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601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7" r:id="rId12"/>
    <p:sldId id="648" r:id="rId13"/>
    <p:sldId id="649" r:id="rId14"/>
    <p:sldId id="650" r:id="rId15"/>
    <p:sldId id="651" r:id="rId16"/>
    <p:sldId id="652" r:id="rId17"/>
    <p:sldId id="653" r:id="rId18"/>
    <p:sldId id="655" r:id="rId19"/>
    <p:sldId id="656" r:id="rId20"/>
    <p:sldId id="657" r:id="rId21"/>
    <p:sldId id="659" r:id="rId22"/>
    <p:sldId id="660" r:id="rId23"/>
    <p:sldId id="661" r:id="rId24"/>
    <p:sldId id="654" r:id="rId25"/>
    <p:sldId id="598" r:id="rId26"/>
    <p:sldId id="664" r:id="rId27"/>
    <p:sldId id="671" r:id="rId28"/>
    <p:sldId id="668" r:id="rId29"/>
    <p:sldId id="662" r:id="rId30"/>
    <p:sldId id="665" r:id="rId31"/>
    <p:sldId id="666" r:id="rId32"/>
    <p:sldId id="669" r:id="rId33"/>
    <p:sldId id="670" r:id="rId34"/>
    <p:sldId id="667" r:id="rId35"/>
    <p:sldId id="672" r:id="rId36"/>
    <p:sldId id="673" r:id="rId37"/>
    <p:sldId id="674" r:id="rId38"/>
    <p:sldId id="675" r:id="rId39"/>
    <p:sldId id="663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156" d="100"/>
          <a:sy n="156" d="100"/>
        </p:scale>
        <p:origin x="194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sensitivita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Sheet2!$A$2:$A$40002</c:f>
              <c:numCache>
                <c:formatCode>General</c:formatCode>
                <c:ptCount val="40001"/>
                <c:pt idx="0">
                  <c:v>36.934102686700001</c:v>
                </c:pt>
                <c:pt idx="1">
                  <c:v>39.142948368399999</c:v>
                </c:pt>
                <c:pt idx="2">
                  <c:v>41.824941193100003</c:v>
                </c:pt>
                <c:pt idx="3">
                  <c:v>43.814139766099998</c:v>
                </c:pt>
                <c:pt idx="4">
                  <c:v>44.816554620700003</c:v>
                </c:pt>
                <c:pt idx="5">
                  <c:v>45.623389668500003</c:v>
                </c:pt>
                <c:pt idx="6">
                  <c:v>46.5486386412</c:v>
                </c:pt>
                <c:pt idx="7">
                  <c:v>47.444084448399998</c:v>
                </c:pt>
                <c:pt idx="8">
                  <c:v>47.806704308299999</c:v>
                </c:pt>
                <c:pt idx="9">
                  <c:v>47.880823898000003</c:v>
                </c:pt>
                <c:pt idx="10">
                  <c:v>47.958156400699998</c:v>
                </c:pt>
                <c:pt idx="11">
                  <c:v>48.1386995326</c:v>
                </c:pt>
                <c:pt idx="12">
                  <c:v>48.515508596899998</c:v>
                </c:pt>
                <c:pt idx="13">
                  <c:v>48.821640762199998</c:v>
                </c:pt>
                <c:pt idx="14">
                  <c:v>49.038654422199997</c:v>
                </c:pt>
                <c:pt idx="15">
                  <c:v>49.226972350799997</c:v>
                </c:pt>
                <c:pt idx="16">
                  <c:v>49.264265966899998</c:v>
                </c:pt>
                <c:pt idx="17">
                  <c:v>49.372317221899998</c:v>
                </c:pt>
                <c:pt idx="18">
                  <c:v>49.451036884700002</c:v>
                </c:pt>
                <c:pt idx="19">
                  <c:v>49.514362923699998</c:v>
                </c:pt>
                <c:pt idx="20">
                  <c:v>49.628118736899999</c:v>
                </c:pt>
                <c:pt idx="21">
                  <c:v>49.686346268400001</c:v>
                </c:pt>
                <c:pt idx="22">
                  <c:v>49.760080322100002</c:v>
                </c:pt>
                <c:pt idx="23">
                  <c:v>49.829916369599999</c:v>
                </c:pt>
                <c:pt idx="24">
                  <c:v>49.881142982500002</c:v>
                </c:pt>
                <c:pt idx="25">
                  <c:v>50.017440066399999</c:v>
                </c:pt>
                <c:pt idx="26">
                  <c:v>50.141181962700003</c:v>
                </c:pt>
                <c:pt idx="27">
                  <c:v>50.202136493300003</c:v>
                </c:pt>
                <c:pt idx="28">
                  <c:v>50.2716179612</c:v>
                </c:pt>
                <c:pt idx="29">
                  <c:v>50.361305896300003</c:v>
                </c:pt>
                <c:pt idx="30">
                  <c:v>50.4068251518</c:v>
                </c:pt>
                <c:pt idx="31">
                  <c:v>50.420105228799997</c:v>
                </c:pt>
                <c:pt idx="32">
                  <c:v>50.524612694399998</c:v>
                </c:pt>
                <c:pt idx="33">
                  <c:v>50.668840622200001</c:v>
                </c:pt>
                <c:pt idx="34">
                  <c:v>50.745189946099998</c:v>
                </c:pt>
                <c:pt idx="35">
                  <c:v>50.812247236399998</c:v>
                </c:pt>
                <c:pt idx="36">
                  <c:v>50.8720894227</c:v>
                </c:pt>
                <c:pt idx="37">
                  <c:v>50.919931435499997</c:v>
                </c:pt>
                <c:pt idx="38">
                  <c:v>50.9618381644</c:v>
                </c:pt>
                <c:pt idx="39">
                  <c:v>50.983607810700001</c:v>
                </c:pt>
                <c:pt idx="40">
                  <c:v>50.995748035699997</c:v>
                </c:pt>
                <c:pt idx="41">
                  <c:v>50.997503377400001</c:v>
                </c:pt>
                <c:pt idx="42">
                  <c:v>50.998957167599997</c:v>
                </c:pt>
                <c:pt idx="43">
                  <c:v>51.0127724954</c:v>
                </c:pt>
                <c:pt idx="44">
                  <c:v>51.044975147000002</c:v>
                </c:pt>
                <c:pt idx="45">
                  <c:v>51.0898475252</c:v>
                </c:pt>
                <c:pt idx="46">
                  <c:v>51.128973314200003</c:v>
                </c:pt>
                <c:pt idx="47">
                  <c:v>51.183412783800001</c:v>
                </c:pt>
                <c:pt idx="48">
                  <c:v>51.2515380667</c:v>
                </c:pt>
                <c:pt idx="49">
                  <c:v>51.3609426023</c:v>
                </c:pt>
                <c:pt idx="50">
                  <c:v>51.443087824999999</c:v>
                </c:pt>
                <c:pt idx="51">
                  <c:v>51.509598748499997</c:v>
                </c:pt>
                <c:pt idx="52">
                  <c:v>51.5955873403</c:v>
                </c:pt>
                <c:pt idx="53">
                  <c:v>51.689575548199997</c:v>
                </c:pt>
                <c:pt idx="54">
                  <c:v>51.770578432100002</c:v>
                </c:pt>
                <c:pt idx="55">
                  <c:v>51.784618256900004</c:v>
                </c:pt>
                <c:pt idx="56">
                  <c:v>51.8121919592</c:v>
                </c:pt>
                <c:pt idx="57">
                  <c:v>51.836031828099998</c:v>
                </c:pt>
                <c:pt idx="58">
                  <c:v>52.023728073800001</c:v>
                </c:pt>
                <c:pt idx="59">
                  <c:v>52.255239479399997</c:v>
                </c:pt>
                <c:pt idx="60">
                  <c:v>52.3164128469</c:v>
                </c:pt>
                <c:pt idx="61">
                  <c:v>52.3685115424</c:v>
                </c:pt>
                <c:pt idx="62">
                  <c:v>52.432849512799997</c:v>
                </c:pt>
                <c:pt idx="63">
                  <c:v>52.522409876700003</c:v>
                </c:pt>
                <c:pt idx="64">
                  <c:v>52.5932896594</c:v>
                </c:pt>
                <c:pt idx="65">
                  <c:v>52.6109247491</c:v>
                </c:pt>
                <c:pt idx="66">
                  <c:v>52.656229289400002</c:v>
                </c:pt>
                <c:pt idx="67">
                  <c:v>52.762377318699997</c:v>
                </c:pt>
                <c:pt idx="68">
                  <c:v>52.872925198799997</c:v>
                </c:pt>
                <c:pt idx="69">
                  <c:v>52.924196675700003</c:v>
                </c:pt>
                <c:pt idx="70">
                  <c:v>52.956750965700003</c:v>
                </c:pt>
                <c:pt idx="71">
                  <c:v>52.985067077799997</c:v>
                </c:pt>
                <c:pt idx="72">
                  <c:v>52.998910237399997</c:v>
                </c:pt>
                <c:pt idx="73">
                  <c:v>53.018540027</c:v>
                </c:pt>
                <c:pt idx="74">
                  <c:v>53.044520918499998</c:v>
                </c:pt>
                <c:pt idx="75">
                  <c:v>53.072774819499998</c:v>
                </c:pt>
                <c:pt idx="76">
                  <c:v>53.137533924000003</c:v>
                </c:pt>
                <c:pt idx="77">
                  <c:v>53.233929949699998</c:v>
                </c:pt>
                <c:pt idx="78">
                  <c:v>53.295628236600002</c:v>
                </c:pt>
                <c:pt idx="79">
                  <c:v>53.336315306700001</c:v>
                </c:pt>
                <c:pt idx="80">
                  <c:v>53.366654466200004</c:v>
                </c:pt>
                <c:pt idx="81">
                  <c:v>53.409237533899997</c:v>
                </c:pt>
                <c:pt idx="82">
                  <c:v>53.475906126200002</c:v>
                </c:pt>
                <c:pt idx="83">
                  <c:v>53.5288094239</c:v>
                </c:pt>
                <c:pt idx="84">
                  <c:v>53.557278632799999</c:v>
                </c:pt>
                <c:pt idx="85">
                  <c:v>53.563821161100002</c:v>
                </c:pt>
                <c:pt idx="86">
                  <c:v>53.577325133400002</c:v>
                </c:pt>
                <c:pt idx="87">
                  <c:v>53.592652854100002</c:v>
                </c:pt>
                <c:pt idx="88">
                  <c:v>53.626981635699998</c:v>
                </c:pt>
                <c:pt idx="89">
                  <c:v>53.667257698299998</c:v>
                </c:pt>
                <c:pt idx="90">
                  <c:v>53.683730712699997</c:v>
                </c:pt>
                <c:pt idx="91">
                  <c:v>53.732217076300003</c:v>
                </c:pt>
                <c:pt idx="92">
                  <c:v>53.780317415200003</c:v>
                </c:pt>
                <c:pt idx="93">
                  <c:v>53.8036423382</c:v>
                </c:pt>
                <c:pt idx="94">
                  <c:v>53.828625393800003</c:v>
                </c:pt>
                <c:pt idx="95">
                  <c:v>53.864435292899998</c:v>
                </c:pt>
                <c:pt idx="96">
                  <c:v>53.897555559899999</c:v>
                </c:pt>
                <c:pt idx="97">
                  <c:v>53.909766837699998</c:v>
                </c:pt>
                <c:pt idx="98">
                  <c:v>53.925096334700001</c:v>
                </c:pt>
                <c:pt idx="99">
                  <c:v>53.941250150400002</c:v>
                </c:pt>
                <c:pt idx="100">
                  <c:v>53.996025128399999</c:v>
                </c:pt>
                <c:pt idx="101">
                  <c:v>54.117240586500003</c:v>
                </c:pt>
                <c:pt idx="102">
                  <c:v>54.200471259499999</c:v>
                </c:pt>
                <c:pt idx="103">
                  <c:v>54.213016146000001</c:v>
                </c:pt>
                <c:pt idx="104">
                  <c:v>54.240300247500002</c:v>
                </c:pt>
                <c:pt idx="105">
                  <c:v>54.2894167376</c:v>
                </c:pt>
                <c:pt idx="106">
                  <c:v>54.324729340700003</c:v>
                </c:pt>
                <c:pt idx="107">
                  <c:v>54.355807152799997</c:v>
                </c:pt>
                <c:pt idx="108">
                  <c:v>54.380426269399997</c:v>
                </c:pt>
                <c:pt idx="109">
                  <c:v>54.405331211499998</c:v>
                </c:pt>
                <c:pt idx="110">
                  <c:v>54.4555365541</c:v>
                </c:pt>
                <c:pt idx="111">
                  <c:v>54.490241823300003</c:v>
                </c:pt>
                <c:pt idx="112">
                  <c:v>54.507810072600002</c:v>
                </c:pt>
                <c:pt idx="113">
                  <c:v>54.532975033</c:v>
                </c:pt>
                <c:pt idx="114">
                  <c:v>54.568409512400002</c:v>
                </c:pt>
                <c:pt idx="115">
                  <c:v>54.600819248800001</c:v>
                </c:pt>
                <c:pt idx="116">
                  <c:v>54.632052537900002</c:v>
                </c:pt>
                <c:pt idx="117">
                  <c:v>54.665360207799999</c:v>
                </c:pt>
                <c:pt idx="118">
                  <c:v>54.689864156299997</c:v>
                </c:pt>
                <c:pt idx="119">
                  <c:v>54.718383340099997</c:v>
                </c:pt>
                <c:pt idx="120">
                  <c:v>54.736477655900003</c:v>
                </c:pt>
                <c:pt idx="121">
                  <c:v>54.760364974399998</c:v>
                </c:pt>
                <c:pt idx="122">
                  <c:v>54.806401844900002</c:v>
                </c:pt>
                <c:pt idx="123">
                  <c:v>54.8305835297</c:v>
                </c:pt>
                <c:pt idx="124">
                  <c:v>54.857635745300001</c:v>
                </c:pt>
                <c:pt idx="125">
                  <c:v>54.889794992799999</c:v>
                </c:pt>
                <c:pt idx="126">
                  <c:v>54.910349388</c:v>
                </c:pt>
                <c:pt idx="127">
                  <c:v>54.9764777866</c:v>
                </c:pt>
                <c:pt idx="128">
                  <c:v>55.037869842600003</c:v>
                </c:pt>
                <c:pt idx="129">
                  <c:v>55.070488767199997</c:v>
                </c:pt>
                <c:pt idx="130">
                  <c:v>55.104777756099999</c:v>
                </c:pt>
                <c:pt idx="131">
                  <c:v>55.129797568100003</c:v>
                </c:pt>
                <c:pt idx="132">
                  <c:v>55.165468933699998</c:v>
                </c:pt>
                <c:pt idx="133">
                  <c:v>55.200033848899999</c:v>
                </c:pt>
                <c:pt idx="134">
                  <c:v>55.227700556099997</c:v>
                </c:pt>
                <c:pt idx="135">
                  <c:v>55.245449387999997</c:v>
                </c:pt>
                <c:pt idx="136">
                  <c:v>55.250220043399999</c:v>
                </c:pt>
                <c:pt idx="137">
                  <c:v>55.272446712700003</c:v>
                </c:pt>
                <c:pt idx="138">
                  <c:v>55.307418281399997</c:v>
                </c:pt>
                <c:pt idx="139">
                  <c:v>55.322751613900003</c:v>
                </c:pt>
                <c:pt idx="140">
                  <c:v>55.3278172208</c:v>
                </c:pt>
                <c:pt idx="141">
                  <c:v>55.334599314999998</c:v>
                </c:pt>
                <c:pt idx="142">
                  <c:v>55.340692407500001</c:v>
                </c:pt>
                <c:pt idx="143">
                  <c:v>55.351891916299998</c:v>
                </c:pt>
                <c:pt idx="144">
                  <c:v>55.371352231400003</c:v>
                </c:pt>
                <c:pt idx="145">
                  <c:v>55.407138829899999</c:v>
                </c:pt>
                <c:pt idx="146">
                  <c:v>55.456033641300003</c:v>
                </c:pt>
                <c:pt idx="147">
                  <c:v>55.487870519200001</c:v>
                </c:pt>
                <c:pt idx="148">
                  <c:v>55.5051586242</c:v>
                </c:pt>
                <c:pt idx="149">
                  <c:v>55.5171426916</c:v>
                </c:pt>
                <c:pt idx="150">
                  <c:v>55.539409144499999</c:v>
                </c:pt>
                <c:pt idx="151">
                  <c:v>55.596264031799997</c:v>
                </c:pt>
                <c:pt idx="152">
                  <c:v>55.638202739100002</c:v>
                </c:pt>
                <c:pt idx="153">
                  <c:v>55.6497587088</c:v>
                </c:pt>
                <c:pt idx="154">
                  <c:v>55.663690588400002</c:v>
                </c:pt>
                <c:pt idx="155">
                  <c:v>55.677306946199998</c:v>
                </c:pt>
                <c:pt idx="156">
                  <c:v>55.684358414000002</c:v>
                </c:pt>
                <c:pt idx="157">
                  <c:v>55.6905711896</c:v>
                </c:pt>
                <c:pt idx="158">
                  <c:v>55.695241508199999</c:v>
                </c:pt>
                <c:pt idx="159">
                  <c:v>55.709697545899999</c:v>
                </c:pt>
                <c:pt idx="160">
                  <c:v>55.727748465300003</c:v>
                </c:pt>
                <c:pt idx="161">
                  <c:v>55.749662116000003</c:v>
                </c:pt>
                <c:pt idx="162">
                  <c:v>55.773480196800001</c:v>
                </c:pt>
                <c:pt idx="163">
                  <c:v>55.805275965699998</c:v>
                </c:pt>
                <c:pt idx="164">
                  <c:v>55.8408550252</c:v>
                </c:pt>
                <c:pt idx="165">
                  <c:v>55.877083080299997</c:v>
                </c:pt>
                <c:pt idx="166">
                  <c:v>55.908510497899996</c:v>
                </c:pt>
                <c:pt idx="167">
                  <c:v>55.94238739</c:v>
                </c:pt>
                <c:pt idx="168">
                  <c:v>55.987040318200002</c:v>
                </c:pt>
                <c:pt idx="169">
                  <c:v>56.008889782799997</c:v>
                </c:pt>
                <c:pt idx="170">
                  <c:v>56.022248364799999</c:v>
                </c:pt>
                <c:pt idx="171">
                  <c:v>56.045805439699997</c:v>
                </c:pt>
                <c:pt idx="172">
                  <c:v>56.066158794099998</c:v>
                </c:pt>
                <c:pt idx="173">
                  <c:v>56.0834264637</c:v>
                </c:pt>
                <c:pt idx="174">
                  <c:v>56.104850921400001</c:v>
                </c:pt>
                <c:pt idx="175">
                  <c:v>56.118039409700003</c:v>
                </c:pt>
                <c:pt idx="176">
                  <c:v>56.126114949300003</c:v>
                </c:pt>
                <c:pt idx="177">
                  <c:v>56.131905639499998</c:v>
                </c:pt>
                <c:pt idx="178">
                  <c:v>56.144786842999999</c:v>
                </c:pt>
                <c:pt idx="179">
                  <c:v>56.155817177800003</c:v>
                </c:pt>
                <c:pt idx="180">
                  <c:v>56.1569547466</c:v>
                </c:pt>
                <c:pt idx="181">
                  <c:v>56.178893282600001</c:v>
                </c:pt>
                <c:pt idx="182">
                  <c:v>56.2028373761</c:v>
                </c:pt>
                <c:pt idx="183">
                  <c:v>56.208314990300003</c:v>
                </c:pt>
                <c:pt idx="184">
                  <c:v>56.222956791599998</c:v>
                </c:pt>
                <c:pt idx="185">
                  <c:v>56.247459682900001</c:v>
                </c:pt>
                <c:pt idx="186">
                  <c:v>56.264163596099998</c:v>
                </c:pt>
                <c:pt idx="187">
                  <c:v>56.272098279200002</c:v>
                </c:pt>
                <c:pt idx="188">
                  <c:v>56.293793688400001</c:v>
                </c:pt>
                <c:pt idx="189">
                  <c:v>56.3189316156</c:v>
                </c:pt>
                <c:pt idx="190">
                  <c:v>56.355211776600001</c:v>
                </c:pt>
                <c:pt idx="191">
                  <c:v>56.394520397900003</c:v>
                </c:pt>
                <c:pt idx="192">
                  <c:v>56.414536419299999</c:v>
                </c:pt>
                <c:pt idx="193">
                  <c:v>56.424503773700003</c:v>
                </c:pt>
                <c:pt idx="194">
                  <c:v>56.4343071005</c:v>
                </c:pt>
                <c:pt idx="195">
                  <c:v>56.453809289799999</c:v>
                </c:pt>
                <c:pt idx="196">
                  <c:v>56.474538084199999</c:v>
                </c:pt>
                <c:pt idx="197">
                  <c:v>56.508079033100003</c:v>
                </c:pt>
                <c:pt idx="198">
                  <c:v>56.551559002399998</c:v>
                </c:pt>
                <c:pt idx="199">
                  <c:v>56.582623269999999</c:v>
                </c:pt>
                <c:pt idx="200">
                  <c:v>56.6003245912</c:v>
                </c:pt>
                <c:pt idx="201">
                  <c:v>56.622245728800003</c:v>
                </c:pt>
                <c:pt idx="202">
                  <c:v>56.656613755899997</c:v>
                </c:pt>
                <c:pt idx="203">
                  <c:v>56.679745953000001</c:v>
                </c:pt>
                <c:pt idx="204">
                  <c:v>56.685270526399997</c:v>
                </c:pt>
                <c:pt idx="205">
                  <c:v>56.687979752499999</c:v>
                </c:pt>
                <c:pt idx="206">
                  <c:v>56.690514470300002</c:v>
                </c:pt>
                <c:pt idx="207">
                  <c:v>56.692235038</c:v>
                </c:pt>
                <c:pt idx="208">
                  <c:v>56.6978056086</c:v>
                </c:pt>
                <c:pt idx="209">
                  <c:v>56.706011435699999</c:v>
                </c:pt>
                <c:pt idx="210">
                  <c:v>56.745623910200003</c:v>
                </c:pt>
                <c:pt idx="211">
                  <c:v>56.784569085000001</c:v>
                </c:pt>
                <c:pt idx="212">
                  <c:v>56.787403018600003</c:v>
                </c:pt>
                <c:pt idx="213">
                  <c:v>56.796278773799997</c:v>
                </c:pt>
                <c:pt idx="214">
                  <c:v>56.811574884499997</c:v>
                </c:pt>
                <c:pt idx="215">
                  <c:v>56.825692904199997</c:v>
                </c:pt>
                <c:pt idx="216">
                  <c:v>56.833647462499997</c:v>
                </c:pt>
                <c:pt idx="217">
                  <c:v>56.8491525982</c:v>
                </c:pt>
                <c:pt idx="218">
                  <c:v>56.879641461200002</c:v>
                </c:pt>
                <c:pt idx="219">
                  <c:v>56.898246135900003</c:v>
                </c:pt>
                <c:pt idx="220">
                  <c:v>56.918901059299998</c:v>
                </c:pt>
                <c:pt idx="221">
                  <c:v>56.983018129100003</c:v>
                </c:pt>
                <c:pt idx="222">
                  <c:v>57.055315704599998</c:v>
                </c:pt>
                <c:pt idx="223">
                  <c:v>57.091631794999998</c:v>
                </c:pt>
                <c:pt idx="224">
                  <c:v>57.104165717800001</c:v>
                </c:pt>
                <c:pt idx="225">
                  <c:v>57.109201155800001</c:v>
                </c:pt>
                <c:pt idx="226">
                  <c:v>57.123507930700001</c:v>
                </c:pt>
                <c:pt idx="227">
                  <c:v>57.154441413100002</c:v>
                </c:pt>
                <c:pt idx="228">
                  <c:v>57.1767278409</c:v>
                </c:pt>
                <c:pt idx="229">
                  <c:v>57.197679223900003</c:v>
                </c:pt>
                <c:pt idx="230">
                  <c:v>57.234046661500003</c:v>
                </c:pt>
                <c:pt idx="231">
                  <c:v>57.252482796000002</c:v>
                </c:pt>
                <c:pt idx="232">
                  <c:v>57.277093426599997</c:v>
                </c:pt>
                <c:pt idx="233">
                  <c:v>57.301864313800003</c:v>
                </c:pt>
                <c:pt idx="234">
                  <c:v>57.306370361900001</c:v>
                </c:pt>
                <c:pt idx="235">
                  <c:v>57.321165994899999</c:v>
                </c:pt>
                <c:pt idx="236">
                  <c:v>57.333264576300003</c:v>
                </c:pt>
                <c:pt idx="237">
                  <c:v>57.335075732</c:v>
                </c:pt>
                <c:pt idx="238">
                  <c:v>57.337452430900001</c:v>
                </c:pt>
                <c:pt idx="239">
                  <c:v>57.342842391700003</c:v>
                </c:pt>
                <c:pt idx="240">
                  <c:v>57.351257840599999</c:v>
                </c:pt>
                <c:pt idx="241">
                  <c:v>57.365226833900003</c:v>
                </c:pt>
                <c:pt idx="242">
                  <c:v>57.396575973499999</c:v>
                </c:pt>
                <c:pt idx="243">
                  <c:v>57.435147606599998</c:v>
                </c:pt>
                <c:pt idx="244">
                  <c:v>57.4517861239</c:v>
                </c:pt>
                <c:pt idx="245">
                  <c:v>57.4592468998</c:v>
                </c:pt>
                <c:pt idx="246">
                  <c:v>57.473045923500003</c:v>
                </c:pt>
                <c:pt idx="247">
                  <c:v>57.485334675799997</c:v>
                </c:pt>
                <c:pt idx="248">
                  <c:v>57.525758469199999</c:v>
                </c:pt>
                <c:pt idx="249">
                  <c:v>57.574735416000003</c:v>
                </c:pt>
                <c:pt idx="250">
                  <c:v>57.610077650199997</c:v>
                </c:pt>
                <c:pt idx="251">
                  <c:v>57.632246128699997</c:v>
                </c:pt>
                <c:pt idx="252">
                  <c:v>57.639971384399999</c:v>
                </c:pt>
                <c:pt idx="253">
                  <c:v>57.671313622600003</c:v>
                </c:pt>
                <c:pt idx="254">
                  <c:v>57.700758125199997</c:v>
                </c:pt>
                <c:pt idx="255">
                  <c:v>57.7160115155</c:v>
                </c:pt>
                <c:pt idx="256">
                  <c:v>57.737896240600001</c:v>
                </c:pt>
                <c:pt idx="257">
                  <c:v>57.7553495103</c:v>
                </c:pt>
                <c:pt idx="258">
                  <c:v>57.7923692878</c:v>
                </c:pt>
                <c:pt idx="259">
                  <c:v>57.827168435300003</c:v>
                </c:pt>
                <c:pt idx="260">
                  <c:v>57.831059394999997</c:v>
                </c:pt>
                <c:pt idx="261">
                  <c:v>57.836923182600003</c:v>
                </c:pt>
                <c:pt idx="262">
                  <c:v>57.842838049699999</c:v>
                </c:pt>
                <c:pt idx="263">
                  <c:v>57.846939673100003</c:v>
                </c:pt>
                <c:pt idx="264">
                  <c:v>57.857996173099998</c:v>
                </c:pt>
                <c:pt idx="265">
                  <c:v>57.869191073400003</c:v>
                </c:pt>
                <c:pt idx="266">
                  <c:v>57.873255168900002</c:v>
                </c:pt>
                <c:pt idx="267">
                  <c:v>57.876261393900002</c:v>
                </c:pt>
                <c:pt idx="268">
                  <c:v>57.884443511800001</c:v>
                </c:pt>
                <c:pt idx="269">
                  <c:v>57.897078065800002</c:v>
                </c:pt>
                <c:pt idx="270">
                  <c:v>57.912531244599997</c:v>
                </c:pt>
                <c:pt idx="271">
                  <c:v>57.924028504600003</c:v>
                </c:pt>
                <c:pt idx="272">
                  <c:v>57.934816312899997</c:v>
                </c:pt>
                <c:pt idx="273">
                  <c:v>57.949336895099997</c:v>
                </c:pt>
                <c:pt idx="274">
                  <c:v>57.957326137899997</c:v>
                </c:pt>
                <c:pt idx="275">
                  <c:v>57.963517614399997</c:v>
                </c:pt>
                <c:pt idx="276">
                  <c:v>57.972602039400002</c:v>
                </c:pt>
                <c:pt idx="277">
                  <c:v>57.986560088600001</c:v>
                </c:pt>
                <c:pt idx="278">
                  <c:v>57.997264801599997</c:v>
                </c:pt>
                <c:pt idx="279">
                  <c:v>58.006829614099999</c:v>
                </c:pt>
                <c:pt idx="280">
                  <c:v>58.022569314499997</c:v>
                </c:pt>
                <c:pt idx="281">
                  <c:v>58.0313160627</c:v>
                </c:pt>
                <c:pt idx="282">
                  <c:v>58.0394590298</c:v>
                </c:pt>
                <c:pt idx="283">
                  <c:v>58.052443949400001</c:v>
                </c:pt>
                <c:pt idx="284">
                  <c:v>58.061986351100003</c:v>
                </c:pt>
                <c:pt idx="285">
                  <c:v>58.067631671100003</c:v>
                </c:pt>
                <c:pt idx="286">
                  <c:v>58.091001975099999</c:v>
                </c:pt>
                <c:pt idx="287">
                  <c:v>58.120911541200002</c:v>
                </c:pt>
                <c:pt idx="288">
                  <c:v>58.1329938903</c:v>
                </c:pt>
                <c:pt idx="289">
                  <c:v>58.135584887699999</c:v>
                </c:pt>
                <c:pt idx="290">
                  <c:v>58.1428607597</c:v>
                </c:pt>
                <c:pt idx="291">
                  <c:v>58.153658695899999</c:v>
                </c:pt>
                <c:pt idx="292">
                  <c:v>58.1614992879</c:v>
                </c:pt>
                <c:pt idx="293">
                  <c:v>58.172382407199997</c:v>
                </c:pt>
                <c:pt idx="294">
                  <c:v>58.187264773599999</c:v>
                </c:pt>
                <c:pt idx="295">
                  <c:v>58.202395205099997</c:v>
                </c:pt>
                <c:pt idx="296">
                  <c:v>58.233309683400002</c:v>
                </c:pt>
                <c:pt idx="297">
                  <c:v>58.264760428999999</c:v>
                </c:pt>
                <c:pt idx="298">
                  <c:v>58.279553181700003</c:v>
                </c:pt>
                <c:pt idx="299">
                  <c:v>58.287405901200003</c:v>
                </c:pt>
                <c:pt idx="300">
                  <c:v>58.288039961000003</c:v>
                </c:pt>
                <c:pt idx="301">
                  <c:v>58.288309755999997</c:v>
                </c:pt>
                <c:pt idx="302">
                  <c:v>58.292770570800002</c:v>
                </c:pt>
                <c:pt idx="303">
                  <c:v>58.316930531200001</c:v>
                </c:pt>
                <c:pt idx="304">
                  <c:v>58.3375428903</c:v>
                </c:pt>
                <c:pt idx="305">
                  <c:v>58.340215002100003</c:v>
                </c:pt>
                <c:pt idx="306">
                  <c:v>58.346678981099998</c:v>
                </c:pt>
                <c:pt idx="307">
                  <c:v>58.353168549599999</c:v>
                </c:pt>
                <c:pt idx="308">
                  <c:v>58.359059605100001</c:v>
                </c:pt>
                <c:pt idx="309">
                  <c:v>58.383701497700002</c:v>
                </c:pt>
                <c:pt idx="310">
                  <c:v>58.405160572200003</c:v>
                </c:pt>
                <c:pt idx="311">
                  <c:v>58.4189126363</c:v>
                </c:pt>
                <c:pt idx="312">
                  <c:v>58.435749684299999</c:v>
                </c:pt>
                <c:pt idx="313">
                  <c:v>58.449458034000003</c:v>
                </c:pt>
                <c:pt idx="314">
                  <c:v>58.471951007999998</c:v>
                </c:pt>
                <c:pt idx="315">
                  <c:v>58.4864257041</c:v>
                </c:pt>
                <c:pt idx="316">
                  <c:v>58.496570583999997</c:v>
                </c:pt>
                <c:pt idx="317">
                  <c:v>58.523000500800002</c:v>
                </c:pt>
                <c:pt idx="318">
                  <c:v>58.543428288699999</c:v>
                </c:pt>
                <c:pt idx="319">
                  <c:v>58.557337544100001</c:v>
                </c:pt>
                <c:pt idx="320">
                  <c:v>58.569925198</c:v>
                </c:pt>
                <c:pt idx="321">
                  <c:v>58.573351811499997</c:v>
                </c:pt>
                <c:pt idx="322">
                  <c:v>58.584046004100003</c:v>
                </c:pt>
                <c:pt idx="323">
                  <c:v>58.605485899000001</c:v>
                </c:pt>
                <c:pt idx="324">
                  <c:v>58.629179313500003</c:v>
                </c:pt>
                <c:pt idx="325">
                  <c:v>58.643070433200002</c:v>
                </c:pt>
                <c:pt idx="326">
                  <c:v>58.648000860899998</c:v>
                </c:pt>
                <c:pt idx="327">
                  <c:v>58.650353800600001</c:v>
                </c:pt>
                <c:pt idx="328">
                  <c:v>58.6571765646</c:v>
                </c:pt>
                <c:pt idx="329">
                  <c:v>58.669057909000003</c:v>
                </c:pt>
                <c:pt idx="330">
                  <c:v>58.677575878200003</c:v>
                </c:pt>
                <c:pt idx="331">
                  <c:v>58.690199404399998</c:v>
                </c:pt>
                <c:pt idx="332">
                  <c:v>58.711821910700003</c:v>
                </c:pt>
                <c:pt idx="333">
                  <c:v>58.728840373200001</c:v>
                </c:pt>
                <c:pt idx="334">
                  <c:v>58.739668953900001</c:v>
                </c:pt>
                <c:pt idx="335">
                  <c:v>58.755533761199999</c:v>
                </c:pt>
                <c:pt idx="336">
                  <c:v>58.766078339099998</c:v>
                </c:pt>
                <c:pt idx="337">
                  <c:v>58.767366508999999</c:v>
                </c:pt>
                <c:pt idx="338">
                  <c:v>58.771540175699997</c:v>
                </c:pt>
                <c:pt idx="339">
                  <c:v>58.7802435933</c:v>
                </c:pt>
                <c:pt idx="340">
                  <c:v>58.788709554599997</c:v>
                </c:pt>
                <c:pt idx="341">
                  <c:v>58.793189386100003</c:v>
                </c:pt>
                <c:pt idx="342">
                  <c:v>58.795963368999999</c:v>
                </c:pt>
                <c:pt idx="343">
                  <c:v>58.804791164000001</c:v>
                </c:pt>
                <c:pt idx="344">
                  <c:v>58.8145075495</c:v>
                </c:pt>
                <c:pt idx="345">
                  <c:v>58.821867238800003</c:v>
                </c:pt>
                <c:pt idx="346">
                  <c:v>58.833634556</c:v>
                </c:pt>
                <c:pt idx="347">
                  <c:v>58.842766645799998</c:v>
                </c:pt>
                <c:pt idx="348">
                  <c:v>58.852502429399998</c:v>
                </c:pt>
                <c:pt idx="349">
                  <c:v>58.860819805799999</c:v>
                </c:pt>
                <c:pt idx="350">
                  <c:v>58.862609086799999</c:v>
                </c:pt>
                <c:pt idx="351">
                  <c:v>58.870102344899998</c:v>
                </c:pt>
                <c:pt idx="352">
                  <c:v>58.883928924700001</c:v>
                </c:pt>
                <c:pt idx="353">
                  <c:v>58.891631230400002</c:v>
                </c:pt>
                <c:pt idx="354">
                  <c:v>58.897820479300002</c:v>
                </c:pt>
                <c:pt idx="355">
                  <c:v>58.9047567661</c:v>
                </c:pt>
                <c:pt idx="356">
                  <c:v>58.914576414400003</c:v>
                </c:pt>
                <c:pt idx="357">
                  <c:v>58.923133679400003</c:v>
                </c:pt>
                <c:pt idx="358">
                  <c:v>58.928441243499996</c:v>
                </c:pt>
                <c:pt idx="359">
                  <c:v>58.943654895999998</c:v>
                </c:pt>
                <c:pt idx="360">
                  <c:v>58.956217615500002</c:v>
                </c:pt>
                <c:pt idx="361">
                  <c:v>58.962498069699997</c:v>
                </c:pt>
                <c:pt idx="362">
                  <c:v>58.966917797100002</c:v>
                </c:pt>
                <c:pt idx="363">
                  <c:v>58.967558736100003</c:v>
                </c:pt>
                <c:pt idx="364">
                  <c:v>58.969273950000002</c:v>
                </c:pt>
                <c:pt idx="365">
                  <c:v>58.984299352599997</c:v>
                </c:pt>
                <c:pt idx="366">
                  <c:v>59.001838226799997</c:v>
                </c:pt>
                <c:pt idx="367">
                  <c:v>59.010244090699999</c:v>
                </c:pt>
                <c:pt idx="368">
                  <c:v>59.022463250100003</c:v>
                </c:pt>
                <c:pt idx="369">
                  <c:v>59.037401857900001</c:v>
                </c:pt>
                <c:pt idx="370">
                  <c:v>59.073395206500003</c:v>
                </c:pt>
                <c:pt idx="371">
                  <c:v>59.112053179299998</c:v>
                </c:pt>
                <c:pt idx="372">
                  <c:v>59.124658223600001</c:v>
                </c:pt>
                <c:pt idx="373">
                  <c:v>59.137905117499997</c:v>
                </c:pt>
                <c:pt idx="374">
                  <c:v>59.161678487099998</c:v>
                </c:pt>
                <c:pt idx="375">
                  <c:v>59.175786471099997</c:v>
                </c:pt>
                <c:pt idx="376">
                  <c:v>59.177226814100003</c:v>
                </c:pt>
                <c:pt idx="377">
                  <c:v>59.179865980000002</c:v>
                </c:pt>
                <c:pt idx="378">
                  <c:v>59.185220818600001</c:v>
                </c:pt>
                <c:pt idx="379">
                  <c:v>59.201905737600001</c:v>
                </c:pt>
                <c:pt idx="380">
                  <c:v>59.218731054300001</c:v>
                </c:pt>
                <c:pt idx="381">
                  <c:v>59.222569075099997</c:v>
                </c:pt>
                <c:pt idx="382">
                  <c:v>59.223526626199998</c:v>
                </c:pt>
                <c:pt idx="383">
                  <c:v>59.2411865893</c:v>
                </c:pt>
                <c:pt idx="384">
                  <c:v>59.2894548879</c:v>
                </c:pt>
                <c:pt idx="385">
                  <c:v>59.337979425100002</c:v>
                </c:pt>
                <c:pt idx="386">
                  <c:v>59.355358942400002</c:v>
                </c:pt>
                <c:pt idx="387">
                  <c:v>59.358798895100001</c:v>
                </c:pt>
                <c:pt idx="388">
                  <c:v>59.363029621899997</c:v>
                </c:pt>
                <c:pt idx="389">
                  <c:v>59.3683947066</c:v>
                </c:pt>
                <c:pt idx="390">
                  <c:v>59.381501872999998</c:v>
                </c:pt>
                <c:pt idx="391">
                  <c:v>59.397726910499998</c:v>
                </c:pt>
                <c:pt idx="392">
                  <c:v>59.409029566900003</c:v>
                </c:pt>
                <c:pt idx="393">
                  <c:v>59.416757395499999</c:v>
                </c:pt>
                <c:pt idx="394">
                  <c:v>59.4219393686</c:v>
                </c:pt>
                <c:pt idx="395">
                  <c:v>59.425138060099997</c:v>
                </c:pt>
                <c:pt idx="396">
                  <c:v>59.441200703600003</c:v>
                </c:pt>
                <c:pt idx="397">
                  <c:v>59.460216686700001</c:v>
                </c:pt>
                <c:pt idx="398">
                  <c:v>59.4653841855</c:v>
                </c:pt>
                <c:pt idx="399">
                  <c:v>59.471316141199999</c:v>
                </c:pt>
                <c:pt idx="400">
                  <c:v>59.480387667800002</c:v>
                </c:pt>
                <c:pt idx="401">
                  <c:v>59.486125839499998</c:v>
                </c:pt>
                <c:pt idx="402">
                  <c:v>59.497563605300002</c:v>
                </c:pt>
                <c:pt idx="403">
                  <c:v>59.507154133199997</c:v>
                </c:pt>
                <c:pt idx="404">
                  <c:v>59.508107462399998</c:v>
                </c:pt>
                <c:pt idx="405">
                  <c:v>59.508806312300003</c:v>
                </c:pt>
                <c:pt idx="406">
                  <c:v>59.5114414393</c:v>
                </c:pt>
                <c:pt idx="407">
                  <c:v>59.513812802099999</c:v>
                </c:pt>
                <c:pt idx="408">
                  <c:v>59.513976040700001</c:v>
                </c:pt>
                <c:pt idx="409">
                  <c:v>59.517813009800001</c:v>
                </c:pt>
                <c:pt idx="410">
                  <c:v>59.523635607499997</c:v>
                </c:pt>
                <c:pt idx="411">
                  <c:v>59.525841216499998</c:v>
                </c:pt>
                <c:pt idx="412">
                  <c:v>59.531702376699997</c:v>
                </c:pt>
                <c:pt idx="413">
                  <c:v>59.540595440899999</c:v>
                </c:pt>
                <c:pt idx="414">
                  <c:v>59.546428613099998</c:v>
                </c:pt>
                <c:pt idx="415">
                  <c:v>59.556691091200001</c:v>
                </c:pt>
                <c:pt idx="416">
                  <c:v>59.574210423799997</c:v>
                </c:pt>
                <c:pt idx="417">
                  <c:v>59.615773604399998</c:v>
                </c:pt>
                <c:pt idx="418">
                  <c:v>59.657463648499998</c:v>
                </c:pt>
                <c:pt idx="419">
                  <c:v>59.670521821999998</c:v>
                </c:pt>
                <c:pt idx="420">
                  <c:v>59.676330468499998</c:v>
                </c:pt>
                <c:pt idx="421">
                  <c:v>59.685534809000004</c:v>
                </c:pt>
                <c:pt idx="422">
                  <c:v>59.694724309999998</c:v>
                </c:pt>
                <c:pt idx="423">
                  <c:v>59.704405493300001</c:v>
                </c:pt>
                <c:pt idx="424">
                  <c:v>59.711229657200001</c:v>
                </c:pt>
                <c:pt idx="425">
                  <c:v>59.713731815000003</c:v>
                </c:pt>
                <c:pt idx="426">
                  <c:v>59.728432464000001</c:v>
                </c:pt>
                <c:pt idx="427">
                  <c:v>59.7422680337</c:v>
                </c:pt>
                <c:pt idx="428">
                  <c:v>59.758403469299999</c:v>
                </c:pt>
                <c:pt idx="429">
                  <c:v>59.776376909200003</c:v>
                </c:pt>
                <c:pt idx="430">
                  <c:v>59.780919048599998</c:v>
                </c:pt>
                <c:pt idx="431">
                  <c:v>59.794065025999998</c:v>
                </c:pt>
                <c:pt idx="432">
                  <c:v>59.818797705100003</c:v>
                </c:pt>
                <c:pt idx="433">
                  <c:v>59.8365337862</c:v>
                </c:pt>
                <c:pt idx="434">
                  <c:v>59.843781269399997</c:v>
                </c:pt>
                <c:pt idx="435">
                  <c:v>59.846314691300002</c:v>
                </c:pt>
                <c:pt idx="436">
                  <c:v>59.852631498199997</c:v>
                </c:pt>
                <c:pt idx="437">
                  <c:v>59.8591190207</c:v>
                </c:pt>
                <c:pt idx="438">
                  <c:v>59.860895519899998</c:v>
                </c:pt>
                <c:pt idx="439">
                  <c:v>59.865991587400003</c:v>
                </c:pt>
                <c:pt idx="440">
                  <c:v>59.876347344899997</c:v>
                </c:pt>
                <c:pt idx="441">
                  <c:v>59.884644587700002</c:v>
                </c:pt>
                <c:pt idx="442">
                  <c:v>59.890072748199998</c:v>
                </c:pt>
                <c:pt idx="443">
                  <c:v>59.894621873799998</c:v>
                </c:pt>
                <c:pt idx="444">
                  <c:v>59.900551440999998</c:v>
                </c:pt>
                <c:pt idx="445">
                  <c:v>59.906462292999997</c:v>
                </c:pt>
                <c:pt idx="446">
                  <c:v>59.909843048699997</c:v>
                </c:pt>
                <c:pt idx="447">
                  <c:v>59.929284707599997</c:v>
                </c:pt>
                <c:pt idx="448">
                  <c:v>59.9502540135</c:v>
                </c:pt>
                <c:pt idx="449">
                  <c:v>59.955634631899997</c:v>
                </c:pt>
                <c:pt idx="450">
                  <c:v>59.966438226400001</c:v>
                </c:pt>
                <c:pt idx="451">
                  <c:v>59.997742324000001</c:v>
                </c:pt>
                <c:pt idx="452">
                  <c:v>60.024166159400004</c:v>
                </c:pt>
                <c:pt idx="453">
                  <c:v>60.043677915499998</c:v>
                </c:pt>
                <c:pt idx="454">
                  <c:v>60.0614604529</c:v>
                </c:pt>
                <c:pt idx="455">
                  <c:v>60.071332271700001</c:v>
                </c:pt>
                <c:pt idx="456">
                  <c:v>60.088366351799998</c:v>
                </c:pt>
                <c:pt idx="457">
                  <c:v>60.107282617999999</c:v>
                </c:pt>
                <c:pt idx="458">
                  <c:v>60.1195008814</c:v>
                </c:pt>
                <c:pt idx="459">
                  <c:v>60.125320897800002</c:v>
                </c:pt>
                <c:pt idx="460">
                  <c:v>60.1309254616</c:v>
                </c:pt>
                <c:pt idx="461">
                  <c:v>60.140277293300002</c:v>
                </c:pt>
                <c:pt idx="462">
                  <c:v>60.165966747500001</c:v>
                </c:pt>
                <c:pt idx="463">
                  <c:v>60.198386882699999</c:v>
                </c:pt>
                <c:pt idx="464">
                  <c:v>60.2141214293</c:v>
                </c:pt>
                <c:pt idx="465">
                  <c:v>60.217882994</c:v>
                </c:pt>
                <c:pt idx="466">
                  <c:v>60.219098632200001</c:v>
                </c:pt>
                <c:pt idx="467">
                  <c:v>60.223639487299998</c:v>
                </c:pt>
                <c:pt idx="468">
                  <c:v>60.2379386641</c:v>
                </c:pt>
                <c:pt idx="469">
                  <c:v>60.249265017900001</c:v>
                </c:pt>
                <c:pt idx="470">
                  <c:v>60.25361118</c:v>
                </c:pt>
                <c:pt idx="471">
                  <c:v>60.2579247245</c:v>
                </c:pt>
                <c:pt idx="472">
                  <c:v>60.259733931600003</c:v>
                </c:pt>
                <c:pt idx="473">
                  <c:v>60.261242686099997</c:v>
                </c:pt>
                <c:pt idx="474">
                  <c:v>60.267918962400003</c:v>
                </c:pt>
                <c:pt idx="475">
                  <c:v>60.276756996000003</c:v>
                </c:pt>
                <c:pt idx="476">
                  <c:v>60.288807349700001</c:v>
                </c:pt>
                <c:pt idx="477">
                  <c:v>60.298498839300002</c:v>
                </c:pt>
                <c:pt idx="478">
                  <c:v>60.303678826599999</c:v>
                </c:pt>
                <c:pt idx="479">
                  <c:v>60.313091797399998</c:v>
                </c:pt>
                <c:pt idx="480">
                  <c:v>60.319974821400002</c:v>
                </c:pt>
                <c:pt idx="481">
                  <c:v>60.325593020900001</c:v>
                </c:pt>
                <c:pt idx="482">
                  <c:v>60.329607095299998</c:v>
                </c:pt>
                <c:pt idx="483">
                  <c:v>60.340943258400003</c:v>
                </c:pt>
                <c:pt idx="484">
                  <c:v>60.356995514600001</c:v>
                </c:pt>
                <c:pt idx="485">
                  <c:v>60.364418841099997</c:v>
                </c:pt>
                <c:pt idx="486">
                  <c:v>60.371926756800001</c:v>
                </c:pt>
                <c:pt idx="487">
                  <c:v>60.384995603500002</c:v>
                </c:pt>
                <c:pt idx="488">
                  <c:v>60.399864877399999</c:v>
                </c:pt>
                <c:pt idx="489">
                  <c:v>60.412909665800001</c:v>
                </c:pt>
                <c:pt idx="490">
                  <c:v>60.420161287500001</c:v>
                </c:pt>
                <c:pt idx="491">
                  <c:v>60.431778520599998</c:v>
                </c:pt>
                <c:pt idx="492">
                  <c:v>60.4476496013</c:v>
                </c:pt>
                <c:pt idx="493">
                  <c:v>60.460254966100003</c:v>
                </c:pt>
                <c:pt idx="494">
                  <c:v>60.470422620100003</c:v>
                </c:pt>
                <c:pt idx="495">
                  <c:v>60.474831770999998</c:v>
                </c:pt>
                <c:pt idx="496">
                  <c:v>60.478075565799998</c:v>
                </c:pt>
                <c:pt idx="497">
                  <c:v>60.479808067999997</c:v>
                </c:pt>
                <c:pt idx="498">
                  <c:v>60.485741073699998</c:v>
                </c:pt>
                <c:pt idx="499">
                  <c:v>60.492545008500002</c:v>
                </c:pt>
                <c:pt idx="500">
                  <c:v>60.496405201899996</c:v>
                </c:pt>
                <c:pt idx="501">
                  <c:v>60.5073711605</c:v>
                </c:pt>
                <c:pt idx="502">
                  <c:v>60.530531636500001</c:v>
                </c:pt>
                <c:pt idx="503">
                  <c:v>60.545795121600001</c:v>
                </c:pt>
                <c:pt idx="504">
                  <c:v>60.547791463099998</c:v>
                </c:pt>
                <c:pt idx="505">
                  <c:v>60.553631173200003</c:v>
                </c:pt>
                <c:pt idx="506">
                  <c:v>60.561307810599999</c:v>
                </c:pt>
                <c:pt idx="507">
                  <c:v>60.572143804299998</c:v>
                </c:pt>
                <c:pt idx="508">
                  <c:v>60.583035367199997</c:v>
                </c:pt>
                <c:pt idx="509">
                  <c:v>60.600829328099998</c:v>
                </c:pt>
                <c:pt idx="510">
                  <c:v>60.614920596600001</c:v>
                </c:pt>
                <c:pt idx="511">
                  <c:v>60.617474057599999</c:v>
                </c:pt>
                <c:pt idx="512">
                  <c:v>60.622455547100003</c:v>
                </c:pt>
                <c:pt idx="513">
                  <c:v>60.6249897322</c:v>
                </c:pt>
                <c:pt idx="514">
                  <c:v>60.629992030300002</c:v>
                </c:pt>
                <c:pt idx="515">
                  <c:v>60.639730246500001</c:v>
                </c:pt>
                <c:pt idx="516">
                  <c:v>60.6518361372</c:v>
                </c:pt>
                <c:pt idx="517">
                  <c:v>60.666411786099999</c:v>
                </c:pt>
                <c:pt idx="518">
                  <c:v>60.676012592699998</c:v>
                </c:pt>
                <c:pt idx="519">
                  <c:v>60.6830752881</c:v>
                </c:pt>
                <c:pt idx="520">
                  <c:v>60.6940055309</c:v>
                </c:pt>
                <c:pt idx="521">
                  <c:v>60.701629404999998</c:v>
                </c:pt>
                <c:pt idx="522">
                  <c:v>60.705787359299997</c:v>
                </c:pt>
                <c:pt idx="523">
                  <c:v>60.714312528599997</c:v>
                </c:pt>
                <c:pt idx="524">
                  <c:v>60.721547251200001</c:v>
                </c:pt>
                <c:pt idx="525">
                  <c:v>60.723838565699999</c:v>
                </c:pt>
                <c:pt idx="526">
                  <c:v>60.733026342899997</c:v>
                </c:pt>
                <c:pt idx="527">
                  <c:v>60.749859877299997</c:v>
                </c:pt>
                <c:pt idx="528">
                  <c:v>60.776331866</c:v>
                </c:pt>
                <c:pt idx="529">
                  <c:v>60.794683024699999</c:v>
                </c:pt>
                <c:pt idx="530">
                  <c:v>60.797168601000003</c:v>
                </c:pt>
                <c:pt idx="531">
                  <c:v>60.801595681199998</c:v>
                </c:pt>
                <c:pt idx="532">
                  <c:v>60.809081733299998</c:v>
                </c:pt>
                <c:pt idx="533">
                  <c:v>60.817921764300003</c:v>
                </c:pt>
                <c:pt idx="534">
                  <c:v>60.821973103799998</c:v>
                </c:pt>
                <c:pt idx="535">
                  <c:v>60.8239289383</c:v>
                </c:pt>
                <c:pt idx="536">
                  <c:v>60.830808701899997</c:v>
                </c:pt>
                <c:pt idx="537">
                  <c:v>60.837663674600002</c:v>
                </c:pt>
                <c:pt idx="538">
                  <c:v>60.845383376199997</c:v>
                </c:pt>
                <c:pt idx="539">
                  <c:v>60.851666387999998</c:v>
                </c:pt>
                <c:pt idx="540">
                  <c:v>60.858502393499997</c:v>
                </c:pt>
                <c:pt idx="541">
                  <c:v>60.886295445099996</c:v>
                </c:pt>
                <c:pt idx="542">
                  <c:v>60.909144578899998</c:v>
                </c:pt>
                <c:pt idx="543">
                  <c:v>60.915107040400002</c:v>
                </c:pt>
                <c:pt idx="544">
                  <c:v>60.922921641099997</c:v>
                </c:pt>
                <c:pt idx="545">
                  <c:v>60.931656155600002</c:v>
                </c:pt>
                <c:pt idx="546">
                  <c:v>60.945163086199997</c:v>
                </c:pt>
                <c:pt idx="547">
                  <c:v>60.960452137600001</c:v>
                </c:pt>
                <c:pt idx="548">
                  <c:v>60.968282837300002</c:v>
                </c:pt>
                <c:pt idx="549">
                  <c:v>60.998663856299999</c:v>
                </c:pt>
                <c:pt idx="550">
                  <c:v>61.031971975899999</c:v>
                </c:pt>
                <c:pt idx="551">
                  <c:v>61.039505309600003</c:v>
                </c:pt>
                <c:pt idx="552">
                  <c:v>61.047317887299997</c:v>
                </c:pt>
                <c:pt idx="553">
                  <c:v>61.056304363800002</c:v>
                </c:pt>
                <c:pt idx="554">
                  <c:v>61.063398906099998</c:v>
                </c:pt>
                <c:pt idx="555">
                  <c:v>61.069463910099998</c:v>
                </c:pt>
                <c:pt idx="556">
                  <c:v>61.0755374648</c:v>
                </c:pt>
                <c:pt idx="557">
                  <c:v>61.088747696699997</c:v>
                </c:pt>
                <c:pt idx="558">
                  <c:v>61.102971254700002</c:v>
                </c:pt>
                <c:pt idx="559">
                  <c:v>61.106683483899999</c:v>
                </c:pt>
                <c:pt idx="560">
                  <c:v>61.125638190499998</c:v>
                </c:pt>
                <c:pt idx="561">
                  <c:v>61.146705670700001</c:v>
                </c:pt>
                <c:pt idx="562">
                  <c:v>61.150470055200003</c:v>
                </c:pt>
                <c:pt idx="563">
                  <c:v>61.154497537200001</c:v>
                </c:pt>
                <c:pt idx="564">
                  <c:v>61.160158791599997</c:v>
                </c:pt>
                <c:pt idx="565">
                  <c:v>61.163195187100001</c:v>
                </c:pt>
                <c:pt idx="566">
                  <c:v>61.169637366700002</c:v>
                </c:pt>
                <c:pt idx="567">
                  <c:v>61.179707883399999</c:v>
                </c:pt>
                <c:pt idx="568">
                  <c:v>61.184420858899998</c:v>
                </c:pt>
                <c:pt idx="569">
                  <c:v>61.1874962013</c:v>
                </c:pt>
                <c:pt idx="570">
                  <c:v>61.194296510999997</c:v>
                </c:pt>
                <c:pt idx="571">
                  <c:v>61.199679466299997</c:v>
                </c:pt>
                <c:pt idx="572">
                  <c:v>61.201953930499997</c:v>
                </c:pt>
                <c:pt idx="573">
                  <c:v>61.203521442899998</c:v>
                </c:pt>
                <c:pt idx="574">
                  <c:v>61.204381401900001</c:v>
                </c:pt>
                <c:pt idx="575">
                  <c:v>61.206763132799999</c:v>
                </c:pt>
                <c:pt idx="576">
                  <c:v>61.208606893499997</c:v>
                </c:pt>
                <c:pt idx="577">
                  <c:v>61.2095214657</c:v>
                </c:pt>
                <c:pt idx="578">
                  <c:v>61.215909373300001</c:v>
                </c:pt>
                <c:pt idx="579">
                  <c:v>61.2247782126</c:v>
                </c:pt>
                <c:pt idx="580">
                  <c:v>61.230008768300003</c:v>
                </c:pt>
                <c:pt idx="581">
                  <c:v>61.232114257600003</c:v>
                </c:pt>
                <c:pt idx="582">
                  <c:v>61.233435133599997</c:v>
                </c:pt>
                <c:pt idx="583">
                  <c:v>61.236522574399999</c:v>
                </c:pt>
                <c:pt idx="584">
                  <c:v>61.239872299399998</c:v>
                </c:pt>
                <c:pt idx="585">
                  <c:v>61.243974216200002</c:v>
                </c:pt>
                <c:pt idx="586">
                  <c:v>61.247947535100003</c:v>
                </c:pt>
                <c:pt idx="587">
                  <c:v>61.250110275499999</c:v>
                </c:pt>
                <c:pt idx="588">
                  <c:v>61.2511776885</c:v>
                </c:pt>
                <c:pt idx="589">
                  <c:v>61.2544727493</c:v>
                </c:pt>
                <c:pt idx="590">
                  <c:v>61.257494966000003</c:v>
                </c:pt>
                <c:pt idx="591">
                  <c:v>61.261714244300002</c:v>
                </c:pt>
                <c:pt idx="592">
                  <c:v>61.267764119600002</c:v>
                </c:pt>
                <c:pt idx="593">
                  <c:v>61.271784155799999</c:v>
                </c:pt>
                <c:pt idx="594">
                  <c:v>61.275990972099997</c:v>
                </c:pt>
                <c:pt idx="595">
                  <c:v>61.278358511299999</c:v>
                </c:pt>
                <c:pt idx="596">
                  <c:v>61.282559167499997</c:v>
                </c:pt>
                <c:pt idx="597">
                  <c:v>61.292521565900003</c:v>
                </c:pt>
                <c:pt idx="598">
                  <c:v>61.299417108100002</c:v>
                </c:pt>
                <c:pt idx="599">
                  <c:v>61.305669432099997</c:v>
                </c:pt>
                <c:pt idx="600">
                  <c:v>61.3141269889</c:v>
                </c:pt>
                <c:pt idx="601">
                  <c:v>61.317479776699997</c:v>
                </c:pt>
                <c:pt idx="602">
                  <c:v>61.317854591100001</c:v>
                </c:pt>
                <c:pt idx="603">
                  <c:v>61.318864320000003</c:v>
                </c:pt>
                <c:pt idx="604">
                  <c:v>61.329977813799999</c:v>
                </c:pt>
                <c:pt idx="605">
                  <c:v>61.340428693600003</c:v>
                </c:pt>
                <c:pt idx="606">
                  <c:v>61.344957682599997</c:v>
                </c:pt>
                <c:pt idx="607">
                  <c:v>61.353358206999999</c:v>
                </c:pt>
                <c:pt idx="608">
                  <c:v>61.361140517400003</c:v>
                </c:pt>
                <c:pt idx="609">
                  <c:v>61.365420140600001</c:v>
                </c:pt>
                <c:pt idx="610">
                  <c:v>61.372416065800003</c:v>
                </c:pt>
                <c:pt idx="611">
                  <c:v>61.379961983000001</c:v>
                </c:pt>
                <c:pt idx="612">
                  <c:v>61.382094475899997</c:v>
                </c:pt>
                <c:pt idx="613">
                  <c:v>61.3914354088</c:v>
                </c:pt>
                <c:pt idx="614">
                  <c:v>61.408719557399998</c:v>
                </c:pt>
                <c:pt idx="615">
                  <c:v>61.423618816000001</c:v>
                </c:pt>
                <c:pt idx="616">
                  <c:v>61.429685147999997</c:v>
                </c:pt>
                <c:pt idx="617">
                  <c:v>61.4326160978</c:v>
                </c:pt>
                <c:pt idx="618">
                  <c:v>61.438937872300002</c:v>
                </c:pt>
                <c:pt idx="619">
                  <c:v>61.443700867099999</c:v>
                </c:pt>
                <c:pt idx="620">
                  <c:v>61.451251300499997</c:v>
                </c:pt>
                <c:pt idx="621">
                  <c:v>61.459146587200003</c:v>
                </c:pt>
                <c:pt idx="622">
                  <c:v>61.461902813000002</c:v>
                </c:pt>
                <c:pt idx="623">
                  <c:v>61.474090798699997</c:v>
                </c:pt>
                <c:pt idx="624">
                  <c:v>61.486104852499999</c:v>
                </c:pt>
                <c:pt idx="625">
                  <c:v>61.490001896199999</c:v>
                </c:pt>
                <c:pt idx="626">
                  <c:v>61.497799716800003</c:v>
                </c:pt>
                <c:pt idx="627">
                  <c:v>61.505041830000003</c:v>
                </c:pt>
                <c:pt idx="628">
                  <c:v>61.508529974200002</c:v>
                </c:pt>
                <c:pt idx="629">
                  <c:v>61.510783162499997</c:v>
                </c:pt>
                <c:pt idx="630">
                  <c:v>61.512906772400001</c:v>
                </c:pt>
                <c:pt idx="631">
                  <c:v>61.515122311299997</c:v>
                </c:pt>
                <c:pt idx="632">
                  <c:v>61.528259419500003</c:v>
                </c:pt>
                <c:pt idx="633">
                  <c:v>61.541099994200003</c:v>
                </c:pt>
                <c:pt idx="634">
                  <c:v>61.5439540458</c:v>
                </c:pt>
                <c:pt idx="635">
                  <c:v>61.5530298965</c:v>
                </c:pt>
                <c:pt idx="636">
                  <c:v>61.561023378199998</c:v>
                </c:pt>
                <c:pt idx="637">
                  <c:v>61.564331215400003</c:v>
                </c:pt>
                <c:pt idx="638">
                  <c:v>61.572579742999999</c:v>
                </c:pt>
                <c:pt idx="639">
                  <c:v>61.578956515999998</c:v>
                </c:pt>
                <c:pt idx="640">
                  <c:v>61.5896499248</c:v>
                </c:pt>
                <c:pt idx="641">
                  <c:v>61.608842015999997</c:v>
                </c:pt>
                <c:pt idx="642">
                  <c:v>61.622298121100002</c:v>
                </c:pt>
                <c:pt idx="643">
                  <c:v>61.627020204499999</c:v>
                </c:pt>
                <c:pt idx="644">
                  <c:v>61.627778471100001</c:v>
                </c:pt>
                <c:pt idx="645">
                  <c:v>61.635315783599999</c:v>
                </c:pt>
                <c:pt idx="646">
                  <c:v>61.644759222799998</c:v>
                </c:pt>
                <c:pt idx="647">
                  <c:v>61.649086718</c:v>
                </c:pt>
                <c:pt idx="648">
                  <c:v>61.6567009603</c:v>
                </c:pt>
                <c:pt idx="649">
                  <c:v>61.672408833399999</c:v>
                </c:pt>
                <c:pt idx="650">
                  <c:v>61.687399523700002</c:v>
                </c:pt>
                <c:pt idx="651">
                  <c:v>61.695438925399998</c:v>
                </c:pt>
                <c:pt idx="652">
                  <c:v>61.700426219000001</c:v>
                </c:pt>
                <c:pt idx="653">
                  <c:v>61.713744574499998</c:v>
                </c:pt>
                <c:pt idx="654">
                  <c:v>61.729670348399999</c:v>
                </c:pt>
                <c:pt idx="655">
                  <c:v>61.734307080599997</c:v>
                </c:pt>
                <c:pt idx="656">
                  <c:v>61.738199587700002</c:v>
                </c:pt>
                <c:pt idx="657">
                  <c:v>61.748497367399999</c:v>
                </c:pt>
                <c:pt idx="658">
                  <c:v>61.758399096200002</c:v>
                </c:pt>
                <c:pt idx="659">
                  <c:v>61.764669196600003</c:v>
                </c:pt>
                <c:pt idx="660">
                  <c:v>61.769235941799998</c:v>
                </c:pt>
                <c:pt idx="661">
                  <c:v>61.777664730399998</c:v>
                </c:pt>
                <c:pt idx="662">
                  <c:v>61.784811895799997</c:v>
                </c:pt>
                <c:pt idx="663">
                  <c:v>61.786182263900002</c:v>
                </c:pt>
                <c:pt idx="664">
                  <c:v>61.791215486900001</c:v>
                </c:pt>
                <c:pt idx="665">
                  <c:v>61.797542387199996</c:v>
                </c:pt>
                <c:pt idx="666">
                  <c:v>61.799970680100003</c:v>
                </c:pt>
                <c:pt idx="667">
                  <c:v>61.803282060199997</c:v>
                </c:pt>
                <c:pt idx="668">
                  <c:v>61.806931884000001</c:v>
                </c:pt>
                <c:pt idx="669">
                  <c:v>61.807888638900003</c:v>
                </c:pt>
                <c:pt idx="670">
                  <c:v>61.809116483700002</c:v>
                </c:pt>
                <c:pt idx="671">
                  <c:v>61.810240255399997</c:v>
                </c:pt>
                <c:pt idx="672">
                  <c:v>61.814743922799998</c:v>
                </c:pt>
                <c:pt idx="673">
                  <c:v>61.820402939499999</c:v>
                </c:pt>
                <c:pt idx="674">
                  <c:v>61.823689404100001</c:v>
                </c:pt>
                <c:pt idx="675">
                  <c:v>61.825876012000002</c:v>
                </c:pt>
                <c:pt idx="676">
                  <c:v>61.829242464700002</c:v>
                </c:pt>
                <c:pt idx="677">
                  <c:v>61.838877978299998</c:v>
                </c:pt>
                <c:pt idx="678">
                  <c:v>61.847181318899999</c:v>
                </c:pt>
                <c:pt idx="679">
                  <c:v>61.851308354700002</c:v>
                </c:pt>
                <c:pt idx="680">
                  <c:v>61.8540134741</c:v>
                </c:pt>
                <c:pt idx="681">
                  <c:v>61.862198535099999</c:v>
                </c:pt>
                <c:pt idx="682">
                  <c:v>61.871505169800002</c:v>
                </c:pt>
                <c:pt idx="683">
                  <c:v>61.873717519499998</c:v>
                </c:pt>
                <c:pt idx="684">
                  <c:v>61.8772411984</c:v>
                </c:pt>
                <c:pt idx="685">
                  <c:v>61.882848701100002</c:v>
                </c:pt>
                <c:pt idx="686">
                  <c:v>61.889639020600001</c:v>
                </c:pt>
                <c:pt idx="687">
                  <c:v>61.894668677299997</c:v>
                </c:pt>
                <c:pt idx="688">
                  <c:v>61.898071528099997</c:v>
                </c:pt>
                <c:pt idx="689">
                  <c:v>61.903122997399997</c:v>
                </c:pt>
                <c:pt idx="690">
                  <c:v>61.9089819999</c:v>
                </c:pt>
                <c:pt idx="691">
                  <c:v>61.913113716600002</c:v>
                </c:pt>
                <c:pt idx="692">
                  <c:v>61.914765956399997</c:v>
                </c:pt>
                <c:pt idx="693">
                  <c:v>61.915299611899997</c:v>
                </c:pt>
                <c:pt idx="694">
                  <c:v>61.916978147800002</c:v>
                </c:pt>
                <c:pt idx="695">
                  <c:v>61.918793306300003</c:v>
                </c:pt>
                <c:pt idx="696">
                  <c:v>61.919697215699998</c:v>
                </c:pt>
                <c:pt idx="697">
                  <c:v>61.9213222315</c:v>
                </c:pt>
                <c:pt idx="698">
                  <c:v>61.922675847000001</c:v>
                </c:pt>
                <c:pt idx="699">
                  <c:v>61.924339764999999</c:v>
                </c:pt>
                <c:pt idx="700">
                  <c:v>61.929017657499998</c:v>
                </c:pt>
                <c:pt idx="701">
                  <c:v>61.940938510599999</c:v>
                </c:pt>
                <c:pt idx="702">
                  <c:v>61.950189948199998</c:v>
                </c:pt>
                <c:pt idx="703">
                  <c:v>61.951184085400001</c:v>
                </c:pt>
                <c:pt idx="704">
                  <c:v>61.953199905300004</c:v>
                </c:pt>
                <c:pt idx="705">
                  <c:v>61.955718650900003</c:v>
                </c:pt>
                <c:pt idx="706">
                  <c:v>61.961418258099997</c:v>
                </c:pt>
                <c:pt idx="707">
                  <c:v>61.975232266799999</c:v>
                </c:pt>
                <c:pt idx="708">
                  <c:v>61.987402657099999</c:v>
                </c:pt>
                <c:pt idx="709">
                  <c:v>61.990867743000003</c:v>
                </c:pt>
                <c:pt idx="710">
                  <c:v>61.992434609100002</c:v>
                </c:pt>
                <c:pt idx="711">
                  <c:v>61.999842985800001</c:v>
                </c:pt>
                <c:pt idx="712">
                  <c:v>62.0078595194</c:v>
                </c:pt>
                <c:pt idx="713">
                  <c:v>62.012640995799998</c:v>
                </c:pt>
                <c:pt idx="714">
                  <c:v>62.018460951199998</c:v>
                </c:pt>
                <c:pt idx="715">
                  <c:v>62.030301243099998</c:v>
                </c:pt>
                <c:pt idx="716">
                  <c:v>62.041193910799997</c:v>
                </c:pt>
                <c:pt idx="717">
                  <c:v>62.043531738399999</c:v>
                </c:pt>
                <c:pt idx="718">
                  <c:v>62.047805315700003</c:v>
                </c:pt>
                <c:pt idx="719">
                  <c:v>62.058006904300001</c:v>
                </c:pt>
                <c:pt idx="720">
                  <c:v>62.069293456700002</c:v>
                </c:pt>
                <c:pt idx="721">
                  <c:v>62.086075113900002</c:v>
                </c:pt>
                <c:pt idx="722">
                  <c:v>62.100766569100003</c:v>
                </c:pt>
                <c:pt idx="723">
                  <c:v>62.112097760099999</c:v>
                </c:pt>
                <c:pt idx="724">
                  <c:v>62.120899704199999</c:v>
                </c:pt>
                <c:pt idx="725">
                  <c:v>62.123951153299998</c:v>
                </c:pt>
                <c:pt idx="726">
                  <c:v>62.131205441699997</c:v>
                </c:pt>
                <c:pt idx="727">
                  <c:v>62.136651473299999</c:v>
                </c:pt>
                <c:pt idx="728">
                  <c:v>62.143445991999997</c:v>
                </c:pt>
                <c:pt idx="729">
                  <c:v>62.150447024899997</c:v>
                </c:pt>
                <c:pt idx="730">
                  <c:v>62.153357492700003</c:v>
                </c:pt>
                <c:pt idx="731">
                  <c:v>62.1660085205</c:v>
                </c:pt>
                <c:pt idx="732">
                  <c:v>62.177982086599997</c:v>
                </c:pt>
                <c:pt idx="733">
                  <c:v>62.179957734200002</c:v>
                </c:pt>
                <c:pt idx="734">
                  <c:v>62.184106861799997</c:v>
                </c:pt>
                <c:pt idx="735">
                  <c:v>62.190505116200001</c:v>
                </c:pt>
                <c:pt idx="736">
                  <c:v>62.201832123800003</c:v>
                </c:pt>
                <c:pt idx="737">
                  <c:v>62.211529966100002</c:v>
                </c:pt>
                <c:pt idx="738">
                  <c:v>62.214801337499999</c:v>
                </c:pt>
                <c:pt idx="739">
                  <c:v>62.219488279099998</c:v>
                </c:pt>
                <c:pt idx="740">
                  <c:v>62.2233968719</c:v>
                </c:pt>
                <c:pt idx="741">
                  <c:v>62.2257185793</c:v>
                </c:pt>
                <c:pt idx="742">
                  <c:v>62.227221622199998</c:v>
                </c:pt>
                <c:pt idx="743">
                  <c:v>62.2318388431</c:v>
                </c:pt>
                <c:pt idx="744">
                  <c:v>62.236403831700002</c:v>
                </c:pt>
                <c:pt idx="745">
                  <c:v>62.236865338800001</c:v>
                </c:pt>
                <c:pt idx="746">
                  <c:v>62.240952078399999</c:v>
                </c:pt>
                <c:pt idx="747">
                  <c:v>62.246413046400001</c:v>
                </c:pt>
                <c:pt idx="748">
                  <c:v>62.249395456899997</c:v>
                </c:pt>
                <c:pt idx="749">
                  <c:v>62.2574213786</c:v>
                </c:pt>
                <c:pt idx="750">
                  <c:v>62.267519078699998</c:v>
                </c:pt>
                <c:pt idx="751">
                  <c:v>62.271776306900001</c:v>
                </c:pt>
                <c:pt idx="752">
                  <c:v>62.274228994399998</c:v>
                </c:pt>
                <c:pt idx="753">
                  <c:v>62.276309775900003</c:v>
                </c:pt>
                <c:pt idx="754">
                  <c:v>62.277435044800001</c:v>
                </c:pt>
                <c:pt idx="755">
                  <c:v>62.278192772600001</c:v>
                </c:pt>
                <c:pt idx="756">
                  <c:v>62.280428171200001</c:v>
                </c:pt>
                <c:pt idx="757">
                  <c:v>62.283280755100002</c:v>
                </c:pt>
                <c:pt idx="758">
                  <c:v>62.288262520700002</c:v>
                </c:pt>
                <c:pt idx="759">
                  <c:v>62.2926119615</c:v>
                </c:pt>
                <c:pt idx="760">
                  <c:v>62.296404391099998</c:v>
                </c:pt>
                <c:pt idx="761">
                  <c:v>62.301793483899999</c:v>
                </c:pt>
                <c:pt idx="762">
                  <c:v>62.306176646600001</c:v>
                </c:pt>
                <c:pt idx="763">
                  <c:v>62.309630434900001</c:v>
                </c:pt>
                <c:pt idx="764">
                  <c:v>62.310335632799998</c:v>
                </c:pt>
                <c:pt idx="765">
                  <c:v>62.311489957299997</c:v>
                </c:pt>
                <c:pt idx="766">
                  <c:v>62.313746573800003</c:v>
                </c:pt>
                <c:pt idx="767">
                  <c:v>62.3159873727</c:v>
                </c:pt>
                <c:pt idx="768">
                  <c:v>62.3172648806</c:v>
                </c:pt>
                <c:pt idx="769">
                  <c:v>62.321888165099999</c:v>
                </c:pt>
                <c:pt idx="770">
                  <c:v>62.326587359500003</c:v>
                </c:pt>
                <c:pt idx="771">
                  <c:v>62.327715112699998</c:v>
                </c:pt>
                <c:pt idx="772">
                  <c:v>62.330357682399999</c:v>
                </c:pt>
                <c:pt idx="773">
                  <c:v>62.333367044200003</c:v>
                </c:pt>
                <c:pt idx="774">
                  <c:v>62.335788182400002</c:v>
                </c:pt>
                <c:pt idx="775">
                  <c:v>62.344753461099998</c:v>
                </c:pt>
                <c:pt idx="776">
                  <c:v>62.352941947600002</c:v>
                </c:pt>
                <c:pt idx="777">
                  <c:v>62.354522236500003</c:v>
                </c:pt>
                <c:pt idx="778">
                  <c:v>62.368087282200001</c:v>
                </c:pt>
                <c:pt idx="779">
                  <c:v>62.381305082099999</c:v>
                </c:pt>
                <c:pt idx="780">
                  <c:v>62.382298612500001</c:v>
                </c:pt>
                <c:pt idx="781">
                  <c:v>62.386951939399999</c:v>
                </c:pt>
                <c:pt idx="782">
                  <c:v>62.396152014599998</c:v>
                </c:pt>
                <c:pt idx="783">
                  <c:v>62.4054018677</c:v>
                </c:pt>
                <c:pt idx="784">
                  <c:v>62.410512005900003</c:v>
                </c:pt>
                <c:pt idx="785">
                  <c:v>62.411969138400003</c:v>
                </c:pt>
                <c:pt idx="786">
                  <c:v>62.419178129300001</c:v>
                </c:pt>
                <c:pt idx="787">
                  <c:v>62.4267122945</c:v>
                </c:pt>
                <c:pt idx="788">
                  <c:v>62.428313877400001</c:v>
                </c:pt>
                <c:pt idx="789">
                  <c:v>62.4299732136</c:v>
                </c:pt>
                <c:pt idx="790">
                  <c:v>62.4344344103</c:v>
                </c:pt>
                <c:pt idx="791">
                  <c:v>62.4389261838</c:v>
                </c:pt>
                <c:pt idx="792">
                  <c:v>62.444398710500003</c:v>
                </c:pt>
                <c:pt idx="793">
                  <c:v>62.453120401500001</c:v>
                </c:pt>
                <c:pt idx="794">
                  <c:v>62.4586642441</c:v>
                </c:pt>
                <c:pt idx="795">
                  <c:v>62.466982840999997</c:v>
                </c:pt>
                <c:pt idx="796">
                  <c:v>62.475147163899997</c:v>
                </c:pt>
                <c:pt idx="797">
                  <c:v>62.477131183799997</c:v>
                </c:pt>
                <c:pt idx="798">
                  <c:v>62.479489505399997</c:v>
                </c:pt>
                <c:pt idx="799">
                  <c:v>62.493859340299998</c:v>
                </c:pt>
                <c:pt idx="800">
                  <c:v>62.516856091400001</c:v>
                </c:pt>
                <c:pt idx="801">
                  <c:v>62.528135926799997</c:v>
                </c:pt>
                <c:pt idx="802">
                  <c:v>62.530851106</c:v>
                </c:pt>
                <c:pt idx="803">
                  <c:v>62.532576777599999</c:v>
                </c:pt>
                <c:pt idx="804">
                  <c:v>62.534839845800001</c:v>
                </c:pt>
                <c:pt idx="805">
                  <c:v>62.538163238599999</c:v>
                </c:pt>
                <c:pt idx="806">
                  <c:v>62.544227575100003</c:v>
                </c:pt>
                <c:pt idx="807">
                  <c:v>62.551284903300001</c:v>
                </c:pt>
                <c:pt idx="808">
                  <c:v>62.554026028999999</c:v>
                </c:pt>
                <c:pt idx="809">
                  <c:v>62.5629984264</c:v>
                </c:pt>
                <c:pt idx="810">
                  <c:v>62.571834999799997</c:v>
                </c:pt>
                <c:pt idx="811">
                  <c:v>62.5724348464</c:v>
                </c:pt>
                <c:pt idx="812">
                  <c:v>62.574157288099997</c:v>
                </c:pt>
                <c:pt idx="813">
                  <c:v>62.576500006400003</c:v>
                </c:pt>
                <c:pt idx="814">
                  <c:v>62.579619921599999</c:v>
                </c:pt>
                <c:pt idx="815">
                  <c:v>62.581697614699998</c:v>
                </c:pt>
                <c:pt idx="816">
                  <c:v>62.583513647899998</c:v>
                </c:pt>
                <c:pt idx="817">
                  <c:v>62.586870608399998</c:v>
                </c:pt>
                <c:pt idx="818">
                  <c:v>62.591832991799997</c:v>
                </c:pt>
                <c:pt idx="819">
                  <c:v>62.595179887</c:v>
                </c:pt>
                <c:pt idx="820">
                  <c:v>62.596410168699997</c:v>
                </c:pt>
                <c:pt idx="821">
                  <c:v>62.5997729256</c:v>
                </c:pt>
                <c:pt idx="822">
                  <c:v>62.6033213897</c:v>
                </c:pt>
                <c:pt idx="823">
                  <c:v>62.612131811600001</c:v>
                </c:pt>
                <c:pt idx="824">
                  <c:v>62.623181130600003</c:v>
                </c:pt>
                <c:pt idx="825">
                  <c:v>62.626836346499999</c:v>
                </c:pt>
                <c:pt idx="826">
                  <c:v>62.628087358400002</c:v>
                </c:pt>
                <c:pt idx="827">
                  <c:v>62.629652267399997</c:v>
                </c:pt>
                <c:pt idx="828">
                  <c:v>62.630797919300001</c:v>
                </c:pt>
                <c:pt idx="829">
                  <c:v>62.634651634199997</c:v>
                </c:pt>
                <c:pt idx="830">
                  <c:v>62.6467662465</c:v>
                </c:pt>
                <c:pt idx="831">
                  <c:v>62.666990644800002</c:v>
                </c:pt>
                <c:pt idx="832">
                  <c:v>62.681581119299999</c:v>
                </c:pt>
                <c:pt idx="833">
                  <c:v>62.6852797608</c:v>
                </c:pt>
                <c:pt idx="834">
                  <c:v>62.687362270199998</c:v>
                </c:pt>
                <c:pt idx="835">
                  <c:v>62.694218202199998</c:v>
                </c:pt>
                <c:pt idx="836">
                  <c:v>62.702703648099998</c:v>
                </c:pt>
                <c:pt idx="837">
                  <c:v>62.712018471100002</c:v>
                </c:pt>
                <c:pt idx="838">
                  <c:v>62.718709315300003</c:v>
                </c:pt>
                <c:pt idx="839">
                  <c:v>62.721803030899999</c:v>
                </c:pt>
                <c:pt idx="840">
                  <c:v>62.730988612099999</c:v>
                </c:pt>
                <c:pt idx="841">
                  <c:v>62.739890417700003</c:v>
                </c:pt>
                <c:pt idx="842">
                  <c:v>62.746212939700001</c:v>
                </c:pt>
                <c:pt idx="843">
                  <c:v>62.7530943509</c:v>
                </c:pt>
                <c:pt idx="844">
                  <c:v>62.757450264799999</c:v>
                </c:pt>
                <c:pt idx="845">
                  <c:v>62.759828649500001</c:v>
                </c:pt>
                <c:pt idx="846">
                  <c:v>62.7615451474</c:v>
                </c:pt>
                <c:pt idx="847">
                  <c:v>62.764749247200001</c:v>
                </c:pt>
                <c:pt idx="848">
                  <c:v>62.769151563400001</c:v>
                </c:pt>
                <c:pt idx="849">
                  <c:v>62.777751865200003</c:v>
                </c:pt>
                <c:pt idx="850">
                  <c:v>62.784533671799998</c:v>
                </c:pt>
                <c:pt idx="851">
                  <c:v>62.7925045641</c:v>
                </c:pt>
                <c:pt idx="852">
                  <c:v>62.806201094199999</c:v>
                </c:pt>
                <c:pt idx="853">
                  <c:v>62.828687245300003</c:v>
                </c:pt>
                <c:pt idx="854">
                  <c:v>62.845122433999997</c:v>
                </c:pt>
                <c:pt idx="855">
                  <c:v>62.845422128899997</c:v>
                </c:pt>
                <c:pt idx="856">
                  <c:v>62.847063127299997</c:v>
                </c:pt>
                <c:pt idx="857">
                  <c:v>62.8536217005</c:v>
                </c:pt>
                <c:pt idx="858">
                  <c:v>62.860152187700002</c:v>
                </c:pt>
                <c:pt idx="859">
                  <c:v>62.863343807600003</c:v>
                </c:pt>
                <c:pt idx="860">
                  <c:v>62.867710718200001</c:v>
                </c:pt>
                <c:pt idx="861">
                  <c:v>62.877840683199999</c:v>
                </c:pt>
                <c:pt idx="862">
                  <c:v>62.8864820095</c:v>
                </c:pt>
                <c:pt idx="863">
                  <c:v>62.896683322000001</c:v>
                </c:pt>
                <c:pt idx="864">
                  <c:v>62.908233891099997</c:v>
                </c:pt>
                <c:pt idx="865">
                  <c:v>62.911043524100002</c:v>
                </c:pt>
                <c:pt idx="866">
                  <c:v>62.921871080700001</c:v>
                </c:pt>
                <c:pt idx="867">
                  <c:v>62.934964908300003</c:v>
                </c:pt>
                <c:pt idx="868">
                  <c:v>62.939379104099999</c:v>
                </c:pt>
                <c:pt idx="869">
                  <c:v>62.9418893932</c:v>
                </c:pt>
                <c:pt idx="870">
                  <c:v>62.9444879208</c:v>
                </c:pt>
                <c:pt idx="871">
                  <c:v>62.946877215800001</c:v>
                </c:pt>
                <c:pt idx="872">
                  <c:v>62.949641285799999</c:v>
                </c:pt>
                <c:pt idx="873">
                  <c:v>62.9551312818</c:v>
                </c:pt>
                <c:pt idx="874">
                  <c:v>62.961003693499997</c:v>
                </c:pt>
                <c:pt idx="875">
                  <c:v>62.964458945700002</c:v>
                </c:pt>
                <c:pt idx="876">
                  <c:v>62.966491833799999</c:v>
                </c:pt>
                <c:pt idx="877">
                  <c:v>62.969187954399999</c:v>
                </c:pt>
                <c:pt idx="878">
                  <c:v>62.972520119899997</c:v>
                </c:pt>
                <c:pt idx="879">
                  <c:v>62.975504340800001</c:v>
                </c:pt>
                <c:pt idx="880">
                  <c:v>62.978561851099997</c:v>
                </c:pt>
                <c:pt idx="881">
                  <c:v>62.981133849999999</c:v>
                </c:pt>
                <c:pt idx="882">
                  <c:v>62.981966231100003</c:v>
                </c:pt>
                <c:pt idx="883">
                  <c:v>62.982760914700002</c:v>
                </c:pt>
                <c:pt idx="884">
                  <c:v>62.983482506900003</c:v>
                </c:pt>
                <c:pt idx="885">
                  <c:v>62.984476858599997</c:v>
                </c:pt>
                <c:pt idx="886">
                  <c:v>62.987637965899999</c:v>
                </c:pt>
                <c:pt idx="887">
                  <c:v>62.996271767000003</c:v>
                </c:pt>
                <c:pt idx="888">
                  <c:v>63.006624199999997</c:v>
                </c:pt>
                <c:pt idx="889">
                  <c:v>63.015676582600001</c:v>
                </c:pt>
                <c:pt idx="890">
                  <c:v>63.022511192899998</c:v>
                </c:pt>
                <c:pt idx="891">
                  <c:v>63.024545619500003</c:v>
                </c:pt>
                <c:pt idx="892">
                  <c:v>63.025986814200003</c:v>
                </c:pt>
                <c:pt idx="893">
                  <c:v>63.029362509599999</c:v>
                </c:pt>
                <c:pt idx="894">
                  <c:v>63.034990560899999</c:v>
                </c:pt>
                <c:pt idx="895">
                  <c:v>63.039811362400002</c:v>
                </c:pt>
                <c:pt idx="896">
                  <c:v>63.041635575500003</c:v>
                </c:pt>
                <c:pt idx="897">
                  <c:v>63.043764292900001</c:v>
                </c:pt>
                <c:pt idx="898">
                  <c:v>63.045706068199998</c:v>
                </c:pt>
                <c:pt idx="899">
                  <c:v>63.048032426699997</c:v>
                </c:pt>
                <c:pt idx="900">
                  <c:v>63.051881551100003</c:v>
                </c:pt>
                <c:pt idx="901">
                  <c:v>63.0557123002</c:v>
                </c:pt>
                <c:pt idx="902">
                  <c:v>63.058150359000003</c:v>
                </c:pt>
                <c:pt idx="903">
                  <c:v>63.059467666800003</c:v>
                </c:pt>
                <c:pt idx="904">
                  <c:v>63.067451507599998</c:v>
                </c:pt>
                <c:pt idx="905">
                  <c:v>63.074621394099999</c:v>
                </c:pt>
                <c:pt idx="906">
                  <c:v>63.0766907016</c:v>
                </c:pt>
                <c:pt idx="907">
                  <c:v>63.0788814892</c:v>
                </c:pt>
                <c:pt idx="908">
                  <c:v>63.080323233999998</c:v>
                </c:pt>
                <c:pt idx="909">
                  <c:v>63.084320540500002</c:v>
                </c:pt>
                <c:pt idx="910">
                  <c:v>63.100160424199998</c:v>
                </c:pt>
                <c:pt idx="911">
                  <c:v>63.117316123499997</c:v>
                </c:pt>
                <c:pt idx="912">
                  <c:v>63.123295160399998</c:v>
                </c:pt>
                <c:pt idx="913">
                  <c:v>63.127900747600002</c:v>
                </c:pt>
                <c:pt idx="914">
                  <c:v>63.132703988099998</c:v>
                </c:pt>
                <c:pt idx="915">
                  <c:v>63.1413691347</c:v>
                </c:pt>
                <c:pt idx="916">
                  <c:v>63.153969498499997</c:v>
                </c:pt>
                <c:pt idx="917">
                  <c:v>63.162721164700002</c:v>
                </c:pt>
                <c:pt idx="918">
                  <c:v>63.168965177399997</c:v>
                </c:pt>
                <c:pt idx="919">
                  <c:v>63.176043020800002</c:v>
                </c:pt>
                <c:pt idx="920">
                  <c:v>63.184269473000001</c:v>
                </c:pt>
                <c:pt idx="921">
                  <c:v>63.191173752200001</c:v>
                </c:pt>
                <c:pt idx="922">
                  <c:v>63.194569361500001</c:v>
                </c:pt>
                <c:pt idx="923">
                  <c:v>63.195909278899997</c:v>
                </c:pt>
                <c:pt idx="924">
                  <c:v>63.196482511900001</c:v>
                </c:pt>
                <c:pt idx="925">
                  <c:v>63.198464410200003</c:v>
                </c:pt>
                <c:pt idx="926">
                  <c:v>63.208271163500001</c:v>
                </c:pt>
                <c:pt idx="927">
                  <c:v>63.220747971000002</c:v>
                </c:pt>
                <c:pt idx="928">
                  <c:v>63.228241489299997</c:v>
                </c:pt>
                <c:pt idx="929">
                  <c:v>63.239628986500001</c:v>
                </c:pt>
                <c:pt idx="930">
                  <c:v>63.249013314300001</c:v>
                </c:pt>
                <c:pt idx="931">
                  <c:v>63.251403639999999</c:v>
                </c:pt>
                <c:pt idx="932">
                  <c:v>63.255000021100003</c:v>
                </c:pt>
                <c:pt idx="933">
                  <c:v>63.264551709800003</c:v>
                </c:pt>
                <c:pt idx="934">
                  <c:v>63.271721430900001</c:v>
                </c:pt>
                <c:pt idx="935">
                  <c:v>63.275564500199998</c:v>
                </c:pt>
                <c:pt idx="936">
                  <c:v>63.279323411</c:v>
                </c:pt>
                <c:pt idx="937">
                  <c:v>63.281880230299997</c:v>
                </c:pt>
                <c:pt idx="938">
                  <c:v>63.284571127500001</c:v>
                </c:pt>
                <c:pt idx="939">
                  <c:v>63.2847886379</c:v>
                </c:pt>
                <c:pt idx="940">
                  <c:v>63.285620786899997</c:v>
                </c:pt>
                <c:pt idx="941">
                  <c:v>63.289528326599999</c:v>
                </c:pt>
                <c:pt idx="942">
                  <c:v>63.2930990005</c:v>
                </c:pt>
                <c:pt idx="943">
                  <c:v>63.293780276299998</c:v>
                </c:pt>
                <c:pt idx="944">
                  <c:v>63.294042540900001</c:v>
                </c:pt>
                <c:pt idx="945">
                  <c:v>63.297391358500001</c:v>
                </c:pt>
                <c:pt idx="946">
                  <c:v>63.300981648899999</c:v>
                </c:pt>
                <c:pt idx="947">
                  <c:v>63.302743361700003</c:v>
                </c:pt>
                <c:pt idx="948">
                  <c:v>63.304244654400001</c:v>
                </c:pt>
                <c:pt idx="949">
                  <c:v>63.304527649800001</c:v>
                </c:pt>
                <c:pt idx="950">
                  <c:v>63.305644667400003</c:v>
                </c:pt>
                <c:pt idx="951">
                  <c:v>63.307870020000003</c:v>
                </c:pt>
                <c:pt idx="952">
                  <c:v>63.310308851899997</c:v>
                </c:pt>
                <c:pt idx="953">
                  <c:v>63.321314710300001</c:v>
                </c:pt>
                <c:pt idx="954">
                  <c:v>63.331697339500003</c:v>
                </c:pt>
                <c:pt idx="955">
                  <c:v>63.337616549400003</c:v>
                </c:pt>
                <c:pt idx="956">
                  <c:v>63.343432213699998</c:v>
                </c:pt>
                <c:pt idx="957">
                  <c:v>63.3472055967</c:v>
                </c:pt>
                <c:pt idx="958">
                  <c:v>63.351445159100003</c:v>
                </c:pt>
                <c:pt idx="959">
                  <c:v>63.354820345599997</c:v>
                </c:pt>
                <c:pt idx="960">
                  <c:v>63.359234779300003</c:v>
                </c:pt>
                <c:pt idx="961">
                  <c:v>63.362983502699997</c:v>
                </c:pt>
                <c:pt idx="962">
                  <c:v>63.366076937999999</c:v>
                </c:pt>
                <c:pt idx="963">
                  <c:v>63.3674612067</c:v>
                </c:pt>
                <c:pt idx="964">
                  <c:v>63.371962429100002</c:v>
                </c:pt>
                <c:pt idx="965">
                  <c:v>63.3763244672</c:v>
                </c:pt>
                <c:pt idx="966">
                  <c:v>63.378828616600003</c:v>
                </c:pt>
                <c:pt idx="967">
                  <c:v>63.383163514300001</c:v>
                </c:pt>
                <c:pt idx="968">
                  <c:v>63.393743164599996</c:v>
                </c:pt>
                <c:pt idx="969">
                  <c:v>63.402989614100001</c:v>
                </c:pt>
                <c:pt idx="970">
                  <c:v>63.4167935826</c:v>
                </c:pt>
                <c:pt idx="971">
                  <c:v>63.433257622600003</c:v>
                </c:pt>
                <c:pt idx="972">
                  <c:v>63.439482289399997</c:v>
                </c:pt>
                <c:pt idx="973">
                  <c:v>63.444296397899997</c:v>
                </c:pt>
                <c:pt idx="974">
                  <c:v>63.450194874799998</c:v>
                </c:pt>
                <c:pt idx="975">
                  <c:v>63.457013595500001</c:v>
                </c:pt>
                <c:pt idx="976">
                  <c:v>63.4598232552</c:v>
                </c:pt>
                <c:pt idx="977">
                  <c:v>63.460953033599999</c:v>
                </c:pt>
                <c:pt idx="978">
                  <c:v>63.462654805699998</c:v>
                </c:pt>
                <c:pt idx="979">
                  <c:v>63.466093843899998</c:v>
                </c:pt>
                <c:pt idx="980">
                  <c:v>63.4710072807</c:v>
                </c:pt>
                <c:pt idx="981">
                  <c:v>63.4738367669</c:v>
                </c:pt>
                <c:pt idx="982">
                  <c:v>63.477229727699999</c:v>
                </c:pt>
                <c:pt idx="983">
                  <c:v>63.480017212600004</c:v>
                </c:pt>
                <c:pt idx="984">
                  <c:v>63.482388339099998</c:v>
                </c:pt>
                <c:pt idx="985">
                  <c:v>63.487068647100003</c:v>
                </c:pt>
                <c:pt idx="986">
                  <c:v>63.491376228500002</c:v>
                </c:pt>
                <c:pt idx="987">
                  <c:v>63.497404219099998</c:v>
                </c:pt>
                <c:pt idx="988">
                  <c:v>63.502970781599998</c:v>
                </c:pt>
                <c:pt idx="989">
                  <c:v>63.504760015800002</c:v>
                </c:pt>
                <c:pt idx="990">
                  <c:v>63.507454729599999</c:v>
                </c:pt>
                <c:pt idx="991">
                  <c:v>63.513803633099997</c:v>
                </c:pt>
                <c:pt idx="992">
                  <c:v>63.519394263700001</c:v>
                </c:pt>
                <c:pt idx="993">
                  <c:v>63.522945556400003</c:v>
                </c:pt>
                <c:pt idx="994">
                  <c:v>63.526303139900001</c:v>
                </c:pt>
                <c:pt idx="995">
                  <c:v>63.528782291900001</c:v>
                </c:pt>
                <c:pt idx="996">
                  <c:v>63.532854045999997</c:v>
                </c:pt>
                <c:pt idx="997">
                  <c:v>63.536698864000002</c:v>
                </c:pt>
                <c:pt idx="998">
                  <c:v>63.542250156900003</c:v>
                </c:pt>
                <c:pt idx="999">
                  <c:v>63.552876306100003</c:v>
                </c:pt>
                <c:pt idx="1000">
                  <c:v>63.563175122799997</c:v>
                </c:pt>
                <c:pt idx="1001">
                  <c:v>63.569861638900001</c:v>
                </c:pt>
                <c:pt idx="1002">
                  <c:v>63.573190569600001</c:v>
                </c:pt>
                <c:pt idx="1003">
                  <c:v>63.578332142400001</c:v>
                </c:pt>
                <c:pt idx="1004">
                  <c:v>63.584065633599998</c:v>
                </c:pt>
                <c:pt idx="1005">
                  <c:v>63.590457542000003</c:v>
                </c:pt>
                <c:pt idx="1006">
                  <c:v>63.600206613099999</c:v>
                </c:pt>
                <c:pt idx="1007">
                  <c:v>63.606110254800001</c:v>
                </c:pt>
                <c:pt idx="1008">
                  <c:v>63.607472285999997</c:v>
                </c:pt>
                <c:pt idx="1009">
                  <c:v>63.609653992799998</c:v>
                </c:pt>
                <c:pt idx="1010">
                  <c:v>63.621728775699999</c:v>
                </c:pt>
                <c:pt idx="1011">
                  <c:v>63.6324662723</c:v>
                </c:pt>
                <c:pt idx="1012">
                  <c:v>63.636355745199999</c:v>
                </c:pt>
                <c:pt idx="1013">
                  <c:v>63.640292361199997</c:v>
                </c:pt>
                <c:pt idx="1014">
                  <c:v>63.642726885199998</c:v>
                </c:pt>
                <c:pt idx="1015">
                  <c:v>63.645899908700002</c:v>
                </c:pt>
                <c:pt idx="1016">
                  <c:v>63.6484557434</c:v>
                </c:pt>
                <c:pt idx="1017">
                  <c:v>63.650343393500002</c:v>
                </c:pt>
                <c:pt idx="1018">
                  <c:v>63.652296221500002</c:v>
                </c:pt>
                <c:pt idx="1019">
                  <c:v>63.6538309783</c:v>
                </c:pt>
                <c:pt idx="1020">
                  <c:v>63.655846132400001</c:v>
                </c:pt>
                <c:pt idx="1021">
                  <c:v>63.6611016799</c:v>
                </c:pt>
                <c:pt idx="1022">
                  <c:v>63.670581185300001</c:v>
                </c:pt>
                <c:pt idx="1023">
                  <c:v>63.678221344400001</c:v>
                </c:pt>
                <c:pt idx="1024">
                  <c:v>63.681067315299998</c:v>
                </c:pt>
                <c:pt idx="1025">
                  <c:v>63.683071490700002</c:v>
                </c:pt>
                <c:pt idx="1026">
                  <c:v>63.684912828000002</c:v>
                </c:pt>
                <c:pt idx="1027">
                  <c:v>63.686866391199999</c:v>
                </c:pt>
                <c:pt idx="1028">
                  <c:v>63.6877456112</c:v>
                </c:pt>
                <c:pt idx="1029">
                  <c:v>63.688511208100003</c:v>
                </c:pt>
                <c:pt idx="1030">
                  <c:v>63.690535179999998</c:v>
                </c:pt>
                <c:pt idx="1031">
                  <c:v>63.692761542</c:v>
                </c:pt>
                <c:pt idx="1032">
                  <c:v>63.694936525300001</c:v>
                </c:pt>
                <c:pt idx="1033">
                  <c:v>63.699044940599997</c:v>
                </c:pt>
                <c:pt idx="1034">
                  <c:v>63.703064361000003</c:v>
                </c:pt>
                <c:pt idx="1035">
                  <c:v>63.705766490800002</c:v>
                </c:pt>
                <c:pt idx="1036">
                  <c:v>63.713070432400002</c:v>
                </c:pt>
                <c:pt idx="1037">
                  <c:v>63.722442592999997</c:v>
                </c:pt>
                <c:pt idx="1038">
                  <c:v>63.7261416873</c:v>
                </c:pt>
                <c:pt idx="1039">
                  <c:v>63.727124579600002</c:v>
                </c:pt>
                <c:pt idx="1040">
                  <c:v>63.732086045800003</c:v>
                </c:pt>
                <c:pt idx="1041">
                  <c:v>63.739363476199998</c:v>
                </c:pt>
                <c:pt idx="1042">
                  <c:v>63.742580267000001</c:v>
                </c:pt>
                <c:pt idx="1043">
                  <c:v>63.744604964499999</c:v>
                </c:pt>
                <c:pt idx="1044">
                  <c:v>63.747371013600002</c:v>
                </c:pt>
                <c:pt idx="1045">
                  <c:v>63.748421533799998</c:v>
                </c:pt>
                <c:pt idx="1046">
                  <c:v>63.750638404900002</c:v>
                </c:pt>
                <c:pt idx="1047">
                  <c:v>63.756390562</c:v>
                </c:pt>
                <c:pt idx="1048">
                  <c:v>63.761891905299997</c:v>
                </c:pt>
                <c:pt idx="1049">
                  <c:v>63.763600669200002</c:v>
                </c:pt>
                <c:pt idx="1050">
                  <c:v>63.7637222675</c:v>
                </c:pt>
                <c:pt idx="1051">
                  <c:v>63.769152806100003</c:v>
                </c:pt>
                <c:pt idx="1052">
                  <c:v>63.776078731699997</c:v>
                </c:pt>
                <c:pt idx="1053">
                  <c:v>63.778258359100001</c:v>
                </c:pt>
                <c:pt idx="1054">
                  <c:v>63.779038095300002</c:v>
                </c:pt>
                <c:pt idx="1055">
                  <c:v>63.780238388299999</c:v>
                </c:pt>
                <c:pt idx="1056">
                  <c:v>63.782492510300003</c:v>
                </c:pt>
                <c:pt idx="1057">
                  <c:v>63.783766049999997</c:v>
                </c:pt>
                <c:pt idx="1058">
                  <c:v>63.785884275299999</c:v>
                </c:pt>
                <c:pt idx="1059">
                  <c:v>63.788937594300002</c:v>
                </c:pt>
                <c:pt idx="1060">
                  <c:v>63.791052767700002</c:v>
                </c:pt>
                <c:pt idx="1061">
                  <c:v>63.794708802700001</c:v>
                </c:pt>
                <c:pt idx="1062">
                  <c:v>63.797254725400002</c:v>
                </c:pt>
                <c:pt idx="1063">
                  <c:v>63.8008210263</c:v>
                </c:pt>
                <c:pt idx="1064">
                  <c:v>63.807815605400002</c:v>
                </c:pt>
                <c:pt idx="1065">
                  <c:v>63.812809874199999</c:v>
                </c:pt>
                <c:pt idx="1066">
                  <c:v>63.815084390300001</c:v>
                </c:pt>
                <c:pt idx="1067">
                  <c:v>63.818868271200003</c:v>
                </c:pt>
                <c:pt idx="1068">
                  <c:v>63.824077723099997</c:v>
                </c:pt>
                <c:pt idx="1069">
                  <c:v>63.834451382700003</c:v>
                </c:pt>
                <c:pt idx="1070">
                  <c:v>63.8472299823</c:v>
                </c:pt>
                <c:pt idx="1071">
                  <c:v>63.852612889200003</c:v>
                </c:pt>
                <c:pt idx="1072">
                  <c:v>63.8537097918</c:v>
                </c:pt>
                <c:pt idx="1073">
                  <c:v>63.856417806700001</c:v>
                </c:pt>
                <c:pt idx="1074">
                  <c:v>63.861638653200004</c:v>
                </c:pt>
                <c:pt idx="1075">
                  <c:v>63.868241558500003</c:v>
                </c:pt>
                <c:pt idx="1076">
                  <c:v>63.873380251599997</c:v>
                </c:pt>
                <c:pt idx="1077">
                  <c:v>63.876328485000002</c:v>
                </c:pt>
                <c:pt idx="1078">
                  <c:v>63.881105085199998</c:v>
                </c:pt>
                <c:pt idx="1079">
                  <c:v>63.886528167900003</c:v>
                </c:pt>
                <c:pt idx="1080">
                  <c:v>63.893134722500001</c:v>
                </c:pt>
                <c:pt idx="1081">
                  <c:v>63.897924879800001</c:v>
                </c:pt>
                <c:pt idx="1082">
                  <c:v>63.898543760599999</c:v>
                </c:pt>
                <c:pt idx="1083">
                  <c:v>63.9000243889</c:v>
                </c:pt>
                <c:pt idx="1084">
                  <c:v>63.902080660899998</c:v>
                </c:pt>
                <c:pt idx="1085">
                  <c:v>63.904135325799999</c:v>
                </c:pt>
                <c:pt idx="1086">
                  <c:v>63.909864865000003</c:v>
                </c:pt>
                <c:pt idx="1087">
                  <c:v>63.914615120400001</c:v>
                </c:pt>
                <c:pt idx="1088">
                  <c:v>63.915334926699998</c:v>
                </c:pt>
                <c:pt idx="1089">
                  <c:v>63.9180472372</c:v>
                </c:pt>
                <c:pt idx="1090">
                  <c:v>63.921220124800001</c:v>
                </c:pt>
                <c:pt idx="1091">
                  <c:v>63.922478240700002</c:v>
                </c:pt>
                <c:pt idx="1092">
                  <c:v>63.927154679899999</c:v>
                </c:pt>
                <c:pt idx="1093">
                  <c:v>63.932414735800002</c:v>
                </c:pt>
                <c:pt idx="1094">
                  <c:v>63.935799071700004</c:v>
                </c:pt>
                <c:pt idx="1095">
                  <c:v>63.940713069399997</c:v>
                </c:pt>
                <c:pt idx="1096">
                  <c:v>63.944205657600001</c:v>
                </c:pt>
                <c:pt idx="1097">
                  <c:v>63.945466147099999</c:v>
                </c:pt>
                <c:pt idx="1098">
                  <c:v>63.946977163100001</c:v>
                </c:pt>
                <c:pt idx="1099">
                  <c:v>63.954307548899997</c:v>
                </c:pt>
                <c:pt idx="1100">
                  <c:v>63.963412067199997</c:v>
                </c:pt>
                <c:pt idx="1101">
                  <c:v>63.967217691099997</c:v>
                </c:pt>
                <c:pt idx="1102">
                  <c:v>63.969071445099999</c:v>
                </c:pt>
                <c:pt idx="1103">
                  <c:v>63.970949069900001</c:v>
                </c:pt>
                <c:pt idx="1104">
                  <c:v>63.971904224900001</c:v>
                </c:pt>
                <c:pt idx="1105">
                  <c:v>63.975654910000003</c:v>
                </c:pt>
                <c:pt idx="1106">
                  <c:v>63.9794997869</c:v>
                </c:pt>
                <c:pt idx="1107">
                  <c:v>63.980422520399998</c:v>
                </c:pt>
                <c:pt idx="1108">
                  <c:v>63.981653399099997</c:v>
                </c:pt>
                <c:pt idx="1109">
                  <c:v>63.989214977800003</c:v>
                </c:pt>
                <c:pt idx="1110">
                  <c:v>63.998151345099998</c:v>
                </c:pt>
                <c:pt idx="1111">
                  <c:v>64.006116755600004</c:v>
                </c:pt>
                <c:pt idx="1112">
                  <c:v>64.012700815299993</c:v>
                </c:pt>
                <c:pt idx="1113">
                  <c:v>64.018090811899995</c:v>
                </c:pt>
                <c:pt idx="1114">
                  <c:v>64.023114633299997</c:v>
                </c:pt>
                <c:pt idx="1115">
                  <c:v>64.023432378799995</c:v>
                </c:pt>
                <c:pt idx="1116">
                  <c:v>64.030381948400006</c:v>
                </c:pt>
                <c:pt idx="1117">
                  <c:v>64.038849027099999</c:v>
                </c:pt>
                <c:pt idx="1118">
                  <c:v>64.041949847799998</c:v>
                </c:pt>
                <c:pt idx="1119">
                  <c:v>64.0438553587</c:v>
                </c:pt>
                <c:pt idx="1120">
                  <c:v>64.0448263145</c:v>
                </c:pt>
                <c:pt idx="1121">
                  <c:v>64.045904219299999</c:v>
                </c:pt>
                <c:pt idx="1122">
                  <c:v>64.046891908399999</c:v>
                </c:pt>
                <c:pt idx="1123">
                  <c:v>64.047523167400001</c:v>
                </c:pt>
                <c:pt idx="1124">
                  <c:v>64.047922526400001</c:v>
                </c:pt>
                <c:pt idx="1125">
                  <c:v>64.049871688699994</c:v>
                </c:pt>
                <c:pt idx="1126">
                  <c:v>64.056248203500004</c:v>
                </c:pt>
                <c:pt idx="1127">
                  <c:v>64.061972820199998</c:v>
                </c:pt>
                <c:pt idx="1128">
                  <c:v>64.068304432700003</c:v>
                </c:pt>
                <c:pt idx="1129">
                  <c:v>64.076542667699997</c:v>
                </c:pt>
                <c:pt idx="1130">
                  <c:v>64.079932387300005</c:v>
                </c:pt>
                <c:pt idx="1131">
                  <c:v>64.080632074999997</c:v>
                </c:pt>
                <c:pt idx="1132">
                  <c:v>64.084252712999998</c:v>
                </c:pt>
                <c:pt idx="1133">
                  <c:v>64.088406913599997</c:v>
                </c:pt>
                <c:pt idx="1134">
                  <c:v>64.089948083500005</c:v>
                </c:pt>
                <c:pt idx="1135">
                  <c:v>64.090637237799996</c:v>
                </c:pt>
                <c:pt idx="1136">
                  <c:v>64.092257380299998</c:v>
                </c:pt>
                <c:pt idx="1137">
                  <c:v>64.093948099599999</c:v>
                </c:pt>
                <c:pt idx="1138">
                  <c:v>64.095703153700001</c:v>
                </c:pt>
                <c:pt idx="1139">
                  <c:v>64.100526991699994</c:v>
                </c:pt>
                <c:pt idx="1140">
                  <c:v>64.104223669899994</c:v>
                </c:pt>
                <c:pt idx="1141">
                  <c:v>64.105375264599999</c:v>
                </c:pt>
                <c:pt idx="1142">
                  <c:v>64.107247811299999</c:v>
                </c:pt>
                <c:pt idx="1143">
                  <c:v>64.109631481400001</c:v>
                </c:pt>
                <c:pt idx="1144">
                  <c:v>64.111986403800003</c:v>
                </c:pt>
                <c:pt idx="1145">
                  <c:v>64.113573076099996</c:v>
                </c:pt>
                <c:pt idx="1146">
                  <c:v>64.119898058700002</c:v>
                </c:pt>
                <c:pt idx="1147">
                  <c:v>64.128139199100005</c:v>
                </c:pt>
                <c:pt idx="1148">
                  <c:v>64.131831709599993</c:v>
                </c:pt>
                <c:pt idx="1149">
                  <c:v>64.136659626099998</c:v>
                </c:pt>
                <c:pt idx="1150">
                  <c:v>64.140073488300004</c:v>
                </c:pt>
                <c:pt idx="1151">
                  <c:v>64.144349672999994</c:v>
                </c:pt>
                <c:pt idx="1152">
                  <c:v>64.152426128499997</c:v>
                </c:pt>
                <c:pt idx="1153">
                  <c:v>64.1576787857</c:v>
                </c:pt>
                <c:pt idx="1154">
                  <c:v>64.160875125600001</c:v>
                </c:pt>
                <c:pt idx="1155">
                  <c:v>64.163445716499993</c:v>
                </c:pt>
                <c:pt idx="1156">
                  <c:v>64.175292080600002</c:v>
                </c:pt>
                <c:pt idx="1157">
                  <c:v>64.188188397100006</c:v>
                </c:pt>
                <c:pt idx="1158">
                  <c:v>64.1909699948</c:v>
                </c:pt>
                <c:pt idx="1159">
                  <c:v>64.192215595899995</c:v>
                </c:pt>
                <c:pt idx="1160">
                  <c:v>64.194419091599997</c:v>
                </c:pt>
                <c:pt idx="1161">
                  <c:v>64.198833887899994</c:v>
                </c:pt>
                <c:pt idx="1162">
                  <c:v>64.201748869400006</c:v>
                </c:pt>
                <c:pt idx="1163">
                  <c:v>64.202494954499997</c:v>
                </c:pt>
                <c:pt idx="1164">
                  <c:v>64.203244776299996</c:v>
                </c:pt>
                <c:pt idx="1165">
                  <c:v>64.206377941900001</c:v>
                </c:pt>
                <c:pt idx="1166">
                  <c:v>64.209902084800007</c:v>
                </c:pt>
                <c:pt idx="1167">
                  <c:v>64.2110155214</c:v>
                </c:pt>
                <c:pt idx="1168">
                  <c:v>64.212238022899996</c:v>
                </c:pt>
                <c:pt idx="1169">
                  <c:v>64.219492798299996</c:v>
                </c:pt>
                <c:pt idx="1170">
                  <c:v>64.229128157700003</c:v>
                </c:pt>
                <c:pt idx="1171">
                  <c:v>64.232851179700006</c:v>
                </c:pt>
                <c:pt idx="1172">
                  <c:v>64.233545605700002</c:v>
                </c:pt>
                <c:pt idx="1173">
                  <c:v>64.234254413800002</c:v>
                </c:pt>
                <c:pt idx="1174">
                  <c:v>64.234955956899995</c:v>
                </c:pt>
                <c:pt idx="1175">
                  <c:v>64.235719279600005</c:v>
                </c:pt>
                <c:pt idx="1176">
                  <c:v>64.236379805400006</c:v>
                </c:pt>
                <c:pt idx="1177">
                  <c:v>64.237591796999993</c:v>
                </c:pt>
                <c:pt idx="1178">
                  <c:v>64.239839931500001</c:v>
                </c:pt>
                <c:pt idx="1179">
                  <c:v>64.242958979199997</c:v>
                </c:pt>
                <c:pt idx="1180">
                  <c:v>64.245686980200006</c:v>
                </c:pt>
                <c:pt idx="1181">
                  <c:v>64.247632386099994</c:v>
                </c:pt>
                <c:pt idx="1182">
                  <c:v>64.250181202500002</c:v>
                </c:pt>
                <c:pt idx="1183">
                  <c:v>64.253310271299995</c:v>
                </c:pt>
                <c:pt idx="1184">
                  <c:v>64.257752437899995</c:v>
                </c:pt>
                <c:pt idx="1185">
                  <c:v>64.2606860235</c:v>
                </c:pt>
                <c:pt idx="1186">
                  <c:v>64.261165910800003</c:v>
                </c:pt>
                <c:pt idx="1187">
                  <c:v>64.263349269200006</c:v>
                </c:pt>
                <c:pt idx="1188">
                  <c:v>64.266926856300003</c:v>
                </c:pt>
                <c:pt idx="1189">
                  <c:v>64.270934432999994</c:v>
                </c:pt>
                <c:pt idx="1190">
                  <c:v>64.2763264572</c:v>
                </c:pt>
                <c:pt idx="1191">
                  <c:v>64.281156134699998</c:v>
                </c:pt>
                <c:pt idx="1192">
                  <c:v>64.283668676199994</c:v>
                </c:pt>
                <c:pt idx="1193">
                  <c:v>64.288788647100006</c:v>
                </c:pt>
                <c:pt idx="1194">
                  <c:v>64.295626665100002</c:v>
                </c:pt>
                <c:pt idx="1195">
                  <c:v>64.304639198499999</c:v>
                </c:pt>
                <c:pt idx="1196">
                  <c:v>64.321089418499994</c:v>
                </c:pt>
                <c:pt idx="1197">
                  <c:v>64.332485355100005</c:v>
                </c:pt>
                <c:pt idx="1198">
                  <c:v>64.336363696399999</c:v>
                </c:pt>
                <c:pt idx="1199">
                  <c:v>64.339770930100002</c:v>
                </c:pt>
                <c:pt idx="1200">
                  <c:v>64.345547568699999</c:v>
                </c:pt>
                <c:pt idx="1201">
                  <c:v>64.352110814900001</c:v>
                </c:pt>
                <c:pt idx="1202">
                  <c:v>64.354033947800005</c:v>
                </c:pt>
                <c:pt idx="1203">
                  <c:v>64.358548952199996</c:v>
                </c:pt>
                <c:pt idx="1204">
                  <c:v>64.3647752575</c:v>
                </c:pt>
                <c:pt idx="1205">
                  <c:v>64.367972467100003</c:v>
                </c:pt>
                <c:pt idx="1206">
                  <c:v>64.371664578700006</c:v>
                </c:pt>
                <c:pt idx="1207">
                  <c:v>64.382196651499996</c:v>
                </c:pt>
                <c:pt idx="1208">
                  <c:v>64.391477071300002</c:v>
                </c:pt>
                <c:pt idx="1209">
                  <c:v>64.393209293200002</c:v>
                </c:pt>
                <c:pt idx="1210">
                  <c:v>64.398937605100002</c:v>
                </c:pt>
                <c:pt idx="1211">
                  <c:v>64.406429966700003</c:v>
                </c:pt>
                <c:pt idx="1212">
                  <c:v>64.410301257599997</c:v>
                </c:pt>
                <c:pt idx="1213">
                  <c:v>64.413211369999999</c:v>
                </c:pt>
                <c:pt idx="1214">
                  <c:v>64.417455935600003</c:v>
                </c:pt>
                <c:pt idx="1215">
                  <c:v>64.423883612300003</c:v>
                </c:pt>
                <c:pt idx="1216">
                  <c:v>64.429033199700001</c:v>
                </c:pt>
                <c:pt idx="1217">
                  <c:v>64.4318137729</c:v>
                </c:pt>
                <c:pt idx="1218">
                  <c:v>64.433378637900006</c:v>
                </c:pt>
                <c:pt idx="1219">
                  <c:v>64.435207521300001</c:v>
                </c:pt>
                <c:pt idx="1220">
                  <c:v>64.441714645100006</c:v>
                </c:pt>
                <c:pt idx="1221">
                  <c:v>64.457663384400007</c:v>
                </c:pt>
                <c:pt idx="1222">
                  <c:v>64.469214296499999</c:v>
                </c:pt>
                <c:pt idx="1223">
                  <c:v>64.470476429100003</c:v>
                </c:pt>
                <c:pt idx="1224">
                  <c:v>64.472613158499996</c:v>
                </c:pt>
                <c:pt idx="1225">
                  <c:v>64.475020755000003</c:v>
                </c:pt>
                <c:pt idx="1226">
                  <c:v>64.4775983631</c:v>
                </c:pt>
                <c:pt idx="1227">
                  <c:v>64.480540036700006</c:v>
                </c:pt>
                <c:pt idx="1228">
                  <c:v>64.4840137172</c:v>
                </c:pt>
                <c:pt idx="1229">
                  <c:v>64.487404384100003</c:v>
                </c:pt>
                <c:pt idx="1230">
                  <c:v>64.490239408700006</c:v>
                </c:pt>
                <c:pt idx="1231">
                  <c:v>64.494824156099995</c:v>
                </c:pt>
                <c:pt idx="1232">
                  <c:v>64.4983301165</c:v>
                </c:pt>
                <c:pt idx="1233">
                  <c:v>64.501735657599994</c:v>
                </c:pt>
                <c:pt idx="1234">
                  <c:v>64.506682565399998</c:v>
                </c:pt>
                <c:pt idx="1235">
                  <c:v>64.508954118700004</c:v>
                </c:pt>
                <c:pt idx="1236">
                  <c:v>64.514719171300001</c:v>
                </c:pt>
                <c:pt idx="1237">
                  <c:v>64.523084767499995</c:v>
                </c:pt>
                <c:pt idx="1238">
                  <c:v>64.527854109499998</c:v>
                </c:pt>
                <c:pt idx="1239">
                  <c:v>64.530169980300002</c:v>
                </c:pt>
                <c:pt idx="1240">
                  <c:v>64.5312347526</c:v>
                </c:pt>
                <c:pt idx="1241">
                  <c:v>64.5331939167</c:v>
                </c:pt>
                <c:pt idx="1242">
                  <c:v>64.537633423900004</c:v>
                </c:pt>
                <c:pt idx="1243">
                  <c:v>64.541083864000001</c:v>
                </c:pt>
                <c:pt idx="1244">
                  <c:v>64.543403594500006</c:v>
                </c:pt>
                <c:pt idx="1245">
                  <c:v>64.545962663699996</c:v>
                </c:pt>
                <c:pt idx="1246">
                  <c:v>64.548552027699998</c:v>
                </c:pt>
                <c:pt idx="1247">
                  <c:v>64.551861104899999</c:v>
                </c:pt>
                <c:pt idx="1248">
                  <c:v>64.553829505500005</c:v>
                </c:pt>
                <c:pt idx="1249">
                  <c:v>64.556817701100002</c:v>
                </c:pt>
                <c:pt idx="1250">
                  <c:v>64.563296587400004</c:v>
                </c:pt>
                <c:pt idx="1251">
                  <c:v>64.569398738299995</c:v>
                </c:pt>
                <c:pt idx="1252">
                  <c:v>64.574379932699998</c:v>
                </c:pt>
                <c:pt idx="1253">
                  <c:v>64.578185084099999</c:v>
                </c:pt>
                <c:pt idx="1254">
                  <c:v>64.586821764700005</c:v>
                </c:pt>
                <c:pt idx="1255">
                  <c:v>64.595210175199995</c:v>
                </c:pt>
                <c:pt idx="1256">
                  <c:v>64.596132259399994</c:v>
                </c:pt>
                <c:pt idx="1257">
                  <c:v>64.597079489799995</c:v>
                </c:pt>
                <c:pt idx="1258">
                  <c:v>64.598690964499994</c:v>
                </c:pt>
                <c:pt idx="1259">
                  <c:v>64.602433008700004</c:v>
                </c:pt>
                <c:pt idx="1260">
                  <c:v>64.608116957500002</c:v>
                </c:pt>
                <c:pt idx="1261">
                  <c:v>64.611811558300005</c:v>
                </c:pt>
                <c:pt idx="1262">
                  <c:v>64.615634032800003</c:v>
                </c:pt>
                <c:pt idx="1263">
                  <c:v>64.618849370700005</c:v>
                </c:pt>
                <c:pt idx="1264">
                  <c:v>64.620057646500001</c:v>
                </c:pt>
                <c:pt idx="1265">
                  <c:v>64.6241284197</c:v>
                </c:pt>
                <c:pt idx="1266">
                  <c:v>64.631120075200002</c:v>
                </c:pt>
                <c:pt idx="1267">
                  <c:v>64.635190192600007</c:v>
                </c:pt>
                <c:pt idx="1268">
                  <c:v>64.636030866900001</c:v>
                </c:pt>
                <c:pt idx="1269">
                  <c:v>64.639927233199998</c:v>
                </c:pt>
                <c:pt idx="1270">
                  <c:v>64.644958488100002</c:v>
                </c:pt>
                <c:pt idx="1271">
                  <c:v>64.6478401934</c:v>
                </c:pt>
                <c:pt idx="1272">
                  <c:v>64.649884170600004</c:v>
                </c:pt>
                <c:pt idx="1273">
                  <c:v>64.655416932500003</c:v>
                </c:pt>
                <c:pt idx="1274">
                  <c:v>64.662562037300006</c:v>
                </c:pt>
                <c:pt idx="1275">
                  <c:v>64.6683502721</c:v>
                </c:pt>
                <c:pt idx="1276">
                  <c:v>64.671962749200006</c:v>
                </c:pt>
                <c:pt idx="1277">
                  <c:v>64.679713866900002</c:v>
                </c:pt>
                <c:pt idx="1278">
                  <c:v>64.688430852799996</c:v>
                </c:pt>
                <c:pt idx="1279">
                  <c:v>64.700907234599995</c:v>
                </c:pt>
                <c:pt idx="1280">
                  <c:v>64.714392167699998</c:v>
                </c:pt>
                <c:pt idx="1281">
                  <c:v>64.717025228300002</c:v>
                </c:pt>
                <c:pt idx="1282">
                  <c:v>64.718965494900004</c:v>
                </c:pt>
                <c:pt idx="1283">
                  <c:v>64.723705284900007</c:v>
                </c:pt>
                <c:pt idx="1284">
                  <c:v>64.727820519900007</c:v>
                </c:pt>
                <c:pt idx="1285">
                  <c:v>64.7385712162</c:v>
                </c:pt>
                <c:pt idx="1286">
                  <c:v>64.749564516099994</c:v>
                </c:pt>
                <c:pt idx="1287">
                  <c:v>64.751305089400006</c:v>
                </c:pt>
                <c:pt idx="1288">
                  <c:v>64.753296913400007</c:v>
                </c:pt>
                <c:pt idx="1289">
                  <c:v>64.755148488800003</c:v>
                </c:pt>
                <c:pt idx="1290">
                  <c:v>64.757981883499994</c:v>
                </c:pt>
                <c:pt idx="1291">
                  <c:v>64.763087529900005</c:v>
                </c:pt>
                <c:pt idx="1292">
                  <c:v>64.765574201099994</c:v>
                </c:pt>
                <c:pt idx="1293">
                  <c:v>64.766448942699995</c:v>
                </c:pt>
                <c:pt idx="1294">
                  <c:v>64.768360844900002</c:v>
                </c:pt>
                <c:pt idx="1295">
                  <c:v>64.771347389300004</c:v>
                </c:pt>
                <c:pt idx="1296">
                  <c:v>64.773430355599999</c:v>
                </c:pt>
                <c:pt idx="1297">
                  <c:v>64.773705199700004</c:v>
                </c:pt>
                <c:pt idx="1298">
                  <c:v>64.773902792000001</c:v>
                </c:pt>
                <c:pt idx="1299">
                  <c:v>64.774107470999994</c:v>
                </c:pt>
                <c:pt idx="1300">
                  <c:v>64.775109286200006</c:v>
                </c:pt>
                <c:pt idx="1301">
                  <c:v>64.778213927799996</c:v>
                </c:pt>
                <c:pt idx="1302">
                  <c:v>64.782412555799993</c:v>
                </c:pt>
                <c:pt idx="1303">
                  <c:v>64.789488154500006</c:v>
                </c:pt>
                <c:pt idx="1304">
                  <c:v>64.795446216200006</c:v>
                </c:pt>
                <c:pt idx="1305">
                  <c:v>64.796851071299997</c:v>
                </c:pt>
                <c:pt idx="1306">
                  <c:v>64.797401007999994</c:v>
                </c:pt>
                <c:pt idx="1307">
                  <c:v>64.798240718100004</c:v>
                </c:pt>
                <c:pt idx="1308">
                  <c:v>64.800623778000002</c:v>
                </c:pt>
                <c:pt idx="1309">
                  <c:v>64.803230695799996</c:v>
                </c:pt>
                <c:pt idx="1310">
                  <c:v>64.805024671200002</c:v>
                </c:pt>
                <c:pt idx="1311">
                  <c:v>64.809043325299996</c:v>
                </c:pt>
                <c:pt idx="1312">
                  <c:v>64.812343452700006</c:v>
                </c:pt>
                <c:pt idx="1313">
                  <c:v>64.813917678899998</c:v>
                </c:pt>
                <c:pt idx="1314">
                  <c:v>64.817634372900002</c:v>
                </c:pt>
                <c:pt idx="1315">
                  <c:v>64.821619327199997</c:v>
                </c:pt>
                <c:pt idx="1316">
                  <c:v>64.823981788699996</c:v>
                </c:pt>
                <c:pt idx="1317">
                  <c:v>64.825123312399995</c:v>
                </c:pt>
                <c:pt idx="1318">
                  <c:v>64.830054607299999</c:v>
                </c:pt>
                <c:pt idx="1319">
                  <c:v>64.836198947100002</c:v>
                </c:pt>
                <c:pt idx="1320">
                  <c:v>64.843843545300004</c:v>
                </c:pt>
                <c:pt idx="1321">
                  <c:v>64.852456504200006</c:v>
                </c:pt>
                <c:pt idx="1322">
                  <c:v>64.858869429400002</c:v>
                </c:pt>
                <c:pt idx="1323">
                  <c:v>64.862923895099996</c:v>
                </c:pt>
                <c:pt idx="1324">
                  <c:v>64.866158706199997</c:v>
                </c:pt>
                <c:pt idx="1325">
                  <c:v>64.869111136900003</c:v>
                </c:pt>
                <c:pt idx="1326">
                  <c:v>64.869870764300003</c:v>
                </c:pt>
                <c:pt idx="1327">
                  <c:v>64.872337268400003</c:v>
                </c:pt>
                <c:pt idx="1328">
                  <c:v>64.875286796899999</c:v>
                </c:pt>
                <c:pt idx="1329">
                  <c:v>64.876468067299996</c:v>
                </c:pt>
                <c:pt idx="1330">
                  <c:v>64.877723907499998</c:v>
                </c:pt>
                <c:pt idx="1331">
                  <c:v>64.879021876099998</c:v>
                </c:pt>
                <c:pt idx="1332">
                  <c:v>64.885412591999994</c:v>
                </c:pt>
                <c:pt idx="1333">
                  <c:v>64.893716829599995</c:v>
                </c:pt>
                <c:pt idx="1334">
                  <c:v>64.899254173399996</c:v>
                </c:pt>
                <c:pt idx="1335">
                  <c:v>64.904009947000006</c:v>
                </c:pt>
                <c:pt idx="1336">
                  <c:v>64.905286860100006</c:v>
                </c:pt>
                <c:pt idx="1337">
                  <c:v>64.907472456600004</c:v>
                </c:pt>
                <c:pt idx="1338">
                  <c:v>64.911029699799997</c:v>
                </c:pt>
                <c:pt idx="1339">
                  <c:v>64.915394050200007</c:v>
                </c:pt>
                <c:pt idx="1340">
                  <c:v>64.919744369100002</c:v>
                </c:pt>
                <c:pt idx="1341">
                  <c:v>64.921358995700004</c:v>
                </c:pt>
                <c:pt idx="1342">
                  <c:v>64.922570666699997</c:v>
                </c:pt>
                <c:pt idx="1343">
                  <c:v>64.924435179200003</c:v>
                </c:pt>
                <c:pt idx="1344">
                  <c:v>64.927497471899997</c:v>
                </c:pt>
                <c:pt idx="1345">
                  <c:v>64.9304986609</c:v>
                </c:pt>
                <c:pt idx="1346">
                  <c:v>64.940771167400001</c:v>
                </c:pt>
                <c:pt idx="1347">
                  <c:v>64.950760094800003</c:v>
                </c:pt>
                <c:pt idx="1348">
                  <c:v>64.952232284399997</c:v>
                </c:pt>
                <c:pt idx="1349">
                  <c:v>64.957300493800005</c:v>
                </c:pt>
                <c:pt idx="1350">
                  <c:v>64.961585115000005</c:v>
                </c:pt>
                <c:pt idx="1351">
                  <c:v>64.969241763699998</c:v>
                </c:pt>
                <c:pt idx="1352">
                  <c:v>64.979221501699996</c:v>
                </c:pt>
                <c:pt idx="1353">
                  <c:v>64.984762458999995</c:v>
                </c:pt>
                <c:pt idx="1354">
                  <c:v>64.987971765200001</c:v>
                </c:pt>
                <c:pt idx="1355">
                  <c:v>64.992167023600004</c:v>
                </c:pt>
                <c:pt idx="1356">
                  <c:v>64.996539326199994</c:v>
                </c:pt>
                <c:pt idx="1357">
                  <c:v>65.000842649199996</c:v>
                </c:pt>
                <c:pt idx="1358">
                  <c:v>65.005610366100001</c:v>
                </c:pt>
                <c:pt idx="1359">
                  <c:v>65.009041021900003</c:v>
                </c:pt>
                <c:pt idx="1360">
                  <c:v>65.011963855299996</c:v>
                </c:pt>
                <c:pt idx="1361">
                  <c:v>65.014021845800002</c:v>
                </c:pt>
                <c:pt idx="1362">
                  <c:v>65.016316023399995</c:v>
                </c:pt>
                <c:pt idx="1363">
                  <c:v>65.018133467200002</c:v>
                </c:pt>
                <c:pt idx="1364">
                  <c:v>65.022978827700001</c:v>
                </c:pt>
                <c:pt idx="1365">
                  <c:v>65.027477619600006</c:v>
                </c:pt>
                <c:pt idx="1366">
                  <c:v>65.034024268099998</c:v>
                </c:pt>
                <c:pt idx="1367">
                  <c:v>65.040114200900007</c:v>
                </c:pt>
                <c:pt idx="1368">
                  <c:v>65.042100113800004</c:v>
                </c:pt>
                <c:pt idx="1369">
                  <c:v>65.047539159500005</c:v>
                </c:pt>
                <c:pt idx="1370">
                  <c:v>65.054495290299997</c:v>
                </c:pt>
                <c:pt idx="1371">
                  <c:v>65.059741364900006</c:v>
                </c:pt>
                <c:pt idx="1372">
                  <c:v>65.063151642299999</c:v>
                </c:pt>
                <c:pt idx="1373">
                  <c:v>65.066606118099998</c:v>
                </c:pt>
                <c:pt idx="1374">
                  <c:v>65.070678228899993</c:v>
                </c:pt>
                <c:pt idx="1375">
                  <c:v>65.073530935899996</c:v>
                </c:pt>
                <c:pt idx="1376">
                  <c:v>65.0791813636</c:v>
                </c:pt>
                <c:pt idx="1377">
                  <c:v>65.089128571399996</c:v>
                </c:pt>
                <c:pt idx="1378">
                  <c:v>65.0978992398</c:v>
                </c:pt>
                <c:pt idx="1379">
                  <c:v>65.1022179478</c:v>
                </c:pt>
                <c:pt idx="1380">
                  <c:v>65.105090653399998</c:v>
                </c:pt>
                <c:pt idx="1381">
                  <c:v>65.110192614100001</c:v>
                </c:pt>
                <c:pt idx="1382">
                  <c:v>65.115975900500004</c:v>
                </c:pt>
                <c:pt idx="1383">
                  <c:v>65.121540375500004</c:v>
                </c:pt>
                <c:pt idx="1384">
                  <c:v>65.124712507200002</c:v>
                </c:pt>
                <c:pt idx="1385">
                  <c:v>65.127436110999994</c:v>
                </c:pt>
                <c:pt idx="1386">
                  <c:v>65.133865670199995</c:v>
                </c:pt>
                <c:pt idx="1387">
                  <c:v>65.139595589300001</c:v>
                </c:pt>
                <c:pt idx="1388">
                  <c:v>65.144860068900002</c:v>
                </c:pt>
                <c:pt idx="1389">
                  <c:v>65.148401481799993</c:v>
                </c:pt>
                <c:pt idx="1390">
                  <c:v>65.149063952999995</c:v>
                </c:pt>
                <c:pt idx="1391">
                  <c:v>65.151047573699998</c:v>
                </c:pt>
                <c:pt idx="1392">
                  <c:v>65.155196853500001</c:v>
                </c:pt>
                <c:pt idx="1393">
                  <c:v>65.158597165900005</c:v>
                </c:pt>
                <c:pt idx="1394">
                  <c:v>65.161122546100003</c:v>
                </c:pt>
                <c:pt idx="1395">
                  <c:v>65.163495268000005</c:v>
                </c:pt>
                <c:pt idx="1396">
                  <c:v>65.168668430400004</c:v>
                </c:pt>
                <c:pt idx="1397">
                  <c:v>65.174609575000005</c:v>
                </c:pt>
                <c:pt idx="1398">
                  <c:v>65.177046756099998</c:v>
                </c:pt>
                <c:pt idx="1399">
                  <c:v>65.178884203899997</c:v>
                </c:pt>
                <c:pt idx="1400">
                  <c:v>65.182288845200006</c:v>
                </c:pt>
                <c:pt idx="1401">
                  <c:v>65.186150387300003</c:v>
                </c:pt>
                <c:pt idx="1402">
                  <c:v>65.190198069700003</c:v>
                </c:pt>
                <c:pt idx="1403">
                  <c:v>65.196415301900004</c:v>
                </c:pt>
                <c:pt idx="1404">
                  <c:v>65.200938728300002</c:v>
                </c:pt>
                <c:pt idx="1405">
                  <c:v>65.202433684300004</c:v>
                </c:pt>
                <c:pt idx="1406">
                  <c:v>65.202949377799996</c:v>
                </c:pt>
                <c:pt idx="1407">
                  <c:v>65.204917061900005</c:v>
                </c:pt>
                <c:pt idx="1408">
                  <c:v>65.206584724999999</c:v>
                </c:pt>
                <c:pt idx="1409">
                  <c:v>65.207232271099997</c:v>
                </c:pt>
                <c:pt idx="1410">
                  <c:v>65.208068331899995</c:v>
                </c:pt>
                <c:pt idx="1411">
                  <c:v>65.208997189000002</c:v>
                </c:pt>
                <c:pt idx="1412">
                  <c:v>65.213982529000006</c:v>
                </c:pt>
                <c:pt idx="1413">
                  <c:v>65.221236918299994</c:v>
                </c:pt>
                <c:pt idx="1414">
                  <c:v>65.225134499899994</c:v>
                </c:pt>
                <c:pt idx="1415">
                  <c:v>65.226512478800004</c:v>
                </c:pt>
                <c:pt idx="1416">
                  <c:v>65.228194762200005</c:v>
                </c:pt>
                <c:pt idx="1417">
                  <c:v>65.229923362700006</c:v>
                </c:pt>
                <c:pt idx="1418">
                  <c:v>65.230635494500007</c:v>
                </c:pt>
                <c:pt idx="1419">
                  <c:v>65.231055604399998</c:v>
                </c:pt>
                <c:pt idx="1420">
                  <c:v>65.234061903099999</c:v>
                </c:pt>
                <c:pt idx="1421">
                  <c:v>65.240553917900002</c:v>
                </c:pt>
                <c:pt idx="1422">
                  <c:v>65.247620347199998</c:v>
                </c:pt>
                <c:pt idx="1423">
                  <c:v>65.251780148899996</c:v>
                </c:pt>
                <c:pt idx="1424">
                  <c:v>65.253666648099994</c:v>
                </c:pt>
                <c:pt idx="1425">
                  <c:v>65.257816449399996</c:v>
                </c:pt>
                <c:pt idx="1426">
                  <c:v>65.261058668000004</c:v>
                </c:pt>
                <c:pt idx="1427">
                  <c:v>65.262580015500006</c:v>
                </c:pt>
                <c:pt idx="1428">
                  <c:v>65.269544495399998</c:v>
                </c:pt>
                <c:pt idx="1429">
                  <c:v>65.276259800099993</c:v>
                </c:pt>
                <c:pt idx="1430">
                  <c:v>65.277767131700003</c:v>
                </c:pt>
                <c:pt idx="1431">
                  <c:v>65.278564508399995</c:v>
                </c:pt>
                <c:pt idx="1432">
                  <c:v>65.278971772600002</c:v>
                </c:pt>
                <c:pt idx="1433">
                  <c:v>65.279851000299999</c:v>
                </c:pt>
                <c:pt idx="1434">
                  <c:v>65.281355989900007</c:v>
                </c:pt>
                <c:pt idx="1435">
                  <c:v>65.2842019733</c:v>
                </c:pt>
                <c:pt idx="1436">
                  <c:v>65.288512809099998</c:v>
                </c:pt>
                <c:pt idx="1437">
                  <c:v>65.292407661699997</c:v>
                </c:pt>
                <c:pt idx="1438">
                  <c:v>65.294705076699998</c:v>
                </c:pt>
                <c:pt idx="1439">
                  <c:v>65.295240471</c:v>
                </c:pt>
                <c:pt idx="1440">
                  <c:v>65.295378571499995</c:v>
                </c:pt>
                <c:pt idx="1441">
                  <c:v>65.301788981200005</c:v>
                </c:pt>
                <c:pt idx="1442">
                  <c:v>65.308311551399996</c:v>
                </c:pt>
                <c:pt idx="1443">
                  <c:v>65.309173419700002</c:v>
                </c:pt>
                <c:pt idx="1444">
                  <c:v>65.312111870999999</c:v>
                </c:pt>
                <c:pt idx="1445">
                  <c:v>65.315080720099999</c:v>
                </c:pt>
                <c:pt idx="1446">
                  <c:v>65.3176998303</c:v>
                </c:pt>
                <c:pt idx="1447">
                  <c:v>65.320457864299996</c:v>
                </c:pt>
                <c:pt idx="1448">
                  <c:v>65.3219586397</c:v>
                </c:pt>
                <c:pt idx="1449">
                  <c:v>65.322765412699994</c:v>
                </c:pt>
                <c:pt idx="1450">
                  <c:v>65.324609567099998</c:v>
                </c:pt>
                <c:pt idx="1451">
                  <c:v>65.328903947100002</c:v>
                </c:pt>
                <c:pt idx="1452">
                  <c:v>65.3320189489</c:v>
                </c:pt>
                <c:pt idx="1453">
                  <c:v>65.333334147200006</c:v>
                </c:pt>
                <c:pt idx="1454">
                  <c:v>65.334408235200002</c:v>
                </c:pt>
                <c:pt idx="1455">
                  <c:v>65.335128889700002</c:v>
                </c:pt>
                <c:pt idx="1456">
                  <c:v>65.338045632199993</c:v>
                </c:pt>
                <c:pt idx="1457">
                  <c:v>65.341272966600002</c:v>
                </c:pt>
                <c:pt idx="1458">
                  <c:v>65.3423212939</c:v>
                </c:pt>
                <c:pt idx="1459">
                  <c:v>65.343273904100002</c:v>
                </c:pt>
                <c:pt idx="1460">
                  <c:v>65.344306789599997</c:v>
                </c:pt>
                <c:pt idx="1461">
                  <c:v>65.345407417299995</c:v>
                </c:pt>
                <c:pt idx="1462">
                  <c:v>65.346843018300007</c:v>
                </c:pt>
                <c:pt idx="1463">
                  <c:v>65.348259420000005</c:v>
                </c:pt>
                <c:pt idx="1464">
                  <c:v>65.348982648200007</c:v>
                </c:pt>
                <c:pt idx="1465">
                  <c:v>65.349429904000004</c:v>
                </c:pt>
                <c:pt idx="1466">
                  <c:v>65.351332190700006</c:v>
                </c:pt>
                <c:pt idx="1467">
                  <c:v>65.353036217400003</c:v>
                </c:pt>
                <c:pt idx="1468">
                  <c:v>65.354269634600001</c:v>
                </c:pt>
                <c:pt idx="1469">
                  <c:v>65.355391166499999</c:v>
                </c:pt>
                <c:pt idx="1470">
                  <c:v>65.357225033600002</c:v>
                </c:pt>
                <c:pt idx="1471">
                  <c:v>65.3591377244</c:v>
                </c:pt>
                <c:pt idx="1472">
                  <c:v>65.359500677100002</c:v>
                </c:pt>
                <c:pt idx="1473">
                  <c:v>65.361697906700002</c:v>
                </c:pt>
                <c:pt idx="1474">
                  <c:v>65.366390643000003</c:v>
                </c:pt>
                <c:pt idx="1475">
                  <c:v>65.369102898999998</c:v>
                </c:pt>
                <c:pt idx="1476">
                  <c:v>65.374339378499997</c:v>
                </c:pt>
                <c:pt idx="1477">
                  <c:v>65.3831654783</c:v>
                </c:pt>
                <c:pt idx="1478">
                  <c:v>65.388599695300002</c:v>
                </c:pt>
                <c:pt idx="1479">
                  <c:v>65.391089953199995</c:v>
                </c:pt>
                <c:pt idx="1480">
                  <c:v>65.392265182200006</c:v>
                </c:pt>
                <c:pt idx="1481">
                  <c:v>65.395236051300003</c:v>
                </c:pt>
                <c:pt idx="1482">
                  <c:v>65.398460597699994</c:v>
                </c:pt>
                <c:pt idx="1483">
                  <c:v>65.399350655299997</c:v>
                </c:pt>
                <c:pt idx="1484">
                  <c:v>65.399623227399999</c:v>
                </c:pt>
                <c:pt idx="1485">
                  <c:v>65.401461576499997</c:v>
                </c:pt>
                <c:pt idx="1486">
                  <c:v>65.410162886099997</c:v>
                </c:pt>
                <c:pt idx="1487">
                  <c:v>65.419190068999995</c:v>
                </c:pt>
                <c:pt idx="1488">
                  <c:v>65.421236860400001</c:v>
                </c:pt>
                <c:pt idx="1489">
                  <c:v>65.421915009900005</c:v>
                </c:pt>
                <c:pt idx="1490">
                  <c:v>65.422920777000002</c:v>
                </c:pt>
                <c:pt idx="1491">
                  <c:v>65.424049128600004</c:v>
                </c:pt>
                <c:pt idx="1492">
                  <c:v>65.429006584999996</c:v>
                </c:pt>
                <c:pt idx="1493">
                  <c:v>65.435021528299998</c:v>
                </c:pt>
                <c:pt idx="1494">
                  <c:v>65.441568802299997</c:v>
                </c:pt>
                <c:pt idx="1495">
                  <c:v>65.455010427700003</c:v>
                </c:pt>
                <c:pt idx="1496">
                  <c:v>65.464826244400001</c:v>
                </c:pt>
                <c:pt idx="1497">
                  <c:v>65.466325615499997</c:v>
                </c:pt>
                <c:pt idx="1498">
                  <c:v>65.469441114800006</c:v>
                </c:pt>
                <c:pt idx="1499">
                  <c:v>65.473362492099994</c:v>
                </c:pt>
                <c:pt idx="1500">
                  <c:v>65.477490712000005</c:v>
                </c:pt>
                <c:pt idx="1501">
                  <c:v>65.481190092399999</c:v>
                </c:pt>
                <c:pt idx="1502">
                  <c:v>65.489430358199996</c:v>
                </c:pt>
                <c:pt idx="1503">
                  <c:v>65.500515208899998</c:v>
                </c:pt>
                <c:pt idx="1504">
                  <c:v>65.507636037200001</c:v>
                </c:pt>
                <c:pt idx="1505">
                  <c:v>65.514227730299993</c:v>
                </c:pt>
                <c:pt idx="1506">
                  <c:v>65.519658559099994</c:v>
                </c:pt>
                <c:pt idx="1507">
                  <c:v>65.523946702399996</c:v>
                </c:pt>
                <c:pt idx="1508">
                  <c:v>65.530256818599995</c:v>
                </c:pt>
                <c:pt idx="1509">
                  <c:v>65.535459063100006</c:v>
                </c:pt>
                <c:pt idx="1510">
                  <c:v>65.536587313400005</c:v>
                </c:pt>
                <c:pt idx="1511">
                  <c:v>65.537900113000006</c:v>
                </c:pt>
                <c:pt idx="1512">
                  <c:v>65.540257827900007</c:v>
                </c:pt>
                <c:pt idx="1513">
                  <c:v>65.543278413099998</c:v>
                </c:pt>
                <c:pt idx="1514">
                  <c:v>65.549137952400002</c:v>
                </c:pt>
                <c:pt idx="1515">
                  <c:v>65.553759872200004</c:v>
                </c:pt>
                <c:pt idx="1516">
                  <c:v>65.560549286599993</c:v>
                </c:pt>
                <c:pt idx="1517">
                  <c:v>65.566896431399996</c:v>
                </c:pt>
                <c:pt idx="1518">
                  <c:v>65.567563827100003</c:v>
                </c:pt>
                <c:pt idx="1519">
                  <c:v>65.571672676700004</c:v>
                </c:pt>
                <c:pt idx="1520">
                  <c:v>65.576997545400005</c:v>
                </c:pt>
                <c:pt idx="1521">
                  <c:v>65.580853710499994</c:v>
                </c:pt>
                <c:pt idx="1522">
                  <c:v>65.585249662600006</c:v>
                </c:pt>
                <c:pt idx="1523">
                  <c:v>65.588097341099996</c:v>
                </c:pt>
                <c:pt idx="1524">
                  <c:v>65.589273882599997</c:v>
                </c:pt>
                <c:pt idx="1525">
                  <c:v>65.591354183700005</c:v>
                </c:pt>
                <c:pt idx="1526">
                  <c:v>65.593598552800003</c:v>
                </c:pt>
                <c:pt idx="1527">
                  <c:v>65.594729505499998</c:v>
                </c:pt>
                <c:pt idx="1528">
                  <c:v>65.598484084800006</c:v>
                </c:pt>
                <c:pt idx="1529">
                  <c:v>65.602917993000005</c:v>
                </c:pt>
                <c:pt idx="1530">
                  <c:v>65.605752410700006</c:v>
                </c:pt>
                <c:pt idx="1531">
                  <c:v>65.608655000300004</c:v>
                </c:pt>
                <c:pt idx="1532">
                  <c:v>65.610896111700001</c:v>
                </c:pt>
                <c:pt idx="1533">
                  <c:v>65.612384907800006</c:v>
                </c:pt>
                <c:pt idx="1534">
                  <c:v>65.614093892499994</c:v>
                </c:pt>
                <c:pt idx="1535">
                  <c:v>65.616130949600006</c:v>
                </c:pt>
                <c:pt idx="1536">
                  <c:v>65.620110640899995</c:v>
                </c:pt>
                <c:pt idx="1537">
                  <c:v>65.624360591300004</c:v>
                </c:pt>
                <c:pt idx="1538">
                  <c:v>65.626841014600004</c:v>
                </c:pt>
                <c:pt idx="1539">
                  <c:v>65.628849932400001</c:v>
                </c:pt>
                <c:pt idx="1540">
                  <c:v>65.630791607199995</c:v>
                </c:pt>
                <c:pt idx="1541">
                  <c:v>65.635363968999997</c:v>
                </c:pt>
                <c:pt idx="1542">
                  <c:v>65.640180336699999</c:v>
                </c:pt>
                <c:pt idx="1543">
                  <c:v>65.6429227844</c:v>
                </c:pt>
                <c:pt idx="1544">
                  <c:v>65.644935153700004</c:v>
                </c:pt>
                <c:pt idx="1545">
                  <c:v>65.647357171300001</c:v>
                </c:pt>
                <c:pt idx="1546">
                  <c:v>65.6502689143</c:v>
                </c:pt>
                <c:pt idx="1547">
                  <c:v>65.652035891799997</c:v>
                </c:pt>
                <c:pt idx="1548">
                  <c:v>65.653890990799994</c:v>
                </c:pt>
                <c:pt idx="1549">
                  <c:v>65.656187370699996</c:v>
                </c:pt>
                <c:pt idx="1550">
                  <c:v>65.657921398900001</c:v>
                </c:pt>
                <c:pt idx="1551">
                  <c:v>65.659344142999998</c:v>
                </c:pt>
                <c:pt idx="1552">
                  <c:v>65.660248789700006</c:v>
                </c:pt>
                <c:pt idx="1553">
                  <c:v>65.664818043599993</c:v>
                </c:pt>
                <c:pt idx="1554">
                  <c:v>65.671936126099993</c:v>
                </c:pt>
                <c:pt idx="1555">
                  <c:v>65.675946018900007</c:v>
                </c:pt>
                <c:pt idx="1556">
                  <c:v>65.676864089099993</c:v>
                </c:pt>
                <c:pt idx="1557">
                  <c:v>65.678260296199994</c:v>
                </c:pt>
                <c:pt idx="1558">
                  <c:v>65.680439076400006</c:v>
                </c:pt>
                <c:pt idx="1559">
                  <c:v>65.683143484200002</c:v>
                </c:pt>
                <c:pt idx="1560">
                  <c:v>65.687534169900005</c:v>
                </c:pt>
                <c:pt idx="1561">
                  <c:v>65.691944064500007</c:v>
                </c:pt>
                <c:pt idx="1562">
                  <c:v>65.700922282999997</c:v>
                </c:pt>
                <c:pt idx="1563">
                  <c:v>65.708211714000001</c:v>
                </c:pt>
                <c:pt idx="1564">
                  <c:v>65.708974792999996</c:v>
                </c:pt>
                <c:pt idx="1565">
                  <c:v>65.710965826700004</c:v>
                </c:pt>
                <c:pt idx="1566">
                  <c:v>65.7126237178</c:v>
                </c:pt>
                <c:pt idx="1567">
                  <c:v>65.714755394799994</c:v>
                </c:pt>
                <c:pt idx="1568">
                  <c:v>65.717401027799994</c:v>
                </c:pt>
                <c:pt idx="1569">
                  <c:v>65.718637298199994</c:v>
                </c:pt>
                <c:pt idx="1570">
                  <c:v>65.720110538100002</c:v>
                </c:pt>
                <c:pt idx="1571">
                  <c:v>65.722274890700007</c:v>
                </c:pt>
                <c:pt idx="1572">
                  <c:v>65.723698083599999</c:v>
                </c:pt>
                <c:pt idx="1573">
                  <c:v>65.727226732899993</c:v>
                </c:pt>
                <c:pt idx="1574">
                  <c:v>65.732754095199994</c:v>
                </c:pt>
                <c:pt idx="1575">
                  <c:v>65.735495177900006</c:v>
                </c:pt>
                <c:pt idx="1576">
                  <c:v>65.736645376400006</c:v>
                </c:pt>
                <c:pt idx="1577">
                  <c:v>65.741025623699997</c:v>
                </c:pt>
                <c:pt idx="1578">
                  <c:v>65.747718296399995</c:v>
                </c:pt>
                <c:pt idx="1579">
                  <c:v>65.7535331582</c:v>
                </c:pt>
                <c:pt idx="1580">
                  <c:v>65.757352418400004</c:v>
                </c:pt>
                <c:pt idx="1581">
                  <c:v>65.767488575399994</c:v>
                </c:pt>
                <c:pt idx="1582">
                  <c:v>65.777287391300007</c:v>
                </c:pt>
                <c:pt idx="1583">
                  <c:v>65.780404708199995</c:v>
                </c:pt>
                <c:pt idx="1584">
                  <c:v>65.785400817300001</c:v>
                </c:pt>
                <c:pt idx="1585">
                  <c:v>65.788088657399996</c:v>
                </c:pt>
                <c:pt idx="1586">
                  <c:v>65.789328058500004</c:v>
                </c:pt>
                <c:pt idx="1587">
                  <c:v>65.793893951499996</c:v>
                </c:pt>
                <c:pt idx="1588">
                  <c:v>65.798267344999999</c:v>
                </c:pt>
                <c:pt idx="1589">
                  <c:v>65.800482611099994</c:v>
                </c:pt>
                <c:pt idx="1590">
                  <c:v>65.803578331500006</c:v>
                </c:pt>
                <c:pt idx="1591">
                  <c:v>65.806313806299997</c:v>
                </c:pt>
                <c:pt idx="1592">
                  <c:v>65.810582641600007</c:v>
                </c:pt>
                <c:pt idx="1593">
                  <c:v>65.815078891599995</c:v>
                </c:pt>
                <c:pt idx="1594">
                  <c:v>65.817243337899995</c:v>
                </c:pt>
                <c:pt idx="1595">
                  <c:v>65.818333857300004</c:v>
                </c:pt>
                <c:pt idx="1596">
                  <c:v>65.821043339100001</c:v>
                </c:pt>
                <c:pt idx="1597">
                  <c:v>65.826041367900004</c:v>
                </c:pt>
                <c:pt idx="1598">
                  <c:v>65.832362428300002</c:v>
                </c:pt>
                <c:pt idx="1599">
                  <c:v>65.837835199300002</c:v>
                </c:pt>
                <c:pt idx="1600">
                  <c:v>65.8413922668</c:v>
                </c:pt>
                <c:pt idx="1601">
                  <c:v>65.852549235200001</c:v>
                </c:pt>
                <c:pt idx="1602">
                  <c:v>65.863391823399994</c:v>
                </c:pt>
                <c:pt idx="1603">
                  <c:v>65.865986380500004</c:v>
                </c:pt>
                <c:pt idx="1604">
                  <c:v>65.868452911299997</c:v>
                </c:pt>
                <c:pt idx="1605">
                  <c:v>65.870647330899999</c:v>
                </c:pt>
                <c:pt idx="1606">
                  <c:v>65.873073121299996</c:v>
                </c:pt>
                <c:pt idx="1607">
                  <c:v>65.877087401699995</c:v>
                </c:pt>
                <c:pt idx="1608">
                  <c:v>65.880381886099997</c:v>
                </c:pt>
                <c:pt idx="1609">
                  <c:v>65.882991967199999</c:v>
                </c:pt>
                <c:pt idx="1610">
                  <c:v>65.886442126000006</c:v>
                </c:pt>
                <c:pt idx="1611">
                  <c:v>65.889170553300005</c:v>
                </c:pt>
                <c:pt idx="1612">
                  <c:v>65.891739405699994</c:v>
                </c:pt>
                <c:pt idx="1613">
                  <c:v>65.895581128000003</c:v>
                </c:pt>
                <c:pt idx="1614">
                  <c:v>65.898668772400001</c:v>
                </c:pt>
                <c:pt idx="1615">
                  <c:v>65.902090098399995</c:v>
                </c:pt>
                <c:pt idx="1616">
                  <c:v>65.906598084600006</c:v>
                </c:pt>
                <c:pt idx="1617">
                  <c:v>65.909431072199993</c:v>
                </c:pt>
                <c:pt idx="1618">
                  <c:v>65.913315282200003</c:v>
                </c:pt>
                <c:pt idx="1619">
                  <c:v>65.918226758700001</c:v>
                </c:pt>
                <c:pt idx="1620">
                  <c:v>65.920169195400007</c:v>
                </c:pt>
                <c:pt idx="1621">
                  <c:v>65.922231859199997</c:v>
                </c:pt>
                <c:pt idx="1622">
                  <c:v>65.926014244200005</c:v>
                </c:pt>
                <c:pt idx="1623">
                  <c:v>65.928256683399994</c:v>
                </c:pt>
                <c:pt idx="1624">
                  <c:v>65.931350394000006</c:v>
                </c:pt>
                <c:pt idx="1625">
                  <c:v>65.935726145000004</c:v>
                </c:pt>
                <c:pt idx="1626">
                  <c:v>65.937480355000005</c:v>
                </c:pt>
                <c:pt idx="1627">
                  <c:v>65.938627952199994</c:v>
                </c:pt>
                <c:pt idx="1628">
                  <c:v>65.940396231099996</c:v>
                </c:pt>
                <c:pt idx="1629">
                  <c:v>65.941525058300002</c:v>
                </c:pt>
                <c:pt idx="1630">
                  <c:v>65.942707903499993</c:v>
                </c:pt>
                <c:pt idx="1631">
                  <c:v>65.943619533499998</c:v>
                </c:pt>
                <c:pt idx="1632">
                  <c:v>65.946083161000004</c:v>
                </c:pt>
                <c:pt idx="1633">
                  <c:v>65.949274526500005</c:v>
                </c:pt>
                <c:pt idx="1634">
                  <c:v>65.952521369199999</c:v>
                </c:pt>
                <c:pt idx="1635">
                  <c:v>65.956986149100004</c:v>
                </c:pt>
                <c:pt idx="1636">
                  <c:v>65.959271440999999</c:v>
                </c:pt>
                <c:pt idx="1637">
                  <c:v>65.961457931200002</c:v>
                </c:pt>
                <c:pt idx="1638">
                  <c:v>65.963695694199998</c:v>
                </c:pt>
                <c:pt idx="1639">
                  <c:v>65.964329880700006</c:v>
                </c:pt>
                <c:pt idx="1640">
                  <c:v>65.9692753283</c:v>
                </c:pt>
                <c:pt idx="1641">
                  <c:v>65.974032976700002</c:v>
                </c:pt>
                <c:pt idx="1642">
                  <c:v>65.974958407200006</c:v>
                </c:pt>
                <c:pt idx="1643">
                  <c:v>65.977565307800006</c:v>
                </c:pt>
                <c:pt idx="1644">
                  <c:v>65.980448535600004</c:v>
                </c:pt>
                <c:pt idx="1645">
                  <c:v>65.982897405499997</c:v>
                </c:pt>
                <c:pt idx="1646">
                  <c:v>65.9872563144</c:v>
                </c:pt>
                <c:pt idx="1647">
                  <c:v>65.991954323399995</c:v>
                </c:pt>
                <c:pt idx="1648">
                  <c:v>65.995112833899995</c:v>
                </c:pt>
                <c:pt idx="1649">
                  <c:v>65.996848717199995</c:v>
                </c:pt>
                <c:pt idx="1650">
                  <c:v>65.9974444514</c:v>
                </c:pt>
                <c:pt idx="1651">
                  <c:v>66.000539852700001</c:v>
                </c:pt>
                <c:pt idx="1652">
                  <c:v>66.005708543099999</c:v>
                </c:pt>
                <c:pt idx="1653">
                  <c:v>66.008085834300005</c:v>
                </c:pt>
                <c:pt idx="1654">
                  <c:v>66.008188923700004</c:v>
                </c:pt>
                <c:pt idx="1655">
                  <c:v>66.008537262800004</c:v>
                </c:pt>
                <c:pt idx="1656">
                  <c:v>66.009254140699994</c:v>
                </c:pt>
                <c:pt idx="1657">
                  <c:v>66.009915610600004</c:v>
                </c:pt>
                <c:pt idx="1658">
                  <c:v>66.010707567799997</c:v>
                </c:pt>
                <c:pt idx="1659">
                  <c:v>66.011924898800004</c:v>
                </c:pt>
                <c:pt idx="1660">
                  <c:v>66.013242075500003</c:v>
                </c:pt>
                <c:pt idx="1661">
                  <c:v>66.014439354700002</c:v>
                </c:pt>
                <c:pt idx="1662">
                  <c:v>66.015972908799995</c:v>
                </c:pt>
                <c:pt idx="1663">
                  <c:v>66.017756042800002</c:v>
                </c:pt>
                <c:pt idx="1664">
                  <c:v>66.020755359099994</c:v>
                </c:pt>
                <c:pt idx="1665">
                  <c:v>66.023441730399995</c:v>
                </c:pt>
                <c:pt idx="1666">
                  <c:v>66.025085746000002</c:v>
                </c:pt>
                <c:pt idx="1667">
                  <c:v>66.026885087400004</c:v>
                </c:pt>
                <c:pt idx="1668">
                  <c:v>66.029126266600002</c:v>
                </c:pt>
                <c:pt idx="1669">
                  <c:v>66.031339115899996</c:v>
                </c:pt>
                <c:pt idx="1670">
                  <c:v>66.035944155899998</c:v>
                </c:pt>
                <c:pt idx="1671">
                  <c:v>66.040226925900001</c:v>
                </c:pt>
                <c:pt idx="1672">
                  <c:v>66.042467638399998</c:v>
                </c:pt>
                <c:pt idx="1673">
                  <c:v>66.0444416789</c:v>
                </c:pt>
                <c:pt idx="1674">
                  <c:v>66.045063827899995</c:v>
                </c:pt>
                <c:pt idx="1675">
                  <c:v>66.0487321417</c:v>
                </c:pt>
                <c:pt idx="1676">
                  <c:v>66.056347359</c:v>
                </c:pt>
                <c:pt idx="1677">
                  <c:v>66.062775622100006</c:v>
                </c:pt>
                <c:pt idx="1678">
                  <c:v>66.065385000600003</c:v>
                </c:pt>
                <c:pt idx="1679">
                  <c:v>66.066835485400006</c:v>
                </c:pt>
                <c:pt idx="1680">
                  <c:v>66.067641946899997</c:v>
                </c:pt>
                <c:pt idx="1681">
                  <c:v>66.069533574900007</c:v>
                </c:pt>
                <c:pt idx="1682">
                  <c:v>66.072339029099993</c:v>
                </c:pt>
                <c:pt idx="1683">
                  <c:v>66.0737395238</c:v>
                </c:pt>
                <c:pt idx="1684">
                  <c:v>66.0748986766</c:v>
                </c:pt>
                <c:pt idx="1685">
                  <c:v>66.079626921100001</c:v>
                </c:pt>
                <c:pt idx="1686">
                  <c:v>66.084649765799995</c:v>
                </c:pt>
                <c:pt idx="1687">
                  <c:v>66.0863630148</c:v>
                </c:pt>
                <c:pt idx="1688">
                  <c:v>66.088847919000003</c:v>
                </c:pt>
                <c:pt idx="1689">
                  <c:v>66.090989938800007</c:v>
                </c:pt>
                <c:pt idx="1690">
                  <c:v>66.092387448400004</c:v>
                </c:pt>
                <c:pt idx="1691">
                  <c:v>66.093842736799999</c:v>
                </c:pt>
                <c:pt idx="1692">
                  <c:v>66.097252277799996</c:v>
                </c:pt>
                <c:pt idx="1693">
                  <c:v>66.100848464600006</c:v>
                </c:pt>
                <c:pt idx="1694">
                  <c:v>66.101495270200004</c:v>
                </c:pt>
                <c:pt idx="1695">
                  <c:v>66.102430941999998</c:v>
                </c:pt>
                <c:pt idx="1696">
                  <c:v>66.103445218199994</c:v>
                </c:pt>
                <c:pt idx="1697">
                  <c:v>66.105516905299993</c:v>
                </c:pt>
                <c:pt idx="1698">
                  <c:v>66.107513380499995</c:v>
                </c:pt>
                <c:pt idx="1699">
                  <c:v>66.108714776699998</c:v>
                </c:pt>
                <c:pt idx="1700">
                  <c:v>66.110789479199994</c:v>
                </c:pt>
                <c:pt idx="1701">
                  <c:v>66.112515100500005</c:v>
                </c:pt>
                <c:pt idx="1702">
                  <c:v>66.114691404200002</c:v>
                </c:pt>
                <c:pt idx="1703">
                  <c:v>66.1168893129</c:v>
                </c:pt>
                <c:pt idx="1704">
                  <c:v>66.118127780600005</c:v>
                </c:pt>
                <c:pt idx="1705">
                  <c:v>66.119290238199994</c:v>
                </c:pt>
                <c:pt idx="1706">
                  <c:v>66.121516111600002</c:v>
                </c:pt>
                <c:pt idx="1707">
                  <c:v>66.123533492099995</c:v>
                </c:pt>
                <c:pt idx="1708">
                  <c:v>66.124953430700003</c:v>
                </c:pt>
                <c:pt idx="1709">
                  <c:v>66.128256977199996</c:v>
                </c:pt>
                <c:pt idx="1710">
                  <c:v>66.130778960699999</c:v>
                </c:pt>
                <c:pt idx="1711">
                  <c:v>66.131624405799997</c:v>
                </c:pt>
                <c:pt idx="1712">
                  <c:v>66.133125888999999</c:v>
                </c:pt>
                <c:pt idx="1713">
                  <c:v>66.136104415399998</c:v>
                </c:pt>
                <c:pt idx="1714">
                  <c:v>66.139804962699998</c:v>
                </c:pt>
                <c:pt idx="1715">
                  <c:v>66.142607049999995</c:v>
                </c:pt>
                <c:pt idx="1716">
                  <c:v>66.145708281799998</c:v>
                </c:pt>
                <c:pt idx="1717">
                  <c:v>66.147675264399993</c:v>
                </c:pt>
                <c:pt idx="1718">
                  <c:v>66.148841004499999</c:v>
                </c:pt>
                <c:pt idx="1719">
                  <c:v>66.150478576599994</c:v>
                </c:pt>
                <c:pt idx="1720">
                  <c:v>66.151498288499994</c:v>
                </c:pt>
                <c:pt idx="1721">
                  <c:v>66.152358727199996</c:v>
                </c:pt>
                <c:pt idx="1722">
                  <c:v>66.153755558599997</c:v>
                </c:pt>
                <c:pt idx="1723">
                  <c:v>66.160090170999993</c:v>
                </c:pt>
                <c:pt idx="1724">
                  <c:v>66.166079957700006</c:v>
                </c:pt>
                <c:pt idx="1725">
                  <c:v>66.168842005900004</c:v>
                </c:pt>
                <c:pt idx="1726">
                  <c:v>66.172703016699998</c:v>
                </c:pt>
                <c:pt idx="1727">
                  <c:v>66.174605118200006</c:v>
                </c:pt>
                <c:pt idx="1728">
                  <c:v>66.174950592900004</c:v>
                </c:pt>
                <c:pt idx="1729">
                  <c:v>66.177181805000004</c:v>
                </c:pt>
                <c:pt idx="1730">
                  <c:v>66.179400974000004</c:v>
                </c:pt>
                <c:pt idx="1731">
                  <c:v>66.1803234594</c:v>
                </c:pt>
                <c:pt idx="1732">
                  <c:v>66.181213110599998</c:v>
                </c:pt>
                <c:pt idx="1733">
                  <c:v>66.182238199899999</c:v>
                </c:pt>
                <c:pt idx="1734">
                  <c:v>66.184450220200006</c:v>
                </c:pt>
                <c:pt idx="1735">
                  <c:v>66.186362493700003</c:v>
                </c:pt>
                <c:pt idx="1736">
                  <c:v>66.187398160499995</c:v>
                </c:pt>
                <c:pt idx="1737">
                  <c:v>66.188401443700002</c:v>
                </c:pt>
                <c:pt idx="1738">
                  <c:v>66.199077705799994</c:v>
                </c:pt>
                <c:pt idx="1739">
                  <c:v>66.210966231599997</c:v>
                </c:pt>
                <c:pt idx="1740">
                  <c:v>66.2129931833</c:v>
                </c:pt>
                <c:pt idx="1741">
                  <c:v>66.213662664599994</c:v>
                </c:pt>
                <c:pt idx="1742">
                  <c:v>66.214936288999994</c:v>
                </c:pt>
                <c:pt idx="1743">
                  <c:v>66.2160007982</c:v>
                </c:pt>
                <c:pt idx="1744">
                  <c:v>66.217645432699996</c:v>
                </c:pt>
                <c:pt idx="1745">
                  <c:v>66.222154652499995</c:v>
                </c:pt>
                <c:pt idx="1746">
                  <c:v>66.228077122800002</c:v>
                </c:pt>
                <c:pt idx="1747">
                  <c:v>66.232893708399999</c:v>
                </c:pt>
                <c:pt idx="1748">
                  <c:v>66.235688028699997</c:v>
                </c:pt>
                <c:pt idx="1749">
                  <c:v>66.238251396199999</c:v>
                </c:pt>
                <c:pt idx="1750">
                  <c:v>66.240623931100004</c:v>
                </c:pt>
                <c:pt idx="1751">
                  <c:v>66.243558867399997</c:v>
                </c:pt>
                <c:pt idx="1752">
                  <c:v>66.246065384999994</c:v>
                </c:pt>
                <c:pt idx="1753">
                  <c:v>66.248141135799997</c:v>
                </c:pt>
                <c:pt idx="1754">
                  <c:v>66.251277165499999</c:v>
                </c:pt>
                <c:pt idx="1755">
                  <c:v>66.252921696499996</c:v>
                </c:pt>
                <c:pt idx="1756">
                  <c:v>66.254386397199994</c:v>
                </c:pt>
                <c:pt idx="1757">
                  <c:v>66.257647827400007</c:v>
                </c:pt>
                <c:pt idx="1758">
                  <c:v>66.262183047600004</c:v>
                </c:pt>
                <c:pt idx="1759">
                  <c:v>66.265388016499998</c:v>
                </c:pt>
                <c:pt idx="1760">
                  <c:v>66.268111392099996</c:v>
                </c:pt>
                <c:pt idx="1761">
                  <c:v>66.271621200400006</c:v>
                </c:pt>
                <c:pt idx="1762">
                  <c:v>66.273772953899993</c:v>
                </c:pt>
                <c:pt idx="1763">
                  <c:v>66.275988131800005</c:v>
                </c:pt>
                <c:pt idx="1764">
                  <c:v>66.280607439500002</c:v>
                </c:pt>
                <c:pt idx="1765">
                  <c:v>66.286135544499999</c:v>
                </c:pt>
                <c:pt idx="1766">
                  <c:v>66.291590459700004</c:v>
                </c:pt>
                <c:pt idx="1767">
                  <c:v>66.294427560399996</c:v>
                </c:pt>
                <c:pt idx="1768">
                  <c:v>66.295158009399998</c:v>
                </c:pt>
                <c:pt idx="1769">
                  <c:v>66.2968086777</c:v>
                </c:pt>
                <c:pt idx="1770">
                  <c:v>66.299761830999998</c:v>
                </c:pt>
                <c:pt idx="1771">
                  <c:v>66.303466608500003</c:v>
                </c:pt>
                <c:pt idx="1772">
                  <c:v>66.307460452499996</c:v>
                </c:pt>
                <c:pt idx="1773">
                  <c:v>66.310504093700004</c:v>
                </c:pt>
                <c:pt idx="1774">
                  <c:v>66.312087352700004</c:v>
                </c:pt>
                <c:pt idx="1775">
                  <c:v>66.313071542100005</c:v>
                </c:pt>
                <c:pt idx="1776">
                  <c:v>66.315008077599998</c:v>
                </c:pt>
                <c:pt idx="1777">
                  <c:v>66.319699121599996</c:v>
                </c:pt>
                <c:pt idx="1778">
                  <c:v>66.323365947499994</c:v>
                </c:pt>
                <c:pt idx="1779">
                  <c:v>66.324163687699993</c:v>
                </c:pt>
                <c:pt idx="1780">
                  <c:v>66.3250675078</c:v>
                </c:pt>
                <c:pt idx="1781">
                  <c:v>66.328863852400005</c:v>
                </c:pt>
                <c:pt idx="1782">
                  <c:v>66.332747223699997</c:v>
                </c:pt>
                <c:pt idx="1783">
                  <c:v>66.334745581299998</c:v>
                </c:pt>
                <c:pt idx="1784">
                  <c:v>66.335861204099999</c:v>
                </c:pt>
                <c:pt idx="1785">
                  <c:v>66.339669257500006</c:v>
                </c:pt>
                <c:pt idx="1786">
                  <c:v>66.343668853099999</c:v>
                </c:pt>
                <c:pt idx="1787">
                  <c:v>66.344415763499995</c:v>
                </c:pt>
                <c:pt idx="1788">
                  <c:v>66.347164550599999</c:v>
                </c:pt>
                <c:pt idx="1789">
                  <c:v>66.349732658199997</c:v>
                </c:pt>
                <c:pt idx="1790">
                  <c:v>66.351648989799997</c:v>
                </c:pt>
                <c:pt idx="1791">
                  <c:v>66.354591858500001</c:v>
                </c:pt>
                <c:pt idx="1792">
                  <c:v>66.356047566399994</c:v>
                </c:pt>
                <c:pt idx="1793">
                  <c:v>66.356238515000001</c:v>
                </c:pt>
                <c:pt idx="1794">
                  <c:v>66.356734654099995</c:v>
                </c:pt>
                <c:pt idx="1795">
                  <c:v>66.357774950700005</c:v>
                </c:pt>
                <c:pt idx="1796">
                  <c:v>66.359624459499997</c:v>
                </c:pt>
                <c:pt idx="1797">
                  <c:v>66.361750925799996</c:v>
                </c:pt>
                <c:pt idx="1798">
                  <c:v>66.363719223700002</c:v>
                </c:pt>
                <c:pt idx="1799">
                  <c:v>66.366991524900001</c:v>
                </c:pt>
                <c:pt idx="1800">
                  <c:v>66.369433667099997</c:v>
                </c:pt>
                <c:pt idx="1801">
                  <c:v>66.371541742399998</c:v>
                </c:pt>
                <c:pt idx="1802">
                  <c:v>66.373836972299998</c:v>
                </c:pt>
                <c:pt idx="1803">
                  <c:v>66.374507679100006</c:v>
                </c:pt>
                <c:pt idx="1804">
                  <c:v>66.375189057399993</c:v>
                </c:pt>
                <c:pt idx="1805">
                  <c:v>66.376678332300003</c:v>
                </c:pt>
                <c:pt idx="1806">
                  <c:v>66.378416999300001</c:v>
                </c:pt>
                <c:pt idx="1807">
                  <c:v>66.381706034100006</c:v>
                </c:pt>
                <c:pt idx="1808">
                  <c:v>66.385502083999995</c:v>
                </c:pt>
                <c:pt idx="1809">
                  <c:v>66.387718320700003</c:v>
                </c:pt>
                <c:pt idx="1810">
                  <c:v>66.389556671400001</c:v>
                </c:pt>
                <c:pt idx="1811">
                  <c:v>66.392802462700004</c:v>
                </c:pt>
                <c:pt idx="1812">
                  <c:v>66.396436334300006</c:v>
                </c:pt>
                <c:pt idx="1813">
                  <c:v>66.399335643100002</c:v>
                </c:pt>
                <c:pt idx="1814">
                  <c:v>66.4011600555</c:v>
                </c:pt>
                <c:pt idx="1815">
                  <c:v>66.403798424599998</c:v>
                </c:pt>
                <c:pt idx="1816">
                  <c:v>66.407040133500004</c:v>
                </c:pt>
                <c:pt idx="1817">
                  <c:v>66.4080130424</c:v>
                </c:pt>
                <c:pt idx="1818">
                  <c:v>66.409166088899994</c:v>
                </c:pt>
                <c:pt idx="1819">
                  <c:v>66.410588350599994</c:v>
                </c:pt>
                <c:pt idx="1820">
                  <c:v>66.4112507575</c:v>
                </c:pt>
                <c:pt idx="1821">
                  <c:v>66.412577341299993</c:v>
                </c:pt>
                <c:pt idx="1822">
                  <c:v>66.419984578099999</c:v>
                </c:pt>
                <c:pt idx="1823">
                  <c:v>66.428129891799998</c:v>
                </c:pt>
                <c:pt idx="1824">
                  <c:v>66.431558971599998</c:v>
                </c:pt>
                <c:pt idx="1825">
                  <c:v>66.433295518600005</c:v>
                </c:pt>
                <c:pt idx="1826">
                  <c:v>66.434206254800003</c:v>
                </c:pt>
                <c:pt idx="1827">
                  <c:v>66.437250993500001</c:v>
                </c:pt>
                <c:pt idx="1828">
                  <c:v>66.441210867099997</c:v>
                </c:pt>
                <c:pt idx="1829">
                  <c:v>66.444250300199997</c:v>
                </c:pt>
                <c:pt idx="1830">
                  <c:v>66.445753085299998</c:v>
                </c:pt>
                <c:pt idx="1831">
                  <c:v>66.446042978099996</c:v>
                </c:pt>
                <c:pt idx="1832">
                  <c:v>66.450981489399993</c:v>
                </c:pt>
                <c:pt idx="1833">
                  <c:v>66.458574239300006</c:v>
                </c:pt>
                <c:pt idx="1834">
                  <c:v>66.462576581799993</c:v>
                </c:pt>
                <c:pt idx="1835">
                  <c:v>66.464172602199994</c:v>
                </c:pt>
                <c:pt idx="1836">
                  <c:v>66.465531562600006</c:v>
                </c:pt>
                <c:pt idx="1837">
                  <c:v>66.466804868799997</c:v>
                </c:pt>
                <c:pt idx="1838">
                  <c:v>66.472984313699996</c:v>
                </c:pt>
                <c:pt idx="1839">
                  <c:v>66.479156665800005</c:v>
                </c:pt>
                <c:pt idx="1840">
                  <c:v>66.479702142700006</c:v>
                </c:pt>
                <c:pt idx="1841">
                  <c:v>66.483514304400003</c:v>
                </c:pt>
                <c:pt idx="1842">
                  <c:v>66.488804592400001</c:v>
                </c:pt>
                <c:pt idx="1843">
                  <c:v>66.490931268899999</c:v>
                </c:pt>
                <c:pt idx="1844">
                  <c:v>66.491869458500005</c:v>
                </c:pt>
                <c:pt idx="1845">
                  <c:v>66.493171847699998</c:v>
                </c:pt>
                <c:pt idx="1846">
                  <c:v>66.496566912999995</c:v>
                </c:pt>
                <c:pt idx="1847">
                  <c:v>66.500718789800004</c:v>
                </c:pt>
                <c:pt idx="1848">
                  <c:v>66.502938908199994</c:v>
                </c:pt>
                <c:pt idx="1849">
                  <c:v>66.507392406500003</c:v>
                </c:pt>
                <c:pt idx="1850">
                  <c:v>66.512062254699998</c:v>
                </c:pt>
                <c:pt idx="1851">
                  <c:v>66.513971817200002</c:v>
                </c:pt>
                <c:pt idx="1852">
                  <c:v>66.517493564800006</c:v>
                </c:pt>
                <c:pt idx="1853">
                  <c:v>66.522673061999996</c:v>
                </c:pt>
                <c:pt idx="1854">
                  <c:v>66.525569983500006</c:v>
                </c:pt>
                <c:pt idx="1855">
                  <c:v>66.527896410400004</c:v>
                </c:pt>
                <c:pt idx="1856">
                  <c:v>66.530792823799999</c:v>
                </c:pt>
                <c:pt idx="1857">
                  <c:v>66.532037105599997</c:v>
                </c:pt>
                <c:pt idx="1858">
                  <c:v>66.5339890013</c:v>
                </c:pt>
                <c:pt idx="1859">
                  <c:v>66.536644700799997</c:v>
                </c:pt>
                <c:pt idx="1860">
                  <c:v>66.539643383799998</c:v>
                </c:pt>
                <c:pt idx="1861">
                  <c:v>66.542755158700004</c:v>
                </c:pt>
                <c:pt idx="1862">
                  <c:v>66.544847049200001</c:v>
                </c:pt>
                <c:pt idx="1863">
                  <c:v>66.545794709500001</c:v>
                </c:pt>
                <c:pt idx="1864">
                  <c:v>66.549809521499995</c:v>
                </c:pt>
                <c:pt idx="1865">
                  <c:v>66.554360290199995</c:v>
                </c:pt>
                <c:pt idx="1866">
                  <c:v>66.556434775699998</c:v>
                </c:pt>
                <c:pt idx="1867">
                  <c:v>66.557800881000006</c:v>
                </c:pt>
                <c:pt idx="1868">
                  <c:v>66.559989557700007</c:v>
                </c:pt>
                <c:pt idx="1869">
                  <c:v>66.562843232600002</c:v>
                </c:pt>
                <c:pt idx="1870">
                  <c:v>66.563659831999999</c:v>
                </c:pt>
                <c:pt idx="1871">
                  <c:v>66.564915536699999</c:v>
                </c:pt>
                <c:pt idx="1872">
                  <c:v>66.568696779000007</c:v>
                </c:pt>
                <c:pt idx="1873">
                  <c:v>66.5717116207</c:v>
                </c:pt>
                <c:pt idx="1874">
                  <c:v>66.578569846400001</c:v>
                </c:pt>
                <c:pt idx="1875">
                  <c:v>66.586049855400006</c:v>
                </c:pt>
                <c:pt idx="1876">
                  <c:v>66.587531635800005</c:v>
                </c:pt>
                <c:pt idx="1877">
                  <c:v>66.589102005800001</c:v>
                </c:pt>
                <c:pt idx="1878">
                  <c:v>66.590520096700004</c:v>
                </c:pt>
                <c:pt idx="1879">
                  <c:v>66.593078456599997</c:v>
                </c:pt>
                <c:pt idx="1880">
                  <c:v>66.600218431000002</c:v>
                </c:pt>
                <c:pt idx="1881">
                  <c:v>66.605343843200004</c:v>
                </c:pt>
                <c:pt idx="1882">
                  <c:v>66.606726939599994</c:v>
                </c:pt>
                <c:pt idx="1883">
                  <c:v>66.608344415299996</c:v>
                </c:pt>
                <c:pt idx="1884">
                  <c:v>66.611291263300004</c:v>
                </c:pt>
                <c:pt idx="1885">
                  <c:v>66.613860958199993</c:v>
                </c:pt>
                <c:pt idx="1886">
                  <c:v>66.6141765932</c:v>
                </c:pt>
                <c:pt idx="1887">
                  <c:v>66.614584647200004</c:v>
                </c:pt>
                <c:pt idx="1888">
                  <c:v>66.619405194899997</c:v>
                </c:pt>
                <c:pt idx="1889">
                  <c:v>66.624872104399998</c:v>
                </c:pt>
                <c:pt idx="1890">
                  <c:v>66.626139515099993</c:v>
                </c:pt>
                <c:pt idx="1891">
                  <c:v>66.627633876000004</c:v>
                </c:pt>
                <c:pt idx="1892">
                  <c:v>66.629020531600005</c:v>
                </c:pt>
                <c:pt idx="1893">
                  <c:v>66.629521324199999</c:v>
                </c:pt>
                <c:pt idx="1894">
                  <c:v>66.630180052900002</c:v>
                </c:pt>
                <c:pt idx="1895">
                  <c:v>66.630940801199998</c:v>
                </c:pt>
                <c:pt idx="1896">
                  <c:v>66.631258727399995</c:v>
                </c:pt>
                <c:pt idx="1897">
                  <c:v>66.631419916400006</c:v>
                </c:pt>
                <c:pt idx="1898">
                  <c:v>66.631871742100003</c:v>
                </c:pt>
                <c:pt idx="1899">
                  <c:v>66.632291963300005</c:v>
                </c:pt>
                <c:pt idx="1900">
                  <c:v>66.634154048799999</c:v>
                </c:pt>
                <c:pt idx="1901">
                  <c:v>66.637314407100007</c:v>
                </c:pt>
                <c:pt idx="1902">
                  <c:v>66.638816580400004</c:v>
                </c:pt>
                <c:pt idx="1903">
                  <c:v>66.641108856900004</c:v>
                </c:pt>
                <c:pt idx="1904">
                  <c:v>66.646620233199997</c:v>
                </c:pt>
                <c:pt idx="1905">
                  <c:v>66.650093831099994</c:v>
                </c:pt>
                <c:pt idx="1906">
                  <c:v>66.651690838500002</c:v>
                </c:pt>
                <c:pt idx="1907">
                  <c:v>66.6552292585</c:v>
                </c:pt>
                <c:pt idx="1908">
                  <c:v>66.663362726299994</c:v>
                </c:pt>
                <c:pt idx="1909">
                  <c:v>66.669748800199997</c:v>
                </c:pt>
                <c:pt idx="1910">
                  <c:v>66.672353118000004</c:v>
                </c:pt>
                <c:pt idx="1911">
                  <c:v>66.676273941199995</c:v>
                </c:pt>
                <c:pt idx="1912">
                  <c:v>66.679966958700007</c:v>
                </c:pt>
                <c:pt idx="1913">
                  <c:v>66.683412451799995</c:v>
                </c:pt>
                <c:pt idx="1914">
                  <c:v>66.6877846143</c:v>
                </c:pt>
                <c:pt idx="1915">
                  <c:v>66.694401235499996</c:v>
                </c:pt>
                <c:pt idx="1916">
                  <c:v>66.702563477400005</c:v>
                </c:pt>
                <c:pt idx="1917">
                  <c:v>66.707236999900005</c:v>
                </c:pt>
                <c:pt idx="1918">
                  <c:v>66.707668694299997</c:v>
                </c:pt>
                <c:pt idx="1919">
                  <c:v>66.708960164900006</c:v>
                </c:pt>
                <c:pt idx="1920">
                  <c:v>66.711367244300007</c:v>
                </c:pt>
                <c:pt idx="1921">
                  <c:v>66.713945666300006</c:v>
                </c:pt>
                <c:pt idx="1922">
                  <c:v>66.716000155399996</c:v>
                </c:pt>
                <c:pt idx="1923">
                  <c:v>66.719148846699994</c:v>
                </c:pt>
                <c:pt idx="1924">
                  <c:v>66.722252621099997</c:v>
                </c:pt>
                <c:pt idx="1925">
                  <c:v>66.728172906500006</c:v>
                </c:pt>
                <c:pt idx="1926">
                  <c:v>66.733647665500001</c:v>
                </c:pt>
                <c:pt idx="1927">
                  <c:v>66.736392619699998</c:v>
                </c:pt>
                <c:pt idx="1928">
                  <c:v>66.738956455799993</c:v>
                </c:pt>
                <c:pt idx="1929">
                  <c:v>66.743197116399998</c:v>
                </c:pt>
                <c:pt idx="1930">
                  <c:v>66.752667571700002</c:v>
                </c:pt>
                <c:pt idx="1931">
                  <c:v>66.758384618500003</c:v>
                </c:pt>
                <c:pt idx="1932">
                  <c:v>66.758785884900007</c:v>
                </c:pt>
                <c:pt idx="1933">
                  <c:v>66.759498691199994</c:v>
                </c:pt>
                <c:pt idx="1934">
                  <c:v>66.762306391099997</c:v>
                </c:pt>
                <c:pt idx="1935">
                  <c:v>66.768435208100001</c:v>
                </c:pt>
                <c:pt idx="1936">
                  <c:v>66.772370221800003</c:v>
                </c:pt>
                <c:pt idx="1937">
                  <c:v>66.773041390399996</c:v>
                </c:pt>
                <c:pt idx="1938">
                  <c:v>66.775343763999999</c:v>
                </c:pt>
                <c:pt idx="1939">
                  <c:v>66.778864225199996</c:v>
                </c:pt>
                <c:pt idx="1940">
                  <c:v>66.782357052400002</c:v>
                </c:pt>
                <c:pt idx="1941">
                  <c:v>66.785987752200001</c:v>
                </c:pt>
                <c:pt idx="1942">
                  <c:v>66.790690718500002</c:v>
                </c:pt>
                <c:pt idx="1943">
                  <c:v>66.7970731594</c:v>
                </c:pt>
                <c:pt idx="1944">
                  <c:v>66.801357862200007</c:v>
                </c:pt>
                <c:pt idx="1945">
                  <c:v>66.802160883499994</c:v>
                </c:pt>
                <c:pt idx="1946">
                  <c:v>66.803482618399997</c:v>
                </c:pt>
                <c:pt idx="1947">
                  <c:v>66.808043546500002</c:v>
                </c:pt>
                <c:pt idx="1948">
                  <c:v>66.811656866199996</c:v>
                </c:pt>
                <c:pt idx="1949">
                  <c:v>66.813279829400003</c:v>
                </c:pt>
                <c:pt idx="1950">
                  <c:v>66.814788963300003</c:v>
                </c:pt>
                <c:pt idx="1951">
                  <c:v>66.815145586499995</c:v>
                </c:pt>
                <c:pt idx="1952">
                  <c:v>66.815470034300006</c:v>
                </c:pt>
                <c:pt idx="1953">
                  <c:v>66.817721359499998</c:v>
                </c:pt>
                <c:pt idx="1954">
                  <c:v>66.820482021000004</c:v>
                </c:pt>
                <c:pt idx="1955">
                  <c:v>66.8230240229</c:v>
                </c:pt>
                <c:pt idx="1956">
                  <c:v>66.825018955499999</c:v>
                </c:pt>
                <c:pt idx="1957">
                  <c:v>66.825670576099995</c:v>
                </c:pt>
                <c:pt idx="1958">
                  <c:v>66.828121650100002</c:v>
                </c:pt>
                <c:pt idx="1959">
                  <c:v>66.830195789200005</c:v>
                </c:pt>
                <c:pt idx="1960">
                  <c:v>66.830608513399994</c:v>
                </c:pt>
                <c:pt idx="1961">
                  <c:v>66.830916475999999</c:v>
                </c:pt>
                <c:pt idx="1962">
                  <c:v>66.831608782399996</c:v>
                </c:pt>
                <c:pt idx="1963">
                  <c:v>66.832483604299995</c:v>
                </c:pt>
                <c:pt idx="1964">
                  <c:v>66.834632683400002</c:v>
                </c:pt>
                <c:pt idx="1965">
                  <c:v>66.836784764800001</c:v>
                </c:pt>
                <c:pt idx="1966">
                  <c:v>66.8377340551</c:v>
                </c:pt>
                <c:pt idx="1967">
                  <c:v>66.842520789999995</c:v>
                </c:pt>
                <c:pt idx="1968">
                  <c:v>66.848054938199994</c:v>
                </c:pt>
                <c:pt idx="1969">
                  <c:v>66.849746210099994</c:v>
                </c:pt>
                <c:pt idx="1970">
                  <c:v>66.850818864700003</c:v>
                </c:pt>
                <c:pt idx="1971">
                  <c:v>66.852464939900003</c:v>
                </c:pt>
                <c:pt idx="1972">
                  <c:v>66.8534036641</c:v>
                </c:pt>
                <c:pt idx="1973">
                  <c:v>66.853471232100006</c:v>
                </c:pt>
                <c:pt idx="1974">
                  <c:v>66.853893486499999</c:v>
                </c:pt>
                <c:pt idx="1975">
                  <c:v>66.855752822300005</c:v>
                </c:pt>
                <c:pt idx="1976">
                  <c:v>66.861636199100005</c:v>
                </c:pt>
                <c:pt idx="1977">
                  <c:v>66.867253509899996</c:v>
                </c:pt>
                <c:pt idx="1978">
                  <c:v>66.868457912500006</c:v>
                </c:pt>
                <c:pt idx="1979">
                  <c:v>66.869074692200002</c:v>
                </c:pt>
                <c:pt idx="1980">
                  <c:v>66.870568978700007</c:v>
                </c:pt>
                <c:pt idx="1981">
                  <c:v>66.872197254900001</c:v>
                </c:pt>
                <c:pt idx="1982">
                  <c:v>66.873130467500005</c:v>
                </c:pt>
                <c:pt idx="1983">
                  <c:v>66.874642123900003</c:v>
                </c:pt>
                <c:pt idx="1984">
                  <c:v>66.876299309499998</c:v>
                </c:pt>
                <c:pt idx="1985">
                  <c:v>66.876810213900001</c:v>
                </c:pt>
                <c:pt idx="1986">
                  <c:v>66.877308196599998</c:v>
                </c:pt>
                <c:pt idx="1987">
                  <c:v>66.878933123099998</c:v>
                </c:pt>
                <c:pt idx="1988">
                  <c:v>66.882565473300005</c:v>
                </c:pt>
                <c:pt idx="1989">
                  <c:v>66.887052736399994</c:v>
                </c:pt>
                <c:pt idx="1990">
                  <c:v>66.8902300779</c:v>
                </c:pt>
                <c:pt idx="1991">
                  <c:v>66.896314783999998</c:v>
                </c:pt>
                <c:pt idx="1992">
                  <c:v>66.902515183099993</c:v>
                </c:pt>
                <c:pt idx="1993">
                  <c:v>66.904212216000005</c:v>
                </c:pt>
                <c:pt idx="1994">
                  <c:v>66.907181905399995</c:v>
                </c:pt>
                <c:pt idx="1995">
                  <c:v>66.9097782602</c:v>
                </c:pt>
                <c:pt idx="1996">
                  <c:v>66.909967687600002</c:v>
                </c:pt>
                <c:pt idx="1997">
                  <c:v>66.912620044400001</c:v>
                </c:pt>
                <c:pt idx="1998">
                  <c:v>66.917110724799997</c:v>
                </c:pt>
                <c:pt idx="1999">
                  <c:v>66.924082251900003</c:v>
                </c:pt>
                <c:pt idx="2000">
                  <c:v>66.929292308499996</c:v>
                </c:pt>
                <c:pt idx="2001">
                  <c:v>66.929665095999994</c:v>
                </c:pt>
                <c:pt idx="2002">
                  <c:v>66.933514184900005</c:v>
                </c:pt>
                <c:pt idx="2003">
                  <c:v>66.937517252899994</c:v>
                </c:pt>
                <c:pt idx="2004">
                  <c:v>66.939997158699995</c:v>
                </c:pt>
                <c:pt idx="2005">
                  <c:v>66.942925859900001</c:v>
                </c:pt>
                <c:pt idx="2006">
                  <c:v>66.945436979999997</c:v>
                </c:pt>
                <c:pt idx="2007">
                  <c:v>66.948201568000002</c:v>
                </c:pt>
                <c:pt idx="2008">
                  <c:v>66.949875669600004</c:v>
                </c:pt>
                <c:pt idx="2009">
                  <c:v>66.952284951099998</c:v>
                </c:pt>
                <c:pt idx="2010">
                  <c:v>66.955098789800005</c:v>
                </c:pt>
                <c:pt idx="2011">
                  <c:v>66.961749960500001</c:v>
                </c:pt>
                <c:pt idx="2012">
                  <c:v>66.968425734799993</c:v>
                </c:pt>
                <c:pt idx="2013">
                  <c:v>66.969688497000007</c:v>
                </c:pt>
                <c:pt idx="2014">
                  <c:v>66.970024090300001</c:v>
                </c:pt>
                <c:pt idx="2015">
                  <c:v>66.970655389000001</c:v>
                </c:pt>
                <c:pt idx="2016">
                  <c:v>66.973469297999998</c:v>
                </c:pt>
                <c:pt idx="2017">
                  <c:v>66.976624725400001</c:v>
                </c:pt>
                <c:pt idx="2018">
                  <c:v>66.979182752100002</c:v>
                </c:pt>
                <c:pt idx="2019">
                  <c:v>66.980893733499997</c:v>
                </c:pt>
                <c:pt idx="2020">
                  <c:v>66.981066694500001</c:v>
                </c:pt>
                <c:pt idx="2021">
                  <c:v>66.983100159900005</c:v>
                </c:pt>
                <c:pt idx="2022">
                  <c:v>66.985079386600006</c:v>
                </c:pt>
                <c:pt idx="2023">
                  <c:v>66.985117054699998</c:v>
                </c:pt>
                <c:pt idx="2024">
                  <c:v>66.986950859700002</c:v>
                </c:pt>
                <c:pt idx="2025">
                  <c:v>66.990171682400003</c:v>
                </c:pt>
                <c:pt idx="2026">
                  <c:v>66.991855309300007</c:v>
                </c:pt>
                <c:pt idx="2027">
                  <c:v>66.993050881800002</c:v>
                </c:pt>
                <c:pt idx="2028">
                  <c:v>66.995214980900002</c:v>
                </c:pt>
                <c:pt idx="2029">
                  <c:v>66.999939252499999</c:v>
                </c:pt>
                <c:pt idx="2030">
                  <c:v>67.0063722915</c:v>
                </c:pt>
                <c:pt idx="2031">
                  <c:v>67.010906335100003</c:v>
                </c:pt>
                <c:pt idx="2032">
                  <c:v>67.013162686699999</c:v>
                </c:pt>
                <c:pt idx="2033">
                  <c:v>67.014548806199997</c:v>
                </c:pt>
                <c:pt idx="2034">
                  <c:v>67.016492149200005</c:v>
                </c:pt>
                <c:pt idx="2035">
                  <c:v>67.018346197400007</c:v>
                </c:pt>
                <c:pt idx="2036">
                  <c:v>67.019234119100005</c:v>
                </c:pt>
                <c:pt idx="2037">
                  <c:v>67.021440501599997</c:v>
                </c:pt>
                <c:pt idx="2038">
                  <c:v>67.026195805200004</c:v>
                </c:pt>
                <c:pt idx="2039">
                  <c:v>67.029335180299995</c:v>
                </c:pt>
                <c:pt idx="2040">
                  <c:v>67.034883433199994</c:v>
                </c:pt>
                <c:pt idx="2041">
                  <c:v>67.040147953599998</c:v>
                </c:pt>
                <c:pt idx="2042">
                  <c:v>67.040463289900003</c:v>
                </c:pt>
                <c:pt idx="2043">
                  <c:v>67.041835487200004</c:v>
                </c:pt>
                <c:pt idx="2044">
                  <c:v>67.043183189499999</c:v>
                </c:pt>
                <c:pt idx="2045">
                  <c:v>67.043520648699996</c:v>
                </c:pt>
                <c:pt idx="2046">
                  <c:v>67.045500029699994</c:v>
                </c:pt>
                <c:pt idx="2047">
                  <c:v>67.049218961299999</c:v>
                </c:pt>
                <c:pt idx="2048">
                  <c:v>67.055135279400005</c:v>
                </c:pt>
                <c:pt idx="2049">
                  <c:v>67.059818057100003</c:v>
                </c:pt>
                <c:pt idx="2050">
                  <c:v>67.061159428600007</c:v>
                </c:pt>
                <c:pt idx="2051">
                  <c:v>67.062277520999999</c:v>
                </c:pt>
                <c:pt idx="2052">
                  <c:v>67.063309013199998</c:v>
                </c:pt>
                <c:pt idx="2053">
                  <c:v>67.066166907099998</c:v>
                </c:pt>
                <c:pt idx="2054">
                  <c:v>67.069567104399994</c:v>
                </c:pt>
                <c:pt idx="2055">
                  <c:v>67.072557698599994</c:v>
                </c:pt>
                <c:pt idx="2056">
                  <c:v>67.075020300399999</c:v>
                </c:pt>
                <c:pt idx="2057">
                  <c:v>67.078119655600005</c:v>
                </c:pt>
                <c:pt idx="2058">
                  <c:v>67.083020251199997</c:v>
                </c:pt>
                <c:pt idx="2059">
                  <c:v>67.086654132500001</c:v>
                </c:pt>
                <c:pt idx="2060">
                  <c:v>67.088135890199993</c:v>
                </c:pt>
                <c:pt idx="2061">
                  <c:v>67.098198220399993</c:v>
                </c:pt>
                <c:pt idx="2062">
                  <c:v>67.108935414599998</c:v>
                </c:pt>
                <c:pt idx="2063">
                  <c:v>67.112692264499998</c:v>
                </c:pt>
                <c:pt idx="2064">
                  <c:v>67.119530578600006</c:v>
                </c:pt>
                <c:pt idx="2065">
                  <c:v>67.124032084600003</c:v>
                </c:pt>
                <c:pt idx="2066">
                  <c:v>67.125078926699999</c:v>
                </c:pt>
                <c:pt idx="2067">
                  <c:v>67.127242321899999</c:v>
                </c:pt>
                <c:pt idx="2068">
                  <c:v>67.1304838394</c:v>
                </c:pt>
                <c:pt idx="2069">
                  <c:v>67.133710518100003</c:v>
                </c:pt>
                <c:pt idx="2070">
                  <c:v>67.137442110500004</c:v>
                </c:pt>
                <c:pt idx="2071">
                  <c:v>67.1412365865</c:v>
                </c:pt>
                <c:pt idx="2072">
                  <c:v>67.145796862599994</c:v>
                </c:pt>
                <c:pt idx="2073">
                  <c:v>67.150201299100004</c:v>
                </c:pt>
                <c:pt idx="2074">
                  <c:v>67.151639885799995</c:v>
                </c:pt>
                <c:pt idx="2075">
                  <c:v>67.151743498599998</c:v>
                </c:pt>
                <c:pt idx="2076">
                  <c:v>67.156233259700002</c:v>
                </c:pt>
                <c:pt idx="2077">
                  <c:v>67.161244312400001</c:v>
                </c:pt>
                <c:pt idx="2078">
                  <c:v>67.162567039999999</c:v>
                </c:pt>
                <c:pt idx="2079">
                  <c:v>67.163830925900001</c:v>
                </c:pt>
                <c:pt idx="2080">
                  <c:v>67.1645420169</c:v>
                </c:pt>
                <c:pt idx="2081">
                  <c:v>67.165809117699993</c:v>
                </c:pt>
                <c:pt idx="2082">
                  <c:v>67.169443305200005</c:v>
                </c:pt>
                <c:pt idx="2083">
                  <c:v>67.172023383699994</c:v>
                </c:pt>
                <c:pt idx="2084">
                  <c:v>67.172173777699996</c:v>
                </c:pt>
                <c:pt idx="2085">
                  <c:v>67.172909928199999</c:v>
                </c:pt>
                <c:pt idx="2086">
                  <c:v>67.175326927900002</c:v>
                </c:pt>
                <c:pt idx="2087">
                  <c:v>67.177248754000004</c:v>
                </c:pt>
                <c:pt idx="2088">
                  <c:v>67.178753552700002</c:v>
                </c:pt>
                <c:pt idx="2089">
                  <c:v>67.180362745899998</c:v>
                </c:pt>
                <c:pt idx="2090">
                  <c:v>67.181400663100007</c:v>
                </c:pt>
                <c:pt idx="2091">
                  <c:v>67.182222004300002</c:v>
                </c:pt>
                <c:pt idx="2092">
                  <c:v>67.182494518499993</c:v>
                </c:pt>
                <c:pt idx="2093">
                  <c:v>67.182898017300005</c:v>
                </c:pt>
                <c:pt idx="2094">
                  <c:v>67.186471253199997</c:v>
                </c:pt>
                <c:pt idx="2095">
                  <c:v>67.190051093700006</c:v>
                </c:pt>
                <c:pt idx="2096">
                  <c:v>67.190626178599999</c:v>
                </c:pt>
                <c:pt idx="2097">
                  <c:v>67.196513658399994</c:v>
                </c:pt>
                <c:pt idx="2098">
                  <c:v>67.202799935300007</c:v>
                </c:pt>
                <c:pt idx="2099">
                  <c:v>67.203935654899993</c:v>
                </c:pt>
                <c:pt idx="2100">
                  <c:v>67.204781541499997</c:v>
                </c:pt>
                <c:pt idx="2101">
                  <c:v>67.206224809399998</c:v>
                </c:pt>
                <c:pt idx="2102">
                  <c:v>67.207391496499994</c:v>
                </c:pt>
                <c:pt idx="2103">
                  <c:v>67.208315074599994</c:v>
                </c:pt>
                <c:pt idx="2104">
                  <c:v>67.213985209800001</c:v>
                </c:pt>
                <c:pt idx="2105">
                  <c:v>67.218987792099995</c:v>
                </c:pt>
                <c:pt idx="2106">
                  <c:v>67.219620200700007</c:v>
                </c:pt>
                <c:pt idx="2107">
                  <c:v>67.2211501699</c:v>
                </c:pt>
                <c:pt idx="2108">
                  <c:v>67.225055418099998</c:v>
                </c:pt>
                <c:pt idx="2109">
                  <c:v>67.233431646499994</c:v>
                </c:pt>
                <c:pt idx="2110">
                  <c:v>67.238842795300002</c:v>
                </c:pt>
                <c:pt idx="2111">
                  <c:v>67.242623764499996</c:v>
                </c:pt>
                <c:pt idx="2112">
                  <c:v>67.246928237299997</c:v>
                </c:pt>
                <c:pt idx="2113">
                  <c:v>67.247590035299993</c:v>
                </c:pt>
                <c:pt idx="2114">
                  <c:v>67.250508111200006</c:v>
                </c:pt>
                <c:pt idx="2115">
                  <c:v>67.253379778999999</c:v>
                </c:pt>
                <c:pt idx="2116">
                  <c:v>67.254989216599995</c:v>
                </c:pt>
                <c:pt idx="2117">
                  <c:v>67.258621205500006</c:v>
                </c:pt>
                <c:pt idx="2118">
                  <c:v>67.264334259199998</c:v>
                </c:pt>
                <c:pt idx="2119">
                  <c:v>67.269492854899994</c:v>
                </c:pt>
                <c:pt idx="2120">
                  <c:v>67.272088657400005</c:v>
                </c:pt>
                <c:pt idx="2121">
                  <c:v>67.2742073581</c:v>
                </c:pt>
                <c:pt idx="2122">
                  <c:v>67.276604472900004</c:v>
                </c:pt>
                <c:pt idx="2123">
                  <c:v>67.280335940000001</c:v>
                </c:pt>
                <c:pt idx="2124">
                  <c:v>67.285252162000006</c:v>
                </c:pt>
                <c:pt idx="2125">
                  <c:v>67.289846622300004</c:v>
                </c:pt>
                <c:pt idx="2126">
                  <c:v>67.293927719099997</c:v>
                </c:pt>
                <c:pt idx="2127">
                  <c:v>67.2962006323</c:v>
                </c:pt>
                <c:pt idx="2128">
                  <c:v>67.300404394799997</c:v>
                </c:pt>
                <c:pt idx="2129">
                  <c:v>67.305948458700001</c:v>
                </c:pt>
                <c:pt idx="2130">
                  <c:v>67.310229898200006</c:v>
                </c:pt>
                <c:pt idx="2131">
                  <c:v>67.313905564500004</c:v>
                </c:pt>
                <c:pt idx="2132">
                  <c:v>67.317726150200002</c:v>
                </c:pt>
                <c:pt idx="2133">
                  <c:v>67.323771371600003</c:v>
                </c:pt>
                <c:pt idx="2134">
                  <c:v>67.327191256500001</c:v>
                </c:pt>
                <c:pt idx="2135">
                  <c:v>67.327673143499993</c:v>
                </c:pt>
                <c:pt idx="2136">
                  <c:v>67.329231061499996</c:v>
                </c:pt>
                <c:pt idx="2137">
                  <c:v>67.330541899500005</c:v>
                </c:pt>
                <c:pt idx="2138">
                  <c:v>67.330991668799996</c:v>
                </c:pt>
                <c:pt idx="2139">
                  <c:v>67.335647169500007</c:v>
                </c:pt>
                <c:pt idx="2140">
                  <c:v>67.340894290099996</c:v>
                </c:pt>
                <c:pt idx="2141">
                  <c:v>67.344374514400002</c:v>
                </c:pt>
                <c:pt idx="2142">
                  <c:v>67.347871598400005</c:v>
                </c:pt>
                <c:pt idx="2143">
                  <c:v>67.352587571699999</c:v>
                </c:pt>
                <c:pt idx="2144">
                  <c:v>67.357923796799994</c:v>
                </c:pt>
                <c:pt idx="2145">
                  <c:v>67.360188011399998</c:v>
                </c:pt>
                <c:pt idx="2146">
                  <c:v>67.361419950599995</c:v>
                </c:pt>
                <c:pt idx="2147">
                  <c:v>67.363662141399999</c:v>
                </c:pt>
                <c:pt idx="2148">
                  <c:v>67.367062336399997</c:v>
                </c:pt>
                <c:pt idx="2149">
                  <c:v>67.369344348300004</c:v>
                </c:pt>
                <c:pt idx="2150">
                  <c:v>67.370066189900001</c:v>
                </c:pt>
                <c:pt idx="2151">
                  <c:v>67.370369340899998</c:v>
                </c:pt>
                <c:pt idx="2152">
                  <c:v>67.370993868900001</c:v>
                </c:pt>
                <c:pt idx="2153">
                  <c:v>67.371775951000004</c:v>
                </c:pt>
                <c:pt idx="2154">
                  <c:v>67.372127866100001</c:v>
                </c:pt>
                <c:pt idx="2155">
                  <c:v>67.372455695799999</c:v>
                </c:pt>
                <c:pt idx="2156">
                  <c:v>67.373017873699993</c:v>
                </c:pt>
                <c:pt idx="2157">
                  <c:v>67.373569794700003</c:v>
                </c:pt>
                <c:pt idx="2158">
                  <c:v>67.373865188799996</c:v>
                </c:pt>
                <c:pt idx="2159">
                  <c:v>67.375565408400007</c:v>
                </c:pt>
                <c:pt idx="2160">
                  <c:v>67.377839377000001</c:v>
                </c:pt>
                <c:pt idx="2161">
                  <c:v>67.378525917199994</c:v>
                </c:pt>
                <c:pt idx="2162">
                  <c:v>67.378731783999996</c:v>
                </c:pt>
                <c:pt idx="2163">
                  <c:v>67.380380283799994</c:v>
                </c:pt>
                <c:pt idx="2164">
                  <c:v>67.382983905800003</c:v>
                </c:pt>
                <c:pt idx="2165">
                  <c:v>67.386103047000006</c:v>
                </c:pt>
                <c:pt idx="2166">
                  <c:v>67.391076428000005</c:v>
                </c:pt>
                <c:pt idx="2167">
                  <c:v>67.395116376999994</c:v>
                </c:pt>
                <c:pt idx="2168">
                  <c:v>67.397810539899993</c:v>
                </c:pt>
                <c:pt idx="2169">
                  <c:v>67.401284244899998</c:v>
                </c:pt>
                <c:pt idx="2170">
                  <c:v>67.403207737900004</c:v>
                </c:pt>
                <c:pt idx="2171">
                  <c:v>67.4033261493</c:v>
                </c:pt>
                <c:pt idx="2172">
                  <c:v>67.403990771699995</c:v>
                </c:pt>
                <c:pt idx="2173">
                  <c:v>67.405715815700006</c:v>
                </c:pt>
                <c:pt idx="2174">
                  <c:v>67.4080196922</c:v>
                </c:pt>
                <c:pt idx="2175">
                  <c:v>67.409878882000001</c:v>
                </c:pt>
                <c:pt idx="2176">
                  <c:v>67.413827064499998</c:v>
                </c:pt>
                <c:pt idx="2177">
                  <c:v>67.418178996600005</c:v>
                </c:pt>
                <c:pt idx="2178">
                  <c:v>67.419285179100001</c:v>
                </c:pt>
                <c:pt idx="2179">
                  <c:v>67.421253860899995</c:v>
                </c:pt>
                <c:pt idx="2180">
                  <c:v>67.423911568700007</c:v>
                </c:pt>
                <c:pt idx="2181">
                  <c:v>67.424780707500005</c:v>
                </c:pt>
                <c:pt idx="2182">
                  <c:v>67.425420452599994</c:v>
                </c:pt>
                <c:pt idx="2183">
                  <c:v>67.426529081699996</c:v>
                </c:pt>
                <c:pt idx="2184">
                  <c:v>67.427597726100004</c:v>
                </c:pt>
                <c:pt idx="2185">
                  <c:v>67.430533286200003</c:v>
                </c:pt>
                <c:pt idx="2186">
                  <c:v>67.433788412200002</c:v>
                </c:pt>
                <c:pt idx="2187">
                  <c:v>67.434694027500001</c:v>
                </c:pt>
                <c:pt idx="2188">
                  <c:v>67.439450031600003</c:v>
                </c:pt>
                <c:pt idx="2189">
                  <c:v>67.444282889600004</c:v>
                </c:pt>
                <c:pt idx="2190">
                  <c:v>67.446000445300001</c:v>
                </c:pt>
                <c:pt idx="2191">
                  <c:v>67.447729014999993</c:v>
                </c:pt>
                <c:pt idx="2192">
                  <c:v>67.449528256999997</c:v>
                </c:pt>
                <c:pt idx="2193">
                  <c:v>67.451562202299996</c:v>
                </c:pt>
                <c:pt idx="2194">
                  <c:v>67.452975552599995</c:v>
                </c:pt>
                <c:pt idx="2195">
                  <c:v>67.454648778199996</c:v>
                </c:pt>
                <c:pt idx="2196">
                  <c:v>67.4555428484</c:v>
                </c:pt>
                <c:pt idx="2197">
                  <c:v>67.458288069299996</c:v>
                </c:pt>
                <c:pt idx="2198">
                  <c:v>67.461438516399994</c:v>
                </c:pt>
                <c:pt idx="2199">
                  <c:v>67.462687407800004</c:v>
                </c:pt>
                <c:pt idx="2200">
                  <c:v>67.463347246300003</c:v>
                </c:pt>
                <c:pt idx="2201">
                  <c:v>67.463454908200006</c:v>
                </c:pt>
                <c:pt idx="2202">
                  <c:v>67.466234258900002</c:v>
                </c:pt>
                <c:pt idx="2203">
                  <c:v>67.469225533699998</c:v>
                </c:pt>
                <c:pt idx="2204">
                  <c:v>67.470644846900001</c:v>
                </c:pt>
                <c:pt idx="2205">
                  <c:v>67.4738414909</c:v>
                </c:pt>
                <c:pt idx="2206">
                  <c:v>67.4774967229</c:v>
                </c:pt>
                <c:pt idx="2207">
                  <c:v>67.483642878300003</c:v>
                </c:pt>
                <c:pt idx="2208">
                  <c:v>67.488688104800005</c:v>
                </c:pt>
                <c:pt idx="2209">
                  <c:v>67.493166068999997</c:v>
                </c:pt>
                <c:pt idx="2210">
                  <c:v>67.497774180299999</c:v>
                </c:pt>
                <c:pt idx="2211">
                  <c:v>67.498564224700004</c:v>
                </c:pt>
                <c:pt idx="2212">
                  <c:v>67.500334361</c:v>
                </c:pt>
                <c:pt idx="2213">
                  <c:v>67.502316001799997</c:v>
                </c:pt>
                <c:pt idx="2214">
                  <c:v>67.503065816399996</c:v>
                </c:pt>
                <c:pt idx="2215">
                  <c:v>67.504101093200006</c:v>
                </c:pt>
                <c:pt idx="2216">
                  <c:v>67.505392744600002</c:v>
                </c:pt>
                <c:pt idx="2217">
                  <c:v>67.507808114599996</c:v>
                </c:pt>
                <c:pt idx="2218">
                  <c:v>67.5164638551</c:v>
                </c:pt>
                <c:pt idx="2219">
                  <c:v>67.524776234399994</c:v>
                </c:pt>
                <c:pt idx="2220">
                  <c:v>67.529203459800001</c:v>
                </c:pt>
                <c:pt idx="2221">
                  <c:v>67.535176884199998</c:v>
                </c:pt>
                <c:pt idx="2222">
                  <c:v>67.538778222800005</c:v>
                </c:pt>
                <c:pt idx="2223">
                  <c:v>67.540486565500004</c:v>
                </c:pt>
                <c:pt idx="2224">
                  <c:v>67.5422580165</c:v>
                </c:pt>
                <c:pt idx="2225">
                  <c:v>67.545027326899998</c:v>
                </c:pt>
                <c:pt idx="2226">
                  <c:v>67.547327418699993</c:v>
                </c:pt>
                <c:pt idx="2227">
                  <c:v>67.547519443900001</c:v>
                </c:pt>
                <c:pt idx="2228">
                  <c:v>67.547629280400002</c:v>
                </c:pt>
                <c:pt idx="2229">
                  <c:v>67.549589998399995</c:v>
                </c:pt>
                <c:pt idx="2230">
                  <c:v>67.551569678600003</c:v>
                </c:pt>
                <c:pt idx="2231">
                  <c:v>67.551970710999996</c:v>
                </c:pt>
                <c:pt idx="2232">
                  <c:v>67.5525083446</c:v>
                </c:pt>
                <c:pt idx="2233">
                  <c:v>67.553701231800005</c:v>
                </c:pt>
                <c:pt idx="2234">
                  <c:v>67.555562700999999</c:v>
                </c:pt>
                <c:pt idx="2235">
                  <c:v>67.561347971800004</c:v>
                </c:pt>
                <c:pt idx="2236">
                  <c:v>67.566653006899998</c:v>
                </c:pt>
                <c:pt idx="2237">
                  <c:v>67.567827938199997</c:v>
                </c:pt>
                <c:pt idx="2238">
                  <c:v>67.572236171</c:v>
                </c:pt>
                <c:pt idx="2239">
                  <c:v>67.576911561900005</c:v>
                </c:pt>
                <c:pt idx="2240">
                  <c:v>67.5813138364</c:v>
                </c:pt>
                <c:pt idx="2241">
                  <c:v>67.585913430000005</c:v>
                </c:pt>
                <c:pt idx="2242">
                  <c:v>67.587844905099999</c:v>
                </c:pt>
                <c:pt idx="2243">
                  <c:v>67.588924208500003</c:v>
                </c:pt>
                <c:pt idx="2244">
                  <c:v>67.590296836600004</c:v>
                </c:pt>
                <c:pt idx="2245">
                  <c:v>67.592086303499997</c:v>
                </c:pt>
                <c:pt idx="2246">
                  <c:v>67.593055750199994</c:v>
                </c:pt>
                <c:pt idx="2247">
                  <c:v>67.593271049099997</c:v>
                </c:pt>
                <c:pt idx="2248">
                  <c:v>67.594723713099995</c:v>
                </c:pt>
                <c:pt idx="2249">
                  <c:v>67.597941689799995</c:v>
                </c:pt>
                <c:pt idx="2250">
                  <c:v>67.600575254700004</c:v>
                </c:pt>
                <c:pt idx="2251">
                  <c:v>67.602172186399997</c:v>
                </c:pt>
                <c:pt idx="2252">
                  <c:v>67.603583610300007</c:v>
                </c:pt>
                <c:pt idx="2253">
                  <c:v>67.605701717100004</c:v>
                </c:pt>
                <c:pt idx="2254">
                  <c:v>67.609562346999994</c:v>
                </c:pt>
                <c:pt idx="2255">
                  <c:v>67.612492624400005</c:v>
                </c:pt>
                <c:pt idx="2256">
                  <c:v>67.613869647200005</c:v>
                </c:pt>
                <c:pt idx="2257">
                  <c:v>67.616691630600002</c:v>
                </c:pt>
                <c:pt idx="2258">
                  <c:v>67.619155668299996</c:v>
                </c:pt>
                <c:pt idx="2259">
                  <c:v>67.619833219300006</c:v>
                </c:pt>
                <c:pt idx="2260">
                  <c:v>67.620803476399999</c:v>
                </c:pt>
                <c:pt idx="2261">
                  <c:v>67.622171925900005</c:v>
                </c:pt>
                <c:pt idx="2262">
                  <c:v>67.624395860500002</c:v>
                </c:pt>
                <c:pt idx="2263">
                  <c:v>67.627694403500001</c:v>
                </c:pt>
                <c:pt idx="2264">
                  <c:v>67.629361691599996</c:v>
                </c:pt>
                <c:pt idx="2265">
                  <c:v>67.629432456800004</c:v>
                </c:pt>
                <c:pt idx="2266">
                  <c:v>67.632125397899998</c:v>
                </c:pt>
                <c:pt idx="2267">
                  <c:v>67.636299171299996</c:v>
                </c:pt>
                <c:pt idx="2268">
                  <c:v>67.638119230800001</c:v>
                </c:pt>
                <c:pt idx="2269">
                  <c:v>67.638789556600003</c:v>
                </c:pt>
                <c:pt idx="2270">
                  <c:v>67.642219200300005</c:v>
                </c:pt>
                <c:pt idx="2271">
                  <c:v>67.6456473585</c:v>
                </c:pt>
                <c:pt idx="2272">
                  <c:v>67.651074452399996</c:v>
                </c:pt>
                <c:pt idx="2273">
                  <c:v>67.658191599099993</c:v>
                </c:pt>
                <c:pt idx="2274">
                  <c:v>67.664762484600004</c:v>
                </c:pt>
                <c:pt idx="2275">
                  <c:v>67.669577187800002</c:v>
                </c:pt>
                <c:pt idx="2276">
                  <c:v>67.6706972116</c:v>
                </c:pt>
                <c:pt idx="2277">
                  <c:v>67.6737601783</c:v>
                </c:pt>
                <c:pt idx="2278">
                  <c:v>67.676389420999996</c:v>
                </c:pt>
                <c:pt idx="2279">
                  <c:v>67.677028701599994</c:v>
                </c:pt>
                <c:pt idx="2280">
                  <c:v>67.679820015600001</c:v>
                </c:pt>
                <c:pt idx="2281">
                  <c:v>67.682491318999993</c:v>
                </c:pt>
                <c:pt idx="2282">
                  <c:v>67.683186667499996</c:v>
                </c:pt>
                <c:pt idx="2283">
                  <c:v>67.684997391600007</c:v>
                </c:pt>
                <c:pt idx="2284">
                  <c:v>67.686715181500006</c:v>
                </c:pt>
                <c:pt idx="2285">
                  <c:v>67.689475497700002</c:v>
                </c:pt>
                <c:pt idx="2286">
                  <c:v>67.693054522400004</c:v>
                </c:pt>
                <c:pt idx="2287">
                  <c:v>67.696427765500005</c:v>
                </c:pt>
                <c:pt idx="2288">
                  <c:v>67.698582157299995</c:v>
                </c:pt>
                <c:pt idx="2289">
                  <c:v>67.701177373099995</c:v>
                </c:pt>
                <c:pt idx="2290">
                  <c:v>67.704693572099998</c:v>
                </c:pt>
                <c:pt idx="2291">
                  <c:v>67.705870892199997</c:v>
                </c:pt>
                <c:pt idx="2292">
                  <c:v>67.707788926500001</c:v>
                </c:pt>
                <c:pt idx="2293">
                  <c:v>67.710830241300002</c:v>
                </c:pt>
                <c:pt idx="2294">
                  <c:v>67.712966516199998</c:v>
                </c:pt>
                <c:pt idx="2295">
                  <c:v>67.715487081000006</c:v>
                </c:pt>
                <c:pt idx="2296">
                  <c:v>67.722085566600001</c:v>
                </c:pt>
                <c:pt idx="2297">
                  <c:v>67.728813812599995</c:v>
                </c:pt>
                <c:pt idx="2298">
                  <c:v>67.730987566899998</c:v>
                </c:pt>
                <c:pt idx="2299">
                  <c:v>67.733316870699994</c:v>
                </c:pt>
                <c:pt idx="2300">
                  <c:v>67.738524570799996</c:v>
                </c:pt>
                <c:pt idx="2301">
                  <c:v>67.743190041199995</c:v>
                </c:pt>
                <c:pt idx="2302">
                  <c:v>67.745560369700002</c:v>
                </c:pt>
                <c:pt idx="2303">
                  <c:v>67.752987231600002</c:v>
                </c:pt>
                <c:pt idx="2304">
                  <c:v>67.763432905399995</c:v>
                </c:pt>
                <c:pt idx="2305">
                  <c:v>67.769696620299996</c:v>
                </c:pt>
                <c:pt idx="2306">
                  <c:v>67.772598583499999</c:v>
                </c:pt>
                <c:pt idx="2307">
                  <c:v>67.774075456800006</c:v>
                </c:pt>
                <c:pt idx="2308">
                  <c:v>67.7770256437</c:v>
                </c:pt>
                <c:pt idx="2309">
                  <c:v>67.779185738799995</c:v>
                </c:pt>
                <c:pt idx="2310">
                  <c:v>67.779972465599997</c:v>
                </c:pt>
                <c:pt idx="2311">
                  <c:v>67.788258386199999</c:v>
                </c:pt>
                <c:pt idx="2312">
                  <c:v>67.797751816100003</c:v>
                </c:pt>
                <c:pt idx="2313">
                  <c:v>67.801923056099994</c:v>
                </c:pt>
                <c:pt idx="2314">
                  <c:v>67.806036895299997</c:v>
                </c:pt>
                <c:pt idx="2315">
                  <c:v>67.810317761199997</c:v>
                </c:pt>
                <c:pt idx="2316">
                  <c:v>67.813584002900001</c:v>
                </c:pt>
                <c:pt idx="2317">
                  <c:v>67.816337088400005</c:v>
                </c:pt>
                <c:pt idx="2318">
                  <c:v>67.818427744600001</c:v>
                </c:pt>
                <c:pt idx="2319">
                  <c:v>67.8188490597</c:v>
                </c:pt>
                <c:pt idx="2320">
                  <c:v>67.819194322100003</c:v>
                </c:pt>
                <c:pt idx="2321">
                  <c:v>67.819825507499999</c:v>
                </c:pt>
                <c:pt idx="2322">
                  <c:v>67.821671895199998</c:v>
                </c:pt>
                <c:pt idx="2323">
                  <c:v>67.823243429499996</c:v>
                </c:pt>
                <c:pt idx="2324">
                  <c:v>67.828067850699995</c:v>
                </c:pt>
                <c:pt idx="2325">
                  <c:v>67.835245737700006</c:v>
                </c:pt>
                <c:pt idx="2326">
                  <c:v>67.839305400399994</c:v>
                </c:pt>
                <c:pt idx="2327">
                  <c:v>67.840785807800003</c:v>
                </c:pt>
                <c:pt idx="2328">
                  <c:v>67.8411905639</c:v>
                </c:pt>
                <c:pt idx="2329">
                  <c:v>67.841817216300001</c:v>
                </c:pt>
                <c:pt idx="2330">
                  <c:v>67.842345574999996</c:v>
                </c:pt>
                <c:pt idx="2331">
                  <c:v>67.842708937200001</c:v>
                </c:pt>
                <c:pt idx="2332">
                  <c:v>67.843394329600002</c:v>
                </c:pt>
                <c:pt idx="2333">
                  <c:v>67.844217456999999</c:v>
                </c:pt>
                <c:pt idx="2334">
                  <c:v>67.845567825900005</c:v>
                </c:pt>
                <c:pt idx="2335">
                  <c:v>67.847376593600004</c:v>
                </c:pt>
                <c:pt idx="2336">
                  <c:v>67.849026458200001</c:v>
                </c:pt>
                <c:pt idx="2337">
                  <c:v>67.8501866143</c:v>
                </c:pt>
                <c:pt idx="2338">
                  <c:v>67.850434250899994</c:v>
                </c:pt>
                <c:pt idx="2339">
                  <c:v>67.851525265700005</c:v>
                </c:pt>
                <c:pt idx="2340">
                  <c:v>67.852641710300006</c:v>
                </c:pt>
                <c:pt idx="2341">
                  <c:v>67.854650157999998</c:v>
                </c:pt>
                <c:pt idx="2342">
                  <c:v>67.857268285299995</c:v>
                </c:pt>
                <c:pt idx="2343">
                  <c:v>67.859234080099995</c:v>
                </c:pt>
                <c:pt idx="2344">
                  <c:v>67.860748469499995</c:v>
                </c:pt>
                <c:pt idx="2345">
                  <c:v>67.861190305799994</c:v>
                </c:pt>
                <c:pt idx="2346">
                  <c:v>67.861699535599996</c:v>
                </c:pt>
                <c:pt idx="2347">
                  <c:v>67.863010151899999</c:v>
                </c:pt>
                <c:pt idx="2348">
                  <c:v>67.8655068013</c:v>
                </c:pt>
                <c:pt idx="2349">
                  <c:v>67.866986910799994</c:v>
                </c:pt>
                <c:pt idx="2350">
                  <c:v>67.867431905700002</c:v>
                </c:pt>
                <c:pt idx="2351">
                  <c:v>67.867965372699999</c:v>
                </c:pt>
                <c:pt idx="2352">
                  <c:v>67.870651168799995</c:v>
                </c:pt>
                <c:pt idx="2353">
                  <c:v>67.873540416300003</c:v>
                </c:pt>
                <c:pt idx="2354">
                  <c:v>67.874914616500007</c:v>
                </c:pt>
                <c:pt idx="2355">
                  <c:v>67.8781236576</c:v>
                </c:pt>
                <c:pt idx="2356">
                  <c:v>67.883723307899999</c:v>
                </c:pt>
                <c:pt idx="2357">
                  <c:v>67.888006933699998</c:v>
                </c:pt>
                <c:pt idx="2358">
                  <c:v>67.889408379800003</c:v>
                </c:pt>
                <c:pt idx="2359">
                  <c:v>67.890810695599995</c:v>
                </c:pt>
                <c:pt idx="2360">
                  <c:v>67.893514207099997</c:v>
                </c:pt>
                <c:pt idx="2361">
                  <c:v>67.896439743000002</c:v>
                </c:pt>
                <c:pt idx="2362">
                  <c:v>67.898169573499999</c:v>
                </c:pt>
                <c:pt idx="2363">
                  <c:v>67.901012830100001</c:v>
                </c:pt>
                <c:pt idx="2364">
                  <c:v>67.904292572200006</c:v>
                </c:pt>
                <c:pt idx="2365">
                  <c:v>67.906597682099999</c:v>
                </c:pt>
                <c:pt idx="2366">
                  <c:v>67.907944249300002</c:v>
                </c:pt>
                <c:pt idx="2367">
                  <c:v>67.909138446</c:v>
                </c:pt>
                <c:pt idx="2368">
                  <c:v>67.910585585000007</c:v>
                </c:pt>
                <c:pt idx="2369">
                  <c:v>67.914676412600002</c:v>
                </c:pt>
                <c:pt idx="2370">
                  <c:v>67.918397659700005</c:v>
                </c:pt>
                <c:pt idx="2371">
                  <c:v>67.919997118400005</c:v>
                </c:pt>
                <c:pt idx="2372">
                  <c:v>67.921942400099994</c:v>
                </c:pt>
                <c:pt idx="2373">
                  <c:v>67.927463575000004</c:v>
                </c:pt>
                <c:pt idx="2374">
                  <c:v>67.933241857599995</c:v>
                </c:pt>
                <c:pt idx="2375">
                  <c:v>67.934418798799996</c:v>
                </c:pt>
                <c:pt idx="2376">
                  <c:v>67.935788351900001</c:v>
                </c:pt>
                <c:pt idx="2377">
                  <c:v>67.938425473099997</c:v>
                </c:pt>
                <c:pt idx="2378">
                  <c:v>67.949609757900006</c:v>
                </c:pt>
                <c:pt idx="2379">
                  <c:v>67.959382422399997</c:v>
                </c:pt>
                <c:pt idx="2380">
                  <c:v>67.960344816800003</c:v>
                </c:pt>
                <c:pt idx="2381">
                  <c:v>67.963659338400007</c:v>
                </c:pt>
                <c:pt idx="2382">
                  <c:v>67.971947100099996</c:v>
                </c:pt>
                <c:pt idx="2383">
                  <c:v>67.977533186100004</c:v>
                </c:pt>
                <c:pt idx="2384">
                  <c:v>67.978687943699995</c:v>
                </c:pt>
                <c:pt idx="2385">
                  <c:v>67.983081534199997</c:v>
                </c:pt>
                <c:pt idx="2386">
                  <c:v>67.986885406499994</c:v>
                </c:pt>
                <c:pt idx="2387">
                  <c:v>67.988908974699996</c:v>
                </c:pt>
                <c:pt idx="2388">
                  <c:v>67.991198365100004</c:v>
                </c:pt>
                <c:pt idx="2389">
                  <c:v>67.993037312699997</c:v>
                </c:pt>
                <c:pt idx="2390">
                  <c:v>67.996726915799997</c:v>
                </c:pt>
                <c:pt idx="2391">
                  <c:v>67.999577382400005</c:v>
                </c:pt>
                <c:pt idx="2392">
                  <c:v>68.000561270800006</c:v>
                </c:pt>
                <c:pt idx="2393">
                  <c:v>68.002241936199994</c:v>
                </c:pt>
                <c:pt idx="2394">
                  <c:v>68.008038408299996</c:v>
                </c:pt>
                <c:pt idx="2395">
                  <c:v>68.015621764000002</c:v>
                </c:pt>
                <c:pt idx="2396">
                  <c:v>68.018930277199999</c:v>
                </c:pt>
                <c:pt idx="2397">
                  <c:v>68.019748460499997</c:v>
                </c:pt>
                <c:pt idx="2398">
                  <c:v>68.020943270399997</c:v>
                </c:pt>
                <c:pt idx="2399">
                  <c:v>68.022493549199993</c:v>
                </c:pt>
                <c:pt idx="2400">
                  <c:v>68.023816081500001</c:v>
                </c:pt>
                <c:pt idx="2401">
                  <c:v>68.024585420799994</c:v>
                </c:pt>
                <c:pt idx="2402">
                  <c:v>68.027324078000007</c:v>
                </c:pt>
                <c:pt idx="2403">
                  <c:v>68.034873706400006</c:v>
                </c:pt>
                <c:pt idx="2404">
                  <c:v>68.040835437799998</c:v>
                </c:pt>
                <c:pt idx="2405">
                  <c:v>68.042639669699994</c:v>
                </c:pt>
                <c:pt idx="2406">
                  <c:v>68.044960076600006</c:v>
                </c:pt>
                <c:pt idx="2407">
                  <c:v>68.047066423199993</c:v>
                </c:pt>
                <c:pt idx="2408">
                  <c:v>68.048326974199995</c:v>
                </c:pt>
                <c:pt idx="2409">
                  <c:v>68.050536291499995</c:v>
                </c:pt>
                <c:pt idx="2410">
                  <c:v>68.054472235299997</c:v>
                </c:pt>
                <c:pt idx="2411">
                  <c:v>68.060791978300003</c:v>
                </c:pt>
                <c:pt idx="2412">
                  <c:v>68.064902458000006</c:v>
                </c:pt>
                <c:pt idx="2413">
                  <c:v>68.067210661100006</c:v>
                </c:pt>
                <c:pt idx="2414">
                  <c:v>68.072863511999998</c:v>
                </c:pt>
                <c:pt idx="2415">
                  <c:v>68.076685671899995</c:v>
                </c:pt>
                <c:pt idx="2416">
                  <c:v>68.077100756899995</c:v>
                </c:pt>
                <c:pt idx="2417">
                  <c:v>68.078691943799996</c:v>
                </c:pt>
                <c:pt idx="2418">
                  <c:v>68.080521646999998</c:v>
                </c:pt>
                <c:pt idx="2419">
                  <c:v>68.081231892000005</c:v>
                </c:pt>
                <c:pt idx="2420">
                  <c:v>68.082881542400003</c:v>
                </c:pt>
                <c:pt idx="2421">
                  <c:v>68.084413807900006</c:v>
                </c:pt>
                <c:pt idx="2422">
                  <c:v>68.084999287499997</c:v>
                </c:pt>
                <c:pt idx="2423">
                  <c:v>68.085565101599997</c:v>
                </c:pt>
                <c:pt idx="2424">
                  <c:v>68.085799922600003</c:v>
                </c:pt>
                <c:pt idx="2425">
                  <c:v>68.087631444199999</c:v>
                </c:pt>
                <c:pt idx="2426">
                  <c:v>68.0906655645</c:v>
                </c:pt>
                <c:pt idx="2427">
                  <c:v>68.092087829799993</c:v>
                </c:pt>
                <c:pt idx="2428">
                  <c:v>68.092733085999996</c:v>
                </c:pt>
                <c:pt idx="2429">
                  <c:v>68.095249436200007</c:v>
                </c:pt>
                <c:pt idx="2430">
                  <c:v>68.097737939699996</c:v>
                </c:pt>
                <c:pt idx="2431">
                  <c:v>68.099606473999998</c:v>
                </c:pt>
                <c:pt idx="2432">
                  <c:v>68.101499765200003</c:v>
                </c:pt>
                <c:pt idx="2433">
                  <c:v>68.102932586799994</c:v>
                </c:pt>
                <c:pt idx="2434">
                  <c:v>68.106943546599993</c:v>
                </c:pt>
                <c:pt idx="2435">
                  <c:v>68.113727776199994</c:v>
                </c:pt>
                <c:pt idx="2436">
                  <c:v>68.118753720300006</c:v>
                </c:pt>
                <c:pt idx="2437">
                  <c:v>68.121258346700003</c:v>
                </c:pt>
                <c:pt idx="2438">
                  <c:v>68.122823127999993</c:v>
                </c:pt>
                <c:pt idx="2439">
                  <c:v>68.129223166700001</c:v>
                </c:pt>
                <c:pt idx="2440">
                  <c:v>68.135991668499997</c:v>
                </c:pt>
                <c:pt idx="2441">
                  <c:v>68.137382464200002</c:v>
                </c:pt>
                <c:pt idx="2442">
                  <c:v>68.1392842124</c:v>
                </c:pt>
                <c:pt idx="2443">
                  <c:v>68.140958746699994</c:v>
                </c:pt>
                <c:pt idx="2444">
                  <c:v>68.142094872900003</c:v>
                </c:pt>
                <c:pt idx="2445">
                  <c:v>68.144254176499999</c:v>
                </c:pt>
                <c:pt idx="2446">
                  <c:v>68.145905996500005</c:v>
                </c:pt>
                <c:pt idx="2447">
                  <c:v>68.146733999099993</c:v>
                </c:pt>
                <c:pt idx="2448">
                  <c:v>68.149732435900006</c:v>
                </c:pt>
                <c:pt idx="2449">
                  <c:v>68.153330386500002</c:v>
                </c:pt>
                <c:pt idx="2450">
                  <c:v>68.155745507600002</c:v>
                </c:pt>
                <c:pt idx="2451">
                  <c:v>68.157273764400003</c:v>
                </c:pt>
                <c:pt idx="2452">
                  <c:v>68.158277228900005</c:v>
                </c:pt>
                <c:pt idx="2453">
                  <c:v>68.159890651400005</c:v>
                </c:pt>
                <c:pt idx="2454">
                  <c:v>68.161041535099997</c:v>
                </c:pt>
                <c:pt idx="2455">
                  <c:v>68.162543087299994</c:v>
                </c:pt>
                <c:pt idx="2456">
                  <c:v>68.163940152899997</c:v>
                </c:pt>
                <c:pt idx="2457">
                  <c:v>68.164465503599999</c:v>
                </c:pt>
                <c:pt idx="2458">
                  <c:v>68.167054025900001</c:v>
                </c:pt>
                <c:pt idx="2459">
                  <c:v>68.169663470000003</c:v>
                </c:pt>
                <c:pt idx="2460">
                  <c:v>68.1714836588</c:v>
                </c:pt>
                <c:pt idx="2461">
                  <c:v>68.175263282200007</c:v>
                </c:pt>
                <c:pt idx="2462">
                  <c:v>68.178320298000003</c:v>
                </c:pt>
                <c:pt idx="2463">
                  <c:v>68.179547541399998</c:v>
                </c:pt>
                <c:pt idx="2464">
                  <c:v>68.180765957700004</c:v>
                </c:pt>
                <c:pt idx="2465">
                  <c:v>68.183735612899994</c:v>
                </c:pt>
                <c:pt idx="2466">
                  <c:v>68.188870091300004</c:v>
                </c:pt>
                <c:pt idx="2467">
                  <c:v>68.194093052699998</c:v>
                </c:pt>
                <c:pt idx="2468">
                  <c:v>68.196651837999994</c:v>
                </c:pt>
                <c:pt idx="2469">
                  <c:v>68.197261584000003</c:v>
                </c:pt>
                <c:pt idx="2470">
                  <c:v>68.197624291099999</c:v>
                </c:pt>
                <c:pt idx="2471">
                  <c:v>68.202337758200002</c:v>
                </c:pt>
                <c:pt idx="2472">
                  <c:v>68.209314489999997</c:v>
                </c:pt>
                <c:pt idx="2473">
                  <c:v>68.212161481400003</c:v>
                </c:pt>
                <c:pt idx="2474">
                  <c:v>68.214486034700002</c:v>
                </c:pt>
                <c:pt idx="2475">
                  <c:v>68.220695411299999</c:v>
                </c:pt>
                <c:pt idx="2476">
                  <c:v>68.226924586799996</c:v>
                </c:pt>
                <c:pt idx="2477">
                  <c:v>68.231534698199994</c:v>
                </c:pt>
                <c:pt idx="2478">
                  <c:v>68.234896315300006</c:v>
                </c:pt>
                <c:pt idx="2479">
                  <c:v>68.235519363899996</c:v>
                </c:pt>
                <c:pt idx="2480">
                  <c:v>68.235650205300004</c:v>
                </c:pt>
                <c:pt idx="2481">
                  <c:v>68.236231039499998</c:v>
                </c:pt>
                <c:pt idx="2482">
                  <c:v>68.237132303199999</c:v>
                </c:pt>
                <c:pt idx="2483">
                  <c:v>68.237710177400004</c:v>
                </c:pt>
                <c:pt idx="2484">
                  <c:v>68.238261278099998</c:v>
                </c:pt>
                <c:pt idx="2485">
                  <c:v>68.240211341600002</c:v>
                </c:pt>
                <c:pt idx="2486">
                  <c:v>68.241937680000007</c:v>
                </c:pt>
                <c:pt idx="2487">
                  <c:v>68.244966208400001</c:v>
                </c:pt>
                <c:pt idx="2488">
                  <c:v>68.248760381400004</c:v>
                </c:pt>
                <c:pt idx="2489">
                  <c:v>68.249845674100001</c:v>
                </c:pt>
                <c:pt idx="2490">
                  <c:v>68.252537053899999</c:v>
                </c:pt>
                <c:pt idx="2491">
                  <c:v>68.257872372700007</c:v>
                </c:pt>
                <c:pt idx="2492">
                  <c:v>68.261401000000006</c:v>
                </c:pt>
                <c:pt idx="2493">
                  <c:v>68.263435181800006</c:v>
                </c:pt>
                <c:pt idx="2494">
                  <c:v>68.266304392799995</c:v>
                </c:pt>
                <c:pt idx="2495">
                  <c:v>68.269566233099994</c:v>
                </c:pt>
                <c:pt idx="2496">
                  <c:v>68.272357246200002</c:v>
                </c:pt>
                <c:pt idx="2497">
                  <c:v>68.275025984099997</c:v>
                </c:pt>
                <c:pt idx="2498">
                  <c:v>68.278122790799998</c:v>
                </c:pt>
                <c:pt idx="2499">
                  <c:v>68.281578114400006</c:v>
                </c:pt>
                <c:pt idx="2500">
                  <c:v>68.284532616199996</c:v>
                </c:pt>
                <c:pt idx="2501">
                  <c:v>68.286958560299993</c:v>
                </c:pt>
                <c:pt idx="2502">
                  <c:v>68.288907847600001</c:v>
                </c:pt>
                <c:pt idx="2503">
                  <c:v>68.289769977500001</c:v>
                </c:pt>
                <c:pt idx="2504">
                  <c:v>68.291102690399995</c:v>
                </c:pt>
                <c:pt idx="2505">
                  <c:v>68.292453323100005</c:v>
                </c:pt>
                <c:pt idx="2506">
                  <c:v>68.298643202099996</c:v>
                </c:pt>
                <c:pt idx="2507">
                  <c:v>68.306213779999993</c:v>
                </c:pt>
                <c:pt idx="2508">
                  <c:v>68.309662466099994</c:v>
                </c:pt>
                <c:pt idx="2509">
                  <c:v>68.311706668200003</c:v>
                </c:pt>
                <c:pt idx="2510">
                  <c:v>68.313245775799999</c:v>
                </c:pt>
                <c:pt idx="2511">
                  <c:v>68.315709612800006</c:v>
                </c:pt>
                <c:pt idx="2512">
                  <c:v>68.319445242900002</c:v>
                </c:pt>
                <c:pt idx="2513">
                  <c:v>68.323105016499994</c:v>
                </c:pt>
                <c:pt idx="2514">
                  <c:v>68.324784174100003</c:v>
                </c:pt>
                <c:pt idx="2515">
                  <c:v>68.3254622858</c:v>
                </c:pt>
                <c:pt idx="2516">
                  <c:v>68.326444010900005</c:v>
                </c:pt>
                <c:pt idx="2517">
                  <c:v>68.327582818099998</c:v>
                </c:pt>
                <c:pt idx="2518">
                  <c:v>68.328136469100002</c:v>
                </c:pt>
                <c:pt idx="2519">
                  <c:v>68.330039416199995</c:v>
                </c:pt>
                <c:pt idx="2520">
                  <c:v>68.332417521699995</c:v>
                </c:pt>
                <c:pt idx="2521">
                  <c:v>68.334392031099995</c:v>
                </c:pt>
                <c:pt idx="2522">
                  <c:v>68.335785483099997</c:v>
                </c:pt>
                <c:pt idx="2523">
                  <c:v>68.336020344299996</c:v>
                </c:pt>
                <c:pt idx="2524">
                  <c:v>68.336243329499993</c:v>
                </c:pt>
                <c:pt idx="2525">
                  <c:v>68.336752636300005</c:v>
                </c:pt>
                <c:pt idx="2526">
                  <c:v>68.338287530800002</c:v>
                </c:pt>
                <c:pt idx="2527">
                  <c:v>68.339368685799997</c:v>
                </c:pt>
                <c:pt idx="2528">
                  <c:v>68.339421788500005</c:v>
                </c:pt>
                <c:pt idx="2529">
                  <c:v>68.340717084199994</c:v>
                </c:pt>
                <c:pt idx="2530">
                  <c:v>68.345431999799999</c:v>
                </c:pt>
                <c:pt idx="2531">
                  <c:v>68.351086185900002</c:v>
                </c:pt>
                <c:pt idx="2532">
                  <c:v>68.358016510499994</c:v>
                </c:pt>
                <c:pt idx="2533">
                  <c:v>68.363100543200005</c:v>
                </c:pt>
                <c:pt idx="2534">
                  <c:v>68.367404501400003</c:v>
                </c:pt>
                <c:pt idx="2535">
                  <c:v>68.3715229548</c:v>
                </c:pt>
                <c:pt idx="2536">
                  <c:v>68.374361888799996</c:v>
                </c:pt>
                <c:pt idx="2537">
                  <c:v>68.378347057900001</c:v>
                </c:pt>
                <c:pt idx="2538">
                  <c:v>68.382322106999993</c:v>
                </c:pt>
                <c:pt idx="2539">
                  <c:v>68.385343000299997</c:v>
                </c:pt>
                <c:pt idx="2540">
                  <c:v>68.386869295899999</c:v>
                </c:pt>
                <c:pt idx="2541">
                  <c:v>68.388384714899999</c:v>
                </c:pt>
                <c:pt idx="2542">
                  <c:v>68.390123766499997</c:v>
                </c:pt>
                <c:pt idx="2543">
                  <c:v>68.391708705599996</c:v>
                </c:pt>
                <c:pt idx="2544">
                  <c:v>68.392084027199999</c:v>
                </c:pt>
                <c:pt idx="2545">
                  <c:v>68.394427024899997</c:v>
                </c:pt>
                <c:pt idx="2546">
                  <c:v>68.398318637000003</c:v>
                </c:pt>
                <c:pt idx="2547">
                  <c:v>68.401151428399999</c:v>
                </c:pt>
                <c:pt idx="2548">
                  <c:v>68.402388736600003</c:v>
                </c:pt>
                <c:pt idx="2549">
                  <c:v>68.403898427000001</c:v>
                </c:pt>
                <c:pt idx="2550">
                  <c:v>68.407621447699995</c:v>
                </c:pt>
                <c:pt idx="2551">
                  <c:v>68.410532947899995</c:v>
                </c:pt>
                <c:pt idx="2552">
                  <c:v>68.411388872900005</c:v>
                </c:pt>
                <c:pt idx="2553">
                  <c:v>68.412098588700005</c:v>
                </c:pt>
                <c:pt idx="2554">
                  <c:v>68.416942404699995</c:v>
                </c:pt>
                <c:pt idx="2555">
                  <c:v>68.422896095499993</c:v>
                </c:pt>
                <c:pt idx="2556">
                  <c:v>68.424582997200005</c:v>
                </c:pt>
                <c:pt idx="2557">
                  <c:v>68.425395595699996</c:v>
                </c:pt>
                <c:pt idx="2558">
                  <c:v>68.427089089399999</c:v>
                </c:pt>
                <c:pt idx="2559">
                  <c:v>68.429374434400003</c:v>
                </c:pt>
                <c:pt idx="2560">
                  <c:v>68.431279969499997</c:v>
                </c:pt>
                <c:pt idx="2561">
                  <c:v>68.431977573400005</c:v>
                </c:pt>
                <c:pt idx="2562">
                  <c:v>68.432842205200004</c:v>
                </c:pt>
                <c:pt idx="2563">
                  <c:v>68.433683415600001</c:v>
                </c:pt>
                <c:pt idx="2564">
                  <c:v>68.435202872999994</c:v>
                </c:pt>
                <c:pt idx="2565">
                  <c:v>68.437614053499999</c:v>
                </c:pt>
                <c:pt idx="2566">
                  <c:v>68.439097655500007</c:v>
                </c:pt>
                <c:pt idx="2567">
                  <c:v>68.441648876800002</c:v>
                </c:pt>
                <c:pt idx="2568">
                  <c:v>68.444511613499998</c:v>
                </c:pt>
                <c:pt idx="2569">
                  <c:v>68.446409185799993</c:v>
                </c:pt>
                <c:pt idx="2570">
                  <c:v>68.450154565099993</c:v>
                </c:pt>
                <c:pt idx="2571">
                  <c:v>68.453083567099995</c:v>
                </c:pt>
                <c:pt idx="2572">
                  <c:v>68.453667005699998</c:v>
                </c:pt>
                <c:pt idx="2573">
                  <c:v>68.454805665799995</c:v>
                </c:pt>
                <c:pt idx="2574">
                  <c:v>68.456028702699996</c:v>
                </c:pt>
                <c:pt idx="2575">
                  <c:v>68.459865512799993</c:v>
                </c:pt>
                <c:pt idx="2576">
                  <c:v>68.464414399399999</c:v>
                </c:pt>
                <c:pt idx="2577">
                  <c:v>68.466134979800003</c:v>
                </c:pt>
                <c:pt idx="2578">
                  <c:v>68.467061086300006</c:v>
                </c:pt>
                <c:pt idx="2579">
                  <c:v>68.467972268500006</c:v>
                </c:pt>
                <c:pt idx="2580">
                  <c:v>68.469007520700004</c:v>
                </c:pt>
                <c:pt idx="2581">
                  <c:v>68.472729476599994</c:v>
                </c:pt>
                <c:pt idx="2582">
                  <c:v>68.476017399699998</c:v>
                </c:pt>
                <c:pt idx="2583">
                  <c:v>68.476567784599993</c:v>
                </c:pt>
                <c:pt idx="2584">
                  <c:v>68.481124847100006</c:v>
                </c:pt>
                <c:pt idx="2585">
                  <c:v>68.487242360899998</c:v>
                </c:pt>
                <c:pt idx="2586">
                  <c:v>68.491071182699997</c:v>
                </c:pt>
                <c:pt idx="2587">
                  <c:v>68.4931389873</c:v>
                </c:pt>
                <c:pt idx="2588">
                  <c:v>68.493668658299995</c:v>
                </c:pt>
                <c:pt idx="2589">
                  <c:v>68.496194455899996</c:v>
                </c:pt>
                <c:pt idx="2590">
                  <c:v>68.498511542700001</c:v>
                </c:pt>
                <c:pt idx="2591">
                  <c:v>68.498591730599998</c:v>
                </c:pt>
                <c:pt idx="2592">
                  <c:v>68.499776008400005</c:v>
                </c:pt>
                <c:pt idx="2593">
                  <c:v>68.502628805100002</c:v>
                </c:pt>
                <c:pt idx="2594">
                  <c:v>68.504848217100005</c:v>
                </c:pt>
                <c:pt idx="2595">
                  <c:v>68.506417945799996</c:v>
                </c:pt>
                <c:pt idx="2596">
                  <c:v>68.507718334499998</c:v>
                </c:pt>
                <c:pt idx="2597">
                  <c:v>68.508795100599997</c:v>
                </c:pt>
                <c:pt idx="2598">
                  <c:v>68.510291252299993</c:v>
                </c:pt>
                <c:pt idx="2599">
                  <c:v>68.513128301799995</c:v>
                </c:pt>
                <c:pt idx="2600">
                  <c:v>68.516974546900002</c:v>
                </c:pt>
                <c:pt idx="2601">
                  <c:v>68.518688280299997</c:v>
                </c:pt>
                <c:pt idx="2602">
                  <c:v>68.519298178</c:v>
                </c:pt>
                <c:pt idx="2603">
                  <c:v>68.521968109200003</c:v>
                </c:pt>
                <c:pt idx="2604">
                  <c:v>68.525481524499995</c:v>
                </c:pt>
                <c:pt idx="2605">
                  <c:v>68.528407645900003</c:v>
                </c:pt>
                <c:pt idx="2606">
                  <c:v>68.530056345000006</c:v>
                </c:pt>
                <c:pt idx="2607">
                  <c:v>68.532647626799999</c:v>
                </c:pt>
                <c:pt idx="2608">
                  <c:v>68.535981206900004</c:v>
                </c:pt>
                <c:pt idx="2609">
                  <c:v>68.537511833500005</c:v>
                </c:pt>
                <c:pt idx="2610">
                  <c:v>68.539332992699997</c:v>
                </c:pt>
                <c:pt idx="2611">
                  <c:v>68.541067206899996</c:v>
                </c:pt>
                <c:pt idx="2612">
                  <c:v>68.543074394499996</c:v>
                </c:pt>
                <c:pt idx="2613">
                  <c:v>68.545408644299997</c:v>
                </c:pt>
                <c:pt idx="2614">
                  <c:v>68.546508751100006</c:v>
                </c:pt>
                <c:pt idx="2615">
                  <c:v>68.54712318</c:v>
                </c:pt>
                <c:pt idx="2616">
                  <c:v>68.549610168000001</c:v>
                </c:pt>
                <c:pt idx="2617">
                  <c:v>68.553835084200003</c:v>
                </c:pt>
                <c:pt idx="2618">
                  <c:v>68.557120915200002</c:v>
                </c:pt>
                <c:pt idx="2619">
                  <c:v>68.558377882599999</c:v>
                </c:pt>
                <c:pt idx="2620">
                  <c:v>68.561204615299999</c:v>
                </c:pt>
                <c:pt idx="2621">
                  <c:v>68.564277188199995</c:v>
                </c:pt>
                <c:pt idx="2622">
                  <c:v>68.565465931999995</c:v>
                </c:pt>
                <c:pt idx="2623">
                  <c:v>68.569778040499997</c:v>
                </c:pt>
                <c:pt idx="2624">
                  <c:v>68.573960231300006</c:v>
                </c:pt>
                <c:pt idx="2625">
                  <c:v>68.574834552699997</c:v>
                </c:pt>
                <c:pt idx="2626">
                  <c:v>68.575055911000007</c:v>
                </c:pt>
                <c:pt idx="2627">
                  <c:v>68.576491748899997</c:v>
                </c:pt>
                <c:pt idx="2628">
                  <c:v>68.578333743499996</c:v>
                </c:pt>
                <c:pt idx="2629">
                  <c:v>68.580012994800001</c:v>
                </c:pt>
                <c:pt idx="2630">
                  <c:v>68.583153628399998</c:v>
                </c:pt>
                <c:pt idx="2631">
                  <c:v>68.585438472999996</c:v>
                </c:pt>
                <c:pt idx="2632">
                  <c:v>68.587302595599994</c:v>
                </c:pt>
                <c:pt idx="2633">
                  <c:v>68.591675772299993</c:v>
                </c:pt>
                <c:pt idx="2634">
                  <c:v>68.595805609999999</c:v>
                </c:pt>
                <c:pt idx="2635">
                  <c:v>68.597116860499995</c:v>
                </c:pt>
                <c:pt idx="2636">
                  <c:v>68.597513501199998</c:v>
                </c:pt>
                <c:pt idx="2637">
                  <c:v>68.598907050299999</c:v>
                </c:pt>
                <c:pt idx="2638">
                  <c:v>68.601201091799993</c:v>
                </c:pt>
                <c:pt idx="2639">
                  <c:v>68.606435755299998</c:v>
                </c:pt>
                <c:pt idx="2640">
                  <c:v>68.6107868526</c:v>
                </c:pt>
                <c:pt idx="2641">
                  <c:v>68.613006230500005</c:v>
                </c:pt>
                <c:pt idx="2642">
                  <c:v>68.614890830199997</c:v>
                </c:pt>
                <c:pt idx="2643">
                  <c:v>68.615065505000004</c:v>
                </c:pt>
                <c:pt idx="2644">
                  <c:v>68.616607730699997</c:v>
                </c:pt>
                <c:pt idx="2645">
                  <c:v>68.618215307300005</c:v>
                </c:pt>
                <c:pt idx="2646">
                  <c:v>68.620321895700002</c:v>
                </c:pt>
                <c:pt idx="2647">
                  <c:v>68.622924276399999</c:v>
                </c:pt>
                <c:pt idx="2648">
                  <c:v>68.623706556599998</c:v>
                </c:pt>
                <c:pt idx="2649">
                  <c:v>68.626576146800005</c:v>
                </c:pt>
                <c:pt idx="2650">
                  <c:v>68.629967590099994</c:v>
                </c:pt>
                <c:pt idx="2651">
                  <c:v>68.631131641500005</c:v>
                </c:pt>
                <c:pt idx="2652">
                  <c:v>68.632384619999996</c:v>
                </c:pt>
                <c:pt idx="2653">
                  <c:v>68.635797138699999</c:v>
                </c:pt>
                <c:pt idx="2654">
                  <c:v>68.640720549299999</c:v>
                </c:pt>
                <c:pt idx="2655">
                  <c:v>68.645043505199993</c:v>
                </c:pt>
                <c:pt idx="2656">
                  <c:v>68.649869903500004</c:v>
                </c:pt>
                <c:pt idx="2657">
                  <c:v>68.654189461399994</c:v>
                </c:pt>
                <c:pt idx="2658">
                  <c:v>68.656130199399996</c:v>
                </c:pt>
                <c:pt idx="2659">
                  <c:v>68.656874830199996</c:v>
                </c:pt>
                <c:pt idx="2660">
                  <c:v>68.662178874800006</c:v>
                </c:pt>
                <c:pt idx="2661">
                  <c:v>68.667539128100003</c:v>
                </c:pt>
                <c:pt idx="2662">
                  <c:v>68.670138336400001</c:v>
                </c:pt>
                <c:pt idx="2663">
                  <c:v>68.6739754667</c:v>
                </c:pt>
                <c:pt idx="2664">
                  <c:v>68.675700842300003</c:v>
                </c:pt>
                <c:pt idx="2665">
                  <c:v>68.676549560200002</c:v>
                </c:pt>
                <c:pt idx="2666">
                  <c:v>68.678146127900007</c:v>
                </c:pt>
                <c:pt idx="2667">
                  <c:v>68.679129742900002</c:v>
                </c:pt>
                <c:pt idx="2668">
                  <c:v>68.679462427800004</c:v>
                </c:pt>
                <c:pt idx="2669">
                  <c:v>68.682260869499999</c:v>
                </c:pt>
                <c:pt idx="2670">
                  <c:v>68.687002953100006</c:v>
                </c:pt>
                <c:pt idx="2671">
                  <c:v>68.691240823499996</c:v>
                </c:pt>
                <c:pt idx="2672">
                  <c:v>68.694298613599997</c:v>
                </c:pt>
                <c:pt idx="2673">
                  <c:v>68.6959490972</c:v>
                </c:pt>
                <c:pt idx="2674">
                  <c:v>68.698724576499998</c:v>
                </c:pt>
                <c:pt idx="2675">
                  <c:v>68.701048868599997</c:v>
                </c:pt>
                <c:pt idx="2676">
                  <c:v>68.701766491900003</c:v>
                </c:pt>
                <c:pt idx="2677">
                  <c:v>68.702242226799996</c:v>
                </c:pt>
                <c:pt idx="2678">
                  <c:v>68.702968386600006</c:v>
                </c:pt>
                <c:pt idx="2679">
                  <c:v>68.706698287600005</c:v>
                </c:pt>
                <c:pt idx="2680">
                  <c:v>68.711079322499998</c:v>
                </c:pt>
                <c:pt idx="2681">
                  <c:v>68.713376722999996</c:v>
                </c:pt>
                <c:pt idx="2682">
                  <c:v>68.714851233399997</c:v>
                </c:pt>
                <c:pt idx="2683">
                  <c:v>68.716223067499996</c:v>
                </c:pt>
                <c:pt idx="2684">
                  <c:v>68.7176119075</c:v>
                </c:pt>
                <c:pt idx="2685">
                  <c:v>68.719924692500001</c:v>
                </c:pt>
                <c:pt idx="2686">
                  <c:v>68.722197170800001</c:v>
                </c:pt>
                <c:pt idx="2687">
                  <c:v>68.723304237799994</c:v>
                </c:pt>
                <c:pt idx="2688">
                  <c:v>68.725702611399996</c:v>
                </c:pt>
                <c:pt idx="2689">
                  <c:v>68.727733072899994</c:v>
                </c:pt>
                <c:pt idx="2690">
                  <c:v>68.729645585100002</c:v>
                </c:pt>
                <c:pt idx="2691">
                  <c:v>68.732459292800002</c:v>
                </c:pt>
                <c:pt idx="2692">
                  <c:v>68.735085049700004</c:v>
                </c:pt>
                <c:pt idx="2693">
                  <c:v>68.736597842400002</c:v>
                </c:pt>
                <c:pt idx="2694">
                  <c:v>68.737910125900001</c:v>
                </c:pt>
                <c:pt idx="2695">
                  <c:v>68.739630702300005</c:v>
                </c:pt>
                <c:pt idx="2696">
                  <c:v>68.746498378799998</c:v>
                </c:pt>
                <c:pt idx="2697">
                  <c:v>68.752982388899994</c:v>
                </c:pt>
                <c:pt idx="2698">
                  <c:v>68.754050486899999</c:v>
                </c:pt>
                <c:pt idx="2699">
                  <c:v>68.755540775399993</c:v>
                </c:pt>
                <c:pt idx="2700">
                  <c:v>68.758786737299999</c:v>
                </c:pt>
                <c:pt idx="2701">
                  <c:v>68.762629689799994</c:v>
                </c:pt>
                <c:pt idx="2702">
                  <c:v>68.766278578500007</c:v>
                </c:pt>
                <c:pt idx="2703">
                  <c:v>68.769969090999993</c:v>
                </c:pt>
                <c:pt idx="2704">
                  <c:v>68.771341412699996</c:v>
                </c:pt>
                <c:pt idx="2705">
                  <c:v>68.772127201700002</c:v>
                </c:pt>
                <c:pt idx="2706">
                  <c:v>68.7744106018</c:v>
                </c:pt>
                <c:pt idx="2707">
                  <c:v>68.776197569000004</c:v>
                </c:pt>
                <c:pt idx="2708">
                  <c:v>68.776611106100006</c:v>
                </c:pt>
                <c:pt idx="2709">
                  <c:v>68.777043359000004</c:v>
                </c:pt>
                <c:pt idx="2710">
                  <c:v>68.777319673099996</c:v>
                </c:pt>
                <c:pt idx="2711">
                  <c:v>68.781037642300006</c:v>
                </c:pt>
                <c:pt idx="2712">
                  <c:v>68.785094016200006</c:v>
                </c:pt>
                <c:pt idx="2713">
                  <c:v>68.788452453800005</c:v>
                </c:pt>
                <c:pt idx="2714">
                  <c:v>68.792353788300005</c:v>
                </c:pt>
                <c:pt idx="2715">
                  <c:v>68.794371933899995</c:v>
                </c:pt>
                <c:pt idx="2716">
                  <c:v>68.802887462599998</c:v>
                </c:pt>
                <c:pt idx="2717">
                  <c:v>68.815374334799998</c:v>
                </c:pt>
                <c:pt idx="2718">
                  <c:v>68.820836182600004</c:v>
                </c:pt>
                <c:pt idx="2719">
                  <c:v>68.821517607100006</c:v>
                </c:pt>
                <c:pt idx="2720">
                  <c:v>68.824323311699999</c:v>
                </c:pt>
                <c:pt idx="2721">
                  <c:v>68.827057381399996</c:v>
                </c:pt>
                <c:pt idx="2722">
                  <c:v>68.828817436999998</c:v>
                </c:pt>
                <c:pt idx="2723">
                  <c:v>68.830972798600001</c:v>
                </c:pt>
                <c:pt idx="2724">
                  <c:v>68.831613914900004</c:v>
                </c:pt>
                <c:pt idx="2725">
                  <c:v>68.832033603799999</c:v>
                </c:pt>
                <c:pt idx="2726">
                  <c:v>68.832906969099994</c:v>
                </c:pt>
                <c:pt idx="2727">
                  <c:v>68.834973914399995</c:v>
                </c:pt>
                <c:pt idx="2728">
                  <c:v>68.836853178799998</c:v>
                </c:pt>
                <c:pt idx="2729">
                  <c:v>68.838103727399997</c:v>
                </c:pt>
                <c:pt idx="2730">
                  <c:v>68.839924462699997</c:v>
                </c:pt>
                <c:pt idx="2731">
                  <c:v>68.841508420699995</c:v>
                </c:pt>
                <c:pt idx="2732">
                  <c:v>68.842310243599997</c:v>
                </c:pt>
                <c:pt idx="2733">
                  <c:v>68.843344613699998</c:v>
                </c:pt>
                <c:pt idx="2734">
                  <c:v>68.846261790100002</c:v>
                </c:pt>
                <c:pt idx="2735">
                  <c:v>68.848787451500002</c:v>
                </c:pt>
                <c:pt idx="2736">
                  <c:v>68.851718006200002</c:v>
                </c:pt>
                <c:pt idx="2737">
                  <c:v>68.854735436300004</c:v>
                </c:pt>
                <c:pt idx="2738">
                  <c:v>68.856705737799999</c:v>
                </c:pt>
                <c:pt idx="2739">
                  <c:v>68.858501661999995</c:v>
                </c:pt>
                <c:pt idx="2740">
                  <c:v>68.860311798500007</c:v>
                </c:pt>
                <c:pt idx="2741">
                  <c:v>68.861938917200007</c:v>
                </c:pt>
                <c:pt idx="2742">
                  <c:v>68.864099287000002</c:v>
                </c:pt>
                <c:pt idx="2743">
                  <c:v>68.868869126299998</c:v>
                </c:pt>
                <c:pt idx="2744">
                  <c:v>68.872963429400002</c:v>
                </c:pt>
                <c:pt idx="2745">
                  <c:v>68.875494122299997</c:v>
                </c:pt>
                <c:pt idx="2746">
                  <c:v>68.876822570100003</c:v>
                </c:pt>
                <c:pt idx="2747">
                  <c:v>68.877537997900006</c:v>
                </c:pt>
                <c:pt idx="2748">
                  <c:v>68.879017654400002</c:v>
                </c:pt>
                <c:pt idx="2749">
                  <c:v>68.880438194600003</c:v>
                </c:pt>
                <c:pt idx="2750">
                  <c:v>68.881702763299998</c:v>
                </c:pt>
                <c:pt idx="2751">
                  <c:v>68.883826249799995</c:v>
                </c:pt>
                <c:pt idx="2752">
                  <c:v>68.887865661500001</c:v>
                </c:pt>
                <c:pt idx="2753">
                  <c:v>68.890835488099995</c:v>
                </c:pt>
                <c:pt idx="2754">
                  <c:v>68.891200529200006</c:v>
                </c:pt>
                <c:pt idx="2755">
                  <c:v>68.893928752099995</c:v>
                </c:pt>
                <c:pt idx="2756">
                  <c:v>68.897289732399997</c:v>
                </c:pt>
                <c:pt idx="2757">
                  <c:v>68.898267702300004</c:v>
                </c:pt>
                <c:pt idx="2758">
                  <c:v>68.898712436699995</c:v>
                </c:pt>
                <c:pt idx="2759">
                  <c:v>68.899001502499999</c:v>
                </c:pt>
                <c:pt idx="2760">
                  <c:v>68.899399064199997</c:v>
                </c:pt>
                <c:pt idx="2761">
                  <c:v>68.901279044099994</c:v>
                </c:pt>
                <c:pt idx="2762">
                  <c:v>68.908385582500003</c:v>
                </c:pt>
                <c:pt idx="2763">
                  <c:v>68.914116410999995</c:v>
                </c:pt>
                <c:pt idx="2764">
                  <c:v>68.915788528199997</c:v>
                </c:pt>
                <c:pt idx="2765">
                  <c:v>68.920182993500006</c:v>
                </c:pt>
                <c:pt idx="2766">
                  <c:v>68.923709338500004</c:v>
                </c:pt>
                <c:pt idx="2767">
                  <c:v>68.9243783963</c:v>
                </c:pt>
                <c:pt idx="2768">
                  <c:v>68.926087893299993</c:v>
                </c:pt>
                <c:pt idx="2769">
                  <c:v>68.928065982600003</c:v>
                </c:pt>
                <c:pt idx="2770">
                  <c:v>68.929941406699996</c:v>
                </c:pt>
                <c:pt idx="2771">
                  <c:v>68.933002286499999</c:v>
                </c:pt>
                <c:pt idx="2772">
                  <c:v>68.9359098985</c:v>
                </c:pt>
                <c:pt idx="2773">
                  <c:v>68.937998352700006</c:v>
                </c:pt>
                <c:pt idx="2774">
                  <c:v>68.940773961299996</c:v>
                </c:pt>
                <c:pt idx="2775">
                  <c:v>68.944880563500007</c:v>
                </c:pt>
                <c:pt idx="2776">
                  <c:v>68.947551965200006</c:v>
                </c:pt>
                <c:pt idx="2777">
                  <c:v>68.948435981900005</c:v>
                </c:pt>
                <c:pt idx="2778">
                  <c:v>68.952372483299996</c:v>
                </c:pt>
                <c:pt idx="2779">
                  <c:v>68.956341157300002</c:v>
                </c:pt>
                <c:pt idx="2780">
                  <c:v>68.956675278199995</c:v>
                </c:pt>
                <c:pt idx="2781">
                  <c:v>68.957511991000004</c:v>
                </c:pt>
                <c:pt idx="2782">
                  <c:v>68.962336701599995</c:v>
                </c:pt>
                <c:pt idx="2783">
                  <c:v>68.966496901900001</c:v>
                </c:pt>
                <c:pt idx="2784">
                  <c:v>68.967512971999994</c:v>
                </c:pt>
                <c:pt idx="2785">
                  <c:v>68.968563039800003</c:v>
                </c:pt>
                <c:pt idx="2786">
                  <c:v>68.972444655399997</c:v>
                </c:pt>
                <c:pt idx="2787">
                  <c:v>68.977252311100003</c:v>
                </c:pt>
                <c:pt idx="2788">
                  <c:v>68.980759637999995</c:v>
                </c:pt>
                <c:pt idx="2789">
                  <c:v>68.983707072800001</c:v>
                </c:pt>
                <c:pt idx="2790">
                  <c:v>68.985335083999999</c:v>
                </c:pt>
                <c:pt idx="2791">
                  <c:v>68.9867345559</c:v>
                </c:pt>
                <c:pt idx="2792">
                  <c:v>68.988940783900006</c:v>
                </c:pt>
                <c:pt idx="2793">
                  <c:v>68.992103148499993</c:v>
                </c:pt>
                <c:pt idx="2794">
                  <c:v>68.993500535899997</c:v>
                </c:pt>
                <c:pt idx="2795">
                  <c:v>68.995114580600003</c:v>
                </c:pt>
                <c:pt idx="2796">
                  <c:v>68.999434884999999</c:v>
                </c:pt>
                <c:pt idx="2797">
                  <c:v>69.002435525300001</c:v>
                </c:pt>
                <c:pt idx="2798">
                  <c:v>69.003204052599997</c:v>
                </c:pt>
                <c:pt idx="2799">
                  <c:v>69.004571445400003</c:v>
                </c:pt>
                <c:pt idx="2800">
                  <c:v>69.006055975999999</c:v>
                </c:pt>
                <c:pt idx="2801">
                  <c:v>69.008232079099997</c:v>
                </c:pt>
                <c:pt idx="2802">
                  <c:v>69.011294617299995</c:v>
                </c:pt>
                <c:pt idx="2803">
                  <c:v>69.013146299699997</c:v>
                </c:pt>
                <c:pt idx="2804">
                  <c:v>69.013983970400005</c:v>
                </c:pt>
                <c:pt idx="2805">
                  <c:v>69.018105908099997</c:v>
                </c:pt>
                <c:pt idx="2806">
                  <c:v>69.026053889300002</c:v>
                </c:pt>
                <c:pt idx="2807">
                  <c:v>69.032751644300006</c:v>
                </c:pt>
                <c:pt idx="2808">
                  <c:v>69.035206892199994</c:v>
                </c:pt>
                <c:pt idx="2809">
                  <c:v>69.038584417999999</c:v>
                </c:pt>
                <c:pt idx="2810">
                  <c:v>69.043332008700006</c:v>
                </c:pt>
                <c:pt idx="2811">
                  <c:v>69.046328933699996</c:v>
                </c:pt>
                <c:pt idx="2812">
                  <c:v>69.048087895199998</c:v>
                </c:pt>
                <c:pt idx="2813">
                  <c:v>69.048498040200002</c:v>
                </c:pt>
                <c:pt idx="2814">
                  <c:v>69.048682190600005</c:v>
                </c:pt>
                <c:pt idx="2815">
                  <c:v>69.049169265399996</c:v>
                </c:pt>
                <c:pt idx="2816">
                  <c:v>69.050291135400002</c:v>
                </c:pt>
                <c:pt idx="2817">
                  <c:v>69.0513634279</c:v>
                </c:pt>
                <c:pt idx="2818">
                  <c:v>69.055151060399993</c:v>
                </c:pt>
                <c:pt idx="2819">
                  <c:v>69.059116284200002</c:v>
                </c:pt>
                <c:pt idx="2820">
                  <c:v>69.060100780900001</c:v>
                </c:pt>
                <c:pt idx="2821">
                  <c:v>69.060820695999993</c:v>
                </c:pt>
                <c:pt idx="2822">
                  <c:v>69.061983160599993</c:v>
                </c:pt>
                <c:pt idx="2823">
                  <c:v>69.064561531799995</c:v>
                </c:pt>
                <c:pt idx="2824">
                  <c:v>69.066776040099995</c:v>
                </c:pt>
                <c:pt idx="2825">
                  <c:v>69.069006128500007</c:v>
                </c:pt>
                <c:pt idx="2826">
                  <c:v>69.071046679399998</c:v>
                </c:pt>
                <c:pt idx="2827">
                  <c:v>69.073126741699994</c:v>
                </c:pt>
                <c:pt idx="2828">
                  <c:v>69.076416970899999</c:v>
                </c:pt>
                <c:pt idx="2829">
                  <c:v>69.078180027599998</c:v>
                </c:pt>
                <c:pt idx="2830">
                  <c:v>69.079218189299993</c:v>
                </c:pt>
                <c:pt idx="2831">
                  <c:v>69.082596081399998</c:v>
                </c:pt>
                <c:pt idx="2832">
                  <c:v>69.085600754599994</c:v>
                </c:pt>
                <c:pt idx="2833">
                  <c:v>69.087596366400007</c:v>
                </c:pt>
                <c:pt idx="2834">
                  <c:v>69.090856799899996</c:v>
                </c:pt>
                <c:pt idx="2835">
                  <c:v>69.093376368500003</c:v>
                </c:pt>
                <c:pt idx="2836">
                  <c:v>69.094755258700005</c:v>
                </c:pt>
                <c:pt idx="2837">
                  <c:v>69.095817609899996</c:v>
                </c:pt>
                <c:pt idx="2838">
                  <c:v>69.097583741799994</c:v>
                </c:pt>
                <c:pt idx="2839">
                  <c:v>69.0988608973</c:v>
                </c:pt>
                <c:pt idx="2840">
                  <c:v>69.099197109100004</c:v>
                </c:pt>
                <c:pt idx="2841">
                  <c:v>69.100318702400003</c:v>
                </c:pt>
                <c:pt idx="2842">
                  <c:v>69.102625948500005</c:v>
                </c:pt>
                <c:pt idx="2843">
                  <c:v>69.104594180800007</c:v>
                </c:pt>
                <c:pt idx="2844">
                  <c:v>69.105595008600005</c:v>
                </c:pt>
                <c:pt idx="2845">
                  <c:v>69.106428722299995</c:v>
                </c:pt>
                <c:pt idx="2846">
                  <c:v>69.106811105099993</c:v>
                </c:pt>
                <c:pt idx="2847">
                  <c:v>69.107706922299997</c:v>
                </c:pt>
                <c:pt idx="2848">
                  <c:v>69.109326654499995</c:v>
                </c:pt>
                <c:pt idx="2849">
                  <c:v>69.110593222199995</c:v>
                </c:pt>
                <c:pt idx="2850">
                  <c:v>69.112272197699994</c:v>
                </c:pt>
                <c:pt idx="2851">
                  <c:v>69.116338517800003</c:v>
                </c:pt>
                <c:pt idx="2852">
                  <c:v>69.120136262100004</c:v>
                </c:pt>
                <c:pt idx="2853">
                  <c:v>69.1213123024</c:v>
                </c:pt>
                <c:pt idx="2854">
                  <c:v>69.122151552700004</c:v>
                </c:pt>
                <c:pt idx="2855">
                  <c:v>69.123618372400003</c:v>
                </c:pt>
                <c:pt idx="2856">
                  <c:v>69.124623463399999</c:v>
                </c:pt>
                <c:pt idx="2857">
                  <c:v>69.128102078400005</c:v>
                </c:pt>
                <c:pt idx="2858">
                  <c:v>69.132137598499995</c:v>
                </c:pt>
                <c:pt idx="2859">
                  <c:v>69.133720105199998</c:v>
                </c:pt>
                <c:pt idx="2860">
                  <c:v>69.135409796000005</c:v>
                </c:pt>
                <c:pt idx="2861">
                  <c:v>69.1370080059</c:v>
                </c:pt>
                <c:pt idx="2862">
                  <c:v>69.138282130899995</c:v>
                </c:pt>
                <c:pt idx="2863">
                  <c:v>69.138935977399996</c:v>
                </c:pt>
                <c:pt idx="2864">
                  <c:v>69.142689430499999</c:v>
                </c:pt>
                <c:pt idx="2865">
                  <c:v>69.146598032599996</c:v>
                </c:pt>
                <c:pt idx="2866">
                  <c:v>69.147158810500002</c:v>
                </c:pt>
                <c:pt idx="2867">
                  <c:v>69.148107041200007</c:v>
                </c:pt>
                <c:pt idx="2868">
                  <c:v>69.1490154623</c:v>
                </c:pt>
                <c:pt idx="2869">
                  <c:v>69.149992728000001</c:v>
                </c:pt>
                <c:pt idx="2870">
                  <c:v>69.154805983100005</c:v>
                </c:pt>
                <c:pt idx="2871">
                  <c:v>69.159852213099995</c:v>
                </c:pt>
                <c:pt idx="2872">
                  <c:v>69.161526191999997</c:v>
                </c:pt>
                <c:pt idx="2873">
                  <c:v>69.162768021000005</c:v>
                </c:pt>
                <c:pt idx="2874">
                  <c:v>69.168049114699997</c:v>
                </c:pt>
                <c:pt idx="2875">
                  <c:v>69.174845277700001</c:v>
                </c:pt>
                <c:pt idx="2876">
                  <c:v>69.177623987299995</c:v>
                </c:pt>
                <c:pt idx="2877">
                  <c:v>69.178364852599998</c:v>
                </c:pt>
                <c:pt idx="2878">
                  <c:v>69.178415123600004</c:v>
                </c:pt>
                <c:pt idx="2879">
                  <c:v>69.179300703999999</c:v>
                </c:pt>
                <c:pt idx="2880">
                  <c:v>69.181126629800005</c:v>
                </c:pt>
                <c:pt idx="2881">
                  <c:v>69.183057347399995</c:v>
                </c:pt>
                <c:pt idx="2882">
                  <c:v>69.184090559200001</c:v>
                </c:pt>
                <c:pt idx="2883">
                  <c:v>69.187411172400004</c:v>
                </c:pt>
                <c:pt idx="2884">
                  <c:v>69.190806240900002</c:v>
                </c:pt>
                <c:pt idx="2885">
                  <c:v>69.194306525100004</c:v>
                </c:pt>
                <c:pt idx="2886">
                  <c:v>69.199671988399999</c:v>
                </c:pt>
                <c:pt idx="2887">
                  <c:v>69.206382505899995</c:v>
                </c:pt>
                <c:pt idx="2888">
                  <c:v>69.214194818099998</c:v>
                </c:pt>
                <c:pt idx="2889">
                  <c:v>69.217827360200005</c:v>
                </c:pt>
                <c:pt idx="2890">
                  <c:v>69.2186815763</c:v>
                </c:pt>
                <c:pt idx="2891">
                  <c:v>69.219127616400002</c:v>
                </c:pt>
                <c:pt idx="2892">
                  <c:v>69.219885983699996</c:v>
                </c:pt>
                <c:pt idx="2893">
                  <c:v>69.220583742100004</c:v>
                </c:pt>
                <c:pt idx="2894">
                  <c:v>69.226109120100006</c:v>
                </c:pt>
                <c:pt idx="2895">
                  <c:v>69.231724664699996</c:v>
                </c:pt>
                <c:pt idx="2896">
                  <c:v>69.232246228700006</c:v>
                </c:pt>
                <c:pt idx="2897">
                  <c:v>69.234116036399996</c:v>
                </c:pt>
                <c:pt idx="2898">
                  <c:v>69.235908859099993</c:v>
                </c:pt>
                <c:pt idx="2899">
                  <c:v>69.236510968700003</c:v>
                </c:pt>
                <c:pt idx="2900">
                  <c:v>69.239666937899997</c:v>
                </c:pt>
                <c:pt idx="2901">
                  <c:v>69.243254443799998</c:v>
                </c:pt>
                <c:pt idx="2902">
                  <c:v>69.244879045700003</c:v>
                </c:pt>
                <c:pt idx="2903">
                  <c:v>69.245815825700006</c:v>
                </c:pt>
                <c:pt idx="2904">
                  <c:v>69.246892679799998</c:v>
                </c:pt>
                <c:pt idx="2905">
                  <c:v>69.248280283599996</c:v>
                </c:pt>
                <c:pt idx="2906">
                  <c:v>69.248737963600007</c:v>
                </c:pt>
                <c:pt idx="2907">
                  <c:v>69.249720484799994</c:v>
                </c:pt>
                <c:pt idx="2908">
                  <c:v>69.250910188899994</c:v>
                </c:pt>
                <c:pt idx="2909">
                  <c:v>69.251517090299998</c:v>
                </c:pt>
                <c:pt idx="2910">
                  <c:v>69.251946435600004</c:v>
                </c:pt>
                <c:pt idx="2911">
                  <c:v>69.252080383600003</c:v>
                </c:pt>
                <c:pt idx="2912">
                  <c:v>69.253777236600001</c:v>
                </c:pt>
                <c:pt idx="2913">
                  <c:v>69.2571668155</c:v>
                </c:pt>
                <c:pt idx="2914">
                  <c:v>69.260147816599996</c:v>
                </c:pt>
                <c:pt idx="2915">
                  <c:v>69.261421863099997</c:v>
                </c:pt>
                <c:pt idx="2916">
                  <c:v>69.265694563899999</c:v>
                </c:pt>
                <c:pt idx="2917">
                  <c:v>69.271304824599994</c:v>
                </c:pt>
                <c:pt idx="2918">
                  <c:v>69.274166600599997</c:v>
                </c:pt>
                <c:pt idx="2919">
                  <c:v>69.278739232199996</c:v>
                </c:pt>
                <c:pt idx="2920">
                  <c:v>69.283173361799996</c:v>
                </c:pt>
                <c:pt idx="2921">
                  <c:v>69.286185147300003</c:v>
                </c:pt>
                <c:pt idx="2922">
                  <c:v>69.287959656200002</c:v>
                </c:pt>
                <c:pt idx="2923">
                  <c:v>69.289520335199995</c:v>
                </c:pt>
                <c:pt idx="2924">
                  <c:v>69.291356827100003</c:v>
                </c:pt>
                <c:pt idx="2925">
                  <c:v>69.291866325599997</c:v>
                </c:pt>
                <c:pt idx="2926">
                  <c:v>69.2928978132</c:v>
                </c:pt>
                <c:pt idx="2927">
                  <c:v>69.295074466900004</c:v>
                </c:pt>
                <c:pt idx="2928">
                  <c:v>69.297119663900006</c:v>
                </c:pt>
                <c:pt idx="2929">
                  <c:v>69.298444078800003</c:v>
                </c:pt>
                <c:pt idx="2930">
                  <c:v>69.301409032500004</c:v>
                </c:pt>
                <c:pt idx="2931">
                  <c:v>69.306581871000006</c:v>
                </c:pt>
                <c:pt idx="2932">
                  <c:v>69.309855929099996</c:v>
                </c:pt>
                <c:pt idx="2933">
                  <c:v>69.310966644999993</c:v>
                </c:pt>
                <c:pt idx="2934">
                  <c:v>69.312271272299995</c:v>
                </c:pt>
                <c:pt idx="2935">
                  <c:v>69.313023592799993</c:v>
                </c:pt>
                <c:pt idx="2936">
                  <c:v>69.316032191000005</c:v>
                </c:pt>
                <c:pt idx="2937">
                  <c:v>69.320762160200005</c:v>
                </c:pt>
                <c:pt idx="2938">
                  <c:v>69.324521870300003</c:v>
                </c:pt>
                <c:pt idx="2939">
                  <c:v>69.327296527200005</c:v>
                </c:pt>
                <c:pt idx="2940">
                  <c:v>69.329863727100005</c:v>
                </c:pt>
                <c:pt idx="2941">
                  <c:v>69.3317918252</c:v>
                </c:pt>
                <c:pt idx="2942">
                  <c:v>69.332981722400007</c:v>
                </c:pt>
                <c:pt idx="2943">
                  <c:v>69.337074107000007</c:v>
                </c:pt>
                <c:pt idx="2944">
                  <c:v>69.341168285199998</c:v>
                </c:pt>
                <c:pt idx="2945">
                  <c:v>69.342330301999993</c:v>
                </c:pt>
                <c:pt idx="2946">
                  <c:v>69.343162838699996</c:v>
                </c:pt>
                <c:pt idx="2947">
                  <c:v>69.346057355499994</c:v>
                </c:pt>
                <c:pt idx="2948">
                  <c:v>69.349812580999995</c:v>
                </c:pt>
                <c:pt idx="2949">
                  <c:v>69.352527529100001</c:v>
                </c:pt>
                <c:pt idx="2950">
                  <c:v>69.356110919800003</c:v>
                </c:pt>
                <c:pt idx="2951">
                  <c:v>69.359162298900003</c:v>
                </c:pt>
                <c:pt idx="2952">
                  <c:v>69.360928386699996</c:v>
                </c:pt>
                <c:pt idx="2953">
                  <c:v>69.3633551092</c:v>
                </c:pt>
                <c:pt idx="2954">
                  <c:v>69.364635324399998</c:v>
                </c:pt>
                <c:pt idx="2955">
                  <c:v>69.365237539299997</c:v>
                </c:pt>
                <c:pt idx="2956">
                  <c:v>69.366402934800007</c:v>
                </c:pt>
                <c:pt idx="2957">
                  <c:v>69.368924041200003</c:v>
                </c:pt>
                <c:pt idx="2958">
                  <c:v>69.371832046600005</c:v>
                </c:pt>
                <c:pt idx="2959">
                  <c:v>69.373316231800004</c:v>
                </c:pt>
                <c:pt idx="2960">
                  <c:v>69.374430097100003</c:v>
                </c:pt>
                <c:pt idx="2961">
                  <c:v>69.375528806399998</c:v>
                </c:pt>
                <c:pt idx="2962">
                  <c:v>69.376725110699994</c:v>
                </c:pt>
                <c:pt idx="2963">
                  <c:v>69.377841738000001</c:v>
                </c:pt>
                <c:pt idx="2964">
                  <c:v>69.378972109599999</c:v>
                </c:pt>
                <c:pt idx="2965">
                  <c:v>69.379729118699998</c:v>
                </c:pt>
                <c:pt idx="2966">
                  <c:v>69.381121082500002</c:v>
                </c:pt>
                <c:pt idx="2967">
                  <c:v>69.385223401900006</c:v>
                </c:pt>
                <c:pt idx="2968">
                  <c:v>69.392507425399998</c:v>
                </c:pt>
                <c:pt idx="2969">
                  <c:v>69.400179770299999</c:v>
                </c:pt>
                <c:pt idx="2970">
                  <c:v>69.404582892799993</c:v>
                </c:pt>
                <c:pt idx="2971">
                  <c:v>69.406961620600001</c:v>
                </c:pt>
                <c:pt idx="2972">
                  <c:v>69.409595595499994</c:v>
                </c:pt>
                <c:pt idx="2973">
                  <c:v>69.4137118055</c:v>
                </c:pt>
                <c:pt idx="2974">
                  <c:v>69.416849483600004</c:v>
                </c:pt>
                <c:pt idx="2975">
                  <c:v>69.418595654100002</c:v>
                </c:pt>
                <c:pt idx="2976">
                  <c:v>69.420348998999998</c:v>
                </c:pt>
                <c:pt idx="2977">
                  <c:v>69.422579849200005</c:v>
                </c:pt>
                <c:pt idx="2978">
                  <c:v>69.424653633399998</c:v>
                </c:pt>
                <c:pt idx="2979">
                  <c:v>69.4284261504</c:v>
                </c:pt>
                <c:pt idx="2980">
                  <c:v>69.432645038100006</c:v>
                </c:pt>
                <c:pt idx="2981">
                  <c:v>69.435529974800005</c:v>
                </c:pt>
                <c:pt idx="2982">
                  <c:v>69.439832019999997</c:v>
                </c:pt>
                <c:pt idx="2983">
                  <c:v>69.442717800699995</c:v>
                </c:pt>
                <c:pt idx="2984">
                  <c:v>69.443467388800002</c:v>
                </c:pt>
                <c:pt idx="2985">
                  <c:v>69.444997939499999</c:v>
                </c:pt>
                <c:pt idx="2986">
                  <c:v>69.447212660899993</c:v>
                </c:pt>
                <c:pt idx="2987">
                  <c:v>69.448745861199995</c:v>
                </c:pt>
                <c:pt idx="2988">
                  <c:v>69.449548203199996</c:v>
                </c:pt>
                <c:pt idx="2989">
                  <c:v>69.451130190399994</c:v>
                </c:pt>
                <c:pt idx="2990">
                  <c:v>69.454762380800005</c:v>
                </c:pt>
                <c:pt idx="2991">
                  <c:v>69.459694147199997</c:v>
                </c:pt>
                <c:pt idx="2992">
                  <c:v>69.463806920899998</c:v>
                </c:pt>
                <c:pt idx="2993">
                  <c:v>69.4655583511</c:v>
                </c:pt>
                <c:pt idx="2994">
                  <c:v>69.466383459100001</c:v>
                </c:pt>
                <c:pt idx="2995">
                  <c:v>69.468385178600002</c:v>
                </c:pt>
                <c:pt idx="2996">
                  <c:v>69.471296198399997</c:v>
                </c:pt>
                <c:pt idx="2997">
                  <c:v>69.473967433300004</c:v>
                </c:pt>
                <c:pt idx="2998">
                  <c:v>69.4761332315</c:v>
                </c:pt>
                <c:pt idx="2999">
                  <c:v>69.477049123200004</c:v>
                </c:pt>
                <c:pt idx="3000">
                  <c:v>69.478039186399997</c:v>
                </c:pt>
                <c:pt idx="3001">
                  <c:v>69.479908260000002</c:v>
                </c:pt>
                <c:pt idx="3002">
                  <c:v>69.481958708500002</c:v>
                </c:pt>
                <c:pt idx="3003">
                  <c:v>69.483645086199999</c:v>
                </c:pt>
                <c:pt idx="3004">
                  <c:v>69.485750469799996</c:v>
                </c:pt>
                <c:pt idx="3005">
                  <c:v>69.487322199600001</c:v>
                </c:pt>
                <c:pt idx="3006">
                  <c:v>69.487676418700005</c:v>
                </c:pt>
                <c:pt idx="3007">
                  <c:v>69.488393643400002</c:v>
                </c:pt>
                <c:pt idx="3008">
                  <c:v>69.489336858800002</c:v>
                </c:pt>
                <c:pt idx="3009">
                  <c:v>69.491599305400001</c:v>
                </c:pt>
                <c:pt idx="3010">
                  <c:v>69.495225184999995</c:v>
                </c:pt>
                <c:pt idx="3011">
                  <c:v>69.498124765300005</c:v>
                </c:pt>
                <c:pt idx="3012">
                  <c:v>69.499736365700002</c:v>
                </c:pt>
                <c:pt idx="3013">
                  <c:v>69.500549295499994</c:v>
                </c:pt>
                <c:pt idx="3014">
                  <c:v>69.504022606999996</c:v>
                </c:pt>
                <c:pt idx="3015">
                  <c:v>69.507774337900003</c:v>
                </c:pt>
                <c:pt idx="3016">
                  <c:v>69.508820549399999</c:v>
                </c:pt>
                <c:pt idx="3017">
                  <c:v>69.509477255999997</c:v>
                </c:pt>
                <c:pt idx="3018">
                  <c:v>69.510181223399996</c:v>
                </c:pt>
                <c:pt idx="3019">
                  <c:v>69.514940155800005</c:v>
                </c:pt>
                <c:pt idx="3020">
                  <c:v>69.519682777400007</c:v>
                </c:pt>
                <c:pt idx="3021">
                  <c:v>69.521278464100007</c:v>
                </c:pt>
                <c:pt idx="3022">
                  <c:v>69.522641690100002</c:v>
                </c:pt>
                <c:pt idx="3023">
                  <c:v>69.525271235399998</c:v>
                </c:pt>
                <c:pt idx="3024">
                  <c:v>69.530674624</c:v>
                </c:pt>
                <c:pt idx="3025">
                  <c:v>69.534070225999997</c:v>
                </c:pt>
                <c:pt idx="3026">
                  <c:v>69.535766908900001</c:v>
                </c:pt>
                <c:pt idx="3027">
                  <c:v>69.537703271200002</c:v>
                </c:pt>
                <c:pt idx="3028">
                  <c:v>69.538413785499998</c:v>
                </c:pt>
                <c:pt idx="3029">
                  <c:v>69.538983419000004</c:v>
                </c:pt>
                <c:pt idx="3030">
                  <c:v>69.539485859899997</c:v>
                </c:pt>
                <c:pt idx="3031">
                  <c:v>69.541402852600001</c:v>
                </c:pt>
                <c:pt idx="3032">
                  <c:v>69.543581524499999</c:v>
                </c:pt>
                <c:pt idx="3033">
                  <c:v>69.546173886600002</c:v>
                </c:pt>
                <c:pt idx="3034">
                  <c:v>69.549283276200001</c:v>
                </c:pt>
                <c:pt idx="3035">
                  <c:v>69.551645694200005</c:v>
                </c:pt>
                <c:pt idx="3036">
                  <c:v>69.553278410100006</c:v>
                </c:pt>
                <c:pt idx="3037">
                  <c:v>69.553877271900006</c:v>
                </c:pt>
                <c:pt idx="3038">
                  <c:v>69.5550410691</c:v>
                </c:pt>
                <c:pt idx="3039">
                  <c:v>69.559718253900002</c:v>
                </c:pt>
                <c:pt idx="3040">
                  <c:v>69.564284611900007</c:v>
                </c:pt>
                <c:pt idx="3041">
                  <c:v>69.567008392299996</c:v>
                </c:pt>
                <c:pt idx="3042">
                  <c:v>69.571276699099997</c:v>
                </c:pt>
                <c:pt idx="3043">
                  <c:v>69.574003399099993</c:v>
                </c:pt>
                <c:pt idx="3044">
                  <c:v>69.575544780300007</c:v>
                </c:pt>
                <c:pt idx="3045">
                  <c:v>69.577628263500003</c:v>
                </c:pt>
                <c:pt idx="3046">
                  <c:v>69.578971671999994</c:v>
                </c:pt>
                <c:pt idx="3047">
                  <c:v>69.579470255299995</c:v>
                </c:pt>
                <c:pt idx="3048">
                  <c:v>69.580685747499999</c:v>
                </c:pt>
                <c:pt idx="3049">
                  <c:v>69.581733318299996</c:v>
                </c:pt>
                <c:pt idx="3050">
                  <c:v>69.583037537400003</c:v>
                </c:pt>
                <c:pt idx="3051">
                  <c:v>69.5844705863</c:v>
                </c:pt>
                <c:pt idx="3052">
                  <c:v>69.586148960700001</c:v>
                </c:pt>
                <c:pt idx="3053">
                  <c:v>69.587992818000004</c:v>
                </c:pt>
                <c:pt idx="3054">
                  <c:v>69.5884164924</c:v>
                </c:pt>
                <c:pt idx="3055">
                  <c:v>69.589295771600007</c:v>
                </c:pt>
                <c:pt idx="3056">
                  <c:v>69.591344101299995</c:v>
                </c:pt>
                <c:pt idx="3057">
                  <c:v>69.593614669600001</c:v>
                </c:pt>
                <c:pt idx="3058">
                  <c:v>69.596276172200007</c:v>
                </c:pt>
                <c:pt idx="3059">
                  <c:v>69.600107962999999</c:v>
                </c:pt>
                <c:pt idx="3060">
                  <c:v>69.602780226999997</c:v>
                </c:pt>
                <c:pt idx="3061">
                  <c:v>69.603332829500005</c:v>
                </c:pt>
                <c:pt idx="3062">
                  <c:v>69.603894963000002</c:v>
                </c:pt>
                <c:pt idx="3063">
                  <c:v>69.606034312399998</c:v>
                </c:pt>
                <c:pt idx="3064">
                  <c:v>69.608254646999995</c:v>
                </c:pt>
                <c:pt idx="3065">
                  <c:v>69.6087635791</c:v>
                </c:pt>
                <c:pt idx="3066">
                  <c:v>69.6098561262</c:v>
                </c:pt>
                <c:pt idx="3067">
                  <c:v>69.614217709900004</c:v>
                </c:pt>
                <c:pt idx="3068">
                  <c:v>69.620914159099996</c:v>
                </c:pt>
                <c:pt idx="3069">
                  <c:v>69.625524634100003</c:v>
                </c:pt>
                <c:pt idx="3070">
                  <c:v>69.626875910500004</c:v>
                </c:pt>
                <c:pt idx="3071">
                  <c:v>69.627273490600004</c:v>
                </c:pt>
                <c:pt idx="3072">
                  <c:v>69.627942216199997</c:v>
                </c:pt>
                <c:pt idx="3073">
                  <c:v>69.628593096200007</c:v>
                </c:pt>
                <c:pt idx="3074">
                  <c:v>69.628806722999997</c:v>
                </c:pt>
                <c:pt idx="3075">
                  <c:v>69.629630917300005</c:v>
                </c:pt>
                <c:pt idx="3076">
                  <c:v>69.632316465000002</c:v>
                </c:pt>
                <c:pt idx="3077">
                  <c:v>69.634839863500005</c:v>
                </c:pt>
                <c:pt idx="3078">
                  <c:v>69.636445751899998</c:v>
                </c:pt>
                <c:pt idx="3079">
                  <c:v>69.638043229800004</c:v>
                </c:pt>
                <c:pt idx="3080">
                  <c:v>69.638842135299996</c:v>
                </c:pt>
                <c:pt idx="3081">
                  <c:v>69.640356569900007</c:v>
                </c:pt>
                <c:pt idx="3082">
                  <c:v>69.643931282599993</c:v>
                </c:pt>
                <c:pt idx="3083">
                  <c:v>69.646168957900002</c:v>
                </c:pt>
                <c:pt idx="3084">
                  <c:v>69.646791233000002</c:v>
                </c:pt>
                <c:pt idx="3085">
                  <c:v>69.647541165299998</c:v>
                </c:pt>
                <c:pt idx="3086">
                  <c:v>69.648795799799998</c:v>
                </c:pt>
                <c:pt idx="3087">
                  <c:v>69.651573058899999</c:v>
                </c:pt>
                <c:pt idx="3088">
                  <c:v>69.655034610200005</c:v>
                </c:pt>
                <c:pt idx="3089">
                  <c:v>69.657784481999997</c:v>
                </c:pt>
                <c:pt idx="3090">
                  <c:v>69.658945036099993</c:v>
                </c:pt>
                <c:pt idx="3091">
                  <c:v>69.660120861799996</c:v>
                </c:pt>
                <c:pt idx="3092">
                  <c:v>69.661113100500003</c:v>
                </c:pt>
                <c:pt idx="3093">
                  <c:v>69.661294819600002</c:v>
                </c:pt>
                <c:pt idx="3094">
                  <c:v>69.664002187299999</c:v>
                </c:pt>
                <c:pt idx="3095">
                  <c:v>69.6676702818</c:v>
                </c:pt>
                <c:pt idx="3096">
                  <c:v>69.6697654938</c:v>
                </c:pt>
                <c:pt idx="3097">
                  <c:v>69.671781136299998</c:v>
                </c:pt>
                <c:pt idx="3098">
                  <c:v>69.673078220500003</c:v>
                </c:pt>
                <c:pt idx="3099">
                  <c:v>69.674029272499993</c:v>
                </c:pt>
                <c:pt idx="3100">
                  <c:v>69.683284197399999</c:v>
                </c:pt>
                <c:pt idx="3101">
                  <c:v>69.692010648999997</c:v>
                </c:pt>
                <c:pt idx="3102">
                  <c:v>69.693723290600005</c:v>
                </c:pt>
                <c:pt idx="3103">
                  <c:v>69.695930156399996</c:v>
                </c:pt>
                <c:pt idx="3104">
                  <c:v>69.699270495700006</c:v>
                </c:pt>
                <c:pt idx="3105">
                  <c:v>69.702852743799994</c:v>
                </c:pt>
                <c:pt idx="3106">
                  <c:v>69.704254474999999</c:v>
                </c:pt>
                <c:pt idx="3107">
                  <c:v>69.706509338399997</c:v>
                </c:pt>
                <c:pt idx="3108">
                  <c:v>69.711027284400004</c:v>
                </c:pt>
                <c:pt idx="3109">
                  <c:v>69.714098137700006</c:v>
                </c:pt>
                <c:pt idx="3110">
                  <c:v>69.717866874099997</c:v>
                </c:pt>
                <c:pt idx="3111">
                  <c:v>69.724031613999998</c:v>
                </c:pt>
                <c:pt idx="3112">
                  <c:v>69.727204844100001</c:v>
                </c:pt>
                <c:pt idx="3113">
                  <c:v>69.728115322099995</c:v>
                </c:pt>
                <c:pt idx="3114">
                  <c:v>69.729071285800003</c:v>
                </c:pt>
                <c:pt idx="3115">
                  <c:v>69.730736945299995</c:v>
                </c:pt>
                <c:pt idx="3116">
                  <c:v>69.732018253800007</c:v>
                </c:pt>
                <c:pt idx="3117">
                  <c:v>69.732569016799999</c:v>
                </c:pt>
                <c:pt idx="3118">
                  <c:v>69.733067195000004</c:v>
                </c:pt>
                <c:pt idx="3119">
                  <c:v>69.734591727400002</c:v>
                </c:pt>
                <c:pt idx="3120">
                  <c:v>69.736266882999999</c:v>
                </c:pt>
                <c:pt idx="3121">
                  <c:v>69.736796149400007</c:v>
                </c:pt>
                <c:pt idx="3122">
                  <c:v>69.737224144600006</c:v>
                </c:pt>
                <c:pt idx="3123">
                  <c:v>69.740110742699997</c:v>
                </c:pt>
                <c:pt idx="3124">
                  <c:v>69.745474673299995</c:v>
                </c:pt>
                <c:pt idx="3125">
                  <c:v>69.749518320199996</c:v>
                </c:pt>
                <c:pt idx="3126">
                  <c:v>69.751402411900003</c:v>
                </c:pt>
                <c:pt idx="3127">
                  <c:v>69.752349802200001</c:v>
                </c:pt>
                <c:pt idx="3128">
                  <c:v>69.754289256099995</c:v>
                </c:pt>
                <c:pt idx="3129">
                  <c:v>69.756050626800004</c:v>
                </c:pt>
                <c:pt idx="3130">
                  <c:v>69.7580690371</c:v>
                </c:pt>
                <c:pt idx="3131">
                  <c:v>69.759974932899993</c:v>
                </c:pt>
                <c:pt idx="3132">
                  <c:v>69.764746264500005</c:v>
                </c:pt>
                <c:pt idx="3133">
                  <c:v>69.769768162199995</c:v>
                </c:pt>
                <c:pt idx="3134">
                  <c:v>69.770692020799999</c:v>
                </c:pt>
                <c:pt idx="3135">
                  <c:v>69.772474205500004</c:v>
                </c:pt>
                <c:pt idx="3136">
                  <c:v>69.776192881499995</c:v>
                </c:pt>
                <c:pt idx="3137">
                  <c:v>69.779313305499997</c:v>
                </c:pt>
                <c:pt idx="3138">
                  <c:v>69.780274315599996</c:v>
                </c:pt>
                <c:pt idx="3139">
                  <c:v>69.786273971699998</c:v>
                </c:pt>
                <c:pt idx="3140">
                  <c:v>69.792799313700002</c:v>
                </c:pt>
                <c:pt idx="3141">
                  <c:v>69.7938182969</c:v>
                </c:pt>
                <c:pt idx="3142">
                  <c:v>69.796577450599997</c:v>
                </c:pt>
                <c:pt idx="3143">
                  <c:v>69.802214346699998</c:v>
                </c:pt>
                <c:pt idx="3144">
                  <c:v>69.805632458999995</c:v>
                </c:pt>
                <c:pt idx="3145">
                  <c:v>69.806790977800006</c:v>
                </c:pt>
                <c:pt idx="3146">
                  <c:v>69.808552996100005</c:v>
                </c:pt>
                <c:pt idx="3147">
                  <c:v>69.8097870454</c:v>
                </c:pt>
                <c:pt idx="3148">
                  <c:v>69.8110702086</c:v>
                </c:pt>
                <c:pt idx="3149">
                  <c:v>69.813660155199997</c:v>
                </c:pt>
                <c:pt idx="3150">
                  <c:v>69.816573556899996</c:v>
                </c:pt>
                <c:pt idx="3151">
                  <c:v>69.818333036599995</c:v>
                </c:pt>
                <c:pt idx="3152">
                  <c:v>69.820908064299999</c:v>
                </c:pt>
                <c:pt idx="3153">
                  <c:v>69.823229339199997</c:v>
                </c:pt>
                <c:pt idx="3154">
                  <c:v>69.824794173599997</c:v>
                </c:pt>
                <c:pt idx="3155">
                  <c:v>69.826588141100004</c:v>
                </c:pt>
                <c:pt idx="3156">
                  <c:v>69.8278638747</c:v>
                </c:pt>
                <c:pt idx="3157">
                  <c:v>69.830407632000004</c:v>
                </c:pt>
                <c:pt idx="3158">
                  <c:v>69.832416890499999</c:v>
                </c:pt>
                <c:pt idx="3159">
                  <c:v>69.835171753699996</c:v>
                </c:pt>
                <c:pt idx="3160">
                  <c:v>69.841299263799996</c:v>
                </c:pt>
                <c:pt idx="3161">
                  <c:v>69.845531461500002</c:v>
                </c:pt>
                <c:pt idx="3162">
                  <c:v>69.846382020099995</c:v>
                </c:pt>
                <c:pt idx="3163">
                  <c:v>69.847295925799997</c:v>
                </c:pt>
                <c:pt idx="3164">
                  <c:v>69.849243496100001</c:v>
                </c:pt>
                <c:pt idx="3165">
                  <c:v>69.852509424399997</c:v>
                </c:pt>
                <c:pt idx="3166">
                  <c:v>69.856213379600007</c:v>
                </c:pt>
                <c:pt idx="3167">
                  <c:v>69.858375631399994</c:v>
                </c:pt>
                <c:pt idx="3168">
                  <c:v>69.859365141400005</c:v>
                </c:pt>
                <c:pt idx="3169">
                  <c:v>69.860416218500006</c:v>
                </c:pt>
                <c:pt idx="3170">
                  <c:v>69.860998394000006</c:v>
                </c:pt>
                <c:pt idx="3171">
                  <c:v>69.861124609900003</c:v>
                </c:pt>
                <c:pt idx="3172">
                  <c:v>69.861326635099999</c:v>
                </c:pt>
                <c:pt idx="3173">
                  <c:v>69.862049041700004</c:v>
                </c:pt>
                <c:pt idx="3174">
                  <c:v>69.862817190800001</c:v>
                </c:pt>
                <c:pt idx="3175">
                  <c:v>69.865196072900005</c:v>
                </c:pt>
                <c:pt idx="3176">
                  <c:v>69.869800105799996</c:v>
                </c:pt>
                <c:pt idx="3177">
                  <c:v>69.872754636500005</c:v>
                </c:pt>
                <c:pt idx="3178">
                  <c:v>69.8742153938</c:v>
                </c:pt>
                <c:pt idx="3179">
                  <c:v>69.8764337689</c:v>
                </c:pt>
                <c:pt idx="3180">
                  <c:v>69.878425869400004</c:v>
                </c:pt>
                <c:pt idx="3181">
                  <c:v>69.879265485399998</c:v>
                </c:pt>
                <c:pt idx="3182">
                  <c:v>69.880295775899995</c:v>
                </c:pt>
                <c:pt idx="3183">
                  <c:v>69.881827895499995</c:v>
                </c:pt>
                <c:pt idx="3184">
                  <c:v>69.885037688400004</c:v>
                </c:pt>
                <c:pt idx="3185">
                  <c:v>69.8886056674</c:v>
                </c:pt>
                <c:pt idx="3186">
                  <c:v>69.891081612199997</c:v>
                </c:pt>
                <c:pt idx="3187">
                  <c:v>69.893181334900007</c:v>
                </c:pt>
                <c:pt idx="3188">
                  <c:v>69.894669601900006</c:v>
                </c:pt>
                <c:pt idx="3189">
                  <c:v>69.896950425900002</c:v>
                </c:pt>
                <c:pt idx="3190">
                  <c:v>69.898495544799999</c:v>
                </c:pt>
                <c:pt idx="3191">
                  <c:v>69.898867701499995</c:v>
                </c:pt>
                <c:pt idx="3192">
                  <c:v>69.900000688000006</c:v>
                </c:pt>
                <c:pt idx="3193">
                  <c:v>69.903300917500005</c:v>
                </c:pt>
                <c:pt idx="3194">
                  <c:v>69.905776498400002</c:v>
                </c:pt>
                <c:pt idx="3195">
                  <c:v>69.909485459600006</c:v>
                </c:pt>
                <c:pt idx="3196">
                  <c:v>69.913576795599994</c:v>
                </c:pt>
                <c:pt idx="3197">
                  <c:v>69.914215669399994</c:v>
                </c:pt>
                <c:pt idx="3198">
                  <c:v>69.914409408799997</c:v>
                </c:pt>
                <c:pt idx="3199">
                  <c:v>69.914694647999994</c:v>
                </c:pt>
                <c:pt idx="3200">
                  <c:v>69.915591121700004</c:v>
                </c:pt>
                <c:pt idx="3201">
                  <c:v>69.917171219300002</c:v>
                </c:pt>
                <c:pt idx="3202">
                  <c:v>69.918285584700001</c:v>
                </c:pt>
                <c:pt idx="3203">
                  <c:v>69.918792947</c:v>
                </c:pt>
                <c:pt idx="3204">
                  <c:v>69.9206588638</c:v>
                </c:pt>
                <c:pt idx="3205">
                  <c:v>69.922225507799993</c:v>
                </c:pt>
                <c:pt idx="3206">
                  <c:v>69.922685134100007</c:v>
                </c:pt>
                <c:pt idx="3207">
                  <c:v>69.923522817099993</c:v>
                </c:pt>
                <c:pt idx="3208">
                  <c:v>69.926142904900004</c:v>
                </c:pt>
                <c:pt idx="3209">
                  <c:v>69.928669516599996</c:v>
                </c:pt>
                <c:pt idx="3210">
                  <c:v>69.930353855899995</c:v>
                </c:pt>
                <c:pt idx="3211">
                  <c:v>69.931953246800006</c:v>
                </c:pt>
                <c:pt idx="3212">
                  <c:v>69.932600118500005</c:v>
                </c:pt>
                <c:pt idx="3213">
                  <c:v>69.937944193199996</c:v>
                </c:pt>
                <c:pt idx="3214">
                  <c:v>69.942992912400001</c:v>
                </c:pt>
                <c:pt idx="3215">
                  <c:v>69.9431045858</c:v>
                </c:pt>
                <c:pt idx="3216">
                  <c:v>69.943931667599998</c:v>
                </c:pt>
                <c:pt idx="3217">
                  <c:v>69.945750811400003</c:v>
                </c:pt>
                <c:pt idx="3218">
                  <c:v>69.946763133800005</c:v>
                </c:pt>
                <c:pt idx="3219">
                  <c:v>69.946896560799999</c:v>
                </c:pt>
                <c:pt idx="3220">
                  <c:v>69.948427370399997</c:v>
                </c:pt>
                <c:pt idx="3221">
                  <c:v>69.9504127493</c:v>
                </c:pt>
                <c:pt idx="3222">
                  <c:v>69.952713028900007</c:v>
                </c:pt>
                <c:pt idx="3223">
                  <c:v>69.954584320600006</c:v>
                </c:pt>
                <c:pt idx="3224">
                  <c:v>69.958929492600006</c:v>
                </c:pt>
                <c:pt idx="3225">
                  <c:v>69.963412068699995</c:v>
                </c:pt>
                <c:pt idx="3226">
                  <c:v>69.964072155899999</c:v>
                </c:pt>
                <c:pt idx="3227">
                  <c:v>69.966761788699998</c:v>
                </c:pt>
                <c:pt idx="3228">
                  <c:v>69.969633020900005</c:v>
                </c:pt>
                <c:pt idx="3229">
                  <c:v>69.972530502400005</c:v>
                </c:pt>
                <c:pt idx="3230">
                  <c:v>69.975642366200006</c:v>
                </c:pt>
                <c:pt idx="3231">
                  <c:v>69.977626467799993</c:v>
                </c:pt>
                <c:pt idx="3232">
                  <c:v>69.981203478200001</c:v>
                </c:pt>
                <c:pt idx="3233">
                  <c:v>69.983831587400005</c:v>
                </c:pt>
                <c:pt idx="3234">
                  <c:v>69.985949339300006</c:v>
                </c:pt>
                <c:pt idx="3235">
                  <c:v>69.988339461899997</c:v>
                </c:pt>
                <c:pt idx="3236">
                  <c:v>69.989992818100006</c:v>
                </c:pt>
                <c:pt idx="3237">
                  <c:v>69.991353666600006</c:v>
                </c:pt>
                <c:pt idx="3238">
                  <c:v>69.994292760600004</c:v>
                </c:pt>
                <c:pt idx="3239">
                  <c:v>69.998064344400007</c:v>
                </c:pt>
                <c:pt idx="3240">
                  <c:v>69.9997665299</c:v>
                </c:pt>
                <c:pt idx="3241">
                  <c:v>70.001176288400004</c:v>
                </c:pt>
                <c:pt idx="3242">
                  <c:v>70.002088999700007</c:v>
                </c:pt>
                <c:pt idx="3243">
                  <c:v>70.002281530999994</c:v>
                </c:pt>
                <c:pt idx="3244">
                  <c:v>70.003156715000003</c:v>
                </c:pt>
                <c:pt idx="3245">
                  <c:v>70.005456947100001</c:v>
                </c:pt>
                <c:pt idx="3246">
                  <c:v>70.008229449699996</c:v>
                </c:pt>
                <c:pt idx="3247">
                  <c:v>70.009524619299995</c:v>
                </c:pt>
                <c:pt idx="3248">
                  <c:v>70.0111042578</c:v>
                </c:pt>
                <c:pt idx="3249">
                  <c:v>70.013704093000001</c:v>
                </c:pt>
                <c:pt idx="3250">
                  <c:v>70.018580669499997</c:v>
                </c:pt>
                <c:pt idx="3251">
                  <c:v>70.0243875731</c:v>
                </c:pt>
                <c:pt idx="3252">
                  <c:v>70.028375754600006</c:v>
                </c:pt>
                <c:pt idx="3253">
                  <c:v>70.0321471508</c:v>
                </c:pt>
                <c:pt idx="3254">
                  <c:v>70.034002560100006</c:v>
                </c:pt>
                <c:pt idx="3255">
                  <c:v>70.034515446300006</c:v>
                </c:pt>
                <c:pt idx="3256">
                  <c:v>70.036535535699997</c:v>
                </c:pt>
                <c:pt idx="3257">
                  <c:v>70.040903970000002</c:v>
                </c:pt>
                <c:pt idx="3258">
                  <c:v>70.047122978999994</c:v>
                </c:pt>
                <c:pt idx="3259">
                  <c:v>70.051332864299994</c:v>
                </c:pt>
                <c:pt idx="3260">
                  <c:v>70.052136929100001</c:v>
                </c:pt>
                <c:pt idx="3261">
                  <c:v>70.053915743700003</c:v>
                </c:pt>
                <c:pt idx="3262">
                  <c:v>70.061406342599994</c:v>
                </c:pt>
                <c:pt idx="3263">
                  <c:v>70.070067741299994</c:v>
                </c:pt>
                <c:pt idx="3264">
                  <c:v>70.0749553765</c:v>
                </c:pt>
                <c:pt idx="3265">
                  <c:v>70.077734745800001</c:v>
                </c:pt>
                <c:pt idx="3266">
                  <c:v>70.079044501200002</c:v>
                </c:pt>
                <c:pt idx="3267">
                  <c:v>70.080027489399995</c:v>
                </c:pt>
                <c:pt idx="3268">
                  <c:v>70.081463771000003</c:v>
                </c:pt>
                <c:pt idx="3269">
                  <c:v>70.083326003699995</c:v>
                </c:pt>
                <c:pt idx="3270">
                  <c:v>70.085211705099994</c:v>
                </c:pt>
                <c:pt idx="3271">
                  <c:v>70.086259482800003</c:v>
                </c:pt>
                <c:pt idx="3272">
                  <c:v>70.087631608699994</c:v>
                </c:pt>
                <c:pt idx="3273">
                  <c:v>70.089183017600007</c:v>
                </c:pt>
                <c:pt idx="3274">
                  <c:v>70.090520673399993</c:v>
                </c:pt>
                <c:pt idx="3275">
                  <c:v>70.091672686400003</c:v>
                </c:pt>
                <c:pt idx="3276">
                  <c:v>70.091717569799997</c:v>
                </c:pt>
                <c:pt idx="3277">
                  <c:v>70.091984268800005</c:v>
                </c:pt>
                <c:pt idx="3278">
                  <c:v>70.092725138500001</c:v>
                </c:pt>
                <c:pt idx="3279">
                  <c:v>70.093597336000002</c:v>
                </c:pt>
                <c:pt idx="3280">
                  <c:v>70.095308228500002</c:v>
                </c:pt>
                <c:pt idx="3281">
                  <c:v>70.098018771200003</c:v>
                </c:pt>
                <c:pt idx="3282">
                  <c:v>70.099890815600006</c:v>
                </c:pt>
                <c:pt idx="3283">
                  <c:v>70.100433361900002</c:v>
                </c:pt>
                <c:pt idx="3284">
                  <c:v>70.100900545800002</c:v>
                </c:pt>
                <c:pt idx="3285">
                  <c:v>70.101681714500003</c:v>
                </c:pt>
                <c:pt idx="3286">
                  <c:v>70.1058402898</c:v>
                </c:pt>
                <c:pt idx="3287">
                  <c:v>70.109903080899997</c:v>
                </c:pt>
                <c:pt idx="3288">
                  <c:v>70.113570874499999</c:v>
                </c:pt>
                <c:pt idx="3289">
                  <c:v>70.117006748899996</c:v>
                </c:pt>
                <c:pt idx="3290">
                  <c:v>70.120244206500004</c:v>
                </c:pt>
                <c:pt idx="3291">
                  <c:v>70.123785378700006</c:v>
                </c:pt>
                <c:pt idx="3292">
                  <c:v>70.124171974000006</c:v>
                </c:pt>
                <c:pt idx="3293">
                  <c:v>70.124548131599994</c:v>
                </c:pt>
                <c:pt idx="3294">
                  <c:v>70.124961341900004</c:v>
                </c:pt>
                <c:pt idx="3295">
                  <c:v>70.126967363199995</c:v>
                </c:pt>
                <c:pt idx="3296">
                  <c:v>70.128984506899997</c:v>
                </c:pt>
                <c:pt idx="3297">
                  <c:v>70.129397362800006</c:v>
                </c:pt>
                <c:pt idx="3298">
                  <c:v>70.130107274699995</c:v>
                </c:pt>
                <c:pt idx="3299">
                  <c:v>70.133901701200003</c:v>
                </c:pt>
                <c:pt idx="3300">
                  <c:v>70.137344427000002</c:v>
                </c:pt>
                <c:pt idx="3301">
                  <c:v>70.141616528699998</c:v>
                </c:pt>
                <c:pt idx="3302">
                  <c:v>70.147155281799996</c:v>
                </c:pt>
                <c:pt idx="3303">
                  <c:v>70.148513363500001</c:v>
                </c:pt>
                <c:pt idx="3304">
                  <c:v>70.148723536399999</c:v>
                </c:pt>
                <c:pt idx="3305">
                  <c:v>70.1508043746</c:v>
                </c:pt>
                <c:pt idx="3306">
                  <c:v>70.152986664300002</c:v>
                </c:pt>
                <c:pt idx="3307">
                  <c:v>70.154282796100006</c:v>
                </c:pt>
                <c:pt idx="3308">
                  <c:v>70.156466630200001</c:v>
                </c:pt>
                <c:pt idx="3309">
                  <c:v>70.158128513999998</c:v>
                </c:pt>
                <c:pt idx="3310">
                  <c:v>70.158988037</c:v>
                </c:pt>
                <c:pt idx="3311">
                  <c:v>70.159827204799996</c:v>
                </c:pt>
                <c:pt idx="3312">
                  <c:v>70.160438863799996</c:v>
                </c:pt>
                <c:pt idx="3313">
                  <c:v>70.163972673700002</c:v>
                </c:pt>
                <c:pt idx="3314">
                  <c:v>70.167451054200001</c:v>
                </c:pt>
                <c:pt idx="3315">
                  <c:v>70.167996059399997</c:v>
                </c:pt>
                <c:pt idx="3316">
                  <c:v>70.168905372400005</c:v>
                </c:pt>
                <c:pt idx="3317">
                  <c:v>70.169377807800004</c:v>
                </c:pt>
                <c:pt idx="3318">
                  <c:v>70.169623168399994</c:v>
                </c:pt>
                <c:pt idx="3319">
                  <c:v>70.171224872600007</c:v>
                </c:pt>
                <c:pt idx="3320">
                  <c:v>70.174244741400003</c:v>
                </c:pt>
                <c:pt idx="3321">
                  <c:v>70.175896116499999</c:v>
                </c:pt>
                <c:pt idx="3322">
                  <c:v>70.175956673399995</c:v>
                </c:pt>
                <c:pt idx="3323">
                  <c:v>70.177478389399994</c:v>
                </c:pt>
                <c:pt idx="3324">
                  <c:v>70.179076343999995</c:v>
                </c:pt>
                <c:pt idx="3325">
                  <c:v>70.1797378829</c:v>
                </c:pt>
                <c:pt idx="3326">
                  <c:v>70.1819101894</c:v>
                </c:pt>
                <c:pt idx="3327">
                  <c:v>70.184033582699996</c:v>
                </c:pt>
                <c:pt idx="3328">
                  <c:v>70.185471321400001</c:v>
                </c:pt>
                <c:pt idx="3329">
                  <c:v>70.1864074776</c:v>
                </c:pt>
                <c:pt idx="3330">
                  <c:v>70.186531826600003</c:v>
                </c:pt>
                <c:pt idx="3331">
                  <c:v>70.187668512499997</c:v>
                </c:pt>
                <c:pt idx="3332">
                  <c:v>70.188899381499994</c:v>
                </c:pt>
                <c:pt idx="3333">
                  <c:v>70.189475761500006</c:v>
                </c:pt>
                <c:pt idx="3334">
                  <c:v>70.191611192899998</c:v>
                </c:pt>
                <c:pt idx="3335">
                  <c:v>70.193460683200001</c:v>
                </c:pt>
                <c:pt idx="3336">
                  <c:v>70.193621167000003</c:v>
                </c:pt>
                <c:pt idx="3337">
                  <c:v>70.194355142099994</c:v>
                </c:pt>
                <c:pt idx="3338">
                  <c:v>70.196028729199995</c:v>
                </c:pt>
                <c:pt idx="3339">
                  <c:v>70.1983234434</c:v>
                </c:pt>
                <c:pt idx="3340">
                  <c:v>70.200540549600007</c:v>
                </c:pt>
                <c:pt idx="3341">
                  <c:v>70.201580235600005</c:v>
                </c:pt>
                <c:pt idx="3342">
                  <c:v>70.2022806664</c:v>
                </c:pt>
                <c:pt idx="3343">
                  <c:v>70.203095213400005</c:v>
                </c:pt>
                <c:pt idx="3344">
                  <c:v>70.206061001999998</c:v>
                </c:pt>
                <c:pt idx="3345">
                  <c:v>70.209274158300005</c:v>
                </c:pt>
                <c:pt idx="3346">
                  <c:v>70.209988535400001</c:v>
                </c:pt>
                <c:pt idx="3347">
                  <c:v>70.211049076600005</c:v>
                </c:pt>
                <c:pt idx="3348">
                  <c:v>70.212000378200003</c:v>
                </c:pt>
                <c:pt idx="3349">
                  <c:v>70.212255880100003</c:v>
                </c:pt>
                <c:pt idx="3350">
                  <c:v>70.212586709799993</c:v>
                </c:pt>
                <c:pt idx="3351">
                  <c:v>70.213019838500003</c:v>
                </c:pt>
                <c:pt idx="3352">
                  <c:v>70.213822927500004</c:v>
                </c:pt>
                <c:pt idx="3353">
                  <c:v>70.2145075902</c:v>
                </c:pt>
                <c:pt idx="3354">
                  <c:v>70.214717512199996</c:v>
                </c:pt>
                <c:pt idx="3355">
                  <c:v>70.215530692100003</c:v>
                </c:pt>
                <c:pt idx="3356">
                  <c:v>70.216612543400004</c:v>
                </c:pt>
                <c:pt idx="3357">
                  <c:v>70.216994712100004</c:v>
                </c:pt>
                <c:pt idx="3358">
                  <c:v>70.218728645799999</c:v>
                </c:pt>
                <c:pt idx="3359">
                  <c:v>70.225635438599994</c:v>
                </c:pt>
                <c:pt idx="3360">
                  <c:v>70.232300365</c:v>
                </c:pt>
                <c:pt idx="3361">
                  <c:v>70.235084209799993</c:v>
                </c:pt>
                <c:pt idx="3362">
                  <c:v>70.237436246800002</c:v>
                </c:pt>
                <c:pt idx="3363">
                  <c:v>70.238991679700007</c:v>
                </c:pt>
                <c:pt idx="3364">
                  <c:v>70.242998741199997</c:v>
                </c:pt>
                <c:pt idx="3365">
                  <c:v>70.247629257599996</c:v>
                </c:pt>
                <c:pt idx="3366">
                  <c:v>70.250829084399996</c:v>
                </c:pt>
                <c:pt idx="3367">
                  <c:v>70.255795276399994</c:v>
                </c:pt>
                <c:pt idx="3368">
                  <c:v>70.262310050099998</c:v>
                </c:pt>
                <c:pt idx="3369">
                  <c:v>70.266120005499999</c:v>
                </c:pt>
                <c:pt idx="3370">
                  <c:v>70.267240046799998</c:v>
                </c:pt>
                <c:pt idx="3371">
                  <c:v>70.2686380042</c:v>
                </c:pt>
                <c:pt idx="3372">
                  <c:v>70.271196797599998</c:v>
                </c:pt>
                <c:pt idx="3373">
                  <c:v>70.274161413599998</c:v>
                </c:pt>
                <c:pt idx="3374">
                  <c:v>70.275709719999995</c:v>
                </c:pt>
                <c:pt idx="3375">
                  <c:v>70.278550736900002</c:v>
                </c:pt>
                <c:pt idx="3376">
                  <c:v>70.281340730099998</c:v>
                </c:pt>
                <c:pt idx="3377">
                  <c:v>70.282429663499997</c:v>
                </c:pt>
                <c:pt idx="3378">
                  <c:v>70.283748394300005</c:v>
                </c:pt>
                <c:pt idx="3379">
                  <c:v>70.284996296000003</c:v>
                </c:pt>
                <c:pt idx="3380">
                  <c:v>70.285482043499997</c:v>
                </c:pt>
                <c:pt idx="3381">
                  <c:v>70.2894837204</c:v>
                </c:pt>
                <c:pt idx="3382">
                  <c:v>70.293989213499998</c:v>
                </c:pt>
                <c:pt idx="3383">
                  <c:v>70.296063314799994</c:v>
                </c:pt>
                <c:pt idx="3384">
                  <c:v>70.297561196100006</c:v>
                </c:pt>
                <c:pt idx="3385">
                  <c:v>70.297637072100002</c:v>
                </c:pt>
                <c:pt idx="3386">
                  <c:v>70.3007242666</c:v>
                </c:pt>
                <c:pt idx="3387">
                  <c:v>70.304585625800001</c:v>
                </c:pt>
                <c:pt idx="3388">
                  <c:v>70.306246151699995</c:v>
                </c:pt>
                <c:pt idx="3389">
                  <c:v>70.308294548000006</c:v>
                </c:pt>
                <c:pt idx="3390">
                  <c:v>70.310755872200005</c:v>
                </c:pt>
                <c:pt idx="3391">
                  <c:v>70.312812850499995</c:v>
                </c:pt>
                <c:pt idx="3392">
                  <c:v>70.314056734399998</c:v>
                </c:pt>
                <c:pt idx="3393">
                  <c:v>70.315288536400004</c:v>
                </c:pt>
                <c:pt idx="3394">
                  <c:v>70.316771763600002</c:v>
                </c:pt>
                <c:pt idx="3395">
                  <c:v>70.317840039100005</c:v>
                </c:pt>
                <c:pt idx="3396">
                  <c:v>70.319621040200005</c:v>
                </c:pt>
                <c:pt idx="3397">
                  <c:v>70.321384701100001</c:v>
                </c:pt>
                <c:pt idx="3398">
                  <c:v>70.323838484600003</c:v>
                </c:pt>
                <c:pt idx="3399">
                  <c:v>70.326500572300006</c:v>
                </c:pt>
                <c:pt idx="3400">
                  <c:v>70.329176882100001</c:v>
                </c:pt>
                <c:pt idx="3401">
                  <c:v>70.331535816699997</c:v>
                </c:pt>
                <c:pt idx="3402">
                  <c:v>70.332219788000003</c:v>
                </c:pt>
                <c:pt idx="3403">
                  <c:v>70.333466995199998</c:v>
                </c:pt>
                <c:pt idx="3404">
                  <c:v>70.335041748199998</c:v>
                </c:pt>
                <c:pt idx="3405">
                  <c:v>70.337490665600001</c:v>
                </c:pt>
                <c:pt idx="3406">
                  <c:v>70.339340979400006</c:v>
                </c:pt>
                <c:pt idx="3407">
                  <c:v>70.340613126500003</c:v>
                </c:pt>
                <c:pt idx="3408">
                  <c:v>70.342307418800004</c:v>
                </c:pt>
                <c:pt idx="3409">
                  <c:v>70.344505954599995</c:v>
                </c:pt>
                <c:pt idx="3410">
                  <c:v>70.346456282099993</c:v>
                </c:pt>
                <c:pt idx="3411">
                  <c:v>70.347713851899996</c:v>
                </c:pt>
                <c:pt idx="3412">
                  <c:v>70.351726127399999</c:v>
                </c:pt>
                <c:pt idx="3413">
                  <c:v>70.356190693399995</c:v>
                </c:pt>
                <c:pt idx="3414">
                  <c:v>70.357599512999997</c:v>
                </c:pt>
                <c:pt idx="3415">
                  <c:v>70.358476423100001</c:v>
                </c:pt>
                <c:pt idx="3416">
                  <c:v>70.360523146600002</c:v>
                </c:pt>
                <c:pt idx="3417">
                  <c:v>70.3626783622</c:v>
                </c:pt>
                <c:pt idx="3418">
                  <c:v>70.366105756899998</c:v>
                </c:pt>
                <c:pt idx="3419">
                  <c:v>70.371190407900002</c:v>
                </c:pt>
                <c:pt idx="3420">
                  <c:v>70.374001155499997</c:v>
                </c:pt>
                <c:pt idx="3421">
                  <c:v>70.375015623799996</c:v>
                </c:pt>
                <c:pt idx="3422">
                  <c:v>70.376198659899998</c:v>
                </c:pt>
                <c:pt idx="3423">
                  <c:v>70.376973506100001</c:v>
                </c:pt>
                <c:pt idx="3424">
                  <c:v>70.377985667999994</c:v>
                </c:pt>
                <c:pt idx="3425">
                  <c:v>70.379443418899996</c:v>
                </c:pt>
                <c:pt idx="3426">
                  <c:v>70.380757779899994</c:v>
                </c:pt>
                <c:pt idx="3427">
                  <c:v>70.382035345899993</c:v>
                </c:pt>
                <c:pt idx="3428">
                  <c:v>70.383878022700003</c:v>
                </c:pt>
                <c:pt idx="3429">
                  <c:v>70.385514574799998</c:v>
                </c:pt>
                <c:pt idx="3430">
                  <c:v>70.387740492899994</c:v>
                </c:pt>
                <c:pt idx="3431">
                  <c:v>70.389991477199999</c:v>
                </c:pt>
                <c:pt idx="3432">
                  <c:v>70.390976506399994</c:v>
                </c:pt>
                <c:pt idx="3433">
                  <c:v>70.391695495899995</c:v>
                </c:pt>
                <c:pt idx="3434">
                  <c:v>70.392381841499997</c:v>
                </c:pt>
                <c:pt idx="3435">
                  <c:v>70.392761168700005</c:v>
                </c:pt>
                <c:pt idx="3436">
                  <c:v>70.3945901843</c:v>
                </c:pt>
                <c:pt idx="3437">
                  <c:v>70.396698305900003</c:v>
                </c:pt>
                <c:pt idx="3438">
                  <c:v>70.397153224299998</c:v>
                </c:pt>
                <c:pt idx="3439">
                  <c:v>70.398571567399998</c:v>
                </c:pt>
                <c:pt idx="3440">
                  <c:v>70.400710738300006</c:v>
                </c:pt>
                <c:pt idx="3441">
                  <c:v>70.402154158900004</c:v>
                </c:pt>
                <c:pt idx="3442">
                  <c:v>70.403178101600005</c:v>
                </c:pt>
                <c:pt idx="3443">
                  <c:v>70.404070600599994</c:v>
                </c:pt>
                <c:pt idx="3444">
                  <c:v>70.406481809699997</c:v>
                </c:pt>
                <c:pt idx="3445">
                  <c:v>70.408563978299995</c:v>
                </c:pt>
                <c:pt idx="3446">
                  <c:v>70.408923780400002</c:v>
                </c:pt>
                <c:pt idx="3447">
                  <c:v>70.409630505799996</c:v>
                </c:pt>
                <c:pt idx="3448">
                  <c:v>70.413278912699994</c:v>
                </c:pt>
                <c:pt idx="3449">
                  <c:v>70.418583728800002</c:v>
                </c:pt>
                <c:pt idx="3450">
                  <c:v>70.421289212299996</c:v>
                </c:pt>
                <c:pt idx="3451">
                  <c:v>70.422092941299994</c:v>
                </c:pt>
                <c:pt idx="3452">
                  <c:v>70.424586697600006</c:v>
                </c:pt>
                <c:pt idx="3453">
                  <c:v>70.427251710199997</c:v>
                </c:pt>
                <c:pt idx="3454">
                  <c:v>70.429211771300004</c:v>
                </c:pt>
                <c:pt idx="3455">
                  <c:v>70.432350182999997</c:v>
                </c:pt>
                <c:pt idx="3456">
                  <c:v>70.434246368700002</c:v>
                </c:pt>
                <c:pt idx="3457">
                  <c:v>70.435512540600001</c:v>
                </c:pt>
                <c:pt idx="3458">
                  <c:v>70.4404333831</c:v>
                </c:pt>
                <c:pt idx="3459">
                  <c:v>70.444626928399998</c:v>
                </c:pt>
                <c:pt idx="3460">
                  <c:v>70.4458189793</c:v>
                </c:pt>
                <c:pt idx="3461">
                  <c:v>70.447211674399995</c:v>
                </c:pt>
                <c:pt idx="3462">
                  <c:v>70.447866078700002</c:v>
                </c:pt>
                <c:pt idx="3463">
                  <c:v>70.448736493699997</c:v>
                </c:pt>
                <c:pt idx="3464">
                  <c:v>70.449422507899996</c:v>
                </c:pt>
                <c:pt idx="3465">
                  <c:v>70.451038651100006</c:v>
                </c:pt>
                <c:pt idx="3466">
                  <c:v>70.455128718200001</c:v>
                </c:pt>
                <c:pt idx="3467">
                  <c:v>70.459819709100003</c:v>
                </c:pt>
                <c:pt idx="3468">
                  <c:v>70.462937022800006</c:v>
                </c:pt>
                <c:pt idx="3469">
                  <c:v>70.464633858699997</c:v>
                </c:pt>
                <c:pt idx="3470">
                  <c:v>70.4661126787</c:v>
                </c:pt>
                <c:pt idx="3471">
                  <c:v>70.467161172700003</c:v>
                </c:pt>
                <c:pt idx="3472">
                  <c:v>70.467578433900002</c:v>
                </c:pt>
                <c:pt idx="3473">
                  <c:v>70.468628184600007</c:v>
                </c:pt>
                <c:pt idx="3474">
                  <c:v>70.4702425471</c:v>
                </c:pt>
                <c:pt idx="3475">
                  <c:v>70.471881588700001</c:v>
                </c:pt>
                <c:pt idx="3476">
                  <c:v>70.477261545399998</c:v>
                </c:pt>
                <c:pt idx="3477">
                  <c:v>70.481776288700004</c:v>
                </c:pt>
                <c:pt idx="3478">
                  <c:v>70.483070395599995</c:v>
                </c:pt>
                <c:pt idx="3479">
                  <c:v>70.4844123946</c:v>
                </c:pt>
                <c:pt idx="3480">
                  <c:v>70.485169368900003</c:v>
                </c:pt>
                <c:pt idx="3481">
                  <c:v>70.486131547799999</c:v>
                </c:pt>
                <c:pt idx="3482">
                  <c:v>70.487621532000006</c:v>
                </c:pt>
                <c:pt idx="3483">
                  <c:v>70.490564909699998</c:v>
                </c:pt>
                <c:pt idx="3484">
                  <c:v>70.494797985399998</c:v>
                </c:pt>
                <c:pt idx="3485">
                  <c:v>70.498033285299996</c:v>
                </c:pt>
                <c:pt idx="3486">
                  <c:v>70.499312725199999</c:v>
                </c:pt>
                <c:pt idx="3487">
                  <c:v>70.500892444900003</c:v>
                </c:pt>
                <c:pt idx="3488">
                  <c:v>70.502844990599996</c:v>
                </c:pt>
                <c:pt idx="3489">
                  <c:v>70.503832388299998</c:v>
                </c:pt>
                <c:pt idx="3490">
                  <c:v>70.505504010099997</c:v>
                </c:pt>
                <c:pt idx="3491">
                  <c:v>70.507399159800002</c:v>
                </c:pt>
                <c:pt idx="3492">
                  <c:v>70.507994396100003</c:v>
                </c:pt>
                <c:pt idx="3493">
                  <c:v>70.510403371699994</c:v>
                </c:pt>
                <c:pt idx="3494">
                  <c:v>70.513126292099997</c:v>
                </c:pt>
                <c:pt idx="3495">
                  <c:v>70.515676745600004</c:v>
                </c:pt>
                <c:pt idx="3496">
                  <c:v>70.518473594599996</c:v>
                </c:pt>
                <c:pt idx="3497">
                  <c:v>70.519224481400002</c:v>
                </c:pt>
                <c:pt idx="3498">
                  <c:v>70.519671862099997</c:v>
                </c:pt>
                <c:pt idx="3499">
                  <c:v>70.522257539899996</c:v>
                </c:pt>
                <c:pt idx="3500">
                  <c:v>70.526642419699996</c:v>
                </c:pt>
                <c:pt idx="3501">
                  <c:v>70.531735363500005</c:v>
                </c:pt>
                <c:pt idx="3502">
                  <c:v>70.535929330100004</c:v>
                </c:pt>
                <c:pt idx="3503">
                  <c:v>70.537816360199997</c:v>
                </c:pt>
                <c:pt idx="3504">
                  <c:v>70.538953007100005</c:v>
                </c:pt>
                <c:pt idx="3505">
                  <c:v>70.539682166600002</c:v>
                </c:pt>
                <c:pt idx="3506">
                  <c:v>70.539927749200004</c:v>
                </c:pt>
                <c:pt idx="3507">
                  <c:v>70.540973537599996</c:v>
                </c:pt>
                <c:pt idx="3508">
                  <c:v>70.542260584800005</c:v>
                </c:pt>
                <c:pt idx="3509">
                  <c:v>70.543074526799998</c:v>
                </c:pt>
                <c:pt idx="3510">
                  <c:v>70.544207441300003</c:v>
                </c:pt>
                <c:pt idx="3511">
                  <c:v>70.544899137499996</c:v>
                </c:pt>
                <c:pt idx="3512">
                  <c:v>70.545789549899993</c:v>
                </c:pt>
                <c:pt idx="3513">
                  <c:v>70.548879702600004</c:v>
                </c:pt>
                <c:pt idx="3514">
                  <c:v>70.552023793700002</c:v>
                </c:pt>
                <c:pt idx="3515">
                  <c:v>70.553594400099996</c:v>
                </c:pt>
                <c:pt idx="3516">
                  <c:v>70.557623555000006</c:v>
                </c:pt>
                <c:pt idx="3517">
                  <c:v>70.562135007600006</c:v>
                </c:pt>
                <c:pt idx="3518">
                  <c:v>70.564615507200003</c:v>
                </c:pt>
                <c:pt idx="3519">
                  <c:v>70.570689590399994</c:v>
                </c:pt>
                <c:pt idx="3520">
                  <c:v>70.575592949099999</c:v>
                </c:pt>
                <c:pt idx="3521">
                  <c:v>70.578210596900007</c:v>
                </c:pt>
                <c:pt idx="3522">
                  <c:v>70.582240233299999</c:v>
                </c:pt>
                <c:pt idx="3523">
                  <c:v>70.589123767399997</c:v>
                </c:pt>
                <c:pt idx="3524">
                  <c:v>70.595674161900007</c:v>
                </c:pt>
                <c:pt idx="3525">
                  <c:v>70.598209615299993</c:v>
                </c:pt>
                <c:pt idx="3526">
                  <c:v>70.600420836200001</c:v>
                </c:pt>
                <c:pt idx="3527">
                  <c:v>70.603725037900006</c:v>
                </c:pt>
                <c:pt idx="3528">
                  <c:v>70.6063265911</c:v>
                </c:pt>
                <c:pt idx="3529">
                  <c:v>70.608020175099995</c:v>
                </c:pt>
                <c:pt idx="3530">
                  <c:v>70.611675054000003</c:v>
                </c:pt>
                <c:pt idx="3531">
                  <c:v>70.615532413099999</c:v>
                </c:pt>
                <c:pt idx="3532">
                  <c:v>70.619532081100004</c:v>
                </c:pt>
                <c:pt idx="3533">
                  <c:v>70.622650878800002</c:v>
                </c:pt>
                <c:pt idx="3534">
                  <c:v>70.623507830700007</c:v>
                </c:pt>
                <c:pt idx="3535">
                  <c:v>70.624704137699993</c:v>
                </c:pt>
                <c:pt idx="3536">
                  <c:v>70.626725097700003</c:v>
                </c:pt>
                <c:pt idx="3537">
                  <c:v>70.628990359499994</c:v>
                </c:pt>
                <c:pt idx="3538">
                  <c:v>70.632107754800003</c:v>
                </c:pt>
                <c:pt idx="3539">
                  <c:v>70.634263553799997</c:v>
                </c:pt>
                <c:pt idx="3540">
                  <c:v>70.637480395599994</c:v>
                </c:pt>
                <c:pt idx="3541">
                  <c:v>70.640662647200003</c:v>
                </c:pt>
                <c:pt idx="3542">
                  <c:v>70.641227534400002</c:v>
                </c:pt>
                <c:pt idx="3543">
                  <c:v>70.642304776299994</c:v>
                </c:pt>
                <c:pt idx="3544">
                  <c:v>70.643569390799996</c:v>
                </c:pt>
                <c:pt idx="3545">
                  <c:v>70.644925076800007</c:v>
                </c:pt>
                <c:pt idx="3546">
                  <c:v>70.646706053700001</c:v>
                </c:pt>
                <c:pt idx="3547">
                  <c:v>70.647812139199999</c:v>
                </c:pt>
                <c:pt idx="3548">
                  <c:v>70.6503688807</c:v>
                </c:pt>
                <c:pt idx="3549">
                  <c:v>70.654407986699994</c:v>
                </c:pt>
                <c:pt idx="3550">
                  <c:v>70.656838025799999</c:v>
                </c:pt>
                <c:pt idx="3551">
                  <c:v>70.657813039900006</c:v>
                </c:pt>
                <c:pt idx="3552">
                  <c:v>70.659734696000001</c:v>
                </c:pt>
                <c:pt idx="3553">
                  <c:v>70.662558993100006</c:v>
                </c:pt>
                <c:pt idx="3554">
                  <c:v>70.663978699699996</c:v>
                </c:pt>
                <c:pt idx="3555">
                  <c:v>70.664432611400002</c:v>
                </c:pt>
                <c:pt idx="3556">
                  <c:v>70.666562538899996</c:v>
                </c:pt>
                <c:pt idx="3557">
                  <c:v>70.668712696900002</c:v>
                </c:pt>
                <c:pt idx="3558">
                  <c:v>70.669342525900007</c:v>
                </c:pt>
                <c:pt idx="3559">
                  <c:v>70.671907866400005</c:v>
                </c:pt>
                <c:pt idx="3560">
                  <c:v>70.678097071600007</c:v>
                </c:pt>
                <c:pt idx="3561">
                  <c:v>70.682839778000002</c:v>
                </c:pt>
                <c:pt idx="3562">
                  <c:v>70.684875835400007</c:v>
                </c:pt>
                <c:pt idx="3563">
                  <c:v>70.686289334700007</c:v>
                </c:pt>
                <c:pt idx="3564">
                  <c:v>70.686948790200006</c:v>
                </c:pt>
                <c:pt idx="3565">
                  <c:v>70.6876526028</c:v>
                </c:pt>
                <c:pt idx="3566">
                  <c:v>70.690198063099999</c:v>
                </c:pt>
                <c:pt idx="3567">
                  <c:v>70.694746116299996</c:v>
                </c:pt>
                <c:pt idx="3568">
                  <c:v>70.697911977000004</c:v>
                </c:pt>
                <c:pt idx="3569">
                  <c:v>70.698899531899997</c:v>
                </c:pt>
                <c:pt idx="3570">
                  <c:v>70.700310063399996</c:v>
                </c:pt>
                <c:pt idx="3571">
                  <c:v>70.702876792200001</c:v>
                </c:pt>
                <c:pt idx="3572">
                  <c:v>70.704258247300004</c:v>
                </c:pt>
                <c:pt idx="3573">
                  <c:v>70.704498301699999</c:v>
                </c:pt>
                <c:pt idx="3574">
                  <c:v>70.705700116100004</c:v>
                </c:pt>
                <c:pt idx="3575">
                  <c:v>70.707848153900002</c:v>
                </c:pt>
                <c:pt idx="3576">
                  <c:v>70.7105164954</c:v>
                </c:pt>
                <c:pt idx="3577">
                  <c:v>70.712372347100001</c:v>
                </c:pt>
                <c:pt idx="3578">
                  <c:v>70.713346256600005</c:v>
                </c:pt>
                <c:pt idx="3579">
                  <c:v>70.714412143499999</c:v>
                </c:pt>
                <c:pt idx="3580">
                  <c:v>70.715306852300003</c:v>
                </c:pt>
                <c:pt idx="3581">
                  <c:v>70.716011478799999</c:v>
                </c:pt>
                <c:pt idx="3582">
                  <c:v>70.717070413900004</c:v>
                </c:pt>
                <c:pt idx="3583">
                  <c:v>70.718309363399996</c:v>
                </c:pt>
                <c:pt idx="3584">
                  <c:v>70.718656066700007</c:v>
                </c:pt>
                <c:pt idx="3585">
                  <c:v>70.719455530900007</c:v>
                </c:pt>
                <c:pt idx="3586">
                  <c:v>70.720613438800001</c:v>
                </c:pt>
                <c:pt idx="3587">
                  <c:v>70.721094223400002</c:v>
                </c:pt>
                <c:pt idx="3588">
                  <c:v>70.721212707500001</c:v>
                </c:pt>
                <c:pt idx="3589">
                  <c:v>70.7215216269</c:v>
                </c:pt>
                <c:pt idx="3590">
                  <c:v>70.723359239000004</c:v>
                </c:pt>
                <c:pt idx="3591">
                  <c:v>70.726909111400005</c:v>
                </c:pt>
                <c:pt idx="3592">
                  <c:v>70.730422962299997</c:v>
                </c:pt>
                <c:pt idx="3593">
                  <c:v>70.7325165779</c:v>
                </c:pt>
                <c:pt idx="3594">
                  <c:v>70.733208935999997</c:v>
                </c:pt>
                <c:pt idx="3595">
                  <c:v>70.737258944499999</c:v>
                </c:pt>
                <c:pt idx="3596">
                  <c:v>70.741723553599996</c:v>
                </c:pt>
                <c:pt idx="3597">
                  <c:v>70.744673965199993</c:v>
                </c:pt>
                <c:pt idx="3598">
                  <c:v>70.747917462700002</c:v>
                </c:pt>
                <c:pt idx="3599">
                  <c:v>70.748907102800004</c:v>
                </c:pt>
                <c:pt idx="3600">
                  <c:v>70.749512183700006</c:v>
                </c:pt>
                <c:pt idx="3601">
                  <c:v>70.750066683</c:v>
                </c:pt>
                <c:pt idx="3602">
                  <c:v>70.750370582299993</c:v>
                </c:pt>
                <c:pt idx="3603">
                  <c:v>70.751403560599996</c:v>
                </c:pt>
                <c:pt idx="3604">
                  <c:v>70.752542217400006</c:v>
                </c:pt>
                <c:pt idx="3605">
                  <c:v>70.7554165719</c:v>
                </c:pt>
                <c:pt idx="3606">
                  <c:v>70.759339981899998</c:v>
                </c:pt>
                <c:pt idx="3607">
                  <c:v>70.761690957499994</c:v>
                </c:pt>
                <c:pt idx="3608">
                  <c:v>70.763324446799999</c:v>
                </c:pt>
                <c:pt idx="3609">
                  <c:v>70.764295823200001</c:v>
                </c:pt>
                <c:pt idx="3610">
                  <c:v>70.764719580000005</c:v>
                </c:pt>
                <c:pt idx="3611">
                  <c:v>70.765396371899996</c:v>
                </c:pt>
                <c:pt idx="3612">
                  <c:v>70.766970634900005</c:v>
                </c:pt>
                <c:pt idx="3613">
                  <c:v>70.768983504700003</c:v>
                </c:pt>
                <c:pt idx="3614">
                  <c:v>70.769957181300001</c:v>
                </c:pt>
                <c:pt idx="3615">
                  <c:v>70.770158483800003</c:v>
                </c:pt>
                <c:pt idx="3616">
                  <c:v>70.771919593099994</c:v>
                </c:pt>
                <c:pt idx="3617">
                  <c:v>70.773981039000006</c:v>
                </c:pt>
                <c:pt idx="3618">
                  <c:v>70.774810146799993</c:v>
                </c:pt>
                <c:pt idx="3619">
                  <c:v>70.775732012199995</c:v>
                </c:pt>
                <c:pt idx="3620">
                  <c:v>70.776500026899996</c:v>
                </c:pt>
                <c:pt idx="3621">
                  <c:v>70.776837466000003</c:v>
                </c:pt>
                <c:pt idx="3622">
                  <c:v>70.777532296399997</c:v>
                </c:pt>
                <c:pt idx="3623">
                  <c:v>70.778346823299998</c:v>
                </c:pt>
                <c:pt idx="3624">
                  <c:v>70.778808149200003</c:v>
                </c:pt>
                <c:pt idx="3625">
                  <c:v>70.779912191600005</c:v>
                </c:pt>
                <c:pt idx="3626">
                  <c:v>70.781674452600001</c:v>
                </c:pt>
                <c:pt idx="3627">
                  <c:v>70.782893436699993</c:v>
                </c:pt>
                <c:pt idx="3628">
                  <c:v>70.785100785899999</c:v>
                </c:pt>
                <c:pt idx="3629">
                  <c:v>70.787140462799996</c:v>
                </c:pt>
                <c:pt idx="3630">
                  <c:v>70.788236645400005</c:v>
                </c:pt>
                <c:pt idx="3631">
                  <c:v>70.7895613309</c:v>
                </c:pt>
                <c:pt idx="3632">
                  <c:v>70.790896403800005</c:v>
                </c:pt>
                <c:pt idx="3633">
                  <c:v>70.792150973199995</c:v>
                </c:pt>
                <c:pt idx="3634">
                  <c:v>70.794336420899995</c:v>
                </c:pt>
                <c:pt idx="3635">
                  <c:v>70.797770323699993</c:v>
                </c:pt>
                <c:pt idx="3636">
                  <c:v>70.799997039900006</c:v>
                </c:pt>
                <c:pt idx="3637">
                  <c:v>70.801567200700006</c:v>
                </c:pt>
                <c:pt idx="3638">
                  <c:v>70.802919248199998</c:v>
                </c:pt>
                <c:pt idx="3639">
                  <c:v>70.804280292499996</c:v>
                </c:pt>
                <c:pt idx="3640">
                  <c:v>70.806931378200005</c:v>
                </c:pt>
                <c:pt idx="3641">
                  <c:v>70.809313139500006</c:v>
                </c:pt>
                <c:pt idx="3642">
                  <c:v>70.811536648599997</c:v>
                </c:pt>
                <c:pt idx="3643">
                  <c:v>70.815287951900004</c:v>
                </c:pt>
                <c:pt idx="3644">
                  <c:v>70.817655936600005</c:v>
                </c:pt>
                <c:pt idx="3645">
                  <c:v>70.818455539200002</c:v>
                </c:pt>
                <c:pt idx="3646">
                  <c:v>70.822268874900004</c:v>
                </c:pt>
                <c:pt idx="3647">
                  <c:v>70.825838886699998</c:v>
                </c:pt>
                <c:pt idx="3648">
                  <c:v>70.828058617899998</c:v>
                </c:pt>
                <c:pt idx="3649">
                  <c:v>70.831692273800002</c:v>
                </c:pt>
                <c:pt idx="3650">
                  <c:v>70.833772811200006</c:v>
                </c:pt>
                <c:pt idx="3651">
                  <c:v>70.835358089099998</c:v>
                </c:pt>
                <c:pt idx="3652">
                  <c:v>70.837855103199999</c:v>
                </c:pt>
                <c:pt idx="3653">
                  <c:v>70.839945970200006</c:v>
                </c:pt>
                <c:pt idx="3654">
                  <c:v>70.843707856199998</c:v>
                </c:pt>
                <c:pt idx="3655">
                  <c:v>70.847139825400006</c:v>
                </c:pt>
                <c:pt idx="3656">
                  <c:v>70.847896496600001</c:v>
                </c:pt>
                <c:pt idx="3657">
                  <c:v>70.848165528600006</c:v>
                </c:pt>
                <c:pt idx="3658">
                  <c:v>70.849738924999997</c:v>
                </c:pt>
                <c:pt idx="3659">
                  <c:v>70.853117917199995</c:v>
                </c:pt>
                <c:pt idx="3660">
                  <c:v>70.855085644599995</c:v>
                </c:pt>
                <c:pt idx="3661">
                  <c:v>70.856673090499996</c:v>
                </c:pt>
                <c:pt idx="3662">
                  <c:v>70.858517671399994</c:v>
                </c:pt>
                <c:pt idx="3663">
                  <c:v>70.860505635999999</c:v>
                </c:pt>
                <c:pt idx="3664">
                  <c:v>70.8624774548</c:v>
                </c:pt>
                <c:pt idx="3665">
                  <c:v>70.864385544200005</c:v>
                </c:pt>
                <c:pt idx="3666">
                  <c:v>70.866135655799994</c:v>
                </c:pt>
                <c:pt idx="3667">
                  <c:v>70.866912379799999</c:v>
                </c:pt>
                <c:pt idx="3668">
                  <c:v>70.869194883899993</c:v>
                </c:pt>
                <c:pt idx="3669">
                  <c:v>70.871073745100006</c:v>
                </c:pt>
                <c:pt idx="3670">
                  <c:v>70.871536014900002</c:v>
                </c:pt>
                <c:pt idx="3671">
                  <c:v>70.872504528500002</c:v>
                </c:pt>
                <c:pt idx="3672">
                  <c:v>70.874098224099995</c:v>
                </c:pt>
                <c:pt idx="3673">
                  <c:v>70.875419373900002</c:v>
                </c:pt>
                <c:pt idx="3674">
                  <c:v>70.877147262600005</c:v>
                </c:pt>
                <c:pt idx="3675">
                  <c:v>70.879419506199994</c:v>
                </c:pt>
                <c:pt idx="3676">
                  <c:v>70.881061830099995</c:v>
                </c:pt>
                <c:pt idx="3677">
                  <c:v>70.882985630500002</c:v>
                </c:pt>
                <c:pt idx="3678">
                  <c:v>70.884747848200007</c:v>
                </c:pt>
                <c:pt idx="3679">
                  <c:v>70.886253587499994</c:v>
                </c:pt>
                <c:pt idx="3680">
                  <c:v>70.887735684899994</c:v>
                </c:pt>
                <c:pt idx="3681">
                  <c:v>70.890102456199998</c:v>
                </c:pt>
                <c:pt idx="3682">
                  <c:v>70.892026424999997</c:v>
                </c:pt>
                <c:pt idx="3683">
                  <c:v>70.8927330697</c:v>
                </c:pt>
                <c:pt idx="3684">
                  <c:v>70.896793443899995</c:v>
                </c:pt>
                <c:pt idx="3685">
                  <c:v>70.901057077999994</c:v>
                </c:pt>
                <c:pt idx="3686">
                  <c:v>70.904526079700005</c:v>
                </c:pt>
                <c:pt idx="3687">
                  <c:v>70.907292699300001</c:v>
                </c:pt>
                <c:pt idx="3688">
                  <c:v>70.907576396600007</c:v>
                </c:pt>
                <c:pt idx="3689">
                  <c:v>70.909155882500002</c:v>
                </c:pt>
                <c:pt idx="3690">
                  <c:v>70.911704875699996</c:v>
                </c:pt>
                <c:pt idx="3691">
                  <c:v>70.9128256658</c:v>
                </c:pt>
                <c:pt idx="3692">
                  <c:v>70.913074908799999</c:v>
                </c:pt>
                <c:pt idx="3693">
                  <c:v>70.913715695099995</c:v>
                </c:pt>
                <c:pt idx="3694">
                  <c:v>70.914176179500004</c:v>
                </c:pt>
                <c:pt idx="3695">
                  <c:v>70.915273784199996</c:v>
                </c:pt>
                <c:pt idx="3696">
                  <c:v>70.917141473399994</c:v>
                </c:pt>
                <c:pt idx="3697">
                  <c:v>70.918641253199993</c:v>
                </c:pt>
                <c:pt idx="3698">
                  <c:v>70.919518151399998</c:v>
                </c:pt>
                <c:pt idx="3699">
                  <c:v>70.920633659499998</c:v>
                </c:pt>
                <c:pt idx="3700">
                  <c:v>70.921694825399996</c:v>
                </c:pt>
                <c:pt idx="3701">
                  <c:v>70.9221513687</c:v>
                </c:pt>
                <c:pt idx="3702">
                  <c:v>70.923245973099995</c:v>
                </c:pt>
                <c:pt idx="3703">
                  <c:v>70.924228166500001</c:v>
                </c:pt>
                <c:pt idx="3704">
                  <c:v>70.925613758799997</c:v>
                </c:pt>
                <c:pt idx="3705">
                  <c:v>70.926862666700004</c:v>
                </c:pt>
                <c:pt idx="3706">
                  <c:v>70.927026149599996</c:v>
                </c:pt>
                <c:pt idx="3707">
                  <c:v>70.930649358400004</c:v>
                </c:pt>
                <c:pt idx="3708">
                  <c:v>70.935692620599994</c:v>
                </c:pt>
                <c:pt idx="3709">
                  <c:v>70.937298433699993</c:v>
                </c:pt>
                <c:pt idx="3710">
                  <c:v>70.938007103299995</c:v>
                </c:pt>
                <c:pt idx="3711">
                  <c:v>70.938810145399998</c:v>
                </c:pt>
                <c:pt idx="3712">
                  <c:v>70.939478505400004</c:v>
                </c:pt>
                <c:pt idx="3713">
                  <c:v>70.941081725900005</c:v>
                </c:pt>
                <c:pt idx="3714">
                  <c:v>70.943502602799995</c:v>
                </c:pt>
                <c:pt idx="3715">
                  <c:v>70.946297818700003</c:v>
                </c:pt>
                <c:pt idx="3716">
                  <c:v>70.948593166600006</c:v>
                </c:pt>
                <c:pt idx="3717">
                  <c:v>70.950871278899996</c:v>
                </c:pt>
                <c:pt idx="3718">
                  <c:v>70.952720385199996</c:v>
                </c:pt>
                <c:pt idx="3719">
                  <c:v>70.9532456596</c:v>
                </c:pt>
                <c:pt idx="3720">
                  <c:v>70.957504020299993</c:v>
                </c:pt>
                <c:pt idx="3721">
                  <c:v>70.962410301199995</c:v>
                </c:pt>
                <c:pt idx="3722">
                  <c:v>70.9638253695</c:v>
                </c:pt>
                <c:pt idx="3723">
                  <c:v>70.964545145200006</c:v>
                </c:pt>
                <c:pt idx="3724">
                  <c:v>70.967570947200002</c:v>
                </c:pt>
                <c:pt idx="3725">
                  <c:v>70.971084362599996</c:v>
                </c:pt>
                <c:pt idx="3726">
                  <c:v>70.972040975200002</c:v>
                </c:pt>
                <c:pt idx="3727">
                  <c:v>70.973431828900004</c:v>
                </c:pt>
                <c:pt idx="3728">
                  <c:v>70.9755444197</c:v>
                </c:pt>
                <c:pt idx="3729">
                  <c:v>70.977430216599998</c:v>
                </c:pt>
                <c:pt idx="3730">
                  <c:v>70.9797665456</c:v>
                </c:pt>
                <c:pt idx="3731">
                  <c:v>70.981751970800005</c:v>
                </c:pt>
                <c:pt idx="3732">
                  <c:v>70.982520944800001</c:v>
                </c:pt>
                <c:pt idx="3733">
                  <c:v>70.983828083600002</c:v>
                </c:pt>
                <c:pt idx="3734">
                  <c:v>70.987533720299993</c:v>
                </c:pt>
                <c:pt idx="3735">
                  <c:v>70.991392413300005</c:v>
                </c:pt>
                <c:pt idx="3736">
                  <c:v>70.993813420600006</c:v>
                </c:pt>
                <c:pt idx="3737">
                  <c:v>70.995733795999996</c:v>
                </c:pt>
                <c:pt idx="3738">
                  <c:v>70.996923073600001</c:v>
                </c:pt>
                <c:pt idx="3739">
                  <c:v>70.997919166399996</c:v>
                </c:pt>
                <c:pt idx="3740">
                  <c:v>70.999602593000006</c:v>
                </c:pt>
                <c:pt idx="3741">
                  <c:v>71.003306678499996</c:v>
                </c:pt>
                <c:pt idx="3742">
                  <c:v>71.010021480600003</c:v>
                </c:pt>
                <c:pt idx="3743">
                  <c:v>71.014341623500002</c:v>
                </c:pt>
                <c:pt idx="3744">
                  <c:v>71.016420930799995</c:v>
                </c:pt>
                <c:pt idx="3745">
                  <c:v>71.022848402400001</c:v>
                </c:pt>
                <c:pt idx="3746">
                  <c:v>71.028220109900005</c:v>
                </c:pt>
                <c:pt idx="3747">
                  <c:v>71.029350587600007</c:v>
                </c:pt>
                <c:pt idx="3748">
                  <c:v>71.031060091000001</c:v>
                </c:pt>
                <c:pt idx="3749">
                  <c:v>71.033501360499997</c:v>
                </c:pt>
                <c:pt idx="3750">
                  <c:v>71.036497205800003</c:v>
                </c:pt>
                <c:pt idx="3751">
                  <c:v>71.038971217400004</c:v>
                </c:pt>
                <c:pt idx="3752">
                  <c:v>71.040374181000004</c:v>
                </c:pt>
                <c:pt idx="3753">
                  <c:v>71.042239586999997</c:v>
                </c:pt>
                <c:pt idx="3754">
                  <c:v>71.043711795199997</c:v>
                </c:pt>
                <c:pt idx="3755">
                  <c:v>71.044459906399993</c:v>
                </c:pt>
                <c:pt idx="3756">
                  <c:v>71.045003988000005</c:v>
                </c:pt>
                <c:pt idx="3757">
                  <c:v>71.046545342100003</c:v>
                </c:pt>
                <c:pt idx="3758">
                  <c:v>71.047874107200002</c:v>
                </c:pt>
                <c:pt idx="3759">
                  <c:v>71.049605047200004</c:v>
                </c:pt>
                <c:pt idx="3760">
                  <c:v>71.055084999599998</c:v>
                </c:pt>
                <c:pt idx="3761">
                  <c:v>71.059360164699996</c:v>
                </c:pt>
                <c:pt idx="3762">
                  <c:v>71.060140430199993</c:v>
                </c:pt>
                <c:pt idx="3763">
                  <c:v>71.060752756699998</c:v>
                </c:pt>
                <c:pt idx="3764">
                  <c:v>71.061188972799997</c:v>
                </c:pt>
                <c:pt idx="3765">
                  <c:v>71.062710082999999</c:v>
                </c:pt>
                <c:pt idx="3766">
                  <c:v>71.064085990500004</c:v>
                </c:pt>
                <c:pt idx="3767">
                  <c:v>71.064310746299995</c:v>
                </c:pt>
                <c:pt idx="3768">
                  <c:v>71.064811779500005</c:v>
                </c:pt>
                <c:pt idx="3769">
                  <c:v>71.065593189599994</c:v>
                </c:pt>
                <c:pt idx="3770">
                  <c:v>71.066493253000004</c:v>
                </c:pt>
                <c:pt idx="3771">
                  <c:v>71.068569537900004</c:v>
                </c:pt>
                <c:pt idx="3772">
                  <c:v>71.070431497800001</c:v>
                </c:pt>
                <c:pt idx="3773">
                  <c:v>71.070951809700006</c:v>
                </c:pt>
                <c:pt idx="3774">
                  <c:v>71.071845612199994</c:v>
                </c:pt>
                <c:pt idx="3775">
                  <c:v>71.072941377199996</c:v>
                </c:pt>
                <c:pt idx="3776">
                  <c:v>71.073472924100003</c:v>
                </c:pt>
                <c:pt idx="3777">
                  <c:v>71.074251149600002</c:v>
                </c:pt>
                <c:pt idx="3778">
                  <c:v>71.075569213700007</c:v>
                </c:pt>
                <c:pt idx="3779">
                  <c:v>71.076531652699998</c:v>
                </c:pt>
                <c:pt idx="3780">
                  <c:v>71.077324470199997</c:v>
                </c:pt>
                <c:pt idx="3781">
                  <c:v>71.078881172199999</c:v>
                </c:pt>
                <c:pt idx="3782">
                  <c:v>71.081103977200002</c:v>
                </c:pt>
                <c:pt idx="3783">
                  <c:v>71.083313852100005</c:v>
                </c:pt>
                <c:pt idx="3784">
                  <c:v>71.084825533</c:v>
                </c:pt>
                <c:pt idx="3785">
                  <c:v>71.085267358899998</c:v>
                </c:pt>
                <c:pt idx="3786">
                  <c:v>71.085481169999994</c:v>
                </c:pt>
                <c:pt idx="3787">
                  <c:v>71.086792682099997</c:v>
                </c:pt>
                <c:pt idx="3788">
                  <c:v>71.088244205400002</c:v>
                </c:pt>
                <c:pt idx="3789">
                  <c:v>71.089039649399993</c:v>
                </c:pt>
                <c:pt idx="3790">
                  <c:v>71.089890149200002</c:v>
                </c:pt>
                <c:pt idx="3791">
                  <c:v>71.090368998100004</c:v>
                </c:pt>
                <c:pt idx="3792">
                  <c:v>71.093062511699998</c:v>
                </c:pt>
                <c:pt idx="3793">
                  <c:v>71.096194481699996</c:v>
                </c:pt>
                <c:pt idx="3794">
                  <c:v>71.097811928100001</c:v>
                </c:pt>
                <c:pt idx="3795">
                  <c:v>71.099327047000003</c:v>
                </c:pt>
                <c:pt idx="3796">
                  <c:v>71.100059332499995</c:v>
                </c:pt>
                <c:pt idx="3797">
                  <c:v>71.1010551639</c:v>
                </c:pt>
                <c:pt idx="3798">
                  <c:v>71.102525632400003</c:v>
                </c:pt>
                <c:pt idx="3799">
                  <c:v>71.104454904500002</c:v>
                </c:pt>
                <c:pt idx="3800">
                  <c:v>71.107142422899997</c:v>
                </c:pt>
                <c:pt idx="3801">
                  <c:v>71.108970449200001</c:v>
                </c:pt>
                <c:pt idx="3802">
                  <c:v>71.112713857399996</c:v>
                </c:pt>
                <c:pt idx="3803">
                  <c:v>71.117159709500001</c:v>
                </c:pt>
                <c:pt idx="3804">
                  <c:v>71.118265975400007</c:v>
                </c:pt>
                <c:pt idx="3805">
                  <c:v>71.119178144800003</c:v>
                </c:pt>
                <c:pt idx="3806">
                  <c:v>71.120654006500004</c:v>
                </c:pt>
                <c:pt idx="3807">
                  <c:v>71.121363803899996</c:v>
                </c:pt>
                <c:pt idx="3808">
                  <c:v>71.123240975599998</c:v>
                </c:pt>
                <c:pt idx="3809">
                  <c:v>71.126848089800006</c:v>
                </c:pt>
                <c:pt idx="3810">
                  <c:v>71.131257208600005</c:v>
                </c:pt>
                <c:pt idx="3811">
                  <c:v>71.134216629899996</c:v>
                </c:pt>
                <c:pt idx="3812">
                  <c:v>71.136046306099999</c:v>
                </c:pt>
                <c:pt idx="3813">
                  <c:v>71.138136668800001</c:v>
                </c:pt>
                <c:pt idx="3814">
                  <c:v>71.138978344500003</c:v>
                </c:pt>
                <c:pt idx="3815">
                  <c:v>71.139815067499995</c:v>
                </c:pt>
                <c:pt idx="3816">
                  <c:v>71.143142830599999</c:v>
                </c:pt>
                <c:pt idx="3817">
                  <c:v>71.146119134100005</c:v>
                </c:pt>
                <c:pt idx="3818">
                  <c:v>71.146867726400004</c:v>
                </c:pt>
                <c:pt idx="3819">
                  <c:v>71.147718687199998</c:v>
                </c:pt>
                <c:pt idx="3820">
                  <c:v>71.148482649300007</c:v>
                </c:pt>
                <c:pt idx="3821">
                  <c:v>71.149051689299995</c:v>
                </c:pt>
                <c:pt idx="3822">
                  <c:v>71.149793521999996</c:v>
                </c:pt>
                <c:pt idx="3823">
                  <c:v>71.150510695199998</c:v>
                </c:pt>
                <c:pt idx="3824">
                  <c:v>71.152785119100002</c:v>
                </c:pt>
                <c:pt idx="3825">
                  <c:v>71.158487507399997</c:v>
                </c:pt>
                <c:pt idx="3826">
                  <c:v>71.162719020200001</c:v>
                </c:pt>
                <c:pt idx="3827">
                  <c:v>71.163979007400002</c:v>
                </c:pt>
                <c:pt idx="3828">
                  <c:v>71.165277483699995</c:v>
                </c:pt>
                <c:pt idx="3829">
                  <c:v>71.166997181900001</c:v>
                </c:pt>
                <c:pt idx="3830">
                  <c:v>71.168359631499996</c:v>
                </c:pt>
                <c:pt idx="3831">
                  <c:v>71.169184205500002</c:v>
                </c:pt>
                <c:pt idx="3832">
                  <c:v>71.1705775601</c:v>
                </c:pt>
                <c:pt idx="3833">
                  <c:v>71.171582737199998</c:v>
                </c:pt>
                <c:pt idx="3834">
                  <c:v>71.173355668499994</c:v>
                </c:pt>
                <c:pt idx="3835">
                  <c:v>71.176469575599995</c:v>
                </c:pt>
                <c:pt idx="3836">
                  <c:v>71.180153375100005</c:v>
                </c:pt>
                <c:pt idx="3837">
                  <c:v>71.182723624999994</c:v>
                </c:pt>
                <c:pt idx="3838">
                  <c:v>71.185043351100006</c:v>
                </c:pt>
                <c:pt idx="3839">
                  <c:v>71.187436507200005</c:v>
                </c:pt>
                <c:pt idx="3840">
                  <c:v>71.190279156100004</c:v>
                </c:pt>
                <c:pt idx="3841">
                  <c:v>71.192916327099994</c:v>
                </c:pt>
                <c:pt idx="3842">
                  <c:v>71.193762690300005</c:v>
                </c:pt>
                <c:pt idx="3843">
                  <c:v>71.195735977699997</c:v>
                </c:pt>
                <c:pt idx="3844">
                  <c:v>71.197992045500001</c:v>
                </c:pt>
                <c:pt idx="3845">
                  <c:v>71.199118734500004</c:v>
                </c:pt>
                <c:pt idx="3846">
                  <c:v>71.199388012</c:v>
                </c:pt>
                <c:pt idx="3847">
                  <c:v>71.200576878800007</c:v>
                </c:pt>
                <c:pt idx="3848">
                  <c:v>71.202608693399995</c:v>
                </c:pt>
                <c:pt idx="3849">
                  <c:v>71.204126537600004</c:v>
                </c:pt>
                <c:pt idx="3850">
                  <c:v>71.2047288423</c:v>
                </c:pt>
                <c:pt idx="3851">
                  <c:v>71.205088308900002</c:v>
                </c:pt>
                <c:pt idx="3852">
                  <c:v>71.206701726199995</c:v>
                </c:pt>
                <c:pt idx="3853">
                  <c:v>71.208116124300005</c:v>
                </c:pt>
                <c:pt idx="3854">
                  <c:v>71.208798523499993</c:v>
                </c:pt>
                <c:pt idx="3855">
                  <c:v>71.211027490399999</c:v>
                </c:pt>
                <c:pt idx="3856">
                  <c:v>71.213362418599999</c:v>
                </c:pt>
                <c:pt idx="3857">
                  <c:v>71.214423879099996</c:v>
                </c:pt>
                <c:pt idx="3858">
                  <c:v>71.214864761399994</c:v>
                </c:pt>
                <c:pt idx="3859">
                  <c:v>71.215871352099995</c:v>
                </c:pt>
                <c:pt idx="3860">
                  <c:v>71.217851054799993</c:v>
                </c:pt>
                <c:pt idx="3861">
                  <c:v>71.219958033699996</c:v>
                </c:pt>
                <c:pt idx="3862">
                  <c:v>71.222178822100005</c:v>
                </c:pt>
                <c:pt idx="3863">
                  <c:v>71.224567092300006</c:v>
                </c:pt>
                <c:pt idx="3864">
                  <c:v>71.226520639499995</c:v>
                </c:pt>
                <c:pt idx="3865">
                  <c:v>71.227249833200005</c:v>
                </c:pt>
                <c:pt idx="3866">
                  <c:v>71.227653027100004</c:v>
                </c:pt>
                <c:pt idx="3867">
                  <c:v>71.228231338599997</c:v>
                </c:pt>
                <c:pt idx="3868">
                  <c:v>71.2294188228</c:v>
                </c:pt>
                <c:pt idx="3869">
                  <c:v>71.230766900000006</c:v>
                </c:pt>
                <c:pt idx="3870">
                  <c:v>71.231494647600002</c:v>
                </c:pt>
                <c:pt idx="3871">
                  <c:v>71.234115385899997</c:v>
                </c:pt>
                <c:pt idx="3872">
                  <c:v>71.237312014099999</c:v>
                </c:pt>
                <c:pt idx="3873">
                  <c:v>71.238943634600005</c:v>
                </c:pt>
                <c:pt idx="3874">
                  <c:v>71.239834725899996</c:v>
                </c:pt>
                <c:pt idx="3875">
                  <c:v>71.240471395100002</c:v>
                </c:pt>
                <c:pt idx="3876">
                  <c:v>71.2409278043</c:v>
                </c:pt>
                <c:pt idx="3877">
                  <c:v>71.242202395700005</c:v>
                </c:pt>
                <c:pt idx="3878">
                  <c:v>71.243484972700003</c:v>
                </c:pt>
                <c:pt idx="3879">
                  <c:v>71.243930895700004</c:v>
                </c:pt>
                <c:pt idx="3880">
                  <c:v>71.245870784199994</c:v>
                </c:pt>
                <c:pt idx="3881">
                  <c:v>71.248018174099997</c:v>
                </c:pt>
                <c:pt idx="3882">
                  <c:v>71.249835131500006</c:v>
                </c:pt>
                <c:pt idx="3883">
                  <c:v>71.252822921000003</c:v>
                </c:pt>
                <c:pt idx="3884">
                  <c:v>71.254727643500004</c:v>
                </c:pt>
                <c:pt idx="3885">
                  <c:v>71.255739955400003</c:v>
                </c:pt>
                <c:pt idx="3886">
                  <c:v>71.2567179176</c:v>
                </c:pt>
                <c:pt idx="3887">
                  <c:v>71.256915539399998</c:v>
                </c:pt>
                <c:pt idx="3888">
                  <c:v>71.257419286000001</c:v>
                </c:pt>
                <c:pt idx="3889">
                  <c:v>71.258637417399996</c:v>
                </c:pt>
                <c:pt idx="3890">
                  <c:v>71.259571896200001</c:v>
                </c:pt>
                <c:pt idx="3891">
                  <c:v>71.259775182799999</c:v>
                </c:pt>
                <c:pt idx="3892">
                  <c:v>71.260032610099998</c:v>
                </c:pt>
                <c:pt idx="3893">
                  <c:v>71.2603780683</c:v>
                </c:pt>
                <c:pt idx="3894">
                  <c:v>71.260900840900007</c:v>
                </c:pt>
                <c:pt idx="3895">
                  <c:v>71.261708012900002</c:v>
                </c:pt>
                <c:pt idx="3896">
                  <c:v>71.262192422200002</c:v>
                </c:pt>
                <c:pt idx="3897">
                  <c:v>71.263391233799993</c:v>
                </c:pt>
                <c:pt idx="3898">
                  <c:v>71.264752751800003</c:v>
                </c:pt>
                <c:pt idx="3899">
                  <c:v>71.267742680599994</c:v>
                </c:pt>
                <c:pt idx="3900">
                  <c:v>71.270959757900002</c:v>
                </c:pt>
                <c:pt idx="3901">
                  <c:v>71.271457544900002</c:v>
                </c:pt>
                <c:pt idx="3902">
                  <c:v>71.272396344800001</c:v>
                </c:pt>
                <c:pt idx="3903">
                  <c:v>71.273422519099995</c:v>
                </c:pt>
                <c:pt idx="3904">
                  <c:v>71.273666321700006</c:v>
                </c:pt>
                <c:pt idx="3905">
                  <c:v>71.274313624399994</c:v>
                </c:pt>
                <c:pt idx="3906">
                  <c:v>71.275326833199998</c:v>
                </c:pt>
                <c:pt idx="3907">
                  <c:v>71.278019670099994</c:v>
                </c:pt>
                <c:pt idx="3908">
                  <c:v>71.281383649899993</c:v>
                </c:pt>
                <c:pt idx="3909">
                  <c:v>71.2840916177</c:v>
                </c:pt>
                <c:pt idx="3910">
                  <c:v>71.285890378299996</c:v>
                </c:pt>
                <c:pt idx="3911">
                  <c:v>71.287622229700006</c:v>
                </c:pt>
                <c:pt idx="3912">
                  <c:v>71.289312150100002</c:v>
                </c:pt>
                <c:pt idx="3913">
                  <c:v>71.289615247100002</c:v>
                </c:pt>
                <c:pt idx="3914">
                  <c:v>71.290887923100001</c:v>
                </c:pt>
                <c:pt idx="3915">
                  <c:v>71.293200585899996</c:v>
                </c:pt>
                <c:pt idx="3916">
                  <c:v>71.295841788800004</c:v>
                </c:pt>
                <c:pt idx="3917">
                  <c:v>71.297990686700004</c:v>
                </c:pt>
                <c:pt idx="3918">
                  <c:v>71.298926166499996</c:v>
                </c:pt>
                <c:pt idx="3919">
                  <c:v>71.300411161200003</c:v>
                </c:pt>
                <c:pt idx="3920">
                  <c:v>71.303263437499993</c:v>
                </c:pt>
                <c:pt idx="3921">
                  <c:v>71.304979009299998</c:v>
                </c:pt>
                <c:pt idx="3922">
                  <c:v>71.3056243427</c:v>
                </c:pt>
                <c:pt idx="3923">
                  <c:v>71.306691318299997</c:v>
                </c:pt>
                <c:pt idx="3924">
                  <c:v>71.307596569599994</c:v>
                </c:pt>
                <c:pt idx="3925">
                  <c:v>71.309005994100005</c:v>
                </c:pt>
                <c:pt idx="3926">
                  <c:v>71.310227678900006</c:v>
                </c:pt>
                <c:pt idx="3927">
                  <c:v>71.311334412899996</c:v>
                </c:pt>
                <c:pt idx="3928">
                  <c:v>71.314648608699997</c:v>
                </c:pt>
                <c:pt idx="3929">
                  <c:v>71.317331339399999</c:v>
                </c:pt>
                <c:pt idx="3930">
                  <c:v>71.318554383800006</c:v>
                </c:pt>
                <c:pt idx="3931">
                  <c:v>71.320691757800006</c:v>
                </c:pt>
                <c:pt idx="3932">
                  <c:v>71.322221652099998</c:v>
                </c:pt>
                <c:pt idx="3933">
                  <c:v>71.323398023400003</c:v>
                </c:pt>
                <c:pt idx="3934">
                  <c:v>71.324287401999996</c:v>
                </c:pt>
                <c:pt idx="3935">
                  <c:v>71.324744371999998</c:v>
                </c:pt>
                <c:pt idx="3936">
                  <c:v>71.325475383699995</c:v>
                </c:pt>
                <c:pt idx="3937">
                  <c:v>71.326272207000002</c:v>
                </c:pt>
                <c:pt idx="3938">
                  <c:v>71.326843479700003</c:v>
                </c:pt>
                <c:pt idx="3939">
                  <c:v>71.328296988999995</c:v>
                </c:pt>
                <c:pt idx="3940">
                  <c:v>71.329953390399993</c:v>
                </c:pt>
                <c:pt idx="3941">
                  <c:v>71.3305403377</c:v>
                </c:pt>
                <c:pt idx="3942">
                  <c:v>71.331987476699993</c:v>
                </c:pt>
                <c:pt idx="3943">
                  <c:v>71.335325499899994</c:v>
                </c:pt>
                <c:pt idx="3944">
                  <c:v>71.338783449600001</c:v>
                </c:pt>
                <c:pt idx="3945">
                  <c:v>71.341424315400005</c:v>
                </c:pt>
                <c:pt idx="3946">
                  <c:v>71.346001907800002</c:v>
                </c:pt>
                <c:pt idx="3947">
                  <c:v>71.349277942000001</c:v>
                </c:pt>
                <c:pt idx="3948">
                  <c:v>71.350277321999997</c:v>
                </c:pt>
                <c:pt idx="3949">
                  <c:v>71.352739634800002</c:v>
                </c:pt>
                <c:pt idx="3950">
                  <c:v>71.354598974200002</c:v>
                </c:pt>
                <c:pt idx="3951">
                  <c:v>71.355767228100007</c:v>
                </c:pt>
                <c:pt idx="3952">
                  <c:v>71.357186163700007</c:v>
                </c:pt>
                <c:pt idx="3953">
                  <c:v>71.358883789900005</c:v>
                </c:pt>
                <c:pt idx="3954">
                  <c:v>71.3613144105</c:v>
                </c:pt>
                <c:pt idx="3955">
                  <c:v>71.362949993000001</c:v>
                </c:pt>
                <c:pt idx="3956">
                  <c:v>71.364475945600006</c:v>
                </c:pt>
                <c:pt idx="3957">
                  <c:v>71.365926033799994</c:v>
                </c:pt>
                <c:pt idx="3958">
                  <c:v>71.367574768799997</c:v>
                </c:pt>
                <c:pt idx="3959">
                  <c:v>71.372071348000006</c:v>
                </c:pt>
                <c:pt idx="3960">
                  <c:v>71.375534333000004</c:v>
                </c:pt>
                <c:pt idx="3961">
                  <c:v>71.376262477500006</c:v>
                </c:pt>
                <c:pt idx="3962">
                  <c:v>71.377112823299996</c:v>
                </c:pt>
                <c:pt idx="3963">
                  <c:v>71.378310738899998</c:v>
                </c:pt>
                <c:pt idx="3964">
                  <c:v>71.380059029400002</c:v>
                </c:pt>
                <c:pt idx="3965">
                  <c:v>71.381860009099995</c:v>
                </c:pt>
                <c:pt idx="3966">
                  <c:v>71.387799093400005</c:v>
                </c:pt>
                <c:pt idx="3967">
                  <c:v>71.3930868363</c:v>
                </c:pt>
                <c:pt idx="3968">
                  <c:v>71.393297924300001</c:v>
                </c:pt>
                <c:pt idx="3969">
                  <c:v>71.396125346000005</c:v>
                </c:pt>
                <c:pt idx="3970">
                  <c:v>71.398945256000005</c:v>
                </c:pt>
                <c:pt idx="3971">
                  <c:v>71.4002991487</c:v>
                </c:pt>
                <c:pt idx="3972">
                  <c:v>71.401807386900003</c:v>
                </c:pt>
                <c:pt idx="3973">
                  <c:v>71.403314318200003</c:v>
                </c:pt>
                <c:pt idx="3974">
                  <c:v>71.404982763299998</c:v>
                </c:pt>
                <c:pt idx="3975">
                  <c:v>71.407438911400007</c:v>
                </c:pt>
                <c:pt idx="3976">
                  <c:v>71.411448297600003</c:v>
                </c:pt>
                <c:pt idx="3977">
                  <c:v>71.413450477599994</c:v>
                </c:pt>
                <c:pt idx="3978">
                  <c:v>71.414980869399997</c:v>
                </c:pt>
                <c:pt idx="3979">
                  <c:v>71.417846906199998</c:v>
                </c:pt>
                <c:pt idx="3980">
                  <c:v>71.421043657400006</c:v>
                </c:pt>
                <c:pt idx="3981">
                  <c:v>71.423693012900003</c:v>
                </c:pt>
                <c:pt idx="3982">
                  <c:v>71.425767037699998</c:v>
                </c:pt>
                <c:pt idx="3983">
                  <c:v>71.427435914699998</c:v>
                </c:pt>
                <c:pt idx="3984">
                  <c:v>71.428379315800001</c:v>
                </c:pt>
                <c:pt idx="3985">
                  <c:v>71.4290110986</c:v>
                </c:pt>
                <c:pt idx="3986">
                  <c:v>71.430074461199993</c:v>
                </c:pt>
                <c:pt idx="3987">
                  <c:v>71.431553898100006</c:v>
                </c:pt>
                <c:pt idx="3988">
                  <c:v>71.432390203099999</c:v>
                </c:pt>
                <c:pt idx="3989">
                  <c:v>71.433160182799995</c:v>
                </c:pt>
                <c:pt idx="3990">
                  <c:v>71.434143011000003</c:v>
                </c:pt>
                <c:pt idx="3991">
                  <c:v>71.435133336899995</c:v>
                </c:pt>
                <c:pt idx="3992">
                  <c:v>71.436610341900007</c:v>
                </c:pt>
                <c:pt idx="3993">
                  <c:v>71.438154670200007</c:v>
                </c:pt>
                <c:pt idx="3994">
                  <c:v>71.439136014300004</c:v>
                </c:pt>
                <c:pt idx="3995">
                  <c:v>71.439766655200003</c:v>
                </c:pt>
                <c:pt idx="3996">
                  <c:v>71.440810800899996</c:v>
                </c:pt>
                <c:pt idx="3997">
                  <c:v>71.441952612099996</c:v>
                </c:pt>
                <c:pt idx="3998">
                  <c:v>71.442515293699998</c:v>
                </c:pt>
                <c:pt idx="3999">
                  <c:v>71.443014959500005</c:v>
                </c:pt>
                <c:pt idx="4000">
                  <c:v>71.4435733559</c:v>
                </c:pt>
                <c:pt idx="4001">
                  <c:v>71.444185259799994</c:v>
                </c:pt>
                <c:pt idx="4002">
                  <c:v>71.444933298500004</c:v>
                </c:pt>
                <c:pt idx="4003">
                  <c:v>71.447632628799994</c:v>
                </c:pt>
                <c:pt idx="4004">
                  <c:v>71.450773608700004</c:v>
                </c:pt>
                <c:pt idx="4005">
                  <c:v>71.452869973299997</c:v>
                </c:pt>
                <c:pt idx="4006">
                  <c:v>71.454510245099996</c:v>
                </c:pt>
                <c:pt idx="4007">
                  <c:v>71.456083887999995</c:v>
                </c:pt>
                <c:pt idx="4008">
                  <c:v>71.458103426500003</c:v>
                </c:pt>
                <c:pt idx="4009">
                  <c:v>71.459941229999998</c:v>
                </c:pt>
                <c:pt idx="4010">
                  <c:v>71.461215214899994</c:v>
                </c:pt>
                <c:pt idx="4011">
                  <c:v>71.462085465000001</c:v>
                </c:pt>
                <c:pt idx="4012">
                  <c:v>71.462945017400003</c:v>
                </c:pt>
                <c:pt idx="4013">
                  <c:v>71.463498286499998</c:v>
                </c:pt>
                <c:pt idx="4014">
                  <c:v>71.464811792399999</c:v>
                </c:pt>
                <c:pt idx="4015">
                  <c:v>71.467370962900006</c:v>
                </c:pt>
                <c:pt idx="4016">
                  <c:v>71.469355636499998</c:v>
                </c:pt>
                <c:pt idx="4017">
                  <c:v>71.469945380400006</c:v>
                </c:pt>
                <c:pt idx="4018">
                  <c:v>71.471095059999996</c:v>
                </c:pt>
                <c:pt idx="4019">
                  <c:v>71.473155968499995</c:v>
                </c:pt>
                <c:pt idx="4020">
                  <c:v>71.477543456399999</c:v>
                </c:pt>
                <c:pt idx="4021">
                  <c:v>71.481722807099999</c:v>
                </c:pt>
                <c:pt idx="4022">
                  <c:v>71.484497477000005</c:v>
                </c:pt>
                <c:pt idx="4023">
                  <c:v>71.486534129600003</c:v>
                </c:pt>
                <c:pt idx="4024">
                  <c:v>71.486616575100001</c:v>
                </c:pt>
                <c:pt idx="4025">
                  <c:v>71.487479508999996</c:v>
                </c:pt>
                <c:pt idx="4026">
                  <c:v>71.488455586499995</c:v>
                </c:pt>
                <c:pt idx="4027">
                  <c:v>71.489029360399996</c:v>
                </c:pt>
                <c:pt idx="4028">
                  <c:v>71.490071974599999</c:v>
                </c:pt>
                <c:pt idx="4029">
                  <c:v>71.491670650200007</c:v>
                </c:pt>
                <c:pt idx="4030">
                  <c:v>71.494680028399998</c:v>
                </c:pt>
                <c:pt idx="4031">
                  <c:v>71.496736116700006</c:v>
                </c:pt>
                <c:pt idx="4032">
                  <c:v>71.497605650899999</c:v>
                </c:pt>
                <c:pt idx="4033">
                  <c:v>71.498555426199999</c:v>
                </c:pt>
                <c:pt idx="4034">
                  <c:v>71.499564802799995</c:v>
                </c:pt>
                <c:pt idx="4035">
                  <c:v>71.500980049700004</c:v>
                </c:pt>
                <c:pt idx="4036">
                  <c:v>71.503383682399999</c:v>
                </c:pt>
                <c:pt idx="4037">
                  <c:v>71.506737356599999</c:v>
                </c:pt>
                <c:pt idx="4038">
                  <c:v>71.509365884199994</c:v>
                </c:pt>
                <c:pt idx="4039">
                  <c:v>71.5109335378</c:v>
                </c:pt>
                <c:pt idx="4040">
                  <c:v>71.511388228100003</c:v>
                </c:pt>
                <c:pt idx="4041">
                  <c:v>71.511780803500002</c:v>
                </c:pt>
                <c:pt idx="4042">
                  <c:v>71.512490583900004</c:v>
                </c:pt>
                <c:pt idx="4043">
                  <c:v>71.520086109900006</c:v>
                </c:pt>
                <c:pt idx="4044">
                  <c:v>71.527797632399995</c:v>
                </c:pt>
                <c:pt idx="4045">
                  <c:v>71.528767866600006</c:v>
                </c:pt>
                <c:pt idx="4046">
                  <c:v>71.530905310500003</c:v>
                </c:pt>
                <c:pt idx="4047">
                  <c:v>71.532971274800005</c:v>
                </c:pt>
                <c:pt idx="4048">
                  <c:v>71.533697926299993</c:v>
                </c:pt>
                <c:pt idx="4049">
                  <c:v>71.543518634099996</c:v>
                </c:pt>
                <c:pt idx="4050">
                  <c:v>71.553344553000002</c:v>
                </c:pt>
                <c:pt idx="4051">
                  <c:v>71.553885272900004</c:v>
                </c:pt>
                <c:pt idx="4052">
                  <c:v>71.558482857499996</c:v>
                </c:pt>
                <c:pt idx="4053">
                  <c:v>71.563018143899995</c:v>
                </c:pt>
                <c:pt idx="4054">
                  <c:v>71.563681383000002</c:v>
                </c:pt>
                <c:pt idx="4055">
                  <c:v>71.565735479300002</c:v>
                </c:pt>
                <c:pt idx="4056">
                  <c:v>71.568426740700005</c:v>
                </c:pt>
                <c:pt idx="4057">
                  <c:v>71.571809227200006</c:v>
                </c:pt>
                <c:pt idx="4058">
                  <c:v>71.574537196099996</c:v>
                </c:pt>
                <c:pt idx="4059">
                  <c:v>71.575253270299996</c:v>
                </c:pt>
                <c:pt idx="4060">
                  <c:v>71.576649613000001</c:v>
                </c:pt>
                <c:pt idx="4061">
                  <c:v>71.578655510600001</c:v>
                </c:pt>
                <c:pt idx="4062">
                  <c:v>71.579514626000005</c:v>
                </c:pt>
                <c:pt idx="4063">
                  <c:v>71.579743655100003</c:v>
                </c:pt>
                <c:pt idx="4064">
                  <c:v>71.580639982600005</c:v>
                </c:pt>
                <c:pt idx="4065">
                  <c:v>71.5831444847</c:v>
                </c:pt>
                <c:pt idx="4066">
                  <c:v>71.585656524800001</c:v>
                </c:pt>
                <c:pt idx="4067">
                  <c:v>71.587500164000005</c:v>
                </c:pt>
                <c:pt idx="4068">
                  <c:v>71.589573307400002</c:v>
                </c:pt>
                <c:pt idx="4069">
                  <c:v>71.592276348799999</c:v>
                </c:pt>
                <c:pt idx="4070">
                  <c:v>71.594182928199999</c:v>
                </c:pt>
                <c:pt idx="4071">
                  <c:v>71.594546470400005</c:v>
                </c:pt>
                <c:pt idx="4072">
                  <c:v>71.599027535800005</c:v>
                </c:pt>
                <c:pt idx="4073">
                  <c:v>71.603618718700005</c:v>
                </c:pt>
                <c:pt idx="4074">
                  <c:v>71.604757396699995</c:v>
                </c:pt>
                <c:pt idx="4075">
                  <c:v>71.605619449200006</c:v>
                </c:pt>
                <c:pt idx="4076">
                  <c:v>71.605854132399998</c:v>
                </c:pt>
                <c:pt idx="4077">
                  <c:v>71.608197783799994</c:v>
                </c:pt>
                <c:pt idx="4078">
                  <c:v>71.611241399899995</c:v>
                </c:pt>
                <c:pt idx="4079">
                  <c:v>71.613661216200001</c:v>
                </c:pt>
                <c:pt idx="4080">
                  <c:v>71.616365892700003</c:v>
                </c:pt>
                <c:pt idx="4081">
                  <c:v>71.618516622300007</c:v>
                </c:pt>
                <c:pt idx="4082">
                  <c:v>71.619957411599998</c:v>
                </c:pt>
                <c:pt idx="4083">
                  <c:v>71.623120739699999</c:v>
                </c:pt>
                <c:pt idx="4084">
                  <c:v>71.627946445000006</c:v>
                </c:pt>
                <c:pt idx="4085">
                  <c:v>71.630664894600002</c:v>
                </c:pt>
                <c:pt idx="4086">
                  <c:v>71.631483113200005</c:v>
                </c:pt>
                <c:pt idx="4087">
                  <c:v>71.631900321499998</c:v>
                </c:pt>
                <c:pt idx="4088">
                  <c:v>71.633063856299998</c:v>
                </c:pt>
                <c:pt idx="4089">
                  <c:v>71.634137214000006</c:v>
                </c:pt>
                <c:pt idx="4090">
                  <c:v>71.636570519700001</c:v>
                </c:pt>
                <c:pt idx="4091">
                  <c:v>71.639144971299999</c:v>
                </c:pt>
                <c:pt idx="4092">
                  <c:v>71.639658180500007</c:v>
                </c:pt>
                <c:pt idx="4093">
                  <c:v>71.640135865299996</c:v>
                </c:pt>
                <c:pt idx="4094">
                  <c:v>71.641584931500006</c:v>
                </c:pt>
                <c:pt idx="4095">
                  <c:v>71.643088330300003</c:v>
                </c:pt>
                <c:pt idx="4096">
                  <c:v>71.644599603900005</c:v>
                </c:pt>
                <c:pt idx="4097">
                  <c:v>71.645905237899996</c:v>
                </c:pt>
                <c:pt idx="4098">
                  <c:v>71.647570568899994</c:v>
                </c:pt>
                <c:pt idx="4099">
                  <c:v>71.649542944700002</c:v>
                </c:pt>
                <c:pt idx="4100">
                  <c:v>71.650503720499998</c:v>
                </c:pt>
                <c:pt idx="4101">
                  <c:v>71.651134868499994</c:v>
                </c:pt>
                <c:pt idx="4102">
                  <c:v>71.652084073599994</c:v>
                </c:pt>
                <c:pt idx="4103">
                  <c:v>71.654372411799997</c:v>
                </c:pt>
                <c:pt idx="4104">
                  <c:v>71.656246921900006</c:v>
                </c:pt>
                <c:pt idx="4105">
                  <c:v>71.657245674199999</c:v>
                </c:pt>
                <c:pt idx="4106">
                  <c:v>71.658137670499997</c:v>
                </c:pt>
                <c:pt idx="4107">
                  <c:v>71.661012420099993</c:v>
                </c:pt>
                <c:pt idx="4108">
                  <c:v>71.665294834299999</c:v>
                </c:pt>
                <c:pt idx="4109">
                  <c:v>71.670498795699999</c:v>
                </c:pt>
                <c:pt idx="4110">
                  <c:v>71.674215476900002</c:v>
                </c:pt>
                <c:pt idx="4111">
                  <c:v>71.675889642300007</c:v>
                </c:pt>
                <c:pt idx="4112">
                  <c:v>71.679134963899998</c:v>
                </c:pt>
                <c:pt idx="4113">
                  <c:v>71.681055895</c:v>
                </c:pt>
                <c:pt idx="4114">
                  <c:v>71.682148761600004</c:v>
                </c:pt>
                <c:pt idx="4115">
                  <c:v>71.684254835000004</c:v>
                </c:pt>
                <c:pt idx="4116">
                  <c:v>71.6854013305</c:v>
                </c:pt>
                <c:pt idx="4117">
                  <c:v>71.685573226700001</c:v>
                </c:pt>
                <c:pt idx="4118">
                  <c:v>71.686197566399997</c:v>
                </c:pt>
                <c:pt idx="4119">
                  <c:v>71.686886719300006</c:v>
                </c:pt>
                <c:pt idx="4120">
                  <c:v>71.687204083500006</c:v>
                </c:pt>
                <c:pt idx="4121">
                  <c:v>71.687582383700004</c:v>
                </c:pt>
                <c:pt idx="4122">
                  <c:v>71.687846965999995</c:v>
                </c:pt>
                <c:pt idx="4123">
                  <c:v>71.688013032499995</c:v>
                </c:pt>
                <c:pt idx="4124">
                  <c:v>71.688700247200003</c:v>
                </c:pt>
                <c:pt idx="4125">
                  <c:v>71.689451166500007</c:v>
                </c:pt>
                <c:pt idx="4126">
                  <c:v>71.689689115299998</c:v>
                </c:pt>
                <c:pt idx="4127">
                  <c:v>71.690517804500004</c:v>
                </c:pt>
                <c:pt idx="4128">
                  <c:v>71.691550726900005</c:v>
                </c:pt>
                <c:pt idx="4129">
                  <c:v>71.692264882499998</c:v>
                </c:pt>
                <c:pt idx="4130">
                  <c:v>71.692852141200007</c:v>
                </c:pt>
                <c:pt idx="4131">
                  <c:v>71.698492690999998</c:v>
                </c:pt>
                <c:pt idx="4132">
                  <c:v>71.704308003899996</c:v>
                </c:pt>
                <c:pt idx="4133">
                  <c:v>71.706386545300006</c:v>
                </c:pt>
                <c:pt idx="4134">
                  <c:v>71.708332423300007</c:v>
                </c:pt>
                <c:pt idx="4135">
                  <c:v>71.708742246599996</c:v>
                </c:pt>
                <c:pt idx="4136">
                  <c:v>71.710468724899997</c:v>
                </c:pt>
                <c:pt idx="4137">
                  <c:v>71.7137491509</c:v>
                </c:pt>
                <c:pt idx="4138">
                  <c:v>71.718159094200004</c:v>
                </c:pt>
                <c:pt idx="4139">
                  <c:v>71.720928655099996</c:v>
                </c:pt>
                <c:pt idx="4140">
                  <c:v>71.721519918200002</c:v>
                </c:pt>
                <c:pt idx="4141">
                  <c:v>71.722672354099998</c:v>
                </c:pt>
                <c:pt idx="4142">
                  <c:v>71.723583726100003</c:v>
                </c:pt>
                <c:pt idx="4143">
                  <c:v>71.723952599</c:v>
                </c:pt>
                <c:pt idx="4144">
                  <c:v>71.724334139199996</c:v>
                </c:pt>
                <c:pt idx="4145">
                  <c:v>71.7247502978</c:v>
                </c:pt>
                <c:pt idx="4146">
                  <c:v>71.725782448199993</c:v>
                </c:pt>
                <c:pt idx="4147">
                  <c:v>71.727908370899996</c:v>
                </c:pt>
                <c:pt idx="4148">
                  <c:v>71.729486090600005</c:v>
                </c:pt>
                <c:pt idx="4149">
                  <c:v>71.730492303899993</c:v>
                </c:pt>
                <c:pt idx="4150">
                  <c:v>71.7372408791</c:v>
                </c:pt>
                <c:pt idx="4151">
                  <c:v>71.743590599499996</c:v>
                </c:pt>
                <c:pt idx="4152">
                  <c:v>71.744021532900007</c:v>
                </c:pt>
                <c:pt idx="4153">
                  <c:v>71.744712189500007</c:v>
                </c:pt>
                <c:pt idx="4154">
                  <c:v>71.745380192100001</c:v>
                </c:pt>
                <c:pt idx="4155">
                  <c:v>71.746912989999998</c:v>
                </c:pt>
                <c:pt idx="4156">
                  <c:v>71.748541874099999</c:v>
                </c:pt>
                <c:pt idx="4157">
                  <c:v>71.749682149899996</c:v>
                </c:pt>
                <c:pt idx="4158">
                  <c:v>71.751615267099993</c:v>
                </c:pt>
                <c:pt idx="4159">
                  <c:v>71.753446778799997</c:v>
                </c:pt>
                <c:pt idx="4160">
                  <c:v>71.754420666200005</c:v>
                </c:pt>
                <c:pt idx="4161">
                  <c:v>71.755036476300006</c:v>
                </c:pt>
                <c:pt idx="4162">
                  <c:v>71.755858379700001</c:v>
                </c:pt>
                <c:pt idx="4163">
                  <c:v>71.756825684700004</c:v>
                </c:pt>
                <c:pt idx="4164">
                  <c:v>71.758200864700001</c:v>
                </c:pt>
                <c:pt idx="4165">
                  <c:v>71.759236543100002</c:v>
                </c:pt>
                <c:pt idx="4166">
                  <c:v>71.760492157399995</c:v>
                </c:pt>
                <c:pt idx="4167">
                  <c:v>71.763000176000006</c:v>
                </c:pt>
                <c:pt idx="4168">
                  <c:v>71.765128937699998</c:v>
                </c:pt>
                <c:pt idx="4169">
                  <c:v>71.770306597599998</c:v>
                </c:pt>
                <c:pt idx="4170">
                  <c:v>71.7751720033</c:v>
                </c:pt>
                <c:pt idx="4171">
                  <c:v>71.776065387800003</c:v>
                </c:pt>
                <c:pt idx="4172">
                  <c:v>71.776706815300003</c:v>
                </c:pt>
                <c:pt idx="4173">
                  <c:v>71.7769746142</c:v>
                </c:pt>
                <c:pt idx="4174">
                  <c:v>71.782438408900006</c:v>
                </c:pt>
                <c:pt idx="4175">
                  <c:v>71.787645850199993</c:v>
                </c:pt>
                <c:pt idx="4176">
                  <c:v>71.787712991099994</c:v>
                </c:pt>
                <c:pt idx="4177">
                  <c:v>71.789081252900004</c:v>
                </c:pt>
                <c:pt idx="4178">
                  <c:v>71.791925258000006</c:v>
                </c:pt>
                <c:pt idx="4179">
                  <c:v>71.794167249599994</c:v>
                </c:pt>
                <c:pt idx="4180">
                  <c:v>71.795653690899996</c:v>
                </c:pt>
                <c:pt idx="4181">
                  <c:v>71.796808005900004</c:v>
                </c:pt>
                <c:pt idx="4182">
                  <c:v>71.797253439000002</c:v>
                </c:pt>
                <c:pt idx="4183">
                  <c:v>71.797489453200001</c:v>
                </c:pt>
                <c:pt idx="4184">
                  <c:v>71.798200632700002</c:v>
                </c:pt>
                <c:pt idx="4185">
                  <c:v>71.799829925899999</c:v>
                </c:pt>
                <c:pt idx="4186">
                  <c:v>71.800989367499994</c:v>
                </c:pt>
                <c:pt idx="4187">
                  <c:v>71.805125030599996</c:v>
                </c:pt>
                <c:pt idx="4188">
                  <c:v>71.810315430100005</c:v>
                </c:pt>
                <c:pt idx="4189">
                  <c:v>71.811585270899997</c:v>
                </c:pt>
                <c:pt idx="4190">
                  <c:v>71.812806153099999</c:v>
                </c:pt>
                <c:pt idx="4191">
                  <c:v>71.815204441500001</c:v>
                </c:pt>
                <c:pt idx="4192">
                  <c:v>71.820526630700002</c:v>
                </c:pt>
                <c:pt idx="4193">
                  <c:v>71.825989190100003</c:v>
                </c:pt>
                <c:pt idx="4194">
                  <c:v>71.827635595499999</c:v>
                </c:pt>
                <c:pt idx="4195">
                  <c:v>71.827859329800006</c:v>
                </c:pt>
                <c:pt idx="4196">
                  <c:v>71.828136998999994</c:v>
                </c:pt>
                <c:pt idx="4197">
                  <c:v>71.828927872899996</c:v>
                </c:pt>
                <c:pt idx="4198">
                  <c:v>71.829508752799995</c:v>
                </c:pt>
                <c:pt idx="4199">
                  <c:v>71.830359097799999</c:v>
                </c:pt>
                <c:pt idx="4200">
                  <c:v>71.831965246600006</c:v>
                </c:pt>
                <c:pt idx="4201">
                  <c:v>71.835068703900006</c:v>
                </c:pt>
                <c:pt idx="4202">
                  <c:v>71.839107970000001</c:v>
                </c:pt>
                <c:pt idx="4203">
                  <c:v>71.842759984400004</c:v>
                </c:pt>
                <c:pt idx="4204">
                  <c:v>71.844996436299994</c:v>
                </c:pt>
                <c:pt idx="4205">
                  <c:v>71.845697087600001</c:v>
                </c:pt>
                <c:pt idx="4206">
                  <c:v>71.847703392400007</c:v>
                </c:pt>
                <c:pt idx="4207">
                  <c:v>71.851349259700001</c:v>
                </c:pt>
                <c:pt idx="4208">
                  <c:v>71.853812821299996</c:v>
                </c:pt>
                <c:pt idx="4209">
                  <c:v>71.857736891399995</c:v>
                </c:pt>
                <c:pt idx="4210">
                  <c:v>71.863514374199994</c:v>
                </c:pt>
                <c:pt idx="4211">
                  <c:v>71.866034517100005</c:v>
                </c:pt>
                <c:pt idx="4212">
                  <c:v>71.867008008599996</c:v>
                </c:pt>
                <c:pt idx="4213">
                  <c:v>71.868309021499996</c:v>
                </c:pt>
                <c:pt idx="4214">
                  <c:v>71.870769991900005</c:v>
                </c:pt>
                <c:pt idx="4215">
                  <c:v>71.873137773500005</c:v>
                </c:pt>
                <c:pt idx="4216">
                  <c:v>71.874212423800003</c:v>
                </c:pt>
                <c:pt idx="4217">
                  <c:v>71.875364787799995</c:v>
                </c:pt>
                <c:pt idx="4218">
                  <c:v>71.8765145112</c:v>
                </c:pt>
                <c:pt idx="4219">
                  <c:v>71.878164803800004</c:v>
                </c:pt>
                <c:pt idx="4220">
                  <c:v>71.879544963300006</c:v>
                </c:pt>
                <c:pt idx="4221">
                  <c:v>71.880045663199994</c:v>
                </c:pt>
                <c:pt idx="4222">
                  <c:v>71.881531871999996</c:v>
                </c:pt>
                <c:pt idx="4223">
                  <c:v>71.883180444999994</c:v>
                </c:pt>
                <c:pt idx="4224">
                  <c:v>71.884292845999994</c:v>
                </c:pt>
                <c:pt idx="4225">
                  <c:v>71.885144724699998</c:v>
                </c:pt>
                <c:pt idx="4226">
                  <c:v>71.885609555900004</c:v>
                </c:pt>
                <c:pt idx="4227">
                  <c:v>71.886881540399997</c:v>
                </c:pt>
                <c:pt idx="4228">
                  <c:v>71.888031897299996</c:v>
                </c:pt>
                <c:pt idx="4229">
                  <c:v>71.888457422399995</c:v>
                </c:pt>
                <c:pt idx="4230">
                  <c:v>71.888718408299994</c:v>
                </c:pt>
                <c:pt idx="4231">
                  <c:v>71.889137968900002</c:v>
                </c:pt>
                <c:pt idx="4232">
                  <c:v>71.889876759299995</c:v>
                </c:pt>
                <c:pt idx="4233">
                  <c:v>71.891657604800002</c:v>
                </c:pt>
                <c:pt idx="4234">
                  <c:v>71.893379401100006</c:v>
                </c:pt>
                <c:pt idx="4235">
                  <c:v>71.894233865499999</c:v>
                </c:pt>
                <c:pt idx="4236">
                  <c:v>71.896853591600006</c:v>
                </c:pt>
                <c:pt idx="4237">
                  <c:v>71.899284007700004</c:v>
                </c:pt>
                <c:pt idx="4238">
                  <c:v>71.900641695499999</c:v>
                </c:pt>
                <c:pt idx="4239">
                  <c:v>71.9022446301</c:v>
                </c:pt>
                <c:pt idx="4240">
                  <c:v>71.903280516400002</c:v>
                </c:pt>
                <c:pt idx="4241">
                  <c:v>71.904234426900004</c:v>
                </c:pt>
                <c:pt idx="4242">
                  <c:v>71.904937479699996</c:v>
                </c:pt>
                <c:pt idx="4243">
                  <c:v>71.906911789299997</c:v>
                </c:pt>
                <c:pt idx="4244">
                  <c:v>71.908885212800001</c:v>
                </c:pt>
                <c:pt idx="4245">
                  <c:v>71.910486548799994</c:v>
                </c:pt>
                <c:pt idx="4246">
                  <c:v>71.914333341700001</c:v>
                </c:pt>
                <c:pt idx="4247">
                  <c:v>71.919522109499994</c:v>
                </c:pt>
                <c:pt idx="4248">
                  <c:v>71.924592031800003</c:v>
                </c:pt>
                <c:pt idx="4249">
                  <c:v>71.928980353699998</c:v>
                </c:pt>
                <c:pt idx="4250">
                  <c:v>71.933010813500005</c:v>
                </c:pt>
                <c:pt idx="4251">
                  <c:v>71.938687834500001</c:v>
                </c:pt>
                <c:pt idx="4252">
                  <c:v>71.945170479599994</c:v>
                </c:pt>
                <c:pt idx="4253">
                  <c:v>71.948996476100007</c:v>
                </c:pt>
                <c:pt idx="4254">
                  <c:v>71.950118365400002</c:v>
                </c:pt>
                <c:pt idx="4255">
                  <c:v>71.950366505299996</c:v>
                </c:pt>
                <c:pt idx="4256">
                  <c:v>71.950912494700006</c:v>
                </c:pt>
                <c:pt idx="4257">
                  <c:v>71.952713245599995</c:v>
                </c:pt>
                <c:pt idx="4258">
                  <c:v>71.955042222599999</c:v>
                </c:pt>
                <c:pt idx="4259">
                  <c:v>71.9564804014</c:v>
                </c:pt>
                <c:pt idx="4260">
                  <c:v>71.958680653800002</c:v>
                </c:pt>
                <c:pt idx="4261">
                  <c:v>71.960901869599994</c:v>
                </c:pt>
                <c:pt idx="4262">
                  <c:v>71.9630567711</c:v>
                </c:pt>
                <c:pt idx="4263">
                  <c:v>71.964707854099998</c:v>
                </c:pt>
                <c:pt idx="4264">
                  <c:v>71.965509226799995</c:v>
                </c:pt>
                <c:pt idx="4265">
                  <c:v>71.966421954799998</c:v>
                </c:pt>
                <c:pt idx="4266">
                  <c:v>71.968785593199996</c:v>
                </c:pt>
                <c:pt idx="4267">
                  <c:v>71.973003888899996</c:v>
                </c:pt>
                <c:pt idx="4268">
                  <c:v>71.976660005400007</c:v>
                </c:pt>
                <c:pt idx="4269">
                  <c:v>71.978569587199999</c:v>
                </c:pt>
                <c:pt idx="4270">
                  <c:v>71.979865422700001</c:v>
                </c:pt>
                <c:pt idx="4271">
                  <c:v>71.9813834415</c:v>
                </c:pt>
                <c:pt idx="4272">
                  <c:v>71.982317025900002</c:v>
                </c:pt>
                <c:pt idx="4273">
                  <c:v>71.982888225699995</c:v>
                </c:pt>
                <c:pt idx="4274">
                  <c:v>71.983851619999996</c:v>
                </c:pt>
                <c:pt idx="4275">
                  <c:v>71.985413265399998</c:v>
                </c:pt>
                <c:pt idx="4276">
                  <c:v>71.986221370799996</c:v>
                </c:pt>
                <c:pt idx="4277">
                  <c:v>71.986584728500006</c:v>
                </c:pt>
                <c:pt idx="4278">
                  <c:v>71.987427390299999</c:v>
                </c:pt>
                <c:pt idx="4279">
                  <c:v>71.988195931700005</c:v>
                </c:pt>
                <c:pt idx="4280">
                  <c:v>71.990713517800003</c:v>
                </c:pt>
                <c:pt idx="4281">
                  <c:v>71.993347648599993</c:v>
                </c:pt>
                <c:pt idx="4282">
                  <c:v>71.994005892499999</c:v>
                </c:pt>
                <c:pt idx="4283">
                  <c:v>71.995362643700005</c:v>
                </c:pt>
                <c:pt idx="4284">
                  <c:v>71.9985082619</c:v>
                </c:pt>
                <c:pt idx="4285">
                  <c:v>72.000919839600002</c:v>
                </c:pt>
                <c:pt idx="4286">
                  <c:v>72.001511653400001</c:v>
                </c:pt>
                <c:pt idx="4287">
                  <c:v>72.002865236800005</c:v>
                </c:pt>
                <c:pt idx="4288">
                  <c:v>72.006949697400003</c:v>
                </c:pt>
                <c:pt idx="4289">
                  <c:v>72.010210334000007</c:v>
                </c:pt>
                <c:pt idx="4290">
                  <c:v>72.012390844799995</c:v>
                </c:pt>
                <c:pt idx="4291">
                  <c:v>72.014402950700003</c:v>
                </c:pt>
                <c:pt idx="4292">
                  <c:v>72.014771546700004</c:v>
                </c:pt>
                <c:pt idx="4293">
                  <c:v>72.015464605199995</c:v>
                </c:pt>
                <c:pt idx="4294">
                  <c:v>72.016044550100005</c:v>
                </c:pt>
                <c:pt idx="4295">
                  <c:v>72.016912968599996</c:v>
                </c:pt>
                <c:pt idx="4296">
                  <c:v>72.017592655100003</c:v>
                </c:pt>
                <c:pt idx="4297">
                  <c:v>72.018516580699995</c:v>
                </c:pt>
                <c:pt idx="4298">
                  <c:v>72.022197422000005</c:v>
                </c:pt>
                <c:pt idx="4299">
                  <c:v>72.025477030100006</c:v>
                </c:pt>
                <c:pt idx="4300">
                  <c:v>72.026634530500004</c:v>
                </c:pt>
                <c:pt idx="4301">
                  <c:v>72.029352534599994</c:v>
                </c:pt>
                <c:pt idx="4302">
                  <c:v>72.034466765399998</c:v>
                </c:pt>
                <c:pt idx="4303">
                  <c:v>72.038107484400001</c:v>
                </c:pt>
                <c:pt idx="4304">
                  <c:v>72.039263133899993</c:v>
                </c:pt>
                <c:pt idx="4305">
                  <c:v>72.043563950800007</c:v>
                </c:pt>
                <c:pt idx="4306">
                  <c:v>72.047672890499996</c:v>
                </c:pt>
                <c:pt idx="4307">
                  <c:v>72.048175366099997</c:v>
                </c:pt>
                <c:pt idx="4308">
                  <c:v>72.049306420899995</c:v>
                </c:pt>
                <c:pt idx="4309">
                  <c:v>72.051428488100001</c:v>
                </c:pt>
                <c:pt idx="4310">
                  <c:v>72.052861444599998</c:v>
                </c:pt>
                <c:pt idx="4311">
                  <c:v>72.0537843651</c:v>
                </c:pt>
                <c:pt idx="4312">
                  <c:v>72.055008953599994</c:v>
                </c:pt>
                <c:pt idx="4313">
                  <c:v>72.056318182699997</c:v>
                </c:pt>
                <c:pt idx="4314">
                  <c:v>72.057483108400007</c:v>
                </c:pt>
                <c:pt idx="4315">
                  <c:v>72.059628023599998</c:v>
                </c:pt>
                <c:pt idx="4316">
                  <c:v>72.061689023100001</c:v>
                </c:pt>
                <c:pt idx="4317">
                  <c:v>72.064030673299996</c:v>
                </c:pt>
                <c:pt idx="4318">
                  <c:v>72.066417074300006</c:v>
                </c:pt>
                <c:pt idx="4319">
                  <c:v>72.067938064499998</c:v>
                </c:pt>
                <c:pt idx="4320">
                  <c:v>72.070221213300002</c:v>
                </c:pt>
                <c:pt idx="4321">
                  <c:v>72.072225250499997</c:v>
                </c:pt>
                <c:pt idx="4322">
                  <c:v>72.075099902700003</c:v>
                </c:pt>
                <c:pt idx="4323">
                  <c:v>72.077404723200004</c:v>
                </c:pt>
                <c:pt idx="4324">
                  <c:v>72.078669265299993</c:v>
                </c:pt>
                <c:pt idx="4325">
                  <c:v>72.080931554299994</c:v>
                </c:pt>
                <c:pt idx="4326">
                  <c:v>72.082423197500006</c:v>
                </c:pt>
                <c:pt idx="4327">
                  <c:v>72.0830639701</c:v>
                </c:pt>
                <c:pt idx="4328">
                  <c:v>72.083450270499995</c:v>
                </c:pt>
                <c:pt idx="4329">
                  <c:v>72.083740685600006</c:v>
                </c:pt>
                <c:pt idx="4330">
                  <c:v>72.085579003800007</c:v>
                </c:pt>
                <c:pt idx="4331">
                  <c:v>72.087163289499998</c:v>
                </c:pt>
                <c:pt idx="4332">
                  <c:v>72.087258450500002</c:v>
                </c:pt>
                <c:pt idx="4333">
                  <c:v>72.087611668799994</c:v>
                </c:pt>
                <c:pt idx="4334">
                  <c:v>72.0887608285</c:v>
                </c:pt>
                <c:pt idx="4335">
                  <c:v>72.090032341699995</c:v>
                </c:pt>
                <c:pt idx="4336">
                  <c:v>72.091319386899997</c:v>
                </c:pt>
                <c:pt idx="4337">
                  <c:v>72.092498121600002</c:v>
                </c:pt>
                <c:pt idx="4338">
                  <c:v>72.093353801199996</c:v>
                </c:pt>
                <c:pt idx="4339">
                  <c:v>72.094175179100006</c:v>
                </c:pt>
                <c:pt idx="4340">
                  <c:v>72.0945513928</c:v>
                </c:pt>
                <c:pt idx="4341">
                  <c:v>72.094744786000007</c:v>
                </c:pt>
                <c:pt idx="4342">
                  <c:v>72.095475626500004</c:v>
                </c:pt>
                <c:pt idx="4343">
                  <c:v>72.098411826499998</c:v>
                </c:pt>
                <c:pt idx="4344">
                  <c:v>72.101970568200002</c:v>
                </c:pt>
                <c:pt idx="4345">
                  <c:v>72.103876119099994</c:v>
                </c:pt>
                <c:pt idx="4346">
                  <c:v>72.104558694100007</c:v>
                </c:pt>
                <c:pt idx="4347">
                  <c:v>72.104764437200004</c:v>
                </c:pt>
                <c:pt idx="4348">
                  <c:v>72.105974071199995</c:v>
                </c:pt>
                <c:pt idx="4349">
                  <c:v>72.108288457800001</c:v>
                </c:pt>
                <c:pt idx="4350">
                  <c:v>72.109652060499997</c:v>
                </c:pt>
                <c:pt idx="4351">
                  <c:v>72.111073145000006</c:v>
                </c:pt>
                <c:pt idx="4352">
                  <c:v>72.1139431223</c:v>
                </c:pt>
                <c:pt idx="4353">
                  <c:v>72.118023919099997</c:v>
                </c:pt>
                <c:pt idx="4354">
                  <c:v>72.120930379399994</c:v>
                </c:pt>
                <c:pt idx="4355">
                  <c:v>72.121979917700003</c:v>
                </c:pt>
                <c:pt idx="4356">
                  <c:v>72.122826621200005</c:v>
                </c:pt>
                <c:pt idx="4357">
                  <c:v>72.123789922</c:v>
                </c:pt>
                <c:pt idx="4358">
                  <c:v>72.124850459300006</c:v>
                </c:pt>
                <c:pt idx="4359">
                  <c:v>72.125880317699995</c:v>
                </c:pt>
                <c:pt idx="4360">
                  <c:v>72.126904000899998</c:v>
                </c:pt>
                <c:pt idx="4361">
                  <c:v>72.127237366800003</c:v>
                </c:pt>
                <c:pt idx="4362">
                  <c:v>72.128200558800003</c:v>
                </c:pt>
                <c:pt idx="4363">
                  <c:v>72.130863194200003</c:v>
                </c:pt>
                <c:pt idx="4364">
                  <c:v>72.1340372019</c:v>
                </c:pt>
                <c:pt idx="4365">
                  <c:v>72.135745454000002</c:v>
                </c:pt>
                <c:pt idx="4366">
                  <c:v>72.136054212299996</c:v>
                </c:pt>
                <c:pt idx="4367">
                  <c:v>72.1360746756</c:v>
                </c:pt>
                <c:pt idx="4368">
                  <c:v>72.136086824100005</c:v>
                </c:pt>
                <c:pt idx="4369">
                  <c:v>72.136259020400004</c:v>
                </c:pt>
                <c:pt idx="4370">
                  <c:v>72.136497177699994</c:v>
                </c:pt>
                <c:pt idx="4371">
                  <c:v>72.137751876699994</c:v>
                </c:pt>
                <c:pt idx="4372">
                  <c:v>72.140076214199993</c:v>
                </c:pt>
                <c:pt idx="4373">
                  <c:v>72.141796435499998</c:v>
                </c:pt>
                <c:pt idx="4374">
                  <c:v>72.142416164300002</c:v>
                </c:pt>
                <c:pt idx="4375">
                  <c:v>72.144032158000002</c:v>
                </c:pt>
                <c:pt idx="4376">
                  <c:v>72.146029409600004</c:v>
                </c:pt>
                <c:pt idx="4377">
                  <c:v>72.147523100900003</c:v>
                </c:pt>
                <c:pt idx="4378">
                  <c:v>72.150008640699994</c:v>
                </c:pt>
                <c:pt idx="4379">
                  <c:v>72.151791599800006</c:v>
                </c:pt>
                <c:pt idx="4380">
                  <c:v>72.153136603999997</c:v>
                </c:pt>
                <c:pt idx="4381">
                  <c:v>72.154281624800007</c:v>
                </c:pt>
                <c:pt idx="4382">
                  <c:v>72.154751058399995</c:v>
                </c:pt>
                <c:pt idx="4383">
                  <c:v>72.155201657800006</c:v>
                </c:pt>
                <c:pt idx="4384">
                  <c:v>72.155612387600002</c:v>
                </c:pt>
                <c:pt idx="4385">
                  <c:v>72.157472204300007</c:v>
                </c:pt>
                <c:pt idx="4386">
                  <c:v>72.159096206699999</c:v>
                </c:pt>
                <c:pt idx="4387">
                  <c:v>72.160117859799996</c:v>
                </c:pt>
                <c:pt idx="4388">
                  <c:v>72.162792812399999</c:v>
                </c:pt>
                <c:pt idx="4389">
                  <c:v>72.165721411899995</c:v>
                </c:pt>
                <c:pt idx="4390">
                  <c:v>72.168473095400003</c:v>
                </c:pt>
                <c:pt idx="4391">
                  <c:v>72.170271539799998</c:v>
                </c:pt>
                <c:pt idx="4392">
                  <c:v>72.170953878299997</c:v>
                </c:pt>
                <c:pt idx="4393">
                  <c:v>72.173176893900006</c:v>
                </c:pt>
                <c:pt idx="4394">
                  <c:v>72.1759783185</c:v>
                </c:pt>
                <c:pt idx="4395">
                  <c:v>72.177810835399995</c:v>
                </c:pt>
                <c:pt idx="4396">
                  <c:v>72.179070990200003</c:v>
                </c:pt>
                <c:pt idx="4397">
                  <c:v>72.179714924899997</c:v>
                </c:pt>
                <c:pt idx="4398">
                  <c:v>72.180388806099998</c:v>
                </c:pt>
                <c:pt idx="4399">
                  <c:v>72.180873261599999</c:v>
                </c:pt>
                <c:pt idx="4400">
                  <c:v>72.181061439900006</c:v>
                </c:pt>
                <c:pt idx="4401">
                  <c:v>72.181578418300006</c:v>
                </c:pt>
                <c:pt idx="4402">
                  <c:v>72.185493858300006</c:v>
                </c:pt>
                <c:pt idx="4403">
                  <c:v>72.191582290300005</c:v>
                </c:pt>
                <c:pt idx="4404">
                  <c:v>72.196513133099998</c:v>
                </c:pt>
                <c:pt idx="4405">
                  <c:v>72.199373259799998</c:v>
                </c:pt>
                <c:pt idx="4406">
                  <c:v>72.200181411000003</c:v>
                </c:pt>
                <c:pt idx="4407">
                  <c:v>72.203050285200007</c:v>
                </c:pt>
                <c:pt idx="4408">
                  <c:v>72.205827665300006</c:v>
                </c:pt>
                <c:pt idx="4409">
                  <c:v>72.206536342000007</c:v>
                </c:pt>
                <c:pt idx="4410">
                  <c:v>72.208060092400004</c:v>
                </c:pt>
                <c:pt idx="4411">
                  <c:v>72.210362989100005</c:v>
                </c:pt>
                <c:pt idx="4412">
                  <c:v>72.212653097900002</c:v>
                </c:pt>
                <c:pt idx="4413">
                  <c:v>72.217194614199997</c:v>
                </c:pt>
                <c:pt idx="4414">
                  <c:v>72.226365928899995</c:v>
                </c:pt>
                <c:pt idx="4415">
                  <c:v>72.233789424899996</c:v>
                </c:pt>
                <c:pt idx="4416">
                  <c:v>72.235854553099998</c:v>
                </c:pt>
                <c:pt idx="4417">
                  <c:v>72.237547428900001</c:v>
                </c:pt>
                <c:pt idx="4418">
                  <c:v>72.239471234899995</c:v>
                </c:pt>
                <c:pt idx="4419">
                  <c:v>72.240020983700006</c:v>
                </c:pt>
                <c:pt idx="4420">
                  <c:v>72.240244402000002</c:v>
                </c:pt>
                <c:pt idx="4421">
                  <c:v>72.240483484500004</c:v>
                </c:pt>
                <c:pt idx="4422">
                  <c:v>72.240746763299995</c:v>
                </c:pt>
                <c:pt idx="4423">
                  <c:v>72.241478664400006</c:v>
                </c:pt>
                <c:pt idx="4424">
                  <c:v>72.242138281099997</c:v>
                </c:pt>
                <c:pt idx="4425">
                  <c:v>72.243789361200001</c:v>
                </c:pt>
                <c:pt idx="4426">
                  <c:v>72.245616605999999</c:v>
                </c:pt>
                <c:pt idx="4427">
                  <c:v>72.246026894400003</c:v>
                </c:pt>
                <c:pt idx="4428">
                  <c:v>72.246637743400001</c:v>
                </c:pt>
                <c:pt idx="4429">
                  <c:v>72.248631410200005</c:v>
                </c:pt>
                <c:pt idx="4430">
                  <c:v>72.252428555400002</c:v>
                </c:pt>
                <c:pt idx="4431">
                  <c:v>72.255385284699997</c:v>
                </c:pt>
                <c:pt idx="4432">
                  <c:v>72.257352244399996</c:v>
                </c:pt>
                <c:pt idx="4433">
                  <c:v>72.259048296900005</c:v>
                </c:pt>
                <c:pt idx="4434">
                  <c:v>72.260440763600002</c:v>
                </c:pt>
                <c:pt idx="4435">
                  <c:v>72.262396098500005</c:v>
                </c:pt>
                <c:pt idx="4436">
                  <c:v>72.263709314099998</c:v>
                </c:pt>
                <c:pt idx="4437">
                  <c:v>72.267539259200007</c:v>
                </c:pt>
                <c:pt idx="4438">
                  <c:v>72.271365958299995</c:v>
                </c:pt>
                <c:pt idx="4439">
                  <c:v>72.273442696800004</c:v>
                </c:pt>
                <c:pt idx="4440">
                  <c:v>72.275561808999996</c:v>
                </c:pt>
                <c:pt idx="4441">
                  <c:v>72.278533483000004</c:v>
                </c:pt>
                <c:pt idx="4442">
                  <c:v>72.281687336700003</c:v>
                </c:pt>
                <c:pt idx="4443">
                  <c:v>72.282735373700007</c:v>
                </c:pt>
                <c:pt idx="4444">
                  <c:v>72.285542462899997</c:v>
                </c:pt>
                <c:pt idx="4445">
                  <c:v>72.291579220299994</c:v>
                </c:pt>
                <c:pt idx="4446">
                  <c:v>72.295472483500006</c:v>
                </c:pt>
                <c:pt idx="4447">
                  <c:v>72.295934737899998</c:v>
                </c:pt>
                <c:pt idx="4448">
                  <c:v>72.296474423000006</c:v>
                </c:pt>
                <c:pt idx="4449">
                  <c:v>72.297124754999999</c:v>
                </c:pt>
                <c:pt idx="4450">
                  <c:v>72.297961939499999</c:v>
                </c:pt>
                <c:pt idx="4451">
                  <c:v>72.299072551199998</c:v>
                </c:pt>
                <c:pt idx="4452">
                  <c:v>72.299751267800005</c:v>
                </c:pt>
                <c:pt idx="4453">
                  <c:v>72.301238242099998</c:v>
                </c:pt>
                <c:pt idx="4454">
                  <c:v>72.303529274699997</c:v>
                </c:pt>
                <c:pt idx="4455">
                  <c:v>72.305150433899996</c:v>
                </c:pt>
                <c:pt idx="4456">
                  <c:v>72.307860468100003</c:v>
                </c:pt>
                <c:pt idx="4457">
                  <c:v>72.3098953513</c:v>
                </c:pt>
                <c:pt idx="4458">
                  <c:v>72.312440888200001</c:v>
                </c:pt>
                <c:pt idx="4459">
                  <c:v>72.315236775900004</c:v>
                </c:pt>
                <c:pt idx="4460">
                  <c:v>72.315708767999993</c:v>
                </c:pt>
                <c:pt idx="4461">
                  <c:v>72.316696082199996</c:v>
                </c:pt>
                <c:pt idx="4462">
                  <c:v>72.317866694399996</c:v>
                </c:pt>
                <c:pt idx="4463">
                  <c:v>72.319691738200007</c:v>
                </c:pt>
                <c:pt idx="4464">
                  <c:v>72.321279546200003</c:v>
                </c:pt>
                <c:pt idx="4465">
                  <c:v>72.321802043600002</c:v>
                </c:pt>
                <c:pt idx="4466">
                  <c:v>72.323316318799996</c:v>
                </c:pt>
                <c:pt idx="4467">
                  <c:v>72.324574338299996</c:v>
                </c:pt>
                <c:pt idx="4468">
                  <c:v>72.324760907500007</c:v>
                </c:pt>
                <c:pt idx="4469">
                  <c:v>72.325715190899999</c:v>
                </c:pt>
                <c:pt idx="4470">
                  <c:v>72.327164091</c:v>
                </c:pt>
                <c:pt idx="4471">
                  <c:v>72.327699857100001</c:v>
                </c:pt>
                <c:pt idx="4472">
                  <c:v>72.328756022099995</c:v>
                </c:pt>
                <c:pt idx="4473">
                  <c:v>72.331402764800004</c:v>
                </c:pt>
                <c:pt idx="4474">
                  <c:v>72.334513489900004</c:v>
                </c:pt>
                <c:pt idx="4475">
                  <c:v>72.336027144499994</c:v>
                </c:pt>
                <c:pt idx="4476">
                  <c:v>72.338066736499997</c:v>
                </c:pt>
                <c:pt idx="4477">
                  <c:v>72.340347867199995</c:v>
                </c:pt>
                <c:pt idx="4478">
                  <c:v>72.342778796999994</c:v>
                </c:pt>
                <c:pt idx="4479">
                  <c:v>72.345238787200003</c:v>
                </c:pt>
                <c:pt idx="4480">
                  <c:v>72.346065870299995</c:v>
                </c:pt>
                <c:pt idx="4481">
                  <c:v>72.346823308300003</c:v>
                </c:pt>
                <c:pt idx="4482">
                  <c:v>72.347865812799995</c:v>
                </c:pt>
                <c:pt idx="4483">
                  <c:v>72.349431494699999</c:v>
                </c:pt>
                <c:pt idx="4484">
                  <c:v>72.350385885099996</c:v>
                </c:pt>
                <c:pt idx="4485">
                  <c:v>72.351369465299996</c:v>
                </c:pt>
                <c:pt idx="4486">
                  <c:v>72.353397181899993</c:v>
                </c:pt>
                <c:pt idx="4487">
                  <c:v>72.355033747600004</c:v>
                </c:pt>
                <c:pt idx="4488">
                  <c:v>72.355861264200001</c:v>
                </c:pt>
                <c:pt idx="4489">
                  <c:v>72.357717854399993</c:v>
                </c:pt>
                <c:pt idx="4490">
                  <c:v>72.359384429499997</c:v>
                </c:pt>
                <c:pt idx="4491">
                  <c:v>72.3601652997</c:v>
                </c:pt>
                <c:pt idx="4492">
                  <c:v>72.361477995100003</c:v>
                </c:pt>
                <c:pt idx="4493">
                  <c:v>72.362915477800001</c:v>
                </c:pt>
                <c:pt idx="4494">
                  <c:v>72.365857602999995</c:v>
                </c:pt>
                <c:pt idx="4495">
                  <c:v>72.368768912099995</c:v>
                </c:pt>
                <c:pt idx="4496">
                  <c:v>72.371010752100005</c:v>
                </c:pt>
                <c:pt idx="4497">
                  <c:v>72.374670862299993</c:v>
                </c:pt>
                <c:pt idx="4498">
                  <c:v>72.377647822200004</c:v>
                </c:pt>
                <c:pt idx="4499">
                  <c:v>72.3787197061</c:v>
                </c:pt>
                <c:pt idx="4500">
                  <c:v>72.378916642899995</c:v>
                </c:pt>
                <c:pt idx="4501">
                  <c:v>72.382138887400004</c:v>
                </c:pt>
                <c:pt idx="4502">
                  <c:v>72.385494221000002</c:v>
                </c:pt>
                <c:pt idx="4503">
                  <c:v>72.387255403699996</c:v>
                </c:pt>
                <c:pt idx="4504">
                  <c:v>72.390233746899995</c:v>
                </c:pt>
                <c:pt idx="4505">
                  <c:v>72.391671078800002</c:v>
                </c:pt>
                <c:pt idx="4506">
                  <c:v>72.391970401099996</c:v>
                </c:pt>
                <c:pt idx="4507">
                  <c:v>72.393177817099996</c:v>
                </c:pt>
                <c:pt idx="4508">
                  <c:v>72.394772727599999</c:v>
                </c:pt>
                <c:pt idx="4509">
                  <c:v>72.396509915199999</c:v>
                </c:pt>
                <c:pt idx="4510">
                  <c:v>72.397761082599999</c:v>
                </c:pt>
                <c:pt idx="4511">
                  <c:v>72.4002884059</c:v>
                </c:pt>
                <c:pt idx="4512">
                  <c:v>72.404440257299996</c:v>
                </c:pt>
                <c:pt idx="4513">
                  <c:v>72.406393040500006</c:v>
                </c:pt>
                <c:pt idx="4514">
                  <c:v>72.406832862000002</c:v>
                </c:pt>
                <c:pt idx="4515">
                  <c:v>72.4091025038</c:v>
                </c:pt>
                <c:pt idx="4516">
                  <c:v>72.411525110200003</c:v>
                </c:pt>
                <c:pt idx="4517">
                  <c:v>72.412388605900006</c:v>
                </c:pt>
                <c:pt idx="4518">
                  <c:v>72.414555307599997</c:v>
                </c:pt>
                <c:pt idx="4519">
                  <c:v>72.416521644300005</c:v>
                </c:pt>
                <c:pt idx="4520">
                  <c:v>72.416891022100003</c:v>
                </c:pt>
                <c:pt idx="4521">
                  <c:v>72.418685144799994</c:v>
                </c:pt>
                <c:pt idx="4522">
                  <c:v>72.420547472999999</c:v>
                </c:pt>
                <c:pt idx="4523">
                  <c:v>72.421078964900005</c:v>
                </c:pt>
                <c:pt idx="4524">
                  <c:v>72.421590695299997</c:v>
                </c:pt>
                <c:pt idx="4525">
                  <c:v>72.423695373300006</c:v>
                </c:pt>
                <c:pt idx="4526">
                  <c:v>72.426123683599997</c:v>
                </c:pt>
                <c:pt idx="4527">
                  <c:v>72.426907353199994</c:v>
                </c:pt>
                <c:pt idx="4528">
                  <c:v>72.432028425200002</c:v>
                </c:pt>
                <c:pt idx="4529">
                  <c:v>72.437436237100002</c:v>
                </c:pt>
                <c:pt idx="4530">
                  <c:v>72.438143265099995</c:v>
                </c:pt>
                <c:pt idx="4531">
                  <c:v>72.438647685899994</c:v>
                </c:pt>
                <c:pt idx="4532">
                  <c:v>72.439843984399999</c:v>
                </c:pt>
                <c:pt idx="4533">
                  <c:v>72.440984006299999</c:v>
                </c:pt>
                <c:pt idx="4534">
                  <c:v>72.443124918199999</c:v>
                </c:pt>
                <c:pt idx="4535">
                  <c:v>72.445057932099999</c:v>
                </c:pt>
                <c:pt idx="4536">
                  <c:v>72.445174828399999</c:v>
                </c:pt>
                <c:pt idx="4537">
                  <c:v>72.445709536500004</c:v>
                </c:pt>
                <c:pt idx="4538">
                  <c:v>72.4466288789</c:v>
                </c:pt>
                <c:pt idx="4539">
                  <c:v>72.447240658699997</c:v>
                </c:pt>
                <c:pt idx="4540">
                  <c:v>72.449396507900005</c:v>
                </c:pt>
                <c:pt idx="4541">
                  <c:v>72.451404543600006</c:v>
                </c:pt>
                <c:pt idx="4542">
                  <c:v>72.451781901399997</c:v>
                </c:pt>
                <c:pt idx="4543">
                  <c:v>72.452877845100005</c:v>
                </c:pt>
                <c:pt idx="4544">
                  <c:v>72.454210195599998</c:v>
                </c:pt>
                <c:pt idx="4545">
                  <c:v>72.454859499799994</c:v>
                </c:pt>
                <c:pt idx="4546">
                  <c:v>72.455186948900007</c:v>
                </c:pt>
                <c:pt idx="4547">
                  <c:v>72.456302438099996</c:v>
                </c:pt>
                <c:pt idx="4548">
                  <c:v>72.4576132336</c:v>
                </c:pt>
                <c:pt idx="4549">
                  <c:v>72.459700100700005</c:v>
                </c:pt>
                <c:pt idx="4550">
                  <c:v>72.461464721499993</c:v>
                </c:pt>
                <c:pt idx="4551">
                  <c:v>72.462030287399998</c:v>
                </c:pt>
                <c:pt idx="4552">
                  <c:v>72.463140312999997</c:v>
                </c:pt>
                <c:pt idx="4553">
                  <c:v>72.464242913800007</c:v>
                </c:pt>
                <c:pt idx="4554">
                  <c:v>72.465152695599997</c:v>
                </c:pt>
                <c:pt idx="4555">
                  <c:v>72.465864327399999</c:v>
                </c:pt>
                <c:pt idx="4556">
                  <c:v>72.467569280700005</c:v>
                </c:pt>
                <c:pt idx="4557">
                  <c:v>72.470311832799993</c:v>
                </c:pt>
                <c:pt idx="4558">
                  <c:v>72.472194254100003</c:v>
                </c:pt>
                <c:pt idx="4559">
                  <c:v>72.472810370600001</c:v>
                </c:pt>
                <c:pt idx="4560">
                  <c:v>72.473026527100004</c:v>
                </c:pt>
                <c:pt idx="4561">
                  <c:v>72.473359455400001</c:v>
                </c:pt>
                <c:pt idx="4562">
                  <c:v>72.4735140927</c:v>
                </c:pt>
                <c:pt idx="4563">
                  <c:v>72.474406781900001</c:v>
                </c:pt>
                <c:pt idx="4564">
                  <c:v>72.476647599299994</c:v>
                </c:pt>
                <c:pt idx="4565">
                  <c:v>72.478376597500002</c:v>
                </c:pt>
                <c:pt idx="4566">
                  <c:v>72.478846862200001</c:v>
                </c:pt>
                <c:pt idx="4567">
                  <c:v>72.479388408299997</c:v>
                </c:pt>
                <c:pt idx="4568">
                  <c:v>72.480005000199995</c:v>
                </c:pt>
                <c:pt idx="4569">
                  <c:v>72.4809179911</c:v>
                </c:pt>
                <c:pt idx="4570">
                  <c:v>72.483146921900001</c:v>
                </c:pt>
                <c:pt idx="4571">
                  <c:v>72.485836113700003</c:v>
                </c:pt>
                <c:pt idx="4572">
                  <c:v>72.488523009900007</c:v>
                </c:pt>
                <c:pt idx="4573">
                  <c:v>72.490151811800004</c:v>
                </c:pt>
                <c:pt idx="4574">
                  <c:v>72.4904239838</c:v>
                </c:pt>
                <c:pt idx="4575">
                  <c:v>72.4906446727</c:v>
                </c:pt>
                <c:pt idx="4576">
                  <c:v>72.491065825700005</c:v>
                </c:pt>
                <c:pt idx="4577">
                  <c:v>72.492705363900001</c:v>
                </c:pt>
                <c:pt idx="4578">
                  <c:v>72.494778139499999</c:v>
                </c:pt>
                <c:pt idx="4579">
                  <c:v>72.495817831699995</c:v>
                </c:pt>
                <c:pt idx="4580">
                  <c:v>72.496259533400007</c:v>
                </c:pt>
                <c:pt idx="4581">
                  <c:v>72.4967994127</c:v>
                </c:pt>
                <c:pt idx="4582">
                  <c:v>72.498436546700006</c:v>
                </c:pt>
                <c:pt idx="4583">
                  <c:v>72.499956969600007</c:v>
                </c:pt>
                <c:pt idx="4584">
                  <c:v>72.500223117800005</c:v>
                </c:pt>
                <c:pt idx="4585">
                  <c:v>72.500866948099997</c:v>
                </c:pt>
                <c:pt idx="4586">
                  <c:v>72.501511936</c:v>
                </c:pt>
                <c:pt idx="4587">
                  <c:v>72.502318244400001</c:v>
                </c:pt>
                <c:pt idx="4588">
                  <c:v>72.504886561000006</c:v>
                </c:pt>
                <c:pt idx="4589">
                  <c:v>72.506891888300004</c:v>
                </c:pt>
                <c:pt idx="4590">
                  <c:v>72.507283878999999</c:v>
                </c:pt>
                <c:pt idx="4591">
                  <c:v>72.508785413699997</c:v>
                </c:pt>
                <c:pt idx="4592">
                  <c:v>72.511193535399997</c:v>
                </c:pt>
                <c:pt idx="4593">
                  <c:v>72.5126745349</c:v>
                </c:pt>
                <c:pt idx="4594">
                  <c:v>72.513128380300003</c:v>
                </c:pt>
                <c:pt idx="4595">
                  <c:v>72.513863740000005</c:v>
                </c:pt>
                <c:pt idx="4596">
                  <c:v>72.515829812700005</c:v>
                </c:pt>
                <c:pt idx="4597">
                  <c:v>72.518618602700002</c:v>
                </c:pt>
                <c:pt idx="4598">
                  <c:v>72.520296527400006</c:v>
                </c:pt>
                <c:pt idx="4599">
                  <c:v>72.521562395000004</c:v>
                </c:pt>
                <c:pt idx="4600">
                  <c:v>72.523836978000006</c:v>
                </c:pt>
                <c:pt idx="4601">
                  <c:v>72.5262155283</c:v>
                </c:pt>
                <c:pt idx="4602">
                  <c:v>72.527777642299995</c:v>
                </c:pt>
                <c:pt idx="4603">
                  <c:v>72.528741742099996</c:v>
                </c:pt>
                <c:pt idx="4604">
                  <c:v>72.530390615800002</c:v>
                </c:pt>
                <c:pt idx="4605">
                  <c:v>72.534041317900005</c:v>
                </c:pt>
                <c:pt idx="4606">
                  <c:v>72.536687862999997</c:v>
                </c:pt>
                <c:pt idx="4607">
                  <c:v>72.536951319099998</c:v>
                </c:pt>
                <c:pt idx="4608">
                  <c:v>72.537492596700005</c:v>
                </c:pt>
                <c:pt idx="4609">
                  <c:v>72.539261503399999</c:v>
                </c:pt>
                <c:pt idx="4610">
                  <c:v>72.541552893399995</c:v>
                </c:pt>
                <c:pt idx="4611">
                  <c:v>72.5439542827</c:v>
                </c:pt>
                <c:pt idx="4612">
                  <c:v>72.545862701900006</c:v>
                </c:pt>
                <c:pt idx="4613">
                  <c:v>72.546715081200006</c:v>
                </c:pt>
                <c:pt idx="4614">
                  <c:v>72.547247051499994</c:v>
                </c:pt>
                <c:pt idx="4615">
                  <c:v>72.548260077999998</c:v>
                </c:pt>
                <c:pt idx="4616">
                  <c:v>72.549244365800007</c:v>
                </c:pt>
                <c:pt idx="4617">
                  <c:v>72.549754502300004</c:v>
                </c:pt>
                <c:pt idx="4618">
                  <c:v>72.550600340599999</c:v>
                </c:pt>
                <c:pt idx="4619">
                  <c:v>72.552941303200001</c:v>
                </c:pt>
                <c:pt idx="4620">
                  <c:v>72.5551094721</c:v>
                </c:pt>
                <c:pt idx="4621">
                  <c:v>72.555447935000004</c:v>
                </c:pt>
                <c:pt idx="4622">
                  <c:v>72.556404020700001</c:v>
                </c:pt>
                <c:pt idx="4623">
                  <c:v>72.557400313299993</c:v>
                </c:pt>
                <c:pt idx="4624">
                  <c:v>72.558199257200002</c:v>
                </c:pt>
                <c:pt idx="4625">
                  <c:v>72.558944411599995</c:v>
                </c:pt>
                <c:pt idx="4626">
                  <c:v>72.559991287000003</c:v>
                </c:pt>
                <c:pt idx="4627">
                  <c:v>72.561801647500005</c:v>
                </c:pt>
                <c:pt idx="4628">
                  <c:v>72.563356332200001</c:v>
                </c:pt>
                <c:pt idx="4629">
                  <c:v>72.564263023199999</c:v>
                </c:pt>
                <c:pt idx="4630">
                  <c:v>72.566245157899999</c:v>
                </c:pt>
                <c:pt idx="4631">
                  <c:v>72.568245952699996</c:v>
                </c:pt>
                <c:pt idx="4632">
                  <c:v>72.569535127199998</c:v>
                </c:pt>
                <c:pt idx="4633">
                  <c:v>72.571835374100004</c:v>
                </c:pt>
                <c:pt idx="4634">
                  <c:v>72.573505467100006</c:v>
                </c:pt>
                <c:pt idx="4635">
                  <c:v>72.575518178500005</c:v>
                </c:pt>
                <c:pt idx="4636">
                  <c:v>72.577349559499993</c:v>
                </c:pt>
                <c:pt idx="4637">
                  <c:v>72.577819341899996</c:v>
                </c:pt>
                <c:pt idx="4638">
                  <c:v>72.578559636400001</c:v>
                </c:pt>
                <c:pt idx="4639">
                  <c:v>72.579155190700007</c:v>
                </c:pt>
                <c:pt idx="4640">
                  <c:v>72.580377955900005</c:v>
                </c:pt>
                <c:pt idx="4641">
                  <c:v>72.583159445000007</c:v>
                </c:pt>
                <c:pt idx="4642">
                  <c:v>72.585111628099995</c:v>
                </c:pt>
                <c:pt idx="4643">
                  <c:v>72.585416373000001</c:v>
                </c:pt>
                <c:pt idx="4644">
                  <c:v>72.586466385899996</c:v>
                </c:pt>
                <c:pt idx="4645">
                  <c:v>72.588139839099995</c:v>
                </c:pt>
                <c:pt idx="4646">
                  <c:v>72.589111443299998</c:v>
                </c:pt>
                <c:pt idx="4647">
                  <c:v>72.590172981699993</c:v>
                </c:pt>
                <c:pt idx="4648">
                  <c:v>72.591564147599996</c:v>
                </c:pt>
                <c:pt idx="4649">
                  <c:v>72.5923900489</c:v>
                </c:pt>
                <c:pt idx="4650">
                  <c:v>72.592966332299994</c:v>
                </c:pt>
                <c:pt idx="4651">
                  <c:v>72.594446319599996</c:v>
                </c:pt>
                <c:pt idx="4652">
                  <c:v>72.597182125399996</c:v>
                </c:pt>
                <c:pt idx="4653">
                  <c:v>72.600074789600001</c:v>
                </c:pt>
                <c:pt idx="4654">
                  <c:v>72.601491181</c:v>
                </c:pt>
                <c:pt idx="4655">
                  <c:v>72.602375430699993</c:v>
                </c:pt>
                <c:pt idx="4656">
                  <c:v>72.603295517000006</c:v>
                </c:pt>
                <c:pt idx="4657">
                  <c:v>72.603651568800004</c:v>
                </c:pt>
                <c:pt idx="4658">
                  <c:v>72.604656204199998</c:v>
                </c:pt>
                <c:pt idx="4659">
                  <c:v>72.605560559799997</c:v>
                </c:pt>
                <c:pt idx="4660">
                  <c:v>72.6057707346</c:v>
                </c:pt>
                <c:pt idx="4661">
                  <c:v>72.608691122500005</c:v>
                </c:pt>
                <c:pt idx="4662">
                  <c:v>72.613057714199996</c:v>
                </c:pt>
                <c:pt idx="4663">
                  <c:v>72.615612508500007</c:v>
                </c:pt>
                <c:pt idx="4664">
                  <c:v>72.616807608100004</c:v>
                </c:pt>
                <c:pt idx="4665">
                  <c:v>72.618548157199996</c:v>
                </c:pt>
                <c:pt idx="4666">
                  <c:v>72.621356590800005</c:v>
                </c:pt>
                <c:pt idx="4667">
                  <c:v>72.624207277400004</c:v>
                </c:pt>
                <c:pt idx="4668">
                  <c:v>72.625798844200006</c:v>
                </c:pt>
                <c:pt idx="4669">
                  <c:v>72.626077947300004</c:v>
                </c:pt>
                <c:pt idx="4670">
                  <c:v>72.627161753199999</c:v>
                </c:pt>
                <c:pt idx="4671">
                  <c:v>72.628707396099998</c:v>
                </c:pt>
                <c:pt idx="4672">
                  <c:v>72.629498412199993</c:v>
                </c:pt>
                <c:pt idx="4673">
                  <c:v>72.630165134899997</c:v>
                </c:pt>
                <c:pt idx="4674">
                  <c:v>72.631461156699999</c:v>
                </c:pt>
                <c:pt idx="4675">
                  <c:v>72.632971862399998</c:v>
                </c:pt>
                <c:pt idx="4676">
                  <c:v>72.633966805300005</c:v>
                </c:pt>
                <c:pt idx="4677">
                  <c:v>72.635101200600005</c:v>
                </c:pt>
                <c:pt idx="4678">
                  <c:v>72.636817833999999</c:v>
                </c:pt>
                <c:pt idx="4679">
                  <c:v>72.638635213800001</c:v>
                </c:pt>
                <c:pt idx="4680">
                  <c:v>72.640559482200004</c:v>
                </c:pt>
                <c:pt idx="4681">
                  <c:v>72.642051614799996</c:v>
                </c:pt>
                <c:pt idx="4682">
                  <c:v>72.644359815300007</c:v>
                </c:pt>
                <c:pt idx="4683">
                  <c:v>72.646311992600005</c:v>
                </c:pt>
                <c:pt idx="4684">
                  <c:v>72.646585380299996</c:v>
                </c:pt>
                <c:pt idx="4685">
                  <c:v>72.647780798400007</c:v>
                </c:pt>
                <c:pt idx="4686">
                  <c:v>72.6490211797</c:v>
                </c:pt>
                <c:pt idx="4687">
                  <c:v>72.649454640499997</c:v>
                </c:pt>
                <c:pt idx="4688">
                  <c:v>72.650654107500003</c:v>
                </c:pt>
                <c:pt idx="4689">
                  <c:v>72.656352253099996</c:v>
                </c:pt>
                <c:pt idx="4690">
                  <c:v>72.661934524299994</c:v>
                </c:pt>
                <c:pt idx="4691">
                  <c:v>72.662811194900002</c:v>
                </c:pt>
                <c:pt idx="4692">
                  <c:v>72.664374281799994</c:v>
                </c:pt>
                <c:pt idx="4693">
                  <c:v>72.665955419599996</c:v>
                </c:pt>
                <c:pt idx="4694">
                  <c:v>72.667956271700007</c:v>
                </c:pt>
                <c:pt idx="4695">
                  <c:v>72.670081902899994</c:v>
                </c:pt>
                <c:pt idx="4696">
                  <c:v>72.671274838599999</c:v>
                </c:pt>
                <c:pt idx="4697">
                  <c:v>72.673153948700005</c:v>
                </c:pt>
                <c:pt idx="4698">
                  <c:v>72.674756243299996</c:v>
                </c:pt>
                <c:pt idx="4699">
                  <c:v>72.675423047600006</c:v>
                </c:pt>
                <c:pt idx="4700">
                  <c:v>72.676409374599999</c:v>
                </c:pt>
                <c:pt idx="4701">
                  <c:v>72.677787106400004</c:v>
                </c:pt>
                <c:pt idx="4702">
                  <c:v>72.679398192799994</c:v>
                </c:pt>
                <c:pt idx="4703">
                  <c:v>72.682044251799994</c:v>
                </c:pt>
                <c:pt idx="4704">
                  <c:v>72.685378873399998</c:v>
                </c:pt>
                <c:pt idx="4705">
                  <c:v>72.687875261299993</c:v>
                </c:pt>
                <c:pt idx="4706">
                  <c:v>72.6888760553</c:v>
                </c:pt>
                <c:pt idx="4707">
                  <c:v>72.691531898400001</c:v>
                </c:pt>
                <c:pt idx="4708">
                  <c:v>72.694169338099996</c:v>
                </c:pt>
                <c:pt idx="4709">
                  <c:v>72.694759255999998</c:v>
                </c:pt>
                <c:pt idx="4710">
                  <c:v>72.695321023700004</c:v>
                </c:pt>
                <c:pt idx="4711">
                  <c:v>72.696994272300003</c:v>
                </c:pt>
                <c:pt idx="4712">
                  <c:v>72.699418535999996</c:v>
                </c:pt>
                <c:pt idx="4713">
                  <c:v>72.701352725199996</c:v>
                </c:pt>
                <c:pt idx="4714">
                  <c:v>72.702567203300006</c:v>
                </c:pt>
                <c:pt idx="4715">
                  <c:v>72.703172852099996</c:v>
                </c:pt>
                <c:pt idx="4716">
                  <c:v>72.703685457199995</c:v>
                </c:pt>
                <c:pt idx="4717">
                  <c:v>72.704337947699997</c:v>
                </c:pt>
                <c:pt idx="4718">
                  <c:v>72.704736689200004</c:v>
                </c:pt>
                <c:pt idx="4719">
                  <c:v>72.706626722699994</c:v>
                </c:pt>
                <c:pt idx="4720">
                  <c:v>72.708697526700007</c:v>
                </c:pt>
                <c:pt idx="4721">
                  <c:v>72.709025102300004</c:v>
                </c:pt>
                <c:pt idx="4722">
                  <c:v>72.710816973799993</c:v>
                </c:pt>
                <c:pt idx="4723">
                  <c:v>72.712705476699995</c:v>
                </c:pt>
                <c:pt idx="4724">
                  <c:v>72.713124039299998</c:v>
                </c:pt>
                <c:pt idx="4725">
                  <c:v>72.7146294402</c:v>
                </c:pt>
                <c:pt idx="4726">
                  <c:v>72.715978771699994</c:v>
                </c:pt>
                <c:pt idx="4727">
                  <c:v>72.716633551699999</c:v>
                </c:pt>
                <c:pt idx="4728">
                  <c:v>72.717769674099998</c:v>
                </c:pt>
                <c:pt idx="4729">
                  <c:v>72.718369487499999</c:v>
                </c:pt>
                <c:pt idx="4730">
                  <c:v>72.7214504361</c:v>
                </c:pt>
                <c:pt idx="4731">
                  <c:v>72.725029402299995</c:v>
                </c:pt>
                <c:pt idx="4732">
                  <c:v>72.726456906799996</c:v>
                </c:pt>
                <c:pt idx="4733">
                  <c:v>72.728153609499998</c:v>
                </c:pt>
                <c:pt idx="4734">
                  <c:v>72.731198944499994</c:v>
                </c:pt>
                <c:pt idx="4735">
                  <c:v>72.733579672000005</c:v>
                </c:pt>
                <c:pt idx="4736">
                  <c:v>72.734621937599996</c:v>
                </c:pt>
                <c:pt idx="4737">
                  <c:v>72.735793794800003</c:v>
                </c:pt>
                <c:pt idx="4738">
                  <c:v>72.736122165799998</c:v>
                </c:pt>
                <c:pt idx="4739">
                  <c:v>72.736193408600002</c:v>
                </c:pt>
                <c:pt idx="4740">
                  <c:v>72.736672544200005</c:v>
                </c:pt>
                <c:pt idx="4741">
                  <c:v>72.7389584947</c:v>
                </c:pt>
                <c:pt idx="4742">
                  <c:v>72.741414584599994</c:v>
                </c:pt>
                <c:pt idx="4743">
                  <c:v>72.744197549999996</c:v>
                </c:pt>
                <c:pt idx="4744">
                  <c:v>72.746700308399994</c:v>
                </c:pt>
                <c:pt idx="4745">
                  <c:v>72.747915947300001</c:v>
                </c:pt>
                <c:pt idx="4746">
                  <c:v>72.749351647799998</c:v>
                </c:pt>
                <c:pt idx="4747">
                  <c:v>72.750605717699997</c:v>
                </c:pt>
                <c:pt idx="4748">
                  <c:v>72.751407310700003</c:v>
                </c:pt>
                <c:pt idx="4749">
                  <c:v>72.7520450576</c:v>
                </c:pt>
                <c:pt idx="4750">
                  <c:v>72.752688630799994</c:v>
                </c:pt>
                <c:pt idx="4751">
                  <c:v>72.752996700899999</c:v>
                </c:pt>
                <c:pt idx="4752">
                  <c:v>72.753778369000003</c:v>
                </c:pt>
                <c:pt idx="4753">
                  <c:v>72.754987114800002</c:v>
                </c:pt>
                <c:pt idx="4754">
                  <c:v>72.757110819199994</c:v>
                </c:pt>
                <c:pt idx="4755">
                  <c:v>72.760860416200003</c:v>
                </c:pt>
                <c:pt idx="4756">
                  <c:v>72.763586743199994</c:v>
                </c:pt>
                <c:pt idx="4757">
                  <c:v>72.764911062899998</c:v>
                </c:pt>
                <c:pt idx="4758">
                  <c:v>72.765880010999993</c:v>
                </c:pt>
                <c:pt idx="4759">
                  <c:v>72.766508965699998</c:v>
                </c:pt>
                <c:pt idx="4760">
                  <c:v>72.770856652099994</c:v>
                </c:pt>
                <c:pt idx="4761">
                  <c:v>72.774692388999995</c:v>
                </c:pt>
                <c:pt idx="4762">
                  <c:v>72.775948504699997</c:v>
                </c:pt>
                <c:pt idx="4763">
                  <c:v>72.777429391200002</c:v>
                </c:pt>
                <c:pt idx="4764">
                  <c:v>72.778561557200007</c:v>
                </c:pt>
                <c:pt idx="4765">
                  <c:v>72.780594887399999</c:v>
                </c:pt>
                <c:pt idx="4766">
                  <c:v>72.783097525499997</c:v>
                </c:pt>
                <c:pt idx="4767">
                  <c:v>72.784724069099994</c:v>
                </c:pt>
                <c:pt idx="4768">
                  <c:v>72.786565298699998</c:v>
                </c:pt>
                <c:pt idx="4769">
                  <c:v>72.7898021699</c:v>
                </c:pt>
                <c:pt idx="4770">
                  <c:v>72.793397514000006</c:v>
                </c:pt>
                <c:pt idx="4771">
                  <c:v>72.795827338999999</c:v>
                </c:pt>
                <c:pt idx="4772">
                  <c:v>72.798024997799999</c:v>
                </c:pt>
                <c:pt idx="4773">
                  <c:v>72.800776871300002</c:v>
                </c:pt>
                <c:pt idx="4774">
                  <c:v>72.801933217599995</c:v>
                </c:pt>
                <c:pt idx="4775">
                  <c:v>72.8024978543</c:v>
                </c:pt>
                <c:pt idx="4776">
                  <c:v>72.803030199600002</c:v>
                </c:pt>
                <c:pt idx="4777">
                  <c:v>72.804052314900005</c:v>
                </c:pt>
                <c:pt idx="4778">
                  <c:v>72.805592377300002</c:v>
                </c:pt>
                <c:pt idx="4779">
                  <c:v>72.806810119999994</c:v>
                </c:pt>
                <c:pt idx="4780">
                  <c:v>72.808985197699997</c:v>
                </c:pt>
                <c:pt idx="4781">
                  <c:v>72.811074487699997</c:v>
                </c:pt>
                <c:pt idx="4782">
                  <c:v>72.813795673499996</c:v>
                </c:pt>
                <c:pt idx="4783">
                  <c:v>72.817667547200003</c:v>
                </c:pt>
                <c:pt idx="4784">
                  <c:v>72.8194485649</c:v>
                </c:pt>
                <c:pt idx="4785">
                  <c:v>72.819892295599999</c:v>
                </c:pt>
                <c:pt idx="4786">
                  <c:v>72.821962968799994</c:v>
                </c:pt>
                <c:pt idx="4787">
                  <c:v>72.824118369900006</c:v>
                </c:pt>
                <c:pt idx="4788">
                  <c:v>72.824772895799995</c:v>
                </c:pt>
                <c:pt idx="4789">
                  <c:v>72.8253858872</c:v>
                </c:pt>
                <c:pt idx="4790">
                  <c:v>72.826007445200005</c:v>
                </c:pt>
                <c:pt idx="4791">
                  <c:v>72.826684960400002</c:v>
                </c:pt>
                <c:pt idx="4792">
                  <c:v>72.828048911400003</c:v>
                </c:pt>
                <c:pt idx="4793">
                  <c:v>72.830149541500006</c:v>
                </c:pt>
                <c:pt idx="4794">
                  <c:v>72.831697586800004</c:v>
                </c:pt>
                <c:pt idx="4795">
                  <c:v>72.832466887500004</c:v>
                </c:pt>
                <c:pt idx="4796">
                  <c:v>72.833078091100006</c:v>
                </c:pt>
                <c:pt idx="4797">
                  <c:v>72.833907052599997</c:v>
                </c:pt>
                <c:pt idx="4798">
                  <c:v>72.834974784400004</c:v>
                </c:pt>
                <c:pt idx="4799">
                  <c:v>72.835532831799995</c:v>
                </c:pt>
                <c:pt idx="4800">
                  <c:v>72.836758724099994</c:v>
                </c:pt>
                <c:pt idx="4801">
                  <c:v>72.838127640400003</c:v>
                </c:pt>
                <c:pt idx="4802">
                  <c:v>72.838753346900006</c:v>
                </c:pt>
                <c:pt idx="4803">
                  <c:v>72.841065245699994</c:v>
                </c:pt>
                <c:pt idx="4804">
                  <c:v>72.843484377500005</c:v>
                </c:pt>
                <c:pt idx="4805">
                  <c:v>72.843990783899997</c:v>
                </c:pt>
                <c:pt idx="4806">
                  <c:v>72.845632279300006</c:v>
                </c:pt>
                <c:pt idx="4807">
                  <c:v>72.848084417300001</c:v>
                </c:pt>
                <c:pt idx="4808">
                  <c:v>72.849479807700007</c:v>
                </c:pt>
                <c:pt idx="4809">
                  <c:v>72.850659562100006</c:v>
                </c:pt>
                <c:pt idx="4810">
                  <c:v>72.851961446199994</c:v>
                </c:pt>
                <c:pt idx="4811">
                  <c:v>72.853214949199995</c:v>
                </c:pt>
                <c:pt idx="4812">
                  <c:v>72.854230870600006</c:v>
                </c:pt>
                <c:pt idx="4813">
                  <c:v>72.8550805032</c:v>
                </c:pt>
                <c:pt idx="4814">
                  <c:v>72.8556994522</c:v>
                </c:pt>
                <c:pt idx="4815">
                  <c:v>72.856315937900007</c:v>
                </c:pt>
                <c:pt idx="4816">
                  <c:v>72.857185109499994</c:v>
                </c:pt>
                <c:pt idx="4817">
                  <c:v>72.857649671600001</c:v>
                </c:pt>
                <c:pt idx="4818">
                  <c:v>72.857773644399998</c:v>
                </c:pt>
                <c:pt idx="4819">
                  <c:v>72.858153054400006</c:v>
                </c:pt>
                <c:pt idx="4820">
                  <c:v>72.859146180600007</c:v>
                </c:pt>
                <c:pt idx="4821">
                  <c:v>72.860429346299995</c:v>
                </c:pt>
                <c:pt idx="4822">
                  <c:v>72.861342353200001</c:v>
                </c:pt>
                <c:pt idx="4823">
                  <c:v>72.863256068599995</c:v>
                </c:pt>
                <c:pt idx="4824">
                  <c:v>72.866071300000002</c:v>
                </c:pt>
                <c:pt idx="4825">
                  <c:v>72.868641212399993</c:v>
                </c:pt>
                <c:pt idx="4826">
                  <c:v>72.869997745500001</c:v>
                </c:pt>
                <c:pt idx="4827">
                  <c:v>72.871377346599999</c:v>
                </c:pt>
                <c:pt idx="4828">
                  <c:v>72.874905523300001</c:v>
                </c:pt>
                <c:pt idx="4829">
                  <c:v>72.877787900900003</c:v>
                </c:pt>
                <c:pt idx="4830">
                  <c:v>72.878807618799996</c:v>
                </c:pt>
                <c:pt idx="4831">
                  <c:v>72.879608961800002</c:v>
                </c:pt>
                <c:pt idx="4832">
                  <c:v>72.880957926799994</c:v>
                </c:pt>
                <c:pt idx="4833">
                  <c:v>72.8819218167</c:v>
                </c:pt>
                <c:pt idx="4834">
                  <c:v>72.882396867500006</c:v>
                </c:pt>
                <c:pt idx="4835">
                  <c:v>72.882905886900005</c:v>
                </c:pt>
                <c:pt idx="4836">
                  <c:v>72.884438895299994</c:v>
                </c:pt>
                <c:pt idx="4837">
                  <c:v>72.886801348399999</c:v>
                </c:pt>
                <c:pt idx="4838">
                  <c:v>72.887953498300007</c:v>
                </c:pt>
                <c:pt idx="4839">
                  <c:v>72.888877693599994</c:v>
                </c:pt>
                <c:pt idx="4840">
                  <c:v>72.8909662306</c:v>
                </c:pt>
                <c:pt idx="4841">
                  <c:v>72.893468670800004</c:v>
                </c:pt>
                <c:pt idx="4842">
                  <c:v>72.896627730800006</c:v>
                </c:pt>
                <c:pt idx="4843">
                  <c:v>72.899775796100002</c:v>
                </c:pt>
                <c:pt idx="4844">
                  <c:v>72.901601697100006</c:v>
                </c:pt>
                <c:pt idx="4845">
                  <c:v>72.903490705799996</c:v>
                </c:pt>
                <c:pt idx="4846">
                  <c:v>72.906405629399998</c:v>
                </c:pt>
                <c:pt idx="4847">
                  <c:v>72.909100611699998</c:v>
                </c:pt>
                <c:pt idx="4848">
                  <c:v>72.910560499799999</c:v>
                </c:pt>
                <c:pt idx="4849">
                  <c:v>72.914346271599996</c:v>
                </c:pt>
                <c:pt idx="4850">
                  <c:v>72.9181908491</c:v>
                </c:pt>
                <c:pt idx="4851">
                  <c:v>72.921178737000005</c:v>
                </c:pt>
                <c:pt idx="4852">
                  <c:v>72.924339954800004</c:v>
                </c:pt>
                <c:pt idx="4853">
                  <c:v>72.925341848900004</c:v>
                </c:pt>
                <c:pt idx="4854">
                  <c:v>72.926508816199998</c:v>
                </c:pt>
                <c:pt idx="4855">
                  <c:v>72.928413715399998</c:v>
                </c:pt>
                <c:pt idx="4856">
                  <c:v>72.929531989400004</c:v>
                </c:pt>
                <c:pt idx="4857">
                  <c:v>72.9307602457</c:v>
                </c:pt>
                <c:pt idx="4858">
                  <c:v>72.932254210500005</c:v>
                </c:pt>
                <c:pt idx="4859">
                  <c:v>72.934646793200002</c:v>
                </c:pt>
                <c:pt idx="4860">
                  <c:v>72.938562956499993</c:v>
                </c:pt>
                <c:pt idx="4861">
                  <c:v>72.941881640999995</c:v>
                </c:pt>
                <c:pt idx="4862">
                  <c:v>72.943568954300005</c:v>
                </c:pt>
                <c:pt idx="4863">
                  <c:v>72.944533933599999</c:v>
                </c:pt>
                <c:pt idx="4864">
                  <c:v>72.946986858200006</c:v>
                </c:pt>
                <c:pt idx="4865">
                  <c:v>72.9491911394</c:v>
                </c:pt>
                <c:pt idx="4866">
                  <c:v>72.952516822299998</c:v>
                </c:pt>
                <c:pt idx="4867">
                  <c:v>72.955723305700005</c:v>
                </c:pt>
                <c:pt idx="4868">
                  <c:v>72.956279704600007</c:v>
                </c:pt>
                <c:pt idx="4869">
                  <c:v>72.956948390700006</c:v>
                </c:pt>
                <c:pt idx="4870">
                  <c:v>72.958390179199995</c:v>
                </c:pt>
                <c:pt idx="4871">
                  <c:v>72.960469119300001</c:v>
                </c:pt>
                <c:pt idx="4872">
                  <c:v>72.961834746700006</c:v>
                </c:pt>
                <c:pt idx="4873">
                  <c:v>72.963042514799994</c:v>
                </c:pt>
                <c:pt idx="4874">
                  <c:v>72.964389403799998</c:v>
                </c:pt>
                <c:pt idx="4875">
                  <c:v>72.965869606499993</c:v>
                </c:pt>
                <c:pt idx="4876">
                  <c:v>72.967913488700006</c:v>
                </c:pt>
                <c:pt idx="4877">
                  <c:v>72.969947814299999</c:v>
                </c:pt>
                <c:pt idx="4878">
                  <c:v>72.971378872499997</c:v>
                </c:pt>
                <c:pt idx="4879">
                  <c:v>72.971906403199995</c:v>
                </c:pt>
                <c:pt idx="4880">
                  <c:v>72.972980390999993</c:v>
                </c:pt>
                <c:pt idx="4881">
                  <c:v>72.975580560500006</c:v>
                </c:pt>
                <c:pt idx="4882">
                  <c:v>72.978235316500005</c:v>
                </c:pt>
                <c:pt idx="4883">
                  <c:v>72.979575404100004</c:v>
                </c:pt>
                <c:pt idx="4884">
                  <c:v>72.9804914682</c:v>
                </c:pt>
                <c:pt idx="4885">
                  <c:v>72.982381363499996</c:v>
                </c:pt>
                <c:pt idx="4886">
                  <c:v>72.985712643100001</c:v>
                </c:pt>
                <c:pt idx="4887">
                  <c:v>72.989730775599995</c:v>
                </c:pt>
                <c:pt idx="4888">
                  <c:v>72.993412000299998</c:v>
                </c:pt>
                <c:pt idx="4889">
                  <c:v>72.995410212600007</c:v>
                </c:pt>
                <c:pt idx="4890">
                  <c:v>72.995807886999998</c:v>
                </c:pt>
                <c:pt idx="4891">
                  <c:v>72.996496640000004</c:v>
                </c:pt>
                <c:pt idx="4892">
                  <c:v>72.997619525499999</c:v>
                </c:pt>
                <c:pt idx="4893">
                  <c:v>72.998784581600006</c:v>
                </c:pt>
                <c:pt idx="4894">
                  <c:v>73.001184275100002</c:v>
                </c:pt>
                <c:pt idx="4895">
                  <c:v>73.003433728700003</c:v>
                </c:pt>
                <c:pt idx="4896">
                  <c:v>73.0044208626</c:v>
                </c:pt>
                <c:pt idx="4897">
                  <c:v>73.008573853499996</c:v>
                </c:pt>
                <c:pt idx="4898">
                  <c:v>73.012656906900006</c:v>
                </c:pt>
                <c:pt idx="4899">
                  <c:v>73.013794851300005</c:v>
                </c:pt>
                <c:pt idx="4900">
                  <c:v>73.015183974400003</c:v>
                </c:pt>
                <c:pt idx="4901">
                  <c:v>73.017631359500001</c:v>
                </c:pt>
                <c:pt idx="4902">
                  <c:v>73.023505615700003</c:v>
                </c:pt>
                <c:pt idx="4903">
                  <c:v>73.028122836400001</c:v>
                </c:pt>
                <c:pt idx="4904">
                  <c:v>73.029927670800006</c:v>
                </c:pt>
                <c:pt idx="4905">
                  <c:v>73.031817301999993</c:v>
                </c:pt>
                <c:pt idx="4906">
                  <c:v>73.035099345500001</c:v>
                </c:pt>
                <c:pt idx="4907">
                  <c:v>73.039613021099996</c:v>
                </c:pt>
                <c:pt idx="4908">
                  <c:v>73.045237639199996</c:v>
                </c:pt>
                <c:pt idx="4909">
                  <c:v>73.0491592379</c:v>
                </c:pt>
                <c:pt idx="4910">
                  <c:v>73.049364308799994</c:v>
                </c:pt>
                <c:pt idx="4911">
                  <c:v>73.0496483891</c:v>
                </c:pt>
                <c:pt idx="4912">
                  <c:v>73.0499628986</c:v>
                </c:pt>
                <c:pt idx="4913">
                  <c:v>73.050217943000007</c:v>
                </c:pt>
                <c:pt idx="4914">
                  <c:v>73.051070577299996</c:v>
                </c:pt>
                <c:pt idx="4915">
                  <c:v>73.052003177499998</c:v>
                </c:pt>
                <c:pt idx="4916">
                  <c:v>73.052365018800003</c:v>
                </c:pt>
                <c:pt idx="4917">
                  <c:v>73.053305920300005</c:v>
                </c:pt>
                <c:pt idx="4918">
                  <c:v>73.054863969099998</c:v>
                </c:pt>
                <c:pt idx="4919">
                  <c:v>73.055691422500004</c:v>
                </c:pt>
                <c:pt idx="4920">
                  <c:v>73.057037150100001</c:v>
                </c:pt>
                <c:pt idx="4921">
                  <c:v>73.059168843099997</c:v>
                </c:pt>
                <c:pt idx="4922">
                  <c:v>73.061188621100001</c:v>
                </c:pt>
                <c:pt idx="4923">
                  <c:v>73.0637263813</c:v>
                </c:pt>
                <c:pt idx="4924">
                  <c:v>73.066958551599996</c:v>
                </c:pt>
                <c:pt idx="4925">
                  <c:v>73.068992076599997</c:v>
                </c:pt>
                <c:pt idx="4926">
                  <c:v>73.072495927700004</c:v>
                </c:pt>
                <c:pt idx="4927">
                  <c:v>73.075825646400006</c:v>
                </c:pt>
                <c:pt idx="4928">
                  <c:v>73.076415674100005</c:v>
                </c:pt>
                <c:pt idx="4929">
                  <c:v>73.078013705999993</c:v>
                </c:pt>
                <c:pt idx="4930">
                  <c:v>73.081196240099999</c:v>
                </c:pt>
                <c:pt idx="4931">
                  <c:v>73.083367225000003</c:v>
                </c:pt>
                <c:pt idx="4932">
                  <c:v>73.0852269576</c:v>
                </c:pt>
                <c:pt idx="4933">
                  <c:v>73.0876213409</c:v>
                </c:pt>
                <c:pt idx="4934">
                  <c:v>73.088952522400007</c:v>
                </c:pt>
                <c:pt idx="4935">
                  <c:v>73.0897424857</c:v>
                </c:pt>
                <c:pt idx="4936">
                  <c:v>73.091108049799999</c:v>
                </c:pt>
                <c:pt idx="4937">
                  <c:v>73.092506301100002</c:v>
                </c:pt>
                <c:pt idx="4938">
                  <c:v>73.094073819599998</c:v>
                </c:pt>
                <c:pt idx="4939">
                  <c:v>73.095905353500001</c:v>
                </c:pt>
                <c:pt idx="4940">
                  <c:v>73.096498576000002</c:v>
                </c:pt>
                <c:pt idx="4941">
                  <c:v>73.097082883699997</c:v>
                </c:pt>
                <c:pt idx="4942">
                  <c:v>73.097565966000005</c:v>
                </c:pt>
                <c:pt idx="4943">
                  <c:v>73.099703734800002</c:v>
                </c:pt>
                <c:pt idx="4944">
                  <c:v>73.103452058399995</c:v>
                </c:pt>
                <c:pt idx="4945">
                  <c:v>73.106287935699996</c:v>
                </c:pt>
                <c:pt idx="4946">
                  <c:v>73.107893439400002</c:v>
                </c:pt>
                <c:pt idx="4947">
                  <c:v>73.112178998299996</c:v>
                </c:pt>
                <c:pt idx="4948">
                  <c:v>73.116300598400002</c:v>
                </c:pt>
                <c:pt idx="4949">
                  <c:v>73.116948395700007</c:v>
                </c:pt>
                <c:pt idx="4950">
                  <c:v>73.118898645399995</c:v>
                </c:pt>
                <c:pt idx="4951">
                  <c:v>73.1217575915</c:v>
                </c:pt>
                <c:pt idx="4952">
                  <c:v>73.123733855200001</c:v>
                </c:pt>
                <c:pt idx="4953">
                  <c:v>73.125232240000003</c:v>
                </c:pt>
                <c:pt idx="4954">
                  <c:v>73.127936065100002</c:v>
                </c:pt>
                <c:pt idx="4955">
                  <c:v>73.130886779899996</c:v>
                </c:pt>
                <c:pt idx="4956">
                  <c:v>73.132319719700007</c:v>
                </c:pt>
                <c:pt idx="4957">
                  <c:v>73.133062011600003</c:v>
                </c:pt>
                <c:pt idx="4958">
                  <c:v>73.137357899899996</c:v>
                </c:pt>
                <c:pt idx="4959">
                  <c:v>73.141419010800007</c:v>
                </c:pt>
                <c:pt idx="4960">
                  <c:v>73.141867116599997</c:v>
                </c:pt>
                <c:pt idx="4961">
                  <c:v>73.144795506400001</c:v>
                </c:pt>
                <c:pt idx="4962">
                  <c:v>73.147429064199997</c:v>
                </c:pt>
                <c:pt idx="4963">
                  <c:v>73.151226004099996</c:v>
                </c:pt>
                <c:pt idx="4964">
                  <c:v>73.156379293200004</c:v>
                </c:pt>
                <c:pt idx="4965">
                  <c:v>73.158062721899995</c:v>
                </c:pt>
                <c:pt idx="4966">
                  <c:v>73.161584839300005</c:v>
                </c:pt>
                <c:pt idx="4967">
                  <c:v>73.166498189799995</c:v>
                </c:pt>
                <c:pt idx="4968">
                  <c:v>73.168086211299993</c:v>
                </c:pt>
                <c:pt idx="4969">
                  <c:v>73.168674663499999</c:v>
                </c:pt>
                <c:pt idx="4970">
                  <c:v>73.169339037499995</c:v>
                </c:pt>
                <c:pt idx="4971">
                  <c:v>73.169860244000006</c:v>
                </c:pt>
                <c:pt idx="4972">
                  <c:v>73.170858162000002</c:v>
                </c:pt>
                <c:pt idx="4973">
                  <c:v>73.172518638200003</c:v>
                </c:pt>
                <c:pt idx="4974">
                  <c:v>73.175015478999995</c:v>
                </c:pt>
                <c:pt idx="4975">
                  <c:v>73.177627224600002</c:v>
                </c:pt>
                <c:pt idx="4976">
                  <c:v>73.180735939800002</c:v>
                </c:pt>
                <c:pt idx="4977">
                  <c:v>73.183292355099994</c:v>
                </c:pt>
                <c:pt idx="4978">
                  <c:v>73.185076006299994</c:v>
                </c:pt>
                <c:pt idx="4979">
                  <c:v>73.186232062900004</c:v>
                </c:pt>
                <c:pt idx="4980">
                  <c:v>73.186568170200005</c:v>
                </c:pt>
                <c:pt idx="4981">
                  <c:v>73.188196218300007</c:v>
                </c:pt>
                <c:pt idx="4982">
                  <c:v>73.191827542499993</c:v>
                </c:pt>
                <c:pt idx="4983">
                  <c:v>73.195149636799997</c:v>
                </c:pt>
                <c:pt idx="4984">
                  <c:v>73.197664988100001</c:v>
                </c:pt>
                <c:pt idx="4985">
                  <c:v>73.199315865100004</c:v>
                </c:pt>
                <c:pt idx="4986">
                  <c:v>73.199751019999994</c:v>
                </c:pt>
                <c:pt idx="4987">
                  <c:v>73.200289330800004</c:v>
                </c:pt>
                <c:pt idx="4988">
                  <c:v>73.203599652199998</c:v>
                </c:pt>
                <c:pt idx="4989">
                  <c:v>73.206744715799999</c:v>
                </c:pt>
                <c:pt idx="4990">
                  <c:v>73.207801564099995</c:v>
                </c:pt>
                <c:pt idx="4991">
                  <c:v>73.208834578299999</c:v>
                </c:pt>
                <c:pt idx="4992">
                  <c:v>73.209200703999997</c:v>
                </c:pt>
                <c:pt idx="4993">
                  <c:v>73.209582582300001</c:v>
                </c:pt>
                <c:pt idx="4994">
                  <c:v>73.211758878500007</c:v>
                </c:pt>
                <c:pt idx="4995">
                  <c:v>73.214210628000004</c:v>
                </c:pt>
                <c:pt idx="4996">
                  <c:v>73.214877565799995</c:v>
                </c:pt>
                <c:pt idx="4997">
                  <c:v>73.216389978099997</c:v>
                </c:pt>
                <c:pt idx="4998">
                  <c:v>73.218420901399995</c:v>
                </c:pt>
                <c:pt idx="4999">
                  <c:v>73.219498260899996</c:v>
                </c:pt>
                <c:pt idx="5000">
                  <c:v>73.219773504299994</c:v>
                </c:pt>
                <c:pt idx="5001">
                  <c:v>73.221322193999995</c:v>
                </c:pt>
                <c:pt idx="5002">
                  <c:v>73.223944710300003</c:v>
                </c:pt>
                <c:pt idx="5003">
                  <c:v>73.225357800200001</c:v>
                </c:pt>
                <c:pt idx="5004">
                  <c:v>73.226949717300002</c:v>
                </c:pt>
                <c:pt idx="5005">
                  <c:v>73.229136461300001</c:v>
                </c:pt>
                <c:pt idx="5006">
                  <c:v>73.230192874699995</c:v>
                </c:pt>
                <c:pt idx="5007">
                  <c:v>73.230537534099994</c:v>
                </c:pt>
                <c:pt idx="5008">
                  <c:v>73.231123500999999</c:v>
                </c:pt>
                <c:pt idx="5009">
                  <c:v>73.232958553000003</c:v>
                </c:pt>
                <c:pt idx="5010">
                  <c:v>73.234508939099996</c:v>
                </c:pt>
                <c:pt idx="5011">
                  <c:v>73.236332886300005</c:v>
                </c:pt>
                <c:pt idx="5012">
                  <c:v>73.239376334300005</c:v>
                </c:pt>
                <c:pt idx="5013">
                  <c:v>73.2415601772</c:v>
                </c:pt>
                <c:pt idx="5014">
                  <c:v>73.243457694900002</c:v>
                </c:pt>
                <c:pt idx="5015">
                  <c:v>73.245494128600001</c:v>
                </c:pt>
                <c:pt idx="5016">
                  <c:v>73.246722864899994</c:v>
                </c:pt>
                <c:pt idx="5017">
                  <c:v>73.248524783600004</c:v>
                </c:pt>
                <c:pt idx="5018">
                  <c:v>73.250556038499994</c:v>
                </c:pt>
                <c:pt idx="5019">
                  <c:v>73.251079226000002</c:v>
                </c:pt>
                <c:pt idx="5020">
                  <c:v>73.251879736999996</c:v>
                </c:pt>
                <c:pt idx="5021">
                  <c:v>73.253228071099997</c:v>
                </c:pt>
                <c:pt idx="5022">
                  <c:v>73.253853540899996</c:v>
                </c:pt>
                <c:pt idx="5023">
                  <c:v>73.254489533899999</c:v>
                </c:pt>
                <c:pt idx="5024">
                  <c:v>73.256852117700006</c:v>
                </c:pt>
                <c:pt idx="5025">
                  <c:v>73.258901116499999</c:v>
                </c:pt>
                <c:pt idx="5026">
                  <c:v>73.259353387100006</c:v>
                </c:pt>
                <c:pt idx="5027">
                  <c:v>73.261115966399998</c:v>
                </c:pt>
                <c:pt idx="5028">
                  <c:v>73.263256981699996</c:v>
                </c:pt>
                <c:pt idx="5029">
                  <c:v>73.265957839899997</c:v>
                </c:pt>
                <c:pt idx="5030">
                  <c:v>73.268289912399993</c:v>
                </c:pt>
                <c:pt idx="5031">
                  <c:v>73.268457854800005</c:v>
                </c:pt>
                <c:pt idx="5032">
                  <c:v>73.268811498299996</c:v>
                </c:pt>
                <c:pt idx="5033">
                  <c:v>73.269380632799994</c:v>
                </c:pt>
                <c:pt idx="5034">
                  <c:v>73.269639718500002</c:v>
                </c:pt>
                <c:pt idx="5035">
                  <c:v>73.270583723200005</c:v>
                </c:pt>
                <c:pt idx="5036">
                  <c:v>73.271760240500001</c:v>
                </c:pt>
                <c:pt idx="5037">
                  <c:v>73.272067222000004</c:v>
                </c:pt>
                <c:pt idx="5038">
                  <c:v>73.272517232499993</c:v>
                </c:pt>
                <c:pt idx="5039">
                  <c:v>73.274581281899998</c:v>
                </c:pt>
                <c:pt idx="5040">
                  <c:v>73.276895432200007</c:v>
                </c:pt>
                <c:pt idx="5041">
                  <c:v>73.277994276800001</c:v>
                </c:pt>
                <c:pt idx="5042">
                  <c:v>73.278648339100002</c:v>
                </c:pt>
                <c:pt idx="5043">
                  <c:v>73.280869320299999</c:v>
                </c:pt>
                <c:pt idx="5044">
                  <c:v>73.286467220399999</c:v>
                </c:pt>
                <c:pt idx="5045">
                  <c:v>73.2905189186</c:v>
                </c:pt>
                <c:pt idx="5046">
                  <c:v>73.292446021800004</c:v>
                </c:pt>
                <c:pt idx="5047">
                  <c:v>73.294319409400003</c:v>
                </c:pt>
                <c:pt idx="5048">
                  <c:v>73.2953501195</c:v>
                </c:pt>
                <c:pt idx="5049">
                  <c:v>73.296403331500002</c:v>
                </c:pt>
                <c:pt idx="5050">
                  <c:v>73.296935953200006</c:v>
                </c:pt>
                <c:pt idx="5051">
                  <c:v>73.297448708100006</c:v>
                </c:pt>
                <c:pt idx="5052">
                  <c:v>73.298058388499996</c:v>
                </c:pt>
                <c:pt idx="5053">
                  <c:v>73.299314364300002</c:v>
                </c:pt>
                <c:pt idx="5054">
                  <c:v>73.300574947900003</c:v>
                </c:pt>
                <c:pt idx="5055">
                  <c:v>73.301989020299999</c:v>
                </c:pt>
                <c:pt idx="5056">
                  <c:v>73.303302585799997</c:v>
                </c:pt>
                <c:pt idx="5057">
                  <c:v>73.305357191699997</c:v>
                </c:pt>
                <c:pt idx="5058">
                  <c:v>73.308052201899997</c:v>
                </c:pt>
                <c:pt idx="5059">
                  <c:v>73.308955983100006</c:v>
                </c:pt>
                <c:pt idx="5060">
                  <c:v>73.309679182599993</c:v>
                </c:pt>
                <c:pt idx="5061">
                  <c:v>73.3102956826</c:v>
                </c:pt>
                <c:pt idx="5062">
                  <c:v>73.310526435499995</c:v>
                </c:pt>
                <c:pt idx="5063">
                  <c:v>73.312340740600007</c:v>
                </c:pt>
                <c:pt idx="5064">
                  <c:v>73.314927773199997</c:v>
                </c:pt>
                <c:pt idx="5065">
                  <c:v>73.316213608799998</c:v>
                </c:pt>
                <c:pt idx="5066">
                  <c:v>73.316891280700005</c:v>
                </c:pt>
                <c:pt idx="5067">
                  <c:v>73.3172659385</c:v>
                </c:pt>
                <c:pt idx="5068">
                  <c:v>73.317767606900006</c:v>
                </c:pt>
                <c:pt idx="5069">
                  <c:v>73.319556301700004</c:v>
                </c:pt>
                <c:pt idx="5070">
                  <c:v>73.321059029799997</c:v>
                </c:pt>
                <c:pt idx="5071">
                  <c:v>73.321489015200001</c:v>
                </c:pt>
                <c:pt idx="5072">
                  <c:v>73.322400643899996</c:v>
                </c:pt>
                <c:pt idx="5073">
                  <c:v>73.323359764900005</c:v>
                </c:pt>
                <c:pt idx="5074">
                  <c:v>73.324097554299996</c:v>
                </c:pt>
                <c:pt idx="5075">
                  <c:v>73.324940290100002</c:v>
                </c:pt>
                <c:pt idx="5076">
                  <c:v>73.325674853799995</c:v>
                </c:pt>
                <c:pt idx="5077">
                  <c:v>73.326221191900004</c:v>
                </c:pt>
                <c:pt idx="5078">
                  <c:v>73.327358880899993</c:v>
                </c:pt>
                <c:pt idx="5079">
                  <c:v>73.328616879699993</c:v>
                </c:pt>
                <c:pt idx="5080">
                  <c:v>73.3307173898</c:v>
                </c:pt>
                <c:pt idx="5081">
                  <c:v>73.333827993100002</c:v>
                </c:pt>
                <c:pt idx="5082">
                  <c:v>73.335235816500003</c:v>
                </c:pt>
                <c:pt idx="5083">
                  <c:v>73.335387256999994</c:v>
                </c:pt>
                <c:pt idx="5084">
                  <c:v>73.335527943399995</c:v>
                </c:pt>
                <c:pt idx="5085">
                  <c:v>73.3355930699</c:v>
                </c:pt>
                <c:pt idx="5086">
                  <c:v>73.337933483800001</c:v>
                </c:pt>
                <c:pt idx="5087">
                  <c:v>73.340939627200001</c:v>
                </c:pt>
                <c:pt idx="5088">
                  <c:v>73.343756996600007</c:v>
                </c:pt>
                <c:pt idx="5089">
                  <c:v>73.347086739600002</c:v>
                </c:pt>
                <c:pt idx="5090">
                  <c:v>73.3483406613</c:v>
                </c:pt>
                <c:pt idx="5091">
                  <c:v>73.348801812900007</c:v>
                </c:pt>
                <c:pt idx="5092">
                  <c:v>73.349760812499994</c:v>
                </c:pt>
                <c:pt idx="5093">
                  <c:v>73.351370104300003</c:v>
                </c:pt>
                <c:pt idx="5094">
                  <c:v>73.352506780900001</c:v>
                </c:pt>
                <c:pt idx="5095">
                  <c:v>73.352890853999995</c:v>
                </c:pt>
                <c:pt idx="5096">
                  <c:v>73.355169556500002</c:v>
                </c:pt>
                <c:pt idx="5097">
                  <c:v>73.357550291199999</c:v>
                </c:pt>
                <c:pt idx="5098">
                  <c:v>73.357984320699998</c:v>
                </c:pt>
                <c:pt idx="5099">
                  <c:v>73.360429996199997</c:v>
                </c:pt>
                <c:pt idx="5100">
                  <c:v>73.363068586599994</c:v>
                </c:pt>
                <c:pt idx="5101">
                  <c:v>73.363368031899995</c:v>
                </c:pt>
                <c:pt idx="5102">
                  <c:v>73.365518378399997</c:v>
                </c:pt>
                <c:pt idx="5103">
                  <c:v>73.368204131900001</c:v>
                </c:pt>
                <c:pt idx="5104">
                  <c:v>73.369115435200001</c:v>
                </c:pt>
                <c:pt idx="5105">
                  <c:v>73.3694794261</c:v>
                </c:pt>
                <c:pt idx="5106">
                  <c:v>73.369574666399998</c:v>
                </c:pt>
                <c:pt idx="5107">
                  <c:v>73.369611938899993</c:v>
                </c:pt>
                <c:pt idx="5108">
                  <c:v>73.370297016099997</c:v>
                </c:pt>
                <c:pt idx="5109">
                  <c:v>73.371186034299996</c:v>
                </c:pt>
                <c:pt idx="5110">
                  <c:v>73.372851305899999</c:v>
                </c:pt>
                <c:pt idx="5111">
                  <c:v>73.375174489100004</c:v>
                </c:pt>
                <c:pt idx="5112">
                  <c:v>73.376399852600002</c:v>
                </c:pt>
                <c:pt idx="5113">
                  <c:v>73.377313666600003</c:v>
                </c:pt>
                <c:pt idx="5114">
                  <c:v>73.378600669199997</c:v>
                </c:pt>
                <c:pt idx="5115">
                  <c:v>73.379804030900004</c:v>
                </c:pt>
                <c:pt idx="5116">
                  <c:v>73.380303770899999</c:v>
                </c:pt>
                <c:pt idx="5117">
                  <c:v>73.3812784677</c:v>
                </c:pt>
                <c:pt idx="5118">
                  <c:v>73.384740550499998</c:v>
                </c:pt>
                <c:pt idx="5119">
                  <c:v>73.387393455700007</c:v>
                </c:pt>
                <c:pt idx="5120">
                  <c:v>73.389343019699993</c:v>
                </c:pt>
                <c:pt idx="5121">
                  <c:v>73.391772261300005</c:v>
                </c:pt>
                <c:pt idx="5122">
                  <c:v>73.392778093800004</c:v>
                </c:pt>
                <c:pt idx="5123">
                  <c:v>73.394157210000003</c:v>
                </c:pt>
                <c:pt idx="5124">
                  <c:v>73.396543219899996</c:v>
                </c:pt>
                <c:pt idx="5125">
                  <c:v>73.398062644500001</c:v>
                </c:pt>
                <c:pt idx="5126">
                  <c:v>73.398566560700004</c:v>
                </c:pt>
                <c:pt idx="5127">
                  <c:v>73.400007292300003</c:v>
                </c:pt>
                <c:pt idx="5128">
                  <c:v>73.401495257799994</c:v>
                </c:pt>
                <c:pt idx="5129">
                  <c:v>73.402133260599996</c:v>
                </c:pt>
                <c:pt idx="5130">
                  <c:v>73.404325822299995</c:v>
                </c:pt>
                <c:pt idx="5131">
                  <c:v>73.406565027400006</c:v>
                </c:pt>
                <c:pt idx="5132">
                  <c:v>73.406972983599999</c:v>
                </c:pt>
                <c:pt idx="5133">
                  <c:v>73.407899252700005</c:v>
                </c:pt>
                <c:pt idx="5134">
                  <c:v>73.410274276799996</c:v>
                </c:pt>
                <c:pt idx="5135">
                  <c:v>73.413069446099996</c:v>
                </c:pt>
                <c:pt idx="5136">
                  <c:v>73.414505508700003</c:v>
                </c:pt>
                <c:pt idx="5137">
                  <c:v>73.415171183799998</c:v>
                </c:pt>
                <c:pt idx="5138">
                  <c:v>73.415726579999998</c:v>
                </c:pt>
                <c:pt idx="5139">
                  <c:v>73.418673498299995</c:v>
                </c:pt>
                <c:pt idx="5140">
                  <c:v>73.424781234700006</c:v>
                </c:pt>
                <c:pt idx="5141">
                  <c:v>73.4288803126</c:v>
                </c:pt>
                <c:pt idx="5142">
                  <c:v>73.430292372300002</c:v>
                </c:pt>
                <c:pt idx="5143">
                  <c:v>73.430912957299995</c:v>
                </c:pt>
                <c:pt idx="5144">
                  <c:v>73.431211478199998</c:v>
                </c:pt>
                <c:pt idx="5145">
                  <c:v>73.431799262400006</c:v>
                </c:pt>
                <c:pt idx="5146">
                  <c:v>73.432861167699997</c:v>
                </c:pt>
                <c:pt idx="5147">
                  <c:v>73.434210092100002</c:v>
                </c:pt>
                <c:pt idx="5148">
                  <c:v>73.435458548900002</c:v>
                </c:pt>
                <c:pt idx="5149">
                  <c:v>73.436272899900004</c:v>
                </c:pt>
                <c:pt idx="5150">
                  <c:v>73.436857550599996</c:v>
                </c:pt>
                <c:pt idx="5151">
                  <c:v>73.437787786100003</c:v>
                </c:pt>
                <c:pt idx="5152">
                  <c:v>73.440525602899996</c:v>
                </c:pt>
                <c:pt idx="5153">
                  <c:v>73.4445392226</c:v>
                </c:pt>
                <c:pt idx="5154">
                  <c:v>73.446498413200004</c:v>
                </c:pt>
                <c:pt idx="5155">
                  <c:v>73.450957368100006</c:v>
                </c:pt>
                <c:pt idx="5156">
                  <c:v>73.460900652999996</c:v>
                </c:pt>
                <c:pt idx="5157">
                  <c:v>73.467258826399998</c:v>
                </c:pt>
                <c:pt idx="5158">
                  <c:v>73.469018814400002</c:v>
                </c:pt>
                <c:pt idx="5159">
                  <c:v>73.471075979299997</c:v>
                </c:pt>
                <c:pt idx="5160">
                  <c:v>73.4726625001</c:v>
                </c:pt>
                <c:pt idx="5161">
                  <c:v>73.473542224599996</c:v>
                </c:pt>
                <c:pt idx="5162">
                  <c:v>73.473984337199994</c:v>
                </c:pt>
                <c:pt idx="5163">
                  <c:v>73.475355332299998</c:v>
                </c:pt>
                <c:pt idx="5164">
                  <c:v>73.477463287299997</c:v>
                </c:pt>
                <c:pt idx="5165">
                  <c:v>73.478993748099995</c:v>
                </c:pt>
                <c:pt idx="5166">
                  <c:v>73.480099794300003</c:v>
                </c:pt>
                <c:pt idx="5167">
                  <c:v>73.480904455200005</c:v>
                </c:pt>
                <c:pt idx="5168">
                  <c:v>73.482225252800006</c:v>
                </c:pt>
                <c:pt idx="5169">
                  <c:v>73.483329875400003</c:v>
                </c:pt>
                <c:pt idx="5170">
                  <c:v>73.483921001100001</c:v>
                </c:pt>
                <c:pt idx="5171">
                  <c:v>73.4851660912</c:v>
                </c:pt>
                <c:pt idx="5172">
                  <c:v>73.487040258299999</c:v>
                </c:pt>
                <c:pt idx="5173">
                  <c:v>73.489328631000006</c:v>
                </c:pt>
                <c:pt idx="5174">
                  <c:v>73.490852554300005</c:v>
                </c:pt>
                <c:pt idx="5175">
                  <c:v>73.491850508200002</c:v>
                </c:pt>
                <c:pt idx="5176">
                  <c:v>73.492871037399993</c:v>
                </c:pt>
                <c:pt idx="5177">
                  <c:v>73.493431001700003</c:v>
                </c:pt>
                <c:pt idx="5178">
                  <c:v>73.494913474900002</c:v>
                </c:pt>
                <c:pt idx="5179">
                  <c:v>73.496273052899994</c:v>
                </c:pt>
                <c:pt idx="5180">
                  <c:v>73.496719811099993</c:v>
                </c:pt>
                <c:pt idx="5181">
                  <c:v>73.497139443600005</c:v>
                </c:pt>
                <c:pt idx="5182">
                  <c:v>73.498044899800007</c:v>
                </c:pt>
                <c:pt idx="5183">
                  <c:v>73.499550878899996</c:v>
                </c:pt>
                <c:pt idx="5184">
                  <c:v>73.500987647100004</c:v>
                </c:pt>
                <c:pt idx="5185">
                  <c:v>73.502256024399998</c:v>
                </c:pt>
                <c:pt idx="5186">
                  <c:v>73.504409050099994</c:v>
                </c:pt>
                <c:pt idx="5187">
                  <c:v>73.506817634200004</c:v>
                </c:pt>
                <c:pt idx="5188">
                  <c:v>73.512046780199995</c:v>
                </c:pt>
                <c:pt idx="5189">
                  <c:v>73.516646210999994</c:v>
                </c:pt>
                <c:pt idx="5190">
                  <c:v>73.517848586100001</c:v>
                </c:pt>
                <c:pt idx="5191">
                  <c:v>73.519627441300003</c:v>
                </c:pt>
                <c:pt idx="5192">
                  <c:v>73.520851596300005</c:v>
                </c:pt>
                <c:pt idx="5193">
                  <c:v>73.52166502</c:v>
                </c:pt>
                <c:pt idx="5194">
                  <c:v>73.523342025600002</c:v>
                </c:pt>
                <c:pt idx="5195">
                  <c:v>73.524784073999996</c:v>
                </c:pt>
                <c:pt idx="5196">
                  <c:v>73.525628654100004</c:v>
                </c:pt>
                <c:pt idx="5197">
                  <c:v>73.526943415399998</c:v>
                </c:pt>
                <c:pt idx="5198">
                  <c:v>73.527726574200003</c:v>
                </c:pt>
                <c:pt idx="5199">
                  <c:v>73.528091499200002</c:v>
                </c:pt>
                <c:pt idx="5200">
                  <c:v>73.528630696700006</c:v>
                </c:pt>
                <c:pt idx="5201">
                  <c:v>73.529975761599999</c:v>
                </c:pt>
                <c:pt idx="5202">
                  <c:v>73.530983001300001</c:v>
                </c:pt>
                <c:pt idx="5203">
                  <c:v>73.531935319799999</c:v>
                </c:pt>
                <c:pt idx="5204">
                  <c:v>73.533004491699998</c:v>
                </c:pt>
                <c:pt idx="5205">
                  <c:v>73.535176223899995</c:v>
                </c:pt>
                <c:pt idx="5206">
                  <c:v>73.537657784700002</c:v>
                </c:pt>
                <c:pt idx="5207">
                  <c:v>73.539812363899998</c:v>
                </c:pt>
                <c:pt idx="5208">
                  <c:v>73.541815413999998</c:v>
                </c:pt>
                <c:pt idx="5209">
                  <c:v>73.543511057399996</c:v>
                </c:pt>
                <c:pt idx="5210">
                  <c:v>73.545287259700004</c:v>
                </c:pt>
                <c:pt idx="5211">
                  <c:v>73.545912797300005</c:v>
                </c:pt>
                <c:pt idx="5212">
                  <c:v>73.546483751400004</c:v>
                </c:pt>
                <c:pt idx="5213">
                  <c:v>73.548040332900001</c:v>
                </c:pt>
                <c:pt idx="5214">
                  <c:v>73.549287827399993</c:v>
                </c:pt>
                <c:pt idx="5215">
                  <c:v>73.549461819499996</c:v>
                </c:pt>
                <c:pt idx="5216">
                  <c:v>73.550813694200002</c:v>
                </c:pt>
                <c:pt idx="5217">
                  <c:v>73.552098661399995</c:v>
                </c:pt>
                <c:pt idx="5218">
                  <c:v>73.552596098199999</c:v>
                </c:pt>
                <c:pt idx="5219">
                  <c:v>73.553168949400003</c:v>
                </c:pt>
                <c:pt idx="5220">
                  <c:v>73.553729452200002</c:v>
                </c:pt>
                <c:pt idx="5221">
                  <c:v>73.554846072800004</c:v>
                </c:pt>
                <c:pt idx="5222">
                  <c:v>73.556002173400003</c:v>
                </c:pt>
                <c:pt idx="5223">
                  <c:v>73.556952612200007</c:v>
                </c:pt>
                <c:pt idx="5224">
                  <c:v>73.557770209400005</c:v>
                </c:pt>
                <c:pt idx="5225">
                  <c:v>73.558507182499994</c:v>
                </c:pt>
                <c:pt idx="5226">
                  <c:v>73.560224245900002</c:v>
                </c:pt>
                <c:pt idx="5227">
                  <c:v>73.562865823799996</c:v>
                </c:pt>
                <c:pt idx="5228">
                  <c:v>73.564315871299996</c:v>
                </c:pt>
                <c:pt idx="5229">
                  <c:v>73.565150441100002</c:v>
                </c:pt>
                <c:pt idx="5230">
                  <c:v>73.566854812200006</c:v>
                </c:pt>
                <c:pt idx="5231">
                  <c:v>73.568001290200002</c:v>
                </c:pt>
                <c:pt idx="5232">
                  <c:v>73.568612799099995</c:v>
                </c:pt>
                <c:pt idx="5233">
                  <c:v>73.570465446499995</c:v>
                </c:pt>
                <c:pt idx="5234">
                  <c:v>73.573406814600006</c:v>
                </c:pt>
                <c:pt idx="5235">
                  <c:v>73.576303448900006</c:v>
                </c:pt>
                <c:pt idx="5236">
                  <c:v>73.578924855099999</c:v>
                </c:pt>
                <c:pt idx="5237">
                  <c:v>73.580247690099995</c:v>
                </c:pt>
                <c:pt idx="5238">
                  <c:v>73.580292474800004</c:v>
                </c:pt>
                <c:pt idx="5239">
                  <c:v>73.580857567600006</c:v>
                </c:pt>
                <c:pt idx="5240">
                  <c:v>73.582861835599999</c:v>
                </c:pt>
                <c:pt idx="5241">
                  <c:v>73.586401645699993</c:v>
                </c:pt>
                <c:pt idx="5242">
                  <c:v>73.591500360500007</c:v>
                </c:pt>
                <c:pt idx="5243">
                  <c:v>73.594972469499993</c:v>
                </c:pt>
                <c:pt idx="5244">
                  <c:v>73.596702709400006</c:v>
                </c:pt>
                <c:pt idx="5245">
                  <c:v>73.598170009399993</c:v>
                </c:pt>
                <c:pt idx="5246">
                  <c:v>73.599504031400002</c:v>
                </c:pt>
                <c:pt idx="5247">
                  <c:v>73.601220285099998</c:v>
                </c:pt>
                <c:pt idx="5248">
                  <c:v>73.602379235599997</c:v>
                </c:pt>
                <c:pt idx="5249">
                  <c:v>73.603133781099999</c:v>
                </c:pt>
                <c:pt idx="5250">
                  <c:v>73.604555506899999</c:v>
                </c:pt>
                <c:pt idx="5251">
                  <c:v>73.607218640499994</c:v>
                </c:pt>
                <c:pt idx="5252">
                  <c:v>73.6086440001</c:v>
                </c:pt>
                <c:pt idx="5253">
                  <c:v>73.6093616709</c:v>
                </c:pt>
                <c:pt idx="5254">
                  <c:v>73.610316835099994</c:v>
                </c:pt>
                <c:pt idx="5255">
                  <c:v>73.610655397200006</c:v>
                </c:pt>
                <c:pt idx="5256">
                  <c:v>73.610807777600002</c:v>
                </c:pt>
                <c:pt idx="5257">
                  <c:v>73.612088880599998</c:v>
                </c:pt>
                <c:pt idx="5258">
                  <c:v>73.613387503400006</c:v>
                </c:pt>
                <c:pt idx="5259">
                  <c:v>73.614696183199996</c:v>
                </c:pt>
                <c:pt idx="5260">
                  <c:v>73.616291180100006</c:v>
                </c:pt>
                <c:pt idx="5261">
                  <c:v>73.617160428800005</c:v>
                </c:pt>
                <c:pt idx="5262">
                  <c:v>73.618100446300005</c:v>
                </c:pt>
                <c:pt idx="5263">
                  <c:v>73.618626018100002</c:v>
                </c:pt>
                <c:pt idx="5264">
                  <c:v>73.618908222200005</c:v>
                </c:pt>
                <c:pt idx="5265">
                  <c:v>73.620578294300003</c:v>
                </c:pt>
                <c:pt idx="5266">
                  <c:v>73.623411243600003</c:v>
                </c:pt>
                <c:pt idx="5267">
                  <c:v>73.625411839500003</c:v>
                </c:pt>
                <c:pt idx="5268">
                  <c:v>73.626489894000002</c:v>
                </c:pt>
                <c:pt idx="5269">
                  <c:v>73.627523766600007</c:v>
                </c:pt>
                <c:pt idx="5270">
                  <c:v>73.628504740099999</c:v>
                </c:pt>
                <c:pt idx="5271">
                  <c:v>73.629011907899994</c:v>
                </c:pt>
                <c:pt idx="5272">
                  <c:v>73.629323521100005</c:v>
                </c:pt>
                <c:pt idx="5273">
                  <c:v>73.630021991299998</c:v>
                </c:pt>
                <c:pt idx="5274">
                  <c:v>73.630821228100004</c:v>
                </c:pt>
                <c:pt idx="5275">
                  <c:v>73.631572936500007</c:v>
                </c:pt>
                <c:pt idx="5276">
                  <c:v>73.633085775200001</c:v>
                </c:pt>
                <c:pt idx="5277">
                  <c:v>73.634203875500006</c:v>
                </c:pt>
                <c:pt idx="5278">
                  <c:v>73.635055444100004</c:v>
                </c:pt>
                <c:pt idx="5279">
                  <c:v>73.636889346399997</c:v>
                </c:pt>
                <c:pt idx="5280">
                  <c:v>73.638661204200005</c:v>
                </c:pt>
                <c:pt idx="5281">
                  <c:v>73.639872284500001</c:v>
                </c:pt>
                <c:pt idx="5282">
                  <c:v>73.640409613599999</c:v>
                </c:pt>
                <c:pt idx="5283">
                  <c:v>73.642088478900007</c:v>
                </c:pt>
                <c:pt idx="5284">
                  <c:v>73.644173955900001</c:v>
                </c:pt>
                <c:pt idx="5285">
                  <c:v>73.644822869699993</c:v>
                </c:pt>
                <c:pt idx="5286">
                  <c:v>73.645042314500003</c:v>
                </c:pt>
                <c:pt idx="5287">
                  <c:v>73.645563129600006</c:v>
                </c:pt>
                <c:pt idx="5288">
                  <c:v>73.646035198899995</c:v>
                </c:pt>
                <c:pt idx="5289">
                  <c:v>73.646205954699994</c:v>
                </c:pt>
                <c:pt idx="5290">
                  <c:v>73.647885963600004</c:v>
                </c:pt>
                <c:pt idx="5291">
                  <c:v>73.651188723499999</c:v>
                </c:pt>
                <c:pt idx="5292">
                  <c:v>73.653462129900007</c:v>
                </c:pt>
                <c:pt idx="5293">
                  <c:v>73.654837991299999</c:v>
                </c:pt>
                <c:pt idx="5294">
                  <c:v>73.656081976600007</c:v>
                </c:pt>
                <c:pt idx="5295">
                  <c:v>73.656571632799995</c:v>
                </c:pt>
                <c:pt idx="5296">
                  <c:v>73.656791392599999</c:v>
                </c:pt>
                <c:pt idx="5297">
                  <c:v>73.659683748700004</c:v>
                </c:pt>
                <c:pt idx="5298">
                  <c:v>73.666007506</c:v>
                </c:pt>
                <c:pt idx="5299">
                  <c:v>73.672608958300003</c:v>
                </c:pt>
                <c:pt idx="5300">
                  <c:v>73.677059608899995</c:v>
                </c:pt>
                <c:pt idx="5301">
                  <c:v>73.678718351399993</c:v>
                </c:pt>
                <c:pt idx="5302">
                  <c:v>73.680067405900004</c:v>
                </c:pt>
                <c:pt idx="5303">
                  <c:v>73.682300728499996</c:v>
                </c:pt>
                <c:pt idx="5304">
                  <c:v>73.684919805700005</c:v>
                </c:pt>
                <c:pt idx="5305">
                  <c:v>73.687234082299994</c:v>
                </c:pt>
                <c:pt idx="5306">
                  <c:v>73.688902872699998</c:v>
                </c:pt>
                <c:pt idx="5307">
                  <c:v>73.691736245000001</c:v>
                </c:pt>
                <c:pt idx="5308">
                  <c:v>73.694159884900003</c:v>
                </c:pt>
                <c:pt idx="5309">
                  <c:v>73.695082836200001</c:v>
                </c:pt>
                <c:pt idx="5310">
                  <c:v>73.695641867299997</c:v>
                </c:pt>
                <c:pt idx="5311">
                  <c:v>73.697912398</c:v>
                </c:pt>
                <c:pt idx="5312">
                  <c:v>73.7004425465</c:v>
                </c:pt>
                <c:pt idx="5313">
                  <c:v>73.701566057600004</c:v>
                </c:pt>
                <c:pt idx="5314">
                  <c:v>73.702569098400005</c:v>
                </c:pt>
                <c:pt idx="5315">
                  <c:v>73.702897151200006</c:v>
                </c:pt>
                <c:pt idx="5316">
                  <c:v>73.7059845311</c:v>
                </c:pt>
                <c:pt idx="5317">
                  <c:v>73.709218776300006</c:v>
                </c:pt>
                <c:pt idx="5318">
                  <c:v>73.709618731000006</c:v>
                </c:pt>
                <c:pt idx="5319">
                  <c:v>73.710652055200001</c:v>
                </c:pt>
                <c:pt idx="5320">
                  <c:v>73.711651062000001</c:v>
                </c:pt>
                <c:pt idx="5321">
                  <c:v>73.711702701600004</c:v>
                </c:pt>
                <c:pt idx="5322">
                  <c:v>73.712849915500001</c:v>
                </c:pt>
                <c:pt idx="5323">
                  <c:v>73.714263460300003</c:v>
                </c:pt>
                <c:pt idx="5324">
                  <c:v>73.714732446499994</c:v>
                </c:pt>
                <c:pt idx="5325">
                  <c:v>73.715822013099995</c:v>
                </c:pt>
                <c:pt idx="5326">
                  <c:v>73.717752366900001</c:v>
                </c:pt>
                <c:pt idx="5327">
                  <c:v>73.718899125600004</c:v>
                </c:pt>
                <c:pt idx="5328">
                  <c:v>73.719178822100005</c:v>
                </c:pt>
                <c:pt idx="5329">
                  <c:v>73.719448443199994</c:v>
                </c:pt>
                <c:pt idx="5330">
                  <c:v>73.720759462999993</c:v>
                </c:pt>
                <c:pt idx="5331">
                  <c:v>73.721988454500007</c:v>
                </c:pt>
                <c:pt idx="5332">
                  <c:v>73.722241158900005</c:v>
                </c:pt>
                <c:pt idx="5333">
                  <c:v>73.723248227699997</c:v>
                </c:pt>
                <c:pt idx="5334">
                  <c:v>73.725412205599994</c:v>
                </c:pt>
                <c:pt idx="5335">
                  <c:v>73.726899011300006</c:v>
                </c:pt>
                <c:pt idx="5336">
                  <c:v>73.727472156299996</c:v>
                </c:pt>
                <c:pt idx="5337">
                  <c:v>73.728269531500004</c:v>
                </c:pt>
                <c:pt idx="5338">
                  <c:v>73.729126098799995</c:v>
                </c:pt>
                <c:pt idx="5339">
                  <c:v>73.730829218899999</c:v>
                </c:pt>
                <c:pt idx="5340">
                  <c:v>73.732541834800003</c:v>
                </c:pt>
                <c:pt idx="5341">
                  <c:v>73.734733681500003</c:v>
                </c:pt>
                <c:pt idx="5342">
                  <c:v>73.737539563699997</c:v>
                </c:pt>
                <c:pt idx="5343">
                  <c:v>73.740941999900002</c:v>
                </c:pt>
                <c:pt idx="5344">
                  <c:v>73.743711881099998</c:v>
                </c:pt>
                <c:pt idx="5345">
                  <c:v>73.744585625200003</c:v>
                </c:pt>
                <c:pt idx="5346">
                  <c:v>73.744936394500002</c:v>
                </c:pt>
                <c:pt idx="5347">
                  <c:v>73.746069776900001</c:v>
                </c:pt>
                <c:pt idx="5348">
                  <c:v>73.747394764899994</c:v>
                </c:pt>
                <c:pt idx="5349">
                  <c:v>73.747720647899996</c:v>
                </c:pt>
                <c:pt idx="5350">
                  <c:v>73.7478671617</c:v>
                </c:pt>
                <c:pt idx="5351">
                  <c:v>73.748708754899994</c:v>
                </c:pt>
                <c:pt idx="5352">
                  <c:v>73.750584738100002</c:v>
                </c:pt>
                <c:pt idx="5353">
                  <c:v>73.751658262199996</c:v>
                </c:pt>
                <c:pt idx="5354">
                  <c:v>73.754593408199995</c:v>
                </c:pt>
                <c:pt idx="5355">
                  <c:v>73.757511825899996</c:v>
                </c:pt>
                <c:pt idx="5356">
                  <c:v>73.758919892600005</c:v>
                </c:pt>
                <c:pt idx="5357">
                  <c:v>73.763154160300004</c:v>
                </c:pt>
                <c:pt idx="5358">
                  <c:v>73.766581123199998</c:v>
                </c:pt>
                <c:pt idx="5359">
                  <c:v>73.768567998899996</c:v>
                </c:pt>
                <c:pt idx="5360">
                  <c:v>73.770453844399995</c:v>
                </c:pt>
                <c:pt idx="5361">
                  <c:v>73.771104548799997</c:v>
                </c:pt>
                <c:pt idx="5362">
                  <c:v>73.772140867299996</c:v>
                </c:pt>
                <c:pt idx="5363">
                  <c:v>73.774029812799995</c:v>
                </c:pt>
                <c:pt idx="5364">
                  <c:v>73.775303799699998</c:v>
                </c:pt>
                <c:pt idx="5365">
                  <c:v>73.775889698900002</c:v>
                </c:pt>
                <c:pt idx="5366">
                  <c:v>73.776501439699999</c:v>
                </c:pt>
                <c:pt idx="5367">
                  <c:v>73.777343903599998</c:v>
                </c:pt>
                <c:pt idx="5368">
                  <c:v>73.777961324200007</c:v>
                </c:pt>
                <c:pt idx="5369">
                  <c:v>73.778582548000003</c:v>
                </c:pt>
                <c:pt idx="5370">
                  <c:v>73.779190756000006</c:v>
                </c:pt>
                <c:pt idx="5371">
                  <c:v>73.7801486794</c:v>
                </c:pt>
                <c:pt idx="5372">
                  <c:v>73.781421578899995</c:v>
                </c:pt>
                <c:pt idx="5373">
                  <c:v>73.783613435800007</c:v>
                </c:pt>
                <c:pt idx="5374">
                  <c:v>73.785988116699997</c:v>
                </c:pt>
                <c:pt idx="5375">
                  <c:v>73.788107444399998</c:v>
                </c:pt>
                <c:pt idx="5376">
                  <c:v>73.789811191599995</c:v>
                </c:pt>
                <c:pt idx="5377">
                  <c:v>73.792883270700003</c:v>
                </c:pt>
                <c:pt idx="5378">
                  <c:v>73.796140047799994</c:v>
                </c:pt>
                <c:pt idx="5379">
                  <c:v>73.796698625499999</c:v>
                </c:pt>
                <c:pt idx="5380">
                  <c:v>73.797203006100005</c:v>
                </c:pt>
                <c:pt idx="5381">
                  <c:v>73.7974837995</c:v>
                </c:pt>
                <c:pt idx="5382">
                  <c:v>73.797602274599996</c:v>
                </c:pt>
                <c:pt idx="5383">
                  <c:v>73.798636492499995</c:v>
                </c:pt>
                <c:pt idx="5384">
                  <c:v>73.799619444599998</c:v>
                </c:pt>
                <c:pt idx="5385">
                  <c:v>73.800193716099997</c:v>
                </c:pt>
                <c:pt idx="5386">
                  <c:v>73.8018770722</c:v>
                </c:pt>
                <c:pt idx="5387">
                  <c:v>73.803071723599999</c:v>
                </c:pt>
                <c:pt idx="5388">
                  <c:v>73.805105047500007</c:v>
                </c:pt>
                <c:pt idx="5389">
                  <c:v>73.807429219799999</c:v>
                </c:pt>
                <c:pt idx="5390">
                  <c:v>73.807891790799999</c:v>
                </c:pt>
                <c:pt idx="5391">
                  <c:v>73.808175861300001</c:v>
                </c:pt>
                <c:pt idx="5392">
                  <c:v>73.810234005599995</c:v>
                </c:pt>
                <c:pt idx="5393">
                  <c:v>73.814185929700002</c:v>
                </c:pt>
                <c:pt idx="5394">
                  <c:v>73.8164175382</c:v>
                </c:pt>
                <c:pt idx="5395">
                  <c:v>73.816637337399996</c:v>
                </c:pt>
                <c:pt idx="5396">
                  <c:v>73.818290176000005</c:v>
                </c:pt>
                <c:pt idx="5397">
                  <c:v>73.820601328500004</c:v>
                </c:pt>
                <c:pt idx="5398">
                  <c:v>73.823807434599999</c:v>
                </c:pt>
                <c:pt idx="5399">
                  <c:v>73.828087076000003</c:v>
                </c:pt>
                <c:pt idx="5400">
                  <c:v>73.830551638399996</c:v>
                </c:pt>
                <c:pt idx="5401">
                  <c:v>73.832218421199997</c:v>
                </c:pt>
                <c:pt idx="5402">
                  <c:v>73.833885862399995</c:v>
                </c:pt>
                <c:pt idx="5403">
                  <c:v>73.835022448800004</c:v>
                </c:pt>
                <c:pt idx="5404">
                  <c:v>73.8370352086</c:v>
                </c:pt>
                <c:pt idx="5405">
                  <c:v>73.839116592799996</c:v>
                </c:pt>
                <c:pt idx="5406">
                  <c:v>73.840449354900002</c:v>
                </c:pt>
                <c:pt idx="5407">
                  <c:v>73.841443276800007</c:v>
                </c:pt>
                <c:pt idx="5408">
                  <c:v>73.843263638899998</c:v>
                </c:pt>
                <c:pt idx="5409">
                  <c:v>73.845091980199996</c:v>
                </c:pt>
                <c:pt idx="5410">
                  <c:v>73.845603477300003</c:v>
                </c:pt>
                <c:pt idx="5411">
                  <c:v>73.847937951000006</c:v>
                </c:pt>
                <c:pt idx="5412">
                  <c:v>73.852081710600004</c:v>
                </c:pt>
                <c:pt idx="5413">
                  <c:v>73.854485367999999</c:v>
                </c:pt>
                <c:pt idx="5414">
                  <c:v>73.854960906800002</c:v>
                </c:pt>
                <c:pt idx="5415">
                  <c:v>73.855476101799994</c:v>
                </c:pt>
                <c:pt idx="5416">
                  <c:v>73.855939513600006</c:v>
                </c:pt>
                <c:pt idx="5417">
                  <c:v>73.856317934000003</c:v>
                </c:pt>
                <c:pt idx="5418">
                  <c:v>73.857405790499996</c:v>
                </c:pt>
                <c:pt idx="5419">
                  <c:v>73.859429767899996</c:v>
                </c:pt>
                <c:pt idx="5420">
                  <c:v>73.860706615400005</c:v>
                </c:pt>
                <c:pt idx="5421">
                  <c:v>73.862117246400004</c:v>
                </c:pt>
                <c:pt idx="5422">
                  <c:v>73.864106601900005</c:v>
                </c:pt>
                <c:pt idx="5423">
                  <c:v>73.864853941600003</c:v>
                </c:pt>
                <c:pt idx="5424">
                  <c:v>73.864969109100002</c:v>
                </c:pt>
                <c:pt idx="5425">
                  <c:v>73.865278420699994</c:v>
                </c:pt>
                <c:pt idx="5426">
                  <c:v>73.869626457600006</c:v>
                </c:pt>
                <c:pt idx="5427">
                  <c:v>73.873789515300004</c:v>
                </c:pt>
                <c:pt idx="5428">
                  <c:v>73.874265509200001</c:v>
                </c:pt>
                <c:pt idx="5429">
                  <c:v>73.875126118799997</c:v>
                </c:pt>
                <c:pt idx="5430">
                  <c:v>73.875848503300006</c:v>
                </c:pt>
                <c:pt idx="5431">
                  <c:v>73.876376416200003</c:v>
                </c:pt>
                <c:pt idx="5432">
                  <c:v>73.877324770300007</c:v>
                </c:pt>
                <c:pt idx="5433">
                  <c:v>73.878283060699999</c:v>
                </c:pt>
                <c:pt idx="5434">
                  <c:v>73.8786546706</c:v>
                </c:pt>
                <c:pt idx="5435">
                  <c:v>73.880231819200006</c:v>
                </c:pt>
                <c:pt idx="5436">
                  <c:v>73.881844259700003</c:v>
                </c:pt>
                <c:pt idx="5437">
                  <c:v>73.882759877400005</c:v>
                </c:pt>
                <c:pt idx="5438">
                  <c:v>73.884779057800003</c:v>
                </c:pt>
                <c:pt idx="5439">
                  <c:v>73.886296295299999</c:v>
                </c:pt>
                <c:pt idx="5440">
                  <c:v>73.887561856299996</c:v>
                </c:pt>
                <c:pt idx="5441">
                  <c:v>73.889161168900003</c:v>
                </c:pt>
                <c:pt idx="5442">
                  <c:v>73.891129164500001</c:v>
                </c:pt>
                <c:pt idx="5443">
                  <c:v>73.892666160900006</c:v>
                </c:pt>
                <c:pt idx="5444">
                  <c:v>73.893469146100003</c:v>
                </c:pt>
                <c:pt idx="5445">
                  <c:v>73.894272911200005</c:v>
                </c:pt>
                <c:pt idx="5446">
                  <c:v>73.8952006807</c:v>
                </c:pt>
                <c:pt idx="5447">
                  <c:v>73.896783896900004</c:v>
                </c:pt>
                <c:pt idx="5448">
                  <c:v>73.897680914800006</c:v>
                </c:pt>
                <c:pt idx="5449">
                  <c:v>73.897775524599993</c:v>
                </c:pt>
                <c:pt idx="5450">
                  <c:v>73.898748947399994</c:v>
                </c:pt>
                <c:pt idx="5451">
                  <c:v>73.900644509100005</c:v>
                </c:pt>
                <c:pt idx="5452">
                  <c:v>73.903618740699997</c:v>
                </c:pt>
                <c:pt idx="5453">
                  <c:v>73.906819952899994</c:v>
                </c:pt>
                <c:pt idx="5454">
                  <c:v>73.908175810700001</c:v>
                </c:pt>
                <c:pt idx="5455">
                  <c:v>73.908508968000007</c:v>
                </c:pt>
                <c:pt idx="5456">
                  <c:v>73.909709065200005</c:v>
                </c:pt>
                <c:pt idx="5457">
                  <c:v>73.910920646199997</c:v>
                </c:pt>
                <c:pt idx="5458">
                  <c:v>73.913672838099998</c:v>
                </c:pt>
                <c:pt idx="5459">
                  <c:v>73.916819410399995</c:v>
                </c:pt>
                <c:pt idx="5460">
                  <c:v>73.922220445600004</c:v>
                </c:pt>
                <c:pt idx="5461">
                  <c:v>73.927365467599998</c:v>
                </c:pt>
                <c:pt idx="5462">
                  <c:v>73.927691502599998</c:v>
                </c:pt>
                <c:pt idx="5463">
                  <c:v>73.927760674699996</c:v>
                </c:pt>
                <c:pt idx="5464">
                  <c:v>73.928412371500002</c:v>
                </c:pt>
                <c:pt idx="5465">
                  <c:v>73.929210714800007</c:v>
                </c:pt>
                <c:pt idx="5466">
                  <c:v>73.930395306600005</c:v>
                </c:pt>
                <c:pt idx="5467">
                  <c:v>73.935233747300003</c:v>
                </c:pt>
                <c:pt idx="5468">
                  <c:v>73.939707047599995</c:v>
                </c:pt>
                <c:pt idx="5469">
                  <c:v>73.940987951300002</c:v>
                </c:pt>
                <c:pt idx="5470">
                  <c:v>73.941698422000002</c:v>
                </c:pt>
                <c:pt idx="5471">
                  <c:v>73.942090492199995</c:v>
                </c:pt>
                <c:pt idx="5472">
                  <c:v>73.943271219300001</c:v>
                </c:pt>
                <c:pt idx="5473">
                  <c:v>73.944254985499995</c:v>
                </c:pt>
                <c:pt idx="5474">
                  <c:v>73.944661041399996</c:v>
                </c:pt>
                <c:pt idx="5475">
                  <c:v>73.945302326100006</c:v>
                </c:pt>
                <c:pt idx="5476">
                  <c:v>73.947064724800001</c:v>
                </c:pt>
                <c:pt idx="5477">
                  <c:v>73.948826624199995</c:v>
                </c:pt>
                <c:pt idx="5478">
                  <c:v>73.949664072399997</c:v>
                </c:pt>
                <c:pt idx="5479">
                  <c:v>73.950963719200004</c:v>
                </c:pt>
                <c:pt idx="5480">
                  <c:v>73.953777127899997</c:v>
                </c:pt>
                <c:pt idx="5481">
                  <c:v>73.956117190100002</c:v>
                </c:pt>
                <c:pt idx="5482">
                  <c:v>73.957816589199993</c:v>
                </c:pt>
                <c:pt idx="5483">
                  <c:v>73.959929782299994</c:v>
                </c:pt>
                <c:pt idx="5484">
                  <c:v>73.961931307100002</c:v>
                </c:pt>
                <c:pt idx="5485">
                  <c:v>73.963548423700004</c:v>
                </c:pt>
                <c:pt idx="5486">
                  <c:v>73.963989079000001</c:v>
                </c:pt>
                <c:pt idx="5487">
                  <c:v>73.9645028642</c:v>
                </c:pt>
                <c:pt idx="5488">
                  <c:v>73.965085780899997</c:v>
                </c:pt>
                <c:pt idx="5489">
                  <c:v>73.9654086197</c:v>
                </c:pt>
                <c:pt idx="5490">
                  <c:v>73.965666477900001</c:v>
                </c:pt>
                <c:pt idx="5491">
                  <c:v>73.967731613799998</c:v>
                </c:pt>
                <c:pt idx="5492">
                  <c:v>73.970049718599995</c:v>
                </c:pt>
                <c:pt idx="5493">
                  <c:v>73.971200565800004</c:v>
                </c:pt>
                <c:pt idx="5494">
                  <c:v>73.972348070699994</c:v>
                </c:pt>
                <c:pt idx="5495">
                  <c:v>73.974632721399999</c:v>
                </c:pt>
                <c:pt idx="5496">
                  <c:v>73.976836091999999</c:v>
                </c:pt>
                <c:pt idx="5497">
                  <c:v>73.977211928599999</c:v>
                </c:pt>
                <c:pt idx="5498">
                  <c:v>73.979521059099994</c:v>
                </c:pt>
                <c:pt idx="5499">
                  <c:v>73.981933607900004</c:v>
                </c:pt>
                <c:pt idx="5500">
                  <c:v>73.982396578000007</c:v>
                </c:pt>
                <c:pt idx="5501">
                  <c:v>73.983431360699996</c:v>
                </c:pt>
                <c:pt idx="5502">
                  <c:v>73.984303296500002</c:v>
                </c:pt>
                <c:pt idx="5503">
                  <c:v>73.984536925499995</c:v>
                </c:pt>
                <c:pt idx="5504">
                  <c:v>73.984979935799998</c:v>
                </c:pt>
                <c:pt idx="5505">
                  <c:v>73.985715638000002</c:v>
                </c:pt>
                <c:pt idx="5506">
                  <c:v>73.986257901100004</c:v>
                </c:pt>
                <c:pt idx="5507">
                  <c:v>73.986959006899994</c:v>
                </c:pt>
                <c:pt idx="5508">
                  <c:v>73.987671690900001</c:v>
                </c:pt>
                <c:pt idx="5509">
                  <c:v>73.987771852500003</c:v>
                </c:pt>
                <c:pt idx="5510">
                  <c:v>73.988153765700005</c:v>
                </c:pt>
                <c:pt idx="5511">
                  <c:v>73.988534878600007</c:v>
                </c:pt>
                <c:pt idx="5512">
                  <c:v>73.988689175000005</c:v>
                </c:pt>
                <c:pt idx="5513">
                  <c:v>73.991579570599995</c:v>
                </c:pt>
                <c:pt idx="5514">
                  <c:v>73.994326750599996</c:v>
                </c:pt>
                <c:pt idx="5515">
                  <c:v>73.998090396600006</c:v>
                </c:pt>
                <c:pt idx="5516">
                  <c:v>74.002260761200006</c:v>
                </c:pt>
                <c:pt idx="5517">
                  <c:v>74.002692887999999</c:v>
                </c:pt>
                <c:pt idx="5518">
                  <c:v>74.003353678799996</c:v>
                </c:pt>
                <c:pt idx="5519">
                  <c:v>74.004104089199998</c:v>
                </c:pt>
                <c:pt idx="5520">
                  <c:v>74.005576786800006</c:v>
                </c:pt>
                <c:pt idx="5521">
                  <c:v>74.007526488799996</c:v>
                </c:pt>
                <c:pt idx="5522">
                  <c:v>74.008277711900007</c:v>
                </c:pt>
                <c:pt idx="5523">
                  <c:v>74.008559924500005</c:v>
                </c:pt>
                <c:pt idx="5524">
                  <c:v>74.010907521700005</c:v>
                </c:pt>
                <c:pt idx="5525">
                  <c:v>74.013409867799993</c:v>
                </c:pt>
                <c:pt idx="5526">
                  <c:v>74.015053673599994</c:v>
                </c:pt>
                <c:pt idx="5527">
                  <c:v>74.016656687700007</c:v>
                </c:pt>
                <c:pt idx="5528">
                  <c:v>74.017527256999998</c:v>
                </c:pt>
                <c:pt idx="5529">
                  <c:v>74.019920578200001</c:v>
                </c:pt>
                <c:pt idx="5530">
                  <c:v>74.021858754700006</c:v>
                </c:pt>
                <c:pt idx="5531">
                  <c:v>74.0221137881</c:v>
                </c:pt>
                <c:pt idx="5532">
                  <c:v>74.022687549500006</c:v>
                </c:pt>
                <c:pt idx="5533">
                  <c:v>74.023857894000002</c:v>
                </c:pt>
                <c:pt idx="5534">
                  <c:v>74.025502167499994</c:v>
                </c:pt>
                <c:pt idx="5535">
                  <c:v>74.027569675199999</c:v>
                </c:pt>
                <c:pt idx="5536">
                  <c:v>74.029105337900006</c:v>
                </c:pt>
                <c:pt idx="5537">
                  <c:v>74.030053135100005</c:v>
                </c:pt>
                <c:pt idx="5538">
                  <c:v>74.030561965700002</c:v>
                </c:pt>
                <c:pt idx="5539">
                  <c:v>74.031204054499995</c:v>
                </c:pt>
                <c:pt idx="5540">
                  <c:v>74.031892744100006</c:v>
                </c:pt>
                <c:pt idx="5541">
                  <c:v>74.032542761599998</c:v>
                </c:pt>
                <c:pt idx="5542">
                  <c:v>74.035209263699997</c:v>
                </c:pt>
                <c:pt idx="5543">
                  <c:v>74.037978731699994</c:v>
                </c:pt>
                <c:pt idx="5544">
                  <c:v>74.041583949300005</c:v>
                </c:pt>
                <c:pt idx="5545">
                  <c:v>74.044512170199994</c:v>
                </c:pt>
                <c:pt idx="5546">
                  <c:v>74.044551740299994</c:v>
                </c:pt>
                <c:pt idx="5547">
                  <c:v>74.044926484300007</c:v>
                </c:pt>
                <c:pt idx="5548">
                  <c:v>74.046169972900003</c:v>
                </c:pt>
                <c:pt idx="5549">
                  <c:v>74.047996828500004</c:v>
                </c:pt>
                <c:pt idx="5550">
                  <c:v>74.050753205299998</c:v>
                </c:pt>
                <c:pt idx="5551">
                  <c:v>74.053100943999993</c:v>
                </c:pt>
                <c:pt idx="5552">
                  <c:v>74.0537938728</c:v>
                </c:pt>
                <c:pt idx="5553">
                  <c:v>74.054086894199997</c:v>
                </c:pt>
                <c:pt idx="5554">
                  <c:v>74.054353285700003</c:v>
                </c:pt>
                <c:pt idx="5555">
                  <c:v>74.055175202699999</c:v>
                </c:pt>
                <c:pt idx="5556">
                  <c:v>74.056271527999996</c:v>
                </c:pt>
                <c:pt idx="5557">
                  <c:v>74.057075249500002</c:v>
                </c:pt>
                <c:pt idx="5558">
                  <c:v>74.0576862076</c:v>
                </c:pt>
                <c:pt idx="5559">
                  <c:v>74.058361380099996</c:v>
                </c:pt>
                <c:pt idx="5560">
                  <c:v>74.058868122700005</c:v>
                </c:pt>
                <c:pt idx="5561">
                  <c:v>74.059194718499995</c:v>
                </c:pt>
                <c:pt idx="5562">
                  <c:v>74.060002080399997</c:v>
                </c:pt>
                <c:pt idx="5563">
                  <c:v>74.0608218964</c:v>
                </c:pt>
                <c:pt idx="5564">
                  <c:v>74.062708627999996</c:v>
                </c:pt>
                <c:pt idx="5565">
                  <c:v>74.064520746300005</c:v>
                </c:pt>
                <c:pt idx="5566">
                  <c:v>74.065487965599999</c:v>
                </c:pt>
                <c:pt idx="5567">
                  <c:v>74.066495418000002</c:v>
                </c:pt>
                <c:pt idx="5568">
                  <c:v>74.0671958004</c:v>
                </c:pt>
                <c:pt idx="5569">
                  <c:v>74.068098000899994</c:v>
                </c:pt>
                <c:pt idx="5570">
                  <c:v>74.070156874700004</c:v>
                </c:pt>
                <c:pt idx="5571">
                  <c:v>74.072422011800001</c:v>
                </c:pt>
                <c:pt idx="5572">
                  <c:v>74.073185900200002</c:v>
                </c:pt>
                <c:pt idx="5573">
                  <c:v>74.073360024400003</c:v>
                </c:pt>
                <c:pt idx="5574">
                  <c:v>74.0745041574</c:v>
                </c:pt>
                <c:pt idx="5575">
                  <c:v>74.075685745800001</c:v>
                </c:pt>
                <c:pt idx="5576">
                  <c:v>74.076110709800005</c:v>
                </c:pt>
                <c:pt idx="5577">
                  <c:v>74.078179919299998</c:v>
                </c:pt>
                <c:pt idx="5578">
                  <c:v>74.080410232399998</c:v>
                </c:pt>
                <c:pt idx="5579">
                  <c:v>74.081696889200003</c:v>
                </c:pt>
                <c:pt idx="5580">
                  <c:v>74.083350744699999</c:v>
                </c:pt>
                <c:pt idx="5581">
                  <c:v>74.084853237800004</c:v>
                </c:pt>
                <c:pt idx="5582">
                  <c:v>74.0857317153</c:v>
                </c:pt>
                <c:pt idx="5583">
                  <c:v>74.087281308800002</c:v>
                </c:pt>
                <c:pt idx="5584">
                  <c:v>74.088910640799995</c:v>
                </c:pt>
                <c:pt idx="5585">
                  <c:v>74.090777106999994</c:v>
                </c:pt>
                <c:pt idx="5586">
                  <c:v>74.095844076999995</c:v>
                </c:pt>
                <c:pt idx="5587">
                  <c:v>74.100293434799994</c:v>
                </c:pt>
                <c:pt idx="5588">
                  <c:v>74.101816089099998</c:v>
                </c:pt>
                <c:pt idx="5589">
                  <c:v>74.103644213699994</c:v>
                </c:pt>
                <c:pt idx="5590">
                  <c:v>74.105102153199994</c:v>
                </c:pt>
                <c:pt idx="5591">
                  <c:v>74.105944090899996</c:v>
                </c:pt>
                <c:pt idx="5592">
                  <c:v>74.110239820399997</c:v>
                </c:pt>
                <c:pt idx="5593">
                  <c:v>74.114882385200005</c:v>
                </c:pt>
                <c:pt idx="5594">
                  <c:v>74.116398476800001</c:v>
                </c:pt>
                <c:pt idx="5595">
                  <c:v>74.117075776099995</c:v>
                </c:pt>
                <c:pt idx="5596">
                  <c:v>74.117635409599998</c:v>
                </c:pt>
                <c:pt idx="5597">
                  <c:v>74.118134426200001</c:v>
                </c:pt>
                <c:pt idx="5598">
                  <c:v>74.118264224900003</c:v>
                </c:pt>
                <c:pt idx="5599">
                  <c:v>74.119240517899996</c:v>
                </c:pt>
                <c:pt idx="5600">
                  <c:v>74.120279247799999</c:v>
                </c:pt>
                <c:pt idx="5601">
                  <c:v>74.120571796099995</c:v>
                </c:pt>
                <c:pt idx="5602">
                  <c:v>74.120787509400003</c:v>
                </c:pt>
                <c:pt idx="5603">
                  <c:v>74.121116517900006</c:v>
                </c:pt>
                <c:pt idx="5604">
                  <c:v>74.1227548138</c:v>
                </c:pt>
                <c:pt idx="5605">
                  <c:v>74.125351582199997</c:v>
                </c:pt>
                <c:pt idx="5606">
                  <c:v>74.126869142499999</c:v>
                </c:pt>
                <c:pt idx="5607">
                  <c:v>74.127620058700003</c:v>
                </c:pt>
                <c:pt idx="5608">
                  <c:v>74.1281626639</c:v>
                </c:pt>
                <c:pt idx="5609">
                  <c:v>74.129448603599997</c:v>
                </c:pt>
                <c:pt idx="5610">
                  <c:v>74.130964298600006</c:v>
                </c:pt>
                <c:pt idx="5611">
                  <c:v>74.131314243199995</c:v>
                </c:pt>
                <c:pt idx="5612">
                  <c:v>74.1320031013</c:v>
                </c:pt>
                <c:pt idx="5613">
                  <c:v>74.133063235799995</c:v>
                </c:pt>
                <c:pt idx="5614">
                  <c:v>74.133952434199998</c:v>
                </c:pt>
                <c:pt idx="5615">
                  <c:v>74.1347260812</c:v>
                </c:pt>
                <c:pt idx="5616">
                  <c:v>74.135166245400001</c:v>
                </c:pt>
                <c:pt idx="5617">
                  <c:v>74.135499233499999</c:v>
                </c:pt>
                <c:pt idx="5618">
                  <c:v>74.135989069700003</c:v>
                </c:pt>
                <c:pt idx="5619">
                  <c:v>74.137024232599998</c:v>
                </c:pt>
                <c:pt idx="5620">
                  <c:v>74.1379219011</c:v>
                </c:pt>
                <c:pt idx="5621">
                  <c:v>74.138424414200003</c:v>
                </c:pt>
                <c:pt idx="5622">
                  <c:v>74.139065892399998</c:v>
                </c:pt>
                <c:pt idx="5623">
                  <c:v>74.140165975299993</c:v>
                </c:pt>
                <c:pt idx="5624">
                  <c:v>74.141391596999995</c:v>
                </c:pt>
                <c:pt idx="5625">
                  <c:v>74.142036974500002</c:v>
                </c:pt>
                <c:pt idx="5626">
                  <c:v>74.142446357200001</c:v>
                </c:pt>
                <c:pt idx="5627">
                  <c:v>74.143124702799994</c:v>
                </c:pt>
                <c:pt idx="5628">
                  <c:v>74.143818601199996</c:v>
                </c:pt>
                <c:pt idx="5629">
                  <c:v>74.144071723500005</c:v>
                </c:pt>
                <c:pt idx="5630">
                  <c:v>74.145077690700006</c:v>
                </c:pt>
                <c:pt idx="5631">
                  <c:v>74.146634782999996</c:v>
                </c:pt>
                <c:pt idx="5632">
                  <c:v>74.150029445900003</c:v>
                </c:pt>
                <c:pt idx="5633">
                  <c:v>74.154435936699997</c:v>
                </c:pt>
                <c:pt idx="5634">
                  <c:v>74.156568707299996</c:v>
                </c:pt>
                <c:pt idx="5635">
                  <c:v>74.157819704600001</c:v>
                </c:pt>
                <c:pt idx="5636">
                  <c:v>74.158886299399995</c:v>
                </c:pt>
                <c:pt idx="5637">
                  <c:v>74.159738839400006</c:v>
                </c:pt>
                <c:pt idx="5638">
                  <c:v>74.160405250599993</c:v>
                </c:pt>
                <c:pt idx="5639">
                  <c:v>74.162148704200007</c:v>
                </c:pt>
                <c:pt idx="5640">
                  <c:v>74.164012908000004</c:v>
                </c:pt>
                <c:pt idx="5641">
                  <c:v>74.165455241000004</c:v>
                </c:pt>
                <c:pt idx="5642">
                  <c:v>74.168470284500003</c:v>
                </c:pt>
                <c:pt idx="5643">
                  <c:v>74.171507510799998</c:v>
                </c:pt>
                <c:pt idx="5644">
                  <c:v>74.173280140399996</c:v>
                </c:pt>
                <c:pt idx="5645">
                  <c:v>74.174011554200007</c:v>
                </c:pt>
                <c:pt idx="5646">
                  <c:v>74.174523759400003</c:v>
                </c:pt>
                <c:pt idx="5647">
                  <c:v>74.175297629799999</c:v>
                </c:pt>
                <c:pt idx="5648">
                  <c:v>74.175834721100003</c:v>
                </c:pt>
                <c:pt idx="5649">
                  <c:v>74.176128344000006</c:v>
                </c:pt>
                <c:pt idx="5650">
                  <c:v>74.179866065400006</c:v>
                </c:pt>
                <c:pt idx="5651">
                  <c:v>74.183771163399996</c:v>
                </c:pt>
                <c:pt idx="5652">
                  <c:v>74.186057117000004</c:v>
                </c:pt>
                <c:pt idx="5653">
                  <c:v>74.188988297899996</c:v>
                </c:pt>
                <c:pt idx="5654">
                  <c:v>74.190589899700001</c:v>
                </c:pt>
                <c:pt idx="5655">
                  <c:v>74.191403741900004</c:v>
                </c:pt>
                <c:pt idx="5656">
                  <c:v>74.192504659500003</c:v>
                </c:pt>
                <c:pt idx="5657">
                  <c:v>74.193466173100006</c:v>
                </c:pt>
                <c:pt idx="5658">
                  <c:v>74.194344523500007</c:v>
                </c:pt>
                <c:pt idx="5659">
                  <c:v>74.197456979099996</c:v>
                </c:pt>
                <c:pt idx="5660">
                  <c:v>74.200326595000007</c:v>
                </c:pt>
                <c:pt idx="5661">
                  <c:v>74.202169513000001</c:v>
                </c:pt>
                <c:pt idx="5662">
                  <c:v>74.204252545399996</c:v>
                </c:pt>
                <c:pt idx="5663">
                  <c:v>74.205190228700005</c:v>
                </c:pt>
                <c:pt idx="5664">
                  <c:v>74.205533826899995</c:v>
                </c:pt>
                <c:pt idx="5665">
                  <c:v>74.206031799900003</c:v>
                </c:pt>
                <c:pt idx="5666">
                  <c:v>74.206766505999994</c:v>
                </c:pt>
                <c:pt idx="5667">
                  <c:v>74.208178638999996</c:v>
                </c:pt>
                <c:pt idx="5668">
                  <c:v>74.210629697300007</c:v>
                </c:pt>
                <c:pt idx="5669">
                  <c:v>74.212117778199996</c:v>
                </c:pt>
                <c:pt idx="5670">
                  <c:v>74.212598505499997</c:v>
                </c:pt>
                <c:pt idx="5671">
                  <c:v>74.213192387500001</c:v>
                </c:pt>
                <c:pt idx="5672">
                  <c:v>74.215327886300003</c:v>
                </c:pt>
                <c:pt idx="5673">
                  <c:v>74.217713957599997</c:v>
                </c:pt>
                <c:pt idx="5674">
                  <c:v>74.2181328267</c:v>
                </c:pt>
                <c:pt idx="5675">
                  <c:v>74.218361401999999</c:v>
                </c:pt>
                <c:pt idx="5676">
                  <c:v>74.219916244499998</c:v>
                </c:pt>
                <c:pt idx="5677">
                  <c:v>74.221908873499999</c:v>
                </c:pt>
                <c:pt idx="5678">
                  <c:v>74.224498059300004</c:v>
                </c:pt>
                <c:pt idx="5679">
                  <c:v>74.226806653400004</c:v>
                </c:pt>
                <c:pt idx="5680">
                  <c:v>74.227399149500002</c:v>
                </c:pt>
                <c:pt idx="5681">
                  <c:v>74.227865004400002</c:v>
                </c:pt>
                <c:pt idx="5682">
                  <c:v>74.230692551000004</c:v>
                </c:pt>
                <c:pt idx="5683">
                  <c:v>74.233907608300001</c:v>
                </c:pt>
                <c:pt idx="5684">
                  <c:v>74.2349563808</c:v>
                </c:pt>
                <c:pt idx="5685">
                  <c:v>74.235564197299993</c:v>
                </c:pt>
                <c:pt idx="5686">
                  <c:v>74.237051425100006</c:v>
                </c:pt>
                <c:pt idx="5687">
                  <c:v>74.240218505100003</c:v>
                </c:pt>
                <c:pt idx="5688">
                  <c:v>74.242939650899999</c:v>
                </c:pt>
                <c:pt idx="5689">
                  <c:v>74.243882683199999</c:v>
                </c:pt>
                <c:pt idx="5690">
                  <c:v>74.244951445500007</c:v>
                </c:pt>
                <c:pt idx="5691">
                  <c:v>74.246463497700006</c:v>
                </c:pt>
                <c:pt idx="5692">
                  <c:v>74.248138082300002</c:v>
                </c:pt>
                <c:pt idx="5693">
                  <c:v>74.251008130900004</c:v>
                </c:pt>
                <c:pt idx="5694">
                  <c:v>74.254369746099997</c:v>
                </c:pt>
                <c:pt idx="5695">
                  <c:v>74.256874523099995</c:v>
                </c:pt>
                <c:pt idx="5696">
                  <c:v>74.257887494100004</c:v>
                </c:pt>
                <c:pt idx="5697">
                  <c:v>74.258388718999996</c:v>
                </c:pt>
                <c:pt idx="5698">
                  <c:v>74.259741971899999</c:v>
                </c:pt>
                <c:pt idx="5699">
                  <c:v>74.261160061499993</c:v>
                </c:pt>
                <c:pt idx="5700">
                  <c:v>74.262686689700004</c:v>
                </c:pt>
                <c:pt idx="5701">
                  <c:v>74.264071052299997</c:v>
                </c:pt>
                <c:pt idx="5702">
                  <c:v>74.265067214599995</c:v>
                </c:pt>
                <c:pt idx="5703">
                  <c:v>74.2671283217</c:v>
                </c:pt>
                <c:pt idx="5704">
                  <c:v>74.269847551400005</c:v>
                </c:pt>
                <c:pt idx="5705">
                  <c:v>74.272020661699997</c:v>
                </c:pt>
                <c:pt idx="5706">
                  <c:v>74.273719524000001</c:v>
                </c:pt>
                <c:pt idx="5707">
                  <c:v>74.276839368599994</c:v>
                </c:pt>
                <c:pt idx="5708">
                  <c:v>74.279090413800006</c:v>
                </c:pt>
                <c:pt idx="5709">
                  <c:v>74.279393150600001</c:v>
                </c:pt>
                <c:pt idx="5710">
                  <c:v>74.280133004600003</c:v>
                </c:pt>
                <c:pt idx="5711">
                  <c:v>74.282808204099993</c:v>
                </c:pt>
                <c:pt idx="5712">
                  <c:v>74.286966538399994</c:v>
                </c:pt>
                <c:pt idx="5713">
                  <c:v>74.289106876000005</c:v>
                </c:pt>
                <c:pt idx="5714">
                  <c:v>74.289494444799999</c:v>
                </c:pt>
                <c:pt idx="5715">
                  <c:v>74.291765568599999</c:v>
                </c:pt>
                <c:pt idx="5716">
                  <c:v>74.295273410299998</c:v>
                </c:pt>
                <c:pt idx="5717">
                  <c:v>74.297552372799998</c:v>
                </c:pt>
                <c:pt idx="5718">
                  <c:v>74.29867711</c:v>
                </c:pt>
                <c:pt idx="5719">
                  <c:v>74.299259001500005</c:v>
                </c:pt>
                <c:pt idx="5720">
                  <c:v>74.299812359100002</c:v>
                </c:pt>
                <c:pt idx="5721">
                  <c:v>74.308786680899999</c:v>
                </c:pt>
                <c:pt idx="5722">
                  <c:v>74.317923939799996</c:v>
                </c:pt>
                <c:pt idx="5723">
                  <c:v>74.320700260999999</c:v>
                </c:pt>
                <c:pt idx="5724">
                  <c:v>74.325016313000006</c:v>
                </c:pt>
                <c:pt idx="5725">
                  <c:v>74.327118859999999</c:v>
                </c:pt>
                <c:pt idx="5726">
                  <c:v>74.327951158800005</c:v>
                </c:pt>
                <c:pt idx="5727">
                  <c:v>74.329804698399997</c:v>
                </c:pt>
                <c:pt idx="5728">
                  <c:v>74.331970468600005</c:v>
                </c:pt>
                <c:pt idx="5729">
                  <c:v>74.333197072000004</c:v>
                </c:pt>
                <c:pt idx="5730">
                  <c:v>74.333843494800007</c:v>
                </c:pt>
                <c:pt idx="5731">
                  <c:v>74.334342626600005</c:v>
                </c:pt>
                <c:pt idx="5732">
                  <c:v>74.334522341600007</c:v>
                </c:pt>
                <c:pt idx="5733">
                  <c:v>74.336771889700003</c:v>
                </c:pt>
                <c:pt idx="5734">
                  <c:v>74.341756505800006</c:v>
                </c:pt>
                <c:pt idx="5735">
                  <c:v>74.3447156111</c:v>
                </c:pt>
                <c:pt idx="5736">
                  <c:v>74.344887430300005</c:v>
                </c:pt>
                <c:pt idx="5737">
                  <c:v>74.345081691600001</c:v>
                </c:pt>
                <c:pt idx="5738">
                  <c:v>74.346140801499999</c:v>
                </c:pt>
                <c:pt idx="5739">
                  <c:v>74.347322506400005</c:v>
                </c:pt>
                <c:pt idx="5740">
                  <c:v>74.347804893000003</c:v>
                </c:pt>
                <c:pt idx="5741">
                  <c:v>74.349677829499996</c:v>
                </c:pt>
                <c:pt idx="5742">
                  <c:v>74.352325356799994</c:v>
                </c:pt>
                <c:pt idx="5743">
                  <c:v>74.353638764699994</c:v>
                </c:pt>
                <c:pt idx="5744">
                  <c:v>74.354484099800004</c:v>
                </c:pt>
                <c:pt idx="5745">
                  <c:v>74.355679565100004</c:v>
                </c:pt>
                <c:pt idx="5746">
                  <c:v>74.356406198100004</c:v>
                </c:pt>
                <c:pt idx="5747">
                  <c:v>74.356734991899998</c:v>
                </c:pt>
                <c:pt idx="5748">
                  <c:v>74.3591915696</c:v>
                </c:pt>
                <c:pt idx="5749">
                  <c:v>74.361463390599994</c:v>
                </c:pt>
                <c:pt idx="5750">
                  <c:v>74.362718888399996</c:v>
                </c:pt>
                <c:pt idx="5751">
                  <c:v>74.365734338400003</c:v>
                </c:pt>
                <c:pt idx="5752">
                  <c:v>74.367982651999995</c:v>
                </c:pt>
                <c:pt idx="5753">
                  <c:v>74.368593865700007</c:v>
                </c:pt>
                <c:pt idx="5754">
                  <c:v>74.371057040500006</c:v>
                </c:pt>
                <c:pt idx="5755">
                  <c:v>74.374128256000006</c:v>
                </c:pt>
                <c:pt idx="5756">
                  <c:v>74.374962451800002</c:v>
                </c:pt>
                <c:pt idx="5757">
                  <c:v>74.375138589499997</c:v>
                </c:pt>
                <c:pt idx="5758">
                  <c:v>74.375434148300002</c:v>
                </c:pt>
                <c:pt idx="5759">
                  <c:v>74.376092154299997</c:v>
                </c:pt>
                <c:pt idx="5760">
                  <c:v>74.377733214599999</c:v>
                </c:pt>
                <c:pt idx="5761">
                  <c:v>74.380821937899995</c:v>
                </c:pt>
                <c:pt idx="5762">
                  <c:v>74.383113806899999</c:v>
                </c:pt>
                <c:pt idx="5763">
                  <c:v>74.385530796200001</c:v>
                </c:pt>
                <c:pt idx="5764">
                  <c:v>74.388079180899993</c:v>
                </c:pt>
                <c:pt idx="5765">
                  <c:v>74.389863817000005</c:v>
                </c:pt>
                <c:pt idx="5766">
                  <c:v>74.391753862300007</c:v>
                </c:pt>
                <c:pt idx="5767">
                  <c:v>74.392502018100004</c:v>
                </c:pt>
                <c:pt idx="5768">
                  <c:v>74.392862385900003</c:v>
                </c:pt>
                <c:pt idx="5769">
                  <c:v>74.393174877600003</c:v>
                </c:pt>
                <c:pt idx="5770">
                  <c:v>74.393346647599998</c:v>
                </c:pt>
                <c:pt idx="5771">
                  <c:v>74.394028740099998</c:v>
                </c:pt>
                <c:pt idx="5772">
                  <c:v>74.394944373399994</c:v>
                </c:pt>
                <c:pt idx="5773">
                  <c:v>74.395980619499994</c:v>
                </c:pt>
                <c:pt idx="5774">
                  <c:v>74.397488407300003</c:v>
                </c:pt>
                <c:pt idx="5775">
                  <c:v>74.398339968000002</c:v>
                </c:pt>
                <c:pt idx="5776">
                  <c:v>74.398841822999998</c:v>
                </c:pt>
                <c:pt idx="5777">
                  <c:v>74.3993017313</c:v>
                </c:pt>
                <c:pt idx="5778">
                  <c:v>74.399850286200007</c:v>
                </c:pt>
                <c:pt idx="5779">
                  <c:v>74.400733332399994</c:v>
                </c:pt>
                <c:pt idx="5780">
                  <c:v>74.402377744700004</c:v>
                </c:pt>
                <c:pt idx="5781">
                  <c:v>74.403639067900002</c:v>
                </c:pt>
                <c:pt idx="5782">
                  <c:v>74.404085883400001</c:v>
                </c:pt>
                <c:pt idx="5783">
                  <c:v>74.405390703799995</c:v>
                </c:pt>
                <c:pt idx="5784">
                  <c:v>74.406596522200005</c:v>
                </c:pt>
                <c:pt idx="5785">
                  <c:v>74.407197788299996</c:v>
                </c:pt>
                <c:pt idx="5786">
                  <c:v>74.409443102300003</c:v>
                </c:pt>
                <c:pt idx="5787">
                  <c:v>74.411518973499994</c:v>
                </c:pt>
                <c:pt idx="5788">
                  <c:v>74.412824091700003</c:v>
                </c:pt>
                <c:pt idx="5789">
                  <c:v>74.414070402700006</c:v>
                </c:pt>
                <c:pt idx="5790">
                  <c:v>74.414554136700005</c:v>
                </c:pt>
                <c:pt idx="5791">
                  <c:v>74.415754369200002</c:v>
                </c:pt>
                <c:pt idx="5792">
                  <c:v>74.418855678400007</c:v>
                </c:pt>
                <c:pt idx="5793">
                  <c:v>74.4217345717</c:v>
                </c:pt>
                <c:pt idx="5794">
                  <c:v>74.422294706700001</c:v>
                </c:pt>
                <c:pt idx="5795">
                  <c:v>74.422582551600001</c:v>
                </c:pt>
                <c:pt idx="5796">
                  <c:v>74.422920017400003</c:v>
                </c:pt>
                <c:pt idx="5797">
                  <c:v>74.422999034399993</c:v>
                </c:pt>
                <c:pt idx="5798">
                  <c:v>74.423712525499994</c:v>
                </c:pt>
                <c:pt idx="5799">
                  <c:v>74.424577347799996</c:v>
                </c:pt>
                <c:pt idx="5800">
                  <c:v>74.424766853199998</c:v>
                </c:pt>
                <c:pt idx="5801">
                  <c:v>74.425072119600003</c:v>
                </c:pt>
                <c:pt idx="5802">
                  <c:v>74.426180890500007</c:v>
                </c:pt>
                <c:pt idx="5803">
                  <c:v>74.427158535299995</c:v>
                </c:pt>
                <c:pt idx="5804">
                  <c:v>74.4320857461</c:v>
                </c:pt>
                <c:pt idx="5805">
                  <c:v>74.437285438299995</c:v>
                </c:pt>
                <c:pt idx="5806">
                  <c:v>74.437976198100003</c:v>
                </c:pt>
                <c:pt idx="5807">
                  <c:v>74.438489051999994</c:v>
                </c:pt>
                <c:pt idx="5808">
                  <c:v>74.438759201300002</c:v>
                </c:pt>
                <c:pt idx="5809">
                  <c:v>74.438797219999998</c:v>
                </c:pt>
                <c:pt idx="5810">
                  <c:v>74.438881349200003</c:v>
                </c:pt>
                <c:pt idx="5811">
                  <c:v>74.438969202699994</c:v>
                </c:pt>
                <c:pt idx="5812">
                  <c:v>74.439233452300002</c:v>
                </c:pt>
                <c:pt idx="5813">
                  <c:v>74.439489175000006</c:v>
                </c:pt>
                <c:pt idx="5814">
                  <c:v>74.4395012982</c:v>
                </c:pt>
                <c:pt idx="5815">
                  <c:v>74.440948020500002</c:v>
                </c:pt>
                <c:pt idx="5816">
                  <c:v>74.443621299300005</c:v>
                </c:pt>
                <c:pt idx="5817">
                  <c:v>74.4448648236</c:v>
                </c:pt>
                <c:pt idx="5818">
                  <c:v>74.4455759935</c:v>
                </c:pt>
                <c:pt idx="5819">
                  <c:v>74.446806071799998</c:v>
                </c:pt>
                <c:pt idx="5820">
                  <c:v>74.448015823399999</c:v>
                </c:pt>
                <c:pt idx="5821">
                  <c:v>74.449217869199998</c:v>
                </c:pt>
                <c:pt idx="5822">
                  <c:v>74.450188371600007</c:v>
                </c:pt>
                <c:pt idx="5823">
                  <c:v>74.451326721399994</c:v>
                </c:pt>
                <c:pt idx="5824">
                  <c:v>74.452199661500003</c:v>
                </c:pt>
                <c:pt idx="5825">
                  <c:v>74.452776297599996</c:v>
                </c:pt>
                <c:pt idx="5826">
                  <c:v>74.453205787000002</c:v>
                </c:pt>
                <c:pt idx="5827">
                  <c:v>74.454363251700002</c:v>
                </c:pt>
                <c:pt idx="5828">
                  <c:v>74.456083767600006</c:v>
                </c:pt>
                <c:pt idx="5829">
                  <c:v>74.457700111999998</c:v>
                </c:pt>
                <c:pt idx="5830">
                  <c:v>74.459641053200002</c:v>
                </c:pt>
                <c:pt idx="5831">
                  <c:v>74.461106120300002</c:v>
                </c:pt>
                <c:pt idx="5832">
                  <c:v>74.462089559700004</c:v>
                </c:pt>
                <c:pt idx="5833">
                  <c:v>74.463558032700007</c:v>
                </c:pt>
                <c:pt idx="5834">
                  <c:v>74.464914053900003</c:v>
                </c:pt>
                <c:pt idx="5835">
                  <c:v>74.465724381900003</c:v>
                </c:pt>
                <c:pt idx="5836">
                  <c:v>74.466328957800002</c:v>
                </c:pt>
                <c:pt idx="5837">
                  <c:v>74.466810740100001</c:v>
                </c:pt>
                <c:pt idx="5838">
                  <c:v>74.467303018099997</c:v>
                </c:pt>
                <c:pt idx="5839">
                  <c:v>74.467716142599997</c:v>
                </c:pt>
                <c:pt idx="5840">
                  <c:v>74.468329913800005</c:v>
                </c:pt>
                <c:pt idx="5841">
                  <c:v>74.469117838900004</c:v>
                </c:pt>
                <c:pt idx="5842">
                  <c:v>74.472331823100006</c:v>
                </c:pt>
                <c:pt idx="5843">
                  <c:v>74.476535249400001</c:v>
                </c:pt>
                <c:pt idx="5844">
                  <c:v>74.478094348900001</c:v>
                </c:pt>
                <c:pt idx="5845">
                  <c:v>74.4790510017</c:v>
                </c:pt>
                <c:pt idx="5846">
                  <c:v>74.481976363900003</c:v>
                </c:pt>
                <c:pt idx="5847">
                  <c:v>74.484464861299998</c:v>
                </c:pt>
                <c:pt idx="5848">
                  <c:v>74.485565365799999</c:v>
                </c:pt>
                <c:pt idx="5849">
                  <c:v>74.487701357099994</c:v>
                </c:pt>
                <c:pt idx="5850">
                  <c:v>74.489146359299994</c:v>
                </c:pt>
                <c:pt idx="5851">
                  <c:v>74.489634690599999</c:v>
                </c:pt>
                <c:pt idx="5852">
                  <c:v>74.4927939385</c:v>
                </c:pt>
                <c:pt idx="5853">
                  <c:v>74.495507409200002</c:v>
                </c:pt>
                <c:pt idx="5854">
                  <c:v>74.496353953899998</c:v>
                </c:pt>
                <c:pt idx="5855">
                  <c:v>74.498232295500003</c:v>
                </c:pt>
                <c:pt idx="5856">
                  <c:v>74.499484518399996</c:v>
                </c:pt>
                <c:pt idx="5857">
                  <c:v>74.499758540399995</c:v>
                </c:pt>
                <c:pt idx="5858">
                  <c:v>74.500399614700001</c:v>
                </c:pt>
                <c:pt idx="5859">
                  <c:v>74.501261410200001</c:v>
                </c:pt>
                <c:pt idx="5860">
                  <c:v>74.5018971505</c:v>
                </c:pt>
                <c:pt idx="5861">
                  <c:v>74.503057953199999</c:v>
                </c:pt>
                <c:pt idx="5862">
                  <c:v>74.505454038300002</c:v>
                </c:pt>
                <c:pt idx="5863">
                  <c:v>74.508170549400006</c:v>
                </c:pt>
                <c:pt idx="5864">
                  <c:v>74.509584340700002</c:v>
                </c:pt>
                <c:pt idx="5865">
                  <c:v>74.510919455899995</c:v>
                </c:pt>
                <c:pt idx="5866">
                  <c:v>74.512724117900007</c:v>
                </c:pt>
                <c:pt idx="5867">
                  <c:v>74.515275340900004</c:v>
                </c:pt>
                <c:pt idx="5868">
                  <c:v>74.518246260799998</c:v>
                </c:pt>
                <c:pt idx="5869">
                  <c:v>74.519404327499998</c:v>
                </c:pt>
                <c:pt idx="5870">
                  <c:v>74.519507286899994</c:v>
                </c:pt>
                <c:pt idx="5871">
                  <c:v>74.519949350100006</c:v>
                </c:pt>
                <c:pt idx="5872">
                  <c:v>74.520845041000001</c:v>
                </c:pt>
                <c:pt idx="5873">
                  <c:v>74.521740809500002</c:v>
                </c:pt>
                <c:pt idx="5874">
                  <c:v>74.525765264300006</c:v>
                </c:pt>
                <c:pt idx="5875">
                  <c:v>74.529592648100007</c:v>
                </c:pt>
                <c:pt idx="5876">
                  <c:v>74.529873376699996</c:v>
                </c:pt>
                <c:pt idx="5877">
                  <c:v>74.530995548600004</c:v>
                </c:pt>
                <c:pt idx="5878">
                  <c:v>74.532306325899995</c:v>
                </c:pt>
                <c:pt idx="5879">
                  <c:v>74.533225539399993</c:v>
                </c:pt>
                <c:pt idx="5880">
                  <c:v>74.535185148400004</c:v>
                </c:pt>
                <c:pt idx="5881">
                  <c:v>74.537264294099998</c:v>
                </c:pt>
                <c:pt idx="5882">
                  <c:v>74.538691049899995</c:v>
                </c:pt>
                <c:pt idx="5883">
                  <c:v>74.539566300600001</c:v>
                </c:pt>
                <c:pt idx="5884">
                  <c:v>74.540132267399997</c:v>
                </c:pt>
                <c:pt idx="5885">
                  <c:v>74.540735307999995</c:v>
                </c:pt>
                <c:pt idx="5886">
                  <c:v>74.541827141599995</c:v>
                </c:pt>
                <c:pt idx="5887">
                  <c:v>74.542935583800002</c:v>
                </c:pt>
                <c:pt idx="5888">
                  <c:v>74.545204022700005</c:v>
                </c:pt>
                <c:pt idx="5889">
                  <c:v>74.547978720000003</c:v>
                </c:pt>
                <c:pt idx="5890">
                  <c:v>74.548893582199995</c:v>
                </c:pt>
                <c:pt idx="5891">
                  <c:v>74.549183228000004</c:v>
                </c:pt>
                <c:pt idx="5892">
                  <c:v>74.550094744299997</c:v>
                </c:pt>
                <c:pt idx="5893">
                  <c:v>74.550962160200001</c:v>
                </c:pt>
                <c:pt idx="5894">
                  <c:v>74.551947856300004</c:v>
                </c:pt>
                <c:pt idx="5895">
                  <c:v>74.555001460100002</c:v>
                </c:pt>
                <c:pt idx="5896">
                  <c:v>74.557719861600006</c:v>
                </c:pt>
                <c:pt idx="5897">
                  <c:v>74.558960538600004</c:v>
                </c:pt>
                <c:pt idx="5898">
                  <c:v>74.560252765200005</c:v>
                </c:pt>
                <c:pt idx="5899">
                  <c:v>74.562327221999993</c:v>
                </c:pt>
                <c:pt idx="5900">
                  <c:v>74.564982900399997</c:v>
                </c:pt>
                <c:pt idx="5901">
                  <c:v>74.566989096499995</c:v>
                </c:pt>
                <c:pt idx="5902">
                  <c:v>74.567810441500001</c:v>
                </c:pt>
                <c:pt idx="5903">
                  <c:v>74.568739280599999</c:v>
                </c:pt>
                <c:pt idx="5904">
                  <c:v>74.571850201999993</c:v>
                </c:pt>
                <c:pt idx="5905">
                  <c:v>74.574815453900001</c:v>
                </c:pt>
                <c:pt idx="5906">
                  <c:v>74.575913849499997</c:v>
                </c:pt>
                <c:pt idx="5907">
                  <c:v>74.576327054900005</c:v>
                </c:pt>
                <c:pt idx="5908">
                  <c:v>74.577282982499995</c:v>
                </c:pt>
                <c:pt idx="5909">
                  <c:v>74.578765495100001</c:v>
                </c:pt>
                <c:pt idx="5910">
                  <c:v>74.579386927499996</c:v>
                </c:pt>
                <c:pt idx="5911">
                  <c:v>74.579631177600007</c:v>
                </c:pt>
                <c:pt idx="5912">
                  <c:v>74.580668383100004</c:v>
                </c:pt>
                <c:pt idx="5913">
                  <c:v>74.582083033000004</c:v>
                </c:pt>
                <c:pt idx="5914">
                  <c:v>74.583239392600007</c:v>
                </c:pt>
                <c:pt idx="5915">
                  <c:v>74.584370074899994</c:v>
                </c:pt>
                <c:pt idx="5916">
                  <c:v>74.586974962400006</c:v>
                </c:pt>
                <c:pt idx="5917">
                  <c:v>74.589733613000007</c:v>
                </c:pt>
                <c:pt idx="5918">
                  <c:v>74.590485705099994</c:v>
                </c:pt>
                <c:pt idx="5919">
                  <c:v>74.591785935299995</c:v>
                </c:pt>
                <c:pt idx="5920">
                  <c:v>74.5934403909</c:v>
                </c:pt>
                <c:pt idx="5921">
                  <c:v>74.594067713499996</c:v>
                </c:pt>
                <c:pt idx="5922">
                  <c:v>74.594544372300007</c:v>
                </c:pt>
                <c:pt idx="5923">
                  <c:v>74.595484813499993</c:v>
                </c:pt>
                <c:pt idx="5924">
                  <c:v>74.596192211399995</c:v>
                </c:pt>
                <c:pt idx="5925">
                  <c:v>74.597004596399998</c:v>
                </c:pt>
                <c:pt idx="5926">
                  <c:v>74.598868199400002</c:v>
                </c:pt>
                <c:pt idx="5927">
                  <c:v>74.600120118000007</c:v>
                </c:pt>
                <c:pt idx="5928">
                  <c:v>74.601053830500007</c:v>
                </c:pt>
                <c:pt idx="5929">
                  <c:v>74.602546409300004</c:v>
                </c:pt>
                <c:pt idx="5930">
                  <c:v>74.603408332900003</c:v>
                </c:pt>
                <c:pt idx="5931">
                  <c:v>74.6043058188</c:v>
                </c:pt>
                <c:pt idx="5932">
                  <c:v>74.605095258600002</c:v>
                </c:pt>
                <c:pt idx="5933">
                  <c:v>74.606171582000002</c:v>
                </c:pt>
                <c:pt idx="5934">
                  <c:v>74.608124984</c:v>
                </c:pt>
                <c:pt idx="5935">
                  <c:v>74.609264093700006</c:v>
                </c:pt>
                <c:pt idx="5936">
                  <c:v>74.609554868700002</c:v>
                </c:pt>
                <c:pt idx="5937">
                  <c:v>74.610604532699995</c:v>
                </c:pt>
                <c:pt idx="5938">
                  <c:v>74.612451834200002</c:v>
                </c:pt>
                <c:pt idx="5939">
                  <c:v>74.614121379899998</c:v>
                </c:pt>
                <c:pt idx="5940">
                  <c:v>74.615786747900003</c:v>
                </c:pt>
                <c:pt idx="5941">
                  <c:v>74.6187194667</c:v>
                </c:pt>
                <c:pt idx="5942">
                  <c:v>74.621555865800005</c:v>
                </c:pt>
                <c:pt idx="5943">
                  <c:v>74.622571887500001</c:v>
                </c:pt>
                <c:pt idx="5944">
                  <c:v>74.623038397399995</c:v>
                </c:pt>
                <c:pt idx="5945">
                  <c:v>74.625001875500004</c:v>
                </c:pt>
                <c:pt idx="5946">
                  <c:v>74.628434678800005</c:v>
                </c:pt>
                <c:pt idx="5947">
                  <c:v>74.630264954899999</c:v>
                </c:pt>
                <c:pt idx="5948">
                  <c:v>74.631326828699997</c:v>
                </c:pt>
                <c:pt idx="5949">
                  <c:v>74.632269260300006</c:v>
                </c:pt>
                <c:pt idx="5950">
                  <c:v>74.633564467200003</c:v>
                </c:pt>
                <c:pt idx="5951">
                  <c:v>74.634955636499996</c:v>
                </c:pt>
                <c:pt idx="5952">
                  <c:v>74.635349915999996</c:v>
                </c:pt>
                <c:pt idx="5953">
                  <c:v>74.638933779200002</c:v>
                </c:pt>
                <c:pt idx="5954">
                  <c:v>74.642822487100005</c:v>
                </c:pt>
                <c:pt idx="5955">
                  <c:v>74.643430588000001</c:v>
                </c:pt>
                <c:pt idx="5956">
                  <c:v>74.643582672099996</c:v>
                </c:pt>
                <c:pt idx="5957">
                  <c:v>74.644047907000001</c:v>
                </c:pt>
                <c:pt idx="5958">
                  <c:v>74.644785811800006</c:v>
                </c:pt>
                <c:pt idx="5959">
                  <c:v>74.6452507252</c:v>
                </c:pt>
                <c:pt idx="5960">
                  <c:v>74.645540893800003</c:v>
                </c:pt>
                <c:pt idx="5961">
                  <c:v>74.645824802800007</c:v>
                </c:pt>
                <c:pt idx="5962">
                  <c:v>74.646296565300005</c:v>
                </c:pt>
                <c:pt idx="5963">
                  <c:v>74.648895965700007</c:v>
                </c:pt>
                <c:pt idx="5964">
                  <c:v>74.651509760899998</c:v>
                </c:pt>
                <c:pt idx="5965">
                  <c:v>74.653483821699993</c:v>
                </c:pt>
                <c:pt idx="5966">
                  <c:v>74.657101541599999</c:v>
                </c:pt>
                <c:pt idx="5967">
                  <c:v>74.659334650399998</c:v>
                </c:pt>
                <c:pt idx="5968">
                  <c:v>74.659688824499995</c:v>
                </c:pt>
                <c:pt idx="5969">
                  <c:v>74.660455515400002</c:v>
                </c:pt>
                <c:pt idx="5970">
                  <c:v>74.663026841999994</c:v>
                </c:pt>
                <c:pt idx="5971">
                  <c:v>74.666118509399993</c:v>
                </c:pt>
                <c:pt idx="5972">
                  <c:v>74.667882445399997</c:v>
                </c:pt>
                <c:pt idx="5973">
                  <c:v>74.668677290600002</c:v>
                </c:pt>
                <c:pt idx="5974">
                  <c:v>74.670129064999998</c:v>
                </c:pt>
                <c:pt idx="5975">
                  <c:v>74.671498567800001</c:v>
                </c:pt>
                <c:pt idx="5976">
                  <c:v>74.673114495099995</c:v>
                </c:pt>
                <c:pt idx="5977">
                  <c:v>74.6769904481</c:v>
                </c:pt>
                <c:pt idx="5978">
                  <c:v>74.680420429799995</c:v>
                </c:pt>
                <c:pt idx="5979">
                  <c:v>74.681994153800005</c:v>
                </c:pt>
                <c:pt idx="5980">
                  <c:v>74.683562455399993</c:v>
                </c:pt>
                <c:pt idx="5981">
                  <c:v>74.687622464599997</c:v>
                </c:pt>
                <c:pt idx="5982">
                  <c:v>74.691222525300006</c:v>
                </c:pt>
                <c:pt idx="5983">
                  <c:v>74.691863876400006</c:v>
                </c:pt>
                <c:pt idx="5984">
                  <c:v>74.692211851300002</c:v>
                </c:pt>
                <c:pt idx="5985">
                  <c:v>74.692991769000002</c:v>
                </c:pt>
                <c:pt idx="5986">
                  <c:v>74.693584939600001</c:v>
                </c:pt>
                <c:pt idx="5987">
                  <c:v>74.694355400099994</c:v>
                </c:pt>
                <c:pt idx="5988">
                  <c:v>74.695329248899995</c:v>
                </c:pt>
                <c:pt idx="5989">
                  <c:v>74.695850740899999</c:v>
                </c:pt>
                <c:pt idx="5990">
                  <c:v>74.696112781599993</c:v>
                </c:pt>
                <c:pt idx="5991">
                  <c:v>74.6979714788</c:v>
                </c:pt>
                <c:pt idx="5992">
                  <c:v>74.7003512836</c:v>
                </c:pt>
                <c:pt idx="5993">
                  <c:v>74.702479966499993</c:v>
                </c:pt>
                <c:pt idx="5994">
                  <c:v>74.704947279099997</c:v>
                </c:pt>
                <c:pt idx="5995">
                  <c:v>74.706394123400003</c:v>
                </c:pt>
                <c:pt idx="5996">
                  <c:v>74.7070804552</c:v>
                </c:pt>
                <c:pt idx="5997">
                  <c:v>74.708371411100003</c:v>
                </c:pt>
                <c:pt idx="5998">
                  <c:v>74.710763230799998</c:v>
                </c:pt>
                <c:pt idx="5999">
                  <c:v>74.713262532300007</c:v>
                </c:pt>
                <c:pt idx="6000">
                  <c:v>74.7164061987</c:v>
                </c:pt>
                <c:pt idx="6001">
                  <c:v>74.719396669600002</c:v>
                </c:pt>
                <c:pt idx="6002">
                  <c:v>74.721233941999998</c:v>
                </c:pt>
                <c:pt idx="6003">
                  <c:v>74.722116114299993</c:v>
                </c:pt>
                <c:pt idx="6004">
                  <c:v>74.723356916</c:v>
                </c:pt>
                <c:pt idx="6005">
                  <c:v>74.7272235577</c:v>
                </c:pt>
                <c:pt idx="6006">
                  <c:v>74.730116444100005</c:v>
                </c:pt>
                <c:pt idx="6007">
                  <c:v>74.731037271800005</c:v>
                </c:pt>
                <c:pt idx="6008">
                  <c:v>74.732805193000004</c:v>
                </c:pt>
                <c:pt idx="6009">
                  <c:v>74.734061844500005</c:v>
                </c:pt>
                <c:pt idx="6010">
                  <c:v>74.737165621399996</c:v>
                </c:pt>
                <c:pt idx="6011">
                  <c:v>74.740028599400006</c:v>
                </c:pt>
                <c:pt idx="6012">
                  <c:v>74.740634718799996</c:v>
                </c:pt>
                <c:pt idx="6013">
                  <c:v>74.741970685799998</c:v>
                </c:pt>
                <c:pt idx="6014">
                  <c:v>74.743215682900001</c:v>
                </c:pt>
                <c:pt idx="6015">
                  <c:v>74.743806146099999</c:v>
                </c:pt>
                <c:pt idx="6016">
                  <c:v>74.744280162899997</c:v>
                </c:pt>
                <c:pt idx="6017">
                  <c:v>74.745256412399996</c:v>
                </c:pt>
                <c:pt idx="6018">
                  <c:v>74.746085739700007</c:v>
                </c:pt>
                <c:pt idx="6019">
                  <c:v>74.748115632999998</c:v>
                </c:pt>
                <c:pt idx="6020">
                  <c:v>74.750410502600005</c:v>
                </c:pt>
                <c:pt idx="6021">
                  <c:v>74.751285477300002</c:v>
                </c:pt>
                <c:pt idx="6022">
                  <c:v>74.752604492399996</c:v>
                </c:pt>
                <c:pt idx="6023">
                  <c:v>74.7552159711</c:v>
                </c:pt>
                <c:pt idx="6024">
                  <c:v>74.759294535099997</c:v>
                </c:pt>
                <c:pt idx="6025">
                  <c:v>74.761968249299997</c:v>
                </c:pt>
                <c:pt idx="6026">
                  <c:v>74.762297730300006</c:v>
                </c:pt>
                <c:pt idx="6027">
                  <c:v>74.763072876600006</c:v>
                </c:pt>
                <c:pt idx="6028">
                  <c:v>74.765503943300004</c:v>
                </c:pt>
                <c:pt idx="6029">
                  <c:v>74.767553314500006</c:v>
                </c:pt>
                <c:pt idx="6030">
                  <c:v>74.769587850600004</c:v>
                </c:pt>
                <c:pt idx="6031">
                  <c:v>74.771589633800005</c:v>
                </c:pt>
                <c:pt idx="6032">
                  <c:v>74.772302359999998</c:v>
                </c:pt>
                <c:pt idx="6033">
                  <c:v>74.773387147899996</c:v>
                </c:pt>
                <c:pt idx="6034">
                  <c:v>74.774128896500002</c:v>
                </c:pt>
                <c:pt idx="6035">
                  <c:v>74.774931809400002</c:v>
                </c:pt>
                <c:pt idx="6036">
                  <c:v>74.776074791300005</c:v>
                </c:pt>
                <c:pt idx="6037">
                  <c:v>74.776938676900002</c:v>
                </c:pt>
                <c:pt idx="6038">
                  <c:v>74.777404271400002</c:v>
                </c:pt>
                <c:pt idx="6039">
                  <c:v>74.777520554299997</c:v>
                </c:pt>
                <c:pt idx="6040">
                  <c:v>74.778514951999995</c:v>
                </c:pt>
                <c:pt idx="6041">
                  <c:v>74.7801180652</c:v>
                </c:pt>
                <c:pt idx="6042">
                  <c:v>74.781323761500005</c:v>
                </c:pt>
                <c:pt idx="6043">
                  <c:v>74.782994096600007</c:v>
                </c:pt>
                <c:pt idx="6044">
                  <c:v>74.784972618899999</c:v>
                </c:pt>
                <c:pt idx="6045">
                  <c:v>74.786670048800005</c:v>
                </c:pt>
                <c:pt idx="6046">
                  <c:v>74.789147001399996</c:v>
                </c:pt>
                <c:pt idx="6047">
                  <c:v>74.7914095143</c:v>
                </c:pt>
                <c:pt idx="6048">
                  <c:v>74.7922851955</c:v>
                </c:pt>
                <c:pt idx="6049">
                  <c:v>74.792602477399996</c:v>
                </c:pt>
                <c:pt idx="6050">
                  <c:v>74.7928006848</c:v>
                </c:pt>
                <c:pt idx="6051">
                  <c:v>74.793776320099994</c:v>
                </c:pt>
                <c:pt idx="6052">
                  <c:v>74.794736223699999</c:v>
                </c:pt>
                <c:pt idx="6053">
                  <c:v>74.794993310500004</c:v>
                </c:pt>
                <c:pt idx="6054">
                  <c:v>74.795417408199995</c:v>
                </c:pt>
                <c:pt idx="6055">
                  <c:v>74.796370179199997</c:v>
                </c:pt>
                <c:pt idx="6056">
                  <c:v>74.800020536100007</c:v>
                </c:pt>
                <c:pt idx="6057">
                  <c:v>74.803428022000006</c:v>
                </c:pt>
                <c:pt idx="6058">
                  <c:v>74.804222576200004</c:v>
                </c:pt>
                <c:pt idx="6059">
                  <c:v>74.807256433700005</c:v>
                </c:pt>
                <c:pt idx="6060">
                  <c:v>74.809972907599999</c:v>
                </c:pt>
                <c:pt idx="6061">
                  <c:v>74.810413913600001</c:v>
                </c:pt>
                <c:pt idx="6062">
                  <c:v>74.811142343599997</c:v>
                </c:pt>
                <c:pt idx="6063">
                  <c:v>74.814233306899993</c:v>
                </c:pt>
                <c:pt idx="6064">
                  <c:v>74.817283476900002</c:v>
                </c:pt>
                <c:pt idx="6065">
                  <c:v>74.817687438899995</c:v>
                </c:pt>
                <c:pt idx="6066">
                  <c:v>74.818690648499995</c:v>
                </c:pt>
                <c:pt idx="6067">
                  <c:v>74.820760748799998</c:v>
                </c:pt>
                <c:pt idx="6068">
                  <c:v>74.822342093000003</c:v>
                </c:pt>
                <c:pt idx="6069">
                  <c:v>74.823438538000005</c:v>
                </c:pt>
                <c:pt idx="6070">
                  <c:v>74.824594695200005</c:v>
                </c:pt>
                <c:pt idx="6071">
                  <c:v>74.8259530025</c:v>
                </c:pt>
                <c:pt idx="6072">
                  <c:v>74.8295675082</c:v>
                </c:pt>
                <c:pt idx="6073">
                  <c:v>74.832452786700003</c:v>
                </c:pt>
                <c:pt idx="6074">
                  <c:v>74.833257043800003</c:v>
                </c:pt>
                <c:pt idx="6075">
                  <c:v>74.834394496000002</c:v>
                </c:pt>
                <c:pt idx="6076">
                  <c:v>74.835329713700006</c:v>
                </c:pt>
                <c:pt idx="6077">
                  <c:v>74.836049531900002</c:v>
                </c:pt>
                <c:pt idx="6078">
                  <c:v>74.836477584899995</c:v>
                </c:pt>
                <c:pt idx="6079">
                  <c:v>74.8369532472</c:v>
                </c:pt>
                <c:pt idx="6080">
                  <c:v>74.837622928900004</c:v>
                </c:pt>
                <c:pt idx="6081">
                  <c:v>74.838691688400004</c:v>
                </c:pt>
                <c:pt idx="6082">
                  <c:v>74.840850973100004</c:v>
                </c:pt>
                <c:pt idx="6083">
                  <c:v>74.844613742000007</c:v>
                </c:pt>
                <c:pt idx="6084">
                  <c:v>74.847264487100006</c:v>
                </c:pt>
                <c:pt idx="6085">
                  <c:v>74.848950595299996</c:v>
                </c:pt>
                <c:pt idx="6086">
                  <c:v>74.851004386400007</c:v>
                </c:pt>
                <c:pt idx="6087">
                  <c:v>74.851813950299999</c:v>
                </c:pt>
                <c:pt idx="6088">
                  <c:v>74.852452737999997</c:v>
                </c:pt>
                <c:pt idx="6089">
                  <c:v>74.853181724699994</c:v>
                </c:pt>
                <c:pt idx="6090">
                  <c:v>74.853867471599997</c:v>
                </c:pt>
                <c:pt idx="6091">
                  <c:v>74.854997994200005</c:v>
                </c:pt>
                <c:pt idx="6092">
                  <c:v>74.855904898299997</c:v>
                </c:pt>
                <c:pt idx="6093">
                  <c:v>74.856389266500003</c:v>
                </c:pt>
                <c:pt idx="6094">
                  <c:v>74.857362671299995</c:v>
                </c:pt>
                <c:pt idx="6095">
                  <c:v>74.858335433500002</c:v>
                </c:pt>
                <c:pt idx="6096">
                  <c:v>74.860326265799998</c:v>
                </c:pt>
                <c:pt idx="6097">
                  <c:v>74.863046731099999</c:v>
                </c:pt>
                <c:pt idx="6098">
                  <c:v>74.864546734599998</c:v>
                </c:pt>
                <c:pt idx="6099">
                  <c:v>74.865045201000001</c:v>
                </c:pt>
                <c:pt idx="6100">
                  <c:v>74.865637804200006</c:v>
                </c:pt>
                <c:pt idx="6101">
                  <c:v>74.866381658700007</c:v>
                </c:pt>
                <c:pt idx="6102">
                  <c:v>74.868380294800005</c:v>
                </c:pt>
                <c:pt idx="6103">
                  <c:v>74.870270029300002</c:v>
                </c:pt>
                <c:pt idx="6104">
                  <c:v>74.871378265199994</c:v>
                </c:pt>
                <c:pt idx="6105">
                  <c:v>74.872568084799994</c:v>
                </c:pt>
                <c:pt idx="6106">
                  <c:v>74.873965629099999</c:v>
                </c:pt>
                <c:pt idx="6107">
                  <c:v>74.876149678299996</c:v>
                </c:pt>
                <c:pt idx="6108">
                  <c:v>74.878113108199997</c:v>
                </c:pt>
                <c:pt idx="6109">
                  <c:v>74.879906245200004</c:v>
                </c:pt>
                <c:pt idx="6110">
                  <c:v>74.8812362834</c:v>
                </c:pt>
                <c:pt idx="6111">
                  <c:v>74.882946480599998</c:v>
                </c:pt>
                <c:pt idx="6112">
                  <c:v>74.886716787099999</c:v>
                </c:pt>
                <c:pt idx="6113">
                  <c:v>74.889379529099998</c:v>
                </c:pt>
                <c:pt idx="6114">
                  <c:v>74.889497337700007</c:v>
                </c:pt>
                <c:pt idx="6115">
                  <c:v>74.889848791899993</c:v>
                </c:pt>
                <c:pt idx="6116">
                  <c:v>74.891146508099993</c:v>
                </c:pt>
                <c:pt idx="6117">
                  <c:v>74.892266636299993</c:v>
                </c:pt>
                <c:pt idx="6118">
                  <c:v>74.8935201619</c:v>
                </c:pt>
                <c:pt idx="6119">
                  <c:v>74.894841315600004</c:v>
                </c:pt>
                <c:pt idx="6120">
                  <c:v>74.895127806900007</c:v>
                </c:pt>
                <c:pt idx="6121">
                  <c:v>74.895527407700001</c:v>
                </c:pt>
                <c:pt idx="6122">
                  <c:v>74.896741548600005</c:v>
                </c:pt>
                <c:pt idx="6123">
                  <c:v>74.897724399300003</c:v>
                </c:pt>
                <c:pt idx="6124">
                  <c:v>74.897985945100004</c:v>
                </c:pt>
                <c:pt idx="6125">
                  <c:v>74.900622950400006</c:v>
                </c:pt>
                <c:pt idx="6126">
                  <c:v>74.9030528113</c:v>
                </c:pt>
                <c:pt idx="6127">
                  <c:v>74.905594681699995</c:v>
                </c:pt>
                <c:pt idx="6128">
                  <c:v>74.908163499500006</c:v>
                </c:pt>
                <c:pt idx="6129">
                  <c:v>74.908560588499995</c:v>
                </c:pt>
                <c:pt idx="6130">
                  <c:v>74.910392551300006</c:v>
                </c:pt>
                <c:pt idx="6131">
                  <c:v>74.911941705100006</c:v>
                </c:pt>
                <c:pt idx="6132">
                  <c:v>74.912403590099998</c:v>
                </c:pt>
                <c:pt idx="6133">
                  <c:v>74.9129508786</c:v>
                </c:pt>
                <c:pt idx="6134">
                  <c:v>74.913734598700003</c:v>
                </c:pt>
                <c:pt idx="6135">
                  <c:v>74.914742488800002</c:v>
                </c:pt>
                <c:pt idx="6136">
                  <c:v>74.915509195699997</c:v>
                </c:pt>
                <c:pt idx="6137">
                  <c:v>74.915983320600006</c:v>
                </c:pt>
                <c:pt idx="6138">
                  <c:v>74.916400518399996</c:v>
                </c:pt>
                <c:pt idx="6139">
                  <c:v>74.916806306500007</c:v>
                </c:pt>
                <c:pt idx="6140">
                  <c:v>74.917128623699995</c:v>
                </c:pt>
                <c:pt idx="6141">
                  <c:v>74.917410884099993</c:v>
                </c:pt>
                <c:pt idx="6142">
                  <c:v>74.917874542299998</c:v>
                </c:pt>
                <c:pt idx="6143">
                  <c:v>74.918344345099996</c:v>
                </c:pt>
                <c:pt idx="6144">
                  <c:v>74.918898445600007</c:v>
                </c:pt>
                <c:pt idx="6145">
                  <c:v>74.919826009800005</c:v>
                </c:pt>
                <c:pt idx="6146">
                  <c:v>74.921123006299993</c:v>
                </c:pt>
                <c:pt idx="6147">
                  <c:v>74.922701117000003</c:v>
                </c:pt>
                <c:pt idx="6148">
                  <c:v>74.924497795999997</c:v>
                </c:pt>
                <c:pt idx="6149">
                  <c:v>74.926451588899994</c:v>
                </c:pt>
                <c:pt idx="6150">
                  <c:v>74.927524405100002</c:v>
                </c:pt>
                <c:pt idx="6151">
                  <c:v>74.927773841000004</c:v>
                </c:pt>
                <c:pt idx="6152">
                  <c:v>74.928794518800004</c:v>
                </c:pt>
                <c:pt idx="6153">
                  <c:v>74.931720017499998</c:v>
                </c:pt>
                <c:pt idx="6154">
                  <c:v>74.935030728300006</c:v>
                </c:pt>
                <c:pt idx="6155">
                  <c:v>74.939271957499997</c:v>
                </c:pt>
                <c:pt idx="6156">
                  <c:v>74.944756805099999</c:v>
                </c:pt>
                <c:pt idx="6157">
                  <c:v>74.948815101299999</c:v>
                </c:pt>
                <c:pt idx="6158">
                  <c:v>74.950290307499998</c:v>
                </c:pt>
                <c:pt idx="6159">
                  <c:v>74.9516626602</c:v>
                </c:pt>
                <c:pt idx="6160">
                  <c:v>74.953063214899998</c:v>
                </c:pt>
                <c:pt idx="6161">
                  <c:v>74.9537161871</c:v>
                </c:pt>
                <c:pt idx="6162">
                  <c:v>74.954466451900004</c:v>
                </c:pt>
                <c:pt idx="6163">
                  <c:v>74.956309939999997</c:v>
                </c:pt>
                <c:pt idx="6164">
                  <c:v>74.958335249900003</c:v>
                </c:pt>
                <c:pt idx="6165">
                  <c:v>74.960848816400002</c:v>
                </c:pt>
                <c:pt idx="6166">
                  <c:v>74.965013916000004</c:v>
                </c:pt>
                <c:pt idx="6167">
                  <c:v>74.969437500300003</c:v>
                </c:pt>
                <c:pt idx="6168">
                  <c:v>74.972757322999996</c:v>
                </c:pt>
                <c:pt idx="6169">
                  <c:v>74.974843766199996</c:v>
                </c:pt>
                <c:pt idx="6170">
                  <c:v>74.978105635199995</c:v>
                </c:pt>
                <c:pt idx="6171">
                  <c:v>74.980233438799999</c:v>
                </c:pt>
                <c:pt idx="6172">
                  <c:v>74.981068633600003</c:v>
                </c:pt>
                <c:pt idx="6173">
                  <c:v>74.983080741099997</c:v>
                </c:pt>
                <c:pt idx="6174">
                  <c:v>74.985368627</c:v>
                </c:pt>
                <c:pt idx="6175">
                  <c:v>74.986996083299999</c:v>
                </c:pt>
                <c:pt idx="6176">
                  <c:v>74.987856458099998</c:v>
                </c:pt>
                <c:pt idx="6177">
                  <c:v>74.988994210599998</c:v>
                </c:pt>
                <c:pt idx="6178">
                  <c:v>74.991421462100007</c:v>
                </c:pt>
                <c:pt idx="6179">
                  <c:v>74.993089747300004</c:v>
                </c:pt>
                <c:pt idx="6180">
                  <c:v>74.993678491599994</c:v>
                </c:pt>
                <c:pt idx="6181">
                  <c:v>74.994198936800004</c:v>
                </c:pt>
                <c:pt idx="6182">
                  <c:v>74.994240958999995</c:v>
                </c:pt>
                <c:pt idx="6183">
                  <c:v>74.994904264400006</c:v>
                </c:pt>
                <c:pt idx="6184">
                  <c:v>74.995596938399999</c:v>
                </c:pt>
                <c:pt idx="6185">
                  <c:v>74.995820276000003</c:v>
                </c:pt>
                <c:pt idx="6186">
                  <c:v>74.996088343500006</c:v>
                </c:pt>
                <c:pt idx="6187">
                  <c:v>74.9962302279</c:v>
                </c:pt>
                <c:pt idx="6188">
                  <c:v>74.996384718000002</c:v>
                </c:pt>
                <c:pt idx="6189">
                  <c:v>74.998507109900004</c:v>
                </c:pt>
                <c:pt idx="6190">
                  <c:v>75.0027420304</c:v>
                </c:pt>
                <c:pt idx="6191">
                  <c:v>75.006968126000004</c:v>
                </c:pt>
                <c:pt idx="6192">
                  <c:v>75.009326512900003</c:v>
                </c:pt>
                <c:pt idx="6193">
                  <c:v>75.010265139200001</c:v>
                </c:pt>
                <c:pt idx="6194">
                  <c:v>75.011240842999996</c:v>
                </c:pt>
                <c:pt idx="6195">
                  <c:v>75.012565734899994</c:v>
                </c:pt>
                <c:pt idx="6196">
                  <c:v>75.013659922000002</c:v>
                </c:pt>
                <c:pt idx="6197">
                  <c:v>75.014265067099998</c:v>
                </c:pt>
                <c:pt idx="6198">
                  <c:v>75.014772373</c:v>
                </c:pt>
                <c:pt idx="6199">
                  <c:v>75.0148625243</c:v>
                </c:pt>
                <c:pt idx="6200">
                  <c:v>75.015113044100005</c:v>
                </c:pt>
                <c:pt idx="6201">
                  <c:v>75.0154299907</c:v>
                </c:pt>
                <c:pt idx="6202">
                  <c:v>75.015590884999995</c:v>
                </c:pt>
                <c:pt idx="6203">
                  <c:v>75.016938183600004</c:v>
                </c:pt>
                <c:pt idx="6204">
                  <c:v>75.018999096900004</c:v>
                </c:pt>
                <c:pt idx="6205">
                  <c:v>75.020424590399998</c:v>
                </c:pt>
                <c:pt idx="6206">
                  <c:v>75.021369348500002</c:v>
                </c:pt>
                <c:pt idx="6207">
                  <c:v>75.021690149199998</c:v>
                </c:pt>
                <c:pt idx="6208">
                  <c:v>75.023751157500001</c:v>
                </c:pt>
                <c:pt idx="6209">
                  <c:v>75.027936158800003</c:v>
                </c:pt>
                <c:pt idx="6210">
                  <c:v>75.030804526699995</c:v>
                </c:pt>
                <c:pt idx="6211">
                  <c:v>75.0317617324</c:v>
                </c:pt>
                <c:pt idx="6212">
                  <c:v>75.032407656900006</c:v>
                </c:pt>
                <c:pt idx="6213">
                  <c:v>75.033093110500005</c:v>
                </c:pt>
                <c:pt idx="6214">
                  <c:v>75.034126798299994</c:v>
                </c:pt>
                <c:pt idx="6215">
                  <c:v>75.035042367700001</c:v>
                </c:pt>
                <c:pt idx="6216">
                  <c:v>75.035332327600003</c:v>
                </c:pt>
                <c:pt idx="6217">
                  <c:v>75.037121147700006</c:v>
                </c:pt>
                <c:pt idx="6218">
                  <c:v>75.039375469600003</c:v>
                </c:pt>
                <c:pt idx="6219">
                  <c:v>75.040140797800007</c:v>
                </c:pt>
                <c:pt idx="6220">
                  <c:v>75.040590635499996</c:v>
                </c:pt>
                <c:pt idx="6221">
                  <c:v>75.041965463099999</c:v>
                </c:pt>
                <c:pt idx="6222">
                  <c:v>75.043643625499996</c:v>
                </c:pt>
                <c:pt idx="6223">
                  <c:v>75.044542208799996</c:v>
                </c:pt>
                <c:pt idx="6224">
                  <c:v>75.045051661599999</c:v>
                </c:pt>
                <c:pt idx="6225">
                  <c:v>75.045515435300004</c:v>
                </c:pt>
                <c:pt idx="6226">
                  <c:v>75.045931579099999</c:v>
                </c:pt>
                <c:pt idx="6227">
                  <c:v>75.046210393699994</c:v>
                </c:pt>
                <c:pt idx="6228">
                  <c:v>75.047181239500006</c:v>
                </c:pt>
                <c:pt idx="6229">
                  <c:v>75.048933903099993</c:v>
                </c:pt>
                <c:pt idx="6230">
                  <c:v>75.050142736599994</c:v>
                </c:pt>
                <c:pt idx="6231">
                  <c:v>75.0504530069</c:v>
                </c:pt>
                <c:pt idx="6232">
                  <c:v>75.050510752600005</c:v>
                </c:pt>
                <c:pt idx="6233">
                  <c:v>75.050609905499996</c:v>
                </c:pt>
                <c:pt idx="6234">
                  <c:v>75.050692603599998</c:v>
                </c:pt>
                <c:pt idx="6235">
                  <c:v>75.051527246000006</c:v>
                </c:pt>
                <c:pt idx="6236">
                  <c:v>75.053482638299997</c:v>
                </c:pt>
                <c:pt idx="6237">
                  <c:v>75.054812967000004</c:v>
                </c:pt>
                <c:pt idx="6238">
                  <c:v>75.057003980299996</c:v>
                </c:pt>
                <c:pt idx="6239">
                  <c:v>75.059769643899998</c:v>
                </c:pt>
                <c:pt idx="6240">
                  <c:v>75.060532847800005</c:v>
                </c:pt>
                <c:pt idx="6241">
                  <c:v>75.060615252800005</c:v>
                </c:pt>
                <c:pt idx="6242">
                  <c:v>75.060896040200006</c:v>
                </c:pt>
                <c:pt idx="6243">
                  <c:v>75.061644747100004</c:v>
                </c:pt>
                <c:pt idx="6244">
                  <c:v>75.062219600600002</c:v>
                </c:pt>
                <c:pt idx="6245">
                  <c:v>75.062551477100001</c:v>
                </c:pt>
                <c:pt idx="6246">
                  <c:v>75.063350639199996</c:v>
                </c:pt>
                <c:pt idx="6247">
                  <c:v>75.064201337300005</c:v>
                </c:pt>
                <c:pt idx="6248">
                  <c:v>75.064632404500003</c:v>
                </c:pt>
                <c:pt idx="6249">
                  <c:v>75.067823435400001</c:v>
                </c:pt>
                <c:pt idx="6250">
                  <c:v>75.071043245499993</c:v>
                </c:pt>
                <c:pt idx="6251">
                  <c:v>75.072142962399994</c:v>
                </c:pt>
                <c:pt idx="6252">
                  <c:v>75.074011285799997</c:v>
                </c:pt>
                <c:pt idx="6253">
                  <c:v>75.075765033500005</c:v>
                </c:pt>
                <c:pt idx="6254">
                  <c:v>75.077423080299994</c:v>
                </c:pt>
                <c:pt idx="6255">
                  <c:v>75.078329499199995</c:v>
                </c:pt>
                <c:pt idx="6256">
                  <c:v>75.078486535500005</c:v>
                </c:pt>
                <c:pt idx="6257">
                  <c:v>75.078624867399995</c:v>
                </c:pt>
                <c:pt idx="6258">
                  <c:v>75.078800113300005</c:v>
                </c:pt>
                <c:pt idx="6259">
                  <c:v>75.079419741300001</c:v>
                </c:pt>
                <c:pt idx="6260">
                  <c:v>75.080248768399997</c:v>
                </c:pt>
                <c:pt idx="6261">
                  <c:v>75.080678431500004</c:v>
                </c:pt>
                <c:pt idx="6262">
                  <c:v>75.081499362900004</c:v>
                </c:pt>
                <c:pt idx="6263">
                  <c:v>75.083074693499995</c:v>
                </c:pt>
                <c:pt idx="6264">
                  <c:v>75.084120094900001</c:v>
                </c:pt>
                <c:pt idx="6265">
                  <c:v>75.084574141800005</c:v>
                </c:pt>
                <c:pt idx="6266">
                  <c:v>75.084906446800005</c:v>
                </c:pt>
                <c:pt idx="6267">
                  <c:v>75.085165586100004</c:v>
                </c:pt>
                <c:pt idx="6268">
                  <c:v>75.085470957400005</c:v>
                </c:pt>
                <c:pt idx="6269">
                  <c:v>75.085890713200001</c:v>
                </c:pt>
                <c:pt idx="6270">
                  <c:v>75.086358626099994</c:v>
                </c:pt>
                <c:pt idx="6271">
                  <c:v>75.087140176000005</c:v>
                </c:pt>
                <c:pt idx="6272">
                  <c:v>75.088899918500005</c:v>
                </c:pt>
                <c:pt idx="6273">
                  <c:v>75.090096628400005</c:v>
                </c:pt>
                <c:pt idx="6274">
                  <c:v>75.090665993900004</c:v>
                </c:pt>
                <c:pt idx="6275">
                  <c:v>75.091279008800001</c:v>
                </c:pt>
                <c:pt idx="6276">
                  <c:v>75.091467747699994</c:v>
                </c:pt>
                <c:pt idx="6277">
                  <c:v>75.095167596300001</c:v>
                </c:pt>
                <c:pt idx="6278">
                  <c:v>75.100119516700005</c:v>
                </c:pt>
                <c:pt idx="6279">
                  <c:v>75.101547509900001</c:v>
                </c:pt>
                <c:pt idx="6280">
                  <c:v>75.102267752200007</c:v>
                </c:pt>
                <c:pt idx="6281">
                  <c:v>75.103024329899995</c:v>
                </c:pt>
                <c:pt idx="6282">
                  <c:v>75.103811532799995</c:v>
                </c:pt>
                <c:pt idx="6283">
                  <c:v>75.105129840399997</c:v>
                </c:pt>
                <c:pt idx="6284">
                  <c:v>75.106502325400001</c:v>
                </c:pt>
                <c:pt idx="6285">
                  <c:v>75.108433342200001</c:v>
                </c:pt>
                <c:pt idx="6286">
                  <c:v>75.110371126499999</c:v>
                </c:pt>
                <c:pt idx="6287">
                  <c:v>75.111378071999994</c:v>
                </c:pt>
                <c:pt idx="6288">
                  <c:v>75.111764329300001</c:v>
                </c:pt>
                <c:pt idx="6289">
                  <c:v>75.112007438700005</c:v>
                </c:pt>
                <c:pt idx="6290">
                  <c:v>75.112953696600002</c:v>
                </c:pt>
                <c:pt idx="6291">
                  <c:v>75.113910598299995</c:v>
                </c:pt>
                <c:pt idx="6292">
                  <c:v>75.114447424800005</c:v>
                </c:pt>
                <c:pt idx="6293">
                  <c:v>75.118225558899994</c:v>
                </c:pt>
                <c:pt idx="6294">
                  <c:v>75.121992804399994</c:v>
                </c:pt>
                <c:pt idx="6295">
                  <c:v>75.123351063499996</c:v>
                </c:pt>
                <c:pt idx="6296">
                  <c:v>75.124619941099994</c:v>
                </c:pt>
                <c:pt idx="6297">
                  <c:v>75.125117403000004</c:v>
                </c:pt>
                <c:pt idx="6298">
                  <c:v>75.125590032399998</c:v>
                </c:pt>
                <c:pt idx="6299">
                  <c:v>75.125873212800002</c:v>
                </c:pt>
                <c:pt idx="6300">
                  <c:v>75.126384570599996</c:v>
                </c:pt>
                <c:pt idx="6301">
                  <c:v>75.128403818600006</c:v>
                </c:pt>
                <c:pt idx="6302">
                  <c:v>75.130019745200002</c:v>
                </c:pt>
                <c:pt idx="6303">
                  <c:v>75.130396322199999</c:v>
                </c:pt>
                <c:pt idx="6304">
                  <c:v>75.131808241800002</c:v>
                </c:pt>
                <c:pt idx="6305">
                  <c:v>75.133076961300006</c:v>
                </c:pt>
                <c:pt idx="6306">
                  <c:v>75.133801766000005</c:v>
                </c:pt>
                <c:pt idx="6307">
                  <c:v>75.134711681499994</c:v>
                </c:pt>
                <c:pt idx="6308">
                  <c:v>75.136130482499993</c:v>
                </c:pt>
                <c:pt idx="6309">
                  <c:v>75.137534588999998</c:v>
                </c:pt>
                <c:pt idx="6310">
                  <c:v>75.137892826599995</c:v>
                </c:pt>
                <c:pt idx="6311">
                  <c:v>75.140381817100007</c:v>
                </c:pt>
                <c:pt idx="6312">
                  <c:v>75.143468695500005</c:v>
                </c:pt>
                <c:pt idx="6313">
                  <c:v>75.144172250899999</c:v>
                </c:pt>
                <c:pt idx="6314">
                  <c:v>75.146118250399994</c:v>
                </c:pt>
                <c:pt idx="6315">
                  <c:v>75.148259031999999</c:v>
                </c:pt>
                <c:pt idx="6316">
                  <c:v>75.1493833161</c:v>
                </c:pt>
                <c:pt idx="6317">
                  <c:v>75.152209798200005</c:v>
                </c:pt>
                <c:pt idx="6318">
                  <c:v>75.154733340000007</c:v>
                </c:pt>
                <c:pt idx="6319">
                  <c:v>75.155359641199993</c:v>
                </c:pt>
                <c:pt idx="6320">
                  <c:v>75.1566411923</c:v>
                </c:pt>
                <c:pt idx="6321">
                  <c:v>75.159562181799998</c:v>
                </c:pt>
                <c:pt idx="6322">
                  <c:v>75.161415993099993</c:v>
                </c:pt>
                <c:pt idx="6323">
                  <c:v>75.163089103499999</c:v>
                </c:pt>
                <c:pt idx="6324">
                  <c:v>75.164789287199994</c:v>
                </c:pt>
                <c:pt idx="6325">
                  <c:v>75.165225782299999</c:v>
                </c:pt>
                <c:pt idx="6326">
                  <c:v>75.166162700100003</c:v>
                </c:pt>
                <c:pt idx="6327">
                  <c:v>75.167160187299999</c:v>
                </c:pt>
                <c:pt idx="6328">
                  <c:v>75.1686437308</c:v>
                </c:pt>
                <c:pt idx="6329">
                  <c:v>75.171599965200002</c:v>
                </c:pt>
                <c:pt idx="6330">
                  <c:v>75.175953670200002</c:v>
                </c:pt>
                <c:pt idx="6331">
                  <c:v>75.178963268199993</c:v>
                </c:pt>
                <c:pt idx="6332">
                  <c:v>75.179864081000005</c:v>
                </c:pt>
                <c:pt idx="6333">
                  <c:v>75.181589833999993</c:v>
                </c:pt>
                <c:pt idx="6334">
                  <c:v>75.183089212200002</c:v>
                </c:pt>
                <c:pt idx="6335">
                  <c:v>75.184093714900001</c:v>
                </c:pt>
                <c:pt idx="6336">
                  <c:v>75.188402210800007</c:v>
                </c:pt>
                <c:pt idx="6337">
                  <c:v>75.192180936599996</c:v>
                </c:pt>
                <c:pt idx="6338">
                  <c:v>75.193518726700006</c:v>
                </c:pt>
                <c:pt idx="6339">
                  <c:v>75.194961698200004</c:v>
                </c:pt>
                <c:pt idx="6340">
                  <c:v>75.195363366400002</c:v>
                </c:pt>
                <c:pt idx="6341">
                  <c:v>75.195765574399999</c:v>
                </c:pt>
                <c:pt idx="6342">
                  <c:v>75.196398638000005</c:v>
                </c:pt>
                <c:pt idx="6343">
                  <c:v>75.197019385900006</c:v>
                </c:pt>
                <c:pt idx="6344">
                  <c:v>75.197448638200001</c:v>
                </c:pt>
                <c:pt idx="6345">
                  <c:v>75.197539448900002</c:v>
                </c:pt>
                <c:pt idx="6346">
                  <c:v>75.198011319200006</c:v>
                </c:pt>
                <c:pt idx="6347">
                  <c:v>75.198932766699997</c:v>
                </c:pt>
                <c:pt idx="6348">
                  <c:v>75.200098208900002</c:v>
                </c:pt>
                <c:pt idx="6349">
                  <c:v>75.201616294299996</c:v>
                </c:pt>
                <c:pt idx="6350">
                  <c:v>75.203023477900004</c:v>
                </c:pt>
                <c:pt idx="6351">
                  <c:v>75.204207514700002</c:v>
                </c:pt>
                <c:pt idx="6352">
                  <c:v>75.205107279200007</c:v>
                </c:pt>
                <c:pt idx="6353">
                  <c:v>75.206511309099994</c:v>
                </c:pt>
                <c:pt idx="6354">
                  <c:v>75.208692071599998</c:v>
                </c:pt>
                <c:pt idx="6355">
                  <c:v>75.209750174000007</c:v>
                </c:pt>
                <c:pt idx="6356">
                  <c:v>75.2101933828</c:v>
                </c:pt>
                <c:pt idx="6357">
                  <c:v>75.210730929600004</c:v>
                </c:pt>
                <c:pt idx="6358">
                  <c:v>75.211509594800006</c:v>
                </c:pt>
                <c:pt idx="6359">
                  <c:v>75.216476222899999</c:v>
                </c:pt>
                <c:pt idx="6360">
                  <c:v>75.221532410899997</c:v>
                </c:pt>
                <c:pt idx="6361">
                  <c:v>75.222320977899997</c:v>
                </c:pt>
                <c:pt idx="6362">
                  <c:v>75.222594043499996</c:v>
                </c:pt>
                <c:pt idx="6363">
                  <c:v>75.2236206603</c:v>
                </c:pt>
                <c:pt idx="6364">
                  <c:v>75.225468539600001</c:v>
                </c:pt>
                <c:pt idx="6365">
                  <c:v>75.226617975099998</c:v>
                </c:pt>
                <c:pt idx="6366">
                  <c:v>75.227206557800002</c:v>
                </c:pt>
                <c:pt idx="6367">
                  <c:v>75.227816574000002</c:v>
                </c:pt>
                <c:pt idx="6368">
                  <c:v>75.227942149699999</c:v>
                </c:pt>
                <c:pt idx="6369">
                  <c:v>75.228075725699995</c:v>
                </c:pt>
                <c:pt idx="6370">
                  <c:v>75.228362194799999</c:v>
                </c:pt>
                <c:pt idx="6371">
                  <c:v>75.229615445099995</c:v>
                </c:pt>
                <c:pt idx="6372">
                  <c:v>75.232840931400006</c:v>
                </c:pt>
                <c:pt idx="6373">
                  <c:v>75.236060831200007</c:v>
                </c:pt>
                <c:pt idx="6374">
                  <c:v>75.237694765599997</c:v>
                </c:pt>
                <c:pt idx="6375">
                  <c:v>75.238899982899994</c:v>
                </c:pt>
                <c:pt idx="6376">
                  <c:v>75.240275383699995</c:v>
                </c:pt>
                <c:pt idx="6377">
                  <c:v>75.241052850900005</c:v>
                </c:pt>
                <c:pt idx="6378">
                  <c:v>75.242569118199995</c:v>
                </c:pt>
                <c:pt idx="6379">
                  <c:v>75.244685146199998</c:v>
                </c:pt>
                <c:pt idx="6380">
                  <c:v>75.245508446800002</c:v>
                </c:pt>
                <c:pt idx="6381">
                  <c:v>75.245927531099994</c:v>
                </c:pt>
                <c:pt idx="6382">
                  <c:v>75.246428975599997</c:v>
                </c:pt>
                <c:pt idx="6383">
                  <c:v>75.246973943</c:v>
                </c:pt>
                <c:pt idx="6384">
                  <c:v>75.247445673300007</c:v>
                </c:pt>
                <c:pt idx="6385">
                  <c:v>75.248136581400004</c:v>
                </c:pt>
                <c:pt idx="6386">
                  <c:v>75.248689174800006</c:v>
                </c:pt>
                <c:pt idx="6387">
                  <c:v>75.249116368900005</c:v>
                </c:pt>
                <c:pt idx="6388">
                  <c:v>75.250177691999994</c:v>
                </c:pt>
                <c:pt idx="6389">
                  <c:v>75.251246357200003</c:v>
                </c:pt>
                <c:pt idx="6390">
                  <c:v>75.253035699700007</c:v>
                </c:pt>
                <c:pt idx="6391">
                  <c:v>75.254683887100001</c:v>
                </c:pt>
                <c:pt idx="6392">
                  <c:v>75.2560956377</c:v>
                </c:pt>
                <c:pt idx="6393">
                  <c:v>75.257327451099997</c:v>
                </c:pt>
                <c:pt idx="6394">
                  <c:v>75.258114209200002</c:v>
                </c:pt>
                <c:pt idx="6395">
                  <c:v>75.261140161900002</c:v>
                </c:pt>
                <c:pt idx="6396">
                  <c:v>75.264123865499997</c:v>
                </c:pt>
                <c:pt idx="6397">
                  <c:v>75.266967936900002</c:v>
                </c:pt>
                <c:pt idx="6398">
                  <c:v>75.269250496300003</c:v>
                </c:pt>
                <c:pt idx="6399">
                  <c:v>75.269536995099998</c:v>
                </c:pt>
                <c:pt idx="6400">
                  <c:v>75.269816867700001</c:v>
                </c:pt>
                <c:pt idx="6401">
                  <c:v>75.271447445299998</c:v>
                </c:pt>
                <c:pt idx="6402">
                  <c:v>75.273238398000004</c:v>
                </c:pt>
                <c:pt idx="6403">
                  <c:v>75.273617651600006</c:v>
                </c:pt>
                <c:pt idx="6404">
                  <c:v>75.273738370000004</c:v>
                </c:pt>
                <c:pt idx="6405">
                  <c:v>75.274880338599999</c:v>
                </c:pt>
                <c:pt idx="6406">
                  <c:v>75.276139287399999</c:v>
                </c:pt>
                <c:pt idx="6407">
                  <c:v>75.276412584599996</c:v>
                </c:pt>
                <c:pt idx="6408">
                  <c:v>75.276552653600007</c:v>
                </c:pt>
                <c:pt idx="6409">
                  <c:v>75.277070697400006</c:v>
                </c:pt>
                <c:pt idx="6410">
                  <c:v>75.279010936800006</c:v>
                </c:pt>
                <c:pt idx="6411">
                  <c:v>75.280605726199994</c:v>
                </c:pt>
                <c:pt idx="6412">
                  <c:v>75.281269354499997</c:v>
                </c:pt>
                <c:pt idx="6413">
                  <c:v>75.281881492099998</c:v>
                </c:pt>
                <c:pt idx="6414">
                  <c:v>75.282612967099993</c:v>
                </c:pt>
                <c:pt idx="6415">
                  <c:v>75.2837147133</c:v>
                </c:pt>
                <c:pt idx="6416">
                  <c:v>75.285068754400001</c:v>
                </c:pt>
                <c:pt idx="6417">
                  <c:v>75.286635718599996</c:v>
                </c:pt>
                <c:pt idx="6418">
                  <c:v>75.287547825800004</c:v>
                </c:pt>
                <c:pt idx="6419">
                  <c:v>75.288559415700007</c:v>
                </c:pt>
                <c:pt idx="6420">
                  <c:v>75.289370371100006</c:v>
                </c:pt>
                <c:pt idx="6421">
                  <c:v>75.289748557600007</c:v>
                </c:pt>
                <c:pt idx="6422">
                  <c:v>75.290342887600005</c:v>
                </c:pt>
                <c:pt idx="6423">
                  <c:v>75.294662065599994</c:v>
                </c:pt>
                <c:pt idx="6424">
                  <c:v>75.298893244499993</c:v>
                </c:pt>
                <c:pt idx="6425">
                  <c:v>75.299604373299999</c:v>
                </c:pt>
                <c:pt idx="6426">
                  <c:v>75.300333984399998</c:v>
                </c:pt>
                <c:pt idx="6427">
                  <c:v>75.301738266900003</c:v>
                </c:pt>
                <c:pt idx="6428">
                  <c:v>75.303221458199999</c:v>
                </c:pt>
                <c:pt idx="6429">
                  <c:v>75.304679783300003</c:v>
                </c:pt>
                <c:pt idx="6430">
                  <c:v>75.305996724400003</c:v>
                </c:pt>
                <c:pt idx="6431">
                  <c:v>75.307178291599996</c:v>
                </c:pt>
                <c:pt idx="6432">
                  <c:v>75.309115951300001</c:v>
                </c:pt>
                <c:pt idx="6433">
                  <c:v>75.310726999400003</c:v>
                </c:pt>
                <c:pt idx="6434">
                  <c:v>75.312497992900006</c:v>
                </c:pt>
                <c:pt idx="6435">
                  <c:v>75.314383229000001</c:v>
                </c:pt>
                <c:pt idx="6436">
                  <c:v>75.3159256056</c:v>
                </c:pt>
                <c:pt idx="6437">
                  <c:v>75.317504748399998</c:v>
                </c:pt>
                <c:pt idx="6438">
                  <c:v>75.318764701000006</c:v>
                </c:pt>
                <c:pt idx="6439">
                  <c:v>75.319160703899996</c:v>
                </c:pt>
                <c:pt idx="6440">
                  <c:v>75.319305171699995</c:v>
                </c:pt>
                <c:pt idx="6441">
                  <c:v>75.319864270300002</c:v>
                </c:pt>
                <c:pt idx="6442">
                  <c:v>75.3203352556</c:v>
                </c:pt>
                <c:pt idx="6443">
                  <c:v>75.321194984200005</c:v>
                </c:pt>
                <c:pt idx="6444">
                  <c:v>75.322348251500003</c:v>
                </c:pt>
                <c:pt idx="6445">
                  <c:v>75.322771914200004</c:v>
                </c:pt>
                <c:pt idx="6446">
                  <c:v>75.323412382499995</c:v>
                </c:pt>
                <c:pt idx="6447">
                  <c:v>75.326099053299998</c:v>
                </c:pt>
                <c:pt idx="6448">
                  <c:v>75.3282899254</c:v>
                </c:pt>
                <c:pt idx="6449">
                  <c:v>75.328845438800002</c:v>
                </c:pt>
                <c:pt idx="6450">
                  <c:v>75.330684319100001</c:v>
                </c:pt>
                <c:pt idx="6451">
                  <c:v>75.332881166999996</c:v>
                </c:pt>
                <c:pt idx="6452">
                  <c:v>75.333914349200001</c:v>
                </c:pt>
                <c:pt idx="6453">
                  <c:v>75.334580278600001</c:v>
                </c:pt>
                <c:pt idx="6454">
                  <c:v>75.336271948700002</c:v>
                </c:pt>
                <c:pt idx="6455">
                  <c:v>75.338940017200002</c:v>
                </c:pt>
                <c:pt idx="6456">
                  <c:v>75.340771197400002</c:v>
                </c:pt>
                <c:pt idx="6457">
                  <c:v>75.342710766699994</c:v>
                </c:pt>
                <c:pt idx="6458">
                  <c:v>75.344419942200005</c:v>
                </c:pt>
                <c:pt idx="6459">
                  <c:v>75.344970595700005</c:v>
                </c:pt>
                <c:pt idx="6460">
                  <c:v>75.346078731199995</c:v>
                </c:pt>
                <c:pt idx="6461">
                  <c:v>75.347964495699998</c:v>
                </c:pt>
                <c:pt idx="6462">
                  <c:v>75.350574122500007</c:v>
                </c:pt>
                <c:pt idx="6463">
                  <c:v>75.352810980000001</c:v>
                </c:pt>
                <c:pt idx="6464">
                  <c:v>75.355605364499993</c:v>
                </c:pt>
                <c:pt idx="6465">
                  <c:v>75.357712833799994</c:v>
                </c:pt>
                <c:pt idx="6466">
                  <c:v>75.3579744619</c:v>
                </c:pt>
                <c:pt idx="6467">
                  <c:v>75.359488026099996</c:v>
                </c:pt>
                <c:pt idx="6468">
                  <c:v>75.361261282000001</c:v>
                </c:pt>
                <c:pt idx="6469">
                  <c:v>75.361640289099995</c:v>
                </c:pt>
                <c:pt idx="6470">
                  <c:v>75.3617912598</c:v>
                </c:pt>
                <c:pt idx="6471">
                  <c:v>75.362002614999994</c:v>
                </c:pt>
                <c:pt idx="6472">
                  <c:v>75.362519135200003</c:v>
                </c:pt>
                <c:pt idx="6473">
                  <c:v>75.365675238600005</c:v>
                </c:pt>
                <c:pt idx="6474">
                  <c:v>75.368583140799998</c:v>
                </c:pt>
                <c:pt idx="6475">
                  <c:v>75.369010570599997</c:v>
                </c:pt>
                <c:pt idx="6476">
                  <c:v>75.370276777900003</c:v>
                </c:pt>
                <c:pt idx="6477">
                  <c:v>75.372309495699994</c:v>
                </c:pt>
                <c:pt idx="6478">
                  <c:v>75.373410843800002</c:v>
                </c:pt>
                <c:pt idx="6479">
                  <c:v>75.374026022199999</c:v>
                </c:pt>
                <c:pt idx="6480">
                  <c:v>75.374595096199997</c:v>
                </c:pt>
                <c:pt idx="6481">
                  <c:v>75.376851546400005</c:v>
                </c:pt>
                <c:pt idx="6482">
                  <c:v>75.379618091300003</c:v>
                </c:pt>
                <c:pt idx="6483">
                  <c:v>75.380290542300003</c:v>
                </c:pt>
                <c:pt idx="6484">
                  <c:v>75.380679119000007</c:v>
                </c:pt>
                <c:pt idx="6485">
                  <c:v>75.381982161799996</c:v>
                </c:pt>
                <c:pt idx="6486">
                  <c:v>75.3833086904</c:v>
                </c:pt>
                <c:pt idx="6487">
                  <c:v>75.384070065900005</c:v>
                </c:pt>
                <c:pt idx="6488">
                  <c:v>75.3845431437</c:v>
                </c:pt>
                <c:pt idx="6489">
                  <c:v>75.384693804400001</c:v>
                </c:pt>
                <c:pt idx="6490">
                  <c:v>75.3850952998</c:v>
                </c:pt>
                <c:pt idx="6491">
                  <c:v>75.387066729300003</c:v>
                </c:pt>
                <c:pt idx="6492">
                  <c:v>75.389443521299995</c:v>
                </c:pt>
                <c:pt idx="6493">
                  <c:v>75.3901219352</c:v>
                </c:pt>
                <c:pt idx="6494">
                  <c:v>75.391467862900001</c:v>
                </c:pt>
                <c:pt idx="6495">
                  <c:v>75.392847021999998</c:v>
                </c:pt>
                <c:pt idx="6496">
                  <c:v>75.393741753900002</c:v>
                </c:pt>
                <c:pt idx="6497">
                  <c:v>75.394611697800002</c:v>
                </c:pt>
                <c:pt idx="6498">
                  <c:v>75.394786931499993</c:v>
                </c:pt>
                <c:pt idx="6499">
                  <c:v>75.396108716800001</c:v>
                </c:pt>
                <c:pt idx="6500">
                  <c:v>75.397280436700001</c:v>
                </c:pt>
                <c:pt idx="6501">
                  <c:v>75.402810346999999</c:v>
                </c:pt>
                <c:pt idx="6502">
                  <c:v>75.408567435799995</c:v>
                </c:pt>
                <c:pt idx="6503">
                  <c:v>75.409186700800007</c:v>
                </c:pt>
                <c:pt idx="6504">
                  <c:v>75.409999282900003</c:v>
                </c:pt>
                <c:pt idx="6505">
                  <c:v>75.410608550099994</c:v>
                </c:pt>
                <c:pt idx="6506">
                  <c:v>75.411608943499999</c:v>
                </c:pt>
                <c:pt idx="6507">
                  <c:v>75.413036928500006</c:v>
                </c:pt>
                <c:pt idx="6508">
                  <c:v>75.415175748999999</c:v>
                </c:pt>
                <c:pt idx="6509">
                  <c:v>75.416893278299995</c:v>
                </c:pt>
                <c:pt idx="6510">
                  <c:v>75.4186325334</c:v>
                </c:pt>
                <c:pt idx="6511">
                  <c:v>75.420627068300007</c:v>
                </c:pt>
                <c:pt idx="6512">
                  <c:v>75.422298349800002</c:v>
                </c:pt>
                <c:pt idx="6513">
                  <c:v>75.423932820900006</c:v>
                </c:pt>
                <c:pt idx="6514">
                  <c:v>75.424827405599999</c:v>
                </c:pt>
                <c:pt idx="6515">
                  <c:v>75.425948021699995</c:v>
                </c:pt>
                <c:pt idx="6516">
                  <c:v>75.427042545500001</c:v>
                </c:pt>
                <c:pt idx="6517">
                  <c:v>75.427535347800003</c:v>
                </c:pt>
                <c:pt idx="6518">
                  <c:v>75.427586263799995</c:v>
                </c:pt>
                <c:pt idx="6519">
                  <c:v>75.429158358699993</c:v>
                </c:pt>
                <c:pt idx="6520">
                  <c:v>75.430972492500004</c:v>
                </c:pt>
                <c:pt idx="6521">
                  <c:v>75.431749154800002</c:v>
                </c:pt>
                <c:pt idx="6522">
                  <c:v>75.433803125599994</c:v>
                </c:pt>
                <c:pt idx="6523">
                  <c:v>75.438617346399994</c:v>
                </c:pt>
                <c:pt idx="6524">
                  <c:v>75.442298942999997</c:v>
                </c:pt>
                <c:pt idx="6525">
                  <c:v>75.443792194099998</c:v>
                </c:pt>
                <c:pt idx="6526">
                  <c:v>75.445035987599994</c:v>
                </c:pt>
                <c:pt idx="6527">
                  <c:v>75.446843241400003</c:v>
                </c:pt>
                <c:pt idx="6528">
                  <c:v>75.448511430899998</c:v>
                </c:pt>
                <c:pt idx="6529">
                  <c:v>75.448953859400007</c:v>
                </c:pt>
                <c:pt idx="6530">
                  <c:v>75.449496495099993</c:v>
                </c:pt>
                <c:pt idx="6531">
                  <c:v>75.449713494400001</c:v>
                </c:pt>
                <c:pt idx="6532">
                  <c:v>75.450067676299994</c:v>
                </c:pt>
                <c:pt idx="6533">
                  <c:v>75.451874305199993</c:v>
                </c:pt>
                <c:pt idx="6534">
                  <c:v>75.454529759500005</c:v>
                </c:pt>
                <c:pt idx="6535">
                  <c:v>75.456617108200007</c:v>
                </c:pt>
                <c:pt idx="6536">
                  <c:v>75.458172813199994</c:v>
                </c:pt>
                <c:pt idx="6537">
                  <c:v>75.4603415009</c:v>
                </c:pt>
                <c:pt idx="6538">
                  <c:v>75.462269007399996</c:v>
                </c:pt>
                <c:pt idx="6539">
                  <c:v>75.463294817000005</c:v>
                </c:pt>
                <c:pt idx="6540">
                  <c:v>75.464036082700005</c:v>
                </c:pt>
                <c:pt idx="6541">
                  <c:v>75.465519268099996</c:v>
                </c:pt>
                <c:pt idx="6542">
                  <c:v>75.466962272499998</c:v>
                </c:pt>
                <c:pt idx="6543">
                  <c:v>75.467436290600006</c:v>
                </c:pt>
                <c:pt idx="6544">
                  <c:v>75.468500382800002</c:v>
                </c:pt>
                <c:pt idx="6545">
                  <c:v>75.4702482366</c:v>
                </c:pt>
                <c:pt idx="6546">
                  <c:v>75.4716806128</c:v>
                </c:pt>
                <c:pt idx="6547">
                  <c:v>75.472270953099994</c:v>
                </c:pt>
                <c:pt idx="6548">
                  <c:v>75.473138393499994</c:v>
                </c:pt>
                <c:pt idx="6549">
                  <c:v>75.473758195800002</c:v>
                </c:pt>
                <c:pt idx="6550">
                  <c:v>75.474221149100003</c:v>
                </c:pt>
                <c:pt idx="6551">
                  <c:v>75.474648363100002</c:v>
                </c:pt>
                <c:pt idx="6552">
                  <c:v>75.474809358000002</c:v>
                </c:pt>
                <c:pt idx="6553">
                  <c:v>75.475092185099996</c:v>
                </c:pt>
                <c:pt idx="6554">
                  <c:v>75.475450527700005</c:v>
                </c:pt>
                <c:pt idx="6555">
                  <c:v>75.475678146600004</c:v>
                </c:pt>
                <c:pt idx="6556">
                  <c:v>75.478867787499993</c:v>
                </c:pt>
                <c:pt idx="6557">
                  <c:v>75.482081454999999</c:v>
                </c:pt>
                <c:pt idx="6558">
                  <c:v>75.482457786699996</c:v>
                </c:pt>
                <c:pt idx="6559">
                  <c:v>75.482997129400005</c:v>
                </c:pt>
                <c:pt idx="6560">
                  <c:v>75.483857847600007</c:v>
                </c:pt>
                <c:pt idx="6561">
                  <c:v>75.484660911000006</c:v>
                </c:pt>
                <c:pt idx="6562">
                  <c:v>75.485072195100003</c:v>
                </c:pt>
                <c:pt idx="6563">
                  <c:v>75.485549131599996</c:v>
                </c:pt>
                <c:pt idx="6564">
                  <c:v>75.485868702999994</c:v>
                </c:pt>
                <c:pt idx="6565">
                  <c:v>75.486219885200001</c:v>
                </c:pt>
                <c:pt idx="6566">
                  <c:v>75.486996876899994</c:v>
                </c:pt>
                <c:pt idx="6567">
                  <c:v>75.487807330899997</c:v>
                </c:pt>
                <c:pt idx="6568">
                  <c:v>75.488439397099995</c:v>
                </c:pt>
                <c:pt idx="6569">
                  <c:v>75.4888029066</c:v>
                </c:pt>
                <c:pt idx="6570">
                  <c:v>75.4889941924</c:v>
                </c:pt>
                <c:pt idx="6571">
                  <c:v>75.489910056499994</c:v>
                </c:pt>
                <c:pt idx="6572">
                  <c:v>75.491061967700006</c:v>
                </c:pt>
                <c:pt idx="6573">
                  <c:v>75.491622207800006</c:v>
                </c:pt>
                <c:pt idx="6574">
                  <c:v>75.493165687800001</c:v>
                </c:pt>
                <c:pt idx="6575">
                  <c:v>75.494675688699999</c:v>
                </c:pt>
                <c:pt idx="6576">
                  <c:v>75.494989360199995</c:v>
                </c:pt>
                <c:pt idx="6577">
                  <c:v>75.495694272500003</c:v>
                </c:pt>
                <c:pt idx="6578">
                  <c:v>75.496468085700002</c:v>
                </c:pt>
                <c:pt idx="6579">
                  <c:v>75.496909799899996</c:v>
                </c:pt>
                <c:pt idx="6580">
                  <c:v>75.497140743599999</c:v>
                </c:pt>
                <c:pt idx="6581">
                  <c:v>75.497393386699997</c:v>
                </c:pt>
                <c:pt idx="6582">
                  <c:v>75.498098662100006</c:v>
                </c:pt>
                <c:pt idx="6583">
                  <c:v>75.498621444600005</c:v>
                </c:pt>
                <c:pt idx="6584">
                  <c:v>75.499319299800007</c:v>
                </c:pt>
                <c:pt idx="6585">
                  <c:v>75.500699756499998</c:v>
                </c:pt>
                <c:pt idx="6586">
                  <c:v>75.501612225900004</c:v>
                </c:pt>
                <c:pt idx="6587">
                  <c:v>75.502503368600003</c:v>
                </c:pt>
                <c:pt idx="6588">
                  <c:v>75.503857102200001</c:v>
                </c:pt>
                <c:pt idx="6589">
                  <c:v>75.504758721900004</c:v>
                </c:pt>
                <c:pt idx="6590">
                  <c:v>75.505742346100007</c:v>
                </c:pt>
                <c:pt idx="6591">
                  <c:v>75.506816302800004</c:v>
                </c:pt>
                <c:pt idx="6592">
                  <c:v>75.507214296699999</c:v>
                </c:pt>
                <c:pt idx="6593">
                  <c:v>75.508161550400004</c:v>
                </c:pt>
                <c:pt idx="6594">
                  <c:v>75.509131147000005</c:v>
                </c:pt>
                <c:pt idx="6595">
                  <c:v>75.510211508599994</c:v>
                </c:pt>
                <c:pt idx="6596">
                  <c:v>75.511456194199994</c:v>
                </c:pt>
                <c:pt idx="6597">
                  <c:v>75.511881622000004</c:v>
                </c:pt>
                <c:pt idx="6598">
                  <c:v>75.512425501500005</c:v>
                </c:pt>
                <c:pt idx="6599">
                  <c:v>75.513833156999993</c:v>
                </c:pt>
                <c:pt idx="6600">
                  <c:v>75.515223505999998</c:v>
                </c:pt>
                <c:pt idx="6601">
                  <c:v>75.515937749299994</c:v>
                </c:pt>
                <c:pt idx="6602">
                  <c:v>75.516294546500006</c:v>
                </c:pt>
                <c:pt idx="6603">
                  <c:v>75.519589666900004</c:v>
                </c:pt>
                <c:pt idx="6604">
                  <c:v>75.525358495999996</c:v>
                </c:pt>
                <c:pt idx="6605">
                  <c:v>75.528077576100003</c:v>
                </c:pt>
                <c:pt idx="6606">
                  <c:v>75.528477950600006</c:v>
                </c:pt>
                <c:pt idx="6607">
                  <c:v>75.530335501099998</c:v>
                </c:pt>
                <c:pt idx="6608">
                  <c:v>75.532272845899996</c:v>
                </c:pt>
                <c:pt idx="6609">
                  <c:v>75.533889183300005</c:v>
                </c:pt>
                <c:pt idx="6610">
                  <c:v>75.538343871999999</c:v>
                </c:pt>
                <c:pt idx="6611">
                  <c:v>75.5430344018</c:v>
                </c:pt>
                <c:pt idx="6612">
                  <c:v>75.545658533500003</c:v>
                </c:pt>
                <c:pt idx="6613">
                  <c:v>75.549307356699998</c:v>
                </c:pt>
                <c:pt idx="6614">
                  <c:v>75.554221438300004</c:v>
                </c:pt>
                <c:pt idx="6615">
                  <c:v>75.557688673200005</c:v>
                </c:pt>
                <c:pt idx="6616">
                  <c:v>75.560930881600001</c:v>
                </c:pt>
                <c:pt idx="6617">
                  <c:v>75.563200954099997</c:v>
                </c:pt>
                <c:pt idx="6618">
                  <c:v>75.563563259000006</c:v>
                </c:pt>
                <c:pt idx="6619">
                  <c:v>75.564132713500001</c:v>
                </c:pt>
                <c:pt idx="6620">
                  <c:v>75.564629008200001</c:v>
                </c:pt>
                <c:pt idx="6621">
                  <c:v>75.564728405300002</c:v>
                </c:pt>
                <c:pt idx="6622">
                  <c:v>75.565210006100003</c:v>
                </c:pt>
                <c:pt idx="6623">
                  <c:v>75.568266905800002</c:v>
                </c:pt>
                <c:pt idx="6624">
                  <c:v>75.571858589200005</c:v>
                </c:pt>
                <c:pt idx="6625">
                  <c:v>75.573053876299994</c:v>
                </c:pt>
                <c:pt idx="6626">
                  <c:v>75.574385530000001</c:v>
                </c:pt>
                <c:pt idx="6627">
                  <c:v>75.576124575400002</c:v>
                </c:pt>
                <c:pt idx="6628">
                  <c:v>75.579230884099999</c:v>
                </c:pt>
                <c:pt idx="6629">
                  <c:v>75.581865881900001</c:v>
                </c:pt>
                <c:pt idx="6630">
                  <c:v>75.582992203100005</c:v>
                </c:pt>
                <c:pt idx="6631">
                  <c:v>75.584041446599997</c:v>
                </c:pt>
                <c:pt idx="6632">
                  <c:v>75.585348626200002</c:v>
                </c:pt>
                <c:pt idx="6633">
                  <c:v>75.58661755</c:v>
                </c:pt>
                <c:pt idx="6634">
                  <c:v>75.586763571299997</c:v>
                </c:pt>
                <c:pt idx="6635">
                  <c:v>75.588049203899999</c:v>
                </c:pt>
                <c:pt idx="6636">
                  <c:v>75.589634556999997</c:v>
                </c:pt>
                <c:pt idx="6637">
                  <c:v>75.590146296599997</c:v>
                </c:pt>
                <c:pt idx="6638">
                  <c:v>75.590478125399997</c:v>
                </c:pt>
                <c:pt idx="6639">
                  <c:v>75.593121025000002</c:v>
                </c:pt>
                <c:pt idx="6640">
                  <c:v>75.596590569200004</c:v>
                </c:pt>
                <c:pt idx="6641">
                  <c:v>75.597762955099995</c:v>
                </c:pt>
                <c:pt idx="6642">
                  <c:v>75.598978028199994</c:v>
                </c:pt>
                <c:pt idx="6643">
                  <c:v>75.600130752599995</c:v>
                </c:pt>
                <c:pt idx="6644">
                  <c:v>75.600480597100002</c:v>
                </c:pt>
                <c:pt idx="6645">
                  <c:v>75.602000135400004</c:v>
                </c:pt>
                <c:pt idx="6646">
                  <c:v>75.603654518100001</c:v>
                </c:pt>
                <c:pt idx="6647">
                  <c:v>75.606613073700004</c:v>
                </c:pt>
                <c:pt idx="6648">
                  <c:v>75.610063736699999</c:v>
                </c:pt>
                <c:pt idx="6649">
                  <c:v>75.611285975399994</c:v>
                </c:pt>
                <c:pt idx="6650">
                  <c:v>75.611843215899995</c:v>
                </c:pt>
                <c:pt idx="6651">
                  <c:v>75.613331039100004</c:v>
                </c:pt>
                <c:pt idx="6652">
                  <c:v>75.615605151799997</c:v>
                </c:pt>
                <c:pt idx="6653">
                  <c:v>75.616804850299999</c:v>
                </c:pt>
                <c:pt idx="6654">
                  <c:v>75.617065846299994</c:v>
                </c:pt>
                <c:pt idx="6655">
                  <c:v>75.617233773999999</c:v>
                </c:pt>
                <c:pt idx="6656">
                  <c:v>75.618311941499996</c:v>
                </c:pt>
                <c:pt idx="6657">
                  <c:v>75.619362369900003</c:v>
                </c:pt>
                <c:pt idx="6658">
                  <c:v>75.620936711200002</c:v>
                </c:pt>
                <c:pt idx="6659">
                  <c:v>75.622720679699995</c:v>
                </c:pt>
                <c:pt idx="6660">
                  <c:v>75.623204599299996</c:v>
                </c:pt>
                <c:pt idx="6661">
                  <c:v>75.623660247100005</c:v>
                </c:pt>
                <c:pt idx="6662">
                  <c:v>75.625048246299997</c:v>
                </c:pt>
                <c:pt idx="6663">
                  <c:v>75.6274926193</c:v>
                </c:pt>
                <c:pt idx="6664">
                  <c:v>75.629478982699993</c:v>
                </c:pt>
                <c:pt idx="6665">
                  <c:v>75.631022397300001</c:v>
                </c:pt>
                <c:pt idx="6666">
                  <c:v>75.632491725600005</c:v>
                </c:pt>
                <c:pt idx="6667">
                  <c:v>75.633964582299996</c:v>
                </c:pt>
                <c:pt idx="6668">
                  <c:v>75.635440985800003</c:v>
                </c:pt>
                <c:pt idx="6669">
                  <c:v>75.637533594700002</c:v>
                </c:pt>
                <c:pt idx="6670">
                  <c:v>75.639451753100005</c:v>
                </c:pt>
                <c:pt idx="6671">
                  <c:v>75.640350552100003</c:v>
                </c:pt>
                <c:pt idx="6672">
                  <c:v>75.643319640100003</c:v>
                </c:pt>
                <c:pt idx="6673">
                  <c:v>75.6467427818</c:v>
                </c:pt>
                <c:pt idx="6674">
                  <c:v>75.647979266899995</c:v>
                </c:pt>
                <c:pt idx="6675">
                  <c:v>75.648388960999995</c:v>
                </c:pt>
                <c:pt idx="6676">
                  <c:v>75.648764279900007</c:v>
                </c:pt>
                <c:pt idx="6677">
                  <c:v>75.649222840299998</c:v>
                </c:pt>
                <c:pt idx="6678">
                  <c:v>75.649950248500005</c:v>
                </c:pt>
                <c:pt idx="6679">
                  <c:v>75.650659995300003</c:v>
                </c:pt>
                <c:pt idx="6680">
                  <c:v>75.651378519299996</c:v>
                </c:pt>
                <c:pt idx="6681">
                  <c:v>75.652941810000002</c:v>
                </c:pt>
                <c:pt idx="6682">
                  <c:v>75.655153096099994</c:v>
                </c:pt>
                <c:pt idx="6683">
                  <c:v>75.656562293899995</c:v>
                </c:pt>
                <c:pt idx="6684">
                  <c:v>75.656897119700005</c:v>
                </c:pt>
                <c:pt idx="6685">
                  <c:v>75.657718182599993</c:v>
                </c:pt>
                <c:pt idx="6686">
                  <c:v>75.658954462400004</c:v>
                </c:pt>
                <c:pt idx="6687">
                  <c:v>75.661559019600006</c:v>
                </c:pt>
                <c:pt idx="6688">
                  <c:v>75.664420276800001</c:v>
                </c:pt>
                <c:pt idx="6689">
                  <c:v>75.666392042300004</c:v>
                </c:pt>
                <c:pt idx="6690">
                  <c:v>75.668344172800005</c:v>
                </c:pt>
                <c:pt idx="6691">
                  <c:v>75.669256024500001</c:v>
                </c:pt>
                <c:pt idx="6692">
                  <c:v>75.670010236799996</c:v>
                </c:pt>
                <c:pt idx="6693">
                  <c:v>75.671705877700006</c:v>
                </c:pt>
                <c:pt idx="6694">
                  <c:v>75.672930895700006</c:v>
                </c:pt>
                <c:pt idx="6695">
                  <c:v>75.673487156799993</c:v>
                </c:pt>
                <c:pt idx="6696">
                  <c:v>75.674031006700005</c:v>
                </c:pt>
                <c:pt idx="6697">
                  <c:v>75.6742858936</c:v>
                </c:pt>
                <c:pt idx="6698">
                  <c:v>75.675273070100005</c:v>
                </c:pt>
                <c:pt idx="6699">
                  <c:v>75.676535020599999</c:v>
                </c:pt>
                <c:pt idx="6700">
                  <c:v>75.677336913800005</c:v>
                </c:pt>
                <c:pt idx="6701">
                  <c:v>75.677820675800007</c:v>
                </c:pt>
                <c:pt idx="6702">
                  <c:v>75.679709113200005</c:v>
                </c:pt>
                <c:pt idx="6703">
                  <c:v>75.682187607000003</c:v>
                </c:pt>
                <c:pt idx="6704">
                  <c:v>75.682878579299995</c:v>
                </c:pt>
                <c:pt idx="6705">
                  <c:v>75.683318340699998</c:v>
                </c:pt>
                <c:pt idx="6706">
                  <c:v>75.685265969</c:v>
                </c:pt>
                <c:pt idx="6707">
                  <c:v>75.687433442599996</c:v>
                </c:pt>
                <c:pt idx="6708">
                  <c:v>75.689341264600003</c:v>
                </c:pt>
                <c:pt idx="6709">
                  <c:v>75.691299970499998</c:v>
                </c:pt>
                <c:pt idx="6710">
                  <c:v>75.692304491000002</c:v>
                </c:pt>
                <c:pt idx="6711">
                  <c:v>75.692937583100004</c:v>
                </c:pt>
                <c:pt idx="6712">
                  <c:v>75.693701096699996</c:v>
                </c:pt>
                <c:pt idx="6713">
                  <c:v>75.694292213799997</c:v>
                </c:pt>
                <c:pt idx="6714">
                  <c:v>75.695927656099997</c:v>
                </c:pt>
                <c:pt idx="6715">
                  <c:v>75.697505837700007</c:v>
                </c:pt>
                <c:pt idx="6716">
                  <c:v>75.699503555600003</c:v>
                </c:pt>
                <c:pt idx="6717">
                  <c:v>75.702025301199996</c:v>
                </c:pt>
                <c:pt idx="6718">
                  <c:v>75.702802912099997</c:v>
                </c:pt>
                <c:pt idx="6719">
                  <c:v>75.703651100599998</c:v>
                </c:pt>
                <c:pt idx="6720">
                  <c:v>75.706534628300005</c:v>
                </c:pt>
                <c:pt idx="6721">
                  <c:v>75.709585788499993</c:v>
                </c:pt>
                <c:pt idx="6722">
                  <c:v>75.710566168599996</c:v>
                </c:pt>
                <c:pt idx="6723">
                  <c:v>75.712118999599994</c:v>
                </c:pt>
                <c:pt idx="6724">
                  <c:v>75.714305862499998</c:v>
                </c:pt>
                <c:pt idx="6725">
                  <c:v>75.715265914100002</c:v>
                </c:pt>
                <c:pt idx="6726">
                  <c:v>75.716152922500001</c:v>
                </c:pt>
                <c:pt idx="6727">
                  <c:v>75.717216992600001</c:v>
                </c:pt>
                <c:pt idx="6728">
                  <c:v>75.719650407700001</c:v>
                </c:pt>
                <c:pt idx="6729">
                  <c:v>75.722020729299999</c:v>
                </c:pt>
                <c:pt idx="6730">
                  <c:v>75.722505997200003</c:v>
                </c:pt>
                <c:pt idx="6731">
                  <c:v>75.723428852599994</c:v>
                </c:pt>
                <c:pt idx="6732">
                  <c:v>75.724885558500006</c:v>
                </c:pt>
                <c:pt idx="6733">
                  <c:v>75.728330720700001</c:v>
                </c:pt>
                <c:pt idx="6734">
                  <c:v>75.731770374099995</c:v>
                </c:pt>
                <c:pt idx="6735">
                  <c:v>75.732795203199998</c:v>
                </c:pt>
                <c:pt idx="6736">
                  <c:v>75.734019671300004</c:v>
                </c:pt>
                <c:pt idx="6737">
                  <c:v>75.735231240100006</c:v>
                </c:pt>
                <c:pt idx="6738">
                  <c:v>75.738394660300003</c:v>
                </c:pt>
                <c:pt idx="6739">
                  <c:v>75.741426063700004</c:v>
                </c:pt>
                <c:pt idx="6740">
                  <c:v>75.742369646399993</c:v>
                </c:pt>
                <c:pt idx="6741">
                  <c:v>75.743300548700006</c:v>
                </c:pt>
                <c:pt idx="6742">
                  <c:v>75.744484575800001</c:v>
                </c:pt>
                <c:pt idx="6743">
                  <c:v>75.746296612600005</c:v>
                </c:pt>
                <c:pt idx="6744">
                  <c:v>75.7483663732</c:v>
                </c:pt>
                <c:pt idx="6745">
                  <c:v>75.750814803599994</c:v>
                </c:pt>
                <c:pt idx="6746">
                  <c:v>75.752074644100006</c:v>
                </c:pt>
                <c:pt idx="6747">
                  <c:v>75.754740966599996</c:v>
                </c:pt>
                <c:pt idx="6748">
                  <c:v>75.757338515200004</c:v>
                </c:pt>
                <c:pt idx="6749">
                  <c:v>75.758623173100005</c:v>
                </c:pt>
                <c:pt idx="6750">
                  <c:v>75.760413453599995</c:v>
                </c:pt>
                <c:pt idx="6751">
                  <c:v>75.761184002199997</c:v>
                </c:pt>
                <c:pt idx="6752">
                  <c:v>75.761560522099998</c:v>
                </c:pt>
                <c:pt idx="6753">
                  <c:v>75.762000071200006</c:v>
                </c:pt>
                <c:pt idx="6754">
                  <c:v>75.763400035900005</c:v>
                </c:pt>
                <c:pt idx="6755">
                  <c:v>75.7648990836</c:v>
                </c:pt>
                <c:pt idx="6756">
                  <c:v>75.765327229099995</c:v>
                </c:pt>
                <c:pt idx="6757">
                  <c:v>75.766235893800001</c:v>
                </c:pt>
                <c:pt idx="6758">
                  <c:v>75.767098834799995</c:v>
                </c:pt>
                <c:pt idx="6759">
                  <c:v>75.767494562600007</c:v>
                </c:pt>
                <c:pt idx="6760">
                  <c:v>75.768364017899998</c:v>
                </c:pt>
                <c:pt idx="6761">
                  <c:v>75.769663099300004</c:v>
                </c:pt>
                <c:pt idx="6762">
                  <c:v>75.771017130299995</c:v>
                </c:pt>
                <c:pt idx="6763">
                  <c:v>75.772150590199999</c:v>
                </c:pt>
                <c:pt idx="6764">
                  <c:v>75.772879238499996</c:v>
                </c:pt>
                <c:pt idx="6765">
                  <c:v>75.773078672899999</c:v>
                </c:pt>
                <c:pt idx="6766">
                  <c:v>75.774186384199993</c:v>
                </c:pt>
                <c:pt idx="6767">
                  <c:v>75.775932418899998</c:v>
                </c:pt>
                <c:pt idx="6768">
                  <c:v>75.777465467499994</c:v>
                </c:pt>
                <c:pt idx="6769">
                  <c:v>75.778534125199997</c:v>
                </c:pt>
                <c:pt idx="6770">
                  <c:v>75.779660512700005</c:v>
                </c:pt>
                <c:pt idx="6771">
                  <c:v>75.781963997000005</c:v>
                </c:pt>
                <c:pt idx="6772">
                  <c:v>75.783735284700001</c:v>
                </c:pt>
                <c:pt idx="6773">
                  <c:v>75.784563957399996</c:v>
                </c:pt>
                <c:pt idx="6774">
                  <c:v>75.785929916300006</c:v>
                </c:pt>
                <c:pt idx="6775">
                  <c:v>75.787797787900004</c:v>
                </c:pt>
                <c:pt idx="6776">
                  <c:v>75.791185750899999</c:v>
                </c:pt>
                <c:pt idx="6777">
                  <c:v>75.793927938300001</c:v>
                </c:pt>
                <c:pt idx="6778">
                  <c:v>75.794753684499995</c:v>
                </c:pt>
                <c:pt idx="6779">
                  <c:v>75.795370993999995</c:v>
                </c:pt>
                <c:pt idx="6780">
                  <c:v>75.796162362000004</c:v>
                </c:pt>
                <c:pt idx="6781">
                  <c:v>75.796950784200007</c:v>
                </c:pt>
                <c:pt idx="6782">
                  <c:v>75.798012483099996</c:v>
                </c:pt>
                <c:pt idx="6783">
                  <c:v>75.800072839199998</c:v>
                </c:pt>
                <c:pt idx="6784">
                  <c:v>75.801868004400006</c:v>
                </c:pt>
                <c:pt idx="6785">
                  <c:v>75.802752479000006</c:v>
                </c:pt>
                <c:pt idx="6786">
                  <c:v>75.804906109399994</c:v>
                </c:pt>
                <c:pt idx="6787">
                  <c:v>75.807862234799998</c:v>
                </c:pt>
                <c:pt idx="6788">
                  <c:v>75.809101808899996</c:v>
                </c:pt>
                <c:pt idx="6789">
                  <c:v>75.809763773699999</c:v>
                </c:pt>
                <c:pt idx="6790">
                  <c:v>75.810251295499995</c:v>
                </c:pt>
                <c:pt idx="6791">
                  <c:v>75.811085520899994</c:v>
                </c:pt>
                <c:pt idx="6792">
                  <c:v>75.812281356300005</c:v>
                </c:pt>
                <c:pt idx="6793">
                  <c:v>75.812906375300003</c:v>
                </c:pt>
                <c:pt idx="6794">
                  <c:v>75.814168316199996</c:v>
                </c:pt>
                <c:pt idx="6795">
                  <c:v>75.816443702100003</c:v>
                </c:pt>
                <c:pt idx="6796">
                  <c:v>75.817897293499996</c:v>
                </c:pt>
                <c:pt idx="6797">
                  <c:v>75.820117532400005</c:v>
                </c:pt>
                <c:pt idx="6798">
                  <c:v>75.823055224000001</c:v>
                </c:pt>
                <c:pt idx="6799">
                  <c:v>75.825531248999994</c:v>
                </c:pt>
                <c:pt idx="6800">
                  <c:v>75.8275554242</c:v>
                </c:pt>
                <c:pt idx="6801">
                  <c:v>75.829601394099996</c:v>
                </c:pt>
                <c:pt idx="6802">
                  <c:v>75.831361379499995</c:v>
                </c:pt>
                <c:pt idx="6803">
                  <c:v>75.831897366099994</c:v>
                </c:pt>
                <c:pt idx="6804">
                  <c:v>75.832704789999994</c:v>
                </c:pt>
                <c:pt idx="6805">
                  <c:v>75.835438958300003</c:v>
                </c:pt>
                <c:pt idx="6806">
                  <c:v>75.838524458500004</c:v>
                </c:pt>
                <c:pt idx="6807">
                  <c:v>75.839456224499997</c:v>
                </c:pt>
                <c:pt idx="6808">
                  <c:v>75.840138278300003</c:v>
                </c:pt>
                <c:pt idx="6809">
                  <c:v>75.841589037700004</c:v>
                </c:pt>
                <c:pt idx="6810">
                  <c:v>75.842745155399996</c:v>
                </c:pt>
                <c:pt idx="6811">
                  <c:v>75.843133533100001</c:v>
                </c:pt>
                <c:pt idx="6812">
                  <c:v>75.843300509700001</c:v>
                </c:pt>
                <c:pt idx="6813">
                  <c:v>75.844886430399995</c:v>
                </c:pt>
                <c:pt idx="6814">
                  <c:v>75.847339029899999</c:v>
                </c:pt>
                <c:pt idx="6815">
                  <c:v>75.848622786999996</c:v>
                </c:pt>
                <c:pt idx="6816">
                  <c:v>75.849755974999994</c:v>
                </c:pt>
                <c:pt idx="6817">
                  <c:v>75.852352815399996</c:v>
                </c:pt>
                <c:pt idx="6818">
                  <c:v>75.854425679200006</c:v>
                </c:pt>
                <c:pt idx="6819">
                  <c:v>75.856078351799994</c:v>
                </c:pt>
                <c:pt idx="6820">
                  <c:v>75.857870667599997</c:v>
                </c:pt>
                <c:pt idx="6821">
                  <c:v>75.858777528700003</c:v>
                </c:pt>
                <c:pt idx="6822">
                  <c:v>75.859686124199996</c:v>
                </c:pt>
                <c:pt idx="6823">
                  <c:v>75.861437803599998</c:v>
                </c:pt>
                <c:pt idx="6824">
                  <c:v>75.863113274599996</c:v>
                </c:pt>
                <c:pt idx="6825">
                  <c:v>75.8637183612</c:v>
                </c:pt>
                <c:pt idx="6826">
                  <c:v>75.864483464100005</c:v>
                </c:pt>
                <c:pt idx="6827">
                  <c:v>75.866261653999999</c:v>
                </c:pt>
                <c:pt idx="6828">
                  <c:v>75.868417585900005</c:v>
                </c:pt>
                <c:pt idx="6829">
                  <c:v>75.870418124699995</c:v>
                </c:pt>
                <c:pt idx="6830">
                  <c:v>75.871832910899997</c:v>
                </c:pt>
                <c:pt idx="6831">
                  <c:v>75.872342477399997</c:v>
                </c:pt>
                <c:pt idx="6832">
                  <c:v>75.872713530300004</c:v>
                </c:pt>
                <c:pt idx="6833">
                  <c:v>75.873012247199995</c:v>
                </c:pt>
                <c:pt idx="6834">
                  <c:v>75.873491749600007</c:v>
                </c:pt>
                <c:pt idx="6835">
                  <c:v>75.874720280000005</c:v>
                </c:pt>
                <c:pt idx="6836">
                  <c:v>75.875670989599996</c:v>
                </c:pt>
                <c:pt idx="6837">
                  <c:v>75.878121892999999</c:v>
                </c:pt>
                <c:pt idx="6838">
                  <c:v>75.8806128202</c:v>
                </c:pt>
                <c:pt idx="6839">
                  <c:v>75.881188549800001</c:v>
                </c:pt>
                <c:pt idx="6840">
                  <c:v>75.881714236600004</c:v>
                </c:pt>
                <c:pt idx="6841">
                  <c:v>75.8833706912</c:v>
                </c:pt>
                <c:pt idx="6842">
                  <c:v>75.885052353399999</c:v>
                </c:pt>
                <c:pt idx="6843">
                  <c:v>75.885358485400005</c:v>
                </c:pt>
                <c:pt idx="6844">
                  <c:v>75.886067385299995</c:v>
                </c:pt>
                <c:pt idx="6845">
                  <c:v>75.886746013800007</c:v>
                </c:pt>
                <c:pt idx="6846">
                  <c:v>75.889006645699993</c:v>
                </c:pt>
                <c:pt idx="6847">
                  <c:v>75.891909775599999</c:v>
                </c:pt>
                <c:pt idx="6848">
                  <c:v>75.892948631600007</c:v>
                </c:pt>
                <c:pt idx="6849">
                  <c:v>75.894058639400001</c:v>
                </c:pt>
                <c:pt idx="6850">
                  <c:v>75.895477431700002</c:v>
                </c:pt>
                <c:pt idx="6851">
                  <c:v>75.896923198699994</c:v>
                </c:pt>
                <c:pt idx="6852">
                  <c:v>75.897963928500005</c:v>
                </c:pt>
                <c:pt idx="6853">
                  <c:v>75.898390781700002</c:v>
                </c:pt>
                <c:pt idx="6854">
                  <c:v>75.899612541099998</c:v>
                </c:pt>
                <c:pt idx="6855">
                  <c:v>75.901536021599995</c:v>
                </c:pt>
                <c:pt idx="6856">
                  <c:v>75.903811268499993</c:v>
                </c:pt>
                <c:pt idx="6857">
                  <c:v>75.905310895100001</c:v>
                </c:pt>
                <c:pt idx="6858">
                  <c:v>75.907245335699997</c:v>
                </c:pt>
                <c:pt idx="6859">
                  <c:v>75.909455116900006</c:v>
                </c:pt>
                <c:pt idx="6860">
                  <c:v>75.910714092299997</c:v>
                </c:pt>
                <c:pt idx="6861">
                  <c:v>75.912771988000003</c:v>
                </c:pt>
                <c:pt idx="6862">
                  <c:v>75.914165429299999</c:v>
                </c:pt>
                <c:pt idx="6863">
                  <c:v>75.914600955300003</c:v>
                </c:pt>
                <c:pt idx="6864">
                  <c:v>75.9153261907</c:v>
                </c:pt>
                <c:pt idx="6865">
                  <c:v>75.916835608699998</c:v>
                </c:pt>
                <c:pt idx="6866">
                  <c:v>75.919510793300006</c:v>
                </c:pt>
                <c:pt idx="6867">
                  <c:v>75.921727340100006</c:v>
                </c:pt>
                <c:pt idx="6868">
                  <c:v>75.922518114799999</c:v>
                </c:pt>
                <c:pt idx="6869">
                  <c:v>75.922653623000002</c:v>
                </c:pt>
                <c:pt idx="6870">
                  <c:v>75.923456141800003</c:v>
                </c:pt>
                <c:pt idx="6871">
                  <c:v>75.924562540899998</c:v>
                </c:pt>
                <c:pt idx="6872">
                  <c:v>75.925153928100002</c:v>
                </c:pt>
                <c:pt idx="6873">
                  <c:v>75.928997906299998</c:v>
                </c:pt>
                <c:pt idx="6874">
                  <c:v>75.932879420700004</c:v>
                </c:pt>
                <c:pt idx="6875">
                  <c:v>75.933371240599996</c:v>
                </c:pt>
                <c:pt idx="6876">
                  <c:v>75.933983130800002</c:v>
                </c:pt>
                <c:pt idx="6877">
                  <c:v>75.935006632699995</c:v>
                </c:pt>
                <c:pt idx="6878">
                  <c:v>75.9363912118</c:v>
                </c:pt>
                <c:pt idx="6879">
                  <c:v>75.938375696400001</c:v>
                </c:pt>
                <c:pt idx="6880">
                  <c:v>75.940294703999996</c:v>
                </c:pt>
                <c:pt idx="6881">
                  <c:v>75.941152921500006</c:v>
                </c:pt>
                <c:pt idx="6882">
                  <c:v>75.943197525499997</c:v>
                </c:pt>
                <c:pt idx="6883">
                  <c:v>75.948306117599998</c:v>
                </c:pt>
                <c:pt idx="6884">
                  <c:v>75.951705468900002</c:v>
                </c:pt>
                <c:pt idx="6885">
                  <c:v>75.952340100699999</c:v>
                </c:pt>
                <c:pt idx="6886">
                  <c:v>75.953157989499999</c:v>
                </c:pt>
                <c:pt idx="6887">
                  <c:v>75.953788848200006</c:v>
                </c:pt>
                <c:pt idx="6888">
                  <c:v>75.954959876700002</c:v>
                </c:pt>
                <c:pt idx="6889">
                  <c:v>75.956740467900005</c:v>
                </c:pt>
                <c:pt idx="6890">
                  <c:v>75.958070653700005</c:v>
                </c:pt>
                <c:pt idx="6891">
                  <c:v>75.959419159700005</c:v>
                </c:pt>
                <c:pt idx="6892">
                  <c:v>75.960321781900006</c:v>
                </c:pt>
                <c:pt idx="6893">
                  <c:v>75.961872370899997</c:v>
                </c:pt>
                <c:pt idx="6894">
                  <c:v>75.963987148599998</c:v>
                </c:pt>
                <c:pt idx="6895">
                  <c:v>75.965450617299993</c:v>
                </c:pt>
                <c:pt idx="6896">
                  <c:v>75.966688892500002</c:v>
                </c:pt>
                <c:pt idx="6897">
                  <c:v>75.967134448699994</c:v>
                </c:pt>
                <c:pt idx="6898">
                  <c:v>75.968654105200002</c:v>
                </c:pt>
                <c:pt idx="6899">
                  <c:v>75.970276728000002</c:v>
                </c:pt>
                <c:pt idx="6900">
                  <c:v>75.971026782300001</c:v>
                </c:pt>
                <c:pt idx="6901">
                  <c:v>75.972849286599995</c:v>
                </c:pt>
                <c:pt idx="6902">
                  <c:v>75.974934758399996</c:v>
                </c:pt>
                <c:pt idx="6903">
                  <c:v>75.977068098399997</c:v>
                </c:pt>
                <c:pt idx="6904">
                  <c:v>75.978855737000004</c:v>
                </c:pt>
                <c:pt idx="6905">
                  <c:v>75.980095910800003</c:v>
                </c:pt>
                <c:pt idx="6906">
                  <c:v>75.980861545899998</c:v>
                </c:pt>
                <c:pt idx="6907">
                  <c:v>75.981384373400005</c:v>
                </c:pt>
                <c:pt idx="6908">
                  <c:v>75.982181115200007</c:v>
                </c:pt>
                <c:pt idx="6909">
                  <c:v>75.982882748999998</c:v>
                </c:pt>
                <c:pt idx="6910">
                  <c:v>75.983448870499998</c:v>
                </c:pt>
                <c:pt idx="6911">
                  <c:v>75.984593435999997</c:v>
                </c:pt>
                <c:pt idx="6912">
                  <c:v>75.986372298899994</c:v>
                </c:pt>
                <c:pt idx="6913">
                  <c:v>75.990327360699993</c:v>
                </c:pt>
                <c:pt idx="6914">
                  <c:v>75.994031821899995</c:v>
                </c:pt>
                <c:pt idx="6915">
                  <c:v>75.994945869199995</c:v>
                </c:pt>
                <c:pt idx="6916">
                  <c:v>75.995717315700006</c:v>
                </c:pt>
                <c:pt idx="6917">
                  <c:v>75.999323688299995</c:v>
                </c:pt>
                <c:pt idx="6918">
                  <c:v>76.004679080000003</c:v>
                </c:pt>
                <c:pt idx="6919">
                  <c:v>76.007260847200001</c:v>
                </c:pt>
                <c:pt idx="6920">
                  <c:v>76.007712788199996</c:v>
                </c:pt>
                <c:pt idx="6921">
                  <c:v>76.007998186999998</c:v>
                </c:pt>
                <c:pt idx="6922">
                  <c:v>76.008937487099999</c:v>
                </c:pt>
                <c:pt idx="6923">
                  <c:v>76.010209910699999</c:v>
                </c:pt>
                <c:pt idx="6924">
                  <c:v>76.012271072700003</c:v>
                </c:pt>
                <c:pt idx="6925">
                  <c:v>76.015149191299997</c:v>
                </c:pt>
                <c:pt idx="6926">
                  <c:v>76.016684192300005</c:v>
                </c:pt>
                <c:pt idx="6927">
                  <c:v>76.0191387956</c:v>
                </c:pt>
                <c:pt idx="6928">
                  <c:v>76.023199621499998</c:v>
                </c:pt>
                <c:pt idx="6929">
                  <c:v>76.025649590300006</c:v>
                </c:pt>
                <c:pt idx="6930">
                  <c:v>76.028520971899994</c:v>
                </c:pt>
                <c:pt idx="6931">
                  <c:v>76.031792366800005</c:v>
                </c:pt>
                <c:pt idx="6932">
                  <c:v>76.034402247900005</c:v>
                </c:pt>
                <c:pt idx="6933">
                  <c:v>76.037249340700001</c:v>
                </c:pt>
                <c:pt idx="6934">
                  <c:v>76.038845433800006</c:v>
                </c:pt>
                <c:pt idx="6935">
                  <c:v>76.039130474000004</c:v>
                </c:pt>
                <c:pt idx="6936">
                  <c:v>76.039232785199999</c:v>
                </c:pt>
                <c:pt idx="6937">
                  <c:v>76.040372868399999</c:v>
                </c:pt>
                <c:pt idx="6938">
                  <c:v>76.042777854500002</c:v>
                </c:pt>
                <c:pt idx="6939">
                  <c:v>76.044105715399994</c:v>
                </c:pt>
                <c:pt idx="6940">
                  <c:v>76.044876814399998</c:v>
                </c:pt>
                <c:pt idx="6941">
                  <c:v>76.045677926600007</c:v>
                </c:pt>
                <c:pt idx="6942">
                  <c:v>76.045893527499999</c:v>
                </c:pt>
                <c:pt idx="6943">
                  <c:v>76.046828788900001</c:v>
                </c:pt>
                <c:pt idx="6944">
                  <c:v>76.047629781699996</c:v>
                </c:pt>
                <c:pt idx="6945">
                  <c:v>76.048993164600006</c:v>
                </c:pt>
                <c:pt idx="6946">
                  <c:v>76.051372900499999</c:v>
                </c:pt>
                <c:pt idx="6947">
                  <c:v>76.053724548600002</c:v>
                </c:pt>
                <c:pt idx="6948">
                  <c:v>76.056976342599995</c:v>
                </c:pt>
                <c:pt idx="6949">
                  <c:v>76.058977824600007</c:v>
                </c:pt>
                <c:pt idx="6950">
                  <c:v>76.059719772700007</c:v>
                </c:pt>
                <c:pt idx="6951">
                  <c:v>76.061065164400006</c:v>
                </c:pt>
                <c:pt idx="6952">
                  <c:v>76.061788410399998</c:v>
                </c:pt>
                <c:pt idx="6953">
                  <c:v>76.063190796499995</c:v>
                </c:pt>
                <c:pt idx="6954">
                  <c:v>76.064986802600004</c:v>
                </c:pt>
                <c:pt idx="6955">
                  <c:v>76.065643523800006</c:v>
                </c:pt>
                <c:pt idx="6956">
                  <c:v>76.066061597900003</c:v>
                </c:pt>
                <c:pt idx="6957">
                  <c:v>76.066554901299995</c:v>
                </c:pt>
                <c:pt idx="6958">
                  <c:v>76.068022245500003</c:v>
                </c:pt>
                <c:pt idx="6959">
                  <c:v>76.069686958399998</c:v>
                </c:pt>
                <c:pt idx="6960">
                  <c:v>76.070463536299997</c:v>
                </c:pt>
                <c:pt idx="6961">
                  <c:v>76.070787625600005</c:v>
                </c:pt>
                <c:pt idx="6962">
                  <c:v>76.0728608971</c:v>
                </c:pt>
                <c:pt idx="6963">
                  <c:v>76.075686207399997</c:v>
                </c:pt>
                <c:pt idx="6964">
                  <c:v>76.076489174100004</c:v>
                </c:pt>
                <c:pt idx="6965">
                  <c:v>76.076859202500003</c:v>
                </c:pt>
                <c:pt idx="6966">
                  <c:v>76.0774784436</c:v>
                </c:pt>
                <c:pt idx="6967">
                  <c:v>76.077800875299999</c:v>
                </c:pt>
                <c:pt idx="6968">
                  <c:v>76.077941824800007</c:v>
                </c:pt>
                <c:pt idx="6969">
                  <c:v>76.078345997</c:v>
                </c:pt>
                <c:pt idx="6970">
                  <c:v>76.081225439700006</c:v>
                </c:pt>
                <c:pt idx="6971">
                  <c:v>76.083877608899996</c:v>
                </c:pt>
                <c:pt idx="6972">
                  <c:v>76.084050108900001</c:v>
                </c:pt>
                <c:pt idx="6973">
                  <c:v>76.084532703400001</c:v>
                </c:pt>
                <c:pt idx="6974">
                  <c:v>76.086009751299997</c:v>
                </c:pt>
                <c:pt idx="6975">
                  <c:v>76.088658744200004</c:v>
                </c:pt>
                <c:pt idx="6976">
                  <c:v>76.090402295800004</c:v>
                </c:pt>
                <c:pt idx="6977">
                  <c:v>76.090881010900006</c:v>
                </c:pt>
                <c:pt idx="6978">
                  <c:v>76.092424564400005</c:v>
                </c:pt>
                <c:pt idx="6979">
                  <c:v>76.094376350700003</c:v>
                </c:pt>
                <c:pt idx="6980">
                  <c:v>76.097399803499997</c:v>
                </c:pt>
                <c:pt idx="6981">
                  <c:v>76.100117715500005</c:v>
                </c:pt>
                <c:pt idx="6982">
                  <c:v>76.102092416999994</c:v>
                </c:pt>
                <c:pt idx="6983">
                  <c:v>76.104248147800007</c:v>
                </c:pt>
                <c:pt idx="6984">
                  <c:v>76.105459833599994</c:v>
                </c:pt>
                <c:pt idx="6985">
                  <c:v>76.106394718000004</c:v>
                </c:pt>
                <c:pt idx="6986">
                  <c:v>76.109412770000006</c:v>
                </c:pt>
                <c:pt idx="6987">
                  <c:v>76.113188778199998</c:v>
                </c:pt>
                <c:pt idx="6988">
                  <c:v>76.114270042300006</c:v>
                </c:pt>
                <c:pt idx="6989">
                  <c:v>76.115249873400003</c:v>
                </c:pt>
                <c:pt idx="6990">
                  <c:v>76.119902583599995</c:v>
                </c:pt>
                <c:pt idx="6991">
                  <c:v>76.125504836100006</c:v>
                </c:pt>
                <c:pt idx="6992">
                  <c:v>76.128008025900002</c:v>
                </c:pt>
                <c:pt idx="6993">
                  <c:v>76.129931632199998</c:v>
                </c:pt>
                <c:pt idx="6994">
                  <c:v>76.131814067500002</c:v>
                </c:pt>
                <c:pt idx="6995">
                  <c:v>76.133571441100003</c:v>
                </c:pt>
                <c:pt idx="6996">
                  <c:v>76.135344488599998</c:v>
                </c:pt>
                <c:pt idx="6997">
                  <c:v>76.136382296199997</c:v>
                </c:pt>
                <c:pt idx="6998">
                  <c:v>76.136992595699994</c:v>
                </c:pt>
                <c:pt idx="6999">
                  <c:v>76.137139116399993</c:v>
                </c:pt>
                <c:pt idx="7000">
                  <c:v>76.137726701099993</c:v>
                </c:pt>
                <c:pt idx="7001">
                  <c:v>76.138395721799995</c:v>
                </c:pt>
                <c:pt idx="7002">
                  <c:v>76.138705782200006</c:v>
                </c:pt>
                <c:pt idx="7003">
                  <c:v>76.139157338800004</c:v>
                </c:pt>
                <c:pt idx="7004">
                  <c:v>76.139870656900001</c:v>
                </c:pt>
                <c:pt idx="7005">
                  <c:v>76.140715182600005</c:v>
                </c:pt>
                <c:pt idx="7006">
                  <c:v>76.141390528900004</c:v>
                </c:pt>
                <c:pt idx="7007">
                  <c:v>76.143907715200001</c:v>
                </c:pt>
                <c:pt idx="7008">
                  <c:v>76.147808797899998</c:v>
                </c:pt>
                <c:pt idx="7009">
                  <c:v>76.149554360400003</c:v>
                </c:pt>
                <c:pt idx="7010">
                  <c:v>76.149743909099996</c:v>
                </c:pt>
                <c:pt idx="7011">
                  <c:v>76.151330245099999</c:v>
                </c:pt>
                <c:pt idx="7012">
                  <c:v>76.153289435900007</c:v>
                </c:pt>
                <c:pt idx="7013">
                  <c:v>76.154732096999993</c:v>
                </c:pt>
                <c:pt idx="7014">
                  <c:v>76.155834883500006</c:v>
                </c:pt>
                <c:pt idx="7015">
                  <c:v>76.156352780800006</c:v>
                </c:pt>
                <c:pt idx="7016">
                  <c:v>76.157674811899994</c:v>
                </c:pt>
                <c:pt idx="7017">
                  <c:v>76.159373754399994</c:v>
                </c:pt>
                <c:pt idx="7018">
                  <c:v>76.160176700899996</c:v>
                </c:pt>
                <c:pt idx="7019">
                  <c:v>76.160433877200006</c:v>
                </c:pt>
                <c:pt idx="7020">
                  <c:v>76.161363957199995</c:v>
                </c:pt>
                <c:pt idx="7021">
                  <c:v>76.162458841800003</c:v>
                </c:pt>
                <c:pt idx="7022">
                  <c:v>76.1649703561</c:v>
                </c:pt>
                <c:pt idx="7023">
                  <c:v>76.167975034999998</c:v>
                </c:pt>
                <c:pt idx="7024">
                  <c:v>76.169179115099993</c:v>
                </c:pt>
                <c:pt idx="7025">
                  <c:v>76.169609218100007</c:v>
                </c:pt>
                <c:pt idx="7026">
                  <c:v>76.170505913599996</c:v>
                </c:pt>
                <c:pt idx="7027">
                  <c:v>76.172187101199995</c:v>
                </c:pt>
                <c:pt idx="7028">
                  <c:v>76.174057404199999</c:v>
                </c:pt>
                <c:pt idx="7029">
                  <c:v>76.175264676799998</c:v>
                </c:pt>
                <c:pt idx="7030">
                  <c:v>76.175781773799997</c:v>
                </c:pt>
                <c:pt idx="7031">
                  <c:v>76.176130924199995</c:v>
                </c:pt>
                <c:pt idx="7032">
                  <c:v>76.176653948799995</c:v>
                </c:pt>
                <c:pt idx="7033">
                  <c:v>76.1808052887</c:v>
                </c:pt>
                <c:pt idx="7034">
                  <c:v>76.185412551400006</c:v>
                </c:pt>
                <c:pt idx="7035">
                  <c:v>76.189931143899997</c:v>
                </c:pt>
                <c:pt idx="7036">
                  <c:v>76.194144956900004</c:v>
                </c:pt>
                <c:pt idx="7037">
                  <c:v>76.198545606300002</c:v>
                </c:pt>
                <c:pt idx="7038">
                  <c:v>76.203316939800004</c:v>
                </c:pt>
                <c:pt idx="7039">
                  <c:v>76.207697252399996</c:v>
                </c:pt>
                <c:pt idx="7040">
                  <c:v>76.211065577200003</c:v>
                </c:pt>
                <c:pt idx="7041">
                  <c:v>76.211797554399993</c:v>
                </c:pt>
                <c:pt idx="7042">
                  <c:v>76.212759308800003</c:v>
                </c:pt>
                <c:pt idx="7043">
                  <c:v>76.213989677800001</c:v>
                </c:pt>
                <c:pt idx="7044">
                  <c:v>76.215126096600002</c:v>
                </c:pt>
                <c:pt idx="7045">
                  <c:v>76.2158029231</c:v>
                </c:pt>
                <c:pt idx="7046">
                  <c:v>76.216416354499998</c:v>
                </c:pt>
                <c:pt idx="7047">
                  <c:v>76.220969003700006</c:v>
                </c:pt>
                <c:pt idx="7048">
                  <c:v>76.225555251299994</c:v>
                </c:pt>
                <c:pt idx="7049">
                  <c:v>76.225840231299998</c:v>
                </c:pt>
                <c:pt idx="7050">
                  <c:v>76.227456339</c:v>
                </c:pt>
                <c:pt idx="7051">
                  <c:v>76.229928677000004</c:v>
                </c:pt>
                <c:pt idx="7052">
                  <c:v>76.231022621999998</c:v>
                </c:pt>
                <c:pt idx="7053">
                  <c:v>76.231823564999999</c:v>
                </c:pt>
                <c:pt idx="7054">
                  <c:v>76.232654382099994</c:v>
                </c:pt>
                <c:pt idx="7055">
                  <c:v>76.232815367100002</c:v>
                </c:pt>
                <c:pt idx="7056">
                  <c:v>76.233358733399996</c:v>
                </c:pt>
                <c:pt idx="7057">
                  <c:v>76.235409314199998</c:v>
                </c:pt>
                <c:pt idx="7058">
                  <c:v>76.237471353399997</c:v>
                </c:pt>
                <c:pt idx="7059">
                  <c:v>76.238011309800001</c:v>
                </c:pt>
                <c:pt idx="7060">
                  <c:v>76.238079232199993</c:v>
                </c:pt>
                <c:pt idx="7061">
                  <c:v>76.238394473699998</c:v>
                </c:pt>
                <c:pt idx="7062">
                  <c:v>76.239137963499999</c:v>
                </c:pt>
                <c:pt idx="7063">
                  <c:v>76.239639115000003</c:v>
                </c:pt>
                <c:pt idx="7064">
                  <c:v>76.239830531999999</c:v>
                </c:pt>
                <c:pt idx="7065">
                  <c:v>76.240563348099997</c:v>
                </c:pt>
                <c:pt idx="7066">
                  <c:v>76.242744554799998</c:v>
                </c:pt>
                <c:pt idx="7067">
                  <c:v>76.245205028000001</c:v>
                </c:pt>
                <c:pt idx="7068">
                  <c:v>76.246338053800002</c:v>
                </c:pt>
                <c:pt idx="7069">
                  <c:v>76.247769652900004</c:v>
                </c:pt>
                <c:pt idx="7070">
                  <c:v>76.249728150600006</c:v>
                </c:pt>
                <c:pt idx="7071">
                  <c:v>76.250566056699995</c:v>
                </c:pt>
                <c:pt idx="7072">
                  <c:v>76.253172217100001</c:v>
                </c:pt>
                <c:pt idx="7073">
                  <c:v>76.255910419599999</c:v>
                </c:pt>
                <c:pt idx="7074">
                  <c:v>76.256856356900002</c:v>
                </c:pt>
                <c:pt idx="7075">
                  <c:v>76.257676920199998</c:v>
                </c:pt>
                <c:pt idx="7076">
                  <c:v>76.259004312100004</c:v>
                </c:pt>
                <c:pt idx="7077">
                  <c:v>76.2609711729</c:v>
                </c:pt>
                <c:pt idx="7078">
                  <c:v>76.262405770100003</c:v>
                </c:pt>
                <c:pt idx="7079">
                  <c:v>76.263528860600005</c:v>
                </c:pt>
                <c:pt idx="7080">
                  <c:v>76.264510187200003</c:v>
                </c:pt>
                <c:pt idx="7081">
                  <c:v>76.265843499900001</c:v>
                </c:pt>
                <c:pt idx="7082">
                  <c:v>76.267765727500006</c:v>
                </c:pt>
                <c:pt idx="7083">
                  <c:v>76.269065916900004</c:v>
                </c:pt>
                <c:pt idx="7084">
                  <c:v>76.269311042400005</c:v>
                </c:pt>
                <c:pt idx="7085">
                  <c:v>76.269891367499994</c:v>
                </c:pt>
                <c:pt idx="7086">
                  <c:v>76.270642773000006</c:v>
                </c:pt>
                <c:pt idx="7087">
                  <c:v>76.270969002699999</c:v>
                </c:pt>
                <c:pt idx="7088">
                  <c:v>76.270984811600002</c:v>
                </c:pt>
                <c:pt idx="7089">
                  <c:v>76.271333899200002</c:v>
                </c:pt>
                <c:pt idx="7090">
                  <c:v>76.273137004700004</c:v>
                </c:pt>
                <c:pt idx="7091">
                  <c:v>76.274739932700001</c:v>
                </c:pt>
                <c:pt idx="7092">
                  <c:v>76.274967798299997</c:v>
                </c:pt>
                <c:pt idx="7093">
                  <c:v>76.275286567099997</c:v>
                </c:pt>
                <c:pt idx="7094">
                  <c:v>76.276157679199997</c:v>
                </c:pt>
                <c:pt idx="7095">
                  <c:v>76.277095704000004</c:v>
                </c:pt>
                <c:pt idx="7096">
                  <c:v>76.278659499499994</c:v>
                </c:pt>
                <c:pt idx="7097">
                  <c:v>76.280337923700003</c:v>
                </c:pt>
                <c:pt idx="7098">
                  <c:v>76.280850473200005</c:v>
                </c:pt>
                <c:pt idx="7099">
                  <c:v>76.281063467899997</c:v>
                </c:pt>
                <c:pt idx="7100">
                  <c:v>76.282001110899998</c:v>
                </c:pt>
                <c:pt idx="7101">
                  <c:v>76.283009898700001</c:v>
                </c:pt>
                <c:pt idx="7102">
                  <c:v>76.283348879900004</c:v>
                </c:pt>
                <c:pt idx="7103">
                  <c:v>76.283732035</c:v>
                </c:pt>
                <c:pt idx="7104">
                  <c:v>76.284064983099995</c:v>
                </c:pt>
                <c:pt idx="7105">
                  <c:v>76.284298658200001</c:v>
                </c:pt>
                <c:pt idx="7106">
                  <c:v>76.284899874000004</c:v>
                </c:pt>
                <c:pt idx="7107">
                  <c:v>76.285455282499996</c:v>
                </c:pt>
                <c:pt idx="7108">
                  <c:v>76.2863428836</c:v>
                </c:pt>
                <c:pt idx="7109">
                  <c:v>76.287611133699997</c:v>
                </c:pt>
                <c:pt idx="7110">
                  <c:v>76.288776421099996</c:v>
                </c:pt>
                <c:pt idx="7111">
                  <c:v>76.289547047300005</c:v>
                </c:pt>
                <c:pt idx="7112">
                  <c:v>76.290122682000003</c:v>
                </c:pt>
                <c:pt idx="7113">
                  <c:v>76.290693743399999</c:v>
                </c:pt>
                <c:pt idx="7114">
                  <c:v>76.291492743500001</c:v>
                </c:pt>
                <c:pt idx="7115">
                  <c:v>76.292441363999998</c:v>
                </c:pt>
                <c:pt idx="7116">
                  <c:v>76.292799905799995</c:v>
                </c:pt>
                <c:pt idx="7117">
                  <c:v>76.294050321599997</c:v>
                </c:pt>
                <c:pt idx="7118">
                  <c:v>76.295536719899999</c:v>
                </c:pt>
                <c:pt idx="7119">
                  <c:v>76.296002598000001</c:v>
                </c:pt>
                <c:pt idx="7120">
                  <c:v>76.297275863300001</c:v>
                </c:pt>
                <c:pt idx="7121">
                  <c:v>76.298917277399994</c:v>
                </c:pt>
                <c:pt idx="7122">
                  <c:v>76.300316693300005</c:v>
                </c:pt>
                <c:pt idx="7123">
                  <c:v>76.301765181999997</c:v>
                </c:pt>
                <c:pt idx="7124">
                  <c:v>76.302543674199995</c:v>
                </c:pt>
                <c:pt idx="7125">
                  <c:v>76.302893059900001</c:v>
                </c:pt>
                <c:pt idx="7126">
                  <c:v>76.303461667899995</c:v>
                </c:pt>
                <c:pt idx="7127">
                  <c:v>76.304105730399996</c:v>
                </c:pt>
                <c:pt idx="7128">
                  <c:v>76.304465249800003</c:v>
                </c:pt>
                <c:pt idx="7129">
                  <c:v>76.304902882500002</c:v>
                </c:pt>
                <c:pt idx="7130">
                  <c:v>76.305658730199994</c:v>
                </c:pt>
                <c:pt idx="7131">
                  <c:v>76.306188307400006</c:v>
                </c:pt>
                <c:pt idx="7132">
                  <c:v>76.306246311199999</c:v>
                </c:pt>
                <c:pt idx="7133">
                  <c:v>76.306516933899999</c:v>
                </c:pt>
                <c:pt idx="7134">
                  <c:v>76.307121236100002</c:v>
                </c:pt>
                <c:pt idx="7135">
                  <c:v>76.307698343400006</c:v>
                </c:pt>
                <c:pt idx="7136">
                  <c:v>76.307894633000004</c:v>
                </c:pt>
                <c:pt idx="7137">
                  <c:v>76.308046766100006</c:v>
                </c:pt>
                <c:pt idx="7138">
                  <c:v>76.3084843842</c:v>
                </c:pt>
                <c:pt idx="7139">
                  <c:v>76.309069443499993</c:v>
                </c:pt>
                <c:pt idx="7140">
                  <c:v>76.309428809500005</c:v>
                </c:pt>
                <c:pt idx="7141">
                  <c:v>76.309643719299999</c:v>
                </c:pt>
                <c:pt idx="7142">
                  <c:v>76.3098189058</c:v>
                </c:pt>
                <c:pt idx="7143">
                  <c:v>76.310383386699996</c:v>
                </c:pt>
                <c:pt idx="7144">
                  <c:v>76.311033566299997</c:v>
                </c:pt>
                <c:pt idx="7145">
                  <c:v>76.311205423000004</c:v>
                </c:pt>
                <c:pt idx="7146">
                  <c:v>76.311595445799995</c:v>
                </c:pt>
                <c:pt idx="7147">
                  <c:v>76.312473409600003</c:v>
                </c:pt>
                <c:pt idx="7148">
                  <c:v>76.3140374404</c:v>
                </c:pt>
                <c:pt idx="7149">
                  <c:v>76.315074892799998</c:v>
                </c:pt>
                <c:pt idx="7150">
                  <c:v>76.316851938900001</c:v>
                </c:pt>
                <c:pt idx="7151">
                  <c:v>76.319343376899994</c:v>
                </c:pt>
                <c:pt idx="7152">
                  <c:v>76.320383170100001</c:v>
                </c:pt>
                <c:pt idx="7153">
                  <c:v>76.321090441099997</c:v>
                </c:pt>
                <c:pt idx="7154">
                  <c:v>76.322274037599996</c:v>
                </c:pt>
                <c:pt idx="7155">
                  <c:v>76.323346173499999</c:v>
                </c:pt>
                <c:pt idx="7156">
                  <c:v>76.323726372400003</c:v>
                </c:pt>
                <c:pt idx="7157">
                  <c:v>76.323977837900003</c:v>
                </c:pt>
                <c:pt idx="7158">
                  <c:v>76.324261121999996</c:v>
                </c:pt>
                <c:pt idx="7159">
                  <c:v>76.324384324099995</c:v>
                </c:pt>
                <c:pt idx="7160">
                  <c:v>76.325601035700004</c:v>
                </c:pt>
                <c:pt idx="7161">
                  <c:v>76.327334042700002</c:v>
                </c:pt>
                <c:pt idx="7162">
                  <c:v>76.328628057900005</c:v>
                </c:pt>
                <c:pt idx="7163">
                  <c:v>76.329638816100001</c:v>
                </c:pt>
                <c:pt idx="7164">
                  <c:v>76.3299193868</c:v>
                </c:pt>
                <c:pt idx="7165">
                  <c:v>76.330090815999995</c:v>
                </c:pt>
                <c:pt idx="7166">
                  <c:v>76.331138610599993</c:v>
                </c:pt>
                <c:pt idx="7167">
                  <c:v>76.332735006700005</c:v>
                </c:pt>
                <c:pt idx="7168">
                  <c:v>76.333459572899997</c:v>
                </c:pt>
                <c:pt idx="7169">
                  <c:v>76.334737871499996</c:v>
                </c:pt>
                <c:pt idx="7170">
                  <c:v>76.336342376299996</c:v>
                </c:pt>
                <c:pt idx="7171">
                  <c:v>76.3368435963</c:v>
                </c:pt>
                <c:pt idx="7172">
                  <c:v>76.337413982699999</c:v>
                </c:pt>
                <c:pt idx="7173">
                  <c:v>76.338411107900001</c:v>
                </c:pt>
                <c:pt idx="7174">
                  <c:v>76.339504873400003</c:v>
                </c:pt>
                <c:pt idx="7175">
                  <c:v>76.340085242200004</c:v>
                </c:pt>
                <c:pt idx="7176">
                  <c:v>76.340865691600001</c:v>
                </c:pt>
                <c:pt idx="7177">
                  <c:v>76.341791903800001</c:v>
                </c:pt>
                <c:pt idx="7178">
                  <c:v>76.341986131699997</c:v>
                </c:pt>
                <c:pt idx="7179">
                  <c:v>76.342172883399996</c:v>
                </c:pt>
                <c:pt idx="7180">
                  <c:v>76.342901958200002</c:v>
                </c:pt>
                <c:pt idx="7181">
                  <c:v>76.344376271300007</c:v>
                </c:pt>
                <c:pt idx="7182">
                  <c:v>76.345600785800002</c:v>
                </c:pt>
                <c:pt idx="7183">
                  <c:v>76.346060410700005</c:v>
                </c:pt>
                <c:pt idx="7184">
                  <c:v>76.346768475999994</c:v>
                </c:pt>
                <c:pt idx="7185">
                  <c:v>76.347418805900006</c:v>
                </c:pt>
                <c:pt idx="7186">
                  <c:v>76.348114606600006</c:v>
                </c:pt>
                <c:pt idx="7187">
                  <c:v>76.348789556900002</c:v>
                </c:pt>
                <c:pt idx="7188">
                  <c:v>76.349279504699993</c:v>
                </c:pt>
                <c:pt idx="7189">
                  <c:v>76.349966325699995</c:v>
                </c:pt>
                <c:pt idx="7190">
                  <c:v>76.3503218524</c:v>
                </c:pt>
                <c:pt idx="7191">
                  <c:v>76.351189243799993</c:v>
                </c:pt>
                <c:pt idx="7192">
                  <c:v>76.352052667899997</c:v>
                </c:pt>
                <c:pt idx="7193">
                  <c:v>76.352236469800005</c:v>
                </c:pt>
                <c:pt idx="7194">
                  <c:v>76.352629693500006</c:v>
                </c:pt>
                <c:pt idx="7195">
                  <c:v>76.3533643544</c:v>
                </c:pt>
                <c:pt idx="7196">
                  <c:v>76.354298752999995</c:v>
                </c:pt>
                <c:pt idx="7197">
                  <c:v>76.354909465299997</c:v>
                </c:pt>
                <c:pt idx="7198">
                  <c:v>76.3557341681</c:v>
                </c:pt>
                <c:pt idx="7199">
                  <c:v>76.357271388800001</c:v>
                </c:pt>
                <c:pt idx="7200">
                  <c:v>76.359505934200001</c:v>
                </c:pt>
                <c:pt idx="7201">
                  <c:v>76.361046724199994</c:v>
                </c:pt>
                <c:pt idx="7202">
                  <c:v>76.361219415400001</c:v>
                </c:pt>
                <c:pt idx="7203">
                  <c:v>76.361830848799997</c:v>
                </c:pt>
                <c:pt idx="7204">
                  <c:v>76.362664651100005</c:v>
                </c:pt>
                <c:pt idx="7205">
                  <c:v>76.363699016699996</c:v>
                </c:pt>
                <c:pt idx="7206">
                  <c:v>76.364519278900005</c:v>
                </c:pt>
                <c:pt idx="7207">
                  <c:v>76.365053884299996</c:v>
                </c:pt>
                <c:pt idx="7208">
                  <c:v>76.366275548600001</c:v>
                </c:pt>
                <c:pt idx="7209">
                  <c:v>76.368644313499999</c:v>
                </c:pt>
                <c:pt idx="7210">
                  <c:v>76.370297792599999</c:v>
                </c:pt>
                <c:pt idx="7211">
                  <c:v>76.370688518400001</c:v>
                </c:pt>
                <c:pt idx="7212">
                  <c:v>76.371710855900005</c:v>
                </c:pt>
                <c:pt idx="7213">
                  <c:v>76.372458223099997</c:v>
                </c:pt>
                <c:pt idx="7214">
                  <c:v>76.373034411099994</c:v>
                </c:pt>
                <c:pt idx="7215">
                  <c:v>76.374236822499995</c:v>
                </c:pt>
                <c:pt idx="7216">
                  <c:v>76.3751490163</c:v>
                </c:pt>
                <c:pt idx="7217">
                  <c:v>76.3755359277</c:v>
                </c:pt>
                <c:pt idx="7218">
                  <c:v>76.3759623447</c:v>
                </c:pt>
                <c:pt idx="7219">
                  <c:v>76.377764964299999</c:v>
                </c:pt>
                <c:pt idx="7220">
                  <c:v>76.380282476800005</c:v>
                </c:pt>
                <c:pt idx="7221">
                  <c:v>76.381920755400003</c:v>
                </c:pt>
                <c:pt idx="7222">
                  <c:v>76.383212907900003</c:v>
                </c:pt>
                <c:pt idx="7223">
                  <c:v>76.383818322699994</c:v>
                </c:pt>
                <c:pt idx="7224">
                  <c:v>76.384768924300005</c:v>
                </c:pt>
                <c:pt idx="7225">
                  <c:v>76.385791268399998</c:v>
                </c:pt>
                <c:pt idx="7226">
                  <c:v>76.387473477300006</c:v>
                </c:pt>
                <c:pt idx="7227">
                  <c:v>76.391134017900001</c:v>
                </c:pt>
                <c:pt idx="7228">
                  <c:v>76.393497303700002</c:v>
                </c:pt>
                <c:pt idx="7229">
                  <c:v>76.394168262299999</c:v>
                </c:pt>
                <c:pt idx="7230">
                  <c:v>76.394783146999998</c:v>
                </c:pt>
                <c:pt idx="7231">
                  <c:v>76.395397675200002</c:v>
                </c:pt>
                <c:pt idx="7232">
                  <c:v>76.396272797600005</c:v>
                </c:pt>
                <c:pt idx="7233">
                  <c:v>76.398086942000006</c:v>
                </c:pt>
                <c:pt idx="7234">
                  <c:v>76.399561303900001</c:v>
                </c:pt>
                <c:pt idx="7235">
                  <c:v>76.4005514463</c:v>
                </c:pt>
                <c:pt idx="7236">
                  <c:v>76.403424494999996</c:v>
                </c:pt>
                <c:pt idx="7237">
                  <c:v>76.405560220699996</c:v>
                </c:pt>
                <c:pt idx="7238">
                  <c:v>76.407265115399994</c:v>
                </c:pt>
                <c:pt idx="7239">
                  <c:v>76.409333908999997</c:v>
                </c:pt>
                <c:pt idx="7240">
                  <c:v>76.410268006199999</c:v>
                </c:pt>
                <c:pt idx="7241">
                  <c:v>76.4113150023</c:v>
                </c:pt>
                <c:pt idx="7242">
                  <c:v>76.412370425600002</c:v>
                </c:pt>
                <c:pt idx="7243">
                  <c:v>76.413432456899997</c:v>
                </c:pt>
                <c:pt idx="7244">
                  <c:v>76.414828048399997</c:v>
                </c:pt>
                <c:pt idx="7245">
                  <c:v>76.416035557599997</c:v>
                </c:pt>
                <c:pt idx="7246">
                  <c:v>76.4173040628</c:v>
                </c:pt>
                <c:pt idx="7247">
                  <c:v>76.4185477754</c:v>
                </c:pt>
                <c:pt idx="7248">
                  <c:v>76.418929006699997</c:v>
                </c:pt>
                <c:pt idx="7249">
                  <c:v>76.419926635899998</c:v>
                </c:pt>
                <c:pt idx="7250">
                  <c:v>76.420975659199996</c:v>
                </c:pt>
                <c:pt idx="7251">
                  <c:v>76.421934011399998</c:v>
                </c:pt>
                <c:pt idx="7252">
                  <c:v>76.424530447999999</c:v>
                </c:pt>
                <c:pt idx="7253">
                  <c:v>76.426625814000005</c:v>
                </c:pt>
                <c:pt idx="7254">
                  <c:v>76.427138635399999</c:v>
                </c:pt>
                <c:pt idx="7255">
                  <c:v>76.427397936299997</c:v>
                </c:pt>
                <c:pt idx="7256">
                  <c:v>76.428826084700006</c:v>
                </c:pt>
                <c:pt idx="7257">
                  <c:v>76.430906373400006</c:v>
                </c:pt>
                <c:pt idx="7258">
                  <c:v>76.431814714699996</c:v>
                </c:pt>
                <c:pt idx="7259">
                  <c:v>76.432872552399999</c:v>
                </c:pt>
                <c:pt idx="7260">
                  <c:v>76.434510219299995</c:v>
                </c:pt>
                <c:pt idx="7261">
                  <c:v>76.435511067700006</c:v>
                </c:pt>
                <c:pt idx="7262">
                  <c:v>76.435905241599997</c:v>
                </c:pt>
                <c:pt idx="7263">
                  <c:v>76.436053691300003</c:v>
                </c:pt>
                <c:pt idx="7264">
                  <c:v>76.437388055900001</c:v>
                </c:pt>
                <c:pt idx="7265">
                  <c:v>76.439813630200007</c:v>
                </c:pt>
                <c:pt idx="7266">
                  <c:v>76.441082111100002</c:v>
                </c:pt>
                <c:pt idx="7267">
                  <c:v>76.441287972699996</c:v>
                </c:pt>
                <c:pt idx="7268">
                  <c:v>76.442287192500004</c:v>
                </c:pt>
                <c:pt idx="7269">
                  <c:v>76.4446074528</c:v>
                </c:pt>
                <c:pt idx="7270">
                  <c:v>76.446480445600002</c:v>
                </c:pt>
                <c:pt idx="7271">
                  <c:v>76.447050411000006</c:v>
                </c:pt>
                <c:pt idx="7272">
                  <c:v>76.448130345400003</c:v>
                </c:pt>
                <c:pt idx="7273">
                  <c:v>76.450054249199994</c:v>
                </c:pt>
                <c:pt idx="7274">
                  <c:v>76.451679349000003</c:v>
                </c:pt>
                <c:pt idx="7275">
                  <c:v>76.452651747800005</c:v>
                </c:pt>
                <c:pt idx="7276">
                  <c:v>76.453259916700006</c:v>
                </c:pt>
                <c:pt idx="7277">
                  <c:v>76.453681114299997</c:v>
                </c:pt>
                <c:pt idx="7278">
                  <c:v>76.454338966999998</c:v>
                </c:pt>
                <c:pt idx="7279">
                  <c:v>76.455018234899995</c:v>
                </c:pt>
                <c:pt idx="7280">
                  <c:v>76.4552118796</c:v>
                </c:pt>
                <c:pt idx="7281">
                  <c:v>76.456383684100004</c:v>
                </c:pt>
                <c:pt idx="7282">
                  <c:v>76.4576137695</c:v>
                </c:pt>
                <c:pt idx="7283">
                  <c:v>76.457835065799998</c:v>
                </c:pt>
                <c:pt idx="7284">
                  <c:v>76.458140913600005</c:v>
                </c:pt>
                <c:pt idx="7285">
                  <c:v>76.459543145699996</c:v>
                </c:pt>
                <c:pt idx="7286">
                  <c:v>76.4630173834</c:v>
                </c:pt>
                <c:pt idx="7287">
                  <c:v>76.465525258699998</c:v>
                </c:pt>
                <c:pt idx="7288">
                  <c:v>76.466288591700007</c:v>
                </c:pt>
                <c:pt idx="7289">
                  <c:v>76.467161631699994</c:v>
                </c:pt>
                <c:pt idx="7290">
                  <c:v>76.467695989700005</c:v>
                </c:pt>
                <c:pt idx="7291">
                  <c:v>76.468228904</c:v>
                </c:pt>
                <c:pt idx="7292">
                  <c:v>76.469404304799994</c:v>
                </c:pt>
                <c:pt idx="7293">
                  <c:v>76.471647985100006</c:v>
                </c:pt>
                <c:pt idx="7294">
                  <c:v>76.474010333099997</c:v>
                </c:pt>
                <c:pt idx="7295">
                  <c:v>76.476548426600004</c:v>
                </c:pt>
                <c:pt idx="7296">
                  <c:v>76.478471242099999</c:v>
                </c:pt>
                <c:pt idx="7297">
                  <c:v>76.478916160500006</c:v>
                </c:pt>
                <c:pt idx="7298">
                  <c:v>76.479202465599997</c:v>
                </c:pt>
                <c:pt idx="7299">
                  <c:v>76.481520422299994</c:v>
                </c:pt>
                <c:pt idx="7300">
                  <c:v>76.484182353799994</c:v>
                </c:pt>
                <c:pt idx="7301">
                  <c:v>76.485673368700006</c:v>
                </c:pt>
                <c:pt idx="7302">
                  <c:v>76.490576009700007</c:v>
                </c:pt>
                <c:pt idx="7303">
                  <c:v>76.494742647999999</c:v>
                </c:pt>
                <c:pt idx="7304">
                  <c:v>76.495154050300002</c:v>
                </c:pt>
                <c:pt idx="7305">
                  <c:v>76.495349203800004</c:v>
                </c:pt>
                <c:pt idx="7306">
                  <c:v>76.495400313299996</c:v>
                </c:pt>
                <c:pt idx="7307">
                  <c:v>76.495633940900007</c:v>
                </c:pt>
                <c:pt idx="7308">
                  <c:v>76.496180179700005</c:v>
                </c:pt>
                <c:pt idx="7309">
                  <c:v>76.496559198300005</c:v>
                </c:pt>
                <c:pt idx="7310">
                  <c:v>76.497152283099993</c:v>
                </c:pt>
                <c:pt idx="7311">
                  <c:v>76.498556814899999</c:v>
                </c:pt>
                <c:pt idx="7312">
                  <c:v>76.500379062999997</c:v>
                </c:pt>
                <c:pt idx="7313">
                  <c:v>76.502303704400006</c:v>
                </c:pt>
                <c:pt idx="7314">
                  <c:v>76.503526950099996</c:v>
                </c:pt>
                <c:pt idx="7315">
                  <c:v>76.503853974600005</c:v>
                </c:pt>
                <c:pt idx="7316">
                  <c:v>76.504658959300002</c:v>
                </c:pt>
                <c:pt idx="7317">
                  <c:v>76.505725430400005</c:v>
                </c:pt>
                <c:pt idx="7318">
                  <c:v>76.506073549500002</c:v>
                </c:pt>
                <c:pt idx="7319">
                  <c:v>76.506429921099993</c:v>
                </c:pt>
                <c:pt idx="7320">
                  <c:v>76.506871670799995</c:v>
                </c:pt>
                <c:pt idx="7321">
                  <c:v>76.507217135299996</c:v>
                </c:pt>
                <c:pt idx="7322">
                  <c:v>76.5083128112</c:v>
                </c:pt>
                <c:pt idx="7323">
                  <c:v>76.509285398399996</c:v>
                </c:pt>
                <c:pt idx="7324">
                  <c:v>76.509469156400002</c:v>
                </c:pt>
                <c:pt idx="7325">
                  <c:v>76.509919648299999</c:v>
                </c:pt>
                <c:pt idx="7326">
                  <c:v>76.510956522599997</c:v>
                </c:pt>
                <c:pt idx="7327">
                  <c:v>76.511960286700003</c:v>
                </c:pt>
                <c:pt idx="7328">
                  <c:v>76.513437710800005</c:v>
                </c:pt>
                <c:pt idx="7329">
                  <c:v>76.515015423099996</c:v>
                </c:pt>
                <c:pt idx="7330">
                  <c:v>76.5163367679</c:v>
                </c:pt>
                <c:pt idx="7331">
                  <c:v>76.517256070100004</c:v>
                </c:pt>
                <c:pt idx="7332">
                  <c:v>76.518279254000007</c:v>
                </c:pt>
                <c:pt idx="7333">
                  <c:v>76.519823103600004</c:v>
                </c:pt>
                <c:pt idx="7334">
                  <c:v>76.520502190299993</c:v>
                </c:pt>
                <c:pt idx="7335">
                  <c:v>76.521294579900001</c:v>
                </c:pt>
                <c:pt idx="7336">
                  <c:v>76.522658445600001</c:v>
                </c:pt>
                <c:pt idx="7337">
                  <c:v>76.523719049199997</c:v>
                </c:pt>
                <c:pt idx="7338">
                  <c:v>76.524113114599999</c:v>
                </c:pt>
                <c:pt idx="7339">
                  <c:v>76.526170616100003</c:v>
                </c:pt>
                <c:pt idx="7340">
                  <c:v>76.528945697500006</c:v>
                </c:pt>
                <c:pt idx="7341">
                  <c:v>76.531189615100004</c:v>
                </c:pt>
                <c:pt idx="7342">
                  <c:v>76.533554314300005</c:v>
                </c:pt>
                <c:pt idx="7343">
                  <c:v>76.5360242247</c:v>
                </c:pt>
                <c:pt idx="7344">
                  <c:v>76.538632219799993</c:v>
                </c:pt>
                <c:pt idx="7345">
                  <c:v>76.541596080999994</c:v>
                </c:pt>
                <c:pt idx="7346">
                  <c:v>76.5437649988</c:v>
                </c:pt>
                <c:pt idx="7347">
                  <c:v>76.544415290100005</c:v>
                </c:pt>
                <c:pt idx="7348">
                  <c:v>76.546043604100007</c:v>
                </c:pt>
                <c:pt idx="7349">
                  <c:v>76.548927780100001</c:v>
                </c:pt>
                <c:pt idx="7350">
                  <c:v>76.551035360399993</c:v>
                </c:pt>
                <c:pt idx="7351">
                  <c:v>76.552243152000003</c:v>
                </c:pt>
                <c:pt idx="7352">
                  <c:v>76.554181699400004</c:v>
                </c:pt>
                <c:pt idx="7353">
                  <c:v>76.555828293299996</c:v>
                </c:pt>
                <c:pt idx="7354">
                  <c:v>76.556356874200006</c:v>
                </c:pt>
                <c:pt idx="7355">
                  <c:v>76.556589540100006</c:v>
                </c:pt>
                <c:pt idx="7356">
                  <c:v>76.557702746100006</c:v>
                </c:pt>
                <c:pt idx="7357">
                  <c:v>76.558756909300001</c:v>
                </c:pt>
                <c:pt idx="7358">
                  <c:v>76.559018483000003</c:v>
                </c:pt>
                <c:pt idx="7359">
                  <c:v>76.559331799800006</c:v>
                </c:pt>
                <c:pt idx="7360">
                  <c:v>76.559618779399997</c:v>
                </c:pt>
                <c:pt idx="7361">
                  <c:v>76.559979197199993</c:v>
                </c:pt>
                <c:pt idx="7362">
                  <c:v>76.560392440399994</c:v>
                </c:pt>
                <c:pt idx="7363">
                  <c:v>76.560705239599997</c:v>
                </c:pt>
                <c:pt idx="7364">
                  <c:v>76.561519995200001</c:v>
                </c:pt>
                <c:pt idx="7365">
                  <c:v>76.562741896399999</c:v>
                </c:pt>
                <c:pt idx="7366">
                  <c:v>76.563866732299999</c:v>
                </c:pt>
                <c:pt idx="7367">
                  <c:v>76.565954982700006</c:v>
                </c:pt>
                <c:pt idx="7368">
                  <c:v>76.567914802499999</c:v>
                </c:pt>
                <c:pt idx="7369">
                  <c:v>76.568705691000005</c:v>
                </c:pt>
                <c:pt idx="7370">
                  <c:v>76.5696524791</c:v>
                </c:pt>
                <c:pt idx="7371">
                  <c:v>76.572506969800003</c:v>
                </c:pt>
                <c:pt idx="7372">
                  <c:v>76.574868675999994</c:v>
                </c:pt>
                <c:pt idx="7373">
                  <c:v>76.575708746399997</c:v>
                </c:pt>
                <c:pt idx="7374">
                  <c:v>76.576523464800005</c:v>
                </c:pt>
                <c:pt idx="7375">
                  <c:v>76.5773601609</c:v>
                </c:pt>
                <c:pt idx="7376">
                  <c:v>76.578736853199999</c:v>
                </c:pt>
                <c:pt idx="7377">
                  <c:v>76.579554032000004</c:v>
                </c:pt>
                <c:pt idx="7378">
                  <c:v>76.580398430100004</c:v>
                </c:pt>
                <c:pt idx="7379">
                  <c:v>76.581167619799999</c:v>
                </c:pt>
                <c:pt idx="7380">
                  <c:v>76.581320904500004</c:v>
                </c:pt>
                <c:pt idx="7381">
                  <c:v>76.581474832400005</c:v>
                </c:pt>
                <c:pt idx="7382">
                  <c:v>76.581721230799999</c:v>
                </c:pt>
                <c:pt idx="7383">
                  <c:v>76.581934673500001</c:v>
                </c:pt>
                <c:pt idx="7384">
                  <c:v>76.582380364399995</c:v>
                </c:pt>
                <c:pt idx="7385">
                  <c:v>76.583498353300001</c:v>
                </c:pt>
                <c:pt idx="7386">
                  <c:v>76.584616873599998</c:v>
                </c:pt>
                <c:pt idx="7387">
                  <c:v>76.586281500699997</c:v>
                </c:pt>
                <c:pt idx="7388">
                  <c:v>76.588477511799994</c:v>
                </c:pt>
                <c:pt idx="7389">
                  <c:v>76.589723109900007</c:v>
                </c:pt>
                <c:pt idx="7390">
                  <c:v>76.590760263999996</c:v>
                </c:pt>
                <c:pt idx="7391">
                  <c:v>76.5914795578</c:v>
                </c:pt>
                <c:pt idx="7392">
                  <c:v>76.592919565599999</c:v>
                </c:pt>
                <c:pt idx="7393">
                  <c:v>76.594299779599993</c:v>
                </c:pt>
                <c:pt idx="7394">
                  <c:v>76.594636449000006</c:v>
                </c:pt>
                <c:pt idx="7395">
                  <c:v>76.595373972499999</c:v>
                </c:pt>
                <c:pt idx="7396">
                  <c:v>76.596006042100001</c:v>
                </c:pt>
                <c:pt idx="7397">
                  <c:v>76.596900999300004</c:v>
                </c:pt>
                <c:pt idx="7398">
                  <c:v>76.598064440800002</c:v>
                </c:pt>
                <c:pt idx="7399">
                  <c:v>76.598770678700006</c:v>
                </c:pt>
                <c:pt idx="7400">
                  <c:v>76.599307897700001</c:v>
                </c:pt>
                <c:pt idx="7401">
                  <c:v>76.599810946399998</c:v>
                </c:pt>
                <c:pt idx="7402">
                  <c:v>76.600656572999995</c:v>
                </c:pt>
                <c:pt idx="7403">
                  <c:v>76.601423936299994</c:v>
                </c:pt>
                <c:pt idx="7404">
                  <c:v>76.602602166400004</c:v>
                </c:pt>
                <c:pt idx="7405">
                  <c:v>76.604078812899999</c:v>
                </c:pt>
                <c:pt idx="7406">
                  <c:v>76.604570065900006</c:v>
                </c:pt>
                <c:pt idx="7407">
                  <c:v>76.605037256499998</c:v>
                </c:pt>
                <c:pt idx="7408">
                  <c:v>76.606130797899993</c:v>
                </c:pt>
                <c:pt idx="7409">
                  <c:v>76.607823846100004</c:v>
                </c:pt>
                <c:pt idx="7410">
                  <c:v>76.608824886600004</c:v>
                </c:pt>
                <c:pt idx="7411">
                  <c:v>76.608889148299994</c:v>
                </c:pt>
                <c:pt idx="7412">
                  <c:v>76.609277861899997</c:v>
                </c:pt>
                <c:pt idx="7413">
                  <c:v>76.610721008499993</c:v>
                </c:pt>
                <c:pt idx="7414">
                  <c:v>76.612610706500007</c:v>
                </c:pt>
                <c:pt idx="7415">
                  <c:v>76.613497475599999</c:v>
                </c:pt>
                <c:pt idx="7416">
                  <c:v>76.615288141899995</c:v>
                </c:pt>
                <c:pt idx="7417">
                  <c:v>76.617486807899994</c:v>
                </c:pt>
                <c:pt idx="7418">
                  <c:v>76.618092028600003</c:v>
                </c:pt>
                <c:pt idx="7419">
                  <c:v>76.618745893699995</c:v>
                </c:pt>
                <c:pt idx="7420">
                  <c:v>76.619331412899996</c:v>
                </c:pt>
                <c:pt idx="7421">
                  <c:v>76.619379328700006</c:v>
                </c:pt>
                <c:pt idx="7422">
                  <c:v>76.620253316200007</c:v>
                </c:pt>
                <c:pt idx="7423">
                  <c:v>76.621204930700003</c:v>
                </c:pt>
                <c:pt idx="7424">
                  <c:v>76.621300275600007</c:v>
                </c:pt>
                <c:pt idx="7425">
                  <c:v>76.6216805169</c:v>
                </c:pt>
                <c:pt idx="7426">
                  <c:v>76.622842761200005</c:v>
                </c:pt>
                <c:pt idx="7427">
                  <c:v>76.625634332999994</c:v>
                </c:pt>
                <c:pt idx="7428">
                  <c:v>76.629479585200002</c:v>
                </c:pt>
                <c:pt idx="7429">
                  <c:v>76.631849735200007</c:v>
                </c:pt>
                <c:pt idx="7430">
                  <c:v>76.633503773100003</c:v>
                </c:pt>
                <c:pt idx="7431">
                  <c:v>76.634882564199998</c:v>
                </c:pt>
                <c:pt idx="7432">
                  <c:v>76.635146942800006</c:v>
                </c:pt>
                <c:pt idx="7433">
                  <c:v>76.635226223399997</c:v>
                </c:pt>
                <c:pt idx="7434">
                  <c:v>76.6358828929</c:v>
                </c:pt>
                <c:pt idx="7435">
                  <c:v>76.6366034391</c:v>
                </c:pt>
                <c:pt idx="7436">
                  <c:v>76.637382288599994</c:v>
                </c:pt>
                <c:pt idx="7437">
                  <c:v>76.638208819599996</c:v>
                </c:pt>
                <c:pt idx="7438">
                  <c:v>76.638656119399997</c:v>
                </c:pt>
                <c:pt idx="7439">
                  <c:v>76.639246372499997</c:v>
                </c:pt>
                <c:pt idx="7440">
                  <c:v>76.640069192400006</c:v>
                </c:pt>
                <c:pt idx="7441">
                  <c:v>76.640680762399995</c:v>
                </c:pt>
                <c:pt idx="7442">
                  <c:v>76.641048006000005</c:v>
                </c:pt>
                <c:pt idx="7443">
                  <c:v>76.6413678025</c:v>
                </c:pt>
                <c:pt idx="7444">
                  <c:v>76.641547086100005</c:v>
                </c:pt>
                <c:pt idx="7445">
                  <c:v>76.6419154628</c:v>
                </c:pt>
                <c:pt idx="7446">
                  <c:v>76.6425588683</c:v>
                </c:pt>
                <c:pt idx="7447">
                  <c:v>76.643539301100006</c:v>
                </c:pt>
                <c:pt idx="7448">
                  <c:v>76.644304916199999</c:v>
                </c:pt>
                <c:pt idx="7449">
                  <c:v>76.645900460700005</c:v>
                </c:pt>
                <c:pt idx="7450">
                  <c:v>76.647549465899999</c:v>
                </c:pt>
                <c:pt idx="7451">
                  <c:v>76.648537521799994</c:v>
                </c:pt>
                <c:pt idx="7452">
                  <c:v>76.6506604458</c:v>
                </c:pt>
                <c:pt idx="7453">
                  <c:v>76.652709454700002</c:v>
                </c:pt>
                <c:pt idx="7454">
                  <c:v>76.653673749600003</c:v>
                </c:pt>
                <c:pt idx="7455">
                  <c:v>76.654143719399997</c:v>
                </c:pt>
                <c:pt idx="7456">
                  <c:v>76.654464768899999</c:v>
                </c:pt>
                <c:pt idx="7457">
                  <c:v>76.6553101282</c:v>
                </c:pt>
                <c:pt idx="7458">
                  <c:v>76.656944395500005</c:v>
                </c:pt>
                <c:pt idx="7459">
                  <c:v>76.658357600599999</c:v>
                </c:pt>
                <c:pt idx="7460">
                  <c:v>76.658974417500005</c:v>
                </c:pt>
                <c:pt idx="7461">
                  <c:v>76.659907037500005</c:v>
                </c:pt>
                <c:pt idx="7462">
                  <c:v>76.660877410400005</c:v>
                </c:pt>
                <c:pt idx="7463">
                  <c:v>76.663515719399996</c:v>
                </c:pt>
                <c:pt idx="7464">
                  <c:v>76.667189898800004</c:v>
                </c:pt>
                <c:pt idx="7465">
                  <c:v>76.668461023000006</c:v>
                </c:pt>
                <c:pt idx="7466">
                  <c:v>76.669153734399998</c:v>
                </c:pt>
                <c:pt idx="7467">
                  <c:v>76.670736985100007</c:v>
                </c:pt>
                <c:pt idx="7468">
                  <c:v>76.672550020299994</c:v>
                </c:pt>
                <c:pt idx="7469">
                  <c:v>76.674088498399996</c:v>
                </c:pt>
                <c:pt idx="7470">
                  <c:v>76.675124534999995</c:v>
                </c:pt>
                <c:pt idx="7471">
                  <c:v>76.676538057000002</c:v>
                </c:pt>
                <c:pt idx="7472">
                  <c:v>76.677995889499996</c:v>
                </c:pt>
                <c:pt idx="7473">
                  <c:v>76.678805372400006</c:v>
                </c:pt>
                <c:pt idx="7474">
                  <c:v>76.680770812199995</c:v>
                </c:pt>
                <c:pt idx="7475">
                  <c:v>76.682366356200006</c:v>
                </c:pt>
                <c:pt idx="7476">
                  <c:v>76.684767831499997</c:v>
                </c:pt>
                <c:pt idx="7477">
                  <c:v>76.687229103500002</c:v>
                </c:pt>
                <c:pt idx="7478">
                  <c:v>76.687350413299995</c:v>
                </c:pt>
                <c:pt idx="7479">
                  <c:v>76.688525355600007</c:v>
                </c:pt>
                <c:pt idx="7480">
                  <c:v>76.689804784399996</c:v>
                </c:pt>
                <c:pt idx="7481">
                  <c:v>76.690526095999999</c:v>
                </c:pt>
                <c:pt idx="7482">
                  <c:v>76.691514105600007</c:v>
                </c:pt>
                <c:pt idx="7483">
                  <c:v>76.692532812899998</c:v>
                </c:pt>
                <c:pt idx="7484">
                  <c:v>76.6941096125</c:v>
                </c:pt>
                <c:pt idx="7485">
                  <c:v>76.695262538500003</c:v>
                </c:pt>
                <c:pt idx="7486">
                  <c:v>76.697168786899994</c:v>
                </c:pt>
                <c:pt idx="7487">
                  <c:v>76.699763993800005</c:v>
                </c:pt>
                <c:pt idx="7488">
                  <c:v>76.701530158400004</c:v>
                </c:pt>
                <c:pt idx="7489">
                  <c:v>76.702958485099998</c:v>
                </c:pt>
                <c:pt idx="7490">
                  <c:v>76.703515018399997</c:v>
                </c:pt>
                <c:pt idx="7491">
                  <c:v>76.704998556099994</c:v>
                </c:pt>
                <c:pt idx="7492">
                  <c:v>76.706765261200005</c:v>
                </c:pt>
                <c:pt idx="7493">
                  <c:v>76.708379122899998</c:v>
                </c:pt>
                <c:pt idx="7494">
                  <c:v>76.709758044799997</c:v>
                </c:pt>
                <c:pt idx="7495">
                  <c:v>76.711446237199993</c:v>
                </c:pt>
                <c:pt idx="7496">
                  <c:v>76.714122900899994</c:v>
                </c:pt>
                <c:pt idx="7497">
                  <c:v>76.716615321399999</c:v>
                </c:pt>
                <c:pt idx="7498">
                  <c:v>76.718185289000004</c:v>
                </c:pt>
                <c:pt idx="7499">
                  <c:v>76.718450702799998</c:v>
                </c:pt>
                <c:pt idx="7500">
                  <c:v>76.718754177999998</c:v>
                </c:pt>
                <c:pt idx="7501">
                  <c:v>76.720083499200001</c:v>
                </c:pt>
                <c:pt idx="7502">
                  <c:v>76.721973476700001</c:v>
                </c:pt>
                <c:pt idx="7503">
                  <c:v>76.724676970399997</c:v>
                </c:pt>
                <c:pt idx="7504">
                  <c:v>76.728750860700003</c:v>
                </c:pt>
                <c:pt idx="7505">
                  <c:v>76.731548524800004</c:v>
                </c:pt>
                <c:pt idx="7506">
                  <c:v>76.732741274099993</c:v>
                </c:pt>
                <c:pt idx="7507">
                  <c:v>76.733335593899994</c:v>
                </c:pt>
                <c:pt idx="7508">
                  <c:v>76.733738326299999</c:v>
                </c:pt>
                <c:pt idx="7509">
                  <c:v>76.735653606499994</c:v>
                </c:pt>
                <c:pt idx="7510">
                  <c:v>76.738711866200006</c:v>
                </c:pt>
                <c:pt idx="7511">
                  <c:v>76.740509110800005</c:v>
                </c:pt>
                <c:pt idx="7512">
                  <c:v>76.741016334999998</c:v>
                </c:pt>
                <c:pt idx="7513">
                  <c:v>76.741370420899997</c:v>
                </c:pt>
                <c:pt idx="7514">
                  <c:v>76.741610874700001</c:v>
                </c:pt>
                <c:pt idx="7515">
                  <c:v>76.741666717699999</c:v>
                </c:pt>
                <c:pt idx="7516">
                  <c:v>76.742972662</c:v>
                </c:pt>
                <c:pt idx="7517">
                  <c:v>76.746905889100006</c:v>
                </c:pt>
                <c:pt idx="7518">
                  <c:v>76.749813628200002</c:v>
                </c:pt>
                <c:pt idx="7519">
                  <c:v>76.750740969999995</c:v>
                </c:pt>
                <c:pt idx="7520">
                  <c:v>76.752002210200004</c:v>
                </c:pt>
                <c:pt idx="7521">
                  <c:v>76.752847468300004</c:v>
                </c:pt>
                <c:pt idx="7522">
                  <c:v>76.753629441800001</c:v>
                </c:pt>
                <c:pt idx="7523">
                  <c:v>76.7549854998</c:v>
                </c:pt>
                <c:pt idx="7524">
                  <c:v>76.755869771099995</c:v>
                </c:pt>
                <c:pt idx="7525">
                  <c:v>76.756042814200001</c:v>
                </c:pt>
                <c:pt idx="7526">
                  <c:v>76.756908821600007</c:v>
                </c:pt>
                <c:pt idx="7527">
                  <c:v>76.758005982300006</c:v>
                </c:pt>
                <c:pt idx="7528">
                  <c:v>76.758489852599993</c:v>
                </c:pt>
                <c:pt idx="7529">
                  <c:v>76.758741806700002</c:v>
                </c:pt>
                <c:pt idx="7530">
                  <c:v>76.759136470900003</c:v>
                </c:pt>
                <c:pt idx="7531">
                  <c:v>76.759460568600005</c:v>
                </c:pt>
                <c:pt idx="7532">
                  <c:v>76.760893367899996</c:v>
                </c:pt>
                <c:pt idx="7533">
                  <c:v>76.763624162900001</c:v>
                </c:pt>
                <c:pt idx="7534">
                  <c:v>76.767633747399998</c:v>
                </c:pt>
                <c:pt idx="7535">
                  <c:v>76.772726807599994</c:v>
                </c:pt>
                <c:pt idx="7536">
                  <c:v>76.776111019300004</c:v>
                </c:pt>
                <c:pt idx="7537">
                  <c:v>76.777690828100006</c:v>
                </c:pt>
                <c:pt idx="7538">
                  <c:v>76.7783579954</c:v>
                </c:pt>
                <c:pt idx="7539">
                  <c:v>76.778967059999999</c:v>
                </c:pt>
                <c:pt idx="7540">
                  <c:v>76.779682330599996</c:v>
                </c:pt>
                <c:pt idx="7541">
                  <c:v>76.7807078835</c:v>
                </c:pt>
                <c:pt idx="7542">
                  <c:v>76.784451072400003</c:v>
                </c:pt>
                <c:pt idx="7543">
                  <c:v>76.788107176599993</c:v>
                </c:pt>
                <c:pt idx="7544">
                  <c:v>76.789179926800003</c:v>
                </c:pt>
                <c:pt idx="7545">
                  <c:v>76.791094103700004</c:v>
                </c:pt>
                <c:pt idx="7546">
                  <c:v>76.7928643252</c:v>
                </c:pt>
                <c:pt idx="7547">
                  <c:v>76.793195859299999</c:v>
                </c:pt>
                <c:pt idx="7548">
                  <c:v>76.793936327699996</c:v>
                </c:pt>
                <c:pt idx="7549">
                  <c:v>76.794889792800006</c:v>
                </c:pt>
                <c:pt idx="7550">
                  <c:v>76.796666649700001</c:v>
                </c:pt>
                <c:pt idx="7551">
                  <c:v>76.798039901600006</c:v>
                </c:pt>
                <c:pt idx="7552">
                  <c:v>76.798193612000006</c:v>
                </c:pt>
                <c:pt idx="7553">
                  <c:v>76.798530992500005</c:v>
                </c:pt>
                <c:pt idx="7554">
                  <c:v>76.798812051400006</c:v>
                </c:pt>
                <c:pt idx="7555">
                  <c:v>76.800193119200003</c:v>
                </c:pt>
                <c:pt idx="7556">
                  <c:v>76.803625111399995</c:v>
                </c:pt>
                <c:pt idx="7557">
                  <c:v>76.807215370999998</c:v>
                </c:pt>
                <c:pt idx="7558">
                  <c:v>76.809441577599998</c:v>
                </c:pt>
                <c:pt idx="7559">
                  <c:v>76.810443072300004</c:v>
                </c:pt>
                <c:pt idx="7560">
                  <c:v>76.810952146600002</c:v>
                </c:pt>
                <c:pt idx="7561">
                  <c:v>76.811470953300002</c:v>
                </c:pt>
                <c:pt idx="7562">
                  <c:v>76.8122262734</c:v>
                </c:pt>
                <c:pt idx="7563">
                  <c:v>76.812826745500004</c:v>
                </c:pt>
                <c:pt idx="7564">
                  <c:v>76.812930203700006</c:v>
                </c:pt>
                <c:pt idx="7565">
                  <c:v>76.815775415900006</c:v>
                </c:pt>
                <c:pt idx="7566">
                  <c:v>76.818765263399996</c:v>
                </c:pt>
                <c:pt idx="7567">
                  <c:v>76.821499351699998</c:v>
                </c:pt>
                <c:pt idx="7568">
                  <c:v>76.824323191600001</c:v>
                </c:pt>
                <c:pt idx="7569">
                  <c:v>76.8250436143</c:v>
                </c:pt>
                <c:pt idx="7570">
                  <c:v>76.825748271699993</c:v>
                </c:pt>
                <c:pt idx="7571">
                  <c:v>76.826243509299999</c:v>
                </c:pt>
                <c:pt idx="7572">
                  <c:v>76.826508492299993</c:v>
                </c:pt>
                <c:pt idx="7573">
                  <c:v>76.826780318700003</c:v>
                </c:pt>
                <c:pt idx="7574">
                  <c:v>76.827267904899998</c:v>
                </c:pt>
                <c:pt idx="7575">
                  <c:v>76.828046472899999</c:v>
                </c:pt>
                <c:pt idx="7576">
                  <c:v>76.828888453299996</c:v>
                </c:pt>
                <c:pt idx="7577">
                  <c:v>76.830115311699998</c:v>
                </c:pt>
                <c:pt idx="7578">
                  <c:v>76.831400062100002</c:v>
                </c:pt>
                <c:pt idx="7579">
                  <c:v>76.832348161900001</c:v>
                </c:pt>
                <c:pt idx="7580">
                  <c:v>76.833805605199998</c:v>
                </c:pt>
                <c:pt idx="7581">
                  <c:v>76.834875538000006</c:v>
                </c:pt>
                <c:pt idx="7582">
                  <c:v>76.836090739900001</c:v>
                </c:pt>
                <c:pt idx="7583">
                  <c:v>76.837221221299998</c:v>
                </c:pt>
                <c:pt idx="7584">
                  <c:v>76.837488415300001</c:v>
                </c:pt>
                <c:pt idx="7585">
                  <c:v>76.838352443399998</c:v>
                </c:pt>
                <c:pt idx="7586">
                  <c:v>76.840033250100007</c:v>
                </c:pt>
                <c:pt idx="7587">
                  <c:v>76.841296595000003</c:v>
                </c:pt>
                <c:pt idx="7588">
                  <c:v>76.843366920099996</c:v>
                </c:pt>
                <c:pt idx="7589">
                  <c:v>76.845946174000005</c:v>
                </c:pt>
                <c:pt idx="7590">
                  <c:v>76.846800626800004</c:v>
                </c:pt>
                <c:pt idx="7591">
                  <c:v>76.849082147199994</c:v>
                </c:pt>
                <c:pt idx="7592">
                  <c:v>76.851365941699996</c:v>
                </c:pt>
                <c:pt idx="7593">
                  <c:v>76.852473360600001</c:v>
                </c:pt>
                <c:pt idx="7594">
                  <c:v>76.854001436900006</c:v>
                </c:pt>
                <c:pt idx="7595">
                  <c:v>76.854566721400005</c:v>
                </c:pt>
                <c:pt idx="7596">
                  <c:v>76.854838799500001</c:v>
                </c:pt>
                <c:pt idx="7597">
                  <c:v>76.855348506200002</c:v>
                </c:pt>
                <c:pt idx="7598">
                  <c:v>76.856197137400002</c:v>
                </c:pt>
                <c:pt idx="7599">
                  <c:v>76.857323941000004</c:v>
                </c:pt>
                <c:pt idx="7600">
                  <c:v>76.858370964900004</c:v>
                </c:pt>
                <c:pt idx="7601">
                  <c:v>76.859115946599999</c:v>
                </c:pt>
                <c:pt idx="7602">
                  <c:v>76.8598437805</c:v>
                </c:pt>
                <c:pt idx="7603">
                  <c:v>76.860285559499999</c:v>
                </c:pt>
                <c:pt idx="7604">
                  <c:v>76.860413492000006</c:v>
                </c:pt>
                <c:pt idx="7605">
                  <c:v>76.860593018900005</c:v>
                </c:pt>
                <c:pt idx="7606">
                  <c:v>76.861632193199995</c:v>
                </c:pt>
                <c:pt idx="7607">
                  <c:v>76.862963025499994</c:v>
                </c:pt>
                <c:pt idx="7608">
                  <c:v>76.863679693099996</c:v>
                </c:pt>
                <c:pt idx="7609">
                  <c:v>76.864479832100002</c:v>
                </c:pt>
                <c:pt idx="7610">
                  <c:v>76.865732356699993</c:v>
                </c:pt>
                <c:pt idx="7611">
                  <c:v>76.867047215100001</c:v>
                </c:pt>
                <c:pt idx="7612">
                  <c:v>76.867716949400005</c:v>
                </c:pt>
                <c:pt idx="7613">
                  <c:v>76.868381028599998</c:v>
                </c:pt>
                <c:pt idx="7614">
                  <c:v>76.8694936407</c:v>
                </c:pt>
                <c:pt idx="7615">
                  <c:v>76.870271262800003</c:v>
                </c:pt>
                <c:pt idx="7616">
                  <c:v>76.8705173922</c:v>
                </c:pt>
                <c:pt idx="7617">
                  <c:v>76.870767750100001</c:v>
                </c:pt>
                <c:pt idx="7618">
                  <c:v>76.871707779399998</c:v>
                </c:pt>
                <c:pt idx="7619">
                  <c:v>76.872875833799995</c:v>
                </c:pt>
                <c:pt idx="7620">
                  <c:v>76.8737432506</c:v>
                </c:pt>
                <c:pt idx="7621">
                  <c:v>76.874605383399995</c:v>
                </c:pt>
                <c:pt idx="7622">
                  <c:v>76.875219937899999</c:v>
                </c:pt>
                <c:pt idx="7623">
                  <c:v>76.876212361399993</c:v>
                </c:pt>
                <c:pt idx="7624">
                  <c:v>76.877016653499993</c:v>
                </c:pt>
                <c:pt idx="7625">
                  <c:v>76.878510781700001</c:v>
                </c:pt>
                <c:pt idx="7626">
                  <c:v>76.881000045500002</c:v>
                </c:pt>
                <c:pt idx="7627">
                  <c:v>76.882711921999999</c:v>
                </c:pt>
                <c:pt idx="7628">
                  <c:v>76.883955675400003</c:v>
                </c:pt>
                <c:pt idx="7629">
                  <c:v>76.885378421400006</c:v>
                </c:pt>
                <c:pt idx="7630">
                  <c:v>76.886540406099996</c:v>
                </c:pt>
                <c:pt idx="7631">
                  <c:v>76.887468142200007</c:v>
                </c:pt>
                <c:pt idx="7632">
                  <c:v>76.888539320099994</c:v>
                </c:pt>
                <c:pt idx="7633">
                  <c:v>76.890080223699997</c:v>
                </c:pt>
                <c:pt idx="7634">
                  <c:v>76.891213841899997</c:v>
                </c:pt>
                <c:pt idx="7635">
                  <c:v>76.891930079600002</c:v>
                </c:pt>
                <c:pt idx="7636">
                  <c:v>76.893518438599997</c:v>
                </c:pt>
                <c:pt idx="7637">
                  <c:v>76.894848442500006</c:v>
                </c:pt>
                <c:pt idx="7638">
                  <c:v>76.895439664700007</c:v>
                </c:pt>
                <c:pt idx="7639">
                  <c:v>76.895860740399996</c:v>
                </c:pt>
                <c:pt idx="7640">
                  <c:v>76.896124824899999</c:v>
                </c:pt>
                <c:pt idx="7641">
                  <c:v>76.896383342099995</c:v>
                </c:pt>
                <c:pt idx="7642">
                  <c:v>76.896978447799995</c:v>
                </c:pt>
                <c:pt idx="7643">
                  <c:v>76.897535651599995</c:v>
                </c:pt>
                <c:pt idx="7644">
                  <c:v>76.898039523700007</c:v>
                </c:pt>
                <c:pt idx="7645">
                  <c:v>76.898747848300005</c:v>
                </c:pt>
                <c:pt idx="7646">
                  <c:v>76.899961290700006</c:v>
                </c:pt>
                <c:pt idx="7647">
                  <c:v>76.904110235299996</c:v>
                </c:pt>
                <c:pt idx="7648">
                  <c:v>76.909460084200006</c:v>
                </c:pt>
                <c:pt idx="7649">
                  <c:v>76.911460979899999</c:v>
                </c:pt>
                <c:pt idx="7650">
                  <c:v>76.912170379900004</c:v>
                </c:pt>
                <c:pt idx="7651">
                  <c:v>76.912994820500003</c:v>
                </c:pt>
                <c:pt idx="7652">
                  <c:v>76.913223665700002</c:v>
                </c:pt>
                <c:pt idx="7653">
                  <c:v>76.914416512900004</c:v>
                </c:pt>
                <c:pt idx="7654">
                  <c:v>76.915868356100006</c:v>
                </c:pt>
                <c:pt idx="7655">
                  <c:v>76.9162540807</c:v>
                </c:pt>
                <c:pt idx="7656">
                  <c:v>76.916890497300002</c:v>
                </c:pt>
                <c:pt idx="7657">
                  <c:v>76.917635514400004</c:v>
                </c:pt>
                <c:pt idx="7658">
                  <c:v>76.918591229599997</c:v>
                </c:pt>
                <c:pt idx="7659">
                  <c:v>76.921101124499998</c:v>
                </c:pt>
                <c:pt idx="7660">
                  <c:v>76.922929609400001</c:v>
                </c:pt>
                <c:pt idx="7661">
                  <c:v>76.923382513099995</c:v>
                </c:pt>
                <c:pt idx="7662">
                  <c:v>76.926130725600004</c:v>
                </c:pt>
                <c:pt idx="7663">
                  <c:v>76.929163810099993</c:v>
                </c:pt>
                <c:pt idx="7664">
                  <c:v>76.929965485599993</c:v>
                </c:pt>
                <c:pt idx="7665">
                  <c:v>76.931194716199997</c:v>
                </c:pt>
                <c:pt idx="7666">
                  <c:v>76.933749750700002</c:v>
                </c:pt>
                <c:pt idx="7667">
                  <c:v>76.935601194699998</c:v>
                </c:pt>
                <c:pt idx="7668">
                  <c:v>76.935974725299999</c:v>
                </c:pt>
                <c:pt idx="7669">
                  <c:v>76.936647787400005</c:v>
                </c:pt>
                <c:pt idx="7670">
                  <c:v>76.938011810000006</c:v>
                </c:pt>
                <c:pt idx="7671">
                  <c:v>76.938966297700006</c:v>
                </c:pt>
                <c:pt idx="7672">
                  <c:v>76.9392536947</c:v>
                </c:pt>
                <c:pt idx="7673">
                  <c:v>76.939562004699994</c:v>
                </c:pt>
                <c:pt idx="7674">
                  <c:v>76.940414571600002</c:v>
                </c:pt>
                <c:pt idx="7675">
                  <c:v>76.941405573599994</c:v>
                </c:pt>
                <c:pt idx="7676">
                  <c:v>76.942664048799998</c:v>
                </c:pt>
                <c:pt idx="7677">
                  <c:v>76.943578995300001</c:v>
                </c:pt>
                <c:pt idx="7678">
                  <c:v>76.943697293499994</c:v>
                </c:pt>
                <c:pt idx="7679">
                  <c:v>76.944634721</c:v>
                </c:pt>
                <c:pt idx="7680">
                  <c:v>76.945895651800001</c:v>
                </c:pt>
                <c:pt idx="7681">
                  <c:v>76.946890174800004</c:v>
                </c:pt>
                <c:pt idx="7682">
                  <c:v>76.947607628300005</c:v>
                </c:pt>
                <c:pt idx="7683">
                  <c:v>76.948337289400001</c:v>
                </c:pt>
                <c:pt idx="7684">
                  <c:v>76.948946377599995</c:v>
                </c:pt>
                <c:pt idx="7685">
                  <c:v>76.948979554999994</c:v>
                </c:pt>
                <c:pt idx="7686">
                  <c:v>76.949126027099993</c:v>
                </c:pt>
                <c:pt idx="7687">
                  <c:v>76.949664689200006</c:v>
                </c:pt>
                <c:pt idx="7688">
                  <c:v>76.950512093</c:v>
                </c:pt>
                <c:pt idx="7689">
                  <c:v>76.952083915000003</c:v>
                </c:pt>
                <c:pt idx="7690">
                  <c:v>76.953260565999997</c:v>
                </c:pt>
                <c:pt idx="7691">
                  <c:v>76.953361820699996</c:v>
                </c:pt>
                <c:pt idx="7692">
                  <c:v>76.953582213399997</c:v>
                </c:pt>
                <c:pt idx="7693">
                  <c:v>76.953757443200004</c:v>
                </c:pt>
                <c:pt idx="7694">
                  <c:v>76.954464007499993</c:v>
                </c:pt>
                <c:pt idx="7695">
                  <c:v>76.955556093400006</c:v>
                </c:pt>
                <c:pt idx="7696">
                  <c:v>76.956652064500005</c:v>
                </c:pt>
                <c:pt idx="7697">
                  <c:v>76.9601384634</c:v>
                </c:pt>
                <c:pt idx="7698">
                  <c:v>76.963353346600002</c:v>
                </c:pt>
                <c:pt idx="7699">
                  <c:v>76.964727760900004</c:v>
                </c:pt>
                <c:pt idx="7700">
                  <c:v>76.966448112500004</c:v>
                </c:pt>
                <c:pt idx="7701">
                  <c:v>76.967771662800004</c:v>
                </c:pt>
                <c:pt idx="7702">
                  <c:v>76.969083427499996</c:v>
                </c:pt>
                <c:pt idx="7703">
                  <c:v>76.969994356499996</c:v>
                </c:pt>
                <c:pt idx="7704">
                  <c:v>76.970172337600005</c:v>
                </c:pt>
                <c:pt idx="7705">
                  <c:v>76.970533348900005</c:v>
                </c:pt>
                <c:pt idx="7706">
                  <c:v>76.971330634699996</c:v>
                </c:pt>
                <c:pt idx="7707">
                  <c:v>76.972427638400006</c:v>
                </c:pt>
                <c:pt idx="7708">
                  <c:v>76.973060398100003</c:v>
                </c:pt>
                <c:pt idx="7709">
                  <c:v>76.973567844200005</c:v>
                </c:pt>
                <c:pt idx="7710">
                  <c:v>76.974539536099996</c:v>
                </c:pt>
                <c:pt idx="7711">
                  <c:v>76.976576156799993</c:v>
                </c:pt>
                <c:pt idx="7712">
                  <c:v>76.978690858199997</c:v>
                </c:pt>
                <c:pt idx="7713">
                  <c:v>76.979395953999997</c:v>
                </c:pt>
                <c:pt idx="7714">
                  <c:v>76.979665867799994</c:v>
                </c:pt>
                <c:pt idx="7715">
                  <c:v>76.980537373499999</c:v>
                </c:pt>
                <c:pt idx="7716">
                  <c:v>76.981812785900004</c:v>
                </c:pt>
                <c:pt idx="7717">
                  <c:v>76.983178643200006</c:v>
                </c:pt>
                <c:pt idx="7718">
                  <c:v>76.984105798800002</c:v>
                </c:pt>
                <c:pt idx="7719">
                  <c:v>76.986989798699994</c:v>
                </c:pt>
                <c:pt idx="7720">
                  <c:v>76.9905890279</c:v>
                </c:pt>
                <c:pt idx="7721">
                  <c:v>76.992117535600002</c:v>
                </c:pt>
                <c:pt idx="7722">
                  <c:v>76.993510223399994</c:v>
                </c:pt>
                <c:pt idx="7723">
                  <c:v>76.994418523700006</c:v>
                </c:pt>
                <c:pt idx="7724">
                  <c:v>76.995746664799995</c:v>
                </c:pt>
                <c:pt idx="7725">
                  <c:v>76.9972224192</c:v>
                </c:pt>
                <c:pt idx="7726">
                  <c:v>76.9980473058</c:v>
                </c:pt>
                <c:pt idx="7727">
                  <c:v>76.998907707699999</c:v>
                </c:pt>
                <c:pt idx="7728">
                  <c:v>76.999388495900007</c:v>
                </c:pt>
                <c:pt idx="7729">
                  <c:v>76.999839267300004</c:v>
                </c:pt>
                <c:pt idx="7730">
                  <c:v>77.000735955300001</c:v>
                </c:pt>
                <c:pt idx="7731">
                  <c:v>77.001486507799996</c:v>
                </c:pt>
                <c:pt idx="7732">
                  <c:v>77.001892940800005</c:v>
                </c:pt>
                <c:pt idx="7733">
                  <c:v>77.002234785300004</c:v>
                </c:pt>
                <c:pt idx="7734">
                  <c:v>77.0028441563</c:v>
                </c:pt>
                <c:pt idx="7735">
                  <c:v>77.003295376099999</c:v>
                </c:pt>
                <c:pt idx="7736">
                  <c:v>77.003401128600004</c:v>
                </c:pt>
                <c:pt idx="7737">
                  <c:v>77.003619604099995</c:v>
                </c:pt>
                <c:pt idx="7738">
                  <c:v>77.003815336200006</c:v>
                </c:pt>
                <c:pt idx="7739">
                  <c:v>77.004239949799995</c:v>
                </c:pt>
                <c:pt idx="7740">
                  <c:v>77.004675240599994</c:v>
                </c:pt>
                <c:pt idx="7741">
                  <c:v>77.005488615600001</c:v>
                </c:pt>
                <c:pt idx="7742">
                  <c:v>77.006706911099997</c:v>
                </c:pt>
                <c:pt idx="7743">
                  <c:v>77.007422209699996</c:v>
                </c:pt>
                <c:pt idx="7744">
                  <c:v>77.008022152999999</c:v>
                </c:pt>
                <c:pt idx="7745">
                  <c:v>77.008986663200005</c:v>
                </c:pt>
                <c:pt idx="7746">
                  <c:v>77.010315846599994</c:v>
                </c:pt>
                <c:pt idx="7747">
                  <c:v>77.011182006699997</c:v>
                </c:pt>
                <c:pt idx="7748">
                  <c:v>77.011777750899995</c:v>
                </c:pt>
                <c:pt idx="7749">
                  <c:v>77.012326149700002</c:v>
                </c:pt>
                <c:pt idx="7750">
                  <c:v>77.013467479499994</c:v>
                </c:pt>
                <c:pt idx="7751">
                  <c:v>77.0150519285</c:v>
                </c:pt>
                <c:pt idx="7752">
                  <c:v>77.015791857300002</c:v>
                </c:pt>
                <c:pt idx="7753">
                  <c:v>77.016746164699995</c:v>
                </c:pt>
                <c:pt idx="7754">
                  <c:v>77.017840618700006</c:v>
                </c:pt>
                <c:pt idx="7755">
                  <c:v>77.020602914099996</c:v>
                </c:pt>
                <c:pt idx="7756">
                  <c:v>77.023422547400003</c:v>
                </c:pt>
                <c:pt idx="7757">
                  <c:v>77.024069664899997</c:v>
                </c:pt>
                <c:pt idx="7758">
                  <c:v>77.024480899500006</c:v>
                </c:pt>
                <c:pt idx="7759">
                  <c:v>77.025163929800001</c:v>
                </c:pt>
                <c:pt idx="7760">
                  <c:v>77.026305211999997</c:v>
                </c:pt>
                <c:pt idx="7761">
                  <c:v>77.027165971800002</c:v>
                </c:pt>
                <c:pt idx="7762">
                  <c:v>77.029409543599996</c:v>
                </c:pt>
                <c:pt idx="7763">
                  <c:v>77.0316185338</c:v>
                </c:pt>
                <c:pt idx="7764">
                  <c:v>77.032524301999999</c:v>
                </c:pt>
                <c:pt idx="7765">
                  <c:v>77.033354580299999</c:v>
                </c:pt>
                <c:pt idx="7766">
                  <c:v>77.033753947299999</c:v>
                </c:pt>
                <c:pt idx="7767">
                  <c:v>77.034288313399998</c:v>
                </c:pt>
                <c:pt idx="7768">
                  <c:v>77.035034382099994</c:v>
                </c:pt>
                <c:pt idx="7769">
                  <c:v>77.035782319099994</c:v>
                </c:pt>
                <c:pt idx="7770">
                  <c:v>77.036525941899995</c:v>
                </c:pt>
                <c:pt idx="7771">
                  <c:v>77.037480490700005</c:v>
                </c:pt>
                <c:pt idx="7772">
                  <c:v>77.038365733600003</c:v>
                </c:pt>
                <c:pt idx="7773">
                  <c:v>77.038842176900005</c:v>
                </c:pt>
                <c:pt idx="7774">
                  <c:v>77.041622939600003</c:v>
                </c:pt>
                <c:pt idx="7775">
                  <c:v>77.044485720899999</c:v>
                </c:pt>
                <c:pt idx="7776">
                  <c:v>77.044839129799996</c:v>
                </c:pt>
                <c:pt idx="7777">
                  <c:v>77.045719726499996</c:v>
                </c:pt>
                <c:pt idx="7778">
                  <c:v>77.047172309199993</c:v>
                </c:pt>
                <c:pt idx="7779">
                  <c:v>77.047977859499994</c:v>
                </c:pt>
                <c:pt idx="7780">
                  <c:v>77.048750046699993</c:v>
                </c:pt>
                <c:pt idx="7781">
                  <c:v>77.051383157700002</c:v>
                </c:pt>
                <c:pt idx="7782">
                  <c:v>77.054256762500003</c:v>
                </c:pt>
                <c:pt idx="7783">
                  <c:v>77.055410263300004</c:v>
                </c:pt>
                <c:pt idx="7784">
                  <c:v>77.055777988800003</c:v>
                </c:pt>
                <c:pt idx="7785">
                  <c:v>77.056451836500003</c:v>
                </c:pt>
                <c:pt idx="7786">
                  <c:v>77.057102467999997</c:v>
                </c:pt>
                <c:pt idx="7787">
                  <c:v>77.057406254300005</c:v>
                </c:pt>
                <c:pt idx="7788">
                  <c:v>77.057630312300006</c:v>
                </c:pt>
                <c:pt idx="7789">
                  <c:v>77.058402116400003</c:v>
                </c:pt>
                <c:pt idx="7790">
                  <c:v>77.059169771599997</c:v>
                </c:pt>
                <c:pt idx="7791">
                  <c:v>77.060245816000005</c:v>
                </c:pt>
                <c:pt idx="7792">
                  <c:v>77.061350841700005</c:v>
                </c:pt>
                <c:pt idx="7793">
                  <c:v>77.062272142699996</c:v>
                </c:pt>
                <c:pt idx="7794">
                  <c:v>77.063176554999998</c:v>
                </c:pt>
                <c:pt idx="7795">
                  <c:v>77.065303908499999</c:v>
                </c:pt>
                <c:pt idx="7796">
                  <c:v>77.067511100800004</c:v>
                </c:pt>
                <c:pt idx="7797">
                  <c:v>77.0701803197</c:v>
                </c:pt>
                <c:pt idx="7798">
                  <c:v>77.073061015799993</c:v>
                </c:pt>
                <c:pt idx="7799">
                  <c:v>77.073489866299994</c:v>
                </c:pt>
                <c:pt idx="7800">
                  <c:v>77.077858453499999</c:v>
                </c:pt>
                <c:pt idx="7801">
                  <c:v>77.082237823499995</c:v>
                </c:pt>
                <c:pt idx="7802">
                  <c:v>77.082501999300007</c:v>
                </c:pt>
                <c:pt idx="7803">
                  <c:v>77.082975867900004</c:v>
                </c:pt>
                <c:pt idx="7804">
                  <c:v>77.083415656699998</c:v>
                </c:pt>
                <c:pt idx="7805">
                  <c:v>77.084003143900006</c:v>
                </c:pt>
                <c:pt idx="7806">
                  <c:v>77.084891345100004</c:v>
                </c:pt>
                <c:pt idx="7807">
                  <c:v>77.085465162399998</c:v>
                </c:pt>
                <c:pt idx="7808">
                  <c:v>77.086412760100004</c:v>
                </c:pt>
                <c:pt idx="7809">
                  <c:v>77.087627744399995</c:v>
                </c:pt>
                <c:pt idx="7810">
                  <c:v>77.088940636800004</c:v>
                </c:pt>
                <c:pt idx="7811">
                  <c:v>77.090560748599998</c:v>
                </c:pt>
                <c:pt idx="7812">
                  <c:v>77.091551616800004</c:v>
                </c:pt>
                <c:pt idx="7813">
                  <c:v>77.091912214399997</c:v>
                </c:pt>
                <c:pt idx="7814">
                  <c:v>77.092333145599994</c:v>
                </c:pt>
                <c:pt idx="7815">
                  <c:v>77.093559633599995</c:v>
                </c:pt>
                <c:pt idx="7816">
                  <c:v>77.094580108100004</c:v>
                </c:pt>
                <c:pt idx="7817">
                  <c:v>77.095475974600006</c:v>
                </c:pt>
                <c:pt idx="7818">
                  <c:v>77.096379559300004</c:v>
                </c:pt>
                <c:pt idx="7819">
                  <c:v>77.097170917200003</c:v>
                </c:pt>
                <c:pt idx="7820">
                  <c:v>77.098235001899994</c:v>
                </c:pt>
                <c:pt idx="7821">
                  <c:v>77.099069975500001</c:v>
                </c:pt>
                <c:pt idx="7822">
                  <c:v>77.100962906500001</c:v>
                </c:pt>
                <c:pt idx="7823">
                  <c:v>77.103318654099994</c:v>
                </c:pt>
                <c:pt idx="7824">
                  <c:v>77.104383341599998</c:v>
                </c:pt>
                <c:pt idx="7825">
                  <c:v>77.106235740599999</c:v>
                </c:pt>
                <c:pt idx="7826">
                  <c:v>77.108638059699999</c:v>
                </c:pt>
                <c:pt idx="7827">
                  <c:v>77.109488850999995</c:v>
                </c:pt>
                <c:pt idx="7828">
                  <c:v>77.110103805999998</c:v>
                </c:pt>
                <c:pt idx="7829">
                  <c:v>77.110887613399996</c:v>
                </c:pt>
                <c:pt idx="7830">
                  <c:v>77.111914738999999</c:v>
                </c:pt>
                <c:pt idx="7831">
                  <c:v>77.113645051800006</c:v>
                </c:pt>
                <c:pt idx="7832">
                  <c:v>77.114814881699999</c:v>
                </c:pt>
                <c:pt idx="7833">
                  <c:v>77.115458046499995</c:v>
                </c:pt>
                <c:pt idx="7834">
                  <c:v>77.117633035099999</c:v>
                </c:pt>
                <c:pt idx="7835">
                  <c:v>77.119725784300002</c:v>
                </c:pt>
                <c:pt idx="7836">
                  <c:v>77.120329708499995</c:v>
                </c:pt>
                <c:pt idx="7837">
                  <c:v>77.120908468699994</c:v>
                </c:pt>
                <c:pt idx="7838">
                  <c:v>77.121432614100002</c:v>
                </c:pt>
                <c:pt idx="7839">
                  <c:v>77.121868894599999</c:v>
                </c:pt>
                <c:pt idx="7840">
                  <c:v>77.122713774000005</c:v>
                </c:pt>
                <c:pt idx="7841">
                  <c:v>77.124171713500004</c:v>
                </c:pt>
                <c:pt idx="7842">
                  <c:v>77.125735300200006</c:v>
                </c:pt>
                <c:pt idx="7843">
                  <c:v>77.126917603600006</c:v>
                </c:pt>
                <c:pt idx="7844">
                  <c:v>77.128681845599999</c:v>
                </c:pt>
                <c:pt idx="7845">
                  <c:v>77.131306699999996</c:v>
                </c:pt>
                <c:pt idx="7846">
                  <c:v>77.133025007399993</c:v>
                </c:pt>
                <c:pt idx="7847">
                  <c:v>77.133942404300001</c:v>
                </c:pt>
                <c:pt idx="7848">
                  <c:v>77.134667363000005</c:v>
                </c:pt>
                <c:pt idx="7849">
                  <c:v>77.135003648700007</c:v>
                </c:pt>
                <c:pt idx="7850">
                  <c:v>77.1354264852</c:v>
                </c:pt>
                <c:pt idx="7851">
                  <c:v>77.136610323499994</c:v>
                </c:pt>
                <c:pt idx="7852">
                  <c:v>77.138879066100003</c:v>
                </c:pt>
                <c:pt idx="7853">
                  <c:v>77.140276730300002</c:v>
                </c:pt>
                <c:pt idx="7854">
                  <c:v>77.140681972300001</c:v>
                </c:pt>
                <c:pt idx="7855">
                  <c:v>77.141099760100005</c:v>
                </c:pt>
                <c:pt idx="7856">
                  <c:v>77.141715496499998</c:v>
                </c:pt>
                <c:pt idx="7857">
                  <c:v>77.142866119299995</c:v>
                </c:pt>
                <c:pt idx="7858">
                  <c:v>77.144679661300003</c:v>
                </c:pt>
                <c:pt idx="7859">
                  <c:v>77.146622142799998</c:v>
                </c:pt>
                <c:pt idx="7860">
                  <c:v>77.147597008000005</c:v>
                </c:pt>
                <c:pt idx="7861">
                  <c:v>77.147874812500007</c:v>
                </c:pt>
                <c:pt idx="7862">
                  <c:v>77.149409481399999</c:v>
                </c:pt>
                <c:pt idx="7863">
                  <c:v>77.151691606499995</c:v>
                </c:pt>
                <c:pt idx="7864">
                  <c:v>77.152755988500004</c:v>
                </c:pt>
                <c:pt idx="7865">
                  <c:v>77.153663995599999</c:v>
                </c:pt>
                <c:pt idx="7866">
                  <c:v>77.155283647999994</c:v>
                </c:pt>
                <c:pt idx="7867">
                  <c:v>77.1566794413</c:v>
                </c:pt>
                <c:pt idx="7868">
                  <c:v>77.157515293000003</c:v>
                </c:pt>
                <c:pt idx="7869">
                  <c:v>77.159834859100002</c:v>
                </c:pt>
                <c:pt idx="7870">
                  <c:v>77.162038850299993</c:v>
                </c:pt>
                <c:pt idx="7871">
                  <c:v>77.163237747400004</c:v>
                </c:pt>
                <c:pt idx="7872">
                  <c:v>77.164982688400002</c:v>
                </c:pt>
                <c:pt idx="7873">
                  <c:v>77.165887002700003</c:v>
                </c:pt>
                <c:pt idx="7874">
                  <c:v>77.166929773000007</c:v>
                </c:pt>
                <c:pt idx="7875">
                  <c:v>77.170250642400006</c:v>
                </c:pt>
                <c:pt idx="7876">
                  <c:v>77.172715787800001</c:v>
                </c:pt>
                <c:pt idx="7877">
                  <c:v>77.174673021900006</c:v>
                </c:pt>
                <c:pt idx="7878">
                  <c:v>77.176785720200002</c:v>
                </c:pt>
                <c:pt idx="7879">
                  <c:v>77.177233389600005</c:v>
                </c:pt>
                <c:pt idx="7880">
                  <c:v>77.1777154878</c:v>
                </c:pt>
                <c:pt idx="7881">
                  <c:v>77.178417581299996</c:v>
                </c:pt>
                <c:pt idx="7882">
                  <c:v>77.179407292199997</c:v>
                </c:pt>
                <c:pt idx="7883">
                  <c:v>77.180130949399995</c:v>
                </c:pt>
                <c:pt idx="7884">
                  <c:v>77.180463632699997</c:v>
                </c:pt>
                <c:pt idx="7885">
                  <c:v>77.180782840000006</c:v>
                </c:pt>
                <c:pt idx="7886">
                  <c:v>77.181653316400002</c:v>
                </c:pt>
                <c:pt idx="7887">
                  <c:v>77.182835041800004</c:v>
                </c:pt>
                <c:pt idx="7888">
                  <c:v>77.183386948000006</c:v>
                </c:pt>
                <c:pt idx="7889">
                  <c:v>77.183588413400003</c:v>
                </c:pt>
                <c:pt idx="7890">
                  <c:v>77.184213465499994</c:v>
                </c:pt>
                <c:pt idx="7891">
                  <c:v>77.185607592500006</c:v>
                </c:pt>
                <c:pt idx="7892">
                  <c:v>77.186722041199999</c:v>
                </c:pt>
                <c:pt idx="7893">
                  <c:v>77.187224749099997</c:v>
                </c:pt>
                <c:pt idx="7894">
                  <c:v>77.187481520099993</c:v>
                </c:pt>
                <c:pt idx="7895">
                  <c:v>77.187703894999999</c:v>
                </c:pt>
                <c:pt idx="7896">
                  <c:v>77.188159183899998</c:v>
                </c:pt>
                <c:pt idx="7897">
                  <c:v>77.189135650899999</c:v>
                </c:pt>
                <c:pt idx="7898">
                  <c:v>77.189845968599997</c:v>
                </c:pt>
                <c:pt idx="7899">
                  <c:v>77.190572061300003</c:v>
                </c:pt>
                <c:pt idx="7900">
                  <c:v>77.191264783999998</c:v>
                </c:pt>
                <c:pt idx="7901">
                  <c:v>77.192248967300003</c:v>
                </c:pt>
                <c:pt idx="7902">
                  <c:v>77.193296945300006</c:v>
                </c:pt>
                <c:pt idx="7903">
                  <c:v>77.193991378000007</c:v>
                </c:pt>
                <c:pt idx="7904">
                  <c:v>77.196449824499993</c:v>
                </c:pt>
                <c:pt idx="7905">
                  <c:v>77.198378574200007</c:v>
                </c:pt>
                <c:pt idx="7906">
                  <c:v>77.198697370900007</c:v>
                </c:pt>
                <c:pt idx="7907">
                  <c:v>77.199559753399996</c:v>
                </c:pt>
                <c:pt idx="7908">
                  <c:v>77.200213356000006</c:v>
                </c:pt>
                <c:pt idx="7909">
                  <c:v>77.200325610600004</c:v>
                </c:pt>
                <c:pt idx="7910">
                  <c:v>77.200433274800005</c:v>
                </c:pt>
                <c:pt idx="7911">
                  <c:v>77.201717814600002</c:v>
                </c:pt>
                <c:pt idx="7912">
                  <c:v>77.203841184300003</c:v>
                </c:pt>
                <c:pt idx="7913">
                  <c:v>77.204827827900004</c:v>
                </c:pt>
                <c:pt idx="7914">
                  <c:v>77.204993855400005</c:v>
                </c:pt>
                <c:pt idx="7915">
                  <c:v>77.207549526199998</c:v>
                </c:pt>
                <c:pt idx="7916">
                  <c:v>77.211000355699994</c:v>
                </c:pt>
                <c:pt idx="7917">
                  <c:v>77.212013408499999</c:v>
                </c:pt>
                <c:pt idx="7918">
                  <c:v>77.212312302699999</c:v>
                </c:pt>
                <c:pt idx="7919">
                  <c:v>77.213044291000003</c:v>
                </c:pt>
                <c:pt idx="7920">
                  <c:v>77.214965952200004</c:v>
                </c:pt>
                <c:pt idx="7921">
                  <c:v>77.216573945799993</c:v>
                </c:pt>
                <c:pt idx="7922">
                  <c:v>77.216975695100004</c:v>
                </c:pt>
                <c:pt idx="7923">
                  <c:v>77.217428271800003</c:v>
                </c:pt>
                <c:pt idx="7924">
                  <c:v>77.217881099099998</c:v>
                </c:pt>
                <c:pt idx="7925">
                  <c:v>77.218328648699995</c:v>
                </c:pt>
                <c:pt idx="7926">
                  <c:v>77.219175978799996</c:v>
                </c:pt>
                <c:pt idx="7927">
                  <c:v>77.221268581199993</c:v>
                </c:pt>
                <c:pt idx="7928">
                  <c:v>77.223128277399994</c:v>
                </c:pt>
                <c:pt idx="7929">
                  <c:v>77.223918133300003</c:v>
                </c:pt>
                <c:pt idx="7930">
                  <c:v>77.224503502600001</c:v>
                </c:pt>
                <c:pt idx="7931">
                  <c:v>77.225823129899993</c:v>
                </c:pt>
                <c:pt idx="7932">
                  <c:v>77.227355192299996</c:v>
                </c:pt>
                <c:pt idx="7933">
                  <c:v>77.227780185200004</c:v>
                </c:pt>
                <c:pt idx="7934">
                  <c:v>77.228796672000001</c:v>
                </c:pt>
                <c:pt idx="7935">
                  <c:v>77.230395162099995</c:v>
                </c:pt>
                <c:pt idx="7936">
                  <c:v>77.231226490400005</c:v>
                </c:pt>
                <c:pt idx="7937">
                  <c:v>77.231869464400006</c:v>
                </c:pt>
                <c:pt idx="7938">
                  <c:v>77.234236005</c:v>
                </c:pt>
                <c:pt idx="7939">
                  <c:v>77.236757357499997</c:v>
                </c:pt>
                <c:pt idx="7940">
                  <c:v>77.237923816899993</c:v>
                </c:pt>
                <c:pt idx="7941">
                  <c:v>77.240578863899998</c:v>
                </c:pt>
                <c:pt idx="7942">
                  <c:v>77.243221879900005</c:v>
                </c:pt>
                <c:pt idx="7943">
                  <c:v>77.244957624799994</c:v>
                </c:pt>
                <c:pt idx="7944">
                  <c:v>77.246336326100007</c:v>
                </c:pt>
                <c:pt idx="7945">
                  <c:v>77.246932508699999</c:v>
                </c:pt>
                <c:pt idx="7946">
                  <c:v>77.247539082200007</c:v>
                </c:pt>
                <c:pt idx="7947">
                  <c:v>77.248068144800001</c:v>
                </c:pt>
                <c:pt idx="7948">
                  <c:v>77.249947372299999</c:v>
                </c:pt>
                <c:pt idx="7949">
                  <c:v>77.2533917226</c:v>
                </c:pt>
                <c:pt idx="7950">
                  <c:v>77.256021852100005</c:v>
                </c:pt>
                <c:pt idx="7951">
                  <c:v>77.256815172299994</c:v>
                </c:pt>
                <c:pt idx="7952">
                  <c:v>77.257756829399995</c:v>
                </c:pt>
                <c:pt idx="7953">
                  <c:v>77.258870656900001</c:v>
                </c:pt>
                <c:pt idx="7954">
                  <c:v>77.259557451899994</c:v>
                </c:pt>
                <c:pt idx="7955">
                  <c:v>77.260206185300007</c:v>
                </c:pt>
                <c:pt idx="7956">
                  <c:v>77.260829635199997</c:v>
                </c:pt>
                <c:pt idx="7957">
                  <c:v>77.261961606100002</c:v>
                </c:pt>
                <c:pt idx="7958">
                  <c:v>77.264244144399996</c:v>
                </c:pt>
                <c:pt idx="7959">
                  <c:v>77.266015034700004</c:v>
                </c:pt>
                <c:pt idx="7960">
                  <c:v>77.266855651399993</c:v>
                </c:pt>
                <c:pt idx="7961">
                  <c:v>77.267799706800005</c:v>
                </c:pt>
                <c:pt idx="7962">
                  <c:v>77.269010265899993</c:v>
                </c:pt>
                <c:pt idx="7963">
                  <c:v>77.270802110899993</c:v>
                </c:pt>
                <c:pt idx="7964">
                  <c:v>77.2720339766</c:v>
                </c:pt>
                <c:pt idx="7965">
                  <c:v>77.274512775900007</c:v>
                </c:pt>
                <c:pt idx="7966">
                  <c:v>77.277009457000005</c:v>
                </c:pt>
                <c:pt idx="7967">
                  <c:v>77.277621829899999</c:v>
                </c:pt>
                <c:pt idx="7968">
                  <c:v>77.278665608200001</c:v>
                </c:pt>
                <c:pt idx="7969">
                  <c:v>77.279772839900005</c:v>
                </c:pt>
                <c:pt idx="7970">
                  <c:v>77.280728668400002</c:v>
                </c:pt>
                <c:pt idx="7971">
                  <c:v>77.282273753400005</c:v>
                </c:pt>
                <c:pt idx="7972">
                  <c:v>77.284078007000005</c:v>
                </c:pt>
                <c:pt idx="7973">
                  <c:v>77.2853612352</c:v>
                </c:pt>
                <c:pt idx="7974">
                  <c:v>77.286150585900003</c:v>
                </c:pt>
                <c:pt idx="7975">
                  <c:v>77.288335621800002</c:v>
                </c:pt>
                <c:pt idx="7976">
                  <c:v>77.291587788100003</c:v>
                </c:pt>
                <c:pt idx="7977">
                  <c:v>77.293453282100003</c:v>
                </c:pt>
                <c:pt idx="7978">
                  <c:v>77.294451009900001</c:v>
                </c:pt>
                <c:pt idx="7979">
                  <c:v>77.295333424399999</c:v>
                </c:pt>
                <c:pt idx="7980">
                  <c:v>77.296052712600002</c:v>
                </c:pt>
                <c:pt idx="7981">
                  <c:v>77.296637653000005</c:v>
                </c:pt>
                <c:pt idx="7982">
                  <c:v>77.297054737699995</c:v>
                </c:pt>
                <c:pt idx="7983">
                  <c:v>77.300852444200004</c:v>
                </c:pt>
                <c:pt idx="7984">
                  <c:v>77.304800576399998</c:v>
                </c:pt>
                <c:pt idx="7985">
                  <c:v>77.305513387600001</c:v>
                </c:pt>
                <c:pt idx="7986">
                  <c:v>77.307412183400004</c:v>
                </c:pt>
                <c:pt idx="7987">
                  <c:v>77.311892134600001</c:v>
                </c:pt>
                <c:pt idx="7988">
                  <c:v>77.314868594000004</c:v>
                </c:pt>
                <c:pt idx="7989">
                  <c:v>77.315139580799993</c:v>
                </c:pt>
                <c:pt idx="7990">
                  <c:v>77.315603263</c:v>
                </c:pt>
                <c:pt idx="7991">
                  <c:v>77.316230092599994</c:v>
                </c:pt>
                <c:pt idx="7992">
                  <c:v>77.317357213799994</c:v>
                </c:pt>
                <c:pt idx="7993">
                  <c:v>77.319455053200002</c:v>
                </c:pt>
                <c:pt idx="7994">
                  <c:v>77.320835746300006</c:v>
                </c:pt>
                <c:pt idx="7995">
                  <c:v>77.321327458100001</c:v>
                </c:pt>
                <c:pt idx="7996">
                  <c:v>77.3224621098</c:v>
                </c:pt>
                <c:pt idx="7997">
                  <c:v>77.324157625300003</c:v>
                </c:pt>
                <c:pt idx="7998">
                  <c:v>77.329076853000004</c:v>
                </c:pt>
                <c:pt idx="7999">
                  <c:v>77.333223840299993</c:v>
                </c:pt>
                <c:pt idx="8000">
                  <c:v>77.333879109400002</c:v>
                </c:pt>
                <c:pt idx="8001">
                  <c:v>77.334392060400006</c:v>
                </c:pt>
                <c:pt idx="8002">
                  <c:v>77.335816612800002</c:v>
                </c:pt>
                <c:pt idx="8003">
                  <c:v>77.339067442900003</c:v>
                </c:pt>
                <c:pt idx="8004">
                  <c:v>77.341237512500001</c:v>
                </c:pt>
                <c:pt idx="8005">
                  <c:v>77.3434906592</c:v>
                </c:pt>
                <c:pt idx="8006">
                  <c:v>77.345462824099997</c:v>
                </c:pt>
                <c:pt idx="8007">
                  <c:v>77.345893142899996</c:v>
                </c:pt>
                <c:pt idx="8008">
                  <c:v>77.346529403900007</c:v>
                </c:pt>
                <c:pt idx="8009">
                  <c:v>77.348506057400002</c:v>
                </c:pt>
                <c:pt idx="8010">
                  <c:v>77.351696706400006</c:v>
                </c:pt>
                <c:pt idx="8011">
                  <c:v>77.3541500834</c:v>
                </c:pt>
                <c:pt idx="8012">
                  <c:v>77.356079014700001</c:v>
                </c:pt>
                <c:pt idx="8013">
                  <c:v>77.357077106000006</c:v>
                </c:pt>
                <c:pt idx="8014">
                  <c:v>77.357714994099993</c:v>
                </c:pt>
                <c:pt idx="8015">
                  <c:v>77.358407312300002</c:v>
                </c:pt>
                <c:pt idx="8016">
                  <c:v>77.359218914799996</c:v>
                </c:pt>
                <c:pt idx="8017">
                  <c:v>77.359983943200007</c:v>
                </c:pt>
                <c:pt idx="8018">
                  <c:v>77.360215073399999</c:v>
                </c:pt>
                <c:pt idx="8019">
                  <c:v>77.361996960599996</c:v>
                </c:pt>
                <c:pt idx="8020">
                  <c:v>77.366727860699996</c:v>
                </c:pt>
                <c:pt idx="8021">
                  <c:v>77.369862817799998</c:v>
                </c:pt>
                <c:pt idx="8022">
                  <c:v>77.371368511499995</c:v>
                </c:pt>
                <c:pt idx="8023">
                  <c:v>77.373770082600004</c:v>
                </c:pt>
                <c:pt idx="8024">
                  <c:v>77.375383868499995</c:v>
                </c:pt>
                <c:pt idx="8025">
                  <c:v>77.376183036499995</c:v>
                </c:pt>
                <c:pt idx="8026">
                  <c:v>77.376402098900002</c:v>
                </c:pt>
                <c:pt idx="8027">
                  <c:v>77.379272098399994</c:v>
                </c:pt>
                <c:pt idx="8028">
                  <c:v>77.382240412100003</c:v>
                </c:pt>
                <c:pt idx="8029">
                  <c:v>77.382667033499999</c:v>
                </c:pt>
                <c:pt idx="8030">
                  <c:v>77.382986617900002</c:v>
                </c:pt>
                <c:pt idx="8031">
                  <c:v>77.385366800300005</c:v>
                </c:pt>
                <c:pt idx="8032">
                  <c:v>77.389999458399998</c:v>
                </c:pt>
                <c:pt idx="8033">
                  <c:v>77.392790785599999</c:v>
                </c:pt>
                <c:pt idx="8034">
                  <c:v>77.393804114999995</c:v>
                </c:pt>
                <c:pt idx="8035">
                  <c:v>77.394752364799999</c:v>
                </c:pt>
                <c:pt idx="8036">
                  <c:v>77.395302286499998</c:v>
                </c:pt>
                <c:pt idx="8037">
                  <c:v>77.395481376000006</c:v>
                </c:pt>
                <c:pt idx="8038">
                  <c:v>77.395596638900003</c:v>
                </c:pt>
                <c:pt idx="8039">
                  <c:v>77.395876557500003</c:v>
                </c:pt>
                <c:pt idx="8040">
                  <c:v>77.396202384099993</c:v>
                </c:pt>
                <c:pt idx="8041">
                  <c:v>77.3968690974</c:v>
                </c:pt>
                <c:pt idx="8042">
                  <c:v>77.399610403699995</c:v>
                </c:pt>
                <c:pt idx="8043">
                  <c:v>77.401942824100004</c:v>
                </c:pt>
                <c:pt idx="8044">
                  <c:v>77.402813149099998</c:v>
                </c:pt>
                <c:pt idx="8045">
                  <c:v>77.403915818900003</c:v>
                </c:pt>
                <c:pt idx="8046">
                  <c:v>77.405228922600003</c:v>
                </c:pt>
                <c:pt idx="8047">
                  <c:v>77.407024981899994</c:v>
                </c:pt>
                <c:pt idx="8048">
                  <c:v>77.408270126600002</c:v>
                </c:pt>
                <c:pt idx="8049">
                  <c:v>77.409561043300002</c:v>
                </c:pt>
                <c:pt idx="8050">
                  <c:v>77.411210937600003</c:v>
                </c:pt>
                <c:pt idx="8051">
                  <c:v>77.414000649200005</c:v>
                </c:pt>
                <c:pt idx="8052">
                  <c:v>77.417508054799995</c:v>
                </c:pt>
                <c:pt idx="8053">
                  <c:v>77.419311277199995</c:v>
                </c:pt>
                <c:pt idx="8054">
                  <c:v>77.420003085399998</c:v>
                </c:pt>
                <c:pt idx="8055">
                  <c:v>77.420814495100004</c:v>
                </c:pt>
                <c:pt idx="8056">
                  <c:v>77.421755532199995</c:v>
                </c:pt>
                <c:pt idx="8057">
                  <c:v>77.422356480800005</c:v>
                </c:pt>
                <c:pt idx="8058">
                  <c:v>77.422459447199998</c:v>
                </c:pt>
                <c:pt idx="8059">
                  <c:v>77.423313102400002</c:v>
                </c:pt>
                <c:pt idx="8060">
                  <c:v>77.424454659600002</c:v>
                </c:pt>
                <c:pt idx="8061">
                  <c:v>77.425068033200006</c:v>
                </c:pt>
                <c:pt idx="8062">
                  <c:v>77.427366335000002</c:v>
                </c:pt>
                <c:pt idx="8063">
                  <c:v>77.429609365100006</c:v>
                </c:pt>
                <c:pt idx="8064">
                  <c:v>77.430194653699999</c:v>
                </c:pt>
                <c:pt idx="8065">
                  <c:v>77.430610148599996</c:v>
                </c:pt>
                <c:pt idx="8066">
                  <c:v>77.430735452600004</c:v>
                </c:pt>
                <c:pt idx="8067">
                  <c:v>77.432598386899997</c:v>
                </c:pt>
                <c:pt idx="8068">
                  <c:v>77.434502191099995</c:v>
                </c:pt>
                <c:pt idx="8069">
                  <c:v>77.435920325699996</c:v>
                </c:pt>
                <c:pt idx="8070">
                  <c:v>77.437937115099999</c:v>
                </c:pt>
                <c:pt idx="8071">
                  <c:v>77.439181792799999</c:v>
                </c:pt>
                <c:pt idx="8072">
                  <c:v>77.439976604099996</c:v>
                </c:pt>
                <c:pt idx="8073">
                  <c:v>77.440388756199994</c:v>
                </c:pt>
                <c:pt idx="8074">
                  <c:v>77.4406109488</c:v>
                </c:pt>
                <c:pt idx="8075">
                  <c:v>77.441304552000005</c:v>
                </c:pt>
                <c:pt idx="8076">
                  <c:v>77.442470131799993</c:v>
                </c:pt>
                <c:pt idx="8077">
                  <c:v>77.443490130399994</c:v>
                </c:pt>
                <c:pt idx="8078">
                  <c:v>77.444586859699996</c:v>
                </c:pt>
                <c:pt idx="8079">
                  <c:v>77.445769351600006</c:v>
                </c:pt>
                <c:pt idx="8080">
                  <c:v>77.446807833099996</c:v>
                </c:pt>
                <c:pt idx="8081">
                  <c:v>77.448858154500002</c:v>
                </c:pt>
                <c:pt idx="8082">
                  <c:v>77.450815219199995</c:v>
                </c:pt>
                <c:pt idx="8083">
                  <c:v>77.453413797799996</c:v>
                </c:pt>
                <c:pt idx="8084">
                  <c:v>77.457138510899995</c:v>
                </c:pt>
                <c:pt idx="8085">
                  <c:v>77.459658852600001</c:v>
                </c:pt>
                <c:pt idx="8086">
                  <c:v>77.460741764199994</c:v>
                </c:pt>
                <c:pt idx="8087">
                  <c:v>77.461386184099993</c:v>
                </c:pt>
                <c:pt idx="8088">
                  <c:v>77.462731537899998</c:v>
                </c:pt>
                <c:pt idx="8089">
                  <c:v>77.464227980100006</c:v>
                </c:pt>
                <c:pt idx="8090">
                  <c:v>77.465068158700007</c:v>
                </c:pt>
                <c:pt idx="8091">
                  <c:v>77.465670658999997</c:v>
                </c:pt>
                <c:pt idx="8092">
                  <c:v>77.466937474800005</c:v>
                </c:pt>
                <c:pt idx="8093">
                  <c:v>77.468818884499996</c:v>
                </c:pt>
                <c:pt idx="8094">
                  <c:v>77.470125383600006</c:v>
                </c:pt>
                <c:pt idx="8095">
                  <c:v>77.470692672200002</c:v>
                </c:pt>
                <c:pt idx="8096">
                  <c:v>77.471160733299996</c:v>
                </c:pt>
                <c:pt idx="8097">
                  <c:v>77.471428493000005</c:v>
                </c:pt>
                <c:pt idx="8098">
                  <c:v>77.471890931600001</c:v>
                </c:pt>
                <c:pt idx="8099">
                  <c:v>77.472373147599995</c:v>
                </c:pt>
                <c:pt idx="8100">
                  <c:v>77.473592486000001</c:v>
                </c:pt>
                <c:pt idx="8101">
                  <c:v>77.4752583442</c:v>
                </c:pt>
                <c:pt idx="8102">
                  <c:v>77.476826806299997</c:v>
                </c:pt>
                <c:pt idx="8103">
                  <c:v>77.478054957799998</c:v>
                </c:pt>
                <c:pt idx="8104">
                  <c:v>77.479376050400006</c:v>
                </c:pt>
                <c:pt idx="8105">
                  <c:v>77.480607056899998</c:v>
                </c:pt>
                <c:pt idx="8106">
                  <c:v>77.482250619799999</c:v>
                </c:pt>
                <c:pt idx="8107">
                  <c:v>77.484089818900003</c:v>
                </c:pt>
                <c:pt idx="8108">
                  <c:v>77.486472300100004</c:v>
                </c:pt>
                <c:pt idx="8109">
                  <c:v>77.488542861799999</c:v>
                </c:pt>
                <c:pt idx="8110">
                  <c:v>77.491173114299997</c:v>
                </c:pt>
                <c:pt idx="8111">
                  <c:v>77.494913122400007</c:v>
                </c:pt>
                <c:pt idx="8112">
                  <c:v>77.496315075599995</c:v>
                </c:pt>
                <c:pt idx="8113">
                  <c:v>77.496559657199995</c:v>
                </c:pt>
                <c:pt idx="8114">
                  <c:v>77.496616672299993</c:v>
                </c:pt>
                <c:pt idx="8115">
                  <c:v>77.497080035400003</c:v>
                </c:pt>
                <c:pt idx="8116">
                  <c:v>77.500222037699999</c:v>
                </c:pt>
                <c:pt idx="8117">
                  <c:v>77.504349335499995</c:v>
                </c:pt>
                <c:pt idx="8118">
                  <c:v>77.505890449000006</c:v>
                </c:pt>
                <c:pt idx="8119">
                  <c:v>77.506028038400004</c:v>
                </c:pt>
                <c:pt idx="8120">
                  <c:v>77.507151228500007</c:v>
                </c:pt>
                <c:pt idx="8121">
                  <c:v>77.5090289332</c:v>
                </c:pt>
                <c:pt idx="8122">
                  <c:v>77.509877489600001</c:v>
                </c:pt>
                <c:pt idx="8123">
                  <c:v>77.510101280000001</c:v>
                </c:pt>
                <c:pt idx="8124">
                  <c:v>77.511371426099998</c:v>
                </c:pt>
                <c:pt idx="8125">
                  <c:v>77.513471535400001</c:v>
                </c:pt>
                <c:pt idx="8126">
                  <c:v>77.514590666199993</c:v>
                </c:pt>
                <c:pt idx="8127">
                  <c:v>77.514787500899999</c:v>
                </c:pt>
                <c:pt idx="8128">
                  <c:v>77.514903078900005</c:v>
                </c:pt>
                <c:pt idx="8129">
                  <c:v>77.515560201400007</c:v>
                </c:pt>
                <c:pt idx="8130">
                  <c:v>77.516412516200006</c:v>
                </c:pt>
                <c:pt idx="8131">
                  <c:v>77.517911921800007</c:v>
                </c:pt>
                <c:pt idx="8132">
                  <c:v>77.519891259800005</c:v>
                </c:pt>
                <c:pt idx="8133">
                  <c:v>77.522183432600002</c:v>
                </c:pt>
                <c:pt idx="8134">
                  <c:v>77.523866701399996</c:v>
                </c:pt>
                <c:pt idx="8135">
                  <c:v>77.524429817200001</c:v>
                </c:pt>
                <c:pt idx="8136">
                  <c:v>77.5256478182</c:v>
                </c:pt>
                <c:pt idx="8137">
                  <c:v>77.527536997699997</c:v>
                </c:pt>
                <c:pt idx="8138">
                  <c:v>77.528805950600002</c:v>
                </c:pt>
                <c:pt idx="8139">
                  <c:v>77.529287501499994</c:v>
                </c:pt>
                <c:pt idx="8140">
                  <c:v>77.529884505400005</c:v>
                </c:pt>
                <c:pt idx="8141">
                  <c:v>77.530770602299995</c:v>
                </c:pt>
                <c:pt idx="8142">
                  <c:v>77.531534524799994</c:v>
                </c:pt>
                <c:pt idx="8143">
                  <c:v>77.532092349799996</c:v>
                </c:pt>
                <c:pt idx="8144">
                  <c:v>77.534301001800003</c:v>
                </c:pt>
                <c:pt idx="8145">
                  <c:v>77.537226018799998</c:v>
                </c:pt>
                <c:pt idx="8146">
                  <c:v>77.539067622299996</c:v>
                </c:pt>
                <c:pt idx="8147">
                  <c:v>77.539858256299993</c:v>
                </c:pt>
                <c:pt idx="8148">
                  <c:v>77.540379790399996</c:v>
                </c:pt>
                <c:pt idx="8149">
                  <c:v>77.541018493099997</c:v>
                </c:pt>
                <c:pt idx="8150">
                  <c:v>77.542031752200003</c:v>
                </c:pt>
                <c:pt idx="8151">
                  <c:v>77.543138662399997</c:v>
                </c:pt>
                <c:pt idx="8152">
                  <c:v>77.544575009799999</c:v>
                </c:pt>
                <c:pt idx="8153">
                  <c:v>77.545741153500003</c:v>
                </c:pt>
                <c:pt idx="8154">
                  <c:v>77.545941572999993</c:v>
                </c:pt>
                <c:pt idx="8155">
                  <c:v>77.546876129799998</c:v>
                </c:pt>
                <c:pt idx="8156">
                  <c:v>77.548119119399999</c:v>
                </c:pt>
                <c:pt idx="8157">
                  <c:v>77.548704466900006</c:v>
                </c:pt>
                <c:pt idx="8158">
                  <c:v>77.548881715799993</c:v>
                </c:pt>
                <c:pt idx="8159">
                  <c:v>77.549005624399996</c:v>
                </c:pt>
                <c:pt idx="8160">
                  <c:v>77.549206786900001</c:v>
                </c:pt>
                <c:pt idx="8161">
                  <c:v>77.549724088600001</c:v>
                </c:pt>
                <c:pt idx="8162">
                  <c:v>77.550436854899999</c:v>
                </c:pt>
                <c:pt idx="8163">
                  <c:v>77.551000572099994</c:v>
                </c:pt>
                <c:pt idx="8164">
                  <c:v>77.552826726199996</c:v>
                </c:pt>
                <c:pt idx="8165">
                  <c:v>77.555322334899998</c:v>
                </c:pt>
                <c:pt idx="8166">
                  <c:v>77.556687711699993</c:v>
                </c:pt>
                <c:pt idx="8167">
                  <c:v>77.557306290699998</c:v>
                </c:pt>
                <c:pt idx="8168">
                  <c:v>77.557655174800004</c:v>
                </c:pt>
                <c:pt idx="8169">
                  <c:v>77.558861817199997</c:v>
                </c:pt>
                <c:pt idx="8170">
                  <c:v>77.560222242400002</c:v>
                </c:pt>
                <c:pt idx="8171">
                  <c:v>77.560714003100003</c:v>
                </c:pt>
                <c:pt idx="8172">
                  <c:v>77.561198144599999</c:v>
                </c:pt>
                <c:pt idx="8173">
                  <c:v>77.561922514299994</c:v>
                </c:pt>
                <c:pt idx="8174">
                  <c:v>77.562852376899997</c:v>
                </c:pt>
                <c:pt idx="8175">
                  <c:v>77.564370969400002</c:v>
                </c:pt>
                <c:pt idx="8176">
                  <c:v>77.565790704700007</c:v>
                </c:pt>
                <c:pt idx="8177">
                  <c:v>77.566864964999994</c:v>
                </c:pt>
                <c:pt idx="8178">
                  <c:v>77.567498195100001</c:v>
                </c:pt>
                <c:pt idx="8179">
                  <c:v>77.567684313000001</c:v>
                </c:pt>
                <c:pt idx="8180">
                  <c:v>77.568849970900004</c:v>
                </c:pt>
                <c:pt idx="8181">
                  <c:v>77.570299611300001</c:v>
                </c:pt>
                <c:pt idx="8182">
                  <c:v>77.571091708899999</c:v>
                </c:pt>
                <c:pt idx="8183">
                  <c:v>77.571888909400002</c:v>
                </c:pt>
                <c:pt idx="8184">
                  <c:v>77.572508470900004</c:v>
                </c:pt>
                <c:pt idx="8185">
                  <c:v>77.573333363499998</c:v>
                </c:pt>
                <c:pt idx="8186">
                  <c:v>77.575190857899997</c:v>
                </c:pt>
                <c:pt idx="8187">
                  <c:v>77.576485317299998</c:v>
                </c:pt>
                <c:pt idx="8188">
                  <c:v>77.577471138299998</c:v>
                </c:pt>
                <c:pt idx="8189">
                  <c:v>77.581055513400003</c:v>
                </c:pt>
                <c:pt idx="8190">
                  <c:v>77.583760756299995</c:v>
                </c:pt>
                <c:pt idx="8191">
                  <c:v>77.5841612989</c:v>
                </c:pt>
                <c:pt idx="8192">
                  <c:v>77.584670196900007</c:v>
                </c:pt>
                <c:pt idx="8193">
                  <c:v>77.586522265599996</c:v>
                </c:pt>
                <c:pt idx="8194">
                  <c:v>77.588788797999996</c:v>
                </c:pt>
                <c:pt idx="8195">
                  <c:v>77.589394419800001</c:v>
                </c:pt>
                <c:pt idx="8196">
                  <c:v>77.589895258699997</c:v>
                </c:pt>
                <c:pt idx="8197">
                  <c:v>77.590814768599998</c:v>
                </c:pt>
                <c:pt idx="8198">
                  <c:v>77.5918276612</c:v>
                </c:pt>
                <c:pt idx="8199">
                  <c:v>77.592614490399995</c:v>
                </c:pt>
                <c:pt idx="8200">
                  <c:v>77.593338631099996</c:v>
                </c:pt>
                <c:pt idx="8201">
                  <c:v>77.594472495600002</c:v>
                </c:pt>
                <c:pt idx="8202">
                  <c:v>77.595267230399998</c:v>
                </c:pt>
                <c:pt idx="8203">
                  <c:v>77.596426202100005</c:v>
                </c:pt>
                <c:pt idx="8204">
                  <c:v>77.597480094299996</c:v>
                </c:pt>
                <c:pt idx="8205">
                  <c:v>77.597796146500002</c:v>
                </c:pt>
                <c:pt idx="8206">
                  <c:v>77.598345269099994</c:v>
                </c:pt>
                <c:pt idx="8207">
                  <c:v>77.598980627000003</c:v>
                </c:pt>
                <c:pt idx="8208">
                  <c:v>77.601840546700004</c:v>
                </c:pt>
                <c:pt idx="8209">
                  <c:v>77.605118227199995</c:v>
                </c:pt>
                <c:pt idx="8210">
                  <c:v>77.608973065499995</c:v>
                </c:pt>
                <c:pt idx="8211">
                  <c:v>77.612278589100001</c:v>
                </c:pt>
                <c:pt idx="8212">
                  <c:v>77.614293867000001</c:v>
                </c:pt>
                <c:pt idx="8213">
                  <c:v>77.617430186000007</c:v>
                </c:pt>
                <c:pt idx="8214">
                  <c:v>77.620082427</c:v>
                </c:pt>
                <c:pt idx="8215">
                  <c:v>77.622122015399995</c:v>
                </c:pt>
                <c:pt idx="8216">
                  <c:v>77.623406631999998</c:v>
                </c:pt>
                <c:pt idx="8217">
                  <c:v>77.623972014000003</c:v>
                </c:pt>
                <c:pt idx="8218">
                  <c:v>77.624314631399997</c:v>
                </c:pt>
                <c:pt idx="8219">
                  <c:v>77.627070348000004</c:v>
                </c:pt>
                <c:pt idx="8220">
                  <c:v>77.630401283099999</c:v>
                </c:pt>
                <c:pt idx="8221">
                  <c:v>77.6320847474</c:v>
                </c:pt>
                <c:pt idx="8222">
                  <c:v>77.632959676900001</c:v>
                </c:pt>
                <c:pt idx="8223">
                  <c:v>77.633767574199993</c:v>
                </c:pt>
                <c:pt idx="8224">
                  <c:v>77.634731749599993</c:v>
                </c:pt>
                <c:pt idx="8225">
                  <c:v>77.635053898600006</c:v>
                </c:pt>
                <c:pt idx="8226">
                  <c:v>77.635472619500007</c:v>
                </c:pt>
                <c:pt idx="8227">
                  <c:v>77.635929555600001</c:v>
                </c:pt>
                <c:pt idx="8228">
                  <c:v>77.637018390500003</c:v>
                </c:pt>
                <c:pt idx="8229">
                  <c:v>77.638315203700003</c:v>
                </c:pt>
                <c:pt idx="8230">
                  <c:v>77.639163326299993</c:v>
                </c:pt>
                <c:pt idx="8231">
                  <c:v>77.640500214599996</c:v>
                </c:pt>
                <c:pt idx="8232">
                  <c:v>77.641807084600003</c:v>
                </c:pt>
                <c:pt idx="8233">
                  <c:v>77.644125574</c:v>
                </c:pt>
                <c:pt idx="8234">
                  <c:v>77.646377370899998</c:v>
                </c:pt>
                <c:pt idx="8235">
                  <c:v>77.648448800899999</c:v>
                </c:pt>
                <c:pt idx="8236">
                  <c:v>77.650698116000001</c:v>
                </c:pt>
                <c:pt idx="8237">
                  <c:v>77.652736473399997</c:v>
                </c:pt>
                <c:pt idx="8238">
                  <c:v>77.654365380100003</c:v>
                </c:pt>
                <c:pt idx="8239">
                  <c:v>77.655741605200006</c:v>
                </c:pt>
                <c:pt idx="8240">
                  <c:v>77.657845347700004</c:v>
                </c:pt>
                <c:pt idx="8241">
                  <c:v>77.659058713799993</c:v>
                </c:pt>
                <c:pt idx="8242">
                  <c:v>77.659677373799994</c:v>
                </c:pt>
                <c:pt idx="8243">
                  <c:v>77.660672703700001</c:v>
                </c:pt>
                <c:pt idx="8244">
                  <c:v>77.661985907800002</c:v>
                </c:pt>
                <c:pt idx="8245">
                  <c:v>77.662639870099994</c:v>
                </c:pt>
                <c:pt idx="8246">
                  <c:v>77.663143302500004</c:v>
                </c:pt>
                <c:pt idx="8247">
                  <c:v>77.663701320100003</c:v>
                </c:pt>
                <c:pt idx="8248">
                  <c:v>77.665248618500001</c:v>
                </c:pt>
                <c:pt idx="8249">
                  <c:v>77.667049039399998</c:v>
                </c:pt>
                <c:pt idx="8250">
                  <c:v>77.668561244200006</c:v>
                </c:pt>
                <c:pt idx="8251">
                  <c:v>77.671627182199998</c:v>
                </c:pt>
                <c:pt idx="8252">
                  <c:v>77.675203215699995</c:v>
                </c:pt>
                <c:pt idx="8253">
                  <c:v>77.678295577200004</c:v>
                </c:pt>
                <c:pt idx="8254">
                  <c:v>77.680496971799997</c:v>
                </c:pt>
                <c:pt idx="8255">
                  <c:v>77.681435843299994</c:v>
                </c:pt>
                <c:pt idx="8256">
                  <c:v>77.682896314900006</c:v>
                </c:pt>
                <c:pt idx="8257">
                  <c:v>77.684353912999995</c:v>
                </c:pt>
                <c:pt idx="8258">
                  <c:v>77.684509191000004</c:v>
                </c:pt>
                <c:pt idx="8259">
                  <c:v>77.686023801100006</c:v>
                </c:pt>
                <c:pt idx="8260">
                  <c:v>77.688652149299998</c:v>
                </c:pt>
                <c:pt idx="8261">
                  <c:v>77.690791390300006</c:v>
                </c:pt>
                <c:pt idx="8262">
                  <c:v>77.692035662199999</c:v>
                </c:pt>
                <c:pt idx="8263">
                  <c:v>77.692534536500006</c:v>
                </c:pt>
                <c:pt idx="8264">
                  <c:v>77.693494030899998</c:v>
                </c:pt>
                <c:pt idx="8265">
                  <c:v>77.694821555800004</c:v>
                </c:pt>
                <c:pt idx="8266">
                  <c:v>77.696464337999998</c:v>
                </c:pt>
                <c:pt idx="8267">
                  <c:v>77.698210682199999</c:v>
                </c:pt>
                <c:pt idx="8268">
                  <c:v>77.699232038800005</c:v>
                </c:pt>
                <c:pt idx="8269">
                  <c:v>77.701072152500004</c:v>
                </c:pt>
                <c:pt idx="8270">
                  <c:v>77.7044445035</c:v>
                </c:pt>
                <c:pt idx="8271">
                  <c:v>77.706935928700005</c:v>
                </c:pt>
                <c:pt idx="8272">
                  <c:v>77.708609180099998</c:v>
                </c:pt>
                <c:pt idx="8273">
                  <c:v>77.710797102900003</c:v>
                </c:pt>
                <c:pt idx="8274">
                  <c:v>77.712598549600003</c:v>
                </c:pt>
                <c:pt idx="8275">
                  <c:v>77.713902722</c:v>
                </c:pt>
                <c:pt idx="8276">
                  <c:v>77.714758703599998</c:v>
                </c:pt>
                <c:pt idx="8277">
                  <c:v>77.716304397800002</c:v>
                </c:pt>
                <c:pt idx="8278">
                  <c:v>77.7179658485</c:v>
                </c:pt>
                <c:pt idx="8279">
                  <c:v>77.719934115100003</c:v>
                </c:pt>
                <c:pt idx="8280">
                  <c:v>77.721893684700007</c:v>
                </c:pt>
                <c:pt idx="8281">
                  <c:v>77.723203167199998</c:v>
                </c:pt>
                <c:pt idx="8282">
                  <c:v>77.724396197299995</c:v>
                </c:pt>
                <c:pt idx="8283">
                  <c:v>77.725302352900002</c:v>
                </c:pt>
                <c:pt idx="8284">
                  <c:v>77.728941263999999</c:v>
                </c:pt>
                <c:pt idx="8285">
                  <c:v>77.733276889899997</c:v>
                </c:pt>
                <c:pt idx="8286">
                  <c:v>77.736744860399995</c:v>
                </c:pt>
                <c:pt idx="8287">
                  <c:v>77.739015162599998</c:v>
                </c:pt>
                <c:pt idx="8288">
                  <c:v>77.739359145600005</c:v>
                </c:pt>
                <c:pt idx="8289">
                  <c:v>77.740101309300002</c:v>
                </c:pt>
                <c:pt idx="8290">
                  <c:v>77.742963079700004</c:v>
                </c:pt>
                <c:pt idx="8291">
                  <c:v>77.745490902200004</c:v>
                </c:pt>
                <c:pt idx="8292">
                  <c:v>77.746357409599995</c:v>
                </c:pt>
                <c:pt idx="8293">
                  <c:v>77.747045846500001</c:v>
                </c:pt>
                <c:pt idx="8294">
                  <c:v>77.7473806868</c:v>
                </c:pt>
                <c:pt idx="8295">
                  <c:v>77.748153824699997</c:v>
                </c:pt>
                <c:pt idx="8296">
                  <c:v>77.748909217000005</c:v>
                </c:pt>
                <c:pt idx="8297">
                  <c:v>77.749144772299999</c:v>
                </c:pt>
                <c:pt idx="8298">
                  <c:v>77.749808919700001</c:v>
                </c:pt>
                <c:pt idx="8299">
                  <c:v>77.751386977799996</c:v>
                </c:pt>
                <c:pt idx="8300">
                  <c:v>77.752906147499999</c:v>
                </c:pt>
                <c:pt idx="8301">
                  <c:v>77.754465416100004</c:v>
                </c:pt>
                <c:pt idx="8302">
                  <c:v>77.755684590900003</c:v>
                </c:pt>
                <c:pt idx="8303">
                  <c:v>77.757282826299999</c:v>
                </c:pt>
                <c:pt idx="8304">
                  <c:v>77.758855256100006</c:v>
                </c:pt>
                <c:pt idx="8305">
                  <c:v>77.759867651600004</c:v>
                </c:pt>
                <c:pt idx="8306">
                  <c:v>77.7611741483</c:v>
                </c:pt>
                <c:pt idx="8307">
                  <c:v>77.762060206499996</c:v>
                </c:pt>
                <c:pt idx="8308">
                  <c:v>77.763431905499999</c:v>
                </c:pt>
                <c:pt idx="8309">
                  <c:v>77.765080323899994</c:v>
                </c:pt>
                <c:pt idx="8310">
                  <c:v>77.766856814199997</c:v>
                </c:pt>
                <c:pt idx="8311">
                  <c:v>77.769371324299996</c:v>
                </c:pt>
                <c:pt idx="8312">
                  <c:v>77.770889995000005</c:v>
                </c:pt>
                <c:pt idx="8313">
                  <c:v>77.771577584799999</c:v>
                </c:pt>
                <c:pt idx="8314">
                  <c:v>77.772718944000005</c:v>
                </c:pt>
                <c:pt idx="8315">
                  <c:v>77.773335376800006</c:v>
                </c:pt>
                <c:pt idx="8316">
                  <c:v>77.773695799400002</c:v>
                </c:pt>
                <c:pt idx="8317">
                  <c:v>77.774524501299993</c:v>
                </c:pt>
                <c:pt idx="8318">
                  <c:v>77.775421568799999</c:v>
                </c:pt>
                <c:pt idx="8319">
                  <c:v>77.776236262300003</c:v>
                </c:pt>
                <c:pt idx="8320">
                  <c:v>77.776917922500004</c:v>
                </c:pt>
                <c:pt idx="8321">
                  <c:v>77.777790151800005</c:v>
                </c:pt>
                <c:pt idx="8322">
                  <c:v>77.778853870600003</c:v>
                </c:pt>
                <c:pt idx="8323">
                  <c:v>77.779630109300001</c:v>
                </c:pt>
                <c:pt idx="8324">
                  <c:v>77.7805544725</c:v>
                </c:pt>
                <c:pt idx="8325">
                  <c:v>77.782081618399999</c:v>
                </c:pt>
                <c:pt idx="8326">
                  <c:v>77.784591831100002</c:v>
                </c:pt>
                <c:pt idx="8327">
                  <c:v>77.786497885700001</c:v>
                </c:pt>
                <c:pt idx="8328">
                  <c:v>77.787572303600001</c:v>
                </c:pt>
                <c:pt idx="8329">
                  <c:v>77.788472800700006</c:v>
                </c:pt>
                <c:pt idx="8330">
                  <c:v>77.7888054119</c:v>
                </c:pt>
                <c:pt idx="8331">
                  <c:v>77.789355977400007</c:v>
                </c:pt>
                <c:pt idx="8332">
                  <c:v>77.790210416999997</c:v>
                </c:pt>
                <c:pt idx="8333">
                  <c:v>77.792250510000002</c:v>
                </c:pt>
                <c:pt idx="8334">
                  <c:v>77.796137536299995</c:v>
                </c:pt>
                <c:pt idx="8335">
                  <c:v>77.798836714199993</c:v>
                </c:pt>
                <c:pt idx="8336">
                  <c:v>77.799521325499995</c:v>
                </c:pt>
                <c:pt idx="8337">
                  <c:v>77.800563961500004</c:v>
                </c:pt>
                <c:pt idx="8338">
                  <c:v>77.802943185700002</c:v>
                </c:pt>
                <c:pt idx="8339">
                  <c:v>77.806414042900002</c:v>
                </c:pt>
                <c:pt idx="8340">
                  <c:v>77.809260138799999</c:v>
                </c:pt>
                <c:pt idx="8341">
                  <c:v>77.810312917100006</c:v>
                </c:pt>
                <c:pt idx="8342">
                  <c:v>77.811305831400006</c:v>
                </c:pt>
                <c:pt idx="8343">
                  <c:v>77.812494353299996</c:v>
                </c:pt>
                <c:pt idx="8344">
                  <c:v>77.812968962699998</c:v>
                </c:pt>
                <c:pt idx="8345">
                  <c:v>77.813566460199993</c:v>
                </c:pt>
                <c:pt idx="8346">
                  <c:v>77.814348519500001</c:v>
                </c:pt>
                <c:pt idx="8347">
                  <c:v>77.814860065000005</c:v>
                </c:pt>
                <c:pt idx="8348">
                  <c:v>77.815435167000004</c:v>
                </c:pt>
                <c:pt idx="8349">
                  <c:v>77.816509524500006</c:v>
                </c:pt>
                <c:pt idx="8350">
                  <c:v>77.817707487099995</c:v>
                </c:pt>
                <c:pt idx="8351">
                  <c:v>77.818851908599996</c:v>
                </c:pt>
                <c:pt idx="8352">
                  <c:v>77.819639973999998</c:v>
                </c:pt>
                <c:pt idx="8353">
                  <c:v>77.820097391299996</c:v>
                </c:pt>
                <c:pt idx="8354">
                  <c:v>77.820345952300002</c:v>
                </c:pt>
                <c:pt idx="8355">
                  <c:v>77.821378824700005</c:v>
                </c:pt>
                <c:pt idx="8356">
                  <c:v>77.822540388700006</c:v>
                </c:pt>
                <c:pt idx="8357">
                  <c:v>77.822702105000005</c:v>
                </c:pt>
                <c:pt idx="8358">
                  <c:v>77.822716932600002</c:v>
                </c:pt>
                <c:pt idx="8359">
                  <c:v>77.823721789900006</c:v>
                </c:pt>
                <c:pt idx="8360">
                  <c:v>77.824868546999994</c:v>
                </c:pt>
                <c:pt idx="8361">
                  <c:v>77.825766652699997</c:v>
                </c:pt>
                <c:pt idx="8362">
                  <c:v>77.826844816399998</c:v>
                </c:pt>
                <c:pt idx="8363">
                  <c:v>77.827633431799995</c:v>
                </c:pt>
                <c:pt idx="8364">
                  <c:v>77.828483701799996</c:v>
                </c:pt>
                <c:pt idx="8365">
                  <c:v>77.8303439954</c:v>
                </c:pt>
                <c:pt idx="8366">
                  <c:v>77.832015930200001</c:v>
                </c:pt>
                <c:pt idx="8367">
                  <c:v>77.833247560900006</c:v>
                </c:pt>
                <c:pt idx="8368">
                  <c:v>77.834988228900002</c:v>
                </c:pt>
                <c:pt idx="8369">
                  <c:v>77.837378564900007</c:v>
                </c:pt>
                <c:pt idx="8370">
                  <c:v>77.839434852699995</c:v>
                </c:pt>
                <c:pt idx="8371">
                  <c:v>77.841585470699997</c:v>
                </c:pt>
                <c:pt idx="8372">
                  <c:v>77.843520033199994</c:v>
                </c:pt>
                <c:pt idx="8373">
                  <c:v>77.844394189200003</c:v>
                </c:pt>
                <c:pt idx="8374">
                  <c:v>77.845130353499997</c:v>
                </c:pt>
                <c:pt idx="8375">
                  <c:v>77.845690804</c:v>
                </c:pt>
                <c:pt idx="8376">
                  <c:v>77.8478483178</c:v>
                </c:pt>
                <c:pt idx="8377">
                  <c:v>77.849957798199995</c:v>
                </c:pt>
                <c:pt idx="8378">
                  <c:v>77.851634543800003</c:v>
                </c:pt>
                <c:pt idx="8379">
                  <c:v>77.853258804899994</c:v>
                </c:pt>
                <c:pt idx="8380">
                  <c:v>77.854310575699998</c:v>
                </c:pt>
                <c:pt idx="8381">
                  <c:v>77.855133674100003</c:v>
                </c:pt>
                <c:pt idx="8382">
                  <c:v>77.857273787500006</c:v>
                </c:pt>
                <c:pt idx="8383">
                  <c:v>77.859570957000003</c:v>
                </c:pt>
                <c:pt idx="8384">
                  <c:v>77.860753191499995</c:v>
                </c:pt>
                <c:pt idx="8385">
                  <c:v>77.863208435999994</c:v>
                </c:pt>
                <c:pt idx="8386">
                  <c:v>77.865223664400006</c:v>
                </c:pt>
                <c:pt idx="8387">
                  <c:v>77.866179247399998</c:v>
                </c:pt>
                <c:pt idx="8388">
                  <c:v>77.867073662199999</c:v>
                </c:pt>
                <c:pt idx="8389">
                  <c:v>77.868128675899996</c:v>
                </c:pt>
                <c:pt idx="8390">
                  <c:v>77.869026988100003</c:v>
                </c:pt>
                <c:pt idx="8391">
                  <c:v>77.8699983132</c:v>
                </c:pt>
                <c:pt idx="8392">
                  <c:v>77.870861341099996</c:v>
                </c:pt>
                <c:pt idx="8393">
                  <c:v>77.872311805400003</c:v>
                </c:pt>
                <c:pt idx="8394">
                  <c:v>77.873849210700001</c:v>
                </c:pt>
                <c:pt idx="8395">
                  <c:v>77.874747234699996</c:v>
                </c:pt>
                <c:pt idx="8396">
                  <c:v>77.876136099600004</c:v>
                </c:pt>
                <c:pt idx="8397">
                  <c:v>77.877543622399998</c:v>
                </c:pt>
                <c:pt idx="8398">
                  <c:v>77.878535198700007</c:v>
                </c:pt>
                <c:pt idx="8399">
                  <c:v>77.878773979399995</c:v>
                </c:pt>
                <c:pt idx="8400">
                  <c:v>77.880060713299997</c:v>
                </c:pt>
                <c:pt idx="8401">
                  <c:v>77.881750564000001</c:v>
                </c:pt>
                <c:pt idx="8402">
                  <c:v>77.882431865699999</c:v>
                </c:pt>
                <c:pt idx="8403">
                  <c:v>77.882893642100001</c:v>
                </c:pt>
                <c:pt idx="8404">
                  <c:v>77.883532262299994</c:v>
                </c:pt>
                <c:pt idx="8405">
                  <c:v>77.8851080811</c:v>
                </c:pt>
                <c:pt idx="8406">
                  <c:v>77.886480229900002</c:v>
                </c:pt>
                <c:pt idx="8407">
                  <c:v>77.886939167500003</c:v>
                </c:pt>
                <c:pt idx="8408">
                  <c:v>77.889737974699997</c:v>
                </c:pt>
                <c:pt idx="8409">
                  <c:v>77.893645152000005</c:v>
                </c:pt>
                <c:pt idx="8410">
                  <c:v>77.895086360299999</c:v>
                </c:pt>
                <c:pt idx="8411">
                  <c:v>77.8954506627</c:v>
                </c:pt>
                <c:pt idx="8412">
                  <c:v>77.898215844700005</c:v>
                </c:pt>
                <c:pt idx="8413">
                  <c:v>77.9007126228</c:v>
                </c:pt>
                <c:pt idx="8414">
                  <c:v>77.901581471100002</c:v>
                </c:pt>
                <c:pt idx="8415">
                  <c:v>77.902613718799998</c:v>
                </c:pt>
                <c:pt idx="8416">
                  <c:v>77.903614666799996</c:v>
                </c:pt>
                <c:pt idx="8417">
                  <c:v>77.904715965500003</c:v>
                </c:pt>
                <c:pt idx="8418">
                  <c:v>77.905113098900003</c:v>
                </c:pt>
                <c:pt idx="8419">
                  <c:v>77.907147613800007</c:v>
                </c:pt>
                <c:pt idx="8420">
                  <c:v>77.911678083799998</c:v>
                </c:pt>
                <c:pt idx="8421">
                  <c:v>77.916246994000005</c:v>
                </c:pt>
                <c:pt idx="8422">
                  <c:v>77.918912800000001</c:v>
                </c:pt>
                <c:pt idx="8423">
                  <c:v>77.920698558200002</c:v>
                </c:pt>
                <c:pt idx="8424">
                  <c:v>77.921971018199997</c:v>
                </c:pt>
                <c:pt idx="8425">
                  <c:v>77.922539725700005</c:v>
                </c:pt>
                <c:pt idx="8426">
                  <c:v>77.923731398800001</c:v>
                </c:pt>
                <c:pt idx="8427">
                  <c:v>77.924865234799995</c:v>
                </c:pt>
                <c:pt idx="8428">
                  <c:v>77.9253062879</c:v>
                </c:pt>
                <c:pt idx="8429">
                  <c:v>77.926943773700003</c:v>
                </c:pt>
                <c:pt idx="8430">
                  <c:v>77.929611273500001</c:v>
                </c:pt>
                <c:pt idx="8431">
                  <c:v>77.930793342100003</c:v>
                </c:pt>
                <c:pt idx="8432">
                  <c:v>77.930926533999994</c:v>
                </c:pt>
                <c:pt idx="8433">
                  <c:v>77.931160395999996</c:v>
                </c:pt>
                <c:pt idx="8434">
                  <c:v>77.931477654099993</c:v>
                </c:pt>
                <c:pt idx="8435">
                  <c:v>77.931846777399997</c:v>
                </c:pt>
                <c:pt idx="8436">
                  <c:v>77.932839589400004</c:v>
                </c:pt>
                <c:pt idx="8437">
                  <c:v>77.934240919000004</c:v>
                </c:pt>
                <c:pt idx="8438">
                  <c:v>77.935307790600007</c:v>
                </c:pt>
                <c:pt idx="8439">
                  <c:v>77.9358882736</c:v>
                </c:pt>
                <c:pt idx="8440">
                  <c:v>77.936074424300003</c:v>
                </c:pt>
                <c:pt idx="8441">
                  <c:v>77.9373889835</c:v>
                </c:pt>
                <c:pt idx="8442">
                  <c:v>77.939127600299997</c:v>
                </c:pt>
                <c:pt idx="8443">
                  <c:v>77.940300581800003</c:v>
                </c:pt>
                <c:pt idx="8444">
                  <c:v>77.941175663500005</c:v>
                </c:pt>
                <c:pt idx="8445">
                  <c:v>77.941588957899995</c:v>
                </c:pt>
                <c:pt idx="8446">
                  <c:v>77.942282007800003</c:v>
                </c:pt>
                <c:pt idx="8447">
                  <c:v>77.9457551964</c:v>
                </c:pt>
                <c:pt idx="8448">
                  <c:v>77.949163643199995</c:v>
                </c:pt>
                <c:pt idx="8449">
                  <c:v>77.952039877000004</c:v>
                </c:pt>
                <c:pt idx="8450">
                  <c:v>77.954650306399998</c:v>
                </c:pt>
                <c:pt idx="8451">
                  <c:v>77.954977745099995</c:v>
                </c:pt>
                <c:pt idx="8452">
                  <c:v>77.956358760399993</c:v>
                </c:pt>
                <c:pt idx="8453">
                  <c:v>77.9585698323</c:v>
                </c:pt>
                <c:pt idx="8454">
                  <c:v>77.960075544399999</c:v>
                </c:pt>
                <c:pt idx="8455">
                  <c:v>77.961740939500004</c:v>
                </c:pt>
                <c:pt idx="8456">
                  <c:v>77.9639378034</c:v>
                </c:pt>
                <c:pt idx="8457">
                  <c:v>77.965033441200006</c:v>
                </c:pt>
                <c:pt idx="8458">
                  <c:v>77.965252083300001</c:v>
                </c:pt>
                <c:pt idx="8459">
                  <c:v>77.966934804000005</c:v>
                </c:pt>
                <c:pt idx="8460">
                  <c:v>77.970225722199999</c:v>
                </c:pt>
                <c:pt idx="8461">
                  <c:v>77.972322828200006</c:v>
                </c:pt>
                <c:pt idx="8462">
                  <c:v>77.973538885899998</c:v>
                </c:pt>
                <c:pt idx="8463">
                  <c:v>77.974538206000005</c:v>
                </c:pt>
                <c:pt idx="8464">
                  <c:v>77.9749352372</c:v>
                </c:pt>
                <c:pt idx="8465">
                  <c:v>77.975563730900006</c:v>
                </c:pt>
                <c:pt idx="8466">
                  <c:v>77.9777129987</c:v>
                </c:pt>
                <c:pt idx="8467">
                  <c:v>77.979842715700002</c:v>
                </c:pt>
                <c:pt idx="8468">
                  <c:v>77.980154468699993</c:v>
                </c:pt>
                <c:pt idx="8469">
                  <c:v>77.981475794299996</c:v>
                </c:pt>
                <c:pt idx="8470">
                  <c:v>77.984602306699998</c:v>
                </c:pt>
                <c:pt idx="8471">
                  <c:v>77.987294225699998</c:v>
                </c:pt>
                <c:pt idx="8472">
                  <c:v>77.989314775400004</c:v>
                </c:pt>
                <c:pt idx="8473">
                  <c:v>77.991890935800001</c:v>
                </c:pt>
                <c:pt idx="8474">
                  <c:v>77.9937393947</c:v>
                </c:pt>
                <c:pt idx="8475">
                  <c:v>77.994395757999996</c:v>
                </c:pt>
                <c:pt idx="8476">
                  <c:v>77.995204536900005</c:v>
                </c:pt>
                <c:pt idx="8477">
                  <c:v>77.998020596900005</c:v>
                </c:pt>
                <c:pt idx="8478">
                  <c:v>78.002328258299997</c:v>
                </c:pt>
                <c:pt idx="8479">
                  <c:v>78.004472748200001</c:v>
                </c:pt>
                <c:pt idx="8480">
                  <c:v>78.004901920999998</c:v>
                </c:pt>
                <c:pt idx="8481">
                  <c:v>78.005343453799995</c:v>
                </c:pt>
                <c:pt idx="8482">
                  <c:v>78.005575576699997</c:v>
                </c:pt>
                <c:pt idx="8483">
                  <c:v>78.006215435599998</c:v>
                </c:pt>
                <c:pt idx="8484">
                  <c:v>78.0072001634</c:v>
                </c:pt>
                <c:pt idx="8485">
                  <c:v>78.008209107799999</c:v>
                </c:pt>
                <c:pt idx="8486">
                  <c:v>78.0087770401</c:v>
                </c:pt>
                <c:pt idx="8487">
                  <c:v>78.008866396100004</c:v>
                </c:pt>
                <c:pt idx="8488">
                  <c:v>78.009740014299993</c:v>
                </c:pt>
                <c:pt idx="8489">
                  <c:v>78.010611489200002</c:v>
                </c:pt>
                <c:pt idx="8490">
                  <c:v>78.010789765699997</c:v>
                </c:pt>
                <c:pt idx="8491">
                  <c:v>78.011751415199996</c:v>
                </c:pt>
                <c:pt idx="8492">
                  <c:v>78.012859378900004</c:v>
                </c:pt>
                <c:pt idx="8493">
                  <c:v>78.013346415800001</c:v>
                </c:pt>
                <c:pt idx="8494">
                  <c:v>78.014101350100006</c:v>
                </c:pt>
                <c:pt idx="8495">
                  <c:v>78.015261205300007</c:v>
                </c:pt>
                <c:pt idx="8496">
                  <c:v>78.016666045299999</c:v>
                </c:pt>
                <c:pt idx="8497">
                  <c:v>78.018312831299994</c:v>
                </c:pt>
                <c:pt idx="8498">
                  <c:v>78.019306123500002</c:v>
                </c:pt>
                <c:pt idx="8499">
                  <c:v>78.020940037800003</c:v>
                </c:pt>
                <c:pt idx="8500">
                  <c:v>78.022713354399997</c:v>
                </c:pt>
                <c:pt idx="8501">
                  <c:v>78.023399143999995</c:v>
                </c:pt>
                <c:pt idx="8502">
                  <c:v>78.024454850799998</c:v>
                </c:pt>
                <c:pt idx="8503">
                  <c:v>78.025433486300003</c:v>
                </c:pt>
                <c:pt idx="8504">
                  <c:v>78.027625172200004</c:v>
                </c:pt>
                <c:pt idx="8505">
                  <c:v>78.029715900699998</c:v>
                </c:pt>
                <c:pt idx="8506">
                  <c:v>78.030449511100002</c:v>
                </c:pt>
                <c:pt idx="8507">
                  <c:v>78.032166875399994</c:v>
                </c:pt>
                <c:pt idx="8508">
                  <c:v>78.034026756200007</c:v>
                </c:pt>
                <c:pt idx="8509">
                  <c:v>78.035941254299999</c:v>
                </c:pt>
                <c:pt idx="8510">
                  <c:v>78.037772051100006</c:v>
                </c:pt>
                <c:pt idx="8511">
                  <c:v>78.038503176299997</c:v>
                </c:pt>
                <c:pt idx="8512">
                  <c:v>78.039459707600003</c:v>
                </c:pt>
                <c:pt idx="8513">
                  <c:v>78.041740677099995</c:v>
                </c:pt>
                <c:pt idx="8514">
                  <c:v>78.043422104499996</c:v>
                </c:pt>
                <c:pt idx="8515">
                  <c:v>78.045529879100002</c:v>
                </c:pt>
                <c:pt idx="8516">
                  <c:v>78.050437691400006</c:v>
                </c:pt>
                <c:pt idx="8517">
                  <c:v>78.054442072499995</c:v>
                </c:pt>
                <c:pt idx="8518">
                  <c:v>78.0559439739</c:v>
                </c:pt>
                <c:pt idx="8519">
                  <c:v>78.057443562700001</c:v>
                </c:pt>
                <c:pt idx="8520">
                  <c:v>78.058835303699993</c:v>
                </c:pt>
                <c:pt idx="8521">
                  <c:v>78.059445296199996</c:v>
                </c:pt>
                <c:pt idx="8522">
                  <c:v>78.060095903700002</c:v>
                </c:pt>
                <c:pt idx="8523">
                  <c:v>78.060913861900005</c:v>
                </c:pt>
                <c:pt idx="8524">
                  <c:v>78.062725307700006</c:v>
                </c:pt>
                <c:pt idx="8525">
                  <c:v>78.064282455200001</c:v>
                </c:pt>
                <c:pt idx="8526">
                  <c:v>78.065639857299999</c:v>
                </c:pt>
                <c:pt idx="8527">
                  <c:v>78.068455785899999</c:v>
                </c:pt>
                <c:pt idx="8528">
                  <c:v>78.070135899299999</c:v>
                </c:pt>
                <c:pt idx="8529">
                  <c:v>78.070515070699997</c:v>
                </c:pt>
                <c:pt idx="8530">
                  <c:v>78.071051131399997</c:v>
                </c:pt>
                <c:pt idx="8531">
                  <c:v>78.071326960500002</c:v>
                </c:pt>
                <c:pt idx="8532">
                  <c:v>78.071669564800004</c:v>
                </c:pt>
                <c:pt idx="8533">
                  <c:v>78.072310133100004</c:v>
                </c:pt>
                <c:pt idx="8534">
                  <c:v>78.075163787799994</c:v>
                </c:pt>
                <c:pt idx="8535">
                  <c:v>78.079399418999998</c:v>
                </c:pt>
                <c:pt idx="8536">
                  <c:v>78.081583334900003</c:v>
                </c:pt>
                <c:pt idx="8537">
                  <c:v>78.082564485600003</c:v>
                </c:pt>
                <c:pt idx="8538">
                  <c:v>78.083789781199997</c:v>
                </c:pt>
                <c:pt idx="8539">
                  <c:v>78.084690057499998</c:v>
                </c:pt>
                <c:pt idx="8540">
                  <c:v>78.084931799000003</c:v>
                </c:pt>
                <c:pt idx="8541">
                  <c:v>78.0866398613</c:v>
                </c:pt>
                <c:pt idx="8542">
                  <c:v>78.089143630600006</c:v>
                </c:pt>
                <c:pt idx="8543">
                  <c:v>78.0917609145</c:v>
                </c:pt>
                <c:pt idx="8544">
                  <c:v>78.093757678100005</c:v>
                </c:pt>
                <c:pt idx="8545">
                  <c:v>78.094325835000006</c:v>
                </c:pt>
                <c:pt idx="8546">
                  <c:v>78.094925720000006</c:v>
                </c:pt>
                <c:pt idx="8547">
                  <c:v>78.096391643100006</c:v>
                </c:pt>
                <c:pt idx="8548">
                  <c:v>78.098064379700006</c:v>
                </c:pt>
                <c:pt idx="8549">
                  <c:v>78.100077303199996</c:v>
                </c:pt>
                <c:pt idx="8550">
                  <c:v>78.103065241899998</c:v>
                </c:pt>
                <c:pt idx="8551">
                  <c:v>78.105164122900007</c:v>
                </c:pt>
                <c:pt idx="8552">
                  <c:v>78.106010392000002</c:v>
                </c:pt>
                <c:pt idx="8553">
                  <c:v>78.106800858499994</c:v>
                </c:pt>
                <c:pt idx="8554">
                  <c:v>78.107827286800003</c:v>
                </c:pt>
                <c:pt idx="8555">
                  <c:v>78.108319722600001</c:v>
                </c:pt>
                <c:pt idx="8556">
                  <c:v>78.109662482199994</c:v>
                </c:pt>
                <c:pt idx="8557">
                  <c:v>78.110976409100005</c:v>
                </c:pt>
                <c:pt idx="8558">
                  <c:v>78.111459386000007</c:v>
                </c:pt>
                <c:pt idx="8559">
                  <c:v>78.111978352099996</c:v>
                </c:pt>
                <c:pt idx="8560">
                  <c:v>78.112200021500001</c:v>
                </c:pt>
                <c:pt idx="8561">
                  <c:v>78.112961440199996</c:v>
                </c:pt>
                <c:pt idx="8562">
                  <c:v>78.113816523200001</c:v>
                </c:pt>
                <c:pt idx="8563">
                  <c:v>78.114320927500003</c:v>
                </c:pt>
                <c:pt idx="8564">
                  <c:v>78.114848099300005</c:v>
                </c:pt>
                <c:pt idx="8565">
                  <c:v>78.116029684799997</c:v>
                </c:pt>
                <c:pt idx="8566">
                  <c:v>78.117108159899999</c:v>
                </c:pt>
                <c:pt idx="8567">
                  <c:v>78.118122501599998</c:v>
                </c:pt>
                <c:pt idx="8568">
                  <c:v>78.120024692300007</c:v>
                </c:pt>
                <c:pt idx="8569">
                  <c:v>78.121388360599994</c:v>
                </c:pt>
                <c:pt idx="8570">
                  <c:v>78.122059591999999</c:v>
                </c:pt>
                <c:pt idx="8571">
                  <c:v>78.122448043099993</c:v>
                </c:pt>
                <c:pt idx="8572">
                  <c:v>78.122921645900007</c:v>
                </c:pt>
                <c:pt idx="8573">
                  <c:v>78.123743668499998</c:v>
                </c:pt>
                <c:pt idx="8574">
                  <c:v>78.124495506599999</c:v>
                </c:pt>
                <c:pt idx="8575">
                  <c:v>78.125237055900001</c:v>
                </c:pt>
                <c:pt idx="8576">
                  <c:v>78.126118094399999</c:v>
                </c:pt>
                <c:pt idx="8577">
                  <c:v>78.126823003400006</c:v>
                </c:pt>
                <c:pt idx="8578">
                  <c:v>78.127123643900006</c:v>
                </c:pt>
                <c:pt idx="8579">
                  <c:v>78.128550877500004</c:v>
                </c:pt>
                <c:pt idx="8580">
                  <c:v>78.130644611600005</c:v>
                </c:pt>
                <c:pt idx="8581">
                  <c:v>78.131640713500005</c:v>
                </c:pt>
                <c:pt idx="8582">
                  <c:v>78.132352525499996</c:v>
                </c:pt>
                <c:pt idx="8583">
                  <c:v>78.132929106000006</c:v>
                </c:pt>
                <c:pt idx="8584">
                  <c:v>78.1335488446</c:v>
                </c:pt>
                <c:pt idx="8585">
                  <c:v>78.135019725600003</c:v>
                </c:pt>
                <c:pt idx="8586">
                  <c:v>78.136406231099997</c:v>
                </c:pt>
                <c:pt idx="8587">
                  <c:v>78.137341158400005</c:v>
                </c:pt>
                <c:pt idx="8588">
                  <c:v>78.138139671299996</c:v>
                </c:pt>
                <c:pt idx="8589">
                  <c:v>78.139209975599996</c:v>
                </c:pt>
                <c:pt idx="8590">
                  <c:v>78.140478033299999</c:v>
                </c:pt>
                <c:pt idx="8591">
                  <c:v>78.141100498599997</c:v>
                </c:pt>
                <c:pt idx="8592">
                  <c:v>78.141421846</c:v>
                </c:pt>
                <c:pt idx="8593">
                  <c:v>78.141764520799995</c:v>
                </c:pt>
                <c:pt idx="8594">
                  <c:v>78.142461898999997</c:v>
                </c:pt>
                <c:pt idx="8595">
                  <c:v>78.144218460000005</c:v>
                </c:pt>
                <c:pt idx="8596">
                  <c:v>78.145578822299996</c:v>
                </c:pt>
                <c:pt idx="8597">
                  <c:v>78.147069886799997</c:v>
                </c:pt>
                <c:pt idx="8598">
                  <c:v>78.148478277300001</c:v>
                </c:pt>
                <c:pt idx="8599">
                  <c:v>78.148743435900002</c:v>
                </c:pt>
                <c:pt idx="8600">
                  <c:v>78.150242895000005</c:v>
                </c:pt>
                <c:pt idx="8601">
                  <c:v>78.151925701600007</c:v>
                </c:pt>
                <c:pt idx="8602">
                  <c:v>78.153485837100007</c:v>
                </c:pt>
                <c:pt idx="8603">
                  <c:v>78.154691223599997</c:v>
                </c:pt>
                <c:pt idx="8604">
                  <c:v>78.157248639100004</c:v>
                </c:pt>
                <c:pt idx="8605">
                  <c:v>78.160991983599999</c:v>
                </c:pt>
                <c:pt idx="8606">
                  <c:v>78.162204385600006</c:v>
                </c:pt>
                <c:pt idx="8607">
                  <c:v>78.162270680999995</c:v>
                </c:pt>
                <c:pt idx="8608">
                  <c:v>78.164123541699993</c:v>
                </c:pt>
                <c:pt idx="8609">
                  <c:v>78.166826874999998</c:v>
                </c:pt>
                <c:pt idx="8610">
                  <c:v>78.167811812300002</c:v>
                </c:pt>
                <c:pt idx="8611">
                  <c:v>78.168158671200004</c:v>
                </c:pt>
                <c:pt idx="8612">
                  <c:v>78.168836366899995</c:v>
                </c:pt>
                <c:pt idx="8613">
                  <c:v>78.169636517699999</c:v>
                </c:pt>
                <c:pt idx="8614">
                  <c:v>78.1700510143</c:v>
                </c:pt>
                <c:pt idx="8615">
                  <c:v>78.1701722464</c:v>
                </c:pt>
                <c:pt idx="8616">
                  <c:v>78.170336065599997</c:v>
                </c:pt>
                <c:pt idx="8617">
                  <c:v>78.171513130500003</c:v>
                </c:pt>
                <c:pt idx="8618">
                  <c:v>78.173035359799997</c:v>
                </c:pt>
                <c:pt idx="8619">
                  <c:v>78.173921823699999</c:v>
                </c:pt>
                <c:pt idx="8620">
                  <c:v>78.175114722100005</c:v>
                </c:pt>
                <c:pt idx="8621">
                  <c:v>78.176533837899996</c:v>
                </c:pt>
                <c:pt idx="8622">
                  <c:v>78.177744097800002</c:v>
                </c:pt>
                <c:pt idx="8623">
                  <c:v>78.178395449800007</c:v>
                </c:pt>
                <c:pt idx="8624">
                  <c:v>78.179858525699998</c:v>
                </c:pt>
                <c:pt idx="8625">
                  <c:v>78.181993013799996</c:v>
                </c:pt>
                <c:pt idx="8626">
                  <c:v>78.1829637437</c:v>
                </c:pt>
                <c:pt idx="8627">
                  <c:v>78.183133038700007</c:v>
                </c:pt>
                <c:pt idx="8628">
                  <c:v>78.183488723599993</c:v>
                </c:pt>
                <c:pt idx="8629">
                  <c:v>78.185172580699998</c:v>
                </c:pt>
                <c:pt idx="8630">
                  <c:v>78.186683715900003</c:v>
                </c:pt>
                <c:pt idx="8631">
                  <c:v>78.188169296200002</c:v>
                </c:pt>
                <c:pt idx="8632">
                  <c:v>78.189714139900005</c:v>
                </c:pt>
                <c:pt idx="8633">
                  <c:v>78.190627242299996</c:v>
                </c:pt>
                <c:pt idx="8634">
                  <c:v>78.192342086400004</c:v>
                </c:pt>
                <c:pt idx="8635">
                  <c:v>78.194361694299999</c:v>
                </c:pt>
                <c:pt idx="8636">
                  <c:v>78.195682186499994</c:v>
                </c:pt>
                <c:pt idx="8637">
                  <c:v>78.196473819000005</c:v>
                </c:pt>
                <c:pt idx="8638">
                  <c:v>78.197286357600007</c:v>
                </c:pt>
                <c:pt idx="8639">
                  <c:v>78.198085426800006</c:v>
                </c:pt>
                <c:pt idx="8640">
                  <c:v>78.198993904600002</c:v>
                </c:pt>
                <c:pt idx="8641">
                  <c:v>78.199507369900005</c:v>
                </c:pt>
                <c:pt idx="8642">
                  <c:v>78.202002898499998</c:v>
                </c:pt>
                <c:pt idx="8643">
                  <c:v>78.204662130900005</c:v>
                </c:pt>
                <c:pt idx="8644">
                  <c:v>78.206088156899995</c:v>
                </c:pt>
                <c:pt idx="8645">
                  <c:v>78.207994107700003</c:v>
                </c:pt>
                <c:pt idx="8646">
                  <c:v>78.208748570300003</c:v>
                </c:pt>
                <c:pt idx="8647">
                  <c:v>78.209992343300001</c:v>
                </c:pt>
                <c:pt idx="8648">
                  <c:v>78.2112752564</c:v>
                </c:pt>
                <c:pt idx="8649">
                  <c:v>78.211396509899998</c:v>
                </c:pt>
                <c:pt idx="8650">
                  <c:v>78.212993496600006</c:v>
                </c:pt>
                <c:pt idx="8651">
                  <c:v>78.215181099999995</c:v>
                </c:pt>
                <c:pt idx="8652">
                  <c:v>78.216756217300002</c:v>
                </c:pt>
                <c:pt idx="8653">
                  <c:v>78.217951292500004</c:v>
                </c:pt>
                <c:pt idx="8654">
                  <c:v>78.218227891699996</c:v>
                </c:pt>
                <c:pt idx="8655">
                  <c:v>78.219226756500007</c:v>
                </c:pt>
                <c:pt idx="8656">
                  <c:v>78.221481875500004</c:v>
                </c:pt>
                <c:pt idx="8657">
                  <c:v>78.223736649499997</c:v>
                </c:pt>
                <c:pt idx="8658">
                  <c:v>78.225135749700001</c:v>
                </c:pt>
                <c:pt idx="8659">
                  <c:v>78.2267774444</c:v>
                </c:pt>
                <c:pt idx="8660">
                  <c:v>78.228020443800006</c:v>
                </c:pt>
                <c:pt idx="8661">
                  <c:v>78.228487548299995</c:v>
                </c:pt>
                <c:pt idx="8662">
                  <c:v>78.229565086899996</c:v>
                </c:pt>
                <c:pt idx="8663">
                  <c:v>78.233124528399998</c:v>
                </c:pt>
                <c:pt idx="8664">
                  <c:v>78.236072494400005</c:v>
                </c:pt>
                <c:pt idx="8665">
                  <c:v>78.236138965699993</c:v>
                </c:pt>
                <c:pt idx="8666">
                  <c:v>78.236253086199994</c:v>
                </c:pt>
                <c:pt idx="8667">
                  <c:v>78.238082733100001</c:v>
                </c:pt>
                <c:pt idx="8668">
                  <c:v>78.240179664699994</c:v>
                </c:pt>
                <c:pt idx="8669">
                  <c:v>78.242826835000002</c:v>
                </c:pt>
                <c:pt idx="8670">
                  <c:v>78.245818232000005</c:v>
                </c:pt>
                <c:pt idx="8671">
                  <c:v>78.246901231300001</c:v>
                </c:pt>
                <c:pt idx="8672">
                  <c:v>78.247665868400006</c:v>
                </c:pt>
                <c:pt idx="8673">
                  <c:v>78.251059724900003</c:v>
                </c:pt>
                <c:pt idx="8674">
                  <c:v>78.254698292100002</c:v>
                </c:pt>
                <c:pt idx="8675">
                  <c:v>78.255556192699999</c:v>
                </c:pt>
                <c:pt idx="8676">
                  <c:v>78.256011916199995</c:v>
                </c:pt>
                <c:pt idx="8677">
                  <c:v>78.256480563699995</c:v>
                </c:pt>
                <c:pt idx="8678">
                  <c:v>78.257229597800006</c:v>
                </c:pt>
                <c:pt idx="8679">
                  <c:v>78.258481084400003</c:v>
                </c:pt>
                <c:pt idx="8680">
                  <c:v>78.259281613900001</c:v>
                </c:pt>
                <c:pt idx="8681">
                  <c:v>78.259841260900004</c:v>
                </c:pt>
                <c:pt idx="8682">
                  <c:v>78.260615209899996</c:v>
                </c:pt>
                <c:pt idx="8683">
                  <c:v>78.261592495499997</c:v>
                </c:pt>
                <c:pt idx="8684">
                  <c:v>78.262341008500002</c:v>
                </c:pt>
                <c:pt idx="8685">
                  <c:v>78.263902131999998</c:v>
                </c:pt>
                <c:pt idx="8686">
                  <c:v>78.265898063400002</c:v>
                </c:pt>
                <c:pt idx="8687">
                  <c:v>78.267827445199998</c:v>
                </c:pt>
                <c:pt idx="8688">
                  <c:v>78.269864032800001</c:v>
                </c:pt>
                <c:pt idx="8689">
                  <c:v>78.271333394199999</c:v>
                </c:pt>
                <c:pt idx="8690">
                  <c:v>78.272302918199998</c:v>
                </c:pt>
                <c:pt idx="8691">
                  <c:v>78.273200280200001</c:v>
                </c:pt>
                <c:pt idx="8692">
                  <c:v>78.274934357899994</c:v>
                </c:pt>
                <c:pt idx="8693">
                  <c:v>78.276780176700001</c:v>
                </c:pt>
                <c:pt idx="8694">
                  <c:v>78.279425484100003</c:v>
                </c:pt>
                <c:pt idx="8695">
                  <c:v>78.281357882699993</c:v>
                </c:pt>
                <c:pt idx="8696">
                  <c:v>78.281665386599997</c:v>
                </c:pt>
                <c:pt idx="8697">
                  <c:v>78.282784206200006</c:v>
                </c:pt>
                <c:pt idx="8698">
                  <c:v>78.283872346300001</c:v>
                </c:pt>
                <c:pt idx="8699">
                  <c:v>78.284149282300007</c:v>
                </c:pt>
                <c:pt idx="8700">
                  <c:v>78.284989075499993</c:v>
                </c:pt>
                <c:pt idx="8701">
                  <c:v>78.287177074200002</c:v>
                </c:pt>
                <c:pt idx="8702">
                  <c:v>78.289170815299997</c:v>
                </c:pt>
                <c:pt idx="8703">
                  <c:v>78.2898162523</c:v>
                </c:pt>
                <c:pt idx="8704">
                  <c:v>78.290243474099995</c:v>
                </c:pt>
                <c:pt idx="8705">
                  <c:v>78.290587440899998</c:v>
                </c:pt>
                <c:pt idx="8706">
                  <c:v>78.294090636999996</c:v>
                </c:pt>
                <c:pt idx="8707">
                  <c:v>78.300081172199995</c:v>
                </c:pt>
                <c:pt idx="8708">
                  <c:v>78.304893970899997</c:v>
                </c:pt>
                <c:pt idx="8709">
                  <c:v>78.307258376600004</c:v>
                </c:pt>
                <c:pt idx="8710">
                  <c:v>78.307795990800003</c:v>
                </c:pt>
                <c:pt idx="8711">
                  <c:v>78.3092624521</c:v>
                </c:pt>
                <c:pt idx="8712">
                  <c:v>78.311090636900005</c:v>
                </c:pt>
                <c:pt idx="8713">
                  <c:v>78.311875384299995</c:v>
                </c:pt>
                <c:pt idx="8714">
                  <c:v>78.312369674899998</c:v>
                </c:pt>
                <c:pt idx="8715">
                  <c:v>78.313869624399999</c:v>
                </c:pt>
                <c:pt idx="8716">
                  <c:v>78.316162316700002</c:v>
                </c:pt>
                <c:pt idx="8717">
                  <c:v>78.317574626999999</c:v>
                </c:pt>
                <c:pt idx="8718">
                  <c:v>78.317763801300003</c:v>
                </c:pt>
                <c:pt idx="8719">
                  <c:v>78.318001861499994</c:v>
                </c:pt>
                <c:pt idx="8720">
                  <c:v>78.318655593200006</c:v>
                </c:pt>
                <c:pt idx="8721">
                  <c:v>78.319126370099994</c:v>
                </c:pt>
                <c:pt idx="8722">
                  <c:v>78.319329744800001</c:v>
                </c:pt>
                <c:pt idx="8723">
                  <c:v>78.320186679299994</c:v>
                </c:pt>
                <c:pt idx="8724">
                  <c:v>78.322133055099997</c:v>
                </c:pt>
                <c:pt idx="8725">
                  <c:v>78.323471584299995</c:v>
                </c:pt>
                <c:pt idx="8726">
                  <c:v>78.323697625600005</c:v>
                </c:pt>
                <c:pt idx="8727">
                  <c:v>78.324570166399994</c:v>
                </c:pt>
                <c:pt idx="8728">
                  <c:v>78.326915940600003</c:v>
                </c:pt>
                <c:pt idx="8729">
                  <c:v>78.330238180199999</c:v>
                </c:pt>
                <c:pt idx="8730">
                  <c:v>78.3325763446</c:v>
                </c:pt>
                <c:pt idx="8731">
                  <c:v>78.3336834614</c:v>
                </c:pt>
                <c:pt idx="8732">
                  <c:v>78.334772414200003</c:v>
                </c:pt>
                <c:pt idx="8733">
                  <c:v>78.3356915114</c:v>
                </c:pt>
                <c:pt idx="8734">
                  <c:v>78.336954290999998</c:v>
                </c:pt>
                <c:pt idx="8735">
                  <c:v>78.338061751699996</c:v>
                </c:pt>
                <c:pt idx="8736">
                  <c:v>78.338279377500001</c:v>
                </c:pt>
                <c:pt idx="8737">
                  <c:v>78.338849744699999</c:v>
                </c:pt>
                <c:pt idx="8738">
                  <c:v>78.339686471899995</c:v>
                </c:pt>
                <c:pt idx="8739">
                  <c:v>78.342499205099998</c:v>
                </c:pt>
                <c:pt idx="8740">
                  <c:v>78.345076270500002</c:v>
                </c:pt>
                <c:pt idx="8741">
                  <c:v>78.345368875099993</c:v>
                </c:pt>
                <c:pt idx="8742">
                  <c:v>78.345915234800003</c:v>
                </c:pt>
                <c:pt idx="8743">
                  <c:v>78.346946147500006</c:v>
                </c:pt>
                <c:pt idx="8744">
                  <c:v>78.348387990000006</c:v>
                </c:pt>
                <c:pt idx="8745">
                  <c:v>78.350722064199999</c:v>
                </c:pt>
                <c:pt idx="8746">
                  <c:v>78.355231304699998</c:v>
                </c:pt>
                <c:pt idx="8747">
                  <c:v>78.358664785800002</c:v>
                </c:pt>
                <c:pt idx="8748">
                  <c:v>78.360100900999996</c:v>
                </c:pt>
                <c:pt idx="8749">
                  <c:v>78.361523715199993</c:v>
                </c:pt>
                <c:pt idx="8750">
                  <c:v>78.362101811599999</c:v>
                </c:pt>
                <c:pt idx="8751">
                  <c:v>78.362942563000004</c:v>
                </c:pt>
                <c:pt idx="8752">
                  <c:v>78.364237662899995</c:v>
                </c:pt>
                <c:pt idx="8753">
                  <c:v>78.365194813100004</c:v>
                </c:pt>
                <c:pt idx="8754">
                  <c:v>78.365629360699998</c:v>
                </c:pt>
                <c:pt idx="8755">
                  <c:v>78.366015083099995</c:v>
                </c:pt>
                <c:pt idx="8756">
                  <c:v>78.366529499799995</c:v>
                </c:pt>
                <c:pt idx="8757">
                  <c:v>78.366862656400002</c:v>
                </c:pt>
                <c:pt idx="8758">
                  <c:v>78.368268865800005</c:v>
                </c:pt>
                <c:pt idx="8759">
                  <c:v>78.369763073000001</c:v>
                </c:pt>
                <c:pt idx="8760">
                  <c:v>78.370335900699999</c:v>
                </c:pt>
                <c:pt idx="8761">
                  <c:v>78.3725174219</c:v>
                </c:pt>
                <c:pt idx="8762">
                  <c:v>78.374462257399998</c:v>
                </c:pt>
                <c:pt idx="8763">
                  <c:v>78.376042092999995</c:v>
                </c:pt>
                <c:pt idx="8764">
                  <c:v>78.378392128499996</c:v>
                </c:pt>
                <c:pt idx="8765">
                  <c:v>78.379646159200007</c:v>
                </c:pt>
                <c:pt idx="8766">
                  <c:v>78.380117422799998</c:v>
                </c:pt>
                <c:pt idx="8767">
                  <c:v>78.380284456499993</c:v>
                </c:pt>
                <c:pt idx="8768">
                  <c:v>78.382429816300004</c:v>
                </c:pt>
                <c:pt idx="8769">
                  <c:v>78.384501724900005</c:v>
                </c:pt>
                <c:pt idx="8770">
                  <c:v>78.386029772499995</c:v>
                </c:pt>
                <c:pt idx="8771">
                  <c:v>78.387611978799995</c:v>
                </c:pt>
                <c:pt idx="8772">
                  <c:v>78.389950507400002</c:v>
                </c:pt>
                <c:pt idx="8773">
                  <c:v>78.392601529100006</c:v>
                </c:pt>
                <c:pt idx="8774">
                  <c:v>78.393577895500002</c:v>
                </c:pt>
                <c:pt idx="8775">
                  <c:v>78.394755868900006</c:v>
                </c:pt>
                <c:pt idx="8776">
                  <c:v>78.395902884999998</c:v>
                </c:pt>
                <c:pt idx="8777">
                  <c:v>78.3971456007</c:v>
                </c:pt>
                <c:pt idx="8778">
                  <c:v>78.398444767900003</c:v>
                </c:pt>
                <c:pt idx="8779">
                  <c:v>78.400040869799994</c:v>
                </c:pt>
                <c:pt idx="8780">
                  <c:v>78.401863092499994</c:v>
                </c:pt>
                <c:pt idx="8781">
                  <c:v>78.406031917899995</c:v>
                </c:pt>
                <c:pt idx="8782">
                  <c:v>78.409453799199994</c:v>
                </c:pt>
                <c:pt idx="8783">
                  <c:v>78.409857242699999</c:v>
                </c:pt>
                <c:pt idx="8784">
                  <c:v>78.411113166800007</c:v>
                </c:pt>
                <c:pt idx="8785">
                  <c:v>78.412349297099993</c:v>
                </c:pt>
                <c:pt idx="8786">
                  <c:v>78.412691995499998</c:v>
                </c:pt>
                <c:pt idx="8787">
                  <c:v>78.412846111600004</c:v>
                </c:pt>
                <c:pt idx="8788">
                  <c:v>78.413550843600007</c:v>
                </c:pt>
                <c:pt idx="8789">
                  <c:v>78.414397892500006</c:v>
                </c:pt>
                <c:pt idx="8790">
                  <c:v>78.415020890400001</c:v>
                </c:pt>
                <c:pt idx="8791">
                  <c:v>78.415547016100007</c:v>
                </c:pt>
                <c:pt idx="8792">
                  <c:v>78.418020561000006</c:v>
                </c:pt>
                <c:pt idx="8793">
                  <c:v>78.420397746999996</c:v>
                </c:pt>
                <c:pt idx="8794">
                  <c:v>78.420510780599997</c:v>
                </c:pt>
                <c:pt idx="8795">
                  <c:v>78.420669152200006</c:v>
                </c:pt>
                <c:pt idx="8796">
                  <c:v>78.420947359799996</c:v>
                </c:pt>
                <c:pt idx="8797">
                  <c:v>78.4214880822</c:v>
                </c:pt>
                <c:pt idx="8798">
                  <c:v>78.422319112500006</c:v>
                </c:pt>
                <c:pt idx="8799">
                  <c:v>78.423099695100007</c:v>
                </c:pt>
                <c:pt idx="8800">
                  <c:v>78.424494591699997</c:v>
                </c:pt>
                <c:pt idx="8801">
                  <c:v>78.428421788899996</c:v>
                </c:pt>
                <c:pt idx="8802">
                  <c:v>78.432368843399999</c:v>
                </c:pt>
                <c:pt idx="8803">
                  <c:v>78.433564108400006</c:v>
                </c:pt>
                <c:pt idx="8804">
                  <c:v>78.434685635799994</c:v>
                </c:pt>
                <c:pt idx="8805">
                  <c:v>78.436326815200005</c:v>
                </c:pt>
                <c:pt idx="8806">
                  <c:v>78.437607201399999</c:v>
                </c:pt>
                <c:pt idx="8807">
                  <c:v>78.439035430800004</c:v>
                </c:pt>
                <c:pt idx="8808">
                  <c:v>78.440193448399995</c:v>
                </c:pt>
                <c:pt idx="8809">
                  <c:v>78.441155749299995</c:v>
                </c:pt>
                <c:pt idx="8810">
                  <c:v>78.442897860200006</c:v>
                </c:pt>
                <c:pt idx="8811">
                  <c:v>78.445333867800002</c:v>
                </c:pt>
                <c:pt idx="8812">
                  <c:v>78.446634051499998</c:v>
                </c:pt>
                <c:pt idx="8813">
                  <c:v>78.447234140700004</c:v>
                </c:pt>
                <c:pt idx="8814">
                  <c:v>78.447931875999998</c:v>
                </c:pt>
                <c:pt idx="8815">
                  <c:v>78.448894523199996</c:v>
                </c:pt>
                <c:pt idx="8816">
                  <c:v>78.451287929399996</c:v>
                </c:pt>
                <c:pt idx="8817">
                  <c:v>78.454504241500004</c:v>
                </c:pt>
                <c:pt idx="8818">
                  <c:v>78.457089881499996</c:v>
                </c:pt>
                <c:pt idx="8819">
                  <c:v>78.458031383000005</c:v>
                </c:pt>
                <c:pt idx="8820">
                  <c:v>78.458666891500002</c:v>
                </c:pt>
                <c:pt idx="8821">
                  <c:v>78.460341503999999</c:v>
                </c:pt>
                <c:pt idx="8822">
                  <c:v>78.461461438300006</c:v>
                </c:pt>
                <c:pt idx="8823">
                  <c:v>78.462766063700002</c:v>
                </c:pt>
                <c:pt idx="8824">
                  <c:v>78.464692086300005</c:v>
                </c:pt>
                <c:pt idx="8825">
                  <c:v>78.466554193600004</c:v>
                </c:pt>
                <c:pt idx="8826">
                  <c:v>78.469157908</c:v>
                </c:pt>
                <c:pt idx="8827">
                  <c:v>78.472072176899999</c:v>
                </c:pt>
                <c:pt idx="8828">
                  <c:v>78.476081700799995</c:v>
                </c:pt>
                <c:pt idx="8829">
                  <c:v>78.478643175299993</c:v>
                </c:pt>
                <c:pt idx="8830">
                  <c:v>78.479347689099995</c:v>
                </c:pt>
                <c:pt idx="8831">
                  <c:v>78.480813304099996</c:v>
                </c:pt>
                <c:pt idx="8832">
                  <c:v>78.481708066099998</c:v>
                </c:pt>
                <c:pt idx="8833">
                  <c:v>78.482044979600005</c:v>
                </c:pt>
                <c:pt idx="8834">
                  <c:v>78.482710468799993</c:v>
                </c:pt>
                <c:pt idx="8835">
                  <c:v>78.483301119700002</c:v>
                </c:pt>
                <c:pt idx="8836">
                  <c:v>78.484022501499993</c:v>
                </c:pt>
                <c:pt idx="8837">
                  <c:v>78.485948613999994</c:v>
                </c:pt>
                <c:pt idx="8838">
                  <c:v>78.487427459499997</c:v>
                </c:pt>
                <c:pt idx="8839">
                  <c:v>78.487940777899993</c:v>
                </c:pt>
                <c:pt idx="8840">
                  <c:v>78.488689165500006</c:v>
                </c:pt>
                <c:pt idx="8841">
                  <c:v>78.489073940300003</c:v>
                </c:pt>
                <c:pt idx="8842">
                  <c:v>78.489249535499994</c:v>
                </c:pt>
                <c:pt idx="8843">
                  <c:v>78.489936708399995</c:v>
                </c:pt>
                <c:pt idx="8844">
                  <c:v>78.491255729200006</c:v>
                </c:pt>
                <c:pt idx="8845">
                  <c:v>78.493777242799993</c:v>
                </c:pt>
                <c:pt idx="8846">
                  <c:v>78.496510103199995</c:v>
                </c:pt>
                <c:pt idx="8847">
                  <c:v>78.498548057899995</c:v>
                </c:pt>
                <c:pt idx="8848">
                  <c:v>78.499699961600001</c:v>
                </c:pt>
                <c:pt idx="8849">
                  <c:v>78.499989160200002</c:v>
                </c:pt>
                <c:pt idx="8850">
                  <c:v>78.5005783135</c:v>
                </c:pt>
                <c:pt idx="8851">
                  <c:v>78.501684336799997</c:v>
                </c:pt>
                <c:pt idx="8852">
                  <c:v>78.502958543099993</c:v>
                </c:pt>
                <c:pt idx="8853">
                  <c:v>78.503591636600007</c:v>
                </c:pt>
                <c:pt idx="8854">
                  <c:v>78.504767181199995</c:v>
                </c:pt>
                <c:pt idx="8855">
                  <c:v>78.506478745600006</c:v>
                </c:pt>
                <c:pt idx="8856">
                  <c:v>78.507276224999998</c:v>
                </c:pt>
                <c:pt idx="8857">
                  <c:v>78.507688789200003</c:v>
                </c:pt>
                <c:pt idx="8858">
                  <c:v>78.508673757500006</c:v>
                </c:pt>
                <c:pt idx="8859">
                  <c:v>78.5103631562</c:v>
                </c:pt>
                <c:pt idx="8860">
                  <c:v>78.512143086099996</c:v>
                </c:pt>
                <c:pt idx="8861">
                  <c:v>78.513021441800007</c:v>
                </c:pt>
                <c:pt idx="8862">
                  <c:v>78.514153551999996</c:v>
                </c:pt>
                <c:pt idx="8863">
                  <c:v>78.5167359844</c:v>
                </c:pt>
                <c:pt idx="8864">
                  <c:v>78.518766000499994</c:v>
                </c:pt>
                <c:pt idx="8865">
                  <c:v>78.520032512900002</c:v>
                </c:pt>
                <c:pt idx="8866">
                  <c:v>78.522316333700005</c:v>
                </c:pt>
                <c:pt idx="8867">
                  <c:v>78.526469255799995</c:v>
                </c:pt>
                <c:pt idx="8868">
                  <c:v>78.529337604899993</c:v>
                </c:pt>
                <c:pt idx="8869">
                  <c:v>78.5311265797</c:v>
                </c:pt>
                <c:pt idx="8870">
                  <c:v>78.533061496499997</c:v>
                </c:pt>
                <c:pt idx="8871">
                  <c:v>78.534372426000004</c:v>
                </c:pt>
                <c:pt idx="8872">
                  <c:v>78.535499290999994</c:v>
                </c:pt>
                <c:pt idx="8873">
                  <c:v>78.535929363899996</c:v>
                </c:pt>
                <c:pt idx="8874">
                  <c:v>78.537577181399996</c:v>
                </c:pt>
                <c:pt idx="8875">
                  <c:v>78.539671977099999</c:v>
                </c:pt>
                <c:pt idx="8876">
                  <c:v>78.540556491999993</c:v>
                </c:pt>
                <c:pt idx="8877">
                  <c:v>78.540918034399994</c:v>
                </c:pt>
                <c:pt idx="8878">
                  <c:v>78.541671043299999</c:v>
                </c:pt>
                <c:pt idx="8879">
                  <c:v>78.543227493299995</c:v>
                </c:pt>
                <c:pt idx="8880">
                  <c:v>78.544720891099999</c:v>
                </c:pt>
                <c:pt idx="8881">
                  <c:v>78.547532438999994</c:v>
                </c:pt>
                <c:pt idx="8882">
                  <c:v>78.550087272599995</c:v>
                </c:pt>
                <c:pt idx="8883">
                  <c:v>78.5504184686</c:v>
                </c:pt>
                <c:pt idx="8884">
                  <c:v>78.550691657399994</c:v>
                </c:pt>
                <c:pt idx="8885">
                  <c:v>78.551548533599998</c:v>
                </c:pt>
                <c:pt idx="8886">
                  <c:v>78.553294511199994</c:v>
                </c:pt>
                <c:pt idx="8887">
                  <c:v>78.554709306299998</c:v>
                </c:pt>
                <c:pt idx="8888">
                  <c:v>78.5569935388</c:v>
                </c:pt>
                <c:pt idx="8889">
                  <c:v>78.559402570299994</c:v>
                </c:pt>
                <c:pt idx="8890">
                  <c:v>78.560294564399996</c:v>
                </c:pt>
                <c:pt idx="8891">
                  <c:v>78.562177481000006</c:v>
                </c:pt>
                <c:pt idx="8892">
                  <c:v>78.563754219499998</c:v>
                </c:pt>
                <c:pt idx="8893">
                  <c:v>78.564037380800002</c:v>
                </c:pt>
                <c:pt idx="8894">
                  <c:v>78.564824923900005</c:v>
                </c:pt>
                <c:pt idx="8895">
                  <c:v>78.566046154700004</c:v>
                </c:pt>
                <c:pt idx="8896">
                  <c:v>78.5672983977</c:v>
                </c:pt>
                <c:pt idx="8897">
                  <c:v>78.568229527499994</c:v>
                </c:pt>
                <c:pt idx="8898">
                  <c:v>78.568519198199994</c:v>
                </c:pt>
                <c:pt idx="8899">
                  <c:v>78.569608280099999</c:v>
                </c:pt>
                <c:pt idx="8900">
                  <c:v>78.5712811609</c:v>
                </c:pt>
                <c:pt idx="8901">
                  <c:v>78.572449062100006</c:v>
                </c:pt>
                <c:pt idx="8902">
                  <c:v>78.573611057600004</c:v>
                </c:pt>
                <c:pt idx="8903">
                  <c:v>78.575249771299994</c:v>
                </c:pt>
                <c:pt idx="8904">
                  <c:v>78.576435418599999</c:v>
                </c:pt>
                <c:pt idx="8905">
                  <c:v>78.576829138099995</c:v>
                </c:pt>
                <c:pt idx="8906">
                  <c:v>78.577549877199999</c:v>
                </c:pt>
                <c:pt idx="8907">
                  <c:v>78.578489911399998</c:v>
                </c:pt>
                <c:pt idx="8908">
                  <c:v>78.579028057499997</c:v>
                </c:pt>
                <c:pt idx="8909">
                  <c:v>78.580579991600004</c:v>
                </c:pt>
                <c:pt idx="8910">
                  <c:v>78.583260371700007</c:v>
                </c:pt>
                <c:pt idx="8911">
                  <c:v>78.586698292299999</c:v>
                </c:pt>
                <c:pt idx="8912">
                  <c:v>78.589427469399993</c:v>
                </c:pt>
                <c:pt idx="8913">
                  <c:v>78.591334789499996</c:v>
                </c:pt>
                <c:pt idx="8914">
                  <c:v>78.592939936500002</c:v>
                </c:pt>
                <c:pt idx="8915">
                  <c:v>78.5933055924</c:v>
                </c:pt>
                <c:pt idx="8916">
                  <c:v>78.593617501699995</c:v>
                </c:pt>
                <c:pt idx="8917">
                  <c:v>78.5938779799</c:v>
                </c:pt>
                <c:pt idx="8918">
                  <c:v>78.594210754000002</c:v>
                </c:pt>
                <c:pt idx="8919">
                  <c:v>78.594568534299995</c:v>
                </c:pt>
                <c:pt idx="8920">
                  <c:v>78.5946855806</c:v>
                </c:pt>
                <c:pt idx="8921">
                  <c:v>78.597263965099998</c:v>
                </c:pt>
                <c:pt idx="8922">
                  <c:v>78.5999596698</c:v>
                </c:pt>
                <c:pt idx="8923">
                  <c:v>78.600403215699998</c:v>
                </c:pt>
                <c:pt idx="8924">
                  <c:v>78.601401253399999</c:v>
                </c:pt>
                <c:pt idx="8925">
                  <c:v>78.602479079299997</c:v>
                </c:pt>
                <c:pt idx="8926">
                  <c:v>78.602865114699995</c:v>
                </c:pt>
                <c:pt idx="8927">
                  <c:v>78.603264967200005</c:v>
                </c:pt>
                <c:pt idx="8928">
                  <c:v>78.604826125100004</c:v>
                </c:pt>
                <c:pt idx="8929">
                  <c:v>78.606250656900002</c:v>
                </c:pt>
                <c:pt idx="8930">
                  <c:v>78.606563577499998</c:v>
                </c:pt>
                <c:pt idx="8931">
                  <c:v>78.606922039500006</c:v>
                </c:pt>
                <c:pt idx="8932">
                  <c:v>78.608081191300002</c:v>
                </c:pt>
                <c:pt idx="8933">
                  <c:v>78.610296502899999</c:v>
                </c:pt>
                <c:pt idx="8934">
                  <c:v>78.612209718599999</c:v>
                </c:pt>
                <c:pt idx="8935">
                  <c:v>78.613048156999994</c:v>
                </c:pt>
                <c:pt idx="8936">
                  <c:v>78.613322813699995</c:v>
                </c:pt>
                <c:pt idx="8937">
                  <c:v>78.614273105300001</c:v>
                </c:pt>
                <c:pt idx="8938">
                  <c:v>78.615735276699994</c:v>
                </c:pt>
                <c:pt idx="8939">
                  <c:v>78.616477637800003</c:v>
                </c:pt>
                <c:pt idx="8940">
                  <c:v>78.616794948500001</c:v>
                </c:pt>
                <c:pt idx="8941">
                  <c:v>78.617025801300002</c:v>
                </c:pt>
                <c:pt idx="8942">
                  <c:v>78.6179000562</c:v>
                </c:pt>
                <c:pt idx="8943">
                  <c:v>78.620283927100004</c:v>
                </c:pt>
                <c:pt idx="8944">
                  <c:v>78.622054134400003</c:v>
                </c:pt>
                <c:pt idx="8945">
                  <c:v>78.622480537300007</c:v>
                </c:pt>
                <c:pt idx="8946">
                  <c:v>78.622918637500007</c:v>
                </c:pt>
                <c:pt idx="8947">
                  <c:v>78.624310604300007</c:v>
                </c:pt>
                <c:pt idx="8948">
                  <c:v>78.626755981000002</c:v>
                </c:pt>
                <c:pt idx="8949">
                  <c:v>78.628340407799996</c:v>
                </c:pt>
                <c:pt idx="8950">
                  <c:v>78.629595259799999</c:v>
                </c:pt>
                <c:pt idx="8951">
                  <c:v>78.631233851999994</c:v>
                </c:pt>
                <c:pt idx="8952">
                  <c:v>78.632865068000001</c:v>
                </c:pt>
                <c:pt idx="8953">
                  <c:v>78.635701006999994</c:v>
                </c:pt>
                <c:pt idx="8954">
                  <c:v>78.638021420000001</c:v>
                </c:pt>
                <c:pt idx="8955">
                  <c:v>78.639354754300001</c:v>
                </c:pt>
                <c:pt idx="8956">
                  <c:v>78.642580496299999</c:v>
                </c:pt>
                <c:pt idx="8957">
                  <c:v>78.645769594000001</c:v>
                </c:pt>
                <c:pt idx="8958">
                  <c:v>78.647046005000007</c:v>
                </c:pt>
                <c:pt idx="8959">
                  <c:v>78.648758770800001</c:v>
                </c:pt>
                <c:pt idx="8960">
                  <c:v>78.650684522999995</c:v>
                </c:pt>
                <c:pt idx="8961">
                  <c:v>78.651579925799993</c:v>
                </c:pt>
                <c:pt idx="8962">
                  <c:v>78.652704142900006</c:v>
                </c:pt>
                <c:pt idx="8963">
                  <c:v>78.654670161300004</c:v>
                </c:pt>
                <c:pt idx="8964">
                  <c:v>78.656292108800002</c:v>
                </c:pt>
                <c:pt idx="8965">
                  <c:v>78.6571970671</c:v>
                </c:pt>
                <c:pt idx="8966">
                  <c:v>78.6577630572</c:v>
                </c:pt>
                <c:pt idx="8967">
                  <c:v>78.657833978599996</c:v>
                </c:pt>
                <c:pt idx="8968">
                  <c:v>78.657908559999996</c:v>
                </c:pt>
                <c:pt idx="8969">
                  <c:v>78.658585429599995</c:v>
                </c:pt>
                <c:pt idx="8970">
                  <c:v>78.6593902953</c:v>
                </c:pt>
                <c:pt idx="8971">
                  <c:v>78.659969093200004</c:v>
                </c:pt>
                <c:pt idx="8972">
                  <c:v>78.663071711599997</c:v>
                </c:pt>
                <c:pt idx="8973">
                  <c:v>78.665891135999999</c:v>
                </c:pt>
                <c:pt idx="8974">
                  <c:v>78.6663216173</c:v>
                </c:pt>
                <c:pt idx="8975">
                  <c:v>78.6676777805</c:v>
                </c:pt>
                <c:pt idx="8976">
                  <c:v>78.669178458900006</c:v>
                </c:pt>
                <c:pt idx="8977">
                  <c:v>78.669670027199999</c:v>
                </c:pt>
                <c:pt idx="8978">
                  <c:v>78.671229179799994</c:v>
                </c:pt>
                <c:pt idx="8979">
                  <c:v>78.673594433600002</c:v>
                </c:pt>
                <c:pt idx="8980">
                  <c:v>78.674851937499994</c:v>
                </c:pt>
                <c:pt idx="8981">
                  <c:v>78.676162803099999</c:v>
                </c:pt>
                <c:pt idx="8982">
                  <c:v>78.678261306400003</c:v>
                </c:pt>
                <c:pt idx="8983">
                  <c:v>78.679669026799999</c:v>
                </c:pt>
                <c:pt idx="8984">
                  <c:v>78.681253605999999</c:v>
                </c:pt>
                <c:pt idx="8985">
                  <c:v>78.683802493499996</c:v>
                </c:pt>
                <c:pt idx="8986">
                  <c:v>78.6852481719</c:v>
                </c:pt>
                <c:pt idx="8987">
                  <c:v>78.686257261099996</c:v>
                </c:pt>
                <c:pt idx="8988">
                  <c:v>78.687307648599997</c:v>
                </c:pt>
                <c:pt idx="8989">
                  <c:v>78.6877453309</c:v>
                </c:pt>
                <c:pt idx="8990">
                  <c:v>78.689477146800002</c:v>
                </c:pt>
                <c:pt idx="8991">
                  <c:v>78.691394224899994</c:v>
                </c:pt>
                <c:pt idx="8992">
                  <c:v>78.691857364399993</c:v>
                </c:pt>
                <c:pt idx="8993">
                  <c:v>78.692134118400006</c:v>
                </c:pt>
                <c:pt idx="8994">
                  <c:v>78.692662231300005</c:v>
                </c:pt>
                <c:pt idx="8995">
                  <c:v>78.693235036499999</c:v>
                </c:pt>
                <c:pt idx="8996">
                  <c:v>78.693776920299996</c:v>
                </c:pt>
                <c:pt idx="8997">
                  <c:v>78.695297947300006</c:v>
                </c:pt>
                <c:pt idx="8998">
                  <c:v>78.696542144700004</c:v>
                </c:pt>
                <c:pt idx="8999">
                  <c:v>78.697268566800005</c:v>
                </c:pt>
                <c:pt idx="9000">
                  <c:v>78.698872378399997</c:v>
                </c:pt>
                <c:pt idx="9001">
                  <c:v>78.699959237800002</c:v>
                </c:pt>
                <c:pt idx="9002">
                  <c:v>78.700550088599996</c:v>
                </c:pt>
                <c:pt idx="9003">
                  <c:v>78.701957419999999</c:v>
                </c:pt>
                <c:pt idx="9004">
                  <c:v>78.704449124099995</c:v>
                </c:pt>
                <c:pt idx="9005">
                  <c:v>78.708272132000005</c:v>
                </c:pt>
                <c:pt idx="9006">
                  <c:v>78.710621594800003</c:v>
                </c:pt>
                <c:pt idx="9007">
                  <c:v>78.711560358900002</c:v>
                </c:pt>
                <c:pt idx="9008">
                  <c:v>78.714047852799993</c:v>
                </c:pt>
                <c:pt idx="9009">
                  <c:v>78.716428839399995</c:v>
                </c:pt>
                <c:pt idx="9010">
                  <c:v>78.717974759900002</c:v>
                </c:pt>
                <c:pt idx="9011">
                  <c:v>78.718949409700002</c:v>
                </c:pt>
                <c:pt idx="9012">
                  <c:v>78.720955128499995</c:v>
                </c:pt>
                <c:pt idx="9013">
                  <c:v>78.723662295500006</c:v>
                </c:pt>
                <c:pt idx="9014">
                  <c:v>78.724596344199995</c:v>
                </c:pt>
                <c:pt idx="9015">
                  <c:v>78.725467508500003</c:v>
                </c:pt>
                <c:pt idx="9016">
                  <c:v>78.726895759300007</c:v>
                </c:pt>
                <c:pt idx="9017">
                  <c:v>78.728029488299995</c:v>
                </c:pt>
                <c:pt idx="9018">
                  <c:v>78.728930211700003</c:v>
                </c:pt>
                <c:pt idx="9019">
                  <c:v>78.729999553699997</c:v>
                </c:pt>
                <c:pt idx="9020">
                  <c:v>78.731668518700005</c:v>
                </c:pt>
                <c:pt idx="9021">
                  <c:v>78.7326896955</c:v>
                </c:pt>
                <c:pt idx="9022">
                  <c:v>78.732856353900004</c:v>
                </c:pt>
                <c:pt idx="9023">
                  <c:v>78.733231931999995</c:v>
                </c:pt>
                <c:pt idx="9024">
                  <c:v>78.733585367200007</c:v>
                </c:pt>
                <c:pt idx="9025">
                  <c:v>78.733967018300007</c:v>
                </c:pt>
                <c:pt idx="9026">
                  <c:v>78.734253259100001</c:v>
                </c:pt>
                <c:pt idx="9027">
                  <c:v>78.734446678899999</c:v>
                </c:pt>
                <c:pt idx="9028">
                  <c:v>78.735493628100002</c:v>
                </c:pt>
                <c:pt idx="9029">
                  <c:v>78.736631969800001</c:v>
                </c:pt>
                <c:pt idx="9030">
                  <c:v>78.737106250300002</c:v>
                </c:pt>
                <c:pt idx="9031">
                  <c:v>78.737551828600004</c:v>
                </c:pt>
                <c:pt idx="9032">
                  <c:v>78.737969055500002</c:v>
                </c:pt>
                <c:pt idx="9033">
                  <c:v>78.739838923999997</c:v>
                </c:pt>
                <c:pt idx="9034">
                  <c:v>78.741686726899999</c:v>
                </c:pt>
                <c:pt idx="9035">
                  <c:v>78.742007428899996</c:v>
                </c:pt>
                <c:pt idx="9036">
                  <c:v>78.742158497299997</c:v>
                </c:pt>
                <c:pt idx="9037">
                  <c:v>78.743026216700002</c:v>
                </c:pt>
                <c:pt idx="9038">
                  <c:v>78.744052901700002</c:v>
                </c:pt>
                <c:pt idx="9039">
                  <c:v>78.744670238300003</c:v>
                </c:pt>
                <c:pt idx="9040">
                  <c:v>78.745941565400003</c:v>
                </c:pt>
                <c:pt idx="9041">
                  <c:v>78.747083722400006</c:v>
                </c:pt>
                <c:pt idx="9042">
                  <c:v>78.747471420500005</c:v>
                </c:pt>
                <c:pt idx="9043">
                  <c:v>78.747938214900003</c:v>
                </c:pt>
                <c:pt idx="9044">
                  <c:v>78.748783835699996</c:v>
                </c:pt>
                <c:pt idx="9045">
                  <c:v>78.750450143999998</c:v>
                </c:pt>
                <c:pt idx="9046">
                  <c:v>78.751968893899999</c:v>
                </c:pt>
                <c:pt idx="9047">
                  <c:v>78.753879057500001</c:v>
                </c:pt>
                <c:pt idx="9048">
                  <c:v>78.755844107900003</c:v>
                </c:pt>
                <c:pt idx="9049">
                  <c:v>78.756738141100001</c:v>
                </c:pt>
                <c:pt idx="9050">
                  <c:v>78.757424877999995</c:v>
                </c:pt>
                <c:pt idx="9051">
                  <c:v>78.757841041000006</c:v>
                </c:pt>
                <c:pt idx="9052">
                  <c:v>78.758501598799995</c:v>
                </c:pt>
                <c:pt idx="9053">
                  <c:v>78.759134274900006</c:v>
                </c:pt>
                <c:pt idx="9054">
                  <c:v>78.759661566000005</c:v>
                </c:pt>
                <c:pt idx="9055">
                  <c:v>78.7605695309</c:v>
                </c:pt>
                <c:pt idx="9056">
                  <c:v>78.761317657700005</c:v>
                </c:pt>
                <c:pt idx="9057">
                  <c:v>78.761731612000005</c:v>
                </c:pt>
                <c:pt idx="9058">
                  <c:v>78.762809660100004</c:v>
                </c:pt>
                <c:pt idx="9059">
                  <c:v>78.763648755800006</c:v>
                </c:pt>
                <c:pt idx="9060">
                  <c:v>78.763904717700001</c:v>
                </c:pt>
                <c:pt idx="9061">
                  <c:v>78.764634645900003</c:v>
                </c:pt>
                <c:pt idx="9062">
                  <c:v>78.765872161100006</c:v>
                </c:pt>
                <c:pt idx="9063">
                  <c:v>78.767686124999997</c:v>
                </c:pt>
                <c:pt idx="9064">
                  <c:v>78.769106176199998</c:v>
                </c:pt>
                <c:pt idx="9065">
                  <c:v>78.770101326299994</c:v>
                </c:pt>
                <c:pt idx="9066">
                  <c:v>78.770822337300004</c:v>
                </c:pt>
                <c:pt idx="9067">
                  <c:v>78.771821082000002</c:v>
                </c:pt>
                <c:pt idx="9068">
                  <c:v>78.773989767399996</c:v>
                </c:pt>
                <c:pt idx="9069">
                  <c:v>78.775630596699997</c:v>
                </c:pt>
                <c:pt idx="9070">
                  <c:v>78.778234171099996</c:v>
                </c:pt>
                <c:pt idx="9071">
                  <c:v>78.780583445800005</c:v>
                </c:pt>
                <c:pt idx="9072">
                  <c:v>78.780887682200003</c:v>
                </c:pt>
                <c:pt idx="9073">
                  <c:v>78.781050702800002</c:v>
                </c:pt>
                <c:pt idx="9074">
                  <c:v>78.781640272600001</c:v>
                </c:pt>
                <c:pt idx="9075">
                  <c:v>78.782537892199997</c:v>
                </c:pt>
                <c:pt idx="9076">
                  <c:v>78.783280862500007</c:v>
                </c:pt>
                <c:pt idx="9077">
                  <c:v>78.783756672799996</c:v>
                </c:pt>
                <c:pt idx="9078">
                  <c:v>78.784192514799997</c:v>
                </c:pt>
                <c:pt idx="9079">
                  <c:v>78.785187753299994</c:v>
                </c:pt>
                <c:pt idx="9080">
                  <c:v>78.786942040699998</c:v>
                </c:pt>
                <c:pt idx="9081">
                  <c:v>78.788829618899996</c:v>
                </c:pt>
                <c:pt idx="9082">
                  <c:v>78.789686785399994</c:v>
                </c:pt>
                <c:pt idx="9083">
                  <c:v>78.791792634900006</c:v>
                </c:pt>
                <c:pt idx="9084">
                  <c:v>78.796808916000003</c:v>
                </c:pt>
                <c:pt idx="9085">
                  <c:v>78.800688374800004</c:v>
                </c:pt>
                <c:pt idx="9086">
                  <c:v>78.801741054999994</c:v>
                </c:pt>
                <c:pt idx="9087">
                  <c:v>78.802544821200001</c:v>
                </c:pt>
                <c:pt idx="9088">
                  <c:v>78.803324283199998</c:v>
                </c:pt>
                <c:pt idx="9089">
                  <c:v>78.803728566700002</c:v>
                </c:pt>
                <c:pt idx="9090">
                  <c:v>78.803999646400001</c:v>
                </c:pt>
                <c:pt idx="9091">
                  <c:v>78.8049523249</c:v>
                </c:pt>
                <c:pt idx="9092">
                  <c:v>78.806155633000003</c:v>
                </c:pt>
                <c:pt idx="9093">
                  <c:v>78.806626835800003</c:v>
                </c:pt>
                <c:pt idx="9094">
                  <c:v>78.806885084699999</c:v>
                </c:pt>
                <c:pt idx="9095">
                  <c:v>78.8089160631</c:v>
                </c:pt>
                <c:pt idx="9096">
                  <c:v>78.811067178399995</c:v>
                </c:pt>
                <c:pt idx="9097">
                  <c:v>78.813454262600004</c:v>
                </c:pt>
                <c:pt idx="9098">
                  <c:v>78.815731906300002</c:v>
                </c:pt>
                <c:pt idx="9099">
                  <c:v>78.816065638799998</c:v>
                </c:pt>
                <c:pt idx="9100">
                  <c:v>78.816335195500002</c:v>
                </c:pt>
                <c:pt idx="9101">
                  <c:v>78.816908454200004</c:v>
                </c:pt>
                <c:pt idx="9102">
                  <c:v>78.817712981300005</c:v>
                </c:pt>
                <c:pt idx="9103">
                  <c:v>78.818193800200007</c:v>
                </c:pt>
                <c:pt idx="9104">
                  <c:v>78.820766250899993</c:v>
                </c:pt>
                <c:pt idx="9105">
                  <c:v>78.823183115999996</c:v>
                </c:pt>
                <c:pt idx="9106">
                  <c:v>78.824049493000004</c:v>
                </c:pt>
                <c:pt idx="9107">
                  <c:v>78.824870100300004</c:v>
                </c:pt>
                <c:pt idx="9108">
                  <c:v>78.825408713300007</c:v>
                </c:pt>
                <c:pt idx="9109">
                  <c:v>78.826037197700003</c:v>
                </c:pt>
                <c:pt idx="9110">
                  <c:v>78.8263792196</c:v>
                </c:pt>
                <c:pt idx="9111">
                  <c:v>78.826951223199998</c:v>
                </c:pt>
                <c:pt idx="9112">
                  <c:v>78.828556655400007</c:v>
                </c:pt>
                <c:pt idx="9113">
                  <c:v>78.830602108899996</c:v>
                </c:pt>
                <c:pt idx="9114">
                  <c:v>78.831686210699999</c:v>
                </c:pt>
                <c:pt idx="9115">
                  <c:v>78.832589848200001</c:v>
                </c:pt>
                <c:pt idx="9116">
                  <c:v>78.834461585</c:v>
                </c:pt>
                <c:pt idx="9117">
                  <c:v>78.838036774700001</c:v>
                </c:pt>
                <c:pt idx="9118">
                  <c:v>78.840407932600002</c:v>
                </c:pt>
                <c:pt idx="9119">
                  <c:v>78.840926018299996</c:v>
                </c:pt>
                <c:pt idx="9120">
                  <c:v>78.842408076300003</c:v>
                </c:pt>
                <c:pt idx="9121">
                  <c:v>78.843547496799999</c:v>
                </c:pt>
                <c:pt idx="9122">
                  <c:v>78.843898588800002</c:v>
                </c:pt>
                <c:pt idx="9123">
                  <c:v>78.845946512899999</c:v>
                </c:pt>
                <c:pt idx="9124">
                  <c:v>78.848663424400002</c:v>
                </c:pt>
                <c:pt idx="9125">
                  <c:v>78.849675253699999</c:v>
                </c:pt>
                <c:pt idx="9126">
                  <c:v>78.850047130999997</c:v>
                </c:pt>
                <c:pt idx="9127">
                  <c:v>78.853406906199993</c:v>
                </c:pt>
                <c:pt idx="9128">
                  <c:v>78.856594243100005</c:v>
                </c:pt>
                <c:pt idx="9129">
                  <c:v>78.8569731284</c:v>
                </c:pt>
                <c:pt idx="9130">
                  <c:v>78.858319223500004</c:v>
                </c:pt>
                <c:pt idx="9131">
                  <c:v>78.859889187199997</c:v>
                </c:pt>
                <c:pt idx="9132">
                  <c:v>78.860469038600002</c:v>
                </c:pt>
                <c:pt idx="9133">
                  <c:v>78.860556549899997</c:v>
                </c:pt>
                <c:pt idx="9134">
                  <c:v>78.862884913200006</c:v>
                </c:pt>
                <c:pt idx="9135">
                  <c:v>78.865196353399995</c:v>
                </c:pt>
                <c:pt idx="9136">
                  <c:v>78.866152752000005</c:v>
                </c:pt>
                <c:pt idx="9137">
                  <c:v>78.868299571500003</c:v>
                </c:pt>
                <c:pt idx="9138">
                  <c:v>78.872113469400006</c:v>
                </c:pt>
                <c:pt idx="9139">
                  <c:v>78.875142338299995</c:v>
                </c:pt>
                <c:pt idx="9140">
                  <c:v>78.875852429299997</c:v>
                </c:pt>
                <c:pt idx="9141">
                  <c:v>78.878677561399996</c:v>
                </c:pt>
                <c:pt idx="9142">
                  <c:v>78.882367717700006</c:v>
                </c:pt>
                <c:pt idx="9143">
                  <c:v>78.883530554800004</c:v>
                </c:pt>
                <c:pt idx="9144">
                  <c:v>78.883643148600001</c:v>
                </c:pt>
                <c:pt idx="9145">
                  <c:v>78.884272350900005</c:v>
                </c:pt>
                <c:pt idx="9146">
                  <c:v>78.885823196499999</c:v>
                </c:pt>
                <c:pt idx="9147">
                  <c:v>78.887495770000001</c:v>
                </c:pt>
                <c:pt idx="9148">
                  <c:v>78.889056143999994</c:v>
                </c:pt>
                <c:pt idx="9149">
                  <c:v>78.890580446100003</c:v>
                </c:pt>
                <c:pt idx="9150">
                  <c:v>78.891272646999994</c:v>
                </c:pt>
                <c:pt idx="9151">
                  <c:v>78.8923955331</c:v>
                </c:pt>
                <c:pt idx="9152">
                  <c:v>78.893589082000005</c:v>
                </c:pt>
                <c:pt idx="9153">
                  <c:v>78.895071149000003</c:v>
                </c:pt>
                <c:pt idx="9154">
                  <c:v>78.896435811700002</c:v>
                </c:pt>
                <c:pt idx="9155">
                  <c:v>78.896699455100006</c:v>
                </c:pt>
                <c:pt idx="9156">
                  <c:v>78.897279424600001</c:v>
                </c:pt>
                <c:pt idx="9157">
                  <c:v>78.8980665415</c:v>
                </c:pt>
                <c:pt idx="9158">
                  <c:v>78.901504761699996</c:v>
                </c:pt>
                <c:pt idx="9159">
                  <c:v>78.905508696799998</c:v>
                </c:pt>
                <c:pt idx="9160">
                  <c:v>78.906994865800002</c:v>
                </c:pt>
                <c:pt idx="9161">
                  <c:v>78.907538561699994</c:v>
                </c:pt>
                <c:pt idx="9162">
                  <c:v>78.908136783299994</c:v>
                </c:pt>
                <c:pt idx="9163">
                  <c:v>78.910642177900002</c:v>
                </c:pt>
                <c:pt idx="9164">
                  <c:v>78.912673092000006</c:v>
                </c:pt>
                <c:pt idx="9165">
                  <c:v>78.913238190499996</c:v>
                </c:pt>
                <c:pt idx="9166">
                  <c:v>78.914231913699993</c:v>
                </c:pt>
                <c:pt idx="9167">
                  <c:v>78.915121701700002</c:v>
                </c:pt>
                <c:pt idx="9168">
                  <c:v>78.916008233900001</c:v>
                </c:pt>
                <c:pt idx="9169">
                  <c:v>78.917231416199996</c:v>
                </c:pt>
                <c:pt idx="9170">
                  <c:v>78.917994404500007</c:v>
                </c:pt>
                <c:pt idx="9171">
                  <c:v>78.9188986984</c:v>
                </c:pt>
                <c:pt idx="9172">
                  <c:v>78.9200942234</c:v>
                </c:pt>
                <c:pt idx="9173">
                  <c:v>78.920532278600007</c:v>
                </c:pt>
                <c:pt idx="9174">
                  <c:v>78.923195115200002</c:v>
                </c:pt>
                <c:pt idx="9175">
                  <c:v>78.925876419700003</c:v>
                </c:pt>
                <c:pt idx="9176">
                  <c:v>78.926146539800001</c:v>
                </c:pt>
                <c:pt idx="9177">
                  <c:v>78.926472200899994</c:v>
                </c:pt>
                <c:pt idx="9178">
                  <c:v>78.927539660400001</c:v>
                </c:pt>
                <c:pt idx="9179">
                  <c:v>78.929300357200006</c:v>
                </c:pt>
                <c:pt idx="9180">
                  <c:v>78.931294066600003</c:v>
                </c:pt>
                <c:pt idx="9181">
                  <c:v>78.932817267600001</c:v>
                </c:pt>
                <c:pt idx="9182">
                  <c:v>78.934136153099999</c:v>
                </c:pt>
                <c:pt idx="9183">
                  <c:v>78.936050326599997</c:v>
                </c:pt>
                <c:pt idx="9184">
                  <c:v>78.937682561200006</c:v>
                </c:pt>
                <c:pt idx="9185">
                  <c:v>78.9386194346</c:v>
                </c:pt>
                <c:pt idx="9186">
                  <c:v>78.939924970500002</c:v>
                </c:pt>
                <c:pt idx="9187">
                  <c:v>78.941147489900004</c:v>
                </c:pt>
                <c:pt idx="9188">
                  <c:v>78.941571036799999</c:v>
                </c:pt>
                <c:pt idx="9189">
                  <c:v>78.942131901799996</c:v>
                </c:pt>
                <c:pt idx="9190">
                  <c:v>78.942865210400001</c:v>
                </c:pt>
                <c:pt idx="9191">
                  <c:v>78.944740448999994</c:v>
                </c:pt>
                <c:pt idx="9192">
                  <c:v>78.946413165099997</c:v>
                </c:pt>
                <c:pt idx="9193">
                  <c:v>78.946856974100001</c:v>
                </c:pt>
                <c:pt idx="9194">
                  <c:v>78.947180957200004</c:v>
                </c:pt>
                <c:pt idx="9195">
                  <c:v>78.9473194949</c:v>
                </c:pt>
                <c:pt idx="9196">
                  <c:v>78.948114282899994</c:v>
                </c:pt>
                <c:pt idx="9197">
                  <c:v>78.948941740500004</c:v>
                </c:pt>
                <c:pt idx="9198">
                  <c:v>78.949563914099997</c:v>
                </c:pt>
                <c:pt idx="9199">
                  <c:v>78.950201074600002</c:v>
                </c:pt>
                <c:pt idx="9200">
                  <c:v>78.953053283599999</c:v>
                </c:pt>
                <c:pt idx="9201">
                  <c:v>78.9571679485</c:v>
                </c:pt>
                <c:pt idx="9202">
                  <c:v>78.958779809199996</c:v>
                </c:pt>
                <c:pt idx="9203">
                  <c:v>78.959544312000006</c:v>
                </c:pt>
                <c:pt idx="9204">
                  <c:v>78.960233360700002</c:v>
                </c:pt>
                <c:pt idx="9205">
                  <c:v>78.961188778299999</c:v>
                </c:pt>
                <c:pt idx="9206">
                  <c:v>78.962299282800004</c:v>
                </c:pt>
                <c:pt idx="9207">
                  <c:v>78.963540064900002</c:v>
                </c:pt>
                <c:pt idx="9208">
                  <c:v>78.964568806900004</c:v>
                </c:pt>
                <c:pt idx="9209">
                  <c:v>78.965900636499995</c:v>
                </c:pt>
                <c:pt idx="9210">
                  <c:v>78.967431043199994</c:v>
                </c:pt>
                <c:pt idx="9211">
                  <c:v>78.967891443100001</c:v>
                </c:pt>
                <c:pt idx="9212">
                  <c:v>78.968127718900007</c:v>
                </c:pt>
                <c:pt idx="9213">
                  <c:v>78.968518724700004</c:v>
                </c:pt>
                <c:pt idx="9214">
                  <c:v>78.969445510699998</c:v>
                </c:pt>
                <c:pt idx="9215">
                  <c:v>78.971204932199996</c:v>
                </c:pt>
                <c:pt idx="9216">
                  <c:v>78.974491650100006</c:v>
                </c:pt>
                <c:pt idx="9217">
                  <c:v>78.976997772700003</c:v>
                </c:pt>
                <c:pt idx="9218">
                  <c:v>78.978009808799996</c:v>
                </c:pt>
                <c:pt idx="9219">
                  <c:v>78.980431278899999</c:v>
                </c:pt>
                <c:pt idx="9220">
                  <c:v>78.983103792600005</c:v>
                </c:pt>
                <c:pt idx="9221">
                  <c:v>78.984294274700005</c:v>
                </c:pt>
                <c:pt idx="9222">
                  <c:v>78.984756012099993</c:v>
                </c:pt>
                <c:pt idx="9223">
                  <c:v>78.985772444999995</c:v>
                </c:pt>
                <c:pt idx="9224">
                  <c:v>78.986702705400006</c:v>
                </c:pt>
                <c:pt idx="9225">
                  <c:v>78.987473264100004</c:v>
                </c:pt>
                <c:pt idx="9226">
                  <c:v>78.9883821138</c:v>
                </c:pt>
                <c:pt idx="9227">
                  <c:v>78.9886619822</c:v>
                </c:pt>
                <c:pt idx="9228">
                  <c:v>78.989633867500004</c:v>
                </c:pt>
                <c:pt idx="9229">
                  <c:v>78.993203644000005</c:v>
                </c:pt>
                <c:pt idx="9230">
                  <c:v>78.997197749199998</c:v>
                </c:pt>
                <c:pt idx="9231">
                  <c:v>78.998845407100006</c:v>
                </c:pt>
                <c:pt idx="9232">
                  <c:v>78.999708184200003</c:v>
                </c:pt>
                <c:pt idx="9233">
                  <c:v>79.000808738800004</c:v>
                </c:pt>
                <c:pt idx="9234">
                  <c:v>79.003002382899993</c:v>
                </c:pt>
                <c:pt idx="9235">
                  <c:v>79.004943857699999</c:v>
                </c:pt>
                <c:pt idx="9236">
                  <c:v>79.006151756500003</c:v>
                </c:pt>
                <c:pt idx="9237">
                  <c:v>79.008114071999998</c:v>
                </c:pt>
                <c:pt idx="9238">
                  <c:v>79.009390894800006</c:v>
                </c:pt>
                <c:pt idx="9239">
                  <c:v>79.010168109099993</c:v>
                </c:pt>
                <c:pt idx="9240">
                  <c:v>79.011125291400006</c:v>
                </c:pt>
                <c:pt idx="9241">
                  <c:v>79.012378664699995</c:v>
                </c:pt>
                <c:pt idx="9242">
                  <c:v>79.014964747099995</c:v>
                </c:pt>
                <c:pt idx="9243">
                  <c:v>79.017405938300001</c:v>
                </c:pt>
                <c:pt idx="9244">
                  <c:v>79.019220702699997</c:v>
                </c:pt>
                <c:pt idx="9245">
                  <c:v>79.020767909400007</c:v>
                </c:pt>
                <c:pt idx="9246">
                  <c:v>79.021268656299995</c:v>
                </c:pt>
                <c:pt idx="9247">
                  <c:v>79.021382828300005</c:v>
                </c:pt>
                <c:pt idx="9248">
                  <c:v>79.022580449800003</c:v>
                </c:pt>
                <c:pt idx="9249">
                  <c:v>79.025028642899997</c:v>
                </c:pt>
                <c:pt idx="9250">
                  <c:v>79.027313510400006</c:v>
                </c:pt>
                <c:pt idx="9251">
                  <c:v>79.029369824400007</c:v>
                </c:pt>
                <c:pt idx="9252">
                  <c:v>79.030793757699996</c:v>
                </c:pt>
                <c:pt idx="9253">
                  <c:v>79.031230324000006</c:v>
                </c:pt>
                <c:pt idx="9254">
                  <c:v>79.031412994299998</c:v>
                </c:pt>
                <c:pt idx="9255">
                  <c:v>79.031499235200002</c:v>
                </c:pt>
                <c:pt idx="9256">
                  <c:v>79.033481031799994</c:v>
                </c:pt>
                <c:pt idx="9257">
                  <c:v>79.035838354800006</c:v>
                </c:pt>
                <c:pt idx="9258">
                  <c:v>79.036895521999995</c:v>
                </c:pt>
                <c:pt idx="9259">
                  <c:v>79.037641582399999</c:v>
                </c:pt>
                <c:pt idx="9260">
                  <c:v>79.039424640799993</c:v>
                </c:pt>
                <c:pt idx="9261">
                  <c:v>79.041157550400001</c:v>
                </c:pt>
                <c:pt idx="9262">
                  <c:v>79.041220488500002</c:v>
                </c:pt>
                <c:pt idx="9263">
                  <c:v>79.041865205799994</c:v>
                </c:pt>
                <c:pt idx="9264">
                  <c:v>79.042884439999995</c:v>
                </c:pt>
                <c:pt idx="9265">
                  <c:v>79.044674751399995</c:v>
                </c:pt>
                <c:pt idx="9266">
                  <c:v>79.046835051900004</c:v>
                </c:pt>
                <c:pt idx="9267">
                  <c:v>79.047996781899997</c:v>
                </c:pt>
                <c:pt idx="9268">
                  <c:v>79.048701402800006</c:v>
                </c:pt>
                <c:pt idx="9269">
                  <c:v>79.050363187800002</c:v>
                </c:pt>
                <c:pt idx="9270">
                  <c:v>79.052174973800007</c:v>
                </c:pt>
                <c:pt idx="9271">
                  <c:v>79.053521750300007</c:v>
                </c:pt>
                <c:pt idx="9272">
                  <c:v>79.054892732499994</c:v>
                </c:pt>
                <c:pt idx="9273">
                  <c:v>79.055399441399999</c:v>
                </c:pt>
                <c:pt idx="9274">
                  <c:v>79.057738432199997</c:v>
                </c:pt>
                <c:pt idx="9275">
                  <c:v>79.060389985</c:v>
                </c:pt>
                <c:pt idx="9276">
                  <c:v>79.061603958600003</c:v>
                </c:pt>
                <c:pt idx="9277">
                  <c:v>79.062644895199995</c:v>
                </c:pt>
                <c:pt idx="9278">
                  <c:v>79.064521156699996</c:v>
                </c:pt>
                <c:pt idx="9279">
                  <c:v>79.066353711700003</c:v>
                </c:pt>
                <c:pt idx="9280">
                  <c:v>79.067372240500006</c:v>
                </c:pt>
                <c:pt idx="9281">
                  <c:v>79.068774741400006</c:v>
                </c:pt>
                <c:pt idx="9282">
                  <c:v>79.069500935199997</c:v>
                </c:pt>
                <c:pt idx="9283">
                  <c:v>79.070132768799994</c:v>
                </c:pt>
                <c:pt idx="9284">
                  <c:v>79.070829399000004</c:v>
                </c:pt>
                <c:pt idx="9285">
                  <c:v>79.071187542199993</c:v>
                </c:pt>
                <c:pt idx="9286">
                  <c:v>79.071503029799999</c:v>
                </c:pt>
                <c:pt idx="9287">
                  <c:v>79.072185137100007</c:v>
                </c:pt>
                <c:pt idx="9288">
                  <c:v>79.073095687899993</c:v>
                </c:pt>
                <c:pt idx="9289">
                  <c:v>79.073713319700005</c:v>
                </c:pt>
                <c:pt idx="9290">
                  <c:v>79.076250264199999</c:v>
                </c:pt>
                <c:pt idx="9291">
                  <c:v>79.079040696600003</c:v>
                </c:pt>
                <c:pt idx="9292">
                  <c:v>79.079677791899996</c:v>
                </c:pt>
                <c:pt idx="9293">
                  <c:v>79.081244197199993</c:v>
                </c:pt>
                <c:pt idx="9294">
                  <c:v>79.083430777399997</c:v>
                </c:pt>
                <c:pt idx="9295">
                  <c:v>79.085053191399993</c:v>
                </c:pt>
                <c:pt idx="9296">
                  <c:v>79.086262770100006</c:v>
                </c:pt>
                <c:pt idx="9297">
                  <c:v>79.086766664099997</c:v>
                </c:pt>
                <c:pt idx="9298">
                  <c:v>79.0869532066</c:v>
                </c:pt>
                <c:pt idx="9299">
                  <c:v>79.087251659100005</c:v>
                </c:pt>
                <c:pt idx="9300">
                  <c:v>79.087476617999997</c:v>
                </c:pt>
                <c:pt idx="9301">
                  <c:v>79.087683956800007</c:v>
                </c:pt>
                <c:pt idx="9302">
                  <c:v>79.087909376699997</c:v>
                </c:pt>
                <c:pt idx="9303">
                  <c:v>79.088950494499997</c:v>
                </c:pt>
                <c:pt idx="9304">
                  <c:v>79.090586222799999</c:v>
                </c:pt>
                <c:pt idx="9305">
                  <c:v>79.091858930599997</c:v>
                </c:pt>
                <c:pt idx="9306">
                  <c:v>79.093054583899999</c:v>
                </c:pt>
                <c:pt idx="9307">
                  <c:v>79.093820931099998</c:v>
                </c:pt>
                <c:pt idx="9308">
                  <c:v>79.094079188400002</c:v>
                </c:pt>
                <c:pt idx="9309">
                  <c:v>79.094958368099995</c:v>
                </c:pt>
                <c:pt idx="9310">
                  <c:v>79.096126428600002</c:v>
                </c:pt>
                <c:pt idx="9311">
                  <c:v>79.096685728799997</c:v>
                </c:pt>
                <c:pt idx="9312">
                  <c:v>79.097035964599996</c:v>
                </c:pt>
                <c:pt idx="9313">
                  <c:v>79.0974723936</c:v>
                </c:pt>
                <c:pt idx="9314">
                  <c:v>79.098028703699995</c:v>
                </c:pt>
                <c:pt idx="9315">
                  <c:v>79.099199889199994</c:v>
                </c:pt>
                <c:pt idx="9316">
                  <c:v>79.100083665599996</c:v>
                </c:pt>
                <c:pt idx="9317">
                  <c:v>79.100256434800002</c:v>
                </c:pt>
                <c:pt idx="9318">
                  <c:v>79.100913794999997</c:v>
                </c:pt>
                <c:pt idx="9319">
                  <c:v>79.101986989799997</c:v>
                </c:pt>
                <c:pt idx="9320">
                  <c:v>79.102785030000007</c:v>
                </c:pt>
                <c:pt idx="9321">
                  <c:v>79.104409131099999</c:v>
                </c:pt>
                <c:pt idx="9322">
                  <c:v>79.106773238299994</c:v>
                </c:pt>
                <c:pt idx="9323">
                  <c:v>79.109440922800005</c:v>
                </c:pt>
                <c:pt idx="9324">
                  <c:v>79.112118757499999</c:v>
                </c:pt>
                <c:pt idx="9325">
                  <c:v>79.113093544099996</c:v>
                </c:pt>
                <c:pt idx="9326">
                  <c:v>79.113833875699996</c:v>
                </c:pt>
                <c:pt idx="9327">
                  <c:v>79.1147689079</c:v>
                </c:pt>
                <c:pt idx="9328">
                  <c:v>79.115105716299993</c:v>
                </c:pt>
                <c:pt idx="9329">
                  <c:v>79.115394581299995</c:v>
                </c:pt>
                <c:pt idx="9330">
                  <c:v>79.116855649300007</c:v>
                </c:pt>
                <c:pt idx="9331">
                  <c:v>79.118941056099999</c:v>
                </c:pt>
                <c:pt idx="9332">
                  <c:v>79.120189015199998</c:v>
                </c:pt>
                <c:pt idx="9333">
                  <c:v>79.123007294900006</c:v>
                </c:pt>
                <c:pt idx="9334">
                  <c:v>79.127256012900006</c:v>
                </c:pt>
                <c:pt idx="9335">
                  <c:v>79.130107505200002</c:v>
                </c:pt>
                <c:pt idx="9336">
                  <c:v>79.131151945200003</c:v>
                </c:pt>
                <c:pt idx="9337">
                  <c:v>79.131557879400006</c:v>
                </c:pt>
                <c:pt idx="9338">
                  <c:v>79.132910830100002</c:v>
                </c:pt>
                <c:pt idx="9339">
                  <c:v>79.134477692999994</c:v>
                </c:pt>
                <c:pt idx="9340">
                  <c:v>79.135412431199995</c:v>
                </c:pt>
                <c:pt idx="9341">
                  <c:v>79.136964414100007</c:v>
                </c:pt>
                <c:pt idx="9342">
                  <c:v>79.138166500200001</c:v>
                </c:pt>
                <c:pt idx="9343">
                  <c:v>79.138568621399997</c:v>
                </c:pt>
                <c:pt idx="9344">
                  <c:v>79.140779673500006</c:v>
                </c:pt>
                <c:pt idx="9345">
                  <c:v>79.1429208606</c:v>
                </c:pt>
                <c:pt idx="9346">
                  <c:v>79.145173052700002</c:v>
                </c:pt>
                <c:pt idx="9347">
                  <c:v>79.148043882400003</c:v>
                </c:pt>
                <c:pt idx="9348">
                  <c:v>79.149269856000004</c:v>
                </c:pt>
                <c:pt idx="9349">
                  <c:v>79.150221563299993</c:v>
                </c:pt>
                <c:pt idx="9350">
                  <c:v>79.152624127699994</c:v>
                </c:pt>
                <c:pt idx="9351">
                  <c:v>79.154454258800001</c:v>
                </c:pt>
                <c:pt idx="9352">
                  <c:v>79.154628012499998</c:v>
                </c:pt>
                <c:pt idx="9353">
                  <c:v>79.155100104699997</c:v>
                </c:pt>
                <c:pt idx="9354">
                  <c:v>79.157205046599998</c:v>
                </c:pt>
                <c:pt idx="9355">
                  <c:v>79.159114802800005</c:v>
                </c:pt>
                <c:pt idx="9356">
                  <c:v>79.159608179299994</c:v>
                </c:pt>
                <c:pt idx="9357">
                  <c:v>79.160381613799998</c:v>
                </c:pt>
                <c:pt idx="9358">
                  <c:v>79.161352128600001</c:v>
                </c:pt>
                <c:pt idx="9359">
                  <c:v>79.1633709205</c:v>
                </c:pt>
                <c:pt idx="9360">
                  <c:v>79.165425280600004</c:v>
                </c:pt>
                <c:pt idx="9361">
                  <c:v>79.167363219400002</c:v>
                </c:pt>
                <c:pt idx="9362">
                  <c:v>79.168932175899997</c:v>
                </c:pt>
                <c:pt idx="9363">
                  <c:v>79.169144068600005</c:v>
                </c:pt>
                <c:pt idx="9364">
                  <c:v>79.169831767600002</c:v>
                </c:pt>
                <c:pt idx="9365">
                  <c:v>79.171078048699997</c:v>
                </c:pt>
                <c:pt idx="9366">
                  <c:v>79.172004583700001</c:v>
                </c:pt>
                <c:pt idx="9367">
                  <c:v>79.1730403782</c:v>
                </c:pt>
                <c:pt idx="9368">
                  <c:v>79.174507497299999</c:v>
                </c:pt>
                <c:pt idx="9369">
                  <c:v>79.176728897000004</c:v>
                </c:pt>
                <c:pt idx="9370">
                  <c:v>79.178718941499994</c:v>
                </c:pt>
                <c:pt idx="9371">
                  <c:v>79.180128129799996</c:v>
                </c:pt>
                <c:pt idx="9372">
                  <c:v>79.181910811799995</c:v>
                </c:pt>
                <c:pt idx="9373">
                  <c:v>79.182955239899997</c:v>
                </c:pt>
                <c:pt idx="9374">
                  <c:v>79.183340083800005</c:v>
                </c:pt>
                <c:pt idx="9375">
                  <c:v>79.184275985200003</c:v>
                </c:pt>
                <c:pt idx="9376">
                  <c:v>79.185705147099995</c:v>
                </c:pt>
                <c:pt idx="9377">
                  <c:v>79.186553640200003</c:v>
                </c:pt>
                <c:pt idx="9378">
                  <c:v>79.188022213699995</c:v>
                </c:pt>
                <c:pt idx="9379">
                  <c:v>79.189929614600004</c:v>
                </c:pt>
                <c:pt idx="9380">
                  <c:v>79.1905657824</c:v>
                </c:pt>
                <c:pt idx="9381">
                  <c:v>79.191557075299997</c:v>
                </c:pt>
                <c:pt idx="9382">
                  <c:v>79.193017114200003</c:v>
                </c:pt>
                <c:pt idx="9383">
                  <c:v>79.193843546599993</c:v>
                </c:pt>
                <c:pt idx="9384">
                  <c:v>79.194509774599993</c:v>
                </c:pt>
                <c:pt idx="9385">
                  <c:v>79.195277489700004</c:v>
                </c:pt>
                <c:pt idx="9386">
                  <c:v>79.195723136799998</c:v>
                </c:pt>
                <c:pt idx="9387">
                  <c:v>79.196200440699997</c:v>
                </c:pt>
                <c:pt idx="9388">
                  <c:v>79.1979872199</c:v>
                </c:pt>
                <c:pt idx="9389">
                  <c:v>79.200617745399995</c:v>
                </c:pt>
                <c:pt idx="9390">
                  <c:v>79.202108352400003</c:v>
                </c:pt>
                <c:pt idx="9391">
                  <c:v>79.202482035100005</c:v>
                </c:pt>
                <c:pt idx="9392">
                  <c:v>79.203266953400004</c:v>
                </c:pt>
                <c:pt idx="9393">
                  <c:v>79.204287518499996</c:v>
                </c:pt>
                <c:pt idx="9394">
                  <c:v>79.205005469200003</c:v>
                </c:pt>
                <c:pt idx="9395">
                  <c:v>79.205661121700004</c:v>
                </c:pt>
                <c:pt idx="9396">
                  <c:v>79.206688849499997</c:v>
                </c:pt>
                <c:pt idx="9397">
                  <c:v>79.207450502699999</c:v>
                </c:pt>
                <c:pt idx="9398">
                  <c:v>79.207617907100001</c:v>
                </c:pt>
                <c:pt idx="9399">
                  <c:v>79.208254310100003</c:v>
                </c:pt>
                <c:pt idx="9400">
                  <c:v>79.209132361000002</c:v>
                </c:pt>
                <c:pt idx="9401">
                  <c:v>79.209839714799998</c:v>
                </c:pt>
                <c:pt idx="9402">
                  <c:v>79.210345199200006</c:v>
                </c:pt>
                <c:pt idx="9403">
                  <c:v>79.210638697299999</c:v>
                </c:pt>
                <c:pt idx="9404">
                  <c:v>79.211040144500004</c:v>
                </c:pt>
                <c:pt idx="9405">
                  <c:v>79.211820560800007</c:v>
                </c:pt>
                <c:pt idx="9406">
                  <c:v>79.212546643500005</c:v>
                </c:pt>
                <c:pt idx="9407">
                  <c:v>79.214056494700003</c:v>
                </c:pt>
                <c:pt idx="9408">
                  <c:v>79.215400446999993</c:v>
                </c:pt>
                <c:pt idx="9409">
                  <c:v>79.216218206799994</c:v>
                </c:pt>
                <c:pt idx="9410">
                  <c:v>79.217040945799994</c:v>
                </c:pt>
                <c:pt idx="9411">
                  <c:v>79.2173143041</c:v>
                </c:pt>
                <c:pt idx="9412">
                  <c:v>79.2184391089</c:v>
                </c:pt>
                <c:pt idx="9413">
                  <c:v>79.219872730399999</c:v>
                </c:pt>
                <c:pt idx="9414">
                  <c:v>79.221526191400002</c:v>
                </c:pt>
                <c:pt idx="9415">
                  <c:v>79.2227445945</c:v>
                </c:pt>
                <c:pt idx="9416">
                  <c:v>79.224371415999997</c:v>
                </c:pt>
                <c:pt idx="9417">
                  <c:v>79.226053613800005</c:v>
                </c:pt>
                <c:pt idx="9418">
                  <c:v>79.226311555899997</c:v>
                </c:pt>
                <c:pt idx="9419">
                  <c:v>79.227052211399993</c:v>
                </c:pt>
                <c:pt idx="9420">
                  <c:v>79.228070526899998</c:v>
                </c:pt>
                <c:pt idx="9421">
                  <c:v>79.228799108900006</c:v>
                </c:pt>
                <c:pt idx="9422">
                  <c:v>79.229993197400006</c:v>
                </c:pt>
                <c:pt idx="9423">
                  <c:v>79.232357121000007</c:v>
                </c:pt>
                <c:pt idx="9424">
                  <c:v>79.234565661199994</c:v>
                </c:pt>
                <c:pt idx="9425">
                  <c:v>79.236002015799997</c:v>
                </c:pt>
                <c:pt idx="9426">
                  <c:v>79.237072502900006</c:v>
                </c:pt>
                <c:pt idx="9427">
                  <c:v>79.237542227000006</c:v>
                </c:pt>
                <c:pt idx="9428">
                  <c:v>79.237978677699999</c:v>
                </c:pt>
                <c:pt idx="9429">
                  <c:v>79.240480810799994</c:v>
                </c:pt>
                <c:pt idx="9430">
                  <c:v>79.243040617000005</c:v>
                </c:pt>
                <c:pt idx="9431">
                  <c:v>79.243495181</c:v>
                </c:pt>
                <c:pt idx="9432">
                  <c:v>79.243779554499994</c:v>
                </c:pt>
                <c:pt idx="9433">
                  <c:v>79.245552869400001</c:v>
                </c:pt>
                <c:pt idx="9434">
                  <c:v>79.247268659599996</c:v>
                </c:pt>
                <c:pt idx="9435">
                  <c:v>79.248549033299994</c:v>
                </c:pt>
                <c:pt idx="9436">
                  <c:v>79.250131103900003</c:v>
                </c:pt>
                <c:pt idx="9437">
                  <c:v>79.250732214099997</c:v>
                </c:pt>
                <c:pt idx="9438">
                  <c:v>79.251484770900007</c:v>
                </c:pt>
                <c:pt idx="9439">
                  <c:v>79.252407748699994</c:v>
                </c:pt>
                <c:pt idx="9440">
                  <c:v>79.252757595399999</c:v>
                </c:pt>
                <c:pt idx="9441">
                  <c:v>79.2535675349</c:v>
                </c:pt>
                <c:pt idx="9442">
                  <c:v>79.2546469989</c:v>
                </c:pt>
                <c:pt idx="9443">
                  <c:v>79.255022285199999</c:v>
                </c:pt>
                <c:pt idx="9444">
                  <c:v>79.255089549000004</c:v>
                </c:pt>
                <c:pt idx="9445">
                  <c:v>79.255112412800003</c:v>
                </c:pt>
                <c:pt idx="9446">
                  <c:v>79.256615943100002</c:v>
                </c:pt>
                <c:pt idx="9447">
                  <c:v>79.258262894799998</c:v>
                </c:pt>
                <c:pt idx="9448">
                  <c:v>79.258983295999997</c:v>
                </c:pt>
                <c:pt idx="9449">
                  <c:v>79.259603060800004</c:v>
                </c:pt>
                <c:pt idx="9450">
                  <c:v>79.2596677648</c:v>
                </c:pt>
                <c:pt idx="9451">
                  <c:v>79.260049185499994</c:v>
                </c:pt>
                <c:pt idx="9452">
                  <c:v>79.260680040500006</c:v>
                </c:pt>
                <c:pt idx="9453">
                  <c:v>79.2615033891</c:v>
                </c:pt>
                <c:pt idx="9454">
                  <c:v>79.262659885700003</c:v>
                </c:pt>
                <c:pt idx="9455">
                  <c:v>79.263827829899995</c:v>
                </c:pt>
                <c:pt idx="9456">
                  <c:v>79.264548807799997</c:v>
                </c:pt>
                <c:pt idx="9457">
                  <c:v>79.265002951200003</c:v>
                </c:pt>
                <c:pt idx="9458">
                  <c:v>79.265648686000006</c:v>
                </c:pt>
                <c:pt idx="9459">
                  <c:v>79.266180142300001</c:v>
                </c:pt>
                <c:pt idx="9460">
                  <c:v>79.267895156999998</c:v>
                </c:pt>
                <c:pt idx="9461">
                  <c:v>79.269580036400001</c:v>
                </c:pt>
                <c:pt idx="9462">
                  <c:v>79.270063565000001</c:v>
                </c:pt>
                <c:pt idx="9463">
                  <c:v>79.271036723400002</c:v>
                </c:pt>
                <c:pt idx="9464">
                  <c:v>79.2728525295</c:v>
                </c:pt>
                <c:pt idx="9465">
                  <c:v>79.274812564599998</c:v>
                </c:pt>
                <c:pt idx="9466">
                  <c:v>79.275845204899994</c:v>
                </c:pt>
                <c:pt idx="9467">
                  <c:v>79.276168166900007</c:v>
                </c:pt>
                <c:pt idx="9468">
                  <c:v>79.276313472300004</c:v>
                </c:pt>
                <c:pt idx="9469">
                  <c:v>79.278826341799999</c:v>
                </c:pt>
                <c:pt idx="9470">
                  <c:v>79.281416132299995</c:v>
                </c:pt>
                <c:pt idx="9471">
                  <c:v>79.282125665500004</c:v>
                </c:pt>
                <c:pt idx="9472">
                  <c:v>79.282772726900006</c:v>
                </c:pt>
                <c:pt idx="9473">
                  <c:v>79.2838327873</c:v>
                </c:pt>
                <c:pt idx="9474">
                  <c:v>79.285436228099996</c:v>
                </c:pt>
                <c:pt idx="9475">
                  <c:v>79.287140622500004</c:v>
                </c:pt>
                <c:pt idx="9476">
                  <c:v>79.288615319800002</c:v>
                </c:pt>
                <c:pt idx="9477">
                  <c:v>79.289047582600006</c:v>
                </c:pt>
                <c:pt idx="9478">
                  <c:v>79.289126760900004</c:v>
                </c:pt>
                <c:pt idx="9479">
                  <c:v>79.289617862</c:v>
                </c:pt>
                <c:pt idx="9480">
                  <c:v>79.290147671400007</c:v>
                </c:pt>
                <c:pt idx="9481">
                  <c:v>79.290507220799995</c:v>
                </c:pt>
                <c:pt idx="9482">
                  <c:v>79.291168350000007</c:v>
                </c:pt>
                <c:pt idx="9483">
                  <c:v>79.291591002700002</c:v>
                </c:pt>
                <c:pt idx="9484">
                  <c:v>79.292655308600004</c:v>
                </c:pt>
                <c:pt idx="9485">
                  <c:v>79.294012558899993</c:v>
                </c:pt>
                <c:pt idx="9486">
                  <c:v>79.294512707600006</c:v>
                </c:pt>
                <c:pt idx="9487">
                  <c:v>79.295084192700003</c:v>
                </c:pt>
                <c:pt idx="9488">
                  <c:v>79.295580407900005</c:v>
                </c:pt>
                <c:pt idx="9489">
                  <c:v>79.296158588599994</c:v>
                </c:pt>
                <c:pt idx="9490">
                  <c:v>79.296779218200001</c:v>
                </c:pt>
                <c:pt idx="9491">
                  <c:v>79.297727838699998</c:v>
                </c:pt>
                <c:pt idx="9492">
                  <c:v>79.2997030075</c:v>
                </c:pt>
                <c:pt idx="9493">
                  <c:v>79.301595833099995</c:v>
                </c:pt>
                <c:pt idx="9494">
                  <c:v>79.303020347300006</c:v>
                </c:pt>
                <c:pt idx="9495">
                  <c:v>79.304231455700005</c:v>
                </c:pt>
                <c:pt idx="9496">
                  <c:v>79.305146089399997</c:v>
                </c:pt>
                <c:pt idx="9497">
                  <c:v>79.306913081900007</c:v>
                </c:pt>
                <c:pt idx="9498">
                  <c:v>79.308358018800007</c:v>
                </c:pt>
                <c:pt idx="9499">
                  <c:v>79.3085126804</c:v>
                </c:pt>
                <c:pt idx="9500">
                  <c:v>79.309507549800003</c:v>
                </c:pt>
                <c:pt idx="9501">
                  <c:v>79.311415145500007</c:v>
                </c:pt>
                <c:pt idx="9502">
                  <c:v>79.312745885599995</c:v>
                </c:pt>
                <c:pt idx="9503">
                  <c:v>79.316219408999999</c:v>
                </c:pt>
                <c:pt idx="9504">
                  <c:v>79.323147471799999</c:v>
                </c:pt>
                <c:pt idx="9505">
                  <c:v>79.327483619700004</c:v>
                </c:pt>
                <c:pt idx="9506">
                  <c:v>79.3280979468</c:v>
                </c:pt>
                <c:pt idx="9507">
                  <c:v>79.328740585299997</c:v>
                </c:pt>
                <c:pt idx="9508">
                  <c:v>79.329732673300001</c:v>
                </c:pt>
                <c:pt idx="9509">
                  <c:v>79.331029754699998</c:v>
                </c:pt>
                <c:pt idx="9510">
                  <c:v>79.3326705514</c:v>
                </c:pt>
                <c:pt idx="9511">
                  <c:v>79.333606713500004</c:v>
                </c:pt>
                <c:pt idx="9512">
                  <c:v>79.333813059099995</c:v>
                </c:pt>
                <c:pt idx="9513">
                  <c:v>79.337678140099996</c:v>
                </c:pt>
                <c:pt idx="9514">
                  <c:v>79.3417646507</c:v>
                </c:pt>
                <c:pt idx="9515">
                  <c:v>79.343445998700005</c:v>
                </c:pt>
                <c:pt idx="9516">
                  <c:v>79.346069516300005</c:v>
                </c:pt>
                <c:pt idx="9517">
                  <c:v>79.348551888599999</c:v>
                </c:pt>
                <c:pt idx="9518">
                  <c:v>79.352706119999993</c:v>
                </c:pt>
                <c:pt idx="9519">
                  <c:v>79.356075926200006</c:v>
                </c:pt>
                <c:pt idx="9520">
                  <c:v>79.356611680300006</c:v>
                </c:pt>
                <c:pt idx="9521">
                  <c:v>79.357533776799997</c:v>
                </c:pt>
                <c:pt idx="9522">
                  <c:v>79.359226708799994</c:v>
                </c:pt>
                <c:pt idx="9523">
                  <c:v>79.360025135300006</c:v>
                </c:pt>
                <c:pt idx="9524">
                  <c:v>79.361660216600001</c:v>
                </c:pt>
                <c:pt idx="9525">
                  <c:v>79.364524347900002</c:v>
                </c:pt>
                <c:pt idx="9526">
                  <c:v>79.366462262699997</c:v>
                </c:pt>
                <c:pt idx="9527">
                  <c:v>79.368978094499994</c:v>
                </c:pt>
                <c:pt idx="9528">
                  <c:v>79.3708542615</c:v>
                </c:pt>
                <c:pt idx="9529">
                  <c:v>79.371633988499994</c:v>
                </c:pt>
                <c:pt idx="9530">
                  <c:v>79.372850549800006</c:v>
                </c:pt>
                <c:pt idx="9531">
                  <c:v>79.375065445100006</c:v>
                </c:pt>
                <c:pt idx="9532">
                  <c:v>79.377201277699996</c:v>
                </c:pt>
                <c:pt idx="9533">
                  <c:v>79.377795684099993</c:v>
                </c:pt>
                <c:pt idx="9534">
                  <c:v>79.378374936900002</c:v>
                </c:pt>
                <c:pt idx="9535">
                  <c:v>79.379797846000002</c:v>
                </c:pt>
                <c:pt idx="9536">
                  <c:v>79.3811184164</c:v>
                </c:pt>
                <c:pt idx="9537">
                  <c:v>79.381675682199997</c:v>
                </c:pt>
                <c:pt idx="9538">
                  <c:v>79.382544367899996</c:v>
                </c:pt>
                <c:pt idx="9539">
                  <c:v>79.383243668399999</c:v>
                </c:pt>
                <c:pt idx="9540">
                  <c:v>79.383768690300002</c:v>
                </c:pt>
                <c:pt idx="9541">
                  <c:v>79.384217597700001</c:v>
                </c:pt>
                <c:pt idx="9542">
                  <c:v>79.384691632100001</c:v>
                </c:pt>
                <c:pt idx="9543">
                  <c:v>79.387545602299994</c:v>
                </c:pt>
                <c:pt idx="9544">
                  <c:v>79.390721998100005</c:v>
                </c:pt>
                <c:pt idx="9545">
                  <c:v>79.391644005900005</c:v>
                </c:pt>
                <c:pt idx="9546">
                  <c:v>79.391781536799996</c:v>
                </c:pt>
                <c:pt idx="9547">
                  <c:v>79.392330448699994</c:v>
                </c:pt>
                <c:pt idx="9548">
                  <c:v>79.393712207500002</c:v>
                </c:pt>
                <c:pt idx="9549">
                  <c:v>79.395041543000005</c:v>
                </c:pt>
                <c:pt idx="9550">
                  <c:v>79.395938112600007</c:v>
                </c:pt>
                <c:pt idx="9551">
                  <c:v>79.396748202699996</c:v>
                </c:pt>
                <c:pt idx="9552">
                  <c:v>79.397327109599999</c:v>
                </c:pt>
                <c:pt idx="9553">
                  <c:v>79.397848595100001</c:v>
                </c:pt>
                <c:pt idx="9554">
                  <c:v>79.398802612599994</c:v>
                </c:pt>
                <c:pt idx="9555">
                  <c:v>79.399443863399995</c:v>
                </c:pt>
                <c:pt idx="9556">
                  <c:v>79.399687634000003</c:v>
                </c:pt>
                <c:pt idx="9557">
                  <c:v>79.4001689838</c:v>
                </c:pt>
                <c:pt idx="9558">
                  <c:v>79.4007357415</c:v>
                </c:pt>
                <c:pt idx="9559">
                  <c:v>79.405280478999998</c:v>
                </c:pt>
                <c:pt idx="9560">
                  <c:v>79.409547502699994</c:v>
                </c:pt>
                <c:pt idx="9561">
                  <c:v>79.409794543800004</c:v>
                </c:pt>
                <c:pt idx="9562">
                  <c:v>79.410910682400001</c:v>
                </c:pt>
                <c:pt idx="9563">
                  <c:v>79.412182500699998</c:v>
                </c:pt>
                <c:pt idx="9564">
                  <c:v>79.413076147599995</c:v>
                </c:pt>
                <c:pt idx="9565">
                  <c:v>79.414108432600003</c:v>
                </c:pt>
                <c:pt idx="9566">
                  <c:v>79.415176281699999</c:v>
                </c:pt>
                <c:pt idx="9567">
                  <c:v>79.415900533499993</c:v>
                </c:pt>
                <c:pt idx="9568">
                  <c:v>79.4166551048</c:v>
                </c:pt>
                <c:pt idx="9569">
                  <c:v>79.417269649900007</c:v>
                </c:pt>
                <c:pt idx="9570">
                  <c:v>79.417941654100005</c:v>
                </c:pt>
                <c:pt idx="9571">
                  <c:v>79.419259694900006</c:v>
                </c:pt>
                <c:pt idx="9572">
                  <c:v>79.419961572700004</c:v>
                </c:pt>
                <c:pt idx="9573">
                  <c:v>79.420090549299999</c:v>
                </c:pt>
                <c:pt idx="9574">
                  <c:v>79.420477155</c:v>
                </c:pt>
                <c:pt idx="9575">
                  <c:v>79.420877731499999</c:v>
                </c:pt>
                <c:pt idx="9576">
                  <c:v>79.422353918699997</c:v>
                </c:pt>
                <c:pt idx="9577">
                  <c:v>79.424025263199994</c:v>
                </c:pt>
                <c:pt idx="9578">
                  <c:v>79.424968744300003</c:v>
                </c:pt>
                <c:pt idx="9579">
                  <c:v>79.426153321800001</c:v>
                </c:pt>
                <c:pt idx="9580">
                  <c:v>79.427505984299998</c:v>
                </c:pt>
                <c:pt idx="9581">
                  <c:v>79.430136564099996</c:v>
                </c:pt>
                <c:pt idx="9582">
                  <c:v>79.432347396799997</c:v>
                </c:pt>
                <c:pt idx="9583">
                  <c:v>79.433329198699994</c:v>
                </c:pt>
                <c:pt idx="9584">
                  <c:v>79.434382632899997</c:v>
                </c:pt>
                <c:pt idx="9585">
                  <c:v>79.434880430500002</c:v>
                </c:pt>
                <c:pt idx="9586">
                  <c:v>79.435048479100004</c:v>
                </c:pt>
                <c:pt idx="9587">
                  <c:v>79.435749231700001</c:v>
                </c:pt>
                <c:pt idx="9588">
                  <c:v>79.436560811199996</c:v>
                </c:pt>
                <c:pt idx="9589">
                  <c:v>79.437063695399999</c:v>
                </c:pt>
                <c:pt idx="9590">
                  <c:v>79.437590163600007</c:v>
                </c:pt>
                <c:pt idx="9591">
                  <c:v>79.439085495300006</c:v>
                </c:pt>
                <c:pt idx="9592">
                  <c:v>79.4404460903</c:v>
                </c:pt>
                <c:pt idx="9593">
                  <c:v>79.441895708999994</c:v>
                </c:pt>
                <c:pt idx="9594">
                  <c:v>79.443240200000005</c:v>
                </c:pt>
                <c:pt idx="9595">
                  <c:v>79.443888625599996</c:v>
                </c:pt>
                <c:pt idx="9596">
                  <c:v>79.444796423599996</c:v>
                </c:pt>
                <c:pt idx="9597">
                  <c:v>79.445948793599996</c:v>
                </c:pt>
                <c:pt idx="9598">
                  <c:v>79.447050153099994</c:v>
                </c:pt>
                <c:pt idx="9599">
                  <c:v>79.447704063100005</c:v>
                </c:pt>
                <c:pt idx="9600">
                  <c:v>79.448230447399993</c:v>
                </c:pt>
                <c:pt idx="9601">
                  <c:v>79.448393842000002</c:v>
                </c:pt>
                <c:pt idx="9602">
                  <c:v>79.449955689899994</c:v>
                </c:pt>
                <c:pt idx="9603">
                  <c:v>79.453265521299997</c:v>
                </c:pt>
                <c:pt idx="9604">
                  <c:v>79.455301803500006</c:v>
                </c:pt>
                <c:pt idx="9605">
                  <c:v>79.456153556199993</c:v>
                </c:pt>
                <c:pt idx="9606">
                  <c:v>79.457097459600007</c:v>
                </c:pt>
                <c:pt idx="9607">
                  <c:v>79.458046995100005</c:v>
                </c:pt>
                <c:pt idx="9608">
                  <c:v>79.461006240299994</c:v>
                </c:pt>
                <c:pt idx="9609">
                  <c:v>79.463751015699998</c:v>
                </c:pt>
                <c:pt idx="9610">
                  <c:v>79.464761499000005</c:v>
                </c:pt>
                <c:pt idx="9611">
                  <c:v>79.465489665899995</c:v>
                </c:pt>
                <c:pt idx="9612">
                  <c:v>79.465945251600004</c:v>
                </c:pt>
                <c:pt idx="9613">
                  <c:v>79.466950023099997</c:v>
                </c:pt>
                <c:pt idx="9614">
                  <c:v>79.467674557500004</c:v>
                </c:pt>
                <c:pt idx="9615">
                  <c:v>79.467725126100007</c:v>
                </c:pt>
                <c:pt idx="9616">
                  <c:v>79.468623579699994</c:v>
                </c:pt>
                <c:pt idx="9617">
                  <c:v>79.470286441300004</c:v>
                </c:pt>
                <c:pt idx="9618">
                  <c:v>79.471882467499995</c:v>
                </c:pt>
                <c:pt idx="9619">
                  <c:v>79.472727235500003</c:v>
                </c:pt>
                <c:pt idx="9620">
                  <c:v>79.472953865999997</c:v>
                </c:pt>
                <c:pt idx="9621">
                  <c:v>79.473719682699993</c:v>
                </c:pt>
                <c:pt idx="9622">
                  <c:v>79.474789001399998</c:v>
                </c:pt>
                <c:pt idx="9623">
                  <c:v>79.476143219099995</c:v>
                </c:pt>
                <c:pt idx="9624">
                  <c:v>79.477229723899995</c:v>
                </c:pt>
                <c:pt idx="9625">
                  <c:v>79.477846647000007</c:v>
                </c:pt>
                <c:pt idx="9626">
                  <c:v>79.478517889599999</c:v>
                </c:pt>
                <c:pt idx="9627">
                  <c:v>79.479132965000005</c:v>
                </c:pt>
                <c:pt idx="9628">
                  <c:v>79.479610151299994</c:v>
                </c:pt>
                <c:pt idx="9629">
                  <c:v>79.479820699599998</c:v>
                </c:pt>
                <c:pt idx="9630">
                  <c:v>79.481372499200006</c:v>
                </c:pt>
                <c:pt idx="9631">
                  <c:v>79.485131766500004</c:v>
                </c:pt>
                <c:pt idx="9632">
                  <c:v>79.488791870399993</c:v>
                </c:pt>
                <c:pt idx="9633">
                  <c:v>79.490601991199995</c:v>
                </c:pt>
                <c:pt idx="9634">
                  <c:v>79.491454491499994</c:v>
                </c:pt>
                <c:pt idx="9635">
                  <c:v>79.492130863499995</c:v>
                </c:pt>
                <c:pt idx="9636">
                  <c:v>79.492927288199994</c:v>
                </c:pt>
                <c:pt idx="9637">
                  <c:v>79.494434597700007</c:v>
                </c:pt>
                <c:pt idx="9638">
                  <c:v>79.498264666200001</c:v>
                </c:pt>
                <c:pt idx="9639">
                  <c:v>79.502221801800005</c:v>
                </c:pt>
                <c:pt idx="9640">
                  <c:v>79.504648340200006</c:v>
                </c:pt>
                <c:pt idx="9641">
                  <c:v>79.506957517900005</c:v>
                </c:pt>
                <c:pt idx="9642">
                  <c:v>79.508154537699994</c:v>
                </c:pt>
                <c:pt idx="9643">
                  <c:v>79.510559632799996</c:v>
                </c:pt>
                <c:pt idx="9644">
                  <c:v>79.512958492500005</c:v>
                </c:pt>
                <c:pt idx="9645">
                  <c:v>79.513652821700006</c:v>
                </c:pt>
                <c:pt idx="9646">
                  <c:v>79.514249572099999</c:v>
                </c:pt>
                <c:pt idx="9647">
                  <c:v>79.5147550155</c:v>
                </c:pt>
                <c:pt idx="9648">
                  <c:v>79.516062523499997</c:v>
                </c:pt>
                <c:pt idx="9649">
                  <c:v>79.517427512099999</c:v>
                </c:pt>
                <c:pt idx="9650">
                  <c:v>79.519085886400006</c:v>
                </c:pt>
                <c:pt idx="9651">
                  <c:v>79.521155617800005</c:v>
                </c:pt>
                <c:pt idx="9652">
                  <c:v>79.522406542100001</c:v>
                </c:pt>
                <c:pt idx="9653">
                  <c:v>79.523202463199993</c:v>
                </c:pt>
                <c:pt idx="9654">
                  <c:v>79.523738468999994</c:v>
                </c:pt>
                <c:pt idx="9655">
                  <c:v>79.524048145199998</c:v>
                </c:pt>
                <c:pt idx="9656">
                  <c:v>79.524423830800004</c:v>
                </c:pt>
                <c:pt idx="9657">
                  <c:v>79.525761675799998</c:v>
                </c:pt>
                <c:pt idx="9658">
                  <c:v>79.527880870000004</c:v>
                </c:pt>
                <c:pt idx="9659">
                  <c:v>79.531239249899997</c:v>
                </c:pt>
                <c:pt idx="9660">
                  <c:v>79.534359064100002</c:v>
                </c:pt>
                <c:pt idx="9661">
                  <c:v>79.535109691700001</c:v>
                </c:pt>
                <c:pt idx="9662">
                  <c:v>79.535224038600006</c:v>
                </c:pt>
                <c:pt idx="9663">
                  <c:v>79.535996715099998</c:v>
                </c:pt>
                <c:pt idx="9664">
                  <c:v>79.539425026200007</c:v>
                </c:pt>
                <c:pt idx="9665">
                  <c:v>79.544575972199993</c:v>
                </c:pt>
                <c:pt idx="9666">
                  <c:v>79.547114712500004</c:v>
                </c:pt>
                <c:pt idx="9667">
                  <c:v>79.548543839199993</c:v>
                </c:pt>
                <c:pt idx="9668">
                  <c:v>79.550345928699997</c:v>
                </c:pt>
                <c:pt idx="9669">
                  <c:v>79.552556729800003</c:v>
                </c:pt>
                <c:pt idx="9670">
                  <c:v>79.554306574099996</c:v>
                </c:pt>
                <c:pt idx="9671">
                  <c:v>79.554480348599995</c:v>
                </c:pt>
                <c:pt idx="9672">
                  <c:v>79.554831340800007</c:v>
                </c:pt>
                <c:pt idx="9673">
                  <c:v>79.555368517700003</c:v>
                </c:pt>
                <c:pt idx="9674">
                  <c:v>79.555882054500003</c:v>
                </c:pt>
                <c:pt idx="9675">
                  <c:v>79.557032815499994</c:v>
                </c:pt>
                <c:pt idx="9676">
                  <c:v>79.558362777699998</c:v>
                </c:pt>
                <c:pt idx="9677">
                  <c:v>79.559191415200004</c:v>
                </c:pt>
                <c:pt idx="9678">
                  <c:v>79.559860820200001</c:v>
                </c:pt>
                <c:pt idx="9679">
                  <c:v>79.560320801800003</c:v>
                </c:pt>
                <c:pt idx="9680">
                  <c:v>79.561487146900006</c:v>
                </c:pt>
                <c:pt idx="9681">
                  <c:v>79.563201236599994</c:v>
                </c:pt>
                <c:pt idx="9682">
                  <c:v>79.564938850199994</c:v>
                </c:pt>
                <c:pt idx="9683">
                  <c:v>79.566378535799998</c:v>
                </c:pt>
                <c:pt idx="9684">
                  <c:v>79.5674479491</c:v>
                </c:pt>
                <c:pt idx="9685">
                  <c:v>79.568200148200006</c:v>
                </c:pt>
                <c:pt idx="9686">
                  <c:v>79.569751043400004</c:v>
                </c:pt>
                <c:pt idx="9687">
                  <c:v>79.5716322679</c:v>
                </c:pt>
                <c:pt idx="9688">
                  <c:v>79.573301449300004</c:v>
                </c:pt>
                <c:pt idx="9689">
                  <c:v>79.576557979300006</c:v>
                </c:pt>
                <c:pt idx="9690">
                  <c:v>79.578943856699993</c:v>
                </c:pt>
                <c:pt idx="9691">
                  <c:v>79.579655649499998</c:v>
                </c:pt>
                <c:pt idx="9692">
                  <c:v>79.581234073600001</c:v>
                </c:pt>
                <c:pt idx="9693">
                  <c:v>79.583207537999996</c:v>
                </c:pt>
                <c:pt idx="9694">
                  <c:v>79.584385180799998</c:v>
                </c:pt>
                <c:pt idx="9695">
                  <c:v>79.585031355300003</c:v>
                </c:pt>
                <c:pt idx="9696">
                  <c:v>79.585298332099995</c:v>
                </c:pt>
                <c:pt idx="9697">
                  <c:v>79.585907754199994</c:v>
                </c:pt>
                <c:pt idx="9698">
                  <c:v>79.588701842700004</c:v>
                </c:pt>
                <c:pt idx="9699">
                  <c:v>79.591290717500002</c:v>
                </c:pt>
                <c:pt idx="9700">
                  <c:v>79.592118014199997</c:v>
                </c:pt>
                <c:pt idx="9701">
                  <c:v>79.593380159700004</c:v>
                </c:pt>
                <c:pt idx="9702">
                  <c:v>79.595118649599996</c:v>
                </c:pt>
                <c:pt idx="9703">
                  <c:v>79.596039293900006</c:v>
                </c:pt>
                <c:pt idx="9704">
                  <c:v>79.596261715300002</c:v>
                </c:pt>
                <c:pt idx="9705">
                  <c:v>79.596795232000005</c:v>
                </c:pt>
                <c:pt idx="9706">
                  <c:v>79.597289660499996</c:v>
                </c:pt>
                <c:pt idx="9707">
                  <c:v>79.598039274200005</c:v>
                </c:pt>
                <c:pt idx="9708">
                  <c:v>79.600212508400006</c:v>
                </c:pt>
                <c:pt idx="9709">
                  <c:v>79.602413039799998</c:v>
                </c:pt>
                <c:pt idx="9710">
                  <c:v>79.605709954999995</c:v>
                </c:pt>
                <c:pt idx="9711">
                  <c:v>79.608629645199997</c:v>
                </c:pt>
                <c:pt idx="9712">
                  <c:v>79.609417660099993</c:v>
                </c:pt>
                <c:pt idx="9713">
                  <c:v>79.610945912000005</c:v>
                </c:pt>
                <c:pt idx="9714">
                  <c:v>79.612959959199998</c:v>
                </c:pt>
                <c:pt idx="9715">
                  <c:v>79.615044200599996</c:v>
                </c:pt>
                <c:pt idx="9716">
                  <c:v>79.616211307200004</c:v>
                </c:pt>
                <c:pt idx="9717">
                  <c:v>79.618563323499998</c:v>
                </c:pt>
                <c:pt idx="9718">
                  <c:v>79.620994516799996</c:v>
                </c:pt>
                <c:pt idx="9719">
                  <c:v>79.621331538199996</c:v>
                </c:pt>
                <c:pt idx="9720">
                  <c:v>79.622215217199994</c:v>
                </c:pt>
                <c:pt idx="9721">
                  <c:v>79.623334787100006</c:v>
                </c:pt>
                <c:pt idx="9722">
                  <c:v>79.624347632899998</c:v>
                </c:pt>
                <c:pt idx="9723">
                  <c:v>79.625417801699996</c:v>
                </c:pt>
                <c:pt idx="9724">
                  <c:v>79.626726317800006</c:v>
                </c:pt>
                <c:pt idx="9725">
                  <c:v>79.628291117299995</c:v>
                </c:pt>
                <c:pt idx="9726">
                  <c:v>79.629400962199995</c:v>
                </c:pt>
                <c:pt idx="9727">
                  <c:v>79.630325824099998</c:v>
                </c:pt>
                <c:pt idx="9728">
                  <c:v>79.631787346500005</c:v>
                </c:pt>
                <c:pt idx="9729">
                  <c:v>79.633489304700007</c:v>
                </c:pt>
                <c:pt idx="9730">
                  <c:v>79.634782187699997</c:v>
                </c:pt>
                <c:pt idx="9731">
                  <c:v>79.635374220299994</c:v>
                </c:pt>
                <c:pt idx="9732">
                  <c:v>79.635835191400005</c:v>
                </c:pt>
                <c:pt idx="9733">
                  <c:v>79.636608419300003</c:v>
                </c:pt>
                <c:pt idx="9734">
                  <c:v>79.637192309599996</c:v>
                </c:pt>
                <c:pt idx="9735">
                  <c:v>79.638281658400004</c:v>
                </c:pt>
                <c:pt idx="9736">
                  <c:v>79.640035599699999</c:v>
                </c:pt>
                <c:pt idx="9737">
                  <c:v>79.642174200599996</c:v>
                </c:pt>
                <c:pt idx="9738">
                  <c:v>79.643541484500005</c:v>
                </c:pt>
                <c:pt idx="9739">
                  <c:v>79.645676519099993</c:v>
                </c:pt>
                <c:pt idx="9740">
                  <c:v>79.6479137396</c:v>
                </c:pt>
                <c:pt idx="9741">
                  <c:v>79.648729518500005</c:v>
                </c:pt>
                <c:pt idx="9742">
                  <c:v>79.650522308199996</c:v>
                </c:pt>
                <c:pt idx="9743">
                  <c:v>79.653781847700003</c:v>
                </c:pt>
                <c:pt idx="9744">
                  <c:v>79.656409162000003</c:v>
                </c:pt>
                <c:pt idx="9745">
                  <c:v>79.657115433300007</c:v>
                </c:pt>
                <c:pt idx="9746">
                  <c:v>79.657382647299997</c:v>
                </c:pt>
                <c:pt idx="9747">
                  <c:v>79.658264975899996</c:v>
                </c:pt>
                <c:pt idx="9748">
                  <c:v>79.659353203199998</c:v>
                </c:pt>
                <c:pt idx="9749">
                  <c:v>79.659710559100006</c:v>
                </c:pt>
                <c:pt idx="9750">
                  <c:v>79.659906281000005</c:v>
                </c:pt>
                <c:pt idx="9751">
                  <c:v>79.660636116800006</c:v>
                </c:pt>
                <c:pt idx="9752">
                  <c:v>79.661390459000003</c:v>
                </c:pt>
                <c:pt idx="9753">
                  <c:v>79.662888346299994</c:v>
                </c:pt>
                <c:pt idx="9754">
                  <c:v>79.664408853099999</c:v>
                </c:pt>
                <c:pt idx="9755">
                  <c:v>79.665288736700006</c:v>
                </c:pt>
                <c:pt idx="9756">
                  <c:v>79.666767438700006</c:v>
                </c:pt>
                <c:pt idx="9757">
                  <c:v>79.667747819799999</c:v>
                </c:pt>
                <c:pt idx="9758">
                  <c:v>79.668017781499998</c:v>
                </c:pt>
                <c:pt idx="9759">
                  <c:v>79.668586175100003</c:v>
                </c:pt>
                <c:pt idx="9760">
                  <c:v>79.670054347000004</c:v>
                </c:pt>
                <c:pt idx="9761">
                  <c:v>79.671650047900002</c:v>
                </c:pt>
                <c:pt idx="9762">
                  <c:v>79.672570486699996</c:v>
                </c:pt>
                <c:pt idx="9763">
                  <c:v>79.674518507499997</c:v>
                </c:pt>
                <c:pt idx="9764">
                  <c:v>79.676768776599999</c:v>
                </c:pt>
                <c:pt idx="9765">
                  <c:v>79.680749581000001</c:v>
                </c:pt>
                <c:pt idx="9766">
                  <c:v>79.684995368800003</c:v>
                </c:pt>
                <c:pt idx="9767">
                  <c:v>79.686357048000005</c:v>
                </c:pt>
                <c:pt idx="9768">
                  <c:v>79.687527252899997</c:v>
                </c:pt>
                <c:pt idx="9769">
                  <c:v>79.688451768600004</c:v>
                </c:pt>
                <c:pt idx="9770">
                  <c:v>79.6893891526</c:v>
                </c:pt>
                <c:pt idx="9771">
                  <c:v>79.691359629199994</c:v>
                </c:pt>
                <c:pt idx="9772">
                  <c:v>79.692729181900006</c:v>
                </c:pt>
                <c:pt idx="9773">
                  <c:v>79.693954974700006</c:v>
                </c:pt>
                <c:pt idx="9774">
                  <c:v>79.696287093500004</c:v>
                </c:pt>
                <c:pt idx="9775">
                  <c:v>79.698221826099996</c:v>
                </c:pt>
                <c:pt idx="9776">
                  <c:v>79.699081643599996</c:v>
                </c:pt>
                <c:pt idx="9777">
                  <c:v>79.703934463899998</c:v>
                </c:pt>
                <c:pt idx="9778">
                  <c:v>79.708889417500004</c:v>
                </c:pt>
                <c:pt idx="9779">
                  <c:v>79.709982099399994</c:v>
                </c:pt>
                <c:pt idx="9780">
                  <c:v>79.713434577200005</c:v>
                </c:pt>
                <c:pt idx="9781">
                  <c:v>79.716322545599994</c:v>
                </c:pt>
                <c:pt idx="9782">
                  <c:v>79.717107473499993</c:v>
                </c:pt>
                <c:pt idx="9783">
                  <c:v>79.718320147699998</c:v>
                </c:pt>
                <c:pt idx="9784">
                  <c:v>79.720926464499996</c:v>
                </c:pt>
                <c:pt idx="9785">
                  <c:v>79.723734134200001</c:v>
                </c:pt>
                <c:pt idx="9786">
                  <c:v>79.724900467799998</c:v>
                </c:pt>
                <c:pt idx="9787">
                  <c:v>79.725643590700003</c:v>
                </c:pt>
                <c:pt idx="9788">
                  <c:v>79.726159487399997</c:v>
                </c:pt>
                <c:pt idx="9789">
                  <c:v>79.726998212400005</c:v>
                </c:pt>
                <c:pt idx="9790">
                  <c:v>79.727906698799998</c:v>
                </c:pt>
                <c:pt idx="9791">
                  <c:v>79.728252803000004</c:v>
                </c:pt>
                <c:pt idx="9792">
                  <c:v>79.729135357999994</c:v>
                </c:pt>
                <c:pt idx="9793">
                  <c:v>79.731289226599998</c:v>
                </c:pt>
                <c:pt idx="9794">
                  <c:v>79.733392859999995</c:v>
                </c:pt>
                <c:pt idx="9795">
                  <c:v>79.7344165409</c:v>
                </c:pt>
                <c:pt idx="9796">
                  <c:v>79.735766300500003</c:v>
                </c:pt>
                <c:pt idx="9797">
                  <c:v>79.738512072099994</c:v>
                </c:pt>
                <c:pt idx="9798">
                  <c:v>79.740666810999997</c:v>
                </c:pt>
                <c:pt idx="9799">
                  <c:v>79.7410899753</c:v>
                </c:pt>
                <c:pt idx="9800">
                  <c:v>79.741839264399999</c:v>
                </c:pt>
                <c:pt idx="9801">
                  <c:v>79.743071044900006</c:v>
                </c:pt>
                <c:pt idx="9802">
                  <c:v>79.744168484300005</c:v>
                </c:pt>
                <c:pt idx="9803">
                  <c:v>79.744851547799996</c:v>
                </c:pt>
                <c:pt idx="9804">
                  <c:v>79.745248488200005</c:v>
                </c:pt>
                <c:pt idx="9805">
                  <c:v>79.745798030800003</c:v>
                </c:pt>
                <c:pt idx="9806">
                  <c:v>79.746399691099995</c:v>
                </c:pt>
                <c:pt idx="9807">
                  <c:v>79.747686131699993</c:v>
                </c:pt>
                <c:pt idx="9808">
                  <c:v>79.748929227600001</c:v>
                </c:pt>
                <c:pt idx="9809">
                  <c:v>79.749202413399999</c:v>
                </c:pt>
                <c:pt idx="9810">
                  <c:v>79.749917839399998</c:v>
                </c:pt>
                <c:pt idx="9811">
                  <c:v>79.751674213599998</c:v>
                </c:pt>
                <c:pt idx="9812">
                  <c:v>79.753543225499996</c:v>
                </c:pt>
                <c:pt idx="9813">
                  <c:v>79.755117484500005</c:v>
                </c:pt>
                <c:pt idx="9814">
                  <c:v>79.756115031299998</c:v>
                </c:pt>
                <c:pt idx="9815">
                  <c:v>79.757813560399995</c:v>
                </c:pt>
                <c:pt idx="9816">
                  <c:v>79.7593869273</c:v>
                </c:pt>
                <c:pt idx="9817">
                  <c:v>79.759638889399994</c:v>
                </c:pt>
                <c:pt idx="9818">
                  <c:v>79.760376502</c:v>
                </c:pt>
                <c:pt idx="9819">
                  <c:v>79.761378531399998</c:v>
                </c:pt>
                <c:pt idx="9820">
                  <c:v>79.763718103000002</c:v>
                </c:pt>
                <c:pt idx="9821">
                  <c:v>79.766260141100005</c:v>
                </c:pt>
                <c:pt idx="9822">
                  <c:v>79.767759323700005</c:v>
                </c:pt>
                <c:pt idx="9823">
                  <c:v>79.770131137800007</c:v>
                </c:pt>
                <c:pt idx="9824">
                  <c:v>79.773139860300006</c:v>
                </c:pt>
                <c:pt idx="9825">
                  <c:v>79.776003837700003</c:v>
                </c:pt>
                <c:pt idx="9826">
                  <c:v>79.777522702300004</c:v>
                </c:pt>
                <c:pt idx="9827">
                  <c:v>79.777953828899996</c:v>
                </c:pt>
                <c:pt idx="9828">
                  <c:v>79.779562919599996</c:v>
                </c:pt>
                <c:pt idx="9829">
                  <c:v>79.781119984599997</c:v>
                </c:pt>
                <c:pt idx="9830">
                  <c:v>79.781608650300001</c:v>
                </c:pt>
                <c:pt idx="9831">
                  <c:v>79.782788875600005</c:v>
                </c:pt>
                <c:pt idx="9832">
                  <c:v>79.783960254199997</c:v>
                </c:pt>
                <c:pt idx="9833">
                  <c:v>79.784755688499999</c:v>
                </c:pt>
                <c:pt idx="9834">
                  <c:v>79.785396818999999</c:v>
                </c:pt>
                <c:pt idx="9835">
                  <c:v>79.786020232799999</c:v>
                </c:pt>
                <c:pt idx="9836">
                  <c:v>79.787430112300001</c:v>
                </c:pt>
                <c:pt idx="9837">
                  <c:v>79.788650222200005</c:v>
                </c:pt>
                <c:pt idx="9838">
                  <c:v>79.789185525999997</c:v>
                </c:pt>
                <c:pt idx="9839">
                  <c:v>79.789538058700003</c:v>
                </c:pt>
                <c:pt idx="9840">
                  <c:v>79.790086728999995</c:v>
                </c:pt>
                <c:pt idx="9841">
                  <c:v>79.792002013599998</c:v>
                </c:pt>
                <c:pt idx="9842">
                  <c:v>79.794730946300007</c:v>
                </c:pt>
                <c:pt idx="9843">
                  <c:v>79.796169184600004</c:v>
                </c:pt>
                <c:pt idx="9844">
                  <c:v>79.796440124</c:v>
                </c:pt>
                <c:pt idx="9845">
                  <c:v>79.797018193</c:v>
                </c:pt>
                <c:pt idx="9846">
                  <c:v>79.798092615499996</c:v>
                </c:pt>
                <c:pt idx="9847">
                  <c:v>79.798915813299999</c:v>
                </c:pt>
                <c:pt idx="9848">
                  <c:v>79.800547290500006</c:v>
                </c:pt>
                <c:pt idx="9849">
                  <c:v>79.802276601700001</c:v>
                </c:pt>
                <c:pt idx="9850">
                  <c:v>79.802927954200001</c:v>
                </c:pt>
                <c:pt idx="9851">
                  <c:v>79.803450572700001</c:v>
                </c:pt>
                <c:pt idx="9852">
                  <c:v>79.803845553200006</c:v>
                </c:pt>
                <c:pt idx="9853">
                  <c:v>79.804833539200004</c:v>
                </c:pt>
                <c:pt idx="9854">
                  <c:v>79.806447430600002</c:v>
                </c:pt>
                <c:pt idx="9855">
                  <c:v>79.807319636900004</c:v>
                </c:pt>
                <c:pt idx="9856">
                  <c:v>79.808671910300006</c:v>
                </c:pt>
                <c:pt idx="9857">
                  <c:v>79.810019549800003</c:v>
                </c:pt>
                <c:pt idx="9858">
                  <c:v>79.813963368000003</c:v>
                </c:pt>
                <c:pt idx="9859">
                  <c:v>79.820139028400007</c:v>
                </c:pt>
                <c:pt idx="9860">
                  <c:v>79.822736021500006</c:v>
                </c:pt>
                <c:pt idx="9861">
                  <c:v>79.824350031400002</c:v>
                </c:pt>
                <c:pt idx="9862">
                  <c:v>79.8260574257</c:v>
                </c:pt>
                <c:pt idx="9863">
                  <c:v>79.826538231100002</c:v>
                </c:pt>
                <c:pt idx="9864">
                  <c:v>79.826752167500004</c:v>
                </c:pt>
                <c:pt idx="9865">
                  <c:v>79.829293358300006</c:v>
                </c:pt>
                <c:pt idx="9866">
                  <c:v>79.832060304400002</c:v>
                </c:pt>
                <c:pt idx="9867">
                  <c:v>79.832467993600005</c:v>
                </c:pt>
                <c:pt idx="9868">
                  <c:v>79.834054059099998</c:v>
                </c:pt>
                <c:pt idx="9869">
                  <c:v>79.835586444300006</c:v>
                </c:pt>
                <c:pt idx="9870">
                  <c:v>79.836311191999997</c:v>
                </c:pt>
                <c:pt idx="9871">
                  <c:v>79.8373734396</c:v>
                </c:pt>
                <c:pt idx="9872">
                  <c:v>79.838370966400007</c:v>
                </c:pt>
                <c:pt idx="9873">
                  <c:v>79.839104745399993</c:v>
                </c:pt>
                <c:pt idx="9874">
                  <c:v>79.839331808200001</c:v>
                </c:pt>
                <c:pt idx="9875">
                  <c:v>79.840898882499999</c:v>
                </c:pt>
                <c:pt idx="9876">
                  <c:v>79.844871252999994</c:v>
                </c:pt>
                <c:pt idx="9877">
                  <c:v>79.848315753500003</c:v>
                </c:pt>
                <c:pt idx="9878">
                  <c:v>79.849610436000006</c:v>
                </c:pt>
                <c:pt idx="9879">
                  <c:v>79.850548981200006</c:v>
                </c:pt>
                <c:pt idx="9880">
                  <c:v>79.851453363399997</c:v>
                </c:pt>
                <c:pt idx="9881">
                  <c:v>79.852165243300007</c:v>
                </c:pt>
                <c:pt idx="9882">
                  <c:v>79.853061990399993</c:v>
                </c:pt>
                <c:pt idx="9883">
                  <c:v>79.853628998000005</c:v>
                </c:pt>
                <c:pt idx="9884">
                  <c:v>79.853932321499997</c:v>
                </c:pt>
                <c:pt idx="9885">
                  <c:v>79.854537677400003</c:v>
                </c:pt>
                <c:pt idx="9886">
                  <c:v>79.855099354399997</c:v>
                </c:pt>
                <c:pt idx="9887">
                  <c:v>79.855401182600005</c:v>
                </c:pt>
                <c:pt idx="9888">
                  <c:v>79.856047908500003</c:v>
                </c:pt>
                <c:pt idx="9889">
                  <c:v>79.857434409600003</c:v>
                </c:pt>
                <c:pt idx="9890">
                  <c:v>79.8588443652</c:v>
                </c:pt>
                <c:pt idx="9891">
                  <c:v>79.859668948899994</c:v>
                </c:pt>
                <c:pt idx="9892">
                  <c:v>79.860105916099997</c:v>
                </c:pt>
                <c:pt idx="9893">
                  <c:v>79.860405697000004</c:v>
                </c:pt>
                <c:pt idx="9894">
                  <c:v>79.860936048100001</c:v>
                </c:pt>
                <c:pt idx="9895">
                  <c:v>79.862111564100005</c:v>
                </c:pt>
                <c:pt idx="9896">
                  <c:v>79.8629212787</c:v>
                </c:pt>
                <c:pt idx="9897">
                  <c:v>79.8641189346</c:v>
                </c:pt>
                <c:pt idx="9898">
                  <c:v>79.866155692999996</c:v>
                </c:pt>
                <c:pt idx="9899">
                  <c:v>79.867424547799999</c:v>
                </c:pt>
                <c:pt idx="9900">
                  <c:v>79.868624123199993</c:v>
                </c:pt>
                <c:pt idx="9901">
                  <c:v>79.869826799400002</c:v>
                </c:pt>
                <c:pt idx="9902">
                  <c:v>79.871403048600001</c:v>
                </c:pt>
                <c:pt idx="9903">
                  <c:v>79.873572916300006</c:v>
                </c:pt>
                <c:pt idx="9904">
                  <c:v>79.876808152799995</c:v>
                </c:pt>
                <c:pt idx="9905">
                  <c:v>79.879866868899995</c:v>
                </c:pt>
                <c:pt idx="9906">
                  <c:v>79.8815550626</c:v>
                </c:pt>
                <c:pt idx="9907">
                  <c:v>79.882742095099999</c:v>
                </c:pt>
                <c:pt idx="9908">
                  <c:v>79.883162311299998</c:v>
                </c:pt>
                <c:pt idx="9909">
                  <c:v>79.884061203499996</c:v>
                </c:pt>
                <c:pt idx="9910">
                  <c:v>79.886613520500006</c:v>
                </c:pt>
                <c:pt idx="9911">
                  <c:v>79.8898372612</c:v>
                </c:pt>
                <c:pt idx="9912">
                  <c:v>79.891261835099996</c:v>
                </c:pt>
                <c:pt idx="9913">
                  <c:v>79.891696183400001</c:v>
                </c:pt>
                <c:pt idx="9914">
                  <c:v>79.893554522599999</c:v>
                </c:pt>
                <c:pt idx="9915">
                  <c:v>79.895174805099998</c:v>
                </c:pt>
                <c:pt idx="9916">
                  <c:v>79.895997682000001</c:v>
                </c:pt>
                <c:pt idx="9917">
                  <c:v>79.897150300500002</c:v>
                </c:pt>
                <c:pt idx="9918">
                  <c:v>79.898158456299996</c:v>
                </c:pt>
                <c:pt idx="9919">
                  <c:v>79.898837303500002</c:v>
                </c:pt>
                <c:pt idx="9920">
                  <c:v>79.899239614600006</c:v>
                </c:pt>
                <c:pt idx="9921">
                  <c:v>79.902173075099995</c:v>
                </c:pt>
                <c:pt idx="9922">
                  <c:v>79.904893717799993</c:v>
                </c:pt>
                <c:pt idx="9923">
                  <c:v>79.905132871600003</c:v>
                </c:pt>
                <c:pt idx="9924">
                  <c:v>79.905620521000003</c:v>
                </c:pt>
                <c:pt idx="9925">
                  <c:v>79.906551907199997</c:v>
                </c:pt>
                <c:pt idx="9926">
                  <c:v>79.907457363399999</c:v>
                </c:pt>
                <c:pt idx="9927">
                  <c:v>79.907851511600001</c:v>
                </c:pt>
                <c:pt idx="9928">
                  <c:v>79.908816947700004</c:v>
                </c:pt>
                <c:pt idx="9929">
                  <c:v>79.909724797500004</c:v>
                </c:pt>
                <c:pt idx="9930">
                  <c:v>79.911934247399998</c:v>
                </c:pt>
                <c:pt idx="9931">
                  <c:v>79.915312665399995</c:v>
                </c:pt>
                <c:pt idx="9932">
                  <c:v>79.9169531939</c:v>
                </c:pt>
                <c:pt idx="9933">
                  <c:v>79.917374093299998</c:v>
                </c:pt>
                <c:pt idx="9934">
                  <c:v>79.918389178400005</c:v>
                </c:pt>
                <c:pt idx="9935">
                  <c:v>79.921226155300005</c:v>
                </c:pt>
                <c:pt idx="9936">
                  <c:v>79.924468762700002</c:v>
                </c:pt>
                <c:pt idx="9937">
                  <c:v>79.926153546199998</c:v>
                </c:pt>
                <c:pt idx="9938">
                  <c:v>79.927417531700002</c:v>
                </c:pt>
                <c:pt idx="9939">
                  <c:v>79.928359564399997</c:v>
                </c:pt>
                <c:pt idx="9940">
                  <c:v>79.929040976899998</c:v>
                </c:pt>
                <c:pt idx="9941">
                  <c:v>79.930240919900001</c:v>
                </c:pt>
                <c:pt idx="9942">
                  <c:v>79.931656488399994</c:v>
                </c:pt>
                <c:pt idx="9943">
                  <c:v>79.933137114100006</c:v>
                </c:pt>
                <c:pt idx="9944">
                  <c:v>79.934375123999999</c:v>
                </c:pt>
                <c:pt idx="9945">
                  <c:v>79.935929164200004</c:v>
                </c:pt>
                <c:pt idx="9946">
                  <c:v>79.937501921500001</c:v>
                </c:pt>
                <c:pt idx="9947">
                  <c:v>79.939293924400005</c:v>
                </c:pt>
                <c:pt idx="9948">
                  <c:v>79.940745327100004</c:v>
                </c:pt>
                <c:pt idx="9949">
                  <c:v>79.941214998000007</c:v>
                </c:pt>
                <c:pt idx="9950">
                  <c:v>79.941762643900006</c:v>
                </c:pt>
                <c:pt idx="9951">
                  <c:v>79.942678415800003</c:v>
                </c:pt>
                <c:pt idx="9952">
                  <c:v>79.944466293999994</c:v>
                </c:pt>
                <c:pt idx="9953">
                  <c:v>79.945814142399996</c:v>
                </c:pt>
                <c:pt idx="9954">
                  <c:v>79.947561376099998</c:v>
                </c:pt>
                <c:pt idx="9955">
                  <c:v>79.949403093599997</c:v>
                </c:pt>
                <c:pt idx="9956">
                  <c:v>79.950629063899996</c:v>
                </c:pt>
                <c:pt idx="9957">
                  <c:v>79.951810366499998</c:v>
                </c:pt>
                <c:pt idx="9958">
                  <c:v>79.951953509299997</c:v>
                </c:pt>
                <c:pt idx="9959">
                  <c:v>79.952212881099996</c:v>
                </c:pt>
                <c:pt idx="9960">
                  <c:v>79.952589134199997</c:v>
                </c:pt>
                <c:pt idx="9961">
                  <c:v>79.953145451899999</c:v>
                </c:pt>
                <c:pt idx="9962">
                  <c:v>79.955350240599998</c:v>
                </c:pt>
                <c:pt idx="9963">
                  <c:v>79.957377702200006</c:v>
                </c:pt>
                <c:pt idx="9964">
                  <c:v>79.959666169100004</c:v>
                </c:pt>
                <c:pt idx="9965">
                  <c:v>79.961900313399994</c:v>
                </c:pt>
                <c:pt idx="9966">
                  <c:v>79.962666577899995</c:v>
                </c:pt>
                <c:pt idx="9967">
                  <c:v>79.963373200999996</c:v>
                </c:pt>
                <c:pt idx="9968">
                  <c:v>79.964914812000004</c:v>
                </c:pt>
                <c:pt idx="9969">
                  <c:v>79.967274309199993</c:v>
                </c:pt>
                <c:pt idx="9970">
                  <c:v>79.969254559399999</c:v>
                </c:pt>
                <c:pt idx="9971">
                  <c:v>79.970355204200004</c:v>
                </c:pt>
                <c:pt idx="9972">
                  <c:v>79.970668071600002</c:v>
                </c:pt>
                <c:pt idx="9973">
                  <c:v>79.973322450300003</c:v>
                </c:pt>
                <c:pt idx="9974">
                  <c:v>79.976009164100006</c:v>
                </c:pt>
                <c:pt idx="9975">
                  <c:v>79.9764382579</c:v>
                </c:pt>
                <c:pt idx="9976">
                  <c:v>79.976623699100003</c:v>
                </c:pt>
                <c:pt idx="9977">
                  <c:v>79.977285150699998</c:v>
                </c:pt>
                <c:pt idx="9978">
                  <c:v>79.978006136700003</c:v>
                </c:pt>
                <c:pt idx="9979">
                  <c:v>79.978952899800007</c:v>
                </c:pt>
                <c:pt idx="9980">
                  <c:v>79.980872969100005</c:v>
                </c:pt>
                <c:pt idx="9981">
                  <c:v>79.983281752099998</c:v>
                </c:pt>
                <c:pt idx="9982">
                  <c:v>79.986425333699998</c:v>
                </c:pt>
                <c:pt idx="9983">
                  <c:v>79.990795124100003</c:v>
                </c:pt>
                <c:pt idx="9984">
                  <c:v>79.995112395899994</c:v>
                </c:pt>
                <c:pt idx="9985">
                  <c:v>79.997360638200007</c:v>
                </c:pt>
                <c:pt idx="9986">
                  <c:v>79.999277792200004</c:v>
                </c:pt>
                <c:pt idx="9987">
                  <c:v>80.000942053399996</c:v>
                </c:pt>
                <c:pt idx="9988">
                  <c:v>80.001256681800001</c:v>
                </c:pt>
                <c:pt idx="9989">
                  <c:v>80.001987622200005</c:v>
                </c:pt>
                <c:pt idx="9990">
                  <c:v>80.002847459999998</c:v>
                </c:pt>
                <c:pt idx="9991">
                  <c:v>80.0035157043</c:v>
                </c:pt>
                <c:pt idx="9992">
                  <c:v>80.004277309599999</c:v>
                </c:pt>
                <c:pt idx="9993">
                  <c:v>80.004578138599996</c:v>
                </c:pt>
                <c:pt idx="9994">
                  <c:v>80.006269826299999</c:v>
                </c:pt>
                <c:pt idx="9995">
                  <c:v>80.008287102200001</c:v>
                </c:pt>
                <c:pt idx="9996">
                  <c:v>80.010068431700006</c:v>
                </c:pt>
                <c:pt idx="9997">
                  <c:v>80.011705530699999</c:v>
                </c:pt>
                <c:pt idx="9998">
                  <c:v>80.013048231900001</c:v>
                </c:pt>
                <c:pt idx="9999">
                  <c:v>80.0144606442</c:v>
                </c:pt>
                <c:pt idx="10000">
                  <c:v>80.014857186</c:v>
                </c:pt>
                <c:pt idx="10001">
                  <c:v>80.015830019999996</c:v>
                </c:pt>
                <c:pt idx="10002">
                  <c:v>80.016780332600007</c:v>
                </c:pt>
                <c:pt idx="10003">
                  <c:v>80.017290424500004</c:v>
                </c:pt>
                <c:pt idx="10004">
                  <c:v>80.017868095300003</c:v>
                </c:pt>
                <c:pt idx="10005">
                  <c:v>80.018205984600002</c:v>
                </c:pt>
                <c:pt idx="10006">
                  <c:v>80.018406946900001</c:v>
                </c:pt>
                <c:pt idx="10007">
                  <c:v>80.018887701799997</c:v>
                </c:pt>
                <c:pt idx="10008">
                  <c:v>80.019656021499998</c:v>
                </c:pt>
                <c:pt idx="10009">
                  <c:v>80.0204982769</c:v>
                </c:pt>
                <c:pt idx="10010">
                  <c:v>80.022446591600001</c:v>
                </c:pt>
                <c:pt idx="10011">
                  <c:v>80.024514275599998</c:v>
                </c:pt>
                <c:pt idx="10012">
                  <c:v>80.025291110599994</c:v>
                </c:pt>
                <c:pt idx="10013">
                  <c:v>80.025628715500005</c:v>
                </c:pt>
                <c:pt idx="10014">
                  <c:v>80.025862750800002</c:v>
                </c:pt>
                <c:pt idx="10015">
                  <c:v>80.025984589900006</c:v>
                </c:pt>
                <c:pt idx="10016">
                  <c:v>80.026423040300003</c:v>
                </c:pt>
                <c:pt idx="10017">
                  <c:v>80.027108254200002</c:v>
                </c:pt>
                <c:pt idx="10018">
                  <c:v>80.028143560800004</c:v>
                </c:pt>
                <c:pt idx="10019">
                  <c:v>80.029999900600004</c:v>
                </c:pt>
                <c:pt idx="10020">
                  <c:v>80.031186687100003</c:v>
                </c:pt>
                <c:pt idx="10021">
                  <c:v>80.031537665900004</c:v>
                </c:pt>
                <c:pt idx="10022">
                  <c:v>80.031922930799993</c:v>
                </c:pt>
                <c:pt idx="10023">
                  <c:v>80.032300864800007</c:v>
                </c:pt>
                <c:pt idx="10024">
                  <c:v>80.033462896399996</c:v>
                </c:pt>
                <c:pt idx="10025">
                  <c:v>80.0348935703</c:v>
                </c:pt>
                <c:pt idx="10026">
                  <c:v>80.035950867799997</c:v>
                </c:pt>
                <c:pt idx="10027">
                  <c:v>80.036593277500003</c:v>
                </c:pt>
                <c:pt idx="10028">
                  <c:v>80.03820546</c:v>
                </c:pt>
                <c:pt idx="10029">
                  <c:v>80.040241463699999</c:v>
                </c:pt>
                <c:pt idx="10030">
                  <c:v>80.040867744600007</c:v>
                </c:pt>
                <c:pt idx="10031">
                  <c:v>80.041687317899999</c:v>
                </c:pt>
                <c:pt idx="10032">
                  <c:v>80.042742682899998</c:v>
                </c:pt>
                <c:pt idx="10033">
                  <c:v>80.043589175199997</c:v>
                </c:pt>
                <c:pt idx="10034">
                  <c:v>80.045814867100006</c:v>
                </c:pt>
                <c:pt idx="10035">
                  <c:v>80.049544620500001</c:v>
                </c:pt>
                <c:pt idx="10036">
                  <c:v>80.051722496099998</c:v>
                </c:pt>
                <c:pt idx="10037">
                  <c:v>80.051959083100002</c:v>
                </c:pt>
                <c:pt idx="10038">
                  <c:v>80.053145796199999</c:v>
                </c:pt>
                <c:pt idx="10039">
                  <c:v>80.0543722261</c:v>
                </c:pt>
                <c:pt idx="10040">
                  <c:v>80.0548951862</c:v>
                </c:pt>
                <c:pt idx="10041">
                  <c:v>80.0557363299</c:v>
                </c:pt>
                <c:pt idx="10042">
                  <c:v>80.056524058600004</c:v>
                </c:pt>
                <c:pt idx="10043">
                  <c:v>80.056863956699999</c:v>
                </c:pt>
                <c:pt idx="10044">
                  <c:v>80.057134472599998</c:v>
                </c:pt>
                <c:pt idx="10045">
                  <c:v>80.057746096900004</c:v>
                </c:pt>
                <c:pt idx="10046">
                  <c:v>80.058493650499997</c:v>
                </c:pt>
                <c:pt idx="10047">
                  <c:v>80.058904929299999</c:v>
                </c:pt>
                <c:pt idx="10048">
                  <c:v>80.059563745000005</c:v>
                </c:pt>
                <c:pt idx="10049">
                  <c:v>80.060784329599997</c:v>
                </c:pt>
                <c:pt idx="10050">
                  <c:v>80.061554870600006</c:v>
                </c:pt>
                <c:pt idx="10051">
                  <c:v>80.0623706672</c:v>
                </c:pt>
                <c:pt idx="10052">
                  <c:v>80.0657194793</c:v>
                </c:pt>
                <c:pt idx="10053">
                  <c:v>80.068724583700003</c:v>
                </c:pt>
                <c:pt idx="10054">
                  <c:v>80.070993578400007</c:v>
                </c:pt>
                <c:pt idx="10055">
                  <c:v>80.073715694900002</c:v>
                </c:pt>
                <c:pt idx="10056">
                  <c:v>80.076587941</c:v>
                </c:pt>
                <c:pt idx="10057">
                  <c:v>80.079058037799996</c:v>
                </c:pt>
                <c:pt idx="10058">
                  <c:v>80.079633704000003</c:v>
                </c:pt>
                <c:pt idx="10059">
                  <c:v>80.080206654600005</c:v>
                </c:pt>
                <c:pt idx="10060">
                  <c:v>80.081117309700005</c:v>
                </c:pt>
                <c:pt idx="10061">
                  <c:v>80.082543109499994</c:v>
                </c:pt>
                <c:pt idx="10062">
                  <c:v>80.084432839100003</c:v>
                </c:pt>
                <c:pt idx="10063">
                  <c:v>80.086553726399998</c:v>
                </c:pt>
                <c:pt idx="10064">
                  <c:v>80.088349393000001</c:v>
                </c:pt>
                <c:pt idx="10065">
                  <c:v>80.089978927299995</c:v>
                </c:pt>
                <c:pt idx="10066">
                  <c:v>80.091761326599993</c:v>
                </c:pt>
                <c:pt idx="10067">
                  <c:v>80.093064706800007</c:v>
                </c:pt>
                <c:pt idx="10068">
                  <c:v>80.093536166299998</c:v>
                </c:pt>
                <c:pt idx="10069">
                  <c:v>80.0946378366</c:v>
                </c:pt>
                <c:pt idx="10070">
                  <c:v>80.097987222</c:v>
                </c:pt>
                <c:pt idx="10071">
                  <c:v>80.102725327499996</c:v>
                </c:pt>
                <c:pt idx="10072">
                  <c:v>80.105664365899997</c:v>
                </c:pt>
                <c:pt idx="10073">
                  <c:v>80.106384972599997</c:v>
                </c:pt>
                <c:pt idx="10074">
                  <c:v>80.107702321000005</c:v>
                </c:pt>
                <c:pt idx="10075">
                  <c:v>80.109621611199998</c:v>
                </c:pt>
                <c:pt idx="10076">
                  <c:v>80.110712879900007</c:v>
                </c:pt>
                <c:pt idx="10077">
                  <c:v>80.111327398499995</c:v>
                </c:pt>
                <c:pt idx="10078">
                  <c:v>80.112152784599999</c:v>
                </c:pt>
                <c:pt idx="10079">
                  <c:v>80.113124824400003</c:v>
                </c:pt>
                <c:pt idx="10080">
                  <c:v>80.115161323300001</c:v>
                </c:pt>
                <c:pt idx="10081">
                  <c:v>80.117782634799994</c:v>
                </c:pt>
                <c:pt idx="10082">
                  <c:v>80.120210643099995</c:v>
                </c:pt>
                <c:pt idx="10083">
                  <c:v>80.121578364300007</c:v>
                </c:pt>
                <c:pt idx="10084">
                  <c:v>80.123372639400003</c:v>
                </c:pt>
                <c:pt idx="10085">
                  <c:v>80.125456309499995</c:v>
                </c:pt>
                <c:pt idx="10086">
                  <c:v>80.126739085799997</c:v>
                </c:pt>
                <c:pt idx="10087">
                  <c:v>80.127735348599998</c:v>
                </c:pt>
                <c:pt idx="10088">
                  <c:v>80.129584762999997</c:v>
                </c:pt>
                <c:pt idx="10089">
                  <c:v>80.132152046000002</c:v>
                </c:pt>
                <c:pt idx="10090">
                  <c:v>80.133466909500001</c:v>
                </c:pt>
                <c:pt idx="10091">
                  <c:v>80.134078159799998</c:v>
                </c:pt>
                <c:pt idx="10092">
                  <c:v>80.134301983100002</c:v>
                </c:pt>
                <c:pt idx="10093">
                  <c:v>80.134546083100005</c:v>
                </c:pt>
                <c:pt idx="10094">
                  <c:v>80.134711677499993</c:v>
                </c:pt>
                <c:pt idx="10095">
                  <c:v>80.135994752800002</c:v>
                </c:pt>
                <c:pt idx="10096">
                  <c:v>80.139695655300002</c:v>
                </c:pt>
                <c:pt idx="10097">
                  <c:v>80.143155868899996</c:v>
                </c:pt>
                <c:pt idx="10098">
                  <c:v>80.144251233800006</c:v>
                </c:pt>
                <c:pt idx="10099">
                  <c:v>80.144963651200001</c:v>
                </c:pt>
                <c:pt idx="10100">
                  <c:v>80.1457907482</c:v>
                </c:pt>
                <c:pt idx="10101">
                  <c:v>80.146124811999996</c:v>
                </c:pt>
                <c:pt idx="10102">
                  <c:v>80.146409586100006</c:v>
                </c:pt>
                <c:pt idx="10103">
                  <c:v>80.147130930299994</c:v>
                </c:pt>
                <c:pt idx="10104">
                  <c:v>80.148862267200002</c:v>
                </c:pt>
                <c:pt idx="10105">
                  <c:v>80.150125639699993</c:v>
                </c:pt>
                <c:pt idx="10106">
                  <c:v>80.151888607499998</c:v>
                </c:pt>
                <c:pt idx="10107">
                  <c:v>80.153666520800002</c:v>
                </c:pt>
                <c:pt idx="10108">
                  <c:v>80.153979947500005</c:v>
                </c:pt>
                <c:pt idx="10109">
                  <c:v>80.154478139700004</c:v>
                </c:pt>
                <c:pt idx="10110">
                  <c:v>80.154845833300001</c:v>
                </c:pt>
                <c:pt idx="10111">
                  <c:v>80.156255906599995</c:v>
                </c:pt>
                <c:pt idx="10112">
                  <c:v>80.158196013099996</c:v>
                </c:pt>
                <c:pt idx="10113">
                  <c:v>80.159183443399996</c:v>
                </c:pt>
                <c:pt idx="10114">
                  <c:v>80.159979443500006</c:v>
                </c:pt>
                <c:pt idx="10115">
                  <c:v>80.161935823199997</c:v>
                </c:pt>
                <c:pt idx="10116">
                  <c:v>80.163590753799994</c:v>
                </c:pt>
                <c:pt idx="10117">
                  <c:v>80.165454913999994</c:v>
                </c:pt>
                <c:pt idx="10118">
                  <c:v>80.167375052899999</c:v>
                </c:pt>
                <c:pt idx="10119">
                  <c:v>80.167921918199994</c:v>
                </c:pt>
                <c:pt idx="10120">
                  <c:v>80.168636502799998</c:v>
                </c:pt>
                <c:pt idx="10121">
                  <c:v>80.169140127299997</c:v>
                </c:pt>
                <c:pt idx="10122">
                  <c:v>80.169539709399999</c:v>
                </c:pt>
                <c:pt idx="10123">
                  <c:v>80.170189915799995</c:v>
                </c:pt>
                <c:pt idx="10124">
                  <c:v>80.1705742778</c:v>
                </c:pt>
                <c:pt idx="10125">
                  <c:v>80.1711448123</c:v>
                </c:pt>
                <c:pt idx="10126">
                  <c:v>80.172075614199997</c:v>
                </c:pt>
                <c:pt idx="10127">
                  <c:v>80.173473139699993</c:v>
                </c:pt>
                <c:pt idx="10128">
                  <c:v>80.175770377199996</c:v>
                </c:pt>
                <c:pt idx="10129">
                  <c:v>80.1776534989</c:v>
                </c:pt>
                <c:pt idx="10130">
                  <c:v>80.1784597961</c:v>
                </c:pt>
                <c:pt idx="10131">
                  <c:v>80.180154774599998</c:v>
                </c:pt>
                <c:pt idx="10132">
                  <c:v>80.182677639000005</c:v>
                </c:pt>
                <c:pt idx="10133">
                  <c:v>80.183783890699999</c:v>
                </c:pt>
                <c:pt idx="10134">
                  <c:v>80.184006294</c:v>
                </c:pt>
                <c:pt idx="10135">
                  <c:v>80.184293345699999</c:v>
                </c:pt>
                <c:pt idx="10136">
                  <c:v>80.1845918283</c:v>
                </c:pt>
                <c:pt idx="10137">
                  <c:v>80.184771029000004</c:v>
                </c:pt>
                <c:pt idx="10138">
                  <c:v>80.185016601900003</c:v>
                </c:pt>
                <c:pt idx="10139">
                  <c:v>80.185354900799993</c:v>
                </c:pt>
                <c:pt idx="10140">
                  <c:v>80.186108142099997</c:v>
                </c:pt>
                <c:pt idx="10141">
                  <c:v>80.187347175900001</c:v>
                </c:pt>
                <c:pt idx="10142">
                  <c:v>80.188001706899996</c:v>
                </c:pt>
                <c:pt idx="10143">
                  <c:v>80.188199862900007</c:v>
                </c:pt>
                <c:pt idx="10144">
                  <c:v>80.188738661800002</c:v>
                </c:pt>
                <c:pt idx="10145">
                  <c:v>80.189347896200005</c:v>
                </c:pt>
                <c:pt idx="10146">
                  <c:v>80.189848345499996</c:v>
                </c:pt>
                <c:pt idx="10147">
                  <c:v>80.191009140899993</c:v>
                </c:pt>
                <c:pt idx="10148">
                  <c:v>80.192223438300005</c:v>
                </c:pt>
                <c:pt idx="10149">
                  <c:v>80.1928650113</c:v>
                </c:pt>
                <c:pt idx="10150">
                  <c:v>80.193292777400004</c:v>
                </c:pt>
                <c:pt idx="10151">
                  <c:v>80.193925410399999</c:v>
                </c:pt>
                <c:pt idx="10152">
                  <c:v>80.195188090299993</c:v>
                </c:pt>
                <c:pt idx="10153">
                  <c:v>80.196594217799998</c:v>
                </c:pt>
                <c:pt idx="10154">
                  <c:v>80.198122453799996</c:v>
                </c:pt>
                <c:pt idx="10155">
                  <c:v>80.199010874899997</c:v>
                </c:pt>
                <c:pt idx="10156">
                  <c:v>80.200071250999997</c:v>
                </c:pt>
                <c:pt idx="10157">
                  <c:v>80.201211412199996</c:v>
                </c:pt>
                <c:pt idx="10158">
                  <c:v>80.202629995600006</c:v>
                </c:pt>
                <c:pt idx="10159">
                  <c:v>80.204221426100005</c:v>
                </c:pt>
                <c:pt idx="10160">
                  <c:v>80.205081712699993</c:v>
                </c:pt>
                <c:pt idx="10161">
                  <c:v>80.205859913500007</c:v>
                </c:pt>
                <c:pt idx="10162">
                  <c:v>80.206936228800004</c:v>
                </c:pt>
                <c:pt idx="10163">
                  <c:v>80.2084338226</c:v>
                </c:pt>
                <c:pt idx="10164">
                  <c:v>80.209293821200006</c:v>
                </c:pt>
                <c:pt idx="10165">
                  <c:v>80.212132288199996</c:v>
                </c:pt>
                <c:pt idx="10166">
                  <c:v>80.215970532200004</c:v>
                </c:pt>
                <c:pt idx="10167">
                  <c:v>80.217340049000001</c:v>
                </c:pt>
                <c:pt idx="10168">
                  <c:v>80.218616821200001</c:v>
                </c:pt>
                <c:pt idx="10169">
                  <c:v>80.220050706400002</c:v>
                </c:pt>
                <c:pt idx="10170">
                  <c:v>80.220961762399995</c:v>
                </c:pt>
                <c:pt idx="10171">
                  <c:v>80.221699163099998</c:v>
                </c:pt>
                <c:pt idx="10172">
                  <c:v>80.222000418799993</c:v>
                </c:pt>
                <c:pt idx="10173">
                  <c:v>80.222208756100002</c:v>
                </c:pt>
                <c:pt idx="10174">
                  <c:v>80.222454354000007</c:v>
                </c:pt>
                <c:pt idx="10175">
                  <c:v>80.222969114600005</c:v>
                </c:pt>
                <c:pt idx="10176">
                  <c:v>80.225986997700005</c:v>
                </c:pt>
                <c:pt idx="10177">
                  <c:v>80.229779254099995</c:v>
                </c:pt>
                <c:pt idx="10178">
                  <c:v>80.2317817932</c:v>
                </c:pt>
                <c:pt idx="10179">
                  <c:v>80.232783980299999</c:v>
                </c:pt>
                <c:pt idx="10180">
                  <c:v>80.233073551700002</c:v>
                </c:pt>
                <c:pt idx="10181">
                  <c:v>80.234352727000001</c:v>
                </c:pt>
                <c:pt idx="10182">
                  <c:v>80.235429910500002</c:v>
                </c:pt>
                <c:pt idx="10183">
                  <c:v>80.237658830900003</c:v>
                </c:pt>
                <c:pt idx="10184">
                  <c:v>80.240041697300001</c:v>
                </c:pt>
                <c:pt idx="10185">
                  <c:v>80.241237430799998</c:v>
                </c:pt>
                <c:pt idx="10186">
                  <c:v>80.244010375200006</c:v>
                </c:pt>
                <c:pt idx="10187">
                  <c:v>80.248050382800002</c:v>
                </c:pt>
                <c:pt idx="10188">
                  <c:v>80.252153262600004</c:v>
                </c:pt>
                <c:pt idx="10189">
                  <c:v>80.253981700200001</c:v>
                </c:pt>
                <c:pt idx="10190">
                  <c:v>80.254262404599999</c:v>
                </c:pt>
                <c:pt idx="10191">
                  <c:v>80.256845513599998</c:v>
                </c:pt>
                <c:pt idx="10192">
                  <c:v>80.259476768300004</c:v>
                </c:pt>
                <c:pt idx="10193">
                  <c:v>80.260951109299995</c:v>
                </c:pt>
                <c:pt idx="10194">
                  <c:v>80.262334280100006</c:v>
                </c:pt>
                <c:pt idx="10195">
                  <c:v>80.263460384599995</c:v>
                </c:pt>
                <c:pt idx="10196">
                  <c:v>80.264781887599995</c:v>
                </c:pt>
                <c:pt idx="10197">
                  <c:v>80.265591313200005</c:v>
                </c:pt>
                <c:pt idx="10198">
                  <c:v>80.266387723999998</c:v>
                </c:pt>
                <c:pt idx="10199">
                  <c:v>80.266883346</c:v>
                </c:pt>
                <c:pt idx="10200">
                  <c:v>80.267597853400005</c:v>
                </c:pt>
                <c:pt idx="10201">
                  <c:v>80.2683898457</c:v>
                </c:pt>
                <c:pt idx="10202">
                  <c:v>80.2692124557</c:v>
                </c:pt>
                <c:pt idx="10203">
                  <c:v>80.271360919599999</c:v>
                </c:pt>
                <c:pt idx="10204">
                  <c:v>80.273564568300003</c:v>
                </c:pt>
                <c:pt idx="10205">
                  <c:v>80.274590084500005</c:v>
                </c:pt>
                <c:pt idx="10206">
                  <c:v>80.275432340099997</c:v>
                </c:pt>
                <c:pt idx="10207">
                  <c:v>80.276116337700003</c:v>
                </c:pt>
                <c:pt idx="10208">
                  <c:v>80.276760536899999</c:v>
                </c:pt>
                <c:pt idx="10209">
                  <c:v>80.277264550599995</c:v>
                </c:pt>
                <c:pt idx="10210">
                  <c:v>80.278196454699994</c:v>
                </c:pt>
                <c:pt idx="10211">
                  <c:v>80.279133618700001</c:v>
                </c:pt>
                <c:pt idx="10212">
                  <c:v>80.279809227399994</c:v>
                </c:pt>
                <c:pt idx="10213">
                  <c:v>80.281767923199993</c:v>
                </c:pt>
                <c:pt idx="10214">
                  <c:v>80.283458359600004</c:v>
                </c:pt>
                <c:pt idx="10215">
                  <c:v>80.284114630199994</c:v>
                </c:pt>
                <c:pt idx="10216">
                  <c:v>80.284774664599993</c:v>
                </c:pt>
                <c:pt idx="10217">
                  <c:v>80.285275076199994</c:v>
                </c:pt>
                <c:pt idx="10218">
                  <c:v>80.285982486899997</c:v>
                </c:pt>
                <c:pt idx="10219">
                  <c:v>80.288669282399994</c:v>
                </c:pt>
                <c:pt idx="10220">
                  <c:v>80.291386099899995</c:v>
                </c:pt>
                <c:pt idx="10221">
                  <c:v>80.292049277700002</c:v>
                </c:pt>
                <c:pt idx="10222">
                  <c:v>80.292510401599998</c:v>
                </c:pt>
                <c:pt idx="10223">
                  <c:v>80.293127314299994</c:v>
                </c:pt>
                <c:pt idx="10224">
                  <c:v>80.293663164099996</c:v>
                </c:pt>
                <c:pt idx="10225">
                  <c:v>80.294378166599998</c:v>
                </c:pt>
                <c:pt idx="10226">
                  <c:v>80.294877150100007</c:v>
                </c:pt>
                <c:pt idx="10227">
                  <c:v>80.295027292300006</c:v>
                </c:pt>
                <c:pt idx="10228">
                  <c:v>80.295167507499997</c:v>
                </c:pt>
                <c:pt idx="10229">
                  <c:v>80.296706705099993</c:v>
                </c:pt>
                <c:pt idx="10230">
                  <c:v>80.298147790900003</c:v>
                </c:pt>
                <c:pt idx="10231">
                  <c:v>80.299091975899998</c:v>
                </c:pt>
                <c:pt idx="10232">
                  <c:v>80.301725943999998</c:v>
                </c:pt>
                <c:pt idx="10233">
                  <c:v>80.303872349000002</c:v>
                </c:pt>
                <c:pt idx="10234">
                  <c:v>80.305437194099994</c:v>
                </c:pt>
                <c:pt idx="10235">
                  <c:v>80.307305234400005</c:v>
                </c:pt>
                <c:pt idx="10236">
                  <c:v>80.308370480199997</c:v>
                </c:pt>
                <c:pt idx="10237">
                  <c:v>80.309776184499995</c:v>
                </c:pt>
                <c:pt idx="10238">
                  <c:v>80.310912178999999</c:v>
                </c:pt>
                <c:pt idx="10239">
                  <c:v>80.311822604400007</c:v>
                </c:pt>
                <c:pt idx="10240">
                  <c:v>80.313539768300004</c:v>
                </c:pt>
                <c:pt idx="10241">
                  <c:v>80.314492125499996</c:v>
                </c:pt>
                <c:pt idx="10242">
                  <c:v>80.315507726299998</c:v>
                </c:pt>
                <c:pt idx="10243">
                  <c:v>80.3166447503</c:v>
                </c:pt>
                <c:pt idx="10244">
                  <c:v>80.3178748662</c:v>
                </c:pt>
                <c:pt idx="10245">
                  <c:v>80.318906398500005</c:v>
                </c:pt>
                <c:pt idx="10246">
                  <c:v>80.320292064699998</c:v>
                </c:pt>
                <c:pt idx="10247">
                  <c:v>80.321990573400001</c:v>
                </c:pt>
                <c:pt idx="10248">
                  <c:v>80.323435436599993</c:v>
                </c:pt>
                <c:pt idx="10249">
                  <c:v>80.326580347700002</c:v>
                </c:pt>
                <c:pt idx="10250">
                  <c:v>80.328767985400006</c:v>
                </c:pt>
                <c:pt idx="10251">
                  <c:v>80.3302936762</c:v>
                </c:pt>
                <c:pt idx="10252">
                  <c:v>80.332126505199994</c:v>
                </c:pt>
                <c:pt idx="10253">
                  <c:v>80.332916332899998</c:v>
                </c:pt>
                <c:pt idx="10254">
                  <c:v>80.334043154900002</c:v>
                </c:pt>
                <c:pt idx="10255">
                  <c:v>80.335684798399996</c:v>
                </c:pt>
                <c:pt idx="10256">
                  <c:v>80.338711438299995</c:v>
                </c:pt>
                <c:pt idx="10257">
                  <c:v>80.341137188399998</c:v>
                </c:pt>
                <c:pt idx="10258">
                  <c:v>80.3415541225</c:v>
                </c:pt>
                <c:pt idx="10259">
                  <c:v>80.344635889100005</c:v>
                </c:pt>
                <c:pt idx="10260">
                  <c:v>80.347843494299994</c:v>
                </c:pt>
                <c:pt idx="10261">
                  <c:v>80.348203999000006</c:v>
                </c:pt>
                <c:pt idx="10262">
                  <c:v>80.348763872099994</c:v>
                </c:pt>
                <c:pt idx="10263">
                  <c:v>80.350526036199994</c:v>
                </c:pt>
                <c:pt idx="10264">
                  <c:v>80.352228426300002</c:v>
                </c:pt>
                <c:pt idx="10265">
                  <c:v>80.353610772600007</c:v>
                </c:pt>
                <c:pt idx="10266">
                  <c:v>80.3557380994</c:v>
                </c:pt>
                <c:pt idx="10267">
                  <c:v>80.357061814000005</c:v>
                </c:pt>
                <c:pt idx="10268">
                  <c:v>80.358095710699999</c:v>
                </c:pt>
                <c:pt idx="10269">
                  <c:v>80.359700372899994</c:v>
                </c:pt>
                <c:pt idx="10270">
                  <c:v>80.360705663000005</c:v>
                </c:pt>
                <c:pt idx="10271">
                  <c:v>80.361169776300002</c:v>
                </c:pt>
                <c:pt idx="10272">
                  <c:v>80.363934975899994</c:v>
                </c:pt>
                <c:pt idx="10273">
                  <c:v>80.367221481300007</c:v>
                </c:pt>
                <c:pt idx="10274">
                  <c:v>80.368084027799995</c:v>
                </c:pt>
                <c:pt idx="10275">
                  <c:v>80.368711454999996</c:v>
                </c:pt>
                <c:pt idx="10276">
                  <c:v>80.370622627499998</c:v>
                </c:pt>
                <c:pt idx="10277">
                  <c:v>80.372240043700003</c:v>
                </c:pt>
                <c:pt idx="10278">
                  <c:v>80.373783594700001</c:v>
                </c:pt>
                <c:pt idx="10279">
                  <c:v>80.3754590482</c:v>
                </c:pt>
                <c:pt idx="10280">
                  <c:v>80.376088402899995</c:v>
                </c:pt>
                <c:pt idx="10281">
                  <c:v>80.379009076800003</c:v>
                </c:pt>
                <c:pt idx="10282">
                  <c:v>80.382600906099995</c:v>
                </c:pt>
                <c:pt idx="10283">
                  <c:v>80.385592075700004</c:v>
                </c:pt>
                <c:pt idx="10284">
                  <c:v>80.387565947799999</c:v>
                </c:pt>
                <c:pt idx="10285">
                  <c:v>80.3876705407</c:v>
                </c:pt>
                <c:pt idx="10286">
                  <c:v>80.388412673900007</c:v>
                </c:pt>
                <c:pt idx="10287">
                  <c:v>80.389582174500006</c:v>
                </c:pt>
                <c:pt idx="10288">
                  <c:v>80.390917698199999</c:v>
                </c:pt>
                <c:pt idx="10289">
                  <c:v>80.392076125299994</c:v>
                </c:pt>
                <c:pt idx="10290">
                  <c:v>80.392565306400002</c:v>
                </c:pt>
                <c:pt idx="10291">
                  <c:v>80.393118896499999</c:v>
                </c:pt>
                <c:pt idx="10292">
                  <c:v>80.394387073100006</c:v>
                </c:pt>
                <c:pt idx="10293">
                  <c:v>80.396715432899995</c:v>
                </c:pt>
                <c:pt idx="10294">
                  <c:v>80.398830007800001</c:v>
                </c:pt>
                <c:pt idx="10295">
                  <c:v>80.399531514800003</c:v>
                </c:pt>
                <c:pt idx="10296">
                  <c:v>80.400420006900006</c:v>
                </c:pt>
                <c:pt idx="10297">
                  <c:v>80.402068067200005</c:v>
                </c:pt>
                <c:pt idx="10298">
                  <c:v>80.405238416900005</c:v>
                </c:pt>
                <c:pt idx="10299">
                  <c:v>80.408000477800002</c:v>
                </c:pt>
                <c:pt idx="10300">
                  <c:v>80.408584856499999</c:v>
                </c:pt>
                <c:pt idx="10301">
                  <c:v>80.411580640300002</c:v>
                </c:pt>
                <c:pt idx="10302">
                  <c:v>80.415731565900003</c:v>
                </c:pt>
                <c:pt idx="10303">
                  <c:v>80.417978776499993</c:v>
                </c:pt>
                <c:pt idx="10304">
                  <c:v>80.419739444599998</c:v>
                </c:pt>
                <c:pt idx="10305">
                  <c:v>80.422550613300004</c:v>
                </c:pt>
                <c:pt idx="10306">
                  <c:v>80.424835659300001</c:v>
                </c:pt>
                <c:pt idx="10307">
                  <c:v>80.426163790299995</c:v>
                </c:pt>
                <c:pt idx="10308">
                  <c:v>80.427495628299994</c:v>
                </c:pt>
                <c:pt idx="10309">
                  <c:v>80.427899758999999</c:v>
                </c:pt>
                <c:pt idx="10310">
                  <c:v>80.4280025475</c:v>
                </c:pt>
                <c:pt idx="10311">
                  <c:v>80.428422457099998</c:v>
                </c:pt>
                <c:pt idx="10312">
                  <c:v>80.429054988800004</c:v>
                </c:pt>
                <c:pt idx="10313">
                  <c:v>80.429291620200004</c:v>
                </c:pt>
                <c:pt idx="10314">
                  <c:v>80.431212182799996</c:v>
                </c:pt>
                <c:pt idx="10315">
                  <c:v>80.434966390300005</c:v>
                </c:pt>
                <c:pt idx="10316">
                  <c:v>80.4379604728</c:v>
                </c:pt>
                <c:pt idx="10317">
                  <c:v>80.439293022800001</c:v>
                </c:pt>
                <c:pt idx="10318">
                  <c:v>80.439883134599995</c:v>
                </c:pt>
                <c:pt idx="10319">
                  <c:v>80.440699314</c:v>
                </c:pt>
                <c:pt idx="10320">
                  <c:v>80.442255939600003</c:v>
                </c:pt>
                <c:pt idx="10321">
                  <c:v>80.443592706299995</c:v>
                </c:pt>
                <c:pt idx="10322">
                  <c:v>80.443969249099993</c:v>
                </c:pt>
                <c:pt idx="10323">
                  <c:v>80.444970846199993</c:v>
                </c:pt>
                <c:pt idx="10324">
                  <c:v>80.446156463999998</c:v>
                </c:pt>
                <c:pt idx="10325">
                  <c:v>80.446616790899995</c:v>
                </c:pt>
                <c:pt idx="10326">
                  <c:v>80.446732083599997</c:v>
                </c:pt>
                <c:pt idx="10327">
                  <c:v>80.447115615499996</c:v>
                </c:pt>
                <c:pt idx="10328">
                  <c:v>80.447607237699998</c:v>
                </c:pt>
                <c:pt idx="10329">
                  <c:v>80.448218708400006</c:v>
                </c:pt>
                <c:pt idx="10330">
                  <c:v>80.448885572099996</c:v>
                </c:pt>
                <c:pt idx="10331">
                  <c:v>80.449798618900004</c:v>
                </c:pt>
                <c:pt idx="10332">
                  <c:v>80.4511056475</c:v>
                </c:pt>
                <c:pt idx="10333">
                  <c:v>80.451995112000006</c:v>
                </c:pt>
                <c:pt idx="10334">
                  <c:v>80.453133781899993</c:v>
                </c:pt>
                <c:pt idx="10335">
                  <c:v>80.456091737700007</c:v>
                </c:pt>
                <c:pt idx="10336">
                  <c:v>80.458552115700002</c:v>
                </c:pt>
                <c:pt idx="10337">
                  <c:v>80.459736789900006</c:v>
                </c:pt>
                <c:pt idx="10338">
                  <c:v>80.461016860399994</c:v>
                </c:pt>
                <c:pt idx="10339">
                  <c:v>80.461943459599993</c:v>
                </c:pt>
                <c:pt idx="10340">
                  <c:v>80.462465104499998</c:v>
                </c:pt>
                <c:pt idx="10341">
                  <c:v>80.463423306300001</c:v>
                </c:pt>
                <c:pt idx="10342">
                  <c:v>80.467137754899994</c:v>
                </c:pt>
                <c:pt idx="10343">
                  <c:v>80.469963186300006</c:v>
                </c:pt>
                <c:pt idx="10344">
                  <c:v>80.470189593499995</c:v>
                </c:pt>
                <c:pt idx="10345">
                  <c:v>80.471989058299997</c:v>
                </c:pt>
                <c:pt idx="10346">
                  <c:v>80.473653068100006</c:v>
                </c:pt>
                <c:pt idx="10347">
                  <c:v>80.4740215363</c:v>
                </c:pt>
                <c:pt idx="10348">
                  <c:v>80.474537044000002</c:v>
                </c:pt>
                <c:pt idx="10349">
                  <c:v>80.474746780499999</c:v>
                </c:pt>
                <c:pt idx="10350">
                  <c:v>80.4752135544</c:v>
                </c:pt>
                <c:pt idx="10351">
                  <c:v>80.476063269700006</c:v>
                </c:pt>
                <c:pt idx="10352">
                  <c:v>80.477216458599997</c:v>
                </c:pt>
                <c:pt idx="10353">
                  <c:v>80.478740037700007</c:v>
                </c:pt>
                <c:pt idx="10354">
                  <c:v>80.480466498599995</c:v>
                </c:pt>
                <c:pt idx="10355">
                  <c:v>80.481443208599998</c:v>
                </c:pt>
                <c:pt idx="10356">
                  <c:v>80.483753862499995</c:v>
                </c:pt>
                <c:pt idx="10357">
                  <c:v>80.4865425192</c:v>
                </c:pt>
                <c:pt idx="10358">
                  <c:v>80.487046402999994</c:v>
                </c:pt>
                <c:pt idx="10359">
                  <c:v>80.487323177700006</c:v>
                </c:pt>
                <c:pt idx="10360">
                  <c:v>80.488391619300003</c:v>
                </c:pt>
                <c:pt idx="10361">
                  <c:v>80.489405588799997</c:v>
                </c:pt>
                <c:pt idx="10362">
                  <c:v>80.490204757599997</c:v>
                </c:pt>
                <c:pt idx="10363">
                  <c:v>80.491248903599995</c:v>
                </c:pt>
                <c:pt idx="10364">
                  <c:v>80.491889755700001</c:v>
                </c:pt>
                <c:pt idx="10365">
                  <c:v>80.492240942699993</c:v>
                </c:pt>
                <c:pt idx="10366">
                  <c:v>80.493269487999996</c:v>
                </c:pt>
                <c:pt idx="10367">
                  <c:v>80.496057875199995</c:v>
                </c:pt>
                <c:pt idx="10368">
                  <c:v>80.498339327400004</c:v>
                </c:pt>
                <c:pt idx="10369">
                  <c:v>80.498909295100006</c:v>
                </c:pt>
                <c:pt idx="10370">
                  <c:v>80.499167391599997</c:v>
                </c:pt>
                <c:pt idx="10371">
                  <c:v>80.499405069399998</c:v>
                </c:pt>
                <c:pt idx="10372">
                  <c:v>80.499894682800004</c:v>
                </c:pt>
                <c:pt idx="10373">
                  <c:v>80.500968237600006</c:v>
                </c:pt>
                <c:pt idx="10374">
                  <c:v>80.502362564099997</c:v>
                </c:pt>
                <c:pt idx="10375">
                  <c:v>80.504329459700003</c:v>
                </c:pt>
                <c:pt idx="10376">
                  <c:v>80.506825652000003</c:v>
                </c:pt>
                <c:pt idx="10377">
                  <c:v>80.508042443500003</c:v>
                </c:pt>
                <c:pt idx="10378">
                  <c:v>80.510629050999995</c:v>
                </c:pt>
                <c:pt idx="10379">
                  <c:v>80.514779975400003</c:v>
                </c:pt>
                <c:pt idx="10380">
                  <c:v>80.516631508399996</c:v>
                </c:pt>
                <c:pt idx="10381">
                  <c:v>80.517297006099994</c:v>
                </c:pt>
                <c:pt idx="10382">
                  <c:v>80.518520037900004</c:v>
                </c:pt>
                <c:pt idx="10383">
                  <c:v>80.519540408699996</c:v>
                </c:pt>
                <c:pt idx="10384">
                  <c:v>80.520034314599997</c:v>
                </c:pt>
                <c:pt idx="10385">
                  <c:v>80.521113989100002</c:v>
                </c:pt>
                <c:pt idx="10386">
                  <c:v>80.521998086799996</c:v>
                </c:pt>
                <c:pt idx="10387">
                  <c:v>80.5221207421</c:v>
                </c:pt>
                <c:pt idx="10388">
                  <c:v>80.523730576999995</c:v>
                </c:pt>
                <c:pt idx="10389">
                  <c:v>80.526673398499995</c:v>
                </c:pt>
                <c:pt idx="10390">
                  <c:v>80.528176640400005</c:v>
                </c:pt>
                <c:pt idx="10391">
                  <c:v>80.528838420300005</c:v>
                </c:pt>
                <c:pt idx="10392">
                  <c:v>80.5306891213</c:v>
                </c:pt>
                <c:pt idx="10393">
                  <c:v>80.535255482500006</c:v>
                </c:pt>
                <c:pt idx="10394">
                  <c:v>80.538730973300005</c:v>
                </c:pt>
                <c:pt idx="10395">
                  <c:v>80.543021477699995</c:v>
                </c:pt>
                <c:pt idx="10396">
                  <c:v>80.547557856300003</c:v>
                </c:pt>
                <c:pt idx="10397">
                  <c:v>80.549323158500002</c:v>
                </c:pt>
                <c:pt idx="10398">
                  <c:v>80.551184321899996</c:v>
                </c:pt>
                <c:pt idx="10399">
                  <c:v>80.551784976899995</c:v>
                </c:pt>
                <c:pt idx="10400">
                  <c:v>80.552563900999999</c:v>
                </c:pt>
                <c:pt idx="10401">
                  <c:v>80.553534848799998</c:v>
                </c:pt>
                <c:pt idx="10402">
                  <c:v>80.5542985716</c:v>
                </c:pt>
                <c:pt idx="10403">
                  <c:v>80.557247910900003</c:v>
                </c:pt>
                <c:pt idx="10404">
                  <c:v>80.5606422587</c:v>
                </c:pt>
                <c:pt idx="10405">
                  <c:v>80.562198855999995</c:v>
                </c:pt>
                <c:pt idx="10406">
                  <c:v>80.564494659900006</c:v>
                </c:pt>
                <c:pt idx="10407">
                  <c:v>80.566368902799994</c:v>
                </c:pt>
                <c:pt idx="10408">
                  <c:v>80.566736777100004</c:v>
                </c:pt>
                <c:pt idx="10409">
                  <c:v>80.566977242799993</c:v>
                </c:pt>
                <c:pt idx="10410">
                  <c:v>80.5675290402</c:v>
                </c:pt>
                <c:pt idx="10411">
                  <c:v>80.568029856799996</c:v>
                </c:pt>
                <c:pt idx="10412">
                  <c:v>80.568979357399996</c:v>
                </c:pt>
                <c:pt idx="10413">
                  <c:v>80.570216799400001</c:v>
                </c:pt>
                <c:pt idx="10414">
                  <c:v>80.570525627799995</c:v>
                </c:pt>
                <c:pt idx="10415">
                  <c:v>80.570899163000007</c:v>
                </c:pt>
                <c:pt idx="10416">
                  <c:v>80.571753525700004</c:v>
                </c:pt>
                <c:pt idx="10417">
                  <c:v>80.574694784200005</c:v>
                </c:pt>
                <c:pt idx="10418">
                  <c:v>80.578678186700003</c:v>
                </c:pt>
                <c:pt idx="10419">
                  <c:v>80.580506415800002</c:v>
                </c:pt>
                <c:pt idx="10420">
                  <c:v>80.581669656700001</c:v>
                </c:pt>
                <c:pt idx="10421">
                  <c:v>80.582608994500006</c:v>
                </c:pt>
                <c:pt idx="10422">
                  <c:v>80.583199518900003</c:v>
                </c:pt>
                <c:pt idx="10423">
                  <c:v>80.583969293799996</c:v>
                </c:pt>
                <c:pt idx="10424">
                  <c:v>80.586679822999997</c:v>
                </c:pt>
                <c:pt idx="10425">
                  <c:v>80.591304477199998</c:v>
                </c:pt>
                <c:pt idx="10426">
                  <c:v>80.593587318600001</c:v>
                </c:pt>
                <c:pt idx="10427">
                  <c:v>80.596237729199999</c:v>
                </c:pt>
                <c:pt idx="10428">
                  <c:v>80.598856796999996</c:v>
                </c:pt>
                <c:pt idx="10429">
                  <c:v>80.600197501099998</c:v>
                </c:pt>
                <c:pt idx="10430">
                  <c:v>80.601590737400002</c:v>
                </c:pt>
                <c:pt idx="10431">
                  <c:v>80.602360966899994</c:v>
                </c:pt>
                <c:pt idx="10432">
                  <c:v>80.603705577599996</c:v>
                </c:pt>
                <c:pt idx="10433">
                  <c:v>80.604493907099993</c:v>
                </c:pt>
                <c:pt idx="10434">
                  <c:v>80.605554872900001</c:v>
                </c:pt>
                <c:pt idx="10435">
                  <c:v>80.606670703600003</c:v>
                </c:pt>
                <c:pt idx="10436">
                  <c:v>80.607256004500002</c:v>
                </c:pt>
                <c:pt idx="10437">
                  <c:v>80.609130333699994</c:v>
                </c:pt>
                <c:pt idx="10438">
                  <c:v>80.610768416300004</c:v>
                </c:pt>
                <c:pt idx="10439">
                  <c:v>80.612174043799996</c:v>
                </c:pt>
                <c:pt idx="10440">
                  <c:v>80.6140914235</c:v>
                </c:pt>
                <c:pt idx="10441">
                  <c:v>80.6157487487</c:v>
                </c:pt>
                <c:pt idx="10442">
                  <c:v>80.617579478899998</c:v>
                </c:pt>
                <c:pt idx="10443">
                  <c:v>80.6186131722</c:v>
                </c:pt>
                <c:pt idx="10444">
                  <c:v>80.619213046900001</c:v>
                </c:pt>
                <c:pt idx="10445">
                  <c:v>80.620218369699998</c:v>
                </c:pt>
                <c:pt idx="10446">
                  <c:v>80.620908157900004</c:v>
                </c:pt>
                <c:pt idx="10447">
                  <c:v>80.621140201599999</c:v>
                </c:pt>
                <c:pt idx="10448">
                  <c:v>80.622474129400004</c:v>
                </c:pt>
                <c:pt idx="10449">
                  <c:v>80.6248748175</c:v>
                </c:pt>
                <c:pt idx="10450">
                  <c:v>80.626369922899997</c:v>
                </c:pt>
                <c:pt idx="10451">
                  <c:v>80.627884416000001</c:v>
                </c:pt>
                <c:pt idx="10452">
                  <c:v>80.629869863500005</c:v>
                </c:pt>
                <c:pt idx="10453">
                  <c:v>80.630872765999996</c:v>
                </c:pt>
                <c:pt idx="10454">
                  <c:v>80.631269118299997</c:v>
                </c:pt>
                <c:pt idx="10455">
                  <c:v>80.631518223900002</c:v>
                </c:pt>
                <c:pt idx="10456">
                  <c:v>80.633375580299997</c:v>
                </c:pt>
                <c:pt idx="10457">
                  <c:v>80.635936116699995</c:v>
                </c:pt>
                <c:pt idx="10458">
                  <c:v>80.637971416599996</c:v>
                </c:pt>
                <c:pt idx="10459">
                  <c:v>80.639745587099995</c:v>
                </c:pt>
                <c:pt idx="10460">
                  <c:v>80.6404717801</c:v>
                </c:pt>
                <c:pt idx="10461">
                  <c:v>80.641344034300005</c:v>
                </c:pt>
                <c:pt idx="10462">
                  <c:v>80.642913934600003</c:v>
                </c:pt>
                <c:pt idx="10463">
                  <c:v>80.643979643500003</c:v>
                </c:pt>
                <c:pt idx="10464">
                  <c:v>80.644585148800005</c:v>
                </c:pt>
                <c:pt idx="10465">
                  <c:v>80.645301817499998</c:v>
                </c:pt>
                <c:pt idx="10466">
                  <c:v>80.646196897199999</c:v>
                </c:pt>
                <c:pt idx="10467">
                  <c:v>80.647050304399997</c:v>
                </c:pt>
                <c:pt idx="10468">
                  <c:v>80.647712526399999</c:v>
                </c:pt>
                <c:pt idx="10469">
                  <c:v>80.648215501899998</c:v>
                </c:pt>
                <c:pt idx="10470">
                  <c:v>80.648250210399993</c:v>
                </c:pt>
                <c:pt idx="10471">
                  <c:v>80.650448926899998</c:v>
                </c:pt>
                <c:pt idx="10472">
                  <c:v>80.652875207899996</c:v>
                </c:pt>
                <c:pt idx="10473">
                  <c:v>80.653806722499993</c:v>
                </c:pt>
                <c:pt idx="10474">
                  <c:v>80.654557535799995</c:v>
                </c:pt>
                <c:pt idx="10475">
                  <c:v>80.654768820699999</c:v>
                </c:pt>
                <c:pt idx="10476">
                  <c:v>80.655974886699994</c:v>
                </c:pt>
                <c:pt idx="10477">
                  <c:v>80.657595648500006</c:v>
                </c:pt>
                <c:pt idx="10478">
                  <c:v>80.658402841400004</c:v>
                </c:pt>
                <c:pt idx="10479">
                  <c:v>80.659369469300003</c:v>
                </c:pt>
                <c:pt idx="10480">
                  <c:v>80.660325641</c:v>
                </c:pt>
                <c:pt idx="10481">
                  <c:v>80.660755433000006</c:v>
                </c:pt>
                <c:pt idx="10482">
                  <c:v>80.661103163999996</c:v>
                </c:pt>
                <c:pt idx="10483">
                  <c:v>80.662222693299995</c:v>
                </c:pt>
                <c:pt idx="10484">
                  <c:v>80.664006500300005</c:v>
                </c:pt>
                <c:pt idx="10485">
                  <c:v>80.665028961299996</c:v>
                </c:pt>
                <c:pt idx="10486">
                  <c:v>80.665782935199999</c:v>
                </c:pt>
                <c:pt idx="10487">
                  <c:v>80.667953701100004</c:v>
                </c:pt>
                <c:pt idx="10488">
                  <c:v>80.671089576499995</c:v>
                </c:pt>
                <c:pt idx="10489">
                  <c:v>80.672657581899998</c:v>
                </c:pt>
                <c:pt idx="10490">
                  <c:v>80.672897055000007</c:v>
                </c:pt>
                <c:pt idx="10491">
                  <c:v>80.673548412700001</c:v>
                </c:pt>
                <c:pt idx="10492">
                  <c:v>80.674080562</c:v>
                </c:pt>
                <c:pt idx="10493">
                  <c:v>80.6745191312</c:v>
                </c:pt>
                <c:pt idx="10494">
                  <c:v>80.675329023100005</c:v>
                </c:pt>
                <c:pt idx="10495">
                  <c:v>80.677355023499999</c:v>
                </c:pt>
                <c:pt idx="10496">
                  <c:v>80.680170082999993</c:v>
                </c:pt>
                <c:pt idx="10497">
                  <c:v>80.682673426799994</c:v>
                </c:pt>
                <c:pt idx="10498">
                  <c:v>80.684335646199997</c:v>
                </c:pt>
                <c:pt idx="10499">
                  <c:v>80.686364741000006</c:v>
                </c:pt>
                <c:pt idx="10500">
                  <c:v>80.688048357599996</c:v>
                </c:pt>
                <c:pt idx="10501">
                  <c:v>80.688523107099996</c:v>
                </c:pt>
                <c:pt idx="10502">
                  <c:v>80.689476709600001</c:v>
                </c:pt>
                <c:pt idx="10503">
                  <c:v>80.690391722800001</c:v>
                </c:pt>
                <c:pt idx="10504">
                  <c:v>80.691074823500003</c:v>
                </c:pt>
                <c:pt idx="10505">
                  <c:v>80.691749154799993</c:v>
                </c:pt>
                <c:pt idx="10506">
                  <c:v>80.6922003002</c:v>
                </c:pt>
                <c:pt idx="10507">
                  <c:v>80.692301830900007</c:v>
                </c:pt>
                <c:pt idx="10508">
                  <c:v>80.692366081599999</c:v>
                </c:pt>
                <c:pt idx="10509">
                  <c:v>80.692644619199996</c:v>
                </c:pt>
                <c:pt idx="10510">
                  <c:v>80.693491997600006</c:v>
                </c:pt>
                <c:pt idx="10511">
                  <c:v>80.694827006400004</c:v>
                </c:pt>
                <c:pt idx="10512">
                  <c:v>80.695730077899995</c:v>
                </c:pt>
                <c:pt idx="10513">
                  <c:v>80.696159882900005</c:v>
                </c:pt>
                <c:pt idx="10514">
                  <c:v>80.697028312</c:v>
                </c:pt>
                <c:pt idx="10515">
                  <c:v>80.698253812000004</c:v>
                </c:pt>
                <c:pt idx="10516">
                  <c:v>80.698986749100001</c:v>
                </c:pt>
                <c:pt idx="10517">
                  <c:v>80.699527341700005</c:v>
                </c:pt>
                <c:pt idx="10518">
                  <c:v>80.699994511900002</c:v>
                </c:pt>
                <c:pt idx="10519">
                  <c:v>80.700802159299997</c:v>
                </c:pt>
                <c:pt idx="10520">
                  <c:v>80.701762308300005</c:v>
                </c:pt>
                <c:pt idx="10521">
                  <c:v>80.702617083500002</c:v>
                </c:pt>
                <c:pt idx="10522">
                  <c:v>80.703336832800005</c:v>
                </c:pt>
                <c:pt idx="10523">
                  <c:v>80.703530482800005</c:v>
                </c:pt>
                <c:pt idx="10524">
                  <c:v>80.7050022122</c:v>
                </c:pt>
                <c:pt idx="10525">
                  <c:v>80.707141737000001</c:v>
                </c:pt>
                <c:pt idx="10526">
                  <c:v>80.708117818299996</c:v>
                </c:pt>
                <c:pt idx="10527">
                  <c:v>80.708616325700007</c:v>
                </c:pt>
                <c:pt idx="10528">
                  <c:v>80.709870558399999</c:v>
                </c:pt>
                <c:pt idx="10529">
                  <c:v>80.710959680900004</c:v>
                </c:pt>
                <c:pt idx="10530">
                  <c:v>80.712780927500006</c:v>
                </c:pt>
                <c:pt idx="10531">
                  <c:v>80.7151498984</c:v>
                </c:pt>
                <c:pt idx="10532">
                  <c:v>80.716089220499995</c:v>
                </c:pt>
                <c:pt idx="10533">
                  <c:v>80.717425708099995</c:v>
                </c:pt>
                <c:pt idx="10534">
                  <c:v>80.718786513599994</c:v>
                </c:pt>
                <c:pt idx="10535">
                  <c:v>80.719632839900001</c:v>
                </c:pt>
                <c:pt idx="10536">
                  <c:v>80.720914913599998</c:v>
                </c:pt>
                <c:pt idx="10537">
                  <c:v>80.721630869400002</c:v>
                </c:pt>
                <c:pt idx="10538">
                  <c:v>80.722119791899999</c:v>
                </c:pt>
                <c:pt idx="10539">
                  <c:v>80.722676519399997</c:v>
                </c:pt>
                <c:pt idx="10540">
                  <c:v>80.723038979199998</c:v>
                </c:pt>
                <c:pt idx="10541">
                  <c:v>80.723453400300002</c:v>
                </c:pt>
                <c:pt idx="10542">
                  <c:v>80.723667793900006</c:v>
                </c:pt>
                <c:pt idx="10543">
                  <c:v>80.724584770600003</c:v>
                </c:pt>
                <c:pt idx="10544">
                  <c:v>80.725669895699994</c:v>
                </c:pt>
                <c:pt idx="10545">
                  <c:v>80.725992075500002</c:v>
                </c:pt>
                <c:pt idx="10546">
                  <c:v>80.727117952100002</c:v>
                </c:pt>
                <c:pt idx="10547">
                  <c:v>80.731323803699993</c:v>
                </c:pt>
                <c:pt idx="10548">
                  <c:v>80.734668571699999</c:v>
                </c:pt>
                <c:pt idx="10549">
                  <c:v>80.735783942599994</c:v>
                </c:pt>
                <c:pt idx="10550">
                  <c:v>80.736732604500006</c:v>
                </c:pt>
                <c:pt idx="10551">
                  <c:v>80.7367688458</c:v>
                </c:pt>
                <c:pt idx="10552">
                  <c:v>80.737838527799994</c:v>
                </c:pt>
                <c:pt idx="10553">
                  <c:v>80.741164826200006</c:v>
                </c:pt>
                <c:pt idx="10554">
                  <c:v>80.743633852800002</c:v>
                </c:pt>
                <c:pt idx="10555">
                  <c:v>80.744029593700006</c:v>
                </c:pt>
                <c:pt idx="10556">
                  <c:v>80.747864377400006</c:v>
                </c:pt>
                <c:pt idx="10557">
                  <c:v>80.7522140011</c:v>
                </c:pt>
                <c:pt idx="10558">
                  <c:v>80.752985523299998</c:v>
                </c:pt>
                <c:pt idx="10559">
                  <c:v>80.754138569000006</c:v>
                </c:pt>
                <c:pt idx="10560">
                  <c:v>80.755524102899997</c:v>
                </c:pt>
                <c:pt idx="10561">
                  <c:v>80.756302362599996</c:v>
                </c:pt>
                <c:pt idx="10562">
                  <c:v>80.757905273099993</c:v>
                </c:pt>
                <c:pt idx="10563">
                  <c:v>80.759475365499995</c:v>
                </c:pt>
                <c:pt idx="10564">
                  <c:v>80.761409383699998</c:v>
                </c:pt>
                <c:pt idx="10565">
                  <c:v>80.763714002200004</c:v>
                </c:pt>
                <c:pt idx="10566">
                  <c:v>80.765021886100001</c:v>
                </c:pt>
                <c:pt idx="10567">
                  <c:v>80.766934739800007</c:v>
                </c:pt>
                <c:pt idx="10568">
                  <c:v>80.768532515299995</c:v>
                </c:pt>
                <c:pt idx="10569">
                  <c:v>80.768764485999995</c:v>
                </c:pt>
                <c:pt idx="10570">
                  <c:v>80.770660646600007</c:v>
                </c:pt>
                <c:pt idx="10571">
                  <c:v>80.772799786299998</c:v>
                </c:pt>
                <c:pt idx="10572">
                  <c:v>80.773553826200001</c:v>
                </c:pt>
                <c:pt idx="10573">
                  <c:v>80.774876545500007</c:v>
                </c:pt>
                <c:pt idx="10574">
                  <c:v>80.776803556199994</c:v>
                </c:pt>
                <c:pt idx="10575">
                  <c:v>80.778631927000006</c:v>
                </c:pt>
                <c:pt idx="10576">
                  <c:v>80.779723829600002</c:v>
                </c:pt>
                <c:pt idx="10577">
                  <c:v>80.780481667199993</c:v>
                </c:pt>
                <c:pt idx="10578">
                  <c:v>80.781109744899993</c:v>
                </c:pt>
                <c:pt idx="10579">
                  <c:v>80.782252236299996</c:v>
                </c:pt>
                <c:pt idx="10580">
                  <c:v>80.784096218900004</c:v>
                </c:pt>
                <c:pt idx="10581">
                  <c:v>80.785352943000007</c:v>
                </c:pt>
                <c:pt idx="10582">
                  <c:v>80.786531333200003</c:v>
                </c:pt>
                <c:pt idx="10583">
                  <c:v>80.787467125600003</c:v>
                </c:pt>
                <c:pt idx="10584">
                  <c:v>80.7880919431</c:v>
                </c:pt>
                <c:pt idx="10585">
                  <c:v>80.788893922900002</c:v>
                </c:pt>
                <c:pt idx="10586">
                  <c:v>80.789332429599995</c:v>
                </c:pt>
                <c:pt idx="10587">
                  <c:v>80.789679609100006</c:v>
                </c:pt>
                <c:pt idx="10588">
                  <c:v>80.791402748699994</c:v>
                </c:pt>
                <c:pt idx="10589">
                  <c:v>80.793466358900005</c:v>
                </c:pt>
                <c:pt idx="10590">
                  <c:v>80.794827356900001</c:v>
                </c:pt>
                <c:pt idx="10591">
                  <c:v>80.796628363400004</c:v>
                </c:pt>
                <c:pt idx="10592">
                  <c:v>80.798010594999994</c:v>
                </c:pt>
                <c:pt idx="10593">
                  <c:v>80.798425172799995</c:v>
                </c:pt>
                <c:pt idx="10594">
                  <c:v>80.798890806800003</c:v>
                </c:pt>
                <c:pt idx="10595">
                  <c:v>80.799775253199996</c:v>
                </c:pt>
                <c:pt idx="10596">
                  <c:v>80.801108826499998</c:v>
                </c:pt>
                <c:pt idx="10597">
                  <c:v>80.802282484599999</c:v>
                </c:pt>
                <c:pt idx="10598">
                  <c:v>80.802977167700007</c:v>
                </c:pt>
                <c:pt idx="10599">
                  <c:v>80.804390240700002</c:v>
                </c:pt>
                <c:pt idx="10600">
                  <c:v>80.805500303700001</c:v>
                </c:pt>
                <c:pt idx="10601">
                  <c:v>80.806626658300004</c:v>
                </c:pt>
                <c:pt idx="10602">
                  <c:v>80.808189843700006</c:v>
                </c:pt>
                <c:pt idx="10603">
                  <c:v>80.810352120199994</c:v>
                </c:pt>
                <c:pt idx="10604">
                  <c:v>80.813083380400002</c:v>
                </c:pt>
                <c:pt idx="10605">
                  <c:v>80.814806820100003</c:v>
                </c:pt>
                <c:pt idx="10606">
                  <c:v>80.816356990299994</c:v>
                </c:pt>
                <c:pt idx="10607">
                  <c:v>80.818386880600002</c:v>
                </c:pt>
                <c:pt idx="10608">
                  <c:v>80.820248120700001</c:v>
                </c:pt>
                <c:pt idx="10609">
                  <c:v>80.821569538800006</c:v>
                </c:pt>
                <c:pt idx="10610">
                  <c:v>80.822901592700006</c:v>
                </c:pt>
                <c:pt idx="10611">
                  <c:v>80.824083598200005</c:v>
                </c:pt>
                <c:pt idx="10612">
                  <c:v>80.825586001299996</c:v>
                </c:pt>
                <c:pt idx="10613">
                  <c:v>80.830170599900001</c:v>
                </c:pt>
                <c:pt idx="10614">
                  <c:v>80.834094937100005</c:v>
                </c:pt>
                <c:pt idx="10615">
                  <c:v>80.834660150999994</c:v>
                </c:pt>
                <c:pt idx="10616">
                  <c:v>80.835479229200004</c:v>
                </c:pt>
                <c:pt idx="10617">
                  <c:v>80.836648172899999</c:v>
                </c:pt>
                <c:pt idx="10618">
                  <c:v>80.837184415799996</c:v>
                </c:pt>
                <c:pt idx="10619">
                  <c:v>80.837853214999996</c:v>
                </c:pt>
                <c:pt idx="10620">
                  <c:v>80.8387935752</c:v>
                </c:pt>
                <c:pt idx="10621">
                  <c:v>80.839494185899994</c:v>
                </c:pt>
                <c:pt idx="10622">
                  <c:v>80.839980711300001</c:v>
                </c:pt>
                <c:pt idx="10623">
                  <c:v>80.840178829600006</c:v>
                </c:pt>
                <c:pt idx="10624">
                  <c:v>80.840428344599999</c:v>
                </c:pt>
                <c:pt idx="10625">
                  <c:v>80.841240099700002</c:v>
                </c:pt>
                <c:pt idx="10626">
                  <c:v>80.843125229199998</c:v>
                </c:pt>
                <c:pt idx="10627">
                  <c:v>80.844432225600002</c:v>
                </c:pt>
                <c:pt idx="10628">
                  <c:v>80.8452256801</c:v>
                </c:pt>
                <c:pt idx="10629">
                  <c:v>80.846378799700005</c:v>
                </c:pt>
                <c:pt idx="10630">
                  <c:v>80.847560201600004</c:v>
                </c:pt>
                <c:pt idx="10631">
                  <c:v>80.849629708400002</c:v>
                </c:pt>
                <c:pt idx="10632">
                  <c:v>80.851664408900007</c:v>
                </c:pt>
                <c:pt idx="10633">
                  <c:v>80.852494801800006</c:v>
                </c:pt>
                <c:pt idx="10634">
                  <c:v>80.852824768800005</c:v>
                </c:pt>
                <c:pt idx="10635">
                  <c:v>80.854080023500003</c:v>
                </c:pt>
                <c:pt idx="10636">
                  <c:v>80.856679021600002</c:v>
                </c:pt>
                <c:pt idx="10637">
                  <c:v>80.859030676299994</c:v>
                </c:pt>
                <c:pt idx="10638">
                  <c:v>80.859983086699998</c:v>
                </c:pt>
                <c:pt idx="10639">
                  <c:v>80.860889842199995</c:v>
                </c:pt>
                <c:pt idx="10640">
                  <c:v>80.861692978299999</c:v>
                </c:pt>
                <c:pt idx="10641">
                  <c:v>80.8647133475</c:v>
                </c:pt>
                <c:pt idx="10642">
                  <c:v>80.868384448699999</c:v>
                </c:pt>
                <c:pt idx="10643">
                  <c:v>80.8693803301</c:v>
                </c:pt>
                <c:pt idx="10644">
                  <c:v>80.871085062800006</c:v>
                </c:pt>
                <c:pt idx="10645">
                  <c:v>80.872587656299999</c:v>
                </c:pt>
                <c:pt idx="10646">
                  <c:v>80.872698725500001</c:v>
                </c:pt>
                <c:pt idx="10647">
                  <c:v>80.872969283200007</c:v>
                </c:pt>
                <c:pt idx="10648">
                  <c:v>80.873479134299998</c:v>
                </c:pt>
                <c:pt idx="10649">
                  <c:v>80.874362633499999</c:v>
                </c:pt>
                <c:pt idx="10650">
                  <c:v>80.876179748699997</c:v>
                </c:pt>
                <c:pt idx="10651">
                  <c:v>80.880056940900005</c:v>
                </c:pt>
                <c:pt idx="10652">
                  <c:v>80.882886604600003</c:v>
                </c:pt>
                <c:pt idx="10653">
                  <c:v>80.883375295799993</c:v>
                </c:pt>
                <c:pt idx="10654">
                  <c:v>80.883746308599996</c:v>
                </c:pt>
                <c:pt idx="10655">
                  <c:v>80.883864340900004</c:v>
                </c:pt>
                <c:pt idx="10656">
                  <c:v>80.8840592448</c:v>
                </c:pt>
                <c:pt idx="10657">
                  <c:v>80.885084792300006</c:v>
                </c:pt>
                <c:pt idx="10658">
                  <c:v>80.886460538500003</c:v>
                </c:pt>
                <c:pt idx="10659">
                  <c:v>80.886961781799997</c:v>
                </c:pt>
                <c:pt idx="10660">
                  <c:v>80.887019833699995</c:v>
                </c:pt>
                <c:pt idx="10661">
                  <c:v>80.887696806899996</c:v>
                </c:pt>
                <c:pt idx="10662">
                  <c:v>80.889307116300003</c:v>
                </c:pt>
                <c:pt idx="10663">
                  <c:v>80.890282590799998</c:v>
                </c:pt>
                <c:pt idx="10664">
                  <c:v>80.890814988800003</c:v>
                </c:pt>
                <c:pt idx="10665">
                  <c:v>80.891554046899998</c:v>
                </c:pt>
                <c:pt idx="10666">
                  <c:v>80.892033723400004</c:v>
                </c:pt>
                <c:pt idx="10667">
                  <c:v>80.892441677099995</c:v>
                </c:pt>
                <c:pt idx="10668">
                  <c:v>80.893231144400005</c:v>
                </c:pt>
                <c:pt idx="10669">
                  <c:v>80.894045590900006</c:v>
                </c:pt>
                <c:pt idx="10670">
                  <c:v>80.895360667999995</c:v>
                </c:pt>
                <c:pt idx="10671">
                  <c:v>80.897290625099998</c:v>
                </c:pt>
                <c:pt idx="10672">
                  <c:v>80.898098522599994</c:v>
                </c:pt>
                <c:pt idx="10673">
                  <c:v>80.898597831499998</c:v>
                </c:pt>
                <c:pt idx="10674">
                  <c:v>80.899122114199997</c:v>
                </c:pt>
                <c:pt idx="10675">
                  <c:v>80.899444610399996</c:v>
                </c:pt>
                <c:pt idx="10676">
                  <c:v>80.900745764700005</c:v>
                </c:pt>
                <c:pt idx="10677">
                  <c:v>80.901864255700005</c:v>
                </c:pt>
                <c:pt idx="10678">
                  <c:v>80.9023786204</c:v>
                </c:pt>
                <c:pt idx="10679">
                  <c:v>80.903416148800005</c:v>
                </c:pt>
                <c:pt idx="10680">
                  <c:v>80.905863290400006</c:v>
                </c:pt>
                <c:pt idx="10681">
                  <c:v>80.907995349299995</c:v>
                </c:pt>
                <c:pt idx="10682">
                  <c:v>80.912402104500003</c:v>
                </c:pt>
                <c:pt idx="10683">
                  <c:v>80.916732738700006</c:v>
                </c:pt>
                <c:pt idx="10684">
                  <c:v>80.917340753000005</c:v>
                </c:pt>
                <c:pt idx="10685">
                  <c:v>80.919813994999998</c:v>
                </c:pt>
                <c:pt idx="10686">
                  <c:v>80.923043898900005</c:v>
                </c:pt>
                <c:pt idx="10687">
                  <c:v>80.924616902699995</c:v>
                </c:pt>
                <c:pt idx="10688">
                  <c:v>80.925475146799997</c:v>
                </c:pt>
                <c:pt idx="10689">
                  <c:v>80.927404700500006</c:v>
                </c:pt>
                <c:pt idx="10690">
                  <c:v>80.9290173383</c:v>
                </c:pt>
                <c:pt idx="10691">
                  <c:v>80.929271168599996</c:v>
                </c:pt>
                <c:pt idx="10692">
                  <c:v>80.929729135900004</c:v>
                </c:pt>
                <c:pt idx="10693">
                  <c:v>80.930853537499999</c:v>
                </c:pt>
                <c:pt idx="10694">
                  <c:v>80.933884407400001</c:v>
                </c:pt>
                <c:pt idx="10695">
                  <c:v>80.936161007999999</c:v>
                </c:pt>
                <c:pt idx="10696">
                  <c:v>80.936925657499998</c:v>
                </c:pt>
                <c:pt idx="10697">
                  <c:v>80.939546043700005</c:v>
                </c:pt>
                <c:pt idx="10698">
                  <c:v>80.941845325100005</c:v>
                </c:pt>
                <c:pt idx="10699">
                  <c:v>80.943000129599994</c:v>
                </c:pt>
                <c:pt idx="10700">
                  <c:v>80.944291302300002</c:v>
                </c:pt>
                <c:pt idx="10701">
                  <c:v>80.945682730499996</c:v>
                </c:pt>
                <c:pt idx="10702">
                  <c:v>80.946608965500005</c:v>
                </c:pt>
                <c:pt idx="10703">
                  <c:v>80.946650450099995</c:v>
                </c:pt>
                <c:pt idx="10704">
                  <c:v>80.946928627800006</c:v>
                </c:pt>
                <c:pt idx="10705">
                  <c:v>80.947763145400003</c:v>
                </c:pt>
                <c:pt idx="10706">
                  <c:v>80.948508497800006</c:v>
                </c:pt>
                <c:pt idx="10707">
                  <c:v>80.948861682699999</c:v>
                </c:pt>
                <c:pt idx="10708">
                  <c:v>80.951962679900006</c:v>
                </c:pt>
                <c:pt idx="10709">
                  <c:v>80.955235340100003</c:v>
                </c:pt>
                <c:pt idx="10710">
                  <c:v>80.957193005799994</c:v>
                </c:pt>
                <c:pt idx="10711">
                  <c:v>80.959387894200006</c:v>
                </c:pt>
                <c:pt idx="10712">
                  <c:v>80.960405329300002</c:v>
                </c:pt>
                <c:pt idx="10713">
                  <c:v>80.9609846086</c:v>
                </c:pt>
                <c:pt idx="10714">
                  <c:v>80.961259793500005</c:v>
                </c:pt>
                <c:pt idx="10715">
                  <c:v>80.962203959299998</c:v>
                </c:pt>
                <c:pt idx="10716">
                  <c:v>80.963049429700007</c:v>
                </c:pt>
                <c:pt idx="10717">
                  <c:v>80.964037033400004</c:v>
                </c:pt>
                <c:pt idx="10718">
                  <c:v>80.965086838000005</c:v>
                </c:pt>
                <c:pt idx="10719">
                  <c:v>80.965286790199997</c:v>
                </c:pt>
                <c:pt idx="10720">
                  <c:v>80.966032944399998</c:v>
                </c:pt>
                <c:pt idx="10721">
                  <c:v>80.966698910999995</c:v>
                </c:pt>
                <c:pt idx="10722">
                  <c:v>80.966820336599994</c:v>
                </c:pt>
                <c:pt idx="10723">
                  <c:v>80.968665329900006</c:v>
                </c:pt>
                <c:pt idx="10724">
                  <c:v>80.971370533400005</c:v>
                </c:pt>
                <c:pt idx="10725">
                  <c:v>80.974063894400004</c:v>
                </c:pt>
                <c:pt idx="10726">
                  <c:v>80.976553568400007</c:v>
                </c:pt>
                <c:pt idx="10727">
                  <c:v>80.978527213700005</c:v>
                </c:pt>
                <c:pt idx="10728">
                  <c:v>80.979788325200005</c:v>
                </c:pt>
                <c:pt idx="10729">
                  <c:v>80.980566394999997</c:v>
                </c:pt>
                <c:pt idx="10730">
                  <c:v>80.981602047300001</c:v>
                </c:pt>
                <c:pt idx="10731">
                  <c:v>80.981982151599993</c:v>
                </c:pt>
                <c:pt idx="10732">
                  <c:v>80.982399607199994</c:v>
                </c:pt>
                <c:pt idx="10733">
                  <c:v>80.982998810500007</c:v>
                </c:pt>
                <c:pt idx="10734">
                  <c:v>80.983283988099998</c:v>
                </c:pt>
                <c:pt idx="10735">
                  <c:v>80.984022627800002</c:v>
                </c:pt>
                <c:pt idx="10736">
                  <c:v>80.985098309199998</c:v>
                </c:pt>
                <c:pt idx="10737">
                  <c:v>80.9857537579</c:v>
                </c:pt>
                <c:pt idx="10738">
                  <c:v>80.986158432300002</c:v>
                </c:pt>
                <c:pt idx="10739">
                  <c:v>80.987507581700001</c:v>
                </c:pt>
                <c:pt idx="10740">
                  <c:v>80.989328154999995</c:v>
                </c:pt>
                <c:pt idx="10741">
                  <c:v>80.990894664400003</c:v>
                </c:pt>
                <c:pt idx="10742">
                  <c:v>80.994106700800003</c:v>
                </c:pt>
                <c:pt idx="10743">
                  <c:v>80.998168985099994</c:v>
                </c:pt>
                <c:pt idx="10744">
                  <c:v>81.000784024300003</c:v>
                </c:pt>
                <c:pt idx="10745">
                  <c:v>81.001660444300001</c:v>
                </c:pt>
                <c:pt idx="10746">
                  <c:v>81.003199198600001</c:v>
                </c:pt>
                <c:pt idx="10747">
                  <c:v>81.007400796699997</c:v>
                </c:pt>
                <c:pt idx="10748">
                  <c:v>81.010701571599995</c:v>
                </c:pt>
                <c:pt idx="10749">
                  <c:v>81.011652274900001</c:v>
                </c:pt>
                <c:pt idx="10750">
                  <c:v>81.012134207900004</c:v>
                </c:pt>
                <c:pt idx="10751">
                  <c:v>81.012407384100001</c:v>
                </c:pt>
                <c:pt idx="10752">
                  <c:v>81.013266681100006</c:v>
                </c:pt>
                <c:pt idx="10753">
                  <c:v>81.013979485500002</c:v>
                </c:pt>
                <c:pt idx="10754">
                  <c:v>81.0140618187</c:v>
                </c:pt>
                <c:pt idx="10755">
                  <c:v>81.0144526789</c:v>
                </c:pt>
                <c:pt idx="10756">
                  <c:v>81.015322926400003</c:v>
                </c:pt>
                <c:pt idx="10757">
                  <c:v>81.015999505799996</c:v>
                </c:pt>
                <c:pt idx="10758">
                  <c:v>81.017938565999998</c:v>
                </c:pt>
                <c:pt idx="10759">
                  <c:v>81.021356638300006</c:v>
                </c:pt>
                <c:pt idx="10760">
                  <c:v>81.023710751799996</c:v>
                </c:pt>
                <c:pt idx="10761">
                  <c:v>81.024783088600003</c:v>
                </c:pt>
                <c:pt idx="10762">
                  <c:v>81.025688556600002</c:v>
                </c:pt>
                <c:pt idx="10763">
                  <c:v>81.028700719699998</c:v>
                </c:pt>
                <c:pt idx="10764">
                  <c:v>81.031567055799997</c:v>
                </c:pt>
                <c:pt idx="10765">
                  <c:v>81.033845697199993</c:v>
                </c:pt>
                <c:pt idx="10766">
                  <c:v>81.035974260299994</c:v>
                </c:pt>
                <c:pt idx="10767">
                  <c:v>81.036717233000005</c:v>
                </c:pt>
                <c:pt idx="10768">
                  <c:v>81.037498731900001</c:v>
                </c:pt>
                <c:pt idx="10769">
                  <c:v>81.038832559599996</c:v>
                </c:pt>
                <c:pt idx="10770">
                  <c:v>81.041614109299999</c:v>
                </c:pt>
                <c:pt idx="10771">
                  <c:v>81.043687002799999</c:v>
                </c:pt>
                <c:pt idx="10772">
                  <c:v>81.044141779399993</c:v>
                </c:pt>
                <c:pt idx="10773">
                  <c:v>81.044457409700001</c:v>
                </c:pt>
                <c:pt idx="10774">
                  <c:v>81.044799000899999</c:v>
                </c:pt>
                <c:pt idx="10775">
                  <c:v>81.045430597199996</c:v>
                </c:pt>
                <c:pt idx="10776">
                  <c:v>81.046048041899994</c:v>
                </c:pt>
                <c:pt idx="10777">
                  <c:v>81.046237960200003</c:v>
                </c:pt>
                <c:pt idx="10778">
                  <c:v>81.046888101500002</c:v>
                </c:pt>
                <c:pt idx="10779">
                  <c:v>81.047613967499998</c:v>
                </c:pt>
                <c:pt idx="10780">
                  <c:v>81.048155082400001</c:v>
                </c:pt>
                <c:pt idx="10781">
                  <c:v>81.049605778300005</c:v>
                </c:pt>
                <c:pt idx="10782">
                  <c:v>81.051141898300003</c:v>
                </c:pt>
                <c:pt idx="10783">
                  <c:v>81.0518862248</c:v>
                </c:pt>
                <c:pt idx="10784">
                  <c:v>81.052696569800005</c:v>
                </c:pt>
                <c:pt idx="10785">
                  <c:v>81.053563641899999</c:v>
                </c:pt>
                <c:pt idx="10786">
                  <c:v>81.054674969999994</c:v>
                </c:pt>
                <c:pt idx="10787">
                  <c:v>81.055930480499995</c:v>
                </c:pt>
                <c:pt idx="10788">
                  <c:v>81.057101985599999</c:v>
                </c:pt>
                <c:pt idx="10789">
                  <c:v>81.057860549699996</c:v>
                </c:pt>
                <c:pt idx="10790">
                  <c:v>81.058296222199999</c:v>
                </c:pt>
                <c:pt idx="10791">
                  <c:v>81.059174564800003</c:v>
                </c:pt>
                <c:pt idx="10792">
                  <c:v>81.061013899700001</c:v>
                </c:pt>
                <c:pt idx="10793">
                  <c:v>81.062397122600004</c:v>
                </c:pt>
                <c:pt idx="10794">
                  <c:v>81.062509442999996</c:v>
                </c:pt>
                <c:pt idx="10795">
                  <c:v>81.062862120999995</c:v>
                </c:pt>
                <c:pt idx="10796">
                  <c:v>81.0644149922</c:v>
                </c:pt>
                <c:pt idx="10797">
                  <c:v>81.066436850200006</c:v>
                </c:pt>
                <c:pt idx="10798">
                  <c:v>81.067279561600003</c:v>
                </c:pt>
                <c:pt idx="10799">
                  <c:v>81.068018630799997</c:v>
                </c:pt>
                <c:pt idx="10800">
                  <c:v>81.069482321999999</c:v>
                </c:pt>
                <c:pt idx="10801">
                  <c:v>81.070935315200003</c:v>
                </c:pt>
                <c:pt idx="10802">
                  <c:v>81.074550086000002</c:v>
                </c:pt>
                <c:pt idx="10803">
                  <c:v>81.077826763800005</c:v>
                </c:pt>
                <c:pt idx="10804">
                  <c:v>81.078442359199997</c:v>
                </c:pt>
                <c:pt idx="10805">
                  <c:v>81.078838253399994</c:v>
                </c:pt>
                <c:pt idx="10806">
                  <c:v>81.080125576300006</c:v>
                </c:pt>
                <c:pt idx="10807">
                  <c:v>81.081499338300006</c:v>
                </c:pt>
                <c:pt idx="10808">
                  <c:v>81.082988747599998</c:v>
                </c:pt>
                <c:pt idx="10809">
                  <c:v>81.084540584600006</c:v>
                </c:pt>
                <c:pt idx="10810">
                  <c:v>81.085244673199995</c:v>
                </c:pt>
                <c:pt idx="10811">
                  <c:v>81.085855244800001</c:v>
                </c:pt>
                <c:pt idx="10812">
                  <c:v>81.086563854399998</c:v>
                </c:pt>
                <c:pt idx="10813">
                  <c:v>81.087470572300006</c:v>
                </c:pt>
                <c:pt idx="10814">
                  <c:v>81.087889115899998</c:v>
                </c:pt>
                <c:pt idx="10815">
                  <c:v>81.088112986499993</c:v>
                </c:pt>
                <c:pt idx="10816">
                  <c:v>81.088587901500006</c:v>
                </c:pt>
                <c:pt idx="10817">
                  <c:v>81.088956330800002</c:v>
                </c:pt>
                <c:pt idx="10818">
                  <c:v>81.089253690000007</c:v>
                </c:pt>
                <c:pt idx="10819">
                  <c:v>81.089809394900001</c:v>
                </c:pt>
                <c:pt idx="10820">
                  <c:v>81.091663230999998</c:v>
                </c:pt>
                <c:pt idx="10821">
                  <c:v>81.093725017899999</c:v>
                </c:pt>
                <c:pt idx="10822">
                  <c:v>81.094254948</c:v>
                </c:pt>
                <c:pt idx="10823">
                  <c:v>81.094692800499999</c:v>
                </c:pt>
                <c:pt idx="10824">
                  <c:v>81.095848293399996</c:v>
                </c:pt>
                <c:pt idx="10825">
                  <c:v>81.097471463199994</c:v>
                </c:pt>
                <c:pt idx="10826">
                  <c:v>81.098751700099996</c:v>
                </c:pt>
                <c:pt idx="10827">
                  <c:v>81.099226197099995</c:v>
                </c:pt>
                <c:pt idx="10828">
                  <c:v>81.100365182100006</c:v>
                </c:pt>
                <c:pt idx="10829">
                  <c:v>81.101477374400005</c:v>
                </c:pt>
                <c:pt idx="10830">
                  <c:v>81.1015642829</c:v>
                </c:pt>
                <c:pt idx="10831">
                  <c:v>81.1021722232</c:v>
                </c:pt>
                <c:pt idx="10832">
                  <c:v>81.1036225868</c:v>
                </c:pt>
                <c:pt idx="10833">
                  <c:v>81.104529030500004</c:v>
                </c:pt>
                <c:pt idx="10834">
                  <c:v>81.109316267400004</c:v>
                </c:pt>
                <c:pt idx="10835">
                  <c:v>81.114373201099994</c:v>
                </c:pt>
                <c:pt idx="10836">
                  <c:v>81.114810973399997</c:v>
                </c:pt>
                <c:pt idx="10837">
                  <c:v>81.115625661600006</c:v>
                </c:pt>
                <c:pt idx="10838">
                  <c:v>81.1175974776</c:v>
                </c:pt>
                <c:pt idx="10839">
                  <c:v>81.119274667799999</c:v>
                </c:pt>
                <c:pt idx="10840">
                  <c:v>81.119731226300004</c:v>
                </c:pt>
                <c:pt idx="10841">
                  <c:v>81.1201267438</c:v>
                </c:pt>
                <c:pt idx="10842">
                  <c:v>81.121130314300004</c:v>
                </c:pt>
                <c:pt idx="10843">
                  <c:v>81.122201663300004</c:v>
                </c:pt>
                <c:pt idx="10844">
                  <c:v>81.122610628399997</c:v>
                </c:pt>
                <c:pt idx="10845">
                  <c:v>81.123302062700006</c:v>
                </c:pt>
                <c:pt idx="10846">
                  <c:v>81.124121384099993</c:v>
                </c:pt>
                <c:pt idx="10847">
                  <c:v>81.124518860400002</c:v>
                </c:pt>
                <c:pt idx="10848">
                  <c:v>81.124906051599993</c:v>
                </c:pt>
                <c:pt idx="10849">
                  <c:v>81.125562039800002</c:v>
                </c:pt>
                <c:pt idx="10850">
                  <c:v>81.127565942999993</c:v>
                </c:pt>
                <c:pt idx="10851">
                  <c:v>81.129333368800005</c:v>
                </c:pt>
                <c:pt idx="10852">
                  <c:v>81.130940906099994</c:v>
                </c:pt>
                <c:pt idx="10853">
                  <c:v>81.132870975499998</c:v>
                </c:pt>
                <c:pt idx="10854">
                  <c:v>81.133458198400007</c:v>
                </c:pt>
                <c:pt idx="10855">
                  <c:v>81.134084794800003</c:v>
                </c:pt>
                <c:pt idx="10856">
                  <c:v>81.1352476056</c:v>
                </c:pt>
                <c:pt idx="10857">
                  <c:v>81.135986568700005</c:v>
                </c:pt>
                <c:pt idx="10858">
                  <c:v>81.136814443299997</c:v>
                </c:pt>
                <c:pt idx="10859">
                  <c:v>81.139559588599994</c:v>
                </c:pt>
                <c:pt idx="10860">
                  <c:v>81.141900746100006</c:v>
                </c:pt>
                <c:pt idx="10861">
                  <c:v>81.143092858100005</c:v>
                </c:pt>
                <c:pt idx="10862">
                  <c:v>81.144164610700003</c:v>
                </c:pt>
                <c:pt idx="10863">
                  <c:v>81.144782604100001</c:v>
                </c:pt>
                <c:pt idx="10864">
                  <c:v>81.145459948699994</c:v>
                </c:pt>
                <c:pt idx="10865">
                  <c:v>81.146256201599996</c:v>
                </c:pt>
                <c:pt idx="10866">
                  <c:v>81.147509193399998</c:v>
                </c:pt>
                <c:pt idx="10867">
                  <c:v>81.149151609900002</c:v>
                </c:pt>
                <c:pt idx="10868">
                  <c:v>81.150641287400006</c:v>
                </c:pt>
                <c:pt idx="10869">
                  <c:v>81.152277797899998</c:v>
                </c:pt>
                <c:pt idx="10870">
                  <c:v>81.154031120200003</c:v>
                </c:pt>
                <c:pt idx="10871">
                  <c:v>81.155333155799994</c:v>
                </c:pt>
                <c:pt idx="10872">
                  <c:v>81.157007630199999</c:v>
                </c:pt>
                <c:pt idx="10873">
                  <c:v>81.158595499699999</c:v>
                </c:pt>
                <c:pt idx="10874">
                  <c:v>81.160326706500001</c:v>
                </c:pt>
                <c:pt idx="10875">
                  <c:v>81.162126746599995</c:v>
                </c:pt>
                <c:pt idx="10876">
                  <c:v>81.1628583838</c:v>
                </c:pt>
                <c:pt idx="10877">
                  <c:v>81.164467239299995</c:v>
                </c:pt>
                <c:pt idx="10878">
                  <c:v>81.166059727499999</c:v>
                </c:pt>
                <c:pt idx="10879">
                  <c:v>81.166688900099999</c:v>
                </c:pt>
                <c:pt idx="10880">
                  <c:v>81.167691081300006</c:v>
                </c:pt>
                <c:pt idx="10881">
                  <c:v>81.168372189999999</c:v>
                </c:pt>
                <c:pt idx="10882">
                  <c:v>81.169148149600005</c:v>
                </c:pt>
                <c:pt idx="10883">
                  <c:v>81.171238700200007</c:v>
                </c:pt>
                <c:pt idx="10884">
                  <c:v>81.172976376099996</c:v>
                </c:pt>
                <c:pt idx="10885">
                  <c:v>81.1735935106</c:v>
                </c:pt>
                <c:pt idx="10886">
                  <c:v>81.174182551900003</c:v>
                </c:pt>
                <c:pt idx="10887">
                  <c:v>81.176454989700005</c:v>
                </c:pt>
                <c:pt idx="10888">
                  <c:v>81.179277782900002</c:v>
                </c:pt>
                <c:pt idx="10889">
                  <c:v>81.180227376800005</c:v>
                </c:pt>
                <c:pt idx="10890">
                  <c:v>81.180906510100002</c:v>
                </c:pt>
                <c:pt idx="10891">
                  <c:v>81.181672011100005</c:v>
                </c:pt>
                <c:pt idx="10892">
                  <c:v>81.182207649899993</c:v>
                </c:pt>
                <c:pt idx="10893">
                  <c:v>81.183607701300005</c:v>
                </c:pt>
                <c:pt idx="10894">
                  <c:v>81.185065926600004</c:v>
                </c:pt>
                <c:pt idx="10895">
                  <c:v>81.185586343599994</c:v>
                </c:pt>
                <c:pt idx="10896">
                  <c:v>81.186352060900006</c:v>
                </c:pt>
                <c:pt idx="10897">
                  <c:v>81.187431924500004</c:v>
                </c:pt>
                <c:pt idx="10898">
                  <c:v>81.188814362299993</c:v>
                </c:pt>
                <c:pt idx="10899">
                  <c:v>81.190257751499999</c:v>
                </c:pt>
                <c:pt idx="10900">
                  <c:v>81.191240081399997</c:v>
                </c:pt>
                <c:pt idx="10901">
                  <c:v>81.191700901900006</c:v>
                </c:pt>
                <c:pt idx="10902">
                  <c:v>81.191890095999995</c:v>
                </c:pt>
                <c:pt idx="10903">
                  <c:v>81.192472862000002</c:v>
                </c:pt>
                <c:pt idx="10904">
                  <c:v>81.193211511100003</c:v>
                </c:pt>
                <c:pt idx="10905">
                  <c:v>81.197391483499999</c:v>
                </c:pt>
                <c:pt idx="10906">
                  <c:v>81.201722052400001</c:v>
                </c:pt>
                <c:pt idx="10907">
                  <c:v>81.202083221500004</c:v>
                </c:pt>
                <c:pt idx="10908">
                  <c:v>81.202965647900001</c:v>
                </c:pt>
                <c:pt idx="10909">
                  <c:v>81.204054679199999</c:v>
                </c:pt>
                <c:pt idx="10910">
                  <c:v>81.204556199300001</c:v>
                </c:pt>
                <c:pt idx="10911">
                  <c:v>81.205425760899999</c:v>
                </c:pt>
                <c:pt idx="10912">
                  <c:v>81.206849873199999</c:v>
                </c:pt>
                <c:pt idx="10913">
                  <c:v>81.2083476058</c:v>
                </c:pt>
                <c:pt idx="10914">
                  <c:v>81.209130420199998</c:v>
                </c:pt>
                <c:pt idx="10915">
                  <c:v>81.209371788599995</c:v>
                </c:pt>
                <c:pt idx="10916">
                  <c:v>81.211581669799997</c:v>
                </c:pt>
                <c:pt idx="10917">
                  <c:v>81.213716349199998</c:v>
                </c:pt>
                <c:pt idx="10918">
                  <c:v>81.213859577199997</c:v>
                </c:pt>
                <c:pt idx="10919">
                  <c:v>81.214574658100005</c:v>
                </c:pt>
                <c:pt idx="10920">
                  <c:v>81.215209165100006</c:v>
                </c:pt>
                <c:pt idx="10921">
                  <c:v>81.215840738200001</c:v>
                </c:pt>
                <c:pt idx="10922">
                  <c:v>81.217002988900006</c:v>
                </c:pt>
                <c:pt idx="10923">
                  <c:v>81.217615129099997</c:v>
                </c:pt>
                <c:pt idx="10924">
                  <c:v>81.2184124857</c:v>
                </c:pt>
                <c:pt idx="10925">
                  <c:v>81.219586740899999</c:v>
                </c:pt>
                <c:pt idx="10926">
                  <c:v>81.220170489899999</c:v>
                </c:pt>
                <c:pt idx="10927">
                  <c:v>81.220623307300002</c:v>
                </c:pt>
                <c:pt idx="10928">
                  <c:v>81.222891078100005</c:v>
                </c:pt>
                <c:pt idx="10929">
                  <c:v>81.225088425099997</c:v>
                </c:pt>
                <c:pt idx="10930">
                  <c:v>81.225358305</c:v>
                </c:pt>
                <c:pt idx="10931">
                  <c:v>81.225396066299993</c:v>
                </c:pt>
                <c:pt idx="10932">
                  <c:v>81.225465695400004</c:v>
                </c:pt>
                <c:pt idx="10933">
                  <c:v>81.226372463000004</c:v>
                </c:pt>
                <c:pt idx="10934">
                  <c:v>81.227262272299996</c:v>
                </c:pt>
                <c:pt idx="10935">
                  <c:v>81.227572587300003</c:v>
                </c:pt>
                <c:pt idx="10936">
                  <c:v>81.227886037199994</c:v>
                </c:pt>
                <c:pt idx="10937">
                  <c:v>81.229133562000001</c:v>
                </c:pt>
                <c:pt idx="10938">
                  <c:v>81.232775332800003</c:v>
                </c:pt>
                <c:pt idx="10939">
                  <c:v>81.236356821399994</c:v>
                </c:pt>
                <c:pt idx="10940">
                  <c:v>81.239153568199995</c:v>
                </c:pt>
                <c:pt idx="10941">
                  <c:v>81.240880979699995</c:v>
                </c:pt>
                <c:pt idx="10942">
                  <c:v>81.241445093899998</c:v>
                </c:pt>
                <c:pt idx="10943">
                  <c:v>81.242345359699996</c:v>
                </c:pt>
                <c:pt idx="10944">
                  <c:v>81.243232794199997</c:v>
                </c:pt>
                <c:pt idx="10945">
                  <c:v>81.246196889100005</c:v>
                </c:pt>
                <c:pt idx="10946">
                  <c:v>81.249227244500005</c:v>
                </c:pt>
                <c:pt idx="10947">
                  <c:v>81.250140831899998</c:v>
                </c:pt>
                <c:pt idx="10948">
                  <c:v>81.250924213299996</c:v>
                </c:pt>
                <c:pt idx="10949">
                  <c:v>81.251778802800004</c:v>
                </c:pt>
                <c:pt idx="10950">
                  <c:v>81.2529551768</c:v>
                </c:pt>
                <c:pt idx="10951">
                  <c:v>81.253812556400007</c:v>
                </c:pt>
                <c:pt idx="10952">
                  <c:v>81.2553670291</c:v>
                </c:pt>
                <c:pt idx="10953">
                  <c:v>81.257182110800002</c:v>
                </c:pt>
                <c:pt idx="10954">
                  <c:v>81.257639044800001</c:v>
                </c:pt>
                <c:pt idx="10955">
                  <c:v>81.259488694599995</c:v>
                </c:pt>
                <c:pt idx="10956">
                  <c:v>81.261970603600005</c:v>
                </c:pt>
                <c:pt idx="10957">
                  <c:v>81.262971964399995</c:v>
                </c:pt>
                <c:pt idx="10958">
                  <c:v>81.263320622999998</c:v>
                </c:pt>
                <c:pt idx="10959">
                  <c:v>81.266007743299994</c:v>
                </c:pt>
                <c:pt idx="10960">
                  <c:v>81.268859769900004</c:v>
                </c:pt>
                <c:pt idx="10961">
                  <c:v>81.271186326700004</c:v>
                </c:pt>
                <c:pt idx="10962">
                  <c:v>81.275937399699998</c:v>
                </c:pt>
                <c:pt idx="10963">
                  <c:v>81.2792415073</c:v>
                </c:pt>
                <c:pt idx="10964">
                  <c:v>81.280291509600005</c:v>
                </c:pt>
                <c:pt idx="10965">
                  <c:v>81.281471701900003</c:v>
                </c:pt>
                <c:pt idx="10966">
                  <c:v>81.283938851599999</c:v>
                </c:pt>
                <c:pt idx="10967">
                  <c:v>81.2861312693</c:v>
                </c:pt>
                <c:pt idx="10968">
                  <c:v>81.286835294499994</c:v>
                </c:pt>
                <c:pt idx="10969">
                  <c:v>81.287203749900002</c:v>
                </c:pt>
                <c:pt idx="10970">
                  <c:v>81.287769174000005</c:v>
                </c:pt>
                <c:pt idx="10971">
                  <c:v>81.288698897499998</c:v>
                </c:pt>
                <c:pt idx="10972">
                  <c:v>81.290839354100001</c:v>
                </c:pt>
                <c:pt idx="10973">
                  <c:v>81.292910112499996</c:v>
                </c:pt>
                <c:pt idx="10974">
                  <c:v>81.295383515400005</c:v>
                </c:pt>
                <c:pt idx="10975">
                  <c:v>81.297681174499999</c:v>
                </c:pt>
                <c:pt idx="10976">
                  <c:v>81.2992740408</c:v>
                </c:pt>
                <c:pt idx="10977">
                  <c:v>81.301569184499996</c:v>
                </c:pt>
                <c:pt idx="10978">
                  <c:v>81.303563671000006</c:v>
                </c:pt>
                <c:pt idx="10979">
                  <c:v>81.304939083700006</c:v>
                </c:pt>
                <c:pt idx="10980">
                  <c:v>81.307087103000001</c:v>
                </c:pt>
                <c:pt idx="10981">
                  <c:v>81.308882255699999</c:v>
                </c:pt>
                <c:pt idx="10982">
                  <c:v>81.309068171700005</c:v>
                </c:pt>
                <c:pt idx="10983">
                  <c:v>81.310128534</c:v>
                </c:pt>
                <c:pt idx="10984">
                  <c:v>81.311198395000005</c:v>
                </c:pt>
                <c:pt idx="10985">
                  <c:v>81.312605682599994</c:v>
                </c:pt>
                <c:pt idx="10986">
                  <c:v>81.314507289700003</c:v>
                </c:pt>
                <c:pt idx="10987">
                  <c:v>81.315528204499998</c:v>
                </c:pt>
                <c:pt idx="10988">
                  <c:v>81.317322176700003</c:v>
                </c:pt>
                <c:pt idx="10989">
                  <c:v>81.3205814465</c:v>
                </c:pt>
                <c:pt idx="10990">
                  <c:v>81.323172554400003</c:v>
                </c:pt>
                <c:pt idx="10991">
                  <c:v>81.324514153899997</c:v>
                </c:pt>
                <c:pt idx="10992">
                  <c:v>81.325203589500006</c:v>
                </c:pt>
                <c:pt idx="10993">
                  <c:v>81.325891638800002</c:v>
                </c:pt>
                <c:pt idx="10994">
                  <c:v>81.3264843364</c:v>
                </c:pt>
                <c:pt idx="10995">
                  <c:v>81.326579793700006</c:v>
                </c:pt>
                <c:pt idx="10996">
                  <c:v>81.328105776499996</c:v>
                </c:pt>
                <c:pt idx="10997">
                  <c:v>81.330090155999997</c:v>
                </c:pt>
                <c:pt idx="10998">
                  <c:v>81.330806755099999</c:v>
                </c:pt>
                <c:pt idx="10999">
                  <c:v>81.331177589399999</c:v>
                </c:pt>
                <c:pt idx="11000">
                  <c:v>81.331661728699999</c:v>
                </c:pt>
                <c:pt idx="11001">
                  <c:v>81.332509173399998</c:v>
                </c:pt>
                <c:pt idx="11002">
                  <c:v>81.333308743000003</c:v>
                </c:pt>
                <c:pt idx="11003">
                  <c:v>81.334262093099994</c:v>
                </c:pt>
                <c:pt idx="11004">
                  <c:v>81.335982848599997</c:v>
                </c:pt>
                <c:pt idx="11005">
                  <c:v>81.3381491711</c:v>
                </c:pt>
                <c:pt idx="11006">
                  <c:v>81.339521662500005</c:v>
                </c:pt>
                <c:pt idx="11007">
                  <c:v>81.339937018000001</c:v>
                </c:pt>
                <c:pt idx="11008">
                  <c:v>81.341339068899998</c:v>
                </c:pt>
                <c:pt idx="11009">
                  <c:v>81.343619221799997</c:v>
                </c:pt>
                <c:pt idx="11010">
                  <c:v>81.345281326000006</c:v>
                </c:pt>
                <c:pt idx="11011">
                  <c:v>81.346602210399993</c:v>
                </c:pt>
                <c:pt idx="11012">
                  <c:v>81.347407141999994</c:v>
                </c:pt>
                <c:pt idx="11013">
                  <c:v>81.348407828600003</c:v>
                </c:pt>
                <c:pt idx="11014">
                  <c:v>81.349764187700004</c:v>
                </c:pt>
                <c:pt idx="11015">
                  <c:v>81.350391010199999</c:v>
                </c:pt>
                <c:pt idx="11016">
                  <c:v>81.351034899799998</c:v>
                </c:pt>
                <c:pt idx="11017">
                  <c:v>81.351609472700005</c:v>
                </c:pt>
                <c:pt idx="11018">
                  <c:v>81.351992920699999</c:v>
                </c:pt>
                <c:pt idx="11019">
                  <c:v>81.352495159200004</c:v>
                </c:pt>
                <c:pt idx="11020">
                  <c:v>81.352928745</c:v>
                </c:pt>
                <c:pt idx="11021">
                  <c:v>81.354839109799997</c:v>
                </c:pt>
                <c:pt idx="11022">
                  <c:v>81.357645560799995</c:v>
                </c:pt>
                <c:pt idx="11023">
                  <c:v>81.359179336599993</c:v>
                </c:pt>
                <c:pt idx="11024">
                  <c:v>81.360249714899993</c:v>
                </c:pt>
                <c:pt idx="11025">
                  <c:v>81.360871545799995</c:v>
                </c:pt>
                <c:pt idx="11026">
                  <c:v>81.361811250900004</c:v>
                </c:pt>
                <c:pt idx="11027">
                  <c:v>81.362752412099994</c:v>
                </c:pt>
                <c:pt idx="11028">
                  <c:v>81.3637785218</c:v>
                </c:pt>
                <c:pt idx="11029">
                  <c:v>81.365110476300003</c:v>
                </c:pt>
                <c:pt idx="11030">
                  <c:v>81.365652694100007</c:v>
                </c:pt>
                <c:pt idx="11031">
                  <c:v>81.365942033699994</c:v>
                </c:pt>
                <c:pt idx="11032">
                  <c:v>81.366927709600006</c:v>
                </c:pt>
                <c:pt idx="11033">
                  <c:v>81.369364926900005</c:v>
                </c:pt>
                <c:pt idx="11034">
                  <c:v>81.371476824799998</c:v>
                </c:pt>
                <c:pt idx="11035">
                  <c:v>81.372494161700004</c:v>
                </c:pt>
                <c:pt idx="11036">
                  <c:v>81.373218545599997</c:v>
                </c:pt>
                <c:pt idx="11037">
                  <c:v>81.373759218100005</c:v>
                </c:pt>
                <c:pt idx="11038">
                  <c:v>81.3742782737</c:v>
                </c:pt>
                <c:pt idx="11039">
                  <c:v>81.375320000100004</c:v>
                </c:pt>
                <c:pt idx="11040">
                  <c:v>81.376168378200006</c:v>
                </c:pt>
                <c:pt idx="11041">
                  <c:v>81.376696987499997</c:v>
                </c:pt>
                <c:pt idx="11042">
                  <c:v>81.379595180699994</c:v>
                </c:pt>
                <c:pt idx="11043">
                  <c:v>81.382932406799995</c:v>
                </c:pt>
                <c:pt idx="11044">
                  <c:v>81.3839439825</c:v>
                </c:pt>
                <c:pt idx="11045">
                  <c:v>81.384259921899996</c:v>
                </c:pt>
                <c:pt idx="11046">
                  <c:v>81.3859814395</c:v>
                </c:pt>
                <c:pt idx="11047">
                  <c:v>81.387774703100007</c:v>
                </c:pt>
                <c:pt idx="11048">
                  <c:v>81.388250706500003</c:v>
                </c:pt>
                <c:pt idx="11049">
                  <c:v>81.388594139399999</c:v>
                </c:pt>
                <c:pt idx="11050">
                  <c:v>81.389277395099995</c:v>
                </c:pt>
                <c:pt idx="11051">
                  <c:v>81.389994212399998</c:v>
                </c:pt>
                <c:pt idx="11052">
                  <c:v>81.391866806500005</c:v>
                </c:pt>
                <c:pt idx="11053">
                  <c:v>81.394484856000005</c:v>
                </c:pt>
                <c:pt idx="11054">
                  <c:v>81.396349077099998</c:v>
                </c:pt>
                <c:pt idx="11055">
                  <c:v>81.397689768399999</c:v>
                </c:pt>
                <c:pt idx="11056">
                  <c:v>81.398963490200003</c:v>
                </c:pt>
                <c:pt idx="11057">
                  <c:v>81.400592029400002</c:v>
                </c:pt>
                <c:pt idx="11058">
                  <c:v>81.402305780899994</c:v>
                </c:pt>
                <c:pt idx="11059">
                  <c:v>81.403946863599998</c:v>
                </c:pt>
                <c:pt idx="11060">
                  <c:v>81.404861196499994</c:v>
                </c:pt>
                <c:pt idx="11061">
                  <c:v>81.405748435099994</c:v>
                </c:pt>
                <c:pt idx="11062">
                  <c:v>81.406951068300003</c:v>
                </c:pt>
                <c:pt idx="11063">
                  <c:v>81.408144937200007</c:v>
                </c:pt>
                <c:pt idx="11064">
                  <c:v>81.4097174682</c:v>
                </c:pt>
                <c:pt idx="11065">
                  <c:v>81.411347479400007</c:v>
                </c:pt>
                <c:pt idx="11066">
                  <c:v>81.412077300000007</c:v>
                </c:pt>
                <c:pt idx="11067">
                  <c:v>81.412422245800002</c:v>
                </c:pt>
                <c:pt idx="11068">
                  <c:v>81.414981285899998</c:v>
                </c:pt>
                <c:pt idx="11069">
                  <c:v>81.417287990700004</c:v>
                </c:pt>
                <c:pt idx="11070">
                  <c:v>81.418529764300004</c:v>
                </c:pt>
                <c:pt idx="11071">
                  <c:v>81.419880013699995</c:v>
                </c:pt>
                <c:pt idx="11072">
                  <c:v>81.420078909599994</c:v>
                </c:pt>
                <c:pt idx="11073">
                  <c:v>81.420369654200002</c:v>
                </c:pt>
                <c:pt idx="11074">
                  <c:v>81.421191818099999</c:v>
                </c:pt>
                <c:pt idx="11075">
                  <c:v>81.422357406700002</c:v>
                </c:pt>
                <c:pt idx="11076">
                  <c:v>81.423847574999996</c:v>
                </c:pt>
                <c:pt idx="11077">
                  <c:v>81.424812696999993</c:v>
                </c:pt>
                <c:pt idx="11078">
                  <c:v>81.425301597900003</c:v>
                </c:pt>
                <c:pt idx="11079">
                  <c:v>81.427715327399994</c:v>
                </c:pt>
                <c:pt idx="11080">
                  <c:v>81.429864635300007</c:v>
                </c:pt>
                <c:pt idx="11081">
                  <c:v>81.430368281900002</c:v>
                </c:pt>
                <c:pt idx="11082">
                  <c:v>81.432422046699998</c:v>
                </c:pt>
                <c:pt idx="11083">
                  <c:v>81.436698072699997</c:v>
                </c:pt>
                <c:pt idx="11084">
                  <c:v>81.439455230999997</c:v>
                </c:pt>
                <c:pt idx="11085">
                  <c:v>81.439900480999995</c:v>
                </c:pt>
                <c:pt idx="11086">
                  <c:v>81.4402025933</c:v>
                </c:pt>
                <c:pt idx="11087">
                  <c:v>81.440358069400006</c:v>
                </c:pt>
                <c:pt idx="11088">
                  <c:v>81.440756336999996</c:v>
                </c:pt>
                <c:pt idx="11089">
                  <c:v>81.441061174200001</c:v>
                </c:pt>
                <c:pt idx="11090">
                  <c:v>81.441819930899996</c:v>
                </c:pt>
                <c:pt idx="11091">
                  <c:v>81.443514529799998</c:v>
                </c:pt>
                <c:pt idx="11092">
                  <c:v>81.4446912879</c:v>
                </c:pt>
                <c:pt idx="11093">
                  <c:v>81.445027015899996</c:v>
                </c:pt>
                <c:pt idx="11094">
                  <c:v>81.445827339499999</c:v>
                </c:pt>
                <c:pt idx="11095">
                  <c:v>81.447303719199994</c:v>
                </c:pt>
                <c:pt idx="11096">
                  <c:v>81.448779654299997</c:v>
                </c:pt>
                <c:pt idx="11097">
                  <c:v>81.449987558900006</c:v>
                </c:pt>
                <c:pt idx="11098">
                  <c:v>81.451013737699995</c:v>
                </c:pt>
                <c:pt idx="11099">
                  <c:v>81.452394331899995</c:v>
                </c:pt>
                <c:pt idx="11100">
                  <c:v>81.453469567699997</c:v>
                </c:pt>
                <c:pt idx="11101">
                  <c:v>81.454174312000006</c:v>
                </c:pt>
                <c:pt idx="11102">
                  <c:v>81.454820675600004</c:v>
                </c:pt>
                <c:pt idx="11103">
                  <c:v>81.456279221800003</c:v>
                </c:pt>
                <c:pt idx="11104">
                  <c:v>81.458358227700003</c:v>
                </c:pt>
                <c:pt idx="11105">
                  <c:v>81.459368279399996</c:v>
                </c:pt>
                <c:pt idx="11106">
                  <c:v>81.459657982699994</c:v>
                </c:pt>
                <c:pt idx="11107">
                  <c:v>81.459992789400005</c:v>
                </c:pt>
                <c:pt idx="11108">
                  <c:v>81.4611910916</c:v>
                </c:pt>
                <c:pt idx="11109">
                  <c:v>81.463743218299996</c:v>
                </c:pt>
                <c:pt idx="11110">
                  <c:v>81.465793164399997</c:v>
                </c:pt>
                <c:pt idx="11111">
                  <c:v>81.466617036599999</c:v>
                </c:pt>
                <c:pt idx="11112">
                  <c:v>81.467275797400006</c:v>
                </c:pt>
                <c:pt idx="11113">
                  <c:v>81.468390043200003</c:v>
                </c:pt>
                <c:pt idx="11114">
                  <c:v>81.469455749600002</c:v>
                </c:pt>
                <c:pt idx="11115">
                  <c:v>81.472912545900002</c:v>
                </c:pt>
                <c:pt idx="11116">
                  <c:v>81.477720981900006</c:v>
                </c:pt>
                <c:pt idx="11117">
                  <c:v>81.479372943300007</c:v>
                </c:pt>
                <c:pt idx="11118">
                  <c:v>81.479588659599997</c:v>
                </c:pt>
                <c:pt idx="11119">
                  <c:v>81.4817837951</c:v>
                </c:pt>
                <c:pt idx="11120">
                  <c:v>81.485063151399999</c:v>
                </c:pt>
                <c:pt idx="11121">
                  <c:v>81.486583583400005</c:v>
                </c:pt>
                <c:pt idx="11122">
                  <c:v>81.487568018600001</c:v>
                </c:pt>
                <c:pt idx="11123">
                  <c:v>81.488865463799996</c:v>
                </c:pt>
                <c:pt idx="11124">
                  <c:v>81.491438242100003</c:v>
                </c:pt>
                <c:pt idx="11125">
                  <c:v>81.494327436000006</c:v>
                </c:pt>
                <c:pt idx="11126">
                  <c:v>81.495315410700002</c:v>
                </c:pt>
                <c:pt idx="11127">
                  <c:v>81.495832777700002</c:v>
                </c:pt>
                <c:pt idx="11128">
                  <c:v>81.496443214699994</c:v>
                </c:pt>
                <c:pt idx="11129">
                  <c:v>81.498367574</c:v>
                </c:pt>
                <c:pt idx="11130">
                  <c:v>81.500288237800007</c:v>
                </c:pt>
                <c:pt idx="11131">
                  <c:v>81.500628951500005</c:v>
                </c:pt>
                <c:pt idx="11132">
                  <c:v>81.500856399499995</c:v>
                </c:pt>
                <c:pt idx="11133">
                  <c:v>81.501113756899997</c:v>
                </c:pt>
                <c:pt idx="11134">
                  <c:v>81.503018626200003</c:v>
                </c:pt>
                <c:pt idx="11135">
                  <c:v>81.505616470000007</c:v>
                </c:pt>
                <c:pt idx="11136">
                  <c:v>81.507771428699996</c:v>
                </c:pt>
                <c:pt idx="11137">
                  <c:v>81.509265918599993</c:v>
                </c:pt>
                <c:pt idx="11138">
                  <c:v>81.5099905087</c:v>
                </c:pt>
                <c:pt idx="11139">
                  <c:v>81.510547513000006</c:v>
                </c:pt>
                <c:pt idx="11140">
                  <c:v>81.511533337499998</c:v>
                </c:pt>
                <c:pt idx="11141">
                  <c:v>81.512415317700004</c:v>
                </c:pt>
                <c:pt idx="11142">
                  <c:v>81.512608998399998</c:v>
                </c:pt>
                <c:pt idx="11143">
                  <c:v>81.513043835900007</c:v>
                </c:pt>
                <c:pt idx="11144">
                  <c:v>81.513419273500006</c:v>
                </c:pt>
                <c:pt idx="11145">
                  <c:v>81.5150916435</c:v>
                </c:pt>
                <c:pt idx="11146">
                  <c:v>81.516968980200005</c:v>
                </c:pt>
                <c:pt idx="11147">
                  <c:v>81.517357852800004</c:v>
                </c:pt>
                <c:pt idx="11148">
                  <c:v>81.517527335899999</c:v>
                </c:pt>
                <c:pt idx="11149">
                  <c:v>81.518362009300006</c:v>
                </c:pt>
                <c:pt idx="11150">
                  <c:v>81.519457290700004</c:v>
                </c:pt>
                <c:pt idx="11151">
                  <c:v>81.519838179199994</c:v>
                </c:pt>
                <c:pt idx="11152">
                  <c:v>81.520699355700003</c:v>
                </c:pt>
                <c:pt idx="11153">
                  <c:v>81.521905597699998</c:v>
                </c:pt>
                <c:pt idx="11154">
                  <c:v>81.523193902499997</c:v>
                </c:pt>
                <c:pt idx="11155">
                  <c:v>81.524804005099995</c:v>
                </c:pt>
                <c:pt idx="11156">
                  <c:v>81.526458603199998</c:v>
                </c:pt>
                <c:pt idx="11157">
                  <c:v>81.528245897800005</c:v>
                </c:pt>
                <c:pt idx="11158">
                  <c:v>81.529801180299998</c:v>
                </c:pt>
                <c:pt idx="11159">
                  <c:v>81.530549289099994</c:v>
                </c:pt>
                <c:pt idx="11160">
                  <c:v>81.531620332399996</c:v>
                </c:pt>
                <c:pt idx="11161">
                  <c:v>81.533363424499996</c:v>
                </c:pt>
                <c:pt idx="11162">
                  <c:v>81.534603178400005</c:v>
                </c:pt>
                <c:pt idx="11163">
                  <c:v>81.535178567200006</c:v>
                </c:pt>
                <c:pt idx="11164">
                  <c:v>81.535631531899995</c:v>
                </c:pt>
                <c:pt idx="11165">
                  <c:v>81.537438991299993</c:v>
                </c:pt>
                <c:pt idx="11166">
                  <c:v>81.5390139175</c:v>
                </c:pt>
                <c:pt idx="11167">
                  <c:v>81.5395146754</c:v>
                </c:pt>
                <c:pt idx="11168">
                  <c:v>81.540427062600003</c:v>
                </c:pt>
                <c:pt idx="11169">
                  <c:v>81.541122371399993</c:v>
                </c:pt>
                <c:pt idx="11170">
                  <c:v>81.542679575999998</c:v>
                </c:pt>
                <c:pt idx="11171">
                  <c:v>81.545306904900002</c:v>
                </c:pt>
                <c:pt idx="11172">
                  <c:v>81.5471473761</c:v>
                </c:pt>
                <c:pt idx="11173">
                  <c:v>81.547885938799993</c:v>
                </c:pt>
                <c:pt idx="11174">
                  <c:v>81.548358952800001</c:v>
                </c:pt>
                <c:pt idx="11175">
                  <c:v>81.549136854699995</c:v>
                </c:pt>
                <c:pt idx="11176">
                  <c:v>81.549909623100007</c:v>
                </c:pt>
                <c:pt idx="11177">
                  <c:v>81.550352046300006</c:v>
                </c:pt>
                <c:pt idx="11178">
                  <c:v>81.550752586599998</c:v>
                </c:pt>
                <c:pt idx="11179">
                  <c:v>81.551955079699994</c:v>
                </c:pt>
                <c:pt idx="11180">
                  <c:v>81.552799843700001</c:v>
                </c:pt>
                <c:pt idx="11181">
                  <c:v>81.552847441200001</c:v>
                </c:pt>
                <c:pt idx="11182">
                  <c:v>81.553163148600007</c:v>
                </c:pt>
                <c:pt idx="11183">
                  <c:v>81.5537068</c:v>
                </c:pt>
                <c:pt idx="11184">
                  <c:v>81.5548770985</c:v>
                </c:pt>
                <c:pt idx="11185">
                  <c:v>81.557554230199997</c:v>
                </c:pt>
                <c:pt idx="11186">
                  <c:v>81.560636112699996</c:v>
                </c:pt>
                <c:pt idx="11187">
                  <c:v>81.561961754400002</c:v>
                </c:pt>
                <c:pt idx="11188">
                  <c:v>81.562444826999993</c:v>
                </c:pt>
                <c:pt idx="11189">
                  <c:v>81.5630488587</c:v>
                </c:pt>
                <c:pt idx="11190">
                  <c:v>81.563293259199995</c:v>
                </c:pt>
                <c:pt idx="11191">
                  <c:v>81.5636101642</c:v>
                </c:pt>
                <c:pt idx="11192">
                  <c:v>81.5653646592</c:v>
                </c:pt>
                <c:pt idx="11193">
                  <c:v>81.567057584599993</c:v>
                </c:pt>
                <c:pt idx="11194">
                  <c:v>81.568245108900001</c:v>
                </c:pt>
                <c:pt idx="11195">
                  <c:v>81.569398935300001</c:v>
                </c:pt>
                <c:pt idx="11196">
                  <c:v>81.571017140400002</c:v>
                </c:pt>
                <c:pt idx="11197">
                  <c:v>81.572713897200003</c:v>
                </c:pt>
                <c:pt idx="11198">
                  <c:v>81.573193127300001</c:v>
                </c:pt>
                <c:pt idx="11199">
                  <c:v>81.573512882100005</c:v>
                </c:pt>
                <c:pt idx="11200">
                  <c:v>81.573549036200006</c:v>
                </c:pt>
                <c:pt idx="11201">
                  <c:v>81.573934195999996</c:v>
                </c:pt>
                <c:pt idx="11202">
                  <c:v>81.5747267303</c:v>
                </c:pt>
                <c:pt idx="11203">
                  <c:v>81.575545552899996</c:v>
                </c:pt>
                <c:pt idx="11204">
                  <c:v>81.576151023999998</c:v>
                </c:pt>
                <c:pt idx="11205">
                  <c:v>81.5765379817</c:v>
                </c:pt>
                <c:pt idx="11206">
                  <c:v>81.577196453900001</c:v>
                </c:pt>
                <c:pt idx="11207">
                  <c:v>81.578136961699997</c:v>
                </c:pt>
                <c:pt idx="11208">
                  <c:v>81.5790931704</c:v>
                </c:pt>
                <c:pt idx="11209">
                  <c:v>81.579754704799996</c:v>
                </c:pt>
                <c:pt idx="11210">
                  <c:v>81.580472536900004</c:v>
                </c:pt>
                <c:pt idx="11211">
                  <c:v>81.581521401299995</c:v>
                </c:pt>
                <c:pt idx="11212">
                  <c:v>81.582516773899997</c:v>
                </c:pt>
                <c:pt idx="11213">
                  <c:v>81.583046554600003</c:v>
                </c:pt>
                <c:pt idx="11214">
                  <c:v>81.583670371899998</c:v>
                </c:pt>
                <c:pt idx="11215">
                  <c:v>81.584996398900003</c:v>
                </c:pt>
                <c:pt idx="11216">
                  <c:v>81.586178296200004</c:v>
                </c:pt>
                <c:pt idx="11217">
                  <c:v>81.587716366199999</c:v>
                </c:pt>
                <c:pt idx="11218">
                  <c:v>81.589795314100002</c:v>
                </c:pt>
                <c:pt idx="11219">
                  <c:v>81.591330951900005</c:v>
                </c:pt>
                <c:pt idx="11220">
                  <c:v>81.592036773199993</c:v>
                </c:pt>
                <c:pt idx="11221">
                  <c:v>81.592372030700005</c:v>
                </c:pt>
                <c:pt idx="11222">
                  <c:v>81.592871122800005</c:v>
                </c:pt>
                <c:pt idx="11223">
                  <c:v>81.593984535499999</c:v>
                </c:pt>
                <c:pt idx="11224">
                  <c:v>81.595346915799993</c:v>
                </c:pt>
                <c:pt idx="11225">
                  <c:v>81.597265634600006</c:v>
                </c:pt>
                <c:pt idx="11226">
                  <c:v>81.599104269199998</c:v>
                </c:pt>
                <c:pt idx="11227">
                  <c:v>81.599730614600006</c:v>
                </c:pt>
                <c:pt idx="11228">
                  <c:v>81.599908657499995</c:v>
                </c:pt>
                <c:pt idx="11229">
                  <c:v>81.601747421400006</c:v>
                </c:pt>
                <c:pt idx="11230">
                  <c:v>81.603628500200003</c:v>
                </c:pt>
                <c:pt idx="11231">
                  <c:v>81.605151154699996</c:v>
                </c:pt>
                <c:pt idx="11232">
                  <c:v>81.607032051100006</c:v>
                </c:pt>
                <c:pt idx="11233">
                  <c:v>81.6083603262</c:v>
                </c:pt>
                <c:pt idx="11234">
                  <c:v>81.609556895500006</c:v>
                </c:pt>
                <c:pt idx="11235">
                  <c:v>81.610104512999996</c:v>
                </c:pt>
                <c:pt idx="11236">
                  <c:v>81.610921407899994</c:v>
                </c:pt>
                <c:pt idx="11237">
                  <c:v>81.612116011500007</c:v>
                </c:pt>
                <c:pt idx="11238">
                  <c:v>81.613596675799997</c:v>
                </c:pt>
                <c:pt idx="11239">
                  <c:v>81.615127141399995</c:v>
                </c:pt>
                <c:pt idx="11240">
                  <c:v>81.615804274300004</c:v>
                </c:pt>
                <c:pt idx="11241">
                  <c:v>81.616243273699993</c:v>
                </c:pt>
                <c:pt idx="11242">
                  <c:v>81.618121111299999</c:v>
                </c:pt>
                <c:pt idx="11243">
                  <c:v>81.620568968699999</c:v>
                </c:pt>
                <c:pt idx="11244">
                  <c:v>81.622010340599999</c:v>
                </c:pt>
                <c:pt idx="11245">
                  <c:v>81.623606779200003</c:v>
                </c:pt>
                <c:pt idx="11246">
                  <c:v>81.626408002100007</c:v>
                </c:pt>
                <c:pt idx="11247">
                  <c:v>81.628391189799999</c:v>
                </c:pt>
                <c:pt idx="11248">
                  <c:v>81.628881676299997</c:v>
                </c:pt>
                <c:pt idx="11249">
                  <c:v>81.629654312599996</c:v>
                </c:pt>
                <c:pt idx="11250">
                  <c:v>81.630402400600005</c:v>
                </c:pt>
                <c:pt idx="11251">
                  <c:v>81.632035228099994</c:v>
                </c:pt>
                <c:pt idx="11252">
                  <c:v>81.633584897299997</c:v>
                </c:pt>
                <c:pt idx="11253">
                  <c:v>81.633850544400005</c:v>
                </c:pt>
                <c:pt idx="11254">
                  <c:v>81.635786625700007</c:v>
                </c:pt>
                <c:pt idx="11255">
                  <c:v>81.638170524000003</c:v>
                </c:pt>
                <c:pt idx="11256">
                  <c:v>81.639809949400004</c:v>
                </c:pt>
                <c:pt idx="11257">
                  <c:v>81.641126995999997</c:v>
                </c:pt>
                <c:pt idx="11258">
                  <c:v>81.641589756900004</c:v>
                </c:pt>
                <c:pt idx="11259">
                  <c:v>81.641736214900007</c:v>
                </c:pt>
                <c:pt idx="11260">
                  <c:v>81.642077932500001</c:v>
                </c:pt>
                <c:pt idx="11261">
                  <c:v>81.642674424099994</c:v>
                </c:pt>
                <c:pt idx="11262">
                  <c:v>81.642958273700003</c:v>
                </c:pt>
                <c:pt idx="11263">
                  <c:v>81.644841100299999</c:v>
                </c:pt>
                <c:pt idx="11264">
                  <c:v>81.647824615499999</c:v>
                </c:pt>
                <c:pt idx="11265">
                  <c:v>81.649139084699996</c:v>
                </c:pt>
                <c:pt idx="11266">
                  <c:v>81.650767891499996</c:v>
                </c:pt>
                <c:pt idx="11267">
                  <c:v>81.652406006199996</c:v>
                </c:pt>
                <c:pt idx="11268">
                  <c:v>81.653011577699999</c:v>
                </c:pt>
                <c:pt idx="11269">
                  <c:v>81.653744573599994</c:v>
                </c:pt>
                <c:pt idx="11270">
                  <c:v>81.654480916400004</c:v>
                </c:pt>
                <c:pt idx="11271">
                  <c:v>81.654972438599998</c:v>
                </c:pt>
                <c:pt idx="11272">
                  <c:v>81.656400596699996</c:v>
                </c:pt>
                <c:pt idx="11273">
                  <c:v>81.660171398000003</c:v>
                </c:pt>
                <c:pt idx="11274">
                  <c:v>81.663651171500007</c:v>
                </c:pt>
                <c:pt idx="11275">
                  <c:v>81.665788235099996</c:v>
                </c:pt>
                <c:pt idx="11276">
                  <c:v>81.6673858817</c:v>
                </c:pt>
                <c:pt idx="11277">
                  <c:v>81.668936853299996</c:v>
                </c:pt>
                <c:pt idx="11278">
                  <c:v>81.670190175100004</c:v>
                </c:pt>
                <c:pt idx="11279">
                  <c:v>81.670765165899994</c:v>
                </c:pt>
                <c:pt idx="11280">
                  <c:v>81.672349723799996</c:v>
                </c:pt>
                <c:pt idx="11281">
                  <c:v>81.676336951099998</c:v>
                </c:pt>
                <c:pt idx="11282">
                  <c:v>81.679471511299994</c:v>
                </c:pt>
                <c:pt idx="11283">
                  <c:v>81.680468013600006</c:v>
                </c:pt>
                <c:pt idx="11284">
                  <c:v>81.681741017600004</c:v>
                </c:pt>
                <c:pt idx="11285">
                  <c:v>81.683925408500002</c:v>
                </c:pt>
                <c:pt idx="11286">
                  <c:v>81.685666777400002</c:v>
                </c:pt>
                <c:pt idx="11287">
                  <c:v>81.685926786400003</c:v>
                </c:pt>
                <c:pt idx="11288">
                  <c:v>81.686323525299997</c:v>
                </c:pt>
                <c:pt idx="11289">
                  <c:v>81.686928926999997</c:v>
                </c:pt>
                <c:pt idx="11290">
                  <c:v>81.687501576200006</c:v>
                </c:pt>
                <c:pt idx="11291">
                  <c:v>81.688633448900006</c:v>
                </c:pt>
                <c:pt idx="11292">
                  <c:v>81.689749844700003</c:v>
                </c:pt>
                <c:pt idx="11293">
                  <c:v>81.690203906899995</c:v>
                </c:pt>
                <c:pt idx="11294">
                  <c:v>81.692138647999997</c:v>
                </c:pt>
                <c:pt idx="11295">
                  <c:v>81.694498724100001</c:v>
                </c:pt>
                <c:pt idx="11296">
                  <c:v>81.695283036500001</c:v>
                </c:pt>
                <c:pt idx="11297">
                  <c:v>81.696872003699994</c:v>
                </c:pt>
                <c:pt idx="11298">
                  <c:v>81.699011010999996</c:v>
                </c:pt>
                <c:pt idx="11299">
                  <c:v>81.700680163900003</c:v>
                </c:pt>
                <c:pt idx="11300">
                  <c:v>81.702106761300001</c:v>
                </c:pt>
                <c:pt idx="11301">
                  <c:v>81.703346468399999</c:v>
                </c:pt>
                <c:pt idx="11302">
                  <c:v>81.704452788200001</c:v>
                </c:pt>
                <c:pt idx="11303">
                  <c:v>81.705225959900005</c:v>
                </c:pt>
                <c:pt idx="11304">
                  <c:v>81.706966057599999</c:v>
                </c:pt>
                <c:pt idx="11305">
                  <c:v>81.710342723899998</c:v>
                </c:pt>
                <c:pt idx="11306">
                  <c:v>81.713664882399996</c:v>
                </c:pt>
                <c:pt idx="11307">
                  <c:v>81.714962488200001</c:v>
                </c:pt>
                <c:pt idx="11308">
                  <c:v>81.716180876899998</c:v>
                </c:pt>
                <c:pt idx="11309">
                  <c:v>81.718365572899998</c:v>
                </c:pt>
                <c:pt idx="11310">
                  <c:v>81.720066915000004</c:v>
                </c:pt>
                <c:pt idx="11311">
                  <c:v>81.721585686400005</c:v>
                </c:pt>
                <c:pt idx="11312">
                  <c:v>81.722547527200007</c:v>
                </c:pt>
                <c:pt idx="11313">
                  <c:v>81.723462558400001</c:v>
                </c:pt>
                <c:pt idx="11314">
                  <c:v>81.725159664200007</c:v>
                </c:pt>
                <c:pt idx="11315">
                  <c:v>81.727104382999997</c:v>
                </c:pt>
                <c:pt idx="11316">
                  <c:v>81.728721560699995</c:v>
                </c:pt>
                <c:pt idx="11317">
                  <c:v>81.731412605700001</c:v>
                </c:pt>
                <c:pt idx="11318">
                  <c:v>81.735272163000005</c:v>
                </c:pt>
                <c:pt idx="11319">
                  <c:v>81.737460677800001</c:v>
                </c:pt>
                <c:pt idx="11320">
                  <c:v>81.738202650700003</c:v>
                </c:pt>
                <c:pt idx="11321">
                  <c:v>81.738618887499996</c:v>
                </c:pt>
                <c:pt idx="11322">
                  <c:v>81.738780966899995</c:v>
                </c:pt>
                <c:pt idx="11323">
                  <c:v>81.739739570300003</c:v>
                </c:pt>
                <c:pt idx="11324">
                  <c:v>81.740686494599998</c:v>
                </c:pt>
                <c:pt idx="11325">
                  <c:v>81.741166480199993</c:v>
                </c:pt>
                <c:pt idx="11326">
                  <c:v>81.741589502099998</c:v>
                </c:pt>
                <c:pt idx="11327">
                  <c:v>81.741720721600004</c:v>
                </c:pt>
                <c:pt idx="11328">
                  <c:v>81.742927693300004</c:v>
                </c:pt>
                <c:pt idx="11329">
                  <c:v>81.7454361084</c:v>
                </c:pt>
                <c:pt idx="11330">
                  <c:v>81.747296180000006</c:v>
                </c:pt>
                <c:pt idx="11331">
                  <c:v>81.749349131700001</c:v>
                </c:pt>
                <c:pt idx="11332">
                  <c:v>81.752115819799997</c:v>
                </c:pt>
                <c:pt idx="11333">
                  <c:v>81.753391508700005</c:v>
                </c:pt>
                <c:pt idx="11334">
                  <c:v>81.753767913000004</c:v>
                </c:pt>
                <c:pt idx="11335">
                  <c:v>81.754088370100007</c:v>
                </c:pt>
                <c:pt idx="11336">
                  <c:v>81.754334479799994</c:v>
                </c:pt>
                <c:pt idx="11337">
                  <c:v>81.754984270400001</c:v>
                </c:pt>
                <c:pt idx="11338">
                  <c:v>81.755499101500007</c:v>
                </c:pt>
                <c:pt idx="11339">
                  <c:v>81.756989233599995</c:v>
                </c:pt>
                <c:pt idx="11340">
                  <c:v>81.758450811000003</c:v>
                </c:pt>
                <c:pt idx="11341">
                  <c:v>81.758930695199993</c:v>
                </c:pt>
                <c:pt idx="11342">
                  <c:v>81.7600692237</c:v>
                </c:pt>
                <c:pt idx="11343">
                  <c:v>81.760949263499995</c:v>
                </c:pt>
                <c:pt idx="11344">
                  <c:v>81.761661414000002</c:v>
                </c:pt>
                <c:pt idx="11345">
                  <c:v>81.762428614499996</c:v>
                </c:pt>
                <c:pt idx="11346">
                  <c:v>81.764531191000003</c:v>
                </c:pt>
                <c:pt idx="11347">
                  <c:v>81.767074784100004</c:v>
                </c:pt>
                <c:pt idx="11348">
                  <c:v>81.768199152099996</c:v>
                </c:pt>
                <c:pt idx="11349">
                  <c:v>81.772570210799998</c:v>
                </c:pt>
                <c:pt idx="11350">
                  <c:v>81.776533823299999</c:v>
                </c:pt>
                <c:pt idx="11351">
                  <c:v>81.777536092000005</c:v>
                </c:pt>
                <c:pt idx="11352">
                  <c:v>81.780000246699998</c:v>
                </c:pt>
                <c:pt idx="11353">
                  <c:v>81.781626263600003</c:v>
                </c:pt>
                <c:pt idx="11354">
                  <c:v>81.781972922600005</c:v>
                </c:pt>
                <c:pt idx="11355">
                  <c:v>81.783301654599995</c:v>
                </c:pt>
                <c:pt idx="11356">
                  <c:v>81.784498889299996</c:v>
                </c:pt>
                <c:pt idx="11357">
                  <c:v>81.784827133600004</c:v>
                </c:pt>
                <c:pt idx="11358">
                  <c:v>81.786167472700001</c:v>
                </c:pt>
                <c:pt idx="11359">
                  <c:v>81.787703426199997</c:v>
                </c:pt>
                <c:pt idx="11360">
                  <c:v>81.788409135899997</c:v>
                </c:pt>
                <c:pt idx="11361">
                  <c:v>81.788679071199994</c:v>
                </c:pt>
                <c:pt idx="11362">
                  <c:v>81.7890605403</c:v>
                </c:pt>
                <c:pt idx="11363">
                  <c:v>81.789576408900004</c:v>
                </c:pt>
                <c:pt idx="11364">
                  <c:v>81.790034180000006</c:v>
                </c:pt>
                <c:pt idx="11365">
                  <c:v>81.792341544799996</c:v>
                </c:pt>
                <c:pt idx="11366">
                  <c:v>81.794549606700002</c:v>
                </c:pt>
                <c:pt idx="11367">
                  <c:v>81.794918906800007</c:v>
                </c:pt>
                <c:pt idx="11368">
                  <c:v>81.796288355200005</c:v>
                </c:pt>
                <c:pt idx="11369">
                  <c:v>81.799816505500004</c:v>
                </c:pt>
                <c:pt idx="11370">
                  <c:v>81.803750398199995</c:v>
                </c:pt>
                <c:pt idx="11371">
                  <c:v>81.805907317199996</c:v>
                </c:pt>
                <c:pt idx="11372">
                  <c:v>81.808273091199993</c:v>
                </c:pt>
                <c:pt idx="11373">
                  <c:v>81.810118076699993</c:v>
                </c:pt>
                <c:pt idx="11374">
                  <c:v>81.810611712799997</c:v>
                </c:pt>
                <c:pt idx="11375">
                  <c:v>81.811686243099999</c:v>
                </c:pt>
                <c:pt idx="11376">
                  <c:v>81.812955297599999</c:v>
                </c:pt>
                <c:pt idx="11377">
                  <c:v>81.814286792000004</c:v>
                </c:pt>
                <c:pt idx="11378">
                  <c:v>81.815193316899993</c:v>
                </c:pt>
                <c:pt idx="11379">
                  <c:v>81.815889146000004</c:v>
                </c:pt>
                <c:pt idx="11380">
                  <c:v>81.817473384799996</c:v>
                </c:pt>
                <c:pt idx="11381">
                  <c:v>81.819667249000005</c:v>
                </c:pt>
                <c:pt idx="11382">
                  <c:v>81.823198280599996</c:v>
                </c:pt>
                <c:pt idx="11383">
                  <c:v>81.825827970099994</c:v>
                </c:pt>
                <c:pt idx="11384">
                  <c:v>81.827105085100001</c:v>
                </c:pt>
                <c:pt idx="11385">
                  <c:v>81.828229014900003</c:v>
                </c:pt>
                <c:pt idx="11386">
                  <c:v>81.828332570599997</c:v>
                </c:pt>
                <c:pt idx="11387">
                  <c:v>81.828924390799997</c:v>
                </c:pt>
                <c:pt idx="11388">
                  <c:v>81.830820714799998</c:v>
                </c:pt>
                <c:pt idx="11389">
                  <c:v>81.834825552500007</c:v>
                </c:pt>
                <c:pt idx="11390">
                  <c:v>81.837722512100001</c:v>
                </c:pt>
                <c:pt idx="11391">
                  <c:v>81.838117611200005</c:v>
                </c:pt>
                <c:pt idx="11392">
                  <c:v>81.839358629499998</c:v>
                </c:pt>
                <c:pt idx="11393">
                  <c:v>81.841232973000004</c:v>
                </c:pt>
                <c:pt idx="11394">
                  <c:v>81.842414718399993</c:v>
                </c:pt>
                <c:pt idx="11395">
                  <c:v>81.843778942</c:v>
                </c:pt>
                <c:pt idx="11396">
                  <c:v>81.844823676399997</c:v>
                </c:pt>
                <c:pt idx="11397">
                  <c:v>81.8452830369</c:v>
                </c:pt>
                <c:pt idx="11398">
                  <c:v>81.845657697299998</c:v>
                </c:pt>
                <c:pt idx="11399">
                  <c:v>81.845817335000007</c:v>
                </c:pt>
                <c:pt idx="11400">
                  <c:v>81.846143534700005</c:v>
                </c:pt>
                <c:pt idx="11401">
                  <c:v>81.847561080199995</c:v>
                </c:pt>
                <c:pt idx="11402">
                  <c:v>81.849090402100003</c:v>
                </c:pt>
                <c:pt idx="11403">
                  <c:v>81.849802897299995</c:v>
                </c:pt>
                <c:pt idx="11404">
                  <c:v>81.851124238599994</c:v>
                </c:pt>
                <c:pt idx="11405">
                  <c:v>81.852447667000007</c:v>
                </c:pt>
                <c:pt idx="11406">
                  <c:v>81.852864909999994</c:v>
                </c:pt>
                <c:pt idx="11407">
                  <c:v>81.855196773700001</c:v>
                </c:pt>
                <c:pt idx="11408">
                  <c:v>81.859194839099999</c:v>
                </c:pt>
                <c:pt idx="11409">
                  <c:v>81.861616267599999</c:v>
                </c:pt>
                <c:pt idx="11410">
                  <c:v>81.863800496699994</c:v>
                </c:pt>
                <c:pt idx="11411">
                  <c:v>81.865721517500006</c:v>
                </c:pt>
                <c:pt idx="11412">
                  <c:v>81.866741011499997</c:v>
                </c:pt>
                <c:pt idx="11413">
                  <c:v>81.867719459</c:v>
                </c:pt>
                <c:pt idx="11414">
                  <c:v>81.868471580800005</c:v>
                </c:pt>
                <c:pt idx="11415">
                  <c:v>81.870739151199999</c:v>
                </c:pt>
                <c:pt idx="11416">
                  <c:v>81.872840730199997</c:v>
                </c:pt>
                <c:pt idx="11417">
                  <c:v>81.873707508600006</c:v>
                </c:pt>
                <c:pt idx="11418">
                  <c:v>81.875009389200002</c:v>
                </c:pt>
                <c:pt idx="11419">
                  <c:v>81.8757674493</c:v>
                </c:pt>
                <c:pt idx="11420">
                  <c:v>81.876083410999996</c:v>
                </c:pt>
                <c:pt idx="11421">
                  <c:v>81.876538537100004</c:v>
                </c:pt>
                <c:pt idx="11422">
                  <c:v>81.877825239900005</c:v>
                </c:pt>
                <c:pt idx="11423">
                  <c:v>81.879263861499993</c:v>
                </c:pt>
                <c:pt idx="11424">
                  <c:v>81.880087186200001</c:v>
                </c:pt>
                <c:pt idx="11425">
                  <c:v>81.880778449199994</c:v>
                </c:pt>
                <c:pt idx="11426">
                  <c:v>81.881697739800003</c:v>
                </c:pt>
                <c:pt idx="11427">
                  <c:v>81.884208834800006</c:v>
                </c:pt>
                <c:pt idx="11428">
                  <c:v>81.887612574499997</c:v>
                </c:pt>
                <c:pt idx="11429">
                  <c:v>81.889254397399995</c:v>
                </c:pt>
                <c:pt idx="11430">
                  <c:v>81.889801011399996</c:v>
                </c:pt>
                <c:pt idx="11431">
                  <c:v>81.892512587300004</c:v>
                </c:pt>
                <c:pt idx="11432">
                  <c:v>81.895764059699999</c:v>
                </c:pt>
                <c:pt idx="11433">
                  <c:v>81.897668335999995</c:v>
                </c:pt>
                <c:pt idx="11434">
                  <c:v>81.899155510499995</c:v>
                </c:pt>
                <c:pt idx="11435">
                  <c:v>81.900244630100005</c:v>
                </c:pt>
                <c:pt idx="11436">
                  <c:v>81.901130833899998</c:v>
                </c:pt>
                <c:pt idx="11437">
                  <c:v>81.901469900699993</c:v>
                </c:pt>
                <c:pt idx="11438">
                  <c:v>81.901529665300004</c:v>
                </c:pt>
                <c:pt idx="11439">
                  <c:v>81.901823244699997</c:v>
                </c:pt>
                <c:pt idx="11440">
                  <c:v>81.903165178699993</c:v>
                </c:pt>
                <c:pt idx="11441">
                  <c:v>81.905066805199993</c:v>
                </c:pt>
                <c:pt idx="11442">
                  <c:v>81.906381549800003</c:v>
                </c:pt>
                <c:pt idx="11443">
                  <c:v>81.907931472300007</c:v>
                </c:pt>
                <c:pt idx="11444">
                  <c:v>81.909414260299997</c:v>
                </c:pt>
                <c:pt idx="11445">
                  <c:v>81.910068178900005</c:v>
                </c:pt>
                <c:pt idx="11446">
                  <c:v>81.911268066299996</c:v>
                </c:pt>
                <c:pt idx="11447">
                  <c:v>81.912451147699997</c:v>
                </c:pt>
                <c:pt idx="11448">
                  <c:v>81.912758787399994</c:v>
                </c:pt>
                <c:pt idx="11449">
                  <c:v>81.913541949999995</c:v>
                </c:pt>
                <c:pt idx="11450">
                  <c:v>81.915059484699995</c:v>
                </c:pt>
                <c:pt idx="11451">
                  <c:v>81.916569967200004</c:v>
                </c:pt>
                <c:pt idx="11452">
                  <c:v>81.917372412199995</c:v>
                </c:pt>
                <c:pt idx="11453">
                  <c:v>81.918954193000005</c:v>
                </c:pt>
                <c:pt idx="11454">
                  <c:v>81.920657216699993</c:v>
                </c:pt>
                <c:pt idx="11455">
                  <c:v>81.920918540499997</c:v>
                </c:pt>
                <c:pt idx="11456">
                  <c:v>81.921167898799993</c:v>
                </c:pt>
                <c:pt idx="11457">
                  <c:v>81.921571541899993</c:v>
                </c:pt>
                <c:pt idx="11458">
                  <c:v>81.923140626299997</c:v>
                </c:pt>
                <c:pt idx="11459">
                  <c:v>81.924855219299999</c:v>
                </c:pt>
                <c:pt idx="11460">
                  <c:v>81.925612970800003</c:v>
                </c:pt>
                <c:pt idx="11461">
                  <c:v>81.926291138600007</c:v>
                </c:pt>
                <c:pt idx="11462">
                  <c:v>81.927224587799998</c:v>
                </c:pt>
                <c:pt idx="11463">
                  <c:v>81.928054244699993</c:v>
                </c:pt>
                <c:pt idx="11464">
                  <c:v>81.928524245099993</c:v>
                </c:pt>
                <c:pt idx="11465">
                  <c:v>81.928946305799997</c:v>
                </c:pt>
                <c:pt idx="11466">
                  <c:v>81.929698152499995</c:v>
                </c:pt>
                <c:pt idx="11467">
                  <c:v>81.931046886199994</c:v>
                </c:pt>
                <c:pt idx="11468">
                  <c:v>81.931873156600005</c:v>
                </c:pt>
                <c:pt idx="11469">
                  <c:v>81.932535751399996</c:v>
                </c:pt>
                <c:pt idx="11470">
                  <c:v>81.933748011099993</c:v>
                </c:pt>
                <c:pt idx="11471">
                  <c:v>81.934955783099994</c:v>
                </c:pt>
                <c:pt idx="11472">
                  <c:v>81.935891763399994</c:v>
                </c:pt>
                <c:pt idx="11473">
                  <c:v>81.937271980000006</c:v>
                </c:pt>
                <c:pt idx="11474">
                  <c:v>81.9386161332</c:v>
                </c:pt>
                <c:pt idx="11475">
                  <c:v>81.939184596100006</c:v>
                </c:pt>
                <c:pt idx="11476">
                  <c:v>81.939605142399998</c:v>
                </c:pt>
                <c:pt idx="11477">
                  <c:v>81.939974912599993</c:v>
                </c:pt>
                <c:pt idx="11478">
                  <c:v>81.941337709799996</c:v>
                </c:pt>
                <c:pt idx="11479">
                  <c:v>81.942902958800005</c:v>
                </c:pt>
                <c:pt idx="11480">
                  <c:v>81.943723300499997</c:v>
                </c:pt>
                <c:pt idx="11481">
                  <c:v>81.944459163199994</c:v>
                </c:pt>
                <c:pt idx="11482">
                  <c:v>81.944818343099996</c:v>
                </c:pt>
                <c:pt idx="11483">
                  <c:v>81.946573895100002</c:v>
                </c:pt>
                <c:pt idx="11484">
                  <c:v>81.948351383499997</c:v>
                </c:pt>
                <c:pt idx="11485">
                  <c:v>81.948885854699995</c:v>
                </c:pt>
                <c:pt idx="11486">
                  <c:v>81.949321634399993</c:v>
                </c:pt>
                <c:pt idx="11487">
                  <c:v>81.949655800800002</c:v>
                </c:pt>
                <c:pt idx="11488">
                  <c:v>81.950246769100005</c:v>
                </c:pt>
                <c:pt idx="11489">
                  <c:v>81.950900980399993</c:v>
                </c:pt>
                <c:pt idx="11490">
                  <c:v>81.952124508599994</c:v>
                </c:pt>
                <c:pt idx="11491">
                  <c:v>81.953706160699994</c:v>
                </c:pt>
                <c:pt idx="11492">
                  <c:v>81.955516416999998</c:v>
                </c:pt>
                <c:pt idx="11493">
                  <c:v>81.958198992000007</c:v>
                </c:pt>
                <c:pt idx="11494">
                  <c:v>81.959819394299998</c:v>
                </c:pt>
                <c:pt idx="11495">
                  <c:v>81.959880220499997</c:v>
                </c:pt>
                <c:pt idx="11496">
                  <c:v>81.960487637499995</c:v>
                </c:pt>
                <c:pt idx="11497">
                  <c:v>81.962436610400005</c:v>
                </c:pt>
                <c:pt idx="11498">
                  <c:v>81.964284066399998</c:v>
                </c:pt>
                <c:pt idx="11499">
                  <c:v>81.964882740199997</c:v>
                </c:pt>
                <c:pt idx="11500">
                  <c:v>81.965924753199999</c:v>
                </c:pt>
                <c:pt idx="11501">
                  <c:v>81.967093184600003</c:v>
                </c:pt>
                <c:pt idx="11502">
                  <c:v>81.967624286800003</c:v>
                </c:pt>
                <c:pt idx="11503">
                  <c:v>81.968003059099999</c:v>
                </c:pt>
                <c:pt idx="11504">
                  <c:v>81.968163726599997</c:v>
                </c:pt>
                <c:pt idx="11505">
                  <c:v>81.968767795199994</c:v>
                </c:pt>
                <c:pt idx="11506">
                  <c:v>81.969398962</c:v>
                </c:pt>
                <c:pt idx="11507">
                  <c:v>81.969558791099999</c:v>
                </c:pt>
                <c:pt idx="11508">
                  <c:v>81.970772123000003</c:v>
                </c:pt>
                <c:pt idx="11509">
                  <c:v>81.972697928100004</c:v>
                </c:pt>
                <c:pt idx="11510">
                  <c:v>81.973898609800003</c:v>
                </c:pt>
                <c:pt idx="11511">
                  <c:v>81.974493466400006</c:v>
                </c:pt>
                <c:pt idx="11512">
                  <c:v>81.975316661899996</c:v>
                </c:pt>
                <c:pt idx="11513">
                  <c:v>81.976261295900002</c:v>
                </c:pt>
                <c:pt idx="11514">
                  <c:v>81.977289057700006</c:v>
                </c:pt>
                <c:pt idx="11515">
                  <c:v>81.978841060799994</c:v>
                </c:pt>
                <c:pt idx="11516">
                  <c:v>81.979760281400004</c:v>
                </c:pt>
                <c:pt idx="11517">
                  <c:v>81.984452947299999</c:v>
                </c:pt>
                <c:pt idx="11518">
                  <c:v>81.989556101700003</c:v>
                </c:pt>
                <c:pt idx="11519">
                  <c:v>81.990565062200005</c:v>
                </c:pt>
                <c:pt idx="11520">
                  <c:v>81.991264173199994</c:v>
                </c:pt>
                <c:pt idx="11521">
                  <c:v>81.991646509899994</c:v>
                </c:pt>
                <c:pt idx="11522">
                  <c:v>81.992285984999995</c:v>
                </c:pt>
                <c:pt idx="11523">
                  <c:v>81.993159323399993</c:v>
                </c:pt>
                <c:pt idx="11524">
                  <c:v>81.993729029700006</c:v>
                </c:pt>
                <c:pt idx="11525">
                  <c:v>81.993940246999998</c:v>
                </c:pt>
                <c:pt idx="11526">
                  <c:v>81.994147962599996</c:v>
                </c:pt>
                <c:pt idx="11527">
                  <c:v>81.994311969799995</c:v>
                </c:pt>
                <c:pt idx="11528">
                  <c:v>81.994394182299999</c:v>
                </c:pt>
                <c:pt idx="11529">
                  <c:v>81.9944989846</c:v>
                </c:pt>
                <c:pt idx="11530">
                  <c:v>81.996943491400003</c:v>
                </c:pt>
                <c:pt idx="11531">
                  <c:v>81.999604888099995</c:v>
                </c:pt>
                <c:pt idx="11532">
                  <c:v>82.001834767000005</c:v>
                </c:pt>
                <c:pt idx="11533">
                  <c:v>82.004347985899997</c:v>
                </c:pt>
                <c:pt idx="11534">
                  <c:v>82.0049646959</c:v>
                </c:pt>
                <c:pt idx="11535">
                  <c:v>82.005127064000007</c:v>
                </c:pt>
                <c:pt idx="11536">
                  <c:v>82.005967143399999</c:v>
                </c:pt>
                <c:pt idx="11537">
                  <c:v>82.006742869799993</c:v>
                </c:pt>
                <c:pt idx="11538">
                  <c:v>82.006820645700003</c:v>
                </c:pt>
                <c:pt idx="11539">
                  <c:v>82.007892453500006</c:v>
                </c:pt>
                <c:pt idx="11540">
                  <c:v>82.009141945799996</c:v>
                </c:pt>
                <c:pt idx="11541">
                  <c:v>82.010015635299993</c:v>
                </c:pt>
                <c:pt idx="11542">
                  <c:v>82.0109765646</c:v>
                </c:pt>
                <c:pt idx="11543">
                  <c:v>82.011369562300004</c:v>
                </c:pt>
                <c:pt idx="11544">
                  <c:v>82.012156941200004</c:v>
                </c:pt>
                <c:pt idx="11545">
                  <c:v>82.012886630400004</c:v>
                </c:pt>
                <c:pt idx="11546">
                  <c:v>82.013558505600002</c:v>
                </c:pt>
                <c:pt idx="11547">
                  <c:v>82.014446221699998</c:v>
                </c:pt>
                <c:pt idx="11548">
                  <c:v>82.014806058000005</c:v>
                </c:pt>
                <c:pt idx="11549">
                  <c:v>82.015869343999995</c:v>
                </c:pt>
                <c:pt idx="11550">
                  <c:v>82.018135569699993</c:v>
                </c:pt>
                <c:pt idx="11551">
                  <c:v>82.020100559200003</c:v>
                </c:pt>
                <c:pt idx="11552">
                  <c:v>82.020901634599994</c:v>
                </c:pt>
                <c:pt idx="11553">
                  <c:v>82.021540477499997</c:v>
                </c:pt>
                <c:pt idx="11554">
                  <c:v>82.022696218099995</c:v>
                </c:pt>
                <c:pt idx="11555">
                  <c:v>82.023394739899999</c:v>
                </c:pt>
                <c:pt idx="11556">
                  <c:v>82.023639241200001</c:v>
                </c:pt>
                <c:pt idx="11557">
                  <c:v>82.0240475043</c:v>
                </c:pt>
                <c:pt idx="11558">
                  <c:v>82.024922871499996</c:v>
                </c:pt>
                <c:pt idx="11559">
                  <c:v>82.025854181100001</c:v>
                </c:pt>
                <c:pt idx="11560">
                  <c:v>82.027651447400004</c:v>
                </c:pt>
                <c:pt idx="11561">
                  <c:v>82.030242450399996</c:v>
                </c:pt>
                <c:pt idx="11562">
                  <c:v>82.031340970499997</c:v>
                </c:pt>
                <c:pt idx="11563">
                  <c:v>82.031584656099994</c:v>
                </c:pt>
                <c:pt idx="11564">
                  <c:v>82.032680753999998</c:v>
                </c:pt>
                <c:pt idx="11565">
                  <c:v>82.035025136499996</c:v>
                </c:pt>
                <c:pt idx="11566">
                  <c:v>82.037761385500005</c:v>
                </c:pt>
                <c:pt idx="11567">
                  <c:v>82.0397610558</c:v>
                </c:pt>
                <c:pt idx="11568">
                  <c:v>82.040704917400006</c:v>
                </c:pt>
                <c:pt idx="11569">
                  <c:v>82.0419128204</c:v>
                </c:pt>
                <c:pt idx="11570">
                  <c:v>82.042905057400006</c:v>
                </c:pt>
                <c:pt idx="11571">
                  <c:v>82.043016293199997</c:v>
                </c:pt>
                <c:pt idx="11572">
                  <c:v>82.043317875200003</c:v>
                </c:pt>
                <c:pt idx="11573">
                  <c:v>82.044622520100006</c:v>
                </c:pt>
                <c:pt idx="11574">
                  <c:v>82.046653665700006</c:v>
                </c:pt>
                <c:pt idx="11575">
                  <c:v>82.048033639500005</c:v>
                </c:pt>
                <c:pt idx="11576">
                  <c:v>82.048986453599994</c:v>
                </c:pt>
                <c:pt idx="11577">
                  <c:v>82.050677607799997</c:v>
                </c:pt>
                <c:pt idx="11578">
                  <c:v>82.053514082700005</c:v>
                </c:pt>
                <c:pt idx="11579">
                  <c:v>82.057933724099996</c:v>
                </c:pt>
                <c:pt idx="11580">
                  <c:v>82.061038087900002</c:v>
                </c:pt>
                <c:pt idx="11581">
                  <c:v>82.062093600899999</c:v>
                </c:pt>
                <c:pt idx="11582">
                  <c:v>82.063517746599999</c:v>
                </c:pt>
                <c:pt idx="11583">
                  <c:v>82.065210166100002</c:v>
                </c:pt>
                <c:pt idx="11584">
                  <c:v>82.066252073100003</c:v>
                </c:pt>
                <c:pt idx="11585">
                  <c:v>82.067016601000006</c:v>
                </c:pt>
                <c:pt idx="11586">
                  <c:v>82.070381064700001</c:v>
                </c:pt>
                <c:pt idx="11587">
                  <c:v>82.073190451000002</c:v>
                </c:pt>
                <c:pt idx="11588">
                  <c:v>82.073402334099995</c:v>
                </c:pt>
                <c:pt idx="11589">
                  <c:v>82.074301262299997</c:v>
                </c:pt>
                <c:pt idx="11590">
                  <c:v>82.075185008999995</c:v>
                </c:pt>
                <c:pt idx="11591">
                  <c:v>82.075247287699995</c:v>
                </c:pt>
                <c:pt idx="11592">
                  <c:v>82.075488361300003</c:v>
                </c:pt>
                <c:pt idx="11593">
                  <c:v>82.077611996499996</c:v>
                </c:pt>
                <c:pt idx="11594">
                  <c:v>82.079646795100004</c:v>
                </c:pt>
                <c:pt idx="11595">
                  <c:v>82.080025074199995</c:v>
                </c:pt>
                <c:pt idx="11596">
                  <c:v>82.080677067400003</c:v>
                </c:pt>
                <c:pt idx="11597">
                  <c:v>82.081347790199999</c:v>
                </c:pt>
                <c:pt idx="11598">
                  <c:v>82.083114343000005</c:v>
                </c:pt>
                <c:pt idx="11599">
                  <c:v>82.084799415299997</c:v>
                </c:pt>
                <c:pt idx="11600">
                  <c:v>82.086035495600001</c:v>
                </c:pt>
                <c:pt idx="11601">
                  <c:v>82.087538822499994</c:v>
                </c:pt>
                <c:pt idx="11602">
                  <c:v>82.088853455099994</c:v>
                </c:pt>
                <c:pt idx="11603">
                  <c:v>82.0912823038</c:v>
                </c:pt>
                <c:pt idx="11604">
                  <c:v>82.093271975600004</c:v>
                </c:pt>
                <c:pt idx="11605">
                  <c:v>82.093963429499993</c:v>
                </c:pt>
                <c:pt idx="11606">
                  <c:v>82.0951432353</c:v>
                </c:pt>
                <c:pt idx="11607">
                  <c:v>82.097087376600001</c:v>
                </c:pt>
                <c:pt idx="11608">
                  <c:v>82.099910813500003</c:v>
                </c:pt>
                <c:pt idx="11609">
                  <c:v>82.101835166900003</c:v>
                </c:pt>
                <c:pt idx="11610">
                  <c:v>82.102090954199994</c:v>
                </c:pt>
                <c:pt idx="11611">
                  <c:v>82.102725070199995</c:v>
                </c:pt>
                <c:pt idx="11612">
                  <c:v>82.104713841600002</c:v>
                </c:pt>
                <c:pt idx="11613">
                  <c:v>82.106794396400005</c:v>
                </c:pt>
                <c:pt idx="11614">
                  <c:v>82.107633325600005</c:v>
                </c:pt>
                <c:pt idx="11615">
                  <c:v>82.108032168500003</c:v>
                </c:pt>
                <c:pt idx="11616">
                  <c:v>82.109842326700004</c:v>
                </c:pt>
                <c:pt idx="11617">
                  <c:v>82.111549780499999</c:v>
                </c:pt>
                <c:pt idx="11618">
                  <c:v>82.111653225699996</c:v>
                </c:pt>
                <c:pt idx="11619">
                  <c:v>82.111746440100006</c:v>
                </c:pt>
                <c:pt idx="11620">
                  <c:v>82.112051742600002</c:v>
                </c:pt>
                <c:pt idx="11621">
                  <c:v>82.113049227499999</c:v>
                </c:pt>
                <c:pt idx="11622">
                  <c:v>82.114080690899996</c:v>
                </c:pt>
                <c:pt idx="11623">
                  <c:v>82.115592811699997</c:v>
                </c:pt>
                <c:pt idx="11624">
                  <c:v>82.117524578599998</c:v>
                </c:pt>
                <c:pt idx="11625">
                  <c:v>82.118369162899995</c:v>
                </c:pt>
                <c:pt idx="11626">
                  <c:v>82.118890613199994</c:v>
                </c:pt>
                <c:pt idx="11627">
                  <c:v>82.119980462399994</c:v>
                </c:pt>
                <c:pt idx="11628">
                  <c:v>82.121798504500006</c:v>
                </c:pt>
                <c:pt idx="11629">
                  <c:v>82.123394728199997</c:v>
                </c:pt>
                <c:pt idx="11630">
                  <c:v>82.124539841100002</c:v>
                </c:pt>
                <c:pt idx="11631">
                  <c:v>82.126681082900006</c:v>
                </c:pt>
                <c:pt idx="11632">
                  <c:v>82.128294894800007</c:v>
                </c:pt>
                <c:pt idx="11633">
                  <c:v>82.128528451400001</c:v>
                </c:pt>
                <c:pt idx="11634">
                  <c:v>82.128836346400007</c:v>
                </c:pt>
                <c:pt idx="11635">
                  <c:v>82.130054804400004</c:v>
                </c:pt>
                <c:pt idx="11636">
                  <c:v>82.131101081200001</c:v>
                </c:pt>
                <c:pt idx="11637">
                  <c:v>82.131330727600002</c:v>
                </c:pt>
                <c:pt idx="11638">
                  <c:v>82.131862512400005</c:v>
                </c:pt>
                <c:pt idx="11639">
                  <c:v>82.134403651</c:v>
                </c:pt>
                <c:pt idx="11640">
                  <c:v>82.138089470899999</c:v>
                </c:pt>
                <c:pt idx="11641">
                  <c:v>82.139586632100006</c:v>
                </c:pt>
                <c:pt idx="11642">
                  <c:v>82.142778354300006</c:v>
                </c:pt>
                <c:pt idx="11643">
                  <c:v>82.146314110000006</c:v>
                </c:pt>
                <c:pt idx="11644">
                  <c:v>82.147235170299993</c:v>
                </c:pt>
                <c:pt idx="11645">
                  <c:v>82.148219382299999</c:v>
                </c:pt>
                <c:pt idx="11646">
                  <c:v>82.149306230799994</c:v>
                </c:pt>
                <c:pt idx="11647">
                  <c:v>82.151237994900001</c:v>
                </c:pt>
                <c:pt idx="11648">
                  <c:v>82.153181224199997</c:v>
                </c:pt>
                <c:pt idx="11649">
                  <c:v>82.154343197499998</c:v>
                </c:pt>
                <c:pt idx="11650">
                  <c:v>82.155365232099996</c:v>
                </c:pt>
                <c:pt idx="11651">
                  <c:v>82.156283859200002</c:v>
                </c:pt>
                <c:pt idx="11652">
                  <c:v>82.158005189899995</c:v>
                </c:pt>
                <c:pt idx="11653">
                  <c:v>82.159845318799995</c:v>
                </c:pt>
                <c:pt idx="11654">
                  <c:v>82.160753102000001</c:v>
                </c:pt>
                <c:pt idx="11655">
                  <c:v>82.161584945100003</c:v>
                </c:pt>
                <c:pt idx="11656">
                  <c:v>82.1624880671</c:v>
                </c:pt>
                <c:pt idx="11657">
                  <c:v>82.163744843299995</c:v>
                </c:pt>
                <c:pt idx="11658">
                  <c:v>82.164598042799994</c:v>
                </c:pt>
                <c:pt idx="11659">
                  <c:v>82.166037840300007</c:v>
                </c:pt>
                <c:pt idx="11660">
                  <c:v>82.167976246500004</c:v>
                </c:pt>
                <c:pt idx="11661">
                  <c:v>82.168890877999999</c:v>
                </c:pt>
                <c:pt idx="11662">
                  <c:v>82.169586821099998</c:v>
                </c:pt>
                <c:pt idx="11663">
                  <c:v>82.171011228500006</c:v>
                </c:pt>
                <c:pt idx="11664">
                  <c:v>82.172695510899999</c:v>
                </c:pt>
                <c:pt idx="11665">
                  <c:v>82.173615227300004</c:v>
                </c:pt>
                <c:pt idx="11666">
                  <c:v>82.175663833100003</c:v>
                </c:pt>
                <c:pt idx="11667">
                  <c:v>82.178272565200004</c:v>
                </c:pt>
                <c:pt idx="11668">
                  <c:v>82.180507086800006</c:v>
                </c:pt>
                <c:pt idx="11669">
                  <c:v>82.1819773836</c:v>
                </c:pt>
                <c:pt idx="11670">
                  <c:v>82.182221867899997</c:v>
                </c:pt>
                <c:pt idx="11671">
                  <c:v>82.182499647300006</c:v>
                </c:pt>
                <c:pt idx="11672">
                  <c:v>82.182651402299996</c:v>
                </c:pt>
                <c:pt idx="11673">
                  <c:v>82.182685043199996</c:v>
                </c:pt>
                <c:pt idx="11674">
                  <c:v>82.182711062899998</c:v>
                </c:pt>
                <c:pt idx="11675">
                  <c:v>82.182856997800002</c:v>
                </c:pt>
                <c:pt idx="11676">
                  <c:v>82.183740227499996</c:v>
                </c:pt>
                <c:pt idx="11677">
                  <c:v>82.185227965600006</c:v>
                </c:pt>
                <c:pt idx="11678">
                  <c:v>82.187215650599995</c:v>
                </c:pt>
                <c:pt idx="11679">
                  <c:v>82.188840584199994</c:v>
                </c:pt>
                <c:pt idx="11680">
                  <c:v>82.189480676000002</c:v>
                </c:pt>
                <c:pt idx="11681">
                  <c:v>82.189863437400007</c:v>
                </c:pt>
                <c:pt idx="11682">
                  <c:v>82.190210472000004</c:v>
                </c:pt>
                <c:pt idx="11683">
                  <c:v>82.190461426200002</c:v>
                </c:pt>
                <c:pt idx="11684">
                  <c:v>82.190531129500002</c:v>
                </c:pt>
                <c:pt idx="11685">
                  <c:v>82.190668046200003</c:v>
                </c:pt>
                <c:pt idx="11686">
                  <c:v>82.191677025999994</c:v>
                </c:pt>
                <c:pt idx="11687">
                  <c:v>82.193095287800006</c:v>
                </c:pt>
                <c:pt idx="11688">
                  <c:v>82.193816378199998</c:v>
                </c:pt>
                <c:pt idx="11689">
                  <c:v>82.194633495199994</c:v>
                </c:pt>
                <c:pt idx="11690">
                  <c:v>82.196300571099997</c:v>
                </c:pt>
                <c:pt idx="11691">
                  <c:v>82.198900214999995</c:v>
                </c:pt>
                <c:pt idx="11692">
                  <c:v>82.200562620599996</c:v>
                </c:pt>
                <c:pt idx="11693">
                  <c:v>82.201288856999994</c:v>
                </c:pt>
                <c:pt idx="11694">
                  <c:v>82.201943385800007</c:v>
                </c:pt>
                <c:pt idx="11695">
                  <c:v>82.203135320499996</c:v>
                </c:pt>
                <c:pt idx="11696">
                  <c:v>82.2042562205</c:v>
                </c:pt>
                <c:pt idx="11697">
                  <c:v>82.204266343800001</c:v>
                </c:pt>
                <c:pt idx="11698">
                  <c:v>82.204774781200001</c:v>
                </c:pt>
                <c:pt idx="11699">
                  <c:v>82.205332050099997</c:v>
                </c:pt>
                <c:pt idx="11700">
                  <c:v>82.205452282699994</c:v>
                </c:pt>
                <c:pt idx="11701">
                  <c:v>82.205691246699999</c:v>
                </c:pt>
                <c:pt idx="11702">
                  <c:v>82.206641550499995</c:v>
                </c:pt>
                <c:pt idx="11703">
                  <c:v>82.208476832399995</c:v>
                </c:pt>
                <c:pt idx="11704">
                  <c:v>82.209749826800007</c:v>
                </c:pt>
                <c:pt idx="11705">
                  <c:v>82.212194024200002</c:v>
                </c:pt>
                <c:pt idx="11706">
                  <c:v>82.214456333499996</c:v>
                </c:pt>
                <c:pt idx="11707">
                  <c:v>82.214560359800004</c:v>
                </c:pt>
                <c:pt idx="11708">
                  <c:v>82.216318051599998</c:v>
                </c:pt>
                <c:pt idx="11709">
                  <c:v>82.218085659400003</c:v>
                </c:pt>
                <c:pt idx="11710">
                  <c:v>82.219515232899994</c:v>
                </c:pt>
                <c:pt idx="11711">
                  <c:v>82.220938929200003</c:v>
                </c:pt>
                <c:pt idx="11712">
                  <c:v>82.2213652752</c:v>
                </c:pt>
                <c:pt idx="11713">
                  <c:v>82.221902183300003</c:v>
                </c:pt>
                <c:pt idx="11714">
                  <c:v>82.223686934599996</c:v>
                </c:pt>
                <c:pt idx="11715">
                  <c:v>82.225717411999995</c:v>
                </c:pt>
                <c:pt idx="11716">
                  <c:v>82.226692791999994</c:v>
                </c:pt>
                <c:pt idx="11717">
                  <c:v>82.228677634299999</c:v>
                </c:pt>
                <c:pt idx="11718">
                  <c:v>82.230228213299995</c:v>
                </c:pt>
                <c:pt idx="11719">
                  <c:v>82.232185578599996</c:v>
                </c:pt>
                <c:pt idx="11720">
                  <c:v>82.235713689199997</c:v>
                </c:pt>
                <c:pt idx="11721">
                  <c:v>82.238394564000004</c:v>
                </c:pt>
                <c:pt idx="11722">
                  <c:v>82.2397258962</c:v>
                </c:pt>
                <c:pt idx="11723">
                  <c:v>82.240543119099996</c:v>
                </c:pt>
                <c:pt idx="11724">
                  <c:v>82.241237396100004</c:v>
                </c:pt>
                <c:pt idx="11725">
                  <c:v>82.241492030000003</c:v>
                </c:pt>
                <c:pt idx="11726">
                  <c:v>82.241597823399999</c:v>
                </c:pt>
                <c:pt idx="11727">
                  <c:v>82.243178470199993</c:v>
                </c:pt>
                <c:pt idx="11728">
                  <c:v>82.244850732000003</c:v>
                </c:pt>
                <c:pt idx="11729">
                  <c:v>82.245781834799999</c:v>
                </c:pt>
                <c:pt idx="11730">
                  <c:v>82.246639084099996</c:v>
                </c:pt>
                <c:pt idx="11731">
                  <c:v>82.247147422500007</c:v>
                </c:pt>
                <c:pt idx="11732">
                  <c:v>82.248646864099996</c:v>
                </c:pt>
                <c:pt idx="11733">
                  <c:v>82.252281015299999</c:v>
                </c:pt>
                <c:pt idx="11734">
                  <c:v>82.2551177852</c:v>
                </c:pt>
                <c:pt idx="11735">
                  <c:v>82.255428061499998</c:v>
                </c:pt>
                <c:pt idx="11736">
                  <c:v>82.2557460397</c:v>
                </c:pt>
                <c:pt idx="11737">
                  <c:v>82.256495567200005</c:v>
                </c:pt>
                <c:pt idx="11738">
                  <c:v>82.257733300500007</c:v>
                </c:pt>
                <c:pt idx="11739">
                  <c:v>82.259477283400003</c:v>
                </c:pt>
                <c:pt idx="11740">
                  <c:v>82.260911915600005</c:v>
                </c:pt>
                <c:pt idx="11741">
                  <c:v>82.261658706600002</c:v>
                </c:pt>
                <c:pt idx="11742">
                  <c:v>82.262496658000003</c:v>
                </c:pt>
                <c:pt idx="11743">
                  <c:v>82.263886978200006</c:v>
                </c:pt>
                <c:pt idx="11744">
                  <c:v>82.265647749799996</c:v>
                </c:pt>
                <c:pt idx="11745">
                  <c:v>82.267369989200006</c:v>
                </c:pt>
                <c:pt idx="11746">
                  <c:v>82.2687063411</c:v>
                </c:pt>
                <c:pt idx="11747">
                  <c:v>82.269295270599997</c:v>
                </c:pt>
                <c:pt idx="11748">
                  <c:v>82.269409941099994</c:v>
                </c:pt>
                <c:pt idx="11749">
                  <c:v>82.269494437800006</c:v>
                </c:pt>
                <c:pt idx="11750">
                  <c:v>82.269761600600006</c:v>
                </c:pt>
                <c:pt idx="11751">
                  <c:v>82.270117519400003</c:v>
                </c:pt>
                <c:pt idx="11752">
                  <c:v>82.270554433300006</c:v>
                </c:pt>
                <c:pt idx="11753">
                  <c:v>82.271139758700002</c:v>
                </c:pt>
                <c:pt idx="11754">
                  <c:v>82.271598699699993</c:v>
                </c:pt>
                <c:pt idx="11755">
                  <c:v>82.271891862800004</c:v>
                </c:pt>
                <c:pt idx="11756">
                  <c:v>82.272016272299993</c:v>
                </c:pt>
                <c:pt idx="11757">
                  <c:v>82.273064098099994</c:v>
                </c:pt>
                <c:pt idx="11758">
                  <c:v>82.274924647399999</c:v>
                </c:pt>
                <c:pt idx="11759">
                  <c:v>82.275895887800004</c:v>
                </c:pt>
                <c:pt idx="11760">
                  <c:v>82.276627085200005</c:v>
                </c:pt>
                <c:pt idx="11761">
                  <c:v>82.277261856799996</c:v>
                </c:pt>
                <c:pt idx="11762">
                  <c:v>82.278005387099995</c:v>
                </c:pt>
                <c:pt idx="11763">
                  <c:v>82.278863845199993</c:v>
                </c:pt>
                <c:pt idx="11764">
                  <c:v>82.279168295000005</c:v>
                </c:pt>
                <c:pt idx="11765">
                  <c:v>82.280126939100001</c:v>
                </c:pt>
                <c:pt idx="11766">
                  <c:v>82.281291318399994</c:v>
                </c:pt>
                <c:pt idx="11767">
                  <c:v>82.282226827900004</c:v>
                </c:pt>
                <c:pt idx="11768">
                  <c:v>82.284165331099999</c:v>
                </c:pt>
                <c:pt idx="11769">
                  <c:v>82.285838957699994</c:v>
                </c:pt>
                <c:pt idx="11770">
                  <c:v>82.286483192800006</c:v>
                </c:pt>
                <c:pt idx="11771">
                  <c:v>82.286921566100006</c:v>
                </c:pt>
                <c:pt idx="11772">
                  <c:v>82.287209757799999</c:v>
                </c:pt>
                <c:pt idx="11773">
                  <c:v>82.288568049099993</c:v>
                </c:pt>
                <c:pt idx="11774">
                  <c:v>82.289859045699998</c:v>
                </c:pt>
                <c:pt idx="11775">
                  <c:v>82.290285826499996</c:v>
                </c:pt>
                <c:pt idx="11776">
                  <c:v>82.290749637199994</c:v>
                </c:pt>
                <c:pt idx="11777">
                  <c:v>82.2910978309</c:v>
                </c:pt>
                <c:pt idx="11778">
                  <c:v>82.2913255749</c:v>
                </c:pt>
                <c:pt idx="11779">
                  <c:v>82.291484878999995</c:v>
                </c:pt>
                <c:pt idx="11780">
                  <c:v>82.292051136599994</c:v>
                </c:pt>
                <c:pt idx="11781">
                  <c:v>82.292599109099996</c:v>
                </c:pt>
                <c:pt idx="11782">
                  <c:v>82.292819320299998</c:v>
                </c:pt>
                <c:pt idx="11783">
                  <c:v>82.293359047899997</c:v>
                </c:pt>
                <c:pt idx="11784">
                  <c:v>82.293872066700004</c:v>
                </c:pt>
                <c:pt idx="11785">
                  <c:v>82.294053396899997</c:v>
                </c:pt>
                <c:pt idx="11786">
                  <c:v>82.294585538700005</c:v>
                </c:pt>
                <c:pt idx="11787">
                  <c:v>82.295277317100002</c:v>
                </c:pt>
                <c:pt idx="11788">
                  <c:v>82.295696774700005</c:v>
                </c:pt>
                <c:pt idx="11789">
                  <c:v>82.2960239728</c:v>
                </c:pt>
                <c:pt idx="11790">
                  <c:v>82.296940757100003</c:v>
                </c:pt>
                <c:pt idx="11791">
                  <c:v>82.297961731699999</c:v>
                </c:pt>
                <c:pt idx="11792">
                  <c:v>82.300387110599999</c:v>
                </c:pt>
                <c:pt idx="11793">
                  <c:v>82.303288269899994</c:v>
                </c:pt>
                <c:pt idx="11794">
                  <c:v>82.304239447200004</c:v>
                </c:pt>
                <c:pt idx="11795">
                  <c:v>82.304679977500001</c:v>
                </c:pt>
                <c:pt idx="11796">
                  <c:v>82.304994271200002</c:v>
                </c:pt>
                <c:pt idx="11797">
                  <c:v>82.308534700099997</c:v>
                </c:pt>
                <c:pt idx="11798">
                  <c:v>82.3125006928</c:v>
                </c:pt>
                <c:pt idx="11799">
                  <c:v>82.3132765398</c:v>
                </c:pt>
                <c:pt idx="11800">
                  <c:v>82.3154344382</c:v>
                </c:pt>
                <c:pt idx="11801">
                  <c:v>82.317922598600006</c:v>
                </c:pt>
                <c:pt idx="11802">
                  <c:v>82.319772088700006</c:v>
                </c:pt>
                <c:pt idx="11803">
                  <c:v>82.321761406199997</c:v>
                </c:pt>
                <c:pt idx="11804">
                  <c:v>82.323136487400006</c:v>
                </c:pt>
                <c:pt idx="11805">
                  <c:v>82.324807670499993</c:v>
                </c:pt>
                <c:pt idx="11806">
                  <c:v>82.325880638800001</c:v>
                </c:pt>
                <c:pt idx="11807">
                  <c:v>82.326580930999995</c:v>
                </c:pt>
                <c:pt idx="11808">
                  <c:v>82.328856384999995</c:v>
                </c:pt>
                <c:pt idx="11809">
                  <c:v>82.331262163800005</c:v>
                </c:pt>
                <c:pt idx="11810">
                  <c:v>82.332221885400003</c:v>
                </c:pt>
                <c:pt idx="11811">
                  <c:v>82.333969222899995</c:v>
                </c:pt>
                <c:pt idx="11812">
                  <c:v>82.335914228999997</c:v>
                </c:pt>
                <c:pt idx="11813">
                  <c:v>82.336313554200004</c:v>
                </c:pt>
                <c:pt idx="11814">
                  <c:v>82.337919764299997</c:v>
                </c:pt>
                <c:pt idx="11815">
                  <c:v>82.341538928000006</c:v>
                </c:pt>
                <c:pt idx="11816">
                  <c:v>82.344435545600007</c:v>
                </c:pt>
                <c:pt idx="11817">
                  <c:v>82.348080084100005</c:v>
                </c:pt>
                <c:pt idx="11818">
                  <c:v>82.351177132900006</c:v>
                </c:pt>
                <c:pt idx="11819">
                  <c:v>82.351735752699994</c:v>
                </c:pt>
                <c:pt idx="11820">
                  <c:v>82.352441587200005</c:v>
                </c:pt>
                <c:pt idx="11821">
                  <c:v>82.353157598999999</c:v>
                </c:pt>
                <c:pt idx="11822">
                  <c:v>82.353571573300002</c:v>
                </c:pt>
                <c:pt idx="11823">
                  <c:v>82.355583013699999</c:v>
                </c:pt>
                <c:pt idx="11824">
                  <c:v>82.3583011873</c:v>
                </c:pt>
                <c:pt idx="11825">
                  <c:v>82.360684069900003</c:v>
                </c:pt>
                <c:pt idx="11826">
                  <c:v>82.362606794200005</c:v>
                </c:pt>
                <c:pt idx="11827">
                  <c:v>82.363082660200007</c:v>
                </c:pt>
                <c:pt idx="11828">
                  <c:v>82.363266304299998</c:v>
                </c:pt>
                <c:pt idx="11829">
                  <c:v>82.365410968600003</c:v>
                </c:pt>
                <c:pt idx="11830">
                  <c:v>82.367486874700006</c:v>
                </c:pt>
                <c:pt idx="11831">
                  <c:v>82.3689772938</c:v>
                </c:pt>
                <c:pt idx="11832">
                  <c:v>82.371650415999994</c:v>
                </c:pt>
                <c:pt idx="11833">
                  <c:v>82.372975790400005</c:v>
                </c:pt>
                <c:pt idx="11834">
                  <c:v>82.373618761100005</c:v>
                </c:pt>
                <c:pt idx="11835">
                  <c:v>82.3752757094</c:v>
                </c:pt>
                <c:pt idx="11836">
                  <c:v>82.3768346855</c:v>
                </c:pt>
                <c:pt idx="11837">
                  <c:v>82.379770435400005</c:v>
                </c:pt>
                <c:pt idx="11838">
                  <c:v>82.382286344899995</c:v>
                </c:pt>
                <c:pt idx="11839">
                  <c:v>82.382687115400003</c:v>
                </c:pt>
                <c:pt idx="11840">
                  <c:v>82.383752828699997</c:v>
                </c:pt>
                <c:pt idx="11841">
                  <c:v>82.385078855100005</c:v>
                </c:pt>
                <c:pt idx="11842">
                  <c:v>82.386244683900003</c:v>
                </c:pt>
                <c:pt idx="11843">
                  <c:v>82.387068821100002</c:v>
                </c:pt>
                <c:pt idx="11844">
                  <c:v>82.387386188500003</c:v>
                </c:pt>
                <c:pt idx="11845">
                  <c:v>82.387633124600001</c:v>
                </c:pt>
                <c:pt idx="11846">
                  <c:v>82.389620376300002</c:v>
                </c:pt>
                <c:pt idx="11847">
                  <c:v>82.393703113900003</c:v>
                </c:pt>
                <c:pt idx="11848">
                  <c:v>82.396706128999995</c:v>
                </c:pt>
                <c:pt idx="11849">
                  <c:v>82.397444941800003</c:v>
                </c:pt>
                <c:pt idx="11850">
                  <c:v>82.397653130799995</c:v>
                </c:pt>
                <c:pt idx="11851">
                  <c:v>82.398801266999996</c:v>
                </c:pt>
                <c:pt idx="11852">
                  <c:v>82.399998417700004</c:v>
                </c:pt>
                <c:pt idx="11853">
                  <c:v>82.400521413899995</c:v>
                </c:pt>
                <c:pt idx="11854">
                  <c:v>82.401188628699998</c:v>
                </c:pt>
                <c:pt idx="11855">
                  <c:v>82.402370784200002</c:v>
                </c:pt>
                <c:pt idx="11856">
                  <c:v>82.403462832800003</c:v>
                </c:pt>
                <c:pt idx="11857">
                  <c:v>82.403853394199999</c:v>
                </c:pt>
                <c:pt idx="11858">
                  <c:v>82.404293444900006</c:v>
                </c:pt>
                <c:pt idx="11859">
                  <c:v>82.405333221000006</c:v>
                </c:pt>
                <c:pt idx="11860">
                  <c:v>82.406739335099999</c:v>
                </c:pt>
                <c:pt idx="11861">
                  <c:v>82.4088611472</c:v>
                </c:pt>
                <c:pt idx="11862">
                  <c:v>82.410589176399995</c:v>
                </c:pt>
                <c:pt idx="11863">
                  <c:v>82.412207141300001</c:v>
                </c:pt>
                <c:pt idx="11864">
                  <c:v>82.413574415799999</c:v>
                </c:pt>
                <c:pt idx="11865">
                  <c:v>82.413832647800007</c:v>
                </c:pt>
                <c:pt idx="11866">
                  <c:v>82.414294449799996</c:v>
                </c:pt>
                <c:pt idx="11867">
                  <c:v>82.414656650200001</c:v>
                </c:pt>
                <c:pt idx="11868">
                  <c:v>82.414859628299993</c:v>
                </c:pt>
                <c:pt idx="11869">
                  <c:v>82.414996507300003</c:v>
                </c:pt>
                <c:pt idx="11870">
                  <c:v>82.417975505399994</c:v>
                </c:pt>
                <c:pt idx="11871">
                  <c:v>82.421383601599999</c:v>
                </c:pt>
                <c:pt idx="11872">
                  <c:v>82.421906792800002</c:v>
                </c:pt>
                <c:pt idx="11873">
                  <c:v>82.423291989800006</c:v>
                </c:pt>
                <c:pt idx="11874">
                  <c:v>82.426181217999996</c:v>
                </c:pt>
                <c:pt idx="11875">
                  <c:v>82.428354241700006</c:v>
                </c:pt>
                <c:pt idx="11876">
                  <c:v>82.429259177099993</c:v>
                </c:pt>
                <c:pt idx="11877">
                  <c:v>82.429809135100001</c:v>
                </c:pt>
                <c:pt idx="11878">
                  <c:v>82.431847598600001</c:v>
                </c:pt>
                <c:pt idx="11879">
                  <c:v>82.433669751599993</c:v>
                </c:pt>
                <c:pt idx="11880">
                  <c:v>82.434475744099998</c:v>
                </c:pt>
                <c:pt idx="11881">
                  <c:v>82.436073625800006</c:v>
                </c:pt>
                <c:pt idx="11882">
                  <c:v>82.437228033500006</c:v>
                </c:pt>
                <c:pt idx="11883">
                  <c:v>82.437962997</c:v>
                </c:pt>
                <c:pt idx="11884">
                  <c:v>82.438600853400004</c:v>
                </c:pt>
                <c:pt idx="11885">
                  <c:v>82.438987384000001</c:v>
                </c:pt>
                <c:pt idx="11886">
                  <c:v>82.440609310900001</c:v>
                </c:pt>
                <c:pt idx="11887">
                  <c:v>82.442336367699994</c:v>
                </c:pt>
                <c:pt idx="11888">
                  <c:v>82.443706980900004</c:v>
                </c:pt>
                <c:pt idx="11889">
                  <c:v>82.444864079200002</c:v>
                </c:pt>
                <c:pt idx="11890">
                  <c:v>82.447051586300006</c:v>
                </c:pt>
                <c:pt idx="11891">
                  <c:v>82.449302404299999</c:v>
                </c:pt>
                <c:pt idx="11892">
                  <c:v>82.450065648000006</c:v>
                </c:pt>
                <c:pt idx="11893">
                  <c:v>82.451325518700003</c:v>
                </c:pt>
                <c:pt idx="11894">
                  <c:v>82.452147835100007</c:v>
                </c:pt>
                <c:pt idx="11895">
                  <c:v>82.452428564100003</c:v>
                </c:pt>
                <c:pt idx="11896">
                  <c:v>82.452714873900007</c:v>
                </c:pt>
                <c:pt idx="11897">
                  <c:v>82.453982531299999</c:v>
                </c:pt>
                <c:pt idx="11898">
                  <c:v>82.455308976200001</c:v>
                </c:pt>
                <c:pt idx="11899">
                  <c:v>82.455969883400002</c:v>
                </c:pt>
                <c:pt idx="11900">
                  <c:v>82.456875591499994</c:v>
                </c:pt>
                <c:pt idx="11901">
                  <c:v>82.458972368399998</c:v>
                </c:pt>
                <c:pt idx="11902">
                  <c:v>82.461755441400001</c:v>
                </c:pt>
                <c:pt idx="11903">
                  <c:v>82.463348168799996</c:v>
                </c:pt>
                <c:pt idx="11904">
                  <c:v>82.463868133800005</c:v>
                </c:pt>
                <c:pt idx="11905">
                  <c:v>82.464311622599993</c:v>
                </c:pt>
                <c:pt idx="11906">
                  <c:v>82.465213597000002</c:v>
                </c:pt>
                <c:pt idx="11907">
                  <c:v>82.465868915000001</c:v>
                </c:pt>
                <c:pt idx="11908">
                  <c:v>82.466332779599995</c:v>
                </c:pt>
                <c:pt idx="11909">
                  <c:v>82.467743325499995</c:v>
                </c:pt>
                <c:pt idx="11910">
                  <c:v>82.468823162199996</c:v>
                </c:pt>
                <c:pt idx="11911">
                  <c:v>82.468954678700001</c:v>
                </c:pt>
                <c:pt idx="11912">
                  <c:v>82.469607389199993</c:v>
                </c:pt>
                <c:pt idx="11913">
                  <c:v>82.470387195599997</c:v>
                </c:pt>
                <c:pt idx="11914">
                  <c:v>82.470984236999996</c:v>
                </c:pt>
                <c:pt idx="11915">
                  <c:v>82.471403041200006</c:v>
                </c:pt>
                <c:pt idx="11916">
                  <c:v>82.471714682699997</c:v>
                </c:pt>
                <c:pt idx="11917">
                  <c:v>82.472137910000001</c:v>
                </c:pt>
                <c:pt idx="11918">
                  <c:v>82.472548707599998</c:v>
                </c:pt>
                <c:pt idx="11919">
                  <c:v>82.473095783100007</c:v>
                </c:pt>
                <c:pt idx="11920">
                  <c:v>82.475171890599995</c:v>
                </c:pt>
                <c:pt idx="11921">
                  <c:v>82.477005886000001</c:v>
                </c:pt>
                <c:pt idx="11922">
                  <c:v>82.477918733099997</c:v>
                </c:pt>
                <c:pt idx="11923">
                  <c:v>82.479038169600003</c:v>
                </c:pt>
                <c:pt idx="11924">
                  <c:v>82.479879555799997</c:v>
                </c:pt>
                <c:pt idx="11925">
                  <c:v>82.480470520799997</c:v>
                </c:pt>
                <c:pt idx="11926">
                  <c:v>82.482861138999993</c:v>
                </c:pt>
                <c:pt idx="11927">
                  <c:v>82.485288335500002</c:v>
                </c:pt>
                <c:pt idx="11928">
                  <c:v>82.485363710100003</c:v>
                </c:pt>
                <c:pt idx="11929">
                  <c:v>82.485473021299995</c:v>
                </c:pt>
                <c:pt idx="11930">
                  <c:v>82.485701119799998</c:v>
                </c:pt>
                <c:pt idx="11931">
                  <c:v>82.486089583899997</c:v>
                </c:pt>
                <c:pt idx="11932">
                  <c:v>82.488628998300001</c:v>
                </c:pt>
                <c:pt idx="11933">
                  <c:v>82.492158602900005</c:v>
                </c:pt>
                <c:pt idx="11934">
                  <c:v>82.494331432600006</c:v>
                </c:pt>
                <c:pt idx="11935">
                  <c:v>82.496505893000005</c:v>
                </c:pt>
                <c:pt idx="11936">
                  <c:v>82.498423750599997</c:v>
                </c:pt>
                <c:pt idx="11937">
                  <c:v>82.499139692100002</c:v>
                </c:pt>
                <c:pt idx="11938">
                  <c:v>82.500441632999994</c:v>
                </c:pt>
                <c:pt idx="11939">
                  <c:v>82.501793420599995</c:v>
                </c:pt>
                <c:pt idx="11940">
                  <c:v>82.502891894800001</c:v>
                </c:pt>
                <c:pt idx="11941">
                  <c:v>82.504318784000006</c:v>
                </c:pt>
                <c:pt idx="11942">
                  <c:v>82.504745012399994</c:v>
                </c:pt>
                <c:pt idx="11943">
                  <c:v>82.505584439700002</c:v>
                </c:pt>
                <c:pt idx="11944">
                  <c:v>82.506483057200001</c:v>
                </c:pt>
                <c:pt idx="11945">
                  <c:v>82.507107991300003</c:v>
                </c:pt>
                <c:pt idx="11946">
                  <c:v>82.508263963800005</c:v>
                </c:pt>
                <c:pt idx="11947">
                  <c:v>82.509801531600004</c:v>
                </c:pt>
                <c:pt idx="11948">
                  <c:v>82.511569659800003</c:v>
                </c:pt>
                <c:pt idx="11949">
                  <c:v>82.516079599400001</c:v>
                </c:pt>
                <c:pt idx="11950">
                  <c:v>82.520794398000007</c:v>
                </c:pt>
                <c:pt idx="11951">
                  <c:v>82.521933074100005</c:v>
                </c:pt>
                <c:pt idx="11952">
                  <c:v>82.522479939799993</c:v>
                </c:pt>
                <c:pt idx="11953">
                  <c:v>82.5239192696</c:v>
                </c:pt>
                <c:pt idx="11954">
                  <c:v>82.525019609300003</c:v>
                </c:pt>
                <c:pt idx="11955">
                  <c:v>82.525360497899996</c:v>
                </c:pt>
                <c:pt idx="11956">
                  <c:v>82.526235521700002</c:v>
                </c:pt>
                <c:pt idx="11957">
                  <c:v>82.526980199400001</c:v>
                </c:pt>
                <c:pt idx="11958">
                  <c:v>82.527408231500004</c:v>
                </c:pt>
                <c:pt idx="11959">
                  <c:v>82.528085800499994</c:v>
                </c:pt>
                <c:pt idx="11960">
                  <c:v>82.528786998499996</c:v>
                </c:pt>
                <c:pt idx="11961">
                  <c:v>82.529363665199995</c:v>
                </c:pt>
                <c:pt idx="11962">
                  <c:v>82.529878420000003</c:v>
                </c:pt>
                <c:pt idx="11963">
                  <c:v>82.530247906100001</c:v>
                </c:pt>
                <c:pt idx="11964">
                  <c:v>82.5304625335</c:v>
                </c:pt>
                <c:pt idx="11965">
                  <c:v>82.531187084600006</c:v>
                </c:pt>
                <c:pt idx="11966">
                  <c:v>82.532900888200004</c:v>
                </c:pt>
                <c:pt idx="11967">
                  <c:v>82.534502558100002</c:v>
                </c:pt>
                <c:pt idx="11968">
                  <c:v>82.535191515099996</c:v>
                </c:pt>
                <c:pt idx="11969">
                  <c:v>82.536473513800004</c:v>
                </c:pt>
                <c:pt idx="11970">
                  <c:v>82.538319744999995</c:v>
                </c:pt>
                <c:pt idx="11971">
                  <c:v>82.539651269299995</c:v>
                </c:pt>
                <c:pt idx="11972">
                  <c:v>82.540377922900007</c:v>
                </c:pt>
                <c:pt idx="11973">
                  <c:v>82.541039396000002</c:v>
                </c:pt>
                <c:pt idx="11974">
                  <c:v>82.541966984499993</c:v>
                </c:pt>
                <c:pt idx="11975">
                  <c:v>82.542922841899994</c:v>
                </c:pt>
                <c:pt idx="11976">
                  <c:v>82.5468223747</c:v>
                </c:pt>
                <c:pt idx="11977">
                  <c:v>82.551928289800003</c:v>
                </c:pt>
                <c:pt idx="11978">
                  <c:v>82.554012785699996</c:v>
                </c:pt>
                <c:pt idx="11979">
                  <c:v>82.554459414199997</c:v>
                </c:pt>
                <c:pt idx="11980">
                  <c:v>82.554831077499998</c:v>
                </c:pt>
                <c:pt idx="11981">
                  <c:v>82.5554306529</c:v>
                </c:pt>
                <c:pt idx="11982">
                  <c:v>82.555820724699998</c:v>
                </c:pt>
                <c:pt idx="11983">
                  <c:v>82.5560174461</c:v>
                </c:pt>
                <c:pt idx="11984">
                  <c:v>82.557840056299995</c:v>
                </c:pt>
                <c:pt idx="11985">
                  <c:v>82.560958376399995</c:v>
                </c:pt>
                <c:pt idx="11986">
                  <c:v>82.563024368699999</c:v>
                </c:pt>
                <c:pt idx="11987">
                  <c:v>82.564279897099993</c:v>
                </c:pt>
                <c:pt idx="11988">
                  <c:v>82.565030478699995</c:v>
                </c:pt>
                <c:pt idx="11989">
                  <c:v>82.565556825000002</c:v>
                </c:pt>
                <c:pt idx="11990">
                  <c:v>82.566542646800002</c:v>
                </c:pt>
                <c:pt idx="11991">
                  <c:v>82.568661180600003</c:v>
                </c:pt>
                <c:pt idx="11992">
                  <c:v>82.571413651499995</c:v>
                </c:pt>
                <c:pt idx="11993">
                  <c:v>82.572968711100003</c:v>
                </c:pt>
                <c:pt idx="11994">
                  <c:v>82.573532723400007</c:v>
                </c:pt>
                <c:pt idx="11995">
                  <c:v>82.5739707985</c:v>
                </c:pt>
                <c:pt idx="11996">
                  <c:v>82.574336021899995</c:v>
                </c:pt>
                <c:pt idx="11997">
                  <c:v>82.575173168399999</c:v>
                </c:pt>
                <c:pt idx="11998">
                  <c:v>82.576886433200002</c:v>
                </c:pt>
                <c:pt idx="11999">
                  <c:v>82.578693241400003</c:v>
                </c:pt>
                <c:pt idx="12000">
                  <c:v>82.579509365899995</c:v>
                </c:pt>
                <c:pt idx="12001">
                  <c:v>82.580254883799995</c:v>
                </c:pt>
                <c:pt idx="12002">
                  <c:v>82.581056165800007</c:v>
                </c:pt>
                <c:pt idx="12003">
                  <c:v>82.581504566299998</c:v>
                </c:pt>
                <c:pt idx="12004">
                  <c:v>82.582820250899999</c:v>
                </c:pt>
                <c:pt idx="12005">
                  <c:v>82.584548386700007</c:v>
                </c:pt>
                <c:pt idx="12006">
                  <c:v>82.587772706899997</c:v>
                </c:pt>
                <c:pt idx="12007">
                  <c:v>82.591539119100005</c:v>
                </c:pt>
                <c:pt idx="12008">
                  <c:v>82.592850222400003</c:v>
                </c:pt>
                <c:pt idx="12009">
                  <c:v>82.593976835299998</c:v>
                </c:pt>
                <c:pt idx="12010">
                  <c:v>82.595206918399995</c:v>
                </c:pt>
                <c:pt idx="12011">
                  <c:v>82.595875649899995</c:v>
                </c:pt>
                <c:pt idx="12012">
                  <c:v>82.597257628999998</c:v>
                </c:pt>
                <c:pt idx="12013">
                  <c:v>82.599095462899996</c:v>
                </c:pt>
                <c:pt idx="12014">
                  <c:v>82.600316817899994</c:v>
                </c:pt>
                <c:pt idx="12015">
                  <c:v>82.6009722055</c:v>
                </c:pt>
                <c:pt idx="12016">
                  <c:v>82.601413883800006</c:v>
                </c:pt>
                <c:pt idx="12017">
                  <c:v>82.601736646299997</c:v>
                </c:pt>
                <c:pt idx="12018">
                  <c:v>82.6027760212</c:v>
                </c:pt>
                <c:pt idx="12019">
                  <c:v>82.604604586199997</c:v>
                </c:pt>
                <c:pt idx="12020">
                  <c:v>82.606064208800007</c:v>
                </c:pt>
                <c:pt idx="12021">
                  <c:v>82.608559594400006</c:v>
                </c:pt>
                <c:pt idx="12022">
                  <c:v>82.611034645900006</c:v>
                </c:pt>
                <c:pt idx="12023">
                  <c:v>82.611370653400002</c:v>
                </c:pt>
                <c:pt idx="12024">
                  <c:v>82.611603071700003</c:v>
                </c:pt>
                <c:pt idx="12025">
                  <c:v>82.611912411099993</c:v>
                </c:pt>
                <c:pt idx="12026">
                  <c:v>82.612432059599996</c:v>
                </c:pt>
                <c:pt idx="12027">
                  <c:v>82.614317414599995</c:v>
                </c:pt>
                <c:pt idx="12028">
                  <c:v>82.616470097499999</c:v>
                </c:pt>
                <c:pt idx="12029">
                  <c:v>82.617186403100007</c:v>
                </c:pt>
                <c:pt idx="12030">
                  <c:v>82.618103263199998</c:v>
                </c:pt>
                <c:pt idx="12031">
                  <c:v>82.619236978199993</c:v>
                </c:pt>
                <c:pt idx="12032">
                  <c:v>82.619639048699995</c:v>
                </c:pt>
                <c:pt idx="12033">
                  <c:v>82.620712319999996</c:v>
                </c:pt>
                <c:pt idx="12034">
                  <c:v>82.622123244700006</c:v>
                </c:pt>
                <c:pt idx="12035">
                  <c:v>82.623335333</c:v>
                </c:pt>
                <c:pt idx="12036">
                  <c:v>82.624069188500002</c:v>
                </c:pt>
                <c:pt idx="12037">
                  <c:v>82.6243191314</c:v>
                </c:pt>
                <c:pt idx="12038">
                  <c:v>82.625245794600005</c:v>
                </c:pt>
                <c:pt idx="12039">
                  <c:v>82.627350931999999</c:v>
                </c:pt>
                <c:pt idx="12040">
                  <c:v>82.629676137800004</c:v>
                </c:pt>
                <c:pt idx="12041">
                  <c:v>82.630627175100003</c:v>
                </c:pt>
                <c:pt idx="12042">
                  <c:v>82.6315473306</c:v>
                </c:pt>
                <c:pt idx="12043">
                  <c:v>82.632550626300002</c:v>
                </c:pt>
                <c:pt idx="12044">
                  <c:v>82.633187721499993</c:v>
                </c:pt>
                <c:pt idx="12045">
                  <c:v>82.634120347600003</c:v>
                </c:pt>
                <c:pt idx="12046">
                  <c:v>82.634693737700005</c:v>
                </c:pt>
                <c:pt idx="12047">
                  <c:v>82.635966035500005</c:v>
                </c:pt>
                <c:pt idx="12048">
                  <c:v>82.637435274699996</c:v>
                </c:pt>
                <c:pt idx="12049">
                  <c:v>82.637990858899997</c:v>
                </c:pt>
                <c:pt idx="12050">
                  <c:v>82.638728355200001</c:v>
                </c:pt>
                <c:pt idx="12051">
                  <c:v>82.639505391499995</c:v>
                </c:pt>
                <c:pt idx="12052">
                  <c:v>82.640132455300005</c:v>
                </c:pt>
                <c:pt idx="12053">
                  <c:v>82.641804713799999</c:v>
                </c:pt>
                <c:pt idx="12054">
                  <c:v>82.645145804899997</c:v>
                </c:pt>
                <c:pt idx="12055">
                  <c:v>82.647849565300007</c:v>
                </c:pt>
                <c:pt idx="12056">
                  <c:v>82.6487909497</c:v>
                </c:pt>
                <c:pt idx="12057">
                  <c:v>82.649244669300003</c:v>
                </c:pt>
                <c:pt idx="12058">
                  <c:v>82.649881919699993</c:v>
                </c:pt>
                <c:pt idx="12059">
                  <c:v>82.650425906099997</c:v>
                </c:pt>
                <c:pt idx="12060">
                  <c:v>82.650605554600006</c:v>
                </c:pt>
                <c:pt idx="12061">
                  <c:v>82.651003632699997</c:v>
                </c:pt>
                <c:pt idx="12062">
                  <c:v>82.651604782999996</c:v>
                </c:pt>
                <c:pt idx="12063">
                  <c:v>82.653100795699999</c:v>
                </c:pt>
                <c:pt idx="12064">
                  <c:v>82.655616230800007</c:v>
                </c:pt>
                <c:pt idx="12065">
                  <c:v>82.657464294600004</c:v>
                </c:pt>
                <c:pt idx="12066">
                  <c:v>82.658298047599999</c:v>
                </c:pt>
                <c:pt idx="12067">
                  <c:v>82.660215593000004</c:v>
                </c:pt>
                <c:pt idx="12068">
                  <c:v>82.661850730899999</c:v>
                </c:pt>
                <c:pt idx="12069">
                  <c:v>82.661981111399996</c:v>
                </c:pt>
                <c:pt idx="12070">
                  <c:v>82.662885268300002</c:v>
                </c:pt>
                <c:pt idx="12071">
                  <c:v>82.664267707899995</c:v>
                </c:pt>
                <c:pt idx="12072">
                  <c:v>82.665068395299997</c:v>
                </c:pt>
                <c:pt idx="12073">
                  <c:v>82.665590742199996</c:v>
                </c:pt>
                <c:pt idx="12074">
                  <c:v>82.667101596699993</c:v>
                </c:pt>
                <c:pt idx="12075">
                  <c:v>82.668470419800002</c:v>
                </c:pt>
                <c:pt idx="12076">
                  <c:v>82.6693533073</c:v>
                </c:pt>
                <c:pt idx="12077">
                  <c:v>82.670548565399997</c:v>
                </c:pt>
                <c:pt idx="12078">
                  <c:v>82.671202323900005</c:v>
                </c:pt>
                <c:pt idx="12079">
                  <c:v>82.671422497699993</c:v>
                </c:pt>
                <c:pt idx="12080">
                  <c:v>82.6723690882</c:v>
                </c:pt>
                <c:pt idx="12081">
                  <c:v>82.673827505099993</c:v>
                </c:pt>
                <c:pt idx="12082">
                  <c:v>82.674929950299997</c:v>
                </c:pt>
                <c:pt idx="12083">
                  <c:v>82.675852624000001</c:v>
                </c:pt>
                <c:pt idx="12084">
                  <c:v>82.677059944099994</c:v>
                </c:pt>
                <c:pt idx="12085">
                  <c:v>82.6782074873</c:v>
                </c:pt>
                <c:pt idx="12086">
                  <c:v>82.678746051999994</c:v>
                </c:pt>
                <c:pt idx="12087">
                  <c:v>82.679069060399996</c:v>
                </c:pt>
                <c:pt idx="12088">
                  <c:v>82.679491874500002</c:v>
                </c:pt>
                <c:pt idx="12089">
                  <c:v>82.680086802899993</c:v>
                </c:pt>
                <c:pt idx="12090">
                  <c:v>82.682385616399998</c:v>
                </c:pt>
                <c:pt idx="12091">
                  <c:v>82.684656506600007</c:v>
                </c:pt>
                <c:pt idx="12092">
                  <c:v>82.685265320699997</c:v>
                </c:pt>
                <c:pt idx="12093">
                  <c:v>82.686015958400006</c:v>
                </c:pt>
                <c:pt idx="12094">
                  <c:v>82.686566158299996</c:v>
                </c:pt>
                <c:pt idx="12095">
                  <c:v>82.687572686999999</c:v>
                </c:pt>
                <c:pt idx="12096">
                  <c:v>82.688722739100001</c:v>
                </c:pt>
                <c:pt idx="12097">
                  <c:v>82.689410443699998</c:v>
                </c:pt>
                <c:pt idx="12098">
                  <c:v>82.690525948800001</c:v>
                </c:pt>
                <c:pt idx="12099">
                  <c:v>82.691917739199994</c:v>
                </c:pt>
                <c:pt idx="12100">
                  <c:v>82.693024988999994</c:v>
                </c:pt>
                <c:pt idx="12101">
                  <c:v>82.693690942499998</c:v>
                </c:pt>
                <c:pt idx="12102">
                  <c:v>82.694579662899997</c:v>
                </c:pt>
                <c:pt idx="12103">
                  <c:v>82.695462134799996</c:v>
                </c:pt>
                <c:pt idx="12104">
                  <c:v>82.697029591299994</c:v>
                </c:pt>
                <c:pt idx="12105">
                  <c:v>82.698812992800001</c:v>
                </c:pt>
                <c:pt idx="12106">
                  <c:v>82.699543871700001</c:v>
                </c:pt>
                <c:pt idx="12107">
                  <c:v>82.701586047800006</c:v>
                </c:pt>
                <c:pt idx="12108">
                  <c:v>82.703982741100006</c:v>
                </c:pt>
                <c:pt idx="12109">
                  <c:v>82.704708707600005</c:v>
                </c:pt>
                <c:pt idx="12110">
                  <c:v>82.705435868899997</c:v>
                </c:pt>
                <c:pt idx="12111">
                  <c:v>82.706647376199996</c:v>
                </c:pt>
                <c:pt idx="12112">
                  <c:v>82.707981876399998</c:v>
                </c:pt>
                <c:pt idx="12113">
                  <c:v>82.709205378600004</c:v>
                </c:pt>
                <c:pt idx="12114">
                  <c:v>82.709855294799993</c:v>
                </c:pt>
                <c:pt idx="12115">
                  <c:v>82.711224847899999</c:v>
                </c:pt>
                <c:pt idx="12116">
                  <c:v>82.712371509799993</c:v>
                </c:pt>
                <c:pt idx="12117">
                  <c:v>82.713538526400001</c:v>
                </c:pt>
                <c:pt idx="12118">
                  <c:v>82.714872494900007</c:v>
                </c:pt>
                <c:pt idx="12119">
                  <c:v>82.715453033700001</c:v>
                </c:pt>
                <c:pt idx="12120">
                  <c:v>82.716453246900002</c:v>
                </c:pt>
                <c:pt idx="12121">
                  <c:v>82.718074565799995</c:v>
                </c:pt>
                <c:pt idx="12122">
                  <c:v>82.719658356400004</c:v>
                </c:pt>
                <c:pt idx="12123">
                  <c:v>82.720983849899994</c:v>
                </c:pt>
                <c:pt idx="12124">
                  <c:v>82.721923740799994</c:v>
                </c:pt>
                <c:pt idx="12125">
                  <c:v>82.722803489</c:v>
                </c:pt>
                <c:pt idx="12126">
                  <c:v>82.724367706899997</c:v>
                </c:pt>
                <c:pt idx="12127">
                  <c:v>82.725721339399996</c:v>
                </c:pt>
                <c:pt idx="12128">
                  <c:v>82.726734317099996</c:v>
                </c:pt>
                <c:pt idx="12129">
                  <c:v>82.727557088400005</c:v>
                </c:pt>
                <c:pt idx="12130">
                  <c:v>82.728110704599999</c:v>
                </c:pt>
                <c:pt idx="12131">
                  <c:v>82.728917361100002</c:v>
                </c:pt>
                <c:pt idx="12132">
                  <c:v>82.729494950000003</c:v>
                </c:pt>
                <c:pt idx="12133">
                  <c:v>82.729640408899996</c:v>
                </c:pt>
                <c:pt idx="12134">
                  <c:v>82.730089270400001</c:v>
                </c:pt>
                <c:pt idx="12135">
                  <c:v>82.730691751699993</c:v>
                </c:pt>
                <c:pt idx="12136">
                  <c:v>82.731371131499998</c:v>
                </c:pt>
                <c:pt idx="12137">
                  <c:v>82.731834366000001</c:v>
                </c:pt>
                <c:pt idx="12138">
                  <c:v>82.732015874300004</c:v>
                </c:pt>
                <c:pt idx="12139">
                  <c:v>82.732344309599995</c:v>
                </c:pt>
                <c:pt idx="12140">
                  <c:v>82.733145565499996</c:v>
                </c:pt>
                <c:pt idx="12141">
                  <c:v>82.734264434400004</c:v>
                </c:pt>
                <c:pt idx="12142">
                  <c:v>82.735283850000002</c:v>
                </c:pt>
                <c:pt idx="12143">
                  <c:v>82.735832370400004</c:v>
                </c:pt>
                <c:pt idx="12144">
                  <c:v>82.735885978400006</c:v>
                </c:pt>
                <c:pt idx="12145">
                  <c:v>82.736457729799994</c:v>
                </c:pt>
                <c:pt idx="12146">
                  <c:v>82.737423527000004</c:v>
                </c:pt>
                <c:pt idx="12147">
                  <c:v>82.738497965700006</c:v>
                </c:pt>
                <c:pt idx="12148">
                  <c:v>82.739744424400001</c:v>
                </c:pt>
                <c:pt idx="12149">
                  <c:v>82.740718953300004</c:v>
                </c:pt>
                <c:pt idx="12150">
                  <c:v>82.742188682800005</c:v>
                </c:pt>
                <c:pt idx="12151">
                  <c:v>82.743297749199996</c:v>
                </c:pt>
                <c:pt idx="12152">
                  <c:v>82.743758510899994</c:v>
                </c:pt>
                <c:pt idx="12153">
                  <c:v>82.744628272400007</c:v>
                </c:pt>
                <c:pt idx="12154">
                  <c:v>82.746777293700006</c:v>
                </c:pt>
                <c:pt idx="12155">
                  <c:v>82.748845301599999</c:v>
                </c:pt>
                <c:pt idx="12156">
                  <c:v>82.749638921599995</c:v>
                </c:pt>
                <c:pt idx="12157">
                  <c:v>82.750099185799996</c:v>
                </c:pt>
                <c:pt idx="12158">
                  <c:v>82.7508923786</c:v>
                </c:pt>
                <c:pt idx="12159">
                  <c:v>82.752240069899997</c:v>
                </c:pt>
                <c:pt idx="12160">
                  <c:v>82.753057310399996</c:v>
                </c:pt>
                <c:pt idx="12161">
                  <c:v>82.753324700999997</c:v>
                </c:pt>
                <c:pt idx="12162">
                  <c:v>82.753426954899993</c:v>
                </c:pt>
                <c:pt idx="12163">
                  <c:v>82.754361915700002</c:v>
                </c:pt>
                <c:pt idx="12164">
                  <c:v>82.755817014599998</c:v>
                </c:pt>
                <c:pt idx="12165">
                  <c:v>82.756593662399993</c:v>
                </c:pt>
                <c:pt idx="12166">
                  <c:v>82.756832275600004</c:v>
                </c:pt>
                <c:pt idx="12167">
                  <c:v>82.757124208500002</c:v>
                </c:pt>
                <c:pt idx="12168">
                  <c:v>82.758904633699998</c:v>
                </c:pt>
                <c:pt idx="12169">
                  <c:v>82.760965447700002</c:v>
                </c:pt>
                <c:pt idx="12170">
                  <c:v>82.761518979499996</c:v>
                </c:pt>
                <c:pt idx="12171">
                  <c:v>82.763443052400007</c:v>
                </c:pt>
                <c:pt idx="12172">
                  <c:v>82.767294097700002</c:v>
                </c:pt>
                <c:pt idx="12173">
                  <c:v>82.769671787299998</c:v>
                </c:pt>
                <c:pt idx="12174">
                  <c:v>82.771051398699996</c:v>
                </c:pt>
                <c:pt idx="12175">
                  <c:v>82.772330504500005</c:v>
                </c:pt>
                <c:pt idx="12176">
                  <c:v>82.772838052899999</c:v>
                </c:pt>
                <c:pt idx="12177">
                  <c:v>82.773609411699994</c:v>
                </c:pt>
                <c:pt idx="12178">
                  <c:v>82.774379665300003</c:v>
                </c:pt>
                <c:pt idx="12179">
                  <c:v>82.775314527999996</c:v>
                </c:pt>
                <c:pt idx="12180">
                  <c:v>82.776741071100005</c:v>
                </c:pt>
                <c:pt idx="12181">
                  <c:v>82.777498198399996</c:v>
                </c:pt>
                <c:pt idx="12182">
                  <c:v>82.777676479500002</c:v>
                </c:pt>
                <c:pt idx="12183">
                  <c:v>82.778507415500002</c:v>
                </c:pt>
                <c:pt idx="12184">
                  <c:v>82.779353574799998</c:v>
                </c:pt>
                <c:pt idx="12185">
                  <c:v>82.780532173599994</c:v>
                </c:pt>
                <c:pt idx="12186">
                  <c:v>82.781662036699998</c:v>
                </c:pt>
                <c:pt idx="12187">
                  <c:v>82.781956510000001</c:v>
                </c:pt>
                <c:pt idx="12188">
                  <c:v>82.7827570149</c:v>
                </c:pt>
                <c:pt idx="12189">
                  <c:v>82.784668414999999</c:v>
                </c:pt>
                <c:pt idx="12190">
                  <c:v>82.787009696599995</c:v>
                </c:pt>
                <c:pt idx="12191">
                  <c:v>82.788385610500001</c:v>
                </c:pt>
                <c:pt idx="12192">
                  <c:v>82.789580127899995</c:v>
                </c:pt>
                <c:pt idx="12193">
                  <c:v>82.790479056500004</c:v>
                </c:pt>
                <c:pt idx="12194">
                  <c:v>82.790712313599997</c:v>
                </c:pt>
                <c:pt idx="12195">
                  <c:v>82.791658222500004</c:v>
                </c:pt>
                <c:pt idx="12196">
                  <c:v>82.793942022500005</c:v>
                </c:pt>
                <c:pt idx="12197">
                  <c:v>82.795536184200003</c:v>
                </c:pt>
                <c:pt idx="12198">
                  <c:v>82.795921080900001</c:v>
                </c:pt>
                <c:pt idx="12199">
                  <c:v>82.797103503700001</c:v>
                </c:pt>
                <c:pt idx="12200">
                  <c:v>82.798622010599999</c:v>
                </c:pt>
                <c:pt idx="12201">
                  <c:v>82.800870539800002</c:v>
                </c:pt>
                <c:pt idx="12202">
                  <c:v>82.804631844200003</c:v>
                </c:pt>
                <c:pt idx="12203">
                  <c:v>82.806815698299999</c:v>
                </c:pt>
                <c:pt idx="12204">
                  <c:v>82.806939507799996</c:v>
                </c:pt>
                <c:pt idx="12205">
                  <c:v>82.807444227700003</c:v>
                </c:pt>
                <c:pt idx="12206">
                  <c:v>82.808229992500003</c:v>
                </c:pt>
                <c:pt idx="12207">
                  <c:v>82.809286953500006</c:v>
                </c:pt>
                <c:pt idx="12208">
                  <c:v>82.810019001000001</c:v>
                </c:pt>
                <c:pt idx="12209">
                  <c:v>82.810235281100006</c:v>
                </c:pt>
                <c:pt idx="12210">
                  <c:v>82.810463695400003</c:v>
                </c:pt>
                <c:pt idx="12211">
                  <c:v>82.810850426399995</c:v>
                </c:pt>
                <c:pt idx="12212">
                  <c:v>82.812621375199996</c:v>
                </c:pt>
                <c:pt idx="12213">
                  <c:v>82.814474494600006</c:v>
                </c:pt>
                <c:pt idx="12214">
                  <c:v>82.816155791</c:v>
                </c:pt>
                <c:pt idx="12215">
                  <c:v>82.817757020900004</c:v>
                </c:pt>
                <c:pt idx="12216">
                  <c:v>82.819452504599994</c:v>
                </c:pt>
                <c:pt idx="12217">
                  <c:v>82.821033203900001</c:v>
                </c:pt>
                <c:pt idx="12218">
                  <c:v>82.822772290200007</c:v>
                </c:pt>
                <c:pt idx="12219">
                  <c:v>82.8251615808</c:v>
                </c:pt>
                <c:pt idx="12220">
                  <c:v>82.8265173379</c:v>
                </c:pt>
                <c:pt idx="12221">
                  <c:v>82.827060794600001</c:v>
                </c:pt>
                <c:pt idx="12222">
                  <c:v>82.827729177799995</c:v>
                </c:pt>
                <c:pt idx="12223">
                  <c:v>82.829063343000001</c:v>
                </c:pt>
                <c:pt idx="12224">
                  <c:v>82.830489596099994</c:v>
                </c:pt>
                <c:pt idx="12225">
                  <c:v>82.831553893800006</c:v>
                </c:pt>
                <c:pt idx="12226">
                  <c:v>82.832237620699999</c:v>
                </c:pt>
                <c:pt idx="12227">
                  <c:v>82.832822527800005</c:v>
                </c:pt>
                <c:pt idx="12228">
                  <c:v>82.833516478099995</c:v>
                </c:pt>
                <c:pt idx="12229">
                  <c:v>82.833994118899994</c:v>
                </c:pt>
                <c:pt idx="12230">
                  <c:v>82.834700638200005</c:v>
                </c:pt>
                <c:pt idx="12231">
                  <c:v>82.8355072624</c:v>
                </c:pt>
                <c:pt idx="12232">
                  <c:v>82.836056054400004</c:v>
                </c:pt>
                <c:pt idx="12233">
                  <c:v>82.836973849000003</c:v>
                </c:pt>
                <c:pt idx="12234">
                  <c:v>82.838303835600001</c:v>
                </c:pt>
                <c:pt idx="12235">
                  <c:v>82.8391907492</c:v>
                </c:pt>
                <c:pt idx="12236">
                  <c:v>82.839449017299998</c:v>
                </c:pt>
                <c:pt idx="12237">
                  <c:v>82.839859328599999</c:v>
                </c:pt>
                <c:pt idx="12238">
                  <c:v>82.840164159799997</c:v>
                </c:pt>
                <c:pt idx="12239">
                  <c:v>82.840239990499995</c:v>
                </c:pt>
                <c:pt idx="12240">
                  <c:v>82.840927808199993</c:v>
                </c:pt>
                <c:pt idx="12241">
                  <c:v>82.842465586100005</c:v>
                </c:pt>
                <c:pt idx="12242">
                  <c:v>82.843656731300001</c:v>
                </c:pt>
                <c:pt idx="12243">
                  <c:v>82.844283206900002</c:v>
                </c:pt>
                <c:pt idx="12244">
                  <c:v>82.846113575199993</c:v>
                </c:pt>
                <c:pt idx="12245">
                  <c:v>82.847866504199999</c:v>
                </c:pt>
                <c:pt idx="12246">
                  <c:v>82.8486315082</c:v>
                </c:pt>
                <c:pt idx="12247">
                  <c:v>82.849662900699997</c:v>
                </c:pt>
                <c:pt idx="12248">
                  <c:v>82.851861630900004</c:v>
                </c:pt>
                <c:pt idx="12249">
                  <c:v>82.853688067899995</c:v>
                </c:pt>
                <c:pt idx="12250">
                  <c:v>82.853836386200001</c:v>
                </c:pt>
                <c:pt idx="12251">
                  <c:v>82.854267420200003</c:v>
                </c:pt>
                <c:pt idx="12252">
                  <c:v>82.854783565199995</c:v>
                </c:pt>
                <c:pt idx="12253">
                  <c:v>82.855461413200004</c:v>
                </c:pt>
                <c:pt idx="12254">
                  <c:v>82.856298170200006</c:v>
                </c:pt>
                <c:pt idx="12255">
                  <c:v>82.856642278400003</c:v>
                </c:pt>
                <c:pt idx="12256">
                  <c:v>82.856808064899994</c:v>
                </c:pt>
                <c:pt idx="12257">
                  <c:v>82.857541548499995</c:v>
                </c:pt>
                <c:pt idx="12258">
                  <c:v>82.859484969600004</c:v>
                </c:pt>
                <c:pt idx="12259">
                  <c:v>82.861782782000006</c:v>
                </c:pt>
                <c:pt idx="12260">
                  <c:v>82.862831882199998</c:v>
                </c:pt>
                <c:pt idx="12261">
                  <c:v>82.863908327299995</c:v>
                </c:pt>
                <c:pt idx="12262">
                  <c:v>82.865107681400005</c:v>
                </c:pt>
                <c:pt idx="12263">
                  <c:v>82.865550422699997</c:v>
                </c:pt>
                <c:pt idx="12264">
                  <c:v>82.867722989399994</c:v>
                </c:pt>
                <c:pt idx="12265">
                  <c:v>82.870129705799997</c:v>
                </c:pt>
                <c:pt idx="12266">
                  <c:v>82.871140760800003</c:v>
                </c:pt>
                <c:pt idx="12267">
                  <c:v>82.871916542700006</c:v>
                </c:pt>
                <c:pt idx="12268">
                  <c:v>82.873695357700001</c:v>
                </c:pt>
                <c:pt idx="12269">
                  <c:v>82.875348152699999</c:v>
                </c:pt>
                <c:pt idx="12270">
                  <c:v>82.876036019099999</c:v>
                </c:pt>
                <c:pt idx="12271">
                  <c:v>82.876896656699998</c:v>
                </c:pt>
                <c:pt idx="12272">
                  <c:v>82.877247176400004</c:v>
                </c:pt>
                <c:pt idx="12273">
                  <c:v>82.877608899999998</c:v>
                </c:pt>
                <c:pt idx="12274">
                  <c:v>82.878762899500003</c:v>
                </c:pt>
                <c:pt idx="12275">
                  <c:v>82.8800328122</c:v>
                </c:pt>
                <c:pt idx="12276">
                  <c:v>82.881085303099994</c:v>
                </c:pt>
                <c:pt idx="12277">
                  <c:v>82.881825854300004</c:v>
                </c:pt>
                <c:pt idx="12278">
                  <c:v>82.884701457999995</c:v>
                </c:pt>
                <c:pt idx="12279">
                  <c:v>82.887629296</c:v>
                </c:pt>
                <c:pt idx="12280">
                  <c:v>82.888047189299996</c:v>
                </c:pt>
                <c:pt idx="12281">
                  <c:v>82.888486092799994</c:v>
                </c:pt>
                <c:pt idx="12282">
                  <c:v>82.889407546200005</c:v>
                </c:pt>
                <c:pt idx="12283">
                  <c:v>82.890326083100007</c:v>
                </c:pt>
                <c:pt idx="12284">
                  <c:v>82.892298390700006</c:v>
                </c:pt>
                <c:pt idx="12285">
                  <c:v>82.894623241900007</c:v>
                </c:pt>
                <c:pt idx="12286">
                  <c:v>82.896787022699996</c:v>
                </c:pt>
                <c:pt idx="12287">
                  <c:v>82.898918682200005</c:v>
                </c:pt>
                <c:pt idx="12288">
                  <c:v>82.900451302500002</c:v>
                </c:pt>
                <c:pt idx="12289">
                  <c:v>82.901710335199994</c:v>
                </c:pt>
                <c:pt idx="12290">
                  <c:v>82.902295034000005</c:v>
                </c:pt>
                <c:pt idx="12291">
                  <c:v>82.903213794699994</c:v>
                </c:pt>
                <c:pt idx="12292">
                  <c:v>82.904073372900001</c:v>
                </c:pt>
                <c:pt idx="12293">
                  <c:v>82.904782679199997</c:v>
                </c:pt>
                <c:pt idx="12294">
                  <c:v>82.906107465800005</c:v>
                </c:pt>
                <c:pt idx="12295">
                  <c:v>82.907249078899994</c:v>
                </c:pt>
                <c:pt idx="12296">
                  <c:v>82.907695660399995</c:v>
                </c:pt>
                <c:pt idx="12297">
                  <c:v>82.908478158099996</c:v>
                </c:pt>
                <c:pt idx="12298">
                  <c:v>82.909630668800006</c:v>
                </c:pt>
                <c:pt idx="12299">
                  <c:v>82.911051275600002</c:v>
                </c:pt>
                <c:pt idx="12300">
                  <c:v>82.912218898500001</c:v>
                </c:pt>
                <c:pt idx="12301">
                  <c:v>82.914068510000007</c:v>
                </c:pt>
                <c:pt idx="12302">
                  <c:v>82.915749739199995</c:v>
                </c:pt>
                <c:pt idx="12303">
                  <c:v>82.916012673200001</c:v>
                </c:pt>
                <c:pt idx="12304">
                  <c:v>82.916377432000004</c:v>
                </c:pt>
                <c:pt idx="12305">
                  <c:v>82.917499426999996</c:v>
                </c:pt>
                <c:pt idx="12306">
                  <c:v>82.918555826599999</c:v>
                </c:pt>
                <c:pt idx="12307">
                  <c:v>82.919001373499995</c:v>
                </c:pt>
                <c:pt idx="12308">
                  <c:v>82.919888562200001</c:v>
                </c:pt>
                <c:pt idx="12309">
                  <c:v>82.920531666900004</c:v>
                </c:pt>
                <c:pt idx="12310">
                  <c:v>82.920922227099993</c:v>
                </c:pt>
                <c:pt idx="12311">
                  <c:v>82.9222532231</c:v>
                </c:pt>
                <c:pt idx="12312">
                  <c:v>82.923493193699997</c:v>
                </c:pt>
                <c:pt idx="12313">
                  <c:v>82.924018470299998</c:v>
                </c:pt>
                <c:pt idx="12314">
                  <c:v>82.924668154200006</c:v>
                </c:pt>
                <c:pt idx="12315">
                  <c:v>82.925459820599997</c:v>
                </c:pt>
                <c:pt idx="12316">
                  <c:v>82.926891830599999</c:v>
                </c:pt>
                <c:pt idx="12317">
                  <c:v>82.9282104025</c:v>
                </c:pt>
                <c:pt idx="12318">
                  <c:v>82.9290913902</c:v>
                </c:pt>
                <c:pt idx="12319">
                  <c:v>82.930425177100005</c:v>
                </c:pt>
                <c:pt idx="12320">
                  <c:v>82.931790941700001</c:v>
                </c:pt>
                <c:pt idx="12321">
                  <c:v>82.932856457400007</c:v>
                </c:pt>
                <c:pt idx="12322">
                  <c:v>82.9333244221</c:v>
                </c:pt>
                <c:pt idx="12323">
                  <c:v>82.933394660600001</c:v>
                </c:pt>
                <c:pt idx="12324">
                  <c:v>82.933552246700003</c:v>
                </c:pt>
                <c:pt idx="12325">
                  <c:v>82.934186073000006</c:v>
                </c:pt>
                <c:pt idx="12326">
                  <c:v>82.934794356699996</c:v>
                </c:pt>
                <c:pt idx="12327">
                  <c:v>82.935312981300001</c:v>
                </c:pt>
                <c:pt idx="12328">
                  <c:v>82.935927053599997</c:v>
                </c:pt>
                <c:pt idx="12329">
                  <c:v>82.9363055269</c:v>
                </c:pt>
                <c:pt idx="12330">
                  <c:v>82.936903231900004</c:v>
                </c:pt>
                <c:pt idx="12331">
                  <c:v>82.9374802034</c:v>
                </c:pt>
                <c:pt idx="12332">
                  <c:v>82.938719950199996</c:v>
                </c:pt>
                <c:pt idx="12333">
                  <c:v>82.940423158800002</c:v>
                </c:pt>
                <c:pt idx="12334">
                  <c:v>82.941374744200004</c:v>
                </c:pt>
                <c:pt idx="12335">
                  <c:v>82.943099707299993</c:v>
                </c:pt>
                <c:pt idx="12336">
                  <c:v>82.944556628100003</c:v>
                </c:pt>
                <c:pt idx="12337">
                  <c:v>82.945703896400005</c:v>
                </c:pt>
                <c:pt idx="12338">
                  <c:v>82.947569234300005</c:v>
                </c:pt>
                <c:pt idx="12339">
                  <c:v>82.949631117500005</c:v>
                </c:pt>
                <c:pt idx="12340">
                  <c:v>82.9510250708</c:v>
                </c:pt>
                <c:pt idx="12341">
                  <c:v>82.951756347699998</c:v>
                </c:pt>
                <c:pt idx="12342">
                  <c:v>82.952482693600004</c:v>
                </c:pt>
                <c:pt idx="12343">
                  <c:v>82.952714106900004</c:v>
                </c:pt>
                <c:pt idx="12344">
                  <c:v>82.953610921000006</c:v>
                </c:pt>
                <c:pt idx="12345">
                  <c:v>82.954950728699998</c:v>
                </c:pt>
                <c:pt idx="12346">
                  <c:v>82.955533404799993</c:v>
                </c:pt>
                <c:pt idx="12347">
                  <c:v>82.955862919200001</c:v>
                </c:pt>
                <c:pt idx="12348">
                  <c:v>82.956746687000006</c:v>
                </c:pt>
                <c:pt idx="12349">
                  <c:v>82.957577275999995</c:v>
                </c:pt>
                <c:pt idx="12350">
                  <c:v>82.958636184</c:v>
                </c:pt>
                <c:pt idx="12351">
                  <c:v>82.959903668099997</c:v>
                </c:pt>
                <c:pt idx="12352">
                  <c:v>82.961439945699993</c:v>
                </c:pt>
                <c:pt idx="12353">
                  <c:v>82.963168618699996</c:v>
                </c:pt>
                <c:pt idx="12354">
                  <c:v>82.964008506100001</c:v>
                </c:pt>
                <c:pt idx="12355">
                  <c:v>82.964451761999996</c:v>
                </c:pt>
                <c:pt idx="12356">
                  <c:v>82.964962563599997</c:v>
                </c:pt>
                <c:pt idx="12357">
                  <c:v>82.966108705899998</c:v>
                </c:pt>
                <c:pt idx="12358">
                  <c:v>82.967081212500005</c:v>
                </c:pt>
                <c:pt idx="12359">
                  <c:v>82.969076735599998</c:v>
                </c:pt>
                <c:pt idx="12360">
                  <c:v>82.971572159999994</c:v>
                </c:pt>
                <c:pt idx="12361">
                  <c:v>82.972283275600006</c:v>
                </c:pt>
                <c:pt idx="12362">
                  <c:v>82.972413142600004</c:v>
                </c:pt>
                <c:pt idx="12363">
                  <c:v>82.973349914799996</c:v>
                </c:pt>
                <c:pt idx="12364">
                  <c:v>82.974729458100001</c:v>
                </c:pt>
                <c:pt idx="12365">
                  <c:v>82.976916306600003</c:v>
                </c:pt>
                <c:pt idx="12366">
                  <c:v>82.979256811900001</c:v>
                </c:pt>
                <c:pt idx="12367">
                  <c:v>82.979863487900005</c:v>
                </c:pt>
                <c:pt idx="12368">
                  <c:v>82.980078528099995</c:v>
                </c:pt>
                <c:pt idx="12369">
                  <c:v>82.980523040099996</c:v>
                </c:pt>
                <c:pt idx="12370">
                  <c:v>82.980967502200002</c:v>
                </c:pt>
                <c:pt idx="12371">
                  <c:v>82.981599824499995</c:v>
                </c:pt>
                <c:pt idx="12372">
                  <c:v>82.982126989899996</c:v>
                </c:pt>
                <c:pt idx="12373">
                  <c:v>82.982535689399995</c:v>
                </c:pt>
                <c:pt idx="12374">
                  <c:v>82.983965102799999</c:v>
                </c:pt>
                <c:pt idx="12375">
                  <c:v>82.985170361000002</c:v>
                </c:pt>
                <c:pt idx="12376">
                  <c:v>82.986135692399998</c:v>
                </c:pt>
                <c:pt idx="12377">
                  <c:v>82.990400070000007</c:v>
                </c:pt>
                <c:pt idx="12378">
                  <c:v>82.994274841399999</c:v>
                </c:pt>
                <c:pt idx="12379">
                  <c:v>82.994963270300005</c:v>
                </c:pt>
                <c:pt idx="12380">
                  <c:v>82.996359392499997</c:v>
                </c:pt>
                <c:pt idx="12381">
                  <c:v>82.999078158800003</c:v>
                </c:pt>
                <c:pt idx="12382">
                  <c:v>83.002795499300007</c:v>
                </c:pt>
                <c:pt idx="12383">
                  <c:v>83.006308704600002</c:v>
                </c:pt>
                <c:pt idx="12384">
                  <c:v>83.008032715400006</c:v>
                </c:pt>
                <c:pt idx="12385">
                  <c:v>83.008843966200004</c:v>
                </c:pt>
                <c:pt idx="12386">
                  <c:v>83.011893828799998</c:v>
                </c:pt>
                <c:pt idx="12387">
                  <c:v>83.015183851299994</c:v>
                </c:pt>
                <c:pt idx="12388">
                  <c:v>83.016389967199999</c:v>
                </c:pt>
                <c:pt idx="12389">
                  <c:v>83.017089999199996</c:v>
                </c:pt>
                <c:pt idx="12390">
                  <c:v>83.018515785899993</c:v>
                </c:pt>
                <c:pt idx="12391">
                  <c:v>83.021367947300007</c:v>
                </c:pt>
                <c:pt idx="12392">
                  <c:v>83.023145088199996</c:v>
                </c:pt>
                <c:pt idx="12393">
                  <c:v>83.024643335799993</c:v>
                </c:pt>
                <c:pt idx="12394">
                  <c:v>83.026024073000002</c:v>
                </c:pt>
                <c:pt idx="12395">
                  <c:v>83.027762223099998</c:v>
                </c:pt>
                <c:pt idx="12396">
                  <c:v>83.031460120099993</c:v>
                </c:pt>
                <c:pt idx="12397">
                  <c:v>83.033658788400004</c:v>
                </c:pt>
                <c:pt idx="12398">
                  <c:v>83.034307253199998</c:v>
                </c:pt>
                <c:pt idx="12399">
                  <c:v>83.034829152300006</c:v>
                </c:pt>
                <c:pt idx="12400">
                  <c:v>83.035743636099994</c:v>
                </c:pt>
                <c:pt idx="12401">
                  <c:v>83.037324701599999</c:v>
                </c:pt>
                <c:pt idx="12402">
                  <c:v>83.038614972999994</c:v>
                </c:pt>
                <c:pt idx="12403">
                  <c:v>83.039831822099998</c:v>
                </c:pt>
                <c:pt idx="12404">
                  <c:v>83.0409983622</c:v>
                </c:pt>
                <c:pt idx="12405">
                  <c:v>83.042083727600001</c:v>
                </c:pt>
                <c:pt idx="12406">
                  <c:v>83.042672795499996</c:v>
                </c:pt>
                <c:pt idx="12407">
                  <c:v>83.043599573700007</c:v>
                </c:pt>
                <c:pt idx="12408">
                  <c:v>83.045449372600004</c:v>
                </c:pt>
                <c:pt idx="12409">
                  <c:v>83.046543242799999</c:v>
                </c:pt>
                <c:pt idx="12410">
                  <c:v>83.046837853</c:v>
                </c:pt>
                <c:pt idx="12411">
                  <c:v>83.047945536399993</c:v>
                </c:pt>
                <c:pt idx="12412">
                  <c:v>83.049209273399995</c:v>
                </c:pt>
                <c:pt idx="12413">
                  <c:v>83.049780836400004</c:v>
                </c:pt>
                <c:pt idx="12414">
                  <c:v>83.0503314356</c:v>
                </c:pt>
                <c:pt idx="12415">
                  <c:v>83.051192483299999</c:v>
                </c:pt>
                <c:pt idx="12416">
                  <c:v>83.051754430000003</c:v>
                </c:pt>
                <c:pt idx="12417">
                  <c:v>83.052128119700001</c:v>
                </c:pt>
                <c:pt idx="12418">
                  <c:v>83.054028446399997</c:v>
                </c:pt>
                <c:pt idx="12419">
                  <c:v>83.056884324699993</c:v>
                </c:pt>
                <c:pt idx="12420">
                  <c:v>83.059053775799995</c:v>
                </c:pt>
                <c:pt idx="12421">
                  <c:v>83.060473169900007</c:v>
                </c:pt>
                <c:pt idx="12422">
                  <c:v>83.061175406900006</c:v>
                </c:pt>
                <c:pt idx="12423">
                  <c:v>83.062173311899997</c:v>
                </c:pt>
                <c:pt idx="12424">
                  <c:v>83.0643809436</c:v>
                </c:pt>
                <c:pt idx="12425">
                  <c:v>83.065791793200006</c:v>
                </c:pt>
                <c:pt idx="12426">
                  <c:v>83.067840677600003</c:v>
                </c:pt>
                <c:pt idx="12427">
                  <c:v>83.070199283700006</c:v>
                </c:pt>
                <c:pt idx="12428">
                  <c:v>83.070576864900005</c:v>
                </c:pt>
                <c:pt idx="12429">
                  <c:v>83.071159785299997</c:v>
                </c:pt>
                <c:pt idx="12430">
                  <c:v>83.072733693299995</c:v>
                </c:pt>
                <c:pt idx="12431">
                  <c:v>83.0765382286</c:v>
                </c:pt>
                <c:pt idx="12432">
                  <c:v>83.080330079399999</c:v>
                </c:pt>
                <c:pt idx="12433">
                  <c:v>83.081582907200001</c:v>
                </c:pt>
                <c:pt idx="12434">
                  <c:v>83.0834374991</c:v>
                </c:pt>
                <c:pt idx="12435">
                  <c:v>83.086190847099999</c:v>
                </c:pt>
                <c:pt idx="12436">
                  <c:v>83.087562477500001</c:v>
                </c:pt>
                <c:pt idx="12437">
                  <c:v>83.087868151899997</c:v>
                </c:pt>
                <c:pt idx="12438">
                  <c:v>83.088081800599994</c:v>
                </c:pt>
                <c:pt idx="12439">
                  <c:v>83.089257994999997</c:v>
                </c:pt>
                <c:pt idx="12440">
                  <c:v>83.090384274200005</c:v>
                </c:pt>
                <c:pt idx="12441">
                  <c:v>83.091057820700001</c:v>
                </c:pt>
                <c:pt idx="12442">
                  <c:v>83.093044467699997</c:v>
                </c:pt>
                <c:pt idx="12443">
                  <c:v>83.094859377399999</c:v>
                </c:pt>
                <c:pt idx="12444">
                  <c:v>83.097252965899997</c:v>
                </c:pt>
                <c:pt idx="12445">
                  <c:v>83.101243398199998</c:v>
                </c:pt>
                <c:pt idx="12446">
                  <c:v>83.103809699500005</c:v>
                </c:pt>
                <c:pt idx="12447">
                  <c:v>83.105893488700005</c:v>
                </c:pt>
                <c:pt idx="12448">
                  <c:v>83.1079367926</c:v>
                </c:pt>
                <c:pt idx="12449">
                  <c:v>83.109137756699994</c:v>
                </c:pt>
                <c:pt idx="12450">
                  <c:v>83.110242437899998</c:v>
                </c:pt>
                <c:pt idx="12451">
                  <c:v>83.110938483499993</c:v>
                </c:pt>
                <c:pt idx="12452">
                  <c:v>83.112373320700001</c:v>
                </c:pt>
                <c:pt idx="12453">
                  <c:v>83.113965411699994</c:v>
                </c:pt>
                <c:pt idx="12454">
                  <c:v>83.114881473599993</c:v>
                </c:pt>
                <c:pt idx="12455">
                  <c:v>83.115389840999995</c:v>
                </c:pt>
                <c:pt idx="12456">
                  <c:v>83.115486794099994</c:v>
                </c:pt>
                <c:pt idx="12457">
                  <c:v>83.1176610646</c:v>
                </c:pt>
                <c:pt idx="12458">
                  <c:v>83.120628839199995</c:v>
                </c:pt>
                <c:pt idx="12459">
                  <c:v>83.121669292600004</c:v>
                </c:pt>
                <c:pt idx="12460">
                  <c:v>83.122406797899998</c:v>
                </c:pt>
                <c:pt idx="12461">
                  <c:v>83.123897768500001</c:v>
                </c:pt>
                <c:pt idx="12462">
                  <c:v>83.126341141799998</c:v>
                </c:pt>
                <c:pt idx="12463">
                  <c:v>83.128177619400006</c:v>
                </c:pt>
                <c:pt idx="12464">
                  <c:v>83.129546682300003</c:v>
                </c:pt>
                <c:pt idx="12465">
                  <c:v>83.130632008800006</c:v>
                </c:pt>
                <c:pt idx="12466">
                  <c:v>83.131015370699998</c:v>
                </c:pt>
                <c:pt idx="12467">
                  <c:v>83.133139768700005</c:v>
                </c:pt>
                <c:pt idx="12468">
                  <c:v>83.135051936599993</c:v>
                </c:pt>
                <c:pt idx="12469">
                  <c:v>83.136010985300004</c:v>
                </c:pt>
                <c:pt idx="12470">
                  <c:v>83.137212630500002</c:v>
                </c:pt>
                <c:pt idx="12471">
                  <c:v>83.142376175699994</c:v>
                </c:pt>
                <c:pt idx="12472">
                  <c:v>83.147615308100001</c:v>
                </c:pt>
                <c:pt idx="12473">
                  <c:v>83.148091644399997</c:v>
                </c:pt>
                <c:pt idx="12474">
                  <c:v>83.148231151999994</c:v>
                </c:pt>
                <c:pt idx="12475">
                  <c:v>83.148747692699999</c:v>
                </c:pt>
                <c:pt idx="12476">
                  <c:v>83.149415096499993</c:v>
                </c:pt>
                <c:pt idx="12477">
                  <c:v>83.149733397899993</c:v>
                </c:pt>
                <c:pt idx="12478">
                  <c:v>83.150073758399998</c:v>
                </c:pt>
                <c:pt idx="12479">
                  <c:v>83.151462942500004</c:v>
                </c:pt>
                <c:pt idx="12480">
                  <c:v>83.152718035700005</c:v>
                </c:pt>
                <c:pt idx="12481">
                  <c:v>83.153027496899995</c:v>
                </c:pt>
                <c:pt idx="12482">
                  <c:v>83.153318876300006</c:v>
                </c:pt>
                <c:pt idx="12483">
                  <c:v>83.154135830900003</c:v>
                </c:pt>
                <c:pt idx="12484">
                  <c:v>83.154911291999994</c:v>
                </c:pt>
                <c:pt idx="12485">
                  <c:v>83.155627447000001</c:v>
                </c:pt>
                <c:pt idx="12486">
                  <c:v>83.156600765700006</c:v>
                </c:pt>
                <c:pt idx="12487">
                  <c:v>83.157553183399997</c:v>
                </c:pt>
                <c:pt idx="12488">
                  <c:v>83.158775486600007</c:v>
                </c:pt>
                <c:pt idx="12489">
                  <c:v>83.159752510299995</c:v>
                </c:pt>
                <c:pt idx="12490">
                  <c:v>83.160336706500004</c:v>
                </c:pt>
                <c:pt idx="12491">
                  <c:v>83.160563551099997</c:v>
                </c:pt>
                <c:pt idx="12492">
                  <c:v>83.160888225400001</c:v>
                </c:pt>
                <c:pt idx="12493">
                  <c:v>83.161685072400005</c:v>
                </c:pt>
                <c:pt idx="12494">
                  <c:v>83.162878578999994</c:v>
                </c:pt>
                <c:pt idx="12495">
                  <c:v>83.164030376699998</c:v>
                </c:pt>
                <c:pt idx="12496">
                  <c:v>83.164670614599999</c:v>
                </c:pt>
                <c:pt idx="12497">
                  <c:v>83.164934738599996</c:v>
                </c:pt>
                <c:pt idx="12498">
                  <c:v>83.166104739600001</c:v>
                </c:pt>
                <c:pt idx="12499">
                  <c:v>83.168003141100002</c:v>
                </c:pt>
                <c:pt idx="12500">
                  <c:v>83.170189709499994</c:v>
                </c:pt>
                <c:pt idx="12501">
                  <c:v>83.171583631299995</c:v>
                </c:pt>
                <c:pt idx="12502">
                  <c:v>83.171741898999997</c:v>
                </c:pt>
                <c:pt idx="12503">
                  <c:v>83.172177282800007</c:v>
                </c:pt>
                <c:pt idx="12504">
                  <c:v>83.172654585000004</c:v>
                </c:pt>
                <c:pt idx="12505">
                  <c:v>83.172919138699996</c:v>
                </c:pt>
                <c:pt idx="12506">
                  <c:v>83.173114724900003</c:v>
                </c:pt>
                <c:pt idx="12507">
                  <c:v>83.173600304000004</c:v>
                </c:pt>
                <c:pt idx="12508">
                  <c:v>83.1745970586</c:v>
                </c:pt>
                <c:pt idx="12509">
                  <c:v>83.175386469800003</c:v>
                </c:pt>
                <c:pt idx="12510">
                  <c:v>83.175627659900002</c:v>
                </c:pt>
                <c:pt idx="12511">
                  <c:v>83.177267391200004</c:v>
                </c:pt>
                <c:pt idx="12512">
                  <c:v>83.180060714199996</c:v>
                </c:pt>
                <c:pt idx="12513">
                  <c:v>83.183466851899993</c:v>
                </c:pt>
                <c:pt idx="12514">
                  <c:v>83.186747930400003</c:v>
                </c:pt>
                <c:pt idx="12515">
                  <c:v>83.187909285399996</c:v>
                </c:pt>
                <c:pt idx="12516">
                  <c:v>83.190030264900003</c:v>
                </c:pt>
                <c:pt idx="12517">
                  <c:v>83.192565499300002</c:v>
                </c:pt>
                <c:pt idx="12518">
                  <c:v>83.194372745799996</c:v>
                </c:pt>
                <c:pt idx="12519">
                  <c:v>83.196444661900003</c:v>
                </c:pt>
                <c:pt idx="12520">
                  <c:v>83.197274274600005</c:v>
                </c:pt>
                <c:pt idx="12521">
                  <c:v>83.197530798800003</c:v>
                </c:pt>
                <c:pt idx="12522">
                  <c:v>83.198324771800003</c:v>
                </c:pt>
                <c:pt idx="12523">
                  <c:v>83.200327672300006</c:v>
                </c:pt>
                <c:pt idx="12524">
                  <c:v>83.203041935000002</c:v>
                </c:pt>
                <c:pt idx="12525">
                  <c:v>83.204650584000007</c:v>
                </c:pt>
                <c:pt idx="12526">
                  <c:v>83.205052821300001</c:v>
                </c:pt>
                <c:pt idx="12527">
                  <c:v>83.205941419599995</c:v>
                </c:pt>
                <c:pt idx="12528">
                  <c:v>83.206820929599999</c:v>
                </c:pt>
                <c:pt idx="12529">
                  <c:v>83.207026698299998</c:v>
                </c:pt>
                <c:pt idx="12530">
                  <c:v>83.207712636799997</c:v>
                </c:pt>
                <c:pt idx="12531">
                  <c:v>83.208360612299998</c:v>
                </c:pt>
                <c:pt idx="12532">
                  <c:v>83.208416367500007</c:v>
                </c:pt>
                <c:pt idx="12533">
                  <c:v>83.209946329999994</c:v>
                </c:pt>
                <c:pt idx="12534">
                  <c:v>83.212802198600002</c:v>
                </c:pt>
                <c:pt idx="12535">
                  <c:v>83.214173313499998</c:v>
                </c:pt>
                <c:pt idx="12536">
                  <c:v>83.214390639000001</c:v>
                </c:pt>
                <c:pt idx="12537">
                  <c:v>83.215323773600005</c:v>
                </c:pt>
                <c:pt idx="12538">
                  <c:v>83.216320236599998</c:v>
                </c:pt>
                <c:pt idx="12539">
                  <c:v>83.217355242400004</c:v>
                </c:pt>
                <c:pt idx="12540">
                  <c:v>83.218445154299999</c:v>
                </c:pt>
                <c:pt idx="12541">
                  <c:v>83.218903479600002</c:v>
                </c:pt>
                <c:pt idx="12542">
                  <c:v>83.219184340400005</c:v>
                </c:pt>
                <c:pt idx="12543">
                  <c:v>83.220481640100004</c:v>
                </c:pt>
                <c:pt idx="12544">
                  <c:v>83.221792800299994</c:v>
                </c:pt>
                <c:pt idx="12545">
                  <c:v>83.221992003500006</c:v>
                </c:pt>
                <c:pt idx="12546">
                  <c:v>83.222052382000001</c:v>
                </c:pt>
                <c:pt idx="12547">
                  <c:v>83.222248984100005</c:v>
                </c:pt>
                <c:pt idx="12548">
                  <c:v>83.223053723099994</c:v>
                </c:pt>
                <c:pt idx="12549">
                  <c:v>83.224786798799997</c:v>
                </c:pt>
                <c:pt idx="12550">
                  <c:v>83.226768265000004</c:v>
                </c:pt>
                <c:pt idx="12551">
                  <c:v>83.229454445900004</c:v>
                </c:pt>
                <c:pt idx="12552">
                  <c:v>83.232227953000006</c:v>
                </c:pt>
                <c:pt idx="12553">
                  <c:v>83.234397658199995</c:v>
                </c:pt>
                <c:pt idx="12554">
                  <c:v>83.235835058800006</c:v>
                </c:pt>
                <c:pt idx="12555">
                  <c:v>83.236132692300004</c:v>
                </c:pt>
                <c:pt idx="12556">
                  <c:v>83.2363349333</c:v>
                </c:pt>
                <c:pt idx="12557">
                  <c:v>83.236813174800005</c:v>
                </c:pt>
                <c:pt idx="12558">
                  <c:v>83.237345331200004</c:v>
                </c:pt>
                <c:pt idx="12559">
                  <c:v>83.238012315500001</c:v>
                </c:pt>
                <c:pt idx="12560">
                  <c:v>83.238662460399993</c:v>
                </c:pt>
                <c:pt idx="12561">
                  <c:v>83.239686481999996</c:v>
                </c:pt>
                <c:pt idx="12562">
                  <c:v>83.241017153300007</c:v>
                </c:pt>
                <c:pt idx="12563">
                  <c:v>83.241895445400004</c:v>
                </c:pt>
                <c:pt idx="12564">
                  <c:v>83.243181465299998</c:v>
                </c:pt>
                <c:pt idx="12565">
                  <c:v>83.244327882799993</c:v>
                </c:pt>
                <c:pt idx="12566">
                  <c:v>83.245810479599996</c:v>
                </c:pt>
                <c:pt idx="12567">
                  <c:v>83.247033982000005</c:v>
                </c:pt>
                <c:pt idx="12568">
                  <c:v>83.247135342899995</c:v>
                </c:pt>
                <c:pt idx="12569">
                  <c:v>83.247324234600001</c:v>
                </c:pt>
                <c:pt idx="12570">
                  <c:v>83.247983477199995</c:v>
                </c:pt>
                <c:pt idx="12571">
                  <c:v>83.248954583900002</c:v>
                </c:pt>
                <c:pt idx="12572">
                  <c:v>83.2496124388</c:v>
                </c:pt>
                <c:pt idx="12573">
                  <c:v>83.251930687699996</c:v>
                </c:pt>
                <c:pt idx="12574">
                  <c:v>83.254107823599995</c:v>
                </c:pt>
                <c:pt idx="12575">
                  <c:v>83.254998094200005</c:v>
                </c:pt>
                <c:pt idx="12576">
                  <c:v>83.256270233400002</c:v>
                </c:pt>
                <c:pt idx="12577">
                  <c:v>83.256770185999997</c:v>
                </c:pt>
                <c:pt idx="12578">
                  <c:v>83.258506695999998</c:v>
                </c:pt>
                <c:pt idx="12579">
                  <c:v>83.260261053500003</c:v>
                </c:pt>
                <c:pt idx="12580">
                  <c:v>83.260923234900005</c:v>
                </c:pt>
                <c:pt idx="12581">
                  <c:v>83.261959501700005</c:v>
                </c:pt>
                <c:pt idx="12582">
                  <c:v>83.262732548399995</c:v>
                </c:pt>
                <c:pt idx="12583">
                  <c:v>83.263694305599998</c:v>
                </c:pt>
                <c:pt idx="12584">
                  <c:v>83.264520120599997</c:v>
                </c:pt>
                <c:pt idx="12585">
                  <c:v>83.265166954199998</c:v>
                </c:pt>
                <c:pt idx="12586">
                  <c:v>83.265708111999999</c:v>
                </c:pt>
                <c:pt idx="12587">
                  <c:v>83.265955878900002</c:v>
                </c:pt>
                <c:pt idx="12588">
                  <c:v>83.266232453800001</c:v>
                </c:pt>
                <c:pt idx="12589">
                  <c:v>83.268082422000006</c:v>
                </c:pt>
                <c:pt idx="12590">
                  <c:v>83.270167109100001</c:v>
                </c:pt>
                <c:pt idx="12591">
                  <c:v>83.270634572399999</c:v>
                </c:pt>
                <c:pt idx="12592">
                  <c:v>83.271608486299996</c:v>
                </c:pt>
                <c:pt idx="12593">
                  <c:v>83.272613904799996</c:v>
                </c:pt>
                <c:pt idx="12594">
                  <c:v>83.273186617600004</c:v>
                </c:pt>
                <c:pt idx="12595">
                  <c:v>83.274144129700005</c:v>
                </c:pt>
                <c:pt idx="12596">
                  <c:v>83.275878407799993</c:v>
                </c:pt>
                <c:pt idx="12597">
                  <c:v>83.279378102799996</c:v>
                </c:pt>
                <c:pt idx="12598">
                  <c:v>83.281682359200005</c:v>
                </c:pt>
                <c:pt idx="12599">
                  <c:v>83.282970710499995</c:v>
                </c:pt>
                <c:pt idx="12600">
                  <c:v>83.284674815100004</c:v>
                </c:pt>
                <c:pt idx="12601">
                  <c:v>83.2871735457</c:v>
                </c:pt>
                <c:pt idx="12602">
                  <c:v>83.290020220000002</c:v>
                </c:pt>
                <c:pt idx="12603">
                  <c:v>83.291053441000003</c:v>
                </c:pt>
                <c:pt idx="12604">
                  <c:v>83.294655392899998</c:v>
                </c:pt>
                <c:pt idx="12605">
                  <c:v>83.298524475299999</c:v>
                </c:pt>
                <c:pt idx="12606">
                  <c:v>83.3007974354</c:v>
                </c:pt>
                <c:pt idx="12607">
                  <c:v>83.303302380800005</c:v>
                </c:pt>
                <c:pt idx="12608">
                  <c:v>83.304144852700006</c:v>
                </c:pt>
                <c:pt idx="12609">
                  <c:v>83.304606484100006</c:v>
                </c:pt>
                <c:pt idx="12610">
                  <c:v>83.305166221899995</c:v>
                </c:pt>
                <c:pt idx="12611">
                  <c:v>83.305453458900004</c:v>
                </c:pt>
                <c:pt idx="12612">
                  <c:v>83.306475672399998</c:v>
                </c:pt>
                <c:pt idx="12613">
                  <c:v>83.307947676400005</c:v>
                </c:pt>
                <c:pt idx="12614">
                  <c:v>83.308927028799999</c:v>
                </c:pt>
                <c:pt idx="12615">
                  <c:v>83.309613522399999</c:v>
                </c:pt>
                <c:pt idx="12616">
                  <c:v>83.309936981199996</c:v>
                </c:pt>
                <c:pt idx="12617">
                  <c:v>83.310095736700006</c:v>
                </c:pt>
                <c:pt idx="12618">
                  <c:v>83.311577319600005</c:v>
                </c:pt>
                <c:pt idx="12619">
                  <c:v>83.313299418499994</c:v>
                </c:pt>
                <c:pt idx="12620">
                  <c:v>83.313706374099993</c:v>
                </c:pt>
                <c:pt idx="12621">
                  <c:v>83.314107906700002</c:v>
                </c:pt>
                <c:pt idx="12622">
                  <c:v>83.314663995100005</c:v>
                </c:pt>
                <c:pt idx="12623">
                  <c:v>83.315177617800003</c:v>
                </c:pt>
                <c:pt idx="12624">
                  <c:v>83.315743006199995</c:v>
                </c:pt>
                <c:pt idx="12625">
                  <c:v>83.316451517999994</c:v>
                </c:pt>
                <c:pt idx="12626">
                  <c:v>83.316945660800002</c:v>
                </c:pt>
                <c:pt idx="12627">
                  <c:v>83.318478716599998</c:v>
                </c:pt>
                <c:pt idx="12628">
                  <c:v>83.320782933800004</c:v>
                </c:pt>
                <c:pt idx="12629">
                  <c:v>83.321930593900007</c:v>
                </c:pt>
                <c:pt idx="12630">
                  <c:v>83.322573419600005</c:v>
                </c:pt>
                <c:pt idx="12631">
                  <c:v>83.323178388900004</c:v>
                </c:pt>
                <c:pt idx="12632">
                  <c:v>83.323795336200007</c:v>
                </c:pt>
                <c:pt idx="12633">
                  <c:v>83.324488864299994</c:v>
                </c:pt>
                <c:pt idx="12634">
                  <c:v>83.326114771099995</c:v>
                </c:pt>
                <c:pt idx="12635">
                  <c:v>83.327511400399999</c:v>
                </c:pt>
                <c:pt idx="12636">
                  <c:v>83.328479651600006</c:v>
                </c:pt>
                <c:pt idx="12637">
                  <c:v>83.329832892499994</c:v>
                </c:pt>
                <c:pt idx="12638">
                  <c:v>83.331070597500002</c:v>
                </c:pt>
                <c:pt idx="12639">
                  <c:v>83.332071234200001</c:v>
                </c:pt>
                <c:pt idx="12640">
                  <c:v>83.333011248999995</c:v>
                </c:pt>
                <c:pt idx="12641">
                  <c:v>83.334934383900006</c:v>
                </c:pt>
                <c:pt idx="12642">
                  <c:v>83.336262767199997</c:v>
                </c:pt>
                <c:pt idx="12643">
                  <c:v>83.336798707300005</c:v>
                </c:pt>
                <c:pt idx="12644">
                  <c:v>83.338032929999997</c:v>
                </c:pt>
                <c:pt idx="12645">
                  <c:v>83.339565119300005</c:v>
                </c:pt>
                <c:pt idx="12646">
                  <c:v>83.340296566999996</c:v>
                </c:pt>
                <c:pt idx="12647">
                  <c:v>83.3413158834</c:v>
                </c:pt>
                <c:pt idx="12648">
                  <c:v>83.342469127800001</c:v>
                </c:pt>
                <c:pt idx="12649">
                  <c:v>83.343422140800001</c:v>
                </c:pt>
                <c:pt idx="12650">
                  <c:v>83.345255605999995</c:v>
                </c:pt>
                <c:pt idx="12651">
                  <c:v>83.347135920900001</c:v>
                </c:pt>
                <c:pt idx="12652">
                  <c:v>83.348056088099995</c:v>
                </c:pt>
                <c:pt idx="12653">
                  <c:v>83.348293402500005</c:v>
                </c:pt>
                <c:pt idx="12654">
                  <c:v>83.349276613000001</c:v>
                </c:pt>
                <c:pt idx="12655">
                  <c:v>83.350108716999998</c:v>
                </c:pt>
                <c:pt idx="12656">
                  <c:v>83.350227769599996</c:v>
                </c:pt>
                <c:pt idx="12657">
                  <c:v>83.351298808300001</c:v>
                </c:pt>
                <c:pt idx="12658">
                  <c:v>83.352661795299994</c:v>
                </c:pt>
                <c:pt idx="12659">
                  <c:v>83.353974869499993</c:v>
                </c:pt>
                <c:pt idx="12660">
                  <c:v>83.355313011999996</c:v>
                </c:pt>
                <c:pt idx="12661">
                  <c:v>83.355891187500006</c:v>
                </c:pt>
                <c:pt idx="12662">
                  <c:v>83.356124246899995</c:v>
                </c:pt>
                <c:pt idx="12663">
                  <c:v>83.356244809399996</c:v>
                </c:pt>
                <c:pt idx="12664">
                  <c:v>83.356494330900006</c:v>
                </c:pt>
                <c:pt idx="12665">
                  <c:v>83.357135918099999</c:v>
                </c:pt>
                <c:pt idx="12666">
                  <c:v>83.358022064300002</c:v>
                </c:pt>
                <c:pt idx="12667">
                  <c:v>83.358561073800004</c:v>
                </c:pt>
                <c:pt idx="12668">
                  <c:v>83.358700732900004</c:v>
                </c:pt>
                <c:pt idx="12669">
                  <c:v>83.3592075464</c:v>
                </c:pt>
                <c:pt idx="12670">
                  <c:v>83.359705697500004</c:v>
                </c:pt>
                <c:pt idx="12671">
                  <c:v>83.359942145199994</c:v>
                </c:pt>
                <c:pt idx="12672">
                  <c:v>83.360862991000005</c:v>
                </c:pt>
                <c:pt idx="12673">
                  <c:v>83.361743077499995</c:v>
                </c:pt>
                <c:pt idx="12674">
                  <c:v>83.3624452066</c:v>
                </c:pt>
                <c:pt idx="12675">
                  <c:v>83.363440135399998</c:v>
                </c:pt>
                <c:pt idx="12676">
                  <c:v>83.3647390008</c:v>
                </c:pt>
                <c:pt idx="12677">
                  <c:v>83.365896784900002</c:v>
                </c:pt>
                <c:pt idx="12678">
                  <c:v>83.3664013697</c:v>
                </c:pt>
                <c:pt idx="12679">
                  <c:v>83.366695730700002</c:v>
                </c:pt>
                <c:pt idx="12680">
                  <c:v>83.366974412499999</c:v>
                </c:pt>
                <c:pt idx="12681">
                  <c:v>83.367811132900002</c:v>
                </c:pt>
                <c:pt idx="12682">
                  <c:v>83.368497630999997</c:v>
                </c:pt>
                <c:pt idx="12683">
                  <c:v>83.368870847300002</c:v>
                </c:pt>
                <c:pt idx="12684">
                  <c:v>83.369507317499995</c:v>
                </c:pt>
                <c:pt idx="12685">
                  <c:v>83.370531551400006</c:v>
                </c:pt>
                <c:pt idx="12686">
                  <c:v>83.371401083400002</c:v>
                </c:pt>
                <c:pt idx="12687">
                  <c:v>83.3715447907</c:v>
                </c:pt>
                <c:pt idx="12688">
                  <c:v>83.371755274500003</c:v>
                </c:pt>
                <c:pt idx="12689">
                  <c:v>83.371988219499997</c:v>
                </c:pt>
                <c:pt idx="12690">
                  <c:v>83.373342388300003</c:v>
                </c:pt>
                <c:pt idx="12691">
                  <c:v>83.3768533625</c:v>
                </c:pt>
                <c:pt idx="12692">
                  <c:v>83.379138239</c:v>
                </c:pt>
                <c:pt idx="12693">
                  <c:v>83.379805108699998</c:v>
                </c:pt>
                <c:pt idx="12694">
                  <c:v>83.380572991999998</c:v>
                </c:pt>
                <c:pt idx="12695">
                  <c:v>83.381745941800006</c:v>
                </c:pt>
                <c:pt idx="12696">
                  <c:v>83.382912596099999</c:v>
                </c:pt>
                <c:pt idx="12697">
                  <c:v>83.383799060200005</c:v>
                </c:pt>
                <c:pt idx="12698">
                  <c:v>83.385071375099997</c:v>
                </c:pt>
                <c:pt idx="12699">
                  <c:v>83.387419948200005</c:v>
                </c:pt>
                <c:pt idx="12700">
                  <c:v>83.389848084199997</c:v>
                </c:pt>
                <c:pt idx="12701">
                  <c:v>83.391723823700005</c:v>
                </c:pt>
                <c:pt idx="12702">
                  <c:v>83.393815878300003</c:v>
                </c:pt>
                <c:pt idx="12703">
                  <c:v>83.396955134899997</c:v>
                </c:pt>
                <c:pt idx="12704">
                  <c:v>83.400104657699998</c:v>
                </c:pt>
                <c:pt idx="12705">
                  <c:v>83.401469062100006</c:v>
                </c:pt>
                <c:pt idx="12706">
                  <c:v>83.402377877299998</c:v>
                </c:pt>
                <c:pt idx="12707">
                  <c:v>83.404320153800001</c:v>
                </c:pt>
                <c:pt idx="12708">
                  <c:v>83.407603746899994</c:v>
                </c:pt>
                <c:pt idx="12709">
                  <c:v>83.409831532400005</c:v>
                </c:pt>
                <c:pt idx="12710">
                  <c:v>83.410302230400006</c:v>
                </c:pt>
                <c:pt idx="12711">
                  <c:v>83.410734888999997</c:v>
                </c:pt>
                <c:pt idx="12712">
                  <c:v>83.411791917399995</c:v>
                </c:pt>
                <c:pt idx="12713">
                  <c:v>83.412497035100003</c:v>
                </c:pt>
                <c:pt idx="12714">
                  <c:v>83.412713974799999</c:v>
                </c:pt>
                <c:pt idx="12715">
                  <c:v>83.413479214399999</c:v>
                </c:pt>
                <c:pt idx="12716">
                  <c:v>83.414343381899997</c:v>
                </c:pt>
                <c:pt idx="12717">
                  <c:v>83.415821922800006</c:v>
                </c:pt>
                <c:pt idx="12718">
                  <c:v>83.418746187300002</c:v>
                </c:pt>
                <c:pt idx="12719">
                  <c:v>83.420496786399994</c:v>
                </c:pt>
                <c:pt idx="12720">
                  <c:v>83.420821891000003</c:v>
                </c:pt>
                <c:pt idx="12721">
                  <c:v>83.423565670000002</c:v>
                </c:pt>
                <c:pt idx="12722">
                  <c:v>83.429660102900002</c:v>
                </c:pt>
                <c:pt idx="12723">
                  <c:v>83.433421858299994</c:v>
                </c:pt>
                <c:pt idx="12724">
                  <c:v>83.433777686799999</c:v>
                </c:pt>
                <c:pt idx="12725">
                  <c:v>83.434855547200002</c:v>
                </c:pt>
                <c:pt idx="12726">
                  <c:v>83.435802760800001</c:v>
                </c:pt>
                <c:pt idx="12727">
                  <c:v>83.439355681500004</c:v>
                </c:pt>
                <c:pt idx="12728">
                  <c:v>83.445087911499996</c:v>
                </c:pt>
                <c:pt idx="12729">
                  <c:v>83.447588401000004</c:v>
                </c:pt>
                <c:pt idx="12730">
                  <c:v>83.448589785699994</c:v>
                </c:pt>
                <c:pt idx="12731">
                  <c:v>83.449382991099995</c:v>
                </c:pt>
                <c:pt idx="12732">
                  <c:v>83.449822449199999</c:v>
                </c:pt>
                <c:pt idx="12733">
                  <c:v>83.451973191199997</c:v>
                </c:pt>
                <c:pt idx="12734">
                  <c:v>83.455696404099996</c:v>
                </c:pt>
                <c:pt idx="12735">
                  <c:v>83.457956708799998</c:v>
                </c:pt>
                <c:pt idx="12736">
                  <c:v>83.4587841293</c:v>
                </c:pt>
                <c:pt idx="12737">
                  <c:v>83.460941512800005</c:v>
                </c:pt>
                <c:pt idx="12738">
                  <c:v>83.463540363299998</c:v>
                </c:pt>
                <c:pt idx="12739">
                  <c:v>83.465235519499998</c:v>
                </c:pt>
                <c:pt idx="12740">
                  <c:v>83.467354588399999</c:v>
                </c:pt>
                <c:pt idx="12741">
                  <c:v>83.468954973799995</c:v>
                </c:pt>
                <c:pt idx="12742">
                  <c:v>83.469934214600002</c:v>
                </c:pt>
                <c:pt idx="12743">
                  <c:v>83.471692435400001</c:v>
                </c:pt>
                <c:pt idx="12744">
                  <c:v>83.473108031799995</c:v>
                </c:pt>
                <c:pt idx="12745">
                  <c:v>83.474847998300007</c:v>
                </c:pt>
                <c:pt idx="12746">
                  <c:v>83.477041690500002</c:v>
                </c:pt>
                <c:pt idx="12747">
                  <c:v>83.478039642200002</c:v>
                </c:pt>
                <c:pt idx="12748">
                  <c:v>83.478426870099995</c:v>
                </c:pt>
                <c:pt idx="12749">
                  <c:v>83.479008643100002</c:v>
                </c:pt>
                <c:pt idx="12750">
                  <c:v>83.480216048900004</c:v>
                </c:pt>
                <c:pt idx="12751">
                  <c:v>83.481347597999999</c:v>
                </c:pt>
                <c:pt idx="12752">
                  <c:v>83.483315837500001</c:v>
                </c:pt>
                <c:pt idx="12753">
                  <c:v>83.485247475400001</c:v>
                </c:pt>
                <c:pt idx="12754">
                  <c:v>83.485789256800004</c:v>
                </c:pt>
                <c:pt idx="12755">
                  <c:v>83.486791252399996</c:v>
                </c:pt>
                <c:pt idx="12756">
                  <c:v>83.488383842499999</c:v>
                </c:pt>
                <c:pt idx="12757">
                  <c:v>83.489706703400003</c:v>
                </c:pt>
                <c:pt idx="12758">
                  <c:v>83.490761197400005</c:v>
                </c:pt>
                <c:pt idx="12759">
                  <c:v>83.494082379700004</c:v>
                </c:pt>
                <c:pt idx="12760">
                  <c:v>83.497195582900005</c:v>
                </c:pt>
                <c:pt idx="12761">
                  <c:v>83.498366486600005</c:v>
                </c:pt>
                <c:pt idx="12762">
                  <c:v>83.499714454400007</c:v>
                </c:pt>
                <c:pt idx="12763">
                  <c:v>83.501697259400004</c:v>
                </c:pt>
                <c:pt idx="12764">
                  <c:v>83.503278618699994</c:v>
                </c:pt>
                <c:pt idx="12765">
                  <c:v>83.503932318599993</c:v>
                </c:pt>
                <c:pt idx="12766">
                  <c:v>83.504750822600002</c:v>
                </c:pt>
                <c:pt idx="12767">
                  <c:v>83.507921165300004</c:v>
                </c:pt>
                <c:pt idx="12768">
                  <c:v>83.511155222100001</c:v>
                </c:pt>
                <c:pt idx="12769">
                  <c:v>83.512124530600005</c:v>
                </c:pt>
                <c:pt idx="12770">
                  <c:v>83.512821810299997</c:v>
                </c:pt>
                <c:pt idx="12771">
                  <c:v>83.5136891195</c:v>
                </c:pt>
                <c:pt idx="12772">
                  <c:v>83.514593023900005</c:v>
                </c:pt>
                <c:pt idx="12773">
                  <c:v>83.514929068599997</c:v>
                </c:pt>
                <c:pt idx="12774">
                  <c:v>83.516455627699997</c:v>
                </c:pt>
                <c:pt idx="12775">
                  <c:v>83.518716606300003</c:v>
                </c:pt>
                <c:pt idx="12776">
                  <c:v>83.520382576100005</c:v>
                </c:pt>
                <c:pt idx="12777">
                  <c:v>83.522649288899999</c:v>
                </c:pt>
                <c:pt idx="12778">
                  <c:v>83.524077689600006</c:v>
                </c:pt>
                <c:pt idx="12779">
                  <c:v>83.524807788199993</c:v>
                </c:pt>
                <c:pt idx="12780">
                  <c:v>83.525688723200005</c:v>
                </c:pt>
                <c:pt idx="12781">
                  <c:v>83.526652106</c:v>
                </c:pt>
                <c:pt idx="12782">
                  <c:v>83.527526178700001</c:v>
                </c:pt>
                <c:pt idx="12783">
                  <c:v>83.528068472499996</c:v>
                </c:pt>
                <c:pt idx="12784">
                  <c:v>83.5285867913</c:v>
                </c:pt>
                <c:pt idx="12785">
                  <c:v>83.529227667699999</c:v>
                </c:pt>
                <c:pt idx="12786">
                  <c:v>83.530445860599997</c:v>
                </c:pt>
                <c:pt idx="12787">
                  <c:v>83.531716375200006</c:v>
                </c:pt>
                <c:pt idx="12788">
                  <c:v>83.532731457799997</c:v>
                </c:pt>
                <c:pt idx="12789">
                  <c:v>83.534309432599997</c:v>
                </c:pt>
                <c:pt idx="12790">
                  <c:v>83.535654278300001</c:v>
                </c:pt>
                <c:pt idx="12791">
                  <c:v>83.535786602100004</c:v>
                </c:pt>
                <c:pt idx="12792">
                  <c:v>83.536287387900003</c:v>
                </c:pt>
                <c:pt idx="12793">
                  <c:v>83.536904158599995</c:v>
                </c:pt>
                <c:pt idx="12794">
                  <c:v>83.537599752800006</c:v>
                </c:pt>
                <c:pt idx="12795">
                  <c:v>83.538617452799997</c:v>
                </c:pt>
                <c:pt idx="12796">
                  <c:v>83.539551660000001</c:v>
                </c:pt>
                <c:pt idx="12797">
                  <c:v>83.540375886700005</c:v>
                </c:pt>
                <c:pt idx="12798">
                  <c:v>83.541477476799997</c:v>
                </c:pt>
                <c:pt idx="12799">
                  <c:v>83.542850397600006</c:v>
                </c:pt>
                <c:pt idx="12800">
                  <c:v>83.544231878999994</c:v>
                </c:pt>
                <c:pt idx="12801">
                  <c:v>83.546075974900006</c:v>
                </c:pt>
                <c:pt idx="12802">
                  <c:v>83.547611520000004</c:v>
                </c:pt>
                <c:pt idx="12803">
                  <c:v>83.548161278099997</c:v>
                </c:pt>
                <c:pt idx="12804">
                  <c:v>83.548420996299996</c:v>
                </c:pt>
                <c:pt idx="12805">
                  <c:v>83.5492483198</c:v>
                </c:pt>
                <c:pt idx="12806">
                  <c:v>83.550689455699995</c:v>
                </c:pt>
                <c:pt idx="12807">
                  <c:v>83.551974652699997</c:v>
                </c:pt>
                <c:pt idx="12808">
                  <c:v>83.553106586799998</c:v>
                </c:pt>
                <c:pt idx="12809">
                  <c:v>83.554490634800004</c:v>
                </c:pt>
                <c:pt idx="12810">
                  <c:v>83.555783042000002</c:v>
                </c:pt>
                <c:pt idx="12811">
                  <c:v>83.556663227599998</c:v>
                </c:pt>
                <c:pt idx="12812">
                  <c:v>83.558075658999996</c:v>
                </c:pt>
                <c:pt idx="12813">
                  <c:v>83.559222945800002</c:v>
                </c:pt>
                <c:pt idx="12814">
                  <c:v>83.559578654700005</c:v>
                </c:pt>
                <c:pt idx="12815">
                  <c:v>83.560593706199995</c:v>
                </c:pt>
                <c:pt idx="12816">
                  <c:v>83.561448211200002</c:v>
                </c:pt>
                <c:pt idx="12817">
                  <c:v>83.562175315399998</c:v>
                </c:pt>
                <c:pt idx="12818">
                  <c:v>83.5639765329</c:v>
                </c:pt>
                <c:pt idx="12819">
                  <c:v>83.565504139400005</c:v>
                </c:pt>
                <c:pt idx="12820">
                  <c:v>83.566988379799994</c:v>
                </c:pt>
                <c:pt idx="12821">
                  <c:v>83.569448897200004</c:v>
                </c:pt>
                <c:pt idx="12822">
                  <c:v>83.570865920200006</c:v>
                </c:pt>
                <c:pt idx="12823">
                  <c:v>83.572637193399999</c:v>
                </c:pt>
                <c:pt idx="12824">
                  <c:v>83.576894622400005</c:v>
                </c:pt>
                <c:pt idx="12825">
                  <c:v>83.579981902499995</c:v>
                </c:pt>
                <c:pt idx="12826">
                  <c:v>83.580474104499999</c:v>
                </c:pt>
                <c:pt idx="12827">
                  <c:v>83.580864590600001</c:v>
                </c:pt>
                <c:pt idx="12828">
                  <c:v>83.581319133099996</c:v>
                </c:pt>
                <c:pt idx="12829">
                  <c:v>83.581406720800004</c:v>
                </c:pt>
                <c:pt idx="12830">
                  <c:v>83.581681141299995</c:v>
                </c:pt>
                <c:pt idx="12831">
                  <c:v>83.582770440999994</c:v>
                </c:pt>
                <c:pt idx="12832">
                  <c:v>83.5842454119</c:v>
                </c:pt>
                <c:pt idx="12833">
                  <c:v>83.585233451500002</c:v>
                </c:pt>
                <c:pt idx="12834">
                  <c:v>83.586264713199995</c:v>
                </c:pt>
                <c:pt idx="12835">
                  <c:v>83.588693699199993</c:v>
                </c:pt>
                <c:pt idx="12836">
                  <c:v>83.590622179700006</c:v>
                </c:pt>
                <c:pt idx="12837">
                  <c:v>83.590840120400003</c:v>
                </c:pt>
                <c:pt idx="12838">
                  <c:v>83.591110567000001</c:v>
                </c:pt>
                <c:pt idx="12839">
                  <c:v>83.591452178599994</c:v>
                </c:pt>
                <c:pt idx="12840">
                  <c:v>83.591834345400002</c:v>
                </c:pt>
                <c:pt idx="12841">
                  <c:v>83.595660116900007</c:v>
                </c:pt>
                <c:pt idx="12842">
                  <c:v>83.600317668599999</c:v>
                </c:pt>
                <c:pt idx="12843">
                  <c:v>83.602330668999997</c:v>
                </c:pt>
                <c:pt idx="12844">
                  <c:v>83.60324104</c:v>
                </c:pt>
                <c:pt idx="12845">
                  <c:v>83.604650846699997</c:v>
                </c:pt>
                <c:pt idx="12846">
                  <c:v>83.6064423973</c:v>
                </c:pt>
                <c:pt idx="12847">
                  <c:v>83.607145088300001</c:v>
                </c:pt>
                <c:pt idx="12848">
                  <c:v>83.607832285200004</c:v>
                </c:pt>
                <c:pt idx="12849">
                  <c:v>83.609426825499995</c:v>
                </c:pt>
                <c:pt idx="12850">
                  <c:v>83.611140522300005</c:v>
                </c:pt>
                <c:pt idx="12851">
                  <c:v>83.612185719400003</c:v>
                </c:pt>
                <c:pt idx="12852">
                  <c:v>83.612846426000004</c:v>
                </c:pt>
                <c:pt idx="12853">
                  <c:v>83.613190881099996</c:v>
                </c:pt>
                <c:pt idx="12854">
                  <c:v>83.615783571500003</c:v>
                </c:pt>
                <c:pt idx="12855">
                  <c:v>83.618508906000002</c:v>
                </c:pt>
                <c:pt idx="12856">
                  <c:v>83.619070409700001</c:v>
                </c:pt>
                <c:pt idx="12857">
                  <c:v>83.619406741299997</c:v>
                </c:pt>
                <c:pt idx="12858">
                  <c:v>83.620044370399995</c:v>
                </c:pt>
                <c:pt idx="12859">
                  <c:v>83.621055247300006</c:v>
                </c:pt>
                <c:pt idx="12860">
                  <c:v>83.622626858700002</c:v>
                </c:pt>
                <c:pt idx="12861">
                  <c:v>83.624357513600003</c:v>
                </c:pt>
                <c:pt idx="12862">
                  <c:v>83.625648000799998</c:v>
                </c:pt>
                <c:pt idx="12863">
                  <c:v>83.626379476799997</c:v>
                </c:pt>
                <c:pt idx="12864">
                  <c:v>83.626722329900005</c:v>
                </c:pt>
                <c:pt idx="12865">
                  <c:v>83.627164047500003</c:v>
                </c:pt>
                <c:pt idx="12866">
                  <c:v>83.629362856599997</c:v>
                </c:pt>
                <c:pt idx="12867">
                  <c:v>83.631392784599996</c:v>
                </c:pt>
                <c:pt idx="12868">
                  <c:v>83.6318848871</c:v>
                </c:pt>
                <c:pt idx="12869">
                  <c:v>83.632750293399994</c:v>
                </c:pt>
                <c:pt idx="12870">
                  <c:v>83.633229322099993</c:v>
                </c:pt>
                <c:pt idx="12871">
                  <c:v>83.635831276000005</c:v>
                </c:pt>
                <c:pt idx="12872">
                  <c:v>83.638498915499994</c:v>
                </c:pt>
                <c:pt idx="12873">
                  <c:v>83.638892187799996</c:v>
                </c:pt>
                <c:pt idx="12874">
                  <c:v>83.639279815799995</c:v>
                </c:pt>
                <c:pt idx="12875">
                  <c:v>83.639891251999998</c:v>
                </c:pt>
                <c:pt idx="12876">
                  <c:v>83.642896515299995</c:v>
                </c:pt>
                <c:pt idx="12877">
                  <c:v>83.646918679999999</c:v>
                </c:pt>
                <c:pt idx="12878">
                  <c:v>83.648577961200004</c:v>
                </c:pt>
                <c:pt idx="12879">
                  <c:v>83.649050912600003</c:v>
                </c:pt>
                <c:pt idx="12880">
                  <c:v>83.649418385999994</c:v>
                </c:pt>
                <c:pt idx="12881">
                  <c:v>83.6498010687</c:v>
                </c:pt>
                <c:pt idx="12882">
                  <c:v>83.650214264799999</c:v>
                </c:pt>
                <c:pt idx="12883">
                  <c:v>83.650596363299996</c:v>
                </c:pt>
                <c:pt idx="12884">
                  <c:v>83.651319427900006</c:v>
                </c:pt>
                <c:pt idx="12885">
                  <c:v>83.652078954199993</c:v>
                </c:pt>
                <c:pt idx="12886">
                  <c:v>83.652528805800003</c:v>
                </c:pt>
                <c:pt idx="12887">
                  <c:v>83.6541761589</c:v>
                </c:pt>
                <c:pt idx="12888">
                  <c:v>83.655823343199998</c:v>
                </c:pt>
                <c:pt idx="12889">
                  <c:v>83.656880103899994</c:v>
                </c:pt>
                <c:pt idx="12890">
                  <c:v>83.658226439100005</c:v>
                </c:pt>
                <c:pt idx="12891">
                  <c:v>83.658735082800007</c:v>
                </c:pt>
                <c:pt idx="12892">
                  <c:v>83.659435196299995</c:v>
                </c:pt>
                <c:pt idx="12893">
                  <c:v>83.660819117700001</c:v>
                </c:pt>
                <c:pt idx="12894">
                  <c:v>83.662941337299998</c:v>
                </c:pt>
                <c:pt idx="12895">
                  <c:v>83.664652326999999</c:v>
                </c:pt>
                <c:pt idx="12896">
                  <c:v>83.665116420100006</c:v>
                </c:pt>
                <c:pt idx="12897">
                  <c:v>83.6652138659</c:v>
                </c:pt>
                <c:pt idx="12898">
                  <c:v>83.665838079799997</c:v>
                </c:pt>
                <c:pt idx="12899">
                  <c:v>83.666814899900004</c:v>
                </c:pt>
                <c:pt idx="12900">
                  <c:v>83.668267939399996</c:v>
                </c:pt>
                <c:pt idx="12901">
                  <c:v>83.670336847000002</c:v>
                </c:pt>
                <c:pt idx="12902">
                  <c:v>83.671765537200002</c:v>
                </c:pt>
                <c:pt idx="12903">
                  <c:v>83.672295081900003</c:v>
                </c:pt>
                <c:pt idx="12904">
                  <c:v>83.673146183399993</c:v>
                </c:pt>
                <c:pt idx="12905">
                  <c:v>83.677476784500001</c:v>
                </c:pt>
                <c:pt idx="12906">
                  <c:v>83.681482378599995</c:v>
                </c:pt>
                <c:pt idx="12907">
                  <c:v>83.681968664099998</c:v>
                </c:pt>
                <c:pt idx="12908">
                  <c:v>83.682653187200003</c:v>
                </c:pt>
                <c:pt idx="12909">
                  <c:v>83.683522549399996</c:v>
                </c:pt>
                <c:pt idx="12910">
                  <c:v>83.684164257500001</c:v>
                </c:pt>
                <c:pt idx="12911">
                  <c:v>83.684675720900003</c:v>
                </c:pt>
                <c:pt idx="12912">
                  <c:v>83.684991105899996</c:v>
                </c:pt>
                <c:pt idx="12913">
                  <c:v>83.685779378199996</c:v>
                </c:pt>
                <c:pt idx="12914">
                  <c:v>83.686563482699995</c:v>
                </c:pt>
                <c:pt idx="12915">
                  <c:v>83.686805129999996</c:v>
                </c:pt>
                <c:pt idx="12916">
                  <c:v>83.687208219599995</c:v>
                </c:pt>
                <c:pt idx="12917">
                  <c:v>83.688332499200001</c:v>
                </c:pt>
                <c:pt idx="12918">
                  <c:v>83.689346939499998</c:v>
                </c:pt>
                <c:pt idx="12919">
                  <c:v>83.689941052199998</c:v>
                </c:pt>
                <c:pt idx="12920">
                  <c:v>83.691856531599996</c:v>
                </c:pt>
                <c:pt idx="12921">
                  <c:v>83.693812265800005</c:v>
                </c:pt>
                <c:pt idx="12922">
                  <c:v>83.694873134800005</c:v>
                </c:pt>
                <c:pt idx="12923">
                  <c:v>83.697076600499997</c:v>
                </c:pt>
                <c:pt idx="12924">
                  <c:v>83.699294333300003</c:v>
                </c:pt>
                <c:pt idx="12925">
                  <c:v>83.700271761899998</c:v>
                </c:pt>
                <c:pt idx="12926">
                  <c:v>83.701230176300001</c:v>
                </c:pt>
                <c:pt idx="12927">
                  <c:v>83.702134001299996</c:v>
                </c:pt>
                <c:pt idx="12928">
                  <c:v>83.702547935200002</c:v>
                </c:pt>
                <c:pt idx="12929">
                  <c:v>83.703617527099993</c:v>
                </c:pt>
                <c:pt idx="12930">
                  <c:v>83.7045964892</c:v>
                </c:pt>
                <c:pt idx="12931">
                  <c:v>83.705004887100003</c:v>
                </c:pt>
                <c:pt idx="12932">
                  <c:v>83.705666904799997</c:v>
                </c:pt>
                <c:pt idx="12933">
                  <c:v>83.706034153600001</c:v>
                </c:pt>
                <c:pt idx="12934">
                  <c:v>83.706913821399993</c:v>
                </c:pt>
                <c:pt idx="12935">
                  <c:v>83.707889595099999</c:v>
                </c:pt>
                <c:pt idx="12936">
                  <c:v>83.708100887800001</c:v>
                </c:pt>
                <c:pt idx="12937">
                  <c:v>83.7106383558</c:v>
                </c:pt>
                <c:pt idx="12938">
                  <c:v>83.713209188199997</c:v>
                </c:pt>
                <c:pt idx="12939">
                  <c:v>83.713639960500004</c:v>
                </c:pt>
                <c:pt idx="12940">
                  <c:v>83.715214912799993</c:v>
                </c:pt>
                <c:pt idx="12941">
                  <c:v>83.716931128300004</c:v>
                </c:pt>
                <c:pt idx="12942">
                  <c:v>83.717777250099999</c:v>
                </c:pt>
                <c:pt idx="12943">
                  <c:v>83.718492803900006</c:v>
                </c:pt>
                <c:pt idx="12944">
                  <c:v>83.719020163699994</c:v>
                </c:pt>
                <c:pt idx="12945">
                  <c:v>83.719244122299997</c:v>
                </c:pt>
                <c:pt idx="12946">
                  <c:v>83.719573199300001</c:v>
                </c:pt>
                <c:pt idx="12947">
                  <c:v>83.719938868499995</c:v>
                </c:pt>
                <c:pt idx="12948">
                  <c:v>83.720217284900002</c:v>
                </c:pt>
                <c:pt idx="12949">
                  <c:v>83.720786848800003</c:v>
                </c:pt>
                <c:pt idx="12950">
                  <c:v>83.721743545099997</c:v>
                </c:pt>
                <c:pt idx="12951">
                  <c:v>83.722470252099995</c:v>
                </c:pt>
                <c:pt idx="12952">
                  <c:v>83.723681577099995</c:v>
                </c:pt>
                <c:pt idx="12953">
                  <c:v>83.7251543239</c:v>
                </c:pt>
                <c:pt idx="12954">
                  <c:v>83.725971924000007</c:v>
                </c:pt>
                <c:pt idx="12955">
                  <c:v>83.726726459399998</c:v>
                </c:pt>
                <c:pt idx="12956">
                  <c:v>83.727681638999996</c:v>
                </c:pt>
                <c:pt idx="12957">
                  <c:v>83.728360390700004</c:v>
                </c:pt>
                <c:pt idx="12958">
                  <c:v>83.728787469599993</c:v>
                </c:pt>
                <c:pt idx="12959">
                  <c:v>83.732410380399998</c:v>
                </c:pt>
                <c:pt idx="12960">
                  <c:v>83.735812066500003</c:v>
                </c:pt>
                <c:pt idx="12961">
                  <c:v>83.736792856500003</c:v>
                </c:pt>
                <c:pt idx="12962">
                  <c:v>83.737676726299995</c:v>
                </c:pt>
                <c:pt idx="12963">
                  <c:v>83.740468804399995</c:v>
                </c:pt>
                <c:pt idx="12964">
                  <c:v>83.743436617300006</c:v>
                </c:pt>
                <c:pt idx="12965">
                  <c:v>83.743967704599996</c:v>
                </c:pt>
                <c:pt idx="12966">
                  <c:v>83.744271442300004</c:v>
                </c:pt>
                <c:pt idx="12967">
                  <c:v>83.744613462199993</c:v>
                </c:pt>
                <c:pt idx="12968">
                  <c:v>83.745059870600002</c:v>
                </c:pt>
                <c:pt idx="12969">
                  <c:v>83.746296841100005</c:v>
                </c:pt>
                <c:pt idx="12970">
                  <c:v>83.747656642500004</c:v>
                </c:pt>
                <c:pt idx="12971">
                  <c:v>83.7479262146</c:v>
                </c:pt>
                <c:pt idx="12972">
                  <c:v>83.748241811699998</c:v>
                </c:pt>
                <c:pt idx="12973">
                  <c:v>83.749774571299994</c:v>
                </c:pt>
                <c:pt idx="12974">
                  <c:v>83.7526824057</c:v>
                </c:pt>
                <c:pt idx="12975">
                  <c:v>83.7548989095</c:v>
                </c:pt>
                <c:pt idx="12976">
                  <c:v>83.755860967399997</c:v>
                </c:pt>
                <c:pt idx="12977">
                  <c:v>83.756391226800005</c:v>
                </c:pt>
                <c:pt idx="12978">
                  <c:v>83.756893696199995</c:v>
                </c:pt>
                <c:pt idx="12979">
                  <c:v>83.757962198399994</c:v>
                </c:pt>
                <c:pt idx="12980">
                  <c:v>83.758708634900003</c:v>
                </c:pt>
                <c:pt idx="12981">
                  <c:v>83.761278436500007</c:v>
                </c:pt>
                <c:pt idx="12982">
                  <c:v>83.767356373799998</c:v>
                </c:pt>
                <c:pt idx="12983">
                  <c:v>83.772160664899999</c:v>
                </c:pt>
                <c:pt idx="12984">
                  <c:v>83.774872979600005</c:v>
                </c:pt>
                <c:pt idx="12985">
                  <c:v>83.779764910200001</c:v>
                </c:pt>
                <c:pt idx="12986">
                  <c:v>83.783233987800003</c:v>
                </c:pt>
                <c:pt idx="12987">
                  <c:v>83.7836398014</c:v>
                </c:pt>
                <c:pt idx="12988">
                  <c:v>83.786188710999994</c:v>
                </c:pt>
                <c:pt idx="12989">
                  <c:v>83.7887880416</c:v>
                </c:pt>
                <c:pt idx="12990">
                  <c:v>83.789735284000002</c:v>
                </c:pt>
                <c:pt idx="12991">
                  <c:v>83.790430357999995</c:v>
                </c:pt>
                <c:pt idx="12992">
                  <c:v>83.791148262099995</c:v>
                </c:pt>
                <c:pt idx="12993">
                  <c:v>83.793036594200004</c:v>
                </c:pt>
                <c:pt idx="12994">
                  <c:v>83.794791357199998</c:v>
                </c:pt>
                <c:pt idx="12995">
                  <c:v>83.795473739000002</c:v>
                </c:pt>
                <c:pt idx="12996">
                  <c:v>83.796275840099995</c:v>
                </c:pt>
                <c:pt idx="12997">
                  <c:v>83.797606967999997</c:v>
                </c:pt>
                <c:pt idx="12998">
                  <c:v>83.798546660400007</c:v>
                </c:pt>
                <c:pt idx="12999">
                  <c:v>83.799793732200001</c:v>
                </c:pt>
                <c:pt idx="13000">
                  <c:v>83.801210955299993</c:v>
                </c:pt>
                <c:pt idx="13001">
                  <c:v>83.802373278299996</c:v>
                </c:pt>
                <c:pt idx="13002">
                  <c:v>83.803609624299995</c:v>
                </c:pt>
                <c:pt idx="13003">
                  <c:v>83.804239966099999</c:v>
                </c:pt>
                <c:pt idx="13004">
                  <c:v>83.804758183100006</c:v>
                </c:pt>
                <c:pt idx="13005">
                  <c:v>83.805136421599997</c:v>
                </c:pt>
                <c:pt idx="13006">
                  <c:v>83.805605659999998</c:v>
                </c:pt>
                <c:pt idx="13007">
                  <c:v>83.806373857599993</c:v>
                </c:pt>
                <c:pt idx="13008">
                  <c:v>83.807152889199998</c:v>
                </c:pt>
                <c:pt idx="13009">
                  <c:v>83.808392056100004</c:v>
                </c:pt>
                <c:pt idx="13010">
                  <c:v>83.811444447699998</c:v>
                </c:pt>
                <c:pt idx="13011">
                  <c:v>83.813945123600007</c:v>
                </c:pt>
                <c:pt idx="13012">
                  <c:v>83.814654714699998</c:v>
                </c:pt>
                <c:pt idx="13013">
                  <c:v>83.815504242499998</c:v>
                </c:pt>
                <c:pt idx="13014">
                  <c:v>83.815963632399999</c:v>
                </c:pt>
                <c:pt idx="13015">
                  <c:v>83.816637376000003</c:v>
                </c:pt>
                <c:pt idx="13016">
                  <c:v>83.817580855299994</c:v>
                </c:pt>
                <c:pt idx="13017">
                  <c:v>83.8183321076</c:v>
                </c:pt>
                <c:pt idx="13018">
                  <c:v>83.818771143299998</c:v>
                </c:pt>
                <c:pt idx="13019">
                  <c:v>83.8191904384</c:v>
                </c:pt>
                <c:pt idx="13020">
                  <c:v>83.820163424300006</c:v>
                </c:pt>
                <c:pt idx="13021">
                  <c:v>83.821942148900007</c:v>
                </c:pt>
                <c:pt idx="13022">
                  <c:v>83.824396888500004</c:v>
                </c:pt>
                <c:pt idx="13023">
                  <c:v>83.825643020499996</c:v>
                </c:pt>
                <c:pt idx="13024">
                  <c:v>83.826137499200001</c:v>
                </c:pt>
                <c:pt idx="13025">
                  <c:v>83.827243894899993</c:v>
                </c:pt>
                <c:pt idx="13026">
                  <c:v>83.828640039999996</c:v>
                </c:pt>
                <c:pt idx="13027">
                  <c:v>83.829418741300003</c:v>
                </c:pt>
                <c:pt idx="13028">
                  <c:v>83.830135196499995</c:v>
                </c:pt>
                <c:pt idx="13029">
                  <c:v>83.831189527999996</c:v>
                </c:pt>
                <c:pt idx="13030">
                  <c:v>83.832767196899994</c:v>
                </c:pt>
                <c:pt idx="13031">
                  <c:v>83.835340582200004</c:v>
                </c:pt>
                <c:pt idx="13032">
                  <c:v>83.836742091800005</c:v>
                </c:pt>
                <c:pt idx="13033">
                  <c:v>83.837073059900007</c:v>
                </c:pt>
                <c:pt idx="13034">
                  <c:v>83.837525911599997</c:v>
                </c:pt>
                <c:pt idx="13035">
                  <c:v>83.839650567600003</c:v>
                </c:pt>
                <c:pt idx="13036">
                  <c:v>83.841778332000004</c:v>
                </c:pt>
                <c:pt idx="13037">
                  <c:v>83.845110772699996</c:v>
                </c:pt>
                <c:pt idx="13038">
                  <c:v>83.848663836599997</c:v>
                </c:pt>
                <c:pt idx="13039">
                  <c:v>83.849387058700003</c:v>
                </c:pt>
                <c:pt idx="13040">
                  <c:v>83.851538787899997</c:v>
                </c:pt>
                <c:pt idx="13041">
                  <c:v>83.853671059700005</c:v>
                </c:pt>
                <c:pt idx="13042">
                  <c:v>83.854627414399999</c:v>
                </c:pt>
                <c:pt idx="13043">
                  <c:v>83.856901577800002</c:v>
                </c:pt>
                <c:pt idx="13044">
                  <c:v>83.858695914199998</c:v>
                </c:pt>
                <c:pt idx="13045">
                  <c:v>83.859547154099999</c:v>
                </c:pt>
                <c:pt idx="13046">
                  <c:v>83.860460113299993</c:v>
                </c:pt>
                <c:pt idx="13047">
                  <c:v>83.861436469899999</c:v>
                </c:pt>
                <c:pt idx="13048">
                  <c:v>83.862766371000006</c:v>
                </c:pt>
                <c:pt idx="13049">
                  <c:v>83.864078621900006</c:v>
                </c:pt>
                <c:pt idx="13050">
                  <c:v>83.865667674299999</c:v>
                </c:pt>
                <c:pt idx="13051">
                  <c:v>83.8667660001</c:v>
                </c:pt>
                <c:pt idx="13052">
                  <c:v>83.867623017900002</c:v>
                </c:pt>
                <c:pt idx="13053">
                  <c:v>83.868472707199999</c:v>
                </c:pt>
                <c:pt idx="13054">
                  <c:v>83.868927455600002</c:v>
                </c:pt>
                <c:pt idx="13055">
                  <c:v>83.869880930400001</c:v>
                </c:pt>
                <c:pt idx="13056">
                  <c:v>83.8706154435</c:v>
                </c:pt>
                <c:pt idx="13057">
                  <c:v>83.871089064299994</c:v>
                </c:pt>
                <c:pt idx="13058">
                  <c:v>83.872118280899997</c:v>
                </c:pt>
                <c:pt idx="13059">
                  <c:v>83.873755406900003</c:v>
                </c:pt>
                <c:pt idx="13060">
                  <c:v>83.874868154200001</c:v>
                </c:pt>
                <c:pt idx="13061">
                  <c:v>83.874987113100005</c:v>
                </c:pt>
                <c:pt idx="13062">
                  <c:v>83.876045312200006</c:v>
                </c:pt>
                <c:pt idx="13063">
                  <c:v>83.877322033499993</c:v>
                </c:pt>
                <c:pt idx="13064">
                  <c:v>83.878504863700002</c:v>
                </c:pt>
                <c:pt idx="13065">
                  <c:v>83.881491477500006</c:v>
                </c:pt>
                <c:pt idx="13066">
                  <c:v>83.884589385400005</c:v>
                </c:pt>
                <c:pt idx="13067">
                  <c:v>83.886314934200001</c:v>
                </c:pt>
                <c:pt idx="13068">
                  <c:v>83.887236893500003</c:v>
                </c:pt>
                <c:pt idx="13069">
                  <c:v>83.887883842299999</c:v>
                </c:pt>
                <c:pt idx="13070">
                  <c:v>83.888520502000006</c:v>
                </c:pt>
                <c:pt idx="13071">
                  <c:v>83.889760293799995</c:v>
                </c:pt>
                <c:pt idx="13072">
                  <c:v>83.891536657900005</c:v>
                </c:pt>
                <c:pt idx="13073">
                  <c:v>83.892395353300003</c:v>
                </c:pt>
                <c:pt idx="13074">
                  <c:v>83.893270378099999</c:v>
                </c:pt>
                <c:pt idx="13075">
                  <c:v>83.8943423228</c:v>
                </c:pt>
                <c:pt idx="13076">
                  <c:v>83.894690418400003</c:v>
                </c:pt>
                <c:pt idx="13077">
                  <c:v>83.895503723700003</c:v>
                </c:pt>
                <c:pt idx="13078">
                  <c:v>83.896622912699996</c:v>
                </c:pt>
                <c:pt idx="13079">
                  <c:v>83.897080914399993</c:v>
                </c:pt>
                <c:pt idx="13080">
                  <c:v>83.8977904252</c:v>
                </c:pt>
                <c:pt idx="13081">
                  <c:v>83.898887970299995</c:v>
                </c:pt>
                <c:pt idx="13082">
                  <c:v>83.900025880300007</c:v>
                </c:pt>
                <c:pt idx="13083">
                  <c:v>83.900680705900001</c:v>
                </c:pt>
                <c:pt idx="13084">
                  <c:v>83.900944664600004</c:v>
                </c:pt>
                <c:pt idx="13085">
                  <c:v>83.902232347400002</c:v>
                </c:pt>
                <c:pt idx="13086">
                  <c:v>83.903874337100007</c:v>
                </c:pt>
                <c:pt idx="13087">
                  <c:v>83.904595757799996</c:v>
                </c:pt>
                <c:pt idx="13088">
                  <c:v>83.905139320800004</c:v>
                </c:pt>
                <c:pt idx="13089">
                  <c:v>83.9058098796</c:v>
                </c:pt>
                <c:pt idx="13090">
                  <c:v>83.907947941000003</c:v>
                </c:pt>
                <c:pt idx="13091">
                  <c:v>83.910305193799999</c:v>
                </c:pt>
                <c:pt idx="13092">
                  <c:v>83.911250974699996</c:v>
                </c:pt>
                <c:pt idx="13093">
                  <c:v>83.911803465999995</c:v>
                </c:pt>
                <c:pt idx="13094">
                  <c:v>83.912092423999994</c:v>
                </c:pt>
                <c:pt idx="13095">
                  <c:v>83.913181833799996</c:v>
                </c:pt>
                <c:pt idx="13096">
                  <c:v>83.914548562500002</c:v>
                </c:pt>
                <c:pt idx="13097">
                  <c:v>83.917495564299998</c:v>
                </c:pt>
                <c:pt idx="13098">
                  <c:v>83.920580210899999</c:v>
                </c:pt>
                <c:pt idx="13099">
                  <c:v>83.922149595099995</c:v>
                </c:pt>
                <c:pt idx="13100">
                  <c:v>83.923269231399999</c:v>
                </c:pt>
                <c:pt idx="13101">
                  <c:v>83.923686262000004</c:v>
                </c:pt>
                <c:pt idx="13102">
                  <c:v>83.925295327200004</c:v>
                </c:pt>
                <c:pt idx="13103">
                  <c:v>83.926955784599997</c:v>
                </c:pt>
                <c:pt idx="13104">
                  <c:v>83.927636514699998</c:v>
                </c:pt>
                <c:pt idx="13105">
                  <c:v>83.928248127900005</c:v>
                </c:pt>
                <c:pt idx="13106">
                  <c:v>83.928708148499993</c:v>
                </c:pt>
                <c:pt idx="13107">
                  <c:v>83.929009488099993</c:v>
                </c:pt>
                <c:pt idx="13108">
                  <c:v>83.929447791599998</c:v>
                </c:pt>
                <c:pt idx="13109">
                  <c:v>83.930221073400006</c:v>
                </c:pt>
                <c:pt idx="13110">
                  <c:v>83.931414062200005</c:v>
                </c:pt>
                <c:pt idx="13111">
                  <c:v>83.933530478500003</c:v>
                </c:pt>
                <c:pt idx="13112">
                  <c:v>83.935800507799996</c:v>
                </c:pt>
                <c:pt idx="13113">
                  <c:v>83.936769291000005</c:v>
                </c:pt>
                <c:pt idx="13114">
                  <c:v>83.936933229900006</c:v>
                </c:pt>
                <c:pt idx="13115">
                  <c:v>83.937575665400004</c:v>
                </c:pt>
                <c:pt idx="13116">
                  <c:v>83.938093047600006</c:v>
                </c:pt>
                <c:pt idx="13117">
                  <c:v>83.938827444200001</c:v>
                </c:pt>
                <c:pt idx="13118">
                  <c:v>83.939902042699998</c:v>
                </c:pt>
                <c:pt idx="13119">
                  <c:v>83.942076488699996</c:v>
                </c:pt>
                <c:pt idx="13120">
                  <c:v>83.944224665600004</c:v>
                </c:pt>
                <c:pt idx="13121">
                  <c:v>83.944597616300001</c:v>
                </c:pt>
                <c:pt idx="13122">
                  <c:v>83.945653741499996</c:v>
                </c:pt>
                <c:pt idx="13123">
                  <c:v>83.947538421999994</c:v>
                </c:pt>
                <c:pt idx="13124">
                  <c:v>83.9490077353</c:v>
                </c:pt>
                <c:pt idx="13125">
                  <c:v>83.949629203900002</c:v>
                </c:pt>
                <c:pt idx="13126">
                  <c:v>83.949780993000005</c:v>
                </c:pt>
                <c:pt idx="13127">
                  <c:v>83.9510642093</c:v>
                </c:pt>
                <c:pt idx="13128">
                  <c:v>83.954309262199999</c:v>
                </c:pt>
                <c:pt idx="13129">
                  <c:v>83.958260925900007</c:v>
                </c:pt>
                <c:pt idx="13130">
                  <c:v>83.961107670399997</c:v>
                </c:pt>
                <c:pt idx="13131">
                  <c:v>83.9628737293</c:v>
                </c:pt>
                <c:pt idx="13132">
                  <c:v>83.963707429099998</c:v>
                </c:pt>
                <c:pt idx="13133">
                  <c:v>83.964097494200004</c:v>
                </c:pt>
                <c:pt idx="13134">
                  <c:v>83.965029622100005</c:v>
                </c:pt>
                <c:pt idx="13135">
                  <c:v>83.966021856599994</c:v>
                </c:pt>
                <c:pt idx="13136">
                  <c:v>83.966803568700001</c:v>
                </c:pt>
                <c:pt idx="13137">
                  <c:v>83.967302435700006</c:v>
                </c:pt>
                <c:pt idx="13138">
                  <c:v>83.967775392799993</c:v>
                </c:pt>
                <c:pt idx="13139">
                  <c:v>83.969080482899997</c:v>
                </c:pt>
                <c:pt idx="13140">
                  <c:v>83.970344037100006</c:v>
                </c:pt>
                <c:pt idx="13141">
                  <c:v>83.970704523600006</c:v>
                </c:pt>
                <c:pt idx="13142">
                  <c:v>83.9707791859</c:v>
                </c:pt>
                <c:pt idx="13143">
                  <c:v>83.972233426499997</c:v>
                </c:pt>
                <c:pt idx="13144">
                  <c:v>83.9741725194</c:v>
                </c:pt>
                <c:pt idx="13145">
                  <c:v>83.9747123872</c:v>
                </c:pt>
                <c:pt idx="13146">
                  <c:v>83.975214061599999</c:v>
                </c:pt>
                <c:pt idx="13147">
                  <c:v>83.975710372099996</c:v>
                </c:pt>
                <c:pt idx="13148">
                  <c:v>83.977009384799999</c:v>
                </c:pt>
                <c:pt idx="13149">
                  <c:v>83.978749948699999</c:v>
                </c:pt>
                <c:pt idx="13150">
                  <c:v>83.979482505700005</c:v>
                </c:pt>
                <c:pt idx="13151">
                  <c:v>83.980157891100006</c:v>
                </c:pt>
                <c:pt idx="13152">
                  <c:v>83.980658248400005</c:v>
                </c:pt>
                <c:pt idx="13153">
                  <c:v>83.981169260599998</c:v>
                </c:pt>
                <c:pt idx="13154">
                  <c:v>83.981752648099999</c:v>
                </c:pt>
                <c:pt idx="13155">
                  <c:v>83.982769129000005</c:v>
                </c:pt>
                <c:pt idx="13156">
                  <c:v>83.983857143600005</c:v>
                </c:pt>
                <c:pt idx="13157">
                  <c:v>83.984112789700006</c:v>
                </c:pt>
                <c:pt idx="13158">
                  <c:v>83.984277716500003</c:v>
                </c:pt>
                <c:pt idx="13159">
                  <c:v>83.9845885533</c:v>
                </c:pt>
                <c:pt idx="13160">
                  <c:v>83.985442237399994</c:v>
                </c:pt>
                <c:pt idx="13161">
                  <c:v>83.986945430999995</c:v>
                </c:pt>
                <c:pt idx="13162">
                  <c:v>83.9880616911</c:v>
                </c:pt>
                <c:pt idx="13163">
                  <c:v>83.988662225599995</c:v>
                </c:pt>
                <c:pt idx="13164">
                  <c:v>83.989175608899998</c:v>
                </c:pt>
                <c:pt idx="13165">
                  <c:v>83.991960866499994</c:v>
                </c:pt>
                <c:pt idx="13166">
                  <c:v>83.994719519300006</c:v>
                </c:pt>
                <c:pt idx="13167">
                  <c:v>83.995056238000004</c:v>
                </c:pt>
                <c:pt idx="13168">
                  <c:v>83.995544026600001</c:v>
                </c:pt>
                <c:pt idx="13169">
                  <c:v>83.996690572600002</c:v>
                </c:pt>
                <c:pt idx="13170">
                  <c:v>83.998018744800007</c:v>
                </c:pt>
                <c:pt idx="13171">
                  <c:v>83.998985363800003</c:v>
                </c:pt>
                <c:pt idx="13172">
                  <c:v>84.002168873499997</c:v>
                </c:pt>
                <c:pt idx="13173">
                  <c:v>84.004939462500005</c:v>
                </c:pt>
                <c:pt idx="13174">
                  <c:v>84.005045616399997</c:v>
                </c:pt>
                <c:pt idx="13175">
                  <c:v>84.005368596500006</c:v>
                </c:pt>
                <c:pt idx="13176">
                  <c:v>84.005804407100001</c:v>
                </c:pt>
                <c:pt idx="13177">
                  <c:v>84.006330004000006</c:v>
                </c:pt>
                <c:pt idx="13178">
                  <c:v>84.006865543800004</c:v>
                </c:pt>
                <c:pt idx="13179">
                  <c:v>84.007222406500006</c:v>
                </c:pt>
                <c:pt idx="13180">
                  <c:v>84.007581551000001</c:v>
                </c:pt>
                <c:pt idx="13181">
                  <c:v>84.009622464299994</c:v>
                </c:pt>
                <c:pt idx="13182">
                  <c:v>84.011520109399996</c:v>
                </c:pt>
                <c:pt idx="13183">
                  <c:v>84.012890471000006</c:v>
                </c:pt>
                <c:pt idx="13184">
                  <c:v>84.014412564699995</c:v>
                </c:pt>
                <c:pt idx="13185">
                  <c:v>84.015607700000004</c:v>
                </c:pt>
                <c:pt idx="13186">
                  <c:v>84.017679551000001</c:v>
                </c:pt>
                <c:pt idx="13187">
                  <c:v>84.018789599100003</c:v>
                </c:pt>
                <c:pt idx="13188">
                  <c:v>84.019360683299993</c:v>
                </c:pt>
                <c:pt idx="13189">
                  <c:v>84.020043957699997</c:v>
                </c:pt>
                <c:pt idx="13190">
                  <c:v>84.020547970300001</c:v>
                </c:pt>
                <c:pt idx="13191">
                  <c:v>84.021100347000001</c:v>
                </c:pt>
                <c:pt idx="13192">
                  <c:v>84.025491661800004</c:v>
                </c:pt>
                <c:pt idx="13193">
                  <c:v>84.030329560499993</c:v>
                </c:pt>
                <c:pt idx="13194">
                  <c:v>84.0311853348</c:v>
                </c:pt>
                <c:pt idx="13195">
                  <c:v>84.033291569699998</c:v>
                </c:pt>
                <c:pt idx="13196">
                  <c:v>84.035663648799996</c:v>
                </c:pt>
                <c:pt idx="13197">
                  <c:v>84.036824396499995</c:v>
                </c:pt>
                <c:pt idx="13198">
                  <c:v>84.037674116700003</c:v>
                </c:pt>
                <c:pt idx="13199">
                  <c:v>84.038640340200004</c:v>
                </c:pt>
                <c:pt idx="13200">
                  <c:v>84.043352199799997</c:v>
                </c:pt>
                <c:pt idx="13201">
                  <c:v>84.047445077700004</c:v>
                </c:pt>
                <c:pt idx="13202">
                  <c:v>84.048048089000005</c:v>
                </c:pt>
                <c:pt idx="13203">
                  <c:v>84.050438733799993</c:v>
                </c:pt>
                <c:pt idx="13204">
                  <c:v>84.053858950000006</c:v>
                </c:pt>
                <c:pt idx="13205">
                  <c:v>84.055585255300002</c:v>
                </c:pt>
                <c:pt idx="13206">
                  <c:v>84.056168868100002</c:v>
                </c:pt>
                <c:pt idx="13207">
                  <c:v>84.056897737</c:v>
                </c:pt>
                <c:pt idx="13208">
                  <c:v>84.058529069900004</c:v>
                </c:pt>
                <c:pt idx="13209">
                  <c:v>84.059808556899995</c:v>
                </c:pt>
                <c:pt idx="13210">
                  <c:v>84.060394407100006</c:v>
                </c:pt>
                <c:pt idx="13211">
                  <c:v>84.061838805799994</c:v>
                </c:pt>
                <c:pt idx="13212">
                  <c:v>84.063319849400003</c:v>
                </c:pt>
                <c:pt idx="13213">
                  <c:v>84.064338390399996</c:v>
                </c:pt>
                <c:pt idx="13214">
                  <c:v>84.065613395499994</c:v>
                </c:pt>
                <c:pt idx="13215">
                  <c:v>84.067643504599999</c:v>
                </c:pt>
                <c:pt idx="13216">
                  <c:v>84.069611355399999</c:v>
                </c:pt>
                <c:pt idx="13217">
                  <c:v>84.070500607300005</c:v>
                </c:pt>
                <c:pt idx="13218">
                  <c:v>84.072725256400005</c:v>
                </c:pt>
                <c:pt idx="13219">
                  <c:v>84.075125588399999</c:v>
                </c:pt>
                <c:pt idx="13220">
                  <c:v>84.075506286800007</c:v>
                </c:pt>
                <c:pt idx="13221">
                  <c:v>84.075634163999993</c:v>
                </c:pt>
                <c:pt idx="13222">
                  <c:v>84.076269287100004</c:v>
                </c:pt>
                <c:pt idx="13223">
                  <c:v>84.077036521799997</c:v>
                </c:pt>
                <c:pt idx="13224">
                  <c:v>84.077404634999994</c:v>
                </c:pt>
                <c:pt idx="13225">
                  <c:v>84.077822263599998</c:v>
                </c:pt>
                <c:pt idx="13226">
                  <c:v>84.079275502599998</c:v>
                </c:pt>
                <c:pt idx="13227">
                  <c:v>84.080849202500005</c:v>
                </c:pt>
                <c:pt idx="13228">
                  <c:v>84.081932058000007</c:v>
                </c:pt>
                <c:pt idx="13229">
                  <c:v>84.0834411389</c:v>
                </c:pt>
                <c:pt idx="13230">
                  <c:v>84.084316216900007</c:v>
                </c:pt>
                <c:pt idx="13231">
                  <c:v>84.084974005899994</c:v>
                </c:pt>
                <c:pt idx="13232">
                  <c:v>84.086696158600006</c:v>
                </c:pt>
                <c:pt idx="13233">
                  <c:v>84.088147285999995</c:v>
                </c:pt>
                <c:pt idx="13234">
                  <c:v>84.088650688200005</c:v>
                </c:pt>
                <c:pt idx="13235">
                  <c:v>84.090857438499995</c:v>
                </c:pt>
                <c:pt idx="13236">
                  <c:v>84.092952581600002</c:v>
                </c:pt>
                <c:pt idx="13237">
                  <c:v>84.093229929800003</c:v>
                </c:pt>
                <c:pt idx="13238">
                  <c:v>84.0940772907</c:v>
                </c:pt>
                <c:pt idx="13239">
                  <c:v>84.095056358700006</c:v>
                </c:pt>
                <c:pt idx="13240">
                  <c:v>84.096615926599995</c:v>
                </c:pt>
                <c:pt idx="13241">
                  <c:v>84.098605510799999</c:v>
                </c:pt>
                <c:pt idx="13242">
                  <c:v>84.099443666300004</c:v>
                </c:pt>
                <c:pt idx="13243">
                  <c:v>84.100609411199997</c:v>
                </c:pt>
                <c:pt idx="13244">
                  <c:v>84.102384178199998</c:v>
                </c:pt>
                <c:pt idx="13245">
                  <c:v>84.104283694000003</c:v>
                </c:pt>
                <c:pt idx="13246">
                  <c:v>84.106987181099996</c:v>
                </c:pt>
                <c:pt idx="13247">
                  <c:v>84.108518931700004</c:v>
                </c:pt>
                <c:pt idx="13248">
                  <c:v>84.1087270477</c:v>
                </c:pt>
                <c:pt idx="13249">
                  <c:v>84.109089784700004</c:v>
                </c:pt>
                <c:pt idx="13250">
                  <c:v>84.111392278799997</c:v>
                </c:pt>
                <c:pt idx="13251">
                  <c:v>84.113577506300004</c:v>
                </c:pt>
                <c:pt idx="13252">
                  <c:v>84.114369482900003</c:v>
                </c:pt>
                <c:pt idx="13253">
                  <c:v>84.115188767899994</c:v>
                </c:pt>
                <c:pt idx="13254">
                  <c:v>84.115841821999993</c:v>
                </c:pt>
                <c:pt idx="13255">
                  <c:v>84.116790696999999</c:v>
                </c:pt>
                <c:pt idx="13256">
                  <c:v>84.117262105500004</c:v>
                </c:pt>
                <c:pt idx="13257">
                  <c:v>84.117382089100005</c:v>
                </c:pt>
                <c:pt idx="13258">
                  <c:v>84.118251444799995</c:v>
                </c:pt>
                <c:pt idx="13259">
                  <c:v>84.119475451100001</c:v>
                </c:pt>
                <c:pt idx="13260">
                  <c:v>84.121089790100001</c:v>
                </c:pt>
                <c:pt idx="13261">
                  <c:v>84.122586028000001</c:v>
                </c:pt>
                <c:pt idx="13262">
                  <c:v>84.124016982800001</c:v>
                </c:pt>
                <c:pt idx="13263">
                  <c:v>84.126230424699997</c:v>
                </c:pt>
                <c:pt idx="13264">
                  <c:v>84.127688100100002</c:v>
                </c:pt>
                <c:pt idx="13265">
                  <c:v>84.130020634700003</c:v>
                </c:pt>
                <c:pt idx="13266">
                  <c:v>84.132130309499999</c:v>
                </c:pt>
                <c:pt idx="13267">
                  <c:v>84.132590506400007</c:v>
                </c:pt>
                <c:pt idx="13268">
                  <c:v>84.134575725999994</c:v>
                </c:pt>
                <c:pt idx="13269">
                  <c:v>84.136327569000002</c:v>
                </c:pt>
                <c:pt idx="13270">
                  <c:v>84.137338608700006</c:v>
                </c:pt>
                <c:pt idx="13271">
                  <c:v>84.1400900382</c:v>
                </c:pt>
                <c:pt idx="13272">
                  <c:v>84.142189396299997</c:v>
                </c:pt>
                <c:pt idx="13273">
                  <c:v>84.142828518499996</c:v>
                </c:pt>
                <c:pt idx="13274">
                  <c:v>84.143562070399994</c:v>
                </c:pt>
                <c:pt idx="13275">
                  <c:v>84.144241120999993</c:v>
                </c:pt>
                <c:pt idx="13276">
                  <c:v>84.146688672799996</c:v>
                </c:pt>
                <c:pt idx="13277">
                  <c:v>84.149706882900006</c:v>
                </c:pt>
                <c:pt idx="13278">
                  <c:v>84.150768744499999</c:v>
                </c:pt>
                <c:pt idx="13279">
                  <c:v>84.1523605159</c:v>
                </c:pt>
                <c:pt idx="13280">
                  <c:v>84.154409765400004</c:v>
                </c:pt>
                <c:pt idx="13281">
                  <c:v>84.155772084299997</c:v>
                </c:pt>
                <c:pt idx="13282">
                  <c:v>84.156530966999995</c:v>
                </c:pt>
                <c:pt idx="13283">
                  <c:v>84.156885930200005</c:v>
                </c:pt>
                <c:pt idx="13284">
                  <c:v>84.157320536900002</c:v>
                </c:pt>
                <c:pt idx="13285">
                  <c:v>84.157764606699999</c:v>
                </c:pt>
                <c:pt idx="13286">
                  <c:v>84.158369204400003</c:v>
                </c:pt>
                <c:pt idx="13287">
                  <c:v>84.158978910200005</c:v>
                </c:pt>
                <c:pt idx="13288">
                  <c:v>84.159347709900004</c:v>
                </c:pt>
                <c:pt idx="13289">
                  <c:v>84.159753144899994</c:v>
                </c:pt>
                <c:pt idx="13290">
                  <c:v>84.160522110200006</c:v>
                </c:pt>
                <c:pt idx="13291">
                  <c:v>84.161764817800005</c:v>
                </c:pt>
                <c:pt idx="13292">
                  <c:v>84.162687939600005</c:v>
                </c:pt>
                <c:pt idx="13293">
                  <c:v>84.163487014899999</c:v>
                </c:pt>
                <c:pt idx="13294">
                  <c:v>84.165409825200001</c:v>
                </c:pt>
                <c:pt idx="13295">
                  <c:v>84.1668566365</c:v>
                </c:pt>
                <c:pt idx="13296">
                  <c:v>84.167442686900003</c:v>
                </c:pt>
                <c:pt idx="13297">
                  <c:v>84.169565631699996</c:v>
                </c:pt>
                <c:pt idx="13298">
                  <c:v>84.172105197899995</c:v>
                </c:pt>
                <c:pt idx="13299">
                  <c:v>84.172990849000001</c:v>
                </c:pt>
                <c:pt idx="13300">
                  <c:v>84.173089037699995</c:v>
                </c:pt>
                <c:pt idx="13301">
                  <c:v>84.173782685399999</c:v>
                </c:pt>
                <c:pt idx="13302">
                  <c:v>84.174580529599993</c:v>
                </c:pt>
                <c:pt idx="13303">
                  <c:v>84.175415464799997</c:v>
                </c:pt>
                <c:pt idx="13304">
                  <c:v>84.178266803499994</c:v>
                </c:pt>
                <c:pt idx="13305">
                  <c:v>84.180887589199997</c:v>
                </c:pt>
                <c:pt idx="13306">
                  <c:v>84.182664033099996</c:v>
                </c:pt>
                <c:pt idx="13307">
                  <c:v>84.184257753699995</c:v>
                </c:pt>
                <c:pt idx="13308">
                  <c:v>84.185923290800005</c:v>
                </c:pt>
                <c:pt idx="13309">
                  <c:v>84.188073367699999</c:v>
                </c:pt>
                <c:pt idx="13310">
                  <c:v>84.189894330200005</c:v>
                </c:pt>
                <c:pt idx="13311">
                  <c:v>84.192847486399998</c:v>
                </c:pt>
                <c:pt idx="13312">
                  <c:v>84.195117990100002</c:v>
                </c:pt>
                <c:pt idx="13313">
                  <c:v>84.1955733012</c:v>
                </c:pt>
                <c:pt idx="13314">
                  <c:v>84.195929225499995</c:v>
                </c:pt>
                <c:pt idx="13315">
                  <c:v>84.197041019099998</c:v>
                </c:pt>
                <c:pt idx="13316">
                  <c:v>84.1980687434</c:v>
                </c:pt>
                <c:pt idx="13317">
                  <c:v>84.198928917499998</c:v>
                </c:pt>
                <c:pt idx="13318">
                  <c:v>84.200314821899994</c:v>
                </c:pt>
                <c:pt idx="13319">
                  <c:v>84.201278951399999</c:v>
                </c:pt>
                <c:pt idx="13320">
                  <c:v>84.201954372299994</c:v>
                </c:pt>
                <c:pt idx="13321">
                  <c:v>84.204022619699998</c:v>
                </c:pt>
                <c:pt idx="13322">
                  <c:v>84.207071277599994</c:v>
                </c:pt>
                <c:pt idx="13323">
                  <c:v>84.208668165600002</c:v>
                </c:pt>
                <c:pt idx="13324">
                  <c:v>84.209113492</c:v>
                </c:pt>
                <c:pt idx="13325">
                  <c:v>84.209629145999997</c:v>
                </c:pt>
                <c:pt idx="13326">
                  <c:v>84.210321377599996</c:v>
                </c:pt>
                <c:pt idx="13327">
                  <c:v>84.210898983500002</c:v>
                </c:pt>
                <c:pt idx="13328">
                  <c:v>84.212588346900006</c:v>
                </c:pt>
                <c:pt idx="13329">
                  <c:v>84.214192075300005</c:v>
                </c:pt>
                <c:pt idx="13330">
                  <c:v>84.215457696599998</c:v>
                </c:pt>
                <c:pt idx="13331">
                  <c:v>84.216832983700002</c:v>
                </c:pt>
                <c:pt idx="13332">
                  <c:v>84.217988783199999</c:v>
                </c:pt>
                <c:pt idx="13333">
                  <c:v>84.219387384499996</c:v>
                </c:pt>
                <c:pt idx="13334">
                  <c:v>84.220841140800005</c:v>
                </c:pt>
                <c:pt idx="13335">
                  <c:v>84.222491310699994</c:v>
                </c:pt>
                <c:pt idx="13336">
                  <c:v>84.223329675100004</c:v>
                </c:pt>
                <c:pt idx="13337">
                  <c:v>84.224187826100007</c:v>
                </c:pt>
                <c:pt idx="13338">
                  <c:v>84.224953082599995</c:v>
                </c:pt>
                <c:pt idx="13339">
                  <c:v>84.225199468499994</c:v>
                </c:pt>
                <c:pt idx="13340">
                  <c:v>84.226175456000007</c:v>
                </c:pt>
                <c:pt idx="13341">
                  <c:v>84.227232332100002</c:v>
                </c:pt>
                <c:pt idx="13342">
                  <c:v>84.227498045800004</c:v>
                </c:pt>
                <c:pt idx="13343">
                  <c:v>84.227705666199995</c:v>
                </c:pt>
                <c:pt idx="13344">
                  <c:v>84.228806356999996</c:v>
                </c:pt>
                <c:pt idx="13345">
                  <c:v>84.230507040800006</c:v>
                </c:pt>
                <c:pt idx="13346">
                  <c:v>84.231349923699995</c:v>
                </c:pt>
                <c:pt idx="13347">
                  <c:v>84.2314367946</c:v>
                </c:pt>
                <c:pt idx="13348">
                  <c:v>84.232204313500006</c:v>
                </c:pt>
                <c:pt idx="13349">
                  <c:v>84.233261490900006</c:v>
                </c:pt>
                <c:pt idx="13350">
                  <c:v>84.233674681500005</c:v>
                </c:pt>
                <c:pt idx="13351">
                  <c:v>84.235669686400001</c:v>
                </c:pt>
                <c:pt idx="13352">
                  <c:v>84.237778681899997</c:v>
                </c:pt>
                <c:pt idx="13353">
                  <c:v>84.240803708900003</c:v>
                </c:pt>
                <c:pt idx="13354">
                  <c:v>84.243631369900001</c:v>
                </c:pt>
                <c:pt idx="13355">
                  <c:v>84.243887870400002</c:v>
                </c:pt>
                <c:pt idx="13356">
                  <c:v>84.245179294799996</c:v>
                </c:pt>
                <c:pt idx="13357">
                  <c:v>84.246289153000006</c:v>
                </c:pt>
                <c:pt idx="13358">
                  <c:v>84.248323932399998</c:v>
                </c:pt>
                <c:pt idx="13359">
                  <c:v>84.250665556200005</c:v>
                </c:pt>
                <c:pt idx="13360">
                  <c:v>84.251835313300006</c:v>
                </c:pt>
                <c:pt idx="13361">
                  <c:v>84.253591260600004</c:v>
                </c:pt>
                <c:pt idx="13362">
                  <c:v>84.255157119299994</c:v>
                </c:pt>
                <c:pt idx="13363">
                  <c:v>84.256134028800005</c:v>
                </c:pt>
                <c:pt idx="13364">
                  <c:v>84.2580068221</c:v>
                </c:pt>
                <c:pt idx="13365">
                  <c:v>84.259546123999996</c:v>
                </c:pt>
                <c:pt idx="13366">
                  <c:v>84.260158616300004</c:v>
                </c:pt>
                <c:pt idx="13367">
                  <c:v>84.2616205697</c:v>
                </c:pt>
                <c:pt idx="13368">
                  <c:v>84.263405030100003</c:v>
                </c:pt>
                <c:pt idx="13369">
                  <c:v>84.264770269600007</c:v>
                </c:pt>
                <c:pt idx="13370">
                  <c:v>84.265238353800001</c:v>
                </c:pt>
                <c:pt idx="13371">
                  <c:v>84.266641439500006</c:v>
                </c:pt>
                <c:pt idx="13372">
                  <c:v>84.269089497500005</c:v>
                </c:pt>
                <c:pt idx="13373">
                  <c:v>84.270482030099998</c:v>
                </c:pt>
                <c:pt idx="13374">
                  <c:v>84.271384275599999</c:v>
                </c:pt>
                <c:pt idx="13375">
                  <c:v>84.272545272100004</c:v>
                </c:pt>
                <c:pt idx="13376">
                  <c:v>84.273187124800003</c:v>
                </c:pt>
                <c:pt idx="13377">
                  <c:v>84.2737971663</c:v>
                </c:pt>
                <c:pt idx="13378">
                  <c:v>84.274871857799994</c:v>
                </c:pt>
                <c:pt idx="13379">
                  <c:v>84.275641223299999</c:v>
                </c:pt>
                <c:pt idx="13380">
                  <c:v>84.276774088899998</c:v>
                </c:pt>
                <c:pt idx="13381">
                  <c:v>84.278138603399995</c:v>
                </c:pt>
                <c:pt idx="13382">
                  <c:v>84.279408039800003</c:v>
                </c:pt>
                <c:pt idx="13383">
                  <c:v>84.280512199100002</c:v>
                </c:pt>
                <c:pt idx="13384">
                  <c:v>84.281026747400006</c:v>
                </c:pt>
                <c:pt idx="13385">
                  <c:v>84.281467609399996</c:v>
                </c:pt>
                <c:pt idx="13386">
                  <c:v>84.281715665500002</c:v>
                </c:pt>
                <c:pt idx="13387">
                  <c:v>84.282539694500002</c:v>
                </c:pt>
                <c:pt idx="13388">
                  <c:v>84.284234389900007</c:v>
                </c:pt>
                <c:pt idx="13389">
                  <c:v>84.286212811499993</c:v>
                </c:pt>
                <c:pt idx="13390">
                  <c:v>84.287804251799997</c:v>
                </c:pt>
                <c:pt idx="13391">
                  <c:v>84.288900473799998</c:v>
                </c:pt>
                <c:pt idx="13392">
                  <c:v>84.289573870200002</c:v>
                </c:pt>
                <c:pt idx="13393">
                  <c:v>84.291641350500001</c:v>
                </c:pt>
                <c:pt idx="13394">
                  <c:v>84.294671652299996</c:v>
                </c:pt>
                <c:pt idx="13395">
                  <c:v>84.296026809699995</c:v>
                </c:pt>
                <c:pt idx="13396">
                  <c:v>84.296357204700001</c:v>
                </c:pt>
                <c:pt idx="13397">
                  <c:v>84.296928696899997</c:v>
                </c:pt>
                <c:pt idx="13398">
                  <c:v>84.297668410100002</c:v>
                </c:pt>
                <c:pt idx="13399">
                  <c:v>84.299206588199993</c:v>
                </c:pt>
                <c:pt idx="13400">
                  <c:v>84.301807886899994</c:v>
                </c:pt>
                <c:pt idx="13401">
                  <c:v>84.303345612000001</c:v>
                </c:pt>
                <c:pt idx="13402">
                  <c:v>84.304747190000001</c:v>
                </c:pt>
                <c:pt idx="13403">
                  <c:v>84.306137719299997</c:v>
                </c:pt>
                <c:pt idx="13404">
                  <c:v>84.306946251400007</c:v>
                </c:pt>
                <c:pt idx="13405">
                  <c:v>84.308608423199999</c:v>
                </c:pt>
                <c:pt idx="13406">
                  <c:v>84.309757639699995</c:v>
                </c:pt>
                <c:pt idx="13407">
                  <c:v>84.309934272299998</c:v>
                </c:pt>
                <c:pt idx="13408">
                  <c:v>84.311246922400002</c:v>
                </c:pt>
                <c:pt idx="13409">
                  <c:v>84.313228270799996</c:v>
                </c:pt>
                <c:pt idx="13410">
                  <c:v>84.314270292299994</c:v>
                </c:pt>
                <c:pt idx="13411">
                  <c:v>84.314686114500006</c:v>
                </c:pt>
                <c:pt idx="13412">
                  <c:v>84.315102549200006</c:v>
                </c:pt>
                <c:pt idx="13413">
                  <c:v>84.315688725100003</c:v>
                </c:pt>
                <c:pt idx="13414">
                  <c:v>84.316288623299997</c:v>
                </c:pt>
                <c:pt idx="13415">
                  <c:v>84.317471500899998</c:v>
                </c:pt>
                <c:pt idx="13416">
                  <c:v>84.318858890300007</c:v>
                </c:pt>
                <c:pt idx="13417">
                  <c:v>84.319386017799999</c:v>
                </c:pt>
                <c:pt idx="13418">
                  <c:v>84.319810707399995</c:v>
                </c:pt>
                <c:pt idx="13419">
                  <c:v>84.320168442600007</c:v>
                </c:pt>
                <c:pt idx="13420">
                  <c:v>84.321649643900003</c:v>
                </c:pt>
                <c:pt idx="13421">
                  <c:v>84.323104735300006</c:v>
                </c:pt>
                <c:pt idx="13422">
                  <c:v>84.323908000299994</c:v>
                </c:pt>
                <c:pt idx="13423">
                  <c:v>84.324996613400003</c:v>
                </c:pt>
                <c:pt idx="13424">
                  <c:v>84.326958394299993</c:v>
                </c:pt>
                <c:pt idx="13425">
                  <c:v>84.328987850100006</c:v>
                </c:pt>
                <c:pt idx="13426">
                  <c:v>84.329728103500003</c:v>
                </c:pt>
                <c:pt idx="13427">
                  <c:v>84.332647570600002</c:v>
                </c:pt>
                <c:pt idx="13428">
                  <c:v>84.335344066800005</c:v>
                </c:pt>
                <c:pt idx="13429">
                  <c:v>84.335504877700004</c:v>
                </c:pt>
                <c:pt idx="13430">
                  <c:v>84.335921142299995</c:v>
                </c:pt>
                <c:pt idx="13431">
                  <c:v>84.336417353399995</c:v>
                </c:pt>
                <c:pt idx="13432">
                  <c:v>84.336588711700003</c:v>
                </c:pt>
                <c:pt idx="13433">
                  <c:v>84.336991541499998</c:v>
                </c:pt>
                <c:pt idx="13434">
                  <c:v>84.337586029500002</c:v>
                </c:pt>
                <c:pt idx="13435">
                  <c:v>84.338078913299995</c:v>
                </c:pt>
                <c:pt idx="13436">
                  <c:v>84.338315110300002</c:v>
                </c:pt>
                <c:pt idx="13437">
                  <c:v>84.339287910099998</c:v>
                </c:pt>
                <c:pt idx="13438">
                  <c:v>84.340531040499997</c:v>
                </c:pt>
                <c:pt idx="13439">
                  <c:v>84.340931704499994</c:v>
                </c:pt>
                <c:pt idx="13440">
                  <c:v>84.341501130300003</c:v>
                </c:pt>
                <c:pt idx="13441">
                  <c:v>84.342274631999999</c:v>
                </c:pt>
                <c:pt idx="13442">
                  <c:v>84.343829136300002</c:v>
                </c:pt>
                <c:pt idx="13443">
                  <c:v>84.346372153600001</c:v>
                </c:pt>
                <c:pt idx="13444">
                  <c:v>84.347974003399997</c:v>
                </c:pt>
                <c:pt idx="13445">
                  <c:v>84.3490256268</c:v>
                </c:pt>
                <c:pt idx="13446">
                  <c:v>84.350516454200005</c:v>
                </c:pt>
                <c:pt idx="13447">
                  <c:v>84.351876793499997</c:v>
                </c:pt>
                <c:pt idx="13448">
                  <c:v>84.352509901399998</c:v>
                </c:pt>
                <c:pt idx="13449">
                  <c:v>84.353670512799994</c:v>
                </c:pt>
                <c:pt idx="13450">
                  <c:v>84.355288908800006</c:v>
                </c:pt>
                <c:pt idx="13451">
                  <c:v>84.356449202899995</c:v>
                </c:pt>
                <c:pt idx="13452">
                  <c:v>84.359915840300005</c:v>
                </c:pt>
                <c:pt idx="13453">
                  <c:v>84.363291224400001</c:v>
                </c:pt>
                <c:pt idx="13454">
                  <c:v>84.364562372899996</c:v>
                </c:pt>
                <c:pt idx="13455">
                  <c:v>84.365239245400005</c:v>
                </c:pt>
                <c:pt idx="13456">
                  <c:v>84.365308023799997</c:v>
                </c:pt>
                <c:pt idx="13457">
                  <c:v>84.366564248399996</c:v>
                </c:pt>
                <c:pt idx="13458">
                  <c:v>84.367903920499998</c:v>
                </c:pt>
                <c:pt idx="13459">
                  <c:v>84.368079585900006</c:v>
                </c:pt>
                <c:pt idx="13460">
                  <c:v>84.369402813799994</c:v>
                </c:pt>
                <c:pt idx="13461">
                  <c:v>84.370777065200002</c:v>
                </c:pt>
                <c:pt idx="13462">
                  <c:v>84.370966578999997</c:v>
                </c:pt>
                <c:pt idx="13463">
                  <c:v>84.371095528200001</c:v>
                </c:pt>
                <c:pt idx="13464">
                  <c:v>84.371510494899994</c:v>
                </c:pt>
                <c:pt idx="13465">
                  <c:v>84.372145517600003</c:v>
                </c:pt>
                <c:pt idx="13466">
                  <c:v>84.372670004900002</c:v>
                </c:pt>
                <c:pt idx="13467">
                  <c:v>84.373118577499994</c:v>
                </c:pt>
                <c:pt idx="13468">
                  <c:v>84.376068756799995</c:v>
                </c:pt>
                <c:pt idx="13469">
                  <c:v>84.379929516800004</c:v>
                </c:pt>
                <c:pt idx="13470">
                  <c:v>84.381117008399997</c:v>
                </c:pt>
                <c:pt idx="13471">
                  <c:v>84.382131717199997</c:v>
                </c:pt>
                <c:pt idx="13472">
                  <c:v>84.383712287899996</c:v>
                </c:pt>
                <c:pt idx="13473">
                  <c:v>84.384566702599997</c:v>
                </c:pt>
                <c:pt idx="13474">
                  <c:v>84.386222511200003</c:v>
                </c:pt>
                <c:pt idx="13475">
                  <c:v>84.387759172499997</c:v>
                </c:pt>
                <c:pt idx="13476">
                  <c:v>84.389756340399998</c:v>
                </c:pt>
                <c:pt idx="13477">
                  <c:v>84.395185951499997</c:v>
                </c:pt>
                <c:pt idx="13478">
                  <c:v>84.398992267899999</c:v>
                </c:pt>
                <c:pt idx="13479">
                  <c:v>84.399311943900003</c:v>
                </c:pt>
                <c:pt idx="13480">
                  <c:v>84.399775863599999</c:v>
                </c:pt>
                <c:pt idx="13481">
                  <c:v>84.400672800199999</c:v>
                </c:pt>
                <c:pt idx="13482">
                  <c:v>84.401124406299999</c:v>
                </c:pt>
                <c:pt idx="13483">
                  <c:v>84.402726270000002</c:v>
                </c:pt>
                <c:pt idx="13484">
                  <c:v>84.404513051799995</c:v>
                </c:pt>
                <c:pt idx="13485">
                  <c:v>84.405684198499998</c:v>
                </c:pt>
                <c:pt idx="13486">
                  <c:v>84.407455459100007</c:v>
                </c:pt>
                <c:pt idx="13487">
                  <c:v>84.408422840300005</c:v>
                </c:pt>
                <c:pt idx="13488">
                  <c:v>84.4091413851</c:v>
                </c:pt>
                <c:pt idx="13489">
                  <c:v>84.413622304200004</c:v>
                </c:pt>
                <c:pt idx="13490">
                  <c:v>84.417854761699999</c:v>
                </c:pt>
                <c:pt idx="13491">
                  <c:v>84.420005316200005</c:v>
                </c:pt>
                <c:pt idx="13492">
                  <c:v>84.423743715800001</c:v>
                </c:pt>
                <c:pt idx="13493">
                  <c:v>84.425853086700002</c:v>
                </c:pt>
                <c:pt idx="13494">
                  <c:v>84.427815189399993</c:v>
                </c:pt>
                <c:pt idx="13495">
                  <c:v>84.429662835000002</c:v>
                </c:pt>
                <c:pt idx="13496">
                  <c:v>84.429979567000004</c:v>
                </c:pt>
                <c:pt idx="13497">
                  <c:v>84.430501917000001</c:v>
                </c:pt>
                <c:pt idx="13498">
                  <c:v>84.431275618399994</c:v>
                </c:pt>
                <c:pt idx="13499">
                  <c:v>84.432225072500003</c:v>
                </c:pt>
                <c:pt idx="13500">
                  <c:v>84.433175466199998</c:v>
                </c:pt>
                <c:pt idx="13501">
                  <c:v>84.435196705500005</c:v>
                </c:pt>
                <c:pt idx="13502">
                  <c:v>84.436767033500004</c:v>
                </c:pt>
                <c:pt idx="13503">
                  <c:v>84.437049219399995</c:v>
                </c:pt>
                <c:pt idx="13504">
                  <c:v>84.439185949600002</c:v>
                </c:pt>
                <c:pt idx="13505">
                  <c:v>84.442997826899997</c:v>
                </c:pt>
                <c:pt idx="13506">
                  <c:v>84.446142593399998</c:v>
                </c:pt>
                <c:pt idx="13507">
                  <c:v>84.447387873300002</c:v>
                </c:pt>
                <c:pt idx="13508">
                  <c:v>84.447435787000003</c:v>
                </c:pt>
                <c:pt idx="13509">
                  <c:v>84.448296832500006</c:v>
                </c:pt>
                <c:pt idx="13510">
                  <c:v>84.449678814400002</c:v>
                </c:pt>
                <c:pt idx="13511">
                  <c:v>84.450453397999993</c:v>
                </c:pt>
                <c:pt idx="13512">
                  <c:v>84.4508628663</c:v>
                </c:pt>
                <c:pt idx="13513">
                  <c:v>84.451044434799996</c:v>
                </c:pt>
                <c:pt idx="13514">
                  <c:v>84.4515299551</c:v>
                </c:pt>
                <c:pt idx="13515">
                  <c:v>84.4526587621</c:v>
                </c:pt>
                <c:pt idx="13516">
                  <c:v>84.453503628099995</c:v>
                </c:pt>
                <c:pt idx="13517">
                  <c:v>84.455276445600006</c:v>
                </c:pt>
                <c:pt idx="13518">
                  <c:v>84.457484405000002</c:v>
                </c:pt>
                <c:pt idx="13519">
                  <c:v>84.458250712600005</c:v>
                </c:pt>
                <c:pt idx="13520">
                  <c:v>84.458695026900003</c:v>
                </c:pt>
                <c:pt idx="13521">
                  <c:v>84.459203724899993</c:v>
                </c:pt>
                <c:pt idx="13522">
                  <c:v>84.459805325000005</c:v>
                </c:pt>
                <c:pt idx="13523">
                  <c:v>84.460789447799996</c:v>
                </c:pt>
                <c:pt idx="13524">
                  <c:v>84.461720422300004</c:v>
                </c:pt>
                <c:pt idx="13525">
                  <c:v>84.462807808600004</c:v>
                </c:pt>
                <c:pt idx="13526">
                  <c:v>84.463903096199999</c:v>
                </c:pt>
                <c:pt idx="13527">
                  <c:v>84.464570700799996</c:v>
                </c:pt>
                <c:pt idx="13528">
                  <c:v>84.465200326399994</c:v>
                </c:pt>
                <c:pt idx="13529">
                  <c:v>84.465760763600002</c:v>
                </c:pt>
                <c:pt idx="13530">
                  <c:v>84.466114208400001</c:v>
                </c:pt>
                <c:pt idx="13531">
                  <c:v>84.468162632800002</c:v>
                </c:pt>
                <c:pt idx="13532">
                  <c:v>84.470783663999995</c:v>
                </c:pt>
                <c:pt idx="13533">
                  <c:v>84.472358854999996</c:v>
                </c:pt>
                <c:pt idx="13534">
                  <c:v>84.473939516499996</c:v>
                </c:pt>
                <c:pt idx="13535">
                  <c:v>84.474687792300003</c:v>
                </c:pt>
                <c:pt idx="13536">
                  <c:v>84.476132220400004</c:v>
                </c:pt>
                <c:pt idx="13537">
                  <c:v>84.481183805399994</c:v>
                </c:pt>
                <c:pt idx="13538">
                  <c:v>84.485354186600006</c:v>
                </c:pt>
                <c:pt idx="13539">
                  <c:v>84.486658132299993</c:v>
                </c:pt>
                <c:pt idx="13540">
                  <c:v>84.487599925400005</c:v>
                </c:pt>
                <c:pt idx="13541">
                  <c:v>84.488278185300004</c:v>
                </c:pt>
                <c:pt idx="13542">
                  <c:v>84.489178113199998</c:v>
                </c:pt>
                <c:pt idx="13543">
                  <c:v>84.490138263999995</c:v>
                </c:pt>
                <c:pt idx="13544">
                  <c:v>84.491000084700005</c:v>
                </c:pt>
                <c:pt idx="13545">
                  <c:v>84.493692205399995</c:v>
                </c:pt>
                <c:pt idx="13546">
                  <c:v>84.497884112899996</c:v>
                </c:pt>
                <c:pt idx="13547">
                  <c:v>84.500173420099998</c:v>
                </c:pt>
                <c:pt idx="13548">
                  <c:v>84.501135274000006</c:v>
                </c:pt>
                <c:pt idx="13549">
                  <c:v>84.502002406599999</c:v>
                </c:pt>
                <c:pt idx="13550">
                  <c:v>84.502599930200006</c:v>
                </c:pt>
                <c:pt idx="13551">
                  <c:v>84.503736917599994</c:v>
                </c:pt>
                <c:pt idx="13552">
                  <c:v>84.504860519900006</c:v>
                </c:pt>
                <c:pt idx="13553">
                  <c:v>84.505338235300002</c:v>
                </c:pt>
                <c:pt idx="13554">
                  <c:v>84.505984196900002</c:v>
                </c:pt>
                <c:pt idx="13555">
                  <c:v>84.507005547099993</c:v>
                </c:pt>
                <c:pt idx="13556">
                  <c:v>84.508081176000005</c:v>
                </c:pt>
                <c:pt idx="13557">
                  <c:v>84.509272226799993</c:v>
                </c:pt>
                <c:pt idx="13558">
                  <c:v>84.510598994099993</c:v>
                </c:pt>
                <c:pt idx="13559">
                  <c:v>84.511768365600005</c:v>
                </c:pt>
                <c:pt idx="13560">
                  <c:v>84.512504108000002</c:v>
                </c:pt>
                <c:pt idx="13561">
                  <c:v>84.513393373</c:v>
                </c:pt>
                <c:pt idx="13562">
                  <c:v>84.514546400200004</c:v>
                </c:pt>
                <c:pt idx="13563">
                  <c:v>84.514911845300006</c:v>
                </c:pt>
                <c:pt idx="13564">
                  <c:v>84.515727816699993</c:v>
                </c:pt>
                <c:pt idx="13565">
                  <c:v>84.517103171299993</c:v>
                </c:pt>
                <c:pt idx="13566">
                  <c:v>84.517784356199996</c:v>
                </c:pt>
                <c:pt idx="13567">
                  <c:v>84.518133389599996</c:v>
                </c:pt>
                <c:pt idx="13568">
                  <c:v>84.519502321999994</c:v>
                </c:pt>
                <c:pt idx="13569">
                  <c:v>84.521860540099993</c:v>
                </c:pt>
                <c:pt idx="13570">
                  <c:v>84.523431266299994</c:v>
                </c:pt>
                <c:pt idx="13571">
                  <c:v>84.524872348399995</c:v>
                </c:pt>
                <c:pt idx="13572">
                  <c:v>84.527625839899997</c:v>
                </c:pt>
                <c:pt idx="13573">
                  <c:v>84.529714462599998</c:v>
                </c:pt>
                <c:pt idx="13574">
                  <c:v>84.530183928400007</c:v>
                </c:pt>
                <c:pt idx="13575">
                  <c:v>84.530339875699994</c:v>
                </c:pt>
                <c:pt idx="13576">
                  <c:v>84.530840538500001</c:v>
                </c:pt>
                <c:pt idx="13577">
                  <c:v>84.531395269100003</c:v>
                </c:pt>
                <c:pt idx="13578">
                  <c:v>84.532281203699995</c:v>
                </c:pt>
                <c:pt idx="13579">
                  <c:v>84.534196230899994</c:v>
                </c:pt>
                <c:pt idx="13580">
                  <c:v>84.536555767799996</c:v>
                </c:pt>
                <c:pt idx="13581">
                  <c:v>84.537905798899999</c:v>
                </c:pt>
                <c:pt idx="13582">
                  <c:v>84.538419454999996</c:v>
                </c:pt>
                <c:pt idx="13583">
                  <c:v>84.540328106100006</c:v>
                </c:pt>
                <c:pt idx="13584">
                  <c:v>84.542556040400001</c:v>
                </c:pt>
                <c:pt idx="13585">
                  <c:v>84.543470732200007</c:v>
                </c:pt>
                <c:pt idx="13586">
                  <c:v>84.544093010400005</c:v>
                </c:pt>
                <c:pt idx="13587">
                  <c:v>84.546343525200001</c:v>
                </c:pt>
                <c:pt idx="13588">
                  <c:v>84.548318628700002</c:v>
                </c:pt>
                <c:pt idx="13589">
                  <c:v>84.548905046900003</c:v>
                </c:pt>
                <c:pt idx="13590">
                  <c:v>84.550103953000004</c:v>
                </c:pt>
                <c:pt idx="13591">
                  <c:v>84.550951566099997</c:v>
                </c:pt>
                <c:pt idx="13592">
                  <c:v>84.551280374300006</c:v>
                </c:pt>
                <c:pt idx="13593">
                  <c:v>84.551444447700007</c:v>
                </c:pt>
                <c:pt idx="13594">
                  <c:v>84.551918145399995</c:v>
                </c:pt>
                <c:pt idx="13595">
                  <c:v>84.552580608100001</c:v>
                </c:pt>
                <c:pt idx="13596">
                  <c:v>84.553452511900005</c:v>
                </c:pt>
                <c:pt idx="13597">
                  <c:v>84.554335159700003</c:v>
                </c:pt>
                <c:pt idx="13598">
                  <c:v>84.5545830043</c:v>
                </c:pt>
                <c:pt idx="13599">
                  <c:v>84.555893747799999</c:v>
                </c:pt>
                <c:pt idx="13600">
                  <c:v>84.557855846899997</c:v>
                </c:pt>
                <c:pt idx="13601">
                  <c:v>84.558543546300001</c:v>
                </c:pt>
                <c:pt idx="13602">
                  <c:v>84.558657133899999</c:v>
                </c:pt>
                <c:pt idx="13603">
                  <c:v>84.558783859800002</c:v>
                </c:pt>
                <c:pt idx="13604">
                  <c:v>84.5602687242</c:v>
                </c:pt>
                <c:pt idx="13605">
                  <c:v>84.561913002500006</c:v>
                </c:pt>
                <c:pt idx="13606">
                  <c:v>84.562752218300005</c:v>
                </c:pt>
                <c:pt idx="13607">
                  <c:v>84.563451310199994</c:v>
                </c:pt>
                <c:pt idx="13608">
                  <c:v>84.563781734499997</c:v>
                </c:pt>
                <c:pt idx="13609">
                  <c:v>84.566262284999993</c:v>
                </c:pt>
                <c:pt idx="13610">
                  <c:v>84.569704026300002</c:v>
                </c:pt>
                <c:pt idx="13611">
                  <c:v>84.573459027599995</c:v>
                </c:pt>
                <c:pt idx="13612">
                  <c:v>84.576477440600002</c:v>
                </c:pt>
                <c:pt idx="13613">
                  <c:v>84.577478197199994</c:v>
                </c:pt>
                <c:pt idx="13614">
                  <c:v>84.578115246400003</c:v>
                </c:pt>
                <c:pt idx="13615">
                  <c:v>84.578665384299995</c:v>
                </c:pt>
                <c:pt idx="13616">
                  <c:v>84.579853016599998</c:v>
                </c:pt>
                <c:pt idx="13617">
                  <c:v>84.581242459500004</c:v>
                </c:pt>
                <c:pt idx="13618">
                  <c:v>84.582042824300004</c:v>
                </c:pt>
                <c:pt idx="13619">
                  <c:v>84.583630709700003</c:v>
                </c:pt>
                <c:pt idx="13620">
                  <c:v>84.585306012700002</c:v>
                </c:pt>
                <c:pt idx="13621">
                  <c:v>84.587228736</c:v>
                </c:pt>
                <c:pt idx="13622">
                  <c:v>84.589528601400005</c:v>
                </c:pt>
                <c:pt idx="13623">
                  <c:v>84.591005305899998</c:v>
                </c:pt>
                <c:pt idx="13624">
                  <c:v>84.592391010300005</c:v>
                </c:pt>
                <c:pt idx="13625">
                  <c:v>84.593862561400002</c:v>
                </c:pt>
                <c:pt idx="13626">
                  <c:v>84.594971607900007</c:v>
                </c:pt>
                <c:pt idx="13627">
                  <c:v>84.595273282299999</c:v>
                </c:pt>
                <c:pt idx="13628">
                  <c:v>84.5959338909</c:v>
                </c:pt>
                <c:pt idx="13629">
                  <c:v>84.597431593899998</c:v>
                </c:pt>
                <c:pt idx="13630">
                  <c:v>84.598984240600004</c:v>
                </c:pt>
                <c:pt idx="13631">
                  <c:v>84.600117498399996</c:v>
                </c:pt>
                <c:pt idx="13632">
                  <c:v>84.600635785199998</c:v>
                </c:pt>
                <c:pt idx="13633">
                  <c:v>84.601484205700004</c:v>
                </c:pt>
                <c:pt idx="13634">
                  <c:v>84.604028927399995</c:v>
                </c:pt>
                <c:pt idx="13635">
                  <c:v>84.607347237900001</c:v>
                </c:pt>
                <c:pt idx="13636">
                  <c:v>84.609891730800001</c:v>
                </c:pt>
                <c:pt idx="13637">
                  <c:v>84.611210246200002</c:v>
                </c:pt>
                <c:pt idx="13638">
                  <c:v>84.611748943699993</c:v>
                </c:pt>
                <c:pt idx="13639">
                  <c:v>84.613598207500004</c:v>
                </c:pt>
                <c:pt idx="13640">
                  <c:v>84.615580282600007</c:v>
                </c:pt>
                <c:pt idx="13641">
                  <c:v>84.616468693599998</c:v>
                </c:pt>
                <c:pt idx="13642">
                  <c:v>84.617533581100005</c:v>
                </c:pt>
                <c:pt idx="13643">
                  <c:v>84.619229752799995</c:v>
                </c:pt>
                <c:pt idx="13644">
                  <c:v>84.620484906200005</c:v>
                </c:pt>
                <c:pt idx="13645">
                  <c:v>84.620510981799995</c:v>
                </c:pt>
                <c:pt idx="13646">
                  <c:v>84.621031910799999</c:v>
                </c:pt>
                <c:pt idx="13647">
                  <c:v>84.621890210499998</c:v>
                </c:pt>
                <c:pt idx="13648">
                  <c:v>84.623411002300003</c:v>
                </c:pt>
                <c:pt idx="13649">
                  <c:v>84.624645457400007</c:v>
                </c:pt>
                <c:pt idx="13650">
                  <c:v>84.624718815400001</c:v>
                </c:pt>
                <c:pt idx="13651">
                  <c:v>84.625599942299999</c:v>
                </c:pt>
                <c:pt idx="13652">
                  <c:v>84.626520209800006</c:v>
                </c:pt>
                <c:pt idx="13653">
                  <c:v>84.629598722300003</c:v>
                </c:pt>
                <c:pt idx="13654">
                  <c:v>84.632858196900003</c:v>
                </c:pt>
                <c:pt idx="13655">
                  <c:v>84.633729756700006</c:v>
                </c:pt>
                <c:pt idx="13656">
                  <c:v>84.634421075199995</c:v>
                </c:pt>
                <c:pt idx="13657">
                  <c:v>84.635144285899997</c:v>
                </c:pt>
                <c:pt idx="13658">
                  <c:v>84.636261080699995</c:v>
                </c:pt>
                <c:pt idx="13659">
                  <c:v>84.6379875481</c:v>
                </c:pt>
                <c:pt idx="13660">
                  <c:v>84.640355322399998</c:v>
                </c:pt>
                <c:pt idx="13661">
                  <c:v>84.641642068500005</c:v>
                </c:pt>
                <c:pt idx="13662">
                  <c:v>84.642082735299994</c:v>
                </c:pt>
                <c:pt idx="13663">
                  <c:v>84.644088432199993</c:v>
                </c:pt>
                <c:pt idx="13664">
                  <c:v>84.646181969300002</c:v>
                </c:pt>
                <c:pt idx="13665">
                  <c:v>84.646898357200001</c:v>
                </c:pt>
                <c:pt idx="13666">
                  <c:v>84.647658990300002</c:v>
                </c:pt>
                <c:pt idx="13667">
                  <c:v>84.648152895999999</c:v>
                </c:pt>
                <c:pt idx="13668">
                  <c:v>84.648661403099993</c:v>
                </c:pt>
                <c:pt idx="13669">
                  <c:v>84.649080718799993</c:v>
                </c:pt>
                <c:pt idx="13670">
                  <c:v>84.649933059099993</c:v>
                </c:pt>
                <c:pt idx="13671">
                  <c:v>84.651468362100005</c:v>
                </c:pt>
                <c:pt idx="13672">
                  <c:v>84.652275866500005</c:v>
                </c:pt>
                <c:pt idx="13673">
                  <c:v>84.653154435499999</c:v>
                </c:pt>
                <c:pt idx="13674">
                  <c:v>84.653986461399995</c:v>
                </c:pt>
                <c:pt idx="13675">
                  <c:v>84.655206778799993</c:v>
                </c:pt>
                <c:pt idx="13676">
                  <c:v>84.657257867499993</c:v>
                </c:pt>
                <c:pt idx="13677">
                  <c:v>84.6620372653</c:v>
                </c:pt>
                <c:pt idx="13678">
                  <c:v>84.666724904099993</c:v>
                </c:pt>
                <c:pt idx="13679">
                  <c:v>84.667997072700004</c:v>
                </c:pt>
                <c:pt idx="13680">
                  <c:v>84.669042754000003</c:v>
                </c:pt>
                <c:pt idx="13681">
                  <c:v>84.669692695600006</c:v>
                </c:pt>
                <c:pt idx="13682">
                  <c:v>84.669785442299997</c:v>
                </c:pt>
                <c:pt idx="13683">
                  <c:v>84.670473377199997</c:v>
                </c:pt>
                <c:pt idx="13684">
                  <c:v>84.671756008200006</c:v>
                </c:pt>
                <c:pt idx="13685">
                  <c:v>84.672907440499998</c:v>
                </c:pt>
                <c:pt idx="13686">
                  <c:v>84.674162177699998</c:v>
                </c:pt>
                <c:pt idx="13687">
                  <c:v>84.674862975300002</c:v>
                </c:pt>
                <c:pt idx="13688">
                  <c:v>84.675771829599995</c:v>
                </c:pt>
                <c:pt idx="13689">
                  <c:v>84.677051920899999</c:v>
                </c:pt>
                <c:pt idx="13690">
                  <c:v>84.678371335199998</c:v>
                </c:pt>
                <c:pt idx="13691">
                  <c:v>84.679933273000003</c:v>
                </c:pt>
                <c:pt idx="13692">
                  <c:v>84.681295921100002</c:v>
                </c:pt>
                <c:pt idx="13693">
                  <c:v>84.684096176500006</c:v>
                </c:pt>
                <c:pt idx="13694">
                  <c:v>84.686659938099993</c:v>
                </c:pt>
                <c:pt idx="13695">
                  <c:v>84.688400216000005</c:v>
                </c:pt>
                <c:pt idx="13696">
                  <c:v>84.689802892299994</c:v>
                </c:pt>
                <c:pt idx="13697">
                  <c:v>84.691061704199996</c:v>
                </c:pt>
                <c:pt idx="13698">
                  <c:v>84.692430649299993</c:v>
                </c:pt>
                <c:pt idx="13699">
                  <c:v>84.692730451399996</c:v>
                </c:pt>
                <c:pt idx="13700">
                  <c:v>84.693245911000005</c:v>
                </c:pt>
                <c:pt idx="13701">
                  <c:v>84.693792558400006</c:v>
                </c:pt>
                <c:pt idx="13702">
                  <c:v>84.694248142600003</c:v>
                </c:pt>
                <c:pt idx="13703">
                  <c:v>84.695007154799995</c:v>
                </c:pt>
                <c:pt idx="13704">
                  <c:v>84.696981628200007</c:v>
                </c:pt>
                <c:pt idx="13705">
                  <c:v>84.698922891600006</c:v>
                </c:pt>
                <c:pt idx="13706">
                  <c:v>84.699574228200007</c:v>
                </c:pt>
                <c:pt idx="13707">
                  <c:v>84.700153009900006</c:v>
                </c:pt>
                <c:pt idx="13708">
                  <c:v>84.701280951900003</c:v>
                </c:pt>
                <c:pt idx="13709">
                  <c:v>84.702411627399997</c:v>
                </c:pt>
                <c:pt idx="13710">
                  <c:v>84.702719267399999</c:v>
                </c:pt>
                <c:pt idx="13711">
                  <c:v>84.702924021399994</c:v>
                </c:pt>
                <c:pt idx="13712">
                  <c:v>84.703532427300004</c:v>
                </c:pt>
                <c:pt idx="13713">
                  <c:v>84.7051318866</c:v>
                </c:pt>
                <c:pt idx="13714">
                  <c:v>84.706330553300006</c:v>
                </c:pt>
                <c:pt idx="13715">
                  <c:v>84.708095308099999</c:v>
                </c:pt>
                <c:pt idx="13716">
                  <c:v>84.7100188406</c:v>
                </c:pt>
                <c:pt idx="13717">
                  <c:v>84.710492924299999</c:v>
                </c:pt>
                <c:pt idx="13718">
                  <c:v>84.710855399600007</c:v>
                </c:pt>
                <c:pt idx="13719">
                  <c:v>84.711392401400005</c:v>
                </c:pt>
                <c:pt idx="13720">
                  <c:v>84.711897043999997</c:v>
                </c:pt>
                <c:pt idx="13721">
                  <c:v>84.712239394099996</c:v>
                </c:pt>
                <c:pt idx="13722">
                  <c:v>84.712781300499998</c:v>
                </c:pt>
                <c:pt idx="13723">
                  <c:v>84.713202712300003</c:v>
                </c:pt>
                <c:pt idx="13724">
                  <c:v>84.714420771799993</c:v>
                </c:pt>
                <c:pt idx="13725">
                  <c:v>84.716334769900001</c:v>
                </c:pt>
                <c:pt idx="13726">
                  <c:v>84.718561270099997</c:v>
                </c:pt>
                <c:pt idx="13727">
                  <c:v>84.720079892200005</c:v>
                </c:pt>
                <c:pt idx="13728">
                  <c:v>84.722057037400006</c:v>
                </c:pt>
                <c:pt idx="13729">
                  <c:v>84.724189791000001</c:v>
                </c:pt>
                <c:pt idx="13730">
                  <c:v>84.725386834999995</c:v>
                </c:pt>
                <c:pt idx="13731">
                  <c:v>84.727046539200003</c:v>
                </c:pt>
                <c:pt idx="13732">
                  <c:v>84.7284935749</c:v>
                </c:pt>
                <c:pt idx="13733">
                  <c:v>84.729286814100007</c:v>
                </c:pt>
                <c:pt idx="13734">
                  <c:v>84.729521964599996</c:v>
                </c:pt>
                <c:pt idx="13735">
                  <c:v>84.731804381900005</c:v>
                </c:pt>
                <c:pt idx="13736">
                  <c:v>84.734726023999997</c:v>
                </c:pt>
                <c:pt idx="13737">
                  <c:v>84.735601943600003</c:v>
                </c:pt>
                <c:pt idx="13738">
                  <c:v>84.735734329300001</c:v>
                </c:pt>
                <c:pt idx="13739">
                  <c:v>84.736054431599996</c:v>
                </c:pt>
                <c:pt idx="13740">
                  <c:v>84.736478409499995</c:v>
                </c:pt>
                <c:pt idx="13741">
                  <c:v>84.737157660299999</c:v>
                </c:pt>
                <c:pt idx="13742">
                  <c:v>84.737755790700007</c:v>
                </c:pt>
                <c:pt idx="13743">
                  <c:v>84.738188710499998</c:v>
                </c:pt>
                <c:pt idx="13744">
                  <c:v>84.738910860700003</c:v>
                </c:pt>
                <c:pt idx="13745">
                  <c:v>84.739621115899993</c:v>
                </c:pt>
                <c:pt idx="13746">
                  <c:v>84.743912854599998</c:v>
                </c:pt>
                <c:pt idx="13747">
                  <c:v>84.748876059799997</c:v>
                </c:pt>
                <c:pt idx="13748">
                  <c:v>84.749987899999994</c:v>
                </c:pt>
                <c:pt idx="13749">
                  <c:v>84.752183064700006</c:v>
                </c:pt>
                <c:pt idx="13750">
                  <c:v>84.755828027899994</c:v>
                </c:pt>
                <c:pt idx="13751">
                  <c:v>84.757582716900004</c:v>
                </c:pt>
                <c:pt idx="13752">
                  <c:v>84.758234074599997</c:v>
                </c:pt>
                <c:pt idx="13753">
                  <c:v>84.758944622900003</c:v>
                </c:pt>
                <c:pt idx="13754">
                  <c:v>84.760982883400004</c:v>
                </c:pt>
                <c:pt idx="13755">
                  <c:v>84.764321751200001</c:v>
                </c:pt>
                <c:pt idx="13756">
                  <c:v>84.766623910299998</c:v>
                </c:pt>
                <c:pt idx="13757">
                  <c:v>84.767972695699996</c:v>
                </c:pt>
                <c:pt idx="13758">
                  <c:v>84.770231652500001</c:v>
                </c:pt>
                <c:pt idx="13759">
                  <c:v>84.772188780500002</c:v>
                </c:pt>
                <c:pt idx="13760">
                  <c:v>84.773393089199999</c:v>
                </c:pt>
                <c:pt idx="13761">
                  <c:v>84.774540115099995</c:v>
                </c:pt>
                <c:pt idx="13762">
                  <c:v>84.774846059799998</c:v>
                </c:pt>
                <c:pt idx="13763">
                  <c:v>84.775958915800004</c:v>
                </c:pt>
                <c:pt idx="13764">
                  <c:v>84.777763564699995</c:v>
                </c:pt>
                <c:pt idx="13765">
                  <c:v>84.778884688299996</c:v>
                </c:pt>
                <c:pt idx="13766">
                  <c:v>84.7797238924</c:v>
                </c:pt>
                <c:pt idx="13767">
                  <c:v>84.7811492278</c:v>
                </c:pt>
                <c:pt idx="13768">
                  <c:v>84.783241007000001</c:v>
                </c:pt>
                <c:pt idx="13769">
                  <c:v>84.784598154400001</c:v>
                </c:pt>
                <c:pt idx="13770">
                  <c:v>84.785450140500004</c:v>
                </c:pt>
                <c:pt idx="13771">
                  <c:v>84.786307134300003</c:v>
                </c:pt>
                <c:pt idx="13772">
                  <c:v>84.786790763200003</c:v>
                </c:pt>
                <c:pt idx="13773">
                  <c:v>84.7872552842</c:v>
                </c:pt>
                <c:pt idx="13774">
                  <c:v>84.788864279500004</c:v>
                </c:pt>
                <c:pt idx="13775">
                  <c:v>84.790661192200005</c:v>
                </c:pt>
                <c:pt idx="13776">
                  <c:v>84.791436972699998</c:v>
                </c:pt>
                <c:pt idx="13777">
                  <c:v>84.792598624500002</c:v>
                </c:pt>
                <c:pt idx="13778">
                  <c:v>84.794089171300001</c:v>
                </c:pt>
                <c:pt idx="13779">
                  <c:v>84.794787576399997</c:v>
                </c:pt>
                <c:pt idx="13780">
                  <c:v>84.794826163099998</c:v>
                </c:pt>
                <c:pt idx="13781">
                  <c:v>84.795489772500005</c:v>
                </c:pt>
                <c:pt idx="13782">
                  <c:v>84.796241314499994</c:v>
                </c:pt>
                <c:pt idx="13783">
                  <c:v>84.797313670899996</c:v>
                </c:pt>
                <c:pt idx="13784">
                  <c:v>84.798817258</c:v>
                </c:pt>
                <c:pt idx="13785">
                  <c:v>84.801671471500001</c:v>
                </c:pt>
                <c:pt idx="13786">
                  <c:v>84.804759810099995</c:v>
                </c:pt>
                <c:pt idx="13787">
                  <c:v>84.806900175199999</c:v>
                </c:pt>
                <c:pt idx="13788">
                  <c:v>84.8085136702</c:v>
                </c:pt>
                <c:pt idx="13789">
                  <c:v>84.810572327299994</c:v>
                </c:pt>
                <c:pt idx="13790">
                  <c:v>84.813365919999995</c:v>
                </c:pt>
                <c:pt idx="13791">
                  <c:v>84.815509449000004</c:v>
                </c:pt>
                <c:pt idx="13792">
                  <c:v>84.816742978700006</c:v>
                </c:pt>
                <c:pt idx="13793">
                  <c:v>84.817501591899997</c:v>
                </c:pt>
                <c:pt idx="13794">
                  <c:v>84.818501170700003</c:v>
                </c:pt>
                <c:pt idx="13795">
                  <c:v>84.819360779199997</c:v>
                </c:pt>
                <c:pt idx="13796">
                  <c:v>84.820080857099995</c:v>
                </c:pt>
                <c:pt idx="13797">
                  <c:v>84.821024376099999</c:v>
                </c:pt>
                <c:pt idx="13798">
                  <c:v>84.823879795400003</c:v>
                </c:pt>
                <c:pt idx="13799">
                  <c:v>84.826942127899997</c:v>
                </c:pt>
                <c:pt idx="13800">
                  <c:v>84.828012342700006</c:v>
                </c:pt>
                <c:pt idx="13801">
                  <c:v>84.829340549500003</c:v>
                </c:pt>
                <c:pt idx="13802">
                  <c:v>84.830979369399998</c:v>
                </c:pt>
                <c:pt idx="13803">
                  <c:v>84.832121323400003</c:v>
                </c:pt>
                <c:pt idx="13804">
                  <c:v>84.833125608100005</c:v>
                </c:pt>
                <c:pt idx="13805">
                  <c:v>84.833606686699994</c:v>
                </c:pt>
                <c:pt idx="13806">
                  <c:v>84.834017139300002</c:v>
                </c:pt>
                <c:pt idx="13807">
                  <c:v>84.834563935600002</c:v>
                </c:pt>
                <c:pt idx="13808">
                  <c:v>84.835611299299998</c:v>
                </c:pt>
                <c:pt idx="13809">
                  <c:v>84.837351431100004</c:v>
                </c:pt>
                <c:pt idx="13810">
                  <c:v>84.838956529499995</c:v>
                </c:pt>
                <c:pt idx="13811">
                  <c:v>84.840912818000007</c:v>
                </c:pt>
                <c:pt idx="13812">
                  <c:v>84.843867275500003</c:v>
                </c:pt>
                <c:pt idx="13813">
                  <c:v>84.845868288299997</c:v>
                </c:pt>
                <c:pt idx="13814">
                  <c:v>84.846353645299999</c:v>
                </c:pt>
                <c:pt idx="13815">
                  <c:v>84.847634731200003</c:v>
                </c:pt>
                <c:pt idx="13816">
                  <c:v>84.849101478899996</c:v>
                </c:pt>
                <c:pt idx="13817">
                  <c:v>84.850505727699996</c:v>
                </c:pt>
                <c:pt idx="13818">
                  <c:v>84.852174840499998</c:v>
                </c:pt>
                <c:pt idx="13819">
                  <c:v>84.853205032100007</c:v>
                </c:pt>
                <c:pt idx="13820">
                  <c:v>84.853742261500003</c:v>
                </c:pt>
                <c:pt idx="13821">
                  <c:v>84.854162870699994</c:v>
                </c:pt>
                <c:pt idx="13822">
                  <c:v>84.854629550499993</c:v>
                </c:pt>
                <c:pt idx="13823">
                  <c:v>84.855451603299997</c:v>
                </c:pt>
                <c:pt idx="13824">
                  <c:v>84.856307892399997</c:v>
                </c:pt>
                <c:pt idx="13825">
                  <c:v>84.859189654000005</c:v>
                </c:pt>
                <c:pt idx="13826">
                  <c:v>84.863306650300004</c:v>
                </c:pt>
                <c:pt idx="13827">
                  <c:v>84.864658454600004</c:v>
                </c:pt>
                <c:pt idx="13828">
                  <c:v>84.864919208900005</c:v>
                </c:pt>
                <c:pt idx="13829">
                  <c:v>84.866065271400004</c:v>
                </c:pt>
                <c:pt idx="13830">
                  <c:v>84.868054459800007</c:v>
                </c:pt>
                <c:pt idx="13831">
                  <c:v>84.869775325299997</c:v>
                </c:pt>
                <c:pt idx="13832">
                  <c:v>84.871247311999994</c:v>
                </c:pt>
                <c:pt idx="13833">
                  <c:v>84.873592297399995</c:v>
                </c:pt>
                <c:pt idx="13834">
                  <c:v>84.875181806699999</c:v>
                </c:pt>
                <c:pt idx="13835">
                  <c:v>84.875739792999994</c:v>
                </c:pt>
                <c:pt idx="13836">
                  <c:v>84.877456060100002</c:v>
                </c:pt>
                <c:pt idx="13837">
                  <c:v>84.880063194200005</c:v>
                </c:pt>
                <c:pt idx="13838">
                  <c:v>84.881525813600007</c:v>
                </c:pt>
                <c:pt idx="13839">
                  <c:v>84.882371794899996</c:v>
                </c:pt>
                <c:pt idx="13840">
                  <c:v>84.883731592900006</c:v>
                </c:pt>
                <c:pt idx="13841">
                  <c:v>84.884827885600004</c:v>
                </c:pt>
                <c:pt idx="13842">
                  <c:v>84.885366342400005</c:v>
                </c:pt>
                <c:pt idx="13843">
                  <c:v>84.885504222700007</c:v>
                </c:pt>
                <c:pt idx="13844">
                  <c:v>84.885622051599995</c:v>
                </c:pt>
                <c:pt idx="13845">
                  <c:v>84.886001836000005</c:v>
                </c:pt>
                <c:pt idx="13846">
                  <c:v>84.886400660299998</c:v>
                </c:pt>
                <c:pt idx="13847">
                  <c:v>84.888810138799997</c:v>
                </c:pt>
                <c:pt idx="13848">
                  <c:v>84.891968596300003</c:v>
                </c:pt>
                <c:pt idx="13849">
                  <c:v>84.893370031399996</c:v>
                </c:pt>
                <c:pt idx="13850">
                  <c:v>84.894358617400002</c:v>
                </c:pt>
                <c:pt idx="13851">
                  <c:v>84.895273170400003</c:v>
                </c:pt>
                <c:pt idx="13852">
                  <c:v>84.895864717699993</c:v>
                </c:pt>
                <c:pt idx="13853">
                  <c:v>84.896923813599997</c:v>
                </c:pt>
                <c:pt idx="13854">
                  <c:v>84.899193241800006</c:v>
                </c:pt>
                <c:pt idx="13855">
                  <c:v>84.901647327099994</c:v>
                </c:pt>
                <c:pt idx="13856">
                  <c:v>84.9032881925</c:v>
                </c:pt>
                <c:pt idx="13857">
                  <c:v>84.903893719899997</c:v>
                </c:pt>
                <c:pt idx="13858">
                  <c:v>84.905176501499994</c:v>
                </c:pt>
                <c:pt idx="13859">
                  <c:v>84.906695035300004</c:v>
                </c:pt>
                <c:pt idx="13860">
                  <c:v>84.907698985799996</c:v>
                </c:pt>
                <c:pt idx="13861">
                  <c:v>84.909315121099993</c:v>
                </c:pt>
                <c:pt idx="13862">
                  <c:v>84.910963585999994</c:v>
                </c:pt>
                <c:pt idx="13863">
                  <c:v>84.9116410938</c:v>
                </c:pt>
                <c:pt idx="13864">
                  <c:v>84.911752177500006</c:v>
                </c:pt>
                <c:pt idx="13865">
                  <c:v>84.911824335700004</c:v>
                </c:pt>
                <c:pt idx="13866">
                  <c:v>84.911963555200003</c:v>
                </c:pt>
                <c:pt idx="13867">
                  <c:v>84.9121617216</c:v>
                </c:pt>
                <c:pt idx="13868">
                  <c:v>84.912819689399996</c:v>
                </c:pt>
                <c:pt idx="13869">
                  <c:v>84.913583238000001</c:v>
                </c:pt>
                <c:pt idx="13870">
                  <c:v>84.914297723399997</c:v>
                </c:pt>
                <c:pt idx="13871">
                  <c:v>84.915940346900001</c:v>
                </c:pt>
                <c:pt idx="13872">
                  <c:v>84.917984802099994</c:v>
                </c:pt>
                <c:pt idx="13873">
                  <c:v>84.918941256899998</c:v>
                </c:pt>
                <c:pt idx="13874">
                  <c:v>84.921115567599998</c:v>
                </c:pt>
                <c:pt idx="13875">
                  <c:v>84.9246543446</c:v>
                </c:pt>
                <c:pt idx="13876">
                  <c:v>84.927177968300001</c:v>
                </c:pt>
                <c:pt idx="13877">
                  <c:v>84.9290327386</c:v>
                </c:pt>
                <c:pt idx="13878">
                  <c:v>84.929761147199997</c:v>
                </c:pt>
                <c:pt idx="13879">
                  <c:v>84.933207381100004</c:v>
                </c:pt>
                <c:pt idx="13880">
                  <c:v>84.937618603100006</c:v>
                </c:pt>
                <c:pt idx="13881">
                  <c:v>84.938699053199997</c:v>
                </c:pt>
                <c:pt idx="13882">
                  <c:v>84.938916775999999</c:v>
                </c:pt>
                <c:pt idx="13883">
                  <c:v>84.940217309199994</c:v>
                </c:pt>
                <c:pt idx="13884">
                  <c:v>84.942121598</c:v>
                </c:pt>
                <c:pt idx="13885">
                  <c:v>84.943027217600005</c:v>
                </c:pt>
                <c:pt idx="13886">
                  <c:v>84.944082681500007</c:v>
                </c:pt>
                <c:pt idx="13887">
                  <c:v>84.946921499200002</c:v>
                </c:pt>
                <c:pt idx="13888">
                  <c:v>84.949332296700007</c:v>
                </c:pt>
                <c:pt idx="13889">
                  <c:v>84.949809241400004</c:v>
                </c:pt>
                <c:pt idx="13890">
                  <c:v>84.950802662900003</c:v>
                </c:pt>
                <c:pt idx="13891">
                  <c:v>84.952126588100001</c:v>
                </c:pt>
                <c:pt idx="13892">
                  <c:v>84.953134869799996</c:v>
                </c:pt>
                <c:pt idx="13893">
                  <c:v>84.955691821100004</c:v>
                </c:pt>
                <c:pt idx="13894">
                  <c:v>84.957928144099995</c:v>
                </c:pt>
                <c:pt idx="13895">
                  <c:v>84.958684707200007</c:v>
                </c:pt>
                <c:pt idx="13896">
                  <c:v>84.960373359200005</c:v>
                </c:pt>
                <c:pt idx="13897">
                  <c:v>84.962135445800001</c:v>
                </c:pt>
                <c:pt idx="13898">
                  <c:v>84.963002181099995</c:v>
                </c:pt>
                <c:pt idx="13899">
                  <c:v>84.965042497400006</c:v>
                </c:pt>
                <c:pt idx="13900">
                  <c:v>84.967303909099996</c:v>
                </c:pt>
                <c:pt idx="13901">
                  <c:v>84.968998737000007</c:v>
                </c:pt>
                <c:pt idx="13902">
                  <c:v>84.971117207700004</c:v>
                </c:pt>
                <c:pt idx="13903">
                  <c:v>84.972860207500005</c:v>
                </c:pt>
                <c:pt idx="13904">
                  <c:v>84.973876107300001</c:v>
                </c:pt>
                <c:pt idx="13905">
                  <c:v>84.975102722499997</c:v>
                </c:pt>
                <c:pt idx="13906">
                  <c:v>84.977158320000001</c:v>
                </c:pt>
                <c:pt idx="13907">
                  <c:v>84.9785760563</c:v>
                </c:pt>
                <c:pt idx="13908">
                  <c:v>84.979755762099998</c:v>
                </c:pt>
                <c:pt idx="13909">
                  <c:v>84.982800861000001</c:v>
                </c:pt>
                <c:pt idx="13910">
                  <c:v>84.9862915585</c:v>
                </c:pt>
                <c:pt idx="13911">
                  <c:v>84.988111120300005</c:v>
                </c:pt>
                <c:pt idx="13912">
                  <c:v>84.989639333699998</c:v>
                </c:pt>
                <c:pt idx="13913">
                  <c:v>84.991363314699996</c:v>
                </c:pt>
                <c:pt idx="13914">
                  <c:v>84.992131900900006</c:v>
                </c:pt>
                <c:pt idx="13915">
                  <c:v>84.992263897200004</c:v>
                </c:pt>
                <c:pt idx="13916">
                  <c:v>84.992988639299995</c:v>
                </c:pt>
                <c:pt idx="13917">
                  <c:v>84.994158769799995</c:v>
                </c:pt>
                <c:pt idx="13918">
                  <c:v>84.995555375199999</c:v>
                </c:pt>
                <c:pt idx="13919">
                  <c:v>84.997514781500001</c:v>
                </c:pt>
                <c:pt idx="13920">
                  <c:v>84.999793546899994</c:v>
                </c:pt>
                <c:pt idx="13921">
                  <c:v>85.001737574299995</c:v>
                </c:pt>
                <c:pt idx="13922">
                  <c:v>85.005002640900003</c:v>
                </c:pt>
                <c:pt idx="13923">
                  <c:v>85.008413760699995</c:v>
                </c:pt>
                <c:pt idx="13924">
                  <c:v>85.010741726399999</c:v>
                </c:pt>
                <c:pt idx="13925">
                  <c:v>85.012444234</c:v>
                </c:pt>
                <c:pt idx="13926">
                  <c:v>85.012758984499996</c:v>
                </c:pt>
                <c:pt idx="13927">
                  <c:v>85.013613864299998</c:v>
                </c:pt>
                <c:pt idx="13928">
                  <c:v>85.015245896500005</c:v>
                </c:pt>
                <c:pt idx="13929">
                  <c:v>85.016477913100005</c:v>
                </c:pt>
                <c:pt idx="13930">
                  <c:v>85.016868760099996</c:v>
                </c:pt>
                <c:pt idx="13931">
                  <c:v>85.019521054099997</c:v>
                </c:pt>
                <c:pt idx="13932">
                  <c:v>85.022370820800006</c:v>
                </c:pt>
                <c:pt idx="13933">
                  <c:v>85.022914758900001</c:v>
                </c:pt>
                <c:pt idx="13934">
                  <c:v>85.024225672499995</c:v>
                </c:pt>
                <c:pt idx="13935">
                  <c:v>85.025389602199994</c:v>
                </c:pt>
                <c:pt idx="13936">
                  <c:v>85.026968638100001</c:v>
                </c:pt>
                <c:pt idx="13937">
                  <c:v>85.028384124200002</c:v>
                </c:pt>
                <c:pt idx="13938">
                  <c:v>85.028835307600005</c:v>
                </c:pt>
                <c:pt idx="13939">
                  <c:v>85.030849321399998</c:v>
                </c:pt>
                <c:pt idx="13940">
                  <c:v>85.033341475100002</c:v>
                </c:pt>
                <c:pt idx="13941">
                  <c:v>85.034369889700002</c:v>
                </c:pt>
                <c:pt idx="13942">
                  <c:v>85.035515541999999</c:v>
                </c:pt>
                <c:pt idx="13943">
                  <c:v>85.036533298899997</c:v>
                </c:pt>
                <c:pt idx="13944">
                  <c:v>85.037286553499996</c:v>
                </c:pt>
                <c:pt idx="13945">
                  <c:v>85.039350319199997</c:v>
                </c:pt>
                <c:pt idx="13946">
                  <c:v>85.040899685400007</c:v>
                </c:pt>
                <c:pt idx="13947">
                  <c:v>85.041407481500002</c:v>
                </c:pt>
                <c:pt idx="13948">
                  <c:v>85.042978751600003</c:v>
                </c:pt>
                <c:pt idx="13949">
                  <c:v>85.046661655500003</c:v>
                </c:pt>
                <c:pt idx="13950">
                  <c:v>85.049188333499998</c:v>
                </c:pt>
                <c:pt idx="13951">
                  <c:v>85.049618986599995</c:v>
                </c:pt>
                <c:pt idx="13952">
                  <c:v>85.050324977200006</c:v>
                </c:pt>
                <c:pt idx="13953">
                  <c:v>85.052762878699994</c:v>
                </c:pt>
                <c:pt idx="13954">
                  <c:v>85.054932994599994</c:v>
                </c:pt>
                <c:pt idx="13955">
                  <c:v>85.056273452799999</c:v>
                </c:pt>
                <c:pt idx="13956">
                  <c:v>85.057517439199998</c:v>
                </c:pt>
                <c:pt idx="13957">
                  <c:v>85.057827332000002</c:v>
                </c:pt>
                <c:pt idx="13958">
                  <c:v>85.058901120399995</c:v>
                </c:pt>
                <c:pt idx="13959">
                  <c:v>85.062129764900007</c:v>
                </c:pt>
                <c:pt idx="13960">
                  <c:v>85.064921201800004</c:v>
                </c:pt>
                <c:pt idx="13961">
                  <c:v>85.066147510899995</c:v>
                </c:pt>
                <c:pt idx="13962">
                  <c:v>85.068276632899995</c:v>
                </c:pt>
                <c:pt idx="13963">
                  <c:v>85.071226483499998</c:v>
                </c:pt>
                <c:pt idx="13964">
                  <c:v>85.074489561299998</c:v>
                </c:pt>
                <c:pt idx="13965">
                  <c:v>85.0766030992</c:v>
                </c:pt>
                <c:pt idx="13966">
                  <c:v>85.0771230876</c:v>
                </c:pt>
                <c:pt idx="13967">
                  <c:v>85.078037173200002</c:v>
                </c:pt>
                <c:pt idx="13968">
                  <c:v>85.080593051299999</c:v>
                </c:pt>
                <c:pt idx="13969">
                  <c:v>85.082355300800003</c:v>
                </c:pt>
                <c:pt idx="13970">
                  <c:v>85.082749762700004</c:v>
                </c:pt>
                <c:pt idx="13971">
                  <c:v>85.083221673699995</c:v>
                </c:pt>
                <c:pt idx="13972">
                  <c:v>85.083623849199995</c:v>
                </c:pt>
                <c:pt idx="13973">
                  <c:v>85.084022849700006</c:v>
                </c:pt>
                <c:pt idx="13974">
                  <c:v>85.084320741499994</c:v>
                </c:pt>
                <c:pt idx="13975">
                  <c:v>85.084889608500006</c:v>
                </c:pt>
                <c:pt idx="13976">
                  <c:v>85.0855686015</c:v>
                </c:pt>
                <c:pt idx="13977">
                  <c:v>85.0858859266</c:v>
                </c:pt>
                <c:pt idx="13978">
                  <c:v>85.086032969499996</c:v>
                </c:pt>
                <c:pt idx="13979">
                  <c:v>85.086163269300002</c:v>
                </c:pt>
                <c:pt idx="13980">
                  <c:v>85.086596888499997</c:v>
                </c:pt>
                <c:pt idx="13981">
                  <c:v>85.0889063236</c:v>
                </c:pt>
                <c:pt idx="13982">
                  <c:v>85.091370069700005</c:v>
                </c:pt>
                <c:pt idx="13983">
                  <c:v>85.093416593399994</c:v>
                </c:pt>
                <c:pt idx="13984">
                  <c:v>85.095114643900004</c:v>
                </c:pt>
                <c:pt idx="13985">
                  <c:v>85.0955395095</c:v>
                </c:pt>
                <c:pt idx="13986">
                  <c:v>85.096202392099997</c:v>
                </c:pt>
                <c:pt idx="13987">
                  <c:v>85.096910447499994</c:v>
                </c:pt>
                <c:pt idx="13988">
                  <c:v>85.097264822400007</c:v>
                </c:pt>
                <c:pt idx="13989">
                  <c:v>85.097891291799996</c:v>
                </c:pt>
                <c:pt idx="13990">
                  <c:v>85.098492969600002</c:v>
                </c:pt>
                <c:pt idx="13991">
                  <c:v>85.099506023199993</c:v>
                </c:pt>
                <c:pt idx="13992">
                  <c:v>85.100543442100005</c:v>
                </c:pt>
                <c:pt idx="13993">
                  <c:v>85.101210081299996</c:v>
                </c:pt>
                <c:pt idx="13994">
                  <c:v>85.103175739400001</c:v>
                </c:pt>
                <c:pt idx="13995">
                  <c:v>85.104542766400002</c:v>
                </c:pt>
                <c:pt idx="13996">
                  <c:v>85.106765237900007</c:v>
                </c:pt>
                <c:pt idx="13997">
                  <c:v>85.109265967100001</c:v>
                </c:pt>
                <c:pt idx="13998">
                  <c:v>85.110255772900004</c:v>
                </c:pt>
                <c:pt idx="13999">
                  <c:v>85.111069638100005</c:v>
                </c:pt>
                <c:pt idx="14000">
                  <c:v>85.113046910899996</c:v>
                </c:pt>
                <c:pt idx="14001">
                  <c:v>85.115205466600003</c:v>
                </c:pt>
                <c:pt idx="14002">
                  <c:v>85.115844090799996</c:v>
                </c:pt>
                <c:pt idx="14003">
                  <c:v>85.116431826699994</c:v>
                </c:pt>
                <c:pt idx="14004">
                  <c:v>85.119533605499996</c:v>
                </c:pt>
                <c:pt idx="14005">
                  <c:v>85.122402415699995</c:v>
                </c:pt>
                <c:pt idx="14006">
                  <c:v>85.122623873199998</c:v>
                </c:pt>
                <c:pt idx="14007">
                  <c:v>85.122991079200006</c:v>
                </c:pt>
                <c:pt idx="14008">
                  <c:v>85.123630896099996</c:v>
                </c:pt>
                <c:pt idx="14009">
                  <c:v>85.125411493300007</c:v>
                </c:pt>
                <c:pt idx="14010">
                  <c:v>85.129611008200001</c:v>
                </c:pt>
                <c:pt idx="14011">
                  <c:v>85.134263460300005</c:v>
                </c:pt>
                <c:pt idx="14012">
                  <c:v>85.137932339800003</c:v>
                </c:pt>
                <c:pt idx="14013">
                  <c:v>85.140840960299997</c:v>
                </c:pt>
                <c:pt idx="14014">
                  <c:v>85.142249516500002</c:v>
                </c:pt>
                <c:pt idx="14015">
                  <c:v>85.143184531900005</c:v>
                </c:pt>
                <c:pt idx="14016">
                  <c:v>85.144080061599993</c:v>
                </c:pt>
                <c:pt idx="14017">
                  <c:v>85.145388974900001</c:v>
                </c:pt>
                <c:pt idx="14018">
                  <c:v>85.1465247836</c:v>
                </c:pt>
                <c:pt idx="14019">
                  <c:v>85.149031000799994</c:v>
                </c:pt>
                <c:pt idx="14020">
                  <c:v>85.151872935699998</c:v>
                </c:pt>
                <c:pt idx="14021">
                  <c:v>85.152936556200004</c:v>
                </c:pt>
                <c:pt idx="14022">
                  <c:v>85.154064039399998</c:v>
                </c:pt>
                <c:pt idx="14023">
                  <c:v>85.155709903499996</c:v>
                </c:pt>
                <c:pt idx="14024">
                  <c:v>85.156832181599995</c:v>
                </c:pt>
                <c:pt idx="14025">
                  <c:v>85.159361235299997</c:v>
                </c:pt>
                <c:pt idx="14026">
                  <c:v>85.163113728100001</c:v>
                </c:pt>
                <c:pt idx="14027">
                  <c:v>85.166892237400006</c:v>
                </c:pt>
                <c:pt idx="14028">
                  <c:v>85.1696217171</c:v>
                </c:pt>
                <c:pt idx="14029">
                  <c:v>85.170711009499996</c:v>
                </c:pt>
                <c:pt idx="14030">
                  <c:v>85.172736526899996</c:v>
                </c:pt>
                <c:pt idx="14031">
                  <c:v>85.174391168499994</c:v>
                </c:pt>
                <c:pt idx="14032">
                  <c:v>85.175023497400005</c:v>
                </c:pt>
                <c:pt idx="14033">
                  <c:v>85.175865159899999</c:v>
                </c:pt>
                <c:pt idx="14034">
                  <c:v>85.176766760800007</c:v>
                </c:pt>
                <c:pt idx="14035">
                  <c:v>85.177320528500005</c:v>
                </c:pt>
                <c:pt idx="14036">
                  <c:v>85.177667758300004</c:v>
                </c:pt>
                <c:pt idx="14037">
                  <c:v>85.177737214199993</c:v>
                </c:pt>
                <c:pt idx="14038">
                  <c:v>85.178972208399998</c:v>
                </c:pt>
                <c:pt idx="14039">
                  <c:v>85.180806480499996</c:v>
                </c:pt>
                <c:pt idx="14040">
                  <c:v>85.182052075000001</c:v>
                </c:pt>
                <c:pt idx="14041">
                  <c:v>85.183236825600005</c:v>
                </c:pt>
                <c:pt idx="14042">
                  <c:v>85.184000215699996</c:v>
                </c:pt>
                <c:pt idx="14043">
                  <c:v>85.184475078099993</c:v>
                </c:pt>
                <c:pt idx="14044">
                  <c:v>85.184932564600004</c:v>
                </c:pt>
                <c:pt idx="14045">
                  <c:v>85.185477481299998</c:v>
                </c:pt>
                <c:pt idx="14046">
                  <c:v>85.185968089599996</c:v>
                </c:pt>
                <c:pt idx="14047">
                  <c:v>85.186210989299994</c:v>
                </c:pt>
                <c:pt idx="14048">
                  <c:v>85.187667824499997</c:v>
                </c:pt>
                <c:pt idx="14049">
                  <c:v>85.189076698999997</c:v>
                </c:pt>
                <c:pt idx="14050">
                  <c:v>85.190353607899993</c:v>
                </c:pt>
                <c:pt idx="14051">
                  <c:v>85.191540962999994</c:v>
                </c:pt>
                <c:pt idx="14052">
                  <c:v>85.191677213600002</c:v>
                </c:pt>
                <c:pt idx="14053">
                  <c:v>85.191854089900005</c:v>
                </c:pt>
                <c:pt idx="14054">
                  <c:v>85.193083806399997</c:v>
                </c:pt>
                <c:pt idx="14055">
                  <c:v>85.195503916899995</c:v>
                </c:pt>
                <c:pt idx="14056">
                  <c:v>85.197473036100007</c:v>
                </c:pt>
                <c:pt idx="14057">
                  <c:v>85.199183214200005</c:v>
                </c:pt>
                <c:pt idx="14058">
                  <c:v>85.200714024999996</c:v>
                </c:pt>
                <c:pt idx="14059">
                  <c:v>85.203431093700004</c:v>
                </c:pt>
                <c:pt idx="14060">
                  <c:v>85.205845953299999</c:v>
                </c:pt>
                <c:pt idx="14061">
                  <c:v>85.206565565199995</c:v>
                </c:pt>
                <c:pt idx="14062">
                  <c:v>85.207592392199999</c:v>
                </c:pt>
                <c:pt idx="14063">
                  <c:v>85.209532665599994</c:v>
                </c:pt>
                <c:pt idx="14064">
                  <c:v>85.211628996800002</c:v>
                </c:pt>
                <c:pt idx="14065">
                  <c:v>85.213503668800001</c:v>
                </c:pt>
                <c:pt idx="14066">
                  <c:v>85.2149825738</c:v>
                </c:pt>
                <c:pt idx="14067">
                  <c:v>85.215731031000004</c:v>
                </c:pt>
                <c:pt idx="14068">
                  <c:v>85.217040655000005</c:v>
                </c:pt>
                <c:pt idx="14069">
                  <c:v>85.220481841199998</c:v>
                </c:pt>
                <c:pt idx="14070">
                  <c:v>85.223755818699999</c:v>
                </c:pt>
                <c:pt idx="14071">
                  <c:v>85.226401177900001</c:v>
                </c:pt>
                <c:pt idx="14072">
                  <c:v>85.2284381045</c:v>
                </c:pt>
                <c:pt idx="14073">
                  <c:v>85.228767089900003</c:v>
                </c:pt>
                <c:pt idx="14074">
                  <c:v>85.229637457799996</c:v>
                </c:pt>
                <c:pt idx="14075">
                  <c:v>85.2311762856</c:v>
                </c:pt>
                <c:pt idx="14076">
                  <c:v>85.232178147699997</c:v>
                </c:pt>
                <c:pt idx="14077">
                  <c:v>85.233454080100003</c:v>
                </c:pt>
                <c:pt idx="14078">
                  <c:v>85.235244025900002</c:v>
                </c:pt>
                <c:pt idx="14079">
                  <c:v>85.238885396000001</c:v>
                </c:pt>
                <c:pt idx="14080">
                  <c:v>85.243341036999993</c:v>
                </c:pt>
                <c:pt idx="14081">
                  <c:v>85.244823755799999</c:v>
                </c:pt>
                <c:pt idx="14082">
                  <c:v>85.245055877699997</c:v>
                </c:pt>
                <c:pt idx="14083">
                  <c:v>85.246459830600003</c:v>
                </c:pt>
                <c:pt idx="14084">
                  <c:v>85.247950678899997</c:v>
                </c:pt>
                <c:pt idx="14085">
                  <c:v>85.248445281499997</c:v>
                </c:pt>
                <c:pt idx="14086">
                  <c:v>85.249087656900002</c:v>
                </c:pt>
                <c:pt idx="14087">
                  <c:v>85.250203901800006</c:v>
                </c:pt>
                <c:pt idx="14088">
                  <c:v>85.252143594399996</c:v>
                </c:pt>
                <c:pt idx="14089">
                  <c:v>85.2540805748</c:v>
                </c:pt>
                <c:pt idx="14090">
                  <c:v>85.255958784699999</c:v>
                </c:pt>
                <c:pt idx="14091">
                  <c:v>85.258146808399999</c:v>
                </c:pt>
                <c:pt idx="14092">
                  <c:v>85.259188319499998</c:v>
                </c:pt>
                <c:pt idx="14093">
                  <c:v>85.259853730299994</c:v>
                </c:pt>
                <c:pt idx="14094">
                  <c:v>85.2609984363</c:v>
                </c:pt>
                <c:pt idx="14095">
                  <c:v>85.262713362599996</c:v>
                </c:pt>
                <c:pt idx="14096">
                  <c:v>85.264258118399994</c:v>
                </c:pt>
                <c:pt idx="14097">
                  <c:v>85.265828550500004</c:v>
                </c:pt>
                <c:pt idx="14098">
                  <c:v>85.2674135054</c:v>
                </c:pt>
                <c:pt idx="14099">
                  <c:v>85.2683271203</c:v>
                </c:pt>
                <c:pt idx="14100">
                  <c:v>85.269869546099997</c:v>
                </c:pt>
                <c:pt idx="14101">
                  <c:v>85.270900185900004</c:v>
                </c:pt>
                <c:pt idx="14102">
                  <c:v>85.271083238299994</c:v>
                </c:pt>
                <c:pt idx="14103">
                  <c:v>85.272637826500002</c:v>
                </c:pt>
                <c:pt idx="14104">
                  <c:v>85.275085625900005</c:v>
                </c:pt>
                <c:pt idx="14105">
                  <c:v>85.277205128600002</c:v>
                </c:pt>
                <c:pt idx="14106">
                  <c:v>85.278954084899993</c:v>
                </c:pt>
                <c:pt idx="14107">
                  <c:v>85.281071883099997</c:v>
                </c:pt>
                <c:pt idx="14108">
                  <c:v>85.2833632639</c:v>
                </c:pt>
                <c:pt idx="14109">
                  <c:v>85.284320433600001</c:v>
                </c:pt>
                <c:pt idx="14110">
                  <c:v>85.284900030000003</c:v>
                </c:pt>
                <c:pt idx="14111">
                  <c:v>85.285526121399997</c:v>
                </c:pt>
                <c:pt idx="14112">
                  <c:v>85.286146677399998</c:v>
                </c:pt>
                <c:pt idx="14113">
                  <c:v>85.287648522699996</c:v>
                </c:pt>
                <c:pt idx="14114">
                  <c:v>85.288922220499998</c:v>
                </c:pt>
                <c:pt idx="14115">
                  <c:v>85.289620601899998</c:v>
                </c:pt>
                <c:pt idx="14116">
                  <c:v>85.291031435600004</c:v>
                </c:pt>
                <c:pt idx="14117">
                  <c:v>85.293614330899999</c:v>
                </c:pt>
                <c:pt idx="14118">
                  <c:v>85.298101156100003</c:v>
                </c:pt>
                <c:pt idx="14119">
                  <c:v>85.301850106200007</c:v>
                </c:pt>
                <c:pt idx="14120">
                  <c:v>85.302804396100001</c:v>
                </c:pt>
                <c:pt idx="14121">
                  <c:v>85.302902832200004</c:v>
                </c:pt>
                <c:pt idx="14122">
                  <c:v>85.303389297300001</c:v>
                </c:pt>
                <c:pt idx="14123">
                  <c:v>85.305008062799999</c:v>
                </c:pt>
                <c:pt idx="14124">
                  <c:v>85.306439876300004</c:v>
                </c:pt>
                <c:pt idx="14125">
                  <c:v>85.307036676099997</c:v>
                </c:pt>
                <c:pt idx="14126">
                  <c:v>85.309111799199997</c:v>
                </c:pt>
                <c:pt idx="14127">
                  <c:v>85.311231379299997</c:v>
                </c:pt>
                <c:pt idx="14128">
                  <c:v>85.312494806000004</c:v>
                </c:pt>
                <c:pt idx="14129">
                  <c:v>85.3138561942</c:v>
                </c:pt>
                <c:pt idx="14130">
                  <c:v>85.314651682299996</c:v>
                </c:pt>
                <c:pt idx="14131">
                  <c:v>85.315180008499993</c:v>
                </c:pt>
                <c:pt idx="14132">
                  <c:v>85.3158054604</c:v>
                </c:pt>
                <c:pt idx="14133">
                  <c:v>85.316667191600004</c:v>
                </c:pt>
                <c:pt idx="14134">
                  <c:v>85.317615502799995</c:v>
                </c:pt>
                <c:pt idx="14135">
                  <c:v>85.319527760900002</c:v>
                </c:pt>
                <c:pt idx="14136">
                  <c:v>85.321377201299995</c:v>
                </c:pt>
                <c:pt idx="14137">
                  <c:v>85.321927718699996</c:v>
                </c:pt>
                <c:pt idx="14138">
                  <c:v>85.322559083399995</c:v>
                </c:pt>
                <c:pt idx="14139">
                  <c:v>85.323638234200004</c:v>
                </c:pt>
                <c:pt idx="14140">
                  <c:v>85.325398804399995</c:v>
                </c:pt>
                <c:pt idx="14141">
                  <c:v>85.326587721500005</c:v>
                </c:pt>
                <c:pt idx="14142">
                  <c:v>85.326985194499997</c:v>
                </c:pt>
                <c:pt idx="14143">
                  <c:v>85.327637117199998</c:v>
                </c:pt>
                <c:pt idx="14144">
                  <c:v>85.328083006100002</c:v>
                </c:pt>
                <c:pt idx="14145">
                  <c:v>85.328712217299994</c:v>
                </c:pt>
                <c:pt idx="14146">
                  <c:v>85.331080444099996</c:v>
                </c:pt>
                <c:pt idx="14147">
                  <c:v>85.333025815799999</c:v>
                </c:pt>
                <c:pt idx="14148">
                  <c:v>85.333093680199994</c:v>
                </c:pt>
                <c:pt idx="14149">
                  <c:v>85.333378114699997</c:v>
                </c:pt>
                <c:pt idx="14150">
                  <c:v>85.3336776246</c:v>
                </c:pt>
                <c:pt idx="14151">
                  <c:v>85.334156239500004</c:v>
                </c:pt>
                <c:pt idx="14152">
                  <c:v>85.335675184600007</c:v>
                </c:pt>
                <c:pt idx="14153">
                  <c:v>85.337362640600006</c:v>
                </c:pt>
                <c:pt idx="14154">
                  <c:v>85.339367032699997</c:v>
                </c:pt>
                <c:pt idx="14155">
                  <c:v>85.3423299512</c:v>
                </c:pt>
                <c:pt idx="14156">
                  <c:v>85.344447408799994</c:v>
                </c:pt>
                <c:pt idx="14157">
                  <c:v>85.345277675899993</c:v>
                </c:pt>
                <c:pt idx="14158">
                  <c:v>85.345714430300006</c:v>
                </c:pt>
                <c:pt idx="14159">
                  <c:v>85.345945104699993</c:v>
                </c:pt>
                <c:pt idx="14160">
                  <c:v>85.346853642200003</c:v>
                </c:pt>
                <c:pt idx="14161">
                  <c:v>85.348014069100003</c:v>
                </c:pt>
                <c:pt idx="14162">
                  <c:v>85.348508923300002</c:v>
                </c:pt>
                <c:pt idx="14163">
                  <c:v>85.349788174899999</c:v>
                </c:pt>
                <c:pt idx="14164">
                  <c:v>85.351463303499997</c:v>
                </c:pt>
                <c:pt idx="14165">
                  <c:v>85.352892800199996</c:v>
                </c:pt>
                <c:pt idx="14166">
                  <c:v>85.353844603799999</c:v>
                </c:pt>
                <c:pt idx="14167">
                  <c:v>85.354011993100002</c:v>
                </c:pt>
                <c:pt idx="14168">
                  <c:v>85.354648007799995</c:v>
                </c:pt>
                <c:pt idx="14169">
                  <c:v>85.355461552999998</c:v>
                </c:pt>
                <c:pt idx="14170">
                  <c:v>85.355748265800003</c:v>
                </c:pt>
                <c:pt idx="14171">
                  <c:v>85.355811771500001</c:v>
                </c:pt>
                <c:pt idx="14172">
                  <c:v>85.355880492099999</c:v>
                </c:pt>
                <c:pt idx="14173">
                  <c:v>85.358131151999999</c:v>
                </c:pt>
                <c:pt idx="14174">
                  <c:v>85.360415441000001</c:v>
                </c:pt>
                <c:pt idx="14175">
                  <c:v>85.360600231800007</c:v>
                </c:pt>
                <c:pt idx="14176">
                  <c:v>85.361974511499994</c:v>
                </c:pt>
                <c:pt idx="14177">
                  <c:v>85.365547060300003</c:v>
                </c:pt>
                <c:pt idx="14178">
                  <c:v>85.368254609299996</c:v>
                </c:pt>
                <c:pt idx="14179">
                  <c:v>85.368983102499996</c:v>
                </c:pt>
                <c:pt idx="14180">
                  <c:v>85.369442737</c:v>
                </c:pt>
                <c:pt idx="14181">
                  <c:v>85.370425135800005</c:v>
                </c:pt>
                <c:pt idx="14182">
                  <c:v>85.372515188199998</c:v>
                </c:pt>
                <c:pt idx="14183">
                  <c:v>85.374054660699997</c:v>
                </c:pt>
                <c:pt idx="14184">
                  <c:v>85.374654703800005</c:v>
                </c:pt>
                <c:pt idx="14185">
                  <c:v>85.375179891499997</c:v>
                </c:pt>
                <c:pt idx="14186">
                  <c:v>85.375878268799994</c:v>
                </c:pt>
                <c:pt idx="14187">
                  <c:v>85.377354299800004</c:v>
                </c:pt>
                <c:pt idx="14188">
                  <c:v>85.379853039400004</c:v>
                </c:pt>
                <c:pt idx="14189">
                  <c:v>85.382097843799997</c:v>
                </c:pt>
                <c:pt idx="14190">
                  <c:v>85.382944197200004</c:v>
                </c:pt>
                <c:pt idx="14191">
                  <c:v>85.384023748499999</c:v>
                </c:pt>
                <c:pt idx="14192">
                  <c:v>85.385505964299995</c:v>
                </c:pt>
                <c:pt idx="14193">
                  <c:v>85.386604888199997</c:v>
                </c:pt>
                <c:pt idx="14194">
                  <c:v>85.387759457499996</c:v>
                </c:pt>
                <c:pt idx="14195">
                  <c:v>85.3903818032</c:v>
                </c:pt>
                <c:pt idx="14196">
                  <c:v>85.394049572900002</c:v>
                </c:pt>
                <c:pt idx="14197">
                  <c:v>85.395767914999993</c:v>
                </c:pt>
                <c:pt idx="14198">
                  <c:v>85.395873368400004</c:v>
                </c:pt>
                <c:pt idx="14199">
                  <c:v>85.396367643000005</c:v>
                </c:pt>
                <c:pt idx="14200">
                  <c:v>85.397781032500006</c:v>
                </c:pt>
                <c:pt idx="14201">
                  <c:v>85.400542683699996</c:v>
                </c:pt>
                <c:pt idx="14202">
                  <c:v>85.402471878499995</c:v>
                </c:pt>
                <c:pt idx="14203">
                  <c:v>85.402591452899998</c:v>
                </c:pt>
                <c:pt idx="14204">
                  <c:v>85.403463728099993</c:v>
                </c:pt>
                <c:pt idx="14205">
                  <c:v>85.404347239100005</c:v>
                </c:pt>
                <c:pt idx="14206">
                  <c:v>85.404798371300004</c:v>
                </c:pt>
                <c:pt idx="14207">
                  <c:v>85.406204694300001</c:v>
                </c:pt>
                <c:pt idx="14208">
                  <c:v>85.408813778899997</c:v>
                </c:pt>
                <c:pt idx="14209">
                  <c:v>85.412896836200005</c:v>
                </c:pt>
                <c:pt idx="14210">
                  <c:v>85.416266651699999</c:v>
                </c:pt>
                <c:pt idx="14211">
                  <c:v>85.419790271699995</c:v>
                </c:pt>
                <c:pt idx="14212">
                  <c:v>85.422539688399993</c:v>
                </c:pt>
                <c:pt idx="14213">
                  <c:v>85.423195581499996</c:v>
                </c:pt>
                <c:pt idx="14214">
                  <c:v>85.424399598299999</c:v>
                </c:pt>
                <c:pt idx="14215">
                  <c:v>85.425107475000004</c:v>
                </c:pt>
                <c:pt idx="14216">
                  <c:v>85.425795504999996</c:v>
                </c:pt>
                <c:pt idx="14217">
                  <c:v>85.427001222000001</c:v>
                </c:pt>
                <c:pt idx="14218">
                  <c:v>85.427594214699994</c:v>
                </c:pt>
                <c:pt idx="14219">
                  <c:v>85.428310002100005</c:v>
                </c:pt>
                <c:pt idx="14220">
                  <c:v>85.429075825400005</c:v>
                </c:pt>
                <c:pt idx="14221">
                  <c:v>85.430456660499999</c:v>
                </c:pt>
                <c:pt idx="14222">
                  <c:v>85.431859700800004</c:v>
                </c:pt>
                <c:pt idx="14223">
                  <c:v>85.432334129599994</c:v>
                </c:pt>
                <c:pt idx="14224">
                  <c:v>85.432714603299999</c:v>
                </c:pt>
                <c:pt idx="14225">
                  <c:v>85.434424990899998</c:v>
                </c:pt>
                <c:pt idx="14226">
                  <c:v>85.436155463700004</c:v>
                </c:pt>
                <c:pt idx="14227">
                  <c:v>85.436493050400003</c:v>
                </c:pt>
                <c:pt idx="14228">
                  <c:v>85.436806745699997</c:v>
                </c:pt>
                <c:pt idx="14229">
                  <c:v>85.436838898299996</c:v>
                </c:pt>
                <c:pt idx="14230">
                  <c:v>85.437582660499999</c:v>
                </c:pt>
                <c:pt idx="14231">
                  <c:v>85.4383230551</c:v>
                </c:pt>
                <c:pt idx="14232">
                  <c:v>85.439710690799998</c:v>
                </c:pt>
                <c:pt idx="14233">
                  <c:v>85.442308979100005</c:v>
                </c:pt>
                <c:pt idx="14234">
                  <c:v>85.443753181299996</c:v>
                </c:pt>
                <c:pt idx="14235">
                  <c:v>85.445860802799999</c:v>
                </c:pt>
                <c:pt idx="14236">
                  <c:v>85.448149764899995</c:v>
                </c:pt>
                <c:pt idx="14237">
                  <c:v>85.448780601600006</c:v>
                </c:pt>
                <c:pt idx="14238">
                  <c:v>85.449121715499999</c:v>
                </c:pt>
                <c:pt idx="14239">
                  <c:v>85.450411170600006</c:v>
                </c:pt>
                <c:pt idx="14240">
                  <c:v>85.452549922700001</c:v>
                </c:pt>
                <c:pt idx="14241">
                  <c:v>85.454083380399993</c:v>
                </c:pt>
                <c:pt idx="14242">
                  <c:v>85.455644181099998</c:v>
                </c:pt>
                <c:pt idx="14243">
                  <c:v>85.457293462099997</c:v>
                </c:pt>
                <c:pt idx="14244">
                  <c:v>85.458215393200007</c:v>
                </c:pt>
                <c:pt idx="14245">
                  <c:v>85.459893346200005</c:v>
                </c:pt>
                <c:pt idx="14246">
                  <c:v>85.461863043700006</c:v>
                </c:pt>
                <c:pt idx="14247">
                  <c:v>85.463644522600006</c:v>
                </c:pt>
                <c:pt idx="14248">
                  <c:v>85.464967112899998</c:v>
                </c:pt>
                <c:pt idx="14249">
                  <c:v>85.465103020900003</c:v>
                </c:pt>
                <c:pt idx="14250">
                  <c:v>85.466844928699999</c:v>
                </c:pt>
                <c:pt idx="14251">
                  <c:v>85.470101265400004</c:v>
                </c:pt>
                <c:pt idx="14252">
                  <c:v>85.471715153000005</c:v>
                </c:pt>
                <c:pt idx="14253">
                  <c:v>85.472472118400006</c:v>
                </c:pt>
                <c:pt idx="14254">
                  <c:v>85.474375788399996</c:v>
                </c:pt>
                <c:pt idx="14255">
                  <c:v>85.476222023299997</c:v>
                </c:pt>
                <c:pt idx="14256">
                  <c:v>85.476908942099996</c:v>
                </c:pt>
                <c:pt idx="14257">
                  <c:v>85.477946308200004</c:v>
                </c:pt>
                <c:pt idx="14258">
                  <c:v>85.478996559400002</c:v>
                </c:pt>
                <c:pt idx="14259">
                  <c:v>85.480249750699997</c:v>
                </c:pt>
                <c:pt idx="14260">
                  <c:v>85.482526241000002</c:v>
                </c:pt>
                <c:pt idx="14261">
                  <c:v>85.484152067500006</c:v>
                </c:pt>
                <c:pt idx="14262">
                  <c:v>85.485309915200006</c:v>
                </c:pt>
                <c:pt idx="14263">
                  <c:v>85.486652891099993</c:v>
                </c:pt>
                <c:pt idx="14264">
                  <c:v>85.487623501200005</c:v>
                </c:pt>
                <c:pt idx="14265">
                  <c:v>85.489753054299996</c:v>
                </c:pt>
                <c:pt idx="14266">
                  <c:v>85.492466582199995</c:v>
                </c:pt>
                <c:pt idx="14267">
                  <c:v>85.493911232000002</c:v>
                </c:pt>
                <c:pt idx="14268">
                  <c:v>85.494675094499996</c:v>
                </c:pt>
                <c:pt idx="14269">
                  <c:v>85.494828619399996</c:v>
                </c:pt>
                <c:pt idx="14270">
                  <c:v>85.495613666200001</c:v>
                </c:pt>
                <c:pt idx="14271">
                  <c:v>85.496490650799998</c:v>
                </c:pt>
                <c:pt idx="14272">
                  <c:v>85.498001342799995</c:v>
                </c:pt>
                <c:pt idx="14273">
                  <c:v>85.500351591200001</c:v>
                </c:pt>
                <c:pt idx="14274">
                  <c:v>85.5022887481</c:v>
                </c:pt>
                <c:pt idx="14275">
                  <c:v>85.504813630699999</c:v>
                </c:pt>
                <c:pt idx="14276">
                  <c:v>85.506383303199996</c:v>
                </c:pt>
                <c:pt idx="14277">
                  <c:v>85.507435621200003</c:v>
                </c:pt>
                <c:pt idx="14278">
                  <c:v>85.508523226199998</c:v>
                </c:pt>
                <c:pt idx="14279">
                  <c:v>85.508858493600002</c:v>
                </c:pt>
                <c:pt idx="14280">
                  <c:v>85.509817188200003</c:v>
                </c:pt>
                <c:pt idx="14281">
                  <c:v>85.512674359800002</c:v>
                </c:pt>
                <c:pt idx="14282">
                  <c:v>85.5150819622</c:v>
                </c:pt>
                <c:pt idx="14283">
                  <c:v>85.515857345599997</c:v>
                </c:pt>
                <c:pt idx="14284">
                  <c:v>85.517078638699999</c:v>
                </c:pt>
                <c:pt idx="14285">
                  <c:v>85.518066027100005</c:v>
                </c:pt>
                <c:pt idx="14286">
                  <c:v>85.5197181984</c:v>
                </c:pt>
                <c:pt idx="14287">
                  <c:v>85.521130056800004</c:v>
                </c:pt>
                <c:pt idx="14288">
                  <c:v>85.5215139819</c:v>
                </c:pt>
                <c:pt idx="14289">
                  <c:v>85.523705642699994</c:v>
                </c:pt>
                <c:pt idx="14290">
                  <c:v>85.526191257500003</c:v>
                </c:pt>
                <c:pt idx="14291">
                  <c:v>85.5278322769</c:v>
                </c:pt>
                <c:pt idx="14292">
                  <c:v>85.529116142199996</c:v>
                </c:pt>
                <c:pt idx="14293">
                  <c:v>85.529659906399999</c:v>
                </c:pt>
                <c:pt idx="14294">
                  <c:v>85.530401408100005</c:v>
                </c:pt>
                <c:pt idx="14295">
                  <c:v>85.530939389500006</c:v>
                </c:pt>
                <c:pt idx="14296">
                  <c:v>85.531373307600006</c:v>
                </c:pt>
                <c:pt idx="14297">
                  <c:v>85.532437843300002</c:v>
                </c:pt>
                <c:pt idx="14298">
                  <c:v>85.533423286000001</c:v>
                </c:pt>
                <c:pt idx="14299">
                  <c:v>85.534127244199993</c:v>
                </c:pt>
                <c:pt idx="14300">
                  <c:v>85.536094625700002</c:v>
                </c:pt>
                <c:pt idx="14301">
                  <c:v>85.537667513499997</c:v>
                </c:pt>
                <c:pt idx="14302">
                  <c:v>85.538644454500002</c:v>
                </c:pt>
                <c:pt idx="14303">
                  <c:v>85.539824295599999</c:v>
                </c:pt>
                <c:pt idx="14304">
                  <c:v>85.540063677500001</c:v>
                </c:pt>
                <c:pt idx="14305">
                  <c:v>85.5401279445</c:v>
                </c:pt>
                <c:pt idx="14306">
                  <c:v>85.541914253499996</c:v>
                </c:pt>
                <c:pt idx="14307">
                  <c:v>85.544797233099999</c:v>
                </c:pt>
                <c:pt idx="14308">
                  <c:v>85.546316599899995</c:v>
                </c:pt>
                <c:pt idx="14309">
                  <c:v>85.548208342199999</c:v>
                </c:pt>
                <c:pt idx="14310">
                  <c:v>85.549740775399997</c:v>
                </c:pt>
                <c:pt idx="14311">
                  <c:v>85.549859682700003</c:v>
                </c:pt>
                <c:pt idx="14312">
                  <c:v>85.550408682699995</c:v>
                </c:pt>
                <c:pt idx="14313">
                  <c:v>85.552313841599997</c:v>
                </c:pt>
                <c:pt idx="14314">
                  <c:v>85.554319208999999</c:v>
                </c:pt>
                <c:pt idx="14315">
                  <c:v>85.555420917199996</c:v>
                </c:pt>
                <c:pt idx="14316">
                  <c:v>85.556274952799996</c:v>
                </c:pt>
                <c:pt idx="14317">
                  <c:v>85.556952138599996</c:v>
                </c:pt>
                <c:pt idx="14318">
                  <c:v>85.557678581900007</c:v>
                </c:pt>
                <c:pt idx="14319">
                  <c:v>85.558286417399998</c:v>
                </c:pt>
                <c:pt idx="14320">
                  <c:v>85.559806839499998</c:v>
                </c:pt>
                <c:pt idx="14321">
                  <c:v>85.561916141500006</c:v>
                </c:pt>
                <c:pt idx="14322">
                  <c:v>85.563633295200006</c:v>
                </c:pt>
                <c:pt idx="14323">
                  <c:v>85.566161985899996</c:v>
                </c:pt>
                <c:pt idx="14324">
                  <c:v>85.567937718500005</c:v>
                </c:pt>
                <c:pt idx="14325">
                  <c:v>85.568087698499994</c:v>
                </c:pt>
                <c:pt idx="14326">
                  <c:v>85.568182200999999</c:v>
                </c:pt>
                <c:pt idx="14327">
                  <c:v>85.568700078000006</c:v>
                </c:pt>
                <c:pt idx="14328">
                  <c:v>85.569734684099998</c:v>
                </c:pt>
                <c:pt idx="14329">
                  <c:v>85.570802473399993</c:v>
                </c:pt>
                <c:pt idx="14330">
                  <c:v>85.571810490999994</c:v>
                </c:pt>
                <c:pt idx="14331">
                  <c:v>85.572454062399999</c:v>
                </c:pt>
                <c:pt idx="14332">
                  <c:v>85.572595949199993</c:v>
                </c:pt>
                <c:pt idx="14333">
                  <c:v>85.572960086999998</c:v>
                </c:pt>
                <c:pt idx="14334">
                  <c:v>85.573793365499995</c:v>
                </c:pt>
                <c:pt idx="14335">
                  <c:v>85.574704562999997</c:v>
                </c:pt>
                <c:pt idx="14336">
                  <c:v>85.575164919299993</c:v>
                </c:pt>
                <c:pt idx="14337">
                  <c:v>85.575600126699996</c:v>
                </c:pt>
                <c:pt idx="14338">
                  <c:v>85.577172181199998</c:v>
                </c:pt>
                <c:pt idx="14339">
                  <c:v>85.5788044703</c:v>
                </c:pt>
                <c:pt idx="14340">
                  <c:v>85.5793158484</c:v>
                </c:pt>
                <c:pt idx="14341">
                  <c:v>85.579431690000007</c:v>
                </c:pt>
                <c:pt idx="14342">
                  <c:v>85.579905894600003</c:v>
                </c:pt>
                <c:pt idx="14343">
                  <c:v>85.582648138300002</c:v>
                </c:pt>
                <c:pt idx="14344">
                  <c:v>85.585962008899997</c:v>
                </c:pt>
                <c:pt idx="14345">
                  <c:v>85.588620837799994</c:v>
                </c:pt>
                <c:pt idx="14346">
                  <c:v>85.590656459399995</c:v>
                </c:pt>
                <c:pt idx="14347">
                  <c:v>85.5927212247</c:v>
                </c:pt>
                <c:pt idx="14348">
                  <c:v>85.594753155700005</c:v>
                </c:pt>
                <c:pt idx="14349">
                  <c:v>85.596411950299995</c:v>
                </c:pt>
                <c:pt idx="14350">
                  <c:v>85.598473286100003</c:v>
                </c:pt>
                <c:pt idx="14351">
                  <c:v>85.599865862900003</c:v>
                </c:pt>
                <c:pt idx="14352">
                  <c:v>85.601095413199999</c:v>
                </c:pt>
                <c:pt idx="14353">
                  <c:v>85.601724785800002</c:v>
                </c:pt>
                <c:pt idx="14354">
                  <c:v>85.602850810199996</c:v>
                </c:pt>
                <c:pt idx="14355">
                  <c:v>85.6042949255</c:v>
                </c:pt>
                <c:pt idx="14356">
                  <c:v>85.605458969599994</c:v>
                </c:pt>
                <c:pt idx="14357">
                  <c:v>85.608274072900002</c:v>
                </c:pt>
                <c:pt idx="14358">
                  <c:v>85.611695557000004</c:v>
                </c:pt>
                <c:pt idx="14359">
                  <c:v>85.614633758599993</c:v>
                </c:pt>
                <c:pt idx="14360">
                  <c:v>85.616348235100006</c:v>
                </c:pt>
                <c:pt idx="14361">
                  <c:v>85.616669869099994</c:v>
                </c:pt>
                <c:pt idx="14362">
                  <c:v>85.616910692600001</c:v>
                </c:pt>
                <c:pt idx="14363">
                  <c:v>85.617051825999994</c:v>
                </c:pt>
                <c:pt idx="14364">
                  <c:v>85.618110778399995</c:v>
                </c:pt>
                <c:pt idx="14365">
                  <c:v>85.620806016900005</c:v>
                </c:pt>
                <c:pt idx="14366">
                  <c:v>85.623055384099999</c:v>
                </c:pt>
                <c:pt idx="14367">
                  <c:v>85.624087379100004</c:v>
                </c:pt>
                <c:pt idx="14368">
                  <c:v>85.624854541199994</c:v>
                </c:pt>
                <c:pt idx="14369">
                  <c:v>85.625255364300003</c:v>
                </c:pt>
                <c:pt idx="14370">
                  <c:v>85.625960496499999</c:v>
                </c:pt>
                <c:pt idx="14371">
                  <c:v>85.627446374499996</c:v>
                </c:pt>
                <c:pt idx="14372">
                  <c:v>85.629812236700005</c:v>
                </c:pt>
                <c:pt idx="14373">
                  <c:v>85.631379667199994</c:v>
                </c:pt>
                <c:pt idx="14374">
                  <c:v>85.632456419999997</c:v>
                </c:pt>
                <c:pt idx="14375">
                  <c:v>85.633918921399996</c:v>
                </c:pt>
                <c:pt idx="14376">
                  <c:v>85.634874773899995</c:v>
                </c:pt>
                <c:pt idx="14377">
                  <c:v>85.636023177699997</c:v>
                </c:pt>
                <c:pt idx="14378">
                  <c:v>85.639100576000004</c:v>
                </c:pt>
                <c:pt idx="14379">
                  <c:v>85.641546678899999</c:v>
                </c:pt>
                <c:pt idx="14380">
                  <c:v>85.642527236600003</c:v>
                </c:pt>
                <c:pt idx="14381">
                  <c:v>85.643738318499999</c:v>
                </c:pt>
                <c:pt idx="14382">
                  <c:v>85.645154465900006</c:v>
                </c:pt>
                <c:pt idx="14383">
                  <c:v>85.646724969299996</c:v>
                </c:pt>
                <c:pt idx="14384">
                  <c:v>85.6475671627</c:v>
                </c:pt>
                <c:pt idx="14385">
                  <c:v>85.648182861899997</c:v>
                </c:pt>
                <c:pt idx="14386">
                  <c:v>85.649085915499995</c:v>
                </c:pt>
                <c:pt idx="14387">
                  <c:v>85.6503225445</c:v>
                </c:pt>
                <c:pt idx="14388">
                  <c:v>85.651083224000004</c:v>
                </c:pt>
                <c:pt idx="14389">
                  <c:v>85.652367332899999</c:v>
                </c:pt>
                <c:pt idx="14390">
                  <c:v>85.653567733200006</c:v>
                </c:pt>
                <c:pt idx="14391">
                  <c:v>85.656377935400002</c:v>
                </c:pt>
                <c:pt idx="14392">
                  <c:v>85.659970540200007</c:v>
                </c:pt>
                <c:pt idx="14393">
                  <c:v>85.661032118199998</c:v>
                </c:pt>
                <c:pt idx="14394">
                  <c:v>85.662330278200002</c:v>
                </c:pt>
                <c:pt idx="14395">
                  <c:v>85.664706381800002</c:v>
                </c:pt>
                <c:pt idx="14396">
                  <c:v>85.666538432999999</c:v>
                </c:pt>
                <c:pt idx="14397">
                  <c:v>85.668551526300007</c:v>
                </c:pt>
                <c:pt idx="14398">
                  <c:v>85.670407646100003</c:v>
                </c:pt>
                <c:pt idx="14399">
                  <c:v>85.671003494199994</c:v>
                </c:pt>
                <c:pt idx="14400">
                  <c:v>85.671260450600002</c:v>
                </c:pt>
                <c:pt idx="14401">
                  <c:v>85.672192172300001</c:v>
                </c:pt>
                <c:pt idx="14402">
                  <c:v>85.673225913600007</c:v>
                </c:pt>
                <c:pt idx="14403">
                  <c:v>85.6748612823</c:v>
                </c:pt>
                <c:pt idx="14404">
                  <c:v>85.677082819899994</c:v>
                </c:pt>
                <c:pt idx="14405">
                  <c:v>85.679147444600005</c:v>
                </c:pt>
                <c:pt idx="14406">
                  <c:v>85.682492910199997</c:v>
                </c:pt>
                <c:pt idx="14407">
                  <c:v>85.685779885000002</c:v>
                </c:pt>
                <c:pt idx="14408">
                  <c:v>85.687059293399997</c:v>
                </c:pt>
                <c:pt idx="14409">
                  <c:v>85.687605001500003</c:v>
                </c:pt>
                <c:pt idx="14410">
                  <c:v>85.688663627899999</c:v>
                </c:pt>
                <c:pt idx="14411">
                  <c:v>85.689693181999999</c:v>
                </c:pt>
                <c:pt idx="14412">
                  <c:v>85.690389994</c:v>
                </c:pt>
                <c:pt idx="14413">
                  <c:v>85.691776742200005</c:v>
                </c:pt>
                <c:pt idx="14414">
                  <c:v>85.693125330900003</c:v>
                </c:pt>
                <c:pt idx="14415">
                  <c:v>85.693613677200005</c:v>
                </c:pt>
                <c:pt idx="14416">
                  <c:v>85.695323384999995</c:v>
                </c:pt>
                <c:pt idx="14417">
                  <c:v>85.697020152899995</c:v>
                </c:pt>
                <c:pt idx="14418">
                  <c:v>85.697967273200007</c:v>
                </c:pt>
                <c:pt idx="14419">
                  <c:v>85.698686126400005</c:v>
                </c:pt>
                <c:pt idx="14420">
                  <c:v>85.699021374500006</c:v>
                </c:pt>
                <c:pt idx="14421">
                  <c:v>85.700715737199999</c:v>
                </c:pt>
                <c:pt idx="14422">
                  <c:v>85.703051111299999</c:v>
                </c:pt>
                <c:pt idx="14423">
                  <c:v>85.704170799899998</c:v>
                </c:pt>
                <c:pt idx="14424">
                  <c:v>85.704415285500005</c:v>
                </c:pt>
                <c:pt idx="14425">
                  <c:v>85.704775529599999</c:v>
                </c:pt>
                <c:pt idx="14426">
                  <c:v>85.7052586139</c:v>
                </c:pt>
                <c:pt idx="14427">
                  <c:v>85.705509549200002</c:v>
                </c:pt>
                <c:pt idx="14428">
                  <c:v>85.705753692000002</c:v>
                </c:pt>
                <c:pt idx="14429">
                  <c:v>85.706073275400001</c:v>
                </c:pt>
                <c:pt idx="14430">
                  <c:v>85.706304497100007</c:v>
                </c:pt>
                <c:pt idx="14431">
                  <c:v>85.706807664300001</c:v>
                </c:pt>
                <c:pt idx="14432">
                  <c:v>85.707274816899996</c:v>
                </c:pt>
                <c:pt idx="14433">
                  <c:v>85.707845908300001</c:v>
                </c:pt>
                <c:pt idx="14434">
                  <c:v>85.709901255099993</c:v>
                </c:pt>
                <c:pt idx="14435">
                  <c:v>85.713693534300006</c:v>
                </c:pt>
                <c:pt idx="14436">
                  <c:v>85.716531765100001</c:v>
                </c:pt>
                <c:pt idx="14437">
                  <c:v>85.717809397500005</c:v>
                </c:pt>
                <c:pt idx="14438">
                  <c:v>85.718618787400004</c:v>
                </c:pt>
                <c:pt idx="14439">
                  <c:v>85.718856992799999</c:v>
                </c:pt>
                <c:pt idx="14440">
                  <c:v>85.721211597299998</c:v>
                </c:pt>
                <c:pt idx="14441">
                  <c:v>85.724490010400004</c:v>
                </c:pt>
                <c:pt idx="14442">
                  <c:v>85.726099842400004</c:v>
                </c:pt>
                <c:pt idx="14443">
                  <c:v>85.728351135699995</c:v>
                </c:pt>
                <c:pt idx="14444">
                  <c:v>85.730613232300001</c:v>
                </c:pt>
                <c:pt idx="14445">
                  <c:v>85.731484767300003</c:v>
                </c:pt>
                <c:pt idx="14446">
                  <c:v>85.7318794137</c:v>
                </c:pt>
                <c:pt idx="14447">
                  <c:v>85.732034840699995</c:v>
                </c:pt>
                <c:pt idx="14448">
                  <c:v>85.733323084099993</c:v>
                </c:pt>
                <c:pt idx="14449">
                  <c:v>85.736160756000004</c:v>
                </c:pt>
                <c:pt idx="14450">
                  <c:v>85.738156276400005</c:v>
                </c:pt>
                <c:pt idx="14451">
                  <c:v>85.7387858851</c:v>
                </c:pt>
                <c:pt idx="14452">
                  <c:v>85.739724350900005</c:v>
                </c:pt>
                <c:pt idx="14453">
                  <c:v>85.740437334600003</c:v>
                </c:pt>
                <c:pt idx="14454">
                  <c:v>85.741153744100004</c:v>
                </c:pt>
                <c:pt idx="14455">
                  <c:v>85.742014712599996</c:v>
                </c:pt>
                <c:pt idx="14456">
                  <c:v>85.742295271800003</c:v>
                </c:pt>
                <c:pt idx="14457">
                  <c:v>85.742465896900001</c:v>
                </c:pt>
                <c:pt idx="14458">
                  <c:v>85.742784283000006</c:v>
                </c:pt>
                <c:pt idx="14459">
                  <c:v>85.744081586199997</c:v>
                </c:pt>
                <c:pt idx="14460">
                  <c:v>85.746155668699998</c:v>
                </c:pt>
                <c:pt idx="14461">
                  <c:v>85.747254300199998</c:v>
                </c:pt>
                <c:pt idx="14462">
                  <c:v>85.747769187100005</c:v>
                </c:pt>
                <c:pt idx="14463">
                  <c:v>85.751909237899994</c:v>
                </c:pt>
                <c:pt idx="14464">
                  <c:v>85.756974484599994</c:v>
                </c:pt>
                <c:pt idx="14465">
                  <c:v>85.759199259599995</c:v>
                </c:pt>
                <c:pt idx="14466">
                  <c:v>85.7601528661</c:v>
                </c:pt>
                <c:pt idx="14467">
                  <c:v>85.760704938900005</c:v>
                </c:pt>
                <c:pt idx="14468">
                  <c:v>85.761905655500001</c:v>
                </c:pt>
                <c:pt idx="14469">
                  <c:v>85.762818726999996</c:v>
                </c:pt>
                <c:pt idx="14470">
                  <c:v>85.764837638800003</c:v>
                </c:pt>
                <c:pt idx="14471">
                  <c:v>85.769145537</c:v>
                </c:pt>
                <c:pt idx="14472">
                  <c:v>85.771950920600005</c:v>
                </c:pt>
                <c:pt idx="14473">
                  <c:v>85.7726456412</c:v>
                </c:pt>
                <c:pt idx="14474">
                  <c:v>85.774080801400004</c:v>
                </c:pt>
                <c:pt idx="14475">
                  <c:v>85.775809272700002</c:v>
                </c:pt>
                <c:pt idx="14476">
                  <c:v>85.777907712599998</c:v>
                </c:pt>
                <c:pt idx="14477">
                  <c:v>85.779699691700003</c:v>
                </c:pt>
                <c:pt idx="14478">
                  <c:v>85.780624087000007</c:v>
                </c:pt>
                <c:pt idx="14479">
                  <c:v>85.781298584699996</c:v>
                </c:pt>
                <c:pt idx="14480">
                  <c:v>85.781545292199993</c:v>
                </c:pt>
                <c:pt idx="14481">
                  <c:v>85.782093318500003</c:v>
                </c:pt>
                <c:pt idx="14482">
                  <c:v>85.782612993900003</c:v>
                </c:pt>
                <c:pt idx="14483">
                  <c:v>85.784346541000005</c:v>
                </c:pt>
                <c:pt idx="14484">
                  <c:v>85.7862653671</c:v>
                </c:pt>
                <c:pt idx="14485">
                  <c:v>85.787265359200006</c:v>
                </c:pt>
                <c:pt idx="14486">
                  <c:v>85.788065551200006</c:v>
                </c:pt>
                <c:pt idx="14487">
                  <c:v>85.788307623999998</c:v>
                </c:pt>
                <c:pt idx="14488">
                  <c:v>85.788855888399993</c:v>
                </c:pt>
                <c:pt idx="14489">
                  <c:v>85.790778909899998</c:v>
                </c:pt>
                <c:pt idx="14490">
                  <c:v>85.792354700399997</c:v>
                </c:pt>
                <c:pt idx="14491">
                  <c:v>85.793519401899999</c:v>
                </c:pt>
                <c:pt idx="14492">
                  <c:v>85.795232322299995</c:v>
                </c:pt>
                <c:pt idx="14493">
                  <c:v>85.796117914199996</c:v>
                </c:pt>
                <c:pt idx="14494">
                  <c:v>85.796348705599996</c:v>
                </c:pt>
                <c:pt idx="14495">
                  <c:v>85.796539316099995</c:v>
                </c:pt>
                <c:pt idx="14496">
                  <c:v>85.798412991899994</c:v>
                </c:pt>
                <c:pt idx="14497">
                  <c:v>85.80148355</c:v>
                </c:pt>
                <c:pt idx="14498">
                  <c:v>85.803428538999995</c:v>
                </c:pt>
                <c:pt idx="14499">
                  <c:v>85.804487008500004</c:v>
                </c:pt>
                <c:pt idx="14500">
                  <c:v>85.805038013100003</c:v>
                </c:pt>
                <c:pt idx="14501">
                  <c:v>85.805234328300003</c:v>
                </c:pt>
                <c:pt idx="14502">
                  <c:v>85.8058226948</c:v>
                </c:pt>
                <c:pt idx="14503">
                  <c:v>85.806708591000003</c:v>
                </c:pt>
                <c:pt idx="14504">
                  <c:v>85.807674438899994</c:v>
                </c:pt>
                <c:pt idx="14505">
                  <c:v>85.808490220199999</c:v>
                </c:pt>
                <c:pt idx="14506">
                  <c:v>85.808859935499996</c:v>
                </c:pt>
                <c:pt idx="14507">
                  <c:v>85.809823301400002</c:v>
                </c:pt>
                <c:pt idx="14508">
                  <c:v>85.812017210600004</c:v>
                </c:pt>
                <c:pt idx="14509">
                  <c:v>85.813923569699995</c:v>
                </c:pt>
                <c:pt idx="14510">
                  <c:v>85.815870017400002</c:v>
                </c:pt>
                <c:pt idx="14511">
                  <c:v>85.817407842899996</c:v>
                </c:pt>
                <c:pt idx="14512">
                  <c:v>85.817705368399999</c:v>
                </c:pt>
                <c:pt idx="14513">
                  <c:v>85.818196187200002</c:v>
                </c:pt>
                <c:pt idx="14514">
                  <c:v>85.819605973500003</c:v>
                </c:pt>
                <c:pt idx="14515">
                  <c:v>85.820740163799996</c:v>
                </c:pt>
                <c:pt idx="14516">
                  <c:v>85.820852535499995</c:v>
                </c:pt>
                <c:pt idx="14517">
                  <c:v>85.821012644800007</c:v>
                </c:pt>
                <c:pt idx="14518">
                  <c:v>85.821329161600005</c:v>
                </c:pt>
                <c:pt idx="14519">
                  <c:v>85.822612740500006</c:v>
                </c:pt>
                <c:pt idx="14520">
                  <c:v>85.823925068700007</c:v>
                </c:pt>
                <c:pt idx="14521">
                  <c:v>85.825121844199998</c:v>
                </c:pt>
                <c:pt idx="14522">
                  <c:v>85.8265132075</c:v>
                </c:pt>
                <c:pt idx="14523">
                  <c:v>85.827643419200001</c:v>
                </c:pt>
                <c:pt idx="14524">
                  <c:v>85.828741514499995</c:v>
                </c:pt>
                <c:pt idx="14525">
                  <c:v>85.829426503700006</c:v>
                </c:pt>
                <c:pt idx="14526">
                  <c:v>85.831245868300002</c:v>
                </c:pt>
                <c:pt idx="14527">
                  <c:v>85.833063551500004</c:v>
                </c:pt>
                <c:pt idx="14528">
                  <c:v>85.833578164800002</c:v>
                </c:pt>
                <c:pt idx="14529">
                  <c:v>85.833797145899993</c:v>
                </c:pt>
                <c:pt idx="14530">
                  <c:v>85.834438732600006</c:v>
                </c:pt>
                <c:pt idx="14531">
                  <c:v>85.835403041199996</c:v>
                </c:pt>
                <c:pt idx="14532">
                  <c:v>85.836612728399999</c:v>
                </c:pt>
                <c:pt idx="14533">
                  <c:v>85.8379939589</c:v>
                </c:pt>
                <c:pt idx="14534">
                  <c:v>85.838598692000005</c:v>
                </c:pt>
                <c:pt idx="14535">
                  <c:v>85.840239948299995</c:v>
                </c:pt>
                <c:pt idx="14536">
                  <c:v>85.842593709400006</c:v>
                </c:pt>
                <c:pt idx="14537">
                  <c:v>85.843937479600001</c:v>
                </c:pt>
                <c:pt idx="14538">
                  <c:v>85.844892718400004</c:v>
                </c:pt>
                <c:pt idx="14539">
                  <c:v>85.846062883800002</c:v>
                </c:pt>
                <c:pt idx="14540">
                  <c:v>85.847146591500007</c:v>
                </c:pt>
                <c:pt idx="14541">
                  <c:v>85.848874164400002</c:v>
                </c:pt>
                <c:pt idx="14542">
                  <c:v>85.850401864299997</c:v>
                </c:pt>
                <c:pt idx="14543">
                  <c:v>85.851575757700004</c:v>
                </c:pt>
                <c:pt idx="14544">
                  <c:v>85.853487527699997</c:v>
                </c:pt>
                <c:pt idx="14545">
                  <c:v>85.855399085800002</c:v>
                </c:pt>
                <c:pt idx="14546">
                  <c:v>85.856748130400007</c:v>
                </c:pt>
                <c:pt idx="14547">
                  <c:v>85.857599633500001</c:v>
                </c:pt>
                <c:pt idx="14548">
                  <c:v>85.858405803300002</c:v>
                </c:pt>
                <c:pt idx="14549">
                  <c:v>85.858792071300002</c:v>
                </c:pt>
                <c:pt idx="14550">
                  <c:v>85.860045954499995</c:v>
                </c:pt>
                <c:pt idx="14551">
                  <c:v>85.861165709900007</c:v>
                </c:pt>
                <c:pt idx="14552">
                  <c:v>85.862254203399999</c:v>
                </c:pt>
                <c:pt idx="14553">
                  <c:v>85.864508794499997</c:v>
                </c:pt>
                <c:pt idx="14554">
                  <c:v>85.866905306500001</c:v>
                </c:pt>
                <c:pt idx="14555">
                  <c:v>85.8718349671</c:v>
                </c:pt>
                <c:pt idx="14556">
                  <c:v>85.876423139699995</c:v>
                </c:pt>
                <c:pt idx="14557">
                  <c:v>85.878745561900004</c:v>
                </c:pt>
                <c:pt idx="14558">
                  <c:v>85.880361571199998</c:v>
                </c:pt>
                <c:pt idx="14559">
                  <c:v>85.881677747599994</c:v>
                </c:pt>
                <c:pt idx="14560">
                  <c:v>85.8836408656</c:v>
                </c:pt>
                <c:pt idx="14561">
                  <c:v>85.885137085899999</c:v>
                </c:pt>
                <c:pt idx="14562">
                  <c:v>85.885977902799993</c:v>
                </c:pt>
                <c:pt idx="14563">
                  <c:v>85.8878996503</c:v>
                </c:pt>
                <c:pt idx="14564">
                  <c:v>85.890621060399994</c:v>
                </c:pt>
                <c:pt idx="14565">
                  <c:v>85.891715616400006</c:v>
                </c:pt>
                <c:pt idx="14566">
                  <c:v>85.893885128799994</c:v>
                </c:pt>
                <c:pt idx="14567">
                  <c:v>85.896178438999996</c:v>
                </c:pt>
                <c:pt idx="14568">
                  <c:v>85.896493371000005</c:v>
                </c:pt>
                <c:pt idx="14569">
                  <c:v>85.897126973200002</c:v>
                </c:pt>
                <c:pt idx="14570">
                  <c:v>85.898210054399996</c:v>
                </c:pt>
                <c:pt idx="14571">
                  <c:v>85.898964975200002</c:v>
                </c:pt>
                <c:pt idx="14572">
                  <c:v>85.899350034600005</c:v>
                </c:pt>
                <c:pt idx="14573">
                  <c:v>85.902283033100005</c:v>
                </c:pt>
                <c:pt idx="14574">
                  <c:v>85.905936266500007</c:v>
                </c:pt>
                <c:pt idx="14575">
                  <c:v>85.906808339099996</c:v>
                </c:pt>
                <c:pt idx="14576">
                  <c:v>85.907432807000006</c:v>
                </c:pt>
                <c:pt idx="14577">
                  <c:v>85.9080541143</c:v>
                </c:pt>
                <c:pt idx="14578">
                  <c:v>85.908269333000007</c:v>
                </c:pt>
                <c:pt idx="14579">
                  <c:v>85.908533215700004</c:v>
                </c:pt>
                <c:pt idx="14580">
                  <c:v>85.9100925523</c:v>
                </c:pt>
                <c:pt idx="14581">
                  <c:v>85.912402283600002</c:v>
                </c:pt>
                <c:pt idx="14582">
                  <c:v>85.913861118200003</c:v>
                </c:pt>
                <c:pt idx="14583">
                  <c:v>85.915532005800003</c:v>
                </c:pt>
                <c:pt idx="14584">
                  <c:v>85.917932566800005</c:v>
                </c:pt>
                <c:pt idx="14585">
                  <c:v>85.919382896299993</c:v>
                </c:pt>
                <c:pt idx="14586">
                  <c:v>85.919570738800005</c:v>
                </c:pt>
                <c:pt idx="14587">
                  <c:v>85.920018669699999</c:v>
                </c:pt>
                <c:pt idx="14588">
                  <c:v>85.920807225700003</c:v>
                </c:pt>
                <c:pt idx="14589">
                  <c:v>85.921908632099999</c:v>
                </c:pt>
                <c:pt idx="14590">
                  <c:v>85.924207124199995</c:v>
                </c:pt>
                <c:pt idx="14591">
                  <c:v>85.925951097600006</c:v>
                </c:pt>
                <c:pt idx="14592">
                  <c:v>85.926043488000005</c:v>
                </c:pt>
                <c:pt idx="14593">
                  <c:v>85.9274892623</c:v>
                </c:pt>
                <c:pt idx="14594">
                  <c:v>85.930056178800001</c:v>
                </c:pt>
                <c:pt idx="14595">
                  <c:v>85.931235055299993</c:v>
                </c:pt>
                <c:pt idx="14596">
                  <c:v>85.931347444899998</c:v>
                </c:pt>
                <c:pt idx="14597">
                  <c:v>85.931674405999999</c:v>
                </c:pt>
                <c:pt idx="14598">
                  <c:v>85.932861608300001</c:v>
                </c:pt>
                <c:pt idx="14599">
                  <c:v>85.934121776200001</c:v>
                </c:pt>
                <c:pt idx="14600">
                  <c:v>85.934830623500005</c:v>
                </c:pt>
                <c:pt idx="14601">
                  <c:v>85.935314149299998</c:v>
                </c:pt>
                <c:pt idx="14602">
                  <c:v>85.935437505199999</c:v>
                </c:pt>
                <c:pt idx="14603">
                  <c:v>85.935864197000001</c:v>
                </c:pt>
                <c:pt idx="14604">
                  <c:v>85.940443795099995</c:v>
                </c:pt>
                <c:pt idx="14605">
                  <c:v>85.945020614100002</c:v>
                </c:pt>
                <c:pt idx="14606">
                  <c:v>85.947879320200002</c:v>
                </c:pt>
                <c:pt idx="14607">
                  <c:v>85.950938800399996</c:v>
                </c:pt>
                <c:pt idx="14608">
                  <c:v>85.952859149199995</c:v>
                </c:pt>
                <c:pt idx="14609">
                  <c:v>85.954282797199994</c:v>
                </c:pt>
                <c:pt idx="14610">
                  <c:v>85.954436632099998</c:v>
                </c:pt>
                <c:pt idx="14611">
                  <c:v>85.955450949300001</c:v>
                </c:pt>
                <c:pt idx="14612">
                  <c:v>85.958065545599993</c:v>
                </c:pt>
                <c:pt idx="14613">
                  <c:v>85.959730951099999</c:v>
                </c:pt>
                <c:pt idx="14614">
                  <c:v>85.959839556000006</c:v>
                </c:pt>
                <c:pt idx="14615">
                  <c:v>85.960192426000006</c:v>
                </c:pt>
                <c:pt idx="14616">
                  <c:v>85.961096533399996</c:v>
                </c:pt>
                <c:pt idx="14617">
                  <c:v>85.962597416700007</c:v>
                </c:pt>
                <c:pt idx="14618">
                  <c:v>85.963485555999995</c:v>
                </c:pt>
                <c:pt idx="14619">
                  <c:v>85.963634515300001</c:v>
                </c:pt>
                <c:pt idx="14620">
                  <c:v>85.965616151700004</c:v>
                </c:pt>
                <c:pt idx="14621">
                  <c:v>85.967675517999993</c:v>
                </c:pt>
                <c:pt idx="14622">
                  <c:v>85.968106837400001</c:v>
                </c:pt>
                <c:pt idx="14623">
                  <c:v>85.969079813700006</c:v>
                </c:pt>
                <c:pt idx="14624">
                  <c:v>85.970831987500006</c:v>
                </c:pt>
                <c:pt idx="14625">
                  <c:v>85.972251416299997</c:v>
                </c:pt>
                <c:pt idx="14626">
                  <c:v>85.9727114632</c:v>
                </c:pt>
                <c:pt idx="14627">
                  <c:v>85.974363023899997</c:v>
                </c:pt>
                <c:pt idx="14628">
                  <c:v>85.978103985399997</c:v>
                </c:pt>
                <c:pt idx="14629">
                  <c:v>85.982133552600004</c:v>
                </c:pt>
                <c:pt idx="14630">
                  <c:v>85.984705549300003</c:v>
                </c:pt>
                <c:pt idx="14631">
                  <c:v>85.985669622399996</c:v>
                </c:pt>
                <c:pt idx="14632">
                  <c:v>85.987947522699997</c:v>
                </c:pt>
                <c:pt idx="14633">
                  <c:v>85.990675700799997</c:v>
                </c:pt>
                <c:pt idx="14634">
                  <c:v>85.991518437400003</c:v>
                </c:pt>
                <c:pt idx="14635">
                  <c:v>85.993641143999994</c:v>
                </c:pt>
                <c:pt idx="14636">
                  <c:v>85.996856432599998</c:v>
                </c:pt>
                <c:pt idx="14637">
                  <c:v>85.998822548700005</c:v>
                </c:pt>
                <c:pt idx="14638">
                  <c:v>86.001401429799998</c:v>
                </c:pt>
                <c:pt idx="14639">
                  <c:v>86.0057002713</c:v>
                </c:pt>
                <c:pt idx="14640">
                  <c:v>86.008353108799994</c:v>
                </c:pt>
                <c:pt idx="14641">
                  <c:v>86.009110652700002</c:v>
                </c:pt>
                <c:pt idx="14642">
                  <c:v>86.009871133199994</c:v>
                </c:pt>
                <c:pt idx="14643">
                  <c:v>86.010834516200006</c:v>
                </c:pt>
                <c:pt idx="14644">
                  <c:v>86.011740270600001</c:v>
                </c:pt>
                <c:pt idx="14645">
                  <c:v>86.012330552899996</c:v>
                </c:pt>
                <c:pt idx="14646">
                  <c:v>86.012981563300002</c:v>
                </c:pt>
                <c:pt idx="14647">
                  <c:v>86.014735185199996</c:v>
                </c:pt>
                <c:pt idx="14648">
                  <c:v>86.016493803200007</c:v>
                </c:pt>
                <c:pt idx="14649">
                  <c:v>86.018033471699994</c:v>
                </c:pt>
                <c:pt idx="14650">
                  <c:v>86.019484098800007</c:v>
                </c:pt>
                <c:pt idx="14651">
                  <c:v>86.0205871565</c:v>
                </c:pt>
                <c:pt idx="14652">
                  <c:v>86.022685247400005</c:v>
                </c:pt>
                <c:pt idx="14653">
                  <c:v>86.024165573399998</c:v>
                </c:pt>
                <c:pt idx="14654">
                  <c:v>86.0245843095</c:v>
                </c:pt>
                <c:pt idx="14655">
                  <c:v>86.027368681200002</c:v>
                </c:pt>
                <c:pt idx="14656">
                  <c:v>86.030139016500002</c:v>
                </c:pt>
                <c:pt idx="14657">
                  <c:v>86.031377327399994</c:v>
                </c:pt>
                <c:pt idx="14658">
                  <c:v>86.032872270699997</c:v>
                </c:pt>
                <c:pt idx="14659">
                  <c:v>86.033987906999997</c:v>
                </c:pt>
                <c:pt idx="14660">
                  <c:v>86.035380257300005</c:v>
                </c:pt>
                <c:pt idx="14661">
                  <c:v>86.037236493600005</c:v>
                </c:pt>
                <c:pt idx="14662">
                  <c:v>86.0387464282</c:v>
                </c:pt>
                <c:pt idx="14663">
                  <c:v>86.039028026899999</c:v>
                </c:pt>
                <c:pt idx="14664">
                  <c:v>86.039530829200004</c:v>
                </c:pt>
                <c:pt idx="14665">
                  <c:v>86.040677887699999</c:v>
                </c:pt>
                <c:pt idx="14666">
                  <c:v>86.042960691100006</c:v>
                </c:pt>
                <c:pt idx="14667">
                  <c:v>86.044629522700006</c:v>
                </c:pt>
                <c:pt idx="14668">
                  <c:v>86.046166241600005</c:v>
                </c:pt>
                <c:pt idx="14669">
                  <c:v>86.047966069400005</c:v>
                </c:pt>
                <c:pt idx="14670">
                  <c:v>86.048424457799996</c:v>
                </c:pt>
                <c:pt idx="14671">
                  <c:v>86.048998850999993</c:v>
                </c:pt>
                <c:pt idx="14672">
                  <c:v>86.049674876899999</c:v>
                </c:pt>
                <c:pt idx="14673">
                  <c:v>86.050629071800003</c:v>
                </c:pt>
                <c:pt idx="14674">
                  <c:v>86.0525038838</c:v>
                </c:pt>
                <c:pt idx="14675">
                  <c:v>86.055696858100006</c:v>
                </c:pt>
                <c:pt idx="14676">
                  <c:v>86.058485995300003</c:v>
                </c:pt>
                <c:pt idx="14677">
                  <c:v>86.060107611600003</c:v>
                </c:pt>
                <c:pt idx="14678">
                  <c:v>86.061166741799994</c:v>
                </c:pt>
                <c:pt idx="14679">
                  <c:v>86.061535506799999</c:v>
                </c:pt>
                <c:pt idx="14680">
                  <c:v>86.063774118200001</c:v>
                </c:pt>
                <c:pt idx="14681">
                  <c:v>86.065993767600006</c:v>
                </c:pt>
                <c:pt idx="14682">
                  <c:v>86.066818752399996</c:v>
                </c:pt>
                <c:pt idx="14683">
                  <c:v>86.077072517700003</c:v>
                </c:pt>
                <c:pt idx="14684">
                  <c:v>86.087139381499995</c:v>
                </c:pt>
                <c:pt idx="14685">
                  <c:v>86.088846035299994</c:v>
                </c:pt>
                <c:pt idx="14686">
                  <c:v>86.091178224399997</c:v>
                </c:pt>
                <c:pt idx="14687">
                  <c:v>86.094626915800006</c:v>
                </c:pt>
                <c:pt idx="14688">
                  <c:v>86.0979961492</c:v>
                </c:pt>
                <c:pt idx="14689">
                  <c:v>86.099690011899995</c:v>
                </c:pt>
                <c:pt idx="14690">
                  <c:v>86.101292975000007</c:v>
                </c:pt>
                <c:pt idx="14691">
                  <c:v>86.102489223000006</c:v>
                </c:pt>
                <c:pt idx="14692">
                  <c:v>86.104004200600002</c:v>
                </c:pt>
                <c:pt idx="14693">
                  <c:v>86.105580046200004</c:v>
                </c:pt>
                <c:pt idx="14694">
                  <c:v>86.107112625300005</c:v>
                </c:pt>
                <c:pt idx="14695">
                  <c:v>86.109042262200006</c:v>
                </c:pt>
                <c:pt idx="14696">
                  <c:v>86.110654986100002</c:v>
                </c:pt>
                <c:pt idx="14697">
                  <c:v>86.111718861100002</c:v>
                </c:pt>
                <c:pt idx="14698">
                  <c:v>86.113957772600003</c:v>
                </c:pt>
                <c:pt idx="14699">
                  <c:v>86.116072091999996</c:v>
                </c:pt>
                <c:pt idx="14700">
                  <c:v>86.116635982800005</c:v>
                </c:pt>
                <c:pt idx="14701">
                  <c:v>86.117403698100006</c:v>
                </c:pt>
                <c:pt idx="14702">
                  <c:v>86.118261024099994</c:v>
                </c:pt>
                <c:pt idx="14703">
                  <c:v>86.119349874600005</c:v>
                </c:pt>
                <c:pt idx="14704">
                  <c:v>86.120206968700003</c:v>
                </c:pt>
                <c:pt idx="14705">
                  <c:v>86.121677851599998</c:v>
                </c:pt>
                <c:pt idx="14706">
                  <c:v>86.124053363100003</c:v>
                </c:pt>
                <c:pt idx="14707">
                  <c:v>86.126107063999996</c:v>
                </c:pt>
                <c:pt idx="14708">
                  <c:v>86.126972167399998</c:v>
                </c:pt>
                <c:pt idx="14709">
                  <c:v>86.130999810800006</c:v>
                </c:pt>
                <c:pt idx="14710">
                  <c:v>86.135772930499996</c:v>
                </c:pt>
                <c:pt idx="14711">
                  <c:v>86.136940761899993</c:v>
                </c:pt>
                <c:pt idx="14712">
                  <c:v>86.138114393999999</c:v>
                </c:pt>
                <c:pt idx="14713">
                  <c:v>86.138952535300007</c:v>
                </c:pt>
                <c:pt idx="14714">
                  <c:v>86.139323967199999</c:v>
                </c:pt>
                <c:pt idx="14715">
                  <c:v>86.139867198299996</c:v>
                </c:pt>
                <c:pt idx="14716">
                  <c:v>86.140113735699998</c:v>
                </c:pt>
                <c:pt idx="14717">
                  <c:v>86.141389906100002</c:v>
                </c:pt>
                <c:pt idx="14718">
                  <c:v>86.144032540599994</c:v>
                </c:pt>
                <c:pt idx="14719">
                  <c:v>86.145432966900003</c:v>
                </c:pt>
                <c:pt idx="14720">
                  <c:v>86.1463931272</c:v>
                </c:pt>
                <c:pt idx="14721">
                  <c:v>86.147493826800002</c:v>
                </c:pt>
                <c:pt idx="14722">
                  <c:v>86.147768315500002</c:v>
                </c:pt>
                <c:pt idx="14723">
                  <c:v>86.148071465800001</c:v>
                </c:pt>
                <c:pt idx="14724">
                  <c:v>86.150156917399997</c:v>
                </c:pt>
                <c:pt idx="14725">
                  <c:v>86.152064806599995</c:v>
                </c:pt>
                <c:pt idx="14726">
                  <c:v>86.152408650699996</c:v>
                </c:pt>
                <c:pt idx="14727">
                  <c:v>86.153319858000003</c:v>
                </c:pt>
                <c:pt idx="14728">
                  <c:v>86.154328227700006</c:v>
                </c:pt>
                <c:pt idx="14729">
                  <c:v>86.155009451500007</c:v>
                </c:pt>
                <c:pt idx="14730">
                  <c:v>86.155547166000005</c:v>
                </c:pt>
                <c:pt idx="14731">
                  <c:v>86.156446394</c:v>
                </c:pt>
                <c:pt idx="14732">
                  <c:v>86.157334986400002</c:v>
                </c:pt>
                <c:pt idx="14733">
                  <c:v>86.158177226099994</c:v>
                </c:pt>
                <c:pt idx="14734">
                  <c:v>86.158861377400001</c:v>
                </c:pt>
                <c:pt idx="14735">
                  <c:v>86.159624475699999</c:v>
                </c:pt>
                <c:pt idx="14736">
                  <c:v>86.161870005300003</c:v>
                </c:pt>
                <c:pt idx="14737">
                  <c:v>86.164006638999993</c:v>
                </c:pt>
                <c:pt idx="14738">
                  <c:v>86.164931704899999</c:v>
                </c:pt>
                <c:pt idx="14739">
                  <c:v>86.165609284599995</c:v>
                </c:pt>
                <c:pt idx="14740">
                  <c:v>86.165963923899994</c:v>
                </c:pt>
                <c:pt idx="14741">
                  <c:v>86.166148590000006</c:v>
                </c:pt>
                <c:pt idx="14742">
                  <c:v>86.166768215499999</c:v>
                </c:pt>
                <c:pt idx="14743">
                  <c:v>86.168781105700006</c:v>
                </c:pt>
                <c:pt idx="14744">
                  <c:v>86.170913579200004</c:v>
                </c:pt>
                <c:pt idx="14745">
                  <c:v>86.171710495599996</c:v>
                </c:pt>
                <c:pt idx="14746">
                  <c:v>86.172111873399999</c:v>
                </c:pt>
                <c:pt idx="14747">
                  <c:v>86.173673285800007</c:v>
                </c:pt>
                <c:pt idx="14748">
                  <c:v>86.1751619267</c:v>
                </c:pt>
                <c:pt idx="14749">
                  <c:v>86.176083831300005</c:v>
                </c:pt>
                <c:pt idx="14750">
                  <c:v>86.177764436100006</c:v>
                </c:pt>
                <c:pt idx="14751">
                  <c:v>86.178732168099998</c:v>
                </c:pt>
                <c:pt idx="14752">
                  <c:v>86.179528465100006</c:v>
                </c:pt>
                <c:pt idx="14753">
                  <c:v>86.181861036699999</c:v>
                </c:pt>
                <c:pt idx="14754">
                  <c:v>86.183951713499994</c:v>
                </c:pt>
                <c:pt idx="14755">
                  <c:v>86.185757454799997</c:v>
                </c:pt>
                <c:pt idx="14756">
                  <c:v>86.187075578800005</c:v>
                </c:pt>
                <c:pt idx="14757">
                  <c:v>86.188925048499996</c:v>
                </c:pt>
                <c:pt idx="14758">
                  <c:v>86.193037357600005</c:v>
                </c:pt>
                <c:pt idx="14759">
                  <c:v>86.198066126100002</c:v>
                </c:pt>
                <c:pt idx="14760">
                  <c:v>86.2026124904</c:v>
                </c:pt>
                <c:pt idx="14761">
                  <c:v>86.204585743199999</c:v>
                </c:pt>
                <c:pt idx="14762">
                  <c:v>86.205296621800002</c:v>
                </c:pt>
                <c:pt idx="14763">
                  <c:v>86.206184482899999</c:v>
                </c:pt>
                <c:pt idx="14764">
                  <c:v>86.206785566500002</c:v>
                </c:pt>
                <c:pt idx="14765">
                  <c:v>86.207251984199999</c:v>
                </c:pt>
                <c:pt idx="14766">
                  <c:v>86.208051246899998</c:v>
                </c:pt>
                <c:pt idx="14767">
                  <c:v>86.209814755599993</c:v>
                </c:pt>
                <c:pt idx="14768">
                  <c:v>86.212323560100003</c:v>
                </c:pt>
                <c:pt idx="14769">
                  <c:v>86.214353177600003</c:v>
                </c:pt>
                <c:pt idx="14770">
                  <c:v>86.216690337499998</c:v>
                </c:pt>
                <c:pt idx="14771">
                  <c:v>86.219319204100003</c:v>
                </c:pt>
                <c:pt idx="14772">
                  <c:v>86.221653800799999</c:v>
                </c:pt>
                <c:pt idx="14773">
                  <c:v>86.224300005100005</c:v>
                </c:pt>
                <c:pt idx="14774">
                  <c:v>86.226189820100004</c:v>
                </c:pt>
                <c:pt idx="14775">
                  <c:v>86.227225610800005</c:v>
                </c:pt>
                <c:pt idx="14776">
                  <c:v>86.228293090899996</c:v>
                </c:pt>
                <c:pt idx="14777">
                  <c:v>86.228982027699999</c:v>
                </c:pt>
                <c:pt idx="14778">
                  <c:v>86.231050428000003</c:v>
                </c:pt>
                <c:pt idx="14779">
                  <c:v>86.233477861500006</c:v>
                </c:pt>
                <c:pt idx="14780">
                  <c:v>86.233922296499998</c:v>
                </c:pt>
                <c:pt idx="14781">
                  <c:v>86.235976193200003</c:v>
                </c:pt>
                <c:pt idx="14782">
                  <c:v>86.238317753999993</c:v>
                </c:pt>
                <c:pt idx="14783">
                  <c:v>86.238904855100003</c:v>
                </c:pt>
                <c:pt idx="14784">
                  <c:v>86.239364257700004</c:v>
                </c:pt>
                <c:pt idx="14785">
                  <c:v>86.240386425699995</c:v>
                </c:pt>
                <c:pt idx="14786">
                  <c:v>86.241241392500001</c:v>
                </c:pt>
                <c:pt idx="14787">
                  <c:v>86.2415107777</c:v>
                </c:pt>
                <c:pt idx="14788">
                  <c:v>86.241964286200002</c:v>
                </c:pt>
                <c:pt idx="14789">
                  <c:v>86.242381128600002</c:v>
                </c:pt>
                <c:pt idx="14790">
                  <c:v>86.244560575799994</c:v>
                </c:pt>
                <c:pt idx="14791">
                  <c:v>86.247168133100004</c:v>
                </c:pt>
                <c:pt idx="14792">
                  <c:v>86.249950998800003</c:v>
                </c:pt>
                <c:pt idx="14793">
                  <c:v>86.252130339700003</c:v>
                </c:pt>
                <c:pt idx="14794">
                  <c:v>86.252861701</c:v>
                </c:pt>
                <c:pt idx="14795">
                  <c:v>86.255745080200001</c:v>
                </c:pt>
                <c:pt idx="14796">
                  <c:v>86.2590163064</c:v>
                </c:pt>
                <c:pt idx="14797">
                  <c:v>86.261074887500001</c:v>
                </c:pt>
                <c:pt idx="14798">
                  <c:v>86.262168970700003</c:v>
                </c:pt>
                <c:pt idx="14799">
                  <c:v>86.262969869100004</c:v>
                </c:pt>
                <c:pt idx="14800">
                  <c:v>86.263747647900004</c:v>
                </c:pt>
                <c:pt idx="14801">
                  <c:v>86.2638998969</c:v>
                </c:pt>
                <c:pt idx="14802">
                  <c:v>86.264322677699994</c:v>
                </c:pt>
                <c:pt idx="14803">
                  <c:v>86.265520667600001</c:v>
                </c:pt>
                <c:pt idx="14804">
                  <c:v>86.266552374900002</c:v>
                </c:pt>
                <c:pt idx="14805">
                  <c:v>86.267125094799994</c:v>
                </c:pt>
                <c:pt idx="14806">
                  <c:v>86.267996057900007</c:v>
                </c:pt>
                <c:pt idx="14807">
                  <c:v>86.270671339900005</c:v>
                </c:pt>
                <c:pt idx="14808">
                  <c:v>86.273176618299999</c:v>
                </c:pt>
                <c:pt idx="14809">
                  <c:v>86.274729140199995</c:v>
                </c:pt>
                <c:pt idx="14810">
                  <c:v>86.2772788332</c:v>
                </c:pt>
                <c:pt idx="14811">
                  <c:v>86.279966427000005</c:v>
                </c:pt>
                <c:pt idx="14812">
                  <c:v>86.282799347500003</c:v>
                </c:pt>
                <c:pt idx="14813">
                  <c:v>86.284330541599999</c:v>
                </c:pt>
                <c:pt idx="14814">
                  <c:v>86.284900485799994</c:v>
                </c:pt>
                <c:pt idx="14815">
                  <c:v>86.285869621200007</c:v>
                </c:pt>
                <c:pt idx="14816">
                  <c:v>86.286868453899999</c:v>
                </c:pt>
                <c:pt idx="14817">
                  <c:v>86.290438682300007</c:v>
                </c:pt>
                <c:pt idx="14818">
                  <c:v>86.293621401300001</c:v>
                </c:pt>
                <c:pt idx="14819">
                  <c:v>86.294178967600004</c:v>
                </c:pt>
                <c:pt idx="14820">
                  <c:v>86.294611964599994</c:v>
                </c:pt>
                <c:pt idx="14821">
                  <c:v>86.295879394099998</c:v>
                </c:pt>
                <c:pt idx="14822">
                  <c:v>86.301411362099998</c:v>
                </c:pt>
                <c:pt idx="14823">
                  <c:v>86.305795141199994</c:v>
                </c:pt>
                <c:pt idx="14824">
                  <c:v>86.306667833399999</c:v>
                </c:pt>
                <c:pt idx="14825">
                  <c:v>86.308546995599997</c:v>
                </c:pt>
                <c:pt idx="14826">
                  <c:v>86.310284112700003</c:v>
                </c:pt>
                <c:pt idx="14827">
                  <c:v>86.311479725799998</c:v>
                </c:pt>
                <c:pt idx="14828">
                  <c:v>86.313367634599999</c:v>
                </c:pt>
                <c:pt idx="14829">
                  <c:v>86.315014849600004</c:v>
                </c:pt>
                <c:pt idx="14830">
                  <c:v>86.316520801099998</c:v>
                </c:pt>
                <c:pt idx="14831">
                  <c:v>86.317867051700006</c:v>
                </c:pt>
                <c:pt idx="14832">
                  <c:v>86.319546741300002</c:v>
                </c:pt>
                <c:pt idx="14833">
                  <c:v>86.321454842700007</c:v>
                </c:pt>
                <c:pt idx="14834">
                  <c:v>86.322029456799996</c:v>
                </c:pt>
                <c:pt idx="14835">
                  <c:v>86.322467203000002</c:v>
                </c:pt>
                <c:pt idx="14836">
                  <c:v>86.322755886300001</c:v>
                </c:pt>
                <c:pt idx="14837">
                  <c:v>86.323315232200002</c:v>
                </c:pt>
                <c:pt idx="14838">
                  <c:v>86.324075778999998</c:v>
                </c:pt>
                <c:pt idx="14839">
                  <c:v>86.325148130200006</c:v>
                </c:pt>
                <c:pt idx="14840">
                  <c:v>86.326179768000003</c:v>
                </c:pt>
                <c:pt idx="14841">
                  <c:v>86.326376311000004</c:v>
                </c:pt>
                <c:pt idx="14842">
                  <c:v>86.326910841399993</c:v>
                </c:pt>
                <c:pt idx="14843">
                  <c:v>86.3282656449</c:v>
                </c:pt>
                <c:pt idx="14844">
                  <c:v>86.329203557699998</c:v>
                </c:pt>
                <c:pt idx="14845">
                  <c:v>86.330063203799995</c:v>
                </c:pt>
                <c:pt idx="14846">
                  <c:v>86.331870264100004</c:v>
                </c:pt>
                <c:pt idx="14847">
                  <c:v>86.333228484100005</c:v>
                </c:pt>
                <c:pt idx="14848">
                  <c:v>86.334289361800003</c:v>
                </c:pt>
                <c:pt idx="14849">
                  <c:v>86.335691307499999</c:v>
                </c:pt>
                <c:pt idx="14850">
                  <c:v>86.3367016861</c:v>
                </c:pt>
                <c:pt idx="14851">
                  <c:v>86.3380623961</c:v>
                </c:pt>
                <c:pt idx="14852">
                  <c:v>86.339117106200007</c:v>
                </c:pt>
                <c:pt idx="14853">
                  <c:v>86.341461048400006</c:v>
                </c:pt>
                <c:pt idx="14854">
                  <c:v>86.345101155899997</c:v>
                </c:pt>
                <c:pt idx="14855">
                  <c:v>86.347112534700003</c:v>
                </c:pt>
                <c:pt idx="14856">
                  <c:v>86.3480789093</c:v>
                </c:pt>
                <c:pt idx="14857">
                  <c:v>86.350152745900004</c:v>
                </c:pt>
                <c:pt idx="14858">
                  <c:v>86.353037935700002</c:v>
                </c:pt>
                <c:pt idx="14859">
                  <c:v>86.356045738600002</c:v>
                </c:pt>
                <c:pt idx="14860">
                  <c:v>86.358533403099997</c:v>
                </c:pt>
                <c:pt idx="14861">
                  <c:v>86.359586168299998</c:v>
                </c:pt>
                <c:pt idx="14862">
                  <c:v>86.3615426378</c:v>
                </c:pt>
                <c:pt idx="14863">
                  <c:v>86.364362045700005</c:v>
                </c:pt>
                <c:pt idx="14864">
                  <c:v>86.365785327799998</c:v>
                </c:pt>
                <c:pt idx="14865">
                  <c:v>86.366157559100003</c:v>
                </c:pt>
                <c:pt idx="14866">
                  <c:v>86.367121132600005</c:v>
                </c:pt>
                <c:pt idx="14867">
                  <c:v>86.367960884599995</c:v>
                </c:pt>
                <c:pt idx="14868">
                  <c:v>86.368678340000002</c:v>
                </c:pt>
                <c:pt idx="14869">
                  <c:v>86.369377071200006</c:v>
                </c:pt>
                <c:pt idx="14870">
                  <c:v>86.370140217499994</c:v>
                </c:pt>
                <c:pt idx="14871">
                  <c:v>86.370876926600005</c:v>
                </c:pt>
                <c:pt idx="14872">
                  <c:v>86.371381875200001</c:v>
                </c:pt>
                <c:pt idx="14873">
                  <c:v>86.373848265299998</c:v>
                </c:pt>
                <c:pt idx="14874">
                  <c:v>86.376391843199997</c:v>
                </c:pt>
                <c:pt idx="14875">
                  <c:v>86.377063241599998</c:v>
                </c:pt>
                <c:pt idx="14876">
                  <c:v>86.377955678399999</c:v>
                </c:pt>
                <c:pt idx="14877">
                  <c:v>86.379457883499995</c:v>
                </c:pt>
                <c:pt idx="14878">
                  <c:v>86.382862974899993</c:v>
                </c:pt>
                <c:pt idx="14879">
                  <c:v>86.385718950400005</c:v>
                </c:pt>
                <c:pt idx="14880">
                  <c:v>86.387106281300007</c:v>
                </c:pt>
                <c:pt idx="14881">
                  <c:v>86.388362545000007</c:v>
                </c:pt>
                <c:pt idx="14882">
                  <c:v>86.388869611900006</c:v>
                </c:pt>
                <c:pt idx="14883">
                  <c:v>86.389354795200006</c:v>
                </c:pt>
                <c:pt idx="14884">
                  <c:v>86.389723300200004</c:v>
                </c:pt>
                <c:pt idx="14885">
                  <c:v>86.390780162599995</c:v>
                </c:pt>
                <c:pt idx="14886">
                  <c:v>86.392175466599994</c:v>
                </c:pt>
                <c:pt idx="14887">
                  <c:v>86.392798724100004</c:v>
                </c:pt>
                <c:pt idx="14888">
                  <c:v>86.393441996299998</c:v>
                </c:pt>
                <c:pt idx="14889">
                  <c:v>86.394595621700006</c:v>
                </c:pt>
                <c:pt idx="14890">
                  <c:v>86.395449745999997</c:v>
                </c:pt>
                <c:pt idx="14891">
                  <c:v>86.396062530500004</c:v>
                </c:pt>
                <c:pt idx="14892">
                  <c:v>86.397279193599999</c:v>
                </c:pt>
                <c:pt idx="14893">
                  <c:v>86.398855639499999</c:v>
                </c:pt>
                <c:pt idx="14894">
                  <c:v>86.400252810500007</c:v>
                </c:pt>
                <c:pt idx="14895">
                  <c:v>86.403599554600007</c:v>
                </c:pt>
                <c:pt idx="14896">
                  <c:v>86.406660137499998</c:v>
                </c:pt>
                <c:pt idx="14897">
                  <c:v>86.407178300400005</c:v>
                </c:pt>
                <c:pt idx="14898">
                  <c:v>86.407260135000001</c:v>
                </c:pt>
                <c:pt idx="14899">
                  <c:v>86.407434542299995</c:v>
                </c:pt>
                <c:pt idx="14900">
                  <c:v>86.408049026399993</c:v>
                </c:pt>
                <c:pt idx="14901">
                  <c:v>86.410357353099997</c:v>
                </c:pt>
                <c:pt idx="14902">
                  <c:v>86.412333248600007</c:v>
                </c:pt>
                <c:pt idx="14903">
                  <c:v>86.416639925499993</c:v>
                </c:pt>
                <c:pt idx="14904">
                  <c:v>86.421267493399995</c:v>
                </c:pt>
                <c:pt idx="14905">
                  <c:v>86.422893680499996</c:v>
                </c:pt>
                <c:pt idx="14906">
                  <c:v>86.425143926499999</c:v>
                </c:pt>
                <c:pt idx="14907">
                  <c:v>86.426417636400004</c:v>
                </c:pt>
                <c:pt idx="14908">
                  <c:v>86.426730928400005</c:v>
                </c:pt>
                <c:pt idx="14909">
                  <c:v>86.4277372528</c:v>
                </c:pt>
                <c:pt idx="14910">
                  <c:v>86.428798364399995</c:v>
                </c:pt>
                <c:pt idx="14911">
                  <c:v>86.4295157225</c:v>
                </c:pt>
                <c:pt idx="14912">
                  <c:v>86.431099682099997</c:v>
                </c:pt>
                <c:pt idx="14913">
                  <c:v>86.432333931800002</c:v>
                </c:pt>
                <c:pt idx="14914">
                  <c:v>86.433235203699994</c:v>
                </c:pt>
                <c:pt idx="14915">
                  <c:v>86.4340737821</c:v>
                </c:pt>
                <c:pt idx="14916">
                  <c:v>86.4343252181</c:v>
                </c:pt>
                <c:pt idx="14917">
                  <c:v>86.434495593500003</c:v>
                </c:pt>
                <c:pt idx="14918">
                  <c:v>86.435513236399999</c:v>
                </c:pt>
                <c:pt idx="14919">
                  <c:v>86.437579585799995</c:v>
                </c:pt>
                <c:pt idx="14920">
                  <c:v>86.439119354900001</c:v>
                </c:pt>
                <c:pt idx="14921">
                  <c:v>86.439811840399997</c:v>
                </c:pt>
                <c:pt idx="14922">
                  <c:v>86.440094922499995</c:v>
                </c:pt>
                <c:pt idx="14923">
                  <c:v>86.440202512799999</c:v>
                </c:pt>
                <c:pt idx="14924">
                  <c:v>86.440495983299996</c:v>
                </c:pt>
                <c:pt idx="14925">
                  <c:v>86.441008461500005</c:v>
                </c:pt>
                <c:pt idx="14926">
                  <c:v>86.441645140600002</c:v>
                </c:pt>
                <c:pt idx="14927">
                  <c:v>86.442052598800004</c:v>
                </c:pt>
                <c:pt idx="14928">
                  <c:v>86.442375311999996</c:v>
                </c:pt>
                <c:pt idx="14929">
                  <c:v>86.443059948699997</c:v>
                </c:pt>
                <c:pt idx="14930">
                  <c:v>86.443645411600002</c:v>
                </c:pt>
                <c:pt idx="14931">
                  <c:v>86.444149187299999</c:v>
                </c:pt>
                <c:pt idx="14932">
                  <c:v>86.445798035799996</c:v>
                </c:pt>
                <c:pt idx="14933">
                  <c:v>86.447524308499993</c:v>
                </c:pt>
                <c:pt idx="14934">
                  <c:v>86.448073055899997</c:v>
                </c:pt>
                <c:pt idx="14935">
                  <c:v>86.4488595981</c:v>
                </c:pt>
                <c:pt idx="14936">
                  <c:v>86.449566803799996</c:v>
                </c:pt>
                <c:pt idx="14937">
                  <c:v>86.449926101900004</c:v>
                </c:pt>
                <c:pt idx="14938">
                  <c:v>86.450265883499995</c:v>
                </c:pt>
                <c:pt idx="14939">
                  <c:v>86.450577345599996</c:v>
                </c:pt>
                <c:pt idx="14940">
                  <c:v>86.451141830300003</c:v>
                </c:pt>
                <c:pt idx="14941">
                  <c:v>86.452272163900005</c:v>
                </c:pt>
                <c:pt idx="14942">
                  <c:v>86.453281537400002</c:v>
                </c:pt>
                <c:pt idx="14943">
                  <c:v>86.453500768200001</c:v>
                </c:pt>
                <c:pt idx="14944">
                  <c:v>86.454009748999994</c:v>
                </c:pt>
                <c:pt idx="14945">
                  <c:v>86.454780624700007</c:v>
                </c:pt>
                <c:pt idx="14946">
                  <c:v>86.455416448700007</c:v>
                </c:pt>
                <c:pt idx="14947">
                  <c:v>86.456596521799995</c:v>
                </c:pt>
                <c:pt idx="14948">
                  <c:v>86.457465455700003</c:v>
                </c:pt>
                <c:pt idx="14949">
                  <c:v>86.458848403600001</c:v>
                </c:pt>
                <c:pt idx="14950">
                  <c:v>86.460312340200005</c:v>
                </c:pt>
                <c:pt idx="14951">
                  <c:v>86.460570731900006</c:v>
                </c:pt>
                <c:pt idx="14952">
                  <c:v>86.460792115499999</c:v>
                </c:pt>
                <c:pt idx="14953">
                  <c:v>86.461176323100005</c:v>
                </c:pt>
                <c:pt idx="14954">
                  <c:v>86.462862624899998</c:v>
                </c:pt>
                <c:pt idx="14955">
                  <c:v>86.464490537000003</c:v>
                </c:pt>
                <c:pt idx="14956">
                  <c:v>86.466565808300004</c:v>
                </c:pt>
                <c:pt idx="14957">
                  <c:v>86.468582486000003</c:v>
                </c:pt>
                <c:pt idx="14958">
                  <c:v>86.471187534099997</c:v>
                </c:pt>
                <c:pt idx="14959">
                  <c:v>86.474641378100003</c:v>
                </c:pt>
                <c:pt idx="14960">
                  <c:v>86.475871031699995</c:v>
                </c:pt>
                <c:pt idx="14961">
                  <c:v>86.476052073000005</c:v>
                </c:pt>
                <c:pt idx="14962">
                  <c:v>86.477251789899995</c:v>
                </c:pt>
                <c:pt idx="14963">
                  <c:v>86.479962519799997</c:v>
                </c:pt>
                <c:pt idx="14964">
                  <c:v>86.4821463185</c:v>
                </c:pt>
                <c:pt idx="14965">
                  <c:v>86.484402505000006</c:v>
                </c:pt>
                <c:pt idx="14966">
                  <c:v>86.486478425599998</c:v>
                </c:pt>
                <c:pt idx="14967">
                  <c:v>86.488148078699993</c:v>
                </c:pt>
                <c:pt idx="14968">
                  <c:v>86.489340998100005</c:v>
                </c:pt>
                <c:pt idx="14969">
                  <c:v>86.489739841399995</c:v>
                </c:pt>
                <c:pt idx="14970">
                  <c:v>86.491554733499996</c:v>
                </c:pt>
                <c:pt idx="14971">
                  <c:v>86.493361071400003</c:v>
                </c:pt>
                <c:pt idx="14972">
                  <c:v>86.494395981400004</c:v>
                </c:pt>
                <c:pt idx="14973">
                  <c:v>86.495134263300002</c:v>
                </c:pt>
                <c:pt idx="14974">
                  <c:v>86.495415805199997</c:v>
                </c:pt>
                <c:pt idx="14975">
                  <c:v>86.496100795999993</c:v>
                </c:pt>
                <c:pt idx="14976">
                  <c:v>86.496999911800003</c:v>
                </c:pt>
                <c:pt idx="14977">
                  <c:v>86.498532209800004</c:v>
                </c:pt>
                <c:pt idx="14978">
                  <c:v>86.500473971600002</c:v>
                </c:pt>
                <c:pt idx="14979">
                  <c:v>86.503182124700004</c:v>
                </c:pt>
                <c:pt idx="14980">
                  <c:v>86.505448818700003</c:v>
                </c:pt>
                <c:pt idx="14981">
                  <c:v>86.506281575599999</c:v>
                </c:pt>
                <c:pt idx="14982">
                  <c:v>86.507311657599999</c:v>
                </c:pt>
                <c:pt idx="14983">
                  <c:v>86.508272742399996</c:v>
                </c:pt>
                <c:pt idx="14984">
                  <c:v>86.508741773400004</c:v>
                </c:pt>
                <c:pt idx="14985">
                  <c:v>86.509065705099999</c:v>
                </c:pt>
                <c:pt idx="14986">
                  <c:v>86.509376557500005</c:v>
                </c:pt>
                <c:pt idx="14987">
                  <c:v>86.514566733699994</c:v>
                </c:pt>
                <c:pt idx="14988">
                  <c:v>86.520598247500004</c:v>
                </c:pt>
                <c:pt idx="14989">
                  <c:v>86.521659632500004</c:v>
                </c:pt>
                <c:pt idx="14990">
                  <c:v>86.522032484999997</c:v>
                </c:pt>
                <c:pt idx="14991">
                  <c:v>86.523471086399994</c:v>
                </c:pt>
                <c:pt idx="14992">
                  <c:v>86.524968318199996</c:v>
                </c:pt>
                <c:pt idx="14993">
                  <c:v>86.525858074400006</c:v>
                </c:pt>
                <c:pt idx="14994">
                  <c:v>86.526921407499998</c:v>
                </c:pt>
                <c:pt idx="14995">
                  <c:v>86.527569768800006</c:v>
                </c:pt>
                <c:pt idx="14996">
                  <c:v>86.528108855100001</c:v>
                </c:pt>
                <c:pt idx="14997">
                  <c:v>86.529442673999995</c:v>
                </c:pt>
                <c:pt idx="14998">
                  <c:v>86.530741904999999</c:v>
                </c:pt>
                <c:pt idx="14999">
                  <c:v>86.531720295</c:v>
                </c:pt>
                <c:pt idx="15000">
                  <c:v>86.533088983799999</c:v>
                </c:pt>
                <c:pt idx="15001">
                  <c:v>86.534514403499998</c:v>
                </c:pt>
                <c:pt idx="15002">
                  <c:v>86.536048843100005</c:v>
                </c:pt>
                <c:pt idx="15003">
                  <c:v>86.537136831200002</c:v>
                </c:pt>
                <c:pt idx="15004">
                  <c:v>86.537665434700003</c:v>
                </c:pt>
                <c:pt idx="15005">
                  <c:v>86.538419462199997</c:v>
                </c:pt>
                <c:pt idx="15006">
                  <c:v>86.539376102199995</c:v>
                </c:pt>
                <c:pt idx="15007">
                  <c:v>86.5426525118</c:v>
                </c:pt>
                <c:pt idx="15008">
                  <c:v>86.545514162200007</c:v>
                </c:pt>
                <c:pt idx="15009">
                  <c:v>86.545873202799996</c:v>
                </c:pt>
                <c:pt idx="15010">
                  <c:v>86.546652191500002</c:v>
                </c:pt>
                <c:pt idx="15011">
                  <c:v>86.547767245800003</c:v>
                </c:pt>
                <c:pt idx="15012">
                  <c:v>86.548489275199998</c:v>
                </c:pt>
                <c:pt idx="15013">
                  <c:v>86.548829337300006</c:v>
                </c:pt>
                <c:pt idx="15014">
                  <c:v>86.549670082800006</c:v>
                </c:pt>
                <c:pt idx="15015">
                  <c:v>86.550968440199995</c:v>
                </c:pt>
                <c:pt idx="15016">
                  <c:v>86.551981083100003</c:v>
                </c:pt>
                <c:pt idx="15017">
                  <c:v>86.552993094800001</c:v>
                </c:pt>
                <c:pt idx="15018">
                  <c:v>86.554403493699994</c:v>
                </c:pt>
                <c:pt idx="15019">
                  <c:v>86.555827130200001</c:v>
                </c:pt>
                <c:pt idx="15020">
                  <c:v>86.556987718200006</c:v>
                </c:pt>
                <c:pt idx="15021">
                  <c:v>86.557438769100003</c:v>
                </c:pt>
                <c:pt idx="15022">
                  <c:v>86.558906747799995</c:v>
                </c:pt>
                <c:pt idx="15023">
                  <c:v>86.560543804399998</c:v>
                </c:pt>
                <c:pt idx="15024">
                  <c:v>86.563630205500004</c:v>
                </c:pt>
                <c:pt idx="15025">
                  <c:v>86.566835389900007</c:v>
                </c:pt>
                <c:pt idx="15026">
                  <c:v>86.567351274499998</c:v>
                </c:pt>
                <c:pt idx="15027">
                  <c:v>86.568216633800006</c:v>
                </c:pt>
                <c:pt idx="15028">
                  <c:v>86.569427909699996</c:v>
                </c:pt>
                <c:pt idx="15029">
                  <c:v>86.570578875099997</c:v>
                </c:pt>
                <c:pt idx="15030">
                  <c:v>86.571276893900006</c:v>
                </c:pt>
                <c:pt idx="15031">
                  <c:v>86.571605135499993</c:v>
                </c:pt>
                <c:pt idx="15032">
                  <c:v>86.5721917738</c:v>
                </c:pt>
                <c:pt idx="15033">
                  <c:v>86.572687512900004</c:v>
                </c:pt>
                <c:pt idx="15034">
                  <c:v>86.573235727599993</c:v>
                </c:pt>
                <c:pt idx="15035">
                  <c:v>86.574044188499997</c:v>
                </c:pt>
                <c:pt idx="15036">
                  <c:v>86.574780751199995</c:v>
                </c:pt>
                <c:pt idx="15037">
                  <c:v>86.575593612800006</c:v>
                </c:pt>
                <c:pt idx="15038">
                  <c:v>86.576290834100007</c:v>
                </c:pt>
                <c:pt idx="15039">
                  <c:v>86.576842119199995</c:v>
                </c:pt>
                <c:pt idx="15040">
                  <c:v>86.577356026399997</c:v>
                </c:pt>
                <c:pt idx="15041">
                  <c:v>86.5778751048</c:v>
                </c:pt>
                <c:pt idx="15042">
                  <c:v>86.579160853100007</c:v>
                </c:pt>
                <c:pt idx="15043">
                  <c:v>86.580284078299997</c:v>
                </c:pt>
                <c:pt idx="15044">
                  <c:v>86.580556491400003</c:v>
                </c:pt>
                <c:pt idx="15045">
                  <c:v>86.581000379399995</c:v>
                </c:pt>
                <c:pt idx="15046">
                  <c:v>86.5817580083</c:v>
                </c:pt>
                <c:pt idx="15047">
                  <c:v>86.582312917500005</c:v>
                </c:pt>
                <c:pt idx="15048">
                  <c:v>86.582952665600004</c:v>
                </c:pt>
                <c:pt idx="15049">
                  <c:v>86.583974659999996</c:v>
                </c:pt>
                <c:pt idx="15050">
                  <c:v>86.585195547200001</c:v>
                </c:pt>
                <c:pt idx="15051">
                  <c:v>86.587586396199995</c:v>
                </c:pt>
                <c:pt idx="15052">
                  <c:v>86.589399166899994</c:v>
                </c:pt>
                <c:pt idx="15053">
                  <c:v>86.5895500914</c:v>
                </c:pt>
                <c:pt idx="15054">
                  <c:v>86.589681503099996</c:v>
                </c:pt>
                <c:pt idx="15055">
                  <c:v>86.590402260199994</c:v>
                </c:pt>
                <c:pt idx="15056">
                  <c:v>86.591420957699995</c:v>
                </c:pt>
                <c:pt idx="15057">
                  <c:v>86.592648098200002</c:v>
                </c:pt>
                <c:pt idx="15058">
                  <c:v>86.594246795100005</c:v>
                </c:pt>
                <c:pt idx="15059">
                  <c:v>86.594999479999998</c:v>
                </c:pt>
                <c:pt idx="15060">
                  <c:v>86.595164025900004</c:v>
                </c:pt>
                <c:pt idx="15061">
                  <c:v>86.596363981799996</c:v>
                </c:pt>
                <c:pt idx="15062">
                  <c:v>86.598105771099995</c:v>
                </c:pt>
                <c:pt idx="15063">
                  <c:v>86.598848736899996</c:v>
                </c:pt>
                <c:pt idx="15064">
                  <c:v>86.600939896599996</c:v>
                </c:pt>
                <c:pt idx="15065">
                  <c:v>86.603647780200006</c:v>
                </c:pt>
                <c:pt idx="15066">
                  <c:v>86.605341363799994</c:v>
                </c:pt>
                <c:pt idx="15067">
                  <c:v>86.607774411999998</c:v>
                </c:pt>
                <c:pt idx="15068">
                  <c:v>86.609277625499999</c:v>
                </c:pt>
                <c:pt idx="15069">
                  <c:v>86.610384385900005</c:v>
                </c:pt>
                <c:pt idx="15070">
                  <c:v>86.612180983499997</c:v>
                </c:pt>
                <c:pt idx="15071">
                  <c:v>86.613319820200005</c:v>
                </c:pt>
                <c:pt idx="15072">
                  <c:v>86.614063916500001</c:v>
                </c:pt>
                <c:pt idx="15073">
                  <c:v>86.616040547400004</c:v>
                </c:pt>
                <c:pt idx="15074">
                  <c:v>86.618412994099998</c:v>
                </c:pt>
                <c:pt idx="15075">
                  <c:v>86.620404585700001</c:v>
                </c:pt>
                <c:pt idx="15076">
                  <c:v>86.623377769800001</c:v>
                </c:pt>
                <c:pt idx="15077">
                  <c:v>86.626281428200002</c:v>
                </c:pt>
                <c:pt idx="15078">
                  <c:v>86.627642391799995</c:v>
                </c:pt>
                <c:pt idx="15079">
                  <c:v>86.627920556899994</c:v>
                </c:pt>
                <c:pt idx="15080">
                  <c:v>86.632140379899994</c:v>
                </c:pt>
                <c:pt idx="15081">
                  <c:v>86.637303785599997</c:v>
                </c:pt>
                <c:pt idx="15082">
                  <c:v>86.638895840399996</c:v>
                </c:pt>
                <c:pt idx="15083">
                  <c:v>86.640258797200005</c:v>
                </c:pt>
                <c:pt idx="15084">
                  <c:v>86.641171290100004</c:v>
                </c:pt>
                <c:pt idx="15085">
                  <c:v>86.641382081900005</c:v>
                </c:pt>
                <c:pt idx="15086">
                  <c:v>86.642099381899996</c:v>
                </c:pt>
                <c:pt idx="15087">
                  <c:v>86.643540461800001</c:v>
                </c:pt>
                <c:pt idx="15088">
                  <c:v>86.645847386300005</c:v>
                </c:pt>
                <c:pt idx="15089">
                  <c:v>86.647577390699993</c:v>
                </c:pt>
                <c:pt idx="15090">
                  <c:v>86.649232688200001</c:v>
                </c:pt>
                <c:pt idx="15091">
                  <c:v>86.650935827599994</c:v>
                </c:pt>
                <c:pt idx="15092">
                  <c:v>86.651308070499994</c:v>
                </c:pt>
                <c:pt idx="15093">
                  <c:v>86.6528737597</c:v>
                </c:pt>
                <c:pt idx="15094">
                  <c:v>86.655041348500006</c:v>
                </c:pt>
                <c:pt idx="15095">
                  <c:v>86.655926973700005</c:v>
                </c:pt>
                <c:pt idx="15096">
                  <c:v>86.656217690800005</c:v>
                </c:pt>
                <c:pt idx="15097">
                  <c:v>86.659011213499994</c:v>
                </c:pt>
                <c:pt idx="15098">
                  <c:v>86.664054011399998</c:v>
                </c:pt>
                <c:pt idx="15099">
                  <c:v>86.666554661000006</c:v>
                </c:pt>
                <c:pt idx="15100">
                  <c:v>86.6670242422</c:v>
                </c:pt>
                <c:pt idx="15101">
                  <c:v>86.667704647799994</c:v>
                </c:pt>
                <c:pt idx="15102">
                  <c:v>86.668125849999996</c:v>
                </c:pt>
                <c:pt idx="15103">
                  <c:v>86.669177202399993</c:v>
                </c:pt>
                <c:pt idx="15104">
                  <c:v>86.670255340400004</c:v>
                </c:pt>
                <c:pt idx="15105">
                  <c:v>86.671023239799993</c:v>
                </c:pt>
                <c:pt idx="15106">
                  <c:v>86.672353165900006</c:v>
                </c:pt>
                <c:pt idx="15107">
                  <c:v>86.673526809799995</c:v>
                </c:pt>
                <c:pt idx="15108">
                  <c:v>86.674236307399994</c:v>
                </c:pt>
                <c:pt idx="15109">
                  <c:v>86.674567687000007</c:v>
                </c:pt>
                <c:pt idx="15110">
                  <c:v>86.675262117299994</c:v>
                </c:pt>
                <c:pt idx="15111">
                  <c:v>86.6765706833</c:v>
                </c:pt>
                <c:pt idx="15112">
                  <c:v>86.677851982099995</c:v>
                </c:pt>
                <c:pt idx="15113">
                  <c:v>86.678432296799997</c:v>
                </c:pt>
                <c:pt idx="15114">
                  <c:v>86.678782760600001</c:v>
                </c:pt>
                <c:pt idx="15115">
                  <c:v>86.680613988100006</c:v>
                </c:pt>
                <c:pt idx="15116">
                  <c:v>86.682414620800003</c:v>
                </c:pt>
                <c:pt idx="15117">
                  <c:v>86.684153546900006</c:v>
                </c:pt>
                <c:pt idx="15118">
                  <c:v>86.686025370199999</c:v>
                </c:pt>
                <c:pt idx="15119">
                  <c:v>86.686583574099998</c:v>
                </c:pt>
                <c:pt idx="15120">
                  <c:v>86.686792106300004</c:v>
                </c:pt>
                <c:pt idx="15121">
                  <c:v>86.687802839900002</c:v>
                </c:pt>
                <c:pt idx="15122">
                  <c:v>86.688957066599997</c:v>
                </c:pt>
                <c:pt idx="15123">
                  <c:v>86.689472183600003</c:v>
                </c:pt>
                <c:pt idx="15124">
                  <c:v>86.692612649300003</c:v>
                </c:pt>
                <c:pt idx="15125">
                  <c:v>86.696322615699998</c:v>
                </c:pt>
                <c:pt idx="15126">
                  <c:v>86.697275961800003</c:v>
                </c:pt>
                <c:pt idx="15127">
                  <c:v>86.6977160677</c:v>
                </c:pt>
                <c:pt idx="15128">
                  <c:v>86.698446572500004</c:v>
                </c:pt>
                <c:pt idx="15129">
                  <c:v>86.699062483299997</c:v>
                </c:pt>
                <c:pt idx="15130">
                  <c:v>86.699416547300004</c:v>
                </c:pt>
                <c:pt idx="15131">
                  <c:v>86.699832139400002</c:v>
                </c:pt>
                <c:pt idx="15132">
                  <c:v>86.700546007</c:v>
                </c:pt>
                <c:pt idx="15133">
                  <c:v>86.701574625399999</c:v>
                </c:pt>
                <c:pt idx="15134">
                  <c:v>86.702511626200007</c:v>
                </c:pt>
                <c:pt idx="15135">
                  <c:v>86.703015795599995</c:v>
                </c:pt>
                <c:pt idx="15136">
                  <c:v>86.704105509900003</c:v>
                </c:pt>
                <c:pt idx="15137">
                  <c:v>86.705076334400005</c:v>
                </c:pt>
                <c:pt idx="15138">
                  <c:v>86.705181323700003</c:v>
                </c:pt>
                <c:pt idx="15139">
                  <c:v>86.705711735500003</c:v>
                </c:pt>
                <c:pt idx="15140">
                  <c:v>86.7067149712</c:v>
                </c:pt>
                <c:pt idx="15141">
                  <c:v>86.707311483799998</c:v>
                </c:pt>
                <c:pt idx="15142">
                  <c:v>86.708379000899996</c:v>
                </c:pt>
                <c:pt idx="15143">
                  <c:v>86.7111837227</c:v>
                </c:pt>
                <c:pt idx="15144">
                  <c:v>86.713019359399993</c:v>
                </c:pt>
                <c:pt idx="15145">
                  <c:v>86.713831172599996</c:v>
                </c:pt>
                <c:pt idx="15146">
                  <c:v>86.714945291999996</c:v>
                </c:pt>
                <c:pt idx="15147">
                  <c:v>86.716664047999998</c:v>
                </c:pt>
                <c:pt idx="15148">
                  <c:v>86.719042860100004</c:v>
                </c:pt>
                <c:pt idx="15149">
                  <c:v>86.720335722900003</c:v>
                </c:pt>
                <c:pt idx="15150">
                  <c:v>86.721651827900004</c:v>
                </c:pt>
                <c:pt idx="15151">
                  <c:v>86.724160976999997</c:v>
                </c:pt>
                <c:pt idx="15152">
                  <c:v>86.726042593499997</c:v>
                </c:pt>
                <c:pt idx="15153">
                  <c:v>86.7264785184</c:v>
                </c:pt>
                <c:pt idx="15154">
                  <c:v>86.726542205599998</c:v>
                </c:pt>
                <c:pt idx="15155">
                  <c:v>86.727164623299998</c:v>
                </c:pt>
                <c:pt idx="15156">
                  <c:v>86.728417488600002</c:v>
                </c:pt>
                <c:pt idx="15157">
                  <c:v>86.729492473600004</c:v>
                </c:pt>
                <c:pt idx="15158">
                  <c:v>86.731549979299999</c:v>
                </c:pt>
                <c:pt idx="15159">
                  <c:v>86.733422872000006</c:v>
                </c:pt>
                <c:pt idx="15160">
                  <c:v>86.733719411500005</c:v>
                </c:pt>
                <c:pt idx="15161">
                  <c:v>86.733983266199999</c:v>
                </c:pt>
                <c:pt idx="15162">
                  <c:v>86.734289208999996</c:v>
                </c:pt>
                <c:pt idx="15163">
                  <c:v>86.735735794199996</c:v>
                </c:pt>
                <c:pt idx="15164">
                  <c:v>86.737502075999998</c:v>
                </c:pt>
                <c:pt idx="15165">
                  <c:v>86.737911149200002</c:v>
                </c:pt>
                <c:pt idx="15166">
                  <c:v>86.738289450799996</c:v>
                </c:pt>
                <c:pt idx="15167">
                  <c:v>86.738691377699993</c:v>
                </c:pt>
                <c:pt idx="15168">
                  <c:v>86.741095645499996</c:v>
                </c:pt>
                <c:pt idx="15169">
                  <c:v>86.743963732799998</c:v>
                </c:pt>
                <c:pt idx="15170">
                  <c:v>86.744649255100001</c:v>
                </c:pt>
                <c:pt idx="15171">
                  <c:v>86.744933632300004</c:v>
                </c:pt>
                <c:pt idx="15172">
                  <c:v>86.745524671699997</c:v>
                </c:pt>
                <c:pt idx="15173">
                  <c:v>86.746215762000006</c:v>
                </c:pt>
                <c:pt idx="15174">
                  <c:v>86.7482309942</c:v>
                </c:pt>
                <c:pt idx="15175">
                  <c:v>86.750284285700005</c:v>
                </c:pt>
                <c:pt idx="15176">
                  <c:v>86.752419844399995</c:v>
                </c:pt>
                <c:pt idx="15177">
                  <c:v>86.7553049964</c:v>
                </c:pt>
                <c:pt idx="15178">
                  <c:v>86.756560644900006</c:v>
                </c:pt>
                <c:pt idx="15179">
                  <c:v>86.758188023399995</c:v>
                </c:pt>
                <c:pt idx="15180">
                  <c:v>86.761188449800002</c:v>
                </c:pt>
                <c:pt idx="15181">
                  <c:v>86.763077340300001</c:v>
                </c:pt>
                <c:pt idx="15182">
                  <c:v>86.766251814699999</c:v>
                </c:pt>
                <c:pt idx="15183">
                  <c:v>86.769770562399998</c:v>
                </c:pt>
                <c:pt idx="15184">
                  <c:v>86.771191823699994</c:v>
                </c:pt>
                <c:pt idx="15185">
                  <c:v>86.772190648000006</c:v>
                </c:pt>
                <c:pt idx="15186">
                  <c:v>86.773102706100005</c:v>
                </c:pt>
                <c:pt idx="15187">
                  <c:v>86.773868870499996</c:v>
                </c:pt>
                <c:pt idx="15188">
                  <c:v>86.773893107199996</c:v>
                </c:pt>
                <c:pt idx="15189">
                  <c:v>86.774793967600004</c:v>
                </c:pt>
                <c:pt idx="15190">
                  <c:v>86.776904923499998</c:v>
                </c:pt>
                <c:pt idx="15191">
                  <c:v>86.778148757300002</c:v>
                </c:pt>
                <c:pt idx="15192">
                  <c:v>86.7788585184</c:v>
                </c:pt>
                <c:pt idx="15193">
                  <c:v>86.779844158200007</c:v>
                </c:pt>
                <c:pt idx="15194">
                  <c:v>86.781964479500004</c:v>
                </c:pt>
                <c:pt idx="15195">
                  <c:v>86.784320592599997</c:v>
                </c:pt>
                <c:pt idx="15196">
                  <c:v>86.785412315200006</c:v>
                </c:pt>
                <c:pt idx="15197">
                  <c:v>86.786147240099993</c:v>
                </c:pt>
                <c:pt idx="15198">
                  <c:v>86.786468029700004</c:v>
                </c:pt>
                <c:pt idx="15199">
                  <c:v>86.787670411199997</c:v>
                </c:pt>
                <c:pt idx="15200">
                  <c:v>86.789347648800003</c:v>
                </c:pt>
                <c:pt idx="15201">
                  <c:v>86.790880532399996</c:v>
                </c:pt>
                <c:pt idx="15202">
                  <c:v>86.795468829300006</c:v>
                </c:pt>
                <c:pt idx="15203">
                  <c:v>86.799267061199998</c:v>
                </c:pt>
                <c:pt idx="15204">
                  <c:v>86.8006399219</c:v>
                </c:pt>
                <c:pt idx="15205">
                  <c:v>86.802643631400002</c:v>
                </c:pt>
                <c:pt idx="15206">
                  <c:v>86.805075970199994</c:v>
                </c:pt>
                <c:pt idx="15207">
                  <c:v>86.808128675899994</c:v>
                </c:pt>
                <c:pt idx="15208">
                  <c:v>86.809750196300001</c:v>
                </c:pt>
                <c:pt idx="15209">
                  <c:v>86.810069514299997</c:v>
                </c:pt>
                <c:pt idx="15210">
                  <c:v>86.810909402299998</c:v>
                </c:pt>
                <c:pt idx="15211">
                  <c:v>86.812730314800007</c:v>
                </c:pt>
                <c:pt idx="15212">
                  <c:v>86.814876634499996</c:v>
                </c:pt>
                <c:pt idx="15213">
                  <c:v>86.816537158000003</c:v>
                </c:pt>
                <c:pt idx="15214">
                  <c:v>86.817165599999996</c:v>
                </c:pt>
                <c:pt idx="15215">
                  <c:v>86.817846830899995</c:v>
                </c:pt>
                <c:pt idx="15216">
                  <c:v>86.820048351300002</c:v>
                </c:pt>
                <c:pt idx="15217">
                  <c:v>86.822676010799995</c:v>
                </c:pt>
                <c:pt idx="15218">
                  <c:v>86.824172787500004</c:v>
                </c:pt>
                <c:pt idx="15219">
                  <c:v>86.824617299099998</c:v>
                </c:pt>
                <c:pt idx="15220">
                  <c:v>86.824801213000001</c:v>
                </c:pt>
                <c:pt idx="15221">
                  <c:v>86.825580028199994</c:v>
                </c:pt>
                <c:pt idx="15222">
                  <c:v>86.827192748100003</c:v>
                </c:pt>
                <c:pt idx="15223">
                  <c:v>86.829830319600006</c:v>
                </c:pt>
                <c:pt idx="15224">
                  <c:v>86.835005701900002</c:v>
                </c:pt>
                <c:pt idx="15225">
                  <c:v>86.839667223399999</c:v>
                </c:pt>
                <c:pt idx="15226">
                  <c:v>86.840911951300001</c:v>
                </c:pt>
                <c:pt idx="15227">
                  <c:v>86.8411414893</c:v>
                </c:pt>
                <c:pt idx="15228">
                  <c:v>86.8424083134</c:v>
                </c:pt>
                <c:pt idx="15229">
                  <c:v>86.844216012199993</c:v>
                </c:pt>
                <c:pt idx="15230">
                  <c:v>86.845053893599996</c:v>
                </c:pt>
                <c:pt idx="15231">
                  <c:v>86.8457611595</c:v>
                </c:pt>
                <c:pt idx="15232">
                  <c:v>86.8474549779</c:v>
                </c:pt>
                <c:pt idx="15233">
                  <c:v>86.849868406499994</c:v>
                </c:pt>
                <c:pt idx="15234">
                  <c:v>86.851346953999993</c:v>
                </c:pt>
                <c:pt idx="15235">
                  <c:v>86.851648903200001</c:v>
                </c:pt>
                <c:pt idx="15236">
                  <c:v>86.853096862699999</c:v>
                </c:pt>
                <c:pt idx="15237">
                  <c:v>86.854552866999995</c:v>
                </c:pt>
                <c:pt idx="15238">
                  <c:v>86.854646080400002</c:v>
                </c:pt>
                <c:pt idx="15239">
                  <c:v>86.855134467799999</c:v>
                </c:pt>
                <c:pt idx="15240">
                  <c:v>86.855975732299996</c:v>
                </c:pt>
                <c:pt idx="15241">
                  <c:v>86.856890904099998</c:v>
                </c:pt>
                <c:pt idx="15242">
                  <c:v>86.857736219399996</c:v>
                </c:pt>
                <c:pt idx="15243">
                  <c:v>86.858133860999999</c:v>
                </c:pt>
                <c:pt idx="15244">
                  <c:v>86.8584690502</c:v>
                </c:pt>
                <c:pt idx="15245">
                  <c:v>86.858924249799998</c:v>
                </c:pt>
                <c:pt idx="15246">
                  <c:v>86.859407210499995</c:v>
                </c:pt>
                <c:pt idx="15247">
                  <c:v>86.860043599799994</c:v>
                </c:pt>
                <c:pt idx="15248">
                  <c:v>86.860511293900004</c:v>
                </c:pt>
                <c:pt idx="15249">
                  <c:v>86.860630598</c:v>
                </c:pt>
                <c:pt idx="15250">
                  <c:v>86.861031086400004</c:v>
                </c:pt>
                <c:pt idx="15251">
                  <c:v>86.862347315500003</c:v>
                </c:pt>
                <c:pt idx="15252">
                  <c:v>86.863817107700001</c:v>
                </c:pt>
                <c:pt idx="15253">
                  <c:v>86.864927190299994</c:v>
                </c:pt>
                <c:pt idx="15254">
                  <c:v>86.865643159499996</c:v>
                </c:pt>
                <c:pt idx="15255">
                  <c:v>86.866553394199997</c:v>
                </c:pt>
                <c:pt idx="15256">
                  <c:v>86.867821194000001</c:v>
                </c:pt>
                <c:pt idx="15257">
                  <c:v>86.868741202500004</c:v>
                </c:pt>
                <c:pt idx="15258">
                  <c:v>86.869431164299996</c:v>
                </c:pt>
                <c:pt idx="15259">
                  <c:v>86.870344911399997</c:v>
                </c:pt>
                <c:pt idx="15260">
                  <c:v>86.872743568100006</c:v>
                </c:pt>
                <c:pt idx="15261">
                  <c:v>86.874715315000003</c:v>
                </c:pt>
                <c:pt idx="15262">
                  <c:v>86.877243588499994</c:v>
                </c:pt>
                <c:pt idx="15263">
                  <c:v>86.879968115400004</c:v>
                </c:pt>
                <c:pt idx="15264">
                  <c:v>86.881460245</c:v>
                </c:pt>
                <c:pt idx="15265">
                  <c:v>86.8848106075</c:v>
                </c:pt>
                <c:pt idx="15266">
                  <c:v>86.887070087200001</c:v>
                </c:pt>
                <c:pt idx="15267">
                  <c:v>86.887551340399995</c:v>
                </c:pt>
                <c:pt idx="15268">
                  <c:v>86.888031461400004</c:v>
                </c:pt>
                <c:pt idx="15269">
                  <c:v>86.888064497200006</c:v>
                </c:pt>
                <c:pt idx="15270">
                  <c:v>86.888127014800006</c:v>
                </c:pt>
                <c:pt idx="15271">
                  <c:v>86.889145425400002</c:v>
                </c:pt>
                <c:pt idx="15272">
                  <c:v>86.890219097100001</c:v>
                </c:pt>
                <c:pt idx="15273">
                  <c:v>86.890807276900006</c:v>
                </c:pt>
                <c:pt idx="15274">
                  <c:v>86.891435901400001</c:v>
                </c:pt>
                <c:pt idx="15275">
                  <c:v>86.892280016200004</c:v>
                </c:pt>
                <c:pt idx="15276">
                  <c:v>86.893297356900007</c:v>
                </c:pt>
                <c:pt idx="15277">
                  <c:v>86.894042142299995</c:v>
                </c:pt>
                <c:pt idx="15278">
                  <c:v>86.895048391000003</c:v>
                </c:pt>
                <c:pt idx="15279">
                  <c:v>86.895803888000003</c:v>
                </c:pt>
                <c:pt idx="15280">
                  <c:v>86.897262626499995</c:v>
                </c:pt>
                <c:pt idx="15281">
                  <c:v>86.899498782999999</c:v>
                </c:pt>
                <c:pt idx="15282">
                  <c:v>86.901633380099994</c:v>
                </c:pt>
                <c:pt idx="15283">
                  <c:v>86.903151566000005</c:v>
                </c:pt>
                <c:pt idx="15284">
                  <c:v>86.903900210399996</c:v>
                </c:pt>
                <c:pt idx="15285">
                  <c:v>86.904690498500003</c:v>
                </c:pt>
                <c:pt idx="15286">
                  <c:v>86.905276584600003</c:v>
                </c:pt>
                <c:pt idx="15287">
                  <c:v>86.905709155699995</c:v>
                </c:pt>
                <c:pt idx="15288">
                  <c:v>86.906229573199994</c:v>
                </c:pt>
                <c:pt idx="15289">
                  <c:v>86.907076779400001</c:v>
                </c:pt>
                <c:pt idx="15290">
                  <c:v>86.908015011700002</c:v>
                </c:pt>
                <c:pt idx="15291">
                  <c:v>86.909172106699998</c:v>
                </c:pt>
                <c:pt idx="15292">
                  <c:v>86.910181765900006</c:v>
                </c:pt>
                <c:pt idx="15293">
                  <c:v>86.910836635500004</c:v>
                </c:pt>
                <c:pt idx="15294">
                  <c:v>86.911300077199996</c:v>
                </c:pt>
                <c:pt idx="15295">
                  <c:v>86.912372474199998</c:v>
                </c:pt>
                <c:pt idx="15296">
                  <c:v>86.914711694399998</c:v>
                </c:pt>
                <c:pt idx="15297">
                  <c:v>86.918420603300007</c:v>
                </c:pt>
                <c:pt idx="15298">
                  <c:v>86.922374708800007</c:v>
                </c:pt>
                <c:pt idx="15299">
                  <c:v>86.923971178399995</c:v>
                </c:pt>
                <c:pt idx="15300">
                  <c:v>86.924309679100006</c:v>
                </c:pt>
                <c:pt idx="15301">
                  <c:v>86.925189161899993</c:v>
                </c:pt>
                <c:pt idx="15302">
                  <c:v>86.926669235099993</c:v>
                </c:pt>
                <c:pt idx="15303">
                  <c:v>86.9287278101</c:v>
                </c:pt>
                <c:pt idx="15304">
                  <c:v>86.931474421000004</c:v>
                </c:pt>
                <c:pt idx="15305">
                  <c:v>86.933860206800006</c:v>
                </c:pt>
                <c:pt idx="15306">
                  <c:v>86.934858404300002</c:v>
                </c:pt>
                <c:pt idx="15307">
                  <c:v>86.935253476200003</c:v>
                </c:pt>
                <c:pt idx="15308">
                  <c:v>86.936013697600004</c:v>
                </c:pt>
                <c:pt idx="15309">
                  <c:v>86.936981210200003</c:v>
                </c:pt>
                <c:pt idx="15310">
                  <c:v>86.937714486900006</c:v>
                </c:pt>
                <c:pt idx="15311">
                  <c:v>86.938152876499998</c:v>
                </c:pt>
                <c:pt idx="15312">
                  <c:v>86.938338987700007</c:v>
                </c:pt>
                <c:pt idx="15313">
                  <c:v>86.938764749499995</c:v>
                </c:pt>
                <c:pt idx="15314">
                  <c:v>86.939657128899995</c:v>
                </c:pt>
                <c:pt idx="15315">
                  <c:v>86.940318292900002</c:v>
                </c:pt>
                <c:pt idx="15316">
                  <c:v>86.941235457100007</c:v>
                </c:pt>
                <c:pt idx="15317">
                  <c:v>86.942654505600004</c:v>
                </c:pt>
                <c:pt idx="15318">
                  <c:v>86.943650309899994</c:v>
                </c:pt>
                <c:pt idx="15319">
                  <c:v>86.945392820600006</c:v>
                </c:pt>
                <c:pt idx="15320">
                  <c:v>86.947427724700006</c:v>
                </c:pt>
                <c:pt idx="15321">
                  <c:v>86.948323075900007</c:v>
                </c:pt>
                <c:pt idx="15322">
                  <c:v>86.949207352100004</c:v>
                </c:pt>
                <c:pt idx="15323">
                  <c:v>86.950564755399995</c:v>
                </c:pt>
                <c:pt idx="15324">
                  <c:v>86.951481257200001</c:v>
                </c:pt>
                <c:pt idx="15325">
                  <c:v>86.952275749099996</c:v>
                </c:pt>
                <c:pt idx="15326">
                  <c:v>86.954211583599999</c:v>
                </c:pt>
                <c:pt idx="15327">
                  <c:v>86.956095618999996</c:v>
                </c:pt>
                <c:pt idx="15328">
                  <c:v>86.956836637500004</c:v>
                </c:pt>
                <c:pt idx="15329">
                  <c:v>86.957807115899996</c:v>
                </c:pt>
                <c:pt idx="15330">
                  <c:v>86.959669670699995</c:v>
                </c:pt>
                <c:pt idx="15331">
                  <c:v>86.960924762999994</c:v>
                </c:pt>
                <c:pt idx="15332">
                  <c:v>86.961930609999996</c:v>
                </c:pt>
                <c:pt idx="15333">
                  <c:v>86.963074070000005</c:v>
                </c:pt>
                <c:pt idx="15334">
                  <c:v>86.963943942599997</c:v>
                </c:pt>
                <c:pt idx="15335">
                  <c:v>86.964519204200002</c:v>
                </c:pt>
                <c:pt idx="15336">
                  <c:v>86.964623820200003</c:v>
                </c:pt>
                <c:pt idx="15337">
                  <c:v>86.965158326899996</c:v>
                </c:pt>
                <c:pt idx="15338">
                  <c:v>86.966299769000003</c:v>
                </c:pt>
                <c:pt idx="15339">
                  <c:v>86.967279657000006</c:v>
                </c:pt>
                <c:pt idx="15340">
                  <c:v>86.969302514299997</c:v>
                </c:pt>
                <c:pt idx="15341">
                  <c:v>86.971091454800003</c:v>
                </c:pt>
                <c:pt idx="15342">
                  <c:v>86.972618683799993</c:v>
                </c:pt>
                <c:pt idx="15343">
                  <c:v>86.975666489199995</c:v>
                </c:pt>
                <c:pt idx="15344">
                  <c:v>86.978402268799996</c:v>
                </c:pt>
                <c:pt idx="15345">
                  <c:v>86.980419627399996</c:v>
                </c:pt>
                <c:pt idx="15346">
                  <c:v>86.982436435599993</c:v>
                </c:pt>
                <c:pt idx="15347">
                  <c:v>86.986343062800003</c:v>
                </c:pt>
                <c:pt idx="15348">
                  <c:v>86.989956476800003</c:v>
                </c:pt>
                <c:pt idx="15349">
                  <c:v>86.991592639399997</c:v>
                </c:pt>
                <c:pt idx="15350">
                  <c:v>86.992711276199998</c:v>
                </c:pt>
                <c:pt idx="15351">
                  <c:v>86.993484868799996</c:v>
                </c:pt>
                <c:pt idx="15352">
                  <c:v>86.994944112699997</c:v>
                </c:pt>
                <c:pt idx="15353">
                  <c:v>86.997493199299996</c:v>
                </c:pt>
                <c:pt idx="15354">
                  <c:v>87.000148419200002</c:v>
                </c:pt>
                <c:pt idx="15355">
                  <c:v>87.001652931500004</c:v>
                </c:pt>
                <c:pt idx="15356">
                  <c:v>87.002814600899995</c:v>
                </c:pt>
                <c:pt idx="15357">
                  <c:v>87.010064536100003</c:v>
                </c:pt>
                <c:pt idx="15358">
                  <c:v>87.016587302299996</c:v>
                </c:pt>
                <c:pt idx="15359">
                  <c:v>87.016684055699997</c:v>
                </c:pt>
                <c:pt idx="15360">
                  <c:v>87.017731116500002</c:v>
                </c:pt>
                <c:pt idx="15361">
                  <c:v>87.021257815400006</c:v>
                </c:pt>
                <c:pt idx="15362">
                  <c:v>87.023816899500005</c:v>
                </c:pt>
                <c:pt idx="15363">
                  <c:v>87.024126561800003</c:v>
                </c:pt>
                <c:pt idx="15364">
                  <c:v>87.024977659599998</c:v>
                </c:pt>
                <c:pt idx="15365">
                  <c:v>87.027661864199999</c:v>
                </c:pt>
                <c:pt idx="15366">
                  <c:v>87.0307049221</c:v>
                </c:pt>
                <c:pt idx="15367">
                  <c:v>87.031784249300003</c:v>
                </c:pt>
                <c:pt idx="15368">
                  <c:v>87.032093157700004</c:v>
                </c:pt>
                <c:pt idx="15369">
                  <c:v>87.032367099599995</c:v>
                </c:pt>
                <c:pt idx="15370">
                  <c:v>87.0327198528</c:v>
                </c:pt>
                <c:pt idx="15371">
                  <c:v>87.034246548300004</c:v>
                </c:pt>
                <c:pt idx="15372">
                  <c:v>87.036081629199998</c:v>
                </c:pt>
                <c:pt idx="15373">
                  <c:v>87.0379403301</c:v>
                </c:pt>
                <c:pt idx="15374">
                  <c:v>87.040018006899999</c:v>
                </c:pt>
                <c:pt idx="15375">
                  <c:v>87.041468902800005</c:v>
                </c:pt>
                <c:pt idx="15376">
                  <c:v>87.042397025599996</c:v>
                </c:pt>
                <c:pt idx="15377">
                  <c:v>87.043286070999997</c:v>
                </c:pt>
                <c:pt idx="15378">
                  <c:v>87.043896829299996</c:v>
                </c:pt>
                <c:pt idx="15379">
                  <c:v>87.045132512899997</c:v>
                </c:pt>
                <c:pt idx="15380">
                  <c:v>87.046405847000003</c:v>
                </c:pt>
                <c:pt idx="15381">
                  <c:v>87.046546079999999</c:v>
                </c:pt>
                <c:pt idx="15382">
                  <c:v>87.047142039299999</c:v>
                </c:pt>
                <c:pt idx="15383">
                  <c:v>87.048337369799995</c:v>
                </c:pt>
                <c:pt idx="15384">
                  <c:v>87.049078539700005</c:v>
                </c:pt>
                <c:pt idx="15385">
                  <c:v>87.049953407399997</c:v>
                </c:pt>
                <c:pt idx="15386">
                  <c:v>87.051287189999996</c:v>
                </c:pt>
                <c:pt idx="15387">
                  <c:v>87.052766817399998</c:v>
                </c:pt>
                <c:pt idx="15388">
                  <c:v>87.053946870000004</c:v>
                </c:pt>
                <c:pt idx="15389">
                  <c:v>87.054874388299993</c:v>
                </c:pt>
                <c:pt idx="15390">
                  <c:v>87.056964175600001</c:v>
                </c:pt>
                <c:pt idx="15391">
                  <c:v>87.058965278200006</c:v>
                </c:pt>
                <c:pt idx="15392">
                  <c:v>87.062022470200006</c:v>
                </c:pt>
                <c:pt idx="15393">
                  <c:v>87.064873460300007</c:v>
                </c:pt>
                <c:pt idx="15394">
                  <c:v>87.065311940599997</c:v>
                </c:pt>
                <c:pt idx="15395">
                  <c:v>87.065447256499994</c:v>
                </c:pt>
                <c:pt idx="15396">
                  <c:v>87.065586701300006</c:v>
                </c:pt>
                <c:pt idx="15397">
                  <c:v>87.066083674599994</c:v>
                </c:pt>
                <c:pt idx="15398">
                  <c:v>87.067362985700001</c:v>
                </c:pt>
                <c:pt idx="15399">
                  <c:v>87.06840613</c:v>
                </c:pt>
                <c:pt idx="15400">
                  <c:v>87.069623206599999</c:v>
                </c:pt>
                <c:pt idx="15401">
                  <c:v>87.071147688099998</c:v>
                </c:pt>
                <c:pt idx="15402">
                  <c:v>87.072156909699999</c:v>
                </c:pt>
                <c:pt idx="15403">
                  <c:v>87.074077015699999</c:v>
                </c:pt>
                <c:pt idx="15404">
                  <c:v>87.075689769799993</c:v>
                </c:pt>
                <c:pt idx="15405">
                  <c:v>87.075851765799996</c:v>
                </c:pt>
                <c:pt idx="15406">
                  <c:v>87.077272997700007</c:v>
                </c:pt>
                <c:pt idx="15407">
                  <c:v>87.079061794899999</c:v>
                </c:pt>
                <c:pt idx="15408">
                  <c:v>87.079726110500005</c:v>
                </c:pt>
                <c:pt idx="15409">
                  <c:v>87.082293307</c:v>
                </c:pt>
                <c:pt idx="15410">
                  <c:v>87.084973065300005</c:v>
                </c:pt>
                <c:pt idx="15411">
                  <c:v>87.085846257100002</c:v>
                </c:pt>
                <c:pt idx="15412">
                  <c:v>87.086540781099998</c:v>
                </c:pt>
                <c:pt idx="15413">
                  <c:v>87.087539217400007</c:v>
                </c:pt>
                <c:pt idx="15414">
                  <c:v>87.088435688700002</c:v>
                </c:pt>
                <c:pt idx="15415">
                  <c:v>87.090358834300005</c:v>
                </c:pt>
                <c:pt idx="15416">
                  <c:v>87.094739757799999</c:v>
                </c:pt>
                <c:pt idx="15417">
                  <c:v>87.097456478300003</c:v>
                </c:pt>
                <c:pt idx="15418">
                  <c:v>87.097971050699996</c:v>
                </c:pt>
                <c:pt idx="15419">
                  <c:v>87.098820487099999</c:v>
                </c:pt>
                <c:pt idx="15420">
                  <c:v>87.100179189800002</c:v>
                </c:pt>
                <c:pt idx="15421">
                  <c:v>87.102102694799996</c:v>
                </c:pt>
                <c:pt idx="15422">
                  <c:v>87.104061625100002</c:v>
                </c:pt>
                <c:pt idx="15423">
                  <c:v>87.105182212000003</c:v>
                </c:pt>
                <c:pt idx="15424">
                  <c:v>87.107087366100004</c:v>
                </c:pt>
                <c:pt idx="15425">
                  <c:v>87.109653293899996</c:v>
                </c:pt>
                <c:pt idx="15426">
                  <c:v>87.111318269400002</c:v>
                </c:pt>
                <c:pt idx="15427">
                  <c:v>87.112823560999999</c:v>
                </c:pt>
                <c:pt idx="15428">
                  <c:v>87.113637407599995</c:v>
                </c:pt>
                <c:pt idx="15429">
                  <c:v>87.115596556300005</c:v>
                </c:pt>
                <c:pt idx="15430">
                  <c:v>87.118955906500005</c:v>
                </c:pt>
                <c:pt idx="15431">
                  <c:v>87.120568442700005</c:v>
                </c:pt>
                <c:pt idx="15432">
                  <c:v>87.121008826199997</c:v>
                </c:pt>
                <c:pt idx="15433">
                  <c:v>87.121839245199993</c:v>
                </c:pt>
                <c:pt idx="15434">
                  <c:v>87.122702359499996</c:v>
                </c:pt>
                <c:pt idx="15435">
                  <c:v>87.123811274000005</c:v>
                </c:pt>
                <c:pt idx="15436">
                  <c:v>87.125027029999998</c:v>
                </c:pt>
                <c:pt idx="15437">
                  <c:v>87.126359321799995</c:v>
                </c:pt>
                <c:pt idx="15438">
                  <c:v>87.128847284100004</c:v>
                </c:pt>
                <c:pt idx="15439">
                  <c:v>87.130806942000007</c:v>
                </c:pt>
                <c:pt idx="15440">
                  <c:v>87.131858479200005</c:v>
                </c:pt>
                <c:pt idx="15441">
                  <c:v>87.133962587900001</c:v>
                </c:pt>
                <c:pt idx="15442">
                  <c:v>87.135421518900003</c:v>
                </c:pt>
                <c:pt idx="15443">
                  <c:v>87.136418127900001</c:v>
                </c:pt>
                <c:pt idx="15444">
                  <c:v>87.137712836099993</c:v>
                </c:pt>
                <c:pt idx="15445">
                  <c:v>87.138102222499995</c:v>
                </c:pt>
                <c:pt idx="15446">
                  <c:v>87.138506004500002</c:v>
                </c:pt>
                <c:pt idx="15447">
                  <c:v>87.142206273799999</c:v>
                </c:pt>
                <c:pt idx="15448">
                  <c:v>87.146053803100003</c:v>
                </c:pt>
                <c:pt idx="15449">
                  <c:v>87.146663275600005</c:v>
                </c:pt>
                <c:pt idx="15450">
                  <c:v>87.147582330999995</c:v>
                </c:pt>
                <c:pt idx="15451">
                  <c:v>87.149121399799995</c:v>
                </c:pt>
                <c:pt idx="15452">
                  <c:v>87.149846031300001</c:v>
                </c:pt>
                <c:pt idx="15453">
                  <c:v>87.151310100499998</c:v>
                </c:pt>
                <c:pt idx="15454">
                  <c:v>87.1532442094</c:v>
                </c:pt>
                <c:pt idx="15455">
                  <c:v>87.155928379000002</c:v>
                </c:pt>
                <c:pt idx="15456">
                  <c:v>87.160962828400002</c:v>
                </c:pt>
                <c:pt idx="15457">
                  <c:v>87.1642584218</c:v>
                </c:pt>
                <c:pt idx="15458">
                  <c:v>87.165169022200004</c:v>
                </c:pt>
                <c:pt idx="15459">
                  <c:v>87.166322881400006</c:v>
                </c:pt>
                <c:pt idx="15460">
                  <c:v>87.167073408999997</c:v>
                </c:pt>
                <c:pt idx="15461">
                  <c:v>87.168265349099997</c:v>
                </c:pt>
                <c:pt idx="15462">
                  <c:v>87.169704025599998</c:v>
                </c:pt>
                <c:pt idx="15463">
                  <c:v>87.170453815000002</c:v>
                </c:pt>
                <c:pt idx="15464">
                  <c:v>87.170977873200002</c:v>
                </c:pt>
                <c:pt idx="15465">
                  <c:v>87.171203624499995</c:v>
                </c:pt>
                <c:pt idx="15466">
                  <c:v>87.172456519799994</c:v>
                </c:pt>
                <c:pt idx="15467">
                  <c:v>87.173627279900003</c:v>
                </c:pt>
                <c:pt idx="15468">
                  <c:v>87.173889041899997</c:v>
                </c:pt>
                <c:pt idx="15469">
                  <c:v>87.175099087999996</c:v>
                </c:pt>
                <c:pt idx="15470">
                  <c:v>87.177160193199995</c:v>
                </c:pt>
                <c:pt idx="15471">
                  <c:v>87.179135645399995</c:v>
                </c:pt>
                <c:pt idx="15472">
                  <c:v>87.180166197800006</c:v>
                </c:pt>
                <c:pt idx="15473">
                  <c:v>87.180595394899996</c:v>
                </c:pt>
                <c:pt idx="15474">
                  <c:v>87.180954622300007</c:v>
                </c:pt>
                <c:pt idx="15475">
                  <c:v>87.181223036399999</c:v>
                </c:pt>
                <c:pt idx="15476">
                  <c:v>87.182448350499996</c:v>
                </c:pt>
                <c:pt idx="15477">
                  <c:v>87.185158156900002</c:v>
                </c:pt>
                <c:pt idx="15478">
                  <c:v>87.188653145299995</c:v>
                </c:pt>
                <c:pt idx="15479">
                  <c:v>87.1904888607</c:v>
                </c:pt>
                <c:pt idx="15480">
                  <c:v>87.190937307699997</c:v>
                </c:pt>
                <c:pt idx="15481">
                  <c:v>87.192873606800006</c:v>
                </c:pt>
                <c:pt idx="15482">
                  <c:v>87.195060029700002</c:v>
                </c:pt>
                <c:pt idx="15483">
                  <c:v>87.196228456200004</c:v>
                </c:pt>
                <c:pt idx="15484">
                  <c:v>87.197093069800005</c:v>
                </c:pt>
                <c:pt idx="15485">
                  <c:v>87.198526889999997</c:v>
                </c:pt>
                <c:pt idx="15486">
                  <c:v>87.200032954999998</c:v>
                </c:pt>
                <c:pt idx="15487">
                  <c:v>87.200641563100007</c:v>
                </c:pt>
                <c:pt idx="15488">
                  <c:v>87.201099167600006</c:v>
                </c:pt>
                <c:pt idx="15489">
                  <c:v>87.201471841499995</c:v>
                </c:pt>
                <c:pt idx="15490">
                  <c:v>87.202479718000006</c:v>
                </c:pt>
                <c:pt idx="15491">
                  <c:v>87.203530548900005</c:v>
                </c:pt>
                <c:pt idx="15492">
                  <c:v>87.203879389999997</c:v>
                </c:pt>
                <c:pt idx="15493">
                  <c:v>87.204967332500004</c:v>
                </c:pt>
                <c:pt idx="15494">
                  <c:v>87.205921181999997</c:v>
                </c:pt>
                <c:pt idx="15495">
                  <c:v>87.2069418727</c:v>
                </c:pt>
                <c:pt idx="15496">
                  <c:v>87.208750948200006</c:v>
                </c:pt>
                <c:pt idx="15497">
                  <c:v>87.2102681338</c:v>
                </c:pt>
                <c:pt idx="15498">
                  <c:v>87.211312235600005</c:v>
                </c:pt>
                <c:pt idx="15499">
                  <c:v>87.213658572300005</c:v>
                </c:pt>
                <c:pt idx="15500">
                  <c:v>87.216221201899998</c:v>
                </c:pt>
                <c:pt idx="15501">
                  <c:v>87.217144958999995</c:v>
                </c:pt>
                <c:pt idx="15502">
                  <c:v>87.218608337600003</c:v>
                </c:pt>
                <c:pt idx="15503">
                  <c:v>87.220327485300004</c:v>
                </c:pt>
                <c:pt idx="15504">
                  <c:v>87.221571355500004</c:v>
                </c:pt>
                <c:pt idx="15505">
                  <c:v>87.222746143099997</c:v>
                </c:pt>
                <c:pt idx="15506">
                  <c:v>87.223413691199994</c:v>
                </c:pt>
                <c:pt idx="15507">
                  <c:v>87.224244964099995</c:v>
                </c:pt>
                <c:pt idx="15508">
                  <c:v>87.225466166199993</c:v>
                </c:pt>
                <c:pt idx="15509">
                  <c:v>87.227001313499997</c:v>
                </c:pt>
                <c:pt idx="15510">
                  <c:v>87.228651549999995</c:v>
                </c:pt>
                <c:pt idx="15511">
                  <c:v>87.229387615799993</c:v>
                </c:pt>
                <c:pt idx="15512">
                  <c:v>87.229640930299993</c:v>
                </c:pt>
                <c:pt idx="15513">
                  <c:v>87.230882327499998</c:v>
                </c:pt>
                <c:pt idx="15514">
                  <c:v>87.233175318999997</c:v>
                </c:pt>
                <c:pt idx="15515">
                  <c:v>87.239749302199996</c:v>
                </c:pt>
                <c:pt idx="15516">
                  <c:v>87.2451418502</c:v>
                </c:pt>
                <c:pt idx="15517">
                  <c:v>87.245697737200004</c:v>
                </c:pt>
                <c:pt idx="15518">
                  <c:v>87.248483054199994</c:v>
                </c:pt>
                <c:pt idx="15519">
                  <c:v>87.2511826912</c:v>
                </c:pt>
                <c:pt idx="15520">
                  <c:v>87.251688922699998</c:v>
                </c:pt>
                <c:pt idx="15521">
                  <c:v>87.251834596400002</c:v>
                </c:pt>
                <c:pt idx="15522">
                  <c:v>87.252348351099997</c:v>
                </c:pt>
                <c:pt idx="15523">
                  <c:v>87.254470486700001</c:v>
                </c:pt>
                <c:pt idx="15524">
                  <c:v>87.257139770199998</c:v>
                </c:pt>
                <c:pt idx="15525">
                  <c:v>87.258429836000005</c:v>
                </c:pt>
                <c:pt idx="15526">
                  <c:v>87.259204076700001</c:v>
                </c:pt>
                <c:pt idx="15527">
                  <c:v>87.260050210200006</c:v>
                </c:pt>
                <c:pt idx="15528">
                  <c:v>87.261439415699996</c:v>
                </c:pt>
                <c:pt idx="15529">
                  <c:v>87.263964071700002</c:v>
                </c:pt>
                <c:pt idx="15530">
                  <c:v>87.266576109100001</c:v>
                </c:pt>
                <c:pt idx="15531">
                  <c:v>87.268371056899994</c:v>
                </c:pt>
                <c:pt idx="15532">
                  <c:v>87.269138999700004</c:v>
                </c:pt>
                <c:pt idx="15533">
                  <c:v>87.269691624800004</c:v>
                </c:pt>
                <c:pt idx="15534">
                  <c:v>87.2705141446</c:v>
                </c:pt>
                <c:pt idx="15535">
                  <c:v>87.271236759900006</c:v>
                </c:pt>
                <c:pt idx="15536">
                  <c:v>87.271705304199997</c:v>
                </c:pt>
                <c:pt idx="15537">
                  <c:v>87.272803261799993</c:v>
                </c:pt>
                <c:pt idx="15538">
                  <c:v>87.274307679399996</c:v>
                </c:pt>
                <c:pt idx="15539">
                  <c:v>87.275399890499997</c:v>
                </c:pt>
                <c:pt idx="15540">
                  <c:v>87.276507949999996</c:v>
                </c:pt>
                <c:pt idx="15541">
                  <c:v>87.277117867499996</c:v>
                </c:pt>
                <c:pt idx="15542">
                  <c:v>87.277547453500006</c:v>
                </c:pt>
                <c:pt idx="15543">
                  <c:v>87.278490510599994</c:v>
                </c:pt>
                <c:pt idx="15544">
                  <c:v>87.279766858000002</c:v>
                </c:pt>
                <c:pt idx="15545">
                  <c:v>87.281943775599999</c:v>
                </c:pt>
                <c:pt idx="15546">
                  <c:v>87.283604446799998</c:v>
                </c:pt>
                <c:pt idx="15547">
                  <c:v>87.283994267899999</c:v>
                </c:pt>
                <c:pt idx="15548">
                  <c:v>87.285807760599994</c:v>
                </c:pt>
                <c:pt idx="15549">
                  <c:v>87.287828162400004</c:v>
                </c:pt>
                <c:pt idx="15550">
                  <c:v>87.290111141599994</c:v>
                </c:pt>
                <c:pt idx="15551">
                  <c:v>87.291965153000007</c:v>
                </c:pt>
                <c:pt idx="15552">
                  <c:v>87.292829260199994</c:v>
                </c:pt>
                <c:pt idx="15553">
                  <c:v>87.294110738900002</c:v>
                </c:pt>
                <c:pt idx="15554">
                  <c:v>87.294733420499995</c:v>
                </c:pt>
                <c:pt idx="15555">
                  <c:v>87.295513449599994</c:v>
                </c:pt>
                <c:pt idx="15556">
                  <c:v>87.296646239300003</c:v>
                </c:pt>
                <c:pt idx="15557">
                  <c:v>87.297307899100005</c:v>
                </c:pt>
                <c:pt idx="15558">
                  <c:v>87.299384042599996</c:v>
                </c:pt>
                <c:pt idx="15559">
                  <c:v>87.301965969500003</c:v>
                </c:pt>
                <c:pt idx="15560">
                  <c:v>87.303769092699994</c:v>
                </c:pt>
                <c:pt idx="15561">
                  <c:v>87.305258331800005</c:v>
                </c:pt>
                <c:pt idx="15562">
                  <c:v>87.305583510800005</c:v>
                </c:pt>
                <c:pt idx="15563">
                  <c:v>87.306028365100005</c:v>
                </c:pt>
                <c:pt idx="15564">
                  <c:v>87.306646353399998</c:v>
                </c:pt>
                <c:pt idx="15565">
                  <c:v>87.307211909800003</c:v>
                </c:pt>
                <c:pt idx="15566">
                  <c:v>87.307633856699994</c:v>
                </c:pt>
                <c:pt idx="15567">
                  <c:v>87.308077268399998</c:v>
                </c:pt>
                <c:pt idx="15568">
                  <c:v>87.309396354100002</c:v>
                </c:pt>
                <c:pt idx="15569">
                  <c:v>87.310992110699999</c:v>
                </c:pt>
                <c:pt idx="15570">
                  <c:v>87.314107915299999</c:v>
                </c:pt>
                <c:pt idx="15571">
                  <c:v>87.316707941100006</c:v>
                </c:pt>
                <c:pt idx="15572">
                  <c:v>87.317733028299997</c:v>
                </c:pt>
                <c:pt idx="15573">
                  <c:v>87.318738183799994</c:v>
                </c:pt>
                <c:pt idx="15574">
                  <c:v>87.318898936799997</c:v>
                </c:pt>
                <c:pt idx="15575">
                  <c:v>87.318999729699996</c:v>
                </c:pt>
                <c:pt idx="15576">
                  <c:v>87.319092393199995</c:v>
                </c:pt>
                <c:pt idx="15577">
                  <c:v>87.321035030499999</c:v>
                </c:pt>
                <c:pt idx="15578">
                  <c:v>87.324648187999998</c:v>
                </c:pt>
                <c:pt idx="15579">
                  <c:v>87.326748131900004</c:v>
                </c:pt>
                <c:pt idx="15580">
                  <c:v>87.327347954999993</c:v>
                </c:pt>
                <c:pt idx="15581">
                  <c:v>87.328016546800001</c:v>
                </c:pt>
                <c:pt idx="15582">
                  <c:v>87.328853589399998</c:v>
                </c:pt>
                <c:pt idx="15583">
                  <c:v>87.330038606700001</c:v>
                </c:pt>
                <c:pt idx="15584">
                  <c:v>87.331063874600005</c:v>
                </c:pt>
                <c:pt idx="15585">
                  <c:v>87.331444835400006</c:v>
                </c:pt>
                <c:pt idx="15586">
                  <c:v>87.332168960399997</c:v>
                </c:pt>
                <c:pt idx="15587">
                  <c:v>87.338271615699995</c:v>
                </c:pt>
                <c:pt idx="15588">
                  <c:v>87.347073852700007</c:v>
                </c:pt>
                <c:pt idx="15589">
                  <c:v>87.353450324099995</c:v>
                </c:pt>
                <c:pt idx="15590">
                  <c:v>87.356771382600002</c:v>
                </c:pt>
                <c:pt idx="15591">
                  <c:v>87.358488693300004</c:v>
                </c:pt>
                <c:pt idx="15592">
                  <c:v>87.360869782500004</c:v>
                </c:pt>
                <c:pt idx="15593">
                  <c:v>87.362368634899994</c:v>
                </c:pt>
                <c:pt idx="15594">
                  <c:v>87.363663037400002</c:v>
                </c:pt>
                <c:pt idx="15595">
                  <c:v>87.364469383599996</c:v>
                </c:pt>
                <c:pt idx="15596">
                  <c:v>87.364721464699997</c:v>
                </c:pt>
                <c:pt idx="15597">
                  <c:v>87.365138000800002</c:v>
                </c:pt>
                <c:pt idx="15598">
                  <c:v>87.368095153300004</c:v>
                </c:pt>
                <c:pt idx="15599">
                  <c:v>87.370927668899995</c:v>
                </c:pt>
                <c:pt idx="15600">
                  <c:v>87.371892749699995</c:v>
                </c:pt>
                <c:pt idx="15601">
                  <c:v>87.374322935799995</c:v>
                </c:pt>
                <c:pt idx="15602">
                  <c:v>87.376712461099999</c:v>
                </c:pt>
                <c:pt idx="15603">
                  <c:v>87.377807465499998</c:v>
                </c:pt>
                <c:pt idx="15604">
                  <c:v>87.378338673000002</c:v>
                </c:pt>
                <c:pt idx="15605">
                  <c:v>87.378552219900001</c:v>
                </c:pt>
                <c:pt idx="15606">
                  <c:v>87.379325073399997</c:v>
                </c:pt>
                <c:pt idx="15607">
                  <c:v>87.380127696399995</c:v>
                </c:pt>
                <c:pt idx="15608">
                  <c:v>87.380795110199998</c:v>
                </c:pt>
                <c:pt idx="15609">
                  <c:v>87.383245672100003</c:v>
                </c:pt>
                <c:pt idx="15610">
                  <c:v>87.385242302099996</c:v>
                </c:pt>
                <c:pt idx="15611">
                  <c:v>87.385704237900001</c:v>
                </c:pt>
                <c:pt idx="15612">
                  <c:v>87.3864898864</c:v>
                </c:pt>
                <c:pt idx="15613">
                  <c:v>87.387642561700005</c:v>
                </c:pt>
                <c:pt idx="15614">
                  <c:v>87.3883553517</c:v>
                </c:pt>
                <c:pt idx="15615">
                  <c:v>87.390589025300002</c:v>
                </c:pt>
                <c:pt idx="15616">
                  <c:v>87.393282699400004</c:v>
                </c:pt>
                <c:pt idx="15617">
                  <c:v>87.394376684400001</c:v>
                </c:pt>
                <c:pt idx="15618">
                  <c:v>87.396221197200006</c:v>
                </c:pt>
                <c:pt idx="15619">
                  <c:v>87.397753323200007</c:v>
                </c:pt>
                <c:pt idx="15620">
                  <c:v>87.398699908799998</c:v>
                </c:pt>
                <c:pt idx="15621">
                  <c:v>87.400223177300006</c:v>
                </c:pt>
                <c:pt idx="15622">
                  <c:v>87.401130541100002</c:v>
                </c:pt>
                <c:pt idx="15623">
                  <c:v>87.401186689300005</c:v>
                </c:pt>
                <c:pt idx="15624">
                  <c:v>87.401369883800001</c:v>
                </c:pt>
                <c:pt idx="15625">
                  <c:v>87.401583043299993</c:v>
                </c:pt>
                <c:pt idx="15626">
                  <c:v>87.401891224400003</c:v>
                </c:pt>
                <c:pt idx="15627">
                  <c:v>87.402294311700004</c:v>
                </c:pt>
                <c:pt idx="15628">
                  <c:v>87.402655573299995</c:v>
                </c:pt>
                <c:pt idx="15629">
                  <c:v>87.404708905899994</c:v>
                </c:pt>
                <c:pt idx="15630">
                  <c:v>87.406567344500004</c:v>
                </c:pt>
                <c:pt idx="15631">
                  <c:v>87.408062782299993</c:v>
                </c:pt>
                <c:pt idx="15632">
                  <c:v>87.409848044900002</c:v>
                </c:pt>
                <c:pt idx="15633">
                  <c:v>87.410565412500006</c:v>
                </c:pt>
                <c:pt idx="15634">
                  <c:v>87.411072169999997</c:v>
                </c:pt>
                <c:pt idx="15635">
                  <c:v>87.412025372499997</c:v>
                </c:pt>
                <c:pt idx="15636">
                  <c:v>87.413952687700004</c:v>
                </c:pt>
                <c:pt idx="15637">
                  <c:v>87.416209966899999</c:v>
                </c:pt>
                <c:pt idx="15638">
                  <c:v>87.417445448799995</c:v>
                </c:pt>
                <c:pt idx="15639">
                  <c:v>87.418718333300006</c:v>
                </c:pt>
                <c:pt idx="15640">
                  <c:v>87.419987794600004</c:v>
                </c:pt>
                <c:pt idx="15641">
                  <c:v>87.421757341399996</c:v>
                </c:pt>
                <c:pt idx="15642">
                  <c:v>87.424339702799998</c:v>
                </c:pt>
                <c:pt idx="15643">
                  <c:v>87.425911238799998</c:v>
                </c:pt>
                <c:pt idx="15644">
                  <c:v>87.427006474199999</c:v>
                </c:pt>
                <c:pt idx="15645">
                  <c:v>87.430493769899996</c:v>
                </c:pt>
                <c:pt idx="15646">
                  <c:v>87.434371599399995</c:v>
                </c:pt>
                <c:pt idx="15647">
                  <c:v>87.437686197700003</c:v>
                </c:pt>
                <c:pt idx="15648">
                  <c:v>87.440612470600001</c:v>
                </c:pt>
                <c:pt idx="15649">
                  <c:v>87.441917763500001</c:v>
                </c:pt>
                <c:pt idx="15650">
                  <c:v>87.444213871000002</c:v>
                </c:pt>
                <c:pt idx="15651">
                  <c:v>87.445625744799997</c:v>
                </c:pt>
                <c:pt idx="15652">
                  <c:v>87.445784482799993</c:v>
                </c:pt>
                <c:pt idx="15653">
                  <c:v>87.446065888899994</c:v>
                </c:pt>
                <c:pt idx="15654">
                  <c:v>87.447780229399996</c:v>
                </c:pt>
                <c:pt idx="15655">
                  <c:v>87.449625885100005</c:v>
                </c:pt>
                <c:pt idx="15656">
                  <c:v>87.450149329699997</c:v>
                </c:pt>
                <c:pt idx="15657">
                  <c:v>87.450615280199997</c:v>
                </c:pt>
                <c:pt idx="15658">
                  <c:v>87.450926700099998</c:v>
                </c:pt>
                <c:pt idx="15659">
                  <c:v>87.451513249499996</c:v>
                </c:pt>
                <c:pt idx="15660">
                  <c:v>87.452056040399995</c:v>
                </c:pt>
                <c:pt idx="15661">
                  <c:v>87.453287164800003</c:v>
                </c:pt>
                <c:pt idx="15662">
                  <c:v>87.454699815500007</c:v>
                </c:pt>
                <c:pt idx="15663">
                  <c:v>87.455609885300007</c:v>
                </c:pt>
                <c:pt idx="15664">
                  <c:v>87.457580182900003</c:v>
                </c:pt>
                <c:pt idx="15665">
                  <c:v>87.460366039999997</c:v>
                </c:pt>
                <c:pt idx="15666">
                  <c:v>87.462203655799996</c:v>
                </c:pt>
                <c:pt idx="15667">
                  <c:v>87.463417277999994</c:v>
                </c:pt>
                <c:pt idx="15668">
                  <c:v>87.464809651600007</c:v>
                </c:pt>
                <c:pt idx="15669">
                  <c:v>87.465362859699994</c:v>
                </c:pt>
                <c:pt idx="15670">
                  <c:v>87.465716133900003</c:v>
                </c:pt>
                <c:pt idx="15671">
                  <c:v>87.466745943500001</c:v>
                </c:pt>
                <c:pt idx="15672">
                  <c:v>87.467962375900001</c:v>
                </c:pt>
                <c:pt idx="15673">
                  <c:v>87.468742961399997</c:v>
                </c:pt>
                <c:pt idx="15674">
                  <c:v>87.470189744899997</c:v>
                </c:pt>
                <c:pt idx="15675">
                  <c:v>87.471338487699995</c:v>
                </c:pt>
                <c:pt idx="15676">
                  <c:v>87.472064591500001</c:v>
                </c:pt>
                <c:pt idx="15677">
                  <c:v>87.4732655424</c:v>
                </c:pt>
                <c:pt idx="15678">
                  <c:v>87.473791423700007</c:v>
                </c:pt>
                <c:pt idx="15679">
                  <c:v>87.474469015300002</c:v>
                </c:pt>
                <c:pt idx="15680">
                  <c:v>87.4752701683</c:v>
                </c:pt>
                <c:pt idx="15681">
                  <c:v>87.476208617899999</c:v>
                </c:pt>
                <c:pt idx="15682">
                  <c:v>87.477677482999994</c:v>
                </c:pt>
                <c:pt idx="15683">
                  <c:v>87.478810553800002</c:v>
                </c:pt>
                <c:pt idx="15684">
                  <c:v>87.479754922300003</c:v>
                </c:pt>
                <c:pt idx="15685">
                  <c:v>87.481647745499998</c:v>
                </c:pt>
                <c:pt idx="15686">
                  <c:v>87.483566283599998</c:v>
                </c:pt>
                <c:pt idx="15687">
                  <c:v>87.485268458899995</c:v>
                </c:pt>
                <c:pt idx="15688">
                  <c:v>87.487900233199994</c:v>
                </c:pt>
                <c:pt idx="15689">
                  <c:v>87.490058521899996</c:v>
                </c:pt>
                <c:pt idx="15690">
                  <c:v>87.492676631899997</c:v>
                </c:pt>
                <c:pt idx="15691">
                  <c:v>87.497469518700001</c:v>
                </c:pt>
                <c:pt idx="15692">
                  <c:v>87.502322365599994</c:v>
                </c:pt>
                <c:pt idx="15693">
                  <c:v>87.505990166299995</c:v>
                </c:pt>
                <c:pt idx="15694">
                  <c:v>87.5079637069</c:v>
                </c:pt>
                <c:pt idx="15695">
                  <c:v>87.508769115899995</c:v>
                </c:pt>
                <c:pt idx="15696">
                  <c:v>87.509916743900007</c:v>
                </c:pt>
                <c:pt idx="15697">
                  <c:v>87.5106810913</c:v>
                </c:pt>
                <c:pt idx="15698">
                  <c:v>87.511848256700006</c:v>
                </c:pt>
                <c:pt idx="15699">
                  <c:v>87.514616537699993</c:v>
                </c:pt>
                <c:pt idx="15700">
                  <c:v>87.516815791300004</c:v>
                </c:pt>
                <c:pt idx="15701">
                  <c:v>87.517517158199993</c:v>
                </c:pt>
                <c:pt idx="15702">
                  <c:v>87.518875912400006</c:v>
                </c:pt>
                <c:pt idx="15703">
                  <c:v>87.520488142900007</c:v>
                </c:pt>
                <c:pt idx="15704">
                  <c:v>87.521798322699993</c:v>
                </c:pt>
                <c:pt idx="15705">
                  <c:v>87.524347903399999</c:v>
                </c:pt>
                <c:pt idx="15706">
                  <c:v>87.526136328299998</c:v>
                </c:pt>
                <c:pt idx="15707">
                  <c:v>87.527321513199993</c:v>
                </c:pt>
                <c:pt idx="15708">
                  <c:v>87.528962871900006</c:v>
                </c:pt>
                <c:pt idx="15709">
                  <c:v>87.529911574699995</c:v>
                </c:pt>
                <c:pt idx="15710">
                  <c:v>87.530780267300003</c:v>
                </c:pt>
                <c:pt idx="15711">
                  <c:v>87.531546969499999</c:v>
                </c:pt>
                <c:pt idx="15712">
                  <c:v>87.531949763399993</c:v>
                </c:pt>
                <c:pt idx="15713">
                  <c:v>87.532399596600001</c:v>
                </c:pt>
                <c:pt idx="15714">
                  <c:v>87.533047596200007</c:v>
                </c:pt>
                <c:pt idx="15715">
                  <c:v>87.533674263999998</c:v>
                </c:pt>
                <c:pt idx="15716">
                  <c:v>87.534638421300002</c:v>
                </c:pt>
                <c:pt idx="15717">
                  <c:v>87.535319493900005</c:v>
                </c:pt>
                <c:pt idx="15718">
                  <c:v>87.536415133199995</c:v>
                </c:pt>
                <c:pt idx="15719">
                  <c:v>87.537588207300004</c:v>
                </c:pt>
                <c:pt idx="15720">
                  <c:v>87.538848510700006</c:v>
                </c:pt>
                <c:pt idx="15721">
                  <c:v>87.540168883199996</c:v>
                </c:pt>
                <c:pt idx="15722">
                  <c:v>87.541834642300003</c:v>
                </c:pt>
                <c:pt idx="15723">
                  <c:v>87.543387564</c:v>
                </c:pt>
                <c:pt idx="15724">
                  <c:v>87.544920206800001</c:v>
                </c:pt>
                <c:pt idx="15725">
                  <c:v>87.546604762200005</c:v>
                </c:pt>
                <c:pt idx="15726">
                  <c:v>87.547765230400003</c:v>
                </c:pt>
                <c:pt idx="15727">
                  <c:v>87.549851677700005</c:v>
                </c:pt>
                <c:pt idx="15728">
                  <c:v>87.551095549600007</c:v>
                </c:pt>
                <c:pt idx="15729">
                  <c:v>87.551191485800004</c:v>
                </c:pt>
                <c:pt idx="15730">
                  <c:v>87.552262848500007</c:v>
                </c:pt>
                <c:pt idx="15731">
                  <c:v>87.554770678799997</c:v>
                </c:pt>
                <c:pt idx="15732">
                  <c:v>87.556498510899999</c:v>
                </c:pt>
                <c:pt idx="15733">
                  <c:v>87.558129333599993</c:v>
                </c:pt>
                <c:pt idx="15734">
                  <c:v>87.561674810499994</c:v>
                </c:pt>
                <c:pt idx="15735">
                  <c:v>87.564122597199997</c:v>
                </c:pt>
                <c:pt idx="15736">
                  <c:v>87.564697321599994</c:v>
                </c:pt>
                <c:pt idx="15737">
                  <c:v>87.565378387799996</c:v>
                </c:pt>
                <c:pt idx="15738">
                  <c:v>87.568577236099998</c:v>
                </c:pt>
                <c:pt idx="15739">
                  <c:v>87.571454898499994</c:v>
                </c:pt>
                <c:pt idx="15740">
                  <c:v>87.571838554899998</c:v>
                </c:pt>
                <c:pt idx="15741">
                  <c:v>87.573786862299997</c:v>
                </c:pt>
                <c:pt idx="15742">
                  <c:v>87.575803263899999</c:v>
                </c:pt>
                <c:pt idx="15743">
                  <c:v>87.576235080499998</c:v>
                </c:pt>
                <c:pt idx="15744">
                  <c:v>87.576484984399997</c:v>
                </c:pt>
                <c:pt idx="15745">
                  <c:v>87.579695963000006</c:v>
                </c:pt>
                <c:pt idx="15746">
                  <c:v>87.5841421338</c:v>
                </c:pt>
                <c:pt idx="15747">
                  <c:v>87.585996105099994</c:v>
                </c:pt>
                <c:pt idx="15748">
                  <c:v>87.589576954199998</c:v>
                </c:pt>
                <c:pt idx="15749">
                  <c:v>87.594028924699998</c:v>
                </c:pt>
                <c:pt idx="15750">
                  <c:v>87.596431932100003</c:v>
                </c:pt>
                <c:pt idx="15751">
                  <c:v>87.598613563399994</c:v>
                </c:pt>
                <c:pt idx="15752">
                  <c:v>87.6002176386</c:v>
                </c:pt>
                <c:pt idx="15753">
                  <c:v>87.601259420600002</c:v>
                </c:pt>
                <c:pt idx="15754">
                  <c:v>87.601805694199996</c:v>
                </c:pt>
                <c:pt idx="15755">
                  <c:v>87.604541968700005</c:v>
                </c:pt>
                <c:pt idx="15756">
                  <c:v>87.6079466403</c:v>
                </c:pt>
                <c:pt idx="15757">
                  <c:v>87.6095699432</c:v>
                </c:pt>
                <c:pt idx="15758">
                  <c:v>87.610665448600002</c:v>
                </c:pt>
                <c:pt idx="15759">
                  <c:v>87.615739137099993</c:v>
                </c:pt>
                <c:pt idx="15760">
                  <c:v>87.621553478099997</c:v>
                </c:pt>
                <c:pt idx="15761">
                  <c:v>87.622586402699994</c:v>
                </c:pt>
                <c:pt idx="15762">
                  <c:v>87.6243093792</c:v>
                </c:pt>
                <c:pt idx="15763">
                  <c:v>87.627291940299997</c:v>
                </c:pt>
                <c:pt idx="15764">
                  <c:v>87.630058430800005</c:v>
                </c:pt>
                <c:pt idx="15765">
                  <c:v>87.631881701400005</c:v>
                </c:pt>
                <c:pt idx="15766">
                  <c:v>87.633191300600004</c:v>
                </c:pt>
                <c:pt idx="15767">
                  <c:v>87.634784253000007</c:v>
                </c:pt>
                <c:pt idx="15768">
                  <c:v>87.636815740399996</c:v>
                </c:pt>
                <c:pt idx="15769">
                  <c:v>87.640022123400001</c:v>
                </c:pt>
                <c:pt idx="15770">
                  <c:v>87.642313291500002</c:v>
                </c:pt>
                <c:pt idx="15771">
                  <c:v>87.643092333799999</c:v>
                </c:pt>
                <c:pt idx="15772">
                  <c:v>87.644397999600002</c:v>
                </c:pt>
                <c:pt idx="15773">
                  <c:v>87.645948404699993</c:v>
                </c:pt>
                <c:pt idx="15774">
                  <c:v>87.647194473300004</c:v>
                </c:pt>
                <c:pt idx="15775">
                  <c:v>87.648850780399997</c:v>
                </c:pt>
                <c:pt idx="15776">
                  <c:v>87.650003557900007</c:v>
                </c:pt>
                <c:pt idx="15777">
                  <c:v>87.650829587900006</c:v>
                </c:pt>
                <c:pt idx="15778">
                  <c:v>87.652457377299996</c:v>
                </c:pt>
                <c:pt idx="15779">
                  <c:v>87.653618793500002</c:v>
                </c:pt>
                <c:pt idx="15780">
                  <c:v>87.6539438808</c:v>
                </c:pt>
                <c:pt idx="15781">
                  <c:v>87.655055781900003</c:v>
                </c:pt>
                <c:pt idx="15782">
                  <c:v>87.656871501599994</c:v>
                </c:pt>
                <c:pt idx="15783">
                  <c:v>87.658352396799998</c:v>
                </c:pt>
                <c:pt idx="15784">
                  <c:v>87.659245279100006</c:v>
                </c:pt>
                <c:pt idx="15785">
                  <c:v>87.660687301300001</c:v>
                </c:pt>
                <c:pt idx="15786">
                  <c:v>87.662526826999994</c:v>
                </c:pt>
                <c:pt idx="15787">
                  <c:v>87.664215808400002</c:v>
                </c:pt>
                <c:pt idx="15788">
                  <c:v>87.665293339900003</c:v>
                </c:pt>
                <c:pt idx="15789">
                  <c:v>87.666172240099996</c:v>
                </c:pt>
                <c:pt idx="15790">
                  <c:v>87.667807803399995</c:v>
                </c:pt>
                <c:pt idx="15791">
                  <c:v>87.668727466099995</c:v>
                </c:pt>
                <c:pt idx="15792">
                  <c:v>87.669992800599999</c:v>
                </c:pt>
                <c:pt idx="15793">
                  <c:v>87.6720794238</c:v>
                </c:pt>
                <c:pt idx="15794">
                  <c:v>87.6730772505</c:v>
                </c:pt>
                <c:pt idx="15795">
                  <c:v>87.673432036299999</c:v>
                </c:pt>
                <c:pt idx="15796">
                  <c:v>87.6747154201</c:v>
                </c:pt>
                <c:pt idx="15797">
                  <c:v>87.677120964300002</c:v>
                </c:pt>
                <c:pt idx="15798">
                  <c:v>87.678690359200004</c:v>
                </c:pt>
                <c:pt idx="15799">
                  <c:v>87.6793085555</c:v>
                </c:pt>
                <c:pt idx="15800">
                  <c:v>87.680104208000003</c:v>
                </c:pt>
                <c:pt idx="15801">
                  <c:v>87.681343854399998</c:v>
                </c:pt>
                <c:pt idx="15802">
                  <c:v>87.683044564499994</c:v>
                </c:pt>
                <c:pt idx="15803">
                  <c:v>87.684538800599995</c:v>
                </c:pt>
                <c:pt idx="15804">
                  <c:v>87.685683777600005</c:v>
                </c:pt>
                <c:pt idx="15805">
                  <c:v>87.686771604699999</c:v>
                </c:pt>
                <c:pt idx="15806">
                  <c:v>87.687923632799993</c:v>
                </c:pt>
                <c:pt idx="15807">
                  <c:v>87.689019236899995</c:v>
                </c:pt>
                <c:pt idx="15808">
                  <c:v>87.691141084899996</c:v>
                </c:pt>
                <c:pt idx="15809">
                  <c:v>87.693523165800002</c:v>
                </c:pt>
                <c:pt idx="15810">
                  <c:v>87.694841284299997</c:v>
                </c:pt>
                <c:pt idx="15811">
                  <c:v>87.695919935199996</c:v>
                </c:pt>
                <c:pt idx="15812">
                  <c:v>87.696675707699995</c:v>
                </c:pt>
                <c:pt idx="15813">
                  <c:v>87.696815134299996</c:v>
                </c:pt>
                <c:pt idx="15814">
                  <c:v>87.697705745600004</c:v>
                </c:pt>
                <c:pt idx="15815">
                  <c:v>87.699172031299995</c:v>
                </c:pt>
                <c:pt idx="15816">
                  <c:v>87.700230839</c:v>
                </c:pt>
                <c:pt idx="15817">
                  <c:v>87.701147422999995</c:v>
                </c:pt>
                <c:pt idx="15818">
                  <c:v>87.7017964299</c:v>
                </c:pt>
                <c:pt idx="15819">
                  <c:v>87.702508142300005</c:v>
                </c:pt>
                <c:pt idx="15820">
                  <c:v>87.703335323000005</c:v>
                </c:pt>
                <c:pt idx="15821">
                  <c:v>87.703739083299993</c:v>
                </c:pt>
                <c:pt idx="15822">
                  <c:v>87.7041480157</c:v>
                </c:pt>
                <c:pt idx="15823">
                  <c:v>87.7046023929</c:v>
                </c:pt>
                <c:pt idx="15824">
                  <c:v>87.704776223099998</c:v>
                </c:pt>
                <c:pt idx="15825">
                  <c:v>87.704990431200002</c:v>
                </c:pt>
                <c:pt idx="15826">
                  <c:v>87.706422186099999</c:v>
                </c:pt>
                <c:pt idx="15827">
                  <c:v>87.707706456300002</c:v>
                </c:pt>
                <c:pt idx="15828">
                  <c:v>87.708570975000001</c:v>
                </c:pt>
                <c:pt idx="15829">
                  <c:v>87.710559093399993</c:v>
                </c:pt>
                <c:pt idx="15830">
                  <c:v>87.712806319600006</c:v>
                </c:pt>
                <c:pt idx="15831">
                  <c:v>87.7143322979</c:v>
                </c:pt>
                <c:pt idx="15832">
                  <c:v>87.716224819499999</c:v>
                </c:pt>
                <c:pt idx="15833">
                  <c:v>87.718592185800006</c:v>
                </c:pt>
                <c:pt idx="15834">
                  <c:v>87.720444016200005</c:v>
                </c:pt>
                <c:pt idx="15835">
                  <c:v>87.721423505000004</c:v>
                </c:pt>
                <c:pt idx="15836">
                  <c:v>87.722017295100002</c:v>
                </c:pt>
                <c:pt idx="15837">
                  <c:v>87.722982225199999</c:v>
                </c:pt>
                <c:pt idx="15838">
                  <c:v>87.723862249000007</c:v>
                </c:pt>
                <c:pt idx="15839">
                  <c:v>87.724857391200004</c:v>
                </c:pt>
                <c:pt idx="15840">
                  <c:v>87.726575036599996</c:v>
                </c:pt>
                <c:pt idx="15841">
                  <c:v>87.727803138400006</c:v>
                </c:pt>
                <c:pt idx="15842">
                  <c:v>87.728014805200004</c:v>
                </c:pt>
                <c:pt idx="15843">
                  <c:v>87.729236111299997</c:v>
                </c:pt>
                <c:pt idx="15844">
                  <c:v>87.731779818099994</c:v>
                </c:pt>
                <c:pt idx="15845">
                  <c:v>87.733887535099996</c:v>
                </c:pt>
                <c:pt idx="15846">
                  <c:v>87.737026841900004</c:v>
                </c:pt>
                <c:pt idx="15847">
                  <c:v>87.741090096400001</c:v>
                </c:pt>
                <c:pt idx="15848">
                  <c:v>87.742990551299997</c:v>
                </c:pt>
                <c:pt idx="15849">
                  <c:v>87.746283792599996</c:v>
                </c:pt>
                <c:pt idx="15850">
                  <c:v>87.750250352699993</c:v>
                </c:pt>
                <c:pt idx="15851">
                  <c:v>87.753025109999996</c:v>
                </c:pt>
                <c:pt idx="15852">
                  <c:v>87.755548303500007</c:v>
                </c:pt>
                <c:pt idx="15853">
                  <c:v>87.756884607299995</c:v>
                </c:pt>
                <c:pt idx="15854">
                  <c:v>87.757444334100001</c:v>
                </c:pt>
                <c:pt idx="15855">
                  <c:v>87.757892903200002</c:v>
                </c:pt>
                <c:pt idx="15856">
                  <c:v>87.759012459199994</c:v>
                </c:pt>
                <c:pt idx="15857">
                  <c:v>87.761779687800001</c:v>
                </c:pt>
                <c:pt idx="15858">
                  <c:v>87.764322910800004</c:v>
                </c:pt>
                <c:pt idx="15859">
                  <c:v>87.765348252099997</c:v>
                </c:pt>
                <c:pt idx="15860">
                  <c:v>87.765963728399996</c:v>
                </c:pt>
                <c:pt idx="15861">
                  <c:v>87.766681836900005</c:v>
                </c:pt>
                <c:pt idx="15862">
                  <c:v>87.767657435900006</c:v>
                </c:pt>
                <c:pt idx="15863">
                  <c:v>87.768020954899995</c:v>
                </c:pt>
                <c:pt idx="15864">
                  <c:v>87.768224153899993</c:v>
                </c:pt>
                <c:pt idx="15865">
                  <c:v>87.768441129400003</c:v>
                </c:pt>
                <c:pt idx="15866">
                  <c:v>87.768728527600004</c:v>
                </c:pt>
                <c:pt idx="15867">
                  <c:v>87.769669034200007</c:v>
                </c:pt>
                <c:pt idx="15868">
                  <c:v>87.770424074800005</c:v>
                </c:pt>
                <c:pt idx="15869">
                  <c:v>87.770488949699995</c:v>
                </c:pt>
                <c:pt idx="15870">
                  <c:v>87.772121185700001</c:v>
                </c:pt>
                <c:pt idx="15871">
                  <c:v>87.774703721600005</c:v>
                </c:pt>
                <c:pt idx="15872">
                  <c:v>87.776470541600006</c:v>
                </c:pt>
                <c:pt idx="15873">
                  <c:v>87.779006125699993</c:v>
                </c:pt>
                <c:pt idx="15874">
                  <c:v>87.783299342299998</c:v>
                </c:pt>
                <c:pt idx="15875">
                  <c:v>87.786109261999997</c:v>
                </c:pt>
                <c:pt idx="15876">
                  <c:v>87.787080287099997</c:v>
                </c:pt>
                <c:pt idx="15877">
                  <c:v>87.788388849399993</c:v>
                </c:pt>
                <c:pt idx="15878">
                  <c:v>87.789076890399997</c:v>
                </c:pt>
                <c:pt idx="15879">
                  <c:v>87.789964998100004</c:v>
                </c:pt>
                <c:pt idx="15880">
                  <c:v>87.791649234299996</c:v>
                </c:pt>
                <c:pt idx="15881">
                  <c:v>87.792522955400003</c:v>
                </c:pt>
                <c:pt idx="15882">
                  <c:v>87.793951334100001</c:v>
                </c:pt>
                <c:pt idx="15883">
                  <c:v>87.795520769800007</c:v>
                </c:pt>
                <c:pt idx="15884">
                  <c:v>87.795800332400006</c:v>
                </c:pt>
                <c:pt idx="15885">
                  <c:v>87.796514966199993</c:v>
                </c:pt>
                <c:pt idx="15886">
                  <c:v>87.798055004099993</c:v>
                </c:pt>
                <c:pt idx="15887">
                  <c:v>87.799619139200004</c:v>
                </c:pt>
                <c:pt idx="15888">
                  <c:v>87.804805145200007</c:v>
                </c:pt>
                <c:pt idx="15889">
                  <c:v>87.809625549399996</c:v>
                </c:pt>
                <c:pt idx="15890">
                  <c:v>87.810421271999999</c:v>
                </c:pt>
                <c:pt idx="15891">
                  <c:v>87.811130444100002</c:v>
                </c:pt>
                <c:pt idx="15892">
                  <c:v>87.811848531899997</c:v>
                </c:pt>
                <c:pt idx="15893">
                  <c:v>87.813388466899994</c:v>
                </c:pt>
                <c:pt idx="15894">
                  <c:v>87.816102335099998</c:v>
                </c:pt>
                <c:pt idx="15895">
                  <c:v>87.818267146599993</c:v>
                </c:pt>
                <c:pt idx="15896">
                  <c:v>87.819407856599994</c:v>
                </c:pt>
                <c:pt idx="15897">
                  <c:v>87.820684108500004</c:v>
                </c:pt>
                <c:pt idx="15898">
                  <c:v>87.821863656600001</c:v>
                </c:pt>
                <c:pt idx="15899">
                  <c:v>87.823439592100002</c:v>
                </c:pt>
                <c:pt idx="15900">
                  <c:v>87.825263868799993</c:v>
                </c:pt>
                <c:pt idx="15901">
                  <c:v>87.826484556699995</c:v>
                </c:pt>
                <c:pt idx="15902">
                  <c:v>87.827873351899996</c:v>
                </c:pt>
                <c:pt idx="15903">
                  <c:v>87.829906318699997</c:v>
                </c:pt>
                <c:pt idx="15904">
                  <c:v>87.831735197200004</c:v>
                </c:pt>
                <c:pt idx="15905">
                  <c:v>87.832764108399999</c:v>
                </c:pt>
                <c:pt idx="15906">
                  <c:v>87.833231998399995</c:v>
                </c:pt>
                <c:pt idx="15907">
                  <c:v>87.834212008600005</c:v>
                </c:pt>
                <c:pt idx="15908">
                  <c:v>87.836249710000004</c:v>
                </c:pt>
                <c:pt idx="15909">
                  <c:v>87.838017703800006</c:v>
                </c:pt>
                <c:pt idx="15910">
                  <c:v>87.838853463299998</c:v>
                </c:pt>
                <c:pt idx="15911">
                  <c:v>87.840054493799997</c:v>
                </c:pt>
                <c:pt idx="15912">
                  <c:v>87.840995303100001</c:v>
                </c:pt>
                <c:pt idx="15913">
                  <c:v>87.841360989799995</c:v>
                </c:pt>
                <c:pt idx="15914">
                  <c:v>87.841895857200001</c:v>
                </c:pt>
                <c:pt idx="15915">
                  <c:v>87.8423241526</c:v>
                </c:pt>
                <c:pt idx="15916">
                  <c:v>87.842726331799994</c:v>
                </c:pt>
                <c:pt idx="15917">
                  <c:v>87.843551240400004</c:v>
                </c:pt>
                <c:pt idx="15918">
                  <c:v>87.8467842238</c:v>
                </c:pt>
                <c:pt idx="15919">
                  <c:v>87.849903895099999</c:v>
                </c:pt>
                <c:pt idx="15920">
                  <c:v>87.850382420299994</c:v>
                </c:pt>
                <c:pt idx="15921">
                  <c:v>87.850819555499996</c:v>
                </c:pt>
                <c:pt idx="15922">
                  <c:v>87.852609145299994</c:v>
                </c:pt>
                <c:pt idx="15923">
                  <c:v>87.854591518199996</c:v>
                </c:pt>
                <c:pt idx="15924">
                  <c:v>87.856010776199994</c:v>
                </c:pt>
                <c:pt idx="15925">
                  <c:v>87.857313857799994</c:v>
                </c:pt>
                <c:pt idx="15926">
                  <c:v>87.860861552599999</c:v>
                </c:pt>
                <c:pt idx="15927">
                  <c:v>87.864188821200003</c:v>
                </c:pt>
                <c:pt idx="15928">
                  <c:v>87.868166988799999</c:v>
                </c:pt>
                <c:pt idx="15929">
                  <c:v>87.8722310685</c:v>
                </c:pt>
                <c:pt idx="15930">
                  <c:v>87.874212556900005</c:v>
                </c:pt>
                <c:pt idx="15931">
                  <c:v>87.877375811199997</c:v>
                </c:pt>
                <c:pt idx="15932">
                  <c:v>87.879345445499993</c:v>
                </c:pt>
                <c:pt idx="15933">
                  <c:v>87.881371917799996</c:v>
                </c:pt>
                <c:pt idx="15934">
                  <c:v>87.883600380000004</c:v>
                </c:pt>
                <c:pt idx="15935">
                  <c:v>87.886561526799994</c:v>
                </c:pt>
                <c:pt idx="15936">
                  <c:v>87.8905335189</c:v>
                </c:pt>
                <c:pt idx="15937">
                  <c:v>87.894162880300001</c:v>
                </c:pt>
                <c:pt idx="15938">
                  <c:v>87.896137407599994</c:v>
                </c:pt>
                <c:pt idx="15939">
                  <c:v>87.896173258800005</c:v>
                </c:pt>
                <c:pt idx="15940">
                  <c:v>87.897064291000007</c:v>
                </c:pt>
                <c:pt idx="15941">
                  <c:v>87.899071278700006</c:v>
                </c:pt>
                <c:pt idx="15942">
                  <c:v>87.902043276900002</c:v>
                </c:pt>
                <c:pt idx="15943">
                  <c:v>87.904839252200006</c:v>
                </c:pt>
                <c:pt idx="15944">
                  <c:v>87.905823039599994</c:v>
                </c:pt>
                <c:pt idx="15945">
                  <c:v>87.905880329499993</c:v>
                </c:pt>
                <c:pt idx="15946">
                  <c:v>87.906146320800005</c:v>
                </c:pt>
                <c:pt idx="15947">
                  <c:v>87.907961021099993</c:v>
                </c:pt>
                <c:pt idx="15948">
                  <c:v>87.911480306599998</c:v>
                </c:pt>
                <c:pt idx="15949">
                  <c:v>87.913523348499993</c:v>
                </c:pt>
                <c:pt idx="15950">
                  <c:v>87.914893036099997</c:v>
                </c:pt>
                <c:pt idx="15951">
                  <c:v>87.916324825100006</c:v>
                </c:pt>
                <c:pt idx="15952">
                  <c:v>87.916767992000004</c:v>
                </c:pt>
                <c:pt idx="15953">
                  <c:v>87.917333333800002</c:v>
                </c:pt>
                <c:pt idx="15954">
                  <c:v>87.918449659499998</c:v>
                </c:pt>
                <c:pt idx="15955">
                  <c:v>87.9198081551</c:v>
                </c:pt>
                <c:pt idx="15956">
                  <c:v>87.920441089099995</c:v>
                </c:pt>
                <c:pt idx="15957">
                  <c:v>87.921741260999994</c:v>
                </c:pt>
                <c:pt idx="15958">
                  <c:v>87.923075068599999</c:v>
                </c:pt>
                <c:pt idx="15959">
                  <c:v>87.923757868799996</c:v>
                </c:pt>
                <c:pt idx="15960">
                  <c:v>87.924440642199997</c:v>
                </c:pt>
                <c:pt idx="15961">
                  <c:v>87.925021717600004</c:v>
                </c:pt>
                <c:pt idx="15962">
                  <c:v>87.925673658899996</c:v>
                </c:pt>
                <c:pt idx="15963">
                  <c:v>87.926004497700006</c:v>
                </c:pt>
                <c:pt idx="15964">
                  <c:v>87.926865991400007</c:v>
                </c:pt>
                <c:pt idx="15965">
                  <c:v>87.930140018499998</c:v>
                </c:pt>
                <c:pt idx="15966">
                  <c:v>87.933052936099998</c:v>
                </c:pt>
                <c:pt idx="15967">
                  <c:v>87.933546470400003</c:v>
                </c:pt>
                <c:pt idx="15968">
                  <c:v>87.933679669699998</c:v>
                </c:pt>
                <c:pt idx="15969">
                  <c:v>87.933813338299998</c:v>
                </c:pt>
                <c:pt idx="15970">
                  <c:v>87.934407568899999</c:v>
                </c:pt>
                <c:pt idx="15971">
                  <c:v>87.9351772017</c:v>
                </c:pt>
                <c:pt idx="15972">
                  <c:v>87.935492247300004</c:v>
                </c:pt>
                <c:pt idx="15973">
                  <c:v>87.936376844600005</c:v>
                </c:pt>
                <c:pt idx="15974">
                  <c:v>87.937691958900004</c:v>
                </c:pt>
                <c:pt idx="15975">
                  <c:v>87.938756786200003</c:v>
                </c:pt>
                <c:pt idx="15976">
                  <c:v>87.939689654800006</c:v>
                </c:pt>
                <c:pt idx="15977">
                  <c:v>87.942078113400001</c:v>
                </c:pt>
                <c:pt idx="15978">
                  <c:v>87.944759312200006</c:v>
                </c:pt>
                <c:pt idx="15979">
                  <c:v>87.945797721299996</c:v>
                </c:pt>
                <c:pt idx="15980">
                  <c:v>87.947097545199995</c:v>
                </c:pt>
                <c:pt idx="15981">
                  <c:v>87.948658279</c:v>
                </c:pt>
                <c:pt idx="15982">
                  <c:v>87.9496642382</c:v>
                </c:pt>
                <c:pt idx="15983">
                  <c:v>87.950859535800006</c:v>
                </c:pt>
                <c:pt idx="15984">
                  <c:v>87.956490323400004</c:v>
                </c:pt>
                <c:pt idx="15985">
                  <c:v>87.962001199200003</c:v>
                </c:pt>
                <c:pt idx="15986">
                  <c:v>87.963368583199994</c:v>
                </c:pt>
                <c:pt idx="15987">
                  <c:v>87.965150164700006</c:v>
                </c:pt>
                <c:pt idx="15988">
                  <c:v>87.966653919899997</c:v>
                </c:pt>
                <c:pt idx="15989">
                  <c:v>87.967548632800003</c:v>
                </c:pt>
                <c:pt idx="15990">
                  <c:v>87.969408454499998</c:v>
                </c:pt>
                <c:pt idx="15991">
                  <c:v>87.973250511800003</c:v>
                </c:pt>
                <c:pt idx="15992">
                  <c:v>87.975933087200005</c:v>
                </c:pt>
                <c:pt idx="15993">
                  <c:v>87.976943204099996</c:v>
                </c:pt>
                <c:pt idx="15994">
                  <c:v>87.978809931200004</c:v>
                </c:pt>
                <c:pt idx="15995">
                  <c:v>87.9801387248</c:v>
                </c:pt>
                <c:pt idx="15996">
                  <c:v>87.980998078200003</c:v>
                </c:pt>
                <c:pt idx="15997">
                  <c:v>87.981573019400003</c:v>
                </c:pt>
                <c:pt idx="15998">
                  <c:v>87.981801938100006</c:v>
                </c:pt>
                <c:pt idx="15999">
                  <c:v>87.982452299100004</c:v>
                </c:pt>
                <c:pt idx="16000">
                  <c:v>87.983422832499997</c:v>
                </c:pt>
                <c:pt idx="16001">
                  <c:v>87.985008694000001</c:v>
                </c:pt>
                <c:pt idx="16002">
                  <c:v>87.986138607100003</c:v>
                </c:pt>
                <c:pt idx="16003">
                  <c:v>87.986405315799999</c:v>
                </c:pt>
                <c:pt idx="16004">
                  <c:v>87.987583683699995</c:v>
                </c:pt>
                <c:pt idx="16005">
                  <c:v>87.988844907300006</c:v>
                </c:pt>
                <c:pt idx="16006">
                  <c:v>87.989631895499997</c:v>
                </c:pt>
                <c:pt idx="16007">
                  <c:v>87.991374355900007</c:v>
                </c:pt>
                <c:pt idx="16008">
                  <c:v>87.9928275993</c:v>
                </c:pt>
                <c:pt idx="16009">
                  <c:v>87.994716972199996</c:v>
                </c:pt>
                <c:pt idx="16010">
                  <c:v>87.9969917369</c:v>
                </c:pt>
                <c:pt idx="16011">
                  <c:v>87.997600550399994</c:v>
                </c:pt>
                <c:pt idx="16012">
                  <c:v>87.997775459699994</c:v>
                </c:pt>
                <c:pt idx="16013">
                  <c:v>87.998172999100007</c:v>
                </c:pt>
                <c:pt idx="16014">
                  <c:v>87.998647488100005</c:v>
                </c:pt>
                <c:pt idx="16015">
                  <c:v>88.002218219599996</c:v>
                </c:pt>
                <c:pt idx="16016">
                  <c:v>88.007025967199993</c:v>
                </c:pt>
                <c:pt idx="16017">
                  <c:v>88.008694481199996</c:v>
                </c:pt>
                <c:pt idx="16018">
                  <c:v>88.009718869099999</c:v>
                </c:pt>
                <c:pt idx="16019">
                  <c:v>88.010945240500007</c:v>
                </c:pt>
                <c:pt idx="16020">
                  <c:v>88.011794254199998</c:v>
                </c:pt>
                <c:pt idx="16021">
                  <c:v>88.016421984800004</c:v>
                </c:pt>
                <c:pt idx="16022">
                  <c:v>88.021708610499999</c:v>
                </c:pt>
                <c:pt idx="16023">
                  <c:v>88.024201131799998</c:v>
                </c:pt>
                <c:pt idx="16024">
                  <c:v>88.027412757700006</c:v>
                </c:pt>
                <c:pt idx="16025">
                  <c:v>88.029461948999995</c:v>
                </c:pt>
                <c:pt idx="16026">
                  <c:v>88.030336202499996</c:v>
                </c:pt>
                <c:pt idx="16027">
                  <c:v>88.031791838000004</c:v>
                </c:pt>
                <c:pt idx="16028">
                  <c:v>88.032632201799998</c:v>
                </c:pt>
                <c:pt idx="16029">
                  <c:v>88.033119679099997</c:v>
                </c:pt>
                <c:pt idx="16030">
                  <c:v>88.033665923100003</c:v>
                </c:pt>
                <c:pt idx="16031">
                  <c:v>88.034699026799998</c:v>
                </c:pt>
                <c:pt idx="16032">
                  <c:v>88.035869597399994</c:v>
                </c:pt>
                <c:pt idx="16033">
                  <c:v>88.036924199400005</c:v>
                </c:pt>
                <c:pt idx="16034">
                  <c:v>88.038277368199999</c:v>
                </c:pt>
                <c:pt idx="16035">
                  <c:v>88.040200650900005</c:v>
                </c:pt>
                <c:pt idx="16036">
                  <c:v>88.042248062100001</c:v>
                </c:pt>
                <c:pt idx="16037">
                  <c:v>88.043165150500002</c:v>
                </c:pt>
                <c:pt idx="16038">
                  <c:v>88.044589373400001</c:v>
                </c:pt>
                <c:pt idx="16039">
                  <c:v>88.046637391800004</c:v>
                </c:pt>
                <c:pt idx="16040">
                  <c:v>88.050238610600005</c:v>
                </c:pt>
                <c:pt idx="16041">
                  <c:v>88.054151038699999</c:v>
                </c:pt>
                <c:pt idx="16042">
                  <c:v>88.055538025900006</c:v>
                </c:pt>
                <c:pt idx="16043">
                  <c:v>88.056009299799996</c:v>
                </c:pt>
                <c:pt idx="16044">
                  <c:v>88.056588860100007</c:v>
                </c:pt>
                <c:pt idx="16045">
                  <c:v>88.058724992699993</c:v>
                </c:pt>
                <c:pt idx="16046">
                  <c:v>88.060914488899996</c:v>
                </c:pt>
                <c:pt idx="16047">
                  <c:v>88.061800456100002</c:v>
                </c:pt>
                <c:pt idx="16048">
                  <c:v>88.063387941399995</c:v>
                </c:pt>
                <c:pt idx="16049">
                  <c:v>88.064538820899998</c:v>
                </c:pt>
                <c:pt idx="16050">
                  <c:v>88.065587198299994</c:v>
                </c:pt>
                <c:pt idx="16051">
                  <c:v>88.066837260499994</c:v>
                </c:pt>
                <c:pt idx="16052">
                  <c:v>88.068190613699997</c:v>
                </c:pt>
                <c:pt idx="16053">
                  <c:v>88.070165643199999</c:v>
                </c:pt>
                <c:pt idx="16054">
                  <c:v>88.071240610900006</c:v>
                </c:pt>
                <c:pt idx="16055">
                  <c:v>88.072813179700006</c:v>
                </c:pt>
                <c:pt idx="16056">
                  <c:v>88.074597015600006</c:v>
                </c:pt>
                <c:pt idx="16057">
                  <c:v>88.076728920999997</c:v>
                </c:pt>
                <c:pt idx="16058">
                  <c:v>88.079377925299994</c:v>
                </c:pt>
                <c:pt idx="16059">
                  <c:v>88.080304413600004</c:v>
                </c:pt>
                <c:pt idx="16060">
                  <c:v>88.081034368000005</c:v>
                </c:pt>
                <c:pt idx="16061">
                  <c:v>88.081791663999994</c:v>
                </c:pt>
                <c:pt idx="16062">
                  <c:v>88.083106760899994</c:v>
                </c:pt>
                <c:pt idx="16063">
                  <c:v>88.085510865299995</c:v>
                </c:pt>
                <c:pt idx="16064">
                  <c:v>88.091378215500001</c:v>
                </c:pt>
                <c:pt idx="16065">
                  <c:v>88.096569974900007</c:v>
                </c:pt>
                <c:pt idx="16066">
                  <c:v>88.098349519500005</c:v>
                </c:pt>
                <c:pt idx="16067">
                  <c:v>88.099846916499999</c:v>
                </c:pt>
                <c:pt idx="16068">
                  <c:v>88.1016816259</c:v>
                </c:pt>
                <c:pt idx="16069">
                  <c:v>88.104110262999995</c:v>
                </c:pt>
                <c:pt idx="16070">
                  <c:v>88.105127114200002</c:v>
                </c:pt>
                <c:pt idx="16071">
                  <c:v>88.106620521899998</c:v>
                </c:pt>
                <c:pt idx="16072">
                  <c:v>88.108220446000004</c:v>
                </c:pt>
                <c:pt idx="16073">
                  <c:v>88.1085710678</c:v>
                </c:pt>
                <c:pt idx="16074">
                  <c:v>88.110050298399997</c:v>
                </c:pt>
                <c:pt idx="16075">
                  <c:v>88.113047915300001</c:v>
                </c:pt>
                <c:pt idx="16076">
                  <c:v>88.114901508700001</c:v>
                </c:pt>
                <c:pt idx="16077">
                  <c:v>88.115795529099998</c:v>
                </c:pt>
                <c:pt idx="16078">
                  <c:v>88.117108400999996</c:v>
                </c:pt>
                <c:pt idx="16079">
                  <c:v>88.118886449800002</c:v>
                </c:pt>
                <c:pt idx="16080">
                  <c:v>88.121269802499995</c:v>
                </c:pt>
                <c:pt idx="16081">
                  <c:v>88.124887905199998</c:v>
                </c:pt>
                <c:pt idx="16082">
                  <c:v>88.128160687000005</c:v>
                </c:pt>
                <c:pt idx="16083">
                  <c:v>88.129391352200003</c:v>
                </c:pt>
                <c:pt idx="16084">
                  <c:v>88.129800109399994</c:v>
                </c:pt>
                <c:pt idx="16085">
                  <c:v>88.131005135699994</c:v>
                </c:pt>
                <c:pt idx="16086">
                  <c:v>88.132781973500002</c:v>
                </c:pt>
                <c:pt idx="16087">
                  <c:v>88.134682084900007</c:v>
                </c:pt>
                <c:pt idx="16088">
                  <c:v>88.136359228299995</c:v>
                </c:pt>
                <c:pt idx="16089">
                  <c:v>88.139638406000003</c:v>
                </c:pt>
                <c:pt idx="16090">
                  <c:v>88.143505817399998</c:v>
                </c:pt>
                <c:pt idx="16091">
                  <c:v>88.146004720299999</c:v>
                </c:pt>
                <c:pt idx="16092">
                  <c:v>88.147782636100004</c:v>
                </c:pt>
                <c:pt idx="16093">
                  <c:v>88.148372631000001</c:v>
                </c:pt>
                <c:pt idx="16094">
                  <c:v>88.148664410699993</c:v>
                </c:pt>
                <c:pt idx="16095">
                  <c:v>88.149311643700003</c:v>
                </c:pt>
                <c:pt idx="16096">
                  <c:v>88.150836992199999</c:v>
                </c:pt>
                <c:pt idx="16097">
                  <c:v>88.151871016000001</c:v>
                </c:pt>
                <c:pt idx="16098">
                  <c:v>88.152054799799998</c:v>
                </c:pt>
                <c:pt idx="16099">
                  <c:v>88.152448785499999</c:v>
                </c:pt>
                <c:pt idx="16100">
                  <c:v>88.152845970499996</c:v>
                </c:pt>
                <c:pt idx="16101">
                  <c:v>88.155482345400003</c:v>
                </c:pt>
                <c:pt idx="16102">
                  <c:v>88.158061239099993</c:v>
                </c:pt>
                <c:pt idx="16103">
                  <c:v>88.159274981699994</c:v>
                </c:pt>
                <c:pt idx="16104">
                  <c:v>88.160699249499999</c:v>
                </c:pt>
                <c:pt idx="16105">
                  <c:v>88.161434463700004</c:v>
                </c:pt>
                <c:pt idx="16106">
                  <c:v>88.163713178199998</c:v>
                </c:pt>
                <c:pt idx="16107">
                  <c:v>88.166084858999994</c:v>
                </c:pt>
                <c:pt idx="16108">
                  <c:v>88.167288201399998</c:v>
                </c:pt>
                <c:pt idx="16109">
                  <c:v>88.170002232800002</c:v>
                </c:pt>
                <c:pt idx="16110">
                  <c:v>88.1751544989</c:v>
                </c:pt>
                <c:pt idx="16111">
                  <c:v>88.179985829700001</c:v>
                </c:pt>
                <c:pt idx="16112">
                  <c:v>88.182429394799996</c:v>
                </c:pt>
                <c:pt idx="16113">
                  <c:v>88.183607187700005</c:v>
                </c:pt>
                <c:pt idx="16114">
                  <c:v>88.184939250499994</c:v>
                </c:pt>
                <c:pt idx="16115">
                  <c:v>88.185922754900005</c:v>
                </c:pt>
                <c:pt idx="16116">
                  <c:v>88.186310444499995</c:v>
                </c:pt>
                <c:pt idx="16117">
                  <c:v>88.187013205900001</c:v>
                </c:pt>
                <c:pt idx="16118">
                  <c:v>88.1880444082</c:v>
                </c:pt>
                <c:pt idx="16119">
                  <c:v>88.188914611599998</c:v>
                </c:pt>
                <c:pt idx="16120">
                  <c:v>88.189422055999998</c:v>
                </c:pt>
                <c:pt idx="16121">
                  <c:v>88.189637036700006</c:v>
                </c:pt>
                <c:pt idx="16122">
                  <c:v>88.189735373299996</c:v>
                </c:pt>
                <c:pt idx="16123">
                  <c:v>88.190145431000005</c:v>
                </c:pt>
                <c:pt idx="16124">
                  <c:v>88.192094920900004</c:v>
                </c:pt>
                <c:pt idx="16125">
                  <c:v>88.193906783399996</c:v>
                </c:pt>
                <c:pt idx="16126">
                  <c:v>88.194318973400001</c:v>
                </c:pt>
                <c:pt idx="16127">
                  <c:v>88.195493122100004</c:v>
                </c:pt>
                <c:pt idx="16128">
                  <c:v>88.197516091799997</c:v>
                </c:pt>
                <c:pt idx="16129">
                  <c:v>88.199615873100001</c:v>
                </c:pt>
                <c:pt idx="16130">
                  <c:v>88.200877298899997</c:v>
                </c:pt>
                <c:pt idx="16131">
                  <c:v>88.201450553399994</c:v>
                </c:pt>
                <c:pt idx="16132">
                  <c:v>88.201908719200006</c:v>
                </c:pt>
                <c:pt idx="16133">
                  <c:v>88.2028788951</c:v>
                </c:pt>
                <c:pt idx="16134">
                  <c:v>88.204451754299996</c:v>
                </c:pt>
                <c:pt idx="16135">
                  <c:v>88.205496634200003</c:v>
                </c:pt>
                <c:pt idx="16136">
                  <c:v>88.206135508299994</c:v>
                </c:pt>
                <c:pt idx="16137">
                  <c:v>88.2077894138</c:v>
                </c:pt>
                <c:pt idx="16138">
                  <c:v>88.209416628499994</c:v>
                </c:pt>
                <c:pt idx="16139">
                  <c:v>88.209744162000007</c:v>
                </c:pt>
                <c:pt idx="16140">
                  <c:v>88.209845293699999</c:v>
                </c:pt>
                <c:pt idx="16141">
                  <c:v>88.209914670100005</c:v>
                </c:pt>
                <c:pt idx="16142">
                  <c:v>88.211958071500007</c:v>
                </c:pt>
                <c:pt idx="16143">
                  <c:v>88.214213575499997</c:v>
                </c:pt>
                <c:pt idx="16144">
                  <c:v>88.214450196200005</c:v>
                </c:pt>
                <c:pt idx="16145">
                  <c:v>88.216096526699999</c:v>
                </c:pt>
                <c:pt idx="16146">
                  <c:v>88.218324769500001</c:v>
                </c:pt>
                <c:pt idx="16147">
                  <c:v>88.219145184499993</c:v>
                </c:pt>
                <c:pt idx="16148">
                  <c:v>88.219422587099999</c:v>
                </c:pt>
                <c:pt idx="16149">
                  <c:v>88.219925007000001</c:v>
                </c:pt>
                <c:pt idx="16150">
                  <c:v>88.221187596700005</c:v>
                </c:pt>
                <c:pt idx="16151">
                  <c:v>88.223282910099996</c:v>
                </c:pt>
                <c:pt idx="16152">
                  <c:v>88.224644973099998</c:v>
                </c:pt>
                <c:pt idx="16153">
                  <c:v>88.227746470200003</c:v>
                </c:pt>
                <c:pt idx="16154">
                  <c:v>88.230787810699994</c:v>
                </c:pt>
                <c:pt idx="16155">
                  <c:v>88.230894867900005</c:v>
                </c:pt>
                <c:pt idx="16156">
                  <c:v>88.231477803900006</c:v>
                </c:pt>
                <c:pt idx="16157">
                  <c:v>88.232389632099995</c:v>
                </c:pt>
                <c:pt idx="16158">
                  <c:v>88.236123024799994</c:v>
                </c:pt>
                <c:pt idx="16159">
                  <c:v>88.241386758399997</c:v>
                </c:pt>
                <c:pt idx="16160">
                  <c:v>88.243441653900007</c:v>
                </c:pt>
                <c:pt idx="16161">
                  <c:v>88.244218244799995</c:v>
                </c:pt>
                <c:pt idx="16162">
                  <c:v>88.244961860800004</c:v>
                </c:pt>
                <c:pt idx="16163">
                  <c:v>88.245268852500004</c:v>
                </c:pt>
                <c:pt idx="16164">
                  <c:v>88.246504917099998</c:v>
                </c:pt>
                <c:pt idx="16165">
                  <c:v>88.247530029499998</c:v>
                </c:pt>
                <c:pt idx="16166">
                  <c:v>88.247898593200006</c:v>
                </c:pt>
                <c:pt idx="16167">
                  <c:v>88.248315057799999</c:v>
                </c:pt>
                <c:pt idx="16168">
                  <c:v>88.249284872600001</c:v>
                </c:pt>
                <c:pt idx="16169">
                  <c:v>88.251866506300004</c:v>
                </c:pt>
                <c:pt idx="16170">
                  <c:v>88.253978392600004</c:v>
                </c:pt>
                <c:pt idx="16171">
                  <c:v>88.255084872099999</c:v>
                </c:pt>
                <c:pt idx="16172">
                  <c:v>88.25623598</c:v>
                </c:pt>
                <c:pt idx="16173">
                  <c:v>88.256787872800004</c:v>
                </c:pt>
                <c:pt idx="16174">
                  <c:v>88.258481036399999</c:v>
                </c:pt>
                <c:pt idx="16175">
                  <c:v>88.260573331499998</c:v>
                </c:pt>
                <c:pt idx="16176">
                  <c:v>88.261205304800001</c:v>
                </c:pt>
                <c:pt idx="16177">
                  <c:v>88.262796072300006</c:v>
                </c:pt>
                <c:pt idx="16178">
                  <c:v>88.265924216299993</c:v>
                </c:pt>
                <c:pt idx="16179">
                  <c:v>88.267765581500001</c:v>
                </c:pt>
                <c:pt idx="16180">
                  <c:v>88.268057632400001</c:v>
                </c:pt>
                <c:pt idx="16181">
                  <c:v>88.268308682799997</c:v>
                </c:pt>
                <c:pt idx="16182">
                  <c:v>88.268892208599993</c:v>
                </c:pt>
                <c:pt idx="16183">
                  <c:v>88.271996806299995</c:v>
                </c:pt>
                <c:pt idx="16184">
                  <c:v>88.2756791483</c:v>
                </c:pt>
                <c:pt idx="16185">
                  <c:v>88.277427775299998</c:v>
                </c:pt>
                <c:pt idx="16186">
                  <c:v>88.278505324299999</c:v>
                </c:pt>
                <c:pt idx="16187">
                  <c:v>88.281464853000003</c:v>
                </c:pt>
                <c:pt idx="16188">
                  <c:v>88.285395005500007</c:v>
                </c:pt>
                <c:pt idx="16189">
                  <c:v>88.287051382300007</c:v>
                </c:pt>
                <c:pt idx="16190">
                  <c:v>88.288212169900007</c:v>
                </c:pt>
                <c:pt idx="16191">
                  <c:v>88.2904663594</c:v>
                </c:pt>
                <c:pt idx="16192">
                  <c:v>88.292981244299995</c:v>
                </c:pt>
                <c:pt idx="16193">
                  <c:v>88.296710678799997</c:v>
                </c:pt>
                <c:pt idx="16194">
                  <c:v>88.300042606100007</c:v>
                </c:pt>
                <c:pt idx="16195">
                  <c:v>88.300805106200002</c:v>
                </c:pt>
                <c:pt idx="16196">
                  <c:v>88.300865474299997</c:v>
                </c:pt>
                <c:pt idx="16197">
                  <c:v>88.303471117699999</c:v>
                </c:pt>
                <c:pt idx="16198">
                  <c:v>88.306774615899997</c:v>
                </c:pt>
                <c:pt idx="16199">
                  <c:v>88.309513922600004</c:v>
                </c:pt>
                <c:pt idx="16200">
                  <c:v>88.311652560300004</c:v>
                </c:pt>
                <c:pt idx="16201">
                  <c:v>88.312256837199996</c:v>
                </c:pt>
                <c:pt idx="16202">
                  <c:v>88.313822266100004</c:v>
                </c:pt>
                <c:pt idx="16203">
                  <c:v>88.314952463200001</c:v>
                </c:pt>
                <c:pt idx="16204">
                  <c:v>88.315561591700003</c:v>
                </c:pt>
                <c:pt idx="16205">
                  <c:v>88.316718134799999</c:v>
                </c:pt>
                <c:pt idx="16206">
                  <c:v>88.318801155399996</c:v>
                </c:pt>
                <c:pt idx="16207">
                  <c:v>88.321864650500004</c:v>
                </c:pt>
                <c:pt idx="16208">
                  <c:v>88.323594425400003</c:v>
                </c:pt>
                <c:pt idx="16209">
                  <c:v>88.324939237199999</c:v>
                </c:pt>
                <c:pt idx="16210">
                  <c:v>88.326480984499995</c:v>
                </c:pt>
                <c:pt idx="16211">
                  <c:v>88.328045588600006</c:v>
                </c:pt>
                <c:pt idx="16212">
                  <c:v>88.329793739600007</c:v>
                </c:pt>
                <c:pt idx="16213">
                  <c:v>88.332876385899993</c:v>
                </c:pt>
                <c:pt idx="16214">
                  <c:v>88.335878511499999</c:v>
                </c:pt>
                <c:pt idx="16215">
                  <c:v>88.3375749912</c:v>
                </c:pt>
                <c:pt idx="16216">
                  <c:v>88.338902073400007</c:v>
                </c:pt>
                <c:pt idx="16217">
                  <c:v>88.339738278300004</c:v>
                </c:pt>
                <c:pt idx="16218">
                  <c:v>88.342079078699996</c:v>
                </c:pt>
                <c:pt idx="16219">
                  <c:v>88.345152933899996</c:v>
                </c:pt>
                <c:pt idx="16220">
                  <c:v>88.3472534072</c:v>
                </c:pt>
                <c:pt idx="16221">
                  <c:v>88.3482029786</c:v>
                </c:pt>
                <c:pt idx="16222">
                  <c:v>88.348565020199999</c:v>
                </c:pt>
                <c:pt idx="16223">
                  <c:v>88.351025492700003</c:v>
                </c:pt>
                <c:pt idx="16224">
                  <c:v>88.353900034800006</c:v>
                </c:pt>
                <c:pt idx="16225">
                  <c:v>88.354409490799995</c:v>
                </c:pt>
                <c:pt idx="16226">
                  <c:v>88.356259746899994</c:v>
                </c:pt>
                <c:pt idx="16227">
                  <c:v>88.358447630300006</c:v>
                </c:pt>
                <c:pt idx="16228">
                  <c:v>88.360025110500004</c:v>
                </c:pt>
                <c:pt idx="16229">
                  <c:v>88.362576907900007</c:v>
                </c:pt>
                <c:pt idx="16230">
                  <c:v>88.364157214299993</c:v>
                </c:pt>
                <c:pt idx="16231">
                  <c:v>88.367735739799997</c:v>
                </c:pt>
                <c:pt idx="16232">
                  <c:v>88.371163781600004</c:v>
                </c:pt>
                <c:pt idx="16233">
                  <c:v>88.371527723499995</c:v>
                </c:pt>
                <c:pt idx="16234">
                  <c:v>88.373649209000007</c:v>
                </c:pt>
                <c:pt idx="16235">
                  <c:v>88.375985620799995</c:v>
                </c:pt>
                <c:pt idx="16236">
                  <c:v>88.376755198799998</c:v>
                </c:pt>
                <c:pt idx="16237">
                  <c:v>88.378507075399995</c:v>
                </c:pt>
                <c:pt idx="16238">
                  <c:v>88.380226641099995</c:v>
                </c:pt>
                <c:pt idx="16239">
                  <c:v>88.380547339900005</c:v>
                </c:pt>
                <c:pt idx="16240">
                  <c:v>88.380676394999995</c:v>
                </c:pt>
                <c:pt idx="16241">
                  <c:v>88.381598238099997</c:v>
                </c:pt>
                <c:pt idx="16242">
                  <c:v>88.382722836300005</c:v>
                </c:pt>
                <c:pt idx="16243">
                  <c:v>88.383692226899996</c:v>
                </c:pt>
                <c:pt idx="16244">
                  <c:v>88.385618350499996</c:v>
                </c:pt>
                <c:pt idx="16245">
                  <c:v>88.387797890200005</c:v>
                </c:pt>
                <c:pt idx="16246">
                  <c:v>88.389597275599996</c:v>
                </c:pt>
                <c:pt idx="16247">
                  <c:v>88.390478008299993</c:v>
                </c:pt>
                <c:pt idx="16248">
                  <c:v>88.390577112900004</c:v>
                </c:pt>
                <c:pt idx="16249">
                  <c:v>88.391716735700001</c:v>
                </c:pt>
                <c:pt idx="16250">
                  <c:v>88.394610745099996</c:v>
                </c:pt>
                <c:pt idx="16251">
                  <c:v>88.396450122700003</c:v>
                </c:pt>
                <c:pt idx="16252">
                  <c:v>88.399579042900001</c:v>
                </c:pt>
                <c:pt idx="16253">
                  <c:v>88.402662748699996</c:v>
                </c:pt>
                <c:pt idx="16254">
                  <c:v>88.403500047700007</c:v>
                </c:pt>
                <c:pt idx="16255">
                  <c:v>88.405888501199996</c:v>
                </c:pt>
                <c:pt idx="16256">
                  <c:v>88.408823936700003</c:v>
                </c:pt>
                <c:pt idx="16257">
                  <c:v>88.414685616900002</c:v>
                </c:pt>
                <c:pt idx="16258">
                  <c:v>88.420199032900001</c:v>
                </c:pt>
                <c:pt idx="16259">
                  <c:v>88.423850337199994</c:v>
                </c:pt>
                <c:pt idx="16260">
                  <c:v>88.427212936499998</c:v>
                </c:pt>
                <c:pt idx="16261">
                  <c:v>88.428733876699994</c:v>
                </c:pt>
                <c:pt idx="16262">
                  <c:v>88.429998150000003</c:v>
                </c:pt>
                <c:pt idx="16263">
                  <c:v>88.431460921899998</c:v>
                </c:pt>
                <c:pt idx="16264">
                  <c:v>88.432740840099996</c:v>
                </c:pt>
                <c:pt idx="16265">
                  <c:v>88.433738355399996</c:v>
                </c:pt>
                <c:pt idx="16266">
                  <c:v>88.435314421599998</c:v>
                </c:pt>
                <c:pt idx="16267">
                  <c:v>88.436780854800006</c:v>
                </c:pt>
                <c:pt idx="16268">
                  <c:v>88.439112136399999</c:v>
                </c:pt>
                <c:pt idx="16269">
                  <c:v>88.443842387900006</c:v>
                </c:pt>
                <c:pt idx="16270">
                  <c:v>88.447499531800005</c:v>
                </c:pt>
                <c:pt idx="16271">
                  <c:v>88.448202019199996</c:v>
                </c:pt>
                <c:pt idx="16272">
                  <c:v>88.448359241700004</c:v>
                </c:pt>
                <c:pt idx="16273">
                  <c:v>88.449708345600001</c:v>
                </c:pt>
                <c:pt idx="16274">
                  <c:v>88.451330944199995</c:v>
                </c:pt>
                <c:pt idx="16275">
                  <c:v>88.451768020900005</c:v>
                </c:pt>
                <c:pt idx="16276">
                  <c:v>88.4538482703</c:v>
                </c:pt>
                <c:pt idx="16277">
                  <c:v>88.456167959799998</c:v>
                </c:pt>
                <c:pt idx="16278">
                  <c:v>88.459177799299994</c:v>
                </c:pt>
                <c:pt idx="16279">
                  <c:v>88.462872074900005</c:v>
                </c:pt>
                <c:pt idx="16280">
                  <c:v>88.464137683399997</c:v>
                </c:pt>
                <c:pt idx="16281">
                  <c:v>88.464832093400005</c:v>
                </c:pt>
                <c:pt idx="16282">
                  <c:v>88.466217122200007</c:v>
                </c:pt>
                <c:pt idx="16283">
                  <c:v>88.467315909899995</c:v>
                </c:pt>
                <c:pt idx="16284">
                  <c:v>88.469012612</c:v>
                </c:pt>
                <c:pt idx="16285">
                  <c:v>88.471673571500006</c:v>
                </c:pt>
                <c:pt idx="16286">
                  <c:v>88.472761433000002</c:v>
                </c:pt>
                <c:pt idx="16287">
                  <c:v>88.473096908100004</c:v>
                </c:pt>
                <c:pt idx="16288">
                  <c:v>88.4735613589</c:v>
                </c:pt>
                <c:pt idx="16289">
                  <c:v>88.474049372300001</c:v>
                </c:pt>
                <c:pt idx="16290">
                  <c:v>88.475907639699997</c:v>
                </c:pt>
                <c:pt idx="16291">
                  <c:v>88.478497271699993</c:v>
                </c:pt>
                <c:pt idx="16292">
                  <c:v>88.480450507499995</c:v>
                </c:pt>
                <c:pt idx="16293">
                  <c:v>88.482209725299995</c:v>
                </c:pt>
                <c:pt idx="16294">
                  <c:v>88.483335735200001</c:v>
                </c:pt>
                <c:pt idx="16295">
                  <c:v>88.483923655699996</c:v>
                </c:pt>
                <c:pt idx="16296">
                  <c:v>88.4849276084</c:v>
                </c:pt>
                <c:pt idx="16297">
                  <c:v>88.485841089999994</c:v>
                </c:pt>
                <c:pt idx="16298">
                  <c:v>88.488520345400005</c:v>
                </c:pt>
                <c:pt idx="16299">
                  <c:v>88.491249263300006</c:v>
                </c:pt>
                <c:pt idx="16300">
                  <c:v>88.492682640500007</c:v>
                </c:pt>
                <c:pt idx="16301">
                  <c:v>88.494308749499993</c:v>
                </c:pt>
                <c:pt idx="16302">
                  <c:v>88.494847754800006</c:v>
                </c:pt>
                <c:pt idx="16303">
                  <c:v>88.494982496000006</c:v>
                </c:pt>
                <c:pt idx="16304">
                  <c:v>88.496784267799995</c:v>
                </c:pt>
                <c:pt idx="16305">
                  <c:v>88.498746729199993</c:v>
                </c:pt>
                <c:pt idx="16306">
                  <c:v>88.5001487814</c:v>
                </c:pt>
                <c:pt idx="16307">
                  <c:v>88.501566058199998</c:v>
                </c:pt>
                <c:pt idx="16308">
                  <c:v>88.501981010500003</c:v>
                </c:pt>
                <c:pt idx="16309">
                  <c:v>88.502145518899994</c:v>
                </c:pt>
                <c:pt idx="16310">
                  <c:v>88.502989510899994</c:v>
                </c:pt>
                <c:pt idx="16311">
                  <c:v>88.503839423299993</c:v>
                </c:pt>
                <c:pt idx="16312">
                  <c:v>88.504033518</c:v>
                </c:pt>
                <c:pt idx="16313">
                  <c:v>88.505169003600002</c:v>
                </c:pt>
                <c:pt idx="16314">
                  <c:v>88.507122996800007</c:v>
                </c:pt>
                <c:pt idx="16315">
                  <c:v>88.508553259099997</c:v>
                </c:pt>
                <c:pt idx="16316">
                  <c:v>88.509064673500006</c:v>
                </c:pt>
                <c:pt idx="16317">
                  <c:v>88.509327619600001</c:v>
                </c:pt>
                <c:pt idx="16318">
                  <c:v>88.510236548500004</c:v>
                </c:pt>
                <c:pt idx="16319">
                  <c:v>88.511179562999999</c:v>
                </c:pt>
                <c:pt idx="16320">
                  <c:v>88.511501291399995</c:v>
                </c:pt>
                <c:pt idx="16321">
                  <c:v>88.5121278166</c:v>
                </c:pt>
                <c:pt idx="16322">
                  <c:v>88.512915564699995</c:v>
                </c:pt>
                <c:pt idx="16323">
                  <c:v>88.514540056499996</c:v>
                </c:pt>
                <c:pt idx="16324">
                  <c:v>88.516340742300002</c:v>
                </c:pt>
                <c:pt idx="16325">
                  <c:v>88.517143575000006</c:v>
                </c:pt>
                <c:pt idx="16326">
                  <c:v>88.520921667500005</c:v>
                </c:pt>
                <c:pt idx="16327">
                  <c:v>88.524707418999995</c:v>
                </c:pt>
                <c:pt idx="16328">
                  <c:v>88.525166803000005</c:v>
                </c:pt>
                <c:pt idx="16329">
                  <c:v>88.526092484299994</c:v>
                </c:pt>
                <c:pt idx="16330">
                  <c:v>88.528007588799994</c:v>
                </c:pt>
                <c:pt idx="16331">
                  <c:v>88.529947962899996</c:v>
                </c:pt>
                <c:pt idx="16332">
                  <c:v>88.531297235500006</c:v>
                </c:pt>
                <c:pt idx="16333">
                  <c:v>88.531777552299999</c:v>
                </c:pt>
                <c:pt idx="16334">
                  <c:v>88.532500994900005</c:v>
                </c:pt>
                <c:pt idx="16335">
                  <c:v>88.534613544999999</c:v>
                </c:pt>
                <c:pt idx="16336">
                  <c:v>88.536502919599997</c:v>
                </c:pt>
                <c:pt idx="16337">
                  <c:v>88.537077270599994</c:v>
                </c:pt>
                <c:pt idx="16338">
                  <c:v>88.537866656600002</c:v>
                </c:pt>
                <c:pt idx="16339">
                  <c:v>88.538992081299995</c:v>
                </c:pt>
                <c:pt idx="16340">
                  <c:v>88.539958440999996</c:v>
                </c:pt>
                <c:pt idx="16341">
                  <c:v>88.541907045499997</c:v>
                </c:pt>
                <c:pt idx="16342">
                  <c:v>88.544771127499999</c:v>
                </c:pt>
                <c:pt idx="16343">
                  <c:v>88.546701484899998</c:v>
                </c:pt>
                <c:pt idx="16344">
                  <c:v>88.547414840800002</c:v>
                </c:pt>
                <c:pt idx="16345">
                  <c:v>88.549854932900004</c:v>
                </c:pt>
                <c:pt idx="16346">
                  <c:v>88.553347586000001</c:v>
                </c:pt>
                <c:pt idx="16347">
                  <c:v>88.556391579899994</c:v>
                </c:pt>
                <c:pt idx="16348">
                  <c:v>88.558288222000002</c:v>
                </c:pt>
                <c:pt idx="16349">
                  <c:v>88.560132166000002</c:v>
                </c:pt>
                <c:pt idx="16350">
                  <c:v>88.565937586299995</c:v>
                </c:pt>
                <c:pt idx="16351">
                  <c:v>88.570899821799998</c:v>
                </c:pt>
                <c:pt idx="16352">
                  <c:v>88.5722233316</c:v>
                </c:pt>
                <c:pt idx="16353">
                  <c:v>88.573315520199998</c:v>
                </c:pt>
                <c:pt idx="16354">
                  <c:v>88.576663460299997</c:v>
                </c:pt>
                <c:pt idx="16355">
                  <c:v>88.579941237400007</c:v>
                </c:pt>
                <c:pt idx="16356">
                  <c:v>88.581491779499999</c:v>
                </c:pt>
                <c:pt idx="16357">
                  <c:v>88.584357573899993</c:v>
                </c:pt>
                <c:pt idx="16358">
                  <c:v>88.586943354499994</c:v>
                </c:pt>
                <c:pt idx="16359">
                  <c:v>88.588352390899999</c:v>
                </c:pt>
                <c:pt idx="16360">
                  <c:v>88.590828243999994</c:v>
                </c:pt>
                <c:pt idx="16361">
                  <c:v>88.592817289400003</c:v>
                </c:pt>
                <c:pt idx="16362">
                  <c:v>88.5949949094</c:v>
                </c:pt>
                <c:pt idx="16363">
                  <c:v>88.596975710699994</c:v>
                </c:pt>
                <c:pt idx="16364">
                  <c:v>88.599658657600003</c:v>
                </c:pt>
                <c:pt idx="16365">
                  <c:v>88.603728856499998</c:v>
                </c:pt>
                <c:pt idx="16366">
                  <c:v>88.606345160999993</c:v>
                </c:pt>
                <c:pt idx="16367">
                  <c:v>88.608963510699994</c:v>
                </c:pt>
                <c:pt idx="16368">
                  <c:v>88.610361703400002</c:v>
                </c:pt>
                <c:pt idx="16369">
                  <c:v>88.611233134399995</c:v>
                </c:pt>
                <c:pt idx="16370">
                  <c:v>88.613517187799999</c:v>
                </c:pt>
                <c:pt idx="16371">
                  <c:v>88.615246275199993</c:v>
                </c:pt>
                <c:pt idx="16372">
                  <c:v>88.615822480999995</c:v>
                </c:pt>
                <c:pt idx="16373">
                  <c:v>88.616652414100002</c:v>
                </c:pt>
                <c:pt idx="16374">
                  <c:v>88.619397316600001</c:v>
                </c:pt>
                <c:pt idx="16375">
                  <c:v>88.623809670699998</c:v>
                </c:pt>
                <c:pt idx="16376">
                  <c:v>88.627314385899993</c:v>
                </c:pt>
                <c:pt idx="16377">
                  <c:v>88.628616285600003</c:v>
                </c:pt>
                <c:pt idx="16378">
                  <c:v>88.628966032799994</c:v>
                </c:pt>
                <c:pt idx="16379">
                  <c:v>88.629366316399995</c:v>
                </c:pt>
                <c:pt idx="16380">
                  <c:v>88.629467233100002</c:v>
                </c:pt>
                <c:pt idx="16381">
                  <c:v>88.632253350200003</c:v>
                </c:pt>
                <c:pt idx="16382">
                  <c:v>88.635087365700002</c:v>
                </c:pt>
                <c:pt idx="16383">
                  <c:v>88.635166119499999</c:v>
                </c:pt>
                <c:pt idx="16384">
                  <c:v>88.635401897700007</c:v>
                </c:pt>
                <c:pt idx="16385">
                  <c:v>88.636131304299994</c:v>
                </c:pt>
                <c:pt idx="16386">
                  <c:v>88.637689897599998</c:v>
                </c:pt>
                <c:pt idx="16387">
                  <c:v>88.638943679700006</c:v>
                </c:pt>
                <c:pt idx="16388">
                  <c:v>88.640579546500007</c:v>
                </c:pt>
                <c:pt idx="16389">
                  <c:v>88.642580031099996</c:v>
                </c:pt>
                <c:pt idx="16390">
                  <c:v>88.646066696700004</c:v>
                </c:pt>
                <c:pt idx="16391">
                  <c:v>88.649950197699994</c:v>
                </c:pt>
                <c:pt idx="16392">
                  <c:v>88.650911968499997</c:v>
                </c:pt>
                <c:pt idx="16393">
                  <c:v>88.651423584300005</c:v>
                </c:pt>
                <c:pt idx="16394">
                  <c:v>88.653876003999997</c:v>
                </c:pt>
                <c:pt idx="16395">
                  <c:v>88.657683611799996</c:v>
                </c:pt>
                <c:pt idx="16396">
                  <c:v>88.659675223500003</c:v>
                </c:pt>
                <c:pt idx="16397">
                  <c:v>88.660396564999999</c:v>
                </c:pt>
                <c:pt idx="16398">
                  <c:v>88.661943812600001</c:v>
                </c:pt>
                <c:pt idx="16399">
                  <c:v>88.663423385100003</c:v>
                </c:pt>
                <c:pt idx="16400">
                  <c:v>88.664305692400006</c:v>
                </c:pt>
                <c:pt idx="16401">
                  <c:v>88.666023804600002</c:v>
                </c:pt>
                <c:pt idx="16402">
                  <c:v>88.667878139999999</c:v>
                </c:pt>
                <c:pt idx="16403">
                  <c:v>88.669315980799993</c:v>
                </c:pt>
                <c:pt idx="16404">
                  <c:v>88.670483912999998</c:v>
                </c:pt>
                <c:pt idx="16405">
                  <c:v>88.671579795100001</c:v>
                </c:pt>
                <c:pt idx="16406">
                  <c:v>88.6727730745</c:v>
                </c:pt>
                <c:pt idx="16407">
                  <c:v>88.673927332100007</c:v>
                </c:pt>
                <c:pt idx="16408">
                  <c:v>88.676036350199993</c:v>
                </c:pt>
                <c:pt idx="16409">
                  <c:v>88.677774213999996</c:v>
                </c:pt>
                <c:pt idx="16410">
                  <c:v>88.678369437399994</c:v>
                </c:pt>
                <c:pt idx="16411">
                  <c:v>88.678610364899995</c:v>
                </c:pt>
                <c:pt idx="16412">
                  <c:v>88.680447767199993</c:v>
                </c:pt>
                <c:pt idx="16413">
                  <c:v>88.683546740799997</c:v>
                </c:pt>
                <c:pt idx="16414">
                  <c:v>88.6850283789</c:v>
                </c:pt>
                <c:pt idx="16415">
                  <c:v>88.685954910600003</c:v>
                </c:pt>
                <c:pt idx="16416">
                  <c:v>88.687214204200004</c:v>
                </c:pt>
                <c:pt idx="16417">
                  <c:v>88.687741212700004</c:v>
                </c:pt>
                <c:pt idx="16418">
                  <c:v>88.6889842203</c:v>
                </c:pt>
                <c:pt idx="16419">
                  <c:v>88.692370948900006</c:v>
                </c:pt>
                <c:pt idx="16420">
                  <c:v>88.694896283000006</c:v>
                </c:pt>
                <c:pt idx="16421">
                  <c:v>88.695887423399995</c:v>
                </c:pt>
                <c:pt idx="16422">
                  <c:v>88.6967238708</c:v>
                </c:pt>
                <c:pt idx="16423">
                  <c:v>88.699430317799994</c:v>
                </c:pt>
                <c:pt idx="16424">
                  <c:v>88.702562308699996</c:v>
                </c:pt>
                <c:pt idx="16425">
                  <c:v>88.703675552099995</c:v>
                </c:pt>
                <c:pt idx="16426">
                  <c:v>88.704488628799993</c:v>
                </c:pt>
                <c:pt idx="16427">
                  <c:v>88.705165235999999</c:v>
                </c:pt>
                <c:pt idx="16428">
                  <c:v>88.7055742103</c:v>
                </c:pt>
                <c:pt idx="16429">
                  <c:v>88.705760789600006</c:v>
                </c:pt>
                <c:pt idx="16430">
                  <c:v>88.714044281400007</c:v>
                </c:pt>
                <c:pt idx="16431">
                  <c:v>88.723968238799998</c:v>
                </c:pt>
                <c:pt idx="16432">
                  <c:v>88.725945815499998</c:v>
                </c:pt>
                <c:pt idx="16433">
                  <c:v>88.7276512981</c:v>
                </c:pt>
                <c:pt idx="16434">
                  <c:v>88.729479034700006</c:v>
                </c:pt>
                <c:pt idx="16435">
                  <c:v>88.730488610799995</c:v>
                </c:pt>
                <c:pt idx="16436">
                  <c:v>88.731608294699996</c:v>
                </c:pt>
                <c:pt idx="16437">
                  <c:v>88.732030343900007</c:v>
                </c:pt>
                <c:pt idx="16438">
                  <c:v>88.732439060299996</c:v>
                </c:pt>
                <c:pt idx="16439">
                  <c:v>88.736588157499995</c:v>
                </c:pt>
                <c:pt idx="16440">
                  <c:v>88.740517575499993</c:v>
                </c:pt>
                <c:pt idx="16441">
                  <c:v>88.741179816400006</c:v>
                </c:pt>
                <c:pt idx="16442">
                  <c:v>88.741734872799995</c:v>
                </c:pt>
                <c:pt idx="16443">
                  <c:v>88.742568891499999</c:v>
                </c:pt>
                <c:pt idx="16444">
                  <c:v>88.743359250500006</c:v>
                </c:pt>
                <c:pt idx="16445">
                  <c:v>88.743465095100007</c:v>
                </c:pt>
                <c:pt idx="16446">
                  <c:v>88.7445327187</c:v>
                </c:pt>
                <c:pt idx="16447">
                  <c:v>88.745512743899994</c:v>
                </c:pt>
                <c:pt idx="16448">
                  <c:v>88.745763613700007</c:v>
                </c:pt>
                <c:pt idx="16449">
                  <c:v>88.746012953800005</c:v>
                </c:pt>
                <c:pt idx="16450">
                  <c:v>88.747771095800005</c:v>
                </c:pt>
                <c:pt idx="16451">
                  <c:v>88.750809402200005</c:v>
                </c:pt>
                <c:pt idx="16452">
                  <c:v>88.754222431800002</c:v>
                </c:pt>
                <c:pt idx="16453">
                  <c:v>88.756661496700005</c:v>
                </c:pt>
                <c:pt idx="16454">
                  <c:v>88.758218476799996</c:v>
                </c:pt>
                <c:pt idx="16455">
                  <c:v>88.759506644400005</c:v>
                </c:pt>
                <c:pt idx="16456">
                  <c:v>88.759621545399995</c:v>
                </c:pt>
                <c:pt idx="16457">
                  <c:v>88.759992826800001</c:v>
                </c:pt>
                <c:pt idx="16458">
                  <c:v>88.760384548000005</c:v>
                </c:pt>
                <c:pt idx="16459">
                  <c:v>88.760733426200005</c:v>
                </c:pt>
                <c:pt idx="16460">
                  <c:v>88.762106010799997</c:v>
                </c:pt>
                <c:pt idx="16461">
                  <c:v>88.764115110099993</c:v>
                </c:pt>
                <c:pt idx="16462">
                  <c:v>88.765232946200001</c:v>
                </c:pt>
                <c:pt idx="16463">
                  <c:v>88.765577932900001</c:v>
                </c:pt>
                <c:pt idx="16464">
                  <c:v>88.765728593800006</c:v>
                </c:pt>
                <c:pt idx="16465">
                  <c:v>88.766994127399997</c:v>
                </c:pt>
                <c:pt idx="16466">
                  <c:v>88.770582918700001</c:v>
                </c:pt>
                <c:pt idx="16467">
                  <c:v>88.773498453000002</c:v>
                </c:pt>
                <c:pt idx="16468">
                  <c:v>88.775185451499993</c:v>
                </c:pt>
                <c:pt idx="16469">
                  <c:v>88.776725672300003</c:v>
                </c:pt>
                <c:pt idx="16470">
                  <c:v>88.777216684699994</c:v>
                </c:pt>
                <c:pt idx="16471">
                  <c:v>88.777805247700002</c:v>
                </c:pt>
                <c:pt idx="16472">
                  <c:v>88.780412505399994</c:v>
                </c:pt>
                <c:pt idx="16473">
                  <c:v>88.782723742000002</c:v>
                </c:pt>
                <c:pt idx="16474">
                  <c:v>88.783545843599995</c:v>
                </c:pt>
                <c:pt idx="16475">
                  <c:v>88.785509384199997</c:v>
                </c:pt>
                <c:pt idx="16476">
                  <c:v>88.787692334300004</c:v>
                </c:pt>
                <c:pt idx="16477">
                  <c:v>88.790258016400003</c:v>
                </c:pt>
                <c:pt idx="16478">
                  <c:v>88.792303879900004</c:v>
                </c:pt>
                <c:pt idx="16479">
                  <c:v>88.793452248700007</c:v>
                </c:pt>
                <c:pt idx="16480">
                  <c:v>88.794987518599996</c:v>
                </c:pt>
                <c:pt idx="16481">
                  <c:v>88.795769470899998</c:v>
                </c:pt>
                <c:pt idx="16482">
                  <c:v>88.798170920399997</c:v>
                </c:pt>
                <c:pt idx="16483">
                  <c:v>88.800933410599995</c:v>
                </c:pt>
                <c:pt idx="16484">
                  <c:v>88.801663508800004</c:v>
                </c:pt>
                <c:pt idx="16485">
                  <c:v>88.802063587099994</c:v>
                </c:pt>
                <c:pt idx="16486">
                  <c:v>88.802300814399999</c:v>
                </c:pt>
                <c:pt idx="16487">
                  <c:v>88.802978376699997</c:v>
                </c:pt>
                <c:pt idx="16488">
                  <c:v>88.8041418631</c:v>
                </c:pt>
                <c:pt idx="16489">
                  <c:v>88.804892823800003</c:v>
                </c:pt>
                <c:pt idx="16490">
                  <c:v>88.806658948700004</c:v>
                </c:pt>
                <c:pt idx="16491">
                  <c:v>88.809649883399999</c:v>
                </c:pt>
                <c:pt idx="16492">
                  <c:v>88.811840860700002</c:v>
                </c:pt>
                <c:pt idx="16493">
                  <c:v>88.813480014299998</c:v>
                </c:pt>
                <c:pt idx="16494">
                  <c:v>88.814628561800006</c:v>
                </c:pt>
                <c:pt idx="16495">
                  <c:v>88.815604139900003</c:v>
                </c:pt>
                <c:pt idx="16496">
                  <c:v>88.816495774800003</c:v>
                </c:pt>
                <c:pt idx="16497">
                  <c:v>88.817198489600003</c:v>
                </c:pt>
                <c:pt idx="16498">
                  <c:v>88.818439797099998</c:v>
                </c:pt>
                <c:pt idx="16499">
                  <c:v>88.819645764399993</c:v>
                </c:pt>
                <c:pt idx="16500">
                  <c:v>88.821817953999997</c:v>
                </c:pt>
                <c:pt idx="16501">
                  <c:v>88.823802645499995</c:v>
                </c:pt>
                <c:pt idx="16502">
                  <c:v>88.825289644600005</c:v>
                </c:pt>
                <c:pt idx="16503">
                  <c:v>88.827814262299995</c:v>
                </c:pt>
                <c:pt idx="16504">
                  <c:v>88.830275169499998</c:v>
                </c:pt>
                <c:pt idx="16505">
                  <c:v>88.832258194299996</c:v>
                </c:pt>
                <c:pt idx="16506">
                  <c:v>88.833191459999995</c:v>
                </c:pt>
                <c:pt idx="16507">
                  <c:v>88.8333906214</c:v>
                </c:pt>
                <c:pt idx="16508">
                  <c:v>88.833954841799994</c:v>
                </c:pt>
                <c:pt idx="16509">
                  <c:v>88.834698163499993</c:v>
                </c:pt>
                <c:pt idx="16510">
                  <c:v>88.836426559900005</c:v>
                </c:pt>
                <c:pt idx="16511">
                  <c:v>88.839130697499996</c:v>
                </c:pt>
                <c:pt idx="16512">
                  <c:v>88.843191129100006</c:v>
                </c:pt>
                <c:pt idx="16513">
                  <c:v>88.846283787000004</c:v>
                </c:pt>
                <c:pt idx="16514">
                  <c:v>88.847396315300003</c:v>
                </c:pt>
                <c:pt idx="16515">
                  <c:v>88.8492388831</c:v>
                </c:pt>
                <c:pt idx="16516">
                  <c:v>88.852234150800001</c:v>
                </c:pt>
                <c:pt idx="16517">
                  <c:v>88.855771393500007</c:v>
                </c:pt>
                <c:pt idx="16518">
                  <c:v>88.859132262000003</c:v>
                </c:pt>
                <c:pt idx="16519">
                  <c:v>88.860966335200004</c:v>
                </c:pt>
                <c:pt idx="16520">
                  <c:v>88.861842192500006</c:v>
                </c:pt>
                <c:pt idx="16521">
                  <c:v>88.862919534100001</c:v>
                </c:pt>
                <c:pt idx="16522">
                  <c:v>88.863689170499995</c:v>
                </c:pt>
                <c:pt idx="16523">
                  <c:v>88.864707910099995</c:v>
                </c:pt>
                <c:pt idx="16524">
                  <c:v>88.865740549700007</c:v>
                </c:pt>
                <c:pt idx="16525">
                  <c:v>88.866660514000003</c:v>
                </c:pt>
                <c:pt idx="16526">
                  <c:v>88.867029969599997</c:v>
                </c:pt>
                <c:pt idx="16527">
                  <c:v>88.868560615199996</c:v>
                </c:pt>
                <c:pt idx="16528">
                  <c:v>88.870882611300004</c:v>
                </c:pt>
                <c:pt idx="16529">
                  <c:v>88.873542526600005</c:v>
                </c:pt>
                <c:pt idx="16530">
                  <c:v>88.876433484200007</c:v>
                </c:pt>
                <c:pt idx="16531">
                  <c:v>88.8778405905</c:v>
                </c:pt>
                <c:pt idx="16532">
                  <c:v>88.878400758799998</c:v>
                </c:pt>
                <c:pt idx="16533">
                  <c:v>88.878700290599994</c:v>
                </c:pt>
                <c:pt idx="16534">
                  <c:v>88.878878337000003</c:v>
                </c:pt>
                <c:pt idx="16535">
                  <c:v>88.880167032900005</c:v>
                </c:pt>
                <c:pt idx="16536">
                  <c:v>88.881505274299997</c:v>
                </c:pt>
                <c:pt idx="16537">
                  <c:v>88.881741475799998</c:v>
                </c:pt>
                <c:pt idx="16538">
                  <c:v>88.883972114599999</c:v>
                </c:pt>
                <c:pt idx="16539">
                  <c:v>88.886274683300002</c:v>
                </c:pt>
                <c:pt idx="16540">
                  <c:v>88.8865131819</c:v>
                </c:pt>
                <c:pt idx="16541">
                  <c:v>88.887846859999996</c:v>
                </c:pt>
                <c:pt idx="16542">
                  <c:v>88.892181696899996</c:v>
                </c:pt>
                <c:pt idx="16543">
                  <c:v>88.895946624399997</c:v>
                </c:pt>
                <c:pt idx="16544">
                  <c:v>88.897429923800004</c:v>
                </c:pt>
                <c:pt idx="16545">
                  <c:v>88.898861926899997</c:v>
                </c:pt>
                <c:pt idx="16546">
                  <c:v>88.900114547499996</c:v>
                </c:pt>
                <c:pt idx="16547">
                  <c:v>88.900898061099994</c:v>
                </c:pt>
                <c:pt idx="16548">
                  <c:v>88.901382329599997</c:v>
                </c:pt>
                <c:pt idx="16549">
                  <c:v>88.902964005100003</c:v>
                </c:pt>
                <c:pt idx="16550">
                  <c:v>88.904447625900005</c:v>
                </c:pt>
                <c:pt idx="16551">
                  <c:v>88.9048203304</c:v>
                </c:pt>
                <c:pt idx="16552">
                  <c:v>88.905176090099999</c:v>
                </c:pt>
                <c:pt idx="16553">
                  <c:v>88.905527495900003</c:v>
                </c:pt>
                <c:pt idx="16554">
                  <c:v>88.908581715300002</c:v>
                </c:pt>
                <c:pt idx="16555">
                  <c:v>88.912901744400003</c:v>
                </c:pt>
                <c:pt idx="16556">
                  <c:v>88.915098173600001</c:v>
                </c:pt>
                <c:pt idx="16557">
                  <c:v>88.916983957100001</c:v>
                </c:pt>
                <c:pt idx="16558">
                  <c:v>88.918653483</c:v>
                </c:pt>
                <c:pt idx="16559">
                  <c:v>88.919563468700005</c:v>
                </c:pt>
                <c:pt idx="16560">
                  <c:v>88.920778349299994</c:v>
                </c:pt>
                <c:pt idx="16561">
                  <c:v>88.922526824599998</c:v>
                </c:pt>
                <c:pt idx="16562">
                  <c:v>88.923690818500006</c:v>
                </c:pt>
                <c:pt idx="16563">
                  <c:v>88.925366613899996</c:v>
                </c:pt>
                <c:pt idx="16564">
                  <c:v>88.927055316400001</c:v>
                </c:pt>
                <c:pt idx="16565">
                  <c:v>88.927933497300003</c:v>
                </c:pt>
                <c:pt idx="16566">
                  <c:v>88.935669971999999</c:v>
                </c:pt>
                <c:pt idx="16567">
                  <c:v>88.943543478300001</c:v>
                </c:pt>
                <c:pt idx="16568">
                  <c:v>88.944619067100007</c:v>
                </c:pt>
                <c:pt idx="16569">
                  <c:v>88.946567693999995</c:v>
                </c:pt>
                <c:pt idx="16570">
                  <c:v>88.948913713899998</c:v>
                </c:pt>
                <c:pt idx="16571">
                  <c:v>88.950254318399999</c:v>
                </c:pt>
                <c:pt idx="16572">
                  <c:v>88.951487763000003</c:v>
                </c:pt>
                <c:pt idx="16573">
                  <c:v>88.9524578905</c:v>
                </c:pt>
                <c:pt idx="16574">
                  <c:v>88.953246402199994</c:v>
                </c:pt>
                <c:pt idx="16575">
                  <c:v>88.954231831000001</c:v>
                </c:pt>
                <c:pt idx="16576">
                  <c:v>88.955446185200003</c:v>
                </c:pt>
                <c:pt idx="16577">
                  <c:v>88.956690917499998</c:v>
                </c:pt>
                <c:pt idx="16578">
                  <c:v>88.957731500999998</c:v>
                </c:pt>
                <c:pt idx="16579">
                  <c:v>88.958291896399999</c:v>
                </c:pt>
                <c:pt idx="16580">
                  <c:v>88.960266210699999</c:v>
                </c:pt>
                <c:pt idx="16581">
                  <c:v>88.962176399699999</c:v>
                </c:pt>
                <c:pt idx="16582">
                  <c:v>88.964338168699996</c:v>
                </c:pt>
                <c:pt idx="16583">
                  <c:v>88.966965549400001</c:v>
                </c:pt>
                <c:pt idx="16584">
                  <c:v>88.968952721999997</c:v>
                </c:pt>
                <c:pt idx="16585">
                  <c:v>88.970858935799995</c:v>
                </c:pt>
                <c:pt idx="16586">
                  <c:v>88.973188189400005</c:v>
                </c:pt>
                <c:pt idx="16587">
                  <c:v>88.975416989600006</c:v>
                </c:pt>
                <c:pt idx="16588">
                  <c:v>88.976164891099998</c:v>
                </c:pt>
                <c:pt idx="16589">
                  <c:v>88.976901603300007</c:v>
                </c:pt>
                <c:pt idx="16590">
                  <c:v>88.978787935599996</c:v>
                </c:pt>
                <c:pt idx="16591">
                  <c:v>88.981160033199998</c:v>
                </c:pt>
                <c:pt idx="16592">
                  <c:v>88.981950815499999</c:v>
                </c:pt>
                <c:pt idx="16593">
                  <c:v>88.985634740999998</c:v>
                </c:pt>
                <c:pt idx="16594">
                  <c:v>88.9893794364</c:v>
                </c:pt>
                <c:pt idx="16595">
                  <c:v>88.992311050599994</c:v>
                </c:pt>
                <c:pt idx="16596">
                  <c:v>88.995701359999998</c:v>
                </c:pt>
                <c:pt idx="16597">
                  <c:v>88.996968691800006</c:v>
                </c:pt>
                <c:pt idx="16598">
                  <c:v>88.998860833099997</c:v>
                </c:pt>
                <c:pt idx="16599">
                  <c:v>89.001009525000001</c:v>
                </c:pt>
                <c:pt idx="16600">
                  <c:v>89.002364207300005</c:v>
                </c:pt>
                <c:pt idx="16601">
                  <c:v>89.007030318999995</c:v>
                </c:pt>
                <c:pt idx="16602">
                  <c:v>89.011788656799993</c:v>
                </c:pt>
                <c:pt idx="16603">
                  <c:v>89.013476659299997</c:v>
                </c:pt>
                <c:pt idx="16604">
                  <c:v>89.015685493500001</c:v>
                </c:pt>
                <c:pt idx="16605">
                  <c:v>89.017906357100003</c:v>
                </c:pt>
                <c:pt idx="16606">
                  <c:v>89.020495670900004</c:v>
                </c:pt>
                <c:pt idx="16607">
                  <c:v>89.022415935799998</c:v>
                </c:pt>
                <c:pt idx="16608">
                  <c:v>89.023347230200002</c:v>
                </c:pt>
                <c:pt idx="16609">
                  <c:v>89.026053248300002</c:v>
                </c:pt>
                <c:pt idx="16610">
                  <c:v>89.029210485299998</c:v>
                </c:pt>
                <c:pt idx="16611">
                  <c:v>89.030634323800001</c:v>
                </c:pt>
                <c:pt idx="16612">
                  <c:v>89.031479481199995</c:v>
                </c:pt>
                <c:pt idx="16613">
                  <c:v>89.032306598100007</c:v>
                </c:pt>
                <c:pt idx="16614">
                  <c:v>89.033317847999996</c:v>
                </c:pt>
                <c:pt idx="16615">
                  <c:v>89.034003444199996</c:v>
                </c:pt>
                <c:pt idx="16616">
                  <c:v>89.034444097800005</c:v>
                </c:pt>
                <c:pt idx="16617">
                  <c:v>89.035596501800001</c:v>
                </c:pt>
                <c:pt idx="16618">
                  <c:v>89.036762030000006</c:v>
                </c:pt>
                <c:pt idx="16619">
                  <c:v>89.037499569800005</c:v>
                </c:pt>
                <c:pt idx="16620">
                  <c:v>89.038236576599999</c:v>
                </c:pt>
                <c:pt idx="16621">
                  <c:v>89.038966090900004</c:v>
                </c:pt>
                <c:pt idx="16622">
                  <c:v>89.039786580500007</c:v>
                </c:pt>
                <c:pt idx="16623">
                  <c:v>89.040178033199993</c:v>
                </c:pt>
                <c:pt idx="16624">
                  <c:v>89.040902797000001</c:v>
                </c:pt>
                <c:pt idx="16625">
                  <c:v>89.0435729159</c:v>
                </c:pt>
                <c:pt idx="16626">
                  <c:v>89.046630846900001</c:v>
                </c:pt>
                <c:pt idx="16627">
                  <c:v>89.0490243542</c:v>
                </c:pt>
                <c:pt idx="16628">
                  <c:v>89.052713762699995</c:v>
                </c:pt>
                <c:pt idx="16629">
                  <c:v>89.056835544400002</c:v>
                </c:pt>
                <c:pt idx="16630">
                  <c:v>89.058984628000005</c:v>
                </c:pt>
                <c:pt idx="16631">
                  <c:v>89.060353563299998</c:v>
                </c:pt>
                <c:pt idx="16632">
                  <c:v>89.061992649499999</c:v>
                </c:pt>
                <c:pt idx="16633">
                  <c:v>89.062662904299998</c:v>
                </c:pt>
                <c:pt idx="16634">
                  <c:v>89.063963648200001</c:v>
                </c:pt>
                <c:pt idx="16635">
                  <c:v>89.066435512400005</c:v>
                </c:pt>
                <c:pt idx="16636">
                  <c:v>89.069707211799994</c:v>
                </c:pt>
                <c:pt idx="16637">
                  <c:v>89.073024312000001</c:v>
                </c:pt>
                <c:pt idx="16638">
                  <c:v>89.076250299999998</c:v>
                </c:pt>
                <c:pt idx="16639">
                  <c:v>89.081129837099994</c:v>
                </c:pt>
                <c:pt idx="16640">
                  <c:v>89.084315562300006</c:v>
                </c:pt>
                <c:pt idx="16641">
                  <c:v>89.086060894300005</c:v>
                </c:pt>
                <c:pt idx="16642">
                  <c:v>89.088113229900003</c:v>
                </c:pt>
                <c:pt idx="16643">
                  <c:v>89.089296026100001</c:v>
                </c:pt>
                <c:pt idx="16644">
                  <c:v>89.089976728400003</c:v>
                </c:pt>
                <c:pt idx="16645">
                  <c:v>89.090403729100004</c:v>
                </c:pt>
                <c:pt idx="16646">
                  <c:v>89.091194950299993</c:v>
                </c:pt>
                <c:pt idx="16647">
                  <c:v>89.094524213200003</c:v>
                </c:pt>
                <c:pt idx="16648">
                  <c:v>89.097565456699996</c:v>
                </c:pt>
                <c:pt idx="16649">
                  <c:v>89.0981556256</c:v>
                </c:pt>
                <c:pt idx="16650">
                  <c:v>89.098942504199997</c:v>
                </c:pt>
                <c:pt idx="16651">
                  <c:v>89.099319723099995</c:v>
                </c:pt>
                <c:pt idx="16652">
                  <c:v>89.100243387600003</c:v>
                </c:pt>
                <c:pt idx="16653">
                  <c:v>89.103075684199993</c:v>
                </c:pt>
                <c:pt idx="16654">
                  <c:v>89.105196467900001</c:v>
                </c:pt>
                <c:pt idx="16655">
                  <c:v>89.106764849200005</c:v>
                </c:pt>
                <c:pt idx="16656">
                  <c:v>89.1103222303</c:v>
                </c:pt>
                <c:pt idx="16657">
                  <c:v>89.113003345400003</c:v>
                </c:pt>
                <c:pt idx="16658">
                  <c:v>89.115062440499997</c:v>
                </c:pt>
                <c:pt idx="16659">
                  <c:v>89.117417517800007</c:v>
                </c:pt>
                <c:pt idx="16660">
                  <c:v>89.118906668400001</c:v>
                </c:pt>
                <c:pt idx="16661">
                  <c:v>89.120274360300002</c:v>
                </c:pt>
                <c:pt idx="16662">
                  <c:v>89.122049949399994</c:v>
                </c:pt>
                <c:pt idx="16663">
                  <c:v>89.124149021199997</c:v>
                </c:pt>
                <c:pt idx="16664">
                  <c:v>89.126152066000003</c:v>
                </c:pt>
                <c:pt idx="16665">
                  <c:v>89.127215591899997</c:v>
                </c:pt>
                <c:pt idx="16666">
                  <c:v>89.127866848400004</c:v>
                </c:pt>
                <c:pt idx="16667">
                  <c:v>89.128581358800005</c:v>
                </c:pt>
                <c:pt idx="16668">
                  <c:v>89.1295798588</c:v>
                </c:pt>
                <c:pt idx="16669">
                  <c:v>89.131131205599999</c:v>
                </c:pt>
                <c:pt idx="16670">
                  <c:v>89.132226738100002</c:v>
                </c:pt>
                <c:pt idx="16671">
                  <c:v>89.134285914800003</c:v>
                </c:pt>
                <c:pt idx="16672">
                  <c:v>89.136168302399994</c:v>
                </c:pt>
                <c:pt idx="16673">
                  <c:v>89.136596367300001</c:v>
                </c:pt>
                <c:pt idx="16674">
                  <c:v>89.136993238499997</c:v>
                </c:pt>
                <c:pt idx="16675">
                  <c:v>89.137165829300002</c:v>
                </c:pt>
                <c:pt idx="16676">
                  <c:v>89.138629200899999</c:v>
                </c:pt>
                <c:pt idx="16677">
                  <c:v>89.140435513300005</c:v>
                </c:pt>
                <c:pt idx="16678">
                  <c:v>89.141261629699997</c:v>
                </c:pt>
                <c:pt idx="16679">
                  <c:v>89.142974691500001</c:v>
                </c:pt>
                <c:pt idx="16680">
                  <c:v>89.144304155300006</c:v>
                </c:pt>
                <c:pt idx="16681">
                  <c:v>89.144551897900001</c:v>
                </c:pt>
                <c:pt idx="16682">
                  <c:v>89.145290521000007</c:v>
                </c:pt>
                <c:pt idx="16683">
                  <c:v>89.148036263899996</c:v>
                </c:pt>
                <c:pt idx="16684">
                  <c:v>89.151581493999998</c:v>
                </c:pt>
                <c:pt idx="16685">
                  <c:v>89.155622458400003</c:v>
                </c:pt>
                <c:pt idx="16686">
                  <c:v>89.158655291399995</c:v>
                </c:pt>
                <c:pt idx="16687">
                  <c:v>89.161194415400004</c:v>
                </c:pt>
                <c:pt idx="16688">
                  <c:v>89.163845061299995</c:v>
                </c:pt>
                <c:pt idx="16689">
                  <c:v>89.164699409299999</c:v>
                </c:pt>
                <c:pt idx="16690">
                  <c:v>89.165520588500002</c:v>
                </c:pt>
                <c:pt idx="16691">
                  <c:v>89.166232421700002</c:v>
                </c:pt>
                <c:pt idx="16692">
                  <c:v>89.167249476799995</c:v>
                </c:pt>
                <c:pt idx="16693">
                  <c:v>89.168869814199994</c:v>
                </c:pt>
                <c:pt idx="16694">
                  <c:v>89.170682881199994</c:v>
                </c:pt>
                <c:pt idx="16695">
                  <c:v>89.1726118646</c:v>
                </c:pt>
                <c:pt idx="16696">
                  <c:v>89.174091325000006</c:v>
                </c:pt>
                <c:pt idx="16697">
                  <c:v>89.174943151700006</c:v>
                </c:pt>
                <c:pt idx="16698">
                  <c:v>89.175380124</c:v>
                </c:pt>
                <c:pt idx="16699">
                  <c:v>89.175582688099993</c:v>
                </c:pt>
                <c:pt idx="16700">
                  <c:v>89.176171370800006</c:v>
                </c:pt>
                <c:pt idx="16701">
                  <c:v>89.177417777599999</c:v>
                </c:pt>
                <c:pt idx="16702">
                  <c:v>89.179237719300005</c:v>
                </c:pt>
                <c:pt idx="16703">
                  <c:v>89.180422955699996</c:v>
                </c:pt>
                <c:pt idx="16704">
                  <c:v>89.181206060600005</c:v>
                </c:pt>
                <c:pt idx="16705">
                  <c:v>89.182324300800005</c:v>
                </c:pt>
                <c:pt idx="16706">
                  <c:v>89.183364488999999</c:v>
                </c:pt>
                <c:pt idx="16707">
                  <c:v>89.184974781899996</c:v>
                </c:pt>
                <c:pt idx="16708">
                  <c:v>89.186504626800001</c:v>
                </c:pt>
                <c:pt idx="16709">
                  <c:v>89.189035686699995</c:v>
                </c:pt>
                <c:pt idx="16710">
                  <c:v>89.191510143599999</c:v>
                </c:pt>
                <c:pt idx="16711">
                  <c:v>89.192752774100001</c:v>
                </c:pt>
                <c:pt idx="16712">
                  <c:v>89.195220726299993</c:v>
                </c:pt>
                <c:pt idx="16713">
                  <c:v>89.196896891999998</c:v>
                </c:pt>
                <c:pt idx="16714">
                  <c:v>89.197079684599998</c:v>
                </c:pt>
                <c:pt idx="16715">
                  <c:v>89.197384096099995</c:v>
                </c:pt>
                <c:pt idx="16716">
                  <c:v>89.197816361500003</c:v>
                </c:pt>
                <c:pt idx="16717">
                  <c:v>89.199106382099998</c:v>
                </c:pt>
                <c:pt idx="16718">
                  <c:v>89.201121697700003</c:v>
                </c:pt>
                <c:pt idx="16719">
                  <c:v>89.203922061499995</c:v>
                </c:pt>
                <c:pt idx="16720">
                  <c:v>89.206170234699997</c:v>
                </c:pt>
                <c:pt idx="16721">
                  <c:v>89.207715693200001</c:v>
                </c:pt>
                <c:pt idx="16722">
                  <c:v>89.208884842499998</c:v>
                </c:pt>
                <c:pt idx="16723">
                  <c:v>89.2093067056</c:v>
                </c:pt>
                <c:pt idx="16724">
                  <c:v>89.212310342400002</c:v>
                </c:pt>
                <c:pt idx="16725">
                  <c:v>89.215397808399999</c:v>
                </c:pt>
                <c:pt idx="16726">
                  <c:v>89.215825231599993</c:v>
                </c:pt>
                <c:pt idx="16727">
                  <c:v>89.216670867700003</c:v>
                </c:pt>
                <c:pt idx="16728">
                  <c:v>89.217739743199999</c:v>
                </c:pt>
                <c:pt idx="16729">
                  <c:v>89.219302352200003</c:v>
                </c:pt>
                <c:pt idx="16730">
                  <c:v>89.2211875709</c:v>
                </c:pt>
                <c:pt idx="16731">
                  <c:v>89.224428714400005</c:v>
                </c:pt>
                <c:pt idx="16732">
                  <c:v>89.2282410806</c:v>
                </c:pt>
                <c:pt idx="16733">
                  <c:v>89.229802093299995</c:v>
                </c:pt>
                <c:pt idx="16734">
                  <c:v>89.230745736499998</c:v>
                </c:pt>
                <c:pt idx="16735">
                  <c:v>89.232989982199996</c:v>
                </c:pt>
                <c:pt idx="16736">
                  <c:v>89.234990185499996</c:v>
                </c:pt>
                <c:pt idx="16737">
                  <c:v>89.235345802500007</c:v>
                </c:pt>
                <c:pt idx="16738">
                  <c:v>89.235446541499996</c:v>
                </c:pt>
                <c:pt idx="16739">
                  <c:v>89.236887479499998</c:v>
                </c:pt>
                <c:pt idx="16740">
                  <c:v>89.239969533999997</c:v>
                </c:pt>
                <c:pt idx="16741">
                  <c:v>89.243333960699999</c:v>
                </c:pt>
                <c:pt idx="16742">
                  <c:v>89.245095720500004</c:v>
                </c:pt>
                <c:pt idx="16743">
                  <c:v>89.245215181999995</c:v>
                </c:pt>
                <c:pt idx="16744">
                  <c:v>89.247536392499995</c:v>
                </c:pt>
                <c:pt idx="16745">
                  <c:v>89.250094063899994</c:v>
                </c:pt>
                <c:pt idx="16746">
                  <c:v>89.250694238400001</c:v>
                </c:pt>
                <c:pt idx="16747">
                  <c:v>89.2520932276</c:v>
                </c:pt>
                <c:pt idx="16748">
                  <c:v>89.253579646999995</c:v>
                </c:pt>
                <c:pt idx="16749">
                  <c:v>89.254604624799995</c:v>
                </c:pt>
                <c:pt idx="16750">
                  <c:v>89.255752051100004</c:v>
                </c:pt>
                <c:pt idx="16751">
                  <c:v>89.256430112199993</c:v>
                </c:pt>
                <c:pt idx="16752">
                  <c:v>89.257145050199995</c:v>
                </c:pt>
                <c:pt idx="16753">
                  <c:v>89.258195262000001</c:v>
                </c:pt>
                <c:pt idx="16754">
                  <c:v>89.259103036400006</c:v>
                </c:pt>
                <c:pt idx="16755">
                  <c:v>89.260101851300007</c:v>
                </c:pt>
                <c:pt idx="16756">
                  <c:v>89.260954315000006</c:v>
                </c:pt>
                <c:pt idx="16757">
                  <c:v>89.261623527699996</c:v>
                </c:pt>
                <c:pt idx="16758">
                  <c:v>89.262996251800004</c:v>
                </c:pt>
                <c:pt idx="16759">
                  <c:v>89.264988343900001</c:v>
                </c:pt>
                <c:pt idx="16760">
                  <c:v>89.266246601299997</c:v>
                </c:pt>
                <c:pt idx="16761">
                  <c:v>89.266541243399999</c:v>
                </c:pt>
                <c:pt idx="16762">
                  <c:v>89.267730596199996</c:v>
                </c:pt>
                <c:pt idx="16763">
                  <c:v>89.268908979700001</c:v>
                </c:pt>
                <c:pt idx="16764">
                  <c:v>89.271742047499998</c:v>
                </c:pt>
                <c:pt idx="16765">
                  <c:v>89.274584924899997</c:v>
                </c:pt>
                <c:pt idx="16766">
                  <c:v>89.275195486699999</c:v>
                </c:pt>
                <c:pt idx="16767">
                  <c:v>89.275884039499999</c:v>
                </c:pt>
                <c:pt idx="16768">
                  <c:v>89.276769527400006</c:v>
                </c:pt>
                <c:pt idx="16769">
                  <c:v>89.277863564800001</c:v>
                </c:pt>
                <c:pt idx="16770">
                  <c:v>89.278807277400006</c:v>
                </c:pt>
                <c:pt idx="16771">
                  <c:v>89.280596801800002</c:v>
                </c:pt>
                <c:pt idx="16772">
                  <c:v>89.285175124700004</c:v>
                </c:pt>
                <c:pt idx="16773">
                  <c:v>89.289261196300004</c:v>
                </c:pt>
                <c:pt idx="16774">
                  <c:v>89.290091003300006</c:v>
                </c:pt>
                <c:pt idx="16775">
                  <c:v>89.290736657899998</c:v>
                </c:pt>
                <c:pt idx="16776">
                  <c:v>89.2918596783</c:v>
                </c:pt>
                <c:pt idx="16777">
                  <c:v>89.293283997800003</c:v>
                </c:pt>
                <c:pt idx="16778">
                  <c:v>89.294346715800003</c:v>
                </c:pt>
                <c:pt idx="16779">
                  <c:v>89.295692463199998</c:v>
                </c:pt>
                <c:pt idx="16780">
                  <c:v>89.297734844100006</c:v>
                </c:pt>
                <c:pt idx="16781">
                  <c:v>89.301421311400006</c:v>
                </c:pt>
                <c:pt idx="16782">
                  <c:v>89.3047420539</c:v>
                </c:pt>
                <c:pt idx="16783">
                  <c:v>89.307204210199998</c:v>
                </c:pt>
                <c:pt idx="16784">
                  <c:v>89.311558083999998</c:v>
                </c:pt>
                <c:pt idx="16785">
                  <c:v>89.314253781000005</c:v>
                </c:pt>
                <c:pt idx="16786">
                  <c:v>89.316709563900005</c:v>
                </c:pt>
                <c:pt idx="16787">
                  <c:v>89.319310041700007</c:v>
                </c:pt>
                <c:pt idx="16788">
                  <c:v>89.320926612199997</c:v>
                </c:pt>
                <c:pt idx="16789">
                  <c:v>89.322580176100004</c:v>
                </c:pt>
                <c:pt idx="16790">
                  <c:v>89.323574129899995</c:v>
                </c:pt>
                <c:pt idx="16791">
                  <c:v>89.3266701063</c:v>
                </c:pt>
                <c:pt idx="16792">
                  <c:v>89.332406233499995</c:v>
                </c:pt>
                <c:pt idx="16793">
                  <c:v>89.338968711099994</c:v>
                </c:pt>
                <c:pt idx="16794">
                  <c:v>89.345239172099994</c:v>
                </c:pt>
                <c:pt idx="16795">
                  <c:v>89.348588448200005</c:v>
                </c:pt>
                <c:pt idx="16796">
                  <c:v>89.350993688900004</c:v>
                </c:pt>
                <c:pt idx="16797">
                  <c:v>89.355074770800002</c:v>
                </c:pt>
                <c:pt idx="16798">
                  <c:v>89.357276858000006</c:v>
                </c:pt>
                <c:pt idx="16799">
                  <c:v>89.357819441399997</c:v>
                </c:pt>
                <c:pt idx="16800">
                  <c:v>89.358772197999997</c:v>
                </c:pt>
                <c:pt idx="16801">
                  <c:v>89.359420767700001</c:v>
                </c:pt>
                <c:pt idx="16802">
                  <c:v>89.360364454099994</c:v>
                </c:pt>
                <c:pt idx="16803">
                  <c:v>89.364421985299998</c:v>
                </c:pt>
                <c:pt idx="16804">
                  <c:v>89.367716016800003</c:v>
                </c:pt>
                <c:pt idx="16805">
                  <c:v>89.367949688699994</c:v>
                </c:pt>
                <c:pt idx="16806">
                  <c:v>89.368345838500005</c:v>
                </c:pt>
                <c:pt idx="16807">
                  <c:v>89.369236629599996</c:v>
                </c:pt>
                <c:pt idx="16808">
                  <c:v>89.369989291500005</c:v>
                </c:pt>
                <c:pt idx="16809">
                  <c:v>89.370147656100002</c:v>
                </c:pt>
                <c:pt idx="16810">
                  <c:v>89.370457760099995</c:v>
                </c:pt>
                <c:pt idx="16811">
                  <c:v>89.370949344300001</c:v>
                </c:pt>
                <c:pt idx="16812">
                  <c:v>89.371565460300005</c:v>
                </c:pt>
                <c:pt idx="16813">
                  <c:v>89.372044532199993</c:v>
                </c:pt>
                <c:pt idx="16814">
                  <c:v>89.372310499199997</c:v>
                </c:pt>
                <c:pt idx="16815">
                  <c:v>89.373630145299998</c:v>
                </c:pt>
                <c:pt idx="16816">
                  <c:v>89.374886140200005</c:v>
                </c:pt>
                <c:pt idx="16817">
                  <c:v>89.375607884499999</c:v>
                </c:pt>
                <c:pt idx="16818">
                  <c:v>89.376796671400001</c:v>
                </c:pt>
                <c:pt idx="16819">
                  <c:v>89.377628325200007</c:v>
                </c:pt>
                <c:pt idx="16820">
                  <c:v>89.378280058200005</c:v>
                </c:pt>
                <c:pt idx="16821">
                  <c:v>89.379446013199995</c:v>
                </c:pt>
                <c:pt idx="16822">
                  <c:v>89.380700166699995</c:v>
                </c:pt>
                <c:pt idx="16823">
                  <c:v>89.382039612400007</c:v>
                </c:pt>
                <c:pt idx="16824">
                  <c:v>89.383995411300006</c:v>
                </c:pt>
                <c:pt idx="16825">
                  <c:v>89.385089611400005</c:v>
                </c:pt>
                <c:pt idx="16826">
                  <c:v>89.385161591499994</c:v>
                </c:pt>
                <c:pt idx="16827">
                  <c:v>89.386295857799993</c:v>
                </c:pt>
                <c:pt idx="16828">
                  <c:v>89.388801113</c:v>
                </c:pt>
                <c:pt idx="16829">
                  <c:v>89.390233151700002</c:v>
                </c:pt>
                <c:pt idx="16830">
                  <c:v>89.391458230799998</c:v>
                </c:pt>
                <c:pt idx="16831">
                  <c:v>89.392712842400002</c:v>
                </c:pt>
                <c:pt idx="16832">
                  <c:v>89.394778509899993</c:v>
                </c:pt>
                <c:pt idx="16833">
                  <c:v>89.397959356100003</c:v>
                </c:pt>
                <c:pt idx="16834">
                  <c:v>89.399376649100006</c:v>
                </c:pt>
                <c:pt idx="16835">
                  <c:v>89.400717395699999</c:v>
                </c:pt>
                <c:pt idx="16836">
                  <c:v>89.402614490600001</c:v>
                </c:pt>
                <c:pt idx="16837">
                  <c:v>89.403559078399994</c:v>
                </c:pt>
                <c:pt idx="16838">
                  <c:v>89.404793392399995</c:v>
                </c:pt>
                <c:pt idx="16839">
                  <c:v>89.405988559500003</c:v>
                </c:pt>
                <c:pt idx="16840">
                  <c:v>89.406340258</c:v>
                </c:pt>
                <c:pt idx="16841">
                  <c:v>89.4078517807</c:v>
                </c:pt>
                <c:pt idx="16842">
                  <c:v>89.409419788299999</c:v>
                </c:pt>
                <c:pt idx="16843">
                  <c:v>89.410026625200004</c:v>
                </c:pt>
                <c:pt idx="16844">
                  <c:v>89.410527479400002</c:v>
                </c:pt>
                <c:pt idx="16845">
                  <c:v>89.410767651300006</c:v>
                </c:pt>
                <c:pt idx="16846">
                  <c:v>89.411374657400003</c:v>
                </c:pt>
                <c:pt idx="16847">
                  <c:v>89.4123228033</c:v>
                </c:pt>
                <c:pt idx="16848">
                  <c:v>89.413599337600004</c:v>
                </c:pt>
                <c:pt idx="16849">
                  <c:v>89.414701202399996</c:v>
                </c:pt>
                <c:pt idx="16850">
                  <c:v>89.415371989500002</c:v>
                </c:pt>
                <c:pt idx="16851">
                  <c:v>89.417303074800003</c:v>
                </c:pt>
                <c:pt idx="16852">
                  <c:v>89.418787501599994</c:v>
                </c:pt>
                <c:pt idx="16853">
                  <c:v>89.418901877300002</c:v>
                </c:pt>
                <c:pt idx="16854">
                  <c:v>89.419642546299997</c:v>
                </c:pt>
                <c:pt idx="16855">
                  <c:v>89.420648295399999</c:v>
                </c:pt>
                <c:pt idx="16856">
                  <c:v>89.423057506500001</c:v>
                </c:pt>
                <c:pt idx="16857">
                  <c:v>89.425354896599998</c:v>
                </c:pt>
                <c:pt idx="16858">
                  <c:v>89.425883853200006</c:v>
                </c:pt>
                <c:pt idx="16859">
                  <c:v>89.426608264899997</c:v>
                </c:pt>
                <c:pt idx="16860">
                  <c:v>89.428271158300007</c:v>
                </c:pt>
                <c:pt idx="16861">
                  <c:v>89.429641036199996</c:v>
                </c:pt>
                <c:pt idx="16862">
                  <c:v>89.433090307800001</c:v>
                </c:pt>
                <c:pt idx="16863">
                  <c:v>89.438235072400005</c:v>
                </c:pt>
                <c:pt idx="16864">
                  <c:v>89.441137486200006</c:v>
                </c:pt>
                <c:pt idx="16865">
                  <c:v>89.443001863000006</c:v>
                </c:pt>
                <c:pt idx="16866">
                  <c:v>89.444388163200003</c:v>
                </c:pt>
                <c:pt idx="16867">
                  <c:v>89.448126740899994</c:v>
                </c:pt>
                <c:pt idx="16868">
                  <c:v>89.451413420099996</c:v>
                </c:pt>
                <c:pt idx="16869">
                  <c:v>89.451730941299999</c:v>
                </c:pt>
                <c:pt idx="16870">
                  <c:v>89.452157582500007</c:v>
                </c:pt>
                <c:pt idx="16871">
                  <c:v>89.453077603200001</c:v>
                </c:pt>
                <c:pt idx="16872">
                  <c:v>89.454079864199997</c:v>
                </c:pt>
                <c:pt idx="16873">
                  <c:v>89.455019778999997</c:v>
                </c:pt>
                <c:pt idx="16874">
                  <c:v>89.456352159299996</c:v>
                </c:pt>
                <c:pt idx="16875">
                  <c:v>89.458466793300005</c:v>
                </c:pt>
                <c:pt idx="16876">
                  <c:v>89.460346215800001</c:v>
                </c:pt>
                <c:pt idx="16877">
                  <c:v>89.461642154000003</c:v>
                </c:pt>
                <c:pt idx="16878">
                  <c:v>89.463631747899996</c:v>
                </c:pt>
                <c:pt idx="16879">
                  <c:v>89.464818528099997</c:v>
                </c:pt>
                <c:pt idx="16880">
                  <c:v>89.465586954399996</c:v>
                </c:pt>
                <c:pt idx="16881">
                  <c:v>89.467869128299995</c:v>
                </c:pt>
                <c:pt idx="16882">
                  <c:v>89.470461291000007</c:v>
                </c:pt>
                <c:pt idx="16883">
                  <c:v>89.472179740200005</c:v>
                </c:pt>
                <c:pt idx="16884">
                  <c:v>89.474160680099999</c:v>
                </c:pt>
                <c:pt idx="16885">
                  <c:v>89.476306297700006</c:v>
                </c:pt>
                <c:pt idx="16886">
                  <c:v>89.478157757600002</c:v>
                </c:pt>
                <c:pt idx="16887">
                  <c:v>89.479292657399995</c:v>
                </c:pt>
                <c:pt idx="16888">
                  <c:v>89.4799351594</c:v>
                </c:pt>
                <c:pt idx="16889">
                  <c:v>89.4814624184</c:v>
                </c:pt>
                <c:pt idx="16890">
                  <c:v>89.482657617000001</c:v>
                </c:pt>
                <c:pt idx="16891">
                  <c:v>89.482931351600001</c:v>
                </c:pt>
                <c:pt idx="16892">
                  <c:v>89.483120528900002</c:v>
                </c:pt>
                <c:pt idx="16893">
                  <c:v>89.483408628500001</c:v>
                </c:pt>
                <c:pt idx="16894">
                  <c:v>89.484377580200004</c:v>
                </c:pt>
                <c:pt idx="16895">
                  <c:v>89.485392702300004</c:v>
                </c:pt>
                <c:pt idx="16896">
                  <c:v>89.486177811399997</c:v>
                </c:pt>
                <c:pt idx="16897">
                  <c:v>89.486741487700002</c:v>
                </c:pt>
                <c:pt idx="16898">
                  <c:v>89.487089050999998</c:v>
                </c:pt>
                <c:pt idx="16899">
                  <c:v>89.488007940700001</c:v>
                </c:pt>
                <c:pt idx="16900">
                  <c:v>89.488718303499994</c:v>
                </c:pt>
                <c:pt idx="16901">
                  <c:v>89.491216828099994</c:v>
                </c:pt>
                <c:pt idx="16902">
                  <c:v>89.4945025058</c:v>
                </c:pt>
                <c:pt idx="16903">
                  <c:v>89.495933993899996</c:v>
                </c:pt>
                <c:pt idx="16904">
                  <c:v>89.496774819300001</c:v>
                </c:pt>
                <c:pt idx="16905">
                  <c:v>89.497239415500005</c:v>
                </c:pt>
                <c:pt idx="16906">
                  <c:v>89.497558237199996</c:v>
                </c:pt>
                <c:pt idx="16907">
                  <c:v>89.498308040699996</c:v>
                </c:pt>
                <c:pt idx="16908">
                  <c:v>89.499852285700001</c:v>
                </c:pt>
                <c:pt idx="16909">
                  <c:v>89.503357304800005</c:v>
                </c:pt>
                <c:pt idx="16910">
                  <c:v>89.506591565500003</c:v>
                </c:pt>
                <c:pt idx="16911">
                  <c:v>89.507472271699996</c:v>
                </c:pt>
                <c:pt idx="16912">
                  <c:v>89.508154319599996</c:v>
                </c:pt>
                <c:pt idx="16913">
                  <c:v>89.509022626100005</c:v>
                </c:pt>
                <c:pt idx="16914">
                  <c:v>89.510717920199994</c:v>
                </c:pt>
                <c:pt idx="16915">
                  <c:v>89.512780953000004</c:v>
                </c:pt>
                <c:pt idx="16916">
                  <c:v>89.515302921599996</c:v>
                </c:pt>
                <c:pt idx="16917">
                  <c:v>89.517122070200003</c:v>
                </c:pt>
                <c:pt idx="16918">
                  <c:v>89.517739965399997</c:v>
                </c:pt>
                <c:pt idx="16919">
                  <c:v>89.521341872400001</c:v>
                </c:pt>
                <c:pt idx="16920">
                  <c:v>89.525338903000005</c:v>
                </c:pt>
                <c:pt idx="16921">
                  <c:v>89.526432978800003</c:v>
                </c:pt>
                <c:pt idx="16922">
                  <c:v>89.5272240396</c:v>
                </c:pt>
                <c:pt idx="16923">
                  <c:v>89.528054635399997</c:v>
                </c:pt>
                <c:pt idx="16924">
                  <c:v>89.529445738800007</c:v>
                </c:pt>
                <c:pt idx="16925">
                  <c:v>89.530942877200005</c:v>
                </c:pt>
                <c:pt idx="16926">
                  <c:v>89.534659243199997</c:v>
                </c:pt>
                <c:pt idx="16927">
                  <c:v>89.538552803599998</c:v>
                </c:pt>
                <c:pt idx="16928">
                  <c:v>89.540161467700003</c:v>
                </c:pt>
                <c:pt idx="16929">
                  <c:v>89.541724607199995</c:v>
                </c:pt>
                <c:pt idx="16930">
                  <c:v>89.542510417900004</c:v>
                </c:pt>
                <c:pt idx="16931">
                  <c:v>89.543138134599999</c:v>
                </c:pt>
                <c:pt idx="16932">
                  <c:v>89.5435987189</c:v>
                </c:pt>
                <c:pt idx="16933">
                  <c:v>89.545466356600002</c:v>
                </c:pt>
                <c:pt idx="16934">
                  <c:v>89.548131145400006</c:v>
                </c:pt>
                <c:pt idx="16935">
                  <c:v>89.549364749600002</c:v>
                </c:pt>
                <c:pt idx="16936">
                  <c:v>89.550953344600003</c:v>
                </c:pt>
                <c:pt idx="16937">
                  <c:v>89.552442818700001</c:v>
                </c:pt>
                <c:pt idx="16938">
                  <c:v>89.552560772199996</c:v>
                </c:pt>
                <c:pt idx="16939">
                  <c:v>89.552936240500003</c:v>
                </c:pt>
                <c:pt idx="16940">
                  <c:v>89.554595463200002</c:v>
                </c:pt>
                <c:pt idx="16941">
                  <c:v>89.556079516200001</c:v>
                </c:pt>
                <c:pt idx="16942">
                  <c:v>89.557652238900005</c:v>
                </c:pt>
                <c:pt idx="16943">
                  <c:v>89.559204817899996</c:v>
                </c:pt>
                <c:pt idx="16944">
                  <c:v>89.559913246999997</c:v>
                </c:pt>
                <c:pt idx="16945">
                  <c:v>89.561269085399999</c:v>
                </c:pt>
                <c:pt idx="16946">
                  <c:v>89.562634873600004</c:v>
                </c:pt>
                <c:pt idx="16947">
                  <c:v>89.564469915800004</c:v>
                </c:pt>
                <c:pt idx="16948">
                  <c:v>89.5672644303</c:v>
                </c:pt>
                <c:pt idx="16949">
                  <c:v>89.571459945000001</c:v>
                </c:pt>
                <c:pt idx="16950">
                  <c:v>89.575824773199997</c:v>
                </c:pt>
                <c:pt idx="16951">
                  <c:v>89.577560813100007</c:v>
                </c:pt>
                <c:pt idx="16952">
                  <c:v>89.578987844400004</c:v>
                </c:pt>
                <c:pt idx="16953">
                  <c:v>89.581667832999997</c:v>
                </c:pt>
                <c:pt idx="16954">
                  <c:v>89.585302434900001</c:v>
                </c:pt>
                <c:pt idx="16955">
                  <c:v>89.590237379000001</c:v>
                </c:pt>
                <c:pt idx="16956">
                  <c:v>89.594000578899994</c:v>
                </c:pt>
                <c:pt idx="16957">
                  <c:v>89.595932497999996</c:v>
                </c:pt>
                <c:pt idx="16958">
                  <c:v>89.597604141900007</c:v>
                </c:pt>
                <c:pt idx="16959">
                  <c:v>89.599385679400001</c:v>
                </c:pt>
                <c:pt idx="16960">
                  <c:v>89.600433597600002</c:v>
                </c:pt>
                <c:pt idx="16961">
                  <c:v>89.600765441099995</c:v>
                </c:pt>
                <c:pt idx="16962">
                  <c:v>89.600957799200003</c:v>
                </c:pt>
                <c:pt idx="16963">
                  <c:v>89.601809083800006</c:v>
                </c:pt>
                <c:pt idx="16964">
                  <c:v>89.604371995299999</c:v>
                </c:pt>
                <c:pt idx="16965">
                  <c:v>89.607427029899995</c:v>
                </c:pt>
                <c:pt idx="16966">
                  <c:v>89.609006838100001</c:v>
                </c:pt>
                <c:pt idx="16967">
                  <c:v>89.610030485699994</c:v>
                </c:pt>
                <c:pt idx="16968">
                  <c:v>89.611692627099998</c:v>
                </c:pt>
                <c:pt idx="16969">
                  <c:v>89.613171694900004</c:v>
                </c:pt>
                <c:pt idx="16970">
                  <c:v>89.617639642900002</c:v>
                </c:pt>
                <c:pt idx="16971">
                  <c:v>89.622030737100005</c:v>
                </c:pt>
                <c:pt idx="16972">
                  <c:v>89.622575106799999</c:v>
                </c:pt>
                <c:pt idx="16973">
                  <c:v>89.6229180765</c:v>
                </c:pt>
                <c:pt idx="16974">
                  <c:v>89.62403123</c:v>
                </c:pt>
                <c:pt idx="16975">
                  <c:v>89.628259211900001</c:v>
                </c:pt>
                <c:pt idx="16976">
                  <c:v>89.632573131399994</c:v>
                </c:pt>
                <c:pt idx="16977">
                  <c:v>89.634355285699996</c:v>
                </c:pt>
                <c:pt idx="16978">
                  <c:v>89.636148261399995</c:v>
                </c:pt>
                <c:pt idx="16979">
                  <c:v>89.637916742300007</c:v>
                </c:pt>
                <c:pt idx="16980">
                  <c:v>89.644451078200007</c:v>
                </c:pt>
                <c:pt idx="16981">
                  <c:v>89.652268620000001</c:v>
                </c:pt>
                <c:pt idx="16982">
                  <c:v>89.654893524000002</c:v>
                </c:pt>
                <c:pt idx="16983">
                  <c:v>89.655614057500003</c:v>
                </c:pt>
                <c:pt idx="16984">
                  <c:v>89.656024935600001</c:v>
                </c:pt>
                <c:pt idx="16985">
                  <c:v>89.656841528599998</c:v>
                </c:pt>
                <c:pt idx="16986">
                  <c:v>89.657772511299996</c:v>
                </c:pt>
                <c:pt idx="16987">
                  <c:v>89.659053727200003</c:v>
                </c:pt>
                <c:pt idx="16988">
                  <c:v>89.660427123000005</c:v>
                </c:pt>
                <c:pt idx="16989">
                  <c:v>89.663328564699995</c:v>
                </c:pt>
                <c:pt idx="16990">
                  <c:v>89.666101465599994</c:v>
                </c:pt>
                <c:pt idx="16991">
                  <c:v>89.6672347927</c:v>
                </c:pt>
                <c:pt idx="16992">
                  <c:v>89.6682021644</c:v>
                </c:pt>
                <c:pt idx="16993">
                  <c:v>89.668618281500002</c:v>
                </c:pt>
                <c:pt idx="16994">
                  <c:v>89.670280386000002</c:v>
                </c:pt>
                <c:pt idx="16995">
                  <c:v>89.672892625900005</c:v>
                </c:pt>
                <c:pt idx="16996">
                  <c:v>89.674587397600007</c:v>
                </c:pt>
                <c:pt idx="16997">
                  <c:v>89.675445275300007</c:v>
                </c:pt>
                <c:pt idx="16998">
                  <c:v>89.676437424699998</c:v>
                </c:pt>
                <c:pt idx="16999">
                  <c:v>89.678772075699996</c:v>
                </c:pt>
                <c:pt idx="17000">
                  <c:v>89.680764039099998</c:v>
                </c:pt>
                <c:pt idx="17001">
                  <c:v>89.681092028699993</c:v>
                </c:pt>
                <c:pt idx="17002">
                  <c:v>89.6825565746</c:v>
                </c:pt>
                <c:pt idx="17003">
                  <c:v>89.684273080099999</c:v>
                </c:pt>
                <c:pt idx="17004">
                  <c:v>89.684717388699994</c:v>
                </c:pt>
                <c:pt idx="17005">
                  <c:v>89.684863815699998</c:v>
                </c:pt>
                <c:pt idx="17006">
                  <c:v>89.685584743299998</c:v>
                </c:pt>
                <c:pt idx="17007">
                  <c:v>89.6863372854</c:v>
                </c:pt>
                <c:pt idx="17008">
                  <c:v>89.687156727399994</c:v>
                </c:pt>
                <c:pt idx="17009">
                  <c:v>89.6885137039</c:v>
                </c:pt>
                <c:pt idx="17010">
                  <c:v>89.690103372199999</c:v>
                </c:pt>
                <c:pt idx="17011">
                  <c:v>89.6913785351</c:v>
                </c:pt>
                <c:pt idx="17012">
                  <c:v>89.691856419399997</c:v>
                </c:pt>
                <c:pt idx="17013">
                  <c:v>89.692287122899998</c:v>
                </c:pt>
                <c:pt idx="17014">
                  <c:v>89.694058223100001</c:v>
                </c:pt>
                <c:pt idx="17015">
                  <c:v>89.696878885000004</c:v>
                </c:pt>
                <c:pt idx="17016">
                  <c:v>89.698591697200001</c:v>
                </c:pt>
                <c:pt idx="17017">
                  <c:v>89.699084875400004</c:v>
                </c:pt>
                <c:pt idx="17018">
                  <c:v>89.701142598000004</c:v>
                </c:pt>
                <c:pt idx="17019">
                  <c:v>89.704150864799999</c:v>
                </c:pt>
                <c:pt idx="17020">
                  <c:v>89.705664175199999</c:v>
                </c:pt>
                <c:pt idx="17021">
                  <c:v>89.706708106899995</c:v>
                </c:pt>
                <c:pt idx="17022">
                  <c:v>89.708452138599995</c:v>
                </c:pt>
                <c:pt idx="17023">
                  <c:v>89.7121873878</c:v>
                </c:pt>
                <c:pt idx="17024">
                  <c:v>89.715432785900006</c:v>
                </c:pt>
                <c:pt idx="17025">
                  <c:v>89.716542435400001</c:v>
                </c:pt>
                <c:pt idx="17026">
                  <c:v>89.717951399699999</c:v>
                </c:pt>
                <c:pt idx="17027">
                  <c:v>89.719685069099995</c:v>
                </c:pt>
                <c:pt idx="17028">
                  <c:v>89.721254694600006</c:v>
                </c:pt>
                <c:pt idx="17029">
                  <c:v>89.722384264799999</c:v>
                </c:pt>
                <c:pt idx="17030">
                  <c:v>89.722870696699999</c:v>
                </c:pt>
                <c:pt idx="17031">
                  <c:v>89.724068646099994</c:v>
                </c:pt>
                <c:pt idx="17032">
                  <c:v>89.725372308900006</c:v>
                </c:pt>
                <c:pt idx="17033">
                  <c:v>89.725661684900004</c:v>
                </c:pt>
                <c:pt idx="17034">
                  <c:v>89.725814229099996</c:v>
                </c:pt>
                <c:pt idx="17035">
                  <c:v>89.729191937699994</c:v>
                </c:pt>
                <c:pt idx="17036">
                  <c:v>89.733951407600003</c:v>
                </c:pt>
                <c:pt idx="17037">
                  <c:v>89.736367401699994</c:v>
                </c:pt>
                <c:pt idx="17038">
                  <c:v>89.737903395800004</c:v>
                </c:pt>
                <c:pt idx="17039">
                  <c:v>89.738699054500003</c:v>
                </c:pt>
                <c:pt idx="17040">
                  <c:v>89.739542883499993</c:v>
                </c:pt>
                <c:pt idx="17041">
                  <c:v>89.740689427899994</c:v>
                </c:pt>
                <c:pt idx="17042">
                  <c:v>89.741187897800003</c:v>
                </c:pt>
                <c:pt idx="17043">
                  <c:v>89.742161521200003</c:v>
                </c:pt>
                <c:pt idx="17044">
                  <c:v>89.743133656799998</c:v>
                </c:pt>
                <c:pt idx="17045">
                  <c:v>89.743448245500005</c:v>
                </c:pt>
                <c:pt idx="17046">
                  <c:v>89.744097380699998</c:v>
                </c:pt>
                <c:pt idx="17047">
                  <c:v>89.745685230099994</c:v>
                </c:pt>
                <c:pt idx="17048">
                  <c:v>89.749267701700006</c:v>
                </c:pt>
                <c:pt idx="17049">
                  <c:v>89.752437380100005</c:v>
                </c:pt>
                <c:pt idx="17050">
                  <c:v>89.753880404300006</c:v>
                </c:pt>
                <c:pt idx="17051">
                  <c:v>89.754693775999996</c:v>
                </c:pt>
                <c:pt idx="17052">
                  <c:v>89.756559039400003</c:v>
                </c:pt>
                <c:pt idx="17053">
                  <c:v>89.758478482800001</c:v>
                </c:pt>
                <c:pt idx="17054">
                  <c:v>89.761328572099998</c:v>
                </c:pt>
                <c:pt idx="17055">
                  <c:v>89.765094650199998</c:v>
                </c:pt>
                <c:pt idx="17056">
                  <c:v>89.766821302099999</c:v>
                </c:pt>
                <c:pt idx="17057">
                  <c:v>89.767496428800001</c:v>
                </c:pt>
                <c:pt idx="17058">
                  <c:v>89.769193230799999</c:v>
                </c:pt>
                <c:pt idx="17059">
                  <c:v>89.771438030900001</c:v>
                </c:pt>
                <c:pt idx="17060">
                  <c:v>89.773450915400005</c:v>
                </c:pt>
                <c:pt idx="17061">
                  <c:v>89.775057499699997</c:v>
                </c:pt>
                <c:pt idx="17062">
                  <c:v>89.775470204399994</c:v>
                </c:pt>
                <c:pt idx="17063">
                  <c:v>89.776465019900002</c:v>
                </c:pt>
                <c:pt idx="17064">
                  <c:v>89.777670062699997</c:v>
                </c:pt>
                <c:pt idx="17065">
                  <c:v>89.778419118499997</c:v>
                </c:pt>
                <c:pt idx="17066">
                  <c:v>89.780726218500007</c:v>
                </c:pt>
                <c:pt idx="17067">
                  <c:v>89.783208338400001</c:v>
                </c:pt>
                <c:pt idx="17068">
                  <c:v>89.784983230999998</c:v>
                </c:pt>
                <c:pt idx="17069">
                  <c:v>89.787260957200004</c:v>
                </c:pt>
                <c:pt idx="17070">
                  <c:v>89.788373416799999</c:v>
                </c:pt>
                <c:pt idx="17071">
                  <c:v>89.788833840699994</c:v>
                </c:pt>
                <c:pt idx="17072">
                  <c:v>89.789798423099995</c:v>
                </c:pt>
                <c:pt idx="17073">
                  <c:v>89.792126011500002</c:v>
                </c:pt>
                <c:pt idx="17074">
                  <c:v>89.794158185699999</c:v>
                </c:pt>
                <c:pt idx="17075">
                  <c:v>89.795151942299995</c:v>
                </c:pt>
                <c:pt idx="17076">
                  <c:v>89.795961334799998</c:v>
                </c:pt>
                <c:pt idx="17077">
                  <c:v>89.796874389899997</c:v>
                </c:pt>
                <c:pt idx="17078">
                  <c:v>89.798193192699998</c:v>
                </c:pt>
                <c:pt idx="17079">
                  <c:v>89.799552340800005</c:v>
                </c:pt>
                <c:pt idx="17080">
                  <c:v>89.801302968900004</c:v>
                </c:pt>
                <c:pt idx="17081">
                  <c:v>89.805478317099997</c:v>
                </c:pt>
                <c:pt idx="17082">
                  <c:v>89.809674459099995</c:v>
                </c:pt>
                <c:pt idx="17083">
                  <c:v>89.810651250299998</c:v>
                </c:pt>
                <c:pt idx="17084">
                  <c:v>89.812337167099997</c:v>
                </c:pt>
                <c:pt idx="17085">
                  <c:v>89.814751321200006</c:v>
                </c:pt>
                <c:pt idx="17086">
                  <c:v>89.816484553899997</c:v>
                </c:pt>
                <c:pt idx="17087">
                  <c:v>89.817595720699998</c:v>
                </c:pt>
                <c:pt idx="17088">
                  <c:v>89.818855948299998</c:v>
                </c:pt>
                <c:pt idx="17089">
                  <c:v>89.821104801800004</c:v>
                </c:pt>
                <c:pt idx="17090">
                  <c:v>89.825429746099999</c:v>
                </c:pt>
                <c:pt idx="17091">
                  <c:v>89.830943963500005</c:v>
                </c:pt>
                <c:pt idx="17092">
                  <c:v>89.833614169499995</c:v>
                </c:pt>
                <c:pt idx="17093">
                  <c:v>89.834270943299998</c:v>
                </c:pt>
                <c:pt idx="17094">
                  <c:v>89.835409501100003</c:v>
                </c:pt>
                <c:pt idx="17095">
                  <c:v>89.8366396463</c:v>
                </c:pt>
                <c:pt idx="17096">
                  <c:v>89.837737342500006</c:v>
                </c:pt>
                <c:pt idx="17097">
                  <c:v>89.838608876099997</c:v>
                </c:pt>
                <c:pt idx="17098">
                  <c:v>89.839329548699993</c:v>
                </c:pt>
                <c:pt idx="17099">
                  <c:v>89.840204249600006</c:v>
                </c:pt>
                <c:pt idx="17100">
                  <c:v>89.840647428699995</c:v>
                </c:pt>
                <c:pt idx="17101">
                  <c:v>89.841584063499994</c:v>
                </c:pt>
                <c:pt idx="17102">
                  <c:v>89.843818879400004</c:v>
                </c:pt>
                <c:pt idx="17103">
                  <c:v>89.845215678399995</c:v>
                </c:pt>
                <c:pt idx="17104">
                  <c:v>89.8467949992</c:v>
                </c:pt>
                <c:pt idx="17105">
                  <c:v>89.8488414089</c:v>
                </c:pt>
                <c:pt idx="17106">
                  <c:v>89.849875935900002</c:v>
                </c:pt>
                <c:pt idx="17107">
                  <c:v>89.850511283000003</c:v>
                </c:pt>
                <c:pt idx="17108">
                  <c:v>89.851111131099998</c:v>
                </c:pt>
                <c:pt idx="17109">
                  <c:v>89.852113455099996</c:v>
                </c:pt>
                <c:pt idx="17110">
                  <c:v>89.852879938599997</c:v>
                </c:pt>
                <c:pt idx="17111">
                  <c:v>89.854447282099997</c:v>
                </c:pt>
                <c:pt idx="17112">
                  <c:v>89.8560679486</c:v>
                </c:pt>
                <c:pt idx="17113">
                  <c:v>89.856965197700006</c:v>
                </c:pt>
                <c:pt idx="17114">
                  <c:v>89.858077249199994</c:v>
                </c:pt>
                <c:pt idx="17115">
                  <c:v>89.8601466593</c:v>
                </c:pt>
                <c:pt idx="17116">
                  <c:v>89.862027674900006</c:v>
                </c:pt>
                <c:pt idx="17117">
                  <c:v>89.864250106100002</c:v>
                </c:pt>
                <c:pt idx="17118">
                  <c:v>89.8682891861</c:v>
                </c:pt>
                <c:pt idx="17119">
                  <c:v>89.871651921899996</c:v>
                </c:pt>
                <c:pt idx="17120">
                  <c:v>89.872967593599995</c:v>
                </c:pt>
                <c:pt idx="17121">
                  <c:v>89.873118534400007</c:v>
                </c:pt>
                <c:pt idx="17122">
                  <c:v>89.873275179900006</c:v>
                </c:pt>
                <c:pt idx="17123">
                  <c:v>89.873831646400006</c:v>
                </c:pt>
                <c:pt idx="17124">
                  <c:v>89.876573335700002</c:v>
                </c:pt>
                <c:pt idx="17125">
                  <c:v>89.879413380200006</c:v>
                </c:pt>
                <c:pt idx="17126">
                  <c:v>89.883468785999995</c:v>
                </c:pt>
                <c:pt idx="17127">
                  <c:v>89.887235778700003</c:v>
                </c:pt>
                <c:pt idx="17128">
                  <c:v>89.887557620500004</c:v>
                </c:pt>
                <c:pt idx="17129">
                  <c:v>89.890047023400001</c:v>
                </c:pt>
                <c:pt idx="17130">
                  <c:v>89.892903632200003</c:v>
                </c:pt>
                <c:pt idx="17131">
                  <c:v>89.894223507800007</c:v>
                </c:pt>
                <c:pt idx="17132">
                  <c:v>89.898046383600004</c:v>
                </c:pt>
                <c:pt idx="17133">
                  <c:v>89.901018216799997</c:v>
                </c:pt>
                <c:pt idx="17134">
                  <c:v>89.9011790383</c:v>
                </c:pt>
                <c:pt idx="17135">
                  <c:v>89.901529757299997</c:v>
                </c:pt>
                <c:pt idx="17136">
                  <c:v>89.903450809000006</c:v>
                </c:pt>
                <c:pt idx="17137">
                  <c:v>89.906028342400006</c:v>
                </c:pt>
                <c:pt idx="17138">
                  <c:v>89.907195822899993</c:v>
                </c:pt>
                <c:pt idx="17139">
                  <c:v>89.907691336599996</c:v>
                </c:pt>
                <c:pt idx="17140">
                  <c:v>89.908015434899994</c:v>
                </c:pt>
                <c:pt idx="17141">
                  <c:v>89.908985493200007</c:v>
                </c:pt>
                <c:pt idx="17142">
                  <c:v>89.910288508700006</c:v>
                </c:pt>
                <c:pt idx="17143">
                  <c:v>89.915598346799996</c:v>
                </c:pt>
                <c:pt idx="17144">
                  <c:v>89.920549414299998</c:v>
                </c:pt>
                <c:pt idx="17145">
                  <c:v>89.921391741299999</c:v>
                </c:pt>
                <c:pt idx="17146">
                  <c:v>89.922266198100004</c:v>
                </c:pt>
                <c:pt idx="17147">
                  <c:v>89.923085661399995</c:v>
                </c:pt>
                <c:pt idx="17148">
                  <c:v>89.9238366859</c:v>
                </c:pt>
                <c:pt idx="17149">
                  <c:v>89.924404815599999</c:v>
                </c:pt>
                <c:pt idx="17150">
                  <c:v>89.925594924999999</c:v>
                </c:pt>
                <c:pt idx="17151">
                  <c:v>89.926721732000004</c:v>
                </c:pt>
                <c:pt idx="17152">
                  <c:v>89.929444787600005</c:v>
                </c:pt>
                <c:pt idx="17153">
                  <c:v>89.933320049900004</c:v>
                </c:pt>
                <c:pt idx="17154">
                  <c:v>89.935344752099994</c:v>
                </c:pt>
                <c:pt idx="17155">
                  <c:v>89.936330516300004</c:v>
                </c:pt>
                <c:pt idx="17156">
                  <c:v>89.9370259385</c:v>
                </c:pt>
                <c:pt idx="17157">
                  <c:v>89.937593908500006</c:v>
                </c:pt>
                <c:pt idx="17158">
                  <c:v>89.938475221499999</c:v>
                </c:pt>
                <c:pt idx="17159">
                  <c:v>89.939773075900007</c:v>
                </c:pt>
                <c:pt idx="17160">
                  <c:v>89.941139042700001</c:v>
                </c:pt>
                <c:pt idx="17161">
                  <c:v>89.942057447099998</c:v>
                </c:pt>
                <c:pt idx="17162">
                  <c:v>89.942784055399997</c:v>
                </c:pt>
                <c:pt idx="17163">
                  <c:v>89.943279104799998</c:v>
                </c:pt>
                <c:pt idx="17164">
                  <c:v>89.944784341000002</c:v>
                </c:pt>
                <c:pt idx="17165">
                  <c:v>89.946720853299993</c:v>
                </c:pt>
                <c:pt idx="17166">
                  <c:v>89.949121766299996</c:v>
                </c:pt>
                <c:pt idx="17167">
                  <c:v>89.953813200799999</c:v>
                </c:pt>
                <c:pt idx="17168">
                  <c:v>89.958626900599995</c:v>
                </c:pt>
                <c:pt idx="17169">
                  <c:v>89.961744807599999</c:v>
                </c:pt>
                <c:pt idx="17170">
                  <c:v>89.9635242226</c:v>
                </c:pt>
                <c:pt idx="17171">
                  <c:v>89.964991585299998</c:v>
                </c:pt>
                <c:pt idx="17172">
                  <c:v>89.966199229899999</c:v>
                </c:pt>
                <c:pt idx="17173">
                  <c:v>89.968143178399998</c:v>
                </c:pt>
                <c:pt idx="17174">
                  <c:v>89.971516336500002</c:v>
                </c:pt>
                <c:pt idx="17175">
                  <c:v>89.973599914600001</c:v>
                </c:pt>
                <c:pt idx="17176">
                  <c:v>89.976064472999994</c:v>
                </c:pt>
                <c:pt idx="17177">
                  <c:v>89.979007960000004</c:v>
                </c:pt>
                <c:pt idx="17178">
                  <c:v>89.979816306800004</c:v>
                </c:pt>
                <c:pt idx="17179">
                  <c:v>89.980197698400005</c:v>
                </c:pt>
                <c:pt idx="17180">
                  <c:v>89.980759151599997</c:v>
                </c:pt>
                <c:pt idx="17181">
                  <c:v>89.981211504200004</c:v>
                </c:pt>
                <c:pt idx="17182">
                  <c:v>89.981493915399994</c:v>
                </c:pt>
                <c:pt idx="17183">
                  <c:v>89.981604620799999</c:v>
                </c:pt>
                <c:pt idx="17184">
                  <c:v>89.982365366799996</c:v>
                </c:pt>
                <c:pt idx="17185">
                  <c:v>89.984853125300006</c:v>
                </c:pt>
                <c:pt idx="17186">
                  <c:v>89.987248137400002</c:v>
                </c:pt>
                <c:pt idx="17187">
                  <c:v>89.989500640499998</c:v>
                </c:pt>
                <c:pt idx="17188">
                  <c:v>89.991227450699995</c:v>
                </c:pt>
                <c:pt idx="17189">
                  <c:v>89.992126663899995</c:v>
                </c:pt>
                <c:pt idx="17190">
                  <c:v>89.993231802799997</c:v>
                </c:pt>
                <c:pt idx="17191">
                  <c:v>89.995796557099993</c:v>
                </c:pt>
                <c:pt idx="17192">
                  <c:v>89.999441819799998</c:v>
                </c:pt>
                <c:pt idx="17193">
                  <c:v>90.001851673900006</c:v>
                </c:pt>
                <c:pt idx="17194">
                  <c:v>90.002957741800003</c:v>
                </c:pt>
                <c:pt idx="17195">
                  <c:v>90.003703489100005</c:v>
                </c:pt>
                <c:pt idx="17196">
                  <c:v>90.004692478699994</c:v>
                </c:pt>
                <c:pt idx="17197">
                  <c:v>90.005287405999994</c:v>
                </c:pt>
                <c:pt idx="17198">
                  <c:v>90.005639062399993</c:v>
                </c:pt>
                <c:pt idx="17199">
                  <c:v>90.006072084300001</c:v>
                </c:pt>
                <c:pt idx="17200">
                  <c:v>90.007023299099998</c:v>
                </c:pt>
                <c:pt idx="17201">
                  <c:v>90.008543189600005</c:v>
                </c:pt>
                <c:pt idx="17202">
                  <c:v>90.009773478100001</c:v>
                </c:pt>
                <c:pt idx="17203">
                  <c:v>90.011704237499998</c:v>
                </c:pt>
                <c:pt idx="17204">
                  <c:v>90.013476598799997</c:v>
                </c:pt>
                <c:pt idx="17205">
                  <c:v>90.013658212099998</c:v>
                </c:pt>
                <c:pt idx="17206">
                  <c:v>90.014508833600004</c:v>
                </c:pt>
                <c:pt idx="17207">
                  <c:v>90.015539051800005</c:v>
                </c:pt>
                <c:pt idx="17208">
                  <c:v>90.016944074799994</c:v>
                </c:pt>
                <c:pt idx="17209">
                  <c:v>90.020313925500005</c:v>
                </c:pt>
                <c:pt idx="17210">
                  <c:v>90.022773390500006</c:v>
                </c:pt>
                <c:pt idx="17211">
                  <c:v>90.024077520999995</c:v>
                </c:pt>
                <c:pt idx="17212">
                  <c:v>90.0252550246</c:v>
                </c:pt>
                <c:pt idx="17213">
                  <c:v>90.025530277900003</c:v>
                </c:pt>
                <c:pt idx="17214">
                  <c:v>90.026831920800007</c:v>
                </c:pt>
                <c:pt idx="17215">
                  <c:v>90.028909774599995</c:v>
                </c:pt>
                <c:pt idx="17216">
                  <c:v>90.030443683200005</c:v>
                </c:pt>
                <c:pt idx="17217">
                  <c:v>90.031884040199998</c:v>
                </c:pt>
                <c:pt idx="17218">
                  <c:v>90.033759887200006</c:v>
                </c:pt>
                <c:pt idx="17219">
                  <c:v>90.035948046800002</c:v>
                </c:pt>
                <c:pt idx="17220">
                  <c:v>90.0388884666</c:v>
                </c:pt>
                <c:pt idx="17221">
                  <c:v>90.041224755299993</c:v>
                </c:pt>
                <c:pt idx="17222">
                  <c:v>90.042496143700006</c:v>
                </c:pt>
                <c:pt idx="17223">
                  <c:v>90.043589142599998</c:v>
                </c:pt>
                <c:pt idx="17224">
                  <c:v>90.045173406100005</c:v>
                </c:pt>
                <c:pt idx="17225">
                  <c:v>90.046477483499999</c:v>
                </c:pt>
                <c:pt idx="17226">
                  <c:v>90.046883785299997</c:v>
                </c:pt>
                <c:pt idx="17227">
                  <c:v>90.051019977899998</c:v>
                </c:pt>
                <c:pt idx="17228">
                  <c:v>90.057879317699999</c:v>
                </c:pt>
                <c:pt idx="17229">
                  <c:v>90.062681919900001</c:v>
                </c:pt>
                <c:pt idx="17230">
                  <c:v>90.064486450499999</c:v>
                </c:pt>
                <c:pt idx="17231">
                  <c:v>90.065715932299995</c:v>
                </c:pt>
                <c:pt idx="17232">
                  <c:v>90.067313030799994</c:v>
                </c:pt>
                <c:pt idx="17233">
                  <c:v>90.068473149400006</c:v>
                </c:pt>
                <c:pt idx="17234">
                  <c:v>90.0693611401</c:v>
                </c:pt>
                <c:pt idx="17235">
                  <c:v>90.069816336399995</c:v>
                </c:pt>
                <c:pt idx="17236">
                  <c:v>90.072011129700002</c:v>
                </c:pt>
                <c:pt idx="17237">
                  <c:v>90.074906624799993</c:v>
                </c:pt>
                <c:pt idx="17238">
                  <c:v>90.0771990999</c:v>
                </c:pt>
                <c:pt idx="17239">
                  <c:v>90.078666597400002</c:v>
                </c:pt>
                <c:pt idx="17240">
                  <c:v>90.079277794299998</c:v>
                </c:pt>
                <c:pt idx="17241">
                  <c:v>90.080333744000001</c:v>
                </c:pt>
                <c:pt idx="17242">
                  <c:v>90.080997526800004</c:v>
                </c:pt>
                <c:pt idx="17243">
                  <c:v>90.084691060799997</c:v>
                </c:pt>
                <c:pt idx="17244">
                  <c:v>90.090088577499998</c:v>
                </c:pt>
                <c:pt idx="17245">
                  <c:v>90.091835271600004</c:v>
                </c:pt>
                <c:pt idx="17246">
                  <c:v>90.092412501699997</c:v>
                </c:pt>
                <c:pt idx="17247">
                  <c:v>90.093030761899996</c:v>
                </c:pt>
                <c:pt idx="17248">
                  <c:v>90.094051534900004</c:v>
                </c:pt>
                <c:pt idx="17249">
                  <c:v>90.095425638600005</c:v>
                </c:pt>
                <c:pt idx="17250">
                  <c:v>90.096067378300006</c:v>
                </c:pt>
                <c:pt idx="17251">
                  <c:v>90.096306406300002</c:v>
                </c:pt>
                <c:pt idx="17252">
                  <c:v>90.096748569799999</c:v>
                </c:pt>
                <c:pt idx="17253">
                  <c:v>90.097339794500002</c:v>
                </c:pt>
                <c:pt idx="17254">
                  <c:v>90.097705130400001</c:v>
                </c:pt>
                <c:pt idx="17255">
                  <c:v>90.097911213499998</c:v>
                </c:pt>
                <c:pt idx="17256">
                  <c:v>90.098171988700003</c:v>
                </c:pt>
                <c:pt idx="17257">
                  <c:v>90.100977341000004</c:v>
                </c:pt>
                <c:pt idx="17258">
                  <c:v>90.103615363800003</c:v>
                </c:pt>
                <c:pt idx="17259">
                  <c:v>90.103832682900006</c:v>
                </c:pt>
                <c:pt idx="17260">
                  <c:v>90.104053712199999</c:v>
                </c:pt>
                <c:pt idx="17261">
                  <c:v>90.104503020300001</c:v>
                </c:pt>
                <c:pt idx="17262">
                  <c:v>90.106188590800002</c:v>
                </c:pt>
                <c:pt idx="17263">
                  <c:v>90.108099252000002</c:v>
                </c:pt>
                <c:pt idx="17264">
                  <c:v>90.108982211599994</c:v>
                </c:pt>
                <c:pt idx="17265">
                  <c:v>90.109630853900001</c:v>
                </c:pt>
                <c:pt idx="17266">
                  <c:v>90.110405910799997</c:v>
                </c:pt>
                <c:pt idx="17267">
                  <c:v>90.111219089000002</c:v>
                </c:pt>
                <c:pt idx="17268">
                  <c:v>90.113375369899998</c:v>
                </c:pt>
                <c:pt idx="17269">
                  <c:v>90.116564291399996</c:v>
                </c:pt>
                <c:pt idx="17270">
                  <c:v>90.118053461000002</c:v>
                </c:pt>
                <c:pt idx="17271">
                  <c:v>90.119472102399996</c:v>
                </c:pt>
                <c:pt idx="17272">
                  <c:v>90.122446404000002</c:v>
                </c:pt>
                <c:pt idx="17273">
                  <c:v>90.125745067699995</c:v>
                </c:pt>
                <c:pt idx="17274">
                  <c:v>90.128877767399999</c:v>
                </c:pt>
                <c:pt idx="17275">
                  <c:v>90.1307802627</c:v>
                </c:pt>
                <c:pt idx="17276">
                  <c:v>90.131916133700003</c:v>
                </c:pt>
                <c:pt idx="17277">
                  <c:v>90.132723999899994</c:v>
                </c:pt>
                <c:pt idx="17278">
                  <c:v>90.133283575199997</c:v>
                </c:pt>
                <c:pt idx="17279">
                  <c:v>90.133859419700002</c:v>
                </c:pt>
                <c:pt idx="17280">
                  <c:v>90.134310245099996</c:v>
                </c:pt>
                <c:pt idx="17281">
                  <c:v>90.135113860199993</c:v>
                </c:pt>
                <c:pt idx="17282">
                  <c:v>90.1374159792</c:v>
                </c:pt>
                <c:pt idx="17283">
                  <c:v>90.140033933799998</c:v>
                </c:pt>
                <c:pt idx="17284">
                  <c:v>90.141624354599998</c:v>
                </c:pt>
                <c:pt idx="17285">
                  <c:v>90.143152441799998</c:v>
                </c:pt>
                <c:pt idx="17286">
                  <c:v>90.143889245500006</c:v>
                </c:pt>
                <c:pt idx="17287">
                  <c:v>90.144169191900005</c:v>
                </c:pt>
                <c:pt idx="17288">
                  <c:v>90.146064864300001</c:v>
                </c:pt>
                <c:pt idx="17289">
                  <c:v>90.148423703899994</c:v>
                </c:pt>
                <c:pt idx="17290">
                  <c:v>90.149415858599994</c:v>
                </c:pt>
                <c:pt idx="17291">
                  <c:v>90.150485085200003</c:v>
                </c:pt>
                <c:pt idx="17292">
                  <c:v>90.151691432000007</c:v>
                </c:pt>
                <c:pt idx="17293">
                  <c:v>90.154517590799998</c:v>
                </c:pt>
                <c:pt idx="17294">
                  <c:v>90.157583952899998</c:v>
                </c:pt>
                <c:pt idx="17295">
                  <c:v>90.158288898500004</c:v>
                </c:pt>
                <c:pt idx="17296">
                  <c:v>90.159238823199999</c:v>
                </c:pt>
                <c:pt idx="17297">
                  <c:v>90.160506019699994</c:v>
                </c:pt>
                <c:pt idx="17298">
                  <c:v>90.161020390299996</c:v>
                </c:pt>
                <c:pt idx="17299">
                  <c:v>90.162474603500002</c:v>
                </c:pt>
                <c:pt idx="17300">
                  <c:v>90.164263285800004</c:v>
                </c:pt>
                <c:pt idx="17301">
                  <c:v>90.164727201100007</c:v>
                </c:pt>
                <c:pt idx="17302">
                  <c:v>90.164918964099996</c:v>
                </c:pt>
                <c:pt idx="17303">
                  <c:v>90.165162417000005</c:v>
                </c:pt>
                <c:pt idx="17304">
                  <c:v>90.165848477400004</c:v>
                </c:pt>
                <c:pt idx="17305">
                  <c:v>90.166518797400002</c:v>
                </c:pt>
                <c:pt idx="17306">
                  <c:v>90.166713630700002</c:v>
                </c:pt>
                <c:pt idx="17307">
                  <c:v>90.167120707699993</c:v>
                </c:pt>
                <c:pt idx="17308">
                  <c:v>90.167822431399998</c:v>
                </c:pt>
                <c:pt idx="17309">
                  <c:v>90.168668574099996</c:v>
                </c:pt>
                <c:pt idx="17310">
                  <c:v>90.171413086900003</c:v>
                </c:pt>
                <c:pt idx="17311">
                  <c:v>90.175132218200005</c:v>
                </c:pt>
                <c:pt idx="17312">
                  <c:v>90.178389557200006</c:v>
                </c:pt>
                <c:pt idx="17313">
                  <c:v>90.181565358499995</c:v>
                </c:pt>
                <c:pt idx="17314">
                  <c:v>90.1834196577</c:v>
                </c:pt>
                <c:pt idx="17315">
                  <c:v>90.184840662300005</c:v>
                </c:pt>
                <c:pt idx="17316">
                  <c:v>90.185869533300007</c:v>
                </c:pt>
                <c:pt idx="17317">
                  <c:v>90.186542321600001</c:v>
                </c:pt>
                <c:pt idx="17318">
                  <c:v>90.187514069200006</c:v>
                </c:pt>
                <c:pt idx="17319">
                  <c:v>90.190076303699996</c:v>
                </c:pt>
                <c:pt idx="17320">
                  <c:v>90.1926007271</c:v>
                </c:pt>
                <c:pt idx="17321">
                  <c:v>90.193699429099993</c:v>
                </c:pt>
                <c:pt idx="17322">
                  <c:v>90.194598880800001</c:v>
                </c:pt>
                <c:pt idx="17323">
                  <c:v>90.196496757099993</c:v>
                </c:pt>
                <c:pt idx="17324">
                  <c:v>90.199102211600007</c:v>
                </c:pt>
                <c:pt idx="17325">
                  <c:v>90.200553212000003</c:v>
                </c:pt>
                <c:pt idx="17326">
                  <c:v>90.201991097199993</c:v>
                </c:pt>
                <c:pt idx="17327">
                  <c:v>90.203913951499999</c:v>
                </c:pt>
                <c:pt idx="17328">
                  <c:v>90.204978290900002</c:v>
                </c:pt>
                <c:pt idx="17329">
                  <c:v>90.205473316300001</c:v>
                </c:pt>
                <c:pt idx="17330">
                  <c:v>90.208048653099993</c:v>
                </c:pt>
                <c:pt idx="17331">
                  <c:v>90.210743526200005</c:v>
                </c:pt>
                <c:pt idx="17332">
                  <c:v>90.2123116227</c:v>
                </c:pt>
                <c:pt idx="17333">
                  <c:v>90.213365147299996</c:v>
                </c:pt>
                <c:pt idx="17334">
                  <c:v>90.214101017800004</c:v>
                </c:pt>
                <c:pt idx="17335">
                  <c:v>90.216380693800005</c:v>
                </c:pt>
                <c:pt idx="17336">
                  <c:v>90.218305444099997</c:v>
                </c:pt>
                <c:pt idx="17337">
                  <c:v>90.219523850900003</c:v>
                </c:pt>
                <c:pt idx="17338">
                  <c:v>90.220417658399995</c:v>
                </c:pt>
                <c:pt idx="17339">
                  <c:v>90.220490105099998</c:v>
                </c:pt>
                <c:pt idx="17340">
                  <c:v>90.220693820400001</c:v>
                </c:pt>
                <c:pt idx="17341">
                  <c:v>90.224905436499995</c:v>
                </c:pt>
                <c:pt idx="17342">
                  <c:v>90.229390583400004</c:v>
                </c:pt>
                <c:pt idx="17343">
                  <c:v>90.230269714000002</c:v>
                </c:pt>
                <c:pt idx="17344">
                  <c:v>90.231379118899994</c:v>
                </c:pt>
                <c:pt idx="17345">
                  <c:v>90.233572456100006</c:v>
                </c:pt>
                <c:pt idx="17346">
                  <c:v>90.235716419400006</c:v>
                </c:pt>
                <c:pt idx="17347">
                  <c:v>90.237356843399994</c:v>
                </c:pt>
                <c:pt idx="17348">
                  <c:v>90.239763412399995</c:v>
                </c:pt>
                <c:pt idx="17349">
                  <c:v>90.242911400799997</c:v>
                </c:pt>
                <c:pt idx="17350">
                  <c:v>90.245166484099997</c:v>
                </c:pt>
                <c:pt idx="17351">
                  <c:v>90.246356583099995</c:v>
                </c:pt>
                <c:pt idx="17352">
                  <c:v>90.2473651695</c:v>
                </c:pt>
                <c:pt idx="17353">
                  <c:v>90.247844574599995</c:v>
                </c:pt>
                <c:pt idx="17354">
                  <c:v>90.248721049599993</c:v>
                </c:pt>
                <c:pt idx="17355">
                  <c:v>90.250497267300005</c:v>
                </c:pt>
                <c:pt idx="17356">
                  <c:v>90.251583631399996</c:v>
                </c:pt>
                <c:pt idx="17357">
                  <c:v>90.251644637699997</c:v>
                </c:pt>
                <c:pt idx="17358">
                  <c:v>90.252818891199993</c:v>
                </c:pt>
                <c:pt idx="17359">
                  <c:v>90.254058682500002</c:v>
                </c:pt>
                <c:pt idx="17360">
                  <c:v>90.2552291529</c:v>
                </c:pt>
                <c:pt idx="17361">
                  <c:v>90.257191103099998</c:v>
                </c:pt>
                <c:pt idx="17362">
                  <c:v>90.263060790099999</c:v>
                </c:pt>
                <c:pt idx="17363">
                  <c:v>90.269458268500003</c:v>
                </c:pt>
                <c:pt idx="17364">
                  <c:v>90.271086338000003</c:v>
                </c:pt>
                <c:pt idx="17365">
                  <c:v>90.272811675900002</c:v>
                </c:pt>
                <c:pt idx="17366">
                  <c:v>90.276134529700002</c:v>
                </c:pt>
                <c:pt idx="17367">
                  <c:v>90.278527690999994</c:v>
                </c:pt>
                <c:pt idx="17368">
                  <c:v>90.279628758100003</c:v>
                </c:pt>
                <c:pt idx="17369">
                  <c:v>90.2804705402</c:v>
                </c:pt>
                <c:pt idx="17370">
                  <c:v>90.282224893000006</c:v>
                </c:pt>
                <c:pt idx="17371">
                  <c:v>90.284515306499998</c:v>
                </c:pt>
                <c:pt idx="17372">
                  <c:v>90.285970509799995</c:v>
                </c:pt>
                <c:pt idx="17373">
                  <c:v>90.286788514799994</c:v>
                </c:pt>
                <c:pt idx="17374">
                  <c:v>90.287557997099995</c:v>
                </c:pt>
                <c:pt idx="17375">
                  <c:v>90.289043098400001</c:v>
                </c:pt>
                <c:pt idx="17376">
                  <c:v>90.290572647700003</c:v>
                </c:pt>
                <c:pt idx="17377">
                  <c:v>90.291588038699999</c:v>
                </c:pt>
                <c:pt idx="17378">
                  <c:v>90.292386991200004</c:v>
                </c:pt>
                <c:pt idx="17379">
                  <c:v>90.292863653500007</c:v>
                </c:pt>
                <c:pt idx="17380">
                  <c:v>90.293044523999995</c:v>
                </c:pt>
                <c:pt idx="17381">
                  <c:v>90.293466906999996</c:v>
                </c:pt>
                <c:pt idx="17382">
                  <c:v>90.294467243499994</c:v>
                </c:pt>
                <c:pt idx="17383">
                  <c:v>90.296361889600007</c:v>
                </c:pt>
                <c:pt idx="17384">
                  <c:v>90.298042266799996</c:v>
                </c:pt>
                <c:pt idx="17385">
                  <c:v>90.299764386299998</c:v>
                </c:pt>
                <c:pt idx="17386">
                  <c:v>90.302076814200007</c:v>
                </c:pt>
                <c:pt idx="17387">
                  <c:v>90.303092571099995</c:v>
                </c:pt>
                <c:pt idx="17388">
                  <c:v>90.303770616899996</c:v>
                </c:pt>
                <c:pt idx="17389">
                  <c:v>90.306195964500006</c:v>
                </c:pt>
                <c:pt idx="17390">
                  <c:v>90.308442290599999</c:v>
                </c:pt>
                <c:pt idx="17391">
                  <c:v>90.309611396700006</c:v>
                </c:pt>
                <c:pt idx="17392">
                  <c:v>90.310460418600002</c:v>
                </c:pt>
                <c:pt idx="17393">
                  <c:v>90.311722540399998</c:v>
                </c:pt>
                <c:pt idx="17394">
                  <c:v>90.313076053000003</c:v>
                </c:pt>
                <c:pt idx="17395">
                  <c:v>90.313371798000006</c:v>
                </c:pt>
                <c:pt idx="17396">
                  <c:v>90.313708005400002</c:v>
                </c:pt>
                <c:pt idx="17397">
                  <c:v>90.315417991299995</c:v>
                </c:pt>
                <c:pt idx="17398">
                  <c:v>90.316973962800006</c:v>
                </c:pt>
                <c:pt idx="17399">
                  <c:v>90.317138028499997</c:v>
                </c:pt>
                <c:pt idx="17400">
                  <c:v>90.318260687399999</c:v>
                </c:pt>
                <c:pt idx="17401">
                  <c:v>90.320512163700002</c:v>
                </c:pt>
                <c:pt idx="17402">
                  <c:v>90.321915324700001</c:v>
                </c:pt>
                <c:pt idx="17403">
                  <c:v>90.322379024499995</c:v>
                </c:pt>
                <c:pt idx="17404">
                  <c:v>90.322755125900002</c:v>
                </c:pt>
                <c:pt idx="17405">
                  <c:v>90.323028954999998</c:v>
                </c:pt>
                <c:pt idx="17406">
                  <c:v>90.323195297599995</c:v>
                </c:pt>
                <c:pt idx="17407">
                  <c:v>90.323282852800006</c:v>
                </c:pt>
                <c:pt idx="17408">
                  <c:v>90.324914953100006</c:v>
                </c:pt>
                <c:pt idx="17409">
                  <c:v>90.326819562200001</c:v>
                </c:pt>
                <c:pt idx="17410">
                  <c:v>90.327626856199998</c:v>
                </c:pt>
                <c:pt idx="17411">
                  <c:v>90.328276686699994</c:v>
                </c:pt>
                <c:pt idx="17412">
                  <c:v>90.329433214999995</c:v>
                </c:pt>
                <c:pt idx="17413">
                  <c:v>90.331396687400002</c:v>
                </c:pt>
                <c:pt idx="17414">
                  <c:v>90.334022541500005</c:v>
                </c:pt>
                <c:pt idx="17415">
                  <c:v>90.336333174900005</c:v>
                </c:pt>
                <c:pt idx="17416">
                  <c:v>90.338487889199996</c:v>
                </c:pt>
                <c:pt idx="17417">
                  <c:v>90.340305004300006</c:v>
                </c:pt>
                <c:pt idx="17418">
                  <c:v>90.340791506800002</c:v>
                </c:pt>
                <c:pt idx="17419">
                  <c:v>90.341965461100003</c:v>
                </c:pt>
                <c:pt idx="17420">
                  <c:v>90.343058147400001</c:v>
                </c:pt>
                <c:pt idx="17421">
                  <c:v>90.343845260999998</c:v>
                </c:pt>
                <c:pt idx="17422">
                  <c:v>90.344653558800005</c:v>
                </c:pt>
                <c:pt idx="17423">
                  <c:v>90.345382095700003</c:v>
                </c:pt>
                <c:pt idx="17424">
                  <c:v>90.346591020899993</c:v>
                </c:pt>
                <c:pt idx="17425">
                  <c:v>90.347608651900003</c:v>
                </c:pt>
                <c:pt idx="17426">
                  <c:v>90.348829291800001</c:v>
                </c:pt>
                <c:pt idx="17427">
                  <c:v>90.349997225699994</c:v>
                </c:pt>
                <c:pt idx="17428">
                  <c:v>90.350817602399999</c:v>
                </c:pt>
                <c:pt idx="17429">
                  <c:v>90.351606293499998</c:v>
                </c:pt>
                <c:pt idx="17430">
                  <c:v>90.351996131500002</c:v>
                </c:pt>
                <c:pt idx="17431">
                  <c:v>90.352416219099993</c:v>
                </c:pt>
                <c:pt idx="17432">
                  <c:v>90.3543379523</c:v>
                </c:pt>
                <c:pt idx="17433">
                  <c:v>90.356050090699995</c:v>
                </c:pt>
                <c:pt idx="17434">
                  <c:v>90.356476984799997</c:v>
                </c:pt>
                <c:pt idx="17435">
                  <c:v>90.358168474500005</c:v>
                </c:pt>
                <c:pt idx="17436">
                  <c:v>90.361498316300001</c:v>
                </c:pt>
                <c:pt idx="17437">
                  <c:v>90.363549460399994</c:v>
                </c:pt>
                <c:pt idx="17438">
                  <c:v>90.364065094599994</c:v>
                </c:pt>
                <c:pt idx="17439">
                  <c:v>90.365596282599995</c:v>
                </c:pt>
                <c:pt idx="17440">
                  <c:v>90.3679455937</c:v>
                </c:pt>
                <c:pt idx="17441">
                  <c:v>90.3699088953</c:v>
                </c:pt>
                <c:pt idx="17442">
                  <c:v>90.370949123299994</c:v>
                </c:pt>
                <c:pt idx="17443">
                  <c:v>90.371248531700004</c:v>
                </c:pt>
                <c:pt idx="17444">
                  <c:v>90.371663682800005</c:v>
                </c:pt>
                <c:pt idx="17445">
                  <c:v>90.3721653769</c:v>
                </c:pt>
                <c:pt idx="17446">
                  <c:v>90.373039747199996</c:v>
                </c:pt>
                <c:pt idx="17447">
                  <c:v>90.374273988599995</c:v>
                </c:pt>
                <c:pt idx="17448">
                  <c:v>90.374787563500007</c:v>
                </c:pt>
                <c:pt idx="17449">
                  <c:v>90.376367982000005</c:v>
                </c:pt>
                <c:pt idx="17450">
                  <c:v>90.379738626800005</c:v>
                </c:pt>
                <c:pt idx="17451">
                  <c:v>90.3823826677</c:v>
                </c:pt>
                <c:pt idx="17452">
                  <c:v>90.383732626699995</c:v>
                </c:pt>
                <c:pt idx="17453">
                  <c:v>90.385034187900004</c:v>
                </c:pt>
                <c:pt idx="17454">
                  <c:v>90.387807737700001</c:v>
                </c:pt>
                <c:pt idx="17455">
                  <c:v>90.390154435400007</c:v>
                </c:pt>
                <c:pt idx="17456">
                  <c:v>90.390691732500002</c:v>
                </c:pt>
                <c:pt idx="17457">
                  <c:v>90.391329846600001</c:v>
                </c:pt>
                <c:pt idx="17458">
                  <c:v>90.3918528958</c:v>
                </c:pt>
                <c:pt idx="17459">
                  <c:v>90.392426919200005</c:v>
                </c:pt>
                <c:pt idx="17460">
                  <c:v>90.398360273999998</c:v>
                </c:pt>
                <c:pt idx="17461">
                  <c:v>90.405177836099995</c:v>
                </c:pt>
                <c:pt idx="17462">
                  <c:v>90.406705909899998</c:v>
                </c:pt>
                <c:pt idx="17463">
                  <c:v>90.408605011800006</c:v>
                </c:pt>
                <c:pt idx="17464">
                  <c:v>90.413024738600001</c:v>
                </c:pt>
                <c:pt idx="17465">
                  <c:v>90.417686598100005</c:v>
                </c:pt>
                <c:pt idx="17466">
                  <c:v>90.419747117900002</c:v>
                </c:pt>
                <c:pt idx="17467">
                  <c:v>90.419961367599996</c:v>
                </c:pt>
                <c:pt idx="17468">
                  <c:v>90.420468798399995</c:v>
                </c:pt>
                <c:pt idx="17469">
                  <c:v>90.421023926399997</c:v>
                </c:pt>
                <c:pt idx="17470">
                  <c:v>90.421438998499994</c:v>
                </c:pt>
                <c:pt idx="17471">
                  <c:v>90.421733263099995</c:v>
                </c:pt>
                <c:pt idx="17472">
                  <c:v>90.421936634100007</c:v>
                </c:pt>
                <c:pt idx="17473">
                  <c:v>90.422433675500002</c:v>
                </c:pt>
                <c:pt idx="17474">
                  <c:v>90.4237776545</c:v>
                </c:pt>
                <c:pt idx="17475">
                  <c:v>90.425073025399996</c:v>
                </c:pt>
                <c:pt idx="17476">
                  <c:v>90.426979272699995</c:v>
                </c:pt>
                <c:pt idx="17477">
                  <c:v>90.430001117900005</c:v>
                </c:pt>
                <c:pt idx="17478">
                  <c:v>90.431650999799999</c:v>
                </c:pt>
                <c:pt idx="17479">
                  <c:v>90.433772793100005</c:v>
                </c:pt>
                <c:pt idx="17480">
                  <c:v>90.435887743999999</c:v>
                </c:pt>
                <c:pt idx="17481">
                  <c:v>90.436168931500006</c:v>
                </c:pt>
                <c:pt idx="17482">
                  <c:v>90.440210429900006</c:v>
                </c:pt>
                <c:pt idx="17483">
                  <c:v>90.444966292399997</c:v>
                </c:pt>
                <c:pt idx="17484">
                  <c:v>90.445932442100002</c:v>
                </c:pt>
                <c:pt idx="17485">
                  <c:v>90.446597604000004</c:v>
                </c:pt>
                <c:pt idx="17486">
                  <c:v>90.447718065999993</c:v>
                </c:pt>
                <c:pt idx="17487">
                  <c:v>90.448636246999996</c:v>
                </c:pt>
                <c:pt idx="17488">
                  <c:v>90.449745603799997</c:v>
                </c:pt>
                <c:pt idx="17489">
                  <c:v>90.450652420200001</c:v>
                </c:pt>
                <c:pt idx="17490">
                  <c:v>90.4513690677</c:v>
                </c:pt>
                <c:pt idx="17491">
                  <c:v>90.452362723600004</c:v>
                </c:pt>
                <c:pt idx="17492">
                  <c:v>90.453659645100004</c:v>
                </c:pt>
                <c:pt idx="17493">
                  <c:v>90.4551729139</c:v>
                </c:pt>
                <c:pt idx="17494">
                  <c:v>90.455874101500001</c:v>
                </c:pt>
                <c:pt idx="17495">
                  <c:v>90.456802671299997</c:v>
                </c:pt>
                <c:pt idx="17496">
                  <c:v>90.458382771000004</c:v>
                </c:pt>
                <c:pt idx="17497">
                  <c:v>90.459445331500007</c:v>
                </c:pt>
                <c:pt idx="17498">
                  <c:v>90.460076618499997</c:v>
                </c:pt>
                <c:pt idx="17499">
                  <c:v>90.460831364300006</c:v>
                </c:pt>
                <c:pt idx="17500">
                  <c:v>90.462294295600003</c:v>
                </c:pt>
                <c:pt idx="17501">
                  <c:v>90.465877726200006</c:v>
                </c:pt>
                <c:pt idx="17502">
                  <c:v>90.468446891400006</c:v>
                </c:pt>
                <c:pt idx="17503">
                  <c:v>90.471251934400001</c:v>
                </c:pt>
                <c:pt idx="17504">
                  <c:v>90.474096106499999</c:v>
                </c:pt>
                <c:pt idx="17505">
                  <c:v>90.474335052200004</c:v>
                </c:pt>
                <c:pt idx="17506">
                  <c:v>90.475237099500006</c:v>
                </c:pt>
                <c:pt idx="17507">
                  <c:v>90.477002854000006</c:v>
                </c:pt>
                <c:pt idx="17508">
                  <c:v>90.480357624000007</c:v>
                </c:pt>
                <c:pt idx="17509">
                  <c:v>90.482905482800007</c:v>
                </c:pt>
                <c:pt idx="17510">
                  <c:v>90.483134382299994</c:v>
                </c:pt>
                <c:pt idx="17511">
                  <c:v>90.483417239600001</c:v>
                </c:pt>
                <c:pt idx="17512">
                  <c:v>90.485951540200006</c:v>
                </c:pt>
                <c:pt idx="17513">
                  <c:v>90.488978262100005</c:v>
                </c:pt>
                <c:pt idx="17514">
                  <c:v>90.490176177600006</c:v>
                </c:pt>
                <c:pt idx="17515">
                  <c:v>90.491920714399996</c:v>
                </c:pt>
                <c:pt idx="17516">
                  <c:v>90.493760448100005</c:v>
                </c:pt>
                <c:pt idx="17517">
                  <c:v>90.496764010800007</c:v>
                </c:pt>
                <c:pt idx="17518">
                  <c:v>90.502834395600004</c:v>
                </c:pt>
                <c:pt idx="17519">
                  <c:v>90.507298785900005</c:v>
                </c:pt>
                <c:pt idx="17520">
                  <c:v>90.508827533900003</c:v>
                </c:pt>
                <c:pt idx="17521">
                  <c:v>90.509621982400006</c:v>
                </c:pt>
                <c:pt idx="17522">
                  <c:v>90.510411944500007</c:v>
                </c:pt>
                <c:pt idx="17523">
                  <c:v>90.512261815200006</c:v>
                </c:pt>
                <c:pt idx="17524">
                  <c:v>90.514051593299996</c:v>
                </c:pt>
                <c:pt idx="17525">
                  <c:v>90.514758143099996</c:v>
                </c:pt>
                <c:pt idx="17526">
                  <c:v>90.516774559599995</c:v>
                </c:pt>
                <c:pt idx="17527">
                  <c:v>90.522339364600001</c:v>
                </c:pt>
                <c:pt idx="17528">
                  <c:v>90.526470617200005</c:v>
                </c:pt>
                <c:pt idx="17529">
                  <c:v>90.527088497099996</c:v>
                </c:pt>
                <c:pt idx="17530">
                  <c:v>90.528308127599999</c:v>
                </c:pt>
                <c:pt idx="17531">
                  <c:v>90.529667335100001</c:v>
                </c:pt>
                <c:pt idx="17532">
                  <c:v>90.529999450800005</c:v>
                </c:pt>
                <c:pt idx="17533">
                  <c:v>90.530111578299994</c:v>
                </c:pt>
                <c:pt idx="17534">
                  <c:v>90.531435402900001</c:v>
                </c:pt>
                <c:pt idx="17535">
                  <c:v>90.532860599599999</c:v>
                </c:pt>
                <c:pt idx="17536">
                  <c:v>90.533395686600002</c:v>
                </c:pt>
                <c:pt idx="17537">
                  <c:v>90.535131637800006</c:v>
                </c:pt>
                <c:pt idx="17538">
                  <c:v>90.537428341799995</c:v>
                </c:pt>
                <c:pt idx="17539">
                  <c:v>90.539117645299996</c:v>
                </c:pt>
                <c:pt idx="17540">
                  <c:v>90.540124428499993</c:v>
                </c:pt>
                <c:pt idx="17541">
                  <c:v>90.540908466299996</c:v>
                </c:pt>
                <c:pt idx="17542">
                  <c:v>90.542706418400002</c:v>
                </c:pt>
                <c:pt idx="17543">
                  <c:v>90.544020953900002</c:v>
                </c:pt>
                <c:pt idx="17544">
                  <c:v>90.544182212099997</c:v>
                </c:pt>
                <c:pt idx="17545">
                  <c:v>90.545846896399993</c:v>
                </c:pt>
                <c:pt idx="17546">
                  <c:v>90.5491541496</c:v>
                </c:pt>
                <c:pt idx="17547">
                  <c:v>90.553408325199996</c:v>
                </c:pt>
                <c:pt idx="17548">
                  <c:v>90.556030518599997</c:v>
                </c:pt>
                <c:pt idx="17549">
                  <c:v>90.557268050199994</c:v>
                </c:pt>
                <c:pt idx="17550">
                  <c:v>90.558573774799996</c:v>
                </c:pt>
                <c:pt idx="17551">
                  <c:v>90.558874957499995</c:v>
                </c:pt>
                <c:pt idx="17552">
                  <c:v>90.558982839500004</c:v>
                </c:pt>
                <c:pt idx="17553">
                  <c:v>90.559811354900006</c:v>
                </c:pt>
                <c:pt idx="17554">
                  <c:v>90.560643679400002</c:v>
                </c:pt>
                <c:pt idx="17555">
                  <c:v>90.561004882999995</c:v>
                </c:pt>
                <c:pt idx="17556">
                  <c:v>90.562257969100003</c:v>
                </c:pt>
                <c:pt idx="17557">
                  <c:v>90.563394953599996</c:v>
                </c:pt>
                <c:pt idx="17558">
                  <c:v>90.565209553299994</c:v>
                </c:pt>
                <c:pt idx="17559">
                  <c:v>90.567968959200002</c:v>
                </c:pt>
                <c:pt idx="17560">
                  <c:v>90.569725966799993</c:v>
                </c:pt>
                <c:pt idx="17561">
                  <c:v>90.570623727500006</c:v>
                </c:pt>
                <c:pt idx="17562">
                  <c:v>90.571012474200003</c:v>
                </c:pt>
                <c:pt idx="17563">
                  <c:v>90.572637397700007</c:v>
                </c:pt>
                <c:pt idx="17564">
                  <c:v>90.5744019256</c:v>
                </c:pt>
                <c:pt idx="17565">
                  <c:v>90.575392765499998</c:v>
                </c:pt>
                <c:pt idx="17566">
                  <c:v>90.576724172400006</c:v>
                </c:pt>
                <c:pt idx="17567">
                  <c:v>90.577448833099993</c:v>
                </c:pt>
                <c:pt idx="17568">
                  <c:v>90.579540318599996</c:v>
                </c:pt>
                <c:pt idx="17569">
                  <c:v>90.581935816500007</c:v>
                </c:pt>
                <c:pt idx="17570">
                  <c:v>90.582460969600007</c:v>
                </c:pt>
                <c:pt idx="17571">
                  <c:v>90.582558882499995</c:v>
                </c:pt>
                <c:pt idx="17572">
                  <c:v>90.582633367900002</c:v>
                </c:pt>
                <c:pt idx="17573">
                  <c:v>90.582811960000001</c:v>
                </c:pt>
                <c:pt idx="17574">
                  <c:v>90.583075657899997</c:v>
                </c:pt>
                <c:pt idx="17575">
                  <c:v>90.585987304400007</c:v>
                </c:pt>
                <c:pt idx="17576">
                  <c:v>90.589086571699994</c:v>
                </c:pt>
                <c:pt idx="17577">
                  <c:v>90.591008071399997</c:v>
                </c:pt>
                <c:pt idx="17578">
                  <c:v>90.593285463200004</c:v>
                </c:pt>
                <c:pt idx="17579">
                  <c:v>90.594686984500001</c:v>
                </c:pt>
                <c:pt idx="17580">
                  <c:v>90.595692333200006</c:v>
                </c:pt>
                <c:pt idx="17581">
                  <c:v>90.596858151500001</c:v>
                </c:pt>
                <c:pt idx="17582">
                  <c:v>90.598355024100002</c:v>
                </c:pt>
                <c:pt idx="17583">
                  <c:v>90.599468334199997</c:v>
                </c:pt>
                <c:pt idx="17584">
                  <c:v>90.600122098</c:v>
                </c:pt>
                <c:pt idx="17585">
                  <c:v>90.600650038500007</c:v>
                </c:pt>
                <c:pt idx="17586">
                  <c:v>90.602031679999996</c:v>
                </c:pt>
                <c:pt idx="17587">
                  <c:v>90.603096207099995</c:v>
                </c:pt>
                <c:pt idx="17588">
                  <c:v>90.603324797400006</c:v>
                </c:pt>
                <c:pt idx="17589">
                  <c:v>90.605979632399993</c:v>
                </c:pt>
                <c:pt idx="17590">
                  <c:v>90.609243566299995</c:v>
                </c:pt>
                <c:pt idx="17591">
                  <c:v>90.612188361999998</c:v>
                </c:pt>
                <c:pt idx="17592">
                  <c:v>90.614884915499999</c:v>
                </c:pt>
                <c:pt idx="17593">
                  <c:v>90.615818769000001</c:v>
                </c:pt>
                <c:pt idx="17594">
                  <c:v>90.617165673100004</c:v>
                </c:pt>
                <c:pt idx="17595">
                  <c:v>90.619182000899997</c:v>
                </c:pt>
                <c:pt idx="17596">
                  <c:v>90.621461714399999</c:v>
                </c:pt>
                <c:pt idx="17597">
                  <c:v>90.623455616599998</c:v>
                </c:pt>
                <c:pt idx="17598">
                  <c:v>90.625501749899996</c:v>
                </c:pt>
                <c:pt idx="17599">
                  <c:v>90.627529985799995</c:v>
                </c:pt>
                <c:pt idx="17600">
                  <c:v>90.629086059900004</c:v>
                </c:pt>
                <c:pt idx="17601">
                  <c:v>90.632363463999994</c:v>
                </c:pt>
                <c:pt idx="17602">
                  <c:v>90.635382870000001</c:v>
                </c:pt>
                <c:pt idx="17603">
                  <c:v>90.637084735000002</c:v>
                </c:pt>
                <c:pt idx="17604">
                  <c:v>90.638927204200002</c:v>
                </c:pt>
                <c:pt idx="17605">
                  <c:v>90.639594793900002</c:v>
                </c:pt>
                <c:pt idx="17606">
                  <c:v>90.6448415256</c:v>
                </c:pt>
                <c:pt idx="17607">
                  <c:v>90.650779280600005</c:v>
                </c:pt>
                <c:pt idx="17608">
                  <c:v>90.653461824900006</c:v>
                </c:pt>
                <c:pt idx="17609">
                  <c:v>90.656176740199996</c:v>
                </c:pt>
                <c:pt idx="17610">
                  <c:v>90.656991214000001</c:v>
                </c:pt>
                <c:pt idx="17611">
                  <c:v>90.658819691199994</c:v>
                </c:pt>
                <c:pt idx="17612">
                  <c:v>90.661182655999994</c:v>
                </c:pt>
                <c:pt idx="17613">
                  <c:v>90.662339509099994</c:v>
                </c:pt>
                <c:pt idx="17614">
                  <c:v>90.664127826300003</c:v>
                </c:pt>
                <c:pt idx="17615">
                  <c:v>90.666913608100003</c:v>
                </c:pt>
                <c:pt idx="17616">
                  <c:v>90.6690217907</c:v>
                </c:pt>
                <c:pt idx="17617">
                  <c:v>90.669622862799997</c:v>
                </c:pt>
                <c:pt idx="17618">
                  <c:v>90.669729114199995</c:v>
                </c:pt>
                <c:pt idx="17619">
                  <c:v>90.670143516899998</c:v>
                </c:pt>
                <c:pt idx="17620">
                  <c:v>90.672808909699995</c:v>
                </c:pt>
                <c:pt idx="17621">
                  <c:v>90.675653335199996</c:v>
                </c:pt>
                <c:pt idx="17622">
                  <c:v>90.676323964600002</c:v>
                </c:pt>
                <c:pt idx="17623">
                  <c:v>90.677506277600003</c:v>
                </c:pt>
                <c:pt idx="17624">
                  <c:v>90.679031597100007</c:v>
                </c:pt>
                <c:pt idx="17625">
                  <c:v>90.680354214800005</c:v>
                </c:pt>
                <c:pt idx="17626">
                  <c:v>90.682112590200006</c:v>
                </c:pt>
                <c:pt idx="17627">
                  <c:v>90.683780889299996</c:v>
                </c:pt>
                <c:pt idx="17628">
                  <c:v>90.684900526000007</c:v>
                </c:pt>
                <c:pt idx="17629">
                  <c:v>90.685962596300001</c:v>
                </c:pt>
                <c:pt idx="17630">
                  <c:v>90.686849562800006</c:v>
                </c:pt>
                <c:pt idx="17631">
                  <c:v>90.688723850299994</c:v>
                </c:pt>
                <c:pt idx="17632">
                  <c:v>90.690657017800007</c:v>
                </c:pt>
                <c:pt idx="17633">
                  <c:v>90.691005917200002</c:v>
                </c:pt>
                <c:pt idx="17634">
                  <c:v>90.692655627400001</c:v>
                </c:pt>
                <c:pt idx="17635">
                  <c:v>90.694742093000002</c:v>
                </c:pt>
                <c:pt idx="17636">
                  <c:v>90.697184501699994</c:v>
                </c:pt>
                <c:pt idx="17637">
                  <c:v>90.699885207400001</c:v>
                </c:pt>
                <c:pt idx="17638">
                  <c:v>90.701857673800006</c:v>
                </c:pt>
                <c:pt idx="17639">
                  <c:v>90.703609571399994</c:v>
                </c:pt>
                <c:pt idx="17640">
                  <c:v>90.704850337099998</c:v>
                </c:pt>
                <c:pt idx="17641">
                  <c:v>90.7089072598</c:v>
                </c:pt>
                <c:pt idx="17642">
                  <c:v>90.712827843200003</c:v>
                </c:pt>
                <c:pt idx="17643">
                  <c:v>90.713960455000006</c:v>
                </c:pt>
                <c:pt idx="17644">
                  <c:v>90.714573295500003</c:v>
                </c:pt>
                <c:pt idx="17645">
                  <c:v>90.714645504100005</c:v>
                </c:pt>
                <c:pt idx="17646">
                  <c:v>90.714793841200006</c:v>
                </c:pt>
                <c:pt idx="17647">
                  <c:v>90.715876257000005</c:v>
                </c:pt>
                <c:pt idx="17648">
                  <c:v>90.719041425699999</c:v>
                </c:pt>
                <c:pt idx="17649">
                  <c:v>90.721538555600006</c:v>
                </c:pt>
                <c:pt idx="17650">
                  <c:v>90.7221228983</c:v>
                </c:pt>
                <c:pt idx="17651">
                  <c:v>90.723139194400005</c:v>
                </c:pt>
                <c:pt idx="17652">
                  <c:v>90.724249182099996</c:v>
                </c:pt>
                <c:pt idx="17653">
                  <c:v>90.726124729700004</c:v>
                </c:pt>
                <c:pt idx="17654">
                  <c:v>90.731989240800004</c:v>
                </c:pt>
                <c:pt idx="17655">
                  <c:v>90.736967405900003</c:v>
                </c:pt>
                <c:pt idx="17656">
                  <c:v>90.737655176800004</c:v>
                </c:pt>
                <c:pt idx="17657">
                  <c:v>90.7378359402</c:v>
                </c:pt>
                <c:pt idx="17658">
                  <c:v>90.7380069771</c:v>
                </c:pt>
                <c:pt idx="17659">
                  <c:v>90.738455883399993</c:v>
                </c:pt>
                <c:pt idx="17660">
                  <c:v>90.739544260200006</c:v>
                </c:pt>
                <c:pt idx="17661">
                  <c:v>90.740677990999998</c:v>
                </c:pt>
                <c:pt idx="17662">
                  <c:v>90.741163940199996</c:v>
                </c:pt>
                <c:pt idx="17663">
                  <c:v>90.741605735700006</c:v>
                </c:pt>
                <c:pt idx="17664">
                  <c:v>90.742744619000007</c:v>
                </c:pt>
                <c:pt idx="17665">
                  <c:v>90.743775858700005</c:v>
                </c:pt>
                <c:pt idx="17666">
                  <c:v>90.746244026799999</c:v>
                </c:pt>
                <c:pt idx="17667">
                  <c:v>90.749006613000006</c:v>
                </c:pt>
                <c:pt idx="17668">
                  <c:v>90.750354007200002</c:v>
                </c:pt>
                <c:pt idx="17669">
                  <c:v>90.751808655800005</c:v>
                </c:pt>
                <c:pt idx="17670">
                  <c:v>90.753389464500003</c:v>
                </c:pt>
                <c:pt idx="17671">
                  <c:v>90.7546435366</c:v>
                </c:pt>
                <c:pt idx="17672">
                  <c:v>90.7550252403</c:v>
                </c:pt>
                <c:pt idx="17673">
                  <c:v>90.755244402800002</c:v>
                </c:pt>
                <c:pt idx="17674">
                  <c:v>90.755954921599994</c:v>
                </c:pt>
                <c:pt idx="17675">
                  <c:v>90.757790360800001</c:v>
                </c:pt>
                <c:pt idx="17676">
                  <c:v>90.759968080700006</c:v>
                </c:pt>
                <c:pt idx="17677">
                  <c:v>90.761730384700002</c:v>
                </c:pt>
                <c:pt idx="17678">
                  <c:v>90.762947556100002</c:v>
                </c:pt>
                <c:pt idx="17679">
                  <c:v>90.764392067100005</c:v>
                </c:pt>
                <c:pt idx="17680">
                  <c:v>90.766345251900006</c:v>
                </c:pt>
                <c:pt idx="17681">
                  <c:v>90.767211225300002</c:v>
                </c:pt>
                <c:pt idx="17682">
                  <c:v>90.767401184400001</c:v>
                </c:pt>
                <c:pt idx="17683">
                  <c:v>90.767677743500002</c:v>
                </c:pt>
                <c:pt idx="17684">
                  <c:v>90.767967951700001</c:v>
                </c:pt>
                <c:pt idx="17685">
                  <c:v>90.768418356699996</c:v>
                </c:pt>
                <c:pt idx="17686">
                  <c:v>90.769096441200006</c:v>
                </c:pt>
                <c:pt idx="17687">
                  <c:v>90.769767741699994</c:v>
                </c:pt>
                <c:pt idx="17688">
                  <c:v>90.773777519899994</c:v>
                </c:pt>
                <c:pt idx="17689">
                  <c:v>90.777809220999998</c:v>
                </c:pt>
                <c:pt idx="17690">
                  <c:v>90.778165414100002</c:v>
                </c:pt>
                <c:pt idx="17691">
                  <c:v>90.778204992699997</c:v>
                </c:pt>
                <c:pt idx="17692">
                  <c:v>90.778763473400005</c:v>
                </c:pt>
                <c:pt idx="17693">
                  <c:v>90.7817620167</c:v>
                </c:pt>
                <c:pt idx="17694">
                  <c:v>90.786820091099997</c:v>
                </c:pt>
                <c:pt idx="17695">
                  <c:v>90.791713716399997</c:v>
                </c:pt>
                <c:pt idx="17696">
                  <c:v>90.795007138499997</c:v>
                </c:pt>
                <c:pt idx="17697">
                  <c:v>90.796096673199997</c:v>
                </c:pt>
                <c:pt idx="17698">
                  <c:v>90.796353535600005</c:v>
                </c:pt>
                <c:pt idx="17699">
                  <c:v>90.796681119799999</c:v>
                </c:pt>
                <c:pt idx="17700">
                  <c:v>90.800699323200007</c:v>
                </c:pt>
                <c:pt idx="17701">
                  <c:v>90.805380825399993</c:v>
                </c:pt>
                <c:pt idx="17702">
                  <c:v>90.806990045199996</c:v>
                </c:pt>
                <c:pt idx="17703">
                  <c:v>90.807979780300002</c:v>
                </c:pt>
                <c:pt idx="17704">
                  <c:v>90.813047140999998</c:v>
                </c:pt>
                <c:pt idx="17705">
                  <c:v>90.818124317200002</c:v>
                </c:pt>
                <c:pt idx="17706">
                  <c:v>90.819930708499996</c:v>
                </c:pt>
                <c:pt idx="17707">
                  <c:v>90.822339695799997</c:v>
                </c:pt>
                <c:pt idx="17708">
                  <c:v>90.823359365300007</c:v>
                </c:pt>
                <c:pt idx="17709">
                  <c:v>90.824210495800003</c:v>
                </c:pt>
                <c:pt idx="17710">
                  <c:v>90.825255198899995</c:v>
                </c:pt>
                <c:pt idx="17711">
                  <c:v>90.825676110399996</c:v>
                </c:pt>
                <c:pt idx="17712">
                  <c:v>90.826115575900005</c:v>
                </c:pt>
                <c:pt idx="17713">
                  <c:v>90.827436700500002</c:v>
                </c:pt>
                <c:pt idx="17714">
                  <c:v>90.829881524399994</c:v>
                </c:pt>
                <c:pt idx="17715">
                  <c:v>90.831870051400003</c:v>
                </c:pt>
                <c:pt idx="17716">
                  <c:v>90.832488421799994</c:v>
                </c:pt>
                <c:pt idx="17717">
                  <c:v>90.8329376242</c:v>
                </c:pt>
                <c:pt idx="17718">
                  <c:v>90.834757466599996</c:v>
                </c:pt>
                <c:pt idx="17719">
                  <c:v>90.837461930800004</c:v>
                </c:pt>
                <c:pt idx="17720">
                  <c:v>90.8397810182</c:v>
                </c:pt>
                <c:pt idx="17721">
                  <c:v>90.842558993500006</c:v>
                </c:pt>
                <c:pt idx="17722">
                  <c:v>90.844616216800006</c:v>
                </c:pt>
                <c:pt idx="17723">
                  <c:v>90.845421672000001</c:v>
                </c:pt>
                <c:pt idx="17724">
                  <c:v>90.847110411499997</c:v>
                </c:pt>
                <c:pt idx="17725">
                  <c:v>90.848934108799995</c:v>
                </c:pt>
                <c:pt idx="17726">
                  <c:v>90.850501980600001</c:v>
                </c:pt>
                <c:pt idx="17727">
                  <c:v>90.852446746799998</c:v>
                </c:pt>
                <c:pt idx="17728">
                  <c:v>90.854292811299999</c:v>
                </c:pt>
                <c:pt idx="17729">
                  <c:v>90.855418796400002</c:v>
                </c:pt>
                <c:pt idx="17730">
                  <c:v>90.856082422399993</c:v>
                </c:pt>
                <c:pt idx="17731">
                  <c:v>90.856973468899994</c:v>
                </c:pt>
                <c:pt idx="17732">
                  <c:v>90.859027510299995</c:v>
                </c:pt>
                <c:pt idx="17733">
                  <c:v>90.861196492000005</c:v>
                </c:pt>
                <c:pt idx="17734">
                  <c:v>90.862135428499997</c:v>
                </c:pt>
                <c:pt idx="17735">
                  <c:v>90.863831364899994</c:v>
                </c:pt>
                <c:pt idx="17736">
                  <c:v>90.866988893799999</c:v>
                </c:pt>
                <c:pt idx="17737">
                  <c:v>90.872927704399999</c:v>
                </c:pt>
                <c:pt idx="17738">
                  <c:v>90.8770370477</c:v>
                </c:pt>
                <c:pt idx="17739">
                  <c:v>90.878979952199998</c:v>
                </c:pt>
                <c:pt idx="17740">
                  <c:v>90.881559295800002</c:v>
                </c:pt>
                <c:pt idx="17741">
                  <c:v>90.884237659799993</c:v>
                </c:pt>
                <c:pt idx="17742">
                  <c:v>90.888098118299993</c:v>
                </c:pt>
                <c:pt idx="17743">
                  <c:v>90.890046673399993</c:v>
                </c:pt>
                <c:pt idx="17744">
                  <c:v>90.890883647199999</c:v>
                </c:pt>
                <c:pt idx="17745">
                  <c:v>90.895288556300002</c:v>
                </c:pt>
                <c:pt idx="17746">
                  <c:v>90.901475059000006</c:v>
                </c:pt>
                <c:pt idx="17747">
                  <c:v>90.905300663600002</c:v>
                </c:pt>
                <c:pt idx="17748">
                  <c:v>90.907117029600002</c:v>
                </c:pt>
                <c:pt idx="17749">
                  <c:v>90.908358403299999</c:v>
                </c:pt>
                <c:pt idx="17750">
                  <c:v>90.909948628400002</c:v>
                </c:pt>
                <c:pt idx="17751">
                  <c:v>90.911990997100006</c:v>
                </c:pt>
                <c:pt idx="17752">
                  <c:v>90.913261287799997</c:v>
                </c:pt>
                <c:pt idx="17753">
                  <c:v>90.914344402400005</c:v>
                </c:pt>
                <c:pt idx="17754">
                  <c:v>90.917097326499999</c:v>
                </c:pt>
                <c:pt idx="17755">
                  <c:v>90.919560709999999</c:v>
                </c:pt>
                <c:pt idx="17756">
                  <c:v>90.920602220500001</c:v>
                </c:pt>
                <c:pt idx="17757">
                  <c:v>90.921086918499995</c:v>
                </c:pt>
                <c:pt idx="17758">
                  <c:v>90.921713034899994</c:v>
                </c:pt>
                <c:pt idx="17759">
                  <c:v>90.922977009700006</c:v>
                </c:pt>
                <c:pt idx="17760">
                  <c:v>90.924074790899994</c:v>
                </c:pt>
                <c:pt idx="17761">
                  <c:v>90.926371715000002</c:v>
                </c:pt>
                <c:pt idx="17762">
                  <c:v>90.929457777500005</c:v>
                </c:pt>
                <c:pt idx="17763">
                  <c:v>90.933292993099997</c:v>
                </c:pt>
                <c:pt idx="17764">
                  <c:v>90.937552376200003</c:v>
                </c:pt>
                <c:pt idx="17765">
                  <c:v>90.939606493400007</c:v>
                </c:pt>
                <c:pt idx="17766">
                  <c:v>90.940542824100007</c:v>
                </c:pt>
                <c:pt idx="17767">
                  <c:v>90.941250406999998</c:v>
                </c:pt>
                <c:pt idx="17768">
                  <c:v>90.941650906999996</c:v>
                </c:pt>
                <c:pt idx="17769">
                  <c:v>90.941938044599993</c:v>
                </c:pt>
                <c:pt idx="17770">
                  <c:v>90.942549768299997</c:v>
                </c:pt>
                <c:pt idx="17771">
                  <c:v>90.944419538000005</c:v>
                </c:pt>
                <c:pt idx="17772">
                  <c:v>90.945875589099998</c:v>
                </c:pt>
                <c:pt idx="17773">
                  <c:v>90.9469683481</c:v>
                </c:pt>
                <c:pt idx="17774">
                  <c:v>90.948012706900002</c:v>
                </c:pt>
                <c:pt idx="17775">
                  <c:v>90.948934670400007</c:v>
                </c:pt>
                <c:pt idx="17776">
                  <c:v>90.950398259599993</c:v>
                </c:pt>
                <c:pt idx="17777">
                  <c:v>90.952017852500006</c:v>
                </c:pt>
                <c:pt idx="17778">
                  <c:v>90.953230830899997</c:v>
                </c:pt>
                <c:pt idx="17779">
                  <c:v>90.953644047400005</c:v>
                </c:pt>
                <c:pt idx="17780">
                  <c:v>90.954185092200007</c:v>
                </c:pt>
                <c:pt idx="17781">
                  <c:v>90.957204953200005</c:v>
                </c:pt>
                <c:pt idx="17782">
                  <c:v>90.961966870200001</c:v>
                </c:pt>
                <c:pt idx="17783">
                  <c:v>90.964210845300002</c:v>
                </c:pt>
                <c:pt idx="17784">
                  <c:v>90.966722894900002</c:v>
                </c:pt>
                <c:pt idx="17785">
                  <c:v>90.970041821999999</c:v>
                </c:pt>
                <c:pt idx="17786">
                  <c:v>90.972159831200003</c:v>
                </c:pt>
                <c:pt idx="17787">
                  <c:v>90.974081555200002</c:v>
                </c:pt>
                <c:pt idx="17788">
                  <c:v>90.975999496900002</c:v>
                </c:pt>
                <c:pt idx="17789">
                  <c:v>90.978926638999994</c:v>
                </c:pt>
                <c:pt idx="17790">
                  <c:v>90.982935284899995</c:v>
                </c:pt>
                <c:pt idx="17791">
                  <c:v>90.985118235800002</c:v>
                </c:pt>
                <c:pt idx="17792">
                  <c:v>90.987811193499994</c:v>
                </c:pt>
                <c:pt idx="17793">
                  <c:v>90.992343435500004</c:v>
                </c:pt>
                <c:pt idx="17794">
                  <c:v>90.995266966499997</c:v>
                </c:pt>
                <c:pt idx="17795">
                  <c:v>90.996824995099999</c:v>
                </c:pt>
                <c:pt idx="17796">
                  <c:v>90.999655225200001</c:v>
                </c:pt>
                <c:pt idx="17797">
                  <c:v>91.003628563700005</c:v>
                </c:pt>
                <c:pt idx="17798">
                  <c:v>91.005343815100005</c:v>
                </c:pt>
                <c:pt idx="17799">
                  <c:v>91.006348771099994</c:v>
                </c:pt>
                <c:pt idx="17800">
                  <c:v>91.008423092200005</c:v>
                </c:pt>
                <c:pt idx="17801">
                  <c:v>91.010810293199995</c:v>
                </c:pt>
                <c:pt idx="17802">
                  <c:v>91.014534852899999</c:v>
                </c:pt>
                <c:pt idx="17803">
                  <c:v>91.018061986700005</c:v>
                </c:pt>
                <c:pt idx="17804">
                  <c:v>91.020274396700003</c:v>
                </c:pt>
                <c:pt idx="17805">
                  <c:v>91.021849616799997</c:v>
                </c:pt>
                <c:pt idx="17806">
                  <c:v>91.022758021399994</c:v>
                </c:pt>
                <c:pt idx="17807">
                  <c:v>91.023270768700002</c:v>
                </c:pt>
                <c:pt idx="17808">
                  <c:v>91.024228903799994</c:v>
                </c:pt>
                <c:pt idx="17809">
                  <c:v>91.025267822800004</c:v>
                </c:pt>
                <c:pt idx="17810">
                  <c:v>91.026217015599997</c:v>
                </c:pt>
                <c:pt idx="17811">
                  <c:v>91.028080402200004</c:v>
                </c:pt>
                <c:pt idx="17812">
                  <c:v>91.030023212399996</c:v>
                </c:pt>
                <c:pt idx="17813">
                  <c:v>91.031364915400005</c:v>
                </c:pt>
                <c:pt idx="17814">
                  <c:v>91.032242943400007</c:v>
                </c:pt>
                <c:pt idx="17815">
                  <c:v>91.0338891265</c:v>
                </c:pt>
                <c:pt idx="17816">
                  <c:v>91.036566556599993</c:v>
                </c:pt>
                <c:pt idx="17817">
                  <c:v>91.040549733600002</c:v>
                </c:pt>
                <c:pt idx="17818">
                  <c:v>91.043061236499994</c:v>
                </c:pt>
                <c:pt idx="17819">
                  <c:v>91.043378881500004</c:v>
                </c:pt>
                <c:pt idx="17820">
                  <c:v>91.043726436300005</c:v>
                </c:pt>
                <c:pt idx="17821">
                  <c:v>91.044365062300002</c:v>
                </c:pt>
                <c:pt idx="17822">
                  <c:v>91.045269884600003</c:v>
                </c:pt>
                <c:pt idx="17823">
                  <c:v>91.045840099499998</c:v>
                </c:pt>
                <c:pt idx="17824">
                  <c:v>91.046951890700001</c:v>
                </c:pt>
                <c:pt idx="17825">
                  <c:v>91.050716806400004</c:v>
                </c:pt>
                <c:pt idx="17826">
                  <c:v>91.055621768999998</c:v>
                </c:pt>
                <c:pt idx="17827">
                  <c:v>91.058487012100002</c:v>
                </c:pt>
                <c:pt idx="17828">
                  <c:v>91.059851699199996</c:v>
                </c:pt>
                <c:pt idx="17829">
                  <c:v>91.060767455299995</c:v>
                </c:pt>
                <c:pt idx="17830">
                  <c:v>91.061723060099993</c:v>
                </c:pt>
                <c:pt idx="17831">
                  <c:v>91.062613242500007</c:v>
                </c:pt>
                <c:pt idx="17832">
                  <c:v>91.0632367746</c:v>
                </c:pt>
                <c:pt idx="17833">
                  <c:v>91.064444733499997</c:v>
                </c:pt>
                <c:pt idx="17834">
                  <c:v>91.066023577999999</c:v>
                </c:pt>
                <c:pt idx="17835">
                  <c:v>91.067220948699998</c:v>
                </c:pt>
                <c:pt idx="17836">
                  <c:v>91.0688207269</c:v>
                </c:pt>
                <c:pt idx="17837">
                  <c:v>91.070363537199995</c:v>
                </c:pt>
                <c:pt idx="17838">
                  <c:v>91.071217977299995</c:v>
                </c:pt>
                <c:pt idx="17839">
                  <c:v>91.071698072900006</c:v>
                </c:pt>
                <c:pt idx="17840">
                  <c:v>91.072029073300001</c:v>
                </c:pt>
                <c:pt idx="17841">
                  <c:v>91.073816612000002</c:v>
                </c:pt>
                <c:pt idx="17842">
                  <c:v>91.075409776699999</c:v>
                </c:pt>
                <c:pt idx="17843">
                  <c:v>91.076450269000006</c:v>
                </c:pt>
                <c:pt idx="17844">
                  <c:v>91.077614346499999</c:v>
                </c:pt>
                <c:pt idx="17845">
                  <c:v>91.078216363600006</c:v>
                </c:pt>
                <c:pt idx="17846">
                  <c:v>91.078822957400007</c:v>
                </c:pt>
                <c:pt idx="17847">
                  <c:v>91.081326126999997</c:v>
                </c:pt>
                <c:pt idx="17848">
                  <c:v>91.084076418699993</c:v>
                </c:pt>
                <c:pt idx="17849">
                  <c:v>91.084495316499996</c:v>
                </c:pt>
                <c:pt idx="17850">
                  <c:v>91.085021472099996</c:v>
                </c:pt>
                <c:pt idx="17851">
                  <c:v>91.085769292400002</c:v>
                </c:pt>
                <c:pt idx="17852">
                  <c:v>91.086381771899994</c:v>
                </c:pt>
                <c:pt idx="17853">
                  <c:v>91.088167957699994</c:v>
                </c:pt>
                <c:pt idx="17854">
                  <c:v>91.091169017699997</c:v>
                </c:pt>
                <c:pt idx="17855">
                  <c:v>91.093477201599995</c:v>
                </c:pt>
                <c:pt idx="17856">
                  <c:v>91.094862366300006</c:v>
                </c:pt>
                <c:pt idx="17857">
                  <c:v>91.098908138100001</c:v>
                </c:pt>
                <c:pt idx="17858">
                  <c:v>91.103804062099996</c:v>
                </c:pt>
                <c:pt idx="17859">
                  <c:v>91.105721034799998</c:v>
                </c:pt>
                <c:pt idx="17860">
                  <c:v>91.106493133900003</c:v>
                </c:pt>
                <c:pt idx="17861">
                  <c:v>91.108350194500005</c:v>
                </c:pt>
                <c:pt idx="17862">
                  <c:v>91.110525420900004</c:v>
                </c:pt>
                <c:pt idx="17863">
                  <c:v>91.111313758099996</c:v>
                </c:pt>
                <c:pt idx="17864">
                  <c:v>91.113586501499995</c:v>
                </c:pt>
                <c:pt idx="17865">
                  <c:v>91.116553611300006</c:v>
                </c:pt>
                <c:pt idx="17866">
                  <c:v>91.117553967800006</c:v>
                </c:pt>
                <c:pt idx="17867">
                  <c:v>91.117808051300003</c:v>
                </c:pt>
                <c:pt idx="17868">
                  <c:v>91.119003347200007</c:v>
                </c:pt>
                <c:pt idx="17869">
                  <c:v>91.1231010419</c:v>
                </c:pt>
                <c:pt idx="17870">
                  <c:v>91.126706458800001</c:v>
                </c:pt>
                <c:pt idx="17871">
                  <c:v>91.128345129600007</c:v>
                </c:pt>
                <c:pt idx="17872">
                  <c:v>91.1294888165</c:v>
                </c:pt>
                <c:pt idx="17873">
                  <c:v>91.130476972500006</c:v>
                </c:pt>
                <c:pt idx="17874">
                  <c:v>91.133053965200006</c:v>
                </c:pt>
                <c:pt idx="17875">
                  <c:v>91.135132403900002</c:v>
                </c:pt>
                <c:pt idx="17876">
                  <c:v>91.136784726599998</c:v>
                </c:pt>
                <c:pt idx="17877">
                  <c:v>91.138304336299996</c:v>
                </c:pt>
                <c:pt idx="17878">
                  <c:v>91.139505503500004</c:v>
                </c:pt>
                <c:pt idx="17879">
                  <c:v>91.141705016299994</c:v>
                </c:pt>
                <c:pt idx="17880">
                  <c:v>91.142949799999997</c:v>
                </c:pt>
                <c:pt idx="17881">
                  <c:v>91.143848963300002</c:v>
                </c:pt>
                <c:pt idx="17882">
                  <c:v>91.145654082600004</c:v>
                </c:pt>
                <c:pt idx="17883">
                  <c:v>91.146794010799994</c:v>
                </c:pt>
                <c:pt idx="17884">
                  <c:v>91.148545240199994</c:v>
                </c:pt>
                <c:pt idx="17885">
                  <c:v>91.150134806200001</c:v>
                </c:pt>
                <c:pt idx="17886">
                  <c:v>91.1502128148</c:v>
                </c:pt>
                <c:pt idx="17887">
                  <c:v>91.150676184999995</c:v>
                </c:pt>
                <c:pt idx="17888">
                  <c:v>91.152863499700004</c:v>
                </c:pt>
                <c:pt idx="17889">
                  <c:v>91.154941652999995</c:v>
                </c:pt>
                <c:pt idx="17890">
                  <c:v>91.155754048700004</c:v>
                </c:pt>
                <c:pt idx="17891">
                  <c:v>91.158425656199995</c:v>
                </c:pt>
                <c:pt idx="17892">
                  <c:v>91.161174888199994</c:v>
                </c:pt>
                <c:pt idx="17893">
                  <c:v>91.161765060899995</c:v>
                </c:pt>
                <c:pt idx="17894">
                  <c:v>91.161906274700002</c:v>
                </c:pt>
                <c:pt idx="17895">
                  <c:v>91.163071829299994</c:v>
                </c:pt>
                <c:pt idx="17896">
                  <c:v>91.164638835000005</c:v>
                </c:pt>
                <c:pt idx="17897">
                  <c:v>91.166335977200006</c:v>
                </c:pt>
                <c:pt idx="17898">
                  <c:v>91.167912260099996</c:v>
                </c:pt>
                <c:pt idx="17899">
                  <c:v>91.169026729400002</c:v>
                </c:pt>
                <c:pt idx="17900">
                  <c:v>91.174038810300004</c:v>
                </c:pt>
                <c:pt idx="17901">
                  <c:v>91.178445720599996</c:v>
                </c:pt>
                <c:pt idx="17902">
                  <c:v>91.178912737299996</c:v>
                </c:pt>
                <c:pt idx="17903">
                  <c:v>91.181510012800004</c:v>
                </c:pt>
                <c:pt idx="17904">
                  <c:v>91.185468982200007</c:v>
                </c:pt>
                <c:pt idx="17905">
                  <c:v>91.188745338399997</c:v>
                </c:pt>
                <c:pt idx="17906">
                  <c:v>91.191302636399996</c:v>
                </c:pt>
                <c:pt idx="17907">
                  <c:v>91.193346082999994</c:v>
                </c:pt>
                <c:pt idx="17908">
                  <c:v>91.195004420000004</c:v>
                </c:pt>
                <c:pt idx="17909">
                  <c:v>91.195770214700005</c:v>
                </c:pt>
                <c:pt idx="17910">
                  <c:v>91.196016997699999</c:v>
                </c:pt>
                <c:pt idx="17911">
                  <c:v>91.197681652200004</c:v>
                </c:pt>
                <c:pt idx="17912">
                  <c:v>91.201627810600002</c:v>
                </c:pt>
                <c:pt idx="17913">
                  <c:v>91.204054710799994</c:v>
                </c:pt>
                <c:pt idx="17914">
                  <c:v>91.2043434781</c:v>
                </c:pt>
                <c:pt idx="17915">
                  <c:v>91.207656733700006</c:v>
                </c:pt>
                <c:pt idx="17916">
                  <c:v>91.211491576399993</c:v>
                </c:pt>
                <c:pt idx="17917">
                  <c:v>91.212643776600004</c:v>
                </c:pt>
                <c:pt idx="17918">
                  <c:v>91.213238263899996</c:v>
                </c:pt>
                <c:pt idx="17919">
                  <c:v>91.215089530300006</c:v>
                </c:pt>
                <c:pt idx="17920">
                  <c:v>91.217127087400002</c:v>
                </c:pt>
                <c:pt idx="17921">
                  <c:v>91.218095261299993</c:v>
                </c:pt>
                <c:pt idx="17922">
                  <c:v>91.220791973399997</c:v>
                </c:pt>
                <c:pt idx="17923">
                  <c:v>91.223438095199995</c:v>
                </c:pt>
                <c:pt idx="17924">
                  <c:v>91.2255701964</c:v>
                </c:pt>
                <c:pt idx="17925">
                  <c:v>91.228276610099996</c:v>
                </c:pt>
                <c:pt idx="17926">
                  <c:v>91.230194548200004</c:v>
                </c:pt>
                <c:pt idx="17927">
                  <c:v>91.232034883400004</c:v>
                </c:pt>
                <c:pt idx="17928">
                  <c:v>91.233808298699998</c:v>
                </c:pt>
                <c:pt idx="17929">
                  <c:v>91.234794578600003</c:v>
                </c:pt>
                <c:pt idx="17930">
                  <c:v>91.238137246899996</c:v>
                </c:pt>
                <c:pt idx="17931">
                  <c:v>91.241265535400004</c:v>
                </c:pt>
                <c:pt idx="17932">
                  <c:v>91.242351458399995</c:v>
                </c:pt>
                <c:pt idx="17933">
                  <c:v>91.244316866800006</c:v>
                </c:pt>
                <c:pt idx="17934">
                  <c:v>91.245243968300002</c:v>
                </c:pt>
                <c:pt idx="17935">
                  <c:v>91.245344356100006</c:v>
                </c:pt>
                <c:pt idx="17936">
                  <c:v>91.245792300999994</c:v>
                </c:pt>
                <c:pt idx="17937">
                  <c:v>91.246970334599993</c:v>
                </c:pt>
                <c:pt idx="17938">
                  <c:v>91.247942272700001</c:v>
                </c:pt>
                <c:pt idx="17939">
                  <c:v>91.248228473699996</c:v>
                </c:pt>
                <c:pt idx="17940">
                  <c:v>91.248691062199995</c:v>
                </c:pt>
                <c:pt idx="17941">
                  <c:v>91.249448076099995</c:v>
                </c:pt>
                <c:pt idx="17942">
                  <c:v>91.250742545199998</c:v>
                </c:pt>
                <c:pt idx="17943">
                  <c:v>91.251948768700004</c:v>
                </c:pt>
                <c:pt idx="17944">
                  <c:v>91.252334392899996</c:v>
                </c:pt>
                <c:pt idx="17945">
                  <c:v>91.253692059100004</c:v>
                </c:pt>
                <c:pt idx="17946">
                  <c:v>91.255161733199998</c:v>
                </c:pt>
                <c:pt idx="17947">
                  <c:v>91.255600865100007</c:v>
                </c:pt>
                <c:pt idx="17948">
                  <c:v>91.256445430599996</c:v>
                </c:pt>
                <c:pt idx="17949">
                  <c:v>91.257232984200002</c:v>
                </c:pt>
                <c:pt idx="17950">
                  <c:v>91.257573448700001</c:v>
                </c:pt>
                <c:pt idx="17951">
                  <c:v>91.258556923200004</c:v>
                </c:pt>
                <c:pt idx="17952">
                  <c:v>91.259670650000004</c:v>
                </c:pt>
                <c:pt idx="17953">
                  <c:v>91.260788617399996</c:v>
                </c:pt>
                <c:pt idx="17954">
                  <c:v>91.262986518100007</c:v>
                </c:pt>
                <c:pt idx="17955">
                  <c:v>91.264440342599997</c:v>
                </c:pt>
                <c:pt idx="17956">
                  <c:v>91.265027626800006</c:v>
                </c:pt>
                <c:pt idx="17957">
                  <c:v>91.267273727599999</c:v>
                </c:pt>
                <c:pt idx="17958">
                  <c:v>91.269144428499999</c:v>
                </c:pt>
                <c:pt idx="17959">
                  <c:v>91.270236290200003</c:v>
                </c:pt>
                <c:pt idx="17960">
                  <c:v>91.271244602600007</c:v>
                </c:pt>
                <c:pt idx="17961">
                  <c:v>91.272522831200007</c:v>
                </c:pt>
                <c:pt idx="17962">
                  <c:v>91.274651703000004</c:v>
                </c:pt>
                <c:pt idx="17963">
                  <c:v>91.275631822999998</c:v>
                </c:pt>
                <c:pt idx="17964">
                  <c:v>91.275742421100006</c:v>
                </c:pt>
                <c:pt idx="17965">
                  <c:v>91.276336296699995</c:v>
                </c:pt>
                <c:pt idx="17966">
                  <c:v>91.279111748800005</c:v>
                </c:pt>
                <c:pt idx="17967">
                  <c:v>91.2832032588</c:v>
                </c:pt>
                <c:pt idx="17968">
                  <c:v>91.287294615899995</c:v>
                </c:pt>
                <c:pt idx="17969">
                  <c:v>91.290881146999993</c:v>
                </c:pt>
                <c:pt idx="17970">
                  <c:v>91.292277125499993</c:v>
                </c:pt>
                <c:pt idx="17971">
                  <c:v>91.293499716300005</c:v>
                </c:pt>
                <c:pt idx="17972">
                  <c:v>91.295432138999999</c:v>
                </c:pt>
                <c:pt idx="17973">
                  <c:v>91.297847515100003</c:v>
                </c:pt>
                <c:pt idx="17974">
                  <c:v>91.299722182300002</c:v>
                </c:pt>
                <c:pt idx="17975">
                  <c:v>91.300597430600007</c:v>
                </c:pt>
                <c:pt idx="17976">
                  <c:v>91.303842245400006</c:v>
                </c:pt>
                <c:pt idx="17977">
                  <c:v>91.306548078399999</c:v>
                </c:pt>
                <c:pt idx="17978">
                  <c:v>91.309086765700002</c:v>
                </c:pt>
                <c:pt idx="17979">
                  <c:v>91.312120272599998</c:v>
                </c:pt>
                <c:pt idx="17980">
                  <c:v>91.313707605399998</c:v>
                </c:pt>
                <c:pt idx="17981">
                  <c:v>91.315202353399997</c:v>
                </c:pt>
                <c:pt idx="17982">
                  <c:v>91.316009886700002</c:v>
                </c:pt>
                <c:pt idx="17983">
                  <c:v>91.317633949200001</c:v>
                </c:pt>
                <c:pt idx="17984">
                  <c:v>91.319807407900001</c:v>
                </c:pt>
                <c:pt idx="17985">
                  <c:v>91.3233314756</c:v>
                </c:pt>
                <c:pt idx="17986">
                  <c:v>91.327113530399998</c:v>
                </c:pt>
                <c:pt idx="17987">
                  <c:v>91.328535079999995</c:v>
                </c:pt>
                <c:pt idx="17988">
                  <c:v>91.3302690477</c:v>
                </c:pt>
                <c:pt idx="17989">
                  <c:v>91.333449243100006</c:v>
                </c:pt>
                <c:pt idx="17990">
                  <c:v>91.335968305899996</c:v>
                </c:pt>
                <c:pt idx="17991">
                  <c:v>91.337239084700002</c:v>
                </c:pt>
                <c:pt idx="17992">
                  <c:v>91.339601047399995</c:v>
                </c:pt>
                <c:pt idx="17993">
                  <c:v>91.341658316899995</c:v>
                </c:pt>
                <c:pt idx="17994">
                  <c:v>91.343164434000002</c:v>
                </c:pt>
                <c:pt idx="17995">
                  <c:v>91.345403531000002</c:v>
                </c:pt>
                <c:pt idx="17996">
                  <c:v>91.346579257100004</c:v>
                </c:pt>
                <c:pt idx="17997">
                  <c:v>91.347921215300005</c:v>
                </c:pt>
                <c:pt idx="17998">
                  <c:v>91.349488857099999</c:v>
                </c:pt>
                <c:pt idx="17999">
                  <c:v>91.350204263199998</c:v>
                </c:pt>
                <c:pt idx="18000">
                  <c:v>91.350687690499996</c:v>
                </c:pt>
                <c:pt idx="18001">
                  <c:v>91.351699132700006</c:v>
                </c:pt>
                <c:pt idx="18002">
                  <c:v>91.352803591099999</c:v>
                </c:pt>
                <c:pt idx="18003">
                  <c:v>91.354963077099995</c:v>
                </c:pt>
                <c:pt idx="18004">
                  <c:v>91.357037899399998</c:v>
                </c:pt>
                <c:pt idx="18005">
                  <c:v>91.357526926899993</c:v>
                </c:pt>
                <c:pt idx="18006">
                  <c:v>91.358839349199997</c:v>
                </c:pt>
                <c:pt idx="18007">
                  <c:v>91.360678139100003</c:v>
                </c:pt>
                <c:pt idx="18008">
                  <c:v>91.361699743399996</c:v>
                </c:pt>
                <c:pt idx="18009">
                  <c:v>91.363009522300004</c:v>
                </c:pt>
                <c:pt idx="18010">
                  <c:v>91.364996671499995</c:v>
                </c:pt>
                <c:pt idx="18011">
                  <c:v>91.366076540899996</c:v>
                </c:pt>
                <c:pt idx="18012">
                  <c:v>91.369161095899997</c:v>
                </c:pt>
                <c:pt idx="18013">
                  <c:v>91.372731372199993</c:v>
                </c:pt>
                <c:pt idx="18014">
                  <c:v>91.375781594599999</c:v>
                </c:pt>
                <c:pt idx="18015">
                  <c:v>91.379288336000002</c:v>
                </c:pt>
                <c:pt idx="18016">
                  <c:v>91.3829481665</c:v>
                </c:pt>
                <c:pt idx="18017">
                  <c:v>91.387255153599995</c:v>
                </c:pt>
                <c:pt idx="18018">
                  <c:v>91.389662614000002</c:v>
                </c:pt>
                <c:pt idx="18019">
                  <c:v>91.390861720199993</c:v>
                </c:pt>
                <c:pt idx="18020">
                  <c:v>91.393046917299998</c:v>
                </c:pt>
                <c:pt idx="18021">
                  <c:v>91.395093494899996</c:v>
                </c:pt>
                <c:pt idx="18022">
                  <c:v>91.395873045800002</c:v>
                </c:pt>
                <c:pt idx="18023">
                  <c:v>91.397079119200001</c:v>
                </c:pt>
                <c:pt idx="18024">
                  <c:v>91.398454192200006</c:v>
                </c:pt>
                <c:pt idx="18025">
                  <c:v>91.399940009100007</c:v>
                </c:pt>
                <c:pt idx="18026">
                  <c:v>91.402608597799997</c:v>
                </c:pt>
                <c:pt idx="18027">
                  <c:v>91.404546501400006</c:v>
                </c:pt>
                <c:pt idx="18028">
                  <c:v>91.405548215600007</c:v>
                </c:pt>
                <c:pt idx="18029">
                  <c:v>91.406963433599998</c:v>
                </c:pt>
                <c:pt idx="18030">
                  <c:v>91.407775994800005</c:v>
                </c:pt>
                <c:pt idx="18031">
                  <c:v>91.408765306600003</c:v>
                </c:pt>
                <c:pt idx="18032">
                  <c:v>91.410068502599998</c:v>
                </c:pt>
                <c:pt idx="18033">
                  <c:v>91.411516107599994</c:v>
                </c:pt>
                <c:pt idx="18034">
                  <c:v>91.412579415600007</c:v>
                </c:pt>
                <c:pt idx="18035">
                  <c:v>91.415086087500001</c:v>
                </c:pt>
                <c:pt idx="18036">
                  <c:v>91.419728289099993</c:v>
                </c:pt>
                <c:pt idx="18037">
                  <c:v>91.4230013767</c:v>
                </c:pt>
                <c:pt idx="18038">
                  <c:v>91.424187777100002</c:v>
                </c:pt>
                <c:pt idx="18039">
                  <c:v>91.425009943299997</c:v>
                </c:pt>
                <c:pt idx="18040">
                  <c:v>91.426822783399999</c:v>
                </c:pt>
                <c:pt idx="18041">
                  <c:v>91.428766898700005</c:v>
                </c:pt>
                <c:pt idx="18042">
                  <c:v>91.429727433400004</c:v>
                </c:pt>
                <c:pt idx="18043">
                  <c:v>91.430195471100006</c:v>
                </c:pt>
                <c:pt idx="18044">
                  <c:v>91.431610062199994</c:v>
                </c:pt>
                <c:pt idx="18045">
                  <c:v>91.432822610599999</c:v>
                </c:pt>
                <c:pt idx="18046">
                  <c:v>91.433011044500006</c:v>
                </c:pt>
                <c:pt idx="18047">
                  <c:v>91.433087666299997</c:v>
                </c:pt>
                <c:pt idx="18048">
                  <c:v>91.433258896500007</c:v>
                </c:pt>
                <c:pt idx="18049">
                  <c:v>91.434555403199994</c:v>
                </c:pt>
                <c:pt idx="18050">
                  <c:v>91.435925630100002</c:v>
                </c:pt>
                <c:pt idx="18051">
                  <c:v>91.436532291600003</c:v>
                </c:pt>
                <c:pt idx="18052">
                  <c:v>91.437005891300004</c:v>
                </c:pt>
                <c:pt idx="18053">
                  <c:v>91.437470951600005</c:v>
                </c:pt>
                <c:pt idx="18054">
                  <c:v>91.437922374300001</c:v>
                </c:pt>
                <c:pt idx="18055">
                  <c:v>91.438057100400002</c:v>
                </c:pt>
                <c:pt idx="18056">
                  <c:v>91.438283456700006</c:v>
                </c:pt>
                <c:pt idx="18057">
                  <c:v>91.439663765899994</c:v>
                </c:pt>
                <c:pt idx="18058">
                  <c:v>91.444357884200002</c:v>
                </c:pt>
                <c:pt idx="18059">
                  <c:v>91.448011571899997</c:v>
                </c:pt>
                <c:pt idx="18060">
                  <c:v>91.448407469200006</c:v>
                </c:pt>
                <c:pt idx="18061">
                  <c:v>91.449885165799998</c:v>
                </c:pt>
                <c:pt idx="18062">
                  <c:v>91.451762084899997</c:v>
                </c:pt>
                <c:pt idx="18063">
                  <c:v>91.455796453900007</c:v>
                </c:pt>
                <c:pt idx="18064">
                  <c:v>91.460455812899994</c:v>
                </c:pt>
                <c:pt idx="18065">
                  <c:v>91.462248795899995</c:v>
                </c:pt>
                <c:pt idx="18066">
                  <c:v>91.463680214899995</c:v>
                </c:pt>
                <c:pt idx="18067">
                  <c:v>91.465422638500002</c:v>
                </c:pt>
                <c:pt idx="18068">
                  <c:v>91.466471012599996</c:v>
                </c:pt>
                <c:pt idx="18069">
                  <c:v>91.466880066399995</c:v>
                </c:pt>
                <c:pt idx="18070">
                  <c:v>91.467592077999996</c:v>
                </c:pt>
                <c:pt idx="18071">
                  <c:v>91.468323303700004</c:v>
                </c:pt>
                <c:pt idx="18072">
                  <c:v>91.470824495299993</c:v>
                </c:pt>
                <c:pt idx="18073">
                  <c:v>91.473608523300001</c:v>
                </c:pt>
                <c:pt idx="18074">
                  <c:v>91.474451263600002</c:v>
                </c:pt>
                <c:pt idx="18075">
                  <c:v>91.475837776000006</c:v>
                </c:pt>
                <c:pt idx="18076">
                  <c:v>91.477201110099998</c:v>
                </c:pt>
                <c:pt idx="18077">
                  <c:v>91.478055537900005</c:v>
                </c:pt>
                <c:pt idx="18078">
                  <c:v>91.478648501699993</c:v>
                </c:pt>
                <c:pt idx="18079">
                  <c:v>91.478806474099997</c:v>
                </c:pt>
                <c:pt idx="18080">
                  <c:v>91.482120864400002</c:v>
                </c:pt>
                <c:pt idx="18081">
                  <c:v>91.486126689000002</c:v>
                </c:pt>
                <c:pt idx="18082">
                  <c:v>91.487867847199993</c:v>
                </c:pt>
                <c:pt idx="18083">
                  <c:v>91.490157778400004</c:v>
                </c:pt>
                <c:pt idx="18084">
                  <c:v>91.4920726358</c:v>
                </c:pt>
                <c:pt idx="18085">
                  <c:v>91.492895582299994</c:v>
                </c:pt>
                <c:pt idx="18086">
                  <c:v>91.493322403600004</c:v>
                </c:pt>
                <c:pt idx="18087">
                  <c:v>91.493890503800003</c:v>
                </c:pt>
                <c:pt idx="18088">
                  <c:v>91.498487583200003</c:v>
                </c:pt>
                <c:pt idx="18089">
                  <c:v>91.503344829900001</c:v>
                </c:pt>
                <c:pt idx="18090">
                  <c:v>91.504182461400006</c:v>
                </c:pt>
                <c:pt idx="18091">
                  <c:v>91.504595785000006</c:v>
                </c:pt>
                <c:pt idx="18092">
                  <c:v>91.505466052200006</c:v>
                </c:pt>
                <c:pt idx="18093">
                  <c:v>91.506550075099995</c:v>
                </c:pt>
                <c:pt idx="18094">
                  <c:v>91.508885805899993</c:v>
                </c:pt>
                <c:pt idx="18095">
                  <c:v>91.512133810500004</c:v>
                </c:pt>
                <c:pt idx="18096">
                  <c:v>91.5136501068</c:v>
                </c:pt>
                <c:pt idx="18097">
                  <c:v>91.515816439299996</c:v>
                </c:pt>
                <c:pt idx="18098">
                  <c:v>91.519614842699994</c:v>
                </c:pt>
                <c:pt idx="18099">
                  <c:v>91.521602699100001</c:v>
                </c:pt>
                <c:pt idx="18100">
                  <c:v>91.521981326700001</c:v>
                </c:pt>
                <c:pt idx="18101">
                  <c:v>91.524441719600006</c:v>
                </c:pt>
                <c:pt idx="18102">
                  <c:v>91.527327522299998</c:v>
                </c:pt>
                <c:pt idx="18103">
                  <c:v>91.528757930500007</c:v>
                </c:pt>
                <c:pt idx="18104">
                  <c:v>91.529986790799995</c:v>
                </c:pt>
                <c:pt idx="18105">
                  <c:v>91.530407299800004</c:v>
                </c:pt>
                <c:pt idx="18106">
                  <c:v>91.531659932899998</c:v>
                </c:pt>
                <c:pt idx="18107">
                  <c:v>91.534238725799995</c:v>
                </c:pt>
                <c:pt idx="18108">
                  <c:v>91.535845229200007</c:v>
                </c:pt>
                <c:pt idx="18109">
                  <c:v>91.536200237700001</c:v>
                </c:pt>
                <c:pt idx="18110">
                  <c:v>91.537031143899995</c:v>
                </c:pt>
                <c:pt idx="18111">
                  <c:v>91.538111850000007</c:v>
                </c:pt>
                <c:pt idx="18112">
                  <c:v>91.539979650399999</c:v>
                </c:pt>
                <c:pt idx="18113">
                  <c:v>91.541811134900001</c:v>
                </c:pt>
                <c:pt idx="18114">
                  <c:v>91.542498373000001</c:v>
                </c:pt>
                <c:pt idx="18115">
                  <c:v>91.543392411599996</c:v>
                </c:pt>
                <c:pt idx="18116">
                  <c:v>91.544400537300007</c:v>
                </c:pt>
                <c:pt idx="18117">
                  <c:v>91.545538117800007</c:v>
                </c:pt>
                <c:pt idx="18118">
                  <c:v>91.547138409300004</c:v>
                </c:pt>
                <c:pt idx="18119">
                  <c:v>91.548164763800003</c:v>
                </c:pt>
                <c:pt idx="18120">
                  <c:v>91.548800041299998</c:v>
                </c:pt>
                <c:pt idx="18121">
                  <c:v>91.550282453400001</c:v>
                </c:pt>
                <c:pt idx="18122">
                  <c:v>91.551736305999995</c:v>
                </c:pt>
                <c:pt idx="18123">
                  <c:v>91.553497170200004</c:v>
                </c:pt>
                <c:pt idx="18124">
                  <c:v>91.555510397099994</c:v>
                </c:pt>
                <c:pt idx="18125">
                  <c:v>91.556498611099997</c:v>
                </c:pt>
                <c:pt idx="18126">
                  <c:v>91.557562637900006</c:v>
                </c:pt>
                <c:pt idx="18127">
                  <c:v>91.558479309199996</c:v>
                </c:pt>
                <c:pt idx="18128">
                  <c:v>91.559940638</c:v>
                </c:pt>
                <c:pt idx="18129">
                  <c:v>91.561807922699998</c:v>
                </c:pt>
                <c:pt idx="18130">
                  <c:v>91.562682886700003</c:v>
                </c:pt>
                <c:pt idx="18131">
                  <c:v>91.563128416300003</c:v>
                </c:pt>
                <c:pt idx="18132">
                  <c:v>91.563244208900002</c:v>
                </c:pt>
                <c:pt idx="18133">
                  <c:v>91.564172879699996</c:v>
                </c:pt>
                <c:pt idx="18134">
                  <c:v>91.566105925100004</c:v>
                </c:pt>
                <c:pt idx="18135">
                  <c:v>91.568041300000004</c:v>
                </c:pt>
                <c:pt idx="18136">
                  <c:v>91.5698523266</c:v>
                </c:pt>
                <c:pt idx="18137">
                  <c:v>91.570827635200004</c:v>
                </c:pt>
                <c:pt idx="18138">
                  <c:v>91.571758093100001</c:v>
                </c:pt>
                <c:pt idx="18139">
                  <c:v>91.573555927900003</c:v>
                </c:pt>
                <c:pt idx="18140">
                  <c:v>91.575775972700001</c:v>
                </c:pt>
                <c:pt idx="18141">
                  <c:v>91.577320515699995</c:v>
                </c:pt>
                <c:pt idx="18142">
                  <c:v>91.579100583599995</c:v>
                </c:pt>
                <c:pt idx="18143">
                  <c:v>91.581331850599994</c:v>
                </c:pt>
                <c:pt idx="18144">
                  <c:v>91.582237712199998</c:v>
                </c:pt>
                <c:pt idx="18145">
                  <c:v>91.583172829399999</c:v>
                </c:pt>
                <c:pt idx="18146">
                  <c:v>91.587178831800003</c:v>
                </c:pt>
                <c:pt idx="18147">
                  <c:v>91.591611386799997</c:v>
                </c:pt>
                <c:pt idx="18148">
                  <c:v>91.593202328299995</c:v>
                </c:pt>
                <c:pt idx="18149">
                  <c:v>91.594643357600006</c:v>
                </c:pt>
                <c:pt idx="18150">
                  <c:v>91.597525347000001</c:v>
                </c:pt>
                <c:pt idx="18151">
                  <c:v>91.600496977899994</c:v>
                </c:pt>
                <c:pt idx="18152">
                  <c:v>91.603028449600004</c:v>
                </c:pt>
                <c:pt idx="18153">
                  <c:v>91.606044073000007</c:v>
                </c:pt>
                <c:pt idx="18154">
                  <c:v>91.6088148706</c:v>
                </c:pt>
                <c:pt idx="18155">
                  <c:v>91.611245870100007</c:v>
                </c:pt>
                <c:pt idx="18156">
                  <c:v>91.613087108100004</c:v>
                </c:pt>
                <c:pt idx="18157">
                  <c:v>91.613888445499995</c:v>
                </c:pt>
                <c:pt idx="18158">
                  <c:v>91.614490474099995</c:v>
                </c:pt>
                <c:pt idx="18159">
                  <c:v>91.615107264800002</c:v>
                </c:pt>
                <c:pt idx="18160">
                  <c:v>91.615671119400005</c:v>
                </c:pt>
                <c:pt idx="18161">
                  <c:v>91.616481206000003</c:v>
                </c:pt>
                <c:pt idx="18162">
                  <c:v>91.617136135199999</c:v>
                </c:pt>
                <c:pt idx="18163">
                  <c:v>91.618209956000001</c:v>
                </c:pt>
                <c:pt idx="18164">
                  <c:v>91.620827042100004</c:v>
                </c:pt>
                <c:pt idx="18165">
                  <c:v>91.623048646000001</c:v>
                </c:pt>
                <c:pt idx="18166">
                  <c:v>91.624264483399998</c:v>
                </c:pt>
                <c:pt idx="18167">
                  <c:v>91.625040325399993</c:v>
                </c:pt>
                <c:pt idx="18168">
                  <c:v>91.626738644699998</c:v>
                </c:pt>
                <c:pt idx="18169">
                  <c:v>91.6309125075</c:v>
                </c:pt>
                <c:pt idx="18170">
                  <c:v>91.634852135599999</c:v>
                </c:pt>
                <c:pt idx="18171">
                  <c:v>91.636591261999996</c:v>
                </c:pt>
                <c:pt idx="18172">
                  <c:v>91.636897079299999</c:v>
                </c:pt>
                <c:pt idx="18173">
                  <c:v>91.637151598700001</c:v>
                </c:pt>
                <c:pt idx="18174">
                  <c:v>91.637481247300002</c:v>
                </c:pt>
                <c:pt idx="18175">
                  <c:v>91.638567509699996</c:v>
                </c:pt>
                <c:pt idx="18176">
                  <c:v>91.6435040442</c:v>
                </c:pt>
                <c:pt idx="18177">
                  <c:v>91.648327644899993</c:v>
                </c:pt>
                <c:pt idx="18178">
                  <c:v>91.649622094700007</c:v>
                </c:pt>
                <c:pt idx="18179">
                  <c:v>91.651192394899994</c:v>
                </c:pt>
                <c:pt idx="18180">
                  <c:v>91.652650647300007</c:v>
                </c:pt>
                <c:pt idx="18181">
                  <c:v>91.6532117064</c:v>
                </c:pt>
                <c:pt idx="18182">
                  <c:v>91.654341496300006</c:v>
                </c:pt>
                <c:pt idx="18183">
                  <c:v>91.656431972099995</c:v>
                </c:pt>
                <c:pt idx="18184">
                  <c:v>91.659324910999999</c:v>
                </c:pt>
                <c:pt idx="18185">
                  <c:v>91.661137085999997</c:v>
                </c:pt>
                <c:pt idx="18186">
                  <c:v>91.662177845000002</c:v>
                </c:pt>
                <c:pt idx="18187">
                  <c:v>91.663436027100005</c:v>
                </c:pt>
                <c:pt idx="18188">
                  <c:v>91.664691372899995</c:v>
                </c:pt>
                <c:pt idx="18189">
                  <c:v>91.665688645700001</c:v>
                </c:pt>
                <c:pt idx="18190">
                  <c:v>91.666744234000006</c:v>
                </c:pt>
                <c:pt idx="18191">
                  <c:v>91.667722549299995</c:v>
                </c:pt>
                <c:pt idx="18192">
                  <c:v>91.669040035099997</c:v>
                </c:pt>
                <c:pt idx="18193">
                  <c:v>91.671732395600003</c:v>
                </c:pt>
                <c:pt idx="18194">
                  <c:v>91.674288125399997</c:v>
                </c:pt>
                <c:pt idx="18195">
                  <c:v>91.679434464899998</c:v>
                </c:pt>
                <c:pt idx="18196">
                  <c:v>91.684356208300002</c:v>
                </c:pt>
                <c:pt idx="18197">
                  <c:v>91.686096323599998</c:v>
                </c:pt>
                <c:pt idx="18198">
                  <c:v>91.687335361999999</c:v>
                </c:pt>
                <c:pt idx="18199">
                  <c:v>91.688376160900006</c:v>
                </c:pt>
                <c:pt idx="18200">
                  <c:v>91.690034199699994</c:v>
                </c:pt>
                <c:pt idx="18201">
                  <c:v>91.692382315900005</c:v>
                </c:pt>
                <c:pt idx="18202">
                  <c:v>91.693837390799999</c:v>
                </c:pt>
                <c:pt idx="18203">
                  <c:v>91.694604328300002</c:v>
                </c:pt>
                <c:pt idx="18204">
                  <c:v>91.697395158099994</c:v>
                </c:pt>
                <c:pt idx="18205">
                  <c:v>91.700027135400006</c:v>
                </c:pt>
                <c:pt idx="18206">
                  <c:v>91.702023174600001</c:v>
                </c:pt>
                <c:pt idx="18207">
                  <c:v>91.7038474987</c:v>
                </c:pt>
                <c:pt idx="18208">
                  <c:v>91.704211616899997</c:v>
                </c:pt>
                <c:pt idx="18209">
                  <c:v>91.704401055800005</c:v>
                </c:pt>
                <c:pt idx="18210">
                  <c:v>91.705106040800004</c:v>
                </c:pt>
                <c:pt idx="18211">
                  <c:v>91.706191002500006</c:v>
                </c:pt>
                <c:pt idx="18212">
                  <c:v>91.707974965999995</c:v>
                </c:pt>
                <c:pt idx="18213">
                  <c:v>91.710175555700005</c:v>
                </c:pt>
                <c:pt idx="18214">
                  <c:v>91.711120946500003</c:v>
                </c:pt>
                <c:pt idx="18215">
                  <c:v>91.712640819900002</c:v>
                </c:pt>
                <c:pt idx="18216">
                  <c:v>91.715077427400004</c:v>
                </c:pt>
                <c:pt idx="18217">
                  <c:v>91.717668371800002</c:v>
                </c:pt>
                <c:pt idx="18218">
                  <c:v>91.719304258999998</c:v>
                </c:pt>
                <c:pt idx="18219">
                  <c:v>91.721445746499995</c:v>
                </c:pt>
                <c:pt idx="18220">
                  <c:v>91.726132765900005</c:v>
                </c:pt>
                <c:pt idx="18221">
                  <c:v>91.729601963899995</c:v>
                </c:pt>
                <c:pt idx="18222">
                  <c:v>91.730820552300003</c:v>
                </c:pt>
                <c:pt idx="18223">
                  <c:v>91.731282355999994</c:v>
                </c:pt>
                <c:pt idx="18224">
                  <c:v>91.731628084199997</c:v>
                </c:pt>
                <c:pt idx="18225">
                  <c:v>91.733399417599998</c:v>
                </c:pt>
                <c:pt idx="18226">
                  <c:v>91.735253040499998</c:v>
                </c:pt>
                <c:pt idx="18227">
                  <c:v>91.735669250900003</c:v>
                </c:pt>
                <c:pt idx="18228">
                  <c:v>91.736358409000005</c:v>
                </c:pt>
                <c:pt idx="18229">
                  <c:v>91.738619089300002</c:v>
                </c:pt>
                <c:pt idx="18230">
                  <c:v>91.741276844200002</c:v>
                </c:pt>
                <c:pt idx="18231">
                  <c:v>91.742855057200003</c:v>
                </c:pt>
                <c:pt idx="18232">
                  <c:v>91.743885608799999</c:v>
                </c:pt>
                <c:pt idx="18233">
                  <c:v>91.746308666199994</c:v>
                </c:pt>
                <c:pt idx="18234">
                  <c:v>91.749558863700003</c:v>
                </c:pt>
                <c:pt idx="18235">
                  <c:v>91.753992518499999</c:v>
                </c:pt>
                <c:pt idx="18236">
                  <c:v>91.757412704800004</c:v>
                </c:pt>
                <c:pt idx="18237">
                  <c:v>91.758755244</c:v>
                </c:pt>
                <c:pt idx="18238">
                  <c:v>91.759954198599999</c:v>
                </c:pt>
                <c:pt idx="18239">
                  <c:v>91.763864597400001</c:v>
                </c:pt>
                <c:pt idx="18240">
                  <c:v>91.769607569599998</c:v>
                </c:pt>
                <c:pt idx="18241">
                  <c:v>91.772458182400001</c:v>
                </c:pt>
                <c:pt idx="18242">
                  <c:v>91.774176397100007</c:v>
                </c:pt>
                <c:pt idx="18243">
                  <c:v>91.775201261199996</c:v>
                </c:pt>
                <c:pt idx="18244">
                  <c:v>91.775711689999994</c:v>
                </c:pt>
                <c:pt idx="18245">
                  <c:v>91.776146786799998</c:v>
                </c:pt>
                <c:pt idx="18246">
                  <c:v>91.777587177300006</c:v>
                </c:pt>
                <c:pt idx="18247">
                  <c:v>91.778948486600001</c:v>
                </c:pt>
                <c:pt idx="18248">
                  <c:v>91.779676134699997</c:v>
                </c:pt>
                <c:pt idx="18249">
                  <c:v>91.780394255600001</c:v>
                </c:pt>
                <c:pt idx="18250">
                  <c:v>91.782155324300007</c:v>
                </c:pt>
                <c:pt idx="18251">
                  <c:v>91.785657921600006</c:v>
                </c:pt>
                <c:pt idx="18252">
                  <c:v>91.788240550500007</c:v>
                </c:pt>
                <c:pt idx="18253">
                  <c:v>91.789635114399999</c:v>
                </c:pt>
                <c:pt idx="18254">
                  <c:v>91.790706481200004</c:v>
                </c:pt>
                <c:pt idx="18255">
                  <c:v>91.793326835800002</c:v>
                </c:pt>
                <c:pt idx="18256">
                  <c:v>91.796054879899998</c:v>
                </c:pt>
                <c:pt idx="18257">
                  <c:v>91.797280239700001</c:v>
                </c:pt>
                <c:pt idx="18258">
                  <c:v>91.798686028000006</c:v>
                </c:pt>
                <c:pt idx="18259">
                  <c:v>91.802369950200003</c:v>
                </c:pt>
                <c:pt idx="18260">
                  <c:v>91.806819804</c:v>
                </c:pt>
                <c:pt idx="18261">
                  <c:v>91.809114261700003</c:v>
                </c:pt>
                <c:pt idx="18262">
                  <c:v>91.810912791299998</c:v>
                </c:pt>
                <c:pt idx="18263">
                  <c:v>91.812280958000002</c:v>
                </c:pt>
                <c:pt idx="18264">
                  <c:v>91.812820975099996</c:v>
                </c:pt>
                <c:pt idx="18265">
                  <c:v>91.813983597999993</c:v>
                </c:pt>
                <c:pt idx="18266">
                  <c:v>91.815353400999996</c:v>
                </c:pt>
                <c:pt idx="18267">
                  <c:v>91.816336095799997</c:v>
                </c:pt>
                <c:pt idx="18268">
                  <c:v>91.819091623399999</c:v>
                </c:pt>
                <c:pt idx="18269">
                  <c:v>91.824025012999996</c:v>
                </c:pt>
                <c:pt idx="18270">
                  <c:v>91.827031016000007</c:v>
                </c:pt>
                <c:pt idx="18271">
                  <c:v>91.827974535999999</c:v>
                </c:pt>
                <c:pt idx="18272">
                  <c:v>91.829246759499995</c:v>
                </c:pt>
                <c:pt idx="18273">
                  <c:v>91.8304344214</c:v>
                </c:pt>
                <c:pt idx="18274">
                  <c:v>91.831471889300005</c:v>
                </c:pt>
                <c:pt idx="18275">
                  <c:v>91.832341525999993</c:v>
                </c:pt>
                <c:pt idx="18276">
                  <c:v>91.835047141399997</c:v>
                </c:pt>
                <c:pt idx="18277">
                  <c:v>91.837291603500006</c:v>
                </c:pt>
                <c:pt idx="18278">
                  <c:v>91.838000115900002</c:v>
                </c:pt>
                <c:pt idx="18279">
                  <c:v>91.839072916199996</c:v>
                </c:pt>
                <c:pt idx="18280">
                  <c:v>91.839816753400001</c:v>
                </c:pt>
                <c:pt idx="18281">
                  <c:v>91.840408253099994</c:v>
                </c:pt>
                <c:pt idx="18282">
                  <c:v>91.842537351600001</c:v>
                </c:pt>
                <c:pt idx="18283">
                  <c:v>91.845091990200004</c:v>
                </c:pt>
                <c:pt idx="18284">
                  <c:v>91.846332304100002</c:v>
                </c:pt>
                <c:pt idx="18285">
                  <c:v>91.847283751899994</c:v>
                </c:pt>
                <c:pt idx="18286">
                  <c:v>91.8483508148</c:v>
                </c:pt>
                <c:pt idx="18287">
                  <c:v>91.850498488300005</c:v>
                </c:pt>
                <c:pt idx="18288">
                  <c:v>91.853281166399995</c:v>
                </c:pt>
                <c:pt idx="18289">
                  <c:v>91.855106949200007</c:v>
                </c:pt>
                <c:pt idx="18290">
                  <c:v>91.855685098400002</c:v>
                </c:pt>
                <c:pt idx="18291">
                  <c:v>91.856133252899994</c:v>
                </c:pt>
                <c:pt idx="18292">
                  <c:v>91.856654696600003</c:v>
                </c:pt>
                <c:pt idx="18293">
                  <c:v>91.8575143387</c:v>
                </c:pt>
                <c:pt idx="18294">
                  <c:v>91.859393322000003</c:v>
                </c:pt>
                <c:pt idx="18295">
                  <c:v>91.860840470900001</c:v>
                </c:pt>
                <c:pt idx="18296">
                  <c:v>91.862874293800004</c:v>
                </c:pt>
                <c:pt idx="18297">
                  <c:v>91.864852736900005</c:v>
                </c:pt>
                <c:pt idx="18298">
                  <c:v>91.865383816900007</c:v>
                </c:pt>
                <c:pt idx="18299">
                  <c:v>91.866685113900004</c:v>
                </c:pt>
                <c:pt idx="18300">
                  <c:v>91.867831041599999</c:v>
                </c:pt>
                <c:pt idx="18301">
                  <c:v>91.868846528800006</c:v>
                </c:pt>
                <c:pt idx="18302">
                  <c:v>91.8707685591</c:v>
                </c:pt>
                <c:pt idx="18303">
                  <c:v>91.873489183399997</c:v>
                </c:pt>
                <c:pt idx="18304">
                  <c:v>91.875818327900006</c:v>
                </c:pt>
                <c:pt idx="18305">
                  <c:v>91.878248520599996</c:v>
                </c:pt>
                <c:pt idx="18306">
                  <c:v>91.881111395000005</c:v>
                </c:pt>
                <c:pt idx="18307">
                  <c:v>91.8843215821</c:v>
                </c:pt>
                <c:pt idx="18308">
                  <c:v>91.8864988033</c:v>
                </c:pt>
                <c:pt idx="18309">
                  <c:v>91.888032628399998</c:v>
                </c:pt>
                <c:pt idx="18310">
                  <c:v>91.890153938799997</c:v>
                </c:pt>
                <c:pt idx="18311">
                  <c:v>91.891679851000006</c:v>
                </c:pt>
                <c:pt idx="18312">
                  <c:v>91.893393583399998</c:v>
                </c:pt>
                <c:pt idx="18313">
                  <c:v>91.894543375799998</c:v>
                </c:pt>
                <c:pt idx="18314">
                  <c:v>91.896099925200005</c:v>
                </c:pt>
                <c:pt idx="18315">
                  <c:v>91.898132643899999</c:v>
                </c:pt>
                <c:pt idx="18316">
                  <c:v>91.900130047999994</c:v>
                </c:pt>
                <c:pt idx="18317">
                  <c:v>91.902322549700003</c:v>
                </c:pt>
                <c:pt idx="18318">
                  <c:v>91.904116862600006</c:v>
                </c:pt>
                <c:pt idx="18319">
                  <c:v>91.905162939099995</c:v>
                </c:pt>
                <c:pt idx="18320">
                  <c:v>91.906211206899997</c:v>
                </c:pt>
                <c:pt idx="18321">
                  <c:v>91.907524961899995</c:v>
                </c:pt>
                <c:pt idx="18322">
                  <c:v>91.910261941499996</c:v>
                </c:pt>
                <c:pt idx="18323">
                  <c:v>91.914267792499999</c:v>
                </c:pt>
                <c:pt idx="18324">
                  <c:v>91.916543626099994</c:v>
                </c:pt>
                <c:pt idx="18325">
                  <c:v>91.917151141399998</c:v>
                </c:pt>
                <c:pt idx="18326">
                  <c:v>91.917314365199999</c:v>
                </c:pt>
                <c:pt idx="18327">
                  <c:v>91.917715642299996</c:v>
                </c:pt>
                <c:pt idx="18328">
                  <c:v>91.919027229600005</c:v>
                </c:pt>
                <c:pt idx="18329">
                  <c:v>91.920581513800002</c:v>
                </c:pt>
                <c:pt idx="18330">
                  <c:v>91.921269475100004</c:v>
                </c:pt>
                <c:pt idx="18331">
                  <c:v>91.921643846999999</c:v>
                </c:pt>
                <c:pt idx="18332">
                  <c:v>91.9236484316</c:v>
                </c:pt>
                <c:pt idx="18333">
                  <c:v>91.926362339700006</c:v>
                </c:pt>
                <c:pt idx="18334">
                  <c:v>91.927552903199995</c:v>
                </c:pt>
                <c:pt idx="18335">
                  <c:v>91.928239004199995</c:v>
                </c:pt>
                <c:pt idx="18336">
                  <c:v>91.928985271499997</c:v>
                </c:pt>
                <c:pt idx="18337">
                  <c:v>91.929389216600001</c:v>
                </c:pt>
                <c:pt idx="18338">
                  <c:v>91.9300562154</c:v>
                </c:pt>
                <c:pt idx="18339">
                  <c:v>91.931255617199994</c:v>
                </c:pt>
                <c:pt idx="18340">
                  <c:v>91.933380233999998</c:v>
                </c:pt>
                <c:pt idx="18341">
                  <c:v>91.935194081199995</c:v>
                </c:pt>
                <c:pt idx="18342">
                  <c:v>91.936754654400005</c:v>
                </c:pt>
                <c:pt idx="18343">
                  <c:v>91.938061660299994</c:v>
                </c:pt>
                <c:pt idx="18344">
                  <c:v>91.938170786900002</c:v>
                </c:pt>
                <c:pt idx="18345">
                  <c:v>91.938570079900003</c:v>
                </c:pt>
                <c:pt idx="18346">
                  <c:v>91.939525630099993</c:v>
                </c:pt>
                <c:pt idx="18347">
                  <c:v>91.940349153900002</c:v>
                </c:pt>
                <c:pt idx="18348">
                  <c:v>91.941122242800006</c:v>
                </c:pt>
                <c:pt idx="18349">
                  <c:v>91.942427639200005</c:v>
                </c:pt>
                <c:pt idx="18350">
                  <c:v>91.9437860508</c:v>
                </c:pt>
                <c:pt idx="18351">
                  <c:v>91.944782696199994</c:v>
                </c:pt>
                <c:pt idx="18352">
                  <c:v>91.9454856017</c:v>
                </c:pt>
                <c:pt idx="18353">
                  <c:v>91.945815772200007</c:v>
                </c:pt>
                <c:pt idx="18354">
                  <c:v>91.946776114599999</c:v>
                </c:pt>
                <c:pt idx="18355">
                  <c:v>91.947874801899999</c:v>
                </c:pt>
                <c:pt idx="18356">
                  <c:v>91.948305000299996</c:v>
                </c:pt>
                <c:pt idx="18357">
                  <c:v>91.948719477099999</c:v>
                </c:pt>
                <c:pt idx="18358">
                  <c:v>91.949281636400002</c:v>
                </c:pt>
                <c:pt idx="18359">
                  <c:v>91.949737792899995</c:v>
                </c:pt>
                <c:pt idx="18360">
                  <c:v>91.9499213438</c:v>
                </c:pt>
                <c:pt idx="18361">
                  <c:v>91.950872220899996</c:v>
                </c:pt>
                <c:pt idx="18362">
                  <c:v>91.953352160099996</c:v>
                </c:pt>
                <c:pt idx="18363">
                  <c:v>91.959883918299994</c:v>
                </c:pt>
                <c:pt idx="18364">
                  <c:v>91.965572302599995</c:v>
                </c:pt>
                <c:pt idx="18365">
                  <c:v>91.967301466400002</c:v>
                </c:pt>
                <c:pt idx="18366">
                  <c:v>91.9684616455</c:v>
                </c:pt>
                <c:pt idx="18367">
                  <c:v>91.969448710799995</c:v>
                </c:pt>
                <c:pt idx="18368">
                  <c:v>91.970443071399998</c:v>
                </c:pt>
                <c:pt idx="18369">
                  <c:v>91.973469966799996</c:v>
                </c:pt>
                <c:pt idx="18370">
                  <c:v>91.977647101399995</c:v>
                </c:pt>
                <c:pt idx="18371">
                  <c:v>91.979438245599994</c:v>
                </c:pt>
                <c:pt idx="18372">
                  <c:v>91.981076176100004</c:v>
                </c:pt>
                <c:pt idx="18373">
                  <c:v>91.982517547300006</c:v>
                </c:pt>
                <c:pt idx="18374">
                  <c:v>91.984515264799995</c:v>
                </c:pt>
                <c:pt idx="18375">
                  <c:v>91.986338817499998</c:v>
                </c:pt>
                <c:pt idx="18376">
                  <c:v>91.986667048699999</c:v>
                </c:pt>
                <c:pt idx="18377">
                  <c:v>91.987510332300005</c:v>
                </c:pt>
                <c:pt idx="18378">
                  <c:v>91.988269881099995</c:v>
                </c:pt>
                <c:pt idx="18379">
                  <c:v>91.989202007200007</c:v>
                </c:pt>
                <c:pt idx="18380">
                  <c:v>91.990014528000003</c:v>
                </c:pt>
                <c:pt idx="18381">
                  <c:v>91.991137012199999</c:v>
                </c:pt>
                <c:pt idx="18382">
                  <c:v>91.992572182999993</c:v>
                </c:pt>
                <c:pt idx="18383">
                  <c:v>91.994209115700002</c:v>
                </c:pt>
                <c:pt idx="18384">
                  <c:v>91.996616420799995</c:v>
                </c:pt>
                <c:pt idx="18385">
                  <c:v>91.999033673400007</c:v>
                </c:pt>
                <c:pt idx="18386">
                  <c:v>92.001453620600003</c:v>
                </c:pt>
                <c:pt idx="18387">
                  <c:v>92.005051914399999</c:v>
                </c:pt>
                <c:pt idx="18388">
                  <c:v>92.008265720500006</c:v>
                </c:pt>
                <c:pt idx="18389">
                  <c:v>92.009311599900002</c:v>
                </c:pt>
                <c:pt idx="18390">
                  <c:v>92.011615953200007</c:v>
                </c:pt>
                <c:pt idx="18391">
                  <c:v>92.013696852799995</c:v>
                </c:pt>
                <c:pt idx="18392">
                  <c:v>92.013832563600005</c:v>
                </c:pt>
                <c:pt idx="18393">
                  <c:v>92.013976555599996</c:v>
                </c:pt>
                <c:pt idx="18394">
                  <c:v>92.015338319400001</c:v>
                </c:pt>
                <c:pt idx="18395">
                  <c:v>92.016735814599997</c:v>
                </c:pt>
                <c:pt idx="18396">
                  <c:v>92.018272145200001</c:v>
                </c:pt>
                <c:pt idx="18397">
                  <c:v>92.020815611900005</c:v>
                </c:pt>
                <c:pt idx="18398">
                  <c:v>92.022131370300002</c:v>
                </c:pt>
                <c:pt idx="18399">
                  <c:v>92.023793189599999</c:v>
                </c:pt>
                <c:pt idx="18400">
                  <c:v>92.026112195600007</c:v>
                </c:pt>
                <c:pt idx="18401">
                  <c:v>92.027071298799996</c:v>
                </c:pt>
                <c:pt idx="18402">
                  <c:v>92.028196623300005</c:v>
                </c:pt>
                <c:pt idx="18403">
                  <c:v>92.031083106699995</c:v>
                </c:pt>
                <c:pt idx="18404">
                  <c:v>92.033360101900001</c:v>
                </c:pt>
                <c:pt idx="18405">
                  <c:v>92.0356030648</c:v>
                </c:pt>
                <c:pt idx="18406">
                  <c:v>92.037839846400004</c:v>
                </c:pt>
                <c:pt idx="18407">
                  <c:v>92.039551658099995</c:v>
                </c:pt>
                <c:pt idx="18408">
                  <c:v>92.040821439799998</c:v>
                </c:pt>
                <c:pt idx="18409">
                  <c:v>92.041532508100005</c:v>
                </c:pt>
                <c:pt idx="18410">
                  <c:v>92.043892421099997</c:v>
                </c:pt>
                <c:pt idx="18411">
                  <c:v>92.045896049099994</c:v>
                </c:pt>
                <c:pt idx="18412">
                  <c:v>92.046282185099997</c:v>
                </c:pt>
                <c:pt idx="18413">
                  <c:v>92.046679783100004</c:v>
                </c:pt>
                <c:pt idx="18414">
                  <c:v>92.047066521299996</c:v>
                </c:pt>
                <c:pt idx="18415">
                  <c:v>92.047153976600001</c:v>
                </c:pt>
                <c:pt idx="18416">
                  <c:v>92.0477967753</c:v>
                </c:pt>
                <c:pt idx="18417">
                  <c:v>92.048758611599993</c:v>
                </c:pt>
                <c:pt idx="18418">
                  <c:v>92.049588342899995</c:v>
                </c:pt>
                <c:pt idx="18419">
                  <c:v>92.050367617000006</c:v>
                </c:pt>
                <c:pt idx="18420">
                  <c:v>92.051109361200005</c:v>
                </c:pt>
                <c:pt idx="18421">
                  <c:v>92.052934163700002</c:v>
                </c:pt>
                <c:pt idx="18422">
                  <c:v>92.056642701499996</c:v>
                </c:pt>
                <c:pt idx="18423">
                  <c:v>92.059474652000006</c:v>
                </c:pt>
                <c:pt idx="18424">
                  <c:v>92.060310715</c:v>
                </c:pt>
                <c:pt idx="18425">
                  <c:v>92.062998623400006</c:v>
                </c:pt>
                <c:pt idx="18426">
                  <c:v>92.065874667700001</c:v>
                </c:pt>
                <c:pt idx="18427">
                  <c:v>92.067010058199998</c:v>
                </c:pt>
                <c:pt idx="18428">
                  <c:v>92.069289257500003</c:v>
                </c:pt>
                <c:pt idx="18429">
                  <c:v>92.073972053000006</c:v>
                </c:pt>
                <c:pt idx="18430">
                  <c:v>92.078368194999996</c:v>
                </c:pt>
                <c:pt idx="18431">
                  <c:v>92.080215288900007</c:v>
                </c:pt>
                <c:pt idx="18432">
                  <c:v>92.081361469100003</c:v>
                </c:pt>
                <c:pt idx="18433">
                  <c:v>92.0833273099</c:v>
                </c:pt>
                <c:pt idx="18434">
                  <c:v>92.085933871600005</c:v>
                </c:pt>
                <c:pt idx="18435">
                  <c:v>92.087363590300001</c:v>
                </c:pt>
                <c:pt idx="18436">
                  <c:v>92.087701488899995</c:v>
                </c:pt>
                <c:pt idx="18437">
                  <c:v>92.088031362999999</c:v>
                </c:pt>
                <c:pt idx="18438">
                  <c:v>92.088483365499997</c:v>
                </c:pt>
                <c:pt idx="18439">
                  <c:v>92.089498815400006</c:v>
                </c:pt>
                <c:pt idx="18440">
                  <c:v>92.093053513200005</c:v>
                </c:pt>
                <c:pt idx="18441">
                  <c:v>92.097010909000005</c:v>
                </c:pt>
                <c:pt idx="18442">
                  <c:v>92.098144401900001</c:v>
                </c:pt>
                <c:pt idx="18443">
                  <c:v>92.098374569000001</c:v>
                </c:pt>
                <c:pt idx="18444">
                  <c:v>92.099548647700004</c:v>
                </c:pt>
                <c:pt idx="18445">
                  <c:v>92.101681362700006</c:v>
                </c:pt>
                <c:pt idx="18446">
                  <c:v>92.103770198000007</c:v>
                </c:pt>
                <c:pt idx="18447">
                  <c:v>92.105687948699995</c:v>
                </c:pt>
                <c:pt idx="18448">
                  <c:v>92.106986525799996</c:v>
                </c:pt>
                <c:pt idx="18449">
                  <c:v>92.107358186699997</c:v>
                </c:pt>
                <c:pt idx="18450">
                  <c:v>92.109198248400006</c:v>
                </c:pt>
                <c:pt idx="18451">
                  <c:v>92.112028996199996</c:v>
                </c:pt>
                <c:pt idx="18452">
                  <c:v>92.113112776400001</c:v>
                </c:pt>
                <c:pt idx="18453">
                  <c:v>92.117620893700007</c:v>
                </c:pt>
                <c:pt idx="18454">
                  <c:v>92.122716432900006</c:v>
                </c:pt>
                <c:pt idx="18455">
                  <c:v>92.125815744700006</c:v>
                </c:pt>
                <c:pt idx="18456">
                  <c:v>92.129288847599994</c:v>
                </c:pt>
                <c:pt idx="18457">
                  <c:v>92.133255309500001</c:v>
                </c:pt>
                <c:pt idx="18458">
                  <c:v>92.136762415099994</c:v>
                </c:pt>
                <c:pt idx="18459">
                  <c:v>92.137918966100003</c:v>
                </c:pt>
                <c:pt idx="18460">
                  <c:v>92.138986379000002</c:v>
                </c:pt>
                <c:pt idx="18461">
                  <c:v>92.139619422300001</c:v>
                </c:pt>
                <c:pt idx="18462">
                  <c:v>92.1427962291</c:v>
                </c:pt>
                <c:pt idx="18463">
                  <c:v>92.146207064799995</c:v>
                </c:pt>
                <c:pt idx="18464">
                  <c:v>92.147333288699997</c:v>
                </c:pt>
                <c:pt idx="18465">
                  <c:v>92.148873488899994</c:v>
                </c:pt>
                <c:pt idx="18466">
                  <c:v>92.152771984300003</c:v>
                </c:pt>
                <c:pt idx="18467">
                  <c:v>92.155966717200002</c:v>
                </c:pt>
                <c:pt idx="18468">
                  <c:v>92.156282920300001</c:v>
                </c:pt>
                <c:pt idx="18469">
                  <c:v>92.156630661799994</c:v>
                </c:pt>
                <c:pt idx="18470">
                  <c:v>92.157341325199994</c:v>
                </c:pt>
                <c:pt idx="18471">
                  <c:v>92.157908568600007</c:v>
                </c:pt>
                <c:pt idx="18472">
                  <c:v>92.157991261199996</c:v>
                </c:pt>
                <c:pt idx="18473">
                  <c:v>92.158250075599994</c:v>
                </c:pt>
                <c:pt idx="18474">
                  <c:v>92.160076763399999</c:v>
                </c:pt>
                <c:pt idx="18475">
                  <c:v>92.162404842100003</c:v>
                </c:pt>
                <c:pt idx="18476">
                  <c:v>92.164054111799999</c:v>
                </c:pt>
                <c:pt idx="18477">
                  <c:v>92.165907197400003</c:v>
                </c:pt>
                <c:pt idx="18478">
                  <c:v>92.167004541500006</c:v>
                </c:pt>
                <c:pt idx="18479">
                  <c:v>92.168143996599994</c:v>
                </c:pt>
                <c:pt idx="18480">
                  <c:v>92.170070343000006</c:v>
                </c:pt>
                <c:pt idx="18481">
                  <c:v>92.172112628099995</c:v>
                </c:pt>
                <c:pt idx="18482">
                  <c:v>92.1737554905</c:v>
                </c:pt>
                <c:pt idx="18483">
                  <c:v>92.175466651299999</c:v>
                </c:pt>
                <c:pt idx="18484">
                  <c:v>92.177493522299997</c:v>
                </c:pt>
                <c:pt idx="18485">
                  <c:v>92.178744957999996</c:v>
                </c:pt>
                <c:pt idx="18486">
                  <c:v>92.1796243868</c:v>
                </c:pt>
                <c:pt idx="18487">
                  <c:v>92.1801729317</c:v>
                </c:pt>
                <c:pt idx="18488">
                  <c:v>92.181521639600007</c:v>
                </c:pt>
                <c:pt idx="18489">
                  <c:v>92.184148242299997</c:v>
                </c:pt>
                <c:pt idx="18490">
                  <c:v>92.185873996500007</c:v>
                </c:pt>
                <c:pt idx="18491">
                  <c:v>92.186654351900003</c:v>
                </c:pt>
                <c:pt idx="18492">
                  <c:v>92.1877789423</c:v>
                </c:pt>
                <c:pt idx="18493">
                  <c:v>92.1891865642</c:v>
                </c:pt>
                <c:pt idx="18494">
                  <c:v>92.190795329799997</c:v>
                </c:pt>
                <c:pt idx="18495">
                  <c:v>92.194370445000004</c:v>
                </c:pt>
                <c:pt idx="18496">
                  <c:v>92.197215934900001</c:v>
                </c:pt>
                <c:pt idx="18497">
                  <c:v>92.197810445200005</c:v>
                </c:pt>
                <c:pt idx="18498">
                  <c:v>92.198528984199996</c:v>
                </c:pt>
                <c:pt idx="18499">
                  <c:v>92.198946965399998</c:v>
                </c:pt>
                <c:pt idx="18500">
                  <c:v>92.199022776800007</c:v>
                </c:pt>
                <c:pt idx="18501">
                  <c:v>92.199371266699998</c:v>
                </c:pt>
                <c:pt idx="18502">
                  <c:v>92.199700867700003</c:v>
                </c:pt>
                <c:pt idx="18503">
                  <c:v>92.199889655199996</c:v>
                </c:pt>
                <c:pt idx="18504">
                  <c:v>92.200750104700006</c:v>
                </c:pt>
                <c:pt idx="18505">
                  <c:v>92.201951267599995</c:v>
                </c:pt>
                <c:pt idx="18506">
                  <c:v>92.203066570399997</c:v>
                </c:pt>
                <c:pt idx="18507">
                  <c:v>92.203670080600006</c:v>
                </c:pt>
                <c:pt idx="18508">
                  <c:v>92.204269493699996</c:v>
                </c:pt>
                <c:pt idx="18509">
                  <c:v>92.205935397399998</c:v>
                </c:pt>
                <c:pt idx="18510">
                  <c:v>92.2095174321</c:v>
                </c:pt>
                <c:pt idx="18511">
                  <c:v>92.212713425199993</c:v>
                </c:pt>
                <c:pt idx="18512">
                  <c:v>92.213613220200003</c:v>
                </c:pt>
                <c:pt idx="18513">
                  <c:v>92.214739239099998</c:v>
                </c:pt>
                <c:pt idx="18514">
                  <c:v>92.2163726247</c:v>
                </c:pt>
                <c:pt idx="18515">
                  <c:v>92.218258562700001</c:v>
                </c:pt>
                <c:pt idx="18516">
                  <c:v>92.220480243599994</c:v>
                </c:pt>
                <c:pt idx="18517">
                  <c:v>92.223855604099995</c:v>
                </c:pt>
                <c:pt idx="18518">
                  <c:v>92.2275180022</c:v>
                </c:pt>
                <c:pt idx="18519">
                  <c:v>92.230568582700002</c:v>
                </c:pt>
                <c:pt idx="18520">
                  <c:v>92.232513213999994</c:v>
                </c:pt>
                <c:pt idx="18521">
                  <c:v>92.233202123699996</c:v>
                </c:pt>
                <c:pt idx="18522">
                  <c:v>92.234217680699999</c:v>
                </c:pt>
                <c:pt idx="18523">
                  <c:v>92.237103609499997</c:v>
                </c:pt>
                <c:pt idx="18524">
                  <c:v>92.2403954384</c:v>
                </c:pt>
                <c:pt idx="18525">
                  <c:v>92.241479164300003</c:v>
                </c:pt>
                <c:pt idx="18526">
                  <c:v>92.242131731599997</c:v>
                </c:pt>
                <c:pt idx="18527">
                  <c:v>92.243786831500003</c:v>
                </c:pt>
                <c:pt idx="18528">
                  <c:v>92.245014800999996</c:v>
                </c:pt>
                <c:pt idx="18529">
                  <c:v>92.246981722699999</c:v>
                </c:pt>
                <c:pt idx="18530">
                  <c:v>92.249741229600005</c:v>
                </c:pt>
                <c:pt idx="18531">
                  <c:v>92.250806846700002</c:v>
                </c:pt>
                <c:pt idx="18532">
                  <c:v>92.251511108100004</c:v>
                </c:pt>
                <c:pt idx="18533">
                  <c:v>92.252738284499998</c:v>
                </c:pt>
                <c:pt idx="18534">
                  <c:v>92.253522624799999</c:v>
                </c:pt>
                <c:pt idx="18535">
                  <c:v>92.253643208499994</c:v>
                </c:pt>
                <c:pt idx="18536">
                  <c:v>92.253775009799995</c:v>
                </c:pt>
                <c:pt idx="18537">
                  <c:v>92.255261063299997</c:v>
                </c:pt>
                <c:pt idx="18538">
                  <c:v>92.257059471399998</c:v>
                </c:pt>
                <c:pt idx="18539">
                  <c:v>92.257980639899998</c:v>
                </c:pt>
                <c:pt idx="18540">
                  <c:v>92.258845350200005</c:v>
                </c:pt>
                <c:pt idx="18541">
                  <c:v>92.260698676399997</c:v>
                </c:pt>
                <c:pt idx="18542">
                  <c:v>92.264136197499994</c:v>
                </c:pt>
                <c:pt idx="18543">
                  <c:v>92.266127040499995</c:v>
                </c:pt>
                <c:pt idx="18544">
                  <c:v>92.270867436299994</c:v>
                </c:pt>
                <c:pt idx="18545">
                  <c:v>92.275731147399995</c:v>
                </c:pt>
                <c:pt idx="18546">
                  <c:v>92.279940656500003</c:v>
                </c:pt>
                <c:pt idx="18547">
                  <c:v>92.284337732200001</c:v>
                </c:pt>
                <c:pt idx="18548">
                  <c:v>92.286562535800002</c:v>
                </c:pt>
                <c:pt idx="18549">
                  <c:v>92.289519099499998</c:v>
                </c:pt>
                <c:pt idx="18550">
                  <c:v>92.2913970691</c:v>
                </c:pt>
                <c:pt idx="18551">
                  <c:v>92.2948741015</c:v>
                </c:pt>
                <c:pt idx="18552">
                  <c:v>92.297708654600001</c:v>
                </c:pt>
                <c:pt idx="18553">
                  <c:v>92.299061496299998</c:v>
                </c:pt>
                <c:pt idx="18554">
                  <c:v>92.300662390100001</c:v>
                </c:pt>
                <c:pt idx="18555">
                  <c:v>92.303939419700001</c:v>
                </c:pt>
                <c:pt idx="18556">
                  <c:v>92.306923443900004</c:v>
                </c:pt>
                <c:pt idx="18557">
                  <c:v>92.307666925899994</c:v>
                </c:pt>
                <c:pt idx="18558">
                  <c:v>92.309307612200001</c:v>
                </c:pt>
                <c:pt idx="18559">
                  <c:v>92.311386811299997</c:v>
                </c:pt>
                <c:pt idx="18560">
                  <c:v>92.312924571799996</c:v>
                </c:pt>
                <c:pt idx="18561">
                  <c:v>92.314376565499998</c:v>
                </c:pt>
                <c:pt idx="18562">
                  <c:v>92.315549994999998</c:v>
                </c:pt>
                <c:pt idx="18563">
                  <c:v>92.319075387500007</c:v>
                </c:pt>
                <c:pt idx="18564">
                  <c:v>92.323629258400004</c:v>
                </c:pt>
                <c:pt idx="18565">
                  <c:v>92.326211166600004</c:v>
                </c:pt>
                <c:pt idx="18566">
                  <c:v>92.328066071500004</c:v>
                </c:pt>
                <c:pt idx="18567">
                  <c:v>92.328968135300002</c:v>
                </c:pt>
                <c:pt idx="18568">
                  <c:v>92.331267947699999</c:v>
                </c:pt>
                <c:pt idx="18569">
                  <c:v>92.335988336200003</c:v>
                </c:pt>
                <c:pt idx="18570">
                  <c:v>92.341564331100003</c:v>
                </c:pt>
                <c:pt idx="18571">
                  <c:v>92.344762426299994</c:v>
                </c:pt>
                <c:pt idx="18572">
                  <c:v>92.345503064100001</c:v>
                </c:pt>
                <c:pt idx="18573">
                  <c:v>92.345878867300002</c:v>
                </c:pt>
                <c:pt idx="18574">
                  <c:v>92.348513190000006</c:v>
                </c:pt>
                <c:pt idx="18575">
                  <c:v>92.3522998599</c:v>
                </c:pt>
                <c:pt idx="18576">
                  <c:v>92.356352508200004</c:v>
                </c:pt>
                <c:pt idx="18577">
                  <c:v>92.361012091299997</c:v>
                </c:pt>
                <c:pt idx="18578">
                  <c:v>92.363196867499994</c:v>
                </c:pt>
                <c:pt idx="18579">
                  <c:v>92.363549423699993</c:v>
                </c:pt>
                <c:pt idx="18580">
                  <c:v>92.364415344899996</c:v>
                </c:pt>
                <c:pt idx="18581">
                  <c:v>92.366040456899995</c:v>
                </c:pt>
                <c:pt idx="18582">
                  <c:v>92.367182772899994</c:v>
                </c:pt>
                <c:pt idx="18583">
                  <c:v>92.367903841599997</c:v>
                </c:pt>
                <c:pt idx="18584">
                  <c:v>92.369916427500002</c:v>
                </c:pt>
                <c:pt idx="18585">
                  <c:v>92.371749206499999</c:v>
                </c:pt>
                <c:pt idx="18586">
                  <c:v>92.372326132699996</c:v>
                </c:pt>
                <c:pt idx="18587">
                  <c:v>92.374708570799996</c:v>
                </c:pt>
                <c:pt idx="18588">
                  <c:v>92.378341554299993</c:v>
                </c:pt>
                <c:pt idx="18589">
                  <c:v>92.380652828899997</c:v>
                </c:pt>
                <c:pt idx="18590">
                  <c:v>92.382054613199998</c:v>
                </c:pt>
                <c:pt idx="18591">
                  <c:v>92.382911381</c:v>
                </c:pt>
                <c:pt idx="18592">
                  <c:v>92.386277591099997</c:v>
                </c:pt>
                <c:pt idx="18593">
                  <c:v>92.389785030100001</c:v>
                </c:pt>
                <c:pt idx="18594">
                  <c:v>92.390679442899994</c:v>
                </c:pt>
                <c:pt idx="18595">
                  <c:v>92.3927121989</c:v>
                </c:pt>
                <c:pt idx="18596">
                  <c:v>92.394136554599996</c:v>
                </c:pt>
                <c:pt idx="18597">
                  <c:v>92.396716037700003</c:v>
                </c:pt>
                <c:pt idx="18598">
                  <c:v>92.3994242582</c:v>
                </c:pt>
                <c:pt idx="18599">
                  <c:v>92.400104176599996</c:v>
                </c:pt>
                <c:pt idx="18600">
                  <c:v>92.401410175500004</c:v>
                </c:pt>
                <c:pt idx="18601">
                  <c:v>92.402313560600007</c:v>
                </c:pt>
                <c:pt idx="18602">
                  <c:v>92.403260614499999</c:v>
                </c:pt>
                <c:pt idx="18603">
                  <c:v>92.404633256599993</c:v>
                </c:pt>
                <c:pt idx="18604">
                  <c:v>92.406080935000006</c:v>
                </c:pt>
                <c:pt idx="18605">
                  <c:v>92.407251070200005</c:v>
                </c:pt>
                <c:pt idx="18606">
                  <c:v>92.407785211100006</c:v>
                </c:pt>
                <c:pt idx="18607">
                  <c:v>92.410172123600006</c:v>
                </c:pt>
                <c:pt idx="18608">
                  <c:v>92.4139850416</c:v>
                </c:pt>
                <c:pt idx="18609">
                  <c:v>92.416554726900003</c:v>
                </c:pt>
                <c:pt idx="18610">
                  <c:v>92.417810510799995</c:v>
                </c:pt>
                <c:pt idx="18611">
                  <c:v>92.418330352200002</c:v>
                </c:pt>
                <c:pt idx="18612">
                  <c:v>92.422414271400001</c:v>
                </c:pt>
                <c:pt idx="18613">
                  <c:v>92.426516009799997</c:v>
                </c:pt>
                <c:pt idx="18614">
                  <c:v>92.426809230299995</c:v>
                </c:pt>
                <c:pt idx="18615">
                  <c:v>92.427924442000005</c:v>
                </c:pt>
                <c:pt idx="18616">
                  <c:v>92.429628890900005</c:v>
                </c:pt>
                <c:pt idx="18617">
                  <c:v>92.431098471799999</c:v>
                </c:pt>
                <c:pt idx="18618">
                  <c:v>92.432133273999995</c:v>
                </c:pt>
                <c:pt idx="18619">
                  <c:v>92.434756980399996</c:v>
                </c:pt>
                <c:pt idx="18620">
                  <c:v>92.439482643399998</c:v>
                </c:pt>
                <c:pt idx="18621">
                  <c:v>92.443253533499998</c:v>
                </c:pt>
                <c:pt idx="18622">
                  <c:v>92.445787553900004</c:v>
                </c:pt>
                <c:pt idx="18623">
                  <c:v>92.446953541200003</c:v>
                </c:pt>
                <c:pt idx="18624">
                  <c:v>92.449009106299997</c:v>
                </c:pt>
                <c:pt idx="18625">
                  <c:v>92.453688248199995</c:v>
                </c:pt>
                <c:pt idx="18626">
                  <c:v>92.456815728199999</c:v>
                </c:pt>
                <c:pt idx="18627">
                  <c:v>92.458621441399998</c:v>
                </c:pt>
                <c:pt idx="18628">
                  <c:v>92.460177095399999</c:v>
                </c:pt>
                <c:pt idx="18629">
                  <c:v>92.460743614500004</c:v>
                </c:pt>
                <c:pt idx="18630">
                  <c:v>92.461264063000002</c:v>
                </c:pt>
                <c:pt idx="18631">
                  <c:v>92.461638248400007</c:v>
                </c:pt>
                <c:pt idx="18632">
                  <c:v>92.462824848899999</c:v>
                </c:pt>
                <c:pt idx="18633">
                  <c:v>92.464579667799995</c:v>
                </c:pt>
                <c:pt idx="18634">
                  <c:v>92.465615355699995</c:v>
                </c:pt>
                <c:pt idx="18635">
                  <c:v>92.468952232199996</c:v>
                </c:pt>
                <c:pt idx="18636">
                  <c:v>92.473865446800005</c:v>
                </c:pt>
                <c:pt idx="18637">
                  <c:v>92.476372936299995</c:v>
                </c:pt>
                <c:pt idx="18638">
                  <c:v>92.477047854899993</c:v>
                </c:pt>
                <c:pt idx="18639">
                  <c:v>92.479982512800007</c:v>
                </c:pt>
                <c:pt idx="18640">
                  <c:v>92.485329798699993</c:v>
                </c:pt>
                <c:pt idx="18641">
                  <c:v>92.488045085300001</c:v>
                </c:pt>
                <c:pt idx="18642">
                  <c:v>92.488530039400004</c:v>
                </c:pt>
                <c:pt idx="18643">
                  <c:v>92.490367036500004</c:v>
                </c:pt>
                <c:pt idx="18644">
                  <c:v>92.4926148391</c:v>
                </c:pt>
                <c:pt idx="18645">
                  <c:v>92.494993929299994</c:v>
                </c:pt>
                <c:pt idx="18646">
                  <c:v>92.497446460500001</c:v>
                </c:pt>
                <c:pt idx="18647">
                  <c:v>92.4981913349</c:v>
                </c:pt>
                <c:pt idx="18648">
                  <c:v>92.502276480199995</c:v>
                </c:pt>
                <c:pt idx="18649">
                  <c:v>92.507274918299998</c:v>
                </c:pt>
                <c:pt idx="18650">
                  <c:v>92.508481660800001</c:v>
                </c:pt>
                <c:pt idx="18651">
                  <c:v>92.509050635799994</c:v>
                </c:pt>
                <c:pt idx="18652">
                  <c:v>92.509648067399993</c:v>
                </c:pt>
                <c:pt idx="18653">
                  <c:v>92.5099747374</c:v>
                </c:pt>
                <c:pt idx="18654">
                  <c:v>92.5106698564</c:v>
                </c:pt>
                <c:pt idx="18655">
                  <c:v>92.512084597599994</c:v>
                </c:pt>
                <c:pt idx="18656">
                  <c:v>92.513499561499998</c:v>
                </c:pt>
                <c:pt idx="18657">
                  <c:v>92.518009049599996</c:v>
                </c:pt>
                <c:pt idx="18658">
                  <c:v>92.5229140016</c:v>
                </c:pt>
                <c:pt idx="18659">
                  <c:v>92.525760837899995</c:v>
                </c:pt>
                <c:pt idx="18660">
                  <c:v>92.528545000899996</c:v>
                </c:pt>
                <c:pt idx="18661">
                  <c:v>92.530282201800006</c:v>
                </c:pt>
                <c:pt idx="18662">
                  <c:v>92.531166107499999</c:v>
                </c:pt>
                <c:pt idx="18663">
                  <c:v>92.533493816199993</c:v>
                </c:pt>
                <c:pt idx="18664">
                  <c:v>92.536338068199996</c:v>
                </c:pt>
                <c:pt idx="18665">
                  <c:v>92.538153645199998</c:v>
                </c:pt>
                <c:pt idx="18666">
                  <c:v>92.539751431499994</c:v>
                </c:pt>
                <c:pt idx="18667">
                  <c:v>92.543702871500003</c:v>
                </c:pt>
                <c:pt idx="18668">
                  <c:v>92.550200454500001</c:v>
                </c:pt>
                <c:pt idx="18669">
                  <c:v>92.553849508799999</c:v>
                </c:pt>
                <c:pt idx="18670">
                  <c:v>92.554937245700003</c:v>
                </c:pt>
                <c:pt idx="18671">
                  <c:v>92.555720247400004</c:v>
                </c:pt>
                <c:pt idx="18672">
                  <c:v>92.5576064519</c:v>
                </c:pt>
                <c:pt idx="18673">
                  <c:v>92.559890094699995</c:v>
                </c:pt>
                <c:pt idx="18674">
                  <c:v>92.562550954000002</c:v>
                </c:pt>
                <c:pt idx="18675">
                  <c:v>92.564706950599998</c:v>
                </c:pt>
                <c:pt idx="18676">
                  <c:v>92.565947429299996</c:v>
                </c:pt>
                <c:pt idx="18677">
                  <c:v>92.566968873700006</c:v>
                </c:pt>
                <c:pt idx="18678">
                  <c:v>92.567595599900002</c:v>
                </c:pt>
                <c:pt idx="18679">
                  <c:v>92.568708288899998</c:v>
                </c:pt>
                <c:pt idx="18680">
                  <c:v>92.570428178599997</c:v>
                </c:pt>
                <c:pt idx="18681">
                  <c:v>92.572138446300002</c:v>
                </c:pt>
                <c:pt idx="18682">
                  <c:v>92.573008112899998</c:v>
                </c:pt>
                <c:pt idx="18683">
                  <c:v>92.575637760399999</c:v>
                </c:pt>
                <c:pt idx="18684">
                  <c:v>92.578534859100003</c:v>
                </c:pt>
                <c:pt idx="18685">
                  <c:v>92.580096248000004</c:v>
                </c:pt>
                <c:pt idx="18686">
                  <c:v>92.581454818500006</c:v>
                </c:pt>
                <c:pt idx="18687">
                  <c:v>92.582020908900006</c:v>
                </c:pt>
                <c:pt idx="18688">
                  <c:v>92.582298294500006</c:v>
                </c:pt>
                <c:pt idx="18689">
                  <c:v>92.582896707299994</c:v>
                </c:pt>
                <c:pt idx="18690">
                  <c:v>92.584783874899998</c:v>
                </c:pt>
                <c:pt idx="18691">
                  <c:v>92.5884820359</c:v>
                </c:pt>
                <c:pt idx="18692">
                  <c:v>92.591616936600005</c:v>
                </c:pt>
                <c:pt idx="18693">
                  <c:v>92.5940216897</c:v>
                </c:pt>
                <c:pt idx="18694">
                  <c:v>92.596389789400007</c:v>
                </c:pt>
                <c:pt idx="18695">
                  <c:v>92.5988961897</c:v>
                </c:pt>
                <c:pt idx="18696">
                  <c:v>92.600630852400002</c:v>
                </c:pt>
                <c:pt idx="18697">
                  <c:v>92.601681524200004</c:v>
                </c:pt>
                <c:pt idx="18698">
                  <c:v>92.604822537100006</c:v>
                </c:pt>
                <c:pt idx="18699">
                  <c:v>92.607409806000007</c:v>
                </c:pt>
                <c:pt idx="18700">
                  <c:v>92.608016810300001</c:v>
                </c:pt>
                <c:pt idx="18701">
                  <c:v>92.609092188899993</c:v>
                </c:pt>
                <c:pt idx="18702">
                  <c:v>92.610654482200005</c:v>
                </c:pt>
                <c:pt idx="18703">
                  <c:v>92.611393687399996</c:v>
                </c:pt>
                <c:pt idx="18704">
                  <c:v>92.612074787599994</c:v>
                </c:pt>
                <c:pt idx="18705">
                  <c:v>92.612674812500003</c:v>
                </c:pt>
                <c:pt idx="18706">
                  <c:v>92.613380554499997</c:v>
                </c:pt>
                <c:pt idx="18707">
                  <c:v>92.614233771200006</c:v>
                </c:pt>
                <c:pt idx="18708">
                  <c:v>92.616152987999996</c:v>
                </c:pt>
                <c:pt idx="18709">
                  <c:v>92.619572911800006</c:v>
                </c:pt>
                <c:pt idx="18710">
                  <c:v>92.622451185800003</c:v>
                </c:pt>
                <c:pt idx="18711">
                  <c:v>92.6244427333</c:v>
                </c:pt>
                <c:pt idx="18712">
                  <c:v>92.6261783546</c:v>
                </c:pt>
                <c:pt idx="18713">
                  <c:v>92.627345016800007</c:v>
                </c:pt>
                <c:pt idx="18714">
                  <c:v>92.6275800234</c:v>
                </c:pt>
                <c:pt idx="18715">
                  <c:v>92.628176224300006</c:v>
                </c:pt>
                <c:pt idx="18716">
                  <c:v>92.6291361408</c:v>
                </c:pt>
                <c:pt idx="18717">
                  <c:v>92.630092921200003</c:v>
                </c:pt>
                <c:pt idx="18718">
                  <c:v>92.630795287699996</c:v>
                </c:pt>
                <c:pt idx="18719">
                  <c:v>92.631193529000001</c:v>
                </c:pt>
                <c:pt idx="18720">
                  <c:v>92.631521440900002</c:v>
                </c:pt>
                <c:pt idx="18721">
                  <c:v>92.631735852700004</c:v>
                </c:pt>
                <c:pt idx="18722">
                  <c:v>92.632314978300002</c:v>
                </c:pt>
                <c:pt idx="18723">
                  <c:v>92.635619233900002</c:v>
                </c:pt>
                <c:pt idx="18724">
                  <c:v>92.638906437200006</c:v>
                </c:pt>
                <c:pt idx="18725">
                  <c:v>92.641945456800002</c:v>
                </c:pt>
                <c:pt idx="18726">
                  <c:v>92.645010663199997</c:v>
                </c:pt>
                <c:pt idx="18727">
                  <c:v>92.6454818765</c:v>
                </c:pt>
                <c:pt idx="18728">
                  <c:v>92.647883718599999</c:v>
                </c:pt>
                <c:pt idx="18729">
                  <c:v>92.651379989700004</c:v>
                </c:pt>
                <c:pt idx="18730">
                  <c:v>92.653648657700003</c:v>
                </c:pt>
                <c:pt idx="18731">
                  <c:v>92.654884547199998</c:v>
                </c:pt>
                <c:pt idx="18732">
                  <c:v>92.656140694399994</c:v>
                </c:pt>
                <c:pt idx="18733">
                  <c:v>92.659190203199998</c:v>
                </c:pt>
                <c:pt idx="18734">
                  <c:v>92.661666633600007</c:v>
                </c:pt>
                <c:pt idx="18735">
                  <c:v>92.662585208799996</c:v>
                </c:pt>
                <c:pt idx="18736">
                  <c:v>92.664786263300002</c:v>
                </c:pt>
                <c:pt idx="18737">
                  <c:v>92.668029859499995</c:v>
                </c:pt>
                <c:pt idx="18738">
                  <c:v>92.670635024800006</c:v>
                </c:pt>
                <c:pt idx="18739">
                  <c:v>92.672936385200003</c:v>
                </c:pt>
                <c:pt idx="18740">
                  <c:v>92.675768846300002</c:v>
                </c:pt>
                <c:pt idx="18741">
                  <c:v>92.678534751499996</c:v>
                </c:pt>
                <c:pt idx="18742">
                  <c:v>92.681998282699993</c:v>
                </c:pt>
                <c:pt idx="18743">
                  <c:v>92.685385558999997</c:v>
                </c:pt>
                <c:pt idx="18744">
                  <c:v>92.686573917199993</c:v>
                </c:pt>
                <c:pt idx="18745">
                  <c:v>92.687566735199994</c:v>
                </c:pt>
                <c:pt idx="18746">
                  <c:v>92.690302167699997</c:v>
                </c:pt>
                <c:pt idx="18747">
                  <c:v>92.692925134800007</c:v>
                </c:pt>
                <c:pt idx="18748">
                  <c:v>92.693833961300001</c:v>
                </c:pt>
                <c:pt idx="18749">
                  <c:v>92.6945695685</c:v>
                </c:pt>
                <c:pt idx="18750">
                  <c:v>92.695042414699998</c:v>
                </c:pt>
                <c:pt idx="18751">
                  <c:v>92.695984346900005</c:v>
                </c:pt>
                <c:pt idx="18752">
                  <c:v>92.697602919999994</c:v>
                </c:pt>
                <c:pt idx="18753">
                  <c:v>92.699035082400002</c:v>
                </c:pt>
                <c:pt idx="18754">
                  <c:v>92.700497627900006</c:v>
                </c:pt>
                <c:pt idx="18755">
                  <c:v>92.703407088700004</c:v>
                </c:pt>
                <c:pt idx="18756">
                  <c:v>92.706472708099994</c:v>
                </c:pt>
                <c:pt idx="18757">
                  <c:v>92.7075155502</c:v>
                </c:pt>
                <c:pt idx="18758">
                  <c:v>92.708047777499999</c:v>
                </c:pt>
                <c:pt idx="18759">
                  <c:v>92.708738690499999</c:v>
                </c:pt>
                <c:pt idx="18760">
                  <c:v>92.709349044899994</c:v>
                </c:pt>
                <c:pt idx="18761">
                  <c:v>92.710193533999998</c:v>
                </c:pt>
                <c:pt idx="18762">
                  <c:v>92.710907148999993</c:v>
                </c:pt>
                <c:pt idx="18763">
                  <c:v>92.711684933399994</c:v>
                </c:pt>
                <c:pt idx="18764">
                  <c:v>92.713738652900005</c:v>
                </c:pt>
                <c:pt idx="18765">
                  <c:v>92.717101242300004</c:v>
                </c:pt>
                <c:pt idx="18766">
                  <c:v>92.719789232300002</c:v>
                </c:pt>
                <c:pt idx="18767">
                  <c:v>92.720714622200006</c:v>
                </c:pt>
                <c:pt idx="18768">
                  <c:v>92.722602082799995</c:v>
                </c:pt>
                <c:pt idx="18769">
                  <c:v>92.724432419199999</c:v>
                </c:pt>
                <c:pt idx="18770">
                  <c:v>92.724925472199999</c:v>
                </c:pt>
                <c:pt idx="18771">
                  <c:v>92.725620865799996</c:v>
                </c:pt>
                <c:pt idx="18772">
                  <c:v>92.726154434500003</c:v>
                </c:pt>
                <c:pt idx="18773">
                  <c:v>92.726716406999998</c:v>
                </c:pt>
                <c:pt idx="18774">
                  <c:v>92.727607017899999</c:v>
                </c:pt>
                <c:pt idx="18775">
                  <c:v>92.7286413211</c:v>
                </c:pt>
                <c:pt idx="18776">
                  <c:v>92.729727677100001</c:v>
                </c:pt>
                <c:pt idx="18777">
                  <c:v>92.731064684499998</c:v>
                </c:pt>
                <c:pt idx="18778">
                  <c:v>92.732296809900006</c:v>
                </c:pt>
                <c:pt idx="18779">
                  <c:v>92.732958363799995</c:v>
                </c:pt>
                <c:pt idx="18780">
                  <c:v>92.733892822800001</c:v>
                </c:pt>
                <c:pt idx="18781">
                  <c:v>92.735030395199999</c:v>
                </c:pt>
                <c:pt idx="18782">
                  <c:v>92.736343133800005</c:v>
                </c:pt>
                <c:pt idx="18783">
                  <c:v>92.737960692200005</c:v>
                </c:pt>
                <c:pt idx="18784">
                  <c:v>92.739668159399997</c:v>
                </c:pt>
                <c:pt idx="18785">
                  <c:v>92.741532674699997</c:v>
                </c:pt>
                <c:pt idx="18786">
                  <c:v>92.742537300400002</c:v>
                </c:pt>
                <c:pt idx="18787">
                  <c:v>92.743643607699994</c:v>
                </c:pt>
                <c:pt idx="18788">
                  <c:v>92.745405698400006</c:v>
                </c:pt>
                <c:pt idx="18789">
                  <c:v>92.746698390399999</c:v>
                </c:pt>
                <c:pt idx="18790">
                  <c:v>92.747175148099998</c:v>
                </c:pt>
                <c:pt idx="18791">
                  <c:v>92.747581199300001</c:v>
                </c:pt>
                <c:pt idx="18792">
                  <c:v>92.749014763700004</c:v>
                </c:pt>
                <c:pt idx="18793">
                  <c:v>92.750662410999993</c:v>
                </c:pt>
                <c:pt idx="18794">
                  <c:v>92.754685050099994</c:v>
                </c:pt>
                <c:pt idx="18795">
                  <c:v>92.758290648799999</c:v>
                </c:pt>
                <c:pt idx="18796">
                  <c:v>92.759326974700002</c:v>
                </c:pt>
                <c:pt idx="18797">
                  <c:v>92.760302179299998</c:v>
                </c:pt>
                <c:pt idx="18798">
                  <c:v>92.761072172900001</c:v>
                </c:pt>
                <c:pt idx="18799">
                  <c:v>92.762304862700006</c:v>
                </c:pt>
                <c:pt idx="18800">
                  <c:v>92.7632658685</c:v>
                </c:pt>
                <c:pt idx="18801">
                  <c:v>92.7646270818</c:v>
                </c:pt>
                <c:pt idx="18802">
                  <c:v>92.766067849400002</c:v>
                </c:pt>
                <c:pt idx="18803">
                  <c:v>92.766525208000004</c:v>
                </c:pt>
                <c:pt idx="18804">
                  <c:v>92.767033307600002</c:v>
                </c:pt>
                <c:pt idx="18805">
                  <c:v>92.768403014900002</c:v>
                </c:pt>
                <c:pt idx="18806">
                  <c:v>92.769372624900001</c:v>
                </c:pt>
                <c:pt idx="18807">
                  <c:v>92.769547364000005</c:v>
                </c:pt>
                <c:pt idx="18808">
                  <c:v>92.770878695500002</c:v>
                </c:pt>
                <c:pt idx="18809">
                  <c:v>92.773061495700006</c:v>
                </c:pt>
                <c:pt idx="18810">
                  <c:v>92.774910607300001</c:v>
                </c:pt>
                <c:pt idx="18811">
                  <c:v>92.775966026099994</c:v>
                </c:pt>
                <c:pt idx="18812">
                  <c:v>92.778072775499993</c:v>
                </c:pt>
                <c:pt idx="18813">
                  <c:v>92.780246337700007</c:v>
                </c:pt>
                <c:pt idx="18814">
                  <c:v>92.780602459199997</c:v>
                </c:pt>
                <c:pt idx="18815">
                  <c:v>92.780762690299994</c:v>
                </c:pt>
                <c:pt idx="18816">
                  <c:v>92.781034705699994</c:v>
                </c:pt>
                <c:pt idx="18817">
                  <c:v>92.781413781699996</c:v>
                </c:pt>
                <c:pt idx="18818">
                  <c:v>92.781816247600005</c:v>
                </c:pt>
                <c:pt idx="18819">
                  <c:v>92.782395709100001</c:v>
                </c:pt>
                <c:pt idx="18820">
                  <c:v>92.782894109899999</c:v>
                </c:pt>
                <c:pt idx="18821">
                  <c:v>92.785184134999994</c:v>
                </c:pt>
                <c:pt idx="18822">
                  <c:v>92.788568693499997</c:v>
                </c:pt>
                <c:pt idx="18823">
                  <c:v>92.790483485999999</c:v>
                </c:pt>
                <c:pt idx="18824">
                  <c:v>92.791468611300004</c:v>
                </c:pt>
                <c:pt idx="18825">
                  <c:v>92.792115054899995</c:v>
                </c:pt>
                <c:pt idx="18826">
                  <c:v>92.793098999600005</c:v>
                </c:pt>
                <c:pt idx="18827">
                  <c:v>92.795247557899998</c:v>
                </c:pt>
                <c:pt idx="18828">
                  <c:v>92.7970735066</c:v>
                </c:pt>
                <c:pt idx="18829">
                  <c:v>92.799440966899994</c:v>
                </c:pt>
                <c:pt idx="18830">
                  <c:v>92.801908871999998</c:v>
                </c:pt>
                <c:pt idx="18831">
                  <c:v>92.803286768000007</c:v>
                </c:pt>
                <c:pt idx="18832">
                  <c:v>92.804403672800007</c:v>
                </c:pt>
                <c:pt idx="18833">
                  <c:v>92.805312989399994</c:v>
                </c:pt>
                <c:pt idx="18834">
                  <c:v>92.806331462100005</c:v>
                </c:pt>
                <c:pt idx="18835">
                  <c:v>92.806900537100006</c:v>
                </c:pt>
                <c:pt idx="18836">
                  <c:v>92.807241402800003</c:v>
                </c:pt>
                <c:pt idx="18837">
                  <c:v>92.8074208763</c:v>
                </c:pt>
                <c:pt idx="18838">
                  <c:v>92.808131904800007</c:v>
                </c:pt>
                <c:pt idx="18839">
                  <c:v>92.809695682300003</c:v>
                </c:pt>
                <c:pt idx="18840">
                  <c:v>92.811140187800007</c:v>
                </c:pt>
                <c:pt idx="18841">
                  <c:v>92.812124551699995</c:v>
                </c:pt>
                <c:pt idx="18842">
                  <c:v>92.812994395999993</c:v>
                </c:pt>
                <c:pt idx="18843">
                  <c:v>92.8136084681</c:v>
                </c:pt>
                <c:pt idx="18844">
                  <c:v>92.814300601499994</c:v>
                </c:pt>
                <c:pt idx="18845">
                  <c:v>92.817632460599995</c:v>
                </c:pt>
                <c:pt idx="18846">
                  <c:v>92.822272874800007</c:v>
                </c:pt>
                <c:pt idx="18847">
                  <c:v>92.824670089999998</c:v>
                </c:pt>
                <c:pt idx="18848">
                  <c:v>92.825796842700001</c:v>
                </c:pt>
                <c:pt idx="18849">
                  <c:v>92.826577006299999</c:v>
                </c:pt>
                <c:pt idx="18850">
                  <c:v>92.827409275500003</c:v>
                </c:pt>
                <c:pt idx="18851">
                  <c:v>92.828449616200004</c:v>
                </c:pt>
                <c:pt idx="18852">
                  <c:v>92.830197732399995</c:v>
                </c:pt>
                <c:pt idx="18853">
                  <c:v>92.831915539700006</c:v>
                </c:pt>
                <c:pt idx="18854">
                  <c:v>92.833449404099994</c:v>
                </c:pt>
                <c:pt idx="18855">
                  <c:v>92.835143840000001</c:v>
                </c:pt>
                <c:pt idx="18856">
                  <c:v>92.8409388189</c:v>
                </c:pt>
                <c:pt idx="18857">
                  <c:v>92.846314940599996</c:v>
                </c:pt>
                <c:pt idx="18858">
                  <c:v>92.846507183499995</c:v>
                </c:pt>
                <c:pt idx="18859">
                  <c:v>92.846915435</c:v>
                </c:pt>
                <c:pt idx="18860">
                  <c:v>92.848233335700002</c:v>
                </c:pt>
                <c:pt idx="18861">
                  <c:v>92.849692051900007</c:v>
                </c:pt>
                <c:pt idx="18862">
                  <c:v>92.850996734800006</c:v>
                </c:pt>
                <c:pt idx="18863">
                  <c:v>92.852211331000007</c:v>
                </c:pt>
                <c:pt idx="18864">
                  <c:v>92.853288095400003</c:v>
                </c:pt>
                <c:pt idx="18865">
                  <c:v>92.854236385500002</c:v>
                </c:pt>
                <c:pt idx="18866">
                  <c:v>92.859200633399993</c:v>
                </c:pt>
                <c:pt idx="18867">
                  <c:v>92.864058210300001</c:v>
                </c:pt>
                <c:pt idx="18868">
                  <c:v>92.8652759995</c:v>
                </c:pt>
                <c:pt idx="18869">
                  <c:v>92.8664402287</c:v>
                </c:pt>
                <c:pt idx="18870">
                  <c:v>92.866686945599994</c:v>
                </c:pt>
                <c:pt idx="18871">
                  <c:v>92.866914685899999</c:v>
                </c:pt>
                <c:pt idx="18872">
                  <c:v>92.867990150300002</c:v>
                </c:pt>
                <c:pt idx="18873">
                  <c:v>92.869006798100003</c:v>
                </c:pt>
                <c:pt idx="18874">
                  <c:v>92.8696734241</c:v>
                </c:pt>
                <c:pt idx="18875">
                  <c:v>92.870339390500007</c:v>
                </c:pt>
                <c:pt idx="18876">
                  <c:v>92.8707894848</c:v>
                </c:pt>
                <c:pt idx="18877">
                  <c:v>92.871909515400006</c:v>
                </c:pt>
                <c:pt idx="18878">
                  <c:v>92.874475116300005</c:v>
                </c:pt>
                <c:pt idx="18879">
                  <c:v>92.876437783399993</c:v>
                </c:pt>
                <c:pt idx="18880">
                  <c:v>92.876681519599998</c:v>
                </c:pt>
                <c:pt idx="18881">
                  <c:v>92.877301496699999</c:v>
                </c:pt>
                <c:pt idx="18882">
                  <c:v>92.879041227599998</c:v>
                </c:pt>
                <c:pt idx="18883">
                  <c:v>92.880335668200004</c:v>
                </c:pt>
                <c:pt idx="18884">
                  <c:v>92.880429883900007</c:v>
                </c:pt>
                <c:pt idx="18885">
                  <c:v>92.881051153800001</c:v>
                </c:pt>
                <c:pt idx="18886">
                  <c:v>92.883228759999994</c:v>
                </c:pt>
                <c:pt idx="18887">
                  <c:v>92.885785432399999</c:v>
                </c:pt>
                <c:pt idx="18888">
                  <c:v>92.888891499899998</c:v>
                </c:pt>
                <c:pt idx="18889">
                  <c:v>92.891146551199995</c:v>
                </c:pt>
                <c:pt idx="18890">
                  <c:v>92.894009458599996</c:v>
                </c:pt>
                <c:pt idx="18891">
                  <c:v>92.896824971399994</c:v>
                </c:pt>
                <c:pt idx="18892">
                  <c:v>92.897616875099999</c:v>
                </c:pt>
                <c:pt idx="18893">
                  <c:v>92.900462513199997</c:v>
                </c:pt>
                <c:pt idx="18894">
                  <c:v>92.903657492899995</c:v>
                </c:pt>
                <c:pt idx="18895">
                  <c:v>92.905173070999993</c:v>
                </c:pt>
                <c:pt idx="18896">
                  <c:v>92.906188747800002</c:v>
                </c:pt>
                <c:pt idx="18897">
                  <c:v>92.906989089299998</c:v>
                </c:pt>
                <c:pt idx="18898">
                  <c:v>92.912842184499993</c:v>
                </c:pt>
                <c:pt idx="18899">
                  <c:v>92.918665495799999</c:v>
                </c:pt>
                <c:pt idx="18900">
                  <c:v>92.919531547999995</c:v>
                </c:pt>
                <c:pt idx="18901">
                  <c:v>92.920398249100003</c:v>
                </c:pt>
                <c:pt idx="18902">
                  <c:v>92.921326034100005</c:v>
                </c:pt>
                <c:pt idx="18903">
                  <c:v>92.923606978500004</c:v>
                </c:pt>
                <c:pt idx="18904">
                  <c:v>92.925330523200003</c:v>
                </c:pt>
                <c:pt idx="18905">
                  <c:v>92.927974959099998</c:v>
                </c:pt>
                <c:pt idx="18906">
                  <c:v>92.932942924700001</c:v>
                </c:pt>
                <c:pt idx="18907">
                  <c:v>92.9355253425</c:v>
                </c:pt>
                <c:pt idx="18908">
                  <c:v>92.935845513199993</c:v>
                </c:pt>
                <c:pt idx="18909">
                  <c:v>92.936861344999997</c:v>
                </c:pt>
                <c:pt idx="18910">
                  <c:v>92.937759709700003</c:v>
                </c:pt>
                <c:pt idx="18911">
                  <c:v>92.938329856899998</c:v>
                </c:pt>
                <c:pt idx="18912">
                  <c:v>92.940225190199996</c:v>
                </c:pt>
                <c:pt idx="18913">
                  <c:v>92.942013567399997</c:v>
                </c:pt>
                <c:pt idx="18914">
                  <c:v>92.942914917899998</c:v>
                </c:pt>
                <c:pt idx="18915">
                  <c:v>92.943915320299993</c:v>
                </c:pt>
                <c:pt idx="18916">
                  <c:v>92.945151516400003</c:v>
                </c:pt>
                <c:pt idx="18917">
                  <c:v>92.9471458692</c:v>
                </c:pt>
                <c:pt idx="18918">
                  <c:v>92.949143921699999</c:v>
                </c:pt>
                <c:pt idx="18919">
                  <c:v>92.950251382000005</c:v>
                </c:pt>
                <c:pt idx="18920">
                  <c:v>92.950579800499995</c:v>
                </c:pt>
                <c:pt idx="18921">
                  <c:v>92.951140460399998</c:v>
                </c:pt>
                <c:pt idx="18922">
                  <c:v>92.951977396900006</c:v>
                </c:pt>
                <c:pt idx="18923">
                  <c:v>92.954693541500006</c:v>
                </c:pt>
                <c:pt idx="18924">
                  <c:v>92.957324710600005</c:v>
                </c:pt>
                <c:pt idx="18925">
                  <c:v>92.9591736406</c:v>
                </c:pt>
                <c:pt idx="18926">
                  <c:v>92.961506965500007</c:v>
                </c:pt>
                <c:pt idx="18927">
                  <c:v>92.962289936900007</c:v>
                </c:pt>
                <c:pt idx="18928">
                  <c:v>92.9626024401</c:v>
                </c:pt>
                <c:pt idx="18929">
                  <c:v>92.962815772900001</c:v>
                </c:pt>
                <c:pt idx="18930">
                  <c:v>92.964121480100005</c:v>
                </c:pt>
                <c:pt idx="18931">
                  <c:v>92.9665789803</c:v>
                </c:pt>
                <c:pt idx="18932">
                  <c:v>92.967796128200007</c:v>
                </c:pt>
                <c:pt idx="18933">
                  <c:v>92.9695677773</c:v>
                </c:pt>
                <c:pt idx="18934">
                  <c:v>92.973797531800003</c:v>
                </c:pt>
                <c:pt idx="18935">
                  <c:v>92.977659598399995</c:v>
                </c:pt>
                <c:pt idx="18936">
                  <c:v>92.980131742699996</c:v>
                </c:pt>
                <c:pt idx="18937">
                  <c:v>92.981468556999999</c:v>
                </c:pt>
                <c:pt idx="18938">
                  <c:v>92.982622392500005</c:v>
                </c:pt>
                <c:pt idx="18939">
                  <c:v>92.984393816400001</c:v>
                </c:pt>
                <c:pt idx="18940">
                  <c:v>92.985469602400002</c:v>
                </c:pt>
                <c:pt idx="18941">
                  <c:v>92.986332526200002</c:v>
                </c:pt>
                <c:pt idx="18942">
                  <c:v>92.9875303882</c:v>
                </c:pt>
                <c:pt idx="18943">
                  <c:v>92.988958758500004</c:v>
                </c:pt>
                <c:pt idx="18944">
                  <c:v>92.993362720899995</c:v>
                </c:pt>
                <c:pt idx="18945">
                  <c:v>92.997657161199996</c:v>
                </c:pt>
                <c:pt idx="18946">
                  <c:v>92.999235686199995</c:v>
                </c:pt>
                <c:pt idx="18947">
                  <c:v>93.000245094099995</c:v>
                </c:pt>
                <c:pt idx="18948">
                  <c:v>93.001248098800005</c:v>
                </c:pt>
                <c:pt idx="18949">
                  <c:v>93.002771653300002</c:v>
                </c:pt>
                <c:pt idx="18950">
                  <c:v>93.004081312400004</c:v>
                </c:pt>
                <c:pt idx="18951">
                  <c:v>93.004909578300001</c:v>
                </c:pt>
                <c:pt idx="18952">
                  <c:v>93.006527038399994</c:v>
                </c:pt>
                <c:pt idx="18953">
                  <c:v>93.008459855799998</c:v>
                </c:pt>
                <c:pt idx="18954">
                  <c:v>93.0100267527</c:v>
                </c:pt>
                <c:pt idx="18955">
                  <c:v>93.011156901500001</c:v>
                </c:pt>
                <c:pt idx="18956">
                  <c:v>93.015060395800006</c:v>
                </c:pt>
                <c:pt idx="18957">
                  <c:v>93.018881387999997</c:v>
                </c:pt>
                <c:pt idx="18958">
                  <c:v>93.019442773600005</c:v>
                </c:pt>
                <c:pt idx="18959">
                  <c:v>93.021290840899994</c:v>
                </c:pt>
                <c:pt idx="18960">
                  <c:v>93.024814722900004</c:v>
                </c:pt>
                <c:pt idx="18961">
                  <c:v>93.029936318300003</c:v>
                </c:pt>
                <c:pt idx="18962">
                  <c:v>93.033044462999996</c:v>
                </c:pt>
                <c:pt idx="18963">
                  <c:v>93.033722916200006</c:v>
                </c:pt>
                <c:pt idx="18964">
                  <c:v>93.034685164300001</c:v>
                </c:pt>
                <c:pt idx="18965">
                  <c:v>93.035631349200003</c:v>
                </c:pt>
                <c:pt idx="18966">
                  <c:v>93.036194582999997</c:v>
                </c:pt>
                <c:pt idx="18967">
                  <c:v>93.036470242899995</c:v>
                </c:pt>
                <c:pt idx="18968">
                  <c:v>93.036967884299997</c:v>
                </c:pt>
                <c:pt idx="18969">
                  <c:v>93.037600186999995</c:v>
                </c:pt>
                <c:pt idx="18970">
                  <c:v>93.038062393800004</c:v>
                </c:pt>
                <c:pt idx="18971">
                  <c:v>93.038916446499996</c:v>
                </c:pt>
                <c:pt idx="18972">
                  <c:v>93.039998270799998</c:v>
                </c:pt>
                <c:pt idx="18973">
                  <c:v>93.0413474315</c:v>
                </c:pt>
                <c:pt idx="18974">
                  <c:v>93.043108378300005</c:v>
                </c:pt>
                <c:pt idx="18975">
                  <c:v>93.046877596800002</c:v>
                </c:pt>
                <c:pt idx="18976">
                  <c:v>93.051408402899995</c:v>
                </c:pt>
                <c:pt idx="18977">
                  <c:v>93.053746362400005</c:v>
                </c:pt>
                <c:pt idx="18978">
                  <c:v>93.055656810299993</c:v>
                </c:pt>
                <c:pt idx="18979">
                  <c:v>93.056853693400001</c:v>
                </c:pt>
                <c:pt idx="18980">
                  <c:v>93.057131960899994</c:v>
                </c:pt>
                <c:pt idx="18981">
                  <c:v>93.057406826499999</c:v>
                </c:pt>
                <c:pt idx="18982">
                  <c:v>93.059030377300004</c:v>
                </c:pt>
                <c:pt idx="18983">
                  <c:v>93.061853025999994</c:v>
                </c:pt>
                <c:pt idx="18984">
                  <c:v>93.063121365100002</c:v>
                </c:pt>
                <c:pt idx="18985">
                  <c:v>93.065916880399996</c:v>
                </c:pt>
                <c:pt idx="18986">
                  <c:v>93.069134011900005</c:v>
                </c:pt>
                <c:pt idx="18987">
                  <c:v>93.069948675800006</c:v>
                </c:pt>
                <c:pt idx="18988">
                  <c:v>93.071316485599993</c:v>
                </c:pt>
                <c:pt idx="18989">
                  <c:v>93.072822259899993</c:v>
                </c:pt>
                <c:pt idx="18990">
                  <c:v>93.073969266500001</c:v>
                </c:pt>
                <c:pt idx="18991">
                  <c:v>93.076776369599997</c:v>
                </c:pt>
                <c:pt idx="18992">
                  <c:v>93.078990727700003</c:v>
                </c:pt>
                <c:pt idx="18993">
                  <c:v>93.079048782300006</c:v>
                </c:pt>
                <c:pt idx="18994">
                  <c:v>93.079626371700002</c:v>
                </c:pt>
                <c:pt idx="18995">
                  <c:v>93.081645248300006</c:v>
                </c:pt>
                <c:pt idx="18996">
                  <c:v>93.083523094900002</c:v>
                </c:pt>
                <c:pt idx="18997">
                  <c:v>93.084006867400007</c:v>
                </c:pt>
                <c:pt idx="18998">
                  <c:v>93.085807160000002</c:v>
                </c:pt>
                <c:pt idx="18999">
                  <c:v>93.087735584599997</c:v>
                </c:pt>
                <c:pt idx="19000">
                  <c:v>93.089557390600007</c:v>
                </c:pt>
                <c:pt idx="19001">
                  <c:v>93.091922674499997</c:v>
                </c:pt>
                <c:pt idx="19002">
                  <c:v>93.094477016599996</c:v>
                </c:pt>
                <c:pt idx="19003">
                  <c:v>93.096317349299994</c:v>
                </c:pt>
                <c:pt idx="19004">
                  <c:v>93.096524899900004</c:v>
                </c:pt>
                <c:pt idx="19005">
                  <c:v>93.097053161299996</c:v>
                </c:pt>
                <c:pt idx="19006">
                  <c:v>93.100343622599993</c:v>
                </c:pt>
                <c:pt idx="19007">
                  <c:v>93.1047660853</c:v>
                </c:pt>
                <c:pt idx="19008">
                  <c:v>93.106681900400005</c:v>
                </c:pt>
                <c:pt idx="19009">
                  <c:v>93.1076479906</c:v>
                </c:pt>
                <c:pt idx="19010">
                  <c:v>93.110623624400006</c:v>
                </c:pt>
                <c:pt idx="19011">
                  <c:v>93.113430742700004</c:v>
                </c:pt>
                <c:pt idx="19012">
                  <c:v>93.114347874399996</c:v>
                </c:pt>
                <c:pt idx="19013">
                  <c:v>93.115371474400007</c:v>
                </c:pt>
                <c:pt idx="19014">
                  <c:v>93.116318405900003</c:v>
                </c:pt>
                <c:pt idx="19015">
                  <c:v>93.117122548500006</c:v>
                </c:pt>
                <c:pt idx="19016">
                  <c:v>93.117832221900002</c:v>
                </c:pt>
                <c:pt idx="19017">
                  <c:v>93.118834578800005</c:v>
                </c:pt>
                <c:pt idx="19018">
                  <c:v>93.122266449700007</c:v>
                </c:pt>
                <c:pt idx="19019">
                  <c:v>93.126075237199998</c:v>
                </c:pt>
                <c:pt idx="19020">
                  <c:v>93.131248764899993</c:v>
                </c:pt>
                <c:pt idx="19021">
                  <c:v>93.135975737899997</c:v>
                </c:pt>
                <c:pt idx="19022">
                  <c:v>93.136748628700005</c:v>
                </c:pt>
                <c:pt idx="19023">
                  <c:v>93.138439085800002</c:v>
                </c:pt>
                <c:pt idx="19024">
                  <c:v>93.143322335500002</c:v>
                </c:pt>
                <c:pt idx="19025">
                  <c:v>93.146990837700002</c:v>
                </c:pt>
                <c:pt idx="19026">
                  <c:v>93.148359944700005</c:v>
                </c:pt>
                <c:pt idx="19027">
                  <c:v>93.149863782400004</c:v>
                </c:pt>
                <c:pt idx="19028">
                  <c:v>93.150591410499999</c:v>
                </c:pt>
                <c:pt idx="19029">
                  <c:v>93.153499717900004</c:v>
                </c:pt>
                <c:pt idx="19030">
                  <c:v>93.156279641400005</c:v>
                </c:pt>
                <c:pt idx="19031">
                  <c:v>93.157063817999997</c:v>
                </c:pt>
                <c:pt idx="19032">
                  <c:v>93.158987090599993</c:v>
                </c:pt>
                <c:pt idx="19033">
                  <c:v>93.160820534600006</c:v>
                </c:pt>
                <c:pt idx="19034">
                  <c:v>93.162750461200005</c:v>
                </c:pt>
                <c:pt idx="19035">
                  <c:v>93.164829976099995</c:v>
                </c:pt>
                <c:pt idx="19036">
                  <c:v>93.166639196299997</c:v>
                </c:pt>
                <c:pt idx="19037">
                  <c:v>93.167882823300005</c:v>
                </c:pt>
                <c:pt idx="19038">
                  <c:v>93.169240437900001</c:v>
                </c:pt>
                <c:pt idx="19039">
                  <c:v>93.1729360848</c:v>
                </c:pt>
                <c:pt idx="19040">
                  <c:v>93.181295238199993</c:v>
                </c:pt>
                <c:pt idx="19041">
                  <c:v>93.189825824500005</c:v>
                </c:pt>
                <c:pt idx="19042">
                  <c:v>93.1925120402</c:v>
                </c:pt>
                <c:pt idx="19043">
                  <c:v>93.193465565799997</c:v>
                </c:pt>
                <c:pt idx="19044">
                  <c:v>93.194347117299998</c:v>
                </c:pt>
                <c:pt idx="19045">
                  <c:v>93.194894373300002</c:v>
                </c:pt>
                <c:pt idx="19046">
                  <c:v>93.195674756000003</c:v>
                </c:pt>
                <c:pt idx="19047">
                  <c:v>93.196927154899996</c:v>
                </c:pt>
                <c:pt idx="19048">
                  <c:v>93.198270984800004</c:v>
                </c:pt>
                <c:pt idx="19049">
                  <c:v>93.199914204500004</c:v>
                </c:pt>
                <c:pt idx="19050">
                  <c:v>93.203751553900005</c:v>
                </c:pt>
                <c:pt idx="19051">
                  <c:v>93.2079163123</c:v>
                </c:pt>
                <c:pt idx="19052">
                  <c:v>93.210022939300003</c:v>
                </c:pt>
                <c:pt idx="19053">
                  <c:v>93.211136242400002</c:v>
                </c:pt>
                <c:pt idx="19054">
                  <c:v>93.212372178899997</c:v>
                </c:pt>
                <c:pt idx="19055">
                  <c:v>93.213724982800002</c:v>
                </c:pt>
                <c:pt idx="19056">
                  <c:v>93.215249520499995</c:v>
                </c:pt>
                <c:pt idx="19057">
                  <c:v>93.216386671099997</c:v>
                </c:pt>
                <c:pt idx="19058">
                  <c:v>93.218925336500007</c:v>
                </c:pt>
                <c:pt idx="19059">
                  <c:v>93.221411780799997</c:v>
                </c:pt>
                <c:pt idx="19060">
                  <c:v>93.222091101700002</c:v>
                </c:pt>
                <c:pt idx="19061">
                  <c:v>93.224726648200004</c:v>
                </c:pt>
                <c:pt idx="19062">
                  <c:v>93.227769856199998</c:v>
                </c:pt>
                <c:pt idx="19063">
                  <c:v>93.228991334499995</c:v>
                </c:pt>
                <c:pt idx="19064">
                  <c:v>93.231349119699999</c:v>
                </c:pt>
                <c:pt idx="19065">
                  <c:v>93.233566481799997</c:v>
                </c:pt>
                <c:pt idx="19066">
                  <c:v>93.2353184376</c:v>
                </c:pt>
                <c:pt idx="19067">
                  <c:v>93.237058326699994</c:v>
                </c:pt>
                <c:pt idx="19068">
                  <c:v>93.237464251899993</c:v>
                </c:pt>
                <c:pt idx="19069">
                  <c:v>93.237666884299998</c:v>
                </c:pt>
                <c:pt idx="19070">
                  <c:v>93.237966798000002</c:v>
                </c:pt>
                <c:pt idx="19071">
                  <c:v>93.239812798100004</c:v>
                </c:pt>
                <c:pt idx="19072">
                  <c:v>93.242495970600004</c:v>
                </c:pt>
                <c:pt idx="19073">
                  <c:v>93.246423887500001</c:v>
                </c:pt>
                <c:pt idx="19074">
                  <c:v>93.249679158000006</c:v>
                </c:pt>
                <c:pt idx="19075">
                  <c:v>93.251173967300005</c:v>
                </c:pt>
                <c:pt idx="19076">
                  <c:v>93.253069305699995</c:v>
                </c:pt>
                <c:pt idx="19077">
                  <c:v>93.254176407100005</c:v>
                </c:pt>
                <c:pt idx="19078">
                  <c:v>93.255307199900003</c:v>
                </c:pt>
                <c:pt idx="19079">
                  <c:v>93.256263677700005</c:v>
                </c:pt>
                <c:pt idx="19080">
                  <c:v>93.258414158799994</c:v>
                </c:pt>
                <c:pt idx="19081">
                  <c:v>93.260822467799997</c:v>
                </c:pt>
                <c:pt idx="19082">
                  <c:v>93.262929502399999</c:v>
                </c:pt>
                <c:pt idx="19083">
                  <c:v>93.266393015800006</c:v>
                </c:pt>
                <c:pt idx="19084">
                  <c:v>93.268269203900005</c:v>
                </c:pt>
                <c:pt idx="19085">
                  <c:v>93.268632643700002</c:v>
                </c:pt>
                <c:pt idx="19086">
                  <c:v>93.270832313100001</c:v>
                </c:pt>
                <c:pt idx="19087">
                  <c:v>93.274951396299997</c:v>
                </c:pt>
                <c:pt idx="19088">
                  <c:v>93.278439685699993</c:v>
                </c:pt>
                <c:pt idx="19089">
                  <c:v>93.281097712800005</c:v>
                </c:pt>
                <c:pt idx="19090">
                  <c:v>93.282521430200006</c:v>
                </c:pt>
                <c:pt idx="19091">
                  <c:v>93.284216277599995</c:v>
                </c:pt>
                <c:pt idx="19092">
                  <c:v>93.286721401400001</c:v>
                </c:pt>
                <c:pt idx="19093">
                  <c:v>93.288317145299999</c:v>
                </c:pt>
                <c:pt idx="19094">
                  <c:v>93.290529711399998</c:v>
                </c:pt>
                <c:pt idx="19095">
                  <c:v>93.292745263300006</c:v>
                </c:pt>
                <c:pt idx="19096">
                  <c:v>93.2976175708</c:v>
                </c:pt>
                <c:pt idx="19097">
                  <c:v>93.302327614099994</c:v>
                </c:pt>
                <c:pt idx="19098">
                  <c:v>93.303093370799999</c:v>
                </c:pt>
                <c:pt idx="19099">
                  <c:v>93.303494770300006</c:v>
                </c:pt>
                <c:pt idx="19100">
                  <c:v>93.304025439699998</c:v>
                </c:pt>
                <c:pt idx="19101">
                  <c:v>93.307022434499999</c:v>
                </c:pt>
                <c:pt idx="19102">
                  <c:v>93.309864813399997</c:v>
                </c:pt>
                <c:pt idx="19103">
                  <c:v>93.310465332700005</c:v>
                </c:pt>
                <c:pt idx="19104">
                  <c:v>93.313545770399998</c:v>
                </c:pt>
                <c:pt idx="19105">
                  <c:v>93.317307658999994</c:v>
                </c:pt>
                <c:pt idx="19106">
                  <c:v>93.320199011300005</c:v>
                </c:pt>
                <c:pt idx="19107">
                  <c:v>93.322396710600003</c:v>
                </c:pt>
                <c:pt idx="19108">
                  <c:v>93.322938006800001</c:v>
                </c:pt>
                <c:pt idx="19109">
                  <c:v>93.323343996600002</c:v>
                </c:pt>
                <c:pt idx="19110">
                  <c:v>93.325041669300006</c:v>
                </c:pt>
                <c:pt idx="19111">
                  <c:v>93.326895392300003</c:v>
                </c:pt>
                <c:pt idx="19112">
                  <c:v>93.327525969600003</c:v>
                </c:pt>
                <c:pt idx="19113">
                  <c:v>93.328991550300003</c:v>
                </c:pt>
                <c:pt idx="19114">
                  <c:v>93.330870199499998</c:v>
                </c:pt>
                <c:pt idx="19115">
                  <c:v>93.333125412000001</c:v>
                </c:pt>
                <c:pt idx="19116">
                  <c:v>93.337014737399997</c:v>
                </c:pt>
                <c:pt idx="19117">
                  <c:v>93.339984561600005</c:v>
                </c:pt>
                <c:pt idx="19118">
                  <c:v>93.341166701299997</c:v>
                </c:pt>
                <c:pt idx="19119">
                  <c:v>93.344856981199996</c:v>
                </c:pt>
                <c:pt idx="19120">
                  <c:v>93.349667579300004</c:v>
                </c:pt>
                <c:pt idx="19121">
                  <c:v>93.351414399000006</c:v>
                </c:pt>
                <c:pt idx="19122">
                  <c:v>93.351844541700004</c:v>
                </c:pt>
                <c:pt idx="19123">
                  <c:v>93.352225083799993</c:v>
                </c:pt>
                <c:pt idx="19124">
                  <c:v>93.353371880699996</c:v>
                </c:pt>
                <c:pt idx="19125">
                  <c:v>93.356900199799995</c:v>
                </c:pt>
                <c:pt idx="19126">
                  <c:v>93.360372065500002</c:v>
                </c:pt>
                <c:pt idx="19127">
                  <c:v>93.361392869900001</c:v>
                </c:pt>
                <c:pt idx="19128">
                  <c:v>93.3625214379</c:v>
                </c:pt>
                <c:pt idx="19129">
                  <c:v>93.364112244899999</c:v>
                </c:pt>
                <c:pt idx="19130">
                  <c:v>93.3653655345</c:v>
                </c:pt>
                <c:pt idx="19131">
                  <c:v>93.366583501899996</c:v>
                </c:pt>
                <c:pt idx="19132">
                  <c:v>93.367505767899999</c:v>
                </c:pt>
                <c:pt idx="19133">
                  <c:v>93.368797487600006</c:v>
                </c:pt>
                <c:pt idx="19134">
                  <c:v>93.370531609599993</c:v>
                </c:pt>
                <c:pt idx="19135">
                  <c:v>93.371913857699994</c:v>
                </c:pt>
                <c:pt idx="19136">
                  <c:v>93.372599978099998</c:v>
                </c:pt>
                <c:pt idx="19137">
                  <c:v>93.373350240299999</c:v>
                </c:pt>
                <c:pt idx="19138">
                  <c:v>93.374978602799999</c:v>
                </c:pt>
                <c:pt idx="19139">
                  <c:v>93.376380783900004</c:v>
                </c:pt>
                <c:pt idx="19140">
                  <c:v>93.377260582100007</c:v>
                </c:pt>
                <c:pt idx="19141">
                  <c:v>93.378527728099996</c:v>
                </c:pt>
                <c:pt idx="19142">
                  <c:v>93.379537942200002</c:v>
                </c:pt>
                <c:pt idx="19143">
                  <c:v>93.380118054700006</c:v>
                </c:pt>
                <c:pt idx="19144">
                  <c:v>93.381389346600002</c:v>
                </c:pt>
                <c:pt idx="19145">
                  <c:v>93.383311533400004</c:v>
                </c:pt>
                <c:pt idx="19146">
                  <c:v>93.384658040399998</c:v>
                </c:pt>
                <c:pt idx="19147">
                  <c:v>93.385987116199999</c:v>
                </c:pt>
                <c:pt idx="19148">
                  <c:v>93.387200192600005</c:v>
                </c:pt>
                <c:pt idx="19149">
                  <c:v>93.388603489999994</c:v>
                </c:pt>
                <c:pt idx="19150">
                  <c:v>93.389711397200003</c:v>
                </c:pt>
                <c:pt idx="19151">
                  <c:v>93.390194119</c:v>
                </c:pt>
                <c:pt idx="19152">
                  <c:v>93.392201339899998</c:v>
                </c:pt>
                <c:pt idx="19153">
                  <c:v>93.394765204899997</c:v>
                </c:pt>
                <c:pt idx="19154">
                  <c:v>93.397999211499993</c:v>
                </c:pt>
                <c:pt idx="19155">
                  <c:v>93.400248002500007</c:v>
                </c:pt>
                <c:pt idx="19156">
                  <c:v>93.400508422200005</c:v>
                </c:pt>
                <c:pt idx="19157">
                  <c:v>93.401649257700001</c:v>
                </c:pt>
                <c:pt idx="19158">
                  <c:v>93.403501481099994</c:v>
                </c:pt>
                <c:pt idx="19159">
                  <c:v>93.404624487600003</c:v>
                </c:pt>
                <c:pt idx="19160">
                  <c:v>93.405374615200003</c:v>
                </c:pt>
                <c:pt idx="19161">
                  <c:v>93.406948323999998</c:v>
                </c:pt>
                <c:pt idx="19162">
                  <c:v>93.408306213399996</c:v>
                </c:pt>
                <c:pt idx="19163">
                  <c:v>93.409708930299999</c:v>
                </c:pt>
                <c:pt idx="19164">
                  <c:v>93.410762039299996</c:v>
                </c:pt>
                <c:pt idx="19165">
                  <c:v>93.411100535599999</c:v>
                </c:pt>
                <c:pt idx="19166">
                  <c:v>93.411696111599994</c:v>
                </c:pt>
                <c:pt idx="19167">
                  <c:v>93.416385468000001</c:v>
                </c:pt>
                <c:pt idx="19168">
                  <c:v>93.421298007299995</c:v>
                </c:pt>
                <c:pt idx="19169">
                  <c:v>93.423578982400002</c:v>
                </c:pt>
                <c:pt idx="19170">
                  <c:v>93.425822934899998</c:v>
                </c:pt>
                <c:pt idx="19171">
                  <c:v>93.426833362400004</c:v>
                </c:pt>
                <c:pt idx="19172">
                  <c:v>93.427389885599993</c:v>
                </c:pt>
                <c:pt idx="19173">
                  <c:v>93.427420902700007</c:v>
                </c:pt>
                <c:pt idx="19174">
                  <c:v>93.427795602100005</c:v>
                </c:pt>
                <c:pt idx="19175">
                  <c:v>93.428933704499997</c:v>
                </c:pt>
                <c:pt idx="19176">
                  <c:v>93.432619296200002</c:v>
                </c:pt>
                <c:pt idx="19177">
                  <c:v>93.435591633800001</c:v>
                </c:pt>
                <c:pt idx="19178">
                  <c:v>93.435730343800003</c:v>
                </c:pt>
                <c:pt idx="19179">
                  <c:v>93.438409510300005</c:v>
                </c:pt>
                <c:pt idx="19180">
                  <c:v>93.441426913300006</c:v>
                </c:pt>
                <c:pt idx="19181">
                  <c:v>93.442811462500003</c:v>
                </c:pt>
                <c:pt idx="19182">
                  <c:v>93.444108483099996</c:v>
                </c:pt>
                <c:pt idx="19183">
                  <c:v>93.446863503299994</c:v>
                </c:pt>
                <c:pt idx="19184">
                  <c:v>93.451040963200001</c:v>
                </c:pt>
                <c:pt idx="19185">
                  <c:v>93.4530786423</c:v>
                </c:pt>
                <c:pt idx="19186">
                  <c:v>93.454420454000001</c:v>
                </c:pt>
                <c:pt idx="19187">
                  <c:v>93.4557767684</c:v>
                </c:pt>
                <c:pt idx="19188">
                  <c:v>93.456092151700005</c:v>
                </c:pt>
                <c:pt idx="19189">
                  <c:v>93.456244046899997</c:v>
                </c:pt>
                <c:pt idx="19190">
                  <c:v>93.457124719000007</c:v>
                </c:pt>
                <c:pt idx="19191">
                  <c:v>93.459779868799998</c:v>
                </c:pt>
                <c:pt idx="19192">
                  <c:v>93.462347720599993</c:v>
                </c:pt>
                <c:pt idx="19193">
                  <c:v>93.464445169200005</c:v>
                </c:pt>
                <c:pt idx="19194">
                  <c:v>93.466736409800006</c:v>
                </c:pt>
                <c:pt idx="19195">
                  <c:v>93.467645544899995</c:v>
                </c:pt>
                <c:pt idx="19196">
                  <c:v>93.467801357699997</c:v>
                </c:pt>
                <c:pt idx="19197">
                  <c:v>93.468156405800002</c:v>
                </c:pt>
                <c:pt idx="19198">
                  <c:v>93.468804622799993</c:v>
                </c:pt>
                <c:pt idx="19199">
                  <c:v>93.472345964599995</c:v>
                </c:pt>
                <c:pt idx="19200">
                  <c:v>93.476345895700007</c:v>
                </c:pt>
                <c:pt idx="19201">
                  <c:v>93.478031538699994</c:v>
                </c:pt>
                <c:pt idx="19202">
                  <c:v>93.4789863795</c:v>
                </c:pt>
                <c:pt idx="19203">
                  <c:v>93.479429090099998</c:v>
                </c:pt>
                <c:pt idx="19204">
                  <c:v>93.480052979800007</c:v>
                </c:pt>
                <c:pt idx="19205">
                  <c:v>93.482612466899994</c:v>
                </c:pt>
                <c:pt idx="19206">
                  <c:v>93.485013526000003</c:v>
                </c:pt>
                <c:pt idx="19207">
                  <c:v>93.488368277600003</c:v>
                </c:pt>
                <c:pt idx="19208">
                  <c:v>93.493530011000004</c:v>
                </c:pt>
                <c:pt idx="19209">
                  <c:v>93.495597817499998</c:v>
                </c:pt>
                <c:pt idx="19210">
                  <c:v>93.495928526699998</c:v>
                </c:pt>
                <c:pt idx="19211">
                  <c:v>93.497577079799996</c:v>
                </c:pt>
                <c:pt idx="19212">
                  <c:v>93.499320258899999</c:v>
                </c:pt>
                <c:pt idx="19213">
                  <c:v>93.500727471000005</c:v>
                </c:pt>
                <c:pt idx="19214">
                  <c:v>93.502120070999993</c:v>
                </c:pt>
                <c:pt idx="19215">
                  <c:v>93.505550584199995</c:v>
                </c:pt>
                <c:pt idx="19216">
                  <c:v>93.508993377799996</c:v>
                </c:pt>
                <c:pt idx="19217">
                  <c:v>93.509335167299994</c:v>
                </c:pt>
                <c:pt idx="19218">
                  <c:v>93.510203235399999</c:v>
                </c:pt>
                <c:pt idx="19219">
                  <c:v>93.512310599399996</c:v>
                </c:pt>
                <c:pt idx="19220">
                  <c:v>93.514362523100004</c:v>
                </c:pt>
                <c:pt idx="19221">
                  <c:v>93.516155748800003</c:v>
                </c:pt>
                <c:pt idx="19222">
                  <c:v>93.517788076499997</c:v>
                </c:pt>
                <c:pt idx="19223">
                  <c:v>93.521867041700006</c:v>
                </c:pt>
                <c:pt idx="19224">
                  <c:v>93.526110069500007</c:v>
                </c:pt>
                <c:pt idx="19225">
                  <c:v>93.527941300099997</c:v>
                </c:pt>
                <c:pt idx="19226">
                  <c:v>93.530544417100003</c:v>
                </c:pt>
                <c:pt idx="19227">
                  <c:v>93.532305810300002</c:v>
                </c:pt>
                <c:pt idx="19228">
                  <c:v>93.532839618899999</c:v>
                </c:pt>
                <c:pt idx="19229">
                  <c:v>93.534553397099998</c:v>
                </c:pt>
                <c:pt idx="19230">
                  <c:v>93.539819239300002</c:v>
                </c:pt>
                <c:pt idx="19231">
                  <c:v>93.543843207799995</c:v>
                </c:pt>
                <c:pt idx="19232">
                  <c:v>93.544586422699993</c:v>
                </c:pt>
                <c:pt idx="19233">
                  <c:v>93.547920751199996</c:v>
                </c:pt>
                <c:pt idx="19234">
                  <c:v>93.5510660204</c:v>
                </c:pt>
                <c:pt idx="19235">
                  <c:v>93.552079891899993</c:v>
                </c:pt>
                <c:pt idx="19236">
                  <c:v>93.554959714800006</c:v>
                </c:pt>
                <c:pt idx="19237">
                  <c:v>93.559320564999993</c:v>
                </c:pt>
                <c:pt idx="19238">
                  <c:v>93.562116323500007</c:v>
                </c:pt>
                <c:pt idx="19239">
                  <c:v>93.563202252899998</c:v>
                </c:pt>
                <c:pt idx="19240">
                  <c:v>93.5636184759</c:v>
                </c:pt>
                <c:pt idx="19241">
                  <c:v>93.563976197200006</c:v>
                </c:pt>
                <c:pt idx="19242">
                  <c:v>93.564530247099995</c:v>
                </c:pt>
                <c:pt idx="19243">
                  <c:v>93.570373217500006</c:v>
                </c:pt>
                <c:pt idx="19244">
                  <c:v>93.576777911500002</c:v>
                </c:pt>
                <c:pt idx="19245">
                  <c:v>93.578579801299995</c:v>
                </c:pt>
                <c:pt idx="19246">
                  <c:v>93.5803661092</c:v>
                </c:pt>
                <c:pt idx="19247">
                  <c:v>93.581327098599999</c:v>
                </c:pt>
                <c:pt idx="19248">
                  <c:v>93.583339593800005</c:v>
                </c:pt>
                <c:pt idx="19249">
                  <c:v>93.586757274000007</c:v>
                </c:pt>
                <c:pt idx="19250">
                  <c:v>93.588432407699997</c:v>
                </c:pt>
                <c:pt idx="19251">
                  <c:v>93.591658756699999</c:v>
                </c:pt>
                <c:pt idx="19252">
                  <c:v>93.595092884500005</c:v>
                </c:pt>
                <c:pt idx="19253">
                  <c:v>93.595627032500005</c:v>
                </c:pt>
                <c:pt idx="19254">
                  <c:v>93.5959859357</c:v>
                </c:pt>
                <c:pt idx="19255">
                  <c:v>93.596164597300003</c:v>
                </c:pt>
                <c:pt idx="19256">
                  <c:v>93.596608158999999</c:v>
                </c:pt>
                <c:pt idx="19257">
                  <c:v>93.598238952800003</c:v>
                </c:pt>
                <c:pt idx="19258">
                  <c:v>93.604553329200002</c:v>
                </c:pt>
                <c:pt idx="19259">
                  <c:v>93.609862725499994</c:v>
                </c:pt>
                <c:pt idx="19260">
                  <c:v>93.610584554200003</c:v>
                </c:pt>
                <c:pt idx="19261">
                  <c:v>93.612403564800005</c:v>
                </c:pt>
                <c:pt idx="19262">
                  <c:v>93.615186023600003</c:v>
                </c:pt>
                <c:pt idx="19263">
                  <c:v>93.618705086899993</c:v>
                </c:pt>
                <c:pt idx="19264">
                  <c:v>93.621436713099996</c:v>
                </c:pt>
                <c:pt idx="19265">
                  <c:v>93.623031605600005</c:v>
                </c:pt>
                <c:pt idx="19266">
                  <c:v>93.624876385500002</c:v>
                </c:pt>
                <c:pt idx="19267">
                  <c:v>93.627098450700004</c:v>
                </c:pt>
                <c:pt idx="19268">
                  <c:v>93.628707925100002</c:v>
                </c:pt>
                <c:pt idx="19269">
                  <c:v>93.629559047499995</c:v>
                </c:pt>
                <c:pt idx="19270">
                  <c:v>93.630250990199997</c:v>
                </c:pt>
                <c:pt idx="19271">
                  <c:v>93.631692331300002</c:v>
                </c:pt>
                <c:pt idx="19272">
                  <c:v>93.633596373800003</c:v>
                </c:pt>
                <c:pt idx="19273">
                  <c:v>93.637709916999995</c:v>
                </c:pt>
                <c:pt idx="19274">
                  <c:v>93.641759194200006</c:v>
                </c:pt>
                <c:pt idx="19275">
                  <c:v>93.642856629600004</c:v>
                </c:pt>
                <c:pt idx="19276">
                  <c:v>93.646025458400004</c:v>
                </c:pt>
                <c:pt idx="19277">
                  <c:v>93.650274028300004</c:v>
                </c:pt>
                <c:pt idx="19278">
                  <c:v>93.654836715599998</c:v>
                </c:pt>
                <c:pt idx="19279">
                  <c:v>93.658637329499996</c:v>
                </c:pt>
                <c:pt idx="19280">
                  <c:v>93.662452760500003</c:v>
                </c:pt>
                <c:pt idx="19281">
                  <c:v>93.665911428300006</c:v>
                </c:pt>
                <c:pt idx="19282">
                  <c:v>93.666707904600003</c:v>
                </c:pt>
                <c:pt idx="19283">
                  <c:v>93.667327779399997</c:v>
                </c:pt>
                <c:pt idx="19284">
                  <c:v>93.668129568599994</c:v>
                </c:pt>
                <c:pt idx="19285">
                  <c:v>93.668595455000002</c:v>
                </c:pt>
                <c:pt idx="19286">
                  <c:v>93.669168708499996</c:v>
                </c:pt>
                <c:pt idx="19287">
                  <c:v>93.672106564900005</c:v>
                </c:pt>
                <c:pt idx="19288">
                  <c:v>93.674711752999997</c:v>
                </c:pt>
                <c:pt idx="19289">
                  <c:v>93.675503784</c:v>
                </c:pt>
                <c:pt idx="19290">
                  <c:v>93.676082682200004</c:v>
                </c:pt>
                <c:pt idx="19291">
                  <c:v>93.676317177100003</c:v>
                </c:pt>
                <c:pt idx="19292">
                  <c:v>93.676573182499993</c:v>
                </c:pt>
                <c:pt idx="19293">
                  <c:v>93.678278939699993</c:v>
                </c:pt>
                <c:pt idx="19294">
                  <c:v>93.680653167200006</c:v>
                </c:pt>
                <c:pt idx="19295">
                  <c:v>93.681557971800004</c:v>
                </c:pt>
                <c:pt idx="19296">
                  <c:v>93.682515179000006</c:v>
                </c:pt>
                <c:pt idx="19297">
                  <c:v>93.683310181400003</c:v>
                </c:pt>
                <c:pt idx="19298">
                  <c:v>93.684851417499999</c:v>
                </c:pt>
                <c:pt idx="19299">
                  <c:v>93.689028597100005</c:v>
                </c:pt>
                <c:pt idx="19300">
                  <c:v>93.6922254503</c:v>
                </c:pt>
                <c:pt idx="19301">
                  <c:v>93.693168900700002</c:v>
                </c:pt>
                <c:pt idx="19302">
                  <c:v>93.6954479077</c:v>
                </c:pt>
                <c:pt idx="19303">
                  <c:v>93.699181613099995</c:v>
                </c:pt>
                <c:pt idx="19304">
                  <c:v>93.701116105300002</c:v>
                </c:pt>
                <c:pt idx="19305">
                  <c:v>93.701700084799995</c:v>
                </c:pt>
                <c:pt idx="19306">
                  <c:v>93.702845504899997</c:v>
                </c:pt>
                <c:pt idx="19307">
                  <c:v>93.703958576399998</c:v>
                </c:pt>
                <c:pt idx="19308">
                  <c:v>93.705050240899993</c:v>
                </c:pt>
                <c:pt idx="19309">
                  <c:v>93.707530281499999</c:v>
                </c:pt>
                <c:pt idx="19310">
                  <c:v>93.710064846700007</c:v>
                </c:pt>
                <c:pt idx="19311">
                  <c:v>93.711792653700002</c:v>
                </c:pt>
                <c:pt idx="19312">
                  <c:v>93.713079354200005</c:v>
                </c:pt>
                <c:pt idx="19313">
                  <c:v>93.713445148700004</c:v>
                </c:pt>
                <c:pt idx="19314">
                  <c:v>93.714727305500006</c:v>
                </c:pt>
                <c:pt idx="19315">
                  <c:v>93.716371755899999</c:v>
                </c:pt>
                <c:pt idx="19316">
                  <c:v>93.717815896299996</c:v>
                </c:pt>
                <c:pt idx="19317">
                  <c:v>93.719362760600006</c:v>
                </c:pt>
                <c:pt idx="19318">
                  <c:v>93.721104778899999</c:v>
                </c:pt>
                <c:pt idx="19319">
                  <c:v>93.722407064500004</c:v>
                </c:pt>
                <c:pt idx="19320">
                  <c:v>93.723404763199994</c:v>
                </c:pt>
                <c:pt idx="19321">
                  <c:v>93.724730379500002</c:v>
                </c:pt>
                <c:pt idx="19322">
                  <c:v>93.725527223300006</c:v>
                </c:pt>
                <c:pt idx="19323">
                  <c:v>93.7264791164</c:v>
                </c:pt>
                <c:pt idx="19324">
                  <c:v>93.729687077899996</c:v>
                </c:pt>
                <c:pt idx="19325">
                  <c:v>93.732890446400006</c:v>
                </c:pt>
                <c:pt idx="19326">
                  <c:v>93.735119541399996</c:v>
                </c:pt>
                <c:pt idx="19327">
                  <c:v>93.739624925100003</c:v>
                </c:pt>
                <c:pt idx="19328">
                  <c:v>93.743036090499999</c:v>
                </c:pt>
                <c:pt idx="19329">
                  <c:v>93.745671461300006</c:v>
                </c:pt>
                <c:pt idx="19330">
                  <c:v>93.749150453200002</c:v>
                </c:pt>
                <c:pt idx="19331">
                  <c:v>93.751350792799997</c:v>
                </c:pt>
                <c:pt idx="19332">
                  <c:v>93.752329345600003</c:v>
                </c:pt>
                <c:pt idx="19333">
                  <c:v>93.752451646500006</c:v>
                </c:pt>
                <c:pt idx="19334">
                  <c:v>93.752759289400004</c:v>
                </c:pt>
                <c:pt idx="19335">
                  <c:v>93.753304784099996</c:v>
                </c:pt>
                <c:pt idx="19336">
                  <c:v>93.754121669900002</c:v>
                </c:pt>
                <c:pt idx="19337">
                  <c:v>93.755335682199998</c:v>
                </c:pt>
                <c:pt idx="19338">
                  <c:v>93.759864215199997</c:v>
                </c:pt>
                <c:pt idx="19339">
                  <c:v>93.763978356999999</c:v>
                </c:pt>
                <c:pt idx="19340">
                  <c:v>93.764478824299999</c:v>
                </c:pt>
                <c:pt idx="19341">
                  <c:v>93.765875134300003</c:v>
                </c:pt>
                <c:pt idx="19342">
                  <c:v>93.770239011800001</c:v>
                </c:pt>
                <c:pt idx="19343">
                  <c:v>93.773894405099995</c:v>
                </c:pt>
                <c:pt idx="19344">
                  <c:v>93.774684243099998</c:v>
                </c:pt>
                <c:pt idx="19345">
                  <c:v>93.775781891500003</c:v>
                </c:pt>
                <c:pt idx="19346">
                  <c:v>93.776663217800007</c:v>
                </c:pt>
                <c:pt idx="19347">
                  <c:v>93.776837997399994</c:v>
                </c:pt>
                <c:pt idx="19348">
                  <c:v>93.776912471299994</c:v>
                </c:pt>
                <c:pt idx="19349">
                  <c:v>93.778125790000004</c:v>
                </c:pt>
                <c:pt idx="19350">
                  <c:v>93.780447368599994</c:v>
                </c:pt>
                <c:pt idx="19351">
                  <c:v>93.782275249899996</c:v>
                </c:pt>
                <c:pt idx="19352">
                  <c:v>93.783153733399999</c:v>
                </c:pt>
                <c:pt idx="19353">
                  <c:v>93.786981150200006</c:v>
                </c:pt>
                <c:pt idx="19354">
                  <c:v>93.791235095499999</c:v>
                </c:pt>
                <c:pt idx="19355">
                  <c:v>93.792738570599994</c:v>
                </c:pt>
                <c:pt idx="19356">
                  <c:v>93.793718301699997</c:v>
                </c:pt>
                <c:pt idx="19357">
                  <c:v>93.793997258199994</c:v>
                </c:pt>
                <c:pt idx="19358">
                  <c:v>93.795969662499999</c:v>
                </c:pt>
                <c:pt idx="19359">
                  <c:v>93.798424604600001</c:v>
                </c:pt>
                <c:pt idx="19360">
                  <c:v>93.803570279900001</c:v>
                </c:pt>
                <c:pt idx="19361">
                  <c:v>93.808567221800004</c:v>
                </c:pt>
                <c:pt idx="19362">
                  <c:v>93.810988410299998</c:v>
                </c:pt>
                <c:pt idx="19363">
                  <c:v>93.813316755499997</c:v>
                </c:pt>
                <c:pt idx="19364">
                  <c:v>93.814030801399994</c:v>
                </c:pt>
                <c:pt idx="19365">
                  <c:v>93.815088618800004</c:v>
                </c:pt>
                <c:pt idx="19366">
                  <c:v>93.816715397500005</c:v>
                </c:pt>
                <c:pt idx="19367">
                  <c:v>93.817666091600003</c:v>
                </c:pt>
                <c:pt idx="19368">
                  <c:v>93.8182426714</c:v>
                </c:pt>
                <c:pt idx="19369">
                  <c:v>93.818822541499998</c:v>
                </c:pt>
                <c:pt idx="19370">
                  <c:v>93.819072813800005</c:v>
                </c:pt>
                <c:pt idx="19371">
                  <c:v>93.820533231799999</c:v>
                </c:pt>
                <c:pt idx="19372">
                  <c:v>93.822770728899997</c:v>
                </c:pt>
                <c:pt idx="19373">
                  <c:v>93.830050113300004</c:v>
                </c:pt>
                <c:pt idx="19374">
                  <c:v>93.836428284600004</c:v>
                </c:pt>
                <c:pt idx="19375">
                  <c:v>93.838462280300007</c:v>
                </c:pt>
                <c:pt idx="19376">
                  <c:v>93.840853680799995</c:v>
                </c:pt>
                <c:pt idx="19377">
                  <c:v>93.841997645800006</c:v>
                </c:pt>
                <c:pt idx="19378">
                  <c:v>93.843651092800002</c:v>
                </c:pt>
                <c:pt idx="19379">
                  <c:v>93.845577127799999</c:v>
                </c:pt>
                <c:pt idx="19380">
                  <c:v>93.847352127199997</c:v>
                </c:pt>
                <c:pt idx="19381">
                  <c:v>93.848315610599997</c:v>
                </c:pt>
                <c:pt idx="19382">
                  <c:v>93.848760949500004</c:v>
                </c:pt>
                <c:pt idx="19383">
                  <c:v>93.851514644000005</c:v>
                </c:pt>
                <c:pt idx="19384">
                  <c:v>93.857564228000001</c:v>
                </c:pt>
                <c:pt idx="19385">
                  <c:v>93.862994847400003</c:v>
                </c:pt>
                <c:pt idx="19386">
                  <c:v>93.864912834500004</c:v>
                </c:pt>
                <c:pt idx="19387">
                  <c:v>93.865526415100007</c:v>
                </c:pt>
                <c:pt idx="19388">
                  <c:v>93.866694752200004</c:v>
                </c:pt>
                <c:pt idx="19389">
                  <c:v>93.868872469899998</c:v>
                </c:pt>
                <c:pt idx="19390">
                  <c:v>93.870984783200001</c:v>
                </c:pt>
                <c:pt idx="19391">
                  <c:v>93.8720094727</c:v>
                </c:pt>
                <c:pt idx="19392">
                  <c:v>93.872967482099995</c:v>
                </c:pt>
                <c:pt idx="19393">
                  <c:v>93.873423982399999</c:v>
                </c:pt>
                <c:pt idx="19394">
                  <c:v>93.873673599</c:v>
                </c:pt>
                <c:pt idx="19395">
                  <c:v>93.877881157499999</c:v>
                </c:pt>
                <c:pt idx="19396">
                  <c:v>93.882793915899995</c:v>
                </c:pt>
                <c:pt idx="19397">
                  <c:v>93.885381518000003</c:v>
                </c:pt>
                <c:pt idx="19398">
                  <c:v>93.888138401800006</c:v>
                </c:pt>
                <c:pt idx="19399">
                  <c:v>93.890401187600006</c:v>
                </c:pt>
                <c:pt idx="19400">
                  <c:v>93.8917377776</c:v>
                </c:pt>
                <c:pt idx="19401">
                  <c:v>93.892161277699998</c:v>
                </c:pt>
                <c:pt idx="19402">
                  <c:v>93.896537511399998</c:v>
                </c:pt>
                <c:pt idx="19403">
                  <c:v>93.900792349499994</c:v>
                </c:pt>
                <c:pt idx="19404">
                  <c:v>93.902063449400003</c:v>
                </c:pt>
                <c:pt idx="19405">
                  <c:v>93.9051010198</c:v>
                </c:pt>
                <c:pt idx="19406">
                  <c:v>93.908868333599997</c:v>
                </c:pt>
                <c:pt idx="19407">
                  <c:v>93.9107833881</c:v>
                </c:pt>
                <c:pt idx="19408">
                  <c:v>93.912225086600003</c:v>
                </c:pt>
                <c:pt idx="19409">
                  <c:v>93.9141645463</c:v>
                </c:pt>
                <c:pt idx="19410">
                  <c:v>93.915239009299995</c:v>
                </c:pt>
                <c:pt idx="19411">
                  <c:v>93.916921684499997</c:v>
                </c:pt>
                <c:pt idx="19412">
                  <c:v>93.918085713099998</c:v>
                </c:pt>
                <c:pt idx="19413">
                  <c:v>93.919057679600002</c:v>
                </c:pt>
                <c:pt idx="19414">
                  <c:v>93.920752858399993</c:v>
                </c:pt>
                <c:pt idx="19415">
                  <c:v>93.921534533100001</c:v>
                </c:pt>
                <c:pt idx="19416">
                  <c:v>93.921901844299995</c:v>
                </c:pt>
                <c:pt idx="19417">
                  <c:v>93.923006048700003</c:v>
                </c:pt>
                <c:pt idx="19418">
                  <c:v>93.925031439899996</c:v>
                </c:pt>
                <c:pt idx="19419">
                  <c:v>93.9268209576</c:v>
                </c:pt>
                <c:pt idx="19420">
                  <c:v>93.927545897499996</c:v>
                </c:pt>
                <c:pt idx="19421">
                  <c:v>93.928047326200002</c:v>
                </c:pt>
                <c:pt idx="19422">
                  <c:v>93.930383444200004</c:v>
                </c:pt>
                <c:pt idx="19423">
                  <c:v>93.932838062499997</c:v>
                </c:pt>
                <c:pt idx="19424">
                  <c:v>93.934270608299997</c:v>
                </c:pt>
                <c:pt idx="19425">
                  <c:v>93.936737989600005</c:v>
                </c:pt>
                <c:pt idx="19426">
                  <c:v>93.939132191100001</c:v>
                </c:pt>
                <c:pt idx="19427">
                  <c:v>93.941065207700007</c:v>
                </c:pt>
                <c:pt idx="19428">
                  <c:v>93.945591193499993</c:v>
                </c:pt>
                <c:pt idx="19429">
                  <c:v>93.9495147855</c:v>
                </c:pt>
                <c:pt idx="19430">
                  <c:v>93.950140838999999</c:v>
                </c:pt>
                <c:pt idx="19431">
                  <c:v>93.950515084000003</c:v>
                </c:pt>
                <c:pt idx="19432">
                  <c:v>93.950717920700001</c:v>
                </c:pt>
                <c:pt idx="19433">
                  <c:v>93.952171411899997</c:v>
                </c:pt>
                <c:pt idx="19434">
                  <c:v>93.954293124700001</c:v>
                </c:pt>
                <c:pt idx="19435">
                  <c:v>93.955961149999993</c:v>
                </c:pt>
                <c:pt idx="19436">
                  <c:v>93.957543009199995</c:v>
                </c:pt>
                <c:pt idx="19437">
                  <c:v>93.959359142400004</c:v>
                </c:pt>
                <c:pt idx="19438">
                  <c:v>93.960735068299996</c:v>
                </c:pt>
                <c:pt idx="19439">
                  <c:v>93.960969683599998</c:v>
                </c:pt>
                <c:pt idx="19440">
                  <c:v>93.961271936399996</c:v>
                </c:pt>
                <c:pt idx="19441">
                  <c:v>93.963782975900003</c:v>
                </c:pt>
                <c:pt idx="19442">
                  <c:v>93.968408588399996</c:v>
                </c:pt>
                <c:pt idx="19443">
                  <c:v>93.972081233099999</c:v>
                </c:pt>
                <c:pt idx="19444">
                  <c:v>93.973413716600007</c:v>
                </c:pt>
                <c:pt idx="19445">
                  <c:v>93.973860515799998</c:v>
                </c:pt>
                <c:pt idx="19446">
                  <c:v>93.976034092600003</c:v>
                </c:pt>
                <c:pt idx="19447">
                  <c:v>93.978715532400003</c:v>
                </c:pt>
                <c:pt idx="19448">
                  <c:v>93.979887800699998</c:v>
                </c:pt>
                <c:pt idx="19449">
                  <c:v>93.980681620300004</c:v>
                </c:pt>
                <c:pt idx="19450">
                  <c:v>93.982273782500002</c:v>
                </c:pt>
                <c:pt idx="19451">
                  <c:v>93.984768326899996</c:v>
                </c:pt>
                <c:pt idx="19452">
                  <c:v>93.987154893400003</c:v>
                </c:pt>
                <c:pt idx="19453">
                  <c:v>93.988796558900006</c:v>
                </c:pt>
                <c:pt idx="19454">
                  <c:v>93.990505806100003</c:v>
                </c:pt>
                <c:pt idx="19455">
                  <c:v>93.991738233099994</c:v>
                </c:pt>
                <c:pt idx="19456">
                  <c:v>93.992125601699996</c:v>
                </c:pt>
                <c:pt idx="19457">
                  <c:v>93.992609037500003</c:v>
                </c:pt>
                <c:pt idx="19458">
                  <c:v>93.993090922700006</c:v>
                </c:pt>
                <c:pt idx="19459">
                  <c:v>93.993762765200003</c:v>
                </c:pt>
                <c:pt idx="19460">
                  <c:v>93.995267315500001</c:v>
                </c:pt>
                <c:pt idx="19461">
                  <c:v>93.996551463399996</c:v>
                </c:pt>
                <c:pt idx="19462">
                  <c:v>93.997849222900001</c:v>
                </c:pt>
                <c:pt idx="19463">
                  <c:v>93.999532668699999</c:v>
                </c:pt>
                <c:pt idx="19464">
                  <c:v>94.000893197500005</c:v>
                </c:pt>
                <c:pt idx="19465">
                  <c:v>94.001967555799993</c:v>
                </c:pt>
                <c:pt idx="19466">
                  <c:v>94.002933657200003</c:v>
                </c:pt>
                <c:pt idx="19467">
                  <c:v>94.003559923599994</c:v>
                </c:pt>
                <c:pt idx="19468">
                  <c:v>94.003618072600005</c:v>
                </c:pt>
                <c:pt idx="19469">
                  <c:v>94.004135449299994</c:v>
                </c:pt>
                <c:pt idx="19470">
                  <c:v>94.004686612399993</c:v>
                </c:pt>
                <c:pt idx="19471">
                  <c:v>94.004861761499996</c:v>
                </c:pt>
                <c:pt idx="19472">
                  <c:v>94.005405083100001</c:v>
                </c:pt>
                <c:pt idx="19473">
                  <c:v>94.0060810584</c:v>
                </c:pt>
                <c:pt idx="19474">
                  <c:v>94.007455057499996</c:v>
                </c:pt>
                <c:pt idx="19475">
                  <c:v>94.008851567199997</c:v>
                </c:pt>
                <c:pt idx="19476">
                  <c:v>94.009244502599998</c:v>
                </c:pt>
                <c:pt idx="19477">
                  <c:v>94.009451784399999</c:v>
                </c:pt>
                <c:pt idx="19478">
                  <c:v>94.009659374799995</c:v>
                </c:pt>
                <c:pt idx="19479">
                  <c:v>94.010165198699994</c:v>
                </c:pt>
                <c:pt idx="19480">
                  <c:v>94.011393119499999</c:v>
                </c:pt>
                <c:pt idx="19481">
                  <c:v>94.012449989299995</c:v>
                </c:pt>
                <c:pt idx="19482">
                  <c:v>94.014066851099997</c:v>
                </c:pt>
                <c:pt idx="19483">
                  <c:v>94.016266051900004</c:v>
                </c:pt>
                <c:pt idx="19484">
                  <c:v>94.018356479800005</c:v>
                </c:pt>
                <c:pt idx="19485">
                  <c:v>94.019980574100003</c:v>
                </c:pt>
                <c:pt idx="19486">
                  <c:v>94.020525149700006</c:v>
                </c:pt>
                <c:pt idx="19487">
                  <c:v>94.022125907100005</c:v>
                </c:pt>
                <c:pt idx="19488">
                  <c:v>94.024432929699998</c:v>
                </c:pt>
                <c:pt idx="19489">
                  <c:v>94.025446171499993</c:v>
                </c:pt>
                <c:pt idx="19490">
                  <c:v>94.026885156000006</c:v>
                </c:pt>
                <c:pt idx="19491">
                  <c:v>94.028252837099998</c:v>
                </c:pt>
                <c:pt idx="19492">
                  <c:v>94.028887258699996</c:v>
                </c:pt>
                <c:pt idx="19493">
                  <c:v>94.031320373900002</c:v>
                </c:pt>
                <c:pt idx="19494">
                  <c:v>94.034786504099998</c:v>
                </c:pt>
                <c:pt idx="19495">
                  <c:v>94.036426009600007</c:v>
                </c:pt>
                <c:pt idx="19496">
                  <c:v>94.038445628100007</c:v>
                </c:pt>
                <c:pt idx="19497">
                  <c:v>94.040777653299997</c:v>
                </c:pt>
                <c:pt idx="19498">
                  <c:v>94.041561677999994</c:v>
                </c:pt>
                <c:pt idx="19499">
                  <c:v>94.042247362699996</c:v>
                </c:pt>
                <c:pt idx="19500">
                  <c:v>94.044504178400004</c:v>
                </c:pt>
                <c:pt idx="19501">
                  <c:v>94.046533689200004</c:v>
                </c:pt>
                <c:pt idx="19502">
                  <c:v>94.048914251499994</c:v>
                </c:pt>
                <c:pt idx="19503">
                  <c:v>94.051927755099996</c:v>
                </c:pt>
                <c:pt idx="19504">
                  <c:v>94.053180893700002</c:v>
                </c:pt>
                <c:pt idx="19505">
                  <c:v>94.054017177399999</c:v>
                </c:pt>
                <c:pt idx="19506">
                  <c:v>94.054405393400003</c:v>
                </c:pt>
                <c:pt idx="19507">
                  <c:v>94.055285772399998</c:v>
                </c:pt>
                <c:pt idx="19508">
                  <c:v>94.056979530099994</c:v>
                </c:pt>
                <c:pt idx="19509">
                  <c:v>94.058727245100002</c:v>
                </c:pt>
                <c:pt idx="19510">
                  <c:v>94.059774397200002</c:v>
                </c:pt>
                <c:pt idx="19511">
                  <c:v>94.060871367800004</c:v>
                </c:pt>
                <c:pt idx="19512">
                  <c:v>94.062207998800005</c:v>
                </c:pt>
                <c:pt idx="19513">
                  <c:v>94.063163825800004</c:v>
                </c:pt>
                <c:pt idx="19514">
                  <c:v>94.064645257699993</c:v>
                </c:pt>
                <c:pt idx="19515">
                  <c:v>94.066073863300005</c:v>
                </c:pt>
                <c:pt idx="19516">
                  <c:v>94.066664114600002</c:v>
                </c:pt>
                <c:pt idx="19517">
                  <c:v>94.067270337400004</c:v>
                </c:pt>
                <c:pt idx="19518">
                  <c:v>94.068080615</c:v>
                </c:pt>
                <c:pt idx="19519">
                  <c:v>94.069322627199995</c:v>
                </c:pt>
                <c:pt idx="19520">
                  <c:v>94.072183690000003</c:v>
                </c:pt>
                <c:pt idx="19521">
                  <c:v>94.074308388899993</c:v>
                </c:pt>
                <c:pt idx="19522">
                  <c:v>94.075848003299996</c:v>
                </c:pt>
                <c:pt idx="19523">
                  <c:v>94.077565722900005</c:v>
                </c:pt>
                <c:pt idx="19524">
                  <c:v>94.079240729299997</c:v>
                </c:pt>
                <c:pt idx="19525">
                  <c:v>94.080657953599996</c:v>
                </c:pt>
                <c:pt idx="19526">
                  <c:v>94.081082828199996</c:v>
                </c:pt>
                <c:pt idx="19527">
                  <c:v>94.084190739500002</c:v>
                </c:pt>
                <c:pt idx="19528">
                  <c:v>94.086935507099994</c:v>
                </c:pt>
                <c:pt idx="19529">
                  <c:v>94.088132302899993</c:v>
                </c:pt>
                <c:pt idx="19530">
                  <c:v>94.089492039099994</c:v>
                </c:pt>
                <c:pt idx="19531">
                  <c:v>94.090510437700004</c:v>
                </c:pt>
                <c:pt idx="19532">
                  <c:v>94.091435016199995</c:v>
                </c:pt>
                <c:pt idx="19533">
                  <c:v>94.091841222200003</c:v>
                </c:pt>
                <c:pt idx="19534">
                  <c:v>94.093448501099999</c:v>
                </c:pt>
                <c:pt idx="19535">
                  <c:v>94.0948466782</c:v>
                </c:pt>
                <c:pt idx="19536">
                  <c:v>94.095565616900004</c:v>
                </c:pt>
                <c:pt idx="19537">
                  <c:v>94.096252417499997</c:v>
                </c:pt>
                <c:pt idx="19538">
                  <c:v>94.099741611900001</c:v>
                </c:pt>
                <c:pt idx="19539">
                  <c:v>94.103540650100001</c:v>
                </c:pt>
                <c:pt idx="19540">
                  <c:v>94.104609527400001</c:v>
                </c:pt>
                <c:pt idx="19541">
                  <c:v>94.106007237</c:v>
                </c:pt>
                <c:pt idx="19542">
                  <c:v>94.107781702899999</c:v>
                </c:pt>
                <c:pt idx="19543">
                  <c:v>94.109356555100007</c:v>
                </c:pt>
                <c:pt idx="19544">
                  <c:v>94.110408034700001</c:v>
                </c:pt>
                <c:pt idx="19545">
                  <c:v>94.111045206900002</c:v>
                </c:pt>
                <c:pt idx="19546">
                  <c:v>94.111693231900006</c:v>
                </c:pt>
                <c:pt idx="19547">
                  <c:v>94.112524604599997</c:v>
                </c:pt>
                <c:pt idx="19548">
                  <c:v>94.113862275000002</c:v>
                </c:pt>
                <c:pt idx="19549">
                  <c:v>94.115799929900007</c:v>
                </c:pt>
                <c:pt idx="19550">
                  <c:v>94.116890460099995</c:v>
                </c:pt>
                <c:pt idx="19551">
                  <c:v>94.117259290899995</c:v>
                </c:pt>
                <c:pt idx="19552">
                  <c:v>94.118242639800002</c:v>
                </c:pt>
                <c:pt idx="19553">
                  <c:v>94.119411194700007</c:v>
                </c:pt>
                <c:pt idx="19554">
                  <c:v>94.1204295032</c:v>
                </c:pt>
                <c:pt idx="19555">
                  <c:v>94.121986374000002</c:v>
                </c:pt>
                <c:pt idx="19556">
                  <c:v>94.123249371499995</c:v>
                </c:pt>
                <c:pt idx="19557">
                  <c:v>94.123921085899994</c:v>
                </c:pt>
                <c:pt idx="19558">
                  <c:v>94.124251669800003</c:v>
                </c:pt>
                <c:pt idx="19559">
                  <c:v>94.124669998800002</c:v>
                </c:pt>
                <c:pt idx="19560">
                  <c:v>94.125654578699994</c:v>
                </c:pt>
                <c:pt idx="19561">
                  <c:v>94.127999323400005</c:v>
                </c:pt>
                <c:pt idx="19562">
                  <c:v>94.131094141600002</c:v>
                </c:pt>
                <c:pt idx="19563">
                  <c:v>94.1354423497</c:v>
                </c:pt>
                <c:pt idx="19564">
                  <c:v>94.141532491999996</c:v>
                </c:pt>
                <c:pt idx="19565">
                  <c:v>94.146255496500004</c:v>
                </c:pt>
                <c:pt idx="19566">
                  <c:v>94.147984360199999</c:v>
                </c:pt>
                <c:pt idx="19567">
                  <c:v>94.148995479000007</c:v>
                </c:pt>
                <c:pt idx="19568">
                  <c:v>94.149924647999995</c:v>
                </c:pt>
                <c:pt idx="19569">
                  <c:v>94.150391388399996</c:v>
                </c:pt>
                <c:pt idx="19570">
                  <c:v>94.151885666799998</c:v>
                </c:pt>
                <c:pt idx="19571">
                  <c:v>94.153482199099997</c:v>
                </c:pt>
                <c:pt idx="19572">
                  <c:v>94.155415047600002</c:v>
                </c:pt>
                <c:pt idx="19573">
                  <c:v>94.156933339199995</c:v>
                </c:pt>
                <c:pt idx="19574">
                  <c:v>94.158077621299995</c:v>
                </c:pt>
                <c:pt idx="19575">
                  <c:v>94.161144975400006</c:v>
                </c:pt>
                <c:pt idx="19576">
                  <c:v>94.1634352584</c:v>
                </c:pt>
                <c:pt idx="19577">
                  <c:v>94.163751320399996</c:v>
                </c:pt>
                <c:pt idx="19578">
                  <c:v>94.164351563500006</c:v>
                </c:pt>
                <c:pt idx="19579">
                  <c:v>94.165378915700003</c:v>
                </c:pt>
                <c:pt idx="19580">
                  <c:v>94.166632082600003</c:v>
                </c:pt>
                <c:pt idx="19581">
                  <c:v>94.168609864999993</c:v>
                </c:pt>
                <c:pt idx="19582">
                  <c:v>94.170507715699998</c:v>
                </c:pt>
                <c:pt idx="19583">
                  <c:v>94.171756580199997</c:v>
                </c:pt>
                <c:pt idx="19584">
                  <c:v>94.172418831599998</c:v>
                </c:pt>
                <c:pt idx="19585">
                  <c:v>94.172718346600007</c:v>
                </c:pt>
                <c:pt idx="19586">
                  <c:v>94.176909034299996</c:v>
                </c:pt>
                <c:pt idx="19587">
                  <c:v>94.183980138699994</c:v>
                </c:pt>
                <c:pt idx="19588">
                  <c:v>94.187539571599999</c:v>
                </c:pt>
                <c:pt idx="19589">
                  <c:v>94.190243609700005</c:v>
                </c:pt>
                <c:pt idx="19590">
                  <c:v>94.1934412313</c:v>
                </c:pt>
                <c:pt idx="19591">
                  <c:v>94.195761605000001</c:v>
                </c:pt>
                <c:pt idx="19592">
                  <c:v>94.200214323300003</c:v>
                </c:pt>
                <c:pt idx="19593">
                  <c:v>94.205116267500003</c:v>
                </c:pt>
                <c:pt idx="19594">
                  <c:v>94.211479069800006</c:v>
                </c:pt>
                <c:pt idx="19595">
                  <c:v>94.2163904194</c:v>
                </c:pt>
                <c:pt idx="19596">
                  <c:v>94.216935261100005</c:v>
                </c:pt>
                <c:pt idx="19597">
                  <c:v>94.217312232300003</c:v>
                </c:pt>
                <c:pt idx="19598">
                  <c:v>94.218297891600002</c:v>
                </c:pt>
                <c:pt idx="19599">
                  <c:v>94.223373549599998</c:v>
                </c:pt>
                <c:pt idx="19600">
                  <c:v>94.228715499800003</c:v>
                </c:pt>
                <c:pt idx="19601">
                  <c:v>94.2298948822</c:v>
                </c:pt>
                <c:pt idx="19602">
                  <c:v>94.2301238533</c:v>
                </c:pt>
                <c:pt idx="19603">
                  <c:v>94.230493103499995</c:v>
                </c:pt>
                <c:pt idx="19604">
                  <c:v>94.231526365899995</c:v>
                </c:pt>
                <c:pt idx="19605">
                  <c:v>94.232729047999996</c:v>
                </c:pt>
                <c:pt idx="19606">
                  <c:v>94.233497784999997</c:v>
                </c:pt>
                <c:pt idx="19607">
                  <c:v>94.235134014600007</c:v>
                </c:pt>
                <c:pt idx="19608">
                  <c:v>94.237302740999993</c:v>
                </c:pt>
                <c:pt idx="19609">
                  <c:v>94.238962042599994</c:v>
                </c:pt>
                <c:pt idx="19610">
                  <c:v>94.241245971300003</c:v>
                </c:pt>
                <c:pt idx="19611">
                  <c:v>94.245401749400003</c:v>
                </c:pt>
                <c:pt idx="19612">
                  <c:v>94.248118216999998</c:v>
                </c:pt>
                <c:pt idx="19613">
                  <c:v>94.248199877399998</c:v>
                </c:pt>
                <c:pt idx="19614">
                  <c:v>94.248532990000001</c:v>
                </c:pt>
                <c:pt idx="19615">
                  <c:v>94.251154448700007</c:v>
                </c:pt>
                <c:pt idx="19616">
                  <c:v>94.254470958499994</c:v>
                </c:pt>
                <c:pt idx="19617">
                  <c:v>94.258070982600003</c:v>
                </c:pt>
                <c:pt idx="19618">
                  <c:v>94.260728383599997</c:v>
                </c:pt>
                <c:pt idx="19619">
                  <c:v>94.263117666799999</c:v>
                </c:pt>
                <c:pt idx="19620">
                  <c:v>94.265425818200001</c:v>
                </c:pt>
                <c:pt idx="19621">
                  <c:v>94.265500778900005</c:v>
                </c:pt>
                <c:pt idx="19622">
                  <c:v>94.266516213000003</c:v>
                </c:pt>
                <c:pt idx="19623">
                  <c:v>94.267766309799995</c:v>
                </c:pt>
                <c:pt idx="19624">
                  <c:v>94.268259801200003</c:v>
                </c:pt>
                <c:pt idx="19625">
                  <c:v>94.269126099999994</c:v>
                </c:pt>
                <c:pt idx="19626">
                  <c:v>94.271106035800003</c:v>
                </c:pt>
                <c:pt idx="19627">
                  <c:v>94.273299336500003</c:v>
                </c:pt>
                <c:pt idx="19628">
                  <c:v>94.275197617800004</c:v>
                </c:pt>
                <c:pt idx="19629">
                  <c:v>94.277191894400005</c:v>
                </c:pt>
                <c:pt idx="19630">
                  <c:v>94.279718819799996</c:v>
                </c:pt>
                <c:pt idx="19631">
                  <c:v>94.282075502599994</c:v>
                </c:pt>
                <c:pt idx="19632">
                  <c:v>94.283190091600005</c:v>
                </c:pt>
                <c:pt idx="19633">
                  <c:v>94.284879547000003</c:v>
                </c:pt>
                <c:pt idx="19634">
                  <c:v>94.286602114000004</c:v>
                </c:pt>
                <c:pt idx="19635">
                  <c:v>94.287324738899997</c:v>
                </c:pt>
                <c:pt idx="19636">
                  <c:v>94.288025130400001</c:v>
                </c:pt>
                <c:pt idx="19637">
                  <c:v>94.288879953299997</c:v>
                </c:pt>
                <c:pt idx="19638">
                  <c:v>94.289536195300002</c:v>
                </c:pt>
                <c:pt idx="19639">
                  <c:v>94.290677818500001</c:v>
                </c:pt>
                <c:pt idx="19640">
                  <c:v>94.296485301999994</c:v>
                </c:pt>
                <c:pt idx="19641">
                  <c:v>94.302145649699995</c:v>
                </c:pt>
                <c:pt idx="19642">
                  <c:v>94.304494801299995</c:v>
                </c:pt>
                <c:pt idx="19643">
                  <c:v>94.306308629200004</c:v>
                </c:pt>
                <c:pt idx="19644">
                  <c:v>94.307897581600002</c:v>
                </c:pt>
                <c:pt idx="19645">
                  <c:v>94.312238238999996</c:v>
                </c:pt>
                <c:pt idx="19646">
                  <c:v>94.315855165200006</c:v>
                </c:pt>
                <c:pt idx="19647">
                  <c:v>94.319587880300006</c:v>
                </c:pt>
                <c:pt idx="19648">
                  <c:v>94.323380279700004</c:v>
                </c:pt>
                <c:pt idx="19649">
                  <c:v>94.323976911000003</c:v>
                </c:pt>
                <c:pt idx="19650">
                  <c:v>94.325840251800003</c:v>
                </c:pt>
                <c:pt idx="19651">
                  <c:v>94.327683406399998</c:v>
                </c:pt>
                <c:pt idx="19652">
                  <c:v>94.328260234799998</c:v>
                </c:pt>
                <c:pt idx="19653">
                  <c:v>94.329893849699999</c:v>
                </c:pt>
                <c:pt idx="19654">
                  <c:v>94.332212958599996</c:v>
                </c:pt>
                <c:pt idx="19655">
                  <c:v>94.334082932800001</c:v>
                </c:pt>
                <c:pt idx="19656">
                  <c:v>94.334744547100001</c:v>
                </c:pt>
                <c:pt idx="19657">
                  <c:v>94.335290237500004</c:v>
                </c:pt>
                <c:pt idx="19658">
                  <c:v>94.336461991899995</c:v>
                </c:pt>
                <c:pt idx="19659">
                  <c:v>94.337449312900006</c:v>
                </c:pt>
                <c:pt idx="19660">
                  <c:v>94.338490624800002</c:v>
                </c:pt>
                <c:pt idx="19661">
                  <c:v>94.339661450799994</c:v>
                </c:pt>
                <c:pt idx="19662">
                  <c:v>94.340946840599997</c:v>
                </c:pt>
                <c:pt idx="19663">
                  <c:v>94.341833684099996</c:v>
                </c:pt>
                <c:pt idx="19664">
                  <c:v>94.342926561100001</c:v>
                </c:pt>
                <c:pt idx="19665">
                  <c:v>94.345503171900006</c:v>
                </c:pt>
                <c:pt idx="19666">
                  <c:v>94.347130538599998</c:v>
                </c:pt>
                <c:pt idx="19667">
                  <c:v>94.348574201700004</c:v>
                </c:pt>
                <c:pt idx="19668">
                  <c:v>94.350409444099995</c:v>
                </c:pt>
                <c:pt idx="19669">
                  <c:v>94.353523524099998</c:v>
                </c:pt>
                <c:pt idx="19670">
                  <c:v>94.359730882400001</c:v>
                </c:pt>
                <c:pt idx="19671">
                  <c:v>94.366900831999999</c:v>
                </c:pt>
                <c:pt idx="19672">
                  <c:v>94.372243797899998</c:v>
                </c:pt>
                <c:pt idx="19673">
                  <c:v>94.374619746400001</c:v>
                </c:pt>
                <c:pt idx="19674">
                  <c:v>94.376130626199995</c:v>
                </c:pt>
                <c:pt idx="19675">
                  <c:v>94.377054075900006</c:v>
                </c:pt>
                <c:pt idx="19676">
                  <c:v>94.377321792900005</c:v>
                </c:pt>
                <c:pt idx="19677">
                  <c:v>94.3778728801</c:v>
                </c:pt>
                <c:pt idx="19678">
                  <c:v>94.378278656800006</c:v>
                </c:pt>
                <c:pt idx="19679">
                  <c:v>94.380901982099999</c:v>
                </c:pt>
                <c:pt idx="19680">
                  <c:v>94.383640172599996</c:v>
                </c:pt>
                <c:pt idx="19681">
                  <c:v>94.385938436499998</c:v>
                </c:pt>
                <c:pt idx="19682">
                  <c:v>94.389040619499994</c:v>
                </c:pt>
                <c:pt idx="19683">
                  <c:v>94.390503090600006</c:v>
                </c:pt>
                <c:pt idx="19684">
                  <c:v>94.391994546899994</c:v>
                </c:pt>
                <c:pt idx="19685">
                  <c:v>94.395526170400004</c:v>
                </c:pt>
                <c:pt idx="19686">
                  <c:v>94.399719185799995</c:v>
                </c:pt>
                <c:pt idx="19687">
                  <c:v>94.401456427599996</c:v>
                </c:pt>
                <c:pt idx="19688">
                  <c:v>94.401552053399996</c:v>
                </c:pt>
                <c:pt idx="19689">
                  <c:v>94.403847940199995</c:v>
                </c:pt>
                <c:pt idx="19690">
                  <c:v>94.407638083199998</c:v>
                </c:pt>
                <c:pt idx="19691">
                  <c:v>94.411644740599996</c:v>
                </c:pt>
                <c:pt idx="19692">
                  <c:v>94.415831227699996</c:v>
                </c:pt>
                <c:pt idx="19693">
                  <c:v>94.418132771000003</c:v>
                </c:pt>
                <c:pt idx="19694">
                  <c:v>94.419221747899996</c:v>
                </c:pt>
                <c:pt idx="19695">
                  <c:v>94.420075379500005</c:v>
                </c:pt>
                <c:pt idx="19696">
                  <c:v>94.420598385399998</c:v>
                </c:pt>
                <c:pt idx="19697">
                  <c:v>94.420912247999993</c:v>
                </c:pt>
                <c:pt idx="19698">
                  <c:v>94.421224827800003</c:v>
                </c:pt>
                <c:pt idx="19699">
                  <c:v>94.421535877300002</c:v>
                </c:pt>
                <c:pt idx="19700">
                  <c:v>94.421860662499995</c:v>
                </c:pt>
                <c:pt idx="19701">
                  <c:v>94.422251729300001</c:v>
                </c:pt>
                <c:pt idx="19702">
                  <c:v>94.4234936645</c:v>
                </c:pt>
                <c:pt idx="19703">
                  <c:v>94.425120074399999</c:v>
                </c:pt>
                <c:pt idx="19704">
                  <c:v>94.427055504799995</c:v>
                </c:pt>
                <c:pt idx="19705">
                  <c:v>94.428458678599995</c:v>
                </c:pt>
                <c:pt idx="19706">
                  <c:v>94.428625011299999</c:v>
                </c:pt>
                <c:pt idx="19707">
                  <c:v>94.431330853399999</c:v>
                </c:pt>
                <c:pt idx="19708">
                  <c:v>94.434542636499998</c:v>
                </c:pt>
                <c:pt idx="19709">
                  <c:v>94.435260431700002</c:v>
                </c:pt>
                <c:pt idx="19710">
                  <c:v>94.435548148300001</c:v>
                </c:pt>
                <c:pt idx="19711">
                  <c:v>94.435910665600005</c:v>
                </c:pt>
                <c:pt idx="19712">
                  <c:v>94.436532703300003</c:v>
                </c:pt>
                <c:pt idx="19713">
                  <c:v>94.437769734699998</c:v>
                </c:pt>
                <c:pt idx="19714">
                  <c:v>94.4398859657</c:v>
                </c:pt>
                <c:pt idx="19715">
                  <c:v>94.441521363199996</c:v>
                </c:pt>
                <c:pt idx="19716">
                  <c:v>94.442688079299998</c:v>
                </c:pt>
                <c:pt idx="19717">
                  <c:v>94.444243477800001</c:v>
                </c:pt>
                <c:pt idx="19718">
                  <c:v>94.445529098999998</c:v>
                </c:pt>
                <c:pt idx="19719">
                  <c:v>94.446278981099994</c:v>
                </c:pt>
                <c:pt idx="19720">
                  <c:v>94.446882799700006</c:v>
                </c:pt>
                <c:pt idx="19721">
                  <c:v>94.447566245999994</c:v>
                </c:pt>
                <c:pt idx="19722">
                  <c:v>94.447798317999997</c:v>
                </c:pt>
                <c:pt idx="19723">
                  <c:v>94.447886496099997</c:v>
                </c:pt>
                <c:pt idx="19724">
                  <c:v>94.448795675699998</c:v>
                </c:pt>
                <c:pt idx="19725">
                  <c:v>94.449672078399999</c:v>
                </c:pt>
                <c:pt idx="19726">
                  <c:v>94.451480787199998</c:v>
                </c:pt>
                <c:pt idx="19727">
                  <c:v>94.456396865800002</c:v>
                </c:pt>
                <c:pt idx="19728">
                  <c:v>94.461167663799998</c:v>
                </c:pt>
                <c:pt idx="19729">
                  <c:v>94.464440630599995</c:v>
                </c:pt>
                <c:pt idx="19730">
                  <c:v>94.466984223099999</c:v>
                </c:pt>
                <c:pt idx="19731">
                  <c:v>94.467951637799999</c:v>
                </c:pt>
                <c:pt idx="19732">
                  <c:v>94.470308129399996</c:v>
                </c:pt>
                <c:pt idx="19733">
                  <c:v>94.473865425400007</c:v>
                </c:pt>
                <c:pt idx="19734">
                  <c:v>94.482701243799994</c:v>
                </c:pt>
                <c:pt idx="19735">
                  <c:v>94.491919842900003</c:v>
                </c:pt>
                <c:pt idx="19736">
                  <c:v>94.4936207035</c:v>
                </c:pt>
                <c:pt idx="19737">
                  <c:v>94.494280032800006</c:v>
                </c:pt>
                <c:pt idx="19738">
                  <c:v>94.497990359900001</c:v>
                </c:pt>
                <c:pt idx="19739">
                  <c:v>94.501509175999999</c:v>
                </c:pt>
                <c:pt idx="19740">
                  <c:v>94.502384718900004</c:v>
                </c:pt>
                <c:pt idx="19741">
                  <c:v>94.504421664399999</c:v>
                </c:pt>
                <c:pt idx="19742">
                  <c:v>94.506021113100005</c:v>
                </c:pt>
                <c:pt idx="19743">
                  <c:v>94.507295463199995</c:v>
                </c:pt>
                <c:pt idx="19744">
                  <c:v>94.509729364799995</c:v>
                </c:pt>
                <c:pt idx="19745">
                  <c:v>94.512169972799995</c:v>
                </c:pt>
                <c:pt idx="19746">
                  <c:v>94.514025106800005</c:v>
                </c:pt>
                <c:pt idx="19747">
                  <c:v>94.514862493400003</c:v>
                </c:pt>
                <c:pt idx="19748">
                  <c:v>94.516729555500007</c:v>
                </c:pt>
                <c:pt idx="19749">
                  <c:v>94.518698475899996</c:v>
                </c:pt>
                <c:pt idx="19750">
                  <c:v>94.519286079799997</c:v>
                </c:pt>
                <c:pt idx="19751">
                  <c:v>94.520557950599994</c:v>
                </c:pt>
                <c:pt idx="19752">
                  <c:v>94.521624979600006</c:v>
                </c:pt>
                <c:pt idx="19753">
                  <c:v>94.5218956951</c:v>
                </c:pt>
                <c:pt idx="19754">
                  <c:v>94.522975452899999</c:v>
                </c:pt>
                <c:pt idx="19755">
                  <c:v>94.524298555499996</c:v>
                </c:pt>
                <c:pt idx="19756">
                  <c:v>94.526122851799997</c:v>
                </c:pt>
                <c:pt idx="19757">
                  <c:v>94.528522443100002</c:v>
                </c:pt>
                <c:pt idx="19758">
                  <c:v>94.532521927299996</c:v>
                </c:pt>
                <c:pt idx="19759">
                  <c:v>94.536025039400002</c:v>
                </c:pt>
                <c:pt idx="19760">
                  <c:v>94.537038252499997</c:v>
                </c:pt>
                <c:pt idx="19761">
                  <c:v>94.537867615099998</c:v>
                </c:pt>
                <c:pt idx="19762">
                  <c:v>94.540545928599997</c:v>
                </c:pt>
                <c:pt idx="19763">
                  <c:v>94.544075335700001</c:v>
                </c:pt>
                <c:pt idx="19764">
                  <c:v>94.546954831500003</c:v>
                </c:pt>
                <c:pt idx="19765">
                  <c:v>94.549608792300006</c:v>
                </c:pt>
                <c:pt idx="19766">
                  <c:v>94.551295852600006</c:v>
                </c:pt>
                <c:pt idx="19767">
                  <c:v>94.552768545299998</c:v>
                </c:pt>
                <c:pt idx="19768">
                  <c:v>94.554920989099998</c:v>
                </c:pt>
                <c:pt idx="19769">
                  <c:v>94.558133702099994</c:v>
                </c:pt>
                <c:pt idx="19770">
                  <c:v>94.560511978199997</c:v>
                </c:pt>
                <c:pt idx="19771">
                  <c:v>94.562984643600004</c:v>
                </c:pt>
                <c:pt idx="19772">
                  <c:v>94.565805945299999</c:v>
                </c:pt>
                <c:pt idx="19773">
                  <c:v>94.567927196799999</c:v>
                </c:pt>
                <c:pt idx="19774">
                  <c:v>94.570752770200002</c:v>
                </c:pt>
                <c:pt idx="19775">
                  <c:v>94.574919909399995</c:v>
                </c:pt>
                <c:pt idx="19776">
                  <c:v>94.578477334499993</c:v>
                </c:pt>
                <c:pt idx="19777">
                  <c:v>94.584624861999998</c:v>
                </c:pt>
                <c:pt idx="19778">
                  <c:v>94.589812182800003</c:v>
                </c:pt>
                <c:pt idx="19779">
                  <c:v>94.593241930999994</c:v>
                </c:pt>
                <c:pt idx="19780">
                  <c:v>94.598464110099997</c:v>
                </c:pt>
                <c:pt idx="19781">
                  <c:v>94.603687704799995</c:v>
                </c:pt>
                <c:pt idx="19782">
                  <c:v>94.607334132899993</c:v>
                </c:pt>
                <c:pt idx="19783">
                  <c:v>94.607713028000006</c:v>
                </c:pt>
                <c:pt idx="19784">
                  <c:v>94.611503807000005</c:v>
                </c:pt>
                <c:pt idx="19785">
                  <c:v>94.615218500300003</c:v>
                </c:pt>
                <c:pt idx="19786">
                  <c:v>94.615780800500005</c:v>
                </c:pt>
                <c:pt idx="19787">
                  <c:v>94.616431584099999</c:v>
                </c:pt>
                <c:pt idx="19788">
                  <c:v>94.617075437899999</c:v>
                </c:pt>
                <c:pt idx="19789">
                  <c:v>94.618238461700003</c:v>
                </c:pt>
                <c:pt idx="19790">
                  <c:v>94.619399706500005</c:v>
                </c:pt>
                <c:pt idx="19791">
                  <c:v>94.620401831300001</c:v>
                </c:pt>
                <c:pt idx="19792">
                  <c:v>94.621844194999994</c:v>
                </c:pt>
                <c:pt idx="19793">
                  <c:v>94.623234153300004</c:v>
                </c:pt>
                <c:pt idx="19794">
                  <c:v>94.624755765000003</c:v>
                </c:pt>
                <c:pt idx="19795">
                  <c:v>94.625903504799993</c:v>
                </c:pt>
                <c:pt idx="19796">
                  <c:v>94.627002517600005</c:v>
                </c:pt>
                <c:pt idx="19797">
                  <c:v>94.628837179800001</c:v>
                </c:pt>
                <c:pt idx="19798">
                  <c:v>94.630089607000002</c:v>
                </c:pt>
                <c:pt idx="19799">
                  <c:v>94.630903330199999</c:v>
                </c:pt>
                <c:pt idx="19800">
                  <c:v>94.631407881900003</c:v>
                </c:pt>
                <c:pt idx="19801">
                  <c:v>94.631741822999999</c:v>
                </c:pt>
                <c:pt idx="19802">
                  <c:v>94.633608575599993</c:v>
                </c:pt>
                <c:pt idx="19803">
                  <c:v>94.636634338600004</c:v>
                </c:pt>
                <c:pt idx="19804">
                  <c:v>94.638074972400005</c:v>
                </c:pt>
                <c:pt idx="19805">
                  <c:v>94.638853543300002</c:v>
                </c:pt>
                <c:pt idx="19806">
                  <c:v>94.640556537099997</c:v>
                </c:pt>
                <c:pt idx="19807">
                  <c:v>94.642490314</c:v>
                </c:pt>
                <c:pt idx="19808">
                  <c:v>94.643473872100003</c:v>
                </c:pt>
                <c:pt idx="19809">
                  <c:v>94.644233524200004</c:v>
                </c:pt>
                <c:pt idx="19810">
                  <c:v>94.645078602200002</c:v>
                </c:pt>
                <c:pt idx="19811">
                  <c:v>94.645249421200006</c:v>
                </c:pt>
                <c:pt idx="19812">
                  <c:v>94.646634127900001</c:v>
                </c:pt>
                <c:pt idx="19813">
                  <c:v>94.648997279300005</c:v>
                </c:pt>
                <c:pt idx="19814">
                  <c:v>94.652389550099997</c:v>
                </c:pt>
                <c:pt idx="19815">
                  <c:v>94.655602710099998</c:v>
                </c:pt>
                <c:pt idx="19816">
                  <c:v>94.657085316500002</c:v>
                </c:pt>
                <c:pt idx="19817">
                  <c:v>94.663207168699998</c:v>
                </c:pt>
                <c:pt idx="19818">
                  <c:v>94.668710947500003</c:v>
                </c:pt>
                <c:pt idx="19819">
                  <c:v>94.672799040800001</c:v>
                </c:pt>
                <c:pt idx="19820">
                  <c:v>94.677180118300001</c:v>
                </c:pt>
                <c:pt idx="19821">
                  <c:v>94.677553177600004</c:v>
                </c:pt>
                <c:pt idx="19822">
                  <c:v>94.678236972199997</c:v>
                </c:pt>
                <c:pt idx="19823">
                  <c:v>94.679445369999996</c:v>
                </c:pt>
                <c:pt idx="19824">
                  <c:v>94.680155303700005</c:v>
                </c:pt>
                <c:pt idx="19825">
                  <c:v>94.680402702600006</c:v>
                </c:pt>
                <c:pt idx="19826">
                  <c:v>94.680588492599995</c:v>
                </c:pt>
                <c:pt idx="19827">
                  <c:v>94.683685540400006</c:v>
                </c:pt>
                <c:pt idx="19828">
                  <c:v>94.686752046899997</c:v>
                </c:pt>
                <c:pt idx="19829">
                  <c:v>94.690836736099996</c:v>
                </c:pt>
                <c:pt idx="19830">
                  <c:v>94.695133946400006</c:v>
                </c:pt>
                <c:pt idx="19831">
                  <c:v>94.698582234900002</c:v>
                </c:pt>
                <c:pt idx="19832">
                  <c:v>94.703612137899995</c:v>
                </c:pt>
                <c:pt idx="19833">
                  <c:v>94.705436223600003</c:v>
                </c:pt>
                <c:pt idx="19834">
                  <c:v>94.705586814599997</c:v>
                </c:pt>
                <c:pt idx="19835">
                  <c:v>94.706378599700002</c:v>
                </c:pt>
                <c:pt idx="19836">
                  <c:v>94.707218905900007</c:v>
                </c:pt>
                <c:pt idx="19837">
                  <c:v>94.709058893000005</c:v>
                </c:pt>
                <c:pt idx="19838">
                  <c:v>94.712087427599997</c:v>
                </c:pt>
                <c:pt idx="19839">
                  <c:v>94.715230283300002</c:v>
                </c:pt>
                <c:pt idx="19840">
                  <c:v>94.717106242699998</c:v>
                </c:pt>
                <c:pt idx="19841">
                  <c:v>94.717479955300007</c:v>
                </c:pt>
                <c:pt idx="19842">
                  <c:v>94.718136909199998</c:v>
                </c:pt>
                <c:pt idx="19843">
                  <c:v>94.718658887700002</c:v>
                </c:pt>
                <c:pt idx="19844">
                  <c:v>94.719925337399999</c:v>
                </c:pt>
                <c:pt idx="19845">
                  <c:v>94.721653574499996</c:v>
                </c:pt>
                <c:pt idx="19846">
                  <c:v>94.724169811199999</c:v>
                </c:pt>
                <c:pt idx="19847">
                  <c:v>94.726173296699997</c:v>
                </c:pt>
                <c:pt idx="19848">
                  <c:v>94.726580555499993</c:v>
                </c:pt>
                <c:pt idx="19849">
                  <c:v>94.727489000999995</c:v>
                </c:pt>
                <c:pt idx="19850">
                  <c:v>94.728396335900001</c:v>
                </c:pt>
                <c:pt idx="19851">
                  <c:v>94.729255434600006</c:v>
                </c:pt>
                <c:pt idx="19852">
                  <c:v>94.730853658300006</c:v>
                </c:pt>
                <c:pt idx="19853">
                  <c:v>94.732619080600003</c:v>
                </c:pt>
                <c:pt idx="19854">
                  <c:v>94.734705559700004</c:v>
                </c:pt>
                <c:pt idx="19855">
                  <c:v>94.736742367700003</c:v>
                </c:pt>
                <c:pt idx="19856">
                  <c:v>94.738453223899995</c:v>
                </c:pt>
                <c:pt idx="19857">
                  <c:v>94.740663126100003</c:v>
                </c:pt>
                <c:pt idx="19858">
                  <c:v>94.742145663800002</c:v>
                </c:pt>
                <c:pt idx="19859">
                  <c:v>94.743298271300006</c:v>
                </c:pt>
                <c:pt idx="19860">
                  <c:v>94.744490437799996</c:v>
                </c:pt>
                <c:pt idx="19861">
                  <c:v>94.745688259800005</c:v>
                </c:pt>
                <c:pt idx="19862">
                  <c:v>94.746578578300003</c:v>
                </c:pt>
                <c:pt idx="19863">
                  <c:v>94.746793001399993</c:v>
                </c:pt>
                <c:pt idx="19864">
                  <c:v>94.747141302800003</c:v>
                </c:pt>
                <c:pt idx="19865">
                  <c:v>94.748935799199998</c:v>
                </c:pt>
                <c:pt idx="19866">
                  <c:v>94.750679852299996</c:v>
                </c:pt>
                <c:pt idx="19867">
                  <c:v>94.751770409200006</c:v>
                </c:pt>
                <c:pt idx="19868">
                  <c:v>94.754052144599996</c:v>
                </c:pt>
                <c:pt idx="19869">
                  <c:v>94.755914743299996</c:v>
                </c:pt>
                <c:pt idx="19870">
                  <c:v>94.758818986600005</c:v>
                </c:pt>
                <c:pt idx="19871">
                  <c:v>94.763220000700002</c:v>
                </c:pt>
                <c:pt idx="19872">
                  <c:v>94.766409371799995</c:v>
                </c:pt>
                <c:pt idx="19873">
                  <c:v>94.768165233299996</c:v>
                </c:pt>
                <c:pt idx="19874">
                  <c:v>94.770051196500006</c:v>
                </c:pt>
                <c:pt idx="19875">
                  <c:v>94.772633134100005</c:v>
                </c:pt>
                <c:pt idx="19876">
                  <c:v>94.774660460999996</c:v>
                </c:pt>
                <c:pt idx="19877">
                  <c:v>94.776734450500001</c:v>
                </c:pt>
                <c:pt idx="19878">
                  <c:v>94.779717938299996</c:v>
                </c:pt>
                <c:pt idx="19879">
                  <c:v>94.781519752700007</c:v>
                </c:pt>
                <c:pt idx="19880">
                  <c:v>94.782044468999999</c:v>
                </c:pt>
                <c:pt idx="19881">
                  <c:v>94.783554417800005</c:v>
                </c:pt>
                <c:pt idx="19882">
                  <c:v>94.786823967399997</c:v>
                </c:pt>
                <c:pt idx="19883">
                  <c:v>94.789483828800002</c:v>
                </c:pt>
                <c:pt idx="19884">
                  <c:v>94.794076118000007</c:v>
                </c:pt>
                <c:pt idx="19885">
                  <c:v>94.799081376299995</c:v>
                </c:pt>
                <c:pt idx="19886">
                  <c:v>94.800033053299998</c:v>
                </c:pt>
                <c:pt idx="19887">
                  <c:v>94.800323711700003</c:v>
                </c:pt>
                <c:pt idx="19888">
                  <c:v>94.801464029200005</c:v>
                </c:pt>
                <c:pt idx="19889">
                  <c:v>94.803233319300006</c:v>
                </c:pt>
                <c:pt idx="19890">
                  <c:v>94.805515969200002</c:v>
                </c:pt>
                <c:pt idx="19891">
                  <c:v>94.807507220600002</c:v>
                </c:pt>
                <c:pt idx="19892">
                  <c:v>94.808502455600006</c:v>
                </c:pt>
                <c:pt idx="19893">
                  <c:v>94.8092993928</c:v>
                </c:pt>
                <c:pt idx="19894">
                  <c:v>94.810691823300004</c:v>
                </c:pt>
                <c:pt idx="19895">
                  <c:v>94.812990517299994</c:v>
                </c:pt>
                <c:pt idx="19896">
                  <c:v>94.814995082300001</c:v>
                </c:pt>
                <c:pt idx="19897">
                  <c:v>94.815766362399998</c:v>
                </c:pt>
                <c:pt idx="19898">
                  <c:v>94.816830483999993</c:v>
                </c:pt>
                <c:pt idx="19899">
                  <c:v>94.818715766699995</c:v>
                </c:pt>
                <c:pt idx="19900">
                  <c:v>94.8205876265</c:v>
                </c:pt>
                <c:pt idx="19901">
                  <c:v>94.8215928252</c:v>
                </c:pt>
                <c:pt idx="19902">
                  <c:v>94.822116446699994</c:v>
                </c:pt>
                <c:pt idx="19903">
                  <c:v>94.822632505499996</c:v>
                </c:pt>
                <c:pt idx="19904">
                  <c:v>94.823316004899993</c:v>
                </c:pt>
                <c:pt idx="19905">
                  <c:v>94.824499343699998</c:v>
                </c:pt>
                <c:pt idx="19906">
                  <c:v>94.826363221799994</c:v>
                </c:pt>
                <c:pt idx="19907">
                  <c:v>94.827769537799995</c:v>
                </c:pt>
                <c:pt idx="19908">
                  <c:v>94.828769349599995</c:v>
                </c:pt>
                <c:pt idx="19909">
                  <c:v>94.830193823200005</c:v>
                </c:pt>
                <c:pt idx="19910">
                  <c:v>94.832272911800004</c:v>
                </c:pt>
                <c:pt idx="19911">
                  <c:v>94.834322927399995</c:v>
                </c:pt>
                <c:pt idx="19912">
                  <c:v>94.836104704799993</c:v>
                </c:pt>
                <c:pt idx="19913">
                  <c:v>94.837862854700006</c:v>
                </c:pt>
                <c:pt idx="19914">
                  <c:v>94.8384375861</c:v>
                </c:pt>
                <c:pt idx="19915">
                  <c:v>94.839307240599993</c:v>
                </c:pt>
                <c:pt idx="19916">
                  <c:v>94.840592751000003</c:v>
                </c:pt>
                <c:pt idx="19917">
                  <c:v>94.841893118800002</c:v>
                </c:pt>
                <c:pt idx="19918">
                  <c:v>94.843450456400006</c:v>
                </c:pt>
                <c:pt idx="19919">
                  <c:v>94.845140521000005</c:v>
                </c:pt>
                <c:pt idx="19920">
                  <c:v>94.848581217299994</c:v>
                </c:pt>
                <c:pt idx="19921">
                  <c:v>94.852235378800003</c:v>
                </c:pt>
                <c:pt idx="19922">
                  <c:v>94.857450260899995</c:v>
                </c:pt>
                <c:pt idx="19923">
                  <c:v>94.8623791646</c:v>
                </c:pt>
                <c:pt idx="19924">
                  <c:v>94.863371690700006</c:v>
                </c:pt>
                <c:pt idx="19925">
                  <c:v>94.864833825800005</c:v>
                </c:pt>
                <c:pt idx="19926">
                  <c:v>94.867509197499999</c:v>
                </c:pt>
                <c:pt idx="19927">
                  <c:v>94.868895088900004</c:v>
                </c:pt>
                <c:pt idx="19928">
                  <c:v>94.869433186500004</c:v>
                </c:pt>
                <c:pt idx="19929">
                  <c:v>94.870146203999994</c:v>
                </c:pt>
                <c:pt idx="19930">
                  <c:v>94.870940463300002</c:v>
                </c:pt>
                <c:pt idx="19931">
                  <c:v>94.872744619599999</c:v>
                </c:pt>
                <c:pt idx="19932">
                  <c:v>94.874758324200002</c:v>
                </c:pt>
                <c:pt idx="19933">
                  <c:v>94.875998013900002</c:v>
                </c:pt>
                <c:pt idx="19934">
                  <c:v>94.876498792099994</c:v>
                </c:pt>
                <c:pt idx="19935">
                  <c:v>94.881433467099995</c:v>
                </c:pt>
                <c:pt idx="19936">
                  <c:v>94.886628102200007</c:v>
                </c:pt>
                <c:pt idx="19937">
                  <c:v>94.887014254500002</c:v>
                </c:pt>
                <c:pt idx="19938">
                  <c:v>94.888085851400007</c:v>
                </c:pt>
                <c:pt idx="19939">
                  <c:v>94.889432319899996</c:v>
                </c:pt>
                <c:pt idx="19940">
                  <c:v>94.890319385699996</c:v>
                </c:pt>
                <c:pt idx="19941">
                  <c:v>94.891802758200001</c:v>
                </c:pt>
                <c:pt idx="19942">
                  <c:v>94.893727883699995</c:v>
                </c:pt>
                <c:pt idx="19943">
                  <c:v>94.895327951699997</c:v>
                </c:pt>
                <c:pt idx="19944">
                  <c:v>94.896834517000002</c:v>
                </c:pt>
                <c:pt idx="19945">
                  <c:v>94.900435791899994</c:v>
                </c:pt>
                <c:pt idx="19946">
                  <c:v>94.904244820299994</c:v>
                </c:pt>
                <c:pt idx="19947">
                  <c:v>94.905577188600006</c:v>
                </c:pt>
                <c:pt idx="19948">
                  <c:v>94.906566158999993</c:v>
                </c:pt>
                <c:pt idx="19949">
                  <c:v>94.909381075400006</c:v>
                </c:pt>
                <c:pt idx="19950">
                  <c:v>94.911691297100006</c:v>
                </c:pt>
                <c:pt idx="19951">
                  <c:v>94.912361098900007</c:v>
                </c:pt>
                <c:pt idx="19952">
                  <c:v>94.913048832800001</c:v>
                </c:pt>
                <c:pt idx="19953">
                  <c:v>94.913694826899999</c:v>
                </c:pt>
                <c:pt idx="19954">
                  <c:v>94.914699961099998</c:v>
                </c:pt>
                <c:pt idx="19955">
                  <c:v>94.915462922800003</c:v>
                </c:pt>
                <c:pt idx="19956">
                  <c:v>94.916491689599994</c:v>
                </c:pt>
                <c:pt idx="19957">
                  <c:v>94.919438919100003</c:v>
                </c:pt>
                <c:pt idx="19958">
                  <c:v>94.921673820300001</c:v>
                </c:pt>
                <c:pt idx="19959">
                  <c:v>94.923092085099995</c:v>
                </c:pt>
                <c:pt idx="19960">
                  <c:v>94.924558093900004</c:v>
                </c:pt>
                <c:pt idx="19961">
                  <c:v>94.925827306399995</c:v>
                </c:pt>
                <c:pt idx="19962">
                  <c:v>94.927325408000002</c:v>
                </c:pt>
                <c:pt idx="19963">
                  <c:v>94.927989316899996</c:v>
                </c:pt>
                <c:pt idx="19964">
                  <c:v>94.931969732400006</c:v>
                </c:pt>
                <c:pt idx="19965">
                  <c:v>94.936052763700005</c:v>
                </c:pt>
                <c:pt idx="19966">
                  <c:v>94.937437136599996</c:v>
                </c:pt>
                <c:pt idx="19967">
                  <c:v>94.938714446399999</c:v>
                </c:pt>
                <c:pt idx="19968">
                  <c:v>94.939414978800002</c:v>
                </c:pt>
                <c:pt idx="19969">
                  <c:v>94.940087634899996</c:v>
                </c:pt>
                <c:pt idx="19970">
                  <c:v>94.940363757699998</c:v>
                </c:pt>
                <c:pt idx="19971">
                  <c:v>94.940810462000002</c:v>
                </c:pt>
                <c:pt idx="19972">
                  <c:v>94.942038866299995</c:v>
                </c:pt>
                <c:pt idx="19973">
                  <c:v>94.944544020899997</c:v>
                </c:pt>
                <c:pt idx="19974">
                  <c:v>94.948607125199999</c:v>
                </c:pt>
                <c:pt idx="19975">
                  <c:v>94.952242842499999</c:v>
                </c:pt>
                <c:pt idx="19976">
                  <c:v>94.953631541899995</c:v>
                </c:pt>
                <c:pt idx="19977">
                  <c:v>94.953895259000006</c:v>
                </c:pt>
                <c:pt idx="19978">
                  <c:v>94.955747394300005</c:v>
                </c:pt>
                <c:pt idx="19979">
                  <c:v>94.9576707919</c:v>
                </c:pt>
                <c:pt idx="19980">
                  <c:v>94.960468456100003</c:v>
                </c:pt>
                <c:pt idx="19981">
                  <c:v>94.963787470499994</c:v>
                </c:pt>
                <c:pt idx="19982">
                  <c:v>94.966348666900004</c:v>
                </c:pt>
                <c:pt idx="19983">
                  <c:v>94.970720533100007</c:v>
                </c:pt>
                <c:pt idx="19984">
                  <c:v>94.974322600299999</c:v>
                </c:pt>
                <c:pt idx="19985">
                  <c:v>94.975834600100001</c:v>
                </c:pt>
                <c:pt idx="19986">
                  <c:v>94.978908714799999</c:v>
                </c:pt>
                <c:pt idx="19987">
                  <c:v>94.984151199999999</c:v>
                </c:pt>
                <c:pt idx="19988">
                  <c:v>94.988100276400004</c:v>
                </c:pt>
                <c:pt idx="19989">
                  <c:v>94.990256384999995</c:v>
                </c:pt>
                <c:pt idx="19990">
                  <c:v>94.991438796799997</c:v>
                </c:pt>
                <c:pt idx="19991">
                  <c:v>94.992124268699996</c:v>
                </c:pt>
                <c:pt idx="19992">
                  <c:v>94.995283092099996</c:v>
                </c:pt>
                <c:pt idx="19993">
                  <c:v>94.999129122799999</c:v>
                </c:pt>
                <c:pt idx="19994">
                  <c:v>95.000184289499998</c:v>
                </c:pt>
                <c:pt idx="19995">
                  <c:v>95.002014626600001</c:v>
                </c:pt>
                <c:pt idx="19996">
                  <c:v>95.004535948500006</c:v>
                </c:pt>
                <c:pt idx="19997">
                  <c:v>95.007654349500001</c:v>
                </c:pt>
                <c:pt idx="19998">
                  <c:v>95.011346191399994</c:v>
                </c:pt>
                <c:pt idx="19999">
                  <c:v>95.012856447800004</c:v>
                </c:pt>
                <c:pt idx="20000">
                  <c:v>95.013165369000006</c:v>
                </c:pt>
                <c:pt idx="20001">
                  <c:v>95.015260935100002</c:v>
                </c:pt>
                <c:pt idx="20002">
                  <c:v>95.018749794599998</c:v>
                </c:pt>
                <c:pt idx="20003">
                  <c:v>95.021984598800003</c:v>
                </c:pt>
                <c:pt idx="20004">
                  <c:v>95.023667678199999</c:v>
                </c:pt>
                <c:pt idx="20005">
                  <c:v>95.0239358165</c:v>
                </c:pt>
                <c:pt idx="20006">
                  <c:v>95.025648911700003</c:v>
                </c:pt>
                <c:pt idx="20007">
                  <c:v>95.027490450000002</c:v>
                </c:pt>
                <c:pt idx="20008">
                  <c:v>95.0285461454</c:v>
                </c:pt>
                <c:pt idx="20009">
                  <c:v>95.030414442199998</c:v>
                </c:pt>
                <c:pt idx="20010">
                  <c:v>95.034168358399995</c:v>
                </c:pt>
                <c:pt idx="20011">
                  <c:v>95.037046294000007</c:v>
                </c:pt>
                <c:pt idx="20012">
                  <c:v>95.037888436900005</c:v>
                </c:pt>
                <c:pt idx="20013">
                  <c:v>95.042689844600005</c:v>
                </c:pt>
                <c:pt idx="20014">
                  <c:v>95.047280083999993</c:v>
                </c:pt>
                <c:pt idx="20015">
                  <c:v>95.047687112099993</c:v>
                </c:pt>
                <c:pt idx="20016">
                  <c:v>95.047851949299996</c:v>
                </c:pt>
                <c:pt idx="20017">
                  <c:v>95.049148344900004</c:v>
                </c:pt>
                <c:pt idx="20018">
                  <c:v>95.050809415200007</c:v>
                </c:pt>
                <c:pt idx="20019">
                  <c:v>95.052148307600007</c:v>
                </c:pt>
                <c:pt idx="20020">
                  <c:v>95.053982503200004</c:v>
                </c:pt>
                <c:pt idx="20021">
                  <c:v>95.056578718300003</c:v>
                </c:pt>
                <c:pt idx="20022">
                  <c:v>95.061048792999998</c:v>
                </c:pt>
                <c:pt idx="20023">
                  <c:v>95.064169682400006</c:v>
                </c:pt>
                <c:pt idx="20024">
                  <c:v>95.066692066200005</c:v>
                </c:pt>
                <c:pt idx="20025">
                  <c:v>95.069166826300005</c:v>
                </c:pt>
                <c:pt idx="20026">
                  <c:v>95.070704690400007</c:v>
                </c:pt>
                <c:pt idx="20027">
                  <c:v>95.072193906699994</c:v>
                </c:pt>
                <c:pt idx="20028">
                  <c:v>95.073522492699993</c:v>
                </c:pt>
                <c:pt idx="20029">
                  <c:v>95.075528118600005</c:v>
                </c:pt>
                <c:pt idx="20030">
                  <c:v>95.076675772399994</c:v>
                </c:pt>
                <c:pt idx="20031">
                  <c:v>95.078885161800002</c:v>
                </c:pt>
                <c:pt idx="20032">
                  <c:v>95.082949907699998</c:v>
                </c:pt>
                <c:pt idx="20033">
                  <c:v>95.085692862800002</c:v>
                </c:pt>
                <c:pt idx="20034">
                  <c:v>95.086459997199995</c:v>
                </c:pt>
                <c:pt idx="20035">
                  <c:v>95.087348998799996</c:v>
                </c:pt>
                <c:pt idx="20036">
                  <c:v>95.0886339515</c:v>
                </c:pt>
                <c:pt idx="20037">
                  <c:v>95.089888895300007</c:v>
                </c:pt>
                <c:pt idx="20038">
                  <c:v>95.091243988200006</c:v>
                </c:pt>
                <c:pt idx="20039">
                  <c:v>95.093805182200001</c:v>
                </c:pt>
                <c:pt idx="20040">
                  <c:v>95.097536707700002</c:v>
                </c:pt>
                <c:pt idx="20041">
                  <c:v>95.099566517</c:v>
                </c:pt>
                <c:pt idx="20042">
                  <c:v>95.101794366099995</c:v>
                </c:pt>
                <c:pt idx="20043">
                  <c:v>95.1041322863</c:v>
                </c:pt>
                <c:pt idx="20044">
                  <c:v>95.1050719813</c:v>
                </c:pt>
                <c:pt idx="20045">
                  <c:v>95.107328350200007</c:v>
                </c:pt>
                <c:pt idx="20046">
                  <c:v>95.109368315099999</c:v>
                </c:pt>
                <c:pt idx="20047">
                  <c:v>95.109976538699996</c:v>
                </c:pt>
                <c:pt idx="20048">
                  <c:v>95.110319811599993</c:v>
                </c:pt>
                <c:pt idx="20049">
                  <c:v>95.113077523100003</c:v>
                </c:pt>
                <c:pt idx="20050">
                  <c:v>95.1168818923</c:v>
                </c:pt>
                <c:pt idx="20051">
                  <c:v>95.118172334199997</c:v>
                </c:pt>
                <c:pt idx="20052">
                  <c:v>95.118694463699995</c:v>
                </c:pt>
                <c:pt idx="20053">
                  <c:v>95.120991879900004</c:v>
                </c:pt>
                <c:pt idx="20054">
                  <c:v>95.123126073099996</c:v>
                </c:pt>
                <c:pt idx="20055">
                  <c:v>95.123471003399999</c:v>
                </c:pt>
                <c:pt idx="20056">
                  <c:v>95.123965585199997</c:v>
                </c:pt>
                <c:pt idx="20057">
                  <c:v>95.124884258899996</c:v>
                </c:pt>
                <c:pt idx="20058">
                  <c:v>95.126382097100006</c:v>
                </c:pt>
                <c:pt idx="20059">
                  <c:v>95.127593254900006</c:v>
                </c:pt>
                <c:pt idx="20060">
                  <c:v>95.128077106899994</c:v>
                </c:pt>
                <c:pt idx="20061">
                  <c:v>95.128820300900003</c:v>
                </c:pt>
                <c:pt idx="20062">
                  <c:v>95.129496145499999</c:v>
                </c:pt>
                <c:pt idx="20063">
                  <c:v>95.130011897299994</c:v>
                </c:pt>
                <c:pt idx="20064">
                  <c:v>95.130991282899998</c:v>
                </c:pt>
                <c:pt idx="20065">
                  <c:v>95.131734365400007</c:v>
                </c:pt>
                <c:pt idx="20066">
                  <c:v>95.132667140300001</c:v>
                </c:pt>
                <c:pt idx="20067">
                  <c:v>95.134149566100007</c:v>
                </c:pt>
                <c:pt idx="20068">
                  <c:v>95.135141489800006</c:v>
                </c:pt>
                <c:pt idx="20069">
                  <c:v>95.136705506799998</c:v>
                </c:pt>
                <c:pt idx="20070">
                  <c:v>95.137983508000005</c:v>
                </c:pt>
                <c:pt idx="20071">
                  <c:v>95.140514620900007</c:v>
                </c:pt>
                <c:pt idx="20072">
                  <c:v>95.144217358399999</c:v>
                </c:pt>
                <c:pt idx="20073">
                  <c:v>95.1466322096</c:v>
                </c:pt>
                <c:pt idx="20074">
                  <c:v>95.149359908400001</c:v>
                </c:pt>
                <c:pt idx="20075">
                  <c:v>95.151170680899995</c:v>
                </c:pt>
                <c:pt idx="20076">
                  <c:v>95.151642502599998</c:v>
                </c:pt>
                <c:pt idx="20077">
                  <c:v>95.151993113499998</c:v>
                </c:pt>
                <c:pt idx="20078">
                  <c:v>95.152422031699999</c:v>
                </c:pt>
                <c:pt idx="20079">
                  <c:v>95.153992999500005</c:v>
                </c:pt>
                <c:pt idx="20080">
                  <c:v>95.156305286899993</c:v>
                </c:pt>
                <c:pt idx="20081">
                  <c:v>95.157627600400005</c:v>
                </c:pt>
                <c:pt idx="20082">
                  <c:v>95.158671396900004</c:v>
                </c:pt>
                <c:pt idx="20083">
                  <c:v>95.159604354300001</c:v>
                </c:pt>
                <c:pt idx="20084">
                  <c:v>95.1603769253</c:v>
                </c:pt>
                <c:pt idx="20085">
                  <c:v>95.161385791399994</c:v>
                </c:pt>
                <c:pt idx="20086">
                  <c:v>95.161844685899993</c:v>
                </c:pt>
                <c:pt idx="20087">
                  <c:v>95.162188519699995</c:v>
                </c:pt>
                <c:pt idx="20088">
                  <c:v>95.163646344599996</c:v>
                </c:pt>
                <c:pt idx="20089">
                  <c:v>95.165362110299995</c:v>
                </c:pt>
                <c:pt idx="20090">
                  <c:v>95.167300411200003</c:v>
                </c:pt>
                <c:pt idx="20091">
                  <c:v>95.168759498699998</c:v>
                </c:pt>
                <c:pt idx="20092">
                  <c:v>95.170533279400004</c:v>
                </c:pt>
                <c:pt idx="20093">
                  <c:v>95.175242065600003</c:v>
                </c:pt>
                <c:pt idx="20094">
                  <c:v>95.178482716199994</c:v>
                </c:pt>
                <c:pt idx="20095">
                  <c:v>95.1788491171</c:v>
                </c:pt>
                <c:pt idx="20096">
                  <c:v>95.179921805399999</c:v>
                </c:pt>
                <c:pt idx="20097">
                  <c:v>95.181820234599996</c:v>
                </c:pt>
                <c:pt idx="20098">
                  <c:v>95.1835484458</c:v>
                </c:pt>
                <c:pt idx="20099">
                  <c:v>95.187309066699996</c:v>
                </c:pt>
                <c:pt idx="20100">
                  <c:v>95.191008961600005</c:v>
                </c:pt>
                <c:pt idx="20101">
                  <c:v>95.191901198899998</c:v>
                </c:pt>
                <c:pt idx="20102">
                  <c:v>95.192538707500006</c:v>
                </c:pt>
                <c:pt idx="20103">
                  <c:v>95.193580255699999</c:v>
                </c:pt>
                <c:pt idx="20104">
                  <c:v>95.195331753299996</c:v>
                </c:pt>
                <c:pt idx="20105">
                  <c:v>95.196918992199997</c:v>
                </c:pt>
                <c:pt idx="20106">
                  <c:v>95.197781715100007</c:v>
                </c:pt>
                <c:pt idx="20107">
                  <c:v>95.199865239199994</c:v>
                </c:pt>
                <c:pt idx="20108">
                  <c:v>95.201524644800003</c:v>
                </c:pt>
                <c:pt idx="20109">
                  <c:v>95.201620631500006</c:v>
                </c:pt>
                <c:pt idx="20110">
                  <c:v>95.201914908800006</c:v>
                </c:pt>
                <c:pt idx="20111">
                  <c:v>95.203062873700006</c:v>
                </c:pt>
                <c:pt idx="20112">
                  <c:v>95.204339910399995</c:v>
                </c:pt>
                <c:pt idx="20113">
                  <c:v>95.205426371800002</c:v>
                </c:pt>
                <c:pt idx="20114">
                  <c:v>95.206319915500004</c:v>
                </c:pt>
                <c:pt idx="20115">
                  <c:v>95.207247906299997</c:v>
                </c:pt>
                <c:pt idx="20116">
                  <c:v>95.209282622200007</c:v>
                </c:pt>
                <c:pt idx="20117">
                  <c:v>95.210622773400004</c:v>
                </c:pt>
                <c:pt idx="20118">
                  <c:v>95.210770756399995</c:v>
                </c:pt>
                <c:pt idx="20119">
                  <c:v>95.211841550000003</c:v>
                </c:pt>
                <c:pt idx="20120">
                  <c:v>95.214344095300007</c:v>
                </c:pt>
                <c:pt idx="20121">
                  <c:v>95.216589398799997</c:v>
                </c:pt>
                <c:pt idx="20122">
                  <c:v>95.218789875799999</c:v>
                </c:pt>
                <c:pt idx="20123">
                  <c:v>95.223904668800003</c:v>
                </c:pt>
                <c:pt idx="20124">
                  <c:v>95.229175578500005</c:v>
                </c:pt>
                <c:pt idx="20125">
                  <c:v>95.231498254100003</c:v>
                </c:pt>
                <c:pt idx="20126">
                  <c:v>95.232525173200003</c:v>
                </c:pt>
                <c:pt idx="20127">
                  <c:v>95.233566820799993</c:v>
                </c:pt>
                <c:pt idx="20128">
                  <c:v>95.234587922200006</c:v>
                </c:pt>
                <c:pt idx="20129">
                  <c:v>95.235827673299994</c:v>
                </c:pt>
                <c:pt idx="20130">
                  <c:v>95.237216176199993</c:v>
                </c:pt>
                <c:pt idx="20131">
                  <c:v>95.238647741700007</c:v>
                </c:pt>
                <c:pt idx="20132">
                  <c:v>95.240570321000007</c:v>
                </c:pt>
                <c:pt idx="20133">
                  <c:v>95.244173914300006</c:v>
                </c:pt>
                <c:pt idx="20134">
                  <c:v>95.248473674500005</c:v>
                </c:pt>
                <c:pt idx="20135">
                  <c:v>95.250141207400006</c:v>
                </c:pt>
                <c:pt idx="20136">
                  <c:v>95.250729809299997</c:v>
                </c:pt>
                <c:pt idx="20137">
                  <c:v>95.252303253299999</c:v>
                </c:pt>
                <c:pt idx="20138">
                  <c:v>95.253378362999996</c:v>
                </c:pt>
                <c:pt idx="20139">
                  <c:v>95.255257926599995</c:v>
                </c:pt>
                <c:pt idx="20140">
                  <c:v>95.257599948299998</c:v>
                </c:pt>
                <c:pt idx="20141">
                  <c:v>95.258567138499998</c:v>
                </c:pt>
                <c:pt idx="20142">
                  <c:v>95.260925763200007</c:v>
                </c:pt>
                <c:pt idx="20143">
                  <c:v>95.263422771500004</c:v>
                </c:pt>
                <c:pt idx="20144">
                  <c:v>95.264606943700002</c:v>
                </c:pt>
                <c:pt idx="20145">
                  <c:v>95.266298396600007</c:v>
                </c:pt>
                <c:pt idx="20146">
                  <c:v>95.267749076300007</c:v>
                </c:pt>
                <c:pt idx="20147">
                  <c:v>95.268555557100001</c:v>
                </c:pt>
                <c:pt idx="20148">
                  <c:v>95.269939723700006</c:v>
                </c:pt>
                <c:pt idx="20149">
                  <c:v>95.271912734400004</c:v>
                </c:pt>
                <c:pt idx="20150">
                  <c:v>95.274363850699999</c:v>
                </c:pt>
                <c:pt idx="20151">
                  <c:v>95.276598666300004</c:v>
                </c:pt>
                <c:pt idx="20152">
                  <c:v>95.277903693100001</c:v>
                </c:pt>
                <c:pt idx="20153">
                  <c:v>95.278464976500004</c:v>
                </c:pt>
                <c:pt idx="20154">
                  <c:v>95.281041947299997</c:v>
                </c:pt>
                <c:pt idx="20155">
                  <c:v>95.283746876899997</c:v>
                </c:pt>
                <c:pt idx="20156">
                  <c:v>95.284437455599999</c:v>
                </c:pt>
                <c:pt idx="20157">
                  <c:v>95.286343591299996</c:v>
                </c:pt>
                <c:pt idx="20158">
                  <c:v>95.288797450700002</c:v>
                </c:pt>
                <c:pt idx="20159">
                  <c:v>95.290118015000004</c:v>
                </c:pt>
                <c:pt idx="20160">
                  <c:v>95.291833047500006</c:v>
                </c:pt>
                <c:pt idx="20161">
                  <c:v>95.293390499799997</c:v>
                </c:pt>
                <c:pt idx="20162">
                  <c:v>95.293653094000007</c:v>
                </c:pt>
                <c:pt idx="20163">
                  <c:v>95.293825140999999</c:v>
                </c:pt>
                <c:pt idx="20164">
                  <c:v>95.294488587499998</c:v>
                </c:pt>
                <c:pt idx="20165">
                  <c:v>95.2973432159</c:v>
                </c:pt>
                <c:pt idx="20166">
                  <c:v>95.299994338900007</c:v>
                </c:pt>
                <c:pt idx="20167">
                  <c:v>95.301593093099996</c:v>
                </c:pt>
                <c:pt idx="20168">
                  <c:v>95.302788145700006</c:v>
                </c:pt>
                <c:pt idx="20169">
                  <c:v>95.303262045300002</c:v>
                </c:pt>
                <c:pt idx="20170">
                  <c:v>95.3040191849</c:v>
                </c:pt>
                <c:pt idx="20171">
                  <c:v>95.304472865099996</c:v>
                </c:pt>
                <c:pt idx="20172">
                  <c:v>95.305030265699997</c:v>
                </c:pt>
                <c:pt idx="20173">
                  <c:v>95.305542216600003</c:v>
                </c:pt>
                <c:pt idx="20174">
                  <c:v>95.307262409499998</c:v>
                </c:pt>
                <c:pt idx="20175">
                  <c:v>95.310079699100001</c:v>
                </c:pt>
                <c:pt idx="20176">
                  <c:v>95.311483453700006</c:v>
                </c:pt>
                <c:pt idx="20177">
                  <c:v>95.311786886600004</c:v>
                </c:pt>
                <c:pt idx="20178">
                  <c:v>95.313055069000001</c:v>
                </c:pt>
                <c:pt idx="20179">
                  <c:v>95.316268468800004</c:v>
                </c:pt>
                <c:pt idx="20180">
                  <c:v>95.320538924100006</c:v>
                </c:pt>
                <c:pt idx="20181">
                  <c:v>95.324043560299998</c:v>
                </c:pt>
                <c:pt idx="20182">
                  <c:v>95.325720633399996</c:v>
                </c:pt>
                <c:pt idx="20183">
                  <c:v>95.326949146800004</c:v>
                </c:pt>
                <c:pt idx="20184">
                  <c:v>95.328711945799995</c:v>
                </c:pt>
                <c:pt idx="20185">
                  <c:v>95.331236567600001</c:v>
                </c:pt>
                <c:pt idx="20186">
                  <c:v>95.335660947600005</c:v>
                </c:pt>
                <c:pt idx="20187">
                  <c:v>95.338781153699998</c:v>
                </c:pt>
                <c:pt idx="20188">
                  <c:v>95.339768432100001</c:v>
                </c:pt>
                <c:pt idx="20189">
                  <c:v>95.341656868499996</c:v>
                </c:pt>
                <c:pt idx="20190">
                  <c:v>95.342925388300003</c:v>
                </c:pt>
                <c:pt idx="20191">
                  <c:v>95.344353036800001</c:v>
                </c:pt>
                <c:pt idx="20192">
                  <c:v>95.346282553099996</c:v>
                </c:pt>
                <c:pt idx="20193">
                  <c:v>95.347397479999998</c:v>
                </c:pt>
                <c:pt idx="20194">
                  <c:v>95.348676208699999</c:v>
                </c:pt>
                <c:pt idx="20195">
                  <c:v>95.349679511700003</c:v>
                </c:pt>
                <c:pt idx="20196">
                  <c:v>95.351559649699993</c:v>
                </c:pt>
                <c:pt idx="20197">
                  <c:v>95.353423924300003</c:v>
                </c:pt>
                <c:pt idx="20198">
                  <c:v>95.354958076200006</c:v>
                </c:pt>
                <c:pt idx="20199">
                  <c:v>95.358686201099999</c:v>
                </c:pt>
                <c:pt idx="20200">
                  <c:v>95.362529740599996</c:v>
                </c:pt>
                <c:pt idx="20201">
                  <c:v>95.364155521100002</c:v>
                </c:pt>
                <c:pt idx="20202">
                  <c:v>95.365863613499997</c:v>
                </c:pt>
                <c:pt idx="20203">
                  <c:v>95.369639507299993</c:v>
                </c:pt>
                <c:pt idx="20204">
                  <c:v>95.372112185899994</c:v>
                </c:pt>
                <c:pt idx="20205">
                  <c:v>95.374757756600005</c:v>
                </c:pt>
                <c:pt idx="20206">
                  <c:v>95.377266886000001</c:v>
                </c:pt>
                <c:pt idx="20207">
                  <c:v>95.377923217800003</c:v>
                </c:pt>
                <c:pt idx="20208">
                  <c:v>95.381477400400001</c:v>
                </c:pt>
                <c:pt idx="20209">
                  <c:v>95.387143776100004</c:v>
                </c:pt>
                <c:pt idx="20210">
                  <c:v>95.390501510700005</c:v>
                </c:pt>
                <c:pt idx="20211">
                  <c:v>95.392230085999998</c:v>
                </c:pt>
                <c:pt idx="20212">
                  <c:v>95.393720633499996</c:v>
                </c:pt>
                <c:pt idx="20213">
                  <c:v>95.395467298200003</c:v>
                </c:pt>
                <c:pt idx="20214">
                  <c:v>95.396998365300007</c:v>
                </c:pt>
                <c:pt idx="20215">
                  <c:v>95.397231484599999</c:v>
                </c:pt>
                <c:pt idx="20216">
                  <c:v>95.399463008500007</c:v>
                </c:pt>
                <c:pt idx="20217">
                  <c:v>95.403887991000005</c:v>
                </c:pt>
                <c:pt idx="20218">
                  <c:v>95.406552857600005</c:v>
                </c:pt>
                <c:pt idx="20219">
                  <c:v>95.407496924100002</c:v>
                </c:pt>
                <c:pt idx="20220">
                  <c:v>95.410185700100001</c:v>
                </c:pt>
                <c:pt idx="20221">
                  <c:v>95.412507530300005</c:v>
                </c:pt>
                <c:pt idx="20222">
                  <c:v>95.413761175700003</c:v>
                </c:pt>
                <c:pt idx="20223">
                  <c:v>95.415593115299998</c:v>
                </c:pt>
                <c:pt idx="20224">
                  <c:v>95.417892129600006</c:v>
                </c:pt>
                <c:pt idx="20225">
                  <c:v>95.420553398500005</c:v>
                </c:pt>
                <c:pt idx="20226">
                  <c:v>95.422993880700005</c:v>
                </c:pt>
                <c:pt idx="20227">
                  <c:v>95.425092113399998</c:v>
                </c:pt>
                <c:pt idx="20228">
                  <c:v>95.427822823599996</c:v>
                </c:pt>
                <c:pt idx="20229">
                  <c:v>95.430617970399993</c:v>
                </c:pt>
                <c:pt idx="20230">
                  <c:v>95.431653640199997</c:v>
                </c:pt>
                <c:pt idx="20231">
                  <c:v>95.432266208800002</c:v>
                </c:pt>
                <c:pt idx="20232">
                  <c:v>95.433222636699995</c:v>
                </c:pt>
                <c:pt idx="20233">
                  <c:v>95.433774868200004</c:v>
                </c:pt>
                <c:pt idx="20234">
                  <c:v>95.434380598000004</c:v>
                </c:pt>
                <c:pt idx="20235">
                  <c:v>95.435718781800006</c:v>
                </c:pt>
                <c:pt idx="20236">
                  <c:v>95.436604365500003</c:v>
                </c:pt>
                <c:pt idx="20237">
                  <c:v>95.437351901499994</c:v>
                </c:pt>
                <c:pt idx="20238">
                  <c:v>95.440182624499997</c:v>
                </c:pt>
                <c:pt idx="20239">
                  <c:v>95.443024096599999</c:v>
                </c:pt>
                <c:pt idx="20240">
                  <c:v>95.444626426699998</c:v>
                </c:pt>
                <c:pt idx="20241">
                  <c:v>95.446167631799995</c:v>
                </c:pt>
                <c:pt idx="20242">
                  <c:v>95.447113453699998</c:v>
                </c:pt>
                <c:pt idx="20243">
                  <c:v>95.448630458599993</c:v>
                </c:pt>
                <c:pt idx="20244">
                  <c:v>95.449860337900006</c:v>
                </c:pt>
                <c:pt idx="20245">
                  <c:v>95.4499820164</c:v>
                </c:pt>
                <c:pt idx="20246">
                  <c:v>95.451307459399999</c:v>
                </c:pt>
                <c:pt idx="20247">
                  <c:v>95.452702882500006</c:v>
                </c:pt>
                <c:pt idx="20248">
                  <c:v>95.453014706600001</c:v>
                </c:pt>
                <c:pt idx="20249">
                  <c:v>95.453865536500004</c:v>
                </c:pt>
                <c:pt idx="20250">
                  <c:v>95.454499834000003</c:v>
                </c:pt>
                <c:pt idx="20251">
                  <c:v>95.454759809600006</c:v>
                </c:pt>
                <c:pt idx="20252">
                  <c:v>95.4551077367</c:v>
                </c:pt>
                <c:pt idx="20253">
                  <c:v>95.455857369699999</c:v>
                </c:pt>
                <c:pt idx="20254">
                  <c:v>95.456722614599997</c:v>
                </c:pt>
                <c:pt idx="20255">
                  <c:v>95.4572559697</c:v>
                </c:pt>
                <c:pt idx="20256">
                  <c:v>95.459703337099995</c:v>
                </c:pt>
                <c:pt idx="20257">
                  <c:v>95.462497347400003</c:v>
                </c:pt>
                <c:pt idx="20258">
                  <c:v>95.463412412400004</c:v>
                </c:pt>
                <c:pt idx="20259">
                  <c:v>95.463916775200005</c:v>
                </c:pt>
                <c:pt idx="20260">
                  <c:v>95.464313916699993</c:v>
                </c:pt>
                <c:pt idx="20261">
                  <c:v>95.4649597099</c:v>
                </c:pt>
                <c:pt idx="20262">
                  <c:v>95.466365748699999</c:v>
                </c:pt>
                <c:pt idx="20263">
                  <c:v>95.468070346000005</c:v>
                </c:pt>
                <c:pt idx="20264">
                  <c:v>95.470418292399998</c:v>
                </c:pt>
                <c:pt idx="20265">
                  <c:v>95.472006455400006</c:v>
                </c:pt>
                <c:pt idx="20266">
                  <c:v>95.472062819300007</c:v>
                </c:pt>
                <c:pt idx="20267">
                  <c:v>95.472277941100003</c:v>
                </c:pt>
                <c:pt idx="20268">
                  <c:v>95.472935068200002</c:v>
                </c:pt>
                <c:pt idx="20269">
                  <c:v>95.473822771399995</c:v>
                </c:pt>
                <c:pt idx="20270">
                  <c:v>95.475421842000003</c:v>
                </c:pt>
                <c:pt idx="20271">
                  <c:v>95.478422240200004</c:v>
                </c:pt>
                <c:pt idx="20272">
                  <c:v>95.480358758899996</c:v>
                </c:pt>
                <c:pt idx="20273">
                  <c:v>95.480618369699997</c:v>
                </c:pt>
                <c:pt idx="20274">
                  <c:v>95.482018154000002</c:v>
                </c:pt>
                <c:pt idx="20275">
                  <c:v>95.484020810100006</c:v>
                </c:pt>
                <c:pt idx="20276">
                  <c:v>95.484792695300001</c:v>
                </c:pt>
                <c:pt idx="20277">
                  <c:v>95.485915117000005</c:v>
                </c:pt>
                <c:pt idx="20278">
                  <c:v>95.487126946900005</c:v>
                </c:pt>
                <c:pt idx="20279">
                  <c:v>95.488591965200001</c:v>
                </c:pt>
                <c:pt idx="20280">
                  <c:v>95.491585653599998</c:v>
                </c:pt>
                <c:pt idx="20281">
                  <c:v>95.494092068200004</c:v>
                </c:pt>
                <c:pt idx="20282">
                  <c:v>95.495717993400007</c:v>
                </c:pt>
                <c:pt idx="20283">
                  <c:v>95.497932891100007</c:v>
                </c:pt>
                <c:pt idx="20284">
                  <c:v>95.499890525599994</c:v>
                </c:pt>
                <c:pt idx="20285">
                  <c:v>95.501426813400002</c:v>
                </c:pt>
                <c:pt idx="20286">
                  <c:v>95.502954825499998</c:v>
                </c:pt>
                <c:pt idx="20287">
                  <c:v>95.504208974700006</c:v>
                </c:pt>
                <c:pt idx="20288">
                  <c:v>95.505119880199999</c:v>
                </c:pt>
                <c:pt idx="20289">
                  <c:v>95.505832021700002</c:v>
                </c:pt>
                <c:pt idx="20290">
                  <c:v>95.506623890699998</c:v>
                </c:pt>
                <c:pt idx="20291">
                  <c:v>95.5091729974</c:v>
                </c:pt>
                <c:pt idx="20292">
                  <c:v>95.511920798999995</c:v>
                </c:pt>
                <c:pt idx="20293">
                  <c:v>95.512757097199994</c:v>
                </c:pt>
                <c:pt idx="20294">
                  <c:v>95.515838305499997</c:v>
                </c:pt>
                <c:pt idx="20295">
                  <c:v>95.5185115986</c:v>
                </c:pt>
                <c:pt idx="20296">
                  <c:v>95.518860888000006</c:v>
                </c:pt>
                <c:pt idx="20297">
                  <c:v>95.519318606799999</c:v>
                </c:pt>
                <c:pt idx="20298">
                  <c:v>95.519859352500006</c:v>
                </c:pt>
                <c:pt idx="20299">
                  <c:v>95.521774849500005</c:v>
                </c:pt>
                <c:pt idx="20300">
                  <c:v>95.524272145300003</c:v>
                </c:pt>
                <c:pt idx="20301">
                  <c:v>95.526038240199995</c:v>
                </c:pt>
                <c:pt idx="20302">
                  <c:v>95.528280597899993</c:v>
                </c:pt>
                <c:pt idx="20303">
                  <c:v>95.529833169300005</c:v>
                </c:pt>
                <c:pt idx="20304">
                  <c:v>95.532285284400004</c:v>
                </c:pt>
                <c:pt idx="20305">
                  <c:v>95.534905736100001</c:v>
                </c:pt>
                <c:pt idx="20306">
                  <c:v>95.535451698399996</c:v>
                </c:pt>
                <c:pt idx="20307">
                  <c:v>95.536221103399996</c:v>
                </c:pt>
                <c:pt idx="20308">
                  <c:v>95.539497003299999</c:v>
                </c:pt>
                <c:pt idx="20309">
                  <c:v>95.542544837199998</c:v>
                </c:pt>
                <c:pt idx="20310">
                  <c:v>95.545470992899993</c:v>
                </c:pt>
                <c:pt idx="20311">
                  <c:v>95.550277595099999</c:v>
                </c:pt>
                <c:pt idx="20312">
                  <c:v>95.552404418899997</c:v>
                </c:pt>
                <c:pt idx="20313">
                  <c:v>95.552424415299996</c:v>
                </c:pt>
                <c:pt idx="20314">
                  <c:v>95.552594905700005</c:v>
                </c:pt>
                <c:pt idx="20315">
                  <c:v>95.552926049999996</c:v>
                </c:pt>
                <c:pt idx="20316">
                  <c:v>95.556904613900002</c:v>
                </c:pt>
                <c:pt idx="20317">
                  <c:v>95.561109776999999</c:v>
                </c:pt>
                <c:pt idx="20318">
                  <c:v>95.563138442300001</c:v>
                </c:pt>
                <c:pt idx="20319">
                  <c:v>95.565103932</c:v>
                </c:pt>
                <c:pt idx="20320">
                  <c:v>95.566476377800001</c:v>
                </c:pt>
                <c:pt idx="20321">
                  <c:v>95.567929703199994</c:v>
                </c:pt>
                <c:pt idx="20322">
                  <c:v>95.5683890655</c:v>
                </c:pt>
                <c:pt idx="20323">
                  <c:v>95.569399816800001</c:v>
                </c:pt>
                <c:pt idx="20324">
                  <c:v>95.571023899300002</c:v>
                </c:pt>
                <c:pt idx="20325">
                  <c:v>95.572972311399994</c:v>
                </c:pt>
                <c:pt idx="20326">
                  <c:v>95.574642906799994</c:v>
                </c:pt>
                <c:pt idx="20327">
                  <c:v>95.575263294300001</c:v>
                </c:pt>
                <c:pt idx="20328">
                  <c:v>95.575541022099998</c:v>
                </c:pt>
                <c:pt idx="20329">
                  <c:v>95.576528592000003</c:v>
                </c:pt>
                <c:pt idx="20330">
                  <c:v>95.577894938399993</c:v>
                </c:pt>
                <c:pt idx="20331">
                  <c:v>95.579790223200007</c:v>
                </c:pt>
                <c:pt idx="20332">
                  <c:v>95.581868035400007</c:v>
                </c:pt>
                <c:pt idx="20333">
                  <c:v>95.584935705899994</c:v>
                </c:pt>
                <c:pt idx="20334">
                  <c:v>95.588502416599994</c:v>
                </c:pt>
                <c:pt idx="20335">
                  <c:v>95.589616730000003</c:v>
                </c:pt>
                <c:pt idx="20336">
                  <c:v>95.590219267400002</c:v>
                </c:pt>
                <c:pt idx="20337">
                  <c:v>95.590977446899998</c:v>
                </c:pt>
                <c:pt idx="20338">
                  <c:v>95.591148607799994</c:v>
                </c:pt>
                <c:pt idx="20339">
                  <c:v>95.591457382200005</c:v>
                </c:pt>
                <c:pt idx="20340">
                  <c:v>95.591906847499999</c:v>
                </c:pt>
                <c:pt idx="20341">
                  <c:v>95.592366007799995</c:v>
                </c:pt>
                <c:pt idx="20342">
                  <c:v>95.592832178899997</c:v>
                </c:pt>
                <c:pt idx="20343">
                  <c:v>95.593620658399999</c:v>
                </c:pt>
                <c:pt idx="20344">
                  <c:v>95.595526206599999</c:v>
                </c:pt>
                <c:pt idx="20345">
                  <c:v>95.597408804899999</c:v>
                </c:pt>
                <c:pt idx="20346">
                  <c:v>95.598518036900003</c:v>
                </c:pt>
                <c:pt idx="20347">
                  <c:v>95.599051160200005</c:v>
                </c:pt>
                <c:pt idx="20348">
                  <c:v>95.603338107300004</c:v>
                </c:pt>
                <c:pt idx="20349">
                  <c:v>95.608698435600004</c:v>
                </c:pt>
                <c:pt idx="20350">
                  <c:v>95.6099918436</c:v>
                </c:pt>
                <c:pt idx="20351">
                  <c:v>95.611948014700005</c:v>
                </c:pt>
                <c:pt idx="20352">
                  <c:v>95.613881494500006</c:v>
                </c:pt>
                <c:pt idx="20353">
                  <c:v>95.617074589500007</c:v>
                </c:pt>
                <c:pt idx="20354">
                  <c:v>95.621878673799998</c:v>
                </c:pt>
                <c:pt idx="20355">
                  <c:v>95.624321885499995</c:v>
                </c:pt>
                <c:pt idx="20356">
                  <c:v>95.625878967000006</c:v>
                </c:pt>
                <c:pt idx="20357">
                  <c:v>95.627355756300005</c:v>
                </c:pt>
                <c:pt idx="20358">
                  <c:v>95.629572535199998</c:v>
                </c:pt>
                <c:pt idx="20359">
                  <c:v>95.6342946364</c:v>
                </c:pt>
                <c:pt idx="20360">
                  <c:v>95.637475880899999</c:v>
                </c:pt>
                <c:pt idx="20361">
                  <c:v>95.639084482300007</c:v>
                </c:pt>
                <c:pt idx="20362">
                  <c:v>95.640854687100003</c:v>
                </c:pt>
                <c:pt idx="20363">
                  <c:v>95.641305688000003</c:v>
                </c:pt>
                <c:pt idx="20364">
                  <c:v>95.641765110600005</c:v>
                </c:pt>
                <c:pt idx="20365">
                  <c:v>95.642137931600004</c:v>
                </c:pt>
                <c:pt idx="20366">
                  <c:v>95.643341472700001</c:v>
                </c:pt>
                <c:pt idx="20367">
                  <c:v>95.645142479399993</c:v>
                </c:pt>
                <c:pt idx="20368">
                  <c:v>95.646531310399993</c:v>
                </c:pt>
                <c:pt idx="20369">
                  <c:v>95.649180239800003</c:v>
                </c:pt>
                <c:pt idx="20370">
                  <c:v>95.651722509300001</c:v>
                </c:pt>
                <c:pt idx="20371">
                  <c:v>95.654691452600005</c:v>
                </c:pt>
                <c:pt idx="20372">
                  <c:v>95.658073970399997</c:v>
                </c:pt>
                <c:pt idx="20373">
                  <c:v>95.660072514299998</c:v>
                </c:pt>
                <c:pt idx="20374">
                  <c:v>95.662580108</c:v>
                </c:pt>
                <c:pt idx="20375">
                  <c:v>95.664664440699994</c:v>
                </c:pt>
                <c:pt idx="20376">
                  <c:v>95.665353182499999</c:v>
                </c:pt>
                <c:pt idx="20377">
                  <c:v>95.665829485299994</c:v>
                </c:pt>
                <c:pt idx="20378">
                  <c:v>95.666765092099993</c:v>
                </c:pt>
                <c:pt idx="20379">
                  <c:v>95.668816893900001</c:v>
                </c:pt>
                <c:pt idx="20380">
                  <c:v>95.670651600100001</c:v>
                </c:pt>
                <c:pt idx="20381">
                  <c:v>95.671011433100006</c:v>
                </c:pt>
                <c:pt idx="20382">
                  <c:v>95.673033137100006</c:v>
                </c:pt>
                <c:pt idx="20383">
                  <c:v>95.675239766900006</c:v>
                </c:pt>
                <c:pt idx="20384">
                  <c:v>95.675651867799999</c:v>
                </c:pt>
                <c:pt idx="20385">
                  <c:v>95.677422482899999</c:v>
                </c:pt>
                <c:pt idx="20386">
                  <c:v>95.679684293500003</c:v>
                </c:pt>
                <c:pt idx="20387">
                  <c:v>95.681479650900002</c:v>
                </c:pt>
                <c:pt idx="20388">
                  <c:v>95.68287101</c:v>
                </c:pt>
                <c:pt idx="20389">
                  <c:v>95.684424139200004</c:v>
                </c:pt>
                <c:pt idx="20390">
                  <c:v>95.686946029599994</c:v>
                </c:pt>
                <c:pt idx="20391">
                  <c:v>95.688640063799994</c:v>
                </c:pt>
                <c:pt idx="20392">
                  <c:v>95.690659261899995</c:v>
                </c:pt>
                <c:pt idx="20393">
                  <c:v>95.692757878699993</c:v>
                </c:pt>
                <c:pt idx="20394">
                  <c:v>95.694234552500006</c:v>
                </c:pt>
                <c:pt idx="20395">
                  <c:v>95.695771442700007</c:v>
                </c:pt>
                <c:pt idx="20396">
                  <c:v>95.6969712004</c:v>
                </c:pt>
                <c:pt idx="20397">
                  <c:v>95.697785591699997</c:v>
                </c:pt>
                <c:pt idx="20398">
                  <c:v>95.698432202500001</c:v>
                </c:pt>
                <c:pt idx="20399">
                  <c:v>95.698904126800002</c:v>
                </c:pt>
                <c:pt idx="20400">
                  <c:v>95.699903309000007</c:v>
                </c:pt>
                <c:pt idx="20401">
                  <c:v>95.701428720099997</c:v>
                </c:pt>
                <c:pt idx="20402">
                  <c:v>95.702231699999999</c:v>
                </c:pt>
                <c:pt idx="20403">
                  <c:v>95.7032437079</c:v>
                </c:pt>
                <c:pt idx="20404">
                  <c:v>95.704222579000003</c:v>
                </c:pt>
                <c:pt idx="20405">
                  <c:v>95.704783017300002</c:v>
                </c:pt>
                <c:pt idx="20406">
                  <c:v>95.705246198400005</c:v>
                </c:pt>
                <c:pt idx="20407">
                  <c:v>95.706001655500003</c:v>
                </c:pt>
                <c:pt idx="20408">
                  <c:v>95.706971734600003</c:v>
                </c:pt>
                <c:pt idx="20409">
                  <c:v>95.707851456900002</c:v>
                </c:pt>
                <c:pt idx="20410">
                  <c:v>95.708585511300001</c:v>
                </c:pt>
                <c:pt idx="20411">
                  <c:v>95.709586277599996</c:v>
                </c:pt>
                <c:pt idx="20412">
                  <c:v>95.710469361500003</c:v>
                </c:pt>
                <c:pt idx="20413">
                  <c:v>95.710597405200005</c:v>
                </c:pt>
                <c:pt idx="20414">
                  <c:v>95.712796648799994</c:v>
                </c:pt>
                <c:pt idx="20415">
                  <c:v>95.715582149699998</c:v>
                </c:pt>
                <c:pt idx="20416">
                  <c:v>95.716349621800006</c:v>
                </c:pt>
                <c:pt idx="20417">
                  <c:v>95.716779819899998</c:v>
                </c:pt>
                <c:pt idx="20418">
                  <c:v>95.717505378200002</c:v>
                </c:pt>
                <c:pt idx="20419">
                  <c:v>95.718562334200001</c:v>
                </c:pt>
                <c:pt idx="20420">
                  <c:v>95.7196659807</c:v>
                </c:pt>
                <c:pt idx="20421">
                  <c:v>95.720172815799998</c:v>
                </c:pt>
                <c:pt idx="20422">
                  <c:v>95.720871123600006</c:v>
                </c:pt>
                <c:pt idx="20423">
                  <c:v>95.722197759599993</c:v>
                </c:pt>
                <c:pt idx="20424">
                  <c:v>95.723360566300002</c:v>
                </c:pt>
                <c:pt idx="20425">
                  <c:v>95.724223820199995</c:v>
                </c:pt>
                <c:pt idx="20426">
                  <c:v>95.725265585800003</c:v>
                </c:pt>
                <c:pt idx="20427">
                  <c:v>95.726461445599995</c:v>
                </c:pt>
                <c:pt idx="20428">
                  <c:v>95.727647413400007</c:v>
                </c:pt>
                <c:pt idx="20429">
                  <c:v>95.730118442299997</c:v>
                </c:pt>
                <c:pt idx="20430">
                  <c:v>95.732241870400003</c:v>
                </c:pt>
                <c:pt idx="20431">
                  <c:v>95.732839176900001</c:v>
                </c:pt>
                <c:pt idx="20432">
                  <c:v>95.734859946900002</c:v>
                </c:pt>
                <c:pt idx="20433">
                  <c:v>95.738109317400003</c:v>
                </c:pt>
                <c:pt idx="20434">
                  <c:v>95.741242664200001</c:v>
                </c:pt>
                <c:pt idx="20435">
                  <c:v>95.743197958899998</c:v>
                </c:pt>
                <c:pt idx="20436">
                  <c:v>95.744362936000002</c:v>
                </c:pt>
                <c:pt idx="20437">
                  <c:v>95.745797745600001</c:v>
                </c:pt>
                <c:pt idx="20438">
                  <c:v>95.746499086399993</c:v>
                </c:pt>
                <c:pt idx="20439">
                  <c:v>95.7466300687</c:v>
                </c:pt>
                <c:pt idx="20440">
                  <c:v>95.7496041128</c:v>
                </c:pt>
                <c:pt idx="20441">
                  <c:v>95.753561570000002</c:v>
                </c:pt>
                <c:pt idx="20442">
                  <c:v>95.755213590699995</c:v>
                </c:pt>
                <c:pt idx="20443">
                  <c:v>95.756277131600001</c:v>
                </c:pt>
                <c:pt idx="20444">
                  <c:v>95.756831815599995</c:v>
                </c:pt>
                <c:pt idx="20445">
                  <c:v>95.757165197500001</c:v>
                </c:pt>
                <c:pt idx="20446">
                  <c:v>95.758991706700002</c:v>
                </c:pt>
                <c:pt idx="20447">
                  <c:v>95.763298734100005</c:v>
                </c:pt>
                <c:pt idx="20448">
                  <c:v>95.767337060800003</c:v>
                </c:pt>
                <c:pt idx="20449">
                  <c:v>95.768946654000004</c:v>
                </c:pt>
                <c:pt idx="20450">
                  <c:v>95.769202367000005</c:v>
                </c:pt>
                <c:pt idx="20451">
                  <c:v>95.770135127399996</c:v>
                </c:pt>
                <c:pt idx="20452">
                  <c:v>95.771272730099994</c:v>
                </c:pt>
                <c:pt idx="20453">
                  <c:v>95.771870262799993</c:v>
                </c:pt>
                <c:pt idx="20454">
                  <c:v>95.772393312299997</c:v>
                </c:pt>
                <c:pt idx="20455">
                  <c:v>95.774208693899993</c:v>
                </c:pt>
                <c:pt idx="20456">
                  <c:v>95.777008070099996</c:v>
                </c:pt>
                <c:pt idx="20457">
                  <c:v>95.778143380900005</c:v>
                </c:pt>
                <c:pt idx="20458">
                  <c:v>95.7802644171</c:v>
                </c:pt>
                <c:pt idx="20459">
                  <c:v>95.7827031514</c:v>
                </c:pt>
                <c:pt idx="20460">
                  <c:v>95.7830647997</c:v>
                </c:pt>
                <c:pt idx="20461">
                  <c:v>95.7835184212</c:v>
                </c:pt>
                <c:pt idx="20462">
                  <c:v>95.788244406299995</c:v>
                </c:pt>
                <c:pt idx="20463">
                  <c:v>95.793789255700005</c:v>
                </c:pt>
                <c:pt idx="20464">
                  <c:v>95.795996263199996</c:v>
                </c:pt>
                <c:pt idx="20465">
                  <c:v>95.799924617599999</c:v>
                </c:pt>
                <c:pt idx="20466">
                  <c:v>95.805380584900007</c:v>
                </c:pt>
                <c:pt idx="20467">
                  <c:v>95.808988484300002</c:v>
                </c:pt>
                <c:pt idx="20468">
                  <c:v>95.811480347100002</c:v>
                </c:pt>
                <c:pt idx="20469">
                  <c:v>95.813675292499994</c:v>
                </c:pt>
                <c:pt idx="20470">
                  <c:v>95.814715656299995</c:v>
                </c:pt>
                <c:pt idx="20471">
                  <c:v>95.815698150100005</c:v>
                </c:pt>
                <c:pt idx="20472">
                  <c:v>95.817336866199994</c:v>
                </c:pt>
                <c:pt idx="20473">
                  <c:v>95.8182304483</c:v>
                </c:pt>
                <c:pt idx="20474">
                  <c:v>95.821419320100006</c:v>
                </c:pt>
                <c:pt idx="20475">
                  <c:v>95.824664489400007</c:v>
                </c:pt>
                <c:pt idx="20476">
                  <c:v>95.8250078465</c:v>
                </c:pt>
                <c:pt idx="20477">
                  <c:v>95.825852106599996</c:v>
                </c:pt>
                <c:pt idx="20478">
                  <c:v>95.826552686900001</c:v>
                </c:pt>
                <c:pt idx="20479">
                  <c:v>95.827551877900007</c:v>
                </c:pt>
                <c:pt idx="20480">
                  <c:v>95.830069772100003</c:v>
                </c:pt>
                <c:pt idx="20481">
                  <c:v>95.832414047599997</c:v>
                </c:pt>
                <c:pt idx="20482">
                  <c:v>95.833707077499994</c:v>
                </c:pt>
                <c:pt idx="20483">
                  <c:v>95.836299867999998</c:v>
                </c:pt>
                <c:pt idx="20484">
                  <c:v>95.840536179899999</c:v>
                </c:pt>
                <c:pt idx="20485">
                  <c:v>95.845504538599997</c:v>
                </c:pt>
                <c:pt idx="20486">
                  <c:v>95.848285338500006</c:v>
                </c:pt>
                <c:pt idx="20487">
                  <c:v>95.852264260400005</c:v>
                </c:pt>
                <c:pt idx="20488">
                  <c:v>95.857786441100004</c:v>
                </c:pt>
                <c:pt idx="20489">
                  <c:v>95.860249439399993</c:v>
                </c:pt>
                <c:pt idx="20490">
                  <c:v>95.862739115799997</c:v>
                </c:pt>
                <c:pt idx="20491">
                  <c:v>95.864532646000001</c:v>
                </c:pt>
                <c:pt idx="20492">
                  <c:v>95.864803734700004</c:v>
                </c:pt>
                <c:pt idx="20493">
                  <c:v>95.8651266607</c:v>
                </c:pt>
                <c:pt idx="20494">
                  <c:v>95.866464243999999</c:v>
                </c:pt>
                <c:pt idx="20495">
                  <c:v>95.868021285200001</c:v>
                </c:pt>
                <c:pt idx="20496">
                  <c:v>95.869034137400007</c:v>
                </c:pt>
                <c:pt idx="20497">
                  <c:v>95.869890669599997</c:v>
                </c:pt>
                <c:pt idx="20498">
                  <c:v>95.870781126400004</c:v>
                </c:pt>
                <c:pt idx="20499">
                  <c:v>95.873402995899994</c:v>
                </c:pt>
                <c:pt idx="20500">
                  <c:v>95.875452481099998</c:v>
                </c:pt>
                <c:pt idx="20501">
                  <c:v>95.875798661900006</c:v>
                </c:pt>
                <c:pt idx="20502">
                  <c:v>95.878215751400006</c:v>
                </c:pt>
                <c:pt idx="20503">
                  <c:v>95.881332212800004</c:v>
                </c:pt>
                <c:pt idx="20504">
                  <c:v>95.882965040900004</c:v>
                </c:pt>
                <c:pt idx="20505">
                  <c:v>95.8841987622</c:v>
                </c:pt>
                <c:pt idx="20506">
                  <c:v>95.885280334000001</c:v>
                </c:pt>
                <c:pt idx="20507">
                  <c:v>95.886596421899995</c:v>
                </c:pt>
                <c:pt idx="20508">
                  <c:v>95.8888515947</c:v>
                </c:pt>
                <c:pt idx="20509">
                  <c:v>95.890522706200002</c:v>
                </c:pt>
                <c:pt idx="20510">
                  <c:v>95.890926201300005</c:v>
                </c:pt>
                <c:pt idx="20511">
                  <c:v>95.892042404099996</c:v>
                </c:pt>
                <c:pt idx="20512">
                  <c:v>95.893667843399996</c:v>
                </c:pt>
                <c:pt idx="20513">
                  <c:v>95.8944494343</c:v>
                </c:pt>
                <c:pt idx="20514">
                  <c:v>95.895666144900005</c:v>
                </c:pt>
                <c:pt idx="20515">
                  <c:v>95.898652329499996</c:v>
                </c:pt>
                <c:pt idx="20516">
                  <c:v>95.901491437999994</c:v>
                </c:pt>
                <c:pt idx="20517">
                  <c:v>95.903236232799998</c:v>
                </c:pt>
                <c:pt idx="20518">
                  <c:v>95.904455625899999</c:v>
                </c:pt>
                <c:pt idx="20519">
                  <c:v>95.9059806713</c:v>
                </c:pt>
                <c:pt idx="20520">
                  <c:v>95.907487812100001</c:v>
                </c:pt>
                <c:pt idx="20521">
                  <c:v>95.908044899299995</c:v>
                </c:pt>
                <c:pt idx="20522">
                  <c:v>95.908578281700002</c:v>
                </c:pt>
                <c:pt idx="20523">
                  <c:v>95.909951068599995</c:v>
                </c:pt>
                <c:pt idx="20524">
                  <c:v>95.911485947100005</c:v>
                </c:pt>
                <c:pt idx="20525">
                  <c:v>95.912730581000005</c:v>
                </c:pt>
                <c:pt idx="20526">
                  <c:v>95.9143847303</c:v>
                </c:pt>
                <c:pt idx="20527">
                  <c:v>95.916431864000003</c:v>
                </c:pt>
                <c:pt idx="20528">
                  <c:v>95.917562032000006</c:v>
                </c:pt>
                <c:pt idx="20529">
                  <c:v>95.918620677299998</c:v>
                </c:pt>
                <c:pt idx="20530">
                  <c:v>95.920031270799996</c:v>
                </c:pt>
                <c:pt idx="20531">
                  <c:v>95.921999614599997</c:v>
                </c:pt>
                <c:pt idx="20532">
                  <c:v>95.924800879700001</c:v>
                </c:pt>
                <c:pt idx="20533">
                  <c:v>95.927397964099995</c:v>
                </c:pt>
                <c:pt idx="20534">
                  <c:v>95.929263759299999</c:v>
                </c:pt>
                <c:pt idx="20535">
                  <c:v>95.930551893100002</c:v>
                </c:pt>
                <c:pt idx="20536">
                  <c:v>95.931513700699995</c:v>
                </c:pt>
                <c:pt idx="20537">
                  <c:v>95.934475533599993</c:v>
                </c:pt>
                <c:pt idx="20538">
                  <c:v>95.938199354600002</c:v>
                </c:pt>
                <c:pt idx="20539">
                  <c:v>95.939159391299995</c:v>
                </c:pt>
                <c:pt idx="20540">
                  <c:v>95.939990513699996</c:v>
                </c:pt>
                <c:pt idx="20541">
                  <c:v>95.941144475399994</c:v>
                </c:pt>
                <c:pt idx="20542">
                  <c:v>95.9423695638</c:v>
                </c:pt>
                <c:pt idx="20543">
                  <c:v>95.944873975299998</c:v>
                </c:pt>
                <c:pt idx="20544">
                  <c:v>95.946759967999995</c:v>
                </c:pt>
                <c:pt idx="20545">
                  <c:v>95.9470470519</c:v>
                </c:pt>
                <c:pt idx="20546">
                  <c:v>95.947285700999998</c:v>
                </c:pt>
                <c:pt idx="20547">
                  <c:v>95.947859986799998</c:v>
                </c:pt>
                <c:pt idx="20548">
                  <c:v>95.949371349000003</c:v>
                </c:pt>
                <c:pt idx="20549">
                  <c:v>95.9505274423</c:v>
                </c:pt>
                <c:pt idx="20550">
                  <c:v>95.950581808899997</c:v>
                </c:pt>
                <c:pt idx="20551">
                  <c:v>95.9511292209</c:v>
                </c:pt>
                <c:pt idx="20552">
                  <c:v>95.953748282099994</c:v>
                </c:pt>
                <c:pt idx="20553">
                  <c:v>95.956835193499998</c:v>
                </c:pt>
                <c:pt idx="20554">
                  <c:v>95.958111850600005</c:v>
                </c:pt>
                <c:pt idx="20555">
                  <c:v>95.958765704399994</c:v>
                </c:pt>
                <c:pt idx="20556">
                  <c:v>95.959877112699999</c:v>
                </c:pt>
                <c:pt idx="20557">
                  <c:v>95.960720740300005</c:v>
                </c:pt>
                <c:pt idx="20558">
                  <c:v>95.961031794600004</c:v>
                </c:pt>
                <c:pt idx="20559">
                  <c:v>95.961519037499997</c:v>
                </c:pt>
                <c:pt idx="20560">
                  <c:v>95.965223490300005</c:v>
                </c:pt>
                <c:pt idx="20561">
                  <c:v>95.969152085700003</c:v>
                </c:pt>
                <c:pt idx="20562">
                  <c:v>95.969989857100003</c:v>
                </c:pt>
                <c:pt idx="20563">
                  <c:v>95.970351011899993</c:v>
                </c:pt>
                <c:pt idx="20564">
                  <c:v>95.971356544200006</c:v>
                </c:pt>
                <c:pt idx="20565">
                  <c:v>95.9723428219</c:v>
                </c:pt>
                <c:pt idx="20566">
                  <c:v>95.972869205400002</c:v>
                </c:pt>
                <c:pt idx="20567">
                  <c:v>95.974710694500004</c:v>
                </c:pt>
                <c:pt idx="20568">
                  <c:v>95.977595097600002</c:v>
                </c:pt>
                <c:pt idx="20569">
                  <c:v>95.979194463400006</c:v>
                </c:pt>
                <c:pt idx="20570">
                  <c:v>95.979306288700002</c:v>
                </c:pt>
                <c:pt idx="20571">
                  <c:v>95.9799986437</c:v>
                </c:pt>
                <c:pt idx="20572">
                  <c:v>95.980975294299995</c:v>
                </c:pt>
                <c:pt idx="20573">
                  <c:v>95.981627689099994</c:v>
                </c:pt>
                <c:pt idx="20574">
                  <c:v>95.982255238999997</c:v>
                </c:pt>
                <c:pt idx="20575">
                  <c:v>95.983293788200001</c:v>
                </c:pt>
                <c:pt idx="20576">
                  <c:v>95.984259814500007</c:v>
                </c:pt>
                <c:pt idx="20577">
                  <c:v>95.985395768000004</c:v>
                </c:pt>
                <c:pt idx="20578">
                  <c:v>95.987728943899995</c:v>
                </c:pt>
                <c:pt idx="20579">
                  <c:v>95.990366230199996</c:v>
                </c:pt>
                <c:pt idx="20580">
                  <c:v>95.991663864800003</c:v>
                </c:pt>
                <c:pt idx="20581">
                  <c:v>95.994193418799995</c:v>
                </c:pt>
                <c:pt idx="20582">
                  <c:v>95.996629116299999</c:v>
                </c:pt>
                <c:pt idx="20583">
                  <c:v>95.997389568000003</c:v>
                </c:pt>
                <c:pt idx="20584">
                  <c:v>95.998986270200007</c:v>
                </c:pt>
                <c:pt idx="20585">
                  <c:v>96.003054367999994</c:v>
                </c:pt>
                <c:pt idx="20586">
                  <c:v>96.006699462599997</c:v>
                </c:pt>
                <c:pt idx="20587">
                  <c:v>96.007166918699994</c:v>
                </c:pt>
                <c:pt idx="20588">
                  <c:v>96.007428168900006</c:v>
                </c:pt>
                <c:pt idx="20589">
                  <c:v>96.007705359900001</c:v>
                </c:pt>
                <c:pt idx="20590">
                  <c:v>96.010080159300003</c:v>
                </c:pt>
                <c:pt idx="20591">
                  <c:v>96.014489758699995</c:v>
                </c:pt>
                <c:pt idx="20592">
                  <c:v>96.017374834099996</c:v>
                </c:pt>
                <c:pt idx="20593">
                  <c:v>96.018422722099999</c:v>
                </c:pt>
                <c:pt idx="20594">
                  <c:v>96.021145782999994</c:v>
                </c:pt>
                <c:pt idx="20595">
                  <c:v>96.024665087900004</c:v>
                </c:pt>
                <c:pt idx="20596">
                  <c:v>96.026044549399998</c:v>
                </c:pt>
                <c:pt idx="20597">
                  <c:v>96.027021657500001</c:v>
                </c:pt>
                <c:pt idx="20598">
                  <c:v>96.028955311199994</c:v>
                </c:pt>
                <c:pt idx="20599">
                  <c:v>96.030623754199993</c:v>
                </c:pt>
                <c:pt idx="20600">
                  <c:v>96.0330311819</c:v>
                </c:pt>
                <c:pt idx="20601">
                  <c:v>96.035200665900007</c:v>
                </c:pt>
                <c:pt idx="20602">
                  <c:v>96.036471382599998</c:v>
                </c:pt>
                <c:pt idx="20603">
                  <c:v>96.039871161799994</c:v>
                </c:pt>
                <c:pt idx="20604">
                  <c:v>96.042877672800003</c:v>
                </c:pt>
                <c:pt idx="20605">
                  <c:v>96.044896373499995</c:v>
                </c:pt>
                <c:pt idx="20606">
                  <c:v>96.047105664300005</c:v>
                </c:pt>
                <c:pt idx="20607">
                  <c:v>96.049022240599996</c:v>
                </c:pt>
                <c:pt idx="20608">
                  <c:v>96.051699210199999</c:v>
                </c:pt>
                <c:pt idx="20609">
                  <c:v>96.055223087499996</c:v>
                </c:pt>
                <c:pt idx="20610">
                  <c:v>96.059029973899996</c:v>
                </c:pt>
                <c:pt idx="20611">
                  <c:v>96.0611296923</c:v>
                </c:pt>
                <c:pt idx="20612">
                  <c:v>96.062778489799996</c:v>
                </c:pt>
                <c:pt idx="20613">
                  <c:v>96.065992252399994</c:v>
                </c:pt>
                <c:pt idx="20614">
                  <c:v>96.068621274500003</c:v>
                </c:pt>
                <c:pt idx="20615">
                  <c:v>96.071482177299998</c:v>
                </c:pt>
                <c:pt idx="20616">
                  <c:v>96.074905049999998</c:v>
                </c:pt>
                <c:pt idx="20617">
                  <c:v>96.076537068500002</c:v>
                </c:pt>
                <c:pt idx="20618">
                  <c:v>96.077256434299997</c:v>
                </c:pt>
                <c:pt idx="20619">
                  <c:v>96.078277121699998</c:v>
                </c:pt>
                <c:pt idx="20620">
                  <c:v>96.080287658299994</c:v>
                </c:pt>
                <c:pt idx="20621">
                  <c:v>96.083227593000004</c:v>
                </c:pt>
                <c:pt idx="20622">
                  <c:v>96.085207050199998</c:v>
                </c:pt>
                <c:pt idx="20623">
                  <c:v>96.085877068800002</c:v>
                </c:pt>
                <c:pt idx="20624">
                  <c:v>96.086490467900006</c:v>
                </c:pt>
                <c:pt idx="20625">
                  <c:v>96.087426480700003</c:v>
                </c:pt>
                <c:pt idx="20626">
                  <c:v>96.089377092099994</c:v>
                </c:pt>
                <c:pt idx="20627">
                  <c:v>96.091057847299993</c:v>
                </c:pt>
                <c:pt idx="20628">
                  <c:v>96.091620461299996</c:v>
                </c:pt>
                <c:pt idx="20629">
                  <c:v>96.092272554600001</c:v>
                </c:pt>
                <c:pt idx="20630">
                  <c:v>96.093897775299993</c:v>
                </c:pt>
                <c:pt idx="20631">
                  <c:v>96.096382638099996</c:v>
                </c:pt>
                <c:pt idx="20632">
                  <c:v>96.099014473799997</c:v>
                </c:pt>
                <c:pt idx="20633">
                  <c:v>96.100724966900003</c:v>
                </c:pt>
                <c:pt idx="20634">
                  <c:v>96.101149504700004</c:v>
                </c:pt>
                <c:pt idx="20635">
                  <c:v>96.102546519200004</c:v>
                </c:pt>
                <c:pt idx="20636">
                  <c:v>96.104012309699996</c:v>
                </c:pt>
                <c:pt idx="20637">
                  <c:v>96.105016809899993</c:v>
                </c:pt>
                <c:pt idx="20638">
                  <c:v>96.106804648400001</c:v>
                </c:pt>
                <c:pt idx="20639">
                  <c:v>96.110198774699995</c:v>
                </c:pt>
                <c:pt idx="20640">
                  <c:v>96.114434270100006</c:v>
                </c:pt>
                <c:pt idx="20641">
                  <c:v>96.118208237399998</c:v>
                </c:pt>
                <c:pt idx="20642">
                  <c:v>96.120230508500001</c:v>
                </c:pt>
                <c:pt idx="20643">
                  <c:v>96.122047422099996</c:v>
                </c:pt>
                <c:pt idx="20644">
                  <c:v>96.124410646100003</c:v>
                </c:pt>
                <c:pt idx="20645">
                  <c:v>96.125209181499997</c:v>
                </c:pt>
                <c:pt idx="20646">
                  <c:v>96.1261571366</c:v>
                </c:pt>
                <c:pt idx="20647">
                  <c:v>96.129227806599999</c:v>
                </c:pt>
                <c:pt idx="20648">
                  <c:v>96.1314639374</c:v>
                </c:pt>
                <c:pt idx="20649">
                  <c:v>96.132384621200003</c:v>
                </c:pt>
                <c:pt idx="20650">
                  <c:v>96.136114499399994</c:v>
                </c:pt>
                <c:pt idx="20651">
                  <c:v>96.139410769899996</c:v>
                </c:pt>
                <c:pt idx="20652">
                  <c:v>96.139918001400005</c:v>
                </c:pt>
                <c:pt idx="20653">
                  <c:v>96.143814046200006</c:v>
                </c:pt>
                <c:pt idx="20654">
                  <c:v>96.147630471200003</c:v>
                </c:pt>
                <c:pt idx="20655">
                  <c:v>96.148110402200004</c:v>
                </c:pt>
                <c:pt idx="20656">
                  <c:v>96.148686685800001</c:v>
                </c:pt>
                <c:pt idx="20657">
                  <c:v>96.152154028599995</c:v>
                </c:pt>
                <c:pt idx="20658">
                  <c:v>96.156408934599995</c:v>
                </c:pt>
                <c:pt idx="20659">
                  <c:v>96.158340916100002</c:v>
                </c:pt>
                <c:pt idx="20660">
                  <c:v>96.159554454299993</c:v>
                </c:pt>
                <c:pt idx="20661">
                  <c:v>96.160005613300001</c:v>
                </c:pt>
                <c:pt idx="20662">
                  <c:v>96.163243256800001</c:v>
                </c:pt>
                <c:pt idx="20663">
                  <c:v>96.166920424899999</c:v>
                </c:pt>
                <c:pt idx="20664">
                  <c:v>96.168563943799995</c:v>
                </c:pt>
                <c:pt idx="20665">
                  <c:v>96.170632182299997</c:v>
                </c:pt>
                <c:pt idx="20666">
                  <c:v>96.1718693734</c:v>
                </c:pt>
                <c:pt idx="20667">
                  <c:v>96.172675666499998</c:v>
                </c:pt>
                <c:pt idx="20668">
                  <c:v>96.173665475899995</c:v>
                </c:pt>
                <c:pt idx="20669">
                  <c:v>96.174023402100005</c:v>
                </c:pt>
                <c:pt idx="20670">
                  <c:v>96.174330971399996</c:v>
                </c:pt>
                <c:pt idx="20671">
                  <c:v>96.174953061400004</c:v>
                </c:pt>
                <c:pt idx="20672">
                  <c:v>96.1774047384</c:v>
                </c:pt>
                <c:pt idx="20673">
                  <c:v>96.1809403269</c:v>
                </c:pt>
                <c:pt idx="20674">
                  <c:v>96.182610780299996</c:v>
                </c:pt>
                <c:pt idx="20675">
                  <c:v>96.184322637999998</c:v>
                </c:pt>
                <c:pt idx="20676">
                  <c:v>96.185891525700001</c:v>
                </c:pt>
                <c:pt idx="20677">
                  <c:v>96.186258706499999</c:v>
                </c:pt>
                <c:pt idx="20678">
                  <c:v>96.188050606999994</c:v>
                </c:pt>
                <c:pt idx="20679">
                  <c:v>96.191627394899996</c:v>
                </c:pt>
                <c:pt idx="20680">
                  <c:v>96.194055241599997</c:v>
                </c:pt>
                <c:pt idx="20681">
                  <c:v>96.1946549404</c:v>
                </c:pt>
                <c:pt idx="20682">
                  <c:v>96.1977903521</c:v>
                </c:pt>
                <c:pt idx="20683">
                  <c:v>96.201855932100003</c:v>
                </c:pt>
                <c:pt idx="20684">
                  <c:v>96.204166466499998</c:v>
                </c:pt>
                <c:pt idx="20685">
                  <c:v>96.206444852499999</c:v>
                </c:pt>
                <c:pt idx="20686">
                  <c:v>96.207890730700001</c:v>
                </c:pt>
                <c:pt idx="20687">
                  <c:v>96.208511057600006</c:v>
                </c:pt>
                <c:pt idx="20688">
                  <c:v>96.210244586599998</c:v>
                </c:pt>
                <c:pt idx="20689">
                  <c:v>96.212988123900004</c:v>
                </c:pt>
                <c:pt idx="20690">
                  <c:v>96.214783314200005</c:v>
                </c:pt>
                <c:pt idx="20691">
                  <c:v>96.217541293899998</c:v>
                </c:pt>
                <c:pt idx="20692">
                  <c:v>96.219931981499997</c:v>
                </c:pt>
                <c:pt idx="20693">
                  <c:v>96.221234256599999</c:v>
                </c:pt>
                <c:pt idx="20694">
                  <c:v>96.222986422899993</c:v>
                </c:pt>
                <c:pt idx="20695">
                  <c:v>96.2249253536</c:v>
                </c:pt>
                <c:pt idx="20696">
                  <c:v>96.227104075</c:v>
                </c:pt>
                <c:pt idx="20697">
                  <c:v>96.227963295600006</c:v>
                </c:pt>
                <c:pt idx="20698">
                  <c:v>96.230605687899995</c:v>
                </c:pt>
                <c:pt idx="20699">
                  <c:v>96.234024614299997</c:v>
                </c:pt>
                <c:pt idx="20700">
                  <c:v>96.235967384999995</c:v>
                </c:pt>
                <c:pt idx="20701">
                  <c:v>96.237618368599996</c:v>
                </c:pt>
                <c:pt idx="20702">
                  <c:v>96.238852015800006</c:v>
                </c:pt>
                <c:pt idx="20703">
                  <c:v>96.240295474299998</c:v>
                </c:pt>
                <c:pt idx="20704">
                  <c:v>96.241322992999997</c:v>
                </c:pt>
                <c:pt idx="20705">
                  <c:v>96.242399092699998</c:v>
                </c:pt>
                <c:pt idx="20706">
                  <c:v>96.243229202799995</c:v>
                </c:pt>
                <c:pt idx="20707">
                  <c:v>96.245163447600007</c:v>
                </c:pt>
                <c:pt idx="20708">
                  <c:v>96.249003048199995</c:v>
                </c:pt>
                <c:pt idx="20709">
                  <c:v>96.255298840099996</c:v>
                </c:pt>
                <c:pt idx="20710">
                  <c:v>96.260096441100004</c:v>
                </c:pt>
                <c:pt idx="20711">
                  <c:v>96.260647386100004</c:v>
                </c:pt>
                <c:pt idx="20712">
                  <c:v>96.261210481500001</c:v>
                </c:pt>
                <c:pt idx="20713">
                  <c:v>96.261653550600002</c:v>
                </c:pt>
                <c:pt idx="20714">
                  <c:v>96.265715950900002</c:v>
                </c:pt>
                <c:pt idx="20715">
                  <c:v>96.2699249036</c:v>
                </c:pt>
                <c:pt idx="20716">
                  <c:v>96.272281469899994</c:v>
                </c:pt>
                <c:pt idx="20717">
                  <c:v>96.275355252500006</c:v>
                </c:pt>
                <c:pt idx="20718">
                  <c:v>96.276847700199994</c:v>
                </c:pt>
                <c:pt idx="20719">
                  <c:v>96.278116732800001</c:v>
                </c:pt>
                <c:pt idx="20720">
                  <c:v>96.280899455099998</c:v>
                </c:pt>
                <c:pt idx="20721">
                  <c:v>96.2838239469</c:v>
                </c:pt>
                <c:pt idx="20722">
                  <c:v>96.284924030900001</c:v>
                </c:pt>
                <c:pt idx="20723">
                  <c:v>96.286328333699998</c:v>
                </c:pt>
                <c:pt idx="20724">
                  <c:v>96.290782297999996</c:v>
                </c:pt>
                <c:pt idx="20725">
                  <c:v>96.2943757651</c:v>
                </c:pt>
                <c:pt idx="20726">
                  <c:v>96.294990843999997</c:v>
                </c:pt>
                <c:pt idx="20727">
                  <c:v>96.295720196600001</c:v>
                </c:pt>
                <c:pt idx="20728">
                  <c:v>96.297133474000006</c:v>
                </c:pt>
                <c:pt idx="20729">
                  <c:v>96.299068534200003</c:v>
                </c:pt>
                <c:pt idx="20730">
                  <c:v>96.301581618599997</c:v>
                </c:pt>
                <c:pt idx="20731">
                  <c:v>96.304592568299995</c:v>
                </c:pt>
                <c:pt idx="20732">
                  <c:v>96.306003451300001</c:v>
                </c:pt>
                <c:pt idx="20733">
                  <c:v>96.306222032500003</c:v>
                </c:pt>
                <c:pt idx="20734">
                  <c:v>96.306867524099999</c:v>
                </c:pt>
                <c:pt idx="20735">
                  <c:v>96.307737339200003</c:v>
                </c:pt>
                <c:pt idx="20736">
                  <c:v>96.308273553500001</c:v>
                </c:pt>
                <c:pt idx="20737">
                  <c:v>96.308585619300004</c:v>
                </c:pt>
                <c:pt idx="20738">
                  <c:v>96.310418932399998</c:v>
                </c:pt>
                <c:pt idx="20739">
                  <c:v>96.312778478599995</c:v>
                </c:pt>
                <c:pt idx="20740">
                  <c:v>96.313702362399994</c:v>
                </c:pt>
                <c:pt idx="20741">
                  <c:v>96.314161138000003</c:v>
                </c:pt>
                <c:pt idx="20742">
                  <c:v>96.314658511900006</c:v>
                </c:pt>
                <c:pt idx="20743">
                  <c:v>96.318017655299997</c:v>
                </c:pt>
                <c:pt idx="20744">
                  <c:v>96.321222518400006</c:v>
                </c:pt>
                <c:pt idx="20745">
                  <c:v>96.322175292200001</c:v>
                </c:pt>
                <c:pt idx="20746">
                  <c:v>96.323525829199994</c:v>
                </c:pt>
                <c:pt idx="20747">
                  <c:v>96.324305250799995</c:v>
                </c:pt>
                <c:pt idx="20748">
                  <c:v>96.324720406599994</c:v>
                </c:pt>
                <c:pt idx="20749">
                  <c:v>96.325988463399995</c:v>
                </c:pt>
                <c:pt idx="20750">
                  <c:v>96.327959463799999</c:v>
                </c:pt>
                <c:pt idx="20751">
                  <c:v>96.329082388200007</c:v>
                </c:pt>
                <c:pt idx="20752">
                  <c:v>96.330604833600006</c:v>
                </c:pt>
                <c:pt idx="20753">
                  <c:v>96.333274763800006</c:v>
                </c:pt>
                <c:pt idx="20754">
                  <c:v>96.335193377500005</c:v>
                </c:pt>
                <c:pt idx="20755">
                  <c:v>96.336053786299999</c:v>
                </c:pt>
                <c:pt idx="20756">
                  <c:v>96.3374699158</c:v>
                </c:pt>
                <c:pt idx="20757">
                  <c:v>96.339730819799996</c:v>
                </c:pt>
                <c:pt idx="20758">
                  <c:v>96.343232017800005</c:v>
                </c:pt>
                <c:pt idx="20759">
                  <c:v>96.346494336299997</c:v>
                </c:pt>
                <c:pt idx="20760">
                  <c:v>96.348071710799999</c:v>
                </c:pt>
                <c:pt idx="20761">
                  <c:v>96.349178588800001</c:v>
                </c:pt>
                <c:pt idx="20762">
                  <c:v>96.349851118499998</c:v>
                </c:pt>
                <c:pt idx="20763">
                  <c:v>96.350031613699997</c:v>
                </c:pt>
                <c:pt idx="20764">
                  <c:v>96.351121565300005</c:v>
                </c:pt>
                <c:pt idx="20765">
                  <c:v>96.354727018700004</c:v>
                </c:pt>
                <c:pt idx="20766">
                  <c:v>96.357507461699996</c:v>
                </c:pt>
                <c:pt idx="20767">
                  <c:v>96.358545156600002</c:v>
                </c:pt>
                <c:pt idx="20768">
                  <c:v>96.359838651399997</c:v>
                </c:pt>
                <c:pt idx="20769">
                  <c:v>96.360461907300007</c:v>
                </c:pt>
                <c:pt idx="20770">
                  <c:v>96.362885388500004</c:v>
                </c:pt>
                <c:pt idx="20771">
                  <c:v>96.365260750700003</c:v>
                </c:pt>
                <c:pt idx="20772">
                  <c:v>96.365519477299998</c:v>
                </c:pt>
                <c:pt idx="20773">
                  <c:v>96.365801369500005</c:v>
                </c:pt>
                <c:pt idx="20774">
                  <c:v>96.367678330299995</c:v>
                </c:pt>
                <c:pt idx="20775">
                  <c:v>96.370183686100006</c:v>
                </c:pt>
                <c:pt idx="20776">
                  <c:v>96.371235745999996</c:v>
                </c:pt>
                <c:pt idx="20777">
                  <c:v>96.371802623199997</c:v>
                </c:pt>
                <c:pt idx="20778">
                  <c:v>96.373346596800005</c:v>
                </c:pt>
                <c:pt idx="20779">
                  <c:v>96.374900147199995</c:v>
                </c:pt>
                <c:pt idx="20780">
                  <c:v>96.376240327399998</c:v>
                </c:pt>
                <c:pt idx="20781">
                  <c:v>96.378055320300007</c:v>
                </c:pt>
                <c:pt idx="20782">
                  <c:v>96.379292506400006</c:v>
                </c:pt>
                <c:pt idx="20783">
                  <c:v>96.3798492122</c:v>
                </c:pt>
                <c:pt idx="20784">
                  <c:v>96.380996457999998</c:v>
                </c:pt>
                <c:pt idx="20785">
                  <c:v>96.3821875589</c:v>
                </c:pt>
                <c:pt idx="20786">
                  <c:v>96.383501757600001</c:v>
                </c:pt>
                <c:pt idx="20787">
                  <c:v>96.385419871699995</c:v>
                </c:pt>
                <c:pt idx="20788">
                  <c:v>96.388098901399999</c:v>
                </c:pt>
                <c:pt idx="20789">
                  <c:v>96.390751230000006</c:v>
                </c:pt>
                <c:pt idx="20790">
                  <c:v>96.391580310500004</c:v>
                </c:pt>
                <c:pt idx="20791">
                  <c:v>96.393811351400004</c:v>
                </c:pt>
                <c:pt idx="20792">
                  <c:v>96.396205225599999</c:v>
                </c:pt>
                <c:pt idx="20793">
                  <c:v>96.397121942400005</c:v>
                </c:pt>
                <c:pt idx="20794">
                  <c:v>96.398641607200005</c:v>
                </c:pt>
                <c:pt idx="20795">
                  <c:v>96.4010255285</c:v>
                </c:pt>
                <c:pt idx="20796">
                  <c:v>96.402934590900003</c:v>
                </c:pt>
                <c:pt idx="20797">
                  <c:v>96.404045612700003</c:v>
                </c:pt>
                <c:pt idx="20798">
                  <c:v>96.405180762200004</c:v>
                </c:pt>
                <c:pt idx="20799">
                  <c:v>96.407947341500005</c:v>
                </c:pt>
                <c:pt idx="20800">
                  <c:v>96.411198827299998</c:v>
                </c:pt>
                <c:pt idx="20801">
                  <c:v>96.412252135900005</c:v>
                </c:pt>
                <c:pt idx="20802">
                  <c:v>96.413268004499997</c:v>
                </c:pt>
                <c:pt idx="20803">
                  <c:v>96.414862943599999</c:v>
                </c:pt>
                <c:pt idx="20804">
                  <c:v>96.415973668399999</c:v>
                </c:pt>
                <c:pt idx="20805">
                  <c:v>96.418455511700003</c:v>
                </c:pt>
                <c:pt idx="20806">
                  <c:v>96.421655815400001</c:v>
                </c:pt>
                <c:pt idx="20807">
                  <c:v>96.423196946000004</c:v>
                </c:pt>
                <c:pt idx="20808">
                  <c:v>96.426034353099993</c:v>
                </c:pt>
                <c:pt idx="20809">
                  <c:v>96.429235070499999</c:v>
                </c:pt>
                <c:pt idx="20810">
                  <c:v>96.430408722400003</c:v>
                </c:pt>
                <c:pt idx="20811">
                  <c:v>96.431581166599997</c:v>
                </c:pt>
                <c:pt idx="20812">
                  <c:v>96.433694420999998</c:v>
                </c:pt>
                <c:pt idx="20813">
                  <c:v>96.436099862299997</c:v>
                </c:pt>
                <c:pt idx="20814">
                  <c:v>96.437308752199996</c:v>
                </c:pt>
                <c:pt idx="20815">
                  <c:v>96.438040665599999</c:v>
                </c:pt>
                <c:pt idx="20816">
                  <c:v>96.439161993100001</c:v>
                </c:pt>
                <c:pt idx="20817">
                  <c:v>96.439844789199995</c:v>
                </c:pt>
                <c:pt idx="20818">
                  <c:v>96.442595068800003</c:v>
                </c:pt>
                <c:pt idx="20819">
                  <c:v>96.446638978699994</c:v>
                </c:pt>
                <c:pt idx="20820">
                  <c:v>96.448374443500001</c:v>
                </c:pt>
                <c:pt idx="20821">
                  <c:v>96.449534700200005</c:v>
                </c:pt>
                <c:pt idx="20822">
                  <c:v>96.451077840899998</c:v>
                </c:pt>
                <c:pt idx="20823">
                  <c:v>96.452336111899996</c:v>
                </c:pt>
                <c:pt idx="20824">
                  <c:v>96.453667029900004</c:v>
                </c:pt>
                <c:pt idx="20825">
                  <c:v>96.454488871600006</c:v>
                </c:pt>
                <c:pt idx="20826">
                  <c:v>96.454765312099994</c:v>
                </c:pt>
                <c:pt idx="20827">
                  <c:v>96.457850727799993</c:v>
                </c:pt>
                <c:pt idx="20828">
                  <c:v>96.460883721299993</c:v>
                </c:pt>
                <c:pt idx="20829">
                  <c:v>96.461257133800004</c:v>
                </c:pt>
                <c:pt idx="20830">
                  <c:v>96.461813240699996</c:v>
                </c:pt>
                <c:pt idx="20831">
                  <c:v>96.463198826799996</c:v>
                </c:pt>
                <c:pt idx="20832">
                  <c:v>96.464381680800003</c:v>
                </c:pt>
                <c:pt idx="20833">
                  <c:v>96.465501322999998</c:v>
                </c:pt>
                <c:pt idx="20834">
                  <c:v>96.467951385099994</c:v>
                </c:pt>
                <c:pt idx="20835">
                  <c:v>96.469467860999998</c:v>
                </c:pt>
                <c:pt idx="20836">
                  <c:v>96.472395322400004</c:v>
                </c:pt>
                <c:pt idx="20837">
                  <c:v>96.477706180200002</c:v>
                </c:pt>
                <c:pt idx="20838">
                  <c:v>96.481901026499997</c:v>
                </c:pt>
                <c:pt idx="20839">
                  <c:v>96.484646080800005</c:v>
                </c:pt>
                <c:pt idx="20840">
                  <c:v>96.485917082200004</c:v>
                </c:pt>
                <c:pt idx="20841">
                  <c:v>96.489495971599993</c:v>
                </c:pt>
                <c:pt idx="20842">
                  <c:v>96.492937331600004</c:v>
                </c:pt>
                <c:pt idx="20843">
                  <c:v>96.493299094400001</c:v>
                </c:pt>
                <c:pt idx="20844">
                  <c:v>96.494509078099995</c:v>
                </c:pt>
                <c:pt idx="20845">
                  <c:v>96.495584666799999</c:v>
                </c:pt>
                <c:pt idx="20846">
                  <c:v>96.497428989400007</c:v>
                </c:pt>
                <c:pt idx="20847">
                  <c:v>96.500741710900002</c:v>
                </c:pt>
                <c:pt idx="20848">
                  <c:v>96.502328319599997</c:v>
                </c:pt>
                <c:pt idx="20849">
                  <c:v>96.502818198</c:v>
                </c:pt>
                <c:pt idx="20850">
                  <c:v>96.503379306599996</c:v>
                </c:pt>
                <c:pt idx="20851">
                  <c:v>96.5044038634</c:v>
                </c:pt>
                <c:pt idx="20852">
                  <c:v>96.505341627700005</c:v>
                </c:pt>
                <c:pt idx="20853">
                  <c:v>96.505673892499999</c:v>
                </c:pt>
                <c:pt idx="20854">
                  <c:v>96.506239555600004</c:v>
                </c:pt>
                <c:pt idx="20855">
                  <c:v>96.510379199300004</c:v>
                </c:pt>
                <c:pt idx="20856">
                  <c:v>96.514948039100005</c:v>
                </c:pt>
                <c:pt idx="20857">
                  <c:v>96.516697186499997</c:v>
                </c:pt>
                <c:pt idx="20858">
                  <c:v>96.520315928399995</c:v>
                </c:pt>
                <c:pt idx="20859">
                  <c:v>96.523256617800001</c:v>
                </c:pt>
                <c:pt idx="20860">
                  <c:v>96.524617970899996</c:v>
                </c:pt>
                <c:pt idx="20861">
                  <c:v>96.526285063100005</c:v>
                </c:pt>
                <c:pt idx="20862">
                  <c:v>96.528715823799999</c:v>
                </c:pt>
                <c:pt idx="20863">
                  <c:v>96.530636447099994</c:v>
                </c:pt>
                <c:pt idx="20864">
                  <c:v>96.532159527000005</c:v>
                </c:pt>
                <c:pt idx="20865">
                  <c:v>96.535257593200001</c:v>
                </c:pt>
                <c:pt idx="20866">
                  <c:v>96.539102912199994</c:v>
                </c:pt>
                <c:pt idx="20867">
                  <c:v>96.5414612812</c:v>
                </c:pt>
                <c:pt idx="20868">
                  <c:v>96.541948276900001</c:v>
                </c:pt>
                <c:pt idx="20869">
                  <c:v>96.546974018900002</c:v>
                </c:pt>
                <c:pt idx="20870">
                  <c:v>96.552077682000004</c:v>
                </c:pt>
                <c:pt idx="20871">
                  <c:v>96.552504364200004</c:v>
                </c:pt>
                <c:pt idx="20872">
                  <c:v>96.552733066399995</c:v>
                </c:pt>
                <c:pt idx="20873">
                  <c:v>96.552982803700004</c:v>
                </c:pt>
                <c:pt idx="20874">
                  <c:v>96.554330227400001</c:v>
                </c:pt>
                <c:pt idx="20875">
                  <c:v>96.555666970399997</c:v>
                </c:pt>
                <c:pt idx="20876">
                  <c:v>96.5559317405</c:v>
                </c:pt>
                <c:pt idx="20877">
                  <c:v>96.556101050199999</c:v>
                </c:pt>
                <c:pt idx="20878">
                  <c:v>96.556565703499999</c:v>
                </c:pt>
                <c:pt idx="20879">
                  <c:v>96.557829688400005</c:v>
                </c:pt>
                <c:pt idx="20880">
                  <c:v>96.5598810969</c:v>
                </c:pt>
                <c:pt idx="20881">
                  <c:v>96.561957622999998</c:v>
                </c:pt>
                <c:pt idx="20882">
                  <c:v>96.563195529599994</c:v>
                </c:pt>
                <c:pt idx="20883">
                  <c:v>96.563644219699995</c:v>
                </c:pt>
                <c:pt idx="20884">
                  <c:v>96.565716057299994</c:v>
                </c:pt>
                <c:pt idx="20885">
                  <c:v>96.567917901300007</c:v>
                </c:pt>
                <c:pt idx="20886">
                  <c:v>96.568593388799997</c:v>
                </c:pt>
                <c:pt idx="20887">
                  <c:v>96.570124694599997</c:v>
                </c:pt>
                <c:pt idx="20888">
                  <c:v>96.5719872815</c:v>
                </c:pt>
                <c:pt idx="20889">
                  <c:v>96.573242718700001</c:v>
                </c:pt>
                <c:pt idx="20890">
                  <c:v>96.574199798500004</c:v>
                </c:pt>
                <c:pt idx="20891">
                  <c:v>96.574808995300003</c:v>
                </c:pt>
                <c:pt idx="20892">
                  <c:v>96.576002915499998</c:v>
                </c:pt>
                <c:pt idx="20893">
                  <c:v>96.577192358999994</c:v>
                </c:pt>
                <c:pt idx="20894">
                  <c:v>96.577446175299997</c:v>
                </c:pt>
                <c:pt idx="20895">
                  <c:v>96.578133384699996</c:v>
                </c:pt>
                <c:pt idx="20896">
                  <c:v>96.578873721500003</c:v>
                </c:pt>
                <c:pt idx="20897">
                  <c:v>96.579672082499997</c:v>
                </c:pt>
                <c:pt idx="20898">
                  <c:v>96.580605287200001</c:v>
                </c:pt>
                <c:pt idx="20899">
                  <c:v>96.581599852300002</c:v>
                </c:pt>
                <c:pt idx="20900">
                  <c:v>96.582456138699996</c:v>
                </c:pt>
                <c:pt idx="20901">
                  <c:v>96.582711095299999</c:v>
                </c:pt>
                <c:pt idx="20902">
                  <c:v>96.585221050200005</c:v>
                </c:pt>
                <c:pt idx="20903">
                  <c:v>96.5891936485</c:v>
                </c:pt>
                <c:pt idx="20904">
                  <c:v>96.590764062000005</c:v>
                </c:pt>
                <c:pt idx="20905">
                  <c:v>96.591867592499995</c:v>
                </c:pt>
                <c:pt idx="20906">
                  <c:v>96.592981815599998</c:v>
                </c:pt>
                <c:pt idx="20907">
                  <c:v>96.593822065300003</c:v>
                </c:pt>
                <c:pt idx="20908">
                  <c:v>96.594653207700006</c:v>
                </c:pt>
                <c:pt idx="20909">
                  <c:v>96.595053808399996</c:v>
                </c:pt>
                <c:pt idx="20910">
                  <c:v>96.596980923199993</c:v>
                </c:pt>
                <c:pt idx="20911">
                  <c:v>96.599166946899999</c:v>
                </c:pt>
                <c:pt idx="20912">
                  <c:v>96.601095244600003</c:v>
                </c:pt>
                <c:pt idx="20913">
                  <c:v>96.602571131399998</c:v>
                </c:pt>
                <c:pt idx="20914">
                  <c:v>96.603185668199998</c:v>
                </c:pt>
                <c:pt idx="20915">
                  <c:v>96.604815252099996</c:v>
                </c:pt>
                <c:pt idx="20916">
                  <c:v>96.609632424699996</c:v>
                </c:pt>
                <c:pt idx="20917">
                  <c:v>96.616979522799994</c:v>
                </c:pt>
                <c:pt idx="20918">
                  <c:v>96.621366320800007</c:v>
                </c:pt>
                <c:pt idx="20919">
                  <c:v>96.624203110099998</c:v>
                </c:pt>
                <c:pt idx="20920">
                  <c:v>96.626689648500005</c:v>
                </c:pt>
                <c:pt idx="20921">
                  <c:v>96.627365337499995</c:v>
                </c:pt>
                <c:pt idx="20922">
                  <c:v>96.630046011000005</c:v>
                </c:pt>
                <c:pt idx="20923">
                  <c:v>96.632546874300004</c:v>
                </c:pt>
                <c:pt idx="20924">
                  <c:v>96.632865296999995</c:v>
                </c:pt>
                <c:pt idx="20925">
                  <c:v>96.6351607175</c:v>
                </c:pt>
                <c:pt idx="20926">
                  <c:v>96.637554910800006</c:v>
                </c:pt>
                <c:pt idx="20927">
                  <c:v>96.638242897799998</c:v>
                </c:pt>
                <c:pt idx="20928">
                  <c:v>96.638794794099994</c:v>
                </c:pt>
                <c:pt idx="20929">
                  <c:v>96.639500382899996</c:v>
                </c:pt>
                <c:pt idx="20930">
                  <c:v>96.640542213299995</c:v>
                </c:pt>
                <c:pt idx="20931">
                  <c:v>96.641136886499993</c:v>
                </c:pt>
                <c:pt idx="20932">
                  <c:v>96.641974429599998</c:v>
                </c:pt>
                <c:pt idx="20933">
                  <c:v>96.642829651</c:v>
                </c:pt>
                <c:pt idx="20934">
                  <c:v>96.643275837700003</c:v>
                </c:pt>
                <c:pt idx="20935">
                  <c:v>96.646684983399993</c:v>
                </c:pt>
                <c:pt idx="20936">
                  <c:v>96.650203970700005</c:v>
                </c:pt>
                <c:pt idx="20937">
                  <c:v>96.651402755800007</c:v>
                </c:pt>
                <c:pt idx="20938">
                  <c:v>96.652897349599996</c:v>
                </c:pt>
                <c:pt idx="20939">
                  <c:v>96.654176172299998</c:v>
                </c:pt>
                <c:pt idx="20940">
                  <c:v>96.655205336899996</c:v>
                </c:pt>
                <c:pt idx="20941">
                  <c:v>96.658391971699999</c:v>
                </c:pt>
                <c:pt idx="20942">
                  <c:v>96.661361922400005</c:v>
                </c:pt>
                <c:pt idx="20943">
                  <c:v>96.661835068000002</c:v>
                </c:pt>
                <c:pt idx="20944">
                  <c:v>96.662575063800006</c:v>
                </c:pt>
                <c:pt idx="20945">
                  <c:v>96.663513399699994</c:v>
                </c:pt>
                <c:pt idx="20946">
                  <c:v>96.665249384199996</c:v>
                </c:pt>
                <c:pt idx="20947">
                  <c:v>96.669091673200001</c:v>
                </c:pt>
                <c:pt idx="20948">
                  <c:v>96.671782602899995</c:v>
                </c:pt>
                <c:pt idx="20949">
                  <c:v>96.673833445900001</c:v>
                </c:pt>
                <c:pt idx="20950">
                  <c:v>96.675837679099999</c:v>
                </c:pt>
                <c:pt idx="20951">
                  <c:v>96.678427744900006</c:v>
                </c:pt>
                <c:pt idx="20952">
                  <c:v>96.681405859500003</c:v>
                </c:pt>
                <c:pt idx="20953">
                  <c:v>96.682419748300006</c:v>
                </c:pt>
                <c:pt idx="20954">
                  <c:v>96.6829530503</c:v>
                </c:pt>
                <c:pt idx="20955">
                  <c:v>96.683024712600002</c:v>
                </c:pt>
                <c:pt idx="20956">
                  <c:v>96.683424407800004</c:v>
                </c:pt>
                <c:pt idx="20957">
                  <c:v>96.684003069799999</c:v>
                </c:pt>
                <c:pt idx="20958">
                  <c:v>96.685322861200007</c:v>
                </c:pt>
                <c:pt idx="20959">
                  <c:v>96.688120762300002</c:v>
                </c:pt>
                <c:pt idx="20960">
                  <c:v>96.690305682900004</c:v>
                </c:pt>
                <c:pt idx="20961">
                  <c:v>96.690993041200002</c:v>
                </c:pt>
                <c:pt idx="20962">
                  <c:v>96.691977191600003</c:v>
                </c:pt>
                <c:pt idx="20963">
                  <c:v>96.694489589100002</c:v>
                </c:pt>
                <c:pt idx="20964">
                  <c:v>96.696715505599997</c:v>
                </c:pt>
                <c:pt idx="20965">
                  <c:v>96.697572294699995</c:v>
                </c:pt>
                <c:pt idx="20966">
                  <c:v>96.698633569099997</c:v>
                </c:pt>
                <c:pt idx="20967">
                  <c:v>96.700088710200006</c:v>
                </c:pt>
                <c:pt idx="20968">
                  <c:v>96.705328775300003</c:v>
                </c:pt>
                <c:pt idx="20969">
                  <c:v>96.709939917900002</c:v>
                </c:pt>
                <c:pt idx="20970">
                  <c:v>96.711986491800005</c:v>
                </c:pt>
                <c:pt idx="20971">
                  <c:v>96.713944856099999</c:v>
                </c:pt>
                <c:pt idx="20972">
                  <c:v>96.714142647299994</c:v>
                </c:pt>
                <c:pt idx="20973">
                  <c:v>96.714409640900001</c:v>
                </c:pt>
                <c:pt idx="20974">
                  <c:v>96.714758059600001</c:v>
                </c:pt>
                <c:pt idx="20975">
                  <c:v>96.718087854499998</c:v>
                </c:pt>
                <c:pt idx="20976">
                  <c:v>96.721991650099994</c:v>
                </c:pt>
                <c:pt idx="20977">
                  <c:v>96.723507965500005</c:v>
                </c:pt>
                <c:pt idx="20978">
                  <c:v>96.725443413400001</c:v>
                </c:pt>
                <c:pt idx="20979">
                  <c:v>96.726933521600003</c:v>
                </c:pt>
                <c:pt idx="20980">
                  <c:v>96.727190279599995</c:v>
                </c:pt>
                <c:pt idx="20981">
                  <c:v>96.728328963899997</c:v>
                </c:pt>
                <c:pt idx="20982">
                  <c:v>96.729861674700004</c:v>
                </c:pt>
                <c:pt idx="20983">
                  <c:v>96.730894277999994</c:v>
                </c:pt>
                <c:pt idx="20984">
                  <c:v>96.731785699200003</c:v>
                </c:pt>
                <c:pt idx="20985">
                  <c:v>96.732125523500002</c:v>
                </c:pt>
                <c:pt idx="20986">
                  <c:v>96.732510413100002</c:v>
                </c:pt>
                <c:pt idx="20987">
                  <c:v>96.733241586800006</c:v>
                </c:pt>
                <c:pt idx="20988">
                  <c:v>96.733752163600002</c:v>
                </c:pt>
                <c:pt idx="20989">
                  <c:v>96.734472245299997</c:v>
                </c:pt>
                <c:pt idx="20990">
                  <c:v>96.735740442299999</c:v>
                </c:pt>
                <c:pt idx="20991">
                  <c:v>96.736905364400002</c:v>
                </c:pt>
                <c:pt idx="20992">
                  <c:v>96.738689776100003</c:v>
                </c:pt>
                <c:pt idx="20993">
                  <c:v>96.740051889499995</c:v>
                </c:pt>
                <c:pt idx="20994">
                  <c:v>96.7410646095</c:v>
                </c:pt>
                <c:pt idx="20995">
                  <c:v>96.743556515199998</c:v>
                </c:pt>
                <c:pt idx="20996">
                  <c:v>96.745148333700001</c:v>
                </c:pt>
                <c:pt idx="20997">
                  <c:v>96.745788792699997</c:v>
                </c:pt>
                <c:pt idx="20998">
                  <c:v>96.747676598599995</c:v>
                </c:pt>
                <c:pt idx="20999">
                  <c:v>96.750075119000002</c:v>
                </c:pt>
                <c:pt idx="21000">
                  <c:v>96.752049434400007</c:v>
                </c:pt>
                <c:pt idx="21001">
                  <c:v>96.752914887299994</c:v>
                </c:pt>
                <c:pt idx="21002">
                  <c:v>96.753750754600006</c:v>
                </c:pt>
                <c:pt idx="21003">
                  <c:v>96.755296693399998</c:v>
                </c:pt>
                <c:pt idx="21004">
                  <c:v>96.756731929699995</c:v>
                </c:pt>
                <c:pt idx="21005">
                  <c:v>96.757755152499996</c:v>
                </c:pt>
                <c:pt idx="21006">
                  <c:v>96.759088790099995</c:v>
                </c:pt>
                <c:pt idx="21007">
                  <c:v>96.760823369999997</c:v>
                </c:pt>
                <c:pt idx="21008">
                  <c:v>96.761852804699998</c:v>
                </c:pt>
                <c:pt idx="21009">
                  <c:v>96.762232370999996</c:v>
                </c:pt>
                <c:pt idx="21010">
                  <c:v>96.762945634600001</c:v>
                </c:pt>
                <c:pt idx="21011">
                  <c:v>96.765169737099995</c:v>
                </c:pt>
                <c:pt idx="21012">
                  <c:v>96.767512561999993</c:v>
                </c:pt>
                <c:pt idx="21013">
                  <c:v>96.771849013700006</c:v>
                </c:pt>
                <c:pt idx="21014">
                  <c:v>96.775470673599997</c:v>
                </c:pt>
                <c:pt idx="21015">
                  <c:v>96.776124516500005</c:v>
                </c:pt>
                <c:pt idx="21016">
                  <c:v>96.776833179500002</c:v>
                </c:pt>
                <c:pt idx="21017">
                  <c:v>96.777119456700007</c:v>
                </c:pt>
                <c:pt idx="21018">
                  <c:v>96.777322594200001</c:v>
                </c:pt>
                <c:pt idx="21019">
                  <c:v>96.781335084600002</c:v>
                </c:pt>
                <c:pt idx="21020">
                  <c:v>96.7866068047</c:v>
                </c:pt>
                <c:pt idx="21021">
                  <c:v>96.790119538799999</c:v>
                </c:pt>
                <c:pt idx="21022">
                  <c:v>96.793684955399996</c:v>
                </c:pt>
                <c:pt idx="21023">
                  <c:v>96.795459171100006</c:v>
                </c:pt>
                <c:pt idx="21024">
                  <c:v>96.796977434200002</c:v>
                </c:pt>
                <c:pt idx="21025">
                  <c:v>96.7982576494</c:v>
                </c:pt>
                <c:pt idx="21026">
                  <c:v>96.798894644499995</c:v>
                </c:pt>
                <c:pt idx="21027">
                  <c:v>96.800149922599999</c:v>
                </c:pt>
                <c:pt idx="21028">
                  <c:v>96.802933514900005</c:v>
                </c:pt>
                <c:pt idx="21029">
                  <c:v>96.806073435299993</c:v>
                </c:pt>
                <c:pt idx="21030">
                  <c:v>96.808000582600002</c:v>
                </c:pt>
                <c:pt idx="21031">
                  <c:v>96.808785150999995</c:v>
                </c:pt>
                <c:pt idx="21032">
                  <c:v>96.809809199699998</c:v>
                </c:pt>
                <c:pt idx="21033">
                  <c:v>96.810946211399994</c:v>
                </c:pt>
                <c:pt idx="21034">
                  <c:v>96.811786123700003</c:v>
                </c:pt>
                <c:pt idx="21035">
                  <c:v>96.813391764299993</c:v>
                </c:pt>
                <c:pt idx="21036">
                  <c:v>96.815988550200004</c:v>
                </c:pt>
                <c:pt idx="21037">
                  <c:v>96.817679423399994</c:v>
                </c:pt>
                <c:pt idx="21038">
                  <c:v>96.819344260700007</c:v>
                </c:pt>
                <c:pt idx="21039">
                  <c:v>96.822456559499997</c:v>
                </c:pt>
                <c:pt idx="21040">
                  <c:v>96.824240773300005</c:v>
                </c:pt>
                <c:pt idx="21041">
                  <c:v>96.824932022699997</c:v>
                </c:pt>
                <c:pt idx="21042">
                  <c:v>96.826168582099996</c:v>
                </c:pt>
                <c:pt idx="21043">
                  <c:v>96.8270548526</c:v>
                </c:pt>
                <c:pt idx="21044">
                  <c:v>96.828366453800001</c:v>
                </c:pt>
                <c:pt idx="21045">
                  <c:v>96.830857499299995</c:v>
                </c:pt>
                <c:pt idx="21046">
                  <c:v>96.834348929000001</c:v>
                </c:pt>
                <c:pt idx="21047">
                  <c:v>96.837897209900007</c:v>
                </c:pt>
                <c:pt idx="21048">
                  <c:v>96.839335056300001</c:v>
                </c:pt>
                <c:pt idx="21049">
                  <c:v>96.839632853099999</c:v>
                </c:pt>
                <c:pt idx="21050">
                  <c:v>96.840877491699999</c:v>
                </c:pt>
                <c:pt idx="21051">
                  <c:v>96.842579690600004</c:v>
                </c:pt>
                <c:pt idx="21052">
                  <c:v>96.843286411700007</c:v>
                </c:pt>
                <c:pt idx="21053">
                  <c:v>96.844159636499995</c:v>
                </c:pt>
                <c:pt idx="21054">
                  <c:v>96.844984691999997</c:v>
                </c:pt>
                <c:pt idx="21055">
                  <c:v>96.845238797500002</c:v>
                </c:pt>
                <c:pt idx="21056">
                  <c:v>96.845420117900005</c:v>
                </c:pt>
                <c:pt idx="21057">
                  <c:v>96.846650163999996</c:v>
                </c:pt>
                <c:pt idx="21058">
                  <c:v>96.848266107000001</c:v>
                </c:pt>
                <c:pt idx="21059">
                  <c:v>96.849639342299994</c:v>
                </c:pt>
                <c:pt idx="21060">
                  <c:v>96.851283310300005</c:v>
                </c:pt>
                <c:pt idx="21061">
                  <c:v>96.852144732300005</c:v>
                </c:pt>
                <c:pt idx="21062">
                  <c:v>96.854731618900004</c:v>
                </c:pt>
                <c:pt idx="21063">
                  <c:v>96.858655260500001</c:v>
                </c:pt>
                <c:pt idx="21064">
                  <c:v>96.860648288999997</c:v>
                </c:pt>
                <c:pt idx="21065">
                  <c:v>96.8615080764</c:v>
                </c:pt>
                <c:pt idx="21066">
                  <c:v>96.863066400299999</c:v>
                </c:pt>
                <c:pt idx="21067">
                  <c:v>96.8647415752</c:v>
                </c:pt>
                <c:pt idx="21068">
                  <c:v>96.865480854300003</c:v>
                </c:pt>
                <c:pt idx="21069">
                  <c:v>96.865813241300003</c:v>
                </c:pt>
                <c:pt idx="21070">
                  <c:v>96.867275943699994</c:v>
                </c:pt>
                <c:pt idx="21071">
                  <c:v>96.868927388900005</c:v>
                </c:pt>
                <c:pt idx="21072">
                  <c:v>96.870568188899995</c:v>
                </c:pt>
                <c:pt idx="21073">
                  <c:v>96.874318347200003</c:v>
                </c:pt>
                <c:pt idx="21074">
                  <c:v>96.877191303100005</c:v>
                </c:pt>
                <c:pt idx="21075">
                  <c:v>96.879857567299993</c:v>
                </c:pt>
                <c:pt idx="21076">
                  <c:v>96.883586295499995</c:v>
                </c:pt>
                <c:pt idx="21077">
                  <c:v>96.887119602200002</c:v>
                </c:pt>
                <c:pt idx="21078">
                  <c:v>96.889706702200002</c:v>
                </c:pt>
                <c:pt idx="21079">
                  <c:v>96.890413209200005</c:v>
                </c:pt>
                <c:pt idx="21080">
                  <c:v>96.891123714299994</c:v>
                </c:pt>
                <c:pt idx="21081">
                  <c:v>96.891808879099997</c:v>
                </c:pt>
                <c:pt idx="21082">
                  <c:v>96.893973036700004</c:v>
                </c:pt>
                <c:pt idx="21083">
                  <c:v>96.896993782400003</c:v>
                </c:pt>
                <c:pt idx="21084">
                  <c:v>96.899285035600002</c:v>
                </c:pt>
                <c:pt idx="21085">
                  <c:v>96.900762522099996</c:v>
                </c:pt>
                <c:pt idx="21086">
                  <c:v>96.901530651399995</c:v>
                </c:pt>
                <c:pt idx="21087">
                  <c:v>96.902231816799997</c:v>
                </c:pt>
                <c:pt idx="21088">
                  <c:v>96.902770502300001</c:v>
                </c:pt>
                <c:pt idx="21089">
                  <c:v>96.904120165099997</c:v>
                </c:pt>
                <c:pt idx="21090">
                  <c:v>96.905899652499997</c:v>
                </c:pt>
                <c:pt idx="21091">
                  <c:v>96.909317650800006</c:v>
                </c:pt>
                <c:pt idx="21092">
                  <c:v>96.912580941599998</c:v>
                </c:pt>
                <c:pt idx="21093">
                  <c:v>96.915213970300002</c:v>
                </c:pt>
                <c:pt idx="21094">
                  <c:v>96.918462491499994</c:v>
                </c:pt>
                <c:pt idx="21095">
                  <c:v>96.921334914499994</c:v>
                </c:pt>
                <c:pt idx="21096">
                  <c:v>96.923482892799996</c:v>
                </c:pt>
                <c:pt idx="21097">
                  <c:v>96.925068474499994</c:v>
                </c:pt>
                <c:pt idx="21098">
                  <c:v>96.926270662600004</c:v>
                </c:pt>
                <c:pt idx="21099">
                  <c:v>96.926630131400003</c:v>
                </c:pt>
                <c:pt idx="21100">
                  <c:v>96.927472892300003</c:v>
                </c:pt>
                <c:pt idx="21101">
                  <c:v>96.928439557600001</c:v>
                </c:pt>
                <c:pt idx="21102">
                  <c:v>96.928935388799999</c:v>
                </c:pt>
                <c:pt idx="21103">
                  <c:v>96.930292508899996</c:v>
                </c:pt>
                <c:pt idx="21104">
                  <c:v>96.9322285537</c:v>
                </c:pt>
                <c:pt idx="21105">
                  <c:v>96.933729670600002</c:v>
                </c:pt>
                <c:pt idx="21106">
                  <c:v>96.935852020900001</c:v>
                </c:pt>
                <c:pt idx="21107">
                  <c:v>96.938237885099994</c:v>
                </c:pt>
                <c:pt idx="21108">
                  <c:v>96.939487896499998</c:v>
                </c:pt>
                <c:pt idx="21109">
                  <c:v>96.941287400199997</c:v>
                </c:pt>
                <c:pt idx="21110">
                  <c:v>96.943181409600001</c:v>
                </c:pt>
                <c:pt idx="21111">
                  <c:v>96.944334232900005</c:v>
                </c:pt>
                <c:pt idx="21112">
                  <c:v>96.946367847299996</c:v>
                </c:pt>
                <c:pt idx="21113">
                  <c:v>96.9480910395</c:v>
                </c:pt>
                <c:pt idx="21114">
                  <c:v>96.948698779899999</c:v>
                </c:pt>
                <c:pt idx="21115">
                  <c:v>96.950037762099996</c:v>
                </c:pt>
                <c:pt idx="21116">
                  <c:v>96.951235272900007</c:v>
                </c:pt>
                <c:pt idx="21117">
                  <c:v>96.952318918800003</c:v>
                </c:pt>
                <c:pt idx="21118">
                  <c:v>96.953670804799998</c:v>
                </c:pt>
                <c:pt idx="21119">
                  <c:v>96.954066345699999</c:v>
                </c:pt>
                <c:pt idx="21120">
                  <c:v>96.954239852399994</c:v>
                </c:pt>
                <c:pt idx="21121">
                  <c:v>96.954667965100001</c:v>
                </c:pt>
                <c:pt idx="21122">
                  <c:v>96.955662708800006</c:v>
                </c:pt>
                <c:pt idx="21123">
                  <c:v>96.9586116941</c:v>
                </c:pt>
                <c:pt idx="21124">
                  <c:v>96.964072408999996</c:v>
                </c:pt>
                <c:pt idx="21125">
                  <c:v>96.969052651400006</c:v>
                </c:pt>
                <c:pt idx="21126">
                  <c:v>96.972163603799999</c:v>
                </c:pt>
                <c:pt idx="21127">
                  <c:v>96.973581946300001</c:v>
                </c:pt>
                <c:pt idx="21128">
                  <c:v>96.975056522100004</c:v>
                </c:pt>
                <c:pt idx="21129">
                  <c:v>96.976772344699995</c:v>
                </c:pt>
                <c:pt idx="21130">
                  <c:v>96.977228919799998</c:v>
                </c:pt>
                <c:pt idx="21131">
                  <c:v>96.979116265800002</c:v>
                </c:pt>
                <c:pt idx="21132">
                  <c:v>96.9810737488</c:v>
                </c:pt>
                <c:pt idx="21133">
                  <c:v>96.9813664359</c:v>
                </c:pt>
                <c:pt idx="21134">
                  <c:v>96.983029362500005</c:v>
                </c:pt>
                <c:pt idx="21135">
                  <c:v>96.985282393600002</c:v>
                </c:pt>
                <c:pt idx="21136">
                  <c:v>96.987256515300004</c:v>
                </c:pt>
                <c:pt idx="21137">
                  <c:v>96.990599800400005</c:v>
                </c:pt>
                <c:pt idx="21138">
                  <c:v>96.993741299299998</c:v>
                </c:pt>
                <c:pt idx="21139">
                  <c:v>96.995762083200006</c:v>
                </c:pt>
                <c:pt idx="21140">
                  <c:v>96.997781349299999</c:v>
                </c:pt>
                <c:pt idx="21141">
                  <c:v>96.9995435222</c:v>
                </c:pt>
                <c:pt idx="21142">
                  <c:v>97.001512102099994</c:v>
                </c:pt>
                <c:pt idx="21143">
                  <c:v>97.0031142566</c:v>
                </c:pt>
                <c:pt idx="21144">
                  <c:v>97.005211491799997</c:v>
                </c:pt>
                <c:pt idx="21145">
                  <c:v>97.007722564700003</c:v>
                </c:pt>
                <c:pt idx="21146">
                  <c:v>97.011316613899993</c:v>
                </c:pt>
                <c:pt idx="21147">
                  <c:v>97.0145335399</c:v>
                </c:pt>
                <c:pt idx="21148">
                  <c:v>97.016639487800006</c:v>
                </c:pt>
                <c:pt idx="21149">
                  <c:v>97.019385767200006</c:v>
                </c:pt>
                <c:pt idx="21150">
                  <c:v>97.020789551700005</c:v>
                </c:pt>
                <c:pt idx="21151">
                  <c:v>97.021881207700005</c:v>
                </c:pt>
                <c:pt idx="21152">
                  <c:v>97.023898415800005</c:v>
                </c:pt>
                <c:pt idx="21153">
                  <c:v>97.025776346399994</c:v>
                </c:pt>
                <c:pt idx="21154">
                  <c:v>97.026810672600007</c:v>
                </c:pt>
                <c:pt idx="21155">
                  <c:v>97.028336838800001</c:v>
                </c:pt>
                <c:pt idx="21156">
                  <c:v>97.029404032800002</c:v>
                </c:pt>
                <c:pt idx="21157">
                  <c:v>97.029950959499999</c:v>
                </c:pt>
                <c:pt idx="21158">
                  <c:v>97.031824591900005</c:v>
                </c:pt>
                <c:pt idx="21159">
                  <c:v>97.033374632000005</c:v>
                </c:pt>
                <c:pt idx="21160">
                  <c:v>97.033627659700002</c:v>
                </c:pt>
                <c:pt idx="21161">
                  <c:v>97.033934939100007</c:v>
                </c:pt>
                <c:pt idx="21162">
                  <c:v>97.034218931400005</c:v>
                </c:pt>
                <c:pt idx="21163">
                  <c:v>97.034519100500006</c:v>
                </c:pt>
                <c:pt idx="21164">
                  <c:v>97.035146801600007</c:v>
                </c:pt>
                <c:pt idx="21165">
                  <c:v>97.0366760438</c:v>
                </c:pt>
                <c:pt idx="21166">
                  <c:v>97.039028452099998</c:v>
                </c:pt>
                <c:pt idx="21167">
                  <c:v>97.040333035700002</c:v>
                </c:pt>
                <c:pt idx="21168">
                  <c:v>97.040907208299998</c:v>
                </c:pt>
                <c:pt idx="21169">
                  <c:v>97.041425712000006</c:v>
                </c:pt>
                <c:pt idx="21170">
                  <c:v>97.042772178000007</c:v>
                </c:pt>
                <c:pt idx="21171">
                  <c:v>97.044191159299999</c:v>
                </c:pt>
                <c:pt idx="21172">
                  <c:v>97.044987920400004</c:v>
                </c:pt>
                <c:pt idx="21173">
                  <c:v>97.045668893699997</c:v>
                </c:pt>
                <c:pt idx="21174">
                  <c:v>97.047086621800005</c:v>
                </c:pt>
                <c:pt idx="21175">
                  <c:v>97.0502539326</c:v>
                </c:pt>
                <c:pt idx="21176">
                  <c:v>97.053202267000003</c:v>
                </c:pt>
                <c:pt idx="21177">
                  <c:v>97.054355434300007</c:v>
                </c:pt>
                <c:pt idx="21178">
                  <c:v>97.0557098094</c:v>
                </c:pt>
                <c:pt idx="21179">
                  <c:v>97.057171269299999</c:v>
                </c:pt>
                <c:pt idx="21180">
                  <c:v>97.059214067699997</c:v>
                </c:pt>
                <c:pt idx="21181">
                  <c:v>97.062329483900001</c:v>
                </c:pt>
                <c:pt idx="21182">
                  <c:v>97.066845783000005</c:v>
                </c:pt>
                <c:pt idx="21183">
                  <c:v>97.071249905100004</c:v>
                </c:pt>
                <c:pt idx="21184">
                  <c:v>97.072730324099993</c:v>
                </c:pt>
                <c:pt idx="21185">
                  <c:v>97.074566390000001</c:v>
                </c:pt>
                <c:pt idx="21186">
                  <c:v>97.077476412799996</c:v>
                </c:pt>
                <c:pt idx="21187">
                  <c:v>97.081792739700006</c:v>
                </c:pt>
                <c:pt idx="21188">
                  <c:v>97.085257366799993</c:v>
                </c:pt>
                <c:pt idx="21189">
                  <c:v>97.087914809400004</c:v>
                </c:pt>
                <c:pt idx="21190">
                  <c:v>97.0908025624</c:v>
                </c:pt>
                <c:pt idx="21191">
                  <c:v>97.091872140000007</c:v>
                </c:pt>
                <c:pt idx="21192">
                  <c:v>97.0957943919</c:v>
                </c:pt>
                <c:pt idx="21193">
                  <c:v>97.101486047700007</c:v>
                </c:pt>
                <c:pt idx="21194">
                  <c:v>97.1035387939</c:v>
                </c:pt>
                <c:pt idx="21195">
                  <c:v>97.105276556199996</c:v>
                </c:pt>
                <c:pt idx="21196">
                  <c:v>97.108705673100005</c:v>
                </c:pt>
                <c:pt idx="21197">
                  <c:v>97.110562963800007</c:v>
                </c:pt>
                <c:pt idx="21198">
                  <c:v>97.110825754900006</c:v>
                </c:pt>
                <c:pt idx="21199">
                  <c:v>97.111194300299999</c:v>
                </c:pt>
                <c:pt idx="21200">
                  <c:v>97.113394568800004</c:v>
                </c:pt>
                <c:pt idx="21201">
                  <c:v>97.115695424699993</c:v>
                </c:pt>
                <c:pt idx="21202">
                  <c:v>97.1162626327</c:v>
                </c:pt>
                <c:pt idx="21203">
                  <c:v>97.117894054399997</c:v>
                </c:pt>
                <c:pt idx="21204">
                  <c:v>97.119526967900001</c:v>
                </c:pt>
                <c:pt idx="21205">
                  <c:v>97.119876735999995</c:v>
                </c:pt>
                <c:pt idx="21206">
                  <c:v>97.120152166300002</c:v>
                </c:pt>
                <c:pt idx="21207">
                  <c:v>97.121110941699996</c:v>
                </c:pt>
                <c:pt idx="21208">
                  <c:v>97.122371229899997</c:v>
                </c:pt>
                <c:pt idx="21209">
                  <c:v>97.123172943200004</c:v>
                </c:pt>
                <c:pt idx="21210">
                  <c:v>97.123747249100006</c:v>
                </c:pt>
                <c:pt idx="21211">
                  <c:v>97.127515917500006</c:v>
                </c:pt>
                <c:pt idx="21212">
                  <c:v>97.131848451799996</c:v>
                </c:pt>
                <c:pt idx="21213">
                  <c:v>97.134609037000004</c:v>
                </c:pt>
                <c:pt idx="21214">
                  <c:v>97.139030159599997</c:v>
                </c:pt>
                <c:pt idx="21215">
                  <c:v>97.143385104900005</c:v>
                </c:pt>
                <c:pt idx="21216">
                  <c:v>97.145506558799994</c:v>
                </c:pt>
                <c:pt idx="21217">
                  <c:v>97.146237146100006</c:v>
                </c:pt>
                <c:pt idx="21218">
                  <c:v>97.1475744703</c:v>
                </c:pt>
                <c:pt idx="21219">
                  <c:v>97.149156511800001</c:v>
                </c:pt>
                <c:pt idx="21220">
                  <c:v>97.150898949099997</c:v>
                </c:pt>
                <c:pt idx="21221">
                  <c:v>97.152153975999994</c:v>
                </c:pt>
                <c:pt idx="21222">
                  <c:v>97.155905203399996</c:v>
                </c:pt>
                <c:pt idx="21223">
                  <c:v>97.160124340699994</c:v>
                </c:pt>
                <c:pt idx="21224">
                  <c:v>97.161306033000002</c:v>
                </c:pt>
                <c:pt idx="21225">
                  <c:v>97.162167709800002</c:v>
                </c:pt>
                <c:pt idx="21226">
                  <c:v>97.163688817500002</c:v>
                </c:pt>
                <c:pt idx="21227">
                  <c:v>97.1657486326</c:v>
                </c:pt>
                <c:pt idx="21228">
                  <c:v>97.168236326400006</c:v>
                </c:pt>
                <c:pt idx="21229">
                  <c:v>97.171332997799993</c:v>
                </c:pt>
                <c:pt idx="21230">
                  <c:v>97.173269085699999</c:v>
                </c:pt>
                <c:pt idx="21231">
                  <c:v>97.174676098000006</c:v>
                </c:pt>
                <c:pt idx="21232">
                  <c:v>97.177197372799995</c:v>
                </c:pt>
                <c:pt idx="21233">
                  <c:v>97.178734746999993</c:v>
                </c:pt>
                <c:pt idx="21234">
                  <c:v>97.186156171199997</c:v>
                </c:pt>
                <c:pt idx="21235">
                  <c:v>97.194161436200005</c:v>
                </c:pt>
                <c:pt idx="21236">
                  <c:v>97.1950488353</c:v>
                </c:pt>
                <c:pt idx="21237">
                  <c:v>97.196432647999998</c:v>
                </c:pt>
                <c:pt idx="21238">
                  <c:v>97.198487737999997</c:v>
                </c:pt>
                <c:pt idx="21239">
                  <c:v>97.200204877800005</c:v>
                </c:pt>
                <c:pt idx="21240">
                  <c:v>97.201361241399994</c:v>
                </c:pt>
                <c:pt idx="21241">
                  <c:v>97.202299879099996</c:v>
                </c:pt>
                <c:pt idx="21242">
                  <c:v>97.203511578299995</c:v>
                </c:pt>
                <c:pt idx="21243">
                  <c:v>97.205012214299998</c:v>
                </c:pt>
                <c:pt idx="21244">
                  <c:v>97.207707830999993</c:v>
                </c:pt>
                <c:pt idx="21245">
                  <c:v>97.210121970599999</c:v>
                </c:pt>
                <c:pt idx="21246">
                  <c:v>97.211267488999994</c:v>
                </c:pt>
                <c:pt idx="21247">
                  <c:v>97.212207731500001</c:v>
                </c:pt>
                <c:pt idx="21248">
                  <c:v>97.213364373100006</c:v>
                </c:pt>
                <c:pt idx="21249">
                  <c:v>97.215808499299996</c:v>
                </c:pt>
                <c:pt idx="21250">
                  <c:v>97.218818546999998</c:v>
                </c:pt>
                <c:pt idx="21251">
                  <c:v>97.2202635238</c:v>
                </c:pt>
                <c:pt idx="21252">
                  <c:v>97.222926224999995</c:v>
                </c:pt>
                <c:pt idx="21253">
                  <c:v>97.226095470999994</c:v>
                </c:pt>
                <c:pt idx="21254">
                  <c:v>97.227321631899997</c:v>
                </c:pt>
                <c:pt idx="21255">
                  <c:v>97.229349005800003</c:v>
                </c:pt>
                <c:pt idx="21256">
                  <c:v>97.2333411141</c:v>
                </c:pt>
                <c:pt idx="21257">
                  <c:v>97.236849329199998</c:v>
                </c:pt>
                <c:pt idx="21258">
                  <c:v>97.239461933200005</c:v>
                </c:pt>
                <c:pt idx="21259">
                  <c:v>97.241238477500005</c:v>
                </c:pt>
                <c:pt idx="21260">
                  <c:v>97.242750254200004</c:v>
                </c:pt>
                <c:pt idx="21261">
                  <c:v>97.245503911300005</c:v>
                </c:pt>
                <c:pt idx="21262">
                  <c:v>97.247078563299993</c:v>
                </c:pt>
                <c:pt idx="21263">
                  <c:v>97.250844363200002</c:v>
                </c:pt>
                <c:pt idx="21264">
                  <c:v>97.254656042799994</c:v>
                </c:pt>
                <c:pt idx="21265">
                  <c:v>97.255290309399996</c:v>
                </c:pt>
                <c:pt idx="21266">
                  <c:v>97.256541338100007</c:v>
                </c:pt>
                <c:pt idx="21267">
                  <c:v>97.257789779800007</c:v>
                </c:pt>
                <c:pt idx="21268">
                  <c:v>97.259136353700001</c:v>
                </c:pt>
                <c:pt idx="21269">
                  <c:v>97.260287763199997</c:v>
                </c:pt>
                <c:pt idx="21270">
                  <c:v>97.260697012199998</c:v>
                </c:pt>
                <c:pt idx="21271">
                  <c:v>97.261262266900005</c:v>
                </c:pt>
                <c:pt idx="21272">
                  <c:v>97.262278895700007</c:v>
                </c:pt>
                <c:pt idx="21273">
                  <c:v>97.264268325700002</c:v>
                </c:pt>
                <c:pt idx="21274">
                  <c:v>97.268209472500004</c:v>
                </c:pt>
                <c:pt idx="21275">
                  <c:v>97.271742633100004</c:v>
                </c:pt>
                <c:pt idx="21276">
                  <c:v>97.272908544700002</c:v>
                </c:pt>
                <c:pt idx="21277">
                  <c:v>97.277538598099994</c:v>
                </c:pt>
                <c:pt idx="21278">
                  <c:v>97.282340765599997</c:v>
                </c:pt>
                <c:pt idx="21279">
                  <c:v>97.283611036500005</c:v>
                </c:pt>
                <c:pt idx="21280">
                  <c:v>97.284520115999996</c:v>
                </c:pt>
                <c:pt idx="21281">
                  <c:v>97.284831912200005</c:v>
                </c:pt>
                <c:pt idx="21282">
                  <c:v>97.285261700600003</c:v>
                </c:pt>
                <c:pt idx="21283">
                  <c:v>97.285916220999994</c:v>
                </c:pt>
                <c:pt idx="21284">
                  <c:v>97.288518808299997</c:v>
                </c:pt>
                <c:pt idx="21285">
                  <c:v>97.291580928100004</c:v>
                </c:pt>
                <c:pt idx="21286">
                  <c:v>97.294225761099995</c:v>
                </c:pt>
                <c:pt idx="21287">
                  <c:v>97.296180638699994</c:v>
                </c:pt>
                <c:pt idx="21288">
                  <c:v>97.297123822900005</c:v>
                </c:pt>
                <c:pt idx="21289">
                  <c:v>97.301795268199996</c:v>
                </c:pt>
                <c:pt idx="21290">
                  <c:v>97.305983531699994</c:v>
                </c:pt>
                <c:pt idx="21291">
                  <c:v>97.306499841100006</c:v>
                </c:pt>
                <c:pt idx="21292">
                  <c:v>97.306756927199999</c:v>
                </c:pt>
                <c:pt idx="21293">
                  <c:v>97.307904719899994</c:v>
                </c:pt>
                <c:pt idx="21294">
                  <c:v>97.310485610499995</c:v>
                </c:pt>
                <c:pt idx="21295">
                  <c:v>97.312862817799996</c:v>
                </c:pt>
                <c:pt idx="21296">
                  <c:v>97.317561269699993</c:v>
                </c:pt>
                <c:pt idx="21297">
                  <c:v>97.321463148000007</c:v>
                </c:pt>
                <c:pt idx="21298">
                  <c:v>97.322282832499994</c:v>
                </c:pt>
                <c:pt idx="21299">
                  <c:v>97.323885414100005</c:v>
                </c:pt>
                <c:pt idx="21300">
                  <c:v>97.325143105999999</c:v>
                </c:pt>
                <c:pt idx="21301">
                  <c:v>97.326549002799993</c:v>
                </c:pt>
                <c:pt idx="21302">
                  <c:v>97.327638074500001</c:v>
                </c:pt>
                <c:pt idx="21303">
                  <c:v>97.3277709356</c:v>
                </c:pt>
                <c:pt idx="21304">
                  <c:v>97.328453542099993</c:v>
                </c:pt>
                <c:pt idx="21305">
                  <c:v>97.329266731900006</c:v>
                </c:pt>
                <c:pt idx="21306">
                  <c:v>97.329618710299997</c:v>
                </c:pt>
                <c:pt idx="21307">
                  <c:v>97.329935805000005</c:v>
                </c:pt>
                <c:pt idx="21308">
                  <c:v>97.331636923399998</c:v>
                </c:pt>
                <c:pt idx="21309">
                  <c:v>97.333214278200003</c:v>
                </c:pt>
                <c:pt idx="21310">
                  <c:v>97.333714936600003</c:v>
                </c:pt>
                <c:pt idx="21311">
                  <c:v>97.335103163699998</c:v>
                </c:pt>
                <c:pt idx="21312">
                  <c:v>97.337409402299997</c:v>
                </c:pt>
                <c:pt idx="21313">
                  <c:v>97.340196550300007</c:v>
                </c:pt>
                <c:pt idx="21314">
                  <c:v>97.342959914999994</c:v>
                </c:pt>
                <c:pt idx="21315">
                  <c:v>97.344566060800005</c:v>
                </c:pt>
                <c:pt idx="21316">
                  <c:v>97.345529976600005</c:v>
                </c:pt>
                <c:pt idx="21317">
                  <c:v>97.346481690999994</c:v>
                </c:pt>
                <c:pt idx="21318">
                  <c:v>97.347172981900002</c:v>
                </c:pt>
                <c:pt idx="21319">
                  <c:v>97.347652355899996</c:v>
                </c:pt>
                <c:pt idx="21320">
                  <c:v>97.349490935399999</c:v>
                </c:pt>
                <c:pt idx="21321">
                  <c:v>97.353644983999999</c:v>
                </c:pt>
                <c:pt idx="21322">
                  <c:v>97.356055995099993</c:v>
                </c:pt>
                <c:pt idx="21323">
                  <c:v>97.358627617099998</c:v>
                </c:pt>
                <c:pt idx="21324">
                  <c:v>97.363246434499999</c:v>
                </c:pt>
                <c:pt idx="21325">
                  <c:v>97.366888777100002</c:v>
                </c:pt>
                <c:pt idx="21326">
                  <c:v>97.370399697099998</c:v>
                </c:pt>
                <c:pt idx="21327">
                  <c:v>97.372466399499999</c:v>
                </c:pt>
                <c:pt idx="21328">
                  <c:v>97.372629065500007</c:v>
                </c:pt>
                <c:pt idx="21329">
                  <c:v>97.373087359099998</c:v>
                </c:pt>
                <c:pt idx="21330">
                  <c:v>97.373846782900003</c:v>
                </c:pt>
                <c:pt idx="21331">
                  <c:v>97.374286947000002</c:v>
                </c:pt>
                <c:pt idx="21332">
                  <c:v>97.374487265699997</c:v>
                </c:pt>
                <c:pt idx="21333">
                  <c:v>97.376260698899998</c:v>
                </c:pt>
                <c:pt idx="21334">
                  <c:v>97.3785150649</c:v>
                </c:pt>
                <c:pt idx="21335">
                  <c:v>97.380275021800003</c:v>
                </c:pt>
                <c:pt idx="21336">
                  <c:v>97.381506267500001</c:v>
                </c:pt>
                <c:pt idx="21337">
                  <c:v>97.383980222299996</c:v>
                </c:pt>
                <c:pt idx="21338">
                  <c:v>97.386437733899996</c:v>
                </c:pt>
                <c:pt idx="21339">
                  <c:v>97.386671273399998</c:v>
                </c:pt>
                <c:pt idx="21340">
                  <c:v>97.387072576199998</c:v>
                </c:pt>
                <c:pt idx="21341">
                  <c:v>97.388643721099996</c:v>
                </c:pt>
                <c:pt idx="21342">
                  <c:v>97.393175020900003</c:v>
                </c:pt>
                <c:pt idx="21343">
                  <c:v>97.397661046500005</c:v>
                </c:pt>
                <c:pt idx="21344">
                  <c:v>97.400398137899998</c:v>
                </c:pt>
                <c:pt idx="21345">
                  <c:v>97.402588230600003</c:v>
                </c:pt>
                <c:pt idx="21346">
                  <c:v>97.403426067599995</c:v>
                </c:pt>
                <c:pt idx="21347">
                  <c:v>97.404013469299997</c:v>
                </c:pt>
                <c:pt idx="21348">
                  <c:v>97.404564655399994</c:v>
                </c:pt>
                <c:pt idx="21349">
                  <c:v>97.404663505599999</c:v>
                </c:pt>
                <c:pt idx="21350">
                  <c:v>97.404868068699997</c:v>
                </c:pt>
                <c:pt idx="21351">
                  <c:v>97.406221594300007</c:v>
                </c:pt>
                <c:pt idx="21352">
                  <c:v>97.407431725500004</c:v>
                </c:pt>
                <c:pt idx="21353">
                  <c:v>97.407582031199993</c:v>
                </c:pt>
                <c:pt idx="21354">
                  <c:v>97.407813504700002</c:v>
                </c:pt>
                <c:pt idx="21355">
                  <c:v>97.408434121900001</c:v>
                </c:pt>
                <c:pt idx="21356">
                  <c:v>97.409507433499996</c:v>
                </c:pt>
                <c:pt idx="21357">
                  <c:v>97.410829697300002</c:v>
                </c:pt>
                <c:pt idx="21358">
                  <c:v>97.4116881363</c:v>
                </c:pt>
                <c:pt idx="21359">
                  <c:v>97.412866761100005</c:v>
                </c:pt>
                <c:pt idx="21360">
                  <c:v>97.417601969000003</c:v>
                </c:pt>
                <c:pt idx="21361">
                  <c:v>97.422590892700001</c:v>
                </c:pt>
                <c:pt idx="21362">
                  <c:v>97.424601959300006</c:v>
                </c:pt>
                <c:pt idx="21363">
                  <c:v>97.425884991399997</c:v>
                </c:pt>
                <c:pt idx="21364">
                  <c:v>97.427721664800004</c:v>
                </c:pt>
                <c:pt idx="21365">
                  <c:v>97.429871296300007</c:v>
                </c:pt>
                <c:pt idx="21366">
                  <c:v>97.431716700099997</c:v>
                </c:pt>
                <c:pt idx="21367">
                  <c:v>97.433215617299993</c:v>
                </c:pt>
                <c:pt idx="21368">
                  <c:v>97.435454564500006</c:v>
                </c:pt>
                <c:pt idx="21369">
                  <c:v>97.437402854599995</c:v>
                </c:pt>
                <c:pt idx="21370">
                  <c:v>97.438404163800001</c:v>
                </c:pt>
                <c:pt idx="21371">
                  <c:v>97.441667679099993</c:v>
                </c:pt>
                <c:pt idx="21372">
                  <c:v>97.445050699000006</c:v>
                </c:pt>
                <c:pt idx="21373">
                  <c:v>97.446449037299999</c:v>
                </c:pt>
                <c:pt idx="21374">
                  <c:v>97.447133802799996</c:v>
                </c:pt>
                <c:pt idx="21375">
                  <c:v>97.448028028600007</c:v>
                </c:pt>
                <c:pt idx="21376">
                  <c:v>97.448844905900003</c:v>
                </c:pt>
                <c:pt idx="21377">
                  <c:v>97.451276696899995</c:v>
                </c:pt>
                <c:pt idx="21378">
                  <c:v>97.454023939199999</c:v>
                </c:pt>
                <c:pt idx="21379">
                  <c:v>97.454708640800007</c:v>
                </c:pt>
                <c:pt idx="21380">
                  <c:v>97.455411338800005</c:v>
                </c:pt>
                <c:pt idx="21381">
                  <c:v>97.458610842100001</c:v>
                </c:pt>
                <c:pt idx="21382">
                  <c:v>97.461612839400004</c:v>
                </c:pt>
                <c:pt idx="21383">
                  <c:v>97.462765552199997</c:v>
                </c:pt>
                <c:pt idx="21384">
                  <c:v>97.467017384499997</c:v>
                </c:pt>
                <c:pt idx="21385">
                  <c:v>97.474146974899995</c:v>
                </c:pt>
                <c:pt idx="21386">
                  <c:v>97.4787074316</c:v>
                </c:pt>
                <c:pt idx="21387">
                  <c:v>97.479428041899993</c:v>
                </c:pt>
                <c:pt idx="21388">
                  <c:v>97.480593974900003</c:v>
                </c:pt>
                <c:pt idx="21389">
                  <c:v>97.482586331500002</c:v>
                </c:pt>
                <c:pt idx="21390">
                  <c:v>97.485939532800003</c:v>
                </c:pt>
                <c:pt idx="21391">
                  <c:v>97.488697651400003</c:v>
                </c:pt>
                <c:pt idx="21392">
                  <c:v>97.491108304500003</c:v>
                </c:pt>
                <c:pt idx="21393">
                  <c:v>97.493492244099997</c:v>
                </c:pt>
                <c:pt idx="21394">
                  <c:v>97.494088286500002</c:v>
                </c:pt>
                <c:pt idx="21395">
                  <c:v>97.494868025399995</c:v>
                </c:pt>
                <c:pt idx="21396">
                  <c:v>97.497895387599996</c:v>
                </c:pt>
                <c:pt idx="21397">
                  <c:v>97.500552450900003</c:v>
                </c:pt>
                <c:pt idx="21398">
                  <c:v>97.500736650799993</c:v>
                </c:pt>
                <c:pt idx="21399">
                  <c:v>97.5011202389</c:v>
                </c:pt>
                <c:pt idx="21400">
                  <c:v>97.501390603100006</c:v>
                </c:pt>
                <c:pt idx="21401">
                  <c:v>97.502095788199995</c:v>
                </c:pt>
                <c:pt idx="21402">
                  <c:v>97.503805570799997</c:v>
                </c:pt>
                <c:pt idx="21403">
                  <c:v>97.505219342800004</c:v>
                </c:pt>
                <c:pt idx="21404">
                  <c:v>97.506230820100001</c:v>
                </c:pt>
                <c:pt idx="21405">
                  <c:v>97.506988073000002</c:v>
                </c:pt>
                <c:pt idx="21406">
                  <c:v>97.507238208000004</c:v>
                </c:pt>
                <c:pt idx="21407">
                  <c:v>97.508289019200006</c:v>
                </c:pt>
                <c:pt idx="21408">
                  <c:v>97.509444481100005</c:v>
                </c:pt>
                <c:pt idx="21409">
                  <c:v>97.510576853800004</c:v>
                </c:pt>
                <c:pt idx="21410">
                  <c:v>97.513754060699995</c:v>
                </c:pt>
                <c:pt idx="21411">
                  <c:v>97.516459276399999</c:v>
                </c:pt>
                <c:pt idx="21412">
                  <c:v>97.518548625600005</c:v>
                </c:pt>
                <c:pt idx="21413">
                  <c:v>97.522499359099996</c:v>
                </c:pt>
                <c:pt idx="21414">
                  <c:v>97.526660139599997</c:v>
                </c:pt>
                <c:pt idx="21415">
                  <c:v>97.530754129300007</c:v>
                </c:pt>
                <c:pt idx="21416">
                  <c:v>97.533448681199999</c:v>
                </c:pt>
                <c:pt idx="21417">
                  <c:v>97.536979219399996</c:v>
                </c:pt>
                <c:pt idx="21418">
                  <c:v>97.540327542599996</c:v>
                </c:pt>
                <c:pt idx="21419">
                  <c:v>97.541153025200003</c:v>
                </c:pt>
                <c:pt idx="21420">
                  <c:v>97.543706025299997</c:v>
                </c:pt>
                <c:pt idx="21421">
                  <c:v>97.546186588099999</c:v>
                </c:pt>
                <c:pt idx="21422">
                  <c:v>97.548550390599999</c:v>
                </c:pt>
                <c:pt idx="21423">
                  <c:v>97.550702111000007</c:v>
                </c:pt>
                <c:pt idx="21424">
                  <c:v>97.551241781200005</c:v>
                </c:pt>
                <c:pt idx="21425">
                  <c:v>97.551638770599993</c:v>
                </c:pt>
                <c:pt idx="21426">
                  <c:v>97.552519796200002</c:v>
                </c:pt>
                <c:pt idx="21427">
                  <c:v>97.554695323800004</c:v>
                </c:pt>
                <c:pt idx="21428">
                  <c:v>97.556523891699996</c:v>
                </c:pt>
                <c:pt idx="21429">
                  <c:v>97.558489687800005</c:v>
                </c:pt>
                <c:pt idx="21430">
                  <c:v>97.5607764608</c:v>
                </c:pt>
                <c:pt idx="21431">
                  <c:v>97.561837019400002</c:v>
                </c:pt>
                <c:pt idx="21432">
                  <c:v>97.563003485600007</c:v>
                </c:pt>
                <c:pt idx="21433">
                  <c:v>97.564327474699994</c:v>
                </c:pt>
                <c:pt idx="21434">
                  <c:v>97.564956191700006</c:v>
                </c:pt>
                <c:pt idx="21435">
                  <c:v>97.565709562500004</c:v>
                </c:pt>
                <c:pt idx="21436">
                  <c:v>97.566980442499997</c:v>
                </c:pt>
                <c:pt idx="21437">
                  <c:v>97.570878855399997</c:v>
                </c:pt>
                <c:pt idx="21438">
                  <c:v>97.574530698999993</c:v>
                </c:pt>
                <c:pt idx="21439">
                  <c:v>97.577413504099994</c:v>
                </c:pt>
                <c:pt idx="21440">
                  <c:v>97.5798918988</c:v>
                </c:pt>
                <c:pt idx="21441">
                  <c:v>97.580115852899993</c:v>
                </c:pt>
                <c:pt idx="21442">
                  <c:v>97.5819246171</c:v>
                </c:pt>
                <c:pt idx="21443">
                  <c:v>97.583977017099997</c:v>
                </c:pt>
                <c:pt idx="21444">
                  <c:v>97.585076845499998</c:v>
                </c:pt>
                <c:pt idx="21445">
                  <c:v>97.585916767599997</c:v>
                </c:pt>
                <c:pt idx="21446">
                  <c:v>97.586121477800006</c:v>
                </c:pt>
                <c:pt idx="21447">
                  <c:v>97.586472663699993</c:v>
                </c:pt>
                <c:pt idx="21448">
                  <c:v>97.587315053300003</c:v>
                </c:pt>
                <c:pt idx="21449">
                  <c:v>97.588855694499998</c:v>
                </c:pt>
                <c:pt idx="21450">
                  <c:v>97.590241519800003</c:v>
                </c:pt>
                <c:pt idx="21451">
                  <c:v>97.591257846299996</c:v>
                </c:pt>
                <c:pt idx="21452">
                  <c:v>97.592680826700004</c:v>
                </c:pt>
                <c:pt idx="21453">
                  <c:v>97.596655854600002</c:v>
                </c:pt>
                <c:pt idx="21454">
                  <c:v>97.600362708099993</c:v>
                </c:pt>
                <c:pt idx="21455">
                  <c:v>97.600977774699999</c:v>
                </c:pt>
                <c:pt idx="21456">
                  <c:v>97.601488572799994</c:v>
                </c:pt>
                <c:pt idx="21457">
                  <c:v>97.603726407099998</c:v>
                </c:pt>
                <c:pt idx="21458">
                  <c:v>97.608174844499999</c:v>
                </c:pt>
                <c:pt idx="21459">
                  <c:v>97.612102296100005</c:v>
                </c:pt>
                <c:pt idx="21460">
                  <c:v>97.615567184900002</c:v>
                </c:pt>
                <c:pt idx="21461">
                  <c:v>97.619375611699994</c:v>
                </c:pt>
                <c:pt idx="21462">
                  <c:v>97.622178921100002</c:v>
                </c:pt>
                <c:pt idx="21463">
                  <c:v>97.623410425299994</c:v>
                </c:pt>
                <c:pt idx="21464">
                  <c:v>97.624168577500001</c:v>
                </c:pt>
                <c:pt idx="21465">
                  <c:v>97.625090436299999</c:v>
                </c:pt>
                <c:pt idx="21466">
                  <c:v>97.6266666824</c:v>
                </c:pt>
                <c:pt idx="21467">
                  <c:v>97.629456967099998</c:v>
                </c:pt>
                <c:pt idx="21468">
                  <c:v>97.632510357200005</c:v>
                </c:pt>
                <c:pt idx="21469">
                  <c:v>97.636485234700004</c:v>
                </c:pt>
                <c:pt idx="21470">
                  <c:v>97.641859366600002</c:v>
                </c:pt>
                <c:pt idx="21471">
                  <c:v>97.647997132399993</c:v>
                </c:pt>
                <c:pt idx="21472">
                  <c:v>97.652305786699998</c:v>
                </c:pt>
                <c:pt idx="21473">
                  <c:v>97.654434499999994</c:v>
                </c:pt>
                <c:pt idx="21474">
                  <c:v>97.655906923800003</c:v>
                </c:pt>
                <c:pt idx="21475">
                  <c:v>97.656628995800006</c:v>
                </c:pt>
                <c:pt idx="21476">
                  <c:v>97.658498053800002</c:v>
                </c:pt>
                <c:pt idx="21477">
                  <c:v>97.661507186899996</c:v>
                </c:pt>
                <c:pt idx="21478">
                  <c:v>97.664362847000007</c:v>
                </c:pt>
                <c:pt idx="21479">
                  <c:v>97.666668122999994</c:v>
                </c:pt>
                <c:pt idx="21480">
                  <c:v>97.6682502779</c:v>
                </c:pt>
                <c:pt idx="21481">
                  <c:v>97.669251909600007</c:v>
                </c:pt>
                <c:pt idx="21482">
                  <c:v>97.669996212699999</c:v>
                </c:pt>
                <c:pt idx="21483">
                  <c:v>97.671747217199993</c:v>
                </c:pt>
                <c:pt idx="21484">
                  <c:v>97.674179916100002</c:v>
                </c:pt>
                <c:pt idx="21485">
                  <c:v>97.675881350699996</c:v>
                </c:pt>
                <c:pt idx="21486">
                  <c:v>97.679494518799999</c:v>
                </c:pt>
                <c:pt idx="21487">
                  <c:v>97.6827848235</c:v>
                </c:pt>
                <c:pt idx="21488">
                  <c:v>97.686090426199996</c:v>
                </c:pt>
                <c:pt idx="21489">
                  <c:v>97.689949885000004</c:v>
                </c:pt>
                <c:pt idx="21490">
                  <c:v>97.691130193800007</c:v>
                </c:pt>
                <c:pt idx="21491">
                  <c:v>97.691791909100004</c:v>
                </c:pt>
                <c:pt idx="21492">
                  <c:v>97.693394663099994</c:v>
                </c:pt>
                <c:pt idx="21493">
                  <c:v>97.6952899132</c:v>
                </c:pt>
                <c:pt idx="21494">
                  <c:v>97.696236597699993</c:v>
                </c:pt>
                <c:pt idx="21495">
                  <c:v>97.6986743426</c:v>
                </c:pt>
                <c:pt idx="21496">
                  <c:v>97.701642961700003</c:v>
                </c:pt>
                <c:pt idx="21497">
                  <c:v>97.702895074899999</c:v>
                </c:pt>
                <c:pt idx="21498">
                  <c:v>97.704106040200003</c:v>
                </c:pt>
                <c:pt idx="21499">
                  <c:v>97.706033858300003</c:v>
                </c:pt>
                <c:pt idx="21500">
                  <c:v>97.708368443500007</c:v>
                </c:pt>
                <c:pt idx="21501">
                  <c:v>97.712060075599993</c:v>
                </c:pt>
                <c:pt idx="21502">
                  <c:v>97.714685736600003</c:v>
                </c:pt>
                <c:pt idx="21503">
                  <c:v>97.715612221499995</c:v>
                </c:pt>
                <c:pt idx="21504">
                  <c:v>97.716765006200006</c:v>
                </c:pt>
                <c:pt idx="21505">
                  <c:v>97.718181987099996</c:v>
                </c:pt>
                <c:pt idx="21506">
                  <c:v>97.720422819899994</c:v>
                </c:pt>
                <c:pt idx="21507">
                  <c:v>97.721764727700005</c:v>
                </c:pt>
                <c:pt idx="21508">
                  <c:v>97.723600222000002</c:v>
                </c:pt>
                <c:pt idx="21509">
                  <c:v>97.728877382600004</c:v>
                </c:pt>
                <c:pt idx="21510">
                  <c:v>97.735238408900003</c:v>
                </c:pt>
                <c:pt idx="21511">
                  <c:v>97.738301282099997</c:v>
                </c:pt>
                <c:pt idx="21512">
                  <c:v>97.738644344899996</c:v>
                </c:pt>
                <c:pt idx="21513">
                  <c:v>97.739160002899993</c:v>
                </c:pt>
                <c:pt idx="21514">
                  <c:v>97.741261106899998</c:v>
                </c:pt>
                <c:pt idx="21515">
                  <c:v>97.743317116300005</c:v>
                </c:pt>
                <c:pt idx="21516">
                  <c:v>97.745443885399993</c:v>
                </c:pt>
                <c:pt idx="21517">
                  <c:v>97.748168232400005</c:v>
                </c:pt>
                <c:pt idx="21518">
                  <c:v>97.749253194999994</c:v>
                </c:pt>
                <c:pt idx="21519">
                  <c:v>97.749776275599999</c:v>
                </c:pt>
                <c:pt idx="21520">
                  <c:v>97.751688714799997</c:v>
                </c:pt>
                <c:pt idx="21521">
                  <c:v>97.753512423199993</c:v>
                </c:pt>
                <c:pt idx="21522">
                  <c:v>97.754336873499994</c:v>
                </c:pt>
                <c:pt idx="21523">
                  <c:v>97.756795837599995</c:v>
                </c:pt>
                <c:pt idx="21524">
                  <c:v>97.760494491000003</c:v>
                </c:pt>
                <c:pt idx="21525">
                  <c:v>97.763167886700003</c:v>
                </c:pt>
                <c:pt idx="21526">
                  <c:v>97.764183221300001</c:v>
                </c:pt>
                <c:pt idx="21527">
                  <c:v>97.766224029599996</c:v>
                </c:pt>
                <c:pt idx="21528">
                  <c:v>97.768250002299993</c:v>
                </c:pt>
                <c:pt idx="21529">
                  <c:v>97.768413869200003</c:v>
                </c:pt>
                <c:pt idx="21530">
                  <c:v>97.768594727899995</c:v>
                </c:pt>
                <c:pt idx="21531">
                  <c:v>97.769134879500001</c:v>
                </c:pt>
                <c:pt idx="21532">
                  <c:v>97.769689835299999</c:v>
                </c:pt>
                <c:pt idx="21533">
                  <c:v>97.770510724900006</c:v>
                </c:pt>
                <c:pt idx="21534">
                  <c:v>97.772694041600005</c:v>
                </c:pt>
                <c:pt idx="21535">
                  <c:v>97.774881864299999</c:v>
                </c:pt>
                <c:pt idx="21536">
                  <c:v>97.776252849700001</c:v>
                </c:pt>
                <c:pt idx="21537">
                  <c:v>97.777801788399998</c:v>
                </c:pt>
                <c:pt idx="21538">
                  <c:v>97.779035301099995</c:v>
                </c:pt>
                <c:pt idx="21539">
                  <c:v>97.779904029099995</c:v>
                </c:pt>
                <c:pt idx="21540">
                  <c:v>97.780703536100006</c:v>
                </c:pt>
                <c:pt idx="21541">
                  <c:v>97.781388668399998</c:v>
                </c:pt>
                <c:pt idx="21542">
                  <c:v>97.7819502583</c:v>
                </c:pt>
                <c:pt idx="21543">
                  <c:v>97.782833122499994</c:v>
                </c:pt>
                <c:pt idx="21544">
                  <c:v>97.783642628199999</c:v>
                </c:pt>
                <c:pt idx="21545">
                  <c:v>97.785895785999998</c:v>
                </c:pt>
                <c:pt idx="21546">
                  <c:v>97.7884145246</c:v>
                </c:pt>
                <c:pt idx="21547">
                  <c:v>97.790360658400004</c:v>
                </c:pt>
                <c:pt idx="21548">
                  <c:v>97.792351391699995</c:v>
                </c:pt>
                <c:pt idx="21549">
                  <c:v>97.793331817500004</c:v>
                </c:pt>
                <c:pt idx="21550">
                  <c:v>97.794230341000002</c:v>
                </c:pt>
                <c:pt idx="21551">
                  <c:v>97.795025798599994</c:v>
                </c:pt>
                <c:pt idx="21552">
                  <c:v>97.7954508567</c:v>
                </c:pt>
                <c:pt idx="21553">
                  <c:v>97.795560801600004</c:v>
                </c:pt>
                <c:pt idx="21554">
                  <c:v>97.796870395200003</c:v>
                </c:pt>
                <c:pt idx="21555">
                  <c:v>97.798378577799994</c:v>
                </c:pt>
                <c:pt idx="21556">
                  <c:v>97.799274812700006</c:v>
                </c:pt>
                <c:pt idx="21557">
                  <c:v>97.799895251099997</c:v>
                </c:pt>
                <c:pt idx="21558">
                  <c:v>97.801023734300003</c:v>
                </c:pt>
                <c:pt idx="21559">
                  <c:v>97.8022217412</c:v>
                </c:pt>
                <c:pt idx="21560">
                  <c:v>97.802594672799998</c:v>
                </c:pt>
                <c:pt idx="21561">
                  <c:v>97.803045025499998</c:v>
                </c:pt>
                <c:pt idx="21562">
                  <c:v>97.803292975999994</c:v>
                </c:pt>
                <c:pt idx="21563">
                  <c:v>97.803593145999997</c:v>
                </c:pt>
                <c:pt idx="21564">
                  <c:v>97.803982742000002</c:v>
                </c:pt>
                <c:pt idx="21565">
                  <c:v>97.806466387499995</c:v>
                </c:pt>
                <c:pt idx="21566">
                  <c:v>97.810581535200001</c:v>
                </c:pt>
                <c:pt idx="21567">
                  <c:v>97.813034090200006</c:v>
                </c:pt>
                <c:pt idx="21568">
                  <c:v>97.814025211499995</c:v>
                </c:pt>
                <c:pt idx="21569">
                  <c:v>97.814556772200007</c:v>
                </c:pt>
                <c:pt idx="21570">
                  <c:v>97.816127273600003</c:v>
                </c:pt>
                <c:pt idx="21571">
                  <c:v>97.8184366248</c:v>
                </c:pt>
                <c:pt idx="21572">
                  <c:v>97.820477044300006</c:v>
                </c:pt>
                <c:pt idx="21573">
                  <c:v>97.822828168499996</c:v>
                </c:pt>
                <c:pt idx="21574">
                  <c:v>97.825256457600005</c:v>
                </c:pt>
                <c:pt idx="21575">
                  <c:v>97.826554469000001</c:v>
                </c:pt>
                <c:pt idx="21576">
                  <c:v>97.826951190299994</c:v>
                </c:pt>
                <c:pt idx="21577">
                  <c:v>97.827489225400001</c:v>
                </c:pt>
                <c:pt idx="21578">
                  <c:v>97.829294121299995</c:v>
                </c:pt>
                <c:pt idx="21579">
                  <c:v>97.831633773299998</c:v>
                </c:pt>
                <c:pt idx="21580">
                  <c:v>97.832755298500004</c:v>
                </c:pt>
                <c:pt idx="21581">
                  <c:v>97.835979327399997</c:v>
                </c:pt>
                <c:pt idx="21582">
                  <c:v>97.843764551999996</c:v>
                </c:pt>
                <c:pt idx="21583">
                  <c:v>97.848758637700001</c:v>
                </c:pt>
                <c:pt idx="21584">
                  <c:v>97.849418928000006</c:v>
                </c:pt>
                <c:pt idx="21585">
                  <c:v>97.851598287000002</c:v>
                </c:pt>
                <c:pt idx="21586">
                  <c:v>97.854431374900003</c:v>
                </c:pt>
                <c:pt idx="21587">
                  <c:v>97.857951532100003</c:v>
                </c:pt>
                <c:pt idx="21588">
                  <c:v>97.860338055100001</c:v>
                </c:pt>
                <c:pt idx="21589">
                  <c:v>97.860805395499995</c:v>
                </c:pt>
                <c:pt idx="21590">
                  <c:v>97.862253220300005</c:v>
                </c:pt>
                <c:pt idx="21591">
                  <c:v>97.8635182509</c:v>
                </c:pt>
                <c:pt idx="21592">
                  <c:v>97.864270280400007</c:v>
                </c:pt>
                <c:pt idx="21593">
                  <c:v>97.865366675100006</c:v>
                </c:pt>
                <c:pt idx="21594">
                  <c:v>97.868105523300002</c:v>
                </c:pt>
                <c:pt idx="21595">
                  <c:v>97.870861210699999</c:v>
                </c:pt>
                <c:pt idx="21596">
                  <c:v>97.871436690099998</c:v>
                </c:pt>
                <c:pt idx="21597">
                  <c:v>97.872007315399998</c:v>
                </c:pt>
                <c:pt idx="21598">
                  <c:v>97.872666543799994</c:v>
                </c:pt>
                <c:pt idx="21599">
                  <c:v>97.873295568399996</c:v>
                </c:pt>
                <c:pt idx="21600">
                  <c:v>97.874270928599998</c:v>
                </c:pt>
                <c:pt idx="21601">
                  <c:v>97.875179293000002</c:v>
                </c:pt>
                <c:pt idx="21602">
                  <c:v>97.8786832893</c:v>
                </c:pt>
                <c:pt idx="21603">
                  <c:v>97.884186727599996</c:v>
                </c:pt>
                <c:pt idx="21604">
                  <c:v>97.887676946599996</c:v>
                </c:pt>
                <c:pt idx="21605">
                  <c:v>97.889940900300005</c:v>
                </c:pt>
                <c:pt idx="21606">
                  <c:v>97.891252520899997</c:v>
                </c:pt>
                <c:pt idx="21607">
                  <c:v>97.893954514200004</c:v>
                </c:pt>
                <c:pt idx="21608">
                  <c:v>97.897592068799995</c:v>
                </c:pt>
                <c:pt idx="21609">
                  <c:v>97.899537109600004</c:v>
                </c:pt>
                <c:pt idx="21610">
                  <c:v>97.901335182599993</c:v>
                </c:pt>
                <c:pt idx="21611">
                  <c:v>97.902569786000001</c:v>
                </c:pt>
                <c:pt idx="21612">
                  <c:v>97.905982882499998</c:v>
                </c:pt>
                <c:pt idx="21613">
                  <c:v>97.9104141567</c:v>
                </c:pt>
                <c:pt idx="21614">
                  <c:v>97.912270420599995</c:v>
                </c:pt>
                <c:pt idx="21615">
                  <c:v>97.912766032500002</c:v>
                </c:pt>
                <c:pt idx="21616">
                  <c:v>97.913388371699995</c:v>
                </c:pt>
                <c:pt idx="21617">
                  <c:v>97.914556396799995</c:v>
                </c:pt>
                <c:pt idx="21618">
                  <c:v>97.915289415299995</c:v>
                </c:pt>
                <c:pt idx="21619">
                  <c:v>97.915676851599997</c:v>
                </c:pt>
                <c:pt idx="21620">
                  <c:v>97.916556572600001</c:v>
                </c:pt>
                <c:pt idx="21621">
                  <c:v>97.917659786900003</c:v>
                </c:pt>
                <c:pt idx="21622">
                  <c:v>97.918485080500005</c:v>
                </c:pt>
                <c:pt idx="21623">
                  <c:v>97.920394956999999</c:v>
                </c:pt>
                <c:pt idx="21624">
                  <c:v>97.922397270999994</c:v>
                </c:pt>
                <c:pt idx="21625">
                  <c:v>97.923866431799993</c:v>
                </c:pt>
                <c:pt idx="21626">
                  <c:v>97.924971001399996</c:v>
                </c:pt>
                <c:pt idx="21627">
                  <c:v>97.925865476799999</c:v>
                </c:pt>
                <c:pt idx="21628">
                  <c:v>97.927537939199993</c:v>
                </c:pt>
                <c:pt idx="21629">
                  <c:v>97.929550343200006</c:v>
                </c:pt>
                <c:pt idx="21630">
                  <c:v>97.933242527299996</c:v>
                </c:pt>
                <c:pt idx="21631">
                  <c:v>97.936281497699994</c:v>
                </c:pt>
                <c:pt idx="21632">
                  <c:v>97.937089852499994</c:v>
                </c:pt>
                <c:pt idx="21633">
                  <c:v>97.9380176664</c:v>
                </c:pt>
                <c:pt idx="21634">
                  <c:v>97.938626141399993</c:v>
                </c:pt>
                <c:pt idx="21635">
                  <c:v>97.939868686500006</c:v>
                </c:pt>
                <c:pt idx="21636">
                  <c:v>97.941865972399995</c:v>
                </c:pt>
                <c:pt idx="21637">
                  <c:v>97.943128549299999</c:v>
                </c:pt>
                <c:pt idx="21638">
                  <c:v>97.944229593299994</c:v>
                </c:pt>
                <c:pt idx="21639">
                  <c:v>97.945108982700006</c:v>
                </c:pt>
                <c:pt idx="21640">
                  <c:v>97.945552895700004</c:v>
                </c:pt>
                <c:pt idx="21641">
                  <c:v>97.946433230599993</c:v>
                </c:pt>
                <c:pt idx="21642">
                  <c:v>97.947499779599994</c:v>
                </c:pt>
                <c:pt idx="21643">
                  <c:v>97.948028927699994</c:v>
                </c:pt>
                <c:pt idx="21644">
                  <c:v>97.949079593799993</c:v>
                </c:pt>
                <c:pt idx="21645">
                  <c:v>97.951351812599995</c:v>
                </c:pt>
                <c:pt idx="21646">
                  <c:v>97.953423742799998</c:v>
                </c:pt>
                <c:pt idx="21647">
                  <c:v>97.956737427199997</c:v>
                </c:pt>
                <c:pt idx="21648">
                  <c:v>97.959500622899995</c:v>
                </c:pt>
                <c:pt idx="21649">
                  <c:v>97.961809161600002</c:v>
                </c:pt>
                <c:pt idx="21650">
                  <c:v>97.964179075499999</c:v>
                </c:pt>
                <c:pt idx="21651">
                  <c:v>97.964903329600006</c:v>
                </c:pt>
                <c:pt idx="21652">
                  <c:v>97.966226555600002</c:v>
                </c:pt>
                <c:pt idx="21653">
                  <c:v>97.967154333699995</c:v>
                </c:pt>
                <c:pt idx="21654">
                  <c:v>97.967807308199994</c:v>
                </c:pt>
                <c:pt idx="21655">
                  <c:v>97.968364083599994</c:v>
                </c:pt>
                <c:pt idx="21656">
                  <c:v>97.968910287200003</c:v>
                </c:pt>
                <c:pt idx="21657">
                  <c:v>97.969648730900005</c:v>
                </c:pt>
                <c:pt idx="21658">
                  <c:v>97.970788819800006</c:v>
                </c:pt>
                <c:pt idx="21659">
                  <c:v>97.971767349299995</c:v>
                </c:pt>
                <c:pt idx="21660">
                  <c:v>97.972614305999997</c:v>
                </c:pt>
                <c:pt idx="21661">
                  <c:v>97.973830180099995</c:v>
                </c:pt>
                <c:pt idx="21662">
                  <c:v>97.974574179699999</c:v>
                </c:pt>
                <c:pt idx="21663">
                  <c:v>97.975108854799998</c:v>
                </c:pt>
                <c:pt idx="21664">
                  <c:v>97.976449344299994</c:v>
                </c:pt>
                <c:pt idx="21665">
                  <c:v>97.980883820299994</c:v>
                </c:pt>
                <c:pt idx="21666">
                  <c:v>97.984909599199995</c:v>
                </c:pt>
                <c:pt idx="21667">
                  <c:v>97.986835999099995</c:v>
                </c:pt>
                <c:pt idx="21668">
                  <c:v>97.989835031499993</c:v>
                </c:pt>
                <c:pt idx="21669">
                  <c:v>97.991695884799995</c:v>
                </c:pt>
                <c:pt idx="21670">
                  <c:v>97.991879330700002</c:v>
                </c:pt>
                <c:pt idx="21671">
                  <c:v>97.992799276699998</c:v>
                </c:pt>
                <c:pt idx="21672">
                  <c:v>97.996203519999995</c:v>
                </c:pt>
                <c:pt idx="21673">
                  <c:v>97.999857069800001</c:v>
                </c:pt>
                <c:pt idx="21674">
                  <c:v>98.004065428800004</c:v>
                </c:pt>
                <c:pt idx="21675">
                  <c:v>98.007350573599993</c:v>
                </c:pt>
                <c:pt idx="21676">
                  <c:v>98.008831858199997</c:v>
                </c:pt>
                <c:pt idx="21677">
                  <c:v>98.010443952599999</c:v>
                </c:pt>
                <c:pt idx="21678">
                  <c:v>98.011531623500005</c:v>
                </c:pt>
                <c:pt idx="21679">
                  <c:v>98.014742299600002</c:v>
                </c:pt>
                <c:pt idx="21680">
                  <c:v>98.017213746099998</c:v>
                </c:pt>
                <c:pt idx="21681">
                  <c:v>98.019877101600002</c:v>
                </c:pt>
                <c:pt idx="21682">
                  <c:v>98.0228576807</c:v>
                </c:pt>
                <c:pt idx="21683">
                  <c:v>98.023982241400006</c:v>
                </c:pt>
                <c:pt idx="21684">
                  <c:v>98.025930626399997</c:v>
                </c:pt>
                <c:pt idx="21685">
                  <c:v>98.027940146800006</c:v>
                </c:pt>
                <c:pt idx="21686">
                  <c:v>98.029789719700005</c:v>
                </c:pt>
                <c:pt idx="21687">
                  <c:v>98.031524054900004</c:v>
                </c:pt>
                <c:pt idx="21688">
                  <c:v>98.035293828700006</c:v>
                </c:pt>
                <c:pt idx="21689">
                  <c:v>98.038694876099996</c:v>
                </c:pt>
                <c:pt idx="21690">
                  <c:v>98.039420480800004</c:v>
                </c:pt>
                <c:pt idx="21691">
                  <c:v>98.040391010899995</c:v>
                </c:pt>
                <c:pt idx="21692">
                  <c:v>98.044028347600005</c:v>
                </c:pt>
                <c:pt idx="21693">
                  <c:v>98.047727172199998</c:v>
                </c:pt>
                <c:pt idx="21694">
                  <c:v>98.048633781099994</c:v>
                </c:pt>
                <c:pt idx="21695">
                  <c:v>98.051031944100004</c:v>
                </c:pt>
                <c:pt idx="21696">
                  <c:v>98.053801109800006</c:v>
                </c:pt>
                <c:pt idx="21697">
                  <c:v>98.055557632800003</c:v>
                </c:pt>
                <c:pt idx="21698">
                  <c:v>98.056697276799994</c:v>
                </c:pt>
                <c:pt idx="21699">
                  <c:v>98.056738951100002</c:v>
                </c:pt>
                <c:pt idx="21700">
                  <c:v>98.0574776829</c:v>
                </c:pt>
                <c:pt idx="21701">
                  <c:v>98.060926465999998</c:v>
                </c:pt>
                <c:pt idx="21702">
                  <c:v>98.064063601499996</c:v>
                </c:pt>
                <c:pt idx="21703">
                  <c:v>98.065882461000001</c:v>
                </c:pt>
                <c:pt idx="21704">
                  <c:v>98.068612220399999</c:v>
                </c:pt>
                <c:pt idx="21705">
                  <c:v>98.069943873900002</c:v>
                </c:pt>
                <c:pt idx="21706">
                  <c:v>98.070638442499998</c:v>
                </c:pt>
                <c:pt idx="21707">
                  <c:v>98.072167031899994</c:v>
                </c:pt>
                <c:pt idx="21708">
                  <c:v>98.073587277100003</c:v>
                </c:pt>
                <c:pt idx="21709">
                  <c:v>98.074928147600005</c:v>
                </c:pt>
                <c:pt idx="21710">
                  <c:v>98.075710927299994</c:v>
                </c:pt>
                <c:pt idx="21711">
                  <c:v>98.075846447200007</c:v>
                </c:pt>
                <c:pt idx="21712">
                  <c:v>98.076446106199995</c:v>
                </c:pt>
                <c:pt idx="21713">
                  <c:v>98.077874428800001</c:v>
                </c:pt>
                <c:pt idx="21714">
                  <c:v>98.080259632199997</c:v>
                </c:pt>
                <c:pt idx="21715">
                  <c:v>98.082245310100006</c:v>
                </c:pt>
                <c:pt idx="21716">
                  <c:v>98.085190946799997</c:v>
                </c:pt>
                <c:pt idx="21717">
                  <c:v>98.088013146400002</c:v>
                </c:pt>
                <c:pt idx="21718">
                  <c:v>98.088842713600002</c:v>
                </c:pt>
                <c:pt idx="21719">
                  <c:v>98.092146988300001</c:v>
                </c:pt>
                <c:pt idx="21720">
                  <c:v>98.095559779300004</c:v>
                </c:pt>
                <c:pt idx="21721">
                  <c:v>98.0969831707</c:v>
                </c:pt>
                <c:pt idx="21722">
                  <c:v>98.098006182800006</c:v>
                </c:pt>
                <c:pt idx="21723">
                  <c:v>98.098225953599993</c:v>
                </c:pt>
                <c:pt idx="21724">
                  <c:v>98.099505918999995</c:v>
                </c:pt>
                <c:pt idx="21725">
                  <c:v>98.101183774099994</c:v>
                </c:pt>
                <c:pt idx="21726">
                  <c:v>98.103075408600006</c:v>
                </c:pt>
                <c:pt idx="21727">
                  <c:v>98.1053184182</c:v>
                </c:pt>
                <c:pt idx="21728">
                  <c:v>98.106607823199994</c:v>
                </c:pt>
                <c:pt idx="21729">
                  <c:v>98.107485264800005</c:v>
                </c:pt>
                <c:pt idx="21730">
                  <c:v>98.108748934600001</c:v>
                </c:pt>
                <c:pt idx="21731">
                  <c:v>98.109574372599994</c:v>
                </c:pt>
                <c:pt idx="21732">
                  <c:v>98.112488202999998</c:v>
                </c:pt>
                <c:pt idx="21733">
                  <c:v>98.116112652699996</c:v>
                </c:pt>
                <c:pt idx="21734">
                  <c:v>98.117213634300001</c:v>
                </c:pt>
                <c:pt idx="21735">
                  <c:v>98.118705613800003</c:v>
                </c:pt>
                <c:pt idx="21736">
                  <c:v>98.121277939600006</c:v>
                </c:pt>
                <c:pt idx="21737">
                  <c:v>98.123748444499995</c:v>
                </c:pt>
                <c:pt idx="21738">
                  <c:v>98.126754132299993</c:v>
                </c:pt>
                <c:pt idx="21739">
                  <c:v>98.130185778500007</c:v>
                </c:pt>
                <c:pt idx="21740">
                  <c:v>98.132673625500004</c:v>
                </c:pt>
                <c:pt idx="21741">
                  <c:v>98.134772875099998</c:v>
                </c:pt>
                <c:pt idx="21742">
                  <c:v>98.137427544700003</c:v>
                </c:pt>
                <c:pt idx="21743">
                  <c:v>98.140056653100004</c:v>
                </c:pt>
                <c:pt idx="21744">
                  <c:v>98.142025285299994</c:v>
                </c:pt>
                <c:pt idx="21745">
                  <c:v>98.143303227399997</c:v>
                </c:pt>
                <c:pt idx="21746">
                  <c:v>98.143900037700007</c:v>
                </c:pt>
                <c:pt idx="21747">
                  <c:v>98.145439388599996</c:v>
                </c:pt>
                <c:pt idx="21748">
                  <c:v>98.147403312500003</c:v>
                </c:pt>
                <c:pt idx="21749">
                  <c:v>98.150396355599995</c:v>
                </c:pt>
                <c:pt idx="21750">
                  <c:v>98.154661862699996</c:v>
                </c:pt>
                <c:pt idx="21751">
                  <c:v>98.157016372100003</c:v>
                </c:pt>
                <c:pt idx="21752">
                  <c:v>98.160067099700001</c:v>
                </c:pt>
                <c:pt idx="21753">
                  <c:v>98.162743967699996</c:v>
                </c:pt>
                <c:pt idx="21754">
                  <c:v>98.163820301800001</c:v>
                </c:pt>
                <c:pt idx="21755">
                  <c:v>98.166875921300004</c:v>
                </c:pt>
                <c:pt idx="21756">
                  <c:v>98.169192667700003</c:v>
                </c:pt>
                <c:pt idx="21757">
                  <c:v>98.169715697599997</c:v>
                </c:pt>
                <c:pt idx="21758">
                  <c:v>98.170481419799998</c:v>
                </c:pt>
                <c:pt idx="21759">
                  <c:v>98.172113813699994</c:v>
                </c:pt>
                <c:pt idx="21760">
                  <c:v>98.173739577700005</c:v>
                </c:pt>
                <c:pt idx="21761">
                  <c:v>98.174587862899998</c:v>
                </c:pt>
                <c:pt idx="21762">
                  <c:v>98.176762162800003</c:v>
                </c:pt>
                <c:pt idx="21763">
                  <c:v>98.179333854199996</c:v>
                </c:pt>
                <c:pt idx="21764">
                  <c:v>98.180121124400003</c:v>
                </c:pt>
                <c:pt idx="21765">
                  <c:v>98.180452487799997</c:v>
                </c:pt>
                <c:pt idx="21766">
                  <c:v>98.181191099100005</c:v>
                </c:pt>
                <c:pt idx="21767">
                  <c:v>98.181902817799994</c:v>
                </c:pt>
                <c:pt idx="21768">
                  <c:v>98.182750880699999</c:v>
                </c:pt>
                <c:pt idx="21769">
                  <c:v>98.184174414200001</c:v>
                </c:pt>
                <c:pt idx="21770">
                  <c:v>98.188372868299993</c:v>
                </c:pt>
                <c:pt idx="21771">
                  <c:v>98.192177641699999</c:v>
                </c:pt>
                <c:pt idx="21772">
                  <c:v>98.192565565500004</c:v>
                </c:pt>
                <c:pt idx="21773">
                  <c:v>98.192846147500006</c:v>
                </c:pt>
                <c:pt idx="21774">
                  <c:v>98.194667358100006</c:v>
                </c:pt>
                <c:pt idx="21775">
                  <c:v>98.1962440896</c:v>
                </c:pt>
                <c:pt idx="21776">
                  <c:v>98.196706309099994</c:v>
                </c:pt>
                <c:pt idx="21777">
                  <c:v>98.198051721799999</c:v>
                </c:pt>
                <c:pt idx="21778">
                  <c:v>98.199395619599997</c:v>
                </c:pt>
                <c:pt idx="21779">
                  <c:v>98.200276010400003</c:v>
                </c:pt>
                <c:pt idx="21780">
                  <c:v>98.200993411900001</c:v>
                </c:pt>
                <c:pt idx="21781">
                  <c:v>98.2021552227</c:v>
                </c:pt>
                <c:pt idx="21782">
                  <c:v>98.2066121525</c:v>
                </c:pt>
                <c:pt idx="21783">
                  <c:v>98.210392451499999</c:v>
                </c:pt>
                <c:pt idx="21784">
                  <c:v>98.211805541000004</c:v>
                </c:pt>
                <c:pt idx="21785">
                  <c:v>98.213541602399999</c:v>
                </c:pt>
                <c:pt idx="21786">
                  <c:v>98.214163050300002</c:v>
                </c:pt>
                <c:pt idx="21787">
                  <c:v>98.218167761100005</c:v>
                </c:pt>
                <c:pt idx="21788">
                  <c:v>98.223684061300006</c:v>
                </c:pt>
                <c:pt idx="21789">
                  <c:v>98.225322680199994</c:v>
                </c:pt>
                <c:pt idx="21790">
                  <c:v>98.225966005999993</c:v>
                </c:pt>
                <c:pt idx="21791">
                  <c:v>98.226864804300007</c:v>
                </c:pt>
                <c:pt idx="21792">
                  <c:v>98.228523969099996</c:v>
                </c:pt>
                <c:pt idx="21793">
                  <c:v>98.231826952099993</c:v>
                </c:pt>
                <c:pt idx="21794">
                  <c:v>98.234398569700005</c:v>
                </c:pt>
                <c:pt idx="21795">
                  <c:v>98.236023922699999</c:v>
                </c:pt>
                <c:pt idx="21796">
                  <c:v>98.237687719299998</c:v>
                </c:pt>
                <c:pt idx="21797">
                  <c:v>98.239357733299997</c:v>
                </c:pt>
                <c:pt idx="21798">
                  <c:v>98.2433566566</c:v>
                </c:pt>
                <c:pt idx="21799">
                  <c:v>98.247698614100003</c:v>
                </c:pt>
                <c:pt idx="21800">
                  <c:v>98.249925498300001</c:v>
                </c:pt>
                <c:pt idx="21801">
                  <c:v>98.251711620699993</c:v>
                </c:pt>
                <c:pt idx="21802">
                  <c:v>98.253096585600005</c:v>
                </c:pt>
                <c:pt idx="21803">
                  <c:v>98.253775849099995</c:v>
                </c:pt>
                <c:pt idx="21804">
                  <c:v>98.254528362499997</c:v>
                </c:pt>
                <c:pt idx="21805">
                  <c:v>98.255294212899997</c:v>
                </c:pt>
                <c:pt idx="21806">
                  <c:v>98.256778909999994</c:v>
                </c:pt>
                <c:pt idx="21807">
                  <c:v>98.258483377399997</c:v>
                </c:pt>
                <c:pt idx="21808">
                  <c:v>98.259746699700003</c:v>
                </c:pt>
                <c:pt idx="21809">
                  <c:v>98.263462629299994</c:v>
                </c:pt>
                <c:pt idx="21810">
                  <c:v>98.267437367400007</c:v>
                </c:pt>
                <c:pt idx="21811">
                  <c:v>98.268578508199994</c:v>
                </c:pt>
                <c:pt idx="21812">
                  <c:v>98.269124455400004</c:v>
                </c:pt>
                <c:pt idx="21813">
                  <c:v>98.271179889699994</c:v>
                </c:pt>
                <c:pt idx="21814">
                  <c:v>98.274777555399993</c:v>
                </c:pt>
                <c:pt idx="21815">
                  <c:v>98.277756892200003</c:v>
                </c:pt>
                <c:pt idx="21816">
                  <c:v>98.279001033399993</c:v>
                </c:pt>
                <c:pt idx="21817">
                  <c:v>98.279591978300004</c:v>
                </c:pt>
                <c:pt idx="21818">
                  <c:v>98.280239565800002</c:v>
                </c:pt>
                <c:pt idx="21819">
                  <c:v>98.282986370900005</c:v>
                </c:pt>
                <c:pt idx="21820">
                  <c:v>98.287847063399994</c:v>
                </c:pt>
                <c:pt idx="21821">
                  <c:v>98.2908615188</c:v>
                </c:pt>
                <c:pt idx="21822">
                  <c:v>98.293440245100001</c:v>
                </c:pt>
                <c:pt idx="21823">
                  <c:v>98.2965441148</c:v>
                </c:pt>
                <c:pt idx="21824">
                  <c:v>98.298028469800002</c:v>
                </c:pt>
                <c:pt idx="21825">
                  <c:v>98.299583193999993</c:v>
                </c:pt>
                <c:pt idx="21826">
                  <c:v>98.302357953500007</c:v>
                </c:pt>
                <c:pt idx="21827">
                  <c:v>98.305786642000001</c:v>
                </c:pt>
                <c:pt idx="21828">
                  <c:v>98.309279699100003</c:v>
                </c:pt>
                <c:pt idx="21829">
                  <c:v>98.311353486100003</c:v>
                </c:pt>
                <c:pt idx="21830">
                  <c:v>98.312040955900002</c:v>
                </c:pt>
                <c:pt idx="21831">
                  <c:v>98.314539783100003</c:v>
                </c:pt>
                <c:pt idx="21832">
                  <c:v>98.317631259400002</c:v>
                </c:pt>
                <c:pt idx="21833">
                  <c:v>98.318765075000002</c:v>
                </c:pt>
                <c:pt idx="21834">
                  <c:v>98.319455447099998</c:v>
                </c:pt>
                <c:pt idx="21835">
                  <c:v>98.320353339099995</c:v>
                </c:pt>
                <c:pt idx="21836">
                  <c:v>98.321013622099997</c:v>
                </c:pt>
                <c:pt idx="21837">
                  <c:v>98.321914683100005</c:v>
                </c:pt>
                <c:pt idx="21838">
                  <c:v>98.323773208299997</c:v>
                </c:pt>
                <c:pt idx="21839">
                  <c:v>98.325054981400001</c:v>
                </c:pt>
                <c:pt idx="21840">
                  <c:v>98.325633854000003</c:v>
                </c:pt>
                <c:pt idx="21841">
                  <c:v>98.326300156000002</c:v>
                </c:pt>
                <c:pt idx="21842">
                  <c:v>98.326854013399995</c:v>
                </c:pt>
                <c:pt idx="21843">
                  <c:v>98.327732339500002</c:v>
                </c:pt>
                <c:pt idx="21844">
                  <c:v>98.331137619000003</c:v>
                </c:pt>
                <c:pt idx="21845">
                  <c:v>98.334071844899995</c:v>
                </c:pt>
                <c:pt idx="21846">
                  <c:v>98.334783889400001</c:v>
                </c:pt>
                <c:pt idx="21847">
                  <c:v>98.337396107800004</c:v>
                </c:pt>
                <c:pt idx="21848">
                  <c:v>98.340590436400007</c:v>
                </c:pt>
                <c:pt idx="21849">
                  <c:v>98.342003907800006</c:v>
                </c:pt>
                <c:pt idx="21850">
                  <c:v>98.342288534299996</c:v>
                </c:pt>
                <c:pt idx="21851">
                  <c:v>98.344677709500004</c:v>
                </c:pt>
                <c:pt idx="21852">
                  <c:v>98.348270383400006</c:v>
                </c:pt>
                <c:pt idx="21853">
                  <c:v>98.350286678900005</c:v>
                </c:pt>
                <c:pt idx="21854">
                  <c:v>98.350986924500006</c:v>
                </c:pt>
                <c:pt idx="21855">
                  <c:v>98.351004628599995</c:v>
                </c:pt>
                <c:pt idx="21856">
                  <c:v>98.351466516499997</c:v>
                </c:pt>
                <c:pt idx="21857">
                  <c:v>98.353270867099994</c:v>
                </c:pt>
                <c:pt idx="21858">
                  <c:v>98.355411706200002</c:v>
                </c:pt>
                <c:pt idx="21859">
                  <c:v>98.356553485899994</c:v>
                </c:pt>
                <c:pt idx="21860">
                  <c:v>98.357074500400003</c:v>
                </c:pt>
                <c:pt idx="21861">
                  <c:v>98.3579778549</c:v>
                </c:pt>
                <c:pt idx="21862">
                  <c:v>98.360576568900001</c:v>
                </c:pt>
                <c:pt idx="21863">
                  <c:v>98.362648942999996</c:v>
                </c:pt>
                <c:pt idx="21864">
                  <c:v>98.362953113399996</c:v>
                </c:pt>
                <c:pt idx="21865">
                  <c:v>98.363520935400004</c:v>
                </c:pt>
                <c:pt idx="21866">
                  <c:v>98.364309622999997</c:v>
                </c:pt>
                <c:pt idx="21867">
                  <c:v>98.365071598499995</c:v>
                </c:pt>
                <c:pt idx="21868">
                  <c:v>98.366288148199999</c:v>
                </c:pt>
                <c:pt idx="21869">
                  <c:v>98.367406489199993</c:v>
                </c:pt>
                <c:pt idx="21870">
                  <c:v>98.367773251100004</c:v>
                </c:pt>
                <c:pt idx="21871">
                  <c:v>98.368240329900004</c:v>
                </c:pt>
                <c:pt idx="21872">
                  <c:v>98.368734921200002</c:v>
                </c:pt>
                <c:pt idx="21873">
                  <c:v>98.369026771199998</c:v>
                </c:pt>
                <c:pt idx="21874">
                  <c:v>98.369864213100001</c:v>
                </c:pt>
                <c:pt idx="21875">
                  <c:v>98.370593309</c:v>
                </c:pt>
                <c:pt idx="21876">
                  <c:v>98.370850314999998</c:v>
                </c:pt>
                <c:pt idx="21877">
                  <c:v>98.370987114399995</c:v>
                </c:pt>
                <c:pt idx="21878">
                  <c:v>98.371581814500004</c:v>
                </c:pt>
                <c:pt idx="21879">
                  <c:v>98.372363469299998</c:v>
                </c:pt>
                <c:pt idx="21880">
                  <c:v>98.373455577800001</c:v>
                </c:pt>
                <c:pt idx="21881">
                  <c:v>98.374971694999999</c:v>
                </c:pt>
                <c:pt idx="21882">
                  <c:v>98.376519443800007</c:v>
                </c:pt>
                <c:pt idx="21883">
                  <c:v>98.379692558000002</c:v>
                </c:pt>
                <c:pt idx="21884">
                  <c:v>98.383487470600002</c:v>
                </c:pt>
                <c:pt idx="21885">
                  <c:v>98.388881304199998</c:v>
                </c:pt>
                <c:pt idx="21886">
                  <c:v>98.392851732400004</c:v>
                </c:pt>
                <c:pt idx="21887">
                  <c:v>98.394879599399999</c:v>
                </c:pt>
                <c:pt idx="21888">
                  <c:v>98.397004567500005</c:v>
                </c:pt>
                <c:pt idx="21889">
                  <c:v>98.397541415299997</c:v>
                </c:pt>
                <c:pt idx="21890">
                  <c:v>98.399803386399995</c:v>
                </c:pt>
                <c:pt idx="21891">
                  <c:v>98.401956467999995</c:v>
                </c:pt>
                <c:pt idx="21892">
                  <c:v>98.4024122342</c:v>
                </c:pt>
                <c:pt idx="21893">
                  <c:v>98.4031060983</c:v>
                </c:pt>
                <c:pt idx="21894">
                  <c:v>98.404962081500003</c:v>
                </c:pt>
                <c:pt idx="21895">
                  <c:v>98.407228389500006</c:v>
                </c:pt>
                <c:pt idx="21896">
                  <c:v>98.408825852199996</c:v>
                </c:pt>
                <c:pt idx="21897">
                  <c:v>98.410912870800004</c:v>
                </c:pt>
                <c:pt idx="21898">
                  <c:v>98.413008086600001</c:v>
                </c:pt>
                <c:pt idx="21899">
                  <c:v>98.413955831099997</c:v>
                </c:pt>
                <c:pt idx="21900">
                  <c:v>98.415948962000002</c:v>
                </c:pt>
                <c:pt idx="21901">
                  <c:v>98.417768936300007</c:v>
                </c:pt>
                <c:pt idx="21902">
                  <c:v>98.418104397999997</c:v>
                </c:pt>
                <c:pt idx="21903">
                  <c:v>98.418866809799994</c:v>
                </c:pt>
                <c:pt idx="21904">
                  <c:v>98.419817460800004</c:v>
                </c:pt>
                <c:pt idx="21905">
                  <c:v>98.420968244700006</c:v>
                </c:pt>
                <c:pt idx="21906">
                  <c:v>98.423392421399996</c:v>
                </c:pt>
                <c:pt idx="21907">
                  <c:v>98.4252461528</c:v>
                </c:pt>
                <c:pt idx="21908">
                  <c:v>98.425548106999997</c:v>
                </c:pt>
                <c:pt idx="21909">
                  <c:v>98.425833146900004</c:v>
                </c:pt>
                <c:pt idx="21910">
                  <c:v>98.427135959400005</c:v>
                </c:pt>
                <c:pt idx="21911">
                  <c:v>98.430937337399996</c:v>
                </c:pt>
                <c:pt idx="21912">
                  <c:v>98.433510564000002</c:v>
                </c:pt>
                <c:pt idx="21913">
                  <c:v>98.434720974300006</c:v>
                </c:pt>
                <c:pt idx="21914">
                  <c:v>98.436131730100001</c:v>
                </c:pt>
                <c:pt idx="21915">
                  <c:v>98.436550896</c:v>
                </c:pt>
                <c:pt idx="21916">
                  <c:v>98.437030819599997</c:v>
                </c:pt>
                <c:pt idx="21917">
                  <c:v>98.440074315499999</c:v>
                </c:pt>
                <c:pt idx="21918">
                  <c:v>98.443640215399995</c:v>
                </c:pt>
                <c:pt idx="21919">
                  <c:v>98.445513431999998</c:v>
                </c:pt>
                <c:pt idx="21920">
                  <c:v>98.447109228499997</c:v>
                </c:pt>
                <c:pt idx="21921">
                  <c:v>98.450908875400003</c:v>
                </c:pt>
                <c:pt idx="21922">
                  <c:v>98.454618007999997</c:v>
                </c:pt>
                <c:pt idx="21923">
                  <c:v>98.455111793200004</c:v>
                </c:pt>
                <c:pt idx="21924">
                  <c:v>98.457589074699996</c:v>
                </c:pt>
                <c:pt idx="21925">
                  <c:v>98.460327223700006</c:v>
                </c:pt>
                <c:pt idx="21926">
                  <c:v>98.461516089699998</c:v>
                </c:pt>
                <c:pt idx="21927">
                  <c:v>98.462424319199997</c:v>
                </c:pt>
                <c:pt idx="21928">
                  <c:v>98.463086945699999</c:v>
                </c:pt>
                <c:pt idx="21929">
                  <c:v>98.466870508499994</c:v>
                </c:pt>
                <c:pt idx="21930">
                  <c:v>98.471332722200003</c:v>
                </c:pt>
                <c:pt idx="21931">
                  <c:v>98.473199564699996</c:v>
                </c:pt>
                <c:pt idx="21932">
                  <c:v>98.476686161000003</c:v>
                </c:pt>
                <c:pt idx="21933">
                  <c:v>98.479918724100003</c:v>
                </c:pt>
                <c:pt idx="21934">
                  <c:v>98.480444473600002</c:v>
                </c:pt>
                <c:pt idx="21935">
                  <c:v>98.480871029499994</c:v>
                </c:pt>
                <c:pt idx="21936">
                  <c:v>98.481837958300005</c:v>
                </c:pt>
                <c:pt idx="21937">
                  <c:v>98.483789702899998</c:v>
                </c:pt>
                <c:pt idx="21938">
                  <c:v>98.485531437500001</c:v>
                </c:pt>
                <c:pt idx="21939">
                  <c:v>98.486795624799996</c:v>
                </c:pt>
                <c:pt idx="21940">
                  <c:v>98.487956643499999</c:v>
                </c:pt>
                <c:pt idx="21941">
                  <c:v>98.489119670500003</c:v>
                </c:pt>
                <c:pt idx="21942">
                  <c:v>98.490338412200003</c:v>
                </c:pt>
                <c:pt idx="21943">
                  <c:v>98.491494937300004</c:v>
                </c:pt>
                <c:pt idx="21944">
                  <c:v>98.495790644099998</c:v>
                </c:pt>
                <c:pt idx="21945">
                  <c:v>98.499682176600004</c:v>
                </c:pt>
                <c:pt idx="21946">
                  <c:v>98.501842401999994</c:v>
                </c:pt>
                <c:pt idx="21947">
                  <c:v>98.504144198299997</c:v>
                </c:pt>
                <c:pt idx="21948">
                  <c:v>98.504715734100003</c:v>
                </c:pt>
                <c:pt idx="21949">
                  <c:v>98.5051038191</c:v>
                </c:pt>
                <c:pt idx="21950">
                  <c:v>98.507043017900003</c:v>
                </c:pt>
                <c:pt idx="21951">
                  <c:v>98.508768838099996</c:v>
                </c:pt>
                <c:pt idx="21952">
                  <c:v>98.509386317299999</c:v>
                </c:pt>
                <c:pt idx="21953">
                  <c:v>98.511876868200005</c:v>
                </c:pt>
                <c:pt idx="21954">
                  <c:v>98.514003118399998</c:v>
                </c:pt>
                <c:pt idx="21955">
                  <c:v>98.514422952700002</c:v>
                </c:pt>
                <c:pt idx="21956">
                  <c:v>98.515337573599993</c:v>
                </c:pt>
                <c:pt idx="21957">
                  <c:v>98.516711735499996</c:v>
                </c:pt>
                <c:pt idx="21958">
                  <c:v>98.517524946699993</c:v>
                </c:pt>
                <c:pt idx="21959">
                  <c:v>98.519378184399997</c:v>
                </c:pt>
                <c:pt idx="21960">
                  <c:v>98.521542696699996</c:v>
                </c:pt>
                <c:pt idx="21961">
                  <c:v>98.522251838700001</c:v>
                </c:pt>
                <c:pt idx="21962">
                  <c:v>98.522578976099993</c:v>
                </c:pt>
                <c:pt idx="21963">
                  <c:v>98.524759619799994</c:v>
                </c:pt>
                <c:pt idx="21964">
                  <c:v>98.527299177000003</c:v>
                </c:pt>
                <c:pt idx="21965">
                  <c:v>98.528100449299998</c:v>
                </c:pt>
                <c:pt idx="21966">
                  <c:v>98.529277013300003</c:v>
                </c:pt>
                <c:pt idx="21967">
                  <c:v>98.531654512499998</c:v>
                </c:pt>
                <c:pt idx="21968">
                  <c:v>98.533489650299998</c:v>
                </c:pt>
                <c:pt idx="21969">
                  <c:v>98.535694625000005</c:v>
                </c:pt>
                <c:pt idx="21970">
                  <c:v>98.540653844399998</c:v>
                </c:pt>
                <c:pt idx="21971">
                  <c:v>98.544248206800006</c:v>
                </c:pt>
                <c:pt idx="21972">
                  <c:v>98.545376013600006</c:v>
                </c:pt>
                <c:pt idx="21973">
                  <c:v>98.546172491700005</c:v>
                </c:pt>
                <c:pt idx="21974">
                  <c:v>98.5466551098</c:v>
                </c:pt>
                <c:pt idx="21975">
                  <c:v>98.547404184300007</c:v>
                </c:pt>
                <c:pt idx="21976">
                  <c:v>98.547884596599999</c:v>
                </c:pt>
                <c:pt idx="21977">
                  <c:v>98.548279968800003</c:v>
                </c:pt>
                <c:pt idx="21978">
                  <c:v>98.551286903100006</c:v>
                </c:pt>
                <c:pt idx="21979">
                  <c:v>98.5545520573</c:v>
                </c:pt>
                <c:pt idx="21980">
                  <c:v>98.557301666100003</c:v>
                </c:pt>
                <c:pt idx="21981">
                  <c:v>98.559449062100001</c:v>
                </c:pt>
                <c:pt idx="21982">
                  <c:v>98.562005579200004</c:v>
                </c:pt>
                <c:pt idx="21983">
                  <c:v>98.566201092499995</c:v>
                </c:pt>
                <c:pt idx="21984">
                  <c:v>98.568821668200002</c:v>
                </c:pt>
                <c:pt idx="21985">
                  <c:v>98.570403496899999</c:v>
                </c:pt>
                <c:pt idx="21986">
                  <c:v>98.572203712299995</c:v>
                </c:pt>
                <c:pt idx="21987">
                  <c:v>98.573565276400004</c:v>
                </c:pt>
                <c:pt idx="21988">
                  <c:v>98.574413867700002</c:v>
                </c:pt>
                <c:pt idx="21989">
                  <c:v>98.576935167000002</c:v>
                </c:pt>
                <c:pt idx="21990">
                  <c:v>98.579300195599998</c:v>
                </c:pt>
                <c:pt idx="21991">
                  <c:v>98.580507235499994</c:v>
                </c:pt>
                <c:pt idx="21992">
                  <c:v>98.5827408408</c:v>
                </c:pt>
                <c:pt idx="21993">
                  <c:v>98.584601113199994</c:v>
                </c:pt>
                <c:pt idx="21994">
                  <c:v>98.585718961200001</c:v>
                </c:pt>
                <c:pt idx="21995">
                  <c:v>98.586589964200002</c:v>
                </c:pt>
                <c:pt idx="21996">
                  <c:v>98.588035894200004</c:v>
                </c:pt>
                <c:pt idx="21997">
                  <c:v>98.589788171999999</c:v>
                </c:pt>
                <c:pt idx="21998">
                  <c:v>98.590407796299999</c:v>
                </c:pt>
                <c:pt idx="21999">
                  <c:v>98.590631509399998</c:v>
                </c:pt>
                <c:pt idx="22000">
                  <c:v>98.591785357600003</c:v>
                </c:pt>
                <c:pt idx="22001">
                  <c:v>98.593375522900004</c:v>
                </c:pt>
                <c:pt idx="22002">
                  <c:v>98.594095682800003</c:v>
                </c:pt>
                <c:pt idx="22003">
                  <c:v>98.595500209400001</c:v>
                </c:pt>
                <c:pt idx="22004">
                  <c:v>98.597767819699996</c:v>
                </c:pt>
                <c:pt idx="22005">
                  <c:v>98.599428354300002</c:v>
                </c:pt>
                <c:pt idx="22006">
                  <c:v>98.600252025299994</c:v>
                </c:pt>
                <c:pt idx="22007">
                  <c:v>98.601481539000005</c:v>
                </c:pt>
                <c:pt idx="22008">
                  <c:v>98.604254020599996</c:v>
                </c:pt>
                <c:pt idx="22009">
                  <c:v>98.607187951599997</c:v>
                </c:pt>
                <c:pt idx="22010">
                  <c:v>98.608762117799998</c:v>
                </c:pt>
                <c:pt idx="22011">
                  <c:v>98.609557158399994</c:v>
                </c:pt>
                <c:pt idx="22012">
                  <c:v>98.611519963000006</c:v>
                </c:pt>
                <c:pt idx="22013">
                  <c:v>98.614854578199996</c:v>
                </c:pt>
                <c:pt idx="22014">
                  <c:v>98.616818868500005</c:v>
                </c:pt>
                <c:pt idx="22015">
                  <c:v>98.617309705300002</c:v>
                </c:pt>
                <c:pt idx="22016">
                  <c:v>98.618694662199999</c:v>
                </c:pt>
                <c:pt idx="22017">
                  <c:v>98.622453992499999</c:v>
                </c:pt>
                <c:pt idx="22018">
                  <c:v>98.625205180099996</c:v>
                </c:pt>
                <c:pt idx="22019">
                  <c:v>98.626093332400004</c:v>
                </c:pt>
                <c:pt idx="22020">
                  <c:v>98.626931417700007</c:v>
                </c:pt>
                <c:pt idx="22021">
                  <c:v>98.627474466899997</c:v>
                </c:pt>
                <c:pt idx="22022">
                  <c:v>98.628407931400005</c:v>
                </c:pt>
                <c:pt idx="22023">
                  <c:v>98.630074742999994</c:v>
                </c:pt>
                <c:pt idx="22024">
                  <c:v>98.631461185000006</c:v>
                </c:pt>
                <c:pt idx="22025">
                  <c:v>98.632629011700004</c:v>
                </c:pt>
                <c:pt idx="22026">
                  <c:v>98.634355641200003</c:v>
                </c:pt>
                <c:pt idx="22027">
                  <c:v>98.635358338700001</c:v>
                </c:pt>
                <c:pt idx="22028">
                  <c:v>98.636785418800002</c:v>
                </c:pt>
                <c:pt idx="22029">
                  <c:v>98.638400214200004</c:v>
                </c:pt>
                <c:pt idx="22030">
                  <c:v>98.639248031700006</c:v>
                </c:pt>
                <c:pt idx="22031">
                  <c:v>98.640390805500004</c:v>
                </c:pt>
                <c:pt idx="22032">
                  <c:v>98.641853470599997</c:v>
                </c:pt>
                <c:pt idx="22033">
                  <c:v>98.646787585499993</c:v>
                </c:pt>
                <c:pt idx="22034">
                  <c:v>98.651566176299994</c:v>
                </c:pt>
                <c:pt idx="22035">
                  <c:v>98.652286906300006</c:v>
                </c:pt>
                <c:pt idx="22036">
                  <c:v>98.652589952</c:v>
                </c:pt>
                <c:pt idx="22037">
                  <c:v>98.655652736500002</c:v>
                </c:pt>
                <c:pt idx="22038">
                  <c:v>98.659577315700005</c:v>
                </c:pt>
                <c:pt idx="22039">
                  <c:v>98.662323818600001</c:v>
                </c:pt>
                <c:pt idx="22040">
                  <c:v>98.665185631699998</c:v>
                </c:pt>
                <c:pt idx="22041">
                  <c:v>98.666440439300004</c:v>
                </c:pt>
                <c:pt idx="22042">
                  <c:v>98.667037153999999</c:v>
                </c:pt>
                <c:pt idx="22043">
                  <c:v>98.668183081400002</c:v>
                </c:pt>
                <c:pt idx="22044">
                  <c:v>98.668949854800005</c:v>
                </c:pt>
                <c:pt idx="22045">
                  <c:v>98.670110937700002</c:v>
                </c:pt>
                <c:pt idx="22046">
                  <c:v>98.672221167999993</c:v>
                </c:pt>
                <c:pt idx="22047">
                  <c:v>98.673824183700006</c:v>
                </c:pt>
                <c:pt idx="22048">
                  <c:v>98.674787020500005</c:v>
                </c:pt>
                <c:pt idx="22049">
                  <c:v>98.676403024199999</c:v>
                </c:pt>
                <c:pt idx="22050">
                  <c:v>98.677719861400007</c:v>
                </c:pt>
                <c:pt idx="22051">
                  <c:v>98.678336412999997</c:v>
                </c:pt>
                <c:pt idx="22052">
                  <c:v>98.679576428000004</c:v>
                </c:pt>
                <c:pt idx="22053">
                  <c:v>98.680715445499999</c:v>
                </c:pt>
                <c:pt idx="22054">
                  <c:v>98.681190033299998</c:v>
                </c:pt>
                <c:pt idx="22055">
                  <c:v>98.682008631800002</c:v>
                </c:pt>
                <c:pt idx="22056">
                  <c:v>98.6829028322</c:v>
                </c:pt>
                <c:pt idx="22057">
                  <c:v>98.683266814299998</c:v>
                </c:pt>
                <c:pt idx="22058">
                  <c:v>98.683535722399995</c:v>
                </c:pt>
                <c:pt idx="22059">
                  <c:v>98.6839495535</c:v>
                </c:pt>
                <c:pt idx="22060">
                  <c:v>98.684941382700003</c:v>
                </c:pt>
                <c:pt idx="22061">
                  <c:v>98.685738843799996</c:v>
                </c:pt>
                <c:pt idx="22062">
                  <c:v>98.688365363000003</c:v>
                </c:pt>
                <c:pt idx="22063">
                  <c:v>98.692241713900003</c:v>
                </c:pt>
                <c:pt idx="22064">
                  <c:v>98.693878462900003</c:v>
                </c:pt>
                <c:pt idx="22065">
                  <c:v>98.694550340199996</c:v>
                </c:pt>
                <c:pt idx="22066">
                  <c:v>98.696110043000004</c:v>
                </c:pt>
                <c:pt idx="22067">
                  <c:v>98.699079583200003</c:v>
                </c:pt>
                <c:pt idx="22068">
                  <c:v>98.701274129200002</c:v>
                </c:pt>
                <c:pt idx="22069">
                  <c:v>98.702822957699993</c:v>
                </c:pt>
                <c:pt idx="22070">
                  <c:v>98.705583365400003</c:v>
                </c:pt>
                <c:pt idx="22071">
                  <c:v>98.711029678399996</c:v>
                </c:pt>
                <c:pt idx="22072">
                  <c:v>98.715385532300004</c:v>
                </c:pt>
                <c:pt idx="22073">
                  <c:v>98.716655307699995</c:v>
                </c:pt>
                <c:pt idx="22074">
                  <c:v>98.717886269600001</c:v>
                </c:pt>
                <c:pt idx="22075">
                  <c:v>98.7207904566</c:v>
                </c:pt>
                <c:pt idx="22076">
                  <c:v>98.723657503499993</c:v>
                </c:pt>
                <c:pt idx="22077">
                  <c:v>98.724990528099994</c:v>
                </c:pt>
                <c:pt idx="22078">
                  <c:v>98.726298051900002</c:v>
                </c:pt>
                <c:pt idx="22079">
                  <c:v>98.727534876700005</c:v>
                </c:pt>
                <c:pt idx="22080">
                  <c:v>98.729371178400001</c:v>
                </c:pt>
                <c:pt idx="22081">
                  <c:v>98.731001913599997</c:v>
                </c:pt>
                <c:pt idx="22082">
                  <c:v>98.732882326199999</c:v>
                </c:pt>
                <c:pt idx="22083">
                  <c:v>98.735603628000007</c:v>
                </c:pt>
                <c:pt idx="22084">
                  <c:v>98.738036771400004</c:v>
                </c:pt>
                <c:pt idx="22085">
                  <c:v>98.739048716300005</c:v>
                </c:pt>
                <c:pt idx="22086">
                  <c:v>98.739190442899996</c:v>
                </c:pt>
                <c:pt idx="22087">
                  <c:v>98.739469439700002</c:v>
                </c:pt>
                <c:pt idx="22088">
                  <c:v>98.739901226200004</c:v>
                </c:pt>
                <c:pt idx="22089">
                  <c:v>98.741176890000006</c:v>
                </c:pt>
                <c:pt idx="22090">
                  <c:v>98.742672285500007</c:v>
                </c:pt>
                <c:pt idx="22091">
                  <c:v>98.743248480899993</c:v>
                </c:pt>
                <c:pt idx="22092">
                  <c:v>98.743766100000002</c:v>
                </c:pt>
                <c:pt idx="22093">
                  <c:v>98.745499624900006</c:v>
                </c:pt>
                <c:pt idx="22094">
                  <c:v>98.748596331499996</c:v>
                </c:pt>
                <c:pt idx="22095">
                  <c:v>98.7504199097</c:v>
                </c:pt>
                <c:pt idx="22096">
                  <c:v>98.752816129699994</c:v>
                </c:pt>
                <c:pt idx="22097">
                  <c:v>98.756059365799999</c:v>
                </c:pt>
                <c:pt idx="22098">
                  <c:v>98.757974689299999</c:v>
                </c:pt>
                <c:pt idx="22099">
                  <c:v>98.760161686800004</c:v>
                </c:pt>
                <c:pt idx="22100">
                  <c:v>98.761544364200006</c:v>
                </c:pt>
                <c:pt idx="22101">
                  <c:v>98.762165209200006</c:v>
                </c:pt>
                <c:pt idx="22102">
                  <c:v>98.763047846099994</c:v>
                </c:pt>
                <c:pt idx="22103">
                  <c:v>98.765933497000006</c:v>
                </c:pt>
                <c:pt idx="22104">
                  <c:v>98.769456424400005</c:v>
                </c:pt>
                <c:pt idx="22105">
                  <c:v>98.771034318399998</c:v>
                </c:pt>
                <c:pt idx="22106">
                  <c:v>98.771566804299994</c:v>
                </c:pt>
                <c:pt idx="22107">
                  <c:v>98.772091270800004</c:v>
                </c:pt>
                <c:pt idx="22108">
                  <c:v>98.772720435500005</c:v>
                </c:pt>
                <c:pt idx="22109">
                  <c:v>98.773161342799995</c:v>
                </c:pt>
                <c:pt idx="22110">
                  <c:v>98.774901909299999</c:v>
                </c:pt>
                <c:pt idx="22111">
                  <c:v>98.776691283399998</c:v>
                </c:pt>
                <c:pt idx="22112">
                  <c:v>98.778028814199999</c:v>
                </c:pt>
                <c:pt idx="22113">
                  <c:v>98.779418800000002</c:v>
                </c:pt>
                <c:pt idx="22114">
                  <c:v>98.780715488599995</c:v>
                </c:pt>
                <c:pt idx="22115">
                  <c:v>98.782104637200007</c:v>
                </c:pt>
                <c:pt idx="22116">
                  <c:v>98.782667525899996</c:v>
                </c:pt>
                <c:pt idx="22117">
                  <c:v>98.782752200499999</c:v>
                </c:pt>
                <c:pt idx="22118">
                  <c:v>98.783398755199997</c:v>
                </c:pt>
                <c:pt idx="22119">
                  <c:v>98.784436724299994</c:v>
                </c:pt>
                <c:pt idx="22120">
                  <c:v>98.785475247199997</c:v>
                </c:pt>
                <c:pt idx="22121">
                  <c:v>98.786930288199997</c:v>
                </c:pt>
                <c:pt idx="22122">
                  <c:v>98.789219928400001</c:v>
                </c:pt>
                <c:pt idx="22123">
                  <c:v>98.793275386900007</c:v>
                </c:pt>
                <c:pt idx="22124">
                  <c:v>98.799016142699998</c:v>
                </c:pt>
                <c:pt idx="22125">
                  <c:v>98.802634134100003</c:v>
                </c:pt>
                <c:pt idx="22126">
                  <c:v>98.803279061500007</c:v>
                </c:pt>
                <c:pt idx="22127">
                  <c:v>98.804193686900007</c:v>
                </c:pt>
                <c:pt idx="22128">
                  <c:v>98.8054680021</c:v>
                </c:pt>
                <c:pt idx="22129">
                  <c:v>98.806030263899999</c:v>
                </c:pt>
                <c:pt idx="22130">
                  <c:v>98.807037512899996</c:v>
                </c:pt>
                <c:pt idx="22131">
                  <c:v>98.8091824973</c:v>
                </c:pt>
                <c:pt idx="22132">
                  <c:v>98.810614307400002</c:v>
                </c:pt>
                <c:pt idx="22133">
                  <c:v>98.813564092099995</c:v>
                </c:pt>
                <c:pt idx="22134">
                  <c:v>98.816380311200007</c:v>
                </c:pt>
                <c:pt idx="22135">
                  <c:v>98.816917429300005</c:v>
                </c:pt>
                <c:pt idx="22136">
                  <c:v>98.818464411600004</c:v>
                </c:pt>
                <c:pt idx="22137">
                  <c:v>98.821900612099995</c:v>
                </c:pt>
                <c:pt idx="22138">
                  <c:v>98.824885303200006</c:v>
                </c:pt>
                <c:pt idx="22139">
                  <c:v>98.825792308600001</c:v>
                </c:pt>
                <c:pt idx="22140">
                  <c:v>98.826855314200003</c:v>
                </c:pt>
                <c:pt idx="22141">
                  <c:v>98.829357873199996</c:v>
                </c:pt>
                <c:pt idx="22142">
                  <c:v>98.831430976799993</c:v>
                </c:pt>
                <c:pt idx="22143">
                  <c:v>98.831857891699997</c:v>
                </c:pt>
                <c:pt idx="22144">
                  <c:v>98.8338168784</c:v>
                </c:pt>
                <c:pt idx="22145">
                  <c:v>98.837891722699993</c:v>
                </c:pt>
                <c:pt idx="22146">
                  <c:v>98.840567017500007</c:v>
                </c:pt>
                <c:pt idx="22147">
                  <c:v>98.842263532499999</c:v>
                </c:pt>
                <c:pt idx="22148">
                  <c:v>98.843585251799993</c:v>
                </c:pt>
                <c:pt idx="22149">
                  <c:v>98.843840727900002</c:v>
                </c:pt>
                <c:pt idx="22150">
                  <c:v>98.845586004899999</c:v>
                </c:pt>
                <c:pt idx="22151">
                  <c:v>98.850624074300001</c:v>
                </c:pt>
                <c:pt idx="22152">
                  <c:v>98.854216677500006</c:v>
                </c:pt>
                <c:pt idx="22153">
                  <c:v>98.855024122100005</c:v>
                </c:pt>
                <c:pt idx="22154">
                  <c:v>98.856539702199996</c:v>
                </c:pt>
                <c:pt idx="22155">
                  <c:v>98.857777561000006</c:v>
                </c:pt>
                <c:pt idx="22156">
                  <c:v>98.858201356899997</c:v>
                </c:pt>
                <c:pt idx="22157">
                  <c:v>98.861845487400004</c:v>
                </c:pt>
                <c:pt idx="22158">
                  <c:v>98.865501336500003</c:v>
                </c:pt>
                <c:pt idx="22159">
                  <c:v>98.866060616200002</c:v>
                </c:pt>
                <c:pt idx="22160">
                  <c:v>98.866627965600003</c:v>
                </c:pt>
                <c:pt idx="22161">
                  <c:v>98.869012291800004</c:v>
                </c:pt>
                <c:pt idx="22162">
                  <c:v>98.873553380000004</c:v>
                </c:pt>
                <c:pt idx="22163">
                  <c:v>98.878199189499995</c:v>
                </c:pt>
                <c:pt idx="22164">
                  <c:v>98.880734449299993</c:v>
                </c:pt>
                <c:pt idx="22165">
                  <c:v>98.883462404599996</c:v>
                </c:pt>
                <c:pt idx="22166">
                  <c:v>98.887771502500001</c:v>
                </c:pt>
                <c:pt idx="22167">
                  <c:v>98.890866539000001</c:v>
                </c:pt>
                <c:pt idx="22168">
                  <c:v>98.892647061900007</c:v>
                </c:pt>
                <c:pt idx="22169">
                  <c:v>98.896767020799999</c:v>
                </c:pt>
                <c:pt idx="22170">
                  <c:v>98.902255236800002</c:v>
                </c:pt>
                <c:pt idx="22171">
                  <c:v>98.9045520098</c:v>
                </c:pt>
                <c:pt idx="22172">
                  <c:v>98.906069982100007</c:v>
                </c:pt>
                <c:pt idx="22173">
                  <c:v>98.908313763699994</c:v>
                </c:pt>
                <c:pt idx="22174">
                  <c:v>98.909707374099995</c:v>
                </c:pt>
                <c:pt idx="22175">
                  <c:v>98.911105881899999</c:v>
                </c:pt>
                <c:pt idx="22176">
                  <c:v>98.912322544199995</c:v>
                </c:pt>
                <c:pt idx="22177">
                  <c:v>98.912538820799995</c:v>
                </c:pt>
                <c:pt idx="22178">
                  <c:v>98.913785865600005</c:v>
                </c:pt>
                <c:pt idx="22179">
                  <c:v>98.915273497699999</c:v>
                </c:pt>
                <c:pt idx="22180">
                  <c:v>98.916471100699994</c:v>
                </c:pt>
                <c:pt idx="22181">
                  <c:v>98.918303288000004</c:v>
                </c:pt>
                <c:pt idx="22182">
                  <c:v>98.919836880299997</c:v>
                </c:pt>
                <c:pt idx="22183">
                  <c:v>98.921222281799999</c:v>
                </c:pt>
                <c:pt idx="22184">
                  <c:v>98.923553542199997</c:v>
                </c:pt>
                <c:pt idx="22185">
                  <c:v>98.926270830899995</c:v>
                </c:pt>
                <c:pt idx="22186">
                  <c:v>98.928633881099998</c:v>
                </c:pt>
                <c:pt idx="22187">
                  <c:v>98.934085470900001</c:v>
                </c:pt>
                <c:pt idx="22188">
                  <c:v>98.938578994400004</c:v>
                </c:pt>
                <c:pt idx="22189">
                  <c:v>98.938952519200001</c:v>
                </c:pt>
                <c:pt idx="22190">
                  <c:v>98.941041315600003</c:v>
                </c:pt>
                <c:pt idx="22191">
                  <c:v>98.9432942193</c:v>
                </c:pt>
                <c:pt idx="22192">
                  <c:v>98.9455914455</c:v>
                </c:pt>
                <c:pt idx="22193">
                  <c:v>98.950834898799997</c:v>
                </c:pt>
                <c:pt idx="22194">
                  <c:v>98.955698114800001</c:v>
                </c:pt>
                <c:pt idx="22195">
                  <c:v>98.957517291299993</c:v>
                </c:pt>
                <c:pt idx="22196">
                  <c:v>98.958525757700002</c:v>
                </c:pt>
                <c:pt idx="22197">
                  <c:v>98.959385969300001</c:v>
                </c:pt>
                <c:pt idx="22198">
                  <c:v>98.960307181600001</c:v>
                </c:pt>
                <c:pt idx="22199">
                  <c:v>98.9624282849</c:v>
                </c:pt>
                <c:pt idx="22200">
                  <c:v>98.964098003100005</c:v>
                </c:pt>
                <c:pt idx="22201">
                  <c:v>98.965549740200004</c:v>
                </c:pt>
                <c:pt idx="22202">
                  <c:v>98.967120974799997</c:v>
                </c:pt>
                <c:pt idx="22203">
                  <c:v>98.967987857899999</c:v>
                </c:pt>
                <c:pt idx="22204">
                  <c:v>98.970309679099998</c:v>
                </c:pt>
                <c:pt idx="22205">
                  <c:v>98.972949619299996</c:v>
                </c:pt>
                <c:pt idx="22206">
                  <c:v>98.973837392999997</c:v>
                </c:pt>
                <c:pt idx="22207">
                  <c:v>98.974532137400004</c:v>
                </c:pt>
                <c:pt idx="22208">
                  <c:v>98.978247112199995</c:v>
                </c:pt>
                <c:pt idx="22209">
                  <c:v>98.983823333999993</c:v>
                </c:pt>
                <c:pt idx="22210">
                  <c:v>98.986613208700007</c:v>
                </c:pt>
                <c:pt idx="22211">
                  <c:v>98.987122603000003</c:v>
                </c:pt>
                <c:pt idx="22212">
                  <c:v>98.987916389700004</c:v>
                </c:pt>
                <c:pt idx="22213">
                  <c:v>98.988800172300003</c:v>
                </c:pt>
                <c:pt idx="22214">
                  <c:v>98.990467087599995</c:v>
                </c:pt>
                <c:pt idx="22215">
                  <c:v>98.993077871300002</c:v>
                </c:pt>
                <c:pt idx="22216">
                  <c:v>98.994486722000005</c:v>
                </c:pt>
                <c:pt idx="22217">
                  <c:v>98.995749813399996</c:v>
                </c:pt>
                <c:pt idx="22218">
                  <c:v>98.996948456499993</c:v>
                </c:pt>
                <c:pt idx="22219">
                  <c:v>98.997820341500002</c:v>
                </c:pt>
                <c:pt idx="22220">
                  <c:v>98.999476146299997</c:v>
                </c:pt>
                <c:pt idx="22221">
                  <c:v>99.001490483300003</c:v>
                </c:pt>
                <c:pt idx="22222">
                  <c:v>99.005764263200007</c:v>
                </c:pt>
                <c:pt idx="22223">
                  <c:v>99.010911459100001</c:v>
                </c:pt>
                <c:pt idx="22224">
                  <c:v>99.014137944200002</c:v>
                </c:pt>
                <c:pt idx="22225">
                  <c:v>99.016624554700002</c:v>
                </c:pt>
                <c:pt idx="22226">
                  <c:v>99.018324722299994</c:v>
                </c:pt>
                <c:pt idx="22227">
                  <c:v>99.020247790400006</c:v>
                </c:pt>
                <c:pt idx="22228">
                  <c:v>99.021779845599994</c:v>
                </c:pt>
                <c:pt idx="22229">
                  <c:v>99.022431642200004</c:v>
                </c:pt>
                <c:pt idx="22230">
                  <c:v>99.023541198299995</c:v>
                </c:pt>
                <c:pt idx="22231">
                  <c:v>99.024218829399999</c:v>
                </c:pt>
                <c:pt idx="22232">
                  <c:v>99.025122717599999</c:v>
                </c:pt>
                <c:pt idx="22233">
                  <c:v>99.025911640299995</c:v>
                </c:pt>
                <c:pt idx="22234">
                  <c:v>99.026810690900007</c:v>
                </c:pt>
                <c:pt idx="22235">
                  <c:v>99.028845367499997</c:v>
                </c:pt>
                <c:pt idx="22236">
                  <c:v>99.030140461000002</c:v>
                </c:pt>
                <c:pt idx="22237">
                  <c:v>99.032640858700006</c:v>
                </c:pt>
                <c:pt idx="22238">
                  <c:v>99.035486395000007</c:v>
                </c:pt>
                <c:pt idx="22239">
                  <c:v>99.036477965100005</c:v>
                </c:pt>
                <c:pt idx="22240">
                  <c:v>99.037087979700004</c:v>
                </c:pt>
                <c:pt idx="22241">
                  <c:v>99.038555747299995</c:v>
                </c:pt>
                <c:pt idx="22242">
                  <c:v>99.040084656499999</c:v>
                </c:pt>
                <c:pt idx="22243">
                  <c:v>99.040665235399999</c:v>
                </c:pt>
                <c:pt idx="22244">
                  <c:v>99.041344107300006</c:v>
                </c:pt>
                <c:pt idx="22245">
                  <c:v>99.041598663499997</c:v>
                </c:pt>
                <c:pt idx="22246">
                  <c:v>99.041716294599993</c:v>
                </c:pt>
                <c:pt idx="22247">
                  <c:v>99.045949666400006</c:v>
                </c:pt>
                <c:pt idx="22248">
                  <c:v>99.0502717042</c:v>
                </c:pt>
                <c:pt idx="22249">
                  <c:v>99.050709432100007</c:v>
                </c:pt>
                <c:pt idx="22250">
                  <c:v>99.052053505399996</c:v>
                </c:pt>
                <c:pt idx="22251">
                  <c:v>99.053611805000003</c:v>
                </c:pt>
                <c:pt idx="22252">
                  <c:v>99.055113546499996</c:v>
                </c:pt>
                <c:pt idx="22253">
                  <c:v>99.057051190899998</c:v>
                </c:pt>
                <c:pt idx="22254">
                  <c:v>99.059909163499995</c:v>
                </c:pt>
                <c:pt idx="22255">
                  <c:v>99.066065710900006</c:v>
                </c:pt>
                <c:pt idx="22256">
                  <c:v>99.070738253599998</c:v>
                </c:pt>
                <c:pt idx="22257">
                  <c:v>99.072677792799993</c:v>
                </c:pt>
                <c:pt idx="22258">
                  <c:v>99.077701682899999</c:v>
                </c:pt>
                <c:pt idx="22259">
                  <c:v>99.082768720999994</c:v>
                </c:pt>
                <c:pt idx="22260">
                  <c:v>99.084886054099996</c:v>
                </c:pt>
                <c:pt idx="22261">
                  <c:v>99.085842106599998</c:v>
                </c:pt>
                <c:pt idx="22262">
                  <c:v>99.087261286100002</c:v>
                </c:pt>
                <c:pt idx="22263">
                  <c:v>99.088642299399993</c:v>
                </c:pt>
                <c:pt idx="22264">
                  <c:v>99.090122115900002</c:v>
                </c:pt>
                <c:pt idx="22265">
                  <c:v>99.092985102399993</c:v>
                </c:pt>
                <c:pt idx="22266">
                  <c:v>99.094996909100004</c:v>
                </c:pt>
                <c:pt idx="22267">
                  <c:v>99.095636216100004</c:v>
                </c:pt>
                <c:pt idx="22268">
                  <c:v>99.0972154416</c:v>
                </c:pt>
                <c:pt idx="22269">
                  <c:v>99.099484121299994</c:v>
                </c:pt>
                <c:pt idx="22270">
                  <c:v>99.100647474100001</c:v>
                </c:pt>
                <c:pt idx="22271">
                  <c:v>99.101060377300001</c:v>
                </c:pt>
                <c:pt idx="22272">
                  <c:v>99.102742180299998</c:v>
                </c:pt>
                <c:pt idx="22273">
                  <c:v>99.104176802500007</c:v>
                </c:pt>
                <c:pt idx="22274">
                  <c:v>99.104556779500001</c:v>
                </c:pt>
                <c:pt idx="22275">
                  <c:v>99.106413996200004</c:v>
                </c:pt>
                <c:pt idx="22276">
                  <c:v>99.109764741500001</c:v>
                </c:pt>
                <c:pt idx="22277">
                  <c:v>99.112691237099995</c:v>
                </c:pt>
                <c:pt idx="22278">
                  <c:v>99.114153201899995</c:v>
                </c:pt>
                <c:pt idx="22279">
                  <c:v>99.114677300300002</c:v>
                </c:pt>
                <c:pt idx="22280">
                  <c:v>99.115659859199994</c:v>
                </c:pt>
                <c:pt idx="22281">
                  <c:v>99.117902607199994</c:v>
                </c:pt>
                <c:pt idx="22282">
                  <c:v>99.120490278299997</c:v>
                </c:pt>
                <c:pt idx="22283">
                  <c:v>99.122844810299995</c:v>
                </c:pt>
                <c:pt idx="22284">
                  <c:v>99.124136097199994</c:v>
                </c:pt>
                <c:pt idx="22285">
                  <c:v>99.125389659800007</c:v>
                </c:pt>
                <c:pt idx="22286">
                  <c:v>99.127131052300001</c:v>
                </c:pt>
                <c:pt idx="22287">
                  <c:v>99.1281618342</c:v>
                </c:pt>
                <c:pt idx="22288">
                  <c:v>99.128758080200001</c:v>
                </c:pt>
                <c:pt idx="22289">
                  <c:v>99.130877912200006</c:v>
                </c:pt>
                <c:pt idx="22290">
                  <c:v>99.132959847600006</c:v>
                </c:pt>
                <c:pt idx="22291">
                  <c:v>99.1368112137</c:v>
                </c:pt>
                <c:pt idx="22292">
                  <c:v>99.141004198399997</c:v>
                </c:pt>
                <c:pt idx="22293">
                  <c:v>99.141774982499996</c:v>
                </c:pt>
                <c:pt idx="22294">
                  <c:v>99.142549166600006</c:v>
                </c:pt>
                <c:pt idx="22295">
                  <c:v>99.144402048900005</c:v>
                </c:pt>
                <c:pt idx="22296">
                  <c:v>99.147322526500005</c:v>
                </c:pt>
                <c:pt idx="22297">
                  <c:v>99.149091067300006</c:v>
                </c:pt>
                <c:pt idx="22298">
                  <c:v>99.149833027400007</c:v>
                </c:pt>
                <c:pt idx="22299">
                  <c:v>99.150881942200002</c:v>
                </c:pt>
                <c:pt idx="22300">
                  <c:v>99.1515882506</c:v>
                </c:pt>
                <c:pt idx="22301">
                  <c:v>99.151884733599999</c:v>
                </c:pt>
                <c:pt idx="22302">
                  <c:v>99.153405106899996</c:v>
                </c:pt>
                <c:pt idx="22303">
                  <c:v>99.155883639899997</c:v>
                </c:pt>
                <c:pt idx="22304">
                  <c:v>99.157239458500001</c:v>
                </c:pt>
                <c:pt idx="22305">
                  <c:v>99.158479692300006</c:v>
                </c:pt>
                <c:pt idx="22306">
                  <c:v>99.160254548500006</c:v>
                </c:pt>
                <c:pt idx="22307">
                  <c:v>99.161356591100002</c:v>
                </c:pt>
                <c:pt idx="22308">
                  <c:v>99.162335969500006</c:v>
                </c:pt>
                <c:pt idx="22309">
                  <c:v>99.163114675499997</c:v>
                </c:pt>
                <c:pt idx="22310">
                  <c:v>99.1639253532</c:v>
                </c:pt>
                <c:pt idx="22311">
                  <c:v>99.165030907399995</c:v>
                </c:pt>
                <c:pt idx="22312">
                  <c:v>99.167688271299994</c:v>
                </c:pt>
                <c:pt idx="22313">
                  <c:v>99.170372011699996</c:v>
                </c:pt>
                <c:pt idx="22314">
                  <c:v>99.171002759700002</c:v>
                </c:pt>
                <c:pt idx="22315">
                  <c:v>99.171352795499999</c:v>
                </c:pt>
                <c:pt idx="22316">
                  <c:v>99.172443530899997</c:v>
                </c:pt>
                <c:pt idx="22317">
                  <c:v>99.175560414900005</c:v>
                </c:pt>
                <c:pt idx="22318">
                  <c:v>99.177728480699997</c:v>
                </c:pt>
                <c:pt idx="22319">
                  <c:v>99.178205073699999</c:v>
                </c:pt>
                <c:pt idx="22320">
                  <c:v>99.179784994299993</c:v>
                </c:pt>
                <c:pt idx="22321">
                  <c:v>99.181160956799999</c:v>
                </c:pt>
                <c:pt idx="22322">
                  <c:v>99.181831510099997</c:v>
                </c:pt>
                <c:pt idx="22323">
                  <c:v>99.183641870599999</c:v>
                </c:pt>
                <c:pt idx="22324">
                  <c:v>99.185296794500005</c:v>
                </c:pt>
                <c:pt idx="22325">
                  <c:v>99.185925375400004</c:v>
                </c:pt>
                <c:pt idx="22326">
                  <c:v>99.186815817699994</c:v>
                </c:pt>
                <c:pt idx="22327">
                  <c:v>99.188417288899998</c:v>
                </c:pt>
                <c:pt idx="22328">
                  <c:v>99.189498130600001</c:v>
                </c:pt>
                <c:pt idx="22329">
                  <c:v>99.189729685900005</c:v>
                </c:pt>
                <c:pt idx="22330">
                  <c:v>99.190181066999997</c:v>
                </c:pt>
                <c:pt idx="22331">
                  <c:v>99.192335998499999</c:v>
                </c:pt>
                <c:pt idx="22332">
                  <c:v>99.194424420800004</c:v>
                </c:pt>
                <c:pt idx="22333">
                  <c:v>99.194730051500002</c:v>
                </c:pt>
                <c:pt idx="22334">
                  <c:v>99.195606311099993</c:v>
                </c:pt>
                <c:pt idx="22335">
                  <c:v>99.198916172899999</c:v>
                </c:pt>
                <c:pt idx="22336">
                  <c:v>99.201895461099994</c:v>
                </c:pt>
                <c:pt idx="22337">
                  <c:v>99.202390023000007</c:v>
                </c:pt>
                <c:pt idx="22338">
                  <c:v>99.202817876300003</c:v>
                </c:pt>
                <c:pt idx="22339">
                  <c:v>99.204198824299993</c:v>
                </c:pt>
                <c:pt idx="22340">
                  <c:v>99.205663990199994</c:v>
                </c:pt>
                <c:pt idx="22341">
                  <c:v>99.206125119399999</c:v>
                </c:pt>
                <c:pt idx="22342">
                  <c:v>99.206514900900004</c:v>
                </c:pt>
                <c:pt idx="22343">
                  <c:v>99.209824293899999</c:v>
                </c:pt>
                <c:pt idx="22344">
                  <c:v>99.212947392700002</c:v>
                </c:pt>
                <c:pt idx="22345">
                  <c:v>99.216262001800004</c:v>
                </c:pt>
                <c:pt idx="22346">
                  <c:v>99.220708608300001</c:v>
                </c:pt>
                <c:pt idx="22347">
                  <c:v>99.224441561899994</c:v>
                </c:pt>
                <c:pt idx="22348">
                  <c:v>99.227114191400005</c:v>
                </c:pt>
                <c:pt idx="22349">
                  <c:v>99.227569986500001</c:v>
                </c:pt>
                <c:pt idx="22350">
                  <c:v>99.227815611899999</c:v>
                </c:pt>
                <c:pt idx="22351">
                  <c:v>99.228865949099998</c:v>
                </c:pt>
                <c:pt idx="22352">
                  <c:v>99.230922035700004</c:v>
                </c:pt>
                <c:pt idx="22353">
                  <c:v>99.232524928299995</c:v>
                </c:pt>
                <c:pt idx="22354">
                  <c:v>99.233640583699994</c:v>
                </c:pt>
                <c:pt idx="22355">
                  <c:v>99.236041985300005</c:v>
                </c:pt>
                <c:pt idx="22356">
                  <c:v>99.238144373500006</c:v>
                </c:pt>
                <c:pt idx="22357">
                  <c:v>99.238523845200007</c:v>
                </c:pt>
                <c:pt idx="22358">
                  <c:v>99.239142893899995</c:v>
                </c:pt>
                <c:pt idx="22359">
                  <c:v>99.240666215000005</c:v>
                </c:pt>
                <c:pt idx="22360">
                  <c:v>99.241742868000003</c:v>
                </c:pt>
                <c:pt idx="22361">
                  <c:v>99.244234092699998</c:v>
                </c:pt>
                <c:pt idx="22362">
                  <c:v>99.247656735000007</c:v>
                </c:pt>
                <c:pt idx="22363">
                  <c:v>99.251698940500006</c:v>
                </c:pt>
                <c:pt idx="22364">
                  <c:v>99.256433104699994</c:v>
                </c:pt>
                <c:pt idx="22365">
                  <c:v>99.258756379299996</c:v>
                </c:pt>
                <c:pt idx="22366">
                  <c:v>99.260294652699997</c:v>
                </c:pt>
                <c:pt idx="22367">
                  <c:v>99.262700133699994</c:v>
                </c:pt>
                <c:pt idx="22368">
                  <c:v>99.264427090699996</c:v>
                </c:pt>
                <c:pt idx="22369">
                  <c:v>99.265531675700004</c:v>
                </c:pt>
                <c:pt idx="22370">
                  <c:v>99.266612895500003</c:v>
                </c:pt>
                <c:pt idx="22371">
                  <c:v>99.267207773799996</c:v>
                </c:pt>
                <c:pt idx="22372">
                  <c:v>99.267896451300004</c:v>
                </c:pt>
                <c:pt idx="22373">
                  <c:v>99.269520514099995</c:v>
                </c:pt>
                <c:pt idx="22374">
                  <c:v>99.273597925700003</c:v>
                </c:pt>
                <c:pt idx="22375">
                  <c:v>99.277786270000007</c:v>
                </c:pt>
                <c:pt idx="22376">
                  <c:v>99.280191329000004</c:v>
                </c:pt>
                <c:pt idx="22377">
                  <c:v>99.281150556100002</c:v>
                </c:pt>
                <c:pt idx="22378">
                  <c:v>99.283606870400007</c:v>
                </c:pt>
                <c:pt idx="22379">
                  <c:v>99.286506339599995</c:v>
                </c:pt>
                <c:pt idx="22380">
                  <c:v>99.287089046600002</c:v>
                </c:pt>
                <c:pt idx="22381">
                  <c:v>99.287662505399993</c:v>
                </c:pt>
                <c:pt idx="22382">
                  <c:v>99.288545798300007</c:v>
                </c:pt>
                <c:pt idx="22383">
                  <c:v>99.289319796000001</c:v>
                </c:pt>
                <c:pt idx="22384">
                  <c:v>99.291170611699997</c:v>
                </c:pt>
                <c:pt idx="22385">
                  <c:v>99.292983334699997</c:v>
                </c:pt>
                <c:pt idx="22386">
                  <c:v>99.293492490800006</c:v>
                </c:pt>
                <c:pt idx="22387">
                  <c:v>99.296798217399996</c:v>
                </c:pt>
                <c:pt idx="22388">
                  <c:v>99.303826748399999</c:v>
                </c:pt>
                <c:pt idx="22389">
                  <c:v>99.311479755600004</c:v>
                </c:pt>
                <c:pt idx="22390">
                  <c:v>99.315231389199994</c:v>
                </c:pt>
                <c:pt idx="22391">
                  <c:v>99.315341516199993</c:v>
                </c:pt>
                <c:pt idx="22392">
                  <c:v>99.315806215199999</c:v>
                </c:pt>
                <c:pt idx="22393">
                  <c:v>99.316399295699995</c:v>
                </c:pt>
                <c:pt idx="22394">
                  <c:v>99.317644033899995</c:v>
                </c:pt>
                <c:pt idx="22395">
                  <c:v>99.319282631500002</c:v>
                </c:pt>
                <c:pt idx="22396">
                  <c:v>99.320418555100005</c:v>
                </c:pt>
                <c:pt idx="22397">
                  <c:v>99.321142192500005</c:v>
                </c:pt>
                <c:pt idx="22398">
                  <c:v>99.322376279500006</c:v>
                </c:pt>
                <c:pt idx="22399">
                  <c:v>99.325372980899999</c:v>
                </c:pt>
                <c:pt idx="22400">
                  <c:v>99.328349549600006</c:v>
                </c:pt>
                <c:pt idx="22401">
                  <c:v>99.330364659400004</c:v>
                </c:pt>
                <c:pt idx="22402">
                  <c:v>99.3324139339</c:v>
                </c:pt>
                <c:pt idx="22403">
                  <c:v>99.333833279299995</c:v>
                </c:pt>
                <c:pt idx="22404">
                  <c:v>99.334459581000004</c:v>
                </c:pt>
                <c:pt idx="22405">
                  <c:v>99.334950884400001</c:v>
                </c:pt>
                <c:pt idx="22406">
                  <c:v>99.335321401499996</c:v>
                </c:pt>
                <c:pt idx="22407">
                  <c:v>99.337247335900003</c:v>
                </c:pt>
                <c:pt idx="22408">
                  <c:v>99.339341270999995</c:v>
                </c:pt>
                <c:pt idx="22409">
                  <c:v>99.340263999599998</c:v>
                </c:pt>
                <c:pt idx="22410">
                  <c:v>99.341043692</c:v>
                </c:pt>
                <c:pt idx="22411">
                  <c:v>99.342116448499993</c:v>
                </c:pt>
                <c:pt idx="22412">
                  <c:v>99.343271962599999</c:v>
                </c:pt>
                <c:pt idx="22413">
                  <c:v>99.343826850400006</c:v>
                </c:pt>
                <c:pt idx="22414">
                  <c:v>99.345314816400005</c:v>
                </c:pt>
                <c:pt idx="22415">
                  <c:v>99.347944768199994</c:v>
                </c:pt>
                <c:pt idx="22416">
                  <c:v>99.349495560199998</c:v>
                </c:pt>
                <c:pt idx="22417">
                  <c:v>99.3521313273</c:v>
                </c:pt>
                <c:pt idx="22418">
                  <c:v>99.354824016500004</c:v>
                </c:pt>
                <c:pt idx="22419">
                  <c:v>99.355052067000003</c:v>
                </c:pt>
                <c:pt idx="22420">
                  <c:v>99.356453111999997</c:v>
                </c:pt>
                <c:pt idx="22421">
                  <c:v>99.358047067900003</c:v>
                </c:pt>
                <c:pt idx="22422">
                  <c:v>99.360135523699995</c:v>
                </c:pt>
                <c:pt idx="22423">
                  <c:v>99.362419723399995</c:v>
                </c:pt>
                <c:pt idx="22424">
                  <c:v>99.363519491999995</c:v>
                </c:pt>
                <c:pt idx="22425">
                  <c:v>99.365579715799996</c:v>
                </c:pt>
                <c:pt idx="22426">
                  <c:v>99.367111535800007</c:v>
                </c:pt>
                <c:pt idx="22427">
                  <c:v>99.368935267099999</c:v>
                </c:pt>
                <c:pt idx="22428">
                  <c:v>99.371174831399998</c:v>
                </c:pt>
                <c:pt idx="22429">
                  <c:v>99.3733973338</c:v>
                </c:pt>
                <c:pt idx="22430">
                  <c:v>99.375520653400002</c:v>
                </c:pt>
                <c:pt idx="22431">
                  <c:v>99.376229865900001</c:v>
                </c:pt>
                <c:pt idx="22432">
                  <c:v>99.376582583800001</c:v>
                </c:pt>
                <c:pt idx="22433">
                  <c:v>99.377607495800007</c:v>
                </c:pt>
                <c:pt idx="22434">
                  <c:v>99.379008642399995</c:v>
                </c:pt>
                <c:pt idx="22435">
                  <c:v>99.380222645100005</c:v>
                </c:pt>
                <c:pt idx="22436">
                  <c:v>99.381502514299996</c:v>
                </c:pt>
                <c:pt idx="22437">
                  <c:v>99.383779970800006</c:v>
                </c:pt>
                <c:pt idx="22438">
                  <c:v>99.3879416037</c:v>
                </c:pt>
                <c:pt idx="22439">
                  <c:v>99.390410015</c:v>
                </c:pt>
                <c:pt idx="22440">
                  <c:v>99.391523920099999</c:v>
                </c:pt>
                <c:pt idx="22441">
                  <c:v>99.392612206199999</c:v>
                </c:pt>
                <c:pt idx="22442">
                  <c:v>99.393359697500003</c:v>
                </c:pt>
                <c:pt idx="22443">
                  <c:v>99.395217610800003</c:v>
                </c:pt>
                <c:pt idx="22444">
                  <c:v>99.396564897000005</c:v>
                </c:pt>
                <c:pt idx="22445">
                  <c:v>99.397088736900002</c:v>
                </c:pt>
                <c:pt idx="22446">
                  <c:v>99.397788665700006</c:v>
                </c:pt>
                <c:pt idx="22447">
                  <c:v>99.398807270999995</c:v>
                </c:pt>
                <c:pt idx="22448">
                  <c:v>99.400467282199997</c:v>
                </c:pt>
                <c:pt idx="22449">
                  <c:v>99.403208866200004</c:v>
                </c:pt>
                <c:pt idx="22450">
                  <c:v>99.405591809900002</c:v>
                </c:pt>
                <c:pt idx="22451">
                  <c:v>99.407728501600005</c:v>
                </c:pt>
                <c:pt idx="22452">
                  <c:v>99.410015421699995</c:v>
                </c:pt>
                <c:pt idx="22453">
                  <c:v>99.411298261499994</c:v>
                </c:pt>
                <c:pt idx="22454">
                  <c:v>99.412482799100005</c:v>
                </c:pt>
                <c:pt idx="22455">
                  <c:v>99.414843453000003</c:v>
                </c:pt>
                <c:pt idx="22456">
                  <c:v>99.417284356099998</c:v>
                </c:pt>
                <c:pt idx="22457">
                  <c:v>99.418728070699999</c:v>
                </c:pt>
                <c:pt idx="22458">
                  <c:v>99.420007483399999</c:v>
                </c:pt>
                <c:pt idx="22459">
                  <c:v>99.421498491899996</c:v>
                </c:pt>
                <c:pt idx="22460">
                  <c:v>99.422588114899995</c:v>
                </c:pt>
                <c:pt idx="22461">
                  <c:v>99.423433865099994</c:v>
                </c:pt>
                <c:pt idx="22462">
                  <c:v>99.4247595776</c:v>
                </c:pt>
                <c:pt idx="22463">
                  <c:v>99.425837850899995</c:v>
                </c:pt>
                <c:pt idx="22464">
                  <c:v>99.428066866600005</c:v>
                </c:pt>
                <c:pt idx="22465">
                  <c:v>99.430081884499998</c:v>
                </c:pt>
                <c:pt idx="22466">
                  <c:v>99.430744461700002</c:v>
                </c:pt>
                <c:pt idx="22467">
                  <c:v>99.432169410399993</c:v>
                </c:pt>
                <c:pt idx="22468">
                  <c:v>99.433634267900004</c:v>
                </c:pt>
                <c:pt idx="22469">
                  <c:v>99.434710907300001</c:v>
                </c:pt>
                <c:pt idx="22470">
                  <c:v>99.435422655799997</c:v>
                </c:pt>
                <c:pt idx="22471">
                  <c:v>99.437977596300001</c:v>
                </c:pt>
                <c:pt idx="22472">
                  <c:v>99.440604082700006</c:v>
                </c:pt>
                <c:pt idx="22473">
                  <c:v>99.443740429599998</c:v>
                </c:pt>
                <c:pt idx="22474">
                  <c:v>99.447060314300003</c:v>
                </c:pt>
                <c:pt idx="22475">
                  <c:v>99.448807202799998</c:v>
                </c:pt>
                <c:pt idx="22476">
                  <c:v>99.451013999599994</c:v>
                </c:pt>
                <c:pt idx="22477">
                  <c:v>99.4523946865</c:v>
                </c:pt>
                <c:pt idx="22478">
                  <c:v>99.453412848799999</c:v>
                </c:pt>
                <c:pt idx="22479">
                  <c:v>99.454144683899997</c:v>
                </c:pt>
                <c:pt idx="22480">
                  <c:v>99.456085023599996</c:v>
                </c:pt>
                <c:pt idx="22481">
                  <c:v>99.459063663799995</c:v>
                </c:pt>
                <c:pt idx="22482">
                  <c:v>99.460537803500003</c:v>
                </c:pt>
                <c:pt idx="22483">
                  <c:v>99.461901511199997</c:v>
                </c:pt>
                <c:pt idx="22484">
                  <c:v>99.463646666200006</c:v>
                </c:pt>
                <c:pt idx="22485">
                  <c:v>99.465260115000007</c:v>
                </c:pt>
                <c:pt idx="22486">
                  <c:v>99.467475009400005</c:v>
                </c:pt>
                <c:pt idx="22487">
                  <c:v>99.469516823500001</c:v>
                </c:pt>
                <c:pt idx="22488">
                  <c:v>99.471831165300003</c:v>
                </c:pt>
                <c:pt idx="22489">
                  <c:v>99.474215384399997</c:v>
                </c:pt>
                <c:pt idx="22490">
                  <c:v>99.475139214099997</c:v>
                </c:pt>
                <c:pt idx="22491">
                  <c:v>99.475744228899998</c:v>
                </c:pt>
                <c:pt idx="22492">
                  <c:v>99.4765948525</c:v>
                </c:pt>
                <c:pt idx="22493">
                  <c:v>99.4771120905</c:v>
                </c:pt>
                <c:pt idx="22494">
                  <c:v>99.477601132399997</c:v>
                </c:pt>
                <c:pt idx="22495">
                  <c:v>99.4782526913</c:v>
                </c:pt>
                <c:pt idx="22496">
                  <c:v>99.479598223599993</c:v>
                </c:pt>
                <c:pt idx="22497">
                  <c:v>99.484613182100006</c:v>
                </c:pt>
                <c:pt idx="22498">
                  <c:v>99.489389214100001</c:v>
                </c:pt>
                <c:pt idx="22499">
                  <c:v>99.490284944799996</c:v>
                </c:pt>
                <c:pt idx="22500">
                  <c:v>99.490683924699994</c:v>
                </c:pt>
                <c:pt idx="22501">
                  <c:v>99.491104445199994</c:v>
                </c:pt>
                <c:pt idx="22502">
                  <c:v>99.491627593700002</c:v>
                </c:pt>
                <c:pt idx="22503">
                  <c:v>99.493512053499998</c:v>
                </c:pt>
                <c:pt idx="22504">
                  <c:v>99.495373280500004</c:v>
                </c:pt>
                <c:pt idx="22505">
                  <c:v>99.497847823100003</c:v>
                </c:pt>
                <c:pt idx="22506">
                  <c:v>99.500398222499996</c:v>
                </c:pt>
                <c:pt idx="22507">
                  <c:v>99.502847637100004</c:v>
                </c:pt>
                <c:pt idx="22508">
                  <c:v>99.508487045099997</c:v>
                </c:pt>
                <c:pt idx="22509">
                  <c:v>99.513001621399994</c:v>
                </c:pt>
                <c:pt idx="22510">
                  <c:v>99.515760978900005</c:v>
                </c:pt>
                <c:pt idx="22511">
                  <c:v>99.519117054000006</c:v>
                </c:pt>
                <c:pt idx="22512">
                  <c:v>99.521546277200002</c:v>
                </c:pt>
                <c:pt idx="22513">
                  <c:v>99.524233282899999</c:v>
                </c:pt>
                <c:pt idx="22514">
                  <c:v>99.527929842600003</c:v>
                </c:pt>
                <c:pt idx="22515">
                  <c:v>99.531563190200004</c:v>
                </c:pt>
                <c:pt idx="22516">
                  <c:v>99.533345661799999</c:v>
                </c:pt>
                <c:pt idx="22517">
                  <c:v>99.537523351000004</c:v>
                </c:pt>
                <c:pt idx="22518">
                  <c:v>99.541746343</c:v>
                </c:pt>
                <c:pt idx="22519">
                  <c:v>99.542593721000003</c:v>
                </c:pt>
                <c:pt idx="22520">
                  <c:v>99.543526430599997</c:v>
                </c:pt>
                <c:pt idx="22521">
                  <c:v>99.545198807299997</c:v>
                </c:pt>
                <c:pt idx="22522">
                  <c:v>99.547111057999999</c:v>
                </c:pt>
                <c:pt idx="22523">
                  <c:v>99.548105225699999</c:v>
                </c:pt>
                <c:pt idx="22524">
                  <c:v>99.549197780599997</c:v>
                </c:pt>
                <c:pt idx="22525">
                  <c:v>99.550164408000001</c:v>
                </c:pt>
                <c:pt idx="22526">
                  <c:v>99.551564511999999</c:v>
                </c:pt>
                <c:pt idx="22527">
                  <c:v>99.553541822699998</c:v>
                </c:pt>
                <c:pt idx="22528">
                  <c:v>99.554829283199993</c:v>
                </c:pt>
                <c:pt idx="22529">
                  <c:v>99.555301234699996</c:v>
                </c:pt>
                <c:pt idx="22530">
                  <c:v>99.555684687199999</c:v>
                </c:pt>
                <c:pt idx="22531">
                  <c:v>99.556056013900005</c:v>
                </c:pt>
                <c:pt idx="22532">
                  <c:v>99.556373614699993</c:v>
                </c:pt>
                <c:pt idx="22533">
                  <c:v>99.556893303099997</c:v>
                </c:pt>
                <c:pt idx="22534">
                  <c:v>99.558436672200003</c:v>
                </c:pt>
                <c:pt idx="22535">
                  <c:v>99.559583990099995</c:v>
                </c:pt>
                <c:pt idx="22536">
                  <c:v>99.561674036200003</c:v>
                </c:pt>
                <c:pt idx="22537">
                  <c:v>99.564548977200005</c:v>
                </c:pt>
                <c:pt idx="22538">
                  <c:v>99.565447553699997</c:v>
                </c:pt>
                <c:pt idx="22539">
                  <c:v>99.565883058300003</c:v>
                </c:pt>
                <c:pt idx="22540">
                  <c:v>99.566308705599994</c:v>
                </c:pt>
                <c:pt idx="22541">
                  <c:v>99.566850545299999</c:v>
                </c:pt>
                <c:pt idx="22542">
                  <c:v>99.567947624499993</c:v>
                </c:pt>
                <c:pt idx="22543">
                  <c:v>99.568634799799995</c:v>
                </c:pt>
                <c:pt idx="22544">
                  <c:v>99.569349367000001</c:v>
                </c:pt>
                <c:pt idx="22545">
                  <c:v>99.570118501500005</c:v>
                </c:pt>
                <c:pt idx="22546">
                  <c:v>99.570923703399998</c:v>
                </c:pt>
                <c:pt idx="22547">
                  <c:v>99.573031825499996</c:v>
                </c:pt>
                <c:pt idx="22548">
                  <c:v>99.575463969500007</c:v>
                </c:pt>
                <c:pt idx="22549">
                  <c:v>99.576831969899999</c:v>
                </c:pt>
                <c:pt idx="22550">
                  <c:v>99.578404149199997</c:v>
                </c:pt>
                <c:pt idx="22551">
                  <c:v>99.580030899999997</c:v>
                </c:pt>
                <c:pt idx="22552">
                  <c:v>99.580453249100003</c:v>
                </c:pt>
                <c:pt idx="22553">
                  <c:v>99.5810183416</c:v>
                </c:pt>
                <c:pt idx="22554">
                  <c:v>99.582045357799998</c:v>
                </c:pt>
                <c:pt idx="22555">
                  <c:v>99.582786627199994</c:v>
                </c:pt>
                <c:pt idx="22556">
                  <c:v>99.583179025600003</c:v>
                </c:pt>
                <c:pt idx="22557">
                  <c:v>99.583368506100001</c:v>
                </c:pt>
                <c:pt idx="22558">
                  <c:v>99.585499035200002</c:v>
                </c:pt>
                <c:pt idx="22559">
                  <c:v>99.589472737999998</c:v>
                </c:pt>
                <c:pt idx="22560">
                  <c:v>99.591395321999997</c:v>
                </c:pt>
                <c:pt idx="22561">
                  <c:v>99.591465342000006</c:v>
                </c:pt>
                <c:pt idx="22562">
                  <c:v>99.592162538500006</c:v>
                </c:pt>
                <c:pt idx="22563">
                  <c:v>99.593888116700001</c:v>
                </c:pt>
                <c:pt idx="22564">
                  <c:v>99.595899169500001</c:v>
                </c:pt>
                <c:pt idx="22565">
                  <c:v>99.599896422499995</c:v>
                </c:pt>
                <c:pt idx="22566">
                  <c:v>99.608689838900005</c:v>
                </c:pt>
                <c:pt idx="22567">
                  <c:v>99.614832308700002</c:v>
                </c:pt>
                <c:pt idx="22568">
                  <c:v>99.617732986799993</c:v>
                </c:pt>
                <c:pt idx="22569">
                  <c:v>99.622086227500006</c:v>
                </c:pt>
                <c:pt idx="22570">
                  <c:v>99.625770502899996</c:v>
                </c:pt>
                <c:pt idx="22571">
                  <c:v>99.627624833300004</c:v>
                </c:pt>
                <c:pt idx="22572">
                  <c:v>99.627667692800003</c:v>
                </c:pt>
                <c:pt idx="22573">
                  <c:v>99.627762407999995</c:v>
                </c:pt>
                <c:pt idx="22574">
                  <c:v>99.627965076199999</c:v>
                </c:pt>
                <c:pt idx="22575">
                  <c:v>99.628353558900002</c:v>
                </c:pt>
                <c:pt idx="22576">
                  <c:v>99.628710762699995</c:v>
                </c:pt>
                <c:pt idx="22577">
                  <c:v>99.629732351200005</c:v>
                </c:pt>
                <c:pt idx="22578">
                  <c:v>99.632630445000004</c:v>
                </c:pt>
                <c:pt idx="22579">
                  <c:v>99.634725504800002</c:v>
                </c:pt>
                <c:pt idx="22580">
                  <c:v>99.636076338099997</c:v>
                </c:pt>
                <c:pt idx="22581">
                  <c:v>99.6376767804</c:v>
                </c:pt>
                <c:pt idx="22582">
                  <c:v>99.638419194600004</c:v>
                </c:pt>
                <c:pt idx="22583">
                  <c:v>99.638902611999995</c:v>
                </c:pt>
                <c:pt idx="22584">
                  <c:v>99.639685844100001</c:v>
                </c:pt>
                <c:pt idx="22585">
                  <c:v>99.640846923200002</c:v>
                </c:pt>
                <c:pt idx="22586">
                  <c:v>99.642869840299994</c:v>
                </c:pt>
                <c:pt idx="22587">
                  <c:v>99.645031973000002</c:v>
                </c:pt>
                <c:pt idx="22588">
                  <c:v>99.647805641199994</c:v>
                </c:pt>
                <c:pt idx="22589">
                  <c:v>99.650442324099998</c:v>
                </c:pt>
                <c:pt idx="22590">
                  <c:v>99.652288050899998</c:v>
                </c:pt>
                <c:pt idx="22591">
                  <c:v>99.655541833200004</c:v>
                </c:pt>
                <c:pt idx="22592">
                  <c:v>99.657560313100007</c:v>
                </c:pt>
                <c:pt idx="22593">
                  <c:v>99.657866737700004</c:v>
                </c:pt>
                <c:pt idx="22594">
                  <c:v>99.6582914281</c:v>
                </c:pt>
                <c:pt idx="22595">
                  <c:v>99.662170052500002</c:v>
                </c:pt>
                <c:pt idx="22596">
                  <c:v>99.666064161199998</c:v>
                </c:pt>
                <c:pt idx="22597">
                  <c:v>99.666535586199998</c:v>
                </c:pt>
                <c:pt idx="22598">
                  <c:v>99.667398835699998</c:v>
                </c:pt>
                <c:pt idx="22599">
                  <c:v>99.668189668300002</c:v>
                </c:pt>
                <c:pt idx="22600">
                  <c:v>99.668746971399997</c:v>
                </c:pt>
                <c:pt idx="22601">
                  <c:v>99.670801400399995</c:v>
                </c:pt>
                <c:pt idx="22602">
                  <c:v>99.673829082300003</c:v>
                </c:pt>
                <c:pt idx="22603">
                  <c:v>99.675414831200001</c:v>
                </c:pt>
                <c:pt idx="22604">
                  <c:v>99.676118186799997</c:v>
                </c:pt>
                <c:pt idx="22605">
                  <c:v>99.677316539399996</c:v>
                </c:pt>
                <c:pt idx="22606">
                  <c:v>99.679568364600001</c:v>
                </c:pt>
                <c:pt idx="22607">
                  <c:v>99.681763829900007</c:v>
                </c:pt>
                <c:pt idx="22608">
                  <c:v>99.682821512199993</c:v>
                </c:pt>
                <c:pt idx="22609">
                  <c:v>99.684277030399997</c:v>
                </c:pt>
                <c:pt idx="22610">
                  <c:v>99.685730952499995</c:v>
                </c:pt>
                <c:pt idx="22611">
                  <c:v>99.686724530199996</c:v>
                </c:pt>
                <c:pt idx="22612">
                  <c:v>99.687345745000002</c:v>
                </c:pt>
                <c:pt idx="22613">
                  <c:v>99.687723215399998</c:v>
                </c:pt>
                <c:pt idx="22614">
                  <c:v>99.688473030599994</c:v>
                </c:pt>
                <c:pt idx="22615">
                  <c:v>99.688910118300001</c:v>
                </c:pt>
                <c:pt idx="22616">
                  <c:v>99.689714566000006</c:v>
                </c:pt>
                <c:pt idx="22617">
                  <c:v>99.691466098199996</c:v>
                </c:pt>
                <c:pt idx="22618">
                  <c:v>99.692885229699996</c:v>
                </c:pt>
                <c:pt idx="22619">
                  <c:v>99.696538552899995</c:v>
                </c:pt>
                <c:pt idx="22620">
                  <c:v>99.700901645299993</c:v>
                </c:pt>
                <c:pt idx="22621">
                  <c:v>99.702922381999997</c:v>
                </c:pt>
                <c:pt idx="22622">
                  <c:v>99.704777917300007</c:v>
                </c:pt>
                <c:pt idx="22623">
                  <c:v>99.705786858899998</c:v>
                </c:pt>
                <c:pt idx="22624">
                  <c:v>99.706138197499996</c:v>
                </c:pt>
                <c:pt idx="22625">
                  <c:v>99.709605698499999</c:v>
                </c:pt>
                <c:pt idx="22626">
                  <c:v>99.712912151300003</c:v>
                </c:pt>
                <c:pt idx="22627">
                  <c:v>99.713390558900002</c:v>
                </c:pt>
                <c:pt idx="22628">
                  <c:v>99.714355551500006</c:v>
                </c:pt>
                <c:pt idx="22629">
                  <c:v>99.715481391799997</c:v>
                </c:pt>
                <c:pt idx="22630">
                  <c:v>99.716909587299995</c:v>
                </c:pt>
                <c:pt idx="22631">
                  <c:v>99.718926444999994</c:v>
                </c:pt>
                <c:pt idx="22632">
                  <c:v>99.720575989500006</c:v>
                </c:pt>
                <c:pt idx="22633">
                  <c:v>99.721709103600006</c:v>
                </c:pt>
                <c:pt idx="22634">
                  <c:v>99.722387903799998</c:v>
                </c:pt>
                <c:pt idx="22635">
                  <c:v>99.722826976700006</c:v>
                </c:pt>
                <c:pt idx="22636">
                  <c:v>99.724230614899994</c:v>
                </c:pt>
                <c:pt idx="22637">
                  <c:v>99.725691005900003</c:v>
                </c:pt>
                <c:pt idx="22638">
                  <c:v>99.727139600800001</c:v>
                </c:pt>
                <c:pt idx="22639">
                  <c:v>99.728504783100007</c:v>
                </c:pt>
                <c:pt idx="22640">
                  <c:v>99.7289594513</c:v>
                </c:pt>
                <c:pt idx="22641">
                  <c:v>99.729380851100004</c:v>
                </c:pt>
                <c:pt idx="22642">
                  <c:v>99.731697362800006</c:v>
                </c:pt>
                <c:pt idx="22643">
                  <c:v>99.733793480900005</c:v>
                </c:pt>
                <c:pt idx="22644">
                  <c:v>99.735774028099996</c:v>
                </c:pt>
                <c:pt idx="22645">
                  <c:v>99.741011151099997</c:v>
                </c:pt>
                <c:pt idx="22646">
                  <c:v>99.744405030699994</c:v>
                </c:pt>
                <c:pt idx="22647">
                  <c:v>99.744860628599994</c:v>
                </c:pt>
                <c:pt idx="22648">
                  <c:v>99.746512553499997</c:v>
                </c:pt>
                <c:pt idx="22649">
                  <c:v>99.748252491000002</c:v>
                </c:pt>
                <c:pt idx="22650">
                  <c:v>99.749755835499997</c:v>
                </c:pt>
                <c:pt idx="22651">
                  <c:v>99.751453212499996</c:v>
                </c:pt>
                <c:pt idx="22652">
                  <c:v>99.752119611599994</c:v>
                </c:pt>
                <c:pt idx="22653">
                  <c:v>99.752444066999999</c:v>
                </c:pt>
                <c:pt idx="22654">
                  <c:v>99.752998978500003</c:v>
                </c:pt>
                <c:pt idx="22655">
                  <c:v>99.753899520800005</c:v>
                </c:pt>
                <c:pt idx="22656">
                  <c:v>99.755806261800004</c:v>
                </c:pt>
                <c:pt idx="22657">
                  <c:v>99.7573033842</c:v>
                </c:pt>
                <c:pt idx="22658">
                  <c:v>99.758615829299998</c:v>
                </c:pt>
                <c:pt idx="22659">
                  <c:v>99.761063753100004</c:v>
                </c:pt>
                <c:pt idx="22660">
                  <c:v>99.762514526700002</c:v>
                </c:pt>
                <c:pt idx="22661">
                  <c:v>99.763465950599993</c:v>
                </c:pt>
                <c:pt idx="22662">
                  <c:v>99.766426582199998</c:v>
                </c:pt>
                <c:pt idx="22663">
                  <c:v>99.770643937299994</c:v>
                </c:pt>
                <c:pt idx="22664">
                  <c:v>99.772857590100003</c:v>
                </c:pt>
                <c:pt idx="22665">
                  <c:v>99.773037439999996</c:v>
                </c:pt>
                <c:pt idx="22666">
                  <c:v>99.773518515899994</c:v>
                </c:pt>
                <c:pt idx="22667">
                  <c:v>99.775148049400002</c:v>
                </c:pt>
                <c:pt idx="22668">
                  <c:v>99.776580045399996</c:v>
                </c:pt>
                <c:pt idx="22669">
                  <c:v>99.777658483699994</c:v>
                </c:pt>
                <c:pt idx="22670">
                  <c:v>99.779195912800006</c:v>
                </c:pt>
                <c:pt idx="22671">
                  <c:v>99.781009106499994</c:v>
                </c:pt>
                <c:pt idx="22672">
                  <c:v>99.783593020799998</c:v>
                </c:pt>
                <c:pt idx="22673">
                  <c:v>99.785783951799999</c:v>
                </c:pt>
                <c:pt idx="22674">
                  <c:v>99.786877641800004</c:v>
                </c:pt>
                <c:pt idx="22675">
                  <c:v>99.787294928700007</c:v>
                </c:pt>
                <c:pt idx="22676">
                  <c:v>99.790331120600001</c:v>
                </c:pt>
                <c:pt idx="22677">
                  <c:v>99.793297202199994</c:v>
                </c:pt>
                <c:pt idx="22678">
                  <c:v>99.793524782099993</c:v>
                </c:pt>
                <c:pt idx="22679">
                  <c:v>99.793970340000001</c:v>
                </c:pt>
                <c:pt idx="22680">
                  <c:v>99.794227788100002</c:v>
                </c:pt>
                <c:pt idx="22681">
                  <c:v>99.795416012900006</c:v>
                </c:pt>
                <c:pt idx="22682">
                  <c:v>99.796753547999998</c:v>
                </c:pt>
                <c:pt idx="22683">
                  <c:v>99.796993745600005</c:v>
                </c:pt>
                <c:pt idx="22684">
                  <c:v>99.797979351500004</c:v>
                </c:pt>
                <c:pt idx="22685">
                  <c:v>99.799912649500001</c:v>
                </c:pt>
                <c:pt idx="22686">
                  <c:v>99.804362065399999</c:v>
                </c:pt>
                <c:pt idx="22687">
                  <c:v>99.808722339799999</c:v>
                </c:pt>
                <c:pt idx="22688">
                  <c:v>99.810354050200004</c:v>
                </c:pt>
                <c:pt idx="22689">
                  <c:v>99.812622299599994</c:v>
                </c:pt>
                <c:pt idx="22690">
                  <c:v>99.814624959400007</c:v>
                </c:pt>
                <c:pt idx="22691">
                  <c:v>99.815125902700004</c:v>
                </c:pt>
                <c:pt idx="22692">
                  <c:v>99.816604950499993</c:v>
                </c:pt>
                <c:pt idx="22693">
                  <c:v>99.818406459599998</c:v>
                </c:pt>
                <c:pt idx="22694">
                  <c:v>99.819570628899996</c:v>
                </c:pt>
                <c:pt idx="22695">
                  <c:v>99.821488248999998</c:v>
                </c:pt>
                <c:pt idx="22696">
                  <c:v>99.825627901199994</c:v>
                </c:pt>
                <c:pt idx="22697">
                  <c:v>99.830949574599998</c:v>
                </c:pt>
                <c:pt idx="22698">
                  <c:v>99.833585392000003</c:v>
                </c:pt>
                <c:pt idx="22699">
                  <c:v>99.835689715000001</c:v>
                </c:pt>
                <c:pt idx="22700">
                  <c:v>99.837848103599995</c:v>
                </c:pt>
                <c:pt idx="22701">
                  <c:v>99.838774223000001</c:v>
                </c:pt>
                <c:pt idx="22702">
                  <c:v>99.840633557399997</c:v>
                </c:pt>
                <c:pt idx="22703">
                  <c:v>99.843470976299997</c:v>
                </c:pt>
                <c:pt idx="22704">
                  <c:v>99.845593863299996</c:v>
                </c:pt>
                <c:pt idx="22705">
                  <c:v>99.846523915099993</c:v>
                </c:pt>
                <c:pt idx="22706">
                  <c:v>99.847353070699995</c:v>
                </c:pt>
                <c:pt idx="22707">
                  <c:v>99.849539547600003</c:v>
                </c:pt>
                <c:pt idx="22708">
                  <c:v>99.853326753299996</c:v>
                </c:pt>
                <c:pt idx="22709">
                  <c:v>99.860253128599993</c:v>
                </c:pt>
                <c:pt idx="22710">
                  <c:v>99.865128953600006</c:v>
                </c:pt>
                <c:pt idx="22711">
                  <c:v>99.865893686800007</c:v>
                </c:pt>
                <c:pt idx="22712">
                  <c:v>99.868681864300001</c:v>
                </c:pt>
                <c:pt idx="22713">
                  <c:v>99.870959211699997</c:v>
                </c:pt>
                <c:pt idx="22714">
                  <c:v>99.871369941799998</c:v>
                </c:pt>
                <c:pt idx="22715">
                  <c:v>99.871610055000005</c:v>
                </c:pt>
                <c:pt idx="22716">
                  <c:v>99.871922806599997</c:v>
                </c:pt>
                <c:pt idx="22717">
                  <c:v>99.872740607400004</c:v>
                </c:pt>
                <c:pt idx="22718">
                  <c:v>99.873489352000007</c:v>
                </c:pt>
                <c:pt idx="22719">
                  <c:v>99.873877773800004</c:v>
                </c:pt>
                <c:pt idx="22720">
                  <c:v>99.874298164500004</c:v>
                </c:pt>
                <c:pt idx="22721">
                  <c:v>99.877030815099999</c:v>
                </c:pt>
                <c:pt idx="22722">
                  <c:v>99.879581092199999</c:v>
                </c:pt>
                <c:pt idx="22723">
                  <c:v>99.879941314099995</c:v>
                </c:pt>
                <c:pt idx="22724">
                  <c:v>99.880476677999994</c:v>
                </c:pt>
                <c:pt idx="22725">
                  <c:v>99.883303167500003</c:v>
                </c:pt>
                <c:pt idx="22726">
                  <c:v>99.885904641799996</c:v>
                </c:pt>
                <c:pt idx="22727">
                  <c:v>99.886304064300006</c:v>
                </c:pt>
                <c:pt idx="22728">
                  <c:v>99.888161533499996</c:v>
                </c:pt>
                <c:pt idx="22729">
                  <c:v>99.890061993100005</c:v>
                </c:pt>
                <c:pt idx="22730">
                  <c:v>99.890773956800004</c:v>
                </c:pt>
                <c:pt idx="22731">
                  <c:v>99.891315281999994</c:v>
                </c:pt>
                <c:pt idx="22732">
                  <c:v>99.894959642399996</c:v>
                </c:pt>
                <c:pt idx="22733">
                  <c:v>99.898611129200006</c:v>
                </c:pt>
                <c:pt idx="22734">
                  <c:v>99.899205627699999</c:v>
                </c:pt>
                <c:pt idx="22735">
                  <c:v>99.900357918200001</c:v>
                </c:pt>
                <c:pt idx="22736">
                  <c:v>99.902055590200007</c:v>
                </c:pt>
                <c:pt idx="22737">
                  <c:v>99.903491336399995</c:v>
                </c:pt>
                <c:pt idx="22738">
                  <c:v>99.9044205764</c:v>
                </c:pt>
                <c:pt idx="22739">
                  <c:v>99.904822444000004</c:v>
                </c:pt>
                <c:pt idx="22740">
                  <c:v>99.9059736042</c:v>
                </c:pt>
                <c:pt idx="22741">
                  <c:v>99.910421302800003</c:v>
                </c:pt>
                <c:pt idx="22742">
                  <c:v>99.913849413400001</c:v>
                </c:pt>
                <c:pt idx="22743">
                  <c:v>99.914089743900007</c:v>
                </c:pt>
                <c:pt idx="22744">
                  <c:v>99.914531069899994</c:v>
                </c:pt>
                <c:pt idx="22745">
                  <c:v>99.914839475799994</c:v>
                </c:pt>
                <c:pt idx="22746">
                  <c:v>99.915438356999999</c:v>
                </c:pt>
                <c:pt idx="22747">
                  <c:v>99.917095704700003</c:v>
                </c:pt>
                <c:pt idx="22748">
                  <c:v>99.918356455099996</c:v>
                </c:pt>
                <c:pt idx="22749">
                  <c:v>99.918693004700003</c:v>
                </c:pt>
                <c:pt idx="22750">
                  <c:v>99.918961834300006</c:v>
                </c:pt>
                <c:pt idx="22751">
                  <c:v>99.919874785100006</c:v>
                </c:pt>
                <c:pt idx="22752">
                  <c:v>99.922148961399998</c:v>
                </c:pt>
                <c:pt idx="22753">
                  <c:v>99.924283394100001</c:v>
                </c:pt>
                <c:pt idx="22754">
                  <c:v>99.926488731899994</c:v>
                </c:pt>
                <c:pt idx="22755">
                  <c:v>99.928329766499999</c:v>
                </c:pt>
                <c:pt idx="22756">
                  <c:v>99.928641558600006</c:v>
                </c:pt>
                <c:pt idx="22757">
                  <c:v>99.929398066199994</c:v>
                </c:pt>
                <c:pt idx="22758">
                  <c:v>99.930303364300002</c:v>
                </c:pt>
                <c:pt idx="22759">
                  <c:v>99.931037818099995</c:v>
                </c:pt>
                <c:pt idx="22760">
                  <c:v>99.931696821399996</c:v>
                </c:pt>
                <c:pt idx="22761">
                  <c:v>99.9365598893</c:v>
                </c:pt>
                <c:pt idx="22762">
                  <c:v>99.942328477199993</c:v>
                </c:pt>
                <c:pt idx="22763">
                  <c:v>99.943633716199997</c:v>
                </c:pt>
                <c:pt idx="22764">
                  <c:v>99.944380299100004</c:v>
                </c:pt>
                <c:pt idx="22765">
                  <c:v>99.945098993800002</c:v>
                </c:pt>
                <c:pt idx="22766">
                  <c:v>99.946462697200005</c:v>
                </c:pt>
                <c:pt idx="22767">
                  <c:v>99.947550530699999</c:v>
                </c:pt>
                <c:pt idx="22768">
                  <c:v>99.948759781500002</c:v>
                </c:pt>
                <c:pt idx="22769">
                  <c:v>99.950298601300005</c:v>
                </c:pt>
                <c:pt idx="22770">
                  <c:v>99.951132657900004</c:v>
                </c:pt>
                <c:pt idx="22771">
                  <c:v>99.955027575800003</c:v>
                </c:pt>
                <c:pt idx="22772">
                  <c:v>99.959345006500001</c:v>
                </c:pt>
                <c:pt idx="22773">
                  <c:v>99.960945881300006</c:v>
                </c:pt>
                <c:pt idx="22774">
                  <c:v>99.962471305799994</c:v>
                </c:pt>
                <c:pt idx="22775">
                  <c:v>99.963333880899995</c:v>
                </c:pt>
                <c:pt idx="22776">
                  <c:v>99.963349115400007</c:v>
                </c:pt>
                <c:pt idx="22777">
                  <c:v>99.965467040700005</c:v>
                </c:pt>
                <c:pt idx="22778">
                  <c:v>99.968740180300003</c:v>
                </c:pt>
                <c:pt idx="22779">
                  <c:v>99.970103104499998</c:v>
                </c:pt>
                <c:pt idx="22780">
                  <c:v>99.971003608700002</c:v>
                </c:pt>
                <c:pt idx="22781">
                  <c:v>99.973059266500002</c:v>
                </c:pt>
                <c:pt idx="22782">
                  <c:v>99.974683144799997</c:v>
                </c:pt>
                <c:pt idx="22783">
                  <c:v>99.975179246400003</c:v>
                </c:pt>
                <c:pt idx="22784">
                  <c:v>99.975839200699994</c:v>
                </c:pt>
                <c:pt idx="22785">
                  <c:v>99.976407395500004</c:v>
                </c:pt>
                <c:pt idx="22786">
                  <c:v>99.977011417900002</c:v>
                </c:pt>
                <c:pt idx="22787">
                  <c:v>99.978092984100002</c:v>
                </c:pt>
                <c:pt idx="22788">
                  <c:v>99.979872548299994</c:v>
                </c:pt>
                <c:pt idx="22789">
                  <c:v>99.981033135199993</c:v>
                </c:pt>
                <c:pt idx="22790">
                  <c:v>99.983537873000003</c:v>
                </c:pt>
                <c:pt idx="22791">
                  <c:v>99.988484662499999</c:v>
                </c:pt>
                <c:pt idx="22792">
                  <c:v>99.992464999999996</c:v>
                </c:pt>
                <c:pt idx="22793">
                  <c:v>99.994998575599993</c:v>
                </c:pt>
                <c:pt idx="22794">
                  <c:v>99.996568035899998</c:v>
                </c:pt>
                <c:pt idx="22795">
                  <c:v>99.997206649999995</c:v>
                </c:pt>
                <c:pt idx="22796">
                  <c:v>99.997503391999999</c:v>
                </c:pt>
                <c:pt idx="22797">
                  <c:v>100.000491021</c:v>
                </c:pt>
                <c:pt idx="22798">
                  <c:v>100.00352247799999</c:v>
                </c:pt>
                <c:pt idx="22799">
                  <c:v>100.0038851045</c:v>
                </c:pt>
                <c:pt idx="22800">
                  <c:v>100.00402135820001</c:v>
                </c:pt>
                <c:pt idx="22801">
                  <c:v>100.0067106985</c:v>
                </c:pt>
                <c:pt idx="22802">
                  <c:v>100.0100955585</c:v>
                </c:pt>
                <c:pt idx="22803">
                  <c:v>100.0109078565</c:v>
                </c:pt>
                <c:pt idx="22804">
                  <c:v>100.0113795777</c:v>
                </c:pt>
                <c:pt idx="22805">
                  <c:v>100.0120874635</c:v>
                </c:pt>
                <c:pt idx="22806">
                  <c:v>100.01256801629999</c:v>
                </c:pt>
                <c:pt idx="22807">
                  <c:v>100.01681912390001</c:v>
                </c:pt>
                <c:pt idx="22808">
                  <c:v>100.0244739356</c:v>
                </c:pt>
                <c:pt idx="22809">
                  <c:v>100.029844805</c:v>
                </c:pt>
                <c:pt idx="22810">
                  <c:v>100.0317020072</c:v>
                </c:pt>
                <c:pt idx="22811">
                  <c:v>100.03204944639999</c:v>
                </c:pt>
                <c:pt idx="22812">
                  <c:v>100.0325963808</c:v>
                </c:pt>
                <c:pt idx="22813">
                  <c:v>100.033005043</c:v>
                </c:pt>
                <c:pt idx="22814">
                  <c:v>100.033285742</c:v>
                </c:pt>
                <c:pt idx="22815">
                  <c:v>100.0341906206</c:v>
                </c:pt>
                <c:pt idx="22816">
                  <c:v>100.03518114400001</c:v>
                </c:pt>
                <c:pt idx="22817">
                  <c:v>100.0367881367</c:v>
                </c:pt>
                <c:pt idx="22818">
                  <c:v>100.0386102846</c:v>
                </c:pt>
                <c:pt idx="22819">
                  <c:v>100.0406231595</c:v>
                </c:pt>
                <c:pt idx="22820">
                  <c:v>100.0425639358</c:v>
                </c:pt>
                <c:pt idx="22821">
                  <c:v>100.04358634010001</c:v>
                </c:pt>
                <c:pt idx="22822">
                  <c:v>100.04494570270001</c:v>
                </c:pt>
                <c:pt idx="22823">
                  <c:v>100.0469137863</c:v>
                </c:pt>
                <c:pt idx="22824">
                  <c:v>100.04823173219999</c:v>
                </c:pt>
                <c:pt idx="22825">
                  <c:v>100.0496595684</c:v>
                </c:pt>
                <c:pt idx="22826">
                  <c:v>100.0515234066</c:v>
                </c:pt>
                <c:pt idx="22827">
                  <c:v>100.0520884621</c:v>
                </c:pt>
                <c:pt idx="22828">
                  <c:v>100.0523675693</c:v>
                </c:pt>
                <c:pt idx="22829">
                  <c:v>100.0525931363</c:v>
                </c:pt>
                <c:pt idx="22830">
                  <c:v>100.0529204523</c:v>
                </c:pt>
                <c:pt idx="22831">
                  <c:v>100.05341755950001</c:v>
                </c:pt>
                <c:pt idx="22832">
                  <c:v>100.0544577038</c:v>
                </c:pt>
                <c:pt idx="22833">
                  <c:v>100.05566712309999</c:v>
                </c:pt>
                <c:pt idx="22834">
                  <c:v>100.0579235984</c:v>
                </c:pt>
                <c:pt idx="22835">
                  <c:v>100.0604914895</c:v>
                </c:pt>
                <c:pt idx="22836">
                  <c:v>100.0624505211</c:v>
                </c:pt>
                <c:pt idx="22837">
                  <c:v>100.0654950853</c:v>
                </c:pt>
                <c:pt idx="22838">
                  <c:v>100.0679855107</c:v>
                </c:pt>
                <c:pt idx="22839">
                  <c:v>100.0689028414</c:v>
                </c:pt>
                <c:pt idx="22840">
                  <c:v>100.0697104286</c:v>
                </c:pt>
                <c:pt idx="22841">
                  <c:v>100.0709225527</c:v>
                </c:pt>
                <c:pt idx="22842">
                  <c:v>100.0728292351</c:v>
                </c:pt>
                <c:pt idx="22843">
                  <c:v>100.0742115421</c:v>
                </c:pt>
                <c:pt idx="22844">
                  <c:v>100.07610020840001</c:v>
                </c:pt>
                <c:pt idx="22845">
                  <c:v>100.07826695110001</c:v>
                </c:pt>
                <c:pt idx="22846">
                  <c:v>100.0803826042</c:v>
                </c:pt>
                <c:pt idx="22847">
                  <c:v>100.08277117820001</c:v>
                </c:pt>
                <c:pt idx="22848">
                  <c:v>100.0844972143</c:v>
                </c:pt>
                <c:pt idx="22849">
                  <c:v>100.08577076740001</c:v>
                </c:pt>
                <c:pt idx="22850">
                  <c:v>100.0870100698</c:v>
                </c:pt>
                <c:pt idx="22851">
                  <c:v>100.0886117757</c:v>
                </c:pt>
                <c:pt idx="22852">
                  <c:v>100.0896804512</c:v>
                </c:pt>
                <c:pt idx="22853">
                  <c:v>100.0906617453</c:v>
                </c:pt>
                <c:pt idx="22854">
                  <c:v>100.09117731329999</c:v>
                </c:pt>
                <c:pt idx="22855">
                  <c:v>100.09155382429999</c:v>
                </c:pt>
                <c:pt idx="22856">
                  <c:v>100.0921188257</c:v>
                </c:pt>
                <c:pt idx="22857">
                  <c:v>100.0937948911</c:v>
                </c:pt>
                <c:pt idx="22858">
                  <c:v>100.0959080081</c:v>
                </c:pt>
                <c:pt idx="22859">
                  <c:v>100.09667706</c:v>
                </c:pt>
                <c:pt idx="22860">
                  <c:v>100.0972022131</c:v>
                </c:pt>
                <c:pt idx="22861">
                  <c:v>100.0983280362</c:v>
                </c:pt>
                <c:pt idx="22862">
                  <c:v>100.09909659820001</c:v>
                </c:pt>
                <c:pt idx="22863">
                  <c:v>100.0993961458</c:v>
                </c:pt>
                <c:pt idx="22864">
                  <c:v>100.0997363383</c:v>
                </c:pt>
                <c:pt idx="22865">
                  <c:v>100.100031671</c:v>
                </c:pt>
                <c:pt idx="22866">
                  <c:v>100.10030959949999</c:v>
                </c:pt>
                <c:pt idx="22867">
                  <c:v>100.10180334010001</c:v>
                </c:pt>
                <c:pt idx="22868">
                  <c:v>100.1034479281</c:v>
                </c:pt>
                <c:pt idx="22869">
                  <c:v>100.10597477100001</c:v>
                </c:pt>
                <c:pt idx="22870">
                  <c:v>100.1086243216</c:v>
                </c:pt>
                <c:pt idx="22871">
                  <c:v>100.1090353005</c:v>
                </c:pt>
                <c:pt idx="22872">
                  <c:v>100.1100550618</c:v>
                </c:pt>
                <c:pt idx="22873">
                  <c:v>100.1122347328</c:v>
                </c:pt>
                <c:pt idx="22874">
                  <c:v>100.1135918355</c:v>
                </c:pt>
                <c:pt idx="22875">
                  <c:v>100.1144924499</c:v>
                </c:pt>
                <c:pt idx="22876">
                  <c:v>100.11599382439999</c:v>
                </c:pt>
                <c:pt idx="22877">
                  <c:v>100.1207516729</c:v>
                </c:pt>
                <c:pt idx="22878">
                  <c:v>100.1255668009</c:v>
                </c:pt>
                <c:pt idx="22879">
                  <c:v>100.1264705824</c:v>
                </c:pt>
                <c:pt idx="22880">
                  <c:v>100.1274409952</c:v>
                </c:pt>
                <c:pt idx="22881">
                  <c:v>100.1287031782</c:v>
                </c:pt>
                <c:pt idx="22882">
                  <c:v>100.1302376629</c:v>
                </c:pt>
                <c:pt idx="22883">
                  <c:v>100.1324135185</c:v>
                </c:pt>
                <c:pt idx="22884">
                  <c:v>100.1336795612</c:v>
                </c:pt>
                <c:pt idx="22885">
                  <c:v>100.13413981799999</c:v>
                </c:pt>
                <c:pt idx="22886">
                  <c:v>100.1359886738</c:v>
                </c:pt>
                <c:pt idx="22887">
                  <c:v>100.1390790773</c:v>
                </c:pt>
                <c:pt idx="22888">
                  <c:v>100.14151128420001</c:v>
                </c:pt>
                <c:pt idx="22889">
                  <c:v>100.1427517506</c:v>
                </c:pt>
                <c:pt idx="22890">
                  <c:v>100.14896847200001</c:v>
                </c:pt>
                <c:pt idx="22891">
                  <c:v>100.1582026252</c:v>
                </c:pt>
                <c:pt idx="22892">
                  <c:v>100.16267035529999</c:v>
                </c:pt>
                <c:pt idx="22893">
                  <c:v>100.16484794740001</c:v>
                </c:pt>
                <c:pt idx="22894">
                  <c:v>100.1658833181</c:v>
                </c:pt>
                <c:pt idx="22895">
                  <c:v>100.1689561203</c:v>
                </c:pt>
                <c:pt idx="22896">
                  <c:v>100.1738033438</c:v>
                </c:pt>
                <c:pt idx="22897">
                  <c:v>100.1759503877</c:v>
                </c:pt>
                <c:pt idx="22898">
                  <c:v>100.1785288279</c:v>
                </c:pt>
                <c:pt idx="22899">
                  <c:v>100.1811108175</c:v>
                </c:pt>
                <c:pt idx="22900">
                  <c:v>100.1815711994</c:v>
                </c:pt>
                <c:pt idx="22901">
                  <c:v>100.18471535419999</c:v>
                </c:pt>
                <c:pt idx="22902">
                  <c:v>100.188529743</c:v>
                </c:pt>
                <c:pt idx="22903">
                  <c:v>100.18956242119999</c:v>
                </c:pt>
                <c:pt idx="22904">
                  <c:v>100.1899533988</c:v>
                </c:pt>
                <c:pt idx="22905">
                  <c:v>100.1903697994</c:v>
                </c:pt>
                <c:pt idx="22906">
                  <c:v>100.19065870759999</c:v>
                </c:pt>
                <c:pt idx="22907">
                  <c:v>100.1913994666</c:v>
                </c:pt>
                <c:pt idx="22908">
                  <c:v>100.1928286485</c:v>
                </c:pt>
                <c:pt idx="22909">
                  <c:v>100.1949745212</c:v>
                </c:pt>
                <c:pt idx="22910">
                  <c:v>100.1966999007</c:v>
                </c:pt>
                <c:pt idx="22911">
                  <c:v>100.1971975753</c:v>
                </c:pt>
                <c:pt idx="22912">
                  <c:v>100.19746275679999</c:v>
                </c:pt>
                <c:pt idx="22913">
                  <c:v>100.1977775548</c:v>
                </c:pt>
                <c:pt idx="22914">
                  <c:v>100.1980749165</c:v>
                </c:pt>
                <c:pt idx="22915">
                  <c:v>100.1982683113</c:v>
                </c:pt>
                <c:pt idx="22916">
                  <c:v>100.198672312</c:v>
                </c:pt>
                <c:pt idx="22917">
                  <c:v>100.1990867426</c:v>
                </c:pt>
                <c:pt idx="22918">
                  <c:v>100.1992608135</c:v>
                </c:pt>
                <c:pt idx="22919">
                  <c:v>100.19962121570001</c:v>
                </c:pt>
                <c:pt idx="22920">
                  <c:v>100.20055407540001</c:v>
                </c:pt>
                <c:pt idx="22921">
                  <c:v>100.2014742213</c:v>
                </c:pt>
                <c:pt idx="22922">
                  <c:v>100.2018203146</c:v>
                </c:pt>
                <c:pt idx="22923">
                  <c:v>100.2025067583</c:v>
                </c:pt>
                <c:pt idx="22924">
                  <c:v>100.2038154845</c:v>
                </c:pt>
                <c:pt idx="22925">
                  <c:v>100.2054215653</c:v>
                </c:pt>
                <c:pt idx="22926">
                  <c:v>100.2066958132</c:v>
                </c:pt>
                <c:pt idx="22927">
                  <c:v>100.20736254009999</c:v>
                </c:pt>
                <c:pt idx="22928">
                  <c:v>100.20858675380001</c:v>
                </c:pt>
                <c:pt idx="22929">
                  <c:v>100.20948378680001</c:v>
                </c:pt>
                <c:pt idx="22930">
                  <c:v>100.2094948756</c:v>
                </c:pt>
                <c:pt idx="22931">
                  <c:v>100.2100247101</c:v>
                </c:pt>
                <c:pt idx="22932">
                  <c:v>100.2113645948</c:v>
                </c:pt>
                <c:pt idx="22933">
                  <c:v>100.2132911736</c:v>
                </c:pt>
                <c:pt idx="22934">
                  <c:v>100.214707043</c:v>
                </c:pt>
                <c:pt idx="22935">
                  <c:v>100.2153052221</c:v>
                </c:pt>
                <c:pt idx="22936">
                  <c:v>100.2161023597</c:v>
                </c:pt>
                <c:pt idx="22937">
                  <c:v>100.2171026341</c:v>
                </c:pt>
                <c:pt idx="22938">
                  <c:v>100.21765827420001</c:v>
                </c:pt>
                <c:pt idx="22939">
                  <c:v>100.2197106598</c:v>
                </c:pt>
                <c:pt idx="22940">
                  <c:v>100.2222530401</c:v>
                </c:pt>
                <c:pt idx="22941">
                  <c:v>100.2233890374</c:v>
                </c:pt>
                <c:pt idx="22942">
                  <c:v>100.2244573298</c:v>
                </c:pt>
                <c:pt idx="22943">
                  <c:v>100.2287708204</c:v>
                </c:pt>
                <c:pt idx="22944">
                  <c:v>100.23350029389999</c:v>
                </c:pt>
                <c:pt idx="22945">
                  <c:v>100.2344089969</c:v>
                </c:pt>
                <c:pt idx="22946">
                  <c:v>100.23477777390001</c:v>
                </c:pt>
                <c:pt idx="22947">
                  <c:v>100.2372757441</c:v>
                </c:pt>
                <c:pt idx="22948">
                  <c:v>100.2400309744</c:v>
                </c:pt>
                <c:pt idx="22949">
                  <c:v>100.2413857806</c:v>
                </c:pt>
                <c:pt idx="22950">
                  <c:v>100.2428111259</c:v>
                </c:pt>
                <c:pt idx="22951">
                  <c:v>100.2436081606</c:v>
                </c:pt>
                <c:pt idx="22952">
                  <c:v>100.2441893689</c:v>
                </c:pt>
                <c:pt idx="22953">
                  <c:v>100.2446764466</c:v>
                </c:pt>
                <c:pt idx="22954">
                  <c:v>100.2461436952</c:v>
                </c:pt>
                <c:pt idx="22955">
                  <c:v>100.2478081397</c:v>
                </c:pt>
                <c:pt idx="22956">
                  <c:v>100.2482456709</c:v>
                </c:pt>
                <c:pt idx="22957">
                  <c:v>100.249279344</c:v>
                </c:pt>
                <c:pt idx="22958">
                  <c:v>100.2504683975</c:v>
                </c:pt>
                <c:pt idx="22959">
                  <c:v>100.25105327120001</c:v>
                </c:pt>
                <c:pt idx="22960">
                  <c:v>100.2517450622</c:v>
                </c:pt>
                <c:pt idx="22961">
                  <c:v>100.252391397</c:v>
                </c:pt>
                <c:pt idx="22962">
                  <c:v>100.2528339693</c:v>
                </c:pt>
                <c:pt idx="22963">
                  <c:v>100.25494414870001</c:v>
                </c:pt>
                <c:pt idx="22964">
                  <c:v>100.2571427001</c:v>
                </c:pt>
                <c:pt idx="22965">
                  <c:v>100.2595857167</c:v>
                </c:pt>
                <c:pt idx="22966">
                  <c:v>100.2625011905</c:v>
                </c:pt>
                <c:pt idx="22967">
                  <c:v>100.26410363239999</c:v>
                </c:pt>
                <c:pt idx="22968">
                  <c:v>100.2652116165</c:v>
                </c:pt>
                <c:pt idx="22969">
                  <c:v>100.2665633677</c:v>
                </c:pt>
                <c:pt idx="22970">
                  <c:v>100.26872014689999</c:v>
                </c:pt>
                <c:pt idx="22971">
                  <c:v>100.2699556659</c:v>
                </c:pt>
                <c:pt idx="22972">
                  <c:v>100.2702570949</c:v>
                </c:pt>
                <c:pt idx="22973">
                  <c:v>100.27067971770001</c:v>
                </c:pt>
                <c:pt idx="22974">
                  <c:v>100.2726445461</c:v>
                </c:pt>
                <c:pt idx="22975">
                  <c:v>100.2756476409</c:v>
                </c:pt>
                <c:pt idx="22976">
                  <c:v>100.27703443910001</c:v>
                </c:pt>
                <c:pt idx="22977">
                  <c:v>100.2772886293</c:v>
                </c:pt>
                <c:pt idx="22978">
                  <c:v>100.2783259465</c:v>
                </c:pt>
                <c:pt idx="22979">
                  <c:v>100.2809746426</c:v>
                </c:pt>
                <c:pt idx="22980">
                  <c:v>100.28416304770001</c:v>
                </c:pt>
                <c:pt idx="22981">
                  <c:v>100.2858633659</c:v>
                </c:pt>
                <c:pt idx="22982">
                  <c:v>100.2870688931</c:v>
                </c:pt>
                <c:pt idx="22983">
                  <c:v>100.2884942986</c:v>
                </c:pt>
                <c:pt idx="22984">
                  <c:v>100.2899562568</c:v>
                </c:pt>
                <c:pt idx="22985">
                  <c:v>100.29116653459999</c:v>
                </c:pt>
                <c:pt idx="22986">
                  <c:v>100.29182569549999</c:v>
                </c:pt>
                <c:pt idx="22987">
                  <c:v>100.29248403370001</c:v>
                </c:pt>
                <c:pt idx="22988">
                  <c:v>100.2927752028</c:v>
                </c:pt>
                <c:pt idx="22989">
                  <c:v>100.2931619963</c:v>
                </c:pt>
                <c:pt idx="22990">
                  <c:v>100.29364835769999</c:v>
                </c:pt>
                <c:pt idx="22991">
                  <c:v>100.29399567670001</c:v>
                </c:pt>
                <c:pt idx="22992">
                  <c:v>100.2942999663</c:v>
                </c:pt>
                <c:pt idx="22993">
                  <c:v>100.2945573826</c:v>
                </c:pt>
                <c:pt idx="22994">
                  <c:v>100.29480174930001</c:v>
                </c:pt>
                <c:pt idx="22995">
                  <c:v>100.29753828539999</c:v>
                </c:pt>
                <c:pt idx="22996">
                  <c:v>100.3013247384</c:v>
                </c:pt>
                <c:pt idx="22997">
                  <c:v>100.3034031521</c:v>
                </c:pt>
                <c:pt idx="22998">
                  <c:v>100.30450907300001</c:v>
                </c:pt>
                <c:pt idx="22999">
                  <c:v>100.3063164391</c:v>
                </c:pt>
                <c:pt idx="23000">
                  <c:v>100.3091562889</c:v>
                </c:pt>
                <c:pt idx="23001">
                  <c:v>100.3110412481</c:v>
                </c:pt>
                <c:pt idx="23002">
                  <c:v>100.31254850099999</c:v>
                </c:pt>
                <c:pt idx="23003">
                  <c:v>100.3134797104</c:v>
                </c:pt>
                <c:pt idx="23004">
                  <c:v>100.3136550925</c:v>
                </c:pt>
                <c:pt idx="23005">
                  <c:v>100.3148121639</c:v>
                </c:pt>
                <c:pt idx="23006">
                  <c:v>100.31712533370001</c:v>
                </c:pt>
                <c:pt idx="23007">
                  <c:v>100.3186285199</c:v>
                </c:pt>
                <c:pt idx="23008">
                  <c:v>100.31966500439999</c:v>
                </c:pt>
                <c:pt idx="23009">
                  <c:v>100.321355857</c:v>
                </c:pt>
                <c:pt idx="23010">
                  <c:v>100.32345141810001</c:v>
                </c:pt>
                <c:pt idx="23011">
                  <c:v>100.324771218</c:v>
                </c:pt>
                <c:pt idx="23012">
                  <c:v>100.32519184100001</c:v>
                </c:pt>
                <c:pt idx="23013">
                  <c:v>100.32621609180001</c:v>
                </c:pt>
                <c:pt idx="23014">
                  <c:v>100.3272512641</c:v>
                </c:pt>
                <c:pt idx="23015">
                  <c:v>100.3279250959</c:v>
                </c:pt>
                <c:pt idx="23016">
                  <c:v>100.328325401</c:v>
                </c:pt>
                <c:pt idx="23017">
                  <c:v>100.3286979943</c:v>
                </c:pt>
                <c:pt idx="23018">
                  <c:v>100.3302058205</c:v>
                </c:pt>
                <c:pt idx="23019">
                  <c:v>100.3314657672</c:v>
                </c:pt>
                <c:pt idx="23020">
                  <c:v>100.3326328311</c:v>
                </c:pt>
                <c:pt idx="23021">
                  <c:v>100.3337166063</c:v>
                </c:pt>
                <c:pt idx="23022">
                  <c:v>100.3349446364</c:v>
                </c:pt>
                <c:pt idx="23023">
                  <c:v>100.3364889639</c:v>
                </c:pt>
                <c:pt idx="23024">
                  <c:v>100.3371904919</c:v>
                </c:pt>
                <c:pt idx="23025">
                  <c:v>100.3409075564</c:v>
                </c:pt>
                <c:pt idx="23026">
                  <c:v>100.3459412448</c:v>
                </c:pt>
                <c:pt idx="23027">
                  <c:v>100.3477162195</c:v>
                </c:pt>
                <c:pt idx="23028">
                  <c:v>100.3479530681</c:v>
                </c:pt>
                <c:pt idx="23029">
                  <c:v>100.3483085366</c:v>
                </c:pt>
                <c:pt idx="23030">
                  <c:v>100.3487058262</c:v>
                </c:pt>
                <c:pt idx="23031">
                  <c:v>100.3490593434</c:v>
                </c:pt>
                <c:pt idx="23032">
                  <c:v>100.3492086766</c:v>
                </c:pt>
                <c:pt idx="23033">
                  <c:v>100.3508966081</c:v>
                </c:pt>
                <c:pt idx="23034">
                  <c:v>100.3538947577</c:v>
                </c:pt>
                <c:pt idx="23035">
                  <c:v>100.35667725499999</c:v>
                </c:pt>
                <c:pt idx="23036">
                  <c:v>100.3586433161</c:v>
                </c:pt>
                <c:pt idx="23037">
                  <c:v>100.3603193526</c:v>
                </c:pt>
                <c:pt idx="23038">
                  <c:v>100.3615408763</c:v>
                </c:pt>
                <c:pt idx="23039">
                  <c:v>100.36250447960001</c:v>
                </c:pt>
                <c:pt idx="23040">
                  <c:v>100.3636764315</c:v>
                </c:pt>
                <c:pt idx="23041">
                  <c:v>100.3640330793</c:v>
                </c:pt>
                <c:pt idx="23042">
                  <c:v>100.3646637444</c:v>
                </c:pt>
                <c:pt idx="23043">
                  <c:v>100.3654008848</c:v>
                </c:pt>
                <c:pt idx="23044">
                  <c:v>100.3656926365</c:v>
                </c:pt>
                <c:pt idx="23045">
                  <c:v>100.366466188</c:v>
                </c:pt>
                <c:pt idx="23046">
                  <c:v>100.3676369872</c:v>
                </c:pt>
                <c:pt idx="23047">
                  <c:v>100.3696381866</c:v>
                </c:pt>
                <c:pt idx="23048">
                  <c:v>100.3713842412</c:v>
                </c:pt>
                <c:pt idx="23049">
                  <c:v>100.37165340599999</c:v>
                </c:pt>
                <c:pt idx="23050">
                  <c:v>100.37256208940001</c:v>
                </c:pt>
                <c:pt idx="23051">
                  <c:v>100.3734983809</c:v>
                </c:pt>
                <c:pt idx="23052">
                  <c:v>100.3776541582</c:v>
                </c:pt>
                <c:pt idx="23053">
                  <c:v>100.38220998929999</c:v>
                </c:pt>
                <c:pt idx="23054">
                  <c:v>100.3836292965</c:v>
                </c:pt>
                <c:pt idx="23055">
                  <c:v>100.3867587467</c:v>
                </c:pt>
                <c:pt idx="23056">
                  <c:v>100.3908317628</c:v>
                </c:pt>
                <c:pt idx="23057">
                  <c:v>100.39297763570001</c:v>
                </c:pt>
                <c:pt idx="23058">
                  <c:v>100.3933247634</c:v>
                </c:pt>
                <c:pt idx="23059">
                  <c:v>100.3934683503</c:v>
                </c:pt>
                <c:pt idx="23060">
                  <c:v>100.3936003749</c:v>
                </c:pt>
                <c:pt idx="23061">
                  <c:v>100.3941941362</c:v>
                </c:pt>
                <c:pt idx="23062">
                  <c:v>100.3957293256</c:v>
                </c:pt>
                <c:pt idx="23063">
                  <c:v>100.39716365699999</c:v>
                </c:pt>
                <c:pt idx="23064">
                  <c:v>100.3989306694</c:v>
                </c:pt>
                <c:pt idx="23065">
                  <c:v>100.4004911415</c:v>
                </c:pt>
                <c:pt idx="23066">
                  <c:v>100.401042874</c:v>
                </c:pt>
                <c:pt idx="23067">
                  <c:v>100.4021093078</c:v>
                </c:pt>
                <c:pt idx="23068">
                  <c:v>100.403860855</c:v>
                </c:pt>
                <c:pt idx="23069">
                  <c:v>100.4050117928</c:v>
                </c:pt>
                <c:pt idx="23070">
                  <c:v>100.4068643322</c:v>
                </c:pt>
                <c:pt idx="23071">
                  <c:v>100.4091375581</c:v>
                </c:pt>
                <c:pt idx="23072">
                  <c:v>100.4111028018</c:v>
                </c:pt>
                <c:pt idx="23073">
                  <c:v>100.4134108542</c:v>
                </c:pt>
                <c:pt idx="23074">
                  <c:v>100.4147851772</c:v>
                </c:pt>
                <c:pt idx="23075">
                  <c:v>100.4169410904</c:v>
                </c:pt>
                <c:pt idx="23076">
                  <c:v>100.4187382365</c:v>
                </c:pt>
                <c:pt idx="23077">
                  <c:v>100.41974209369999</c:v>
                </c:pt>
                <c:pt idx="23078">
                  <c:v>100.42157402239999</c:v>
                </c:pt>
                <c:pt idx="23079">
                  <c:v>100.4245473166</c:v>
                </c:pt>
                <c:pt idx="23080">
                  <c:v>100.4267206813</c:v>
                </c:pt>
                <c:pt idx="23081">
                  <c:v>100.4274785659</c:v>
                </c:pt>
                <c:pt idx="23082">
                  <c:v>100.4281232517</c:v>
                </c:pt>
                <c:pt idx="23083">
                  <c:v>100.428260439</c:v>
                </c:pt>
                <c:pt idx="23084">
                  <c:v>100.4288298945</c:v>
                </c:pt>
                <c:pt idx="23085">
                  <c:v>100.4319828978</c:v>
                </c:pt>
                <c:pt idx="23086">
                  <c:v>100.43493412700001</c:v>
                </c:pt>
                <c:pt idx="23087">
                  <c:v>100.4380835921</c:v>
                </c:pt>
                <c:pt idx="23088">
                  <c:v>100.4412586232</c:v>
                </c:pt>
                <c:pt idx="23089">
                  <c:v>100.4417961637</c:v>
                </c:pt>
                <c:pt idx="23090">
                  <c:v>100.4422984503</c:v>
                </c:pt>
                <c:pt idx="23091">
                  <c:v>100.4439135393</c:v>
                </c:pt>
                <c:pt idx="23092">
                  <c:v>100.4463143689</c:v>
                </c:pt>
                <c:pt idx="23093">
                  <c:v>100.4498733993</c:v>
                </c:pt>
                <c:pt idx="23094">
                  <c:v>100.4529467544</c:v>
                </c:pt>
                <c:pt idx="23095">
                  <c:v>100.4554275998</c:v>
                </c:pt>
                <c:pt idx="23096">
                  <c:v>100.4575051966</c:v>
                </c:pt>
                <c:pt idx="23097">
                  <c:v>100.4581025742</c:v>
                </c:pt>
                <c:pt idx="23098">
                  <c:v>100.4606110639</c:v>
                </c:pt>
                <c:pt idx="23099">
                  <c:v>100.4638975404</c:v>
                </c:pt>
                <c:pt idx="23100">
                  <c:v>100.4651851478</c:v>
                </c:pt>
                <c:pt idx="23101">
                  <c:v>100.4652954789</c:v>
                </c:pt>
                <c:pt idx="23102">
                  <c:v>100.4667422712</c:v>
                </c:pt>
                <c:pt idx="23103">
                  <c:v>100.46816769190001</c:v>
                </c:pt>
                <c:pt idx="23104">
                  <c:v>100.46885421499999</c:v>
                </c:pt>
                <c:pt idx="23105">
                  <c:v>100.4717872426</c:v>
                </c:pt>
                <c:pt idx="23106">
                  <c:v>100.4743510054</c:v>
                </c:pt>
                <c:pt idx="23107">
                  <c:v>100.4751054579</c:v>
                </c:pt>
                <c:pt idx="23108">
                  <c:v>100.47562051129999</c:v>
                </c:pt>
                <c:pt idx="23109">
                  <c:v>100.4758340999</c:v>
                </c:pt>
                <c:pt idx="23110">
                  <c:v>100.4776431822</c:v>
                </c:pt>
                <c:pt idx="23111">
                  <c:v>100.4802212562</c:v>
                </c:pt>
                <c:pt idx="23112">
                  <c:v>100.4816680839</c:v>
                </c:pt>
                <c:pt idx="23113">
                  <c:v>100.48317809</c:v>
                </c:pt>
                <c:pt idx="23114">
                  <c:v>100.4849452954</c:v>
                </c:pt>
                <c:pt idx="23115">
                  <c:v>100.48624957059999</c:v>
                </c:pt>
                <c:pt idx="23116">
                  <c:v>100.4868923025</c:v>
                </c:pt>
                <c:pt idx="23117">
                  <c:v>100.4885727896</c:v>
                </c:pt>
                <c:pt idx="23118">
                  <c:v>100.49187014509999</c:v>
                </c:pt>
                <c:pt idx="23119">
                  <c:v>100.49419831030001</c:v>
                </c:pt>
                <c:pt idx="23120">
                  <c:v>100.4949055833</c:v>
                </c:pt>
                <c:pt idx="23121">
                  <c:v>100.49505456049999</c:v>
                </c:pt>
                <c:pt idx="23122">
                  <c:v>100.4960771209</c:v>
                </c:pt>
                <c:pt idx="23123">
                  <c:v>100.4978743315</c:v>
                </c:pt>
                <c:pt idx="23124">
                  <c:v>100.50138593689999</c:v>
                </c:pt>
                <c:pt idx="23125">
                  <c:v>100.5042006429</c:v>
                </c:pt>
                <c:pt idx="23126">
                  <c:v>100.5045677864</c:v>
                </c:pt>
                <c:pt idx="23127">
                  <c:v>100.50526627070001</c:v>
                </c:pt>
                <c:pt idx="23128">
                  <c:v>100.50692336269999</c:v>
                </c:pt>
                <c:pt idx="23129">
                  <c:v>100.5082845873</c:v>
                </c:pt>
                <c:pt idx="23130">
                  <c:v>100.50914003379999</c:v>
                </c:pt>
                <c:pt idx="23131">
                  <c:v>100.50989548619999</c:v>
                </c:pt>
                <c:pt idx="23132">
                  <c:v>100.51093810099999</c:v>
                </c:pt>
                <c:pt idx="23133">
                  <c:v>100.5122279882</c:v>
                </c:pt>
                <c:pt idx="23134">
                  <c:v>100.5127275751</c:v>
                </c:pt>
                <c:pt idx="23135">
                  <c:v>100.51320870630001</c:v>
                </c:pt>
                <c:pt idx="23136">
                  <c:v>100.5139802906</c:v>
                </c:pt>
                <c:pt idx="23137">
                  <c:v>100.51629709079999</c:v>
                </c:pt>
                <c:pt idx="23138">
                  <c:v>100.5184047992</c:v>
                </c:pt>
                <c:pt idx="23139">
                  <c:v>100.5189420496</c:v>
                </c:pt>
                <c:pt idx="23140">
                  <c:v>100.5192124188</c:v>
                </c:pt>
                <c:pt idx="23141">
                  <c:v>100.51932036220001</c:v>
                </c:pt>
                <c:pt idx="23142">
                  <c:v>100.5204122288</c:v>
                </c:pt>
                <c:pt idx="23143">
                  <c:v>100.52210352429999</c:v>
                </c:pt>
                <c:pt idx="23144">
                  <c:v>100.52400852220001</c:v>
                </c:pt>
                <c:pt idx="23145">
                  <c:v>100.5254054808</c:v>
                </c:pt>
                <c:pt idx="23146">
                  <c:v>100.5268398571</c:v>
                </c:pt>
                <c:pt idx="23147">
                  <c:v>100.5281844421</c:v>
                </c:pt>
                <c:pt idx="23148">
                  <c:v>100.5292078921</c:v>
                </c:pt>
                <c:pt idx="23149">
                  <c:v>100.5345758373</c:v>
                </c:pt>
                <c:pt idx="23150">
                  <c:v>100.53957827169999</c:v>
                </c:pt>
                <c:pt idx="23151">
                  <c:v>100.54066779430001</c:v>
                </c:pt>
                <c:pt idx="23152">
                  <c:v>100.5414979979</c:v>
                </c:pt>
                <c:pt idx="23153">
                  <c:v>100.5426358613</c:v>
                </c:pt>
                <c:pt idx="23154">
                  <c:v>100.5450744995</c:v>
                </c:pt>
                <c:pt idx="23155">
                  <c:v>100.5473539799</c:v>
                </c:pt>
                <c:pt idx="23156">
                  <c:v>100.5480809558</c:v>
                </c:pt>
                <c:pt idx="23157">
                  <c:v>100.5482952915</c:v>
                </c:pt>
                <c:pt idx="23158">
                  <c:v>100.54877810230001</c:v>
                </c:pt>
                <c:pt idx="23159">
                  <c:v>100.5496530512</c:v>
                </c:pt>
                <c:pt idx="23160">
                  <c:v>100.5526301565</c:v>
                </c:pt>
                <c:pt idx="23161">
                  <c:v>100.555288246</c:v>
                </c:pt>
                <c:pt idx="23162">
                  <c:v>100.5560945884</c:v>
                </c:pt>
                <c:pt idx="23163">
                  <c:v>100.5568996436</c:v>
                </c:pt>
                <c:pt idx="23164">
                  <c:v>100.5577521128</c:v>
                </c:pt>
                <c:pt idx="23165">
                  <c:v>100.5592830245</c:v>
                </c:pt>
                <c:pt idx="23166">
                  <c:v>100.5641045855</c:v>
                </c:pt>
                <c:pt idx="23167">
                  <c:v>100.57002747769999</c:v>
                </c:pt>
                <c:pt idx="23168">
                  <c:v>100.5725781646</c:v>
                </c:pt>
                <c:pt idx="23169">
                  <c:v>100.5738305971</c:v>
                </c:pt>
                <c:pt idx="23170">
                  <c:v>100.575317365</c:v>
                </c:pt>
                <c:pt idx="23171">
                  <c:v>100.5761140458</c:v>
                </c:pt>
                <c:pt idx="23172">
                  <c:v>100.5761362139</c:v>
                </c:pt>
                <c:pt idx="23173">
                  <c:v>100.57649410330001</c:v>
                </c:pt>
                <c:pt idx="23174">
                  <c:v>100.5776204182</c:v>
                </c:pt>
                <c:pt idx="23175">
                  <c:v>100.579567767</c:v>
                </c:pt>
                <c:pt idx="23176">
                  <c:v>100.5820857114</c:v>
                </c:pt>
                <c:pt idx="23177">
                  <c:v>100.5834775145</c:v>
                </c:pt>
                <c:pt idx="23178">
                  <c:v>100.58372396</c:v>
                </c:pt>
                <c:pt idx="23179">
                  <c:v>100.5844520914</c:v>
                </c:pt>
                <c:pt idx="23180">
                  <c:v>100.5851599293</c:v>
                </c:pt>
                <c:pt idx="23181">
                  <c:v>100.58596393000001</c:v>
                </c:pt>
                <c:pt idx="23182">
                  <c:v>100.58860683339999</c:v>
                </c:pt>
                <c:pt idx="23183">
                  <c:v>100.591104675</c:v>
                </c:pt>
                <c:pt idx="23184">
                  <c:v>100.5916257869</c:v>
                </c:pt>
                <c:pt idx="23185">
                  <c:v>100.5919214524</c:v>
                </c:pt>
                <c:pt idx="23186">
                  <c:v>100.592289717</c:v>
                </c:pt>
                <c:pt idx="23187">
                  <c:v>100.59560609570001</c:v>
                </c:pt>
                <c:pt idx="23188">
                  <c:v>100.5989071301</c:v>
                </c:pt>
                <c:pt idx="23189">
                  <c:v>100.59923388129999</c:v>
                </c:pt>
                <c:pt idx="23190">
                  <c:v>100.5997617317</c:v>
                </c:pt>
                <c:pt idx="23191">
                  <c:v>100.60092763279999</c:v>
                </c:pt>
                <c:pt idx="23192">
                  <c:v>100.60333842350001</c:v>
                </c:pt>
                <c:pt idx="23193">
                  <c:v>100.6052841943</c:v>
                </c:pt>
                <c:pt idx="23194">
                  <c:v>100.6093643088</c:v>
                </c:pt>
                <c:pt idx="23195">
                  <c:v>100.61304685979999</c:v>
                </c:pt>
                <c:pt idx="23196">
                  <c:v>100.61389157399999</c:v>
                </c:pt>
                <c:pt idx="23197">
                  <c:v>100.615521477</c:v>
                </c:pt>
                <c:pt idx="23198">
                  <c:v>100.61637582829999</c:v>
                </c:pt>
                <c:pt idx="23199">
                  <c:v>100.61673501520001</c:v>
                </c:pt>
                <c:pt idx="23200">
                  <c:v>100.6177884865</c:v>
                </c:pt>
                <c:pt idx="23201">
                  <c:v>100.6192468712</c:v>
                </c:pt>
                <c:pt idx="23202">
                  <c:v>100.6213244321</c:v>
                </c:pt>
                <c:pt idx="23203">
                  <c:v>100.6230652303</c:v>
                </c:pt>
                <c:pt idx="23204">
                  <c:v>100.6247842785</c:v>
                </c:pt>
                <c:pt idx="23205">
                  <c:v>100.6262265952</c:v>
                </c:pt>
                <c:pt idx="23206">
                  <c:v>100.6267974047</c:v>
                </c:pt>
                <c:pt idx="23207">
                  <c:v>100.62843654770001</c:v>
                </c:pt>
                <c:pt idx="23208">
                  <c:v>100.6299551468</c:v>
                </c:pt>
                <c:pt idx="23209">
                  <c:v>100.6319113192</c:v>
                </c:pt>
                <c:pt idx="23210">
                  <c:v>100.6341273778</c:v>
                </c:pt>
                <c:pt idx="23211">
                  <c:v>100.63483193010001</c:v>
                </c:pt>
                <c:pt idx="23212">
                  <c:v>100.63506610650001</c:v>
                </c:pt>
                <c:pt idx="23213">
                  <c:v>100.6354274681</c:v>
                </c:pt>
                <c:pt idx="23214">
                  <c:v>100.63687761689999</c:v>
                </c:pt>
                <c:pt idx="23215">
                  <c:v>100.64094578069999</c:v>
                </c:pt>
                <c:pt idx="23216">
                  <c:v>100.64443751819999</c:v>
                </c:pt>
                <c:pt idx="23217">
                  <c:v>100.645525443</c:v>
                </c:pt>
                <c:pt idx="23218">
                  <c:v>100.6459706088</c:v>
                </c:pt>
                <c:pt idx="23219">
                  <c:v>100.64642324</c:v>
                </c:pt>
                <c:pt idx="23220">
                  <c:v>100.6478950174</c:v>
                </c:pt>
                <c:pt idx="23221">
                  <c:v>100.6500428686</c:v>
                </c:pt>
                <c:pt idx="23222">
                  <c:v>100.6515455748</c:v>
                </c:pt>
                <c:pt idx="23223">
                  <c:v>100.6528398252</c:v>
                </c:pt>
                <c:pt idx="23224">
                  <c:v>100.65438962090001</c:v>
                </c:pt>
                <c:pt idx="23225">
                  <c:v>100.6558489657</c:v>
                </c:pt>
                <c:pt idx="23226">
                  <c:v>100.6575156944</c:v>
                </c:pt>
                <c:pt idx="23227">
                  <c:v>100.6584284926</c:v>
                </c:pt>
                <c:pt idx="23228">
                  <c:v>100.6585024247</c:v>
                </c:pt>
                <c:pt idx="23229">
                  <c:v>100.65967522219999</c:v>
                </c:pt>
                <c:pt idx="23230">
                  <c:v>100.6611634309</c:v>
                </c:pt>
                <c:pt idx="23231">
                  <c:v>100.6624914982</c:v>
                </c:pt>
                <c:pt idx="23232">
                  <c:v>100.6658234678</c:v>
                </c:pt>
                <c:pt idx="23233">
                  <c:v>100.670095089</c:v>
                </c:pt>
                <c:pt idx="23234">
                  <c:v>100.67361410789999</c:v>
                </c:pt>
                <c:pt idx="23235">
                  <c:v>100.67715496770001</c:v>
                </c:pt>
                <c:pt idx="23236">
                  <c:v>100.67963986869999</c:v>
                </c:pt>
                <c:pt idx="23237">
                  <c:v>100.68163413160001</c:v>
                </c:pt>
                <c:pt idx="23238">
                  <c:v>100.68350580960001</c:v>
                </c:pt>
                <c:pt idx="23239">
                  <c:v>100.6844813554</c:v>
                </c:pt>
                <c:pt idx="23240">
                  <c:v>100.6864726754</c:v>
                </c:pt>
                <c:pt idx="23241">
                  <c:v>100.690438472</c:v>
                </c:pt>
                <c:pt idx="23242">
                  <c:v>100.6941019807</c:v>
                </c:pt>
                <c:pt idx="23243">
                  <c:v>100.69690992460001</c:v>
                </c:pt>
                <c:pt idx="23244">
                  <c:v>100.6988930967</c:v>
                </c:pt>
                <c:pt idx="23245">
                  <c:v>100.6994637395</c:v>
                </c:pt>
                <c:pt idx="23246">
                  <c:v>100.7008454018</c:v>
                </c:pt>
                <c:pt idx="23247">
                  <c:v>100.7032437666</c:v>
                </c:pt>
                <c:pt idx="23248">
                  <c:v>100.7046404294</c:v>
                </c:pt>
                <c:pt idx="23249">
                  <c:v>100.705310819</c:v>
                </c:pt>
                <c:pt idx="23250">
                  <c:v>100.706598079</c:v>
                </c:pt>
                <c:pt idx="23251">
                  <c:v>100.70746467799999</c:v>
                </c:pt>
                <c:pt idx="23252">
                  <c:v>100.7094500987</c:v>
                </c:pt>
                <c:pt idx="23253">
                  <c:v>100.71219332930001</c:v>
                </c:pt>
                <c:pt idx="23254">
                  <c:v>100.713547574</c:v>
                </c:pt>
                <c:pt idx="23255">
                  <c:v>100.714728661</c:v>
                </c:pt>
                <c:pt idx="23256">
                  <c:v>100.7181385011</c:v>
                </c:pt>
                <c:pt idx="23257">
                  <c:v>100.7212579367</c:v>
                </c:pt>
                <c:pt idx="23258">
                  <c:v>100.72289317249999</c:v>
                </c:pt>
                <c:pt idx="23259">
                  <c:v>100.7245900905</c:v>
                </c:pt>
                <c:pt idx="23260">
                  <c:v>100.7267258187</c:v>
                </c:pt>
                <c:pt idx="23261">
                  <c:v>100.7286539039</c:v>
                </c:pt>
                <c:pt idx="23262">
                  <c:v>100.7298354353</c:v>
                </c:pt>
                <c:pt idx="23263">
                  <c:v>100.7313844968</c:v>
                </c:pt>
                <c:pt idx="23264">
                  <c:v>100.73226101269999</c:v>
                </c:pt>
                <c:pt idx="23265">
                  <c:v>100.73376610290001</c:v>
                </c:pt>
                <c:pt idx="23266">
                  <c:v>100.7354421145</c:v>
                </c:pt>
                <c:pt idx="23267">
                  <c:v>100.7361986419</c:v>
                </c:pt>
                <c:pt idx="23268">
                  <c:v>100.7367147949</c:v>
                </c:pt>
                <c:pt idx="23269">
                  <c:v>100.7374950829</c:v>
                </c:pt>
                <c:pt idx="23270">
                  <c:v>100.7391660106</c:v>
                </c:pt>
                <c:pt idx="23271">
                  <c:v>100.7436712896</c:v>
                </c:pt>
                <c:pt idx="23272">
                  <c:v>100.7479011417</c:v>
                </c:pt>
                <c:pt idx="23273">
                  <c:v>100.7504718202</c:v>
                </c:pt>
                <c:pt idx="23274">
                  <c:v>100.7522854029</c:v>
                </c:pt>
                <c:pt idx="23275">
                  <c:v>100.7525994634</c:v>
                </c:pt>
                <c:pt idx="23276">
                  <c:v>100.754217848</c:v>
                </c:pt>
                <c:pt idx="23277">
                  <c:v>100.7560204534</c:v>
                </c:pt>
                <c:pt idx="23278">
                  <c:v>100.7583807054</c:v>
                </c:pt>
                <c:pt idx="23279">
                  <c:v>100.7604364986</c:v>
                </c:pt>
                <c:pt idx="23280">
                  <c:v>100.7609866601</c:v>
                </c:pt>
                <c:pt idx="23281">
                  <c:v>100.7619237718</c:v>
                </c:pt>
                <c:pt idx="23282">
                  <c:v>100.7648484389</c:v>
                </c:pt>
                <c:pt idx="23283">
                  <c:v>100.7681107504</c:v>
                </c:pt>
                <c:pt idx="23284">
                  <c:v>100.7697260155</c:v>
                </c:pt>
                <c:pt idx="23285">
                  <c:v>100.770530634</c:v>
                </c:pt>
                <c:pt idx="23286">
                  <c:v>100.7721645463</c:v>
                </c:pt>
                <c:pt idx="23287">
                  <c:v>100.7780264129</c:v>
                </c:pt>
                <c:pt idx="23288">
                  <c:v>100.7837006176</c:v>
                </c:pt>
                <c:pt idx="23289">
                  <c:v>100.7853827324</c:v>
                </c:pt>
                <c:pt idx="23290">
                  <c:v>100.7868934455</c:v>
                </c:pt>
                <c:pt idx="23291">
                  <c:v>100.7883747938</c:v>
                </c:pt>
                <c:pt idx="23292">
                  <c:v>100.7913253231</c:v>
                </c:pt>
                <c:pt idx="23293">
                  <c:v>100.7943953945</c:v>
                </c:pt>
                <c:pt idx="23294">
                  <c:v>100.7956048484</c:v>
                </c:pt>
                <c:pt idx="23295">
                  <c:v>100.7973546978</c:v>
                </c:pt>
                <c:pt idx="23296">
                  <c:v>100.79883827490001</c:v>
                </c:pt>
                <c:pt idx="23297">
                  <c:v>100.7994122082</c:v>
                </c:pt>
                <c:pt idx="23298">
                  <c:v>100.8005535005</c:v>
                </c:pt>
                <c:pt idx="23299">
                  <c:v>100.8020413939</c:v>
                </c:pt>
                <c:pt idx="23300">
                  <c:v>100.80410660050001</c:v>
                </c:pt>
                <c:pt idx="23301">
                  <c:v>100.8069372537</c:v>
                </c:pt>
                <c:pt idx="23302">
                  <c:v>100.8085744823</c:v>
                </c:pt>
                <c:pt idx="23303">
                  <c:v>100.8094332827</c:v>
                </c:pt>
                <c:pt idx="23304">
                  <c:v>100.81126128459999</c:v>
                </c:pt>
                <c:pt idx="23305">
                  <c:v>100.81307923289999</c:v>
                </c:pt>
                <c:pt idx="23306">
                  <c:v>100.81465947709999</c:v>
                </c:pt>
                <c:pt idx="23307">
                  <c:v>100.8170278498</c:v>
                </c:pt>
                <c:pt idx="23308">
                  <c:v>100.818894066</c:v>
                </c:pt>
                <c:pt idx="23309">
                  <c:v>100.82119162790001</c:v>
                </c:pt>
                <c:pt idx="23310">
                  <c:v>100.82427602040001</c:v>
                </c:pt>
                <c:pt idx="23311">
                  <c:v>100.82591765780001</c:v>
                </c:pt>
                <c:pt idx="23312">
                  <c:v>100.82776532779999</c:v>
                </c:pt>
                <c:pt idx="23313">
                  <c:v>100.8307833734</c:v>
                </c:pt>
                <c:pt idx="23314">
                  <c:v>100.8325194034</c:v>
                </c:pt>
                <c:pt idx="23315">
                  <c:v>100.8330446983</c:v>
                </c:pt>
                <c:pt idx="23316">
                  <c:v>100.8332209725</c:v>
                </c:pt>
                <c:pt idx="23317">
                  <c:v>100.83355483370001</c:v>
                </c:pt>
                <c:pt idx="23318">
                  <c:v>100.8338797844</c:v>
                </c:pt>
                <c:pt idx="23319">
                  <c:v>100.8343278895</c:v>
                </c:pt>
                <c:pt idx="23320">
                  <c:v>100.8356193244</c:v>
                </c:pt>
                <c:pt idx="23321">
                  <c:v>100.83689855270001</c:v>
                </c:pt>
                <c:pt idx="23322">
                  <c:v>100.83817872500001</c:v>
                </c:pt>
                <c:pt idx="23323">
                  <c:v>100.83907684490001</c:v>
                </c:pt>
                <c:pt idx="23324">
                  <c:v>100.8391974354</c:v>
                </c:pt>
                <c:pt idx="23325">
                  <c:v>100.8395921777</c:v>
                </c:pt>
                <c:pt idx="23326">
                  <c:v>100.8399912081</c:v>
                </c:pt>
                <c:pt idx="23327">
                  <c:v>100.8403977655</c:v>
                </c:pt>
                <c:pt idx="23328">
                  <c:v>100.8410067448</c:v>
                </c:pt>
                <c:pt idx="23329">
                  <c:v>100.8416558314</c:v>
                </c:pt>
                <c:pt idx="23330">
                  <c:v>100.84208886730001</c:v>
                </c:pt>
                <c:pt idx="23331">
                  <c:v>100.8429701681</c:v>
                </c:pt>
                <c:pt idx="23332">
                  <c:v>100.84428492070001</c:v>
                </c:pt>
                <c:pt idx="23333">
                  <c:v>100.8448794382</c:v>
                </c:pt>
                <c:pt idx="23334">
                  <c:v>100.8452808837</c:v>
                </c:pt>
                <c:pt idx="23335">
                  <c:v>100.8473633008</c:v>
                </c:pt>
                <c:pt idx="23336">
                  <c:v>100.84950189529999</c:v>
                </c:pt>
                <c:pt idx="23337">
                  <c:v>100.8533346972</c:v>
                </c:pt>
                <c:pt idx="23338">
                  <c:v>100.8569287391</c:v>
                </c:pt>
                <c:pt idx="23339">
                  <c:v>100.85866347619999</c:v>
                </c:pt>
                <c:pt idx="23340">
                  <c:v>100.8604640975</c:v>
                </c:pt>
                <c:pt idx="23341">
                  <c:v>100.860805813</c:v>
                </c:pt>
                <c:pt idx="23342">
                  <c:v>100.8632195675</c:v>
                </c:pt>
                <c:pt idx="23343">
                  <c:v>100.8662275968</c:v>
                </c:pt>
                <c:pt idx="23344">
                  <c:v>100.8671415262</c:v>
                </c:pt>
                <c:pt idx="23345">
                  <c:v>100.8686600122</c:v>
                </c:pt>
                <c:pt idx="23346">
                  <c:v>100.8705201205</c:v>
                </c:pt>
                <c:pt idx="23347">
                  <c:v>100.8711649783</c:v>
                </c:pt>
                <c:pt idx="23348">
                  <c:v>100.87149249869999</c:v>
                </c:pt>
                <c:pt idx="23349">
                  <c:v>100.87208722539999</c:v>
                </c:pt>
                <c:pt idx="23350">
                  <c:v>100.8732553781</c:v>
                </c:pt>
                <c:pt idx="23351">
                  <c:v>100.8751890425</c:v>
                </c:pt>
                <c:pt idx="23352">
                  <c:v>100.87675908</c:v>
                </c:pt>
                <c:pt idx="23353">
                  <c:v>100.8795218153</c:v>
                </c:pt>
                <c:pt idx="23354">
                  <c:v>100.8819960597</c:v>
                </c:pt>
                <c:pt idx="23355">
                  <c:v>100.882186871</c:v>
                </c:pt>
                <c:pt idx="23356">
                  <c:v>100.88320312560001</c:v>
                </c:pt>
                <c:pt idx="23357">
                  <c:v>100.8855589148</c:v>
                </c:pt>
                <c:pt idx="23358">
                  <c:v>100.88705866700001</c:v>
                </c:pt>
                <c:pt idx="23359">
                  <c:v>100.88911684609999</c:v>
                </c:pt>
                <c:pt idx="23360">
                  <c:v>100.8919085305</c:v>
                </c:pt>
                <c:pt idx="23361">
                  <c:v>100.892775923</c:v>
                </c:pt>
                <c:pt idx="23362">
                  <c:v>100.8939165231</c:v>
                </c:pt>
                <c:pt idx="23363">
                  <c:v>100.89640556560001</c:v>
                </c:pt>
                <c:pt idx="23364">
                  <c:v>100.8977936762</c:v>
                </c:pt>
                <c:pt idx="23365">
                  <c:v>100.9011685504</c:v>
                </c:pt>
                <c:pt idx="23366">
                  <c:v>100.9051730778</c:v>
                </c:pt>
                <c:pt idx="23367">
                  <c:v>100.90689216139999</c:v>
                </c:pt>
                <c:pt idx="23368">
                  <c:v>100.9080970519</c:v>
                </c:pt>
                <c:pt idx="23369">
                  <c:v>100.9084485827</c:v>
                </c:pt>
                <c:pt idx="23370">
                  <c:v>100.90925690100001</c:v>
                </c:pt>
                <c:pt idx="23371">
                  <c:v>100.9104587137</c:v>
                </c:pt>
                <c:pt idx="23372">
                  <c:v>100.91234379549999</c:v>
                </c:pt>
                <c:pt idx="23373">
                  <c:v>100.9179634244</c:v>
                </c:pt>
                <c:pt idx="23374">
                  <c:v>100.92429950339999</c:v>
                </c:pt>
                <c:pt idx="23375">
                  <c:v>100.9268637574</c:v>
                </c:pt>
                <c:pt idx="23376">
                  <c:v>100.92837131029999</c:v>
                </c:pt>
                <c:pt idx="23377">
                  <c:v>100.9296495793</c:v>
                </c:pt>
                <c:pt idx="23378">
                  <c:v>100.9300768117</c:v>
                </c:pt>
                <c:pt idx="23379">
                  <c:v>100.9356939373</c:v>
                </c:pt>
                <c:pt idx="23380">
                  <c:v>100.94202846250001</c:v>
                </c:pt>
                <c:pt idx="23381">
                  <c:v>100.9428988679</c:v>
                </c:pt>
                <c:pt idx="23382">
                  <c:v>100.94466972879999</c:v>
                </c:pt>
                <c:pt idx="23383">
                  <c:v>100.9464282444</c:v>
                </c:pt>
                <c:pt idx="23384">
                  <c:v>100.94651606470001</c:v>
                </c:pt>
                <c:pt idx="23385">
                  <c:v>100.9476866903</c:v>
                </c:pt>
                <c:pt idx="23386">
                  <c:v>100.9490550542</c:v>
                </c:pt>
                <c:pt idx="23387">
                  <c:v>100.9495776334</c:v>
                </c:pt>
                <c:pt idx="23388">
                  <c:v>100.951183063</c:v>
                </c:pt>
                <c:pt idx="23389">
                  <c:v>100.95329872889999</c:v>
                </c:pt>
                <c:pt idx="23390">
                  <c:v>100.9541214154</c:v>
                </c:pt>
                <c:pt idx="23391">
                  <c:v>100.95476280600001</c:v>
                </c:pt>
                <c:pt idx="23392">
                  <c:v>100.95574236980001</c:v>
                </c:pt>
                <c:pt idx="23393">
                  <c:v>100.9566641193</c:v>
                </c:pt>
                <c:pt idx="23394">
                  <c:v>100.95898845479999</c:v>
                </c:pt>
                <c:pt idx="23395">
                  <c:v>100.96134289939999</c:v>
                </c:pt>
                <c:pt idx="23396">
                  <c:v>100.9658898656</c:v>
                </c:pt>
                <c:pt idx="23397">
                  <c:v>100.9702863304</c:v>
                </c:pt>
                <c:pt idx="23398">
                  <c:v>100.9710087153</c:v>
                </c:pt>
                <c:pt idx="23399">
                  <c:v>100.9718681097</c:v>
                </c:pt>
                <c:pt idx="23400">
                  <c:v>100.9740791574</c:v>
                </c:pt>
                <c:pt idx="23401">
                  <c:v>100.9759837286</c:v>
                </c:pt>
                <c:pt idx="23402">
                  <c:v>100.9776792814</c:v>
                </c:pt>
                <c:pt idx="23403">
                  <c:v>100.9794589424</c:v>
                </c:pt>
                <c:pt idx="23404">
                  <c:v>100.98178061679999</c:v>
                </c:pt>
                <c:pt idx="23405">
                  <c:v>100.9842899647</c:v>
                </c:pt>
                <c:pt idx="23406">
                  <c:v>100.9851418043</c:v>
                </c:pt>
                <c:pt idx="23407">
                  <c:v>100.9874862028</c:v>
                </c:pt>
                <c:pt idx="23408">
                  <c:v>100.9898584835</c:v>
                </c:pt>
                <c:pt idx="23409">
                  <c:v>100.990866629</c:v>
                </c:pt>
                <c:pt idx="23410">
                  <c:v>100.9915773292</c:v>
                </c:pt>
                <c:pt idx="23411">
                  <c:v>100.9920607543</c:v>
                </c:pt>
                <c:pt idx="23412">
                  <c:v>100.9925903038</c:v>
                </c:pt>
                <c:pt idx="23413">
                  <c:v>100.99282448629999</c:v>
                </c:pt>
                <c:pt idx="23414">
                  <c:v>100.99438852190001</c:v>
                </c:pt>
                <c:pt idx="23415">
                  <c:v>100.9958834063</c:v>
                </c:pt>
                <c:pt idx="23416">
                  <c:v>100.99670448729999</c:v>
                </c:pt>
                <c:pt idx="23417">
                  <c:v>100.99842602939999</c:v>
                </c:pt>
                <c:pt idx="23418">
                  <c:v>101.0079810573</c:v>
                </c:pt>
                <c:pt idx="23419">
                  <c:v>101.0166279915</c:v>
                </c:pt>
                <c:pt idx="23420">
                  <c:v>101.0176820028</c:v>
                </c:pt>
                <c:pt idx="23421">
                  <c:v>101.0193718447</c:v>
                </c:pt>
                <c:pt idx="23422">
                  <c:v>101.02111445769999</c:v>
                </c:pt>
                <c:pt idx="23423">
                  <c:v>101.0222641518</c:v>
                </c:pt>
                <c:pt idx="23424">
                  <c:v>101.02244857319999</c:v>
                </c:pt>
                <c:pt idx="23425">
                  <c:v>101.02376372800001</c:v>
                </c:pt>
                <c:pt idx="23426">
                  <c:v>101.0251176396</c:v>
                </c:pt>
                <c:pt idx="23427">
                  <c:v>101.0265035803</c:v>
                </c:pt>
                <c:pt idx="23428">
                  <c:v>101.0278120393</c:v>
                </c:pt>
                <c:pt idx="23429">
                  <c:v>101.0280915343</c:v>
                </c:pt>
                <c:pt idx="23430">
                  <c:v>101.03126547630001</c:v>
                </c:pt>
                <c:pt idx="23431">
                  <c:v>101.03446342540001</c:v>
                </c:pt>
                <c:pt idx="23432">
                  <c:v>101.0365987994</c:v>
                </c:pt>
                <c:pt idx="23433">
                  <c:v>101.0385992054</c:v>
                </c:pt>
                <c:pt idx="23434">
                  <c:v>101.039525055</c:v>
                </c:pt>
                <c:pt idx="23435">
                  <c:v>101.0412285492</c:v>
                </c:pt>
                <c:pt idx="23436">
                  <c:v>101.0427032857</c:v>
                </c:pt>
                <c:pt idx="23437">
                  <c:v>101.04470269719999</c:v>
                </c:pt>
                <c:pt idx="23438">
                  <c:v>101.04797189520001</c:v>
                </c:pt>
                <c:pt idx="23439">
                  <c:v>101.0501040051</c:v>
                </c:pt>
                <c:pt idx="23440">
                  <c:v>101.0527730501</c:v>
                </c:pt>
                <c:pt idx="23441">
                  <c:v>101.0567877828</c:v>
                </c:pt>
                <c:pt idx="23442">
                  <c:v>101.059097687</c:v>
                </c:pt>
                <c:pt idx="23443">
                  <c:v>101.0600636237</c:v>
                </c:pt>
                <c:pt idx="23444">
                  <c:v>101.0605927157</c:v>
                </c:pt>
                <c:pt idx="23445">
                  <c:v>101.06094013249999</c:v>
                </c:pt>
                <c:pt idx="23446">
                  <c:v>101.0637578125</c:v>
                </c:pt>
                <c:pt idx="23447">
                  <c:v>101.06649169719999</c:v>
                </c:pt>
                <c:pt idx="23448">
                  <c:v>101.0670411751</c:v>
                </c:pt>
                <c:pt idx="23449">
                  <c:v>101.0677951481</c:v>
                </c:pt>
                <c:pt idx="23450">
                  <c:v>101.06960835389999</c:v>
                </c:pt>
                <c:pt idx="23451">
                  <c:v>101.07155372</c:v>
                </c:pt>
                <c:pt idx="23452">
                  <c:v>101.0719920144</c:v>
                </c:pt>
                <c:pt idx="23453">
                  <c:v>101.074979345</c:v>
                </c:pt>
                <c:pt idx="23454">
                  <c:v>101.07865876469999</c:v>
                </c:pt>
                <c:pt idx="23455">
                  <c:v>101.07977405699999</c:v>
                </c:pt>
                <c:pt idx="23456">
                  <c:v>101.08033207539999</c:v>
                </c:pt>
                <c:pt idx="23457">
                  <c:v>101.0816353172</c:v>
                </c:pt>
                <c:pt idx="23458">
                  <c:v>101.08475784140001</c:v>
                </c:pt>
                <c:pt idx="23459">
                  <c:v>101.0876410094</c:v>
                </c:pt>
                <c:pt idx="23460">
                  <c:v>101.0905274783</c:v>
                </c:pt>
                <c:pt idx="23461">
                  <c:v>101.0933519452</c:v>
                </c:pt>
                <c:pt idx="23462">
                  <c:v>101.0943050103</c:v>
                </c:pt>
                <c:pt idx="23463">
                  <c:v>101.09454197700001</c:v>
                </c:pt>
                <c:pt idx="23464">
                  <c:v>101.0946999271</c:v>
                </c:pt>
                <c:pt idx="23465">
                  <c:v>101.0953321699</c:v>
                </c:pt>
                <c:pt idx="23466">
                  <c:v>101.0967412168</c:v>
                </c:pt>
                <c:pt idx="23467">
                  <c:v>101.098712019</c:v>
                </c:pt>
                <c:pt idx="23468">
                  <c:v>101.1001670342</c:v>
                </c:pt>
                <c:pt idx="23469">
                  <c:v>101.1009773039</c:v>
                </c:pt>
                <c:pt idx="23470">
                  <c:v>101.1017335545</c:v>
                </c:pt>
                <c:pt idx="23471">
                  <c:v>101.1022597804</c:v>
                </c:pt>
                <c:pt idx="23472">
                  <c:v>101.10263132039999</c:v>
                </c:pt>
                <c:pt idx="23473">
                  <c:v>101.1033481276</c:v>
                </c:pt>
                <c:pt idx="23474">
                  <c:v>101.1040480942</c:v>
                </c:pt>
                <c:pt idx="23475">
                  <c:v>101.10493473539999</c:v>
                </c:pt>
                <c:pt idx="23476">
                  <c:v>101.1059674655</c:v>
                </c:pt>
                <c:pt idx="23477">
                  <c:v>101.1070298674</c:v>
                </c:pt>
                <c:pt idx="23478">
                  <c:v>101.1087981209</c:v>
                </c:pt>
                <c:pt idx="23479">
                  <c:v>101.1104362146</c:v>
                </c:pt>
                <c:pt idx="23480">
                  <c:v>101.1121565009</c:v>
                </c:pt>
                <c:pt idx="23481">
                  <c:v>101.1136663062</c:v>
                </c:pt>
                <c:pt idx="23482">
                  <c:v>101.1153886928</c:v>
                </c:pt>
                <c:pt idx="23483">
                  <c:v>101.11676017169999</c:v>
                </c:pt>
                <c:pt idx="23484">
                  <c:v>101.1171225431</c:v>
                </c:pt>
                <c:pt idx="23485">
                  <c:v>101.1178669113</c:v>
                </c:pt>
                <c:pt idx="23486">
                  <c:v>101.11857459220001</c:v>
                </c:pt>
                <c:pt idx="23487">
                  <c:v>101.12084606329999</c:v>
                </c:pt>
                <c:pt idx="23488">
                  <c:v>101.1243592373</c:v>
                </c:pt>
                <c:pt idx="23489">
                  <c:v>101.12670717170001</c:v>
                </c:pt>
                <c:pt idx="23490">
                  <c:v>101.1280292973</c:v>
                </c:pt>
                <c:pt idx="23491">
                  <c:v>101.1304225154</c:v>
                </c:pt>
                <c:pt idx="23492">
                  <c:v>101.1342390204</c:v>
                </c:pt>
                <c:pt idx="23493">
                  <c:v>101.13611194959999</c:v>
                </c:pt>
                <c:pt idx="23494">
                  <c:v>101.1367640756</c:v>
                </c:pt>
                <c:pt idx="23495">
                  <c:v>101.13890994259999</c:v>
                </c:pt>
                <c:pt idx="23496">
                  <c:v>101.1410396948</c:v>
                </c:pt>
                <c:pt idx="23497">
                  <c:v>101.1418280235</c:v>
                </c:pt>
                <c:pt idx="23498">
                  <c:v>101.1425393403</c:v>
                </c:pt>
                <c:pt idx="23499">
                  <c:v>101.1432429911</c:v>
                </c:pt>
                <c:pt idx="23500">
                  <c:v>101.1435175988</c:v>
                </c:pt>
                <c:pt idx="23501">
                  <c:v>101.1442857359</c:v>
                </c:pt>
                <c:pt idx="23502">
                  <c:v>101.1455330065</c:v>
                </c:pt>
                <c:pt idx="23503">
                  <c:v>101.14757395780001</c:v>
                </c:pt>
                <c:pt idx="23504">
                  <c:v>101.1491030629</c:v>
                </c:pt>
                <c:pt idx="23505">
                  <c:v>101.1495481502</c:v>
                </c:pt>
                <c:pt idx="23506">
                  <c:v>101.1500610903</c:v>
                </c:pt>
                <c:pt idx="23507">
                  <c:v>101.150545562</c:v>
                </c:pt>
                <c:pt idx="23508">
                  <c:v>101.1515166355</c:v>
                </c:pt>
                <c:pt idx="23509">
                  <c:v>101.1532764369</c:v>
                </c:pt>
                <c:pt idx="23510">
                  <c:v>101.1546718962</c:v>
                </c:pt>
                <c:pt idx="23511">
                  <c:v>101.1581699931</c:v>
                </c:pt>
                <c:pt idx="23512">
                  <c:v>101.1649293685</c:v>
                </c:pt>
                <c:pt idx="23513">
                  <c:v>101.1685193199</c:v>
                </c:pt>
                <c:pt idx="23514">
                  <c:v>101.16947577880001</c:v>
                </c:pt>
                <c:pt idx="23515">
                  <c:v>101.1723115448</c:v>
                </c:pt>
                <c:pt idx="23516">
                  <c:v>101.175912557</c:v>
                </c:pt>
                <c:pt idx="23517">
                  <c:v>101.1784492176</c:v>
                </c:pt>
                <c:pt idx="23518">
                  <c:v>101.1807416086</c:v>
                </c:pt>
                <c:pt idx="23519">
                  <c:v>101.182325883</c:v>
                </c:pt>
                <c:pt idx="23520">
                  <c:v>101.18741102840001</c:v>
                </c:pt>
                <c:pt idx="23521">
                  <c:v>101.1931838581</c:v>
                </c:pt>
                <c:pt idx="23522">
                  <c:v>101.19650283510001</c:v>
                </c:pt>
                <c:pt idx="23523">
                  <c:v>101.1999772506</c:v>
                </c:pt>
                <c:pt idx="23524">
                  <c:v>101.2011338205</c:v>
                </c:pt>
                <c:pt idx="23525">
                  <c:v>101.2020011545</c:v>
                </c:pt>
                <c:pt idx="23526">
                  <c:v>101.20332962179999</c:v>
                </c:pt>
                <c:pt idx="23527">
                  <c:v>101.20524522469999</c:v>
                </c:pt>
                <c:pt idx="23528">
                  <c:v>101.2066866091</c:v>
                </c:pt>
                <c:pt idx="23529">
                  <c:v>101.209791837</c:v>
                </c:pt>
                <c:pt idx="23530">
                  <c:v>101.214328119</c:v>
                </c:pt>
                <c:pt idx="23531">
                  <c:v>101.2164046348</c:v>
                </c:pt>
                <c:pt idx="23532">
                  <c:v>101.2182427931</c:v>
                </c:pt>
                <c:pt idx="23533">
                  <c:v>101.2210274376</c:v>
                </c:pt>
                <c:pt idx="23534">
                  <c:v>101.2237048475</c:v>
                </c:pt>
                <c:pt idx="23535">
                  <c:v>101.2258891255</c:v>
                </c:pt>
                <c:pt idx="23536">
                  <c:v>101.22943264280001</c:v>
                </c:pt>
                <c:pt idx="23537">
                  <c:v>101.2321328077</c:v>
                </c:pt>
                <c:pt idx="23538">
                  <c:v>101.23271781210001</c:v>
                </c:pt>
                <c:pt idx="23539">
                  <c:v>101.2362902264</c:v>
                </c:pt>
                <c:pt idx="23540">
                  <c:v>101.2397294414</c:v>
                </c:pt>
                <c:pt idx="23541">
                  <c:v>101.2402819272</c:v>
                </c:pt>
                <c:pt idx="23542">
                  <c:v>101.2405212962</c:v>
                </c:pt>
                <c:pt idx="23543">
                  <c:v>101.24110468710001</c:v>
                </c:pt>
                <c:pt idx="23544">
                  <c:v>101.24220099839999</c:v>
                </c:pt>
                <c:pt idx="23545">
                  <c:v>101.2454218857</c:v>
                </c:pt>
                <c:pt idx="23546">
                  <c:v>101.24957615949999</c:v>
                </c:pt>
                <c:pt idx="23547">
                  <c:v>101.25390631099999</c:v>
                </c:pt>
                <c:pt idx="23548">
                  <c:v>101.2573282228</c:v>
                </c:pt>
                <c:pt idx="23549">
                  <c:v>101.2580954899</c:v>
                </c:pt>
                <c:pt idx="23550">
                  <c:v>101.2610574804</c:v>
                </c:pt>
                <c:pt idx="23551">
                  <c:v>101.26395933649999</c:v>
                </c:pt>
                <c:pt idx="23552">
                  <c:v>101.26459029980001</c:v>
                </c:pt>
                <c:pt idx="23553">
                  <c:v>101.26658682839999</c:v>
                </c:pt>
                <c:pt idx="23554">
                  <c:v>101.26969050610001</c:v>
                </c:pt>
                <c:pt idx="23555">
                  <c:v>101.2713835671</c:v>
                </c:pt>
                <c:pt idx="23556">
                  <c:v>101.2715585877</c:v>
                </c:pt>
                <c:pt idx="23557">
                  <c:v>101.2717117321</c:v>
                </c:pt>
                <c:pt idx="23558">
                  <c:v>101.27583923970001</c:v>
                </c:pt>
                <c:pt idx="23559">
                  <c:v>101.28064663089999</c:v>
                </c:pt>
                <c:pt idx="23560">
                  <c:v>101.2822166218</c:v>
                </c:pt>
                <c:pt idx="23561">
                  <c:v>101.2839611811</c:v>
                </c:pt>
                <c:pt idx="23562">
                  <c:v>101.2851390691</c:v>
                </c:pt>
                <c:pt idx="23563">
                  <c:v>101.28549188149999</c:v>
                </c:pt>
                <c:pt idx="23564">
                  <c:v>101.2862685402</c:v>
                </c:pt>
                <c:pt idx="23565">
                  <c:v>101.2882443885</c:v>
                </c:pt>
                <c:pt idx="23566">
                  <c:v>101.29004463219999</c:v>
                </c:pt>
                <c:pt idx="23567">
                  <c:v>101.2907317043</c:v>
                </c:pt>
                <c:pt idx="23568">
                  <c:v>101.2911957921</c:v>
                </c:pt>
                <c:pt idx="23569">
                  <c:v>101.2915601727</c:v>
                </c:pt>
                <c:pt idx="23570">
                  <c:v>101.29510518630001</c:v>
                </c:pt>
                <c:pt idx="23571">
                  <c:v>101.30094429499999</c:v>
                </c:pt>
                <c:pt idx="23572">
                  <c:v>101.3034931226</c:v>
                </c:pt>
                <c:pt idx="23573">
                  <c:v>101.3045331493</c:v>
                </c:pt>
                <c:pt idx="23574">
                  <c:v>101.30554937709999</c:v>
                </c:pt>
                <c:pt idx="23575">
                  <c:v>101.30570002260001</c:v>
                </c:pt>
                <c:pt idx="23576">
                  <c:v>101.30623990869999</c:v>
                </c:pt>
                <c:pt idx="23577">
                  <c:v>101.3077600774</c:v>
                </c:pt>
                <c:pt idx="23578">
                  <c:v>101.30919928350001</c:v>
                </c:pt>
                <c:pt idx="23579">
                  <c:v>101.310556644</c:v>
                </c:pt>
                <c:pt idx="23580">
                  <c:v>101.31335562949999</c:v>
                </c:pt>
                <c:pt idx="23581">
                  <c:v>101.31678447260001</c:v>
                </c:pt>
                <c:pt idx="23582">
                  <c:v>101.3192864639</c:v>
                </c:pt>
                <c:pt idx="23583">
                  <c:v>101.32066485350001</c:v>
                </c:pt>
                <c:pt idx="23584">
                  <c:v>101.3223155089</c:v>
                </c:pt>
                <c:pt idx="23585">
                  <c:v>101.32381678510001</c:v>
                </c:pt>
                <c:pt idx="23586">
                  <c:v>101.32507401860001</c:v>
                </c:pt>
                <c:pt idx="23587">
                  <c:v>101.32685117450001</c:v>
                </c:pt>
                <c:pt idx="23588">
                  <c:v>101.3302052235</c:v>
                </c:pt>
                <c:pt idx="23589">
                  <c:v>101.3327849816</c:v>
                </c:pt>
                <c:pt idx="23590">
                  <c:v>101.3337340846</c:v>
                </c:pt>
                <c:pt idx="23591">
                  <c:v>101.3348521658</c:v>
                </c:pt>
                <c:pt idx="23592">
                  <c:v>101.3351686001</c:v>
                </c:pt>
                <c:pt idx="23593">
                  <c:v>101.3377393083</c:v>
                </c:pt>
                <c:pt idx="23594">
                  <c:v>101.340299325</c:v>
                </c:pt>
                <c:pt idx="23595">
                  <c:v>101.34065217769999</c:v>
                </c:pt>
                <c:pt idx="23596">
                  <c:v>101.341023376</c:v>
                </c:pt>
                <c:pt idx="23597">
                  <c:v>101.3418851239</c:v>
                </c:pt>
                <c:pt idx="23598">
                  <c:v>101.34373501349999</c:v>
                </c:pt>
                <c:pt idx="23599">
                  <c:v>101.3459418211</c:v>
                </c:pt>
                <c:pt idx="23600">
                  <c:v>101.3472376177</c:v>
                </c:pt>
                <c:pt idx="23601">
                  <c:v>101.3478525224</c:v>
                </c:pt>
                <c:pt idx="23602">
                  <c:v>101.3482837239</c:v>
                </c:pt>
                <c:pt idx="23603">
                  <c:v>101.34884213239999</c:v>
                </c:pt>
                <c:pt idx="23604">
                  <c:v>101.35314963570001</c:v>
                </c:pt>
                <c:pt idx="23605">
                  <c:v>101.3586350037</c:v>
                </c:pt>
                <c:pt idx="23606">
                  <c:v>101.36086381849999</c:v>
                </c:pt>
                <c:pt idx="23607">
                  <c:v>101.3622992752</c:v>
                </c:pt>
                <c:pt idx="23608">
                  <c:v>101.36421889250001</c:v>
                </c:pt>
                <c:pt idx="23609">
                  <c:v>101.3684844401</c:v>
                </c:pt>
                <c:pt idx="23610">
                  <c:v>101.37264762380001</c:v>
                </c:pt>
                <c:pt idx="23611">
                  <c:v>101.37407089849999</c:v>
                </c:pt>
                <c:pt idx="23612">
                  <c:v>101.3765239845</c:v>
                </c:pt>
                <c:pt idx="23613">
                  <c:v>101.3786439786</c:v>
                </c:pt>
                <c:pt idx="23614">
                  <c:v>101.3794433577</c:v>
                </c:pt>
                <c:pt idx="23615">
                  <c:v>101.3801987473</c:v>
                </c:pt>
                <c:pt idx="23616">
                  <c:v>101.38074743769999</c:v>
                </c:pt>
                <c:pt idx="23617">
                  <c:v>101.38164699169999</c:v>
                </c:pt>
                <c:pt idx="23618">
                  <c:v>101.3834211585</c:v>
                </c:pt>
                <c:pt idx="23619">
                  <c:v>101.3867573805</c:v>
                </c:pt>
                <c:pt idx="23620">
                  <c:v>101.3900157881</c:v>
                </c:pt>
                <c:pt idx="23621">
                  <c:v>101.39155020299999</c:v>
                </c:pt>
                <c:pt idx="23622">
                  <c:v>101.3919510854</c:v>
                </c:pt>
                <c:pt idx="23623">
                  <c:v>101.3956795329</c:v>
                </c:pt>
                <c:pt idx="23624">
                  <c:v>101.40126887949999</c:v>
                </c:pt>
                <c:pt idx="23625">
                  <c:v>101.4039230387</c:v>
                </c:pt>
                <c:pt idx="23626">
                  <c:v>101.4046933214</c:v>
                </c:pt>
                <c:pt idx="23627">
                  <c:v>101.40516311490001</c:v>
                </c:pt>
                <c:pt idx="23628">
                  <c:v>101.40602595759999</c:v>
                </c:pt>
                <c:pt idx="23629">
                  <c:v>101.4069469085</c:v>
                </c:pt>
                <c:pt idx="23630">
                  <c:v>101.4102015516</c:v>
                </c:pt>
                <c:pt idx="23631">
                  <c:v>101.4130224474</c:v>
                </c:pt>
                <c:pt idx="23632">
                  <c:v>101.41405371560001</c:v>
                </c:pt>
                <c:pt idx="23633">
                  <c:v>101.4156880428</c:v>
                </c:pt>
                <c:pt idx="23634">
                  <c:v>101.4170891416</c:v>
                </c:pt>
                <c:pt idx="23635">
                  <c:v>101.420306384</c:v>
                </c:pt>
                <c:pt idx="23636">
                  <c:v>101.4229243935</c:v>
                </c:pt>
                <c:pt idx="23637">
                  <c:v>101.4242705833</c:v>
                </c:pt>
                <c:pt idx="23638">
                  <c:v>101.4256346536</c:v>
                </c:pt>
                <c:pt idx="23639">
                  <c:v>101.4280635288</c:v>
                </c:pt>
                <c:pt idx="23640">
                  <c:v>101.43144559149999</c:v>
                </c:pt>
                <c:pt idx="23641">
                  <c:v>101.4325751176</c:v>
                </c:pt>
                <c:pt idx="23642">
                  <c:v>101.4335870915</c:v>
                </c:pt>
                <c:pt idx="23643">
                  <c:v>101.4350428014</c:v>
                </c:pt>
                <c:pt idx="23644">
                  <c:v>101.4365996248</c:v>
                </c:pt>
                <c:pt idx="23645">
                  <c:v>101.4407356259</c:v>
                </c:pt>
                <c:pt idx="23646">
                  <c:v>101.4441199738</c:v>
                </c:pt>
                <c:pt idx="23647">
                  <c:v>101.4458784185</c:v>
                </c:pt>
                <c:pt idx="23648">
                  <c:v>101.4473894353</c:v>
                </c:pt>
                <c:pt idx="23649">
                  <c:v>101.4489710945</c:v>
                </c:pt>
                <c:pt idx="23650">
                  <c:v>101.4522735054</c:v>
                </c:pt>
                <c:pt idx="23651">
                  <c:v>101.4543183776</c:v>
                </c:pt>
                <c:pt idx="23652">
                  <c:v>101.45726767710001</c:v>
                </c:pt>
                <c:pt idx="23653">
                  <c:v>101.4601635325</c:v>
                </c:pt>
                <c:pt idx="23654">
                  <c:v>101.4618434412</c:v>
                </c:pt>
                <c:pt idx="23655">
                  <c:v>101.4634791627</c:v>
                </c:pt>
                <c:pt idx="23656">
                  <c:v>101.4638162297</c:v>
                </c:pt>
                <c:pt idx="23657">
                  <c:v>101.4647524609</c:v>
                </c:pt>
                <c:pt idx="23658">
                  <c:v>101.4659328268</c:v>
                </c:pt>
                <c:pt idx="23659">
                  <c:v>101.4670816197</c:v>
                </c:pt>
                <c:pt idx="23660">
                  <c:v>101.4681491132</c:v>
                </c:pt>
                <c:pt idx="23661">
                  <c:v>101.47047102649999</c:v>
                </c:pt>
                <c:pt idx="23662">
                  <c:v>101.47577503780001</c:v>
                </c:pt>
                <c:pt idx="23663">
                  <c:v>101.4796971467</c:v>
                </c:pt>
                <c:pt idx="23664">
                  <c:v>101.48040102989999</c:v>
                </c:pt>
                <c:pt idx="23665">
                  <c:v>101.4812787468</c:v>
                </c:pt>
                <c:pt idx="23666">
                  <c:v>101.4832732512</c:v>
                </c:pt>
                <c:pt idx="23667">
                  <c:v>101.48463629059999</c:v>
                </c:pt>
                <c:pt idx="23668">
                  <c:v>101.4848991457</c:v>
                </c:pt>
                <c:pt idx="23669">
                  <c:v>101.4854532881</c:v>
                </c:pt>
                <c:pt idx="23670">
                  <c:v>101.4858754353</c:v>
                </c:pt>
                <c:pt idx="23671">
                  <c:v>101.486174416</c:v>
                </c:pt>
                <c:pt idx="23672">
                  <c:v>101.486719701</c:v>
                </c:pt>
                <c:pt idx="23673">
                  <c:v>101.4878845476</c:v>
                </c:pt>
                <c:pt idx="23674">
                  <c:v>101.49114386879999</c:v>
                </c:pt>
                <c:pt idx="23675">
                  <c:v>101.49353979439999</c:v>
                </c:pt>
                <c:pt idx="23676">
                  <c:v>101.4937364605</c:v>
                </c:pt>
                <c:pt idx="23677">
                  <c:v>101.4939341167</c:v>
                </c:pt>
                <c:pt idx="23678">
                  <c:v>101.4940499967</c:v>
                </c:pt>
                <c:pt idx="23679">
                  <c:v>101.4941838748</c:v>
                </c:pt>
                <c:pt idx="23680">
                  <c:v>101.4942746598</c:v>
                </c:pt>
                <c:pt idx="23681">
                  <c:v>101.49490377719999</c:v>
                </c:pt>
                <c:pt idx="23682">
                  <c:v>101.4956616165</c:v>
                </c:pt>
                <c:pt idx="23683">
                  <c:v>101.4958967748</c:v>
                </c:pt>
                <c:pt idx="23684">
                  <c:v>101.49691435459999</c:v>
                </c:pt>
                <c:pt idx="23685">
                  <c:v>101.4983754701</c:v>
                </c:pt>
                <c:pt idx="23686">
                  <c:v>101.4999532308</c:v>
                </c:pt>
                <c:pt idx="23687">
                  <c:v>101.50134330420001</c:v>
                </c:pt>
                <c:pt idx="23688">
                  <c:v>101.5019131602</c:v>
                </c:pt>
                <c:pt idx="23689">
                  <c:v>101.5032089339</c:v>
                </c:pt>
                <c:pt idx="23690">
                  <c:v>101.5048154424</c:v>
                </c:pt>
                <c:pt idx="23691">
                  <c:v>101.5054792813</c:v>
                </c:pt>
                <c:pt idx="23692">
                  <c:v>101.5061230467</c:v>
                </c:pt>
                <c:pt idx="23693">
                  <c:v>101.5068859366</c:v>
                </c:pt>
                <c:pt idx="23694">
                  <c:v>101.50859493919999</c:v>
                </c:pt>
                <c:pt idx="23695">
                  <c:v>101.51034350400001</c:v>
                </c:pt>
                <c:pt idx="23696">
                  <c:v>101.510670297</c:v>
                </c:pt>
                <c:pt idx="23697">
                  <c:v>101.5110925069</c:v>
                </c:pt>
                <c:pt idx="23698">
                  <c:v>101.51263456229999</c:v>
                </c:pt>
                <c:pt idx="23699">
                  <c:v>101.51457745</c:v>
                </c:pt>
                <c:pt idx="23700">
                  <c:v>101.5164411147</c:v>
                </c:pt>
                <c:pt idx="23701">
                  <c:v>101.517931983</c:v>
                </c:pt>
                <c:pt idx="23702">
                  <c:v>101.5192300487</c:v>
                </c:pt>
                <c:pt idx="23703">
                  <c:v>101.5202168493</c:v>
                </c:pt>
                <c:pt idx="23704">
                  <c:v>101.520931202</c:v>
                </c:pt>
                <c:pt idx="23705">
                  <c:v>101.52297090019999</c:v>
                </c:pt>
                <c:pt idx="23706">
                  <c:v>101.52570344599999</c:v>
                </c:pt>
                <c:pt idx="23707">
                  <c:v>101.5272757578</c:v>
                </c:pt>
                <c:pt idx="23708">
                  <c:v>101.5278011586</c:v>
                </c:pt>
                <c:pt idx="23709">
                  <c:v>101.52940209649999</c:v>
                </c:pt>
                <c:pt idx="23710">
                  <c:v>101.5307698023</c:v>
                </c:pt>
                <c:pt idx="23711">
                  <c:v>101.5310413962</c:v>
                </c:pt>
                <c:pt idx="23712">
                  <c:v>101.5314823631</c:v>
                </c:pt>
                <c:pt idx="23713">
                  <c:v>101.5319809536</c:v>
                </c:pt>
                <c:pt idx="23714">
                  <c:v>101.532780378</c:v>
                </c:pt>
                <c:pt idx="23715">
                  <c:v>101.5334157235</c:v>
                </c:pt>
                <c:pt idx="23716">
                  <c:v>101.5336658473</c:v>
                </c:pt>
                <c:pt idx="23717">
                  <c:v>101.5342195134</c:v>
                </c:pt>
                <c:pt idx="23718">
                  <c:v>101.5388122929</c:v>
                </c:pt>
                <c:pt idx="23719">
                  <c:v>101.54339982320001</c:v>
                </c:pt>
                <c:pt idx="23720">
                  <c:v>101.5441943046</c:v>
                </c:pt>
                <c:pt idx="23721">
                  <c:v>101.5446359445</c:v>
                </c:pt>
                <c:pt idx="23722">
                  <c:v>101.5461253114</c:v>
                </c:pt>
                <c:pt idx="23723">
                  <c:v>101.54764788750001</c:v>
                </c:pt>
                <c:pt idx="23724">
                  <c:v>101.54817195059999</c:v>
                </c:pt>
                <c:pt idx="23725">
                  <c:v>101.548669055</c:v>
                </c:pt>
                <c:pt idx="23726">
                  <c:v>101.548930189</c:v>
                </c:pt>
                <c:pt idx="23727">
                  <c:v>101.5501085911</c:v>
                </c:pt>
                <c:pt idx="23728">
                  <c:v>101.55272069999999</c:v>
                </c:pt>
                <c:pt idx="23729">
                  <c:v>101.5547861699</c:v>
                </c:pt>
                <c:pt idx="23730">
                  <c:v>101.5554764923</c:v>
                </c:pt>
                <c:pt idx="23731">
                  <c:v>101.5560469413</c:v>
                </c:pt>
                <c:pt idx="23732">
                  <c:v>101.55642639360001</c:v>
                </c:pt>
                <c:pt idx="23733">
                  <c:v>101.5574591307</c:v>
                </c:pt>
                <c:pt idx="23734">
                  <c:v>101.5597675776</c:v>
                </c:pt>
                <c:pt idx="23735">
                  <c:v>101.56237131250001</c:v>
                </c:pt>
                <c:pt idx="23736">
                  <c:v>101.5639438565</c:v>
                </c:pt>
                <c:pt idx="23737">
                  <c:v>101.56432978140001</c:v>
                </c:pt>
                <c:pt idx="23738">
                  <c:v>101.56596697090001</c:v>
                </c:pt>
                <c:pt idx="23739">
                  <c:v>101.567977537</c:v>
                </c:pt>
                <c:pt idx="23740">
                  <c:v>101.5696398451</c:v>
                </c:pt>
                <c:pt idx="23741">
                  <c:v>101.5738089445</c:v>
                </c:pt>
                <c:pt idx="23742">
                  <c:v>101.57768557110001</c:v>
                </c:pt>
                <c:pt idx="23743">
                  <c:v>101.5800704103</c:v>
                </c:pt>
                <c:pt idx="23744">
                  <c:v>101.582175183</c:v>
                </c:pt>
                <c:pt idx="23745">
                  <c:v>101.58330294690001</c:v>
                </c:pt>
                <c:pt idx="23746">
                  <c:v>101.5848443676</c:v>
                </c:pt>
                <c:pt idx="23747">
                  <c:v>101.5867966297</c:v>
                </c:pt>
                <c:pt idx="23748">
                  <c:v>101.58911625330001</c:v>
                </c:pt>
                <c:pt idx="23749">
                  <c:v>101.5905729</c:v>
                </c:pt>
                <c:pt idx="23750">
                  <c:v>101.5918156959</c:v>
                </c:pt>
                <c:pt idx="23751">
                  <c:v>101.5941147719</c:v>
                </c:pt>
                <c:pt idx="23752">
                  <c:v>101.5961983306</c:v>
                </c:pt>
                <c:pt idx="23753">
                  <c:v>101.5987496325</c:v>
                </c:pt>
                <c:pt idx="23754">
                  <c:v>101.60045108929999</c:v>
                </c:pt>
                <c:pt idx="23755">
                  <c:v>101.6008590815</c:v>
                </c:pt>
                <c:pt idx="23756">
                  <c:v>101.6012901786</c:v>
                </c:pt>
                <c:pt idx="23757">
                  <c:v>101.6022445138</c:v>
                </c:pt>
                <c:pt idx="23758">
                  <c:v>101.6033358123</c:v>
                </c:pt>
                <c:pt idx="23759">
                  <c:v>101.604209912</c:v>
                </c:pt>
                <c:pt idx="23760">
                  <c:v>101.6058090579</c:v>
                </c:pt>
                <c:pt idx="23761">
                  <c:v>101.6070076037</c:v>
                </c:pt>
                <c:pt idx="23762">
                  <c:v>101.6072388839</c:v>
                </c:pt>
                <c:pt idx="23763">
                  <c:v>101.6117823908</c:v>
                </c:pt>
                <c:pt idx="23764">
                  <c:v>101.61728825599999</c:v>
                </c:pt>
                <c:pt idx="23765">
                  <c:v>101.6199527207</c:v>
                </c:pt>
                <c:pt idx="23766">
                  <c:v>101.62202863429999</c:v>
                </c:pt>
                <c:pt idx="23767">
                  <c:v>101.6225067342</c:v>
                </c:pt>
                <c:pt idx="23768">
                  <c:v>101.6237162514</c:v>
                </c:pt>
                <c:pt idx="23769">
                  <c:v>101.62545784530001</c:v>
                </c:pt>
                <c:pt idx="23770">
                  <c:v>101.62626067950001</c:v>
                </c:pt>
                <c:pt idx="23771">
                  <c:v>101.62652744099999</c:v>
                </c:pt>
                <c:pt idx="23772">
                  <c:v>101.62779934220001</c:v>
                </c:pt>
                <c:pt idx="23773">
                  <c:v>101.6308718794</c:v>
                </c:pt>
                <c:pt idx="23774">
                  <c:v>101.6328148835</c:v>
                </c:pt>
                <c:pt idx="23775">
                  <c:v>101.63321950869999</c:v>
                </c:pt>
                <c:pt idx="23776">
                  <c:v>101.63544699729999</c:v>
                </c:pt>
                <c:pt idx="23777">
                  <c:v>101.6377683341</c:v>
                </c:pt>
                <c:pt idx="23778">
                  <c:v>101.6388019467</c:v>
                </c:pt>
                <c:pt idx="23779">
                  <c:v>101.63944154399999</c:v>
                </c:pt>
                <c:pt idx="23780">
                  <c:v>101.6398648939</c:v>
                </c:pt>
                <c:pt idx="23781">
                  <c:v>101.6418163844</c:v>
                </c:pt>
                <c:pt idx="23782">
                  <c:v>101.6457784073</c:v>
                </c:pt>
                <c:pt idx="23783">
                  <c:v>101.6482650033</c:v>
                </c:pt>
                <c:pt idx="23784">
                  <c:v>101.6485768225</c:v>
                </c:pt>
                <c:pt idx="23785">
                  <c:v>101.649100038</c:v>
                </c:pt>
                <c:pt idx="23786">
                  <c:v>101.6505132919</c:v>
                </c:pt>
                <c:pt idx="23787">
                  <c:v>101.6518335122</c:v>
                </c:pt>
                <c:pt idx="23788">
                  <c:v>101.6524871104</c:v>
                </c:pt>
                <c:pt idx="23789">
                  <c:v>101.6535459203</c:v>
                </c:pt>
                <c:pt idx="23790">
                  <c:v>101.655138627</c:v>
                </c:pt>
                <c:pt idx="23791">
                  <c:v>101.6567288552</c:v>
                </c:pt>
                <c:pt idx="23792">
                  <c:v>101.6573858344</c:v>
                </c:pt>
                <c:pt idx="23793">
                  <c:v>101.6574641675</c:v>
                </c:pt>
                <c:pt idx="23794">
                  <c:v>101.6580202864</c:v>
                </c:pt>
                <c:pt idx="23795">
                  <c:v>101.66031755980001</c:v>
                </c:pt>
                <c:pt idx="23796">
                  <c:v>101.6660053276</c:v>
                </c:pt>
                <c:pt idx="23797">
                  <c:v>101.6705047458</c:v>
                </c:pt>
                <c:pt idx="23798">
                  <c:v>101.6711533882</c:v>
                </c:pt>
                <c:pt idx="23799">
                  <c:v>101.672350424</c:v>
                </c:pt>
                <c:pt idx="23800">
                  <c:v>101.67604793709999</c:v>
                </c:pt>
                <c:pt idx="23801">
                  <c:v>101.6789777868</c:v>
                </c:pt>
                <c:pt idx="23802">
                  <c:v>101.6826597745</c:v>
                </c:pt>
                <c:pt idx="23803">
                  <c:v>101.6861714228</c:v>
                </c:pt>
                <c:pt idx="23804">
                  <c:v>101.6870859765</c:v>
                </c:pt>
                <c:pt idx="23805">
                  <c:v>101.68783795</c:v>
                </c:pt>
                <c:pt idx="23806">
                  <c:v>101.68813165829999</c:v>
                </c:pt>
                <c:pt idx="23807">
                  <c:v>101.6899602498</c:v>
                </c:pt>
                <c:pt idx="23808">
                  <c:v>101.6919359587</c:v>
                </c:pt>
                <c:pt idx="23809">
                  <c:v>101.6925972616</c:v>
                </c:pt>
                <c:pt idx="23810">
                  <c:v>101.6928282475</c:v>
                </c:pt>
                <c:pt idx="23811">
                  <c:v>101.69444971990001</c:v>
                </c:pt>
                <c:pt idx="23812">
                  <c:v>101.697833883</c:v>
                </c:pt>
                <c:pt idx="23813">
                  <c:v>101.7001582056</c:v>
                </c:pt>
                <c:pt idx="23814">
                  <c:v>101.7009813384</c:v>
                </c:pt>
                <c:pt idx="23815">
                  <c:v>101.7032639955</c:v>
                </c:pt>
                <c:pt idx="23816">
                  <c:v>101.7059752198</c:v>
                </c:pt>
                <c:pt idx="23817">
                  <c:v>101.70711581570001</c:v>
                </c:pt>
                <c:pt idx="23818">
                  <c:v>101.7098488553</c:v>
                </c:pt>
                <c:pt idx="23819">
                  <c:v>101.7121983652</c:v>
                </c:pt>
                <c:pt idx="23820">
                  <c:v>101.71346541939999</c:v>
                </c:pt>
                <c:pt idx="23821">
                  <c:v>101.7157812052</c:v>
                </c:pt>
                <c:pt idx="23822">
                  <c:v>101.71696019700001</c:v>
                </c:pt>
                <c:pt idx="23823">
                  <c:v>101.7171826659</c:v>
                </c:pt>
                <c:pt idx="23824">
                  <c:v>101.71775128439999</c:v>
                </c:pt>
                <c:pt idx="23825">
                  <c:v>101.7181929866</c:v>
                </c:pt>
                <c:pt idx="23826">
                  <c:v>101.7182882637</c:v>
                </c:pt>
                <c:pt idx="23827">
                  <c:v>101.7185487304</c:v>
                </c:pt>
                <c:pt idx="23828">
                  <c:v>101.71892911490001</c:v>
                </c:pt>
                <c:pt idx="23829">
                  <c:v>101.7199451884</c:v>
                </c:pt>
                <c:pt idx="23830">
                  <c:v>101.7208987379</c:v>
                </c:pt>
                <c:pt idx="23831">
                  <c:v>101.72216630520001</c:v>
                </c:pt>
                <c:pt idx="23832">
                  <c:v>101.723357147</c:v>
                </c:pt>
                <c:pt idx="23833">
                  <c:v>101.7241335641</c:v>
                </c:pt>
                <c:pt idx="23834">
                  <c:v>101.7254545829</c:v>
                </c:pt>
                <c:pt idx="23835">
                  <c:v>101.727264839</c:v>
                </c:pt>
                <c:pt idx="23836">
                  <c:v>101.7305327949</c:v>
                </c:pt>
                <c:pt idx="23837">
                  <c:v>101.7337456761</c:v>
                </c:pt>
                <c:pt idx="23838">
                  <c:v>101.73530383480001</c:v>
                </c:pt>
                <c:pt idx="23839">
                  <c:v>101.73634250710001</c:v>
                </c:pt>
                <c:pt idx="23840">
                  <c:v>101.73710358549999</c:v>
                </c:pt>
                <c:pt idx="23841">
                  <c:v>101.7384220795</c:v>
                </c:pt>
                <c:pt idx="23842">
                  <c:v>101.73976027480001</c:v>
                </c:pt>
                <c:pt idx="23843">
                  <c:v>101.7401578587</c:v>
                </c:pt>
                <c:pt idx="23844">
                  <c:v>101.7425199091</c:v>
                </c:pt>
                <c:pt idx="23845">
                  <c:v>101.7448328861</c:v>
                </c:pt>
                <c:pt idx="23846">
                  <c:v>101.7460184614</c:v>
                </c:pt>
                <c:pt idx="23847">
                  <c:v>101.7475563176</c:v>
                </c:pt>
                <c:pt idx="23848">
                  <c:v>101.7503113204</c:v>
                </c:pt>
                <c:pt idx="23849">
                  <c:v>101.7533456086</c:v>
                </c:pt>
                <c:pt idx="23850">
                  <c:v>101.755009382</c:v>
                </c:pt>
                <c:pt idx="23851">
                  <c:v>101.75682599370001</c:v>
                </c:pt>
                <c:pt idx="23852">
                  <c:v>101.75800511670001</c:v>
                </c:pt>
                <c:pt idx="23853">
                  <c:v>101.75887403199999</c:v>
                </c:pt>
                <c:pt idx="23854">
                  <c:v>101.76018161330001</c:v>
                </c:pt>
                <c:pt idx="23855">
                  <c:v>101.7613614494</c:v>
                </c:pt>
                <c:pt idx="23856">
                  <c:v>101.7619481655</c:v>
                </c:pt>
                <c:pt idx="23857">
                  <c:v>101.76400992969999</c:v>
                </c:pt>
                <c:pt idx="23858">
                  <c:v>101.7666111301</c:v>
                </c:pt>
                <c:pt idx="23859">
                  <c:v>101.7675262517</c:v>
                </c:pt>
                <c:pt idx="23860">
                  <c:v>101.770385992</c:v>
                </c:pt>
                <c:pt idx="23861">
                  <c:v>101.7754045817</c:v>
                </c:pt>
                <c:pt idx="23862">
                  <c:v>101.7785810461</c:v>
                </c:pt>
                <c:pt idx="23863">
                  <c:v>101.7811193591</c:v>
                </c:pt>
                <c:pt idx="23864">
                  <c:v>101.7831996171</c:v>
                </c:pt>
                <c:pt idx="23865">
                  <c:v>101.78367616689999</c:v>
                </c:pt>
                <c:pt idx="23866">
                  <c:v>101.7839916394</c:v>
                </c:pt>
                <c:pt idx="23867">
                  <c:v>101.78438218629999</c:v>
                </c:pt>
                <c:pt idx="23868">
                  <c:v>101.7871674865</c:v>
                </c:pt>
                <c:pt idx="23869">
                  <c:v>101.79141507120001</c:v>
                </c:pt>
                <c:pt idx="23870">
                  <c:v>101.7936306244</c:v>
                </c:pt>
                <c:pt idx="23871">
                  <c:v>101.7945251229</c:v>
                </c:pt>
                <c:pt idx="23872">
                  <c:v>101.79508023309999</c:v>
                </c:pt>
                <c:pt idx="23873">
                  <c:v>101.7952461486</c:v>
                </c:pt>
                <c:pt idx="23874">
                  <c:v>101.79578624849999</c:v>
                </c:pt>
                <c:pt idx="23875">
                  <c:v>101.7967943979</c:v>
                </c:pt>
                <c:pt idx="23876">
                  <c:v>101.7983583246</c:v>
                </c:pt>
                <c:pt idx="23877">
                  <c:v>101.7997584502</c:v>
                </c:pt>
                <c:pt idx="23878">
                  <c:v>101.8001907412</c:v>
                </c:pt>
                <c:pt idx="23879">
                  <c:v>101.8002957384</c:v>
                </c:pt>
                <c:pt idx="23880">
                  <c:v>101.8010495346</c:v>
                </c:pt>
                <c:pt idx="23881">
                  <c:v>101.8021013537</c:v>
                </c:pt>
                <c:pt idx="23882">
                  <c:v>101.80372339269999</c:v>
                </c:pt>
                <c:pt idx="23883">
                  <c:v>101.8051647077</c:v>
                </c:pt>
                <c:pt idx="23884">
                  <c:v>101.8058415031</c:v>
                </c:pt>
                <c:pt idx="23885">
                  <c:v>101.8067477914</c:v>
                </c:pt>
                <c:pt idx="23886">
                  <c:v>101.8072901403</c:v>
                </c:pt>
                <c:pt idx="23887">
                  <c:v>101.80772146149999</c:v>
                </c:pt>
                <c:pt idx="23888">
                  <c:v>101.80843199020001</c:v>
                </c:pt>
                <c:pt idx="23889">
                  <c:v>101.8094983264</c:v>
                </c:pt>
                <c:pt idx="23890">
                  <c:v>101.8101879893</c:v>
                </c:pt>
                <c:pt idx="23891">
                  <c:v>101.81070081439999</c:v>
                </c:pt>
                <c:pt idx="23892">
                  <c:v>101.8136857927</c:v>
                </c:pt>
                <c:pt idx="23893">
                  <c:v>101.8164972942</c:v>
                </c:pt>
                <c:pt idx="23894">
                  <c:v>101.81688177460001</c:v>
                </c:pt>
                <c:pt idx="23895">
                  <c:v>101.8169883321</c:v>
                </c:pt>
                <c:pt idx="23896">
                  <c:v>101.81720128000001</c:v>
                </c:pt>
                <c:pt idx="23897">
                  <c:v>101.81934537950001</c:v>
                </c:pt>
                <c:pt idx="23898">
                  <c:v>101.82146520329999</c:v>
                </c:pt>
                <c:pt idx="23899">
                  <c:v>101.8218699989</c:v>
                </c:pt>
                <c:pt idx="23900">
                  <c:v>101.82347674259999</c:v>
                </c:pt>
                <c:pt idx="23901">
                  <c:v>101.82583015580001</c:v>
                </c:pt>
                <c:pt idx="23902">
                  <c:v>101.8271990824</c:v>
                </c:pt>
                <c:pt idx="23903">
                  <c:v>101.8306264775</c:v>
                </c:pt>
                <c:pt idx="23904">
                  <c:v>101.8338593913</c:v>
                </c:pt>
                <c:pt idx="23905">
                  <c:v>101.8359616158</c:v>
                </c:pt>
                <c:pt idx="23906">
                  <c:v>101.83806229619999</c:v>
                </c:pt>
                <c:pt idx="23907">
                  <c:v>101.84081999670001</c:v>
                </c:pt>
                <c:pt idx="23908">
                  <c:v>101.8436911748</c:v>
                </c:pt>
                <c:pt idx="23909">
                  <c:v>101.84440209189999</c:v>
                </c:pt>
                <c:pt idx="23910">
                  <c:v>101.8449139758</c:v>
                </c:pt>
                <c:pt idx="23911">
                  <c:v>101.84511070080001</c:v>
                </c:pt>
                <c:pt idx="23912">
                  <c:v>101.845644619</c:v>
                </c:pt>
                <c:pt idx="23913">
                  <c:v>101.846082447</c:v>
                </c:pt>
                <c:pt idx="23914">
                  <c:v>101.8500287694</c:v>
                </c:pt>
                <c:pt idx="23915">
                  <c:v>101.8567188466</c:v>
                </c:pt>
                <c:pt idx="23916">
                  <c:v>101.8611560759</c:v>
                </c:pt>
                <c:pt idx="23917">
                  <c:v>101.86299053640001</c:v>
                </c:pt>
                <c:pt idx="23918">
                  <c:v>101.8644648427</c:v>
                </c:pt>
                <c:pt idx="23919">
                  <c:v>101.8663437415</c:v>
                </c:pt>
                <c:pt idx="23920">
                  <c:v>101.8669105212</c:v>
                </c:pt>
                <c:pt idx="23921">
                  <c:v>101.86749377309999</c:v>
                </c:pt>
                <c:pt idx="23922">
                  <c:v>101.86888654960001</c:v>
                </c:pt>
                <c:pt idx="23923">
                  <c:v>101.8706612273</c:v>
                </c:pt>
                <c:pt idx="23924">
                  <c:v>101.87223462439999</c:v>
                </c:pt>
                <c:pt idx="23925">
                  <c:v>101.87379361479999</c:v>
                </c:pt>
                <c:pt idx="23926">
                  <c:v>101.8751524811</c:v>
                </c:pt>
                <c:pt idx="23927">
                  <c:v>101.8774143206</c:v>
                </c:pt>
                <c:pt idx="23928">
                  <c:v>101.8803021761</c:v>
                </c:pt>
                <c:pt idx="23929">
                  <c:v>101.88433961769999</c:v>
                </c:pt>
                <c:pt idx="23930">
                  <c:v>101.8874471578</c:v>
                </c:pt>
                <c:pt idx="23931">
                  <c:v>101.8889867199</c:v>
                </c:pt>
                <c:pt idx="23932">
                  <c:v>101.8904093573</c:v>
                </c:pt>
                <c:pt idx="23933">
                  <c:v>101.8912788319</c:v>
                </c:pt>
                <c:pt idx="23934">
                  <c:v>101.8973357138</c:v>
                </c:pt>
                <c:pt idx="23935">
                  <c:v>101.9029323357</c:v>
                </c:pt>
                <c:pt idx="23936">
                  <c:v>101.90344698040001</c:v>
                </c:pt>
                <c:pt idx="23937">
                  <c:v>101.9036285608</c:v>
                </c:pt>
                <c:pt idx="23938">
                  <c:v>101.90392123469999</c:v>
                </c:pt>
                <c:pt idx="23939">
                  <c:v>101.90446573219999</c:v>
                </c:pt>
                <c:pt idx="23940">
                  <c:v>101.9055722968</c:v>
                </c:pt>
                <c:pt idx="23941">
                  <c:v>101.90661876839999</c:v>
                </c:pt>
                <c:pt idx="23942">
                  <c:v>101.9086279592</c:v>
                </c:pt>
                <c:pt idx="23943">
                  <c:v>101.9111483513</c:v>
                </c:pt>
                <c:pt idx="23944">
                  <c:v>101.9146636783</c:v>
                </c:pt>
                <c:pt idx="23945">
                  <c:v>101.918436806</c:v>
                </c:pt>
                <c:pt idx="23946">
                  <c:v>101.9197404337</c:v>
                </c:pt>
                <c:pt idx="23947">
                  <c:v>101.92086764619999</c:v>
                </c:pt>
                <c:pt idx="23948">
                  <c:v>101.9217473814</c:v>
                </c:pt>
                <c:pt idx="23949">
                  <c:v>101.92185034080001</c:v>
                </c:pt>
                <c:pt idx="23950">
                  <c:v>101.92317718770001</c:v>
                </c:pt>
                <c:pt idx="23951">
                  <c:v>101.9246615965</c:v>
                </c:pt>
                <c:pt idx="23952">
                  <c:v>101.9253761049</c:v>
                </c:pt>
                <c:pt idx="23953">
                  <c:v>101.9260134836</c:v>
                </c:pt>
                <c:pt idx="23954">
                  <c:v>101.92839214689999</c:v>
                </c:pt>
                <c:pt idx="23955">
                  <c:v>101.93164608870001</c:v>
                </c:pt>
                <c:pt idx="23956">
                  <c:v>101.9329720774</c:v>
                </c:pt>
                <c:pt idx="23957">
                  <c:v>101.9336897852</c:v>
                </c:pt>
                <c:pt idx="23958">
                  <c:v>101.934229989</c:v>
                </c:pt>
                <c:pt idx="23959">
                  <c:v>101.9344664675</c:v>
                </c:pt>
                <c:pt idx="23960">
                  <c:v>101.9354307422</c:v>
                </c:pt>
                <c:pt idx="23961">
                  <c:v>101.9379612339</c:v>
                </c:pt>
                <c:pt idx="23962">
                  <c:v>101.940158414</c:v>
                </c:pt>
                <c:pt idx="23963">
                  <c:v>101.9412642028</c:v>
                </c:pt>
                <c:pt idx="23964">
                  <c:v>101.9424630875</c:v>
                </c:pt>
                <c:pt idx="23965">
                  <c:v>101.9439405207</c:v>
                </c:pt>
                <c:pt idx="23966">
                  <c:v>101.9452294676</c:v>
                </c:pt>
                <c:pt idx="23967">
                  <c:v>101.9457158837</c:v>
                </c:pt>
                <c:pt idx="23968">
                  <c:v>101.9458930824</c:v>
                </c:pt>
                <c:pt idx="23969">
                  <c:v>101.9469016157</c:v>
                </c:pt>
                <c:pt idx="23970">
                  <c:v>101.9489512774</c:v>
                </c:pt>
                <c:pt idx="23971">
                  <c:v>101.9502594354</c:v>
                </c:pt>
                <c:pt idx="23972">
                  <c:v>101.9504353107</c:v>
                </c:pt>
                <c:pt idx="23973">
                  <c:v>101.951201922</c:v>
                </c:pt>
                <c:pt idx="23974">
                  <c:v>101.95240747130001</c:v>
                </c:pt>
                <c:pt idx="23975">
                  <c:v>101.9534405572</c:v>
                </c:pt>
                <c:pt idx="23976">
                  <c:v>101.9546979941</c:v>
                </c:pt>
                <c:pt idx="23977">
                  <c:v>101.9555391123</c:v>
                </c:pt>
                <c:pt idx="23978">
                  <c:v>101.9567296947</c:v>
                </c:pt>
                <c:pt idx="23979">
                  <c:v>101.957988206</c:v>
                </c:pt>
                <c:pt idx="23980">
                  <c:v>101.9595239784</c:v>
                </c:pt>
                <c:pt idx="23981">
                  <c:v>101.96119575500001</c:v>
                </c:pt>
                <c:pt idx="23982">
                  <c:v>101.9617254872</c:v>
                </c:pt>
                <c:pt idx="23983">
                  <c:v>101.9618899803</c:v>
                </c:pt>
                <c:pt idx="23984">
                  <c:v>101.9628253842</c:v>
                </c:pt>
                <c:pt idx="23985">
                  <c:v>101.96578333319999</c:v>
                </c:pt>
                <c:pt idx="23986">
                  <c:v>101.96834867219999</c:v>
                </c:pt>
                <c:pt idx="23987">
                  <c:v>101.969693234</c:v>
                </c:pt>
                <c:pt idx="23988">
                  <c:v>101.971381107</c:v>
                </c:pt>
                <c:pt idx="23989">
                  <c:v>101.973804003</c:v>
                </c:pt>
                <c:pt idx="23990">
                  <c:v>101.9795033666</c:v>
                </c:pt>
                <c:pt idx="23991">
                  <c:v>101.98467831799999</c:v>
                </c:pt>
                <c:pt idx="23992">
                  <c:v>101.9872812533</c:v>
                </c:pt>
                <c:pt idx="23993">
                  <c:v>101.9905624607</c:v>
                </c:pt>
                <c:pt idx="23994">
                  <c:v>101.993550085</c:v>
                </c:pt>
                <c:pt idx="23995">
                  <c:v>101.9955954827</c:v>
                </c:pt>
                <c:pt idx="23996">
                  <c:v>101.99720084739999</c:v>
                </c:pt>
                <c:pt idx="23997">
                  <c:v>101.9987289717</c:v>
                </c:pt>
                <c:pt idx="23998">
                  <c:v>101.9998751965</c:v>
                </c:pt>
                <c:pt idx="23999">
                  <c:v>102.0004429576</c:v>
                </c:pt>
                <c:pt idx="24000">
                  <c:v>102.0012152126</c:v>
                </c:pt>
                <c:pt idx="24001">
                  <c:v>102.0021542044</c:v>
                </c:pt>
                <c:pt idx="24002">
                  <c:v>102.0024768823</c:v>
                </c:pt>
                <c:pt idx="24003">
                  <c:v>102.0031838646</c:v>
                </c:pt>
                <c:pt idx="24004">
                  <c:v>102.00446712119999</c:v>
                </c:pt>
                <c:pt idx="24005">
                  <c:v>102.0054441835</c:v>
                </c:pt>
                <c:pt idx="24006">
                  <c:v>102.0064160715</c:v>
                </c:pt>
                <c:pt idx="24007">
                  <c:v>102.0071607606</c:v>
                </c:pt>
                <c:pt idx="24008">
                  <c:v>102.00755415179999</c:v>
                </c:pt>
                <c:pt idx="24009">
                  <c:v>102.0082338709</c:v>
                </c:pt>
                <c:pt idx="24010">
                  <c:v>102.0092739949</c:v>
                </c:pt>
                <c:pt idx="24011">
                  <c:v>102.01063633459999</c:v>
                </c:pt>
                <c:pt idx="24012">
                  <c:v>102.0116319947</c:v>
                </c:pt>
                <c:pt idx="24013">
                  <c:v>102.0119541184</c:v>
                </c:pt>
                <c:pt idx="24014">
                  <c:v>102.01307481009999</c:v>
                </c:pt>
                <c:pt idx="24015">
                  <c:v>102.0155959909</c:v>
                </c:pt>
                <c:pt idx="24016">
                  <c:v>102.01867996590001</c:v>
                </c:pt>
                <c:pt idx="24017">
                  <c:v>102.0209324498</c:v>
                </c:pt>
                <c:pt idx="24018">
                  <c:v>102.02292886150001</c:v>
                </c:pt>
                <c:pt idx="24019">
                  <c:v>102.0266030107</c:v>
                </c:pt>
                <c:pt idx="24020">
                  <c:v>102.0295805698</c:v>
                </c:pt>
                <c:pt idx="24021">
                  <c:v>102.03098095759999</c:v>
                </c:pt>
                <c:pt idx="24022">
                  <c:v>102.0323019888</c:v>
                </c:pt>
                <c:pt idx="24023">
                  <c:v>102.03298345579999</c:v>
                </c:pt>
                <c:pt idx="24024">
                  <c:v>102.0351746994</c:v>
                </c:pt>
                <c:pt idx="24025">
                  <c:v>102.0381034131</c:v>
                </c:pt>
                <c:pt idx="24026">
                  <c:v>102.04098038710001</c:v>
                </c:pt>
                <c:pt idx="24027">
                  <c:v>102.0435749877</c:v>
                </c:pt>
                <c:pt idx="24028">
                  <c:v>102.0449204041</c:v>
                </c:pt>
                <c:pt idx="24029">
                  <c:v>102.0476284402</c:v>
                </c:pt>
                <c:pt idx="24030">
                  <c:v>102.0495808597</c:v>
                </c:pt>
                <c:pt idx="24031">
                  <c:v>102.0499977983</c:v>
                </c:pt>
                <c:pt idx="24032">
                  <c:v>102.0504367628</c:v>
                </c:pt>
                <c:pt idx="24033">
                  <c:v>102.0506682744</c:v>
                </c:pt>
                <c:pt idx="24034">
                  <c:v>102.051001871</c:v>
                </c:pt>
                <c:pt idx="24035">
                  <c:v>102.0521907708</c:v>
                </c:pt>
                <c:pt idx="24036">
                  <c:v>102.0565787579</c:v>
                </c:pt>
                <c:pt idx="24037">
                  <c:v>102.06030284160001</c:v>
                </c:pt>
                <c:pt idx="24038">
                  <c:v>102.06072527800001</c:v>
                </c:pt>
                <c:pt idx="24039">
                  <c:v>102.0613769294</c:v>
                </c:pt>
                <c:pt idx="24040">
                  <c:v>102.0621385732</c:v>
                </c:pt>
                <c:pt idx="24041">
                  <c:v>102.0636188407</c:v>
                </c:pt>
                <c:pt idx="24042">
                  <c:v>102.06632685869999</c:v>
                </c:pt>
                <c:pt idx="24043">
                  <c:v>102.0679997176</c:v>
                </c:pt>
                <c:pt idx="24044">
                  <c:v>102.0700682145</c:v>
                </c:pt>
                <c:pt idx="24045">
                  <c:v>102.0772194155</c:v>
                </c:pt>
                <c:pt idx="24046">
                  <c:v>102.08275726230001</c:v>
                </c:pt>
                <c:pt idx="24047">
                  <c:v>102.0840449431</c:v>
                </c:pt>
                <c:pt idx="24048">
                  <c:v>102.0853367996</c:v>
                </c:pt>
                <c:pt idx="24049">
                  <c:v>102.0869513621</c:v>
                </c:pt>
                <c:pt idx="24050">
                  <c:v>102.0887670884</c:v>
                </c:pt>
                <c:pt idx="24051">
                  <c:v>102.08938812469999</c:v>
                </c:pt>
                <c:pt idx="24052">
                  <c:v>102.09000399190001</c:v>
                </c:pt>
                <c:pt idx="24053">
                  <c:v>102.0912415427</c:v>
                </c:pt>
                <c:pt idx="24054">
                  <c:v>102.09239188310001</c:v>
                </c:pt>
                <c:pt idx="24055">
                  <c:v>102.0942224444</c:v>
                </c:pt>
                <c:pt idx="24056">
                  <c:v>102.0960608492</c:v>
                </c:pt>
                <c:pt idx="24057">
                  <c:v>102.0985873807</c:v>
                </c:pt>
                <c:pt idx="24058">
                  <c:v>102.10485050849999</c:v>
                </c:pt>
                <c:pt idx="24059">
                  <c:v>102.11035951709999</c:v>
                </c:pt>
                <c:pt idx="24060">
                  <c:v>102.11371440569999</c:v>
                </c:pt>
                <c:pt idx="24061">
                  <c:v>102.1163277317</c:v>
                </c:pt>
                <c:pt idx="24062">
                  <c:v>102.1171773935</c:v>
                </c:pt>
                <c:pt idx="24063">
                  <c:v>102.11740070170001</c:v>
                </c:pt>
                <c:pt idx="24064">
                  <c:v>102.1189306717</c:v>
                </c:pt>
                <c:pt idx="24065">
                  <c:v>102.121067401</c:v>
                </c:pt>
                <c:pt idx="24066">
                  <c:v>102.1221154168</c:v>
                </c:pt>
                <c:pt idx="24067">
                  <c:v>102.12256940250001</c:v>
                </c:pt>
                <c:pt idx="24068">
                  <c:v>102.1231363439</c:v>
                </c:pt>
                <c:pt idx="24069">
                  <c:v>102.12413517100001</c:v>
                </c:pt>
                <c:pt idx="24070">
                  <c:v>102.1250726487</c:v>
                </c:pt>
                <c:pt idx="24071">
                  <c:v>102.1258404214</c:v>
                </c:pt>
                <c:pt idx="24072">
                  <c:v>102.1266813643</c:v>
                </c:pt>
                <c:pt idx="24073">
                  <c:v>102.1282824128</c:v>
                </c:pt>
                <c:pt idx="24074">
                  <c:v>102.12975404789999</c:v>
                </c:pt>
                <c:pt idx="24075">
                  <c:v>102.13048188819999</c:v>
                </c:pt>
                <c:pt idx="24076">
                  <c:v>102.1310694817</c:v>
                </c:pt>
                <c:pt idx="24077">
                  <c:v>102.1319940576</c:v>
                </c:pt>
                <c:pt idx="24078">
                  <c:v>102.13286183469999</c:v>
                </c:pt>
                <c:pt idx="24079">
                  <c:v>102.13409414</c:v>
                </c:pt>
                <c:pt idx="24080">
                  <c:v>102.1360729756</c:v>
                </c:pt>
                <c:pt idx="24081">
                  <c:v>102.13712775410001</c:v>
                </c:pt>
                <c:pt idx="24082">
                  <c:v>102.13763373810001</c:v>
                </c:pt>
                <c:pt idx="24083">
                  <c:v>102.1407396494</c:v>
                </c:pt>
                <c:pt idx="24084">
                  <c:v>102.1435143798</c:v>
                </c:pt>
                <c:pt idx="24085">
                  <c:v>102.14474087160001</c:v>
                </c:pt>
                <c:pt idx="24086">
                  <c:v>102.14616169120001</c:v>
                </c:pt>
                <c:pt idx="24087">
                  <c:v>102.1469917365</c:v>
                </c:pt>
                <c:pt idx="24088">
                  <c:v>102.15005657490001</c:v>
                </c:pt>
                <c:pt idx="24089">
                  <c:v>102.153002857</c:v>
                </c:pt>
                <c:pt idx="24090">
                  <c:v>102.15365010799999</c:v>
                </c:pt>
                <c:pt idx="24091">
                  <c:v>102.1538684313</c:v>
                </c:pt>
                <c:pt idx="24092">
                  <c:v>102.1539934198</c:v>
                </c:pt>
                <c:pt idx="24093">
                  <c:v>102.1555648936</c:v>
                </c:pt>
                <c:pt idx="24094">
                  <c:v>102.158148344</c:v>
                </c:pt>
                <c:pt idx="24095">
                  <c:v>102.15966186750001</c:v>
                </c:pt>
                <c:pt idx="24096">
                  <c:v>102.1609171154</c:v>
                </c:pt>
                <c:pt idx="24097">
                  <c:v>102.1625950584</c:v>
                </c:pt>
                <c:pt idx="24098">
                  <c:v>102.1637498393</c:v>
                </c:pt>
                <c:pt idx="24099">
                  <c:v>102.1659110559</c:v>
                </c:pt>
                <c:pt idx="24100">
                  <c:v>102.16819906249999</c:v>
                </c:pt>
                <c:pt idx="24101">
                  <c:v>102.1690145524</c:v>
                </c:pt>
                <c:pt idx="24102">
                  <c:v>102.1712529957</c:v>
                </c:pt>
                <c:pt idx="24103">
                  <c:v>102.1733897263</c:v>
                </c:pt>
                <c:pt idx="24104">
                  <c:v>102.1739887654</c:v>
                </c:pt>
                <c:pt idx="24105">
                  <c:v>102.1748564838</c:v>
                </c:pt>
                <c:pt idx="24106">
                  <c:v>102.1754703708</c:v>
                </c:pt>
                <c:pt idx="24107">
                  <c:v>102.1758057279</c:v>
                </c:pt>
                <c:pt idx="24108">
                  <c:v>102.177691783</c:v>
                </c:pt>
                <c:pt idx="24109">
                  <c:v>102.1795608611</c:v>
                </c:pt>
                <c:pt idx="24110">
                  <c:v>102.1807364677</c:v>
                </c:pt>
                <c:pt idx="24111">
                  <c:v>102.1821373817</c:v>
                </c:pt>
                <c:pt idx="24112">
                  <c:v>102.1835469678</c:v>
                </c:pt>
                <c:pt idx="24113">
                  <c:v>102.1856013375</c:v>
                </c:pt>
                <c:pt idx="24114">
                  <c:v>102.18775192379999</c:v>
                </c:pt>
                <c:pt idx="24115">
                  <c:v>102.1890125196</c:v>
                </c:pt>
                <c:pt idx="24116">
                  <c:v>102.1893263286</c:v>
                </c:pt>
                <c:pt idx="24117">
                  <c:v>102.1905517738</c:v>
                </c:pt>
                <c:pt idx="24118">
                  <c:v>102.19248327299999</c:v>
                </c:pt>
                <c:pt idx="24119">
                  <c:v>102.1947450439</c:v>
                </c:pt>
                <c:pt idx="24120">
                  <c:v>102.19656630030001</c:v>
                </c:pt>
                <c:pt idx="24121">
                  <c:v>102.19949314919999</c:v>
                </c:pt>
                <c:pt idx="24122">
                  <c:v>102.2027806378</c:v>
                </c:pt>
                <c:pt idx="24123">
                  <c:v>102.2044981026</c:v>
                </c:pt>
                <c:pt idx="24124">
                  <c:v>102.20625733510001</c:v>
                </c:pt>
                <c:pt idx="24125">
                  <c:v>102.20713513600001</c:v>
                </c:pt>
                <c:pt idx="24126">
                  <c:v>102.20742745290001</c:v>
                </c:pt>
                <c:pt idx="24127">
                  <c:v>102.2078517569</c:v>
                </c:pt>
                <c:pt idx="24128">
                  <c:v>102.2092868379</c:v>
                </c:pt>
                <c:pt idx="24129">
                  <c:v>102.21118553469999</c:v>
                </c:pt>
                <c:pt idx="24130">
                  <c:v>102.21254390030001</c:v>
                </c:pt>
                <c:pt idx="24131">
                  <c:v>102.2140117013</c:v>
                </c:pt>
                <c:pt idx="24132">
                  <c:v>102.21564496249999</c:v>
                </c:pt>
                <c:pt idx="24133">
                  <c:v>102.2168936193</c:v>
                </c:pt>
                <c:pt idx="24134">
                  <c:v>102.21785899219999</c:v>
                </c:pt>
                <c:pt idx="24135">
                  <c:v>102.2184653992</c:v>
                </c:pt>
                <c:pt idx="24136">
                  <c:v>102.2188558414</c:v>
                </c:pt>
                <c:pt idx="24137">
                  <c:v>102.22164628039999</c:v>
                </c:pt>
                <c:pt idx="24138">
                  <c:v>102.224662525</c:v>
                </c:pt>
                <c:pt idx="24139">
                  <c:v>102.225193288</c:v>
                </c:pt>
                <c:pt idx="24140">
                  <c:v>102.2261238575</c:v>
                </c:pt>
                <c:pt idx="24141">
                  <c:v>102.2273742969</c:v>
                </c:pt>
                <c:pt idx="24142">
                  <c:v>102.2277398563</c:v>
                </c:pt>
                <c:pt idx="24143">
                  <c:v>102.2317962724</c:v>
                </c:pt>
                <c:pt idx="24144">
                  <c:v>102.23605324490001</c:v>
                </c:pt>
                <c:pt idx="24145">
                  <c:v>102.2363472686</c:v>
                </c:pt>
                <c:pt idx="24146">
                  <c:v>102.2371829102</c:v>
                </c:pt>
                <c:pt idx="24147">
                  <c:v>102.24213520009999</c:v>
                </c:pt>
                <c:pt idx="24148">
                  <c:v>102.24743896290001</c:v>
                </c:pt>
                <c:pt idx="24149">
                  <c:v>102.2485677586</c:v>
                </c:pt>
                <c:pt idx="24150">
                  <c:v>102.2491272413</c:v>
                </c:pt>
                <c:pt idx="24151">
                  <c:v>102.24977917299999</c:v>
                </c:pt>
                <c:pt idx="24152">
                  <c:v>102.2510002242</c:v>
                </c:pt>
                <c:pt idx="24153">
                  <c:v>102.252226764</c:v>
                </c:pt>
                <c:pt idx="24154">
                  <c:v>102.2527485591</c:v>
                </c:pt>
                <c:pt idx="24155">
                  <c:v>102.2544760432</c:v>
                </c:pt>
                <c:pt idx="24156">
                  <c:v>102.2559673727</c:v>
                </c:pt>
                <c:pt idx="24157">
                  <c:v>102.2569510814</c:v>
                </c:pt>
                <c:pt idx="24158">
                  <c:v>102.2578656403</c:v>
                </c:pt>
                <c:pt idx="24159">
                  <c:v>102.2595171535</c:v>
                </c:pt>
                <c:pt idx="24160">
                  <c:v>102.2622026083</c:v>
                </c:pt>
                <c:pt idx="24161">
                  <c:v>102.2634696656</c:v>
                </c:pt>
                <c:pt idx="24162">
                  <c:v>102.2650234986</c:v>
                </c:pt>
                <c:pt idx="24163">
                  <c:v>102.2665044095</c:v>
                </c:pt>
                <c:pt idx="24164">
                  <c:v>102.2679849643</c:v>
                </c:pt>
                <c:pt idx="24165">
                  <c:v>102.26951296519999</c:v>
                </c:pt>
                <c:pt idx="24166">
                  <c:v>102.2699107259</c:v>
                </c:pt>
                <c:pt idx="24167">
                  <c:v>102.2708041579</c:v>
                </c:pt>
                <c:pt idx="24168">
                  <c:v>102.27182449519999</c:v>
                </c:pt>
                <c:pt idx="24169">
                  <c:v>102.27357493869999</c:v>
                </c:pt>
                <c:pt idx="24170">
                  <c:v>102.2751358326</c:v>
                </c:pt>
                <c:pt idx="24171">
                  <c:v>102.27564721180001</c:v>
                </c:pt>
                <c:pt idx="24172">
                  <c:v>102.2773095979</c:v>
                </c:pt>
                <c:pt idx="24173">
                  <c:v>102.2811165384</c:v>
                </c:pt>
                <c:pt idx="24174">
                  <c:v>102.2837606543</c:v>
                </c:pt>
                <c:pt idx="24175">
                  <c:v>102.28478642810001</c:v>
                </c:pt>
                <c:pt idx="24176">
                  <c:v>102.28590060250001</c:v>
                </c:pt>
                <c:pt idx="24177">
                  <c:v>102.28730719470001</c:v>
                </c:pt>
                <c:pt idx="24178">
                  <c:v>102.2891488442</c:v>
                </c:pt>
                <c:pt idx="24179">
                  <c:v>102.2922501143</c:v>
                </c:pt>
                <c:pt idx="24180">
                  <c:v>102.2946557567</c:v>
                </c:pt>
                <c:pt idx="24181">
                  <c:v>102.2949568399</c:v>
                </c:pt>
                <c:pt idx="24182">
                  <c:v>102.296810119</c:v>
                </c:pt>
                <c:pt idx="24183">
                  <c:v>102.2986021326</c:v>
                </c:pt>
                <c:pt idx="24184">
                  <c:v>102.2992375191</c:v>
                </c:pt>
                <c:pt idx="24185">
                  <c:v>102.2997154989</c:v>
                </c:pt>
                <c:pt idx="24186">
                  <c:v>102.3006474978</c:v>
                </c:pt>
                <c:pt idx="24187">
                  <c:v>102.30192964290001</c:v>
                </c:pt>
                <c:pt idx="24188">
                  <c:v>102.3030211479</c:v>
                </c:pt>
                <c:pt idx="24189">
                  <c:v>102.30413184610001</c:v>
                </c:pt>
                <c:pt idx="24190">
                  <c:v>102.3046710839</c:v>
                </c:pt>
                <c:pt idx="24191">
                  <c:v>102.3052866674</c:v>
                </c:pt>
                <c:pt idx="24192">
                  <c:v>102.3064678958</c:v>
                </c:pt>
                <c:pt idx="24193">
                  <c:v>102.30751614019999</c:v>
                </c:pt>
                <c:pt idx="24194">
                  <c:v>102.30818233860001</c:v>
                </c:pt>
                <c:pt idx="24195">
                  <c:v>102.3088696425</c:v>
                </c:pt>
                <c:pt idx="24196">
                  <c:v>102.30928621610001</c:v>
                </c:pt>
                <c:pt idx="24197">
                  <c:v>102.310436422</c:v>
                </c:pt>
                <c:pt idx="24198">
                  <c:v>102.31263003319999</c:v>
                </c:pt>
                <c:pt idx="24199">
                  <c:v>102.3143105006</c:v>
                </c:pt>
                <c:pt idx="24200">
                  <c:v>102.3149847926</c:v>
                </c:pt>
                <c:pt idx="24201">
                  <c:v>102.3154573456</c:v>
                </c:pt>
                <c:pt idx="24202">
                  <c:v>102.3168398416</c:v>
                </c:pt>
                <c:pt idx="24203">
                  <c:v>102.31790846600001</c:v>
                </c:pt>
                <c:pt idx="24204">
                  <c:v>102.3181982242</c:v>
                </c:pt>
                <c:pt idx="24205">
                  <c:v>102.319515318</c:v>
                </c:pt>
                <c:pt idx="24206">
                  <c:v>102.32063644030001</c:v>
                </c:pt>
                <c:pt idx="24207">
                  <c:v>102.3209059568</c:v>
                </c:pt>
                <c:pt idx="24208">
                  <c:v>102.3220579108</c:v>
                </c:pt>
                <c:pt idx="24209">
                  <c:v>102.3237293639</c:v>
                </c:pt>
                <c:pt idx="24210">
                  <c:v>102.3245753039</c:v>
                </c:pt>
                <c:pt idx="24211">
                  <c:v>102.32746428839999</c:v>
                </c:pt>
                <c:pt idx="24212">
                  <c:v>102.3314183982</c:v>
                </c:pt>
                <c:pt idx="24213">
                  <c:v>102.3342922299</c:v>
                </c:pt>
                <c:pt idx="24214">
                  <c:v>102.33667538989999</c:v>
                </c:pt>
                <c:pt idx="24215">
                  <c:v>102.3389977945</c:v>
                </c:pt>
                <c:pt idx="24216">
                  <c:v>102.34085219169999</c:v>
                </c:pt>
                <c:pt idx="24217">
                  <c:v>102.34114466210001</c:v>
                </c:pt>
                <c:pt idx="24218">
                  <c:v>102.34206824419999</c:v>
                </c:pt>
                <c:pt idx="24219">
                  <c:v>102.34320927810001</c:v>
                </c:pt>
                <c:pt idx="24220">
                  <c:v>102.34435244629999</c:v>
                </c:pt>
                <c:pt idx="24221">
                  <c:v>102.34833790899999</c:v>
                </c:pt>
                <c:pt idx="24222">
                  <c:v>102.35206296609999</c:v>
                </c:pt>
                <c:pt idx="24223">
                  <c:v>102.3527018366</c:v>
                </c:pt>
                <c:pt idx="24224">
                  <c:v>102.35418813690001</c:v>
                </c:pt>
                <c:pt idx="24225">
                  <c:v>102.3562277833</c:v>
                </c:pt>
                <c:pt idx="24226">
                  <c:v>102.35766376239999</c:v>
                </c:pt>
                <c:pt idx="24227">
                  <c:v>102.3588297842</c:v>
                </c:pt>
                <c:pt idx="24228">
                  <c:v>102.3599810812</c:v>
                </c:pt>
                <c:pt idx="24229">
                  <c:v>102.36090977160001</c:v>
                </c:pt>
                <c:pt idx="24230">
                  <c:v>102.3620916906</c:v>
                </c:pt>
                <c:pt idx="24231">
                  <c:v>102.3631704149</c:v>
                </c:pt>
                <c:pt idx="24232">
                  <c:v>102.3650928974</c:v>
                </c:pt>
                <c:pt idx="24233">
                  <c:v>102.3672251288</c:v>
                </c:pt>
                <c:pt idx="24234">
                  <c:v>102.3677688241</c:v>
                </c:pt>
                <c:pt idx="24235">
                  <c:v>102.3699975175</c:v>
                </c:pt>
                <c:pt idx="24236">
                  <c:v>102.37389233170001</c:v>
                </c:pt>
                <c:pt idx="24237">
                  <c:v>102.37591982009999</c:v>
                </c:pt>
                <c:pt idx="24238">
                  <c:v>102.3763043574</c:v>
                </c:pt>
                <c:pt idx="24239">
                  <c:v>102.3769690738</c:v>
                </c:pt>
                <c:pt idx="24240">
                  <c:v>102.3773983001</c:v>
                </c:pt>
                <c:pt idx="24241">
                  <c:v>102.377585846</c:v>
                </c:pt>
                <c:pt idx="24242">
                  <c:v>102.3780883532</c:v>
                </c:pt>
                <c:pt idx="24243">
                  <c:v>102.37980206899999</c:v>
                </c:pt>
                <c:pt idx="24244">
                  <c:v>102.3818035811</c:v>
                </c:pt>
                <c:pt idx="24245">
                  <c:v>102.38296333069999</c:v>
                </c:pt>
                <c:pt idx="24246">
                  <c:v>102.3837336485</c:v>
                </c:pt>
                <c:pt idx="24247">
                  <c:v>102.38534893400001</c:v>
                </c:pt>
                <c:pt idx="24248">
                  <c:v>102.38957687680001</c:v>
                </c:pt>
                <c:pt idx="24249">
                  <c:v>102.3926252759</c:v>
                </c:pt>
                <c:pt idx="24250">
                  <c:v>102.3930361507</c:v>
                </c:pt>
                <c:pt idx="24251">
                  <c:v>102.393486846</c:v>
                </c:pt>
                <c:pt idx="24252">
                  <c:v>102.393984053</c:v>
                </c:pt>
                <c:pt idx="24253">
                  <c:v>102.39551853899999</c:v>
                </c:pt>
                <c:pt idx="24254">
                  <c:v>102.3974548275</c:v>
                </c:pt>
                <c:pt idx="24255">
                  <c:v>102.3982083649</c:v>
                </c:pt>
                <c:pt idx="24256">
                  <c:v>102.3994862702</c:v>
                </c:pt>
                <c:pt idx="24257">
                  <c:v>102.4031148025</c:v>
                </c:pt>
                <c:pt idx="24258">
                  <c:v>102.40668649040001</c:v>
                </c:pt>
                <c:pt idx="24259">
                  <c:v>102.408748499</c:v>
                </c:pt>
                <c:pt idx="24260">
                  <c:v>102.4108113945</c:v>
                </c:pt>
                <c:pt idx="24261">
                  <c:v>102.4124193964</c:v>
                </c:pt>
                <c:pt idx="24262">
                  <c:v>102.41313963899999</c:v>
                </c:pt>
                <c:pt idx="24263">
                  <c:v>102.41399226670001</c:v>
                </c:pt>
                <c:pt idx="24264">
                  <c:v>102.41470312689999</c:v>
                </c:pt>
                <c:pt idx="24265">
                  <c:v>102.41493446779999</c:v>
                </c:pt>
                <c:pt idx="24266">
                  <c:v>102.4156985429</c:v>
                </c:pt>
                <c:pt idx="24267">
                  <c:v>102.4165871765</c:v>
                </c:pt>
                <c:pt idx="24268">
                  <c:v>102.41839057030001</c:v>
                </c:pt>
                <c:pt idx="24269">
                  <c:v>102.4213141157</c:v>
                </c:pt>
                <c:pt idx="24270">
                  <c:v>102.42279043240001</c:v>
                </c:pt>
                <c:pt idx="24271">
                  <c:v>102.4235857962</c:v>
                </c:pt>
                <c:pt idx="24272">
                  <c:v>102.4248034415</c:v>
                </c:pt>
                <c:pt idx="24273">
                  <c:v>102.4265178635</c:v>
                </c:pt>
                <c:pt idx="24274">
                  <c:v>102.4282177962</c:v>
                </c:pt>
                <c:pt idx="24275">
                  <c:v>102.4295843948</c:v>
                </c:pt>
                <c:pt idx="24276">
                  <c:v>102.4308495506</c:v>
                </c:pt>
                <c:pt idx="24277">
                  <c:v>102.4313245117</c:v>
                </c:pt>
                <c:pt idx="24278">
                  <c:v>102.43177518029999</c:v>
                </c:pt>
                <c:pt idx="24279">
                  <c:v>102.43274878530001</c:v>
                </c:pt>
                <c:pt idx="24280">
                  <c:v>102.4336027043</c:v>
                </c:pt>
                <c:pt idx="24281">
                  <c:v>102.4340133459</c:v>
                </c:pt>
                <c:pt idx="24282">
                  <c:v>102.43524411529999</c:v>
                </c:pt>
                <c:pt idx="24283">
                  <c:v>102.43689835950001</c:v>
                </c:pt>
                <c:pt idx="24284">
                  <c:v>102.4396072621</c:v>
                </c:pt>
                <c:pt idx="24285">
                  <c:v>102.4440092248</c:v>
                </c:pt>
                <c:pt idx="24286">
                  <c:v>102.4463921685</c:v>
                </c:pt>
                <c:pt idx="24287">
                  <c:v>102.4470624173</c:v>
                </c:pt>
                <c:pt idx="24288">
                  <c:v>102.4492411725</c:v>
                </c:pt>
                <c:pt idx="24289">
                  <c:v>102.4520925229</c:v>
                </c:pt>
                <c:pt idx="24290">
                  <c:v>102.454121077</c:v>
                </c:pt>
                <c:pt idx="24291">
                  <c:v>102.4572186056</c:v>
                </c:pt>
                <c:pt idx="24292">
                  <c:v>102.46006618280001</c:v>
                </c:pt>
                <c:pt idx="24293">
                  <c:v>102.4609534076</c:v>
                </c:pt>
                <c:pt idx="24294">
                  <c:v>102.4618404247</c:v>
                </c:pt>
                <c:pt idx="24295">
                  <c:v>102.4637305679</c:v>
                </c:pt>
                <c:pt idx="24296">
                  <c:v>102.4654300163</c:v>
                </c:pt>
                <c:pt idx="24297">
                  <c:v>102.4661485216</c:v>
                </c:pt>
                <c:pt idx="24298">
                  <c:v>102.4669727199</c:v>
                </c:pt>
                <c:pt idx="24299">
                  <c:v>102.4681091381</c:v>
                </c:pt>
                <c:pt idx="24300">
                  <c:v>102.4714294719</c:v>
                </c:pt>
                <c:pt idx="24301">
                  <c:v>102.47477150829999</c:v>
                </c:pt>
                <c:pt idx="24302">
                  <c:v>102.4755229328</c:v>
                </c:pt>
                <c:pt idx="24303">
                  <c:v>102.4761258816</c:v>
                </c:pt>
                <c:pt idx="24304">
                  <c:v>102.47708595660001</c:v>
                </c:pt>
                <c:pt idx="24305">
                  <c:v>102.4798170453</c:v>
                </c:pt>
                <c:pt idx="24306">
                  <c:v>102.4826770848</c:v>
                </c:pt>
                <c:pt idx="24307">
                  <c:v>102.4837792954</c:v>
                </c:pt>
                <c:pt idx="24308">
                  <c:v>102.4846114028</c:v>
                </c:pt>
                <c:pt idx="24309">
                  <c:v>102.4853400961</c:v>
                </c:pt>
                <c:pt idx="24310">
                  <c:v>102.48708126379999</c:v>
                </c:pt>
                <c:pt idx="24311">
                  <c:v>102.48879351399999</c:v>
                </c:pt>
                <c:pt idx="24312">
                  <c:v>102.49008567520001</c:v>
                </c:pt>
                <c:pt idx="24313">
                  <c:v>102.4917144823</c:v>
                </c:pt>
                <c:pt idx="24314">
                  <c:v>102.4935669126</c:v>
                </c:pt>
                <c:pt idx="24315">
                  <c:v>102.49586459229999</c:v>
                </c:pt>
                <c:pt idx="24316">
                  <c:v>102.49715369819999</c:v>
                </c:pt>
                <c:pt idx="24317">
                  <c:v>102.49822543409999</c:v>
                </c:pt>
                <c:pt idx="24318">
                  <c:v>102.50114672479999</c:v>
                </c:pt>
                <c:pt idx="24319">
                  <c:v>102.5031577685</c:v>
                </c:pt>
                <c:pt idx="24320">
                  <c:v>102.5033796184</c:v>
                </c:pt>
                <c:pt idx="24321">
                  <c:v>102.50460065910001</c:v>
                </c:pt>
                <c:pt idx="24322">
                  <c:v>102.50646202919999</c:v>
                </c:pt>
                <c:pt idx="24323">
                  <c:v>102.5073621147</c:v>
                </c:pt>
                <c:pt idx="24324">
                  <c:v>102.50779157620001</c:v>
                </c:pt>
                <c:pt idx="24325">
                  <c:v>102.508911848</c:v>
                </c:pt>
                <c:pt idx="24326">
                  <c:v>102.5099332233</c:v>
                </c:pt>
                <c:pt idx="24327">
                  <c:v>102.5123350577</c:v>
                </c:pt>
                <c:pt idx="24328">
                  <c:v>102.5145580704</c:v>
                </c:pt>
                <c:pt idx="24329">
                  <c:v>102.5149408977</c:v>
                </c:pt>
                <c:pt idx="24330">
                  <c:v>102.51565609230001</c:v>
                </c:pt>
                <c:pt idx="24331">
                  <c:v>102.5164446827</c:v>
                </c:pt>
                <c:pt idx="24332">
                  <c:v>102.51716989010001</c:v>
                </c:pt>
                <c:pt idx="24333">
                  <c:v>102.5187419793</c:v>
                </c:pt>
                <c:pt idx="24334">
                  <c:v>102.5199987454</c:v>
                </c:pt>
                <c:pt idx="24335">
                  <c:v>102.52006423100001</c:v>
                </c:pt>
                <c:pt idx="24336">
                  <c:v>102.522175543</c:v>
                </c:pt>
                <c:pt idx="24337">
                  <c:v>102.525614839</c:v>
                </c:pt>
                <c:pt idx="24338">
                  <c:v>102.5269964928</c:v>
                </c:pt>
                <c:pt idx="24339">
                  <c:v>102.52775540029999</c:v>
                </c:pt>
                <c:pt idx="24340">
                  <c:v>102.52853110309999</c:v>
                </c:pt>
                <c:pt idx="24341">
                  <c:v>102.5288732516</c:v>
                </c:pt>
                <c:pt idx="24342">
                  <c:v>102.53039854710001</c:v>
                </c:pt>
                <c:pt idx="24343">
                  <c:v>102.5320332175</c:v>
                </c:pt>
                <c:pt idx="24344">
                  <c:v>102.5324363892</c:v>
                </c:pt>
                <c:pt idx="24345">
                  <c:v>102.53347198349999</c:v>
                </c:pt>
                <c:pt idx="24346">
                  <c:v>102.53557800989999</c:v>
                </c:pt>
                <c:pt idx="24347">
                  <c:v>102.5368745983</c:v>
                </c:pt>
                <c:pt idx="24348">
                  <c:v>102.53791108599999</c:v>
                </c:pt>
                <c:pt idx="24349">
                  <c:v>102.5401123955</c:v>
                </c:pt>
                <c:pt idx="24350">
                  <c:v>102.5419875061</c:v>
                </c:pt>
                <c:pt idx="24351">
                  <c:v>102.5436268263</c:v>
                </c:pt>
                <c:pt idx="24352">
                  <c:v>102.5481204117</c:v>
                </c:pt>
                <c:pt idx="24353">
                  <c:v>102.55185500109999</c:v>
                </c:pt>
                <c:pt idx="24354">
                  <c:v>102.5524303589</c:v>
                </c:pt>
                <c:pt idx="24355">
                  <c:v>102.5531202361</c:v>
                </c:pt>
                <c:pt idx="24356">
                  <c:v>102.5538650423</c:v>
                </c:pt>
                <c:pt idx="24357">
                  <c:v>102.55523425449999</c:v>
                </c:pt>
                <c:pt idx="24358">
                  <c:v>102.556619736</c:v>
                </c:pt>
                <c:pt idx="24359">
                  <c:v>102.55894715079999</c:v>
                </c:pt>
                <c:pt idx="24360">
                  <c:v>102.5612070678</c:v>
                </c:pt>
                <c:pt idx="24361">
                  <c:v>102.5614638026</c:v>
                </c:pt>
                <c:pt idx="24362">
                  <c:v>102.5618961962</c:v>
                </c:pt>
                <c:pt idx="24363">
                  <c:v>102.5625958386</c:v>
                </c:pt>
                <c:pt idx="24364">
                  <c:v>102.5640976829</c:v>
                </c:pt>
                <c:pt idx="24365">
                  <c:v>102.5657285935</c:v>
                </c:pt>
                <c:pt idx="24366">
                  <c:v>102.5681292778</c:v>
                </c:pt>
                <c:pt idx="24367">
                  <c:v>102.5703119267</c:v>
                </c:pt>
                <c:pt idx="24368">
                  <c:v>102.5718730035</c:v>
                </c:pt>
                <c:pt idx="24369">
                  <c:v>102.57518463540001</c:v>
                </c:pt>
                <c:pt idx="24370">
                  <c:v>102.5777416207</c:v>
                </c:pt>
                <c:pt idx="24371">
                  <c:v>102.579506831</c:v>
                </c:pt>
                <c:pt idx="24372">
                  <c:v>102.58141823859999</c:v>
                </c:pt>
                <c:pt idx="24373">
                  <c:v>102.5838300639</c:v>
                </c:pt>
                <c:pt idx="24374">
                  <c:v>102.585792273</c:v>
                </c:pt>
                <c:pt idx="24375">
                  <c:v>102.58643671660001</c:v>
                </c:pt>
                <c:pt idx="24376">
                  <c:v>102.58810011200001</c:v>
                </c:pt>
                <c:pt idx="24377">
                  <c:v>102.5913819046</c:v>
                </c:pt>
                <c:pt idx="24378">
                  <c:v>102.5935232527</c:v>
                </c:pt>
                <c:pt idx="24379">
                  <c:v>102.5938719482</c:v>
                </c:pt>
                <c:pt idx="24380">
                  <c:v>102.59505067870001</c:v>
                </c:pt>
                <c:pt idx="24381">
                  <c:v>102.59715809630001</c:v>
                </c:pt>
                <c:pt idx="24382">
                  <c:v>102.598703512</c:v>
                </c:pt>
                <c:pt idx="24383">
                  <c:v>102.5999730563</c:v>
                </c:pt>
                <c:pt idx="24384">
                  <c:v>102.60113270870001</c:v>
                </c:pt>
                <c:pt idx="24385">
                  <c:v>102.6020690428</c:v>
                </c:pt>
                <c:pt idx="24386">
                  <c:v>102.6046120224</c:v>
                </c:pt>
                <c:pt idx="24387">
                  <c:v>102.6093684824</c:v>
                </c:pt>
                <c:pt idx="24388">
                  <c:v>102.61271728139999</c:v>
                </c:pt>
                <c:pt idx="24389">
                  <c:v>102.6143167255</c:v>
                </c:pt>
                <c:pt idx="24390">
                  <c:v>102.6158716259</c:v>
                </c:pt>
                <c:pt idx="24391">
                  <c:v>102.6165028997</c:v>
                </c:pt>
                <c:pt idx="24392">
                  <c:v>102.6170845684</c:v>
                </c:pt>
                <c:pt idx="24393">
                  <c:v>102.6176852692</c:v>
                </c:pt>
                <c:pt idx="24394">
                  <c:v>102.61837025689999</c:v>
                </c:pt>
                <c:pt idx="24395">
                  <c:v>102.6196546977</c:v>
                </c:pt>
                <c:pt idx="24396">
                  <c:v>102.62130368139999</c:v>
                </c:pt>
                <c:pt idx="24397">
                  <c:v>102.62248466699999</c:v>
                </c:pt>
                <c:pt idx="24398">
                  <c:v>102.6234189402</c:v>
                </c:pt>
                <c:pt idx="24399">
                  <c:v>102.62423432670001</c:v>
                </c:pt>
                <c:pt idx="24400">
                  <c:v>102.62448785789999</c:v>
                </c:pt>
                <c:pt idx="24401">
                  <c:v>102.62518953759999</c:v>
                </c:pt>
                <c:pt idx="24402">
                  <c:v>102.6261922084</c:v>
                </c:pt>
                <c:pt idx="24403">
                  <c:v>102.62795459269999</c:v>
                </c:pt>
                <c:pt idx="24404">
                  <c:v>102.629801624</c:v>
                </c:pt>
                <c:pt idx="24405">
                  <c:v>102.63102047949999</c:v>
                </c:pt>
                <c:pt idx="24406">
                  <c:v>102.6338099566</c:v>
                </c:pt>
                <c:pt idx="24407">
                  <c:v>102.6358400644</c:v>
                </c:pt>
                <c:pt idx="24408">
                  <c:v>102.63776368870001</c:v>
                </c:pt>
                <c:pt idx="24409">
                  <c:v>102.63997732289999</c:v>
                </c:pt>
                <c:pt idx="24410">
                  <c:v>102.6408292695</c:v>
                </c:pt>
                <c:pt idx="24411">
                  <c:v>102.6419658503</c:v>
                </c:pt>
                <c:pt idx="24412">
                  <c:v>102.6431648877</c:v>
                </c:pt>
                <c:pt idx="24413">
                  <c:v>102.6443522746</c:v>
                </c:pt>
                <c:pt idx="24414">
                  <c:v>102.6471323399</c:v>
                </c:pt>
                <c:pt idx="24415">
                  <c:v>102.65042824379999</c:v>
                </c:pt>
                <c:pt idx="24416">
                  <c:v>102.6515666449</c:v>
                </c:pt>
                <c:pt idx="24417">
                  <c:v>102.65251299419999</c:v>
                </c:pt>
                <c:pt idx="24418">
                  <c:v>102.65526853439999</c:v>
                </c:pt>
                <c:pt idx="24419">
                  <c:v>102.65718469799999</c:v>
                </c:pt>
                <c:pt idx="24420">
                  <c:v>102.65892029779999</c:v>
                </c:pt>
                <c:pt idx="24421">
                  <c:v>102.661299632</c:v>
                </c:pt>
                <c:pt idx="24422">
                  <c:v>102.6625520715</c:v>
                </c:pt>
                <c:pt idx="24423">
                  <c:v>102.6639663257</c:v>
                </c:pt>
                <c:pt idx="24424">
                  <c:v>102.6652732764</c:v>
                </c:pt>
                <c:pt idx="24425">
                  <c:v>102.6660448575</c:v>
                </c:pt>
                <c:pt idx="24426">
                  <c:v>102.6672080375</c:v>
                </c:pt>
                <c:pt idx="24427">
                  <c:v>102.669045164</c:v>
                </c:pt>
                <c:pt idx="24428">
                  <c:v>102.6704878056</c:v>
                </c:pt>
                <c:pt idx="24429">
                  <c:v>102.6724564057</c:v>
                </c:pt>
                <c:pt idx="24430">
                  <c:v>102.67472345029999</c:v>
                </c:pt>
                <c:pt idx="24431">
                  <c:v>102.6760855741</c:v>
                </c:pt>
                <c:pt idx="24432">
                  <c:v>102.6769742509</c:v>
                </c:pt>
                <c:pt idx="24433">
                  <c:v>102.67747513090001</c:v>
                </c:pt>
                <c:pt idx="24434">
                  <c:v>102.6787291449</c:v>
                </c:pt>
                <c:pt idx="24435">
                  <c:v>102.6803434392</c:v>
                </c:pt>
                <c:pt idx="24436">
                  <c:v>102.68177569540001</c:v>
                </c:pt>
                <c:pt idx="24437">
                  <c:v>102.6843704074</c:v>
                </c:pt>
                <c:pt idx="24438">
                  <c:v>102.6864395131</c:v>
                </c:pt>
                <c:pt idx="24439">
                  <c:v>102.6895018574</c:v>
                </c:pt>
                <c:pt idx="24440">
                  <c:v>102.69331289030001</c:v>
                </c:pt>
                <c:pt idx="24441">
                  <c:v>102.69448104670001</c:v>
                </c:pt>
                <c:pt idx="24442">
                  <c:v>102.69548611730001</c:v>
                </c:pt>
                <c:pt idx="24443">
                  <c:v>102.6980114509</c:v>
                </c:pt>
                <c:pt idx="24444">
                  <c:v>102.7008973575</c:v>
                </c:pt>
                <c:pt idx="24445">
                  <c:v>102.7021671478</c:v>
                </c:pt>
                <c:pt idx="24446">
                  <c:v>102.7027061105</c:v>
                </c:pt>
                <c:pt idx="24447">
                  <c:v>102.70347602210001</c:v>
                </c:pt>
                <c:pt idx="24448">
                  <c:v>102.7047974242</c:v>
                </c:pt>
                <c:pt idx="24449">
                  <c:v>102.7068556894</c:v>
                </c:pt>
                <c:pt idx="24450">
                  <c:v>102.70816559310001</c:v>
                </c:pt>
                <c:pt idx="24451">
                  <c:v>102.70853521159999</c:v>
                </c:pt>
                <c:pt idx="24452">
                  <c:v>102.7109353619</c:v>
                </c:pt>
                <c:pt idx="24453">
                  <c:v>102.7161336684</c:v>
                </c:pt>
                <c:pt idx="24454">
                  <c:v>102.7191306375</c:v>
                </c:pt>
                <c:pt idx="24455">
                  <c:v>102.7202138581</c:v>
                </c:pt>
                <c:pt idx="24456">
                  <c:v>102.722770606</c:v>
                </c:pt>
                <c:pt idx="24457">
                  <c:v>102.72639057969999</c:v>
                </c:pt>
                <c:pt idx="24458">
                  <c:v>102.7288880592</c:v>
                </c:pt>
                <c:pt idx="24459">
                  <c:v>102.7300185412</c:v>
                </c:pt>
                <c:pt idx="24460">
                  <c:v>102.73081095089999</c:v>
                </c:pt>
                <c:pt idx="24461">
                  <c:v>102.7331634093</c:v>
                </c:pt>
                <c:pt idx="24462">
                  <c:v>102.7360290022</c:v>
                </c:pt>
                <c:pt idx="24463">
                  <c:v>102.7376498186</c:v>
                </c:pt>
                <c:pt idx="24464">
                  <c:v>102.7395275242</c:v>
                </c:pt>
                <c:pt idx="24465">
                  <c:v>102.7410133826</c:v>
                </c:pt>
                <c:pt idx="24466">
                  <c:v>102.7417207701</c:v>
                </c:pt>
                <c:pt idx="24467">
                  <c:v>102.742138939</c:v>
                </c:pt>
                <c:pt idx="24468">
                  <c:v>102.7432130311</c:v>
                </c:pt>
                <c:pt idx="24469">
                  <c:v>102.7443256704</c:v>
                </c:pt>
                <c:pt idx="24470">
                  <c:v>102.7448787867</c:v>
                </c:pt>
                <c:pt idx="24471">
                  <c:v>102.7458869148</c:v>
                </c:pt>
                <c:pt idx="24472">
                  <c:v>102.74697906350001</c:v>
                </c:pt>
                <c:pt idx="24473">
                  <c:v>102.7479656252</c:v>
                </c:pt>
                <c:pt idx="24474">
                  <c:v>102.74882016390001</c:v>
                </c:pt>
                <c:pt idx="24475">
                  <c:v>102.7492336639</c:v>
                </c:pt>
                <c:pt idx="24476">
                  <c:v>102.74979403810001</c:v>
                </c:pt>
                <c:pt idx="24477">
                  <c:v>102.7511679445</c:v>
                </c:pt>
                <c:pt idx="24478">
                  <c:v>102.7526630511</c:v>
                </c:pt>
                <c:pt idx="24479">
                  <c:v>102.7540329087</c:v>
                </c:pt>
                <c:pt idx="24480">
                  <c:v>102.7552258484</c:v>
                </c:pt>
                <c:pt idx="24481">
                  <c:v>102.7558282083</c:v>
                </c:pt>
                <c:pt idx="24482">
                  <c:v>102.7586210736</c:v>
                </c:pt>
                <c:pt idx="24483">
                  <c:v>102.76159368810001</c:v>
                </c:pt>
                <c:pt idx="24484">
                  <c:v>102.7639404371</c:v>
                </c:pt>
                <c:pt idx="24485">
                  <c:v>102.766269193</c:v>
                </c:pt>
                <c:pt idx="24486">
                  <c:v>102.7670966054</c:v>
                </c:pt>
                <c:pt idx="24487">
                  <c:v>102.7688944368</c:v>
                </c:pt>
                <c:pt idx="24488">
                  <c:v>102.77056213269999</c:v>
                </c:pt>
                <c:pt idx="24489">
                  <c:v>102.7720132134</c:v>
                </c:pt>
                <c:pt idx="24490">
                  <c:v>102.7742128742</c:v>
                </c:pt>
                <c:pt idx="24491">
                  <c:v>102.7757142116</c:v>
                </c:pt>
                <c:pt idx="24492">
                  <c:v>102.7765913084</c:v>
                </c:pt>
                <c:pt idx="24493">
                  <c:v>102.7775943205</c:v>
                </c:pt>
                <c:pt idx="24494">
                  <c:v>102.78004176500001</c:v>
                </c:pt>
                <c:pt idx="24495">
                  <c:v>102.78200120149999</c:v>
                </c:pt>
                <c:pt idx="24496">
                  <c:v>102.78311669190001</c:v>
                </c:pt>
                <c:pt idx="24497">
                  <c:v>102.7845245683</c:v>
                </c:pt>
                <c:pt idx="24498">
                  <c:v>102.7864717243</c:v>
                </c:pt>
                <c:pt idx="24499">
                  <c:v>102.78889298750001</c:v>
                </c:pt>
                <c:pt idx="24500">
                  <c:v>102.7904392698</c:v>
                </c:pt>
                <c:pt idx="24501">
                  <c:v>102.79132721809999</c:v>
                </c:pt>
                <c:pt idx="24502">
                  <c:v>102.7918344234</c:v>
                </c:pt>
                <c:pt idx="24503">
                  <c:v>102.79278544410001</c:v>
                </c:pt>
                <c:pt idx="24504">
                  <c:v>102.79378702050001</c:v>
                </c:pt>
                <c:pt idx="24505">
                  <c:v>102.7949660843</c:v>
                </c:pt>
                <c:pt idx="24506">
                  <c:v>102.7971548534</c:v>
                </c:pt>
                <c:pt idx="24507">
                  <c:v>102.798478683</c:v>
                </c:pt>
                <c:pt idx="24508">
                  <c:v>102.7989921218</c:v>
                </c:pt>
                <c:pt idx="24509">
                  <c:v>102.7999299757</c:v>
                </c:pt>
                <c:pt idx="24510">
                  <c:v>102.8010782978</c:v>
                </c:pt>
                <c:pt idx="24511">
                  <c:v>102.80193086920001</c:v>
                </c:pt>
                <c:pt idx="24512">
                  <c:v>102.8030908639</c:v>
                </c:pt>
                <c:pt idx="24513">
                  <c:v>102.8043747497</c:v>
                </c:pt>
                <c:pt idx="24514">
                  <c:v>102.8070563351</c:v>
                </c:pt>
                <c:pt idx="24515">
                  <c:v>102.8099929553</c:v>
                </c:pt>
                <c:pt idx="24516">
                  <c:v>102.8105772788</c:v>
                </c:pt>
                <c:pt idx="24517">
                  <c:v>102.8126566845</c:v>
                </c:pt>
                <c:pt idx="24518">
                  <c:v>102.8156065421</c:v>
                </c:pt>
                <c:pt idx="24519">
                  <c:v>102.8173050538</c:v>
                </c:pt>
                <c:pt idx="24520">
                  <c:v>102.8183104467</c:v>
                </c:pt>
                <c:pt idx="24521">
                  <c:v>102.8190386487</c:v>
                </c:pt>
                <c:pt idx="24522">
                  <c:v>102.81959746619999</c:v>
                </c:pt>
                <c:pt idx="24523">
                  <c:v>102.82001517</c:v>
                </c:pt>
                <c:pt idx="24524">
                  <c:v>102.8231283801</c:v>
                </c:pt>
                <c:pt idx="24525">
                  <c:v>102.8285895578</c:v>
                </c:pt>
                <c:pt idx="24526">
                  <c:v>102.8326619259</c:v>
                </c:pt>
                <c:pt idx="24527">
                  <c:v>102.8341802458</c:v>
                </c:pt>
                <c:pt idx="24528">
                  <c:v>102.83546445739999</c:v>
                </c:pt>
                <c:pt idx="24529">
                  <c:v>102.8374253651</c:v>
                </c:pt>
                <c:pt idx="24530">
                  <c:v>102.83860161440001</c:v>
                </c:pt>
                <c:pt idx="24531">
                  <c:v>102.8391244053</c:v>
                </c:pt>
                <c:pt idx="24532">
                  <c:v>102.84020801689999</c:v>
                </c:pt>
                <c:pt idx="24533">
                  <c:v>102.84129197110001</c:v>
                </c:pt>
                <c:pt idx="24534">
                  <c:v>102.8420548065</c:v>
                </c:pt>
                <c:pt idx="24535">
                  <c:v>102.8428869947</c:v>
                </c:pt>
                <c:pt idx="24536">
                  <c:v>102.84385340750001</c:v>
                </c:pt>
                <c:pt idx="24537">
                  <c:v>102.84627711669999</c:v>
                </c:pt>
                <c:pt idx="24538">
                  <c:v>102.84813339999999</c:v>
                </c:pt>
                <c:pt idx="24539">
                  <c:v>102.84970016059999</c:v>
                </c:pt>
                <c:pt idx="24540">
                  <c:v>102.8518094753</c:v>
                </c:pt>
                <c:pt idx="24541">
                  <c:v>102.8533270282</c:v>
                </c:pt>
                <c:pt idx="24542">
                  <c:v>102.85423031880001</c:v>
                </c:pt>
                <c:pt idx="24543">
                  <c:v>102.8546441166</c:v>
                </c:pt>
                <c:pt idx="24544">
                  <c:v>102.85622491460001</c:v>
                </c:pt>
                <c:pt idx="24545">
                  <c:v>102.858976058</c:v>
                </c:pt>
                <c:pt idx="24546">
                  <c:v>102.8622492619</c:v>
                </c:pt>
                <c:pt idx="24547">
                  <c:v>102.86528213850001</c:v>
                </c:pt>
                <c:pt idx="24548">
                  <c:v>102.86682490770001</c:v>
                </c:pt>
                <c:pt idx="24549">
                  <c:v>102.8684854966</c:v>
                </c:pt>
                <c:pt idx="24550">
                  <c:v>102.8703985219</c:v>
                </c:pt>
                <c:pt idx="24551">
                  <c:v>102.8716631703</c:v>
                </c:pt>
                <c:pt idx="24552">
                  <c:v>102.872452126</c:v>
                </c:pt>
                <c:pt idx="24553">
                  <c:v>102.8744724365</c:v>
                </c:pt>
                <c:pt idx="24554">
                  <c:v>102.8775782332</c:v>
                </c:pt>
                <c:pt idx="24555">
                  <c:v>102.87912881139999</c:v>
                </c:pt>
                <c:pt idx="24556">
                  <c:v>102.8800814311</c:v>
                </c:pt>
                <c:pt idx="24557">
                  <c:v>102.88111714279999</c:v>
                </c:pt>
                <c:pt idx="24558">
                  <c:v>102.88188858140001</c:v>
                </c:pt>
                <c:pt idx="24559">
                  <c:v>102.8823748415</c:v>
                </c:pt>
                <c:pt idx="24560">
                  <c:v>102.88266425019999</c:v>
                </c:pt>
                <c:pt idx="24561">
                  <c:v>102.8828144957</c:v>
                </c:pt>
                <c:pt idx="24562">
                  <c:v>102.8834648089</c:v>
                </c:pt>
                <c:pt idx="24563">
                  <c:v>102.884114999</c:v>
                </c:pt>
                <c:pt idx="24564">
                  <c:v>102.8850645949</c:v>
                </c:pt>
                <c:pt idx="24565">
                  <c:v>102.8861857114</c:v>
                </c:pt>
                <c:pt idx="24566">
                  <c:v>102.8870740951</c:v>
                </c:pt>
                <c:pt idx="24567">
                  <c:v>102.8881556939</c:v>
                </c:pt>
                <c:pt idx="24568">
                  <c:v>102.88902038499999</c:v>
                </c:pt>
                <c:pt idx="24569">
                  <c:v>102.8897998346</c:v>
                </c:pt>
                <c:pt idx="24570">
                  <c:v>102.8906737704</c:v>
                </c:pt>
                <c:pt idx="24571">
                  <c:v>102.8925511189</c:v>
                </c:pt>
                <c:pt idx="24572">
                  <c:v>102.8939802499</c:v>
                </c:pt>
                <c:pt idx="24573">
                  <c:v>102.8945128126</c:v>
                </c:pt>
                <c:pt idx="24574">
                  <c:v>102.8961113435</c:v>
                </c:pt>
                <c:pt idx="24575">
                  <c:v>102.8974707055</c:v>
                </c:pt>
                <c:pt idx="24576">
                  <c:v>102.8986462868</c:v>
                </c:pt>
                <c:pt idx="24577">
                  <c:v>102.8996902419</c:v>
                </c:pt>
                <c:pt idx="24578">
                  <c:v>102.90057333750001</c:v>
                </c:pt>
                <c:pt idx="24579">
                  <c:v>102.90364697690001</c:v>
                </c:pt>
                <c:pt idx="24580">
                  <c:v>102.9074215919</c:v>
                </c:pt>
                <c:pt idx="24581">
                  <c:v>102.90950176219999</c:v>
                </c:pt>
                <c:pt idx="24582">
                  <c:v>102.9103052609</c:v>
                </c:pt>
                <c:pt idx="24583">
                  <c:v>102.9108294592</c:v>
                </c:pt>
                <c:pt idx="24584">
                  <c:v>102.91305383300001</c:v>
                </c:pt>
                <c:pt idx="24585">
                  <c:v>102.91582310459999</c:v>
                </c:pt>
                <c:pt idx="24586">
                  <c:v>102.9172473</c:v>
                </c:pt>
                <c:pt idx="24587">
                  <c:v>102.9179042104</c:v>
                </c:pt>
                <c:pt idx="24588">
                  <c:v>102.91910785730001</c:v>
                </c:pt>
                <c:pt idx="24589">
                  <c:v>102.9212927471</c:v>
                </c:pt>
                <c:pt idx="24590">
                  <c:v>102.9224631311</c:v>
                </c:pt>
                <c:pt idx="24591">
                  <c:v>102.92279120240001</c:v>
                </c:pt>
                <c:pt idx="24592">
                  <c:v>102.92334884669999</c:v>
                </c:pt>
                <c:pt idx="24593">
                  <c:v>102.9247013909</c:v>
                </c:pt>
                <c:pt idx="24594">
                  <c:v>102.92631293060001</c:v>
                </c:pt>
                <c:pt idx="24595">
                  <c:v>102.9284265742</c:v>
                </c:pt>
                <c:pt idx="24596">
                  <c:v>102.93015449390001</c:v>
                </c:pt>
                <c:pt idx="24597">
                  <c:v>102.9305067974</c:v>
                </c:pt>
                <c:pt idx="24598">
                  <c:v>102.93115889169999</c:v>
                </c:pt>
                <c:pt idx="24599">
                  <c:v>102.93210231650001</c:v>
                </c:pt>
                <c:pt idx="24600">
                  <c:v>102.9351643177</c:v>
                </c:pt>
                <c:pt idx="24601">
                  <c:v>102.93868307930001</c:v>
                </c:pt>
                <c:pt idx="24602">
                  <c:v>102.939760357</c:v>
                </c:pt>
                <c:pt idx="24603">
                  <c:v>102.94014171480001</c:v>
                </c:pt>
                <c:pt idx="24604">
                  <c:v>102.9416269088</c:v>
                </c:pt>
                <c:pt idx="24605">
                  <c:v>102.9429117035</c:v>
                </c:pt>
                <c:pt idx="24606">
                  <c:v>102.9439405067</c:v>
                </c:pt>
                <c:pt idx="24607">
                  <c:v>102.94610922610001</c:v>
                </c:pt>
                <c:pt idx="24608">
                  <c:v>102.94739359339999</c:v>
                </c:pt>
                <c:pt idx="24609">
                  <c:v>102.9484350462</c:v>
                </c:pt>
                <c:pt idx="24610">
                  <c:v>102.94934522200001</c:v>
                </c:pt>
                <c:pt idx="24611">
                  <c:v>102.95027194870001</c:v>
                </c:pt>
                <c:pt idx="24612">
                  <c:v>102.95168792760001</c:v>
                </c:pt>
                <c:pt idx="24613">
                  <c:v>102.95341488290001</c:v>
                </c:pt>
                <c:pt idx="24614">
                  <c:v>102.9548504908</c:v>
                </c:pt>
                <c:pt idx="24615">
                  <c:v>102.9552367096</c:v>
                </c:pt>
                <c:pt idx="24616">
                  <c:v>102.955855804</c:v>
                </c:pt>
                <c:pt idx="24617">
                  <c:v>102.9573628325</c:v>
                </c:pt>
                <c:pt idx="24618">
                  <c:v>102.9598364591</c:v>
                </c:pt>
                <c:pt idx="24619">
                  <c:v>102.9618152992</c:v>
                </c:pt>
                <c:pt idx="24620">
                  <c:v>102.9626477158</c:v>
                </c:pt>
                <c:pt idx="24621">
                  <c:v>102.96334722909999</c:v>
                </c:pt>
                <c:pt idx="24622">
                  <c:v>102.9649595185</c:v>
                </c:pt>
                <c:pt idx="24623">
                  <c:v>102.9665222789</c:v>
                </c:pt>
                <c:pt idx="24624">
                  <c:v>102.9670570846</c:v>
                </c:pt>
                <c:pt idx="24625">
                  <c:v>102.96790565880001</c:v>
                </c:pt>
                <c:pt idx="24626">
                  <c:v>102.9694411757</c:v>
                </c:pt>
                <c:pt idx="24627">
                  <c:v>102.9702864132</c:v>
                </c:pt>
                <c:pt idx="24628">
                  <c:v>102.97037209539999</c:v>
                </c:pt>
                <c:pt idx="24629">
                  <c:v>102.9710373632</c:v>
                </c:pt>
                <c:pt idx="24630">
                  <c:v>102.9721736522</c:v>
                </c:pt>
                <c:pt idx="24631">
                  <c:v>102.9735234245</c:v>
                </c:pt>
                <c:pt idx="24632">
                  <c:v>102.9746012789</c:v>
                </c:pt>
                <c:pt idx="24633">
                  <c:v>102.9751429057</c:v>
                </c:pt>
                <c:pt idx="24634">
                  <c:v>102.9756239907</c:v>
                </c:pt>
                <c:pt idx="24635">
                  <c:v>102.9768965057</c:v>
                </c:pt>
                <c:pt idx="24636">
                  <c:v>102.9781985276</c:v>
                </c:pt>
                <c:pt idx="24637">
                  <c:v>102.97972549710001</c:v>
                </c:pt>
                <c:pt idx="24638">
                  <c:v>102.9810942359</c:v>
                </c:pt>
                <c:pt idx="24639">
                  <c:v>102.9814250296</c:v>
                </c:pt>
                <c:pt idx="24640">
                  <c:v>102.98291269710001</c:v>
                </c:pt>
                <c:pt idx="24641">
                  <c:v>102.98422399259999</c:v>
                </c:pt>
                <c:pt idx="24642">
                  <c:v>102.984797343</c:v>
                </c:pt>
                <c:pt idx="24643">
                  <c:v>102.98559448429999</c:v>
                </c:pt>
                <c:pt idx="24644">
                  <c:v>102.9860846431</c:v>
                </c:pt>
                <c:pt idx="24645">
                  <c:v>102.987072117</c:v>
                </c:pt>
                <c:pt idx="24646">
                  <c:v>102.9886223948</c:v>
                </c:pt>
                <c:pt idx="24647">
                  <c:v>102.9905110462</c:v>
                </c:pt>
                <c:pt idx="24648">
                  <c:v>102.99404148630001</c:v>
                </c:pt>
                <c:pt idx="24649">
                  <c:v>102.99666505739999</c:v>
                </c:pt>
                <c:pt idx="24650">
                  <c:v>102.9987996991</c:v>
                </c:pt>
                <c:pt idx="24651">
                  <c:v>103.0013402216</c:v>
                </c:pt>
                <c:pt idx="24652">
                  <c:v>103.0022024384</c:v>
                </c:pt>
                <c:pt idx="24653">
                  <c:v>103.0029839546</c:v>
                </c:pt>
                <c:pt idx="24654">
                  <c:v>103.0045064931</c:v>
                </c:pt>
                <c:pt idx="24655">
                  <c:v>103.0055011493</c:v>
                </c:pt>
                <c:pt idx="24656">
                  <c:v>103.0061747916</c:v>
                </c:pt>
                <c:pt idx="24657">
                  <c:v>103.0071209244</c:v>
                </c:pt>
                <c:pt idx="24658">
                  <c:v>103.0079908492</c:v>
                </c:pt>
                <c:pt idx="24659">
                  <c:v>103.0086001105</c:v>
                </c:pt>
                <c:pt idx="24660">
                  <c:v>103.00950586579999</c:v>
                </c:pt>
                <c:pt idx="24661">
                  <c:v>103.01057152990001</c:v>
                </c:pt>
                <c:pt idx="24662">
                  <c:v>103.01314804650001</c:v>
                </c:pt>
                <c:pt idx="24663">
                  <c:v>103.01728878599999</c:v>
                </c:pt>
                <c:pt idx="24664">
                  <c:v>103.02027303920001</c:v>
                </c:pt>
                <c:pt idx="24665">
                  <c:v>103.021927152</c:v>
                </c:pt>
                <c:pt idx="24666">
                  <c:v>103.0232763424</c:v>
                </c:pt>
                <c:pt idx="24667">
                  <c:v>103.0248667163</c:v>
                </c:pt>
                <c:pt idx="24668">
                  <c:v>103.0255860938</c:v>
                </c:pt>
                <c:pt idx="24669">
                  <c:v>103.02690980680001</c:v>
                </c:pt>
                <c:pt idx="24670">
                  <c:v>103.0284552983</c:v>
                </c:pt>
                <c:pt idx="24671">
                  <c:v>103.02996641990001</c:v>
                </c:pt>
                <c:pt idx="24672">
                  <c:v>103.0318531433</c:v>
                </c:pt>
                <c:pt idx="24673">
                  <c:v>103.0328328044</c:v>
                </c:pt>
                <c:pt idx="24674">
                  <c:v>103.03409832920001</c:v>
                </c:pt>
                <c:pt idx="24675">
                  <c:v>103.0351651988</c:v>
                </c:pt>
                <c:pt idx="24676">
                  <c:v>103.0354095127</c:v>
                </c:pt>
                <c:pt idx="24677">
                  <c:v>103.03568407180001</c:v>
                </c:pt>
                <c:pt idx="24678">
                  <c:v>103.03721401599999</c:v>
                </c:pt>
                <c:pt idx="24679">
                  <c:v>103.03869073520001</c:v>
                </c:pt>
                <c:pt idx="24680">
                  <c:v>103.03942458580001</c:v>
                </c:pt>
                <c:pt idx="24681">
                  <c:v>103.04012010770001</c:v>
                </c:pt>
                <c:pt idx="24682">
                  <c:v>103.04049860400001</c:v>
                </c:pt>
                <c:pt idx="24683">
                  <c:v>103.04084871640001</c:v>
                </c:pt>
                <c:pt idx="24684">
                  <c:v>103.0409214587</c:v>
                </c:pt>
                <c:pt idx="24685">
                  <c:v>103.04376297899999</c:v>
                </c:pt>
                <c:pt idx="24686">
                  <c:v>103.046772765</c:v>
                </c:pt>
                <c:pt idx="24687">
                  <c:v>103.047022</c:v>
                </c:pt>
                <c:pt idx="24688">
                  <c:v>103.04727744420001</c:v>
                </c:pt>
                <c:pt idx="24689">
                  <c:v>103.0478041038</c:v>
                </c:pt>
                <c:pt idx="24690">
                  <c:v>103.0488277658</c:v>
                </c:pt>
                <c:pt idx="24691">
                  <c:v>103.0501103571</c:v>
                </c:pt>
                <c:pt idx="24692">
                  <c:v>103.0507012412</c:v>
                </c:pt>
                <c:pt idx="24693">
                  <c:v>103.05128284040001</c:v>
                </c:pt>
                <c:pt idx="24694">
                  <c:v>103.05315324590001</c:v>
                </c:pt>
                <c:pt idx="24695">
                  <c:v>103.05556607299999</c:v>
                </c:pt>
                <c:pt idx="24696">
                  <c:v>103.0567161263</c:v>
                </c:pt>
                <c:pt idx="24697">
                  <c:v>103.05798891169999</c:v>
                </c:pt>
                <c:pt idx="24698">
                  <c:v>103.0596771</c:v>
                </c:pt>
                <c:pt idx="24699">
                  <c:v>103.0624475783</c:v>
                </c:pt>
                <c:pt idx="24700">
                  <c:v>103.0666609733</c:v>
                </c:pt>
                <c:pt idx="24701">
                  <c:v>103.06894837030001</c:v>
                </c:pt>
                <c:pt idx="24702">
                  <c:v>103.07026569529999</c:v>
                </c:pt>
                <c:pt idx="24703">
                  <c:v>103.0730112105</c:v>
                </c:pt>
                <c:pt idx="24704">
                  <c:v>103.07497210290001</c:v>
                </c:pt>
                <c:pt idx="24705">
                  <c:v>103.0770437826</c:v>
                </c:pt>
                <c:pt idx="24706">
                  <c:v>103.07961391000001</c:v>
                </c:pt>
                <c:pt idx="24707">
                  <c:v>103.0830672643</c:v>
                </c:pt>
                <c:pt idx="24708">
                  <c:v>103.0870375324</c:v>
                </c:pt>
                <c:pt idx="24709">
                  <c:v>103.08841275189999</c:v>
                </c:pt>
                <c:pt idx="24710">
                  <c:v>103.0893493303</c:v>
                </c:pt>
                <c:pt idx="24711">
                  <c:v>103.0901881775</c:v>
                </c:pt>
                <c:pt idx="24712">
                  <c:v>103.0907563171</c:v>
                </c:pt>
                <c:pt idx="24713">
                  <c:v>103.0914069367</c:v>
                </c:pt>
                <c:pt idx="24714">
                  <c:v>103.0921703348</c:v>
                </c:pt>
                <c:pt idx="24715">
                  <c:v>103.0929433843</c:v>
                </c:pt>
                <c:pt idx="24716">
                  <c:v>103.0937522075</c:v>
                </c:pt>
                <c:pt idx="24717">
                  <c:v>103.09479634260001</c:v>
                </c:pt>
                <c:pt idx="24718">
                  <c:v>103.0958874416</c:v>
                </c:pt>
                <c:pt idx="24719">
                  <c:v>103.0965540978</c:v>
                </c:pt>
                <c:pt idx="24720">
                  <c:v>103.09662622410001</c:v>
                </c:pt>
                <c:pt idx="24721">
                  <c:v>103.0976109201</c:v>
                </c:pt>
                <c:pt idx="24722">
                  <c:v>103.09873210550001</c:v>
                </c:pt>
                <c:pt idx="24723">
                  <c:v>103.10111843049999</c:v>
                </c:pt>
                <c:pt idx="24724">
                  <c:v>103.10392970860001</c:v>
                </c:pt>
                <c:pt idx="24725">
                  <c:v>103.1049791419</c:v>
                </c:pt>
                <c:pt idx="24726">
                  <c:v>103.1066192361</c:v>
                </c:pt>
                <c:pt idx="24727">
                  <c:v>103.1078943171</c:v>
                </c:pt>
                <c:pt idx="24728">
                  <c:v>103.1081253766</c:v>
                </c:pt>
                <c:pt idx="24729">
                  <c:v>103.11134040509999</c:v>
                </c:pt>
                <c:pt idx="24730">
                  <c:v>103.11555279</c:v>
                </c:pt>
                <c:pt idx="24731">
                  <c:v>103.116919862</c:v>
                </c:pt>
                <c:pt idx="24732">
                  <c:v>103.1190294267</c:v>
                </c:pt>
                <c:pt idx="24733">
                  <c:v>103.1216602865</c:v>
                </c:pt>
                <c:pt idx="24734">
                  <c:v>103.1230402005</c:v>
                </c:pt>
                <c:pt idx="24735">
                  <c:v>103.12544273490001</c:v>
                </c:pt>
                <c:pt idx="24736">
                  <c:v>103.1279813048</c:v>
                </c:pt>
                <c:pt idx="24737">
                  <c:v>103.1291988568</c:v>
                </c:pt>
                <c:pt idx="24738">
                  <c:v>103.1311265691</c:v>
                </c:pt>
                <c:pt idx="24739">
                  <c:v>103.1326445624</c:v>
                </c:pt>
                <c:pt idx="24740">
                  <c:v>103.1330627736</c:v>
                </c:pt>
                <c:pt idx="24741">
                  <c:v>103.1334828758</c:v>
                </c:pt>
                <c:pt idx="24742">
                  <c:v>103.1368656305</c:v>
                </c:pt>
                <c:pt idx="24743">
                  <c:v>103.1407707831</c:v>
                </c:pt>
                <c:pt idx="24744">
                  <c:v>103.1415324899</c:v>
                </c:pt>
                <c:pt idx="24745">
                  <c:v>103.14201258</c:v>
                </c:pt>
                <c:pt idx="24746">
                  <c:v>103.1425580316</c:v>
                </c:pt>
                <c:pt idx="24747">
                  <c:v>103.1446457065</c:v>
                </c:pt>
                <c:pt idx="24748">
                  <c:v>103.14868550609999</c:v>
                </c:pt>
                <c:pt idx="24749">
                  <c:v>103.1509219273</c:v>
                </c:pt>
                <c:pt idx="24750">
                  <c:v>103.1520919899</c:v>
                </c:pt>
                <c:pt idx="24751">
                  <c:v>103.1533730947</c:v>
                </c:pt>
                <c:pt idx="24752">
                  <c:v>103.15370353</c:v>
                </c:pt>
                <c:pt idx="24753">
                  <c:v>103.1539937424</c:v>
                </c:pt>
                <c:pt idx="24754">
                  <c:v>103.1548010481</c:v>
                </c:pt>
                <c:pt idx="24755">
                  <c:v>103.15654354989999</c:v>
                </c:pt>
                <c:pt idx="24756">
                  <c:v>103.1581319312</c:v>
                </c:pt>
                <c:pt idx="24757">
                  <c:v>103.1628631623</c:v>
                </c:pt>
                <c:pt idx="24758">
                  <c:v>103.16710142220001</c:v>
                </c:pt>
                <c:pt idx="24759">
                  <c:v>103.1681023618</c:v>
                </c:pt>
                <c:pt idx="24760">
                  <c:v>103.16946611580001</c:v>
                </c:pt>
                <c:pt idx="24761">
                  <c:v>103.1702944346</c:v>
                </c:pt>
                <c:pt idx="24762">
                  <c:v>103.17111263629999</c:v>
                </c:pt>
                <c:pt idx="24763">
                  <c:v>103.17379335450001</c:v>
                </c:pt>
                <c:pt idx="24764">
                  <c:v>103.17606378790001</c:v>
                </c:pt>
                <c:pt idx="24765">
                  <c:v>103.1761126872</c:v>
                </c:pt>
                <c:pt idx="24766">
                  <c:v>103.1763506907</c:v>
                </c:pt>
                <c:pt idx="24767">
                  <c:v>103.1770836088</c:v>
                </c:pt>
                <c:pt idx="24768">
                  <c:v>103.17885841659999</c:v>
                </c:pt>
                <c:pt idx="24769">
                  <c:v>103.18190293329999</c:v>
                </c:pt>
                <c:pt idx="24770">
                  <c:v>103.18380325859999</c:v>
                </c:pt>
                <c:pt idx="24771">
                  <c:v>103.18408670399999</c:v>
                </c:pt>
                <c:pt idx="24772">
                  <c:v>103.1851329478</c:v>
                </c:pt>
                <c:pt idx="24773">
                  <c:v>103.1879056845</c:v>
                </c:pt>
                <c:pt idx="24774">
                  <c:v>103.1902863804</c:v>
                </c:pt>
                <c:pt idx="24775">
                  <c:v>103.19095887189999</c:v>
                </c:pt>
                <c:pt idx="24776">
                  <c:v>103.19139365389999</c:v>
                </c:pt>
                <c:pt idx="24777">
                  <c:v>103.1918985527</c:v>
                </c:pt>
                <c:pt idx="24778">
                  <c:v>103.1925671023</c:v>
                </c:pt>
                <c:pt idx="24779">
                  <c:v>103.19302491480001</c:v>
                </c:pt>
                <c:pt idx="24780">
                  <c:v>103.195085433</c:v>
                </c:pt>
                <c:pt idx="24781">
                  <c:v>103.1977287249</c:v>
                </c:pt>
                <c:pt idx="24782">
                  <c:v>103.1985044469</c:v>
                </c:pt>
                <c:pt idx="24783">
                  <c:v>103.20045017530001</c:v>
                </c:pt>
                <c:pt idx="24784">
                  <c:v>103.20266397730001</c:v>
                </c:pt>
                <c:pt idx="24785">
                  <c:v>103.20387270250001</c:v>
                </c:pt>
                <c:pt idx="24786">
                  <c:v>103.2046848002</c:v>
                </c:pt>
                <c:pt idx="24787">
                  <c:v>103.2048728866</c:v>
                </c:pt>
                <c:pt idx="24788">
                  <c:v>103.20535353069999</c:v>
                </c:pt>
                <c:pt idx="24789">
                  <c:v>103.20665569019999</c:v>
                </c:pt>
                <c:pt idx="24790">
                  <c:v>103.20781806159999</c:v>
                </c:pt>
                <c:pt idx="24791">
                  <c:v>103.2104559261</c:v>
                </c:pt>
                <c:pt idx="24792">
                  <c:v>103.2130536479</c:v>
                </c:pt>
                <c:pt idx="24793">
                  <c:v>103.2136007197</c:v>
                </c:pt>
                <c:pt idx="24794">
                  <c:v>103.21431153589999</c:v>
                </c:pt>
                <c:pt idx="24795">
                  <c:v>103.2146468717</c:v>
                </c:pt>
                <c:pt idx="24796">
                  <c:v>103.218217693</c:v>
                </c:pt>
                <c:pt idx="24797">
                  <c:v>103.221764924</c:v>
                </c:pt>
                <c:pt idx="24798">
                  <c:v>103.2221490444</c:v>
                </c:pt>
                <c:pt idx="24799">
                  <c:v>103.2233095344</c:v>
                </c:pt>
                <c:pt idx="24800">
                  <c:v>103.2258867619</c:v>
                </c:pt>
                <c:pt idx="24801">
                  <c:v>103.22801436490001</c:v>
                </c:pt>
                <c:pt idx="24802">
                  <c:v>103.22898644519999</c:v>
                </c:pt>
                <c:pt idx="24803">
                  <c:v>103.2302243292</c:v>
                </c:pt>
                <c:pt idx="24804">
                  <c:v>103.2309273493</c:v>
                </c:pt>
                <c:pt idx="24805">
                  <c:v>103.2311142901</c:v>
                </c:pt>
                <c:pt idx="24806">
                  <c:v>103.2319121781</c:v>
                </c:pt>
                <c:pt idx="24807">
                  <c:v>103.2340887902</c:v>
                </c:pt>
                <c:pt idx="24808">
                  <c:v>103.2356219394</c:v>
                </c:pt>
                <c:pt idx="24809">
                  <c:v>103.23604654099999</c:v>
                </c:pt>
                <c:pt idx="24810">
                  <c:v>103.2364950944</c:v>
                </c:pt>
                <c:pt idx="24811">
                  <c:v>103.2372139404</c:v>
                </c:pt>
                <c:pt idx="24812">
                  <c:v>103.23838604700001</c:v>
                </c:pt>
                <c:pt idx="24813">
                  <c:v>103.23902968909999</c:v>
                </c:pt>
                <c:pt idx="24814">
                  <c:v>103.2397567453</c:v>
                </c:pt>
                <c:pt idx="24815">
                  <c:v>103.24077657789999</c:v>
                </c:pt>
                <c:pt idx="24816">
                  <c:v>103.2415816706</c:v>
                </c:pt>
                <c:pt idx="24817">
                  <c:v>103.2428175534</c:v>
                </c:pt>
                <c:pt idx="24818">
                  <c:v>103.2438091357</c:v>
                </c:pt>
                <c:pt idx="24819">
                  <c:v>103.24457221430001</c:v>
                </c:pt>
                <c:pt idx="24820">
                  <c:v>103.2461778528</c:v>
                </c:pt>
                <c:pt idx="24821">
                  <c:v>103.24760412809999</c:v>
                </c:pt>
                <c:pt idx="24822">
                  <c:v>103.2495154513</c:v>
                </c:pt>
                <c:pt idx="24823">
                  <c:v>103.2511722572</c:v>
                </c:pt>
                <c:pt idx="24824">
                  <c:v>103.251481481</c:v>
                </c:pt>
                <c:pt idx="24825">
                  <c:v>103.25181295190001</c:v>
                </c:pt>
                <c:pt idx="24826">
                  <c:v>103.25242765199999</c:v>
                </c:pt>
                <c:pt idx="24827">
                  <c:v>103.2529123761</c:v>
                </c:pt>
                <c:pt idx="24828">
                  <c:v>103.2534974869</c:v>
                </c:pt>
                <c:pt idx="24829">
                  <c:v>103.2543905117</c:v>
                </c:pt>
                <c:pt idx="24830">
                  <c:v>103.2551571118</c:v>
                </c:pt>
                <c:pt idx="24831">
                  <c:v>103.2566177402</c:v>
                </c:pt>
                <c:pt idx="24832">
                  <c:v>103.2591246331</c:v>
                </c:pt>
                <c:pt idx="24833">
                  <c:v>103.2611670145</c:v>
                </c:pt>
                <c:pt idx="24834">
                  <c:v>103.26194562720001</c:v>
                </c:pt>
                <c:pt idx="24835">
                  <c:v>103.26460128950001</c:v>
                </c:pt>
                <c:pt idx="24836">
                  <c:v>103.26713372019999</c:v>
                </c:pt>
                <c:pt idx="24837">
                  <c:v>103.2683261804</c:v>
                </c:pt>
                <c:pt idx="24838">
                  <c:v>103.2703794456</c:v>
                </c:pt>
                <c:pt idx="24839">
                  <c:v>103.2714304499</c:v>
                </c:pt>
                <c:pt idx="24840">
                  <c:v>103.27331083609999</c:v>
                </c:pt>
                <c:pt idx="24841">
                  <c:v>103.2757221494</c:v>
                </c:pt>
                <c:pt idx="24842">
                  <c:v>103.27718002490001</c:v>
                </c:pt>
                <c:pt idx="24843">
                  <c:v>103.2791018435</c:v>
                </c:pt>
                <c:pt idx="24844">
                  <c:v>103.2802439549</c:v>
                </c:pt>
                <c:pt idx="24845">
                  <c:v>103.2803356436</c:v>
                </c:pt>
                <c:pt idx="24846">
                  <c:v>103.28090171940001</c:v>
                </c:pt>
                <c:pt idx="24847">
                  <c:v>103.2839181595</c:v>
                </c:pt>
                <c:pt idx="24848">
                  <c:v>103.2874134894</c:v>
                </c:pt>
                <c:pt idx="24849">
                  <c:v>103.2894406257</c:v>
                </c:pt>
                <c:pt idx="24850">
                  <c:v>103.2912098462</c:v>
                </c:pt>
                <c:pt idx="24851">
                  <c:v>103.2940547128</c:v>
                </c:pt>
                <c:pt idx="24852">
                  <c:v>103.2968992098</c:v>
                </c:pt>
                <c:pt idx="24853">
                  <c:v>103.2978902877</c:v>
                </c:pt>
                <c:pt idx="24854">
                  <c:v>103.2987687607</c:v>
                </c:pt>
                <c:pt idx="24855">
                  <c:v>103.2996020555</c:v>
                </c:pt>
                <c:pt idx="24856">
                  <c:v>103.2998963001</c:v>
                </c:pt>
                <c:pt idx="24857">
                  <c:v>103.3006095293</c:v>
                </c:pt>
                <c:pt idx="24858">
                  <c:v>103.3028378251</c:v>
                </c:pt>
                <c:pt idx="24859">
                  <c:v>103.30465529200001</c:v>
                </c:pt>
                <c:pt idx="24860">
                  <c:v>103.3055247169</c:v>
                </c:pt>
                <c:pt idx="24861">
                  <c:v>103.3077334728</c:v>
                </c:pt>
                <c:pt idx="24862">
                  <c:v>103.3097514647</c:v>
                </c:pt>
                <c:pt idx="24863">
                  <c:v>103.3103184662</c:v>
                </c:pt>
                <c:pt idx="24864">
                  <c:v>103.3106165322</c:v>
                </c:pt>
                <c:pt idx="24865">
                  <c:v>103.3108934649</c:v>
                </c:pt>
                <c:pt idx="24866">
                  <c:v>103.3111703399</c:v>
                </c:pt>
                <c:pt idx="24867">
                  <c:v>103.311373821</c:v>
                </c:pt>
                <c:pt idx="24868">
                  <c:v>103.3114961478</c:v>
                </c:pt>
                <c:pt idx="24869">
                  <c:v>103.31334977509999</c:v>
                </c:pt>
                <c:pt idx="24870">
                  <c:v>103.315614823</c:v>
                </c:pt>
                <c:pt idx="24871">
                  <c:v>103.31737971690001</c:v>
                </c:pt>
                <c:pt idx="24872">
                  <c:v>103.3189326783</c:v>
                </c:pt>
                <c:pt idx="24873">
                  <c:v>103.32086109070001</c:v>
                </c:pt>
                <c:pt idx="24874">
                  <c:v>103.3227421321</c:v>
                </c:pt>
                <c:pt idx="24875">
                  <c:v>103.3232658033</c:v>
                </c:pt>
                <c:pt idx="24876">
                  <c:v>103.3236584477</c:v>
                </c:pt>
                <c:pt idx="24877">
                  <c:v>103.32377834570001</c:v>
                </c:pt>
                <c:pt idx="24878">
                  <c:v>103.3248244398</c:v>
                </c:pt>
                <c:pt idx="24879">
                  <c:v>103.3278354478</c:v>
                </c:pt>
                <c:pt idx="24880">
                  <c:v>103.3303814307</c:v>
                </c:pt>
                <c:pt idx="24881">
                  <c:v>103.3312628938</c:v>
                </c:pt>
                <c:pt idx="24882">
                  <c:v>103.3318781862</c:v>
                </c:pt>
                <c:pt idx="24883">
                  <c:v>103.3332162279</c:v>
                </c:pt>
                <c:pt idx="24884">
                  <c:v>103.3345226973</c:v>
                </c:pt>
                <c:pt idx="24885">
                  <c:v>103.33536623019999</c:v>
                </c:pt>
                <c:pt idx="24886">
                  <c:v>103.33645567409999</c:v>
                </c:pt>
                <c:pt idx="24887">
                  <c:v>103.3385599242</c:v>
                </c:pt>
                <c:pt idx="24888">
                  <c:v>103.3408880886</c:v>
                </c:pt>
                <c:pt idx="24889">
                  <c:v>103.3431325303</c:v>
                </c:pt>
                <c:pt idx="24890">
                  <c:v>103.3449733873</c:v>
                </c:pt>
                <c:pt idx="24891">
                  <c:v>103.3455651483</c:v>
                </c:pt>
                <c:pt idx="24892">
                  <c:v>103.3469612178</c:v>
                </c:pt>
                <c:pt idx="24893">
                  <c:v>103.348957438</c:v>
                </c:pt>
                <c:pt idx="24894">
                  <c:v>103.3501949084</c:v>
                </c:pt>
                <c:pt idx="24895">
                  <c:v>103.35088679090001</c:v>
                </c:pt>
                <c:pt idx="24896">
                  <c:v>103.3543892765</c:v>
                </c:pt>
                <c:pt idx="24897">
                  <c:v>103.35904994099999</c:v>
                </c:pt>
                <c:pt idx="24898">
                  <c:v>103.3605836039</c:v>
                </c:pt>
                <c:pt idx="24899">
                  <c:v>103.3639451456</c:v>
                </c:pt>
                <c:pt idx="24900">
                  <c:v>103.36747777559999</c:v>
                </c:pt>
                <c:pt idx="24901">
                  <c:v>103.36805993590001</c:v>
                </c:pt>
                <c:pt idx="24902">
                  <c:v>103.3684793677</c:v>
                </c:pt>
                <c:pt idx="24903">
                  <c:v>103.3704646611</c:v>
                </c:pt>
                <c:pt idx="24904">
                  <c:v>103.37269823370001</c:v>
                </c:pt>
                <c:pt idx="24905">
                  <c:v>103.3736765333</c:v>
                </c:pt>
                <c:pt idx="24906">
                  <c:v>103.3745634086</c:v>
                </c:pt>
                <c:pt idx="24907">
                  <c:v>103.3749174392</c:v>
                </c:pt>
                <c:pt idx="24908">
                  <c:v>103.37667834760001</c:v>
                </c:pt>
                <c:pt idx="24909">
                  <c:v>103.3787983718</c:v>
                </c:pt>
                <c:pt idx="24910">
                  <c:v>103.37952180800001</c:v>
                </c:pt>
                <c:pt idx="24911">
                  <c:v>103.3809268177</c:v>
                </c:pt>
                <c:pt idx="24912">
                  <c:v>103.3822229604</c:v>
                </c:pt>
                <c:pt idx="24913">
                  <c:v>103.38283051320001</c:v>
                </c:pt>
                <c:pt idx="24914">
                  <c:v>103.3834113408</c:v>
                </c:pt>
                <c:pt idx="24915">
                  <c:v>103.3867179433</c:v>
                </c:pt>
                <c:pt idx="24916">
                  <c:v>103.39013636769999</c:v>
                </c:pt>
                <c:pt idx="24917">
                  <c:v>103.39055826720001</c:v>
                </c:pt>
                <c:pt idx="24918">
                  <c:v>103.3920386824</c:v>
                </c:pt>
                <c:pt idx="24919">
                  <c:v>103.39333272899999</c:v>
                </c:pt>
                <c:pt idx="24920">
                  <c:v>103.3939709851</c:v>
                </c:pt>
                <c:pt idx="24921">
                  <c:v>103.39519205009999</c:v>
                </c:pt>
                <c:pt idx="24922">
                  <c:v>103.39787417949999</c:v>
                </c:pt>
                <c:pt idx="24923">
                  <c:v>103.4001911172</c:v>
                </c:pt>
                <c:pt idx="24924">
                  <c:v>103.4009083257</c:v>
                </c:pt>
                <c:pt idx="24925">
                  <c:v>103.401436671</c:v>
                </c:pt>
                <c:pt idx="24926">
                  <c:v>103.40178622480001</c:v>
                </c:pt>
                <c:pt idx="24927">
                  <c:v>103.4037124882</c:v>
                </c:pt>
                <c:pt idx="24928">
                  <c:v>103.40575289500001</c:v>
                </c:pt>
                <c:pt idx="24929">
                  <c:v>103.4064176201</c:v>
                </c:pt>
                <c:pt idx="24930">
                  <c:v>103.407263607</c:v>
                </c:pt>
                <c:pt idx="24931">
                  <c:v>103.4080540418</c:v>
                </c:pt>
                <c:pt idx="24932">
                  <c:v>103.4099646432</c:v>
                </c:pt>
                <c:pt idx="24933">
                  <c:v>103.4117038622</c:v>
                </c:pt>
                <c:pt idx="24934">
                  <c:v>103.41210401870001</c:v>
                </c:pt>
                <c:pt idx="24935">
                  <c:v>103.4125614308</c:v>
                </c:pt>
                <c:pt idx="24936">
                  <c:v>103.41532483739999</c:v>
                </c:pt>
                <c:pt idx="24937">
                  <c:v>103.41834898650001</c:v>
                </c:pt>
                <c:pt idx="24938">
                  <c:v>103.41882528150001</c:v>
                </c:pt>
                <c:pt idx="24939">
                  <c:v>103.4192240876</c:v>
                </c:pt>
                <c:pt idx="24940">
                  <c:v>103.4201393659</c:v>
                </c:pt>
                <c:pt idx="24941">
                  <c:v>103.42108785800001</c:v>
                </c:pt>
                <c:pt idx="24942">
                  <c:v>103.4215093447</c:v>
                </c:pt>
                <c:pt idx="24943">
                  <c:v>103.4217288199</c:v>
                </c:pt>
                <c:pt idx="24944">
                  <c:v>103.4220495882</c:v>
                </c:pt>
                <c:pt idx="24945">
                  <c:v>103.42400317240001</c:v>
                </c:pt>
                <c:pt idx="24946">
                  <c:v>103.4273125875</c:v>
                </c:pt>
                <c:pt idx="24947">
                  <c:v>103.4299486867</c:v>
                </c:pt>
                <c:pt idx="24948">
                  <c:v>103.4317458518</c:v>
                </c:pt>
                <c:pt idx="24949">
                  <c:v>103.4333502848</c:v>
                </c:pt>
                <c:pt idx="24950">
                  <c:v>103.4343707231</c:v>
                </c:pt>
                <c:pt idx="24951">
                  <c:v>103.43460874589999</c:v>
                </c:pt>
                <c:pt idx="24952">
                  <c:v>103.4354320054</c:v>
                </c:pt>
                <c:pt idx="24953">
                  <c:v>103.4373903513</c:v>
                </c:pt>
                <c:pt idx="24954">
                  <c:v>103.4396288388</c:v>
                </c:pt>
                <c:pt idx="24955">
                  <c:v>103.4409110962</c:v>
                </c:pt>
                <c:pt idx="24956">
                  <c:v>103.44258340410001</c:v>
                </c:pt>
                <c:pt idx="24957">
                  <c:v>103.444077476</c:v>
                </c:pt>
                <c:pt idx="24958">
                  <c:v>103.4447001723</c:v>
                </c:pt>
                <c:pt idx="24959">
                  <c:v>103.4458076813</c:v>
                </c:pt>
                <c:pt idx="24960">
                  <c:v>103.4464754727</c:v>
                </c:pt>
                <c:pt idx="24961">
                  <c:v>103.44678878089999</c:v>
                </c:pt>
                <c:pt idx="24962">
                  <c:v>103.44842973119999</c:v>
                </c:pt>
                <c:pt idx="24963">
                  <c:v>103.4506767532</c:v>
                </c:pt>
                <c:pt idx="24964">
                  <c:v>103.4518736128</c:v>
                </c:pt>
                <c:pt idx="24965">
                  <c:v>103.45279407779999</c:v>
                </c:pt>
                <c:pt idx="24966">
                  <c:v>103.45353911789999</c:v>
                </c:pt>
                <c:pt idx="24967">
                  <c:v>103.4545425292</c:v>
                </c:pt>
                <c:pt idx="24968">
                  <c:v>103.4555400583</c:v>
                </c:pt>
                <c:pt idx="24969">
                  <c:v>103.4558926369</c:v>
                </c:pt>
                <c:pt idx="24970">
                  <c:v>103.4576399937</c:v>
                </c:pt>
                <c:pt idx="24971">
                  <c:v>103.4601816293</c:v>
                </c:pt>
                <c:pt idx="24972">
                  <c:v>103.4611443436</c:v>
                </c:pt>
                <c:pt idx="24973">
                  <c:v>103.4617342775</c:v>
                </c:pt>
                <c:pt idx="24974">
                  <c:v>103.4623540093</c:v>
                </c:pt>
                <c:pt idx="24975">
                  <c:v>103.4641899297</c:v>
                </c:pt>
                <c:pt idx="24976">
                  <c:v>103.46630259360001</c:v>
                </c:pt>
                <c:pt idx="24977">
                  <c:v>103.4678144009</c:v>
                </c:pt>
                <c:pt idx="24978">
                  <c:v>103.4693710806</c:v>
                </c:pt>
                <c:pt idx="24979">
                  <c:v>103.47122720589999</c:v>
                </c:pt>
                <c:pt idx="24980">
                  <c:v>103.4730884534</c:v>
                </c:pt>
                <c:pt idx="24981">
                  <c:v>103.4736443299</c:v>
                </c:pt>
                <c:pt idx="24982">
                  <c:v>103.4740550091</c:v>
                </c:pt>
                <c:pt idx="24983">
                  <c:v>103.4748389641</c:v>
                </c:pt>
                <c:pt idx="24984">
                  <c:v>103.47640029599999</c:v>
                </c:pt>
                <c:pt idx="24985">
                  <c:v>103.47739985050001</c:v>
                </c:pt>
                <c:pt idx="24986">
                  <c:v>103.48147753889999</c:v>
                </c:pt>
                <c:pt idx="24987">
                  <c:v>103.4893875547</c:v>
                </c:pt>
                <c:pt idx="24988">
                  <c:v>103.4943818057</c:v>
                </c:pt>
                <c:pt idx="24989">
                  <c:v>103.49774387879999</c:v>
                </c:pt>
                <c:pt idx="24990">
                  <c:v>103.5009674952</c:v>
                </c:pt>
                <c:pt idx="24991">
                  <c:v>103.50247174810001</c:v>
                </c:pt>
                <c:pt idx="24992">
                  <c:v>103.503698083</c:v>
                </c:pt>
                <c:pt idx="24993">
                  <c:v>103.50573231289999</c:v>
                </c:pt>
                <c:pt idx="24994">
                  <c:v>103.50726404220001</c:v>
                </c:pt>
                <c:pt idx="24995">
                  <c:v>103.5085247498</c:v>
                </c:pt>
                <c:pt idx="24996">
                  <c:v>103.5102280661</c:v>
                </c:pt>
                <c:pt idx="24997">
                  <c:v>103.5112138472</c:v>
                </c:pt>
                <c:pt idx="24998">
                  <c:v>103.5122794338</c:v>
                </c:pt>
                <c:pt idx="24999">
                  <c:v>103.5137172438</c:v>
                </c:pt>
                <c:pt idx="25000">
                  <c:v>103.5147005534</c:v>
                </c:pt>
                <c:pt idx="25001">
                  <c:v>103.51512534930001</c:v>
                </c:pt>
                <c:pt idx="25002">
                  <c:v>103.5161528905</c:v>
                </c:pt>
                <c:pt idx="25003">
                  <c:v>103.5185078632</c:v>
                </c:pt>
                <c:pt idx="25004">
                  <c:v>103.5201987108</c:v>
                </c:pt>
                <c:pt idx="25005">
                  <c:v>103.5209294523</c:v>
                </c:pt>
                <c:pt idx="25006">
                  <c:v>103.5222241111</c:v>
                </c:pt>
                <c:pt idx="25007">
                  <c:v>103.5230533</c:v>
                </c:pt>
                <c:pt idx="25008">
                  <c:v>103.52444567720001</c:v>
                </c:pt>
                <c:pt idx="25009">
                  <c:v>103.5267938511</c:v>
                </c:pt>
                <c:pt idx="25010">
                  <c:v>103.5278761479</c:v>
                </c:pt>
                <c:pt idx="25011">
                  <c:v>103.52928278029999</c:v>
                </c:pt>
                <c:pt idx="25012">
                  <c:v>103.5308415849</c:v>
                </c:pt>
                <c:pt idx="25013">
                  <c:v>103.5325034773</c:v>
                </c:pt>
                <c:pt idx="25014">
                  <c:v>103.53492628239999</c:v>
                </c:pt>
                <c:pt idx="25015">
                  <c:v>103.53688429509999</c:v>
                </c:pt>
                <c:pt idx="25016">
                  <c:v>103.5383619222</c:v>
                </c:pt>
                <c:pt idx="25017">
                  <c:v>103.53929553010001</c:v>
                </c:pt>
                <c:pt idx="25018">
                  <c:v>103.5406378518</c:v>
                </c:pt>
                <c:pt idx="25019">
                  <c:v>103.5421893356</c:v>
                </c:pt>
                <c:pt idx="25020">
                  <c:v>103.54303576940001</c:v>
                </c:pt>
                <c:pt idx="25021">
                  <c:v>103.5448425411</c:v>
                </c:pt>
                <c:pt idx="25022">
                  <c:v>103.5466654379</c:v>
                </c:pt>
                <c:pt idx="25023">
                  <c:v>103.54888881879999</c:v>
                </c:pt>
                <c:pt idx="25024">
                  <c:v>103.5527773426</c:v>
                </c:pt>
                <c:pt idx="25025">
                  <c:v>103.5548125065</c:v>
                </c:pt>
                <c:pt idx="25026">
                  <c:v>103.5559707771</c:v>
                </c:pt>
                <c:pt idx="25027">
                  <c:v>103.55768201079999</c:v>
                </c:pt>
                <c:pt idx="25028">
                  <c:v>103.55860568520001</c:v>
                </c:pt>
                <c:pt idx="25029">
                  <c:v>103.5589968702</c:v>
                </c:pt>
                <c:pt idx="25030">
                  <c:v>103.55944208379999</c:v>
                </c:pt>
                <c:pt idx="25031">
                  <c:v>103.5599019901</c:v>
                </c:pt>
                <c:pt idx="25032">
                  <c:v>103.56025246820001</c:v>
                </c:pt>
                <c:pt idx="25033">
                  <c:v>103.56048192999999</c:v>
                </c:pt>
                <c:pt idx="25034">
                  <c:v>103.56201477019999</c:v>
                </c:pt>
                <c:pt idx="25035">
                  <c:v>103.5638254414</c:v>
                </c:pt>
                <c:pt idx="25036">
                  <c:v>103.5641654564</c:v>
                </c:pt>
                <c:pt idx="25037">
                  <c:v>103.5657147487</c:v>
                </c:pt>
                <c:pt idx="25038">
                  <c:v>103.5675004157</c:v>
                </c:pt>
                <c:pt idx="25039">
                  <c:v>103.5685151869</c:v>
                </c:pt>
                <c:pt idx="25040">
                  <c:v>103.5695882934</c:v>
                </c:pt>
                <c:pt idx="25041">
                  <c:v>103.57298510139999</c:v>
                </c:pt>
                <c:pt idx="25042">
                  <c:v>103.5761432681</c:v>
                </c:pt>
                <c:pt idx="25043">
                  <c:v>103.5777125534</c:v>
                </c:pt>
                <c:pt idx="25044">
                  <c:v>103.5792188292</c:v>
                </c:pt>
                <c:pt idx="25045">
                  <c:v>103.57972072370001</c:v>
                </c:pt>
                <c:pt idx="25046">
                  <c:v>103.58083606770001</c:v>
                </c:pt>
                <c:pt idx="25047">
                  <c:v>103.5817128196</c:v>
                </c:pt>
                <c:pt idx="25048">
                  <c:v>103.58204429040001</c:v>
                </c:pt>
                <c:pt idx="25049">
                  <c:v>103.58292167339999</c:v>
                </c:pt>
                <c:pt idx="25050">
                  <c:v>103.58611736819999</c:v>
                </c:pt>
                <c:pt idx="25051">
                  <c:v>103.588905494</c:v>
                </c:pt>
                <c:pt idx="25052">
                  <c:v>103.589643427</c:v>
                </c:pt>
                <c:pt idx="25053">
                  <c:v>103.59146696089999</c:v>
                </c:pt>
                <c:pt idx="25054">
                  <c:v>103.59352970099999</c:v>
                </c:pt>
                <c:pt idx="25055">
                  <c:v>103.59417469730001</c:v>
                </c:pt>
                <c:pt idx="25056">
                  <c:v>103.59456839480001</c:v>
                </c:pt>
                <c:pt idx="25057">
                  <c:v>103.5949532289</c:v>
                </c:pt>
                <c:pt idx="25058">
                  <c:v>103.5971827125</c:v>
                </c:pt>
                <c:pt idx="25059">
                  <c:v>103.5997610493</c:v>
                </c:pt>
                <c:pt idx="25060">
                  <c:v>103.6025800635</c:v>
                </c:pt>
                <c:pt idx="25061">
                  <c:v>103.6052368576</c:v>
                </c:pt>
                <c:pt idx="25062">
                  <c:v>103.60619864029999</c:v>
                </c:pt>
                <c:pt idx="25063">
                  <c:v>103.60700744739999</c:v>
                </c:pt>
                <c:pt idx="25064">
                  <c:v>103.6087104206</c:v>
                </c:pt>
                <c:pt idx="25065">
                  <c:v>103.6107554604</c:v>
                </c:pt>
                <c:pt idx="25066">
                  <c:v>103.61277494479999</c:v>
                </c:pt>
                <c:pt idx="25067">
                  <c:v>103.614648227</c:v>
                </c:pt>
                <c:pt idx="25068">
                  <c:v>103.6156616401</c:v>
                </c:pt>
                <c:pt idx="25069">
                  <c:v>103.6181822138</c:v>
                </c:pt>
                <c:pt idx="25070">
                  <c:v>103.62019237600001</c:v>
                </c:pt>
                <c:pt idx="25071">
                  <c:v>103.6204497768</c:v>
                </c:pt>
                <c:pt idx="25072">
                  <c:v>103.6215594105</c:v>
                </c:pt>
                <c:pt idx="25073">
                  <c:v>103.62267335129999</c:v>
                </c:pt>
                <c:pt idx="25074">
                  <c:v>103.6227384691</c:v>
                </c:pt>
                <c:pt idx="25075">
                  <c:v>103.62323831729999</c:v>
                </c:pt>
                <c:pt idx="25076">
                  <c:v>103.62542701860001</c:v>
                </c:pt>
                <c:pt idx="25077">
                  <c:v>103.6271904064</c:v>
                </c:pt>
                <c:pt idx="25078">
                  <c:v>103.62738931289999</c:v>
                </c:pt>
                <c:pt idx="25079">
                  <c:v>103.62834578739999</c:v>
                </c:pt>
                <c:pt idx="25080">
                  <c:v>103.62981702819999</c:v>
                </c:pt>
                <c:pt idx="25081">
                  <c:v>103.6312679394</c:v>
                </c:pt>
                <c:pt idx="25082">
                  <c:v>103.63256990230001</c:v>
                </c:pt>
                <c:pt idx="25083">
                  <c:v>103.6338286388</c:v>
                </c:pt>
                <c:pt idx="25084">
                  <c:v>103.6349133514</c:v>
                </c:pt>
                <c:pt idx="25085">
                  <c:v>103.6369929677</c:v>
                </c:pt>
                <c:pt idx="25086">
                  <c:v>103.64061740149999</c:v>
                </c:pt>
                <c:pt idx="25087">
                  <c:v>103.6425868635</c:v>
                </c:pt>
                <c:pt idx="25088">
                  <c:v>103.64308623460001</c:v>
                </c:pt>
                <c:pt idx="25089">
                  <c:v>103.6436627823</c:v>
                </c:pt>
                <c:pt idx="25090">
                  <c:v>103.6439325672</c:v>
                </c:pt>
                <c:pt idx="25091">
                  <c:v>103.6449352428</c:v>
                </c:pt>
                <c:pt idx="25092">
                  <c:v>103.64583135549999</c:v>
                </c:pt>
                <c:pt idx="25093">
                  <c:v>103.64646339150001</c:v>
                </c:pt>
                <c:pt idx="25094">
                  <c:v>103.6475380485</c:v>
                </c:pt>
                <c:pt idx="25095">
                  <c:v>103.6492663702</c:v>
                </c:pt>
                <c:pt idx="25096">
                  <c:v>103.6506978684</c:v>
                </c:pt>
                <c:pt idx="25097">
                  <c:v>103.6509447868</c:v>
                </c:pt>
                <c:pt idx="25098">
                  <c:v>103.65109455069999</c:v>
                </c:pt>
                <c:pt idx="25099">
                  <c:v>103.6512429981</c:v>
                </c:pt>
                <c:pt idx="25100">
                  <c:v>103.6521916806</c:v>
                </c:pt>
                <c:pt idx="25101">
                  <c:v>103.6537660047</c:v>
                </c:pt>
                <c:pt idx="25102">
                  <c:v>103.65562565339999</c:v>
                </c:pt>
                <c:pt idx="25103">
                  <c:v>103.6570619885</c:v>
                </c:pt>
                <c:pt idx="25104">
                  <c:v>103.6578412783</c:v>
                </c:pt>
                <c:pt idx="25105">
                  <c:v>103.65938733110001</c:v>
                </c:pt>
                <c:pt idx="25106">
                  <c:v>103.66059919670001</c:v>
                </c:pt>
                <c:pt idx="25107">
                  <c:v>103.6615390568</c:v>
                </c:pt>
                <c:pt idx="25108">
                  <c:v>103.66289742470001</c:v>
                </c:pt>
                <c:pt idx="25109">
                  <c:v>103.66355271800001</c:v>
                </c:pt>
                <c:pt idx="25110">
                  <c:v>103.6647561581</c:v>
                </c:pt>
                <c:pt idx="25111">
                  <c:v>103.6659380493</c:v>
                </c:pt>
                <c:pt idx="25112">
                  <c:v>103.6662040011</c:v>
                </c:pt>
                <c:pt idx="25113">
                  <c:v>103.6666314312</c:v>
                </c:pt>
                <c:pt idx="25114">
                  <c:v>103.6678910681</c:v>
                </c:pt>
                <c:pt idx="25115">
                  <c:v>103.6691672171</c:v>
                </c:pt>
                <c:pt idx="25116">
                  <c:v>103.6696096715</c:v>
                </c:pt>
                <c:pt idx="25117">
                  <c:v>103.6698869473</c:v>
                </c:pt>
                <c:pt idx="25118">
                  <c:v>103.67012121170001</c:v>
                </c:pt>
                <c:pt idx="25119">
                  <c:v>103.6707730862</c:v>
                </c:pt>
                <c:pt idx="25120">
                  <c:v>103.6712689134</c:v>
                </c:pt>
                <c:pt idx="25121">
                  <c:v>103.6741425992</c:v>
                </c:pt>
                <c:pt idx="25122">
                  <c:v>103.6772093738</c:v>
                </c:pt>
                <c:pt idx="25123">
                  <c:v>103.6782801106</c:v>
                </c:pt>
                <c:pt idx="25124">
                  <c:v>103.6803896238</c:v>
                </c:pt>
                <c:pt idx="25125">
                  <c:v>103.6838970383</c:v>
                </c:pt>
                <c:pt idx="25126">
                  <c:v>103.686767221</c:v>
                </c:pt>
                <c:pt idx="25127">
                  <c:v>103.68740782499999</c:v>
                </c:pt>
                <c:pt idx="25128">
                  <c:v>103.6878890775</c:v>
                </c:pt>
                <c:pt idx="25129">
                  <c:v>103.69088630580001</c:v>
                </c:pt>
                <c:pt idx="25130">
                  <c:v>103.6948137565</c:v>
                </c:pt>
                <c:pt idx="25131">
                  <c:v>103.6966391909</c:v>
                </c:pt>
                <c:pt idx="25132">
                  <c:v>103.69892073139999</c:v>
                </c:pt>
                <c:pt idx="25133">
                  <c:v>103.7010859733</c:v>
                </c:pt>
                <c:pt idx="25134">
                  <c:v>103.7023119144</c:v>
                </c:pt>
                <c:pt idx="25135">
                  <c:v>103.7047828091</c:v>
                </c:pt>
                <c:pt idx="25136">
                  <c:v>103.70662777219999</c:v>
                </c:pt>
                <c:pt idx="25137">
                  <c:v>103.7071694628</c:v>
                </c:pt>
                <c:pt idx="25138">
                  <c:v>103.70794515030001</c:v>
                </c:pt>
                <c:pt idx="25139">
                  <c:v>103.70994881359999</c:v>
                </c:pt>
                <c:pt idx="25140">
                  <c:v>103.7119345519</c:v>
                </c:pt>
                <c:pt idx="25141">
                  <c:v>103.7148209022</c:v>
                </c:pt>
                <c:pt idx="25142">
                  <c:v>103.7177231945</c:v>
                </c:pt>
                <c:pt idx="25143">
                  <c:v>103.7185535405</c:v>
                </c:pt>
                <c:pt idx="25144">
                  <c:v>103.7189326683</c:v>
                </c:pt>
                <c:pt idx="25145">
                  <c:v>103.7204118495</c:v>
                </c:pt>
                <c:pt idx="25146">
                  <c:v>103.72234173</c:v>
                </c:pt>
                <c:pt idx="25147">
                  <c:v>103.723146333</c:v>
                </c:pt>
                <c:pt idx="25148">
                  <c:v>103.7239644582</c:v>
                </c:pt>
                <c:pt idx="25149">
                  <c:v>103.7247978076</c:v>
                </c:pt>
                <c:pt idx="25150">
                  <c:v>103.7256705543</c:v>
                </c:pt>
                <c:pt idx="25151">
                  <c:v>103.7262967221</c:v>
                </c:pt>
                <c:pt idx="25152">
                  <c:v>103.7268877034</c:v>
                </c:pt>
                <c:pt idx="25153">
                  <c:v>103.72800903700001</c:v>
                </c:pt>
                <c:pt idx="25154">
                  <c:v>103.7286204241</c:v>
                </c:pt>
                <c:pt idx="25155">
                  <c:v>103.7307232232</c:v>
                </c:pt>
                <c:pt idx="25156">
                  <c:v>103.73373391840001</c:v>
                </c:pt>
                <c:pt idx="25157">
                  <c:v>103.7354351128</c:v>
                </c:pt>
                <c:pt idx="25158">
                  <c:v>103.7375841003</c:v>
                </c:pt>
                <c:pt idx="25159">
                  <c:v>103.742489259</c:v>
                </c:pt>
                <c:pt idx="25160">
                  <c:v>103.7463340371</c:v>
                </c:pt>
                <c:pt idx="25161">
                  <c:v>103.7469881784</c:v>
                </c:pt>
                <c:pt idx="25162">
                  <c:v>103.74831341460001</c:v>
                </c:pt>
                <c:pt idx="25163">
                  <c:v>103.7497753089</c:v>
                </c:pt>
                <c:pt idx="25164">
                  <c:v>103.7510130431</c:v>
                </c:pt>
                <c:pt idx="25165">
                  <c:v>103.7518155368</c:v>
                </c:pt>
                <c:pt idx="25166">
                  <c:v>103.7520328249</c:v>
                </c:pt>
                <c:pt idx="25167">
                  <c:v>103.75245532700001</c:v>
                </c:pt>
                <c:pt idx="25168">
                  <c:v>103.7553955827</c:v>
                </c:pt>
                <c:pt idx="25169">
                  <c:v>103.7583374272</c:v>
                </c:pt>
                <c:pt idx="25170">
                  <c:v>103.7602020156</c:v>
                </c:pt>
                <c:pt idx="25171">
                  <c:v>103.76188159349999</c:v>
                </c:pt>
                <c:pt idx="25172">
                  <c:v>103.76212003960001</c:v>
                </c:pt>
                <c:pt idx="25173">
                  <c:v>103.7623418865</c:v>
                </c:pt>
                <c:pt idx="25174">
                  <c:v>103.7625253362</c:v>
                </c:pt>
                <c:pt idx="25175">
                  <c:v>103.7628552469</c:v>
                </c:pt>
                <c:pt idx="25176">
                  <c:v>103.763829289</c:v>
                </c:pt>
                <c:pt idx="25177">
                  <c:v>103.767281044</c:v>
                </c:pt>
                <c:pt idx="25178">
                  <c:v>103.7708967555</c:v>
                </c:pt>
                <c:pt idx="25179">
                  <c:v>103.7718542675</c:v>
                </c:pt>
                <c:pt idx="25180">
                  <c:v>103.7720295094</c:v>
                </c:pt>
                <c:pt idx="25181">
                  <c:v>103.7724209316</c:v>
                </c:pt>
                <c:pt idx="25182">
                  <c:v>103.7733123669</c:v>
                </c:pt>
                <c:pt idx="25183">
                  <c:v>103.773970467</c:v>
                </c:pt>
                <c:pt idx="25184">
                  <c:v>103.7740551368</c:v>
                </c:pt>
                <c:pt idx="25185">
                  <c:v>103.77515772069999</c:v>
                </c:pt>
                <c:pt idx="25186">
                  <c:v>103.7766177643</c:v>
                </c:pt>
                <c:pt idx="25187">
                  <c:v>103.77720820579999</c:v>
                </c:pt>
                <c:pt idx="25188">
                  <c:v>103.7779297916</c:v>
                </c:pt>
                <c:pt idx="25189">
                  <c:v>103.7786526311</c:v>
                </c:pt>
                <c:pt idx="25190">
                  <c:v>103.7788634078</c:v>
                </c:pt>
                <c:pt idx="25191">
                  <c:v>103.778954286</c:v>
                </c:pt>
                <c:pt idx="25192">
                  <c:v>103.77961357469999</c:v>
                </c:pt>
                <c:pt idx="25193">
                  <c:v>103.7804444404</c:v>
                </c:pt>
                <c:pt idx="25194">
                  <c:v>103.7812558883</c:v>
                </c:pt>
                <c:pt idx="25195">
                  <c:v>103.7819368281</c:v>
                </c:pt>
                <c:pt idx="25196">
                  <c:v>103.78206706979999</c:v>
                </c:pt>
                <c:pt idx="25197">
                  <c:v>103.7824564829</c:v>
                </c:pt>
                <c:pt idx="25198">
                  <c:v>103.782847731</c:v>
                </c:pt>
                <c:pt idx="25199">
                  <c:v>103.78497510610001</c:v>
                </c:pt>
                <c:pt idx="25200">
                  <c:v>103.78771536319999</c:v>
                </c:pt>
                <c:pt idx="25201">
                  <c:v>103.789278564</c:v>
                </c:pt>
                <c:pt idx="25202">
                  <c:v>103.7911497931</c:v>
                </c:pt>
                <c:pt idx="25203">
                  <c:v>103.7922820265</c:v>
                </c:pt>
                <c:pt idx="25204">
                  <c:v>103.7929492752</c:v>
                </c:pt>
                <c:pt idx="25205">
                  <c:v>103.7937798726</c:v>
                </c:pt>
                <c:pt idx="25206">
                  <c:v>103.7943990192</c:v>
                </c:pt>
                <c:pt idx="25207">
                  <c:v>103.7954934751</c:v>
                </c:pt>
                <c:pt idx="25208">
                  <c:v>103.79874250340001</c:v>
                </c:pt>
                <c:pt idx="25209">
                  <c:v>103.8018047831</c:v>
                </c:pt>
                <c:pt idx="25210">
                  <c:v>103.8033856556</c:v>
                </c:pt>
                <c:pt idx="25211">
                  <c:v>103.8047882709</c:v>
                </c:pt>
                <c:pt idx="25212">
                  <c:v>103.805536143</c:v>
                </c:pt>
                <c:pt idx="25213">
                  <c:v>103.80649409989999</c:v>
                </c:pt>
                <c:pt idx="25214">
                  <c:v>103.8077527586</c:v>
                </c:pt>
                <c:pt idx="25215">
                  <c:v>103.8093828498</c:v>
                </c:pt>
                <c:pt idx="25216">
                  <c:v>103.811918554</c:v>
                </c:pt>
                <c:pt idx="25217">
                  <c:v>103.8137339534</c:v>
                </c:pt>
                <c:pt idx="25218">
                  <c:v>103.81420143930001</c:v>
                </c:pt>
                <c:pt idx="25219">
                  <c:v>103.8147020059</c:v>
                </c:pt>
                <c:pt idx="25220">
                  <c:v>103.8154872393</c:v>
                </c:pt>
                <c:pt idx="25221">
                  <c:v>103.8191867829</c:v>
                </c:pt>
                <c:pt idx="25222">
                  <c:v>103.82249671939999</c:v>
                </c:pt>
                <c:pt idx="25223">
                  <c:v>103.8241580466</c:v>
                </c:pt>
                <c:pt idx="25224">
                  <c:v>103.8259144484</c:v>
                </c:pt>
                <c:pt idx="25225">
                  <c:v>103.8261283467</c:v>
                </c:pt>
                <c:pt idx="25226">
                  <c:v>103.82638867430001</c:v>
                </c:pt>
                <c:pt idx="25227">
                  <c:v>103.82713487229999</c:v>
                </c:pt>
                <c:pt idx="25228">
                  <c:v>103.8278583531</c:v>
                </c:pt>
                <c:pt idx="25229">
                  <c:v>103.83014632139999</c:v>
                </c:pt>
                <c:pt idx="25230">
                  <c:v>103.8325823884</c:v>
                </c:pt>
                <c:pt idx="25231">
                  <c:v>103.8331165381</c:v>
                </c:pt>
                <c:pt idx="25232">
                  <c:v>103.8348322259</c:v>
                </c:pt>
                <c:pt idx="25233">
                  <c:v>103.83719023819999</c:v>
                </c:pt>
                <c:pt idx="25234">
                  <c:v>103.8381430136</c:v>
                </c:pt>
                <c:pt idx="25235">
                  <c:v>103.838451275</c:v>
                </c:pt>
                <c:pt idx="25236">
                  <c:v>103.83992318040001</c:v>
                </c:pt>
                <c:pt idx="25237">
                  <c:v>103.8421167576</c:v>
                </c:pt>
                <c:pt idx="25238">
                  <c:v>103.8453867659</c:v>
                </c:pt>
                <c:pt idx="25239">
                  <c:v>103.84779834930001</c:v>
                </c:pt>
                <c:pt idx="25240">
                  <c:v>103.8493308953</c:v>
                </c:pt>
                <c:pt idx="25241">
                  <c:v>103.8510607568</c:v>
                </c:pt>
                <c:pt idx="25242">
                  <c:v>103.85167620910001</c:v>
                </c:pt>
                <c:pt idx="25243">
                  <c:v>103.85251591070001</c:v>
                </c:pt>
                <c:pt idx="25244">
                  <c:v>103.8536688234</c:v>
                </c:pt>
                <c:pt idx="25245">
                  <c:v>103.85498783680001</c:v>
                </c:pt>
                <c:pt idx="25246">
                  <c:v>103.8559565318</c:v>
                </c:pt>
                <c:pt idx="25247">
                  <c:v>103.8563907079</c:v>
                </c:pt>
                <c:pt idx="25248">
                  <c:v>103.8569504316</c:v>
                </c:pt>
                <c:pt idx="25249">
                  <c:v>103.8580124612</c:v>
                </c:pt>
                <c:pt idx="25250">
                  <c:v>103.85896693230001</c:v>
                </c:pt>
                <c:pt idx="25251">
                  <c:v>103.85937007370001</c:v>
                </c:pt>
                <c:pt idx="25252">
                  <c:v>103.86063158330001</c:v>
                </c:pt>
                <c:pt idx="25253">
                  <c:v>103.8620288444</c:v>
                </c:pt>
                <c:pt idx="25254">
                  <c:v>103.8633405975</c:v>
                </c:pt>
                <c:pt idx="25255">
                  <c:v>103.86460325740001</c:v>
                </c:pt>
                <c:pt idx="25256">
                  <c:v>103.8653454032</c:v>
                </c:pt>
                <c:pt idx="25257">
                  <c:v>103.86600747919999</c:v>
                </c:pt>
                <c:pt idx="25258">
                  <c:v>103.8667849224</c:v>
                </c:pt>
                <c:pt idx="25259">
                  <c:v>103.86792404249999</c:v>
                </c:pt>
                <c:pt idx="25260">
                  <c:v>103.86908947729999</c:v>
                </c:pt>
                <c:pt idx="25261">
                  <c:v>103.8702787198</c:v>
                </c:pt>
                <c:pt idx="25262">
                  <c:v>103.8708635956</c:v>
                </c:pt>
                <c:pt idx="25263">
                  <c:v>103.87101535150001</c:v>
                </c:pt>
                <c:pt idx="25264">
                  <c:v>103.8713410255</c:v>
                </c:pt>
                <c:pt idx="25265">
                  <c:v>103.872779509</c:v>
                </c:pt>
                <c:pt idx="25266">
                  <c:v>103.8744580443</c:v>
                </c:pt>
                <c:pt idx="25267">
                  <c:v>103.87579557940001</c:v>
                </c:pt>
                <c:pt idx="25268">
                  <c:v>103.8765847263</c:v>
                </c:pt>
                <c:pt idx="25269">
                  <c:v>103.87727913160001</c:v>
                </c:pt>
                <c:pt idx="25270">
                  <c:v>103.8780954139</c:v>
                </c:pt>
                <c:pt idx="25271">
                  <c:v>103.87862921999999</c:v>
                </c:pt>
                <c:pt idx="25272">
                  <c:v>103.88042471049999</c:v>
                </c:pt>
                <c:pt idx="25273">
                  <c:v>103.885838718</c:v>
                </c:pt>
                <c:pt idx="25274">
                  <c:v>103.89170475509999</c:v>
                </c:pt>
                <c:pt idx="25275">
                  <c:v>103.8936695376</c:v>
                </c:pt>
                <c:pt idx="25276">
                  <c:v>103.893971202</c:v>
                </c:pt>
                <c:pt idx="25277">
                  <c:v>103.89454380390001</c:v>
                </c:pt>
                <c:pt idx="25278">
                  <c:v>103.89563758200001</c:v>
                </c:pt>
                <c:pt idx="25279">
                  <c:v>103.896368048</c:v>
                </c:pt>
                <c:pt idx="25280">
                  <c:v>103.8976149288</c:v>
                </c:pt>
                <c:pt idx="25281">
                  <c:v>103.8990040891</c:v>
                </c:pt>
                <c:pt idx="25282">
                  <c:v>103.8995795381</c:v>
                </c:pt>
                <c:pt idx="25283">
                  <c:v>103.90026662219999</c:v>
                </c:pt>
                <c:pt idx="25284">
                  <c:v>103.90077247080001</c:v>
                </c:pt>
                <c:pt idx="25285">
                  <c:v>103.9011716375</c:v>
                </c:pt>
                <c:pt idx="25286">
                  <c:v>103.9019954921</c:v>
                </c:pt>
                <c:pt idx="25287">
                  <c:v>103.9027333153</c:v>
                </c:pt>
                <c:pt idx="25288">
                  <c:v>103.9038975342</c:v>
                </c:pt>
                <c:pt idx="25289">
                  <c:v>103.9058008225</c:v>
                </c:pt>
                <c:pt idx="25290">
                  <c:v>103.9071080822</c:v>
                </c:pt>
                <c:pt idx="25291">
                  <c:v>103.9083978128</c:v>
                </c:pt>
                <c:pt idx="25292">
                  <c:v>103.9095523236</c:v>
                </c:pt>
                <c:pt idx="25293">
                  <c:v>103.91063389599999</c:v>
                </c:pt>
                <c:pt idx="25294">
                  <c:v>103.91223345820001</c:v>
                </c:pt>
                <c:pt idx="25295">
                  <c:v>103.91325616819999</c:v>
                </c:pt>
                <c:pt idx="25296">
                  <c:v>103.9152791911</c:v>
                </c:pt>
                <c:pt idx="25297">
                  <c:v>103.9194393522</c:v>
                </c:pt>
                <c:pt idx="25298">
                  <c:v>103.9219453524</c:v>
                </c:pt>
                <c:pt idx="25299">
                  <c:v>103.92386361539999</c:v>
                </c:pt>
                <c:pt idx="25300">
                  <c:v>103.9257630697</c:v>
                </c:pt>
                <c:pt idx="25301">
                  <c:v>103.9259473135</c:v>
                </c:pt>
                <c:pt idx="25302">
                  <c:v>103.9265669432</c:v>
                </c:pt>
                <c:pt idx="25303">
                  <c:v>103.9272801286</c:v>
                </c:pt>
                <c:pt idx="25304">
                  <c:v>103.92926949300001</c:v>
                </c:pt>
                <c:pt idx="25305">
                  <c:v>103.9313892645</c:v>
                </c:pt>
                <c:pt idx="25306">
                  <c:v>103.933279408</c:v>
                </c:pt>
                <c:pt idx="25307">
                  <c:v>103.9360345369</c:v>
                </c:pt>
                <c:pt idx="25308">
                  <c:v>103.93758930910001</c:v>
                </c:pt>
                <c:pt idx="25309">
                  <c:v>103.938465061</c:v>
                </c:pt>
                <c:pt idx="25310">
                  <c:v>103.94009159380001</c:v>
                </c:pt>
                <c:pt idx="25311">
                  <c:v>103.9413903822</c:v>
                </c:pt>
                <c:pt idx="25312">
                  <c:v>103.9418328666</c:v>
                </c:pt>
                <c:pt idx="25313">
                  <c:v>103.9427624257</c:v>
                </c:pt>
                <c:pt idx="25314">
                  <c:v>103.9440235102</c:v>
                </c:pt>
                <c:pt idx="25315">
                  <c:v>103.94525198469999</c:v>
                </c:pt>
                <c:pt idx="25316">
                  <c:v>103.94616098660001</c:v>
                </c:pt>
                <c:pt idx="25317">
                  <c:v>103.9469984048</c:v>
                </c:pt>
                <c:pt idx="25318">
                  <c:v>103.95117345920001</c:v>
                </c:pt>
                <c:pt idx="25319">
                  <c:v>103.95524978660001</c:v>
                </c:pt>
                <c:pt idx="25320">
                  <c:v>103.95608541030001</c:v>
                </c:pt>
                <c:pt idx="25321">
                  <c:v>103.9568727523</c:v>
                </c:pt>
                <c:pt idx="25322">
                  <c:v>103.9573496869</c:v>
                </c:pt>
                <c:pt idx="25323">
                  <c:v>103.957840891</c:v>
                </c:pt>
                <c:pt idx="25324">
                  <c:v>103.95819617719999</c:v>
                </c:pt>
                <c:pt idx="25325">
                  <c:v>103.95918232450001</c:v>
                </c:pt>
                <c:pt idx="25326">
                  <c:v>103.9602973559</c:v>
                </c:pt>
                <c:pt idx="25327">
                  <c:v>103.9609035659</c:v>
                </c:pt>
                <c:pt idx="25328">
                  <c:v>103.9620402951</c:v>
                </c:pt>
                <c:pt idx="25329">
                  <c:v>103.9630462904</c:v>
                </c:pt>
                <c:pt idx="25330">
                  <c:v>103.96397272430001</c:v>
                </c:pt>
                <c:pt idx="25331">
                  <c:v>103.96499954479999</c:v>
                </c:pt>
                <c:pt idx="25332">
                  <c:v>103.9654380285</c:v>
                </c:pt>
                <c:pt idx="25333">
                  <c:v>103.9656643487</c:v>
                </c:pt>
                <c:pt idx="25334">
                  <c:v>103.966002632</c:v>
                </c:pt>
                <c:pt idx="25335">
                  <c:v>103.9679723153</c:v>
                </c:pt>
                <c:pt idx="25336">
                  <c:v>103.9698927397</c:v>
                </c:pt>
                <c:pt idx="25337">
                  <c:v>103.9701536746</c:v>
                </c:pt>
                <c:pt idx="25338">
                  <c:v>103.9712498791</c:v>
                </c:pt>
                <c:pt idx="25339">
                  <c:v>103.9750672289</c:v>
                </c:pt>
                <c:pt idx="25340">
                  <c:v>103.9782064955</c:v>
                </c:pt>
                <c:pt idx="25341">
                  <c:v>103.9792985653</c:v>
                </c:pt>
                <c:pt idx="25342">
                  <c:v>103.98110114630001</c:v>
                </c:pt>
                <c:pt idx="25343">
                  <c:v>103.982075067</c:v>
                </c:pt>
                <c:pt idx="25344">
                  <c:v>103.98356285689999</c:v>
                </c:pt>
                <c:pt idx="25345">
                  <c:v>103.9850676117</c:v>
                </c:pt>
                <c:pt idx="25346">
                  <c:v>103.98525248750001</c:v>
                </c:pt>
                <c:pt idx="25347">
                  <c:v>103.9857003969</c:v>
                </c:pt>
                <c:pt idx="25348">
                  <c:v>103.9869752899</c:v>
                </c:pt>
                <c:pt idx="25349">
                  <c:v>103.98905209740001</c:v>
                </c:pt>
                <c:pt idx="25350">
                  <c:v>103.99040358329999</c:v>
                </c:pt>
                <c:pt idx="25351">
                  <c:v>103.9908755135</c:v>
                </c:pt>
                <c:pt idx="25352">
                  <c:v>103.991161808</c:v>
                </c:pt>
                <c:pt idx="25353">
                  <c:v>103.99243459429999</c:v>
                </c:pt>
                <c:pt idx="25354">
                  <c:v>103.9950497297</c:v>
                </c:pt>
                <c:pt idx="25355">
                  <c:v>103.9966959379</c:v>
                </c:pt>
                <c:pt idx="25356">
                  <c:v>103.9979718994</c:v>
                </c:pt>
                <c:pt idx="25357">
                  <c:v>103.99950895960001</c:v>
                </c:pt>
                <c:pt idx="25358">
                  <c:v>104.0003453106</c:v>
                </c:pt>
                <c:pt idx="25359">
                  <c:v>104.0009507258</c:v>
                </c:pt>
                <c:pt idx="25360">
                  <c:v>104.0012851554</c:v>
                </c:pt>
                <c:pt idx="25361">
                  <c:v>104.00328517139999</c:v>
                </c:pt>
                <c:pt idx="25362">
                  <c:v>104.0062283577</c:v>
                </c:pt>
                <c:pt idx="25363">
                  <c:v>104.0076103033</c:v>
                </c:pt>
                <c:pt idx="25364">
                  <c:v>104.0080494437</c:v>
                </c:pt>
                <c:pt idx="25365">
                  <c:v>104.0088364687</c:v>
                </c:pt>
                <c:pt idx="25366">
                  <c:v>104.0097290033</c:v>
                </c:pt>
                <c:pt idx="25367">
                  <c:v>104.0101099605</c:v>
                </c:pt>
                <c:pt idx="25368">
                  <c:v>104.0107741197</c:v>
                </c:pt>
                <c:pt idx="25369">
                  <c:v>104.0125708241</c:v>
                </c:pt>
                <c:pt idx="25370">
                  <c:v>104.014724918</c:v>
                </c:pt>
                <c:pt idx="25371">
                  <c:v>104.01613467369999</c:v>
                </c:pt>
                <c:pt idx="25372">
                  <c:v>104.01683013909999</c:v>
                </c:pt>
                <c:pt idx="25373">
                  <c:v>104.016965771</c:v>
                </c:pt>
                <c:pt idx="25374">
                  <c:v>104.0196672086</c:v>
                </c:pt>
                <c:pt idx="25375">
                  <c:v>104.0237958778</c:v>
                </c:pt>
                <c:pt idx="25376">
                  <c:v>104.027361496</c:v>
                </c:pt>
                <c:pt idx="25377">
                  <c:v>104.0301394296</c:v>
                </c:pt>
                <c:pt idx="25378">
                  <c:v>104.03087368689999</c:v>
                </c:pt>
                <c:pt idx="25379">
                  <c:v>104.0313474053</c:v>
                </c:pt>
                <c:pt idx="25380">
                  <c:v>104.0324777556</c:v>
                </c:pt>
                <c:pt idx="25381">
                  <c:v>104.0334740532</c:v>
                </c:pt>
                <c:pt idx="25382">
                  <c:v>104.0339056936</c:v>
                </c:pt>
                <c:pt idx="25383">
                  <c:v>104.034227391</c:v>
                </c:pt>
                <c:pt idx="25384">
                  <c:v>104.0346787588</c:v>
                </c:pt>
                <c:pt idx="25385">
                  <c:v>104.0350308492</c:v>
                </c:pt>
                <c:pt idx="25386">
                  <c:v>104.03557134339999</c:v>
                </c:pt>
                <c:pt idx="25387">
                  <c:v>104.03605021600001</c:v>
                </c:pt>
                <c:pt idx="25388">
                  <c:v>104.0361308074</c:v>
                </c:pt>
                <c:pt idx="25389">
                  <c:v>104.03703737550001</c:v>
                </c:pt>
                <c:pt idx="25390">
                  <c:v>104.0386099296</c:v>
                </c:pt>
                <c:pt idx="25391">
                  <c:v>104.0396469712</c:v>
                </c:pt>
                <c:pt idx="25392">
                  <c:v>104.04027488840001</c:v>
                </c:pt>
                <c:pt idx="25393">
                  <c:v>104.04162689250001</c:v>
                </c:pt>
                <c:pt idx="25394">
                  <c:v>104.0437216955</c:v>
                </c:pt>
                <c:pt idx="25395">
                  <c:v>104.0458271267</c:v>
                </c:pt>
                <c:pt idx="25396">
                  <c:v>104.0473876496</c:v>
                </c:pt>
                <c:pt idx="25397">
                  <c:v>104.0487797171</c:v>
                </c:pt>
                <c:pt idx="25398">
                  <c:v>104.05083219949999</c:v>
                </c:pt>
                <c:pt idx="25399">
                  <c:v>104.0520402679</c:v>
                </c:pt>
                <c:pt idx="25400">
                  <c:v>104.053065406</c:v>
                </c:pt>
                <c:pt idx="25401">
                  <c:v>104.0565420284</c:v>
                </c:pt>
                <c:pt idx="25402">
                  <c:v>104.0593656499</c:v>
                </c:pt>
                <c:pt idx="25403">
                  <c:v>104.06102966420001</c:v>
                </c:pt>
                <c:pt idx="25404">
                  <c:v>104.0629851895</c:v>
                </c:pt>
                <c:pt idx="25405">
                  <c:v>104.0640972954</c:v>
                </c:pt>
                <c:pt idx="25406">
                  <c:v>104.06565927690001</c:v>
                </c:pt>
                <c:pt idx="25407">
                  <c:v>104.0672326041</c:v>
                </c:pt>
                <c:pt idx="25408">
                  <c:v>104.06780064020001</c:v>
                </c:pt>
                <c:pt idx="25409">
                  <c:v>104.0680639167</c:v>
                </c:pt>
                <c:pt idx="25410">
                  <c:v>104.0683431028</c:v>
                </c:pt>
                <c:pt idx="25411">
                  <c:v>104.0693098734</c:v>
                </c:pt>
                <c:pt idx="25412">
                  <c:v>104.0720494192</c:v>
                </c:pt>
                <c:pt idx="25413">
                  <c:v>104.0740284764</c:v>
                </c:pt>
                <c:pt idx="25414">
                  <c:v>104.074269086</c:v>
                </c:pt>
                <c:pt idx="25415">
                  <c:v>104.0754748694</c:v>
                </c:pt>
                <c:pt idx="25416">
                  <c:v>104.0775198645</c:v>
                </c:pt>
                <c:pt idx="25417">
                  <c:v>104.07865227320001</c:v>
                </c:pt>
                <c:pt idx="25418">
                  <c:v>104.0792650149</c:v>
                </c:pt>
                <c:pt idx="25419">
                  <c:v>104.08023773630001</c:v>
                </c:pt>
                <c:pt idx="25420">
                  <c:v>104.0811505747</c:v>
                </c:pt>
                <c:pt idx="25421">
                  <c:v>104.08224998350001</c:v>
                </c:pt>
                <c:pt idx="25422">
                  <c:v>104.0830284521</c:v>
                </c:pt>
                <c:pt idx="25423">
                  <c:v>104.083531842</c:v>
                </c:pt>
                <c:pt idx="25424">
                  <c:v>104.0844126697</c:v>
                </c:pt>
                <c:pt idx="25425">
                  <c:v>104.08663507040001</c:v>
                </c:pt>
                <c:pt idx="25426">
                  <c:v>104.08901342999999</c:v>
                </c:pt>
                <c:pt idx="25427">
                  <c:v>104.0896295437</c:v>
                </c:pt>
                <c:pt idx="25428">
                  <c:v>104.0913386372</c:v>
                </c:pt>
                <c:pt idx="25429">
                  <c:v>104.0939724983</c:v>
                </c:pt>
                <c:pt idx="25430">
                  <c:v>104.09601655749999</c:v>
                </c:pt>
                <c:pt idx="25431">
                  <c:v>104.0979285969</c:v>
                </c:pt>
                <c:pt idx="25432">
                  <c:v>104.10025080699999</c:v>
                </c:pt>
                <c:pt idx="25433">
                  <c:v>104.10212543820001</c:v>
                </c:pt>
                <c:pt idx="25434">
                  <c:v>104.10267087930001</c:v>
                </c:pt>
                <c:pt idx="25435">
                  <c:v>104.1043818213</c:v>
                </c:pt>
                <c:pt idx="25436">
                  <c:v>104.1066906179</c:v>
                </c:pt>
                <c:pt idx="25437">
                  <c:v>104.1083676257</c:v>
                </c:pt>
                <c:pt idx="25438">
                  <c:v>104.10965150449999</c:v>
                </c:pt>
                <c:pt idx="25439">
                  <c:v>104.1115992782</c:v>
                </c:pt>
                <c:pt idx="25440">
                  <c:v>104.11353507370001</c:v>
                </c:pt>
                <c:pt idx="25441">
                  <c:v>104.1151642575</c:v>
                </c:pt>
                <c:pt idx="25442">
                  <c:v>104.11652258460001</c:v>
                </c:pt>
                <c:pt idx="25443">
                  <c:v>104.1171101218</c:v>
                </c:pt>
                <c:pt idx="25444">
                  <c:v>104.1182939654</c:v>
                </c:pt>
                <c:pt idx="25445">
                  <c:v>104.1192151501</c:v>
                </c:pt>
                <c:pt idx="25446">
                  <c:v>104.1194647757</c:v>
                </c:pt>
                <c:pt idx="25447">
                  <c:v>104.11988521870001</c:v>
                </c:pt>
                <c:pt idx="25448">
                  <c:v>104.1205326771</c:v>
                </c:pt>
                <c:pt idx="25449">
                  <c:v>104.1225727635</c:v>
                </c:pt>
                <c:pt idx="25450">
                  <c:v>104.1246234509</c:v>
                </c:pt>
                <c:pt idx="25451">
                  <c:v>104.1250968475</c:v>
                </c:pt>
                <c:pt idx="25452">
                  <c:v>104.1254539242</c:v>
                </c:pt>
                <c:pt idx="25453">
                  <c:v>104.1260657019</c:v>
                </c:pt>
                <c:pt idx="25454">
                  <c:v>104.1266805042</c:v>
                </c:pt>
                <c:pt idx="25455">
                  <c:v>104.12794261649999</c:v>
                </c:pt>
                <c:pt idx="25456">
                  <c:v>104.1294751348</c:v>
                </c:pt>
                <c:pt idx="25457">
                  <c:v>104.13046876600001</c:v>
                </c:pt>
                <c:pt idx="25458">
                  <c:v>104.1325935847</c:v>
                </c:pt>
                <c:pt idx="25459">
                  <c:v>104.1350846927</c:v>
                </c:pt>
                <c:pt idx="25460">
                  <c:v>104.1366931088</c:v>
                </c:pt>
                <c:pt idx="25461">
                  <c:v>104.13795954930001</c:v>
                </c:pt>
                <c:pt idx="25462">
                  <c:v>104.13876088400001</c:v>
                </c:pt>
                <c:pt idx="25463">
                  <c:v>104.1397063693</c:v>
                </c:pt>
                <c:pt idx="25464">
                  <c:v>104.1424208999</c:v>
                </c:pt>
                <c:pt idx="25465">
                  <c:v>104.145251927</c:v>
                </c:pt>
                <c:pt idx="25466">
                  <c:v>104.1470648419</c:v>
                </c:pt>
                <c:pt idx="25467">
                  <c:v>104.1484978017</c:v>
                </c:pt>
                <c:pt idx="25468">
                  <c:v>104.1498853919</c:v>
                </c:pt>
                <c:pt idx="25469">
                  <c:v>104.151361709</c:v>
                </c:pt>
                <c:pt idx="25470">
                  <c:v>104.1529099615</c:v>
                </c:pt>
                <c:pt idx="25471">
                  <c:v>104.1552123285</c:v>
                </c:pt>
                <c:pt idx="25472">
                  <c:v>104.157244922</c:v>
                </c:pt>
                <c:pt idx="25473">
                  <c:v>104.1582349465</c:v>
                </c:pt>
                <c:pt idx="25474">
                  <c:v>104.1589586395</c:v>
                </c:pt>
                <c:pt idx="25475">
                  <c:v>104.160336089</c:v>
                </c:pt>
                <c:pt idx="25476">
                  <c:v>104.16133800190001</c:v>
                </c:pt>
                <c:pt idx="25477">
                  <c:v>104.16206724120001</c:v>
                </c:pt>
                <c:pt idx="25478">
                  <c:v>104.1630538175</c:v>
                </c:pt>
                <c:pt idx="25479">
                  <c:v>104.16419733399999</c:v>
                </c:pt>
                <c:pt idx="25480">
                  <c:v>104.1651926105</c:v>
                </c:pt>
                <c:pt idx="25481">
                  <c:v>104.16565094400001</c:v>
                </c:pt>
                <c:pt idx="25482">
                  <c:v>104.1663743876</c:v>
                </c:pt>
                <c:pt idx="25483">
                  <c:v>104.16699506410001</c:v>
                </c:pt>
                <c:pt idx="25484">
                  <c:v>104.1693120586</c:v>
                </c:pt>
                <c:pt idx="25485">
                  <c:v>104.1715033688</c:v>
                </c:pt>
                <c:pt idx="25486">
                  <c:v>104.1737614283</c:v>
                </c:pt>
                <c:pt idx="25487">
                  <c:v>104.1761345944</c:v>
                </c:pt>
                <c:pt idx="25488">
                  <c:v>104.1764433705</c:v>
                </c:pt>
                <c:pt idx="25489">
                  <c:v>104.1781206723</c:v>
                </c:pt>
                <c:pt idx="25490">
                  <c:v>104.1797524075</c:v>
                </c:pt>
                <c:pt idx="25491">
                  <c:v>104.1801217548</c:v>
                </c:pt>
                <c:pt idx="25492">
                  <c:v>104.18046620280001</c:v>
                </c:pt>
                <c:pt idx="25493">
                  <c:v>104.1809158444</c:v>
                </c:pt>
                <c:pt idx="25494">
                  <c:v>104.1818132487</c:v>
                </c:pt>
                <c:pt idx="25495">
                  <c:v>104.1823439928</c:v>
                </c:pt>
                <c:pt idx="25496">
                  <c:v>104.1843108609</c:v>
                </c:pt>
                <c:pt idx="25497">
                  <c:v>104.18633173889999</c:v>
                </c:pt>
                <c:pt idx="25498">
                  <c:v>104.1879961592</c:v>
                </c:pt>
                <c:pt idx="25499">
                  <c:v>104.19113673699999</c:v>
                </c:pt>
                <c:pt idx="25500">
                  <c:v>104.19343181630001</c:v>
                </c:pt>
                <c:pt idx="25501">
                  <c:v>104.1949003583</c:v>
                </c:pt>
                <c:pt idx="25502">
                  <c:v>104.1983777937</c:v>
                </c:pt>
                <c:pt idx="25503">
                  <c:v>104.2028350817</c:v>
                </c:pt>
                <c:pt idx="25504">
                  <c:v>104.205896549</c:v>
                </c:pt>
                <c:pt idx="25505">
                  <c:v>104.20835853059999</c:v>
                </c:pt>
                <c:pt idx="25506">
                  <c:v>104.2098729585</c:v>
                </c:pt>
                <c:pt idx="25507">
                  <c:v>104.210538204</c:v>
                </c:pt>
                <c:pt idx="25508">
                  <c:v>104.21081214100001</c:v>
                </c:pt>
                <c:pt idx="25509">
                  <c:v>104.2112143958</c:v>
                </c:pt>
                <c:pt idx="25510">
                  <c:v>104.21187082679999</c:v>
                </c:pt>
                <c:pt idx="25511">
                  <c:v>104.2123026598</c:v>
                </c:pt>
                <c:pt idx="25512">
                  <c:v>104.2129077645</c:v>
                </c:pt>
                <c:pt idx="25513">
                  <c:v>104.21509194150001</c:v>
                </c:pt>
                <c:pt idx="25514">
                  <c:v>104.2170248538</c:v>
                </c:pt>
                <c:pt idx="25515">
                  <c:v>104.2178525515</c:v>
                </c:pt>
                <c:pt idx="25516">
                  <c:v>104.2190294735</c:v>
                </c:pt>
                <c:pt idx="25517">
                  <c:v>104.21959527920001</c:v>
                </c:pt>
                <c:pt idx="25518">
                  <c:v>104.2212311106</c:v>
                </c:pt>
                <c:pt idx="25519">
                  <c:v>104.223007255</c:v>
                </c:pt>
                <c:pt idx="25520">
                  <c:v>104.2242394071</c:v>
                </c:pt>
                <c:pt idx="25521">
                  <c:v>104.2256520111</c:v>
                </c:pt>
                <c:pt idx="25522">
                  <c:v>104.2263935687</c:v>
                </c:pt>
                <c:pt idx="25523">
                  <c:v>104.2268110151</c:v>
                </c:pt>
                <c:pt idx="25524">
                  <c:v>104.22746137590001</c:v>
                </c:pt>
                <c:pt idx="25525">
                  <c:v>104.2285164738</c:v>
                </c:pt>
                <c:pt idx="25526">
                  <c:v>104.229776499</c:v>
                </c:pt>
                <c:pt idx="25527">
                  <c:v>104.23068288659999</c:v>
                </c:pt>
                <c:pt idx="25528">
                  <c:v>104.2310401994</c:v>
                </c:pt>
                <c:pt idx="25529">
                  <c:v>104.2313426172</c:v>
                </c:pt>
                <c:pt idx="25530">
                  <c:v>104.2318824435</c:v>
                </c:pt>
                <c:pt idx="25531">
                  <c:v>104.2328592002</c:v>
                </c:pt>
                <c:pt idx="25532">
                  <c:v>104.2338729607</c:v>
                </c:pt>
                <c:pt idx="25533">
                  <c:v>104.2352914393</c:v>
                </c:pt>
                <c:pt idx="25534">
                  <c:v>104.23745960799999</c:v>
                </c:pt>
                <c:pt idx="25535">
                  <c:v>104.23948868310001</c:v>
                </c:pt>
                <c:pt idx="25536">
                  <c:v>104.24024192269999</c:v>
                </c:pt>
                <c:pt idx="25537">
                  <c:v>104.2407983307</c:v>
                </c:pt>
                <c:pt idx="25538">
                  <c:v>104.24164222429999</c:v>
                </c:pt>
                <c:pt idx="25539">
                  <c:v>104.24209895600001</c:v>
                </c:pt>
                <c:pt idx="25540">
                  <c:v>104.2427351588</c:v>
                </c:pt>
                <c:pt idx="25541">
                  <c:v>104.2441037471</c:v>
                </c:pt>
                <c:pt idx="25542">
                  <c:v>104.2455110487</c:v>
                </c:pt>
                <c:pt idx="25543">
                  <c:v>104.2464612193</c:v>
                </c:pt>
                <c:pt idx="25544">
                  <c:v>104.246988274</c:v>
                </c:pt>
                <c:pt idx="25545">
                  <c:v>104.2483818928</c:v>
                </c:pt>
                <c:pt idx="25546">
                  <c:v>104.2501112161</c:v>
                </c:pt>
                <c:pt idx="25547">
                  <c:v>104.25159605</c:v>
                </c:pt>
                <c:pt idx="25548">
                  <c:v>104.25326001419999</c:v>
                </c:pt>
                <c:pt idx="25549">
                  <c:v>104.25421937820001</c:v>
                </c:pt>
                <c:pt idx="25550">
                  <c:v>104.254739723</c:v>
                </c:pt>
                <c:pt idx="25551">
                  <c:v>104.25580584790001</c:v>
                </c:pt>
                <c:pt idx="25552">
                  <c:v>104.2571502947</c:v>
                </c:pt>
                <c:pt idx="25553">
                  <c:v>104.2576960114</c:v>
                </c:pt>
                <c:pt idx="25554">
                  <c:v>104.2581057525</c:v>
                </c:pt>
                <c:pt idx="25555">
                  <c:v>104.2587526885</c:v>
                </c:pt>
                <c:pt idx="25556">
                  <c:v>104.2591475183</c:v>
                </c:pt>
                <c:pt idx="25557">
                  <c:v>104.260107338</c:v>
                </c:pt>
                <c:pt idx="25558">
                  <c:v>104.2612265858</c:v>
                </c:pt>
                <c:pt idx="25559">
                  <c:v>104.26207490749999</c:v>
                </c:pt>
                <c:pt idx="25560">
                  <c:v>104.26428709299999</c:v>
                </c:pt>
                <c:pt idx="25561">
                  <c:v>104.26600228149999</c:v>
                </c:pt>
                <c:pt idx="25562">
                  <c:v>104.2673715904</c:v>
                </c:pt>
                <c:pt idx="25563">
                  <c:v>104.2687628993</c:v>
                </c:pt>
                <c:pt idx="25564">
                  <c:v>104.26888598550001</c:v>
                </c:pt>
                <c:pt idx="25565">
                  <c:v>104.2693329753</c:v>
                </c:pt>
                <c:pt idx="25566">
                  <c:v>104.27097504210001</c:v>
                </c:pt>
                <c:pt idx="25567">
                  <c:v>104.2739637346</c:v>
                </c:pt>
                <c:pt idx="25568">
                  <c:v>104.2766902006</c:v>
                </c:pt>
                <c:pt idx="25569">
                  <c:v>104.2788596397</c:v>
                </c:pt>
                <c:pt idx="25570">
                  <c:v>104.28113850859999</c:v>
                </c:pt>
                <c:pt idx="25571">
                  <c:v>104.2823203313</c:v>
                </c:pt>
                <c:pt idx="25572">
                  <c:v>104.2831779807</c:v>
                </c:pt>
                <c:pt idx="25573">
                  <c:v>104.2843107237</c:v>
                </c:pt>
                <c:pt idx="25574">
                  <c:v>104.28501590419999</c:v>
                </c:pt>
                <c:pt idx="25575">
                  <c:v>104.28669057659999</c:v>
                </c:pt>
                <c:pt idx="25576">
                  <c:v>104.2881409166</c:v>
                </c:pt>
                <c:pt idx="25577">
                  <c:v>104.2895578844</c:v>
                </c:pt>
                <c:pt idx="25578">
                  <c:v>104.2919809368</c:v>
                </c:pt>
                <c:pt idx="25579">
                  <c:v>104.2937722357</c:v>
                </c:pt>
                <c:pt idx="25580">
                  <c:v>104.2944973959</c:v>
                </c:pt>
                <c:pt idx="25581">
                  <c:v>104.2952063111</c:v>
                </c:pt>
                <c:pt idx="25582">
                  <c:v>104.2964230203</c:v>
                </c:pt>
                <c:pt idx="25583">
                  <c:v>104.2975568346</c:v>
                </c:pt>
                <c:pt idx="25584">
                  <c:v>104.2985324504</c:v>
                </c:pt>
                <c:pt idx="25585">
                  <c:v>104.29918195979999</c:v>
                </c:pt>
                <c:pt idx="25586">
                  <c:v>104.29956263850001</c:v>
                </c:pt>
                <c:pt idx="25587">
                  <c:v>104.2998058787</c:v>
                </c:pt>
                <c:pt idx="25588">
                  <c:v>104.30215035579999</c:v>
                </c:pt>
                <c:pt idx="25589">
                  <c:v>104.3045960212</c:v>
                </c:pt>
                <c:pt idx="25590">
                  <c:v>104.3055390799</c:v>
                </c:pt>
                <c:pt idx="25591">
                  <c:v>104.3067751958</c:v>
                </c:pt>
                <c:pt idx="25592">
                  <c:v>104.3075442657</c:v>
                </c:pt>
                <c:pt idx="25593">
                  <c:v>104.3084195433</c:v>
                </c:pt>
                <c:pt idx="25594">
                  <c:v>104.30916454859999</c:v>
                </c:pt>
                <c:pt idx="25595">
                  <c:v>104.31041774560001</c:v>
                </c:pt>
                <c:pt idx="25596">
                  <c:v>104.3119256617</c:v>
                </c:pt>
                <c:pt idx="25597">
                  <c:v>104.3126933806</c:v>
                </c:pt>
                <c:pt idx="25598">
                  <c:v>104.3148360216</c:v>
                </c:pt>
                <c:pt idx="25599">
                  <c:v>104.3184807837</c:v>
                </c:pt>
                <c:pt idx="25600">
                  <c:v>104.32067876239999</c:v>
                </c:pt>
                <c:pt idx="25601">
                  <c:v>104.3212168853</c:v>
                </c:pt>
                <c:pt idx="25602">
                  <c:v>104.3215319113</c:v>
                </c:pt>
                <c:pt idx="25603">
                  <c:v>104.3218605149</c:v>
                </c:pt>
                <c:pt idx="25604">
                  <c:v>104.3222592536</c:v>
                </c:pt>
                <c:pt idx="25605">
                  <c:v>104.3237551603</c:v>
                </c:pt>
                <c:pt idx="25606">
                  <c:v>104.3251866824</c:v>
                </c:pt>
                <c:pt idx="25607">
                  <c:v>104.32676343519999</c:v>
                </c:pt>
                <c:pt idx="25608">
                  <c:v>104.3289037892</c:v>
                </c:pt>
                <c:pt idx="25609">
                  <c:v>104.3297633982</c:v>
                </c:pt>
                <c:pt idx="25610">
                  <c:v>104.3309324048</c:v>
                </c:pt>
                <c:pt idx="25611">
                  <c:v>104.3325048186</c:v>
                </c:pt>
                <c:pt idx="25612">
                  <c:v>104.3335522357</c:v>
                </c:pt>
                <c:pt idx="25613">
                  <c:v>104.33518191669999</c:v>
                </c:pt>
                <c:pt idx="25614">
                  <c:v>104.3364279692</c:v>
                </c:pt>
                <c:pt idx="25615">
                  <c:v>104.3370233254</c:v>
                </c:pt>
                <c:pt idx="25616">
                  <c:v>104.33763061080001</c:v>
                </c:pt>
                <c:pt idx="25617">
                  <c:v>104.3391127034</c:v>
                </c:pt>
                <c:pt idx="25618">
                  <c:v>104.3405900497</c:v>
                </c:pt>
                <c:pt idx="25619">
                  <c:v>104.3415408274</c:v>
                </c:pt>
                <c:pt idx="25620">
                  <c:v>104.3426705495</c:v>
                </c:pt>
                <c:pt idx="25621">
                  <c:v>104.34451240289999</c:v>
                </c:pt>
                <c:pt idx="25622">
                  <c:v>104.3461609245</c:v>
                </c:pt>
                <c:pt idx="25623">
                  <c:v>104.3464749324</c:v>
                </c:pt>
                <c:pt idx="25624">
                  <c:v>104.3471508483</c:v>
                </c:pt>
                <c:pt idx="25625">
                  <c:v>104.3475902063</c:v>
                </c:pt>
                <c:pt idx="25626">
                  <c:v>104.3477454425</c:v>
                </c:pt>
                <c:pt idx="25627">
                  <c:v>104.3483886641</c:v>
                </c:pt>
                <c:pt idx="25628">
                  <c:v>104.3503284312</c:v>
                </c:pt>
                <c:pt idx="25629">
                  <c:v>104.35359942389999</c:v>
                </c:pt>
                <c:pt idx="25630">
                  <c:v>104.3567381463</c:v>
                </c:pt>
                <c:pt idx="25631">
                  <c:v>104.35838059779999</c:v>
                </c:pt>
                <c:pt idx="25632">
                  <c:v>104.3592661894</c:v>
                </c:pt>
                <c:pt idx="25633">
                  <c:v>104.36012555799999</c:v>
                </c:pt>
                <c:pt idx="25634">
                  <c:v>104.3616881061</c:v>
                </c:pt>
                <c:pt idx="25635">
                  <c:v>104.3629943163</c:v>
                </c:pt>
                <c:pt idx="25636">
                  <c:v>104.3631028282</c:v>
                </c:pt>
                <c:pt idx="25637">
                  <c:v>104.3636056476</c:v>
                </c:pt>
                <c:pt idx="25638">
                  <c:v>104.3652301864</c:v>
                </c:pt>
                <c:pt idx="25639">
                  <c:v>104.3669143609</c:v>
                </c:pt>
                <c:pt idx="25640">
                  <c:v>104.36760183520001</c:v>
                </c:pt>
                <c:pt idx="25641">
                  <c:v>104.3685642872</c:v>
                </c:pt>
                <c:pt idx="25642">
                  <c:v>104.3698156497</c:v>
                </c:pt>
                <c:pt idx="25643">
                  <c:v>104.3706038567</c:v>
                </c:pt>
                <c:pt idx="25644">
                  <c:v>104.371179527</c:v>
                </c:pt>
                <c:pt idx="25645">
                  <c:v>104.3726526896</c:v>
                </c:pt>
                <c:pt idx="25646">
                  <c:v>104.3749104492</c:v>
                </c:pt>
                <c:pt idx="25647">
                  <c:v>104.3760104949</c:v>
                </c:pt>
                <c:pt idx="25648">
                  <c:v>104.37617463629999</c:v>
                </c:pt>
                <c:pt idx="25649">
                  <c:v>104.3802909284</c:v>
                </c:pt>
                <c:pt idx="25650">
                  <c:v>104.3846421122</c:v>
                </c:pt>
                <c:pt idx="25651">
                  <c:v>104.3850566795</c:v>
                </c:pt>
                <c:pt idx="25652">
                  <c:v>104.3851970259</c:v>
                </c:pt>
                <c:pt idx="25653">
                  <c:v>104.3853927219</c:v>
                </c:pt>
                <c:pt idx="25654">
                  <c:v>104.3859795475</c:v>
                </c:pt>
                <c:pt idx="25655">
                  <c:v>104.3866405551</c:v>
                </c:pt>
                <c:pt idx="25656">
                  <c:v>104.3874322219</c:v>
                </c:pt>
                <c:pt idx="25657">
                  <c:v>104.3884492347</c:v>
                </c:pt>
                <c:pt idx="25658">
                  <c:v>104.389711035</c:v>
                </c:pt>
                <c:pt idx="25659">
                  <c:v>104.39243225440001</c:v>
                </c:pt>
                <c:pt idx="25660">
                  <c:v>104.3948318894</c:v>
                </c:pt>
                <c:pt idx="25661">
                  <c:v>104.395466468</c:v>
                </c:pt>
                <c:pt idx="25662">
                  <c:v>104.3958460322</c:v>
                </c:pt>
                <c:pt idx="25663">
                  <c:v>104.3979538363</c:v>
                </c:pt>
                <c:pt idx="25664">
                  <c:v>104.4002424177</c:v>
                </c:pt>
                <c:pt idx="25665">
                  <c:v>104.400711152</c:v>
                </c:pt>
                <c:pt idx="25666">
                  <c:v>104.40205142569999</c:v>
                </c:pt>
                <c:pt idx="25667">
                  <c:v>104.40552102149999</c:v>
                </c:pt>
                <c:pt idx="25668">
                  <c:v>104.40796456370001</c:v>
                </c:pt>
                <c:pt idx="25669">
                  <c:v>104.4086918645</c:v>
                </c:pt>
                <c:pt idx="25670">
                  <c:v>104.4100865986</c:v>
                </c:pt>
                <c:pt idx="25671">
                  <c:v>104.4112658717</c:v>
                </c:pt>
                <c:pt idx="25672">
                  <c:v>104.4131333819</c:v>
                </c:pt>
                <c:pt idx="25673">
                  <c:v>104.41570417360001</c:v>
                </c:pt>
                <c:pt idx="25674">
                  <c:v>104.41761376220001</c:v>
                </c:pt>
                <c:pt idx="25675">
                  <c:v>104.4187051517</c:v>
                </c:pt>
                <c:pt idx="25676">
                  <c:v>104.4191634637</c:v>
                </c:pt>
                <c:pt idx="25677">
                  <c:v>104.4206470888</c:v>
                </c:pt>
                <c:pt idx="25678">
                  <c:v>104.42454081050001</c:v>
                </c:pt>
                <c:pt idx="25679">
                  <c:v>104.4282839959</c:v>
                </c:pt>
                <c:pt idx="25680">
                  <c:v>104.4293963489</c:v>
                </c:pt>
                <c:pt idx="25681">
                  <c:v>104.4304758464</c:v>
                </c:pt>
                <c:pt idx="25682">
                  <c:v>104.4324857615</c:v>
                </c:pt>
                <c:pt idx="25683">
                  <c:v>104.4342433991</c:v>
                </c:pt>
                <c:pt idx="25684">
                  <c:v>104.43519285310001</c:v>
                </c:pt>
                <c:pt idx="25685">
                  <c:v>104.4354800536</c:v>
                </c:pt>
                <c:pt idx="25686">
                  <c:v>104.4363005583</c:v>
                </c:pt>
                <c:pt idx="25687">
                  <c:v>104.437365877</c:v>
                </c:pt>
                <c:pt idx="25688">
                  <c:v>104.43807851299999</c:v>
                </c:pt>
                <c:pt idx="25689">
                  <c:v>104.4390936846</c:v>
                </c:pt>
                <c:pt idx="25690">
                  <c:v>104.4403311823</c:v>
                </c:pt>
                <c:pt idx="25691">
                  <c:v>104.44134666079999</c:v>
                </c:pt>
                <c:pt idx="25692">
                  <c:v>104.4417941862</c:v>
                </c:pt>
                <c:pt idx="25693">
                  <c:v>104.4420706594</c:v>
                </c:pt>
                <c:pt idx="25694">
                  <c:v>104.44259524340001</c:v>
                </c:pt>
                <c:pt idx="25695">
                  <c:v>104.44394258600001</c:v>
                </c:pt>
                <c:pt idx="25696">
                  <c:v>104.4452871312</c:v>
                </c:pt>
                <c:pt idx="25697">
                  <c:v>104.44684562490001</c:v>
                </c:pt>
                <c:pt idx="25698">
                  <c:v>104.4492239491</c:v>
                </c:pt>
                <c:pt idx="25699">
                  <c:v>104.4513739369</c:v>
                </c:pt>
                <c:pt idx="25700">
                  <c:v>104.4528882008</c:v>
                </c:pt>
                <c:pt idx="25701">
                  <c:v>104.4558073929</c:v>
                </c:pt>
                <c:pt idx="25702">
                  <c:v>104.4588078882</c:v>
                </c:pt>
                <c:pt idx="25703">
                  <c:v>104.45955329980001</c:v>
                </c:pt>
                <c:pt idx="25704">
                  <c:v>104.46032085349999</c:v>
                </c:pt>
                <c:pt idx="25705">
                  <c:v>104.4621580642</c:v>
                </c:pt>
                <c:pt idx="25706">
                  <c:v>104.4640261569</c:v>
                </c:pt>
                <c:pt idx="25707">
                  <c:v>104.4655864337</c:v>
                </c:pt>
                <c:pt idx="25708">
                  <c:v>104.46674206260001</c:v>
                </c:pt>
                <c:pt idx="25709">
                  <c:v>104.4675789155</c:v>
                </c:pt>
                <c:pt idx="25710">
                  <c:v>104.47067119170001</c:v>
                </c:pt>
                <c:pt idx="25711">
                  <c:v>104.474336804</c:v>
                </c:pt>
                <c:pt idx="25712">
                  <c:v>104.4759863394</c:v>
                </c:pt>
                <c:pt idx="25713">
                  <c:v>104.4767700015</c:v>
                </c:pt>
                <c:pt idx="25714">
                  <c:v>104.4775677619</c:v>
                </c:pt>
                <c:pt idx="25715">
                  <c:v>104.47806423519999</c:v>
                </c:pt>
                <c:pt idx="25716">
                  <c:v>104.4793228434</c:v>
                </c:pt>
                <c:pt idx="25717">
                  <c:v>104.4824320132</c:v>
                </c:pt>
                <c:pt idx="25718">
                  <c:v>104.4844671117</c:v>
                </c:pt>
                <c:pt idx="25719">
                  <c:v>104.4853734853</c:v>
                </c:pt>
                <c:pt idx="25720">
                  <c:v>104.4863462424</c:v>
                </c:pt>
                <c:pt idx="25721">
                  <c:v>104.4867037042</c:v>
                </c:pt>
                <c:pt idx="25722">
                  <c:v>104.48811215950001</c:v>
                </c:pt>
                <c:pt idx="25723">
                  <c:v>104.4897678839</c:v>
                </c:pt>
                <c:pt idx="25724">
                  <c:v>104.4903382769</c:v>
                </c:pt>
                <c:pt idx="25725">
                  <c:v>104.4906202255</c:v>
                </c:pt>
                <c:pt idx="25726">
                  <c:v>104.491121733</c:v>
                </c:pt>
                <c:pt idx="25727">
                  <c:v>104.4919168026</c:v>
                </c:pt>
                <c:pt idx="25728">
                  <c:v>104.4923429002</c:v>
                </c:pt>
                <c:pt idx="25729">
                  <c:v>104.4933946636</c:v>
                </c:pt>
                <c:pt idx="25730">
                  <c:v>104.4948090979</c:v>
                </c:pt>
                <c:pt idx="25731">
                  <c:v>104.4953915423</c:v>
                </c:pt>
                <c:pt idx="25732">
                  <c:v>104.495948361</c:v>
                </c:pt>
                <c:pt idx="25733">
                  <c:v>104.4975929081</c:v>
                </c:pt>
                <c:pt idx="25734">
                  <c:v>104.5001803482</c:v>
                </c:pt>
                <c:pt idx="25735">
                  <c:v>104.5022130934</c:v>
                </c:pt>
                <c:pt idx="25736">
                  <c:v>104.5031466427</c:v>
                </c:pt>
                <c:pt idx="25737">
                  <c:v>104.5040949859</c:v>
                </c:pt>
                <c:pt idx="25738">
                  <c:v>104.5050831943</c:v>
                </c:pt>
                <c:pt idx="25739">
                  <c:v>104.505918854</c:v>
                </c:pt>
                <c:pt idx="25740">
                  <c:v>104.5066599778</c:v>
                </c:pt>
                <c:pt idx="25741">
                  <c:v>104.50708355259999</c:v>
                </c:pt>
                <c:pt idx="25742">
                  <c:v>104.5074084271</c:v>
                </c:pt>
                <c:pt idx="25743">
                  <c:v>104.50765886790001</c:v>
                </c:pt>
                <c:pt idx="25744">
                  <c:v>104.5082284762</c:v>
                </c:pt>
                <c:pt idx="25745">
                  <c:v>104.5086870631</c:v>
                </c:pt>
                <c:pt idx="25746">
                  <c:v>104.5090945021</c:v>
                </c:pt>
                <c:pt idx="25747">
                  <c:v>104.509910429</c:v>
                </c:pt>
                <c:pt idx="25748">
                  <c:v>104.5113695762</c:v>
                </c:pt>
                <c:pt idx="25749">
                  <c:v>104.51281460360001</c:v>
                </c:pt>
                <c:pt idx="25750">
                  <c:v>104.51374501319999</c:v>
                </c:pt>
                <c:pt idx="25751">
                  <c:v>104.5146705655</c:v>
                </c:pt>
                <c:pt idx="25752">
                  <c:v>104.5152821746</c:v>
                </c:pt>
                <c:pt idx="25753">
                  <c:v>104.5166781524</c:v>
                </c:pt>
                <c:pt idx="25754">
                  <c:v>104.51848209080001</c:v>
                </c:pt>
                <c:pt idx="25755">
                  <c:v>104.52018953459999</c:v>
                </c:pt>
                <c:pt idx="25756">
                  <c:v>104.5214315387</c:v>
                </c:pt>
                <c:pt idx="25757">
                  <c:v>104.5215821896</c:v>
                </c:pt>
                <c:pt idx="25758">
                  <c:v>104.5219976077</c:v>
                </c:pt>
                <c:pt idx="25759">
                  <c:v>104.5223772241</c:v>
                </c:pt>
                <c:pt idx="25760">
                  <c:v>104.5228031701</c:v>
                </c:pt>
                <c:pt idx="25761">
                  <c:v>104.5235734013</c:v>
                </c:pt>
                <c:pt idx="25762">
                  <c:v>104.52478927839999</c:v>
                </c:pt>
                <c:pt idx="25763">
                  <c:v>104.52571679810001</c:v>
                </c:pt>
                <c:pt idx="25764">
                  <c:v>104.5260806097</c:v>
                </c:pt>
                <c:pt idx="25765">
                  <c:v>104.5263476554</c:v>
                </c:pt>
                <c:pt idx="25766">
                  <c:v>104.52704437289999</c:v>
                </c:pt>
                <c:pt idx="25767">
                  <c:v>104.5285221076</c:v>
                </c:pt>
                <c:pt idx="25768">
                  <c:v>104.5297203834</c:v>
                </c:pt>
                <c:pt idx="25769">
                  <c:v>104.53042816280001</c:v>
                </c:pt>
                <c:pt idx="25770">
                  <c:v>104.5318258114</c:v>
                </c:pt>
                <c:pt idx="25771">
                  <c:v>104.5339287218</c:v>
                </c:pt>
                <c:pt idx="25772">
                  <c:v>104.5353121256</c:v>
                </c:pt>
                <c:pt idx="25773">
                  <c:v>104.53600615480001</c:v>
                </c:pt>
                <c:pt idx="25774">
                  <c:v>104.53741628980001</c:v>
                </c:pt>
                <c:pt idx="25775">
                  <c:v>104.53944358450001</c:v>
                </c:pt>
                <c:pt idx="25776">
                  <c:v>104.5404411968</c:v>
                </c:pt>
                <c:pt idx="25777">
                  <c:v>104.54129494199999</c:v>
                </c:pt>
                <c:pt idx="25778">
                  <c:v>104.54280461179999</c:v>
                </c:pt>
                <c:pt idx="25779">
                  <c:v>104.5435976852</c:v>
                </c:pt>
                <c:pt idx="25780">
                  <c:v>104.5444288427</c:v>
                </c:pt>
                <c:pt idx="25781">
                  <c:v>104.5468212375</c:v>
                </c:pt>
                <c:pt idx="25782">
                  <c:v>104.5522627408</c:v>
                </c:pt>
                <c:pt idx="25783">
                  <c:v>104.55639156079999</c:v>
                </c:pt>
                <c:pt idx="25784">
                  <c:v>104.55674194060001</c:v>
                </c:pt>
                <c:pt idx="25785">
                  <c:v>104.55684872659999</c:v>
                </c:pt>
                <c:pt idx="25786">
                  <c:v>104.5569595124</c:v>
                </c:pt>
                <c:pt idx="25787">
                  <c:v>104.5581048321</c:v>
                </c:pt>
                <c:pt idx="25788">
                  <c:v>104.5596195804</c:v>
                </c:pt>
                <c:pt idx="25789">
                  <c:v>104.5609027517</c:v>
                </c:pt>
                <c:pt idx="25790">
                  <c:v>104.5629863235</c:v>
                </c:pt>
                <c:pt idx="25791">
                  <c:v>104.5643926533</c:v>
                </c:pt>
                <c:pt idx="25792">
                  <c:v>104.5650512149</c:v>
                </c:pt>
                <c:pt idx="25793">
                  <c:v>104.5658427584</c:v>
                </c:pt>
                <c:pt idx="25794">
                  <c:v>104.56696325599999</c:v>
                </c:pt>
                <c:pt idx="25795">
                  <c:v>104.5682020249</c:v>
                </c:pt>
                <c:pt idx="25796">
                  <c:v>104.5691072357</c:v>
                </c:pt>
                <c:pt idx="25797">
                  <c:v>104.57137354459999</c:v>
                </c:pt>
                <c:pt idx="25798">
                  <c:v>104.5732469965</c:v>
                </c:pt>
                <c:pt idx="25799">
                  <c:v>104.574396138</c:v>
                </c:pt>
                <c:pt idx="25800">
                  <c:v>104.57695992159999</c:v>
                </c:pt>
                <c:pt idx="25801">
                  <c:v>104.58095737009999</c:v>
                </c:pt>
                <c:pt idx="25802">
                  <c:v>104.58378217870001</c:v>
                </c:pt>
                <c:pt idx="25803">
                  <c:v>104.5841057583</c:v>
                </c:pt>
                <c:pt idx="25804">
                  <c:v>104.5852605214</c:v>
                </c:pt>
                <c:pt idx="25805">
                  <c:v>104.5864789644</c:v>
                </c:pt>
                <c:pt idx="25806">
                  <c:v>104.58766232390001</c:v>
                </c:pt>
                <c:pt idx="25807">
                  <c:v>104.5890217221</c:v>
                </c:pt>
                <c:pt idx="25808">
                  <c:v>104.5897857218</c:v>
                </c:pt>
                <c:pt idx="25809">
                  <c:v>104.5919808603</c:v>
                </c:pt>
                <c:pt idx="25810">
                  <c:v>104.5940948631</c:v>
                </c:pt>
                <c:pt idx="25811">
                  <c:v>104.5946370372</c:v>
                </c:pt>
                <c:pt idx="25812">
                  <c:v>104.5948631376</c:v>
                </c:pt>
                <c:pt idx="25813">
                  <c:v>104.5962191206</c:v>
                </c:pt>
                <c:pt idx="25814">
                  <c:v>104.5984532323</c:v>
                </c:pt>
                <c:pt idx="25815">
                  <c:v>104.59980294499999</c:v>
                </c:pt>
                <c:pt idx="25816">
                  <c:v>104.600217051</c:v>
                </c:pt>
                <c:pt idx="25817">
                  <c:v>104.6003012102</c:v>
                </c:pt>
                <c:pt idx="25818">
                  <c:v>104.6007404437</c:v>
                </c:pt>
                <c:pt idx="25819">
                  <c:v>104.6025458494</c:v>
                </c:pt>
                <c:pt idx="25820">
                  <c:v>104.6040166273</c:v>
                </c:pt>
                <c:pt idx="25821">
                  <c:v>104.60427593270001</c:v>
                </c:pt>
                <c:pt idx="25822">
                  <c:v>104.60484657560001</c:v>
                </c:pt>
                <c:pt idx="25823">
                  <c:v>104.6070069199</c:v>
                </c:pt>
                <c:pt idx="25824">
                  <c:v>104.60886944249999</c:v>
                </c:pt>
                <c:pt idx="25825">
                  <c:v>104.60914296679999</c:v>
                </c:pt>
                <c:pt idx="25826">
                  <c:v>104.6100229341</c:v>
                </c:pt>
                <c:pt idx="25827">
                  <c:v>104.6108971579</c:v>
                </c:pt>
                <c:pt idx="25828">
                  <c:v>104.6137456221</c:v>
                </c:pt>
                <c:pt idx="25829">
                  <c:v>104.6193584623</c:v>
                </c:pt>
                <c:pt idx="25830">
                  <c:v>104.6223456808</c:v>
                </c:pt>
                <c:pt idx="25831">
                  <c:v>104.62309904689999</c:v>
                </c:pt>
                <c:pt idx="25832">
                  <c:v>104.6242653761</c:v>
                </c:pt>
                <c:pt idx="25833">
                  <c:v>104.6247877183</c:v>
                </c:pt>
                <c:pt idx="25834">
                  <c:v>104.6249913657</c:v>
                </c:pt>
                <c:pt idx="25835">
                  <c:v>104.62600470859999</c:v>
                </c:pt>
                <c:pt idx="25836">
                  <c:v>104.62856880539999</c:v>
                </c:pt>
                <c:pt idx="25837">
                  <c:v>104.6314577368</c:v>
                </c:pt>
                <c:pt idx="25838">
                  <c:v>104.6326932982</c:v>
                </c:pt>
                <c:pt idx="25839">
                  <c:v>104.6340121317</c:v>
                </c:pt>
                <c:pt idx="25840">
                  <c:v>104.63653284839999</c:v>
                </c:pt>
                <c:pt idx="25841">
                  <c:v>104.63824627220001</c:v>
                </c:pt>
                <c:pt idx="25842">
                  <c:v>104.6389841077</c:v>
                </c:pt>
                <c:pt idx="25843">
                  <c:v>104.63938172429999</c:v>
                </c:pt>
                <c:pt idx="25844">
                  <c:v>104.63987478830001</c:v>
                </c:pt>
                <c:pt idx="25845">
                  <c:v>104.6405538444</c:v>
                </c:pt>
                <c:pt idx="25846">
                  <c:v>104.64164044970001</c:v>
                </c:pt>
                <c:pt idx="25847">
                  <c:v>104.6425013102</c:v>
                </c:pt>
                <c:pt idx="25848">
                  <c:v>104.6426658707</c:v>
                </c:pt>
                <c:pt idx="25849">
                  <c:v>104.64439790439999</c:v>
                </c:pt>
                <c:pt idx="25850">
                  <c:v>104.64769392159999</c:v>
                </c:pt>
                <c:pt idx="25851">
                  <c:v>104.64952473210001</c:v>
                </c:pt>
                <c:pt idx="25852">
                  <c:v>104.65179178299999</c:v>
                </c:pt>
                <c:pt idx="25853">
                  <c:v>104.6538877218</c:v>
                </c:pt>
                <c:pt idx="25854">
                  <c:v>104.6555966927</c:v>
                </c:pt>
                <c:pt idx="25855">
                  <c:v>104.6580951798</c:v>
                </c:pt>
                <c:pt idx="25856">
                  <c:v>104.6592654083</c:v>
                </c:pt>
                <c:pt idx="25857">
                  <c:v>104.65989868689999</c:v>
                </c:pt>
                <c:pt idx="25858">
                  <c:v>104.66147748429999</c:v>
                </c:pt>
                <c:pt idx="25859">
                  <c:v>104.6632171979</c:v>
                </c:pt>
                <c:pt idx="25860">
                  <c:v>104.66367591540001</c:v>
                </c:pt>
                <c:pt idx="25861">
                  <c:v>104.6649408313</c:v>
                </c:pt>
                <c:pt idx="25862">
                  <c:v>104.6667604509</c:v>
                </c:pt>
                <c:pt idx="25863">
                  <c:v>104.66867996889999</c:v>
                </c:pt>
                <c:pt idx="25864">
                  <c:v>104.67050140880001</c:v>
                </c:pt>
                <c:pt idx="25865">
                  <c:v>104.6713982009</c:v>
                </c:pt>
                <c:pt idx="25866">
                  <c:v>104.6723795421</c:v>
                </c:pt>
                <c:pt idx="25867">
                  <c:v>104.6729688784</c:v>
                </c:pt>
                <c:pt idx="25868">
                  <c:v>104.67418256080001</c:v>
                </c:pt>
                <c:pt idx="25869">
                  <c:v>104.6754106003</c:v>
                </c:pt>
                <c:pt idx="25870">
                  <c:v>104.67619392749999</c:v>
                </c:pt>
                <c:pt idx="25871">
                  <c:v>104.6771468095</c:v>
                </c:pt>
                <c:pt idx="25872">
                  <c:v>104.67881340380001</c:v>
                </c:pt>
                <c:pt idx="25873">
                  <c:v>104.68041626420001</c:v>
                </c:pt>
                <c:pt idx="25874">
                  <c:v>104.68150019300001</c:v>
                </c:pt>
                <c:pt idx="25875">
                  <c:v>104.682894688</c:v>
                </c:pt>
                <c:pt idx="25876">
                  <c:v>104.683428083</c:v>
                </c:pt>
                <c:pt idx="25877">
                  <c:v>104.68373430219999</c:v>
                </c:pt>
                <c:pt idx="25878">
                  <c:v>104.6845057955</c:v>
                </c:pt>
                <c:pt idx="25879">
                  <c:v>104.68559507400001</c:v>
                </c:pt>
                <c:pt idx="25880">
                  <c:v>104.6865062097</c:v>
                </c:pt>
                <c:pt idx="25881">
                  <c:v>104.6876371929</c:v>
                </c:pt>
                <c:pt idx="25882">
                  <c:v>104.6884297907</c:v>
                </c:pt>
                <c:pt idx="25883">
                  <c:v>104.6893754542</c:v>
                </c:pt>
                <c:pt idx="25884">
                  <c:v>104.6913342965</c:v>
                </c:pt>
                <c:pt idx="25885">
                  <c:v>104.6924807199</c:v>
                </c:pt>
                <c:pt idx="25886">
                  <c:v>104.6942215957</c:v>
                </c:pt>
                <c:pt idx="25887">
                  <c:v>104.69629293929999</c:v>
                </c:pt>
                <c:pt idx="25888">
                  <c:v>104.6972580517</c:v>
                </c:pt>
                <c:pt idx="25889">
                  <c:v>104.6977929201</c:v>
                </c:pt>
                <c:pt idx="25890">
                  <c:v>104.698065879</c:v>
                </c:pt>
                <c:pt idx="25891">
                  <c:v>104.70162595559999</c:v>
                </c:pt>
                <c:pt idx="25892">
                  <c:v>104.70532013810001</c:v>
                </c:pt>
                <c:pt idx="25893">
                  <c:v>104.7062629151</c:v>
                </c:pt>
                <c:pt idx="25894">
                  <c:v>104.7106236051</c:v>
                </c:pt>
                <c:pt idx="25895">
                  <c:v>104.7172965959</c:v>
                </c:pt>
                <c:pt idx="25896">
                  <c:v>104.7208775955</c:v>
                </c:pt>
                <c:pt idx="25897">
                  <c:v>104.72161901939999</c:v>
                </c:pt>
                <c:pt idx="25898">
                  <c:v>104.7220275562</c:v>
                </c:pt>
                <c:pt idx="25899">
                  <c:v>104.72259855759999</c:v>
                </c:pt>
                <c:pt idx="25900">
                  <c:v>104.723718846</c:v>
                </c:pt>
                <c:pt idx="25901">
                  <c:v>104.7258107894</c:v>
                </c:pt>
                <c:pt idx="25902">
                  <c:v>104.7270977819</c:v>
                </c:pt>
                <c:pt idx="25903">
                  <c:v>104.7280705201</c:v>
                </c:pt>
                <c:pt idx="25904">
                  <c:v>104.729056073</c:v>
                </c:pt>
                <c:pt idx="25905">
                  <c:v>104.730491172</c:v>
                </c:pt>
                <c:pt idx="25906">
                  <c:v>104.732917194</c:v>
                </c:pt>
                <c:pt idx="25907">
                  <c:v>104.73409912370001</c:v>
                </c:pt>
                <c:pt idx="25908">
                  <c:v>104.73424637630001</c:v>
                </c:pt>
                <c:pt idx="25909">
                  <c:v>104.73705739419999</c:v>
                </c:pt>
                <c:pt idx="25910">
                  <c:v>104.74097289540001</c:v>
                </c:pt>
                <c:pt idx="25911">
                  <c:v>104.7427809693</c:v>
                </c:pt>
                <c:pt idx="25912">
                  <c:v>104.74356863840001</c:v>
                </c:pt>
                <c:pt idx="25913">
                  <c:v>104.7446234948</c:v>
                </c:pt>
                <c:pt idx="25914">
                  <c:v>104.7466275326</c:v>
                </c:pt>
                <c:pt idx="25915">
                  <c:v>104.7489664221</c:v>
                </c:pt>
                <c:pt idx="25916">
                  <c:v>104.7502583791</c:v>
                </c:pt>
                <c:pt idx="25917">
                  <c:v>104.7504740177</c:v>
                </c:pt>
                <c:pt idx="25918">
                  <c:v>104.7524627726</c:v>
                </c:pt>
                <c:pt idx="25919">
                  <c:v>104.7543976587</c:v>
                </c:pt>
                <c:pt idx="25920">
                  <c:v>104.7549608496</c:v>
                </c:pt>
                <c:pt idx="25921">
                  <c:v>104.7570594708</c:v>
                </c:pt>
                <c:pt idx="25922">
                  <c:v>104.7596138798</c:v>
                </c:pt>
                <c:pt idx="25923">
                  <c:v>104.7610657064</c:v>
                </c:pt>
                <c:pt idx="25924">
                  <c:v>104.76168848490001</c:v>
                </c:pt>
                <c:pt idx="25925">
                  <c:v>104.7618390356</c:v>
                </c:pt>
                <c:pt idx="25926">
                  <c:v>104.762787425</c:v>
                </c:pt>
                <c:pt idx="25927">
                  <c:v>104.7642945727</c:v>
                </c:pt>
                <c:pt idx="25928">
                  <c:v>104.7662149681</c:v>
                </c:pt>
                <c:pt idx="25929">
                  <c:v>104.7676197895</c:v>
                </c:pt>
                <c:pt idx="25930">
                  <c:v>104.7678071353</c:v>
                </c:pt>
                <c:pt idx="25931">
                  <c:v>104.77094321280001</c:v>
                </c:pt>
                <c:pt idx="25932">
                  <c:v>104.7749669949</c:v>
                </c:pt>
                <c:pt idx="25933">
                  <c:v>104.7765868526</c:v>
                </c:pt>
                <c:pt idx="25934">
                  <c:v>104.77807375739999</c:v>
                </c:pt>
                <c:pt idx="25935">
                  <c:v>104.7791751537</c:v>
                </c:pt>
                <c:pt idx="25936">
                  <c:v>104.7811009033</c:v>
                </c:pt>
                <c:pt idx="25937">
                  <c:v>104.78312063049999</c:v>
                </c:pt>
                <c:pt idx="25938">
                  <c:v>104.7837766709</c:v>
                </c:pt>
                <c:pt idx="25939">
                  <c:v>104.78439783970001</c:v>
                </c:pt>
                <c:pt idx="25940">
                  <c:v>104.78647546089999</c:v>
                </c:pt>
                <c:pt idx="25941">
                  <c:v>104.7887228541</c:v>
                </c:pt>
                <c:pt idx="25942">
                  <c:v>104.79042829300001</c:v>
                </c:pt>
                <c:pt idx="25943">
                  <c:v>104.7928313801</c:v>
                </c:pt>
                <c:pt idx="25944">
                  <c:v>104.7952783331</c:v>
                </c:pt>
                <c:pt idx="25945">
                  <c:v>104.7969047909</c:v>
                </c:pt>
                <c:pt idx="25946">
                  <c:v>104.79772202149999</c:v>
                </c:pt>
                <c:pt idx="25947">
                  <c:v>104.7983299017</c:v>
                </c:pt>
                <c:pt idx="25948">
                  <c:v>104.79853306530001</c:v>
                </c:pt>
                <c:pt idx="25949">
                  <c:v>104.7987707759</c:v>
                </c:pt>
                <c:pt idx="25950">
                  <c:v>104.7997494154</c:v>
                </c:pt>
                <c:pt idx="25951">
                  <c:v>104.80108787179999</c:v>
                </c:pt>
                <c:pt idx="25952">
                  <c:v>104.8050684057</c:v>
                </c:pt>
                <c:pt idx="25953">
                  <c:v>104.80910601550001</c:v>
                </c:pt>
                <c:pt idx="25954">
                  <c:v>104.8101240813</c:v>
                </c:pt>
                <c:pt idx="25955">
                  <c:v>104.81087297489999</c:v>
                </c:pt>
                <c:pt idx="25956">
                  <c:v>104.81155714800001</c:v>
                </c:pt>
                <c:pt idx="25957">
                  <c:v>104.8125501849</c:v>
                </c:pt>
                <c:pt idx="25958">
                  <c:v>104.81386456280001</c:v>
                </c:pt>
                <c:pt idx="25959">
                  <c:v>104.8154537026</c:v>
                </c:pt>
                <c:pt idx="25960">
                  <c:v>104.8175559301</c:v>
                </c:pt>
                <c:pt idx="25961">
                  <c:v>104.81923896409999</c:v>
                </c:pt>
                <c:pt idx="25962">
                  <c:v>104.8200145956</c:v>
                </c:pt>
                <c:pt idx="25963">
                  <c:v>104.8215703123</c:v>
                </c:pt>
                <c:pt idx="25964">
                  <c:v>104.82308216449999</c:v>
                </c:pt>
                <c:pt idx="25965">
                  <c:v>104.82342747849999</c:v>
                </c:pt>
                <c:pt idx="25966">
                  <c:v>104.8237253163</c:v>
                </c:pt>
                <c:pt idx="25967">
                  <c:v>104.8248483143</c:v>
                </c:pt>
                <c:pt idx="25968">
                  <c:v>104.82594234840001</c:v>
                </c:pt>
                <c:pt idx="25969">
                  <c:v>104.8263070819</c:v>
                </c:pt>
                <c:pt idx="25970">
                  <c:v>104.82702376989999</c:v>
                </c:pt>
                <c:pt idx="25971">
                  <c:v>104.82770579450001</c:v>
                </c:pt>
                <c:pt idx="25972">
                  <c:v>104.8279406792</c:v>
                </c:pt>
                <c:pt idx="25973">
                  <c:v>104.8291907232</c:v>
                </c:pt>
                <c:pt idx="25974">
                  <c:v>104.8318033669</c:v>
                </c:pt>
                <c:pt idx="25975">
                  <c:v>104.8337450934</c:v>
                </c:pt>
                <c:pt idx="25976">
                  <c:v>104.83433307129999</c:v>
                </c:pt>
                <c:pt idx="25977">
                  <c:v>104.8350837114</c:v>
                </c:pt>
                <c:pt idx="25978">
                  <c:v>104.8360807073</c:v>
                </c:pt>
                <c:pt idx="25979">
                  <c:v>104.83661488689999</c:v>
                </c:pt>
                <c:pt idx="25980">
                  <c:v>104.83742723020001</c:v>
                </c:pt>
                <c:pt idx="25981">
                  <c:v>104.8384558545</c:v>
                </c:pt>
                <c:pt idx="25982">
                  <c:v>104.8400820514</c:v>
                </c:pt>
                <c:pt idx="25983">
                  <c:v>104.8427660192</c:v>
                </c:pt>
                <c:pt idx="25984">
                  <c:v>104.84530118790001</c:v>
                </c:pt>
                <c:pt idx="25985">
                  <c:v>104.8474250964</c:v>
                </c:pt>
                <c:pt idx="25986">
                  <c:v>104.84899570260001</c:v>
                </c:pt>
                <c:pt idx="25987">
                  <c:v>104.8500704489</c:v>
                </c:pt>
                <c:pt idx="25988">
                  <c:v>104.85071875929999</c:v>
                </c:pt>
                <c:pt idx="25989">
                  <c:v>104.85145500350001</c:v>
                </c:pt>
                <c:pt idx="25990">
                  <c:v>104.85443042519999</c:v>
                </c:pt>
                <c:pt idx="25991">
                  <c:v>104.8592927337</c:v>
                </c:pt>
                <c:pt idx="25992">
                  <c:v>104.862032816</c:v>
                </c:pt>
                <c:pt idx="25993">
                  <c:v>104.86269728640001</c:v>
                </c:pt>
                <c:pt idx="25994">
                  <c:v>104.8631799675</c:v>
                </c:pt>
                <c:pt idx="25995">
                  <c:v>104.86402794830001</c:v>
                </c:pt>
                <c:pt idx="25996">
                  <c:v>104.8653709391</c:v>
                </c:pt>
                <c:pt idx="25997">
                  <c:v>104.8659700836</c:v>
                </c:pt>
                <c:pt idx="25998">
                  <c:v>104.8670516784</c:v>
                </c:pt>
                <c:pt idx="25999">
                  <c:v>104.86931196499999</c:v>
                </c:pt>
                <c:pt idx="26000">
                  <c:v>104.8714053507</c:v>
                </c:pt>
                <c:pt idx="26001">
                  <c:v>104.87396613999999</c:v>
                </c:pt>
                <c:pt idx="26002">
                  <c:v>104.8757665893</c:v>
                </c:pt>
                <c:pt idx="26003">
                  <c:v>104.8763536128</c:v>
                </c:pt>
                <c:pt idx="26004">
                  <c:v>104.8774056662</c:v>
                </c:pt>
                <c:pt idx="26005">
                  <c:v>104.8782335483</c:v>
                </c:pt>
                <c:pt idx="26006">
                  <c:v>104.8788079648</c:v>
                </c:pt>
                <c:pt idx="26007">
                  <c:v>104.87934615419999</c:v>
                </c:pt>
                <c:pt idx="26008">
                  <c:v>104.8796310542</c:v>
                </c:pt>
                <c:pt idx="26009">
                  <c:v>104.8798512245</c:v>
                </c:pt>
                <c:pt idx="26010">
                  <c:v>104.88063559130001</c:v>
                </c:pt>
                <c:pt idx="26011">
                  <c:v>104.8815502197</c:v>
                </c:pt>
                <c:pt idx="26012">
                  <c:v>104.88190032609999</c:v>
                </c:pt>
                <c:pt idx="26013">
                  <c:v>104.88204774650001</c:v>
                </c:pt>
                <c:pt idx="26014">
                  <c:v>104.88221089300001</c:v>
                </c:pt>
                <c:pt idx="26015">
                  <c:v>104.882539368</c:v>
                </c:pt>
                <c:pt idx="26016">
                  <c:v>104.8829807195</c:v>
                </c:pt>
                <c:pt idx="26017">
                  <c:v>104.8831253713</c:v>
                </c:pt>
                <c:pt idx="26018">
                  <c:v>104.88555777800001</c:v>
                </c:pt>
                <c:pt idx="26019">
                  <c:v>104.8881909601</c:v>
                </c:pt>
                <c:pt idx="26020">
                  <c:v>104.889351777</c:v>
                </c:pt>
                <c:pt idx="26021">
                  <c:v>104.8919705202</c:v>
                </c:pt>
                <c:pt idx="26022">
                  <c:v>104.8947377978</c:v>
                </c:pt>
                <c:pt idx="26023">
                  <c:v>104.8959681215</c:v>
                </c:pt>
                <c:pt idx="26024">
                  <c:v>104.8966209821</c:v>
                </c:pt>
                <c:pt idx="26025">
                  <c:v>104.8973893988</c:v>
                </c:pt>
                <c:pt idx="26026">
                  <c:v>104.8981286296</c:v>
                </c:pt>
                <c:pt idx="26027">
                  <c:v>104.8986996674</c:v>
                </c:pt>
                <c:pt idx="26028">
                  <c:v>104.8993632533</c:v>
                </c:pt>
                <c:pt idx="26029">
                  <c:v>104.9031708736</c:v>
                </c:pt>
                <c:pt idx="26030">
                  <c:v>104.9065572734</c:v>
                </c:pt>
                <c:pt idx="26031">
                  <c:v>104.9068532711</c:v>
                </c:pt>
                <c:pt idx="26032">
                  <c:v>104.90744370109999</c:v>
                </c:pt>
                <c:pt idx="26033">
                  <c:v>104.90882666900001</c:v>
                </c:pt>
                <c:pt idx="26034">
                  <c:v>104.91134110820001</c:v>
                </c:pt>
                <c:pt idx="26035">
                  <c:v>104.9139436446</c:v>
                </c:pt>
                <c:pt idx="26036">
                  <c:v>104.916179926</c:v>
                </c:pt>
                <c:pt idx="26037">
                  <c:v>104.91757942940001</c:v>
                </c:pt>
                <c:pt idx="26038">
                  <c:v>104.92028045230001</c:v>
                </c:pt>
                <c:pt idx="26039">
                  <c:v>104.92283979760001</c:v>
                </c:pt>
                <c:pt idx="26040">
                  <c:v>104.9242210104</c:v>
                </c:pt>
                <c:pt idx="26041">
                  <c:v>104.9260190232</c:v>
                </c:pt>
                <c:pt idx="26042">
                  <c:v>104.9266247804</c:v>
                </c:pt>
                <c:pt idx="26043">
                  <c:v>104.9286265941</c:v>
                </c:pt>
                <c:pt idx="26044">
                  <c:v>104.9311889362</c:v>
                </c:pt>
                <c:pt idx="26045">
                  <c:v>104.9341734744</c:v>
                </c:pt>
                <c:pt idx="26046">
                  <c:v>104.9371645989</c:v>
                </c:pt>
                <c:pt idx="26047">
                  <c:v>104.9392883627</c:v>
                </c:pt>
                <c:pt idx="26048">
                  <c:v>104.94188966740001</c:v>
                </c:pt>
                <c:pt idx="26049">
                  <c:v>104.94423666660001</c:v>
                </c:pt>
                <c:pt idx="26050">
                  <c:v>104.9456119182</c:v>
                </c:pt>
                <c:pt idx="26051">
                  <c:v>104.94621403710001</c:v>
                </c:pt>
                <c:pt idx="26052">
                  <c:v>104.9465919125</c:v>
                </c:pt>
                <c:pt idx="26053">
                  <c:v>104.9474336199</c:v>
                </c:pt>
                <c:pt idx="26054">
                  <c:v>104.9485348923</c:v>
                </c:pt>
                <c:pt idx="26055">
                  <c:v>104.9491348605</c:v>
                </c:pt>
                <c:pt idx="26056">
                  <c:v>104.9496299403</c:v>
                </c:pt>
                <c:pt idx="26057">
                  <c:v>104.9499221249</c:v>
                </c:pt>
                <c:pt idx="26058">
                  <c:v>104.95085737150001</c:v>
                </c:pt>
                <c:pt idx="26059">
                  <c:v>104.95222255589999</c:v>
                </c:pt>
                <c:pt idx="26060">
                  <c:v>104.95331657840001</c:v>
                </c:pt>
                <c:pt idx="26061">
                  <c:v>104.9546934565</c:v>
                </c:pt>
                <c:pt idx="26062">
                  <c:v>104.95670507209999</c:v>
                </c:pt>
                <c:pt idx="26063">
                  <c:v>104.95824393620001</c:v>
                </c:pt>
                <c:pt idx="26064">
                  <c:v>104.9597280338</c:v>
                </c:pt>
                <c:pt idx="26065">
                  <c:v>104.9614753195</c:v>
                </c:pt>
                <c:pt idx="26066">
                  <c:v>104.9629483113</c:v>
                </c:pt>
                <c:pt idx="26067">
                  <c:v>104.96407189590001</c:v>
                </c:pt>
                <c:pt idx="26068">
                  <c:v>104.9645341128</c:v>
                </c:pt>
                <c:pt idx="26069">
                  <c:v>104.9655504668</c:v>
                </c:pt>
                <c:pt idx="26070">
                  <c:v>104.9667317517</c:v>
                </c:pt>
                <c:pt idx="26071">
                  <c:v>104.9670891249</c:v>
                </c:pt>
                <c:pt idx="26072">
                  <c:v>104.96804763519999</c:v>
                </c:pt>
                <c:pt idx="26073">
                  <c:v>104.9690657798</c:v>
                </c:pt>
                <c:pt idx="26074">
                  <c:v>104.9691823813</c:v>
                </c:pt>
                <c:pt idx="26075">
                  <c:v>104.97138315559999</c:v>
                </c:pt>
                <c:pt idx="26076">
                  <c:v>104.9737798455</c:v>
                </c:pt>
                <c:pt idx="26077">
                  <c:v>104.9740476692</c:v>
                </c:pt>
                <c:pt idx="26078">
                  <c:v>104.97708555920001</c:v>
                </c:pt>
                <c:pt idx="26079">
                  <c:v>104.9803530187</c:v>
                </c:pt>
                <c:pt idx="26080">
                  <c:v>104.9816250235</c:v>
                </c:pt>
                <c:pt idx="26081">
                  <c:v>104.9830491312</c:v>
                </c:pt>
                <c:pt idx="26082">
                  <c:v>104.98492727599999</c:v>
                </c:pt>
                <c:pt idx="26083">
                  <c:v>104.9874815535</c:v>
                </c:pt>
                <c:pt idx="26084">
                  <c:v>104.98920146570001</c:v>
                </c:pt>
                <c:pt idx="26085">
                  <c:v>104.9900541531</c:v>
                </c:pt>
                <c:pt idx="26086">
                  <c:v>104.99052101860001</c:v>
                </c:pt>
                <c:pt idx="26087">
                  <c:v>104.99170139890001</c:v>
                </c:pt>
                <c:pt idx="26088">
                  <c:v>104.9932863315</c:v>
                </c:pt>
                <c:pt idx="26089">
                  <c:v>104.99503796499999</c:v>
                </c:pt>
                <c:pt idx="26090">
                  <c:v>104.9965554864</c:v>
                </c:pt>
                <c:pt idx="26091">
                  <c:v>104.9976825753</c:v>
                </c:pt>
                <c:pt idx="26092">
                  <c:v>104.99927785200001</c:v>
                </c:pt>
                <c:pt idx="26093">
                  <c:v>105.0008663712</c:v>
                </c:pt>
                <c:pt idx="26094">
                  <c:v>105.0021500488</c:v>
                </c:pt>
                <c:pt idx="26095">
                  <c:v>105.0046407966</c:v>
                </c:pt>
                <c:pt idx="26096">
                  <c:v>105.00734880349999</c:v>
                </c:pt>
                <c:pt idx="26097">
                  <c:v>105.0085113146</c:v>
                </c:pt>
                <c:pt idx="26098">
                  <c:v>105.00943731540001</c:v>
                </c:pt>
                <c:pt idx="26099">
                  <c:v>105.0106010727</c:v>
                </c:pt>
                <c:pt idx="26100">
                  <c:v>105.012811583</c:v>
                </c:pt>
                <c:pt idx="26101">
                  <c:v>105.01499005469999</c:v>
                </c:pt>
                <c:pt idx="26102">
                  <c:v>105.016174177</c:v>
                </c:pt>
                <c:pt idx="26103">
                  <c:v>105.01682159809999</c:v>
                </c:pt>
                <c:pt idx="26104">
                  <c:v>105.0172141293</c:v>
                </c:pt>
                <c:pt idx="26105">
                  <c:v>105.0178027306</c:v>
                </c:pt>
                <c:pt idx="26106">
                  <c:v>105.0183160752</c:v>
                </c:pt>
                <c:pt idx="26107">
                  <c:v>105.019498302</c:v>
                </c:pt>
                <c:pt idx="26108">
                  <c:v>105.02051603370001</c:v>
                </c:pt>
                <c:pt idx="26109">
                  <c:v>105.0210292805</c:v>
                </c:pt>
                <c:pt idx="26110">
                  <c:v>105.02203601790001</c:v>
                </c:pt>
                <c:pt idx="26111">
                  <c:v>105.0228245369</c:v>
                </c:pt>
                <c:pt idx="26112">
                  <c:v>105.0230106626</c:v>
                </c:pt>
                <c:pt idx="26113">
                  <c:v>105.0231901759</c:v>
                </c:pt>
                <c:pt idx="26114">
                  <c:v>105.02464173849999</c:v>
                </c:pt>
                <c:pt idx="26115">
                  <c:v>105.0264279773</c:v>
                </c:pt>
                <c:pt idx="26116">
                  <c:v>105.02751806009999</c:v>
                </c:pt>
                <c:pt idx="26117">
                  <c:v>105.0291028005</c:v>
                </c:pt>
                <c:pt idx="26118">
                  <c:v>105.03028150510001</c:v>
                </c:pt>
                <c:pt idx="26119">
                  <c:v>105.03112168209999</c:v>
                </c:pt>
                <c:pt idx="26120">
                  <c:v>105.03271892399999</c:v>
                </c:pt>
                <c:pt idx="26121">
                  <c:v>105.0343245669</c:v>
                </c:pt>
                <c:pt idx="26122">
                  <c:v>105.0359638871</c:v>
                </c:pt>
                <c:pt idx="26123">
                  <c:v>105.03704505650001</c:v>
                </c:pt>
                <c:pt idx="26124">
                  <c:v>105.0387265347</c:v>
                </c:pt>
                <c:pt idx="26125">
                  <c:v>105.0403312216</c:v>
                </c:pt>
                <c:pt idx="26126">
                  <c:v>105.0405192866</c:v>
                </c:pt>
                <c:pt idx="26127">
                  <c:v>105.040946335</c:v>
                </c:pt>
                <c:pt idx="26128">
                  <c:v>105.04214784369999</c:v>
                </c:pt>
                <c:pt idx="26129">
                  <c:v>105.0431355173</c:v>
                </c:pt>
                <c:pt idx="26130">
                  <c:v>105.0439946966</c:v>
                </c:pt>
                <c:pt idx="26131">
                  <c:v>105.04609420280001</c:v>
                </c:pt>
                <c:pt idx="26132">
                  <c:v>105.0491922006</c:v>
                </c:pt>
                <c:pt idx="26133">
                  <c:v>105.0510102139</c:v>
                </c:pt>
                <c:pt idx="26134">
                  <c:v>105.05115512899999</c:v>
                </c:pt>
                <c:pt idx="26135">
                  <c:v>105.0513306241</c:v>
                </c:pt>
                <c:pt idx="26136">
                  <c:v>105.05226252129999</c:v>
                </c:pt>
                <c:pt idx="26137">
                  <c:v>105.0536732162</c:v>
                </c:pt>
                <c:pt idx="26138">
                  <c:v>105.05457659770001</c:v>
                </c:pt>
                <c:pt idx="26139">
                  <c:v>105.05500412320001</c:v>
                </c:pt>
                <c:pt idx="26140">
                  <c:v>105.0564078455</c:v>
                </c:pt>
                <c:pt idx="26141">
                  <c:v>105.057909502</c:v>
                </c:pt>
                <c:pt idx="26142">
                  <c:v>105.05871988440001</c:v>
                </c:pt>
                <c:pt idx="26143">
                  <c:v>105.0596402653</c:v>
                </c:pt>
                <c:pt idx="26144">
                  <c:v>105.0601811702</c:v>
                </c:pt>
                <c:pt idx="26145">
                  <c:v>105.0608091663</c:v>
                </c:pt>
                <c:pt idx="26146">
                  <c:v>105.0613484875</c:v>
                </c:pt>
                <c:pt idx="26147">
                  <c:v>105.06250532190001</c:v>
                </c:pt>
                <c:pt idx="26148">
                  <c:v>105.0653210588</c:v>
                </c:pt>
                <c:pt idx="26149">
                  <c:v>105.0673032717</c:v>
                </c:pt>
                <c:pt idx="26150">
                  <c:v>105.0683418696</c:v>
                </c:pt>
                <c:pt idx="26151">
                  <c:v>105.0695609209</c:v>
                </c:pt>
                <c:pt idx="26152">
                  <c:v>105.06990881500001</c:v>
                </c:pt>
                <c:pt idx="26153">
                  <c:v>105.0700972436</c:v>
                </c:pt>
                <c:pt idx="26154">
                  <c:v>105.07123758420001</c:v>
                </c:pt>
                <c:pt idx="26155">
                  <c:v>105.0725167338</c:v>
                </c:pt>
                <c:pt idx="26156">
                  <c:v>105.0730356421</c:v>
                </c:pt>
                <c:pt idx="26157">
                  <c:v>105.0735509854</c:v>
                </c:pt>
                <c:pt idx="26158">
                  <c:v>105.0750857077</c:v>
                </c:pt>
                <c:pt idx="26159">
                  <c:v>105.07714182140001</c:v>
                </c:pt>
                <c:pt idx="26160">
                  <c:v>105.079416865</c:v>
                </c:pt>
                <c:pt idx="26161">
                  <c:v>105.0828431589</c:v>
                </c:pt>
                <c:pt idx="26162">
                  <c:v>105.0855385479</c:v>
                </c:pt>
                <c:pt idx="26163">
                  <c:v>105.0863428824</c:v>
                </c:pt>
                <c:pt idx="26164">
                  <c:v>105.0875959376</c:v>
                </c:pt>
                <c:pt idx="26165">
                  <c:v>105.090658424</c:v>
                </c:pt>
                <c:pt idx="26166">
                  <c:v>105.0934994925</c:v>
                </c:pt>
                <c:pt idx="26167">
                  <c:v>105.09545547819999</c:v>
                </c:pt>
                <c:pt idx="26168">
                  <c:v>105.0976756661</c:v>
                </c:pt>
                <c:pt idx="26169">
                  <c:v>105.09941636630001</c:v>
                </c:pt>
                <c:pt idx="26170">
                  <c:v>105.10009904330001</c:v>
                </c:pt>
                <c:pt idx="26171">
                  <c:v>105.1030427606</c:v>
                </c:pt>
                <c:pt idx="26172">
                  <c:v>105.1075191204</c:v>
                </c:pt>
                <c:pt idx="26173">
                  <c:v>105.11001079899999</c:v>
                </c:pt>
                <c:pt idx="26174">
                  <c:v>105.1110281699</c:v>
                </c:pt>
                <c:pt idx="26175">
                  <c:v>105.11216347529999</c:v>
                </c:pt>
                <c:pt idx="26176">
                  <c:v>105.1131647309</c:v>
                </c:pt>
                <c:pt idx="26177">
                  <c:v>105.1138007335</c:v>
                </c:pt>
                <c:pt idx="26178">
                  <c:v>105.11460292549999</c:v>
                </c:pt>
                <c:pt idx="26179">
                  <c:v>105.11491733210001</c:v>
                </c:pt>
                <c:pt idx="26180">
                  <c:v>105.1150744564</c:v>
                </c:pt>
                <c:pt idx="26181">
                  <c:v>105.1151842128</c:v>
                </c:pt>
                <c:pt idx="26182">
                  <c:v>105.11551044070001</c:v>
                </c:pt>
                <c:pt idx="26183">
                  <c:v>105.1159415106</c:v>
                </c:pt>
                <c:pt idx="26184">
                  <c:v>105.1169041233</c:v>
                </c:pt>
                <c:pt idx="26185">
                  <c:v>105.1198706042</c:v>
                </c:pt>
                <c:pt idx="26186">
                  <c:v>105.1229526389</c:v>
                </c:pt>
                <c:pt idx="26187">
                  <c:v>105.1245056871</c:v>
                </c:pt>
                <c:pt idx="26188">
                  <c:v>105.1257777239</c:v>
                </c:pt>
                <c:pt idx="26189">
                  <c:v>105.1267531152</c:v>
                </c:pt>
                <c:pt idx="26190">
                  <c:v>105.1275583149</c:v>
                </c:pt>
                <c:pt idx="26191">
                  <c:v>105.12890209459999</c:v>
                </c:pt>
                <c:pt idx="26192">
                  <c:v>105.130091157</c:v>
                </c:pt>
                <c:pt idx="26193">
                  <c:v>105.1321788943</c:v>
                </c:pt>
                <c:pt idx="26194">
                  <c:v>105.1339740591</c:v>
                </c:pt>
                <c:pt idx="26195">
                  <c:v>105.1345824739</c:v>
                </c:pt>
                <c:pt idx="26196">
                  <c:v>105.1355852339</c:v>
                </c:pt>
                <c:pt idx="26197">
                  <c:v>105.1377754232</c:v>
                </c:pt>
                <c:pt idx="26198">
                  <c:v>105.1408117891</c:v>
                </c:pt>
                <c:pt idx="26199">
                  <c:v>105.1435140904</c:v>
                </c:pt>
                <c:pt idx="26200">
                  <c:v>105.1452979947</c:v>
                </c:pt>
                <c:pt idx="26201">
                  <c:v>105.14640897229999</c:v>
                </c:pt>
                <c:pt idx="26202">
                  <c:v>105.1472212228</c:v>
                </c:pt>
                <c:pt idx="26203">
                  <c:v>105.1482042376</c:v>
                </c:pt>
                <c:pt idx="26204">
                  <c:v>105.14938931</c:v>
                </c:pt>
                <c:pt idx="26205">
                  <c:v>105.1499424794</c:v>
                </c:pt>
                <c:pt idx="26206">
                  <c:v>105.15037008429999</c:v>
                </c:pt>
                <c:pt idx="26207">
                  <c:v>105.1515048765</c:v>
                </c:pt>
                <c:pt idx="26208">
                  <c:v>105.15344002729999</c:v>
                </c:pt>
                <c:pt idx="26209">
                  <c:v>105.1556405932</c:v>
                </c:pt>
                <c:pt idx="26210">
                  <c:v>105.1571377291</c:v>
                </c:pt>
                <c:pt idx="26211">
                  <c:v>105.15750911480001</c:v>
                </c:pt>
                <c:pt idx="26212">
                  <c:v>105.1577400586</c:v>
                </c:pt>
                <c:pt idx="26213">
                  <c:v>105.1595919868</c:v>
                </c:pt>
                <c:pt idx="26214">
                  <c:v>105.16150539509999</c:v>
                </c:pt>
                <c:pt idx="26215">
                  <c:v>105.16183871600001</c:v>
                </c:pt>
                <c:pt idx="26216">
                  <c:v>105.16288069300001</c:v>
                </c:pt>
                <c:pt idx="26217">
                  <c:v>105.1649078663</c:v>
                </c:pt>
                <c:pt idx="26218">
                  <c:v>105.1662632128</c:v>
                </c:pt>
                <c:pt idx="26219">
                  <c:v>105.1668431058</c:v>
                </c:pt>
                <c:pt idx="26220">
                  <c:v>105.1678343036</c:v>
                </c:pt>
                <c:pt idx="26221">
                  <c:v>105.16867939239999</c:v>
                </c:pt>
                <c:pt idx="26222">
                  <c:v>105.16949035090001</c:v>
                </c:pt>
                <c:pt idx="26223">
                  <c:v>105.1706889479</c:v>
                </c:pt>
                <c:pt idx="26224">
                  <c:v>105.1721533872</c:v>
                </c:pt>
                <c:pt idx="26225">
                  <c:v>105.1737997421</c:v>
                </c:pt>
                <c:pt idx="26226">
                  <c:v>105.1749182744</c:v>
                </c:pt>
                <c:pt idx="26227">
                  <c:v>105.17537548120001</c:v>
                </c:pt>
                <c:pt idx="26228">
                  <c:v>105.176179674</c:v>
                </c:pt>
                <c:pt idx="26229">
                  <c:v>105.17701256390001</c:v>
                </c:pt>
                <c:pt idx="26230">
                  <c:v>105.1771609621</c:v>
                </c:pt>
                <c:pt idx="26231">
                  <c:v>105.1787482045</c:v>
                </c:pt>
                <c:pt idx="26232">
                  <c:v>105.18124190109999</c:v>
                </c:pt>
                <c:pt idx="26233">
                  <c:v>105.18359209170001</c:v>
                </c:pt>
                <c:pt idx="26234">
                  <c:v>105.18616171879999</c:v>
                </c:pt>
                <c:pt idx="26235">
                  <c:v>105.1874517876</c:v>
                </c:pt>
                <c:pt idx="26236">
                  <c:v>105.18978228899999</c:v>
                </c:pt>
                <c:pt idx="26237">
                  <c:v>105.1934585664</c:v>
                </c:pt>
                <c:pt idx="26238">
                  <c:v>105.1950564517</c:v>
                </c:pt>
                <c:pt idx="26239">
                  <c:v>105.19592846880001</c:v>
                </c:pt>
                <c:pt idx="26240">
                  <c:v>105.19708473439999</c:v>
                </c:pt>
                <c:pt idx="26241">
                  <c:v>105.1976025702</c:v>
                </c:pt>
                <c:pt idx="26242">
                  <c:v>105.1977634691</c:v>
                </c:pt>
                <c:pt idx="26243">
                  <c:v>105.1978131696</c:v>
                </c:pt>
                <c:pt idx="26244">
                  <c:v>105.19867407229999</c:v>
                </c:pt>
                <c:pt idx="26245">
                  <c:v>105.2004755817</c:v>
                </c:pt>
                <c:pt idx="26246">
                  <c:v>105.20196886870001</c:v>
                </c:pt>
                <c:pt idx="26247">
                  <c:v>105.20289201360001</c:v>
                </c:pt>
                <c:pt idx="26248">
                  <c:v>105.204556299</c:v>
                </c:pt>
                <c:pt idx="26249">
                  <c:v>105.20608632939999</c:v>
                </c:pt>
                <c:pt idx="26250">
                  <c:v>105.206988658</c:v>
                </c:pt>
                <c:pt idx="26251">
                  <c:v>105.20773799929999</c:v>
                </c:pt>
                <c:pt idx="26252">
                  <c:v>105.20787032520001</c:v>
                </c:pt>
                <c:pt idx="26253">
                  <c:v>105.2093315322</c:v>
                </c:pt>
                <c:pt idx="26254">
                  <c:v>105.2112010653</c:v>
                </c:pt>
                <c:pt idx="26255">
                  <c:v>105.2118293719</c:v>
                </c:pt>
                <c:pt idx="26256">
                  <c:v>105.2127357982</c:v>
                </c:pt>
                <c:pt idx="26257">
                  <c:v>105.214419269</c:v>
                </c:pt>
                <c:pt idx="26258">
                  <c:v>105.2163063391</c:v>
                </c:pt>
                <c:pt idx="26259">
                  <c:v>105.21722465560001</c:v>
                </c:pt>
                <c:pt idx="26260">
                  <c:v>105.2176056144</c:v>
                </c:pt>
                <c:pt idx="26261">
                  <c:v>105.218354842</c:v>
                </c:pt>
                <c:pt idx="26262">
                  <c:v>105.21920264649999</c:v>
                </c:pt>
                <c:pt idx="26263">
                  <c:v>105.2196788696</c:v>
                </c:pt>
                <c:pt idx="26264">
                  <c:v>105.2212517432</c:v>
                </c:pt>
                <c:pt idx="26265">
                  <c:v>105.2230571251</c:v>
                </c:pt>
                <c:pt idx="26266">
                  <c:v>105.2239036039</c:v>
                </c:pt>
                <c:pt idx="26267">
                  <c:v>105.2248604999</c:v>
                </c:pt>
                <c:pt idx="26268">
                  <c:v>105.2253606365</c:v>
                </c:pt>
                <c:pt idx="26269">
                  <c:v>105.2256976357</c:v>
                </c:pt>
                <c:pt idx="26270">
                  <c:v>105.2273488846</c:v>
                </c:pt>
                <c:pt idx="26271">
                  <c:v>105.2299632725</c:v>
                </c:pt>
                <c:pt idx="26272">
                  <c:v>105.2322313941</c:v>
                </c:pt>
                <c:pt idx="26273">
                  <c:v>105.2336114005</c:v>
                </c:pt>
                <c:pt idx="26274">
                  <c:v>105.2341556864</c:v>
                </c:pt>
                <c:pt idx="26275">
                  <c:v>105.2358680518</c:v>
                </c:pt>
                <c:pt idx="26276">
                  <c:v>105.23827609440001</c:v>
                </c:pt>
                <c:pt idx="26277">
                  <c:v>105.2392766902</c:v>
                </c:pt>
                <c:pt idx="26278">
                  <c:v>105.23945036800001</c:v>
                </c:pt>
                <c:pt idx="26279">
                  <c:v>105.24033265040001</c:v>
                </c:pt>
                <c:pt idx="26280">
                  <c:v>105.241227162</c:v>
                </c:pt>
                <c:pt idx="26281">
                  <c:v>105.242109765</c:v>
                </c:pt>
                <c:pt idx="26282">
                  <c:v>105.2441116959</c:v>
                </c:pt>
                <c:pt idx="26283">
                  <c:v>105.2460069486</c:v>
                </c:pt>
                <c:pt idx="26284">
                  <c:v>105.2467132215</c:v>
                </c:pt>
                <c:pt idx="26285">
                  <c:v>105.24699142759999</c:v>
                </c:pt>
                <c:pt idx="26286">
                  <c:v>105.2475514888</c:v>
                </c:pt>
                <c:pt idx="26287">
                  <c:v>105.24807056829999</c:v>
                </c:pt>
                <c:pt idx="26288">
                  <c:v>105.2490314379</c:v>
                </c:pt>
                <c:pt idx="26289">
                  <c:v>105.25023175779999</c:v>
                </c:pt>
                <c:pt idx="26290">
                  <c:v>105.25069368920001</c:v>
                </c:pt>
                <c:pt idx="26291">
                  <c:v>105.2513763725</c:v>
                </c:pt>
                <c:pt idx="26292">
                  <c:v>105.2519985804</c:v>
                </c:pt>
                <c:pt idx="26293">
                  <c:v>105.2520575178</c:v>
                </c:pt>
                <c:pt idx="26294">
                  <c:v>105.2521513091</c:v>
                </c:pt>
                <c:pt idx="26295">
                  <c:v>105.25233921180001</c:v>
                </c:pt>
                <c:pt idx="26296">
                  <c:v>105.25362382980001</c:v>
                </c:pt>
                <c:pt idx="26297">
                  <c:v>105.255562224</c:v>
                </c:pt>
                <c:pt idx="26298">
                  <c:v>105.2563510569</c:v>
                </c:pt>
                <c:pt idx="26299">
                  <c:v>105.2597111101</c:v>
                </c:pt>
                <c:pt idx="26300">
                  <c:v>105.2655176836</c:v>
                </c:pt>
                <c:pt idx="26301">
                  <c:v>105.2681985788</c:v>
                </c:pt>
                <c:pt idx="26302">
                  <c:v>105.2685930774</c:v>
                </c:pt>
                <c:pt idx="26303">
                  <c:v>105.2688953224</c:v>
                </c:pt>
                <c:pt idx="26304">
                  <c:v>105.26920293800001</c:v>
                </c:pt>
                <c:pt idx="26305">
                  <c:v>105.2694245455</c:v>
                </c:pt>
                <c:pt idx="26306">
                  <c:v>105.2707223188</c:v>
                </c:pt>
                <c:pt idx="26307">
                  <c:v>105.2724800907</c:v>
                </c:pt>
                <c:pt idx="26308">
                  <c:v>105.27326379039999</c:v>
                </c:pt>
                <c:pt idx="26309">
                  <c:v>105.2737699151</c:v>
                </c:pt>
                <c:pt idx="26310">
                  <c:v>105.27603308969999</c:v>
                </c:pt>
                <c:pt idx="26311">
                  <c:v>105.27859138309999</c:v>
                </c:pt>
                <c:pt idx="26312">
                  <c:v>105.279509125</c:v>
                </c:pt>
                <c:pt idx="26313">
                  <c:v>105.28054000100001</c:v>
                </c:pt>
                <c:pt idx="26314">
                  <c:v>105.28172547210001</c:v>
                </c:pt>
                <c:pt idx="26315">
                  <c:v>105.2824234226</c:v>
                </c:pt>
                <c:pt idx="26316">
                  <c:v>105.2840804467</c:v>
                </c:pt>
                <c:pt idx="26317">
                  <c:v>105.28568684059999</c:v>
                </c:pt>
                <c:pt idx="26318">
                  <c:v>105.2872329197</c:v>
                </c:pt>
                <c:pt idx="26319">
                  <c:v>105.28936750459999</c:v>
                </c:pt>
                <c:pt idx="26320">
                  <c:v>105.2920811779</c:v>
                </c:pt>
                <c:pt idx="26321">
                  <c:v>105.29468055149999</c:v>
                </c:pt>
                <c:pt idx="26322">
                  <c:v>105.29540371509999</c:v>
                </c:pt>
                <c:pt idx="26323">
                  <c:v>105.2955946503</c:v>
                </c:pt>
                <c:pt idx="26324">
                  <c:v>105.2957025619</c:v>
                </c:pt>
                <c:pt idx="26325">
                  <c:v>105.2958923358</c:v>
                </c:pt>
                <c:pt idx="26326">
                  <c:v>105.29674740439999</c:v>
                </c:pt>
                <c:pt idx="26327">
                  <c:v>105.2980253633</c:v>
                </c:pt>
                <c:pt idx="26328">
                  <c:v>105.2987606353</c:v>
                </c:pt>
                <c:pt idx="26329">
                  <c:v>105.2992334204</c:v>
                </c:pt>
                <c:pt idx="26330">
                  <c:v>105.29961839729999</c:v>
                </c:pt>
                <c:pt idx="26331">
                  <c:v>105.2997123457</c:v>
                </c:pt>
                <c:pt idx="26332">
                  <c:v>105.29986875279999</c:v>
                </c:pt>
                <c:pt idx="26333">
                  <c:v>105.30088088940001</c:v>
                </c:pt>
                <c:pt idx="26334">
                  <c:v>105.301839597</c:v>
                </c:pt>
                <c:pt idx="26335">
                  <c:v>105.30217752270001</c:v>
                </c:pt>
                <c:pt idx="26336">
                  <c:v>105.3033082111</c:v>
                </c:pt>
                <c:pt idx="26337">
                  <c:v>105.3053649334</c:v>
                </c:pt>
                <c:pt idx="26338">
                  <c:v>105.3089450823</c:v>
                </c:pt>
                <c:pt idx="26339">
                  <c:v>105.31227936000001</c:v>
                </c:pt>
                <c:pt idx="26340">
                  <c:v>105.3149030575</c:v>
                </c:pt>
                <c:pt idx="26341">
                  <c:v>105.31730030129999</c:v>
                </c:pt>
                <c:pt idx="26342">
                  <c:v>105.3183352825</c:v>
                </c:pt>
                <c:pt idx="26343">
                  <c:v>105.3193712791</c:v>
                </c:pt>
                <c:pt idx="26344">
                  <c:v>105.3202390542</c:v>
                </c:pt>
                <c:pt idx="26345">
                  <c:v>105.3205399229</c:v>
                </c:pt>
                <c:pt idx="26346">
                  <c:v>105.3217954218</c:v>
                </c:pt>
                <c:pt idx="26347">
                  <c:v>105.3230192701</c:v>
                </c:pt>
                <c:pt idx="26348">
                  <c:v>105.3232624836</c:v>
                </c:pt>
                <c:pt idx="26349">
                  <c:v>105.3241425933</c:v>
                </c:pt>
                <c:pt idx="26350">
                  <c:v>105.3262445938</c:v>
                </c:pt>
                <c:pt idx="26351">
                  <c:v>105.32803198720001</c:v>
                </c:pt>
                <c:pt idx="26352">
                  <c:v>105.32992512449999</c:v>
                </c:pt>
                <c:pt idx="26353">
                  <c:v>105.33173890330001</c:v>
                </c:pt>
                <c:pt idx="26354">
                  <c:v>105.3320880054</c:v>
                </c:pt>
                <c:pt idx="26355">
                  <c:v>105.3329220718</c:v>
                </c:pt>
                <c:pt idx="26356">
                  <c:v>105.3340338126</c:v>
                </c:pt>
                <c:pt idx="26357">
                  <c:v>105.33474906790001</c:v>
                </c:pt>
                <c:pt idx="26358">
                  <c:v>105.3363733273</c:v>
                </c:pt>
                <c:pt idx="26359">
                  <c:v>105.3383244796</c:v>
                </c:pt>
                <c:pt idx="26360">
                  <c:v>105.3394733408</c:v>
                </c:pt>
                <c:pt idx="26361">
                  <c:v>105.33990786539999</c:v>
                </c:pt>
                <c:pt idx="26362">
                  <c:v>105.3409788674</c:v>
                </c:pt>
                <c:pt idx="26363">
                  <c:v>105.3422631027</c:v>
                </c:pt>
                <c:pt idx="26364">
                  <c:v>105.3429155617</c:v>
                </c:pt>
                <c:pt idx="26365">
                  <c:v>105.34352165449999</c:v>
                </c:pt>
                <c:pt idx="26366">
                  <c:v>105.34379714639999</c:v>
                </c:pt>
                <c:pt idx="26367">
                  <c:v>105.34460682780001</c:v>
                </c:pt>
                <c:pt idx="26368">
                  <c:v>105.3457597443</c:v>
                </c:pt>
                <c:pt idx="26369">
                  <c:v>105.3477532129</c:v>
                </c:pt>
                <c:pt idx="26370">
                  <c:v>105.34935679</c:v>
                </c:pt>
                <c:pt idx="26371">
                  <c:v>105.3501092027</c:v>
                </c:pt>
                <c:pt idx="26372">
                  <c:v>105.3513621691</c:v>
                </c:pt>
                <c:pt idx="26373">
                  <c:v>105.352253382</c:v>
                </c:pt>
                <c:pt idx="26374">
                  <c:v>105.35400315539999</c:v>
                </c:pt>
                <c:pt idx="26375">
                  <c:v>105.35643851499999</c:v>
                </c:pt>
                <c:pt idx="26376">
                  <c:v>105.3585797194</c:v>
                </c:pt>
                <c:pt idx="26377">
                  <c:v>105.3597308934</c:v>
                </c:pt>
                <c:pt idx="26378">
                  <c:v>105.3611380504</c:v>
                </c:pt>
                <c:pt idx="26379">
                  <c:v>105.36464815870001</c:v>
                </c:pt>
                <c:pt idx="26380">
                  <c:v>105.36788855179999</c:v>
                </c:pt>
                <c:pt idx="26381">
                  <c:v>105.3697875827</c:v>
                </c:pt>
                <c:pt idx="26382">
                  <c:v>105.3714304531</c:v>
                </c:pt>
                <c:pt idx="26383">
                  <c:v>105.372761428</c:v>
                </c:pt>
                <c:pt idx="26384">
                  <c:v>105.37396672769999</c:v>
                </c:pt>
                <c:pt idx="26385">
                  <c:v>105.3762489735</c:v>
                </c:pt>
                <c:pt idx="26386">
                  <c:v>105.37804454</c:v>
                </c:pt>
                <c:pt idx="26387">
                  <c:v>105.3785126874</c:v>
                </c:pt>
                <c:pt idx="26388">
                  <c:v>105.38001501559999</c:v>
                </c:pt>
                <c:pt idx="26389">
                  <c:v>105.3814909451</c:v>
                </c:pt>
                <c:pt idx="26390">
                  <c:v>105.3820046398</c:v>
                </c:pt>
                <c:pt idx="26391">
                  <c:v>105.3824999855</c:v>
                </c:pt>
                <c:pt idx="26392">
                  <c:v>105.38304173020001</c:v>
                </c:pt>
                <c:pt idx="26393">
                  <c:v>105.3835389037</c:v>
                </c:pt>
                <c:pt idx="26394">
                  <c:v>105.38419125670001</c:v>
                </c:pt>
                <c:pt idx="26395">
                  <c:v>105.3858824217</c:v>
                </c:pt>
                <c:pt idx="26396">
                  <c:v>105.38714366160001</c:v>
                </c:pt>
                <c:pt idx="26397">
                  <c:v>105.3880346799</c:v>
                </c:pt>
                <c:pt idx="26398">
                  <c:v>105.3894088788</c:v>
                </c:pt>
                <c:pt idx="26399">
                  <c:v>105.39057455930001</c:v>
                </c:pt>
                <c:pt idx="26400">
                  <c:v>105.3919325155</c:v>
                </c:pt>
                <c:pt idx="26401">
                  <c:v>105.3932471328</c:v>
                </c:pt>
                <c:pt idx="26402">
                  <c:v>105.39404011889999</c:v>
                </c:pt>
                <c:pt idx="26403">
                  <c:v>105.39552748129999</c:v>
                </c:pt>
                <c:pt idx="26404">
                  <c:v>105.3975719474</c:v>
                </c:pt>
                <c:pt idx="26405">
                  <c:v>105.3989236148</c:v>
                </c:pt>
                <c:pt idx="26406">
                  <c:v>105.4010956919</c:v>
                </c:pt>
                <c:pt idx="26407">
                  <c:v>105.40329370400001</c:v>
                </c:pt>
                <c:pt idx="26408">
                  <c:v>105.4039674966</c:v>
                </c:pt>
                <c:pt idx="26409">
                  <c:v>105.4041677937</c:v>
                </c:pt>
                <c:pt idx="26410">
                  <c:v>105.40692274289999</c:v>
                </c:pt>
                <c:pt idx="26411">
                  <c:v>105.41009638760001</c:v>
                </c:pt>
                <c:pt idx="26412">
                  <c:v>105.4109556335</c:v>
                </c:pt>
                <c:pt idx="26413">
                  <c:v>105.4113890723</c:v>
                </c:pt>
                <c:pt idx="26414">
                  <c:v>105.4121321855</c:v>
                </c:pt>
                <c:pt idx="26415">
                  <c:v>105.4129002609</c:v>
                </c:pt>
                <c:pt idx="26416">
                  <c:v>105.4134149571</c:v>
                </c:pt>
                <c:pt idx="26417">
                  <c:v>105.4138002679</c:v>
                </c:pt>
                <c:pt idx="26418">
                  <c:v>105.41417766399999</c:v>
                </c:pt>
                <c:pt idx="26419">
                  <c:v>105.4145576608</c:v>
                </c:pt>
                <c:pt idx="26420">
                  <c:v>105.41524204549999</c:v>
                </c:pt>
                <c:pt idx="26421">
                  <c:v>105.4160617271</c:v>
                </c:pt>
                <c:pt idx="26422">
                  <c:v>105.4166831766</c:v>
                </c:pt>
                <c:pt idx="26423">
                  <c:v>105.4179229021</c:v>
                </c:pt>
                <c:pt idx="26424">
                  <c:v>105.41889437019999</c:v>
                </c:pt>
                <c:pt idx="26425">
                  <c:v>105.42021782480001</c:v>
                </c:pt>
                <c:pt idx="26426">
                  <c:v>105.42236252070001</c:v>
                </c:pt>
                <c:pt idx="26427">
                  <c:v>105.4258792103</c:v>
                </c:pt>
                <c:pt idx="26428">
                  <c:v>105.42894003489999</c:v>
                </c:pt>
                <c:pt idx="26429">
                  <c:v>105.42997969530001</c:v>
                </c:pt>
                <c:pt idx="26430">
                  <c:v>105.4317119201</c:v>
                </c:pt>
                <c:pt idx="26431">
                  <c:v>105.43306707799999</c:v>
                </c:pt>
                <c:pt idx="26432">
                  <c:v>105.4335118931</c:v>
                </c:pt>
                <c:pt idx="26433">
                  <c:v>105.4339395789</c:v>
                </c:pt>
                <c:pt idx="26434">
                  <c:v>105.4340706819</c:v>
                </c:pt>
                <c:pt idx="26435">
                  <c:v>105.43429497219999</c:v>
                </c:pt>
                <c:pt idx="26436">
                  <c:v>105.43451095819999</c:v>
                </c:pt>
                <c:pt idx="26437">
                  <c:v>105.4352980729</c:v>
                </c:pt>
                <c:pt idx="26438">
                  <c:v>105.43614704620001</c:v>
                </c:pt>
                <c:pt idx="26439">
                  <c:v>105.43672157269999</c:v>
                </c:pt>
                <c:pt idx="26440">
                  <c:v>105.4372341727</c:v>
                </c:pt>
                <c:pt idx="26441">
                  <c:v>105.4383179971</c:v>
                </c:pt>
                <c:pt idx="26442">
                  <c:v>105.4395807885</c:v>
                </c:pt>
                <c:pt idx="26443">
                  <c:v>105.4399679644</c:v>
                </c:pt>
                <c:pt idx="26444">
                  <c:v>105.4410125622</c:v>
                </c:pt>
                <c:pt idx="26445">
                  <c:v>105.4420725107</c:v>
                </c:pt>
                <c:pt idx="26446">
                  <c:v>105.4433126543</c:v>
                </c:pt>
                <c:pt idx="26447">
                  <c:v>105.44589288820001</c:v>
                </c:pt>
                <c:pt idx="26448">
                  <c:v>105.44943898149999</c:v>
                </c:pt>
                <c:pt idx="26449">
                  <c:v>105.45186513980001</c:v>
                </c:pt>
                <c:pt idx="26450">
                  <c:v>105.4530841226</c:v>
                </c:pt>
                <c:pt idx="26451">
                  <c:v>105.4538978392</c:v>
                </c:pt>
                <c:pt idx="26452">
                  <c:v>105.4539610803</c:v>
                </c:pt>
                <c:pt idx="26453">
                  <c:v>105.4541571991</c:v>
                </c:pt>
                <c:pt idx="26454">
                  <c:v>105.4552928407</c:v>
                </c:pt>
                <c:pt idx="26455">
                  <c:v>105.45634718399999</c:v>
                </c:pt>
                <c:pt idx="26456">
                  <c:v>105.45742755489999</c:v>
                </c:pt>
                <c:pt idx="26457">
                  <c:v>105.4585397618</c:v>
                </c:pt>
                <c:pt idx="26458">
                  <c:v>105.4599899091</c:v>
                </c:pt>
                <c:pt idx="26459">
                  <c:v>105.462811526</c:v>
                </c:pt>
                <c:pt idx="26460">
                  <c:v>105.4653454641</c:v>
                </c:pt>
                <c:pt idx="26461">
                  <c:v>105.4666185554</c:v>
                </c:pt>
                <c:pt idx="26462">
                  <c:v>105.4678538412</c:v>
                </c:pt>
                <c:pt idx="26463">
                  <c:v>105.4706589602</c:v>
                </c:pt>
                <c:pt idx="26464">
                  <c:v>105.4740804587</c:v>
                </c:pt>
                <c:pt idx="26465">
                  <c:v>105.47623876359999</c:v>
                </c:pt>
                <c:pt idx="26466">
                  <c:v>105.4780196622</c:v>
                </c:pt>
                <c:pt idx="26467">
                  <c:v>105.4798281601</c:v>
                </c:pt>
                <c:pt idx="26468">
                  <c:v>105.4814375922</c:v>
                </c:pt>
                <c:pt idx="26469">
                  <c:v>105.4825577789</c:v>
                </c:pt>
                <c:pt idx="26470">
                  <c:v>105.48340956680001</c:v>
                </c:pt>
                <c:pt idx="26471">
                  <c:v>105.48608800540001</c:v>
                </c:pt>
                <c:pt idx="26472">
                  <c:v>105.48895356360001</c:v>
                </c:pt>
                <c:pt idx="26473">
                  <c:v>105.4908814109</c:v>
                </c:pt>
                <c:pt idx="26474">
                  <c:v>105.4919497452</c:v>
                </c:pt>
                <c:pt idx="26475">
                  <c:v>105.4924755055</c:v>
                </c:pt>
                <c:pt idx="26476">
                  <c:v>105.4938195483</c:v>
                </c:pt>
                <c:pt idx="26477">
                  <c:v>105.4961700464</c:v>
                </c:pt>
                <c:pt idx="26478">
                  <c:v>105.4986485945</c:v>
                </c:pt>
                <c:pt idx="26479">
                  <c:v>105.49995053710001</c:v>
                </c:pt>
                <c:pt idx="26480">
                  <c:v>105.50021237999999</c:v>
                </c:pt>
                <c:pt idx="26481">
                  <c:v>105.50035421059999</c:v>
                </c:pt>
                <c:pt idx="26482">
                  <c:v>105.5012271411</c:v>
                </c:pt>
                <c:pt idx="26483">
                  <c:v>105.5041910387</c:v>
                </c:pt>
                <c:pt idx="26484">
                  <c:v>105.50716403600001</c:v>
                </c:pt>
                <c:pt idx="26485">
                  <c:v>105.5082350676</c:v>
                </c:pt>
                <c:pt idx="26486">
                  <c:v>105.5089001262</c:v>
                </c:pt>
                <c:pt idx="26487">
                  <c:v>105.5097244573</c:v>
                </c:pt>
                <c:pt idx="26488">
                  <c:v>105.51061692</c:v>
                </c:pt>
                <c:pt idx="26489">
                  <c:v>105.5116077699</c:v>
                </c:pt>
                <c:pt idx="26490">
                  <c:v>105.5123330184</c:v>
                </c:pt>
                <c:pt idx="26491">
                  <c:v>105.5128775081</c:v>
                </c:pt>
                <c:pt idx="26492">
                  <c:v>105.5133528333</c:v>
                </c:pt>
                <c:pt idx="26493">
                  <c:v>105.51359645620001</c:v>
                </c:pt>
                <c:pt idx="26494">
                  <c:v>105.514386606</c:v>
                </c:pt>
                <c:pt idx="26495">
                  <c:v>105.5157085564</c:v>
                </c:pt>
                <c:pt idx="26496">
                  <c:v>105.5164363814</c:v>
                </c:pt>
                <c:pt idx="26497">
                  <c:v>105.51661486730001</c:v>
                </c:pt>
                <c:pt idx="26498">
                  <c:v>105.5169712924</c:v>
                </c:pt>
                <c:pt idx="26499">
                  <c:v>105.5173615919</c:v>
                </c:pt>
                <c:pt idx="26500">
                  <c:v>105.518574199</c:v>
                </c:pt>
                <c:pt idx="26501">
                  <c:v>105.5198097583</c:v>
                </c:pt>
                <c:pt idx="26502">
                  <c:v>105.5200330939</c:v>
                </c:pt>
                <c:pt idx="26503">
                  <c:v>105.521230522</c:v>
                </c:pt>
                <c:pt idx="26504">
                  <c:v>105.5232860813</c:v>
                </c:pt>
                <c:pt idx="26505">
                  <c:v>105.5249403941</c:v>
                </c:pt>
                <c:pt idx="26506">
                  <c:v>105.5259078277</c:v>
                </c:pt>
                <c:pt idx="26507">
                  <c:v>105.5264657689</c:v>
                </c:pt>
                <c:pt idx="26508">
                  <c:v>105.52702062260001</c:v>
                </c:pt>
                <c:pt idx="26509">
                  <c:v>105.5276359607</c:v>
                </c:pt>
                <c:pt idx="26510">
                  <c:v>105.5280947434</c:v>
                </c:pt>
                <c:pt idx="26511">
                  <c:v>105.53056172460001</c:v>
                </c:pt>
                <c:pt idx="26512">
                  <c:v>105.5333033001</c:v>
                </c:pt>
                <c:pt idx="26513">
                  <c:v>105.53392131050001</c:v>
                </c:pt>
                <c:pt idx="26514">
                  <c:v>105.53456234079999</c:v>
                </c:pt>
                <c:pt idx="26515">
                  <c:v>105.5350237329</c:v>
                </c:pt>
                <c:pt idx="26516">
                  <c:v>105.5357847172</c:v>
                </c:pt>
                <c:pt idx="26517">
                  <c:v>105.5366670808</c:v>
                </c:pt>
                <c:pt idx="26518">
                  <c:v>105.53744162069999</c:v>
                </c:pt>
                <c:pt idx="26519">
                  <c:v>105.5384738663</c:v>
                </c:pt>
                <c:pt idx="26520">
                  <c:v>105.54014223270001</c:v>
                </c:pt>
                <c:pt idx="26521">
                  <c:v>105.5431928127</c:v>
                </c:pt>
                <c:pt idx="26522">
                  <c:v>105.547386914</c:v>
                </c:pt>
                <c:pt idx="26523">
                  <c:v>105.5498606279</c:v>
                </c:pt>
                <c:pt idx="26524">
                  <c:v>105.5500763205</c:v>
                </c:pt>
                <c:pt idx="26525">
                  <c:v>105.55100371579999</c:v>
                </c:pt>
                <c:pt idx="26526">
                  <c:v>105.5532322432</c:v>
                </c:pt>
                <c:pt idx="26527">
                  <c:v>105.5546428454</c:v>
                </c:pt>
                <c:pt idx="26528">
                  <c:v>105.5559654461</c:v>
                </c:pt>
                <c:pt idx="26529">
                  <c:v>105.55739119019999</c:v>
                </c:pt>
                <c:pt idx="26530">
                  <c:v>105.5582515044</c:v>
                </c:pt>
                <c:pt idx="26531">
                  <c:v>105.55944284730001</c:v>
                </c:pt>
                <c:pt idx="26532">
                  <c:v>105.56098714629999</c:v>
                </c:pt>
                <c:pt idx="26533">
                  <c:v>105.5621146214</c:v>
                </c:pt>
                <c:pt idx="26534">
                  <c:v>105.5626410153</c:v>
                </c:pt>
                <c:pt idx="26535">
                  <c:v>105.5645493601</c:v>
                </c:pt>
                <c:pt idx="26536">
                  <c:v>105.566899756</c:v>
                </c:pt>
                <c:pt idx="26537">
                  <c:v>105.5686806715</c:v>
                </c:pt>
                <c:pt idx="26538">
                  <c:v>105.5703024394</c:v>
                </c:pt>
                <c:pt idx="26539">
                  <c:v>105.57171982440001</c:v>
                </c:pt>
                <c:pt idx="26540">
                  <c:v>105.57303842899999</c:v>
                </c:pt>
                <c:pt idx="26541">
                  <c:v>105.5738590691</c:v>
                </c:pt>
                <c:pt idx="26542">
                  <c:v>105.574148201</c:v>
                </c:pt>
                <c:pt idx="26543">
                  <c:v>105.5744545844</c:v>
                </c:pt>
                <c:pt idx="26544">
                  <c:v>105.57639539</c:v>
                </c:pt>
                <c:pt idx="26545">
                  <c:v>105.578390617</c:v>
                </c:pt>
                <c:pt idx="26546">
                  <c:v>105.5788819751</c:v>
                </c:pt>
                <c:pt idx="26547">
                  <c:v>105.5792724672</c:v>
                </c:pt>
                <c:pt idx="26548">
                  <c:v>105.5814410105</c:v>
                </c:pt>
                <c:pt idx="26549">
                  <c:v>105.5835060085</c:v>
                </c:pt>
                <c:pt idx="26550">
                  <c:v>105.58407516530001</c:v>
                </c:pt>
                <c:pt idx="26551">
                  <c:v>105.5847980763</c:v>
                </c:pt>
                <c:pt idx="26552">
                  <c:v>105.5850046366</c:v>
                </c:pt>
                <c:pt idx="26553">
                  <c:v>105.5854541205</c:v>
                </c:pt>
                <c:pt idx="26554">
                  <c:v>105.5869705968</c:v>
                </c:pt>
                <c:pt idx="26555">
                  <c:v>105.58910186520001</c:v>
                </c:pt>
                <c:pt idx="26556">
                  <c:v>105.5905095759</c:v>
                </c:pt>
                <c:pt idx="26557">
                  <c:v>105.5909117922</c:v>
                </c:pt>
                <c:pt idx="26558">
                  <c:v>105.59153392</c:v>
                </c:pt>
                <c:pt idx="26559">
                  <c:v>105.59301773190001</c:v>
                </c:pt>
                <c:pt idx="26560">
                  <c:v>105.594079894</c:v>
                </c:pt>
                <c:pt idx="26561">
                  <c:v>105.59517294</c:v>
                </c:pt>
                <c:pt idx="26562">
                  <c:v>105.5961595604</c:v>
                </c:pt>
                <c:pt idx="26563">
                  <c:v>105.5965746918</c:v>
                </c:pt>
                <c:pt idx="26564">
                  <c:v>105.5969426122</c:v>
                </c:pt>
                <c:pt idx="26565">
                  <c:v>105.5976339799</c:v>
                </c:pt>
                <c:pt idx="26566">
                  <c:v>105.5989071944</c:v>
                </c:pt>
                <c:pt idx="26567">
                  <c:v>105.59963157360001</c:v>
                </c:pt>
                <c:pt idx="26568">
                  <c:v>105.6011833928</c:v>
                </c:pt>
                <c:pt idx="26569">
                  <c:v>105.6026569723</c:v>
                </c:pt>
                <c:pt idx="26570">
                  <c:v>105.602756321</c:v>
                </c:pt>
                <c:pt idx="26571">
                  <c:v>105.6033012459</c:v>
                </c:pt>
                <c:pt idx="26572">
                  <c:v>105.6040660753</c:v>
                </c:pt>
                <c:pt idx="26573">
                  <c:v>105.6049361358</c:v>
                </c:pt>
                <c:pt idx="26574">
                  <c:v>105.60569521479999</c:v>
                </c:pt>
                <c:pt idx="26575">
                  <c:v>105.6059986937</c:v>
                </c:pt>
                <c:pt idx="26576">
                  <c:v>105.6062336013</c:v>
                </c:pt>
                <c:pt idx="26577">
                  <c:v>105.60654862219999</c:v>
                </c:pt>
                <c:pt idx="26578">
                  <c:v>105.6073179765</c:v>
                </c:pt>
                <c:pt idx="26579">
                  <c:v>105.6079272617</c:v>
                </c:pt>
                <c:pt idx="26580">
                  <c:v>105.6081618394</c:v>
                </c:pt>
                <c:pt idx="26581">
                  <c:v>105.6098660785</c:v>
                </c:pt>
                <c:pt idx="26582">
                  <c:v>105.61173747159999</c:v>
                </c:pt>
                <c:pt idx="26583">
                  <c:v>105.6133228745</c:v>
                </c:pt>
                <c:pt idx="26584">
                  <c:v>105.6148560021</c:v>
                </c:pt>
                <c:pt idx="26585">
                  <c:v>105.61543091199999</c:v>
                </c:pt>
                <c:pt idx="26586">
                  <c:v>105.6174479271</c:v>
                </c:pt>
                <c:pt idx="26587">
                  <c:v>105.6211461412</c:v>
                </c:pt>
                <c:pt idx="26588">
                  <c:v>105.6239447479</c:v>
                </c:pt>
                <c:pt idx="26589">
                  <c:v>105.6256180825</c:v>
                </c:pt>
                <c:pt idx="26590">
                  <c:v>105.62685070000001</c:v>
                </c:pt>
                <c:pt idx="26591">
                  <c:v>105.62750879799999</c:v>
                </c:pt>
                <c:pt idx="26592">
                  <c:v>105.6278482971</c:v>
                </c:pt>
                <c:pt idx="26593">
                  <c:v>105.6285817464</c:v>
                </c:pt>
                <c:pt idx="26594">
                  <c:v>105.6293762721</c:v>
                </c:pt>
                <c:pt idx="26595">
                  <c:v>105.6300543598</c:v>
                </c:pt>
                <c:pt idx="26596">
                  <c:v>105.6316604795</c:v>
                </c:pt>
                <c:pt idx="26597">
                  <c:v>105.6328611869</c:v>
                </c:pt>
                <c:pt idx="26598">
                  <c:v>105.63378530830001</c:v>
                </c:pt>
                <c:pt idx="26599">
                  <c:v>105.6350686991</c:v>
                </c:pt>
                <c:pt idx="26600">
                  <c:v>105.63608743659999</c:v>
                </c:pt>
                <c:pt idx="26601">
                  <c:v>105.6366429566</c:v>
                </c:pt>
                <c:pt idx="26602">
                  <c:v>105.63837357529999</c:v>
                </c:pt>
                <c:pt idx="26603">
                  <c:v>105.640231912</c:v>
                </c:pt>
                <c:pt idx="26604">
                  <c:v>105.64058423020001</c:v>
                </c:pt>
                <c:pt idx="26605">
                  <c:v>105.6409546088</c:v>
                </c:pt>
                <c:pt idx="26606">
                  <c:v>105.6416931704</c:v>
                </c:pt>
                <c:pt idx="26607">
                  <c:v>105.6423852059</c:v>
                </c:pt>
                <c:pt idx="26608">
                  <c:v>105.6429800761</c:v>
                </c:pt>
                <c:pt idx="26609">
                  <c:v>105.64388448859999</c:v>
                </c:pt>
                <c:pt idx="26610">
                  <c:v>105.6449364515</c:v>
                </c:pt>
                <c:pt idx="26611">
                  <c:v>105.6457707255</c:v>
                </c:pt>
                <c:pt idx="26612">
                  <c:v>105.6472659894</c:v>
                </c:pt>
                <c:pt idx="26613">
                  <c:v>105.6488038727</c:v>
                </c:pt>
                <c:pt idx="26614">
                  <c:v>105.6490877982</c:v>
                </c:pt>
                <c:pt idx="26615">
                  <c:v>105.6493627661</c:v>
                </c:pt>
                <c:pt idx="26616">
                  <c:v>105.65011285529999</c:v>
                </c:pt>
                <c:pt idx="26617">
                  <c:v>105.65217918720001</c:v>
                </c:pt>
                <c:pt idx="26618">
                  <c:v>105.6550262149</c:v>
                </c:pt>
                <c:pt idx="26619">
                  <c:v>105.6565970817</c:v>
                </c:pt>
                <c:pt idx="26620">
                  <c:v>105.6570160485</c:v>
                </c:pt>
                <c:pt idx="26621">
                  <c:v>105.65778708249999</c:v>
                </c:pt>
                <c:pt idx="26622">
                  <c:v>105.6590428791</c:v>
                </c:pt>
                <c:pt idx="26623">
                  <c:v>105.6607306866</c:v>
                </c:pt>
                <c:pt idx="26624">
                  <c:v>105.66291424089999</c:v>
                </c:pt>
                <c:pt idx="26625">
                  <c:v>105.6646440295</c:v>
                </c:pt>
                <c:pt idx="26626">
                  <c:v>105.6657347318</c:v>
                </c:pt>
                <c:pt idx="26627">
                  <c:v>105.6664122536</c:v>
                </c:pt>
                <c:pt idx="26628">
                  <c:v>105.6671920247</c:v>
                </c:pt>
                <c:pt idx="26629">
                  <c:v>105.66847328350001</c:v>
                </c:pt>
                <c:pt idx="26630">
                  <c:v>105.6696736418</c:v>
                </c:pt>
                <c:pt idx="26631">
                  <c:v>105.67195827</c:v>
                </c:pt>
                <c:pt idx="26632">
                  <c:v>105.6759951392</c:v>
                </c:pt>
                <c:pt idx="26633">
                  <c:v>105.6783461885</c:v>
                </c:pt>
                <c:pt idx="26634">
                  <c:v>105.67847922670001</c:v>
                </c:pt>
                <c:pt idx="26635">
                  <c:v>105.67873337349999</c:v>
                </c:pt>
                <c:pt idx="26636">
                  <c:v>105.67992344140001</c:v>
                </c:pt>
                <c:pt idx="26637">
                  <c:v>105.6817812547</c:v>
                </c:pt>
                <c:pt idx="26638">
                  <c:v>105.682988862</c:v>
                </c:pt>
                <c:pt idx="26639">
                  <c:v>105.68407759039999</c:v>
                </c:pt>
                <c:pt idx="26640">
                  <c:v>105.6850624131</c:v>
                </c:pt>
                <c:pt idx="26641">
                  <c:v>105.6857381124</c:v>
                </c:pt>
                <c:pt idx="26642">
                  <c:v>105.6878292846</c:v>
                </c:pt>
                <c:pt idx="26643">
                  <c:v>105.6898159142</c:v>
                </c:pt>
                <c:pt idx="26644">
                  <c:v>105.69057523790001</c:v>
                </c:pt>
                <c:pt idx="26645">
                  <c:v>105.6911775339</c:v>
                </c:pt>
                <c:pt idx="26646">
                  <c:v>105.69155872180001</c:v>
                </c:pt>
                <c:pt idx="26647">
                  <c:v>105.69190696299999</c:v>
                </c:pt>
                <c:pt idx="26648">
                  <c:v>105.69229526479999</c:v>
                </c:pt>
                <c:pt idx="26649">
                  <c:v>105.6926790676</c:v>
                </c:pt>
                <c:pt idx="26650">
                  <c:v>105.6933110784</c:v>
                </c:pt>
                <c:pt idx="26651">
                  <c:v>105.6944898001</c:v>
                </c:pt>
                <c:pt idx="26652">
                  <c:v>105.69569302089999</c:v>
                </c:pt>
                <c:pt idx="26653">
                  <c:v>105.6961844442</c:v>
                </c:pt>
                <c:pt idx="26654">
                  <c:v>105.6969433838</c:v>
                </c:pt>
                <c:pt idx="26655">
                  <c:v>105.6994889587</c:v>
                </c:pt>
                <c:pt idx="26656">
                  <c:v>105.7021333487</c:v>
                </c:pt>
                <c:pt idx="26657">
                  <c:v>105.70321446050001</c:v>
                </c:pt>
                <c:pt idx="26658">
                  <c:v>105.7051313984</c:v>
                </c:pt>
                <c:pt idx="26659">
                  <c:v>105.70688254869999</c:v>
                </c:pt>
                <c:pt idx="26660">
                  <c:v>105.7070545962</c:v>
                </c:pt>
                <c:pt idx="26661">
                  <c:v>105.7072652972</c:v>
                </c:pt>
                <c:pt idx="26662">
                  <c:v>105.7074543766</c:v>
                </c:pt>
                <c:pt idx="26663">
                  <c:v>105.7078765998</c:v>
                </c:pt>
                <c:pt idx="26664">
                  <c:v>105.7084950056</c:v>
                </c:pt>
                <c:pt idx="26665">
                  <c:v>105.70925785919999</c:v>
                </c:pt>
                <c:pt idx="26666">
                  <c:v>105.7100140472</c:v>
                </c:pt>
                <c:pt idx="26667">
                  <c:v>105.71047080140001</c:v>
                </c:pt>
                <c:pt idx="26668">
                  <c:v>105.71395806540001</c:v>
                </c:pt>
                <c:pt idx="26669">
                  <c:v>105.7173336006</c:v>
                </c:pt>
                <c:pt idx="26670">
                  <c:v>105.71918133</c:v>
                </c:pt>
                <c:pt idx="26671">
                  <c:v>105.7209989631</c:v>
                </c:pt>
                <c:pt idx="26672">
                  <c:v>105.72123991230001</c:v>
                </c:pt>
                <c:pt idx="26673">
                  <c:v>105.72156961570001</c:v>
                </c:pt>
                <c:pt idx="26674">
                  <c:v>105.7217797502</c:v>
                </c:pt>
                <c:pt idx="26675">
                  <c:v>105.7221707276</c:v>
                </c:pt>
                <c:pt idx="26676">
                  <c:v>105.72442995039999</c:v>
                </c:pt>
                <c:pt idx="26677">
                  <c:v>105.7267970093</c:v>
                </c:pt>
                <c:pt idx="26678">
                  <c:v>105.7277952864</c:v>
                </c:pt>
                <c:pt idx="26679">
                  <c:v>105.72839088729999</c:v>
                </c:pt>
                <c:pt idx="26680">
                  <c:v>105.72867907219999</c:v>
                </c:pt>
                <c:pt idx="26681">
                  <c:v>105.7300472884</c:v>
                </c:pt>
                <c:pt idx="26682">
                  <c:v>105.7311692401</c:v>
                </c:pt>
                <c:pt idx="26683">
                  <c:v>105.7313729111</c:v>
                </c:pt>
                <c:pt idx="26684">
                  <c:v>105.73169791700001</c:v>
                </c:pt>
                <c:pt idx="26685">
                  <c:v>105.7322464329</c:v>
                </c:pt>
                <c:pt idx="26686">
                  <c:v>105.7336841333</c:v>
                </c:pt>
                <c:pt idx="26687">
                  <c:v>105.73595230860001</c:v>
                </c:pt>
                <c:pt idx="26688">
                  <c:v>105.7373981894</c:v>
                </c:pt>
                <c:pt idx="26689">
                  <c:v>105.7379727319</c:v>
                </c:pt>
                <c:pt idx="26690">
                  <c:v>105.7383650205</c:v>
                </c:pt>
                <c:pt idx="26691">
                  <c:v>105.73908863459999</c:v>
                </c:pt>
                <c:pt idx="26692">
                  <c:v>105.7412164653</c:v>
                </c:pt>
                <c:pt idx="26693">
                  <c:v>105.7430585301</c:v>
                </c:pt>
                <c:pt idx="26694">
                  <c:v>105.74417245399999</c:v>
                </c:pt>
                <c:pt idx="26695">
                  <c:v>105.7450438834</c:v>
                </c:pt>
                <c:pt idx="26696">
                  <c:v>105.7456631238</c:v>
                </c:pt>
                <c:pt idx="26697">
                  <c:v>105.7464643902</c:v>
                </c:pt>
                <c:pt idx="26698">
                  <c:v>105.7482053633</c:v>
                </c:pt>
                <c:pt idx="26699">
                  <c:v>105.7495957933</c:v>
                </c:pt>
                <c:pt idx="26700">
                  <c:v>105.7499543629</c:v>
                </c:pt>
                <c:pt idx="26701">
                  <c:v>105.7504105694</c:v>
                </c:pt>
                <c:pt idx="26702">
                  <c:v>105.7519045758</c:v>
                </c:pt>
                <c:pt idx="26703">
                  <c:v>105.75437181220001</c:v>
                </c:pt>
                <c:pt idx="26704">
                  <c:v>105.7557876246</c:v>
                </c:pt>
                <c:pt idx="26705">
                  <c:v>105.759082906</c:v>
                </c:pt>
                <c:pt idx="26706">
                  <c:v>105.7621552017</c:v>
                </c:pt>
                <c:pt idx="26707">
                  <c:v>105.7623512417</c:v>
                </c:pt>
                <c:pt idx="26708">
                  <c:v>105.7633474996</c:v>
                </c:pt>
                <c:pt idx="26709">
                  <c:v>105.7652041539</c:v>
                </c:pt>
                <c:pt idx="26710">
                  <c:v>105.76650193170001</c:v>
                </c:pt>
                <c:pt idx="26711">
                  <c:v>105.7670340425</c:v>
                </c:pt>
                <c:pt idx="26712">
                  <c:v>105.76742130789999</c:v>
                </c:pt>
                <c:pt idx="26713">
                  <c:v>105.76822128560001</c:v>
                </c:pt>
                <c:pt idx="26714">
                  <c:v>105.7705823645</c:v>
                </c:pt>
                <c:pt idx="26715">
                  <c:v>105.7731967301</c:v>
                </c:pt>
                <c:pt idx="26716">
                  <c:v>105.77410512420001</c:v>
                </c:pt>
                <c:pt idx="26717">
                  <c:v>105.77511991430001</c:v>
                </c:pt>
                <c:pt idx="26718">
                  <c:v>105.77680512569999</c:v>
                </c:pt>
                <c:pt idx="26719">
                  <c:v>105.7779524412</c:v>
                </c:pt>
                <c:pt idx="26720">
                  <c:v>105.7794110607</c:v>
                </c:pt>
                <c:pt idx="26721">
                  <c:v>105.7816767563</c:v>
                </c:pt>
                <c:pt idx="26722">
                  <c:v>105.7848542963</c:v>
                </c:pt>
                <c:pt idx="26723">
                  <c:v>105.78709221530001</c:v>
                </c:pt>
                <c:pt idx="26724">
                  <c:v>105.78770117329999</c:v>
                </c:pt>
                <c:pt idx="26725">
                  <c:v>105.78858524739999</c:v>
                </c:pt>
                <c:pt idx="26726">
                  <c:v>105.7905822136</c:v>
                </c:pt>
                <c:pt idx="26727">
                  <c:v>105.7925362222</c:v>
                </c:pt>
                <c:pt idx="26728">
                  <c:v>105.7935964963</c:v>
                </c:pt>
                <c:pt idx="26729">
                  <c:v>105.7945282804</c:v>
                </c:pt>
                <c:pt idx="26730">
                  <c:v>105.79533890979999</c:v>
                </c:pt>
                <c:pt idx="26731">
                  <c:v>105.7958621523</c:v>
                </c:pt>
                <c:pt idx="26732">
                  <c:v>105.7961092276</c:v>
                </c:pt>
                <c:pt idx="26733">
                  <c:v>105.7967115209</c:v>
                </c:pt>
                <c:pt idx="26734">
                  <c:v>105.7982632599</c:v>
                </c:pt>
                <c:pt idx="26735">
                  <c:v>105.8017511572</c:v>
                </c:pt>
                <c:pt idx="26736">
                  <c:v>105.804489413</c:v>
                </c:pt>
                <c:pt idx="26737">
                  <c:v>105.8052141262</c:v>
                </c:pt>
                <c:pt idx="26738">
                  <c:v>105.8057717475</c:v>
                </c:pt>
                <c:pt idx="26739">
                  <c:v>105.80628381450001</c:v>
                </c:pt>
                <c:pt idx="26740">
                  <c:v>105.8072184003</c:v>
                </c:pt>
                <c:pt idx="26741">
                  <c:v>105.80858170649999</c:v>
                </c:pt>
                <c:pt idx="26742">
                  <c:v>105.8094401326</c:v>
                </c:pt>
                <c:pt idx="26743">
                  <c:v>105.81048892139999</c:v>
                </c:pt>
                <c:pt idx="26744">
                  <c:v>105.8118603401</c:v>
                </c:pt>
                <c:pt idx="26745">
                  <c:v>105.8124700379</c:v>
                </c:pt>
                <c:pt idx="26746">
                  <c:v>105.8127017548</c:v>
                </c:pt>
                <c:pt idx="26747">
                  <c:v>105.81454848680001</c:v>
                </c:pt>
                <c:pt idx="26748">
                  <c:v>105.8164138719</c:v>
                </c:pt>
                <c:pt idx="26749">
                  <c:v>105.81679324</c:v>
                </c:pt>
                <c:pt idx="26750">
                  <c:v>105.8171462408</c:v>
                </c:pt>
                <c:pt idx="26751">
                  <c:v>105.81743525989999</c:v>
                </c:pt>
                <c:pt idx="26752">
                  <c:v>105.81818102130001</c:v>
                </c:pt>
                <c:pt idx="26753">
                  <c:v>105.8189211495</c:v>
                </c:pt>
                <c:pt idx="26754">
                  <c:v>105.8194416832</c:v>
                </c:pt>
                <c:pt idx="26755">
                  <c:v>105.82205423809999</c:v>
                </c:pt>
                <c:pt idx="26756">
                  <c:v>105.82459254219999</c:v>
                </c:pt>
                <c:pt idx="26757">
                  <c:v>105.8251310208</c:v>
                </c:pt>
                <c:pt idx="26758">
                  <c:v>105.8270230429</c:v>
                </c:pt>
                <c:pt idx="26759">
                  <c:v>105.8286764397</c:v>
                </c:pt>
                <c:pt idx="26760">
                  <c:v>105.8290560507</c:v>
                </c:pt>
                <c:pt idx="26761">
                  <c:v>105.82946574410001</c:v>
                </c:pt>
                <c:pt idx="26762">
                  <c:v>105.83111149459999</c:v>
                </c:pt>
                <c:pt idx="26763">
                  <c:v>105.832781119</c:v>
                </c:pt>
                <c:pt idx="26764">
                  <c:v>105.8333391914</c:v>
                </c:pt>
                <c:pt idx="26765">
                  <c:v>105.83468192150001</c:v>
                </c:pt>
                <c:pt idx="26766">
                  <c:v>105.8364113944</c:v>
                </c:pt>
                <c:pt idx="26767">
                  <c:v>105.8372404932</c:v>
                </c:pt>
                <c:pt idx="26768">
                  <c:v>105.838304714</c:v>
                </c:pt>
                <c:pt idx="26769">
                  <c:v>105.8396187554</c:v>
                </c:pt>
                <c:pt idx="26770">
                  <c:v>105.84007703490001</c:v>
                </c:pt>
                <c:pt idx="26771">
                  <c:v>105.841379824</c:v>
                </c:pt>
                <c:pt idx="26772">
                  <c:v>105.8429956865</c:v>
                </c:pt>
                <c:pt idx="26773">
                  <c:v>105.8439174873</c:v>
                </c:pt>
                <c:pt idx="26774">
                  <c:v>105.8446845813</c:v>
                </c:pt>
                <c:pt idx="26775">
                  <c:v>105.846059556</c:v>
                </c:pt>
                <c:pt idx="26776">
                  <c:v>105.848311756</c:v>
                </c:pt>
                <c:pt idx="26777">
                  <c:v>105.850593315</c:v>
                </c:pt>
                <c:pt idx="26778">
                  <c:v>105.8519048939</c:v>
                </c:pt>
                <c:pt idx="26779">
                  <c:v>105.8522248341</c:v>
                </c:pt>
                <c:pt idx="26780">
                  <c:v>105.8533773578</c:v>
                </c:pt>
                <c:pt idx="26781">
                  <c:v>105.8546615874</c:v>
                </c:pt>
                <c:pt idx="26782">
                  <c:v>105.8552366884</c:v>
                </c:pt>
                <c:pt idx="26783">
                  <c:v>105.8556303508</c:v>
                </c:pt>
                <c:pt idx="26784">
                  <c:v>105.8560951771</c:v>
                </c:pt>
                <c:pt idx="26785">
                  <c:v>105.8566203031</c:v>
                </c:pt>
                <c:pt idx="26786">
                  <c:v>105.8573311872</c:v>
                </c:pt>
                <c:pt idx="26787">
                  <c:v>105.85821267439999</c:v>
                </c:pt>
                <c:pt idx="26788">
                  <c:v>105.8592790686</c:v>
                </c:pt>
                <c:pt idx="26789">
                  <c:v>105.86172577150001</c:v>
                </c:pt>
                <c:pt idx="26790">
                  <c:v>105.8635439434</c:v>
                </c:pt>
                <c:pt idx="26791">
                  <c:v>105.86381093280001</c:v>
                </c:pt>
                <c:pt idx="26792">
                  <c:v>105.8640208045</c:v>
                </c:pt>
                <c:pt idx="26793">
                  <c:v>105.8648851838</c:v>
                </c:pt>
                <c:pt idx="26794">
                  <c:v>105.8662942074</c:v>
                </c:pt>
                <c:pt idx="26795">
                  <c:v>105.86702591940001</c:v>
                </c:pt>
                <c:pt idx="26796">
                  <c:v>105.8673638564</c:v>
                </c:pt>
                <c:pt idx="26797">
                  <c:v>105.8679440714</c:v>
                </c:pt>
                <c:pt idx="26798">
                  <c:v>105.86856231279999</c:v>
                </c:pt>
                <c:pt idx="26799">
                  <c:v>105.87050700570001</c:v>
                </c:pt>
                <c:pt idx="26800">
                  <c:v>105.8721777511</c:v>
                </c:pt>
                <c:pt idx="26801">
                  <c:v>105.8723435225</c:v>
                </c:pt>
                <c:pt idx="26802">
                  <c:v>105.87352578949999</c:v>
                </c:pt>
                <c:pt idx="26803">
                  <c:v>105.875023644</c:v>
                </c:pt>
                <c:pt idx="26804">
                  <c:v>105.8757659608</c:v>
                </c:pt>
                <c:pt idx="26805">
                  <c:v>105.87634520410001</c:v>
                </c:pt>
                <c:pt idx="26806">
                  <c:v>105.87673668310001</c:v>
                </c:pt>
                <c:pt idx="26807">
                  <c:v>105.8772859594</c:v>
                </c:pt>
                <c:pt idx="26808">
                  <c:v>105.8783525697</c:v>
                </c:pt>
                <c:pt idx="26809">
                  <c:v>105.8793246396</c:v>
                </c:pt>
                <c:pt idx="26810">
                  <c:v>105.8802170739</c:v>
                </c:pt>
                <c:pt idx="26811">
                  <c:v>105.8808919372</c:v>
                </c:pt>
                <c:pt idx="26812">
                  <c:v>105.8816668076</c:v>
                </c:pt>
                <c:pt idx="26813">
                  <c:v>105.88419804030001</c:v>
                </c:pt>
                <c:pt idx="26814">
                  <c:v>105.8862751636</c:v>
                </c:pt>
                <c:pt idx="26815">
                  <c:v>105.8866855423</c:v>
                </c:pt>
                <c:pt idx="26816">
                  <c:v>105.8872722941</c:v>
                </c:pt>
                <c:pt idx="26817">
                  <c:v>105.8887392549</c:v>
                </c:pt>
                <c:pt idx="26818">
                  <c:v>105.8906687108</c:v>
                </c:pt>
                <c:pt idx="26819">
                  <c:v>105.89177448</c:v>
                </c:pt>
                <c:pt idx="26820">
                  <c:v>105.8924981512</c:v>
                </c:pt>
                <c:pt idx="26821">
                  <c:v>105.893127299</c:v>
                </c:pt>
                <c:pt idx="26822">
                  <c:v>105.8933487994</c:v>
                </c:pt>
                <c:pt idx="26823">
                  <c:v>105.8936784095</c:v>
                </c:pt>
                <c:pt idx="26824">
                  <c:v>105.8944791016</c:v>
                </c:pt>
                <c:pt idx="26825">
                  <c:v>105.8961952856</c:v>
                </c:pt>
                <c:pt idx="26826">
                  <c:v>105.89749375949999</c:v>
                </c:pt>
                <c:pt idx="26827">
                  <c:v>105.8977438039</c:v>
                </c:pt>
                <c:pt idx="26828">
                  <c:v>105.8980335035</c:v>
                </c:pt>
                <c:pt idx="26829">
                  <c:v>105.8982548245</c:v>
                </c:pt>
                <c:pt idx="26830">
                  <c:v>105.8985125782</c:v>
                </c:pt>
                <c:pt idx="26831">
                  <c:v>105.89869306049999</c:v>
                </c:pt>
                <c:pt idx="26832">
                  <c:v>105.8987141261</c:v>
                </c:pt>
                <c:pt idx="26833">
                  <c:v>105.8992830327</c:v>
                </c:pt>
                <c:pt idx="26834">
                  <c:v>105.9000642852</c:v>
                </c:pt>
                <c:pt idx="26835">
                  <c:v>105.9002822274</c:v>
                </c:pt>
                <c:pt idx="26836">
                  <c:v>105.9005744768</c:v>
                </c:pt>
                <c:pt idx="26837">
                  <c:v>105.90091828120001</c:v>
                </c:pt>
                <c:pt idx="26838">
                  <c:v>105.90137974549999</c:v>
                </c:pt>
                <c:pt idx="26839">
                  <c:v>105.90255699630001</c:v>
                </c:pt>
                <c:pt idx="26840">
                  <c:v>105.9063121584</c:v>
                </c:pt>
                <c:pt idx="26841">
                  <c:v>105.9098398698</c:v>
                </c:pt>
                <c:pt idx="26842">
                  <c:v>105.9106900143</c:v>
                </c:pt>
                <c:pt idx="26843">
                  <c:v>105.91241675729999</c:v>
                </c:pt>
                <c:pt idx="26844">
                  <c:v>105.9143655111</c:v>
                </c:pt>
                <c:pt idx="26845">
                  <c:v>105.91634058290001</c:v>
                </c:pt>
                <c:pt idx="26846">
                  <c:v>105.91851265859999</c:v>
                </c:pt>
                <c:pt idx="26847">
                  <c:v>105.9194183115</c:v>
                </c:pt>
                <c:pt idx="26848">
                  <c:v>105.9204575413</c:v>
                </c:pt>
                <c:pt idx="26849">
                  <c:v>105.92148492</c:v>
                </c:pt>
                <c:pt idx="26850">
                  <c:v>105.9226796418</c:v>
                </c:pt>
                <c:pt idx="26851">
                  <c:v>105.92479791620001</c:v>
                </c:pt>
                <c:pt idx="26852">
                  <c:v>105.9259508743</c:v>
                </c:pt>
                <c:pt idx="26853">
                  <c:v>105.9273928994</c:v>
                </c:pt>
                <c:pt idx="26854">
                  <c:v>105.92921574579999</c:v>
                </c:pt>
                <c:pt idx="26855">
                  <c:v>105.9299642088</c:v>
                </c:pt>
                <c:pt idx="26856">
                  <c:v>105.93082280340001</c:v>
                </c:pt>
                <c:pt idx="26857">
                  <c:v>105.9317265041</c:v>
                </c:pt>
                <c:pt idx="26858">
                  <c:v>105.9332882519</c:v>
                </c:pt>
                <c:pt idx="26859">
                  <c:v>105.9346942131</c:v>
                </c:pt>
                <c:pt idx="26860">
                  <c:v>105.9349965567</c:v>
                </c:pt>
                <c:pt idx="26861">
                  <c:v>105.9361436878</c:v>
                </c:pt>
                <c:pt idx="26862">
                  <c:v>105.93739925849999</c:v>
                </c:pt>
                <c:pt idx="26863">
                  <c:v>105.93917803790001</c:v>
                </c:pt>
                <c:pt idx="26864">
                  <c:v>105.94118977319999</c:v>
                </c:pt>
                <c:pt idx="26865">
                  <c:v>105.9431427367</c:v>
                </c:pt>
                <c:pt idx="26866">
                  <c:v>105.9457791145</c:v>
                </c:pt>
                <c:pt idx="26867">
                  <c:v>105.9489958856</c:v>
                </c:pt>
                <c:pt idx="26868">
                  <c:v>105.9515582044</c:v>
                </c:pt>
                <c:pt idx="26869">
                  <c:v>105.95249282349999</c:v>
                </c:pt>
                <c:pt idx="26870">
                  <c:v>105.95453523739999</c:v>
                </c:pt>
                <c:pt idx="26871">
                  <c:v>105.96031776549999</c:v>
                </c:pt>
                <c:pt idx="26872">
                  <c:v>105.96518677829999</c:v>
                </c:pt>
                <c:pt idx="26873">
                  <c:v>105.9666534908</c:v>
                </c:pt>
                <c:pt idx="26874">
                  <c:v>105.9685288614</c:v>
                </c:pt>
                <c:pt idx="26875">
                  <c:v>105.9712120504</c:v>
                </c:pt>
                <c:pt idx="26876">
                  <c:v>105.9728299695</c:v>
                </c:pt>
                <c:pt idx="26877">
                  <c:v>105.97291291579999</c:v>
                </c:pt>
                <c:pt idx="26878">
                  <c:v>105.9729999752</c:v>
                </c:pt>
                <c:pt idx="26879">
                  <c:v>105.973062904</c:v>
                </c:pt>
                <c:pt idx="26880">
                  <c:v>105.97380494799999</c:v>
                </c:pt>
                <c:pt idx="26881">
                  <c:v>105.97507243939999</c:v>
                </c:pt>
                <c:pt idx="26882">
                  <c:v>105.9765243387</c:v>
                </c:pt>
                <c:pt idx="26883">
                  <c:v>105.9796347545</c:v>
                </c:pt>
                <c:pt idx="26884">
                  <c:v>105.9822272533</c:v>
                </c:pt>
                <c:pt idx="26885">
                  <c:v>105.9826486426</c:v>
                </c:pt>
                <c:pt idx="26886">
                  <c:v>105.98368512739999</c:v>
                </c:pt>
                <c:pt idx="26887">
                  <c:v>105.98603964759999</c:v>
                </c:pt>
                <c:pt idx="26888">
                  <c:v>105.9878990407</c:v>
                </c:pt>
                <c:pt idx="26889">
                  <c:v>105.989401344</c:v>
                </c:pt>
                <c:pt idx="26890">
                  <c:v>105.9914551863</c:v>
                </c:pt>
                <c:pt idx="26891">
                  <c:v>105.9930133971</c:v>
                </c:pt>
                <c:pt idx="26892">
                  <c:v>105.9942083306</c:v>
                </c:pt>
                <c:pt idx="26893">
                  <c:v>105.9957851618</c:v>
                </c:pt>
                <c:pt idx="26894">
                  <c:v>105.9968230054</c:v>
                </c:pt>
                <c:pt idx="26895">
                  <c:v>105.99771986</c:v>
                </c:pt>
                <c:pt idx="26896">
                  <c:v>106.0000055127</c:v>
                </c:pt>
                <c:pt idx="26897">
                  <c:v>106.00258381899999</c:v>
                </c:pt>
                <c:pt idx="26898">
                  <c:v>106.0038141202</c:v>
                </c:pt>
                <c:pt idx="26899">
                  <c:v>106.0050574975</c:v>
                </c:pt>
                <c:pt idx="26900">
                  <c:v>106.0069293139</c:v>
                </c:pt>
                <c:pt idx="26901">
                  <c:v>106.0107667453</c:v>
                </c:pt>
                <c:pt idx="26902">
                  <c:v>106.0143528361</c:v>
                </c:pt>
                <c:pt idx="26903">
                  <c:v>106.0149267314</c:v>
                </c:pt>
                <c:pt idx="26904">
                  <c:v>106.01522147750001</c:v>
                </c:pt>
                <c:pt idx="26905">
                  <c:v>106.01756802449999</c:v>
                </c:pt>
                <c:pt idx="26906">
                  <c:v>106.0196658119</c:v>
                </c:pt>
                <c:pt idx="26907">
                  <c:v>106.02012379929999</c:v>
                </c:pt>
                <c:pt idx="26908">
                  <c:v>106.0229704147</c:v>
                </c:pt>
                <c:pt idx="26909">
                  <c:v>106.0254590394</c:v>
                </c:pt>
                <c:pt idx="26910">
                  <c:v>106.0261225599</c:v>
                </c:pt>
                <c:pt idx="26911">
                  <c:v>106.0268823082</c:v>
                </c:pt>
                <c:pt idx="26912">
                  <c:v>106.0286069297</c:v>
                </c:pt>
                <c:pt idx="26913">
                  <c:v>106.0306006002</c:v>
                </c:pt>
                <c:pt idx="26914">
                  <c:v>106.0311695094</c:v>
                </c:pt>
                <c:pt idx="26915">
                  <c:v>106.03135766939999</c:v>
                </c:pt>
                <c:pt idx="26916">
                  <c:v>106.031581077</c:v>
                </c:pt>
                <c:pt idx="26917">
                  <c:v>106.0321107308</c:v>
                </c:pt>
                <c:pt idx="26918">
                  <c:v>106.03308588180001</c:v>
                </c:pt>
                <c:pt idx="26919">
                  <c:v>106.0345172777</c:v>
                </c:pt>
                <c:pt idx="26920">
                  <c:v>106.0363023047</c:v>
                </c:pt>
                <c:pt idx="26921">
                  <c:v>106.0378718236</c:v>
                </c:pt>
                <c:pt idx="26922">
                  <c:v>106.0385716686</c:v>
                </c:pt>
                <c:pt idx="26923">
                  <c:v>106.0404309204</c:v>
                </c:pt>
                <c:pt idx="26924">
                  <c:v>106.0427800528</c:v>
                </c:pt>
                <c:pt idx="26925">
                  <c:v>106.0436640607</c:v>
                </c:pt>
                <c:pt idx="26926">
                  <c:v>106.04473451459999</c:v>
                </c:pt>
                <c:pt idx="26927">
                  <c:v>106.0458204047</c:v>
                </c:pt>
                <c:pt idx="26928">
                  <c:v>106.0463131628</c:v>
                </c:pt>
                <c:pt idx="26929">
                  <c:v>106.0475874358</c:v>
                </c:pt>
                <c:pt idx="26930">
                  <c:v>106.0489749895</c:v>
                </c:pt>
                <c:pt idx="26931">
                  <c:v>106.049537126</c:v>
                </c:pt>
                <c:pt idx="26932">
                  <c:v>106.0499641009</c:v>
                </c:pt>
                <c:pt idx="26933">
                  <c:v>106.0501778773</c:v>
                </c:pt>
                <c:pt idx="26934">
                  <c:v>106.05028022419999</c:v>
                </c:pt>
                <c:pt idx="26935">
                  <c:v>106.051437737</c:v>
                </c:pt>
                <c:pt idx="26936">
                  <c:v>106.0531034798</c:v>
                </c:pt>
                <c:pt idx="26937">
                  <c:v>106.05366078669999</c:v>
                </c:pt>
                <c:pt idx="26938">
                  <c:v>106.0537604343</c:v>
                </c:pt>
                <c:pt idx="26939">
                  <c:v>106.0544550235</c:v>
                </c:pt>
                <c:pt idx="26940">
                  <c:v>106.0580690303</c:v>
                </c:pt>
                <c:pt idx="26941">
                  <c:v>106.06119600060001</c:v>
                </c:pt>
                <c:pt idx="26942">
                  <c:v>106.0615036577</c:v>
                </c:pt>
                <c:pt idx="26943">
                  <c:v>106.06181798900001</c:v>
                </c:pt>
                <c:pt idx="26944">
                  <c:v>106.06200956310001</c:v>
                </c:pt>
                <c:pt idx="26945">
                  <c:v>106.0625674644</c:v>
                </c:pt>
                <c:pt idx="26946">
                  <c:v>106.06342214839999</c:v>
                </c:pt>
                <c:pt idx="26947">
                  <c:v>106.0649731103</c:v>
                </c:pt>
                <c:pt idx="26948">
                  <c:v>106.0672273452</c:v>
                </c:pt>
                <c:pt idx="26949">
                  <c:v>106.06879395839999</c:v>
                </c:pt>
                <c:pt idx="26950">
                  <c:v>106.0694849262</c:v>
                </c:pt>
                <c:pt idx="26951">
                  <c:v>106.0714564012</c:v>
                </c:pt>
                <c:pt idx="26952">
                  <c:v>106.0742408516</c:v>
                </c:pt>
                <c:pt idx="26953">
                  <c:v>106.0757150731</c:v>
                </c:pt>
                <c:pt idx="26954">
                  <c:v>106.0762063909</c:v>
                </c:pt>
                <c:pt idx="26955">
                  <c:v>106.07657331199999</c:v>
                </c:pt>
                <c:pt idx="26956">
                  <c:v>106.0772292979</c:v>
                </c:pt>
                <c:pt idx="26957">
                  <c:v>106.07791605289999</c:v>
                </c:pt>
                <c:pt idx="26958">
                  <c:v>106.0784637966</c:v>
                </c:pt>
                <c:pt idx="26959">
                  <c:v>106.07926105449999</c:v>
                </c:pt>
                <c:pt idx="26960">
                  <c:v>106.0813380125</c:v>
                </c:pt>
                <c:pt idx="26961">
                  <c:v>106.0835460734</c:v>
                </c:pt>
                <c:pt idx="26962">
                  <c:v>106.084960377</c:v>
                </c:pt>
                <c:pt idx="26963">
                  <c:v>106.0866476993</c:v>
                </c:pt>
                <c:pt idx="26964">
                  <c:v>106.0884225842</c:v>
                </c:pt>
                <c:pt idx="26965">
                  <c:v>106.08917479599999</c:v>
                </c:pt>
                <c:pt idx="26966">
                  <c:v>106.0915202732</c:v>
                </c:pt>
                <c:pt idx="26967">
                  <c:v>106.0938811007</c:v>
                </c:pt>
                <c:pt idx="26968">
                  <c:v>106.0940737343</c:v>
                </c:pt>
                <c:pt idx="26969">
                  <c:v>106.09516593390001</c:v>
                </c:pt>
                <c:pt idx="26970">
                  <c:v>106.0970896988</c:v>
                </c:pt>
                <c:pt idx="26971">
                  <c:v>106.0997134767</c:v>
                </c:pt>
                <c:pt idx="26972">
                  <c:v>106.1014355018</c:v>
                </c:pt>
                <c:pt idx="26973">
                  <c:v>106.1016902543</c:v>
                </c:pt>
                <c:pt idx="26974">
                  <c:v>106.1023503138</c:v>
                </c:pt>
                <c:pt idx="26975">
                  <c:v>106.1050140177</c:v>
                </c:pt>
                <c:pt idx="26976">
                  <c:v>106.10824004440001</c:v>
                </c:pt>
                <c:pt idx="26977">
                  <c:v>106.1094276801</c:v>
                </c:pt>
                <c:pt idx="26978">
                  <c:v>106.1100436153</c:v>
                </c:pt>
                <c:pt idx="26979">
                  <c:v>106.1119837346</c:v>
                </c:pt>
                <c:pt idx="26980">
                  <c:v>106.114011226</c:v>
                </c:pt>
                <c:pt idx="26981">
                  <c:v>106.11502599799999</c:v>
                </c:pt>
                <c:pt idx="26982">
                  <c:v>106.11691224170001</c:v>
                </c:pt>
                <c:pt idx="26983">
                  <c:v>106.1194089175</c:v>
                </c:pt>
                <c:pt idx="26984">
                  <c:v>106.1205402896</c:v>
                </c:pt>
                <c:pt idx="26985">
                  <c:v>106.12116036410001</c:v>
                </c:pt>
                <c:pt idx="26986">
                  <c:v>106.1220404633</c:v>
                </c:pt>
                <c:pt idx="26987">
                  <c:v>106.1232934343</c:v>
                </c:pt>
                <c:pt idx="26988">
                  <c:v>106.12499734559999</c:v>
                </c:pt>
                <c:pt idx="26989">
                  <c:v>106.1263048684</c:v>
                </c:pt>
                <c:pt idx="26990">
                  <c:v>106.126840167</c:v>
                </c:pt>
                <c:pt idx="26991">
                  <c:v>106.12699844780001</c:v>
                </c:pt>
                <c:pt idx="26992">
                  <c:v>106.1275772421</c:v>
                </c:pt>
                <c:pt idx="26993">
                  <c:v>106.1286972178</c:v>
                </c:pt>
                <c:pt idx="26994">
                  <c:v>106.1296790119</c:v>
                </c:pt>
                <c:pt idx="26995">
                  <c:v>106.130519656</c:v>
                </c:pt>
                <c:pt idx="26996">
                  <c:v>106.131260772</c:v>
                </c:pt>
                <c:pt idx="26997">
                  <c:v>106.13180225249999</c:v>
                </c:pt>
                <c:pt idx="26998">
                  <c:v>106.1329613267</c:v>
                </c:pt>
                <c:pt idx="26999">
                  <c:v>106.13471785989999</c:v>
                </c:pt>
                <c:pt idx="27000">
                  <c:v>106.1357969045</c:v>
                </c:pt>
                <c:pt idx="27001">
                  <c:v>106.1362974378</c:v>
                </c:pt>
                <c:pt idx="27002">
                  <c:v>106.1379092066</c:v>
                </c:pt>
                <c:pt idx="27003">
                  <c:v>106.1394750811</c:v>
                </c:pt>
                <c:pt idx="27004">
                  <c:v>106.1402129482</c:v>
                </c:pt>
                <c:pt idx="27005">
                  <c:v>106.14149037519999</c:v>
                </c:pt>
                <c:pt idx="27006">
                  <c:v>106.1425185942</c:v>
                </c:pt>
                <c:pt idx="27007">
                  <c:v>106.14290435300001</c:v>
                </c:pt>
                <c:pt idx="27008">
                  <c:v>106.1431998469</c:v>
                </c:pt>
                <c:pt idx="27009">
                  <c:v>106.14421315</c:v>
                </c:pt>
                <c:pt idx="27010">
                  <c:v>106.1462215894</c:v>
                </c:pt>
                <c:pt idx="27011">
                  <c:v>106.1473390531</c:v>
                </c:pt>
                <c:pt idx="27012">
                  <c:v>106.1475183531</c:v>
                </c:pt>
                <c:pt idx="27013">
                  <c:v>106.1482877644</c:v>
                </c:pt>
                <c:pt idx="27014">
                  <c:v>106.1494260649</c:v>
                </c:pt>
                <c:pt idx="27015">
                  <c:v>106.1500710821</c:v>
                </c:pt>
                <c:pt idx="27016">
                  <c:v>106.150322211</c:v>
                </c:pt>
                <c:pt idx="27017">
                  <c:v>106.1516664656</c:v>
                </c:pt>
                <c:pt idx="27018">
                  <c:v>106.153013961</c:v>
                </c:pt>
                <c:pt idx="27019">
                  <c:v>106.1531557819</c:v>
                </c:pt>
                <c:pt idx="27020">
                  <c:v>106.1542169224</c:v>
                </c:pt>
                <c:pt idx="27021">
                  <c:v>106.15743897660001</c:v>
                </c:pt>
                <c:pt idx="27022">
                  <c:v>106.1597396531</c:v>
                </c:pt>
                <c:pt idx="27023">
                  <c:v>106.1622366407</c:v>
                </c:pt>
                <c:pt idx="27024">
                  <c:v>106.1646916536</c:v>
                </c:pt>
                <c:pt idx="27025">
                  <c:v>106.1665882577</c:v>
                </c:pt>
                <c:pt idx="27026">
                  <c:v>106.1685886227</c:v>
                </c:pt>
                <c:pt idx="27027">
                  <c:v>106.169154138</c:v>
                </c:pt>
                <c:pt idx="27028">
                  <c:v>106.16976620619999</c:v>
                </c:pt>
                <c:pt idx="27029">
                  <c:v>106.1700706558</c:v>
                </c:pt>
                <c:pt idx="27030">
                  <c:v>106.170206487</c:v>
                </c:pt>
                <c:pt idx="27031">
                  <c:v>106.1713559259</c:v>
                </c:pt>
                <c:pt idx="27032">
                  <c:v>106.1726484137</c:v>
                </c:pt>
                <c:pt idx="27033">
                  <c:v>106.1737435835</c:v>
                </c:pt>
                <c:pt idx="27034">
                  <c:v>106.1748328835</c:v>
                </c:pt>
                <c:pt idx="27035">
                  <c:v>106.1752160918</c:v>
                </c:pt>
                <c:pt idx="27036">
                  <c:v>106.1754022929</c:v>
                </c:pt>
                <c:pt idx="27037">
                  <c:v>106.1754550518</c:v>
                </c:pt>
                <c:pt idx="27038">
                  <c:v>106.17563564</c:v>
                </c:pt>
                <c:pt idx="27039">
                  <c:v>106.17644839099999</c:v>
                </c:pt>
                <c:pt idx="27040">
                  <c:v>106.17760882810001</c:v>
                </c:pt>
                <c:pt idx="27041">
                  <c:v>106.1787706865</c:v>
                </c:pt>
                <c:pt idx="27042">
                  <c:v>106.181000181</c:v>
                </c:pt>
                <c:pt idx="27043">
                  <c:v>106.1826003331</c:v>
                </c:pt>
                <c:pt idx="27044">
                  <c:v>106.18280121879999</c:v>
                </c:pt>
                <c:pt idx="27045">
                  <c:v>106.1831293386</c:v>
                </c:pt>
                <c:pt idx="27046">
                  <c:v>106.1839965133</c:v>
                </c:pt>
                <c:pt idx="27047">
                  <c:v>106.1851316427</c:v>
                </c:pt>
                <c:pt idx="27048">
                  <c:v>106.1856307706</c:v>
                </c:pt>
                <c:pt idx="27049">
                  <c:v>106.18608016989999</c:v>
                </c:pt>
                <c:pt idx="27050">
                  <c:v>106.1869062686</c:v>
                </c:pt>
                <c:pt idx="27051">
                  <c:v>106.1879014594</c:v>
                </c:pt>
                <c:pt idx="27052">
                  <c:v>106.18854496020001</c:v>
                </c:pt>
                <c:pt idx="27053">
                  <c:v>106.1896177329</c:v>
                </c:pt>
                <c:pt idx="27054">
                  <c:v>106.19167921</c:v>
                </c:pt>
                <c:pt idx="27055">
                  <c:v>106.1952757423</c:v>
                </c:pt>
                <c:pt idx="27056">
                  <c:v>106.19900279940001</c:v>
                </c:pt>
                <c:pt idx="27057">
                  <c:v>106.2006455362</c:v>
                </c:pt>
                <c:pt idx="27058">
                  <c:v>106.2017911586</c:v>
                </c:pt>
                <c:pt idx="27059">
                  <c:v>106.2029016818</c:v>
                </c:pt>
                <c:pt idx="27060">
                  <c:v>106.20380532679999</c:v>
                </c:pt>
                <c:pt idx="27061">
                  <c:v>106.20620841340001</c:v>
                </c:pt>
                <c:pt idx="27062">
                  <c:v>106.2081750424</c:v>
                </c:pt>
                <c:pt idx="27063">
                  <c:v>106.2096017817</c:v>
                </c:pt>
                <c:pt idx="27064">
                  <c:v>106.21119120269999</c:v>
                </c:pt>
                <c:pt idx="27065">
                  <c:v>106.2118234222</c:v>
                </c:pt>
                <c:pt idx="27066">
                  <c:v>106.21288459980001</c:v>
                </c:pt>
                <c:pt idx="27067">
                  <c:v>106.21456755139999</c:v>
                </c:pt>
                <c:pt idx="27068">
                  <c:v>106.2157593573</c:v>
                </c:pt>
                <c:pt idx="27069">
                  <c:v>106.2160976918</c:v>
                </c:pt>
                <c:pt idx="27070">
                  <c:v>106.2164536458</c:v>
                </c:pt>
                <c:pt idx="27071">
                  <c:v>106.2168184983</c:v>
                </c:pt>
                <c:pt idx="27072">
                  <c:v>106.21763886079999</c:v>
                </c:pt>
                <c:pt idx="27073">
                  <c:v>106.2196146938</c:v>
                </c:pt>
                <c:pt idx="27074">
                  <c:v>106.2210876968</c:v>
                </c:pt>
                <c:pt idx="27075">
                  <c:v>106.221418039</c:v>
                </c:pt>
                <c:pt idx="27076">
                  <c:v>106.2216711738</c:v>
                </c:pt>
                <c:pt idx="27077">
                  <c:v>106.2223502663</c:v>
                </c:pt>
                <c:pt idx="27078">
                  <c:v>106.2239380253</c:v>
                </c:pt>
                <c:pt idx="27079">
                  <c:v>106.22611174550001</c:v>
                </c:pt>
                <c:pt idx="27080">
                  <c:v>106.23028236730001</c:v>
                </c:pt>
                <c:pt idx="27081">
                  <c:v>106.23412511230001</c:v>
                </c:pt>
                <c:pt idx="27082">
                  <c:v>106.2352361624</c:v>
                </c:pt>
                <c:pt idx="27083">
                  <c:v>106.23571383149999</c:v>
                </c:pt>
                <c:pt idx="27084">
                  <c:v>106.2359944345</c:v>
                </c:pt>
                <c:pt idx="27085">
                  <c:v>106.23611667359999</c:v>
                </c:pt>
                <c:pt idx="27086">
                  <c:v>106.23622178940001</c:v>
                </c:pt>
                <c:pt idx="27087">
                  <c:v>106.2363561681</c:v>
                </c:pt>
                <c:pt idx="27088">
                  <c:v>106.23670832320001</c:v>
                </c:pt>
                <c:pt idx="27089">
                  <c:v>106.2387056127</c:v>
                </c:pt>
                <c:pt idx="27090">
                  <c:v>106.24075609579999</c:v>
                </c:pt>
                <c:pt idx="27091">
                  <c:v>106.24135328760001</c:v>
                </c:pt>
                <c:pt idx="27092">
                  <c:v>106.2420975918</c:v>
                </c:pt>
                <c:pt idx="27093">
                  <c:v>106.24264904259999</c:v>
                </c:pt>
                <c:pt idx="27094">
                  <c:v>106.24362747950001</c:v>
                </c:pt>
                <c:pt idx="27095">
                  <c:v>106.2446787027</c:v>
                </c:pt>
                <c:pt idx="27096">
                  <c:v>106.24578438339999</c:v>
                </c:pt>
                <c:pt idx="27097">
                  <c:v>106.24884926839999</c:v>
                </c:pt>
                <c:pt idx="27098">
                  <c:v>106.2513088303</c:v>
                </c:pt>
                <c:pt idx="27099">
                  <c:v>106.25220010939999</c:v>
                </c:pt>
                <c:pt idx="27100">
                  <c:v>106.25300994049999</c:v>
                </c:pt>
                <c:pt idx="27101">
                  <c:v>106.25401930389999</c:v>
                </c:pt>
                <c:pt idx="27102">
                  <c:v>106.2552521928</c:v>
                </c:pt>
                <c:pt idx="27103">
                  <c:v>106.2563776755</c:v>
                </c:pt>
                <c:pt idx="27104">
                  <c:v>106.257140294</c:v>
                </c:pt>
                <c:pt idx="27105">
                  <c:v>106.2572508901</c:v>
                </c:pt>
                <c:pt idx="27106">
                  <c:v>106.2578002636</c:v>
                </c:pt>
                <c:pt idx="27107">
                  <c:v>106.2586867366</c:v>
                </c:pt>
                <c:pt idx="27108">
                  <c:v>106.2595871091</c:v>
                </c:pt>
                <c:pt idx="27109">
                  <c:v>106.2603763413</c:v>
                </c:pt>
                <c:pt idx="27110">
                  <c:v>106.2608110561</c:v>
                </c:pt>
                <c:pt idx="27111">
                  <c:v>106.2615960304</c:v>
                </c:pt>
                <c:pt idx="27112">
                  <c:v>106.262364648</c:v>
                </c:pt>
                <c:pt idx="27113">
                  <c:v>106.2629786007</c:v>
                </c:pt>
                <c:pt idx="27114">
                  <c:v>106.2635309364</c:v>
                </c:pt>
                <c:pt idx="27115">
                  <c:v>106.2640565234</c:v>
                </c:pt>
                <c:pt idx="27116">
                  <c:v>106.26464507350001</c:v>
                </c:pt>
                <c:pt idx="27117">
                  <c:v>106.26544420979999</c:v>
                </c:pt>
                <c:pt idx="27118">
                  <c:v>106.26672486299999</c:v>
                </c:pt>
                <c:pt idx="27119">
                  <c:v>106.2678568441</c:v>
                </c:pt>
                <c:pt idx="27120">
                  <c:v>106.26902989520001</c:v>
                </c:pt>
                <c:pt idx="27121">
                  <c:v>106.2702236442</c:v>
                </c:pt>
                <c:pt idx="27122">
                  <c:v>106.27112111060001</c:v>
                </c:pt>
                <c:pt idx="27123">
                  <c:v>106.27249112689999</c:v>
                </c:pt>
                <c:pt idx="27124">
                  <c:v>106.2739601923</c:v>
                </c:pt>
                <c:pt idx="27125">
                  <c:v>106.2751819612</c:v>
                </c:pt>
                <c:pt idx="27126">
                  <c:v>106.2765508376</c:v>
                </c:pt>
                <c:pt idx="27127">
                  <c:v>106.2792022184</c:v>
                </c:pt>
                <c:pt idx="27128">
                  <c:v>106.2816608919</c:v>
                </c:pt>
                <c:pt idx="27129">
                  <c:v>106.28226335550001</c:v>
                </c:pt>
                <c:pt idx="27130">
                  <c:v>106.282711199</c:v>
                </c:pt>
                <c:pt idx="27131">
                  <c:v>106.2833678082</c:v>
                </c:pt>
                <c:pt idx="27132">
                  <c:v>106.2840144045</c:v>
                </c:pt>
                <c:pt idx="27133">
                  <c:v>106.2843201094</c:v>
                </c:pt>
                <c:pt idx="27134">
                  <c:v>106.2853338635</c:v>
                </c:pt>
                <c:pt idx="27135">
                  <c:v>106.28638627079999</c:v>
                </c:pt>
                <c:pt idx="27136">
                  <c:v>106.286458121</c:v>
                </c:pt>
                <c:pt idx="27137">
                  <c:v>106.2882418937</c:v>
                </c:pt>
                <c:pt idx="27138">
                  <c:v>106.2924318891</c:v>
                </c:pt>
                <c:pt idx="27139">
                  <c:v>106.29502823369999</c:v>
                </c:pt>
                <c:pt idx="27140">
                  <c:v>106.2961498539</c:v>
                </c:pt>
                <c:pt idx="27141">
                  <c:v>106.29833710130001</c:v>
                </c:pt>
                <c:pt idx="27142">
                  <c:v>106.2997143433</c:v>
                </c:pt>
                <c:pt idx="27143">
                  <c:v>106.2998969377</c:v>
                </c:pt>
                <c:pt idx="27144">
                  <c:v>106.3006353448</c:v>
                </c:pt>
                <c:pt idx="27145">
                  <c:v>106.3016123437</c:v>
                </c:pt>
                <c:pt idx="27146">
                  <c:v>106.3019631985</c:v>
                </c:pt>
                <c:pt idx="27147">
                  <c:v>106.3034808182</c:v>
                </c:pt>
                <c:pt idx="27148">
                  <c:v>106.3059928496</c:v>
                </c:pt>
                <c:pt idx="27149">
                  <c:v>106.3084190973</c:v>
                </c:pt>
                <c:pt idx="27150">
                  <c:v>106.310205224</c:v>
                </c:pt>
                <c:pt idx="27151">
                  <c:v>106.31088934900001</c:v>
                </c:pt>
                <c:pt idx="27152">
                  <c:v>106.3117516308</c:v>
                </c:pt>
                <c:pt idx="27153">
                  <c:v>106.3128855639</c:v>
                </c:pt>
                <c:pt idx="27154">
                  <c:v>106.3148386182</c:v>
                </c:pt>
                <c:pt idx="27155">
                  <c:v>106.3171914537</c:v>
                </c:pt>
                <c:pt idx="27156">
                  <c:v>106.3182476421</c:v>
                </c:pt>
                <c:pt idx="27157">
                  <c:v>106.3194355908</c:v>
                </c:pt>
                <c:pt idx="27158">
                  <c:v>106.320971837</c:v>
                </c:pt>
                <c:pt idx="27159">
                  <c:v>106.3217940034</c:v>
                </c:pt>
                <c:pt idx="27160">
                  <c:v>106.3222960315</c:v>
                </c:pt>
                <c:pt idx="27161">
                  <c:v>106.3240535904</c:v>
                </c:pt>
                <c:pt idx="27162">
                  <c:v>106.32624174</c:v>
                </c:pt>
                <c:pt idx="27163">
                  <c:v>106.32719150849999</c:v>
                </c:pt>
                <c:pt idx="27164">
                  <c:v>106.32798707950001</c:v>
                </c:pt>
                <c:pt idx="27165">
                  <c:v>106.3291375618</c:v>
                </c:pt>
                <c:pt idx="27166">
                  <c:v>106.3301576393</c:v>
                </c:pt>
                <c:pt idx="27167">
                  <c:v>106.3310499454</c:v>
                </c:pt>
                <c:pt idx="27168">
                  <c:v>106.33258806249999</c:v>
                </c:pt>
                <c:pt idx="27169">
                  <c:v>106.33449419270001</c:v>
                </c:pt>
                <c:pt idx="27170">
                  <c:v>106.33550452839999</c:v>
                </c:pt>
                <c:pt idx="27171">
                  <c:v>106.3356530648</c:v>
                </c:pt>
                <c:pt idx="27172">
                  <c:v>106.3381881042</c:v>
                </c:pt>
                <c:pt idx="27173">
                  <c:v>106.34156491669999</c:v>
                </c:pt>
                <c:pt idx="27174">
                  <c:v>106.34296118340001</c:v>
                </c:pt>
                <c:pt idx="27175">
                  <c:v>106.34363759510001</c:v>
                </c:pt>
                <c:pt idx="27176">
                  <c:v>106.3443898376</c:v>
                </c:pt>
                <c:pt idx="27177">
                  <c:v>106.3453170599</c:v>
                </c:pt>
                <c:pt idx="27178">
                  <c:v>106.3465592578</c:v>
                </c:pt>
                <c:pt idx="27179">
                  <c:v>106.34841604570001</c:v>
                </c:pt>
                <c:pt idx="27180">
                  <c:v>106.34980434969999</c:v>
                </c:pt>
                <c:pt idx="27181">
                  <c:v>106.350419149</c:v>
                </c:pt>
                <c:pt idx="27182">
                  <c:v>106.3506890048</c:v>
                </c:pt>
                <c:pt idx="27183">
                  <c:v>106.35099852179999</c:v>
                </c:pt>
                <c:pt idx="27184">
                  <c:v>106.3516743176</c:v>
                </c:pt>
                <c:pt idx="27185">
                  <c:v>106.35247849140001</c:v>
                </c:pt>
                <c:pt idx="27186">
                  <c:v>106.3547363106</c:v>
                </c:pt>
                <c:pt idx="27187">
                  <c:v>106.3568526973</c:v>
                </c:pt>
                <c:pt idx="27188">
                  <c:v>106.3571509178</c:v>
                </c:pt>
                <c:pt idx="27189">
                  <c:v>106.3573802522</c:v>
                </c:pt>
                <c:pt idx="27190">
                  <c:v>106.3576122715</c:v>
                </c:pt>
                <c:pt idx="27191">
                  <c:v>106.3577434733</c:v>
                </c:pt>
                <c:pt idx="27192">
                  <c:v>106.3588880224</c:v>
                </c:pt>
                <c:pt idx="27193">
                  <c:v>106.36076122670001</c:v>
                </c:pt>
                <c:pt idx="27194">
                  <c:v>106.3626277108</c:v>
                </c:pt>
                <c:pt idx="27195">
                  <c:v>106.36432122559999</c:v>
                </c:pt>
                <c:pt idx="27196">
                  <c:v>106.3650623092</c:v>
                </c:pt>
                <c:pt idx="27197">
                  <c:v>106.3659695642</c:v>
                </c:pt>
                <c:pt idx="27198">
                  <c:v>106.3670423945</c:v>
                </c:pt>
                <c:pt idx="27199">
                  <c:v>106.36776389880001</c:v>
                </c:pt>
                <c:pt idx="27200">
                  <c:v>106.3694359389</c:v>
                </c:pt>
                <c:pt idx="27201">
                  <c:v>106.3718850658</c:v>
                </c:pt>
                <c:pt idx="27202">
                  <c:v>106.3746224036</c:v>
                </c:pt>
                <c:pt idx="27203">
                  <c:v>106.37627281100001</c:v>
                </c:pt>
                <c:pt idx="27204">
                  <c:v>106.3776708374</c:v>
                </c:pt>
                <c:pt idx="27205">
                  <c:v>106.38058915249999</c:v>
                </c:pt>
                <c:pt idx="27206">
                  <c:v>106.3831788282</c:v>
                </c:pt>
                <c:pt idx="27207">
                  <c:v>106.38411569190001</c:v>
                </c:pt>
                <c:pt idx="27208">
                  <c:v>106.3842762495</c:v>
                </c:pt>
                <c:pt idx="27209">
                  <c:v>106.38537409910001</c:v>
                </c:pt>
                <c:pt idx="27210">
                  <c:v>106.3869074279</c:v>
                </c:pt>
                <c:pt idx="27211">
                  <c:v>106.3879508409</c:v>
                </c:pt>
                <c:pt idx="27212">
                  <c:v>106.3904166777</c:v>
                </c:pt>
                <c:pt idx="27213">
                  <c:v>106.392461837</c:v>
                </c:pt>
                <c:pt idx="27214">
                  <c:v>106.39300589280001</c:v>
                </c:pt>
                <c:pt idx="27215">
                  <c:v>106.393658578</c:v>
                </c:pt>
                <c:pt idx="27216">
                  <c:v>106.3946213867</c:v>
                </c:pt>
                <c:pt idx="27217">
                  <c:v>106.39542396029999</c:v>
                </c:pt>
                <c:pt idx="27218">
                  <c:v>106.39625897800001</c:v>
                </c:pt>
                <c:pt idx="27219">
                  <c:v>106.3979742513</c:v>
                </c:pt>
                <c:pt idx="27220">
                  <c:v>106.4004142463</c:v>
                </c:pt>
                <c:pt idx="27221">
                  <c:v>106.4024494957</c:v>
                </c:pt>
                <c:pt idx="27222">
                  <c:v>106.4031331031</c:v>
                </c:pt>
                <c:pt idx="27223">
                  <c:v>106.403596515</c:v>
                </c:pt>
                <c:pt idx="27224">
                  <c:v>106.40508622900001</c:v>
                </c:pt>
                <c:pt idx="27225">
                  <c:v>106.4068354682</c:v>
                </c:pt>
                <c:pt idx="27226">
                  <c:v>106.40745040020001</c:v>
                </c:pt>
                <c:pt idx="27227">
                  <c:v>106.40788710850001</c:v>
                </c:pt>
                <c:pt idx="27228">
                  <c:v>106.40824380550001</c:v>
                </c:pt>
                <c:pt idx="27229">
                  <c:v>106.4083902186</c:v>
                </c:pt>
                <c:pt idx="27230">
                  <c:v>106.4104391871</c:v>
                </c:pt>
                <c:pt idx="27231">
                  <c:v>106.4132908695</c:v>
                </c:pt>
                <c:pt idx="27232">
                  <c:v>106.4145369502</c:v>
                </c:pt>
                <c:pt idx="27233">
                  <c:v>106.415261517</c:v>
                </c:pt>
                <c:pt idx="27234">
                  <c:v>106.4165715657</c:v>
                </c:pt>
                <c:pt idx="27235">
                  <c:v>106.4175085668</c:v>
                </c:pt>
                <c:pt idx="27236">
                  <c:v>106.4179727202</c:v>
                </c:pt>
                <c:pt idx="27237">
                  <c:v>106.4192034368</c:v>
                </c:pt>
                <c:pt idx="27238">
                  <c:v>106.42002192930001</c:v>
                </c:pt>
                <c:pt idx="27239">
                  <c:v>106.4210541395</c:v>
                </c:pt>
                <c:pt idx="27240">
                  <c:v>106.42209769759999</c:v>
                </c:pt>
                <c:pt idx="27241">
                  <c:v>106.42301205610001</c:v>
                </c:pt>
                <c:pt idx="27242">
                  <c:v>106.425319288</c:v>
                </c:pt>
                <c:pt idx="27243">
                  <c:v>106.42699843610001</c:v>
                </c:pt>
                <c:pt idx="27244">
                  <c:v>106.4274178842</c:v>
                </c:pt>
                <c:pt idx="27245">
                  <c:v>106.4280120536</c:v>
                </c:pt>
                <c:pt idx="27246">
                  <c:v>106.42854120210001</c:v>
                </c:pt>
                <c:pt idx="27247">
                  <c:v>106.42881984749999</c:v>
                </c:pt>
                <c:pt idx="27248">
                  <c:v>106.4296013843</c:v>
                </c:pt>
                <c:pt idx="27249">
                  <c:v>106.4316785143</c:v>
                </c:pt>
                <c:pt idx="27250">
                  <c:v>106.43563950550001</c:v>
                </c:pt>
                <c:pt idx="27251">
                  <c:v>106.438484836</c:v>
                </c:pt>
                <c:pt idx="27252">
                  <c:v>106.438960169</c:v>
                </c:pt>
                <c:pt idx="27253">
                  <c:v>106.4392651646</c:v>
                </c:pt>
                <c:pt idx="27254">
                  <c:v>106.43953703530001</c:v>
                </c:pt>
                <c:pt idx="27255">
                  <c:v>106.4408459144</c:v>
                </c:pt>
                <c:pt idx="27256">
                  <c:v>106.4423717887</c:v>
                </c:pt>
                <c:pt idx="27257">
                  <c:v>106.4429605591</c:v>
                </c:pt>
                <c:pt idx="27258">
                  <c:v>106.4435807383</c:v>
                </c:pt>
                <c:pt idx="27259">
                  <c:v>106.4439840421</c:v>
                </c:pt>
                <c:pt idx="27260">
                  <c:v>106.4441578504</c:v>
                </c:pt>
                <c:pt idx="27261">
                  <c:v>106.4445688078</c:v>
                </c:pt>
                <c:pt idx="27262">
                  <c:v>106.4458551373</c:v>
                </c:pt>
                <c:pt idx="27263">
                  <c:v>106.4481062528</c:v>
                </c:pt>
                <c:pt idx="27264">
                  <c:v>106.4501794988</c:v>
                </c:pt>
                <c:pt idx="27265">
                  <c:v>106.45266894069999</c:v>
                </c:pt>
                <c:pt idx="27266">
                  <c:v>106.45642290639999</c:v>
                </c:pt>
                <c:pt idx="27267">
                  <c:v>106.4593602652</c:v>
                </c:pt>
                <c:pt idx="27268">
                  <c:v>106.460451279</c:v>
                </c:pt>
                <c:pt idx="27269">
                  <c:v>106.460828924</c:v>
                </c:pt>
                <c:pt idx="27270">
                  <c:v>106.4611169292</c:v>
                </c:pt>
                <c:pt idx="27271">
                  <c:v>106.4617205951</c:v>
                </c:pt>
                <c:pt idx="27272">
                  <c:v>106.46435060020001</c:v>
                </c:pt>
                <c:pt idx="27273">
                  <c:v>106.46674106010001</c:v>
                </c:pt>
                <c:pt idx="27274">
                  <c:v>106.46710925959999</c:v>
                </c:pt>
                <c:pt idx="27275">
                  <c:v>106.4674068623</c:v>
                </c:pt>
                <c:pt idx="27276">
                  <c:v>106.46842577060001</c:v>
                </c:pt>
                <c:pt idx="27277">
                  <c:v>106.47102116550001</c:v>
                </c:pt>
                <c:pt idx="27278">
                  <c:v>106.47307753</c:v>
                </c:pt>
                <c:pt idx="27279">
                  <c:v>106.4735427394</c:v>
                </c:pt>
                <c:pt idx="27280">
                  <c:v>106.474763189</c:v>
                </c:pt>
                <c:pt idx="27281">
                  <c:v>106.4762025319</c:v>
                </c:pt>
                <c:pt idx="27282">
                  <c:v>106.4769475797</c:v>
                </c:pt>
                <c:pt idx="27283">
                  <c:v>106.4783389304</c:v>
                </c:pt>
                <c:pt idx="27284">
                  <c:v>106.47980777959999</c:v>
                </c:pt>
                <c:pt idx="27285">
                  <c:v>106.482643319</c:v>
                </c:pt>
                <c:pt idx="27286">
                  <c:v>106.4856751101</c:v>
                </c:pt>
                <c:pt idx="27287">
                  <c:v>106.48654724559999</c:v>
                </c:pt>
                <c:pt idx="27288">
                  <c:v>106.486986566</c:v>
                </c:pt>
                <c:pt idx="27289">
                  <c:v>106.4877338945</c:v>
                </c:pt>
                <c:pt idx="27290">
                  <c:v>106.48944612299999</c:v>
                </c:pt>
                <c:pt idx="27291">
                  <c:v>106.49155857469999</c:v>
                </c:pt>
                <c:pt idx="27292">
                  <c:v>106.4928722496</c:v>
                </c:pt>
                <c:pt idx="27293">
                  <c:v>106.4941529784</c:v>
                </c:pt>
                <c:pt idx="27294">
                  <c:v>106.4951781913</c:v>
                </c:pt>
                <c:pt idx="27295">
                  <c:v>106.49689176210001</c:v>
                </c:pt>
                <c:pt idx="27296">
                  <c:v>106.4989233172</c:v>
                </c:pt>
                <c:pt idx="27297">
                  <c:v>106.5003598827</c:v>
                </c:pt>
                <c:pt idx="27298">
                  <c:v>106.5016081551</c:v>
                </c:pt>
                <c:pt idx="27299">
                  <c:v>106.502722787</c:v>
                </c:pt>
                <c:pt idx="27300">
                  <c:v>106.50377255940001</c:v>
                </c:pt>
                <c:pt idx="27301">
                  <c:v>106.5043161186</c:v>
                </c:pt>
                <c:pt idx="27302">
                  <c:v>106.50541893499999</c:v>
                </c:pt>
                <c:pt idx="27303">
                  <c:v>106.50629314370001</c:v>
                </c:pt>
                <c:pt idx="27304">
                  <c:v>106.50671110650001</c:v>
                </c:pt>
                <c:pt idx="27305">
                  <c:v>106.5083205202</c:v>
                </c:pt>
                <c:pt idx="27306">
                  <c:v>106.5107462677</c:v>
                </c:pt>
                <c:pt idx="27307">
                  <c:v>106.5122079596</c:v>
                </c:pt>
                <c:pt idx="27308">
                  <c:v>106.51349303470001</c:v>
                </c:pt>
                <c:pt idx="27309">
                  <c:v>106.5144474879</c:v>
                </c:pt>
                <c:pt idx="27310">
                  <c:v>106.5148188693</c:v>
                </c:pt>
                <c:pt idx="27311">
                  <c:v>106.5153350656</c:v>
                </c:pt>
                <c:pt idx="27312">
                  <c:v>106.51564576219999</c:v>
                </c:pt>
                <c:pt idx="27313">
                  <c:v>106.5159035802</c:v>
                </c:pt>
                <c:pt idx="27314">
                  <c:v>106.5162612917</c:v>
                </c:pt>
                <c:pt idx="27315">
                  <c:v>106.51699527300001</c:v>
                </c:pt>
                <c:pt idx="27316">
                  <c:v>106.5181515475</c:v>
                </c:pt>
                <c:pt idx="27317">
                  <c:v>106.519024542</c:v>
                </c:pt>
                <c:pt idx="27318">
                  <c:v>106.5193532879</c:v>
                </c:pt>
                <c:pt idx="27319">
                  <c:v>106.5204699125</c:v>
                </c:pt>
                <c:pt idx="27320">
                  <c:v>106.5237774017</c:v>
                </c:pt>
                <c:pt idx="27321">
                  <c:v>106.5261177727</c:v>
                </c:pt>
                <c:pt idx="27322">
                  <c:v>106.5263066965</c:v>
                </c:pt>
                <c:pt idx="27323">
                  <c:v>106.527277133</c:v>
                </c:pt>
                <c:pt idx="27324">
                  <c:v>106.5283118791</c:v>
                </c:pt>
                <c:pt idx="27325">
                  <c:v>106.52882008749999</c:v>
                </c:pt>
                <c:pt idx="27326">
                  <c:v>106.5303226549</c:v>
                </c:pt>
                <c:pt idx="27327">
                  <c:v>106.5315458908</c:v>
                </c:pt>
                <c:pt idx="27328">
                  <c:v>106.5324268841</c:v>
                </c:pt>
                <c:pt idx="27329">
                  <c:v>106.5339935252</c:v>
                </c:pt>
                <c:pt idx="27330">
                  <c:v>106.53507383589999</c:v>
                </c:pt>
                <c:pt idx="27331">
                  <c:v>106.5356925585</c:v>
                </c:pt>
                <c:pt idx="27332">
                  <c:v>106.5364989107</c:v>
                </c:pt>
                <c:pt idx="27333">
                  <c:v>106.5396082715</c:v>
                </c:pt>
                <c:pt idx="27334">
                  <c:v>106.54226652520001</c:v>
                </c:pt>
                <c:pt idx="27335">
                  <c:v>106.5432813509</c:v>
                </c:pt>
                <c:pt idx="27336">
                  <c:v>106.5444570068</c:v>
                </c:pt>
                <c:pt idx="27337">
                  <c:v>106.5456207429</c:v>
                </c:pt>
                <c:pt idx="27338">
                  <c:v>106.5468717238</c:v>
                </c:pt>
                <c:pt idx="27339">
                  <c:v>106.54791109919999</c:v>
                </c:pt>
                <c:pt idx="27340">
                  <c:v>106.55072890389999</c:v>
                </c:pt>
                <c:pt idx="27341">
                  <c:v>106.5529917107</c:v>
                </c:pt>
                <c:pt idx="27342">
                  <c:v>106.5536880926</c:v>
                </c:pt>
                <c:pt idx="27343">
                  <c:v>106.55508321959999</c:v>
                </c:pt>
                <c:pt idx="27344">
                  <c:v>106.5561642846</c:v>
                </c:pt>
                <c:pt idx="27345">
                  <c:v>106.557019368</c:v>
                </c:pt>
                <c:pt idx="27346">
                  <c:v>106.5576163356</c:v>
                </c:pt>
                <c:pt idx="27347">
                  <c:v>106.5588413958</c:v>
                </c:pt>
                <c:pt idx="27348">
                  <c:v>106.560456325</c:v>
                </c:pt>
                <c:pt idx="27349">
                  <c:v>106.5624448335</c:v>
                </c:pt>
                <c:pt idx="27350">
                  <c:v>106.5640792169</c:v>
                </c:pt>
                <c:pt idx="27351">
                  <c:v>106.5656745335</c:v>
                </c:pt>
                <c:pt idx="27352">
                  <c:v>106.5673151707</c:v>
                </c:pt>
                <c:pt idx="27353">
                  <c:v>106.5685909381</c:v>
                </c:pt>
                <c:pt idx="27354">
                  <c:v>106.5700190812</c:v>
                </c:pt>
                <c:pt idx="27355">
                  <c:v>106.57108964699999</c:v>
                </c:pt>
                <c:pt idx="27356">
                  <c:v>106.5722530777</c:v>
                </c:pt>
                <c:pt idx="27357">
                  <c:v>106.5727114686</c:v>
                </c:pt>
                <c:pt idx="27358">
                  <c:v>106.5738411948</c:v>
                </c:pt>
                <c:pt idx="27359">
                  <c:v>106.5757291173</c:v>
                </c:pt>
                <c:pt idx="27360">
                  <c:v>106.5769372725</c:v>
                </c:pt>
                <c:pt idx="27361">
                  <c:v>106.5775426079</c:v>
                </c:pt>
                <c:pt idx="27362">
                  <c:v>106.57804399859999</c:v>
                </c:pt>
                <c:pt idx="27363">
                  <c:v>106.578928593</c:v>
                </c:pt>
                <c:pt idx="27364">
                  <c:v>106.581300743</c:v>
                </c:pt>
                <c:pt idx="27365">
                  <c:v>106.5840349106</c:v>
                </c:pt>
                <c:pt idx="27366">
                  <c:v>106.58549543620001</c:v>
                </c:pt>
                <c:pt idx="27367">
                  <c:v>106.58605043270001</c:v>
                </c:pt>
                <c:pt idx="27368">
                  <c:v>106.58633187780001</c:v>
                </c:pt>
                <c:pt idx="27369">
                  <c:v>106.58670431900001</c:v>
                </c:pt>
                <c:pt idx="27370">
                  <c:v>106.587958759</c:v>
                </c:pt>
                <c:pt idx="27371">
                  <c:v>106.5912036332</c:v>
                </c:pt>
                <c:pt idx="27372">
                  <c:v>106.5936271322</c:v>
                </c:pt>
                <c:pt idx="27373">
                  <c:v>106.596891138</c:v>
                </c:pt>
                <c:pt idx="27374">
                  <c:v>106.60002405180001</c:v>
                </c:pt>
                <c:pt idx="27375">
                  <c:v>106.6004957191</c:v>
                </c:pt>
                <c:pt idx="27376">
                  <c:v>106.600885654</c:v>
                </c:pt>
                <c:pt idx="27377">
                  <c:v>106.6013781221</c:v>
                </c:pt>
                <c:pt idx="27378">
                  <c:v>106.6044785006</c:v>
                </c:pt>
                <c:pt idx="27379">
                  <c:v>106.6076312094</c:v>
                </c:pt>
                <c:pt idx="27380">
                  <c:v>106.6088102336</c:v>
                </c:pt>
                <c:pt idx="27381">
                  <c:v>106.61003996159999</c:v>
                </c:pt>
                <c:pt idx="27382">
                  <c:v>106.61082898799999</c:v>
                </c:pt>
                <c:pt idx="27383">
                  <c:v>106.61181945520001</c:v>
                </c:pt>
                <c:pt idx="27384">
                  <c:v>106.613220962</c:v>
                </c:pt>
                <c:pt idx="27385">
                  <c:v>106.6158482548</c:v>
                </c:pt>
                <c:pt idx="27386">
                  <c:v>106.6183119122</c:v>
                </c:pt>
                <c:pt idx="27387">
                  <c:v>106.6193851343</c:v>
                </c:pt>
                <c:pt idx="27388">
                  <c:v>106.6203082511</c:v>
                </c:pt>
                <c:pt idx="27389">
                  <c:v>106.6221729932</c:v>
                </c:pt>
                <c:pt idx="27390">
                  <c:v>106.6238284989</c:v>
                </c:pt>
                <c:pt idx="27391">
                  <c:v>106.62435871149999</c:v>
                </c:pt>
                <c:pt idx="27392">
                  <c:v>106.62710414359999</c:v>
                </c:pt>
                <c:pt idx="27393">
                  <c:v>106.6296396667</c:v>
                </c:pt>
                <c:pt idx="27394">
                  <c:v>106.6323329576</c:v>
                </c:pt>
                <c:pt idx="27395">
                  <c:v>106.635483429</c:v>
                </c:pt>
                <c:pt idx="27396">
                  <c:v>106.6364011717</c:v>
                </c:pt>
                <c:pt idx="27397">
                  <c:v>106.6373627711</c:v>
                </c:pt>
                <c:pt idx="27398">
                  <c:v>106.638503731</c:v>
                </c:pt>
                <c:pt idx="27399">
                  <c:v>106.6399099986</c:v>
                </c:pt>
                <c:pt idx="27400">
                  <c:v>106.6418020949</c:v>
                </c:pt>
                <c:pt idx="27401">
                  <c:v>106.6446251779</c:v>
                </c:pt>
                <c:pt idx="27402">
                  <c:v>106.6467698597</c:v>
                </c:pt>
                <c:pt idx="27403">
                  <c:v>106.6493848058</c:v>
                </c:pt>
                <c:pt idx="27404">
                  <c:v>106.6521129178</c:v>
                </c:pt>
                <c:pt idx="27405">
                  <c:v>106.6529646008</c:v>
                </c:pt>
                <c:pt idx="27406">
                  <c:v>106.6535523103</c:v>
                </c:pt>
                <c:pt idx="27407">
                  <c:v>106.6536757005</c:v>
                </c:pt>
                <c:pt idx="27408">
                  <c:v>106.6537866796</c:v>
                </c:pt>
                <c:pt idx="27409">
                  <c:v>106.6538489619</c:v>
                </c:pt>
                <c:pt idx="27410">
                  <c:v>106.6549286802</c:v>
                </c:pt>
                <c:pt idx="27411">
                  <c:v>106.6563499807</c:v>
                </c:pt>
                <c:pt idx="27412">
                  <c:v>106.6583292344</c:v>
                </c:pt>
                <c:pt idx="27413">
                  <c:v>106.66053251629999</c:v>
                </c:pt>
                <c:pt idx="27414">
                  <c:v>106.66155744530001</c:v>
                </c:pt>
                <c:pt idx="27415">
                  <c:v>106.6636651155</c:v>
                </c:pt>
                <c:pt idx="27416">
                  <c:v>106.6653715427</c:v>
                </c:pt>
                <c:pt idx="27417">
                  <c:v>106.66610196640001</c:v>
                </c:pt>
                <c:pt idx="27418">
                  <c:v>106.6668578772</c:v>
                </c:pt>
                <c:pt idx="27419">
                  <c:v>106.6675725203</c:v>
                </c:pt>
                <c:pt idx="27420">
                  <c:v>106.6710456839</c:v>
                </c:pt>
                <c:pt idx="27421">
                  <c:v>106.6741235293</c:v>
                </c:pt>
                <c:pt idx="27422">
                  <c:v>106.6752512743</c:v>
                </c:pt>
                <c:pt idx="27423">
                  <c:v>106.67667785179999</c:v>
                </c:pt>
                <c:pt idx="27424">
                  <c:v>106.6774734788</c:v>
                </c:pt>
                <c:pt idx="27425">
                  <c:v>106.6779826479</c:v>
                </c:pt>
                <c:pt idx="27426">
                  <c:v>106.6788606641</c:v>
                </c:pt>
                <c:pt idx="27427">
                  <c:v>106.6795810189</c:v>
                </c:pt>
                <c:pt idx="27428">
                  <c:v>106.6806440487</c:v>
                </c:pt>
                <c:pt idx="27429">
                  <c:v>106.6822530493</c:v>
                </c:pt>
                <c:pt idx="27430">
                  <c:v>106.6835303962</c:v>
                </c:pt>
                <c:pt idx="27431">
                  <c:v>106.6842860671</c:v>
                </c:pt>
                <c:pt idx="27432">
                  <c:v>106.68441098380001</c:v>
                </c:pt>
                <c:pt idx="27433">
                  <c:v>106.68483872740001</c:v>
                </c:pt>
                <c:pt idx="27434">
                  <c:v>106.6855289619</c:v>
                </c:pt>
                <c:pt idx="27435">
                  <c:v>106.6860559192</c:v>
                </c:pt>
                <c:pt idx="27436">
                  <c:v>106.6870761542</c:v>
                </c:pt>
                <c:pt idx="27437">
                  <c:v>106.6897890879</c:v>
                </c:pt>
                <c:pt idx="27438">
                  <c:v>106.692426326</c:v>
                </c:pt>
                <c:pt idx="27439">
                  <c:v>106.69318922239999</c:v>
                </c:pt>
                <c:pt idx="27440">
                  <c:v>106.69369872430001</c:v>
                </c:pt>
                <c:pt idx="27441">
                  <c:v>106.6947506214</c:v>
                </c:pt>
                <c:pt idx="27442">
                  <c:v>106.69754514970001</c:v>
                </c:pt>
                <c:pt idx="27443">
                  <c:v>106.6999767801</c:v>
                </c:pt>
                <c:pt idx="27444">
                  <c:v>106.70131117</c:v>
                </c:pt>
                <c:pt idx="27445">
                  <c:v>106.70255332399999</c:v>
                </c:pt>
                <c:pt idx="27446">
                  <c:v>106.7028969238</c:v>
                </c:pt>
                <c:pt idx="27447">
                  <c:v>106.7048133223</c:v>
                </c:pt>
                <c:pt idx="27448">
                  <c:v>106.70957773870001</c:v>
                </c:pt>
                <c:pt idx="27449">
                  <c:v>106.7126113013</c:v>
                </c:pt>
                <c:pt idx="27450">
                  <c:v>106.71409896820001</c:v>
                </c:pt>
                <c:pt idx="27451">
                  <c:v>106.7156893936</c:v>
                </c:pt>
                <c:pt idx="27452">
                  <c:v>106.7165155421</c:v>
                </c:pt>
                <c:pt idx="27453">
                  <c:v>106.71805060600001</c:v>
                </c:pt>
                <c:pt idx="27454">
                  <c:v>106.7191471731</c:v>
                </c:pt>
                <c:pt idx="27455">
                  <c:v>106.72007289840001</c:v>
                </c:pt>
                <c:pt idx="27456">
                  <c:v>106.7215070275</c:v>
                </c:pt>
                <c:pt idx="27457">
                  <c:v>106.723677857</c:v>
                </c:pt>
                <c:pt idx="27458">
                  <c:v>106.72524920159999</c:v>
                </c:pt>
                <c:pt idx="27459">
                  <c:v>106.7255066175</c:v>
                </c:pt>
                <c:pt idx="27460">
                  <c:v>106.7258699538</c:v>
                </c:pt>
                <c:pt idx="27461">
                  <c:v>106.72683968450001</c:v>
                </c:pt>
                <c:pt idx="27462">
                  <c:v>106.7295888555</c:v>
                </c:pt>
                <c:pt idx="27463">
                  <c:v>106.73296634010001</c:v>
                </c:pt>
                <c:pt idx="27464">
                  <c:v>106.7343054223</c:v>
                </c:pt>
                <c:pt idx="27465">
                  <c:v>106.7344155989</c:v>
                </c:pt>
                <c:pt idx="27466">
                  <c:v>106.7346565612</c:v>
                </c:pt>
                <c:pt idx="27467">
                  <c:v>106.735212937</c:v>
                </c:pt>
                <c:pt idx="27468">
                  <c:v>106.73579684009999</c:v>
                </c:pt>
                <c:pt idx="27469">
                  <c:v>106.73749623499999</c:v>
                </c:pt>
                <c:pt idx="27470">
                  <c:v>106.73992635170001</c:v>
                </c:pt>
                <c:pt idx="27471">
                  <c:v>106.7409869704</c:v>
                </c:pt>
                <c:pt idx="27472">
                  <c:v>106.7415944488</c:v>
                </c:pt>
                <c:pt idx="27473">
                  <c:v>106.7421246319</c:v>
                </c:pt>
                <c:pt idx="27474">
                  <c:v>106.7424159671</c:v>
                </c:pt>
                <c:pt idx="27475">
                  <c:v>106.7426705005</c:v>
                </c:pt>
                <c:pt idx="27476">
                  <c:v>106.7431028566</c:v>
                </c:pt>
                <c:pt idx="27477">
                  <c:v>106.7435376709</c:v>
                </c:pt>
                <c:pt idx="27478">
                  <c:v>106.74361066519999</c:v>
                </c:pt>
                <c:pt idx="27479">
                  <c:v>106.7447497804</c:v>
                </c:pt>
                <c:pt idx="27480">
                  <c:v>106.747032381</c:v>
                </c:pt>
                <c:pt idx="27481">
                  <c:v>106.749723149</c:v>
                </c:pt>
                <c:pt idx="27482">
                  <c:v>106.75211182619999</c:v>
                </c:pt>
                <c:pt idx="27483">
                  <c:v>106.75366634460001</c:v>
                </c:pt>
                <c:pt idx="27484">
                  <c:v>106.754836489</c:v>
                </c:pt>
                <c:pt idx="27485">
                  <c:v>106.7553534507</c:v>
                </c:pt>
                <c:pt idx="27486">
                  <c:v>106.75626514939999</c:v>
                </c:pt>
                <c:pt idx="27487">
                  <c:v>106.75762235649999</c:v>
                </c:pt>
                <c:pt idx="27488">
                  <c:v>106.75860673</c:v>
                </c:pt>
                <c:pt idx="27489">
                  <c:v>106.76175641339999</c:v>
                </c:pt>
                <c:pt idx="27490">
                  <c:v>106.7653811942</c:v>
                </c:pt>
                <c:pt idx="27491">
                  <c:v>106.7670270955</c:v>
                </c:pt>
                <c:pt idx="27492">
                  <c:v>106.7681481099</c:v>
                </c:pt>
                <c:pt idx="27493">
                  <c:v>106.7701020799</c:v>
                </c:pt>
                <c:pt idx="27494">
                  <c:v>106.77292303030001</c:v>
                </c:pt>
                <c:pt idx="27495">
                  <c:v>106.7775992378</c:v>
                </c:pt>
                <c:pt idx="27496">
                  <c:v>106.7815046767</c:v>
                </c:pt>
                <c:pt idx="27497">
                  <c:v>106.7827567155</c:v>
                </c:pt>
                <c:pt idx="27498">
                  <c:v>106.7847808026</c:v>
                </c:pt>
                <c:pt idx="27499">
                  <c:v>106.7868407445</c:v>
                </c:pt>
                <c:pt idx="27500">
                  <c:v>106.78774824910001</c:v>
                </c:pt>
                <c:pt idx="27501">
                  <c:v>106.7879799941</c:v>
                </c:pt>
                <c:pt idx="27502">
                  <c:v>106.7885518434</c:v>
                </c:pt>
                <c:pt idx="27503">
                  <c:v>106.7891921729</c:v>
                </c:pt>
                <c:pt idx="27504">
                  <c:v>106.7902787268</c:v>
                </c:pt>
                <c:pt idx="27505">
                  <c:v>106.79331888110001</c:v>
                </c:pt>
                <c:pt idx="27506">
                  <c:v>106.7956146282</c:v>
                </c:pt>
                <c:pt idx="27507">
                  <c:v>106.79713700710001</c:v>
                </c:pt>
                <c:pt idx="27508">
                  <c:v>106.8004872306</c:v>
                </c:pt>
                <c:pt idx="27509">
                  <c:v>106.80260766470001</c:v>
                </c:pt>
                <c:pt idx="27510">
                  <c:v>106.8035139831</c:v>
                </c:pt>
                <c:pt idx="27511">
                  <c:v>106.804922195</c:v>
                </c:pt>
                <c:pt idx="27512">
                  <c:v>106.80559533180001</c:v>
                </c:pt>
                <c:pt idx="27513">
                  <c:v>106.8086163478</c:v>
                </c:pt>
                <c:pt idx="27514">
                  <c:v>106.81175966790001</c:v>
                </c:pt>
                <c:pt idx="27515">
                  <c:v>106.8122321763</c:v>
                </c:pt>
                <c:pt idx="27516">
                  <c:v>106.8126558015</c:v>
                </c:pt>
                <c:pt idx="27517">
                  <c:v>106.8136421983</c:v>
                </c:pt>
                <c:pt idx="27518">
                  <c:v>106.8148896296</c:v>
                </c:pt>
                <c:pt idx="27519">
                  <c:v>106.8154088686</c:v>
                </c:pt>
                <c:pt idx="27520">
                  <c:v>106.81620106130001</c:v>
                </c:pt>
                <c:pt idx="27521">
                  <c:v>106.8178722052</c:v>
                </c:pt>
                <c:pt idx="27522">
                  <c:v>106.8206928144</c:v>
                </c:pt>
                <c:pt idx="27523">
                  <c:v>106.8226444128</c:v>
                </c:pt>
                <c:pt idx="27524">
                  <c:v>106.8228280604</c:v>
                </c:pt>
                <c:pt idx="27525">
                  <c:v>106.8231139821</c:v>
                </c:pt>
                <c:pt idx="27526">
                  <c:v>106.8246370889</c:v>
                </c:pt>
                <c:pt idx="27527">
                  <c:v>106.8259868066</c:v>
                </c:pt>
                <c:pt idx="27528">
                  <c:v>106.82645423859999</c:v>
                </c:pt>
                <c:pt idx="27529">
                  <c:v>106.827814227</c:v>
                </c:pt>
                <c:pt idx="27530">
                  <c:v>106.8288626189</c:v>
                </c:pt>
                <c:pt idx="27531">
                  <c:v>106.8297219402</c:v>
                </c:pt>
                <c:pt idx="27532">
                  <c:v>106.8306724273</c:v>
                </c:pt>
                <c:pt idx="27533">
                  <c:v>106.83267130679999</c:v>
                </c:pt>
                <c:pt idx="27534">
                  <c:v>106.83447677060001</c:v>
                </c:pt>
                <c:pt idx="27535">
                  <c:v>106.83660272669999</c:v>
                </c:pt>
                <c:pt idx="27536">
                  <c:v>106.838757598</c:v>
                </c:pt>
                <c:pt idx="27537">
                  <c:v>106.8393307937</c:v>
                </c:pt>
                <c:pt idx="27538">
                  <c:v>106.84006196049999</c:v>
                </c:pt>
                <c:pt idx="27539">
                  <c:v>106.84169486570001</c:v>
                </c:pt>
                <c:pt idx="27540">
                  <c:v>106.84389352319999</c:v>
                </c:pt>
                <c:pt idx="27541">
                  <c:v>106.8454104848</c:v>
                </c:pt>
                <c:pt idx="27542">
                  <c:v>106.8469339266</c:v>
                </c:pt>
                <c:pt idx="27543">
                  <c:v>106.8478203885</c:v>
                </c:pt>
                <c:pt idx="27544">
                  <c:v>106.8479903705</c:v>
                </c:pt>
                <c:pt idx="27545">
                  <c:v>106.8485543778</c:v>
                </c:pt>
                <c:pt idx="27546">
                  <c:v>106.8497053996</c:v>
                </c:pt>
                <c:pt idx="27547">
                  <c:v>106.8505332602</c:v>
                </c:pt>
                <c:pt idx="27548">
                  <c:v>106.8508871354</c:v>
                </c:pt>
                <c:pt idx="27549">
                  <c:v>106.8513218936</c:v>
                </c:pt>
                <c:pt idx="27550">
                  <c:v>106.851717282</c:v>
                </c:pt>
                <c:pt idx="27551">
                  <c:v>106.8520148346</c:v>
                </c:pt>
                <c:pt idx="27552">
                  <c:v>106.8522416213</c:v>
                </c:pt>
                <c:pt idx="27553">
                  <c:v>106.85313220179999</c:v>
                </c:pt>
                <c:pt idx="27554">
                  <c:v>106.85533952270001</c:v>
                </c:pt>
                <c:pt idx="27555">
                  <c:v>106.8574141254</c:v>
                </c:pt>
                <c:pt idx="27556">
                  <c:v>106.8590189028</c:v>
                </c:pt>
                <c:pt idx="27557">
                  <c:v>106.8603805363</c:v>
                </c:pt>
                <c:pt idx="27558">
                  <c:v>106.8608745082</c:v>
                </c:pt>
                <c:pt idx="27559">
                  <c:v>106.86118215960001</c:v>
                </c:pt>
                <c:pt idx="27560">
                  <c:v>106.8631547122</c:v>
                </c:pt>
                <c:pt idx="27561">
                  <c:v>106.8649999079</c:v>
                </c:pt>
                <c:pt idx="27562">
                  <c:v>106.86628706819999</c:v>
                </c:pt>
                <c:pt idx="27563">
                  <c:v>106.8679376529</c:v>
                </c:pt>
                <c:pt idx="27564">
                  <c:v>106.8689636381</c:v>
                </c:pt>
                <c:pt idx="27565">
                  <c:v>106.8699283923</c:v>
                </c:pt>
                <c:pt idx="27566">
                  <c:v>106.8711391481</c:v>
                </c:pt>
                <c:pt idx="27567">
                  <c:v>106.872289608</c:v>
                </c:pt>
                <c:pt idx="27568">
                  <c:v>106.8740502993</c:v>
                </c:pt>
                <c:pt idx="27569">
                  <c:v>106.8769602679</c:v>
                </c:pt>
                <c:pt idx="27570">
                  <c:v>106.8802192811</c:v>
                </c:pt>
                <c:pt idx="27571">
                  <c:v>106.8821014566</c:v>
                </c:pt>
                <c:pt idx="27572">
                  <c:v>106.88336928699999</c:v>
                </c:pt>
                <c:pt idx="27573">
                  <c:v>106.8848834468</c:v>
                </c:pt>
                <c:pt idx="27574">
                  <c:v>106.88532864699999</c:v>
                </c:pt>
                <c:pt idx="27575">
                  <c:v>106.8857713774</c:v>
                </c:pt>
                <c:pt idx="27576">
                  <c:v>106.8875145173</c:v>
                </c:pt>
                <c:pt idx="27577">
                  <c:v>106.8891455613</c:v>
                </c:pt>
                <c:pt idx="27578">
                  <c:v>106.8899689551</c:v>
                </c:pt>
                <c:pt idx="27579">
                  <c:v>106.8913210219</c:v>
                </c:pt>
                <c:pt idx="27580">
                  <c:v>106.89304374140001</c:v>
                </c:pt>
                <c:pt idx="27581">
                  <c:v>106.89427439809999</c:v>
                </c:pt>
                <c:pt idx="27582">
                  <c:v>106.895468271</c:v>
                </c:pt>
                <c:pt idx="27583">
                  <c:v>106.8968044928</c:v>
                </c:pt>
                <c:pt idx="27584">
                  <c:v>106.8984218359</c:v>
                </c:pt>
                <c:pt idx="27585">
                  <c:v>106.90005275030001</c:v>
                </c:pt>
                <c:pt idx="27586">
                  <c:v>106.90106963949999</c:v>
                </c:pt>
                <c:pt idx="27587">
                  <c:v>106.9020032674</c:v>
                </c:pt>
                <c:pt idx="27588">
                  <c:v>106.90256449189999</c:v>
                </c:pt>
                <c:pt idx="27589">
                  <c:v>106.9028760905</c:v>
                </c:pt>
                <c:pt idx="27590">
                  <c:v>106.90469304609999</c:v>
                </c:pt>
                <c:pt idx="27591">
                  <c:v>106.90729555</c:v>
                </c:pt>
                <c:pt idx="27592">
                  <c:v>106.9082184129</c:v>
                </c:pt>
                <c:pt idx="27593">
                  <c:v>106.9084512685</c:v>
                </c:pt>
                <c:pt idx="27594">
                  <c:v>106.9091039103</c:v>
                </c:pt>
                <c:pt idx="27595">
                  <c:v>106.9101127406</c:v>
                </c:pt>
                <c:pt idx="27596">
                  <c:v>106.91079967580001</c:v>
                </c:pt>
                <c:pt idx="27597">
                  <c:v>106.9110912078</c:v>
                </c:pt>
                <c:pt idx="27598">
                  <c:v>106.9121690334</c:v>
                </c:pt>
                <c:pt idx="27599">
                  <c:v>106.9136123887</c:v>
                </c:pt>
                <c:pt idx="27600">
                  <c:v>106.9144417082</c:v>
                </c:pt>
                <c:pt idx="27601">
                  <c:v>106.91593854449999</c:v>
                </c:pt>
                <c:pt idx="27602">
                  <c:v>106.91735728170001</c:v>
                </c:pt>
                <c:pt idx="27603">
                  <c:v>106.9177704965</c:v>
                </c:pt>
                <c:pt idx="27604">
                  <c:v>106.9181688048</c:v>
                </c:pt>
                <c:pt idx="27605">
                  <c:v>106.9195670862</c:v>
                </c:pt>
                <c:pt idx="27606">
                  <c:v>106.92147538019999</c:v>
                </c:pt>
                <c:pt idx="27607">
                  <c:v>106.92225446419999</c:v>
                </c:pt>
                <c:pt idx="27608">
                  <c:v>106.9231789848</c:v>
                </c:pt>
                <c:pt idx="27609">
                  <c:v>106.9242371167</c:v>
                </c:pt>
                <c:pt idx="27610">
                  <c:v>106.9248051732</c:v>
                </c:pt>
                <c:pt idx="27611">
                  <c:v>106.9256140204</c:v>
                </c:pt>
                <c:pt idx="27612">
                  <c:v>106.9263136899</c:v>
                </c:pt>
                <c:pt idx="27613">
                  <c:v>106.9267117023</c:v>
                </c:pt>
                <c:pt idx="27614">
                  <c:v>106.9270917796</c:v>
                </c:pt>
                <c:pt idx="27615">
                  <c:v>106.9278007968</c:v>
                </c:pt>
                <c:pt idx="27616">
                  <c:v>106.92959105129999</c:v>
                </c:pt>
                <c:pt idx="27617">
                  <c:v>106.93111102109999</c:v>
                </c:pt>
                <c:pt idx="27618">
                  <c:v>106.9326251951</c:v>
                </c:pt>
                <c:pt idx="27619">
                  <c:v>106.93685211010001</c:v>
                </c:pt>
                <c:pt idx="27620">
                  <c:v>106.94095633560001</c:v>
                </c:pt>
                <c:pt idx="27621">
                  <c:v>106.9426431843</c:v>
                </c:pt>
                <c:pt idx="27622">
                  <c:v>106.9437942533</c:v>
                </c:pt>
                <c:pt idx="27623">
                  <c:v>106.9446119943</c:v>
                </c:pt>
                <c:pt idx="27624">
                  <c:v>106.9452100637</c:v>
                </c:pt>
                <c:pt idx="27625">
                  <c:v>106.946294116</c:v>
                </c:pt>
                <c:pt idx="27626">
                  <c:v>106.94707703970001</c:v>
                </c:pt>
                <c:pt idx="27627">
                  <c:v>106.94816092969999</c:v>
                </c:pt>
                <c:pt idx="27628">
                  <c:v>106.94972850870001</c:v>
                </c:pt>
                <c:pt idx="27629">
                  <c:v>106.95055573739999</c:v>
                </c:pt>
                <c:pt idx="27630">
                  <c:v>106.9509903039</c:v>
                </c:pt>
                <c:pt idx="27631">
                  <c:v>106.9513175954</c:v>
                </c:pt>
                <c:pt idx="27632">
                  <c:v>106.9518229146</c:v>
                </c:pt>
                <c:pt idx="27633">
                  <c:v>106.953468548</c:v>
                </c:pt>
                <c:pt idx="27634">
                  <c:v>106.95695706550001</c:v>
                </c:pt>
                <c:pt idx="27635">
                  <c:v>106.9596737791</c:v>
                </c:pt>
                <c:pt idx="27636">
                  <c:v>106.96080493149999</c:v>
                </c:pt>
                <c:pt idx="27637">
                  <c:v>106.9615983242</c:v>
                </c:pt>
                <c:pt idx="27638">
                  <c:v>106.96173280479999</c:v>
                </c:pt>
                <c:pt idx="27639">
                  <c:v>106.9619583906</c:v>
                </c:pt>
                <c:pt idx="27640">
                  <c:v>106.9635602628</c:v>
                </c:pt>
                <c:pt idx="27641">
                  <c:v>106.9652464422</c:v>
                </c:pt>
                <c:pt idx="27642">
                  <c:v>106.9657764018</c:v>
                </c:pt>
                <c:pt idx="27643">
                  <c:v>106.9662318148</c:v>
                </c:pt>
                <c:pt idx="27644">
                  <c:v>106.9670452646</c:v>
                </c:pt>
                <c:pt idx="27645">
                  <c:v>106.96820245729999</c:v>
                </c:pt>
                <c:pt idx="27646">
                  <c:v>106.9690828005</c:v>
                </c:pt>
                <c:pt idx="27647">
                  <c:v>106.9707931488</c:v>
                </c:pt>
                <c:pt idx="27648">
                  <c:v>106.97261380819999</c:v>
                </c:pt>
                <c:pt idx="27649">
                  <c:v>106.973069184</c:v>
                </c:pt>
                <c:pt idx="27650">
                  <c:v>106.97538144080001</c:v>
                </c:pt>
                <c:pt idx="27651">
                  <c:v>106.97781584489999</c:v>
                </c:pt>
                <c:pt idx="27652">
                  <c:v>106.9787281965</c:v>
                </c:pt>
                <c:pt idx="27653">
                  <c:v>106.9803391344</c:v>
                </c:pt>
                <c:pt idx="27654">
                  <c:v>106.9838454053</c:v>
                </c:pt>
                <c:pt idx="27655">
                  <c:v>106.9871537021</c:v>
                </c:pt>
                <c:pt idx="27656">
                  <c:v>106.9880739587</c:v>
                </c:pt>
                <c:pt idx="27657">
                  <c:v>106.9885345039</c:v>
                </c:pt>
                <c:pt idx="27658">
                  <c:v>106.9898951871</c:v>
                </c:pt>
                <c:pt idx="27659">
                  <c:v>106.9912094738</c:v>
                </c:pt>
                <c:pt idx="27660">
                  <c:v>106.9916845698</c:v>
                </c:pt>
                <c:pt idx="27661">
                  <c:v>106.9924732091</c:v>
                </c:pt>
                <c:pt idx="27662">
                  <c:v>106.99313818970001</c:v>
                </c:pt>
                <c:pt idx="27663">
                  <c:v>106.9937544905</c:v>
                </c:pt>
                <c:pt idx="27664">
                  <c:v>106.99505002470001</c:v>
                </c:pt>
                <c:pt idx="27665">
                  <c:v>106.9966471238</c:v>
                </c:pt>
                <c:pt idx="27666">
                  <c:v>106.9975061752</c:v>
                </c:pt>
                <c:pt idx="27667">
                  <c:v>106.9977596176</c:v>
                </c:pt>
                <c:pt idx="27668">
                  <c:v>106.9990243102</c:v>
                </c:pt>
                <c:pt idx="27669">
                  <c:v>107.0011409016</c:v>
                </c:pt>
                <c:pt idx="27670">
                  <c:v>107.00231307200001</c:v>
                </c:pt>
                <c:pt idx="27671">
                  <c:v>107.0028976673</c:v>
                </c:pt>
                <c:pt idx="27672">
                  <c:v>107.0044119418</c:v>
                </c:pt>
                <c:pt idx="27673">
                  <c:v>107.0073525379</c:v>
                </c:pt>
                <c:pt idx="27674">
                  <c:v>107.0092661172</c:v>
                </c:pt>
                <c:pt idx="27675">
                  <c:v>107.01119723630001</c:v>
                </c:pt>
                <c:pt idx="27676">
                  <c:v>107.0137403553</c:v>
                </c:pt>
                <c:pt idx="27677">
                  <c:v>107.0158399092</c:v>
                </c:pt>
                <c:pt idx="27678">
                  <c:v>107.01753189359999</c:v>
                </c:pt>
                <c:pt idx="27679">
                  <c:v>107.01811561869999</c:v>
                </c:pt>
                <c:pt idx="27680">
                  <c:v>107.0188006108</c:v>
                </c:pt>
                <c:pt idx="27681">
                  <c:v>107.01937997749999</c:v>
                </c:pt>
                <c:pt idx="27682">
                  <c:v>107.0197404069</c:v>
                </c:pt>
                <c:pt idx="27683">
                  <c:v>107.0200705093</c:v>
                </c:pt>
                <c:pt idx="27684">
                  <c:v>107.02045272389999</c:v>
                </c:pt>
                <c:pt idx="27685">
                  <c:v>107.02109494699999</c:v>
                </c:pt>
                <c:pt idx="27686">
                  <c:v>107.0215159482</c:v>
                </c:pt>
                <c:pt idx="27687">
                  <c:v>107.0219811729</c:v>
                </c:pt>
                <c:pt idx="27688">
                  <c:v>107.0226420421</c:v>
                </c:pt>
                <c:pt idx="27689">
                  <c:v>107.02325191689999</c:v>
                </c:pt>
                <c:pt idx="27690">
                  <c:v>107.0237920897</c:v>
                </c:pt>
                <c:pt idx="27691">
                  <c:v>107.0243897431</c:v>
                </c:pt>
                <c:pt idx="27692">
                  <c:v>107.02601191869999</c:v>
                </c:pt>
                <c:pt idx="27693">
                  <c:v>107.0278783192</c:v>
                </c:pt>
                <c:pt idx="27694">
                  <c:v>107.0285981687</c:v>
                </c:pt>
                <c:pt idx="27695">
                  <c:v>107.02863869790001</c:v>
                </c:pt>
                <c:pt idx="27696">
                  <c:v>107.0296983179</c:v>
                </c:pt>
                <c:pt idx="27697">
                  <c:v>107.0312981453</c:v>
                </c:pt>
                <c:pt idx="27698">
                  <c:v>107.032507645</c:v>
                </c:pt>
                <c:pt idx="27699">
                  <c:v>107.03327834309999</c:v>
                </c:pt>
                <c:pt idx="27700">
                  <c:v>107.03468113229999</c:v>
                </c:pt>
                <c:pt idx="27701">
                  <c:v>107.0380130386</c:v>
                </c:pt>
                <c:pt idx="27702">
                  <c:v>107.0403002166</c:v>
                </c:pt>
                <c:pt idx="27703">
                  <c:v>107.0418559253</c:v>
                </c:pt>
                <c:pt idx="27704">
                  <c:v>107.0432898151</c:v>
                </c:pt>
                <c:pt idx="27705">
                  <c:v>107.0436085022</c:v>
                </c:pt>
                <c:pt idx="27706">
                  <c:v>107.0438518099</c:v>
                </c:pt>
                <c:pt idx="27707">
                  <c:v>107.0442672341</c:v>
                </c:pt>
                <c:pt idx="27708">
                  <c:v>107.0453754007</c:v>
                </c:pt>
                <c:pt idx="27709">
                  <c:v>107.0463254407</c:v>
                </c:pt>
                <c:pt idx="27710">
                  <c:v>107.0474071142</c:v>
                </c:pt>
                <c:pt idx="27711">
                  <c:v>107.04831104359999</c:v>
                </c:pt>
                <c:pt idx="27712">
                  <c:v>107.0485684689</c:v>
                </c:pt>
                <c:pt idx="27713">
                  <c:v>107.0490554873</c:v>
                </c:pt>
                <c:pt idx="27714">
                  <c:v>107.049694434</c:v>
                </c:pt>
                <c:pt idx="27715">
                  <c:v>107.0510935902</c:v>
                </c:pt>
                <c:pt idx="27716">
                  <c:v>107.05241897659999</c:v>
                </c:pt>
                <c:pt idx="27717">
                  <c:v>107.052864912</c:v>
                </c:pt>
                <c:pt idx="27718">
                  <c:v>107.05376946609999</c:v>
                </c:pt>
                <c:pt idx="27719">
                  <c:v>107.05512344340001</c:v>
                </c:pt>
                <c:pt idx="27720">
                  <c:v>107.0559427658</c:v>
                </c:pt>
                <c:pt idx="27721">
                  <c:v>107.0568058154</c:v>
                </c:pt>
                <c:pt idx="27722">
                  <c:v>107.0577584457</c:v>
                </c:pt>
                <c:pt idx="27723">
                  <c:v>107.05873746419999</c:v>
                </c:pt>
                <c:pt idx="27724">
                  <c:v>107.0599052039</c:v>
                </c:pt>
                <c:pt idx="27725">
                  <c:v>107.06046078120001</c:v>
                </c:pt>
                <c:pt idx="27726">
                  <c:v>107.06238024</c:v>
                </c:pt>
                <c:pt idx="27727">
                  <c:v>107.0651610564</c:v>
                </c:pt>
                <c:pt idx="27728">
                  <c:v>107.067308903</c:v>
                </c:pt>
                <c:pt idx="27729">
                  <c:v>107.06871312129999</c:v>
                </c:pt>
                <c:pt idx="27730">
                  <c:v>107.06958517779999</c:v>
                </c:pt>
                <c:pt idx="27731">
                  <c:v>107.0703175755</c:v>
                </c:pt>
                <c:pt idx="27732">
                  <c:v>107.07045018949999</c:v>
                </c:pt>
                <c:pt idx="27733">
                  <c:v>107.07085954519999</c:v>
                </c:pt>
                <c:pt idx="27734">
                  <c:v>107.07126805830001</c:v>
                </c:pt>
                <c:pt idx="27735">
                  <c:v>107.07234763549999</c:v>
                </c:pt>
                <c:pt idx="27736">
                  <c:v>107.0736927367</c:v>
                </c:pt>
                <c:pt idx="27737">
                  <c:v>107.0758872775</c:v>
                </c:pt>
                <c:pt idx="27738">
                  <c:v>107.0778560709</c:v>
                </c:pt>
                <c:pt idx="27739">
                  <c:v>107.0783135912</c:v>
                </c:pt>
                <c:pt idx="27740">
                  <c:v>107.079353208</c:v>
                </c:pt>
                <c:pt idx="27741">
                  <c:v>107.0801189644</c:v>
                </c:pt>
                <c:pt idx="27742">
                  <c:v>107.08017629450001</c:v>
                </c:pt>
                <c:pt idx="27743">
                  <c:v>107.08140688669999</c:v>
                </c:pt>
                <c:pt idx="27744">
                  <c:v>107.0832002634</c:v>
                </c:pt>
                <c:pt idx="27745">
                  <c:v>107.08400106729999</c:v>
                </c:pt>
                <c:pt idx="27746">
                  <c:v>107.0883657679</c:v>
                </c:pt>
                <c:pt idx="27747">
                  <c:v>107.0926904331</c:v>
                </c:pt>
                <c:pt idx="27748">
                  <c:v>107.0930989674</c:v>
                </c:pt>
                <c:pt idx="27749">
                  <c:v>107.0935252531</c:v>
                </c:pt>
                <c:pt idx="27750">
                  <c:v>107.0942226243</c:v>
                </c:pt>
                <c:pt idx="27751">
                  <c:v>107.0947702488</c:v>
                </c:pt>
                <c:pt idx="27752">
                  <c:v>107.0949554808</c:v>
                </c:pt>
                <c:pt idx="27753">
                  <c:v>107.09523585629999</c:v>
                </c:pt>
                <c:pt idx="27754">
                  <c:v>107.09567515329999</c:v>
                </c:pt>
                <c:pt idx="27755">
                  <c:v>107.09605010209999</c:v>
                </c:pt>
                <c:pt idx="27756">
                  <c:v>107.0978845609</c:v>
                </c:pt>
                <c:pt idx="27757">
                  <c:v>107.1004187939</c:v>
                </c:pt>
                <c:pt idx="27758">
                  <c:v>107.10139306729999</c:v>
                </c:pt>
                <c:pt idx="27759">
                  <c:v>107.1017121009</c:v>
                </c:pt>
                <c:pt idx="27760">
                  <c:v>107.1025555959</c:v>
                </c:pt>
                <c:pt idx="27761">
                  <c:v>107.1034730116</c:v>
                </c:pt>
                <c:pt idx="27762">
                  <c:v>107.1043960622</c:v>
                </c:pt>
                <c:pt idx="27763">
                  <c:v>107.1053581116</c:v>
                </c:pt>
                <c:pt idx="27764">
                  <c:v>107.1072874562</c:v>
                </c:pt>
                <c:pt idx="27765">
                  <c:v>107.10897769650001</c:v>
                </c:pt>
                <c:pt idx="27766">
                  <c:v>107.1091050621</c:v>
                </c:pt>
                <c:pt idx="27767">
                  <c:v>107.10975036809999</c:v>
                </c:pt>
                <c:pt idx="27768">
                  <c:v>107.1104438129</c:v>
                </c:pt>
                <c:pt idx="27769">
                  <c:v>107.11065389789999</c:v>
                </c:pt>
                <c:pt idx="27770">
                  <c:v>107.110912353</c:v>
                </c:pt>
                <c:pt idx="27771">
                  <c:v>107.1111862894</c:v>
                </c:pt>
                <c:pt idx="27772">
                  <c:v>107.1122827765</c:v>
                </c:pt>
                <c:pt idx="27773">
                  <c:v>107.11457677670001</c:v>
                </c:pt>
                <c:pt idx="27774">
                  <c:v>107.11618530379999</c:v>
                </c:pt>
                <c:pt idx="27775">
                  <c:v>107.1182423656</c:v>
                </c:pt>
                <c:pt idx="27776">
                  <c:v>107.1209690015</c:v>
                </c:pt>
                <c:pt idx="27777">
                  <c:v>107.12221258069999</c:v>
                </c:pt>
                <c:pt idx="27778">
                  <c:v>107.1224543838</c:v>
                </c:pt>
                <c:pt idx="27779">
                  <c:v>107.1226066287</c:v>
                </c:pt>
                <c:pt idx="27780">
                  <c:v>107.1228805627</c:v>
                </c:pt>
                <c:pt idx="27781">
                  <c:v>107.123570422</c:v>
                </c:pt>
                <c:pt idx="27782">
                  <c:v>107.12526542969999</c:v>
                </c:pt>
                <c:pt idx="27783">
                  <c:v>107.12721591179999</c:v>
                </c:pt>
                <c:pt idx="27784">
                  <c:v>107.1296212032</c:v>
                </c:pt>
                <c:pt idx="27785">
                  <c:v>107.1317669077</c:v>
                </c:pt>
                <c:pt idx="27786">
                  <c:v>107.1325850469</c:v>
                </c:pt>
                <c:pt idx="27787">
                  <c:v>107.13366493159999</c:v>
                </c:pt>
                <c:pt idx="27788">
                  <c:v>107.13465830200001</c:v>
                </c:pt>
                <c:pt idx="27789">
                  <c:v>107.13495625199999</c:v>
                </c:pt>
                <c:pt idx="27790">
                  <c:v>107.1354926961</c:v>
                </c:pt>
                <c:pt idx="27791">
                  <c:v>107.1364318439</c:v>
                </c:pt>
                <c:pt idx="27792">
                  <c:v>107.1370750822</c:v>
                </c:pt>
                <c:pt idx="27793">
                  <c:v>107.13737466870001</c:v>
                </c:pt>
                <c:pt idx="27794">
                  <c:v>107.1377483001</c:v>
                </c:pt>
                <c:pt idx="27795">
                  <c:v>107.1383056558</c:v>
                </c:pt>
                <c:pt idx="27796">
                  <c:v>107.1387483792</c:v>
                </c:pt>
                <c:pt idx="27797">
                  <c:v>107.140062693</c:v>
                </c:pt>
                <c:pt idx="27798">
                  <c:v>107.1417652115</c:v>
                </c:pt>
                <c:pt idx="27799">
                  <c:v>107.1428234043</c:v>
                </c:pt>
                <c:pt idx="27800">
                  <c:v>107.1438144821</c:v>
                </c:pt>
                <c:pt idx="27801">
                  <c:v>107.1455437577</c:v>
                </c:pt>
                <c:pt idx="27802">
                  <c:v>107.14714521160001</c:v>
                </c:pt>
                <c:pt idx="27803">
                  <c:v>107.1485991973</c:v>
                </c:pt>
                <c:pt idx="27804">
                  <c:v>107.14990516589999</c:v>
                </c:pt>
                <c:pt idx="27805">
                  <c:v>107.1500502839</c:v>
                </c:pt>
                <c:pt idx="27806">
                  <c:v>107.1504269621</c:v>
                </c:pt>
                <c:pt idx="27807">
                  <c:v>107.15244068520001</c:v>
                </c:pt>
                <c:pt idx="27808">
                  <c:v>107.1542672531</c:v>
                </c:pt>
                <c:pt idx="27809">
                  <c:v>107.1552367661</c:v>
                </c:pt>
                <c:pt idx="27810">
                  <c:v>107.1562661809</c:v>
                </c:pt>
                <c:pt idx="27811">
                  <c:v>107.15659047859999</c:v>
                </c:pt>
                <c:pt idx="27812">
                  <c:v>107.1571690942</c:v>
                </c:pt>
                <c:pt idx="27813">
                  <c:v>107.15768252239999</c:v>
                </c:pt>
                <c:pt idx="27814">
                  <c:v>107.1578638627</c:v>
                </c:pt>
                <c:pt idx="27815">
                  <c:v>107.15834886019999</c:v>
                </c:pt>
                <c:pt idx="27816">
                  <c:v>107.16085987309999</c:v>
                </c:pt>
                <c:pt idx="27817">
                  <c:v>107.16345946529999</c:v>
                </c:pt>
                <c:pt idx="27818">
                  <c:v>107.1659608163</c:v>
                </c:pt>
                <c:pt idx="27819">
                  <c:v>107.16848748300001</c:v>
                </c:pt>
                <c:pt idx="27820">
                  <c:v>107.1690297829</c:v>
                </c:pt>
                <c:pt idx="27821">
                  <c:v>107.1693102733</c:v>
                </c:pt>
                <c:pt idx="27822">
                  <c:v>107.1706857722</c:v>
                </c:pt>
                <c:pt idx="27823">
                  <c:v>107.1728737233</c:v>
                </c:pt>
                <c:pt idx="27824">
                  <c:v>107.1748934301</c:v>
                </c:pt>
                <c:pt idx="27825">
                  <c:v>107.1763487278</c:v>
                </c:pt>
                <c:pt idx="27826">
                  <c:v>107.1771130889</c:v>
                </c:pt>
                <c:pt idx="27827">
                  <c:v>107.17762484799999</c:v>
                </c:pt>
                <c:pt idx="27828">
                  <c:v>107.1784587336</c:v>
                </c:pt>
                <c:pt idx="27829">
                  <c:v>107.1793510851</c:v>
                </c:pt>
                <c:pt idx="27830">
                  <c:v>107.18011731910001</c:v>
                </c:pt>
                <c:pt idx="27831">
                  <c:v>107.1808376793</c:v>
                </c:pt>
                <c:pt idx="27832">
                  <c:v>107.18202111780001</c:v>
                </c:pt>
                <c:pt idx="27833">
                  <c:v>107.1831707365</c:v>
                </c:pt>
                <c:pt idx="27834">
                  <c:v>107.1851367341</c:v>
                </c:pt>
                <c:pt idx="27835">
                  <c:v>107.1869686596</c:v>
                </c:pt>
                <c:pt idx="27836">
                  <c:v>107.1874168044</c:v>
                </c:pt>
                <c:pt idx="27837">
                  <c:v>107.18791292269999</c:v>
                </c:pt>
                <c:pt idx="27838">
                  <c:v>107.1895153415</c:v>
                </c:pt>
                <c:pt idx="27839">
                  <c:v>107.1911539715</c:v>
                </c:pt>
                <c:pt idx="27840">
                  <c:v>107.1912999959</c:v>
                </c:pt>
                <c:pt idx="27841">
                  <c:v>107.1921165424</c:v>
                </c:pt>
                <c:pt idx="27842">
                  <c:v>107.1933996568</c:v>
                </c:pt>
                <c:pt idx="27843">
                  <c:v>107.19506273109999</c:v>
                </c:pt>
                <c:pt idx="27844">
                  <c:v>107.19677257390001</c:v>
                </c:pt>
                <c:pt idx="27845">
                  <c:v>107.19808749800001</c:v>
                </c:pt>
                <c:pt idx="27846">
                  <c:v>107.2000203777</c:v>
                </c:pt>
                <c:pt idx="27847">
                  <c:v>107.2020214297</c:v>
                </c:pt>
                <c:pt idx="27848">
                  <c:v>107.2045298293</c:v>
                </c:pt>
                <c:pt idx="27849">
                  <c:v>107.20862352429999</c:v>
                </c:pt>
                <c:pt idx="27850">
                  <c:v>107.2125973191</c:v>
                </c:pt>
                <c:pt idx="27851">
                  <c:v>107.21452008919999</c:v>
                </c:pt>
                <c:pt idx="27852">
                  <c:v>107.21507434999999</c:v>
                </c:pt>
                <c:pt idx="27853">
                  <c:v>107.2163592127</c:v>
                </c:pt>
                <c:pt idx="27854">
                  <c:v>107.2175719622</c:v>
                </c:pt>
                <c:pt idx="27855">
                  <c:v>107.2178064486</c:v>
                </c:pt>
                <c:pt idx="27856">
                  <c:v>107.2188821522</c:v>
                </c:pt>
                <c:pt idx="27857">
                  <c:v>107.2203944951</c:v>
                </c:pt>
                <c:pt idx="27858">
                  <c:v>107.22133414690001</c:v>
                </c:pt>
                <c:pt idx="27859">
                  <c:v>107.2217628292</c:v>
                </c:pt>
                <c:pt idx="27860">
                  <c:v>107.22184381620001</c:v>
                </c:pt>
                <c:pt idx="27861">
                  <c:v>107.2221640165</c:v>
                </c:pt>
                <c:pt idx="27862">
                  <c:v>107.2228601898</c:v>
                </c:pt>
                <c:pt idx="27863">
                  <c:v>107.2235972261</c:v>
                </c:pt>
                <c:pt idx="27864">
                  <c:v>107.2251909547</c:v>
                </c:pt>
                <c:pt idx="27865">
                  <c:v>107.2272430287</c:v>
                </c:pt>
                <c:pt idx="27866">
                  <c:v>107.2282826605</c:v>
                </c:pt>
                <c:pt idx="27867">
                  <c:v>107.2290669857</c:v>
                </c:pt>
                <c:pt idx="27868">
                  <c:v>107.2313682556</c:v>
                </c:pt>
                <c:pt idx="27869">
                  <c:v>107.2341306798</c:v>
                </c:pt>
                <c:pt idx="27870">
                  <c:v>107.2352219176</c:v>
                </c:pt>
                <c:pt idx="27871">
                  <c:v>107.2353656447</c:v>
                </c:pt>
                <c:pt idx="27872">
                  <c:v>107.2371913114</c:v>
                </c:pt>
                <c:pt idx="27873">
                  <c:v>107.2398130988</c:v>
                </c:pt>
                <c:pt idx="27874">
                  <c:v>107.240944825</c:v>
                </c:pt>
                <c:pt idx="27875">
                  <c:v>107.24198961979999</c:v>
                </c:pt>
                <c:pt idx="27876">
                  <c:v>107.24279554979999</c:v>
                </c:pt>
                <c:pt idx="27877">
                  <c:v>107.24295736969999</c:v>
                </c:pt>
                <c:pt idx="27878">
                  <c:v>107.2446581347</c:v>
                </c:pt>
                <c:pt idx="27879">
                  <c:v>107.2466534233</c:v>
                </c:pt>
                <c:pt idx="27880">
                  <c:v>107.2478062575</c:v>
                </c:pt>
                <c:pt idx="27881">
                  <c:v>107.24910764569999</c:v>
                </c:pt>
                <c:pt idx="27882">
                  <c:v>107.2503317115</c:v>
                </c:pt>
                <c:pt idx="27883">
                  <c:v>107.2510259722</c:v>
                </c:pt>
                <c:pt idx="27884">
                  <c:v>107.2515628618</c:v>
                </c:pt>
                <c:pt idx="27885">
                  <c:v>107.25267359</c:v>
                </c:pt>
                <c:pt idx="27886">
                  <c:v>107.25333476350001</c:v>
                </c:pt>
                <c:pt idx="27887">
                  <c:v>107.2534430379</c:v>
                </c:pt>
                <c:pt idx="27888">
                  <c:v>107.2535000694</c:v>
                </c:pt>
                <c:pt idx="27889">
                  <c:v>107.2546852814</c:v>
                </c:pt>
                <c:pt idx="27890">
                  <c:v>107.2563041133</c:v>
                </c:pt>
                <c:pt idx="27891">
                  <c:v>107.2572476839</c:v>
                </c:pt>
                <c:pt idx="27892">
                  <c:v>107.2581136873</c:v>
                </c:pt>
                <c:pt idx="27893">
                  <c:v>107.2585045859</c:v>
                </c:pt>
                <c:pt idx="27894">
                  <c:v>107.2588454022</c:v>
                </c:pt>
                <c:pt idx="27895">
                  <c:v>107.2592057395</c:v>
                </c:pt>
                <c:pt idx="27896">
                  <c:v>107.2611423366</c:v>
                </c:pt>
                <c:pt idx="27897">
                  <c:v>107.263676503</c:v>
                </c:pt>
                <c:pt idx="27898">
                  <c:v>107.2645152843</c:v>
                </c:pt>
                <c:pt idx="27899">
                  <c:v>107.2648747338</c:v>
                </c:pt>
                <c:pt idx="27900">
                  <c:v>107.2657960321</c:v>
                </c:pt>
                <c:pt idx="27901">
                  <c:v>107.26717116499999</c:v>
                </c:pt>
                <c:pt idx="27902">
                  <c:v>107.26834466379999</c:v>
                </c:pt>
                <c:pt idx="27903">
                  <c:v>107.26934032859999</c:v>
                </c:pt>
                <c:pt idx="27904">
                  <c:v>107.270660398</c:v>
                </c:pt>
                <c:pt idx="27905">
                  <c:v>107.271887221</c:v>
                </c:pt>
                <c:pt idx="27906">
                  <c:v>107.27327127229999</c:v>
                </c:pt>
                <c:pt idx="27907">
                  <c:v>107.2748212729</c:v>
                </c:pt>
                <c:pt idx="27908">
                  <c:v>107.27534865</c:v>
                </c:pt>
                <c:pt idx="27909">
                  <c:v>107.2761723638</c:v>
                </c:pt>
                <c:pt idx="27910">
                  <c:v>107.27699670769999</c:v>
                </c:pt>
                <c:pt idx="27911">
                  <c:v>107.2770846661</c:v>
                </c:pt>
                <c:pt idx="27912">
                  <c:v>107.2783749046</c:v>
                </c:pt>
                <c:pt idx="27913">
                  <c:v>107.279974266</c:v>
                </c:pt>
                <c:pt idx="27914">
                  <c:v>107.28123352759999</c:v>
                </c:pt>
                <c:pt idx="27915">
                  <c:v>107.2825625601</c:v>
                </c:pt>
                <c:pt idx="27916">
                  <c:v>107.28316894290001</c:v>
                </c:pt>
                <c:pt idx="27917">
                  <c:v>107.28371631429999</c:v>
                </c:pt>
                <c:pt idx="27918">
                  <c:v>107.28416956469999</c:v>
                </c:pt>
                <c:pt idx="27919">
                  <c:v>107.2844220228</c:v>
                </c:pt>
                <c:pt idx="27920">
                  <c:v>107.2846164643</c:v>
                </c:pt>
                <c:pt idx="27921">
                  <c:v>107.2851364607</c:v>
                </c:pt>
                <c:pt idx="27922">
                  <c:v>107.28684492790001</c:v>
                </c:pt>
                <c:pt idx="27923">
                  <c:v>107.288325488</c:v>
                </c:pt>
                <c:pt idx="27924">
                  <c:v>107.2889784151</c:v>
                </c:pt>
                <c:pt idx="27925">
                  <c:v>107.28944392299999</c:v>
                </c:pt>
                <c:pt idx="27926">
                  <c:v>107.28985529089999</c:v>
                </c:pt>
                <c:pt idx="27927">
                  <c:v>107.29049747569999</c:v>
                </c:pt>
                <c:pt idx="27928">
                  <c:v>107.2912190887</c:v>
                </c:pt>
                <c:pt idx="27929">
                  <c:v>107.2916904926</c:v>
                </c:pt>
                <c:pt idx="27930">
                  <c:v>107.2944620701</c:v>
                </c:pt>
                <c:pt idx="27931">
                  <c:v>107.2972062564</c:v>
                </c:pt>
                <c:pt idx="27932">
                  <c:v>107.2981094938</c:v>
                </c:pt>
                <c:pt idx="27933">
                  <c:v>107.2994248503</c:v>
                </c:pt>
                <c:pt idx="27934">
                  <c:v>107.3006941876</c:v>
                </c:pt>
                <c:pt idx="27935">
                  <c:v>107.3020078082</c:v>
                </c:pt>
                <c:pt idx="27936">
                  <c:v>107.30288810650001</c:v>
                </c:pt>
                <c:pt idx="27937">
                  <c:v>107.3033951131</c:v>
                </c:pt>
                <c:pt idx="27938">
                  <c:v>107.3035674158</c:v>
                </c:pt>
                <c:pt idx="27939">
                  <c:v>107.30539236529999</c:v>
                </c:pt>
                <c:pt idx="27940">
                  <c:v>107.3071705025</c:v>
                </c:pt>
                <c:pt idx="27941">
                  <c:v>107.3082920408</c:v>
                </c:pt>
                <c:pt idx="27942">
                  <c:v>107.3099913711</c:v>
                </c:pt>
                <c:pt idx="27943">
                  <c:v>107.3112029899</c:v>
                </c:pt>
                <c:pt idx="27944">
                  <c:v>107.31398735720001</c:v>
                </c:pt>
                <c:pt idx="27945">
                  <c:v>107.31621549739999</c:v>
                </c:pt>
                <c:pt idx="27946">
                  <c:v>107.3163032588</c:v>
                </c:pt>
                <c:pt idx="27947">
                  <c:v>107.3165925795</c:v>
                </c:pt>
                <c:pt idx="27948">
                  <c:v>107.3174180744</c:v>
                </c:pt>
                <c:pt idx="27949">
                  <c:v>107.31947420109999</c:v>
                </c:pt>
                <c:pt idx="27950">
                  <c:v>107.3221935319</c:v>
                </c:pt>
                <c:pt idx="27951">
                  <c:v>107.3240780574</c:v>
                </c:pt>
                <c:pt idx="27952">
                  <c:v>107.32497694840001</c:v>
                </c:pt>
                <c:pt idx="27953">
                  <c:v>107.32563850939999</c:v>
                </c:pt>
                <c:pt idx="27954">
                  <c:v>107.3262157962</c:v>
                </c:pt>
                <c:pt idx="27955">
                  <c:v>107.3300064389</c:v>
                </c:pt>
                <c:pt idx="27956">
                  <c:v>107.3339519062</c:v>
                </c:pt>
                <c:pt idx="27957">
                  <c:v>107.3348211317</c:v>
                </c:pt>
                <c:pt idx="27958">
                  <c:v>107.3355369157</c:v>
                </c:pt>
                <c:pt idx="27959">
                  <c:v>107.33611448889999</c:v>
                </c:pt>
                <c:pt idx="27960">
                  <c:v>107.33686445559999</c:v>
                </c:pt>
                <c:pt idx="27961">
                  <c:v>107.33950198140001</c:v>
                </c:pt>
                <c:pt idx="27962">
                  <c:v>107.34195529820001</c:v>
                </c:pt>
                <c:pt idx="27963">
                  <c:v>107.3432775051</c:v>
                </c:pt>
                <c:pt idx="27964">
                  <c:v>107.3445257306</c:v>
                </c:pt>
                <c:pt idx="27965">
                  <c:v>107.34677004380001</c:v>
                </c:pt>
                <c:pt idx="27966">
                  <c:v>107.34970722120001</c:v>
                </c:pt>
                <c:pt idx="27967">
                  <c:v>107.3523727235</c:v>
                </c:pt>
                <c:pt idx="27968">
                  <c:v>107.3551356997</c:v>
                </c:pt>
                <c:pt idx="27969">
                  <c:v>107.35661525659999</c:v>
                </c:pt>
                <c:pt idx="27970">
                  <c:v>107.3572474918</c:v>
                </c:pt>
                <c:pt idx="27971">
                  <c:v>107.3585093897</c:v>
                </c:pt>
                <c:pt idx="27972">
                  <c:v>107.3605539064</c:v>
                </c:pt>
                <c:pt idx="27973">
                  <c:v>107.3615243581</c:v>
                </c:pt>
                <c:pt idx="27974">
                  <c:v>107.3617538347</c:v>
                </c:pt>
                <c:pt idx="27975">
                  <c:v>107.3631663705</c:v>
                </c:pt>
                <c:pt idx="27976">
                  <c:v>107.3668835558</c:v>
                </c:pt>
                <c:pt idx="27977">
                  <c:v>107.3697017873</c:v>
                </c:pt>
                <c:pt idx="27978">
                  <c:v>107.371974098</c:v>
                </c:pt>
                <c:pt idx="27979">
                  <c:v>107.3747227942</c:v>
                </c:pt>
                <c:pt idx="27980">
                  <c:v>107.3780239199</c:v>
                </c:pt>
                <c:pt idx="27981">
                  <c:v>107.3819340962</c:v>
                </c:pt>
                <c:pt idx="27982">
                  <c:v>107.3840278134</c:v>
                </c:pt>
                <c:pt idx="27983">
                  <c:v>107.3852829116</c:v>
                </c:pt>
                <c:pt idx="27984">
                  <c:v>107.3878122742</c:v>
                </c:pt>
                <c:pt idx="27985">
                  <c:v>107.3904927781</c:v>
                </c:pt>
                <c:pt idx="27986">
                  <c:v>107.3915802535</c:v>
                </c:pt>
                <c:pt idx="27987">
                  <c:v>107.39190811890001</c:v>
                </c:pt>
                <c:pt idx="27988">
                  <c:v>107.3921133664</c:v>
                </c:pt>
                <c:pt idx="27989">
                  <c:v>107.3924048044</c:v>
                </c:pt>
                <c:pt idx="27990">
                  <c:v>107.3953287236</c:v>
                </c:pt>
                <c:pt idx="27991">
                  <c:v>107.3987809106</c:v>
                </c:pt>
                <c:pt idx="27992">
                  <c:v>107.4004353596</c:v>
                </c:pt>
                <c:pt idx="27993">
                  <c:v>107.4017318316</c:v>
                </c:pt>
                <c:pt idx="27994">
                  <c:v>107.4021775695</c:v>
                </c:pt>
                <c:pt idx="27995">
                  <c:v>107.4025526147</c:v>
                </c:pt>
                <c:pt idx="27996">
                  <c:v>107.4038286514</c:v>
                </c:pt>
                <c:pt idx="27997">
                  <c:v>107.40485967150001</c:v>
                </c:pt>
                <c:pt idx="27998">
                  <c:v>107.4064530775</c:v>
                </c:pt>
                <c:pt idx="27999">
                  <c:v>107.40953101709999</c:v>
                </c:pt>
                <c:pt idx="28000">
                  <c:v>107.4115559815</c:v>
                </c:pt>
                <c:pt idx="28001">
                  <c:v>107.4125983903</c:v>
                </c:pt>
                <c:pt idx="28002">
                  <c:v>107.4135889675</c:v>
                </c:pt>
                <c:pt idx="28003">
                  <c:v>107.4147165607</c:v>
                </c:pt>
                <c:pt idx="28004">
                  <c:v>107.4159939348</c:v>
                </c:pt>
                <c:pt idx="28005">
                  <c:v>107.4189437725</c:v>
                </c:pt>
                <c:pt idx="28006">
                  <c:v>107.4213804</c:v>
                </c:pt>
                <c:pt idx="28007">
                  <c:v>107.42391475060001</c:v>
                </c:pt>
                <c:pt idx="28008">
                  <c:v>107.4266256379</c:v>
                </c:pt>
                <c:pt idx="28009">
                  <c:v>107.4273781437</c:v>
                </c:pt>
                <c:pt idx="28010">
                  <c:v>107.427888997</c:v>
                </c:pt>
                <c:pt idx="28011">
                  <c:v>107.4289240632</c:v>
                </c:pt>
                <c:pt idx="28012">
                  <c:v>107.4319508414</c:v>
                </c:pt>
                <c:pt idx="28013">
                  <c:v>107.4370667399</c:v>
                </c:pt>
                <c:pt idx="28014">
                  <c:v>107.44017761409999</c:v>
                </c:pt>
                <c:pt idx="28015">
                  <c:v>107.4416117313</c:v>
                </c:pt>
                <c:pt idx="28016">
                  <c:v>107.4430513068</c:v>
                </c:pt>
                <c:pt idx="28017">
                  <c:v>107.44417335679999</c:v>
                </c:pt>
                <c:pt idx="28018">
                  <c:v>107.445441917</c:v>
                </c:pt>
                <c:pt idx="28019">
                  <c:v>107.44684195000001</c:v>
                </c:pt>
                <c:pt idx="28020">
                  <c:v>107.4486788598</c:v>
                </c:pt>
                <c:pt idx="28021">
                  <c:v>107.4498224641</c:v>
                </c:pt>
                <c:pt idx="28022">
                  <c:v>107.4506355291</c:v>
                </c:pt>
                <c:pt idx="28023">
                  <c:v>107.4517196207</c:v>
                </c:pt>
                <c:pt idx="28024">
                  <c:v>107.4527387496</c:v>
                </c:pt>
                <c:pt idx="28025">
                  <c:v>107.4530321055</c:v>
                </c:pt>
                <c:pt idx="28026">
                  <c:v>107.45338144430001</c:v>
                </c:pt>
                <c:pt idx="28027">
                  <c:v>107.4555321026</c:v>
                </c:pt>
                <c:pt idx="28028">
                  <c:v>107.45799310869999</c:v>
                </c:pt>
                <c:pt idx="28029">
                  <c:v>107.45911654770001</c:v>
                </c:pt>
                <c:pt idx="28030">
                  <c:v>107.4600717711</c:v>
                </c:pt>
                <c:pt idx="28031">
                  <c:v>107.4617005607</c:v>
                </c:pt>
                <c:pt idx="28032">
                  <c:v>107.4632776686</c:v>
                </c:pt>
                <c:pt idx="28033">
                  <c:v>107.4637436738</c:v>
                </c:pt>
                <c:pt idx="28034">
                  <c:v>107.4648328036</c:v>
                </c:pt>
                <c:pt idx="28035">
                  <c:v>107.4659485195</c:v>
                </c:pt>
                <c:pt idx="28036">
                  <c:v>107.4663458782</c:v>
                </c:pt>
                <c:pt idx="28037">
                  <c:v>107.4667701172</c:v>
                </c:pt>
                <c:pt idx="28038">
                  <c:v>107.46821684699999</c:v>
                </c:pt>
                <c:pt idx="28039">
                  <c:v>107.4700355504</c:v>
                </c:pt>
                <c:pt idx="28040">
                  <c:v>107.4712195618</c:v>
                </c:pt>
                <c:pt idx="28041">
                  <c:v>107.472214334</c:v>
                </c:pt>
                <c:pt idx="28042">
                  <c:v>107.47291066699999</c:v>
                </c:pt>
                <c:pt idx="28043">
                  <c:v>107.4734636681</c:v>
                </c:pt>
                <c:pt idx="28044">
                  <c:v>107.473981388</c:v>
                </c:pt>
                <c:pt idx="28045">
                  <c:v>107.47654002199999</c:v>
                </c:pt>
                <c:pt idx="28046">
                  <c:v>107.4788882803</c:v>
                </c:pt>
                <c:pt idx="28047">
                  <c:v>107.4797134082</c:v>
                </c:pt>
                <c:pt idx="28048">
                  <c:v>107.48120215500001</c:v>
                </c:pt>
                <c:pt idx="28049">
                  <c:v>107.481974901</c:v>
                </c:pt>
                <c:pt idx="28050">
                  <c:v>107.48230577059999</c:v>
                </c:pt>
                <c:pt idx="28051">
                  <c:v>107.48333422410001</c:v>
                </c:pt>
                <c:pt idx="28052">
                  <c:v>107.4843858437</c:v>
                </c:pt>
                <c:pt idx="28053">
                  <c:v>107.48479917340001</c:v>
                </c:pt>
                <c:pt idx="28054">
                  <c:v>107.48491919209999</c:v>
                </c:pt>
                <c:pt idx="28055">
                  <c:v>107.4854747007</c:v>
                </c:pt>
                <c:pt idx="28056">
                  <c:v>107.4861566901</c:v>
                </c:pt>
                <c:pt idx="28057">
                  <c:v>107.4864035694</c:v>
                </c:pt>
                <c:pt idx="28058">
                  <c:v>107.4879032721</c:v>
                </c:pt>
                <c:pt idx="28059">
                  <c:v>107.4897076565</c:v>
                </c:pt>
                <c:pt idx="28060">
                  <c:v>107.4904710711</c:v>
                </c:pt>
                <c:pt idx="28061">
                  <c:v>107.4909000984</c:v>
                </c:pt>
                <c:pt idx="28062">
                  <c:v>107.49304008830001</c:v>
                </c:pt>
                <c:pt idx="28063">
                  <c:v>107.4958481492</c:v>
                </c:pt>
                <c:pt idx="28064">
                  <c:v>107.4967413721</c:v>
                </c:pt>
                <c:pt idx="28065">
                  <c:v>107.4973796802</c:v>
                </c:pt>
                <c:pt idx="28066">
                  <c:v>107.49803240049999</c:v>
                </c:pt>
                <c:pt idx="28067">
                  <c:v>107.49877641400001</c:v>
                </c:pt>
                <c:pt idx="28068">
                  <c:v>107.5003711455</c:v>
                </c:pt>
                <c:pt idx="28069">
                  <c:v>107.50271943929999</c:v>
                </c:pt>
                <c:pt idx="28070">
                  <c:v>107.5045252405</c:v>
                </c:pt>
                <c:pt idx="28071">
                  <c:v>107.5051168185</c:v>
                </c:pt>
                <c:pt idx="28072">
                  <c:v>107.50539861350001</c:v>
                </c:pt>
                <c:pt idx="28073">
                  <c:v>107.5056372439</c:v>
                </c:pt>
                <c:pt idx="28074">
                  <c:v>107.5060277118</c:v>
                </c:pt>
                <c:pt idx="28075">
                  <c:v>107.5064239136</c:v>
                </c:pt>
                <c:pt idx="28076">
                  <c:v>107.5064967318</c:v>
                </c:pt>
                <c:pt idx="28077">
                  <c:v>107.5071082473</c:v>
                </c:pt>
                <c:pt idx="28078">
                  <c:v>107.5077446003</c:v>
                </c:pt>
                <c:pt idx="28079">
                  <c:v>107.50835248999999</c:v>
                </c:pt>
                <c:pt idx="28080">
                  <c:v>107.5100216779</c:v>
                </c:pt>
                <c:pt idx="28081">
                  <c:v>107.51167144430001</c:v>
                </c:pt>
                <c:pt idx="28082">
                  <c:v>107.5127461957</c:v>
                </c:pt>
                <c:pt idx="28083">
                  <c:v>107.5133800342</c:v>
                </c:pt>
                <c:pt idx="28084">
                  <c:v>107.513979842</c:v>
                </c:pt>
                <c:pt idx="28085">
                  <c:v>107.5147938452</c:v>
                </c:pt>
                <c:pt idx="28086">
                  <c:v>107.5160880425</c:v>
                </c:pt>
                <c:pt idx="28087">
                  <c:v>107.5175760429</c:v>
                </c:pt>
                <c:pt idx="28088">
                  <c:v>107.51900608219999</c:v>
                </c:pt>
                <c:pt idx="28089">
                  <c:v>107.5202537678</c:v>
                </c:pt>
                <c:pt idx="28090">
                  <c:v>107.52076849460001</c:v>
                </c:pt>
                <c:pt idx="28091">
                  <c:v>107.52341805410001</c:v>
                </c:pt>
                <c:pt idx="28092">
                  <c:v>107.5271054271</c:v>
                </c:pt>
                <c:pt idx="28093">
                  <c:v>107.5304432728</c:v>
                </c:pt>
                <c:pt idx="28094">
                  <c:v>107.5330079325</c:v>
                </c:pt>
                <c:pt idx="28095">
                  <c:v>107.5336198526</c:v>
                </c:pt>
                <c:pt idx="28096">
                  <c:v>107.53513643300001</c:v>
                </c:pt>
                <c:pt idx="28097">
                  <c:v>107.537007355</c:v>
                </c:pt>
                <c:pt idx="28098">
                  <c:v>107.5376311607</c:v>
                </c:pt>
                <c:pt idx="28099">
                  <c:v>107.5379222876</c:v>
                </c:pt>
                <c:pt idx="28100">
                  <c:v>107.5397228941</c:v>
                </c:pt>
                <c:pt idx="28101">
                  <c:v>107.54258393630001</c:v>
                </c:pt>
                <c:pt idx="28102">
                  <c:v>107.5441000102</c:v>
                </c:pt>
                <c:pt idx="28103">
                  <c:v>107.5445124312</c:v>
                </c:pt>
                <c:pt idx="28104">
                  <c:v>107.54506869159999</c:v>
                </c:pt>
                <c:pt idx="28105">
                  <c:v>107.5456050028</c:v>
                </c:pt>
                <c:pt idx="28106">
                  <c:v>107.54574038210001</c:v>
                </c:pt>
                <c:pt idx="28107">
                  <c:v>107.54623500789999</c:v>
                </c:pt>
                <c:pt idx="28108">
                  <c:v>107.5468639581</c:v>
                </c:pt>
                <c:pt idx="28109">
                  <c:v>107.5470781973</c:v>
                </c:pt>
                <c:pt idx="28110">
                  <c:v>107.5473604797</c:v>
                </c:pt>
                <c:pt idx="28111">
                  <c:v>107.5478804295</c:v>
                </c:pt>
                <c:pt idx="28112">
                  <c:v>107.5482919043</c:v>
                </c:pt>
                <c:pt idx="28113">
                  <c:v>107.5500597666</c:v>
                </c:pt>
                <c:pt idx="28114">
                  <c:v>107.5520066815</c:v>
                </c:pt>
                <c:pt idx="28115">
                  <c:v>107.55400152910001</c:v>
                </c:pt>
                <c:pt idx="28116">
                  <c:v>107.5557687108</c:v>
                </c:pt>
                <c:pt idx="28117">
                  <c:v>107.5564044545</c:v>
                </c:pt>
                <c:pt idx="28118">
                  <c:v>107.5575877176</c:v>
                </c:pt>
                <c:pt idx="28119">
                  <c:v>107.5587840444</c:v>
                </c:pt>
                <c:pt idx="28120">
                  <c:v>107.5593749546</c:v>
                </c:pt>
                <c:pt idx="28121">
                  <c:v>107.5595635997</c:v>
                </c:pt>
                <c:pt idx="28122">
                  <c:v>107.5597625537</c:v>
                </c:pt>
                <c:pt idx="28123">
                  <c:v>107.56143633480001</c:v>
                </c:pt>
                <c:pt idx="28124">
                  <c:v>107.5633678749</c:v>
                </c:pt>
                <c:pt idx="28125">
                  <c:v>107.56466716120001</c:v>
                </c:pt>
                <c:pt idx="28126">
                  <c:v>107.5665628738</c:v>
                </c:pt>
                <c:pt idx="28127">
                  <c:v>107.5675938153</c:v>
                </c:pt>
                <c:pt idx="28128">
                  <c:v>107.56891313529999</c:v>
                </c:pt>
                <c:pt idx="28129">
                  <c:v>107.57096984010001</c:v>
                </c:pt>
                <c:pt idx="28130">
                  <c:v>107.5718827921</c:v>
                </c:pt>
                <c:pt idx="28131">
                  <c:v>107.5720422087</c:v>
                </c:pt>
                <c:pt idx="28132">
                  <c:v>107.57365656730001</c:v>
                </c:pt>
                <c:pt idx="28133">
                  <c:v>107.5753055676</c:v>
                </c:pt>
                <c:pt idx="28134">
                  <c:v>107.57584315130001</c:v>
                </c:pt>
                <c:pt idx="28135">
                  <c:v>107.57620323250001</c:v>
                </c:pt>
                <c:pt idx="28136">
                  <c:v>107.5776805998</c:v>
                </c:pt>
                <c:pt idx="28137">
                  <c:v>107.5793161678</c:v>
                </c:pt>
                <c:pt idx="28138">
                  <c:v>107.5802713194</c:v>
                </c:pt>
                <c:pt idx="28139">
                  <c:v>107.58127906289999</c:v>
                </c:pt>
                <c:pt idx="28140">
                  <c:v>107.58188039860001</c:v>
                </c:pt>
                <c:pt idx="28141">
                  <c:v>107.5824882834</c:v>
                </c:pt>
                <c:pt idx="28142">
                  <c:v>107.5827618519</c:v>
                </c:pt>
                <c:pt idx="28143">
                  <c:v>107.5829220625</c:v>
                </c:pt>
                <c:pt idx="28144">
                  <c:v>107.58354389580001</c:v>
                </c:pt>
                <c:pt idx="28145">
                  <c:v>107.5854787248</c:v>
                </c:pt>
                <c:pt idx="28146">
                  <c:v>107.5869219632</c:v>
                </c:pt>
                <c:pt idx="28147">
                  <c:v>107.5869925829</c:v>
                </c:pt>
                <c:pt idx="28148">
                  <c:v>107.5873178051</c:v>
                </c:pt>
                <c:pt idx="28149">
                  <c:v>107.5882155038</c:v>
                </c:pt>
                <c:pt idx="28150">
                  <c:v>107.5899365061</c:v>
                </c:pt>
                <c:pt idx="28151">
                  <c:v>107.59216219229999</c:v>
                </c:pt>
                <c:pt idx="28152">
                  <c:v>107.5935672481</c:v>
                </c:pt>
                <c:pt idx="28153">
                  <c:v>107.59401870240001</c:v>
                </c:pt>
                <c:pt idx="28154">
                  <c:v>107.5942886238</c:v>
                </c:pt>
                <c:pt idx="28155">
                  <c:v>107.5944089604</c:v>
                </c:pt>
                <c:pt idx="28156">
                  <c:v>107.5946212086</c:v>
                </c:pt>
                <c:pt idx="28157">
                  <c:v>107.5954428618</c:v>
                </c:pt>
                <c:pt idx="28158">
                  <c:v>107.59719537479999</c:v>
                </c:pt>
                <c:pt idx="28159">
                  <c:v>107.59892485349999</c:v>
                </c:pt>
                <c:pt idx="28160">
                  <c:v>107.599560692</c:v>
                </c:pt>
                <c:pt idx="28161">
                  <c:v>107.5999878115</c:v>
                </c:pt>
                <c:pt idx="28162">
                  <c:v>107.6005483094</c:v>
                </c:pt>
                <c:pt idx="28163">
                  <c:v>107.6012522062</c:v>
                </c:pt>
                <c:pt idx="28164">
                  <c:v>107.6020733532</c:v>
                </c:pt>
                <c:pt idx="28165">
                  <c:v>107.60465920359999</c:v>
                </c:pt>
                <c:pt idx="28166">
                  <c:v>107.6071741776</c:v>
                </c:pt>
                <c:pt idx="28167">
                  <c:v>107.60826986399999</c:v>
                </c:pt>
                <c:pt idx="28168">
                  <c:v>107.6091986194</c:v>
                </c:pt>
                <c:pt idx="28169">
                  <c:v>107.60947947690001</c:v>
                </c:pt>
                <c:pt idx="28170">
                  <c:v>107.6098693333</c:v>
                </c:pt>
                <c:pt idx="28171">
                  <c:v>107.6103645237</c:v>
                </c:pt>
                <c:pt idx="28172">
                  <c:v>107.6108111384</c:v>
                </c:pt>
                <c:pt idx="28173">
                  <c:v>107.61130057530001</c:v>
                </c:pt>
                <c:pt idx="28174">
                  <c:v>107.61222646</c:v>
                </c:pt>
                <c:pt idx="28175">
                  <c:v>107.6127897498</c:v>
                </c:pt>
                <c:pt idx="28176">
                  <c:v>107.61370481</c:v>
                </c:pt>
                <c:pt idx="28177">
                  <c:v>107.6151407471</c:v>
                </c:pt>
                <c:pt idx="28178">
                  <c:v>107.6157582414</c:v>
                </c:pt>
                <c:pt idx="28179">
                  <c:v>107.6170268923</c:v>
                </c:pt>
                <c:pt idx="28180">
                  <c:v>107.6192862071</c:v>
                </c:pt>
                <c:pt idx="28181">
                  <c:v>107.6204434558</c:v>
                </c:pt>
                <c:pt idx="28182">
                  <c:v>107.6211158623</c:v>
                </c:pt>
                <c:pt idx="28183">
                  <c:v>107.6236344894</c:v>
                </c:pt>
                <c:pt idx="28184">
                  <c:v>107.6258997187</c:v>
                </c:pt>
                <c:pt idx="28185">
                  <c:v>107.6272177221</c:v>
                </c:pt>
                <c:pt idx="28186">
                  <c:v>107.6322782228</c:v>
                </c:pt>
                <c:pt idx="28187">
                  <c:v>107.6364506196</c:v>
                </c:pt>
                <c:pt idx="28188">
                  <c:v>107.63694123170001</c:v>
                </c:pt>
                <c:pt idx="28189">
                  <c:v>107.6378887652</c:v>
                </c:pt>
                <c:pt idx="28190">
                  <c:v>107.63853877</c:v>
                </c:pt>
                <c:pt idx="28191">
                  <c:v>107.63916735940001</c:v>
                </c:pt>
                <c:pt idx="28192">
                  <c:v>107.639895651</c:v>
                </c:pt>
                <c:pt idx="28193">
                  <c:v>107.6401135798</c:v>
                </c:pt>
                <c:pt idx="28194">
                  <c:v>107.6403620105</c:v>
                </c:pt>
                <c:pt idx="28195">
                  <c:v>107.6408132552</c:v>
                </c:pt>
                <c:pt idx="28196">
                  <c:v>107.6417045436</c:v>
                </c:pt>
                <c:pt idx="28197">
                  <c:v>107.6424206744</c:v>
                </c:pt>
                <c:pt idx="28198">
                  <c:v>107.64292095419999</c:v>
                </c:pt>
                <c:pt idx="28199">
                  <c:v>107.6439193815</c:v>
                </c:pt>
                <c:pt idx="28200">
                  <c:v>107.6448702823</c:v>
                </c:pt>
                <c:pt idx="28201">
                  <c:v>107.6454691543</c:v>
                </c:pt>
                <c:pt idx="28202">
                  <c:v>107.6457564999</c:v>
                </c:pt>
                <c:pt idx="28203">
                  <c:v>107.64729609690001</c:v>
                </c:pt>
                <c:pt idx="28204">
                  <c:v>107.6492228303</c:v>
                </c:pt>
                <c:pt idx="28205">
                  <c:v>107.64969747470001</c:v>
                </c:pt>
                <c:pt idx="28206">
                  <c:v>107.6516928881</c:v>
                </c:pt>
                <c:pt idx="28207">
                  <c:v>107.6541675826</c:v>
                </c:pt>
                <c:pt idx="28208">
                  <c:v>107.6548229958</c:v>
                </c:pt>
                <c:pt idx="28209">
                  <c:v>107.6562569468</c:v>
                </c:pt>
                <c:pt idx="28210">
                  <c:v>107.65812149990001</c:v>
                </c:pt>
                <c:pt idx="28211">
                  <c:v>107.6587564293</c:v>
                </c:pt>
                <c:pt idx="28212">
                  <c:v>107.65915570280001</c:v>
                </c:pt>
                <c:pt idx="28213">
                  <c:v>107.6601378777</c:v>
                </c:pt>
                <c:pt idx="28214">
                  <c:v>107.6620776032</c:v>
                </c:pt>
                <c:pt idx="28215">
                  <c:v>107.6636639398</c:v>
                </c:pt>
                <c:pt idx="28216">
                  <c:v>107.6639441098</c:v>
                </c:pt>
                <c:pt idx="28217">
                  <c:v>107.66417607130001</c:v>
                </c:pt>
                <c:pt idx="28218">
                  <c:v>107.66633086509999</c:v>
                </c:pt>
                <c:pt idx="28219">
                  <c:v>107.66882160199999</c:v>
                </c:pt>
                <c:pt idx="28220">
                  <c:v>107.66955926599999</c:v>
                </c:pt>
                <c:pt idx="28221">
                  <c:v>107.6697588725</c:v>
                </c:pt>
                <c:pt idx="28222">
                  <c:v>107.66997354510001</c:v>
                </c:pt>
                <c:pt idx="28223">
                  <c:v>107.671694892</c:v>
                </c:pt>
                <c:pt idx="28224">
                  <c:v>107.67420365940001</c:v>
                </c:pt>
                <c:pt idx="28225">
                  <c:v>107.6763216768</c:v>
                </c:pt>
                <c:pt idx="28226">
                  <c:v>107.6778824105</c:v>
                </c:pt>
                <c:pt idx="28227">
                  <c:v>107.6804963517</c:v>
                </c:pt>
                <c:pt idx="28228">
                  <c:v>107.6848972258</c:v>
                </c:pt>
                <c:pt idx="28229">
                  <c:v>107.6873558801</c:v>
                </c:pt>
                <c:pt idx="28230">
                  <c:v>107.6881038433</c:v>
                </c:pt>
                <c:pt idx="28231">
                  <c:v>107.6891796954</c:v>
                </c:pt>
                <c:pt idx="28232">
                  <c:v>107.69055999219999</c:v>
                </c:pt>
                <c:pt idx="28233">
                  <c:v>107.69175923260001</c:v>
                </c:pt>
                <c:pt idx="28234">
                  <c:v>107.69342637770001</c:v>
                </c:pt>
                <c:pt idx="28235">
                  <c:v>107.695574068</c:v>
                </c:pt>
                <c:pt idx="28236">
                  <c:v>107.6971266309</c:v>
                </c:pt>
                <c:pt idx="28237">
                  <c:v>107.6995530002</c:v>
                </c:pt>
                <c:pt idx="28238">
                  <c:v>107.7028414901</c:v>
                </c:pt>
                <c:pt idx="28239">
                  <c:v>107.70494811419999</c:v>
                </c:pt>
                <c:pt idx="28240">
                  <c:v>107.705561882</c:v>
                </c:pt>
                <c:pt idx="28241">
                  <c:v>107.70574416069999</c:v>
                </c:pt>
                <c:pt idx="28242">
                  <c:v>107.70702082379999</c:v>
                </c:pt>
                <c:pt idx="28243">
                  <c:v>107.70822520599999</c:v>
                </c:pt>
                <c:pt idx="28244">
                  <c:v>107.7090243282</c:v>
                </c:pt>
                <c:pt idx="28245">
                  <c:v>107.71009556529999</c:v>
                </c:pt>
                <c:pt idx="28246">
                  <c:v>107.7106782994</c:v>
                </c:pt>
                <c:pt idx="28247">
                  <c:v>107.71175793720001</c:v>
                </c:pt>
                <c:pt idx="28248">
                  <c:v>107.7126038227</c:v>
                </c:pt>
                <c:pt idx="28249">
                  <c:v>107.7133065731</c:v>
                </c:pt>
                <c:pt idx="28250">
                  <c:v>107.7141267067</c:v>
                </c:pt>
                <c:pt idx="28251">
                  <c:v>107.715080911</c:v>
                </c:pt>
                <c:pt idx="28252">
                  <c:v>107.7160812337</c:v>
                </c:pt>
                <c:pt idx="28253">
                  <c:v>107.7168079831</c:v>
                </c:pt>
                <c:pt idx="28254">
                  <c:v>107.7175125194</c:v>
                </c:pt>
                <c:pt idx="28255">
                  <c:v>107.71784951239999</c:v>
                </c:pt>
                <c:pt idx="28256">
                  <c:v>107.71922859350001</c:v>
                </c:pt>
                <c:pt idx="28257">
                  <c:v>107.72090735570001</c:v>
                </c:pt>
                <c:pt idx="28258">
                  <c:v>107.721801656</c:v>
                </c:pt>
                <c:pt idx="28259">
                  <c:v>107.7234154232</c:v>
                </c:pt>
                <c:pt idx="28260">
                  <c:v>107.7249583171</c:v>
                </c:pt>
                <c:pt idx="28261">
                  <c:v>107.7256925068</c:v>
                </c:pt>
                <c:pt idx="28262">
                  <c:v>107.727044883</c:v>
                </c:pt>
                <c:pt idx="28263">
                  <c:v>107.7283860679</c:v>
                </c:pt>
                <c:pt idx="28264">
                  <c:v>107.7290146166</c:v>
                </c:pt>
                <c:pt idx="28265">
                  <c:v>107.7294475968</c:v>
                </c:pt>
                <c:pt idx="28266">
                  <c:v>107.73008398349999</c:v>
                </c:pt>
                <c:pt idx="28267">
                  <c:v>107.73145553800001</c:v>
                </c:pt>
                <c:pt idx="28268">
                  <c:v>107.7340957433</c:v>
                </c:pt>
                <c:pt idx="28269">
                  <c:v>107.7363241388</c:v>
                </c:pt>
                <c:pt idx="28270">
                  <c:v>107.73698994679999</c:v>
                </c:pt>
                <c:pt idx="28271">
                  <c:v>107.7377039269</c:v>
                </c:pt>
                <c:pt idx="28272">
                  <c:v>107.7386897152</c:v>
                </c:pt>
                <c:pt idx="28273">
                  <c:v>107.7396077562</c:v>
                </c:pt>
                <c:pt idx="28274">
                  <c:v>107.7405878373</c:v>
                </c:pt>
                <c:pt idx="28275">
                  <c:v>107.74212794330001</c:v>
                </c:pt>
                <c:pt idx="28276">
                  <c:v>107.74346051099999</c:v>
                </c:pt>
                <c:pt idx="28277">
                  <c:v>107.7439056501</c:v>
                </c:pt>
                <c:pt idx="28278">
                  <c:v>107.7451721722</c:v>
                </c:pt>
                <c:pt idx="28279">
                  <c:v>107.7466895288</c:v>
                </c:pt>
                <c:pt idx="28280">
                  <c:v>107.74740683660001</c:v>
                </c:pt>
                <c:pt idx="28281">
                  <c:v>107.747825287</c:v>
                </c:pt>
                <c:pt idx="28282">
                  <c:v>107.7481459272</c:v>
                </c:pt>
                <c:pt idx="28283">
                  <c:v>107.7491654777</c:v>
                </c:pt>
                <c:pt idx="28284">
                  <c:v>107.750121249</c:v>
                </c:pt>
                <c:pt idx="28285">
                  <c:v>107.75072915369999</c:v>
                </c:pt>
                <c:pt idx="28286">
                  <c:v>107.753159298</c:v>
                </c:pt>
                <c:pt idx="28287">
                  <c:v>107.7563344037</c:v>
                </c:pt>
                <c:pt idx="28288">
                  <c:v>107.7594208399</c:v>
                </c:pt>
                <c:pt idx="28289">
                  <c:v>107.76158025540001</c:v>
                </c:pt>
                <c:pt idx="28290">
                  <c:v>107.7625576026</c:v>
                </c:pt>
                <c:pt idx="28291">
                  <c:v>107.7639065771</c:v>
                </c:pt>
                <c:pt idx="28292">
                  <c:v>107.7650575055</c:v>
                </c:pt>
                <c:pt idx="28293">
                  <c:v>107.7678727612</c:v>
                </c:pt>
                <c:pt idx="28294">
                  <c:v>107.7703937767</c:v>
                </c:pt>
                <c:pt idx="28295">
                  <c:v>107.7707620115</c:v>
                </c:pt>
                <c:pt idx="28296">
                  <c:v>107.77206981499999</c:v>
                </c:pt>
                <c:pt idx="28297">
                  <c:v>107.773293998</c:v>
                </c:pt>
                <c:pt idx="28298">
                  <c:v>107.7736852539</c:v>
                </c:pt>
                <c:pt idx="28299">
                  <c:v>107.7742434378</c:v>
                </c:pt>
                <c:pt idx="28300">
                  <c:v>107.7754988316</c:v>
                </c:pt>
                <c:pt idx="28301">
                  <c:v>107.77653712759999</c:v>
                </c:pt>
                <c:pt idx="28302">
                  <c:v>107.776671167</c:v>
                </c:pt>
                <c:pt idx="28303">
                  <c:v>107.7772209004</c:v>
                </c:pt>
                <c:pt idx="28304">
                  <c:v>107.7781599124</c:v>
                </c:pt>
                <c:pt idx="28305">
                  <c:v>107.7786820865</c:v>
                </c:pt>
                <c:pt idx="28306">
                  <c:v>107.7787321643</c:v>
                </c:pt>
                <c:pt idx="28307">
                  <c:v>107.77900283869999</c:v>
                </c:pt>
                <c:pt idx="28308">
                  <c:v>107.7799099203</c:v>
                </c:pt>
                <c:pt idx="28309">
                  <c:v>107.7820765347</c:v>
                </c:pt>
                <c:pt idx="28310">
                  <c:v>107.7840838218</c:v>
                </c:pt>
                <c:pt idx="28311">
                  <c:v>107.78550979880001</c:v>
                </c:pt>
                <c:pt idx="28312">
                  <c:v>107.7864978352</c:v>
                </c:pt>
                <c:pt idx="28313">
                  <c:v>107.7869783231</c:v>
                </c:pt>
                <c:pt idx="28314">
                  <c:v>107.78764621179999</c:v>
                </c:pt>
                <c:pt idx="28315">
                  <c:v>107.7882289308</c:v>
                </c:pt>
                <c:pt idx="28316">
                  <c:v>107.7886193975</c:v>
                </c:pt>
                <c:pt idx="28317">
                  <c:v>107.78868361169999</c:v>
                </c:pt>
                <c:pt idx="28318">
                  <c:v>107.7901702493</c:v>
                </c:pt>
                <c:pt idx="28319">
                  <c:v>107.79194673240001</c:v>
                </c:pt>
                <c:pt idx="28320">
                  <c:v>107.79247841999999</c:v>
                </c:pt>
                <c:pt idx="28321">
                  <c:v>107.79596456039999</c:v>
                </c:pt>
                <c:pt idx="28322">
                  <c:v>107.799988607</c:v>
                </c:pt>
                <c:pt idx="28323">
                  <c:v>107.8027027645</c:v>
                </c:pt>
                <c:pt idx="28324">
                  <c:v>107.80485492139999</c:v>
                </c:pt>
                <c:pt idx="28325">
                  <c:v>107.8051605946</c:v>
                </c:pt>
                <c:pt idx="28326">
                  <c:v>107.8053150187</c:v>
                </c:pt>
                <c:pt idx="28327">
                  <c:v>107.80593885019999</c:v>
                </c:pt>
                <c:pt idx="28328">
                  <c:v>107.8072398108</c:v>
                </c:pt>
                <c:pt idx="28329">
                  <c:v>107.80823967249999</c:v>
                </c:pt>
                <c:pt idx="28330">
                  <c:v>107.8086081042</c:v>
                </c:pt>
                <c:pt idx="28331">
                  <c:v>107.80889733070001</c:v>
                </c:pt>
                <c:pt idx="28332">
                  <c:v>107.8114027773</c:v>
                </c:pt>
                <c:pt idx="28333">
                  <c:v>107.8139384662</c:v>
                </c:pt>
                <c:pt idx="28334">
                  <c:v>107.8161081937</c:v>
                </c:pt>
                <c:pt idx="28335">
                  <c:v>107.8181884065</c:v>
                </c:pt>
                <c:pt idx="28336">
                  <c:v>107.8201209098</c:v>
                </c:pt>
                <c:pt idx="28337">
                  <c:v>107.8225529515</c:v>
                </c:pt>
                <c:pt idx="28338">
                  <c:v>107.82598847840001</c:v>
                </c:pt>
                <c:pt idx="28339">
                  <c:v>107.8306549607</c:v>
                </c:pt>
                <c:pt idx="28340">
                  <c:v>107.83263186889999</c:v>
                </c:pt>
                <c:pt idx="28341">
                  <c:v>107.8330926256</c:v>
                </c:pt>
                <c:pt idx="28342">
                  <c:v>107.83370859519999</c:v>
                </c:pt>
                <c:pt idx="28343">
                  <c:v>107.8341758448</c:v>
                </c:pt>
                <c:pt idx="28344">
                  <c:v>107.83553432079999</c:v>
                </c:pt>
                <c:pt idx="28345">
                  <c:v>107.8378378633</c:v>
                </c:pt>
                <c:pt idx="28346">
                  <c:v>107.8402080093</c:v>
                </c:pt>
                <c:pt idx="28347">
                  <c:v>107.8432568101</c:v>
                </c:pt>
                <c:pt idx="28348">
                  <c:v>107.8457775829</c:v>
                </c:pt>
                <c:pt idx="28349">
                  <c:v>107.8467487178</c:v>
                </c:pt>
                <c:pt idx="28350">
                  <c:v>107.84710239170001</c:v>
                </c:pt>
                <c:pt idx="28351">
                  <c:v>107.84742934889999</c:v>
                </c:pt>
                <c:pt idx="28352">
                  <c:v>107.8479837357</c:v>
                </c:pt>
                <c:pt idx="28353">
                  <c:v>107.84834667459999</c:v>
                </c:pt>
                <c:pt idx="28354">
                  <c:v>107.84851475009999</c:v>
                </c:pt>
                <c:pt idx="28355">
                  <c:v>107.8487770279</c:v>
                </c:pt>
                <c:pt idx="28356">
                  <c:v>107.85024825239999</c:v>
                </c:pt>
                <c:pt idx="28357">
                  <c:v>107.8520747349</c:v>
                </c:pt>
                <c:pt idx="28358">
                  <c:v>107.8541428316</c:v>
                </c:pt>
                <c:pt idx="28359">
                  <c:v>107.8557802963</c:v>
                </c:pt>
                <c:pt idx="28360">
                  <c:v>107.85593381140001</c:v>
                </c:pt>
                <c:pt idx="28361">
                  <c:v>107.8567186253</c:v>
                </c:pt>
                <c:pt idx="28362">
                  <c:v>107.8579337518</c:v>
                </c:pt>
                <c:pt idx="28363">
                  <c:v>107.8614722507</c:v>
                </c:pt>
                <c:pt idx="28364">
                  <c:v>107.8645035457</c:v>
                </c:pt>
                <c:pt idx="28365">
                  <c:v>107.8645352416</c:v>
                </c:pt>
                <c:pt idx="28366">
                  <c:v>107.86491687029999</c:v>
                </c:pt>
                <c:pt idx="28367">
                  <c:v>107.86534840420001</c:v>
                </c:pt>
                <c:pt idx="28368">
                  <c:v>107.86590234259999</c:v>
                </c:pt>
                <c:pt idx="28369">
                  <c:v>107.8670203129</c:v>
                </c:pt>
                <c:pt idx="28370">
                  <c:v>107.8687018047</c:v>
                </c:pt>
                <c:pt idx="28371">
                  <c:v>107.87131839689999</c:v>
                </c:pt>
                <c:pt idx="28372">
                  <c:v>107.8733831528</c:v>
                </c:pt>
                <c:pt idx="28373">
                  <c:v>107.8740245858</c:v>
                </c:pt>
                <c:pt idx="28374">
                  <c:v>107.8743063582</c:v>
                </c:pt>
                <c:pt idx="28375">
                  <c:v>107.8751539547</c:v>
                </c:pt>
                <c:pt idx="28376">
                  <c:v>107.8760419036</c:v>
                </c:pt>
                <c:pt idx="28377">
                  <c:v>107.8762273055</c:v>
                </c:pt>
                <c:pt idx="28378">
                  <c:v>107.8763725244</c:v>
                </c:pt>
                <c:pt idx="28379">
                  <c:v>107.8777691243</c:v>
                </c:pt>
                <c:pt idx="28380">
                  <c:v>107.8803035923</c:v>
                </c:pt>
                <c:pt idx="28381">
                  <c:v>107.8835781267</c:v>
                </c:pt>
                <c:pt idx="28382">
                  <c:v>107.8858506381</c:v>
                </c:pt>
                <c:pt idx="28383">
                  <c:v>107.8861580418</c:v>
                </c:pt>
                <c:pt idx="28384">
                  <c:v>107.88680707410001</c:v>
                </c:pt>
                <c:pt idx="28385">
                  <c:v>107.8883238448</c:v>
                </c:pt>
                <c:pt idx="28386">
                  <c:v>107.8901906957</c:v>
                </c:pt>
                <c:pt idx="28387">
                  <c:v>107.8923315385</c:v>
                </c:pt>
                <c:pt idx="28388">
                  <c:v>107.8945316511</c:v>
                </c:pt>
                <c:pt idx="28389">
                  <c:v>107.895754263</c:v>
                </c:pt>
                <c:pt idx="28390">
                  <c:v>107.8962418862</c:v>
                </c:pt>
                <c:pt idx="28391">
                  <c:v>107.8967916206</c:v>
                </c:pt>
                <c:pt idx="28392">
                  <c:v>107.8977946402</c:v>
                </c:pt>
                <c:pt idx="28393">
                  <c:v>107.8991398423</c:v>
                </c:pt>
                <c:pt idx="28394">
                  <c:v>107.89978543070001</c:v>
                </c:pt>
                <c:pt idx="28395">
                  <c:v>107.90000305149999</c:v>
                </c:pt>
                <c:pt idx="28396">
                  <c:v>107.90113046579999</c:v>
                </c:pt>
                <c:pt idx="28397">
                  <c:v>107.9022081775</c:v>
                </c:pt>
                <c:pt idx="28398">
                  <c:v>107.9023728271</c:v>
                </c:pt>
                <c:pt idx="28399">
                  <c:v>107.90276488889999</c:v>
                </c:pt>
                <c:pt idx="28400">
                  <c:v>107.9045546161</c:v>
                </c:pt>
                <c:pt idx="28401">
                  <c:v>107.906004608</c:v>
                </c:pt>
                <c:pt idx="28402">
                  <c:v>107.90622894640001</c:v>
                </c:pt>
                <c:pt idx="28403">
                  <c:v>107.9083290145</c:v>
                </c:pt>
                <c:pt idx="28404">
                  <c:v>107.91128561550001</c:v>
                </c:pt>
                <c:pt idx="28405">
                  <c:v>107.912737748</c:v>
                </c:pt>
                <c:pt idx="28406">
                  <c:v>107.9136727443</c:v>
                </c:pt>
                <c:pt idx="28407">
                  <c:v>107.9146235117</c:v>
                </c:pt>
                <c:pt idx="28408">
                  <c:v>107.9156256765</c:v>
                </c:pt>
                <c:pt idx="28409">
                  <c:v>107.9168340019</c:v>
                </c:pt>
                <c:pt idx="28410">
                  <c:v>107.9187551278</c:v>
                </c:pt>
                <c:pt idx="28411">
                  <c:v>107.9202231077</c:v>
                </c:pt>
                <c:pt idx="28412">
                  <c:v>107.9218040853</c:v>
                </c:pt>
                <c:pt idx="28413">
                  <c:v>107.92340724589999</c:v>
                </c:pt>
                <c:pt idx="28414">
                  <c:v>107.9242709104</c:v>
                </c:pt>
                <c:pt idx="28415">
                  <c:v>107.9250684296</c:v>
                </c:pt>
                <c:pt idx="28416">
                  <c:v>107.92551401510001</c:v>
                </c:pt>
                <c:pt idx="28417">
                  <c:v>107.92595811859999</c:v>
                </c:pt>
                <c:pt idx="28418">
                  <c:v>107.9265858105</c:v>
                </c:pt>
                <c:pt idx="28419">
                  <c:v>107.92795800899999</c:v>
                </c:pt>
                <c:pt idx="28420">
                  <c:v>107.9295985837</c:v>
                </c:pt>
                <c:pt idx="28421">
                  <c:v>107.93150960920001</c:v>
                </c:pt>
                <c:pt idx="28422">
                  <c:v>107.93265402740001</c:v>
                </c:pt>
                <c:pt idx="28423">
                  <c:v>107.9328932042</c:v>
                </c:pt>
                <c:pt idx="28424">
                  <c:v>107.93359929810001</c:v>
                </c:pt>
                <c:pt idx="28425">
                  <c:v>107.9348348124</c:v>
                </c:pt>
                <c:pt idx="28426">
                  <c:v>107.9355814661</c:v>
                </c:pt>
                <c:pt idx="28427">
                  <c:v>107.93656950250001</c:v>
                </c:pt>
                <c:pt idx="28428">
                  <c:v>107.9378292208</c:v>
                </c:pt>
                <c:pt idx="28429">
                  <c:v>107.9395172827</c:v>
                </c:pt>
                <c:pt idx="28430">
                  <c:v>107.9413734876</c:v>
                </c:pt>
                <c:pt idx="28431">
                  <c:v>107.94194604649999</c:v>
                </c:pt>
                <c:pt idx="28432">
                  <c:v>107.9421966645</c:v>
                </c:pt>
                <c:pt idx="28433">
                  <c:v>107.9454138593</c:v>
                </c:pt>
                <c:pt idx="28434">
                  <c:v>107.9496471761</c:v>
                </c:pt>
                <c:pt idx="28435">
                  <c:v>107.9508474095</c:v>
                </c:pt>
                <c:pt idx="28436">
                  <c:v>107.95125147109999</c:v>
                </c:pt>
                <c:pt idx="28437">
                  <c:v>107.953929945</c:v>
                </c:pt>
                <c:pt idx="28438">
                  <c:v>107.95631796710001</c:v>
                </c:pt>
                <c:pt idx="28439">
                  <c:v>107.9570407043</c:v>
                </c:pt>
                <c:pt idx="28440">
                  <c:v>107.9584153918</c:v>
                </c:pt>
                <c:pt idx="28441">
                  <c:v>107.9594574723</c:v>
                </c:pt>
                <c:pt idx="28442">
                  <c:v>107.96123306210001</c:v>
                </c:pt>
                <c:pt idx="28443">
                  <c:v>107.96281158150001</c:v>
                </c:pt>
                <c:pt idx="28444">
                  <c:v>107.9636851187</c:v>
                </c:pt>
                <c:pt idx="28445">
                  <c:v>107.96441720759999</c:v>
                </c:pt>
                <c:pt idx="28446">
                  <c:v>107.9665870628</c:v>
                </c:pt>
                <c:pt idx="28447">
                  <c:v>107.9702167678</c:v>
                </c:pt>
                <c:pt idx="28448">
                  <c:v>107.9717635933</c:v>
                </c:pt>
                <c:pt idx="28449">
                  <c:v>107.9721389298</c:v>
                </c:pt>
                <c:pt idx="28450">
                  <c:v>107.97335588430001</c:v>
                </c:pt>
                <c:pt idx="28451">
                  <c:v>107.9747152624</c:v>
                </c:pt>
                <c:pt idx="28452">
                  <c:v>107.97540888090001</c:v>
                </c:pt>
                <c:pt idx="28453">
                  <c:v>107.9766965482</c:v>
                </c:pt>
                <c:pt idx="28454">
                  <c:v>107.9778882171</c:v>
                </c:pt>
                <c:pt idx="28455">
                  <c:v>107.97808516800001</c:v>
                </c:pt>
                <c:pt idx="28456">
                  <c:v>107.97898371380001</c:v>
                </c:pt>
                <c:pt idx="28457">
                  <c:v>107.98000581150001</c:v>
                </c:pt>
                <c:pt idx="28458">
                  <c:v>107.9811666941</c:v>
                </c:pt>
                <c:pt idx="28459">
                  <c:v>107.9841090832</c:v>
                </c:pt>
                <c:pt idx="28460">
                  <c:v>107.9860972316</c:v>
                </c:pt>
                <c:pt idx="28461">
                  <c:v>107.98653108489999</c:v>
                </c:pt>
                <c:pt idx="28462">
                  <c:v>107.98775678289999</c:v>
                </c:pt>
                <c:pt idx="28463">
                  <c:v>107.9891625545</c:v>
                </c:pt>
                <c:pt idx="28464">
                  <c:v>107.990103268</c:v>
                </c:pt>
                <c:pt idx="28465">
                  <c:v>107.9907532795</c:v>
                </c:pt>
                <c:pt idx="28466">
                  <c:v>107.991672055</c:v>
                </c:pt>
                <c:pt idx="28467">
                  <c:v>107.9937056954</c:v>
                </c:pt>
                <c:pt idx="28468">
                  <c:v>107.9959344996</c:v>
                </c:pt>
                <c:pt idx="28469">
                  <c:v>107.9983541893</c:v>
                </c:pt>
                <c:pt idx="28470">
                  <c:v>108.001064783</c:v>
                </c:pt>
                <c:pt idx="28471">
                  <c:v>108.002485902</c:v>
                </c:pt>
                <c:pt idx="28472">
                  <c:v>108.0031558866</c:v>
                </c:pt>
                <c:pt idx="28473">
                  <c:v>108.00354223239999</c:v>
                </c:pt>
                <c:pt idx="28474">
                  <c:v>108.0053884788</c:v>
                </c:pt>
                <c:pt idx="28475">
                  <c:v>108.008187367</c:v>
                </c:pt>
                <c:pt idx="28476">
                  <c:v>108.0091868794</c:v>
                </c:pt>
                <c:pt idx="28477">
                  <c:v>108.0109482252</c:v>
                </c:pt>
                <c:pt idx="28478">
                  <c:v>108.01377634959999</c:v>
                </c:pt>
                <c:pt idx="28479">
                  <c:v>108.0150111184</c:v>
                </c:pt>
                <c:pt idx="28480">
                  <c:v>108.01631785790001</c:v>
                </c:pt>
                <c:pt idx="28481">
                  <c:v>108.01863622480001</c:v>
                </c:pt>
                <c:pt idx="28482">
                  <c:v>108.0198505435</c:v>
                </c:pt>
                <c:pt idx="28483">
                  <c:v>108.0209435603</c:v>
                </c:pt>
                <c:pt idx="28484">
                  <c:v>108.0220622511</c:v>
                </c:pt>
                <c:pt idx="28485">
                  <c:v>108.02353553970001</c:v>
                </c:pt>
                <c:pt idx="28486">
                  <c:v>108.0257460478</c:v>
                </c:pt>
                <c:pt idx="28487">
                  <c:v>108.0270509339</c:v>
                </c:pt>
                <c:pt idx="28488">
                  <c:v>108.027531592</c:v>
                </c:pt>
                <c:pt idx="28489">
                  <c:v>108.0282707352</c:v>
                </c:pt>
                <c:pt idx="28490">
                  <c:v>108.0291671984</c:v>
                </c:pt>
                <c:pt idx="28491">
                  <c:v>108.03098017009999</c:v>
                </c:pt>
                <c:pt idx="28492">
                  <c:v>108.03413870910001</c:v>
                </c:pt>
                <c:pt idx="28493">
                  <c:v>108.0358754471</c:v>
                </c:pt>
                <c:pt idx="28494">
                  <c:v>108.0364970845</c:v>
                </c:pt>
                <c:pt idx="28495">
                  <c:v>108.0375180053</c:v>
                </c:pt>
                <c:pt idx="28496">
                  <c:v>108.0384289615</c:v>
                </c:pt>
                <c:pt idx="28497">
                  <c:v>108.0391100909</c:v>
                </c:pt>
                <c:pt idx="28498">
                  <c:v>108.0403353386</c:v>
                </c:pt>
                <c:pt idx="28499">
                  <c:v>108.0419154524</c:v>
                </c:pt>
                <c:pt idx="28500">
                  <c:v>108.0429685905</c:v>
                </c:pt>
                <c:pt idx="28501">
                  <c:v>108.0434049454</c:v>
                </c:pt>
                <c:pt idx="28502">
                  <c:v>108.0439019537</c:v>
                </c:pt>
                <c:pt idx="28503">
                  <c:v>108.0443206879</c:v>
                </c:pt>
                <c:pt idx="28504">
                  <c:v>108.0448999986</c:v>
                </c:pt>
                <c:pt idx="28505">
                  <c:v>108.0457886109</c:v>
                </c:pt>
                <c:pt idx="28506">
                  <c:v>108.0463329864</c:v>
                </c:pt>
                <c:pt idx="28507">
                  <c:v>108.04676241999999</c:v>
                </c:pt>
                <c:pt idx="28508">
                  <c:v>108.0470966404</c:v>
                </c:pt>
                <c:pt idx="28509">
                  <c:v>108.048570275</c:v>
                </c:pt>
                <c:pt idx="28510">
                  <c:v>108.0504800261</c:v>
                </c:pt>
                <c:pt idx="28511">
                  <c:v>108.051019365</c:v>
                </c:pt>
                <c:pt idx="28512">
                  <c:v>108.0513839076</c:v>
                </c:pt>
                <c:pt idx="28513">
                  <c:v>108.0524699848</c:v>
                </c:pt>
                <c:pt idx="28514">
                  <c:v>108.0553559751</c:v>
                </c:pt>
                <c:pt idx="28515">
                  <c:v>108.058996048</c:v>
                </c:pt>
                <c:pt idx="28516">
                  <c:v>108.0612730367</c:v>
                </c:pt>
                <c:pt idx="28517">
                  <c:v>108.0625998151</c:v>
                </c:pt>
                <c:pt idx="28518">
                  <c:v>108.06387955460001</c:v>
                </c:pt>
                <c:pt idx="28519">
                  <c:v>108.0648330962</c:v>
                </c:pt>
                <c:pt idx="28520">
                  <c:v>108.0652225326</c:v>
                </c:pt>
                <c:pt idx="28521">
                  <c:v>108.0669384208</c:v>
                </c:pt>
                <c:pt idx="28522">
                  <c:v>108.0686053216</c:v>
                </c:pt>
                <c:pt idx="28523">
                  <c:v>108.0698450654</c:v>
                </c:pt>
                <c:pt idx="28524">
                  <c:v>108.0711554653</c:v>
                </c:pt>
                <c:pt idx="28525">
                  <c:v>108.071583179</c:v>
                </c:pt>
                <c:pt idx="28526">
                  <c:v>108.0718870403</c:v>
                </c:pt>
                <c:pt idx="28527">
                  <c:v>108.0724654484</c:v>
                </c:pt>
                <c:pt idx="28528">
                  <c:v>108.0730955728</c:v>
                </c:pt>
                <c:pt idx="28529">
                  <c:v>108.0739796323</c:v>
                </c:pt>
                <c:pt idx="28530">
                  <c:v>108.07510975690001</c:v>
                </c:pt>
                <c:pt idx="28531">
                  <c:v>108.0755513901</c:v>
                </c:pt>
                <c:pt idx="28532">
                  <c:v>108.0763555236</c:v>
                </c:pt>
                <c:pt idx="28533">
                  <c:v>108.0773259635</c:v>
                </c:pt>
                <c:pt idx="28534">
                  <c:v>108.0775779043</c:v>
                </c:pt>
                <c:pt idx="28535">
                  <c:v>108.0778521414</c:v>
                </c:pt>
                <c:pt idx="28536">
                  <c:v>108.0784720632</c:v>
                </c:pt>
                <c:pt idx="28537">
                  <c:v>108.07897040189999</c:v>
                </c:pt>
                <c:pt idx="28538">
                  <c:v>108.0809855369</c:v>
                </c:pt>
                <c:pt idx="28539">
                  <c:v>108.0831438182</c:v>
                </c:pt>
                <c:pt idx="28540">
                  <c:v>108.0839553782</c:v>
                </c:pt>
                <c:pt idx="28541">
                  <c:v>108.08532258850001</c:v>
                </c:pt>
                <c:pt idx="28542">
                  <c:v>108.08823691640001</c:v>
                </c:pt>
                <c:pt idx="28543">
                  <c:v>108.0904449741</c:v>
                </c:pt>
                <c:pt idx="28544">
                  <c:v>108.09064399029999</c:v>
                </c:pt>
                <c:pt idx="28545">
                  <c:v>108.09259134360001</c:v>
                </c:pt>
                <c:pt idx="28546">
                  <c:v>108.0945884712</c:v>
                </c:pt>
                <c:pt idx="28547">
                  <c:v>108.09512980140001</c:v>
                </c:pt>
                <c:pt idx="28548">
                  <c:v>108.0963762702</c:v>
                </c:pt>
                <c:pt idx="28549">
                  <c:v>108.09722084489999</c:v>
                </c:pt>
                <c:pt idx="28550">
                  <c:v>108.0978150503</c:v>
                </c:pt>
                <c:pt idx="28551">
                  <c:v>108.09840827630001</c:v>
                </c:pt>
                <c:pt idx="28552">
                  <c:v>108.0985143618</c:v>
                </c:pt>
                <c:pt idx="28553">
                  <c:v>108.0997190094</c:v>
                </c:pt>
                <c:pt idx="28554">
                  <c:v>108.1015530013</c:v>
                </c:pt>
                <c:pt idx="28555">
                  <c:v>108.1026210074</c:v>
                </c:pt>
                <c:pt idx="28556">
                  <c:v>108.1035136468</c:v>
                </c:pt>
                <c:pt idx="28557">
                  <c:v>108.104352057</c:v>
                </c:pt>
                <c:pt idx="28558">
                  <c:v>108.10513997229999</c:v>
                </c:pt>
                <c:pt idx="28559">
                  <c:v>108.1066632452</c:v>
                </c:pt>
                <c:pt idx="28560">
                  <c:v>108.10806265799999</c:v>
                </c:pt>
                <c:pt idx="28561">
                  <c:v>108.1103468531</c:v>
                </c:pt>
                <c:pt idx="28562">
                  <c:v>108.1127007736</c:v>
                </c:pt>
                <c:pt idx="28563">
                  <c:v>108.11335667439999</c:v>
                </c:pt>
                <c:pt idx="28564">
                  <c:v>108.1148239278</c:v>
                </c:pt>
                <c:pt idx="28565">
                  <c:v>108.1168025364</c:v>
                </c:pt>
                <c:pt idx="28566">
                  <c:v>108.1177350622</c:v>
                </c:pt>
                <c:pt idx="28567">
                  <c:v>108.1180945839</c:v>
                </c:pt>
                <c:pt idx="28568">
                  <c:v>108.1194492807</c:v>
                </c:pt>
                <c:pt idx="28569">
                  <c:v>108.1208749213</c:v>
                </c:pt>
                <c:pt idx="28570">
                  <c:v>108.1216701836</c:v>
                </c:pt>
                <c:pt idx="28571">
                  <c:v>108.12244217289999</c:v>
                </c:pt>
                <c:pt idx="28572">
                  <c:v>108.12268905560001</c:v>
                </c:pt>
                <c:pt idx="28573">
                  <c:v>108.1243638909</c:v>
                </c:pt>
                <c:pt idx="28574">
                  <c:v>108.12622349839999</c:v>
                </c:pt>
                <c:pt idx="28575">
                  <c:v>108.1268565898</c:v>
                </c:pt>
                <c:pt idx="28576">
                  <c:v>108.1275375622</c:v>
                </c:pt>
                <c:pt idx="28577">
                  <c:v>108.1282812749</c:v>
                </c:pt>
                <c:pt idx="28578">
                  <c:v>108.1288803793</c:v>
                </c:pt>
                <c:pt idx="28579">
                  <c:v>108.12924046320001</c:v>
                </c:pt>
                <c:pt idx="28580">
                  <c:v>108.12969880439999</c:v>
                </c:pt>
                <c:pt idx="28581">
                  <c:v>108.1300317764</c:v>
                </c:pt>
                <c:pt idx="28582">
                  <c:v>108.1329128381</c:v>
                </c:pt>
                <c:pt idx="28583">
                  <c:v>108.1359792672</c:v>
                </c:pt>
                <c:pt idx="28584">
                  <c:v>108.1366538978</c:v>
                </c:pt>
                <c:pt idx="28585">
                  <c:v>108.1371110379</c:v>
                </c:pt>
                <c:pt idx="28586">
                  <c:v>108.1374233695</c:v>
                </c:pt>
                <c:pt idx="28587">
                  <c:v>108.13854299800001</c:v>
                </c:pt>
                <c:pt idx="28588">
                  <c:v>108.1394651889</c:v>
                </c:pt>
                <c:pt idx="28589">
                  <c:v>108.14001491400001</c:v>
                </c:pt>
                <c:pt idx="28590">
                  <c:v>108.1418990185</c:v>
                </c:pt>
                <c:pt idx="28591">
                  <c:v>108.1447645586</c:v>
                </c:pt>
                <c:pt idx="28592">
                  <c:v>108.14633395209999</c:v>
                </c:pt>
                <c:pt idx="28593">
                  <c:v>108.1464208231</c:v>
                </c:pt>
                <c:pt idx="28594">
                  <c:v>108.1480084721</c:v>
                </c:pt>
                <c:pt idx="28595">
                  <c:v>108.1504243949</c:v>
                </c:pt>
                <c:pt idx="28596">
                  <c:v>108.1530923725</c:v>
                </c:pt>
                <c:pt idx="28597">
                  <c:v>108.1558419205</c:v>
                </c:pt>
                <c:pt idx="28598">
                  <c:v>108.15727001659999</c:v>
                </c:pt>
                <c:pt idx="28599">
                  <c:v>108.1579701517</c:v>
                </c:pt>
                <c:pt idx="28600">
                  <c:v>108.1582330249</c:v>
                </c:pt>
                <c:pt idx="28601">
                  <c:v>108.1586323387</c:v>
                </c:pt>
                <c:pt idx="28602">
                  <c:v>108.15961813120001</c:v>
                </c:pt>
                <c:pt idx="28603">
                  <c:v>108.16131065899999</c:v>
                </c:pt>
                <c:pt idx="28604">
                  <c:v>108.1635611807</c:v>
                </c:pt>
                <c:pt idx="28605">
                  <c:v>108.1658267123</c:v>
                </c:pt>
                <c:pt idx="28606">
                  <c:v>108.16778472999999</c:v>
                </c:pt>
                <c:pt idx="28607">
                  <c:v>108.1688482375</c:v>
                </c:pt>
                <c:pt idx="28608">
                  <c:v>108.1690479932</c:v>
                </c:pt>
                <c:pt idx="28609">
                  <c:v>108.1703916701</c:v>
                </c:pt>
                <c:pt idx="28610">
                  <c:v>108.1717848959</c:v>
                </c:pt>
                <c:pt idx="28611">
                  <c:v>108.1721452534</c:v>
                </c:pt>
                <c:pt idx="28612">
                  <c:v>108.17350574450001</c:v>
                </c:pt>
                <c:pt idx="28613">
                  <c:v>108.1766891258</c:v>
                </c:pt>
                <c:pt idx="28614">
                  <c:v>108.1796236773</c:v>
                </c:pt>
                <c:pt idx="28615">
                  <c:v>108.1807462774</c:v>
                </c:pt>
                <c:pt idx="28616">
                  <c:v>108.1827961833</c:v>
                </c:pt>
                <c:pt idx="28617">
                  <c:v>108.1846882493</c:v>
                </c:pt>
                <c:pt idx="28618">
                  <c:v>108.18516409439999</c:v>
                </c:pt>
                <c:pt idx="28619">
                  <c:v>108.1858440673</c:v>
                </c:pt>
                <c:pt idx="28620">
                  <c:v>108.18710730639999</c:v>
                </c:pt>
                <c:pt idx="28621">
                  <c:v>108.188082693</c:v>
                </c:pt>
                <c:pt idx="28622">
                  <c:v>108.1899764347</c:v>
                </c:pt>
                <c:pt idx="28623">
                  <c:v>108.192087818</c:v>
                </c:pt>
                <c:pt idx="28624">
                  <c:v>108.19236584390001</c:v>
                </c:pt>
                <c:pt idx="28625">
                  <c:v>108.1944430815</c:v>
                </c:pt>
                <c:pt idx="28626">
                  <c:v>108.1965697439</c:v>
                </c:pt>
                <c:pt idx="28627">
                  <c:v>108.197200186</c:v>
                </c:pt>
                <c:pt idx="28628">
                  <c:v>108.1994128067</c:v>
                </c:pt>
                <c:pt idx="28629">
                  <c:v>108.2022658707</c:v>
                </c:pt>
                <c:pt idx="28630">
                  <c:v>108.2035280578</c:v>
                </c:pt>
                <c:pt idx="28631">
                  <c:v>108.20537639120001</c:v>
                </c:pt>
                <c:pt idx="28632">
                  <c:v>108.2077771598</c:v>
                </c:pt>
                <c:pt idx="28633">
                  <c:v>108.2085844169</c:v>
                </c:pt>
                <c:pt idx="28634">
                  <c:v>108.20905041029999</c:v>
                </c:pt>
                <c:pt idx="28635">
                  <c:v>108.21000545779999</c:v>
                </c:pt>
                <c:pt idx="28636">
                  <c:v>108.2126547853</c:v>
                </c:pt>
                <c:pt idx="28637">
                  <c:v>108.21463382</c:v>
                </c:pt>
                <c:pt idx="28638">
                  <c:v>108.21478141359999</c:v>
                </c:pt>
                <c:pt idx="28639">
                  <c:v>108.2151362992</c:v>
                </c:pt>
                <c:pt idx="28640">
                  <c:v>108.21539696089999</c:v>
                </c:pt>
                <c:pt idx="28641">
                  <c:v>108.2155364919</c:v>
                </c:pt>
                <c:pt idx="28642">
                  <c:v>108.21630003209999</c:v>
                </c:pt>
                <c:pt idx="28643">
                  <c:v>108.21825168540001</c:v>
                </c:pt>
                <c:pt idx="28644">
                  <c:v>108.2195540221</c:v>
                </c:pt>
                <c:pt idx="28645">
                  <c:v>108.2198940264</c:v>
                </c:pt>
                <c:pt idx="28646">
                  <c:v>108.2211853865</c:v>
                </c:pt>
                <c:pt idx="28647">
                  <c:v>108.2224879053</c:v>
                </c:pt>
                <c:pt idx="28648">
                  <c:v>108.2228906254</c:v>
                </c:pt>
                <c:pt idx="28649">
                  <c:v>108.2239549535</c:v>
                </c:pt>
                <c:pt idx="28650">
                  <c:v>108.225423529</c:v>
                </c:pt>
                <c:pt idx="28651">
                  <c:v>108.22599020689999</c:v>
                </c:pt>
                <c:pt idx="28652">
                  <c:v>108.2265010313</c:v>
                </c:pt>
                <c:pt idx="28653">
                  <c:v>108.2271365106</c:v>
                </c:pt>
                <c:pt idx="28654">
                  <c:v>108.22756338569999</c:v>
                </c:pt>
                <c:pt idx="28655">
                  <c:v>108.2282145737</c:v>
                </c:pt>
                <c:pt idx="28656">
                  <c:v>108.2291856085</c:v>
                </c:pt>
                <c:pt idx="28657">
                  <c:v>108.2298510633</c:v>
                </c:pt>
                <c:pt idx="28658">
                  <c:v>108.2306425733</c:v>
                </c:pt>
                <c:pt idx="28659">
                  <c:v>108.2313450859</c:v>
                </c:pt>
                <c:pt idx="28660">
                  <c:v>108.23181501019999</c:v>
                </c:pt>
                <c:pt idx="28661">
                  <c:v>108.2328193443</c:v>
                </c:pt>
                <c:pt idx="28662">
                  <c:v>108.2341186706</c:v>
                </c:pt>
                <c:pt idx="28663">
                  <c:v>108.2353101744</c:v>
                </c:pt>
                <c:pt idx="28664">
                  <c:v>108.2364040403</c:v>
                </c:pt>
                <c:pt idx="28665">
                  <c:v>108.23713817319999</c:v>
                </c:pt>
                <c:pt idx="28666">
                  <c:v>108.2380475098</c:v>
                </c:pt>
                <c:pt idx="28667">
                  <c:v>108.2397811989</c:v>
                </c:pt>
                <c:pt idx="28668">
                  <c:v>108.2410578586</c:v>
                </c:pt>
                <c:pt idx="28669">
                  <c:v>108.2423986419</c:v>
                </c:pt>
                <c:pt idx="28670">
                  <c:v>108.2444791747</c:v>
                </c:pt>
                <c:pt idx="28671">
                  <c:v>108.2458053286</c:v>
                </c:pt>
                <c:pt idx="28672">
                  <c:v>108.2465274226</c:v>
                </c:pt>
                <c:pt idx="28673">
                  <c:v>108.2480725918</c:v>
                </c:pt>
                <c:pt idx="28674">
                  <c:v>108.2491392635</c:v>
                </c:pt>
                <c:pt idx="28675">
                  <c:v>108.24946185829999</c:v>
                </c:pt>
                <c:pt idx="28676">
                  <c:v>108.25089878519999</c:v>
                </c:pt>
                <c:pt idx="28677">
                  <c:v>108.2527903886</c:v>
                </c:pt>
                <c:pt idx="28678">
                  <c:v>108.2536654546</c:v>
                </c:pt>
                <c:pt idx="28679">
                  <c:v>108.25445200519999</c:v>
                </c:pt>
                <c:pt idx="28680">
                  <c:v>108.2551873318</c:v>
                </c:pt>
                <c:pt idx="28681">
                  <c:v>108.25523974470001</c:v>
                </c:pt>
                <c:pt idx="28682">
                  <c:v>108.25534234849999</c:v>
                </c:pt>
                <c:pt idx="28683">
                  <c:v>108.25548012599999</c:v>
                </c:pt>
                <c:pt idx="28684">
                  <c:v>108.25851456460001</c:v>
                </c:pt>
                <c:pt idx="28685">
                  <c:v>108.2623482548</c:v>
                </c:pt>
                <c:pt idx="28686">
                  <c:v>108.2632052821</c:v>
                </c:pt>
                <c:pt idx="28687">
                  <c:v>108.26331131240001</c:v>
                </c:pt>
                <c:pt idx="28688">
                  <c:v>108.26348984729999</c:v>
                </c:pt>
                <c:pt idx="28689">
                  <c:v>108.2644901147</c:v>
                </c:pt>
                <c:pt idx="28690">
                  <c:v>108.2659072278</c:v>
                </c:pt>
                <c:pt idx="28691">
                  <c:v>108.2672458564</c:v>
                </c:pt>
                <c:pt idx="28692">
                  <c:v>108.26820948549999</c:v>
                </c:pt>
                <c:pt idx="28693">
                  <c:v>108.2684478182</c:v>
                </c:pt>
                <c:pt idx="28694">
                  <c:v>108.2711738221</c:v>
                </c:pt>
                <c:pt idx="28695">
                  <c:v>108.2738555394</c:v>
                </c:pt>
                <c:pt idx="28696">
                  <c:v>108.274254038</c:v>
                </c:pt>
                <c:pt idx="28697">
                  <c:v>108.2748082241</c:v>
                </c:pt>
                <c:pt idx="28698">
                  <c:v>108.27514103990001</c:v>
                </c:pt>
                <c:pt idx="28699">
                  <c:v>108.27616264940001</c:v>
                </c:pt>
                <c:pt idx="28700">
                  <c:v>108.27710144389999</c:v>
                </c:pt>
                <c:pt idx="28701">
                  <c:v>108.2782497189</c:v>
                </c:pt>
                <c:pt idx="28702">
                  <c:v>108.27946596300001</c:v>
                </c:pt>
                <c:pt idx="28703">
                  <c:v>108.2809898741</c:v>
                </c:pt>
                <c:pt idx="28704">
                  <c:v>108.2828840773</c:v>
                </c:pt>
                <c:pt idx="28705">
                  <c:v>108.2834594707</c:v>
                </c:pt>
                <c:pt idx="28706">
                  <c:v>108.2849424317</c:v>
                </c:pt>
                <c:pt idx="28707">
                  <c:v>108.2864269048</c:v>
                </c:pt>
                <c:pt idx="28708">
                  <c:v>108.2870905513</c:v>
                </c:pt>
                <c:pt idx="28709">
                  <c:v>108.2879435179</c:v>
                </c:pt>
                <c:pt idx="28710">
                  <c:v>108.28845098150001</c:v>
                </c:pt>
                <c:pt idx="28711">
                  <c:v>108.2892923271</c:v>
                </c:pt>
                <c:pt idx="28712">
                  <c:v>108.2936636046</c:v>
                </c:pt>
                <c:pt idx="28713">
                  <c:v>108.2977515531</c:v>
                </c:pt>
                <c:pt idx="28714">
                  <c:v>108.29922501439999</c:v>
                </c:pt>
                <c:pt idx="28715">
                  <c:v>108.30063126749999</c:v>
                </c:pt>
                <c:pt idx="28716">
                  <c:v>108.30227862229999</c:v>
                </c:pt>
                <c:pt idx="28717">
                  <c:v>108.30437503740001</c:v>
                </c:pt>
                <c:pt idx="28718">
                  <c:v>108.30510474650001</c:v>
                </c:pt>
                <c:pt idx="28719">
                  <c:v>108.3056902201</c:v>
                </c:pt>
                <c:pt idx="28720">
                  <c:v>108.3078721888</c:v>
                </c:pt>
                <c:pt idx="28721">
                  <c:v>108.3107875946</c:v>
                </c:pt>
                <c:pt idx="28722">
                  <c:v>108.31388350740001</c:v>
                </c:pt>
                <c:pt idx="28723">
                  <c:v>108.31567256779999</c:v>
                </c:pt>
                <c:pt idx="28724">
                  <c:v>108.3161989569</c:v>
                </c:pt>
                <c:pt idx="28725">
                  <c:v>108.3167181295</c:v>
                </c:pt>
                <c:pt idx="28726">
                  <c:v>108.3167981653</c:v>
                </c:pt>
                <c:pt idx="28727">
                  <c:v>108.31858492160001</c:v>
                </c:pt>
                <c:pt idx="28728">
                  <c:v>108.32287099689999</c:v>
                </c:pt>
                <c:pt idx="28729">
                  <c:v>108.3258331342</c:v>
                </c:pt>
                <c:pt idx="28730">
                  <c:v>108.3264453532</c:v>
                </c:pt>
                <c:pt idx="28731">
                  <c:v>108.3266794053</c:v>
                </c:pt>
                <c:pt idx="28732">
                  <c:v>108.3281692226</c:v>
                </c:pt>
                <c:pt idx="28733">
                  <c:v>108.3306707389</c:v>
                </c:pt>
                <c:pt idx="28734">
                  <c:v>108.3318385491</c:v>
                </c:pt>
                <c:pt idx="28735">
                  <c:v>108.3326219795</c:v>
                </c:pt>
                <c:pt idx="28736">
                  <c:v>108.33416042109999</c:v>
                </c:pt>
                <c:pt idx="28737">
                  <c:v>108.3353486968</c:v>
                </c:pt>
                <c:pt idx="28738">
                  <c:v>108.3359606997</c:v>
                </c:pt>
                <c:pt idx="28739">
                  <c:v>108.33660851889999</c:v>
                </c:pt>
                <c:pt idx="28740">
                  <c:v>108.3373646671</c:v>
                </c:pt>
                <c:pt idx="28741">
                  <c:v>108.33833039850001</c:v>
                </c:pt>
                <c:pt idx="28742">
                  <c:v>108.3392280636</c:v>
                </c:pt>
                <c:pt idx="28743">
                  <c:v>108.3410261504</c:v>
                </c:pt>
                <c:pt idx="28744">
                  <c:v>108.34283208479999</c:v>
                </c:pt>
                <c:pt idx="28745">
                  <c:v>108.3436743149</c:v>
                </c:pt>
                <c:pt idx="28746">
                  <c:v>108.3450475178</c:v>
                </c:pt>
                <c:pt idx="28747">
                  <c:v>108.34603230579999</c:v>
                </c:pt>
                <c:pt idx="28748">
                  <c:v>108.3480293248</c:v>
                </c:pt>
                <c:pt idx="28749">
                  <c:v>108.3502913649</c:v>
                </c:pt>
                <c:pt idx="28750">
                  <c:v>108.35086506739999</c:v>
                </c:pt>
                <c:pt idx="28751">
                  <c:v>108.35299594360001</c:v>
                </c:pt>
                <c:pt idx="28752">
                  <c:v>108.35505025259999</c:v>
                </c:pt>
                <c:pt idx="28753">
                  <c:v>108.3555350706</c:v>
                </c:pt>
                <c:pt idx="28754">
                  <c:v>108.35590098119999</c:v>
                </c:pt>
                <c:pt idx="28755">
                  <c:v>108.3575975597</c:v>
                </c:pt>
                <c:pt idx="28756">
                  <c:v>108.3594241573</c:v>
                </c:pt>
                <c:pt idx="28757">
                  <c:v>108.3598564471</c:v>
                </c:pt>
                <c:pt idx="28758">
                  <c:v>108.3614907855</c:v>
                </c:pt>
                <c:pt idx="28759">
                  <c:v>108.3641069641</c:v>
                </c:pt>
                <c:pt idx="28760">
                  <c:v>108.36553629380001</c:v>
                </c:pt>
                <c:pt idx="28761">
                  <c:v>108.3659569852</c:v>
                </c:pt>
                <c:pt idx="28762">
                  <c:v>108.36635435239999</c:v>
                </c:pt>
                <c:pt idx="28763">
                  <c:v>108.3669743823</c:v>
                </c:pt>
                <c:pt idx="28764">
                  <c:v>108.3678692153</c:v>
                </c:pt>
                <c:pt idx="28765">
                  <c:v>108.36874407729999</c:v>
                </c:pt>
                <c:pt idx="28766">
                  <c:v>108.3695521917</c:v>
                </c:pt>
                <c:pt idx="28767">
                  <c:v>108.37077926409999</c:v>
                </c:pt>
                <c:pt idx="28768">
                  <c:v>108.3716926228</c:v>
                </c:pt>
                <c:pt idx="28769">
                  <c:v>108.37180698029999</c:v>
                </c:pt>
                <c:pt idx="28770">
                  <c:v>108.3722947741</c:v>
                </c:pt>
                <c:pt idx="28771">
                  <c:v>108.3733598946</c:v>
                </c:pt>
                <c:pt idx="28772">
                  <c:v>108.3740688697</c:v>
                </c:pt>
                <c:pt idx="28773">
                  <c:v>108.37450886080001</c:v>
                </c:pt>
                <c:pt idx="28774">
                  <c:v>108.3752612019</c:v>
                </c:pt>
                <c:pt idx="28775">
                  <c:v>108.3757049414</c:v>
                </c:pt>
                <c:pt idx="28776">
                  <c:v>108.375883329</c:v>
                </c:pt>
                <c:pt idx="28777">
                  <c:v>108.3759995593</c:v>
                </c:pt>
                <c:pt idx="28778">
                  <c:v>108.37611952410001</c:v>
                </c:pt>
                <c:pt idx="28779">
                  <c:v>108.37638464699999</c:v>
                </c:pt>
                <c:pt idx="28780">
                  <c:v>108.3770055414</c:v>
                </c:pt>
                <c:pt idx="28781">
                  <c:v>108.37841593420001</c:v>
                </c:pt>
                <c:pt idx="28782">
                  <c:v>108.3797552317</c:v>
                </c:pt>
                <c:pt idx="28783">
                  <c:v>108.3801949576</c:v>
                </c:pt>
                <c:pt idx="28784">
                  <c:v>108.38030938759999</c:v>
                </c:pt>
                <c:pt idx="28785">
                  <c:v>108.3810479581</c:v>
                </c:pt>
                <c:pt idx="28786">
                  <c:v>108.3817115273</c:v>
                </c:pt>
                <c:pt idx="28787">
                  <c:v>108.3819141485</c:v>
                </c:pt>
                <c:pt idx="28788">
                  <c:v>108.38227500719999</c:v>
                </c:pt>
                <c:pt idx="28789">
                  <c:v>108.382903992</c:v>
                </c:pt>
                <c:pt idx="28790">
                  <c:v>108.3846795705</c:v>
                </c:pt>
                <c:pt idx="28791">
                  <c:v>108.3861618259</c:v>
                </c:pt>
                <c:pt idx="28792">
                  <c:v>108.38712394949999</c:v>
                </c:pt>
                <c:pt idx="28793">
                  <c:v>108.3881232562</c:v>
                </c:pt>
                <c:pt idx="28794">
                  <c:v>108.3890489899</c:v>
                </c:pt>
                <c:pt idx="28795">
                  <c:v>108.3899805452</c:v>
                </c:pt>
                <c:pt idx="28796">
                  <c:v>108.3902691391</c:v>
                </c:pt>
                <c:pt idx="28797">
                  <c:v>108.39091576520001</c:v>
                </c:pt>
                <c:pt idx="28798">
                  <c:v>108.3917266598</c:v>
                </c:pt>
                <c:pt idx="28799">
                  <c:v>108.392556167</c:v>
                </c:pt>
                <c:pt idx="28800">
                  <c:v>108.39448178400001</c:v>
                </c:pt>
                <c:pt idx="28801">
                  <c:v>108.3960057746</c:v>
                </c:pt>
                <c:pt idx="28802">
                  <c:v>108.3966122865</c:v>
                </c:pt>
                <c:pt idx="28803">
                  <c:v>108.3982400677</c:v>
                </c:pt>
                <c:pt idx="28804">
                  <c:v>108.3999166896</c:v>
                </c:pt>
                <c:pt idx="28805">
                  <c:v>108.4004895124</c:v>
                </c:pt>
                <c:pt idx="28806">
                  <c:v>108.4011706739</c:v>
                </c:pt>
                <c:pt idx="28807">
                  <c:v>108.4034492502</c:v>
                </c:pt>
                <c:pt idx="28808">
                  <c:v>108.4057533996</c:v>
                </c:pt>
                <c:pt idx="28809">
                  <c:v>108.4065083413</c:v>
                </c:pt>
                <c:pt idx="28810">
                  <c:v>108.4071222619</c:v>
                </c:pt>
                <c:pt idx="28811">
                  <c:v>108.408769139</c:v>
                </c:pt>
                <c:pt idx="28812">
                  <c:v>108.41320852130001</c:v>
                </c:pt>
                <c:pt idx="28813">
                  <c:v>108.4167475366</c:v>
                </c:pt>
                <c:pt idx="28814">
                  <c:v>108.420306592</c:v>
                </c:pt>
                <c:pt idx="28815">
                  <c:v>108.42425304059999</c:v>
                </c:pt>
                <c:pt idx="28816">
                  <c:v>108.4251459769</c:v>
                </c:pt>
                <c:pt idx="28817">
                  <c:v>108.42660411360001</c:v>
                </c:pt>
                <c:pt idx="28818">
                  <c:v>108.4283160863</c:v>
                </c:pt>
                <c:pt idx="28819">
                  <c:v>108.42894052929999</c:v>
                </c:pt>
                <c:pt idx="28820">
                  <c:v>108.4301409333</c:v>
                </c:pt>
                <c:pt idx="28821">
                  <c:v>108.43173656960001</c:v>
                </c:pt>
                <c:pt idx="28822">
                  <c:v>108.43246327670001</c:v>
                </c:pt>
                <c:pt idx="28823">
                  <c:v>108.43328033420001</c:v>
                </c:pt>
                <c:pt idx="28824">
                  <c:v>108.4341685177</c:v>
                </c:pt>
                <c:pt idx="28825">
                  <c:v>108.4344187896</c:v>
                </c:pt>
                <c:pt idx="28826">
                  <c:v>108.4355911768</c:v>
                </c:pt>
                <c:pt idx="28827">
                  <c:v>108.4368034095</c:v>
                </c:pt>
                <c:pt idx="28828">
                  <c:v>108.4373414252</c:v>
                </c:pt>
                <c:pt idx="28829">
                  <c:v>108.4378606791</c:v>
                </c:pt>
                <c:pt idx="28830">
                  <c:v>108.4381184548</c:v>
                </c:pt>
                <c:pt idx="28831">
                  <c:v>108.4388573035</c:v>
                </c:pt>
                <c:pt idx="28832">
                  <c:v>108.4401640136</c:v>
                </c:pt>
                <c:pt idx="28833">
                  <c:v>108.44099123700001</c:v>
                </c:pt>
                <c:pt idx="28834">
                  <c:v>108.4434449693</c:v>
                </c:pt>
                <c:pt idx="28835">
                  <c:v>108.4462807785</c:v>
                </c:pt>
                <c:pt idx="28836">
                  <c:v>108.4478599334</c:v>
                </c:pt>
                <c:pt idx="28837">
                  <c:v>108.44988846130001</c:v>
                </c:pt>
                <c:pt idx="28838">
                  <c:v>108.4518699076</c:v>
                </c:pt>
                <c:pt idx="28839">
                  <c:v>108.45307532130001</c:v>
                </c:pt>
                <c:pt idx="28840">
                  <c:v>108.4535698597</c:v>
                </c:pt>
                <c:pt idx="28841">
                  <c:v>108.4540830481</c:v>
                </c:pt>
                <c:pt idx="28842">
                  <c:v>108.454293616</c:v>
                </c:pt>
                <c:pt idx="28843">
                  <c:v>108.4544430995</c:v>
                </c:pt>
                <c:pt idx="28844">
                  <c:v>108.4547404881</c:v>
                </c:pt>
                <c:pt idx="28845">
                  <c:v>108.455021723</c:v>
                </c:pt>
                <c:pt idx="28846">
                  <c:v>108.45788907310001</c:v>
                </c:pt>
                <c:pt idx="28847">
                  <c:v>108.4608119852</c:v>
                </c:pt>
                <c:pt idx="28848">
                  <c:v>108.4611206057</c:v>
                </c:pt>
                <c:pt idx="28849">
                  <c:v>108.4617181636</c:v>
                </c:pt>
                <c:pt idx="28850">
                  <c:v>108.4624824274</c:v>
                </c:pt>
                <c:pt idx="28851">
                  <c:v>108.4629055148</c:v>
                </c:pt>
                <c:pt idx="28852">
                  <c:v>108.46323435799999</c:v>
                </c:pt>
                <c:pt idx="28853">
                  <c:v>108.464225969</c:v>
                </c:pt>
                <c:pt idx="28854">
                  <c:v>108.46560500379999</c:v>
                </c:pt>
                <c:pt idx="28855">
                  <c:v>108.4667851018</c:v>
                </c:pt>
                <c:pt idx="28856">
                  <c:v>108.467503435</c:v>
                </c:pt>
                <c:pt idx="28857">
                  <c:v>108.4689415735</c:v>
                </c:pt>
                <c:pt idx="28858">
                  <c:v>108.4704979413</c:v>
                </c:pt>
                <c:pt idx="28859">
                  <c:v>108.4721409414</c:v>
                </c:pt>
                <c:pt idx="28860">
                  <c:v>108.4746514544</c:v>
                </c:pt>
                <c:pt idx="28861">
                  <c:v>108.4760154027</c:v>
                </c:pt>
                <c:pt idx="28862">
                  <c:v>108.4762979052</c:v>
                </c:pt>
                <c:pt idx="28863">
                  <c:v>108.4770752889</c:v>
                </c:pt>
                <c:pt idx="28864">
                  <c:v>108.47774151439999</c:v>
                </c:pt>
                <c:pt idx="28865">
                  <c:v>108.47826448479999</c:v>
                </c:pt>
                <c:pt idx="28866">
                  <c:v>108.4789556085</c:v>
                </c:pt>
                <c:pt idx="28867">
                  <c:v>108.47928271310001</c:v>
                </c:pt>
                <c:pt idx="28868">
                  <c:v>108.47993477990001</c:v>
                </c:pt>
                <c:pt idx="28869">
                  <c:v>108.4813949743</c:v>
                </c:pt>
                <c:pt idx="28870">
                  <c:v>108.4828294791</c:v>
                </c:pt>
                <c:pt idx="28871">
                  <c:v>108.4837403391</c:v>
                </c:pt>
                <c:pt idx="28872">
                  <c:v>108.48618048260001</c:v>
                </c:pt>
                <c:pt idx="28873">
                  <c:v>108.48894395310001</c:v>
                </c:pt>
                <c:pt idx="28874">
                  <c:v>108.48984922139999</c:v>
                </c:pt>
                <c:pt idx="28875">
                  <c:v>108.49049324800001</c:v>
                </c:pt>
                <c:pt idx="28876">
                  <c:v>108.492166349</c:v>
                </c:pt>
                <c:pt idx="28877">
                  <c:v>108.4937993488</c:v>
                </c:pt>
                <c:pt idx="28878">
                  <c:v>108.4943289942</c:v>
                </c:pt>
                <c:pt idx="28879">
                  <c:v>108.4952747521</c:v>
                </c:pt>
                <c:pt idx="28880">
                  <c:v>108.4970299103</c:v>
                </c:pt>
                <c:pt idx="28881">
                  <c:v>108.4979555828</c:v>
                </c:pt>
                <c:pt idx="28882">
                  <c:v>108.49849160789999</c:v>
                </c:pt>
                <c:pt idx="28883">
                  <c:v>108.50004253980001</c:v>
                </c:pt>
                <c:pt idx="28884">
                  <c:v>108.5014989372</c:v>
                </c:pt>
                <c:pt idx="28885">
                  <c:v>108.50338080100001</c:v>
                </c:pt>
                <c:pt idx="28886">
                  <c:v>108.5049933523</c:v>
                </c:pt>
                <c:pt idx="28887">
                  <c:v>108.505288155</c:v>
                </c:pt>
                <c:pt idx="28888">
                  <c:v>108.50547163500001</c:v>
                </c:pt>
                <c:pt idx="28889">
                  <c:v>108.5060475537</c:v>
                </c:pt>
                <c:pt idx="28890">
                  <c:v>108.5068028515</c:v>
                </c:pt>
                <c:pt idx="28891">
                  <c:v>108.50779439999999</c:v>
                </c:pt>
                <c:pt idx="28892">
                  <c:v>108.50869702510001</c:v>
                </c:pt>
                <c:pt idx="28893">
                  <c:v>108.5097327119</c:v>
                </c:pt>
                <c:pt idx="28894">
                  <c:v>108.5113247876</c:v>
                </c:pt>
                <c:pt idx="28895">
                  <c:v>108.5127962876</c:v>
                </c:pt>
                <c:pt idx="28896">
                  <c:v>108.5149294645</c:v>
                </c:pt>
                <c:pt idx="28897">
                  <c:v>108.5164545744</c:v>
                </c:pt>
                <c:pt idx="28898">
                  <c:v>108.51685805130001</c:v>
                </c:pt>
                <c:pt idx="28899">
                  <c:v>108.51762457229999</c:v>
                </c:pt>
                <c:pt idx="28900">
                  <c:v>108.51839425679999</c:v>
                </c:pt>
                <c:pt idx="28901">
                  <c:v>108.5197299158</c:v>
                </c:pt>
                <c:pt idx="28902">
                  <c:v>108.5213238402</c:v>
                </c:pt>
                <c:pt idx="28903">
                  <c:v>108.52452076820001</c:v>
                </c:pt>
                <c:pt idx="28904">
                  <c:v>108.52786703789999</c:v>
                </c:pt>
                <c:pt idx="28905">
                  <c:v>108.5287125664</c:v>
                </c:pt>
                <c:pt idx="28906">
                  <c:v>108.5303398555</c:v>
                </c:pt>
                <c:pt idx="28907">
                  <c:v>108.5330034298</c:v>
                </c:pt>
                <c:pt idx="28908">
                  <c:v>108.5348829886</c:v>
                </c:pt>
                <c:pt idx="28909">
                  <c:v>108.53589577699999</c:v>
                </c:pt>
                <c:pt idx="28910">
                  <c:v>108.53661275410001</c:v>
                </c:pt>
                <c:pt idx="28911">
                  <c:v>108.5377641004</c:v>
                </c:pt>
                <c:pt idx="28912">
                  <c:v>108.53883912960001</c:v>
                </c:pt>
                <c:pt idx="28913">
                  <c:v>108.5408312169</c:v>
                </c:pt>
                <c:pt idx="28914">
                  <c:v>108.54297624020001</c:v>
                </c:pt>
                <c:pt idx="28915">
                  <c:v>108.5456674528</c:v>
                </c:pt>
                <c:pt idx="28916">
                  <c:v>108.5484508123</c:v>
                </c:pt>
                <c:pt idx="28917">
                  <c:v>108.54990276780001</c:v>
                </c:pt>
                <c:pt idx="28918">
                  <c:v>108.5509253725</c:v>
                </c:pt>
                <c:pt idx="28919">
                  <c:v>108.55406960489999</c:v>
                </c:pt>
                <c:pt idx="28920">
                  <c:v>108.5575554742</c:v>
                </c:pt>
                <c:pt idx="28921">
                  <c:v>108.5584380567</c:v>
                </c:pt>
                <c:pt idx="28922">
                  <c:v>108.55948451810001</c:v>
                </c:pt>
                <c:pt idx="28923">
                  <c:v>108.5600691904</c:v>
                </c:pt>
                <c:pt idx="28924">
                  <c:v>108.5604974487</c:v>
                </c:pt>
                <c:pt idx="28925">
                  <c:v>108.5612006042</c:v>
                </c:pt>
                <c:pt idx="28926">
                  <c:v>108.5616824655</c:v>
                </c:pt>
                <c:pt idx="28927">
                  <c:v>108.5619932633</c:v>
                </c:pt>
                <c:pt idx="28928">
                  <c:v>108.5624873726</c:v>
                </c:pt>
                <c:pt idx="28929">
                  <c:v>108.56488748309999</c:v>
                </c:pt>
                <c:pt idx="28930">
                  <c:v>108.5675154525</c:v>
                </c:pt>
                <c:pt idx="28931">
                  <c:v>108.5684562231</c:v>
                </c:pt>
                <c:pt idx="28932">
                  <c:v>108.57004628449999</c:v>
                </c:pt>
                <c:pt idx="28933">
                  <c:v>108.5715033927</c:v>
                </c:pt>
                <c:pt idx="28934">
                  <c:v>108.57188714519999</c:v>
                </c:pt>
                <c:pt idx="28935">
                  <c:v>108.5734868862</c:v>
                </c:pt>
                <c:pt idx="28936">
                  <c:v>108.57490466989999</c:v>
                </c:pt>
                <c:pt idx="28937">
                  <c:v>108.57533965730001</c:v>
                </c:pt>
                <c:pt idx="28938">
                  <c:v>108.5759873225</c:v>
                </c:pt>
                <c:pt idx="28939">
                  <c:v>108.57764654099999</c:v>
                </c:pt>
                <c:pt idx="28940">
                  <c:v>108.57917490379999</c:v>
                </c:pt>
                <c:pt idx="28941">
                  <c:v>108.5794864941</c:v>
                </c:pt>
                <c:pt idx="28942">
                  <c:v>108.5798976004</c:v>
                </c:pt>
                <c:pt idx="28943">
                  <c:v>108.5804844423</c:v>
                </c:pt>
                <c:pt idx="28944">
                  <c:v>108.58117238769999</c:v>
                </c:pt>
                <c:pt idx="28945">
                  <c:v>108.5826655994</c:v>
                </c:pt>
                <c:pt idx="28946">
                  <c:v>108.5839861553</c:v>
                </c:pt>
                <c:pt idx="28947">
                  <c:v>108.584515583</c:v>
                </c:pt>
                <c:pt idx="28948">
                  <c:v>108.58593069600001</c:v>
                </c:pt>
                <c:pt idx="28949">
                  <c:v>108.5892977173</c:v>
                </c:pt>
                <c:pt idx="28950">
                  <c:v>108.5917931013</c:v>
                </c:pt>
                <c:pt idx="28951">
                  <c:v>108.5936105178</c:v>
                </c:pt>
                <c:pt idx="28952">
                  <c:v>108.5965712687</c:v>
                </c:pt>
                <c:pt idx="28953">
                  <c:v>108.5979303447</c:v>
                </c:pt>
                <c:pt idx="28954">
                  <c:v>108.5987514839</c:v>
                </c:pt>
                <c:pt idx="28955">
                  <c:v>108.5996279152</c:v>
                </c:pt>
                <c:pt idx="28956">
                  <c:v>108.59985381</c:v>
                </c:pt>
                <c:pt idx="28957">
                  <c:v>108.6001002956</c:v>
                </c:pt>
                <c:pt idx="28958">
                  <c:v>108.6009384959</c:v>
                </c:pt>
                <c:pt idx="28959">
                  <c:v>108.6017847693</c:v>
                </c:pt>
                <c:pt idx="28960">
                  <c:v>108.602780275</c:v>
                </c:pt>
                <c:pt idx="28961">
                  <c:v>108.604797288</c:v>
                </c:pt>
                <c:pt idx="28962">
                  <c:v>108.6063610664</c:v>
                </c:pt>
                <c:pt idx="28963">
                  <c:v>108.6079973536</c:v>
                </c:pt>
                <c:pt idx="28964">
                  <c:v>108.61080215450001</c:v>
                </c:pt>
                <c:pt idx="28965">
                  <c:v>108.61319887330001</c:v>
                </c:pt>
                <c:pt idx="28966">
                  <c:v>108.61434907260001</c:v>
                </c:pt>
                <c:pt idx="28967">
                  <c:v>108.6147726288</c:v>
                </c:pt>
                <c:pt idx="28968">
                  <c:v>108.6150796025</c:v>
                </c:pt>
                <c:pt idx="28969">
                  <c:v>108.61580077329999</c:v>
                </c:pt>
                <c:pt idx="28970">
                  <c:v>108.6166198973</c:v>
                </c:pt>
                <c:pt idx="28971">
                  <c:v>108.6171169393</c:v>
                </c:pt>
                <c:pt idx="28972">
                  <c:v>108.617737878</c:v>
                </c:pt>
                <c:pt idx="28973">
                  <c:v>108.6190823858</c:v>
                </c:pt>
                <c:pt idx="28974">
                  <c:v>108.6209578749</c:v>
                </c:pt>
                <c:pt idx="28975">
                  <c:v>108.6229508893</c:v>
                </c:pt>
                <c:pt idx="28976">
                  <c:v>108.62402788199999</c:v>
                </c:pt>
                <c:pt idx="28977">
                  <c:v>108.6245036275</c:v>
                </c:pt>
                <c:pt idx="28978">
                  <c:v>108.62666727040001</c:v>
                </c:pt>
                <c:pt idx="28979">
                  <c:v>108.628790018</c:v>
                </c:pt>
                <c:pt idx="28980">
                  <c:v>108.6298727495</c:v>
                </c:pt>
                <c:pt idx="28981">
                  <c:v>108.6310224641</c:v>
                </c:pt>
                <c:pt idx="28982">
                  <c:v>108.6330294599</c:v>
                </c:pt>
                <c:pt idx="28983">
                  <c:v>108.634615611</c:v>
                </c:pt>
                <c:pt idx="28984">
                  <c:v>108.634738618</c:v>
                </c:pt>
                <c:pt idx="28985">
                  <c:v>108.63541983330001</c:v>
                </c:pt>
                <c:pt idx="28986">
                  <c:v>108.6361607609</c:v>
                </c:pt>
                <c:pt idx="28987">
                  <c:v>108.636762668</c:v>
                </c:pt>
                <c:pt idx="28988">
                  <c:v>108.6390616844</c:v>
                </c:pt>
                <c:pt idx="28989">
                  <c:v>108.6416696539</c:v>
                </c:pt>
                <c:pt idx="28990">
                  <c:v>108.6425829958</c:v>
                </c:pt>
                <c:pt idx="28991">
                  <c:v>108.64299976</c:v>
                </c:pt>
                <c:pt idx="28992">
                  <c:v>108.64418338660001</c:v>
                </c:pt>
                <c:pt idx="28993">
                  <c:v>108.6455493655</c:v>
                </c:pt>
                <c:pt idx="28994">
                  <c:v>108.6461454719</c:v>
                </c:pt>
                <c:pt idx="28995">
                  <c:v>108.6473915115</c:v>
                </c:pt>
                <c:pt idx="28996">
                  <c:v>108.6489921175</c:v>
                </c:pt>
                <c:pt idx="28997">
                  <c:v>108.65002524729999</c:v>
                </c:pt>
                <c:pt idx="28998">
                  <c:v>108.65132868089999</c:v>
                </c:pt>
                <c:pt idx="28999">
                  <c:v>108.65247390730001</c:v>
                </c:pt>
                <c:pt idx="29000">
                  <c:v>108.6532054043</c:v>
                </c:pt>
                <c:pt idx="29001">
                  <c:v>108.65394972190001</c:v>
                </c:pt>
                <c:pt idx="29002">
                  <c:v>108.6574837423</c:v>
                </c:pt>
                <c:pt idx="29003">
                  <c:v>108.661785584</c:v>
                </c:pt>
                <c:pt idx="29004">
                  <c:v>108.6641214543</c:v>
                </c:pt>
                <c:pt idx="29005">
                  <c:v>108.6652921237</c:v>
                </c:pt>
                <c:pt idx="29006">
                  <c:v>108.6678727005</c:v>
                </c:pt>
                <c:pt idx="29007">
                  <c:v>108.6715586864</c:v>
                </c:pt>
                <c:pt idx="29008">
                  <c:v>108.6733815215</c:v>
                </c:pt>
                <c:pt idx="29009">
                  <c:v>108.67434701329999</c:v>
                </c:pt>
                <c:pt idx="29010">
                  <c:v>108.6752495507</c:v>
                </c:pt>
                <c:pt idx="29011">
                  <c:v>108.67602336349999</c:v>
                </c:pt>
                <c:pt idx="29012">
                  <c:v>108.6762358479</c:v>
                </c:pt>
                <c:pt idx="29013">
                  <c:v>108.676734811</c:v>
                </c:pt>
                <c:pt idx="29014">
                  <c:v>108.67763678</c:v>
                </c:pt>
                <c:pt idx="29015">
                  <c:v>108.6782033296</c:v>
                </c:pt>
                <c:pt idx="29016">
                  <c:v>108.6807557633</c:v>
                </c:pt>
                <c:pt idx="29017">
                  <c:v>108.6832455358</c:v>
                </c:pt>
                <c:pt idx="29018">
                  <c:v>108.6838301274</c:v>
                </c:pt>
                <c:pt idx="29019">
                  <c:v>108.68445489130001</c:v>
                </c:pt>
                <c:pt idx="29020">
                  <c:v>108.6848222637</c:v>
                </c:pt>
                <c:pt idx="29021">
                  <c:v>108.6852878585</c:v>
                </c:pt>
                <c:pt idx="29022">
                  <c:v>108.68630372920001</c:v>
                </c:pt>
                <c:pt idx="29023">
                  <c:v>108.6877786451</c:v>
                </c:pt>
                <c:pt idx="29024">
                  <c:v>108.6885632896</c:v>
                </c:pt>
                <c:pt idx="29025">
                  <c:v>108.68971870119999</c:v>
                </c:pt>
                <c:pt idx="29026">
                  <c:v>108.6908310025</c:v>
                </c:pt>
                <c:pt idx="29027">
                  <c:v>108.6909525065</c:v>
                </c:pt>
                <c:pt idx="29028">
                  <c:v>108.69198505830001</c:v>
                </c:pt>
                <c:pt idx="29029">
                  <c:v>108.6937469617</c:v>
                </c:pt>
                <c:pt idx="29030">
                  <c:v>108.6957337772</c:v>
                </c:pt>
                <c:pt idx="29031">
                  <c:v>108.69714421</c:v>
                </c:pt>
                <c:pt idx="29032">
                  <c:v>108.69736997219999</c:v>
                </c:pt>
                <c:pt idx="29033">
                  <c:v>108.69857991809999</c:v>
                </c:pt>
                <c:pt idx="29034">
                  <c:v>108.7018808265</c:v>
                </c:pt>
                <c:pt idx="29035">
                  <c:v>108.70435668010001</c:v>
                </c:pt>
                <c:pt idx="29036">
                  <c:v>108.70469185819999</c:v>
                </c:pt>
                <c:pt idx="29037">
                  <c:v>108.70482423359999</c:v>
                </c:pt>
                <c:pt idx="29038">
                  <c:v>108.70595535619999</c:v>
                </c:pt>
                <c:pt idx="29039">
                  <c:v>108.70732255839999</c:v>
                </c:pt>
                <c:pt idx="29040">
                  <c:v>108.7095503915</c:v>
                </c:pt>
                <c:pt idx="29041">
                  <c:v>108.7118042522</c:v>
                </c:pt>
                <c:pt idx="29042">
                  <c:v>108.7123202161</c:v>
                </c:pt>
                <c:pt idx="29043">
                  <c:v>108.71284749669999</c:v>
                </c:pt>
                <c:pt idx="29044">
                  <c:v>108.71404108270001</c:v>
                </c:pt>
                <c:pt idx="29045">
                  <c:v>108.71572362720001</c:v>
                </c:pt>
                <c:pt idx="29046">
                  <c:v>108.7189891721</c:v>
                </c:pt>
                <c:pt idx="29047">
                  <c:v>108.7215899262</c:v>
                </c:pt>
                <c:pt idx="29048">
                  <c:v>108.72217994019999</c:v>
                </c:pt>
                <c:pt idx="29049">
                  <c:v>108.72296430999999</c:v>
                </c:pt>
                <c:pt idx="29050">
                  <c:v>108.7249652129</c:v>
                </c:pt>
                <c:pt idx="29051">
                  <c:v>108.72680411339999</c:v>
                </c:pt>
                <c:pt idx="29052">
                  <c:v>108.7292300686</c:v>
                </c:pt>
                <c:pt idx="29053">
                  <c:v>108.7336123804</c:v>
                </c:pt>
                <c:pt idx="29054">
                  <c:v>108.7362666858</c:v>
                </c:pt>
                <c:pt idx="29055">
                  <c:v>108.73703770100001</c:v>
                </c:pt>
                <c:pt idx="29056">
                  <c:v>108.7374313657</c:v>
                </c:pt>
                <c:pt idx="29057">
                  <c:v>108.7375114555</c:v>
                </c:pt>
                <c:pt idx="29058">
                  <c:v>108.7378147781</c:v>
                </c:pt>
                <c:pt idx="29059">
                  <c:v>108.7381591731</c:v>
                </c:pt>
                <c:pt idx="29060">
                  <c:v>108.7394509401</c:v>
                </c:pt>
                <c:pt idx="29061">
                  <c:v>108.741027316</c:v>
                </c:pt>
                <c:pt idx="29062">
                  <c:v>108.74198615900001</c:v>
                </c:pt>
                <c:pt idx="29063">
                  <c:v>108.74411753690001</c:v>
                </c:pt>
                <c:pt idx="29064">
                  <c:v>108.7469204974</c:v>
                </c:pt>
                <c:pt idx="29065">
                  <c:v>108.75139895069999</c:v>
                </c:pt>
                <c:pt idx="29066">
                  <c:v>108.75473999810001</c:v>
                </c:pt>
                <c:pt idx="29067">
                  <c:v>108.75506417459999</c:v>
                </c:pt>
                <c:pt idx="29068">
                  <c:v>108.75576697060001</c:v>
                </c:pt>
                <c:pt idx="29069">
                  <c:v>108.75708488310001</c:v>
                </c:pt>
                <c:pt idx="29070">
                  <c:v>108.75787108599999</c:v>
                </c:pt>
                <c:pt idx="29071">
                  <c:v>108.7608088759</c:v>
                </c:pt>
                <c:pt idx="29072">
                  <c:v>108.7638785483</c:v>
                </c:pt>
                <c:pt idx="29073">
                  <c:v>108.765229804</c:v>
                </c:pt>
                <c:pt idx="29074">
                  <c:v>108.7682667894</c:v>
                </c:pt>
                <c:pt idx="29075">
                  <c:v>108.7702072421</c:v>
                </c:pt>
                <c:pt idx="29076">
                  <c:v>108.77041182719999</c:v>
                </c:pt>
                <c:pt idx="29077">
                  <c:v>108.77178004460001</c:v>
                </c:pt>
                <c:pt idx="29078">
                  <c:v>108.77321115220001</c:v>
                </c:pt>
                <c:pt idx="29079">
                  <c:v>108.7735065893</c:v>
                </c:pt>
                <c:pt idx="29080">
                  <c:v>108.7747824314</c:v>
                </c:pt>
                <c:pt idx="29081">
                  <c:v>108.779096766</c:v>
                </c:pt>
                <c:pt idx="29082">
                  <c:v>108.7835597907</c:v>
                </c:pt>
                <c:pt idx="29083">
                  <c:v>108.784853349</c:v>
                </c:pt>
                <c:pt idx="29084">
                  <c:v>108.7860257151</c:v>
                </c:pt>
                <c:pt idx="29085">
                  <c:v>108.7873754722</c:v>
                </c:pt>
                <c:pt idx="29086">
                  <c:v>108.7876689406</c:v>
                </c:pt>
                <c:pt idx="29087">
                  <c:v>108.78792280730001</c:v>
                </c:pt>
                <c:pt idx="29088">
                  <c:v>108.7894440857</c:v>
                </c:pt>
                <c:pt idx="29089">
                  <c:v>108.79108151680001</c:v>
                </c:pt>
                <c:pt idx="29090">
                  <c:v>108.791672273</c:v>
                </c:pt>
                <c:pt idx="29091">
                  <c:v>108.7922199274</c:v>
                </c:pt>
                <c:pt idx="29092">
                  <c:v>108.7924619085</c:v>
                </c:pt>
                <c:pt idx="29093">
                  <c:v>108.7934344785</c:v>
                </c:pt>
                <c:pt idx="29094">
                  <c:v>108.7960345872</c:v>
                </c:pt>
                <c:pt idx="29095">
                  <c:v>108.8001309542</c:v>
                </c:pt>
                <c:pt idx="29096">
                  <c:v>108.804374525</c:v>
                </c:pt>
                <c:pt idx="29097">
                  <c:v>108.80644378380001</c:v>
                </c:pt>
                <c:pt idx="29098">
                  <c:v>108.8070239437</c:v>
                </c:pt>
                <c:pt idx="29099">
                  <c:v>108.8079010119</c:v>
                </c:pt>
                <c:pt idx="29100">
                  <c:v>108.80860470330001</c:v>
                </c:pt>
                <c:pt idx="29101">
                  <c:v>108.8089088535</c:v>
                </c:pt>
                <c:pt idx="29102">
                  <c:v>108.80957910319999</c:v>
                </c:pt>
                <c:pt idx="29103">
                  <c:v>108.810684182</c:v>
                </c:pt>
                <c:pt idx="29104">
                  <c:v>108.81261555659999</c:v>
                </c:pt>
                <c:pt idx="29105">
                  <c:v>108.8143324469</c:v>
                </c:pt>
                <c:pt idx="29106">
                  <c:v>108.81491982190001</c:v>
                </c:pt>
                <c:pt idx="29107">
                  <c:v>108.8158840227</c:v>
                </c:pt>
                <c:pt idx="29108">
                  <c:v>108.817315604</c:v>
                </c:pt>
                <c:pt idx="29109">
                  <c:v>108.81879208540001</c:v>
                </c:pt>
                <c:pt idx="29110">
                  <c:v>108.81977857210001</c:v>
                </c:pt>
                <c:pt idx="29111">
                  <c:v>108.8204729868</c:v>
                </c:pt>
                <c:pt idx="29112">
                  <c:v>108.82119833669999</c:v>
                </c:pt>
                <c:pt idx="29113">
                  <c:v>108.8223134263</c:v>
                </c:pt>
                <c:pt idx="29114">
                  <c:v>108.8236936702</c:v>
                </c:pt>
                <c:pt idx="29115">
                  <c:v>108.82497967400001</c:v>
                </c:pt>
                <c:pt idx="29116">
                  <c:v>108.8266490701</c:v>
                </c:pt>
                <c:pt idx="29117">
                  <c:v>108.8280287872</c:v>
                </c:pt>
                <c:pt idx="29118">
                  <c:v>108.8289034477</c:v>
                </c:pt>
                <c:pt idx="29119">
                  <c:v>108.8293734372</c:v>
                </c:pt>
                <c:pt idx="29120">
                  <c:v>108.83080336</c:v>
                </c:pt>
                <c:pt idx="29121">
                  <c:v>108.8322317352</c:v>
                </c:pt>
                <c:pt idx="29122">
                  <c:v>108.83252933120001</c:v>
                </c:pt>
                <c:pt idx="29123">
                  <c:v>108.8333339086</c:v>
                </c:pt>
                <c:pt idx="29124">
                  <c:v>108.83437415020001</c:v>
                </c:pt>
                <c:pt idx="29125">
                  <c:v>108.835475379</c:v>
                </c:pt>
                <c:pt idx="29126">
                  <c:v>108.8366909266</c:v>
                </c:pt>
                <c:pt idx="29127">
                  <c:v>108.83737102080001</c:v>
                </c:pt>
                <c:pt idx="29128">
                  <c:v>108.8384498824</c:v>
                </c:pt>
                <c:pt idx="29129">
                  <c:v>108.8405937934</c:v>
                </c:pt>
                <c:pt idx="29130">
                  <c:v>108.8420803905</c:v>
                </c:pt>
                <c:pt idx="29131">
                  <c:v>108.8429501185</c:v>
                </c:pt>
                <c:pt idx="29132">
                  <c:v>108.84399646849999</c:v>
                </c:pt>
                <c:pt idx="29133">
                  <c:v>108.8452892561</c:v>
                </c:pt>
                <c:pt idx="29134">
                  <c:v>108.8486610146</c:v>
                </c:pt>
                <c:pt idx="29135">
                  <c:v>108.851304189</c:v>
                </c:pt>
                <c:pt idx="29136">
                  <c:v>108.8539366143</c:v>
                </c:pt>
                <c:pt idx="29137">
                  <c:v>108.8579452745</c:v>
                </c:pt>
                <c:pt idx="29138">
                  <c:v>108.8602216865</c:v>
                </c:pt>
                <c:pt idx="29139">
                  <c:v>108.8613459004</c:v>
                </c:pt>
                <c:pt idx="29140">
                  <c:v>108.86211664459999</c:v>
                </c:pt>
                <c:pt idx="29141">
                  <c:v>108.8629111353</c:v>
                </c:pt>
                <c:pt idx="29142">
                  <c:v>108.86373357630001</c:v>
                </c:pt>
                <c:pt idx="29143">
                  <c:v>108.8643070472</c:v>
                </c:pt>
                <c:pt idx="29144">
                  <c:v>108.8647178218</c:v>
                </c:pt>
                <c:pt idx="29145">
                  <c:v>108.8657056964</c:v>
                </c:pt>
                <c:pt idx="29146">
                  <c:v>108.86798979149999</c:v>
                </c:pt>
                <c:pt idx="29147">
                  <c:v>108.8700954562</c:v>
                </c:pt>
                <c:pt idx="29148">
                  <c:v>108.87091881969999</c:v>
                </c:pt>
                <c:pt idx="29149">
                  <c:v>108.87148667930001</c:v>
                </c:pt>
                <c:pt idx="29150">
                  <c:v>108.8720695807</c:v>
                </c:pt>
                <c:pt idx="29151">
                  <c:v>108.8724892866</c:v>
                </c:pt>
                <c:pt idx="29152">
                  <c:v>108.87269164</c:v>
                </c:pt>
                <c:pt idx="29153">
                  <c:v>108.8729399063</c:v>
                </c:pt>
                <c:pt idx="29154">
                  <c:v>108.8734489152</c:v>
                </c:pt>
                <c:pt idx="29155">
                  <c:v>108.87443027560001</c:v>
                </c:pt>
                <c:pt idx="29156">
                  <c:v>108.87617114219999</c:v>
                </c:pt>
                <c:pt idx="29157">
                  <c:v>108.87733548289999</c:v>
                </c:pt>
                <c:pt idx="29158">
                  <c:v>108.87797878240001</c:v>
                </c:pt>
                <c:pt idx="29159">
                  <c:v>108.8786285035</c:v>
                </c:pt>
                <c:pt idx="29160">
                  <c:v>108.88085218339999</c:v>
                </c:pt>
                <c:pt idx="29161">
                  <c:v>108.88355400659999</c:v>
                </c:pt>
                <c:pt idx="29162">
                  <c:v>108.88538496130001</c:v>
                </c:pt>
                <c:pt idx="29163">
                  <c:v>108.8874140919</c:v>
                </c:pt>
                <c:pt idx="29164">
                  <c:v>108.8911071652</c:v>
                </c:pt>
                <c:pt idx="29165">
                  <c:v>108.8943337879</c:v>
                </c:pt>
                <c:pt idx="29166">
                  <c:v>108.8948063118</c:v>
                </c:pt>
                <c:pt idx="29167">
                  <c:v>108.8955123074</c:v>
                </c:pt>
                <c:pt idx="29168">
                  <c:v>108.8962122091</c:v>
                </c:pt>
                <c:pt idx="29169">
                  <c:v>108.8968576222</c:v>
                </c:pt>
                <c:pt idx="29170">
                  <c:v>108.8973533227</c:v>
                </c:pt>
                <c:pt idx="29171">
                  <c:v>108.89761804379999</c:v>
                </c:pt>
                <c:pt idx="29172">
                  <c:v>108.89798239</c:v>
                </c:pt>
                <c:pt idx="29173">
                  <c:v>108.8994725683</c:v>
                </c:pt>
                <c:pt idx="29174">
                  <c:v>108.9014353651</c:v>
                </c:pt>
                <c:pt idx="29175">
                  <c:v>108.90264460829999</c:v>
                </c:pt>
                <c:pt idx="29176">
                  <c:v>108.90604186180001</c:v>
                </c:pt>
                <c:pt idx="29177">
                  <c:v>108.90955380219999</c:v>
                </c:pt>
                <c:pt idx="29178">
                  <c:v>108.9110684783</c:v>
                </c:pt>
                <c:pt idx="29179">
                  <c:v>108.9127671344</c:v>
                </c:pt>
                <c:pt idx="29180">
                  <c:v>108.9145767017</c:v>
                </c:pt>
                <c:pt idx="29181">
                  <c:v>108.9166109036</c:v>
                </c:pt>
                <c:pt idx="29182">
                  <c:v>108.9178186696</c:v>
                </c:pt>
                <c:pt idx="29183">
                  <c:v>108.9182282085</c:v>
                </c:pt>
                <c:pt idx="29184">
                  <c:v>108.9205537043</c:v>
                </c:pt>
                <c:pt idx="29185">
                  <c:v>108.9226836415</c:v>
                </c:pt>
                <c:pt idx="29186">
                  <c:v>108.92301172419999</c:v>
                </c:pt>
                <c:pt idx="29187">
                  <c:v>108.92362586589999</c:v>
                </c:pt>
                <c:pt idx="29188">
                  <c:v>108.9244190397</c:v>
                </c:pt>
                <c:pt idx="29189">
                  <c:v>108.92528069630001</c:v>
                </c:pt>
                <c:pt idx="29190">
                  <c:v>108.9265435728</c:v>
                </c:pt>
                <c:pt idx="29191">
                  <c:v>108.9278205267</c:v>
                </c:pt>
                <c:pt idx="29192">
                  <c:v>108.92846429159999</c:v>
                </c:pt>
                <c:pt idx="29193">
                  <c:v>108.9286312529</c:v>
                </c:pt>
                <c:pt idx="29194">
                  <c:v>108.9296163402</c:v>
                </c:pt>
                <c:pt idx="29195">
                  <c:v>108.931003425</c:v>
                </c:pt>
                <c:pt idx="29196">
                  <c:v>108.9315737606</c:v>
                </c:pt>
                <c:pt idx="29197">
                  <c:v>108.93194690190001</c:v>
                </c:pt>
                <c:pt idx="29198">
                  <c:v>108.93235603780001</c:v>
                </c:pt>
                <c:pt idx="29199">
                  <c:v>108.93331390740001</c:v>
                </c:pt>
                <c:pt idx="29200">
                  <c:v>108.9355545586</c:v>
                </c:pt>
                <c:pt idx="29201">
                  <c:v>108.93753304179999</c:v>
                </c:pt>
                <c:pt idx="29202">
                  <c:v>108.9387874407</c:v>
                </c:pt>
                <c:pt idx="29203">
                  <c:v>108.9396422769</c:v>
                </c:pt>
                <c:pt idx="29204">
                  <c:v>108.9400356192</c:v>
                </c:pt>
                <c:pt idx="29205">
                  <c:v>108.9408503646</c:v>
                </c:pt>
                <c:pt idx="29206">
                  <c:v>108.942329499</c:v>
                </c:pt>
                <c:pt idx="29207">
                  <c:v>108.94493921119999</c:v>
                </c:pt>
                <c:pt idx="29208">
                  <c:v>108.9466102082</c:v>
                </c:pt>
                <c:pt idx="29209">
                  <c:v>108.9473103528</c:v>
                </c:pt>
                <c:pt idx="29210">
                  <c:v>108.9488398339</c:v>
                </c:pt>
                <c:pt idx="29211">
                  <c:v>108.9497554073</c:v>
                </c:pt>
                <c:pt idx="29212">
                  <c:v>108.9498825317</c:v>
                </c:pt>
                <c:pt idx="29213">
                  <c:v>108.9508430043</c:v>
                </c:pt>
                <c:pt idx="29214">
                  <c:v>108.95300320360001</c:v>
                </c:pt>
                <c:pt idx="29215">
                  <c:v>108.9544012588</c:v>
                </c:pt>
                <c:pt idx="29216">
                  <c:v>108.9552617552</c:v>
                </c:pt>
                <c:pt idx="29217">
                  <c:v>108.956148418</c:v>
                </c:pt>
                <c:pt idx="29218">
                  <c:v>108.9566735338</c:v>
                </c:pt>
                <c:pt idx="29219">
                  <c:v>108.9573277474</c:v>
                </c:pt>
                <c:pt idx="29220">
                  <c:v>108.9577068254</c:v>
                </c:pt>
                <c:pt idx="29221">
                  <c:v>108.9582698239</c:v>
                </c:pt>
                <c:pt idx="29222">
                  <c:v>108.9592136486</c:v>
                </c:pt>
                <c:pt idx="29223">
                  <c:v>108.960167994</c:v>
                </c:pt>
                <c:pt idx="29224">
                  <c:v>108.9609758754</c:v>
                </c:pt>
                <c:pt idx="29225">
                  <c:v>108.9614673893</c:v>
                </c:pt>
                <c:pt idx="29226">
                  <c:v>108.9626570129</c:v>
                </c:pt>
                <c:pt idx="29227">
                  <c:v>108.964195264</c:v>
                </c:pt>
                <c:pt idx="29228">
                  <c:v>108.9649318794</c:v>
                </c:pt>
                <c:pt idx="29229">
                  <c:v>108.9658738601</c:v>
                </c:pt>
                <c:pt idx="29230">
                  <c:v>108.96821696400001</c:v>
                </c:pt>
                <c:pt idx="29231">
                  <c:v>108.96987070519999</c:v>
                </c:pt>
                <c:pt idx="29232">
                  <c:v>108.9704289206</c:v>
                </c:pt>
                <c:pt idx="29233">
                  <c:v>108.97119181079999</c:v>
                </c:pt>
                <c:pt idx="29234">
                  <c:v>108.9722510483</c:v>
                </c:pt>
                <c:pt idx="29235">
                  <c:v>108.9749939629</c:v>
                </c:pt>
                <c:pt idx="29236">
                  <c:v>108.9771809433</c:v>
                </c:pt>
                <c:pt idx="29237">
                  <c:v>108.9777211055</c:v>
                </c:pt>
                <c:pt idx="29238">
                  <c:v>108.9783163164</c:v>
                </c:pt>
                <c:pt idx="29239">
                  <c:v>108.978936215</c:v>
                </c:pt>
                <c:pt idx="29240">
                  <c:v>108.9792490449</c:v>
                </c:pt>
                <c:pt idx="29241">
                  <c:v>108.9797812767</c:v>
                </c:pt>
                <c:pt idx="29242">
                  <c:v>108.9803541942</c:v>
                </c:pt>
                <c:pt idx="29243">
                  <c:v>108.98051968279999</c:v>
                </c:pt>
                <c:pt idx="29244">
                  <c:v>108.98111600990001</c:v>
                </c:pt>
                <c:pt idx="29245">
                  <c:v>108.9833604042</c:v>
                </c:pt>
                <c:pt idx="29246">
                  <c:v>108.98559435280001</c:v>
                </c:pt>
                <c:pt idx="29247">
                  <c:v>108.9868972173</c:v>
                </c:pt>
                <c:pt idx="29248">
                  <c:v>108.9880004836</c:v>
                </c:pt>
                <c:pt idx="29249">
                  <c:v>108.98908865369999</c:v>
                </c:pt>
                <c:pt idx="29250">
                  <c:v>108.990798207</c:v>
                </c:pt>
                <c:pt idx="29251">
                  <c:v>108.9918081046</c:v>
                </c:pt>
                <c:pt idx="29252">
                  <c:v>108.9923788176</c:v>
                </c:pt>
                <c:pt idx="29253">
                  <c:v>108.9939438488</c:v>
                </c:pt>
                <c:pt idx="29254">
                  <c:v>108.99673538090001</c:v>
                </c:pt>
                <c:pt idx="29255">
                  <c:v>108.99998828290001</c:v>
                </c:pt>
                <c:pt idx="29256">
                  <c:v>109.0021246699</c:v>
                </c:pt>
                <c:pt idx="29257">
                  <c:v>109.00321645530001</c:v>
                </c:pt>
                <c:pt idx="29258">
                  <c:v>109.00453170110001</c:v>
                </c:pt>
                <c:pt idx="29259">
                  <c:v>109.0054897606</c:v>
                </c:pt>
                <c:pt idx="29260">
                  <c:v>109.00580566079999</c:v>
                </c:pt>
                <c:pt idx="29261">
                  <c:v>109.0073281247</c:v>
                </c:pt>
                <c:pt idx="29262">
                  <c:v>109.0089277594</c:v>
                </c:pt>
                <c:pt idx="29263">
                  <c:v>109.0093700859</c:v>
                </c:pt>
                <c:pt idx="29264">
                  <c:v>109.0101648042</c:v>
                </c:pt>
                <c:pt idx="29265">
                  <c:v>109.0114479285</c:v>
                </c:pt>
                <c:pt idx="29266">
                  <c:v>109.01243728759999</c:v>
                </c:pt>
                <c:pt idx="29267">
                  <c:v>109.0133318753</c:v>
                </c:pt>
                <c:pt idx="29268">
                  <c:v>109.01408915019999</c:v>
                </c:pt>
                <c:pt idx="29269">
                  <c:v>109.01427557229999</c:v>
                </c:pt>
                <c:pt idx="29270">
                  <c:v>109.0149609413</c:v>
                </c:pt>
                <c:pt idx="29271">
                  <c:v>109.01628250740001</c:v>
                </c:pt>
                <c:pt idx="29272">
                  <c:v>109.0169617106</c:v>
                </c:pt>
                <c:pt idx="29273">
                  <c:v>109.0187601896</c:v>
                </c:pt>
                <c:pt idx="29274">
                  <c:v>109.0208337517</c:v>
                </c:pt>
                <c:pt idx="29275">
                  <c:v>109.02178595869999</c:v>
                </c:pt>
                <c:pt idx="29276">
                  <c:v>109.0229277753</c:v>
                </c:pt>
                <c:pt idx="29277">
                  <c:v>109.0234686166</c:v>
                </c:pt>
                <c:pt idx="29278">
                  <c:v>109.0238746694</c:v>
                </c:pt>
                <c:pt idx="29279">
                  <c:v>109.0242304376</c:v>
                </c:pt>
                <c:pt idx="29280">
                  <c:v>109.0243359449</c:v>
                </c:pt>
                <c:pt idx="29281">
                  <c:v>109.02454450739999</c:v>
                </c:pt>
                <c:pt idx="29282">
                  <c:v>109.02491183390001</c:v>
                </c:pt>
                <c:pt idx="29283">
                  <c:v>109.02529820149999</c:v>
                </c:pt>
                <c:pt idx="29284">
                  <c:v>109.0266867909</c:v>
                </c:pt>
                <c:pt idx="29285">
                  <c:v>109.02851889590001</c:v>
                </c:pt>
                <c:pt idx="29286">
                  <c:v>109.0296371366</c:v>
                </c:pt>
                <c:pt idx="29287">
                  <c:v>109.03061831709999</c:v>
                </c:pt>
                <c:pt idx="29288">
                  <c:v>109.0311614126</c:v>
                </c:pt>
                <c:pt idx="29289">
                  <c:v>109.03126191760001</c:v>
                </c:pt>
                <c:pt idx="29290">
                  <c:v>109.0322065739</c:v>
                </c:pt>
                <c:pt idx="29291">
                  <c:v>109.0331694286</c:v>
                </c:pt>
                <c:pt idx="29292">
                  <c:v>109.0340529969</c:v>
                </c:pt>
                <c:pt idx="29293">
                  <c:v>109.0368872105</c:v>
                </c:pt>
                <c:pt idx="29294">
                  <c:v>109.04012656659999</c:v>
                </c:pt>
                <c:pt idx="29295">
                  <c:v>109.0414323019</c:v>
                </c:pt>
                <c:pt idx="29296">
                  <c:v>109.0416374173</c:v>
                </c:pt>
                <c:pt idx="29297">
                  <c:v>109.0419990124</c:v>
                </c:pt>
                <c:pt idx="29298">
                  <c:v>109.0426827724</c:v>
                </c:pt>
                <c:pt idx="29299">
                  <c:v>109.0448510249</c:v>
                </c:pt>
                <c:pt idx="29300">
                  <c:v>109.04724287160001</c:v>
                </c:pt>
                <c:pt idx="29301">
                  <c:v>109.0480783789</c:v>
                </c:pt>
                <c:pt idx="29302">
                  <c:v>109.0482814567</c:v>
                </c:pt>
                <c:pt idx="29303">
                  <c:v>109.0496634882</c:v>
                </c:pt>
                <c:pt idx="29304">
                  <c:v>109.0519460789</c:v>
                </c:pt>
                <c:pt idx="29305">
                  <c:v>109.05297534250001</c:v>
                </c:pt>
                <c:pt idx="29306">
                  <c:v>109.05319556889999</c:v>
                </c:pt>
                <c:pt idx="29307">
                  <c:v>109.0534346373</c:v>
                </c:pt>
                <c:pt idx="29308">
                  <c:v>109.0537181458</c:v>
                </c:pt>
                <c:pt idx="29309">
                  <c:v>109.05450533859999</c:v>
                </c:pt>
                <c:pt idx="29310">
                  <c:v>109.0564985274</c:v>
                </c:pt>
                <c:pt idx="29311">
                  <c:v>109.0581410578</c:v>
                </c:pt>
                <c:pt idx="29312">
                  <c:v>109.0584521162</c:v>
                </c:pt>
                <c:pt idx="29313">
                  <c:v>109.0585821091</c:v>
                </c:pt>
                <c:pt idx="29314">
                  <c:v>109.0600550379</c:v>
                </c:pt>
                <c:pt idx="29315">
                  <c:v>109.0618349083</c:v>
                </c:pt>
                <c:pt idx="29316">
                  <c:v>109.06297279570001</c:v>
                </c:pt>
                <c:pt idx="29317">
                  <c:v>109.0640383061</c:v>
                </c:pt>
                <c:pt idx="29318">
                  <c:v>109.0643218523</c:v>
                </c:pt>
                <c:pt idx="29319">
                  <c:v>109.0646571444</c:v>
                </c:pt>
                <c:pt idx="29320">
                  <c:v>109.0653400985</c:v>
                </c:pt>
                <c:pt idx="29321">
                  <c:v>109.06596723689999</c:v>
                </c:pt>
                <c:pt idx="29322">
                  <c:v>109.0663880829</c:v>
                </c:pt>
                <c:pt idx="29323">
                  <c:v>109.06747380189999</c:v>
                </c:pt>
                <c:pt idx="29324">
                  <c:v>109.06847218</c:v>
                </c:pt>
                <c:pt idx="29325">
                  <c:v>109.0691644299</c:v>
                </c:pt>
                <c:pt idx="29326">
                  <c:v>109.0699476058</c:v>
                </c:pt>
                <c:pt idx="29327">
                  <c:v>109.0705691494</c:v>
                </c:pt>
                <c:pt idx="29328">
                  <c:v>109.0710494265</c:v>
                </c:pt>
                <c:pt idx="29329">
                  <c:v>109.0734790612</c:v>
                </c:pt>
                <c:pt idx="29330">
                  <c:v>109.07746569939999</c:v>
                </c:pt>
                <c:pt idx="29331">
                  <c:v>109.08046837800001</c:v>
                </c:pt>
                <c:pt idx="29332">
                  <c:v>109.0820853141</c:v>
                </c:pt>
                <c:pt idx="29333">
                  <c:v>109.08259476480001</c:v>
                </c:pt>
                <c:pt idx="29334">
                  <c:v>109.0832028845</c:v>
                </c:pt>
                <c:pt idx="29335">
                  <c:v>109.08511599649999</c:v>
                </c:pt>
                <c:pt idx="29336">
                  <c:v>109.08791110910001</c:v>
                </c:pt>
                <c:pt idx="29337">
                  <c:v>109.0904801203</c:v>
                </c:pt>
                <c:pt idx="29338">
                  <c:v>109.0929333346</c:v>
                </c:pt>
                <c:pt idx="29339">
                  <c:v>109.0944815312</c:v>
                </c:pt>
                <c:pt idx="29340">
                  <c:v>109.09787892430001</c:v>
                </c:pt>
                <c:pt idx="29341">
                  <c:v>109.10296752070001</c:v>
                </c:pt>
                <c:pt idx="29342">
                  <c:v>109.10565099910001</c:v>
                </c:pt>
                <c:pt idx="29343">
                  <c:v>109.1064319931</c:v>
                </c:pt>
                <c:pt idx="29344">
                  <c:v>109.1107659493</c:v>
                </c:pt>
                <c:pt idx="29345">
                  <c:v>109.1157121163</c:v>
                </c:pt>
                <c:pt idx="29346">
                  <c:v>109.1168401293</c:v>
                </c:pt>
                <c:pt idx="29347">
                  <c:v>109.11850135020001</c:v>
                </c:pt>
                <c:pt idx="29348">
                  <c:v>109.1200685267</c:v>
                </c:pt>
                <c:pt idx="29349">
                  <c:v>109.12037649280001</c:v>
                </c:pt>
                <c:pt idx="29350">
                  <c:v>109.12123412370001</c:v>
                </c:pt>
                <c:pt idx="29351">
                  <c:v>109.1220863084</c:v>
                </c:pt>
                <c:pt idx="29352">
                  <c:v>109.12247574849999</c:v>
                </c:pt>
                <c:pt idx="29353">
                  <c:v>109.122894926</c:v>
                </c:pt>
                <c:pt idx="29354">
                  <c:v>109.1236080617</c:v>
                </c:pt>
                <c:pt idx="29355">
                  <c:v>109.1242275311</c:v>
                </c:pt>
                <c:pt idx="29356">
                  <c:v>109.124555951</c:v>
                </c:pt>
                <c:pt idx="29357">
                  <c:v>109.12507721679999</c:v>
                </c:pt>
                <c:pt idx="29358">
                  <c:v>109.1260756129</c:v>
                </c:pt>
                <c:pt idx="29359">
                  <c:v>109.12823552250001</c:v>
                </c:pt>
                <c:pt idx="29360">
                  <c:v>109.13002850700001</c:v>
                </c:pt>
                <c:pt idx="29361">
                  <c:v>109.1310496867</c:v>
                </c:pt>
                <c:pt idx="29362">
                  <c:v>109.13344401419999</c:v>
                </c:pt>
                <c:pt idx="29363">
                  <c:v>109.13553230620001</c:v>
                </c:pt>
                <c:pt idx="29364">
                  <c:v>109.1363501549</c:v>
                </c:pt>
                <c:pt idx="29365">
                  <c:v>109.1368968651</c:v>
                </c:pt>
                <c:pt idx="29366">
                  <c:v>109.13794459570001</c:v>
                </c:pt>
                <c:pt idx="29367">
                  <c:v>109.13923343800001</c:v>
                </c:pt>
                <c:pt idx="29368">
                  <c:v>109.1398805899</c:v>
                </c:pt>
                <c:pt idx="29369">
                  <c:v>109.1403336841</c:v>
                </c:pt>
                <c:pt idx="29370">
                  <c:v>109.1413411227</c:v>
                </c:pt>
                <c:pt idx="29371">
                  <c:v>109.1427070594</c:v>
                </c:pt>
                <c:pt idx="29372">
                  <c:v>109.1438654442</c:v>
                </c:pt>
                <c:pt idx="29373">
                  <c:v>109.14520598350001</c:v>
                </c:pt>
                <c:pt idx="29374">
                  <c:v>109.1468863412</c:v>
                </c:pt>
                <c:pt idx="29375">
                  <c:v>109.1482446588</c:v>
                </c:pt>
                <c:pt idx="29376">
                  <c:v>109.148730957</c:v>
                </c:pt>
                <c:pt idx="29377">
                  <c:v>109.1492973191</c:v>
                </c:pt>
                <c:pt idx="29378">
                  <c:v>109.1510907517</c:v>
                </c:pt>
                <c:pt idx="29379">
                  <c:v>109.152879044</c:v>
                </c:pt>
                <c:pt idx="29380">
                  <c:v>109.1538868712</c:v>
                </c:pt>
                <c:pt idx="29381">
                  <c:v>109.15460034020001</c:v>
                </c:pt>
                <c:pt idx="29382">
                  <c:v>109.15740524749999</c:v>
                </c:pt>
                <c:pt idx="29383">
                  <c:v>109.16069195270001</c:v>
                </c:pt>
                <c:pt idx="29384">
                  <c:v>109.16204147169999</c:v>
                </c:pt>
                <c:pt idx="29385">
                  <c:v>109.16364043279999</c:v>
                </c:pt>
                <c:pt idx="29386">
                  <c:v>109.16512240759999</c:v>
                </c:pt>
                <c:pt idx="29387">
                  <c:v>109.1657735508</c:v>
                </c:pt>
                <c:pt idx="29388">
                  <c:v>109.16642807140001</c:v>
                </c:pt>
                <c:pt idx="29389">
                  <c:v>109.16811634139999</c:v>
                </c:pt>
                <c:pt idx="29390">
                  <c:v>109.1706730902</c:v>
                </c:pt>
                <c:pt idx="29391">
                  <c:v>109.17263223499999</c:v>
                </c:pt>
                <c:pt idx="29392">
                  <c:v>109.1734256771</c:v>
                </c:pt>
                <c:pt idx="29393">
                  <c:v>109.17402100530001</c:v>
                </c:pt>
                <c:pt idx="29394">
                  <c:v>109.1757011153</c:v>
                </c:pt>
                <c:pt idx="29395">
                  <c:v>109.17789557</c:v>
                </c:pt>
                <c:pt idx="29396">
                  <c:v>109.1796730933</c:v>
                </c:pt>
                <c:pt idx="29397">
                  <c:v>109.1807617587</c:v>
                </c:pt>
                <c:pt idx="29398">
                  <c:v>109.18241926250001</c:v>
                </c:pt>
                <c:pt idx="29399">
                  <c:v>109.1846501948</c:v>
                </c:pt>
                <c:pt idx="29400">
                  <c:v>109.18541456289999</c:v>
                </c:pt>
                <c:pt idx="29401">
                  <c:v>109.18551202490001</c:v>
                </c:pt>
                <c:pt idx="29402">
                  <c:v>109.1855698569</c:v>
                </c:pt>
                <c:pt idx="29403">
                  <c:v>109.1864828946</c:v>
                </c:pt>
                <c:pt idx="29404">
                  <c:v>109.1882840562</c:v>
                </c:pt>
                <c:pt idx="29405">
                  <c:v>109.18926892170001</c:v>
                </c:pt>
                <c:pt idx="29406">
                  <c:v>109.1899357225</c:v>
                </c:pt>
                <c:pt idx="29407">
                  <c:v>109.1906072309</c:v>
                </c:pt>
                <c:pt idx="29408">
                  <c:v>109.19067855660001</c:v>
                </c:pt>
                <c:pt idx="29409">
                  <c:v>109.1908718156</c:v>
                </c:pt>
                <c:pt idx="29410">
                  <c:v>109.1919434573</c:v>
                </c:pt>
                <c:pt idx="29411">
                  <c:v>109.19340585640001</c:v>
                </c:pt>
                <c:pt idx="29412">
                  <c:v>109.19410798129999</c:v>
                </c:pt>
                <c:pt idx="29413">
                  <c:v>109.1945684243</c:v>
                </c:pt>
                <c:pt idx="29414">
                  <c:v>109.1962632403</c:v>
                </c:pt>
                <c:pt idx="29415">
                  <c:v>109.1995403418</c:v>
                </c:pt>
                <c:pt idx="29416">
                  <c:v>109.2014676496</c:v>
                </c:pt>
                <c:pt idx="29417">
                  <c:v>109.20149778699999</c:v>
                </c:pt>
                <c:pt idx="29418">
                  <c:v>109.202641042</c:v>
                </c:pt>
                <c:pt idx="29419">
                  <c:v>109.2047247722</c:v>
                </c:pt>
                <c:pt idx="29420">
                  <c:v>109.206107386</c:v>
                </c:pt>
                <c:pt idx="29421">
                  <c:v>109.2070638444</c:v>
                </c:pt>
                <c:pt idx="29422">
                  <c:v>109.2087970692</c:v>
                </c:pt>
                <c:pt idx="29423">
                  <c:v>109.2107078267</c:v>
                </c:pt>
                <c:pt idx="29424">
                  <c:v>109.2122391872</c:v>
                </c:pt>
                <c:pt idx="29425">
                  <c:v>109.21327898769999</c:v>
                </c:pt>
                <c:pt idx="29426">
                  <c:v>109.21414887100001</c:v>
                </c:pt>
                <c:pt idx="29427">
                  <c:v>109.21482307719999</c:v>
                </c:pt>
                <c:pt idx="29428">
                  <c:v>109.21560460400001</c:v>
                </c:pt>
                <c:pt idx="29429">
                  <c:v>109.2167237466</c:v>
                </c:pt>
                <c:pt idx="29430">
                  <c:v>109.217559725</c:v>
                </c:pt>
                <c:pt idx="29431">
                  <c:v>109.2186307823</c:v>
                </c:pt>
                <c:pt idx="29432">
                  <c:v>109.21941591069999</c:v>
                </c:pt>
                <c:pt idx="29433">
                  <c:v>109.2198978319</c:v>
                </c:pt>
                <c:pt idx="29434">
                  <c:v>109.2205166728</c:v>
                </c:pt>
                <c:pt idx="29435">
                  <c:v>109.2209428486</c:v>
                </c:pt>
                <c:pt idx="29436">
                  <c:v>109.22158797269999</c:v>
                </c:pt>
                <c:pt idx="29437">
                  <c:v>109.22247468490001</c:v>
                </c:pt>
                <c:pt idx="29438">
                  <c:v>109.2232726941</c:v>
                </c:pt>
                <c:pt idx="29439">
                  <c:v>109.2245608921</c:v>
                </c:pt>
                <c:pt idx="29440">
                  <c:v>109.2256485912</c:v>
                </c:pt>
                <c:pt idx="29441">
                  <c:v>109.22596031800001</c:v>
                </c:pt>
                <c:pt idx="29442">
                  <c:v>109.2264156209</c:v>
                </c:pt>
                <c:pt idx="29443">
                  <c:v>109.2280055765</c:v>
                </c:pt>
                <c:pt idx="29444">
                  <c:v>109.2294914679</c:v>
                </c:pt>
                <c:pt idx="29445">
                  <c:v>109.2298602508</c:v>
                </c:pt>
                <c:pt idx="29446">
                  <c:v>109.2305670855</c:v>
                </c:pt>
                <c:pt idx="29447">
                  <c:v>109.2314473662</c:v>
                </c:pt>
                <c:pt idx="29448">
                  <c:v>109.2320120792</c:v>
                </c:pt>
                <c:pt idx="29449">
                  <c:v>109.2335028374</c:v>
                </c:pt>
                <c:pt idx="29450">
                  <c:v>109.23539623089999</c:v>
                </c:pt>
                <c:pt idx="29451">
                  <c:v>109.2366018876</c:v>
                </c:pt>
                <c:pt idx="29452">
                  <c:v>109.23754855040001</c:v>
                </c:pt>
                <c:pt idx="29453">
                  <c:v>109.238384975</c:v>
                </c:pt>
                <c:pt idx="29454">
                  <c:v>109.238907208</c:v>
                </c:pt>
                <c:pt idx="29455">
                  <c:v>109.2394863758</c:v>
                </c:pt>
                <c:pt idx="29456">
                  <c:v>109.24005004369999</c:v>
                </c:pt>
                <c:pt idx="29457">
                  <c:v>109.2412740068</c:v>
                </c:pt>
                <c:pt idx="29458">
                  <c:v>109.2434581198</c:v>
                </c:pt>
                <c:pt idx="29459">
                  <c:v>109.2452131985</c:v>
                </c:pt>
                <c:pt idx="29460">
                  <c:v>109.2464281444</c:v>
                </c:pt>
                <c:pt idx="29461">
                  <c:v>109.24763380980001</c:v>
                </c:pt>
                <c:pt idx="29462">
                  <c:v>109.2490148399</c:v>
                </c:pt>
                <c:pt idx="29463">
                  <c:v>109.2512031763</c:v>
                </c:pt>
                <c:pt idx="29464">
                  <c:v>109.2527217746</c:v>
                </c:pt>
                <c:pt idx="29465">
                  <c:v>109.2531711338</c:v>
                </c:pt>
                <c:pt idx="29466">
                  <c:v>109.25412403529999</c:v>
                </c:pt>
                <c:pt idx="29467">
                  <c:v>109.2552341064</c:v>
                </c:pt>
                <c:pt idx="29468">
                  <c:v>109.2562550075</c:v>
                </c:pt>
                <c:pt idx="29469">
                  <c:v>109.2567954204</c:v>
                </c:pt>
                <c:pt idx="29470">
                  <c:v>109.2575166896</c:v>
                </c:pt>
                <c:pt idx="29471">
                  <c:v>109.2591345347</c:v>
                </c:pt>
                <c:pt idx="29472">
                  <c:v>109.2607633666</c:v>
                </c:pt>
                <c:pt idx="29473">
                  <c:v>109.2628202076</c:v>
                </c:pt>
                <c:pt idx="29474">
                  <c:v>109.2646218065</c:v>
                </c:pt>
                <c:pt idx="29475">
                  <c:v>109.2656158392</c:v>
                </c:pt>
                <c:pt idx="29476">
                  <c:v>109.2667278358</c:v>
                </c:pt>
                <c:pt idx="29477">
                  <c:v>109.2673106549</c:v>
                </c:pt>
                <c:pt idx="29478">
                  <c:v>109.2683283154</c:v>
                </c:pt>
                <c:pt idx="29479">
                  <c:v>109.26949798530001</c:v>
                </c:pt>
                <c:pt idx="29480">
                  <c:v>109.270793154</c:v>
                </c:pt>
                <c:pt idx="29481">
                  <c:v>109.2725597905</c:v>
                </c:pt>
                <c:pt idx="29482">
                  <c:v>109.2733626624</c:v>
                </c:pt>
                <c:pt idx="29483">
                  <c:v>109.27353034070001</c:v>
                </c:pt>
                <c:pt idx="29484">
                  <c:v>109.2736303778</c:v>
                </c:pt>
                <c:pt idx="29485">
                  <c:v>109.2739834347</c:v>
                </c:pt>
                <c:pt idx="29486">
                  <c:v>109.27475723009999</c:v>
                </c:pt>
                <c:pt idx="29487">
                  <c:v>109.27620192160001</c:v>
                </c:pt>
                <c:pt idx="29488">
                  <c:v>109.27789206830001</c:v>
                </c:pt>
                <c:pt idx="29489">
                  <c:v>109.278799889</c:v>
                </c:pt>
                <c:pt idx="29490">
                  <c:v>109.2791663345</c:v>
                </c:pt>
                <c:pt idx="29491">
                  <c:v>109.28097515570001</c:v>
                </c:pt>
                <c:pt idx="29492">
                  <c:v>109.2828648287</c:v>
                </c:pt>
                <c:pt idx="29493">
                  <c:v>109.2832058852</c:v>
                </c:pt>
                <c:pt idx="29494">
                  <c:v>109.28363233570001</c:v>
                </c:pt>
                <c:pt idx="29495">
                  <c:v>109.2840007719</c:v>
                </c:pt>
                <c:pt idx="29496">
                  <c:v>109.2849667919</c:v>
                </c:pt>
                <c:pt idx="29497">
                  <c:v>109.2861246918</c:v>
                </c:pt>
                <c:pt idx="29498">
                  <c:v>109.2866883359</c:v>
                </c:pt>
                <c:pt idx="29499">
                  <c:v>109.28752706989999</c:v>
                </c:pt>
                <c:pt idx="29500">
                  <c:v>109.2882772888</c:v>
                </c:pt>
                <c:pt idx="29501">
                  <c:v>109.28927849839999</c:v>
                </c:pt>
                <c:pt idx="29502">
                  <c:v>109.2902600508</c:v>
                </c:pt>
                <c:pt idx="29503">
                  <c:v>109.2905389685</c:v>
                </c:pt>
                <c:pt idx="29504">
                  <c:v>109.2906546416</c:v>
                </c:pt>
                <c:pt idx="29505">
                  <c:v>109.2920336219</c:v>
                </c:pt>
                <c:pt idx="29506">
                  <c:v>109.2933995381</c:v>
                </c:pt>
                <c:pt idx="29507">
                  <c:v>109.2940199391</c:v>
                </c:pt>
                <c:pt idx="29508">
                  <c:v>109.2952869591</c:v>
                </c:pt>
                <c:pt idx="29509">
                  <c:v>109.2965072554</c:v>
                </c:pt>
                <c:pt idx="29510">
                  <c:v>109.29724634119999</c:v>
                </c:pt>
                <c:pt idx="29511">
                  <c:v>109.29781396680001</c:v>
                </c:pt>
                <c:pt idx="29512">
                  <c:v>109.2988505525</c:v>
                </c:pt>
                <c:pt idx="29513">
                  <c:v>109.29978460540001</c:v>
                </c:pt>
                <c:pt idx="29514">
                  <c:v>109.3002095418</c:v>
                </c:pt>
                <c:pt idx="29515">
                  <c:v>109.30097669760001</c:v>
                </c:pt>
                <c:pt idx="29516">
                  <c:v>109.3016639862</c:v>
                </c:pt>
                <c:pt idx="29517">
                  <c:v>109.3021044907</c:v>
                </c:pt>
                <c:pt idx="29518">
                  <c:v>109.3026815609</c:v>
                </c:pt>
                <c:pt idx="29519">
                  <c:v>109.3062115513</c:v>
                </c:pt>
                <c:pt idx="29520">
                  <c:v>109.309702575</c:v>
                </c:pt>
                <c:pt idx="29521">
                  <c:v>109.3102989623</c:v>
                </c:pt>
                <c:pt idx="29522">
                  <c:v>109.31090412010001</c:v>
                </c:pt>
                <c:pt idx="29523">
                  <c:v>109.31278737</c:v>
                </c:pt>
                <c:pt idx="29524">
                  <c:v>109.3157434753</c:v>
                </c:pt>
                <c:pt idx="29525">
                  <c:v>109.3189313341</c:v>
                </c:pt>
                <c:pt idx="29526">
                  <c:v>109.3222218394</c:v>
                </c:pt>
                <c:pt idx="29527">
                  <c:v>109.3236446154</c:v>
                </c:pt>
                <c:pt idx="29528">
                  <c:v>109.3240542624</c:v>
                </c:pt>
                <c:pt idx="29529">
                  <c:v>109.3244811637</c:v>
                </c:pt>
                <c:pt idx="29530">
                  <c:v>109.3245847945</c:v>
                </c:pt>
                <c:pt idx="29531">
                  <c:v>109.3250930657</c:v>
                </c:pt>
                <c:pt idx="29532">
                  <c:v>109.3258479623</c:v>
                </c:pt>
                <c:pt idx="29533">
                  <c:v>109.3263237991</c:v>
                </c:pt>
                <c:pt idx="29534">
                  <c:v>109.32658706879999</c:v>
                </c:pt>
                <c:pt idx="29535">
                  <c:v>109.3273255531</c:v>
                </c:pt>
                <c:pt idx="29536">
                  <c:v>109.3281114791</c:v>
                </c:pt>
                <c:pt idx="29537">
                  <c:v>109.3288782007</c:v>
                </c:pt>
                <c:pt idx="29538">
                  <c:v>109.3295210495</c:v>
                </c:pt>
                <c:pt idx="29539">
                  <c:v>109.3301748752</c:v>
                </c:pt>
                <c:pt idx="29540">
                  <c:v>109.3317388829</c:v>
                </c:pt>
                <c:pt idx="29541">
                  <c:v>109.33401537970001</c:v>
                </c:pt>
                <c:pt idx="29542">
                  <c:v>109.33560929470001</c:v>
                </c:pt>
                <c:pt idx="29543">
                  <c:v>109.3359996081</c:v>
                </c:pt>
                <c:pt idx="29544">
                  <c:v>109.336609057</c:v>
                </c:pt>
                <c:pt idx="29545">
                  <c:v>109.3370980287</c:v>
                </c:pt>
                <c:pt idx="29546">
                  <c:v>109.34106248090001</c:v>
                </c:pt>
                <c:pt idx="29547">
                  <c:v>109.3453055698</c:v>
                </c:pt>
                <c:pt idx="29548">
                  <c:v>109.3458802219</c:v>
                </c:pt>
                <c:pt idx="29549">
                  <c:v>109.3462537683</c:v>
                </c:pt>
                <c:pt idx="29550">
                  <c:v>109.346465131</c:v>
                </c:pt>
                <c:pt idx="29551">
                  <c:v>109.34982085519999</c:v>
                </c:pt>
                <c:pt idx="29552">
                  <c:v>109.35329035060001</c:v>
                </c:pt>
                <c:pt idx="29553">
                  <c:v>109.35426599749999</c:v>
                </c:pt>
                <c:pt idx="29554">
                  <c:v>109.35572994180001</c:v>
                </c:pt>
                <c:pt idx="29555">
                  <c:v>109.35727491199999</c:v>
                </c:pt>
                <c:pt idx="29556">
                  <c:v>109.3585842646</c:v>
                </c:pt>
                <c:pt idx="29557">
                  <c:v>109.36016532239999</c:v>
                </c:pt>
                <c:pt idx="29558">
                  <c:v>109.3617217793</c:v>
                </c:pt>
                <c:pt idx="29559">
                  <c:v>109.3665004854</c:v>
                </c:pt>
                <c:pt idx="29560">
                  <c:v>109.3708774433</c:v>
                </c:pt>
                <c:pt idx="29561">
                  <c:v>109.3732241659</c:v>
                </c:pt>
                <c:pt idx="29562">
                  <c:v>109.37563440469999</c:v>
                </c:pt>
                <c:pt idx="29563">
                  <c:v>109.3770458457</c:v>
                </c:pt>
                <c:pt idx="29564">
                  <c:v>109.3785067319</c:v>
                </c:pt>
                <c:pt idx="29565">
                  <c:v>109.3790868772</c:v>
                </c:pt>
                <c:pt idx="29566">
                  <c:v>109.379870447</c:v>
                </c:pt>
                <c:pt idx="29567">
                  <c:v>109.3806306529</c:v>
                </c:pt>
                <c:pt idx="29568">
                  <c:v>109.3822151783</c:v>
                </c:pt>
                <c:pt idx="29569">
                  <c:v>109.3835774154</c:v>
                </c:pt>
                <c:pt idx="29570">
                  <c:v>109.3838530781</c:v>
                </c:pt>
                <c:pt idx="29571">
                  <c:v>109.3839849324</c:v>
                </c:pt>
                <c:pt idx="29572">
                  <c:v>109.3841778298</c:v>
                </c:pt>
                <c:pt idx="29573">
                  <c:v>109.38450000829999</c:v>
                </c:pt>
                <c:pt idx="29574">
                  <c:v>109.3869274953</c:v>
                </c:pt>
                <c:pt idx="29575">
                  <c:v>109.38959531410001</c:v>
                </c:pt>
                <c:pt idx="29576">
                  <c:v>109.3903555432</c:v>
                </c:pt>
                <c:pt idx="29577">
                  <c:v>109.3910805915</c:v>
                </c:pt>
                <c:pt idx="29578">
                  <c:v>109.3920058396</c:v>
                </c:pt>
                <c:pt idx="29579">
                  <c:v>109.394035754</c:v>
                </c:pt>
                <c:pt idx="29580">
                  <c:v>109.3966133719</c:v>
                </c:pt>
                <c:pt idx="29581">
                  <c:v>109.3980353882</c:v>
                </c:pt>
                <c:pt idx="29582">
                  <c:v>109.3991918501</c:v>
                </c:pt>
                <c:pt idx="29583">
                  <c:v>109.4002414883</c:v>
                </c:pt>
                <c:pt idx="29584">
                  <c:v>109.4011708539</c:v>
                </c:pt>
                <c:pt idx="29585">
                  <c:v>109.4022579669</c:v>
                </c:pt>
                <c:pt idx="29586">
                  <c:v>109.4059588687</c:v>
                </c:pt>
                <c:pt idx="29587">
                  <c:v>109.40943483700001</c:v>
                </c:pt>
                <c:pt idx="29588">
                  <c:v>109.41050827799999</c:v>
                </c:pt>
                <c:pt idx="29589">
                  <c:v>109.41187779080001</c:v>
                </c:pt>
                <c:pt idx="29590">
                  <c:v>109.41233053240001</c:v>
                </c:pt>
                <c:pt idx="29591">
                  <c:v>109.41288493</c:v>
                </c:pt>
                <c:pt idx="29592">
                  <c:v>109.4134609355</c:v>
                </c:pt>
                <c:pt idx="29593">
                  <c:v>109.4135747757</c:v>
                </c:pt>
                <c:pt idx="29594">
                  <c:v>109.4137134154</c:v>
                </c:pt>
                <c:pt idx="29595">
                  <c:v>109.41481325940001</c:v>
                </c:pt>
                <c:pt idx="29596">
                  <c:v>109.4165095064</c:v>
                </c:pt>
                <c:pt idx="29597">
                  <c:v>109.41731644559999</c:v>
                </c:pt>
                <c:pt idx="29598">
                  <c:v>109.41952872580001</c:v>
                </c:pt>
                <c:pt idx="29599">
                  <c:v>109.42258155499999</c:v>
                </c:pt>
                <c:pt idx="29600">
                  <c:v>109.4240141768</c:v>
                </c:pt>
                <c:pt idx="29601">
                  <c:v>109.42494922500001</c:v>
                </c:pt>
                <c:pt idx="29602">
                  <c:v>109.42554819679999</c:v>
                </c:pt>
                <c:pt idx="29603">
                  <c:v>109.4257180945</c:v>
                </c:pt>
                <c:pt idx="29604">
                  <c:v>109.430155938</c:v>
                </c:pt>
                <c:pt idx="29605">
                  <c:v>109.43462892140001</c:v>
                </c:pt>
                <c:pt idx="29606">
                  <c:v>109.4353339715</c:v>
                </c:pt>
                <c:pt idx="29607">
                  <c:v>109.4364174958</c:v>
                </c:pt>
                <c:pt idx="29608">
                  <c:v>109.4369368175</c:v>
                </c:pt>
                <c:pt idx="29609">
                  <c:v>109.4370716012</c:v>
                </c:pt>
                <c:pt idx="29610">
                  <c:v>109.44073745839999</c:v>
                </c:pt>
                <c:pt idx="29611">
                  <c:v>109.4448035225</c:v>
                </c:pt>
                <c:pt idx="29612">
                  <c:v>109.4485258358</c:v>
                </c:pt>
                <c:pt idx="29613">
                  <c:v>109.4518409985</c:v>
                </c:pt>
                <c:pt idx="29614">
                  <c:v>109.45574249560001</c:v>
                </c:pt>
                <c:pt idx="29615">
                  <c:v>109.4596537405</c:v>
                </c:pt>
                <c:pt idx="29616">
                  <c:v>109.4619624897</c:v>
                </c:pt>
                <c:pt idx="29617">
                  <c:v>109.46520621649999</c:v>
                </c:pt>
                <c:pt idx="29618">
                  <c:v>109.4673095382</c:v>
                </c:pt>
                <c:pt idx="29619">
                  <c:v>109.46913122239999</c:v>
                </c:pt>
                <c:pt idx="29620">
                  <c:v>109.4698994428</c:v>
                </c:pt>
                <c:pt idx="29621">
                  <c:v>109.4715351106</c:v>
                </c:pt>
                <c:pt idx="29622">
                  <c:v>109.4736440894</c:v>
                </c:pt>
                <c:pt idx="29623">
                  <c:v>109.4744084144</c:v>
                </c:pt>
                <c:pt idx="29624">
                  <c:v>109.47725341739999</c:v>
                </c:pt>
                <c:pt idx="29625">
                  <c:v>109.4798575965</c:v>
                </c:pt>
                <c:pt idx="29626">
                  <c:v>109.480014216</c:v>
                </c:pt>
                <c:pt idx="29627">
                  <c:v>109.4808012068</c:v>
                </c:pt>
                <c:pt idx="29628">
                  <c:v>109.48287736419999</c:v>
                </c:pt>
                <c:pt idx="29629">
                  <c:v>109.4845035893</c:v>
                </c:pt>
                <c:pt idx="29630">
                  <c:v>109.48491064229999</c:v>
                </c:pt>
                <c:pt idx="29631">
                  <c:v>109.48521166640001</c:v>
                </c:pt>
                <c:pt idx="29632">
                  <c:v>109.4856279274</c:v>
                </c:pt>
                <c:pt idx="29633">
                  <c:v>109.48603837740001</c:v>
                </c:pt>
                <c:pt idx="29634">
                  <c:v>109.4861783465</c:v>
                </c:pt>
                <c:pt idx="29635">
                  <c:v>109.48833021110001</c:v>
                </c:pt>
                <c:pt idx="29636">
                  <c:v>109.4904596069</c:v>
                </c:pt>
                <c:pt idx="29637">
                  <c:v>109.491027745</c:v>
                </c:pt>
                <c:pt idx="29638">
                  <c:v>109.491799758</c:v>
                </c:pt>
                <c:pt idx="29639">
                  <c:v>109.4930310797</c:v>
                </c:pt>
                <c:pt idx="29640">
                  <c:v>109.4955192044</c:v>
                </c:pt>
                <c:pt idx="29641">
                  <c:v>109.49961624949999</c:v>
                </c:pt>
                <c:pt idx="29642">
                  <c:v>109.50305951040001</c:v>
                </c:pt>
                <c:pt idx="29643">
                  <c:v>109.50392820579999</c:v>
                </c:pt>
                <c:pt idx="29644">
                  <c:v>109.5057578822</c:v>
                </c:pt>
                <c:pt idx="29645">
                  <c:v>109.5077649153</c:v>
                </c:pt>
                <c:pt idx="29646">
                  <c:v>109.5084373902</c:v>
                </c:pt>
                <c:pt idx="29647">
                  <c:v>109.50926925</c:v>
                </c:pt>
                <c:pt idx="29648">
                  <c:v>109.51054568089999</c:v>
                </c:pt>
                <c:pt idx="29649">
                  <c:v>109.5128884074</c:v>
                </c:pt>
                <c:pt idx="29650">
                  <c:v>109.5155733556</c:v>
                </c:pt>
                <c:pt idx="29651">
                  <c:v>109.5170201343</c:v>
                </c:pt>
                <c:pt idx="29652">
                  <c:v>109.51877048990001</c:v>
                </c:pt>
                <c:pt idx="29653">
                  <c:v>109.5208456153</c:v>
                </c:pt>
                <c:pt idx="29654">
                  <c:v>109.52149303180001</c:v>
                </c:pt>
                <c:pt idx="29655">
                  <c:v>109.5237274194</c:v>
                </c:pt>
                <c:pt idx="29656">
                  <c:v>109.52596416679999</c:v>
                </c:pt>
                <c:pt idx="29657">
                  <c:v>109.5274423636</c:v>
                </c:pt>
                <c:pt idx="29658">
                  <c:v>109.528813863</c:v>
                </c:pt>
                <c:pt idx="29659">
                  <c:v>109.52891575699999</c:v>
                </c:pt>
                <c:pt idx="29660">
                  <c:v>109.5293324613</c:v>
                </c:pt>
                <c:pt idx="29661">
                  <c:v>109.5306082993</c:v>
                </c:pt>
                <c:pt idx="29662">
                  <c:v>109.53432278690001</c:v>
                </c:pt>
                <c:pt idx="29663">
                  <c:v>109.5386057803</c:v>
                </c:pt>
                <c:pt idx="29664">
                  <c:v>109.5408417228</c:v>
                </c:pt>
                <c:pt idx="29665">
                  <c:v>109.5425151954</c:v>
                </c:pt>
                <c:pt idx="29666">
                  <c:v>109.5441533196</c:v>
                </c:pt>
                <c:pt idx="29667">
                  <c:v>109.54485156059999</c:v>
                </c:pt>
                <c:pt idx="29668">
                  <c:v>109.545213968</c:v>
                </c:pt>
                <c:pt idx="29669">
                  <c:v>109.5456496051</c:v>
                </c:pt>
                <c:pt idx="29670">
                  <c:v>109.5463678008</c:v>
                </c:pt>
                <c:pt idx="29671">
                  <c:v>109.5512008956</c:v>
                </c:pt>
                <c:pt idx="29672">
                  <c:v>109.5559153132</c:v>
                </c:pt>
                <c:pt idx="29673">
                  <c:v>109.5564787048</c:v>
                </c:pt>
                <c:pt idx="29674">
                  <c:v>109.5580516034</c:v>
                </c:pt>
                <c:pt idx="29675">
                  <c:v>109.5600721406</c:v>
                </c:pt>
                <c:pt idx="29676">
                  <c:v>109.5607152585</c:v>
                </c:pt>
                <c:pt idx="29677">
                  <c:v>109.5609562682</c:v>
                </c:pt>
                <c:pt idx="29678">
                  <c:v>109.5613829048</c:v>
                </c:pt>
                <c:pt idx="29679">
                  <c:v>109.5620904447</c:v>
                </c:pt>
                <c:pt idx="29680">
                  <c:v>109.56321650629999</c:v>
                </c:pt>
                <c:pt idx="29681">
                  <c:v>109.5640885122</c:v>
                </c:pt>
                <c:pt idx="29682">
                  <c:v>109.5649554116</c:v>
                </c:pt>
                <c:pt idx="29683">
                  <c:v>109.5660246602</c:v>
                </c:pt>
                <c:pt idx="29684">
                  <c:v>109.56676768929999</c:v>
                </c:pt>
                <c:pt idx="29685">
                  <c:v>109.5673373147</c:v>
                </c:pt>
                <c:pt idx="29686">
                  <c:v>109.5675108265</c:v>
                </c:pt>
                <c:pt idx="29687">
                  <c:v>109.5675509837</c:v>
                </c:pt>
                <c:pt idx="29688">
                  <c:v>109.56766875610001</c:v>
                </c:pt>
                <c:pt idx="29689">
                  <c:v>109.5687713392</c:v>
                </c:pt>
                <c:pt idx="29690">
                  <c:v>109.57039226400001</c:v>
                </c:pt>
                <c:pt idx="29691">
                  <c:v>109.57144788079999</c:v>
                </c:pt>
                <c:pt idx="29692">
                  <c:v>109.5725438563</c:v>
                </c:pt>
                <c:pt idx="29693">
                  <c:v>109.5732474803</c:v>
                </c:pt>
                <c:pt idx="29694">
                  <c:v>109.5734862804</c:v>
                </c:pt>
                <c:pt idx="29695">
                  <c:v>109.57475708769999</c:v>
                </c:pt>
                <c:pt idx="29696">
                  <c:v>109.5777722792</c:v>
                </c:pt>
                <c:pt idx="29697">
                  <c:v>109.58096614919999</c:v>
                </c:pt>
                <c:pt idx="29698">
                  <c:v>109.5831318964</c:v>
                </c:pt>
                <c:pt idx="29699">
                  <c:v>109.5870018792</c:v>
                </c:pt>
                <c:pt idx="29700">
                  <c:v>109.59004881600001</c:v>
                </c:pt>
                <c:pt idx="29701">
                  <c:v>109.5911601743</c:v>
                </c:pt>
                <c:pt idx="29702">
                  <c:v>109.5928240496</c:v>
                </c:pt>
                <c:pt idx="29703">
                  <c:v>109.5945394159</c:v>
                </c:pt>
                <c:pt idx="29704">
                  <c:v>109.5957222433</c:v>
                </c:pt>
                <c:pt idx="29705">
                  <c:v>109.5962514461</c:v>
                </c:pt>
                <c:pt idx="29706">
                  <c:v>109.5969142589</c:v>
                </c:pt>
                <c:pt idx="29707">
                  <c:v>109.5972316718</c:v>
                </c:pt>
                <c:pt idx="29708">
                  <c:v>109.5980843241</c:v>
                </c:pt>
                <c:pt idx="29709">
                  <c:v>109.5991556574</c:v>
                </c:pt>
                <c:pt idx="29710">
                  <c:v>109.60019397710001</c:v>
                </c:pt>
                <c:pt idx="29711">
                  <c:v>109.60106166760001</c:v>
                </c:pt>
                <c:pt idx="29712">
                  <c:v>109.60129106780001</c:v>
                </c:pt>
                <c:pt idx="29713">
                  <c:v>109.6022606249</c:v>
                </c:pt>
                <c:pt idx="29714">
                  <c:v>109.6034730512</c:v>
                </c:pt>
                <c:pt idx="29715">
                  <c:v>109.60404808769999</c:v>
                </c:pt>
                <c:pt idx="29716">
                  <c:v>109.604411525</c:v>
                </c:pt>
                <c:pt idx="29717">
                  <c:v>109.6052023578</c:v>
                </c:pt>
                <c:pt idx="29718">
                  <c:v>109.60591236560001</c:v>
                </c:pt>
                <c:pt idx="29719">
                  <c:v>109.6060293636</c:v>
                </c:pt>
                <c:pt idx="29720">
                  <c:v>109.60652761839999</c:v>
                </c:pt>
                <c:pt idx="29721">
                  <c:v>109.6105758728</c:v>
                </c:pt>
                <c:pt idx="29722">
                  <c:v>109.61436909</c:v>
                </c:pt>
                <c:pt idx="29723">
                  <c:v>109.6145931273</c:v>
                </c:pt>
                <c:pt idx="29724">
                  <c:v>109.61534609429999</c:v>
                </c:pt>
                <c:pt idx="29725">
                  <c:v>109.6177887576</c:v>
                </c:pt>
                <c:pt idx="29726">
                  <c:v>109.62026386639999</c:v>
                </c:pt>
                <c:pt idx="29727">
                  <c:v>109.622004702</c:v>
                </c:pt>
                <c:pt idx="29728">
                  <c:v>109.6233853279</c:v>
                </c:pt>
                <c:pt idx="29729">
                  <c:v>109.6239189433</c:v>
                </c:pt>
                <c:pt idx="29730">
                  <c:v>109.6251552961</c:v>
                </c:pt>
                <c:pt idx="29731">
                  <c:v>109.6275914245</c:v>
                </c:pt>
                <c:pt idx="29732">
                  <c:v>109.6290125973</c:v>
                </c:pt>
                <c:pt idx="29733">
                  <c:v>109.62963272010001</c:v>
                </c:pt>
                <c:pt idx="29734">
                  <c:v>109.63068644259999</c:v>
                </c:pt>
                <c:pt idx="29735">
                  <c:v>109.6317463642</c:v>
                </c:pt>
                <c:pt idx="29736">
                  <c:v>109.63304183450001</c:v>
                </c:pt>
                <c:pt idx="29737">
                  <c:v>109.6349049539</c:v>
                </c:pt>
                <c:pt idx="29738">
                  <c:v>109.6376475034</c:v>
                </c:pt>
                <c:pt idx="29739">
                  <c:v>109.639910703</c:v>
                </c:pt>
                <c:pt idx="29740">
                  <c:v>109.6413532119</c:v>
                </c:pt>
                <c:pt idx="29741">
                  <c:v>109.64276356640001</c:v>
                </c:pt>
                <c:pt idx="29742">
                  <c:v>109.64379429749999</c:v>
                </c:pt>
                <c:pt idx="29743">
                  <c:v>109.6442873259</c:v>
                </c:pt>
                <c:pt idx="29744">
                  <c:v>109.6444042893</c:v>
                </c:pt>
                <c:pt idx="29745">
                  <c:v>109.64473771599999</c:v>
                </c:pt>
                <c:pt idx="29746">
                  <c:v>109.64508871699999</c:v>
                </c:pt>
                <c:pt idx="29747">
                  <c:v>109.6451883469</c:v>
                </c:pt>
                <c:pt idx="29748">
                  <c:v>109.64550531410001</c:v>
                </c:pt>
                <c:pt idx="29749">
                  <c:v>109.6468722388</c:v>
                </c:pt>
                <c:pt idx="29750">
                  <c:v>109.648664766</c:v>
                </c:pt>
                <c:pt idx="29751">
                  <c:v>109.6529751442</c:v>
                </c:pt>
                <c:pt idx="29752">
                  <c:v>109.6569360992</c:v>
                </c:pt>
                <c:pt idx="29753">
                  <c:v>109.6573332703</c:v>
                </c:pt>
                <c:pt idx="29754">
                  <c:v>109.65739929039999</c:v>
                </c:pt>
                <c:pt idx="29755">
                  <c:v>109.65809332009999</c:v>
                </c:pt>
                <c:pt idx="29756">
                  <c:v>109.65886887320001</c:v>
                </c:pt>
                <c:pt idx="29757">
                  <c:v>109.6599547088</c:v>
                </c:pt>
                <c:pt idx="29758">
                  <c:v>109.6622426472</c:v>
                </c:pt>
                <c:pt idx="29759">
                  <c:v>109.6652673933</c:v>
                </c:pt>
                <c:pt idx="29760">
                  <c:v>109.66769163799999</c:v>
                </c:pt>
                <c:pt idx="29761">
                  <c:v>109.67167506769999</c:v>
                </c:pt>
                <c:pt idx="29762">
                  <c:v>109.6754224104</c:v>
                </c:pt>
                <c:pt idx="29763">
                  <c:v>109.67674280350001</c:v>
                </c:pt>
                <c:pt idx="29764">
                  <c:v>109.6778057013</c:v>
                </c:pt>
                <c:pt idx="29765">
                  <c:v>109.67914944330001</c:v>
                </c:pt>
                <c:pt idx="29766">
                  <c:v>109.680499334</c:v>
                </c:pt>
                <c:pt idx="29767">
                  <c:v>109.6809641671</c:v>
                </c:pt>
                <c:pt idx="29768">
                  <c:v>109.6812998699</c:v>
                </c:pt>
                <c:pt idx="29769">
                  <c:v>109.6816020328</c:v>
                </c:pt>
                <c:pt idx="29770">
                  <c:v>109.6835531863</c:v>
                </c:pt>
                <c:pt idx="29771">
                  <c:v>109.6853354701</c:v>
                </c:pt>
                <c:pt idx="29772">
                  <c:v>109.6854498245</c:v>
                </c:pt>
                <c:pt idx="29773">
                  <c:v>109.6865718832</c:v>
                </c:pt>
                <c:pt idx="29774">
                  <c:v>109.6877393537</c:v>
                </c:pt>
                <c:pt idx="29775">
                  <c:v>109.68844233910001</c:v>
                </c:pt>
                <c:pt idx="29776">
                  <c:v>109.6892957301</c:v>
                </c:pt>
                <c:pt idx="29777">
                  <c:v>109.6910531414</c:v>
                </c:pt>
                <c:pt idx="29778">
                  <c:v>109.693371824</c:v>
                </c:pt>
                <c:pt idx="29779">
                  <c:v>109.69449208189999</c:v>
                </c:pt>
                <c:pt idx="29780">
                  <c:v>109.6950028891</c:v>
                </c:pt>
                <c:pt idx="29781">
                  <c:v>109.6956928263</c:v>
                </c:pt>
                <c:pt idx="29782">
                  <c:v>109.6965621511</c:v>
                </c:pt>
                <c:pt idx="29783">
                  <c:v>109.6981004611</c:v>
                </c:pt>
                <c:pt idx="29784">
                  <c:v>109.7001269806</c:v>
                </c:pt>
                <c:pt idx="29785">
                  <c:v>109.7016435366</c:v>
                </c:pt>
                <c:pt idx="29786">
                  <c:v>109.70305314319999</c:v>
                </c:pt>
                <c:pt idx="29787">
                  <c:v>109.7039120133</c:v>
                </c:pt>
                <c:pt idx="29788">
                  <c:v>109.7040904656</c:v>
                </c:pt>
                <c:pt idx="29789">
                  <c:v>109.7054256282</c:v>
                </c:pt>
                <c:pt idx="29790">
                  <c:v>109.7081341593</c:v>
                </c:pt>
                <c:pt idx="29791">
                  <c:v>109.7104635482</c:v>
                </c:pt>
                <c:pt idx="29792">
                  <c:v>109.7120199798</c:v>
                </c:pt>
                <c:pt idx="29793">
                  <c:v>109.7145054347</c:v>
                </c:pt>
                <c:pt idx="29794">
                  <c:v>109.7167885299</c:v>
                </c:pt>
                <c:pt idx="29795">
                  <c:v>109.71755635</c:v>
                </c:pt>
                <c:pt idx="29796">
                  <c:v>109.7190280933</c:v>
                </c:pt>
                <c:pt idx="29797">
                  <c:v>109.7202394982</c:v>
                </c:pt>
                <c:pt idx="29798">
                  <c:v>109.72073097409999</c:v>
                </c:pt>
                <c:pt idx="29799">
                  <c:v>109.72134594320001</c:v>
                </c:pt>
                <c:pt idx="29800">
                  <c:v>109.7219463423</c:v>
                </c:pt>
                <c:pt idx="29801">
                  <c:v>109.7242062788</c:v>
                </c:pt>
                <c:pt idx="29802">
                  <c:v>109.72656759500001</c:v>
                </c:pt>
                <c:pt idx="29803">
                  <c:v>109.7275240555</c:v>
                </c:pt>
                <c:pt idx="29804">
                  <c:v>109.7279431011</c:v>
                </c:pt>
                <c:pt idx="29805">
                  <c:v>109.72865740570001</c:v>
                </c:pt>
                <c:pt idx="29806">
                  <c:v>109.72997908000001</c:v>
                </c:pt>
                <c:pt idx="29807">
                  <c:v>109.7308068872</c:v>
                </c:pt>
                <c:pt idx="29808">
                  <c:v>109.732137034</c:v>
                </c:pt>
                <c:pt idx="29809">
                  <c:v>109.7336965673</c:v>
                </c:pt>
                <c:pt idx="29810">
                  <c:v>109.7343280234</c:v>
                </c:pt>
                <c:pt idx="29811">
                  <c:v>109.73506733310001</c:v>
                </c:pt>
                <c:pt idx="29812">
                  <c:v>109.73647375429999</c:v>
                </c:pt>
                <c:pt idx="29813">
                  <c:v>109.73777062729999</c:v>
                </c:pt>
                <c:pt idx="29814">
                  <c:v>109.73887330460001</c:v>
                </c:pt>
                <c:pt idx="29815">
                  <c:v>109.7400248483</c:v>
                </c:pt>
                <c:pt idx="29816">
                  <c:v>109.74069119479999</c:v>
                </c:pt>
                <c:pt idx="29817">
                  <c:v>109.74124358429999</c:v>
                </c:pt>
                <c:pt idx="29818">
                  <c:v>109.741958614</c:v>
                </c:pt>
                <c:pt idx="29819">
                  <c:v>109.7443893722</c:v>
                </c:pt>
                <c:pt idx="29820">
                  <c:v>109.7469030299</c:v>
                </c:pt>
                <c:pt idx="29821">
                  <c:v>109.7475562634</c:v>
                </c:pt>
                <c:pt idx="29822">
                  <c:v>109.7493285715</c:v>
                </c:pt>
                <c:pt idx="29823">
                  <c:v>109.75142327410001</c:v>
                </c:pt>
                <c:pt idx="29824">
                  <c:v>109.7542208136</c:v>
                </c:pt>
                <c:pt idx="29825">
                  <c:v>109.7567229663</c:v>
                </c:pt>
                <c:pt idx="29826">
                  <c:v>109.75922769269999</c:v>
                </c:pt>
                <c:pt idx="29827">
                  <c:v>109.7620280065</c:v>
                </c:pt>
                <c:pt idx="29828">
                  <c:v>109.7629268739</c:v>
                </c:pt>
                <c:pt idx="29829">
                  <c:v>109.7642751891</c:v>
                </c:pt>
                <c:pt idx="29830">
                  <c:v>109.7657783759</c:v>
                </c:pt>
                <c:pt idx="29831">
                  <c:v>109.7664626033</c:v>
                </c:pt>
                <c:pt idx="29832">
                  <c:v>109.7672432903</c:v>
                </c:pt>
                <c:pt idx="29833">
                  <c:v>109.7683225464</c:v>
                </c:pt>
                <c:pt idx="29834">
                  <c:v>109.76912239550001</c:v>
                </c:pt>
                <c:pt idx="29835">
                  <c:v>109.7707016137</c:v>
                </c:pt>
                <c:pt idx="29836">
                  <c:v>109.7719590343</c:v>
                </c:pt>
                <c:pt idx="29837">
                  <c:v>109.7722930922</c:v>
                </c:pt>
                <c:pt idx="29838">
                  <c:v>109.77516145440001</c:v>
                </c:pt>
                <c:pt idx="29839">
                  <c:v>109.7785106037</c:v>
                </c:pt>
                <c:pt idx="29840">
                  <c:v>109.77950769500001</c:v>
                </c:pt>
                <c:pt idx="29841">
                  <c:v>109.7803019633</c:v>
                </c:pt>
                <c:pt idx="29842">
                  <c:v>109.7813423835</c:v>
                </c:pt>
                <c:pt idx="29843">
                  <c:v>109.78214137569999</c:v>
                </c:pt>
                <c:pt idx="29844">
                  <c:v>109.783249469</c:v>
                </c:pt>
                <c:pt idx="29845">
                  <c:v>109.78412985990001</c:v>
                </c:pt>
                <c:pt idx="29846">
                  <c:v>109.7843871061</c:v>
                </c:pt>
                <c:pt idx="29847">
                  <c:v>109.7859331664</c:v>
                </c:pt>
                <c:pt idx="29848">
                  <c:v>109.788548343</c:v>
                </c:pt>
                <c:pt idx="29849">
                  <c:v>109.7899566482</c:v>
                </c:pt>
                <c:pt idx="29850">
                  <c:v>109.79086832340001</c:v>
                </c:pt>
                <c:pt idx="29851">
                  <c:v>109.7919737819</c:v>
                </c:pt>
                <c:pt idx="29852">
                  <c:v>109.79238891750001</c:v>
                </c:pt>
                <c:pt idx="29853">
                  <c:v>109.7935261394</c:v>
                </c:pt>
                <c:pt idx="29854">
                  <c:v>109.79548543609999</c:v>
                </c:pt>
                <c:pt idx="29855">
                  <c:v>109.7965211983</c:v>
                </c:pt>
                <c:pt idx="29856">
                  <c:v>109.796809912</c:v>
                </c:pt>
                <c:pt idx="29857">
                  <c:v>109.797262945</c:v>
                </c:pt>
                <c:pt idx="29858">
                  <c:v>109.79837704099999</c:v>
                </c:pt>
                <c:pt idx="29859">
                  <c:v>109.7997100994</c:v>
                </c:pt>
                <c:pt idx="29860">
                  <c:v>109.80082161270001</c:v>
                </c:pt>
                <c:pt idx="29861">
                  <c:v>109.804026463</c:v>
                </c:pt>
                <c:pt idx="29862">
                  <c:v>109.806728617</c:v>
                </c:pt>
                <c:pt idx="29863">
                  <c:v>109.80732576859999</c:v>
                </c:pt>
                <c:pt idx="29864">
                  <c:v>109.80892448669999</c:v>
                </c:pt>
                <c:pt idx="29865">
                  <c:v>109.8099991699</c:v>
                </c:pt>
                <c:pt idx="29866">
                  <c:v>109.81007899559999</c:v>
                </c:pt>
                <c:pt idx="29867">
                  <c:v>109.810743558</c:v>
                </c:pt>
                <c:pt idx="29868">
                  <c:v>109.8118404575</c:v>
                </c:pt>
                <c:pt idx="29869">
                  <c:v>109.8129332611</c:v>
                </c:pt>
                <c:pt idx="29870">
                  <c:v>109.8137317664</c:v>
                </c:pt>
                <c:pt idx="29871">
                  <c:v>109.8144993117</c:v>
                </c:pt>
                <c:pt idx="29872">
                  <c:v>109.816184853</c:v>
                </c:pt>
                <c:pt idx="29873">
                  <c:v>109.81754067519999</c:v>
                </c:pt>
                <c:pt idx="29874">
                  <c:v>109.8178248063</c:v>
                </c:pt>
                <c:pt idx="29875">
                  <c:v>109.8185066938</c:v>
                </c:pt>
                <c:pt idx="29876">
                  <c:v>109.8207282324</c:v>
                </c:pt>
                <c:pt idx="29877">
                  <c:v>109.82265865780001</c:v>
                </c:pt>
                <c:pt idx="29878">
                  <c:v>109.8236573236</c:v>
                </c:pt>
                <c:pt idx="29879">
                  <c:v>109.8260801565</c:v>
                </c:pt>
                <c:pt idx="29880">
                  <c:v>109.8285709539</c:v>
                </c:pt>
                <c:pt idx="29881">
                  <c:v>109.82985351799999</c:v>
                </c:pt>
                <c:pt idx="29882">
                  <c:v>109.8307707984</c:v>
                </c:pt>
                <c:pt idx="29883">
                  <c:v>109.8312979401</c:v>
                </c:pt>
                <c:pt idx="29884">
                  <c:v>109.8318636322</c:v>
                </c:pt>
                <c:pt idx="29885">
                  <c:v>109.8323667428</c:v>
                </c:pt>
                <c:pt idx="29886">
                  <c:v>109.8330086056</c:v>
                </c:pt>
                <c:pt idx="29887">
                  <c:v>109.83403039069999</c:v>
                </c:pt>
                <c:pt idx="29888">
                  <c:v>109.83466483719999</c:v>
                </c:pt>
                <c:pt idx="29889">
                  <c:v>109.8354765955</c:v>
                </c:pt>
                <c:pt idx="29890">
                  <c:v>109.8362754107</c:v>
                </c:pt>
                <c:pt idx="29891">
                  <c:v>109.83644580390001</c:v>
                </c:pt>
                <c:pt idx="29892">
                  <c:v>109.83660681969999</c:v>
                </c:pt>
                <c:pt idx="29893">
                  <c:v>109.83715450770001</c:v>
                </c:pt>
                <c:pt idx="29894">
                  <c:v>109.8387794658</c:v>
                </c:pt>
                <c:pt idx="29895">
                  <c:v>109.8421445738</c:v>
                </c:pt>
                <c:pt idx="29896">
                  <c:v>109.84582589919999</c:v>
                </c:pt>
                <c:pt idx="29897">
                  <c:v>109.8474039986</c:v>
                </c:pt>
                <c:pt idx="29898">
                  <c:v>109.8476775111</c:v>
                </c:pt>
                <c:pt idx="29899">
                  <c:v>109.8489638771</c:v>
                </c:pt>
                <c:pt idx="29900">
                  <c:v>109.8505789007</c:v>
                </c:pt>
                <c:pt idx="29901">
                  <c:v>109.8526102191</c:v>
                </c:pt>
                <c:pt idx="29902">
                  <c:v>109.8543002171</c:v>
                </c:pt>
                <c:pt idx="29903">
                  <c:v>109.8549028525</c:v>
                </c:pt>
                <c:pt idx="29904">
                  <c:v>109.8559571583</c:v>
                </c:pt>
                <c:pt idx="29905">
                  <c:v>109.85675313</c:v>
                </c:pt>
                <c:pt idx="29906">
                  <c:v>109.8594442097</c:v>
                </c:pt>
                <c:pt idx="29907">
                  <c:v>109.86338876809999</c:v>
                </c:pt>
                <c:pt idx="29908">
                  <c:v>109.86485188180001</c:v>
                </c:pt>
                <c:pt idx="29909">
                  <c:v>109.8658423638</c:v>
                </c:pt>
                <c:pt idx="29910">
                  <c:v>109.8675800102</c:v>
                </c:pt>
                <c:pt idx="29911">
                  <c:v>109.8693293252</c:v>
                </c:pt>
                <c:pt idx="29912">
                  <c:v>109.8712356547</c:v>
                </c:pt>
                <c:pt idx="29913">
                  <c:v>109.872792686</c:v>
                </c:pt>
                <c:pt idx="29914">
                  <c:v>109.8736167581</c:v>
                </c:pt>
                <c:pt idx="29915">
                  <c:v>109.87404935009999</c:v>
                </c:pt>
                <c:pt idx="29916">
                  <c:v>109.87436475440001</c:v>
                </c:pt>
                <c:pt idx="29917">
                  <c:v>109.8745482728</c:v>
                </c:pt>
                <c:pt idx="29918">
                  <c:v>109.8748491395</c:v>
                </c:pt>
                <c:pt idx="29919">
                  <c:v>109.87552928069999</c:v>
                </c:pt>
                <c:pt idx="29920">
                  <c:v>109.87777765689999</c:v>
                </c:pt>
                <c:pt idx="29921">
                  <c:v>109.88078088109999</c:v>
                </c:pt>
                <c:pt idx="29922">
                  <c:v>109.8826788686</c:v>
                </c:pt>
                <c:pt idx="29923">
                  <c:v>109.88448461119999</c:v>
                </c:pt>
                <c:pt idx="29924">
                  <c:v>109.8856507877</c:v>
                </c:pt>
                <c:pt idx="29925">
                  <c:v>109.8871743152</c:v>
                </c:pt>
                <c:pt idx="29926">
                  <c:v>109.8887782795</c:v>
                </c:pt>
                <c:pt idx="29927">
                  <c:v>109.8890659936</c:v>
                </c:pt>
                <c:pt idx="29928">
                  <c:v>109.8893837912</c:v>
                </c:pt>
                <c:pt idx="29929">
                  <c:v>109.889603134</c:v>
                </c:pt>
                <c:pt idx="29930">
                  <c:v>109.8899453204</c:v>
                </c:pt>
                <c:pt idx="29931">
                  <c:v>109.89041880409999</c:v>
                </c:pt>
                <c:pt idx="29932">
                  <c:v>109.8906734433</c:v>
                </c:pt>
                <c:pt idx="29933">
                  <c:v>109.89071393650001</c:v>
                </c:pt>
                <c:pt idx="29934">
                  <c:v>109.89092938260001</c:v>
                </c:pt>
                <c:pt idx="29935">
                  <c:v>109.8914968135</c:v>
                </c:pt>
                <c:pt idx="29936">
                  <c:v>109.89345595730001</c:v>
                </c:pt>
                <c:pt idx="29937">
                  <c:v>109.8962915359</c:v>
                </c:pt>
                <c:pt idx="29938">
                  <c:v>109.8979920842</c:v>
                </c:pt>
                <c:pt idx="29939">
                  <c:v>109.8984920597</c:v>
                </c:pt>
                <c:pt idx="29940">
                  <c:v>109.8987148252</c:v>
                </c:pt>
                <c:pt idx="29941">
                  <c:v>109.89972806759999</c:v>
                </c:pt>
                <c:pt idx="29942">
                  <c:v>109.901410653</c:v>
                </c:pt>
                <c:pt idx="29943">
                  <c:v>109.9023772282</c:v>
                </c:pt>
                <c:pt idx="29944">
                  <c:v>109.9032741581</c:v>
                </c:pt>
                <c:pt idx="29945">
                  <c:v>109.90407376669999</c:v>
                </c:pt>
                <c:pt idx="29946">
                  <c:v>109.9042341254</c:v>
                </c:pt>
                <c:pt idx="29947">
                  <c:v>109.90448509639999</c:v>
                </c:pt>
                <c:pt idx="29948">
                  <c:v>109.90492052720001</c:v>
                </c:pt>
                <c:pt idx="29949">
                  <c:v>109.9052842888</c:v>
                </c:pt>
                <c:pt idx="29950">
                  <c:v>109.9053782024</c:v>
                </c:pt>
                <c:pt idx="29951">
                  <c:v>109.9055269839</c:v>
                </c:pt>
                <c:pt idx="29952">
                  <c:v>109.90566272469999</c:v>
                </c:pt>
                <c:pt idx="29953">
                  <c:v>109.90622827</c:v>
                </c:pt>
                <c:pt idx="29954">
                  <c:v>109.9071459362</c:v>
                </c:pt>
                <c:pt idx="29955">
                  <c:v>109.9100311322</c:v>
                </c:pt>
                <c:pt idx="29956">
                  <c:v>109.91346415149999</c:v>
                </c:pt>
                <c:pt idx="29957">
                  <c:v>109.91451249470001</c:v>
                </c:pt>
                <c:pt idx="29958">
                  <c:v>109.91480339650001</c:v>
                </c:pt>
                <c:pt idx="29959">
                  <c:v>109.9151110995</c:v>
                </c:pt>
                <c:pt idx="29960">
                  <c:v>109.9159176122</c:v>
                </c:pt>
                <c:pt idx="29961">
                  <c:v>109.91696877059999</c:v>
                </c:pt>
                <c:pt idx="29962">
                  <c:v>109.9178123943</c:v>
                </c:pt>
                <c:pt idx="29963">
                  <c:v>109.91883598219999</c:v>
                </c:pt>
                <c:pt idx="29964">
                  <c:v>109.91939448550001</c:v>
                </c:pt>
                <c:pt idx="29965">
                  <c:v>109.9201311515</c:v>
                </c:pt>
                <c:pt idx="29966">
                  <c:v>109.9212634797</c:v>
                </c:pt>
                <c:pt idx="29967">
                  <c:v>109.92282767490001</c:v>
                </c:pt>
                <c:pt idx="29968">
                  <c:v>109.92412477080001</c:v>
                </c:pt>
                <c:pt idx="29969">
                  <c:v>109.9247916751</c:v>
                </c:pt>
                <c:pt idx="29970">
                  <c:v>109.92537956300001</c:v>
                </c:pt>
                <c:pt idx="29971">
                  <c:v>109.92629407</c:v>
                </c:pt>
                <c:pt idx="29972">
                  <c:v>109.92746605009999</c:v>
                </c:pt>
                <c:pt idx="29973">
                  <c:v>109.9299373141</c:v>
                </c:pt>
                <c:pt idx="29974">
                  <c:v>109.93281978890001</c:v>
                </c:pt>
                <c:pt idx="29975">
                  <c:v>109.9347488144</c:v>
                </c:pt>
                <c:pt idx="29976">
                  <c:v>109.9363804428</c:v>
                </c:pt>
                <c:pt idx="29977">
                  <c:v>109.9378787478</c:v>
                </c:pt>
                <c:pt idx="29978">
                  <c:v>109.93945016550001</c:v>
                </c:pt>
                <c:pt idx="29979">
                  <c:v>109.94037970479999</c:v>
                </c:pt>
                <c:pt idx="29980">
                  <c:v>109.940929346</c:v>
                </c:pt>
                <c:pt idx="29981">
                  <c:v>109.9416124263</c:v>
                </c:pt>
                <c:pt idx="29982">
                  <c:v>109.9453103371</c:v>
                </c:pt>
                <c:pt idx="29983">
                  <c:v>109.94851676259999</c:v>
                </c:pt>
                <c:pt idx="29984">
                  <c:v>109.94863784170001</c:v>
                </c:pt>
                <c:pt idx="29985">
                  <c:v>109.94881270099999</c:v>
                </c:pt>
                <c:pt idx="29986">
                  <c:v>109.9490983029</c:v>
                </c:pt>
                <c:pt idx="29987">
                  <c:v>109.9494330247</c:v>
                </c:pt>
                <c:pt idx="29988">
                  <c:v>109.94981168530001</c:v>
                </c:pt>
                <c:pt idx="29989">
                  <c:v>109.9514455648</c:v>
                </c:pt>
                <c:pt idx="29990">
                  <c:v>109.95327358519999</c:v>
                </c:pt>
                <c:pt idx="29991">
                  <c:v>109.9536927341</c:v>
                </c:pt>
                <c:pt idx="29992">
                  <c:v>109.9541178142</c:v>
                </c:pt>
                <c:pt idx="29993">
                  <c:v>109.954598094</c:v>
                </c:pt>
                <c:pt idx="29994">
                  <c:v>109.9547417439</c:v>
                </c:pt>
                <c:pt idx="29995">
                  <c:v>109.9556531675</c:v>
                </c:pt>
                <c:pt idx="29996">
                  <c:v>109.95736461910001</c:v>
                </c:pt>
                <c:pt idx="29997">
                  <c:v>109.9588218296</c:v>
                </c:pt>
                <c:pt idx="29998">
                  <c:v>109.960108041</c:v>
                </c:pt>
                <c:pt idx="29999">
                  <c:v>109.9611013044</c:v>
                </c:pt>
                <c:pt idx="30000">
                  <c:v>109.961581618</c:v>
                </c:pt>
                <c:pt idx="30001">
                  <c:v>109.96214423000001</c:v>
                </c:pt>
                <c:pt idx="30002">
                  <c:v>109.96400726420001</c:v>
                </c:pt>
                <c:pt idx="30003">
                  <c:v>109.9658539225</c:v>
                </c:pt>
                <c:pt idx="30004">
                  <c:v>109.9668366091</c:v>
                </c:pt>
                <c:pt idx="30005">
                  <c:v>109.9677694275</c:v>
                </c:pt>
                <c:pt idx="30006">
                  <c:v>109.968619252</c:v>
                </c:pt>
                <c:pt idx="30007">
                  <c:v>109.96952778399999</c:v>
                </c:pt>
                <c:pt idx="30008">
                  <c:v>109.9713035793</c:v>
                </c:pt>
                <c:pt idx="30009">
                  <c:v>109.9745057864</c:v>
                </c:pt>
                <c:pt idx="30010">
                  <c:v>109.9770516629</c:v>
                </c:pt>
                <c:pt idx="30011">
                  <c:v>109.97839077090001</c:v>
                </c:pt>
                <c:pt idx="30012">
                  <c:v>109.97964365529999</c:v>
                </c:pt>
                <c:pt idx="30013">
                  <c:v>109.9803209717</c:v>
                </c:pt>
                <c:pt idx="30014">
                  <c:v>109.9805328155</c:v>
                </c:pt>
                <c:pt idx="30015">
                  <c:v>109.9824382876</c:v>
                </c:pt>
                <c:pt idx="30016">
                  <c:v>109.98445125790001</c:v>
                </c:pt>
                <c:pt idx="30017">
                  <c:v>109.9857576664</c:v>
                </c:pt>
                <c:pt idx="30018">
                  <c:v>109.9874181899</c:v>
                </c:pt>
                <c:pt idx="30019">
                  <c:v>109.988159263</c:v>
                </c:pt>
                <c:pt idx="30020">
                  <c:v>109.98876724589999</c:v>
                </c:pt>
                <c:pt idx="30021">
                  <c:v>109.9903074269</c:v>
                </c:pt>
                <c:pt idx="30022">
                  <c:v>109.992889589</c:v>
                </c:pt>
                <c:pt idx="30023">
                  <c:v>109.9945053786</c:v>
                </c:pt>
                <c:pt idx="30024">
                  <c:v>109.995115314</c:v>
                </c:pt>
                <c:pt idx="30025">
                  <c:v>109.9957946116</c:v>
                </c:pt>
                <c:pt idx="30026">
                  <c:v>109.996129203</c:v>
                </c:pt>
                <c:pt idx="30027">
                  <c:v>109.99654575700001</c:v>
                </c:pt>
                <c:pt idx="30028">
                  <c:v>109.99777800539999</c:v>
                </c:pt>
                <c:pt idx="30029">
                  <c:v>109.9990541985</c:v>
                </c:pt>
                <c:pt idx="30030">
                  <c:v>109.9994505631</c:v>
                </c:pt>
                <c:pt idx="30031">
                  <c:v>109.99974914160001</c:v>
                </c:pt>
                <c:pt idx="30032">
                  <c:v>110.0000654337</c:v>
                </c:pt>
                <c:pt idx="30033">
                  <c:v>110.0009870284</c:v>
                </c:pt>
                <c:pt idx="30034">
                  <c:v>110.0020968561</c:v>
                </c:pt>
                <c:pt idx="30035">
                  <c:v>110.00267796350001</c:v>
                </c:pt>
                <c:pt idx="30036">
                  <c:v>110.00347243500001</c:v>
                </c:pt>
                <c:pt idx="30037">
                  <c:v>110.00451899879999</c:v>
                </c:pt>
                <c:pt idx="30038">
                  <c:v>110.0054633046</c:v>
                </c:pt>
                <c:pt idx="30039">
                  <c:v>110.00612237679999</c:v>
                </c:pt>
                <c:pt idx="30040">
                  <c:v>110.0075804784</c:v>
                </c:pt>
                <c:pt idx="30041">
                  <c:v>110.0097740771</c:v>
                </c:pt>
                <c:pt idx="30042">
                  <c:v>110.01075406530001</c:v>
                </c:pt>
                <c:pt idx="30043">
                  <c:v>110.0123087111</c:v>
                </c:pt>
                <c:pt idx="30044">
                  <c:v>110.016775565</c:v>
                </c:pt>
                <c:pt idx="30045">
                  <c:v>110.0201758119</c:v>
                </c:pt>
                <c:pt idx="30046">
                  <c:v>110.0207139977</c:v>
                </c:pt>
                <c:pt idx="30047">
                  <c:v>110.0210184533</c:v>
                </c:pt>
                <c:pt idx="30048">
                  <c:v>110.0221625346</c:v>
                </c:pt>
                <c:pt idx="30049">
                  <c:v>110.0231484502</c:v>
                </c:pt>
                <c:pt idx="30050">
                  <c:v>110.0232098244</c:v>
                </c:pt>
                <c:pt idx="30051">
                  <c:v>110.02327795799999</c:v>
                </c:pt>
                <c:pt idx="30052">
                  <c:v>110.0235574598</c:v>
                </c:pt>
                <c:pt idx="30053">
                  <c:v>110.0244604765</c:v>
                </c:pt>
                <c:pt idx="30054">
                  <c:v>110.0251634502</c:v>
                </c:pt>
                <c:pt idx="30055">
                  <c:v>110.02533934909999</c:v>
                </c:pt>
                <c:pt idx="30056">
                  <c:v>110.02560044320001</c:v>
                </c:pt>
                <c:pt idx="30057">
                  <c:v>110.0258737945</c:v>
                </c:pt>
                <c:pt idx="30058">
                  <c:v>110.0269918692</c:v>
                </c:pt>
                <c:pt idx="30059">
                  <c:v>110.029775864</c:v>
                </c:pt>
                <c:pt idx="30060">
                  <c:v>110.03264410449999</c:v>
                </c:pt>
                <c:pt idx="30061">
                  <c:v>110.033715727</c:v>
                </c:pt>
                <c:pt idx="30062">
                  <c:v>110.0341470497</c:v>
                </c:pt>
                <c:pt idx="30063">
                  <c:v>110.03587473490001</c:v>
                </c:pt>
                <c:pt idx="30064">
                  <c:v>110.03766716299999</c:v>
                </c:pt>
                <c:pt idx="30065">
                  <c:v>110.03816253620001</c:v>
                </c:pt>
                <c:pt idx="30066">
                  <c:v>110.0388066957</c:v>
                </c:pt>
                <c:pt idx="30067">
                  <c:v>110.040109168</c:v>
                </c:pt>
                <c:pt idx="30068">
                  <c:v>110.0408530998</c:v>
                </c:pt>
                <c:pt idx="30069">
                  <c:v>110.04138734110001</c:v>
                </c:pt>
                <c:pt idx="30070">
                  <c:v>110.0429548294</c:v>
                </c:pt>
                <c:pt idx="30071">
                  <c:v>110.0447128907</c:v>
                </c:pt>
                <c:pt idx="30072">
                  <c:v>110.0463180023</c:v>
                </c:pt>
                <c:pt idx="30073">
                  <c:v>110.0473674182</c:v>
                </c:pt>
                <c:pt idx="30074">
                  <c:v>110.0475537662</c:v>
                </c:pt>
                <c:pt idx="30075">
                  <c:v>110.0480306529</c:v>
                </c:pt>
                <c:pt idx="30076">
                  <c:v>110.048857613</c:v>
                </c:pt>
                <c:pt idx="30077">
                  <c:v>110.0502817472</c:v>
                </c:pt>
                <c:pt idx="30078">
                  <c:v>110.0515334663</c:v>
                </c:pt>
                <c:pt idx="30079">
                  <c:v>110.0539386292</c:v>
                </c:pt>
                <c:pt idx="30080">
                  <c:v>110.0570439955</c:v>
                </c:pt>
                <c:pt idx="30081">
                  <c:v>110.05906469849999</c:v>
                </c:pt>
                <c:pt idx="30082">
                  <c:v>110.06012754389999</c:v>
                </c:pt>
                <c:pt idx="30083">
                  <c:v>110.0608554656</c:v>
                </c:pt>
                <c:pt idx="30084">
                  <c:v>110.0617604967</c:v>
                </c:pt>
                <c:pt idx="30085">
                  <c:v>110.06213926</c:v>
                </c:pt>
                <c:pt idx="30086">
                  <c:v>110.06275408320001</c:v>
                </c:pt>
                <c:pt idx="30087">
                  <c:v>110.0632068091</c:v>
                </c:pt>
                <c:pt idx="30088">
                  <c:v>110.0634380601</c:v>
                </c:pt>
                <c:pt idx="30089">
                  <c:v>110.0639307268</c:v>
                </c:pt>
                <c:pt idx="30090">
                  <c:v>110.06471195100001</c:v>
                </c:pt>
                <c:pt idx="30091">
                  <c:v>110.06574033450001</c:v>
                </c:pt>
                <c:pt idx="30092">
                  <c:v>110.06687077319999</c:v>
                </c:pt>
                <c:pt idx="30093">
                  <c:v>110.0680298871</c:v>
                </c:pt>
                <c:pt idx="30094">
                  <c:v>110.0687346812</c:v>
                </c:pt>
                <c:pt idx="30095">
                  <c:v>110.0690661086</c:v>
                </c:pt>
                <c:pt idx="30096">
                  <c:v>110.07081710289999</c:v>
                </c:pt>
                <c:pt idx="30097">
                  <c:v>110.072792017</c:v>
                </c:pt>
                <c:pt idx="30098">
                  <c:v>110.0738262675</c:v>
                </c:pt>
                <c:pt idx="30099">
                  <c:v>110.07492650730001</c:v>
                </c:pt>
                <c:pt idx="30100">
                  <c:v>110.0755647901</c:v>
                </c:pt>
                <c:pt idx="30101">
                  <c:v>110.076466145</c:v>
                </c:pt>
                <c:pt idx="30102">
                  <c:v>110.07761137</c:v>
                </c:pt>
                <c:pt idx="30103">
                  <c:v>110.07833891129999</c:v>
                </c:pt>
                <c:pt idx="30104">
                  <c:v>110.07954256559999</c:v>
                </c:pt>
                <c:pt idx="30105">
                  <c:v>110.08071530230001</c:v>
                </c:pt>
                <c:pt idx="30106">
                  <c:v>110.08141915669999</c:v>
                </c:pt>
                <c:pt idx="30107">
                  <c:v>110.0827943007</c:v>
                </c:pt>
                <c:pt idx="30108">
                  <c:v>110.08463636570001</c:v>
                </c:pt>
                <c:pt idx="30109">
                  <c:v>110.0857437401</c:v>
                </c:pt>
                <c:pt idx="30110">
                  <c:v>110.0874669231</c:v>
                </c:pt>
                <c:pt idx="30111">
                  <c:v>110.0899307379</c:v>
                </c:pt>
                <c:pt idx="30112">
                  <c:v>110.09203470830001</c:v>
                </c:pt>
                <c:pt idx="30113">
                  <c:v>110.093980273</c:v>
                </c:pt>
                <c:pt idx="30114">
                  <c:v>110.0948692087</c:v>
                </c:pt>
                <c:pt idx="30115">
                  <c:v>110.09601597130001</c:v>
                </c:pt>
                <c:pt idx="30116">
                  <c:v>110.0986870071</c:v>
                </c:pt>
                <c:pt idx="30117">
                  <c:v>110.1004008796</c:v>
                </c:pt>
                <c:pt idx="30118">
                  <c:v>110.10057642220001</c:v>
                </c:pt>
                <c:pt idx="30119">
                  <c:v>110.1008961118</c:v>
                </c:pt>
                <c:pt idx="30120">
                  <c:v>110.1023194456</c:v>
                </c:pt>
                <c:pt idx="30121">
                  <c:v>110.1051729287</c:v>
                </c:pt>
                <c:pt idx="30122">
                  <c:v>110.1080998772</c:v>
                </c:pt>
                <c:pt idx="30123">
                  <c:v>110.1100271749</c:v>
                </c:pt>
                <c:pt idx="30124">
                  <c:v>110.1112904559</c:v>
                </c:pt>
                <c:pt idx="30125">
                  <c:v>110.1123167248</c:v>
                </c:pt>
                <c:pt idx="30126">
                  <c:v>110.1130275137</c:v>
                </c:pt>
                <c:pt idx="30127">
                  <c:v>110.113321285</c:v>
                </c:pt>
                <c:pt idx="30128">
                  <c:v>110.1146399477</c:v>
                </c:pt>
                <c:pt idx="30129">
                  <c:v>110.11749397680001</c:v>
                </c:pt>
                <c:pt idx="30130">
                  <c:v>110.1197102297</c:v>
                </c:pt>
                <c:pt idx="30131">
                  <c:v>110.120735442</c:v>
                </c:pt>
                <c:pt idx="30132">
                  <c:v>110.1212172546</c:v>
                </c:pt>
                <c:pt idx="30133">
                  <c:v>110.1216106504</c:v>
                </c:pt>
                <c:pt idx="30134">
                  <c:v>110.1219446802</c:v>
                </c:pt>
                <c:pt idx="30135">
                  <c:v>110.1222009457</c:v>
                </c:pt>
                <c:pt idx="30136">
                  <c:v>110.1240654918</c:v>
                </c:pt>
                <c:pt idx="30137">
                  <c:v>110.1263830207</c:v>
                </c:pt>
                <c:pt idx="30138">
                  <c:v>110.12769756900001</c:v>
                </c:pt>
                <c:pt idx="30139">
                  <c:v>110.1289263978</c:v>
                </c:pt>
                <c:pt idx="30140">
                  <c:v>110.1295731885</c:v>
                </c:pt>
                <c:pt idx="30141">
                  <c:v>110.1299156736</c:v>
                </c:pt>
                <c:pt idx="30142">
                  <c:v>110.1305322453</c:v>
                </c:pt>
                <c:pt idx="30143">
                  <c:v>110.1317995797</c:v>
                </c:pt>
                <c:pt idx="30144">
                  <c:v>110.1337202627</c:v>
                </c:pt>
                <c:pt idx="30145">
                  <c:v>110.13594272109999</c:v>
                </c:pt>
                <c:pt idx="30146">
                  <c:v>110.1373967001</c:v>
                </c:pt>
                <c:pt idx="30147">
                  <c:v>110.13800727669999</c:v>
                </c:pt>
                <c:pt idx="30148">
                  <c:v>110.1390548082</c:v>
                </c:pt>
                <c:pt idx="30149">
                  <c:v>110.1405247472</c:v>
                </c:pt>
                <c:pt idx="30150">
                  <c:v>110.1414754373</c:v>
                </c:pt>
                <c:pt idx="30151">
                  <c:v>110.1416446121</c:v>
                </c:pt>
                <c:pt idx="30152">
                  <c:v>110.14226465749999</c:v>
                </c:pt>
                <c:pt idx="30153">
                  <c:v>110.1430462439</c:v>
                </c:pt>
                <c:pt idx="30154">
                  <c:v>110.1441431284</c:v>
                </c:pt>
                <c:pt idx="30155">
                  <c:v>110.1453538617</c:v>
                </c:pt>
                <c:pt idx="30156">
                  <c:v>110.1467888734</c:v>
                </c:pt>
                <c:pt idx="30157">
                  <c:v>110.1484819814</c:v>
                </c:pt>
                <c:pt idx="30158">
                  <c:v>110.14924190710001</c:v>
                </c:pt>
                <c:pt idx="30159">
                  <c:v>110.1501489999</c:v>
                </c:pt>
                <c:pt idx="30160">
                  <c:v>110.1508671686</c:v>
                </c:pt>
                <c:pt idx="30161">
                  <c:v>110.1509526981</c:v>
                </c:pt>
                <c:pt idx="30162">
                  <c:v>110.152632682</c:v>
                </c:pt>
                <c:pt idx="30163">
                  <c:v>110.1552871849</c:v>
                </c:pt>
                <c:pt idx="30164">
                  <c:v>110.1572670807</c:v>
                </c:pt>
                <c:pt idx="30165">
                  <c:v>110.1586042837</c:v>
                </c:pt>
                <c:pt idx="30166">
                  <c:v>110.1592419646</c:v>
                </c:pt>
                <c:pt idx="30167">
                  <c:v>110.1601665215</c:v>
                </c:pt>
                <c:pt idx="30168">
                  <c:v>110.16157792769999</c:v>
                </c:pt>
                <c:pt idx="30169">
                  <c:v>110.1635503669</c:v>
                </c:pt>
                <c:pt idx="30170">
                  <c:v>110.167043237</c:v>
                </c:pt>
                <c:pt idx="30171">
                  <c:v>110.1702224734</c:v>
                </c:pt>
                <c:pt idx="30172">
                  <c:v>110.1718403401</c:v>
                </c:pt>
                <c:pt idx="30173">
                  <c:v>110.1728540849</c:v>
                </c:pt>
                <c:pt idx="30174">
                  <c:v>110.1747259564</c:v>
                </c:pt>
                <c:pt idx="30175">
                  <c:v>110.1763391833</c:v>
                </c:pt>
                <c:pt idx="30176">
                  <c:v>110.17874036729999</c:v>
                </c:pt>
                <c:pt idx="30177">
                  <c:v>110.1830066208</c:v>
                </c:pt>
                <c:pt idx="30178">
                  <c:v>110.1853126897</c:v>
                </c:pt>
                <c:pt idx="30179">
                  <c:v>110.18611865619999</c:v>
                </c:pt>
                <c:pt idx="30180">
                  <c:v>110.18683318079999</c:v>
                </c:pt>
                <c:pt idx="30181">
                  <c:v>110.1871047297</c:v>
                </c:pt>
                <c:pt idx="30182">
                  <c:v>110.1879809003</c:v>
                </c:pt>
                <c:pt idx="30183">
                  <c:v>110.1890633097</c:v>
                </c:pt>
                <c:pt idx="30184">
                  <c:v>110.1892966002</c:v>
                </c:pt>
                <c:pt idx="30185">
                  <c:v>110.1895873956</c:v>
                </c:pt>
                <c:pt idx="30186">
                  <c:v>110.1910931571</c:v>
                </c:pt>
                <c:pt idx="30187">
                  <c:v>110.1924643808</c:v>
                </c:pt>
                <c:pt idx="30188">
                  <c:v>110.19332664549999</c:v>
                </c:pt>
                <c:pt idx="30189">
                  <c:v>110.1942413542</c:v>
                </c:pt>
                <c:pt idx="30190">
                  <c:v>110.1945089606</c:v>
                </c:pt>
                <c:pt idx="30191">
                  <c:v>110.1946844779</c:v>
                </c:pt>
                <c:pt idx="30192">
                  <c:v>110.1947887481</c:v>
                </c:pt>
                <c:pt idx="30193">
                  <c:v>110.1948626368</c:v>
                </c:pt>
                <c:pt idx="30194">
                  <c:v>110.1961270728</c:v>
                </c:pt>
                <c:pt idx="30195">
                  <c:v>110.1976208105</c:v>
                </c:pt>
                <c:pt idx="30196">
                  <c:v>110.1981465743</c:v>
                </c:pt>
                <c:pt idx="30197">
                  <c:v>110.1994400417</c:v>
                </c:pt>
                <c:pt idx="30198">
                  <c:v>110.2012079344</c:v>
                </c:pt>
                <c:pt idx="30199">
                  <c:v>110.2020486406</c:v>
                </c:pt>
                <c:pt idx="30200">
                  <c:v>110.2021941541</c:v>
                </c:pt>
                <c:pt idx="30201">
                  <c:v>110.2041070257</c:v>
                </c:pt>
                <c:pt idx="30202">
                  <c:v>110.2071032363</c:v>
                </c:pt>
                <c:pt idx="30203">
                  <c:v>110.2089960899</c:v>
                </c:pt>
                <c:pt idx="30204">
                  <c:v>110.2103777957</c:v>
                </c:pt>
                <c:pt idx="30205">
                  <c:v>110.21114012069999</c:v>
                </c:pt>
                <c:pt idx="30206">
                  <c:v>110.21148306870001</c:v>
                </c:pt>
                <c:pt idx="30207">
                  <c:v>110.2128427974</c:v>
                </c:pt>
                <c:pt idx="30208">
                  <c:v>110.2148085501</c:v>
                </c:pt>
                <c:pt idx="30209">
                  <c:v>110.21599301720001</c:v>
                </c:pt>
                <c:pt idx="30210">
                  <c:v>110.21646650629999</c:v>
                </c:pt>
                <c:pt idx="30211">
                  <c:v>110.2178157381</c:v>
                </c:pt>
                <c:pt idx="30212">
                  <c:v>110.21945977110001</c:v>
                </c:pt>
                <c:pt idx="30213">
                  <c:v>110.2200148638</c:v>
                </c:pt>
                <c:pt idx="30214">
                  <c:v>110.2203162008</c:v>
                </c:pt>
                <c:pt idx="30215">
                  <c:v>110.22082593819999</c:v>
                </c:pt>
                <c:pt idx="30216">
                  <c:v>110.22128612039999</c:v>
                </c:pt>
                <c:pt idx="30217">
                  <c:v>110.2218124645</c:v>
                </c:pt>
                <c:pt idx="30218">
                  <c:v>110.22268922409999</c:v>
                </c:pt>
                <c:pt idx="30219">
                  <c:v>110.2231869796</c:v>
                </c:pt>
                <c:pt idx="30220">
                  <c:v>110.22344736079999</c:v>
                </c:pt>
                <c:pt idx="30221">
                  <c:v>110.2237588997</c:v>
                </c:pt>
                <c:pt idx="30222">
                  <c:v>110.2239897011</c:v>
                </c:pt>
                <c:pt idx="30223">
                  <c:v>110.22427977940001</c:v>
                </c:pt>
                <c:pt idx="30224">
                  <c:v>110.2259273591</c:v>
                </c:pt>
                <c:pt idx="30225">
                  <c:v>110.2274924594</c:v>
                </c:pt>
                <c:pt idx="30226">
                  <c:v>110.227699175</c:v>
                </c:pt>
                <c:pt idx="30227">
                  <c:v>110.2287227086</c:v>
                </c:pt>
                <c:pt idx="30228">
                  <c:v>110.22977600830001</c:v>
                </c:pt>
                <c:pt idx="30229">
                  <c:v>110.2299150544</c:v>
                </c:pt>
                <c:pt idx="30230">
                  <c:v>110.2304353589</c:v>
                </c:pt>
                <c:pt idx="30231">
                  <c:v>110.2314312469</c:v>
                </c:pt>
                <c:pt idx="30232">
                  <c:v>110.2338382499</c:v>
                </c:pt>
                <c:pt idx="30233">
                  <c:v>110.2359585717</c:v>
                </c:pt>
                <c:pt idx="30234">
                  <c:v>110.2370768568</c:v>
                </c:pt>
                <c:pt idx="30235">
                  <c:v>110.2380527139</c:v>
                </c:pt>
                <c:pt idx="30236">
                  <c:v>110.2386789414</c:v>
                </c:pt>
                <c:pt idx="30237">
                  <c:v>110.2394577431</c:v>
                </c:pt>
                <c:pt idx="30238">
                  <c:v>110.2401121537</c:v>
                </c:pt>
                <c:pt idx="30239">
                  <c:v>110.2407885108</c:v>
                </c:pt>
                <c:pt idx="30240">
                  <c:v>110.2412896141</c:v>
                </c:pt>
                <c:pt idx="30241">
                  <c:v>110.24386559129999</c:v>
                </c:pt>
                <c:pt idx="30242">
                  <c:v>110.2465076396</c:v>
                </c:pt>
                <c:pt idx="30243">
                  <c:v>110.24821165279999</c:v>
                </c:pt>
                <c:pt idx="30244">
                  <c:v>110.2499680306</c:v>
                </c:pt>
                <c:pt idx="30245">
                  <c:v>110.250779404</c:v>
                </c:pt>
                <c:pt idx="30246">
                  <c:v>110.25196788700001</c:v>
                </c:pt>
                <c:pt idx="30247">
                  <c:v>110.2530151603</c:v>
                </c:pt>
                <c:pt idx="30248">
                  <c:v>110.2541548814</c:v>
                </c:pt>
                <c:pt idx="30249">
                  <c:v>110.25516522620001</c:v>
                </c:pt>
                <c:pt idx="30250">
                  <c:v>110.2554826173</c:v>
                </c:pt>
                <c:pt idx="30251">
                  <c:v>110.25591638180001</c:v>
                </c:pt>
                <c:pt idx="30252">
                  <c:v>110.2562892601</c:v>
                </c:pt>
                <c:pt idx="30253">
                  <c:v>110.2568768922</c:v>
                </c:pt>
                <c:pt idx="30254">
                  <c:v>110.25771475889999</c:v>
                </c:pt>
                <c:pt idx="30255">
                  <c:v>110.2581124507</c:v>
                </c:pt>
                <c:pt idx="30256">
                  <c:v>110.2582823393</c:v>
                </c:pt>
                <c:pt idx="30257">
                  <c:v>110.25903170709999</c:v>
                </c:pt>
                <c:pt idx="30258">
                  <c:v>110.2602149567</c:v>
                </c:pt>
                <c:pt idx="30259">
                  <c:v>110.2623982633</c:v>
                </c:pt>
                <c:pt idx="30260">
                  <c:v>110.2659729562</c:v>
                </c:pt>
                <c:pt idx="30261">
                  <c:v>110.2680969553</c:v>
                </c:pt>
                <c:pt idx="30262">
                  <c:v>110.2701841218</c:v>
                </c:pt>
                <c:pt idx="30263">
                  <c:v>110.2732988595</c:v>
                </c:pt>
                <c:pt idx="30264">
                  <c:v>110.2747970299</c:v>
                </c:pt>
                <c:pt idx="30265">
                  <c:v>110.27600885219999</c:v>
                </c:pt>
                <c:pt idx="30266">
                  <c:v>110.27706649469999</c:v>
                </c:pt>
                <c:pt idx="30267">
                  <c:v>110.2775177411</c:v>
                </c:pt>
                <c:pt idx="30268">
                  <c:v>110.2778470942</c:v>
                </c:pt>
                <c:pt idx="30269">
                  <c:v>110.2778712066</c:v>
                </c:pt>
                <c:pt idx="30270">
                  <c:v>110.27928053799999</c:v>
                </c:pt>
                <c:pt idx="30271">
                  <c:v>110.28070459830001</c:v>
                </c:pt>
                <c:pt idx="30272">
                  <c:v>110.2809253189</c:v>
                </c:pt>
                <c:pt idx="30273">
                  <c:v>110.2814411734</c:v>
                </c:pt>
                <c:pt idx="30274">
                  <c:v>110.2824568873</c:v>
                </c:pt>
                <c:pt idx="30275">
                  <c:v>110.2843452221</c:v>
                </c:pt>
                <c:pt idx="30276">
                  <c:v>110.2855582344</c:v>
                </c:pt>
                <c:pt idx="30277">
                  <c:v>110.2856760474</c:v>
                </c:pt>
                <c:pt idx="30278">
                  <c:v>110.28780969100001</c:v>
                </c:pt>
                <c:pt idx="30279">
                  <c:v>110.2899222082</c:v>
                </c:pt>
                <c:pt idx="30280">
                  <c:v>110.290297409</c:v>
                </c:pt>
                <c:pt idx="30281">
                  <c:v>110.29109370819999</c:v>
                </c:pt>
                <c:pt idx="30282">
                  <c:v>110.291718761</c:v>
                </c:pt>
                <c:pt idx="30283">
                  <c:v>110.29220331960001</c:v>
                </c:pt>
                <c:pt idx="30284">
                  <c:v>110.292681781</c:v>
                </c:pt>
                <c:pt idx="30285">
                  <c:v>110.2933461022</c:v>
                </c:pt>
                <c:pt idx="30286">
                  <c:v>110.29409159879999</c:v>
                </c:pt>
                <c:pt idx="30287">
                  <c:v>110.2949301953</c:v>
                </c:pt>
                <c:pt idx="30288">
                  <c:v>110.2973220212</c:v>
                </c:pt>
                <c:pt idx="30289">
                  <c:v>110.299932316</c:v>
                </c:pt>
                <c:pt idx="30290">
                  <c:v>110.3024409983</c:v>
                </c:pt>
                <c:pt idx="30291">
                  <c:v>110.3042921608</c:v>
                </c:pt>
                <c:pt idx="30292">
                  <c:v>110.3062853391</c:v>
                </c:pt>
                <c:pt idx="30293">
                  <c:v>110.30869334560001</c:v>
                </c:pt>
                <c:pt idx="30294">
                  <c:v>110.3096319555</c:v>
                </c:pt>
                <c:pt idx="30295">
                  <c:v>110.31083015599999</c:v>
                </c:pt>
                <c:pt idx="30296">
                  <c:v>110.311844178</c:v>
                </c:pt>
                <c:pt idx="30297">
                  <c:v>110.3123821245</c:v>
                </c:pt>
                <c:pt idx="30298">
                  <c:v>110.3132217448</c:v>
                </c:pt>
                <c:pt idx="30299">
                  <c:v>110.31367424939999</c:v>
                </c:pt>
                <c:pt idx="30300">
                  <c:v>110.313846345</c:v>
                </c:pt>
                <c:pt idx="30301">
                  <c:v>110.3144387901</c:v>
                </c:pt>
                <c:pt idx="30302">
                  <c:v>110.3148976992</c:v>
                </c:pt>
                <c:pt idx="30303">
                  <c:v>110.3149552294</c:v>
                </c:pt>
                <c:pt idx="30304">
                  <c:v>110.3153932593</c:v>
                </c:pt>
                <c:pt idx="30305">
                  <c:v>110.3176324497</c:v>
                </c:pt>
                <c:pt idx="30306">
                  <c:v>110.3195942274</c:v>
                </c:pt>
                <c:pt idx="30307">
                  <c:v>110.3199652672</c:v>
                </c:pt>
                <c:pt idx="30308">
                  <c:v>110.3206065702</c:v>
                </c:pt>
                <c:pt idx="30309">
                  <c:v>110.321325875</c:v>
                </c:pt>
                <c:pt idx="30310">
                  <c:v>110.32254157529999</c:v>
                </c:pt>
                <c:pt idx="30311">
                  <c:v>110.324854198</c:v>
                </c:pt>
                <c:pt idx="30312">
                  <c:v>110.32670136430001</c:v>
                </c:pt>
                <c:pt idx="30313">
                  <c:v>110.3285818956</c:v>
                </c:pt>
                <c:pt idx="30314">
                  <c:v>110.33054274280001</c:v>
                </c:pt>
                <c:pt idx="30315">
                  <c:v>110.33124442960001</c:v>
                </c:pt>
                <c:pt idx="30316">
                  <c:v>110.33210023380001</c:v>
                </c:pt>
                <c:pt idx="30317">
                  <c:v>110.33295642989999</c:v>
                </c:pt>
                <c:pt idx="30318">
                  <c:v>110.33383038309999</c:v>
                </c:pt>
                <c:pt idx="30319">
                  <c:v>110.3354437518</c:v>
                </c:pt>
                <c:pt idx="30320">
                  <c:v>110.33651445860001</c:v>
                </c:pt>
                <c:pt idx="30321">
                  <c:v>110.3369080624</c:v>
                </c:pt>
                <c:pt idx="30322">
                  <c:v>110.3381351788</c:v>
                </c:pt>
                <c:pt idx="30323">
                  <c:v>110.3392336604</c:v>
                </c:pt>
                <c:pt idx="30324">
                  <c:v>110.3396056973</c:v>
                </c:pt>
                <c:pt idx="30325">
                  <c:v>110.3399613176</c:v>
                </c:pt>
                <c:pt idx="30326">
                  <c:v>110.3416102841</c:v>
                </c:pt>
                <c:pt idx="30327">
                  <c:v>110.34333940320001</c:v>
                </c:pt>
                <c:pt idx="30328">
                  <c:v>110.3439999397</c:v>
                </c:pt>
                <c:pt idx="30329">
                  <c:v>110.3456916661</c:v>
                </c:pt>
                <c:pt idx="30330">
                  <c:v>110.3480971827</c:v>
                </c:pt>
                <c:pt idx="30331">
                  <c:v>110.3494547521</c:v>
                </c:pt>
                <c:pt idx="30332">
                  <c:v>110.35054396220001</c:v>
                </c:pt>
                <c:pt idx="30333">
                  <c:v>110.3521435936</c:v>
                </c:pt>
                <c:pt idx="30334">
                  <c:v>110.3546738575</c:v>
                </c:pt>
                <c:pt idx="30335">
                  <c:v>110.3570508554</c:v>
                </c:pt>
                <c:pt idx="30336">
                  <c:v>110.3580956059</c:v>
                </c:pt>
                <c:pt idx="30337">
                  <c:v>110.3592452795</c:v>
                </c:pt>
                <c:pt idx="30338">
                  <c:v>110.36015648430001</c:v>
                </c:pt>
                <c:pt idx="30339">
                  <c:v>110.36047706239999</c:v>
                </c:pt>
                <c:pt idx="30340">
                  <c:v>110.3613744126</c:v>
                </c:pt>
                <c:pt idx="30341">
                  <c:v>110.3640081609</c:v>
                </c:pt>
                <c:pt idx="30342">
                  <c:v>110.3661216939</c:v>
                </c:pt>
                <c:pt idx="30343">
                  <c:v>110.3679386954</c:v>
                </c:pt>
                <c:pt idx="30344">
                  <c:v>110.36972973490001</c:v>
                </c:pt>
                <c:pt idx="30345">
                  <c:v>110.37037817549999</c:v>
                </c:pt>
                <c:pt idx="30346">
                  <c:v>110.3709622569</c:v>
                </c:pt>
                <c:pt idx="30347">
                  <c:v>110.3713045017</c:v>
                </c:pt>
                <c:pt idx="30348">
                  <c:v>110.3715691156</c:v>
                </c:pt>
                <c:pt idx="30349">
                  <c:v>110.37213292680001</c:v>
                </c:pt>
                <c:pt idx="30350">
                  <c:v>110.3725797946</c:v>
                </c:pt>
                <c:pt idx="30351">
                  <c:v>110.37267389349999</c:v>
                </c:pt>
                <c:pt idx="30352">
                  <c:v>110.3728206026</c:v>
                </c:pt>
                <c:pt idx="30353">
                  <c:v>110.373957097</c:v>
                </c:pt>
                <c:pt idx="30354">
                  <c:v>110.3751952026</c:v>
                </c:pt>
                <c:pt idx="30355">
                  <c:v>110.375715689</c:v>
                </c:pt>
                <c:pt idx="30356">
                  <c:v>110.37643501460001</c:v>
                </c:pt>
                <c:pt idx="30357">
                  <c:v>110.3781997729</c:v>
                </c:pt>
                <c:pt idx="30358">
                  <c:v>110.38074848399999</c:v>
                </c:pt>
                <c:pt idx="30359">
                  <c:v>110.3830913173</c:v>
                </c:pt>
                <c:pt idx="30360">
                  <c:v>110.38580618970001</c:v>
                </c:pt>
                <c:pt idx="30361">
                  <c:v>110.3878704867</c:v>
                </c:pt>
                <c:pt idx="30362">
                  <c:v>110.3897296583</c:v>
                </c:pt>
                <c:pt idx="30363">
                  <c:v>110.3917819094</c:v>
                </c:pt>
                <c:pt idx="30364">
                  <c:v>110.3937607789</c:v>
                </c:pt>
                <c:pt idx="30365">
                  <c:v>110.3964948643</c:v>
                </c:pt>
                <c:pt idx="30366">
                  <c:v>110.3988580632</c:v>
                </c:pt>
                <c:pt idx="30367">
                  <c:v>110.40007466989999</c:v>
                </c:pt>
                <c:pt idx="30368">
                  <c:v>110.40061851670001</c:v>
                </c:pt>
                <c:pt idx="30369">
                  <c:v>110.4021563866</c:v>
                </c:pt>
                <c:pt idx="30370">
                  <c:v>110.4034909503</c:v>
                </c:pt>
                <c:pt idx="30371">
                  <c:v>110.40572517859999</c:v>
                </c:pt>
                <c:pt idx="30372">
                  <c:v>110.4082183652</c:v>
                </c:pt>
                <c:pt idx="30373">
                  <c:v>110.4096440072</c:v>
                </c:pt>
                <c:pt idx="30374">
                  <c:v>110.4108913692</c:v>
                </c:pt>
                <c:pt idx="30375">
                  <c:v>110.41134239260001</c:v>
                </c:pt>
                <c:pt idx="30376">
                  <c:v>110.4124005435</c:v>
                </c:pt>
                <c:pt idx="30377">
                  <c:v>110.4155402457</c:v>
                </c:pt>
                <c:pt idx="30378">
                  <c:v>110.41807104740001</c:v>
                </c:pt>
                <c:pt idx="30379">
                  <c:v>110.41848848159999</c:v>
                </c:pt>
                <c:pt idx="30380">
                  <c:v>110.4188145096</c:v>
                </c:pt>
                <c:pt idx="30381">
                  <c:v>110.4189490446</c:v>
                </c:pt>
                <c:pt idx="30382">
                  <c:v>110.41917729479999</c:v>
                </c:pt>
                <c:pt idx="30383">
                  <c:v>110.4200264473</c:v>
                </c:pt>
                <c:pt idx="30384">
                  <c:v>110.421043157</c:v>
                </c:pt>
                <c:pt idx="30385">
                  <c:v>110.4213555808</c:v>
                </c:pt>
                <c:pt idx="30386">
                  <c:v>110.4216469493</c:v>
                </c:pt>
                <c:pt idx="30387">
                  <c:v>110.4228646616</c:v>
                </c:pt>
                <c:pt idx="30388">
                  <c:v>110.4240715438</c:v>
                </c:pt>
                <c:pt idx="30389">
                  <c:v>110.426074023</c:v>
                </c:pt>
                <c:pt idx="30390">
                  <c:v>110.4281507685</c:v>
                </c:pt>
                <c:pt idx="30391">
                  <c:v>110.42879309769999</c:v>
                </c:pt>
                <c:pt idx="30392">
                  <c:v>110.4292982504</c:v>
                </c:pt>
                <c:pt idx="30393">
                  <c:v>110.4296801205</c:v>
                </c:pt>
                <c:pt idx="30394">
                  <c:v>110.4303427231</c:v>
                </c:pt>
                <c:pt idx="30395">
                  <c:v>110.43194417159999</c:v>
                </c:pt>
                <c:pt idx="30396">
                  <c:v>110.43319367799999</c:v>
                </c:pt>
                <c:pt idx="30397">
                  <c:v>110.4339360893</c:v>
                </c:pt>
                <c:pt idx="30398">
                  <c:v>110.4355645549</c:v>
                </c:pt>
                <c:pt idx="30399">
                  <c:v>110.4372054226</c:v>
                </c:pt>
                <c:pt idx="30400">
                  <c:v>110.4387028814</c:v>
                </c:pt>
                <c:pt idx="30401">
                  <c:v>110.4397140506</c:v>
                </c:pt>
                <c:pt idx="30402">
                  <c:v>110.4414992917</c:v>
                </c:pt>
                <c:pt idx="30403">
                  <c:v>110.443895404</c:v>
                </c:pt>
                <c:pt idx="30404">
                  <c:v>110.4448419709</c:v>
                </c:pt>
                <c:pt idx="30405">
                  <c:v>110.44527596899999</c:v>
                </c:pt>
                <c:pt idx="30406">
                  <c:v>110.4459820427</c:v>
                </c:pt>
                <c:pt idx="30407">
                  <c:v>110.4471179002</c:v>
                </c:pt>
                <c:pt idx="30408">
                  <c:v>110.44840830050001</c:v>
                </c:pt>
                <c:pt idx="30409">
                  <c:v>110.4493131764</c:v>
                </c:pt>
                <c:pt idx="30410">
                  <c:v>110.45034516139999</c:v>
                </c:pt>
                <c:pt idx="30411">
                  <c:v>110.45108041979999</c:v>
                </c:pt>
                <c:pt idx="30412">
                  <c:v>110.4511655413</c:v>
                </c:pt>
                <c:pt idx="30413">
                  <c:v>110.4522980396</c:v>
                </c:pt>
                <c:pt idx="30414">
                  <c:v>110.45355012650001</c:v>
                </c:pt>
                <c:pt idx="30415">
                  <c:v>110.454106861</c:v>
                </c:pt>
                <c:pt idx="30416">
                  <c:v>110.4546433297</c:v>
                </c:pt>
                <c:pt idx="30417">
                  <c:v>110.4551472241</c:v>
                </c:pt>
                <c:pt idx="30418">
                  <c:v>110.4555128503</c:v>
                </c:pt>
                <c:pt idx="30419">
                  <c:v>110.4558719135</c:v>
                </c:pt>
                <c:pt idx="30420">
                  <c:v>110.45648812890001</c:v>
                </c:pt>
                <c:pt idx="30421">
                  <c:v>110.4573843532</c:v>
                </c:pt>
                <c:pt idx="30422">
                  <c:v>110.45876114079999</c:v>
                </c:pt>
                <c:pt idx="30423">
                  <c:v>110.4596644021</c:v>
                </c:pt>
                <c:pt idx="30424">
                  <c:v>110.4613864169</c:v>
                </c:pt>
                <c:pt idx="30425">
                  <c:v>110.4632158942</c:v>
                </c:pt>
                <c:pt idx="30426">
                  <c:v>110.4635927004</c:v>
                </c:pt>
                <c:pt idx="30427">
                  <c:v>110.4644921793</c:v>
                </c:pt>
                <c:pt idx="30428">
                  <c:v>110.4652547095</c:v>
                </c:pt>
                <c:pt idx="30429">
                  <c:v>110.46542654690001</c:v>
                </c:pt>
                <c:pt idx="30430">
                  <c:v>110.4658933175</c:v>
                </c:pt>
                <c:pt idx="30431">
                  <c:v>110.4662061133</c:v>
                </c:pt>
                <c:pt idx="30432">
                  <c:v>110.46683498119999</c:v>
                </c:pt>
                <c:pt idx="30433">
                  <c:v>110.468334848</c:v>
                </c:pt>
                <c:pt idx="30434">
                  <c:v>110.4698360826</c:v>
                </c:pt>
                <c:pt idx="30435">
                  <c:v>110.47394130950001</c:v>
                </c:pt>
                <c:pt idx="30436">
                  <c:v>110.477916068</c:v>
                </c:pt>
                <c:pt idx="30437">
                  <c:v>110.4784842975</c:v>
                </c:pt>
                <c:pt idx="30438">
                  <c:v>110.47867287850001</c:v>
                </c:pt>
                <c:pt idx="30439">
                  <c:v>110.4791085998</c:v>
                </c:pt>
                <c:pt idx="30440">
                  <c:v>110.4801710711</c:v>
                </c:pt>
                <c:pt idx="30441">
                  <c:v>110.4813475755</c:v>
                </c:pt>
                <c:pt idx="30442">
                  <c:v>110.48178481550001</c:v>
                </c:pt>
                <c:pt idx="30443">
                  <c:v>110.4823935464</c:v>
                </c:pt>
                <c:pt idx="30444">
                  <c:v>110.4833588141</c:v>
                </c:pt>
                <c:pt idx="30445">
                  <c:v>110.4849789846</c:v>
                </c:pt>
                <c:pt idx="30446">
                  <c:v>110.4865517371</c:v>
                </c:pt>
                <c:pt idx="30447">
                  <c:v>110.48719454739999</c:v>
                </c:pt>
                <c:pt idx="30448">
                  <c:v>110.48842599050001</c:v>
                </c:pt>
                <c:pt idx="30449">
                  <c:v>110.4895902897</c:v>
                </c:pt>
                <c:pt idx="30450">
                  <c:v>110.4901437056</c:v>
                </c:pt>
                <c:pt idx="30451">
                  <c:v>110.4916035169</c:v>
                </c:pt>
                <c:pt idx="30452">
                  <c:v>110.4934495868</c:v>
                </c:pt>
                <c:pt idx="30453">
                  <c:v>110.4946345881</c:v>
                </c:pt>
                <c:pt idx="30454">
                  <c:v>110.49764484809999</c:v>
                </c:pt>
                <c:pt idx="30455">
                  <c:v>110.50104568739999</c:v>
                </c:pt>
                <c:pt idx="30456">
                  <c:v>110.5021237232</c:v>
                </c:pt>
                <c:pt idx="30457">
                  <c:v>110.502687038</c:v>
                </c:pt>
                <c:pt idx="30458">
                  <c:v>110.5038880079</c:v>
                </c:pt>
                <c:pt idx="30459">
                  <c:v>110.5052068989</c:v>
                </c:pt>
                <c:pt idx="30460">
                  <c:v>110.50745465510001</c:v>
                </c:pt>
                <c:pt idx="30461">
                  <c:v>110.5095799434</c:v>
                </c:pt>
                <c:pt idx="30462">
                  <c:v>110.5107304969</c:v>
                </c:pt>
                <c:pt idx="30463">
                  <c:v>110.5122698941</c:v>
                </c:pt>
                <c:pt idx="30464">
                  <c:v>110.5131406735</c:v>
                </c:pt>
                <c:pt idx="30465">
                  <c:v>110.5139156282</c:v>
                </c:pt>
                <c:pt idx="30466">
                  <c:v>110.5147027994</c:v>
                </c:pt>
                <c:pt idx="30467">
                  <c:v>110.5154554361</c:v>
                </c:pt>
                <c:pt idx="30468">
                  <c:v>110.516348315</c:v>
                </c:pt>
                <c:pt idx="30469">
                  <c:v>110.5167212715</c:v>
                </c:pt>
                <c:pt idx="30470">
                  <c:v>110.5170575177</c:v>
                </c:pt>
                <c:pt idx="30471">
                  <c:v>110.51731959759999</c:v>
                </c:pt>
                <c:pt idx="30472">
                  <c:v>110.51790605399999</c:v>
                </c:pt>
                <c:pt idx="30473">
                  <c:v>110.518694114</c:v>
                </c:pt>
                <c:pt idx="30474">
                  <c:v>110.5189765289</c:v>
                </c:pt>
                <c:pt idx="30475">
                  <c:v>110.5190518717</c:v>
                </c:pt>
                <c:pt idx="30476">
                  <c:v>110.5192070805</c:v>
                </c:pt>
                <c:pt idx="30477">
                  <c:v>110.5195166612</c:v>
                </c:pt>
                <c:pt idx="30478">
                  <c:v>110.5212527092</c:v>
                </c:pt>
                <c:pt idx="30479">
                  <c:v>110.52306315760001</c:v>
                </c:pt>
                <c:pt idx="30480">
                  <c:v>110.5240666766</c:v>
                </c:pt>
                <c:pt idx="30481">
                  <c:v>110.5256372286</c:v>
                </c:pt>
                <c:pt idx="30482">
                  <c:v>110.5264914256</c:v>
                </c:pt>
                <c:pt idx="30483">
                  <c:v>110.5269927839</c:v>
                </c:pt>
                <c:pt idx="30484">
                  <c:v>110.52882211959999</c:v>
                </c:pt>
                <c:pt idx="30485">
                  <c:v>110.5312912871</c:v>
                </c:pt>
                <c:pt idx="30486">
                  <c:v>110.5337891218</c:v>
                </c:pt>
                <c:pt idx="30487">
                  <c:v>110.536365905</c:v>
                </c:pt>
                <c:pt idx="30488">
                  <c:v>110.5377079241</c:v>
                </c:pt>
                <c:pt idx="30489">
                  <c:v>110.5379400747</c:v>
                </c:pt>
                <c:pt idx="30490">
                  <c:v>110.5384037459</c:v>
                </c:pt>
                <c:pt idx="30491">
                  <c:v>110.5390378276</c:v>
                </c:pt>
                <c:pt idx="30492">
                  <c:v>110.5413779796</c:v>
                </c:pt>
                <c:pt idx="30493">
                  <c:v>110.54403362550001</c:v>
                </c:pt>
                <c:pt idx="30494">
                  <c:v>110.54572271489999</c:v>
                </c:pt>
                <c:pt idx="30495">
                  <c:v>110.54786425570001</c:v>
                </c:pt>
                <c:pt idx="30496">
                  <c:v>110.54927696679999</c:v>
                </c:pt>
                <c:pt idx="30497">
                  <c:v>110.5500301342</c:v>
                </c:pt>
                <c:pt idx="30498">
                  <c:v>110.5510806601</c:v>
                </c:pt>
                <c:pt idx="30499">
                  <c:v>110.552752982</c:v>
                </c:pt>
                <c:pt idx="30500">
                  <c:v>110.5538242658</c:v>
                </c:pt>
                <c:pt idx="30501">
                  <c:v>110.5542854349</c:v>
                </c:pt>
                <c:pt idx="30502">
                  <c:v>110.55474410879999</c:v>
                </c:pt>
                <c:pt idx="30503">
                  <c:v>110.5550877535</c:v>
                </c:pt>
                <c:pt idx="30504">
                  <c:v>110.5567961584</c:v>
                </c:pt>
                <c:pt idx="30505">
                  <c:v>110.5584003507</c:v>
                </c:pt>
                <c:pt idx="30506">
                  <c:v>110.5589639434</c:v>
                </c:pt>
                <c:pt idx="30507">
                  <c:v>110.5612165957</c:v>
                </c:pt>
                <c:pt idx="30508">
                  <c:v>110.5633347002</c:v>
                </c:pt>
                <c:pt idx="30509">
                  <c:v>110.5644322931</c:v>
                </c:pt>
                <c:pt idx="30510">
                  <c:v>110.5655035345</c:v>
                </c:pt>
                <c:pt idx="30511">
                  <c:v>110.5661162602</c:v>
                </c:pt>
                <c:pt idx="30512">
                  <c:v>110.5665304995</c:v>
                </c:pt>
                <c:pt idx="30513">
                  <c:v>110.56784479</c:v>
                </c:pt>
                <c:pt idx="30514">
                  <c:v>110.56921610489999</c:v>
                </c:pt>
                <c:pt idx="30515">
                  <c:v>110.56999786999999</c:v>
                </c:pt>
                <c:pt idx="30516">
                  <c:v>110.571541846</c:v>
                </c:pt>
                <c:pt idx="30517">
                  <c:v>110.5724560866</c:v>
                </c:pt>
                <c:pt idx="30518">
                  <c:v>110.5729220545</c:v>
                </c:pt>
                <c:pt idx="30519">
                  <c:v>110.5736422531</c:v>
                </c:pt>
                <c:pt idx="30520">
                  <c:v>110.5749161442</c:v>
                </c:pt>
                <c:pt idx="30521">
                  <c:v>110.5762811327</c:v>
                </c:pt>
                <c:pt idx="30522">
                  <c:v>110.5789802223</c:v>
                </c:pt>
                <c:pt idx="30523">
                  <c:v>110.5820316777</c:v>
                </c:pt>
                <c:pt idx="30524">
                  <c:v>110.58331286870001</c:v>
                </c:pt>
                <c:pt idx="30525">
                  <c:v>110.5838820079</c:v>
                </c:pt>
                <c:pt idx="30526">
                  <c:v>110.58438271529999</c:v>
                </c:pt>
                <c:pt idx="30527">
                  <c:v>110.58509774549999</c:v>
                </c:pt>
                <c:pt idx="30528">
                  <c:v>110.5858664591</c:v>
                </c:pt>
                <c:pt idx="30529">
                  <c:v>110.5866107442</c:v>
                </c:pt>
                <c:pt idx="30530">
                  <c:v>110.5869562118</c:v>
                </c:pt>
                <c:pt idx="30531">
                  <c:v>110.588394796</c:v>
                </c:pt>
                <c:pt idx="30532">
                  <c:v>110.58974132100001</c:v>
                </c:pt>
                <c:pt idx="30533">
                  <c:v>110.590152999</c:v>
                </c:pt>
                <c:pt idx="30534">
                  <c:v>110.5926586993</c:v>
                </c:pt>
                <c:pt idx="30535">
                  <c:v>110.596092171</c:v>
                </c:pt>
                <c:pt idx="30536">
                  <c:v>110.5975967537</c:v>
                </c:pt>
                <c:pt idx="30537">
                  <c:v>110.5978234751</c:v>
                </c:pt>
                <c:pt idx="30538">
                  <c:v>110.5992585134</c:v>
                </c:pt>
                <c:pt idx="30539">
                  <c:v>110.60186509410001</c:v>
                </c:pt>
                <c:pt idx="30540">
                  <c:v>110.6034624454</c:v>
                </c:pt>
                <c:pt idx="30541">
                  <c:v>110.6049045252</c:v>
                </c:pt>
                <c:pt idx="30542">
                  <c:v>110.6062984069</c:v>
                </c:pt>
                <c:pt idx="30543">
                  <c:v>110.60673669339999</c:v>
                </c:pt>
                <c:pt idx="30544">
                  <c:v>110.6078040468</c:v>
                </c:pt>
                <c:pt idx="30545">
                  <c:v>110.6093075493</c:v>
                </c:pt>
                <c:pt idx="30546">
                  <c:v>110.61052606459999</c:v>
                </c:pt>
                <c:pt idx="30547">
                  <c:v>110.6117438247</c:v>
                </c:pt>
                <c:pt idx="30548">
                  <c:v>110.6130496541</c:v>
                </c:pt>
                <c:pt idx="30549">
                  <c:v>110.61451147370001</c:v>
                </c:pt>
                <c:pt idx="30550">
                  <c:v>110.61565830550001</c:v>
                </c:pt>
                <c:pt idx="30551">
                  <c:v>110.6163131685</c:v>
                </c:pt>
                <c:pt idx="30552">
                  <c:v>110.616517531</c:v>
                </c:pt>
                <c:pt idx="30553">
                  <c:v>110.61711791979999</c:v>
                </c:pt>
                <c:pt idx="30554">
                  <c:v>110.6180272431</c:v>
                </c:pt>
                <c:pt idx="30555">
                  <c:v>110.6191598257</c:v>
                </c:pt>
                <c:pt idx="30556">
                  <c:v>110.6200894652</c:v>
                </c:pt>
                <c:pt idx="30557">
                  <c:v>110.62067347529999</c:v>
                </c:pt>
                <c:pt idx="30558">
                  <c:v>110.62139006149999</c:v>
                </c:pt>
                <c:pt idx="30559">
                  <c:v>110.6221280653</c:v>
                </c:pt>
                <c:pt idx="30560">
                  <c:v>110.62281813769999</c:v>
                </c:pt>
                <c:pt idx="30561">
                  <c:v>110.62414998760001</c:v>
                </c:pt>
                <c:pt idx="30562">
                  <c:v>110.6252922027</c:v>
                </c:pt>
                <c:pt idx="30563">
                  <c:v>110.6258970889</c:v>
                </c:pt>
                <c:pt idx="30564">
                  <c:v>110.628292624</c:v>
                </c:pt>
                <c:pt idx="30565">
                  <c:v>110.6303072302</c:v>
                </c:pt>
                <c:pt idx="30566">
                  <c:v>110.6309370269</c:v>
                </c:pt>
                <c:pt idx="30567">
                  <c:v>110.63183228</c:v>
                </c:pt>
                <c:pt idx="30568">
                  <c:v>110.6327992241</c:v>
                </c:pt>
                <c:pt idx="30569">
                  <c:v>110.6339264746</c:v>
                </c:pt>
                <c:pt idx="30570">
                  <c:v>110.63479542810001</c:v>
                </c:pt>
                <c:pt idx="30571">
                  <c:v>110.6362970254</c:v>
                </c:pt>
                <c:pt idx="30572">
                  <c:v>110.6388894718</c:v>
                </c:pt>
                <c:pt idx="30573">
                  <c:v>110.6419348175</c:v>
                </c:pt>
                <c:pt idx="30574">
                  <c:v>110.64402447499999</c:v>
                </c:pt>
                <c:pt idx="30575">
                  <c:v>110.64539428160001</c:v>
                </c:pt>
                <c:pt idx="30576">
                  <c:v>110.64887124169999</c:v>
                </c:pt>
                <c:pt idx="30577">
                  <c:v>110.6513825576</c:v>
                </c:pt>
                <c:pt idx="30578">
                  <c:v>110.6520792141</c:v>
                </c:pt>
                <c:pt idx="30579">
                  <c:v>110.65437111289999</c:v>
                </c:pt>
                <c:pt idx="30580">
                  <c:v>110.6563218423</c:v>
                </c:pt>
                <c:pt idx="30581">
                  <c:v>110.6569393387</c:v>
                </c:pt>
                <c:pt idx="30582">
                  <c:v>110.6575619889</c:v>
                </c:pt>
                <c:pt idx="30583">
                  <c:v>110.6581364931</c:v>
                </c:pt>
                <c:pt idx="30584">
                  <c:v>110.65841400239999</c:v>
                </c:pt>
                <c:pt idx="30585">
                  <c:v>110.65853746339999</c:v>
                </c:pt>
                <c:pt idx="30586">
                  <c:v>110.658817046</c:v>
                </c:pt>
                <c:pt idx="30587">
                  <c:v>110.660365235</c:v>
                </c:pt>
                <c:pt idx="30588">
                  <c:v>110.6623579987</c:v>
                </c:pt>
                <c:pt idx="30589">
                  <c:v>110.6644190701</c:v>
                </c:pt>
                <c:pt idx="30590">
                  <c:v>110.6661805561</c:v>
                </c:pt>
                <c:pt idx="30591">
                  <c:v>110.66819906630001</c:v>
                </c:pt>
                <c:pt idx="30592">
                  <c:v>110.6701681439</c:v>
                </c:pt>
                <c:pt idx="30593">
                  <c:v>110.6706161626</c:v>
                </c:pt>
                <c:pt idx="30594">
                  <c:v>110.6717934105</c:v>
                </c:pt>
                <c:pt idx="30595">
                  <c:v>110.6731445149</c:v>
                </c:pt>
                <c:pt idx="30596">
                  <c:v>110.67449102579999</c:v>
                </c:pt>
                <c:pt idx="30597">
                  <c:v>110.67606872899999</c:v>
                </c:pt>
                <c:pt idx="30598">
                  <c:v>110.6769629014</c:v>
                </c:pt>
                <c:pt idx="30599">
                  <c:v>110.6775481997</c:v>
                </c:pt>
                <c:pt idx="30600">
                  <c:v>110.678152638</c:v>
                </c:pt>
                <c:pt idx="30601">
                  <c:v>110.6794587418</c:v>
                </c:pt>
                <c:pt idx="30602">
                  <c:v>110.6824743728</c:v>
                </c:pt>
                <c:pt idx="30603">
                  <c:v>110.6855691322</c:v>
                </c:pt>
                <c:pt idx="30604">
                  <c:v>110.6870219046</c:v>
                </c:pt>
                <c:pt idx="30605">
                  <c:v>110.6875428302</c:v>
                </c:pt>
                <c:pt idx="30606">
                  <c:v>110.68782260899999</c:v>
                </c:pt>
                <c:pt idx="30607">
                  <c:v>110.6896988128</c:v>
                </c:pt>
                <c:pt idx="30608">
                  <c:v>110.6930254387</c:v>
                </c:pt>
                <c:pt idx="30609">
                  <c:v>110.695488802</c:v>
                </c:pt>
                <c:pt idx="30610">
                  <c:v>110.6966669641</c:v>
                </c:pt>
                <c:pt idx="30611">
                  <c:v>110.69703699</c:v>
                </c:pt>
                <c:pt idx="30612">
                  <c:v>110.69711201130001</c:v>
                </c:pt>
                <c:pt idx="30613">
                  <c:v>110.6973983936</c:v>
                </c:pt>
                <c:pt idx="30614">
                  <c:v>110.69867401640001</c:v>
                </c:pt>
                <c:pt idx="30615">
                  <c:v>110.7003478579</c:v>
                </c:pt>
                <c:pt idx="30616">
                  <c:v>110.7024767124</c:v>
                </c:pt>
                <c:pt idx="30617">
                  <c:v>110.7046159129</c:v>
                </c:pt>
                <c:pt idx="30618">
                  <c:v>110.705284037</c:v>
                </c:pt>
                <c:pt idx="30619">
                  <c:v>110.7057474675</c:v>
                </c:pt>
                <c:pt idx="30620">
                  <c:v>110.7064374191</c:v>
                </c:pt>
                <c:pt idx="30621">
                  <c:v>110.7103968752</c:v>
                </c:pt>
                <c:pt idx="30622">
                  <c:v>110.7144487458</c:v>
                </c:pt>
                <c:pt idx="30623">
                  <c:v>110.7152268127</c:v>
                </c:pt>
                <c:pt idx="30624">
                  <c:v>110.7160421992</c:v>
                </c:pt>
                <c:pt idx="30625">
                  <c:v>110.7166542269</c:v>
                </c:pt>
                <c:pt idx="30626">
                  <c:v>110.7170700405</c:v>
                </c:pt>
                <c:pt idx="30627">
                  <c:v>110.7174814732</c:v>
                </c:pt>
                <c:pt idx="30628">
                  <c:v>110.71877986920001</c:v>
                </c:pt>
                <c:pt idx="30629">
                  <c:v>110.7203744398</c:v>
                </c:pt>
                <c:pt idx="30630">
                  <c:v>110.7214987351</c:v>
                </c:pt>
                <c:pt idx="30631">
                  <c:v>110.72222077710001</c:v>
                </c:pt>
                <c:pt idx="30632">
                  <c:v>110.7224026554</c:v>
                </c:pt>
                <c:pt idx="30633">
                  <c:v>110.72397711169999</c:v>
                </c:pt>
                <c:pt idx="30634">
                  <c:v>110.7291156159</c:v>
                </c:pt>
                <c:pt idx="30635">
                  <c:v>110.7339425537</c:v>
                </c:pt>
                <c:pt idx="30636">
                  <c:v>110.7352978209</c:v>
                </c:pt>
                <c:pt idx="30637">
                  <c:v>110.7354480421</c:v>
                </c:pt>
                <c:pt idx="30638">
                  <c:v>110.7366858152</c:v>
                </c:pt>
                <c:pt idx="30639">
                  <c:v>110.7381851589</c:v>
                </c:pt>
                <c:pt idx="30640">
                  <c:v>110.738920196</c:v>
                </c:pt>
                <c:pt idx="30641">
                  <c:v>110.7396844978</c:v>
                </c:pt>
                <c:pt idx="30642">
                  <c:v>110.7400662766</c:v>
                </c:pt>
                <c:pt idx="30643">
                  <c:v>110.7401749826</c:v>
                </c:pt>
                <c:pt idx="30644">
                  <c:v>110.74022778449999</c:v>
                </c:pt>
                <c:pt idx="30645">
                  <c:v>110.74027813390001</c:v>
                </c:pt>
                <c:pt idx="30646">
                  <c:v>110.740534008</c:v>
                </c:pt>
                <c:pt idx="30647">
                  <c:v>110.7414005736</c:v>
                </c:pt>
                <c:pt idx="30648">
                  <c:v>110.74235758419999</c:v>
                </c:pt>
                <c:pt idx="30649">
                  <c:v>110.7427658675</c:v>
                </c:pt>
                <c:pt idx="30650">
                  <c:v>110.7431163845</c:v>
                </c:pt>
                <c:pt idx="30651">
                  <c:v>110.7475392135</c:v>
                </c:pt>
                <c:pt idx="30652">
                  <c:v>110.7517814072</c:v>
                </c:pt>
                <c:pt idx="30653">
                  <c:v>110.7525032005</c:v>
                </c:pt>
                <c:pt idx="30654">
                  <c:v>110.75385476620001</c:v>
                </c:pt>
                <c:pt idx="30655">
                  <c:v>110.75495933649999</c:v>
                </c:pt>
                <c:pt idx="30656">
                  <c:v>110.7567950123</c:v>
                </c:pt>
                <c:pt idx="30657">
                  <c:v>110.7588712742</c:v>
                </c:pt>
                <c:pt idx="30658">
                  <c:v>110.760117768</c:v>
                </c:pt>
                <c:pt idx="30659">
                  <c:v>110.76080944509999</c:v>
                </c:pt>
                <c:pt idx="30660">
                  <c:v>110.7611863974</c:v>
                </c:pt>
                <c:pt idx="30661">
                  <c:v>110.7620873156</c:v>
                </c:pt>
                <c:pt idx="30662">
                  <c:v>110.7630968191</c:v>
                </c:pt>
                <c:pt idx="30663">
                  <c:v>110.7635307454</c:v>
                </c:pt>
                <c:pt idx="30664">
                  <c:v>110.7643410084</c:v>
                </c:pt>
                <c:pt idx="30665">
                  <c:v>110.76537295</c:v>
                </c:pt>
                <c:pt idx="30666">
                  <c:v>110.76674214400001</c:v>
                </c:pt>
                <c:pt idx="30667">
                  <c:v>110.7695454861</c:v>
                </c:pt>
                <c:pt idx="30668">
                  <c:v>110.7712702699</c:v>
                </c:pt>
                <c:pt idx="30669">
                  <c:v>110.7725596585</c:v>
                </c:pt>
                <c:pt idx="30670">
                  <c:v>110.7752932569</c:v>
                </c:pt>
                <c:pt idx="30671">
                  <c:v>110.7777269182</c:v>
                </c:pt>
                <c:pt idx="30672">
                  <c:v>110.7811334326</c:v>
                </c:pt>
                <c:pt idx="30673">
                  <c:v>110.7844585223</c:v>
                </c:pt>
                <c:pt idx="30674">
                  <c:v>110.7855183124</c:v>
                </c:pt>
                <c:pt idx="30675">
                  <c:v>110.7858126717</c:v>
                </c:pt>
                <c:pt idx="30676">
                  <c:v>110.7865965821</c:v>
                </c:pt>
                <c:pt idx="30677">
                  <c:v>110.78794842550001</c:v>
                </c:pt>
                <c:pt idx="30678">
                  <c:v>110.7894727554</c:v>
                </c:pt>
                <c:pt idx="30679">
                  <c:v>110.79114622100001</c:v>
                </c:pt>
                <c:pt idx="30680">
                  <c:v>110.7921066307</c:v>
                </c:pt>
                <c:pt idx="30681">
                  <c:v>110.7923758508</c:v>
                </c:pt>
                <c:pt idx="30682">
                  <c:v>110.7927283946</c:v>
                </c:pt>
                <c:pt idx="30683">
                  <c:v>110.79333443359999</c:v>
                </c:pt>
                <c:pt idx="30684">
                  <c:v>110.7945564252</c:v>
                </c:pt>
                <c:pt idx="30685">
                  <c:v>110.7963208523</c:v>
                </c:pt>
                <c:pt idx="30686">
                  <c:v>110.79776081919999</c:v>
                </c:pt>
                <c:pt idx="30687">
                  <c:v>110.79843292130001</c:v>
                </c:pt>
                <c:pt idx="30688">
                  <c:v>110.7995103057</c:v>
                </c:pt>
                <c:pt idx="30689">
                  <c:v>110.8004527396</c:v>
                </c:pt>
                <c:pt idx="30690">
                  <c:v>110.8007142906</c:v>
                </c:pt>
                <c:pt idx="30691">
                  <c:v>110.80106270749999</c:v>
                </c:pt>
                <c:pt idx="30692">
                  <c:v>110.80135462689999</c:v>
                </c:pt>
                <c:pt idx="30693">
                  <c:v>110.80233033730001</c:v>
                </c:pt>
                <c:pt idx="30694">
                  <c:v>110.80341269900001</c:v>
                </c:pt>
                <c:pt idx="30695">
                  <c:v>110.8039156067</c:v>
                </c:pt>
                <c:pt idx="30696">
                  <c:v>110.8054057634</c:v>
                </c:pt>
                <c:pt idx="30697">
                  <c:v>110.80669458529999</c:v>
                </c:pt>
                <c:pt idx="30698">
                  <c:v>110.8076933919</c:v>
                </c:pt>
                <c:pt idx="30699">
                  <c:v>110.809408674</c:v>
                </c:pt>
                <c:pt idx="30700">
                  <c:v>110.8105276603</c:v>
                </c:pt>
                <c:pt idx="30701">
                  <c:v>110.8112755791</c:v>
                </c:pt>
                <c:pt idx="30702">
                  <c:v>110.81185575080001</c:v>
                </c:pt>
                <c:pt idx="30703">
                  <c:v>110.8139525679</c:v>
                </c:pt>
                <c:pt idx="30704">
                  <c:v>110.8168946545</c:v>
                </c:pt>
                <c:pt idx="30705">
                  <c:v>110.81826083919999</c:v>
                </c:pt>
                <c:pt idx="30706">
                  <c:v>110.8189768985</c:v>
                </c:pt>
                <c:pt idx="30707">
                  <c:v>110.8214862714</c:v>
                </c:pt>
                <c:pt idx="30708">
                  <c:v>110.8248169725</c:v>
                </c:pt>
                <c:pt idx="30709">
                  <c:v>110.8267828116</c:v>
                </c:pt>
                <c:pt idx="30710">
                  <c:v>110.8275247074</c:v>
                </c:pt>
                <c:pt idx="30711">
                  <c:v>110.8277248272</c:v>
                </c:pt>
                <c:pt idx="30712">
                  <c:v>110.82796404920001</c:v>
                </c:pt>
                <c:pt idx="30713">
                  <c:v>110.82840244</c:v>
                </c:pt>
                <c:pt idx="30714">
                  <c:v>110.82944004719999</c:v>
                </c:pt>
                <c:pt idx="30715">
                  <c:v>110.8305247152</c:v>
                </c:pt>
                <c:pt idx="30716">
                  <c:v>110.83111302</c:v>
                </c:pt>
                <c:pt idx="30717">
                  <c:v>110.8316903158</c:v>
                </c:pt>
                <c:pt idx="30718">
                  <c:v>110.8329349399</c:v>
                </c:pt>
                <c:pt idx="30719">
                  <c:v>110.83388876390001</c:v>
                </c:pt>
                <c:pt idx="30720">
                  <c:v>110.83490435189999</c:v>
                </c:pt>
                <c:pt idx="30721">
                  <c:v>110.83839600989999</c:v>
                </c:pt>
                <c:pt idx="30722">
                  <c:v>110.8410374396</c:v>
                </c:pt>
                <c:pt idx="30723">
                  <c:v>110.84149563290001</c:v>
                </c:pt>
                <c:pt idx="30724">
                  <c:v>110.8429160463</c:v>
                </c:pt>
                <c:pt idx="30725">
                  <c:v>110.84513898820001</c:v>
                </c:pt>
                <c:pt idx="30726">
                  <c:v>110.8468379422</c:v>
                </c:pt>
                <c:pt idx="30727">
                  <c:v>110.8477401204</c:v>
                </c:pt>
                <c:pt idx="30728">
                  <c:v>110.8485396798</c:v>
                </c:pt>
                <c:pt idx="30729">
                  <c:v>110.84936256570001</c:v>
                </c:pt>
                <c:pt idx="30730">
                  <c:v>110.8502729721</c:v>
                </c:pt>
                <c:pt idx="30731">
                  <c:v>110.85076309279999</c:v>
                </c:pt>
                <c:pt idx="30732">
                  <c:v>110.8513646084</c:v>
                </c:pt>
                <c:pt idx="30733">
                  <c:v>110.8526254028</c:v>
                </c:pt>
                <c:pt idx="30734">
                  <c:v>110.8537582614</c:v>
                </c:pt>
                <c:pt idx="30735">
                  <c:v>110.85447228549999</c:v>
                </c:pt>
                <c:pt idx="30736">
                  <c:v>110.85505458919999</c:v>
                </c:pt>
                <c:pt idx="30737">
                  <c:v>110.8557099607</c:v>
                </c:pt>
                <c:pt idx="30738">
                  <c:v>110.85670495239999</c:v>
                </c:pt>
                <c:pt idx="30739">
                  <c:v>110.85753638360001</c:v>
                </c:pt>
                <c:pt idx="30740">
                  <c:v>110.8588938529</c:v>
                </c:pt>
                <c:pt idx="30741">
                  <c:v>110.8604216711</c:v>
                </c:pt>
                <c:pt idx="30742">
                  <c:v>110.86197269740001</c:v>
                </c:pt>
                <c:pt idx="30743">
                  <c:v>110.8637842717</c:v>
                </c:pt>
                <c:pt idx="30744">
                  <c:v>110.86462279</c:v>
                </c:pt>
                <c:pt idx="30745">
                  <c:v>110.8660576974</c:v>
                </c:pt>
                <c:pt idx="30746">
                  <c:v>110.86761672199999</c:v>
                </c:pt>
                <c:pt idx="30747">
                  <c:v>110.86814883309999</c:v>
                </c:pt>
                <c:pt idx="30748">
                  <c:v>110.86839669850001</c:v>
                </c:pt>
                <c:pt idx="30749">
                  <c:v>110.8685219668</c:v>
                </c:pt>
                <c:pt idx="30750">
                  <c:v>110.8692354108</c:v>
                </c:pt>
                <c:pt idx="30751">
                  <c:v>110.8702177535</c:v>
                </c:pt>
                <c:pt idx="30752">
                  <c:v>110.8705919369</c:v>
                </c:pt>
                <c:pt idx="30753">
                  <c:v>110.8716128744</c:v>
                </c:pt>
                <c:pt idx="30754">
                  <c:v>110.87306581190001</c:v>
                </c:pt>
                <c:pt idx="30755">
                  <c:v>110.8744562336</c:v>
                </c:pt>
                <c:pt idx="30756">
                  <c:v>110.87594727530001</c:v>
                </c:pt>
                <c:pt idx="30757">
                  <c:v>110.8766789563</c:v>
                </c:pt>
                <c:pt idx="30758">
                  <c:v>110.8769089968</c:v>
                </c:pt>
                <c:pt idx="30759">
                  <c:v>110.87837935340001</c:v>
                </c:pt>
                <c:pt idx="30760">
                  <c:v>110.8807572417</c:v>
                </c:pt>
                <c:pt idx="30761">
                  <c:v>110.8841049161</c:v>
                </c:pt>
                <c:pt idx="30762">
                  <c:v>110.887187162</c:v>
                </c:pt>
                <c:pt idx="30763">
                  <c:v>110.8888044359</c:v>
                </c:pt>
                <c:pt idx="30764">
                  <c:v>110.88998304819999</c:v>
                </c:pt>
                <c:pt idx="30765">
                  <c:v>110.89120984109999</c:v>
                </c:pt>
                <c:pt idx="30766">
                  <c:v>110.8924428974</c:v>
                </c:pt>
                <c:pt idx="30767">
                  <c:v>110.8934587478</c:v>
                </c:pt>
                <c:pt idx="30768">
                  <c:v>110.8945064742</c:v>
                </c:pt>
                <c:pt idx="30769">
                  <c:v>110.8958427821</c:v>
                </c:pt>
                <c:pt idx="30770">
                  <c:v>110.8984349103</c:v>
                </c:pt>
                <c:pt idx="30771">
                  <c:v>110.90023871299999</c:v>
                </c:pt>
                <c:pt idx="30772">
                  <c:v>110.9005346709</c:v>
                </c:pt>
                <c:pt idx="30773">
                  <c:v>110.9013729693</c:v>
                </c:pt>
                <c:pt idx="30774">
                  <c:v>110.90248824690001</c:v>
                </c:pt>
                <c:pt idx="30775">
                  <c:v>110.9031295533</c:v>
                </c:pt>
                <c:pt idx="30776">
                  <c:v>110.904505087</c:v>
                </c:pt>
                <c:pt idx="30777">
                  <c:v>110.90597874220001</c:v>
                </c:pt>
                <c:pt idx="30778">
                  <c:v>110.9076350232</c:v>
                </c:pt>
                <c:pt idx="30779">
                  <c:v>110.91008981029999</c:v>
                </c:pt>
                <c:pt idx="30780">
                  <c:v>110.9115991283</c:v>
                </c:pt>
                <c:pt idx="30781">
                  <c:v>110.9121495074</c:v>
                </c:pt>
                <c:pt idx="30782">
                  <c:v>110.9128883803</c:v>
                </c:pt>
                <c:pt idx="30783">
                  <c:v>110.9138081417</c:v>
                </c:pt>
                <c:pt idx="30784">
                  <c:v>110.9150391315</c:v>
                </c:pt>
                <c:pt idx="30785">
                  <c:v>110.91625312879999</c:v>
                </c:pt>
                <c:pt idx="30786">
                  <c:v>110.9178275262</c:v>
                </c:pt>
                <c:pt idx="30787">
                  <c:v>110.9204675121</c:v>
                </c:pt>
                <c:pt idx="30788">
                  <c:v>110.92212364869999</c:v>
                </c:pt>
                <c:pt idx="30789">
                  <c:v>110.9227775426</c:v>
                </c:pt>
                <c:pt idx="30790">
                  <c:v>110.92391801079999</c:v>
                </c:pt>
                <c:pt idx="30791">
                  <c:v>110.9254970457</c:v>
                </c:pt>
                <c:pt idx="30792">
                  <c:v>110.9287751259</c:v>
                </c:pt>
                <c:pt idx="30793">
                  <c:v>110.93214093</c:v>
                </c:pt>
                <c:pt idx="30794">
                  <c:v>110.93427947169999</c:v>
                </c:pt>
                <c:pt idx="30795">
                  <c:v>110.9355437498</c:v>
                </c:pt>
                <c:pt idx="30796">
                  <c:v>110.9359347732</c:v>
                </c:pt>
                <c:pt idx="30797">
                  <c:v>110.9366134654</c:v>
                </c:pt>
                <c:pt idx="30798">
                  <c:v>110.9389375001</c:v>
                </c:pt>
                <c:pt idx="30799">
                  <c:v>110.9416634805</c:v>
                </c:pt>
                <c:pt idx="30800">
                  <c:v>110.94281848280001</c:v>
                </c:pt>
                <c:pt idx="30801">
                  <c:v>110.9434836706</c:v>
                </c:pt>
                <c:pt idx="30802">
                  <c:v>110.9438046537</c:v>
                </c:pt>
                <c:pt idx="30803">
                  <c:v>110.94397554699999</c:v>
                </c:pt>
                <c:pt idx="30804">
                  <c:v>110.94419612030001</c:v>
                </c:pt>
                <c:pt idx="30805">
                  <c:v>110.94451629380001</c:v>
                </c:pt>
                <c:pt idx="30806">
                  <c:v>110.9452660809</c:v>
                </c:pt>
                <c:pt idx="30807">
                  <c:v>110.9463136599</c:v>
                </c:pt>
                <c:pt idx="30808">
                  <c:v>110.9470768226</c:v>
                </c:pt>
                <c:pt idx="30809">
                  <c:v>110.94818324729999</c:v>
                </c:pt>
                <c:pt idx="30810">
                  <c:v>110.94985404320001</c:v>
                </c:pt>
                <c:pt idx="30811">
                  <c:v>110.9516070161</c:v>
                </c:pt>
                <c:pt idx="30812">
                  <c:v>110.9532584425</c:v>
                </c:pt>
                <c:pt idx="30813">
                  <c:v>110.9542824669</c:v>
                </c:pt>
                <c:pt idx="30814">
                  <c:v>110.9547151431</c:v>
                </c:pt>
                <c:pt idx="30815">
                  <c:v>110.9550094328</c:v>
                </c:pt>
                <c:pt idx="30816">
                  <c:v>110.9554652501</c:v>
                </c:pt>
                <c:pt idx="30817">
                  <c:v>110.95582049159999</c:v>
                </c:pt>
                <c:pt idx="30818">
                  <c:v>110.9560829361</c:v>
                </c:pt>
                <c:pt idx="30819">
                  <c:v>110.9593806055</c:v>
                </c:pt>
                <c:pt idx="30820">
                  <c:v>110.96308814130001</c:v>
                </c:pt>
                <c:pt idx="30821">
                  <c:v>110.96430934439999</c:v>
                </c:pt>
                <c:pt idx="30822">
                  <c:v>110.9654540431</c:v>
                </c:pt>
                <c:pt idx="30823">
                  <c:v>110.9664730022</c:v>
                </c:pt>
                <c:pt idx="30824">
                  <c:v>110.96702152970001</c:v>
                </c:pt>
                <c:pt idx="30825">
                  <c:v>110.9672363552</c:v>
                </c:pt>
                <c:pt idx="30826">
                  <c:v>110.9679245608</c:v>
                </c:pt>
                <c:pt idx="30827">
                  <c:v>110.96846169689999</c:v>
                </c:pt>
                <c:pt idx="30828">
                  <c:v>110.96998687360001</c:v>
                </c:pt>
                <c:pt idx="30829">
                  <c:v>110.9715234422</c:v>
                </c:pt>
                <c:pt idx="30830">
                  <c:v>110.9722506164</c:v>
                </c:pt>
                <c:pt idx="30831">
                  <c:v>110.9742594993</c:v>
                </c:pt>
                <c:pt idx="30832">
                  <c:v>110.9760443545</c:v>
                </c:pt>
                <c:pt idx="30833">
                  <c:v>110.97722270760001</c:v>
                </c:pt>
                <c:pt idx="30834">
                  <c:v>110.9783813961</c:v>
                </c:pt>
                <c:pt idx="30835">
                  <c:v>110.97885691889999</c:v>
                </c:pt>
                <c:pt idx="30836">
                  <c:v>110.9791496512</c:v>
                </c:pt>
                <c:pt idx="30837">
                  <c:v>110.9794429642</c:v>
                </c:pt>
                <c:pt idx="30838">
                  <c:v>110.97973718110001</c:v>
                </c:pt>
                <c:pt idx="30839">
                  <c:v>110.9806712812</c:v>
                </c:pt>
                <c:pt idx="30840">
                  <c:v>110.9824542227</c:v>
                </c:pt>
                <c:pt idx="30841">
                  <c:v>110.98399097940001</c:v>
                </c:pt>
                <c:pt idx="30842">
                  <c:v>110.98487885759999</c:v>
                </c:pt>
                <c:pt idx="30843">
                  <c:v>110.9875172979</c:v>
                </c:pt>
                <c:pt idx="30844">
                  <c:v>110.9903113068</c:v>
                </c:pt>
                <c:pt idx="30845">
                  <c:v>110.99116332929999</c:v>
                </c:pt>
                <c:pt idx="30846">
                  <c:v>110.99183388270001</c:v>
                </c:pt>
                <c:pt idx="30847">
                  <c:v>110.9922712785</c:v>
                </c:pt>
                <c:pt idx="30848">
                  <c:v>110.9925050337</c:v>
                </c:pt>
                <c:pt idx="30849">
                  <c:v>110.9937170418</c:v>
                </c:pt>
                <c:pt idx="30850">
                  <c:v>110.99514887230001</c:v>
                </c:pt>
                <c:pt idx="30851">
                  <c:v>110.9960681686</c:v>
                </c:pt>
                <c:pt idx="30852">
                  <c:v>110.9981633196</c:v>
                </c:pt>
                <c:pt idx="30853">
                  <c:v>111.00220692969999</c:v>
                </c:pt>
                <c:pt idx="30854">
                  <c:v>111.0047668574</c:v>
                </c:pt>
                <c:pt idx="30855">
                  <c:v>111.0049408048</c:v>
                </c:pt>
                <c:pt idx="30856">
                  <c:v>111.0052509028</c:v>
                </c:pt>
                <c:pt idx="30857">
                  <c:v>111.00566248040001</c:v>
                </c:pt>
                <c:pt idx="30858">
                  <c:v>111.0062839877</c:v>
                </c:pt>
                <c:pt idx="30859">
                  <c:v>111.0067938424</c:v>
                </c:pt>
                <c:pt idx="30860">
                  <c:v>111.0088395192</c:v>
                </c:pt>
                <c:pt idx="30861">
                  <c:v>111.0115485283</c:v>
                </c:pt>
                <c:pt idx="30862">
                  <c:v>111.0136108355</c:v>
                </c:pt>
                <c:pt idx="30863">
                  <c:v>111.01539125319999</c:v>
                </c:pt>
                <c:pt idx="30864">
                  <c:v>111.0160872803</c:v>
                </c:pt>
                <c:pt idx="30865">
                  <c:v>111.0178029579</c:v>
                </c:pt>
                <c:pt idx="30866">
                  <c:v>111.0202231068</c:v>
                </c:pt>
                <c:pt idx="30867">
                  <c:v>111.0213892921</c:v>
                </c:pt>
                <c:pt idx="30868">
                  <c:v>111.022609268</c:v>
                </c:pt>
                <c:pt idx="30869">
                  <c:v>111.0250885504</c:v>
                </c:pt>
                <c:pt idx="30870">
                  <c:v>111.02779562400001</c:v>
                </c:pt>
                <c:pt idx="30871">
                  <c:v>111.032950062</c:v>
                </c:pt>
                <c:pt idx="30872">
                  <c:v>111.036869044</c:v>
                </c:pt>
                <c:pt idx="30873">
                  <c:v>111.0378424063</c:v>
                </c:pt>
                <c:pt idx="30874">
                  <c:v>111.03943019819999</c:v>
                </c:pt>
                <c:pt idx="30875">
                  <c:v>111.0401951596</c:v>
                </c:pt>
                <c:pt idx="30876">
                  <c:v>111.0410086731</c:v>
                </c:pt>
                <c:pt idx="30877">
                  <c:v>111.0435753814</c:v>
                </c:pt>
                <c:pt idx="30878">
                  <c:v>111.04636470130001</c:v>
                </c:pt>
                <c:pt idx="30879">
                  <c:v>111.0475029521</c:v>
                </c:pt>
                <c:pt idx="30880">
                  <c:v>111.0481589867</c:v>
                </c:pt>
                <c:pt idx="30881">
                  <c:v>111.04857328129999</c:v>
                </c:pt>
                <c:pt idx="30882">
                  <c:v>111.04941118470001</c:v>
                </c:pt>
                <c:pt idx="30883">
                  <c:v>111.0505985236</c:v>
                </c:pt>
                <c:pt idx="30884">
                  <c:v>111.0512587385</c:v>
                </c:pt>
                <c:pt idx="30885">
                  <c:v>111.0526543938</c:v>
                </c:pt>
                <c:pt idx="30886">
                  <c:v>111.0541340595</c:v>
                </c:pt>
                <c:pt idx="30887">
                  <c:v>111.05479813469999</c:v>
                </c:pt>
                <c:pt idx="30888">
                  <c:v>111.0560763782</c:v>
                </c:pt>
                <c:pt idx="30889">
                  <c:v>111.0577661361</c:v>
                </c:pt>
                <c:pt idx="30890">
                  <c:v>111.0584977477</c:v>
                </c:pt>
                <c:pt idx="30891">
                  <c:v>111.0586222867</c:v>
                </c:pt>
                <c:pt idx="30892">
                  <c:v>111.0591398927</c:v>
                </c:pt>
                <c:pt idx="30893">
                  <c:v>111.0605020017</c:v>
                </c:pt>
                <c:pt idx="30894">
                  <c:v>111.0614663138</c:v>
                </c:pt>
                <c:pt idx="30895">
                  <c:v>111.0619631963</c:v>
                </c:pt>
                <c:pt idx="30896">
                  <c:v>111.062946833</c:v>
                </c:pt>
                <c:pt idx="30897">
                  <c:v>111.0634875409</c:v>
                </c:pt>
                <c:pt idx="30898">
                  <c:v>111.0635162626</c:v>
                </c:pt>
                <c:pt idx="30899">
                  <c:v>111.0647642691</c:v>
                </c:pt>
                <c:pt idx="30900">
                  <c:v>111.0669233181</c:v>
                </c:pt>
                <c:pt idx="30901">
                  <c:v>111.0684290579</c:v>
                </c:pt>
                <c:pt idx="30902">
                  <c:v>111.0700173276</c:v>
                </c:pt>
                <c:pt idx="30903">
                  <c:v>111.0719261305</c:v>
                </c:pt>
                <c:pt idx="30904">
                  <c:v>111.0737123633</c:v>
                </c:pt>
                <c:pt idx="30905">
                  <c:v>111.07476879710001</c:v>
                </c:pt>
                <c:pt idx="30906">
                  <c:v>111.0758215916</c:v>
                </c:pt>
                <c:pt idx="30907">
                  <c:v>111.0772027484</c:v>
                </c:pt>
                <c:pt idx="30908">
                  <c:v>111.0779897103</c:v>
                </c:pt>
                <c:pt idx="30909">
                  <c:v>111.0783484506</c:v>
                </c:pt>
                <c:pt idx="30910">
                  <c:v>111.08112552030001</c:v>
                </c:pt>
                <c:pt idx="30911">
                  <c:v>111.0850520525</c:v>
                </c:pt>
                <c:pt idx="30912">
                  <c:v>111.0868399756</c:v>
                </c:pt>
                <c:pt idx="30913">
                  <c:v>111.08769654130001</c:v>
                </c:pt>
                <c:pt idx="30914">
                  <c:v>111.0881746572</c:v>
                </c:pt>
                <c:pt idx="30915">
                  <c:v>111.0894943177</c:v>
                </c:pt>
                <c:pt idx="30916">
                  <c:v>111.09100994809999</c:v>
                </c:pt>
                <c:pt idx="30917">
                  <c:v>111.0919809011</c:v>
                </c:pt>
                <c:pt idx="30918">
                  <c:v>111.0941032583</c:v>
                </c:pt>
                <c:pt idx="30919">
                  <c:v>111.095686517</c:v>
                </c:pt>
                <c:pt idx="30920">
                  <c:v>111.0964922364</c:v>
                </c:pt>
                <c:pt idx="30921">
                  <c:v>111.0973507316</c:v>
                </c:pt>
                <c:pt idx="30922">
                  <c:v>111.0974483132</c:v>
                </c:pt>
                <c:pt idx="30923">
                  <c:v>111.0982961186</c:v>
                </c:pt>
                <c:pt idx="30924">
                  <c:v>111.0997647464</c:v>
                </c:pt>
                <c:pt idx="30925">
                  <c:v>111.1009712776</c:v>
                </c:pt>
                <c:pt idx="30926">
                  <c:v>111.1026901116</c:v>
                </c:pt>
                <c:pt idx="30927">
                  <c:v>111.1043066851</c:v>
                </c:pt>
                <c:pt idx="30928">
                  <c:v>111.105885657</c:v>
                </c:pt>
                <c:pt idx="30929">
                  <c:v>111.1073986306</c:v>
                </c:pt>
                <c:pt idx="30930">
                  <c:v>111.1105973011</c:v>
                </c:pt>
                <c:pt idx="30931">
                  <c:v>111.1137277407</c:v>
                </c:pt>
                <c:pt idx="30932">
                  <c:v>111.11536235929999</c:v>
                </c:pt>
                <c:pt idx="30933">
                  <c:v>111.1168574112</c:v>
                </c:pt>
                <c:pt idx="30934">
                  <c:v>111.1186300457</c:v>
                </c:pt>
                <c:pt idx="30935">
                  <c:v>111.1213757556</c:v>
                </c:pt>
                <c:pt idx="30936">
                  <c:v>111.1237380721</c:v>
                </c:pt>
                <c:pt idx="30937">
                  <c:v>111.1250931214</c:v>
                </c:pt>
                <c:pt idx="30938">
                  <c:v>111.1252706808</c:v>
                </c:pt>
                <c:pt idx="30939">
                  <c:v>111.1282409419</c:v>
                </c:pt>
                <c:pt idx="30940">
                  <c:v>111.1318896982</c:v>
                </c:pt>
                <c:pt idx="30941">
                  <c:v>111.1345119843</c:v>
                </c:pt>
                <c:pt idx="30942">
                  <c:v>111.1380382831</c:v>
                </c:pt>
                <c:pt idx="30943">
                  <c:v>111.140522745</c:v>
                </c:pt>
                <c:pt idx="30944">
                  <c:v>111.14159267230001</c:v>
                </c:pt>
                <c:pt idx="30945">
                  <c:v>111.1436319686</c:v>
                </c:pt>
                <c:pt idx="30946">
                  <c:v>111.1463602215</c:v>
                </c:pt>
                <c:pt idx="30947">
                  <c:v>111.1474081847</c:v>
                </c:pt>
                <c:pt idx="30948">
                  <c:v>111.14767717220001</c:v>
                </c:pt>
                <c:pt idx="30949">
                  <c:v>111.14859345790001</c:v>
                </c:pt>
                <c:pt idx="30950">
                  <c:v>111.149538729</c:v>
                </c:pt>
                <c:pt idx="30951">
                  <c:v>111.1503098597</c:v>
                </c:pt>
                <c:pt idx="30952">
                  <c:v>111.1512425478</c:v>
                </c:pt>
                <c:pt idx="30953">
                  <c:v>111.15257485390001</c:v>
                </c:pt>
                <c:pt idx="30954">
                  <c:v>111.1537909023</c:v>
                </c:pt>
                <c:pt idx="30955">
                  <c:v>111.1540127812</c:v>
                </c:pt>
                <c:pt idx="30956">
                  <c:v>111.15417688559999</c:v>
                </c:pt>
                <c:pt idx="30957">
                  <c:v>111.15462154879999</c:v>
                </c:pt>
                <c:pt idx="30958">
                  <c:v>111.1557966525</c:v>
                </c:pt>
                <c:pt idx="30959">
                  <c:v>111.156759282</c:v>
                </c:pt>
                <c:pt idx="30960">
                  <c:v>111.15758266580001</c:v>
                </c:pt>
                <c:pt idx="30961">
                  <c:v>111.1584515056</c:v>
                </c:pt>
                <c:pt idx="30962">
                  <c:v>111.16015908040001</c:v>
                </c:pt>
                <c:pt idx="30963">
                  <c:v>111.1618009637</c:v>
                </c:pt>
                <c:pt idx="30964">
                  <c:v>111.1621698479</c:v>
                </c:pt>
                <c:pt idx="30965">
                  <c:v>111.16271177</c:v>
                </c:pt>
                <c:pt idx="30966">
                  <c:v>111.1632203142</c:v>
                </c:pt>
                <c:pt idx="30967">
                  <c:v>111.1640991626</c:v>
                </c:pt>
                <c:pt idx="30968">
                  <c:v>111.1649673448</c:v>
                </c:pt>
                <c:pt idx="30969">
                  <c:v>111.16618640439999</c:v>
                </c:pt>
                <c:pt idx="30970">
                  <c:v>111.1674801875</c:v>
                </c:pt>
                <c:pt idx="30971">
                  <c:v>111.1696541228</c:v>
                </c:pt>
                <c:pt idx="30972">
                  <c:v>111.1727396963</c:v>
                </c:pt>
                <c:pt idx="30973">
                  <c:v>111.17494189919999</c:v>
                </c:pt>
                <c:pt idx="30974">
                  <c:v>111.1765791647</c:v>
                </c:pt>
                <c:pt idx="30975">
                  <c:v>111.18005590510001</c:v>
                </c:pt>
                <c:pt idx="30976">
                  <c:v>111.1830698182</c:v>
                </c:pt>
                <c:pt idx="30977">
                  <c:v>111.1839419115</c:v>
                </c:pt>
                <c:pt idx="30978">
                  <c:v>111.1849629737</c:v>
                </c:pt>
                <c:pt idx="30979">
                  <c:v>111.1859281934</c:v>
                </c:pt>
                <c:pt idx="30980">
                  <c:v>111.18728312250001</c:v>
                </c:pt>
                <c:pt idx="30981">
                  <c:v>111.1880070416</c:v>
                </c:pt>
                <c:pt idx="30982">
                  <c:v>111.1880306944</c:v>
                </c:pt>
                <c:pt idx="30983">
                  <c:v>111.1880975295</c:v>
                </c:pt>
                <c:pt idx="30984">
                  <c:v>111.18906325029999</c:v>
                </c:pt>
                <c:pt idx="30985">
                  <c:v>111.1908416644</c:v>
                </c:pt>
                <c:pt idx="30986">
                  <c:v>111.1924098945</c:v>
                </c:pt>
                <c:pt idx="30987">
                  <c:v>111.1936630691</c:v>
                </c:pt>
                <c:pt idx="30988">
                  <c:v>111.1946194085</c:v>
                </c:pt>
                <c:pt idx="30989">
                  <c:v>111.195117126</c:v>
                </c:pt>
                <c:pt idx="30990">
                  <c:v>111.1979071609</c:v>
                </c:pt>
                <c:pt idx="30991">
                  <c:v>111.2013695855</c:v>
                </c:pt>
                <c:pt idx="30992">
                  <c:v>111.2026697295</c:v>
                </c:pt>
                <c:pt idx="30993">
                  <c:v>111.2054233289</c:v>
                </c:pt>
                <c:pt idx="30994">
                  <c:v>111.2077862137</c:v>
                </c:pt>
                <c:pt idx="30995">
                  <c:v>111.20803345100001</c:v>
                </c:pt>
                <c:pt idx="30996">
                  <c:v>111.20874465040001</c:v>
                </c:pt>
                <c:pt idx="30997">
                  <c:v>111.2095935502</c:v>
                </c:pt>
                <c:pt idx="30998">
                  <c:v>111.2098888403</c:v>
                </c:pt>
                <c:pt idx="30999">
                  <c:v>111.21008401340001</c:v>
                </c:pt>
                <c:pt idx="31000">
                  <c:v>111.2109613911</c:v>
                </c:pt>
                <c:pt idx="31001">
                  <c:v>111.2127488368</c:v>
                </c:pt>
                <c:pt idx="31002">
                  <c:v>111.2151214278</c:v>
                </c:pt>
                <c:pt idx="31003">
                  <c:v>111.21662000809999</c:v>
                </c:pt>
                <c:pt idx="31004">
                  <c:v>111.2170422943</c:v>
                </c:pt>
                <c:pt idx="31005">
                  <c:v>111.21875592230001</c:v>
                </c:pt>
                <c:pt idx="31006">
                  <c:v>111.2211334887</c:v>
                </c:pt>
                <c:pt idx="31007">
                  <c:v>111.2233205169</c:v>
                </c:pt>
                <c:pt idx="31008">
                  <c:v>111.2259088591</c:v>
                </c:pt>
                <c:pt idx="31009">
                  <c:v>111.2272532416</c:v>
                </c:pt>
                <c:pt idx="31010">
                  <c:v>111.2277787103</c:v>
                </c:pt>
                <c:pt idx="31011">
                  <c:v>111.2288028846</c:v>
                </c:pt>
                <c:pt idx="31012">
                  <c:v>111.2329710776</c:v>
                </c:pt>
                <c:pt idx="31013">
                  <c:v>111.236984574</c:v>
                </c:pt>
                <c:pt idx="31014">
                  <c:v>111.23844678899999</c:v>
                </c:pt>
                <c:pt idx="31015">
                  <c:v>111.240638964</c:v>
                </c:pt>
                <c:pt idx="31016">
                  <c:v>111.2417808581</c:v>
                </c:pt>
                <c:pt idx="31017">
                  <c:v>111.2421289996</c:v>
                </c:pt>
                <c:pt idx="31018">
                  <c:v>111.2444507104</c:v>
                </c:pt>
                <c:pt idx="31019">
                  <c:v>111.2487938325</c:v>
                </c:pt>
                <c:pt idx="31020">
                  <c:v>111.2512297132</c:v>
                </c:pt>
                <c:pt idx="31021">
                  <c:v>111.25141692619999</c:v>
                </c:pt>
                <c:pt idx="31022">
                  <c:v>111.2522979939</c:v>
                </c:pt>
                <c:pt idx="31023">
                  <c:v>111.2536290326</c:v>
                </c:pt>
                <c:pt idx="31024">
                  <c:v>111.25474479339999</c:v>
                </c:pt>
                <c:pt idx="31025">
                  <c:v>111.2554275725</c:v>
                </c:pt>
                <c:pt idx="31026">
                  <c:v>111.2585841369</c:v>
                </c:pt>
                <c:pt idx="31027">
                  <c:v>111.2616827136</c:v>
                </c:pt>
                <c:pt idx="31028">
                  <c:v>111.261882191</c:v>
                </c:pt>
                <c:pt idx="31029">
                  <c:v>111.26583071420001</c:v>
                </c:pt>
                <c:pt idx="31030">
                  <c:v>111.2698900051</c:v>
                </c:pt>
                <c:pt idx="31031">
                  <c:v>111.2702415079</c:v>
                </c:pt>
                <c:pt idx="31032">
                  <c:v>111.2707820544</c:v>
                </c:pt>
                <c:pt idx="31033">
                  <c:v>111.2726120681</c:v>
                </c:pt>
                <c:pt idx="31034">
                  <c:v>111.27432781810001</c:v>
                </c:pt>
                <c:pt idx="31035">
                  <c:v>111.2755528789</c:v>
                </c:pt>
                <c:pt idx="31036">
                  <c:v>111.27737412090001</c:v>
                </c:pt>
                <c:pt idx="31037">
                  <c:v>111.2788621178</c:v>
                </c:pt>
                <c:pt idx="31038">
                  <c:v>111.2796633806</c:v>
                </c:pt>
                <c:pt idx="31039">
                  <c:v>111.280315136</c:v>
                </c:pt>
                <c:pt idx="31040">
                  <c:v>111.28115590340001</c:v>
                </c:pt>
                <c:pt idx="31041">
                  <c:v>111.28163043080001</c:v>
                </c:pt>
                <c:pt idx="31042">
                  <c:v>111.28181789129999</c:v>
                </c:pt>
                <c:pt idx="31043">
                  <c:v>111.2824936004</c:v>
                </c:pt>
                <c:pt idx="31044">
                  <c:v>111.2846803793</c:v>
                </c:pt>
                <c:pt idx="31045">
                  <c:v>111.2870192778</c:v>
                </c:pt>
                <c:pt idx="31046">
                  <c:v>111.2879932405</c:v>
                </c:pt>
                <c:pt idx="31047">
                  <c:v>111.28840414370001</c:v>
                </c:pt>
                <c:pt idx="31048">
                  <c:v>111.29133632440001</c:v>
                </c:pt>
                <c:pt idx="31049">
                  <c:v>111.2959053134</c:v>
                </c:pt>
                <c:pt idx="31050">
                  <c:v>111.29766489310001</c:v>
                </c:pt>
                <c:pt idx="31051">
                  <c:v>111.2988849389</c:v>
                </c:pt>
                <c:pt idx="31052">
                  <c:v>111.30034223680001</c:v>
                </c:pt>
                <c:pt idx="31053">
                  <c:v>111.3006856855</c:v>
                </c:pt>
                <c:pt idx="31054">
                  <c:v>111.3007894663</c:v>
                </c:pt>
                <c:pt idx="31055">
                  <c:v>111.3020191462</c:v>
                </c:pt>
                <c:pt idx="31056">
                  <c:v>111.3041389752</c:v>
                </c:pt>
                <c:pt idx="31057">
                  <c:v>111.30562917810001</c:v>
                </c:pt>
                <c:pt idx="31058">
                  <c:v>111.30670960729999</c:v>
                </c:pt>
                <c:pt idx="31059">
                  <c:v>111.30916438369999</c:v>
                </c:pt>
                <c:pt idx="31060">
                  <c:v>111.3111361035</c:v>
                </c:pt>
                <c:pt idx="31061">
                  <c:v>111.31148437260001</c:v>
                </c:pt>
                <c:pt idx="31062">
                  <c:v>111.3119563601</c:v>
                </c:pt>
                <c:pt idx="31063">
                  <c:v>111.3121457395</c:v>
                </c:pt>
                <c:pt idx="31064">
                  <c:v>111.3124607495</c:v>
                </c:pt>
                <c:pt idx="31065">
                  <c:v>111.31363827520001</c:v>
                </c:pt>
                <c:pt idx="31066">
                  <c:v>111.3155818386</c:v>
                </c:pt>
                <c:pt idx="31067">
                  <c:v>111.31715849210001</c:v>
                </c:pt>
                <c:pt idx="31068">
                  <c:v>111.31813909909999</c:v>
                </c:pt>
                <c:pt idx="31069">
                  <c:v>111.31898337120001</c:v>
                </c:pt>
                <c:pt idx="31070">
                  <c:v>111.3196536061</c:v>
                </c:pt>
                <c:pt idx="31071">
                  <c:v>111.32025085950001</c:v>
                </c:pt>
                <c:pt idx="31072">
                  <c:v>111.3209490971</c:v>
                </c:pt>
                <c:pt idx="31073">
                  <c:v>111.32186335110001</c:v>
                </c:pt>
                <c:pt idx="31074">
                  <c:v>111.3231674198</c:v>
                </c:pt>
                <c:pt idx="31075">
                  <c:v>111.3240309203</c:v>
                </c:pt>
                <c:pt idx="31076">
                  <c:v>111.325059262</c:v>
                </c:pt>
                <c:pt idx="31077">
                  <c:v>111.32608586960001</c:v>
                </c:pt>
                <c:pt idx="31078">
                  <c:v>111.3265921829</c:v>
                </c:pt>
                <c:pt idx="31079">
                  <c:v>111.328455253</c:v>
                </c:pt>
                <c:pt idx="31080">
                  <c:v>111.33077588720001</c:v>
                </c:pt>
                <c:pt idx="31081">
                  <c:v>111.33265624409999</c:v>
                </c:pt>
                <c:pt idx="31082">
                  <c:v>111.3339875648</c:v>
                </c:pt>
                <c:pt idx="31083">
                  <c:v>111.33453176170001</c:v>
                </c:pt>
                <c:pt idx="31084">
                  <c:v>111.33747430930001</c:v>
                </c:pt>
                <c:pt idx="31085">
                  <c:v>111.3404107911</c:v>
                </c:pt>
                <c:pt idx="31086">
                  <c:v>111.3414161669</c:v>
                </c:pt>
                <c:pt idx="31087">
                  <c:v>111.342467431</c:v>
                </c:pt>
                <c:pt idx="31088">
                  <c:v>111.3451014132</c:v>
                </c:pt>
                <c:pt idx="31089">
                  <c:v>111.34815937250001</c:v>
                </c:pt>
                <c:pt idx="31090">
                  <c:v>111.34909555119999</c:v>
                </c:pt>
                <c:pt idx="31091">
                  <c:v>111.3496880857</c:v>
                </c:pt>
                <c:pt idx="31092">
                  <c:v>111.3505347466</c:v>
                </c:pt>
                <c:pt idx="31093">
                  <c:v>111.3521268345</c:v>
                </c:pt>
                <c:pt idx="31094">
                  <c:v>111.3536674547</c:v>
                </c:pt>
                <c:pt idx="31095">
                  <c:v>111.3553875194</c:v>
                </c:pt>
                <c:pt idx="31096">
                  <c:v>111.3569046169</c:v>
                </c:pt>
                <c:pt idx="31097">
                  <c:v>111.3578460032</c:v>
                </c:pt>
                <c:pt idx="31098">
                  <c:v>111.3589545112</c:v>
                </c:pt>
                <c:pt idx="31099">
                  <c:v>111.35998686169999</c:v>
                </c:pt>
                <c:pt idx="31100">
                  <c:v>111.3627902553</c:v>
                </c:pt>
                <c:pt idx="31101">
                  <c:v>111.36551237170001</c:v>
                </c:pt>
                <c:pt idx="31102">
                  <c:v>111.3663339181</c:v>
                </c:pt>
                <c:pt idx="31103">
                  <c:v>111.3668396432</c:v>
                </c:pt>
                <c:pt idx="31104">
                  <c:v>111.3672722549</c:v>
                </c:pt>
                <c:pt idx="31105">
                  <c:v>111.3676623492</c:v>
                </c:pt>
                <c:pt idx="31106">
                  <c:v>111.3679918637</c:v>
                </c:pt>
                <c:pt idx="31107">
                  <c:v>111.3682189459</c:v>
                </c:pt>
                <c:pt idx="31108">
                  <c:v>111.3687475346</c:v>
                </c:pt>
                <c:pt idx="31109">
                  <c:v>111.3693882111</c:v>
                </c:pt>
                <c:pt idx="31110">
                  <c:v>111.36969006379999</c:v>
                </c:pt>
                <c:pt idx="31111">
                  <c:v>111.3701683295</c:v>
                </c:pt>
                <c:pt idx="31112">
                  <c:v>111.3710020708</c:v>
                </c:pt>
                <c:pt idx="31113">
                  <c:v>111.372694829</c:v>
                </c:pt>
                <c:pt idx="31114">
                  <c:v>111.3754398833</c:v>
                </c:pt>
                <c:pt idx="31115">
                  <c:v>111.37712760310001</c:v>
                </c:pt>
                <c:pt idx="31116">
                  <c:v>111.3775088597</c:v>
                </c:pt>
                <c:pt idx="31117">
                  <c:v>111.37797339959999</c:v>
                </c:pt>
                <c:pt idx="31118">
                  <c:v>111.379680712</c:v>
                </c:pt>
                <c:pt idx="31119">
                  <c:v>111.3813396699</c:v>
                </c:pt>
                <c:pt idx="31120">
                  <c:v>111.383287041</c:v>
                </c:pt>
                <c:pt idx="31121">
                  <c:v>111.3852444484</c:v>
                </c:pt>
                <c:pt idx="31122">
                  <c:v>111.38579959490001</c:v>
                </c:pt>
                <c:pt idx="31123">
                  <c:v>111.38849053</c:v>
                </c:pt>
                <c:pt idx="31124">
                  <c:v>111.39272671010001</c:v>
                </c:pt>
                <c:pt idx="31125">
                  <c:v>111.39492758599999</c:v>
                </c:pt>
                <c:pt idx="31126">
                  <c:v>111.3952750472</c:v>
                </c:pt>
                <c:pt idx="31127">
                  <c:v>111.39623351420001</c:v>
                </c:pt>
                <c:pt idx="31128">
                  <c:v>111.3980163193</c:v>
                </c:pt>
                <c:pt idx="31129">
                  <c:v>111.3991430363</c:v>
                </c:pt>
                <c:pt idx="31130">
                  <c:v>111.4003241227</c:v>
                </c:pt>
                <c:pt idx="31131">
                  <c:v>111.40152182200001</c:v>
                </c:pt>
                <c:pt idx="31132">
                  <c:v>111.40379449149999</c:v>
                </c:pt>
                <c:pt idx="31133">
                  <c:v>111.40678107620001</c:v>
                </c:pt>
                <c:pt idx="31134">
                  <c:v>111.40900714350001</c:v>
                </c:pt>
                <c:pt idx="31135">
                  <c:v>111.4111343797</c:v>
                </c:pt>
                <c:pt idx="31136">
                  <c:v>111.4125221672</c:v>
                </c:pt>
                <c:pt idx="31137">
                  <c:v>111.4143223841</c:v>
                </c:pt>
                <c:pt idx="31138">
                  <c:v>111.415779519</c:v>
                </c:pt>
                <c:pt idx="31139">
                  <c:v>111.4162319796</c:v>
                </c:pt>
                <c:pt idx="31140">
                  <c:v>111.4186185586</c:v>
                </c:pt>
                <c:pt idx="31141">
                  <c:v>111.4210437508</c:v>
                </c:pt>
                <c:pt idx="31142">
                  <c:v>111.421472202</c:v>
                </c:pt>
                <c:pt idx="31143">
                  <c:v>111.4215615355</c:v>
                </c:pt>
                <c:pt idx="31144">
                  <c:v>111.4236448459</c:v>
                </c:pt>
                <c:pt idx="31145">
                  <c:v>111.42631735800001</c:v>
                </c:pt>
                <c:pt idx="31146">
                  <c:v>111.4284150947</c:v>
                </c:pt>
                <c:pt idx="31147">
                  <c:v>111.4308347127</c:v>
                </c:pt>
                <c:pt idx="31148">
                  <c:v>111.4321810876</c:v>
                </c:pt>
                <c:pt idx="31149">
                  <c:v>111.4328063583</c:v>
                </c:pt>
                <c:pt idx="31150">
                  <c:v>111.4341879632</c:v>
                </c:pt>
                <c:pt idx="31151">
                  <c:v>111.4354567254</c:v>
                </c:pt>
                <c:pt idx="31152">
                  <c:v>111.4367407271</c:v>
                </c:pt>
                <c:pt idx="31153">
                  <c:v>111.4387199472</c:v>
                </c:pt>
                <c:pt idx="31154">
                  <c:v>111.4404038583</c:v>
                </c:pt>
                <c:pt idx="31155">
                  <c:v>111.4420427515</c:v>
                </c:pt>
                <c:pt idx="31156">
                  <c:v>111.44301907800001</c:v>
                </c:pt>
                <c:pt idx="31157">
                  <c:v>111.4436641347</c:v>
                </c:pt>
                <c:pt idx="31158">
                  <c:v>111.4444086745</c:v>
                </c:pt>
                <c:pt idx="31159">
                  <c:v>111.4465623139</c:v>
                </c:pt>
                <c:pt idx="31160">
                  <c:v>111.4485657302</c:v>
                </c:pt>
                <c:pt idx="31161">
                  <c:v>111.4493375382</c:v>
                </c:pt>
                <c:pt idx="31162">
                  <c:v>111.4503335001</c:v>
                </c:pt>
                <c:pt idx="31163">
                  <c:v>111.4508681535</c:v>
                </c:pt>
                <c:pt idx="31164">
                  <c:v>111.4517932656</c:v>
                </c:pt>
                <c:pt idx="31165">
                  <c:v>111.45284721500001</c:v>
                </c:pt>
                <c:pt idx="31166">
                  <c:v>111.45353583089999</c:v>
                </c:pt>
                <c:pt idx="31167">
                  <c:v>111.45429854130001</c:v>
                </c:pt>
                <c:pt idx="31168">
                  <c:v>111.4549968039</c:v>
                </c:pt>
                <c:pt idx="31169">
                  <c:v>111.4568906961</c:v>
                </c:pt>
                <c:pt idx="31170">
                  <c:v>111.45906033209999</c:v>
                </c:pt>
                <c:pt idx="31171">
                  <c:v>111.4597595323</c:v>
                </c:pt>
                <c:pt idx="31172">
                  <c:v>111.4603418332</c:v>
                </c:pt>
                <c:pt idx="31173">
                  <c:v>111.4609560974</c:v>
                </c:pt>
                <c:pt idx="31174">
                  <c:v>111.4618670836</c:v>
                </c:pt>
                <c:pt idx="31175">
                  <c:v>111.4633602025</c:v>
                </c:pt>
                <c:pt idx="31176">
                  <c:v>111.4644738992</c:v>
                </c:pt>
                <c:pt idx="31177">
                  <c:v>111.4652978347</c:v>
                </c:pt>
                <c:pt idx="31178">
                  <c:v>111.4657044626</c:v>
                </c:pt>
                <c:pt idx="31179">
                  <c:v>111.4660152007</c:v>
                </c:pt>
                <c:pt idx="31180">
                  <c:v>111.46678203010001</c:v>
                </c:pt>
                <c:pt idx="31181">
                  <c:v>111.4693201422</c:v>
                </c:pt>
                <c:pt idx="31182">
                  <c:v>111.4714067593</c:v>
                </c:pt>
                <c:pt idx="31183">
                  <c:v>111.47155056450001</c:v>
                </c:pt>
                <c:pt idx="31184">
                  <c:v>111.4718548291</c:v>
                </c:pt>
                <c:pt idx="31185">
                  <c:v>111.4722368594</c:v>
                </c:pt>
                <c:pt idx="31186">
                  <c:v>111.47306775680001</c:v>
                </c:pt>
                <c:pt idx="31187">
                  <c:v>111.47379758690001</c:v>
                </c:pt>
                <c:pt idx="31188">
                  <c:v>111.4740823755</c:v>
                </c:pt>
                <c:pt idx="31189">
                  <c:v>111.47426756</c:v>
                </c:pt>
                <c:pt idx="31190">
                  <c:v>111.4749133751</c:v>
                </c:pt>
                <c:pt idx="31191">
                  <c:v>111.4757930982</c:v>
                </c:pt>
                <c:pt idx="31192">
                  <c:v>111.4763829418</c:v>
                </c:pt>
                <c:pt idx="31193">
                  <c:v>111.4774801197</c:v>
                </c:pt>
                <c:pt idx="31194">
                  <c:v>111.4792540166</c:v>
                </c:pt>
                <c:pt idx="31195">
                  <c:v>111.4809644425</c:v>
                </c:pt>
                <c:pt idx="31196">
                  <c:v>111.4825383207</c:v>
                </c:pt>
                <c:pt idx="31197">
                  <c:v>111.4835675291</c:v>
                </c:pt>
                <c:pt idx="31198">
                  <c:v>111.4839354273</c:v>
                </c:pt>
                <c:pt idx="31199">
                  <c:v>111.4842631744</c:v>
                </c:pt>
                <c:pt idx="31200">
                  <c:v>111.4845589265</c:v>
                </c:pt>
                <c:pt idx="31201">
                  <c:v>111.4848733733</c:v>
                </c:pt>
                <c:pt idx="31202">
                  <c:v>111.4853600287</c:v>
                </c:pt>
                <c:pt idx="31203">
                  <c:v>111.4861451865</c:v>
                </c:pt>
                <c:pt idx="31204">
                  <c:v>111.48783896330001</c:v>
                </c:pt>
                <c:pt idx="31205">
                  <c:v>111.4898074803</c:v>
                </c:pt>
                <c:pt idx="31206">
                  <c:v>111.4912930232</c:v>
                </c:pt>
                <c:pt idx="31207">
                  <c:v>111.4926846964</c:v>
                </c:pt>
                <c:pt idx="31208">
                  <c:v>111.4939349476</c:v>
                </c:pt>
                <c:pt idx="31209">
                  <c:v>111.4947676295</c:v>
                </c:pt>
                <c:pt idx="31210">
                  <c:v>111.49634036240001</c:v>
                </c:pt>
                <c:pt idx="31211">
                  <c:v>111.49809987499999</c:v>
                </c:pt>
                <c:pt idx="31212">
                  <c:v>111.4986221954</c:v>
                </c:pt>
                <c:pt idx="31213">
                  <c:v>111.4993512074</c:v>
                </c:pt>
                <c:pt idx="31214">
                  <c:v>111.5007742523</c:v>
                </c:pt>
                <c:pt idx="31215">
                  <c:v>111.5018964378</c:v>
                </c:pt>
                <c:pt idx="31216">
                  <c:v>111.5030799646</c:v>
                </c:pt>
                <c:pt idx="31217">
                  <c:v>111.5041752416</c:v>
                </c:pt>
                <c:pt idx="31218">
                  <c:v>111.50704331119999</c:v>
                </c:pt>
                <c:pt idx="31219">
                  <c:v>111.5104511566</c:v>
                </c:pt>
                <c:pt idx="31220">
                  <c:v>111.51119553460001</c:v>
                </c:pt>
                <c:pt idx="31221">
                  <c:v>111.51157383109999</c:v>
                </c:pt>
                <c:pt idx="31222">
                  <c:v>111.5120981649</c:v>
                </c:pt>
                <c:pt idx="31223">
                  <c:v>111.5123736561</c:v>
                </c:pt>
                <c:pt idx="31224">
                  <c:v>111.51262424559999</c:v>
                </c:pt>
                <c:pt idx="31225">
                  <c:v>111.5127968991</c:v>
                </c:pt>
                <c:pt idx="31226">
                  <c:v>111.5131743963</c:v>
                </c:pt>
                <c:pt idx="31227">
                  <c:v>111.5136072288</c:v>
                </c:pt>
                <c:pt idx="31228">
                  <c:v>111.5137171543</c:v>
                </c:pt>
                <c:pt idx="31229">
                  <c:v>111.5140336738</c:v>
                </c:pt>
                <c:pt idx="31230">
                  <c:v>111.51439682279999</c:v>
                </c:pt>
                <c:pt idx="31231">
                  <c:v>111.515029473</c:v>
                </c:pt>
                <c:pt idx="31232">
                  <c:v>111.5159461324</c:v>
                </c:pt>
                <c:pt idx="31233">
                  <c:v>111.5163757933</c:v>
                </c:pt>
                <c:pt idx="31234">
                  <c:v>111.51660257419999</c:v>
                </c:pt>
                <c:pt idx="31235">
                  <c:v>111.5167748471</c:v>
                </c:pt>
                <c:pt idx="31236">
                  <c:v>111.5168559457</c:v>
                </c:pt>
                <c:pt idx="31237">
                  <c:v>111.5175735266</c:v>
                </c:pt>
                <c:pt idx="31238">
                  <c:v>111.5182451127</c:v>
                </c:pt>
                <c:pt idx="31239">
                  <c:v>111.5215119519</c:v>
                </c:pt>
                <c:pt idx="31240">
                  <c:v>111.5250123101</c:v>
                </c:pt>
                <c:pt idx="31241">
                  <c:v>111.52568304579999</c:v>
                </c:pt>
                <c:pt idx="31242">
                  <c:v>111.5266878099</c:v>
                </c:pt>
                <c:pt idx="31243">
                  <c:v>111.5285475874</c:v>
                </c:pt>
                <c:pt idx="31244">
                  <c:v>111.5314424875</c:v>
                </c:pt>
                <c:pt idx="31245">
                  <c:v>111.5341561462</c:v>
                </c:pt>
                <c:pt idx="31246">
                  <c:v>111.5369809618</c:v>
                </c:pt>
                <c:pt idx="31247">
                  <c:v>111.53906685210001</c:v>
                </c:pt>
                <c:pt idx="31248">
                  <c:v>111.53952808130001</c:v>
                </c:pt>
                <c:pt idx="31249">
                  <c:v>111.5397902099</c:v>
                </c:pt>
                <c:pt idx="31250">
                  <c:v>111.5400124441</c:v>
                </c:pt>
                <c:pt idx="31251">
                  <c:v>111.5406212452</c:v>
                </c:pt>
                <c:pt idx="31252">
                  <c:v>111.54147424849999</c:v>
                </c:pt>
                <c:pt idx="31253">
                  <c:v>111.5436025284</c:v>
                </c:pt>
                <c:pt idx="31254">
                  <c:v>111.54693341239999</c:v>
                </c:pt>
                <c:pt idx="31255">
                  <c:v>111.548527103</c:v>
                </c:pt>
                <c:pt idx="31256">
                  <c:v>111.54875556970001</c:v>
                </c:pt>
                <c:pt idx="31257">
                  <c:v>111.5492852335</c:v>
                </c:pt>
                <c:pt idx="31258">
                  <c:v>111.5502352835</c:v>
                </c:pt>
                <c:pt idx="31259">
                  <c:v>111.552197165</c:v>
                </c:pt>
                <c:pt idx="31260">
                  <c:v>111.5565247891</c:v>
                </c:pt>
                <c:pt idx="31261">
                  <c:v>111.55960315759999</c:v>
                </c:pt>
                <c:pt idx="31262">
                  <c:v>111.5602504443</c:v>
                </c:pt>
                <c:pt idx="31263">
                  <c:v>111.5627974822</c:v>
                </c:pt>
                <c:pt idx="31264">
                  <c:v>111.56556685469999</c:v>
                </c:pt>
                <c:pt idx="31265">
                  <c:v>111.56756482590001</c:v>
                </c:pt>
                <c:pt idx="31266">
                  <c:v>111.5689074845</c:v>
                </c:pt>
                <c:pt idx="31267">
                  <c:v>111.56911252099999</c:v>
                </c:pt>
                <c:pt idx="31268">
                  <c:v>111.57102672400001</c:v>
                </c:pt>
                <c:pt idx="31269">
                  <c:v>111.5740026063</c:v>
                </c:pt>
                <c:pt idx="31270">
                  <c:v>111.5761527925</c:v>
                </c:pt>
                <c:pt idx="31271">
                  <c:v>111.5779303642</c:v>
                </c:pt>
                <c:pt idx="31272">
                  <c:v>111.5825191759</c:v>
                </c:pt>
                <c:pt idx="31273">
                  <c:v>111.5863283905</c:v>
                </c:pt>
                <c:pt idx="31274">
                  <c:v>111.58703068680001</c:v>
                </c:pt>
                <c:pt idx="31275">
                  <c:v>111.588430759</c:v>
                </c:pt>
                <c:pt idx="31276">
                  <c:v>111.5898669817</c:v>
                </c:pt>
                <c:pt idx="31277">
                  <c:v>111.5909428394</c:v>
                </c:pt>
                <c:pt idx="31278">
                  <c:v>111.5913565117</c:v>
                </c:pt>
                <c:pt idx="31279">
                  <c:v>111.5914575971</c:v>
                </c:pt>
                <c:pt idx="31280">
                  <c:v>111.5927479847</c:v>
                </c:pt>
                <c:pt idx="31281">
                  <c:v>111.5941098573</c:v>
                </c:pt>
                <c:pt idx="31282">
                  <c:v>111.5945917924</c:v>
                </c:pt>
                <c:pt idx="31283">
                  <c:v>111.5951145489</c:v>
                </c:pt>
                <c:pt idx="31284">
                  <c:v>111.5962997707</c:v>
                </c:pt>
                <c:pt idx="31285">
                  <c:v>111.59754346619999</c:v>
                </c:pt>
                <c:pt idx="31286">
                  <c:v>111.5987320306</c:v>
                </c:pt>
                <c:pt idx="31287">
                  <c:v>111.60011112390001</c:v>
                </c:pt>
                <c:pt idx="31288">
                  <c:v>111.60131784089999</c:v>
                </c:pt>
                <c:pt idx="31289">
                  <c:v>111.602476598</c:v>
                </c:pt>
                <c:pt idx="31290">
                  <c:v>111.6031291921</c:v>
                </c:pt>
                <c:pt idx="31291">
                  <c:v>111.60362033369999</c:v>
                </c:pt>
                <c:pt idx="31292">
                  <c:v>111.6043092243</c:v>
                </c:pt>
                <c:pt idx="31293">
                  <c:v>111.60541688550001</c:v>
                </c:pt>
                <c:pt idx="31294">
                  <c:v>111.60687744160001</c:v>
                </c:pt>
                <c:pt idx="31295">
                  <c:v>111.6079781027</c:v>
                </c:pt>
                <c:pt idx="31296">
                  <c:v>111.60916805799999</c:v>
                </c:pt>
                <c:pt idx="31297">
                  <c:v>111.6106357179</c:v>
                </c:pt>
                <c:pt idx="31298">
                  <c:v>111.61174088919999</c:v>
                </c:pt>
                <c:pt idx="31299">
                  <c:v>111.61258037170001</c:v>
                </c:pt>
                <c:pt idx="31300">
                  <c:v>111.6141104873</c:v>
                </c:pt>
                <c:pt idx="31301">
                  <c:v>111.61551925480001</c:v>
                </c:pt>
                <c:pt idx="31302">
                  <c:v>111.6157505803</c:v>
                </c:pt>
                <c:pt idx="31303">
                  <c:v>111.61594815940001</c:v>
                </c:pt>
                <c:pt idx="31304">
                  <c:v>111.6163672688</c:v>
                </c:pt>
                <c:pt idx="31305">
                  <c:v>111.61667498609999</c:v>
                </c:pt>
                <c:pt idx="31306">
                  <c:v>111.6176535307</c:v>
                </c:pt>
                <c:pt idx="31307">
                  <c:v>111.6196038276</c:v>
                </c:pt>
                <c:pt idx="31308">
                  <c:v>111.6210097132</c:v>
                </c:pt>
                <c:pt idx="31309">
                  <c:v>111.6216092802</c:v>
                </c:pt>
                <c:pt idx="31310">
                  <c:v>111.6219027277</c:v>
                </c:pt>
                <c:pt idx="31311">
                  <c:v>111.6229959627</c:v>
                </c:pt>
                <c:pt idx="31312">
                  <c:v>111.6240037461</c:v>
                </c:pt>
                <c:pt idx="31313">
                  <c:v>111.6246526172</c:v>
                </c:pt>
                <c:pt idx="31314">
                  <c:v>111.62542010120001</c:v>
                </c:pt>
                <c:pt idx="31315">
                  <c:v>111.6269886028</c:v>
                </c:pt>
                <c:pt idx="31316">
                  <c:v>111.6290022898</c:v>
                </c:pt>
                <c:pt idx="31317">
                  <c:v>111.62992257179999</c:v>
                </c:pt>
                <c:pt idx="31318">
                  <c:v>111.63068383149999</c:v>
                </c:pt>
                <c:pt idx="31319">
                  <c:v>111.63139034850001</c:v>
                </c:pt>
                <c:pt idx="31320">
                  <c:v>111.63251351469999</c:v>
                </c:pt>
                <c:pt idx="31321">
                  <c:v>111.6335818667</c:v>
                </c:pt>
                <c:pt idx="31322">
                  <c:v>111.63385330049999</c:v>
                </c:pt>
                <c:pt idx="31323">
                  <c:v>111.6339868742</c:v>
                </c:pt>
                <c:pt idx="31324">
                  <c:v>111.63720467189999</c:v>
                </c:pt>
                <c:pt idx="31325">
                  <c:v>111.6403768725</c:v>
                </c:pt>
                <c:pt idx="31326">
                  <c:v>111.6404553778</c:v>
                </c:pt>
                <c:pt idx="31327">
                  <c:v>111.6408324527</c:v>
                </c:pt>
                <c:pt idx="31328">
                  <c:v>111.6415912269</c:v>
                </c:pt>
                <c:pt idx="31329">
                  <c:v>111.6431860271</c:v>
                </c:pt>
                <c:pt idx="31330">
                  <c:v>111.64638671359999</c:v>
                </c:pt>
                <c:pt idx="31331">
                  <c:v>111.6504657819</c:v>
                </c:pt>
                <c:pt idx="31332">
                  <c:v>111.65367110379999</c:v>
                </c:pt>
                <c:pt idx="31333">
                  <c:v>111.65640320529999</c:v>
                </c:pt>
                <c:pt idx="31334">
                  <c:v>111.6587210199</c:v>
                </c:pt>
                <c:pt idx="31335">
                  <c:v>111.6594725252</c:v>
                </c:pt>
                <c:pt idx="31336">
                  <c:v>111.66011313760001</c:v>
                </c:pt>
                <c:pt idx="31337">
                  <c:v>111.6626064373</c:v>
                </c:pt>
                <c:pt idx="31338">
                  <c:v>111.6651932103</c:v>
                </c:pt>
                <c:pt idx="31339">
                  <c:v>111.6663317842</c:v>
                </c:pt>
                <c:pt idx="31340">
                  <c:v>111.66687934959999</c:v>
                </c:pt>
                <c:pt idx="31341">
                  <c:v>111.6674073925</c:v>
                </c:pt>
                <c:pt idx="31342">
                  <c:v>111.6682490147</c:v>
                </c:pt>
                <c:pt idx="31343">
                  <c:v>111.66903304340001</c:v>
                </c:pt>
                <c:pt idx="31344">
                  <c:v>111.6694615638</c:v>
                </c:pt>
                <c:pt idx="31345">
                  <c:v>111.66956367989999</c:v>
                </c:pt>
                <c:pt idx="31346">
                  <c:v>111.6699878174</c:v>
                </c:pt>
                <c:pt idx="31347">
                  <c:v>111.6707276237</c:v>
                </c:pt>
                <c:pt idx="31348">
                  <c:v>111.6717851264</c:v>
                </c:pt>
                <c:pt idx="31349">
                  <c:v>111.67354285090001</c:v>
                </c:pt>
                <c:pt idx="31350">
                  <c:v>111.67490163639999</c:v>
                </c:pt>
                <c:pt idx="31351">
                  <c:v>111.6761409145</c:v>
                </c:pt>
                <c:pt idx="31352">
                  <c:v>111.6788672344</c:v>
                </c:pt>
                <c:pt idx="31353">
                  <c:v>111.6810289428</c:v>
                </c:pt>
                <c:pt idx="31354">
                  <c:v>111.68347817279999</c:v>
                </c:pt>
                <c:pt idx="31355">
                  <c:v>111.6858312151</c:v>
                </c:pt>
                <c:pt idx="31356">
                  <c:v>111.68696099490001</c:v>
                </c:pt>
                <c:pt idx="31357">
                  <c:v>111.6880054681</c:v>
                </c:pt>
                <c:pt idx="31358">
                  <c:v>111.6883340664</c:v>
                </c:pt>
                <c:pt idx="31359">
                  <c:v>111.68956869660001</c:v>
                </c:pt>
                <c:pt idx="31360">
                  <c:v>111.6918467549</c:v>
                </c:pt>
                <c:pt idx="31361">
                  <c:v>111.6939346568</c:v>
                </c:pt>
                <c:pt idx="31362">
                  <c:v>111.69661972430001</c:v>
                </c:pt>
                <c:pt idx="31363">
                  <c:v>111.6998926144</c:v>
                </c:pt>
                <c:pt idx="31364">
                  <c:v>111.70344743779999</c:v>
                </c:pt>
                <c:pt idx="31365">
                  <c:v>111.7055729603</c:v>
                </c:pt>
                <c:pt idx="31366">
                  <c:v>111.70594048220001</c:v>
                </c:pt>
                <c:pt idx="31367">
                  <c:v>111.7062875747</c:v>
                </c:pt>
                <c:pt idx="31368">
                  <c:v>111.7068296745</c:v>
                </c:pt>
                <c:pt idx="31369">
                  <c:v>111.7077515343</c:v>
                </c:pt>
                <c:pt idx="31370">
                  <c:v>111.708211961</c:v>
                </c:pt>
                <c:pt idx="31371">
                  <c:v>111.70843573010001</c:v>
                </c:pt>
                <c:pt idx="31372">
                  <c:v>111.70945577249999</c:v>
                </c:pt>
                <c:pt idx="31373">
                  <c:v>111.7104373376</c:v>
                </c:pt>
                <c:pt idx="31374">
                  <c:v>111.7108300699</c:v>
                </c:pt>
                <c:pt idx="31375">
                  <c:v>111.711223226</c:v>
                </c:pt>
                <c:pt idx="31376">
                  <c:v>111.7119429304</c:v>
                </c:pt>
                <c:pt idx="31377">
                  <c:v>111.7126607493</c:v>
                </c:pt>
                <c:pt idx="31378">
                  <c:v>111.7132360601</c:v>
                </c:pt>
                <c:pt idx="31379">
                  <c:v>111.71681246</c:v>
                </c:pt>
                <c:pt idx="31380">
                  <c:v>111.72118129099999</c:v>
                </c:pt>
                <c:pt idx="31381">
                  <c:v>111.72328994359999</c:v>
                </c:pt>
                <c:pt idx="31382">
                  <c:v>111.72462978110001</c:v>
                </c:pt>
                <c:pt idx="31383">
                  <c:v>111.7259054508</c:v>
                </c:pt>
                <c:pt idx="31384">
                  <c:v>111.7275769065</c:v>
                </c:pt>
                <c:pt idx="31385">
                  <c:v>111.72897811040001</c:v>
                </c:pt>
                <c:pt idx="31386">
                  <c:v>111.7297772779</c:v>
                </c:pt>
                <c:pt idx="31387">
                  <c:v>111.7308785024</c:v>
                </c:pt>
                <c:pt idx="31388">
                  <c:v>111.7317247023</c:v>
                </c:pt>
                <c:pt idx="31389">
                  <c:v>111.73270283550001</c:v>
                </c:pt>
                <c:pt idx="31390">
                  <c:v>111.7340488353</c:v>
                </c:pt>
                <c:pt idx="31391">
                  <c:v>111.7345441909</c:v>
                </c:pt>
                <c:pt idx="31392">
                  <c:v>111.73502188640001</c:v>
                </c:pt>
                <c:pt idx="31393">
                  <c:v>111.73661953280001</c:v>
                </c:pt>
                <c:pt idx="31394">
                  <c:v>111.7380335447</c:v>
                </c:pt>
                <c:pt idx="31395">
                  <c:v>111.73871188459999</c:v>
                </c:pt>
                <c:pt idx="31396">
                  <c:v>111.73939758429999</c:v>
                </c:pt>
                <c:pt idx="31397">
                  <c:v>111.7403064877</c:v>
                </c:pt>
                <c:pt idx="31398">
                  <c:v>111.7415790344</c:v>
                </c:pt>
                <c:pt idx="31399">
                  <c:v>111.7427936783</c:v>
                </c:pt>
                <c:pt idx="31400">
                  <c:v>111.7440107772</c:v>
                </c:pt>
                <c:pt idx="31401">
                  <c:v>111.7445872599</c:v>
                </c:pt>
                <c:pt idx="31402">
                  <c:v>111.7448306862</c:v>
                </c:pt>
                <c:pt idx="31403">
                  <c:v>111.74678863690001</c:v>
                </c:pt>
                <c:pt idx="31404">
                  <c:v>111.748677168</c:v>
                </c:pt>
                <c:pt idx="31405">
                  <c:v>111.7498008972</c:v>
                </c:pt>
                <c:pt idx="31406">
                  <c:v>111.7512115004</c:v>
                </c:pt>
                <c:pt idx="31407">
                  <c:v>111.753587473</c:v>
                </c:pt>
                <c:pt idx="31408">
                  <c:v>111.75657335050001</c:v>
                </c:pt>
                <c:pt idx="31409">
                  <c:v>111.7577527201</c:v>
                </c:pt>
                <c:pt idx="31410">
                  <c:v>111.7586952998</c:v>
                </c:pt>
                <c:pt idx="31411">
                  <c:v>111.75969823849999</c:v>
                </c:pt>
                <c:pt idx="31412">
                  <c:v>111.76034019070001</c:v>
                </c:pt>
                <c:pt idx="31413">
                  <c:v>111.76176938019999</c:v>
                </c:pt>
                <c:pt idx="31414">
                  <c:v>111.76372770570001</c:v>
                </c:pt>
                <c:pt idx="31415">
                  <c:v>111.7656195859</c:v>
                </c:pt>
                <c:pt idx="31416">
                  <c:v>111.7671651615</c:v>
                </c:pt>
                <c:pt idx="31417">
                  <c:v>111.76792157760001</c:v>
                </c:pt>
                <c:pt idx="31418">
                  <c:v>111.768212311</c:v>
                </c:pt>
                <c:pt idx="31419">
                  <c:v>111.7685859625</c:v>
                </c:pt>
                <c:pt idx="31420">
                  <c:v>111.7690107973</c:v>
                </c:pt>
                <c:pt idx="31421">
                  <c:v>111.7695222803</c:v>
                </c:pt>
                <c:pt idx="31422">
                  <c:v>111.77019736690001</c:v>
                </c:pt>
                <c:pt idx="31423">
                  <c:v>111.7720358733</c:v>
                </c:pt>
                <c:pt idx="31424">
                  <c:v>111.7738365317</c:v>
                </c:pt>
                <c:pt idx="31425">
                  <c:v>111.77582394700001</c:v>
                </c:pt>
                <c:pt idx="31426">
                  <c:v>111.777927883</c:v>
                </c:pt>
                <c:pt idx="31427">
                  <c:v>111.7794340625</c:v>
                </c:pt>
                <c:pt idx="31428">
                  <c:v>111.7808500455</c:v>
                </c:pt>
                <c:pt idx="31429">
                  <c:v>111.7817126816</c:v>
                </c:pt>
                <c:pt idx="31430">
                  <c:v>111.7823310575</c:v>
                </c:pt>
                <c:pt idx="31431">
                  <c:v>111.7827842893</c:v>
                </c:pt>
                <c:pt idx="31432">
                  <c:v>111.78401897019999</c:v>
                </c:pt>
                <c:pt idx="31433">
                  <c:v>111.7849273393</c:v>
                </c:pt>
                <c:pt idx="31434">
                  <c:v>111.7851360952</c:v>
                </c:pt>
                <c:pt idx="31435">
                  <c:v>111.78538085700001</c:v>
                </c:pt>
                <c:pt idx="31436">
                  <c:v>111.7863772048</c:v>
                </c:pt>
                <c:pt idx="31437">
                  <c:v>111.7888324715</c:v>
                </c:pt>
                <c:pt idx="31438">
                  <c:v>111.7926367844</c:v>
                </c:pt>
                <c:pt idx="31439">
                  <c:v>111.79527466659999</c:v>
                </c:pt>
                <c:pt idx="31440">
                  <c:v>111.7956941093</c:v>
                </c:pt>
                <c:pt idx="31441">
                  <c:v>111.7959373418</c:v>
                </c:pt>
                <c:pt idx="31442">
                  <c:v>111.7970535994</c:v>
                </c:pt>
                <c:pt idx="31443">
                  <c:v>111.79807704069999</c:v>
                </c:pt>
                <c:pt idx="31444">
                  <c:v>111.79825361570001</c:v>
                </c:pt>
                <c:pt idx="31445">
                  <c:v>111.79843355440001</c:v>
                </c:pt>
                <c:pt idx="31446">
                  <c:v>111.7995818947</c:v>
                </c:pt>
                <c:pt idx="31447">
                  <c:v>111.8012124039</c:v>
                </c:pt>
                <c:pt idx="31448">
                  <c:v>111.80191636070001</c:v>
                </c:pt>
                <c:pt idx="31449">
                  <c:v>111.80264174609999</c:v>
                </c:pt>
                <c:pt idx="31450">
                  <c:v>111.8036207091</c:v>
                </c:pt>
                <c:pt idx="31451">
                  <c:v>111.80470025779999</c:v>
                </c:pt>
                <c:pt idx="31452">
                  <c:v>111.8069943297</c:v>
                </c:pt>
                <c:pt idx="31453">
                  <c:v>111.80963208129999</c:v>
                </c:pt>
                <c:pt idx="31454">
                  <c:v>111.81154516159999</c:v>
                </c:pt>
                <c:pt idx="31455">
                  <c:v>111.81423480230001</c:v>
                </c:pt>
                <c:pt idx="31456">
                  <c:v>111.81634742750001</c:v>
                </c:pt>
                <c:pt idx="31457">
                  <c:v>111.8171498395</c:v>
                </c:pt>
                <c:pt idx="31458">
                  <c:v>111.8177794075</c:v>
                </c:pt>
                <c:pt idx="31459">
                  <c:v>111.8185916181</c:v>
                </c:pt>
                <c:pt idx="31460">
                  <c:v>111.81926389109999</c:v>
                </c:pt>
                <c:pt idx="31461">
                  <c:v>111.82015509510001</c:v>
                </c:pt>
                <c:pt idx="31462">
                  <c:v>111.82168533079999</c:v>
                </c:pt>
                <c:pt idx="31463">
                  <c:v>111.8226102807</c:v>
                </c:pt>
                <c:pt idx="31464">
                  <c:v>111.8230949773</c:v>
                </c:pt>
                <c:pt idx="31465">
                  <c:v>111.8245210746</c:v>
                </c:pt>
                <c:pt idx="31466">
                  <c:v>111.826159563</c:v>
                </c:pt>
                <c:pt idx="31467">
                  <c:v>111.82704357599999</c:v>
                </c:pt>
                <c:pt idx="31468">
                  <c:v>111.82768975019999</c:v>
                </c:pt>
                <c:pt idx="31469">
                  <c:v>111.8279449785</c:v>
                </c:pt>
                <c:pt idx="31470">
                  <c:v>111.82828954049999</c:v>
                </c:pt>
                <c:pt idx="31471">
                  <c:v>111.8286804565</c:v>
                </c:pt>
                <c:pt idx="31472">
                  <c:v>111.8292175637</c:v>
                </c:pt>
                <c:pt idx="31473">
                  <c:v>111.83005807489999</c:v>
                </c:pt>
                <c:pt idx="31474">
                  <c:v>111.8314735405</c:v>
                </c:pt>
                <c:pt idx="31475">
                  <c:v>111.8332350001</c:v>
                </c:pt>
                <c:pt idx="31476">
                  <c:v>111.83407100700001</c:v>
                </c:pt>
                <c:pt idx="31477">
                  <c:v>111.8348450634</c:v>
                </c:pt>
                <c:pt idx="31478">
                  <c:v>111.8359208704</c:v>
                </c:pt>
                <c:pt idx="31479">
                  <c:v>111.8367081518</c:v>
                </c:pt>
                <c:pt idx="31480">
                  <c:v>111.8377196409</c:v>
                </c:pt>
                <c:pt idx="31481">
                  <c:v>111.8387842946</c:v>
                </c:pt>
                <c:pt idx="31482">
                  <c:v>111.83947593249999</c:v>
                </c:pt>
                <c:pt idx="31483">
                  <c:v>111.8398259996</c:v>
                </c:pt>
                <c:pt idx="31484">
                  <c:v>111.84045007740001</c:v>
                </c:pt>
                <c:pt idx="31485">
                  <c:v>111.84225253549999</c:v>
                </c:pt>
                <c:pt idx="31486">
                  <c:v>111.8437386877</c:v>
                </c:pt>
                <c:pt idx="31487">
                  <c:v>111.844069543</c:v>
                </c:pt>
                <c:pt idx="31488">
                  <c:v>111.8450236737</c:v>
                </c:pt>
                <c:pt idx="31489">
                  <c:v>111.84649832069999</c:v>
                </c:pt>
                <c:pt idx="31490">
                  <c:v>111.8472219752</c:v>
                </c:pt>
                <c:pt idx="31491">
                  <c:v>111.847329531</c:v>
                </c:pt>
                <c:pt idx="31492">
                  <c:v>111.8483954128</c:v>
                </c:pt>
                <c:pt idx="31493">
                  <c:v>111.85046449639999</c:v>
                </c:pt>
                <c:pt idx="31494">
                  <c:v>111.8522795154</c:v>
                </c:pt>
                <c:pt idx="31495">
                  <c:v>111.8538700097</c:v>
                </c:pt>
                <c:pt idx="31496">
                  <c:v>111.8547143142</c:v>
                </c:pt>
                <c:pt idx="31497">
                  <c:v>111.8550030123</c:v>
                </c:pt>
                <c:pt idx="31498">
                  <c:v>111.8573773546</c:v>
                </c:pt>
                <c:pt idx="31499">
                  <c:v>111.86205175969999</c:v>
                </c:pt>
                <c:pt idx="31500">
                  <c:v>111.86477717939999</c:v>
                </c:pt>
                <c:pt idx="31501">
                  <c:v>111.865283166</c:v>
                </c:pt>
                <c:pt idx="31502">
                  <c:v>111.8679169878</c:v>
                </c:pt>
                <c:pt idx="31503">
                  <c:v>111.8703691715</c:v>
                </c:pt>
                <c:pt idx="31504">
                  <c:v>111.8711420545</c:v>
                </c:pt>
                <c:pt idx="31505">
                  <c:v>111.8726142837</c:v>
                </c:pt>
                <c:pt idx="31506">
                  <c:v>111.8755248736</c:v>
                </c:pt>
                <c:pt idx="31507">
                  <c:v>111.8779766358</c:v>
                </c:pt>
                <c:pt idx="31508">
                  <c:v>111.87986563680001</c:v>
                </c:pt>
                <c:pt idx="31509">
                  <c:v>111.8813990092</c:v>
                </c:pt>
                <c:pt idx="31510">
                  <c:v>111.88165284519999</c:v>
                </c:pt>
                <c:pt idx="31511">
                  <c:v>111.88345499970001</c:v>
                </c:pt>
                <c:pt idx="31512">
                  <c:v>111.88757864660001</c:v>
                </c:pt>
                <c:pt idx="31513">
                  <c:v>111.89031701650001</c:v>
                </c:pt>
                <c:pt idx="31514">
                  <c:v>111.8911602541</c:v>
                </c:pt>
                <c:pt idx="31515">
                  <c:v>111.8919636031</c:v>
                </c:pt>
                <c:pt idx="31516">
                  <c:v>111.8925347883</c:v>
                </c:pt>
                <c:pt idx="31517">
                  <c:v>111.8937675064</c:v>
                </c:pt>
                <c:pt idx="31518">
                  <c:v>111.8957894851</c:v>
                </c:pt>
                <c:pt idx="31519">
                  <c:v>111.897354892</c:v>
                </c:pt>
                <c:pt idx="31520">
                  <c:v>111.89791292869999</c:v>
                </c:pt>
                <c:pt idx="31521">
                  <c:v>111.89949219819999</c:v>
                </c:pt>
                <c:pt idx="31522">
                  <c:v>111.9027199615</c:v>
                </c:pt>
                <c:pt idx="31523">
                  <c:v>111.90500622339999</c:v>
                </c:pt>
                <c:pt idx="31524">
                  <c:v>111.90584518119999</c:v>
                </c:pt>
                <c:pt idx="31525">
                  <c:v>111.9084576203</c:v>
                </c:pt>
                <c:pt idx="31526">
                  <c:v>111.9107990105</c:v>
                </c:pt>
                <c:pt idx="31527">
                  <c:v>111.9114243033</c:v>
                </c:pt>
                <c:pt idx="31528">
                  <c:v>111.91269634850001</c:v>
                </c:pt>
                <c:pt idx="31529">
                  <c:v>111.9139270319</c:v>
                </c:pt>
                <c:pt idx="31530">
                  <c:v>111.9149874726</c:v>
                </c:pt>
                <c:pt idx="31531">
                  <c:v>111.9161238385</c:v>
                </c:pt>
                <c:pt idx="31532">
                  <c:v>111.9168178876</c:v>
                </c:pt>
                <c:pt idx="31533">
                  <c:v>111.91705378170001</c:v>
                </c:pt>
                <c:pt idx="31534">
                  <c:v>111.9176328527</c:v>
                </c:pt>
                <c:pt idx="31535">
                  <c:v>111.91905984180001</c:v>
                </c:pt>
                <c:pt idx="31536">
                  <c:v>111.9203759479</c:v>
                </c:pt>
                <c:pt idx="31537">
                  <c:v>111.9229226078</c:v>
                </c:pt>
                <c:pt idx="31538">
                  <c:v>111.9265806967</c:v>
                </c:pt>
                <c:pt idx="31539">
                  <c:v>111.9282424611</c:v>
                </c:pt>
                <c:pt idx="31540">
                  <c:v>111.92954246790001</c:v>
                </c:pt>
                <c:pt idx="31541">
                  <c:v>111.93107362329999</c:v>
                </c:pt>
                <c:pt idx="31542">
                  <c:v>111.9322796064</c:v>
                </c:pt>
                <c:pt idx="31543">
                  <c:v>111.93347151659999</c:v>
                </c:pt>
                <c:pt idx="31544">
                  <c:v>111.9340110663</c:v>
                </c:pt>
                <c:pt idx="31545">
                  <c:v>111.93445920649999</c:v>
                </c:pt>
                <c:pt idx="31546">
                  <c:v>111.9348155032</c:v>
                </c:pt>
                <c:pt idx="31547">
                  <c:v>111.9349273983</c:v>
                </c:pt>
                <c:pt idx="31548">
                  <c:v>111.93505512519999</c:v>
                </c:pt>
                <c:pt idx="31549">
                  <c:v>111.93769358279999</c:v>
                </c:pt>
                <c:pt idx="31550">
                  <c:v>111.9405548857</c:v>
                </c:pt>
                <c:pt idx="31551">
                  <c:v>111.9408645039</c:v>
                </c:pt>
                <c:pt idx="31552">
                  <c:v>111.9415228973</c:v>
                </c:pt>
                <c:pt idx="31553">
                  <c:v>111.94240913359999</c:v>
                </c:pt>
                <c:pt idx="31554">
                  <c:v>111.94302677909999</c:v>
                </c:pt>
                <c:pt idx="31555">
                  <c:v>111.9441025352</c:v>
                </c:pt>
                <c:pt idx="31556">
                  <c:v>111.94532354570001</c:v>
                </c:pt>
                <c:pt idx="31557">
                  <c:v>111.94601779289999</c:v>
                </c:pt>
                <c:pt idx="31558">
                  <c:v>111.9474650017</c:v>
                </c:pt>
                <c:pt idx="31559">
                  <c:v>111.9487652828</c:v>
                </c:pt>
                <c:pt idx="31560">
                  <c:v>111.94882882660001</c:v>
                </c:pt>
                <c:pt idx="31561">
                  <c:v>111.95066825240001</c:v>
                </c:pt>
                <c:pt idx="31562">
                  <c:v>111.9546676782</c:v>
                </c:pt>
                <c:pt idx="31563">
                  <c:v>111.9580862505</c:v>
                </c:pt>
                <c:pt idx="31564">
                  <c:v>111.9597765684</c:v>
                </c:pt>
                <c:pt idx="31565">
                  <c:v>111.9603920497</c:v>
                </c:pt>
                <c:pt idx="31566">
                  <c:v>111.96337964289999</c:v>
                </c:pt>
                <c:pt idx="31567">
                  <c:v>111.9663823356</c:v>
                </c:pt>
                <c:pt idx="31568">
                  <c:v>111.9665803618</c:v>
                </c:pt>
                <c:pt idx="31569">
                  <c:v>111.9666510134</c:v>
                </c:pt>
                <c:pt idx="31570">
                  <c:v>111.9667178448</c:v>
                </c:pt>
                <c:pt idx="31571">
                  <c:v>111.96723904549999</c:v>
                </c:pt>
                <c:pt idx="31572">
                  <c:v>111.97132276799999</c:v>
                </c:pt>
                <c:pt idx="31573">
                  <c:v>111.97579896480001</c:v>
                </c:pt>
                <c:pt idx="31574">
                  <c:v>111.9777332578</c:v>
                </c:pt>
                <c:pt idx="31575">
                  <c:v>111.9793471859</c:v>
                </c:pt>
                <c:pt idx="31576">
                  <c:v>111.9807554236</c:v>
                </c:pt>
                <c:pt idx="31577">
                  <c:v>111.9816143454</c:v>
                </c:pt>
                <c:pt idx="31578">
                  <c:v>111.98214721870001</c:v>
                </c:pt>
                <c:pt idx="31579">
                  <c:v>111.9830902761</c:v>
                </c:pt>
                <c:pt idx="31580">
                  <c:v>111.9862808983</c:v>
                </c:pt>
                <c:pt idx="31581">
                  <c:v>111.9892927269</c:v>
                </c:pt>
                <c:pt idx="31582">
                  <c:v>111.98964546000001</c:v>
                </c:pt>
                <c:pt idx="31583">
                  <c:v>111.98994191760001</c:v>
                </c:pt>
                <c:pt idx="31584">
                  <c:v>111.9905330253</c:v>
                </c:pt>
                <c:pt idx="31585">
                  <c:v>111.9944407294</c:v>
                </c:pt>
                <c:pt idx="31586">
                  <c:v>111.99813709510001</c:v>
                </c:pt>
                <c:pt idx="31587">
                  <c:v>111.9988656519</c:v>
                </c:pt>
                <c:pt idx="31588">
                  <c:v>111.99986176100001</c:v>
                </c:pt>
                <c:pt idx="31589">
                  <c:v>112.00055274810001</c:v>
                </c:pt>
                <c:pt idx="31590">
                  <c:v>112.00119003019999</c:v>
                </c:pt>
                <c:pt idx="31591">
                  <c:v>112.00197895700001</c:v>
                </c:pt>
                <c:pt idx="31592">
                  <c:v>112.0053090863</c:v>
                </c:pt>
                <c:pt idx="31593">
                  <c:v>112.0086685495</c:v>
                </c:pt>
                <c:pt idx="31594">
                  <c:v>112.0097245651</c:v>
                </c:pt>
                <c:pt idx="31595">
                  <c:v>112.01221624590001</c:v>
                </c:pt>
                <c:pt idx="31596">
                  <c:v>112.014649929</c:v>
                </c:pt>
                <c:pt idx="31597">
                  <c:v>112.01549009209999</c:v>
                </c:pt>
                <c:pt idx="31598">
                  <c:v>112.0175983772</c:v>
                </c:pt>
                <c:pt idx="31599">
                  <c:v>112.0201632105</c:v>
                </c:pt>
                <c:pt idx="31600">
                  <c:v>112.02091784869999</c:v>
                </c:pt>
                <c:pt idx="31601">
                  <c:v>112.0211169487</c:v>
                </c:pt>
                <c:pt idx="31602">
                  <c:v>112.02205582080001</c:v>
                </c:pt>
                <c:pt idx="31603">
                  <c:v>112.0236102874</c:v>
                </c:pt>
                <c:pt idx="31604">
                  <c:v>112.02617856320001</c:v>
                </c:pt>
                <c:pt idx="31605">
                  <c:v>112.0294982631</c:v>
                </c:pt>
                <c:pt idx="31606">
                  <c:v>112.0322206304</c:v>
                </c:pt>
                <c:pt idx="31607">
                  <c:v>112.0335172356</c:v>
                </c:pt>
                <c:pt idx="31608">
                  <c:v>112.0364253175</c:v>
                </c:pt>
                <c:pt idx="31609">
                  <c:v>112.03936330499999</c:v>
                </c:pt>
                <c:pt idx="31610">
                  <c:v>112.0399391925</c:v>
                </c:pt>
                <c:pt idx="31611">
                  <c:v>112.0407095195</c:v>
                </c:pt>
                <c:pt idx="31612">
                  <c:v>112.0410565399</c:v>
                </c:pt>
                <c:pt idx="31613">
                  <c:v>112.0417684255</c:v>
                </c:pt>
                <c:pt idx="31614">
                  <c:v>112.0429442156</c:v>
                </c:pt>
                <c:pt idx="31615">
                  <c:v>112.04373169199999</c:v>
                </c:pt>
                <c:pt idx="31616">
                  <c:v>112.04461901249999</c:v>
                </c:pt>
                <c:pt idx="31617">
                  <c:v>112.045489403</c:v>
                </c:pt>
                <c:pt idx="31618">
                  <c:v>112.04685714519999</c:v>
                </c:pt>
                <c:pt idx="31619">
                  <c:v>112.0485348397</c:v>
                </c:pt>
                <c:pt idx="31620">
                  <c:v>112.0503859649</c:v>
                </c:pt>
                <c:pt idx="31621">
                  <c:v>112.05245069119999</c:v>
                </c:pt>
                <c:pt idx="31622">
                  <c:v>112.0558164513</c:v>
                </c:pt>
                <c:pt idx="31623">
                  <c:v>112.0583829569</c:v>
                </c:pt>
                <c:pt idx="31624">
                  <c:v>112.0608151567</c:v>
                </c:pt>
                <c:pt idx="31625">
                  <c:v>112.064662974</c:v>
                </c:pt>
                <c:pt idx="31626">
                  <c:v>112.0664874667</c:v>
                </c:pt>
                <c:pt idx="31627">
                  <c:v>112.06706627130001</c:v>
                </c:pt>
                <c:pt idx="31628">
                  <c:v>112.06737204949999</c:v>
                </c:pt>
                <c:pt idx="31629">
                  <c:v>112.0683559804</c:v>
                </c:pt>
                <c:pt idx="31630">
                  <c:v>112.06924586460001</c:v>
                </c:pt>
                <c:pt idx="31631">
                  <c:v>112.0693115163</c:v>
                </c:pt>
                <c:pt idx="31632">
                  <c:v>112.0707247532</c:v>
                </c:pt>
                <c:pt idx="31633">
                  <c:v>112.07289348579999</c:v>
                </c:pt>
                <c:pt idx="31634">
                  <c:v>112.07610332519999</c:v>
                </c:pt>
                <c:pt idx="31635">
                  <c:v>112.07853781510001</c:v>
                </c:pt>
                <c:pt idx="31636">
                  <c:v>112.0796376368</c:v>
                </c:pt>
                <c:pt idx="31637">
                  <c:v>112.0816901092</c:v>
                </c:pt>
                <c:pt idx="31638">
                  <c:v>112.0846463867</c:v>
                </c:pt>
                <c:pt idx="31639">
                  <c:v>112.0875136658</c:v>
                </c:pt>
                <c:pt idx="31640">
                  <c:v>112.08948606440001</c:v>
                </c:pt>
                <c:pt idx="31641">
                  <c:v>112.0906396826</c:v>
                </c:pt>
                <c:pt idx="31642">
                  <c:v>112.0908095278</c:v>
                </c:pt>
                <c:pt idx="31643">
                  <c:v>112.0909735071</c:v>
                </c:pt>
                <c:pt idx="31644">
                  <c:v>112.0916140552</c:v>
                </c:pt>
                <c:pt idx="31645">
                  <c:v>112.092440834</c:v>
                </c:pt>
                <c:pt idx="31646">
                  <c:v>112.0931290276</c:v>
                </c:pt>
                <c:pt idx="31647">
                  <c:v>112.0941112105</c:v>
                </c:pt>
                <c:pt idx="31648">
                  <c:v>112.09624436</c:v>
                </c:pt>
                <c:pt idx="31649">
                  <c:v>112.098032816</c:v>
                </c:pt>
                <c:pt idx="31650">
                  <c:v>112.09902819840001</c:v>
                </c:pt>
                <c:pt idx="31651">
                  <c:v>112.100597808</c:v>
                </c:pt>
                <c:pt idx="31652">
                  <c:v>112.1016727618</c:v>
                </c:pt>
                <c:pt idx="31653">
                  <c:v>112.10234232010001</c:v>
                </c:pt>
                <c:pt idx="31654">
                  <c:v>112.1027946527</c:v>
                </c:pt>
                <c:pt idx="31655">
                  <c:v>112.1030280169</c:v>
                </c:pt>
                <c:pt idx="31656">
                  <c:v>112.1034923269</c:v>
                </c:pt>
                <c:pt idx="31657">
                  <c:v>112.1038858961</c:v>
                </c:pt>
                <c:pt idx="31658">
                  <c:v>112.10454109120001</c:v>
                </c:pt>
                <c:pt idx="31659">
                  <c:v>112.1060131206</c:v>
                </c:pt>
                <c:pt idx="31660">
                  <c:v>112.1069573775</c:v>
                </c:pt>
                <c:pt idx="31661">
                  <c:v>112.1070460439</c:v>
                </c:pt>
                <c:pt idx="31662">
                  <c:v>112.1072800963</c:v>
                </c:pt>
                <c:pt idx="31663">
                  <c:v>112.1079607737</c:v>
                </c:pt>
                <c:pt idx="31664">
                  <c:v>112.11084810129999</c:v>
                </c:pt>
                <c:pt idx="31665">
                  <c:v>112.1148143196</c:v>
                </c:pt>
                <c:pt idx="31666">
                  <c:v>112.1180007964</c:v>
                </c:pt>
                <c:pt idx="31667">
                  <c:v>112.12002656590001</c:v>
                </c:pt>
                <c:pt idx="31668">
                  <c:v>112.1214590858</c:v>
                </c:pt>
                <c:pt idx="31669">
                  <c:v>112.1231908286</c:v>
                </c:pt>
                <c:pt idx="31670">
                  <c:v>112.1239514419</c:v>
                </c:pt>
                <c:pt idx="31671">
                  <c:v>112.1240764228</c:v>
                </c:pt>
                <c:pt idx="31672">
                  <c:v>112.12435439790001</c:v>
                </c:pt>
                <c:pt idx="31673">
                  <c:v>112.12466742220001</c:v>
                </c:pt>
                <c:pt idx="31674">
                  <c:v>112.1254364749</c:v>
                </c:pt>
                <c:pt idx="31675">
                  <c:v>112.12640445850001</c:v>
                </c:pt>
                <c:pt idx="31676">
                  <c:v>112.1288088453</c:v>
                </c:pt>
                <c:pt idx="31677">
                  <c:v>112.1317511184</c:v>
                </c:pt>
                <c:pt idx="31678">
                  <c:v>112.13311469049999</c:v>
                </c:pt>
                <c:pt idx="31679">
                  <c:v>112.1336590108</c:v>
                </c:pt>
                <c:pt idx="31680">
                  <c:v>112.13405442529999</c:v>
                </c:pt>
                <c:pt idx="31681">
                  <c:v>112.1352830634</c:v>
                </c:pt>
                <c:pt idx="31682">
                  <c:v>112.1381430805</c:v>
                </c:pt>
                <c:pt idx="31683">
                  <c:v>112.14077906599999</c:v>
                </c:pt>
                <c:pt idx="31684">
                  <c:v>112.1414886533</c:v>
                </c:pt>
                <c:pt idx="31685">
                  <c:v>112.14164682019999</c:v>
                </c:pt>
                <c:pt idx="31686">
                  <c:v>112.1417354812</c:v>
                </c:pt>
                <c:pt idx="31687">
                  <c:v>112.1439163423</c:v>
                </c:pt>
                <c:pt idx="31688">
                  <c:v>112.1462087022</c:v>
                </c:pt>
                <c:pt idx="31689">
                  <c:v>112.1465174514</c:v>
                </c:pt>
                <c:pt idx="31690">
                  <c:v>112.1467334805</c:v>
                </c:pt>
                <c:pt idx="31691">
                  <c:v>112.1468043743</c:v>
                </c:pt>
                <c:pt idx="31692">
                  <c:v>112.1473720533</c:v>
                </c:pt>
                <c:pt idx="31693">
                  <c:v>112.1481846372</c:v>
                </c:pt>
                <c:pt idx="31694">
                  <c:v>112.1487893794</c:v>
                </c:pt>
                <c:pt idx="31695">
                  <c:v>112.1493203869</c:v>
                </c:pt>
                <c:pt idx="31696">
                  <c:v>112.1502997282</c:v>
                </c:pt>
                <c:pt idx="31697">
                  <c:v>112.1523817409</c:v>
                </c:pt>
                <c:pt idx="31698">
                  <c:v>112.1541405382</c:v>
                </c:pt>
                <c:pt idx="31699">
                  <c:v>112.15525643460001</c:v>
                </c:pt>
                <c:pt idx="31700">
                  <c:v>112.1562893163</c:v>
                </c:pt>
                <c:pt idx="31701">
                  <c:v>112.15810602240001</c:v>
                </c:pt>
                <c:pt idx="31702">
                  <c:v>112.1602291247</c:v>
                </c:pt>
                <c:pt idx="31703">
                  <c:v>112.1612020928</c:v>
                </c:pt>
                <c:pt idx="31704">
                  <c:v>112.1624932061</c:v>
                </c:pt>
                <c:pt idx="31705">
                  <c:v>112.1637481867</c:v>
                </c:pt>
                <c:pt idx="31706">
                  <c:v>112.1646008657</c:v>
                </c:pt>
                <c:pt idx="31707">
                  <c:v>112.1657119682</c:v>
                </c:pt>
                <c:pt idx="31708">
                  <c:v>112.16671231380001</c:v>
                </c:pt>
                <c:pt idx="31709">
                  <c:v>112.1704202169</c:v>
                </c:pt>
                <c:pt idx="31710">
                  <c:v>112.1744520635</c:v>
                </c:pt>
                <c:pt idx="31711">
                  <c:v>112.17535673730001</c:v>
                </c:pt>
                <c:pt idx="31712">
                  <c:v>112.1760378102</c:v>
                </c:pt>
                <c:pt idx="31713">
                  <c:v>112.17859588890001</c:v>
                </c:pt>
                <c:pt idx="31714">
                  <c:v>112.1809472085</c:v>
                </c:pt>
                <c:pt idx="31715">
                  <c:v>112.1835631357</c:v>
                </c:pt>
                <c:pt idx="31716">
                  <c:v>112.18591661639999</c:v>
                </c:pt>
                <c:pt idx="31717">
                  <c:v>112.1864222027</c:v>
                </c:pt>
                <c:pt idx="31718">
                  <c:v>112.1875812988</c:v>
                </c:pt>
                <c:pt idx="31719">
                  <c:v>112.1889093921</c:v>
                </c:pt>
                <c:pt idx="31720">
                  <c:v>112.1900782073</c:v>
                </c:pt>
                <c:pt idx="31721">
                  <c:v>112.19083224160001</c:v>
                </c:pt>
                <c:pt idx="31722">
                  <c:v>112.1932500895</c:v>
                </c:pt>
                <c:pt idx="31723">
                  <c:v>112.1956784346</c:v>
                </c:pt>
                <c:pt idx="31724">
                  <c:v>112.1965290472</c:v>
                </c:pt>
                <c:pt idx="31725">
                  <c:v>112.198121351</c:v>
                </c:pt>
                <c:pt idx="31726">
                  <c:v>112.1994323664</c:v>
                </c:pt>
                <c:pt idx="31727">
                  <c:v>112.20014524</c:v>
                </c:pt>
                <c:pt idx="31728">
                  <c:v>112.2011168617</c:v>
                </c:pt>
                <c:pt idx="31729">
                  <c:v>112.2019795878</c:v>
                </c:pt>
                <c:pt idx="31730">
                  <c:v>112.2032938505</c:v>
                </c:pt>
                <c:pt idx="31731">
                  <c:v>112.2044552306</c:v>
                </c:pt>
                <c:pt idx="31732">
                  <c:v>112.20535458969999</c:v>
                </c:pt>
                <c:pt idx="31733">
                  <c:v>112.2073714122</c:v>
                </c:pt>
                <c:pt idx="31734">
                  <c:v>112.2095608819</c:v>
                </c:pt>
                <c:pt idx="31735">
                  <c:v>112.2109485392</c:v>
                </c:pt>
                <c:pt idx="31736">
                  <c:v>112.2121210339</c:v>
                </c:pt>
                <c:pt idx="31737">
                  <c:v>112.2144355853</c:v>
                </c:pt>
                <c:pt idx="31738">
                  <c:v>112.22005951689999</c:v>
                </c:pt>
                <c:pt idx="31739">
                  <c:v>112.22442766189999</c:v>
                </c:pt>
                <c:pt idx="31740">
                  <c:v>112.22483072049999</c:v>
                </c:pt>
                <c:pt idx="31741">
                  <c:v>112.2259401929</c:v>
                </c:pt>
                <c:pt idx="31742">
                  <c:v>112.2277064198</c:v>
                </c:pt>
                <c:pt idx="31743">
                  <c:v>112.2297483392</c:v>
                </c:pt>
                <c:pt idx="31744">
                  <c:v>112.23165191149999</c:v>
                </c:pt>
                <c:pt idx="31745">
                  <c:v>112.2328095548</c:v>
                </c:pt>
                <c:pt idx="31746">
                  <c:v>112.233383657</c:v>
                </c:pt>
                <c:pt idx="31747">
                  <c:v>112.234190669</c:v>
                </c:pt>
                <c:pt idx="31748">
                  <c:v>112.2363866968</c:v>
                </c:pt>
                <c:pt idx="31749">
                  <c:v>112.238085899</c:v>
                </c:pt>
                <c:pt idx="31750">
                  <c:v>112.2393084839</c:v>
                </c:pt>
                <c:pt idx="31751">
                  <c:v>112.2406717449</c:v>
                </c:pt>
                <c:pt idx="31752">
                  <c:v>112.2417200164</c:v>
                </c:pt>
                <c:pt idx="31753">
                  <c:v>112.242451163</c:v>
                </c:pt>
                <c:pt idx="31754">
                  <c:v>112.24310716700001</c:v>
                </c:pt>
                <c:pt idx="31755">
                  <c:v>112.2438329877</c:v>
                </c:pt>
                <c:pt idx="31756">
                  <c:v>112.244624672</c:v>
                </c:pt>
                <c:pt idx="31757">
                  <c:v>112.2456840647</c:v>
                </c:pt>
                <c:pt idx="31758">
                  <c:v>112.2482074161</c:v>
                </c:pt>
                <c:pt idx="31759">
                  <c:v>112.25037912889999</c:v>
                </c:pt>
                <c:pt idx="31760">
                  <c:v>112.2507565455</c:v>
                </c:pt>
                <c:pt idx="31761">
                  <c:v>112.2517411501</c:v>
                </c:pt>
                <c:pt idx="31762">
                  <c:v>112.2539150675</c:v>
                </c:pt>
                <c:pt idx="31763">
                  <c:v>112.25565582820001</c:v>
                </c:pt>
                <c:pt idx="31764">
                  <c:v>112.2561094501</c:v>
                </c:pt>
                <c:pt idx="31765">
                  <c:v>112.25688336490001</c:v>
                </c:pt>
                <c:pt idx="31766">
                  <c:v>112.25923616830001</c:v>
                </c:pt>
                <c:pt idx="31767">
                  <c:v>112.26126974109999</c:v>
                </c:pt>
                <c:pt idx="31768">
                  <c:v>112.2614838078</c:v>
                </c:pt>
                <c:pt idx="31769">
                  <c:v>112.2627768823</c:v>
                </c:pt>
                <c:pt idx="31770">
                  <c:v>112.2643803859</c:v>
                </c:pt>
                <c:pt idx="31771">
                  <c:v>112.2658828714</c:v>
                </c:pt>
                <c:pt idx="31772">
                  <c:v>112.2673532716</c:v>
                </c:pt>
                <c:pt idx="31773">
                  <c:v>112.2687691806</c:v>
                </c:pt>
                <c:pt idx="31774">
                  <c:v>112.27016295369999</c:v>
                </c:pt>
                <c:pt idx="31775">
                  <c:v>112.2704291893</c:v>
                </c:pt>
                <c:pt idx="31776">
                  <c:v>112.2712190722</c:v>
                </c:pt>
                <c:pt idx="31777">
                  <c:v>112.27274363790001</c:v>
                </c:pt>
                <c:pt idx="31778">
                  <c:v>112.27375367019999</c:v>
                </c:pt>
                <c:pt idx="31779">
                  <c:v>112.2750571614</c:v>
                </c:pt>
                <c:pt idx="31780">
                  <c:v>112.2766787117</c:v>
                </c:pt>
                <c:pt idx="31781">
                  <c:v>112.2783647271</c:v>
                </c:pt>
                <c:pt idx="31782">
                  <c:v>112.2795484973</c:v>
                </c:pt>
                <c:pt idx="31783">
                  <c:v>112.2796748776</c:v>
                </c:pt>
                <c:pt idx="31784">
                  <c:v>112.2798031988</c:v>
                </c:pt>
                <c:pt idx="31785">
                  <c:v>112.2803164587</c:v>
                </c:pt>
                <c:pt idx="31786">
                  <c:v>112.2808855891</c:v>
                </c:pt>
                <c:pt idx="31787">
                  <c:v>112.2813351185</c:v>
                </c:pt>
                <c:pt idx="31788">
                  <c:v>112.2817923937</c:v>
                </c:pt>
                <c:pt idx="31789">
                  <c:v>112.2821142308</c:v>
                </c:pt>
                <c:pt idx="31790">
                  <c:v>112.2826384148</c:v>
                </c:pt>
                <c:pt idx="31791">
                  <c:v>112.2839887138</c:v>
                </c:pt>
                <c:pt idx="31792">
                  <c:v>112.2851272134</c:v>
                </c:pt>
                <c:pt idx="31793">
                  <c:v>112.2858999795</c:v>
                </c:pt>
                <c:pt idx="31794">
                  <c:v>112.2870705075</c:v>
                </c:pt>
                <c:pt idx="31795">
                  <c:v>112.29203714569999</c:v>
                </c:pt>
                <c:pt idx="31796">
                  <c:v>112.2976710401</c:v>
                </c:pt>
                <c:pt idx="31797">
                  <c:v>112.29927197950001</c:v>
                </c:pt>
                <c:pt idx="31798">
                  <c:v>112.2998946646</c:v>
                </c:pt>
                <c:pt idx="31799">
                  <c:v>112.3002385314</c:v>
                </c:pt>
                <c:pt idx="31800">
                  <c:v>112.3007232753</c:v>
                </c:pt>
                <c:pt idx="31801">
                  <c:v>112.3013885224</c:v>
                </c:pt>
                <c:pt idx="31802">
                  <c:v>112.30174524020001</c:v>
                </c:pt>
                <c:pt idx="31803">
                  <c:v>112.30214098490001</c:v>
                </c:pt>
                <c:pt idx="31804">
                  <c:v>112.3030920767</c:v>
                </c:pt>
                <c:pt idx="31805">
                  <c:v>112.3057656922</c:v>
                </c:pt>
                <c:pt idx="31806">
                  <c:v>112.3079435618</c:v>
                </c:pt>
                <c:pt idx="31807">
                  <c:v>112.30869878519999</c:v>
                </c:pt>
                <c:pt idx="31808">
                  <c:v>112.3096375602</c:v>
                </c:pt>
                <c:pt idx="31809">
                  <c:v>112.31021300170001</c:v>
                </c:pt>
                <c:pt idx="31810">
                  <c:v>112.3105848842</c:v>
                </c:pt>
                <c:pt idx="31811">
                  <c:v>112.31088378050001</c:v>
                </c:pt>
                <c:pt idx="31812">
                  <c:v>112.3120074135</c:v>
                </c:pt>
                <c:pt idx="31813">
                  <c:v>112.3136568111</c:v>
                </c:pt>
                <c:pt idx="31814">
                  <c:v>112.314592494</c:v>
                </c:pt>
                <c:pt idx="31815">
                  <c:v>112.314946397</c:v>
                </c:pt>
                <c:pt idx="31816">
                  <c:v>112.3162630802</c:v>
                </c:pt>
                <c:pt idx="31817">
                  <c:v>112.3175736104</c:v>
                </c:pt>
                <c:pt idx="31818">
                  <c:v>112.318077429</c:v>
                </c:pt>
                <c:pt idx="31819">
                  <c:v>112.3190354085</c:v>
                </c:pt>
                <c:pt idx="31820">
                  <c:v>112.3197945121</c:v>
                </c:pt>
                <c:pt idx="31821">
                  <c:v>112.3219138</c:v>
                </c:pt>
                <c:pt idx="31822">
                  <c:v>112.3241165271</c:v>
                </c:pt>
                <c:pt idx="31823">
                  <c:v>112.3256082434</c:v>
                </c:pt>
                <c:pt idx="31824">
                  <c:v>112.32704971619999</c:v>
                </c:pt>
                <c:pt idx="31825">
                  <c:v>112.3296209784</c:v>
                </c:pt>
                <c:pt idx="31826">
                  <c:v>112.3324164487</c:v>
                </c:pt>
                <c:pt idx="31827">
                  <c:v>112.33339568309999</c:v>
                </c:pt>
                <c:pt idx="31828">
                  <c:v>112.33406998060001</c:v>
                </c:pt>
                <c:pt idx="31829">
                  <c:v>112.3343123277</c:v>
                </c:pt>
                <c:pt idx="31830">
                  <c:v>112.33462971900001</c:v>
                </c:pt>
                <c:pt idx="31831">
                  <c:v>112.3348610054</c:v>
                </c:pt>
                <c:pt idx="31832">
                  <c:v>112.3352897251</c:v>
                </c:pt>
                <c:pt idx="31833">
                  <c:v>112.337699579</c:v>
                </c:pt>
                <c:pt idx="31834">
                  <c:v>112.3398675153</c:v>
                </c:pt>
                <c:pt idx="31835">
                  <c:v>112.3415184051</c:v>
                </c:pt>
                <c:pt idx="31836">
                  <c:v>112.3433519492</c:v>
                </c:pt>
                <c:pt idx="31837">
                  <c:v>112.3440975714</c:v>
                </c:pt>
                <c:pt idx="31838">
                  <c:v>112.3466598732</c:v>
                </c:pt>
                <c:pt idx="31839">
                  <c:v>112.3489072855</c:v>
                </c:pt>
                <c:pt idx="31840">
                  <c:v>112.3502928839</c:v>
                </c:pt>
                <c:pt idx="31841">
                  <c:v>112.3520543732</c:v>
                </c:pt>
                <c:pt idx="31842">
                  <c:v>112.3533587196</c:v>
                </c:pt>
                <c:pt idx="31843">
                  <c:v>112.3567090948</c:v>
                </c:pt>
                <c:pt idx="31844">
                  <c:v>112.3596998383</c:v>
                </c:pt>
                <c:pt idx="31845">
                  <c:v>112.36085434739999</c:v>
                </c:pt>
                <c:pt idx="31846">
                  <c:v>112.36156725559999</c:v>
                </c:pt>
                <c:pt idx="31847">
                  <c:v>112.3617287669</c:v>
                </c:pt>
                <c:pt idx="31848">
                  <c:v>112.3626122746</c:v>
                </c:pt>
                <c:pt idx="31849">
                  <c:v>112.3650204243</c:v>
                </c:pt>
                <c:pt idx="31850">
                  <c:v>112.3670861123</c:v>
                </c:pt>
                <c:pt idx="31851">
                  <c:v>112.3676580663</c:v>
                </c:pt>
                <c:pt idx="31852">
                  <c:v>112.3679421179</c:v>
                </c:pt>
                <c:pt idx="31853">
                  <c:v>112.3682787174</c:v>
                </c:pt>
                <c:pt idx="31854">
                  <c:v>112.368713614</c:v>
                </c:pt>
                <c:pt idx="31855">
                  <c:v>112.3692776338</c:v>
                </c:pt>
                <c:pt idx="31856">
                  <c:v>112.37105487140001</c:v>
                </c:pt>
                <c:pt idx="31857">
                  <c:v>112.3725892808</c:v>
                </c:pt>
                <c:pt idx="31858">
                  <c:v>112.3729283415</c:v>
                </c:pt>
                <c:pt idx="31859">
                  <c:v>112.37474821479999</c:v>
                </c:pt>
                <c:pt idx="31860">
                  <c:v>112.3787858308</c:v>
                </c:pt>
                <c:pt idx="31861">
                  <c:v>112.3814800481</c:v>
                </c:pt>
                <c:pt idx="31862">
                  <c:v>112.3827528651</c:v>
                </c:pt>
                <c:pt idx="31863">
                  <c:v>112.3844724497</c:v>
                </c:pt>
                <c:pt idx="31864">
                  <c:v>112.38716619349999</c:v>
                </c:pt>
                <c:pt idx="31865">
                  <c:v>112.38948938759999</c:v>
                </c:pt>
                <c:pt idx="31866">
                  <c:v>112.3898981353</c:v>
                </c:pt>
                <c:pt idx="31867">
                  <c:v>112.39056549039999</c:v>
                </c:pt>
                <c:pt idx="31868">
                  <c:v>112.3911638755</c:v>
                </c:pt>
                <c:pt idx="31869">
                  <c:v>112.39214563420001</c:v>
                </c:pt>
                <c:pt idx="31870">
                  <c:v>112.3934793425</c:v>
                </c:pt>
                <c:pt idx="31871">
                  <c:v>112.39466650830001</c:v>
                </c:pt>
                <c:pt idx="31872">
                  <c:v>112.39597126690001</c:v>
                </c:pt>
                <c:pt idx="31873">
                  <c:v>112.39712189230001</c:v>
                </c:pt>
                <c:pt idx="31874">
                  <c:v>112.39816295280001</c:v>
                </c:pt>
                <c:pt idx="31875">
                  <c:v>112.39883955019999</c:v>
                </c:pt>
                <c:pt idx="31876">
                  <c:v>112.39949431940001</c:v>
                </c:pt>
                <c:pt idx="31877">
                  <c:v>112.3999150714</c:v>
                </c:pt>
                <c:pt idx="31878">
                  <c:v>112.4004190644</c:v>
                </c:pt>
                <c:pt idx="31879">
                  <c:v>112.4013956461</c:v>
                </c:pt>
                <c:pt idx="31880">
                  <c:v>112.40194714890001</c:v>
                </c:pt>
                <c:pt idx="31881">
                  <c:v>112.40314414540001</c:v>
                </c:pt>
                <c:pt idx="31882">
                  <c:v>112.4049899268</c:v>
                </c:pt>
                <c:pt idx="31883">
                  <c:v>112.4057094106</c:v>
                </c:pt>
                <c:pt idx="31884">
                  <c:v>112.4063265428</c:v>
                </c:pt>
                <c:pt idx="31885">
                  <c:v>112.4071677245</c:v>
                </c:pt>
                <c:pt idx="31886">
                  <c:v>112.407983042</c:v>
                </c:pt>
                <c:pt idx="31887">
                  <c:v>112.41014632869999</c:v>
                </c:pt>
                <c:pt idx="31888">
                  <c:v>112.4123443923</c:v>
                </c:pt>
                <c:pt idx="31889">
                  <c:v>112.4129430327</c:v>
                </c:pt>
                <c:pt idx="31890">
                  <c:v>112.4131552998</c:v>
                </c:pt>
                <c:pt idx="31891">
                  <c:v>112.4144620253</c:v>
                </c:pt>
                <c:pt idx="31892">
                  <c:v>112.41572150819999</c:v>
                </c:pt>
                <c:pt idx="31893">
                  <c:v>112.4160952125</c:v>
                </c:pt>
                <c:pt idx="31894">
                  <c:v>112.4171593592</c:v>
                </c:pt>
                <c:pt idx="31895">
                  <c:v>112.41804213010001</c:v>
                </c:pt>
                <c:pt idx="31896">
                  <c:v>112.41905731360001</c:v>
                </c:pt>
                <c:pt idx="31897">
                  <c:v>112.4200537909</c:v>
                </c:pt>
                <c:pt idx="31898">
                  <c:v>112.4211680268</c:v>
                </c:pt>
                <c:pt idx="31899">
                  <c:v>112.4233770094</c:v>
                </c:pt>
                <c:pt idx="31900">
                  <c:v>112.4254768462</c:v>
                </c:pt>
                <c:pt idx="31901">
                  <c:v>112.42649114869999</c:v>
                </c:pt>
                <c:pt idx="31902">
                  <c:v>112.4276058937</c:v>
                </c:pt>
                <c:pt idx="31903">
                  <c:v>112.43023927420001</c:v>
                </c:pt>
                <c:pt idx="31904">
                  <c:v>112.4320163447</c:v>
                </c:pt>
                <c:pt idx="31905">
                  <c:v>112.4323998477</c:v>
                </c:pt>
                <c:pt idx="31906">
                  <c:v>112.43398936600001</c:v>
                </c:pt>
                <c:pt idx="31907">
                  <c:v>112.43550700439999</c:v>
                </c:pt>
                <c:pt idx="31908">
                  <c:v>112.4359237731</c:v>
                </c:pt>
                <c:pt idx="31909">
                  <c:v>112.4375920876</c:v>
                </c:pt>
                <c:pt idx="31910">
                  <c:v>112.43914216109999</c:v>
                </c:pt>
                <c:pt idx="31911">
                  <c:v>112.44072608090001</c:v>
                </c:pt>
                <c:pt idx="31912">
                  <c:v>112.44295471380001</c:v>
                </c:pt>
                <c:pt idx="31913">
                  <c:v>112.4438502359</c:v>
                </c:pt>
                <c:pt idx="31914">
                  <c:v>112.44462439749999</c:v>
                </c:pt>
                <c:pt idx="31915">
                  <c:v>112.44538954940001</c:v>
                </c:pt>
                <c:pt idx="31916">
                  <c:v>112.4470245201</c:v>
                </c:pt>
                <c:pt idx="31917">
                  <c:v>112.4487221239</c:v>
                </c:pt>
                <c:pt idx="31918">
                  <c:v>112.4488556745</c:v>
                </c:pt>
                <c:pt idx="31919">
                  <c:v>112.4493624194</c:v>
                </c:pt>
                <c:pt idx="31920">
                  <c:v>112.4501233328</c:v>
                </c:pt>
                <c:pt idx="31921">
                  <c:v>112.4504626427</c:v>
                </c:pt>
                <c:pt idx="31922">
                  <c:v>112.450724295</c:v>
                </c:pt>
                <c:pt idx="31923">
                  <c:v>112.45115243239999</c:v>
                </c:pt>
                <c:pt idx="31924">
                  <c:v>112.451383964</c:v>
                </c:pt>
                <c:pt idx="31925">
                  <c:v>112.45288498070001</c:v>
                </c:pt>
                <c:pt idx="31926">
                  <c:v>112.4548207407</c:v>
                </c:pt>
                <c:pt idx="31927">
                  <c:v>112.45542569049999</c:v>
                </c:pt>
                <c:pt idx="31928">
                  <c:v>112.45590597570001</c:v>
                </c:pt>
                <c:pt idx="31929">
                  <c:v>112.4566737521</c:v>
                </c:pt>
                <c:pt idx="31930">
                  <c:v>112.4599403969</c:v>
                </c:pt>
                <c:pt idx="31931">
                  <c:v>112.4636687222</c:v>
                </c:pt>
                <c:pt idx="31932">
                  <c:v>112.4654859052</c:v>
                </c:pt>
                <c:pt idx="31933">
                  <c:v>112.46800107040001</c:v>
                </c:pt>
                <c:pt idx="31934">
                  <c:v>112.4706149932</c:v>
                </c:pt>
                <c:pt idx="31935">
                  <c:v>112.4718490292</c:v>
                </c:pt>
                <c:pt idx="31936">
                  <c:v>112.4745137731</c:v>
                </c:pt>
                <c:pt idx="31937">
                  <c:v>112.4783982459</c:v>
                </c:pt>
                <c:pt idx="31938">
                  <c:v>112.4806931321</c:v>
                </c:pt>
                <c:pt idx="31939">
                  <c:v>112.48198399339999</c:v>
                </c:pt>
                <c:pt idx="31940">
                  <c:v>112.4833101182</c:v>
                </c:pt>
                <c:pt idx="31941">
                  <c:v>112.4845150613</c:v>
                </c:pt>
                <c:pt idx="31942">
                  <c:v>112.48593798909999</c:v>
                </c:pt>
                <c:pt idx="31943">
                  <c:v>112.48806228460001</c:v>
                </c:pt>
                <c:pt idx="31944">
                  <c:v>112.48919707330001</c:v>
                </c:pt>
                <c:pt idx="31945">
                  <c:v>112.4902137707</c:v>
                </c:pt>
                <c:pt idx="31946">
                  <c:v>112.4917977636</c:v>
                </c:pt>
                <c:pt idx="31947">
                  <c:v>112.493413782</c:v>
                </c:pt>
                <c:pt idx="31948">
                  <c:v>112.4945659892</c:v>
                </c:pt>
                <c:pt idx="31949">
                  <c:v>112.4950394376</c:v>
                </c:pt>
                <c:pt idx="31950">
                  <c:v>112.4975420989</c:v>
                </c:pt>
                <c:pt idx="31951">
                  <c:v>112.50040261789999</c:v>
                </c:pt>
                <c:pt idx="31952">
                  <c:v>112.5012564276</c:v>
                </c:pt>
                <c:pt idx="31953">
                  <c:v>112.5020038861</c:v>
                </c:pt>
                <c:pt idx="31954">
                  <c:v>112.50372539990001</c:v>
                </c:pt>
                <c:pt idx="31955">
                  <c:v>112.5055467099</c:v>
                </c:pt>
                <c:pt idx="31956">
                  <c:v>112.5099686201</c:v>
                </c:pt>
                <c:pt idx="31957">
                  <c:v>112.5142052281</c:v>
                </c:pt>
                <c:pt idx="31958">
                  <c:v>112.5166524685</c:v>
                </c:pt>
                <c:pt idx="31959">
                  <c:v>112.5191697897</c:v>
                </c:pt>
                <c:pt idx="31960">
                  <c:v>112.51981601430001</c:v>
                </c:pt>
                <c:pt idx="31961">
                  <c:v>112.5205897587</c:v>
                </c:pt>
                <c:pt idx="31962">
                  <c:v>112.5218112036</c:v>
                </c:pt>
                <c:pt idx="31963">
                  <c:v>112.52241857280001</c:v>
                </c:pt>
                <c:pt idx="31964">
                  <c:v>112.5228432526</c:v>
                </c:pt>
                <c:pt idx="31965">
                  <c:v>112.5234488655</c:v>
                </c:pt>
                <c:pt idx="31966">
                  <c:v>112.5238941921</c:v>
                </c:pt>
                <c:pt idx="31967">
                  <c:v>112.524176509</c:v>
                </c:pt>
                <c:pt idx="31968">
                  <c:v>112.5248872773</c:v>
                </c:pt>
                <c:pt idx="31969">
                  <c:v>112.52591774779999</c:v>
                </c:pt>
                <c:pt idx="31970">
                  <c:v>112.5266446191</c:v>
                </c:pt>
                <c:pt idx="31971">
                  <c:v>112.5274901534</c:v>
                </c:pt>
                <c:pt idx="31972">
                  <c:v>112.5286085382</c:v>
                </c:pt>
                <c:pt idx="31973">
                  <c:v>112.52929253969999</c:v>
                </c:pt>
                <c:pt idx="31974">
                  <c:v>112.5294681845</c:v>
                </c:pt>
                <c:pt idx="31975">
                  <c:v>112.530003077</c:v>
                </c:pt>
                <c:pt idx="31976">
                  <c:v>112.5310536742</c:v>
                </c:pt>
                <c:pt idx="31977">
                  <c:v>112.5324503006</c:v>
                </c:pt>
                <c:pt idx="31978">
                  <c:v>112.5332660422</c:v>
                </c:pt>
                <c:pt idx="31979">
                  <c:v>112.5341050912</c:v>
                </c:pt>
                <c:pt idx="31980">
                  <c:v>112.5352035273</c:v>
                </c:pt>
                <c:pt idx="31981">
                  <c:v>112.53559162800001</c:v>
                </c:pt>
                <c:pt idx="31982">
                  <c:v>112.5357132179</c:v>
                </c:pt>
                <c:pt idx="31983">
                  <c:v>112.5368055693</c:v>
                </c:pt>
                <c:pt idx="31984">
                  <c:v>112.5386837774</c:v>
                </c:pt>
                <c:pt idx="31985">
                  <c:v>112.53967962430001</c:v>
                </c:pt>
                <c:pt idx="31986">
                  <c:v>112.54080575019999</c:v>
                </c:pt>
                <c:pt idx="31987">
                  <c:v>112.54298716940001</c:v>
                </c:pt>
                <c:pt idx="31988">
                  <c:v>112.5464051048</c:v>
                </c:pt>
                <c:pt idx="31989">
                  <c:v>112.55239686279999</c:v>
                </c:pt>
                <c:pt idx="31990">
                  <c:v>112.5564231335</c:v>
                </c:pt>
                <c:pt idx="31991">
                  <c:v>112.5569727643</c:v>
                </c:pt>
                <c:pt idx="31992">
                  <c:v>112.5575974156</c:v>
                </c:pt>
                <c:pt idx="31993">
                  <c:v>112.5590683567</c:v>
                </c:pt>
                <c:pt idx="31994">
                  <c:v>112.56075658330001</c:v>
                </c:pt>
                <c:pt idx="31995">
                  <c:v>112.5622033105</c:v>
                </c:pt>
                <c:pt idx="31996">
                  <c:v>112.5642998795</c:v>
                </c:pt>
                <c:pt idx="31997">
                  <c:v>112.5656054105</c:v>
                </c:pt>
                <c:pt idx="31998">
                  <c:v>112.56695605439999</c:v>
                </c:pt>
                <c:pt idx="31999">
                  <c:v>112.5684004086</c:v>
                </c:pt>
                <c:pt idx="32000">
                  <c:v>112.5711203698</c:v>
                </c:pt>
                <c:pt idx="32001">
                  <c:v>112.5758397777</c:v>
                </c:pt>
                <c:pt idx="32002">
                  <c:v>112.5784713237</c:v>
                </c:pt>
                <c:pt idx="32003">
                  <c:v>112.578928334</c:v>
                </c:pt>
                <c:pt idx="32004">
                  <c:v>112.58012951249999</c:v>
                </c:pt>
                <c:pt idx="32005">
                  <c:v>112.58134608509999</c:v>
                </c:pt>
                <c:pt idx="32006">
                  <c:v>112.5822737548</c:v>
                </c:pt>
                <c:pt idx="32007">
                  <c:v>112.583213805</c:v>
                </c:pt>
                <c:pt idx="32008">
                  <c:v>112.58359205799999</c:v>
                </c:pt>
                <c:pt idx="32009">
                  <c:v>112.5843289064</c:v>
                </c:pt>
                <c:pt idx="32010">
                  <c:v>112.5850470127</c:v>
                </c:pt>
                <c:pt idx="32011">
                  <c:v>112.5856377897</c:v>
                </c:pt>
                <c:pt idx="32012">
                  <c:v>112.58652568460001</c:v>
                </c:pt>
                <c:pt idx="32013">
                  <c:v>112.5877156642</c:v>
                </c:pt>
                <c:pt idx="32014">
                  <c:v>112.58877774520001</c:v>
                </c:pt>
                <c:pt idx="32015">
                  <c:v>112.5895762988</c:v>
                </c:pt>
                <c:pt idx="32016">
                  <c:v>112.5900425617</c:v>
                </c:pt>
                <c:pt idx="32017">
                  <c:v>112.59073795499999</c:v>
                </c:pt>
                <c:pt idx="32018">
                  <c:v>112.59177317450001</c:v>
                </c:pt>
                <c:pt idx="32019">
                  <c:v>112.5932213788</c:v>
                </c:pt>
                <c:pt idx="32020">
                  <c:v>112.5943491436</c:v>
                </c:pt>
                <c:pt idx="32021">
                  <c:v>112.5949143861</c:v>
                </c:pt>
                <c:pt idx="32022">
                  <c:v>112.59564132840001</c:v>
                </c:pt>
                <c:pt idx="32023">
                  <c:v>112.5966103655</c:v>
                </c:pt>
                <c:pt idx="32024">
                  <c:v>112.5972996717</c:v>
                </c:pt>
                <c:pt idx="32025">
                  <c:v>112.5975632625</c:v>
                </c:pt>
                <c:pt idx="32026">
                  <c:v>112.5982310732</c:v>
                </c:pt>
                <c:pt idx="32027">
                  <c:v>112.5988412311</c:v>
                </c:pt>
                <c:pt idx="32028">
                  <c:v>112.59930086120001</c:v>
                </c:pt>
                <c:pt idx="32029">
                  <c:v>112.60122368090001</c:v>
                </c:pt>
                <c:pt idx="32030">
                  <c:v>112.6047479735</c:v>
                </c:pt>
                <c:pt idx="32031">
                  <c:v>112.6068418758</c:v>
                </c:pt>
                <c:pt idx="32032">
                  <c:v>112.60710115569999</c:v>
                </c:pt>
                <c:pt idx="32033">
                  <c:v>112.6074681549</c:v>
                </c:pt>
                <c:pt idx="32034">
                  <c:v>112.60962745819999</c:v>
                </c:pt>
                <c:pt idx="32035">
                  <c:v>112.6121814312</c:v>
                </c:pt>
                <c:pt idx="32036">
                  <c:v>112.61287179359999</c:v>
                </c:pt>
                <c:pt idx="32037">
                  <c:v>112.6134540325</c:v>
                </c:pt>
                <c:pt idx="32038">
                  <c:v>112.6142008904</c:v>
                </c:pt>
                <c:pt idx="32039">
                  <c:v>112.61601965200001</c:v>
                </c:pt>
                <c:pt idx="32040">
                  <c:v>112.6177342886</c:v>
                </c:pt>
                <c:pt idx="32041">
                  <c:v>112.6178978049</c:v>
                </c:pt>
                <c:pt idx="32042">
                  <c:v>112.6180162931</c:v>
                </c:pt>
                <c:pt idx="32043">
                  <c:v>112.6188762912</c:v>
                </c:pt>
                <c:pt idx="32044">
                  <c:v>112.6207473363</c:v>
                </c:pt>
                <c:pt idx="32045">
                  <c:v>112.62237785550001</c:v>
                </c:pt>
                <c:pt idx="32046">
                  <c:v>112.6230255256</c:v>
                </c:pt>
                <c:pt idx="32047">
                  <c:v>112.62334362049999</c:v>
                </c:pt>
                <c:pt idx="32048">
                  <c:v>112.6241014614</c:v>
                </c:pt>
                <c:pt idx="32049">
                  <c:v>112.62626081960001</c:v>
                </c:pt>
                <c:pt idx="32050">
                  <c:v>112.6293557987</c:v>
                </c:pt>
                <c:pt idx="32051">
                  <c:v>112.6310937172</c:v>
                </c:pt>
                <c:pt idx="32052">
                  <c:v>112.6317968881</c:v>
                </c:pt>
                <c:pt idx="32053">
                  <c:v>112.63256100300001</c:v>
                </c:pt>
                <c:pt idx="32054">
                  <c:v>112.63466958070001</c:v>
                </c:pt>
                <c:pt idx="32055">
                  <c:v>112.6367238632</c:v>
                </c:pt>
                <c:pt idx="32056">
                  <c:v>112.6371748733</c:v>
                </c:pt>
                <c:pt idx="32057">
                  <c:v>112.6376727329</c:v>
                </c:pt>
                <c:pt idx="32058">
                  <c:v>112.6387647968</c:v>
                </c:pt>
                <c:pt idx="32059">
                  <c:v>112.63979863439999</c:v>
                </c:pt>
                <c:pt idx="32060">
                  <c:v>112.6409674999</c:v>
                </c:pt>
                <c:pt idx="32061">
                  <c:v>112.6420246414</c:v>
                </c:pt>
                <c:pt idx="32062">
                  <c:v>112.6437179772</c:v>
                </c:pt>
                <c:pt idx="32063">
                  <c:v>112.6465481817</c:v>
                </c:pt>
                <c:pt idx="32064">
                  <c:v>112.6481778182</c:v>
                </c:pt>
                <c:pt idx="32065">
                  <c:v>112.6503992132</c:v>
                </c:pt>
                <c:pt idx="32066">
                  <c:v>112.6536574</c:v>
                </c:pt>
                <c:pt idx="32067">
                  <c:v>112.6553345267</c:v>
                </c:pt>
                <c:pt idx="32068">
                  <c:v>112.6557472861</c:v>
                </c:pt>
                <c:pt idx="32069">
                  <c:v>112.6568411853</c:v>
                </c:pt>
                <c:pt idx="32070">
                  <c:v>112.6579669619</c:v>
                </c:pt>
                <c:pt idx="32071">
                  <c:v>112.6581995671</c:v>
                </c:pt>
                <c:pt idx="32072">
                  <c:v>112.6584566506</c:v>
                </c:pt>
                <c:pt idx="32073">
                  <c:v>112.6588021936</c:v>
                </c:pt>
                <c:pt idx="32074">
                  <c:v>112.6613625017</c:v>
                </c:pt>
                <c:pt idx="32075">
                  <c:v>112.6654596475</c:v>
                </c:pt>
                <c:pt idx="32076">
                  <c:v>112.66754649489999</c:v>
                </c:pt>
                <c:pt idx="32077">
                  <c:v>112.6684192971</c:v>
                </c:pt>
                <c:pt idx="32078">
                  <c:v>112.66900012649999</c:v>
                </c:pt>
                <c:pt idx="32079">
                  <c:v>112.6711536018</c:v>
                </c:pt>
                <c:pt idx="32080">
                  <c:v>112.6739089336</c:v>
                </c:pt>
                <c:pt idx="32081">
                  <c:v>112.67482106</c:v>
                </c:pt>
                <c:pt idx="32082">
                  <c:v>112.67528957330001</c:v>
                </c:pt>
                <c:pt idx="32083">
                  <c:v>112.6785278321</c:v>
                </c:pt>
                <c:pt idx="32084">
                  <c:v>112.68203512220001</c:v>
                </c:pt>
                <c:pt idx="32085">
                  <c:v>112.6825813136</c:v>
                </c:pt>
                <c:pt idx="32086">
                  <c:v>112.6827864832</c:v>
                </c:pt>
                <c:pt idx="32087">
                  <c:v>112.6829553884</c:v>
                </c:pt>
                <c:pt idx="32088">
                  <c:v>112.6838045265</c:v>
                </c:pt>
                <c:pt idx="32089">
                  <c:v>112.68606436429999</c:v>
                </c:pt>
                <c:pt idx="32090">
                  <c:v>112.688567913</c:v>
                </c:pt>
                <c:pt idx="32091">
                  <c:v>112.6912457775</c:v>
                </c:pt>
                <c:pt idx="32092">
                  <c:v>112.6930848793</c:v>
                </c:pt>
                <c:pt idx="32093">
                  <c:v>112.6933861487</c:v>
                </c:pt>
                <c:pt idx="32094">
                  <c:v>112.69444082050001</c:v>
                </c:pt>
                <c:pt idx="32095">
                  <c:v>112.696527109</c:v>
                </c:pt>
                <c:pt idx="32096">
                  <c:v>112.7002586097</c:v>
                </c:pt>
                <c:pt idx="32097">
                  <c:v>112.7031849941</c:v>
                </c:pt>
                <c:pt idx="32098">
                  <c:v>112.70601874</c:v>
                </c:pt>
                <c:pt idx="32099">
                  <c:v>112.7088912201</c:v>
                </c:pt>
                <c:pt idx="32100">
                  <c:v>112.70932377210001</c:v>
                </c:pt>
                <c:pt idx="32101">
                  <c:v>112.7096153458</c:v>
                </c:pt>
                <c:pt idx="32102">
                  <c:v>112.7122445008</c:v>
                </c:pt>
                <c:pt idx="32103">
                  <c:v>112.7147359974</c:v>
                </c:pt>
                <c:pt idx="32104">
                  <c:v>112.71573556209999</c:v>
                </c:pt>
                <c:pt idx="32105">
                  <c:v>112.7172869832</c:v>
                </c:pt>
                <c:pt idx="32106">
                  <c:v>112.71792529770001</c:v>
                </c:pt>
                <c:pt idx="32107">
                  <c:v>112.7181707135</c:v>
                </c:pt>
                <c:pt idx="32108">
                  <c:v>112.7200114943</c:v>
                </c:pt>
                <c:pt idx="32109">
                  <c:v>112.722170379</c:v>
                </c:pt>
                <c:pt idx="32110">
                  <c:v>112.7246629517</c:v>
                </c:pt>
                <c:pt idx="32111">
                  <c:v>112.7271962201</c:v>
                </c:pt>
                <c:pt idx="32112">
                  <c:v>112.72792808209999</c:v>
                </c:pt>
                <c:pt idx="32113">
                  <c:v>112.7292584784</c:v>
                </c:pt>
                <c:pt idx="32114">
                  <c:v>112.731102892</c:v>
                </c:pt>
                <c:pt idx="32115">
                  <c:v>112.73210540549999</c:v>
                </c:pt>
                <c:pt idx="32116">
                  <c:v>112.7333573535</c:v>
                </c:pt>
                <c:pt idx="32117">
                  <c:v>112.73458281960001</c:v>
                </c:pt>
                <c:pt idx="32118">
                  <c:v>112.73586185409999</c:v>
                </c:pt>
                <c:pt idx="32119">
                  <c:v>112.73836469050001</c:v>
                </c:pt>
                <c:pt idx="32120">
                  <c:v>112.7405018733</c:v>
                </c:pt>
                <c:pt idx="32121">
                  <c:v>112.74146399430001</c:v>
                </c:pt>
                <c:pt idx="32122">
                  <c:v>112.7421278482</c:v>
                </c:pt>
                <c:pt idx="32123">
                  <c:v>112.7426969317</c:v>
                </c:pt>
                <c:pt idx="32124">
                  <c:v>112.7430288808</c:v>
                </c:pt>
                <c:pt idx="32125">
                  <c:v>112.7434124529</c:v>
                </c:pt>
                <c:pt idx="32126">
                  <c:v>112.74397787860001</c:v>
                </c:pt>
                <c:pt idx="32127">
                  <c:v>112.7444664185</c:v>
                </c:pt>
                <c:pt idx="32128">
                  <c:v>112.7452692455</c:v>
                </c:pt>
                <c:pt idx="32129">
                  <c:v>112.74593049400001</c:v>
                </c:pt>
                <c:pt idx="32130">
                  <c:v>112.7466329798</c:v>
                </c:pt>
                <c:pt idx="32131">
                  <c:v>112.74726935219999</c:v>
                </c:pt>
                <c:pt idx="32132">
                  <c:v>112.74818030749999</c:v>
                </c:pt>
                <c:pt idx="32133">
                  <c:v>112.749302426</c:v>
                </c:pt>
                <c:pt idx="32134">
                  <c:v>112.7499481933</c:v>
                </c:pt>
                <c:pt idx="32135">
                  <c:v>112.7504401138</c:v>
                </c:pt>
                <c:pt idx="32136">
                  <c:v>112.7518865941</c:v>
                </c:pt>
                <c:pt idx="32137">
                  <c:v>112.7532371394</c:v>
                </c:pt>
                <c:pt idx="32138">
                  <c:v>112.75385844980001</c:v>
                </c:pt>
                <c:pt idx="32139">
                  <c:v>112.7544836061</c:v>
                </c:pt>
                <c:pt idx="32140">
                  <c:v>112.7553687117</c:v>
                </c:pt>
                <c:pt idx="32141">
                  <c:v>112.75665046970001</c:v>
                </c:pt>
                <c:pt idx="32142">
                  <c:v>112.7572550699</c:v>
                </c:pt>
                <c:pt idx="32143">
                  <c:v>112.7577290122</c:v>
                </c:pt>
                <c:pt idx="32144">
                  <c:v>112.7587581513</c:v>
                </c:pt>
                <c:pt idx="32145">
                  <c:v>112.7598408817</c:v>
                </c:pt>
                <c:pt idx="32146">
                  <c:v>112.7602131846</c:v>
                </c:pt>
                <c:pt idx="32147">
                  <c:v>112.7604992732</c:v>
                </c:pt>
                <c:pt idx="32148">
                  <c:v>112.7613725025</c:v>
                </c:pt>
                <c:pt idx="32149">
                  <c:v>112.7621617062</c:v>
                </c:pt>
                <c:pt idx="32150">
                  <c:v>112.762446583</c:v>
                </c:pt>
                <c:pt idx="32151">
                  <c:v>112.76531332579999</c:v>
                </c:pt>
                <c:pt idx="32152">
                  <c:v>112.76856859670001</c:v>
                </c:pt>
                <c:pt idx="32153">
                  <c:v>112.7692942809</c:v>
                </c:pt>
                <c:pt idx="32154">
                  <c:v>112.76997207390001</c:v>
                </c:pt>
                <c:pt idx="32155">
                  <c:v>112.7705101131</c:v>
                </c:pt>
                <c:pt idx="32156">
                  <c:v>112.77072101749999</c:v>
                </c:pt>
                <c:pt idx="32157">
                  <c:v>112.7712307414</c:v>
                </c:pt>
                <c:pt idx="32158">
                  <c:v>112.7744457423</c:v>
                </c:pt>
                <c:pt idx="32159">
                  <c:v>112.7775122227</c:v>
                </c:pt>
                <c:pt idx="32160">
                  <c:v>112.7778165819</c:v>
                </c:pt>
                <c:pt idx="32161">
                  <c:v>112.77833003240001</c:v>
                </c:pt>
                <c:pt idx="32162">
                  <c:v>112.779108553</c:v>
                </c:pt>
                <c:pt idx="32163">
                  <c:v>112.7811546019</c:v>
                </c:pt>
                <c:pt idx="32164">
                  <c:v>112.78286263450001</c:v>
                </c:pt>
                <c:pt idx="32165">
                  <c:v>112.7830973049</c:v>
                </c:pt>
                <c:pt idx="32166">
                  <c:v>112.7838494998</c:v>
                </c:pt>
                <c:pt idx="32167">
                  <c:v>112.7845158768</c:v>
                </c:pt>
                <c:pt idx="32168">
                  <c:v>112.78506423189999</c:v>
                </c:pt>
                <c:pt idx="32169">
                  <c:v>112.7859218017</c:v>
                </c:pt>
                <c:pt idx="32170">
                  <c:v>112.78778249219999</c:v>
                </c:pt>
                <c:pt idx="32171">
                  <c:v>112.7898434657</c:v>
                </c:pt>
                <c:pt idx="32172">
                  <c:v>112.7916956964</c:v>
                </c:pt>
                <c:pt idx="32173">
                  <c:v>112.79339918549999</c:v>
                </c:pt>
                <c:pt idx="32174">
                  <c:v>112.79430736579999</c:v>
                </c:pt>
                <c:pt idx="32175">
                  <c:v>112.7954102147</c:v>
                </c:pt>
                <c:pt idx="32176">
                  <c:v>112.7965523428</c:v>
                </c:pt>
                <c:pt idx="32177">
                  <c:v>112.79800027109999</c:v>
                </c:pt>
                <c:pt idx="32178">
                  <c:v>112.7991647131</c:v>
                </c:pt>
                <c:pt idx="32179">
                  <c:v>112.79960928200001</c:v>
                </c:pt>
                <c:pt idx="32180">
                  <c:v>112.8005507996</c:v>
                </c:pt>
                <c:pt idx="32181">
                  <c:v>112.8017348509</c:v>
                </c:pt>
                <c:pt idx="32182">
                  <c:v>112.8039771335</c:v>
                </c:pt>
                <c:pt idx="32183">
                  <c:v>112.8057067754</c:v>
                </c:pt>
                <c:pt idx="32184">
                  <c:v>112.8061529732</c:v>
                </c:pt>
                <c:pt idx="32185">
                  <c:v>112.8066882726</c:v>
                </c:pt>
                <c:pt idx="32186">
                  <c:v>112.807196451</c:v>
                </c:pt>
                <c:pt idx="32187">
                  <c:v>112.80793391580001</c:v>
                </c:pt>
                <c:pt idx="32188">
                  <c:v>112.80841449979999</c:v>
                </c:pt>
                <c:pt idx="32189">
                  <c:v>112.8086722036</c:v>
                </c:pt>
                <c:pt idx="32190">
                  <c:v>112.80906803729999</c:v>
                </c:pt>
                <c:pt idx="32191">
                  <c:v>112.8100125054</c:v>
                </c:pt>
                <c:pt idx="32192">
                  <c:v>112.8107982292</c:v>
                </c:pt>
                <c:pt idx="32193">
                  <c:v>112.8109975568</c:v>
                </c:pt>
                <c:pt idx="32194">
                  <c:v>112.8116242999</c:v>
                </c:pt>
                <c:pt idx="32195">
                  <c:v>112.81219942849999</c:v>
                </c:pt>
                <c:pt idx="32196">
                  <c:v>112.81321608019999</c:v>
                </c:pt>
                <c:pt idx="32197">
                  <c:v>112.8142413007</c:v>
                </c:pt>
                <c:pt idx="32198">
                  <c:v>112.8147934496</c:v>
                </c:pt>
                <c:pt idx="32199">
                  <c:v>112.81716812640001</c:v>
                </c:pt>
                <c:pt idx="32200">
                  <c:v>112.81908090330001</c:v>
                </c:pt>
                <c:pt idx="32201">
                  <c:v>112.819236366</c:v>
                </c:pt>
                <c:pt idx="32202">
                  <c:v>112.81938333070001</c:v>
                </c:pt>
                <c:pt idx="32203">
                  <c:v>112.8202312584</c:v>
                </c:pt>
                <c:pt idx="32204">
                  <c:v>112.82183941229999</c:v>
                </c:pt>
                <c:pt idx="32205">
                  <c:v>112.823251247</c:v>
                </c:pt>
                <c:pt idx="32206">
                  <c:v>112.8248457368</c:v>
                </c:pt>
                <c:pt idx="32207">
                  <c:v>112.8262790962</c:v>
                </c:pt>
                <c:pt idx="32208">
                  <c:v>112.82737194329999</c:v>
                </c:pt>
                <c:pt idx="32209">
                  <c:v>112.8284169305</c:v>
                </c:pt>
                <c:pt idx="32210">
                  <c:v>112.8289036882</c:v>
                </c:pt>
                <c:pt idx="32211">
                  <c:v>112.82933202060001</c:v>
                </c:pt>
                <c:pt idx="32212">
                  <c:v>112.8305404772</c:v>
                </c:pt>
                <c:pt idx="32213">
                  <c:v>112.8314551811</c:v>
                </c:pt>
                <c:pt idx="32214">
                  <c:v>112.8319540517</c:v>
                </c:pt>
                <c:pt idx="32215">
                  <c:v>112.8332636559</c:v>
                </c:pt>
                <c:pt idx="32216">
                  <c:v>112.8350723507</c:v>
                </c:pt>
                <c:pt idx="32217">
                  <c:v>112.8364685154</c:v>
                </c:pt>
                <c:pt idx="32218">
                  <c:v>112.838129466</c:v>
                </c:pt>
                <c:pt idx="32219">
                  <c:v>112.83997117520001</c:v>
                </c:pt>
                <c:pt idx="32220">
                  <c:v>112.84071419830001</c:v>
                </c:pt>
                <c:pt idx="32221">
                  <c:v>112.8411130521</c:v>
                </c:pt>
                <c:pt idx="32222">
                  <c:v>112.8421842218</c:v>
                </c:pt>
                <c:pt idx="32223">
                  <c:v>112.8436042261</c:v>
                </c:pt>
                <c:pt idx="32224">
                  <c:v>112.84427445830001</c:v>
                </c:pt>
                <c:pt idx="32225">
                  <c:v>112.84872773079999</c:v>
                </c:pt>
                <c:pt idx="32226">
                  <c:v>112.8542740651</c:v>
                </c:pt>
                <c:pt idx="32227">
                  <c:v>112.85702257369999</c:v>
                </c:pt>
                <c:pt idx="32228">
                  <c:v>112.8594407627</c:v>
                </c:pt>
                <c:pt idx="32229">
                  <c:v>112.86200454679999</c:v>
                </c:pt>
                <c:pt idx="32230">
                  <c:v>112.8657744658</c:v>
                </c:pt>
                <c:pt idx="32231">
                  <c:v>112.8678309846</c:v>
                </c:pt>
                <c:pt idx="32232">
                  <c:v>112.8695094469</c:v>
                </c:pt>
                <c:pt idx="32233">
                  <c:v>112.8713079441</c:v>
                </c:pt>
                <c:pt idx="32234">
                  <c:v>112.8735923464</c:v>
                </c:pt>
                <c:pt idx="32235">
                  <c:v>112.87653448819999</c:v>
                </c:pt>
                <c:pt idx="32236">
                  <c:v>112.87758993609999</c:v>
                </c:pt>
                <c:pt idx="32237">
                  <c:v>112.8784872025</c:v>
                </c:pt>
                <c:pt idx="32238">
                  <c:v>112.87970784069999</c:v>
                </c:pt>
                <c:pt idx="32239">
                  <c:v>112.8814273191</c:v>
                </c:pt>
                <c:pt idx="32240">
                  <c:v>112.8833910776</c:v>
                </c:pt>
                <c:pt idx="32241">
                  <c:v>112.8853785253</c:v>
                </c:pt>
                <c:pt idx="32242">
                  <c:v>112.8873504254</c:v>
                </c:pt>
                <c:pt idx="32243">
                  <c:v>112.8881528794</c:v>
                </c:pt>
                <c:pt idx="32244">
                  <c:v>112.8892298704</c:v>
                </c:pt>
                <c:pt idx="32245">
                  <c:v>112.89088532380001</c:v>
                </c:pt>
                <c:pt idx="32246">
                  <c:v>112.89461992219999</c:v>
                </c:pt>
                <c:pt idx="32247">
                  <c:v>112.8980136755</c:v>
                </c:pt>
                <c:pt idx="32248">
                  <c:v>112.8983566438</c:v>
                </c:pt>
                <c:pt idx="32249">
                  <c:v>112.8984646936</c:v>
                </c:pt>
                <c:pt idx="32250">
                  <c:v>112.89862698819999</c:v>
                </c:pt>
                <c:pt idx="32251">
                  <c:v>112.898814531</c:v>
                </c:pt>
                <c:pt idx="32252">
                  <c:v>112.89996170089999</c:v>
                </c:pt>
                <c:pt idx="32253">
                  <c:v>112.9013295358</c:v>
                </c:pt>
                <c:pt idx="32254">
                  <c:v>112.90242213080001</c:v>
                </c:pt>
                <c:pt idx="32255">
                  <c:v>112.9049606344</c:v>
                </c:pt>
                <c:pt idx="32256">
                  <c:v>112.9086232205</c:v>
                </c:pt>
                <c:pt idx="32257">
                  <c:v>112.9107271437</c:v>
                </c:pt>
                <c:pt idx="32258">
                  <c:v>112.9110184524</c:v>
                </c:pt>
                <c:pt idx="32259">
                  <c:v>112.9112567013</c:v>
                </c:pt>
                <c:pt idx="32260">
                  <c:v>112.9117740781</c:v>
                </c:pt>
                <c:pt idx="32261">
                  <c:v>112.9125185227</c:v>
                </c:pt>
                <c:pt idx="32262">
                  <c:v>112.91323676499999</c:v>
                </c:pt>
                <c:pt idx="32263">
                  <c:v>112.9138086347</c:v>
                </c:pt>
                <c:pt idx="32264">
                  <c:v>112.9140547667</c:v>
                </c:pt>
                <c:pt idx="32265">
                  <c:v>112.91427142080001</c:v>
                </c:pt>
                <c:pt idx="32266">
                  <c:v>112.91494448429999</c:v>
                </c:pt>
                <c:pt idx="32267">
                  <c:v>112.9163548423</c:v>
                </c:pt>
                <c:pt idx="32268">
                  <c:v>112.91798278029999</c:v>
                </c:pt>
                <c:pt idx="32269">
                  <c:v>112.91907781819999</c:v>
                </c:pt>
                <c:pt idx="32270">
                  <c:v>112.9207136468</c:v>
                </c:pt>
                <c:pt idx="32271">
                  <c:v>112.92251088970001</c:v>
                </c:pt>
                <c:pt idx="32272">
                  <c:v>112.9242732348</c:v>
                </c:pt>
                <c:pt idx="32273">
                  <c:v>112.9259370507</c:v>
                </c:pt>
                <c:pt idx="32274">
                  <c:v>112.9267334104</c:v>
                </c:pt>
                <c:pt idx="32275">
                  <c:v>112.92863012479999</c:v>
                </c:pt>
                <c:pt idx="32276">
                  <c:v>112.9302952405</c:v>
                </c:pt>
                <c:pt idx="32277">
                  <c:v>112.93046444860001</c:v>
                </c:pt>
                <c:pt idx="32278">
                  <c:v>112.93234021550001</c:v>
                </c:pt>
                <c:pt idx="32279">
                  <c:v>112.9348167791</c:v>
                </c:pt>
                <c:pt idx="32280">
                  <c:v>112.9359413968</c:v>
                </c:pt>
                <c:pt idx="32281">
                  <c:v>112.93785791489999</c:v>
                </c:pt>
                <c:pt idx="32282">
                  <c:v>112.94000172920001</c:v>
                </c:pt>
                <c:pt idx="32283">
                  <c:v>112.9418685129</c:v>
                </c:pt>
                <c:pt idx="32284">
                  <c:v>112.9430471182</c:v>
                </c:pt>
                <c:pt idx="32285">
                  <c:v>112.9430885515</c:v>
                </c:pt>
                <c:pt idx="32286">
                  <c:v>112.9443165238</c:v>
                </c:pt>
                <c:pt idx="32287">
                  <c:v>112.9464200872</c:v>
                </c:pt>
                <c:pt idx="32288">
                  <c:v>112.94769776850001</c:v>
                </c:pt>
                <c:pt idx="32289">
                  <c:v>112.9490078929</c:v>
                </c:pt>
                <c:pt idx="32290">
                  <c:v>112.949918028</c:v>
                </c:pt>
                <c:pt idx="32291">
                  <c:v>112.9513889232</c:v>
                </c:pt>
                <c:pt idx="32292">
                  <c:v>112.95296627890001</c:v>
                </c:pt>
                <c:pt idx="32293">
                  <c:v>112.9535116925</c:v>
                </c:pt>
                <c:pt idx="32294">
                  <c:v>112.9542288234</c:v>
                </c:pt>
                <c:pt idx="32295">
                  <c:v>112.956067765</c:v>
                </c:pt>
                <c:pt idx="32296">
                  <c:v>112.9580588811</c:v>
                </c:pt>
                <c:pt idx="32297">
                  <c:v>112.9593465401</c:v>
                </c:pt>
                <c:pt idx="32298">
                  <c:v>112.9608365089</c:v>
                </c:pt>
                <c:pt idx="32299">
                  <c:v>112.9622646844</c:v>
                </c:pt>
                <c:pt idx="32300">
                  <c:v>112.96353183710001</c:v>
                </c:pt>
                <c:pt idx="32301">
                  <c:v>112.96405872210001</c:v>
                </c:pt>
                <c:pt idx="32302">
                  <c:v>112.9651559241</c:v>
                </c:pt>
                <c:pt idx="32303">
                  <c:v>112.9670670646</c:v>
                </c:pt>
                <c:pt idx="32304">
                  <c:v>112.9707419536</c:v>
                </c:pt>
                <c:pt idx="32305">
                  <c:v>112.9736404091</c:v>
                </c:pt>
                <c:pt idx="32306">
                  <c:v>112.97554272870001</c:v>
                </c:pt>
                <c:pt idx="32307">
                  <c:v>112.97834948000001</c:v>
                </c:pt>
                <c:pt idx="32308">
                  <c:v>112.9794072543</c:v>
                </c:pt>
                <c:pt idx="32309">
                  <c:v>112.98098882639999</c:v>
                </c:pt>
                <c:pt idx="32310">
                  <c:v>112.9827415157</c:v>
                </c:pt>
                <c:pt idx="32311">
                  <c:v>112.984090127</c:v>
                </c:pt>
                <c:pt idx="32312">
                  <c:v>112.986164331</c:v>
                </c:pt>
                <c:pt idx="32313">
                  <c:v>112.9878645423</c:v>
                </c:pt>
                <c:pt idx="32314">
                  <c:v>112.9904741802</c:v>
                </c:pt>
                <c:pt idx="32315">
                  <c:v>112.99353187200001</c:v>
                </c:pt>
                <c:pt idx="32316">
                  <c:v>112.994906192</c:v>
                </c:pt>
                <c:pt idx="32317">
                  <c:v>112.9955646115</c:v>
                </c:pt>
                <c:pt idx="32318">
                  <c:v>112.9961773096</c:v>
                </c:pt>
                <c:pt idx="32319">
                  <c:v>112.9981167791</c:v>
                </c:pt>
                <c:pt idx="32320">
                  <c:v>113.0002043417</c:v>
                </c:pt>
                <c:pt idx="32321">
                  <c:v>113.00337357550001</c:v>
                </c:pt>
                <c:pt idx="32322">
                  <c:v>113.0078912983</c:v>
                </c:pt>
                <c:pt idx="32323">
                  <c:v>113.0107924731</c:v>
                </c:pt>
                <c:pt idx="32324">
                  <c:v>113.0126826984</c:v>
                </c:pt>
                <c:pt idx="32325">
                  <c:v>113.0140768346</c:v>
                </c:pt>
                <c:pt idx="32326">
                  <c:v>113.0172736581</c:v>
                </c:pt>
                <c:pt idx="32327">
                  <c:v>113.0200293084</c:v>
                </c:pt>
                <c:pt idx="32328">
                  <c:v>113.02219351150001</c:v>
                </c:pt>
                <c:pt idx="32329">
                  <c:v>113.026136135</c:v>
                </c:pt>
                <c:pt idx="32330">
                  <c:v>113.0289737869</c:v>
                </c:pt>
                <c:pt idx="32331">
                  <c:v>113.0311952964</c:v>
                </c:pt>
                <c:pt idx="32332">
                  <c:v>113.033273796</c:v>
                </c:pt>
                <c:pt idx="32333">
                  <c:v>113.0341849909</c:v>
                </c:pt>
                <c:pt idx="32334">
                  <c:v>113.0349392597</c:v>
                </c:pt>
                <c:pt idx="32335">
                  <c:v>113.0361490272</c:v>
                </c:pt>
                <c:pt idx="32336">
                  <c:v>113.0375311585</c:v>
                </c:pt>
                <c:pt idx="32337">
                  <c:v>113.03851989890001</c:v>
                </c:pt>
                <c:pt idx="32338">
                  <c:v>113.0392643309</c:v>
                </c:pt>
                <c:pt idx="32339">
                  <c:v>113.0411616536</c:v>
                </c:pt>
                <c:pt idx="32340">
                  <c:v>113.042809656</c:v>
                </c:pt>
                <c:pt idx="32341">
                  <c:v>113.04349595790001</c:v>
                </c:pt>
                <c:pt idx="32342">
                  <c:v>113.04423005949999</c:v>
                </c:pt>
                <c:pt idx="32343">
                  <c:v>113.0445401842</c:v>
                </c:pt>
                <c:pt idx="32344">
                  <c:v>113.04493411209999</c:v>
                </c:pt>
                <c:pt idx="32345">
                  <c:v>113.0458162254</c:v>
                </c:pt>
                <c:pt idx="32346">
                  <c:v>113.0465596998</c:v>
                </c:pt>
                <c:pt idx="32347">
                  <c:v>113.04709372729999</c:v>
                </c:pt>
                <c:pt idx="32348">
                  <c:v>113.0476425162</c:v>
                </c:pt>
                <c:pt idx="32349">
                  <c:v>113.0481865165</c:v>
                </c:pt>
                <c:pt idx="32350">
                  <c:v>113.048688273</c:v>
                </c:pt>
                <c:pt idx="32351">
                  <c:v>113.0490007627</c:v>
                </c:pt>
                <c:pt idx="32352">
                  <c:v>113.04949136650001</c:v>
                </c:pt>
                <c:pt idx="32353">
                  <c:v>113.0502552948</c:v>
                </c:pt>
                <c:pt idx="32354">
                  <c:v>113.0510532377</c:v>
                </c:pt>
                <c:pt idx="32355">
                  <c:v>113.05199523020001</c:v>
                </c:pt>
                <c:pt idx="32356">
                  <c:v>113.0528516091</c:v>
                </c:pt>
                <c:pt idx="32357">
                  <c:v>113.05386629269999</c:v>
                </c:pt>
                <c:pt idx="32358">
                  <c:v>113.055665859</c:v>
                </c:pt>
                <c:pt idx="32359">
                  <c:v>113.0571527478</c:v>
                </c:pt>
                <c:pt idx="32360">
                  <c:v>113.0595678912</c:v>
                </c:pt>
                <c:pt idx="32361">
                  <c:v>113.0615665766</c:v>
                </c:pt>
                <c:pt idx="32362">
                  <c:v>113.0633699265</c:v>
                </c:pt>
                <c:pt idx="32363">
                  <c:v>113.0652305416</c:v>
                </c:pt>
                <c:pt idx="32364">
                  <c:v>113.06542440849999</c:v>
                </c:pt>
                <c:pt idx="32365">
                  <c:v>113.0656867827</c:v>
                </c:pt>
                <c:pt idx="32366">
                  <c:v>113.0659832069</c:v>
                </c:pt>
                <c:pt idx="32367">
                  <c:v>113.0676249797</c:v>
                </c:pt>
                <c:pt idx="32368">
                  <c:v>113.0695242547</c:v>
                </c:pt>
                <c:pt idx="32369">
                  <c:v>113.07205317250001</c:v>
                </c:pt>
                <c:pt idx="32370">
                  <c:v>113.0743942279</c:v>
                </c:pt>
                <c:pt idx="32371">
                  <c:v>113.0757245949</c:v>
                </c:pt>
                <c:pt idx="32372">
                  <c:v>113.0769472092</c:v>
                </c:pt>
                <c:pt idx="32373">
                  <c:v>113.0780764804</c:v>
                </c:pt>
                <c:pt idx="32374">
                  <c:v>113.0800819724</c:v>
                </c:pt>
                <c:pt idx="32375">
                  <c:v>113.08138572359999</c:v>
                </c:pt>
                <c:pt idx="32376">
                  <c:v>113.0827719463</c:v>
                </c:pt>
                <c:pt idx="32377">
                  <c:v>113.0849619506</c:v>
                </c:pt>
                <c:pt idx="32378">
                  <c:v>113.08769579449999</c:v>
                </c:pt>
                <c:pt idx="32379">
                  <c:v>113.08952082570001</c:v>
                </c:pt>
                <c:pt idx="32380">
                  <c:v>113.08993771</c:v>
                </c:pt>
                <c:pt idx="32381">
                  <c:v>113.0908728031</c:v>
                </c:pt>
                <c:pt idx="32382">
                  <c:v>113.0922867745</c:v>
                </c:pt>
                <c:pt idx="32383">
                  <c:v>113.0935338299</c:v>
                </c:pt>
                <c:pt idx="32384">
                  <c:v>113.094317461</c:v>
                </c:pt>
                <c:pt idx="32385">
                  <c:v>113.0948623423</c:v>
                </c:pt>
                <c:pt idx="32386">
                  <c:v>113.09559264230001</c:v>
                </c:pt>
                <c:pt idx="32387">
                  <c:v>113.09618107999999</c:v>
                </c:pt>
                <c:pt idx="32388">
                  <c:v>113.0965871348</c:v>
                </c:pt>
                <c:pt idx="32389">
                  <c:v>113.0972856037</c:v>
                </c:pt>
                <c:pt idx="32390">
                  <c:v>113.09816699229999</c:v>
                </c:pt>
                <c:pt idx="32391">
                  <c:v>113.099437573</c:v>
                </c:pt>
                <c:pt idx="32392">
                  <c:v>113.1003834585</c:v>
                </c:pt>
                <c:pt idx="32393">
                  <c:v>113.1005616307</c:v>
                </c:pt>
                <c:pt idx="32394">
                  <c:v>113.1010180282</c:v>
                </c:pt>
                <c:pt idx="32395">
                  <c:v>113.1017729022</c:v>
                </c:pt>
                <c:pt idx="32396">
                  <c:v>113.1026238347</c:v>
                </c:pt>
                <c:pt idx="32397">
                  <c:v>113.10354092599999</c:v>
                </c:pt>
                <c:pt idx="32398">
                  <c:v>113.1052469058</c:v>
                </c:pt>
                <c:pt idx="32399">
                  <c:v>113.10646390719999</c:v>
                </c:pt>
                <c:pt idx="32400">
                  <c:v>113.1066283822</c:v>
                </c:pt>
                <c:pt idx="32401">
                  <c:v>113.1083111178</c:v>
                </c:pt>
                <c:pt idx="32402">
                  <c:v>113.1102069904</c:v>
                </c:pt>
                <c:pt idx="32403">
                  <c:v>113.1108541185</c:v>
                </c:pt>
                <c:pt idx="32404">
                  <c:v>113.1112291144</c:v>
                </c:pt>
                <c:pt idx="32405">
                  <c:v>113.1113142928</c:v>
                </c:pt>
                <c:pt idx="32406">
                  <c:v>113.1126389495</c:v>
                </c:pt>
                <c:pt idx="32407">
                  <c:v>113.1153240901</c:v>
                </c:pt>
                <c:pt idx="32408">
                  <c:v>113.11774274</c:v>
                </c:pt>
                <c:pt idx="32409">
                  <c:v>113.11893762850001</c:v>
                </c:pt>
                <c:pt idx="32410">
                  <c:v>113.1191521767</c:v>
                </c:pt>
                <c:pt idx="32411">
                  <c:v>113.1194771975</c:v>
                </c:pt>
                <c:pt idx="32412">
                  <c:v>113.1209108502</c:v>
                </c:pt>
                <c:pt idx="32413">
                  <c:v>113.12267959019999</c:v>
                </c:pt>
                <c:pt idx="32414">
                  <c:v>113.124904026</c:v>
                </c:pt>
                <c:pt idx="32415">
                  <c:v>113.1274043861</c:v>
                </c:pt>
                <c:pt idx="32416">
                  <c:v>113.1288313579</c:v>
                </c:pt>
                <c:pt idx="32417">
                  <c:v>113.1299510808</c:v>
                </c:pt>
                <c:pt idx="32418">
                  <c:v>113.13074564</c:v>
                </c:pt>
                <c:pt idx="32419">
                  <c:v>113.13223639890001</c:v>
                </c:pt>
                <c:pt idx="32420">
                  <c:v>113.13476887260001</c:v>
                </c:pt>
                <c:pt idx="32421">
                  <c:v>113.13654134940001</c:v>
                </c:pt>
                <c:pt idx="32422">
                  <c:v>113.1380347695</c:v>
                </c:pt>
                <c:pt idx="32423">
                  <c:v>113.1408579819</c:v>
                </c:pt>
                <c:pt idx="32424">
                  <c:v>113.144025799</c:v>
                </c:pt>
                <c:pt idx="32425">
                  <c:v>113.14558718320001</c:v>
                </c:pt>
                <c:pt idx="32426">
                  <c:v>113.1460403113</c:v>
                </c:pt>
                <c:pt idx="32427">
                  <c:v>113.1470298199</c:v>
                </c:pt>
                <c:pt idx="32428">
                  <c:v>113.1479616383</c:v>
                </c:pt>
                <c:pt idx="32429">
                  <c:v>113.1482003723</c:v>
                </c:pt>
                <c:pt idx="32430">
                  <c:v>113.1490870155</c:v>
                </c:pt>
                <c:pt idx="32431">
                  <c:v>113.15010245009999</c:v>
                </c:pt>
                <c:pt idx="32432">
                  <c:v>113.15048605840001</c:v>
                </c:pt>
                <c:pt idx="32433">
                  <c:v>113.1515412055</c:v>
                </c:pt>
                <c:pt idx="32434">
                  <c:v>113.1525911473</c:v>
                </c:pt>
                <c:pt idx="32435">
                  <c:v>113.15499572900001</c:v>
                </c:pt>
                <c:pt idx="32436">
                  <c:v>113.1608522316</c:v>
                </c:pt>
                <c:pt idx="32437">
                  <c:v>113.1647026549</c:v>
                </c:pt>
                <c:pt idx="32438">
                  <c:v>113.1649291538</c:v>
                </c:pt>
                <c:pt idx="32439">
                  <c:v>113.16510908230001</c:v>
                </c:pt>
                <c:pt idx="32440">
                  <c:v>113.1653809174</c:v>
                </c:pt>
                <c:pt idx="32441">
                  <c:v>113.16659879709999</c:v>
                </c:pt>
                <c:pt idx="32442">
                  <c:v>113.16844670010001</c:v>
                </c:pt>
                <c:pt idx="32443">
                  <c:v>113.16992282450001</c:v>
                </c:pt>
                <c:pt idx="32444">
                  <c:v>113.17078285860001</c:v>
                </c:pt>
                <c:pt idx="32445">
                  <c:v>113.1710534139</c:v>
                </c:pt>
                <c:pt idx="32446">
                  <c:v>113.1717294613</c:v>
                </c:pt>
                <c:pt idx="32447">
                  <c:v>113.1725866167</c:v>
                </c:pt>
                <c:pt idx="32448">
                  <c:v>113.1740049375</c:v>
                </c:pt>
                <c:pt idx="32449">
                  <c:v>113.1760942045</c:v>
                </c:pt>
                <c:pt idx="32450">
                  <c:v>113.1773001304</c:v>
                </c:pt>
                <c:pt idx="32451">
                  <c:v>113.1780958734</c:v>
                </c:pt>
                <c:pt idx="32452">
                  <c:v>113.17980730630001</c:v>
                </c:pt>
                <c:pt idx="32453">
                  <c:v>113.18124772039999</c:v>
                </c:pt>
                <c:pt idx="32454">
                  <c:v>113.1818768581</c:v>
                </c:pt>
                <c:pt idx="32455">
                  <c:v>113.1827421168</c:v>
                </c:pt>
                <c:pt idx="32456">
                  <c:v>113.1834302306</c:v>
                </c:pt>
                <c:pt idx="32457">
                  <c:v>113.1848097403</c:v>
                </c:pt>
                <c:pt idx="32458">
                  <c:v>113.18610887</c:v>
                </c:pt>
                <c:pt idx="32459">
                  <c:v>113.1865608727</c:v>
                </c:pt>
                <c:pt idx="32460">
                  <c:v>113.1884208549</c:v>
                </c:pt>
                <c:pt idx="32461">
                  <c:v>113.1901623609</c:v>
                </c:pt>
                <c:pt idx="32462">
                  <c:v>113.1908372762</c:v>
                </c:pt>
                <c:pt idx="32463">
                  <c:v>113.1916606109</c:v>
                </c:pt>
                <c:pt idx="32464">
                  <c:v>113.1932331152</c:v>
                </c:pt>
                <c:pt idx="32465">
                  <c:v>113.1945059057</c:v>
                </c:pt>
                <c:pt idx="32466">
                  <c:v>113.19465761169999</c:v>
                </c:pt>
                <c:pt idx="32467">
                  <c:v>113.1949045253</c:v>
                </c:pt>
                <c:pt idx="32468">
                  <c:v>113.1955696876</c:v>
                </c:pt>
                <c:pt idx="32469">
                  <c:v>113.1967288626</c:v>
                </c:pt>
                <c:pt idx="32470">
                  <c:v>113.19826698</c:v>
                </c:pt>
                <c:pt idx="32471">
                  <c:v>113.1991046231</c:v>
                </c:pt>
                <c:pt idx="32472">
                  <c:v>113.2001502441</c:v>
                </c:pt>
                <c:pt idx="32473">
                  <c:v>113.2012761905</c:v>
                </c:pt>
                <c:pt idx="32474">
                  <c:v>113.2024040269</c:v>
                </c:pt>
                <c:pt idx="32475">
                  <c:v>113.20348806520001</c:v>
                </c:pt>
                <c:pt idx="32476">
                  <c:v>113.2044957088</c:v>
                </c:pt>
                <c:pt idx="32477">
                  <c:v>113.2055119485</c:v>
                </c:pt>
                <c:pt idx="32478">
                  <c:v>113.2064789061</c:v>
                </c:pt>
                <c:pt idx="32479">
                  <c:v>113.2075543184</c:v>
                </c:pt>
                <c:pt idx="32480">
                  <c:v>113.2085316725</c:v>
                </c:pt>
                <c:pt idx="32481">
                  <c:v>113.21009550390001</c:v>
                </c:pt>
                <c:pt idx="32482">
                  <c:v>113.2146199383</c:v>
                </c:pt>
                <c:pt idx="32483">
                  <c:v>113.2199937971</c:v>
                </c:pt>
                <c:pt idx="32484">
                  <c:v>113.2216257124</c:v>
                </c:pt>
                <c:pt idx="32485">
                  <c:v>113.2230348659</c:v>
                </c:pt>
                <c:pt idx="32486">
                  <c:v>113.224511627</c:v>
                </c:pt>
                <c:pt idx="32487">
                  <c:v>113.2250619373</c:v>
                </c:pt>
                <c:pt idx="32488">
                  <c:v>113.226437256</c:v>
                </c:pt>
                <c:pt idx="32489">
                  <c:v>113.2282098309</c:v>
                </c:pt>
                <c:pt idx="32490">
                  <c:v>113.22944151119999</c:v>
                </c:pt>
                <c:pt idx="32491">
                  <c:v>113.23207021739999</c:v>
                </c:pt>
                <c:pt idx="32492">
                  <c:v>113.2349849539</c:v>
                </c:pt>
                <c:pt idx="32493">
                  <c:v>113.2366596757</c:v>
                </c:pt>
                <c:pt idx="32494">
                  <c:v>113.2385891958</c:v>
                </c:pt>
                <c:pt idx="32495">
                  <c:v>113.2399370748</c:v>
                </c:pt>
                <c:pt idx="32496">
                  <c:v>113.2411832709</c:v>
                </c:pt>
                <c:pt idx="32497">
                  <c:v>113.24259554459999</c:v>
                </c:pt>
                <c:pt idx="32498">
                  <c:v>113.2439984877</c:v>
                </c:pt>
                <c:pt idx="32499">
                  <c:v>113.24480696969999</c:v>
                </c:pt>
                <c:pt idx="32500">
                  <c:v>113.2453589725</c:v>
                </c:pt>
                <c:pt idx="32501">
                  <c:v>113.2459568381</c:v>
                </c:pt>
                <c:pt idx="32502">
                  <c:v>113.2466277493</c:v>
                </c:pt>
                <c:pt idx="32503">
                  <c:v>113.2480740349</c:v>
                </c:pt>
                <c:pt idx="32504">
                  <c:v>113.248915576</c:v>
                </c:pt>
                <c:pt idx="32505">
                  <c:v>113.2492815252</c:v>
                </c:pt>
                <c:pt idx="32506">
                  <c:v>113.2498897318</c:v>
                </c:pt>
                <c:pt idx="32507">
                  <c:v>113.2516829639</c:v>
                </c:pt>
                <c:pt idx="32508">
                  <c:v>113.2533882387</c:v>
                </c:pt>
                <c:pt idx="32509">
                  <c:v>113.2537382455</c:v>
                </c:pt>
                <c:pt idx="32510">
                  <c:v>113.254872546</c:v>
                </c:pt>
                <c:pt idx="32511">
                  <c:v>113.2560065695</c:v>
                </c:pt>
                <c:pt idx="32512">
                  <c:v>113.2585916601</c:v>
                </c:pt>
                <c:pt idx="32513">
                  <c:v>113.26120814959999</c:v>
                </c:pt>
                <c:pt idx="32514">
                  <c:v>113.2620096392</c:v>
                </c:pt>
                <c:pt idx="32515">
                  <c:v>113.2626384796</c:v>
                </c:pt>
                <c:pt idx="32516">
                  <c:v>113.2640170313</c:v>
                </c:pt>
                <c:pt idx="32517">
                  <c:v>113.26546197659999</c:v>
                </c:pt>
                <c:pt idx="32518">
                  <c:v>113.26614543239999</c:v>
                </c:pt>
                <c:pt idx="32519">
                  <c:v>113.26911639550001</c:v>
                </c:pt>
                <c:pt idx="32520">
                  <c:v>113.2719269813</c:v>
                </c:pt>
                <c:pt idx="32521">
                  <c:v>113.2740863227</c:v>
                </c:pt>
                <c:pt idx="32522">
                  <c:v>113.2758629443</c:v>
                </c:pt>
                <c:pt idx="32523">
                  <c:v>113.2778560627</c:v>
                </c:pt>
                <c:pt idx="32524">
                  <c:v>113.28006487259999</c:v>
                </c:pt>
                <c:pt idx="32525">
                  <c:v>113.2805295397</c:v>
                </c:pt>
                <c:pt idx="32526">
                  <c:v>113.2809422695</c:v>
                </c:pt>
                <c:pt idx="32527">
                  <c:v>113.2819942743</c:v>
                </c:pt>
                <c:pt idx="32528">
                  <c:v>113.2832533368</c:v>
                </c:pt>
                <c:pt idx="32529">
                  <c:v>113.28728905139999</c:v>
                </c:pt>
                <c:pt idx="32530">
                  <c:v>113.29144500060001</c:v>
                </c:pt>
                <c:pt idx="32531">
                  <c:v>113.292178667</c:v>
                </c:pt>
                <c:pt idx="32532">
                  <c:v>113.292787057</c:v>
                </c:pt>
                <c:pt idx="32533">
                  <c:v>113.2948535176</c:v>
                </c:pt>
                <c:pt idx="32534">
                  <c:v>113.296835829</c:v>
                </c:pt>
                <c:pt idx="32535">
                  <c:v>113.29750561189999</c:v>
                </c:pt>
                <c:pt idx="32536">
                  <c:v>113.29843569170001</c:v>
                </c:pt>
                <c:pt idx="32537">
                  <c:v>113.2994369777</c:v>
                </c:pt>
                <c:pt idx="32538">
                  <c:v>113.3026409205</c:v>
                </c:pt>
                <c:pt idx="32539">
                  <c:v>113.30584125759999</c:v>
                </c:pt>
                <c:pt idx="32540">
                  <c:v>113.3070253249</c:v>
                </c:pt>
                <c:pt idx="32541">
                  <c:v>113.3085626507</c:v>
                </c:pt>
                <c:pt idx="32542">
                  <c:v>113.3093593888</c:v>
                </c:pt>
                <c:pt idx="32543">
                  <c:v>113.3094326775</c:v>
                </c:pt>
                <c:pt idx="32544">
                  <c:v>113.3100224124</c:v>
                </c:pt>
                <c:pt idx="32545">
                  <c:v>113.3110097444</c:v>
                </c:pt>
                <c:pt idx="32546">
                  <c:v>113.3120837885</c:v>
                </c:pt>
                <c:pt idx="32547">
                  <c:v>113.3143487273</c:v>
                </c:pt>
                <c:pt idx="32548">
                  <c:v>113.31674083039999</c:v>
                </c:pt>
                <c:pt idx="32549">
                  <c:v>113.3192346875</c:v>
                </c:pt>
                <c:pt idx="32550">
                  <c:v>113.32104163210001</c:v>
                </c:pt>
                <c:pt idx="32551">
                  <c:v>113.3214722949</c:v>
                </c:pt>
                <c:pt idx="32552">
                  <c:v>113.3221528851</c:v>
                </c:pt>
                <c:pt idx="32553">
                  <c:v>113.32293265520001</c:v>
                </c:pt>
                <c:pt idx="32554">
                  <c:v>113.3246120374</c:v>
                </c:pt>
                <c:pt idx="32555">
                  <c:v>113.32721151</c:v>
                </c:pt>
                <c:pt idx="32556">
                  <c:v>113.3287376339</c:v>
                </c:pt>
                <c:pt idx="32557">
                  <c:v>113.3293648917</c:v>
                </c:pt>
                <c:pt idx="32558">
                  <c:v>113.3301424399</c:v>
                </c:pt>
                <c:pt idx="32559">
                  <c:v>113.3308734953</c:v>
                </c:pt>
                <c:pt idx="32560">
                  <c:v>113.33154818680001</c:v>
                </c:pt>
                <c:pt idx="32561">
                  <c:v>113.3319176638</c:v>
                </c:pt>
                <c:pt idx="32562">
                  <c:v>113.3322556113</c:v>
                </c:pt>
                <c:pt idx="32563">
                  <c:v>113.3325520998</c:v>
                </c:pt>
                <c:pt idx="32564">
                  <c:v>113.3328984277</c:v>
                </c:pt>
                <c:pt idx="32565">
                  <c:v>113.33436812159999</c:v>
                </c:pt>
                <c:pt idx="32566">
                  <c:v>113.33647546509999</c:v>
                </c:pt>
                <c:pt idx="32567">
                  <c:v>113.3377445032</c:v>
                </c:pt>
                <c:pt idx="32568">
                  <c:v>113.3387292096</c:v>
                </c:pt>
                <c:pt idx="32569">
                  <c:v>113.3394100666</c:v>
                </c:pt>
                <c:pt idx="32570">
                  <c:v>113.33954005850001</c:v>
                </c:pt>
                <c:pt idx="32571">
                  <c:v>113.3407809357</c:v>
                </c:pt>
                <c:pt idx="32572">
                  <c:v>113.3420030841</c:v>
                </c:pt>
                <c:pt idx="32573">
                  <c:v>113.3421871054</c:v>
                </c:pt>
                <c:pt idx="32574">
                  <c:v>113.3456131904</c:v>
                </c:pt>
                <c:pt idx="32575">
                  <c:v>113.352641193</c:v>
                </c:pt>
                <c:pt idx="32576">
                  <c:v>113.3568806177</c:v>
                </c:pt>
                <c:pt idx="32577">
                  <c:v>113.35750715019999</c:v>
                </c:pt>
                <c:pt idx="32578">
                  <c:v>113.3581485676</c:v>
                </c:pt>
                <c:pt idx="32579">
                  <c:v>113.360424267</c:v>
                </c:pt>
                <c:pt idx="32580">
                  <c:v>113.36307487089999</c:v>
                </c:pt>
                <c:pt idx="32581">
                  <c:v>113.3639931769</c:v>
                </c:pt>
                <c:pt idx="32582">
                  <c:v>113.3644381191</c:v>
                </c:pt>
                <c:pt idx="32583">
                  <c:v>113.36629110369999</c:v>
                </c:pt>
                <c:pt idx="32584">
                  <c:v>113.36794035609999</c:v>
                </c:pt>
                <c:pt idx="32585">
                  <c:v>113.3685231245</c:v>
                </c:pt>
                <c:pt idx="32586">
                  <c:v>113.36992490119999</c:v>
                </c:pt>
                <c:pt idx="32587">
                  <c:v>113.37101706289999</c:v>
                </c:pt>
                <c:pt idx="32588">
                  <c:v>113.37230534619999</c:v>
                </c:pt>
                <c:pt idx="32589">
                  <c:v>113.3741734388</c:v>
                </c:pt>
                <c:pt idx="32590">
                  <c:v>113.3750596691</c:v>
                </c:pt>
                <c:pt idx="32591">
                  <c:v>113.375412633</c:v>
                </c:pt>
                <c:pt idx="32592">
                  <c:v>113.375952802</c:v>
                </c:pt>
                <c:pt idx="32593">
                  <c:v>113.3769308407</c:v>
                </c:pt>
                <c:pt idx="32594">
                  <c:v>113.37778677359999</c:v>
                </c:pt>
                <c:pt idx="32595">
                  <c:v>113.37811463769999</c:v>
                </c:pt>
                <c:pt idx="32596">
                  <c:v>113.37834095620001</c:v>
                </c:pt>
                <c:pt idx="32597">
                  <c:v>113.37892057880001</c:v>
                </c:pt>
                <c:pt idx="32598">
                  <c:v>113.3812255457</c:v>
                </c:pt>
                <c:pt idx="32599">
                  <c:v>113.3841191682</c:v>
                </c:pt>
                <c:pt idx="32600">
                  <c:v>113.38542230909999</c:v>
                </c:pt>
                <c:pt idx="32601">
                  <c:v>113.38589887240001</c:v>
                </c:pt>
                <c:pt idx="32602">
                  <c:v>113.38646779379999</c:v>
                </c:pt>
                <c:pt idx="32603">
                  <c:v>113.3871951202</c:v>
                </c:pt>
                <c:pt idx="32604">
                  <c:v>113.3883181505</c:v>
                </c:pt>
                <c:pt idx="32605">
                  <c:v>113.3900825261</c:v>
                </c:pt>
                <c:pt idx="32606">
                  <c:v>113.3910666785</c:v>
                </c:pt>
                <c:pt idx="32607">
                  <c:v>113.3924450631</c:v>
                </c:pt>
                <c:pt idx="32608">
                  <c:v>113.3940040048</c:v>
                </c:pt>
                <c:pt idx="32609">
                  <c:v>113.39430582689999</c:v>
                </c:pt>
                <c:pt idx="32610">
                  <c:v>113.3953619104</c:v>
                </c:pt>
                <c:pt idx="32611">
                  <c:v>113.39655222179999</c:v>
                </c:pt>
                <c:pt idx="32612">
                  <c:v>113.3969526934</c:v>
                </c:pt>
                <c:pt idx="32613">
                  <c:v>113.3974173032</c:v>
                </c:pt>
                <c:pt idx="32614">
                  <c:v>113.3977075733</c:v>
                </c:pt>
                <c:pt idx="32615">
                  <c:v>113.39773226</c:v>
                </c:pt>
                <c:pt idx="32616">
                  <c:v>113.3984342179</c:v>
                </c:pt>
                <c:pt idx="32617">
                  <c:v>113.3999992896</c:v>
                </c:pt>
                <c:pt idx="32618">
                  <c:v>113.40122397419999</c:v>
                </c:pt>
                <c:pt idx="32619">
                  <c:v>113.40335993470001</c:v>
                </c:pt>
                <c:pt idx="32620">
                  <c:v>113.4051601279</c:v>
                </c:pt>
                <c:pt idx="32621">
                  <c:v>113.4069648337</c:v>
                </c:pt>
                <c:pt idx="32622">
                  <c:v>113.4089038808</c:v>
                </c:pt>
                <c:pt idx="32623">
                  <c:v>113.40946973050001</c:v>
                </c:pt>
                <c:pt idx="32624">
                  <c:v>113.4109248684</c:v>
                </c:pt>
                <c:pt idx="32625">
                  <c:v>113.41273325589999</c:v>
                </c:pt>
                <c:pt idx="32626">
                  <c:v>113.4140653855</c:v>
                </c:pt>
                <c:pt idx="32627">
                  <c:v>113.41466176420001</c:v>
                </c:pt>
                <c:pt idx="32628">
                  <c:v>113.4154686137</c:v>
                </c:pt>
                <c:pt idx="32629">
                  <c:v>113.4174326437</c:v>
                </c:pt>
                <c:pt idx="32630">
                  <c:v>113.419166541</c:v>
                </c:pt>
                <c:pt idx="32631">
                  <c:v>113.420606417</c:v>
                </c:pt>
                <c:pt idx="32632">
                  <c:v>113.4217418649</c:v>
                </c:pt>
                <c:pt idx="32633">
                  <c:v>113.4226024016</c:v>
                </c:pt>
                <c:pt idx="32634">
                  <c:v>113.42348846679999</c:v>
                </c:pt>
                <c:pt idx="32635">
                  <c:v>113.4243492671</c:v>
                </c:pt>
                <c:pt idx="32636">
                  <c:v>113.42559573760001</c:v>
                </c:pt>
                <c:pt idx="32637">
                  <c:v>113.4271116444</c:v>
                </c:pt>
                <c:pt idx="32638">
                  <c:v>113.4283152158</c:v>
                </c:pt>
                <c:pt idx="32639">
                  <c:v>113.4312996538</c:v>
                </c:pt>
                <c:pt idx="32640">
                  <c:v>113.43423263930001</c:v>
                </c:pt>
                <c:pt idx="32641">
                  <c:v>113.43471382920001</c:v>
                </c:pt>
                <c:pt idx="32642">
                  <c:v>113.43560276949999</c:v>
                </c:pt>
                <c:pt idx="32643">
                  <c:v>113.4367941564</c:v>
                </c:pt>
                <c:pt idx="32644">
                  <c:v>113.4374171524</c:v>
                </c:pt>
                <c:pt idx="32645">
                  <c:v>113.4376420884</c:v>
                </c:pt>
                <c:pt idx="32646">
                  <c:v>113.4396368375</c:v>
                </c:pt>
                <c:pt idx="32647">
                  <c:v>113.4423909801</c:v>
                </c:pt>
                <c:pt idx="32648">
                  <c:v>113.44347108469999</c:v>
                </c:pt>
                <c:pt idx="32649">
                  <c:v>113.4443237582</c:v>
                </c:pt>
                <c:pt idx="32650">
                  <c:v>113.4452738824</c:v>
                </c:pt>
                <c:pt idx="32651">
                  <c:v>113.4461035993</c:v>
                </c:pt>
                <c:pt idx="32652">
                  <c:v>113.4468267268</c:v>
                </c:pt>
                <c:pt idx="32653">
                  <c:v>113.44813110360001</c:v>
                </c:pt>
                <c:pt idx="32654">
                  <c:v>113.4494879649</c:v>
                </c:pt>
                <c:pt idx="32655">
                  <c:v>113.4499056702</c:v>
                </c:pt>
                <c:pt idx="32656">
                  <c:v>113.4505962682</c:v>
                </c:pt>
                <c:pt idx="32657">
                  <c:v>113.4511739614</c:v>
                </c:pt>
                <c:pt idx="32658">
                  <c:v>113.45146867370001</c:v>
                </c:pt>
                <c:pt idx="32659">
                  <c:v>113.4524790249</c:v>
                </c:pt>
                <c:pt idx="32660">
                  <c:v>113.4542253149</c:v>
                </c:pt>
                <c:pt idx="32661">
                  <c:v>113.4554159505</c:v>
                </c:pt>
                <c:pt idx="32662">
                  <c:v>113.4557006599</c:v>
                </c:pt>
                <c:pt idx="32663">
                  <c:v>113.4564750888</c:v>
                </c:pt>
                <c:pt idx="32664">
                  <c:v>113.458837835</c:v>
                </c:pt>
                <c:pt idx="32665">
                  <c:v>113.4605954005</c:v>
                </c:pt>
                <c:pt idx="32666">
                  <c:v>113.460747173</c:v>
                </c:pt>
                <c:pt idx="32667">
                  <c:v>113.460921309</c:v>
                </c:pt>
                <c:pt idx="32668">
                  <c:v>113.4624548184</c:v>
                </c:pt>
                <c:pt idx="32669">
                  <c:v>113.4643178475</c:v>
                </c:pt>
                <c:pt idx="32670">
                  <c:v>113.4655416145</c:v>
                </c:pt>
                <c:pt idx="32671">
                  <c:v>113.46802278849999</c:v>
                </c:pt>
                <c:pt idx="32672">
                  <c:v>113.4698790639</c:v>
                </c:pt>
                <c:pt idx="32673">
                  <c:v>113.4704764457</c:v>
                </c:pt>
                <c:pt idx="32674">
                  <c:v>113.47113695980001</c:v>
                </c:pt>
                <c:pt idx="32675">
                  <c:v>113.4715820486</c:v>
                </c:pt>
                <c:pt idx="32676">
                  <c:v>113.47297860099999</c:v>
                </c:pt>
                <c:pt idx="32677">
                  <c:v>113.4746681168</c:v>
                </c:pt>
                <c:pt idx="32678">
                  <c:v>113.4758970198</c:v>
                </c:pt>
                <c:pt idx="32679">
                  <c:v>113.47662854790001</c:v>
                </c:pt>
                <c:pt idx="32680">
                  <c:v>113.4768696105</c:v>
                </c:pt>
                <c:pt idx="32681">
                  <c:v>113.4781500876</c:v>
                </c:pt>
                <c:pt idx="32682">
                  <c:v>113.47988348840001</c:v>
                </c:pt>
                <c:pt idx="32683">
                  <c:v>113.48198349259999</c:v>
                </c:pt>
                <c:pt idx="32684">
                  <c:v>113.4844330439</c:v>
                </c:pt>
                <c:pt idx="32685">
                  <c:v>113.4856611029</c:v>
                </c:pt>
                <c:pt idx="32686">
                  <c:v>113.4864251913</c:v>
                </c:pt>
                <c:pt idx="32687">
                  <c:v>113.4882601449</c:v>
                </c:pt>
                <c:pt idx="32688">
                  <c:v>113.4906018547</c:v>
                </c:pt>
                <c:pt idx="32689">
                  <c:v>113.49337420720001</c:v>
                </c:pt>
                <c:pt idx="32690">
                  <c:v>113.4953103215</c:v>
                </c:pt>
                <c:pt idx="32691">
                  <c:v>113.49628636049999</c:v>
                </c:pt>
                <c:pt idx="32692">
                  <c:v>113.4972070342</c:v>
                </c:pt>
                <c:pt idx="32693">
                  <c:v>113.49814582090001</c:v>
                </c:pt>
                <c:pt idx="32694">
                  <c:v>113.5022922922</c:v>
                </c:pt>
                <c:pt idx="32695">
                  <c:v>113.5058269285</c:v>
                </c:pt>
                <c:pt idx="32696">
                  <c:v>113.5066107164</c:v>
                </c:pt>
                <c:pt idx="32697">
                  <c:v>113.5074662411</c:v>
                </c:pt>
                <c:pt idx="32698">
                  <c:v>113.50923168750001</c:v>
                </c:pt>
                <c:pt idx="32699">
                  <c:v>113.5111190075</c:v>
                </c:pt>
                <c:pt idx="32700">
                  <c:v>113.51157882619999</c:v>
                </c:pt>
                <c:pt idx="32701">
                  <c:v>113.5130909201</c:v>
                </c:pt>
                <c:pt idx="32702">
                  <c:v>113.5156210885</c:v>
                </c:pt>
                <c:pt idx="32703">
                  <c:v>113.51680730059999</c:v>
                </c:pt>
                <c:pt idx="32704">
                  <c:v>113.5171014455</c:v>
                </c:pt>
                <c:pt idx="32705">
                  <c:v>113.5180243974</c:v>
                </c:pt>
                <c:pt idx="32706">
                  <c:v>113.5187260269</c:v>
                </c:pt>
                <c:pt idx="32707">
                  <c:v>113.5205990301</c:v>
                </c:pt>
                <c:pt idx="32708">
                  <c:v>113.5225897748</c:v>
                </c:pt>
                <c:pt idx="32709">
                  <c:v>113.5245580791</c:v>
                </c:pt>
                <c:pt idx="32710">
                  <c:v>113.52651523119999</c:v>
                </c:pt>
                <c:pt idx="32711">
                  <c:v>113.5267330694</c:v>
                </c:pt>
                <c:pt idx="32712">
                  <c:v>113.52709531249999</c:v>
                </c:pt>
                <c:pt idx="32713">
                  <c:v>113.52851959340001</c:v>
                </c:pt>
                <c:pt idx="32714">
                  <c:v>113.5296826902</c:v>
                </c:pt>
                <c:pt idx="32715">
                  <c:v>113.5297486465</c:v>
                </c:pt>
                <c:pt idx="32716">
                  <c:v>113.531111443</c:v>
                </c:pt>
                <c:pt idx="32717">
                  <c:v>113.5328504586</c:v>
                </c:pt>
                <c:pt idx="32718">
                  <c:v>113.5334355146</c:v>
                </c:pt>
                <c:pt idx="32719">
                  <c:v>113.5346402241</c:v>
                </c:pt>
                <c:pt idx="32720">
                  <c:v>113.5358491225</c:v>
                </c:pt>
                <c:pt idx="32721">
                  <c:v>113.5371726596</c:v>
                </c:pt>
                <c:pt idx="32722">
                  <c:v>113.5386770991</c:v>
                </c:pt>
                <c:pt idx="32723">
                  <c:v>113.5397842431</c:v>
                </c:pt>
                <c:pt idx="32724">
                  <c:v>113.54116394090001</c:v>
                </c:pt>
                <c:pt idx="32725">
                  <c:v>113.5420662108</c:v>
                </c:pt>
                <c:pt idx="32726">
                  <c:v>113.5434249537</c:v>
                </c:pt>
                <c:pt idx="32727">
                  <c:v>113.54466898219999</c:v>
                </c:pt>
                <c:pt idx="32728">
                  <c:v>113.54502906720001</c:v>
                </c:pt>
                <c:pt idx="32729">
                  <c:v>113.54536239319999</c:v>
                </c:pt>
                <c:pt idx="32730">
                  <c:v>113.545655551</c:v>
                </c:pt>
                <c:pt idx="32731">
                  <c:v>113.5459088349</c:v>
                </c:pt>
                <c:pt idx="32732">
                  <c:v>113.546697193</c:v>
                </c:pt>
                <c:pt idx="32733">
                  <c:v>113.547614233</c:v>
                </c:pt>
                <c:pt idx="32734">
                  <c:v>113.54796705219999</c:v>
                </c:pt>
                <c:pt idx="32735">
                  <c:v>113.54886280309999</c:v>
                </c:pt>
                <c:pt idx="32736">
                  <c:v>113.5501793764</c:v>
                </c:pt>
                <c:pt idx="32737">
                  <c:v>113.5517592293</c:v>
                </c:pt>
                <c:pt idx="32738">
                  <c:v>113.5541890213</c:v>
                </c:pt>
                <c:pt idx="32739">
                  <c:v>113.55612000150001</c:v>
                </c:pt>
                <c:pt idx="32740">
                  <c:v>113.5573777579</c:v>
                </c:pt>
                <c:pt idx="32741">
                  <c:v>113.5584725849</c:v>
                </c:pt>
                <c:pt idx="32742">
                  <c:v>113.5593975261</c:v>
                </c:pt>
                <c:pt idx="32743">
                  <c:v>113.5600936904</c:v>
                </c:pt>
                <c:pt idx="32744">
                  <c:v>113.5606711507</c:v>
                </c:pt>
                <c:pt idx="32745">
                  <c:v>113.5611099955</c:v>
                </c:pt>
                <c:pt idx="32746">
                  <c:v>113.56149923469999</c:v>
                </c:pt>
                <c:pt idx="32747">
                  <c:v>113.5622677862</c:v>
                </c:pt>
                <c:pt idx="32748">
                  <c:v>113.5630519769</c:v>
                </c:pt>
                <c:pt idx="32749">
                  <c:v>113.5642869265</c:v>
                </c:pt>
                <c:pt idx="32750">
                  <c:v>113.5657249696</c:v>
                </c:pt>
                <c:pt idx="32751">
                  <c:v>113.56656456979999</c:v>
                </c:pt>
                <c:pt idx="32752">
                  <c:v>113.5671484872</c:v>
                </c:pt>
                <c:pt idx="32753">
                  <c:v>113.5675312625</c:v>
                </c:pt>
                <c:pt idx="32754">
                  <c:v>113.56800465160001</c:v>
                </c:pt>
                <c:pt idx="32755">
                  <c:v>113.56857268020001</c:v>
                </c:pt>
                <c:pt idx="32756">
                  <c:v>113.570466294</c:v>
                </c:pt>
                <c:pt idx="32757">
                  <c:v>113.5733641802</c:v>
                </c:pt>
                <c:pt idx="32758">
                  <c:v>113.5751424652</c:v>
                </c:pt>
                <c:pt idx="32759">
                  <c:v>113.5760869801</c:v>
                </c:pt>
                <c:pt idx="32760">
                  <c:v>113.5786820041</c:v>
                </c:pt>
                <c:pt idx="32761">
                  <c:v>113.5819958906</c:v>
                </c:pt>
                <c:pt idx="32762">
                  <c:v>113.58393300900001</c:v>
                </c:pt>
                <c:pt idx="32763">
                  <c:v>113.58534853810001</c:v>
                </c:pt>
                <c:pt idx="32764">
                  <c:v>113.58720748019999</c:v>
                </c:pt>
                <c:pt idx="32765">
                  <c:v>113.5886221256</c:v>
                </c:pt>
                <c:pt idx="32766">
                  <c:v>113.589221134</c:v>
                </c:pt>
                <c:pt idx="32767">
                  <c:v>113.59029886730001</c:v>
                </c:pt>
                <c:pt idx="32768">
                  <c:v>113.59214957419999</c:v>
                </c:pt>
                <c:pt idx="32769">
                  <c:v>113.5944348064</c:v>
                </c:pt>
                <c:pt idx="32770">
                  <c:v>113.5958398426</c:v>
                </c:pt>
                <c:pt idx="32771">
                  <c:v>113.5975512113</c:v>
                </c:pt>
                <c:pt idx="32772">
                  <c:v>113.599094737</c:v>
                </c:pt>
                <c:pt idx="32773">
                  <c:v>113.5996225479</c:v>
                </c:pt>
                <c:pt idx="32774">
                  <c:v>113.60041716409999</c:v>
                </c:pt>
                <c:pt idx="32775">
                  <c:v>113.6051459474</c:v>
                </c:pt>
                <c:pt idx="32776">
                  <c:v>113.6109104464</c:v>
                </c:pt>
                <c:pt idx="32777">
                  <c:v>113.612640795</c:v>
                </c:pt>
                <c:pt idx="32778">
                  <c:v>113.6128604896</c:v>
                </c:pt>
                <c:pt idx="32779">
                  <c:v>113.613742624</c:v>
                </c:pt>
                <c:pt idx="32780">
                  <c:v>113.6166211189</c:v>
                </c:pt>
                <c:pt idx="32781">
                  <c:v>113.61977660639999</c:v>
                </c:pt>
                <c:pt idx="32782">
                  <c:v>113.6208958397</c:v>
                </c:pt>
                <c:pt idx="32783">
                  <c:v>113.6213585703</c:v>
                </c:pt>
                <c:pt idx="32784">
                  <c:v>113.62233845430001</c:v>
                </c:pt>
                <c:pt idx="32785">
                  <c:v>113.6234203067</c:v>
                </c:pt>
                <c:pt idx="32786">
                  <c:v>113.6256540171</c:v>
                </c:pt>
                <c:pt idx="32787">
                  <c:v>113.6280108909</c:v>
                </c:pt>
                <c:pt idx="32788">
                  <c:v>113.62924542010001</c:v>
                </c:pt>
                <c:pt idx="32789">
                  <c:v>113.6301380373</c:v>
                </c:pt>
                <c:pt idx="32790">
                  <c:v>113.63084217860001</c:v>
                </c:pt>
                <c:pt idx="32791">
                  <c:v>113.6312210957</c:v>
                </c:pt>
                <c:pt idx="32792">
                  <c:v>113.63290299409999</c:v>
                </c:pt>
                <c:pt idx="32793">
                  <c:v>113.6359973699</c:v>
                </c:pt>
                <c:pt idx="32794">
                  <c:v>113.63758545189999</c:v>
                </c:pt>
                <c:pt idx="32795">
                  <c:v>113.63797177169999</c:v>
                </c:pt>
                <c:pt idx="32796">
                  <c:v>113.63867605</c:v>
                </c:pt>
                <c:pt idx="32797">
                  <c:v>113.63994461190001</c:v>
                </c:pt>
                <c:pt idx="32798">
                  <c:v>113.6409431065</c:v>
                </c:pt>
                <c:pt idx="32799">
                  <c:v>113.6418752405</c:v>
                </c:pt>
                <c:pt idx="32800">
                  <c:v>113.64317004740001</c:v>
                </c:pt>
                <c:pt idx="32801">
                  <c:v>113.6444139386</c:v>
                </c:pt>
                <c:pt idx="32802">
                  <c:v>113.6457944303</c:v>
                </c:pt>
                <c:pt idx="32803">
                  <c:v>113.6465306178</c:v>
                </c:pt>
                <c:pt idx="32804">
                  <c:v>113.6466410156</c:v>
                </c:pt>
                <c:pt idx="32805">
                  <c:v>113.6467335983</c:v>
                </c:pt>
                <c:pt idx="32806">
                  <c:v>113.64683107800001</c:v>
                </c:pt>
                <c:pt idx="32807">
                  <c:v>113.64858622849999</c:v>
                </c:pt>
                <c:pt idx="32808">
                  <c:v>113.6504797937</c:v>
                </c:pt>
                <c:pt idx="32809">
                  <c:v>113.6514858868</c:v>
                </c:pt>
                <c:pt idx="32810">
                  <c:v>113.6526567983</c:v>
                </c:pt>
                <c:pt idx="32811">
                  <c:v>113.6537074118</c:v>
                </c:pt>
                <c:pt idx="32812">
                  <c:v>113.6549097616</c:v>
                </c:pt>
                <c:pt idx="32813">
                  <c:v>113.6562313323</c:v>
                </c:pt>
                <c:pt idx="32814">
                  <c:v>113.65798777160001</c:v>
                </c:pt>
                <c:pt idx="32815">
                  <c:v>113.65913943220001</c:v>
                </c:pt>
                <c:pt idx="32816">
                  <c:v>113.66007894880001</c:v>
                </c:pt>
                <c:pt idx="32817">
                  <c:v>113.66104772849999</c:v>
                </c:pt>
                <c:pt idx="32818">
                  <c:v>113.6620483583</c:v>
                </c:pt>
                <c:pt idx="32819">
                  <c:v>113.6630866763</c:v>
                </c:pt>
                <c:pt idx="32820">
                  <c:v>113.663389428</c:v>
                </c:pt>
                <c:pt idx="32821">
                  <c:v>113.6645211599</c:v>
                </c:pt>
                <c:pt idx="32822">
                  <c:v>113.66585311359999</c:v>
                </c:pt>
                <c:pt idx="32823">
                  <c:v>113.6664397938</c:v>
                </c:pt>
                <c:pt idx="32824">
                  <c:v>113.6674495247</c:v>
                </c:pt>
                <c:pt idx="32825">
                  <c:v>113.6681405252</c:v>
                </c:pt>
                <c:pt idx="32826">
                  <c:v>113.6683322623</c:v>
                </c:pt>
                <c:pt idx="32827">
                  <c:v>113.66995100379999</c:v>
                </c:pt>
                <c:pt idx="32828">
                  <c:v>113.6719217074</c:v>
                </c:pt>
                <c:pt idx="32829">
                  <c:v>113.67308214560001</c:v>
                </c:pt>
                <c:pt idx="32830">
                  <c:v>113.673782694</c:v>
                </c:pt>
                <c:pt idx="32831">
                  <c:v>113.67505575360001</c:v>
                </c:pt>
                <c:pt idx="32832">
                  <c:v>113.6763539466</c:v>
                </c:pt>
                <c:pt idx="32833">
                  <c:v>113.6780429456</c:v>
                </c:pt>
                <c:pt idx="32834">
                  <c:v>113.6806929709</c:v>
                </c:pt>
                <c:pt idx="32835">
                  <c:v>113.68179427939999</c:v>
                </c:pt>
                <c:pt idx="32836">
                  <c:v>113.6825365303</c:v>
                </c:pt>
                <c:pt idx="32837">
                  <c:v>113.6834200704</c:v>
                </c:pt>
                <c:pt idx="32838">
                  <c:v>113.68369992789999</c:v>
                </c:pt>
                <c:pt idx="32839">
                  <c:v>113.683901386</c:v>
                </c:pt>
                <c:pt idx="32840">
                  <c:v>113.68480160430001</c:v>
                </c:pt>
                <c:pt idx="32841">
                  <c:v>113.68624683740001</c:v>
                </c:pt>
                <c:pt idx="32842">
                  <c:v>113.6871211765</c:v>
                </c:pt>
                <c:pt idx="32843">
                  <c:v>113.6887954645</c:v>
                </c:pt>
                <c:pt idx="32844">
                  <c:v>113.6912299296</c:v>
                </c:pt>
                <c:pt idx="32845">
                  <c:v>113.69244570799999</c:v>
                </c:pt>
                <c:pt idx="32846">
                  <c:v>113.69317800330001</c:v>
                </c:pt>
                <c:pt idx="32847">
                  <c:v>113.69373050919999</c:v>
                </c:pt>
                <c:pt idx="32848">
                  <c:v>113.69398331879999</c:v>
                </c:pt>
                <c:pt idx="32849">
                  <c:v>113.6944920742</c:v>
                </c:pt>
                <c:pt idx="32850">
                  <c:v>113.6959186408</c:v>
                </c:pt>
                <c:pt idx="32851">
                  <c:v>113.6971053985</c:v>
                </c:pt>
                <c:pt idx="32852">
                  <c:v>113.69728197089999</c:v>
                </c:pt>
                <c:pt idx="32853">
                  <c:v>113.6981347291</c:v>
                </c:pt>
                <c:pt idx="32854">
                  <c:v>113.7002047485</c:v>
                </c:pt>
                <c:pt idx="32855">
                  <c:v>113.7016956632</c:v>
                </c:pt>
                <c:pt idx="32856">
                  <c:v>113.70190058510001</c:v>
                </c:pt>
                <c:pt idx="32857">
                  <c:v>113.7022017204</c:v>
                </c:pt>
                <c:pt idx="32858">
                  <c:v>113.7030659383</c:v>
                </c:pt>
                <c:pt idx="32859">
                  <c:v>113.7037754899</c:v>
                </c:pt>
                <c:pt idx="32860">
                  <c:v>113.7039755343</c:v>
                </c:pt>
                <c:pt idx="32861">
                  <c:v>113.7046157299</c:v>
                </c:pt>
                <c:pt idx="32862">
                  <c:v>113.7051565301</c:v>
                </c:pt>
                <c:pt idx="32863">
                  <c:v>113.7053574606</c:v>
                </c:pt>
                <c:pt idx="32864">
                  <c:v>113.705826511</c:v>
                </c:pt>
                <c:pt idx="32865">
                  <c:v>113.70628407380001</c:v>
                </c:pt>
                <c:pt idx="32866">
                  <c:v>113.7069776013</c:v>
                </c:pt>
                <c:pt idx="32867">
                  <c:v>113.70755208280001</c:v>
                </c:pt>
                <c:pt idx="32868">
                  <c:v>113.7076486186</c:v>
                </c:pt>
                <c:pt idx="32869">
                  <c:v>113.7078698056</c:v>
                </c:pt>
                <c:pt idx="32870">
                  <c:v>113.708116432</c:v>
                </c:pt>
                <c:pt idx="32871">
                  <c:v>113.7083165704</c:v>
                </c:pt>
                <c:pt idx="32872">
                  <c:v>113.70864484969999</c:v>
                </c:pt>
                <c:pt idx="32873">
                  <c:v>113.7091370544</c:v>
                </c:pt>
                <c:pt idx="32874">
                  <c:v>113.709463662</c:v>
                </c:pt>
                <c:pt idx="32875">
                  <c:v>113.7109604199</c:v>
                </c:pt>
                <c:pt idx="32876">
                  <c:v>113.7129941486</c:v>
                </c:pt>
                <c:pt idx="32877">
                  <c:v>113.713985233</c:v>
                </c:pt>
                <c:pt idx="32878">
                  <c:v>113.7150870044</c:v>
                </c:pt>
                <c:pt idx="32879">
                  <c:v>113.7166796969</c:v>
                </c:pt>
                <c:pt idx="32880">
                  <c:v>113.7177423127</c:v>
                </c:pt>
                <c:pt idx="32881">
                  <c:v>113.71853202529999</c:v>
                </c:pt>
                <c:pt idx="32882">
                  <c:v>113.71925797580001</c:v>
                </c:pt>
                <c:pt idx="32883">
                  <c:v>113.7211859593</c:v>
                </c:pt>
                <c:pt idx="32884">
                  <c:v>113.7243493659</c:v>
                </c:pt>
                <c:pt idx="32885">
                  <c:v>113.7260940585</c:v>
                </c:pt>
                <c:pt idx="32886">
                  <c:v>113.72725381639999</c:v>
                </c:pt>
                <c:pt idx="32887">
                  <c:v>113.7285987386</c:v>
                </c:pt>
                <c:pt idx="32888">
                  <c:v>113.729838507</c:v>
                </c:pt>
                <c:pt idx="32889">
                  <c:v>113.7307324184</c:v>
                </c:pt>
                <c:pt idx="32890">
                  <c:v>113.7320362935</c:v>
                </c:pt>
                <c:pt idx="32891">
                  <c:v>113.7333183471</c:v>
                </c:pt>
                <c:pt idx="32892">
                  <c:v>113.7351106648</c:v>
                </c:pt>
                <c:pt idx="32893">
                  <c:v>113.7380369394</c:v>
                </c:pt>
                <c:pt idx="32894">
                  <c:v>113.74064924299999</c:v>
                </c:pt>
                <c:pt idx="32895">
                  <c:v>113.74296211150001</c:v>
                </c:pt>
                <c:pt idx="32896">
                  <c:v>113.74474445280001</c:v>
                </c:pt>
                <c:pt idx="32897">
                  <c:v>113.7462441417</c:v>
                </c:pt>
                <c:pt idx="32898">
                  <c:v>113.7471283104</c:v>
                </c:pt>
                <c:pt idx="32899">
                  <c:v>113.74747681860001</c:v>
                </c:pt>
                <c:pt idx="32900">
                  <c:v>113.7481918022</c:v>
                </c:pt>
                <c:pt idx="32901">
                  <c:v>113.7488464443</c:v>
                </c:pt>
                <c:pt idx="32902">
                  <c:v>113.7494793362</c:v>
                </c:pt>
                <c:pt idx="32903">
                  <c:v>113.75045213209999</c:v>
                </c:pt>
                <c:pt idx="32904">
                  <c:v>113.7511022652</c:v>
                </c:pt>
                <c:pt idx="32905">
                  <c:v>113.75209430069999</c:v>
                </c:pt>
                <c:pt idx="32906">
                  <c:v>113.75347578660001</c:v>
                </c:pt>
                <c:pt idx="32907">
                  <c:v>113.7540779631</c:v>
                </c:pt>
                <c:pt idx="32908">
                  <c:v>113.7550545556</c:v>
                </c:pt>
                <c:pt idx="32909">
                  <c:v>113.7560503879</c:v>
                </c:pt>
                <c:pt idx="32910">
                  <c:v>113.756490427</c:v>
                </c:pt>
                <c:pt idx="32911">
                  <c:v>113.7569652183</c:v>
                </c:pt>
                <c:pt idx="32912">
                  <c:v>113.7574117704</c:v>
                </c:pt>
                <c:pt idx="32913">
                  <c:v>113.75875527060001</c:v>
                </c:pt>
                <c:pt idx="32914">
                  <c:v>113.7598743941</c:v>
                </c:pt>
                <c:pt idx="32915">
                  <c:v>113.7603144637</c:v>
                </c:pt>
                <c:pt idx="32916">
                  <c:v>113.7608888851</c:v>
                </c:pt>
                <c:pt idx="32917">
                  <c:v>113.761219388</c:v>
                </c:pt>
                <c:pt idx="32918">
                  <c:v>113.7614225895</c:v>
                </c:pt>
                <c:pt idx="32919">
                  <c:v>113.7627893703</c:v>
                </c:pt>
                <c:pt idx="32920">
                  <c:v>113.7657573027</c:v>
                </c:pt>
                <c:pt idx="32921">
                  <c:v>113.7694911591</c:v>
                </c:pt>
                <c:pt idx="32922">
                  <c:v>113.77171282729999</c:v>
                </c:pt>
                <c:pt idx="32923">
                  <c:v>113.77197908550001</c:v>
                </c:pt>
                <c:pt idx="32924">
                  <c:v>113.774934265</c:v>
                </c:pt>
                <c:pt idx="32925">
                  <c:v>113.7785632785</c:v>
                </c:pt>
                <c:pt idx="32926">
                  <c:v>113.7797510198</c:v>
                </c:pt>
                <c:pt idx="32927">
                  <c:v>113.7813148427</c:v>
                </c:pt>
                <c:pt idx="32928">
                  <c:v>113.7825174252</c:v>
                </c:pt>
                <c:pt idx="32929">
                  <c:v>113.78440198520001</c:v>
                </c:pt>
                <c:pt idx="32930">
                  <c:v>113.7869567883</c:v>
                </c:pt>
                <c:pt idx="32931">
                  <c:v>113.7889378985</c:v>
                </c:pt>
                <c:pt idx="32932">
                  <c:v>113.7905893646</c:v>
                </c:pt>
                <c:pt idx="32933">
                  <c:v>113.79199010409999</c:v>
                </c:pt>
                <c:pt idx="32934">
                  <c:v>113.79436669330001</c:v>
                </c:pt>
                <c:pt idx="32935">
                  <c:v>113.79621196860001</c:v>
                </c:pt>
                <c:pt idx="32936">
                  <c:v>113.7970571008</c:v>
                </c:pt>
                <c:pt idx="32937">
                  <c:v>113.79755944670001</c:v>
                </c:pt>
                <c:pt idx="32938">
                  <c:v>113.7984258325</c:v>
                </c:pt>
                <c:pt idx="32939">
                  <c:v>113.8001550736</c:v>
                </c:pt>
                <c:pt idx="32940">
                  <c:v>113.8013656398</c:v>
                </c:pt>
                <c:pt idx="32941">
                  <c:v>113.8019986404</c:v>
                </c:pt>
                <c:pt idx="32942">
                  <c:v>113.80258678680001</c:v>
                </c:pt>
                <c:pt idx="32943">
                  <c:v>113.8040693709</c:v>
                </c:pt>
                <c:pt idx="32944">
                  <c:v>113.8057094832</c:v>
                </c:pt>
                <c:pt idx="32945">
                  <c:v>113.8066399869</c:v>
                </c:pt>
                <c:pt idx="32946">
                  <c:v>113.8080153601</c:v>
                </c:pt>
                <c:pt idx="32947">
                  <c:v>113.80887975829999</c:v>
                </c:pt>
                <c:pt idx="32948">
                  <c:v>113.8090037759</c:v>
                </c:pt>
                <c:pt idx="32949">
                  <c:v>113.8094016431</c:v>
                </c:pt>
                <c:pt idx="32950">
                  <c:v>113.81093495650001</c:v>
                </c:pt>
                <c:pt idx="32951">
                  <c:v>113.8132424267</c:v>
                </c:pt>
                <c:pt idx="32952">
                  <c:v>113.8153784329</c:v>
                </c:pt>
                <c:pt idx="32953">
                  <c:v>113.8187660736</c:v>
                </c:pt>
                <c:pt idx="32954">
                  <c:v>113.82227945379999</c:v>
                </c:pt>
                <c:pt idx="32955">
                  <c:v>113.8246409914</c:v>
                </c:pt>
                <c:pt idx="32956">
                  <c:v>113.8259235953</c:v>
                </c:pt>
                <c:pt idx="32957">
                  <c:v>113.8274666856</c:v>
                </c:pt>
                <c:pt idx="32958">
                  <c:v>113.8295456602</c:v>
                </c:pt>
                <c:pt idx="32959">
                  <c:v>113.8313583405</c:v>
                </c:pt>
                <c:pt idx="32960">
                  <c:v>113.8327834437</c:v>
                </c:pt>
                <c:pt idx="32961">
                  <c:v>113.8336067267</c:v>
                </c:pt>
                <c:pt idx="32962">
                  <c:v>113.8349623722</c:v>
                </c:pt>
                <c:pt idx="32963">
                  <c:v>113.83609866490001</c:v>
                </c:pt>
                <c:pt idx="32964">
                  <c:v>113.8366157033</c:v>
                </c:pt>
                <c:pt idx="32965">
                  <c:v>113.8369246834</c:v>
                </c:pt>
                <c:pt idx="32966">
                  <c:v>113.8387886239</c:v>
                </c:pt>
                <c:pt idx="32967">
                  <c:v>113.8411413794</c:v>
                </c:pt>
                <c:pt idx="32968">
                  <c:v>113.8440881258</c:v>
                </c:pt>
                <c:pt idx="32969">
                  <c:v>113.848855985</c:v>
                </c:pt>
                <c:pt idx="32970">
                  <c:v>113.8520986394</c:v>
                </c:pt>
                <c:pt idx="32971">
                  <c:v>113.8528570495</c:v>
                </c:pt>
                <c:pt idx="32972">
                  <c:v>113.85317564170001</c:v>
                </c:pt>
                <c:pt idx="32973">
                  <c:v>113.8535517167</c:v>
                </c:pt>
                <c:pt idx="32974">
                  <c:v>113.854198975</c:v>
                </c:pt>
                <c:pt idx="32975">
                  <c:v>113.8548286892</c:v>
                </c:pt>
                <c:pt idx="32976">
                  <c:v>113.85527890900001</c:v>
                </c:pt>
                <c:pt idx="32977">
                  <c:v>113.8565023056</c:v>
                </c:pt>
                <c:pt idx="32978">
                  <c:v>113.8575488181</c:v>
                </c:pt>
                <c:pt idx="32979">
                  <c:v>113.8582834882</c:v>
                </c:pt>
                <c:pt idx="32980">
                  <c:v>113.85952584330001</c:v>
                </c:pt>
                <c:pt idx="32981">
                  <c:v>113.8604064494</c:v>
                </c:pt>
                <c:pt idx="32982">
                  <c:v>113.8607204211</c:v>
                </c:pt>
                <c:pt idx="32983">
                  <c:v>113.8613174936</c:v>
                </c:pt>
                <c:pt idx="32984">
                  <c:v>113.86246252860001</c:v>
                </c:pt>
                <c:pt idx="32985">
                  <c:v>113.8638889568</c:v>
                </c:pt>
                <c:pt idx="32986">
                  <c:v>113.8650292751</c:v>
                </c:pt>
                <c:pt idx="32987">
                  <c:v>113.8687899766</c:v>
                </c:pt>
                <c:pt idx="32988">
                  <c:v>113.8734560843</c:v>
                </c:pt>
                <c:pt idx="32989">
                  <c:v>113.874984239</c:v>
                </c:pt>
                <c:pt idx="32990">
                  <c:v>113.875804378</c:v>
                </c:pt>
                <c:pt idx="32991">
                  <c:v>113.8772948263</c:v>
                </c:pt>
                <c:pt idx="32992">
                  <c:v>113.87886102340001</c:v>
                </c:pt>
                <c:pt idx="32993">
                  <c:v>113.87989681080001</c:v>
                </c:pt>
                <c:pt idx="32994">
                  <c:v>113.8816424573</c:v>
                </c:pt>
                <c:pt idx="32995">
                  <c:v>113.8847061415</c:v>
                </c:pt>
                <c:pt idx="32996">
                  <c:v>113.8878264489</c:v>
                </c:pt>
                <c:pt idx="32997">
                  <c:v>113.88954250499999</c:v>
                </c:pt>
                <c:pt idx="32998">
                  <c:v>113.8910445212</c:v>
                </c:pt>
                <c:pt idx="32999">
                  <c:v>113.89257098180001</c:v>
                </c:pt>
                <c:pt idx="33000">
                  <c:v>113.8930550199</c:v>
                </c:pt>
                <c:pt idx="33001">
                  <c:v>113.89328807770001</c:v>
                </c:pt>
                <c:pt idx="33002">
                  <c:v>113.8935880759</c:v>
                </c:pt>
                <c:pt idx="33003">
                  <c:v>113.8945472276</c:v>
                </c:pt>
                <c:pt idx="33004">
                  <c:v>113.8953518366</c:v>
                </c:pt>
                <c:pt idx="33005">
                  <c:v>113.8958224853</c:v>
                </c:pt>
                <c:pt idx="33006">
                  <c:v>113.8964011536</c:v>
                </c:pt>
                <c:pt idx="33007">
                  <c:v>113.8966431785</c:v>
                </c:pt>
                <c:pt idx="33008">
                  <c:v>113.89707374459999</c:v>
                </c:pt>
                <c:pt idx="33009">
                  <c:v>113.8990848764</c:v>
                </c:pt>
                <c:pt idx="33010">
                  <c:v>113.9009847316</c:v>
                </c:pt>
                <c:pt idx="33011">
                  <c:v>113.9019152433</c:v>
                </c:pt>
                <c:pt idx="33012">
                  <c:v>113.9026045687</c:v>
                </c:pt>
                <c:pt idx="33013">
                  <c:v>113.903518613</c:v>
                </c:pt>
                <c:pt idx="33014">
                  <c:v>113.9048296861</c:v>
                </c:pt>
                <c:pt idx="33015">
                  <c:v>113.9073293332</c:v>
                </c:pt>
                <c:pt idx="33016">
                  <c:v>113.9094873283</c:v>
                </c:pt>
                <c:pt idx="33017">
                  <c:v>113.9117741992</c:v>
                </c:pt>
                <c:pt idx="33018">
                  <c:v>113.91446279829999</c:v>
                </c:pt>
                <c:pt idx="33019">
                  <c:v>113.9157846048</c:v>
                </c:pt>
                <c:pt idx="33020">
                  <c:v>113.9171677631</c:v>
                </c:pt>
                <c:pt idx="33021">
                  <c:v>113.9178896424</c:v>
                </c:pt>
                <c:pt idx="33022">
                  <c:v>113.9181873382</c:v>
                </c:pt>
                <c:pt idx="33023">
                  <c:v>113.91885450540001</c:v>
                </c:pt>
                <c:pt idx="33024">
                  <c:v>113.9195787515</c:v>
                </c:pt>
                <c:pt idx="33025">
                  <c:v>113.9203194983</c:v>
                </c:pt>
                <c:pt idx="33026">
                  <c:v>113.9215363273</c:v>
                </c:pt>
                <c:pt idx="33027">
                  <c:v>113.9223062343</c:v>
                </c:pt>
                <c:pt idx="33028">
                  <c:v>113.9230918576</c:v>
                </c:pt>
                <c:pt idx="33029">
                  <c:v>113.9245499045</c:v>
                </c:pt>
                <c:pt idx="33030">
                  <c:v>113.9253484507</c:v>
                </c:pt>
                <c:pt idx="33031">
                  <c:v>113.9254506132</c:v>
                </c:pt>
                <c:pt idx="33032">
                  <c:v>113.9257638747</c:v>
                </c:pt>
                <c:pt idx="33033">
                  <c:v>113.926127033</c:v>
                </c:pt>
                <c:pt idx="33034">
                  <c:v>113.9289192228</c:v>
                </c:pt>
                <c:pt idx="33035">
                  <c:v>113.9320367209</c:v>
                </c:pt>
                <c:pt idx="33036">
                  <c:v>113.9336394808</c:v>
                </c:pt>
                <c:pt idx="33037">
                  <c:v>113.93507539070001</c:v>
                </c:pt>
                <c:pt idx="33038">
                  <c:v>113.935496964</c:v>
                </c:pt>
                <c:pt idx="33039">
                  <c:v>113.935853932</c:v>
                </c:pt>
                <c:pt idx="33040">
                  <c:v>113.9362043523</c:v>
                </c:pt>
                <c:pt idx="33041">
                  <c:v>113.93716141110001</c:v>
                </c:pt>
                <c:pt idx="33042">
                  <c:v>113.9386351439</c:v>
                </c:pt>
                <c:pt idx="33043">
                  <c:v>113.93964323030001</c:v>
                </c:pt>
                <c:pt idx="33044">
                  <c:v>113.94166147190001</c:v>
                </c:pt>
                <c:pt idx="33045">
                  <c:v>113.94506947719999</c:v>
                </c:pt>
                <c:pt idx="33046">
                  <c:v>113.9471266374</c:v>
                </c:pt>
                <c:pt idx="33047">
                  <c:v>113.948227507</c:v>
                </c:pt>
                <c:pt idx="33048">
                  <c:v>113.94914037700001</c:v>
                </c:pt>
                <c:pt idx="33049">
                  <c:v>113.9498554473</c:v>
                </c:pt>
                <c:pt idx="33050">
                  <c:v>113.9512965983</c:v>
                </c:pt>
                <c:pt idx="33051">
                  <c:v>113.9540036362</c:v>
                </c:pt>
                <c:pt idx="33052">
                  <c:v>113.9567539194</c:v>
                </c:pt>
                <c:pt idx="33053">
                  <c:v>113.9576881687</c:v>
                </c:pt>
                <c:pt idx="33054">
                  <c:v>113.95835716880001</c:v>
                </c:pt>
                <c:pt idx="33055">
                  <c:v>113.95958606879999</c:v>
                </c:pt>
                <c:pt idx="33056">
                  <c:v>113.9609982489</c:v>
                </c:pt>
                <c:pt idx="33057">
                  <c:v>113.9624146725</c:v>
                </c:pt>
                <c:pt idx="33058">
                  <c:v>113.96306287829999</c:v>
                </c:pt>
                <c:pt idx="33059">
                  <c:v>113.9634717409</c:v>
                </c:pt>
                <c:pt idx="33060">
                  <c:v>113.96391057</c:v>
                </c:pt>
                <c:pt idx="33061">
                  <c:v>113.96428302290001</c:v>
                </c:pt>
                <c:pt idx="33062">
                  <c:v>113.9650410946</c:v>
                </c:pt>
                <c:pt idx="33063">
                  <c:v>113.9656542086</c:v>
                </c:pt>
                <c:pt idx="33064">
                  <c:v>113.9665409016</c:v>
                </c:pt>
                <c:pt idx="33065">
                  <c:v>113.9672932882</c:v>
                </c:pt>
                <c:pt idx="33066">
                  <c:v>113.9680791892</c:v>
                </c:pt>
                <c:pt idx="33067">
                  <c:v>113.9693208419</c:v>
                </c:pt>
                <c:pt idx="33068">
                  <c:v>113.9699371805</c:v>
                </c:pt>
                <c:pt idx="33069">
                  <c:v>113.9701651827</c:v>
                </c:pt>
                <c:pt idx="33070">
                  <c:v>113.9717086539</c:v>
                </c:pt>
                <c:pt idx="33071">
                  <c:v>113.9732568222</c:v>
                </c:pt>
                <c:pt idx="33072">
                  <c:v>113.97341956219999</c:v>
                </c:pt>
                <c:pt idx="33073">
                  <c:v>113.9742177629</c:v>
                </c:pt>
                <c:pt idx="33074">
                  <c:v>113.9751636524</c:v>
                </c:pt>
                <c:pt idx="33075">
                  <c:v>113.9754880122</c:v>
                </c:pt>
                <c:pt idx="33076">
                  <c:v>113.9765107158</c:v>
                </c:pt>
                <c:pt idx="33077">
                  <c:v>113.9775941911</c:v>
                </c:pt>
                <c:pt idx="33078">
                  <c:v>113.97814442160001</c:v>
                </c:pt>
                <c:pt idx="33079">
                  <c:v>113.9789449689</c:v>
                </c:pt>
                <c:pt idx="33080">
                  <c:v>113.97966165299999</c:v>
                </c:pt>
                <c:pt idx="33081">
                  <c:v>113.98031630600001</c:v>
                </c:pt>
                <c:pt idx="33082">
                  <c:v>113.98122717379999</c:v>
                </c:pt>
                <c:pt idx="33083">
                  <c:v>113.9826632523</c:v>
                </c:pt>
                <c:pt idx="33084">
                  <c:v>113.9860824241</c:v>
                </c:pt>
                <c:pt idx="33085">
                  <c:v>113.98877397130001</c:v>
                </c:pt>
                <c:pt idx="33086">
                  <c:v>113.9894116694</c:v>
                </c:pt>
                <c:pt idx="33087">
                  <c:v>113.9900970226</c:v>
                </c:pt>
                <c:pt idx="33088">
                  <c:v>113.99148400510001</c:v>
                </c:pt>
                <c:pt idx="33089">
                  <c:v>113.9942319797</c:v>
                </c:pt>
                <c:pt idx="33090">
                  <c:v>113.9973095893</c:v>
                </c:pt>
                <c:pt idx="33091">
                  <c:v>113.9996134754</c:v>
                </c:pt>
                <c:pt idx="33092">
                  <c:v>114.000437867</c:v>
                </c:pt>
                <c:pt idx="33093">
                  <c:v>114.0011397067</c:v>
                </c:pt>
                <c:pt idx="33094">
                  <c:v>114.0021295195</c:v>
                </c:pt>
                <c:pt idx="33095">
                  <c:v>114.00323884709999</c:v>
                </c:pt>
                <c:pt idx="33096">
                  <c:v>114.004607823</c:v>
                </c:pt>
                <c:pt idx="33097">
                  <c:v>114.0053177356</c:v>
                </c:pt>
                <c:pt idx="33098">
                  <c:v>114.00618024489999</c:v>
                </c:pt>
                <c:pt idx="33099">
                  <c:v>114.0071133288</c:v>
                </c:pt>
                <c:pt idx="33100">
                  <c:v>114.008383912</c:v>
                </c:pt>
                <c:pt idx="33101">
                  <c:v>114.01002180019999</c:v>
                </c:pt>
                <c:pt idx="33102">
                  <c:v>114.0119997319</c:v>
                </c:pt>
                <c:pt idx="33103">
                  <c:v>114.01423952570001</c:v>
                </c:pt>
                <c:pt idx="33104">
                  <c:v>114.0153542369</c:v>
                </c:pt>
                <c:pt idx="33105">
                  <c:v>114.0166532126</c:v>
                </c:pt>
                <c:pt idx="33106">
                  <c:v>114.0190528649</c:v>
                </c:pt>
                <c:pt idx="33107">
                  <c:v>114.02161189980001</c:v>
                </c:pt>
                <c:pt idx="33108">
                  <c:v>114.0229847999</c:v>
                </c:pt>
                <c:pt idx="33109">
                  <c:v>114.025247287</c:v>
                </c:pt>
                <c:pt idx="33110">
                  <c:v>114.02893080779999</c:v>
                </c:pt>
                <c:pt idx="33111">
                  <c:v>114.0316154687</c:v>
                </c:pt>
                <c:pt idx="33112">
                  <c:v>114.0329101738</c:v>
                </c:pt>
                <c:pt idx="33113">
                  <c:v>114.03315426109999</c:v>
                </c:pt>
                <c:pt idx="33114">
                  <c:v>114.0339543716</c:v>
                </c:pt>
                <c:pt idx="33115">
                  <c:v>114.0352939032</c:v>
                </c:pt>
                <c:pt idx="33116">
                  <c:v>114.0359765526</c:v>
                </c:pt>
                <c:pt idx="33117">
                  <c:v>114.0373462803</c:v>
                </c:pt>
                <c:pt idx="33118">
                  <c:v>114.0401397541</c:v>
                </c:pt>
                <c:pt idx="33119">
                  <c:v>114.04168086</c:v>
                </c:pt>
                <c:pt idx="33120">
                  <c:v>114.0418181388</c:v>
                </c:pt>
                <c:pt idx="33121">
                  <c:v>114.043600993</c:v>
                </c:pt>
                <c:pt idx="33122">
                  <c:v>114.04556490980001</c:v>
                </c:pt>
                <c:pt idx="33123">
                  <c:v>114.0461028022</c:v>
                </c:pt>
                <c:pt idx="33124">
                  <c:v>114.04682543520001</c:v>
                </c:pt>
                <c:pt idx="33125">
                  <c:v>114.0486384557</c:v>
                </c:pt>
                <c:pt idx="33126">
                  <c:v>114.05110940350001</c:v>
                </c:pt>
                <c:pt idx="33127">
                  <c:v>114.05244502230001</c:v>
                </c:pt>
                <c:pt idx="33128">
                  <c:v>114.0531117912</c:v>
                </c:pt>
                <c:pt idx="33129">
                  <c:v>114.055416788</c:v>
                </c:pt>
                <c:pt idx="33130">
                  <c:v>114.0579106898</c:v>
                </c:pt>
                <c:pt idx="33131">
                  <c:v>114.0592119489</c:v>
                </c:pt>
                <c:pt idx="33132">
                  <c:v>114.0599616561</c:v>
                </c:pt>
                <c:pt idx="33133">
                  <c:v>114.060219426</c:v>
                </c:pt>
                <c:pt idx="33134">
                  <c:v>114.0607797449</c:v>
                </c:pt>
                <c:pt idx="33135">
                  <c:v>114.0620294947</c:v>
                </c:pt>
                <c:pt idx="33136">
                  <c:v>114.0630606587</c:v>
                </c:pt>
                <c:pt idx="33137">
                  <c:v>114.063465232</c:v>
                </c:pt>
                <c:pt idx="33138">
                  <c:v>114.0638234546</c:v>
                </c:pt>
                <c:pt idx="33139">
                  <c:v>114.0646617285</c:v>
                </c:pt>
                <c:pt idx="33140">
                  <c:v>114.0658034802</c:v>
                </c:pt>
                <c:pt idx="33141">
                  <c:v>114.0665439966</c:v>
                </c:pt>
                <c:pt idx="33142">
                  <c:v>114.06764089959999</c:v>
                </c:pt>
                <c:pt idx="33143">
                  <c:v>114.0711000411</c:v>
                </c:pt>
                <c:pt idx="33144">
                  <c:v>114.0757631578</c:v>
                </c:pt>
                <c:pt idx="33145">
                  <c:v>114.07859529309999</c:v>
                </c:pt>
                <c:pt idx="33146">
                  <c:v>114.0794926924</c:v>
                </c:pt>
                <c:pt idx="33147">
                  <c:v>114.0808616163</c:v>
                </c:pt>
                <c:pt idx="33148">
                  <c:v>114.0853845315</c:v>
                </c:pt>
                <c:pt idx="33149">
                  <c:v>114.08976375100001</c:v>
                </c:pt>
                <c:pt idx="33150">
                  <c:v>114.0918522635</c:v>
                </c:pt>
                <c:pt idx="33151">
                  <c:v>114.0928642897</c:v>
                </c:pt>
                <c:pt idx="33152">
                  <c:v>114.0930763592</c:v>
                </c:pt>
                <c:pt idx="33153">
                  <c:v>114.0932771634</c:v>
                </c:pt>
                <c:pt idx="33154">
                  <c:v>114.0933624977</c:v>
                </c:pt>
                <c:pt idx="33155">
                  <c:v>114.09426582330001</c:v>
                </c:pt>
                <c:pt idx="33156">
                  <c:v>114.0954170439</c:v>
                </c:pt>
                <c:pt idx="33157">
                  <c:v>114.0962716251</c:v>
                </c:pt>
                <c:pt idx="33158">
                  <c:v>114.09746120139999</c:v>
                </c:pt>
                <c:pt idx="33159">
                  <c:v>114.0984975739</c:v>
                </c:pt>
                <c:pt idx="33160">
                  <c:v>114.0999193649</c:v>
                </c:pt>
                <c:pt idx="33161">
                  <c:v>114.101409621</c:v>
                </c:pt>
                <c:pt idx="33162">
                  <c:v>114.1021962321</c:v>
                </c:pt>
                <c:pt idx="33163">
                  <c:v>114.1032149557</c:v>
                </c:pt>
                <c:pt idx="33164">
                  <c:v>114.10406574709999</c:v>
                </c:pt>
                <c:pt idx="33165">
                  <c:v>114.1047173048</c:v>
                </c:pt>
                <c:pt idx="33166">
                  <c:v>114.1060611308</c:v>
                </c:pt>
                <c:pt idx="33167">
                  <c:v>114.1076181813</c:v>
                </c:pt>
                <c:pt idx="33168">
                  <c:v>114.1107743436</c:v>
                </c:pt>
                <c:pt idx="33169">
                  <c:v>114.11407550449999</c:v>
                </c:pt>
                <c:pt idx="33170">
                  <c:v>114.1166655168</c:v>
                </c:pt>
                <c:pt idx="33171">
                  <c:v>114.11934773</c:v>
                </c:pt>
                <c:pt idx="33172">
                  <c:v>114.12106822609999</c:v>
                </c:pt>
                <c:pt idx="33173">
                  <c:v>114.1220053983</c:v>
                </c:pt>
                <c:pt idx="33174">
                  <c:v>114.1226996541</c:v>
                </c:pt>
                <c:pt idx="33175">
                  <c:v>114.1237608263</c:v>
                </c:pt>
                <c:pt idx="33176">
                  <c:v>114.1246636489</c:v>
                </c:pt>
                <c:pt idx="33177">
                  <c:v>114.1252823431</c:v>
                </c:pt>
                <c:pt idx="33178">
                  <c:v>114.1255488661</c:v>
                </c:pt>
                <c:pt idx="33179">
                  <c:v>114.1258345504</c:v>
                </c:pt>
                <c:pt idx="33180">
                  <c:v>114.1263912097</c:v>
                </c:pt>
                <c:pt idx="33181">
                  <c:v>114.12775724719999</c:v>
                </c:pt>
                <c:pt idx="33182">
                  <c:v>114.1301614123</c:v>
                </c:pt>
                <c:pt idx="33183">
                  <c:v>114.13156545149999</c:v>
                </c:pt>
                <c:pt idx="33184">
                  <c:v>114.1317084993</c:v>
                </c:pt>
                <c:pt idx="33185">
                  <c:v>114.1320315171</c:v>
                </c:pt>
                <c:pt idx="33186">
                  <c:v>114.1324109128</c:v>
                </c:pt>
                <c:pt idx="33187">
                  <c:v>114.1325489891</c:v>
                </c:pt>
                <c:pt idx="33188">
                  <c:v>114.1337205889</c:v>
                </c:pt>
                <c:pt idx="33189">
                  <c:v>114.1353421104</c:v>
                </c:pt>
                <c:pt idx="33190">
                  <c:v>114.1362196173</c:v>
                </c:pt>
                <c:pt idx="33191">
                  <c:v>114.13757096419999</c:v>
                </c:pt>
                <c:pt idx="33192">
                  <c:v>114.1390034577</c:v>
                </c:pt>
                <c:pt idx="33193">
                  <c:v>114.1401350893</c:v>
                </c:pt>
                <c:pt idx="33194">
                  <c:v>114.1412700122</c:v>
                </c:pt>
                <c:pt idx="33195">
                  <c:v>114.1424293136</c:v>
                </c:pt>
                <c:pt idx="33196">
                  <c:v>114.143533385</c:v>
                </c:pt>
                <c:pt idx="33197">
                  <c:v>114.1450516618</c:v>
                </c:pt>
                <c:pt idx="33198">
                  <c:v>114.14662187</c:v>
                </c:pt>
                <c:pt idx="33199">
                  <c:v>114.1472738863</c:v>
                </c:pt>
                <c:pt idx="33200">
                  <c:v>114.1481043422</c:v>
                </c:pt>
                <c:pt idx="33201">
                  <c:v>114.15013541019999</c:v>
                </c:pt>
                <c:pt idx="33202">
                  <c:v>114.1524052126</c:v>
                </c:pt>
                <c:pt idx="33203">
                  <c:v>114.1541061497</c:v>
                </c:pt>
                <c:pt idx="33204">
                  <c:v>114.1549787573</c:v>
                </c:pt>
                <c:pt idx="33205">
                  <c:v>114.1554153572</c:v>
                </c:pt>
                <c:pt idx="33206">
                  <c:v>114.1567995584</c:v>
                </c:pt>
                <c:pt idx="33207">
                  <c:v>114.15799947799999</c:v>
                </c:pt>
                <c:pt idx="33208">
                  <c:v>114.1584056623</c:v>
                </c:pt>
                <c:pt idx="33209">
                  <c:v>114.1588414918</c:v>
                </c:pt>
                <c:pt idx="33210">
                  <c:v>114.1593632054</c:v>
                </c:pt>
                <c:pt idx="33211">
                  <c:v>114.1600175164</c:v>
                </c:pt>
                <c:pt idx="33212">
                  <c:v>114.1606567657</c:v>
                </c:pt>
                <c:pt idx="33213">
                  <c:v>114.16152955930001</c:v>
                </c:pt>
                <c:pt idx="33214">
                  <c:v>114.16257127110001</c:v>
                </c:pt>
                <c:pt idx="33215">
                  <c:v>114.16391784549999</c:v>
                </c:pt>
                <c:pt idx="33216">
                  <c:v>114.1652014905</c:v>
                </c:pt>
                <c:pt idx="33217">
                  <c:v>114.1663909249</c:v>
                </c:pt>
                <c:pt idx="33218">
                  <c:v>114.1673260243</c:v>
                </c:pt>
                <c:pt idx="33219">
                  <c:v>114.16784689310001</c:v>
                </c:pt>
                <c:pt idx="33220">
                  <c:v>114.16908165709999</c:v>
                </c:pt>
                <c:pt idx="33221">
                  <c:v>114.1714164535</c:v>
                </c:pt>
                <c:pt idx="33222">
                  <c:v>114.1739468832</c:v>
                </c:pt>
                <c:pt idx="33223">
                  <c:v>114.1754507051</c:v>
                </c:pt>
                <c:pt idx="33224">
                  <c:v>114.17610025659999</c:v>
                </c:pt>
                <c:pt idx="33225">
                  <c:v>114.1764444415</c:v>
                </c:pt>
                <c:pt idx="33226">
                  <c:v>114.1793934669</c:v>
                </c:pt>
                <c:pt idx="33227">
                  <c:v>114.18382609779999</c:v>
                </c:pt>
                <c:pt idx="33228">
                  <c:v>114.18568839629999</c:v>
                </c:pt>
                <c:pt idx="33229">
                  <c:v>114.1881357266</c:v>
                </c:pt>
                <c:pt idx="33230">
                  <c:v>114.1918873465</c:v>
                </c:pt>
                <c:pt idx="33231">
                  <c:v>114.1937709476</c:v>
                </c:pt>
                <c:pt idx="33232">
                  <c:v>114.1952928199</c:v>
                </c:pt>
                <c:pt idx="33233">
                  <c:v>114.1965810368</c:v>
                </c:pt>
                <c:pt idx="33234">
                  <c:v>114.19693860149999</c:v>
                </c:pt>
                <c:pt idx="33235">
                  <c:v>114.1984009809</c:v>
                </c:pt>
                <c:pt idx="33236">
                  <c:v>114.2008037932</c:v>
                </c:pt>
                <c:pt idx="33237">
                  <c:v>114.2022681383</c:v>
                </c:pt>
                <c:pt idx="33238">
                  <c:v>114.2033851699</c:v>
                </c:pt>
                <c:pt idx="33239">
                  <c:v>114.20622005929999</c:v>
                </c:pt>
                <c:pt idx="33240">
                  <c:v>114.2087282208</c:v>
                </c:pt>
                <c:pt idx="33241">
                  <c:v>114.2093833605</c:v>
                </c:pt>
                <c:pt idx="33242">
                  <c:v>114.20966914429999</c:v>
                </c:pt>
                <c:pt idx="33243">
                  <c:v>114.21012904280001</c:v>
                </c:pt>
                <c:pt idx="33244">
                  <c:v>114.211022427</c:v>
                </c:pt>
                <c:pt idx="33245">
                  <c:v>114.2118659976</c:v>
                </c:pt>
                <c:pt idx="33246">
                  <c:v>114.2127409216</c:v>
                </c:pt>
                <c:pt idx="33247">
                  <c:v>114.213530843</c:v>
                </c:pt>
                <c:pt idx="33248">
                  <c:v>114.21390120629999</c:v>
                </c:pt>
                <c:pt idx="33249">
                  <c:v>114.2150397147</c:v>
                </c:pt>
                <c:pt idx="33250">
                  <c:v>114.21632400190001</c:v>
                </c:pt>
                <c:pt idx="33251">
                  <c:v>114.21675568329999</c:v>
                </c:pt>
                <c:pt idx="33252">
                  <c:v>114.21935984949999</c:v>
                </c:pt>
                <c:pt idx="33253">
                  <c:v>114.2220662653</c:v>
                </c:pt>
                <c:pt idx="33254">
                  <c:v>114.2235474858</c:v>
                </c:pt>
                <c:pt idx="33255">
                  <c:v>114.22488747609999</c:v>
                </c:pt>
                <c:pt idx="33256">
                  <c:v>114.2249539811</c:v>
                </c:pt>
                <c:pt idx="33257">
                  <c:v>114.2257072793</c:v>
                </c:pt>
                <c:pt idx="33258">
                  <c:v>114.22709287790001</c:v>
                </c:pt>
                <c:pt idx="33259">
                  <c:v>114.2283366282</c:v>
                </c:pt>
                <c:pt idx="33260">
                  <c:v>114.2295605085</c:v>
                </c:pt>
                <c:pt idx="33261">
                  <c:v>114.23028411670001</c:v>
                </c:pt>
                <c:pt idx="33262">
                  <c:v>114.2308258681</c:v>
                </c:pt>
                <c:pt idx="33263">
                  <c:v>114.2322843172</c:v>
                </c:pt>
                <c:pt idx="33264">
                  <c:v>114.23331674560001</c:v>
                </c:pt>
                <c:pt idx="33265">
                  <c:v>114.23457215089999</c:v>
                </c:pt>
                <c:pt idx="33266">
                  <c:v>114.23606945260001</c:v>
                </c:pt>
                <c:pt idx="33267">
                  <c:v>114.2381320316</c:v>
                </c:pt>
                <c:pt idx="33268">
                  <c:v>114.24003417190001</c:v>
                </c:pt>
                <c:pt idx="33269">
                  <c:v>114.2409971852</c:v>
                </c:pt>
                <c:pt idx="33270">
                  <c:v>114.2422114869</c:v>
                </c:pt>
                <c:pt idx="33271">
                  <c:v>114.2426045422</c:v>
                </c:pt>
                <c:pt idx="33272">
                  <c:v>114.2433146433</c:v>
                </c:pt>
                <c:pt idx="33273">
                  <c:v>114.2442473908</c:v>
                </c:pt>
                <c:pt idx="33274">
                  <c:v>114.24461454279999</c:v>
                </c:pt>
                <c:pt idx="33275">
                  <c:v>114.2448791976</c:v>
                </c:pt>
                <c:pt idx="33276">
                  <c:v>114.2453817823</c:v>
                </c:pt>
                <c:pt idx="33277">
                  <c:v>114.2467765208</c:v>
                </c:pt>
                <c:pt idx="33278">
                  <c:v>114.2480786635</c:v>
                </c:pt>
                <c:pt idx="33279">
                  <c:v>114.2483426389</c:v>
                </c:pt>
                <c:pt idx="33280">
                  <c:v>114.24836992500001</c:v>
                </c:pt>
                <c:pt idx="33281">
                  <c:v>114.24855371949999</c:v>
                </c:pt>
                <c:pt idx="33282">
                  <c:v>114.2500457573</c:v>
                </c:pt>
                <c:pt idx="33283">
                  <c:v>114.25141558590001</c:v>
                </c:pt>
                <c:pt idx="33284">
                  <c:v>114.2518386428</c:v>
                </c:pt>
                <c:pt idx="33285">
                  <c:v>114.2541683943</c:v>
                </c:pt>
                <c:pt idx="33286">
                  <c:v>114.2562818346</c:v>
                </c:pt>
                <c:pt idx="33287">
                  <c:v>114.25672975729999</c:v>
                </c:pt>
                <c:pt idx="33288">
                  <c:v>114.2572628651</c:v>
                </c:pt>
                <c:pt idx="33289">
                  <c:v>114.2576534073</c:v>
                </c:pt>
                <c:pt idx="33290">
                  <c:v>114.2596887394</c:v>
                </c:pt>
                <c:pt idx="33291">
                  <c:v>114.2618457809</c:v>
                </c:pt>
                <c:pt idx="33292">
                  <c:v>114.2623987616</c:v>
                </c:pt>
                <c:pt idx="33293">
                  <c:v>114.2629116868</c:v>
                </c:pt>
                <c:pt idx="33294">
                  <c:v>114.2633774788</c:v>
                </c:pt>
                <c:pt idx="33295">
                  <c:v>114.2643524093</c:v>
                </c:pt>
                <c:pt idx="33296">
                  <c:v>114.2651486999</c:v>
                </c:pt>
                <c:pt idx="33297">
                  <c:v>114.2652631088</c:v>
                </c:pt>
                <c:pt idx="33298">
                  <c:v>114.2653532158</c:v>
                </c:pt>
                <c:pt idx="33299">
                  <c:v>114.2655892253</c:v>
                </c:pt>
                <c:pt idx="33300">
                  <c:v>114.26663984370001</c:v>
                </c:pt>
                <c:pt idx="33301">
                  <c:v>114.2683273135</c:v>
                </c:pt>
                <c:pt idx="33302">
                  <c:v>114.2699754328</c:v>
                </c:pt>
                <c:pt idx="33303">
                  <c:v>114.27157621249999</c:v>
                </c:pt>
                <c:pt idx="33304">
                  <c:v>114.272647592</c:v>
                </c:pt>
                <c:pt idx="33305">
                  <c:v>114.27475633020001</c:v>
                </c:pt>
                <c:pt idx="33306">
                  <c:v>114.27814366360001</c:v>
                </c:pt>
                <c:pt idx="33307">
                  <c:v>114.2810980398</c:v>
                </c:pt>
                <c:pt idx="33308">
                  <c:v>114.2828487024</c:v>
                </c:pt>
                <c:pt idx="33309">
                  <c:v>114.2841176092</c:v>
                </c:pt>
                <c:pt idx="33310">
                  <c:v>114.2850409519</c:v>
                </c:pt>
                <c:pt idx="33311">
                  <c:v>114.2855044146</c:v>
                </c:pt>
                <c:pt idx="33312">
                  <c:v>114.2863387344</c:v>
                </c:pt>
                <c:pt idx="33313">
                  <c:v>114.2870279</c:v>
                </c:pt>
                <c:pt idx="33314">
                  <c:v>114.2877799395</c:v>
                </c:pt>
                <c:pt idx="33315">
                  <c:v>114.28880652070001</c:v>
                </c:pt>
                <c:pt idx="33316">
                  <c:v>114.2933688876</c:v>
                </c:pt>
                <c:pt idx="33317">
                  <c:v>114.297438024</c:v>
                </c:pt>
                <c:pt idx="33318">
                  <c:v>114.2982077261</c:v>
                </c:pt>
                <c:pt idx="33319">
                  <c:v>114.29936488840001</c:v>
                </c:pt>
                <c:pt idx="33320">
                  <c:v>114.301267276</c:v>
                </c:pt>
                <c:pt idx="33321">
                  <c:v>114.3030401946</c:v>
                </c:pt>
                <c:pt idx="33322">
                  <c:v>114.30387867899999</c:v>
                </c:pt>
                <c:pt idx="33323">
                  <c:v>114.3043668235</c:v>
                </c:pt>
                <c:pt idx="33324">
                  <c:v>114.3044964823</c:v>
                </c:pt>
                <c:pt idx="33325">
                  <c:v>114.30535032349999</c:v>
                </c:pt>
                <c:pt idx="33326">
                  <c:v>114.3070291226</c:v>
                </c:pt>
                <c:pt idx="33327">
                  <c:v>114.3086234835</c:v>
                </c:pt>
                <c:pt idx="33328">
                  <c:v>114.3099204218</c:v>
                </c:pt>
                <c:pt idx="33329">
                  <c:v>114.3106104538</c:v>
                </c:pt>
                <c:pt idx="33330">
                  <c:v>114.3128830867</c:v>
                </c:pt>
                <c:pt idx="33331">
                  <c:v>114.3166675936</c:v>
                </c:pt>
                <c:pt idx="33332">
                  <c:v>114.31828505599999</c:v>
                </c:pt>
                <c:pt idx="33333">
                  <c:v>114.31838988280001</c:v>
                </c:pt>
                <c:pt idx="33334">
                  <c:v>114.3188814713</c:v>
                </c:pt>
                <c:pt idx="33335">
                  <c:v>114.3205282807</c:v>
                </c:pt>
                <c:pt idx="33336">
                  <c:v>114.322282368</c:v>
                </c:pt>
                <c:pt idx="33337">
                  <c:v>114.32368017890001</c:v>
                </c:pt>
                <c:pt idx="33338">
                  <c:v>114.3245407568</c:v>
                </c:pt>
                <c:pt idx="33339">
                  <c:v>114.32473460449999</c:v>
                </c:pt>
                <c:pt idx="33340">
                  <c:v>114.3264947576</c:v>
                </c:pt>
                <c:pt idx="33341">
                  <c:v>114.328568006</c:v>
                </c:pt>
                <c:pt idx="33342">
                  <c:v>114.3296819433</c:v>
                </c:pt>
                <c:pt idx="33343">
                  <c:v>114.3304010459</c:v>
                </c:pt>
                <c:pt idx="33344">
                  <c:v>114.3306293504</c:v>
                </c:pt>
                <c:pt idx="33345">
                  <c:v>114.3311347608</c:v>
                </c:pt>
                <c:pt idx="33346">
                  <c:v>114.335554551</c:v>
                </c:pt>
                <c:pt idx="33347">
                  <c:v>114.3402787193</c:v>
                </c:pt>
                <c:pt idx="33348">
                  <c:v>114.3413364029</c:v>
                </c:pt>
                <c:pt idx="33349">
                  <c:v>114.34300984870001</c:v>
                </c:pt>
                <c:pt idx="33350">
                  <c:v>114.3444417752</c:v>
                </c:pt>
                <c:pt idx="33351">
                  <c:v>114.345040154</c:v>
                </c:pt>
                <c:pt idx="33352">
                  <c:v>114.34770172</c:v>
                </c:pt>
                <c:pt idx="33353">
                  <c:v>114.35419435839999</c:v>
                </c:pt>
                <c:pt idx="33354">
                  <c:v>114.35938264879999</c:v>
                </c:pt>
                <c:pt idx="33355">
                  <c:v>114.3606683691</c:v>
                </c:pt>
                <c:pt idx="33356">
                  <c:v>114.36159778779999</c:v>
                </c:pt>
                <c:pt idx="33357">
                  <c:v>114.3627037174</c:v>
                </c:pt>
                <c:pt idx="33358">
                  <c:v>114.3634985221</c:v>
                </c:pt>
                <c:pt idx="33359">
                  <c:v>114.3638685168</c:v>
                </c:pt>
                <c:pt idx="33360">
                  <c:v>114.3642217148</c:v>
                </c:pt>
                <c:pt idx="33361">
                  <c:v>114.364459786</c:v>
                </c:pt>
                <c:pt idx="33362">
                  <c:v>114.36541399870001</c:v>
                </c:pt>
                <c:pt idx="33363">
                  <c:v>114.3665339171</c:v>
                </c:pt>
                <c:pt idx="33364">
                  <c:v>114.3668648206</c:v>
                </c:pt>
                <c:pt idx="33365">
                  <c:v>114.36845019890001</c:v>
                </c:pt>
                <c:pt idx="33366">
                  <c:v>114.3707510882</c:v>
                </c:pt>
                <c:pt idx="33367">
                  <c:v>114.3719627982</c:v>
                </c:pt>
                <c:pt idx="33368">
                  <c:v>114.37263042710001</c:v>
                </c:pt>
                <c:pt idx="33369">
                  <c:v>114.37323125</c:v>
                </c:pt>
                <c:pt idx="33370">
                  <c:v>114.3740181861</c:v>
                </c:pt>
                <c:pt idx="33371">
                  <c:v>114.3764135046</c:v>
                </c:pt>
                <c:pt idx="33372">
                  <c:v>114.37868880969999</c:v>
                </c:pt>
                <c:pt idx="33373">
                  <c:v>114.3791790506</c:v>
                </c:pt>
                <c:pt idx="33374">
                  <c:v>114.3808052088</c:v>
                </c:pt>
                <c:pt idx="33375">
                  <c:v>114.3836849333</c:v>
                </c:pt>
                <c:pt idx="33376">
                  <c:v>114.3852485573</c:v>
                </c:pt>
                <c:pt idx="33377">
                  <c:v>114.38665948889999</c:v>
                </c:pt>
                <c:pt idx="33378">
                  <c:v>114.3880368817</c:v>
                </c:pt>
                <c:pt idx="33379">
                  <c:v>114.3888849897</c:v>
                </c:pt>
                <c:pt idx="33380">
                  <c:v>114.38963646249999</c:v>
                </c:pt>
                <c:pt idx="33381">
                  <c:v>114.3901124145</c:v>
                </c:pt>
                <c:pt idx="33382">
                  <c:v>114.3911660513</c:v>
                </c:pt>
                <c:pt idx="33383">
                  <c:v>114.39250489520001</c:v>
                </c:pt>
                <c:pt idx="33384">
                  <c:v>114.39474776669999</c:v>
                </c:pt>
                <c:pt idx="33385">
                  <c:v>114.3977760675</c:v>
                </c:pt>
                <c:pt idx="33386">
                  <c:v>114.4000503348</c:v>
                </c:pt>
                <c:pt idx="33387">
                  <c:v>114.4013483856</c:v>
                </c:pt>
                <c:pt idx="33388">
                  <c:v>114.4026991505</c:v>
                </c:pt>
                <c:pt idx="33389">
                  <c:v>114.4037449099</c:v>
                </c:pt>
                <c:pt idx="33390">
                  <c:v>114.40423743140001</c:v>
                </c:pt>
                <c:pt idx="33391">
                  <c:v>114.4050680268</c:v>
                </c:pt>
                <c:pt idx="33392">
                  <c:v>114.4063822219</c:v>
                </c:pt>
                <c:pt idx="33393">
                  <c:v>114.4078340602</c:v>
                </c:pt>
                <c:pt idx="33394">
                  <c:v>114.4091060441</c:v>
                </c:pt>
                <c:pt idx="33395">
                  <c:v>114.41008259589999</c:v>
                </c:pt>
                <c:pt idx="33396">
                  <c:v>114.4104660033</c:v>
                </c:pt>
                <c:pt idx="33397">
                  <c:v>114.4122577187</c:v>
                </c:pt>
                <c:pt idx="33398">
                  <c:v>114.4166910536</c:v>
                </c:pt>
                <c:pt idx="33399">
                  <c:v>114.42012774040001</c:v>
                </c:pt>
                <c:pt idx="33400">
                  <c:v>114.4210540199</c:v>
                </c:pt>
                <c:pt idx="33401">
                  <c:v>114.4220219803</c:v>
                </c:pt>
                <c:pt idx="33402">
                  <c:v>114.42379899070001</c:v>
                </c:pt>
                <c:pt idx="33403">
                  <c:v>114.42479835349999</c:v>
                </c:pt>
                <c:pt idx="33404">
                  <c:v>114.4259543867</c:v>
                </c:pt>
                <c:pt idx="33405">
                  <c:v>114.42780217710001</c:v>
                </c:pt>
                <c:pt idx="33406">
                  <c:v>114.4288089642</c:v>
                </c:pt>
                <c:pt idx="33407">
                  <c:v>114.4293728726</c:v>
                </c:pt>
                <c:pt idx="33408">
                  <c:v>114.4304435726</c:v>
                </c:pt>
                <c:pt idx="33409">
                  <c:v>114.4314811815</c:v>
                </c:pt>
                <c:pt idx="33410">
                  <c:v>114.43198794910001</c:v>
                </c:pt>
                <c:pt idx="33411">
                  <c:v>114.4324258401</c:v>
                </c:pt>
                <c:pt idx="33412">
                  <c:v>114.4327107726</c:v>
                </c:pt>
                <c:pt idx="33413">
                  <c:v>114.43452731479999</c:v>
                </c:pt>
                <c:pt idx="33414">
                  <c:v>114.4373013124</c:v>
                </c:pt>
                <c:pt idx="33415">
                  <c:v>114.4391663042</c:v>
                </c:pt>
                <c:pt idx="33416">
                  <c:v>114.4409871566</c:v>
                </c:pt>
                <c:pt idx="33417">
                  <c:v>114.4421069206</c:v>
                </c:pt>
                <c:pt idx="33418">
                  <c:v>114.4427194586</c:v>
                </c:pt>
                <c:pt idx="33419">
                  <c:v>114.4437702693</c:v>
                </c:pt>
                <c:pt idx="33420">
                  <c:v>114.4460329984</c:v>
                </c:pt>
                <c:pt idx="33421">
                  <c:v>114.44855984</c:v>
                </c:pt>
                <c:pt idx="33422">
                  <c:v>114.4506638172</c:v>
                </c:pt>
                <c:pt idx="33423">
                  <c:v>114.45416490860001</c:v>
                </c:pt>
                <c:pt idx="33424">
                  <c:v>114.4566333965</c:v>
                </c:pt>
                <c:pt idx="33425">
                  <c:v>114.4575236379</c:v>
                </c:pt>
                <c:pt idx="33426">
                  <c:v>114.4588128738</c:v>
                </c:pt>
                <c:pt idx="33427">
                  <c:v>114.4596361509</c:v>
                </c:pt>
                <c:pt idx="33428">
                  <c:v>114.4608227217</c:v>
                </c:pt>
                <c:pt idx="33429">
                  <c:v>114.4622293287</c:v>
                </c:pt>
                <c:pt idx="33430">
                  <c:v>114.4632335548</c:v>
                </c:pt>
                <c:pt idx="33431">
                  <c:v>114.4648022107</c:v>
                </c:pt>
                <c:pt idx="33432">
                  <c:v>114.46653106460001</c:v>
                </c:pt>
                <c:pt idx="33433">
                  <c:v>114.467362128</c:v>
                </c:pt>
                <c:pt idx="33434">
                  <c:v>114.4700033224</c:v>
                </c:pt>
                <c:pt idx="33435">
                  <c:v>114.47525513319999</c:v>
                </c:pt>
                <c:pt idx="33436">
                  <c:v>114.4789587156</c:v>
                </c:pt>
                <c:pt idx="33437">
                  <c:v>114.480044268</c:v>
                </c:pt>
                <c:pt idx="33438">
                  <c:v>114.4818991919</c:v>
                </c:pt>
                <c:pt idx="33439">
                  <c:v>114.4861883156</c:v>
                </c:pt>
                <c:pt idx="33440">
                  <c:v>114.4897106308</c:v>
                </c:pt>
                <c:pt idx="33441">
                  <c:v>114.4909477241</c:v>
                </c:pt>
                <c:pt idx="33442">
                  <c:v>114.4914750858</c:v>
                </c:pt>
                <c:pt idx="33443">
                  <c:v>114.4939446887</c:v>
                </c:pt>
                <c:pt idx="33444">
                  <c:v>114.4965909693</c:v>
                </c:pt>
                <c:pt idx="33445">
                  <c:v>114.4981299594</c:v>
                </c:pt>
                <c:pt idx="33446">
                  <c:v>114.4994074352</c:v>
                </c:pt>
                <c:pt idx="33447">
                  <c:v>114.5001290215</c:v>
                </c:pt>
                <c:pt idx="33448">
                  <c:v>114.5009553964</c:v>
                </c:pt>
                <c:pt idx="33449">
                  <c:v>114.50182475930001</c:v>
                </c:pt>
                <c:pt idx="33450">
                  <c:v>114.502823427</c:v>
                </c:pt>
                <c:pt idx="33451">
                  <c:v>114.5037423027</c:v>
                </c:pt>
                <c:pt idx="33452">
                  <c:v>114.5045496857</c:v>
                </c:pt>
                <c:pt idx="33453">
                  <c:v>114.5069591955</c:v>
                </c:pt>
                <c:pt idx="33454">
                  <c:v>114.5103586951</c:v>
                </c:pt>
                <c:pt idx="33455">
                  <c:v>114.5135284532</c:v>
                </c:pt>
                <c:pt idx="33456">
                  <c:v>114.5158756798</c:v>
                </c:pt>
                <c:pt idx="33457">
                  <c:v>114.5171935659</c:v>
                </c:pt>
                <c:pt idx="33458">
                  <c:v>114.5207304458</c:v>
                </c:pt>
                <c:pt idx="33459">
                  <c:v>114.5237320247</c:v>
                </c:pt>
                <c:pt idx="33460">
                  <c:v>114.5243397812</c:v>
                </c:pt>
                <c:pt idx="33461">
                  <c:v>114.5256168331</c:v>
                </c:pt>
                <c:pt idx="33462">
                  <c:v>114.52738071669999</c:v>
                </c:pt>
                <c:pt idx="33463">
                  <c:v>114.5293297323</c:v>
                </c:pt>
                <c:pt idx="33464">
                  <c:v>114.5307922705</c:v>
                </c:pt>
                <c:pt idx="33465">
                  <c:v>114.5315015191</c:v>
                </c:pt>
                <c:pt idx="33466">
                  <c:v>114.5324446047</c:v>
                </c:pt>
                <c:pt idx="33467">
                  <c:v>114.53307621090001</c:v>
                </c:pt>
                <c:pt idx="33468">
                  <c:v>114.5332112299</c:v>
                </c:pt>
                <c:pt idx="33469">
                  <c:v>114.53347432770001</c:v>
                </c:pt>
                <c:pt idx="33470">
                  <c:v>114.5344631957</c:v>
                </c:pt>
                <c:pt idx="33471">
                  <c:v>114.5361525804</c:v>
                </c:pt>
                <c:pt idx="33472">
                  <c:v>114.5373297411</c:v>
                </c:pt>
                <c:pt idx="33473">
                  <c:v>114.53941898390001</c:v>
                </c:pt>
                <c:pt idx="33474">
                  <c:v>114.5414076741</c:v>
                </c:pt>
                <c:pt idx="33475">
                  <c:v>114.5429840484</c:v>
                </c:pt>
                <c:pt idx="33476">
                  <c:v>114.54784024849999</c:v>
                </c:pt>
                <c:pt idx="33477">
                  <c:v>114.5516183742</c:v>
                </c:pt>
                <c:pt idx="33478">
                  <c:v>114.55221272</c:v>
                </c:pt>
                <c:pt idx="33479">
                  <c:v>114.5532784042</c:v>
                </c:pt>
                <c:pt idx="33480">
                  <c:v>114.5548021128</c:v>
                </c:pt>
                <c:pt idx="33481">
                  <c:v>114.5555964064</c:v>
                </c:pt>
                <c:pt idx="33482">
                  <c:v>114.5560136709</c:v>
                </c:pt>
                <c:pt idx="33483">
                  <c:v>114.5567387805</c:v>
                </c:pt>
                <c:pt idx="33484">
                  <c:v>114.55743105169999</c:v>
                </c:pt>
                <c:pt idx="33485">
                  <c:v>114.55807669639999</c:v>
                </c:pt>
                <c:pt idx="33486">
                  <c:v>114.55897860429999</c:v>
                </c:pt>
                <c:pt idx="33487">
                  <c:v>114.56086021279999</c:v>
                </c:pt>
                <c:pt idx="33488">
                  <c:v>114.5621400288</c:v>
                </c:pt>
                <c:pt idx="33489">
                  <c:v>114.5625865402</c:v>
                </c:pt>
                <c:pt idx="33490">
                  <c:v>114.5630627557</c:v>
                </c:pt>
                <c:pt idx="33491">
                  <c:v>114.56511161500001</c:v>
                </c:pt>
                <c:pt idx="33492">
                  <c:v>114.5673479494</c:v>
                </c:pt>
                <c:pt idx="33493">
                  <c:v>114.56766473579999</c:v>
                </c:pt>
                <c:pt idx="33494">
                  <c:v>114.56892084499999</c:v>
                </c:pt>
                <c:pt idx="33495">
                  <c:v>114.5704449476</c:v>
                </c:pt>
                <c:pt idx="33496">
                  <c:v>114.5720875664</c:v>
                </c:pt>
                <c:pt idx="33497">
                  <c:v>114.57389800599999</c:v>
                </c:pt>
                <c:pt idx="33498">
                  <c:v>114.5753284905</c:v>
                </c:pt>
                <c:pt idx="33499">
                  <c:v>114.5784108333</c:v>
                </c:pt>
                <c:pt idx="33500">
                  <c:v>114.5813149442</c:v>
                </c:pt>
                <c:pt idx="33501">
                  <c:v>114.58212281270001</c:v>
                </c:pt>
                <c:pt idx="33502">
                  <c:v>114.5834544459</c:v>
                </c:pt>
                <c:pt idx="33503">
                  <c:v>114.5855300107</c:v>
                </c:pt>
                <c:pt idx="33504">
                  <c:v>114.58652071580001</c:v>
                </c:pt>
                <c:pt idx="33505">
                  <c:v>114.5868136165</c:v>
                </c:pt>
                <c:pt idx="33506">
                  <c:v>114.5887118717</c:v>
                </c:pt>
                <c:pt idx="33507">
                  <c:v>114.5927494047</c:v>
                </c:pt>
                <c:pt idx="33508">
                  <c:v>114.59655131620001</c:v>
                </c:pt>
                <c:pt idx="33509">
                  <c:v>114.5980939952</c:v>
                </c:pt>
                <c:pt idx="33510">
                  <c:v>114.59860554879999</c:v>
                </c:pt>
                <c:pt idx="33511">
                  <c:v>114.6004998316</c:v>
                </c:pt>
                <c:pt idx="33512">
                  <c:v>114.60261440009999</c:v>
                </c:pt>
                <c:pt idx="33513">
                  <c:v>114.60347543429999</c:v>
                </c:pt>
                <c:pt idx="33514">
                  <c:v>114.6039037985</c:v>
                </c:pt>
                <c:pt idx="33515">
                  <c:v>114.604573331</c:v>
                </c:pt>
                <c:pt idx="33516">
                  <c:v>114.60525872460001</c:v>
                </c:pt>
                <c:pt idx="33517">
                  <c:v>114.6061606598</c:v>
                </c:pt>
                <c:pt idx="33518">
                  <c:v>114.6067878641</c:v>
                </c:pt>
                <c:pt idx="33519">
                  <c:v>114.609350655</c:v>
                </c:pt>
                <c:pt idx="33520">
                  <c:v>114.6122832172</c:v>
                </c:pt>
                <c:pt idx="33521">
                  <c:v>114.61324252209999</c:v>
                </c:pt>
                <c:pt idx="33522">
                  <c:v>114.6144716463</c:v>
                </c:pt>
                <c:pt idx="33523">
                  <c:v>114.6159587227</c:v>
                </c:pt>
                <c:pt idx="33524">
                  <c:v>114.6169667762</c:v>
                </c:pt>
                <c:pt idx="33525">
                  <c:v>114.6172812713</c:v>
                </c:pt>
                <c:pt idx="33526">
                  <c:v>114.6178369526</c:v>
                </c:pt>
                <c:pt idx="33527">
                  <c:v>114.6183269527</c:v>
                </c:pt>
                <c:pt idx="33528">
                  <c:v>114.6187127781</c:v>
                </c:pt>
                <c:pt idx="33529">
                  <c:v>114.61965856819999</c:v>
                </c:pt>
                <c:pt idx="33530">
                  <c:v>114.62037927</c:v>
                </c:pt>
                <c:pt idx="33531">
                  <c:v>114.6210210532</c:v>
                </c:pt>
                <c:pt idx="33532">
                  <c:v>114.62169694000001</c:v>
                </c:pt>
                <c:pt idx="33533">
                  <c:v>114.6219610675</c:v>
                </c:pt>
                <c:pt idx="33534">
                  <c:v>114.62221391760001</c:v>
                </c:pt>
                <c:pt idx="33535">
                  <c:v>114.6231095605</c:v>
                </c:pt>
                <c:pt idx="33536">
                  <c:v>114.6254168408</c:v>
                </c:pt>
                <c:pt idx="33537">
                  <c:v>114.6272034366</c:v>
                </c:pt>
                <c:pt idx="33538">
                  <c:v>114.6277444655</c:v>
                </c:pt>
                <c:pt idx="33539">
                  <c:v>114.6282200432</c:v>
                </c:pt>
                <c:pt idx="33540">
                  <c:v>114.62959890969999</c:v>
                </c:pt>
                <c:pt idx="33541">
                  <c:v>114.6311510515</c:v>
                </c:pt>
                <c:pt idx="33542">
                  <c:v>114.6330351913</c:v>
                </c:pt>
                <c:pt idx="33543">
                  <c:v>114.6346625418</c:v>
                </c:pt>
                <c:pt idx="33544">
                  <c:v>114.6348432969</c:v>
                </c:pt>
                <c:pt idx="33545">
                  <c:v>114.63492479360001</c:v>
                </c:pt>
                <c:pt idx="33546">
                  <c:v>114.635095032</c:v>
                </c:pt>
                <c:pt idx="33547">
                  <c:v>114.6358614241</c:v>
                </c:pt>
                <c:pt idx="33548">
                  <c:v>114.6384729121</c:v>
                </c:pt>
                <c:pt idx="33549">
                  <c:v>114.64105724220001</c:v>
                </c:pt>
                <c:pt idx="33550">
                  <c:v>114.6424053706</c:v>
                </c:pt>
                <c:pt idx="33551">
                  <c:v>114.6432716554</c:v>
                </c:pt>
                <c:pt idx="33552">
                  <c:v>114.64358282889999</c:v>
                </c:pt>
                <c:pt idx="33553">
                  <c:v>114.64500068850001</c:v>
                </c:pt>
                <c:pt idx="33554">
                  <c:v>114.64621524490001</c:v>
                </c:pt>
                <c:pt idx="33555">
                  <c:v>114.6464254218</c:v>
                </c:pt>
                <c:pt idx="33556">
                  <c:v>114.6476537254</c:v>
                </c:pt>
                <c:pt idx="33557">
                  <c:v>114.6487194881</c:v>
                </c:pt>
                <c:pt idx="33558">
                  <c:v>114.6487932078</c:v>
                </c:pt>
                <c:pt idx="33559">
                  <c:v>114.6494869726</c:v>
                </c:pt>
                <c:pt idx="33560">
                  <c:v>114.65043250150001</c:v>
                </c:pt>
                <c:pt idx="33561">
                  <c:v>114.6514531843</c:v>
                </c:pt>
                <c:pt idx="33562">
                  <c:v>114.6522735959</c:v>
                </c:pt>
                <c:pt idx="33563">
                  <c:v>114.65280326120001</c:v>
                </c:pt>
                <c:pt idx="33564">
                  <c:v>114.6540199415</c:v>
                </c:pt>
                <c:pt idx="33565">
                  <c:v>114.65517143869999</c:v>
                </c:pt>
                <c:pt idx="33566">
                  <c:v>114.6567697336</c:v>
                </c:pt>
                <c:pt idx="33567">
                  <c:v>114.65836284</c:v>
                </c:pt>
                <c:pt idx="33568">
                  <c:v>114.6589776293</c:v>
                </c:pt>
                <c:pt idx="33569">
                  <c:v>114.6598839759</c:v>
                </c:pt>
                <c:pt idx="33570">
                  <c:v>114.6624241185</c:v>
                </c:pt>
                <c:pt idx="33571">
                  <c:v>114.66476488950001</c:v>
                </c:pt>
                <c:pt idx="33572">
                  <c:v>114.66541463439999</c:v>
                </c:pt>
                <c:pt idx="33573">
                  <c:v>114.6671998387</c:v>
                </c:pt>
                <c:pt idx="33574">
                  <c:v>114.6701986823</c:v>
                </c:pt>
                <c:pt idx="33575">
                  <c:v>114.67183926449999</c:v>
                </c:pt>
                <c:pt idx="33576">
                  <c:v>114.6721024995</c:v>
                </c:pt>
                <c:pt idx="33577">
                  <c:v>114.6723684374</c:v>
                </c:pt>
                <c:pt idx="33578">
                  <c:v>114.6727864802</c:v>
                </c:pt>
                <c:pt idx="33579">
                  <c:v>114.67351111070001</c:v>
                </c:pt>
                <c:pt idx="33580">
                  <c:v>114.675032247</c:v>
                </c:pt>
                <c:pt idx="33581">
                  <c:v>114.6767293746</c:v>
                </c:pt>
                <c:pt idx="33582">
                  <c:v>114.6777390205</c:v>
                </c:pt>
                <c:pt idx="33583">
                  <c:v>114.6783335424</c:v>
                </c:pt>
                <c:pt idx="33584">
                  <c:v>114.67881389119999</c:v>
                </c:pt>
                <c:pt idx="33585">
                  <c:v>114.6791927296</c:v>
                </c:pt>
                <c:pt idx="33586">
                  <c:v>114.67965756149999</c:v>
                </c:pt>
                <c:pt idx="33587">
                  <c:v>114.6804194365</c:v>
                </c:pt>
                <c:pt idx="33588">
                  <c:v>114.6809903634</c:v>
                </c:pt>
                <c:pt idx="33589">
                  <c:v>114.6810729859</c:v>
                </c:pt>
                <c:pt idx="33590">
                  <c:v>114.6828425704</c:v>
                </c:pt>
                <c:pt idx="33591">
                  <c:v>114.6846112975</c:v>
                </c:pt>
                <c:pt idx="33592">
                  <c:v>114.68572459000001</c:v>
                </c:pt>
                <c:pt idx="33593">
                  <c:v>114.6875796429</c:v>
                </c:pt>
                <c:pt idx="33594">
                  <c:v>114.6902621457</c:v>
                </c:pt>
                <c:pt idx="33595">
                  <c:v>114.6923954146</c:v>
                </c:pt>
                <c:pt idx="33596">
                  <c:v>114.6929626507</c:v>
                </c:pt>
                <c:pt idx="33597">
                  <c:v>114.6948236755</c:v>
                </c:pt>
                <c:pt idx="33598">
                  <c:v>114.69665398239999</c:v>
                </c:pt>
                <c:pt idx="33599">
                  <c:v>114.697053381</c:v>
                </c:pt>
                <c:pt idx="33600">
                  <c:v>114.6979789757</c:v>
                </c:pt>
                <c:pt idx="33601">
                  <c:v>114.6993506841</c:v>
                </c:pt>
                <c:pt idx="33602">
                  <c:v>114.7004773167</c:v>
                </c:pt>
                <c:pt idx="33603">
                  <c:v>114.70117071360001</c:v>
                </c:pt>
                <c:pt idx="33604">
                  <c:v>114.701622708</c:v>
                </c:pt>
                <c:pt idx="33605">
                  <c:v>114.7022881083</c:v>
                </c:pt>
                <c:pt idx="33606">
                  <c:v>114.7027551021</c:v>
                </c:pt>
                <c:pt idx="33607">
                  <c:v>114.7035625645</c:v>
                </c:pt>
                <c:pt idx="33608">
                  <c:v>114.7053528791</c:v>
                </c:pt>
                <c:pt idx="33609">
                  <c:v>114.70673303549999</c:v>
                </c:pt>
                <c:pt idx="33610">
                  <c:v>114.70725493960001</c:v>
                </c:pt>
                <c:pt idx="33611">
                  <c:v>114.7078092109</c:v>
                </c:pt>
                <c:pt idx="33612">
                  <c:v>114.7082913683</c:v>
                </c:pt>
                <c:pt idx="33613">
                  <c:v>114.709717615</c:v>
                </c:pt>
                <c:pt idx="33614">
                  <c:v>114.71100261540001</c:v>
                </c:pt>
                <c:pt idx="33615">
                  <c:v>114.7116745571</c:v>
                </c:pt>
                <c:pt idx="33616">
                  <c:v>114.71255927590001</c:v>
                </c:pt>
                <c:pt idx="33617">
                  <c:v>114.7131077272</c:v>
                </c:pt>
                <c:pt idx="33618">
                  <c:v>114.714083934</c:v>
                </c:pt>
                <c:pt idx="33619">
                  <c:v>114.7153613957</c:v>
                </c:pt>
                <c:pt idx="33620">
                  <c:v>114.71724375150001</c:v>
                </c:pt>
                <c:pt idx="33621">
                  <c:v>114.71928884810001</c:v>
                </c:pt>
                <c:pt idx="33622">
                  <c:v>114.72042472290001</c:v>
                </c:pt>
                <c:pt idx="33623">
                  <c:v>114.7237476751</c:v>
                </c:pt>
                <c:pt idx="33624">
                  <c:v>114.7270130412</c:v>
                </c:pt>
                <c:pt idx="33625">
                  <c:v>114.7274744912</c:v>
                </c:pt>
                <c:pt idx="33626">
                  <c:v>114.72783402570001</c:v>
                </c:pt>
                <c:pt idx="33627">
                  <c:v>114.72868075469999</c:v>
                </c:pt>
                <c:pt idx="33628">
                  <c:v>114.7296256156</c:v>
                </c:pt>
                <c:pt idx="33629">
                  <c:v>114.7303843509</c:v>
                </c:pt>
                <c:pt idx="33630">
                  <c:v>114.7309874021</c:v>
                </c:pt>
                <c:pt idx="33631">
                  <c:v>114.731326497</c:v>
                </c:pt>
                <c:pt idx="33632">
                  <c:v>114.7326416201</c:v>
                </c:pt>
                <c:pt idx="33633">
                  <c:v>114.7348151787</c:v>
                </c:pt>
                <c:pt idx="33634">
                  <c:v>114.7359986986</c:v>
                </c:pt>
                <c:pt idx="33635">
                  <c:v>114.7405763515</c:v>
                </c:pt>
                <c:pt idx="33636">
                  <c:v>114.74524295889999</c:v>
                </c:pt>
                <c:pt idx="33637">
                  <c:v>114.74621383500001</c:v>
                </c:pt>
                <c:pt idx="33638">
                  <c:v>114.7471484762</c:v>
                </c:pt>
                <c:pt idx="33639">
                  <c:v>114.7475738312</c:v>
                </c:pt>
                <c:pt idx="33640">
                  <c:v>114.7484257862</c:v>
                </c:pt>
                <c:pt idx="33641">
                  <c:v>114.74974082129999</c:v>
                </c:pt>
                <c:pt idx="33642">
                  <c:v>114.7507551671</c:v>
                </c:pt>
                <c:pt idx="33643">
                  <c:v>114.7519906049</c:v>
                </c:pt>
                <c:pt idx="33644">
                  <c:v>114.753479094</c:v>
                </c:pt>
                <c:pt idx="33645">
                  <c:v>114.7544845083</c:v>
                </c:pt>
                <c:pt idx="33646">
                  <c:v>114.75578252450001</c:v>
                </c:pt>
                <c:pt idx="33647">
                  <c:v>114.757331026</c:v>
                </c:pt>
                <c:pt idx="33648">
                  <c:v>114.7584168628</c:v>
                </c:pt>
                <c:pt idx="33649">
                  <c:v>114.759604495</c:v>
                </c:pt>
                <c:pt idx="33650">
                  <c:v>114.76091744199999</c:v>
                </c:pt>
                <c:pt idx="33651">
                  <c:v>114.7618958556</c:v>
                </c:pt>
                <c:pt idx="33652">
                  <c:v>114.76394584880001</c:v>
                </c:pt>
                <c:pt idx="33653">
                  <c:v>114.76573836759999</c:v>
                </c:pt>
                <c:pt idx="33654">
                  <c:v>114.7659884123</c:v>
                </c:pt>
                <c:pt idx="33655">
                  <c:v>114.7674190363</c:v>
                </c:pt>
                <c:pt idx="33656">
                  <c:v>114.77037425890001</c:v>
                </c:pt>
                <c:pt idx="33657">
                  <c:v>114.7723228996</c:v>
                </c:pt>
                <c:pt idx="33658">
                  <c:v>114.77275140170001</c:v>
                </c:pt>
                <c:pt idx="33659">
                  <c:v>114.7735512702</c:v>
                </c:pt>
                <c:pt idx="33660">
                  <c:v>114.774742499</c:v>
                </c:pt>
                <c:pt idx="33661">
                  <c:v>114.77586692040001</c:v>
                </c:pt>
                <c:pt idx="33662">
                  <c:v>114.77673196409999</c:v>
                </c:pt>
                <c:pt idx="33663">
                  <c:v>114.77715351800001</c:v>
                </c:pt>
                <c:pt idx="33664">
                  <c:v>114.7778540505</c:v>
                </c:pt>
                <c:pt idx="33665">
                  <c:v>114.7792523806</c:v>
                </c:pt>
                <c:pt idx="33666">
                  <c:v>114.7813080379</c:v>
                </c:pt>
                <c:pt idx="33667">
                  <c:v>114.7844536696</c:v>
                </c:pt>
                <c:pt idx="33668">
                  <c:v>114.786602077</c:v>
                </c:pt>
                <c:pt idx="33669">
                  <c:v>114.7870537755</c:v>
                </c:pt>
                <c:pt idx="33670">
                  <c:v>114.78771829</c:v>
                </c:pt>
                <c:pt idx="33671">
                  <c:v>114.7882196401</c:v>
                </c:pt>
                <c:pt idx="33672">
                  <c:v>114.7926038192</c:v>
                </c:pt>
                <c:pt idx="33673">
                  <c:v>114.7969312327</c:v>
                </c:pt>
                <c:pt idx="33674">
                  <c:v>114.7971027115</c:v>
                </c:pt>
                <c:pt idx="33675">
                  <c:v>114.7972592178</c:v>
                </c:pt>
                <c:pt idx="33676">
                  <c:v>114.7981447521</c:v>
                </c:pt>
                <c:pt idx="33677">
                  <c:v>114.80057584479999</c:v>
                </c:pt>
                <c:pt idx="33678">
                  <c:v>114.80241887610001</c:v>
                </c:pt>
                <c:pt idx="33679">
                  <c:v>114.8035152077</c:v>
                </c:pt>
                <c:pt idx="33680">
                  <c:v>114.8049685563</c:v>
                </c:pt>
                <c:pt idx="33681">
                  <c:v>114.8059793739</c:v>
                </c:pt>
                <c:pt idx="33682">
                  <c:v>114.8076441513</c:v>
                </c:pt>
                <c:pt idx="33683">
                  <c:v>114.8094978268</c:v>
                </c:pt>
                <c:pt idx="33684">
                  <c:v>114.8106942698</c:v>
                </c:pt>
                <c:pt idx="33685">
                  <c:v>114.81144200280001</c:v>
                </c:pt>
                <c:pt idx="33686">
                  <c:v>114.8124369919</c:v>
                </c:pt>
                <c:pt idx="33687">
                  <c:v>114.8137227446</c:v>
                </c:pt>
                <c:pt idx="33688">
                  <c:v>114.8141948577</c:v>
                </c:pt>
                <c:pt idx="33689">
                  <c:v>114.81500673719999</c:v>
                </c:pt>
                <c:pt idx="33690">
                  <c:v>114.81594754450001</c:v>
                </c:pt>
                <c:pt idx="33691">
                  <c:v>114.81802918060001</c:v>
                </c:pt>
                <c:pt idx="33692">
                  <c:v>114.8200044883</c:v>
                </c:pt>
                <c:pt idx="33693">
                  <c:v>114.8206460549</c:v>
                </c:pt>
                <c:pt idx="33694">
                  <c:v>114.8220808584</c:v>
                </c:pt>
                <c:pt idx="33695">
                  <c:v>114.8230557636</c:v>
                </c:pt>
                <c:pt idx="33696">
                  <c:v>114.8237923608</c:v>
                </c:pt>
                <c:pt idx="33697">
                  <c:v>114.8256557998</c:v>
                </c:pt>
                <c:pt idx="33698">
                  <c:v>114.8270328183</c:v>
                </c:pt>
                <c:pt idx="33699">
                  <c:v>114.8282682169</c:v>
                </c:pt>
                <c:pt idx="33700">
                  <c:v>114.8295528435</c:v>
                </c:pt>
                <c:pt idx="33701">
                  <c:v>114.83173414540001</c:v>
                </c:pt>
                <c:pt idx="33702">
                  <c:v>114.8342915244</c:v>
                </c:pt>
                <c:pt idx="33703">
                  <c:v>114.8366992624</c:v>
                </c:pt>
                <c:pt idx="33704">
                  <c:v>114.8392435009</c:v>
                </c:pt>
                <c:pt idx="33705">
                  <c:v>114.8403446991</c:v>
                </c:pt>
                <c:pt idx="33706">
                  <c:v>114.8427611577</c:v>
                </c:pt>
                <c:pt idx="33707">
                  <c:v>114.8448963582</c:v>
                </c:pt>
                <c:pt idx="33708">
                  <c:v>114.8461106929</c:v>
                </c:pt>
                <c:pt idx="33709">
                  <c:v>114.849293523</c:v>
                </c:pt>
                <c:pt idx="33710">
                  <c:v>114.8514404786</c:v>
                </c:pt>
                <c:pt idx="33711">
                  <c:v>114.85229479349999</c:v>
                </c:pt>
                <c:pt idx="33712">
                  <c:v>114.85593297440001</c:v>
                </c:pt>
                <c:pt idx="33713">
                  <c:v>114.8593096771</c:v>
                </c:pt>
                <c:pt idx="33714">
                  <c:v>114.8605725684</c:v>
                </c:pt>
                <c:pt idx="33715">
                  <c:v>114.8617622191</c:v>
                </c:pt>
                <c:pt idx="33716">
                  <c:v>114.8632975469</c:v>
                </c:pt>
                <c:pt idx="33717">
                  <c:v>114.8653364604</c:v>
                </c:pt>
                <c:pt idx="33718">
                  <c:v>114.8667497949</c:v>
                </c:pt>
                <c:pt idx="33719">
                  <c:v>114.8673233267</c:v>
                </c:pt>
                <c:pt idx="33720">
                  <c:v>114.8687525031</c:v>
                </c:pt>
                <c:pt idx="33721">
                  <c:v>114.8706200366</c:v>
                </c:pt>
                <c:pt idx="33722">
                  <c:v>114.8714787552</c:v>
                </c:pt>
                <c:pt idx="33723">
                  <c:v>114.8724060728</c:v>
                </c:pt>
                <c:pt idx="33724">
                  <c:v>114.87350324099999</c:v>
                </c:pt>
                <c:pt idx="33725">
                  <c:v>114.8740971582</c:v>
                </c:pt>
                <c:pt idx="33726">
                  <c:v>114.8747063256</c:v>
                </c:pt>
                <c:pt idx="33727">
                  <c:v>114.8755454702</c:v>
                </c:pt>
                <c:pt idx="33728">
                  <c:v>114.8759468761</c:v>
                </c:pt>
                <c:pt idx="33729">
                  <c:v>114.8779491376</c:v>
                </c:pt>
                <c:pt idx="33730">
                  <c:v>114.881124521</c:v>
                </c:pt>
                <c:pt idx="33731">
                  <c:v>114.8827057238</c:v>
                </c:pt>
                <c:pt idx="33732">
                  <c:v>114.88433013949999</c:v>
                </c:pt>
                <c:pt idx="33733">
                  <c:v>114.8863435378</c:v>
                </c:pt>
                <c:pt idx="33734">
                  <c:v>114.88740051240001</c:v>
                </c:pt>
                <c:pt idx="33735">
                  <c:v>114.88815433409999</c:v>
                </c:pt>
                <c:pt idx="33736">
                  <c:v>114.88939867889999</c:v>
                </c:pt>
                <c:pt idx="33737">
                  <c:v>114.8902491429</c:v>
                </c:pt>
                <c:pt idx="33738">
                  <c:v>114.8914089005</c:v>
                </c:pt>
                <c:pt idx="33739">
                  <c:v>114.8926442401</c:v>
                </c:pt>
                <c:pt idx="33740">
                  <c:v>114.8933495621</c:v>
                </c:pt>
                <c:pt idx="33741">
                  <c:v>114.8943531131</c:v>
                </c:pt>
                <c:pt idx="33742">
                  <c:v>114.89481863250001</c:v>
                </c:pt>
                <c:pt idx="33743">
                  <c:v>114.8957179034</c:v>
                </c:pt>
                <c:pt idx="33744">
                  <c:v>114.89679948520001</c:v>
                </c:pt>
                <c:pt idx="33745">
                  <c:v>114.89707703400001</c:v>
                </c:pt>
                <c:pt idx="33746">
                  <c:v>114.8979328768</c:v>
                </c:pt>
                <c:pt idx="33747">
                  <c:v>114.9011862908</c:v>
                </c:pt>
                <c:pt idx="33748">
                  <c:v>114.90441826030001</c:v>
                </c:pt>
                <c:pt idx="33749">
                  <c:v>114.9052652948</c:v>
                </c:pt>
                <c:pt idx="33750">
                  <c:v>114.90535122830001</c:v>
                </c:pt>
                <c:pt idx="33751">
                  <c:v>114.9058685091</c:v>
                </c:pt>
                <c:pt idx="33752">
                  <c:v>114.908267032</c:v>
                </c:pt>
                <c:pt idx="33753">
                  <c:v>114.910539484</c:v>
                </c:pt>
                <c:pt idx="33754">
                  <c:v>114.9114562626</c:v>
                </c:pt>
                <c:pt idx="33755">
                  <c:v>114.9122127457</c:v>
                </c:pt>
                <c:pt idx="33756">
                  <c:v>114.9138062717</c:v>
                </c:pt>
                <c:pt idx="33757">
                  <c:v>114.9161372585</c:v>
                </c:pt>
                <c:pt idx="33758">
                  <c:v>114.91838308120001</c:v>
                </c:pt>
                <c:pt idx="33759">
                  <c:v>114.9205289949</c:v>
                </c:pt>
                <c:pt idx="33760">
                  <c:v>114.9232773227</c:v>
                </c:pt>
                <c:pt idx="33761">
                  <c:v>114.9272309067</c:v>
                </c:pt>
                <c:pt idx="33762">
                  <c:v>114.9294552285</c:v>
                </c:pt>
                <c:pt idx="33763">
                  <c:v>114.93127287820001</c:v>
                </c:pt>
                <c:pt idx="33764">
                  <c:v>114.93294180460001</c:v>
                </c:pt>
                <c:pt idx="33765">
                  <c:v>114.9354859523</c:v>
                </c:pt>
                <c:pt idx="33766">
                  <c:v>114.938319527</c:v>
                </c:pt>
                <c:pt idx="33767">
                  <c:v>114.93956839329999</c:v>
                </c:pt>
                <c:pt idx="33768">
                  <c:v>114.9414752567</c:v>
                </c:pt>
                <c:pt idx="33769">
                  <c:v>114.94515907109999</c:v>
                </c:pt>
                <c:pt idx="33770">
                  <c:v>114.9482473015</c:v>
                </c:pt>
                <c:pt idx="33771">
                  <c:v>114.9488667712</c:v>
                </c:pt>
                <c:pt idx="33772">
                  <c:v>114.94979958899999</c:v>
                </c:pt>
                <c:pt idx="33773">
                  <c:v>114.9510485341</c:v>
                </c:pt>
                <c:pt idx="33774">
                  <c:v>114.9522277802</c:v>
                </c:pt>
                <c:pt idx="33775">
                  <c:v>114.9535580686</c:v>
                </c:pt>
                <c:pt idx="33776">
                  <c:v>114.9553202236</c:v>
                </c:pt>
                <c:pt idx="33777">
                  <c:v>114.95668316530001</c:v>
                </c:pt>
                <c:pt idx="33778">
                  <c:v>114.9583875285</c:v>
                </c:pt>
                <c:pt idx="33779">
                  <c:v>114.9598386431</c:v>
                </c:pt>
                <c:pt idx="33780">
                  <c:v>114.9607702105</c:v>
                </c:pt>
                <c:pt idx="33781">
                  <c:v>114.9616581449</c:v>
                </c:pt>
                <c:pt idx="33782">
                  <c:v>114.9624102951</c:v>
                </c:pt>
                <c:pt idx="33783">
                  <c:v>114.9640019316</c:v>
                </c:pt>
                <c:pt idx="33784">
                  <c:v>114.965200379</c:v>
                </c:pt>
                <c:pt idx="33785">
                  <c:v>114.9671036228</c:v>
                </c:pt>
                <c:pt idx="33786">
                  <c:v>114.96958676</c:v>
                </c:pt>
                <c:pt idx="33787">
                  <c:v>114.9713510684</c:v>
                </c:pt>
                <c:pt idx="33788">
                  <c:v>114.9725073979</c:v>
                </c:pt>
                <c:pt idx="33789">
                  <c:v>114.9734798584</c:v>
                </c:pt>
                <c:pt idx="33790">
                  <c:v>114.97493666930001</c:v>
                </c:pt>
                <c:pt idx="33791">
                  <c:v>114.9779964163</c:v>
                </c:pt>
                <c:pt idx="33792">
                  <c:v>114.98101286409999</c:v>
                </c:pt>
                <c:pt idx="33793">
                  <c:v>114.98218491439999</c:v>
                </c:pt>
                <c:pt idx="33794">
                  <c:v>114.982646778</c:v>
                </c:pt>
                <c:pt idx="33795">
                  <c:v>114.9830344982</c:v>
                </c:pt>
                <c:pt idx="33796">
                  <c:v>114.98549770530001</c:v>
                </c:pt>
                <c:pt idx="33797">
                  <c:v>114.9876770666</c:v>
                </c:pt>
                <c:pt idx="33798">
                  <c:v>114.9877379607</c:v>
                </c:pt>
                <c:pt idx="33799">
                  <c:v>114.9883672026</c:v>
                </c:pt>
                <c:pt idx="33800">
                  <c:v>114.9906436628</c:v>
                </c:pt>
                <c:pt idx="33801">
                  <c:v>114.9925307537</c:v>
                </c:pt>
                <c:pt idx="33802">
                  <c:v>114.9928007792</c:v>
                </c:pt>
                <c:pt idx="33803">
                  <c:v>114.9936421301</c:v>
                </c:pt>
                <c:pt idx="33804">
                  <c:v>114.996808233</c:v>
                </c:pt>
                <c:pt idx="33805">
                  <c:v>115.0000941862</c:v>
                </c:pt>
                <c:pt idx="33806">
                  <c:v>115.00163645870001</c:v>
                </c:pt>
                <c:pt idx="33807">
                  <c:v>115.0024618346</c:v>
                </c:pt>
                <c:pt idx="33808">
                  <c:v>115.0028291512</c:v>
                </c:pt>
                <c:pt idx="33809">
                  <c:v>115.0041740419</c:v>
                </c:pt>
                <c:pt idx="33810">
                  <c:v>115.0055894066</c:v>
                </c:pt>
                <c:pt idx="33811">
                  <c:v>115.0062064225</c:v>
                </c:pt>
                <c:pt idx="33812">
                  <c:v>115.0075250644</c:v>
                </c:pt>
                <c:pt idx="33813">
                  <c:v>115.0091243536</c:v>
                </c:pt>
                <c:pt idx="33814">
                  <c:v>115.0101197688</c:v>
                </c:pt>
                <c:pt idx="33815">
                  <c:v>115.01195703480001</c:v>
                </c:pt>
                <c:pt idx="33816">
                  <c:v>115.0147019807</c:v>
                </c:pt>
                <c:pt idx="33817">
                  <c:v>115.0163817059</c:v>
                </c:pt>
                <c:pt idx="33818">
                  <c:v>115.0190292698</c:v>
                </c:pt>
                <c:pt idx="33819">
                  <c:v>115.02221798479999</c:v>
                </c:pt>
                <c:pt idx="33820">
                  <c:v>115.0249615315</c:v>
                </c:pt>
                <c:pt idx="33821">
                  <c:v>115.026833002</c:v>
                </c:pt>
                <c:pt idx="33822">
                  <c:v>115.0273562333</c:v>
                </c:pt>
                <c:pt idx="33823">
                  <c:v>115.0283565476</c:v>
                </c:pt>
                <c:pt idx="33824">
                  <c:v>115.029193948</c:v>
                </c:pt>
                <c:pt idx="33825">
                  <c:v>115.0294702552</c:v>
                </c:pt>
                <c:pt idx="33826">
                  <c:v>115.0300218973</c:v>
                </c:pt>
                <c:pt idx="33827">
                  <c:v>115.0330330405</c:v>
                </c:pt>
                <c:pt idx="33828">
                  <c:v>115.0361280459</c:v>
                </c:pt>
                <c:pt idx="33829">
                  <c:v>115.037158768</c:v>
                </c:pt>
                <c:pt idx="33830">
                  <c:v>115.0396180036</c:v>
                </c:pt>
                <c:pt idx="33831">
                  <c:v>115.0424167048</c:v>
                </c:pt>
                <c:pt idx="33832">
                  <c:v>115.0432860435</c:v>
                </c:pt>
                <c:pt idx="33833">
                  <c:v>115.04494898279999</c:v>
                </c:pt>
                <c:pt idx="33834">
                  <c:v>115.0476851121</c:v>
                </c:pt>
                <c:pt idx="33835">
                  <c:v>115.04916902879999</c:v>
                </c:pt>
                <c:pt idx="33836">
                  <c:v>115.05076719509999</c:v>
                </c:pt>
                <c:pt idx="33837">
                  <c:v>115.0534755629</c:v>
                </c:pt>
                <c:pt idx="33838">
                  <c:v>115.0553863504</c:v>
                </c:pt>
                <c:pt idx="33839">
                  <c:v>115.05616018649999</c:v>
                </c:pt>
                <c:pt idx="33840">
                  <c:v>115.0577232838</c:v>
                </c:pt>
                <c:pt idx="33841">
                  <c:v>115.05925653529999</c:v>
                </c:pt>
                <c:pt idx="33842">
                  <c:v>115.0600880241</c:v>
                </c:pt>
                <c:pt idx="33843">
                  <c:v>115.0623069402</c:v>
                </c:pt>
                <c:pt idx="33844">
                  <c:v>115.0644570422</c:v>
                </c:pt>
                <c:pt idx="33845">
                  <c:v>115.0651972138</c:v>
                </c:pt>
                <c:pt idx="33846">
                  <c:v>115.06593705269999</c:v>
                </c:pt>
                <c:pt idx="33847">
                  <c:v>115.0666545063</c:v>
                </c:pt>
                <c:pt idx="33848">
                  <c:v>115.06774248070001</c:v>
                </c:pt>
                <c:pt idx="33849">
                  <c:v>115.0686353788</c:v>
                </c:pt>
                <c:pt idx="33850">
                  <c:v>115.0689542704</c:v>
                </c:pt>
                <c:pt idx="33851">
                  <c:v>115.0702766137</c:v>
                </c:pt>
                <c:pt idx="33852">
                  <c:v>115.07161946879999</c:v>
                </c:pt>
                <c:pt idx="33853">
                  <c:v>115.07258629019999</c:v>
                </c:pt>
                <c:pt idx="33854">
                  <c:v>115.075447544</c:v>
                </c:pt>
                <c:pt idx="33855">
                  <c:v>115.07940159330001</c:v>
                </c:pt>
                <c:pt idx="33856">
                  <c:v>115.0818076226</c:v>
                </c:pt>
                <c:pt idx="33857">
                  <c:v>115.0825986011</c:v>
                </c:pt>
                <c:pt idx="33858">
                  <c:v>115.0830171337</c:v>
                </c:pt>
                <c:pt idx="33859">
                  <c:v>115.0840107425</c:v>
                </c:pt>
                <c:pt idx="33860">
                  <c:v>115.0854365701</c:v>
                </c:pt>
                <c:pt idx="33861">
                  <c:v>115.0879304569</c:v>
                </c:pt>
                <c:pt idx="33862">
                  <c:v>115.09153358189999</c:v>
                </c:pt>
                <c:pt idx="33863">
                  <c:v>115.0935956615</c:v>
                </c:pt>
                <c:pt idx="33864">
                  <c:v>115.0939545328</c:v>
                </c:pt>
                <c:pt idx="33865">
                  <c:v>115.0950044248</c:v>
                </c:pt>
                <c:pt idx="33866">
                  <c:v>115.096566047</c:v>
                </c:pt>
                <c:pt idx="33867">
                  <c:v>115.0981410663</c:v>
                </c:pt>
                <c:pt idx="33868">
                  <c:v>115.09958006959999</c:v>
                </c:pt>
                <c:pt idx="33869">
                  <c:v>115.1009156269</c:v>
                </c:pt>
                <c:pt idx="33870">
                  <c:v>115.1030909577</c:v>
                </c:pt>
                <c:pt idx="33871">
                  <c:v>115.1045130645</c:v>
                </c:pt>
                <c:pt idx="33872">
                  <c:v>115.1048628888</c:v>
                </c:pt>
                <c:pt idx="33873">
                  <c:v>115.107337609</c:v>
                </c:pt>
                <c:pt idx="33874">
                  <c:v>115.1108158036</c:v>
                </c:pt>
                <c:pt idx="33875">
                  <c:v>115.1122849028</c:v>
                </c:pt>
                <c:pt idx="33876">
                  <c:v>115.1126987176</c:v>
                </c:pt>
                <c:pt idx="33877">
                  <c:v>115.1130428015</c:v>
                </c:pt>
                <c:pt idx="33878">
                  <c:v>115.1142868022</c:v>
                </c:pt>
                <c:pt idx="33879">
                  <c:v>115.1157837943</c:v>
                </c:pt>
                <c:pt idx="33880">
                  <c:v>115.11618168539999</c:v>
                </c:pt>
                <c:pt idx="33881">
                  <c:v>115.11628000010001</c:v>
                </c:pt>
                <c:pt idx="33882">
                  <c:v>115.1193066376</c:v>
                </c:pt>
                <c:pt idx="33883">
                  <c:v>115.1230156777</c:v>
                </c:pt>
                <c:pt idx="33884">
                  <c:v>115.1244752011</c:v>
                </c:pt>
                <c:pt idx="33885">
                  <c:v>115.1257133347</c:v>
                </c:pt>
                <c:pt idx="33886">
                  <c:v>115.1264136002</c:v>
                </c:pt>
                <c:pt idx="33887">
                  <c:v>115.1269586364</c:v>
                </c:pt>
                <c:pt idx="33888">
                  <c:v>115.130024695</c:v>
                </c:pt>
                <c:pt idx="33889">
                  <c:v>115.1327382337</c:v>
                </c:pt>
                <c:pt idx="33890">
                  <c:v>115.134272458</c:v>
                </c:pt>
                <c:pt idx="33891">
                  <c:v>115.1359333313</c:v>
                </c:pt>
                <c:pt idx="33892">
                  <c:v>115.136393293</c:v>
                </c:pt>
                <c:pt idx="33893">
                  <c:v>115.1368781929</c:v>
                </c:pt>
                <c:pt idx="33894">
                  <c:v>115.13712733280001</c:v>
                </c:pt>
                <c:pt idx="33895">
                  <c:v>115.1387152815</c:v>
                </c:pt>
                <c:pt idx="33896">
                  <c:v>115.1406440932</c:v>
                </c:pt>
                <c:pt idx="33897">
                  <c:v>115.141331792</c:v>
                </c:pt>
                <c:pt idx="33898">
                  <c:v>115.1422592941</c:v>
                </c:pt>
                <c:pt idx="33899">
                  <c:v>115.1438498959</c:v>
                </c:pt>
                <c:pt idx="33900">
                  <c:v>115.1459743346</c:v>
                </c:pt>
                <c:pt idx="33901">
                  <c:v>115.14802235569999</c:v>
                </c:pt>
                <c:pt idx="33902">
                  <c:v>115.14896069220001</c:v>
                </c:pt>
                <c:pt idx="33903">
                  <c:v>115.1493891767</c:v>
                </c:pt>
                <c:pt idx="33904">
                  <c:v>115.1499101277</c:v>
                </c:pt>
                <c:pt idx="33905">
                  <c:v>115.1507275371</c:v>
                </c:pt>
                <c:pt idx="33906">
                  <c:v>115.1514490749</c:v>
                </c:pt>
                <c:pt idx="33907">
                  <c:v>115.1521574958</c:v>
                </c:pt>
                <c:pt idx="33908">
                  <c:v>115.1529083712</c:v>
                </c:pt>
                <c:pt idx="33909">
                  <c:v>115.15324543049999</c:v>
                </c:pt>
                <c:pt idx="33910">
                  <c:v>115.1537282435</c:v>
                </c:pt>
                <c:pt idx="33911">
                  <c:v>115.15429664849999</c:v>
                </c:pt>
                <c:pt idx="33912">
                  <c:v>115.15500211360001</c:v>
                </c:pt>
                <c:pt idx="33913">
                  <c:v>115.1563402755</c:v>
                </c:pt>
                <c:pt idx="33914">
                  <c:v>115.15776717689999</c:v>
                </c:pt>
                <c:pt idx="33915">
                  <c:v>115.1586607509</c:v>
                </c:pt>
                <c:pt idx="33916">
                  <c:v>115.159321607</c:v>
                </c:pt>
                <c:pt idx="33917">
                  <c:v>115.16017786579999</c:v>
                </c:pt>
                <c:pt idx="33918">
                  <c:v>115.1608735415</c:v>
                </c:pt>
                <c:pt idx="33919">
                  <c:v>115.161978659</c:v>
                </c:pt>
                <c:pt idx="33920">
                  <c:v>115.1635473692</c:v>
                </c:pt>
                <c:pt idx="33921">
                  <c:v>115.1645585353</c:v>
                </c:pt>
                <c:pt idx="33922">
                  <c:v>115.16507199420001</c:v>
                </c:pt>
                <c:pt idx="33923">
                  <c:v>115.1661427173</c:v>
                </c:pt>
                <c:pt idx="33924">
                  <c:v>115.1676530586</c:v>
                </c:pt>
                <c:pt idx="33925">
                  <c:v>115.1688078108</c:v>
                </c:pt>
                <c:pt idx="33926">
                  <c:v>115.1712674021</c:v>
                </c:pt>
                <c:pt idx="33927">
                  <c:v>115.17395319640001</c:v>
                </c:pt>
                <c:pt idx="33928">
                  <c:v>115.17537244979999</c:v>
                </c:pt>
                <c:pt idx="33929">
                  <c:v>115.1766531973</c:v>
                </c:pt>
                <c:pt idx="33930">
                  <c:v>115.1776120001</c:v>
                </c:pt>
                <c:pt idx="33931">
                  <c:v>115.1784483304</c:v>
                </c:pt>
                <c:pt idx="33932">
                  <c:v>115.18110147669999</c:v>
                </c:pt>
                <c:pt idx="33933">
                  <c:v>115.183431856</c:v>
                </c:pt>
                <c:pt idx="33934">
                  <c:v>115.18720530020001</c:v>
                </c:pt>
                <c:pt idx="33935">
                  <c:v>115.190791459</c:v>
                </c:pt>
                <c:pt idx="33936">
                  <c:v>115.1911740095</c:v>
                </c:pt>
                <c:pt idx="33937">
                  <c:v>115.1918431175</c:v>
                </c:pt>
                <c:pt idx="33938">
                  <c:v>115.1925623405</c:v>
                </c:pt>
                <c:pt idx="33939">
                  <c:v>115.1952194544</c:v>
                </c:pt>
                <c:pt idx="33940">
                  <c:v>115.1989030366</c:v>
                </c:pt>
                <c:pt idx="33941">
                  <c:v>115.20129289320001</c:v>
                </c:pt>
                <c:pt idx="33942">
                  <c:v>115.20320808290001</c:v>
                </c:pt>
                <c:pt idx="33943">
                  <c:v>115.2048916942</c:v>
                </c:pt>
                <c:pt idx="33944">
                  <c:v>115.2059716265</c:v>
                </c:pt>
                <c:pt idx="33945">
                  <c:v>115.2066374402</c:v>
                </c:pt>
                <c:pt idx="33946">
                  <c:v>115.2071006011</c:v>
                </c:pt>
                <c:pt idx="33947">
                  <c:v>115.20795230500001</c:v>
                </c:pt>
                <c:pt idx="33948">
                  <c:v>115.2093642759</c:v>
                </c:pt>
                <c:pt idx="33949">
                  <c:v>115.2107857689</c:v>
                </c:pt>
                <c:pt idx="33950">
                  <c:v>115.211761094</c:v>
                </c:pt>
                <c:pt idx="33951">
                  <c:v>115.2123485762</c:v>
                </c:pt>
                <c:pt idx="33952">
                  <c:v>115.21295223209999</c:v>
                </c:pt>
                <c:pt idx="33953">
                  <c:v>115.2133571896</c:v>
                </c:pt>
                <c:pt idx="33954">
                  <c:v>115.21380856490001</c:v>
                </c:pt>
                <c:pt idx="33955">
                  <c:v>115.2143974335</c:v>
                </c:pt>
                <c:pt idx="33956">
                  <c:v>115.21603145580001</c:v>
                </c:pt>
                <c:pt idx="33957">
                  <c:v>115.2180600237</c:v>
                </c:pt>
                <c:pt idx="33958">
                  <c:v>115.2188549184</c:v>
                </c:pt>
                <c:pt idx="33959">
                  <c:v>115.21985496889999</c:v>
                </c:pt>
                <c:pt idx="33960">
                  <c:v>115.2214279862</c:v>
                </c:pt>
                <c:pt idx="33961">
                  <c:v>115.22340101029999</c:v>
                </c:pt>
                <c:pt idx="33962">
                  <c:v>115.2253054768</c:v>
                </c:pt>
                <c:pt idx="33963">
                  <c:v>115.2264928793</c:v>
                </c:pt>
                <c:pt idx="33964">
                  <c:v>115.2274014776</c:v>
                </c:pt>
                <c:pt idx="33965">
                  <c:v>115.2281865013</c:v>
                </c:pt>
                <c:pt idx="33966">
                  <c:v>115.2288537611</c:v>
                </c:pt>
                <c:pt idx="33967">
                  <c:v>115.22951036870001</c:v>
                </c:pt>
                <c:pt idx="33968">
                  <c:v>115.2305162377</c:v>
                </c:pt>
                <c:pt idx="33969">
                  <c:v>115.2311588245</c:v>
                </c:pt>
                <c:pt idx="33970">
                  <c:v>115.2326241895</c:v>
                </c:pt>
                <c:pt idx="33971">
                  <c:v>115.2344861082</c:v>
                </c:pt>
                <c:pt idx="33972">
                  <c:v>115.2357879322</c:v>
                </c:pt>
                <c:pt idx="33973">
                  <c:v>115.2366458549</c:v>
                </c:pt>
                <c:pt idx="33974">
                  <c:v>115.2382534826</c:v>
                </c:pt>
                <c:pt idx="33975">
                  <c:v>115.2398290508</c:v>
                </c:pt>
                <c:pt idx="33976">
                  <c:v>115.2400470733</c:v>
                </c:pt>
                <c:pt idx="33977">
                  <c:v>115.2424799317</c:v>
                </c:pt>
                <c:pt idx="33978">
                  <c:v>115.2470546074</c:v>
                </c:pt>
                <c:pt idx="33979">
                  <c:v>115.2494417928</c:v>
                </c:pt>
                <c:pt idx="33980">
                  <c:v>115.2508768014</c:v>
                </c:pt>
                <c:pt idx="33981">
                  <c:v>115.25258860939999</c:v>
                </c:pt>
                <c:pt idx="33982">
                  <c:v>115.25382782760001</c:v>
                </c:pt>
                <c:pt idx="33983">
                  <c:v>115.2555556877</c:v>
                </c:pt>
                <c:pt idx="33984">
                  <c:v>115.2565173763</c:v>
                </c:pt>
                <c:pt idx="33985">
                  <c:v>115.2581812997</c:v>
                </c:pt>
                <c:pt idx="33986">
                  <c:v>115.2597380524</c:v>
                </c:pt>
                <c:pt idx="33987">
                  <c:v>115.2606951354</c:v>
                </c:pt>
                <c:pt idx="33988">
                  <c:v>115.2623577152</c:v>
                </c:pt>
                <c:pt idx="33989">
                  <c:v>115.2648192945</c:v>
                </c:pt>
                <c:pt idx="33990">
                  <c:v>115.2671182468</c:v>
                </c:pt>
                <c:pt idx="33991">
                  <c:v>115.2678150063</c:v>
                </c:pt>
                <c:pt idx="33992">
                  <c:v>115.26901120319999</c:v>
                </c:pt>
                <c:pt idx="33993">
                  <c:v>115.27057180529999</c:v>
                </c:pt>
                <c:pt idx="33994">
                  <c:v>115.2713322085</c:v>
                </c:pt>
                <c:pt idx="33995">
                  <c:v>115.27168783259999</c:v>
                </c:pt>
                <c:pt idx="33996">
                  <c:v>115.27265614549999</c:v>
                </c:pt>
                <c:pt idx="33997">
                  <c:v>115.27387328</c:v>
                </c:pt>
                <c:pt idx="33998">
                  <c:v>115.2742272059</c:v>
                </c:pt>
                <c:pt idx="33999">
                  <c:v>115.27517264479999</c:v>
                </c:pt>
                <c:pt idx="34000">
                  <c:v>115.27647248220001</c:v>
                </c:pt>
                <c:pt idx="34001">
                  <c:v>115.2784718163</c:v>
                </c:pt>
                <c:pt idx="34002">
                  <c:v>115.28070316340001</c:v>
                </c:pt>
                <c:pt idx="34003">
                  <c:v>115.2826051717</c:v>
                </c:pt>
                <c:pt idx="34004">
                  <c:v>115.2840611755</c:v>
                </c:pt>
                <c:pt idx="34005">
                  <c:v>115.2849825521</c:v>
                </c:pt>
                <c:pt idx="34006">
                  <c:v>115.285798849</c:v>
                </c:pt>
                <c:pt idx="34007">
                  <c:v>115.28613484989999</c:v>
                </c:pt>
                <c:pt idx="34008">
                  <c:v>115.2869254981</c:v>
                </c:pt>
                <c:pt idx="34009">
                  <c:v>115.2907123026</c:v>
                </c:pt>
                <c:pt idx="34010">
                  <c:v>115.2946467734</c:v>
                </c:pt>
                <c:pt idx="34011">
                  <c:v>115.296032482</c:v>
                </c:pt>
                <c:pt idx="34012">
                  <c:v>115.2971671774</c:v>
                </c:pt>
                <c:pt idx="34013">
                  <c:v>115.2975728564</c:v>
                </c:pt>
                <c:pt idx="34014">
                  <c:v>115.2979722115</c:v>
                </c:pt>
                <c:pt idx="34015">
                  <c:v>115.2989434732</c:v>
                </c:pt>
                <c:pt idx="34016">
                  <c:v>115.2995592763</c:v>
                </c:pt>
                <c:pt idx="34017">
                  <c:v>115.2998016545</c:v>
                </c:pt>
                <c:pt idx="34018">
                  <c:v>115.3012796311</c:v>
                </c:pt>
                <c:pt idx="34019">
                  <c:v>115.3036169926</c:v>
                </c:pt>
                <c:pt idx="34020">
                  <c:v>115.30506603640001</c:v>
                </c:pt>
                <c:pt idx="34021">
                  <c:v>115.3054884747</c:v>
                </c:pt>
                <c:pt idx="34022">
                  <c:v>115.3057741009</c:v>
                </c:pt>
                <c:pt idx="34023">
                  <c:v>115.3066480112</c:v>
                </c:pt>
                <c:pt idx="34024">
                  <c:v>115.30731667809999</c:v>
                </c:pt>
                <c:pt idx="34025">
                  <c:v>115.3080354044</c:v>
                </c:pt>
                <c:pt idx="34026">
                  <c:v>115.3092457508</c:v>
                </c:pt>
                <c:pt idx="34027">
                  <c:v>115.3102873271</c:v>
                </c:pt>
                <c:pt idx="34028">
                  <c:v>115.3115385397</c:v>
                </c:pt>
                <c:pt idx="34029">
                  <c:v>115.3124686717</c:v>
                </c:pt>
                <c:pt idx="34030">
                  <c:v>115.3138524347</c:v>
                </c:pt>
                <c:pt idx="34031">
                  <c:v>115.3159161478</c:v>
                </c:pt>
                <c:pt idx="34032">
                  <c:v>115.3172373189</c:v>
                </c:pt>
                <c:pt idx="34033">
                  <c:v>115.3182553075</c:v>
                </c:pt>
                <c:pt idx="34034">
                  <c:v>115.3189796683</c:v>
                </c:pt>
                <c:pt idx="34035">
                  <c:v>115.3191585397</c:v>
                </c:pt>
                <c:pt idx="34036">
                  <c:v>115.3196631281</c:v>
                </c:pt>
                <c:pt idx="34037">
                  <c:v>115.3213691717</c:v>
                </c:pt>
                <c:pt idx="34038">
                  <c:v>115.32295041730001</c:v>
                </c:pt>
                <c:pt idx="34039">
                  <c:v>115.3247665371</c:v>
                </c:pt>
                <c:pt idx="34040">
                  <c:v>115.32761383960001</c:v>
                </c:pt>
                <c:pt idx="34041">
                  <c:v>115.3294948711</c:v>
                </c:pt>
                <c:pt idx="34042">
                  <c:v>115.33008748029999</c:v>
                </c:pt>
                <c:pt idx="34043">
                  <c:v>115.3320756017</c:v>
                </c:pt>
                <c:pt idx="34044">
                  <c:v>115.3352686962</c:v>
                </c:pt>
                <c:pt idx="34045">
                  <c:v>115.336586469</c:v>
                </c:pt>
                <c:pt idx="34046">
                  <c:v>115.33744135080001</c:v>
                </c:pt>
                <c:pt idx="34047">
                  <c:v>115.33943105740001</c:v>
                </c:pt>
                <c:pt idx="34048">
                  <c:v>115.3409261666</c:v>
                </c:pt>
                <c:pt idx="34049">
                  <c:v>115.3438572866</c:v>
                </c:pt>
                <c:pt idx="34050">
                  <c:v>115.3473504302</c:v>
                </c:pt>
                <c:pt idx="34051">
                  <c:v>115.34847235559999</c:v>
                </c:pt>
                <c:pt idx="34052">
                  <c:v>115.3497298441</c:v>
                </c:pt>
                <c:pt idx="34053">
                  <c:v>115.3517702722</c:v>
                </c:pt>
                <c:pt idx="34054">
                  <c:v>115.35282024369999</c:v>
                </c:pt>
                <c:pt idx="34055">
                  <c:v>115.3534920398</c:v>
                </c:pt>
                <c:pt idx="34056">
                  <c:v>115.354219269</c:v>
                </c:pt>
                <c:pt idx="34057">
                  <c:v>115.35459814719999</c:v>
                </c:pt>
                <c:pt idx="34058">
                  <c:v>115.3563822158</c:v>
                </c:pt>
                <c:pt idx="34059">
                  <c:v>115.35835206509999</c:v>
                </c:pt>
                <c:pt idx="34060">
                  <c:v>115.35919080150001</c:v>
                </c:pt>
                <c:pt idx="34061">
                  <c:v>115.36005187719999</c:v>
                </c:pt>
                <c:pt idx="34062">
                  <c:v>115.3608618896</c:v>
                </c:pt>
                <c:pt idx="34063">
                  <c:v>115.36134126570001</c:v>
                </c:pt>
                <c:pt idx="34064">
                  <c:v>115.3617214213</c:v>
                </c:pt>
                <c:pt idx="34065">
                  <c:v>115.3638225351</c:v>
                </c:pt>
                <c:pt idx="34066">
                  <c:v>115.3664015401</c:v>
                </c:pt>
                <c:pt idx="34067">
                  <c:v>115.3684638939</c:v>
                </c:pt>
                <c:pt idx="34068">
                  <c:v>115.3701594235</c:v>
                </c:pt>
                <c:pt idx="34069">
                  <c:v>115.3710506219</c:v>
                </c:pt>
                <c:pt idx="34070">
                  <c:v>115.37356887</c:v>
                </c:pt>
                <c:pt idx="34071">
                  <c:v>115.376275092</c:v>
                </c:pt>
                <c:pt idx="34072">
                  <c:v>115.3774721803</c:v>
                </c:pt>
                <c:pt idx="34073">
                  <c:v>115.3786181895</c:v>
                </c:pt>
                <c:pt idx="34074">
                  <c:v>115.3806231553</c:v>
                </c:pt>
                <c:pt idx="34075">
                  <c:v>115.3821471756</c:v>
                </c:pt>
                <c:pt idx="34076">
                  <c:v>115.3826716316</c:v>
                </c:pt>
                <c:pt idx="34077">
                  <c:v>115.3841988951</c:v>
                </c:pt>
                <c:pt idx="34078">
                  <c:v>115.38567543710001</c:v>
                </c:pt>
                <c:pt idx="34079">
                  <c:v>115.3862161057</c:v>
                </c:pt>
                <c:pt idx="34080">
                  <c:v>115.3873715822</c:v>
                </c:pt>
                <c:pt idx="34081">
                  <c:v>115.38862535529999</c:v>
                </c:pt>
                <c:pt idx="34082">
                  <c:v>115.3894059352</c:v>
                </c:pt>
                <c:pt idx="34083">
                  <c:v>115.3898576353</c:v>
                </c:pt>
                <c:pt idx="34084">
                  <c:v>115.390085391</c:v>
                </c:pt>
                <c:pt idx="34085">
                  <c:v>115.3907542139</c:v>
                </c:pt>
                <c:pt idx="34086">
                  <c:v>115.3915787207</c:v>
                </c:pt>
                <c:pt idx="34087">
                  <c:v>115.3922210843</c:v>
                </c:pt>
                <c:pt idx="34088">
                  <c:v>115.3925451628</c:v>
                </c:pt>
                <c:pt idx="34089">
                  <c:v>115.39265691350001</c:v>
                </c:pt>
                <c:pt idx="34090">
                  <c:v>115.39321119029999</c:v>
                </c:pt>
                <c:pt idx="34091">
                  <c:v>115.39458281669999</c:v>
                </c:pt>
                <c:pt idx="34092">
                  <c:v>115.3963554443</c:v>
                </c:pt>
                <c:pt idx="34093">
                  <c:v>115.3978013939</c:v>
                </c:pt>
                <c:pt idx="34094">
                  <c:v>115.3986080479</c:v>
                </c:pt>
                <c:pt idx="34095">
                  <c:v>115.399463966</c:v>
                </c:pt>
                <c:pt idx="34096">
                  <c:v>115.4008427876</c:v>
                </c:pt>
                <c:pt idx="34097">
                  <c:v>115.4029718698</c:v>
                </c:pt>
                <c:pt idx="34098">
                  <c:v>115.405541056</c:v>
                </c:pt>
                <c:pt idx="34099">
                  <c:v>115.4070248554</c:v>
                </c:pt>
                <c:pt idx="34100">
                  <c:v>115.4088583473</c:v>
                </c:pt>
                <c:pt idx="34101">
                  <c:v>115.4105576218</c:v>
                </c:pt>
                <c:pt idx="34102">
                  <c:v>115.4107145685</c:v>
                </c:pt>
                <c:pt idx="34103">
                  <c:v>115.4114964621</c:v>
                </c:pt>
                <c:pt idx="34104">
                  <c:v>115.4123671575</c:v>
                </c:pt>
                <c:pt idx="34105">
                  <c:v>115.4128662884</c:v>
                </c:pt>
                <c:pt idx="34106">
                  <c:v>115.4133316538</c:v>
                </c:pt>
                <c:pt idx="34107">
                  <c:v>115.4136496898</c:v>
                </c:pt>
                <c:pt idx="34108">
                  <c:v>115.4159770473</c:v>
                </c:pt>
                <c:pt idx="34109">
                  <c:v>115.42082563629999</c:v>
                </c:pt>
                <c:pt idx="34110">
                  <c:v>115.42388683999999</c:v>
                </c:pt>
                <c:pt idx="34111">
                  <c:v>115.42433189179999</c:v>
                </c:pt>
                <c:pt idx="34112">
                  <c:v>115.4245890207</c:v>
                </c:pt>
                <c:pt idx="34113">
                  <c:v>115.4249328309</c:v>
                </c:pt>
                <c:pt idx="34114">
                  <c:v>115.4254688881</c:v>
                </c:pt>
                <c:pt idx="34115">
                  <c:v>115.4265949824</c:v>
                </c:pt>
                <c:pt idx="34116">
                  <c:v>115.4275753174</c:v>
                </c:pt>
                <c:pt idx="34117">
                  <c:v>115.4277295247</c:v>
                </c:pt>
                <c:pt idx="34118">
                  <c:v>115.42809198400001</c:v>
                </c:pt>
                <c:pt idx="34119">
                  <c:v>115.4288672064</c:v>
                </c:pt>
                <c:pt idx="34120">
                  <c:v>115.42955814520001</c:v>
                </c:pt>
                <c:pt idx="34121">
                  <c:v>115.4306629857</c:v>
                </c:pt>
                <c:pt idx="34122">
                  <c:v>115.43188548320001</c:v>
                </c:pt>
                <c:pt idx="34123">
                  <c:v>115.4323054747</c:v>
                </c:pt>
                <c:pt idx="34124">
                  <c:v>115.4325164693</c:v>
                </c:pt>
                <c:pt idx="34125">
                  <c:v>115.432802763</c:v>
                </c:pt>
                <c:pt idx="34126">
                  <c:v>115.4337943596</c:v>
                </c:pt>
                <c:pt idx="34127">
                  <c:v>115.4361417838</c:v>
                </c:pt>
                <c:pt idx="34128">
                  <c:v>115.4379261798</c:v>
                </c:pt>
                <c:pt idx="34129">
                  <c:v>115.4395021903</c:v>
                </c:pt>
                <c:pt idx="34130">
                  <c:v>115.44290855929999</c:v>
                </c:pt>
                <c:pt idx="34131">
                  <c:v>115.4450685413</c:v>
                </c:pt>
                <c:pt idx="34132">
                  <c:v>115.44541036059999</c:v>
                </c:pt>
                <c:pt idx="34133">
                  <c:v>115.4461491136</c:v>
                </c:pt>
                <c:pt idx="34134">
                  <c:v>115.4466901113</c:v>
                </c:pt>
                <c:pt idx="34135">
                  <c:v>115.4478768275</c:v>
                </c:pt>
                <c:pt idx="34136">
                  <c:v>115.4494076487</c:v>
                </c:pt>
                <c:pt idx="34137">
                  <c:v>115.45009657759999</c:v>
                </c:pt>
                <c:pt idx="34138">
                  <c:v>115.45098033950001</c:v>
                </c:pt>
                <c:pt idx="34139">
                  <c:v>115.4524259123</c:v>
                </c:pt>
                <c:pt idx="34140">
                  <c:v>115.45370172619999</c:v>
                </c:pt>
                <c:pt idx="34141">
                  <c:v>115.45728244039999</c:v>
                </c:pt>
                <c:pt idx="34142">
                  <c:v>115.4611069545</c:v>
                </c:pt>
                <c:pt idx="34143">
                  <c:v>115.46488000079999</c:v>
                </c:pt>
                <c:pt idx="34144">
                  <c:v>115.4681665577</c:v>
                </c:pt>
                <c:pt idx="34145">
                  <c:v>115.46933120609999</c:v>
                </c:pt>
                <c:pt idx="34146">
                  <c:v>115.4712692618</c:v>
                </c:pt>
                <c:pt idx="34147">
                  <c:v>115.472722913</c:v>
                </c:pt>
                <c:pt idx="34148">
                  <c:v>115.4736583034</c:v>
                </c:pt>
                <c:pt idx="34149">
                  <c:v>115.4745433348</c:v>
                </c:pt>
                <c:pt idx="34150">
                  <c:v>115.47510760439999</c:v>
                </c:pt>
                <c:pt idx="34151">
                  <c:v>115.4753945651</c:v>
                </c:pt>
                <c:pt idx="34152">
                  <c:v>115.47559123169999</c:v>
                </c:pt>
                <c:pt idx="34153">
                  <c:v>115.4757700415</c:v>
                </c:pt>
                <c:pt idx="34154">
                  <c:v>115.4759855625</c:v>
                </c:pt>
                <c:pt idx="34155">
                  <c:v>115.4765093645</c:v>
                </c:pt>
                <c:pt idx="34156">
                  <c:v>115.4776759028</c:v>
                </c:pt>
                <c:pt idx="34157">
                  <c:v>115.4789345766</c:v>
                </c:pt>
                <c:pt idx="34158">
                  <c:v>115.4797185151</c:v>
                </c:pt>
                <c:pt idx="34159">
                  <c:v>115.4801127855</c:v>
                </c:pt>
                <c:pt idx="34160">
                  <c:v>115.4807794642</c:v>
                </c:pt>
                <c:pt idx="34161">
                  <c:v>115.48166124399999</c:v>
                </c:pt>
                <c:pt idx="34162">
                  <c:v>115.4821399424</c:v>
                </c:pt>
                <c:pt idx="34163">
                  <c:v>115.48251199640001</c:v>
                </c:pt>
                <c:pt idx="34164">
                  <c:v>115.48284822860001</c:v>
                </c:pt>
                <c:pt idx="34165">
                  <c:v>115.48305526999999</c:v>
                </c:pt>
                <c:pt idx="34166">
                  <c:v>115.4839314262</c:v>
                </c:pt>
                <c:pt idx="34167">
                  <c:v>115.48483431219999</c:v>
                </c:pt>
                <c:pt idx="34168">
                  <c:v>115.4850803161</c:v>
                </c:pt>
                <c:pt idx="34169">
                  <c:v>115.4857447168</c:v>
                </c:pt>
                <c:pt idx="34170">
                  <c:v>115.4867521349</c:v>
                </c:pt>
                <c:pt idx="34171">
                  <c:v>115.4890140617</c:v>
                </c:pt>
                <c:pt idx="34172">
                  <c:v>115.4913582879</c:v>
                </c:pt>
                <c:pt idx="34173">
                  <c:v>115.4928924899</c:v>
                </c:pt>
                <c:pt idx="34174">
                  <c:v>115.49556825729999</c:v>
                </c:pt>
                <c:pt idx="34175">
                  <c:v>115.4975600791</c:v>
                </c:pt>
                <c:pt idx="34176">
                  <c:v>115.4979072122</c:v>
                </c:pt>
                <c:pt idx="34177">
                  <c:v>115.498034195</c:v>
                </c:pt>
                <c:pt idx="34178">
                  <c:v>115.49855443769999</c:v>
                </c:pt>
                <c:pt idx="34179">
                  <c:v>115.4991103958</c:v>
                </c:pt>
                <c:pt idx="34180">
                  <c:v>115.4995166976</c:v>
                </c:pt>
                <c:pt idx="34181">
                  <c:v>115.5002844082</c:v>
                </c:pt>
                <c:pt idx="34182">
                  <c:v>115.5008112996</c:v>
                </c:pt>
                <c:pt idx="34183">
                  <c:v>115.5014554597</c:v>
                </c:pt>
                <c:pt idx="34184">
                  <c:v>115.5021614955</c:v>
                </c:pt>
                <c:pt idx="34185">
                  <c:v>115.5026096348</c:v>
                </c:pt>
                <c:pt idx="34186">
                  <c:v>115.5042404937</c:v>
                </c:pt>
                <c:pt idx="34187">
                  <c:v>115.5059094435</c:v>
                </c:pt>
                <c:pt idx="34188">
                  <c:v>115.50632059190001</c:v>
                </c:pt>
                <c:pt idx="34189">
                  <c:v>115.50714564570001</c:v>
                </c:pt>
                <c:pt idx="34190">
                  <c:v>115.50801341419999</c:v>
                </c:pt>
                <c:pt idx="34191">
                  <c:v>115.50904453619999</c:v>
                </c:pt>
                <c:pt idx="34192">
                  <c:v>115.5099989008</c:v>
                </c:pt>
                <c:pt idx="34193">
                  <c:v>115.5101065731</c:v>
                </c:pt>
                <c:pt idx="34194">
                  <c:v>115.51033301859999</c:v>
                </c:pt>
                <c:pt idx="34195">
                  <c:v>115.5108867476</c:v>
                </c:pt>
                <c:pt idx="34196">
                  <c:v>115.512068904</c:v>
                </c:pt>
                <c:pt idx="34197">
                  <c:v>115.5139276356</c:v>
                </c:pt>
                <c:pt idx="34198">
                  <c:v>115.5154255262</c:v>
                </c:pt>
                <c:pt idx="34199">
                  <c:v>115.51618502860001</c:v>
                </c:pt>
                <c:pt idx="34200">
                  <c:v>115.5168443494</c:v>
                </c:pt>
                <c:pt idx="34201">
                  <c:v>115.51770507560001</c:v>
                </c:pt>
                <c:pt idx="34202">
                  <c:v>115.5188535998</c:v>
                </c:pt>
                <c:pt idx="34203">
                  <c:v>115.5196470679</c:v>
                </c:pt>
                <c:pt idx="34204">
                  <c:v>115.51995844770001</c:v>
                </c:pt>
                <c:pt idx="34205">
                  <c:v>115.5214669544</c:v>
                </c:pt>
                <c:pt idx="34206">
                  <c:v>115.5240820221</c:v>
                </c:pt>
                <c:pt idx="34207">
                  <c:v>115.5253981522</c:v>
                </c:pt>
                <c:pt idx="34208">
                  <c:v>115.5257074971</c:v>
                </c:pt>
                <c:pt idx="34209">
                  <c:v>115.526183575</c:v>
                </c:pt>
                <c:pt idx="34210">
                  <c:v>115.5271677296</c:v>
                </c:pt>
                <c:pt idx="34211">
                  <c:v>115.52792407840001</c:v>
                </c:pt>
                <c:pt idx="34212">
                  <c:v>115.5289098272</c:v>
                </c:pt>
                <c:pt idx="34213">
                  <c:v>115.53015886679999</c:v>
                </c:pt>
                <c:pt idx="34214">
                  <c:v>115.53108013809999</c:v>
                </c:pt>
                <c:pt idx="34215">
                  <c:v>115.5318496802</c:v>
                </c:pt>
                <c:pt idx="34216">
                  <c:v>115.5320922314</c:v>
                </c:pt>
                <c:pt idx="34217">
                  <c:v>115.5323908421</c:v>
                </c:pt>
                <c:pt idx="34218">
                  <c:v>115.53267277320001</c:v>
                </c:pt>
                <c:pt idx="34219">
                  <c:v>115.5334985993</c:v>
                </c:pt>
                <c:pt idx="34220">
                  <c:v>115.5352799498</c:v>
                </c:pt>
                <c:pt idx="34221">
                  <c:v>115.5364692197</c:v>
                </c:pt>
                <c:pt idx="34222">
                  <c:v>115.5379286787</c:v>
                </c:pt>
                <c:pt idx="34223">
                  <c:v>115.5403004083</c:v>
                </c:pt>
                <c:pt idx="34224">
                  <c:v>115.54166248670001</c:v>
                </c:pt>
                <c:pt idx="34225">
                  <c:v>115.5433568393</c:v>
                </c:pt>
                <c:pt idx="34226">
                  <c:v>115.5451091938</c:v>
                </c:pt>
                <c:pt idx="34227">
                  <c:v>115.54635333749999</c:v>
                </c:pt>
                <c:pt idx="34228">
                  <c:v>115.54773173140001</c:v>
                </c:pt>
                <c:pt idx="34229">
                  <c:v>115.54832907239999</c:v>
                </c:pt>
                <c:pt idx="34230">
                  <c:v>115.5486427422</c:v>
                </c:pt>
                <c:pt idx="34231">
                  <c:v>115.55095656100001</c:v>
                </c:pt>
                <c:pt idx="34232">
                  <c:v>115.5536793215</c:v>
                </c:pt>
                <c:pt idx="34233">
                  <c:v>115.55521106410001</c:v>
                </c:pt>
                <c:pt idx="34234">
                  <c:v>115.55764874490001</c:v>
                </c:pt>
                <c:pt idx="34235">
                  <c:v>115.5593924082</c:v>
                </c:pt>
                <c:pt idx="34236">
                  <c:v>115.5601027738</c:v>
                </c:pt>
                <c:pt idx="34237">
                  <c:v>115.5606660219</c:v>
                </c:pt>
                <c:pt idx="34238">
                  <c:v>115.5608639137</c:v>
                </c:pt>
                <c:pt idx="34239">
                  <c:v>115.56145144609999</c:v>
                </c:pt>
                <c:pt idx="34240">
                  <c:v>115.56198934130001</c:v>
                </c:pt>
                <c:pt idx="34241">
                  <c:v>115.5628965077</c:v>
                </c:pt>
                <c:pt idx="34242">
                  <c:v>115.5638917457</c:v>
                </c:pt>
                <c:pt idx="34243">
                  <c:v>115.5661008865</c:v>
                </c:pt>
                <c:pt idx="34244">
                  <c:v>115.56935205729999</c:v>
                </c:pt>
                <c:pt idx="34245">
                  <c:v>115.5709941761</c:v>
                </c:pt>
                <c:pt idx="34246">
                  <c:v>115.572435054</c:v>
                </c:pt>
                <c:pt idx="34247">
                  <c:v>115.5734638122</c:v>
                </c:pt>
                <c:pt idx="34248">
                  <c:v>115.57350653650001</c:v>
                </c:pt>
                <c:pt idx="34249">
                  <c:v>115.57729754419999</c:v>
                </c:pt>
                <c:pt idx="34250">
                  <c:v>115.5816472077</c:v>
                </c:pt>
                <c:pt idx="34251">
                  <c:v>115.5822912364</c:v>
                </c:pt>
                <c:pt idx="34252">
                  <c:v>115.5826413538</c:v>
                </c:pt>
                <c:pt idx="34253">
                  <c:v>115.5833381154</c:v>
                </c:pt>
                <c:pt idx="34254">
                  <c:v>115.58563883159999</c:v>
                </c:pt>
                <c:pt idx="34255">
                  <c:v>115.58792150710001</c:v>
                </c:pt>
                <c:pt idx="34256">
                  <c:v>115.5885680562</c:v>
                </c:pt>
                <c:pt idx="34257">
                  <c:v>115.5890822726</c:v>
                </c:pt>
                <c:pt idx="34258">
                  <c:v>115.59136542349999</c:v>
                </c:pt>
                <c:pt idx="34259">
                  <c:v>115.5953851445</c:v>
                </c:pt>
                <c:pt idx="34260">
                  <c:v>115.5978867725</c:v>
                </c:pt>
                <c:pt idx="34261">
                  <c:v>115.59923231739999</c:v>
                </c:pt>
                <c:pt idx="34262">
                  <c:v>115.6012488896</c:v>
                </c:pt>
                <c:pt idx="34263">
                  <c:v>115.6027444867</c:v>
                </c:pt>
                <c:pt idx="34264">
                  <c:v>115.6035556766</c:v>
                </c:pt>
                <c:pt idx="34265">
                  <c:v>115.6042427022</c:v>
                </c:pt>
                <c:pt idx="34266">
                  <c:v>115.6054864556</c:v>
                </c:pt>
                <c:pt idx="34267">
                  <c:v>115.60800971410001</c:v>
                </c:pt>
                <c:pt idx="34268">
                  <c:v>115.6096580131</c:v>
                </c:pt>
                <c:pt idx="34269">
                  <c:v>115.6107381316</c:v>
                </c:pt>
                <c:pt idx="34270">
                  <c:v>115.61208048970001</c:v>
                </c:pt>
                <c:pt idx="34271">
                  <c:v>115.61366872479999</c:v>
                </c:pt>
                <c:pt idx="34272">
                  <c:v>115.6148975278</c:v>
                </c:pt>
                <c:pt idx="34273">
                  <c:v>115.61500568060001</c:v>
                </c:pt>
                <c:pt idx="34274">
                  <c:v>115.6192141394</c:v>
                </c:pt>
                <c:pt idx="34275">
                  <c:v>115.6237116041</c:v>
                </c:pt>
                <c:pt idx="34276">
                  <c:v>115.6244435049</c:v>
                </c:pt>
                <c:pt idx="34277">
                  <c:v>115.6250347236</c:v>
                </c:pt>
                <c:pt idx="34278">
                  <c:v>115.6259297995</c:v>
                </c:pt>
                <c:pt idx="34279">
                  <c:v>115.628075974</c:v>
                </c:pt>
                <c:pt idx="34280">
                  <c:v>115.63041865300001</c:v>
                </c:pt>
                <c:pt idx="34281">
                  <c:v>115.6319522654</c:v>
                </c:pt>
                <c:pt idx="34282">
                  <c:v>115.6333408549</c:v>
                </c:pt>
                <c:pt idx="34283">
                  <c:v>115.63528376310001</c:v>
                </c:pt>
                <c:pt idx="34284">
                  <c:v>115.6377131072</c:v>
                </c:pt>
                <c:pt idx="34285">
                  <c:v>115.6393599222</c:v>
                </c:pt>
                <c:pt idx="34286">
                  <c:v>115.6409053175</c:v>
                </c:pt>
                <c:pt idx="34287">
                  <c:v>115.6425503318</c:v>
                </c:pt>
                <c:pt idx="34288">
                  <c:v>115.64325044570001</c:v>
                </c:pt>
                <c:pt idx="34289">
                  <c:v>115.6434883614</c:v>
                </c:pt>
                <c:pt idx="34290">
                  <c:v>115.6450245031</c:v>
                </c:pt>
                <c:pt idx="34291">
                  <c:v>115.6466712332</c:v>
                </c:pt>
                <c:pt idx="34292">
                  <c:v>115.64720063039999</c:v>
                </c:pt>
                <c:pt idx="34293">
                  <c:v>115.6477836942</c:v>
                </c:pt>
                <c:pt idx="34294">
                  <c:v>115.64970770710001</c:v>
                </c:pt>
                <c:pt idx="34295">
                  <c:v>115.6515725252</c:v>
                </c:pt>
                <c:pt idx="34296">
                  <c:v>115.6518880168</c:v>
                </c:pt>
                <c:pt idx="34297">
                  <c:v>115.6521069363</c:v>
                </c:pt>
                <c:pt idx="34298">
                  <c:v>115.65269517989999</c:v>
                </c:pt>
                <c:pt idx="34299">
                  <c:v>115.6543250058</c:v>
                </c:pt>
                <c:pt idx="34300">
                  <c:v>115.65547047840001</c:v>
                </c:pt>
                <c:pt idx="34301">
                  <c:v>115.6562537089</c:v>
                </c:pt>
                <c:pt idx="34302">
                  <c:v>115.6571700452</c:v>
                </c:pt>
                <c:pt idx="34303">
                  <c:v>115.65746661119999</c:v>
                </c:pt>
                <c:pt idx="34304">
                  <c:v>115.6577302109</c:v>
                </c:pt>
                <c:pt idx="34305">
                  <c:v>115.65824514560001</c:v>
                </c:pt>
                <c:pt idx="34306">
                  <c:v>115.6598185446</c:v>
                </c:pt>
                <c:pt idx="34307">
                  <c:v>115.6610746575</c:v>
                </c:pt>
                <c:pt idx="34308">
                  <c:v>115.6617452652</c:v>
                </c:pt>
                <c:pt idx="34309">
                  <c:v>115.66249540939999</c:v>
                </c:pt>
                <c:pt idx="34310">
                  <c:v>115.6628776117</c:v>
                </c:pt>
                <c:pt idx="34311">
                  <c:v>115.6631651938</c:v>
                </c:pt>
                <c:pt idx="34312">
                  <c:v>115.6640464844</c:v>
                </c:pt>
                <c:pt idx="34313">
                  <c:v>115.6653570252</c:v>
                </c:pt>
                <c:pt idx="34314">
                  <c:v>115.66585709500001</c:v>
                </c:pt>
                <c:pt idx="34315">
                  <c:v>115.66624594149999</c:v>
                </c:pt>
                <c:pt idx="34316">
                  <c:v>115.6669649512</c:v>
                </c:pt>
                <c:pt idx="34317">
                  <c:v>115.669268132</c:v>
                </c:pt>
                <c:pt idx="34318">
                  <c:v>115.6715681073</c:v>
                </c:pt>
                <c:pt idx="34319">
                  <c:v>115.67255855729999</c:v>
                </c:pt>
                <c:pt idx="34320">
                  <c:v>115.67674077140001</c:v>
                </c:pt>
                <c:pt idx="34321">
                  <c:v>115.68129412819999</c:v>
                </c:pt>
                <c:pt idx="34322">
                  <c:v>115.6830528971</c:v>
                </c:pt>
                <c:pt idx="34323">
                  <c:v>115.68445938310001</c:v>
                </c:pt>
                <c:pt idx="34324">
                  <c:v>115.6853841242</c:v>
                </c:pt>
                <c:pt idx="34325">
                  <c:v>115.6859062457</c:v>
                </c:pt>
                <c:pt idx="34326">
                  <c:v>115.6863967402</c:v>
                </c:pt>
                <c:pt idx="34327">
                  <c:v>115.6876441969</c:v>
                </c:pt>
                <c:pt idx="34328">
                  <c:v>115.6904076412</c:v>
                </c:pt>
                <c:pt idx="34329">
                  <c:v>115.6933999564</c:v>
                </c:pt>
                <c:pt idx="34330">
                  <c:v>115.6947472512</c:v>
                </c:pt>
                <c:pt idx="34331">
                  <c:v>115.69489440069999</c:v>
                </c:pt>
                <c:pt idx="34332">
                  <c:v>115.6949848103</c:v>
                </c:pt>
                <c:pt idx="34333">
                  <c:v>115.70028312149999</c:v>
                </c:pt>
                <c:pt idx="34334">
                  <c:v>115.7081937176</c:v>
                </c:pt>
                <c:pt idx="34335">
                  <c:v>115.7127022621</c:v>
                </c:pt>
                <c:pt idx="34336">
                  <c:v>115.71477812089999</c:v>
                </c:pt>
                <c:pt idx="34337">
                  <c:v>115.7159341421</c:v>
                </c:pt>
                <c:pt idx="34338">
                  <c:v>115.71805282370001</c:v>
                </c:pt>
                <c:pt idx="34339">
                  <c:v>115.71989125090001</c:v>
                </c:pt>
                <c:pt idx="34340">
                  <c:v>115.7210381166</c:v>
                </c:pt>
                <c:pt idx="34341">
                  <c:v>115.7218490429</c:v>
                </c:pt>
                <c:pt idx="34342">
                  <c:v>115.72483227079999</c:v>
                </c:pt>
                <c:pt idx="34343">
                  <c:v>115.728443048</c:v>
                </c:pt>
                <c:pt idx="34344">
                  <c:v>115.731353113</c:v>
                </c:pt>
                <c:pt idx="34345">
                  <c:v>115.7337839193</c:v>
                </c:pt>
                <c:pt idx="34346">
                  <c:v>115.7342963454</c:v>
                </c:pt>
                <c:pt idx="34347">
                  <c:v>115.73682283380001</c:v>
                </c:pt>
                <c:pt idx="34348">
                  <c:v>115.73929109389999</c:v>
                </c:pt>
                <c:pt idx="34349">
                  <c:v>115.73960419460001</c:v>
                </c:pt>
                <c:pt idx="34350">
                  <c:v>115.7400154247</c:v>
                </c:pt>
                <c:pt idx="34351">
                  <c:v>115.74115188099999</c:v>
                </c:pt>
                <c:pt idx="34352">
                  <c:v>115.7428867103</c:v>
                </c:pt>
                <c:pt idx="34353">
                  <c:v>115.7440853856</c:v>
                </c:pt>
                <c:pt idx="34354">
                  <c:v>115.7453554687</c:v>
                </c:pt>
                <c:pt idx="34355">
                  <c:v>115.7467279528</c:v>
                </c:pt>
                <c:pt idx="34356">
                  <c:v>115.7492981133</c:v>
                </c:pt>
                <c:pt idx="34357">
                  <c:v>115.751476329</c:v>
                </c:pt>
                <c:pt idx="34358">
                  <c:v>115.7517798689</c:v>
                </c:pt>
                <c:pt idx="34359">
                  <c:v>115.7519571083</c:v>
                </c:pt>
                <c:pt idx="34360">
                  <c:v>115.7522814241</c:v>
                </c:pt>
                <c:pt idx="34361">
                  <c:v>115.7543903361</c:v>
                </c:pt>
                <c:pt idx="34362">
                  <c:v>115.7579871296</c:v>
                </c:pt>
                <c:pt idx="34363">
                  <c:v>115.76112662449999</c:v>
                </c:pt>
                <c:pt idx="34364">
                  <c:v>115.7628617292</c:v>
                </c:pt>
                <c:pt idx="34365">
                  <c:v>115.7633031741</c:v>
                </c:pt>
                <c:pt idx="34366">
                  <c:v>115.7647890847</c:v>
                </c:pt>
                <c:pt idx="34367">
                  <c:v>115.7690041626</c:v>
                </c:pt>
                <c:pt idx="34368">
                  <c:v>115.7718521977</c:v>
                </c:pt>
                <c:pt idx="34369">
                  <c:v>115.7722998263</c:v>
                </c:pt>
                <c:pt idx="34370">
                  <c:v>115.7733504282</c:v>
                </c:pt>
                <c:pt idx="34371">
                  <c:v>115.7754957216</c:v>
                </c:pt>
                <c:pt idx="34372">
                  <c:v>115.7781681279</c:v>
                </c:pt>
                <c:pt idx="34373">
                  <c:v>115.7809658624</c:v>
                </c:pt>
                <c:pt idx="34374">
                  <c:v>115.7833891893</c:v>
                </c:pt>
                <c:pt idx="34375">
                  <c:v>115.7852383415</c:v>
                </c:pt>
                <c:pt idx="34376">
                  <c:v>115.78644085400001</c:v>
                </c:pt>
                <c:pt idx="34377">
                  <c:v>115.78910715390001</c:v>
                </c:pt>
                <c:pt idx="34378">
                  <c:v>115.7917529214</c:v>
                </c:pt>
                <c:pt idx="34379">
                  <c:v>115.7927216363</c:v>
                </c:pt>
                <c:pt idx="34380">
                  <c:v>115.7946311707</c:v>
                </c:pt>
                <c:pt idx="34381">
                  <c:v>115.7958775738</c:v>
                </c:pt>
                <c:pt idx="34382">
                  <c:v>115.796803192</c:v>
                </c:pt>
                <c:pt idx="34383">
                  <c:v>115.7978303878</c:v>
                </c:pt>
                <c:pt idx="34384">
                  <c:v>115.7983908753</c:v>
                </c:pt>
                <c:pt idx="34385">
                  <c:v>115.7989199301</c:v>
                </c:pt>
                <c:pt idx="34386">
                  <c:v>115.8014612474</c:v>
                </c:pt>
                <c:pt idx="34387">
                  <c:v>115.8039500215</c:v>
                </c:pt>
                <c:pt idx="34388">
                  <c:v>115.80445051229999</c:v>
                </c:pt>
                <c:pt idx="34389">
                  <c:v>115.8049375331</c:v>
                </c:pt>
                <c:pt idx="34390">
                  <c:v>115.8054001512</c:v>
                </c:pt>
                <c:pt idx="34391">
                  <c:v>115.8063646861</c:v>
                </c:pt>
                <c:pt idx="34392">
                  <c:v>115.8092958961</c:v>
                </c:pt>
                <c:pt idx="34393">
                  <c:v>115.8121863003</c:v>
                </c:pt>
                <c:pt idx="34394">
                  <c:v>115.8137602324</c:v>
                </c:pt>
                <c:pt idx="34395">
                  <c:v>115.8149297476</c:v>
                </c:pt>
                <c:pt idx="34396">
                  <c:v>115.81574661010001</c:v>
                </c:pt>
                <c:pt idx="34397">
                  <c:v>115.81688884979999</c:v>
                </c:pt>
                <c:pt idx="34398">
                  <c:v>115.8177043898</c:v>
                </c:pt>
                <c:pt idx="34399">
                  <c:v>115.8204584356</c:v>
                </c:pt>
                <c:pt idx="34400">
                  <c:v>115.823825228</c:v>
                </c:pt>
                <c:pt idx="34401">
                  <c:v>115.8255404872</c:v>
                </c:pt>
                <c:pt idx="34402">
                  <c:v>115.8275286337</c:v>
                </c:pt>
                <c:pt idx="34403">
                  <c:v>115.8296526793</c:v>
                </c:pt>
                <c:pt idx="34404">
                  <c:v>115.8312568953</c:v>
                </c:pt>
                <c:pt idx="34405">
                  <c:v>115.83314074640001</c:v>
                </c:pt>
                <c:pt idx="34406">
                  <c:v>115.8345056177</c:v>
                </c:pt>
                <c:pt idx="34407">
                  <c:v>115.8348163341</c:v>
                </c:pt>
                <c:pt idx="34408">
                  <c:v>115.835450686</c:v>
                </c:pt>
                <c:pt idx="34409">
                  <c:v>115.8369763316</c:v>
                </c:pt>
                <c:pt idx="34410">
                  <c:v>115.8393481881</c:v>
                </c:pt>
                <c:pt idx="34411">
                  <c:v>115.8406858604</c:v>
                </c:pt>
                <c:pt idx="34412">
                  <c:v>115.841087397</c:v>
                </c:pt>
                <c:pt idx="34413">
                  <c:v>115.8420143947</c:v>
                </c:pt>
                <c:pt idx="34414">
                  <c:v>115.84337277820001</c:v>
                </c:pt>
                <c:pt idx="34415">
                  <c:v>115.8464080114</c:v>
                </c:pt>
                <c:pt idx="34416">
                  <c:v>115.84898776830001</c:v>
                </c:pt>
                <c:pt idx="34417">
                  <c:v>115.8500892393</c:v>
                </c:pt>
                <c:pt idx="34418">
                  <c:v>115.8511918959</c:v>
                </c:pt>
                <c:pt idx="34419">
                  <c:v>115.8515391203</c:v>
                </c:pt>
                <c:pt idx="34420">
                  <c:v>115.8536619214</c:v>
                </c:pt>
                <c:pt idx="34421">
                  <c:v>115.8560637291</c:v>
                </c:pt>
                <c:pt idx="34422">
                  <c:v>115.8573525395</c:v>
                </c:pt>
                <c:pt idx="34423">
                  <c:v>115.85985332529999</c:v>
                </c:pt>
                <c:pt idx="34424">
                  <c:v>115.86179726819999</c:v>
                </c:pt>
                <c:pt idx="34425">
                  <c:v>115.8643500255</c:v>
                </c:pt>
                <c:pt idx="34426">
                  <c:v>115.86651178300001</c:v>
                </c:pt>
                <c:pt idx="34427">
                  <c:v>115.8678139917</c:v>
                </c:pt>
                <c:pt idx="34428">
                  <c:v>115.8692808407</c:v>
                </c:pt>
                <c:pt idx="34429">
                  <c:v>115.86954964989999</c:v>
                </c:pt>
                <c:pt idx="34430">
                  <c:v>115.8728333831</c:v>
                </c:pt>
                <c:pt idx="34431">
                  <c:v>115.8775940267</c:v>
                </c:pt>
                <c:pt idx="34432">
                  <c:v>115.8801701693</c:v>
                </c:pt>
                <c:pt idx="34433">
                  <c:v>115.8813884935</c:v>
                </c:pt>
                <c:pt idx="34434">
                  <c:v>115.88214189359999</c:v>
                </c:pt>
                <c:pt idx="34435">
                  <c:v>115.88429306019999</c:v>
                </c:pt>
                <c:pt idx="34436">
                  <c:v>115.8870105857</c:v>
                </c:pt>
                <c:pt idx="34437">
                  <c:v>115.88841648179999</c:v>
                </c:pt>
                <c:pt idx="34438">
                  <c:v>115.88894545150001</c:v>
                </c:pt>
                <c:pt idx="34439">
                  <c:v>115.8892716875</c:v>
                </c:pt>
                <c:pt idx="34440">
                  <c:v>115.8894036423</c:v>
                </c:pt>
                <c:pt idx="34441">
                  <c:v>115.8897558064</c:v>
                </c:pt>
                <c:pt idx="34442">
                  <c:v>115.89334988829999</c:v>
                </c:pt>
                <c:pt idx="34443">
                  <c:v>115.8966509724</c:v>
                </c:pt>
                <c:pt idx="34444">
                  <c:v>115.8981699027</c:v>
                </c:pt>
                <c:pt idx="34445">
                  <c:v>115.8996703967</c:v>
                </c:pt>
                <c:pt idx="34446">
                  <c:v>115.89990660940001</c:v>
                </c:pt>
                <c:pt idx="34447">
                  <c:v>115.90114617019999</c:v>
                </c:pt>
                <c:pt idx="34448">
                  <c:v>115.90287422030001</c:v>
                </c:pt>
                <c:pt idx="34449">
                  <c:v>115.9052056117</c:v>
                </c:pt>
                <c:pt idx="34450">
                  <c:v>115.907608462</c:v>
                </c:pt>
                <c:pt idx="34451">
                  <c:v>115.9087254862</c:v>
                </c:pt>
                <c:pt idx="34452">
                  <c:v>115.90921859159999</c:v>
                </c:pt>
                <c:pt idx="34453">
                  <c:v>115.9095510331</c:v>
                </c:pt>
                <c:pt idx="34454">
                  <c:v>115.910021372</c:v>
                </c:pt>
                <c:pt idx="34455">
                  <c:v>115.9103706483</c:v>
                </c:pt>
                <c:pt idx="34456">
                  <c:v>115.9123644119</c:v>
                </c:pt>
                <c:pt idx="34457">
                  <c:v>115.91479562089999</c:v>
                </c:pt>
                <c:pt idx="34458">
                  <c:v>115.9156285297</c:v>
                </c:pt>
                <c:pt idx="34459">
                  <c:v>115.9171369976</c:v>
                </c:pt>
                <c:pt idx="34460">
                  <c:v>115.9191402301</c:v>
                </c:pt>
                <c:pt idx="34461">
                  <c:v>115.92100005570001</c:v>
                </c:pt>
                <c:pt idx="34462">
                  <c:v>115.924502926</c:v>
                </c:pt>
                <c:pt idx="34463">
                  <c:v>115.9271908756</c:v>
                </c:pt>
                <c:pt idx="34464">
                  <c:v>115.9278547342</c:v>
                </c:pt>
                <c:pt idx="34465">
                  <c:v>115.92867402970001</c:v>
                </c:pt>
                <c:pt idx="34466">
                  <c:v>115.9295178838</c:v>
                </c:pt>
                <c:pt idx="34467">
                  <c:v>115.9305537833</c:v>
                </c:pt>
                <c:pt idx="34468">
                  <c:v>115.9311392824</c:v>
                </c:pt>
                <c:pt idx="34469">
                  <c:v>115.93159131500001</c:v>
                </c:pt>
                <c:pt idx="34470">
                  <c:v>115.93206954750001</c:v>
                </c:pt>
                <c:pt idx="34471">
                  <c:v>115.9327576204</c:v>
                </c:pt>
                <c:pt idx="34472">
                  <c:v>115.93411669699999</c:v>
                </c:pt>
                <c:pt idx="34473">
                  <c:v>115.93533186640001</c:v>
                </c:pt>
                <c:pt idx="34474">
                  <c:v>115.9363517141</c:v>
                </c:pt>
                <c:pt idx="34475">
                  <c:v>115.9378835677</c:v>
                </c:pt>
                <c:pt idx="34476">
                  <c:v>115.9397302723</c:v>
                </c:pt>
                <c:pt idx="34477">
                  <c:v>115.9408271552</c:v>
                </c:pt>
                <c:pt idx="34478">
                  <c:v>115.9426797018</c:v>
                </c:pt>
                <c:pt idx="34479">
                  <c:v>115.94446994400001</c:v>
                </c:pt>
                <c:pt idx="34480">
                  <c:v>115.9454806235</c:v>
                </c:pt>
                <c:pt idx="34481">
                  <c:v>115.9472469558</c:v>
                </c:pt>
                <c:pt idx="34482">
                  <c:v>115.9488799897</c:v>
                </c:pt>
                <c:pt idx="34483">
                  <c:v>115.9497063832</c:v>
                </c:pt>
                <c:pt idx="34484">
                  <c:v>115.9507839135</c:v>
                </c:pt>
                <c:pt idx="34485">
                  <c:v>115.9526280207</c:v>
                </c:pt>
                <c:pt idx="34486">
                  <c:v>115.95491471210001</c:v>
                </c:pt>
                <c:pt idx="34487">
                  <c:v>115.956550693</c:v>
                </c:pt>
                <c:pt idx="34488">
                  <c:v>115.95763065680001</c:v>
                </c:pt>
                <c:pt idx="34489">
                  <c:v>115.9585571639</c:v>
                </c:pt>
                <c:pt idx="34490">
                  <c:v>115.9587388514</c:v>
                </c:pt>
                <c:pt idx="34491">
                  <c:v>115.95940914240001</c:v>
                </c:pt>
                <c:pt idx="34492">
                  <c:v>115.9603792258</c:v>
                </c:pt>
                <c:pt idx="34493">
                  <c:v>115.960809574</c:v>
                </c:pt>
                <c:pt idx="34494">
                  <c:v>115.9615526871</c:v>
                </c:pt>
                <c:pt idx="34495">
                  <c:v>115.9622546385</c:v>
                </c:pt>
                <c:pt idx="34496">
                  <c:v>115.96343188189999</c:v>
                </c:pt>
                <c:pt idx="34497">
                  <c:v>115.96882548400001</c:v>
                </c:pt>
                <c:pt idx="34498">
                  <c:v>115.9752948636</c:v>
                </c:pt>
                <c:pt idx="34499">
                  <c:v>115.9776718856</c:v>
                </c:pt>
                <c:pt idx="34500">
                  <c:v>115.9789666787</c:v>
                </c:pt>
                <c:pt idx="34501">
                  <c:v>115.98042628100001</c:v>
                </c:pt>
                <c:pt idx="34502">
                  <c:v>115.9818914132</c:v>
                </c:pt>
                <c:pt idx="34503">
                  <c:v>115.9832216922</c:v>
                </c:pt>
                <c:pt idx="34504">
                  <c:v>115.9867600951</c:v>
                </c:pt>
                <c:pt idx="34505">
                  <c:v>115.9906416612</c:v>
                </c:pt>
                <c:pt idx="34506">
                  <c:v>115.9916281548</c:v>
                </c:pt>
                <c:pt idx="34507">
                  <c:v>115.99291841909999</c:v>
                </c:pt>
                <c:pt idx="34508">
                  <c:v>115.99405331609999</c:v>
                </c:pt>
                <c:pt idx="34509">
                  <c:v>115.9949062049</c:v>
                </c:pt>
                <c:pt idx="34510">
                  <c:v>115.99616260240001</c:v>
                </c:pt>
                <c:pt idx="34511">
                  <c:v>115.9987348893</c:v>
                </c:pt>
                <c:pt idx="34512">
                  <c:v>116.0010029327</c:v>
                </c:pt>
                <c:pt idx="34513">
                  <c:v>116.0015798389</c:v>
                </c:pt>
                <c:pt idx="34514">
                  <c:v>116.0021266935</c:v>
                </c:pt>
                <c:pt idx="34515">
                  <c:v>116.0037864248</c:v>
                </c:pt>
                <c:pt idx="34516">
                  <c:v>116.0055938058</c:v>
                </c:pt>
                <c:pt idx="34517">
                  <c:v>116.0094701746</c:v>
                </c:pt>
                <c:pt idx="34518">
                  <c:v>116.0130239226</c:v>
                </c:pt>
                <c:pt idx="34519">
                  <c:v>116.0132605766</c:v>
                </c:pt>
                <c:pt idx="34520">
                  <c:v>116.0135999079</c:v>
                </c:pt>
                <c:pt idx="34521">
                  <c:v>116.01413533349999</c:v>
                </c:pt>
                <c:pt idx="34522">
                  <c:v>116.0173586009</c:v>
                </c:pt>
                <c:pt idx="34523">
                  <c:v>116.02068509279999</c:v>
                </c:pt>
                <c:pt idx="34524">
                  <c:v>116.0226101809</c:v>
                </c:pt>
                <c:pt idx="34525">
                  <c:v>116.0245745177</c:v>
                </c:pt>
                <c:pt idx="34526">
                  <c:v>116.02499350390001</c:v>
                </c:pt>
                <c:pt idx="34527">
                  <c:v>116.02509700269999</c:v>
                </c:pt>
                <c:pt idx="34528">
                  <c:v>116.0252059203</c:v>
                </c:pt>
                <c:pt idx="34529">
                  <c:v>116.02709322610001</c:v>
                </c:pt>
                <c:pt idx="34530">
                  <c:v>116.0293553706</c:v>
                </c:pt>
                <c:pt idx="34531">
                  <c:v>116.02980506119999</c:v>
                </c:pt>
                <c:pt idx="34532">
                  <c:v>116.03030070369999</c:v>
                </c:pt>
                <c:pt idx="34533">
                  <c:v>116.0315545918</c:v>
                </c:pt>
                <c:pt idx="34534">
                  <c:v>116.03426775920001</c:v>
                </c:pt>
                <c:pt idx="34535">
                  <c:v>116.0364865099</c:v>
                </c:pt>
                <c:pt idx="34536">
                  <c:v>116.03701220489999</c:v>
                </c:pt>
                <c:pt idx="34537">
                  <c:v>116.03742309</c:v>
                </c:pt>
                <c:pt idx="34538">
                  <c:v>116.0387391137</c:v>
                </c:pt>
                <c:pt idx="34539">
                  <c:v>116.0399304908</c:v>
                </c:pt>
                <c:pt idx="34540">
                  <c:v>116.040792465</c:v>
                </c:pt>
                <c:pt idx="34541">
                  <c:v>116.0418854653</c:v>
                </c:pt>
                <c:pt idx="34542">
                  <c:v>116.0422617633</c:v>
                </c:pt>
                <c:pt idx="34543">
                  <c:v>116.0435733259</c:v>
                </c:pt>
                <c:pt idx="34544">
                  <c:v>116.0486967522</c:v>
                </c:pt>
                <c:pt idx="34545">
                  <c:v>116.0535517384</c:v>
                </c:pt>
                <c:pt idx="34546">
                  <c:v>116.0545312709</c:v>
                </c:pt>
                <c:pt idx="34547">
                  <c:v>116.0547193078</c:v>
                </c:pt>
                <c:pt idx="34548">
                  <c:v>116.05530926900001</c:v>
                </c:pt>
                <c:pt idx="34549">
                  <c:v>116.0559258485</c:v>
                </c:pt>
                <c:pt idx="34550">
                  <c:v>116.0576605552</c:v>
                </c:pt>
                <c:pt idx="34551">
                  <c:v>116.0596743955</c:v>
                </c:pt>
                <c:pt idx="34552">
                  <c:v>116.0623347689</c:v>
                </c:pt>
                <c:pt idx="34553">
                  <c:v>116.0651570598</c:v>
                </c:pt>
                <c:pt idx="34554">
                  <c:v>116.0661245909</c:v>
                </c:pt>
                <c:pt idx="34555">
                  <c:v>116.06752899830001</c:v>
                </c:pt>
                <c:pt idx="34556">
                  <c:v>116.0687756671</c:v>
                </c:pt>
                <c:pt idx="34557">
                  <c:v>116.06960565679999</c:v>
                </c:pt>
                <c:pt idx="34558">
                  <c:v>116.07144279640001</c:v>
                </c:pt>
                <c:pt idx="34559">
                  <c:v>116.07358801060001</c:v>
                </c:pt>
                <c:pt idx="34560">
                  <c:v>116.0755139395</c:v>
                </c:pt>
                <c:pt idx="34561">
                  <c:v>116.07757188239999</c:v>
                </c:pt>
                <c:pt idx="34562">
                  <c:v>116.0787407838</c:v>
                </c:pt>
                <c:pt idx="34563">
                  <c:v>116.0808867999</c:v>
                </c:pt>
                <c:pt idx="34564">
                  <c:v>116.0833250651</c:v>
                </c:pt>
                <c:pt idx="34565">
                  <c:v>116.08401418930001</c:v>
                </c:pt>
                <c:pt idx="34566">
                  <c:v>116.0852115241</c:v>
                </c:pt>
                <c:pt idx="34567">
                  <c:v>116.08737242860001</c:v>
                </c:pt>
                <c:pt idx="34568">
                  <c:v>116.0887281835</c:v>
                </c:pt>
                <c:pt idx="34569">
                  <c:v>116.0889962116</c:v>
                </c:pt>
                <c:pt idx="34570">
                  <c:v>116.08940404400001</c:v>
                </c:pt>
                <c:pt idx="34571">
                  <c:v>116.09044101009999</c:v>
                </c:pt>
                <c:pt idx="34572">
                  <c:v>116.09173185909999</c:v>
                </c:pt>
                <c:pt idx="34573">
                  <c:v>116.093569719</c:v>
                </c:pt>
                <c:pt idx="34574">
                  <c:v>116.09501405970001</c:v>
                </c:pt>
                <c:pt idx="34575">
                  <c:v>116.0952447109</c:v>
                </c:pt>
                <c:pt idx="34576">
                  <c:v>116.0958368407</c:v>
                </c:pt>
                <c:pt idx="34577">
                  <c:v>116.0965179942</c:v>
                </c:pt>
                <c:pt idx="34578">
                  <c:v>116.09964565919999</c:v>
                </c:pt>
                <c:pt idx="34579">
                  <c:v>116.1028584341</c:v>
                </c:pt>
                <c:pt idx="34580">
                  <c:v>116.10349582080001</c:v>
                </c:pt>
                <c:pt idx="34581">
                  <c:v>116.1039847609</c:v>
                </c:pt>
                <c:pt idx="34582">
                  <c:v>116.1047882952</c:v>
                </c:pt>
                <c:pt idx="34583">
                  <c:v>116.10545988520001</c:v>
                </c:pt>
                <c:pt idx="34584">
                  <c:v>116.10628601160001</c:v>
                </c:pt>
                <c:pt idx="34585">
                  <c:v>116.10937103329999</c:v>
                </c:pt>
                <c:pt idx="34586">
                  <c:v>116.1141352419</c:v>
                </c:pt>
                <c:pt idx="34587">
                  <c:v>116.1171109129</c:v>
                </c:pt>
                <c:pt idx="34588">
                  <c:v>116.1176541193</c:v>
                </c:pt>
                <c:pt idx="34589">
                  <c:v>116.1178369762</c:v>
                </c:pt>
                <c:pt idx="34590">
                  <c:v>116.1193694399</c:v>
                </c:pt>
                <c:pt idx="34591">
                  <c:v>116.1214644935</c:v>
                </c:pt>
                <c:pt idx="34592">
                  <c:v>116.124325703</c:v>
                </c:pt>
                <c:pt idx="34593">
                  <c:v>116.12717940740001</c:v>
                </c:pt>
                <c:pt idx="34594">
                  <c:v>116.12857217609999</c:v>
                </c:pt>
                <c:pt idx="34595">
                  <c:v>116.13000923689999</c:v>
                </c:pt>
                <c:pt idx="34596">
                  <c:v>116.1308289989</c:v>
                </c:pt>
                <c:pt idx="34597">
                  <c:v>116.131039601</c:v>
                </c:pt>
                <c:pt idx="34598">
                  <c:v>116.13135519710001</c:v>
                </c:pt>
                <c:pt idx="34599">
                  <c:v>116.1319617961</c:v>
                </c:pt>
                <c:pt idx="34600">
                  <c:v>116.1339749973</c:v>
                </c:pt>
                <c:pt idx="34601">
                  <c:v>116.1356849254</c:v>
                </c:pt>
                <c:pt idx="34602">
                  <c:v>116.1359069523</c:v>
                </c:pt>
                <c:pt idx="34603">
                  <c:v>116.1375076679</c:v>
                </c:pt>
                <c:pt idx="34604">
                  <c:v>116.13953081210001</c:v>
                </c:pt>
                <c:pt idx="34605">
                  <c:v>116.1405024288</c:v>
                </c:pt>
                <c:pt idx="34606">
                  <c:v>116.1415474101</c:v>
                </c:pt>
                <c:pt idx="34607">
                  <c:v>116.14217755270001</c:v>
                </c:pt>
                <c:pt idx="34608">
                  <c:v>116.1439534643</c:v>
                </c:pt>
                <c:pt idx="34609">
                  <c:v>116.14737071010001</c:v>
                </c:pt>
                <c:pt idx="34610">
                  <c:v>116.1499727091</c:v>
                </c:pt>
                <c:pt idx="34611">
                  <c:v>116.1513335035</c:v>
                </c:pt>
                <c:pt idx="34612">
                  <c:v>116.1520480663</c:v>
                </c:pt>
                <c:pt idx="34613">
                  <c:v>116.1530212814</c:v>
                </c:pt>
                <c:pt idx="34614">
                  <c:v>116.1557225775</c:v>
                </c:pt>
                <c:pt idx="34615">
                  <c:v>116.1584383288</c:v>
                </c:pt>
                <c:pt idx="34616">
                  <c:v>116.1602515188</c:v>
                </c:pt>
                <c:pt idx="34617">
                  <c:v>116.1638191774</c:v>
                </c:pt>
                <c:pt idx="34618">
                  <c:v>116.1676617067</c:v>
                </c:pt>
                <c:pt idx="34619">
                  <c:v>116.16928115330001</c:v>
                </c:pt>
                <c:pt idx="34620">
                  <c:v>116.1711372405</c:v>
                </c:pt>
                <c:pt idx="34621">
                  <c:v>116.1741489815</c:v>
                </c:pt>
                <c:pt idx="34622">
                  <c:v>116.1768303397</c:v>
                </c:pt>
                <c:pt idx="34623">
                  <c:v>116.17816713560001</c:v>
                </c:pt>
                <c:pt idx="34624">
                  <c:v>116.1788104351</c:v>
                </c:pt>
                <c:pt idx="34625">
                  <c:v>116.17968956439999</c:v>
                </c:pt>
                <c:pt idx="34626">
                  <c:v>116.1813478677</c:v>
                </c:pt>
                <c:pt idx="34627">
                  <c:v>116.18280493250001</c:v>
                </c:pt>
                <c:pt idx="34628">
                  <c:v>116.1829207629</c:v>
                </c:pt>
                <c:pt idx="34629">
                  <c:v>116.1836087211</c:v>
                </c:pt>
                <c:pt idx="34630">
                  <c:v>116.1860027437</c:v>
                </c:pt>
                <c:pt idx="34631">
                  <c:v>116.1880509545</c:v>
                </c:pt>
                <c:pt idx="34632">
                  <c:v>116.1886647319</c:v>
                </c:pt>
                <c:pt idx="34633">
                  <c:v>116.1891271114</c:v>
                </c:pt>
                <c:pt idx="34634">
                  <c:v>116.1899318656</c:v>
                </c:pt>
                <c:pt idx="34635">
                  <c:v>116.19165481810001</c:v>
                </c:pt>
                <c:pt idx="34636">
                  <c:v>116.1932308957</c:v>
                </c:pt>
                <c:pt idx="34637">
                  <c:v>116.194137008</c:v>
                </c:pt>
                <c:pt idx="34638">
                  <c:v>116.19483545129999</c:v>
                </c:pt>
                <c:pt idx="34639">
                  <c:v>116.1957869255</c:v>
                </c:pt>
                <c:pt idx="34640">
                  <c:v>116.1966167468</c:v>
                </c:pt>
                <c:pt idx="34641">
                  <c:v>116.1970625263</c:v>
                </c:pt>
                <c:pt idx="34642">
                  <c:v>116.1973735049</c:v>
                </c:pt>
                <c:pt idx="34643">
                  <c:v>116.1990241809</c:v>
                </c:pt>
                <c:pt idx="34644">
                  <c:v>116.20144456609999</c:v>
                </c:pt>
                <c:pt idx="34645">
                  <c:v>116.2028460068</c:v>
                </c:pt>
                <c:pt idx="34646">
                  <c:v>116.2040738516</c:v>
                </c:pt>
                <c:pt idx="34647">
                  <c:v>116.205808154</c:v>
                </c:pt>
                <c:pt idx="34648">
                  <c:v>116.2070925323</c:v>
                </c:pt>
                <c:pt idx="34649">
                  <c:v>116.2078266274</c:v>
                </c:pt>
                <c:pt idx="34650">
                  <c:v>116.20939326129999</c:v>
                </c:pt>
                <c:pt idx="34651">
                  <c:v>116.21050513119999</c:v>
                </c:pt>
                <c:pt idx="34652">
                  <c:v>116.21257437929999</c:v>
                </c:pt>
                <c:pt idx="34653">
                  <c:v>116.2148585181</c:v>
                </c:pt>
                <c:pt idx="34654">
                  <c:v>116.2160057519</c:v>
                </c:pt>
                <c:pt idx="34655">
                  <c:v>116.2172995464</c:v>
                </c:pt>
                <c:pt idx="34656">
                  <c:v>116.2192567694</c:v>
                </c:pt>
                <c:pt idx="34657">
                  <c:v>116.2219343478</c:v>
                </c:pt>
                <c:pt idx="34658">
                  <c:v>116.2267275876</c:v>
                </c:pt>
                <c:pt idx="34659">
                  <c:v>116.23065160989999</c:v>
                </c:pt>
                <c:pt idx="34660">
                  <c:v>116.2317142226</c:v>
                </c:pt>
                <c:pt idx="34661">
                  <c:v>116.2331267916</c:v>
                </c:pt>
                <c:pt idx="34662">
                  <c:v>116.2358243649</c:v>
                </c:pt>
                <c:pt idx="34663">
                  <c:v>116.2384991216</c:v>
                </c:pt>
                <c:pt idx="34664">
                  <c:v>116.23986107410001</c:v>
                </c:pt>
                <c:pt idx="34665">
                  <c:v>116.2412455179</c:v>
                </c:pt>
                <c:pt idx="34666">
                  <c:v>116.2433590787</c:v>
                </c:pt>
                <c:pt idx="34667">
                  <c:v>116.2456510849</c:v>
                </c:pt>
                <c:pt idx="34668">
                  <c:v>116.246690366</c:v>
                </c:pt>
                <c:pt idx="34669">
                  <c:v>116.2486619172</c:v>
                </c:pt>
                <c:pt idx="34670">
                  <c:v>116.2525902428</c:v>
                </c:pt>
                <c:pt idx="34671">
                  <c:v>116.2552298988</c:v>
                </c:pt>
                <c:pt idx="34672">
                  <c:v>116.2566519777</c:v>
                </c:pt>
                <c:pt idx="34673">
                  <c:v>116.25894252339999</c:v>
                </c:pt>
                <c:pt idx="34674">
                  <c:v>116.26084309940001</c:v>
                </c:pt>
                <c:pt idx="34675">
                  <c:v>116.2620841394</c:v>
                </c:pt>
                <c:pt idx="34676">
                  <c:v>116.26403609899999</c:v>
                </c:pt>
                <c:pt idx="34677">
                  <c:v>116.2660026771</c:v>
                </c:pt>
                <c:pt idx="34678">
                  <c:v>116.26678446770001</c:v>
                </c:pt>
                <c:pt idx="34679">
                  <c:v>116.2672192679</c:v>
                </c:pt>
                <c:pt idx="34680">
                  <c:v>116.2679110918</c:v>
                </c:pt>
                <c:pt idx="34681">
                  <c:v>116.26891700109999</c:v>
                </c:pt>
                <c:pt idx="34682">
                  <c:v>116.2698742059</c:v>
                </c:pt>
                <c:pt idx="34683">
                  <c:v>116.2704561461</c:v>
                </c:pt>
                <c:pt idx="34684">
                  <c:v>116.2708634999</c:v>
                </c:pt>
                <c:pt idx="34685">
                  <c:v>116.27109694470001</c:v>
                </c:pt>
                <c:pt idx="34686">
                  <c:v>116.2712420686</c:v>
                </c:pt>
                <c:pt idx="34687">
                  <c:v>116.27145918870001</c:v>
                </c:pt>
                <c:pt idx="34688">
                  <c:v>116.2737752427</c:v>
                </c:pt>
                <c:pt idx="34689">
                  <c:v>116.27631776859999</c:v>
                </c:pt>
                <c:pt idx="34690">
                  <c:v>116.2768244618</c:v>
                </c:pt>
                <c:pt idx="34691">
                  <c:v>116.2781105183</c:v>
                </c:pt>
                <c:pt idx="34692">
                  <c:v>116.27996996429999</c:v>
                </c:pt>
                <c:pt idx="34693">
                  <c:v>116.2827801458</c:v>
                </c:pt>
                <c:pt idx="34694">
                  <c:v>116.28541933309999</c:v>
                </c:pt>
                <c:pt idx="34695">
                  <c:v>116.2869613088</c:v>
                </c:pt>
                <c:pt idx="34696">
                  <c:v>116.290451686</c:v>
                </c:pt>
                <c:pt idx="34697">
                  <c:v>116.2933543414</c:v>
                </c:pt>
                <c:pt idx="34698">
                  <c:v>116.29397884789999</c:v>
                </c:pt>
                <c:pt idx="34699">
                  <c:v>116.2943564716</c:v>
                </c:pt>
                <c:pt idx="34700">
                  <c:v>116.2949462916</c:v>
                </c:pt>
                <c:pt idx="34701">
                  <c:v>116.29632292949999</c:v>
                </c:pt>
                <c:pt idx="34702">
                  <c:v>116.2979142161</c:v>
                </c:pt>
                <c:pt idx="34703">
                  <c:v>116.2991594224</c:v>
                </c:pt>
                <c:pt idx="34704">
                  <c:v>116.2998127466</c:v>
                </c:pt>
                <c:pt idx="34705">
                  <c:v>116.3012919687</c:v>
                </c:pt>
                <c:pt idx="34706">
                  <c:v>116.304079985</c:v>
                </c:pt>
                <c:pt idx="34707">
                  <c:v>116.3054179688</c:v>
                </c:pt>
                <c:pt idx="34708">
                  <c:v>116.305840045</c:v>
                </c:pt>
                <c:pt idx="34709">
                  <c:v>116.30707812990001</c:v>
                </c:pt>
                <c:pt idx="34710">
                  <c:v>116.3090415548</c:v>
                </c:pt>
                <c:pt idx="34711">
                  <c:v>116.3110297045</c:v>
                </c:pt>
                <c:pt idx="34712">
                  <c:v>116.31205673620001</c:v>
                </c:pt>
                <c:pt idx="34713">
                  <c:v>116.3122307658</c:v>
                </c:pt>
                <c:pt idx="34714">
                  <c:v>116.3125105572</c:v>
                </c:pt>
                <c:pt idx="34715">
                  <c:v>116.3132990679</c:v>
                </c:pt>
                <c:pt idx="34716">
                  <c:v>116.314851045</c:v>
                </c:pt>
                <c:pt idx="34717">
                  <c:v>116.3158969194</c:v>
                </c:pt>
                <c:pt idx="34718">
                  <c:v>116.31659320190001</c:v>
                </c:pt>
                <c:pt idx="34719">
                  <c:v>116.3185229612</c:v>
                </c:pt>
                <c:pt idx="34720">
                  <c:v>116.32031021260001</c:v>
                </c:pt>
                <c:pt idx="34721">
                  <c:v>116.3213209883</c:v>
                </c:pt>
                <c:pt idx="34722">
                  <c:v>116.32267328419999</c:v>
                </c:pt>
                <c:pt idx="34723">
                  <c:v>116.3236624429</c:v>
                </c:pt>
                <c:pt idx="34724">
                  <c:v>116.3237970449</c:v>
                </c:pt>
                <c:pt idx="34725">
                  <c:v>116.3239940122</c:v>
                </c:pt>
                <c:pt idx="34726">
                  <c:v>116.32440101420001</c:v>
                </c:pt>
                <c:pt idx="34727">
                  <c:v>116.3252368902</c:v>
                </c:pt>
                <c:pt idx="34728">
                  <c:v>116.32679754999999</c:v>
                </c:pt>
                <c:pt idx="34729">
                  <c:v>116.3280703585</c:v>
                </c:pt>
                <c:pt idx="34730">
                  <c:v>116.3284664695</c:v>
                </c:pt>
                <c:pt idx="34731">
                  <c:v>116.328610653</c:v>
                </c:pt>
                <c:pt idx="34732">
                  <c:v>116.329202407</c:v>
                </c:pt>
                <c:pt idx="34733">
                  <c:v>116.3305759382</c:v>
                </c:pt>
                <c:pt idx="34734">
                  <c:v>116.3316055553</c:v>
                </c:pt>
                <c:pt idx="34735">
                  <c:v>116.3335663598</c:v>
                </c:pt>
                <c:pt idx="34736">
                  <c:v>116.3361297732</c:v>
                </c:pt>
                <c:pt idx="34737">
                  <c:v>116.3375264858</c:v>
                </c:pt>
                <c:pt idx="34738">
                  <c:v>116.33884211589999</c:v>
                </c:pt>
                <c:pt idx="34739">
                  <c:v>116.34016358389999</c:v>
                </c:pt>
                <c:pt idx="34740">
                  <c:v>116.3414562074</c:v>
                </c:pt>
                <c:pt idx="34741">
                  <c:v>116.3424066867</c:v>
                </c:pt>
                <c:pt idx="34742">
                  <c:v>116.3429056948</c:v>
                </c:pt>
                <c:pt idx="34743">
                  <c:v>116.3435621094</c:v>
                </c:pt>
                <c:pt idx="34744">
                  <c:v>116.3445562923</c:v>
                </c:pt>
                <c:pt idx="34745">
                  <c:v>116.34525973389999</c:v>
                </c:pt>
                <c:pt idx="34746">
                  <c:v>116.3472660809</c:v>
                </c:pt>
                <c:pt idx="34747">
                  <c:v>116.34948011660001</c:v>
                </c:pt>
                <c:pt idx="34748">
                  <c:v>116.3498550565</c:v>
                </c:pt>
                <c:pt idx="34749">
                  <c:v>116.3499821512</c:v>
                </c:pt>
                <c:pt idx="34750">
                  <c:v>116.35038750530001</c:v>
                </c:pt>
                <c:pt idx="34751">
                  <c:v>116.3507978188</c:v>
                </c:pt>
                <c:pt idx="34752">
                  <c:v>116.3512949917</c:v>
                </c:pt>
                <c:pt idx="34753">
                  <c:v>116.35367124290001</c:v>
                </c:pt>
                <c:pt idx="34754">
                  <c:v>116.356691775</c:v>
                </c:pt>
                <c:pt idx="34755">
                  <c:v>116.35780166559999</c:v>
                </c:pt>
                <c:pt idx="34756">
                  <c:v>116.3583626559</c:v>
                </c:pt>
                <c:pt idx="34757">
                  <c:v>116.3591676728</c:v>
                </c:pt>
                <c:pt idx="34758">
                  <c:v>116.36008514549999</c:v>
                </c:pt>
                <c:pt idx="34759">
                  <c:v>116.360723787</c:v>
                </c:pt>
                <c:pt idx="34760">
                  <c:v>116.3622000406</c:v>
                </c:pt>
                <c:pt idx="34761">
                  <c:v>116.3643259988</c:v>
                </c:pt>
                <c:pt idx="34762">
                  <c:v>116.36793005449999</c:v>
                </c:pt>
                <c:pt idx="34763">
                  <c:v>116.3710505263</c:v>
                </c:pt>
                <c:pt idx="34764">
                  <c:v>116.37189816910001</c:v>
                </c:pt>
                <c:pt idx="34765">
                  <c:v>116.3732824738</c:v>
                </c:pt>
                <c:pt idx="34766">
                  <c:v>116.37405879329999</c:v>
                </c:pt>
                <c:pt idx="34767">
                  <c:v>116.37494343039999</c:v>
                </c:pt>
                <c:pt idx="34768">
                  <c:v>116.3758630183</c:v>
                </c:pt>
                <c:pt idx="34769">
                  <c:v>116.3763128607</c:v>
                </c:pt>
                <c:pt idx="34770">
                  <c:v>116.3777837467</c:v>
                </c:pt>
                <c:pt idx="34771">
                  <c:v>116.3803840628</c:v>
                </c:pt>
                <c:pt idx="34772">
                  <c:v>116.38218435509999</c:v>
                </c:pt>
                <c:pt idx="34773">
                  <c:v>116.38343990929999</c:v>
                </c:pt>
                <c:pt idx="34774">
                  <c:v>116.385662946</c:v>
                </c:pt>
                <c:pt idx="34775">
                  <c:v>116.38893985590001</c:v>
                </c:pt>
                <c:pt idx="34776">
                  <c:v>116.3913673415</c:v>
                </c:pt>
                <c:pt idx="34777">
                  <c:v>116.3935384303</c:v>
                </c:pt>
                <c:pt idx="34778">
                  <c:v>116.3956579976</c:v>
                </c:pt>
                <c:pt idx="34779">
                  <c:v>116.396182383</c:v>
                </c:pt>
                <c:pt idx="34780">
                  <c:v>116.39721981229999</c:v>
                </c:pt>
                <c:pt idx="34781">
                  <c:v>116.3988249313</c:v>
                </c:pt>
                <c:pt idx="34782">
                  <c:v>116.3998569741</c:v>
                </c:pt>
                <c:pt idx="34783">
                  <c:v>116.40096979659999</c:v>
                </c:pt>
                <c:pt idx="34784">
                  <c:v>116.4025001012</c:v>
                </c:pt>
                <c:pt idx="34785">
                  <c:v>116.4037281952</c:v>
                </c:pt>
                <c:pt idx="34786">
                  <c:v>116.4047000577</c:v>
                </c:pt>
                <c:pt idx="34787">
                  <c:v>116.4054784623</c:v>
                </c:pt>
                <c:pt idx="34788">
                  <c:v>116.4070353195</c:v>
                </c:pt>
                <c:pt idx="34789">
                  <c:v>116.4105479679</c:v>
                </c:pt>
                <c:pt idx="34790">
                  <c:v>116.4135712691</c:v>
                </c:pt>
                <c:pt idx="34791">
                  <c:v>116.41504155459999</c:v>
                </c:pt>
                <c:pt idx="34792">
                  <c:v>116.41643632740001</c:v>
                </c:pt>
                <c:pt idx="34793">
                  <c:v>116.4173439275</c:v>
                </c:pt>
                <c:pt idx="34794">
                  <c:v>116.41807841329999</c:v>
                </c:pt>
                <c:pt idx="34795">
                  <c:v>116.4201998587</c:v>
                </c:pt>
                <c:pt idx="34796">
                  <c:v>116.4236515015</c:v>
                </c:pt>
                <c:pt idx="34797">
                  <c:v>116.4257325687</c:v>
                </c:pt>
                <c:pt idx="34798">
                  <c:v>116.4270096739</c:v>
                </c:pt>
                <c:pt idx="34799">
                  <c:v>116.4280956993</c:v>
                </c:pt>
                <c:pt idx="34800">
                  <c:v>116.4283955057</c:v>
                </c:pt>
                <c:pt idx="34801">
                  <c:v>116.4292346009</c:v>
                </c:pt>
                <c:pt idx="34802">
                  <c:v>116.4298867474</c:v>
                </c:pt>
                <c:pt idx="34803">
                  <c:v>116.4302402655</c:v>
                </c:pt>
                <c:pt idx="34804">
                  <c:v>116.4314037465</c:v>
                </c:pt>
                <c:pt idx="34805">
                  <c:v>116.43372712039999</c:v>
                </c:pt>
                <c:pt idx="34806">
                  <c:v>116.4355899167</c:v>
                </c:pt>
                <c:pt idx="34807">
                  <c:v>116.436430003</c:v>
                </c:pt>
                <c:pt idx="34808">
                  <c:v>116.4381175371</c:v>
                </c:pt>
                <c:pt idx="34809">
                  <c:v>116.4399302936</c:v>
                </c:pt>
                <c:pt idx="34810">
                  <c:v>116.44071715849999</c:v>
                </c:pt>
                <c:pt idx="34811">
                  <c:v>116.44095947549999</c:v>
                </c:pt>
                <c:pt idx="34812">
                  <c:v>116.44144793949999</c:v>
                </c:pt>
                <c:pt idx="34813">
                  <c:v>116.4441261736</c:v>
                </c:pt>
                <c:pt idx="34814">
                  <c:v>116.4466418155</c:v>
                </c:pt>
                <c:pt idx="34815">
                  <c:v>116.44941604580001</c:v>
                </c:pt>
                <c:pt idx="34816">
                  <c:v>116.4523829851</c:v>
                </c:pt>
                <c:pt idx="34817">
                  <c:v>116.4540870492</c:v>
                </c:pt>
                <c:pt idx="34818">
                  <c:v>116.4565589633</c:v>
                </c:pt>
                <c:pt idx="34819">
                  <c:v>116.46165188329999</c:v>
                </c:pt>
                <c:pt idx="34820">
                  <c:v>116.46607177750001</c:v>
                </c:pt>
                <c:pt idx="34821">
                  <c:v>116.4670430737</c:v>
                </c:pt>
                <c:pt idx="34822">
                  <c:v>116.4686804734</c:v>
                </c:pt>
                <c:pt idx="34823">
                  <c:v>116.4726455415</c:v>
                </c:pt>
                <c:pt idx="34824">
                  <c:v>116.47694485460001</c:v>
                </c:pt>
                <c:pt idx="34825">
                  <c:v>116.4795933961</c:v>
                </c:pt>
                <c:pt idx="34826">
                  <c:v>116.48075180230001</c:v>
                </c:pt>
                <c:pt idx="34827">
                  <c:v>116.481938519</c:v>
                </c:pt>
                <c:pt idx="34828">
                  <c:v>116.4834931422</c:v>
                </c:pt>
                <c:pt idx="34829">
                  <c:v>116.4847240245</c:v>
                </c:pt>
                <c:pt idx="34830">
                  <c:v>116.4859872171</c:v>
                </c:pt>
                <c:pt idx="34831">
                  <c:v>116.48737719179999</c:v>
                </c:pt>
                <c:pt idx="34832">
                  <c:v>116.4900531843</c:v>
                </c:pt>
                <c:pt idx="34833">
                  <c:v>116.49193754140001</c:v>
                </c:pt>
                <c:pt idx="34834">
                  <c:v>116.49238310059999</c:v>
                </c:pt>
                <c:pt idx="34835">
                  <c:v>116.4933041875</c:v>
                </c:pt>
                <c:pt idx="34836">
                  <c:v>116.494524864</c:v>
                </c:pt>
                <c:pt idx="34837">
                  <c:v>116.4953327307</c:v>
                </c:pt>
                <c:pt idx="34838">
                  <c:v>116.49548867830001</c:v>
                </c:pt>
                <c:pt idx="34839">
                  <c:v>116.4979727151</c:v>
                </c:pt>
                <c:pt idx="34840">
                  <c:v>116.5005618046</c:v>
                </c:pt>
                <c:pt idx="34841">
                  <c:v>116.500711497</c:v>
                </c:pt>
                <c:pt idx="34842">
                  <c:v>116.5022021879</c:v>
                </c:pt>
                <c:pt idx="34843">
                  <c:v>116.50435612130001</c:v>
                </c:pt>
                <c:pt idx="34844">
                  <c:v>116.5054045127</c:v>
                </c:pt>
                <c:pt idx="34845">
                  <c:v>116.5063023531</c:v>
                </c:pt>
                <c:pt idx="34846">
                  <c:v>116.5074138697</c:v>
                </c:pt>
                <c:pt idx="34847">
                  <c:v>116.5085852766</c:v>
                </c:pt>
                <c:pt idx="34848">
                  <c:v>116.50939455549999</c:v>
                </c:pt>
                <c:pt idx="34849">
                  <c:v>116.50992542189999</c:v>
                </c:pt>
                <c:pt idx="34850">
                  <c:v>116.5104613275</c:v>
                </c:pt>
                <c:pt idx="34851">
                  <c:v>116.5107553826</c:v>
                </c:pt>
                <c:pt idx="34852">
                  <c:v>116.510932298</c:v>
                </c:pt>
                <c:pt idx="34853">
                  <c:v>116.51200760730001</c:v>
                </c:pt>
                <c:pt idx="34854">
                  <c:v>116.5131578406</c:v>
                </c:pt>
                <c:pt idx="34855">
                  <c:v>116.5135040636</c:v>
                </c:pt>
                <c:pt idx="34856">
                  <c:v>116.51402641750001</c:v>
                </c:pt>
                <c:pt idx="34857">
                  <c:v>116.5148964877</c:v>
                </c:pt>
                <c:pt idx="34858">
                  <c:v>116.51570216899999</c:v>
                </c:pt>
                <c:pt idx="34859">
                  <c:v>116.5176930762</c:v>
                </c:pt>
                <c:pt idx="34860">
                  <c:v>116.519796063</c:v>
                </c:pt>
                <c:pt idx="34861">
                  <c:v>116.5214714979</c:v>
                </c:pt>
                <c:pt idx="34862">
                  <c:v>116.5232788007</c:v>
                </c:pt>
                <c:pt idx="34863">
                  <c:v>116.5262712525</c:v>
                </c:pt>
                <c:pt idx="34864">
                  <c:v>116.5297699787</c:v>
                </c:pt>
                <c:pt idx="34865">
                  <c:v>116.5309396455</c:v>
                </c:pt>
                <c:pt idx="34866">
                  <c:v>116.53197197270001</c:v>
                </c:pt>
                <c:pt idx="34867">
                  <c:v>116.5334307568</c:v>
                </c:pt>
                <c:pt idx="34868">
                  <c:v>116.5345661599</c:v>
                </c:pt>
                <c:pt idx="34869">
                  <c:v>116.5363805539</c:v>
                </c:pt>
                <c:pt idx="34870">
                  <c:v>116.5377560992</c:v>
                </c:pt>
                <c:pt idx="34871">
                  <c:v>116.5383868004</c:v>
                </c:pt>
                <c:pt idx="34872">
                  <c:v>116.53900126160001</c:v>
                </c:pt>
                <c:pt idx="34873">
                  <c:v>116.5401080851</c:v>
                </c:pt>
                <c:pt idx="34874">
                  <c:v>116.54145220620001</c:v>
                </c:pt>
                <c:pt idx="34875">
                  <c:v>116.5423932688</c:v>
                </c:pt>
                <c:pt idx="34876">
                  <c:v>116.54434105439999</c:v>
                </c:pt>
                <c:pt idx="34877">
                  <c:v>116.5460796018</c:v>
                </c:pt>
                <c:pt idx="34878">
                  <c:v>116.5465214219</c:v>
                </c:pt>
                <c:pt idx="34879">
                  <c:v>116.54706966720001</c:v>
                </c:pt>
                <c:pt idx="34880">
                  <c:v>116.5478202068</c:v>
                </c:pt>
                <c:pt idx="34881">
                  <c:v>116.54901230359999</c:v>
                </c:pt>
                <c:pt idx="34882">
                  <c:v>116.5499934959</c:v>
                </c:pt>
                <c:pt idx="34883">
                  <c:v>116.5504801604</c:v>
                </c:pt>
                <c:pt idx="34884">
                  <c:v>116.551048478</c:v>
                </c:pt>
                <c:pt idx="34885">
                  <c:v>116.55159231179999</c:v>
                </c:pt>
                <c:pt idx="34886">
                  <c:v>116.5521951411</c:v>
                </c:pt>
                <c:pt idx="34887">
                  <c:v>116.5531727642</c:v>
                </c:pt>
                <c:pt idx="34888">
                  <c:v>116.5546688977</c:v>
                </c:pt>
                <c:pt idx="34889">
                  <c:v>116.55636993100001</c:v>
                </c:pt>
                <c:pt idx="34890">
                  <c:v>116.55755182679999</c:v>
                </c:pt>
                <c:pt idx="34891">
                  <c:v>116.5588305742</c:v>
                </c:pt>
                <c:pt idx="34892">
                  <c:v>116.5601444255</c:v>
                </c:pt>
                <c:pt idx="34893">
                  <c:v>116.56048606900001</c:v>
                </c:pt>
                <c:pt idx="34894">
                  <c:v>116.5612954298</c:v>
                </c:pt>
                <c:pt idx="34895">
                  <c:v>116.5628539782</c:v>
                </c:pt>
                <c:pt idx="34896">
                  <c:v>116.56454715540001</c:v>
                </c:pt>
                <c:pt idx="34897">
                  <c:v>116.5659690426</c:v>
                </c:pt>
                <c:pt idx="34898">
                  <c:v>116.5665941124</c:v>
                </c:pt>
                <c:pt idx="34899">
                  <c:v>116.5668705392</c:v>
                </c:pt>
                <c:pt idx="34900">
                  <c:v>116.5673804075</c:v>
                </c:pt>
                <c:pt idx="34901">
                  <c:v>116.56810869260001</c:v>
                </c:pt>
                <c:pt idx="34902">
                  <c:v>116.56875120559999</c:v>
                </c:pt>
                <c:pt idx="34903">
                  <c:v>116.56925590359999</c:v>
                </c:pt>
                <c:pt idx="34904">
                  <c:v>116.5703487705</c:v>
                </c:pt>
                <c:pt idx="34905">
                  <c:v>116.5729765225</c:v>
                </c:pt>
                <c:pt idx="34906">
                  <c:v>116.57739276460001</c:v>
                </c:pt>
                <c:pt idx="34907">
                  <c:v>116.5807383655</c:v>
                </c:pt>
                <c:pt idx="34908">
                  <c:v>116.58158346579999</c:v>
                </c:pt>
                <c:pt idx="34909">
                  <c:v>116.5825784843</c:v>
                </c:pt>
                <c:pt idx="34910">
                  <c:v>116.5837653973</c:v>
                </c:pt>
                <c:pt idx="34911">
                  <c:v>116.58480824750001</c:v>
                </c:pt>
                <c:pt idx="34912">
                  <c:v>116.5858250257</c:v>
                </c:pt>
                <c:pt idx="34913">
                  <c:v>116.5862400752</c:v>
                </c:pt>
                <c:pt idx="34914">
                  <c:v>116.5867514983</c:v>
                </c:pt>
                <c:pt idx="34915">
                  <c:v>116.5904195275</c:v>
                </c:pt>
                <c:pt idx="34916">
                  <c:v>116.59402094710001</c:v>
                </c:pt>
                <c:pt idx="34917">
                  <c:v>116.5949863092</c:v>
                </c:pt>
                <c:pt idx="34918">
                  <c:v>116.5965204243</c:v>
                </c:pt>
                <c:pt idx="34919">
                  <c:v>116.59739554070001</c:v>
                </c:pt>
                <c:pt idx="34920">
                  <c:v>116.59876275489999</c:v>
                </c:pt>
                <c:pt idx="34921">
                  <c:v>116.6002406848</c:v>
                </c:pt>
                <c:pt idx="34922">
                  <c:v>116.6013158702</c:v>
                </c:pt>
                <c:pt idx="34923">
                  <c:v>116.6022609314</c:v>
                </c:pt>
                <c:pt idx="34924">
                  <c:v>116.6055479674</c:v>
                </c:pt>
                <c:pt idx="34925">
                  <c:v>116.60905561200001</c:v>
                </c:pt>
                <c:pt idx="34926">
                  <c:v>116.6105387679</c:v>
                </c:pt>
                <c:pt idx="34927">
                  <c:v>116.61195708060001</c:v>
                </c:pt>
                <c:pt idx="34928">
                  <c:v>116.6137094396</c:v>
                </c:pt>
                <c:pt idx="34929">
                  <c:v>116.6173825398</c:v>
                </c:pt>
                <c:pt idx="34930">
                  <c:v>116.6204491117</c:v>
                </c:pt>
                <c:pt idx="34931">
                  <c:v>116.621476753</c:v>
                </c:pt>
                <c:pt idx="34932">
                  <c:v>116.62226115049999</c:v>
                </c:pt>
                <c:pt idx="34933">
                  <c:v>116.6238004672</c:v>
                </c:pt>
                <c:pt idx="34934">
                  <c:v>116.625344508</c:v>
                </c:pt>
                <c:pt idx="34935">
                  <c:v>116.627787872</c:v>
                </c:pt>
                <c:pt idx="34936">
                  <c:v>116.6301761891</c:v>
                </c:pt>
                <c:pt idx="34937">
                  <c:v>116.6308637875</c:v>
                </c:pt>
                <c:pt idx="34938">
                  <c:v>116.6310892489</c:v>
                </c:pt>
                <c:pt idx="34939">
                  <c:v>116.6320148656</c:v>
                </c:pt>
                <c:pt idx="34940">
                  <c:v>116.6338348621</c:v>
                </c:pt>
                <c:pt idx="34941">
                  <c:v>116.6349887649</c:v>
                </c:pt>
                <c:pt idx="34942">
                  <c:v>116.6364148114</c:v>
                </c:pt>
                <c:pt idx="34943">
                  <c:v>116.6386929083</c:v>
                </c:pt>
                <c:pt idx="34944">
                  <c:v>116.6410929895</c:v>
                </c:pt>
                <c:pt idx="34945">
                  <c:v>116.6427435725</c:v>
                </c:pt>
                <c:pt idx="34946">
                  <c:v>116.64293891459999</c:v>
                </c:pt>
                <c:pt idx="34947">
                  <c:v>116.6433223555</c:v>
                </c:pt>
                <c:pt idx="34948">
                  <c:v>116.64756033499999</c:v>
                </c:pt>
                <c:pt idx="34949">
                  <c:v>116.65162322019999</c:v>
                </c:pt>
                <c:pt idx="34950">
                  <c:v>116.6536948983</c:v>
                </c:pt>
                <c:pt idx="34951">
                  <c:v>116.65574990570001</c:v>
                </c:pt>
                <c:pt idx="34952">
                  <c:v>116.6561257546</c:v>
                </c:pt>
                <c:pt idx="34953">
                  <c:v>116.65763657230001</c:v>
                </c:pt>
                <c:pt idx="34954">
                  <c:v>116.662144377</c:v>
                </c:pt>
                <c:pt idx="34955">
                  <c:v>116.6657017556</c:v>
                </c:pt>
                <c:pt idx="34956">
                  <c:v>116.6663050323</c:v>
                </c:pt>
                <c:pt idx="34957">
                  <c:v>116.6669867186</c:v>
                </c:pt>
                <c:pt idx="34958">
                  <c:v>116.6688603564</c:v>
                </c:pt>
                <c:pt idx="34959">
                  <c:v>116.6703739797</c:v>
                </c:pt>
                <c:pt idx="34960">
                  <c:v>116.6708137617</c:v>
                </c:pt>
                <c:pt idx="34961">
                  <c:v>116.67120544940001</c:v>
                </c:pt>
                <c:pt idx="34962">
                  <c:v>116.6725764264</c:v>
                </c:pt>
                <c:pt idx="34963">
                  <c:v>116.6741711042</c:v>
                </c:pt>
                <c:pt idx="34964">
                  <c:v>116.67507472130001</c:v>
                </c:pt>
                <c:pt idx="34965">
                  <c:v>116.6760550888</c:v>
                </c:pt>
                <c:pt idx="34966">
                  <c:v>116.67641364080001</c:v>
                </c:pt>
                <c:pt idx="34967">
                  <c:v>116.676521376</c:v>
                </c:pt>
                <c:pt idx="34968">
                  <c:v>116.6774085687</c:v>
                </c:pt>
                <c:pt idx="34969">
                  <c:v>116.67903344520001</c:v>
                </c:pt>
                <c:pt idx="34970">
                  <c:v>116.68090291590001</c:v>
                </c:pt>
                <c:pt idx="34971">
                  <c:v>116.682376713</c:v>
                </c:pt>
                <c:pt idx="34972">
                  <c:v>116.6832816606</c:v>
                </c:pt>
                <c:pt idx="34973">
                  <c:v>116.6841203993</c:v>
                </c:pt>
                <c:pt idx="34974">
                  <c:v>116.68511288019999</c:v>
                </c:pt>
                <c:pt idx="34975">
                  <c:v>116.6867379591</c:v>
                </c:pt>
                <c:pt idx="34976">
                  <c:v>116.6879375715</c:v>
                </c:pt>
                <c:pt idx="34977">
                  <c:v>116.6887483101</c:v>
                </c:pt>
                <c:pt idx="34978">
                  <c:v>116.6909101796</c:v>
                </c:pt>
                <c:pt idx="34979">
                  <c:v>116.6929771743</c:v>
                </c:pt>
                <c:pt idx="34980">
                  <c:v>116.69389744</c:v>
                </c:pt>
                <c:pt idx="34981">
                  <c:v>116.6944358806</c:v>
                </c:pt>
                <c:pt idx="34982">
                  <c:v>116.6958256011</c:v>
                </c:pt>
                <c:pt idx="34983">
                  <c:v>116.69781671050001</c:v>
                </c:pt>
                <c:pt idx="34984">
                  <c:v>116.6989343468</c:v>
                </c:pt>
                <c:pt idx="34985">
                  <c:v>116.6995479911</c:v>
                </c:pt>
                <c:pt idx="34986">
                  <c:v>116.69993516789999</c:v>
                </c:pt>
                <c:pt idx="34987">
                  <c:v>116.7021458489</c:v>
                </c:pt>
                <c:pt idx="34988">
                  <c:v>116.70453734749999</c:v>
                </c:pt>
                <c:pt idx="34989">
                  <c:v>116.7057940007</c:v>
                </c:pt>
                <c:pt idx="34990">
                  <c:v>116.70676230949999</c:v>
                </c:pt>
                <c:pt idx="34991">
                  <c:v>116.70687572049999</c:v>
                </c:pt>
                <c:pt idx="34992">
                  <c:v>116.70696834429999</c:v>
                </c:pt>
                <c:pt idx="34993">
                  <c:v>116.70708602969999</c:v>
                </c:pt>
                <c:pt idx="34994">
                  <c:v>116.70805290529999</c:v>
                </c:pt>
                <c:pt idx="34995">
                  <c:v>116.7106360633</c:v>
                </c:pt>
                <c:pt idx="34996">
                  <c:v>116.7124137716</c:v>
                </c:pt>
                <c:pt idx="34997">
                  <c:v>116.7126682568</c:v>
                </c:pt>
                <c:pt idx="34998">
                  <c:v>116.7132351006</c:v>
                </c:pt>
                <c:pt idx="34999">
                  <c:v>116.7140184341</c:v>
                </c:pt>
                <c:pt idx="35000">
                  <c:v>116.7155774669</c:v>
                </c:pt>
                <c:pt idx="35001">
                  <c:v>116.7170303266</c:v>
                </c:pt>
                <c:pt idx="35002">
                  <c:v>116.71786544930001</c:v>
                </c:pt>
                <c:pt idx="35003">
                  <c:v>116.72132104569999</c:v>
                </c:pt>
                <c:pt idx="35004">
                  <c:v>116.72502534100001</c:v>
                </c:pt>
                <c:pt idx="35005">
                  <c:v>116.7283256859</c:v>
                </c:pt>
                <c:pt idx="35006">
                  <c:v>116.73084192829999</c:v>
                </c:pt>
                <c:pt idx="35007">
                  <c:v>116.73089264310001</c:v>
                </c:pt>
                <c:pt idx="35008">
                  <c:v>116.7316720825</c:v>
                </c:pt>
                <c:pt idx="35009">
                  <c:v>116.73307708820001</c:v>
                </c:pt>
                <c:pt idx="35010">
                  <c:v>116.7359466154</c:v>
                </c:pt>
                <c:pt idx="35011">
                  <c:v>116.7388125427</c:v>
                </c:pt>
                <c:pt idx="35012">
                  <c:v>116.7410430604</c:v>
                </c:pt>
                <c:pt idx="35013">
                  <c:v>116.74325508530001</c:v>
                </c:pt>
                <c:pt idx="35014">
                  <c:v>116.7454694457</c:v>
                </c:pt>
                <c:pt idx="35015">
                  <c:v>116.7479374079</c:v>
                </c:pt>
                <c:pt idx="35016">
                  <c:v>116.7490112615</c:v>
                </c:pt>
                <c:pt idx="35017">
                  <c:v>116.7493962211</c:v>
                </c:pt>
                <c:pt idx="35018">
                  <c:v>116.7516861747</c:v>
                </c:pt>
                <c:pt idx="35019">
                  <c:v>116.75484725930001</c:v>
                </c:pt>
                <c:pt idx="35020">
                  <c:v>116.75637907940001</c:v>
                </c:pt>
                <c:pt idx="35021">
                  <c:v>116.7576572075</c:v>
                </c:pt>
                <c:pt idx="35022">
                  <c:v>116.758578864</c:v>
                </c:pt>
                <c:pt idx="35023">
                  <c:v>116.75890791649999</c:v>
                </c:pt>
                <c:pt idx="35024">
                  <c:v>116.7640627264</c:v>
                </c:pt>
                <c:pt idx="35025">
                  <c:v>116.76948161750001</c:v>
                </c:pt>
                <c:pt idx="35026">
                  <c:v>116.76997721399999</c:v>
                </c:pt>
                <c:pt idx="35027">
                  <c:v>116.7704691725</c:v>
                </c:pt>
                <c:pt idx="35028">
                  <c:v>116.77268320909999</c:v>
                </c:pt>
                <c:pt idx="35029">
                  <c:v>116.77459045320001</c:v>
                </c:pt>
                <c:pt idx="35030">
                  <c:v>116.77550880699999</c:v>
                </c:pt>
                <c:pt idx="35031">
                  <c:v>116.777379125</c:v>
                </c:pt>
                <c:pt idx="35032">
                  <c:v>116.7800529502</c:v>
                </c:pt>
                <c:pt idx="35033">
                  <c:v>116.78166585530001</c:v>
                </c:pt>
                <c:pt idx="35034">
                  <c:v>116.7818003018</c:v>
                </c:pt>
                <c:pt idx="35035">
                  <c:v>116.7821222434</c:v>
                </c:pt>
                <c:pt idx="35036">
                  <c:v>116.7835623954</c:v>
                </c:pt>
                <c:pt idx="35037">
                  <c:v>116.7853692281</c:v>
                </c:pt>
                <c:pt idx="35038">
                  <c:v>116.78616305040001</c:v>
                </c:pt>
                <c:pt idx="35039">
                  <c:v>116.7885006603</c:v>
                </c:pt>
                <c:pt idx="35040">
                  <c:v>116.791771475</c:v>
                </c:pt>
                <c:pt idx="35041">
                  <c:v>116.79324617739999</c:v>
                </c:pt>
                <c:pt idx="35042">
                  <c:v>116.7937150507</c:v>
                </c:pt>
                <c:pt idx="35043">
                  <c:v>116.7945725143</c:v>
                </c:pt>
                <c:pt idx="35044">
                  <c:v>116.79603128780001</c:v>
                </c:pt>
                <c:pt idx="35045">
                  <c:v>116.79678453130001</c:v>
                </c:pt>
                <c:pt idx="35046">
                  <c:v>116.797024345</c:v>
                </c:pt>
                <c:pt idx="35047">
                  <c:v>116.79859442599999</c:v>
                </c:pt>
                <c:pt idx="35048">
                  <c:v>116.80005996689999</c:v>
                </c:pt>
                <c:pt idx="35049">
                  <c:v>116.8005326246</c:v>
                </c:pt>
                <c:pt idx="35050">
                  <c:v>116.8009879997</c:v>
                </c:pt>
                <c:pt idx="35051">
                  <c:v>116.8016308739</c:v>
                </c:pt>
                <c:pt idx="35052">
                  <c:v>116.8022678314</c:v>
                </c:pt>
                <c:pt idx="35053">
                  <c:v>116.8023364364</c:v>
                </c:pt>
                <c:pt idx="35054">
                  <c:v>116.804250642</c:v>
                </c:pt>
                <c:pt idx="35055">
                  <c:v>116.8073998089</c:v>
                </c:pt>
                <c:pt idx="35056">
                  <c:v>116.8092855422</c:v>
                </c:pt>
                <c:pt idx="35057">
                  <c:v>116.8103486206</c:v>
                </c:pt>
                <c:pt idx="35058">
                  <c:v>116.8126338567</c:v>
                </c:pt>
                <c:pt idx="35059">
                  <c:v>116.8145034739</c:v>
                </c:pt>
                <c:pt idx="35060">
                  <c:v>116.81497696060001</c:v>
                </c:pt>
                <c:pt idx="35061">
                  <c:v>116.81711486250001</c:v>
                </c:pt>
                <c:pt idx="35062">
                  <c:v>116.8203043182</c:v>
                </c:pt>
                <c:pt idx="35063">
                  <c:v>116.8225290055</c:v>
                </c:pt>
                <c:pt idx="35064">
                  <c:v>116.8249352397</c:v>
                </c:pt>
                <c:pt idx="35065">
                  <c:v>116.826674109</c:v>
                </c:pt>
                <c:pt idx="35066">
                  <c:v>116.8269698447</c:v>
                </c:pt>
                <c:pt idx="35067">
                  <c:v>116.8283305377</c:v>
                </c:pt>
                <c:pt idx="35068">
                  <c:v>116.8296425791</c:v>
                </c:pt>
                <c:pt idx="35069">
                  <c:v>116.83018694970001</c:v>
                </c:pt>
                <c:pt idx="35070">
                  <c:v>116.83078358669999</c:v>
                </c:pt>
                <c:pt idx="35071">
                  <c:v>116.8331185399</c:v>
                </c:pt>
                <c:pt idx="35072">
                  <c:v>116.8353988065</c:v>
                </c:pt>
                <c:pt idx="35073">
                  <c:v>116.8371530997</c:v>
                </c:pt>
                <c:pt idx="35074">
                  <c:v>116.83929213970001</c:v>
                </c:pt>
                <c:pt idx="35075">
                  <c:v>116.8412083219</c:v>
                </c:pt>
                <c:pt idx="35076">
                  <c:v>116.843705036</c:v>
                </c:pt>
                <c:pt idx="35077">
                  <c:v>116.84624778849999</c:v>
                </c:pt>
                <c:pt idx="35078">
                  <c:v>116.84816947119999</c:v>
                </c:pt>
                <c:pt idx="35079">
                  <c:v>116.84903229379999</c:v>
                </c:pt>
                <c:pt idx="35080">
                  <c:v>116.84938872959999</c:v>
                </c:pt>
                <c:pt idx="35081">
                  <c:v>116.8505281059</c:v>
                </c:pt>
                <c:pt idx="35082">
                  <c:v>116.85246128910001</c:v>
                </c:pt>
                <c:pt idx="35083">
                  <c:v>116.8544224187</c:v>
                </c:pt>
                <c:pt idx="35084">
                  <c:v>116.85624407109999</c:v>
                </c:pt>
                <c:pt idx="35085">
                  <c:v>116.8572015872</c:v>
                </c:pt>
                <c:pt idx="35086">
                  <c:v>116.8581943846</c:v>
                </c:pt>
                <c:pt idx="35087">
                  <c:v>116.8592533882</c:v>
                </c:pt>
                <c:pt idx="35088">
                  <c:v>116.85984738960001</c:v>
                </c:pt>
                <c:pt idx="35089">
                  <c:v>116.8604574014</c:v>
                </c:pt>
                <c:pt idx="35090">
                  <c:v>116.86208609329999</c:v>
                </c:pt>
                <c:pt idx="35091">
                  <c:v>116.8646764577</c:v>
                </c:pt>
                <c:pt idx="35092">
                  <c:v>116.8667445156</c:v>
                </c:pt>
                <c:pt idx="35093">
                  <c:v>116.8688360502</c:v>
                </c:pt>
                <c:pt idx="35094">
                  <c:v>116.8717376891</c:v>
                </c:pt>
                <c:pt idx="35095">
                  <c:v>116.8736745751</c:v>
                </c:pt>
                <c:pt idx="35096">
                  <c:v>116.8742296957</c:v>
                </c:pt>
                <c:pt idx="35097">
                  <c:v>116.8751173847</c:v>
                </c:pt>
                <c:pt idx="35098">
                  <c:v>116.8769333068</c:v>
                </c:pt>
                <c:pt idx="35099">
                  <c:v>116.8785822686</c:v>
                </c:pt>
                <c:pt idx="35100">
                  <c:v>116.8793282834</c:v>
                </c:pt>
                <c:pt idx="35101">
                  <c:v>116.8797389115</c:v>
                </c:pt>
                <c:pt idx="35102">
                  <c:v>116.8821692763</c:v>
                </c:pt>
                <c:pt idx="35103">
                  <c:v>116.8853291162</c:v>
                </c:pt>
                <c:pt idx="35104">
                  <c:v>116.888194243</c:v>
                </c:pt>
                <c:pt idx="35105">
                  <c:v>116.8902650242</c:v>
                </c:pt>
                <c:pt idx="35106">
                  <c:v>116.8906967339</c:v>
                </c:pt>
                <c:pt idx="35107">
                  <c:v>116.8922252983</c:v>
                </c:pt>
                <c:pt idx="35108">
                  <c:v>116.8935624122</c:v>
                </c:pt>
                <c:pt idx="35109">
                  <c:v>116.89417490789999</c:v>
                </c:pt>
                <c:pt idx="35110">
                  <c:v>116.8950950855</c:v>
                </c:pt>
                <c:pt idx="35111">
                  <c:v>116.89688253049999</c:v>
                </c:pt>
                <c:pt idx="35112">
                  <c:v>116.89857882690001</c:v>
                </c:pt>
                <c:pt idx="35113">
                  <c:v>116.8990966165</c:v>
                </c:pt>
                <c:pt idx="35114">
                  <c:v>116.90040347839999</c:v>
                </c:pt>
                <c:pt idx="35115">
                  <c:v>116.9015387518</c:v>
                </c:pt>
                <c:pt idx="35116">
                  <c:v>116.9021054211</c:v>
                </c:pt>
                <c:pt idx="35117">
                  <c:v>116.9028129303</c:v>
                </c:pt>
                <c:pt idx="35118">
                  <c:v>116.904774703</c:v>
                </c:pt>
                <c:pt idx="35119">
                  <c:v>116.9066683018</c:v>
                </c:pt>
                <c:pt idx="35120">
                  <c:v>116.90783814309999</c:v>
                </c:pt>
                <c:pt idx="35121">
                  <c:v>116.9099411933</c:v>
                </c:pt>
                <c:pt idx="35122">
                  <c:v>116.912405402</c:v>
                </c:pt>
                <c:pt idx="35123">
                  <c:v>116.9149596371</c:v>
                </c:pt>
                <c:pt idx="35124">
                  <c:v>116.91784298029999</c:v>
                </c:pt>
                <c:pt idx="35125">
                  <c:v>116.9204410091</c:v>
                </c:pt>
                <c:pt idx="35126">
                  <c:v>116.9214531816</c:v>
                </c:pt>
                <c:pt idx="35127">
                  <c:v>116.921734903</c:v>
                </c:pt>
                <c:pt idx="35128">
                  <c:v>116.92191429250001</c:v>
                </c:pt>
                <c:pt idx="35129">
                  <c:v>116.9223731522</c:v>
                </c:pt>
                <c:pt idx="35130">
                  <c:v>116.9235238023</c:v>
                </c:pt>
                <c:pt idx="35131">
                  <c:v>116.92453506130001</c:v>
                </c:pt>
                <c:pt idx="35132">
                  <c:v>116.9255017264</c:v>
                </c:pt>
                <c:pt idx="35133">
                  <c:v>116.9273930466</c:v>
                </c:pt>
                <c:pt idx="35134">
                  <c:v>116.9288747051</c:v>
                </c:pt>
                <c:pt idx="35135">
                  <c:v>116.9292088397</c:v>
                </c:pt>
                <c:pt idx="35136">
                  <c:v>116.9295807896</c:v>
                </c:pt>
                <c:pt idx="35137">
                  <c:v>116.932757755</c:v>
                </c:pt>
                <c:pt idx="35138">
                  <c:v>116.9356232991</c:v>
                </c:pt>
                <c:pt idx="35139">
                  <c:v>116.9369410433</c:v>
                </c:pt>
                <c:pt idx="35140">
                  <c:v>116.9382234797</c:v>
                </c:pt>
                <c:pt idx="35141">
                  <c:v>116.9409686816</c:v>
                </c:pt>
                <c:pt idx="35142">
                  <c:v>116.9466820395</c:v>
                </c:pt>
                <c:pt idx="35143">
                  <c:v>116.9499370994</c:v>
                </c:pt>
                <c:pt idx="35144">
                  <c:v>116.95049760000001</c:v>
                </c:pt>
                <c:pt idx="35145">
                  <c:v>116.95194721270001</c:v>
                </c:pt>
                <c:pt idx="35146">
                  <c:v>116.9536116946</c:v>
                </c:pt>
                <c:pt idx="35147">
                  <c:v>116.9552483622</c:v>
                </c:pt>
                <c:pt idx="35148">
                  <c:v>116.9566983133</c:v>
                </c:pt>
                <c:pt idx="35149">
                  <c:v>116.9578868421</c:v>
                </c:pt>
                <c:pt idx="35150">
                  <c:v>116.9588829562</c:v>
                </c:pt>
                <c:pt idx="35151">
                  <c:v>116.96072625070001</c:v>
                </c:pt>
                <c:pt idx="35152">
                  <c:v>116.9625321708</c:v>
                </c:pt>
                <c:pt idx="35153">
                  <c:v>116.9645163104</c:v>
                </c:pt>
                <c:pt idx="35154">
                  <c:v>116.96656087860001</c:v>
                </c:pt>
                <c:pt idx="35155">
                  <c:v>116.96676318759999</c:v>
                </c:pt>
                <c:pt idx="35156">
                  <c:v>116.9678267036</c:v>
                </c:pt>
                <c:pt idx="35157">
                  <c:v>116.9690788249</c:v>
                </c:pt>
                <c:pt idx="35158">
                  <c:v>116.97064026220001</c:v>
                </c:pt>
                <c:pt idx="35159">
                  <c:v>116.9720250905</c:v>
                </c:pt>
                <c:pt idx="35160">
                  <c:v>116.9732757676</c:v>
                </c:pt>
                <c:pt idx="35161">
                  <c:v>116.9745513228</c:v>
                </c:pt>
                <c:pt idx="35162">
                  <c:v>116.9756933493</c:v>
                </c:pt>
                <c:pt idx="35163">
                  <c:v>116.9768651685</c:v>
                </c:pt>
                <c:pt idx="35164">
                  <c:v>116.97701190879999</c:v>
                </c:pt>
                <c:pt idx="35165">
                  <c:v>116.9784255629</c:v>
                </c:pt>
                <c:pt idx="35166">
                  <c:v>116.98017020109999</c:v>
                </c:pt>
                <c:pt idx="35167">
                  <c:v>116.98113636479999</c:v>
                </c:pt>
                <c:pt idx="35168">
                  <c:v>116.9837304661</c:v>
                </c:pt>
                <c:pt idx="35169">
                  <c:v>116.9873844557</c:v>
                </c:pt>
                <c:pt idx="35170">
                  <c:v>116.989426068</c:v>
                </c:pt>
                <c:pt idx="35171">
                  <c:v>116.9901268591</c:v>
                </c:pt>
                <c:pt idx="35172">
                  <c:v>116.9909520671</c:v>
                </c:pt>
                <c:pt idx="35173">
                  <c:v>116.99251539799999</c:v>
                </c:pt>
                <c:pt idx="35174">
                  <c:v>116.99752484219999</c:v>
                </c:pt>
                <c:pt idx="35175">
                  <c:v>117.0022348018</c:v>
                </c:pt>
                <c:pt idx="35176">
                  <c:v>117.00479778810001</c:v>
                </c:pt>
                <c:pt idx="35177">
                  <c:v>117.0068196766</c:v>
                </c:pt>
                <c:pt idx="35178">
                  <c:v>117.0094093873</c:v>
                </c:pt>
                <c:pt idx="35179">
                  <c:v>117.01177375739999</c:v>
                </c:pt>
                <c:pt idx="35180">
                  <c:v>117.0131150775</c:v>
                </c:pt>
                <c:pt idx="35181">
                  <c:v>117.01451299670001</c:v>
                </c:pt>
                <c:pt idx="35182">
                  <c:v>117.0151946058</c:v>
                </c:pt>
                <c:pt idx="35183">
                  <c:v>117.01631107759999</c:v>
                </c:pt>
                <c:pt idx="35184">
                  <c:v>117.0188844</c:v>
                </c:pt>
                <c:pt idx="35185">
                  <c:v>117.0211294339</c:v>
                </c:pt>
                <c:pt idx="35186">
                  <c:v>117.0218719201</c:v>
                </c:pt>
                <c:pt idx="35187">
                  <c:v>117.0225396779</c:v>
                </c:pt>
                <c:pt idx="35188">
                  <c:v>117.02299355460001</c:v>
                </c:pt>
                <c:pt idx="35189">
                  <c:v>117.024538948</c:v>
                </c:pt>
                <c:pt idx="35190">
                  <c:v>117.02781993000001</c:v>
                </c:pt>
                <c:pt idx="35191">
                  <c:v>117.0310242008</c:v>
                </c:pt>
                <c:pt idx="35192">
                  <c:v>117.03275524839999</c:v>
                </c:pt>
                <c:pt idx="35193">
                  <c:v>117.0337332365</c:v>
                </c:pt>
                <c:pt idx="35194">
                  <c:v>117.0344128758</c:v>
                </c:pt>
                <c:pt idx="35195">
                  <c:v>117.03507069059999</c:v>
                </c:pt>
                <c:pt idx="35196">
                  <c:v>117.0358070052</c:v>
                </c:pt>
                <c:pt idx="35197">
                  <c:v>117.03774062870001</c:v>
                </c:pt>
                <c:pt idx="35198">
                  <c:v>117.0392923209</c:v>
                </c:pt>
                <c:pt idx="35199">
                  <c:v>117.03970226</c:v>
                </c:pt>
                <c:pt idx="35200">
                  <c:v>117.040156009</c:v>
                </c:pt>
                <c:pt idx="35201">
                  <c:v>117.0410311389</c:v>
                </c:pt>
                <c:pt idx="35202">
                  <c:v>117.043320489</c:v>
                </c:pt>
                <c:pt idx="35203">
                  <c:v>117.04599527640001</c:v>
                </c:pt>
                <c:pt idx="35204">
                  <c:v>117.04730765239999</c:v>
                </c:pt>
                <c:pt idx="35205">
                  <c:v>117.0487360611</c:v>
                </c:pt>
                <c:pt idx="35206">
                  <c:v>117.0504901118</c:v>
                </c:pt>
                <c:pt idx="35207">
                  <c:v>117.0529596351</c:v>
                </c:pt>
                <c:pt idx="35208">
                  <c:v>117.0563494597</c:v>
                </c:pt>
                <c:pt idx="35209">
                  <c:v>117.0597205111</c:v>
                </c:pt>
                <c:pt idx="35210">
                  <c:v>117.06203840960001</c:v>
                </c:pt>
                <c:pt idx="35211">
                  <c:v>117.06335340539999</c:v>
                </c:pt>
                <c:pt idx="35212">
                  <c:v>117.06546016910001</c:v>
                </c:pt>
                <c:pt idx="35213">
                  <c:v>117.0670230412</c:v>
                </c:pt>
                <c:pt idx="35214">
                  <c:v>117.0680642059</c:v>
                </c:pt>
                <c:pt idx="35215">
                  <c:v>117.06865087600001</c:v>
                </c:pt>
                <c:pt idx="35216">
                  <c:v>117.0688277406</c:v>
                </c:pt>
                <c:pt idx="35217">
                  <c:v>117.0704074528</c:v>
                </c:pt>
                <c:pt idx="35218">
                  <c:v>117.07202114650001</c:v>
                </c:pt>
                <c:pt idx="35219">
                  <c:v>117.0728006447</c:v>
                </c:pt>
                <c:pt idx="35220">
                  <c:v>117.07348630680001</c:v>
                </c:pt>
                <c:pt idx="35221">
                  <c:v>117.073808212</c:v>
                </c:pt>
                <c:pt idx="35222">
                  <c:v>117.07414990620001</c:v>
                </c:pt>
                <c:pt idx="35223">
                  <c:v>117.0754196716</c:v>
                </c:pt>
                <c:pt idx="35224">
                  <c:v>117.0774115227</c:v>
                </c:pt>
                <c:pt idx="35225">
                  <c:v>117.07947920479999</c:v>
                </c:pt>
                <c:pt idx="35226">
                  <c:v>117.0808797034</c:v>
                </c:pt>
                <c:pt idx="35227">
                  <c:v>117.0811636776</c:v>
                </c:pt>
                <c:pt idx="35228">
                  <c:v>117.0817499999</c:v>
                </c:pt>
                <c:pt idx="35229">
                  <c:v>117.08398134949999</c:v>
                </c:pt>
                <c:pt idx="35230">
                  <c:v>117.0869482303</c:v>
                </c:pt>
                <c:pt idx="35231">
                  <c:v>117.08836386660001</c:v>
                </c:pt>
                <c:pt idx="35232">
                  <c:v>117.088870879</c:v>
                </c:pt>
                <c:pt idx="35233">
                  <c:v>117.0893126217</c:v>
                </c:pt>
                <c:pt idx="35234">
                  <c:v>117.0898327922</c:v>
                </c:pt>
                <c:pt idx="35235">
                  <c:v>117.0905577202</c:v>
                </c:pt>
                <c:pt idx="35236">
                  <c:v>117.0926645155</c:v>
                </c:pt>
                <c:pt idx="35237">
                  <c:v>117.09462429</c:v>
                </c:pt>
                <c:pt idx="35238">
                  <c:v>117.09791946999999</c:v>
                </c:pt>
                <c:pt idx="35239">
                  <c:v>117.10290733159999</c:v>
                </c:pt>
                <c:pt idx="35240">
                  <c:v>117.1049337389</c:v>
                </c:pt>
                <c:pt idx="35241">
                  <c:v>117.1059294171</c:v>
                </c:pt>
                <c:pt idx="35242">
                  <c:v>117.1079612187</c:v>
                </c:pt>
                <c:pt idx="35243">
                  <c:v>117.1100918528</c:v>
                </c:pt>
                <c:pt idx="35244">
                  <c:v>117.11113364969999</c:v>
                </c:pt>
                <c:pt idx="35245">
                  <c:v>117.1124007551</c:v>
                </c:pt>
                <c:pt idx="35246">
                  <c:v>117.11396664839999</c:v>
                </c:pt>
                <c:pt idx="35247">
                  <c:v>117.1144049424</c:v>
                </c:pt>
                <c:pt idx="35248">
                  <c:v>117.1151895647</c:v>
                </c:pt>
                <c:pt idx="35249">
                  <c:v>117.1165212505</c:v>
                </c:pt>
                <c:pt idx="35250">
                  <c:v>117.11739847360001</c:v>
                </c:pt>
                <c:pt idx="35251">
                  <c:v>117.11802505999999</c:v>
                </c:pt>
                <c:pt idx="35252">
                  <c:v>117.1188016773</c:v>
                </c:pt>
                <c:pt idx="35253">
                  <c:v>117.11934800020001</c:v>
                </c:pt>
                <c:pt idx="35254">
                  <c:v>117.11977970069999</c:v>
                </c:pt>
                <c:pt idx="35255">
                  <c:v>117.12011891829999</c:v>
                </c:pt>
                <c:pt idx="35256">
                  <c:v>117.12178328970001</c:v>
                </c:pt>
                <c:pt idx="35257">
                  <c:v>117.1251987091</c:v>
                </c:pt>
                <c:pt idx="35258">
                  <c:v>117.12774769630001</c:v>
                </c:pt>
                <c:pt idx="35259">
                  <c:v>117.1300103265</c:v>
                </c:pt>
                <c:pt idx="35260">
                  <c:v>117.1317263814</c:v>
                </c:pt>
                <c:pt idx="35261">
                  <c:v>117.13234748159999</c:v>
                </c:pt>
                <c:pt idx="35262">
                  <c:v>117.13285198449999</c:v>
                </c:pt>
                <c:pt idx="35263">
                  <c:v>117.13303801310001</c:v>
                </c:pt>
                <c:pt idx="35264">
                  <c:v>117.1341254014</c:v>
                </c:pt>
                <c:pt idx="35265">
                  <c:v>117.1358361413</c:v>
                </c:pt>
                <c:pt idx="35266">
                  <c:v>117.13686301</c:v>
                </c:pt>
                <c:pt idx="35267">
                  <c:v>117.13985098640001</c:v>
                </c:pt>
                <c:pt idx="35268">
                  <c:v>117.1431865461</c:v>
                </c:pt>
                <c:pt idx="35269">
                  <c:v>117.1438897117</c:v>
                </c:pt>
                <c:pt idx="35270">
                  <c:v>117.1455978475</c:v>
                </c:pt>
                <c:pt idx="35271">
                  <c:v>117.1478962047</c:v>
                </c:pt>
                <c:pt idx="35272">
                  <c:v>117.1485567734</c:v>
                </c:pt>
                <c:pt idx="35273">
                  <c:v>117.14887850540001</c:v>
                </c:pt>
                <c:pt idx="35274">
                  <c:v>117.14964960410001</c:v>
                </c:pt>
                <c:pt idx="35275">
                  <c:v>117.1526958302</c:v>
                </c:pt>
                <c:pt idx="35276">
                  <c:v>117.1576115185</c:v>
                </c:pt>
                <c:pt idx="35277">
                  <c:v>117.1609050404</c:v>
                </c:pt>
                <c:pt idx="35278">
                  <c:v>117.16217684199999</c:v>
                </c:pt>
                <c:pt idx="35279">
                  <c:v>117.1631835825</c:v>
                </c:pt>
                <c:pt idx="35280">
                  <c:v>117.1645667973</c:v>
                </c:pt>
                <c:pt idx="35281">
                  <c:v>117.1665408831</c:v>
                </c:pt>
                <c:pt idx="35282">
                  <c:v>117.1680018931</c:v>
                </c:pt>
                <c:pt idx="35283">
                  <c:v>117.1686291124</c:v>
                </c:pt>
                <c:pt idx="35284">
                  <c:v>117.1706256471</c:v>
                </c:pt>
                <c:pt idx="35285">
                  <c:v>117.17221862869999</c:v>
                </c:pt>
                <c:pt idx="35286">
                  <c:v>117.1722897831</c:v>
                </c:pt>
                <c:pt idx="35287">
                  <c:v>117.17431529540001</c:v>
                </c:pt>
                <c:pt idx="35288">
                  <c:v>117.1767474719</c:v>
                </c:pt>
                <c:pt idx="35289">
                  <c:v>117.1780976906</c:v>
                </c:pt>
                <c:pt idx="35290">
                  <c:v>117.1790097232</c:v>
                </c:pt>
                <c:pt idx="35291">
                  <c:v>117.17976739469999</c:v>
                </c:pt>
                <c:pt idx="35292">
                  <c:v>117.18070412</c:v>
                </c:pt>
                <c:pt idx="35293">
                  <c:v>117.18272030830001</c:v>
                </c:pt>
                <c:pt idx="35294">
                  <c:v>117.1872972669</c:v>
                </c:pt>
                <c:pt idx="35295">
                  <c:v>117.1911963197</c:v>
                </c:pt>
                <c:pt idx="35296">
                  <c:v>117.1923757542</c:v>
                </c:pt>
                <c:pt idx="35297">
                  <c:v>117.1926522223</c:v>
                </c:pt>
                <c:pt idx="35298">
                  <c:v>117.19291668629999</c:v>
                </c:pt>
                <c:pt idx="35299">
                  <c:v>117.19384438100001</c:v>
                </c:pt>
                <c:pt idx="35300">
                  <c:v>117.19500157980001</c:v>
                </c:pt>
                <c:pt idx="35301">
                  <c:v>117.19834394839999</c:v>
                </c:pt>
                <c:pt idx="35302">
                  <c:v>117.2015214103</c:v>
                </c:pt>
                <c:pt idx="35303">
                  <c:v>117.202571921</c:v>
                </c:pt>
                <c:pt idx="35304">
                  <c:v>117.2041866922</c:v>
                </c:pt>
                <c:pt idx="35305">
                  <c:v>117.2052363759</c:v>
                </c:pt>
                <c:pt idx="35306">
                  <c:v>117.2056426761</c:v>
                </c:pt>
                <c:pt idx="35307">
                  <c:v>117.2063192639</c:v>
                </c:pt>
                <c:pt idx="35308">
                  <c:v>117.208076371</c:v>
                </c:pt>
                <c:pt idx="35309">
                  <c:v>117.21033497259999</c:v>
                </c:pt>
                <c:pt idx="35310">
                  <c:v>117.2115768605</c:v>
                </c:pt>
                <c:pt idx="35311">
                  <c:v>117.211990765</c:v>
                </c:pt>
                <c:pt idx="35312">
                  <c:v>117.2132199429</c:v>
                </c:pt>
                <c:pt idx="35313">
                  <c:v>117.21439897</c:v>
                </c:pt>
                <c:pt idx="35314">
                  <c:v>117.21488561300001</c:v>
                </c:pt>
                <c:pt idx="35315">
                  <c:v>117.2151155283</c:v>
                </c:pt>
                <c:pt idx="35316">
                  <c:v>117.2162161496</c:v>
                </c:pt>
                <c:pt idx="35317">
                  <c:v>117.21763094969999</c:v>
                </c:pt>
                <c:pt idx="35318">
                  <c:v>117.2182973801</c:v>
                </c:pt>
                <c:pt idx="35319">
                  <c:v>117.2187272096</c:v>
                </c:pt>
                <c:pt idx="35320">
                  <c:v>117.2190342864</c:v>
                </c:pt>
                <c:pt idx="35321">
                  <c:v>117.2216224985</c:v>
                </c:pt>
                <c:pt idx="35322">
                  <c:v>117.22426079180001</c:v>
                </c:pt>
                <c:pt idx="35323">
                  <c:v>117.22478626669999</c:v>
                </c:pt>
                <c:pt idx="35324">
                  <c:v>117.22540953799999</c:v>
                </c:pt>
                <c:pt idx="35325">
                  <c:v>117.2258282283</c:v>
                </c:pt>
                <c:pt idx="35326">
                  <c:v>117.2271158309</c:v>
                </c:pt>
                <c:pt idx="35327">
                  <c:v>117.2287054283</c:v>
                </c:pt>
                <c:pt idx="35328">
                  <c:v>117.2299072779</c:v>
                </c:pt>
                <c:pt idx="35329">
                  <c:v>117.2314110869</c:v>
                </c:pt>
                <c:pt idx="35330">
                  <c:v>117.2321533779</c:v>
                </c:pt>
                <c:pt idx="35331">
                  <c:v>117.2324680359</c:v>
                </c:pt>
                <c:pt idx="35332">
                  <c:v>117.23286913600001</c:v>
                </c:pt>
                <c:pt idx="35333">
                  <c:v>117.2333592553</c:v>
                </c:pt>
                <c:pt idx="35334">
                  <c:v>117.2339675085</c:v>
                </c:pt>
                <c:pt idx="35335">
                  <c:v>117.23490410949999</c:v>
                </c:pt>
                <c:pt idx="35336">
                  <c:v>117.2368430722</c:v>
                </c:pt>
                <c:pt idx="35337">
                  <c:v>117.2386200042</c:v>
                </c:pt>
                <c:pt idx="35338">
                  <c:v>117.2396250802</c:v>
                </c:pt>
                <c:pt idx="35339">
                  <c:v>117.2402674945</c:v>
                </c:pt>
                <c:pt idx="35340">
                  <c:v>117.24097306340001</c:v>
                </c:pt>
                <c:pt idx="35341">
                  <c:v>117.2416530182</c:v>
                </c:pt>
                <c:pt idx="35342">
                  <c:v>117.2420093827</c:v>
                </c:pt>
                <c:pt idx="35343">
                  <c:v>117.2430629631</c:v>
                </c:pt>
                <c:pt idx="35344">
                  <c:v>117.24426100860001</c:v>
                </c:pt>
                <c:pt idx="35345">
                  <c:v>117.2452383369</c:v>
                </c:pt>
                <c:pt idx="35346">
                  <c:v>117.2460066849</c:v>
                </c:pt>
                <c:pt idx="35347">
                  <c:v>117.2470830621</c:v>
                </c:pt>
                <c:pt idx="35348">
                  <c:v>117.24993939540001</c:v>
                </c:pt>
                <c:pt idx="35349">
                  <c:v>117.2528919141</c:v>
                </c:pt>
                <c:pt idx="35350">
                  <c:v>117.2555455076</c:v>
                </c:pt>
                <c:pt idx="35351">
                  <c:v>117.25722983190001</c:v>
                </c:pt>
                <c:pt idx="35352">
                  <c:v>117.25729275640001</c:v>
                </c:pt>
                <c:pt idx="35353">
                  <c:v>117.25749035379999</c:v>
                </c:pt>
                <c:pt idx="35354">
                  <c:v>117.258157763</c:v>
                </c:pt>
                <c:pt idx="35355">
                  <c:v>117.25984641239999</c:v>
                </c:pt>
                <c:pt idx="35356">
                  <c:v>117.2618136119</c:v>
                </c:pt>
                <c:pt idx="35357">
                  <c:v>117.2639449089</c:v>
                </c:pt>
                <c:pt idx="35358">
                  <c:v>117.26532799109999</c:v>
                </c:pt>
                <c:pt idx="35359">
                  <c:v>117.2660309211</c:v>
                </c:pt>
                <c:pt idx="35360">
                  <c:v>117.2671294231</c:v>
                </c:pt>
                <c:pt idx="35361">
                  <c:v>117.26760663979999</c:v>
                </c:pt>
                <c:pt idx="35362">
                  <c:v>117.2694597145</c:v>
                </c:pt>
                <c:pt idx="35363">
                  <c:v>117.2734702571</c:v>
                </c:pt>
                <c:pt idx="35364">
                  <c:v>117.27569408470001</c:v>
                </c:pt>
                <c:pt idx="35365">
                  <c:v>117.2758616254</c:v>
                </c:pt>
                <c:pt idx="35366">
                  <c:v>117.2763420592</c:v>
                </c:pt>
                <c:pt idx="35367">
                  <c:v>117.2792371158</c:v>
                </c:pt>
                <c:pt idx="35368">
                  <c:v>117.282684695</c:v>
                </c:pt>
                <c:pt idx="35369">
                  <c:v>117.2838352407</c:v>
                </c:pt>
                <c:pt idx="35370">
                  <c:v>117.2844974771</c:v>
                </c:pt>
                <c:pt idx="35371">
                  <c:v>117.2862524487</c:v>
                </c:pt>
                <c:pt idx="35372">
                  <c:v>117.2888099442</c:v>
                </c:pt>
                <c:pt idx="35373">
                  <c:v>117.29072158220001</c:v>
                </c:pt>
                <c:pt idx="35374">
                  <c:v>117.2924336817</c:v>
                </c:pt>
                <c:pt idx="35375">
                  <c:v>117.2952570814</c:v>
                </c:pt>
                <c:pt idx="35376">
                  <c:v>117.297109089</c:v>
                </c:pt>
                <c:pt idx="35377">
                  <c:v>117.2975014181</c:v>
                </c:pt>
                <c:pt idx="35378">
                  <c:v>117.2981234722</c:v>
                </c:pt>
                <c:pt idx="35379">
                  <c:v>117.3003499415</c:v>
                </c:pt>
                <c:pt idx="35380">
                  <c:v>117.3035321463</c:v>
                </c:pt>
                <c:pt idx="35381">
                  <c:v>117.304790461</c:v>
                </c:pt>
                <c:pt idx="35382">
                  <c:v>117.30496958099999</c:v>
                </c:pt>
                <c:pt idx="35383">
                  <c:v>117.3057510866</c:v>
                </c:pt>
                <c:pt idx="35384">
                  <c:v>117.3068701247</c:v>
                </c:pt>
                <c:pt idx="35385">
                  <c:v>117.3074431034</c:v>
                </c:pt>
                <c:pt idx="35386">
                  <c:v>117.311754663</c:v>
                </c:pt>
                <c:pt idx="35387">
                  <c:v>117.3160344697</c:v>
                </c:pt>
                <c:pt idx="35388">
                  <c:v>117.316859005</c:v>
                </c:pt>
                <c:pt idx="35389">
                  <c:v>117.3184217866</c:v>
                </c:pt>
                <c:pt idx="35390">
                  <c:v>117.3192415531</c:v>
                </c:pt>
                <c:pt idx="35391">
                  <c:v>117.3192983579</c:v>
                </c:pt>
                <c:pt idx="35392">
                  <c:v>117.3194429178</c:v>
                </c:pt>
                <c:pt idx="35393">
                  <c:v>117.3200922445</c:v>
                </c:pt>
                <c:pt idx="35394">
                  <c:v>117.3218218</c:v>
                </c:pt>
                <c:pt idx="35395">
                  <c:v>117.3251985739</c:v>
                </c:pt>
                <c:pt idx="35396">
                  <c:v>117.32944933020001</c:v>
                </c:pt>
                <c:pt idx="35397">
                  <c:v>117.3337822272</c:v>
                </c:pt>
                <c:pt idx="35398">
                  <c:v>117.3368178967</c:v>
                </c:pt>
                <c:pt idx="35399">
                  <c:v>117.33780926030001</c:v>
                </c:pt>
                <c:pt idx="35400">
                  <c:v>117.33849711649999</c:v>
                </c:pt>
                <c:pt idx="35401">
                  <c:v>117.33931457129999</c:v>
                </c:pt>
                <c:pt idx="35402">
                  <c:v>117.33987565229999</c:v>
                </c:pt>
                <c:pt idx="35403">
                  <c:v>117.3418454685</c:v>
                </c:pt>
                <c:pt idx="35404">
                  <c:v>117.3444187644</c:v>
                </c:pt>
                <c:pt idx="35405">
                  <c:v>117.346305429</c:v>
                </c:pt>
                <c:pt idx="35406">
                  <c:v>117.34834377270001</c:v>
                </c:pt>
                <c:pt idx="35407">
                  <c:v>117.3503384875</c:v>
                </c:pt>
                <c:pt idx="35408">
                  <c:v>117.3522069198</c:v>
                </c:pt>
                <c:pt idx="35409">
                  <c:v>117.3538226644</c:v>
                </c:pt>
                <c:pt idx="35410">
                  <c:v>117.35487940039999</c:v>
                </c:pt>
                <c:pt idx="35411">
                  <c:v>117.35541964479999</c:v>
                </c:pt>
                <c:pt idx="35412">
                  <c:v>117.3574176043</c:v>
                </c:pt>
                <c:pt idx="35413">
                  <c:v>117.35940550460001</c:v>
                </c:pt>
                <c:pt idx="35414">
                  <c:v>117.360303008</c:v>
                </c:pt>
                <c:pt idx="35415">
                  <c:v>117.36139361390001</c:v>
                </c:pt>
                <c:pt idx="35416">
                  <c:v>117.3627170197</c:v>
                </c:pt>
                <c:pt idx="35417">
                  <c:v>117.36364746140001</c:v>
                </c:pt>
                <c:pt idx="35418">
                  <c:v>117.3644735004</c:v>
                </c:pt>
                <c:pt idx="35419">
                  <c:v>117.3654199697</c:v>
                </c:pt>
                <c:pt idx="35420">
                  <c:v>117.3660056656</c:v>
                </c:pt>
                <c:pt idx="35421">
                  <c:v>117.36743934970001</c:v>
                </c:pt>
                <c:pt idx="35422">
                  <c:v>117.36872779719999</c:v>
                </c:pt>
                <c:pt idx="35423">
                  <c:v>117.3705448107</c:v>
                </c:pt>
                <c:pt idx="35424">
                  <c:v>117.3727624154</c:v>
                </c:pt>
                <c:pt idx="35425">
                  <c:v>117.3740689</c:v>
                </c:pt>
                <c:pt idx="35426">
                  <c:v>117.3749643881</c:v>
                </c:pt>
                <c:pt idx="35427">
                  <c:v>117.37553167590001</c:v>
                </c:pt>
                <c:pt idx="35428">
                  <c:v>117.37701342</c:v>
                </c:pt>
                <c:pt idx="35429">
                  <c:v>117.3804153602</c:v>
                </c:pt>
                <c:pt idx="35430">
                  <c:v>117.3827545478</c:v>
                </c:pt>
                <c:pt idx="35431">
                  <c:v>117.3828790888</c:v>
                </c:pt>
                <c:pt idx="35432">
                  <c:v>117.38445204520001</c:v>
                </c:pt>
                <c:pt idx="35433">
                  <c:v>117.3861369576</c:v>
                </c:pt>
                <c:pt idx="35434">
                  <c:v>117.38701158879999</c:v>
                </c:pt>
                <c:pt idx="35435">
                  <c:v>117.38846414219999</c:v>
                </c:pt>
                <c:pt idx="35436">
                  <c:v>117.3892060236</c:v>
                </c:pt>
                <c:pt idx="35437">
                  <c:v>117.3894200607</c:v>
                </c:pt>
                <c:pt idx="35438">
                  <c:v>117.3901557902</c:v>
                </c:pt>
                <c:pt idx="35439">
                  <c:v>117.3908475019</c:v>
                </c:pt>
                <c:pt idx="35440">
                  <c:v>117.3911271824</c:v>
                </c:pt>
                <c:pt idx="35441">
                  <c:v>117.3922768825</c:v>
                </c:pt>
                <c:pt idx="35442">
                  <c:v>117.3935702014</c:v>
                </c:pt>
                <c:pt idx="35443">
                  <c:v>117.394044405</c:v>
                </c:pt>
                <c:pt idx="35444">
                  <c:v>117.3944693064</c:v>
                </c:pt>
                <c:pt idx="35445">
                  <c:v>117.3958310223</c:v>
                </c:pt>
                <c:pt idx="35446">
                  <c:v>117.3981658062</c:v>
                </c:pt>
                <c:pt idx="35447">
                  <c:v>117.4011050708</c:v>
                </c:pt>
                <c:pt idx="35448">
                  <c:v>117.4034754183</c:v>
                </c:pt>
                <c:pt idx="35449">
                  <c:v>117.40477315699999</c:v>
                </c:pt>
                <c:pt idx="35450">
                  <c:v>117.40548848829999</c:v>
                </c:pt>
                <c:pt idx="35451">
                  <c:v>117.40566120770001</c:v>
                </c:pt>
                <c:pt idx="35452">
                  <c:v>117.4062530754</c:v>
                </c:pt>
                <c:pt idx="35453">
                  <c:v>117.4092977768</c:v>
                </c:pt>
                <c:pt idx="35454">
                  <c:v>117.4119214584</c:v>
                </c:pt>
                <c:pt idx="35455">
                  <c:v>117.4124750495</c:v>
                </c:pt>
                <c:pt idx="35456">
                  <c:v>117.4148919551</c:v>
                </c:pt>
                <c:pt idx="35457">
                  <c:v>117.4168938287</c:v>
                </c:pt>
                <c:pt idx="35458">
                  <c:v>117.4172944181</c:v>
                </c:pt>
                <c:pt idx="35459">
                  <c:v>117.41800940829999</c:v>
                </c:pt>
                <c:pt idx="35460">
                  <c:v>117.4185368828</c:v>
                </c:pt>
                <c:pt idx="35461">
                  <c:v>117.41880263580001</c:v>
                </c:pt>
                <c:pt idx="35462">
                  <c:v>117.4200604249</c:v>
                </c:pt>
                <c:pt idx="35463">
                  <c:v>117.4223549745</c:v>
                </c:pt>
                <c:pt idx="35464">
                  <c:v>117.4264217684</c:v>
                </c:pt>
                <c:pt idx="35465">
                  <c:v>117.4296455076</c:v>
                </c:pt>
                <c:pt idx="35466">
                  <c:v>117.4305343871</c:v>
                </c:pt>
                <c:pt idx="35467">
                  <c:v>117.43215620230001</c:v>
                </c:pt>
                <c:pt idx="35468">
                  <c:v>117.4335370794</c:v>
                </c:pt>
                <c:pt idx="35469">
                  <c:v>117.4341702283</c:v>
                </c:pt>
                <c:pt idx="35470">
                  <c:v>117.4353094203</c:v>
                </c:pt>
                <c:pt idx="35471">
                  <c:v>117.4388464079</c:v>
                </c:pt>
                <c:pt idx="35472">
                  <c:v>117.4418258349</c:v>
                </c:pt>
                <c:pt idx="35473">
                  <c:v>117.442404723</c:v>
                </c:pt>
                <c:pt idx="35474">
                  <c:v>117.4440339622</c:v>
                </c:pt>
                <c:pt idx="35475">
                  <c:v>117.44554891369999</c:v>
                </c:pt>
                <c:pt idx="35476">
                  <c:v>117.4472705145</c:v>
                </c:pt>
                <c:pt idx="35477">
                  <c:v>117.4493164725</c:v>
                </c:pt>
                <c:pt idx="35478">
                  <c:v>117.4505186657</c:v>
                </c:pt>
                <c:pt idx="35479">
                  <c:v>117.452037649</c:v>
                </c:pt>
                <c:pt idx="35480">
                  <c:v>117.4563780575</c:v>
                </c:pt>
                <c:pt idx="35481">
                  <c:v>117.4605957192</c:v>
                </c:pt>
                <c:pt idx="35482">
                  <c:v>117.4616722671</c:v>
                </c:pt>
                <c:pt idx="35483">
                  <c:v>117.4628227545</c:v>
                </c:pt>
                <c:pt idx="35484">
                  <c:v>117.463629883</c:v>
                </c:pt>
                <c:pt idx="35485">
                  <c:v>117.46380150509999</c:v>
                </c:pt>
                <c:pt idx="35486">
                  <c:v>117.4641021163</c:v>
                </c:pt>
                <c:pt idx="35487">
                  <c:v>117.4650219186</c:v>
                </c:pt>
                <c:pt idx="35488">
                  <c:v>117.467304723</c:v>
                </c:pt>
                <c:pt idx="35489">
                  <c:v>117.4699414502</c:v>
                </c:pt>
                <c:pt idx="35490">
                  <c:v>117.4721658166</c:v>
                </c:pt>
                <c:pt idx="35491">
                  <c:v>117.4782501497</c:v>
                </c:pt>
                <c:pt idx="35492">
                  <c:v>117.48325065100001</c:v>
                </c:pt>
                <c:pt idx="35493">
                  <c:v>117.4832856705</c:v>
                </c:pt>
                <c:pt idx="35494">
                  <c:v>117.48427987780001</c:v>
                </c:pt>
                <c:pt idx="35495">
                  <c:v>117.4860538655</c:v>
                </c:pt>
                <c:pt idx="35496">
                  <c:v>117.4873742943</c:v>
                </c:pt>
                <c:pt idx="35497">
                  <c:v>117.4891838348</c:v>
                </c:pt>
                <c:pt idx="35498">
                  <c:v>117.4906480162</c:v>
                </c:pt>
                <c:pt idx="35499">
                  <c:v>117.490892179</c:v>
                </c:pt>
                <c:pt idx="35500">
                  <c:v>117.4918104122</c:v>
                </c:pt>
                <c:pt idx="35501">
                  <c:v>117.4934866974</c:v>
                </c:pt>
                <c:pt idx="35502">
                  <c:v>117.49487425300001</c:v>
                </c:pt>
                <c:pt idx="35503">
                  <c:v>117.5008607752</c:v>
                </c:pt>
                <c:pt idx="35504">
                  <c:v>117.50696565299999</c:v>
                </c:pt>
                <c:pt idx="35505">
                  <c:v>117.5088621474</c:v>
                </c:pt>
                <c:pt idx="35506">
                  <c:v>117.5100793103</c:v>
                </c:pt>
                <c:pt idx="35507">
                  <c:v>117.51082169919999</c:v>
                </c:pt>
                <c:pt idx="35508">
                  <c:v>117.51163543840001</c:v>
                </c:pt>
                <c:pt idx="35509">
                  <c:v>117.5125814284</c:v>
                </c:pt>
                <c:pt idx="35510">
                  <c:v>117.5139910476</c:v>
                </c:pt>
                <c:pt idx="35511">
                  <c:v>117.51455781670001</c:v>
                </c:pt>
                <c:pt idx="35512">
                  <c:v>117.5155300837</c:v>
                </c:pt>
                <c:pt idx="35513">
                  <c:v>117.5167380443</c:v>
                </c:pt>
                <c:pt idx="35514">
                  <c:v>117.5179349414</c:v>
                </c:pt>
                <c:pt idx="35515">
                  <c:v>117.5200771701</c:v>
                </c:pt>
                <c:pt idx="35516">
                  <c:v>117.5218344415</c:v>
                </c:pt>
                <c:pt idx="35517">
                  <c:v>117.52239221950001</c:v>
                </c:pt>
                <c:pt idx="35518">
                  <c:v>117.52429242789999</c:v>
                </c:pt>
                <c:pt idx="35519">
                  <c:v>117.5269769967</c:v>
                </c:pt>
                <c:pt idx="35520">
                  <c:v>117.5284562321</c:v>
                </c:pt>
                <c:pt idx="35521">
                  <c:v>117.5318386022</c:v>
                </c:pt>
                <c:pt idx="35522">
                  <c:v>117.53513272479999</c:v>
                </c:pt>
                <c:pt idx="35523">
                  <c:v>117.5362331517</c:v>
                </c:pt>
                <c:pt idx="35524">
                  <c:v>117.5370149801</c:v>
                </c:pt>
                <c:pt idx="35525">
                  <c:v>117.541649732</c:v>
                </c:pt>
                <c:pt idx="35526">
                  <c:v>117.54637149209999</c:v>
                </c:pt>
                <c:pt idx="35527">
                  <c:v>117.5467478759</c:v>
                </c:pt>
                <c:pt idx="35528">
                  <c:v>117.5474136978</c:v>
                </c:pt>
                <c:pt idx="35529">
                  <c:v>117.54824338</c:v>
                </c:pt>
                <c:pt idx="35530">
                  <c:v>117.5489160045</c:v>
                </c:pt>
                <c:pt idx="35531">
                  <c:v>117.55070612030001</c:v>
                </c:pt>
                <c:pt idx="35532">
                  <c:v>117.5520165411</c:v>
                </c:pt>
                <c:pt idx="35533">
                  <c:v>117.55398225339999</c:v>
                </c:pt>
                <c:pt idx="35534">
                  <c:v>117.557483671</c:v>
                </c:pt>
                <c:pt idx="35535">
                  <c:v>117.5594265136</c:v>
                </c:pt>
                <c:pt idx="35536">
                  <c:v>117.5605980766</c:v>
                </c:pt>
                <c:pt idx="35537">
                  <c:v>117.5630923361</c:v>
                </c:pt>
                <c:pt idx="35538">
                  <c:v>117.5653220496</c:v>
                </c:pt>
                <c:pt idx="35539">
                  <c:v>117.5697691198</c:v>
                </c:pt>
                <c:pt idx="35540">
                  <c:v>117.5741063203</c:v>
                </c:pt>
                <c:pt idx="35541">
                  <c:v>117.5747414832</c:v>
                </c:pt>
                <c:pt idx="35542">
                  <c:v>117.5780415933</c:v>
                </c:pt>
                <c:pt idx="35543">
                  <c:v>117.5819839748</c:v>
                </c:pt>
                <c:pt idx="35544">
                  <c:v>117.5848522471</c:v>
                </c:pt>
                <c:pt idx="35545">
                  <c:v>117.5882404899</c:v>
                </c:pt>
                <c:pt idx="35546">
                  <c:v>117.590710452</c:v>
                </c:pt>
                <c:pt idx="35547">
                  <c:v>117.59389652350001</c:v>
                </c:pt>
                <c:pt idx="35548">
                  <c:v>117.5966792121</c:v>
                </c:pt>
                <c:pt idx="35549">
                  <c:v>117.59848581830001</c:v>
                </c:pt>
                <c:pt idx="35550">
                  <c:v>117.59974359979999</c:v>
                </c:pt>
                <c:pt idx="35551">
                  <c:v>117.600141808</c:v>
                </c:pt>
                <c:pt idx="35552">
                  <c:v>117.6024307146</c:v>
                </c:pt>
                <c:pt idx="35553">
                  <c:v>117.60470643630001</c:v>
                </c:pt>
                <c:pt idx="35554">
                  <c:v>117.6050537605</c:v>
                </c:pt>
                <c:pt idx="35555">
                  <c:v>117.60533869130001</c:v>
                </c:pt>
                <c:pt idx="35556">
                  <c:v>117.60633297770001</c:v>
                </c:pt>
                <c:pt idx="35557">
                  <c:v>117.60717126599999</c:v>
                </c:pt>
                <c:pt idx="35558">
                  <c:v>117.6076733041</c:v>
                </c:pt>
                <c:pt idx="35559">
                  <c:v>117.612415001</c:v>
                </c:pt>
                <c:pt idx="35560">
                  <c:v>117.6167360283</c:v>
                </c:pt>
                <c:pt idx="35561">
                  <c:v>117.617807129</c:v>
                </c:pt>
                <c:pt idx="35562">
                  <c:v>117.6193726755</c:v>
                </c:pt>
                <c:pt idx="35563">
                  <c:v>117.6207442873</c:v>
                </c:pt>
                <c:pt idx="35564">
                  <c:v>117.62342042109999</c:v>
                </c:pt>
                <c:pt idx="35565">
                  <c:v>117.62606172549999</c:v>
                </c:pt>
                <c:pt idx="35566">
                  <c:v>117.6275924632</c:v>
                </c:pt>
                <c:pt idx="35567">
                  <c:v>117.6291480695</c:v>
                </c:pt>
                <c:pt idx="35568">
                  <c:v>117.6343159135</c:v>
                </c:pt>
                <c:pt idx="35569">
                  <c:v>117.6394042526</c:v>
                </c:pt>
                <c:pt idx="35570">
                  <c:v>117.6401946897</c:v>
                </c:pt>
                <c:pt idx="35571">
                  <c:v>117.6417154504</c:v>
                </c:pt>
                <c:pt idx="35572">
                  <c:v>117.6435840506</c:v>
                </c:pt>
                <c:pt idx="35573">
                  <c:v>117.64481423239999</c:v>
                </c:pt>
                <c:pt idx="35574">
                  <c:v>117.645709427</c:v>
                </c:pt>
                <c:pt idx="35575">
                  <c:v>117.64686841210001</c:v>
                </c:pt>
                <c:pt idx="35576">
                  <c:v>117.6518668133</c:v>
                </c:pt>
                <c:pt idx="35577">
                  <c:v>117.655911339</c:v>
                </c:pt>
                <c:pt idx="35578">
                  <c:v>117.656470587</c:v>
                </c:pt>
                <c:pt idx="35579">
                  <c:v>117.6573479278</c:v>
                </c:pt>
                <c:pt idx="35580">
                  <c:v>117.658905602</c:v>
                </c:pt>
                <c:pt idx="35581">
                  <c:v>117.6601740867</c:v>
                </c:pt>
                <c:pt idx="35582">
                  <c:v>117.663027931</c:v>
                </c:pt>
                <c:pt idx="35583">
                  <c:v>117.66578294049999</c:v>
                </c:pt>
                <c:pt idx="35584">
                  <c:v>117.66702865880001</c:v>
                </c:pt>
                <c:pt idx="35585">
                  <c:v>117.6697314338</c:v>
                </c:pt>
                <c:pt idx="35586">
                  <c:v>117.67330962680001</c:v>
                </c:pt>
                <c:pt idx="35587">
                  <c:v>117.67631383</c:v>
                </c:pt>
                <c:pt idx="35588">
                  <c:v>117.67962847210001</c:v>
                </c:pt>
                <c:pt idx="35589">
                  <c:v>117.68349826070001</c:v>
                </c:pt>
                <c:pt idx="35590">
                  <c:v>117.68515017209999</c:v>
                </c:pt>
                <c:pt idx="35591">
                  <c:v>117.6853567069</c:v>
                </c:pt>
                <c:pt idx="35592">
                  <c:v>117.6857570873</c:v>
                </c:pt>
                <c:pt idx="35593">
                  <c:v>117.6861352677</c:v>
                </c:pt>
                <c:pt idx="35594">
                  <c:v>117.68659163709999</c:v>
                </c:pt>
                <c:pt idx="35595">
                  <c:v>117.68709450510001</c:v>
                </c:pt>
                <c:pt idx="35596">
                  <c:v>117.6874262302</c:v>
                </c:pt>
                <c:pt idx="35597">
                  <c:v>117.69115671350001</c:v>
                </c:pt>
                <c:pt idx="35598">
                  <c:v>117.695120499</c:v>
                </c:pt>
                <c:pt idx="35599">
                  <c:v>117.69562701229999</c:v>
                </c:pt>
                <c:pt idx="35600">
                  <c:v>117.6959222294</c:v>
                </c:pt>
                <c:pt idx="35601">
                  <c:v>117.6972377348</c:v>
                </c:pt>
                <c:pt idx="35602">
                  <c:v>117.6987558478</c:v>
                </c:pt>
                <c:pt idx="35603">
                  <c:v>117.7005427564</c:v>
                </c:pt>
                <c:pt idx="35604">
                  <c:v>117.70187238290001</c:v>
                </c:pt>
                <c:pt idx="35605">
                  <c:v>117.70222030399999</c:v>
                </c:pt>
                <c:pt idx="35606">
                  <c:v>117.7040295276</c:v>
                </c:pt>
                <c:pt idx="35607">
                  <c:v>117.7066052058</c:v>
                </c:pt>
                <c:pt idx="35608">
                  <c:v>117.70799795630001</c:v>
                </c:pt>
                <c:pt idx="35609">
                  <c:v>117.7095858838</c:v>
                </c:pt>
                <c:pt idx="35610">
                  <c:v>117.71363428870001</c:v>
                </c:pt>
                <c:pt idx="35611">
                  <c:v>117.716793479</c:v>
                </c:pt>
                <c:pt idx="35612">
                  <c:v>117.7205373258</c:v>
                </c:pt>
                <c:pt idx="35613">
                  <c:v>117.7240513407</c:v>
                </c:pt>
                <c:pt idx="35614">
                  <c:v>117.7246865645</c:v>
                </c:pt>
                <c:pt idx="35615">
                  <c:v>117.726082362</c:v>
                </c:pt>
                <c:pt idx="35616">
                  <c:v>117.7283461415</c:v>
                </c:pt>
                <c:pt idx="35617">
                  <c:v>117.7307504071</c:v>
                </c:pt>
                <c:pt idx="35618">
                  <c:v>117.7319442192</c:v>
                </c:pt>
                <c:pt idx="35619">
                  <c:v>117.7329212886</c:v>
                </c:pt>
                <c:pt idx="35620">
                  <c:v>117.7346071847</c:v>
                </c:pt>
                <c:pt idx="35621">
                  <c:v>117.73590214009999</c:v>
                </c:pt>
                <c:pt idx="35622">
                  <c:v>117.7369994779</c:v>
                </c:pt>
                <c:pt idx="35623">
                  <c:v>117.7376226042</c:v>
                </c:pt>
                <c:pt idx="35624">
                  <c:v>117.7378229926</c:v>
                </c:pt>
                <c:pt idx="35625">
                  <c:v>117.7382054542</c:v>
                </c:pt>
                <c:pt idx="35626">
                  <c:v>117.7391048417</c:v>
                </c:pt>
                <c:pt idx="35627">
                  <c:v>117.7424748209</c:v>
                </c:pt>
                <c:pt idx="35628">
                  <c:v>117.7454104649</c:v>
                </c:pt>
                <c:pt idx="35629">
                  <c:v>117.7468518208</c:v>
                </c:pt>
                <c:pt idx="35630">
                  <c:v>117.7481670942</c:v>
                </c:pt>
                <c:pt idx="35631">
                  <c:v>117.748656857</c:v>
                </c:pt>
                <c:pt idx="35632">
                  <c:v>117.7497288878</c:v>
                </c:pt>
                <c:pt idx="35633">
                  <c:v>117.75114930559999</c:v>
                </c:pt>
                <c:pt idx="35634">
                  <c:v>117.75203541410001</c:v>
                </c:pt>
                <c:pt idx="35635">
                  <c:v>117.7534701152</c:v>
                </c:pt>
                <c:pt idx="35636">
                  <c:v>117.75501714329999</c:v>
                </c:pt>
                <c:pt idx="35637">
                  <c:v>117.75643493920001</c:v>
                </c:pt>
                <c:pt idx="35638">
                  <c:v>117.75888662449999</c:v>
                </c:pt>
                <c:pt idx="35639">
                  <c:v>117.7619276849</c:v>
                </c:pt>
                <c:pt idx="35640">
                  <c:v>117.7640493741</c:v>
                </c:pt>
                <c:pt idx="35641">
                  <c:v>117.7645130651</c:v>
                </c:pt>
                <c:pt idx="35642">
                  <c:v>117.7647301219</c:v>
                </c:pt>
                <c:pt idx="35643">
                  <c:v>117.7649721519</c:v>
                </c:pt>
                <c:pt idx="35644">
                  <c:v>117.7675724603</c:v>
                </c:pt>
                <c:pt idx="35645">
                  <c:v>117.7703767437</c:v>
                </c:pt>
                <c:pt idx="35646">
                  <c:v>117.7712066758</c:v>
                </c:pt>
                <c:pt idx="35647">
                  <c:v>117.7720494993</c:v>
                </c:pt>
                <c:pt idx="35648">
                  <c:v>117.7724704645</c:v>
                </c:pt>
                <c:pt idx="35649">
                  <c:v>117.77336326770001</c:v>
                </c:pt>
                <c:pt idx="35650">
                  <c:v>117.7741811523</c:v>
                </c:pt>
                <c:pt idx="35651">
                  <c:v>117.7746200269</c:v>
                </c:pt>
                <c:pt idx="35652">
                  <c:v>117.77540748280001</c:v>
                </c:pt>
                <c:pt idx="35653">
                  <c:v>117.7762092624</c:v>
                </c:pt>
                <c:pt idx="35654">
                  <c:v>117.7768061782</c:v>
                </c:pt>
                <c:pt idx="35655">
                  <c:v>117.7775251596</c:v>
                </c:pt>
                <c:pt idx="35656">
                  <c:v>117.78007011539999</c:v>
                </c:pt>
                <c:pt idx="35657">
                  <c:v>117.7828774234</c:v>
                </c:pt>
                <c:pt idx="35658">
                  <c:v>117.785492254</c:v>
                </c:pt>
                <c:pt idx="35659">
                  <c:v>117.7878107714</c:v>
                </c:pt>
                <c:pt idx="35660">
                  <c:v>117.7884971986</c:v>
                </c:pt>
                <c:pt idx="35661">
                  <c:v>117.78915728050001</c:v>
                </c:pt>
                <c:pt idx="35662">
                  <c:v>117.79004016109999</c:v>
                </c:pt>
                <c:pt idx="35663">
                  <c:v>117.79086971469999</c:v>
                </c:pt>
                <c:pt idx="35664">
                  <c:v>117.7919900787</c:v>
                </c:pt>
                <c:pt idx="35665">
                  <c:v>117.79349820189999</c:v>
                </c:pt>
                <c:pt idx="35666">
                  <c:v>117.796081194</c:v>
                </c:pt>
                <c:pt idx="35667">
                  <c:v>117.7981887916</c:v>
                </c:pt>
                <c:pt idx="35668">
                  <c:v>117.7989833747</c:v>
                </c:pt>
                <c:pt idx="35669">
                  <c:v>117.7999952987</c:v>
                </c:pt>
                <c:pt idx="35670">
                  <c:v>117.8012664355</c:v>
                </c:pt>
                <c:pt idx="35671">
                  <c:v>117.80357665619999</c:v>
                </c:pt>
                <c:pt idx="35672">
                  <c:v>117.8070609902</c:v>
                </c:pt>
                <c:pt idx="35673">
                  <c:v>117.8099296299</c:v>
                </c:pt>
                <c:pt idx="35674">
                  <c:v>117.81117043179999</c:v>
                </c:pt>
                <c:pt idx="35675">
                  <c:v>117.8117286053</c:v>
                </c:pt>
                <c:pt idx="35676">
                  <c:v>117.8124535486</c:v>
                </c:pt>
                <c:pt idx="35677">
                  <c:v>117.813632846</c:v>
                </c:pt>
                <c:pt idx="35678">
                  <c:v>117.81457906279999</c:v>
                </c:pt>
                <c:pt idx="35679">
                  <c:v>117.8155382704</c:v>
                </c:pt>
                <c:pt idx="35680">
                  <c:v>117.81736404740001</c:v>
                </c:pt>
                <c:pt idx="35681">
                  <c:v>117.8196205424</c:v>
                </c:pt>
                <c:pt idx="35682">
                  <c:v>117.8209078814</c:v>
                </c:pt>
                <c:pt idx="35683">
                  <c:v>117.821252606</c:v>
                </c:pt>
                <c:pt idx="35684">
                  <c:v>117.82159081650001</c:v>
                </c:pt>
                <c:pt idx="35685">
                  <c:v>117.82171939680001</c:v>
                </c:pt>
                <c:pt idx="35686">
                  <c:v>117.8242805042</c:v>
                </c:pt>
                <c:pt idx="35687">
                  <c:v>117.8270473112</c:v>
                </c:pt>
                <c:pt idx="35688">
                  <c:v>117.8275536118</c:v>
                </c:pt>
                <c:pt idx="35689">
                  <c:v>117.83115485339999</c:v>
                </c:pt>
                <c:pt idx="35690">
                  <c:v>117.8353758427</c:v>
                </c:pt>
                <c:pt idx="35691">
                  <c:v>117.8365912931</c:v>
                </c:pt>
                <c:pt idx="35692">
                  <c:v>117.83712999159999</c:v>
                </c:pt>
                <c:pt idx="35693">
                  <c:v>117.8413234737</c:v>
                </c:pt>
                <c:pt idx="35694">
                  <c:v>117.84559139220001</c:v>
                </c:pt>
                <c:pt idx="35695">
                  <c:v>117.84649808189999</c:v>
                </c:pt>
                <c:pt idx="35696">
                  <c:v>117.84723841580001</c:v>
                </c:pt>
                <c:pt idx="35697">
                  <c:v>117.84902356880001</c:v>
                </c:pt>
                <c:pt idx="35698">
                  <c:v>117.8509159043</c:v>
                </c:pt>
                <c:pt idx="35699">
                  <c:v>117.8513225343</c:v>
                </c:pt>
                <c:pt idx="35700">
                  <c:v>117.85236439000001</c:v>
                </c:pt>
                <c:pt idx="35701">
                  <c:v>117.8543882557</c:v>
                </c:pt>
                <c:pt idx="35702">
                  <c:v>117.8567579381</c:v>
                </c:pt>
                <c:pt idx="35703">
                  <c:v>117.8580235255</c:v>
                </c:pt>
                <c:pt idx="35704">
                  <c:v>117.85862015390001</c:v>
                </c:pt>
                <c:pt idx="35705">
                  <c:v>117.8594830685</c:v>
                </c:pt>
                <c:pt idx="35706">
                  <c:v>117.8605856395</c:v>
                </c:pt>
                <c:pt idx="35707">
                  <c:v>117.8626773566</c:v>
                </c:pt>
                <c:pt idx="35708">
                  <c:v>117.864111534</c:v>
                </c:pt>
                <c:pt idx="35709">
                  <c:v>117.8644284211</c:v>
                </c:pt>
                <c:pt idx="35710">
                  <c:v>117.8685548844</c:v>
                </c:pt>
                <c:pt idx="35711">
                  <c:v>117.87439624540001</c:v>
                </c:pt>
                <c:pt idx="35712">
                  <c:v>117.87697734060001</c:v>
                </c:pt>
                <c:pt idx="35713">
                  <c:v>117.8786576976</c:v>
                </c:pt>
                <c:pt idx="35714">
                  <c:v>117.8797842399</c:v>
                </c:pt>
                <c:pt idx="35715">
                  <c:v>117.8824656935</c:v>
                </c:pt>
                <c:pt idx="35716">
                  <c:v>117.88502607060001</c:v>
                </c:pt>
                <c:pt idx="35717">
                  <c:v>117.8877776738</c:v>
                </c:pt>
                <c:pt idx="35718">
                  <c:v>117.89074209349999</c:v>
                </c:pt>
                <c:pt idx="35719">
                  <c:v>117.8917870419</c:v>
                </c:pt>
                <c:pt idx="35720">
                  <c:v>117.8941788737</c:v>
                </c:pt>
                <c:pt idx="35721">
                  <c:v>117.90031720659999</c:v>
                </c:pt>
                <c:pt idx="35722">
                  <c:v>117.9048985889</c:v>
                </c:pt>
                <c:pt idx="35723">
                  <c:v>117.9060790099</c:v>
                </c:pt>
                <c:pt idx="35724">
                  <c:v>117.9079801859</c:v>
                </c:pt>
                <c:pt idx="35725">
                  <c:v>117.908742855</c:v>
                </c:pt>
                <c:pt idx="35726">
                  <c:v>117.9101908463</c:v>
                </c:pt>
                <c:pt idx="35727">
                  <c:v>117.9116429688</c:v>
                </c:pt>
                <c:pt idx="35728">
                  <c:v>117.9117412933</c:v>
                </c:pt>
                <c:pt idx="35729">
                  <c:v>117.9145558818</c:v>
                </c:pt>
                <c:pt idx="35730">
                  <c:v>117.9191292245</c:v>
                </c:pt>
                <c:pt idx="35731">
                  <c:v>117.92181745000001</c:v>
                </c:pt>
                <c:pt idx="35732">
                  <c:v>117.924123764</c:v>
                </c:pt>
                <c:pt idx="35733">
                  <c:v>117.92695634579999</c:v>
                </c:pt>
                <c:pt idx="35734">
                  <c:v>117.9284832865</c:v>
                </c:pt>
                <c:pt idx="35735">
                  <c:v>117.92892591979999</c:v>
                </c:pt>
                <c:pt idx="35736">
                  <c:v>117.92992506429999</c:v>
                </c:pt>
                <c:pt idx="35737">
                  <c:v>117.9311396308</c:v>
                </c:pt>
                <c:pt idx="35738">
                  <c:v>117.9331140379</c:v>
                </c:pt>
                <c:pt idx="35739">
                  <c:v>117.9358328698</c:v>
                </c:pt>
                <c:pt idx="35740">
                  <c:v>117.9371394098</c:v>
                </c:pt>
                <c:pt idx="35741">
                  <c:v>117.93762103260001</c:v>
                </c:pt>
                <c:pt idx="35742">
                  <c:v>117.9384943634</c:v>
                </c:pt>
                <c:pt idx="35743">
                  <c:v>117.93916669870001</c:v>
                </c:pt>
                <c:pt idx="35744">
                  <c:v>117.93956155799999</c:v>
                </c:pt>
                <c:pt idx="35745">
                  <c:v>117.93989749959999</c:v>
                </c:pt>
                <c:pt idx="35746">
                  <c:v>117.9426935445</c:v>
                </c:pt>
                <c:pt idx="35747">
                  <c:v>117.94556841399999</c:v>
                </c:pt>
                <c:pt idx="35748">
                  <c:v>117.94616791439999</c:v>
                </c:pt>
                <c:pt idx="35749">
                  <c:v>117.9474406352</c:v>
                </c:pt>
                <c:pt idx="35750">
                  <c:v>117.9495203072</c:v>
                </c:pt>
                <c:pt idx="35751">
                  <c:v>117.9520418972</c:v>
                </c:pt>
                <c:pt idx="35752">
                  <c:v>117.9549590507</c:v>
                </c:pt>
                <c:pt idx="35753">
                  <c:v>117.9574807537</c:v>
                </c:pt>
                <c:pt idx="35754">
                  <c:v>117.95865330159999</c:v>
                </c:pt>
                <c:pt idx="35755">
                  <c:v>117.95900057919999</c:v>
                </c:pt>
                <c:pt idx="35756">
                  <c:v>117.9594968466</c:v>
                </c:pt>
                <c:pt idx="35757">
                  <c:v>117.95992579759999</c:v>
                </c:pt>
                <c:pt idx="35758">
                  <c:v>117.96091459359999</c:v>
                </c:pt>
                <c:pt idx="35759">
                  <c:v>117.9624645934</c:v>
                </c:pt>
                <c:pt idx="35760">
                  <c:v>117.96405226749999</c:v>
                </c:pt>
                <c:pt idx="35761">
                  <c:v>117.9651468018</c:v>
                </c:pt>
                <c:pt idx="35762">
                  <c:v>117.96690717040001</c:v>
                </c:pt>
                <c:pt idx="35763">
                  <c:v>117.9688800456</c:v>
                </c:pt>
                <c:pt idx="35764">
                  <c:v>117.9698224983</c:v>
                </c:pt>
                <c:pt idx="35765">
                  <c:v>117.9728367277</c:v>
                </c:pt>
                <c:pt idx="35766">
                  <c:v>117.97538466810001</c:v>
                </c:pt>
                <c:pt idx="35767">
                  <c:v>117.9762425095</c:v>
                </c:pt>
                <c:pt idx="35768">
                  <c:v>117.9795617101</c:v>
                </c:pt>
                <c:pt idx="35769">
                  <c:v>117.9843000393</c:v>
                </c:pt>
                <c:pt idx="35770">
                  <c:v>117.9883091027</c:v>
                </c:pt>
                <c:pt idx="35771">
                  <c:v>117.9902328714</c:v>
                </c:pt>
                <c:pt idx="35772">
                  <c:v>117.99208633710001</c:v>
                </c:pt>
                <c:pt idx="35773">
                  <c:v>117.99403212369999</c:v>
                </c:pt>
                <c:pt idx="35774">
                  <c:v>117.9945038912</c:v>
                </c:pt>
                <c:pt idx="35775">
                  <c:v>117.9967748422</c:v>
                </c:pt>
                <c:pt idx="35776">
                  <c:v>118.00159051030001</c:v>
                </c:pt>
                <c:pt idx="35777">
                  <c:v>118.0062437508</c:v>
                </c:pt>
                <c:pt idx="35778">
                  <c:v>118.00887389090001</c:v>
                </c:pt>
                <c:pt idx="35779">
                  <c:v>118.0104868065</c:v>
                </c:pt>
                <c:pt idx="35780">
                  <c:v>118.0128125471</c:v>
                </c:pt>
                <c:pt idx="35781">
                  <c:v>118.01451832230001</c:v>
                </c:pt>
                <c:pt idx="35782">
                  <c:v>118.0159550175</c:v>
                </c:pt>
                <c:pt idx="35783">
                  <c:v>118.01757436929999</c:v>
                </c:pt>
                <c:pt idx="35784">
                  <c:v>118.0183047141</c:v>
                </c:pt>
                <c:pt idx="35785">
                  <c:v>118.0190034809</c:v>
                </c:pt>
                <c:pt idx="35786">
                  <c:v>118.02096514199999</c:v>
                </c:pt>
                <c:pt idx="35787">
                  <c:v>118.0228897498</c:v>
                </c:pt>
                <c:pt idx="35788">
                  <c:v>118.0243056762</c:v>
                </c:pt>
                <c:pt idx="35789">
                  <c:v>118.0273381505</c:v>
                </c:pt>
                <c:pt idx="35790">
                  <c:v>118.0303434476</c:v>
                </c:pt>
                <c:pt idx="35791">
                  <c:v>118.0321048217</c:v>
                </c:pt>
                <c:pt idx="35792">
                  <c:v>118.0330665975</c:v>
                </c:pt>
                <c:pt idx="35793">
                  <c:v>118.0333830312</c:v>
                </c:pt>
                <c:pt idx="35794">
                  <c:v>118.03392585740001</c:v>
                </c:pt>
                <c:pt idx="35795">
                  <c:v>118.03467282619999</c:v>
                </c:pt>
                <c:pt idx="35796">
                  <c:v>118.0356757917</c:v>
                </c:pt>
                <c:pt idx="35797">
                  <c:v>118.03669872410001</c:v>
                </c:pt>
                <c:pt idx="35798">
                  <c:v>118.0377205182</c:v>
                </c:pt>
                <c:pt idx="35799">
                  <c:v>118.03851090480001</c:v>
                </c:pt>
                <c:pt idx="35800">
                  <c:v>118.0387765752</c:v>
                </c:pt>
                <c:pt idx="35801">
                  <c:v>118.0391183533</c:v>
                </c:pt>
                <c:pt idx="35802">
                  <c:v>118.0400021163</c:v>
                </c:pt>
                <c:pt idx="35803">
                  <c:v>118.0409790114</c:v>
                </c:pt>
                <c:pt idx="35804">
                  <c:v>118.04259621529999</c:v>
                </c:pt>
                <c:pt idx="35805">
                  <c:v>118.04429486639999</c:v>
                </c:pt>
                <c:pt idx="35806">
                  <c:v>118.04482406229999</c:v>
                </c:pt>
                <c:pt idx="35807">
                  <c:v>118.0454437911</c:v>
                </c:pt>
                <c:pt idx="35808">
                  <c:v>118.0469047254</c:v>
                </c:pt>
                <c:pt idx="35809">
                  <c:v>118.05053112989999</c:v>
                </c:pt>
                <c:pt idx="35810">
                  <c:v>118.0549040927</c:v>
                </c:pt>
                <c:pt idx="35811">
                  <c:v>118.0573656828</c:v>
                </c:pt>
                <c:pt idx="35812">
                  <c:v>118.06007233610001</c:v>
                </c:pt>
                <c:pt idx="35813">
                  <c:v>118.06259440149999</c:v>
                </c:pt>
                <c:pt idx="35814">
                  <c:v>118.063342564</c:v>
                </c:pt>
                <c:pt idx="35815">
                  <c:v>118.06483458770001</c:v>
                </c:pt>
                <c:pt idx="35816">
                  <c:v>118.0668830652</c:v>
                </c:pt>
                <c:pt idx="35817">
                  <c:v>118.0691392641</c:v>
                </c:pt>
                <c:pt idx="35818">
                  <c:v>118.0717683904</c:v>
                </c:pt>
                <c:pt idx="35819">
                  <c:v>118.0764159883</c:v>
                </c:pt>
                <c:pt idx="35820">
                  <c:v>118.07983496360001</c:v>
                </c:pt>
                <c:pt idx="35821">
                  <c:v>118.0798917267</c:v>
                </c:pt>
                <c:pt idx="35822">
                  <c:v>118.080976088</c:v>
                </c:pt>
                <c:pt idx="35823">
                  <c:v>118.08213773919999</c:v>
                </c:pt>
                <c:pt idx="35824">
                  <c:v>118.0840810959</c:v>
                </c:pt>
                <c:pt idx="35825">
                  <c:v>118.086194745</c:v>
                </c:pt>
                <c:pt idx="35826">
                  <c:v>118.0868740464</c:v>
                </c:pt>
                <c:pt idx="35827">
                  <c:v>118.087806544</c:v>
                </c:pt>
                <c:pt idx="35828">
                  <c:v>118.0893164014</c:v>
                </c:pt>
                <c:pt idx="35829">
                  <c:v>118.091030375</c:v>
                </c:pt>
                <c:pt idx="35830">
                  <c:v>118.0944753787</c:v>
                </c:pt>
                <c:pt idx="35831">
                  <c:v>118.09794458029999</c:v>
                </c:pt>
                <c:pt idx="35832">
                  <c:v>118.0992406726</c:v>
                </c:pt>
                <c:pt idx="35833">
                  <c:v>118.1007038644</c:v>
                </c:pt>
                <c:pt idx="35834">
                  <c:v>118.1019028196</c:v>
                </c:pt>
                <c:pt idx="35835">
                  <c:v>118.1050128066</c:v>
                </c:pt>
                <c:pt idx="35836">
                  <c:v>118.10793923129999</c:v>
                </c:pt>
                <c:pt idx="35837">
                  <c:v>118.1089563506</c:v>
                </c:pt>
                <c:pt idx="35838">
                  <c:v>118.1105056188</c:v>
                </c:pt>
                <c:pt idx="35839">
                  <c:v>118.11430924699999</c:v>
                </c:pt>
                <c:pt idx="35840">
                  <c:v>118.1185116302</c:v>
                </c:pt>
                <c:pt idx="35841">
                  <c:v>118.1199636149</c:v>
                </c:pt>
                <c:pt idx="35842">
                  <c:v>118.124028627</c:v>
                </c:pt>
                <c:pt idx="35843">
                  <c:v>118.12945780939999</c:v>
                </c:pt>
                <c:pt idx="35844">
                  <c:v>118.1338396118</c:v>
                </c:pt>
                <c:pt idx="35845">
                  <c:v>118.1369633252</c:v>
                </c:pt>
                <c:pt idx="35846">
                  <c:v>118.1383203477</c:v>
                </c:pt>
                <c:pt idx="35847">
                  <c:v>118.139385078</c:v>
                </c:pt>
                <c:pt idx="35848">
                  <c:v>118.14017483169999</c:v>
                </c:pt>
                <c:pt idx="35849">
                  <c:v>118.14151288230001</c:v>
                </c:pt>
                <c:pt idx="35850">
                  <c:v>118.1439058558</c:v>
                </c:pt>
                <c:pt idx="35851">
                  <c:v>118.1460647377</c:v>
                </c:pt>
                <c:pt idx="35852">
                  <c:v>118.1468573265</c:v>
                </c:pt>
                <c:pt idx="35853">
                  <c:v>118.14886209620001</c:v>
                </c:pt>
                <c:pt idx="35854">
                  <c:v>118.1510735411</c:v>
                </c:pt>
                <c:pt idx="35855">
                  <c:v>118.1518839724</c:v>
                </c:pt>
                <c:pt idx="35856">
                  <c:v>118.1522867162</c:v>
                </c:pt>
                <c:pt idx="35857">
                  <c:v>118.15268209849999</c:v>
                </c:pt>
                <c:pt idx="35858">
                  <c:v>118.1533160612</c:v>
                </c:pt>
                <c:pt idx="35859">
                  <c:v>118.1541948551</c:v>
                </c:pt>
                <c:pt idx="35860">
                  <c:v>118.1558984326</c:v>
                </c:pt>
                <c:pt idx="35861">
                  <c:v>118.1574042205</c:v>
                </c:pt>
                <c:pt idx="35862">
                  <c:v>118.1594136441</c:v>
                </c:pt>
                <c:pt idx="35863">
                  <c:v>118.16325079870001</c:v>
                </c:pt>
                <c:pt idx="35864">
                  <c:v>118.1655795226</c:v>
                </c:pt>
                <c:pt idx="35865">
                  <c:v>118.1668349773</c:v>
                </c:pt>
                <c:pt idx="35866">
                  <c:v>118.1682598197</c:v>
                </c:pt>
                <c:pt idx="35867">
                  <c:v>118.1688908102</c:v>
                </c:pt>
                <c:pt idx="35868">
                  <c:v>118.169516202</c:v>
                </c:pt>
                <c:pt idx="35869">
                  <c:v>118.1698375767</c:v>
                </c:pt>
                <c:pt idx="35870">
                  <c:v>118.169982946</c:v>
                </c:pt>
                <c:pt idx="35871">
                  <c:v>118.1715111088</c:v>
                </c:pt>
                <c:pt idx="35872">
                  <c:v>118.1734569595</c:v>
                </c:pt>
                <c:pt idx="35873">
                  <c:v>118.1747757999</c:v>
                </c:pt>
                <c:pt idx="35874">
                  <c:v>118.17770133170001</c:v>
                </c:pt>
                <c:pt idx="35875">
                  <c:v>118.1802074288</c:v>
                </c:pt>
                <c:pt idx="35876">
                  <c:v>118.1808106348</c:v>
                </c:pt>
                <c:pt idx="35877">
                  <c:v>118.1811586144</c:v>
                </c:pt>
                <c:pt idx="35878">
                  <c:v>118.1815402</c:v>
                </c:pt>
                <c:pt idx="35879">
                  <c:v>118.183052252</c:v>
                </c:pt>
                <c:pt idx="35880">
                  <c:v>118.1856270504</c:v>
                </c:pt>
                <c:pt idx="35881">
                  <c:v>118.1877287976</c:v>
                </c:pt>
                <c:pt idx="35882">
                  <c:v>118.189337302</c:v>
                </c:pt>
                <c:pt idx="35883">
                  <c:v>118.19115783309999</c:v>
                </c:pt>
                <c:pt idx="35884">
                  <c:v>118.1925973674</c:v>
                </c:pt>
                <c:pt idx="35885">
                  <c:v>118.19308204550001</c:v>
                </c:pt>
                <c:pt idx="35886">
                  <c:v>118.1938107508</c:v>
                </c:pt>
                <c:pt idx="35887">
                  <c:v>118.1945395149</c:v>
                </c:pt>
                <c:pt idx="35888">
                  <c:v>118.1957415605</c:v>
                </c:pt>
                <c:pt idx="35889">
                  <c:v>118.2008088482</c:v>
                </c:pt>
                <c:pt idx="35890">
                  <c:v>118.2054251222</c:v>
                </c:pt>
                <c:pt idx="35891">
                  <c:v>118.20897333169999</c:v>
                </c:pt>
                <c:pt idx="35892">
                  <c:v>118.21337418580001</c:v>
                </c:pt>
                <c:pt idx="35893">
                  <c:v>118.21510939380001</c:v>
                </c:pt>
                <c:pt idx="35894">
                  <c:v>118.2170582113</c:v>
                </c:pt>
                <c:pt idx="35895">
                  <c:v>118.22152237580001</c:v>
                </c:pt>
                <c:pt idx="35896">
                  <c:v>118.2258034961</c:v>
                </c:pt>
                <c:pt idx="35897">
                  <c:v>118.2276493956</c:v>
                </c:pt>
                <c:pt idx="35898">
                  <c:v>118.2284696907</c:v>
                </c:pt>
                <c:pt idx="35899">
                  <c:v>118.2291932646</c:v>
                </c:pt>
                <c:pt idx="35900">
                  <c:v>118.230892993</c:v>
                </c:pt>
                <c:pt idx="35901">
                  <c:v>118.23296988129999</c:v>
                </c:pt>
                <c:pt idx="35902">
                  <c:v>118.2337942984</c:v>
                </c:pt>
                <c:pt idx="35903">
                  <c:v>118.235772575</c:v>
                </c:pt>
                <c:pt idx="35904">
                  <c:v>118.2382610506</c:v>
                </c:pt>
                <c:pt idx="35905">
                  <c:v>118.24006961009999</c:v>
                </c:pt>
                <c:pt idx="35906">
                  <c:v>118.24307159280001</c:v>
                </c:pt>
                <c:pt idx="35907">
                  <c:v>118.2485776316</c:v>
                </c:pt>
                <c:pt idx="35908">
                  <c:v>118.2522123727</c:v>
                </c:pt>
                <c:pt idx="35909">
                  <c:v>118.2528222368</c:v>
                </c:pt>
                <c:pt idx="35910">
                  <c:v>118.2535440923</c:v>
                </c:pt>
                <c:pt idx="35911">
                  <c:v>118.25516786839999</c:v>
                </c:pt>
                <c:pt idx="35912">
                  <c:v>118.25677157120001</c:v>
                </c:pt>
                <c:pt idx="35913">
                  <c:v>118.2577952445</c:v>
                </c:pt>
                <c:pt idx="35914">
                  <c:v>118.258688804</c:v>
                </c:pt>
                <c:pt idx="35915">
                  <c:v>118.25932829129999</c:v>
                </c:pt>
                <c:pt idx="35916">
                  <c:v>118.26014696039999</c:v>
                </c:pt>
                <c:pt idx="35917">
                  <c:v>118.26043868329999</c:v>
                </c:pt>
                <c:pt idx="35918">
                  <c:v>118.2609773863</c:v>
                </c:pt>
                <c:pt idx="35919">
                  <c:v>118.261668391</c:v>
                </c:pt>
                <c:pt idx="35920">
                  <c:v>118.2628723357</c:v>
                </c:pt>
                <c:pt idx="35921">
                  <c:v>118.26406269989999</c:v>
                </c:pt>
                <c:pt idx="35922">
                  <c:v>118.26428043929999</c:v>
                </c:pt>
                <c:pt idx="35923">
                  <c:v>118.2647585717</c:v>
                </c:pt>
                <c:pt idx="35924">
                  <c:v>118.2671886821</c:v>
                </c:pt>
                <c:pt idx="35925">
                  <c:v>118.2691923718</c:v>
                </c:pt>
                <c:pt idx="35926">
                  <c:v>118.26966261840001</c:v>
                </c:pt>
                <c:pt idx="35927">
                  <c:v>118.2708663558</c:v>
                </c:pt>
                <c:pt idx="35928">
                  <c:v>118.27342782780001</c:v>
                </c:pt>
                <c:pt idx="35929">
                  <c:v>118.2756919099</c:v>
                </c:pt>
                <c:pt idx="35930">
                  <c:v>118.2775670218</c:v>
                </c:pt>
                <c:pt idx="35931">
                  <c:v>118.2802083033</c:v>
                </c:pt>
                <c:pt idx="35932">
                  <c:v>118.2814567537</c:v>
                </c:pt>
                <c:pt idx="35933">
                  <c:v>118.2827428229</c:v>
                </c:pt>
                <c:pt idx="35934">
                  <c:v>118.28430523909999</c:v>
                </c:pt>
                <c:pt idx="35935">
                  <c:v>118.2851564795</c:v>
                </c:pt>
                <c:pt idx="35936">
                  <c:v>118.28674543290001</c:v>
                </c:pt>
                <c:pt idx="35937">
                  <c:v>118.2894708876</c:v>
                </c:pt>
                <c:pt idx="35938">
                  <c:v>118.291756625</c:v>
                </c:pt>
                <c:pt idx="35939">
                  <c:v>118.2925887677</c:v>
                </c:pt>
                <c:pt idx="35940">
                  <c:v>118.2930386014</c:v>
                </c:pt>
                <c:pt idx="35941">
                  <c:v>118.2936463214</c:v>
                </c:pt>
                <c:pt idx="35942">
                  <c:v>118.29594093270001</c:v>
                </c:pt>
                <c:pt idx="35943">
                  <c:v>118.29803923</c:v>
                </c:pt>
                <c:pt idx="35944">
                  <c:v>118.2986497779</c:v>
                </c:pt>
                <c:pt idx="35945">
                  <c:v>118.30158794800001</c:v>
                </c:pt>
                <c:pt idx="35946">
                  <c:v>118.30466438000001</c:v>
                </c:pt>
                <c:pt idx="35947">
                  <c:v>118.3054713946</c:v>
                </c:pt>
                <c:pt idx="35948">
                  <c:v>118.3062916563</c:v>
                </c:pt>
                <c:pt idx="35949">
                  <c:v>118.3072156045</c:v>
                </c:pt>
                <c:pt idx="35950">
                  <c:v>118.307987363</c:v>
                </c:pt>
                <c:pt idx="35951">
                  <c:v>118.3091696811</c:v>
                </c:pt>
                <c:pt idx="35952">
                  <c:v>118.3101926463</c:v>
                </c:pt>
                <c:pt idx="35953">
                  <c:v>118.3113496263</c:v>
                </c:pt>
                <c:pt idx="35954">
                  <c:v>118.3126449909</c:v>
                </c:pt>
                <c:pt idx="35955">
                  <c:v>118.31332901739999</c:v>
                </c:pt>
                <c:pt idx="35956">
                  <c:v>118.3139637962</c:v>
                </c:pt>
                <c:pt idx="35957">
                  <c:v>118.3152306575</c:v>
                </c:pt>
                <c:pt idx="35958">
                  <c:v>118.3161847853</c:v>
                </c:pt>
                <c:pt idx="35959">
                  <c:v>118.31663878080001</c:v>
                </c:pt>
                <c:pt idx="35960">
                  <c:v>118.3171963513</c:v>
                </c:pt>
                <c:pt idx="35961">
                  <c:v>118.3176651775</c:v>
                </c:pt>
                <c:pt idx="35962">
                  <c:v>118.3186260114</c:v>
                </c:pt>
                <c:pt idx="35963">
                  <c:v>118.31995935899999</c:v>
                </c:pt>
                <c:pt idx="35964">
                  <c:v>118.3211439538</c:v>
                </c:pt>
                <c:pt idx="35965">
                  <c:v>118.3220099657</c:v>
                </c:pt>
                <c:pt idx="35966">
                  <c:v>118.3229713107</c:v>
                </c:pt>
                <c:pt idx="35967">
                  <c:v>118.32685212219999</c:v>
                </c:pt>
                <c:pt idx="35968">
                  <c:v>118.3306053413</c:v>
                </c:pt>
                <c:pt idx="35969">
                  <c:v>118.3315284721</c:v>
                </c:pt>
                <c:pt idx="35970">
                  <c:v>118.3336724089</c:v>
                </c:pt>
                <c:pt idx="35971">
                  <c:v>118.3357180129</c:v>
                </c:pt>
                <c:pt idx="35972">
                  <c:v>118.3370983138</c:v>
                </c:pt>
                <c:pt idx="35973">
                  <c:v>118.3386403165</c:v>
                </c:pt>
                <c:pt idx="35974">
                  <c:v>118.3392853877</c:v>
                </c:pt>
                <c:pt idx="35975">
                  <c:v>118.33975084230001</c:v>
                </c:pt>
                <c:pt idx="35976">
                  <c:v>118.3410078271</c:v>
                </c:pt>
                <c:pt idx="35977">
                  <c:v>118.34224511639999</c:v>
                </c:pt>
                <c:pt idx="35978">
                  <c:v>118.3425843805</c:v>
                </c:pt>
                <c:pt idx="35979">
                  <c:v>118.3442473896</c:v>
                </c:pt>
                <c:pt idx="35980">
                  <c:v>118.34750399710001</c:v>
                </c:pt>
                <c:pt idx="35981">
                  <c:v>118.3492169661</c:v>
                </c:pt>
                <c:pt idx="35982">
                  <c:v>118.3507684714</c:v>
                </c:pt>
                <c:pt idx="35983">
                  <c:v>118.352283075</c:v>
                </c:pt>
                <c:pt idx="35984">
                  <c:v>118.3531552171</c:v>
                </c:pt>
                <c:pt idx="35985">
                  <c:v>118.35447366229999</c:v>
                </c:pt>
                <c:pt idx="35986">
                  <c:v>118.3555166198</c:v>
                </c:pt>
                <c:pt idx="35987">
                  <c:v>118.35634820049999</c:v>
                </c:pt>
                <c:pt idx="35988">
                  <c:v>118.3576105881</c:v>
                </c:pt>
                <c:pt idx="35989">
                  <c:v>118.3597595669</c:v>
                </c:pt>
                <c:pt idx="35990">
                  <c:v>118.3609853649</c:v>
                </c:pt>
                <c:pt idx="35991">
                  <c:v>118.3613994104</c:v>
                </c:pt>
                <c:pt idx="35992">
                  <c:v>118.3633804503</c:v>
                </c:pt>
                <c:pt idx="35993">
                  <c:v>118.3668405314</c:v>
                </c:pt>
                <c:pt idx="35994">
                  <c:v>118.3687920774</c:v>
                </c:pt>
                <c:pt idx="35995">
                  <c:v>118.369329675</c:v>
                </c:pt>
                <c:pt idx="35996">
                  <c:v>118.3697815054</c:v>
                </c:pt>
                <c:pt idx="35997">
                  <c:v>118.3702305316</c:v>
                </c:pt>
                <c:pt idx="35998">
                  <c:v>118.372202098</c:v>
                </c:pt>
                <c:pt idx="35999">
                  <c:v>118.37382937069999</c:v>
                </c:pt>
                <c:pt idx="36000">
                  <c:v>118.3757219885</c:v>
                </c:pt>
                <c:pt idx="36001">
                  <c:v>118.377671834</c:v>
                </c:pt>
                <c:pt idx="36002">
                  <c:v>118.3786761297</c:v>
                </c:pt>
                <c:pt idx="36003">
                  <c:v>118.38053304650001</c:v>
                </c:pt>
                <c:pt idx="36004">
                  <c:v>118.3821300673</c:v>
                </c:pt>
                <c:pt idx="36005">
                  <c:v>118.3827553997</c:v>
                </c:pt>
                <c:pt idx="36006">
                  <c:v>118.3846979026</c:v>
                </c:pt>
                <c:pt idx="36007">
                  <c:v>118.3873683123</c:v>
                </c:pt>
                <c:pt idx="36008">
                  <c:v>118.3881491394</c:v>
                </c:pt>
                <c:pt idx="36009">
                  <c:v>118.3888992128</c:v>
                </c:pt>
                <c:pt idx="36010">
                  <c:v>118.3897800692</c:v>
                </c:pt>
                <c:pt idx="36011">
                  <c:v>118.3927344738</c:v>
                </c:pt>
                <c:pt idx="36012">
                  <c:v>118.3964443866</c:v>
                </c:pt>
                <c:pt idx="36013">
                  <c:v>118.3989483762</c:v>
                </c:pt>
                <c:pt idx="36014">
                  <c:v>118.4006536701</c:v>
                </c:pt>
                <c:pt idx="36015">
                  <c:v>118.4023785032</c:v>
                </c:pt>
                <c:pt idx="36016">
                  <c:v>118.4056313081</c:v>
                </c:pt>
                <c:pt idx="36017">
                  <c:v>118.40951493519999</c:v>
                </c:pt>
                <c:pt idx="36018">
                  <c:v>118.41227505729999</c:v>
                </c:pt>
                <c:pt idx="36019">
                  <c:v>118.41325455010001</c:v>
                </c:pt>
                <c:pt idx="36020">
                  <c:v>118.4139759527</c:v>
                </c:pt>
                <c:pt idx="36021">
                  <c:v>118.4163317222</c:v>
                </c:pt>
                <c:pt idx="36022">
                  <c:v>118.4213505164</c:v>
                </c:pt>
                <c:pt idx="36023">
                  <c:v>118.4264233903</c:v>
                </c:pt>
                <c:pt idx="36024">
                  <c:v>118.4301025589</c:v>
                </c:pt>
                <c:pt idx="36025">
                  <c:v>118.43168873419999</c:v>
                </c:pt>
                <c:pt idx="36026">
                  <c:v>118.43342870710001</c:v>
                </c:pt>
                <c:pt idx="36027">
                  <c:v>118.4373980779</c:v>
                </c:pt>
                <c:pt idx="36028">
                  <c:v>118.4425008141</c:v>
                </c:pt>
                <c:pt idx="36029">
                  <c:v>118.4458913906</c:v>
                </c:pt>
                <c:pt idx="36030">
                  <c:v>118.44689296200001</c:v>
                </c:pt>
                <c:pt idx="36031">
                  <c:v>118.4498050957</c:v>
                </c:pt>
                <c:pt idx="36032">
                  <c:v>118.4549983414</c:v>
                </c:pt>
                <c:pt idx="36033">
                  <c:v>118.4587202731</c:v>
                </c:pt>
                <c:pt idx="36034">
                  <c:v>118.4597859045</c:v>
                </c:pt>
                <c:pt idx="36035">
                  <c:v>118.464052348</c:v>
                </c:pt>
                <c:pt idx="36036">
                  <c:v>118.469053414</c:v>
                </c:pt>
                <c:pt idx="36037">
                  <c:v>118.4706686664</c:v>
                </c:pt>
                <c:pt idx="36038">
                  <c:v>118.4719851477</c:v>
                </c:pt>
                <c:pt idx="36039">
                  <c:v>118.4725144815</c:v>
                </c:pt>
                <c:pt idx="36040">
                  <c:v>118.47424509850001</c:v>
                </c:pt>
                <c:pt idx="36041">
                  <c:v>118.4765203508</c:v>
                </c:pt>
                <c:pt idx="36042">
                  <c:v>118.4779031608</c:v>
                </c:pt>
                <c:pt idx="36043">
                  <c:v>118.47869002820001</c:v>
                </c:pt>
                <c:pt idx="36044">
                  <c:v>118.4798010678</c:v>
                </c:pt>
                <c:pt idx="36045">
                  <c:v>118.4813313682</c:v>
                </c:pt>
                <c:pt idx="36046">
                  <c:v>118.4829065502</c:v>
                </c:pt>
                <c:pt idx="36047">
                  <c:v>118.4861972583</c:v>
                </c:pt>
                <c:pt idx="36048">
                  <c:v>118.4890659388</c:v>
                </c:pt>
                <c:pt idx="36049">
                  <c:v>118.4898751906</c:v>
                </c:pt>
                <c:pt idx="36050">
                  <c:v>118.49034139929999</c:v>
                </c:pt>
                <c:pt idx="36051">
                  <c:v>118.49093803060001</c:v>
                </c:pt>
                <c:pt idx="36052">
                  <c:v>118.49245098759999</c:v>
                </c:pt>
                <c:pt idx="36053">
                  <c:v>118.4974717243</c:v>
                </c:pt>
                <c:pt idx="36054">
                  <c:v>118.5029520753</c:v>
                </c:pt>
                <c:pt idx="36055">
                  <c:v>118.5047674005</c:v>
                </c:pt>
                <c:pt idx="36056">
                  <c:v>118.5061146395</c:v>
                </c:pt>
                <c:pt idx="36057">
                  <c:v>118.5084395403</c:v>
                </c:pt>
                <c:pt idx="36058">
                  <c:v>118.51050286109999</c:v>
                </c:pt>
                <c:pt idx="36059">
                  <c:v>118.5118009083</c:v>
                </c:pt>
                <c:pt idx="36060">
                  <c:v>118.5127435463</c:v>
                </c:pt>
                <c:pt idx="36061">
                  <c:v>118.5146439354</c:v>
                </c:pt>
                <c:pt idx="36062">
                  <c:v>118.5159302907</c:v>
                </c:pt>
                <c:pt idx="36063">
                  <c:v>118.51916569700001</c:v>
                </c:pt>
                <c:pt idx="36064">
                  <c:v>118.52308008120001</c:v>
                </c:pt>
                <c:pt idx="36065">
                  <c:v>118.52424767620001</c:v>
                </c:pt>
                <c:pt idx="36066">
                  <c:v>118.52679549139999</c:v>
                </c:pt>
                <c:pt idx="36067">
                  <c:v>118.5290219602</c:v>
                </c:pt>
                <c:pt idx="36068">
                  <c:v>118.5293189482</c:v>
                </c:pt>
                <c:pt idx="36069">
                  <c:v>118.5315269877</c:v>
                </c:pt>
                <c:pt idx="36070">
                  <c:v>118.5352335132</c:v>
                </c:pt>
                <c:pt idx="36071">
                  <c:v>118.5375209405</c:v>
                </c:pt>
                <c:pt idx="36072">
                  <c:v>118.5386538618</c:v>
                </c:pt>
                <c:pt idx="36073">
                  <c:v>118.5398538999</c:v>
                </c:pt>
                <c:pt idx="36074">
                  <c:v>118.54106654820001</c:v>
                </c:pt>
                <c:pt idx="36075">
                  <c:v>118.5421108741</c:v>
                </c:pt>
                <c:pt idx="36076">
                  <c:v>118.5429613081</c:v>
                </c:pt>
                <c:pt idx="36077">
                  <c:v>118.54732029</c:v>
                </c:pt>
                <c:pt idx="36078">
                  <c:v>118.55340809099999</c:v>
                </c:pt>
                <c:pt idx="36079">
                  <c:v>118.5557891366</c:v>
                </c:pt>
                <c:pt idx="36080">
                  <c:v>118.5563452121</c:v>
                </c:pt>
                <c:pt idx="36081">
                  <c:v>118.55848382800001</c:v>
                </c:pt>
                <c:pt idx="36082">
                  <c:v>118.5609029483</c:v>
                </c:pt>
                <c:pt idx="36083">
                  <c:v>118.5630294178</c:v>
                </c:pt>
                <c:pt idx="36084">
                  <c:v>118.56478849680001</c:v>
                </c:pt>
                <c:pt idx="36085">
                  <c:v>118.5655146979</c:v>
                </c:pt>
                <c:pt idx="36086">
                  <c:v>118.5681114214</c:v>
                </c:pt>
                <c:pt idx="36087">
                  <c:v>118.57027203929999</c:v>
                </c:pt>
                <c:pt idx="36088">
                  <c:v>118.57234013030001</c:v>
                </c:pt>
                <c:pt idx="36089">
                  <c:v>118.57434065060001</c:v>
                </c:pt>
                <c:pt idx="36090">
                  <c:v>118.57480751209999</c:v>
                </c:pt>
                <c:pt idx="36091">
                  <c:v>118.5756820796</c:v>
                </c:pt>
                <c:pt idx="36092">
                  <c:v>118.5762406461</c:v>
                </c:pt>
                <c:pt idx="36093">
                  <c:v>118.57641090760001</c:v>
                </c:pt>
                <c:pt idx="36094">
                  <c:v>118.57742332789999</c:v>
                </c:pt>
                <c:pt idx="36095">
                  <c:v>118.5789791892</c:v>
                </c:pt>
                <c:pt idx="36096">
                  <c:v>118.58007506040001</c:v>
                </c:pt>
                <c:pt idx="36097">
                  <c:v>118.5809950892</c:v>
                </c:pt>
                <c:pt idx="36098">
                  <c:v>118.5828304998</c:v>
                </c:pt>
                <c:pt idx="36099">
                  <c:v>118.585021105</c:v>
                </c:pt>
                <c:pt idx="36100">
                  <c:v>118.5869833293</c:v>
                </c:pt>
                <c:pt idx="36101">
                  <c:v>118.5881709904</c:v>
                </c:pt>
                <c:pt idx="36102">
                  <c:v>118.58835913830001</c:v>
                </c:pt>
                <c:pt idx="36103">
                  <c:v>118.58867415260001</c:v>
                </c:pt>
                <c:pt idx="36104">
                  <c:v>118.58894964850001</c:v>
                </c:pt>
                <c:pt idx="36105">
                  <c:v>118.59351692040001</c:v>
                </c:pt>
                <c:pt idx="36106">
                  <c:v>118.5998429645</c:v>
                </c:pt>
                <c:pt idx="36107">
                  <c:v>118.60232093410001</c:v>
                </c:pt>
                <c:pt idx="36108">
                  <c:v>118.6032900477</c:v>
                </c:pt>
                <c:pt idx="36109">
                  <c:v>118.60560784819999</c:v>
                </c:pt>
                <c:pt idx="36110">
                  <c:v>118.60921905009999</c:v>
                </c:pt>
                <c:pt idx="36111">
                  <c:v>118.6117090401</c:v>
                </c:pt>
                <c:pt idx="36112">
                  <c:v>118.6125809652</c:v>
                </c:pt>
                <c:pt idx="36113">
                  <c:v>118.6144114704</c:v>
                </c:pt>
                <c:pt idx="36114">
                  <c:v>118.61782493760001</c:v>
                </c:pt>
                <c:pt idx="36115">
                  <c:v>118.61982435509999</c:v>
                </c:pt>
                <c:pt idx="36116">
                  <c:v>118.621126324</c:v>
                </c:pt>
                <c:pt idx="36117">
                  <c:v>118.6221209733</c:v>
                </c:pt>
                <c:pt idx="36118">
                  <c:v>118.62346361180001</c:v>
                </c:pt>
                <c:pt idx="36119">
                  <c:v>118.6263171929</c:v>
                </c:pt>
                <c:pt idx="36120">
                  <c:v>118.62798937309999</c:v>
                </c:pt>
                <c:pt idx="36121">
                  <c:v>118.6290162204</c:v>
                </c:pt>
                <c:pt idx="36122">
                  <c:v>118.63044233079999</c:v>
                </c:pt>
                <c:pt idx="36123">
                  <c:v>118.6324928455</c:v>
                </c:pt>
                <c:pt idx="36124">
                  <c:v>118.6340967614</c:v>
                </c:pt>
                <c:pt idx="36125">
                  <c:v>118.6342217821</c:v>
                </c:pt>
                <c:pt idx="36126">
                  <c:v>118.6377582298</c:v>
                </c:pt>
                <c:pt idx="36127">
                  <c:v>118.64169148009999</c:v>
                </c:pt>
                <c:pt idx="36128">
                  <c:v>118.6437643334</c:v>
                </c:pt>
                <c:pt idx="36129">
                  <c:v>118.64605185169999</c:v>
                </c:pt>
                <c:pt idx="36130">
                  <c:v>118.6490458775</c:v>
                </c:pt>
                <c:pt idx="36131">
                  <c:v>118.65145023469999</c:v>
                </c:pt>
                <c:pt idx="36132">
                  <c:v>118.651567918</c:v>
                </c:pt>
                <c:pt idx="36133">
                  <c:v>118.6521450142</c:v>
                </c:pt>
                <c:pt idx="36134">
                  <c:v>118.65428135080001</c:v>
                </c:pt>
                <c:pt idx="36135">
                  <c:v>118.65594438869999</c:v>
                </c:pt>
                <c:pt idx="36136">
                  <c:v>118.6560635933</c:v>
                </c:pt>
                <c:pt idx="36137">
                  <c:v>118.656479796</c:v>
                </c:pt>
                <c:pt idx="36138">
                  <c:v>118.6572970167</c:v>
                </c:pt>
                <c:pt idx="36139">
                  <c:v>118.65945117859999</c:v>
                </c:pt>
                <c:pt idx="36140">
                  <c:v>118.66260667580001</c:v>
                </c:pt>
                <c:pt idx="36141">
                  <c:v>118.6645946594</c:v>
                </c:pt>
                <c:pt idx="36142">
                  <c:v>118.6660259197</c:v>
                </c:pt>
                <c:pt idx="36143">
                  <c:v>118.6687185025</c:v>
                </c:pt>
                <c:pt idx="36144">
                  <c:v>118.6730043533</c:v>
                </c:pt>
                <c:pt idx="36145">
                  <c:v>118.6766152398</c:v>
                </c:pt>
                <c:pt idx="36146">
                  <c:v>118.6783095848</c:v>
                </c:pt>
                <c:pt idx="36147">
                  <c:v>118.6798135123</c:v>
                </c:pt>
                <c:pt idx="36148">
                  <c:v>118.6810816094</c:v>
                </c:pt>
                <c:pt idx="36149">
                  <c:v>118.6817455162</c:v>
                </c:pt>
                <c:pt idx="36150">
                  <c:v>118.68317747899999</c:v>
                </c:pt>
                <c:pt idx="36151">
                  <c:v>118.68439508580001</c:v>
                </c:pt>
                <c:pt idx="36152">
                  <c:v>118.6849351325</c:v>
                </c:pt>
                <c:pt idx="36153">
                  <c:v>118.68581386789999</c:v>
                </c:pt>
                <c:pt idx="36154">
                  <c:v>118.68649943059999</c:v>
                </c:pt>
                <c:pt idx="36155">
                  <c:v>118.68719571680001</c:v>
                </c:pt>
                <c:pt idx="36156">
                  <c:v>118.6878551659</c:v>
                </c:pt>
                <c:pt idx="36157">
                  <c:v>118.6890429148</c:v>
                </c:pt>
                <c:pt idx="36158">
                  <c:v>118.69097764910001</c:v>
                </c:pt>
                <c:pt idx="36159">
                  <c:v>118.6926535579</c:v>
                </c:pt>
                <c:pt idx="36160">
                  <c:v>118.69441125030001</c:v>
                </c:pt>
                <c:pt idx="36161">
                  <c:v>118.69683450879999</c:v>
                </c:pt>
                <c:pt idx="36162">
                  <c:v>118.69841660180001</c:v>
                </c:pt>
                <c:pt idx="36163">
                  <c:v>118.69893238029999</c:v>
                </c:pt>
                <c:pt idx="36164">
                  <c:v>118.6995474607</c:v>
                </c:pt>
                <c:pt idx="36165">
                  <c:v>118.70132504270001</c:v>
                </c:pt>
                <c:pt idx="36166">
                  <c:v>118.7038671903</c:v>
                </c:pt>
                <c:pt idx="36167">
                  <c:v>118.7057287459</c:v>
                </c:pt>
                <c:pt idx="36168">
                  <c:v>118.7072060982</c:v>
                </c:pt>
                <c:pt idx="36169">
                  <c:v>118.7094965783</c:v>
                </c:pt>
                <c:pt idx="36170">
                  <c:v>118.71154619009999</c:v>
                </c:pt>
                <c:pt idx="36171">
                  <c:v>118.7129239315</c:v>
                </c:pt>
                <c:pt idx="36172">
                  <c:v>118.71592827169999</c:v>
                </c:pt>
                <c:pt idx="36173">
                  <c:v>118.71800394260001</c:v>
                </c:pt>
                <c:pt idx="36174">
                  <c:v>118.7224128006</c:v>
                </c:pt>
                <c:pt idx="36175">
                  <c:v>118.72806574339999</c:v>
                </c:pt>
                <c:pt idx="36176">
                  <c:v>118.729841175</c:v>
                </c:pt>
                <c:pt idx="36177">
                  <c:v>118.7303615287</c:v>
                </c:pt>
                <c:pt idx="36178">
                  <c:v>118.7316216283</c:v>
                </c:pt>
                <c:pt idx="36179">
                  <c:v>118.7338511542</c:v>
                </c:pt>
                <c:pt idx="36180">
                  <c:v>118.7358277763</c:v>
                </c:pt>
                <c:pt idx="36181">
                  <c:v>118.7377302119</c:v>
                </c:pt>
                <c:pt idx="36182">
                  <c:v>118.7396495161</c:v>
                </c:pt>
                <c:pt idx="36183">
                  <c:v>118.7411635947</c:v>
                </c:pt>
                <c:pt idx="36184">
                  <c:v>118.7423676149</c:v>
                </c:pt>
                <c:pt idx="36185">
                  <c:v>118.74514111489999</c:v>
                </c:pt>
                <c:pt idx="36186">
                  <c:v>118.7475691642</c:v>
                </c:pt>
                <c:pt idx="36187">
                  <c:v>118.7494901269</c:v>
                </c:pt>
                <c:pt idx="36188">
                  <c:v>118.7523855165</c:v>
                </c:pt>
                <c:pt idx="36189">
                  <c:v>118.75479618670001</c:v>
                </c:pt>
                <c:pt idx="36190">
                  <c:v>118.75691051210001</c:v>
                </c:pt>
                <c:pt idx="36191">
                  <c:v>118.7610899557</c:v>
                </c:pt>
                <c:pt idx="36192">
                  <c:v>118.7649849454</c:v>
                </c:pt>
                <c:pt idx="36193">
                  <c:v>118.7657651121</c:v>
                </c:pt>
                <c:pt idx="36194">
                  <c:v>118.7658943134</c:v>
                </c:pt>
                <c:pt idx="36195">
                  <c:v>118.7667972788</c:v>
                </c:pt>
                <c:pt idx="36196">
                  <c:v>118.76812958009999</c:v>
                </c:pt>
                <c:pt idx="36197">
                  <c:v>118.7691683236</c:v>
                </c:pt>
                <c:pt idx="36198">
                  <c:v>118.7708477875</c:v>
                </c:pt>
                <c:pt idx="36199">
                  <c:v>118.7746938656</c:v>
                </c:pt>
                <c:pt idx="36200">
                  <c:v>118.7779970468</c:v>
                </c:pt>
                <c:pt idx="36201">
                  <c:v>118.77881812779999</c:v>
                </c:pt>
                <c:pt idx="36202">
                  <c:v>118.7795371517</c:v>
                </c:pt>
                <c:pt idx="36203">
                  <c:v>118.7801011721</c:v>
                </c:pt>
                <c:pt idx="36204">
                  <c:v>118.7803207317</c:v>
                </c:pt>
                <c:pt idx="36205">
                  <c:v>118.78101420260001</c:v>
                </c:pt>
                <c:pt idx="36206">
                  <c:v>118.78197899280001</c:v>
                </c:pt>
                <c:pt idx="36207">
                  <c:v>118.7827424515</c:v>
                </c:pt>
                <c:pt idx="36208">
                  <c:v>118.78361986980001</c:v>
                </c:pt>
                <c:pt idx="36209">
                  <c:v>118.7843104073</c:v>
                </c:pt>
                <c:pt idx="36210">
                  <c:v>118.78486401959999</c:v>
                </c:pt>
                <c:pt idx="36211">
                  <c:v>118.7878771983</c:v>
                </c:pt>
                <c:pt idx="36212">
                  <c:v>118.7917066481</c:v>
                </c:pt>
                <c:pt idx="36213">
                  <c:v>118.7943340592</c:v>
                </c:pt>
                <c:pt idx="36214">
                  <c:v>118.79587369470001</c:v>
                </c:pt>
                <c:pt idx="36215">
                  <c:v>118.7969739529</c:v>
                </c:pt>
                <c:pt idx="36216">
                  <c:v>118.79918964060001</c:v>
                </c:pt>
                <c:pt idx="36217">
                  <c:v>118.8005963136</c:v>
                </c:pt>
                <c:pt idx="36218">
                  <c:v>118.80159963449999</c:v>
                </c:pt>
                <c:pt idx="36219">
                  <c:v>118.8026229422</c:v>
                </c:pt>
                <c:pt idx="36220">
                  <c:v>118.8028098076</c:v>
                </c:pt>
                <c:pt idx="36221">
                  <c:v>118.8031515407</c:v>
                </c:pt>
                <c:pt idx="36222">
                  <c:v>118.8051263925</c:v>
                </c:pt>
                <c:pt idx="36223">
                  <c:v>118.80819273740001</c:v>
                </c:pt>
                <c:pt idx="36224">
                  <c:v>118.80961890650001</c:v>
                </c:pt>
                <c:pt idx="36225">
                  <c:v>118.8117006371</c:v>
                </c:pt>
                <c:pt idx="36226">
                  <c:v>118.8140710703</c:v>
                </c:pt>
                <c:pt idx="36227">
                  <c:v>118.8145218114</c:v>
                </c:pt>
                <c:pt idx="36228">
                  <c:v>118.8165256396</c:v>
                </c:pt>
                <c:pt idx="36229">
                  <c:v>118.8193726973</c:v>
                </c:pt>
                <c:pt idx="36230">
                  <c:v>118.82082984</c:v>
                </c:pt>
                <c:pt idx="36231">
                  <c:v>118.82179625560001</c:v>
                </c:pt>
                <c:pt idx="36232">
                  <c:v>118.8234926776</c:v>
                </c:pt>
                <c:pt idx="36233">
                  <c:v>118.82480840549999</c:v>
                </c:pt>
                <c:pt idx="36234">
                  <c:v>118.82829743640001</c:v>
                </c:pt>
                <c:pt idx="36235">
                  <c:v>118.8317985708</c:v>
                </c:pt>
                <c:pt idx="36236">
                  <c:v>118.83259985079999</c:v>
                </c:pt>
                <c:pt idx="36237">
                  <c:v>118.8333492175</c:v>
                </c:pt>
                <c:pt idx="36238">
                  <c:v>118.8334466746</c:v>
                </c:pt>
                <c:pt idx="36239">
                  <c:v>118.83363290139999</c:v>
                </c:pt>
                <c:pt idx="36240">
                  <c:v>118.8342316192</c:v>
                </c:pt>
                <c:pt idx="36241">
                  <c:v>118.8348381</c:v>
                </c:pt>
                <c:pt idx="36242">
                  <c:v>118.8357018687</c:v>
                </c:pt>
                <c:pt idx="36243">
                  <c:v>118.8389158292</c:v>
                </c:pt>
                <c:pt idx="36244">
                  <c:v>118.8417624492</c:v>
                </c:pt>
                <c:pt idx="36245">
                  <c:v>118.8430186905</c:v>
                </c:pt>
                <c:pt idx="36246">
                  <c:v>118.8439715972</c:v>
                </c:pt>
                <c:pt idx="36247">
                  <c:v>118.8444179298</c:v>
                </c:pt>
                <c:pt idx="36248">
                  <c:v>118.84507654710001</c:v>
                </c:pt>
                <c:pt idx="36249">
                  <c:v>118.8454224078</c:v>
                </c:pt>
                <c:pt idx="36250">
                  <c:v>118.845823341</c:v>
                </c:pt>
                <c:pt idx="36251">
                  <c:v>118.8484427617</c:v>
                </c:pt>
                <c:pt idx="36252">
                  <c:v>118.85209282770001</c:v>
                </c:pt>
                <c:pt idx="36253">
                  <c:v>118.856024023</c:v>
                </c:pt>
                <c:pt idx="36254">
                  <c:v>118.8598120588</c:v>
                </c:pt>
                <c:pt idx="36255">
                  <c:v>118.86152709690001</c:v>
                </c:pt>
                <c:pt idx="36256">
                  <c:v>118.8622361507</c:v>
                </c:pt>
                <c:pt idx="36257">
                  <c:v>118.8635925719</c:v>
                </c:pt>
                <c:pt idx="36258">
                  <c:v>118.86519507209999</c:v>
                </c:pt>
                <c:pt idx="36259">
                  <c:v>118.86585795560001</c:v>
                </c:pt>
                <c:pt idx="36260">
                  <c:v>118.8674408609</c:v>
                </c:pt>
                <c:pt idx="36261">
                  <c:v>118.8692166549</c:v>
                </c:pt>
                <c:pt idx="36262">
                  <c:v>118.86979682170001</c:v>
                </c:pt>
                <c:pt idx="36263">
                  <c:v>118.86994691460001</c:v>
                </c:pt>
                <c:pt idx="36264">
                  <c:v>118.87279437479999</c:v>
                </c:pt>
                <c:pt idx="36265">
                  <c:v>118.8756869445</c:v>
                </c:pt>
                <c:pt idx="36266">
                  <c:v>118.87610266980001</c:v>
                </c:pt>
                <c:pt idx="36267">
                  <c:v>118.8771027018</c:v>
                </c:pt>
                <c:pt idx="36268">
                  <c:v>118.8779210033</c:v>
                </c:pt>
                <c:pt idx="36269">
                  <c:v>118.8781896408</c:v>
                </c:pt>
                <c:pt idx="36270">
                  <c:v>118.8783767266</c:v>
                </c:pt>
                <c:pt idx="36271">
                  <c:v>118.88164703850001</c:v>
                </c:pt>
                <c:pt idx="36272">
                  <c:v>118.88540376740001</c:v>
                </c:pt>
                <c:pt idx="36273">
                  <c:v>118.88600713859999</c:v>
                </c:pt>
                <c:pt idx="36274">
                  <c:v>118.887821914</c:v>
                </c:pt>
                <c:pt idx="36275">
                  <c:v>118.88999886720001</c:v>
                </c:pt>
                <c:pt idx="36276">
                  <c:v>118.8917969777</c:v>
                </c:pt>
                <c:pt idx="36277">
                  <c:v>118.895041155</c:v>
                </c:pt>
                <c:pt idx="36278">
                  <c:v>118.8994299323</c:v>
                </c:pt>
                <c:pt idx="36279">
                  <c:v>118.9022517423</c:v>
                </c:pt>
                <c:pt idx="36280">
                  <c:v>118.9043688643</c:v>
                </c:pt>
                <c:pt idx="36281">
                  <c:v>118.90679939979999</c:v>
                </c:pt>
                <c:pt idx="36282">
                  <c:v>118.90766533270001</c:v>
                </c:pt>
                <c:pt idx="36283">
                  <c:v>118.90815482470001</c:v>
                </c:pt>
                <c:pt idx="36284">
                  <c:v>118.90944132209999</c:v>
                </c:pt>
                <c:pt idx="36285">
                  <c:v>118.911277705</c:v>
                </c:pt>
                <c:pt idx="36286">
                  <c:v>118.91203504710001</c:v>
                </c:pt>
                <c:pt idx="36287">
                  <c:v>118.9132183423</c:v>
                </c:pt>
                <c:pt idx="36288">
                  <c:v>118.9155938098</c:v>
                </c:pt>
                <c:pt idx="36289">
                  <c:v>118.9177302761</c:v>
                </c:pt>
                <c:pt idx="36290">
                  <c:v>118.9197310544</c:v>
                </c:pt>
                <c:pt idx="36291">
                  <c:v>118.92120240920001</c:v>
                </c:pt>
                <c:pt idx="36292">
                  <c:v>118.9256336081</c:v>
                </c:pt>
                <c:pt idx="36293">
                  <c:v>118.92977291</c:v>
                </c:pt>
                <c:pt idx="36294">
                  <c:v>118.930426743</c:v>
                </c:pt>
                <c:pt idx="36295">
                  <c:v>118.93189968599999</c:v>
                </c:pt>
                <c:pt idx="36296">
                  <c:v>118.9333797908</c:v>
                </c:pt>
                <c:pt idx="36297">
                  <c:v>118.93460734999999</c:v>
                </c:pt>
                <c:pt idx="36298">
                  <c:v>118.93635642620001</c:v>
                </c:pt>
                <c:pt idx="36299">
                  <c:v>118.93938500980001</c:v>
                </c:pt>
                <c:pt idx="36300">
                  <c:v>118.9418302621</c:v>
                </c:pt>
                <c:pt idx="36301">
                  <c:v>118.94237079040001</c:v>
                </c:pt>
                <c:pt idx="36302">
                  <c:v>118.943605121</c:v>
                </c:pt>
                <c:pt idx="36303">
                  <c:v>118.94498843380001</c:v>
                </c:pt>
                <c:pt idx="36304">
                  <c:v>118.9458933073</c:v>
                </c:pt>
                <c:pt idx="36305">
                  <c:v>118.9487450595</c:v>
                </c:pt>
                <c:pt idx="36306">
                  <c:v>118.95187598779999</c:v>
                </c:pt>
                <c:pt idx="36307">
                  <c:v>118.9531896502</c:v>
                </c:pt>
                <c:pt idx="36308">
                  <c:v>118.95356259490001</c:v>
                </c:pt>
                <c:pt idx="36309">
                  <c:v>118.95417597230001</c:v>
                </c:pt>
                <c:pt idx="36310">
                  <c:v>118.9551312511</c:v>
                </c:pt>
                <c:pt idx="36311">
                  <c:v>118.9559368031</c:v>
                </c:pt>
                <c:pt idx="36312">
                  <c:v>118.9586788533</c:v>
                </c:pt>
                <c:pt idx="36313">
                  <c:v>118.9627374523</c:v>
                </c:pt>
                <c:pt idx="36314">
                  <c:v>118.9647450878</c:v>
                </c:pt>
                <c:pt idx="36315">
                  <c:v>118.9659722267</c:v>
                </c:pt>
                <c:pt idx="36316">
                  <c:v>118.96943275610001</c:v>
                </c:pt>
                <c:pt idx="36317">
                  <c:v>118.97207014679999</c:v>
                </c:pt>
                <c:pt idx="36318">
                  <c:v>118.9733111585</c:v>
                </c:pt>
                <c:pt idx="36319">
                  <c:v>118.9748378332</c:v>
                </c:pt>
                <c:pt idx="36320">
                  <c:v>118.97533247210001</c:v>
                </c:pt>
                <c:pt idx="36321">
                  <c:v>118.97576642280001</c:v>
                </c:pt>
                <c:pt idx="36322">
                  <c:v>118.9764058632</c:v>
                </c:pt>
                <c:pt idx="36323">
                  <c:v>118.9779764586</c:v>
                </c:pt>
                <c:pt idx="36324">
                  <c:v>118.97946329449999</c:v>
                </c:pt>
                <c:pt idx="36325">
                  <c:v>118.98476787200001</c:v>
                </c:pt>
                <c:pt idx="36326">
                  <c:v>118.9904813915</c:v>
                </c:pt>
                <c:pt idx="36327">
                  <c:v>118.99147026129999</c:v>
                </c:pt>
                <c:pt idx="36328">
                  <c:v>118.9920784575</c:v>
                </c:pt>
                <c:pt idx="36329">
                  <c:v>118.9937700862</c:v>
                </c:pt>
                <c:pt idx="36330">
                  <c:v>118.9968471087</c:v>
                </c:pt>
                <c:pt idx="36331">
                  <c:v>118.9999135855</c:v>
                </c:pt>
                <c:pt idx="36332">
                  <c:v>119.0022918633</c:v>
                </c:pt>
                <c:pt idx="36333">
                  <c:v>119.005784874</c:v>
                </c:pt>
                <c:pt idx="36334">
                  <c:v>119.0083736966</c:v>
                </c:pt>
                <c:pt idx="36335">
                  <c:v>119.0093350643</c:v>
                </c:pt>
                <c:pt idx="36336">
                  <c:v>119.0117169012</c:v>
                </c:pt>
                <c:pt idx="36337">
                  <c:v>119.013456471</c:v>
                </c:pt>
                <c:pt idx="36338">
                  <c:v>119.01417750829999</c:v>
                </c:pt>
                <c:pt idx="36339">
                  <c:v>119.01477311950001</c:v>
                </c:pt>
                <c:pt idx="36340">
                  <c:v>119.0149665544</c:v>
                </c:pt>
                <c:pt idx="36341">
                  <c:v>119.0156333093</c:v>
                </c:pt>
                <c:pt idx="36342">
                  <c:v>119.01712973310001</c:v>
                </c:pt>
                <c:pt idx="36343">
                  <c:v>119.0182282791</c:v>
                </c:pt>
                <c:pt idx="36344">
                  <c:v>119.0186802225</c:v>
                </c:pt>
                <c:pt idx="36345">
                  <c:v>119.0194325586</c:v>
                </c:pt>
                <c:pt idx="36346">
                  <c:v>119.0204996505</c:v>
                </c:pt>
                <c:pt idx="36347">
                  <c:v>119.02126773400001</c:v>
                </c:pt>
                <c:pt idx="36348">
                  <c:v>119.0216914502</c:v>
                </c:pt>
                <c:pt idx="36349">
                  <c:v>119.0235778559</c:v>
                </c:pt>
                <c:pt idx="36350">
                  <c:v>119.0262322351</c:v>
                </c:pt>
                <c:pt idx="36351">
                  <c:v>119.02745493490001</c:v>
                </c:pt>
                <c:pt idx="36352">
                  <c:v>119.0282871963</c:v>
                </c:pt>
                <c:pt idx="36353">
                  <c:v>119.0294892743</c:v>
                </c:pt>
                <c:pt idx="36354">
                  <c:v>119.0301543145</c:v>
                </c:pt>
                <c:pt idx="36355">
                  <c:v>119.030167374</c:v>
                </c:pt>
                <c:pt idx="36356">
                  <c:v>119.0313902836</c:v>
                </c:pt>
                <c:pt idx="36357">
                  <c:v>119.03335708500001</c:v>
                </c:pt>
                <c:pt idx="36358">
                  <c:v>119.0352002493</c:v>
                </c:pt>
                <c:pt idx="36359">
                  <c:v>119.0372157499</c:v>
                </c:pt>
                <c:pt idx="36360">
                  <c:v>119.0388299694</c:v>
                </c:pt>
                <c:pt idx="36361">
                  <c:v>119.0412729863</c:v>
                </c:pt>
                <c:pt idx="36362">
                  <c:v>119.0446300592</c:v>
                </c:pt>
                <c:pt idx="36363">
                  <c:v>119.0475388837</c:v>
                </c:pt>
                <c:pt idx="36364">
                  <c:v>119.05253041189999</c:v>
                </c:pt>
                <c:pt idx="36365">
                  <c:v>119.056313635</c:v>
                </c:pt>
                <c:pt idx="36366">
                  <c:v>119.05728229339999</c:v>
                </c:pt>
                <c:pt idx="36367">
                  <c:v>119.05861032510001</c:v>
                </c:pt>
                <c:pt idx="36368">
                  <c:v>119.0591005351</c:v>
                </c:pt>
                <c:pt idx="36369">
                  <c:v>119.0597477834</c:v>
                </c:pt>
                <c:pt idx="36370">
                  <c:v>119.06128157809999</c:v>
                </c:pt>
                <c:pt idx="36371">
                  <c:v>119.0623785561</c:v>
                </c:pt>
                <c:pt idx="36372">
                  <c:v>119.06296397440001</c:v>
                </c:pt>
                <c:pt idx="36373">
                  <c:v>119.06372119069999</c:v>
                </c:pt>
                <c:pt idx="36374">
                  <c:v>119.066005999</c:v>
                </c:pt>
                <c:pt idx="36375">
                  <c:v>119.0680959232</c:v>
                </c:pt>
                <c:pt idx="36376">
                  <c:v>119.0684675091</c:v>
                </c:pt>
                <c:pt idx="36377">
                  <c:v>119.0688863763</c:v>
                </c:pt>
                <c:pt idx="36378">
                  <c:v>119.0691473417</c:v>
                </c:pt>
                <c:pt idx="36379">
                  <c:v>119.07012065230001</c:v>
                </c:pt>
                <c:pt idx="36380">
                  <c:v>119.0718837233</c:v>
                </c:pt>
                <c:pt idx="36381">
                  <c:v>119.0755745423</c:v>
                </c:pt>
                <c:pt idx="36382">
                  <c:v>119.0802534626</c:v>
                </c:pt>
                <c:pt idx="36383">
                  <c:v>119.0823521098</c:v>
                </c:pt>
                <c:pt idx="36384">
                  <c:v>119.08322792529999</c:v>
                </c:pt>
                <c:pt idx="36385">
                  <c:v>119.0849783753</c:v>
                </c:pt>
                <c:pt idx="36386">
                  <c:v>119.08781664129999</c:v>
                </c:pt>
                <c:pt idx="36387">
                  <c:v>119.0921537498</c:v>
                </c:pt>
                <c:pt idx="36388">
                  <c:v>119.0951317504</c:v>
                </c:pt>
                <c:pt idx="36389">
                  <c:v>119.0963155325</c:v>
                </c:pt>
                <c:pt idx="36390">
                  <c:v>119.0973553629</c:v>
                </c:pt>
                <c:pt idx="36391">
                  <c:v>119.0985112279</c:v>
                </c:pt>
                <c:pt idx="36392">
                  <c:v>119.1000736007</c:v>
                </c:pt>
                <c:pt idx="36393">
                  <c:v>119.1016783466</c:v>
                </c:pt>
                <c:pt idx="36394">
                  <c:v>119.1030202269</c:v>
                </c:pt>
                <c:pt idx="36395">
                  <c:v>119.10350622679999</c:v>
                </c:pt>
                <c:pt idx="36396">
                  <c:v>119.1038707165</c:v>
                </c:pt>
                <c:pt idx="36397">
                  <c:v>119.1056274044</c:v>
                </c:pt>
                <c:pt idx="36398">
                  <c:v>119.1099045512</c:v>
                </c:pt>
                <c:pt idx="36399">
                  <c:v>119.1128382931</c:v>
                </c:pt>
                <c:pt idx="36400">
                  <c:v>119.1136710369</c:v>
                </c:pt>
                <c:pt idx="36401">
                  <c:v>119.1153430409</c:v>
                </c:pt>
                <c:pt idx="36402">
                  <c:v>119.11739829770001</c:v>
                </c:pt>
                <c:pt idx="36403">
                  <c:v>119.1213508955</c:v>
                </c:pt>
                <c:pt idx="36404">
                  <c:v>119.12582486469999</c:v>
                </c:pt>
                <c:pt idx="36405">
                  <c:v>119.12823252139999</c:v>
                </c:pt>
                <c:pt idx="36406">
                  <c:v>119.1296434094</c:v>
                </c:pt>
                <c:pt idx="36407">
                  <c:v>119.1304278076</c:v>
                </c:pt>
                <c:pt idx="36408">
                  <c:v>119.13090346040001</c:v>
                </c:pt>
                <c:pt idx="36409">
                  <c:v>119.1327370761</c:v>
                </c:pt>
                <c:pt idx="36410">
                  <c:v>119.13496367570001</c:v>
                </c:pt>
                <c:pt idx="36411">
                  <c:v>119.1369581006</c:v>
                </c:pt>
                <c:pt idx="36412">
                  <c:v>119.1389499671</c:v>
                </c:pt>
                <c:pt idx="36413">
                  <c:v>119.1396180743</c:v>
                </c:pt>
                <c:pt idx="36414">
                  <c:v>119.1402130455</c:v>
                </c:pt>
                <c:pt idx="36415">
                  <c:v>119.14352984919999</c:v>
                </c:pt>
                <c:pt idx="36416">
                  <c:v>119.1473271751</c:v>
                </c:pt>
                <c:pt idx="36417">
                  <c:v>119.1495081867</c:v>
                </c:pt>
                <c:pt idx="36418">
                  <c:v>119.1509988923</c:v>
                </c:pt>
                <c:pt idx="36419">
                  <c:v>119.1530758143</c:v>
                </c:pt>
                <c:pt idx="36420">
                  <c:v>119.16482889789999</c:v>
                </c:pt>
                <c:pt idx="36421">
                  <c:v>119.1764200531</c:v>
                </c:pt>
                <c:pt idx="36422">
                  <c:v>119.1781095836</c:v>
                </c:pt>
                <c:pt idx="36423">
                  <c:v>119.1791836324</c:v>
                </c:pt>
                <c:pt idx="36424">
                  <c:v>119.1808457601</c:v>
                </c:pt>
                <c:pt idx="36425">
                  <c:v>119.1821063172</c:v>
                </c:pt>
                <c:pt idx="36426">
                  <c:v>119.1829977025</c:v>
                </c:pt>
                <c:pt idx="36427">
                  <c:v>119.1848897503</c:v>
                </c:pt>
                <c:pt idx="36428">
                  <c:v>119.18781108420001</c:v>
                </c:pt>
                <c:pt idx="36429">
                  <c:v>119.1915179913</c:v>
                </c:pt>
                <c:pt idx="36430">
                  <c:v>119.19479662649999</c:v>
                </c:pt>
                <c:pt idx="36431">
                  <c:v>119.19604545590001</c:v>
                </c:pt>
                <c:pt idx="36432">
                  <c:v>119.19685441039999</c:v>
                </c:pt>
                <c:pt idx="36433">
                  <c:v>119.1983159399</c:v>
                </c:pt>
                <c:pt idx="36434">
                  <c:v>119.2016386713</c:v>
                </c:pt>
                <c:pt idx="36435">
                  <c:v>119.2065788375</c:v>
                </c:pt>
                <c:pt idx="36436">
                  <c:v>119.2096298684</c:v>
                </c:pt>
                <c:pt idx="36437">
                  <c:v>119.2111215804</c:v>
                </c:pt>
                <c:pt idx="36438">
                  <c:v>119.21250311990001</c:v>
                </c:pt>
                <c:pt idx="36439">
                  <c:v>119.21306873090001</c:v>
                </c:pt>
                <c:pt idx="36440">
                  <c:v>119.2133426088</c:v>
                </c:pt>
                <c:pt idx="36441">
                  <c:v>119.2148883201</c:v>
                </c:pt>
                <c:pt idx="36442">
                  <c:v>119.21837975459999</c:v>
                </c:pt>
                <c:pt idx="36443">
                  <c:v>119.22044929579999</c:v>
                </c:pt>
                <c:pt idx="36444">
                  <c:v>119.2215929068</c:v>
                </c:pt>
                <c:pt idx="36445">
                  <c:v>119.22287851199999</c:v>
                </c:pt>
                <c:pt idx="36446">
                  <c:v>119.22322595279999</c:v>
                </c:pt>
                <c:pt idx="36447">
                  <c:v>119.2239169301</c:v>
                </c:pt>
                <c:pt idx="36448">
                  <c:v>119.2257742601</c:v>
                </c:pt>
                <c:pt idx="36449">
                  <c:v>119.22781544119999</c:v>
                </c:pt>
                <c:pt idx="36450">
                  <c:v>119.22964253230001</c:v>
                </c:pt>
                <c:pt idx="36451">
                  <c:v>119.23211914229999</c:v>
                </c:pt>
                <c:pt idx="36452">
                  <c:v>119.23371828080001</c:v>
                </c:pt>
                <c:pt idx="36453">
                  <c:v>119.234787951</c:v>
                </c:pt>
                <c:pt idx="36454">
                  <c:v>119.2356952625</c:v>
                </c:pt>
                <c:pt idx="36455">
                  <c:v>119.2359912172</c:v>
                </c:pt>
                <c:pt idx="36456">
                  <c:v>119.2366305465</c:v>
                </c:pt>
                <c:pt idx="36457">
                  <c:v>119.2375740937</c:v>
                </c:pt>
                <c:pt idx="36458">
                  <c:v>119.2384609133</c:v>
                </c:pt>
                <c:pt idx="36459">
                  <c:v>119.23912395470001</c:v>
                </c:pt>
                <c:pt idx="36460">
                  <c:v>119.2401299939</c:v>
                </c:pt>
                <c:pt idx="36461">
                  <c:v>119.2422869924</c:v>
                </c:pt>
                <c:pt idx="36462">
                  <c:v>119.2442515676</c:v>
                </c:pt>
                <c:pt idx="36463">
                  <c:v>119.2463061087</c:v>
                </c:pt>
                <c:pt idx="36464">
                  <c:v>119.24868314850001</c:v>
                </c:pt>
                <c:pt idx="36465">
                  <c:v>119.25008156139999</c:v>
                </c:pt>
                <c:pt idx="36466">
                  <c:v>119.2522878181</c:v>
                </c:pt>
                <c:pt idx="36467">
                  <c:v>119.25538713189999</c:v>
                </c:pt>
                <c:pt idx="36468">
                  <c:v>119.257550713</c:v>
                </c:pt>
                <c:pt idx="36469">
                  <c:v>119.2585825315</c:v>
                </c:pt>
                <c:pt idx="36470">
                  <c:v>119.25951354839999</c:v>
                </c:pt>
                <c:pt idx="36471">
                  <c:v>119.26038914679999</c:v>
                </c:pt>
                <c:pt idx="36472">
                  <c:v>119.26070108970001</c:v>
                </c:pt>
                <c:pt idx="36473">
                  <c:v>119.2622153021</c:v>
                </c:pt>
                <c:pt idx="36474">
                  <c:v>119.2639495893</c:v>
                </c:pt>
                <c:pt idx="36475">
                  <c:v>119.2644307708</c:v>
                </c:pt>
                <c:pt idx="36476">
                  <c:v>119.26581759840001</c:v>
                </c:pt>
                <c:pt idx="36477">
                  <c:v>119.2673209349</c:v>
                </c:pt>
                <c:pt idx="36478">
                  <c:v>119.2677300471</c:v>
                </c:pt>
                <c:pt idx="36479">
                  <c:v>119.2682011526</c:v>
                </c:pt>
                <c:pt idx="36480">
                  <c:v>119.2687524979</c:v>
                </c:pt>
                <c:pt idx="36481">
                  <c:v>119.2691669429</c:v>
                </c:pt>
                <c:pt idx="36482">
                  <c:v>119.269550817</c:v>
                </c:pt>
                <c:pt idx="36483">
                  <c:v>119.26992660090001</c:v>
                </c:pt>
                <c:pt idx="36484">
                  <c:v>119.27027434430001</c:v>
                </c:pt>
                <c:pt idx="36485">
                  <c:v>119.27112735430001</c:v>
                </c:pt>
                <c:pt idx="36486">
                  <c:v>119.2726731818</c:v>
                </c:pt>
                <c:pt idx="36487">
                  <c:v>119.2766272872</c:v>
                </c:pt>
                <c:pt idx="36488">
                  <c:v>119.28053676650001</c:v>
                </c:pt>
                <c:pt idx="36489">
                  <c:v>119.2823843071</c:v>
                </c:pt>
                <c:pt idx="36490">
                  <c:v>119.2841049914</c:v>
                </c:pt>
                <c:pt idx="36491">
                  <c:v>119.2868663455</c:v>
                </c:pt>
                <c:pt idx="36492">
                  <c:v>119.2892881914</c:v>
                </c:pt>
                <c:pt idx="36493">
                  <c:v>119.2909055331</c:v>
                </c:pt>
                <c:pt idx="36494">
                  <c:v>119.29225806629999</c:v>
                </c:pt>
                <c:pt idx="36495">
                  <c:v>119.2937198835</c:v>
                </c:pt>
                <c:pt idx="36496">
                  <c:v>119.2977387544</c:v>
                </c:pt>
                <c:pt idx="36497">
                  <c:v>119.3018499211</c:v>
                </c:pt>
                <c:pt idx="36498">
                  <c:v>119.30367968500001</c:v>
                </c:pt>
                <c:pt idx="36499">
                  <c:v>119.3059488409</c:v>
                </c:pt>
                <c:pt idx="36500">
                  <c:v>119.3079576033</c:v>
                </c:pt>
                <c:pt idx="36501">
                  <c:v>119.3087669379</c:v>
                </c:pt>
                <c:pt idx="36502">
                  <c:v>119.3107689871</c:v>
                </c:pt>
                <c:pt idx="36503">
                  <c:v>119.3122067127</c:v>
                </c:pt>
                <c:pt idx="36504">
                  <c:v>119.3136892138</c:v>
                </c:pt>
                <c:pt idx="36505">
                  <c:v>119.3155309374</c:v>
                </c:pt>
                <c:pt idx="36506">
                  <c:v>119.31969986430001</c:v>
                </c:pt>
                <c:pt idx="36507">
                  <c:v>119.32358719529999</c:v>
                </c:pt>
                <c:pt idx="36508">
                  <c:v>119.3248898399</c:v>
                </c:pt>
                <c:pt idx="36509">
                  <c:v>119.325995471</c:v>
                </c:pt>
                <c:pt idx="36510">
                  <c:v>119.32672298670001</c:v>
                </c:pt>
                <c:pt idx="36511">
                  <c:v>119.3284658411</c:v>
                </c:pt>
                <c:pt idx="36512">
                  <c:v>119.3299902963</c:v>
                </c:pt>
                <c:pt idx="36513">
                  <c:v>119.33114934130001</c:v>
                </c:pt>
                <c:pt idx="36514">
                  <c:v>119.33220772369999</c:v>
                </c:pt>
                <c:pt idx="36515">
                  <c:v>119.33313960869999</c:v>
                </c:pt>
                <c:pt idx="36516">
                  <c:v>119.334630684</c:v>
                </c:pt>
                <c:pt idx="36517">
                  <c:v>119.3355040604</c:v>
                </c:pt>
                <c:pt idx="36518">
                  <c:v>119.33789797359999</c:v>
                </c:pt>
                <c:pt idx="36519">
                  <c:v>119.34036483680001</c:v>
                </c:pt>
                <c:pt idx="36520">
                  <c:v>119.34105766579999</c:v>
                </c:pt>
                <c:pt idx="36521">
                  <c:v>119.3421334936</c:v>
                </c:pt>
                <c:pt idx="36522">
                  <c:v>119.3443063549</c:v>
                </c:pt>
                <c:pt idx="36523">
                  <c:v>119.34719273109999</c:v>
                </c:pt>
                <c:pt idx="36524">
                  <c:v>119.3492643853</c:v>
                </c:pt>
                <c:pt idx="36525">
                  <c:v>119.3518081128</c:v>
                </c:pt>
                <c:pt idx="36526">
                  <c:v>119.3537800734</c:v>
                </c:pt>
                <c:pt idx="36527">
                  <c:v>119.3550898524</c:v>
                </c:pt>
                <c:pt idx="36528">
                  <c:v>119.3563774248</c:v>
                </c:pt>
                <c:pt idx="36529">
                  <c:v>119.3567435037</c:v>
                </c:pt>
                <c:pt idx="36530">
                  <c:v>119.3579973457</c:v>
                </c:pt>
                <c:pt idx="36531">
                  <c:v>119.3605136039</c:v>
                </c:pt>
                <c:pt idx="36532">
                  <c:v>119.3619799555</c:v>
                </c:pt>
                <c:pt idx="36533">
                  <c:v>119.3622049555</c:v>
                </c:pt>
                <c:pt idx="36534">
                  <c:v>119.36251199180001</c:v>
                </c:pt>
                <c:pt idx="36535">
                  <c:v>119.363270438</c:v>
                </c:pt>
                <c:pt idx="36536">
                  <c:v>119.3646214238</c:v>
                </c:pt>
                <c:pt idx="36537">
                  <c:v>119.3661665902</c:v>
                </c:pt>
                <c:pt idx="36538">
                  <c:v>119.3672306556</c:v>
                </c:pt>
                <c:pt idx="36539">
                  <c:v>119.36851934809999</c:v>
                </c:pt>
                <c:pt idx="36540">
                  <c:v>119.3697072363</c:v>
                </c:pt>
                <c:pt idx="36541">
                  <c:v>119.37001580099999</c:v>
                </c:pt>
                <c:pt idx="36542">
                  <c:v>119.37063179339999</c:v>
                </c:pt>
                <c:pt idx="36543">
                  <c:v>119.3750316596</c:v>
                </c:pt>
                <c:pt idx="36544">
                  <c:v>119.38152725499999</c:v>
                </c:pt>
                <c:pt idx="36545">
                  <c:v>119.3857803155</c:v>
                </c:pt>
                <c:pt idx="36546">
                  <c:v>119.3900945092</c:v>
                </c:pt>
                <c:pt idx="36547">
                  <c:v>119.39701652940001</c:v>
                </c:pt>
                <c:pt idx="36548">
                  <c:v>119.403737605</c:v>
                </c:pt>
                <c:pt idx="36549">
                  <c:v>119.4079855784</c:v>
                </c:pt>
                <c:pt idx="36550">
                  <c:v>119.4121278324</c:v>
                </c:pt>
                <c:pt idx="36551">
                  <c:v>119.4150524967</c:v>
                </c:pt>
                <c:pt idx="36552">
                  <c:v>119.4162563574</c:v>
                </c:pt>
                <c:pt idx="36553">
                  <c:v>119.4178433637</c:v>
                </c:pt>
                <c:pt idx="36554">
                  <c:v>119.4188913829</c:v>
                </c:pt>
                <c:pt idx="36555">
                  <c:v>119.41979292000001</c:v>
                </c:pt>
                <c:pt idx="36556">
                  <c:v>119.4217904855</c:v>
                </c:pt>
                <c:pt idx="36557">
                  <c:v>119.42352018539999</c:v>
                </c:pt>
                <c:pt idx="36558">
                  <c:v>119.4240683586</c:v>
                </c:pt>
                <c:pt idx="36559">
                  <c:v>119.4244533425</c:v>
                </c:pt>
                <c:pt idx="36560">
                  <c:v>119.42489997209999</c:v>
                </c:pt>
                <c:pt idx="36561">
                  <c:v>119.4253360762</c:v>
                </c:pt>
                <c:pt idx="36562">
                  <c:v>119.4288007113</c:v>
                </c:pt>
                <c:pt idx="36563">
                  <c:v>119.4325008249</c:v>
                </c:pt>
                <c:pt idx="36564">
                  <c:v>119.43339710879999</c:v>
                </c:pt>
                <c:pt idx="36565">
                  <c:v>119.4357369976</c:v>
                </c:pt>
                <c:pt idx="36566">
                  <c:v>119.4382517089</c:v>
                </c:pt>
                <c:pt idx="36567">
                  <c:v>119.4398322167</c:v>
                </c:pt>
                <c:pt idx="36568">
                  <c:v>119.4416359609</c:v>
                </c:pt>
                <c:pt idx="36569">
                  <c:v>119.4456616775</c:v>
                </c:pt>
                <c:pt idx="36570">
                  <c:v>119.4493342176</c:v>
                </c:pt>
                <c:pt idx="36571">
                  <c:v>119.4501741869</c:v>
                </c:pt>
                <c:pt idx="36572">
                  <c:v>119.4511826687</c:v>
                </c:pt>
                <c:pt idx="36573">
                  <c:v>119.45259137079999</c:v>
                </c:pt>
                <c:pt idx="36574">
                  <c:v>119.45355391229999</c:v>
                </c:pt>
                <c:pt idx="36575">
                  <c:v>119.4559945407</c:v>
                </c:pt>
                <c:pt idx="36576">
                  <c:v>119.460500913</c:v>
                </c:pt>
                <c:pt idx="36577">
                  <c:v>119.4638830199</c:v>
                </c:pt>
                <c:pt idx="36578">
                  <c:v>119.46596812609999</c:v>
                </c:pt>
                <c:pt idx="36579">
                  <c:v>119.4675828388</c:v>
                </c:pt>
                <c:pt idx="36580">
                  <c:v>119.4693622122</c:v>
                </c:pt>
                <c:pt idx="36581">
                  <c:v>119.4707888194</c:v>
                </c:pt>
                <c:pt idx="36582">
                  <c:v>119.4718579883</c:v>
                </c:pt>
                <c:pt idx="36583">
                  <c:v>119.473042519</c:v>
                </c:pt>
                <c:pt idx="36584">
                  <c:v>119.4739350001</c:v>
                </c:pt>
                <c:pt idx="36585">
                  <c:v>119.47615055190001</c:v>
                </c:pt>
                <c:pt idx="36586">
                  <c:v>119.4786762892</c:v>
                </c:pt>
                <c:pt idx="36587">
                  <c:v>119.4802358049</c:v>
                </c:pt>
                <c:pt idx="36588">
                  <c:v>119.4823026558</c:v>
                </c:pt>
                <c:pt idx="36589">
                  <c:v>119.48416205629999</c:v>
                </c:pt>
                <c:pt idx="36590">
                  <c:v>119.48507366849999</c:v>
                </c:pt>
                <c:pt idx="36591">
                  <c:v>119.48643613430001</c:v>
                </c:pt>
                <c:pt idx="36592">
                  <c:v>119.4902896018</c:v>
                </c:pt>
                <c:pt idx="36593">
                  <c:v>119.4945156456</c:v>
                </c:pt>
                <c:pt idx="36594">
                  <c:v>119.4961392047</c:v>
                </c:pt>
                <c:pt idx="36595">
                  <c:v>119.4971188789</c:v>
                </c:pt>
                <c:pt idx="36596">
                  <c:v>119.4981077592</c:v>
                </c:pt>
                <c:pt idx="36597">
                  <c:v>119.4987441665</c:v>
                </c:pt>
                <c:pt idx="36598">
                  <c:v>119.49987794099999</c:v>
                </c:pt>
                <c:pt idx="36599">
                  <c:v>119.50152508319999</c:v>
                </c:pt>
                <c:pt idx="36600">
                  <c:v>119.5027907411</c:v>
                </c:pt>
                <c:pt idx="36601">
                  <c:v>119.50313027510001</c:v>
                </c:pt>
                <c:pt idx="36602">
                  <c:v>119.50455836259999</c:v>
                </c:pt>
                <c:pt idx="36603">
                  <c:v>119.5061411304</c:v>
                </c:pt>
                <c:pt idx="36604">
                  <c:v>119.50746350439999</c:v>
                </c:pt>
                <c:pt idx="36605">
                  <c:v>119.5098449207</c:v>
                </c:pt>
                <c:pt idx="36606">
                  <c:v>119.5115756947</c:v>
                </c:pt>
                <c:pt idx="36607">
                  <c:v>119.5140634138</c:v>
                </c:pt>
                <c:pt idx="36608">
                  <c:v>119.5162719058</c:v>
                </c:pt>
                <c:pt idx="36609">
                  <c:v>119.5168997712</c:v>
                </c:pt>
                <c:pt idx="36610">
                  <c:v>119.5191066523</c:v>
                </c:pt>
                <c:pt idx="36611">
                  <c:v>119.52280657839999</c:v>
                </c:pt>
                <c:pt idx="36612">
                  <c:v>119.5258117013</c:v>
                </c:pt>
                <c:pt idx="36613">
                  <c:v>119.52726372639999</c:v>
                </c:pt>
                <c:pt idx="36614">
                  <c:v>119.5279755063</c:v>
                </c:pt>
                <c:pt idx="36615">
                  <c:v>119.5293082637</c:v>
                </c:pt>
                <c:pt idx="36616">
                  <c:v>119.53101010899999</c:v>
                </c:pt>
                <c:pt idx="36617">
                  <c:v>119.532565386</c:v>
                </c:pt>
                <c:pt idx="36618">
                  <c:v>119.5344178368</c:v>
                </c:pt>
                <c:pt idx="36619">
                  <c:v>119.5361145362</c:v>
                </c:pt>
                <c:pt idx="36620">
                  <c:v>119.53815203089999</c:v>
                </c:pt>
                <c:pt idx="36621">
                  <c:v>119.5403138784</c:v>
                </c:pt>
                <c:pt idx="36622">
                  <c:v>119.5421918736</c:v>
                </c:pt>
                <c:pt idx="36623">
                  <c:v>119.5432523132</c:v>
                </c:pt>
                <c:pt idx="36624">
                  <c:v>119.5435770717</c:v>
                </c:pt>
                <c:pt idx="36625">
                  <c:v>119.5441608708</c:v>
                </c:pt>
                <c:pt idx="36626">
                  <c:v>119.54649676069999</c:v>
                </c:pt>
                <c:pt idx="36627">
                  <c:v>119.5498629896</c:v>
                </c:pt>
                <c:pt idx="36628">
                  <c:v>119.55170366660001</c:v>
                </c:pt>
                <c:pt idx="36629">
                  <c:v>119.5526168903</c:v>
                </c:pt>
                <c:pt idx="36630">
                  <c:v>119.5554749235</c:v>
                </c:pt>
                <c:pt idx="36631">
                  <c:v>119.5581593142</c:v>
                </c:pt>
                <c:pt idx="36632">
                  <c:v>119.5585846698</c:v>
                </c:pt>
                <c:pt idx="36633">
                  <c:v>119.5654042993</c:v>
                </c:pt>
                <c:pt idx="36634">
                  <c:v>119.57462105499999</c:v>
                </c:pt>
                <c:pt idx="36635">
                  <c:v>119.5772774287</c:v>
                </c:pt>
                <c:pt idx="36636">
                  <c:v>119.5775709402</c:v>
                </c:pt>
                <c:pt idx="36637">
                  <c:v>119.5780536825</c:v>
                </c:pt>
                <c:pt idx="36638">
                  <c:v>119.5795997979</c:v>
                </c:pt>
                <c:pt idx="36639">
                  <c:v>119.5813076435</c:v>
                </c:pt>
                <c:pt idx="36640">
                  <c:v>119.58183976710001</c:v>
                </c:pt>
                <c:pt idx="36641">
                  <c:v>119.5833875643</c:v>
                </c:pt>
                <c:pt idx="36642">
                  <c:v>119.586206002</c:v>
                </c:pt>
                <c:pt idx="36643">
                  <c:v>119.5884978858</c:v>
                </c:pt>
                <c:pt idx="36644">
                  <c:v>119.5902115823</c:v>
                </c:pt>
                <c:pt idx="36645">
                  <c:v>119.593517046</c:v>
                </c:pt>
                <c:pt idx="36646">
                  <c:v>119.5967736894</c:v>
                </c:pt>
                <c:pt idx="36647">
                  <c:v>119.59782547010001</c:v>
                </c:pt>
                <c:pt idx="36648">
                  <c:v>119.5981529525</c:v>
                </c:pt>
                <c:pt idx="36649">
                  <c:v>119.5986418011</c:v>
                </c:pt>
                <c:pt idx="36650">
                  <c:v>119.6007461924</c:v>
                </c:pt>
                <c:pt idx="36651">
                  <c:v>119.6024791193</c:v>
                </c:pt>
                <c:pt idx="36652">
                  <c:v>119.60334784849999</c:v>
                </c:pt>
                <c:pt idx="36653">
                  <c:v>119.6045462899</c:v>
                </c:pt>
                <c:pt idx="36654">
                  <c:v>119.6072188694</c:v>
                </c:pt>
                <c:pt idx="36655">
                  <c:v>119.61043624049999</c:v>
                </c:pt>
                <c:pt idx="36656">
                  <c:v>119.6139225246</c:v>
                </c:pt>
                <c:pt idx="36657">
                  <c:v>119.6173440833</c:v>
                </c:pt>
                <c:pt idx="36658">
                  <c:v>119.618789839</c:v>
                </c:pt>
                <c:pt idx="36659">
                  <c:v>119.62017459889999</c:v>
                </c:pt>
                <c:pt idx="36660">
                  <c:v>119.622307541</c:v>
                </c:pt>
                <c:pt idx="36661">
                  <c:v>119.625576014</c:v>
                </c:pt>
                <c:pt idx="36662">
                  <c:v>119.6282605305</c:v>
                </c:pt>
                <c:pt idx="36663">
                  <c:v>119.62926448349999</c:v>
                </c:pt>
                <c:pt idx="36664">
                  <c:v>119.6302646395</c:v>
                </c:pt>
                <c:pt idx="36665">
                  <c:v>119.631276023</c:v>
                </c:pt>
                <c:pt idx="36666">
                  <c:v>119.63242991680001</c:v>
                </c:pt>
                <c:pt idx="36667">
                  <c:v>119.6334686634</c:v>
                </c:pt>
                <c:pt idx="36668">
                  <c:v>119.6336420053</c:v>
                </c:pt>
                <c:pt idx="36669">
                  <c:v>119.63413164550001</c:v>
                </c:pt>
                <c:pt idx="36670">
                  <c:v>119.63550031680001</c:v>
                </c:pt>
                <c:pt idx="36671">
                  <c:v>119.6369684037</c:v>
                </c:pt>
                <c:pt idx="36672">
                  <c:v>119.63933370629999</c:v>
                </c:pt>
                <c:pt idx="36673">
                  <c:v>119.6413204792</c:v>
                </c:pt>
                <c:pt idx="36674">
                  <c:v>119.6426292387</c:v>
                </c:pt>
                <c:pt idx="36675">
                  <c:v>119.6438389831</c:v>
                </c:pt>
                <c:pt idx="36676">
                  <c:v>119.6443110161</c:v>
                </c:pt>
                <c:pt idx="36677">
                  <c:v>119.64551526530001</c:v>
                </c:pt>
                <c:pt idx="36678">
                  <c:v>119.6477192668</c:v>
                </c:pt>
                <c:pt idx="36679">
                  <c:v>119.6494463217</c:v>
                </c:pt>
                <c:pt idx="36680">
                  <c:v>119.6498571123</c:v>
                </c:pt>
                <c:pt idx="36681">
                  <c:v>119.6537110907</c:v>
                </c:pt>
                <c:pt idx="36682">
                  <c:v>119.65766288419999</c:v>
                </c:pt>
                <c:pt idx="36683">
                  <c:v>119.657978418</c:v>
                </c:pt>
                <c:pt idx="36684">
                  <c:v>119.65904090950001</c:v>
                </c:pt>
                <c:pt idx="36685">
                  <c:v>119.6616751426</c:v>
                </c:pt>
                <c:pt idx="36686">
                  <c:v>119.6638686238</c:v>
                </c:pt>
                <c:pt idx="36687">
                  <c:v>119.6649199145</c:v>
                </c:pt>
                <c:pt idx="36688">
                  <c:v>119.66632721409999</c:v>
                </c:pt>
                <c:pt idx="36689">
                  <c:v>119.6677136883</c:v>
                </c:pt>
                <c:pt idx="36690">
                  <c:v>119.6689924169</c:v>
                </c:pt>
                <c:pt idx="36691">
                  <c:v>119.6725202236</c:v>
                </c:pt>
                <c:pt idx="36692">
                  <c:v>119.6828540822</c:v>
                </c:pt>
                <c:pt idx="36693">
                  <c:v>119.6911267518</c:v>
                </c:pt>
                <c:pt idx="36694">
                  <c:v>119.6921037521</c:v>
                </c:pt>
                <c:pt idx="36695">
                  <c:v>119.695195431</c:v>
                </c:pt>
                <c:pt idx="36696">
                  <c:v>119.69857296150001</c:v>
                </c:pt>
                <c:pt idx="36697">
                  <c:v>119.699988963</c:v>
                </c:pt>
                <c:pt idx="36698">
                  <c:v>119.701587843</c:v>
                </c:pt>
                <c:pt idx="36699">
                  <c:v>119.7025899793</c:v>
                </c:pt>
                <c:pt idx="36700">
                  <c:v>119.7035023622</c:v>
                </c:pt>
                <c:pt idx="36701">
                  <c:v>119.70727526340001</c:v>
                </c:pt>
                <c:pt idx="36702">
                  <c:v>119.7111103597</c:v>
                </c:pt>
                <c:pt idx="36703">
                  <c:v>119.7124526858</c:v>
                </c:pt>
                <c:pt idx="36704">
                  <c:v>119.71565088</c:v>
                </c:pt>
                <c:pt idx="36705">
                  <c:v>119.71935558689999</c:v>
                </c:pt>
                <c:pt idx="36706">
                  <c:v>119.72584066189999</c:v>
                </c:pt>
                <c:pt idx="36707">
                  <c:v>119.73204463650001</c:v>
                </c:pt>
                <c:pt idx="36708">
                  <c:v>119.73648832879999</c:v>
                </c:pt>
                <c:pt idx="36709">
                  <c:v>119.7407530978</c:v>
                </c:pt>
                <c:pt idx="36710">
                  <c:v>119.7418352081</c:v>
                </c:pt>
                <c:pt idx="36711">
                  <c:v>119.7422389268</c:v>
                </c:pt>
                <c:pt idx="36712">
                  <c:v>119.74526260739999</c:v>
                </c:pt>
                <c:pt idx="36713">
                  <c:v>119.7482893809</c:v>
                </c:pt>
                <c:pt idx="36714">
                  <c:v>119.7511938965</c:v>
                </c:pt>
                <c:pt idx="36715">
                  <c:v>119.7542348664</c:v>
                </c:pt>
                <c:pt idx="36716">
                  <c:v>119.7569176694</c:v>
                </c:pt>
                <c:pt idx="36717">
                  <c:v>119.7595378183</c:v>
                </c:pt>
                <c:pt idx="36718">
                  <c:v>119.76078452599999</c:v>
                </c:pt>
                <c:pt idx="36719">
                  <c:v>119.763106783</c:v>
                </c:pt>
                <c:pt idx="36720">
                  <c:v>119.76455143699999</c:v>
                </c:pt>
                <c:pt idx="36721">
                  <c:v>119.7683808414</c:v>
                </c:pt>
                <c:pt idx="36722">
                  <c:v>119.773438189</c:v>
                </c:pt>
                <c:pt idx="36723">
                  <c:v>119.77497722290001</c:v>
                </c:pt>
                <c:pt idx="36724">
                  <c:v>119.7764007911</c:v>
                </c:pt>
                <c:pt idx="36725">
                  <c:v>119.7797181263</c:v>
                </c:pt>
                <c:pt idx="36726">
                  <c:v>119.7829899096</c:v>
                </c:pt>
                <c:pt idx="36727">
                  <c:v>119.7847655644</c:v>
                </c:pt>
                <c:pt idx="36728">
                  <c:v>119.7856169428</c:v>
                </c:pt>
                <c:pt idx="36729">
                  <c:v>119.7868559477</c:v>
                </c:pt>
                <c:pt idx="36730">
                  <c:v>119.7880036774</c:v>
                </c:pt>
                <c:pt idx="36731">
                  <c:v>119.7892691883</c:v>
                </c:pt>
                <c:pt idx="36732">
                  <c:v>119.7902901357</c:v>
                </c:pt>
                <c:pt idx="36733">
                  <c:v>119.7916545806</c:v>
                </c:pt>
                <c:pt idx="36734">
                  <c:v>119.7973354968</c:v>
                </c:pt>
                <c:pt idx="36735">
                  <c:v>119.8018430204</c:v>
                </c:pt>
                <c:pt idx="36736">
                  <c:v>119.8029402893</c:v>
                </c:pt>
                <c:pt idx="36737">
                  <c:v>119.80586793809999</c:v>
                </c:pt>
                <c:pt idx="36738">
                  <c:v>119.80797179690001</c:v>
                </c:pt>
                <c:pt idx="36739">
                  <c:v>119.8092361872</c:v>
                </c:pt>
                <c:pt idx="36740">
                  <c:v>119.8116871001</c:v>
                </c:pt>
                <c:pt idx="36741">
                  <c:v>119.813041881</c:v>
                </c:pt>
                <c:pt idx="36742">
                  <c:v>119.8135238735</c:v>
                </c:pt>
                <c:pt idx="36743">
                  <c:v>119.8140849066</c:v>
                </c:pt>
                <c:pt idx="36744">
                  <c:v>119.8147542137</c:v>
                </c:pt>
                <c:pt idx="36745">
                  <c:v>119.8159383461</c:v>
                </c:pt>
                <c:pt idx="36746">
                  <c:v>119.8168655953</c:v>
                </c:pt>
                <c:pt idx="36747">
                  <c:v>119.82003017229999</c:v>
                </c:pt>
                <c:pt idx="36748">
                  <c:v>119.82477973029999</c:v>
                </c:pt>
                <c:pt idx="36749">
                  <c:v>119.8276719958</c:v>
                </c:pt>
                <c:pt idx="36750">
                  <c:v>119.82875110019999</c:v>
                </c:pt>
                <c:pt idx="36751">
                  <c:v>119.830232509</c:v>
                </c:pt>
                <c:pt idx="36752">
                  <c:v>119.8321758757</c:v>
                </c:pt>
                <c:pt idx="36753">
                  <c:v>119.8336955141</c:v>
                </c:pt>
                <c:pt idx="36754">
                  <c:v>119.8347280919</c:v>
                </c:pt>
                <c:pt idx="36755">
                  <c:v>119.83809959689999</c:v>
                </c:pt>
                <c:pt idx="36756">
                  <c:v>119.8422979318</c:v>
                </c:pt>
                <c:pt idx="36757">
                  <c:v>119.8438035297</c:v>
                </c:pt>
                <c:pt idx="36758">
                  <c:v>119.84551010769999</c:v>
                </c:pt>
                <c:pt idx="36759">
                  <c:v>119.8466849804</c:v>
                </c:pt>
                <c:pt idx="36760">
                  <c:v>119.84689536400001</c:v>
                </c:pt>
                <c:pt idx="36761">
                  <c:v>119.8473617416</c:v>
                </c:pt>
                <c:pt idx="36762">
                  <c:v>119.8484344611</c:v>
                </c:pt>
                <c:pt idx="36763">
                  <c:v>119.8502487506</c:v>
                </c:pt>
                <c:pt idx="36764">
                  <c:v>119.8522352004</c:v>
                </c:pt>
                <c:pt idx="36765">
                  <c:v>119.8553630413</c:v>
                </c:pt>
                <c:pt idx="36766">
                  <c:v>119.8577429516</c:v>
                </c:pt>
                <c:pt idx="36767">
                  <c:v>119.858116118</c:v>
                </c:pt>
                <c:pt idx="36768">
                  <c:v>119.8588975622</c:v>
                </c:pt>
                <c:pt idx="36769">
                  <c:v>119.8598202328</c:v>
                </c:pt>
                <c:pt idx="36770">
                  <c:v>119.8609750004</c:v>
                </c:pt>
                <c:pt idx="36771">
                  <c:v>119.8618326079</c:v>
                </c:pt>
                <c:pt idx="36772">
                  <c:v>119.8628269587</c:v>
                </c:pt>
                <c:pt idx="36773">
                  <c:v>119.8639632221</c:v>
                </c:pt>
                <c:pt idx="36774">
                  <c:v>119.8657114204</c:v>
                </c:pt>
                <c:pt idx="36775">
                  <c:v>119.86813247800001</c:v>
                </c:pt>
                <c:pt idx="36776">
                  <c:v>119.8695994297</c:v>
                </c:pt>
                <c:pt idx="36777">
                  <c:v>119.87192370459999</c:v>
                </c:pt>
                <c:pt idx="36778">
                  <c:v>119.8743090442</c:v>
                </c:pt>
                <c:pt idx="36779">
                  <c:v>119.8775363262</c:v>
                </c:pt>
                <c:pt idx="36780">
                  <c:v>119.8802412573</c:v>
                </c:pt>
                <c:pt idx="36781">
                  <c:v>119.88191436699999</c:v>
                </c:pt>
                <c:pt idx="36782">
                  <c:v>119.885740333</c:v>
                </c:pt>
                <c:pt idx="36783">
                  <c:v>119.8883067167</c:v>
                </c:pt>
                <c:pt idx="36784">
                  <c:v>119.8891897239</c:v>
                </c:pt>
                <c:pt idx="36785">
                  <c:v>119.8898228236</c:v>
                </c:pt>
                <c:pt idx="36786">
                  <c:v>119.89103731100001</c:v>
                </c:pt>
                <c:pt idx="36787">
                  <c:v>119.89263420429999</c:v>
                </c:pt>
                <c:pt idx="36788">
                  <c:v>119.8934630416</c:v>
                </c:pt>
                <c:pt idx="36789">
                  <c:v>119.8948551931</c:v>
                </c:pt>
                <c:pt idx="36790">
                  <c:v>119.8969761284</c:v>
                </c:pt>
                <c:pt idx="36791">
                  <c:v>119.8994358076</c:v>
                </c:pt>
                <c:pt idx="36792">
                  <c:v>119.9010147943</c:v>
                </c:pt>
                <c:pt idx="36793">
                  <c:v>119.9019543178</c:v>
                </c:pt>
                <c:pt idx="36794">
                  <c:v>119.9038633248</c:v>
                </c:pt>
                <c:pt idx="36795">
                  <c:v>119.9057400053</c:v>
                </c:pt>
                <c:pt idx="36796">
                  <c:v>119.90691184809999</c:v>
                </c:pt>
                <c:pt idx="36797">
                  <c:v>119.9083042156</c:v>
                </c:pt>
                <c:pt idx="36798">
                  <c:v>119.9098315815</c:v>
                </c:pt>
                <c:pt idx="36799">
                  <c:v>119.9106495984</c:v>
                </c:pt>
                <c:pt idx="36800">
                  <c:v>119.9109561992</c:v>
                </c:pt>
                <c:pt idx="36801">
                  <c:v>119.91136285739999</c:v>
                </c:pt>
                <c:pt idx="36802">
                  <c:v>119.9131927709</c:v>
                </c:pt>
                <c:pt idx="36803">
                  <c:v>119.9147937817</c:v>
                </c:pt>
                <c:pt idx="36804">
                  <c:v>119.91604532460001</c:v>
                </c:pt>
                <c:pt idx="36805">
                  <c:v>119.9172581877</c:v>
                </c:pt>
                <c:pt idx="36806">
                  <c:v>119.9183627124</c:v>
                </c:pt>
                <c:pt idx="36807">
                  <c:v>119.9203257769</c:v>
                </c:pt>
                <c:pt idx="36808">
                  <c:v>119.92223816950001</c:v>
                </c:pt>
                <c:pt idx="36809">
                  <c:v>119.9239439018</c:v>
                </c:pt>
                <c:pt idx="36810">
                  <c:v>119.9255100119</c:v>
                </c:pt>
                <c:pt idx="36811">
                  <c:v>119.9267064232</c:v>
                </c:pt>
                <c:pt idx="36812">
                  <c:v>119.9271050158</c:v>
                </c:pt>
                <c:pt idx="36813">
                  <c:v>119.9274436939</c:v>
                </c:pt>
                <c:pt idx="36814">
                  <c:v>119.92789351899999</c:v>
                </c:pt>
                <c:pt idx="36815">
                  <c:v>119.9289177057</c:v>
                </c:pt>
                <c:pt idx="36816">
                  <c:v>119.9304554302</c:v>
                </c:pt>
                <c:pt idx="36817">
                  <c:v>119.9319184922</c:v>
                </c:pt>
                <c:pt idx="36818">
                  <c:v>119.933843411</c:v>
                </c:pt>
                <c:pt idx="36819">
                  <c:v>119.9365909622</c:v>
                </c:pt>
                <c:pt idx="36820">
                  <c:v>119.93850676460001</c:v>
                </c:pt>
                <c:pt idx="36821">
                  <c:v>119.9415164031</c:v>
                </c:pt>
                <c:pt idx="36822">
                  <c:v>119.9469581115</c:v>
                </c:pt>
                <c:pt idx="36823">
                  <c:v>119.9504260457</c:v>
                </c:pt>
                <c:pt idx="36824">
                  <c:v>119.9515091008</c:v>
                </c:pt>
                <c:pt idx="36825">
                  <c:v>119.9537414071</c:v>
                </c:pt>
                <c:pt idx="36826">
                  <c:v>119.9565192038</c:v>
                </c:pt>
                <c:pt idx="36827">
                  <c:v>119.9578734183</c:v>
                </c:pt>
                <c:pt idx="36828">
                  <c:v>119.9583454829</c:v>
                </c:pt>
                <c:pt idx="36829">
                  <c:v>119.9587945259</c:v>
                </c:pt>
                <c:pt idx="36830">
                  <c:v>119.95979270310001</c:v>
                </c:pt>
                <c:pt idx="36831">
                  <c:v>119.96043316239999</c:v>
                </c:pt>
                <c:pt idx="36832">
                  <c:v>119.96093350069999</c:v>
                </c:pt>
                <c:pt idx="36833">
                  <c:v>119.9621508707</c:v>
                </c:pt>
                <c:pt idx="36834">
                  <c:v>119.9630585812</c:v>
                </c:pt>
                <c:pt idx="36835">
                  <c:v>119.9654579716</c:v>
                </c:pt>
                <c:pt idx="36836">
                  <c:v>119.9680037254</c:v>
                </c:pt>
                <c:pt idx="36837">
                  <c:v>119.96896635909999</c:v>
                </c:pt>
                <c:pt idx="36838">
                  <c:v>119.9697147633</c:v>
                </c:pt>
                <c:pt idx="36839">
                  <c:v>119.97001276580001</c:v>
                </c:pt>
                <c:pt idx="36840">
                  <c:v>119.9724554201</c:v>
                </c:pt>
                <c:pt idx="36841">
                  <c:v>119.97575223290001</c:v>
                </c:pt>
                <c:pt idx="36842">
                  <c:v>119.97834911450001</c:v>
                </c:pt>
                <c:pt idx="36843">
                  <c:v>119.9811078611</c:v>
                </c:pt>
                <c:pt idx="36844">
                  <c:v>119.98240555069999</c:v>
                </c:pt>
                <c:pt idx="36845">
                  <c:v>119.9825232896</c:v>
                </c:pt>
                <c:pt idx="36846">
                  <c:v>119.98272601399999</c:v>
                </c:pt>
                <c:pt idx="36847">
                  <c:v>119.9829227508</c:v>
                </c:pt>
                <c:pt idx="36848">
                  <c:v>119.9832699621</c:v>
                </c:pt>
                <c:pt idx="36849">
                  <c:v>119.9865070618</c:v>
                </c:pt>
                <c:pt idx="36850">
                  <c:v>119.99055990550001</c:v>
                </c:pt>
                <c:pt idx="36851">
                  <c:v>119.9929165731</c:v>
                </c:pt>
                <c:pt idx="36852">
                  <c:v>119.99486806980001</c:v>
                </c:pt>
                <c:pt idx="36853">
                  <c:v>119.9963439672</c:v>
                </c:pt>
                <c:pt idx="36854">
                  <c:v>119.9971789101</c:v>
                </c:pt>
                <c:pt idx="36855">
                  <c:v>119.99949069340001</c:v>
                </c:pt>
                <c:pt idx="36856">
                  <c:v>120.0025543006</c:v>
                </c:pt>
                <c:pt idx="36857">
                  <c:v>120.0041676476</c:v>
                </c:pt>
                <c:pt idx="36858">
                  <c:v>120.00681075670001</c:v>
                </c:pt>
                <c:pt idx="36859">
                  <c:v>120.0097803206</c:v>
                </c:pt>
                <c:pt idx="36860">
                  <c:v>120.011006306</c:v>
                </c:pt>
                <c:pt idx="36861">
                  <c:v>120.011137417</c:v>
                </c:pt>
                <c:pt idx="36862">
                  <c:v>120.012892424</c:v>
                </c:pt>
                <c:pt idx="36863">
                  <c:v>120.0146723007</c:v>
                </c:pt>
                <c:pt idx="36864">
                  <c:v>120.016349541</c:v>
                </c:pt>
                <c:pt idx="36865">
                  <c:v>120.0184891878</c:v>
                </c:pt>
                <c:pt idx="36866">
                  <c:v>120.02178911119999</c:v>
                </c:pt>
                <c:pt idx="36867">
                  <c:v>120.0262004846</c:v>
                </c:pt>
                <c:pt idx="36868">
                  <c:v>120.0288920871</c:v>
                </c:pt>
                <c:pt idx="36869">
                  <c:v>120.0321433889</c:v>
                </c:pt>
                <c:pt idx="36870">
                  <c:v>120.0353100929</c:v>
                </c:pt>
                <c:pt idx="36871">
                  <c:v>120.0365381272</c:v>
                </c:pt>
                <c:pt idx="36872">
                  <c:v>120.0370365086</c:v>
                </c:pt>
                <c:pt idx="36873">
                  <c:v>120.0383779118</c:v>
                </c:pt>
                <c:pt idx="36874">
                  <c:v>120.04080187869999</c:v>
                </c:pt>
                <c:pt idx="36875">
                  <c:v>120.0421698796</c:v>
                </c:pt>
                <c:pt idx="36876">
                  <c:v>120.0422477764</c:v>
                </c:pt>
                <c:pt idx="36877">
                  <c:v>120.0429440544</c:v>
                </c:pt>
                <c:pt idx="36878">
                  <c:v>120.0479090932</c:v>
                </c:pt>
                <c:pt idx="36879">
                  <c:v>120.0534980876</c:v>
                </c:pt>
                <c:pt idx="36880">
                  <c:v>120.05715892880001</c:v>
                </c:pt>
                <c:pt idx="36881">
                  <c:v>120.0600943581</c:v>
                </c:pt>
                <c:pt idx="36882">
                  <c:v>120.06120289970001</c:v>
                </c:pt>
                <c:pt idx="36883">
                  <c:v>120.062051141</c:v>
                </c:pt>
                <c:pt idx="36884">
                  <c:v>120.0629318485</c:v>
                </c:pt>
                <c:pt idx="36885">
                  <c:v>120.0636675593</c:v>
                </c:pt>
                <c:pt idx="36886">
                  <c:v>120.0657395413</c:v>
                </c:pt>
                <c:pt idx="36887">
                  <c:v>120.0687774224</c:v>
                </c:pt>
                <c:pt idx="36888">
                  <c:v>120.070966727</c:v>
                </c:pt>
                <c:pt idx="36889">
                  <c:v>120.07257244980001</c:v>
                </c:pt>
                <c:pt idx="36890">
                  <c:v>120.0732286444</c:v>
                </c:pt>
                <c:pt idx="36891">
                  <c:v>120.0748010744</c:v>
                </c:pt>
                <c:pt idx="36892">
                  <c:v>120.077318928</c:v>
                </c:pt>
                <c:pt idx="36893">
                  <c:v>120.0791962741</c:v>
                </c:pt>
                <c:pt idx="36894">
                  <c:v>120.0847199464</c:v>
                </c:pt>
                <c:pt idx="36895">
                  <c:v>120.093768306</c:v>
                </c:pt>
                <c:pt idx="36896">
                  <c:v>120.0984372599</c:v>
                </c:pt>
                <c:pt idx="36897">
                  <c:v>120.09912460699999</c:v>
                </c:pt>
                <c:pt idx="36898">
                  <c:v>120.1010383931</c:v>
                </c:pt>
                <c:pt idx="36899">
                  <c:v>120.1032371501</c:v>
                </c:pt>
                <c:pt idx="36900">
                  <c:v>120.10407619910001</c:v>
                </c:pt>
                <c:pt idx="36901">
                  <c:v>120.1074252371</c:v>
                </c:pt>
                <c:pt idx="36902">
                  <c:v>120.1110572459</c:v>
                </c:pt>
                <c:pt idx="36903">
                  <c:v>120.1128497223</c:v>
                </c:pt>
                <c:pt idx="36904">
                  <c:v>120.11419351950001</c:v>
                </c:pt>
                <c:pt idx="36905">
                  <c:v>120.11474221650001</c:v>
                </c:pt>
                <c:pt idx="36906">
                  <c:v>120.11808959610001</c:v>
                </c:pt>
                <c:pt idx="36907">
                  <c:v>120.12096245879999</c:v>
                </c:pt>
                <c:pt idx="36908">
                  <c:v>120.1210984074</c:v>
                </c:pt>
                <c:pt idx="36909">
                  <c:v>120.1215350242</c:v>
                </c:pt>
                <c:pt idx="36910">
                  <c:v>120.12281675849999</c:v>
                </c:pt>
                <c:pt idx="36911">
                  <c:v>120.1254404182</c:v>
                </c:pt>
                <c:pt idx="36912">
                  <c:v>120.1278161557</c:v>
                </c:pt>
                <c:pt idx="36913">
                  <c:v>120.129513088</c:v>
                </c:pt>
                <c:pt idx="36914">
                  <c:v>120.13095093760001</c:v>
                </c:pt>
                <c:pt idx="36915">
                  <c:v>120.1314766556</c:v>
                </c:pt>
                <c:pt idx="36916">
                  <c:v>120.1340660027</c:v>
                </c:pt>
                <c:pt idx="36917">
                  <c:v>120.1392000627</c:v>
                </c:pt>
                <c:pt idx="36918">
                  <c:v>120.1428933497</c:v>
                </c:pt>
                <c:pt idx="36919">
                  <c:v>120.14558990010001</c:v>
                </c:pt>
                <c:pt idx="36920">
                  <c:v>120.1477608942</c:v>
                </c:pt>
                <c:pt idx="36921">
                  <c:v>120.1487600575</c:v>
                </c:pt>
                <c:pt idx="36922">
                  <c:v>120.15038616069999</c:v>
                </c:pt>
                <c:pt idx="36923">
                  <c:v>120.1517985043</c:v>
                </c:pt>
                <c:pt idx="36924">
                  <c:v>120.1531510689</c:v>
                </c:pt>
                <c:pt idx="36925">
                  <c:v>120.1547561456</c:v>
                </c:pt>
                <c:pt idx="36926">
                  <c:v>120.1562402557</c:v>
                </c:pt>
                <c:pt idx="36927">
                  <c:v>120.1583426852</c:v>
                </c:pt>
                <c:pt idx="36928">
                  <c:v>120.1596913815</c:v>
                </c:pt>
                <c:pt idx="36929">
                  <c:v>120.16053675809999</c:v>
                </c:pt>
                <c:pt idx="36930">
                  <c:v>120.1614271143</c:v>
                </c:pt>
                <c:pt idx="36931">
                  <c:v>120.16218377369999</c:v>
                </c:pt>
                <c:pt idx="36932">
                  <c:v>120.1632979693</c:v>
                </c:pt>
                <c:pt idx="36933">
                  <c:v>120.1645532531</c:v>
                </c:pt>
                <c:pt idx="36934">
                  <c:v>120.16675514950001</c:v>
                </c:pt>
                <c:pt idx="36935">
                  <c:v>120.16949399630001</c:v>
                </c:pt>
                <c:pt idx="36936">
                  <c:v>120.1711451621</c:v>
                </c:pt>
                <c:pt idx="36937">
                  <c:v>120.1719058069</c:v>
                </c:pt>
                <c:pt idx="36938">
                  <c:v>120.1733765585</c:v>
                </c:pt>
                <c:pt idx="36939">
                  <c:v>120.17501614450001</c:v>
                </c:pt>
                <c:pt idx="36940">
                  <c:v>120.17550348029999</c:v>
                </c:pt>
                <c:pt idx="36941">
                  <c:v>120.1757051244</c:v>
                </c:pt>
                <c:pt idx="36942">
                  <c:v>120.1768635661</c:v>
                </c:pt>
                <c:pt idx="36943">
                  <c:v>120.1782304859</c:v>
                </c:pt>
                <c:pt idx="36944">
                  <c:v>120.1825464411</c:v>
                </c:pt>
                <c:pt idx="36945">
                  <c:v>120.1883412195</c:v>
                </c:pt>
                <c:pt idx="36946">
                  <c:v>120.1902197374</c:v>
                </c:pt>
                <c:pt idx="36947">
                  <c:v>120.19111995279999</c:v>
                </c:pt>
                <c:pt idx="36948">
                  <c:v>120.1919928829</c:v>
                </c:pt>
                <c:pt idx="36949">
                  <c:v>120.1927396745</c:v>
                </c:pt>
                <c:pt idx="36950">
                  <c:v>120.195542168</c:v>
                </c:pt>
                <c:pt idx="36951">
                  <c:v>120.2006152883</c:v>
                </c:pt>
                <c:pt idx="36952">
                  <c:v>120.2048699657</c:v>
                </c:pt>
                <c:pt idx="36953">
                  <c:v>120.2099392242</c:v>
                </c:pt>
                <c:pt idx="36954">
                  <c:v>120.213867476</c:v>
                </c:pt>
                <c:pt idx="36955">
                  <c:v>120.21408984750001</c:v>
                </c:pt>
                <c:pt idx="36956">
                  <c:v>120.2147759744</c:v>
                </c:pt>
                <c:pt idx="36957">
                  <c:v>120.2154928922</c:v>
                </c:pt>
                <c:pt idx="36958">
                  <c:v>120.2172970993</c:v>
                </c:pt>
                <c:pt idx="36959">
                  <c:v>120.2199274579</c:v>
                </c:pt>
                <c:pt idx="36960">
                  <c:v>120.2227199206</c:v>
                </c:pt>
                <c:pt idx="36961">
                  <c:v>120.22546677539999</c:v>
                </c:pt>
                <c:pt idx="36962">
                  <c:v>120.2306287528</c:v>
                </c:pt>
                <c:pt idx="36963">
                  <c:v>120.23680863200001</c:v>
                </c:pt>
                <c:pt idx="36964">
                  <c:v>120.2401761749</c:v>
                </c:pt>
                <c:pt idx="36965">
                  <c:v>120.24369503</c:v>
                </c:pt>
                <c:pt idx="36966">
                  <c:v>120.24789270780001</c:v>
                </c:pt>
                <c:pt idx="36967">
                  <c:v>120.25002560190001</c:v>
                </c:pt>
                <c:pt idx="36968">
                  <c:v>120.2526261797</c:v>
                </c:pt>
                <c:pt idx="36969">
                  <c:v>120.2568390444</c:v>
                </c:pt>
                <c:pt idx="36970">
                  <c:v>120.2586255328</c:v>
                </c:pt>
                <c:pt idx="36971">
                  <c:v>120.2596535552</c:v>
                </c:pt>
                <c:pt idx="36972">
                  <c:v>120.2618497696</c:v>
                </c:pt>
                <c:pt idx="36973">
                  <c:v>120.2634282092</c:v>
                </c:pt>
                <c:pt idx="36974">
                  <c:v>120.2637134806</c:v>
                </c:pt>
                <c:pt idx="36975">
                  <c:v>120.2638359123</c:v>
                </c:pt>
                <c:pt idx="36976">
                  <c:v>120.26550204759999</c:v>
                </c:pt>
                <c:pt idx="36977">
                  <c:v>120.267832654</c:v>
                </c:pt>
                <c:pt idx="36978">
                  <c:v>120.270161047</c:v>
                </c:pt>
                <c:pt idx="36979">
                  <c:v>120.272320976</c:v>
                </c:pt>
                <c:pt idx="36980">
                  <c:v>120.273531201</c:v>
                </c:pt>
                <c:pt idx="36981">
                  <c:v>120.274639769</c:v>
                </c:pt>
                <c:pt idx="36982">
                  <c:v>120.2768017459</c:v>
                </c:pt>
                <c:pt idx="36983">
                  <c:v>120.2789350274</c:v>
                </c:pt>
                <c:pt idx="36984">
                  <c:v>120.2814304103</c:v>
                </c:pt>
                <c:pt idx="36985">
                  <c:v>120.28438094729999</c:v>
                </c:pt>
                <c:pt idx="36986">
                  <c:v>120.28587728470001</c:v>
                </c:pt>
                <c:pt idx="36987">
                  <c:v>120.28705267230001</c:v>
                </c:pt>
                <c:pt idx="36988">
                  <c:v>120.2882963845</c:v>
                </c:pt>
                <c:pt idx="36989">
                  <c:v>120.292290697</c:v>
                </c:pt>
                <c:pt idx="36990">
                  <c:v>120.29638069409999</c:v>
                </c:pt>
                <c:pt idx="36991">
                  <c:v>120.29723299</c:v>
                </c:pt>
                <c:pt idx="36992">
                  <c:v>120.3039896909</c:v>
                </c:pt>
                <c:pt idx="36993">
                  <c:v>120.3108524753</c:v>
                </c:pt>
                <c:pt idx="36994">
                  <c:v>120.3111010312</c:v>
                </c:pt>
                <c:pt idx="36995">
                  <c:v>120.31127146510001</c:v>
                </c:pt>
                <c:pt idx="36996">
                  <c:v>120.3116650308</c:v>
                </c:pt>
                <c:pt idx="36997">
                  <c:v>120.3149063115</c:v>
                </c:pt>
                <c:pt idx="36998">
                  <c:v>120.3187165097</c:v>
                </c:pt>
                <c:pt idx="36999">
                  <c:v>120.3206859623</c:v>
                </c:pt>
                <c:pt idx="37000">
                  <c:v>120.32229798909999</c:v>
                </c:pt>
                <c:pt idx="37001">
                  <c:v>120.324639964</c:v>
                </c:pt>
                <c:pt idx="37002">
                  <c:v>120.3271324808</c:v>
                </c:pt>
                <c:pt idx="37003">
                  <c:v>120.3316080555</c:v>
                </c:pt>
                <c:pt idx="37004">
                  <c:v>120.3370862676</c:v>
                </c:pt>
                <c:pt idx="37005">
                  <c:v>120.33913924620001</c:v>
                </c:pt>
                <c:pt idx="37006">
                  <c:v>120.3396799106</c:v>
                </c:pt>
                <c:pt idx="37007">
                  <c:v>120.3414243365</c:v>
                </c:pt>
                <c:pt idx="37008">
                  <c:v>120.34361748950001</c:v>
                </c:pt>
                <c:pt idx="37009">
                  <c:v>120.34437536679999</c:v>
                </c:pt>
                <c:pt idx="37010">
                  <c:v>120.3446385423</c:v>
                </c:pt>
                <c:pt idx="37011">
                  <c:v>120.34502561790001</c:v>
                </c:pt>
                <c:pt idx="37012">
                  <c:v>120.3458494164</c:v>
                </c:pt>
                <c:pt idx="37013">
                  <c:v>120.3499242776</c:v>
                </c:pt>
                <c:pt idx="37014">
                  <c:v>120.35433495149999</c:v>
                </c:pt>
                <c:pt idx="37015">
                  <c:v>120.3561709848</c:v>
                </c:pt>
                <c:pt idx="37016">
                  <c:v>120.3572341305</c:v>
                </c:pt>
                <c:pt idx="37017">
                  <c:v>120.3575038673</c:v>
                </c:pt>
                <c:pt idx="37018">
                  <c:v>120.35893275070001</c:v>
                </c:pt>
                <c:pt idx="37019">
                  <c:v>120.3603223402</c:v>
                </c:pt>
                <c:pt idx="37020">
                  <c:v>120.3608516346</c:v>
                </c:pt>
                <c:pt idx="37021">
                  <c:v>120.36397963109999</c:v>
                </c:pt>
                <c:pt idx="37022">
                  <c:v>120.366938472</c:v>
                </c:pt>
                <c:pt idx="37023">
                  <c:v>120.3743740386</c:v>
                </c:pt>
                <c:pt idx="37024">
                  <c:v>120.3829377253</c:v>
                </c:pt>
                <c:pt idx="37025">
                  <c:v>120.3852392415</c:v>
                </c:pt>
                <c:pt idx="37026">
                  <c:v>120.3865141368</c:v>
                </c:pt>
                <c:pt idx="37027">
                  <c:v>120.3869404605</c:v>
                </c:pt>
                <c:pt idx="37028">
                  <c:v>120.3887745838</c:v>
                </c:pt>
                <c:pt idx="37029">
                  <c:v>120.3912080425</c:v>
                </c:pt>
                <c:pt idx="37030">
                  <c:v>120.3927572251</c:v>
                </c:pt>
                <c:pt idx="37031">
                  <c:v>120.3953645567</c:v>
                </c:pt>
                <c:pt idx="37032">
                  <c:v>120.397718762</c:v>
                </c:pt>
                <c:pt idx="37033">
                  <c:v>120.40042988960001</c:v>
                </c:pt>
                <c:pt idx="37034">
                  <c:v>120.40305164980001</c:v>
                </c:pt>
                <c:pt idx="37035">
                  <c:v>120.40686128679999</c:v>
                </c:pt>
                <c:pt idx="37036">
                  <c:v>120.4102985193</c:v>
                </c:pt>
                <c:pt idx="37037">
                  <c:v>120.41283627679999</c:v>
                </c:pt>
                <c:pt idx="37038">
                  <c:v>120.4153398399</c:v>
                </c:pt>
                <c:pt idx="37039">
                  <c:v>120.4156867908</c:v>
                </c:pt>
                <c:pt idx="37040">
                  <c:v>120.41608000940001</c:v>
                </c:pt>
                <c:pt idx="37041">
                  <c:v>120.4196463758</c:v>
                </c:pt>
                <c:pt idx="37042">
                  <c:v>120.42353063260001</c:v>
                </c:pt>
                <c:pt idx="37043">
                  <c:v>120.4240810459</c:v>
                </c:pt>
                <c:pt idx="37044">
                  <c:v>120.42544331649999</c:v>
                </c:pt>
                <c:pt idx="37045">
                  <c:v>120.4306657262</c:v>
                </c:pt>
                <c:pt idx="37046">
                  <c:v>120.4362089214</c:v>
                </c:pt>
                <c:pt idx="37047">
                  <c:v>120.4408279503</c:v>
                </c:pt>
                <c:pt idx="37048">
                  <c:v>120.4445604281</c:v>
                </c:pt>
                <c:pt idx="37049">
                  <c:v>120.44551640109999</c:v>
                </c:pt>
                <c:pt idx="37050">
                  <c:v>120.4481132833</c:v>
                </c:pt>
                <c:pt idx="37051">
                  <c:v>120.4535511001</c:v>
                </c:pt>
                <c:pt idx="37052">
                  <c:v>120.4611040356</c:v>
                </c:pt>
                <c:pt idx="37053">
                  <c:v>120.4666044631</c:v>
                </c:pt>
                <c:pt idx="37054">
                  <c:v>120.46773036</c:v>
                </c:pt>
                <c:pt idx="37055">
                  <c:v>120.46902769659999</c:v>
                </c:pt>
                <c:pt idx="37056">
                  <c:v>120.47027058490001</c:v>
                </c:pt>
                <c:pt idx="37057">
                  <c:v>120.4713396826</c:v>
                </c:pt>
                <c:pt idx="37058">
                  <c:v>120.4742305541</c:v>
                </c:pt>
                <c:pt idx="37059">
                  <c:v>120.4777593359</c:v>
                </c:pt>
                <c:pt idx="37060">
                  <c:v>120.479730006</c:v>
                </c:pt>
                <c:pt idx="37061">
                  <c:v>120.4804856084</c:v>
                </c:pt>
                <c:pt idx="37062">
                  <c:v>120.48142592310001</c:v>
                </c:pt>
                <c:pt idx="37063">
                  <c:v>120.4820719377</c:v>
                </c:pt>
                <c:pt idx="37064">
                  <c:v>120.4823852481</c:v>
                </c:pt>
                <c:pt idx="37065">
                  <c:v>120.4845051198</c:v>
                </c:pt>
                <c:pt idx="37066">
                  <c:v>120.4866255588</c:v>
                </c:pt>
                <c:pt idx="37067">
                  <c:v>120.4869404642</c:v>
                </c:pt>
                <c:pt idx="37068">
                  <c:v>120.48878897269999</c:v>
                </c:pt>
                <c:pt idx="37069">
                  <c:v>120.49150711830001</c:v>
                </c:pt>
                <c:pt idx="37070">
                  <c:v>120.49416202640001</c:v>
                </c:pt>
                <c:pt idx="37071">
                  <c:v>120.4972271254</c:v>
                </c:pt>
                <c:pt idx="37072">
                  <c:v>120.499270362</c:v>
                </c:pt>
                <c:pt idx="37073">
                  <c:v>120.5018747948</c:v>
                </c:pt>
                <c:pt idx="37074">
                  <c:v>120.50497403350001</c:v>
                </c:pt>
                <c:pt idx="37075">
                  <c:v>120.5070891936</c:v>
                </c:pt>
                <c:pt idx="37076">
                  <c:v>120.5140903153</c:v>
                </c:pt>
                <c:pt idx="37077">
                  <c:v>120.5208684903</c:v>
                </c:pt>
                <c:pt idx="37078">
                  <c:v>120.5242420126</c:v>
                </c:pt>
                <c:pt idx="37079">
                  <c:v>120.52764723520001</c:v>
                </c:pt>
                <c:pt idx="37080">
                  <c:v>120.532679444</c:v>
                </c:pt>
                <c:pt idx="37081">
                  <c:v>120.53854882349999</c:v>
                </c:pt>
                <c:pt idx="37082">
                  <c:v>120.5405827264</c:v>
                </c:pt>
                <c:pt idx="37083">
                  <c:v>120.54139831179999</c:v>
                </c:pt>
                <c:pt idx="37084">
                  <c:v>120.54222411950001</c:v>
                </c:pt>
                <c:pt idx="37085">
                  <c:v>120.5440638554</c:v>
                </c:pt>
                <c:pt idx="37086">
                  <c:v>120.5465515436</c:v>
                </c:pt>
                <c:pt idx="37087">
                  <c:v>120.5478017555</c:v>
                </c:pt>
                <c:pt idx="37088">
                  <c:v>120.54851444649999</c:v>
                </c:pt>
                <c:pt idx="37089">
                  <c:v>120.55289438219999</c:v>
                </c:pt>
                <c:pt idx="37090">
                  <c:v>120.5569631301</c:v>
                </c:pt>
                <c:pt idx="37091">
                  <c:v>120.5575485869</c:v>
                </c:pt>
                <c:pt idx="37092">
                  <c:v>120.55831127970001</c:v>
                </c:pt>
                <c:pt idx="37093">
                  <c:v>120.5589067338</c:v>
                </c:pt>
                <c:pt idx="37094">
                  <c:v>120.5594784164</c:v>
                </c:pt>
                <c:pt idx="37095">
                  <c:v>120.5598542338</c:v>
                </c:pt>
                <c:pt idx="37096">
                  <c:v>120.5607400009</c:v>
                </c:pt>
                <c:pt idx="37097">
                  <c:v>120.5625771509</c:v>
                </c:pt>
                <c:pt idx="37098">
                  <c:v>120.5643883239</c:v>
                </c:pt>
                <c:pt idx="37099">
                  <c:v>120.5654320347</c:v>
                </c:pt>
                <c:pt idx="37100">
                  <c:v>120.566528389</c:v>
                </c:pt>
                <c:pt idx="37101">
                  <c:v>120.5683817375</c:v>
                </c:pt>
                <c:pt idx="37102">
                  <c:v>120.5697111668</c:v>
                </c:pt>
                <c:pt idx="37103">
                  <c:v>120.5707096137</c:v>
                </c:pt>
                <c:pt idx="37104">
                  <c:v>120.5720881533</c:v>
                </c:pt>
                <c:pt idx="37105">
                  <c:v>120.573768203</c:v>
                </c:pt>
                <c:pt idx="37106">
                  <c:v>120.576870408</c:v>
                </c:pt>
                <c:pt idx="37107">
                  <c:v>120.5815935081</c:v>
                </c:pt>
                <c:pt idx="37108">
                  <c:v>120.5868628738</c:v>
                </c:pt>
                <c:pt idx="37109">
                  <c:v>120.58968944430001</c:v>
                </c:pt>
                <c:pt idx="37110">
                  <c:v>120.5916681618</c:v>
                </c:pt>
                <c:pt idx="37111">
                  <c:v>120.5948068008</c:v>
                </c:pt>
                <c:pt idx="37112">
                  <c:v>120.5966802114</c:v>
                </c:pt>
                <c:pt idx="37113">
                  <c:v>120.5977493938</c:v>
                </c:pt>
                <c:pt idx="37114">
                  <c:v>120.6006138268</c:v>
                </c:pt>
                <c:pt idx="37115">
                  <c:v>120.60359705809999</c:v>
                </c:pt>
                <c:pt idx="37116">
                  <c:v>120.6045280549</c:v>
                </c:pt>
                <c:pt idx="37117">
                  <c:v>120.6096519642</c:v>
                </c:pt>
                <c:pt idx="37118">
                  <c:v>120.6151359557</c:v>
                </c:pt>
                <c:pt idx="37119">
                  <c:v>120.61891787019999</c:v>
                </c:pt>
                <c:pt idx="37120">
                  <c:v>120.6228534956</c:v>
                </c:pt>
                <c:pt idx="37121">
                  <c:v>120.6237243553</c:v>
                </c:pt>
                <c:pt idx="37122">
                  <c:v>120.62424306379999</c:v>
                </c:pt>
                <c:pt idx="37123">
                  <c:v>120.62527447079999</c:v>
                </c:pt>
                <c:pt idx="37124">
                  <c:v>120.6269843211</c:v>
                </c:pt>
                <c:pt idx="37125">
                  <c:v>120.62937250020001</c:v>
                </c:pt>
                <c:pt idx="37126">
                  <c:v>120.63063044490001</c:v>
                </c:pt>
                <c:pt idx="37127">
                  <c:v>120.63137344499999</c:v>
                </c:pt>
                <c:pt idx="37128">
                  <c:v>120.63217374440001</c:v>
                </c:pt>
                <c:pt idx="37129">
                  <c:v>120.6343026751</c:v>
                </c:pt>
                <c:pt idx="37130">
                  <c:v>120.6367916267</c:v>
                </c:pt>
                <c:pt idx="37131">
                  <c:v>120.6374837889</c:v>
                </c:pt>
                <c:pt idx="37132">
                  <c:v>120.6381636502</c:v>
                </c:pt>
                <c:pt idx="37133">
                  <c:v>120.63966231320001</c:v>
                </c:pt>
                <c:pt idx="37134">
                  <c:v>120.6425695674</c:v>
                </c:pt>
                <c:pt idx="37135">
                  <c:v>120.645207306</c:v>
                </c:pt>
                <c:pt idx="37136">
                  <c:v>120.6465016379</c:v>
                </c:pt>
                <c:pt idx="37137">
                  <c:v>120.6512071985</c:v>
                </c:pt>
                <c:pt idx="37138">
                  <c:v>120.6569504686</c:v>
                </c:pt>
                <c:pt idx="37139">
                  <c:v>120.6585742442</c:v>
                </c:pt>
                <c:pt idx="37140">
                  <c:v>120.6607787746</c:v>
                </c:pt>
                <c:pt idx="37141">
                  <c:v>120.6634367345</c:v>
                </c:pt>
                <c:pt idx="37142">
                  <c:v>120.6676241329</c:v>
                </c:pt>
                <c:pt idx="37143">
                  <c:v>120.671839138</c:v>
                </c:pt>
                <c:pt idx="37144">
                  <c:v>120.67259472249999</c:v>
                </c:pt>
                <c:pt idx="37145">
                  <c:v>120.6736887727</c:v>
                </c:pt>
                <c:pt idx="37146">
                  <c:v>120.6746460455</c:v>
                </c:pt>
                <c:pt idx="37147">
                  <c:v>120.6760008312</c:v>
                </c:pt>
                <c:pt idx="37148">
                  <c:v>120.6774914688</c:v>
                </c:pt>
                <c:pt idx="37149">
                  <c:v>120.67822017580001</c:v>
                </c:pt>
                <c:pt idx="37150">
                  <c:v>120.67950642940001</c:v>
                </c:pt>
                <c:pt idx="37151">
                  <c:v>120.682550521</c:v>
                </c:pt>
                <c:pt idx="37152">
                  <c:v>120.68578724699999</c:v>
                </c:pt>
                <c:pt idx="37153">
                  <c:v>120.68799303</c:v>
                </c:pt>
                <c:pt idx="37154">
                  <c:v>120.68995772540001</c:v>
                </c:pt>
                <c:pt idx="37155">
                  <c:v>120.69572464319999</c:v>
                </c:pt>
                <c:pt idx="37156">
                  <c:v>120.7011852162</c:v>
                </c:pt>
                <c:pt idx="37157">
                  <c:v>120.70311892220001</c:v>
                </c:pt>
                <c:pt idx="37158">
                  <c:v>120.704923874</c:v>
                </c:pt>
                <c:pt idx="37159">
                  <c:v>120.70645629329999</c:v>
                </c:pt>
                <c:pt idx="37160">
                  <c:v>120.7094378364</c:v>
                </c:pt>
                <c:pt idx="37161">
                  <c:v>120.71147753309999</c:v>
                </c:pt>
                <c:pt idx="37162">
                  <c:v>120.7124044519</c:v>
                </c:pt>
                <c:pt idx="37163">
                  <c:v>120.7138860431</c:v>
                </c:pt>
                <c:pt idx="37164">
                  <c:v>120.7160103842</c:v>
                </c:pt>
                <c:pt idx="37165">
                  <c:v>120.7175543571</c:v>
                </c:pt>
                <c:pt idx="37166">
                  <c:v>120.72116202079999</c:v>
                </c:pt>
                <c:pt idx="37167">
                  <c:v>120.7256882711</c:v>
                </c:pt>
                <c:pt idx="37168">
                  <c:v>120.7271881943</c:v>
                </c:pt>
                <c:pt idx="37169">
                  <c:v>120.73160909640001</c:v>
                </c:pt>
                <c:pt idx="37170">
                  <c:v>120.7374598567</c:v>
                </c:pt>
                <c:pt idx="37171">
                  <c:v>120.7409815465</c:v>
                </c:pt>
                <c:pt idx="37172">
                  <c:v>120.74336208299999</c:v>
                </c:pt>
                <c:pt idx="37173">
                  <c:v>120.7440775781</c:v>
                </c:pt>
                <c:pt idx="37174">
                  <c:v>120.745451726</c:v>
                </c:pt>
                <c:pt idx="37175">
                  <c:v>120.7490666967</c:v>
                </c:pt>
                <c:pt idx="37176">
                  <c:v>120.7530177294</c:v>
                </c:pt>
                <c:pt idx="37177">
                  <c:v>120.75497987449999</c:v>
                </c:pt>
                <c:pt idx="37178">
                  <c:v>120.7565551127</c:v>
                </c:pt>
                <c:pt idx="37179">
                  <c:v>120.76010775020001</c:v>
                </c:pt>
                <c:pt idx="37180">
                  <c:v>120.7642240218</c:v>
                </c:pt>
                <c:pt idx="37181">
                  <c:v>120.7661310292</c:v>
                </c:pt>
                <c:pt idx="37182">
                  <c:v>120.7665438544</c:v>
                </c:pt>
                <c:pt idx="37183">
                  <c:v>120.7681676277</c:v>
                </c:pt>
                <c:pt idx="37184">
                  <c:v>120.77026619679999</c:v>
                </c:pt>
                <c:pt idx="37185">
                  <c:v>120.7714803205</c:v>
                </c:pt>
                <c:pt idx="37186">
                  <c:v>120.77499654170001</c:v>
                </c:pt>
                <c:pt idx="37187">
                  <c:v>120.7780207489</c:v>
                </c:pt>
                <c:pt idx="37188">
                  <c:v>120.77830582670001</c:v>
                </c:pt>
                <c:pt idx="37189">
                  <c:v>120.78053445979999</c:v>
                </c:pt>
                <c:pt idx="37190">
                  <c:v>120.7828207635</c:v>
                </c:pt>
                <c:pt idx="37191">
                  <c:v>120.783958379</c:v>
                </c:pt>
                <c:pt idx="37192">
                  <c:v>120.7864239033</c:v>
                </c:pt>
                <c:pt idx="37193">
                  <c:v>120.7887059135</c:v>
                </c:pt>
                <c:pt idx="37194">
                  <c:v>120.78966166089999</c:v>
                </c:pt>
                <c:pt idx="37195">
                  <c:v>120.7901261402</c:v>
                </c:pt>
                <c:pt idx="37196">
                  <c:v>120.791307171</c:v>
                </c:pt>
                <c:pt idx="37197">
                  <c:v>120.7924449984</c:v>
                </c:pt>
                <c:pt idx="37198">
                  <c:v>120.7926194284</c:v>
                </c:pt>
                <c:pt idx="37199">
                  <c:v>120.79391511830001</c:v>
                </c:pt>
                <c:pt idx="37200">
                  <c:v>120.7991653384</c:v>
                </c:pt>
                <c:pt idx="37201">
                  <c:v>120.8043631832</c:v>
                </c:pt>
                <c:pt idx="37202">
                  <c:v>120.80874435849999</c:v>
                </c:pt>
                <c:pt idx="37203">
                  <c:v>120.8142630996</c:v>
                </c:pt>
                <c:pt idx="37204">
                  <c:v>120.81796973740001</c:v>
                </c:pt>
                <c:pt idx="37205">
                  <c:v>120.8199094834</c:v>
                </c:pt>
                <c:pt idx="37206">
                  <c:v>120.82113843880001</c:v>
                </c:pt>
                <c:pt idx="37207">
                  <c:v>120.8222351408</c:v>
                </c:pt>
                <c:pt idx="37208">
                  <c:v>120.82297146960001</c:v>
                </c:pt>
                <c:pt idx="37209">
                  <c:v>120.8240591173</c:v>
                </c:pt>
                <c:pt idx="37210">
                  <c:v>120.8250452281</c:v>
                </c:pt>
                <c:pt idx="37211">
                  <c:v>120.8279256448</c:v>
                </c:pt>
                <c:pt idx="37212">
                  <c:v>120.8307527706</c:v>
                </c:pt>
                <c:pt idx="37213">
                  <c:v>120.831039015</c:v>
                </c:pt>
                <c:pt idx="37214">
                  <c:v>120.8313290846</c:v>
                </c:pt>
                <c:pt idx="37215">
                  <c:v>120.832074388</c:v>
                </c:pt>
                <c:pt idx="37216">
                  <c:v>120.8329590809</c:v>
                </c:pt>
                <c:pt idx="37217">
                  <c:v>120.8354222169</c:v>
                </c:pt>
                <c:pt idx="37218">
                  <c:v>120.83821823549999</c:v>
                </c:pt>
                <c:pt idx="37219">
                  <c:v>120.8426623988</c:v>
                </c:pt>
                <c:pt idx="37220">
                  <c:v>120.8465807159</c:v>
                </c:pt>
                <c:pt idx="37221">
                  <c:v>120.8469686143</c:v>
                </c:pt>
                <c:pt idx="37222">
                  <c:v>120.8489963383</c:v>
                </c:pt>
                <c:pt idx="37223">
                  <c:v>120.8513039544</c:v>
                </c:pt>
                <c:pt idx="37224">
                  <c:v>120.8519369413</c:v>
                </c:pt>
                <c:pt idx="37225">
                  <c:v>120.85244954140001</c:v>
                </c:pt>
                <c:pt idx="37226">
                  <c:v>120.8536135711</c:v>
                </c:pt>
                <c:pt idx="37227">
                  <c:v>120.85468297529999</c:v>
                </c:pt>
                <c:pt idx="37228">
                  <c:v>120.8560839316</c:v>
                </c:pt>
                <c:pt idx="37229">
                  <c:v>120.8589874079</c:v>
                </c:pt>
                <c:pt idx="37230">
                  <c:v>120.862461618</c:v>
                </c:pt>
                <c:pt idx="37231">
                  <c:v>120.8677765181</c:v>
                </c:pt>
                <c:pt idx="37232">
                  <c:v>120.8715483034</c:v>
                </c:pt>
                <c:pt idx="37233">
                  <c:v>120.8728484535</c:v>
                </c:pt>
                <c:pt idx="37234">
                  <c:v>120.8743400088</c:v>
                </c:pt>
                <c:pt idx="37235">
                  <c:v>120.8746392827</c:v>
                </c:pt>
                <c:pt idx="37236">
                  <c:v>120.87555151540001</c:v>
                </c:pt>
                <c:pt idx="37237">
                  <c:v>120.8790202589</c:v>
                </c:pt>
                <c:pt idx="37238">
                  <c:v>120.881696312</c:v>
                </c:pt>
                <c:pt idx="37239">
                  <c:v>120.88388361680001</c:v>
                </c:pt>
                <c:pt idx="37240">
                  <c:v>120.8888968556</c:v>
                </c:pt>
                <c:pt idx="37241">
                  <c:v>120.89569130789999</c:v>
                </c:pt>
                <c:pt idx="37242">
                  <c:v>120.90045181409999</c:v>
                </c:pt>
                <c:pt idx="37243">
                  <c:v>120.90220286420001</c:v>
                </c:pt>
                <c:pt idx="37244">
                  <c:v>120.9035061288</c:v>
                </c:pt>
                <c:pt idx="37245">
                  <c:v>120.9045818844</c:v>
                </c:pt>
                <c:pt idx="37246">
                  <c:v>120.9056428932</c:v>
                </c:pt>
                <c:pt idx="37247">
                  <c:v>120.906390718</c:v>
                </c:pt>
                <c:pt idx="37248">
                  <c:v>120.9074911774</c:v>
                </c:pt>
                <c:pt idx="37249">
                  <c:v>120.9094721956</c:v>
                </c:pt>
                <c:pt idx="37250">
                  <c:v>120.9110890904</c:v>
                </c:pt>
                <c:pt idx="37251">
                  <c:v>120.9116112331</c:v>
                </c:pt>
                <c:pt idx="37252">
                  <c:v>120.9130177673</c:v>
                </c:pt>
                <c:pt idx="37253">
                  <c:v>120.91467203480001</c:v>
                </c:pt>
                <c:pt idx="37254">
                  <c:v>120.9154005708</c:v>
                </c:pt>
                <c:pt idx="37255">
                  <c:v>120.91700695190001</c:v>
                </c:pt>
                <c:pt idx="37256">
                  <c:v>120.91824093610001</c:v>
                </c:pt>
                <c:pt idx="37257">
                  <c:v>120.918608664</c:v>
                </c:pt>
                <c:pt idx="37258">
                  <c:v>120.91906039929999</c:v>
                </c:pt>
                <c:pt idx="37259">
                  <c:v>120.92240821999999</c:v>
                </c:pt>
                <c:pt idx="37260">
                  <c:v>120.9267910535</c:v>
                </c:pt>
                <c:pt idx="37261">
                  <c:v>120.9296980805</c:v>
                </c:pt>
                <c:pt idx="37262">
                  <c:v>120.93311587159999</c:v>
                </c:pt>
                <c:pt idx="37263">
                  <c:v>120.9357471087</c:v>
                </c:pt>
                <c:pt idx="37264">
                  <c:v>120.9369764814</c:v>
                </c:pt>
                <c:pt idx="37265">
                  <c:v>120.93725473470001</c:v>
                </c:pt>
                <c:pt idx="37266">
                  <c:v>120.9398710122</c:v>
                </c:pt>
                <c:pt idx="37267">
                  <c:v>120.94273474800001</c:v>
                </c:pt>
                <c:pt idx="37268">
                  <c:v>120.94324723690001</c:v>
                </c:pt>
                <c:pt idx="37269">
                  <c:v>120.94398185119999</c:v>
                </c:pt>
                <c:pt idx="37270">
                  <c:v>120.94496504049999</c:v>
                </c:pt>
                <c:pt idx="37271">
                  <c:v>120.9462821889</c:v>
                </c:pt>
                <c:pt idx="37272">
                  <c:v>120.9472398109</c:v>
                </c:pt>
                <c:pt idx="37273">
                  <c:v>120.9474471035</c:v>
                </c:pt>
                <c:pt idx="37274">
                  <c:v>120.9491112478</c:v>
                </c:pt>
                <c:pt idx="37275">
                  <c:v>120.95120239880001</c:v>
                </c:pt>
                <c:pt idx="37276">
                  <c:v>120.9545177113</c:v>
                </c:pt>
                <c:pt idx="37277">
                  <c:v>120.9582963771</c:v>
                </c:pt>
                <c:pt idx="37278">
                  <c:v>120.9612231805</c:v>
                </c:pt>
                <c:pt idx="37279">
                  <c:v>120.9635786682</c:v>
                </c:pt>
                <c:pt idx="37280">
                  <c:v>120.9649005064</c:v>
                </c:pt>
                <c:pt idx="37281">
                  <c:v>120.9660430412</c:v>
                </c:pt>
                <c:pt idx="37282">
                  <c:v>120.9669073617</c:v>
                </c:pt>
                <c:pt idx="37283">
                  <c:v>120.96849832229999</c:v>
                </c:pt>
                <c:pt idx="37284">
                  <c:v>120.9708929176</c:v>
                </c:pt>
                <c:pt idx="37285">
                  <c:v>120.9746572645</c:v>
                </c:pt>
                <c:pt idx="37286">
                  <c:v>120.9771868966</c:v>
                </c:pt>
                <c:pt idx="37287">
                  <c:v>120.97770190990001</c:v>
                </c:pt>
                <c:pt idx="37288">
                  <c:v>120.9814973508</c:v>
                </c:pt>
                <c:pt idx="37289">
                  <c:v>120.98884263159999</c:v>
                </c:pt>
                <c:pt idx="37290">
                  <c:v>120.9931990478</c:v>
                </c:pt>
                <c:pt idx="37291">
                  <c:v>120.9943405158</c:v>
                </c:pt>
                <c:pt idx="37292">
                  <c:v>120.9958192351</c:v>
                </c:pt>
                <c:pt idx="37293">
                  <c:v>120.9974708773</c:v>
                </c:pt>
                <c:pt idx="37294">
                  <c:v>120.9988455419</c:v>
                </c:pt>
                <c:pt idx="37295">
                  <c:v>121.0009967828</c:v>
                </c:pt>
                <c:pt idx="37296">
                  <c:v>121.0030964508</c:v>
                </c:pt>
                <c:pt idx="37297">
                  <c:v>121.00404077109999</c:v>
                </c:pt>
                <c:pt idx="37298">
                  <c:v>121.0065890501</c:v>
                </c:pt>
                <c:pt idx="37299">
                  <c:v>121.0108209043</c:v>
                </c:pt>
                <c:pt idx="37300">
                  <c:v>121.0139879476</c:v>
                </c:pt>
                <c:pt idx="37301">
                  <c:v>121.0151645687</c:v>
                </c:pt>
                <c:pt idx="37302">
                  <c:v>121.0154366877</c:v>
                </c:pt>
                <c:pt idx="37303">
                  <c:v>121.0175876295</c:v>
                </c:pt>
                <c:pt idx="37304">
                  <c:v>121.0197050962</c:v>
                </c:pt>
                <c:pt idx="37305">
                  <c:v>121.0206534884</c:v>
                </c:pt>
                <c:pt idx="37306">
                  <c:v>121.02176267519999</c:v>
                </c:pt>
                <c:pt idx="37307">
                  <c:v>121.0221711483</c:v>
                </c:pt>
                <c:pt idx="37308">
                  <c:v>121.0224041447</c:v>
                </c:pt>
                <c:pt idx="37309">
                  <c:v>121.02337507049999</c:v>
                </c:pt>
                <c:pt idx="37310">
                  <c:v>121.0255105273</c:v>
                </c:pt>
                <c:pt idx="37311">
                  <c:v>121.0295558473</c:v>
                </c:pt>
                <c:pt idx="37312">
                  <c:v>121.0326237372</c:v>
                </c:pt>
                <c:pt idx="37313">
                  <c:v>121.03417814479999</c:v>
                </c:pt>
                <c:pt idx="37314">
                  <c:v>121.0358784263</c:v>
                </c:pt>
                <c:pt idx="37315">
                  <c:v>121.03649909799999</c:v>
                </c:pt>
                <c:pt idx="37316">
                  <c:v>121.0398645577</c:v>
                </c:pt>
                <c:pt idx="37317">
                  <c:v>121.04726870819999</c:v>
                </c:pt>
                <c:pt idx="37318">
                  <c:v>121.0520207915</c:v>
                </c:pt>
                <c:pt idx="37319">
                  <c:v>121.0551300116</c:v>
                </c:pt>
                <c:pt idx="37320">
                  <c:v>121.0579154492</c:v>
                </c:pt>
                <c:pt idx="37321">
                  <c:v>121.0581554907</c:v>
                </c:pt>
                <c:pt idx="37322">
                  <c:v>121.0589446054</c:v>
                </c:pt>
                <c:pt idx="37323">
                  <c:v>121.05971521959999</c:v>
                </c:pt>
                <c:pt idx="37324">
                  <c:v>121.06084518420001</c:v>
                </c:pt>
                <c:pt idx="37325">
                  <c:v>121.06615872099999</c:v>
                </c:pt>
                <c:pt idx="37326">
                  <c:v>121.0705123195</c:v>
                </c:pt>
                <c:pt idx="37327">
                  <c:v>121.0716149176</c:v>
                </c:pt>
                <c:pt idx="37328">
                  <c:v>121.07495162790001</c:v>
                </c:pt>
                <c:pt idx="37329">
                  <c:v>121.0780952252</c:v>
                </c:pt>
                <c:pt idx="37330">
                  <c:v>121.079227843</c:v>
                </c:pt>
                <c:pt idx="37331">
                  <c:v>121.08105677730001</c:v>
                </c:pt>
                <c:pt idx="37332">
                  <c:v>121.08567565289999</c:v>
                </c:pt>
                <c:pt idx="37333">
                  <c:v>121.0897828791</c:v>
                </c:pt>
                <c:pt idx="37334">
                  <c:v>121.0915478136</c:v>
                </c:pt>
                <c:pt idx="37335">
                  <c:v>121.0931902849</c:v>
                </c:pt>
                <c:pt idx="37336">
                  <c:v>121.0949228929</c:v>
                </c:pt>
                <c:pt idx="37337">
                  <c:v>121.0986335609</c:v>
                </c:pt>
                <c:pt idx="37338">
                  <c:v>121.1016586993</c:v>
                </c:pt>
                <c:pt idx="37339">
                  <c:v>121.1019533109</c:v>
                </c:pt>
                <c:pt idx="37340">
                  <c:v>121.1029866927</c:v>
                </c:pt>
                <c:pt idx="37341">
                  <c:v>121.10478689750001</c:v>
                </c:pt>
                <c:pt idx="37342">
                  <c:v>121.1057531686</c:v>
                </c:pt>
                <c:pt idx="37343">
                  <c:v>121.10882209499999</c:v>
                </c:pt>
                <c:pt idx="37344">
                  <c:v>121.11320435410001</c:v>
                </c:pt>
                <c:pt idx="37345">
                  <c:v>121.1147449289</c:v>
                </c:pt>
                <c:pt idx="37346">
                  <c:v>121.1151847733</c:v>
                </c:pt>
                <c:pt idx="37347">
                  <c:v>121.11553705</c:v>
                </c:pt>
                <c:pt idx="37348">
                  <c:v>121.1169863658</c:v>
                </c:pt>
                <c:pt idx="37349">
                  <c:v>121.1184796308</c:v>
                </c:pt>
                <c:pt idx="37350">
                  <c:v>121.1186161918</c:v>
                </c:pt>
                <c:pt idx="37351">
                  <c:v>121.1194900213</c:v>
                </c:pt>
                <c:pt idx="37352">
                  <c:v>121.12150498050001</c:v>
                </c:pt>
                <c:pt idx="37353">
                  <c:v>121.1236741477</c:v>
                </c:pt>
                <c:pt idx="37354">
                  <c:v>121.1252154634</c:v>
                </c:pt>
                <c:pt idx="37355">
                  <c:v>121.12627723440001</c:v>
                </c:pt>
                <c:pt idx="37356">
                  <c:v>121.12699839859999</c:v>
                </c:pt>
                <c:pt idx="37357">
                  <c:v>121.1277015416</c:v>
                </c:pt>
                <c:pt idx="37358">
                  <c:v>121.12918359069999</c:v>
                </c:pt>
                <c:pt idx="37359">
                  <c:v>121.1304430726</c:v>
                </c:pt>
                <c:pt idx="37360">
                  <c:v>121.1312422661</c:v>
                </c:pt>
                <c:pt idx="37361">
                  <c:v>121.1354609685</c:v>
                </c:pt>
                <c:pt idx="37362">
                  <c:v>121.1411911686</c:v>
                </c:pt>
                <c:pt idx="37363">
                  <c:v>121.1441938056</c:v>
                </c:pt>
                <c:pt idx="37364">
                  <c:v>121.1461672497</c:v>
                </c:pt>
                <c:pt idx="37365">
                  <c:v>121.14740306269999</c:v>
                </c:pt>
                <c:pt idx="37366">
                  <c:v>121.148256037</c:v>
                </c:pt>
                <c:pt idx="37367">
                  <c:v>121.1502966995</c:v>
                </c:pt>
                <c:pt idx="37368">
                  <c:v>121.1520937298</c:v>
                </c:pt>
                <c:pt idx="37369">
                  <c:v>121.1535843944</c:v>
                </c:pt>
                <c:pt idx="37370">
                  <c:v>121.1560925319</c:v>
                </c:pt>
                <c:pt idx="37371">
                  <c:v>121.1575697736</c:v>
                </c:pt>
                <c:pt idx="37372">
                  <c:v>121.15824218980001</c:v>
                </c:pt>
                <c:pt idx="37373">
                  <c:v>121.15909810879999</c:v>
                </c:pt>
                <c:pt idx="37374">
                  <c:v>121.16236551830001</c:v>
                </c:pt>
                <c:pt idx="37375">
                  <c:v>121.16608600719999</c:v>
                </c:pt>
                <c:pt idx="37376">
                  <c:v>121.1673508404</c:v>
                </c:pt>
                <c:pt idx="37377">
                  <c:v>121.1683807405</c:v>
                </c:pt>
                <c:pt idx="37378">
                  <c:v>121.1696422153</c:v>
                </c:pt>
                <c:pt idx="37379">
                  <c:v>121.1705224495</c:v>
                </c:pt>
                <c:pt idx="37380">
                  <c:v>121.1707786404</c:v>
                </c:pt>
                <c:pt idx="37381">
                  <c:v>121.173323341</c:v>
                </c:pt>
                <c:pt idx="37382">
                  <c:v>121.176672811</c:v>
                </c:pt>
                <c:pt idx="37383">
                  <c:v>121.1811100611</c:v>
                </c:pt>
                <c:pt idx="37384">
                  <c:v>121.1850028656</c:v>
                </c:pt>
                <c:pt idx="37385">
                  <c:v>121.18626274339999</c:v>
                </c:pt>
                <c:pt idx="37386">
                  <c:v>121.1885787018</c:v>
                </c:pt>
                <c:pt idx="37387">
                  <c:v>121.1908633135</c:v>
                </c:pt>
                <c:pt idx="37388">
                  <c:v>121.191720644</c:v>
                </c:pt>
                <c:pt idx="37389">
                  <c:v>121.1938930148</c:v>
                </c:pt>
                <c:pt idx="37390">
                  <c:v>121.1994746804</c:v>
                </c:pt>
                <c:pt idx="37391">
                  <c:v>121.2057897147</c:v>
                </c:pt>
                <c:pt idx="37392">
                  <c:v>121.2086099406</c:v>
                </c:pt>
                <c:pt idx="37393">
                  <c:v>121.2092961024</c:v>
                </c:pt>
                <c:pt idx="37394">
                  <c:v>121.21221786140001</c:v>
                </c:pt>
                <c:pt idx="37395">
                  <c:v>121.2175857188</c:v>
                </c:pt>
                <c:pt idx="37396">
                  <c:v>121.22138075159999</c:v>
                </c:pt>
                <c:pt idx="37397">
                  <c:v>121.2224018925</c:v>
                </c:pt>
                <c:pt idx="37398">
                  <c:v>121.2229570817</c:v>
                </c:pt>
                <c:pt idx="37399">
                  <c:v>121.22631303750001</c:v>
                </c:pt>
                <c:pt idx="37400">
                  <c:v>121.2313496347</c:v>
                </c:pt>
                <c:pt idx="37401">
                  <c:v>121.2343831904</c:v>
                </c:pt>
                <c:pt idx="37402">
                  <c:v>121.23582434150001</c:v>
                </c:pt>
                <c:pt idx="37403">
                  <c:v>121.2376984018</c:v>
                </c:pt>
                <c:pt idx="37404">
                  <c:v>121.2393943468</c:v>
                </c:pt>
                <c:pt idx="37405">
                  <c:v>121.24181785019999</c:v>
                </c:pt>
                <c:pt idx="37406">
                  <c:v>121.2443085566</c:v>
                </c:pt>
                <c:pt idx="37407">
                  <c:v>121.2455526885</c:v>
                </c:pt>
                <c:pt idx="37408">
                  <c:v>121.2475194188</c:v>
                </c:pt>
                <c:pt idx="37409">
                  <c:v>121.24927514860001</c:v>
                </c:pt>
                <c:pt idx="37410">
                  <c:v>121.2525841251</c:v>
                </c:pt>
                <c:pt idx="37411">
                  <c:v>121.2570824088</c:v>
                </c:pt>
                <c:pt idx="37412">
                  <c:v>121.26102193769999</c:v>
                </c:pt>
                <c:pt idx="37413">
                  <c:v>121.26501174169999</c:v>
                </c:pt>
                <c:pt idx="37414">
                  <c:v>121.2692445208</c:v>
                </c:pt>
                <c:pt idx="37415">
                  <c:v>121.27422977960001</c:v>
                </c:pt>
                <c:pt idx="37416">
                  <c:v>121.2812638188</c:v>
                </c:pt>
                <c:pt idx="37417">
                  <c:v>121.2882382332</c:v>
                </c:pt>
                <c:pt idx="37418">
                  <c:v>121.2912270592</c:v>
                </c:pt>
                <c:pt idx="37419">
                  <c:v>121.2950995993</c:v>
                </c:pt>
                <c:pt idx="37420">
                  <c:v>121.29964527440001</c:v>
                </c:pt>
                <c:pt idx="37421">
                  <c:v>121.3005664609</c:v>
                </c:pt>
                <c:pt idx="37422">
                  <c:v>121.3013007358</c:v>
                </c:pt>
                <c:pt idx="37423">
                  <c:v>121.3032757989</c:v>
                </c:pt>
                <c:pt idx="37424">
                  <c:v>121.3054893632</c:v>
                </c:pt>
                <c:pt idx="37425">
                  <c:v>121.30660871809999</c:v>
                </c:pt>
                <c:pt idx="37426">
                  <c:v>121.30770578720001</c:v>
                </c:pt>
                <c:pt idx="37427">
                  <c:v>121.311481282</c:v>
                </c:pt>
                <c:pt idx="37428">
                  <c:v>121.3149796164</c:v>
                </c:pt>
                <c:pt idx="37429">
                  <c:v>121.3171471559</c:v>
                </c:pt>
                <c:pt idx="37430">
                  <c:v>121.3195112601</c:v>
                </c:pt>
                <c:pt idx="37431">
                  <c:v>121.3214848412</c:v>
                </c:pt>
                <c:pt idx="37432">
                  <c:v>121.32302337580001</c:v>
                </c:pt>
                <c:pt idx="37433">
                  <c:v>121.3242034153</c:v>
                </c:pt>
                <c:pt idx="37434">
                  <c:v>121.3251985883</c:v>
                </c:pt>
                <c:pt idx="37435">
                  <c:v>121.3256321779</c:v>
                </c:pt>
                <c:pt idx="37436">
                  <c:v>121.3264152869</c:v>
                </c:pt>
                <c:pt idx="37437">
                  <c:v>121.3274937589</c:v>
                </c:pt>
                <c:pt idx="37438">
                  <c:v>121.3290902821</c:v>
                </c:pt>
                <c:pt idx="37439">
                  <c:v>121.3308319799</c:v>
                </c:pt>
                <c:pt idx="37440">
                  <c:v>121.3329824452</c:v>
                </c:pt>
                <c:pt idx="37441">
                  <c:v>121.3361073647</c:v>
                </c:pt>
                <c:pt idx="37442">
                  <c:v>121.3394903482</c:v>
                </c:pt>
                <c:pt idx="37443">
                  <c:v>121.342187067</c:v>
                </c:pt>
                <c:pt idx="37444">
                  <c:v>121.3441006852</c:v>
                </c:pt>
                <c:pt idx="37445">
                  <c:v>121.3468898286</c:v>
                </c:pt>
                <c:pt idx="37446">
                  <c:v>121.3491159429</c:v>
                </c:pt>
                <c:pt idx="37447">
                  <c:v>121.3496413062</c:v>
                </c:pt>
                <c:pt idx="37448">
                  <c:v>121.35006007769999</c:v>
                </c:pt>
                <c:pt idx="37449">
                  <c:v>121.3505919637</c:v>
                </c:pt>
                <c:pt idx="37450">
                  <c:v>121.3522781617</c:v>
                </c:pt>
                <c:pt idx="37451">
                  <c:v>121.3578055505</c:v>
                </c:pt>
                <c:pt idx="37452">
                  <c:v>121.3623695946</c:v>
                </c:pt>
                <c:pt idx="37453">
                  <c:v>121.36784691930001</c:v>
                </c:pt>
                <c:pt idx="37454">
                  <c:v>121.3739717199</c:v>
                </c:pt>
                <c:pt idx="37455">
                  <c:v>121.37586462180001</c:v>
                </c:pt>
                <c:pt idx="37456">
                  <c:v>121.38031502779999</c:v>
                </c:pt>
                <c:pt idx="37457">
                  <c:v>121.388766765</c:v>
                </c:pt>
                <c:pt idx="37458">
                  <c:v>121.3937586322</c:v>
                </c:pt>
                <c:pt idx="37459">
                  <c:v>121.3941236444</c:v>
                </c:pt>
                <c:pt idx="37460">
                  <c:v>121.3956477796</c:v>
                </c:pt>
                <c:pt idx="37461">
                  <c:v>121.3973252549</c:v>
                </c:pt>
                <c:pt idx="37462">
                  <c:v>121.3983462015</c:v>
                </c:pt>
                <c:pt idx="37463">
                  <c:v>121.39983467650001</c:v>
                </c:pt>
                <c:pt idx="37464">
                  <c:v>121.401034284</c:v>
                </c:pt>
                <c:pt idx="37465">
                  <c:v>121.4028922461</c:v>
                </c:pt>
                <c:pt idx="37466">
                  <c:v>121.4056757876</c:v>
                </c:pt>
                <c:pt idx="37467">
                  <c:v>121.4101575028</c:v>
                </c:pt>
                <c:pt idx="37468">
                  <c:v>121.4135588236</c:v>
                </c:pt>
                <c:pt idx="37469">
                  <c:v>121.4140836901</c:v>
                </c:pt>
                <c:pt idx="37470">
                  <c:v>121.4160402408</c:v>
                </c:pt>
                <c:pt idx="37471">
                  <c:v>121.4205971576</c:v>
                </c:pt>
                <c:pt idx="37472">
                  <c:v>121.42412543970001</c:v>
                </c:pt>
                <c:pt idx="37473">
                  <c:v>121.4260870307</c:v>
                </c:pt>
                <c:pt idx="37474">
                  <c:v>121.4275481209</c:v>
                </c:pt>
                <c:pt idx="37475">
                  <c:v>121.42791419469999</c:v>
                </c:pt>
                <c:pt idx="37476">
                  <c:v>121.42924536770001</c:v>
                </c:pt>
                <c:pt idx="37477">
                  <c:v>121.4310383529</c:v>
                </c:pt>
                <c:pt idx="37478">
                  <c:v>121.4322340483</c:v>
                </c:pt>
                <c:pt idx="37479">
                  <c:v>121.43318238409999</c:v>
                </c:pt>
                <c:pt idx="37480">
                  <c:v>121.4341930282</c:v>
                </c:pt>
                <c:pt idx="37481">
                  <c:v>121.4361862833</c:v>
                </c:pt>
                <c:pt idx="37482">
                  <c:v>121.4382922339</c:v>
                </c:pt>
                <c:pt idx="37483">
                  <c:v>121.4419658915</c:v>
                </c:pt>
                <c:pt idx="37484">
                  <c:v>121.4456975814</c:v>
                </c:pt>
                <c:pt idx="37485">
                  <c:v>121.44732334210001</c:v>
                </c:pt>
                <c:pt idx="37486">
                  <c:v>121.448176043</c:v>
                </c:pt>
                <c:pt idx="37487">
                  <c:v>121.4482248323</c:v>
                </c:pt>
                <c:pt idx="37488">
                  <c:v>121.4485956537</c:v>
                </c:pt>
                <c:pt idx="37489">
                  <c:v>121.44916273699999</c:v>
                </c:pt>
                <c:pt idx="37490">
                  <c:v>121.4503864726</c:v>
                </c:pt>
                <c:pt idx="37491">
                  <c:v>121.45644196720001</c:v>
                </c:pt>
                <c:pt idx="37492">
                  <c:v>121.4634643719</c:v>
                </c:pt>
                <c:pt idx="37493">
                  <c:v>121.4654305765</c:v>
                </c:pt>
                <c:pt idx="37494">
                  <c:v>121.4658368397</c:v>
                </c:pt>
                <c:pt idx="37495">
                  <c:v>121.46665982899999</c:v>
                </c:pt>
                <c:pt idx="37496">
                  <c:v>121.4675082815</c:v>
                </c:pt>
                <c:pt idx="37497">
                  <c:v>121.468597121</c:v>
                </c:pt>
                <c:pt idx="37498">
                  <c:v>121.46932736159999</c:v>
                </c:pt>
                <c:pt idx="37499">
                  <c:v>121.46979488149999</c:v>
                </c:pt>
                <c:pt idx="37500">
                  <c:v>121.4704233417</c:v>
                </c:pt>
                <c:pt idx="37501">
                  <c:v>121.47082329040001</c:v>
                </c:pt>
                <c:pt idx="37502">
                  <c:v>121.4714866034</c:v>
                </c:pt>
                <c:pt idx="37503">
                  <c:v>121.47212258899999</c:v>
                </c:pt>
                <c:pt idx="37504">
                  <c:v>121.4737880436</c:v>
                </c:pt>
                <c:pt idx="37505">
                  <c:v>121.4789319251</c:v>
                </c:pt>
                <c:pt idx="37506">
                  <c:v>121.48508229390001</c:v>
                </c:pt>
                <c:pt idx="37507">
                  <c:v>121.4880249933</c:v>
                </c:pt>
                <c:pt idx="37508">
                  <c:v>121.48862178020001</c:v>
                </c:pt>
                <c:pt idx="37509">
                  <c:v>121.4905180033</c:v>
                </c:pt>
                <c:pt idx="37510">
                  <c:v>121.4928351522</c:v>
                </c:pt>
                <c:pt idx="37511">
                  <c:v>121.4936986368</c:v>
                </c:pt>
                <c:pt idx="37512">
                  <c:v>121.4946192025</c:v>
                </c:pt>
                <c:pt idx="37513">
                  <c:v>121.4956998198</c:v>
                </c:pt>
                <c:pt idx="37514">
                  <c:v>121.49780310449999</c:v>
                </c:pt>
                <c:pt idx="37515">
                  <c:v>121.5002356885</c:v>
                </c:pt>
                <c:pt idx="37516">
                  <c:v>121.5056314067</c:v>
                </c:pt>
                <c:pt idx="37517">
                  <c:v>121.5111780233</c:v>
                </c:pt>
                <c:pt idx="37518">
                  <c:v>121.5132643654</c:v>
                </c:pt>
                <c:pt idx="37519">
                  <c:v>121.514600587</c:v>
                </c:pt>
                <c:pt idx="37520">
                  <c:v>121.51572518890001</c:v>
                </c:pt>
                <c:pt idx="37521">
                  <c:v>121.51754965489999</c:v>
                </c:pt>
                <c:pt idx="37522">
                  <c:v>121.518946314</c:v>
                </c:pt>
                <c:pt idx="37523">
                  <c:v>121.52142953169999</c:v>
                </c:pt>
                <c:pt idx="37524">
                  <c:v>121.5245970629</c:v>
                </c:pt>
                <c:pt idx="37525">
                  <c:v>121.5275582092</c:v>
                </c:pt>
                <c:pt idx="37526">
                  <c:v>121.5325948925</c:v>
                </c:pt>
                <c:pt idx="37527">
                  <c:v>121.5389849374</c:v>
                </c:pt>
                <c:pt idx="37528">
                  <c:v>121.5422137651</c:v>
                </c:pt>
                <c:pt idx="37529">
                  <c:v>121.54241093109999</c:v>
                </c:pt>
                <c:pt idx="37530">
                  <c:v>121.54273419800001</c:v>
                </c:pt>
                <c:pt idx="37531">
                  <c:v>121.54359127959999</c:v>
                </c:pt>
                <c:pt idx="37532">
                  <c:v>121.5450377481</c:v>
                </c:pt>
                <c:pt idx="37533">
                  <c:v>121.5474470945</c:v>
                </c:pt>
                <c:pt idx="37534">
                  <c:v>121.55490767489999</c:v>
                </c:pt>
                <c:pt idx="37535">
                  <c:v>121.5621212149</c:v>
                </c:pt>
                <c:pt idx="37536">
                  <c:v>121.5649552109</c:v>
                </c:pt>
                <c:pt idx="37537">
                  <c:v>121.5665441216</c:v>
                </c:pt>
                <c:pt idx="37538">
                  <c:v>121.5685022322</c:v>
                </c:pt>
                <c:pt idx="37539">
                  <c:v>121.57111562110001</c:v>
                </c:pt>
                <c:pt idx="37540">
                  <c:v>121.57197738630001</c:v>
                </c:pt>
                <c:pt idx="37541">
                  <c:v>121.57321153140001</c:v>
                </c:pt>
                <c:pt idx="37542">
                  <c:v>121.5745434114</c:v>
                </c:pt>
                <c:pt idx="37543">
                  <c:v>121.5766130362</c:v>
                </c:pt>
                <c:pt idx="37544">
                  <c:v>121.5799377535</c:v>
                </c:pt>
                <c:pt idx="37545">
                  <c:v>121.5823837598</c:v>
                </c:pt>
                <c:pt idx="37546">
                  <c:v>121.5885650582</c:v>
                </c:pt>
                <c:pt idx="37547">
                  <c:v>121.5947595448</c:v>
                </c:pt>
                <c:pt idx="37548">
                  <c:v>121.5963715039</c:v>
                </c:pt>
                <c:pt idx="37549">
                  <c:v>121.5980708254</c:v>
                </c:pt>
                <c:pt idx="37550">
                  <c:v>121.601544988</c:v>
                </c:pt>
                <c:pt idx="37551">
                  <c:v>121.6047129114</c:v>
                </c:pt>
                <c:pt idx="37552">
                  <c:v>121.60641700639999</c:v>
                </c:pt>
                <c:pt idx="37553">
                  <c:v>121.6077466694</c:v>
                </c:pt>
                <c:pt idx="37554">
                  <c:v>121.6090226268</c:v>
                </c:pt>
                <c:pt idx="37555">
                  <c:v>121.6102690524</c:v>
                </c:pt>
                <c:pt idx="37556">
                  <c:v>121.6108934522</c:v>
                </c:pt>
                <c:pt idx="37557">
                  <c:v>121.61442681929999</c:v>
                </c:pt>
                <c:pt idx="37558">
                  <c:v>121.6179336078</c:v>
                </c:pt>
                <c:pt idx="37559">
                  <c:v>121.61845374639999</c:v>
                </c:pt>
                <c:pt idx="37560">
                  <c:v>121.62071700289999</c:v>
                </c:pt>
                <c:pt idx="37561">
                  <c:v>121.6231017058</c:v>
                </c:pt>
                <c:pt idx="37562">
                  <c:v>121.6257355143</c:v>
                </c:pt>
                <c:pt idx="37563">
                  <c:v>121.6285496556</c:v>
                </c:pt>
                <c:pt idx="37564">
                  <c:v>121.6317439094</c:v>
                </c:pt>
                <c:pt idx="37565">
                  <c:v>121.63439098489999</c:v>
                </c:pt>
                <c:pt idx="37566">
                  <c:v>121.6348672533</c:v>
                </c:pt>
                <c:pt idx="37567">
                  <c:v>121.63587949390001</c:v>
                </c:pt>
                <c:pt idx="37568">
                  <c:v>121.6365975806</c:v>
                </c:pt>
                <c:pt idx="37569">
                  <c:v>121.6377438284</c:v>
                </c:pt>
                <c:pt idx="37570">
                  <c:v>121.6403232036</c:v>
                </c:pt>
                <c:pt idx="37571">
                  <c:v>121.6442982625</c:v>
                </c:pt>
                <c:pt idx="37572">
                  <c:v>121.6470199856</c:v>
                </c:pt>
                <c:pt idx="37573">
                  <c:v>121.64949327550001</c:v>
                </c:pt>
                <c:pt idx="37574">
                  <c:v>121.655531551</c:v>
                </c:pt>
                <c:pt idx="37575">
                  <c:v>121.6609296215</c:v>
                </c:pt>
                <c:pt idx="37576">
                  <c:v>121.6631325546</c:v>
                </c:pt>
                <c:pt idx="37577">
                  <c:v>121.6646652844</c:v>
                </c:pt>
                <c:pt idx="37578">
                  <c:v>121.6657315395</c:v>
                </c:pt>
                <c:pt idx="37579">
                  <c:v>121.6662904161</c:v>
                </c:pt>
                <c:pt idx="37580">
                  <c:v>121.66708431950001</c:v>
                </c:pt>
                <c:pt idx="37581">
                  <c:v>121.6678909079</c:v>
                </c:pt>
                <c:pt idx="37582">
                  <c:v>121.668266393</c:v>
                </c:pt>
                <c:pt idx="37583">
                  <c:v>121.6703416804</c:v>
                </c:pt>
                <c:pt idx="37584">
                  <c:v>121.67368936699999</c:v>
                </c:pt>
                <c:pt idx="37585">
                  <c:v>121.6765439981</c:v>
                </c:pt>
                <c:pt idx="37586">
                  <c:v>121.6794737761</c:v>
                </c:pt>
                <c:pt idx="37587">
                  <c:v>121.68202787769999</c:v>
                </c:pt>
                <c:pt idx="37588">
                  <c:v>121.6836297145</c:v>
                </c:pt>
                <c:pt idx="37589">
                  <c:v>121.6867438158</c:v>
                </c:pt>
                <c:pt idx="37590">
                  <c:v>121.68994474430001</c:v>
                </c:pt>
                <c:pt idx="37591">
                  <c:v>121.6908477842</c:v>
                </c:pt>
                <c:pt idx="37592">
                  <c:v>121.69288854769999</c:v>
                </c:pt>
                <c:pt idx="37593">
                  <c:v>121.69529974220001</c:v>
                </c:pt>
                <c:pt idx="37594">
                  <c:v>121.696165687</c:v>
                </c:pt>
                <c:pt idx="37595">
                  <c:v>121.6977201278</c:v>
                </c:pt>
                <c:pt idx="37596">
                  <c:v>121.7005684853</c:v>
                </c:pt>
                <c:pt idx="37597">
                  <c:v>121.7021208888</c:v>
                </c:pt>
                <c:pt idx="37598">
                  <c:v>121.70438210490001</c:v>
                </c:pt>
                <c:pt idx="37599">
                  <c:v>121.70783307799999</c:v>
                </c:pt>
                <c:pt idx="37600">
                  <c:v>121.7093544212</c:v>
                </c:pt>
                <c:pt idx="37601">
                  <c:v>121.7103988288</c:v>
                </c:pt>
                <c:pt idx="37602">
                  <c:v>121.7113797671</c:v>
                </c:pt>
                <c:pt idx="37603">
                  <c:v>121.7126110276</c:v>
                </c:pt>
                <c:pt idx="37604">
                  <c:v>121.7140356335</c:v>
                </c:pt>
                <c:pt idx="37605">
                  <c:v>121.71560571889999</c:v>
                </c:pt>
                <c:pt idx="37606">
                  <c:v>121.7170893907</c:v>
                </c:pt>
                <c:pt idx="37607">
                  <c:v>121.7189332279</c:v>
                </c:pt>
                <c:pt idx="37608">
                  <c:v>121.7209545955</c:v>
                </c:pt>
                <c:pt idx="37609">
                  <c:v>121.7227252717</c:v>
                </c:pt>
                <c:pt idx="37610">
                  <c:v>121.72507381219999</c:v>
                </c:pt>
                <c:pt idx="37611">
                  <c:v>121.7270915934</c:v>
                </c:pt>
                <c:pt idx="37612">
                  <c:v>121.73072657509999</c:v>
                </c:pt>
                <c:pt idx="37613">
                  <c:v>121.73442517310001</c:v>
                </c:pt>
                <c:pt idx="37614">
                  <c:v>121.7356176628</c:v>
                </c:pt>
                <c:pt idx="37615">
                  <c:v>121.7361167217</c:v>
                </c:pt>
                <c:pt idx="37616">
                  <c:v>121.7369956526</c:v>
                </c:pt>
                <c:pt idx="37617">
                  <c:v>121.73872588010001</c:v>
                </c:pt>
                <c:pt idx="37618">
                  <c:v>121.741446716</c:v>
                </c:pt>
                <c:pt idx="37619">
                  <c:v>121.7445904102</c:v>
                </c:pt>
                <c:pt idx="37620">
                  <c:v>121.7497358582</c:v>
                </c:pt>
                <c:pt idx="37621">
                  <c:v>121.7540352148</c:v>
                </c:pt>
                <c:pt idx="37622">
                  <c:v>121.75645862410001</c:v>
                </c:pt>
                <c:pt idx="37623">
                  <c:v>121.7583605138</c:v>
                </c:pt>
                <c:pt idx="37624">
                  <c:v>121.7591276168</c:v>
                </c:pt>
                <c:pt idx="37625">
                  <c:v>121.7659545213</c:v>
                </c:pt>
                <c:pt idx="37626">
                  <c:v>121.7723537063</c:v>
                </c:pt>
                <c:pt idx="37627">
                  <c:v>121.7739625306</c:v>
                </c:pt>
                <c:pt idx="37628">
                  <c:v>121.77669532359999</c:v>
                </c:pt>
                <c:pt idx="37629">
                  <c:v>121.77892977729999</c:v>
                </c:pt>
                <c:pt idx="37630">
                  <c:v>121.7802824078</c:v>
                </c:pt>
                <c:pt idx="37631">
                  <c:v>121.7829965648</c:v>
                </c:pt>
                <c:pt idx="37632">
                  <c:v>121.7858835239</c:v>
                </c:pt>
                <c:pt idx="37633">
                  <c:v>121.7885012756</c:v>
                </c:pt>
                <c:pt idx="37634">
                  <c:v>121.7913565735</c:v>
                </c:pt>
                <c:pt idx="37635">
                  <c:v>121.7923036687</c:v>
                </c:pt>
                <c:pt idx="37636">
                  <c:v>121.796875984</c:v>
                </c:pt>
                <c:pt idx="37637">
                  <c:v>121.801338689</c:v>
                </c:pt>
                <c:pt idx="37638">
                  <c:v>121.8014875328</c:v>
                </c:pt>
                <c:pt idx="37639">
                  <c:v>121.80249270900001</c:v>
                </c:pt>
                <c:pt idx="37640">
                  <c:v>121.805169924</c:v>
                </c:pt>
                <c:pt idx="37641">
                  <c:v>121.80702589640001</c:v>
                </c:pt>
                <c:pt idx="37642">
                  <c:v>121.8082839291</c:v>
                </c:pt>
                <c:pt idx="37643">
                  <c:v>121.8109035975</c:v>
                </c:pt>
                <c:pt idx="37644">
                  <c:v>121.8143555126</c:v>
                </c:pt>
                <c:pt idx="37645">
                  <c:v>121.8185012996</c:v>
                </c:pt>
                <c:pt idx="37646">
                  <c:v>121.8211734484</c:v>
                </c:pt>
                <c:pt idx="37647">
                  <c:v>121.8243783779</c:v>
                </c:pt>
                <c:pt idx="37648">
                  <c:v>121.82930339230001</c:v>
                </c:pt>
                <c:pt idx="37649">
                  <c:v>121.8319872375</c:v>
                </c:pt>
                <c:pt idx="37650">
                  <c:v>121.83336049810001</c:v>
                </c:pt>
                <c:pt idx="37651">
                  <c:v>121.83612215150001</c:v>
                </c:pt>
                <c:pt idx="37652">
                  <c:v>121.8408639101</c:v>
                </c:pt>
                <c:pt idx="37653">
                  <c:v>121.8463845353</c:v>
                </c:pt>
                <c:pt idx="37654">
                  <c:v>121.8507266271</c:v>
                </c:pt>
                <c:pt idx="37655">
                  <c:v>121.85285938689999</c:v>
                </c:pt>
                <c:pt idx="37656">
                  <c:v>121.85917845580001</c:v>
                </c:pt>
                <c:pt idx="37657">
                  <c:v>121.87053164610001</c:v>
                </c:pt>
                <c:pt idx="37658">
                  <c:v>121.87851576360001</c:v>
                </c:pt>
                <c:pt idx="37659">
                  <c:v>121.8826590827</c:v>
                </c:pt>
                <c:pt idx="37660">
                  <c:v>121.89006496659999</c:v>
                </c:pt>
                <c:pt idx="37661">
                  <c:v>121.8960388479</c:v>
                </c:pt>
                <c:pt idx="37662">
                  <c:v>121.89944615580001</c:v>
                </c:pt>
                <c:pt idx="37663">
                  <c:v>121.9035264203</c:v>
                </c:pt>
                <c:pt idx="37664">
                  <c:v>121.90603958929999</c:v>
                </c:pt>
                <c:pt idx="37665">
                  <c:v>121.9140075709</c:v>
                </c:pt>
                <c:pt idx="37666">
                  <c:v>121.92093154840001</c:v>
                </c:pt>
                <c:pt idx="37667">
                  <c:v>121.9228257919</c:v>
                </c:pt>
                <c:pt idx="37668">
                  <c:v>121.9252631623</c:v>
                </c:pt>
                <c:pt idx="37669">
                  <c:v>121.92755312529999</c:v>
                </c:pt>
                <c:pt idx="37670">
                  <c:v>121.93331155689999</c:v>
                </c:pt>
                <c:pt idx="37671">
                  <c:v>121.93896376390001</c:v>
                </c:pt>
                <c:pt idx="37672">
                  <c:v>121.9401178073</c:v>
                </c:pt>
                <c:pt idx="37673">
                  <c:v>121.9409285575</c:v>
                </c:pt>
                <c:pt idx="37674">
                  <c:v>121.94190503740001</c:v>
                </c:pt>
                <c:pt idx="37675">
                  <c:v>121.946748985</c:v>
                </c:pt>
                <c:pt idx="37676">
                  <c:v>121.95208922720001</c:v>
                </c:pt>
                <c:pt idx="37677">
                  <c:v>121.9543297304</c:v>
                </c:pt>
                <c:pt idx="37678">
                  <c:v>121.9563341875</c:v>
                </c:pt>
                <c:pt idx="37679">
                  <c:v>121.9575142764</c:v>
                </c:pt>
                <c:pt idx="37680">
                  <c:v>121.9582336843</c:v>
                </c:pt>
                <c:pt idx="37681">
                  <c:v>121.9595022801</c:v>
                </c:pt>
                <c:pt idx="37682">
                  <c:v>121.9611077089</c:v>
                </c:pt>
                <c:pt idx="37683">
                  <c:v>121.9622636325</c:v>
                </c:pt>
                <c:pt idx="37684">
                  <c:v>121.9640198715</c:v>
                </c:pt>
                <c:pt idx="37685">
                  <c:v>121.96628976140001</c:v>
                </c:pt>
                <c:pt idx="37686">
                  <c:v>121.96856863329999</c:v>
                </c:pt>
                <c:pt idx="37687">
                  <c:v>121.96998021429999</c:v>
                </c:pt>
                <c:pt idx="37688">
                  <c:v>121.9713871564</c:v>
                </c:pt>
                <c:pt idx="37689">
                  <c:v>121.9723973369</c:v>
                </c:pt>
                <c:pt idx="37690">
                  <c:v>121.9738831057</c:v>
                </c:pt>
                <c:pt idx="37691">
                  <c:v>121.9774730301</c:v>
                </c:pt>
                <c:pt idx="37692">
                  <c:v>121.9802703685</c:v>
                </c:pt>
                <c:pt idx="37693">
                  <c:v>121.9817343639</c:v>
                </c:pt>
                <c:pt idx="37694">
                  <c:v>121.9849417451</c:v>
                </c:pt>
                <c:pt idx="37695">
                  <c:v>121.9894720891</c:v>
                </c:pt>
                <c:pt idx="37696">
                  <c:v>121.99166023079999</c:v>
                </c:pt>
                <c:pt idx="37697">
                  <c:v>121.9920811457</c:v>
                </c:pt>
                <c:pt idx="37698">
                  <c:v>121.998341767</c:v>
                </c:pt>
                <c:pt idx="37699">
                  <c:v>122.00783113999999</c:v>
                </c:pt>
                <c:pt idx="37700">
                  <c:v>122.0114189617</c:v>
                </c:pt>
                <c:pt idx="37701">
                  <c:v>122.0141438033</c:v>
                </c:pt>
                <c:pt idx="37702">
                  <c:v>122.0196241771</c:v>
                </c:pt>
                <c:pt idx="37703">
                  <c:v>122.02905302959999</c:v>
                </c:pt>
                <c:pt idx="37704">
                  <c:v>122.0393815338</c:v>
                </c:pt>
                <c:pt idx="37705">
                  <c:v>122.04309201869999</c:v>
                </c:pt>
                <c:pt idx="37706">
                  <c:v>122.043282093</c:v>
                </c:pt>
                <c:pt idx="37707">
                  <c:v>122.044689295</c:v>
                </c:pt>
                <c:pt idx="37708">
                  <c:v>122.0480248791</c:v>
                </c:pt>
                <c:pt idx="37709">
                  <c:v>122.0524267652</c:v>
                </c:pt>
                <c:pt idx="37710">
                  <c:v>122.0559895075</c:v>
                </c:pt>
                <c:pt idx="37711">
                  <c:v>122.05836569820001</c:v>
                </c:pt>
                <c:pt idx="37712">
                  <c:v>122.0599498067</c:v>
                </c:pt>
                <c:pt idx="37713">
                  <c:v>122.0619456884</c:v>
                </c:pt>
                <c:pt idx="37714">
                  <c:v>122.06503483269999</c:v>
                </c:pt>
                <c:pt idx="37715">
                  <c:v>122.0671955633</c:v>
                </c:pt>
                <c:pt idx="37716">
                  <c:v>122.0698210753</c:v>
                </c:pt>
                <c:pt idx="37717">
                  <c:v>122.0722962092</c:v>
                </c:pt>
                <c:pt idx="37718">
                  <c:v>122.0728441166</c:v>
                </c:pt>
                <c:pt idx="37719">
                  <c:v>122.07393789459999</c:v>
                </c:pt>
                <c:pt idx="37720">
                  <c:v>122.0757770634</c:v>
                </c:pt>
                <c:pt idx="37721">
                  <c:v>122.07831573910001</c:v>
                </c:pt>
                <c:pt idx="37722">
                  <c:v>122.0819107674</c:v>
                </c:pt>
                <c:pt idx="37723">
                  <c:v>122.0858098124</c:v>
                </c:pt>
                <c:pt idx="37724">
                  <c:v>122.0927126975</c:v>
                </c:pt>
                <c:pt idx="37725">
                  <c:v>122.09799868250001</c:v>
                </c:pt>
                <c:pt idx="37726">
                  <c:v>122.10020579570001</c:v>
                </c:pt>
                <c:pt idx="37727">
                  <c:v>122.1027252831</c:v>
                </c:pt>
                <c:pt idx="37728">
                  <c:v>122.1038447183</c:v>
                </c:pt>
                <c:pt idx="37729">
                  <c:v>122.10481242900001</c:v>
                </c:pt>
                <c:pt idx="37730">
                  <c:v>122.10623612329999</c:v>
                </c:pt>
                <c:pt idx="37731">
                  <c:v>122.10758422320001</c:v>
                </c:pt>
                <c:pt idx="37732">
                  <c:v>122.1082629597</c:v>
                </c:pt>
                <c:pt idx="37733">
                  <c:v>122.1098471002</c:v>
                </c:pt>
                <c:pt idx="37734">
                  <c:v>122.11246927729999</c:v>
                </c:pt>
                <c:pt idx="37735">
                  <c:v>122.11641620589999</c:v>
                </c:pt>
                <c:pt idx="37736">
                  <c:v>122.11975711060001</c:v>
                </c:pt>
                <c:pt idx="37737">
                  <c:v>122.1231976652</c:v>
                </c:pt>
                <c:pt idx="37738">
                  <c:v>122.1274694</c:v>
                </c:pt>
                <c:pt idx="37739">
                  <c:v>122.12918552950001</c:v>
                </c:pt>
                <c:pt idx="37740">
                  <c:v>122.13022055659999</c:v>
                </c:pt>
                <c:pt idx="37741">
                  <c:v>122.13249391700001</c:v>
                </c:pt>
                <c:pt idx="37742">
                  <c:v>122.1345680915</c:v>
                </c:pt>
                <c:pt idx="37743">
                  <c:v>122.13565018040001</c:v>
                </c:pt>
                <c:pt idx="37744">
                  <c:v>122.1394528547</c:v>
                </c:pt>
                <c:pt idx="37745">
                  <c:v>122.1428899293</c:v>
                </c:pt>
                <c:pt idx="37746">
                  <c:v>122.1439044208</c:v>
                </c:pt>
                <c:pt idx="37747">
                  <c:v>122.1458408064</c:v>
                </c:pt>
                <c:pt idx="37748">
                  <c:v>122.1494009502</c:v>
                </c:pt>
                <c:pt idx="37749">
                  <c:v>122.1543234307</c:v>
                </c:pt>
                <c:pt idx="37750">
                  <c:v>122.16001657069999</c:v>
                </c:pt>
                <c:pt idx="37751">
                  <c:v>122.1639876869</c:v>
                </c:pt>
                <c:pt idx="37752">
                  <c:v>122.1647085928</c:v>
                </c:pt>
                <c:pt idx="37753">
                  <c:v>122.1663751194</c:v>
                </c:pt>
                <c:pt idx="37754">
                  <c:v>122.1684587557</c:v>
                </c:pt>
                <c:pt idx="37755">
                  <c:v>122.1703959325</c:v>
                </c:pt>
                <c:pt idx="37756">
                  <c:v>122.172191095</c:v>
                </c:pt>
                <c:pt idx="37757">
                  <c:v>122.1731094189</c:v>
                </c:pt>
                <c:pt idx="37758">
                  <c:v>122.17469170219999</c:v>
                </c:pt>
                <c:pt idx="37759">
                  <c:v>122.1761904011</c:v>
                </c:pt>
                <c:pt idx="37760">
                  <c:v>122.1772955854</c:v>
                </c:pt>
                <c:pt idx="37761">
                  <c:v>122.1778703673</c:v>
                </c:pt>
                <c:pt idx="37762">
                  <c:v>122.17853406970001</c:v>
                </c:pt>
                <c:pt idx="37763">
                  <c:v>122.1806639168</c:v>
                </c:pt>
                <c:pt idx="37764">
                  <c:v>122.18291440660001</c:v>
                </c:pt>
                <c:pt idx="37765">
                  <c:v>122.1837466856</c:v>
                </c:pt>
                <c:pt idx="37766">
                  <c:v>122.187232798</c:v>
                </c:pt>
                <c:pt idx="37767">
                  <c:v>122.192632903</c:v>
                </c:pt>
                <c:pt idx="37768">
                  <c:v>122.19634788019999</c:v>
                </c:pt>
                <c:pt idx="37769">
                  <c:v>122.1981256</c:v>
                </c:pt>
                <c:pt idx="37770">
                  <c:v>122.2003815931</c:v>
                </c:pt>
                <c:pt idx="37771">
                  <c:v>122.2029926292</c:v>
                </c:pt>
                <c:pt idx="37772">
                  <c:v>122.20442660320001</c:v>
                </c:pt>
                <c:pt idx="37773">
                  <c:v>122.20806062059999</c:v>
                </c:pt>
                <c:pt idx="37774">
                  <c:v>122.2110675441</c:v>
                </c:pt>
                <c:pt idx="37775">
                  <c:v>122.21194529669999</c:v>
                </c:pt>
                <c:pt idx="37776">
                  <c:v>122.213041711</c:v>
                </c:pt>
                <c:pt idx="37777">
                  <c:v>122.2140887277</c:v>
                </c:pt>
                <c:pt idx="37778">
                  <c:v>122.21599086640001</c:v>
                </c:pt>
                <c:pt idx="37779">
                  <c:v>122.2192786024</c:v>
                </c:pt>
                <c:pt idx="37780">
                  <c:v>122.223369124</c:v>
                </c:pt>
                <c:pt idx="37781">
                  <c:v>122.2257759006</c:v>
                </c:pt>
                <c:pt idx="37782">
                  <c:v>122.2280741373</c:v>
                </c:pt>
                <c:pt idx="37783">
                  <c:v>122.2313161021</c:v>
                </c:pt>
                <c:pt idx="37784">
                  <c:v>122.23437832259999</c:v>
                </c:pt>
                <c:pt idx="37785">
                  <c:v>122.2365378853</c:v>
                </c:pt>
                <c:pt idx="37786">
                  <c:v>122.2367175543</c:v>
                </c:pt>
                <c:pt idx="37787">
                  <c:v>122.2368303667</c:v>
                </c:pt>
                <c:pt idx="37788">
                  <c:v>122.2376883398</c:v>
                </c:pt>
                <c:pt idx="37789">
                  <c:v>122.2406702175</c:v>
                </c:pt>
                <c:pt idx="37790">
                  <c:v>122.2433017104</c:v>
                </c:pt>
                <c:pt idx="37791">
                  <c:v>122.24502687979999</c:v>
                </c:pt>
                <c:pt idx="37792">
                  <c:v>122.2471666523</c:v>
                </c:pt>
                <c:pt idx="37793">
                  <c:v>122.24925609829999</c:v>
                </c:pt>
                <c:pt idx="37794">
                  <c:v>122.2524318344</c:v>
                </c:pt>
                <c:pt idx="37795">
                  <c:v>122.2548009496</c:v>
                </c:pt>
                <c:pt idx="37796">
                  <c:v>122.25594823359999</c:v>
                </c:pt>
                <c:pt idx="37797">
                  <c:v>122.2580077974</c:v>
                </c:pt>
                <c:pt idx="37798">
                  <c:v>122.2595857222</c:v>
                </c:pt>
                <c:pt idx="37799">
                  <c:v>122.26165127030001</c:v>
                </c:pt>
                <c:pt idx="37800">
                  <c:v>122.2636271336</c:v>
                </c:pt>
                <c:pt idx="37801">
                  <c:v>122.265029865</c:v>
                </c:pt>
                <c:pt idx="37802">
                  <c:v>122.26640177340001</c:v>
                </c:pt>
                <c:pt idx="37803">
                  <c:v>122.26787991739999</c:v>
                </c:pt>
                <c:pt idx="37804">
                  <c:v>122.2723983419</c:v>
                </c:pt>
                <c:pt idx="37805">
                  <c:v>122.27582656129999</c:v>
                </c:pt>
                <c:pt idx="37806">
                  <c:v>122.2778880356</c:v>
                </c:pt>
                <c:pt idx="37807">
                  <c:v>122.2806404159</c:v>
                </c:pt>
                <c:pt idx="37808">
                  <c:v>122.2819389144</c:v>
                </c:pt>
                <c:pt idx="37809">
                  <c:v>122.283677525</c:v>
                </c:pt>
                <c:pt idx="37810">
                  <c:v>122.2867986144</c:v>
                </c:pt>
                <c:pt idx="37811">
                  <c:v>122.2887224631</c:v>
                </c:pt>
                <c:pt idx="37812">
                  <c:v>122.2892024966</c:v>
                </c:pt>
                <c:pt idx="37813">
                  <c:v>122.2907422455</c:v>
                </c:pt>
                <c:pt idx="37814">
                  <c:v>122.2946203731</c:v>
                </c:pt>
                <c:pt idx="37815">
                  <c:v>122.29790000289999</c:v>
                </c:pt>
                <c:pt idx="37816">
                  <c:v>122.3003361299</c:v>
                </c:pt>
                <c:pt idx="37817">
                  <c:v>122.3020777568</c:v>
                </c:pt>
                <c:pt idx="37818">
                  <c:v>122.30362160369999</c:v>
                </c:pt>
                <c:pt idx="37819">
                  <c:v>122.309077707</c:v>
                </c:pt>
                <c:pt idx="37820">
                  <c:v>122.31442162650001</c:v>
                </c:pt>
                <c:pt idx="37821">
                  <c:v>122.31868041520001</c:v>
                </c:pt>
                <c:pt idx="37822">
                  <c:v>122.3231707926</c:v>
                </c:pt>
                <c:pt idx="37823">
                  <c:v>122.32673063670001</c:v>
                </c:pt>
                <c:pt idx="37824">
                  <c:v>122.3296421093</c:v>
                </c:pt>
                <c:pt idx="37825">
                  <c:v>122.3315370987</c:v>
                </c:pt>
                <c:pt idx="37826">
                  <c:v>122.3346092706</c:v>
                </c:pt>
                <c:pt idx="37827">
                  <c:v>122.33863870979999</c:v>
                </c:pt>
                <c:pt idx="37828">
                  <c:v>122.3423683021</c:v>
                </c:pt>
                <c:pt idx="37829">
                  <c:v>122.34449761</c:v>
                </c:pt>
                <c:pt idx="37830">
                  <c:v>122.34516435979999</c:v>
                </c:pt>
                <c:pt idx="37831">
                  <c:v>122.34596195340001</c:v>
                </c:pt>
                <c:pt idx="37832">
                  <c:v>122.3467898219</c:v>
                </c:pt>
                <c:pt idx="37833">
                  <c:v>122.3478987001</c:v>
                </c:pt>
                <c:pt idx="37834">
                  <c:v>122.34866568939999</c:v>
                </c:pt>
                <c:pt idx="37835">
                  <c:v>122.35254485110001</c:v>
                </c:pt>
                <c:pt idx="37836">
                  <c:v>122.3569287749</c:v>
                </c:pt>
                <c:pt idx="37837">
                  <c:v>122.358424562</c:v>
                </c:pt>
                <c:pt idx="37838">
                  <c:v>122.3595385564</c:v>
                </c:pt>
                <c:pt idx="37839">
                  <c:v>122.36168771</c:v>
                </c:pt>
                <c:pt idx="37840">
                  <c:v>122.3656580056</c:v>
                </c:pt>
                <c:pt idx="37841">
                  <c:v>122.3682063999</c:v>
                </c:pt>
                <c:pt idx="37842">
                  <c:v>122.3700777656</c:v>
                </c:pt>
                <c:pt idx="37843">
                  <c:v>122.3720545141</c:v>
                </c:pt>
                <c:pt idx="37844">
                  <c:v>122.3729042649</c:v>
                </c:pt>
                <c:pt idx="37845">
                  <c:v>122.3734043626</c:v>
                </c:pt>
                <c:pt idx="37846">
                  <c:v>122.3743122087</c:v>
                </c:pt>
                <c:pt idx="37847">
                  <c:v>122.37588787590001</c:v>
                </c:pt>
                <c:pt idx="37848">
                  <c:v>122.3770128541</c:v>
                </c:pt>
                <c:pt idx="37849">
                  <c:v>122.3773207759</c:v>
                </c:pt>
                <c:pt idx="37850">
                  <c:v>122.3790353386</c:v>
                </c:pt>
                <c:pt idx="37851">
                  <c:v>122.3817419376</c:v>
                </c:pt>
                <c:pt idx="37852">
                  <c:v>122.3831282877</c:v>
                </c:pt>
                <c:pt idx="37853">
                  <c:v>122.3847611131</c:v>
                </c:pt>
                <c:pt idx="37854">
                  <c:v>122.38995502660001</c:v>
                </c:pt>
                <c:pt idx="37855">
                  <c:v>122.3953600759</c:v>
                </c:pt>
                <c:pt idx="37856">
                  <c:v>122.3970901524</c:v>
                </c:pt>
                <c:pt idx="37857">
                  <c:v>122.399158548</c:v>
                </c:pt>
                <c:pt idx="37858">
                  <c:v>122.40225400289999</c:v>
                </c:pt>
                <c:pt idx="37859">
                  <c:v>122.40463594800001</c:v>
                </c:pt>
                <c:pt idx="37860">
                  <c:v>122.40677366769999</c:v>
                </c:pt>
                <c:pt idx="37861">
                  <c:v>122.4109255434</c:v>
                </c:pt>
                <c:pt idx="37862">
                  <c:v>122.4162771972</c:v>
                </c:pt>
                <c:pt idx="37863">
                  <c:v>122.41853908900001</c:v>
                </c:pt>
                <c:pt idx="37864">
                  <c:v>122.420851388</c:v>
                </c:pt>
                <c:pt idx="37865">
                  <c:v>122.4244956328</c:v>
                </c:pt>
                <c:pt idx="37866">
                  <c:v>122.42684860200001</c:v>
                </c:pt>
                <c:pt idx="37867">
                  <c:v>122.4304332374</c:v>
                </c:pt>
                <c:pt idx="37868">
                  <c:v>122.4336966887</c:v>
                </c:pt>
                <c:pt idx="37869">
                  <c:v>122.43457044439999</c:v>
                </c:pt>
                <c:pt idx="37870">
                  <c:v>122.4361287569</c:v>
                </c:pt>
                <c:pt idx="37871">
                  <c:v>122.43803595200001</c:v>
                </c:pt>
                <c:pt idx="37872">
                  <c:v>122.4416087891</c:v>
                </c:pt>
                <c:pt idx="37873">
                  <c:v>122.4449429805</c:v>
                </c:pt>
                <c:pt idx="37874">
                  <c:v>122.4458916983</c:v>
                </c:pt>
                <c:pt idx="37875">
                  <c:v>122.44865121550001</c:v>
                </c:pt>
                <c:pt idx="37876">
                  <c:v>122.4511711097</c:v>
                </c:pt>
                <c:pt idx="37877">
                  <c:v>122.4565593961</c:v>
                </c:pt>
                <c:pt idx="37878">
                  <c:v>122.46615744650001</c:v>
                </c:pt>
                <c:pt idx="37879">
                  <c:v>122.4707499176</c:v>
                </c:pt>
                <c:pt idx="37880">
                  <c:v>122.4716994069</c:v>
                </c:pt>
                <c:pt idx="37881">
                  <c:v>122.472617376</c:v>
                </c:pt>
                <c:pt idx="37882">
                  <c:v>122.47269371660001</c:v>
                </c:pt>
                <c:pt idx="37883">
                  <c:v>122.4730485418</c:v>
                </c:pt>
                <c:pt idx="37884">
                  <c:v>122.4757309917</c:v>
                </c:pt>
                <c:pt idx="37885">
                  <c:v>122.47815101729999</c:v>
                </c:pt>
                <c:pt idx="37886">
                  <c:v>122.47857152829999</c:v>
                </c:pt>
                <c:pt idx="37887">
                  <c:v>122.480705974</c:v>
                </c:pt>
                <c:pt idx="37888">
                  <c:v>122.4833058167</c:v>
                </c:pt>
                <c:pt idx="37889">
                  <c:v>122.4860127036</c:v>
                </c:pt>
                <c:pt idx="37890">
                  <c:v>122.49109249200001</c:v>
                </c:pt>
                <c:pt idx="37891">
                  <c:v>122.49464554159999</c:v>
                </c:pt>
                <c:pt idx="37892">
                  <c:v>122.5000718591</c:v>
                </c:pt>
                <c:pt idx="37893">
                  <c:v>122.50615983350001</c:v>
                </c:pt>
                <c:pt idx="37894">
                  <c:v>122.50729467719999</c:v>
                </c:pt>
                <c:pt idx="37895">
                  <c:v>122.5074465224</c:v>
                </c:pt>
                <c:pt idx="37896">
                  <c:v>122.5098956043</c:v>
                </c:pt>
                <c:pt idx="37897">
                  <c:v>122.5153329</c:v>
                </c:pt>
                <c:pt idx="37898">
                  <c:v>122.52303692540001</c:v>
                </c:pt>
                <c:pt idx="37899">
                  <c:v>122.5277978047</c:v>
                </c:pt>
                <c:pt idx="37900">
                  <c:v>122.52788903219999</c:v>
                </c:pt>
                <c:pt idx="37901">
                  <c:v>122.528255683</c:v>
                </c:pt>
                <c:pt idx="37902">
                  <c:v>122.5289025929</c:v>
                </c:pt>
                <c:pt idx="37903">
                  <c:v>122.5303536186</c:v>
                </c:pt>
                <c:pt idx="37904">
                  <c:v>122.5330028913</c:v>
                </c:pt>
                <c:pt idx="37905">
                  <c:v>122.53642996240001</c:v>
                </c:pt>
                <c:pt idx="37906">
                  <c:v>122.5389025466</c:v>
                </c:pt>
                <c:pt idx="37907">
                  <c:v>122.54091390809999</c:v>
                </c:pt>
                <c:pt idx="37908">
                  <c:v>122.542486684</c:v>
                </c:pt>
                <c:pt idx="37909">
                  <c:v>122.54268661170001</c:v>
                </c:pt>
                <c:pt idx="37910">
                  <c:v>122.5427861009</c:v>
                </c:pt>
                <c:pt idx="37911">
                  <c:v>122.5434434184</c:v>
                </c:pt>
                <c:pt idx="37912">
                  <c:v>122.5451243926</c:v>
                </c:pt>
                <c:pt idx="37913">
                  <c:v>122.54851111879999</c:v>
                </c:pt>
                <c:pt idx="37914">
                  <c:v>122.55104342209999</c:v>
                </c:pt>
                <c:pt idx="37915">
                  <c:v>122.5515233615</c:v>
                </c:pt>
                <c:pt idx="37916">
                  <c:v>122.5521447488</c:v>
                </c:pt>
                <c:pt idx="37917">
                  <c:v>122.556178437</c:v>
                </c:pt>
                <c:pt idx="37918">
                  <c:v>122.56100692779999</c:v>
                </c:pt>
                <c:pt idx="37919">
                  <c:v>122.5621704651</c:v>
                </c:pt>
                <c:pt idx="37920">
                  <c:v>122.56518895950001</c:v>
                </c:pt>
                <c:pt idx="37921">
                  <c:v>122.5684415299</c:v>
                </c:pt>
                <c:pt idx="37922">
                  <c:v>122.57181296</c:v>
                </c:pt>
                <c:pt idx="37923">
                  <c:v>122.57504405589999</c:v>
                </c:pt>
                <c:pt idx="37924">
                  <c:v>122.57692106259999</c:v>
                </c:pt>
                <c:pt idx="37925">
                  <c:v>122.5805133504</c:v>
                </c:pt>
                <c:pt idx="37926">
                  <c:v>122.58271546490001</c:v>
                </c:pt>
                <c:pt idx="37927">
                  <c:v>122.584033367</c:v>
                </c:pt>
                <c:pt idx="37928">
                  <c:v>122.58731435519999</c:v>
                </c:pt>
                <c:pt idx="37929">
                  <c:v>122.5903400227</c:v>
                </c:pt>
                <c:pt idx="37930">
                  <c:v>122.5936023845</c:v>
                </c:pt>
                <c:pt idx="37931">
                  <c:v>122.5971687216</c:v>
                </c:pt>
                <c:pt idx="37932">
                  <c:v>122.6001490844</c:v>
                </c:pt>
                <c:pt idx="37933">
                  <c:v>122.6024553697</c:v>
                </c:pt>
                <c:pt idx="37934">
                  <c:v>122.6038702155</c:v>
                </c:pt>
                <c:pt idx="37935">
                  <c:v>122.6054727981</c:v>
                </c:pt>
                <c:pt idx="37936">
                  <c:v>122.6085788099</c:v>
                </c:pt>
                <c:pt idx="37937">
                  <c:v>122.6120020626</c:v>
                </c:pt>
                <c:pt idx="37938">
                  <c:v>122.6180501921</c:v>
                </c:pt>
                <c:pt idx="37939">
                  <c:v>122.62756162940001</c:v>
                </c:pt>
                <c:pt idx="37940">
                  <c:v>122.6326903983</c:v>
                </c:pt>
                <c:pt idx="37941">
                  <c:v>122.6359935532</c:v>
                </c:pt>
                <c:pt idx="37942">
                  <c:v>122.63849297420001</c:v>
                </c:pt>
                <c:pt idx="37943">
                  <c:v>122.6392041403</c:v>
                </c:pt>
                <c:pt idx="37944">
                  <c:v>122.6402561373</c:v>
                </c:pt>
                <c:pt idx="37945">
                  <c:v>122.6420213903</c:v>
                </c:pt>
                <c:pt idx="37946">
                  <c:v>122.6454987333</c:v>
                </c:pt>
                <c:pt idx="37947">
                  <c:v>122.6478887219</c:v>
                </c:pt>
                <c:pt idx="37948">
                  <c:v>122.6482946261</c:v>
                </c:pt>
                <c:pt idx="37949">
                  <c:v>122.6506669923</c:v>
                </c:pt>
                <c:pt idx="37950">
                  <c:v>122.6566904492</c:v>
                </c:pt>
                <c:pt idx="37951">
                  <c:v>122.66092155539999</c:v>
                </c:pt>
                <c:pt idx="37952">
                  <c:v>122.6628492971</c:v>
                </c:pt>
                <c:pt idx="37953">
                  <c:v>122.6648125932</c:v>
                </c:pt>
                <c:pt idx="37954">
                  <c:v>122.668930925</c:v>
                </c:pt>
                <c:pt idx="37955">
                  <c:v>122.6741704611</c:v>
                </c:pt>
                <c:pt idx="37956">
                  <c:v>122.6785122861</c:v>
                </c:pt>
                <c:pt idx="37957">
                  <c:v>122.6820761738</c:v>
                </c:pt>
                <c:pt idx="37958">
                  <c:v>122.68489854080001</c:v>
                </c:pt>
                <c:pt idx="37959">
                  <c:v>122.6875824259</c:v>
                </c:pt>
                <c:pt idx="37960">
                  <c:v>122.6897572166</c:v>
                </c:pt>
                <c:pt idx="37961">
                  <c:v>122.69342824260001</c:v>
                </c:pt>
                <c:pt idx="37962">
                  <c:v>122.6961307211</c:v>
                </c:pt>
                <c:pt idx="37963">
                  <c:v>122.69874714469999</c:v>
                </c:pt>
                <c:pt idx="37964">
                  <c:v>122.70270464710001</c:v>
                </c:pt>
                <c:pt idx="37965">
                  <c:v>122.7057167127</c:v>
                </c:pt>
                <c:pt idx="37966">
                  <c:v>122.70808860229999</c:v>
                </c:pt>
                <c:pt idx="37967">
                  <c:v>122.71082132630001</c:v>
                </c:pt>
                <c:pt idx="37968">
                  <c:v>122.7149532956</c:v>
                </c:pt>
                <c:pt idx="37969">
                  <c:v>122.72153045730001</c:v>
                </c:pt>
                <c:pt idx="37970">
                  <c:v>122.72924183799999</c:v>
                </c:pt>
                <c:pt idx="37971">
                  <c:v>122.7339497753</c:v>
                </c:pt>
                <c:pt idx="37972">
                  <c:v>122.73606792530001</c:v>
                </c:pt>
                <c:pt idx="37973">
                  <c:v>122.7386173567</c:v>
                </c:pt>
                <c:pt idx="37974">
                  <c:v>122.74065431219999</c:v>
                </c:pt>
                <c:pt idx="37975">
                  <c:v>122.74374639769999</c:v>
                </c:pt>
                <c:pt idx="37976">
                  <c:v>122.74651399690001</c:v>
                </c:pt>
                <c:pt idx="37977">
                  <c:v>122.7470035246</c:v>
                </c:pt>
                <c:pt idx="37978">
                  <c:v>122.7497174658</c:v>
                </c:pt>
                <c:pt idx="37979">
                  <c:v>122.7525298445</c:v>
                </c:pt>
                <c:pt idx="37980">
                  <c:v>122.75501024019999</c:v>
                </c:pt>
                <c:pt idx="37981">
                  <c:v>122.7603692463</c:v>
                </c:pt>
                <c:pt idx="37982">
                  <c:v>122.7644362816</c:v>
                </c:pt>
                <c:pt idx="37983">
                  <c:v>122.76579732259999</c:v>
                </c:pt>
                <c:pt idx="37984">
                  <c:v>122.76759782809999</c:v>
                </c:pt>
                <c:pt idx="37985">
                  <c:v>122.7695525191</c:v>
                </c:pt>
                <c:pt idx="37986">
                  <c:v>122.77042607760001</c:v>
                </c:pt>
                <c:pt idx="37987">
                  <c:v>122.7713049577</c:v>
                </c:pt>
                <c:pt idx="37988">
                  <c:v>122.7723308611</c:v>
                </c:pt>
                <c:pt idx="37989">
                  <c:v>122.77376104539999</c:v>
                </c:pt>
                <c:pt idx="37990">
                  <c:v>122.7766331848</c:v>
                </c:pt>
                <c:pt idx="37991">
                  <c:v>122.7833236668</c:v>
                </c:pt>
                <c:pt idx="37992">
                  <c:v>122.7930371986</c:v>
                </c:pt>
                <c:pt idx="37993">
                  <c:v>122.7988883631</c:v>
                </c:pt>
                <c:pt idx="37994">
                  <c:v>122.80135645199999</c:v>
                </c:pt>
                <c:pt idx="37995">
                  <c:v>122.8056408881</c:v>
                </c:pt>
                <c:pt idx="37996">
                  <c:v>122.8086349001</c:v>
                </c:pt>
                <c:pt idx="37997">
                  <c:v>122.8088479501</c:v>
                </c:pt>
                <c:pt idx="37998">
                  <c:v>122.8089185807</c:v>
                </c:pt>
                <c:pt idx="37999">
                  <c:v>122.80916277750001</c:v>
                </c:pt>
                <c:pt idx="38000">
                  <c:v>122.81026338469999</c:v>
                </c:pt>
                <c:pt idx="38001">
                  <c:v>122.8126191212</c:v>
                </c:pt>
                <c:pt idx="38002">
                  <c:v>122.81879219229999</c:v>
                </c:pt>
                <c:pt idx="38003">
                  <c:v>122.82733779900001</c:v>
                </c:pt>
                <c:pt idx="38004">
                  <c:v>122.8315184296</c:v>
                </c:pt>
                <c:pt idx="38005">
                  <c:v>122.8327934009</c:v>
                </c:pt>
                <c:pt idx="38006">
                  <c:v>122.8355622281</c:v>
                </c:pt>
                <c:pt idx="38007">
                  <c:v>122.83801696330001</c:v>
                </c:pt>
                <c:pt idx="38008">
                  <c:v>122.8398917648</c:v>
                </c:pt>
                <c:pt idx="38009">
                  <c:v>122.84282824810001</c:v>
                </c:pt>
                <c:pt idx="38010">
                  <c:v>122.8450121378</c:v>
                </c:pt>
                <c:pt idx="38011">
                  <c:v>122.8469637857</c:v>
                </c:pt>
                <c:pt idx="38012">
                  <c:v>122.84931851979999</c:v>
                </c:pt>
                <c:pt idx="38013">
                  <c:v>122.8505942868</c:v>
                </c:pt>
                <c:pt idx="38014">
                  <c:v>122.8514366032</c:v>
                </c:pt>
                <c:pt idx="38015">
                  <c:v>122.8550138504</c:v>
                </c:pt>
                <c:pt idx="38016">
                  <c:v>122.86278935350001</c:v>
                </c:pt>
                <c:pt idx="38017">
                  <c:v>122.867653237</c:v>
                </c:pt>
                <c:pt idx="38018">
                  <c:v>122.8693300983</c:v>
                </c:pt>
                <c:pt idx="38019">
                  <c:v>122.87151914179999</c:v>
                </c:pt>
                <c:pt idx="38020">
                  <c:v>122.8727997108</c:v>
                </c:pt>
                <c:pt idx="38021">
                  <c:v>122.8750267412</c:v>
                </c:pt>
                <c:pt idx="38022">
                  <c:v>122.87719831779999</c:v>
                </c:pt>
                <c:pt idx="38023">
                  <c:v>122.878315824</c:v>
                </c:pt>
                <c:pt idx="38024">
                  <c:v>122.87906720319999</c:v>
                </c:pt>
                <c:pt idx="38025">
                  <c:v>122.8827760259</c:v>
                </c:pt>
                <c:pt idx="38026">
                  <c:v>122.8893207238</c:v>
                </c:pt>
                <c:pt idx="38027">
                  <c:v>122.89239915660001</c:v>
                </c:pt>
                <c:pt idx="38028">
                  <c:v>122.8931218612</c:v>
                </c:pt>
                <c:pt idx="38029">
                  <c:v>122.8964597386</c:v>
                </c:pt>
                <c:pt idx="38030">
                  <c:v>122.9008680158</c:v>
                </c:pt>
                <c:pt idx="38031">
                  <c:v>122.9025840396</c:v>
                </c:pt>
                <c:pt idx="38032">
                  <c:v>122.903937626</c:v>
                </c:pt>
                <c:pt idx="38033">
                  <c:v>122.90593520039999</c:v>
                </c:pt>
                <c:pt idx="38034">
                  <c:v>122.9074567072</c:v>
                </c:pt>
                <c:pt idx="38035">
                  <c:v>122.91266016439999</c:v>
                </c:pt>
                <c:pt idx="38036">
                  <c:v>122.9175235583</c:v>
                </c:pt>
                <c:pt idx="38037">
                  <c:v>122.9186148357</c:v>
                </c:pt>
                <c:pt idx="38038">
                  <c:v>122.91932368019999</c:v>
                </c:pt>
                <c:pt idx="38039">
                  <c:v>122.9203540518</c:v>
                </c:pt>
                <c:pt idx="38040">
                  <c:v>122.9231959924</c:v>
                </c:pt>
                <c:pt idx="38041">
                  <c:v>122.92553328149999</c:v>
                </c:pt>
                <c:pt idx="38042">
                  <c:v>122.9264261058</c:v>
                </c:pt>
                <c:pt idx="38043">
                  <c:v>122.92797158899999</c:v>
                </c:pt>
                <c:pt idx="38044">
                  <c:v>122.931111086</c:v>
                </c:pt>
                <c:pt idx="38045">
                  <c:v>122.9335596081</c:v>
                </c:pt>
                <c:pt idx="38046">
                  <c:v>122.9359935887</c:v>
                </c:pt>
                <c:pt idx="38047">
                  <c:v>122.93818824660001</c:v>
                </c:pt>
                <c:pt idx="38048">
                  <c:v>122.93999601119999</c:v>
                </c:pt>
                <c:pt idx="38049">
                  <c:v>122.9459194131</c:v>
                </c:pt>
                <c:pt idx="38050">
                  <c:v>122.9510355467</c:v>
                </c:pt>
                <c:pt idx="38051">
                  <c:v>122.95418470910001</c:v>
                </c:pt>
                <c:pt idx="38052">
                  <c:v>122.9566077966</c:v>
                </c:pt>
                <c:pt idx="38053">
                  <c:v>122.9579859023</c:v>
                </c:pt>
                <c:pt idx="38054">
                  <c:v>122.96125008</c:v>
                </c:pt>
                <c:pt idx="38055">
                  <c:v>122.96819533679999</c:v>
                </c:pt>
                <c:pt idx="38056">
                  <c:v>122.97340027680001</c:v>
                </c:pt>
                <c:pt idx="38057">
                  <c:v>122.9752651285</c:v>
                </c:pt>
                <c:pt idx="38058">
                  <c:v>122.97909799049999</c:v>
                </c:pt>
                <c:pt idx="38059">
                  <c:v>122.98317179030001</c:v>
                </c:pt>
                <c:pt idx="38060">
                  <c:v>122.9854933333</c:v>
                </c:pt>
                <c:pt idx="38061">
                  <c:v>122.9878010835</c:v>
                </c:pt>
                <c:pt idx="38062">
                  <c:v>122.99036511990001</c:v>
                </c:pt>
                <c:pt idx="38063">
                  <c:v>122.993294361</c:v>
                </c:pt>
                <c:pt idx="38064">
                  <c:v>122.9971838781</c:v>
                </c:pt>
                <c:pt idx="38065">
                  <c:v>122.9995681012</c:v>
                </c:pt>
                <c:pt idx="38066">
                  <c:v>123.0035864832</c:v>
                </c:pt>
                <c:pt idx="38067">
                  <c:v>123.00707969370001</c:v>
                </c:pt>
                <c:pt idx="38068">
                  <c:v>123.00748130220001</c:v>
                </c:pt>
                <c:pt idx="38069">
                  <c:v>123.0078184611</c:v>
                </c:pt>
                <c:pt idx="38070">
                  <c:v>123.0090973428</c:v>
                </c:pt>
                <c:pt idx="38071">
                  <c:v>123.01100842779999</c:v>
                </c:pt>
                <c:pt idx="38072">
                  <c:v>123.0118414654</c:v>
                </c:pt>
                <c:pt idx="38073">
                  <c:v>123.01602461340001</c:v>
                </c:pt>
                <c:pt idx="38074">
                  <c:v>123.0224443053</c:v>
                </c:pt>
                <c:pt idx="38075">
                  <c:v>123.0256017825</c:v>
                </c:pt>
                <c:pt idx="38076">
                  <c:v>123.0323804829</c:v>
                </c:pt>
                <c:pt idx="38077">
                  <c:v>123.04235585160001</c:v>
                </c:pt>
                <c:pt idx="38078">
                  <c:v>123.0467346463</c:v>
                </c:pt>
                <c:pt idx="38079">
                  <c:v>123.0486875152</c:v>
                </c:pt>
                <c:pt idx="38080">
                  <c:v>123.0510672196</c:v>
                </c:pt>
                <c:pt idx="38081">
                  <c:v>123.0534475038</c:v>
                </c:pt>
                <c:pt idx="38082">
                  <c:v>123.0608687081</c:v>
                </c:pt>
                <c:pt idx="38083">
                  <c:v>123.06707115730001</c:v>
                </c:pt>
                <c:pt idx="38084">
                  <c:v>123.0706129757</c:v>
                </c:pt>
                <c:pt idx="38085">
                  <c:v>123.0760675415</c:v>
                </c:pt>
                <c:pt idx="38086">
                  <c:v>123.07834755250001</c:v>
                </c:pt>
                <c:pt idx="38087">
                  <c:v>123.0787790131</c:v>
                </c:pt>
                <c:pt idx="38088">
                  <c:v>123.0808196437</c:v>
                </c:pt>
                <c:pt idx="38089">
                  <c:v>123.0826330829</c:v>
                </c:pt>
                <c:pt idx="38090">
                  <c:v>123.082906901</c:v>
                </c:pt>
                <c:pt idx="38091">
                  <c:v>123.0835880935</c:v>
                </c:pt>
                <c:pt idx="38092">
                  <c:v>123.0849913624</c:v>
                </c:pt>
                <c:pt idx="38093">
                  <c:v>123.08726090499999</c:v>
                </c:pt>
                <c:pt idx="38094">
                  <c:v>123.0899050041</c:v>
                </c:pt>
                <c:pt idx="38095">
                  <c:v>123.0921925578</c:v>
                </c:pt>
                <c:pt idx="38096">
                  <c:v>123.09575468840001</c:v>
                </c:pt>
                <c:pt idx="38097">
                  <c:v>123.1003569363</c:v>
                </c:pt>
                <c:pt idx="38098">
                  <c:v>123.1054563548</c:v>
                </c:pt>
                <c:pt idx="38099">
                  <c:v>123.1090538441</c:v>
                </c:pt>
                <c:pt idx="38100">
                  <c:v>123.1100089417</c:v>
                </c:pt>
                <c:pt idx="38101">
                  <c:v>123.1120848772</c:v>
                </c:pt>
                <c:pt idx="38102">
                  <c:v>123.11488425260001</c:v>
                </c:pt>
                <c:pt idx="38103">
                  <c:v>123.1159818304</c:v>
                </c:pt>
                <c:pt idx="38104">
                  <c:v>123.1183188225</c:v>
                </c:pt>
                <c:pt idx="38105">
                  <c:v>123.1228363978</c:v>
                </c:pt>
                <c:pt idx="38106">
                  <c:v>123.1314785277</c:v>
                </c:pt>
                <c:pt idx="38107">
                  <c:v>123.14032631320001</c:v>
                </c:pt>
                <c:pt idx="38108">
                  <c:v>123.143140258</c:v>
                </c:pt>
                <c:pt idx="38109">
                  <c:v>123.1439191858</c:v>
                </c:pt>
                <c:pt idx="38110">
                  <c:v>123.14470600289999</c:v>
                </c:pt>
                <c:pt idx="38111">
                  <c:v>123.1454147004</c:v>
                </c:pt>
                <c:pt idx="38112">
                  <c:v>123.1467324998</c:v>
                </c:pt>
                <c:pt idx="38113">
                  <c:v>123.1498508528</c:v>
                </c:pt>
                <c:pt idx="38114">
                  <c:v>123.15196481620001</c:v>
                </c:pt>
                <c:pt idx="38115">
                  <c:v>123.1520463256</c:v>
                </c:pt>
                <c:pt idx="38116">
                  <c:v>123.1537752464</c:v>
                </c:pt>
                <c:pt idx="38117">
                  <c:v>123.1554620152</c:v>
                </c:pt>
                <c:pt idx="38118">
                  <c:v>123.1558620448</c:v>
                </c:pt>
                <c:pt idx="38119">
                  <c:v>123.16229570679999</c:v>
                </c:pt>
                <c:pt idx="38120">
                  <c:v>123.1683661477</c:v>
                </c:pt>
                <c:pt idx="38121">
                  <c:v>123.16930668880001</c:v>
                </c:pt>
                <c:pt idx="38122">
                  <c:v>123.17037153130001</c:v>
                </c:pt>
                <c:pt idx="38123">
                  <c:v>123.17172712120001</c:v>
                </c:pt>
                <c:pt idx="38124">
                  <c:v>123.17424183609999</c:v>
                </c:pt>
                <c:pt idx="38125">
                  <c:v>123.1770233198</c:v>
                </c:pt>
                <c:pt idx="38126">
                  <c:v>123.1818569687</c:v>
                </c:pt>
                <c:pt idx="38127">
                  <c:v>123.18577888</c:v>
                </c:pt>
                <c:pt idx="38128">
                  <c:v>123.18750557040001</c:v>
                </c:pt>
                <c:pt idx="38129">
                  <c:v>123.190192177</c:v>
                </c:pt>
                <c:pt idx="38130">
                  <c:v>123.19208110389999</c:v>
                </c:pt>
                <c:pt idx="38131">
                  <c:v>123.19423736589999</c:v>
                </c:pt>
                <c:pt idx="38132">
                  <c:v>123.197716547</c:v>
                </c:pt>
                <c:pt idx="38133">
                  <c:v>123.2001994809</c:v>
                </c:pt>
                <c:pt idx="38134">
                  <c:v>123.2015502034</c:v>
                </c:pt>
                <c:pt idx="38135">
                  <c:v>123.2026672983</c:v>
                </c:pt>
                <c:pt idx="38136">
                  <c:v>123.2034131745</c:v>
                </c:pt>
                <c:pt idx="38137">
                  <c:v>123.2049521823</c:v>
                </c:pt>
                <c:pt idx="38138">
                  <c:v>123.2069313344</c:v>
                </c:pt>
                <c:pt idx="38139">
                  <c:v>123.2086340682</c:v>
                </c:pt>
                <c:pt idx="38140">
                  <c:v>123.2104944333</c:v>
                </c:pt>
                <c:pt idx="38141">
                  <c:v>123.21784784330001</c:v>
                </c:pt>
                <c:pt idx="38142">
                  <c:v>123.2245574535</c:v>
                </c:pt>
                <c:pt idx="38143">
                  <c:v>123.2254581705</c:v>
                </c:pt>
                <c:pt idx="38144">
                  <c:v>123.227033535</c:v>
                </c:pt>
                <c:pt idx="38145">
                  <c:v>123.2278693305</c:v>
                </c:pt>
                <c:pt idx="38146">
                  <c:v>123.2292272872</c:v>
                </c:pt>
                <c:pt idx="38147">
                  <c:v>123.2305805029</c:v>
                </c:pt>
                <c:pt idx="38148">
                  <c:v>123.23326365280001</c:v>
                </c:pt>
                <c:pt idx="38149">
                  <c:v>123.2362516826</c:v>
                </c:pt>
                <c:pt idx="38150">
                  <c:v>123.24005464530001</c:v>
                </c:pt>
                <c:pt idx="38151">
                  <c:v>123.2476841703</c:v>
                </c:pt>
                <c:pt idx="38152">
                  <c:v>123.2522022023</c:v>
                </c:pt>
                <c:pt idx="38153">
                  <c:v>123.2525635671</c:v>
                </c:pt>
                <c:pt idx="38154">
                  <c:v>123.2530449162</c:v>
                </c:pt>
                <c:pt idx="38155">
                  <c:v>123.25634715469999</c:v>
                </c:pt>
                <c:pt idx="38156">
                  <c:v>123.26320380689999</c:v>
                </c:pt>
                <c:pt idx="38157">
                  <c:v>123.27247832640001</c:v>
                </c:pt>
                <c:pt idx="38158">
                  <c:v>123.2785834382</c:v>
                </c:pt>
                <c:pt idx="38159">
                  <c:v>123.2808353085</c:v>
                </c:pt>
                <c:pt idx="38160">
                  <c:v>123.28545890789999</c:v>
                </c:pt>
                <c:pt idx="38161">
                  <c:v>123.2887032765</c:v>
                </c:pt>
                <c:pt idx="38162">
                  <c:v>123.29064837670001</c:v>
                </c:pt>
                <c:pt idx="38163">
                  <c:v>123.2933706645</c:v>
                </c:pt>
                <c:pt idx="38164">
                  <c:v>123.2945176349</c:v>
                </c:pt>
                <c:pt idx="38165">
                  <c:v>123.2971485871</c:v>
                </c:pt>
                <c:pt idx="38166">
                  <c:v>123.3036436459</c:v>
                </c:pt>
                <c:pt idx="38167">
                  <c:v>123.30831445680001</c:v>
                </c:pt>
                <c:pt idx="38168">
                  <c:v>123.30941717170001</c:v>
                </c:pt>
                <c:pt idx="38169">
                  <c:v>123.31178684690001</c:v>
                </c:pt>
                <c:pt idx="38170">
                  <c:v>123.3138132193</c:v>
                </c:pt>
                <c:pt idx="38171">
                  <c:v>123.31414639720001</c:v>
                </c:pt>
                <c:pt idx="38172">
                  <c:v>123.3157685515</c:v>
                </c:pt>
                <c:pt idx="38173">
                  <c:v>123.31924390029999</c:v>
                </c:pt>
                <c:pt idx="38174">
                  <c:v>123.3219246039</c:v>
                </c:pt>
                <c:pt idx="38175">
                  <c:v>123.3235692896</c:v>
                </c:pt>
                <c:pt idx="38176">
                  <c:v>123.3252770166</c:v>
                </c:pt>
                <c:pt idx="38177">
                  <c:v>123.3293852961</c:v>
                </c:pt>
                <c:pt idx="38178">
                  <c:v>123.33267429</c:v>
                </c:pt>
                <c:pt idx="38179">
                  <c:v>123.3351475021</c:v>
                </c:pt>
                <c:pt idx="38180">
                  <c:v>123.33929844950001</c:v>
                </c:pt>
                <c:pt idx="38181">
                  <c:v>123.3427565719</c:v>
                </c:pt>
                <c:pt idx="38182">
                  <c:v>123.3466150677</c:v>
                </c:pt>
                <c:pt idx="38183">
                  <c:v>123.3490352621</c:v>
                </c:pt>
                <c:pt idx="38184">
                  <c:v>123.3504703123</c:v>
                </c:pt>
                <c:pt idx="38185">
                  <c:v>123.3517875491</c:v>
                </c:pt>
                <c:pt idx="38186">
                  <c:v>123.35425590929999</c:v>
                </c:pt>
                <c:pt idx="38187">
                  <c:v>123.3575252528</c:v>
                </c:pt>
                <c:pt idx="38188">
                  <c:v>123.35961818849999</c:v>
                </c:pt>
                <c:pt idx="38189">
                  <c:v>123.3629693197</c:v>
                </c:pt>
                <c:pt idx="38190">
                  <c:v>123.3657973844</c:v>
                </c:pt>
                <c:pt idx="38191">
                  <c:v>123.3665945388</c:v>
                </c:pt>
                <c:pt idx="38192">
                  <c:v>123.3669622573</c:v>
                </c:pt>
                <c:pt idx="38193">
                  <c:v>123.3671604658</c:v>
                </c:pt>
                <c:pt idx="38194">
                  <c:v>123.36864086440001</c:v>
                </c:pt>
                <c:pt idx="38195">
                  <c:v>123.3714147541</c:v>
                </c:pt>
                <c:pt idx="38196">
                  <c:v>123.3728574666</c:v>
                </c:pt>
                <c:pt idx="38197">
                  <c:v>123.37355568549999</c:v>
                </c:pt>
                <c:pt idx="38198">
                  <c:v>123.3744153598</c:v>
                </c:pt>
                <c:pt idx="38199">
                  <c:v>123.3762988619</c:v>
                </c:pt>
                <c:pt idx="38200">
                  <c:v>123.3843023039</c:v>
                </c:pt>
                <c:pt idx="38201">
                  <c:v>123.3918325865</c:v>
                </c:pt>
                <c:pt idx="38202">
                  <c:v>123.3934265572</c:v>
                </c:pt>
                <c:pt idx="38203">
                  <c:v>123.3943493308</c:v>
                </c:pt>
                <c:pt idx="38204">
                  <c:v>123.39488130319999</c:v>
                </c:pt>
                <c:pt idx="38205">
                  <c:v>123.3953105387</c:v>
                </c:pt>
                <c:pt idx="38206">
                  <c:v>123.3995935648</c:v>
                </c:pt>
                <c:pt idx="38207">
                  <c:v>123.4038003798</c:v>
                </c:pt>
                <c:pt idx="38208">
                  <c:v>123.4051579069</c:v>
                </c:pt>
                <c:pt idx="38209">
                  <c:v>123.40735935719999</c:v>
                </c:pt>
                <c:pt idx="38210">
                  <c:v>123.4102546503</c:v>
                </c:pt>
                <c:pt idx="38211">
                  <c:v>123.413067639</c:v>
                </c:pt>
                <c:pt idx="38212">
                  <c:v>123.41633012539999</c:v>
                </c:pt>
                <c:pt idx="38213">
                  <c:v>123.4199498702</c:v>
                </c:pt>
                <c:pt idx="38214">
                  <c:v>123.4270672482</c:v>
                </c:pt>
                <c:pt idx="38215">
                  <c:v>123.43324434900001</c:v>
                </c:pt>
                <c:pt idx="38216">
                  <c:v>123.4344546392</c:v>
                </c:pt>
                <c:pt idx="38217">
                  <c:v>123.4369032954</c:v>
                </c:pt>
                <c:pt idx="38218">
                  <c:v>123.44387900780001</c:v>
                </c:pt>
                <c:pt idx="38219">
                  <c:v>123.4506670146</c:v>
                </c:pt>
                <c:pt idx="38220">
                  <c:v>123.45411326270001</c:v>
                </c:pt>
                <c:pt idx="38221">
                  <c:v>123.45723209160001</c:v>
                </c:pt>
                <c:pt idx="38222">
                  <c:v>123.4612765015</c:v>
                </c:pt>
                <c:pt idx="38223">
                  <c:v>123.46475689570001</c:v>
                </c:pt>
                <c:pt idx="38224">
                  <c:v>123.4661484784</c:v>
                </c:pt>
                <c:pt idx="38225">
                  <c:v>123.46925858260001</c:v>
                </c:pt>
                <c:pt idx="38226">
                  <c:v>123.4722067978</c:v>
                </c:pt>
                <c:pt idx="38227">
                  <c:v>123.4734187623</c:v>
                </c:pt>
                <c:pt idx="38228">
                  <c:v>123.47489788510001</c:v>
                </c:pt>
                <c:pt idx="38229">
                  <c:v>123.47714820740001</c:v>
                </c:pt>
                <c:pt idx="38230">
                  <c:v>123.48056363089999</c:v>
                </c:pt>
                <c:pt idx="38231">
                  <c:v>123.4829532638</c:v>
                </c:pt>
                <c:pt idx="38232">
                  <c:v>123.4847659948</c:v>
                </c:pt>
                <c:pt idx="38233">
                  <c:v>123.4872015637</c:v>
                </c:pt>
                <c:pt idx="38234">
                  <c:v>123.4893832651</c:v>
                </c:pt>
                <c:pt idx="38235">
                  <c:v>123.49060223710001</c:v>
                </c:pt>
                <c:pt idx="38236">
                  <c:v>123.4921008024</c:v>
                </c:pt>
                <c:pt idx="38237">
                  <c:v>123.49440009529999</c:v>
                </c:pt>
                <c:pt idx="38238">
                  <c:v>123.49702209749999</c:v>
                </c:pt>
                <c:pt idx="38239">
                  <c:v>123.4990027531</c:v>
                </c:pt>
                <c:pt idx="38240">
                  <c:v>123.50020741439999</c:v>
                </c:pt>
                <c:pt idx="38241">
                  <c:v>123.5026148756</c:v>
                </c:pt>
                <c:pt idx="38242">
                  <c:v>123.5052562747</c:v>
                </c:pt>
                <c:pt idx="38243">
                  <c:v>123.5141443446</c:v>
                </c:pt>
                <c:pt idx="38244">
                  <c:v>123.5219300079</c:v>
                </c:pt>
                <c:pt idx="38245">
                  <c:v>123.5259689002</c:v>
                </c:pt>
                <c:pt idx="38246">
                  <c:v>123.5317830162</c:v>
                </c:pt>
                <c:pt idx="38247">
                  <c:v>123.53374679060001</c:v>
                </c:pt>
                <c:pt idx="38248">
                  <c:v>123.53437711959999</c:v>
                </c:pt>
                <c:pt idx="38249">
                  <c:v>123.5378507592</c:v>
                </c:pt>
                <c:pt idx="38250">
                  <c:v>123.54205670659999</c:v>
                </c:pt>
                <c:pt idx="38251">
                  <c:v>123.5457941734</c:v>
                </c:pt>
                <c:pt idx="38252">
                  <c:v>123.55031085180001</c:v>
                </c:pt>
                <c:pt idx="38253">
                  <c:v>123.5539716639</c:v>
                </c:pt>
                <c:pt idx="38254">
                  <c:v>123.5583480424</c:v>
                </c:pt>
                <c:pt idx="38255">
                  <c:v>123.56483810189999</c:v>
                </c:pt>
                <c:pt idx="38256">
                  <c:v>123.57439646029999</c:v>
                </c:pt>
                <c:pt idx="38257">
                  <c:v>123.58092743829999</c:v>
                </c:pt>
                <c:pt idx="38258">
                  <c:v>123.58290829569999</c:v>
                </c:pt>
                <c:pt idx="38259">
                  <c:v>123.58875575330001</c:v>
                </c:pt>
                <c:pt idx="38260">
                  <c:v>123.5945001523</c:v>
                </c:pt>
                <c:pt idx="38261">
                  <c:v>123.5965099661</c:v>
                </c:pt>
                <c:pt idx="38262">
                  <c:v>123.59750946370001</c:v>
                </c:pt>
                <c:pt idx="38263">
                  <c:v>123.5978620859</c:v>
                </c:pt>
                <c:pt idx="38264">
                  <c:v>123.5985008167</c:v>
                </c:pt>
                <c:pt idx="38265">
                  <c:v>123.59916769180001</c:v>
                </c:pt>
                <c:pt idx="38266">
                  <c:v>123.60361150209999</c:v>
                </c:pt>
                <c:pt idx="38267">
                  <c:v>123.60887003329999</c:v>
                </c:pt>
                <c:pt idx="38268">
                  <c:v>123.6150589218</c:v>
                </c:pt>
                <c:pt idx="38269">
                  <c:v>123.6208837754</c:v>
                </c:pt>
                <c:pt idx="38270">
                  <c:v>123.6217278793</c:v>
                </c:pt>
                <c:pt idx="38271">
                  <c:v>123.62345363679999</c:v>
                </c:pt>
                <c:pt idx="38272">
                  <c:v>123.6258079847</c:v>
                </c:pt>
                <c:pt idx="38273">
                  <c:v>123.6287379101</c:v>
                </c:pt>
                <c:pt idx="38274">
                  <c:v>123.6330306724</c:v>
                </c:pt>
                <c:pt idx="38275">
                  <c:v>123.6364673369</c:v>
                </c:pt>
                <c:pt idx="38276">
                  <c:v>123.6409105899</c:v>
                </c:pt>
                <c:pt idx="38277">
                  <c:v>123.64478108839999</c:v>
                </c:pt>
                <c:pt idx="38278">
                  <c:v>123.6496025201</c:v>
                </c:pt>
                <c:pt idx="38279">
                  <c:v>123.6543566914</c:v>
                </c:pt>
                <c:pt idx="38280">
                  <c:v>123.66038040470001</c:v>
                </c:pt>
                <c:pt idx="38281">
                  <c:v>123.666001243</c:v>
                </c:pt>
                <c:pt idx="38282">
                  <c:v>123.6663598247</c:v>
                </c:pt>
                <c:pt idx="38283">
                  <c:v>123.66869652459999</c:v>
                </c:pt>
                <c:pt idx="38284">
                  <c:v>123.6750495662</c:v>
                </c:pt>
                <c:pt idx="38285">
                  <c:v>123.6797123155</c:v>
                </c:pt>
                <c:pt idx="38286">
                  <c:v>123.6805484723</c:v>
                </c:pt>
                <c:pt idx="38287">
                  <c:v>123.6822983621</c:v>
                </c:pt>
                <c:pt idx="38288">
                  <c:v>123.6848513579</c:v>
                </c:pt>
                <c:pt idx="38289">
                  <c:v>123.6883842969</c:v>
                </c:pt>
                <c:pt idx="38290">
                  <c:v>123.6915591109</c:v>
                </c:pt>
                <c:pt idx="38291">
                  <c:v>123.69355916550001</c:v>
                </c:pt>
                <c:pt idx="38292">
                  <c:v>123.69587913469999</c:v>
                </c:pt>
                <c:pt idx="38293">
                  <c:v>123.6971758997</c:v>
                </c:pt>
                <c:pt idx="38294">
                  <c:v>123.6982540433</c:v>
                </c:pt>
                <c:pt idx="38295">
                  <c:v>123.7038090936</c:v>
                </c:pt>
                <c:pt idx="38296">
                  <c:v>123.7086258976</c:v>
                </c:pt>
                <c:pt idx="38297">
                  <c:v>123.70955183</c:v>
                </c:pt>
                <c:pt idx="38298">
                  <c:v>123.7115610413</c:v>
                </c:pt>
                <c:pt idx="38299">
                  <c:v>123.7130620307</c:v>
                </c:pt>
                <c:pt idx="38300">
                  <c:v>123.71385097</c:v>
                </c:pt>
                <c:pt idx="38301">
                  <c:v>123.7144575857</c:v>
                </c:pt>
                <c:pt idx="38302">
                  <c:v>123.71710328250001</c:v>
                </c:pt>
                <c:pt idx="38303">
                  <c:v>123.7236341559</c:v>
                </c:pt>
                <c:pt idx="38304">
                  <c:v>123.7280454916</c:v>
                </c:pt>
                <c:pt idx="38305">
                  <c:v>123.7299460608</c:v>
                </c:pt>
                <c:pt idx="38306">
                  <c:v>123.73513646400001</c:v>
                </c:pt>
                <c:pt idx="38307">
                  <c:v>123.7404211825</c:v>
                </c:pt>
                <c:pt idx="38308">
                  <c:v>123.7422389298</c:v>
                </c:pt>
                <c:pt idx="38309">
                  <c:v>123.74361534019999</c:v>
                </c:pt>
                <c:pt idx="38310">
                  <c:v>123.7479563631</c:v>
                </c:pt>
                <c:pt idx="38311">
                  <c:v>123.7527070159</c:v>
                </c:pt>
                <c:pt idx="38312">
                  <c:v>123.7544170558</c:v>
                </c:pt>
                <c:pt idx="38313">
                  <c:v>123.7556242103</c:v>
                </c:pt>
                <c:pt idx="38314">
                  <c:v>123.7568943863</c:v>
                </c:pt>
                <c:pt idx="38315">
                  <c:v>123.7582659439</c:v>
                </c:pt>
                <c:pt idx="38316">
                  <c:v>123.760014107</c:v>
                </c:pt>
                <c:pt idx="38317">
                  <c:v>123.7645890571</c:v>
                </c:pt>
                <c:pt idx="38318">
                  <c:v>123.771654537</c:v>
                </c:pt>
                <c:pt idx="38319">
                  <c:v>123.77653649769999</c:v>
                </c:pt>
                <c:pt idx="38320">
                  <c:v>123.7802626638</c:v>
                </c:pt>
                <c:pt idx="38321">
                  <c:v>123.78282030210001</c:v>
                </c:pt>
                <c:pt idx="38322">
                  <c:v>123.7835493683</c:v>
                </c:pt>
                <c:pt idx="38323">
                  <c:v>123.7838123388</c:v>
                </c:pt>
                <c:pt idx="38324">
                  <c:v>123.7842069852</c:v>
                </c:pt>
                <c:pt idx="38325">
                  <c:v>123.78490964460001</c:v>
                </c:pt>
                <c:pt idx="38326">
                  <c:v>123.788137396</c:v>
                </c:pt>
                <c:pt idx="38327">
                  <c:v>123.7962567117</c:v>
                </c:pt>
                <c:pt idx="38328">
                  <c:v>123.80399375739999</c:v>
                </c:pt>
                <c:pt idx="38329">
                  <c:v>123.8083725165</c:v>
                </c:pt>
                <c:pt idx="38330">
                  <c:v>123.81057062399999</c:v>
                </c:pt>
                <c:pt idx="38331">
                  <c:v>123.8133069565</c:v>
                </c:pt>
                <c:pt idx="38332">
                  <c:v>123.81708772419999</c:v>
                </c:pt>
                <c:pt idx="38333">
                  <c:v>123.8184752569</c:v>
                </c:pt>
                <c:pt idx="38334">
                  <c:v>123.8212400421</c:v>
                </c:pt>
                <c:pt idx="38335">
                  <c:v>123.82420861849999</c:v>
                </c:pt>
                <c:pt idx="38336">
                  <c:v>123.82846182999999</c:v>
                </c:pt>
                <c:pt idx="38337">
                  <c:v>123.8344785324</c:v>
                </c:pt>
                <c:pt idx="38338">
                  <c:v>123.8370185988</c:v>
                </c:pt>
                <c:pt idx="38339">
                  <c:v>123.83773165540001</c:v>
                </c:pt>
                <c:pt idx="38340">
                  <c:v>123.8385768532</c:v>
                </c:pt>
                <c:pt idx="38341">
                  <c:v>123.83952548320001</c:v>
                </c:pt>
                <c:pt idx="38342">
                  <c:v>123.8415632816</c:v>
                </c:pt>
                <c:pt idx="38343">
                  <c:v>123.8437633942</c:v>
                </c:pt>
                <c:pt idx="38344">
                  <c:v>123.8443909675</c:v>
                </c:pt>
                <c:pt idx="38345">
                  <c:v>123.84534488609999</c:v>
                </c:pt>
                <c:pt idx="38346">
                  <c:v>123.847305819</c:v>
                </c:pt>
                <c:pt idx="38347">
                  <c:v>123.849742513</c:v>
                </c:pt>
                <c:pt idx="38348">
                  <c:v>123.8603464656</c:v>
                </c:pt>
                <c:pt idx="38349">
                  <c:v>123.873514141</c:v>
                </c:pt>
                <c:pt idx="38350">
                  <c:v>123.8775964803</c:v>
                </c:pt>
                <c:pt idx="38351">
                  <c:v>123.8787828583</c:v>
                </c:pt>
                <c:pt idx="38352">
                  <c:v>123.88044695950001</c:v>
                </c:pt>
                <c:pt idx="38353">
                  <c:v>123.8854985366</c:v>
                </c:pt>
                <c:pt idx="38354">
                  <c:v>123.8934315505</c:v>
                </c:pt>
                <c:pt idx="38355">
                  <c:v>123.90262847859999</c:v>
                </c:pt>
                <c:pt idx="38356">
                  <c:v>123.9099300071</c:v>
                </c:pt>
                <c:pt idx="38357">
                  <c:v>123.9135949308</c:v>
                </c:pt>
                <c:pt idx="38358">
                  <c:v>123.91834703329999</c:v>
                </c:pt>
                <c:pt idx="38359">
                  <c:v>123.9275313919</c:v>
                </c:pt>
                <c:pt idx="38360">
                  <c:v>123.9339271666</c:v>
                </c:pt>
                <c:pt idx="38361">
                  <c:v>123.9356078827</c:v>
                </c:pt>
                <c:pt idx="38362">
                  <c:v>123.9392820817</c:v>
                </c:pt>
                <c:pt idx="38363">
                  <c:v>123.9434419071</c:v>
                </c:pt>
                <c:pt idx="38364">
                  <c:v>123.94566599300001</c:v>
                </c:pt>
                <c:pt idx="38365">
                  <c:v>123.9464173602</c:v>
                </c:pt>
                <c:pt idx="38366">
                  <c:v>123.9474097729</c:v>
                </c:pt>
                <c:pt idx="38367">
                  <c:v>123.94934278869999</c:v>
                </c:pt>
                <c:pt idx="38368">
                  <c:v>123.951667214</c:v>
                </c:pt>
                <c:pt idx="38369">
                  <c:v>123.9529659543</c:v>
                </c:pt>
                <c:pt idx="38370">
                  <c:v>123.953586773</c:v>
                </c:pt>
                <c:pt idx="38371">
                  <c:v>123.9559087377</c:v>
                </c:pt>
                <c:pt idx="38372">
                  <c:v>123.9588165425</c:v>
                </c:pt>
                <c:pt idx="38373">
                  <c:v>123.96061654419999</c:v>
                </c:pt>
                <c:pt idx="38374">
                  <c:v>123.9621597794</c:v>
                </c:pt>
                <c:pt idx="38375">
                  <c:v>123.9633807518</c:v>
                </c:pt>
                <c:pt idx="38376">
                  <c:v>123.9643446658</c:v>
                </c:pt>
                <c:pt idx="38377">
                  <c:v>123.9717123809</c:v>
                </c:pt>
                <c:pt idx="38378">
                  <c:v>123.97987370440001</c:v>
                </c:pt>
                <c:pt idx="38379">
                  <c:v>123.9819808764</c:v>
                </c:pt>
                <c:pt idx="38380">
                  <c:v>123.98479206259999</c:v>
                </c:pt>
                <c:pt idx="38381">
                  <c:v>123.9900165296</c:v>
                </c:pt>
                <c:pt idx="38382">
                  <c:v>123.99413919200001</c:v>
                </c:pt>
                <c:pt idx="38383">
                  <c:v>123.9946447133</c:v>
                </c:pt>
                <c:pt idx="38384">
                  <c:v>123.9949001075</c:v>
                </c:pt>
                <c:pt idx="38385">
                  <c:v>123.9955573931</c:v>
                </c:pt>
                <c:pt idx="38386">
                  <c:v>123.99646018110001</c:v>
                </c:pt>
                <c:pt idx="38387">
                  <c:v>123.9997855953</c:v>
                </c:pt>
                <c:pt idx="38388">
                  <c:v>124.0044121584</c:v>
                </c:pt>
                <c:pt idx="38389">
                  <c:v>124.01093946349999</c:v>
                </c:pt>
                <c:pt idx="38390">
                  <c:v>124.0163921211</c:v>
                </c:pt>
                <c:pt idx="38391">
                  <c:v>124.0187385437</c:v>
                </c:pt>
                <c:pt idx="38392">
                  <c:v>124.0210515943</c:v>
                </c:pt>
                <c:pt idx="38393">
                  <c:v>124.02175566539999</c:v>
                </c:pt>
                <c:pt idx="38394">
                  <c:v>124.0265113884</c:v>
                </c:pt>
                <c:pt idx="38395">
                  <c:v>124.0316129815</c:v>
                </c:pt>
                <c:pt idx="38396">
                  <c:v>124.0324225024</c:v>
                </c:pt>
                <c:pt idx="38397">
                  <c:v>124.0377535878</c:v>
                </c:pt>
                <c:pt idx="38398">
                  <c:v>124.04623924489999</c:v>
                </c:pt>
                <c:pt idx="38399">
                  <c:v>124.0506581489</c:v>
                </c:pt>
                <c:pt idx="38400">
                  <c:v>124.0540416324</c:v>
                </c:pt>
                <c:pt idx="38401">
                  <c:v>124.05722415389999</c:v>
                </c:pt>
                <c:pt idx="38402">
                  <c:v>124.0595387685</c:v>
                </c:pt>
                <c:pt idx="38403">
                  <c:v>124.0615020803</c:v>
                </c:pt>
                <c:pt idx="38404">
                  <c:v>124.06246946500001</c:v>
                </c:pt>
                <c:pt idx="38405">
                  <c:v>124.06343863870001</c:v>
                </c:pt>
                <c:pt idx="38406">
                  <c:v>124.0637937362</c:v>
                </c:pt>
                <c:pt idx="38407">
                  <c:v>124.0653806582</c:v>
                </c:pt>
                <c:pt idx="38408">
                  <c:v>124.0674307427</c:v>
                </c:pt>
                <c:pt idx="38409">
                  <c:v>124.0679844827</c:v>
                </c:pt>
                <c:pt idx="38410">
                  <c:v>124.0680049624</c:v>
                </c:pt>
                <c:pt idx="38411">
                  <c:v>124.06818130009999</c:v>
                </c:pt>
                <c:pt idx="38412">
                  <c:v>124.0692403046</c:v>
                </c:pt>
                <c:pt idx="38413">
                  <c:v>124.0705629057</c:v>
                </c:pt>
                <c:pt idx="38414">
                  <c:v>124.07203537060001</c:v>
                </c:pt>
                <c:pt idx="38415">
                  <c:v>124.07389365989999</c:v>
                </c:pt>
                <c:pt idx="38416">
                  <c:v>124.0755375655</c:v>
                </c:pt>
                <c:pt idx="38417">
                  <c:v>124.0763757074</c:v>
                </c:pt>
                <c:pt idx="38418">
                  <c:v>124.0764529535</c:v>
                </c:pt>
                <c:pt idx="38419">
                  <c:v>124.0765727555</c:v>
                </c:pt>
                <c:pt idx="38420">
                  <c:v>124.0767434733</c:v>
                </c:pt>
                <c:pt idx="38421">
                  <c:v>124.0772653784</c:v>
                </c:pt>
                <c:pt idx="38422">
                  <c:v>124.08048331339999</c:v>
                </c:pt>
                <c:pt idx="38423">
                  <c:v>124.0845538681</c:v>
                </c:pt>
                <c:pt idx="38424">
                  <c:v>124.0875903971</c:v>
                </c:pt>
                <c:pt idx="38425">
                  <c:v>124.08956261100001</c:v>
                </c:pt>
                <c:pt idx="38426">
                  <c:v>124.09011818170001</c:v>
                </c:pt>
                <c:pt idx="38427">
                  <c:v>124.0913060795</c:v>
                </c:pt>
                <c:pt idx="38428">
                  <c:v>124.0948981077</c:v>
                </c:pt>
                <c:pt idx="38429">
                  <c:v>124.0983530439</c:v>
                </c:pt>
                <c:pt idx="38430">
                  <c:v>124.1004890688</c:v>
                </c:pt>
                <c:pt idx="38431">
                  <c:v>124.1021938049</c:v>
                </c:pt>
                <c:pt idx="38432">
                  <c:v>124.10321943530001</c:v>
                </c:pt>
                <c:pt idx="38433">
                  <c:v>124.10502857359999</c:v>
                </c:pt>
                <c:pt idx="38434">
                  <c:v>124.10738813410001</c:v>
                </c:pt>
                <c:pt idx="38435">
                  <c:v>124.11123011559999</c:v>
                </c:pt>
                <c:pt idx="38436">
                  <c:v>124.1160558964</c:v>
                </c:pt>
                <c:pt idx="38437">
                  <c:v>124.121319765</c:v>
                </c:pt>
                <c:pt idx="38438">
                  <c:v>124.1252332836</c:v>
                </c:pt>
                <c:pt idx="38439">
                  <c:v>124.129111174</c:v>
                </c:pt>
                <c:pt idx="38440">
                  <c:v>124.1323544433</c:v>
                </c:pt>
                <c:pt idx="38441">
                  <c:v>124.13443970829999</c:v>
                </c:pt>
                <c:pt idx="38442">
                  <c:v>124.13664406309999</c:v>
                </c:pt>
                <c:pt idx="38443">
                  <c:v>124.13789902720001</c:v>
                </c:pt>
                <c:pt idx="38444">
                  <c:v>124.13906743610001</c:v>
                </c:pt>
                <c:pt idx="38445">
                  <c:v>124.14058623210001</c:v>
                </c:pt>
                <c:pt idx="38446">
                  <c:v>124.1456370871</c:v>
                </c:pt>
                <c:pt idx="38447">
                  <c:v>124.1516652797</c:v>
                </c:pt>
                <c:pt idx="38448">
                  <c:v>124.15431241189999</c:v>
                </c:pt>
                <c:pt idx="38449">
                  <c:v>124.155252706</c:v>
                </c:pt>
                <c:pt idx="38450">
                  <c:v>124.15629429800001</c:v>
                </c:pt>
                <c:pt idx="38451">
                  <c:v>124.1587511235</c:v>
                </c:pt>
                <c:pt idx="38452">
                  <c:v>124.16074763340001</c:v>
                </c:pt>
                <c:pt idx="38453">
                  <c:v>124.16205478720001</c:v>
                </c:pt>
                <c:pt idx="38454">
                  <c:v>124.1643527845</c:v>
                </c:pt>
                <c:pt idx="38455">
                  <c:v>124.16677288530001</c:v>
                </c:pt>
                <c:pt idx="38456">
                  <c:v>124.1694747664</c:v>
                </c:pt>
                <c:pt idx="38457">
                  <c:v>124.1710701635</c:v>
                </c:pt>
                <c:pt idx="38458">
                  <c:v>124.1729750586</c:v>
                </c:pt>
                <c:pt idx="38459">
                  <c:v>124.1771255757</c:v>
                </c:pt>
                <c:pt idx="38460">
                  <c:v>124.1796190842</c:v>
                </c:pt>
                <c:pt idx="38461">
                  <c:v>124.1801619684</c:v>
                </c:pt>
                <c:pt idx="38462">
                  <c:v>124.1817022547</c:v>
                </c:pt>
                <c:pt idx="38463">
                  <c:v>124.1834826187</c:v>
                </c:pt>
                <c:pt idx="38464">
                  <c:v>124.1857536568</c:v>
                </c:pt>
                <c:pt idx="38465">
                  <c:v>124.1876488538</c:v>
                </c:pt>
                <c:pt idx="38466">
                  <c:v>124.1906704796</c:v>
                </c:pt>
                <c:pt idx="38467">
                  <c:v>124.2002875196</c:v>
                </c:pt>
                <c:pt idx="38468">
                  <c:v>124.207222543</c:v>
                </c:pt>
                <c:pt idx="38469">
                  <c:v>124.2087027378</c:v>
                </c:pt>
                <c:pt idx="38470">
                  <c:v>124.2117031245</c:v>
                </c:pt>
                <c:pt idx="38471">
                  <c:v>124.22124983250001</c:v>
                </c:pt>
                <c:pt idx="38472">
                  <c:v>124.2297712612</c:v>
                </c:pt>
                <c:pt idx="38473">
                  <c:v>124.2365220965</c:v>
                </c:pt>
                <c:pt idx="38474">
                  <c:v>124.24387820840001</c:v>
                </c:pt>
                <c:pt idx="38475">
                  <c:v>124.2460394341</c:v>
                </c:pt>
                <c:pt idx="38476">
                  <c:v>124.2499756269</c:v>
                </c:pt>
                <c:pt idx="38477">
                  <c:v>124.2530315493</c:v>
                </c:pt>
                <c:pt idx="38478">
                  <c:v>124.25473815949999</c:v>
                </c:pt>
                <c:pt idx="38479">
                  <c:v>124.2566150294</c:v>
                </c:pt>
                <c:pt idx="38480">
                  <c:v>124.2634768421</c:v>
                </c:pt>
                <c:pt idx="38481">
                  <c:v>124.27081371449999</c:v>
                </c:pt>
                <c:pt idx="38482">
                  <c:v>124.2719773029</c:v>
                </c:pt>
                <c:pt idx="38483">
                  <c:v>124.2774970606</c:v>
                </c:pt>
                <c:pt idx="38484">
                  <c:v>124.2843303774</c:v>
                </c:pt>
                <c:pt idx="38485">
                  <c:v>124.28819956949999</c:v>
                </c:pt>
                <c:pt idx="38486">
                  <c:v>124.2906593631</c:v>
                </c:pt>
                <c:pt idx="38487">
                  <c:v>124.2911743775</c:v>
                </c:pt>
                <c:pt idx="38488">
                  <c:v>124.29256923210001</c:v>
                </c:pt>
                <c:pt idx="38489">
                  <c:v>124.29418231309999</c:v>
                </c:pt>
                <c:pt idx="38490">
                  <c:v>124.2954112354</c:v>
                </c:pt>
                <c:pt idx="38491">
                  <c:v>124.30066639890001</c:v>
                </c:pt>
                <c:pt idx="38492">
                  <c:v>124.3079082197</c:v>
                </c:pt>
                <c:pt idx="38493">
                  <c:v>124.3110947043</c:v>
                </c:pt>
                <c:pt idx="38494">
                  <c:v>124.3119575783</c:v>
                </c:pt>
                <c:pt idx="38495">
                  <c:v>124.3127033416</c:v>
                </c:pt>
                <c:pt idx="38496">
                  <c:v>124.31340123850001</c:v>
                </c:pt>
                <c:pt idx="38497">
                  <c:v>124.3139015892</c:v>
                </c:pt>
                <c:pt idx="38498">
                  <c:v>124.3142106577</c:v>
                </c:pt>
                <c:pt idx="38499">
                  <c:v>124.3146265796</c:v>
                </c:pt>
                <c:pt idx="38500">
                  <c:v>124.3171762619</c:v>
                </c:pt>
                <c:pt idx="38501">
                  <c:v>124.3214646948</c:v>
                </c:pt>
                <c:pt idx="38502">
                  <c:v>124.3236871589</c:v>
                </c:pt>
                <c:pt idx="38503">
                  <c:v>124.3256265828</c:v>
                </c:pt>
                <c:pt idx="38504">
                  <c:v>124.32825970099999</c:v>
                </c:pt>
                <c:pt idx="38505">
                  <c:v>124.3302437904</c:v>
                </c:pt>
                <c:pt idx="38506">
                  <c:v>124.331551979</c:v>
                </c:pt>
                <c:pt idx="38507">
                  <c:v>124.3325720919</c:v>
                </c:pt>
                <c:pt idx="38508">
                  <c:v>124.3336909427</c:v>
                </c:pt>
                <c:pt idx="38509">
                  <c:v>124.33450625499999</c:v>
                </c:pt>
                <c:pt idx="38510">
                  <c:v>124.3359244104</c:v>
                </c:pt>
                <c:pt idx="38511">
                  <c:v>124.34003386019999</c:v>
                </c:pt>
                <c:pt idx="38512">
                  <c:v>124.3441163558</c:v>
                </c:pt>
                <c:pt idx="38513">
                  <c:v>124.3460473932</c:v>
                </c:pt>
                <c:pt idx="38514">
                  <c:v>124.34924275269999</c:v>
                </c:pt>
                <c:pt idx="38515">
                  <c:v>124.3520171126</c:v>
                </c:pt>
                <c:pt idx="38516">
                  <c:v>124.358169518</c:v>
                </c:pt>
                <c:pt idx="38517">
                  <c:v>124.3652455934</c:v>
                </c:pt>
                <c:pt idx="38518">
                  <c:v>124.36763360320001</c:v>
                </c:pt>
                <c:pt idx="38519">
                  <c:v>124.37685984319999</c:v>
                </c:pt>
                <c:pt idx="38520">
                  <c:v>124.38766656919999</c:v>
                </c:pt>
                <c:pt idx="38521">
                  <c:v>124.3915167518</c:v>
                </c:pt>
                <c:pt idx="38522">
                  <c:v>124.3933180657</c:v>
                </c:pt>
                <c:pt idx="38523">
                  <c:v>124.39460054120001</c:v>
                </c:pt>
                <c:pt idx="38524">
                  <c:v>124.3984538996</c:v>
                </c:pt>
                <c:pt idx="38525">
                  <c:v>124.4051143816</c:v>
                </c:pt>
                <c:pt idx="38526">
                  <c:v>124.4088153492</c:v>
                </c:pt>
                <c:pt idx="38527">
                  <c:v>124.4096592871</c:v>
                </c:pt>
                <c:pt idx="38528">
                  <c:v>124.4112626118</c:v>
                </c:pt>
                <c:pt idx="38529">
                  <c:v>124.4162252639</c:v>
                </c:pt>
                <c:pt idx="38530">
                  <c:v>124.42357693629999</c:v>
                </c:pt>
                <c:pt idx="38531">
                  <c:v>124.4277375762</c:v>
                </c:pt>
                <c:pt idx="38532">
                  <c:v>124.4310208464</c:v>
                </c:pt>
                <c:pt idx="38533">
                  <c:v>124.4335074249</c:v>
                </c:pt>
                <c:pt idx="38534">
                  <c:v>124.4348581757</c:v>
                </c:pt>
                <c:pt idx="38535">
                  <c:v>124.43612324430001</c:v>
                </c:pt>
                <c:pt idx="38536">
                  <c:v>124.4364116859</c:v>
                </c:pt>
                <c:pt idx="38537">
                  <c:v>124.43665375250001</c:v>
                </c:pt>
                <c:pt idx="38538">
                  <c:v>124.4368985574</c:v>
                </c:pt>
                <c:pt idx="38539">
                  <c:v>124.43906237420001</c:v>
                </c:pt>
                <c:pt idx="38540">
                  <c:v>124.4418484811</c:v>
                </c:pt>
                <c:pt idx="38541">
                  <c:v>124.4456769316</c:v>
                </c:pt>
                <c:pt idx="38542">
                  <c:v>124.45468050789999</c:v>
                </c:pt>
                <c:pt idx="38543">
                  <c:v>124.4628895971</c:v>
                </c:pt>
                <c:pt idx="38544">
                  <c:v>124.46619637409999</c:v>
                </c:pt>
                <c:pt idx="38545">
                  <c:v>124.47338330149999</c:v>
                </c:pt>
                <c:pt idx="38546">
                  <c:v>124.4806832909</c:v>
                </c:pt>
                <c:pt idx="38547">
                  <c:v>124.48199308629999</c:v>
                </c:pt>
                <c:pt idx="38548">
                  <c:v>124.4850076788</c:v>
                </c:pt>
                <c:pt idx="38549">
                  <c:v>124.4921447472</c:v>
                </c:pt>
                <c:pt idx="38550">
                  <c:v>124.49673692250001</c:v>
                </c:pt>
                <c:pt idx="38551">
                  <c:v>124.4998561269</c:v>
                </c:pt>
                <c:pt idx="38552">
                  <c:v>124.506281581</c:v>
                </c:pt>
                <c:pt idx="38553">
                  <c:v>124.5117798097</c:v>
                </c:pt>
                <c:pt idx="38554">
                  <c:v>124.513876989</c:v>
                </c:pt>
                <c:pt idx="38555">
                  <c:v>124.51510296310001</c:v>
                </c:pt>
                <c:pt idx="38556">
                  <c:v>124.5180974373</c:v>
                </c:pt>
                <c:pt idx="38557">
                  <c:v>124.52038760640001</c:v>
                </c:pt>
                <c:pt idx="38558">
                  <c:v>124.52182220180001</c:v>
                </c:pt>
                <c:pt idx="38559">
                  <c:v>124.5231825908</c:v>
                </c:pt>
                <c:pt idx="38560">
                  <c:v>124.52419347590001</c:v>
                </c:pt>
                <c:pt idx="38561">
                  <c:v>124.52625807850001</c:v>
                </c:pt>
                <c:pt idx="38562">
                  <c:v>124.5278776692</c:v>
                </c:pt>
                <c:pt idx="38563">
                  <c:v>124.5284620498</c:v>
                </c:pt>
                <c:pt idx="38564">
                  <c:v>124.5300675691</c:v>
                </c:pt>
                <c:pt idx="38565">
                  <c:v>124.53674870890001</c:v>
                </c:pt>
                <c:pt idx="38566">
                  <c:v>124.54295854439999</c:v>
                </c:pt>
                <c:pt idx="38567">
                  <c:v>124.5451938839</c:v>
                </c:pt>
                <c:pt idx="38568">
                  <c:v>124.5481210709</c:v>
                </c:pt>
                <c:pt idx="38569">
                  <c:v>124.5526143254</c:v>
                </c:pt>
                <c:pt idx="38570">
                  <c:v>124.5557918281</c:v>
                </c:pt>
                <c:pt idx="38571">
                  <c:v>124.5601137678</c:v>
                </c:pt>
                <c:pt idx="38572">
                  <c:v>124.56444194469999</c:v>
                </c:pt>
                <c:pt idx="38573">
                  <c:v>124.5665467322</c:v>
                </c:pt>
                <c:pt idx="38574">
                  <c:v>124.5704459838</c:v>
                </c:pt>
                <c:pt idx="38575">
                  <c:v>124.5740531145</c:v>
                </c:pt>
                <c:pt idx="38576">
                  <c:v>124.5765357123</c:v>
                </c:pt>
                <c:pt idx="38577">
                  <c:v>124.57804002420001</c:v>
                </c:pt>
                <c:pt idx="38578">
                  <c:v>124.5826884259</c:v>
                </c:pt>
                <c:pt idx="38579">
                  <c:v>124.5896284988</c:v>
                </c:pt>
                <c:pt idx="38580">
                  <c:v>124.5925459429</c:v>
                </c:pt>
                <c:pt idx="38581">
                  <c:v>124.5955054738</c:v>
                </c:pt>
                <c:pt idx="38582">
                  <c:v>124.5988566667</c:v>
                </c:pt>
                <c:pt idx="38583">
                  <c:v>124.5993873382</c:v>
                </c:pt>
                <c:pt idx="38584">
                  <c:v>124.60108441769999</c:v>
                </c:pt>
                <c:pt idx="38585">
                  <c:v>124.6027707914</c:v>
                </c:pt>
                <c:pt idx="38586">
                  <c:v>124.6028854828</c:v>
                </c:pt>
                <c:pt idx="38587">
                  <c:v>124.60699028339999</c:v>
                </c:pt>
                <c:pt idx="38588">
                  <c:v>124.6127804935</c:v>
                </c:pt>
                <c:pt idx="38589">
                  <c:v>124.61501774769999</c:v>
                </c:pt>
                <c:pt idx="38590">
                  <c:v>124.616268554</c:v>
                </c:pt>
                <c:pt idx="38591">
                  <c:v>124.61777510829999</c:v>
                </c:pt>
                <c:pt idx="38592">
                  <c:v>124.62006501819999</c:v>
                </c:pt>
                <c:pt idx="38593">
                  <c:v>124.6217046462</c:v>
                </c:pt>
                <c:pt idx="38594">
                  <c:v>124.6248449934</c:v>
                </c:pt>
                <c:pt idx="38595">
                  <c:v>124.628061926</c:v>
                </c:pt>
                <c:pt idx="38596">
                  <c:v>124.6286010211</c:v>
                </c:pt>
                <c:pt idx="38597">
                  <c:v>124.63068045270001</c:v>
                </c:pt>
                <c:pt idx="38598">
                  <c:v>124.63401845750001</c:v>
                </c:pt>
                <c:pt idx="38599">
                  <c:v>124.6361553632</c:v>
                </c:pt>
                <c:pt idx="38600">
                  <c:v>124.63790108160001</c:v>
                </c:pt>
                <c:pt idx="38601">
                  <c:v>124.6469212535</c:v>
                </c:pt>
                <c:pt idx="38602">
                  <c:v>124.6550261472</c:v>
                </c:pt>
                <c:pt idx="38603">
                  <c:v>124.6591522196</c:v>
                </c:pt>
                <c:pt idx="38604">
                  <c:v>124.6650666235</c:v>
                </c:pt>
                <c:pt idx="38605">
                  <c:v>124.67005190650001</c:v>
                </c:pt>
                <c:pt idx="38606">
                  <c:v>124.6750850681</c:v>
                </c:pt>
                <c:pt idx="38607">
                  <c:v>124.67812757190001</c:v>
                </c:pt>
                <c:pt idx="38608">
                  <c:v>124.679672784</c:v>
                </c:pt>
                <c:pt idx="38609">
                  <c:v>124.68143869790001</c:v>
                </c:pt>
                <c:pt idx="38610">
                  <c:v>124.6826188786</c:v>
                </c:pt>
                <c:pt idx="38611">
                  <c:v>124.6833375538</c:v>
                </c:pt>
                <c:pt idx="38612">
                  <c:v>124.6849589661</c:v>
                </c:pt>
                <c:pt idx="38613">
                  <c:v>124.6870540915</c:v>
                </c:pt>
                <c:pt idx="38614">
                  <c:v>124.690505945</c:v>
                </c:pt>
                <c:pt idx="38615">
                  <c:v>124.69302401180001</c:v>
                </c:pt>
                <c:pt idx="38616">
                  <c:v>124.6952607585</c:v>
                </c:pt>
                <c:pt idx="38617">
                  <c:v>124.6995242412</c:v>
                </c:pt>
                <c:pt idx="38618">
                  <c:v>124.70180244140001</c:v>
                </c:pt>
                <c:pt idx="38619">
                  <c:v>124.7078456271</c:v>
                </c:pt>
                <c:pt idx="38620">
                  <c:v>124.715844479</c:v>
                </c:pt>
                <c:pt idx="38621">
                  <c:v>124.7195346869</c:v>
                </c:pt>
                <c:pt idx="38622">
                  <c:v>124.7230941549</c:v>
                </c:pt>
                <c:pt idx="38623">
                  <c:v>124.7262288924</c:v>
                </c:pt>
                <c:pt idx="38624">
                  <c:v>124.7293728878</c:v>
                </c:pt>
                <c:pt idx="38625">
                  <c:v>124.7314268489</c:v>
                </c:pt>
                <c:pt idx="38626">
                  <c:v>124.7316418118</c:v>
                </c:pt>
                <c:pt idx="38627">
                  <c:v>124.73204161290001</c:v>
                </c:pt>
                <c:pt idx="38628">
                  <c:v>124.7353043131</c:v>
                </c:pt>
                <c:pt idx="38629">
                  <c:v>124.7385550768</c:v>
                </c:pt>
                <c:pt idx="38630">
                  <c:v>124.7395567975</c:v>
                </c:pt>
                <c:pt idx="38631">
                  <c:v>124.7424401505</c:v>
                </c:pt>
                <c:pt idx="38632">
                  <c:v>124.7456329637</c:v>
                </c:pt>
                <c:pt idx="38633">
                  <c:v>124.748681937</c:v>
                </c:pt>
                <c:pt idx="38634">
                  <c:v>124.7530876431</c:v>
                </c:pt>
                <c:pt idx="38635">
                  <c:v>124.7561062103</c:v>
                </c:pt>
                <c:pt idx="38636">
                  <c:v>124.76262893339999</c:v>
                </c:pt>
                <c:pt idx="38637">
                  <c:v>124.7697600078</c:v>
                </c:pt>
                <c:pt idx="38638">
                  <c:v>124.77117602840001</c:v>
                </c:pt>
                <c:pt idx="38639">
                  <c:v>124.77144711219999</c:v>
                </c:pt>
                <c:pt idx="38640">
                  <c:v>124.7726909245</c:v>
                </c:pt>
                <c:pt idx="38641">
                  <c:v>124.7777901733</c:v>
                </c:pt>
                <c:pt idx="38642">
                  <c:v>124.7897571132</c:v>
                </c:pt>
                <c:pt idx="38643">
                  <c:v>124.79982451150001</c:v>
                </c:pt>
                <c:pt idx="38644">
                  <c:v>124.80844733489999</c:v>
                </c:pt>
                <c:pt idx="38645">
                  <c:v>124.81655139830001</c:v>
                </c:pt>
                <c:pt idx="38646">
                  <c:v>124.8187727175</c:v>
                </c:pt>
                <c:pt idx="38647">
                  <c:v>124.8196550608</c:v>
                </c:pt>
                <c:pt idx="38648">
                  <c:v>124.82220390889999</c:v>
                </c:pt>
                <c:pt idx="38649">
                  <c:v>124.82534155419999</c:v>
                </c:pt>
                <c:pt idx="38650">
                  <c:v>124.8289745567</c:v>
                </c:pt>
                <c:pt idx="38651">
                  <c:v>124.83254209090001</c:v>
                </c:pt>
                <c:pt idx="38652">
                  <c:v>124.8351928979</c:v>
                </c:pt>
                <c:pt idx="38653">
                  <c:v>124.84283208630001</c:v>
                </c:pt>
                <c:pt idx="38654">
                  <c:v>124.8501875792</c:v>
                </c:pt>
                <c:pt idx="38655">
                  <c:v>124.85326724390001</c:v>
                </c:pt>
                <c:pt idx="38656">
                  <c:v>124.85588437369999</c:v>
                </c:pt>
                <c:pt idx="38657">
                  <c:v>124.8602252406</c:v>
                </c:pt>
                <c:pt idx="38658">
                  <c:v>124.8642555756</c:v>
                </c:pt>
                <c:pt idx="38659">
                  <c:v>124.86542385049999</c:v>
                </c:pt>
                <c:pt idx="38660">
                  <c:v>124.8676086469</c:v>
                </c:pt>
                <c:pt idx="38661">
                  <c:v>124.8732683233</c:v>
                </c:pt>
                <c:pt idx="38662">
                  <c:v>124.8774231597</c:v>
                </c:pt>
                <c:pt idx="38663">
                  <c:v>124.8830015114</c:v>
                </c:pt>
                <c:pt idx="38664">
                  <c:v>124.8885006231</c:v>
                </c:pt>
                <c:pt idx="38665">
                  <c:v>124.8895516589</c:v>
                </c:pt>
                <c:pt idx="38666">
                  <c:v>124.89308087640001</c:v>
                </c:pt>
                <c:pt idx="38667">
                  <c:v>124.8962656307</c:v>
                </c:pt>
                <c:pt idx="38668">
                  <c:v>124.896893357</c:v>
                </c:pt>
                <c:pt idx="38669">
                  <c:v>124.89822380930001</c:v>
                </c:pt>
                <c:pt idx="38670">
                  <c:v>124.9001440895</c:v>
                </c:pt>
                <c:pt idx="38671">
                  <c:v>124.903387205</c:v>
                </c:pt>
                <c:pt idx="38672">
                  <c:v>124.9078849503</c:v>
                </c:pt>
                <c:pt idx="38673">
                  <c:v>124.9160900305</c:v>
                </c:pt>
                <c:pt idx="38674">
                  <c:v>124.9262487396</c:v>
                </c:pt>
                <c:pt idx="38675">
                  <c:v>124.9314070085</c:v>
                </c:pt>
                <c:pt idx="38676">
                  <c:v>124.9383630945</c:v>
                </c:pt>
                <c:pt idx="38677">
                  <c:v>124.9447063784</c:v>
                </c:pt>
                <c:pt idx="38678">
                  <c:v>124.94899818250001</c:v>
                </c:pt>
                <c:pt idx="38679">
                  <c:v>124.9538077811</c:v>
                </c:pt>
                <c:pt idx="38680">
                  <c:v>124.9570319637</c:v>
                </c:pt>
                <c:pt idx="38681">
                  <c:v>124.9616924446</c:v>
                </c:pt>
                <c:pt idx="38682">
                  <c:v>124.9681768965</c:v>
                </c:pt>
                <c:pt idx="38683">
                  <c:v>124.97266436930001</c:v>
                </c:pt>
                <c:pt idx="38684">
                  <c:v>124.9770508993</c:v>
                </c:pt>
                <c:pt idx="38685">
                  <c:v>124.9824846293</c:v>
                </c:pt>
                <c:pt idx="38686">
                  <c:v>124.98736451089999</c:v>
                </c:pt>
                <c:pt idx="38687">
                  <c:v>124.9923605986</c:v>
                </c:pt>
                <c:pt idx="38688">
                  <c:v>124.9969749338</c:v>
                </c:pt>
                <c:pt idx="38689">
                  <c:v>125.0062476576</c:v>
                </c:pt>
                <c:pt idx="38690">
                  <c:v>125.0139618003</c:v>
                </c:pt>
                <c:pt idx="38691">
                  <c:v>125.01654969160001</c:v>
                </c:pt>
                <c:pt idx="38692">
                  <c:v>125.01918993460001</c:v>
                </c:pt>
                <c:pt idx="38693">
                  <c:v>125.0221399812</c:v>
                </c:pt>
                <c:pt idx="38694">
                  <c:v>125.0264297204</c:v>
                </c:pt>
                <c:pt idx="38695">
                  <c:v>125.0307227161</c:v>
                </c:pt>
                <c:pt idx="38696">
                  <c:v>125.03326293799999</c:v>
                </c:pt>
                <c:pt idx="38697">
                  <c:v>125.03444497</c:v>
                </c:pt>
                <c:pt idx="38698">
                  <c:v>125.03569210400001</c:v>
                </c:pt>
                <c:pt idx="38699">
                  <c:v>125.0397349887</c:v>
                </c:pt>
                <c:pt idx="38700">
                  <c:v>125.0433317983</c:v>
                </c:pt>
                <c:pt idx="38701">
                  <c:v>125.04539111699999</c:v>
                </c:pt>
                <c:pt idx="38702">
                  <c:v>125.0477495892</c:v>
                </c:pt>
                <c:pt idx="38703">
                  <c:v>125.051770444</c:v>
                </c:pt>
                <c:pt idx="38704">
                  <c:v>125.0562964164</c:v>
                </c:pt>
                <c:pt idx="38705">
                  <c:v>125.0583438399</c:v>
                </c:pt>
                <c:pt idx="38706">
                  <c:v>125.06229624700001</c:v>
                </c:pt>
                <c:pt idx="38707">
                  <c:v>125.06586621450001</c:v>
                </c:pt>
                <c:pt idx="38708">
                  <c:v>125.0695835771</c:v>
                </c:pt>
                <c:pt idx="38709">
                  <c:v>125.0746123391</c:v>
                </c:pt>
                <c:pt idx="38710">
                  <c:v>125.0771043619</c:v>
                </c:pt>
                <c:pt idx="38711">
                  <c:v>125.08066061789999</c:v>
                </c:pt>
                <c:pt idx="38712">
                  <c:v>125.0837352241</c:v>
                </c:pt>
                <c:pt idx="38713">
                  <c:v>125.0931166364</c:v>
                </c:pt>
                <c:pt idx="38714">
                  <c:v>125.1024943303</c:v>
                </c:pt>
                <c:pt idx="38715">
                  <c:v>125.1105083784</c:v>
                </c:pt>
                <c:pt idx="38716">
                  <c:v>125.1218883952</c:v>
                </c:pt>
                <c:pt idx="38717">
                  <c:v>125.1271014598</c:v>
                </c:pt>
                <c:pt idx="38718">
                  <c:v>125.1305822544</c:v>
                </c:pt>
                <c:pt idx="38719">
                  <c:v>125.1384434862</c:v>
                </c:pt>
                <c:pt idx="38720">
                  <c:v>125.1456019716</c:v>
                </c:pt>
                <c:pt idx="38721">
                  <c:v>125.14870994659999</c:v>
                </c:pt>
                <c:pt idx="38722">
                  <c:v>125.1519564976</c:v>
                </c:pt>
                <c:pt idx="38723">
                  <c:v>125.15546775129999</c:v>
                </c:pt>
                <c:pt idx="38724">
                  <c:v>125.1619470519</c:v>
                </c:pt>
                <c:pt idx="38725">
                  <c:v>125.1666968064</c:v>
                </c:pt>
                <c:pt idx="38726">
                  <c:v>125.16826474459999</c:v>
                </c:pt>
                <c:pt idx="38727">
                  <c:v>125.1755453049</c:v>
                </c:pt>
                <c:pt idx="38728">
                  <c:v>125.18233096909999</c:v>
                </c:pt>
                <c:pt idx="38729">
                  <c:v>125.1836921014</c:v>
                </c:pt>
                <c:pt idx="38730">
                  <c:v>125.1868963228</c:v>
                </c:pt>
                <c:pt idx="38731">
                  <c:v>125.1896840709</c:v>
                </c:pt>
                <c:pt idx="38732">
                  <c:v>125.19070850120001</c:v>
                </c:pt>
                <c:pt idx="38733">
                  <c:v>125.1942264915</c:v>
                </c:pt>
                <c:pt idx="38734">
                  <c:v>125.1983224451</c:v>
                </c:pt>
                <c:pt idx="38735">
                  <c:v>125.2038291792</c:v>
                </c:pt>
                <c:pt idx="38736">
                  <c:v>125.20830352679999</c:v>
                </c:pt>
                <c:pt idx="38737">
                  <c:v>125.21526173629999</c:v>
                </c:pt>
                <c:pt idx="38738">
                  <c:v>125.2247459818</c:v>
                </c:pt>
                <c:pt idx="38739">
                  <c:v>125.22949582770001</c:v>
                </c:pt>
                <c:pt idx="38740">
                  <c:v>125.2344494842</c:v>
                </c:pt>
                <c:pt idx="38741">
                  <c:v>125.2377077453</c:v>
                </c:pt>
                <c:pt idx="38742">
                  <c:v>125.2396333943</c:v>
                </c:pt>
                <c:pt idx="38743">
                  <c:v>125.2448489236</c:v>
                </c:pt>
                <c:pt idx="38744">
                  <c:v>125.24955226439999</c:v>
                </c:pt>
                <c:pt idx="38745">
                  <c:v>125.2510977881</c:v>
                </c:pt>
                <c:pt idx="38746">
                  <c:v>125.2515790293</c:v>
                </c:pt>
                <c:pt idx="38747">
                  <c:v>125.2523925691</c:v>
                </c:pt>
                <c:pt idx="38748">
                  <c:v>125.2615600598</c:v>
                </c:pt>
                <c:pt idx="38749">
                  <c:v>125.27235411389999</c:v>
                </c:pt>
                <c:pt idx="38750">
                  <c:v>125.2762887478</c:v>
                </c:pt>
                <c:pt idx="38751">
                  <c:v>125.28376743610001</c:v>
                </c:pt>
                <c:pt idx="38752">
                  <c:v>125.289630258</c:v>
                </c:pt>
                <c:pt idx="38753">
                  <c:v>125.2898805881</c:v>
                </c:pt>
                <c:pt idx="38754">
                  <c:v>125.29152821540001</c:v>
                </c:pt>
                <c:pt idx="38755">
                  <c:v>125.2944555272</c:v>
                </c:pt>
                <c:pt idx="38756">
                  <c:v>125.2964970324</c:v>
                </c:pt>
                <c:pt idx="38757">
                  <c:v>125.2990297094</c:v>
                </c:pt>
                <c:pt idx="38758">
                  <c:v>125.3023403493</c:v>
                </c:pt>
                <c:pt idx="38759">
                  <c:v>125.304521892</c:v>
                </c:pt>
                <c:pt idx="38760">
                  <c:v>125.3058212638</c:v>
                </c:pt>
                <c:pt idx="38761">
                  <c:v>125.308074471</c:v>
                </c:pt>
                <c:pt idx="38762">
                  <c:v>125.3198985041</c:v>
                </c:pt>
                <c:pt idx="38763">
                  <c:v>125.33081947869999</c:v>
                </c:pt>
                <c:pt idx="38764">
                  <c:v>125.33478312210001</c:v>
                </c:pt>
                <c:pt idx="38765">
                  <c:v>125.3388471765</c:v>
                </c:pt>
                <c:pt idx="38766">
                  <c:v>125.3417334161</c:v>
                </c:pt>
                <c:pt idx="38767">
                  <c:v>125.3443026976</c:v>
                </c:pt>
                <c:pt idx="38768">
                  <c:v>125.3472325148</c:v>
                </c:pt>
                <c:pt idx="38769">
                  <c:v>125.35067334270001</c:v>
                </c:pt>
                <c:pt idx="38770">
                  <c:v>125.35440648389999</c:v>
                </c:pt>
                <c:pt idx="38771">
                  <c:v>125.3571681757</c:v>
                </c:pt>
                <c:pt idx="38772">
                  <c:v>125.3586513863</c:v>
                </c:pt>
                <c:pt idx="38773">
                  <c:v>125.3620939963</c:v>
                </c:pt>
                <c:pt idx="38774">
                  <c:v>125.36446783940001</c:v>
                </c:pt>
                <c:pt idx="38775">
                  <c:v>125.36786902750001</c:v>
                </c:pt>
                <c:pt idx="38776">
                  <c:v>125.3714398484</c:v>
                </c:pt>
                <c:pt idx="38777">
                  <c:v>125.3734444947</c:v>
                </c:pt>
                <c:pt idx="38778">
                  <c:v>125.37538301150001</c:v>
                </c:pt>
                <c:pt idx="38779">
                  <c:v>125.3768643321</c:v>
                </c:pt>
                <c:pt idx="38780">
                  <c:v>125.3801623369</c:v>
                </c:pt>
                <c:pt idx="38781">
                  <c:v>125.38327002600001</c:v>
                </c:pt>
                <c:pt idx="38782">
                  <c:v>125.3848387501</c:v>
                </c:pt>
                <c:pt idx="38783">
                  <c:v>125.38796327519999</c:v>
                </c:pt>
                <c:pt idx="38784">
                  <c:v>125.394471111</c:v>
                </c:pt>
                <c:pt idx="38785">
                  <c:v>125.39965749850001</c:v>
                </c:pt>
                <c:pt idx="38786">
                  <c:v>125.4080937395</c:v>
                </c:pt>
                <c:pt idx="38787">
                  <c:v>125.416464659</c:v>
                </c:pt>
                <c:pt idx="38788">
                  <c:v>125.4182441666</c:v>
                </c:pt>
                <c:pt idx="38789">
                  <c:v>125.4266460237</c:v>
                </c:pt>
                <c:pt idx="38790">
                  <c:v>125.43977008660001</c:v>
                </c:pt>
                <c:pt idx="38791">
                  <c:v>125.4456053254</c:v>
                </c:pt>
                <c:pt idx="38792">
                  <c:v>125.4479176135</c:v>
                </c:pt>
                <c:pt idx="38793">
                  <c:v>125.4531872332</c:v>
                </c:pt>
                <c:pt idx="38794">
                  <c:v>125.457358556</c:v>
                </c:pt>
                <c:pt idx="38795">
                  <c:v>125.4610247167</c:v>
                </c:pt>
                <c:pt idx="38796">
                  <c:v>125.4641331439</c:v>
                </c:pt>
                <c:pt idx="38797">
                  <c:v>125.46557927000001</c:v>
                </c:pt>
                <c:pt idx="38798">
                  <c:v>125.4682302076</c:v>
                </c:pt>
                <c:pt idx="38799">
                  <c:v>125.4700219739</c:v>
                </c:pt>
                <c:pt idx="38800">
                  <c:v>125.47061574120001</c:v>
                </c:pt>
                <c:pt idx="38801">
                  <c:v>125.4719643988</c:v>
                </c:pt>
                <c:pt idx="38802">
                  <c:v>125.4741402268</c:v>
                </c:pt>
                <c:pt idx="38803">
                  <c:v>125.47661064579999</c:v>
                </c:pt>
                <c:pt idx="38804">
                  <c:v>125.47955774410001</c:v>
                </c:pt>
                <c:pt idx="38805">
                  <c:v>125.4818461325</c:v>
                </c:pt>
                <c:pt idx="38806">
                  <c:v>125.4827221077</c:v>
                </c:pt>
                <c:pt idx="38807">
                  <c:v>125.4858528203</c:v>
                </c:pt>
                <c:pt idx="38808">
                  <c:v>125.4895805641</c:v>
                </c:pt>
                <c:pt idx="38809">
                  <c:v>125.4915379668</c:v>
                </c:pt>
                <c:pt idx="38810">
                  <c:v>125.4949480535</c:v>
                </c:pt>
                <c:pt idx="38811">
                  <c:v>125.5117688046</c:v>
                </c:pt>
                <c:pt idx="38812">
                  <c:v>125.5279860671</c:v>
                </c:pt>
                <c:pt idx="38813">
                  <c:v>125.5336112209</c:v>
                </c:pt>
                <c:pt idx="38814">
                  <c:v>125.5397755426</c:v>
                </c:pt>
                <c:pt idx="38815">
                  <c:v>125.5462431328</c:v>
                </c:pt>
                <c:pt idx="38816">
                  <c:v>125.5515682569</c:v>
                </c:pt>
                <c:pt idx="38817">
                  <c:v>125.5527925377</c:v>
                </c:pt>
                <c:pt idx="38818">
                  <c:v>125.55936698159999</c:v>
                </c:pt>
                <c:pt idx="38819">
                  <c:v>125.567384624</c:v>
                </c:pt>
                <c:pt idx="38820">
                  <c:v>125.5699495196</c:v>
                </c:pt>
                <c:pt idx="38821">
                  <c:v>125.5716690595</c:v>
                </c:pt>
                <c:pt idx="38822">
                  <c:v>125.572506988</c:v>
                </c:pt>
                <c:pt idx="38823">
                  <c:v>125.57372477840001</c:v>
                </c:pt>
                <c:pt idx="38824">
                  <c:v>125.5764770192</c:v>
                </c:pt>
                <c:pt idx="38825">
                  <c:v>125.5787613511</c:v>
                </c:pt>
                <c:pt idx="38826">
                  <c:v>125.5879487567</c:v>
                </c:pt>
                <c:pt idx="38827">
                  <c:v>125.6004806169</c:v>
                </c:pt>
                <c:pt idx="38828">
                  <c:v>125.6056662271</c:v>
                </c:pt>
                <c:pt idx="38829">
                  <c:v>125.6075625184</c:v>
                </c:pt>
                <c:pt idx="38830">
                  <c:v>125.6104616322</c:v>
                </c:pt>
                <c:pt idx="38831">
                  <c:v>125.6161830792</c:v>
                </c:pt>
                <c:pt idx="38832">
                  <c:v>125.6205195118</c:v>
                </c:pt>
                <c:pt idx="38833">
                  <c:v>125.62294980439999</c:v>
                </c:pt>
                <c:pt idx="38834">
                  <c:v>125.6284793255</c:v>
                </c:pt>
                <c:pt idx="38835">
                  <c:v>125.6328802637</c:v>
                </c:pt>
                <c:pt idx="38836">
                  <c:v>125.6350475234</c:v>
                </c:pt>
                <c:pt idx="38837">
                  <c:v>125.6380422328</c:v>
                </c:pt>
                <c:pt idx="38838">
                  <c:v>125.6408500265</c:v>
                </c:pt>
                <c:pt idx="38839">
                  <c:v>125.6428654421</c:v>
                </c:pt>
                <c:pt idx="38840">
                  <c:v>125.64782958390001</c:v>
                </c:pt>
                <c:pt idx="38841">
                  <c:v>125.6527263007</c:v>
                </c:pt>
                <c:pt idx="38842">
                  <c:v>125.6605142925</c:v>
                </c:pt>
                <c:pt idx="38843">
                  <c:v>125.6686818524</c:v>
                </c:pt>
                <c:pt idx="38844">
                  <c:v>125.6696300463</c:v>
                </c:pt>
                <c:pt idx="38845">
                  <c:v>125.6724855737</c:v>
                </c:pt>
                <c:pt idx="38846">
                  <c:v>125.6768507737</c:v>
                </c:pt>
                <c:pt idx="38847">
                  <c:v>125.6807194634</c:v>
                </c:pt>
                <c:pt idx="38848">
                  <c:v>125.6847881545</c:v>
                </c:pt>
                <c:pt idx="38849">
                  <c:v>125.6866116473</c:v>
                </c:pt>
                <c:pt idx="38850">
                  <c:v>125.6883810825</c:v>
                </c:pt>
                <c:pt idx="38851">
                  <c:v>125.6901506298</c:v>
                </c:pt>
                <c:pt idx="38852">
                  <c:v>125.6946048021</c:v>
                </c:pt>
                <c:pt idx="38853">
                  <c:v>125.7006737855</c:v>
                </c:pt>
                <c:pt idx="38854">
                  <c:v>125.703515908</c:v>
                </c:pt>
                <c:pt idx="38855">
                  <c:v>125.7058459735</c:v>
                </c:pt>
                <c:pt idx="38856">
                  <c:v>125.7115897836</c:v>
                </c:pt>
                <c:pt idx="38857">
                  <c:v>125.7163260976</c:v>
                </c:pt>
                <c:pt idx="38858">
                  <c:v>125.72079284900001</c:v>
                </c:pt>
                <c:pt idx="38859">
                  <c:v>125.7261919483</c:v>
                </c:pt>
                <c:pt idx="38860">
                  <c:v>125.7318775841</c:v>
                </c:pt>
                <c:pt idx="38861">
                  <c:v>125.7403465175</c:v>
                </c:pt>
                <c:pt idx="38862">
                  <c:v>125.7501393756</c:v>
                </c:pt>
                <c:pt idx="38863">
                  <c:v>125.7565326381</c:v>
                </c:pt>
                <c:pt idx="38864">
                  <c:v>125.76409626020001</c:v>
                </c:pt>
                <c:pt idx="38865">
                  <c:v>125.77610107389999</c:v>
                </c:pt>
                <c:pt idx="38866">
                  <c:v>125.7810524729</c:v>
                </c:pt>
                <c:pt idx="38867">
                  <c:v>125.7815507104</c:v>
                </c:pt>
                <c:pt idx="38868">
                  <c:v>125.792347862</c:v>
                </c:pt>
                <c:pt idx="38869">
                  <c:v>125.8044603366</c:v>
                </c:pt>
                <c:pt idx="38870">
                  <c:v>125.8080821561</c:v>
                </c:pt>
                <c:pt idx="38871">
                  <c:v>125.8115629431</c:v>
                </c:pt>
                <c:pt idx="38872">
                  <c:v>125.8139730467</c:v>
                </c:pt>
                <c:pt idx="38873">
                  <c:v>125.81730918460001</c:v>
                </c:pt>
                <c:pt idx="38874">
                  <c:v>125.823129591</c:v>
                </c:pt>
                <c:pt idx="38875">
                  <c:v>125.8271588609</c:v>
                </c:pt>
                <c:pt idx="38876">
                  <c:v>125.8292620535</c:v>
                </c:pt>
                <c:pt idx="38877">
                  <c:v>125.8306028519</c:v>
                </c:pt>
                <c:pt idx="38878">
                  <c:v>125.83352917640001</c:v>
                </c:pt>
                <c:pt idx="38879">
                  <c:v>125.8414656807</c:v>
                </c:pt>
                <c:pt idx="38880">
                  <c:v>125.85185942850001</c:v>
                </c:pt>
                <c:pt idx="38881">
                  <c:v>125.858367474</c:v>
                </c:pt>
                <c:pt idx="38882">
                  <c:v>125.8621978458</c:v>
                </c:pt>
                <c:pt idx="38883">
                  <c:v>125.866269668</c:v>
                </c:pt>
                <c:pt idx="38884">
                  <c:v>125.86852430819999</c:v>
                </c:pt>
                <c:pt idx="38885">
                  <c:v>125.87073229799999</c:v>
                </c:pt>
                <c:pt idx="38886">
                  <c:v>125.8762122057</c:v>
                </c:pt>
                <c:pt idx="38887">
                  <c:v>125.88383509480001</c:v>
                </c:pt>
                <c:pt idx="38888">
                  <c:v>125.8873862599</c:v>
                </c:pt>
                <c:pt idx="38889">
                  <c:v>125.88980217380001</c:v>
                </c:pt>
                <c:pt idx="38890">
                  <c:v>125.8937977062</c:v>
                </c:pt>
                <c:pt idx="38891">
                  <c:v>125.895564908</c:v>
                </c:pt>
                <c:pt idx="38892">
                  <c:v>125.8982668253</c:v>
                </c:pt>
                <c:pt idx="38893">
                  <c:v>125.9029673269</c:v>
                </c:pt>
                <c:pt idx="38894">
                  <c:v>125.9089982622</c:v>
                </c:pt>
                <c:pt idx="38895">
                  <c:v>125.9157897858</c:v>
                </c:pt>
                <c:pt idx="38896">
                  <c:v>125.9189242354</c:v>
                </c:pt>
                <c:pt idx="38897">
                  <c:v>125.9240491171</c:v>
                </c:pt>
                <c:pt idx="38898">
                  <c:v>125.92955820820001</c:v>
                </c:pt>
                <c:pt idx="38899">
                  <c:v>125.93402446979999</c:v>
                </c:pt>
                <c:pt idx="38900">
                  <c:v>125.9422818833</c:v>
                </c:pt>
                <c:pt idx="38901">
                  <c:v>125.9470422866</c:v>
                </c:pt>
                <c:pt idx="38902">
                  <c:v>125.9476195707</c:v>
                </c:pt>
                <c:pt idx="38903">
                  <c:v>125.9496025295</c:v>
                </c:pt>
                <c:pt idx="38904">
                  <c:v>125.95155864500001</c:v>
                </c:pt>
                <c:pt idx="38905">
                  <c:v>125.95210345860001</c:v>
                </c:pt>
                <c:pt idx="38906">
                  <c:v>125.9530929271</c:v>
                </c:pt>
                <c:pt idx="38907">
                  <c:v>125.9548636663</c:v>
                </c:pt>
                <c:pt idx="38908">
                  <c:v>125.95652750009999</c:v>
                </c:pt>
                <c:pt idx="38909">
                  <c:v>125.96032902250001</c:v>
                </c:pt>
                <c:pt idx="38910">
                  <c:v>125.96511054539999</c:v>
                </c:pt>
                <c:pt idx="38911">
                  <c:v>125.9707853733</c:v>
                </c:pt>
                <c:pt idx="38912">
                  <c:v>125.9807840479</c:v>
                </c:pt>
                <c:pt idx="38913">
                  <c:v>125.9867561188</c:v>
                </c:pt>
                <c:pt idx="38914">
                  <c:v>125.98691956490001</c:v>
                </c:pt>
                <c:pt idx="38915">
                  <c:v>125.989106373</c:v>
                </c:pt>
                <c:pt idx="38916">
                  <c:v>125.9934533277</c:v>
                </c:pt>
                <c:pt idx="38917">
                  <c:v>126.0005918243</c:v>
                </c:pt>
                <c:pt idx="38918">
                  <c:v>126.008691728</c:v>
                </c:pt>
                <c:pt idx="38919">
                  <c:v>126.01208526009999</c:v>
                </c:pt>
                <c:pt idx="38920">
                  <c:v>126.0135809794</c:v>
                </c:pt>
                <c:pt idx="38921">
                  <c:v>126.0151439254</c:v>
                </c:pt>
                <c:pt idx="38922">
                  <c:v>126.0166370779</c:v>
                </c:pt>
                <c:pt idx="38923">
                  <c:v>126.01873410170001</c:v>
                </c:pt>
                <c:pt idx="38924">
                  <c:v>126.0222941107</c:v>
                </c:pt>
                <c:pt idx="38925">
                  <c:v>126.026104339</c:v>
                </c:pt>
                <c:pt idx="38926">
                  <c:v>126.0273690449</c:v>
                </c:pt>
                <c:pt idx="38927">
                  <c:v>126.027700901</c:v>
                </c:pt>
                <c:pt idx="38928">
                  <c:v>126.0314567763</c:v>
                </c:pt>
                <c:pt idx="38929">
                  <c:v>126.03509394060001</c:v>
                </c:pt>
                <c:pt idx="38930">
                  <c:v>126.03775187470001</c:v>
                </c:pt>
                <c:pt idx="38931">
                  <c:v>126.0404286747</c:v>
                </c:pt>
                <c:pt idx="38932">
                  <c:v>126.0408256801</c:v>
                </c:pt>
                <c:pt idx="38933">
                  <c:v>126.0460737707</c:v>
                </c:pt>
                <c:pt idx="38934">
                  <c:v>126.0525190308</c:v>
                </c:pt>
                <c:pt idx="38935">
                  <c:v>126.0543244245</c:v>
                </c:pt>
                <c:pt idx="38936">
                  <c:v>126.0549186849</c:v>
                </c:pt>
                <c:pt idx="38937">
                  <c:v>126.06104334859999</c:v>
                </c:pt>
                <c:pt idx="38938">
                  <c:v>126.0684677102</c:v>
                </c:pt>
                <c:pt idx="38939">
                  <c:v>126.0748815493</c:v>
                </c:pt>
                <c:pt idx="38940">
                  <c:v>126.0803646248</c:v>
                </c:pt>
                <c:pt idx="38941">
                  <c:v>126.0838051659</c:v>
                </c:pt>
                <c:pt idx="38942">
                  <c:v>126.09640289559999</c:v>
                </c:pt>
                <c:pt idx="38943">
                  <c:v>126.1136095702</c:v>
                </c:pt>
                <c:pt idx="38944">
                  <c:v>126.1250239086</c:v>
                </c:pt>
                <c:pt idx="38945">
                  <c:v>126.1337172957</c:v>
                </c:pt>
                <c:pt idx="38946">
                  <c:v>126.1450021868</c:v>
                </c:pt>
                <c:pt idx="38947">
                  <c:v>126.1529945019</c:v>
                </c:pt>
                <c:pt idx="38948">
                  <c:v>126.15518955109999</c:v>
                </c:pt>
                <c:pt idx="38949">
                  <c:v>126.1621138269</c:v>
                </c:pt>
                <c:pt idx="38950">
                  <c:v>126.16844749019999</c:v>
                </c:pt>
                <c:pt idx="38951">
                  <c:v>126.16871998569999</c:v>
                </c:pt>
                <c:pt idx="38952">
                  <c:v>126.1700970504</c:v>
                </c:pt>
                <c:pt idx="38953">
                  <c:v>126.1745154604</c:v>
                </c:pt>
                <c:pt idx="38954">
                  <c:v>126.1782998713</c:v>
                </c:pt>
                <c:pt idx="38955">
                  <c:v>126.1830560519</c:v>
                </c:pt>
                <c:pt idx="38956">
                  <c:v>126.1907043619</c:v>
                </c:pt>
                <c:pt idx="38957">
                  <c:v>126.19551386489999</c:v>
                </c:pt>
                <c:pt idx="38958">
                  <c:v>126.19702637269999</c:v>
                </c:pt>
                <c:pt idx="38959">
                  <c:v>126.1976699881</c:v>
                </c:pt>
                <c:pt idx="38960">
                  <c:v>126.19918283459999</c:v>
                </c:pt>
                <c:pt idx="38961">
                  <c:v>126.2026785762</c:v>
                </c:pt>
                <c:pt idx="38962">
                  <c:v>126.20808751</c:v>
                </c:pt>
                <c:pt idx="38963">
                  <c:v>126.2117838672</c:v>
                </c:pt>
                <c:pt idx="38964">
                  <c:v>126.212945753</c:v>
                </c:pt>
                <c:pt idx="38965">
                  <c:v>126.214471747</c:v>
                </c:pt>
                <c:pt idx="38966">
                  <c:v>126.2206750533</c:v>
                </c:pt>
                <c:pt idx="38967">
                  <c:v>126.2262938686</c:v>
                </c:pt>
                <c:pt idx="38968">
                  <c:v>126.2301365198</c:v>
                </c:pt>
                <c:pt idx="38969">
                  <c:v>126.2340096268</c:v>
                </c:pt>
                <c:pt idx="38970">
                  <c:v>126.2388856278</c:v>
                </c:pt>
                <c:pt idx="38971">
                  <c:v>126.24515984609999</c:v>
                </c:pt>
                <c:pt idx="38972">
                  <c:v>126.2502386286</c:v>
                </c:pt>
                <c:pt idx="38973">
                  <c:v>126.2548742411</c:v>
                </c:pt>
                <c:pt idx="38974">
                  <c:v>126.2601423648</c:v>
                </c:pt>
                <c:pt idx="38975">
                  <c:v>126.26471428000001</c:v>
                </c:pt>
                <c:pt idx="38976">
                  <c:v>126.26728477100001</c:v>
                </c:pt>
                <c:pt idx="38977">
                  <c:v>126.2717249239</c:v>
                </c:pt>
                <c:pt idx="38978">
                  <c:v>126.2750424781</c:v>
                </c:pt>
                <c:pt idx="38979">
                  <c:v>126.28154637839999</c:v>
                </c:pt>
                <c:pt idx="38980">
                  <c:v>126.28747210749999</c:v>
                </c:pt>
                <c:pt idx="38981">
                  <c:v>126.2883555435</c:v>
                </c:pt>
                <c:pt idx="38982">
                  <c:v>126.2912327056</c:v>
                </c:pt>
                <c:pt idx="38983">
                  <c:v>126.29591016569999</c:v>
                </c:pt>
                <c:pt idx="38984">
                  <c:v>126.29844690740001</c:v>
                </c:pt>
                <c:pt idx="38985">
                  <c:v>126.3010820569</c:v>
                </c:pt>
                <c:pt idx="38986">
                  <c:v>126.304047936</c:v>
                </c:pt>
                <c:pt idx="38987">
                  <c:v>126.3069361533</c:v>
                </c:pt>
                <c:pt idx="38988">
                  <c:v>126.3098420633</c:v>
                </c:pt>
                <c:pt idx="38989">
                  <c:v>126.31522306700001</c:v>
                </c:pt>
                <c:pt idx="38990">
                  <c:v>126.3206647503</c:v>
                </c:pt>
                <c:pt idx="38991">
                  <c:v>126.3222156831</c:v>
                </c:pt>
                <c:pt idx="38992">
                  <c:v>126.32528384619999</c:v>
                </c:pt>
                <c:pt idx="38993">
                  <c:v>126.32782159120001</c:v>
                </c:pt>
                <c:pt idx="38994">
                  <c:v>126.33068367369999</c:v>
                </c:pt>
                <c:pt idx="38995">
                  <c:v>126.3342693183</c:v>
                </c:pt>
                <c:pt idx="38996">
                  <c:v>126.3405409101</c:v>
                </c:pt>
                <c:pt idx="38997">
                  <c:v>126.34638976150001</c:v>
                </c:pt>
                <c:pt idx="38998">
                  <c:v>126.347297306</c:v>
                </c:pt>
                <c:pt idx="38999">
                  <c:v>126.34988522410001</c:v>
                </c:pt>
                <c:pt idx="39000">
                  <c:v>126.35453208529999</c:v>
                </c:pt>
                <c:pt idx="39001">
                  <c:v>126.356799119</c:v>
                </c:pt>
                <c:pt idx="39002">
                  <c:v>126.3584001406</c:v>
                </c:pt>
                <c:pt idx="39003">
                  <c:v>126.3610904251</c:v>
                </c:pt>
                <c:pt idx="39004">
                  <c:v>126.3623789393</c:v>
                </c:pt>
                <c:pt idx="39005">
                  <c:v>126.3630411335</c:v>
                </c:pt>
                <c:pt idx="39006">
                  <c:v>126.36403339429999</c:v>
                </c:pt>
                <c:pt idx="39007">
                  <c:v>126.3644865008</c:v>
                </c:pt>
                <c:pt idx="39008">
                  <c:v>126.36609201509999</c:v>
                </c:pt>
                <c:pt idx="39009">
                  <c:v>126.37111061020001</c:v>
                </c:pt>
                <c:pt idx="39010">
                  <c:v>126.3766376528</c:v>
                </c:pt>
                <c:pt idx="39011">
                  <c:v>126.3787430002</c:v>
                </c:pt>
                <c:pt idx="39012">
                  <c:v>126.3848994465</c:v>
                </c:pt>
                <c:pt idx="39013">
                  <c:v>126.3918508512</c:v>
                </c:pt>
                <c:pt idx="39014">
                  <c:v>126.3953418983</c:v>
                </c:pt>
                <c:pt idx="39015">
                  <c:v>126.4059416681</c:v>
                </c:pt>
                <c:pt idx="39016">
                  <c:v>126.4171260831</c:v>
                </c:pt>
                <c:pt idx="39017">
                  <c:v>126.42497592949999</c:v>
                </c:pt>
                <c:pt idx="39018">
                  <c:v>126.4306813985</c:v>
                </c:pt>
                <c:pt idx="39019">
                  <c:v>126.43254422130001</c:v>
                </c:pt>
                <c:pt idx="39020">
                  <c:v>126.4336631022</c:v>
                </c:pt>
                <c:pt idx="39021">
                  <c:v>126.4340808819</c:v>
                </c:pt>
                <c:pt idx="39022">
                  <c:v>126.4360769865</c:v>
                </c:pt>
                <c:pt idx="39023">
                  <c:v>126.438591937</c:v>
                </c:pt>
                <c:pt idx="39024">
                  <c:v>126.4445953558</c:v>
                </c:pt>
                <c:pt idx="39025">
                  <c:v>126.4525219368</c:v>
                </c:pt>
                <c:pt idx="39026">
                  <c:v>126.4550902626</c:v>
                </c:pt>
                <c:pt idx="39027">
                  <c:v>126.4556987229</c:v>
                </c:pt>
                <c:pt idx="39028">
                  <c:v>126.45912741639999</c:v>
                </c:pt>
                <c:pt idx="39029">
                  <c:v>126.4682905849</c:v>
                </c:pt>
                <c:pt idx="39030">
                  <c:v>126.4794525193</c:v>
                </c:pt>
                <c:pt idx="39031">
                  <c:v>126.4843186242</c:v>
                </c:pt>
                <c:pt idx="39032">
                  <c:v>126.49227290579999</c:v>
                </c:pt>
                <c:pt idx="39033">
                  <c:v>126.5008844386</c:v>
                </c:pt>
                <c:pt idx="39034">
                  <c:v>126.5030332896</c:v>
                </c:pt>
                <c:pt idx="39035">
                  <c:v>126.51050868759999</c:v>
                </c:pt>
                <c:pt idx="39036">
                  <c:v>126.51821813710001</c:v>
                </c:pt>
                <c:pt idx="39037">
                  <c:v>126.5222562412</c:v>
                </c:pt>
                <c:pt idx="39038">
                  <c:v>126.5247966694</c:v>
                </c:pt>
                <c:pt idx="39039">
                  <c:v>126.5259603552</c:v>
                </c:pt>
                <c:pt idx="39040">
                  <c:v>126.5274237862</c:v>
                </c:pt>
                <c:pt idx="39041">
                  <c:v>126.5290781644</c:v>
                </c:pt>
                <c:pt idx="39042">
                  <c:v>126.53083005489999</c:v>
                </c:pt>
                <c:pt idx="39043">
                  <c:v>126.5329028805</c:v>
                </c:pt>
                <c:pt idx="39044">
                  <c:v>126.5347677673</c:v>
                </c:pt>
                <c:pt idx="39045">
                  <c:v>126.5358974065</c:v>
                </c:pt>
                <c:pt idx="39046">
                  <c:v>126.5409714553</c:v>
                </c:pt>
                <c:pt idx="39047">
                  <c:v>126.5481721326</c:v>
                </c:pt>
                <c:pt idx="39048">
                  <c:v>126.5532017366</c:v>
                </c:pt>
                <c:pt idx="39049">
                  <c:v>126.55664651550001</c:v>
                </c:pt>
                <c:pt idx="39050">
                  <c:v>126.5583910741</c:v>
                </c:pt>
                <c:pt idx="39051">
                  <c:v>126.56065967719999</c:v>
                </c:pt>
                <c:pt idx="39052">
                  <c:v>126.5649610875</c:v>
                </c:pt>
                <c:pt idx="39053">
                  <c:v>126.57188721270001</c:v>
                </c:pt>
                <c:pt idx="39054">
                  <c:v>126.577427954</c:v>
                </c:pt>
                <c:pt idx="39055">
                  <c:v>126.58076951309999</c:v>
                </c:pt>
                <c:pt idx="39056">
                  <c:v>126.5833707753</c:v>
                </c:pt>
                <c:pt idx="39057">
                  <c:v>126.5860228235</c:v>
                </c:pt>
                <c:pt idx="39058">
                  <c:v>126.58927016769999</c:v>
                </c:pt>
                <c:pt idx="39059">
                  <c:v>126.59095054620001</c:v>
                </c:pt>
                <c:pt idx="39060">
                  <c:v>126.5945316885</c:v>
                </c:pt>
                <c:pt idx="39061">
                  <c:v>126.6017677776</c:v>
                </c:pt>
                <c:pt idx="39062">
                  <c:v>126.60709348490001</c:v>
                </c:pt>
                <c:pt idx="39063">
                  <c:v>126.6100729417</c:v>
                </c:pt>
                <c:pt idx="39064">
                  <c:v>126.6134099698</c:v>
                </c:pt>
                <c:pt idx="39065">
                  <c:v>126.61776285249999</c:v>
                </c:pt>
                <c:pt idx="39066">
                  <c:v>126.62199304790001</c:v>
                </c:pt>
                <c:pt idx="39067">
                  <c:v>126.6241935211</c:v>
                </c:pt>
                <c:pt idx="39068">
                  <c:v>126.62781793809999</c:v>
                </c:pt>
                <c:pt idx="39069">
                  <c:v>126.633471198</c:v>
                </c:pt>
                <c:pt idx="39070">
                  <c:v>126.6368374044</c:v>
                </c:pt>
                <c:pt idx="39071">
                  <c:v>126.6403263764</c:v>
                </c:pt>
                <c:pt idx="39072">
                  <c:v>126.6454074391</c:v>
                </c:pt>
                <c:pt idx="39073">
                  <c:v>126.6480109525</c:v>
                </c:pt>
                <c:pt idx="39074">
                  <c:v>126.64975870320001</c:v>
                </c:pt>
                <c:pt idx="39075">
                  <c:v>126.6515074921</c:v>
                </c:pt>
                <c:pt idx="39076">
                  <c:v>126.6527686841</c:v>
                </c:pt>
                <c:pt idx="39077">
                  <c:v>126.65604566250001</c:v>
                </c:pt>
                <c:pt idx="39078">
                  <c:v>126.65946731130001</c:v>
                </c:pt>
                <c:pt idx="39079">
                  <c:v>126.66252117640001</c:v>
                </c:pt>
                <c:pt idx="39080">
                  <c:v>126.6679584582</c:v>
                </c:pt>
                <c:pt idx="39081">
                  <c:v>126.673595835</c:v>
                </c:pt>
                <c:pt idx="39082">
                  <c:v>126.6768692712</c:v>
                </c:pt>
                <c:pt idx="39083">
                  <c:v>126.68672617510001</c:v>
                </c:pt>
                <c:pt idx="39084">
                  <c:v>126.69875643490001</c:v>
                </c:pt>
                <c:pt idx="39085">
                  <c:v>126.7032808515</c:v>
                </c:pt>
                <c:pt idx="39086">
                  <c:v>126.70588723989999</c:v>
                </c:pt>
                <c:pt idx="39087">
                  <c:v>126.70916540659999</c:v>
                </c:pt>
                <c:pt idx="39088">
                  <c:v>126.7136090722</c:v>
                </c:pt>
                <c:pt idx="39089">
                  <c:v>126.716808774</c:v>
                </c:pt>
                <c:pt idx="39090">
                  <c:v>126.7193298504</c:v>
                </c:pt>
                <c:pt idx="39091">
                  <c:v>126.72806174439999</c:v>
                </c:pt>
                <c:pt idx="39092">
                  <c:v>126.742302057</c:v>
                </c:pt>
                <c:pt idx="39093">
                  <c:v>126.75091933909999</c:v>
                </c:pt>
                <c:pt idx="39094">
                  <c:v>126.75423130590001</c:v>
                </c:pt>
                <c:pt idx="39095">
                  <c:v>126.7597838974</c:v>
                </c:pt>
                <c:pt idx="39096">
                  <c:v>126.7640436027</c:v>
                </c:pt>
                <c:pt idx="39097">
                  <c:v>126.7651625629</c:v>
                </c:pt>
                <c:pt idx="39098">
                  <c:v>126.77236840649999</c:v>
                </c:pt>
                <c:pt idx="39099">
                  <c:v>126.78334345890001</c:v>
                </c:pt>
                <c:pt idx="39100">
                  <c:v>126.7895640431</c:v>
                </c:pt>
                <c:pt idx="39101">
                  <c:v>126.79163975589999</c:v>
                </c:pt>
                <c:pt idx="39102">
                  <c:v>126.79229925440001</c:v>
                </c:pt>
                <c:pt idx="39103">
                  <c:v>126.7932241454</c:v>
                </c:pt>
                <c:pt idx="39104">
                  <c:v>126.7943249607</c:v>
                </c:pt>
                <c:pt idx="39105">
                  <c:v>126.7978864685</c:v>
                </c:pt>
                <c:pt idx="39106">
                  <c:v>126.8086194774</c:v>
                </c:pt>
                <c:pt idx="39107">
                  <c:v>126.8236993637</c:v>
                </c:pt>
                <c:pt idx="39108">
                  <c:v>126.8315055525</c:v>
                </c:pt>
                <c:pt idx="39109">
                  <c:v>126.8379022132</c:v>
                </c:pt>
                <c:pt idx="39110">
                  <c:v>126.8439311738</c:v>
                </c:pt>
                <c:pt idx="39111">
                  <c:v>126.8447605671</c:v>
                </c:pt>
                <c:pt idx="39112">
                  <c:v>126.8468432172</c:v>
                </c:pt>
                <c:pt idx="39113">
                  <c:v>126.8499295197</c:v>
                </c:pt>
                <c:pt idx="39114">
                  <c:v>126.8519057023</c:v>
                </c:pt>
                <c:pt idx="39115">
                  <c:v>126.8536974367</c:v>
                </c:pt>
                <c:pt idx="39116">
                  <c:v>126.8660310727</c:v>
                </c:pt>
                <c:pt idx="39117">
                  <c:v>126.879777404</c:v>
                </c:pt>
                <c:pt idx="39118">
                  <c:v>126.882967459</c:v>
                </c:pt>
                <c:pt idx="39119">
                  <c:v>126.8867573242</c:v>
                </c:pt>
                <c:pt idx="39120">
                  <c:v>126.892588403</c:v>
                </c:pt>
                <c:pt idx="39121">
                  <c:v>126.894797607</c:v>
                </c:pt>
                <c:pt idx="39122">
                  <c:v>126.89699818059999</c:v>
                </c:pt>
                <c:pt idx="39123">
                  <c:v>126.89989700770001</c:v>
                </c:pt>
                <c:pt idx="39124">
                  <c:v>126.9014144339</c:v>
                </c:pt>
                <c:pt idx="39125">
                  <c:v>126.90844868240001</c:v>
                </c:pt>
                <c:pt idx="39126">
                  <c:v>126.9187500929</c:v>
                </c:pt>
                <c:pt idx="39127">
                  <c:v>126.92745175420001</c:v>
                </c:pt>
                <c:pt idx="39128">
                  <c:v>126.9346554583</c:v>
                </c:pt>
                <c:pt idx="39129">
                  <c:v>126.9388051529</c:v>
                </c:pt>
                <c:pt idx="39130">
                  <c:v>126.9440165525</c:v>
                </c:pt>
                <c:pt idx="39131">
                  <c:v>126.9490606249</c:v>
                </c:pt>
                <c:pt idx="39132">
                  <c:v>126.95864262560001</c:v>
                </c:pt>
                <c:pt idx="39133">
                  <c:v>126.9728136984</c:v>
                </c:pt>
                <c:pt idx="39134">
                  <c:v>126.979941197</c:v>
                </c:pt>
                <c:pt idx="39135">
                  <c:v>126.9813677013</c:v>
                </c:pt>
                <c:pt idx="39136">
                  <c:v>126.9890704323</c:v>
                </c:pt>
                <c:pt idx="39137">
                  <c:v>127.0006572026</c:v>
                </c:pt>
                <c:pt idx="39138">
                  <c:v>127.00562056859999</c:v>
                </c:pt>
                <c:pt idx="39139">
                  <c:v>127.0088135048</c:v>
                </c:pt>
                <c:pt idx="39140">
                  <c:v>127.0115294311</c:v>
                </c:pt>
                <c:pt idx="39141">
                  <c:v>127.01555556300001</c:v>
                </c:pt>
                <c:pt idx="39142">
                  <c:v>127.02080081219999</c:v>
                </c:pt>
                <c:pt idx="39143">
                  <c:v>127.0274874923</c:v>
                </c:pt>
                <c:pt idx="39144">
                  <c:v>127.03376593839999</c:v>
                </c:pt>
                <c:pt idx="39145">
                  <c:v>127.03557084480001</c:v>
                </c:pt>
                <c:pt idx="39146">
                  <c:v>127.03685246569999</c:v>
                </c:pt>
                <c:pt idx="39147">
                  <c:v>127.0376651078</c:v>
                </c:pt>
                <c:pt idx="39148">
                  <c:v>127.05322241979999</c:v>
                </c:pt>
                <c:pt idx="39149">
                  <c:v>127.06938099600001</c:v>
                </c:pt>
                <c:pt idx="39150">
                  <c:v>127.0726426275</c:v>
                </c:pt>
                <c:pt idx="39151">
                  <c:v>127.08358619009999</c:v>
                </c:pt>
                <c:pt idx="39152">
                  <c:v>127.0940704299</c:v>
                </c:pt>
                <c:pt idx="39153">
                  <c:v>127.1106105273</c:v>
                </c:pt>
                <c:pt idx="39154">
                  <c:v>127.12923294860001</c:v>
                </c:pt>
                <c:pt idx="39155">
                  <c:v>127.13652322999999</c:v>
                </c:pt>
                <c:pt idx="39156">
                  <c:v>127.1440616479</c:v>
                </c:pt>
                <c:pt idx="39157">
                  <c:v>127.15079069239999</c:v>
                </c:pt>
                <c:pt idx="39158">
                  <c:v>127.15476720079999</c:v>
                </c:pt>
                <c:pt idx="39159">
                  <c:v>127.162837087</c:v>
                </c:pt>
                <c:pt idx="39160">
                  <c:v>127.1717709855</c:v>
                </c:pt>
                <c:pt idx="39161">
                  <c:v>127.17569071130001</c:v>
                </c:pt>
                <c:pt idx="39162">
                  <c:v>127.17783466020001</c:v>
                </c:pt>
                <c:pt idx="39163">
                  <c:v>127.1789468229</c:v>
                </c:pt>
                <c:pt idx="39164">
                  <c:v>127.1833303274</c:v>
                </c:pt>
                <c:pt idx="39165">
                  <c:v>127.18905612890001</c:v>
                </c:pt>
                <c:pt idx="39166">
                  <c:v>127.1923303587</c:v>
                </c:pt>
                <c:pt idx="39167">
                  <c:v>127.1937840205</c:v>
                </c:pt>
                <c:pt idx="39168">
                  <c:v>127.1947535274</c:v>
                </c:pt>
                <c:pt idx="39169">
                  <c:v>127.2003334888</c:v>
                </c:pt>
                <c:pt idx="39170">
                  <c:v>127.2080572049</c:v>
                </c:pt>
                <c:pt idx="39171">
                  <c:v>127.21194368</c:v>
                </c:pt>
                <c:pt idx="39172">
                  <c:v>127.2162905151</c:v>
                </c:pt>
                <c:pt idx="39173">
                  <c:v>127.2225892622</c:v>
                </c:pt>
                <c:pt idx="39174">
                  <c:v>127.2263856016</c:v>
                </c:pt>
                <c:pt idx="39175">
                  <c:v>127.2324629562</c:v>
                </c:pt>
                <c:pt idx="39176">
                  <c:v>127.2375369881</c:v>
                </c:pt>
                <c:pt idx="39177">
                  <c:v>127.2431878121</c:v>
                </c:pt>
                <c:pt idx="39178">
                  <c:v>127.253790971</c:v>
                </c:pt>
                <c:pt idx="39179">
                  <c:v>127.2627405266</c:v>
                </c:pt>
                <c:pt idx="39180">
                  <c:v>127.26706606729999</c:v>
                </c:pt>
                <c:pt idx="39181">
                  <c:v>127.2674590841</c:v>
                </c:pt>
                <c:pt idx="39182">
                  <c:v>127.27011319659999</c:v>
                </c:pt>
                <c:pt idx="39183">
                  <c:v>127.2775402761</c:v>
                </c:pt>
                <c:pt idx="39184">
                  <c:v>127.2856557466</c:v>
                </c:pt>
                <c:pt idx="39185">
                  <c:v>127.29417133859999</c:v>
                </c:pt>
                <c:pt idx="39186">
                  <c:v>127.300589501</c:v>
                </c:pt>
                <c:pt idx="39187">
                  <c:v>127.3037689801</c:v>
                </c:pt>
                <c:pt idx="39188">
                  <c:v>127.3070761466</c:v>
                </c:pt>
                <c:pt idx="39189">
                  <c:v>127.30916719219999</c:v>
                </c:pt>
                <c:pt idx="39190">
                  <c:v>127.3101209828</c:v>
                </c:pt>
                <c:pt idx="39191">
                  <c:v>127.3119702411</c:v>
                </c:pt>
                <c:pt idx="39192">
                  <c:v>127.3154763822</c:v>
                </c:pt>
                <c:pt idx="39193">
                  <c:v>127.3176101902</c:v>
                </c:pt>
                <c:pt idx="39194">
                  <c:v>127.3372707427</c:v>
                </c:pt>
                <c:pt idx="39195">
                  <c:v>127.3582297686</c:v>
                </c:pt>
                <c:pt idx="39196">
                  <c:v>127.3611426825</c:v>
                </c:pt>
                <c:pt idx="39197">
                  <c:v>127.36438112650001</c:v>
                </c:pt>
                <c:pt idx="39198">
                  <c:v>127.3709201792</c:v>
                </c:pt>
                <c:pt idx="39199">
                  <c:v>127.3776316525</c:v>
                </c:pt>
                <c:pt idx="39200">
                  <c:v>127.38799620970001</c:v>
                </c:pt>
                <c:pt idx="39201">
                  <c:v>127.39804722140001</c:v>
                </c:pt>
                <c:pt idx="39202">
                  <c:v>127.400288616</c:v>
                </c:pt>
                <c:pt idx="39203">
                  <c:v>127.4055576561</c:v>
                </c:pt>
                <c:pt idx="39204">
                  <c:v>127.4121810047</c:v>
                </c:pt>
                <c:pt idx="39205">
                  <c:v>127.4191193074</c:v>
                </c:pt>
                <c:pt idx="39206">
                  <c:v>127.4248997111</c:v>
                </c:pt>
                <c:pt idx="39207">
                  <c:v>127.4276614013</c:v>
                </c:pt>
                <c:pt idx="39208">
                  <c:v>127.4384856982</c:v>
                </c:pt>
                <c:pt idx="39209">
                  <c:v>127.44913246660001</c:v>
                </c:pt>
                <c:pt idx="39210">
                  <c:v>127.4512970653</c:v>
                </c:pt>
                <c:pt idx="39211">
                  <c:v>127.4536075746</c:v>
                </c:pt>
                <c:pt idx="39212">
                  <c:v>127.4572067319</c:v>
                </c:pt>
                <c:pt idx="39213">
                  <c:v>127.46290308090001</c:v>
                </c:pt>
                <c:pt idx="39214">
                  <c:v>127.47529464589999</c:v>
                </c:pt>
                <c:pt idx="39215">
                  <c:v>127.48370019239999</c:v>
                </c:pt>
                <c:pt idx="39216">
                  <c:v>127.4859289729</c:v>
                </c:pt>
                <c:pt idx="39217">
                  <c:v>127.4955701187</c:v>
                </c:pt>
                <c:pt idx="39218">
                  <c:v>127.5043031718</c:v>
                </c:pt>
                <c:pt idx="39219">
                  <c:v>127.5072120966</c:v>
                </c:pt>
                <c:pt idx="39220">
                  <c:v>127.5129230414</c:v>
                </c:pt>
                <c:pt idx="39221">
                  <c:v>127.51816781700001</c:v>
                </c:pt>
                <c:pt idx="39222">
                  <c:v>127.5198833594</c:v>
                </c:pt>
                <c:pt idx="39223">
                  <c:v>127.5213263792</c:v>
                </c:pt>
                <c:pt idx="39224">
                  <c:v>127.52286943590001</c:v>
                </c:pt>
                <c:pt idx="39225">
                  <c:v>127.5242486012</c:v>
                </c:pt>
                <c:pt idx="39226">
                  <c:v>127.527687082</c:v>
                </c:pt>
                <c:pt idx="39227">
                  <c:v>127.53082236189999</c:v>
                </c:pt>
                <c:pt idx="39228">
                  <c:v>127.53532405350001</c:v>
                </c:pt>
                <c:pt idx="39229">
                  <c:v>127.5414932369</c:v>
                </c:pt>
                <c:pt idx="39230">
                  <c:v>127.5448084157</c:v>
                </c:pt>
                <c:pt idx="39231">
                  <c:v>127.5472239895</c:v>
                </c:pt>
                <c:pt idx="39232">
                  <c:v>127.5521272562</c:v>
                </c:pt>
                <c:pt idx="39233">
                  <c:v>127.556461434</c:v>
                </c:pt>
                <c:pt idx="39234">
                  <c:v>127.55731241869999</c:v>
                </c:pt>
                <c:pt idx="39235">
                  <c:v>127.5594414216</c:v>
                </c:pt>
                <c:pt idx="39236">
                  <c:v>127.56316972250001</c:v>
                </c:pt>
                <c:pt idx="39237">
                  <c:v>127.5705974813</c:v>
                </c:pt>
                <c:pt idx="39238">
                  <c:v>127.5770824432</c:v>
                </c:pt>
                <c:pt idx="39239">
                  <c:v>127.57991370089999</c:v>
                </c:pt>
                <c:pt idx="39240">
                  <c:v>127.5825161982</c:v>
                </c:pt>
                <c:pt idx="39241">
                  <c:v>127.5832323636</c:v>
                </c:pt>
                <c:pt idx="39242">
                  <c:v>127.5842471167</c:v>
                </c:pt>
                <c:pt idx="39243">
                  <c:v>127.5893907886</c:v>
                </c:pt>
                <c:pt idx="39244">
                  <c:v>127.6047455809</c:v>
                </c:pt>
                <c:pt idx="39245">
                  <c:v>127.6218070285</c:v>
                </c:pt>
                <c:pt idx="39246">
                  <c:v>127.62947520740001</c:v>
                </c:pt>
                <c:pt idx="39247">
                  <c:v>127.6314705023</c:v>
                </c:pt>
                <c:pt idx="39248">
                  <c:v>127.6330974742</c:v>
                </c:pt>
                <c:pt idx="39249">
                  <c:v>127.63522692470001</c:v>
                </c:pt>
                <c:pt idx="39250">
                  <c:v>127.6369121986</c:v>
                </c:pt>
                <c:pt idx="39251">
                  <c:v>127.63788903859999</c:v>
                </c:pt>
                <c:pt idx="39252">
                  <c:v>127.6462395683</c:v>
                </c:pt>
                <c:pt idx="39253">
                  <c:v>127.6551314917</c:v>
                </c:pt>
                <c:pt idx="39254">
                  <c:v>127.65718023559999</c:v>
                </c:pt>
                <c:pt idx="39255">
                  <c:v>127.6705465566</c:v>
                </c:pt>
                <c:pt idx="39256">
                  <c:v>127.686950469</c:v>
                </c:pt>
                <c:pt idx="39257">
                  <c:v>127.6937898403</c:v>
                </c:pt>
                <c:pt idx="39258">
                  <c:v>127.6977973238</c:v>
                </c:pt>
                <c:pt idx="39259">
                  <c:v>127.70550886620001</c:v>
                </c:pt>
                <c:pt idx="39260">
                  <c:v>127.7136512301</c:v>
                </c:pt>
                <c:pt idx="39261">
                  <c:v>127.7170034072</c:v>
                </c:pt>
                <c:pt idx="39262">
                  <c:v>127.7187556766</c:v>
                </c:pt>
                <c:pt idx="39263">
                  <c:v>127.7210715383</c:v>
                </c:pt>
                <c:pt idx="39264">
                  <c:v>127.7235896936</c:v>
                </c:pt>
                <c:pt idx="39265">
                  <c:v>127.7310170112</c:v>
                </c:pt>
                <c:pt idx="39266">
                  <c:v>127.7378808024</c:v>
                </c:pt>
                <c:pt idx="39267">
                  <c:v>127.743321161</c:v>
                </c:pt>
                <c:pt idx="39268">
                  <c:v>127.7512478111</c:v>
                </c:pt>
                <c:pt idx="39269">
                  <c:v>127.755442401</c:v>
                </c:pt>
                <c:pt idx="39270">
                  <c:v>127.7579067385</c:v>
                </c:pt>
                <c:pt idx="39271">
                  <c:v>127.76332114</c:v>
                </c:pt>
                <c:pt idx="39272">
                  <c:v>127.7695085208</c:v>
                </c:pt>
                <c:pt idx="39273">
                  <c:v>127.77170413330001</c:v>
                </c:pt>
                <c:pt idx="39274">
                  <c:v>127.7747034648</c:v>
                </c:pt>
                <c:pt idx="39275">
                  <c:v>127.78769715</c:v>
                </c:pt>
                <c:pt idx="39276">
                  <c:v>127.8003286973</c:v>
                </c:pt>
                <c:pt idx="39277">
                  <c:v>127.8068370925</c:v>
                </c:pt>
                <c:pt idx="39278">
                  <c:v>127.812292762</c:v>
                </c:pt>
                <c:pt idx="39279">
                  <c:v>127.8154767849</c:v>
                </c:pt>
                <c:pt idx="39280">
                  <c:v>127.8176970275</c:v>
                </c:pt>
                <c:pt idx="39281">
                  <c:v>127.8214413111</c:v>
                </c:pt>
                <c:pt idx="39282">
                  <c:v>127.8290028193</c:v>
                </c:pt>
                <c:pt idx="39283">
                  <c:v>127.8404199105</c:v>
                </c:pt>
                <c:pt idx="39284">
                  <c:v>127.84992420419999</c:v>
                </c:pt>
                <c:pt idx="39285">
                  <c:v>127.85334502320001</c:v>
                </c:pt>
                <c:pt idx="39286">
                  <c:v>127.8553110901</c:v>
                </c:pt>
                <c:pt idx="39287">
                  <c:v>127.8563237912</c:v>
                </c:pt>
                <c:pt idx="39288">
                  <c:v>127.8569460089</c:v>
                </c:pt>
                <c:pt idx="39289">
                  <c:v>127.8585182679</c:v>
                </c:pt>
                <c:pt idx="39290">
                  <c:v>127.874879445</c:v>
                </c:pt>
                <c:pt idx="39291">
                  <c:v>127.8914015089</c:v>
                </c:pt>
                <c:pt idx="39292">
                  <c:v>127.8950916926</c:v>
                </c:pt>
                <c:pt idx="39293">
                  <c:v>127.8983834374</c:v>
                </c:pt>
                <c:pt idx="39294">
                  <c:v>127.9013112502</c:v>
                </c:pt>
                <c:pt idx="39295">
                  <c:v>127.90958912320001</c:v>
                </c:pt>
                <c:pt idx="39296">
                  <c:v>127.91988422209999</c:v>
                </c:pt>
                <c:pt idx="39297">
                  <c:v>127.9245203931</c:v>
                </c:pt>
                <c:pt idx="39298">
                  <c:v>127.9259611908</c:v>
                </c:pt>
                <c:pt idx="39299">
                  <c:v>127.9268861254</c:v>
                </c:pt>
                <c:pt idx="39300">
                  <c:v>127.9301469019</c:v>
                </c:pt>
                <c:pt idx="39301">
                  <c:v>127.9350311661</c:v>
                </c:pt>
                <c:pt idx="39302">
                  <c:v>127.9373952192</c:v>
                </c:pt>
                <c:pt idx="39303">
                  <c:v>127.93972735369999</c:v>
                </c:pt>
                <c:pt idx="39304">
                  <c:v>127.9455033273</c:v>
                </c:pt>
                <c:pt idx="39305">
                  <c:v>127.95073316769999</c:v>
                </c:pt>
                <c:pt idx="39306">
                  <c:v>127.95803743499999</c:v>
                </c:pt>
                <c:pt idx="39307">
                  <c:v>127.9708232806</c:v>
                </c:pt>
                <c:pt idx="39308">
                  <c:v>127.9800088117</c:v>
                </c:pt>
                <c:pt idx="39309">
                  <c:v>127.9829931534</c:v>
                </c:pt>
                <c:pt idx="39310">
                  <c:v>127.986183849</c:v>
                </c:pt>
                <c:pt idx="39311">
                  <c:v>127.9895911338</c:v>
                </c:pt>
                <c:pt idx="39312">
                  <c:v>127.9987621791</c:v>
                </c:pt>
                <c:pt idx="39313">
                  <c:v>128.00706402910001</c:v>
                </c:pt>
                <c:pt idx="39314">
                  <c:v>128.01815368160001</c:v>
                </c:pt>
                <c:pt idx="39315">
                  <c:v>128.03281203130001</c:v>
                </c:pt>
                <c:pt idx="39316">
                  <c:v>128.0374354697</c:v>
                </c:pt>
                <c:pt idx="39317">
                  <c:v>128.04507385720001</c:v>
                </c:pt>
                <c:pt idx="39318">
                  <c:v>128.0558958645</c:v>
                </c:pt>
                <c:pt idx="39319">
                  <c:v>128.06122479109999</c:v>
                </c:pt>
                <c:pt idx="39320">
                  <c:v>128.06251200060001</c:v>
                </c:pt>
                <c:pt idx="39321">
                  <c:v>128.06531887919999</c:v>
                </c:pt>
                <c:pt idx="39322">
                  <c:v>128.0689638133</c:v>
                </c:pt>
                <c:pt idx="39323">
                  <c:v>128.06991386690001</c:v>
                </c:pt>
                <c:pt idx="39324">
                  <c:v>128.07033776430001</c:v>
                </c:pt>
                <c:pt idx="39325">
                  <c:v>128.07155188869999</c:v>
                </c:pt>
                <c:pt idx="39326">
                  <c:v>128.07400587710001</c:v>
                </c:pt>
                <c:pt idx="39327">
                  <c:v>128.0790366032</c:v>
                </c:pt>
                <c:pt idx="39328">
                  <c:v>128.0837004231</c:v>
                </c:pt>
                <c:pt idx="39329">
                  <c:v>128.08850896690001</c:v>
                </c:pt>
                <c:pt idx="39330">
                  <c:v>128.095803856</c:v>
                </c:pt>
                <c:pt idx="39331">
                  <c:v>128.10336595320001</c:v>
                </c:pt>
                <c:pt idx="39332">
                  <c:v>128.1162459096</c:v>
                </c:pt>
                <c:pt idx="39333">
                  <c:v>128.12825375279999</c:v>
                </c:pt>
                <c:pt idx="39334">
                  <c:v>128.13140523019999</c:v>
                </c:pt>
                <c:pt idx="39335">
                  <c:v>128.1326230999</c:v>
                </c:pt>
                <c:pt idx="39336">
                  <c:v>128.13526063910001</c:v>
                </c:pt>
                <c:pt idx="39337">
                  <c:v>128.13758412499999</c:v>
                </c:pt>
                <c:pt idx="39338">
                  <c:v>128.1407221067</c:v>
                </c:pt>
                <c:pt idx="39339">
                  <c:v>128.1434726807</c:v>
                </c:pt>
                <c:pt idx="39340">
                  <c:v>128.14385350399999</c:v>
                </c:pt>
                <c:pt idx="39341">
                  <c:v>128.15071425740001</c:v>
                </c:pt>
                <c:pt idx="39342">
                  <c:v>128.15795214939999</c:v>
                </c:pt>
                <c:pt idx="39343">
                  <c:v>128.17033877360001</c:v>
                </c:pt>
                <c:pt idx="39344">
                  <c:v>128.1827047697</c:v>
                </c:pt>
                <c:pt idx="39345">
                  <c:v>128.1887602708</c:v>
                </c:pt>
                <c:pt idx="39346">
                  <c:v>128.19734217050001</c:v>
                </c:pt>
                <c:pt idx="39347">
                  <c:v>128.20296951840001</c:v>
                </c:pt>
                <c:pt idx="39348">
                  <c:v>128.2062986816</c:v>
                </c:pt>
                <c:pt idx="39349">
                  <c:v>128.20746268670001</c:v>
                </c:pt>
                <c:pt idx="39350">
                  <c:v>128.2119243226</c:v>
                </c:pt>
                <c:pt idx="39351">
                  <c:v>128.22247519039999</c:v>
                </c:pt>
                <c:pt idx="39352">
                  <c:v>128.2313437828</c:v>
                </c:pt>
                <c:pt idx="39353">
                  <c:v>128.23822759020001</c:v>
                </c:pt>
                <c:pt idx="39354">
                  <c:v>128.244750181</c:v>
                </c:pt>
                <c:pt idx="39355">
                  <c:v>128.2480822789</c:v>
                </c:pt>
                <c:pt idx="39356">
                  <c:v>128.25207493260001</c:v>
                </c:pt>
                <c:pt idx="39357">
                  <c:v>128.2561636973</c:v>
                </c:pt>
                <c:pt idx="39358">
                  <c:v>128.2682374968</c:v>
                </c:pt>
                <c:pt idx="39359">
                  <c:v>128.27915736919999</c:v>
                </c:pt>
                <c:pt idx="39360">
                  <c:v>128.2862666083</c:v>
                </c:pt>
                <c:pt idx="39361">
                  <c:v>128.29894586610001</c:v>
                </c:pt>
                <c:pt idx="39362">
                  <c:v>128.3049858947</c:v>
                </c:pt>
                <c:pt idx="39363">
                  <c:v>128.30853099250001</c:v>
                </c:pt>
                <c:pt idx="39364">
                  <c:v>128.32529641310001</c:v>
                </c:pt>
                <c:pt idx="39365">
                  <c:v>128.3414465171</c:v>
                </c:pt>
                <c:pt idx="39366">
                  <c:v>128.34488766710001</c:v>
                </c:pt>
                <c:pt idx="39367">
                  <c:v>128.34986771320001</c:v>
                </c:pt>
                <c:pt idx="39368">
                  <c:v>128.35748231459999</c:v>
                </c:pt>
                <c:pt idx="39369">
                  <c:v>128.36169656460001</c:v>
                </c:pt>
                <c:pt idx="39370">
                  <c:v>128.37084137229999</c:v>
                </c:pt>
                <c:pt idx="39371">
                  <c:v>128.38233824770001</c:v>
                </c:pt>
                <c:pt idx="39372">
                  <c:v>128.3864585307</c:v>
                </c:pt>
                <c:pt idx="39373">
                  <c:v>128.39061590119999</c:v>
                </c:pt>
                <c:pt idx="39374">
                  <c:v>128.3950684843</c:v>
                </c:pt>
                <c:pt idx="39375">
                  <c:v>128.40662390829999</c:v>
                </c:pt>
                <c:pt idx="39376">
                  <c:v>128.4225885985</c:v>
                </c:pt>
                <c:pt idx="39377">
                  <c:v>128.42946592269999</c:v>
                </c:pt>
                <c:pt idx="39378">
                  <c:v>128.43284411490001</c:v>
                </c:pt>
                <c:pt idx="39379">
                  <c:v>128.4358770858</c:v>
                </c:pt>
                <c:pt idx="39380">
                  <c:v>128.43707071840001</c:v>
                </c:pt>
                <c:pt idx="39381">
                  <c:v>128.43832697260001</c:v>
                </c:pt>
                <c:pt idx="39382">
                  <c:v>128.4408909446</c:v>
                </c:pt>
                <c:pt idx="39383">
                  <c:v>128.44989035130001</c:v>
                </c:pt>
                <c:pt idx="39384">
                  <c:v>128.45861754449999</c:v>
                </c:pt>
                <c:pt idx="39385">
                  <c:v>128.46154506479999</c:v>
                </c:pt>
                <c:pt idx="39386">
                  <c:v>128.4636568853</c:v>
                </c:pt>
                <c:pt idx="39387">
                  <c:v>128.46841280219999</c:v>
                </c:pt>
                <c:pt idx="39388">
                  <c:v>128.47470753260001</c:v>
                </c:pt>
                <c:pt idx="39389">
                  <c:v>128.48004223929999</c:v>
                </c:pt>
                <c:pt idx="39390">
                  <c:v>128.4925226419</c:v>
                </c:pt>
                <c:pt idx="39391">
                  <c:v>128.50236768900001</c:v>
                </c:pt>
                <c:pt idx="39392">
                  <c:v>128.50320758399999</c:v>
                </c:pt>
                <c:pt idx="39393">
                  <c:v>128.5085007717</c:v>
                </c:pt>
                <c:pt idx="39394">
                  <c:v>128.5197057593</c:v>
                </c:pt>
                <c:pt idx="39395">
                  <c:v>128.5272224137</c:v>
                </c:pt>
                <c:pt idx="39396">
                  <c:v>128.5292547315</c:v>
                </c:pt>
                <c:pt idx="39397">
                  <c:v>128.5323419071</c:v>
                </c:pt>
                <c:pt idx="39398">
                  <c:v>128.53885475960001</c:v>
                </c:pt>
                <c:pt idx="39399">
                  <c:v>128.54358281660001</c:v>
                </c:pt>
                <c:pt idx="39400">
                  <c:v>128.5504241209</c:v>
                </c:pt>
                <c:pt idx="39401">
                  <c:v>128.55953105309999</c:v>
                </c:pt>
                <c:pt idx="39402">
                  <c:v>128.5642180486</c:v>
                </c:pt>
                <c:pt idx="39403">
                  <c:v>128.59106691619999</c:v>
                </c:pt>
                <c:pt idx="39404">
                  <c:v>128.6229363523</c:v>
                </c:pt>
                <c:pt idx="39405">
                  <c:v>128.63315143919999</c:v>
                </c:pt>
                <c:pt idx="39406">
                  <c:v>128.63966391930001</c:v>
                </c:pt>
                <c:pt idx="39407">
                  <c:v>128.64571382599999</c:v>
                </c:pt>
                <c:pt idx="39408">
                  <c:v>128.6565130292</c:v>
                </c:pt>
                <c:pt idx="39409">
                  <c:v>128.6740835718</c:v>
                </c:pt>
                <c:pt idx="39410">
                  <c:v>128.69813286869999</c:v>
                </c:pt>
                <c:pt idx="39411">
                  <c:v>128.714097616</c:v>
                </c:pt>
                <c:pt idx="39412">
                  <c:v>128.72038714280001</c:v>
                </c:pt>
                <c:pt idx="39413">
                  <c:v>128.72730359779999</c:v>
                </c:pt>
                <c:pt idx="39414">
                  <c:v>128.7328569883</c:v>
                </c:pt>
                <c:pt idx="39415">
                  <c:v>128.73705688550001</c:v>
                </c:pt>
                <c:pt idx="39416">
                  <c:v>128.73996733000001</c:v>
                </c:pt>
                <c:pt idx="39417">
                  <c:v>128.7517789636</c:v>
                </c:pt>
                <c:pt idx="39418">
                  <c:v>128.76348498690001</c:v>
                </c:pt>
                <c:pt idx="39419">
                  <c:v>128.7720188335</c:v>
                </c:pt>
                <c:pt idx="39420">
                  <c:v>128.78084499420001</c:v>
                </c:pt>
                <c:pt idx="39421">
                  <c:v>128.7833457577</c:v>
                </c:pt>
                <c:pt idx="39422">
                  <c:v>128.78404734630001</c:v>
                </c:pt>
                <c:pt idx="39423">
                  <c:v>128.79497237730001</c:v>
                </c:pt>
                <c:pt idx="39424">
                  <c:v>128.80953487959999</c:v>
                </c:pt>
                <c:pt idx="39425">
                  <c:v>128.8236867203</c:v>
                </c:pt>
                <c:pt idx="39426">
                  <c:v>128.83762022299999</c:v>
                </c:pt>
                <c:pt idx="39427">
                  <c:v>128.84330068599999</c:v>
                </c:pt>
                <c:pt idx="39428">
                  <c:v>128.85028476150001</c:v>
                </c:pt>
                <c:pt idx="39429">
                  <c:v>128.86068624110001</c:v>
                </c:pt>
                <c:pt idx="39430">
                  <c:v>128.86940531420001</c:v>
                </c:pt>
                <c:pt idx="39431">
                  <c:v>128.87302357639999</c:v>
                </c:pt>
                <c:pt idx="39432">
                  <c:v>128.87935612230001</c:v>
                </c:pt>
                <c:pt idx="39433">
                  <c:v>128.88766627449999</c:v>
                </c:pt>
                <c:pt idx="39434">
                  <c:v>128.89293910449999</c:v>
                </c:pt>
                <c:pt idx="39435">
                  <c:v>128.89645397070001</c:v>
                </c:pt>
                <c:pt idx="39436">
                  <c:v>128.8975210536</c:v>
                </c:pt>
                <c:pt idx="39437">
                  <c:v>128.89950213130001</c:v>
                </c:pt>
                <c:pt idx="39438">
                  <c:v>128.90101550529999</c:v>
                </c:pt>
                <c:pt idx="39439">
                  <c:v>128.91374318589999</c:v>
                </c:pt>
                <c:pt idx="39440">
                  <c:v>128.92881384570001</c:v>
                </c:pt>
                <c:pt idx="39441">
                  <c:v>128.9367507417</c:v>
                </c:pt>
                <c:pt idx="39442">
                  <c:v>128.94525604610001</c:v>
                </c:pt>
                <c:pt idx="39443">
                  <c:v>128.9499702809</c:v>
                </c:pt>
                <c:pt idx="39444">
                  <c:v>128.95669875070001</c:v>
                </c:pt>
                <c:pt idx="39445">
                  <c:v>128.96228941929999</c:v>
                </c:pt>
                <c:pt idx="39446">
                  <c:v>128.96297147199999</c:v>
                </c:pt>
                <c:pt idx="39447">
                  <c:v>128.96362645670001</c:v>
                </c:pt>
                <c:pt idx="39448">
                  <c:v>128.96703493410001</c:v>
                </c:pt>
                <c:pt idx="39449">
                  <c:v>128.97179136459999</c:v>
                </c:pt>
                <c:pt idx="39450">
                  <c:v>128.97998250609999</c:v>
                </c:pt>
                <c:pt idx="39451">
                  <c:v>128.99777279750001</c:v>
                </c:pt>
                <c:pt idx="39452">
                  <c:v>129.01401172339999</c:v>
                </c:pt>
                <c:pt idx="39453">
                  <c:v>129.02441213349999</c:v>
                </c:pt>
                <c:pt idx="39454">
                  <c:v>129.03050147179999</c:v>
                </c:pt>
                <c:pt idx="39455">
                  <c:v>129.0364567922</c:v>
                </c:pt>
                <c:pt idx="39456">
                  <c:v>129.04265349409999</c:v>
                </c:pt>
                <c:pt idx="39457">
                  <c:v>129.04445582930001</c:v>
                </c:pt>
                <c:pt idx="39458">
                  <c:v>129.04805690800001</c:v>
                </c:pt>
                <c:pt idx="39459">
                  <c:v>129.06470533469999</c:v>
                </c:pt>
                <c:pt idx="39460">
                  <c:v>129.08643140730001</c:v>
                </c:pt>
                <c:pt idx="39461">
                  <c:v>129.0952240885</c:v>
                </c:pt>
                <c:pt idx="39462">
                  <c:v>129.09739177750001</c:v>
                </c:pt>
                <c:pt idx="39463">
                  <c:v>129.10622230659999</c:v>
                </c:pt>
                <c:pt idx="39464">
                  <c:v>129.11525530189999</c:v>
                </c:pt>
                <c:pt idx="39465">
                  <c:v>129.11772851559999</c:v>
                </c:pt>
                <c:pt idx="39466">
                  <c:v>129.12364848120001</c:v>
                </c:pt>
                <c:pt idx="39467">
                  <c:v>129.13441170900001</c:v>
                </c:pt>
                <c:pt idx="39468">
                  <c:v>129.14214589989999</c:v>
                </c:pt>
                <c:pt idx="39469">
                  <c:v>129.14836845990001</c:v>
                </c:pt>
                <c:pt idx="39470">
                  <c:v>129.15827239149999</c:v>
                </c:pt>
                <c:pt idx="39471">
                  <c:v>129.16483946490001</c:v>
                </c:pt>
                <c:pt idx="39472">
                  <c:v>129.17238798049999</c:v>
                </c:pt>
                <c:pt idx="39473">
                  <c:v>129.1804382949</c:v>
                </c:pt>
                <c:pt idx="39474">
                  <c:v>129.1851915364</c:v>
                </c:pt>
                <c:pt idx="39475">
                  <c:v>129.20981584579999</c:v>
                </c:pt>
                <c:pt idx="39476">
                  <c:v>129.2386304597</c:v>
                </c:pt>
                <c:pt idx="39477">
                  <c:v>129.25694005610001</c:v>
                </c:pt>
                <c:pt idx="39478">
                  <c:v>129.27037335310001</c:v>
                </c:pt>
                <c:pt idx="39479">
                  <c:v>129.27489110299999</c:v>
                </c:pt>
                <c:pt idx="39480">
                  <c:v>129.27824778499999</c:v>
                </c:pt>
                <c:pt idx="39481">
                  <c:v>129.27964511319999</c:v>
                </c:pt>
                <c:pt idx="39482">
                  <c:v>129.28928184169999</c:v>
                </c:pt>
                <c:pt idx="39483">
                  <c:v>129.3009459447</c:v>
                </c:pt>
                <c:pt idx="39484">
                  <c:v>129.312272544</c:v>
                </c:pt>
                <c:pt idx="39485">
                  <c:v>129.3258038532</c:v>
                </c:pt>
                <c:pt idx="39486">
                  <c:v>129.3328645503</c:v>
                </c:pt>
                <c:pt idx="39487">
                  <c:v>129.33726032889999</c:v>
                </c:pt>
                <c:pt idx="39488">
                  <c:v>129.34225763929999</c:v>
                </c:pt>
                <c:pt idx="39489">
                  <c:v>129.36450377400001</c:v>
                </c:pt>
                <c:pt idx="39490">
                  <c:v>129.38983313879999</c:v>
                </c:pt>
                <c:pt idx="39491">
                  <c:v>129.3961042617</c:v>
                </c:pt>
                <c:pt idx="39492">
                  <c:v>129.3976380892</c:v>
                </c:pt>
                <c:pt idx="39493">
                  <c:v>129.39922383320001</c:v>
                </c:pt>
                <c:pt idx="39494">
                  <c:v>129.40109751279999</c:v>
                </c:pt>
                <c:pt idx="39495">
                  <c:v>129.40370181380001</c:v>
                </c:pt>
                <c:pt idx="39496">
                  <c:v>129.41391424310001</c:v>
                </c:pt>
                <c:pt idx="39497">
                  <c:v>129.42473815220001</c:v>
                </c:pt>
                <c:pt idx="39498">
                  <c:v>129.4331411128</c:v>
                </c:pt>
                <c:pt idx="39499">
                  <c:v>129.4438809605</c:v>
                </c:pt>
                <c:pt idx="39500">
                  <c:v>129.44869596999999</c:v>
                </c:pt>
                <c:pt idx="39501">
                  <c:v>129.45971177160001</c:v>
                </c:pt>
                <c:pt idx="39502">
                  <c:v>129.47084837279999</c:v>
                </c:pt>
                <c:pt idx="39503">
                  <c:v>129.47312670529999</c:v>
                </c:pt>
                <c:pt idx="39504">
                  <c:v>129.4764881431</c:v>
                </c:pt>
                <c:pt idx="39505">
                  <c:v>129.4813098333</c:v>
                </c:pt>
                <c:pt idx="39506">
                  <c:v>129.4928174817</c:v>
                </c:pt>
                <c:pt idx="39507">
                  <c:v>129.50289655130001</c:v>
                </c:pt>
                <c:pt idx="39508">
                  <c:v>129.50833454670001</c:v>
                </c:pt>
                <c:pt idx="39509">
                  <c:v>129.52040373880001</c:v>
                </c:pt>
                <c:pt idx="39510">
                  <c:v>129.53293915770001</c:v>
                </c:pt>
                <c:pt idx="39511">
                  <c:v>129.5404907301</c:v>
                </c:pt>
                <c:pt idx="39512">
                  <c:v>129.5494605856</c:v>
                </c:pt>
                <c:pt idx="39513">
                  <c:v>129.5592639859</c:v>
                </c:pt>
                <c:pt idx="39514">
                  <c:v>129.5636033447</c:v>
                </c:pt>
                <c:pt idx="39515">
                  <c:v>129.5681874933</c:v>
                </c:pt>
                <c:pt idx="39516">
                  <c:v>129.57315293190001</c:v>
                </c:pt>
                <c:pt idx="39517">
                  <c:v>129.5868740857</c:v>
                </c:pt>
                <c:pt idx="39518">
                  <c:v>129.6013157825</c:v>
                </c:pt>
                <c:pt idx="39519">
                  <c:v>129.60443572860001</c:v>
                </c:pt>
                <c:pt idx="39520">
                  <c:v>129.60628964099999</c:v>
                </c:pt>
                <c:pt idx="39521">
                  <c:v>129.6191399528</c:v>
                </c:pt>
                <c:pt idx="39522">
                  <c:v>129.6385975924</c:v>
                </c:pt>
                <c:pt idx="39523">
                  <c:v>129.65673901330001</c:v>
                </c:pt>
                <c:pt idx="39524">
                  <c:v>129.66821691929999</c:v>
                </c:pt>
                <c:pt idx="39525">
                  <c:v>129.67077735710001</c:v>
                </c:pt>
                <c:pt idx="39526">
                  <c:v>129.6742951386</c:v>
                </c:pt>
                <c:pt idx="39527">
                  <c:v>129.6759883979</c:v>
                </c:pt>
                <c:pt idx="39528">
                  <c:v>129.6780231985</c:v>
                </c:pt>
                <c:pt idx="39529">
                  <c:v>129.68722545080001</c:v>
                </c:pt>
                <c:pt idx="39530">
                  <c:v>129.69974301580001</c:v>
                </c:pt>
                <c:pt idx="39531">
                  <c:v>129.7051154145</c:v>
                </c:pt>
                <c:pt idx="39532">
                  <c:v>129.7072589638</c:v>
                </c:pt>
                <c:pt idx="39533">
                  <c:v>129.72563762999999</c:v>
                </c:pt>
                <c:pt idx="39534">
                  <c:v>129.7466169308</c:v>
                </c:pt>
                <c:pt idx="39535">
                  <c:v>129.76263563020001</c:v>
                </c:pt>
                <c:pt idx="39536">
                  <c:v>129.78975611300001</c:v>
                </c:pt>
                <c:pt idx="39537">
                  <c:v>129.80712562619999</c:v>
                </c:pt>
                <c:pt idx="39538">
                  <c:v>129.8141057803</c:v>
                </c:pt>
                <c:pt idx="39539">
                  <c:v>129.8249435022</c:v>
                </c:pt>
                <c:pt idx="39540">
                  <c:v>129.8380812787</c:v>
                </c:pt>
                <c:pt idx="39541">
                  <c:v>129.84628093149999</c:v>
                </c:pt>
                <c:pt idx="39542">
                  <c:v>129.84743886979999</c:v>
                </c:pt>
                <c:pt idx="39543">
                  <c:v>129.84816395479999</c:v>
                </c:pt>
                <c:pt idx="39544">
                  <c:v>129.8522604943</c:v>
                </c:pt>
                <c:pt idx="39545">
                  <c:v>129.85652387580001</c:v>
                </c:pt>
                <c:pt idx="39546">
                  <c:v>129.8732353517</c:v>
                </c:pt>
                <c:pt idx="39547">
                  <c:v>129.89056303230001</c:v>
                </c:pt>
                <c:pt idx="39548">
                  <c:v>129.90648210489999</c:v>
                </c:pt>
                <c:pt idx="39549">
                  <c:v>129.92747844920001</c:v>
                </c:pt>
                <c:pt idx="39550">
                  <c:v>129.93478993830001</c:v>
                </c:pt>
                <c:pt idx="39551">
                  <c:v>129.93892870179999</c:v>
                </c:pt>
                <c:pt idx="39552">
                  <c:v>129.94982182070001</c:v>
                </c:pt>
                <c:pt idx="39553">
                  <c:v>129.96066942589999</c:v>
                </c:pt>
                <c:pt idx="39554">
                  <c:v>129.96410966389999</c:v>
                </c:pt>
                <c:pt idx="39555">
                  <c:v>129.96754649350001</c:v>
                </c:pt>
                <c:pt idx="39556">
                  <c:v>129.9713372301</c:v>
                </c:pt>
                <c:pt idx="39557">
                  <c:v>129.98604679659999</c:v>
                </c:pt>
                <c:pt idx="39558">
                  <c:v>130.0055688441</c:v>
                </c:pt>
                <c:pt idx="39559">
                  <c:v>130.0196648399</c:v>
                </c:pt>
                <c:pt idx="39560">
                  <c:v>130.03108136770001</c:v>
                </c:pt>
                <c:pt idx="39561">
                  <c:v>130.03886230160001</c:v>
                </c:pt>
                <c:pt idx="39562">
                  <c:v>130.05130231909999</c:v>
                </c:pt>
                <c:pt idx="39563">
                  <c:v>130.0602995767</c:v>
                </c:pt>
                <c:pt idx="39564">
                  <c:v>130.06747067500001</c:v>
                </c:pt>
                <c:pt idx="39565">
                  <c:v>130.07355418290001</c:v>
                </c:pt>
                <c:pt idx="39566">
                  <c:v>130.08661801779999</c:v>
                </c:pt>
                <c:pt idx="39567">
                  <c:v>130.10269439769999</c:v>
                </c:pt>
                <c:pt idx="39568">
                  <c:v>130.1097845765</c:v>
                </c:pt>
                <c:pt idx="39569">
                  <c:v>130.12245982089999</c:v>
                </c:pt>
                <c:pt idx="39570">
                  <c:v>130.1362133197</c:v>
                </c:pt>
                <c:pt idx="39571">
                  <c:v>130.14373907300001</c:v>
                </c:pt>
                <c:pt idx="39572">
                  <c:v>130.1554049808</c:v>
                </c:pt>
                <c:pt idx="39573">
                  <c:v>130.16690253920001</c:v>
                </c:pt>
                <c:pt idx="39574">
                  <c:v>130.17413788810001</c:v>
                </c:pt>
                <c:pt idx="39575">
                  <c:v>130.18366075500001</c:v>
                </c:pt>
                <c:pt idx="39576">
                  <c:v>130.19027906139999</c:v>
                </c:pt>
                <c:pt idx="39577">
                  <c:v>130.194485781</c:v>
                </c:pt>
                <c:pt idx="39578">
                  <c:v>130.209154496</c:v>
                </c:pt>
                <c:pt idx="39579">
                  <c:v>130.2318106825</c:v>
                </c:pt>
                <c:pt idx="39580">
                  <c:v>130.24823449639999</c:v>
                </c:pt>
                <c:pt idx="39581">
                  <c:v>130.25501178210001</c:v>
                </c:pt>
                <c:pt idx="39582">
                  <c:v>130.25616644760001</c:v>
                </c:pt>
                <c:pt idx="39583">
                  <c:v>130.25783034439999</c:v>
                </c:pt>
                <c:pt idx="39584">
                  <c:v>130.26091298290001</c:v>
                </c:pt>
                <c:pt idx="39585">
                  <c:v>130.26419456689999</c:v>
                </c:pt>
                <c:pt idx="39586">
                  <c:v>130.2657250913</c:v>
                </c:pt>
                <c:pt idx="39587">
                  <c:v>130.26884806499999</c:v>
                </c:pt>
                <c:pt idx="39588">
                  <c:v>130.27326321429999</c:v>
                </c:pt>
                <c:pt idx="39589">
                  <c:v>130.27567725739999</c:v>
                </c:pt>
                <c:pt idx="39590">
                  <c:v>130.2793079539</c:v>
                </c:pt>
                <c:pt idx="39591">
                  <c:v>130.29069344370001</c:v>
                </c:pt>
                <c:pt idx="39592">
                  <c:v>130.30196200899999</c:v>
                </c:pt>
                <c:pt idx="39593">
                  <c:v>130.3061998092</c:v>
                </c:pt>
                <c:pt idx="39594">
                  <c:v>130.3085922251</c:v>
                </c:pt>
                <c:pt idx="39595">
                  <c:v>130.31740681650001</c:v>
                </c:pt>
                <c:pt idx="39596">
                  <c:v>130.3424312631</c:v>
                </c:pt>
                <c:pt idx="39597">
                  <c:v>130.35941255419999</c:v>
                </c:pt>
                <c:pt idx="39598">
                  <c:v>130.3636659295</c:v>
                </c:pt>
                <c:pt idx="39599">
                  <c:v>130.37111258370001</c:v>
                </c:pt>
                <c:pt idx="39600">
                  <c:v>130.37883743660001</c:v>
                </c:pt>
                <c:pt idx="39601">
                  <c:v>130.3846142447</c:v>
                </c:pt>
                <c:pt idx="39602">
                  <c:v>130.39650646889999</c:v>
                </c:pt>
                <c:pt idx="39603">
                  <c:v>130.4169215499</c:v>
                </c:pt>
                <c:pt idx="39604">
                  <c:v>130.43050078249999</c:v>
                </c:pt>
                <c:pt idx="39605">
                  <c:v>130.43624208579999</c:v>
                </c:pt>
                <c:pt idx="39606">
                  <c:v>130.4404793162</c:v>
                </c:pt>
                <c:pt idx="39607">
                  <c:v>130.44599575090001</c:v>
                </c:pt>
                <c:pt idx="39608">
                  <c:v>130.48058836850001</c:v>
                </c:pt>
                <c:pt idx="39609">
                  <c:v>130.51960663200001</c:v>
                </c:pt>
                <c:pt idx="39610">
                  <c:v>130.531730952</c:v>
                </c:pt>
                <c:pt idx="39611">
                  <c:v>130.5411574414</c:v>
                </c:pt>
                <c:pt idx="39612">
                  <c:v>130.5464847193</c:v>
                </c:pt>
                <c:pt idx="39613">
                  <c:v>130.55518467510001</c:v>
                </c:pt>
                <c:pt idx="39614">
                  <c:v>130.5642926184</c:v>
                </c:pt>
                <c:pt idx="39615">
                  <c:v>130.56691742379999</c:v>
                </c:pt>
                <c:pt idx="39616">
                  <c:v>130.56965992950001</c:v>
                </c:pt>
                <c:pt idx="39617">
                  <c:v>130.57454305620001</c:v>
                </c:pt>
                <c:pt idx="39618">
                  <c:v>130.58267793819999</c:v>
                </c:pt>
                <c:pt idx="39619">
                  <c:v>130.59144252370001</c:v>
                </c:pt>
                <c:pt idx="39620">
                  <c:v>130.61155142160001</c:v>
                </c:pt>
                <c:pt idx="39621">
                  <c:v>130.64277461680001</c:v>
                </c:pt>
                <c:pt idx="39622">
                  <c:v>130.6590641416</c:v>
                </c:pt>
                <c:pt idx="39623">
                  <c:v>130.6595661458</c:v>
                </c:pt>
                <c:pt idx="39624">
                  <c:v>130.66810578100001</c:v>
                </c:pt>
                <c:pt idx="39625">
                  <c:v>130.67676557190001</c:v>
                </c:pt>
                <c:pt idx="39626">
                  <c:v>130.68533517610001</c:v>
                </c:pt>
                <c:pt idx="39627">
                  <c:v>130.6955012544</c:v>
                </c:pt>
                <c:pt idx="39628">
                  <c:v>130.6995928067</c:v>
                </c:pt>
                <c:pt idx="39629">
                  <c:v>130.70266675569999</c:v>
                </c:pt>
                <c:pt idx="39630">
                  <c:v>130.70606903640001</c:v>
                </c:pt>
                <c:pt idx="39631">
                  <c:v>130.71191293940001</c:v>
                </c:pt>
                <c:pt idx="39632">
                  <c:v>130.7185955681</c:v>
                </c:pt>
                <c:pt idx="39633">
                  <c:v>130.7228492106</c:v>
                </c:pt>
                <c:pt idx="39634">
                  <c:v>130.7260555984</c:v>
                </c:pt>
                <c:pt idx="39635">
                  <c:v>130.7321274395</c:v>
                </c:pt>
                <c:pt idx="39636">
                  <c:v>130.73969212669999</c:v>
                </c:pt>
                <c:pt idx="39637">
                  <c:v>130.74631414059999</c:v>
                </c:pt>
                <c:pt idx="39638">
                  <c:v>130.75070229249999</c:v>
                </c:pt>
                <c:pt idx="39639">
                  <c:v>130.7723359327</c:v>
                </c:pt>
                <c:pt idx="39640">
                  <c:v>130.80281845869999</c:v>
                </c:pt>
                <c:pt idx="39641">
                  <c:v>130.8190323986</c:v>
                </c:pt>
                <c:pt idx="39642">
                  <c:v>130.8342825819</c:v>
                </c:pt>
                <c:pt idx="39643">
                  <c:v>130.8508871125</c:v>
                </c:pt>
                <c:pt idx="39644">
                  <c:v>130.86149463850001</c:v>
                </c:pt>
                <c:pt idx="39645">
                  <c:v>130.86990872480001</c:v>
                </c:pt>
                <c:pt idx="39646">
                  <c:v>130.88473641749999</c:v>
                </c:pt>
                <c:pt idx="39647">
                  <c:v>130.916042702</c:v>
                </c:pt>
                <c:pt idx="39648">
                  <c:v>130.94106513310001</c:v>
                </c:pt>
                <c:pt idx="39649">
                  <c:v>130.95767979749999</c:v>
                </c:pt>
                <c:pt idx="39650">
                  <c:v>130.9802267659</c:v>
                </c:pt>
                <c:pt idx="39651">
                  <c:v>130.99961938749999</c:v>
                </c:pt>
                <c:pt idx="39652">
                  <c:v>131.0105035441</c:v>
                </c:pt>
                <c:pt idx="39653">
                  <c:v>131.02253735639999</c:v>
                </c:pt>
                <c:pt idx="39654">
                  <c:v>131.03733325440001</c:v>
                </c:pt>
                <c:pt idx="39655">
                  <c:v>131.04268740559999</c:v>
                </c:pt>
                <c:pt idx="39656">
                  <c:v>131.0506900133</c:v>
                </c:pt>
                <c:pt idx="39657">
                  <c:v>131.05818317550001</c:v>
                </c:pt>
                <c:pt idx="39658">
                  <c:v>131.05985679619999</c:v>
                </c:pt>
                <c:pt idx="39659">
                  <c:v>131.07143055649999</c:v>
                </c:pt>
                <c:pt idx="39660">
                  <c:v>131.099899459</c:v>
                </c:pt>
                <c:pt idx="39661">
                  <c:v>131.1201080438</c:v>
                </c:pt>
                <c:pt idx="39662">
                  <c:v>131.1243522421</c:v>
                </c:pt>
                <c:pt idx="39663">
                  <c:v>131.13578732799999</c:v>
                </c:pt>
                <c:pt idx="39664">
                  <c:v>131.14641812619999</c:v>
                </c:pt>
                <c:pt idx="39665">
                  <c:v>131.15037722650001</c:v>
                </c:pt>
                <c:pt idx="39666">
                  <c:v>131.15402606430001</c:v>
                </c:pt>
                <c:pt idx="39667">
                  <c:v>131.1565141689</c:v>
                </c:pt>
                <c:pt idx="39668">
                  <c:v>131.16614081110001</c:v>
                </c:pt>
                <c:pt idx="39669">
                  <c:v>131.17702946220001</c:v>
                </c:pt>
                <c:pt idx="39670">
                  <c:v>131.18097428990001</c:v>
                </c:pt>
                <c:pt idx="39671">
                  <c:v>131.18986497099999</c:v>
                </c:pt>
                <c:pt idx="39672">
                  <c:v>131.1999710275</c:v>
                </c:pt>
                <c:pt idx="39673">
                  <c:v>131.20867833200001</c:v>
                </c:pt>
                <c:pt idx="39674">
                  <c:v>131.21893575479999</c:v>
                </c:pt>
                <c:pt idx="39675">
                  <c:v>131.22674320839999</c:v>
                </c:pt>
                <c:pt idx="39676">
                  <c:v>131.2420021975</c:v>
                </c:pt>
                <c:pt idx="39677">
                  <c:v>131.25808473750001</c:v>
                </c:pt>
                <c:pt idx="39678">
                  <c:v>131.2762871226</c:v>
                </c:pt>
                <c:pt idx="39679">
                  <c:v>131.29153964810001</c:v>
                </c:pt>
                <c:pt idx="39680">
                  <c:v>131.3015550332</c:v>
                </c:pt>
                <c:pt idx="39681">
                  <c:v>131.31438289019999</c:v>
                </c:pt>
                <c:pt idx="39682">
                  <c:v>131.3423810475</c:v>
                </c:pt>
                <c:pt idx="39683">
                  <c:v>131.37020645210001</c:v>
                </c:pt>
                <c:pt idx="39684">
                  <c:v>131.38517417739999</c:v>
                </c:pt>
                <c:pt idx="39685">
                  <c:v>131.40516799470001</c:v>
                </c:pt>
                <c:pt idx="39686">
                  <c:v>131.42948340230001</c:v>
                </c:pt>
                <c:pt idx="39687">
                  <c:v>131.4496039231</c:v>
                </c:pt>
                <c:pt idx="39688">
                  <c:v>131.46025076270001</c:v>
                </c:pt>
                <c:pt idx="39689">
                  <c:v>131.4662991987</c:v>
                </c:pt>
                <c:pt idx="39690">
                  <c:v>131.47700125470001</c:v>
                </c:pt>
                <c:pt idx="39691">
                  <c:v>131.49749862359999</c:v>
                </c:pt>
                <c:pt idx="39692">
                  <c:v>131.51588518310001</c:v>
                </c:pt>
                <c:pt idx="39693">
                  <c:v>131.52939999</c:v>
                </c:pt>
                <c:pt idx="39694">
                  <c:v>131.5377425362</c:v>
                </c:pt>
                <c:pt idx="39695">
                  <c:v>131.5503942384</c:v>
                </c:pt>
                <c:pt idx="39696">
                  <c:v>131.5671819781</c:v>
                </c:pt>
                <c:pt idx="39697">
                  <c:v>131.60422037879999</c:v>
                </c:pt>
                <c:pt idx="39698">
                  <c:v>131.64117673000001</c:v>
                </c:pt>
                <c:pt idx="39699">
                  <c:v>131.6534544866</c:v>
                </c:pt>
                <c:pt idx="39700">
                  <c:v>131.6647532094</c:v>
                </c:pt>
                <c:pt idx="39701">
                  <c:v>131.6702982658</c:v>
                </c:pt>
                <c:pt idx="39702">
                  <c:v>131.70113802579999</c:v>
                </c:pt>
                <c:pt idx="39703">
                  <c:v>131.73542006330001</c:v>
                </c:pt>
                <c:pt idx="39704">
                  <c:v>131.7595336896</c:v>
                </c:pt>
                <c:pt idx="39705">
                  <c:v>131.78720562769999</c:v>
                </c:pt>
                <c:pt idx="39706">
                  <c:v>131.79536486539999</c:v>
                </c:pt>
                <c:pt idx="39707">
                  <c:v>131.80175847870001</c:v>
                </c:pt>
                <c:pt idx="39708">
                  <c:v>131.80864343420001</c:v>
                </c:pt>
                <c:pt idx="39709">
                  <c:v>131.81056773910001</c:v>
                </c:pt>
                <c:pt idx="39710">
                  <c:v>131.81555508599999</c:v>
                </c:pt>
                <c:pt idx="39711">
                  <c:v>131.8313266678</c:v>
                </c:pt>
                <c:pt idx="39712">
                  <c:v>131.85043207480001</c:v>
                </c:pt>
                <c:pt idx="39713">
                  <c:v>131.86080012580001</c:v>
                </c:pt>
                <c:pt idx="39714">
                  <c:v>131.87279768659999</c:v>
                </c:pt>
                <c:pt idx="39715">
                  <c:v>131.89022162769999</c:v>
                </c:pt>
                <c:pt idx="39716">
                  <c:v>131.90772199060001</c:v>
                </c:pt>
                <c:pt idx="39717">
                  <c:v>131.92458729500001</c:v>
                </c:pt>
                <c:pt idx="39718">
                  <c:v>131.93459379250001</c:v>
                </c:pt>
                <c:pt idx="39719">
                  <c:v>131.9440338741</c:v>
                </c:pt>
                <c:pt idx="39720">
                  <c:v>131.96689558860001</c:v>
                </c:pt>
                <c:pt idx="39721">
                  <c:v>131.9881657233</c:v>
                </c:pt>
                <c:pt idx="39722">
                  <c:v>132.00391366650001</c:v>
                </c:pt>
                <c:pt idx="39723">
                  <c:v>132.01749316620001</c:v>
                </c:pt>
                <c:pt idx="39724">
                  <c:v>132.02681673719999</c:v>
                </c:pt>
                <c:pt idx="39725">
                  <c:v>132.03639707400001</c:v>
                </c:pt>
                <c:pt idx="39726">
                  <c:v>132.04304434209999</c:v>
                </c:pt>
                <c:pt idx="39727">
                  <c:v>132.05065182370001</c:v>
                </c:pt>
                <c:pt idx="39728">
                  <c:v>132.05680156759999</c:v>
                </c:pt>
                <c:pt idx="39729">
                  <c:v>132.0619911842</c:v>
                </c:pt>
                <c:pt idx="39730">
                  <c:v>132.06542139250001</c:v>
                </c:pt>
                <c:pt idx="39731">
                  <c:v>132.06608804640001</c:v>
                </c:pt>
                <c:pt idx="39732">
                  <c:v>132.07715295</c:v>
                </c:pt>
                <c:pt idx="39733">
                  <c:v>132.0910029801</c:v>
                </c:pt>
                <c:pt idx="39734">
                  <c:v>132.10703023350001</c:v>
                </c:pt>
                <c:pt idx="39735">
                  <c:v>132.1341609641</c:v>
                </c:pt>
                <c:pt idx="39736">
                  <c:v>132.1511067232</c:v>
                </c:pt>
                <c:pt idx="39737">
                  <c:v>132.15841516009999</c:v>
                </c:pt>
                <c:pt idx="39738">
                  <c:v>132.16351606910001</c:v>
                </c:pt>
                <c:pt idx="39739">
                  <c:v>132.164237671</c:v>
                </c:pt>
                <c:pt idx="39740">
                  <c:v>132.17410355219999</c:v>
                </c:pt>
                <c:pt idx="39741">
                  <c:v>132.18545636799999</c:v>
                </c:pt>
                <c:pt idx="39742">
                  <c:v>132.19225099019999</c:v>
                </c:pt>
                <c:pt idx="39743">
                  <c:v>132.20508618209999</c:v>
                </c:pt>
                <c:pt idx="39744">
                  <c:v>132.21512824999999</c:v>
                </c:pt>
                <c:pt idx="39745">
                  <c:v>132.22045764870001</c:v>
                </c:pt>
                <c:pt idx="39746">
                  <c:v>132.2270039009</c:v>
                </c:pt>
                <c:pt idx="39747">
                  <c:v>132.23547259719999</c:v>
                </c:pt>
                <c:pt idx="39748">
                  <c:v>132.2521801046</c:v>
                </c:pt>
                <c:pt idx="39749">
                  <c:v>132.26656504889999</c:v>
                </c:pt>
                <c:pt idx="39750">
                  <c:v>132.27256455770001</c:v>
                </c:pt>
                <c:pt idx="39751">
                  <c:v>132.27753759980001</c:v>
                </c:pt>
                <c:pt idx="39752">
                  <c:v>132.2887782036</c:v>
                </c:pt>
                <c:pt idx="39753">
                  <c:v>132.30436633240001</c:v>
                </c:pt>
                <c:pt idx="39754">
                  <c:v>132.3244859671</c:v>
                </c:pt>
                <c:pt idx="39755">
                  <c:v>132.3401374837</c:v>
                </c:pt>
                <c:pt idx="39756">
                  <c:v>132.3572136251</c:v>
                </c:pt>
                <c:pt idx="39757">
                  <c:v>132.3958371594</c:v>
                </c:pt>
                <c:pt idx="39758">
                  <c:v>132.42307249500001</c:v>
                </c:pt>
                <c:pt idx="39759">
                  <c:v>132.42876562399999</c:v>
                </c:pt>
                <c:pt idx="39760">
                  <c:v>132.43809865009999</c:v>
                </c:pt>
                <c:pt idx="39761">
                  <c:v>132.44894758589999</c:v>
                </c:pt>
                <c:pt idx="39762">
                  <c:v>132.46218859269999</c:v>
                </c:pt>
                <c:pt idx="39763">
                  <c:v>132.47475870709999</c:v>
                </c:pt>
                <c:pt idx="39764">
                  <c:v>132.4886737834</c:v>
                </c:pt>
                <c:pt idx="39765">
                  <c:v>132.5048651068</c:v>
                </c:pt>
                <c:pt idx="39766">
                  <c:v>132.5179220903</c:v>
                </c:pt>
                <c:pt idx="39767">
                  <c:v>132.53041137369999</c:v>
                </c:pt>
                <c:pt idx="39768">
                  <c:v>132.5531685748</c:v>
                </c:pt>
                <c:pt idx="39769">
                  <c:v>132.573730192</c:v>
                </c:pt>
                <c:pt idx="39770">
                  <c:v>132.57992775689999</c:v>
                </c:pt>
                <c:pt idx="39771">
                  <c:v>132.5871299403</c:v>
                </c:pt>
                <c:pt idx="39772">
                  <c:v>132.5921406425</c:v>
                </c:pt>
                <c:pt idx="39773">
                  <c:v>132.59534250359999</c:v>
                </c:pt>
                <c:pt idx="39774">
                  <c:v>132.60366101739999</c:v>
                </c:pt>
                <c:pt idx="39775">
                  <c:v>132.6151950016</c:v>
                </c:pt>
                <c:pt idx="39776">
                  <c:v>132.6246566625</c:v>
                </c:pt>
                <c:pt idx="39777">
                  <c:v>132.632379829</c:v>
                </c:pt>
                <c:pt idx="39778">
                  <c:v>132.63888494049999</c:v>
                </c:pt>
                <c:pt idx="39779">
                  <c:v>132.64363034039999</c:v>
                </c:pt>
                <c:pt idx="39780">
                  <c:v>132.6460311159</c:v>
                </c:pt>
                <c:pt idx="39781">
                  <c:v>132.65426480650001</c:v>
                </c:pt>
                <c:pt idx="39782">
                  <c:v>132.661154971</c:v>
                </c:pt>
                <c:pt idx="39783">
                  <c:v>132.68122808410001</c:v>
                </c:pt>
                <c:pt idx="39784">
                  <c:v>132.70171211659999</c:v>
                </c:pt>
                <c:pt idx="39785">
                  <c:v>132.7211002917</c:v>
                </c:pt>
                <c:pt idx="39786">
                  <c:v>132.7717209928</c:v>
                </c:pt>
                <c:pt idx="39787">
                  <c:v>132.83131675640001</c:v>
                </c:pt>
                <c:pt idx="39788">
                  <c:v>132.8837653734</c:v>
                </c:pt>
                <c:pt idx="39789">
                  <c:v>132.90996092539999</c:v>
                </c:pt>
                <c:pt idx="39790">
                  <c:v>132.9385140629</c:v>
                </c:pt>
                <c:pt idx="39791">
                  <c:v>132.9677933312</c:v>
                </c:pt>
                <c:pt idx="39792">
                  <c:v>132.97253871960001</c:v>
                </c:pt>
                <c:pt idx="39793">
                  <c:v>133.0025309163</c:v>
                </c:pt>
                <c:pt idx="39794">
                  <c:v>133.03162348110001</c:v>
                </c:pt>
                <c:pt idx="39795">
                  <c:v>133.086691831</c:v>
                </c:pt>
                <c:pt idx="39796">
                  <c:v>133.1460729081</c:v>
                </c:pt>
                <c:pt idx="39797">
                  <c:v>133.15940999029999</c:v>
                </c:pt>
                <c:pt idx="39798">
                  <c:v>133.17903329929999</c:v>
                </c:pt>
                <c:pt idx="39799">
                  <c:v>133.1965905779</c:v>
                </c:pt>
                <c:pt idx="39800">
                  <c:v>133.2089690832</c:v>
                </c:pt>
                <c:pt idx="39801">
                  <c:v>133.22088224589999</c:v>
                </c:pt>
                <c:pt idx="39802">
                  <c:v>133.22894697180001</c:v>
                </c:pt>
                <c:pt idx="39803">
                  <c:v>133.2363189873</c:v>
                </c:pt>
                <c:pt idx="39804">
                  <c:v>133.2410306038</c:v>
                </c:pt>
                <c:pt idx="39805">
                  <c:v>133.25041937</c:v>
                </c:pt>
                <c:pt idx="39806">
                  <c:v>133.2671762576</c:v>
                </c:pt>
                <c:pt idx="39807">
                  <c:v>133.28011566719999</c:v>
                </c:pt>
                <c:pt idx="39808">
                  <c:v>133.29050656370001</c:v>
                </c:pt>
                <c:pt idx="39809">
                  <c:v>133.31167685529999</c:v>
                </c:pt>
                <c:pt idx="39810">
                  <c:v>133.33581446459999</c:v>
                </c:pt>
                <c:pt idx="39811">
                  <c:v>133.34896834220001</c:v>
                </c:pt>
                <c:pt idx="39812">
                  <c:v>133.3589632337</c:v>
                </c:pt>
                <c:pt idx="39813">
                  <c:v>133.36421169849999</c:v>
                </c:pt>
                <c:pt idx="39814">
                  <c:v>133.36936905909999</c:v>
                </c:pt>
                <c:pt idx="39815">
                  <c:v>133.39475877820001</c:v>
                </c:pt>
                <c:pt idx="39816">
                  <c:v>133.4195249181</c:v>
                </c:pt>
                <c:pt idx="39817">
                  <c:v>133.42827374320001</c:v>
                </c:pt>
                <c:pt idx="39818">
                  <c:v>133.45480902040001</c:v>
                </c:pt>
                <c:pt idx="39819">
                  <c:v>133.4980024628</c:v>
                </c:pt>
                <c:pt idx="39820">
                  <c:v>133.5263413751</c:v>
                </c:pt>
                <c:pt idx="39821">
                  <c:v>133.5349029079</c:v>
                </c:pt>
                <c:pt idx="39822">
                  <c:v>133.53755476469999</c:v>
                </c:pt>
                <c:pt idx="39823">
                  <c:v>133.54157123280001</c:v>
                </c:pt>
                <c:pt idx="39824">
                  <c:v>133.55564263100001</c:v>
                </c:pt>
                <c:pt idx="39825">
                  <c:v>133.56843288120001</c:v>
                </c:pt>
                <c:pt idx="39826">
                  <c:v>133.5706840142</c:v>
                </c:pt>
                <c:pt idx="39827">
                  <c:v>133.57492440600001</c:v>
                </c:pt>
                <c:pt idx="39828">
                  <c:v>133.58186511389999</c:v>
                </c:pt>
                <c:pt idx="39829">
                  <c:v>133.5883879573</c:v>
                </c:pt>
                <c:pt idx="39830">
                  <c:v>133.59167077390001</c:v>
                </c:pt>
                <c:pt idx="39831">
                  <c:v>133.62770665799999</c:v>
                </c:pt>
                <c:pt idx="39832">
                  <c:v>133.67525666239999</c:v>
                </c:pt>
                <c:pt idx="39833">
                  <c:v>133.699316638</c:v>
                </c:pt>
                <c:pt idx="39834">
                  <c:v>133.7315300027</c:v>
                </c:pt>
                <c:pt idx="39835">
                  <c:v>133.75252562610001</c:v>
                </c:pt>
                <c:pt idx="39836">
                  <c:v>133.75657907319999</c:v>
                </c:pt>
                <c:pt idx="39837">
                  <c:v>133.7625170222</c:v>
                </c:pt>
                <c:pt idx="39838">
                  <c:v>133.76880269399999</c:v>
                </c:pt>
                <c:pt idx="39839">
                  <c:v>133.77365883210001</c:v>
                </c:pt>
                <c:pt idx="39840">
                  <c:v>133.79020727150001</c:v>
                </c:pt>
                <c:pt idx="39841">
                  <c:v>133.80546373510001</c:v>
                </c:pt>
                <c:pt idx="39842">
                  <c:v>133.8085431412</c:v>
                </c:pt>
                <c:pt idx="39843">
                  <c:v>133.81430924540001</c:v>
                </c:pt>
                <c:pt idx="39844">
                  <c:v>133.8221267063</c:v>
                </c:pt>
                <c:pt idx="39845">
                  <c:v>133.85129255250001</c:v>
                </c:pt>
                <c:pt idx="39846">
                  <c:v>133.88964230939999</c:v>
                </c:pt>
                <c:pt idx="39847">
                  <c:v>133.90813553789999</c:v>
                </c:pt>
                <c:pt idx="39848">
                  <c:v>133.93121780760001</c:v>
                </c:pt>
                <c:pt idx="39849">
                  <c:v>133.96047387819999</c:v>
                </c:pt>
                <c:pt idx="39850">
                  <c:v>133.97617610719999</c:v>
                </c:pt>
                <c:pt idx="39851">
                  <c:v>133.9862530222</c:v>
                </c:pt>
                <c:pt idx="39852">
                  <c:v>134.00691864059999</c:v>
                </c:pt>
                <c:pt idx="39853">
                  <c:v>134.03322231729999</c:v>
                </c:pt>
                <c:pt idx="39854">
                  <c:v>134.0479113621</c:v>
                </c:pt>
                <c:pt idx="39855">
                  <c:v>134.06631747259999</c:v>
                </c:pt>
                <c:pt idx="39856">
                  <c:v>134.08071198799999</c:v>
                </c:pt>
                <c:pt idx="39857">
                  <c:v>134.09205619959999</c:v>
                </c:pt>
                <c:pt idx="39858">
                  <c:v>134.14687358789999</c:v>
                </c:pt>
                <c:pt idx="39859">
                  <c:v>134.1948924953</c:v>
                </c:pt>
                <c:pt idx="39860">
                  <c:v>134.19994326209999</c:v>
                </c:pt>
                <c:pt idx="39861">
                  <c:v>134.20653809710001</c:v>
                </c:pt>
                <c:pt idx="39862">
                  <c:v>134.24195407440001</c:v>
                </c:pt>
                <c:pt idx="39863">
                  <c:v>134.28707539760001</c:v>
                </c:pt>
                <c:pt idx="39864">
                  <c:v>134.3130239896</c:v>
                </c:pt>
                <c:pt idx="39865">
                  <c:v>134.3397731215</c:v>
                </c:pt>
                <c:pt idx="39866">
                  <c:v>134.4039630609</c:v>
                </c:pt>
                <c:pt idx="39867">
                  <c:v>134.45224684940001</c:v>
                </c:pt>
                <c:pt idx="39868">
                  <c:v>134.46611622239999</c:v>
                </c:pt>
                <c:pt idx="39869">
                  <c:v>134.49664695289999</c:v>
                </c:pt>
                <c:pt idx="39870">
                  <c:v>134.5170156877</c:v>
                </c:pt>
                <c:pt idx="39871">
                  <c:v>134.5354528055</c:v>
                </c:pt>
                <c:pt idx="39872">
                  <c:v>134.55313825939999</c:v>
                </c:pt>
                <c:pt idx="39873">
                  <c:v>134.5622640814</c:v>
                </c:pt>
                <c:pt idx="39874">
                  <c:v>134.5721519384</c:v>
                </c:pt>
                <c:pt idx="39875">
                  <c:v>134.60585975110001</c:v>
                </c:pt>
                <c:pt idx="39876">
                  <c:v>134.6659732752</c:v>
                </c:pt>
                <c:pt idx="39877">
                  <c:v>134.69991955500001</c:v>
                </c:pt>
                <c:pt idx="39878">
                  <c:v>134.718191754</c:v>
                </c:pt>
                <c:pt idx="39879">
                  <c:v>134.76008159540001</c:v>
                </c:pt>
                <c:pt idx="39880">
                  <c:v>134.79190231960001</c:v>
                </c:pt>
                <c:pt idx="39881">
                  <c:v>134.812501403</c:v>
                </c:pt>
                <c:pt idx="39882">
                  <c:v>134.8554483561</c:v>
                </c:pt>
                <c:pt idx="39883">
                  <c:v>134.8962298671</c:v>
                </c:pt>
                <c:pt idx="39884">
                  <c:v>134.9502713208</c:v>
                </c:pt>
                <c:pt idx="39885">
                  <c:v>134.9932900705</c:v>
                </c:pt>
                <c:pt idx="39886">
                  <c:v>135.04261024549999</c:v>
                </c:pt>
                <c:pt idx="39887">
                  <c:v>135.09003383180001</c:v>
                </c:pt>
                <c:pt idx="39888">
                  <c:v>135.10007644780001</c:v>
                </c:pt>
                <c:pt idx="39889">
                  <c:v>135.1357758179</c:v>
                </c:pt>
                <c:pt idx="39890">
                  <c:v>135.17194998529999</c:v>
                </c:pt>
                <c:pt idx="39891">
                  <c:v>135.22579984270001</c:v>
                </c:pt>
                <c:pt idx="39892">
                  <c:v>135.28184851489999</c:v>
                </c:pt>
                <c:pt idx="39893">
                  <c:v>135.29542360830001</c:v>
                </c:pt>
                <c:pt idx="39894">
                  <c:v>135.3254273618</c:v>
                </c:pt>
                <c:pt idx="39895">
                  <c:v>135.36807571099999</c:v>
                </c:pt>
                <c:pt idx="39896">
                  <c:v>135.38765166229999</c:v>
                </c:pt>
                <c:pt idx="39897">
                  <c:v>135.40176844819999</c:v>
                </c:pt>
                <c:pt idx="39898">
                  <c:v>135.5230816712</c:v>
                </c:pt>
                <c:pt idx="39899">
                  <c:v>135.6544689234</c:v>
                </c:pt>
                <c:pt idx="39900">
                  <c:v>135.6832912948</c:v>
                </c:pt>
                <c:pt idx="39901">
                  <c:v>135.70691450679999</c:v>
                </c:pt>
                <c:pt idx="39902">
                  <c:v>135.75342182360001</c:v>
                </c:pt>
                <c:pt idx="39903">
                  <c:v>135.79583955429999</c:v>
                </c:pt>
                <c:pt idx="39904">
                  <c:v>135.81606745510001</c:v>
                </c:pt>
                <c:pt idx="39905">
                  <c:v>135.82816171619999</c:v>
                </c:pt>
                <c:pt idx="39906">
                  <c:v>135.85777655589999</c:v>
                </c:pt>
                <c:pt idx="39907">
                  <c:v>135.8895243799</c:v>
                </c:pt>
                <c:pt idx="39908">
                  <c:v>135.8973733508</c:v>
                </c:pt>
                <c:pt idx="39909">
                  <c:v>135.91893202540001</c:v>
                </c:pt>
                <c:pt idx="39910">
                  <c:v>135.94302445229999</c:v>
                </c:pt>
                <c:pt idx="39911">
                  <c:v>135.95005701829999</c:v>
                </c:pt>
                <c:pt idx="39912">
                  <c:v>135.95175518779999</c:v>
                </c:pt>
                <c:pt idx="39913">
                  <c:v>135.95921556010001</c:v>
                </c:pt>
                <c:pt idx="39914">
                  <c:v>135.96947606649999</c:v>
                </c:pt>
                <c:pt idx="39915">
                  <c:v>135.97643793130001</c:v>
                </c:pt>
                <c:pt idx="39916">
                  <c:v>135.98775839890001</c:v>
                </c:pt>
                <c:pt idx="39917">
                  <c:v>136.0087056463</c:v>
                </c:pt>
                <c:pt idx="39918">
                  <c:v>136.03084009989999</c:v>
                </c:pt>
                <c:pt idx="39919">
                  <c:v>136.04078129889999</c:v>
                </c:pt>
                <c:pt idx="39920">
                  <c:v>136.0630111424</c:v>
                </c:pt>
                <c:pt idx="39921">
                  <c:v>136.09635878739999</c:v>
                </c:pt>
                <c:pt idx="39922">
                  <c:v>136.11762793650001</c:v>
                </c:pt>
                <c:pt idx="39923">
                  <c:v>136.19975284559999</c:v>
                </c:pt>
                <c:pt idx="39924">
                  <c:v>136.28617688209999</c:v>
                </c:pt>
                <c:pt idx="39925">
                  <c:v>136.30650520079999</c:v>
                </c:pt>
                <c:pt idx="39926">
                  <c:v>136.3296999765</c:v>
                </c:pt>
                <c:pt idx="39927">
                  <c:v>136.46289984949999</c:v>
                </c:pt>
                <c:pt idx="39928">
                  <c:v>136.59943077029999</c:v>
                </c:pt>
                <c:pt idx="39929">
                  <c:v>136.62307653030001</c:v>
                </c:pt>
                <c:pt idx="39930">
                  <c:v>136.7400867904</c:v>
                </c:pt>
                <c:pt idx="39931">
                  <c:v>136.97367813630001</c:v>
                </c:pt>
                <c:pt idx="39932">
                  <c:v>137.1040993732</c:v>
                </c:pt>
                <c:pt idx="39933">
                  <c:v>137.11447582260001</c:v>
                </c:pt>
                <c:pt idx="39934">
                  <c:v>137.13049536950001</c:v>
                </c:pt>
                <c:pt idx="39935">
                  <c:v>137.16740754150001</c:v>
                </c:pt>
                <c:pt idx="39936">
                  <c:v>137.213783073</c:v>
                </c:pt>
                <c:pt idx="39937">
                  <c:v>137.24387229659999</c:v>
                </c:pt>
                <c:pt idx="39938">
                  <c:v>137.37719718529999</c:v>
                </c:pt>
                <c:pt idx="39939">
                  <c:v>137.52975960929999</c:v>
                </c:pt>
                <c:pt idx="39940">
                  <c:v>137.5756399073</c:v>
                </c:pt>
                <c:pt idx="39941">
                  <c:v>137.59905693619999</c:v>
                </c:pt>
                <c:pt idx="39942">
                  <c:v>137.62581365400001</c:v>
                </c:pt>
                <c:pt idx="39943">
                  <c:v>137.67142367669999</c:v>
                </c:pt>
                <c:pt idx="39944">
                  <c:v>137.72777592849999</c:v>
                </c:pt>
                <c:pt idx="39945">
                  <c:v>137.82952178159999</c:v>
                </c:pt>
                <c:pt idx="39946">
                  <c:v>138.03438176009999</c:v>
                </c:pt>
                <c:pt idx="39947">
                  <c:v>138.20985876649999</c:v>
                </c:pt>
                <c:pt idx="39948">
                  <c:v>138.35612575639999</c:v>
                </c:pt>
                <c:pt idx="39949">
                  <c:v>138.46891002859999</c:v>
                </c:pt>
                <c:pt idx="39950">
                  <c:v>138.4852436223</c:v>
                </c:pt>
                <c:pt idx="39951">
                  <c:v>138.5708652866</c:v>
                </c:pt>
                <c:pt idx="39952">
                  <c:v>138.64416051129999</c:v>
                </c:pt>
                <c:pt idx="39953">
                  <c:v>138.65537049420001</c:v>
                </c:pt>
                <c:pt idx="39954">
                  <c:v>138.68895986570001</c:v>
                </c:pt>
                <c:pt idx="39955">
                  <c:v>138.75046340060001</c:v>
                </c:pt>
                <c:pt idx="39956">
                  <c:v>138.8542908595</c:v>
                </c:pt>
                <c:pt idx="39957">
                  <c:v>139.01953592690001</c:v>
                </c:pt>
                <c:pt idx="39958">
                  <c:v>139.1535428638</c:v>
                </c:pt>
                <c:pt idx="39959">
                  <c:v>139.2017420091</c:v>
                </c:pt>
                <c:pt idx="39960">
                  <c:v>139.2591014265</c:v>
                </c:pt>
                <c:pt idx="39961">
                  <c:v>139.3592423369</c:v>
                </c:pt>
                <c:pt idx="39962">
                  <c:v>139.429081741</c:v>
                </c:pt>
                <c:pt idx="39963">
                  <c:v>139.51018945050001</c:v>
                </c:pt>
                <c:pt idx="39964">
                  <c:v>139.64184823420001</c:v>
                </c:pt>
                <c:pt idx="39965">
                  <c:v>139.71873340990001</c:v>
                </c:pt>
                <c:pt idx="39966">
                  <c:v>139.7476491875</c:v>
                </c:pt>
                <c:pt idx="39967">
                  <c:v>139.8664656672</c:v>
                </c:pt>
                <c:pt idx="39968">
                  <c:v>139.97733363699999</c:v>
                </c:pt>
                <c:pt idx="39969">
                  <c:v>140.00137757740001</c:v>
                </c:pt>
                <c:pt idx="39970">
                  <c:v>140.0188536732</c:v>
                </c:pt>
                <c:pt idx="39971">
                  <c:v>140.02776003599999</c:v>
                </c:pt>
                <c:pt idx="39972">
                  <c:v>140.31958237009999</c:v>
                </c:pt>
                <c:pt idx="39973">
                  <c:v>140.62813690089999</c:v>
                </c:pt>
                <c:pt idx="39974">
                  <c:v>140.6539143089</c:v>
                </c:pt>
                <c:pt idx="39975">
                  <c:v>140.6609139265</c:v>
                </c:pt>
                <c:pt idx="39976">
                  <c:v>140.7082811448</c:v>
                </c:pt>
                <c:pt idx="39977">
                  <c:v>140.77697467569999</c:v>
                </c:pt>
                <c:pt idx="39978">
                  <c:v>140.83870015010001</c:v>
                </c:pt>
                <c:pt idx="39979">
                  <c:v>140.9033429287</c:v>
                </c:pt>
                <c:pt idx="39980">
                  <c:v>140.9814110131</c:v>
                </c:pt>
                <c:pt idx="39981">
                  <c:v>141.08266861019999</c:v>
                </c:pt>
                <c:pt idx="39982">
                  <c:v>141.25195343089999</c:v>
                </c:pt>
                <c:pt idx="39983">
                  <c:v>141.51434539970001</c:v>
                </c:pt>
                <c:pt idx="39984">
                  <c:v>142.04920702920001</c:v>
                </c:pt>
                <c:pt idx="39985">
                  <c:v>142.5241408176</c:v>
                </c:pt>
                <c:pt idx="39986">
                  <c:v>142.75863999680001</c:v>
                </c:pt>
                <c:pt idx="39987">
                  <c:v>142.98874713039999</c:v>
                </c:pt>
                <c:pt idx="39988">
                  <c:v>143.24099265780001</c:v>
                </c:pt>
                <c:pt idx="39989">
                  <c:v>143.44014774839999</c:v>
                </c:pt>
                <c:pt idx="39990">
                  <c:v>143.55981808000001</c:v>
                </c:pt>
                <c:pt idx="39991">
                  <c:v>143.92132482860001</c:v>
                </c:pt>
                <c:pt idx="39992">
                  <c:v>144.2956895879</c:v>
                </c:pt>
                <c:pt idx="39993">
                  <c:v>144.61148662369999</c:v>
                </c:pt>
                <c:pt idx="39994">
                  <c:v>144.97488886209999</c:v>
                </c:pt>
                <c:pt idx="39995">
                  <c:v>145.15304080749999</c:v>
                </c:pt>
                <c:pt idx="39996">
                  <c:v>145.26884185040001</c:v>
                </c:pt>
                <c:pt idx="39997">
                  <c:v>145.48020412139999</c:v>
                </c:pt>
                <c:pt idx="39998">
                  <c:v>145.65941285829999</c:v>
                </c:pt>
                <c:pt idx="39999">
                  <c:v>147.53504889979999</c:v>
                </c:pt>
                <c:pt idx="40000">
                  <c:v>150.35383508629999</c:v>
                </c:pt>
              </c:numCache>
            </c:numRef>
          </c:xVal>
          <c:yVal>
            <c:numRef>
              <c:f>Sheet2!$B$2:$B$40002</c:f>
              <c:numCache>
                <c:formatCode>General</c:formatCode>
                <c:ptCount val="400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1</c:v>
                </c:pt>
                <c:pt idx="3616">
                  <c:v>1</c:v>
                </c:pt>
                <c:pt idx="3617">
                  <c:v>1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1</c:v>
                </c:pt>
                <c:pt idx="3622">
                  <c:v>1</c:v>
                </c:pt>
                <c:pt idx="3623">
                  <c:v>1</c:v>
                </c:pt>
                <c:pt idx="3624">
                  <c:v>1</c:v>
                </c:pt>
                <c:pt idx="3625">
                  <c:v>1</c:v>
                </c:pt>
                <c:pt idx="3626">
                  <c:v>1</c:v>
                </c:pt>
                <c:pt idx="3627">
                  <c:v>1</c:v>
                </c:pt>
                <c:pt idx="3628">
                  <c:v>1</c:v>
                </c:pt>
                <c:pt idx="3629">
                  <c:v>1</c:v>
                </c:pt>
                <c:pt idx="3630">
                  <c:v>1</c:v>
                </c:pt>
                <c:pt idx="3631">
                  <c:v>1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1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1</c:v>
                </c:pt>
                <c:pt idx="3642">
                  <c:v>1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1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1</c:v>
                </c:pt>
                <c:pt idx="3663">
                  <c:v>1</c:v>
                </c:pt>
                <c:pt idx="3664">
                  <c:v>1</c:v>
                </c:pt>
                <c:pt idx="3665">
                  <c:v>1</c:v>
                </c:pt>
                <c:pt idx="3666">
                  <c:v>1</c:v>
                </c:pt>
                <c:pt idx="3667">
                  <c:v>1</c:v>
                </c:pt>
                <c:pt idx="3668">
                  <c:v>1</c:v>
                </c:pt>
                <c:pt idx="3669">
                  <c:v>1</c:v>
                </c:pt>
                <c:pt idx="3670">
                  <c:v>1</c:v>
                </c:pt>
                <c:pt idx="3671">
                  <c:v>1</c:v>
                </c:pt>
                <c:pt idx="3672">
                  <c:v>1</c:v>
                </c:pt>
                <c:pt idx="3673">
                  <c:v>1</c:v>
                </c:pt>
                <c:pt idx="3674">
                  <c:v>1</c:v>
                </c:pt>
                <c:pt idx="3675">
                  <c:v>1</c:v>
                </c:pt>
                <c:pt idx="3676">
                  <c:v>1</c:v>
                </c:pt>
                <c:pt idx="3677">
                  <c:v>1</c:v>
                </c:pt>
                <c:pt idx="3678">
                  <c:v>1</c:v>
                </c:pt>
                <c:pt idx="3679">
                  <c:v>1</c:v>
                </c:pt>
                <c:pt idx="3680">
                  <c:v>1</c:v>
                </c:pt>
                <c:pt idx="3681">
                  <c:v>1</c:v>
                </c:pt>
                <c:pt idx="3682">
                  <c:v>1</c:v>
                </c:pt>
                <c:pt idx="3683">
                  <c:v>1</c:v>
                </c:pt>
                <c:pt idx="3684">
                  <c:v>1</c:v>
                </c:pt>
                <c:pt idx="3685">
                  <c:v>1</c:v>
                </c:pt>
                <c:pt idx="3686">
                  <c:v>1</c:v>
                </c:pt>
                <c:pt idx="3687">
                  <c:v>1</c:v>
                </c:pt>
                <c:pt idx="3688">
                  <c:v>1</c:v>
                </c:pt>
                <c:pt idx="3689">
                  <c:v>1</c:v>
                </c:pt>
                <c:pt idx="3690">
                  <c:v>1</c:v>
                </c:pt>
                <c:pt idx="3691">
                  <c:v>1</c:v>
                </c:pt>
                <c:pt idx="3692">
                  <c:v>1</c:v>
                </c:pt>
                <c:pt idx="3693">
                  <c:v>1</c:v>
                </c:pt>
                <c:pt idx="3694">
                  <c:v>1</c:v>
                </c:pt>
                <c:pt idx="3695">
                  <c:v>1</c:v>
                </c:pt>
                <c:pt idx="3696">
                  <c:v>1</c:v>
                </c:pt>
                <c:pt idx="3697">
                  <c:v>1</c:v>
                </c:pt>
                <c:pt idx="3698">
                  <c:v>1</c:v>
                </c:pt>
                <c:pt idx="3699">
                  <c:v>1</c:v>
                </c:pt>
                <c:pt idx="3700">
                  <c:v>1</c:v>
                </c:pt>
                <c:pt idx="3701">
                  <c:v>1</c:v>
                </c:pt>
                <c:pt idx="3702">
                  <c:v>1</c:v>
                </c:pt>
                <c:pt idx="3703">
                  <c:v>1</c:v>
                </c:pt>
                <c:pt idx="3704">
                  <c:v>1</c:v>
                </c:pt>
                <c:pt idx="3705">
                  <c:v>1</c:v>
                </c:pt>
                <c:pt idx="3706">
                  <c:v>1</c:v>
                </c:pt>
                <c:pt idx="3707">
                  <c:v>1</c:v>
                </c:pt>
                <c:pt idx="3708">
                  <c:v>1</c:v>
                </c:pt>
                <c:pt idx="3709">
                  <c:v>1</c:v>
                </c:pt>
                <c:pt idx="3710">
                  <c:v>1</c:v>
                </c:pt>
                <c:pt idx="3711">
                  <c:v>1</c:v>
                </c:pt>
                <c:pt idx="3712">
                  <c:v>1</c:v>
                </c:pt>
                <c:pt idx="3713">
                  <c:v>1</c:v>
                </c:pt>
                <c:pt idx="3714">
                  <c:v>1</c:v>
                </c:pt>
                <c:pt idx="3715">
                  <c:v>1</c:v>
                </c:pt>
                <c:pt idx="3716">
                  <c:v>1</c:v>
                </c:pt>
                <c:pt idx="3717">
                  <c:v>1</c:v>
                </c:pt>
                <c:pt idx="3718">
                  <c:v>1</c:v>
                </c:pt>
                <c:pt idx="3719">
                  <c:v>1</c:v>
                </c:pt>
                <c:pt idx="3720">
                  <c:v>1</c:v>
                </c:pt>
                <c:pt idx="3721">
                  <c:v>1</c:v>
                </c:pt>
                <c:pt idx="3722">
                  <c:v>1</c:v>
                </c:pt>
                <c:pt idx="3723">
                  <c:v>1</c:v>
                </c:pt>
                <c:pt idx="3724">
                  <c:v>1</c:v>
                </c:pt>
                <c:pt idx="3725">
                  <c:v>1</c:v>
                </c:pt>
                <c:pt idx="3726">
                  <c:v>1</c:v>
                </c:pt>
                <c:pt idx="3727">
                  <c:v>1</c:v>
                </c:pt>
                <c:pt idx="3728">
                  <c:v>1</c:v>
                </c:pt>
                <c:pt idx="3729">
                  <c:v>1</c:v>
                </c:pt>
                <c:pt idx="3730">
                  <c:v>1</c:v>
                </c:pt>
                <c:pt idx="3731">
                  <c:v>1</c:v>
                </c:pt>
                <c:pt idx="3732">
                  <c:v>1</c:v>
                </c:pt>
                <c:pt idx="3733">
                  <c:v>1</c:v>
                </c:pt>
                <c:pt idx="3734">
                  <c:v>1</c:v>
                </c:pt>
                <c:pt idx="3735">
                  <c:v>1</c:v>
                </c:pt>
                <c:pt idx="3736">
                  <c:v>1</c:v>
                </c:pt>
                <c:pt idx="3737">
                  <c:v>1</c:v>
                </c:pt>
                <c:pt idx="3738">
                  <c:v>1</c:v>
                </c:pt>
                <c:pt idx="3739">
                  <c:v>1</c:v>
                </c:pt>
                <c:pt idx="3740">
                  <c:v>1</c:v>
                </c:pt>
                <c:pt idx="3741">
                  <c:v>1</c:v>
                </c:pt>
                <c:pt idx="3742">
                  <c:v>1</c:v>
                </c:pt>
                <c:pt idx="3743">
                  <c:v>1</c:v>
                </c:pt>
                <c:pt idx="3744">
                  <c:v>1</c:v>
                </c:pt>
                <c:pt idx="3745">
                  <c:v>1</c:v>
                </c:pt>
                <c:pt idx="3746">
                  <c:v>1</c:v>
                </c:pt>
                <c:pt idx="3747">
                  <c:v>1</c:v>
                </c:pt>
                <c:pt idx="3748">
                  <c:v>1</c:v>
                </c:pt>
                <c:pt idx="3749">
                  <c:v>1</c:v>
                </c:pt>
                <c:pt idx="3750">
                  <c:v>1</c:v>
                </c:pt>
                <c:pt idx="3751">
                  <c:v>1</c:v>
                </c:pt>
                <c:pt idx="3752">
                  <c:v>1</c:v>
                </c:pt>
                <c:pt idx="3753">
                  <c:v>1</c:v>
                </c:pt>
                <c:pt idx="3754">
                  <c:v>1</c:v>
                </c:pt>
                <c:pt idx="3755">
                  <c:v>1</c:v>
                </c:pt>
                <c:pt idx="3756">
                  <c:v>1</c:v>
                </c:pt>
                <c:pt idx="3757">
                  <c:v>1</c:v>
                </c:pt>
                <c:pt idx="3758">
                  <c:v>1</c:v>
                </c:pt>
                <c:pt idx="3759">
                  <c:v>1</c:v>
                </c:pt>
                <c:pt idx="3760">
                  <c:v>1</c:v>
                </c:pt>
                <c:pt idx="3761">
                  <c:v>1</c:v>
                </c:pt>
                <c:pt idx="3762">
                  <c:v>1</c:v>
                </c:pt>
                <c:pt idx="3763">
                  <c:v>1</c:v>
                </c:pt>
                <c:pt idx="3764">
                  <c:v>1</c:v>
                </c:pt>
                <c:pt idx="3765">
                  <c:v>1</c:v>
                </c:pt>
                <c:pt idx="3766">
                  <c:v>1</c:v>
                </c:pt>
                <c:pt idx="3767">
                  <c:v>1</c:v>
                </c:pt>
                <c:pt idx="3768">
                  <c:v>1</c:v>
                </c:pt>
                <c:pt idx="3769">
                  <c:v>1</c:v>
                </c:pt>
                <c:pt idx="3770">
                  <c:v>1</c:v>
                </c:pt>
                <c:pt idx="3771">
                  <c:v>1</c:v>
                </c:pt>
                <c:pt idx="3772">
                  <c:v>1</c:v>
                </c:pt>
                <c:pt idx="3773">
                  <c:v>1</c:v>
                </c:pt>
                <c:pt idx="3774">
                  <c:v>1</c:v>
                </c:pt>
                <c:pt idx="3775">
                  <c:v>1</c:v>
                </c:pt>
                <c:pt idx="3776">
                  <c:v>1</c:v>
                </c:pt>
                <c:pt idx="3777">
                  <c:v>1</c:v>
                </c:pt>
                <c:pt idx="3778">
                  <c:v>1</c:v>
                </c:pt>
                <c:pt idx="3779">
                  <c:v>1</c:v>
                </c:pt>
                <c:pt idx="3780">
                  <c:v>1</c:v>
                </c:pt>
                <c:pt idx="3781">
                  <c:v>1</c:v>
                </c:pt>
                <c:pt idx="3782">
                  <c:v>1</c:v>
                </c:pt>
                <c:pt idx="3783">
                  <c:v>1</c:v>
                </c:pt>
                <c:pt idx="3784">
                  <c:v>1</c:v>
                </c:pt>
                <c:pt idx="3785">
                  <c:v>1</c:v>
                </c:pt>
                <c:pt idx="3786">
                  <c:v>1</c:v>
                </c:pt>
                <c:pt idx="3787">
                  <c:v>1</c:v>
                </c:pt>
                <c:pt idx="3788">
                  <c:v>1</c:v>
                </c:pt>
                <c:pt idx="3789">
                  <c:v>1</c:v>
                </c:pt>
                <c:pt idx="3790">
                  <c:v>1</c:v>
                </c:pt>
                <c:pt idx="3791">
                  <c:v>1</c:v>
                </c:pt>
                <c:pt idx="3792">
                  <c:v>1</c:v>
                </c:pt>
                <c:pt idx="3793">
                  <c:v>1</c:v>
                </c:pt>
                <c:pt idx="3794">
                  <c:v>1</c:v>
                </c:pt>
                <c:pt idx="3795">
                  <c:v>1</c:v>
                </c:pt>
                <c:pt idx="3796">
                  <c:v>1</c:v>
                </c:pt>
                <c:pt idx="3797">
                  <c:v>1</c:v>
                </c:pt>
                <c:pt idx="3798">
                  <c:v>1</c:v>
                </c:pt>
                <c:pt idx="3799">
                  <c:v>1</c:v>
                </c:pt>
                <c:pt idx="3800">
                  <c:v>1</c:v>
                </c:pt>
                <c:pt idx="3801">
                  <c:v>1</c:v>
                </c:pt>
                <c:pt idx="3802">
                  <c:v>1</c:v>
                </c:pt>
                <c:pt idx="3803">
                  <c:v>1</c:v>
                </c:pt>
                <c:pt idx="3804">
                  <c:v>1</c:v>
                </c:pt>
                <c:pt idx="3805">
                  <c:v>1</c:v>
                </c:pt>
                <c:pt idx="3806">
                  <c:v>1</c:v>
                </c:pt>
                <c:pt idx="3807">
                  <c:v>1</c:v>
                </c:pt>
                <c:pt idx="3808">
                  <c:v>1</c:v>
                </c:pt>
                <c:pt idx="3809">
                  <c:v>1</c:v>
                </c:pt>
                <c:pt idx="3810">
                  <c:v>1</c:v>
                </c:pt>
                <c:pt idx="3811">
                  <c:v>1</c:v>
                </c:pt>
                <c:pt idx="3812">
                  <c:v>1</c:v>
                </c:pt>
                <c:pt idx="3813">
                  <c:v>1</c:v>
                </c:pt>
                <c:pt idx="3814">
                  <c:v>1</c:v>
                </c:pt>
                <c:pt idx="3815">
                  <c:v>1</c:v>
                </c:pt>
                <c:pt idx="3816">
                  <c:v>1</c:v>
                </c:pt>
                <c:pt idx="3817">
                  <c:v>1</c:v>
                </c:pt>
                <c:pt idx="3818">
                  <c:v>1</c:v>
                </c:pt>
                <c:pt idx="3819">
                  <c:v>1</c:v>
                </c:pt>
                <c:pt idx="3820">
                  <c:v>1</c:v>
                </c:pt>
                <c:pt idx="3821">
                  <c:v>1</c:v>
                </c:pt>
                <c:pt idx="3822">
                  <c:v>1</c:v>
                </c:pt>
                <c:pt idx="3823">
                  <c:v>1</c:v>
                </c:pt>
                <c:pt idx="3824">
                  <c:v>1</c:v>
                </c:pt>
                <c:pt idx="3825">
                  <c:v>1</c:v>
                </c:pt>
                <c:pt idx="3826">
                  <c:v>1</c:v>
                </c:pt>
                <c:pt idx="3827">
                  <c:v>1</c:v>
                </c:pt>
                <c:pt idx="3828">
                  <c:v>1</c:v>
                </c:pt>
                <c:pt idx="3829">
                  <c:v>1</c:v>
                </c:pt>
                <c:pt idx="3830">
                  <c:v>1</c:v>
                </c:pt>
                <c:pt idx="3831">
                  <c:v>1</c:v>
                </c:pt>
                <c:pt idx="3832">
                  <c:v>1</c:v>
                </c:pt>
                <c:pt idx="3833">
                  <c:v>1</c:v>
                </c:pt>
                <c:pt idx="3834">
                  <c:v>1</c:v>
                </c:pt>
                <c:pt idx="3835">
                  <c:v>1</c:v>
                </c:pt>
                <c:pt idx="3836">
                  <c:v>1</c:v>
                </c:pt>
                <c:pt idx="3837">
                  <c:v>1</c:v>
                </c:pt>
                <c:pt idx="3838">
                  <c:v>1</c:v>
                </c:pt>
                <c:pt idx="3839">
                  <c:v>1</c:v>
                </c:pt>
                <c:pt idx="3840">
                  <c:v>1</c:v>
                </c:pt>
                <c:pt idx="3841">
                  <c:v>1</c:v>
                </c:pt>
                <c:pt idx="3842">
                  <c:v>1</c:v>
                </c:pt>
                <c:pt idx="3843">
                  <c:v>1</c:v>
                </c:pt>
                <c:pt idx="3844">
                  <c:v>1</c:v>
                </c:pt>
                <c:pt idx="3845">
                  <c:v>1</c:v>
                </c:pt>
                <c:pt idx="3846">
                  <c:v>1</c:v>
                </c:pt>
                <c:pt idx="3847">
                  <c:v>1</c:v>
                </c:pt>
                <c:pt idx="3848">
                  <c:v>1</c:v>
                </c:pt>
                <c:pt idx="3849">
                  <c:v>1</c:v>
                </c:pt>
                <c:pt idx="3850">
                  <c:v>1</c:v>
                </c:pt>
                <c:pt idx="3851">
                  <c:v>1</c:v>
                </c:pt>
                <c:pt idx="3852">
                  <c:v>1</c:v>
                </c:pt>
                <c:pt idx="3853">
                  <c:v>1</c:v>
                </c:pt>
                <c:pt idx="3854">
                  <c:v>1</c:v>
                </c:pt>
                <c:pt idx="3855">
                  <c:v>1</c:v>
                </c:pt>
                <c:pt idx="3856">
                  <c:v>1</c:v>
                </c:pt>
                <c:pt idx="3857">
                  <c:v>1</c:v>
                </c:pt>
                <c:pt idx="3858">
                  <c:v>1</c:v>
                </c:pt>
                <c:pt idx="3859">
                  <c:v>1</c:v>
                </c:pt>
                <c:pt idx="3860">
                  <c:v>1</c:v>
                </c:pt>
                <c:pt idx="3861">
                  <c:v>1</c:v>
                </c:pt>
                <c:pt idx="3862">
                  <c:v>1</c:v>
                </c:pt>
                <c:pt idx="3863">
                  <c:v>1</c:v>
                </c:pt>
                <c:pt idx="3864">
                  <c:v>1</c:v>
                </c:pt>
                <c:pt idx="3865">
                  <c:v>1</c:v>
                </c:pt>
                <c:pt idx="3866">
                  <c:v>1</c:v>
                </c:pt>
                <c:pt idx="3867">
                  <c:v>1</c:v>
                </c:pt>
                <c:pt idx="3868">
                  <c:v>1</c:v>
                </c:pt>
                <c:pt idx="3869">
                  <c:v>1</c:v>
                </c:pt>
                <c:pt idx="3870">
                  <c:v>1</c:v>
                </c:pt>
                <c:pt idx="3871">
                  <c:v>1</c:v>
                </c:pt>
                <c:pt idx="3872">
                  <c:v>1</c:v>
                </c:pt>
                <c:pt idx="3873">
                  <c:v>1</c:v>
                </c:pt>
                <c:pt idx="3874">
                  <c:v>1</c:v>
                </c:pt>
                <c:pt idx="3875">
                  <c:v>1</c:v>
                </c:pt>
                <c:pt idx="3876">
                  <c:v>1</c:v>
                </c:pt>
                <c:pt idx="3877">
                  <c:v>1</c:v>
                </c:pt>
                <c:pt idx="3878">
                  <c:v>1</c:v>
                </c:pt>
                <c:pt idx="3879">
                  <c:v>1</c:v>
                </c:pt>
                <c:pt idx="3880">
                  <c:v>1</c:v>
                </c:pt>
                <c:pt idx="3881">
                  <c:v>1</c:v>
                </c:pt>
                <c:pt idx="3882">
                  <c:v>1</c:v>
                </c:pt>
                <c:pt idx="3883">
                  <c:v>1</c:v>
                </c:pt>
                <c:pt idx="3884">
                  <c:v>1</c:v>
                </c:pt>
                <c:pt idx="3885">
                  <c:v>1</c:v>
                </c:pt>
                <c:pt idx="3886">
                  <c:v>1</c:v>
                </c:pt>
                <c:pt idx="3887">
                  <c:v>1</c:v>
                </c:pt>
                <c:pt idx="3888">
                  <c:v>1</c:v>
                </c:pt>
                <c:pt idx="3889">
                  <c:v>1</c:v>
                </c:pt>
                <c:pt idx="3890">
                  <c:v>1</c:v>
                </c:pt>
                <c:pt idx="3891">
                  <c:v>1</c:v>
                </c:pt>
                <c:pt idx="3892">
                  <c:v>1</c:v>
                </c:pt>
                <c:pt idx="3893">
                  <c:v>1</c:v>
                </c:pt>
                <c:pt idx="3894">
                  <c:v>1</c:v>
                </c:pt>
                <c:pt idx="3895">
                  <c:v>1</c:v>
                </c:pt>
                <c:pt idx="3896">
                  <c:v>1</c:v>
                </c:pt>
                <c:pt idx="3897">
                  <c:v>1</c:v>
                </c:pt>
                <c:pt idx="3898">
                  <c:v>1</c:v>
                </c:pt>
                <c:pt idx="3899">
                  <c:v>1</c:v>
                </c:pt>
                <c:pt idx="3900">
                  <c:v>1</c:v>
                </c:pt>
                <c:pt idx="3901">
                  <c:v>1</c:v>
                </c:pt>
                <c:pt idx="3902">
                  <c:v>1</c:v>
                </c:pt>
                <c:pt idx="3903">
                  <c:v>1</c:v>
                </c:pt>
                <c:pt idx="3904">
                  <c:v>1</c:v>
                </c:pt>
                <c:pt idx="3905">
                  <c:v>1</c:v>
                </c:pt>
                <c:pt idx="3906">
                  <c:v>1</c:v>
                </c:pt>
                <c:pt idx="3907">
                  <c:v>1</c:v>
                </c:pt>
                <c:pt idx="3908">
                  <c:v>1</c:v>
                </c:pt>
                <c:pt idx="3909">
                  <c:v>1</c:v>
                </c:pt>
                <c:pt idx="3910">
                  <c:v>1</c:v>
                </c:pt>
                <c:pt idx="3911">
                  <c:v>1</c:v>
                </c:pt>
                <c:pt idx="3912">
                  <c:v>1</c:v>
                </c:pt>
                <c:pt idx="3913">
                  <c:v>1</c:v>
                </c:pt>
                <c:pt idx="3914">
                  <c:v>1</c:v>
                </c:pt>
                <c:pt idx="3915">
                  <c:v>1</c:v>
                </c:pt>
                <c:pt idx="3916">
                  <c:v>1</c:v>
                </c:pt>
                <c:pt idx="3917">
                  <c:v>1</c:v>
                </c:pt>
                <c:pt idx="3918">
                  <c:v>1</c:v>
                </c:pt>
                <c:pt idx="3919">
                  <c:v>1</c:v>
                </c:pt>
                <c:pt idx="3920">
                  <c:v>1</c:v>
                </c:pt>
                <c:pt idx="3921">
                  <c:v>1</c:v>
                </c:pt>
                <c:pt idx="3922">
                  <c:v>1</c:v>
                </c:pt>
                <c:pt idx="3923">
                  <c:v>1</c:v>
                </c:pt>
                <c:pt idx="3924">
                  <c:v>1</c:v>
                </c:pt>
                <c:pt idx="3925">
                  <c:v>1</c:v>
                </c:pt>
                <c:pt idx="3926">
                  <c:v>1</c:v>
                </c:pt>
                <c:pt idx="3927">
                  <c:v>1</c:v>
                </c:pt>
                <c:pt idx="3928">
                  <c:v>1</c:v>
                </c:pt>
                <c:pt idx="3929">
                  <c:v>1</c:v>
                </c:pt>
                <c:pt idx="3930">
                  <c:v>1</c:v>
                </c:pt>
                <c:pt idx="3931">
                  <c:v>1</c:v>
                </c:pt>
                <c:pt idx="3932">
                  <c:v>1</c:v>
                </c:pt>
                <c:pt idx="3933">
                  <c:v>1</c:v>
                </c:pt>
                <c:pt idx="3934">
                  <c:v>1</c:v>
                </c:pt>
                <c:pt idx="3935">
                  <c:v>1</c:v>
                </c:pt>
                <c:pt idx="3936">
                  <c:v>1</c:v>
                </c:pt>
                <c:pt idx="3937">
                  <c:v>1</c:v>
                </c:pt>
                <c:pt idx="3938">
                  <c:v>1</c:v>
                </c:pt>
                <c:pt idx="3939">
                  <c:v>1</c:v>
                </c:pt>
                <c:pt idx="3940">
                  <c:v>1</c:v>
                </c:pt>
                <c:pt idx="3941">
                  <c:v>1</c:v>
                </c:pt>
                <c:pt idx="3942">
                  <c:v>1</c:v>
                </c:pt>
                <c:pt idx="3943">
                  <c:v>1</c:v>
                </c:pt>
                <c:pt idx="3944">
                  <c:v>1</c:v>
                </c:pt>
                <c:pt idx="3945">
                  <c:v>1</c:v>
                </c:pt>
                <c:pt idx="3946">
                  <c:v>1</c:v>
                </c:pt>
                <c:pt idx="3947">
                  <c:v>1</c:v>
                </c:pt>
                <c:pt idx="3948">
                  <c:v>1</c:v>
                </c:pt>
                <c:pt idx="3949">
                  <c:v>1</c:v>
                </c:pt>
                <c:pt idx="3950">
                  <c:v>1</c:v>
                </c:pt>
                <c:pt idx="3951">
                  <c:v>1</c:v>
                </c:pt>
                <c:pt idx="3952">
                  <c:v>1</c:v>
                </c:pt>
                <c:pt idx="3953">
                  <c:v>1</c:v>
                </c:pt>
                <c:pt idx="3954">
                  <c:v>1</c:v>
                </c:pt>
                <c:pt idx="3955">
                  <c:v>1</c:v>
                </c:pt>
                <c:pt idx="3956">
                  <c:v>1</c:v>
                </c:pt>
                <c:pt idx="3957">
                  <c:v>1</c:v>
                </c:pt>
                <c:pt idx="3958">
                  <c:v>1</c:v>
                </c:pt>
                <c:pt idx="3959">
                  <c:v>1</c:v>
                </c:pt>
                <c:pt idx="3960">
                  <c:v>1</c:v>
                </c:pt>
                <c:pt idx="3961">
                  <c:v>1</c:v>
                </c:pt>
                <c:pt idx="3962">
                  <c:v>1</c:v>
                </c:pt>
                <c:pt idx="3963">
                  <c:v>1</c:v>
                </c:pt>
                <c:pt idx="3964">
                  <c:v>1</c:v>
                </c:pt>
                <c:pt idx="3965">
                  <c:v>1</c:v>
                </c:pt>
                <c:pt idx="3966">
                  <c:v>1</c:v>
                </c:pt>
                <c:pt idx="3967">
                  <c:v>1</c:v>
                </c:pt>
                <c:pt idx="3968">
                  <c:v>1</c:v>
                </c:pt>
                <c:pt idx="3969">
                  <c:v>1</c:v>
                </c:pt>
                <c:pt idx="3970">
                  <c:v>1</c:v>
                </c:pt>
                <c:pt idx="3971">
                  <c:v>1</c:v>
                </c:pt>
                <c:pt idx="3972">
                  <c:v>1</c:v>
                </c:pt>
                <c:pt idx="3973">
                  <c:v>1</c:v>
                </c:pt>
                <c:pt idx="3974">
                  <c:v>1</c:v>
                </c:pt>
                <c:pt idx="3975">
                  <c:v>1</c:v>
                </c:pt>
                <c:pt idx="3976">
                  <c:v>1</c:v>
                </c:pt>
                <c:pt idx="3977">
                  <c:v>1</c:v>
                </c:pt>
                <c:pt idx="3978">
                  <c:v>1</c:v>
                </c:pt>
                <c:pt idx="3979">
                  <c:v>1</c:v>
                </c:pt>
                <c:pt idx="3980">
                  <c:v>1</c:v>
                </c:pt>
                <c:pt idx="3981">
                  <c:v>1</c:v>
                </c:pt>
                <c:pt idx="3982">
                  <c:v>1</c:v>
                </c:pt>
                <c:pt idx="3983">
                  <c:v>1</c:v>
                </c:pt>
                <c:pt idx="3984">
                  <c:v>1</c:v>
                </c:pt>
                <c:pt idx="3985">
                  <c:v>1</c:v>
                </c:pt>
                <c:pt idx="3986">
                  <c:v>1</c:v>
                </c:pt>
                <c:pt idx="3987">
                  <c:v>1</c:v>
                </c:pt>
                <c:pt idx="3988">
                  <c:v>1</c:v>
                </c:pt>
                <c:pt idx="3989">
                  <c:v>1</c:v>
                </c:pt>
                <c:pt idx="3990">
                  <c:v>1</c:v>
                </c:pt>
                <c:pt idx="3991">
                  <c:v>1</c:v>
                </c:pt>
                <c:pt idx="3992">
                  <c:v>1</c:v>
                </c:pt>
                <c:pt idx="3993">
                  <c:v>1</c:v>
                </c:pt>
                <c:pt idx="3994">
                  <c:v>1</c:v>
                </c:pt>
                <c:pt idx="3995">
                  <c:v>1</c:v>
                </c:pt>
                <c:pt idx="3996">
                  <c:v>1</c:v>
                </c:pt>
                <c:pt idx="3997">
                  <c:v>1</c:v>
                </c:pt>
                <c:pt idx="3998">
                  <c:v>1</c:v>
                </c:pt>
                <c:pt idx="3999">
                  <c:v>1</c:v>
                </c:pt>
                <c:pt idx="4000">
                  <c:v>1</c:v>
                </c:pt>
                <c:pt idx="4001">
                  <c:v>1</c:v>
                </c:pt>
                <c:pt idx="4002">
                  <c:v>1</c:v>
                </c:pt>
                <c:pt idx="4003">
                  <c:v>1</c:v>
                </c:pt>
                <c:pt idx="4004">
                  <c:v>1</c:v>
                </c:pt>
                <c:pt idx="4005">
                  <c:v>1</c:v>
                </c:pt>
                <c:pt idx="4006">
                  <c:v>1</c:v>
                </c:pt>
                <c:pt idx="4007">
                  <c:v>1</c:v>
                </c:pt>
                <c:pt idx="4008">
                  <c:v>1</c:v>
                </c:pt>
                <c:pt idx="4009">
                  <c:v>1</c:v>
                </c:pt>
                <c:pt idx="4010">
                  <c:v>1</c:v>
                </c:pt>
                <c:pt idx="4011">
                  <c:v>1</c:v>
                </c:pt>
                <c:pt idx="4012">
                  <c:v>1</c:v>
                </c:pt>
                <c:pt idx="4013">
                  <c:v>1</c:v>
                </c:pt>
                <c:pt idx="4014">
                  <c:v>1</c:v>
                </c:pt>
                <c:pt idx="4015">
                  <c:v>1</c:v>
                </c:pt>
                <c:pt idx="4016">
                  <c:v>1</c:v>
                </c:pt>
                <c:pt idx="4017">
                  <c:v>1</c:v>
                </c:pt>
                <c:pt idx="4018">
                  <c:v>1</c:v>
                </c:pt>
                <c:pt idx="4019">
                  <c:v>1</c:v>
                </c:pt>
                <c:pt idx="4020">
                  <c:v>1</c:v>
                </c:pt>
                <c:pt idx="4021">
                  <c:v>1</c:v>
                </c:pt>
                <c:pt idx="4022">
                  <c:v>1</c:v>
                </c:pt>
                <c:pt idx="4023">
                  <c:v>1</c:v>
                </c:pt>
                <c:pt idx="4024">
                  <c:v>1</c:v>
                </c:pt>
                <c:pt idx="4025">
                  <c:v>1</c:v>
                </c:pt>
                <c:pt idx="4026">
                  <c:v>1</c:v>
                </c:pt>
                <c:pt idx="4027">
                  <c:v>1</c:v>
                </c:pt>
                <c:pt idx="4028">
                  <c:v>1</c:v>
                </c:pt>
                <c:pt idx="4029">
                  <c:v>1</c:v>
                </c:pt>
                <c:pt idx="4030">
                  <c:v>1</c:v>
                </c:pt>
                <c:pt idx="4031">
                  <c:v>1</c:v>
                </c:pt>
                <c:pt idx="4032">
                  <c:v>1</c:v>
                </c:pt>
                <c:pt idx="4033">
                  <c:v>1</c:v>
                </c:pt>
                <c:pt idx="4034">
                  <c:v>1</c:v>
                </c:pt>
                <c:pt idx="4035">
                  <c:v>1</c:v>
                </c:pt>
                <c:pt idx="4036">
                  <c:v>1</c:v>
                </c:pt>
                <c:pt idx="4037">
                  <c:v>1</c:v>
                </c:pt>
                <c:pt idx="4038">
                  <c:v>1</c:v>
                </c:pt>
                <c:pt idx="4039">
                  <c:v>1</c:v>
                </c:pt>
                <c:pt idx="4040">
                  <c:v>1</c:v>
                </c:pt>
                <c:pt idx="4041">
                  <c:v>1</c:v>
                </c:pt>
                <c:pt idx="4042">
                  <c:v>1</c:v>
                </c:pt>
                <c:pt idx="4043">
                  <c:v>1</c:v>
                </c:pt>
                <c:pt idx="4044">
                  <c:v>1</c:v>
                </c:pt>
                <c:pt idx="4045">
                  <c:v>1</c:v>
                </c:pt>
                <c:pt idx="4046">
                  <c:v>1</c:v>
                </c:pt>
                <c:pt idx="4047">
                  <c:v>1</c:v>
                </c:pt>
                <c:pt idx="4048">
                  <c:v>1</c:v>
                </c:pt>
                <c:pt idx="4049">
                  <c:v>1</c:v>
                </c:pt>
                <c:pt idx="4050">
                  <c:v>1</c:v>
                </c:pt>
                <c:pt idx="4051">
                  <c:v>1</c:v>
                </c:pt>
                <c:pt idx="4052">
                  <c:v>1</c:v>
                </c:pt>
                <c:pt idx="4053">
                  <c:v>1</c:v>
                </c:pt>
                <c:pt idx="4054">
                  <c:v>1</c:v>
                </c:pt>
                <c:pt idx="4055">
                  <c:v>1</c:v>
                </c:pt>
                <c:pt idx="4056">
                  <c:v>1</c:v>
                </c:pt>
                <c:pt idx="4057">
                  <c:v>1</c:v>
                </c:pt>
                <c:pt idx="4058">
                  <c:v>1</c:v>
                </c:pt>
                <c:pt idx="4059">
                  <c:v>1</c:v>
                </c:pt>
                <c:pt idx="4060">
                  <c:v>1</c:v>
                </c:pt>
                <c:pt idx="4061">
                  <c:v>1</c:v>
                </c:pt>
                <c:pt idx="4062">
                  <c:v>1</c:v>
                </c:pt>
                <c:pt idx="4063">
                  <c:v>1</c:v>
                </c:pt>
                <c:pt idx="4064">
                  <c:v>1</c:v>
                </c:pt>
                <c:pt idx="4065">
                  <c:v>1</c:v>
                </c:pt>
                <c:pt idx="4066">
                  <c:v>1</c:v>
                </c:pt>
                <c:pt idx="4067">
                  <c:v>1</c:v>
                </c:pt>
                <c:pt idx="4068">
                  <c:v>1</c:v>
                </c:pt>
                <c:pt idx="4069">
                  <c:v>1</c:v>
                </c:pt>
                <c:pt idx="4070">
                  <c:v>1</c:v>
                </c:pt>
                <c:pt idx="4071">
                  <c:v>1</c:v>
                </c:pt>
                <c:pt idx="4072">
                  <c:v>1</c:v>
                </c:pt>
                <c:pt idx="4073">
                  <c:v>1</c:v>
                </c:pt>
                <c:pt idx="4074">
                  <c:v>1</c:v>
                </c:pt>
                <c:pt idx="4075">
                  <c:v>1</c:v>
                </c:pt>
                <c:pt idx="4076">
                  <c:v>1</c:v>
                </c:pt>
                <c:pt idx="4077">
                  <c:v>1</c:v>
                </c:pt>
                <c:pt idx="4078">
                  <c:v>1</c:v>
                </c:pt>
                <c:pt idx="4079">
                  <c:v>1</c:v>
                </c:pt>
                <c:pt idx="4080">
                  <c:v>1</c:v>
                </c:pt>
                <c:pt idx="4081">
                  <c:v>1</c:v>
                </c:pt>
                <c:pt idx="4082">
                  <c:v>1</c:v>
                </c:pt>
                <c:pt idx="4083">
                  <c:v>1</c:v>
                </c:pt>
                <c:pt idx="4084">
                  <c:v>1</c:v>
                </c:pt>
                <c:pt idx="4085">
                  <c:v>1</c:v>
                </c:pt>
                <c:pt idx="4086">
                  <c:v>1</c:v>
                </c:pt>
                <c:pt idx="4087">
                  <c:v>1</c:v>
                </c:pt>
                <c:pt idx="4088">
                  <c:v>1</c:v>
                </c:pt>
                <c:pt idx="4089">
                  <c:v>1</c:v>
                </c:pt>
                <c:pt idx="4090">
                  <c:v>1</c:v>
                </c:pt>
                <c:pt idx="4091">
                  <c:v>1</c:v>
                </c:pt>
                <c:pt idx="4092">
                  <c:v>1</c:v>
                </c:pt>
                <c:pt idx="4093">
                  <c:v>1</c:v>
                </c:pt>
                <c:pt idx="4094">
                  <c:v>1</c:v>
                </c:pt>
                <c:pt idx="4095">
                  <c:v>1</c:v>
                </c:pt>
                <c:pt idx="4096">
                  <c:v>1</c:v>
                </c:pt>
                <c:pt idx="4097">
                  <c:v>1</c:v>
                </c:pt>
                <c:pt idx="4098">
                  <c:v>1</c:v>
                </c:pt>
                <c:pt idx="4099">
                  <c:v>1</c:v>
                </c:pt>
                <c:pt idx="4100">
                  <c:v>1</c:v>
                </c:pt>
                <c:pt idx="4101">
                  <c:v>1</c:v>
                </c:pt>
                <c:pt idx="4102">
                  <c:v>1</c:v>
                </c:pt>
                <c:pt idx="4103">
                  <c:v>1</c:v>
                </c:pt>
                <c:pt idx="4104">
                  <c:v>1</c:v>
                </c:pt>
                <c:pt idx="4105">
                  <c:v>1</c:v>
                </c:pt>
                <c:pt idx="4106">
                  <c:v>1</c:v>
                </c:pt>
                <c:pt idx="4107">
                  <c:v>1</c:v>
                </c:pt>
                <c:pt idx="4108">
                  <c:v>1</c:v>
                </c:pt>
                <c:pt idx="4109">
                  <c:v>1</c:v>
                </c:pt>
                <c:pt idx="4110">
                  <c:v>1</c:v>
                </c:pt>
                <c:pt idx="4111">
                  <c:v>1</c:v>
                </c:pt>
                <c:pt idx="4112">
                  <c:v>1</c:v>
                </c:pt>
                <c:pt idx="4113">
                  <c:v>1</c:v>
                </c:pt>
                <c:pt idx="4114">
                  <c:v>1</c:v>
                </c:pt>
                <c:pt idx="4115">
                  <c:v>1</c:v>
                </c:pt>
                <c:pt idx="4116">
                  <c:v>1</c:v>
                </c:pt>
                <c:pt idx="4117">
                  <c:v>1</c:v>
                </c:pt>
                <c:pt idx="4118">
                  <c:v>1</c:v>
                </c:pt>
                <c:pt idx="4119">
                  <c:v>1</c:v>
                </c:pt>
                <c:pt idx="4120">
                  <c:v>1</c:v>
                </c:pt>
                <c:pt idx="4121">
                  <c:v>1</c:v>
                </c:pt>
                <c:pt idx="4122">
                  <c:v>1</c:v>
                </c:pt>
                <c:pt idx="4123">
                  <c:v>1</c:v>
                </c:pt>
                <c:pt idx="4124">
                  <c:v>1</c:v>
                </c:pt>
                <c:pt idx="4125">
                  <c:v>1</c:v>
                </c:pt>
                <c:pt idx="4126">
                  <c:v>1</c:v>
                </c:pt>
                <c:pt idx="4127">
                  <c:v>1</c:v>
                </c:pt>
                <c:pt idx="4128">
                  <c:v>1</c:v>
                </c:pt>
                <c:pt idx="4129">
                  <c:v>1</c:v>
                </c:pt>
                <c:pt idx="4130">
                  <c:v>1</c:v>
                </c:pt>
                <c:pt idx="4131">
                  <c:v>1</c:v>
                </c:pt>
                <c:pt idx="4132">
                  <c:v>1</c:v>
                </c:pt>
                <c:pt idx="4133">
                  <c:v>1</c:v>
                </c:pt>
                <c:pt idx="4134">
                  <c:v>1</c:v>
                </c:pt>
                <c:pt idx="4135">
                  <c:v>1</c:v>
                </c:pt>
                <c:pt idx="4136">
                  <c:v>1</c:v>
                </c:pt>
                <c:pt idx="4137">
                  <c:v>1</c:v>
                </c:pt>
                <c:pt idx="4138">
                  <c:v>1</c:v>
                </c:pt>
                <c:pt idx="4139">
                  <c:v>1</c:v>
                </c:pt>
                <c:pt idx="4140">
                  <c:v>1</c:v>
                </c:pt>
                <c:pt idx="4141">
                  <c:v>1</c:v>
                </c:pt>
                <c:pt idx="4142">
                  <c:v>1</c:v>
                </c:pt>
                <c:pt idx="4143">
                  <c:v>1</c:v>
                </c:pt>
                <c:pt idx="4144">
                  <c:v>1</c:v>
                </c:pt>
                <c:pt idx="4145">
                  <c:v>1</c:v>
                </c:pt>
                <c:pt idx="4146">
                  <c:v>1</c:v>
                </c:pt>
                <c:pt idx="4147">
                  <c:v>1</c:v>
                </c:pt>
                <c:pt idx="4148">
                  <c:v>1</c:v>
                </c:pt>
                <c:pt idx="4149">
                  <c:v>1</c:v>
                </c:pt>
                <c:pt idx="4150">
                  <c:v>1</c:v>
                </c:pt>
                <c:pt idx="4151">
                  <c:v>1</c:v>
                </c:pt>
                <c:pt idx="4152">
                  <c:v>1</c:v>
                </c:pt>
                <c:pt idx="4153">
                  <c:v>1</c:v>
                </c:pt>
                <c:pt idx="4154">
                  <c:v>1</c:v>
                </c:pt>
                <c:pt idx="4155">
                  <c:v>1</c:v>
                </c:pt>
                <c:pt idx="4156">
                  <c:v>1</c:v>
                </c:pt>
                <c:pt idx="4157">
                  <c:v>1</c:v>
                </c:pt>
                <c:pt idx="4158">
                  <c:v>1</c:v>
                </c:pt>
                <c:pt idx="4159">
                  <c:v>1</c:v>
                </c:pt>
                <c:pt idx="4160">
                  <c:v>1</c:v>
                </c:pt>
                <c:pt idx="4161">
                  <c:v>1</c:v>
                </c:pt>
                <c:pt idx="4162">
                  <c:v>1</c:v>
                </c:pt>
                <c:pt idx="4163">
                  <c:v>1</c:v>
                </c:pt>
                <c:pt idx="4164">
                  <c:v>1</c:v>
                </c:pt>
                <c:pt idx="4165">
                  <c:v>1</c:v>
                </c:pt>
                <c:pt idx="4166">
                  <c:v>1</c:v>
                </c:pt>
                <c:pt idx="4167">
                  <c:v>1</c:v>
                </c:pt>
                <c:pt idx="4168">
                  <c:v>1</c:v>
                </c:pt>
                <c:pt idx="4169">
                  <c:v>1</c:v>
                </c:pt>
                <c:pt idx="4170">
                  <c:v>1</c:v>
                </c:pt>
                <c:pt idx="4171">
                  <c:v>1</c:v>
                </c:pt>
                <c:pt idx="4172">
                  <c:v>1</c:v>
                </c:pt>
                <c:pt idx="4173">
                  <c:v>1</c:v>
                </c:pt>
                <c:pt idx="4174">
                  <c:v>1</c:v>
                </c:pt>
                <c:pt idx="4175">
                  <c:v>1</c:v>
                </c:pt>
                <c:pt idx="4176">
                  <c:v>1</c:v>
                </c:pt>
                <c:pt idx="4177">
                  <c:v>1</c:v>
                </c:pt>
                <c:pt idx="4178">
                  <c:v>1</c:v>
                </c:pt>
                <c:pt idx="4179">
                  <c:v>1</c:v>
                </c:pt>
                <c:pt idx="4180">
                  <c:v>1</c:v>
                </c:pt>
                <c:pt idx="4181">
                  <c:v>1</c:v>
                </c:pt>
                <c:pt idx="4182">
                  <c:v>1</c:v>
                </c:pt>
                <c:pt idx="4183">
                  <c:v>1</c:v>
                </c:pt>
                <c:pt idx="4184">
                  <c:v>1</c:v>
                </c:pt>
                <c:pt idx="4185">
                  <c:v>1</c:v>
                </c:pt>
                <c:pt idx="4186">
                  <c:v>1</c:v>
                </c:pt>
                <c:pt idx="4187">
                  <c:v>1</c:v>
                </c:pt>
                <c:pt idx="4188">
                  <c:v>1</c:v>
                </c:pt>
                <c:pt idx="4189">
                  <c:v>1</c:v>
                </c:pt>
                <c:pt idx="4190">
                  <c:v>1</c:v>
                </c:pt>
                <c:pt idx="4191">
                  <c:v>1</c:v>
                </c:pt>
                <c:pt idx="4192">
                  <c:v>1</c:v>
                </c:pt>
                <c:pt idx="4193">
                  <c:v>1</c:v>
                </c:pt>
                <c:pt idx="4194">
                  <c:v>1</c:v>
                </c:pt>
                <c:pt idx="4195">
                  <c:v>1</c:v>
                </c:pt>
                <c:pt idx="4196">
                  <c:v>1</c:v>
                </c:pt>
                <c:pt idx="4197">
                  <c:v>1</c:v>
                </c:pt>
                <c:pt idx="4198">
                  <c:v>1</c:v>
                </c:pt>
                <c:pt idx="4199">
                  <c:v>1</c:v>
                </c:pt>
                <c:pt idx="4200">
                  <c:v>1</c:v>
                </c:pt>
                <c:pt idx="4201">
                  <c:v>1</c:v>
                </c:pt>
                <c:pt idx="4202">
                  <c:v>1</c:v>
                </c:pt>
                <c:pt idx="4203">
                  <c:v>1</c:v>
                </c:pt>
                <c:pt idx="4204">
                  <c:v>1</c:v>
                </c:pt>
                <c:pt idx="4205">
                  <c:v>1</c:v>
                </c:pt>
                <c:pt idx="4206">
                  <c:v>1</c:v>
                </c:pt>
                <c:pt idx="4207">
                  <c:v>1</c:v>
                </c:pt>
                <c:pt idx="4208">
                  <c:v>1</c:v>
                </c:pt>
                <c:pt idx="4209">
                  <c:v>1</c:v>
                </c:pt>
                <c:pt idx="4210">
                  <c:v>1</c:v>
                </c:pt>
                <c:pt idx="4211">
                  <c:v>1</c:v>
                </c:pt>
                <c:pt idx="4212">
                  <c:v>1</c:v>
                </c:pt>
                <c:pt idx="4213">
                  <c:v>1</c:v>
                </c:pt>
                <c:pt idx="4214">
                  <c:v>1</c:v>
                </c:pt>
                <c:pt idx="4215">
                  <c:v>1</c:v>
                </c:pt>
                <c:pt idx="4216">
                  <c:v>1</c:v>
                </c:pt>
                <c:pt idx="4217">
                  <c:v>1</c:v>
                </c:pt>
                <c:pt idx="4218">
                  <c:v>1</c:v>
                </c:pt>
                <c:pt idx="4219">
                  <c:v>1</c:v>
                </c:pt>
                <c:pt idx="4220">
                  <c:v>1</c:v>
                </c:pt>
                <c:pt idx="4221">
                  <c:v>1</c:v>
                </c:pt>
                <c:pt idx="4222">
                  <c:v>1</c:v>
                </c:pt>
                <c:pt idx="4223">
                  <c:v>1</c:v>
                </c:pt>
                <c:pt idx="4224">
                  <c:v>1</c:v>
                </c:pt>
                <c:pt idx="4225">
                  <c:v>1</c:v>
                </c:pt>
                <c:pt idx="4226">
                  <c:v>1</c:v>
                </c:pt>
                <c:pt idx="4227">
                  <c:v>1</c:v>
                </c:pt>
                <c:pt idx="4228">
                  <c:v>1</c:v>
                </c:pt>
                <c:pt idx="4229">
                  <c:v>1</c:v>
                </c:pt>
                <c:pt idx="4230">
                  <c:v>1</c:v>
                </c:pt>
                <c:pt idx="4231">
                  <c:v>1</c:v>
                </c:pt>
                <c:pt idx="4232">
                  <c:v>1</c:v>
                </c:pt>
                <c:pt idx="4233">
                  <c:v>1</c:v>
                </c:pt>
                <c:pt idx="4234">
                  <c:v>1</c:v>
                </c:pt>
                <c:pt idx="4235">
                  <c:v>1</c:v>
                </c:pt>
                <c:pt idx="4236">
                  <c:v>1</c:v>
                </c:pt>
                <c:pt idx="4237">
                  <c:v>1</c:v>
                </c:pt>
                <c:pt idx="4238">
                  <c:v>1</c:v>
                </c:pt>
                <c:pt idx="4239">
                  <c:v>1</c:v>
                </c:pt>
                <c:pt idx="4240">
                  <c:v>1</c:v>
                </c:pt>
                <c:pt idx="4241">
                  <c:v>1</c:v>
                </c:pt>
                <c:pt idx="4242">
                  <c:v>1</c:v>
                </c:pt>
                <c:pt idx="4243">
                  <c:v>1</c:v>
                </c:pt>
                <c:pt idx="4244">
                  <c:v>1</c:v>
                </c:pt>
                <c:pt idx="4245">
                  <c:v>1</c:v>
                </c:pt>
                <c:pt idx="4246">
                  <c:v>1</c:v>
                </c:pt>
                <c:pt idx="4247">
                  <c:v>1</c:v>
                </c:pt>
                <c:pt idx="4248">
                  <c:v>1</c:v>
                </c:pt>
                <c:pt idx="4249">
                  <c:v>1</c:v>
                </c:pt>
                <c:pt idx="4250">
                  <c:v>1</c:v>
                </c:pt>
                <c:pt idx="4251">
                  <c:v>1</c:v>
                </c:pt>
                <c:pt idx="4252">
                  <c:v>1</c:v>
                </c:pt>
                <c:pt idx="4253">
                  <c:v>1</c:v>
                </c:pt>
                <c:pt idx="4254">
                  <c:v>1</c:v>
                </c:pt>
                <c:pt idx="4255">
                  <c:v>1</c:v>
                </c:pt>
                <c:pt idx="4256">
                  <c:v>1</c:v>
                </c:pt>
                <c:pt idx="4257">
                  <c:v>1</c:v>
                </c:pt>
                <c:pt idx="4258">
                  <c:v>1</c:v>
                </c:pt>
                <c:pt idx="4259">
                  <c:v>1</c:v>
                </c:pt>
                <c:pt idx="4260">
                  <c:v>1</c:v>
                </c:pt>
                <c:pt idx="4261">
                  <c:v>1</c:v>
                </c:pt>
                <c:pt idx="4262">
                  <c:v>1</c:v>
                </c:pt>
                <c:pt idx="4263">
                  <c:v>1</c:v>
                </c:pt>
                <c:pt idx="4264">
                  <c:v>1</c:v>
                </c:pt>
                <c:pt idx="4265">
                  <c:v>1</c:v>
                </c:pt>
                <c:pt idx="4266">
                  <c:v>1</c:v>
                </c:pt>
                <c:pt idx="4267">
                  <c:v>1</c:v>
                </c:pt>
                <c:pt idx="4268">
                  <c:v>1</c:v>
                </c:pt>
                <c:pt idx="4269">
                  <c:v>1</c:v>
                </c:pt>
                <c:pt idx="4270">
                  <c:v>1</c:v>
                </c:pt>
                <c:pt idx="4271">
                  <c:v>1</c:v>
                </c:pt>
                <c:pt idx="4272">
                  <c:v>1</c:v>
                </c:pt>
                <c:pt idx="4273">
                  <c:v>1</c:v>
                </c:pt>
                <c:pt idx="4274">
                  <c:v>1</c:v>
                </c:pt>
                <c:pt idx="4275">
                  <c:v>1</c:v>
                </c:pt>
                <c:pt idx="4276">
                  <c:v>1</c:v>
                </c:pt>
                <c:pt idx="4277">
                  <c:v>1</c:v>
                </c:pt>
                <c:pt idx="4278">
                  <c:v>1</c:v>
                </c:pt>
                <c:pt idx="4279">
                  <c:v>1</c:v>
                </c:pt>
                <c:pt idx="4280">
                  <c:v>1</c:v>
                </c:pt>
                <c:pt idx="4281">
                  <c:v>1</c:v>
                </c:pt>
                <c:pt idx="4282">
                  <c:v>1</c:v>
                </c:pt>
                <c:pt idx="4283">
                  <c:v>1</c:v>
                </c:pt>
                <c:pt idx="4284">
                  <c:v>1</c:v>
                </c:pt>
                <c:pt idx="4285">
                  <c:v>1</c:v>
                </c:pt>
                <c:pt idx="4286">
                  <c:v>1</c:v>
                </c:pt>
                <c:pt idx="4287">
                  <c:v>1</c:v>
                </c:pt>
                <c:pt idx="4288">
                  <c:v>1</c:v>
                </c:pt>
                <c:pt idx="4289">
                  <c:v>1</c:v>
                </c:pt>
                <c:pt idx="4290">
                  <c:v>1</c:v>
                </c:pt>
                <c:pt idx="4291">
                  <c:v>1</c:v>
                </c:pt>
                <c:pt idx="4292">
                  <c:v>1</c:v>
                </c:pt>
                <c:pt idx="4293">
                  <c:v>1</c:v>
                </c:pt>
                <c:pt idx="4294">
                  <c:v>1</c:v>
                </c:pt>
                <c:pt idx="4295">
                  <c:v>1</c:v>
                </c:pt>
                <c:pt idx="4296">
                  <c:v>1</c:v>
                </c:pt>
                <c:pt idx="4297">
                  <c:v>1</c:v>
                </c:pt>
                <c:pt idx="4298">
                  <c:v>1</c:v>
                </c:pt>
                <c:pt idx="4299">
                  <c:v>1</c:v>
                </c:pt>
                <c:pt idx="4300">
                  <c:v>1</c:v>
                </c:pt>
                <c:pt idx="4301">
                  <c:v>1</c:v>
                </c:pt>
                <c:pt idx="4302">
                  <c:v>1</c:v>
                </c:pt>
                <c:pt idx="4303">
                  <c:v>1</c:v>
                </c:pt>
                <c:pt idx="4304">
                  <c:v>1</c:v>
                </c:pt>
                <c:pt idx="4305">
                  <c:v>1</c:v>
                </c:pt>
                <c:pt idx="4306">
                  <c:v>1</c:v>
                </c:pt>
                <c:pt idx="4307">
                  <c:v>1</c:v>
                </c:pt>
                <c:pt idx="4308">
                  <c:v>1</c:v>
                </c:pt>
                <c:pt idx="4309">
                  <c:v>1</c:v>
                </c:pt>
                <c:pt idx="4310">
                  <c:v>1</c:v>
                </c:pt>
                <c:pt idx="4311">
                  <c:v>1</c:v>
                </c:pt>
                <c:pt idx="4312">
                  <c:v>1</c:v>
                </c:pt>
                <c:pt idx="4313">
                  <c:v>1</c:v>
                </c:pt>
                <c:pt idx="4314">
                  <c:v>1</c:v>
                </c:pt>
                <c:pt idx="4315">
                  <c:v>1</c:v>
                </c:pt>
                <c:pt idx="4316">
                  <c:v>1</c:v>
                </c:pt>
                <c:pt idx="4317">
                  <c:v>1</c:v>
                </c:pt>
                <c:pt idx="4318">
                  <c:v>1</c:v>
                </c:pt>
                <c:pt idx="4319">
                  <c:v>1</c:v>
                </c:pt>
                <c:pt idx="4320">
                  <c:v>1</c:v>
                </c:pt>
                <c:pt idx="4321">
                  <c:v>1</c:v>
                </c:pt>
                <c:pt idx="4322">
                  <c:v>1</c:v>
                </c:pt>
                <c:pt idx="4323">
                  <c:v>1</c:v>
                </c:pt>
                <c:pt idx="4324">
                  <c:v>1</c:v>
                </c:pt>
                <c:pt idx="4325">
                  <c:v>1</c:v>
                </c:pt>
                <c:pt idx="4326">
                  <c:v>1</c:v>
                </c:pt>
                <c:pt idx="4327">
                  <c:v>1</c:v>
                </c:pt>
                <c:pt idx="4328">
                  <c:v>1</c:v>
                </c:pt>
                <c:pt idx="4329">
                  <c:v>1</c:v>
                </c:pt>
                <c:pt idx="4330">
                  <c:v>1</c:v>
                </c:pt>
                <c:pt idx="4331">
                  <c:v>1</c:v>
                </c:pt>
                <c:pt idx="4332">
                  <c:v>1</c:v>
                </c:pt>
                <c:pt idx="4333">
                  <c:v>1</c:v>
                </c:pt>
                <c:pt idx="4334">
                  <c:v>1</c:v>
                </c:pt>
                <c:pt idx="4335">
                  <c:v>1</c:v>
                </c:pt>
                <c:pt idx="4336">
                  <c:v>1</c:v>
                </c:pt>
                <c:pt idx="4337">
                  <c:v>1</c:v>
                </c:pt>
                <c:pt idx="4338">
                  <c:v>1</c:v>
                </c:pt>
                <c:pt idx="4339">
                  <c:v>1</c:v>
                </c:pt>
                <c:pt idx="4340">
                  <c:v>1</c:v>
                </c:pt>
                <c:pt idx="4341">
                  <c:v>1</c:v>
                </c:pt>
                <c:pt idx="4342">
                  <c:v>1</c:v>
                </c:pt>
                <c:pt idx="4343">
                  <c:v>1</c:v>
                </c:pt>
                <c:pt idx="4344">
                  <c:v>1</c:v>
                </c:pt>
                <c:pt idx="4345">
                  <c:v>1</c:v>
                </c:pt>
                <c:pt idx="4346">
                  <c:v>1</c:v>
                </c:pt>
                <c:pt idx="4347">
                  <c:v>1</c:v>
                </c:pt>
                <c:pt idx="4348">
                  <c:v>1</c:v>
                </c:pt>
                <c:pt idx="4349">
                  <c:v>1</c:v>
                </c:pt>
                <c:pt idx="4350">
                  <c:v>1</c:v>
                </c:pt>
                <c:pt idx="4351">
                  <c:v>1</c:v>
                </c:pt>
                <c:pt idx="4352">
                  <c:v>1</c:v>
                </c:pt>
                <c:pt idx="4353">
                  <c:v>1</c:v>
                </c:pt>
                <c:pt idx="4354">
                  <c:v>1</c:v>
                </c:pt>
                <c:pt idx="4355">
                  <c:v>1</c:v>
                </c:pt>
                <c:pt idx="4356">
                  <c:v>1</c:v>
                </c:pt>
                <c:pt idx="4357">
                  <c:v>1</c:v>
                </c:pt>
                <c:pt idx="4358">
                  <c:v>1</c:v>
                </c:pt>
                <c:pt idx="4359">
                  <c:v>1</c:v>
                </c:pt>
                <c:pt idx="4360">
                  <c:v>1</c:v>
                </c:pt>
                <c:pt idx="4361">
                  <c:v>1</c:v>
                </c:pt>
                <c:pt idx="4362">
                  <c:v>1</c:v>
                </c:pt>
                <c:pt idx="4363">
                  <c:v>1</c:v>
                </c:pt>
                <c:pt idx="4364">
                  <c:v>1</c:v>
                </c:pt>
                <c:pt idx="4365">
                  <c:v>1</c:v>
                </c:pt>
                <c:pt idx="4366">
                  <c:v>1</c:v>
                </c:pt>
                <c:pt idx="4367">
                  <c:v>1</c:v>
                </c:pt>
                <c:pt idx="4368">
                  <c:v>1</c:v>
                </c:pt>
                <c:pt idx="4369">
                  <c:v>1</c:v>
                </c:pt>
                <c:pt idx="4370">
                  <c:v>1</c:v>
                </c:pt>
                <c:pt idx="4371">
                  <c:v>1</c:v>
                </c:pt>
                <c:pt idx="4372">
                  <c:v>1</c:v>
                </c:pt>
                <c:pt idx="4373">
                  <c:v>1</c:v>
                </c:pt>
                <c:pt idx="4374">
                  <c:v>1</c:v>
                </c:pt>
                <c:pt idx="4375">
                  <c:v>1</c:v>
                </c:pt>
                <c:pt idx="4376">
                  <c:v>1</c:v>
                </c:pt>
                <c:pt idx="4377">
                  <c:v>1</c:v>
                </c:pt>
                <c:pt idx="4378">
                  <c:v>1</c:v>
                </c:pt>
                <c:pt idx="4379">
                  <c:v>1</c:v>
                </c:pt>
                <c:pt idx="4380">
                  <c:v>1</c:v>
                </c:pt>
                <c:pt idx="4381">
                  <c:v>1</c:v>
                </c:pt>
                <c:pt idx="4382">
                  <c:v>1</c:v>
                </c:pt>
                <c:pt idx="4383">
                  <c:v>1</c:v>
                </c:pt>
                <c:pt idx="4384">
                  <c:v>1</c:v>
                </c:pt>
                <c:pt idx="4385">
                  <c:v>1</c:v>
                </c:pt>
                <c:pt idx="4386">
                  <c:v>1</c:v>
                </c:pt>
                <c:pt idx="4387">
                  <c:v>1</c:v>
                </c:pt>
                <c:pt idx="4388">
                  <c:v>1</c:v>
                </c:pt>
                <c:pt idx="4389">
                  <c:v>1</c:v>
                </c:pt>
                <c:pt idx="4390">
                  <c:v>1</c:v>
                </c:pt>
                <c:pt idx="4391">
                  <c:v>1</c:v>
                </c:pt>
                <c:pt idx="4392">
                  <c:v>1</c:v>
                </c:pt>
                <c:pt idx="4393">
                  <c:v>1</c:v>
                </c:pt>
                <c:pt idx="4394">
                  <c:v>1</c:v>
                </c:pt>
                <c:pt idx="4395">
                  <c:v>1</c:v>
                </c:pt>
                <c:pt idx="4396">
                  <c:v>1</c:v>
                </c:pt>
                <c:pt idx="4397">
                  <c:v>1</c:v>
                </c:pt>
                <c:pt idx="4398">
                  <c:v>1</c:v>
                </c:pt>
                <c:pt idx="4399">
                  <c:v>1</c:v>
                </c:pt>
                <c:pt idx="4400">
                  <c:v>1</c:v>
                </c:pt>
                <c:pt idx="4401">
                  <c:v>1</c:v>
                </c:pt>
                <c:pt idx="4402">
                  <c:v>1</c:v>
                </c:pt>
                <c:pt idx="4403">
                  <c:v>1</c:v>
                </c:pt>
                <c:pt idx="4404">
                  <c:v>1</c:v>
                </c:pt>
                <c:pt idx="4405">
                  <c:v>1</c:v>
                </c:pt>
                <c:pt idx="4406">
                  <c:v>1</c:v>
                </c:pt>
                <c:pt idx="4407">
                  <c:v>1</c:v>
                </c:pt>
                <c:pt idx="4408">
                  <c:v>1</c:v>
                </c:pt>
                <c:pt idx="4409">
                  <c:v>1</c:v>
                </c:pt>
                <c:pt idx="4410">
                  <c:v>1</c:v>
                </c:pt>
                <c:pt idx="4411">
                  <c:v>1</c:v>
                </c:pt>
                <c:pt idx="4412">
                  <c:v>1</c:v>
                </c:pt>
                <c:pt idx="4413">
                  <c:v>1</c:v>
                </c:pt>
                <c:pt idx="4414">
                  <c:v>1</c:v>
                </c:pt>
                <c:pt idx="4415">
                  <c:v>1</c:v>
                </c:pt>
                <c:pt idx="4416">
                  <c:v>1</c:v>
                </c:pt>
                <c:pt idx="4417">
                  <c:v>1</c:v>
                </c:pt>
                <c:pt idx="4418">
                  <c:v>1</c:v>
                </c:pt>
                <c:pt idx="4419">
                  <c:v>1</c:v>
                </c:pt>
                <c:pt idx="4420">
                  <c:v>1</c:v>
                </c:pt>
                <c:pt idx="4421">
                  <c:v>1</c:v>
                </c:pt>
                <c:pt idx="4422">
                  <c:v>1</c:v>
                </c:pt>
                <c:pt idx="4423">
                  <c:v>1</c:v>
                </c:pt>
                <c:pt idx="4424">
                  <c:v>1</c:v>
                </c:pt>
                <c:pt idx="4425">
                  <c:v>1</c:v>
                </c:pt>
                <c:pt idx="4426">
                  <c:v>1</c:v>
                </c:pt>
                <c:pt idx="4427">
                  <c:v>1</c:v>
                </c:pt>
                <c:pt idx="4428">
                  <c:v>1</c:v>
                </c:pt>
                <c:pt idx="4429">
                  <c:v>1</c:v>
                </c:pt>
                <c:pt idx="4430">
                  <c:v>1</c:v>
                </c:pt>
                <c:pt idx="4431">
                  <c:v>1</c:v>
                </c:pt>
                <c:pt idx="4432">
                  <c:v>1</c:v>
                </c:pt>
                <c:pt idx="4433">
                  <c:v>1</c:v>
                </c:pt>
                <c:pt idx="4434">
                  <c:v>1</c:v>
                </c:pt>
                <c:pt idx="4435">
                  <c:v>1</c:v>
                </c:pt>
                <c:pt idx="4436">
                  <c:v>1</c:v>
                </c:pt>
                <c:pt idx="4437">
                  <c:v>1</c:v>
                </c:pt>
                <c:pt idx="4438">
                  <c:v>1</c:v>
                </c:pt>
                <c:pt idx="4439">
                  <c:v>1</c:v>
                </c:pt>
                <c:pt idx="4440">
                  <c:v>1</c:v>
                </c:pt>
                <c:pt idx="4441">
                  <c:v>1</c:v>
                </c:pt>
                <c:pt idx="4442">
                  <c:v>1</c:v>
                </c:pt>
                <c:pt idx="4443">
                  <c:v>1</c:v>
                </c:pt>
                <c:pt idx="4444">
                  <c:v>1</c:v>
                </c:pt>
                <c:pt idx="4445">
                  <c:v>1</c:v>
                </c:pt>
                <c:pt idx="4446">
                  <c:v>1</c:v>
                </c:pt>
                <c:pt idx="4447">
                  <c:v>1</c:v>
                </c:pt>
                <c:pt idx="4448">
                  <c:v>1</c:v>
                </c:pt>
                <c:pt idx="4449">
                  <c:v>1</c:v>
                </c:pt>
                <c:pt idx="4450">
                  <c:v>1</c:v>
                </c:pt>
                <c:pt idx="4451">
                  <c:v>1</c:v>
                </c:pt>
                <c:pt idx="4452">
                  <c:v>1</c:v>
                </c:pt>
                <c:pt idx="4453">
                  <c:v>1</c:v>
                </c:pt>
                <c:pt idx="4454">
                  <c:v>1</c:v>
                </c:pt>
                <c:pt idx="4455">
                  <c:v>1</c:v>
                </c:pt>
                <c:pt idx="4456">
                  <c:v>1</c:v>
                </c:pt>
                <c:pt idx="4457">
                  <c:v>1</c:v>
                </c:pt>
                <c:pt idx="4458">
                  <c:v>1</c:v>
                </c:pt>
                <c:pt idx="4459">
                  <c:v>1</c:v>
                </c:pt>
                <c:pt idx="4460">
                  <c:v>1</c:v>
                </c:pt>
                <c:pt idx="4461">
                  <c:v>1</c:v>
                </c:pt>
                <c:pt idx="4462">
                  <c:v>1</c:v>
                </c:pt>
                <c:pt idx="4463">
                  <c:v>1</c:v>
                </c:pt>
                <c:pt idx="4464">
                  <c:v>1</c:v>
                </c:pt>
                <c:pt idx="4465">
                  <c:v>1</c:v>
                </c:pt>
                <c:pt idx="4466">
                  <c:v>1</c:v>
                </c:pt>
                <c:pt idx="4467">
                  <c:v>1</c:v>
                </c:pt>
                <c:pt idx="4468">
                  <c:v>1</c:v>
                </c:pt>
                <c:pt idx="4469">
                  <c:v>1</c:v>
                </c:pt>
                <c:pt idx="4470">
                  <c:v>1</c:v>
                </c:pt>
                <c:pt idx="4471">
                  <c:v>1</c:v>
                </c:pt>
                <c:pt idx="4472">
                  <c:v>1</c:v>
                </c:pt>
                <c:pt idx="4473">
                  <c:v>1</c:v>
                </c:pt>
                <c:pt idx="4474">
                  <c:v>1</c:v>
                </c:pt>
                <c:pt idx="4475">
                  <c:v>1</c:v>
                </c:pt>
                <c:pt idx="4476">
                  <c:v>1</c:v>
                </c:pt>
                <c:pt idx="4477">
                  <c:v>1</c:v>
                </c:pt>
                <c:pt idx="4478">
                  <c:v>1</c:v>
                </c:pt>
                <c:pt idx="4479">
                  <c:v>1</c:v>
                </c:pt>
                <c:pt idx="4480">
                  <c:v>1</c:v>
                </c:pt>
                <c:pt idx="4481">
                  <c:v>1</c:v>
                </c:pt>
                <c:pt idx="4482">
                  <c:v>1</c:v>
                </c:pt>
                <c:pt idx="4483">
                  <c:v>1</c:v>
                </c:pt>
                <c:pt idx="4484">
                  <c:v>1</c:v>
                </c:pt>
                <c:pt idx="4485">
                  <c:v>1</c:v>
                </c:pt>
                <c:pt idx="4486">
                  <c:v>1</c:v>
                </c:pt>
                <c:pt idx="4487">
                  <c:v>1</c:v>
                </c:pt>
                <c:pt idx="4488">
                  <c:v>1</c:v>
                </c:pt>
                <c:pt idx="4489">
                  <c:v>1</c:v>
                </c:pt>
                <c:pt idx="4490">
                  <c:v>1</c:v>
                </c:pt>
                <c:pt idx="4491">
                  <c:v>1</c:v>
                </c:pt>
                <c:pt idx="4492">
                  <c:v>1</c:v>
                </c:pt>
                <c:pt idx="4493">
                  <c:v>1</c:v>
                </c:pt>
                <c:pt idx="4494">
                  <c:v>1</c:v>
                </c:pt>
                <c:pt idx="4495">
                  <c:v>1</c:v>
                </c:pt>
                <c:pt idx="4496">
                  <c:v>1</c:v>
                </c:pt>
                <c:pt idx="4497">
                  <c:v>1</c:v>
                </c:pt>
                <c:pt idx="4498">
                  <c:v>1</c:v>
                </c:pt>
                <c:pt idx="4499">
                  <c:v>1</c:v>
                </c:pt>
                <c:pt idx="4500">
                  <c:v>1</c:v>
                </c:pt>
                <c:pt idx="4501">
                  <c:v>1</c:v>
                </c:pt>
                <c:pt idx="4502">
                  <c:v>1</c:v>
                </c:pt>
                <c:pt idx="4503">
                  <c:v>1</c:v>
                </c:pt>
                <c:pt idx="4504">
                  <c:v>1</c:v>
                </c:pt>
                <c:pt idx="4505">
                  <c:v>1</c:v>
                </c:pt>
                <c:pt idx="4506">
                  <c:v>1</c:v>
                </c:pt>
                <c:pt idx="4507">
                  <c:v>1</c:v>
                </c:pt>
                <c:pt idx="4508">
                  <c:v>1</c:v>
                </c:pt>
                <c:pt idx="4509">
                  <c:v>1</c:v>
                </c:pt>
                <c:pt idx="4510">
                  <c:v>1</c:v>
                </c:pt>
                <c:pt idx="4511">
                  <c:v>1</c:v>
                </c:pt>
                <c:pt idx="4512">
                  <c:v>1</c:v>
                </c:pt>
                <c:pt idx="4513">
                  <c:v>1</c:v>
                </c:pt>
                <c:pt idx="4514">
                  <c:v>1</c:v>
                </c:pt>
                <c:pt idx="4515">
                  <c:v>1</c:v>
                </c:pt>
                <c:pt idx="4516">
                  <c:v>1</c:v>
                </c:pt>
                <c:pt idx="4517">
                  <c:v>1</c:v>
                </c:pt>
                <c:pt idx="4518">
                  <c:v>1</c:v>
                </c:pt>
                <c:pt idx="4519">
                  <c:v>1</c:v>
                </c:pt>
                <c:pt idx="4520">
                  <c:v>1</c:v>
                </c:pt>
                <c:pt idx="4521">
                  <c:v>1</c:v>
                </c:pt>
                <c:pt idx="4522">
                  <c:v>1</c:v>
                </c:pt>
                <c:pt idx="4523">
                  <c:v>1</c:v>
                </c:pt>
                <c:pt idx="4524">
                  <c:v>1</c:v>
                </c:pt>
                <c:pt idx="4525">
                  <c:v>1</c:v>
                </c:pt>
                <c:pt idx="4526">
                  <c:v>1</c:v>
                </c:pt>
                <c:pt idx="4527">
                  <c:v>1</c:v>
                </c:pt>
                <c:pt idx="4528">
                  <c:v>1</c:v>
                </c:pt>
                <c:pt idx="4529">
                  <c:v>1</c:v>
                </c:pt>
                <c:pt idx="4530">
                  <c:v>1</c:v>
                </c:pt>
                <c:pt idx="4531">
                  <c:v>1</c:v>
                </c:pt>
                <c:pt idx="4532">
                  <c:v>1</c:v>
                </c:pt>
                <c:pt idx="4533">
                  <c:v>1</c:v>
                </c:pt>
                <c:pt idx="4534">
                  <c:v>1</c:v>
                </c:pt>
                <c:pt idx="4535">
                  <c:v>1</c:v>
                </c:pt>
                <c:pt idx="4536">
                  <c:v>1</c:v>
                </c:pt>
                <c:pt idx="4537">
                  <c:v>1</c:v>
                </c:pt>
                <c:pt idx="4538">
                  <c:v>1</c:v>
                </c:pt>
                <c:pt idx="4539">
                  <c:v>1</c:v>
                </c:pt>
                <c:pt idx="4540">
                  <c:v>1</c:v>
                </c:pt>
                <c:pt idx="4541">
                  <c:v>1</c:v>
                </c:pt>
                <c:pt idx="4542">
                  <c:v>1</c:v>
                </c:pt>
                <c:pt idx="4543">
                  <c:v>1</c:v>
                </c:pt>
                <c:pt idx="4544">
                  <c:v>1</c:v>
                </c:pt>
                <c:pt idx="4545">
                  <c:v>1</c:v>
                </c:pt>
                <c:pt idx="4546">
                  <c:v>1</c:v>
                </c:pt>
                <c:pt idx="4547">
                  <c:v>1</c:v>
                </c:pt>
                <c:pt idx="4548">
                  <c:v>1</c:v>
                </c:pt>
                <c:pt idx="4549">
                  <c:v>1</c:v>
                </c:pt>
                <c:pt idx="4550">
                  <c:v>1</c:v>
                </c:pt>
                <c:pt idx="4551">
                  <c:v>1</c:v>
                </c:pt>
                <c:pt idx="4552">
                  <c:v>1</c:v>
                </c:pt>
                <c:pt idx="4553">
                  <c:v>1</c:v>
                </c:pt>
                <c:pt idx="4554">
                  <c:v>1</c:v>
                </c:pt>
                <c:pt idx="4555">
                  <c:v>1</c:v>
                </c:pt>
                <c:pt idx="4556">
                  <c:v>1</c:v>
                </c:pt>
                <c:pt idx="4557">
                  <c:v>1</c:v>
                </c:pt>
                <c:pt idx="4558">
                  <c:v>1</c:v>
                </c:pt>
                <c:pt idx="4559">
                  <c:v>1</c:v>
                </c:pt>
                <c:pt idx="4560">
                  <c:v>1</c:v>
                </c:pt>
                <c:pt idx="4561">
                  <c:v>1</c:v>
                </c:pt>
                <c:pt idx="4562">
                  <c:v>1</c:v>
                </c:pt>
                <c:pt idx="4563">
                  <c:v>1</c:v>
                </c:pt>
                <c:pt idx="4564">
                  <c:v>1</c:v>
                </c:pt>
                <c:pt idx="4565">
                  <c:v>1</c:v>
                </c:pt>
                <c:pt idx="4566">
                  <c:v>1</c:v>
                </c:pt>
                <c:pt idx="4567">
                  <c:v>1</c:v>
                </c:pt>
                <c:pt idx="4568">
                  <c:v>1</c:v>
                </c:pt>
                <c:pt idx="4569">
                  <c:v>1</c:v>
                </c:pt>
                <c:pt idx="4570">
                  <c:v>1</c:v>
                </c:pt>
                <c:pt idx="4571">
                  <c:v>1</c:v>
                </c:pt>
                <c:pt idx="4572">
                  <c:v>1</c:v>
                </c:pt>
                <c:pt idx="4573">
                  <c:v>1</c:v>
                </c:pt>
                <c:pt idx="4574">
                  <c:v>1</c:v>
                </c:pt>
                <c:pt idx="4575">
                  <c:v>1</c:v>
                </c:pt>
                <c:pt idx="4576">
                  <c:v>1</c:v>
                </c:pt>
                <c:pt idx="4577">
                  <c:v>1</c:v>
                </c:pt>
                <c:pt idx="4578">
                  <c:v>1</c:v>
                </c:pt>
                <c:pt idx="4579">
                  <c:v>1</c:v>
                </c:pt>
                <c:pt idx="4580">
                  <c:v>1</c:v>
                </c:pt>
                <c:pt idx="4581">
                  <c:v>1</c:v>
                </c:pt>
                <c:pt idx="4582">
                  <c:v>1</c:v>
                </c:pt>
                <c:pt idx="4583">
                  <c:v>1</c:v>
                </c:pt>
                <c:pt idx="4584">
                  <c:v>1</c:v>
                </c:pt>
                <c:pt idx="4585">
                  <c:v>1</c:v>
                </c:pt>
                <c:pt idx="4586">
                  <c:v>1</c:v>
                </c:pt>
                <c:pt idx="4587">
                  <c:v>1</c:v>
                </c:pt>
                <c:pt idx="4588">
                  <c:v>1</c:v>
                </c:pt>
                <c:pt idx="4589">
                  <c:v>1</c:v>
                </c:pt>
                <c:pt idx="4590">
                  <c:v>1</c:v>
                </c:pt>
                <c:pt idx="4591">
                  <c:v>1</c:v>
                </c:pt>
                <c:pt idx="4592">
                  <c:v>1</c:v>
                </c:pt>
                <c:pt idx="4593">
                  <c:v>1</c:v>
                </c:pt>
                <c:pt idx="4594">
                  <c:v>1</c:v>
                </c:pt>
                <c:pt idx="4595">
                  <c:v>1</c:v>
                </c:pt>
                <c:pt idx="4596">
                  <c:v>1</c:v>
                </c:pt>
                <c:pt idx="4597">
                  <c:v>1</c:v>
                </c:pt>
                <c:pt idx="4598">
                  <c:v>1</c:v>
                </c:pt>
                <c:pt idx="4599">
                  <c:v>1</c:v>
                </c:pt>
                <c:pt idx="4600">
                  <c:v>1</c:v>
                </c:pt>
                <c:pt idx="4601">
                  <c:v>1</c:v>
                </c:pt>
                <c:pt idx="4602">
                  <c:v>1</c:v>
                </c:pt>
                <c:pt idx="4603">
                  <c:v>1</c:v>
                </c:pt>
                <c:pt idx="4604">
                  <c:v>1</c:v>
                </c:pt>
                <c:pt idx="4605">
                  <c:v>1</c:v>
                </c:pt>
                <c:pt idx="4606">
                  <c:v>1</c:v>
                </c:pt>
                <c:pt idx="4607">
                  <c:v>1</c:v>
                </c:pt>
                <c:pt idx="4608">
                  <c:v>1</c:v>
                </c:pt>
                <c:pt idx="4609">
                  <c:v>1</c:v>
                </c:pt>
                <c:pt idx="4610">
                  <c:v>1</c:v>
                </c:pt>
                <c:pt idx="4611">
                  <c:v>1</c:v>
                </c:pt>
                <c:pt idx="4612">
                  <c:v>1</c:v>
                </c:pt>
                <c:pt idx="4613">
                  <c:v>1</c:v>
                </c:pt>
                <c:pt idx="4614">
                  <c:v>1</c:v>
                </c:pt>
                <c:pt idx="4615">
                  <c:v>1</c:v>
                </c:pt>
                <c:pt idx="4616">
                  <c:v>1</c:v>
                </c:pt>
                <c:pt idx="4617">
                  <c:v>1</c:v>
                </c:pt>
                <c:pt idx="4618">
                  <c:v>1</c:v>
                </c:pt>
                <c:pt idx="4619">
                  <c:v>1</c:v>
                </c:pt>
                <c:pt idx="4620">
                  <c:v>1</c:v>
                </c:pt>
                <c:pt idx="4621">
                  <c:v>1</c:v>
                </c:pt>
                <c:pt idx="4622">
                  <c:v>1</c:v>
                </c:pt>
                <c:pt idx="4623">
                  <c:v>1</c:v>
                </c:pt>
                <c:pt idx="4624">
                  <c:v>1</c:v>
                </c:pt>
                <c:pt idx="4625">
                  <c:v>1</c:v>
                </c:pt>
                <c:pt idx="4626">
                  <c:v>1</c:v>
                </c:pt>
                <c:pt idx="4627">
                  <c:v>1</c:v>
                </c:pt>
                <c:pt idx="4628">
                  <c:v>1</c:v>
                </c:pt>
                <c:pt idx="4629">
                  <c:v>1</c:v>
                </c:pt>
                <c:pt idx="4630">
                  <c:v>1</c:v>
                </c:pt>
                <c:pt idx="4631">
                  <c:v>1</c:v>
                </c:pt>
                <c:pt idx="4632">
                  <c:v>1</c:v>
                </c:pt>
                <c:pt idx="4633">
                  <c:v>1</c:v>
                </c:pt>
                <c:pt idx="4634">
                  <c:v>1</c:v>
                </c:pt>
                <c:pt idx="4635">
                  <c:v>1</c:v>
                </c:pt>
                <c:pt idx="4636">
                  <c:v>1</c:v>
                </c:pt>
                <c:pt idx="4637">
                  <c:v>1</c:v>
                </c:pt>
                <c:pt idx="4638">
                  <c:v>1</c:v>
                </c:pt>
                <c:pt idx="4639">
                  <c:v>1</c:v>
                </c:pt>
                <c:pt idx="4640">
                  <c:v>1</c:v>
                </c:pt>
                <c:pt idx="4641">
                  <c:v>1</c:v>
                </c:pt>
                <c:pt idx="4642">
                  <c:v>1</c:v>
                </c:pt>
                <c:pt idx="4643">
                  <c:v>1</c:v>
                </c:pt>
                <c:pt idx="4644">
                  <c:v>1</c:v>
                </c:pt>
                <c:pt idx="4645">
                  <c:v>1</c:v>
                </c:pt>
                <c:pt idx="4646">
                  <c:v>1</c:v>
                </c:pt>
                <c:pt idx="4647">
                  <c:v>1</c:v>
                </c:pt>
                <c:pt idx="4648">
                  <c:v>1</c:v>
                </c:pt>
                <c:pt idx="4649">
                  <c:v>1</c:v>
                </c:pt>
                <c:pt idx="4650">
                  <c:v>1</c:v>
                </c:pt>
                <c:pt idx="4651">
                  <c:v>1</c:v>
                </c:pt>
                <c:pt idx="4652">
                  <c:v>1</c:v>
                </c:pt>
                <c:pt idx="4653">
                  <c:v>1</c:v>
                </c:pt>
                <c:pt idx="4654">
                  <c:v>1</c:v>
                </c:pt>
                <c:pt idx="4655">
                  <c:v>1</c:v>
                </c:pt>
                <c:pt idx="4656">
                  <c:v>1</c:v>
                </c:pt>
                <c:pt idx="4657">
                  <c:v>1</c:v>
                </c:pt>
                <c:pt idx="4658">
                  <c:v>1</c:v>
                </c:pt>
                <c:pt idx="4659">
                  <c:v>1</c:v>
                </c:pt>
                <c:pt idx="4660">
                  <c:v>1</c:v>
                </c:pt>
                <c:pt idx="4661">
                  <c:v>1</c:v>
                </c:pt>
                <c:pt idx="4662">
                  <c:v>1</c:v>
                </c:pt>
                <c:pt idx="4663">
                  <c:v>1</c:v>
                </c:pt>
                <c:pt idx="4664">
                  <c:v>1</c:v>
                </c:pt>
                <c:pt idx="4665">
                  <c:v>1</c:v>
                </c:pt>
                <c:pt idx="4666">
                  <c:v>1</c:v>
                </c:pt>
                <c:pt idx="4667">
                  <c:v>1</c:v>
                </c:pt>
                <c:pt idx="4668">
                  <c:v>1</c:v>
                </c:pt>
                <c:pt idx="4669">
                  <c:v>1</c:v>
                </c:pt>
                <c:pt idx="4670">
                  <c:v>1</c:v>
                </c:pt>
                <c:pt idx="4671">
                  <c:v>1</c:v>
                </c:pt>
                <c:pt idx="4672">
                  <c:v>1</c:v>
                </c:pt>
                <c:pt idx="4673">
                  <c:v>1</c:v>
                </c:pt>
                <c:pt idx="4674">
                  <c:v>1</c:v>
                </c:pt>
                <c:pt idx="4675">
                  <c:v>1</c:v>
                </c:pt>
                <c:pt idx="4676">
                  <c:v>1</c:v>
                </c:pt>
                <c:pt idx="4677">
                  <c:v>1</c:v>
                </c:pt>
                <c:pt idx="4678">
                  <c:v>1</c:v>
                </c:pt>
                <c:pt idx="4679">
                  <c:v>1</c:v>
                </c:pt>
                <c:pt idx="4680">
                  <c:v>1</c:v>
                </c:pt>
                <c:pt idx="4681">
                  <c:v>1</c:v>
                </c:pt>
                <c:pt idx="4682">
                  <c:v>1</c:v>
                </c:pt>
                <c:pt idx="4683">
                  <c:v>1</c:v>
                </c:pt>
                <c:pt idx="4684">
                  <c:v>1</c:v>
                </c:pt>
                <c:pt idx="4685">
                  <c:v>1</c:v>
                </c:pt>
                <c:pt idx="4686">
                  <c:v>1</c:v>
                </c:pt>
                <c:pt idx="4687">
                  <c:v>1</c:v>
                </c:pt>
                <c:pt idx="4688">
                  <c:v>1</c:v>
                </c:pt>
                <c:pt idx="4689">
                  <c:v>1</c:v>
                </c:pt>
                <c:pt idx="4690">
                  <c:v>1</c:v>
                </c:pt>
                <c:pt idx="4691">
                  <c:v>1</c:v>
                </c:pt>
                <c:pt idx="4692">
                  <c:v>1</c:v>
                </c:pt>
                <c:pt idx="4693">
                  <c:v>1</c:v>
                </c:pt>
                <c:pt idx="4694">
                  <c:v>1</c:v>
                </c:pt>
                <c:pt idx="4695">
                  <c:v>1</c:v>
                </c:pt>
                <c:pt idx="4696">
                  <c:v>1</c:v>
                </c:pt>
                <c:pt idx="4697">
                  <c:v>1</c:v>
                </c:pt>
                <c:pt idx="4698">
                  <c:v>1</c:v>
                </c:pt>
                <c:pt idx="4699">
                  <c:v>1</c:v>
                </c:pt>
                <c:pt idx="4700">
                  <c:v>1</c:v>
                </c:pt>
                <c:pt idx="4701">
                  <c:v>1</c:v>
                </c:pt>
                <c:pt idx="4702">
                  <c:v>1</c:v>
                </c:pt>
                <c:pt idx="4703">
                  <c:v>1</c:v>
                </c:pt>
                <c:pt idx="4704">
                  <c:v>1</c:v>
                </c:pt>
                <c:pt idx="4705">
                  <c:v>1</c:v>
                </c:pt>
                <c:pt idx="4706">
                  <c:v>1</c:v>
                </c:pt>
                <c:pt idx="4707">
                  <c:v>1</c:v>
                </c:pt>
                <c:pt idx="4708">
                  <c:v>1</c:v>
                </c:pt>
                <c:pt idx="4709">
                  <c:v>1</c:v>
                </c:pt>
                <c:pt idx="4710">
                  <c:v>1</c:v>
                </c:pt>
                <c:pt idx="4711">
                  <c:v>1</c:v>
                </c:pt>
                <c:pt idx="4712">
                  <c:v>1</c:v>
                </c:pt>
                <c:pt idx="4713">
                  <c:v>1</c:v>
                </c:pt>
                <c:pt idx="4714">
                  <c:v>1</c:v>
                </c:pt>
                <c:pt idx="4715">
                  <c:v>1</c:v>
                </c:pt>
                <c:pt idx="4716">
                  <c:v>1</c:v>
                </c:pt>
                <c:pt idx="4717">
                  <c:v>1</c:v>
                </c:pt>
                <c:pt idx="4718">
                  <c:v>1</c:v>
                </c:pt>
                <c:pt idx="4719">
                  <c:v>1</c:v>
                </c:pt>
                <c:pt idx="4720">
                  <c:v>1</c:v>
                </c:pt>
                <c:pt idx="4721">
                  <c:v>1</c:v>
                </c:pt>
                <c:pt idx="4722">
                  <c:v>1</c:v>
                </c:pt>
                <c:pt idx="4723">
                  <c:v>1</c:v>
                </c:pt>
                <c:pt idx="4724">
                  <c:v>1</c:v>
                </c:pt>
                <c:pt idx="4725">
                  <c:v>1</c:v>
                </c:pt>
                <c:pt idx="4726">
                  <c:v>1</c:v>
                </c:pt>
                <c:pt idx="4727">
                  <c:v>1</c:v>
                </c:pt>
                <c:pt idx="4728">
                  <c:v>1</c:v>
                </c:pt>
                <c:pt idx="4729">
                  <c:v>1</c:v>
                </c:pt>
                <c:pt idx="4730">
                  <c:v>1</c:v>
                </c:pt>
                <c:pt idx="4731">
                  <c:v>1</c:v>
                </c:pt>
                <c:pt idx="4732">
                  <c:v>1</c:v>
                </c:pt>
                <c:pt idx="4733">
                  <c:v>1</c:v>
                </c:pt>
                <c:pt idx="4734">
                  <c:v>1</c:v>
                </c:pt>
                <c:pt idx="4735">
                  <c:v>1</c:v>
                </c:pt>
                <c:pt idx="4736">
                  <c:v>1</c:v>
                </c:pt>
                <c:pt idx="4737">
                  <c:v>1</c:v>
                </c:pt>
                <c:pt idx="4738">
                  <c:v>1</c:v>
                </c:pt>
                <c:pt idx="4739">
                  <c:v>1</c:v>
                </c:pt>
                <c:pt idx="4740">
                  <c:v>1</c:v>
                </c:pt>
                <c:pt idx="4741">
                  <c:v>1</c:v>
                </c:pt>
                <c:pt idx="4742">
                  <c:v>1</c:v>
                </c:pt>
                <c:pt idx="4743">
                  <c:v>1</c:v>
                </c:pt>
                <c:pt idx="4744">
                  <c:v>1</c:v>
                </c:pt>
                <c:pt idx="4745">
                  <c:v>1</c:v>
                </c:pt>
                <c:pt idx="4746">
                  <c:v>1</c:v>
                </c:pt>
                <c:pt idx="4747">
                  <c:v>1</c:v>
                </c:pt>
                <c:pt idx="4748">
                  <c:v>1</c:v>
                </c:pt>
                <c:pt idx="4749">
                  <c:v>1</c:v>
                </c:pt>
                <c:pt idx="4750">
                  <c:v>1</c:v>
                </c:pt>
                <c:pt idx="4751">
                  <c:v>1</c:v>
                </c:pt>
                <c:pt idx="4752">
                  <c:v>1</c:v>
                </c:pt>
                <c:pt idx="4753">
                  <c:v>1</c:v>
                </c:pt>
                <c:pt idx="4754">
                  <c:v>1</c:v>
                </c:pt>
                <c:pt idx="4755">
                  <c:v>1</c:v>
                </c:pt>
                <c:pt idx="4756">
                  <c:v>1</c:v>
                </c:pt>
                <c:pt idx="4757">
                  <c:v>1</c:v>
                </c:pt>
                <c:pt idx="4758">
                  <c:v>1</c:v>
                </c:pt>
                <c:pt idx="4759">
                  <c:v>1</c:v>
                </c:pt>
                <c:pt idx="4760">
                  <c:v>1</c:v>
                </c:pt>
                <c:pt idx="4761">
                  <c:v>1</c:v>
                </c:pt>
                <c:pt idx="4762">
                  <c:v>1</c:v>
                </c:pt>
                <c:pt idx="4763">
                  <c:v>1</c:v>
                </c:pt>
                <c:pt idx="4764">
                  <c:v>1</c:v>
                </c:pt>
                <c:pt idx="4765">
                  <c:v>1</c:v>
                </c:pt>
                <c:pt idx="4766">
                  <c:v>1</c:v>
                </c:pt>
                <c:pt idx="4767">
                  <c:v>1</c:v>
                </c:pt>
                <c:pt idx="4768">
                  <c:v>1</c:v>
                </c:pt>
                <c:pt idx="4769">
                  <c:v>1</c:v>
                </c:pt>
                <c:pt idx="4770">
                  <c:v>1</c:v>
                </c:pt>
                <c:pt idx="4771">
                  <c:v>1</c:v>
                </c:pt>
                <c:pt idx="4772">
                  <c:v>1</c:v>
                </c:pt>
                <c:pt idx="4773">
                  <c:v>1</c:v>
                </c:pt>
                <c:pt idx="4774">
                  <c:v>1</c:v>
                </c:pt>
                <c:pt idx="4775">
                  <c:v>1</c:v>
                </c:pt>
                <c:pt idx="4776">
                  <c:v>1</c:v>
                </c:pt>
                <c:pt idx="4777">
                  <c:v>1</c:v>
                </c:pt>
                <c:pt idx="4778">
                  <c:v>1</c:v>
                </c:pt>
                <c:pt idx="4779">
                  <c:v>1</c:v>
                </c:pt>
                <c:pt idx="4780">
                  <c:v>1</c:v>
                </c:pt>
                <c:pt idx="4781">
                  <c:v>1</c:v>
                </c:pt>
                <c:pt idx="4782">
                  <c:v>1</c:v>
                </c:pt>
                <c:pt idx="4783">
                  <c:v>1</c:v>
                </c:pt>
                <c:pt idx="4784">
                  <c:v>1</c:v>
                </c:pt>
                <c:pt idx="4785">
                  <c:v>1</c:v>
                </c:pt>
                <c:pt idx="4786">
                  <c:v>1</c:v>
                </c:pt>
                <c:pt idx="4787">
                  <c:v>1</c:v>
                </c:pt>
                <c:pt idx="4788">
                  <c:v>1</c:v>
                </c:pt>
                <c:pt idx="4789">
                  <c:v>1</c:v>
                </c:pt>
                <c:pt idx="4790">
                  <c:v>1</c:v>
                </c:pt>
                <c:pt idx="4791">
                  <c:v>1</c:v>
                </c:pt>
                <c:pt idx="4792">
                  <c:v>1</c:v>
                </c:pt>
                <c:pt idx="4793">
                  <c:v>1</c:v>
                </c:pt>
                <c:pt idx="4794">
                  <c:v>1</c:v>
                </c:pt>
                <c:pt idx="4795">
                  <c:v>1</c:v>
                </c:pt>
                <c:pt idx="4796">
                  <c:v>1</c:v>
                </c:pt>
                <c:pt idx="4797">
                  <c:v>1</c:v>
                </c:pt>
                <c:pt idx="4798">
                  <c:v>1</c:v>
                </c:pt>
                <c:pt idx="4799">
                  <c:v>1</c:v>
                </c:pt>
                <c:pt idx="4800">
                  <c:v>1</c:v>
                </c:pt>
                <c:pt idx="4801">
                  <c:v>1</c:v>
                </c:pt>
                <c:pt idx="4802">
                  <c:v>1</c:v>
                </c:pt>
                <c:pt idx="4803">
                  <c:v>1</c:v>
                </c:pt>
                <c:pt idx="4804">
                  <c:v>1</c:v>
                </c:pt>
                <c:pt idx="4805">
                  <c:v>1</c:v>
                </c:pt>
                <c:pt idx="4806">
                  <c:v>1</c:v>
                </c:pt>
                <c:pt idx="4807">
                  <c:v>1</c:v>
                </c:pt>
                <c:pt idx="4808">
                  <c:v>1</c:v>
                </c:pt>
                <c:pt idx="4809">
                  <c:v>1</c:v>
                </c:pt>
                <c:pt idx="4810">
                  <c:v>1</c:v>
                </c:pt>
                <c:pt idx="4811">
                  <c:v>1</c:v>
                </c:pt>
                <c:pt idx="4812">
                  <c:v>1</c:v>
                </c:pt>
                <c:pt idx="4813">
                  <c:v>1</c:v>
                </c:pt>
                <c:pt idx="4814">
                  <c:v>1</c:v>
                </c:pt>
                <c:pt idx="4815">
                  <c:v>1</c:v>
                </c:pt>
                <c:pt idx="4816">
                  <c:v>1</c:v>
                </c:pt>
                <c:pt idx="4817">
                  <c:v>1</c:v>
                </c:pt>
                <c:pt idx="4818">
                  <c:v>1</c:v>
                </c:pt>
                <c:pt idx="4819">
                  <c:v>1</c:v>
                </c:pt>
                <c:pt idx="4820">
                  <c:v>1</c:v>
                </c:pt>
                <c:pt idx="4821">
                  <c:v>1</c:v>
                </c:pt>
                <c:pt idx="4822">
                  <c:v>1</c:v>
                </c:pt>
                <c:pt idx="4823">
                  <c:v>1</c:v>
                </c:pt>
                <c:pt idx="4824">
                  <c:v>1</c:v>
                </c:pt>
                <c:pt idx="4825">
                  <c:v>1</c:v>
                </c:pt>
                <c:pt idx="4826">
                  <c:v>1</c:v>
                </c:pt>
                <c:pt idx="4827">
                  <c:v>1</c:v>
                </c:pt>
                <c:pt idx="4828">
                  <c:v>1</c:v>
                </c:pt>
                <c:pt idx="4829">
                  <c:v>1</c:v>
                </c:pt>
                <c:pt idx="4830">
                  <c:v>1</c:v>
                </c:pt>
                <c:pt idx="4831">
                  <c:v>1</c:v>
                </c:pt>
                <c:pt idx="4832">
                  <c:v>1</c:v>
                </c:pt>
                <c:pt idx="4833">
                  <c:v>1</c:v>
                </c:pt>
                <c:pt idx="4834">
                  <c:v>1</c:v>
                </c:pt>
                <c:pt idx="4835">
                  <c:v>1</c:v>
                </c:pt>
                <c:pt idx="4836">
                  <c:v>1</c:v>
                </c:pt>
                <c:pt idx="4837">
                  <c:v>1</c:v>
                </c:pt>
                <c:pt idx="4838">
                  <c:v>1</c:v>
                </c:pt>
                <c:pt idx="4839">
                  <c:v>1</c:v>
                </c:pt>
                <c:pt idx="4840">
                  <c:v>1</c:v>
                </c:pt>
                <c:pt idx="4841">
                  <c:v>1</c:v>
                </c:pt>
                <c:pt idx="4842">
                  <c:v>1</c:v>
                </c:pt>
                <c:pt idx="4843">
                  <c:v>1</c:v>
                </c:pt>
                <c:pt idx="4844">
                  <c:v>1</c:v>
                </c:pt>
                <c:pt idx="4845">
                  <c:v>1</c:v>
                </c:pt>
                <c:pt idx="4846">
                  <c:v>1</c:v>
                </c:pt>
                <c:pt idx="4847">
                  <c:v>1</c:v>
                </c:pt>
                <c:pt idx="4848">
                  <c:v>1</c:v>
                </c:pt>
                <c:pt idx="4849">
                  <c:v>1</c:v>
                </c:pt>
                <c:pt idx="4850">
                  <c:v>1</c:v>
                </c:pt>
                <c:pt idx="4851">
                  <c:v>1</c:v>
                </c:pt>
                <c:pt idx="4852">
                  <c:v>1</c:v>
                </c:pt>
                <c:pt idx="4853">
                  <c:v>1</c:v>
                </c:pt>
                <c:pt idx="4854">
                  <c:v>1</c:v>
                </c:pt>
                <c:pt idx="4855">
                  <c:v>1</c:v>
                </c:pt>
                <c:pt idx="4856">
                  <c:v>1</c:v>
                </c:pt>
                <c:pt idx="4857">
                  <c:v>1</c:v>
                </c:pt>
                <c:pt idx="4858">
                  <c:v>1</c:v>
                </c:pt>
                <c:pt idx="4859">
                  <c:v>1</c:v>
                </c:pt>
                <c:pt idx="4860">
                  <c:v>1</c:v>
                </c:pt>
                <c:pt idx="4861">
                  <c:v>1</c:v>
                </c:pt>
                <c:pt idx="4862">
                  <c:v>1</c:v>
                </c:pt>
                <c:pt idx="4863">
                  <c:v>1</c:v>
                </c:pt>
                <c:pt idx="4864">
                  <c:v>1</c:v>
                </c:pt>
                <c:pt idx="4865">
                  <c:v>1</c:v>
                </c:pt>
                <c:pt idx="4866">
                  <c:v>1</c:v>
                </c:pt>
                <c:pt idx="4867">
                  <c:v>1</c:v>
                </c:pt>
                <c:pt idx="4868">
                  <c:v>1</c:v>
                </c:pt>
                <c:pt idx="4869">
                  <c:v>1</c:v>
                </c:pt>
                <c:pt idx="4870">
                  <c:v>1</c:v>
                </c:pt>
                <c:pt idx="4871">
                  <c:v>1</c:v>
                </c:pt>
                <c:pt idx="4872">
                  <c:v>1</c:v>
                </c:pt>
                <c:pt idx="4873">
                  <c:v>1</c:v>
                </c:pt>
                <c:pt idx="4874">
                  <c:v>1</c:v>
                </c:pt>
                <c:pt idx="4875">
                  <c:v>1</c:v>
                </c:pt>
                <c:pt idx="4876">
                  <c:v>1</c:v>
                </c:pt>
                <c:pt idx="4877">
                  <c:v>1</c:v>
                </c:pt>
                <c:pt idx="4878">
                  <c:v>1</c:v>
                </c:pt>
                <c:pt idx="4879">
                  <c:v>1</c:v>
                </c:pt>
                <c:pt idx="4880">
                  <c:v>1</c:v>
                </c:pt>
                <c:pt idx="4881">
                  <c:v>1</c:v>
                </c:pt>
                <c:pt idx="4882">
                  <c:v>1</c:v>
                </c:pt>
                <c:pt idx="4883">
                  <c:v>1</c:v>
                </c:pt>
                <c:pt idx="4884">
                  <c:v>1</c:v>
                </c:pt>
                <c:pt idx="4885">
                  <c:v>1</c:v>
                </c:pt>
                <c:pt idx="4886">
                  <c:v>1</c:v>
                </c:pt>
                <c:pt idx="4887">
                  <c:v>1</c:v>
                </c:pt>
                <c:pt idx="4888">
                  <c:v>1</c:v>
                </c:pt>
                <c:pt idx="4889">
                  <c:v>1</c:v>
                </c:pt>
                <c:pt idx="4890">
                  <c:v>1</c:v>
                </c:pt>
                <c:pt idx="4891">
                  <c:v>1</c:v>
                </c:pt>
                <c:pt idx="4892">
                  <c:v>1</c:v>
                </c:pt>
                <c:pt idx="4893">
                  <c:v>1</c:v>
                </c:pt>
                <c:pt idx="4894">
                  <c:v>1</c:v>
                </c:pt>
                <c:pt idx="4895">
                  <c:v>1</c:v>
                </c:pt>
                <c:pt idx="4896">
                  <c:v>1</c:v>
                </c:pt>
                <c:pt idx="4897">
                  <c:v>1</c:v>
                </c:pt>
                <c:pt idx="4898">
                  <c:v>1</c:v>
                </c:pt>
                <c:pt idx="4899">
                  <c:v>1</c:v>
                </c:pt>
                <c:pt idx="4900">
                  <c:v>1</c:v>
                </c:pt>
                <c:pt idx="4901">
                  <c:v>1</c:v>
                </c:pt>
                <c:pt idx="4902">
                  <c:v>1</c:v>
                </c:pt>
                <c:pt idx="4903">
                  <c:v>1</c:v>
                </c:pt>
                <c:pt idx="4904">
                  <c:v>1</c:v>
                </c:pt>
                <c:pt idx="4905">
                  <c:v>1</c:v>
                </c:pt>
                <c:pt idx="4906">
                  <c:v>1</c:v>
                </c:pt>
                <c:pt idx="4907">
                  <c:v>1</c:v>
                </c:pt>
                <c:pt idx="4908">
                  <c:v>1</c:v>
                </c:pt>
                <c:pt idx="4909">
                  <c:v>1</c:v>
                </c:pt>
                <c:pt idx="4910">
                  <c:v>1</c:v>
                </c:pt>
                <c:pt idx="4911">
                  <c:v>1</c:v>
                </c:pt>
                <c:pt idx="4912">
                  <c:v>1</c:v>
                </c:pt>
                <c:pt idx="4913">
                  <c:v>1</c:v>
                </c:pt>
                <c:pt idx="4914">
                  <c:v>1</c:v>
                </c:pt>
                <c:pt idx="4915">
                  <c:v>1</c:v>
                </c:pt>
                <c:pt idx="4916">
                  <c:v>1</c:v>
                </c:pt>
                <c:pt idx="4917">
                  <c:v>1</c:v>
                </c:pt>
                <c:pt idx="4918">
                  <c:v>1</c:v>
                </c:pt>
                <c:pt idx="4919">
                  <c:v>1</c:v>
                </c:pt>
                <c:pt idx="4920">
                  <c:v>1</c:v>
                </c:pt>
                <c:pt idx="4921">
                  <c:v>1</c:v>
                </c:pt>
                <c:pt idx="4922">
                  <c:v>1</c:v>
                </c:pt>
                <c:pt idx="4923">
                  <c:v>1</c:v>
                </c:pt>
                <c:pt idx="4924">
                  <c:v>1</c:v>
                </c:pt>
                <c:pt idx="4925">
                  <c:v>1</c:v>
                </c:pt>
                <c:pt idx="4926">
                  <c:v>1</c:v>
                </c:pt>
                <c:pt idx="4927">
                  <c:v>1</c:v>
                </c:pt>
                <c:pt idx="4928">
                  <c:v>1</c:v>
                </c:pt>
                <c:pt idx="4929">
                  <c:v>1</c:v>
                </c:pt>
                <c:pt idx="4930">
                  <c:v>1</c:v>
                </c:pt>
                <c:pt idx="4931">
                  <c:v>1</c:v>
                </c:pt>
                <c:pt idx="4932">
                  <c:v>1</c:v>
                </c:pt>
                <c:pt idx="4933">
                  <c:v>1</c:v>
                </c:pt>
                <c:pt idx="4934">
                  <c:v>1</c:v>
                </c:pt>
                <c:pt idx="4935">
                  <c:v>1</c:v>
                </c:pt>
                <c:pt idx="4936">
                  <c:v>1</c:v>
                </c:pt>
                <c:pt idx="4937">
                  <c:v>1</c:v>
                </c:pt>
                <c:pt idx="4938">
                  <c:v>1</c:v>
                </c:pt>
                <c:pt idx="4939">
                  <c:v>1</c:v>
                </c:pt>
                <c:pt idx="4940">
                  <c:v>1</c:v>
                </c:pt>
                <c:pt idx="4941">
                  <c:v>1</c:v>
                </c:pt>
                <c:pt idx="4942">
                  <c:v>1</c:v>
                </c:pt>
                <c:pt idx="4943">
                  <c:v>1</c:v>
                </c:pt>
                <c:pt idx="4944">
                  <c:v>1</c:v>
                </c:pt>
                <c:pt idx="4945">
                  <c:v>1</c:v>
                </c:pt>
                <c:pt idx="4946">
                  <c:v>1</c:v>
                </c:pt>
                <c:pt idx="4947">
                  <c:v>1</c:v>
                </c:pt>
                <c:pt idx="4948">
                  <c:v>1</c:v>
                </c:pt>
                <c:pt idx="4949">
                  <c:v>1</c:v>
                </c:pt>
                <c:pt idx="4950">
                  <c:v>1</c:v>
                </c:pt>
                <c:pt idx="4951">
                  <c:v>1</c:v>
                </c:pt>
                <c:pt idx="4952">
                  <c:v>1</c:v>
                </c:pt>
                <c:pt idx="4953">
                  <c:v>1</c:v>
                </c:pt>
                <c:pt idx="4954">
                  <c:v>1</c:v>
                </c:pt>
                <c:pt idx="4955">
                  <c:v>1</c:v>
                </c:pt>
                <c:pt idx="4956">
                  <c:v>1</c:v>
                </c:pt>
                <c:pt idx="4957">
                  <c:v>1</c:v>
                </c:pt>
                <c:pt idx="4958">
                  <c:v>1</c:v>
                </c:pt>
                <c:pt idx="4959">
                  <c:v>1</c:v>
                </c:pt>
                <c:pt idx="4960">
                  <c:v>1</c:v>
                </c:pt>
                <c:pt idx="4961">
                  <c:v>1</c:v>
                </c:pt>
                <c:pt idx="4962">
                  <c:v>1</c:v>
                </c:pt>
                <c:pt idx="4963">
                  <c:v>1</c:v>
                </c:pt>
                <c:pt idx="4964">
                  <c:v>1</c:v>
                </c:pt>
                <c:pt idx="4965">
                  <c:v>1</c:v>
                </c:pt>
                <c:pt idx="4966">
                  <c:v>1</c:v>
                </c:pt>
                <c:pt idx="4967">
                  <c:v>1</c:v>
                </c:pt>
                <c:pt idx="4968">
                  <c:v>1</c:v>
                </c:pt>
                <c:pt idx="4969">
                  <c:v>1</c:v>
                </c:pt>
                <c:pt idx="4970">
                  <c:v>1</c:v>
                </c:pt>
                <c:pt idx="4971">
                  <c:v>1</c:v>
                </c:pt>
                <c:pt idx="4972">
                  <c:v>1</c:v>
                </c:pt>
                <c:pt idx="4973">
                  <c:v>1</c:v>
                </c:pt>
                <c:pt idx="4974">
                  <c:v>1</c:v>
                </c:pt>
                <c:pt idx="4975">
                  <c:v>1</c:v>
                </c:pt>
                <c:pt idx="4976">
                  <c:v>1</c:v>
                </c:pt>
                <c:pt idx="4977">
                  <c:v>1</c:v>
                </c:pt>
                <c:pt idx="4978">
                  <c:v>1</c:v>
                </c:pt>
                <c:pt idx="4979">
                  <c:v>1</c:v>
                </c:pt>
                <c:pt idx="4980">
                  <c:v>1</c:v>
                </c:pt>
                <c:pt idx="4981">
                  <c:v>1</c:v>
                </c:pt>
                <c:pt idx="4982">
                  <c:v>1</c:v>
                </c:pt>
                <c:pt idx="4983">
                  <c:v>1</c:v>
                </c:pt>
                <c:pt idx="4984">
                  <c:v>1</c:v>
                </c:pt>
                <c:pt idx="4985">
                  <c:v>1</c:v>
                </c:pt>
                <c:pt idx="4986">
                  <c:v>1</c:v>
                </c:pt>
                <c:pt idx="4987">
                  <c:v>1</c:v>
                </c:pt>
                <c:pt idx="4988">
                  <c:v>1</c:v>
                </c:pt>
                <c:pt idx="4989">
                  <c:v>1</c:v>
                </c:pt>
                <c:pt idx="4990">
                  <c:v>1</c:v>
                </c:pt>
                <c:pt idx="4991">
                  <c:v>1</c:v>
                </c:pt>
                <c:pt idx="4992">
                  <c:v>1</c:v>
                </c:pt>
                <c:pt idx="4993">
                  <c:v>1</c:v>
                </c:pt>
                <c:pt idx="4994">
                  <c:v>1</c:v>
                </c:pt>
                <c:pt idx="4995">
                  <c:v>1</c:v>
                </c:pt>
                <c:pt idx="4996">
                  <c:v>1</c:v>
                </c:pt>
                <c:pt idx="4997">
                  <c:v>1</c:v>
                </c:pt>
                <c:pt idx="4998">
                  <c:v>1</c:v>
                </c:pt>
                <c:pt idx="4999">
                  <c:v>1</c:v>
                </c:pt>
                <c:pt idx="5000">
                  <c:v>1</c:v>
                </c:pt>
                <c:pt idx="5001">
                  <c:v>1</c:v>
                </c:pt>
                <c:pt idx="5002">
                  <c:v>1</c:v>
                </c:pt>
                <c:pt idx="5003">
                  <c:v>1</c:v>
                </c:pt>
                <c:pt idx="5004">
                  <c:v>1</c:v>
                </c:pt>
                <c:pt idx="5005">
                  <c:v>1</c:v>
                </c:pt>
                <c:pt idx="5006">
                  <c:v>1</c:v>
                </c:pt>
                <c:pt idx="5007">
                  <c:v>1</c:v>
                </c:pt>
                <c:pt idx="5008">
                  <c:v>1</c:v>
                </c:pt>
                <c:pt idx="5009">
                  <c:v>1</c:v>
                </c:pt>
                <c:pt idx="5010">
                  <c:v>1</c:v>
                </c:pt>
                <c:pt idx="5011">
                  <c:v>1</c:v>
                </c:pt>
                <c:pt idx="5012">
                  <c:v>1</c:v>
                </c:pt>
                <c:pt idx="5013">
                  <c:v>1</c:v>
                </c:pt>
                <c:pt idx="5014">
                  <c:v>1</c:v>
                </c:pt>
                <c:pt idx="5015">
                  <c:v>1</c:v>
                </c:pt>
                <c:pt idx="5016">
                  <c:v>1</c:v>
                </c:pt>
                <c:pt idx="5017">
                  <c:v>1</c:v>
                </c:pt>
                <c:pt idx="5018">
                  <c:v>1</c:v>
                </c:pt>
                <c:pt idx="5019">
                  <c:v>1</c:v>
                </c:pt>
                <c:pt idx="5020">
                  <c:v>1</c:v>
                </c:pt>
                <c:pt idx="5021">
                  <c:v>1</c:v>
                </c:pt>
                <c:pt idx="5022">
                  <c:v>1</c:v>
                </c:pt>
                <c:pt idx="5023">
                  <c:v>1</c:v>
                </c:pt>
                <c:pt idx="5024">
                  <c:v>1</c:v>
                </c:pt>
                <c:pt idx="5025">
                  <c:v>1</c:v>
                </c:pt>
                <c:pt idx="5026">
                  <c:v>1</c:v>
                </c:pt>
                <c:pt idx="5027">
                  <c:v>1</c:v>
                </c:pt>
                <c:pt idx="5028">
                  <c:v>1</c:v>
                </c:pt>
                <c:pt idx="5029">
                  <c:v>1</c:v>
                </c:pt>
                <c:pt idx="5030">
                  <c:v>1</c:v>
                </c:pt>
                <c:pt idx="5031">
                  <c:v>1</c:v>
                </c:pt>
                <c:pt idx="5032">
                  <c:v>1</c:v>
                </c:pt>
                <c:pt idx="5033">
                  <c:v>1</c:v>
                </c:pt>
                <c:pt idx="5034">
                  <c:v>1</c:v>
                </c:pt>
                <c:pt idx="5035">
                  <c:v>1</c:v>
                </c:pt>
                <c:pt idx="5036">
                  <c:v>1</c:v>
                </c:pt>
                <c:pt idx="5037">
                  <c:v>1</c:v>
                </c:pt>
                <c:pt idx="5038">
                  <c:v>1</c:v>
                </c:pt>
                <c:pt idx="5039">
                  <c:v>1</c:v>
                </c:pt>
                <c:pt idx="5040">
                  <c:v>1</c:v>
                </c:pt>
                <c:pt idx="5041">
                  <c:v>1</c:v>
                </c:pt>
                <c:pt idx="5042">
                  <c:v>1</c:v>
                </c:pt>
                <c:pt idx="5043">
                  <c:v>1</c:v>
                </c:pt>
                <c:pt idx="5044">
                  <c:v>1</c:v>
                </c:pt>
                <c:pt idx="5045">
                  <c:v>1</c:v>
                </c:pt>
                <c:pt idx="5046">
                  <c:v>1</c:v>
                </c:pt>
                <c:pt idx="5047">
                  <c:v>1</c:v>
                </c:pt>
                <c:pt idx="5048">
                  <c:v>1</c:v>
                </c:pt>
                <c:pt idx="5049">
                  <c:v>1</c:v>
                </c:pt>
                <c:pt idx="5050">
                  <c:v>1</c:v>
                </c:pt>
                <c:pt idx="5051">
                  <c:v>1</c:v>
                </c:pt>
                <c:pt idx="5052">
                  <c:v>1</c:v>
                </c:pt>
                <c:pt idx="5053">
                  <c:v>1</c:v>
                </c:pt>
                <c:pt idx="5054">
                  <c:v>1</c:v>
                </c:pt>
                <c:pt idx="5055">
                  <c:v>1</c:v>
                </c:pt>
                <c:pt idx="5056">
                  <c:v>1</c:v>
                </c:pt>
                <c:pt idx="5057">
                  <c:v>1</c:v>
                </c:pt>
                <c:pt idx="5058">
                  <c:v>1</c:v>
                </c:pt>
                <c:pt idx="5059">
                  <c:v>1</c:v>
                </c:pt>
                <c:pt idx="5060">
                  <c:v>1</c:v>
                </c:pt>
                <c:pt idx="5061">
                  <c:v>1</c:v>
                </c:pt>
                <c:pt idx="5062">
                  <c:v>1</c:v>
                </c:pt>
                <c:pt idx="5063">
                  <c:v>1</c:v>
                </c:pt>
                <c:pt idx="5064">
                  <c:v>1</c:v>
                </c:pt>
                <c:pt idx="5065">
                  <c:v>1</c:v>
                </c:pt>
                <c:pt idx="5066">
                  <c:v>1</c:v>
                </c:pt>
                <c:pt idx="5067">
                  <c:v>1</c:v>
                </c:pt>
                <c:pt idx="5068">
                  <c:v>1</c:v>
                </c:pt>
                <c:pt idx="5069">
                  <c:v>1</c:v>
                </c:pt>
                <c:pt idx="5070">
                  <c:v>1</c:v>
                </c:pt>
                <c:pt idx="5071">
                  <c:v>1</c:v>
                </c:pt>
                <c:pt idx="5072">
                  <c:v>1</c:v>
                </c:pt>
                <c:pt idx="5073">
                  <c:v>1</c:v>
                </c:pt>
                <c:pt idx="5074">
                  <c:v>1</c:v>
                </c:pt>
                <c:pt idx="5075">
                  <c:v>1</c:v>
                </c:pt>
                <c:pt idx="5076">
                  <c:v>1</c:v>
                </c:pt>
                <c:pt idx="5077">
                  <c:v>1</c:v>
                </c:pt>
                <c:pt idx="5078">
                  <c:v>1</c:v>
                </c:pt>
                <c:pt idx="5079">
                  <c:v>1</c:v>
                </c:pt>
                <c:pt idx="5080">
                  <c:v>1</c:v>
                </c:pt>
                <c:pt idx="5081">
                  <c:v>1</c:v>
                </c:pt>
                <c:pt idx="5082">
                  <c:v>1</c:v>
                </c:pt>
                <c:pt idx="5083">
                  <c:v>1</c:v>
                </c:pt>
                <c:pt idx="5084">
                  <c:v>1</c:v>
                </c:pt>
                <c:pt idx="5085">
                  <c:v>1</c:v>
                </c:pt>
                <c:pt idx="5086">
                  <c:v>1</c:v>
                </c:pt>
                <c:pt idx="5087">
                  <c:v>1</c:v>
                </c:pt>
                <c:pt idx="5088">
                  <c:v>1</c:v>
                </c:pt>
                <c:pt idx="5089">
                  <c:v>1</c:v>
                </c:pt>
                <c:pt idx="5090">
                  <c:v>1</c:v>
                </c:pt>
                <c:pt idx="5091">
                  <c:v>1</c:v>
                </c:pt>
                <c:pt idx="5092">
                  <c:v>1</c:v>
                </c:pt>
                <c:pt idx="5093">
                  <c:v>1</c:v>
                </c:pt>
                <c:pt idx="5094">
                  <c:v>1</c:v>
                </c:pt>
                <c:pt idx="5095">
                  <c:v>1</c:v>
                </c:pt>
                <c:pt idx="5096">
                  <c:v>1</c:v>
                </c:pt>
                <c:pt idx="5097">
                  <c:v>1</c:v>
                </c:pt>
                <c:pt idx="5098">
                  <c:v>1</c:v>
                </c:pt>
                <c:pt idx="5099">
                  <c:v>1</c:v>
                </c:pt>
                <c:pt idx="5100">
                  <c:v>1</c:v>
                </c:pt>
                <c:pt idx="5101">
                  <c:v>1</c:v>
                </c:pt>
                <c:pt idx="5102">
                  <c:v>1</c:v>
                </c:pt>
                <c:pt idx="5103">
                  <c:v>1</c:v>
                </c:pt>
                <c:pt idx="5104">
                  <c:v>1</c:v>
                </c:pt>
                <c:pt idx="5105">
                  <c:v>1</c:v>
                </c:pt>
                <c:pt idx="5106">
                  <c:v>1</c:v>
                </c:pt>
                <c:pt idx="5107">
                  <c:v>1</c:v>
                </c:pt>
                <c:pt idx="5108">
                  <c:v>1</c:v>
                </c:pt>
                <c:pt idx="5109">
                  <c:v>1</c:v>
                </c:pt>
                <c:pt idx="5110">
                  <c:v>1</c:v>
                </c:pt>
                <c:pt idx="5111">
                  <c:v>1</c:v>
                </c:pt>
                <c:pt idx="5112">
                  <c:v>1</c:v>
                </c:pt>
                <c:pt idx="5113">
                  <c:v>1</c:v>
                </c:pt>
                <c:pt idx="5114">
                  <c:v>1</c:v>
                </c:pt>
                <c:pt idx="5115">
                  <c:v>1</c:v>
                </c:pt>
                <c:pt idx="5116">
                  <c:v>1</c:v>
                </c:pt>
                <c:pt idx="5117">
                  <c:v>1</c:v>
                </c:pt>
                <c:pt idx="5118">
                  <c:v>1</c:v>
                </c:pt>
                <c:pt idx="5119">
                  <c:v>1</c:v>
                </c:pt>
                <c:pt idx="5120">
                  <c:v>1</c:v>
                </c:pt>
                <c:pt idx="5121">
                  <c:v>1</c:v>
                </c:pt>
                <c:pt idx="5122">
                  <c:v>1</c:v>
                </c:pt>
                <c:pt idx="5123">
                  <c:v>1</c:v>
                </c:pt>
                <c:pt idx="5124">
                  <c:v>1</c:v>
                </c:pt>
                <c:pt idx="5125">
                  <c:v>1</c:v>
                </c:pt>
                <c:pt idx="5126">
                  <c:v>1</c:v>
                </c:pt>
                <c:pt idx="5127">
                  <c:v>1</c:v>
                </c:pt>
                <c:pt idx="5128">
                  <c:v>1</c:v>
                </c:pt>
                <c:pt idx="5129">
                  <c:v>1</c:v>
                </c:pt>
                <c:pt idx="5130">
                  <c:v>1</c:v>
                </c:pt>
                <c:pt idx="5131">
                  <c:v>1</c:v>
                </c:pt>
                <c:pt idx="5132">
                  <c:v>1</c:v>
                </c:pt>
                <c:pt idx="5133">
                  <c:v>1</c:v>
                </c:pt>
                <c:pt idx="5134">
                  <c:v>1</c:v>
                </c:pt>
                <c:pt idx="5135">
                  <c:v>1</c:v>
                </c:pt>
                <c:pt idx="5136">
                  <c:v>1</c:v>
                </c:pt>
                <c:pt idx="5137">
                  <c:v>1</c:v>
                </c:pt>
                <c:pt idx="5138">
                  <c:v>1</c:v>
                </c:pt>
                <c:pt idx="5139">
                  <c:v>1</c:v>
                </c:pt>
                <c:pt idx="5140">
                  <c:v>1</c:v>
                </c:pt>
                <c:pt idx="5141">
                  <c:v>1</c:v>
                </c:pt>
                <c:pt idx="5142">
                  <c:v>1</c:v>
                </c:pt>
                <c:pt idx="5143">
                  <c:v>1</c:v>
                </c:pt>
                <c:pt idx="5144">
                  <c:v>1</c:v>
                </c:pt>
                <c:pt idx="5145">
                  <c:v>1</c:v>
                </c:pt>
                <c:pt idx="5146">
                  <c:v>1</c:v>
                </c:pt>
                <c:pt idx="5147">
                  <c:v>1</c:v>
                </c:pt>
                <c:pt idx="5148">
                  <c:v>1</c:v>
                </c:pt>
                <c:pt idx="5149">
                  <c:v>1</c:v>
                </c:pt>
                <c:pt idx="5150">
                  <c:v>1</c:v>
                </c:pt>
                <c:pt idx="5151">
                  <c:v>1</c:v>
                </c:pt>
                <c:pt idx="5152">
                  <c:v>1</c:v>
                </c:pt>
                <c:pt idx="5153">
                  <c:v>1</c:v>
                </c:pt>
                <c:pt idx="5154">
                  <c:v>1</c:v>
                </c:pt>
                <c:pt idx="5155">
                  <c:v>1</c:v>
                </c:pt>
                <c:pt idx="5156">
                  <c:v>1</c:v>
                </c:pt>
                <c:pt idx="5157">
                  <c:v>1</c:v>
                </c:pt>
                <c:pt idx="5158">
                  <c:v>1</c:v>
                </c:pt>
                <c:pt idx="5159">
                  <c:v>1</c:v>
                </c:pt>
                <c:pt idx="5160">
                  <c:v>1</c:v>
                </c:pt>
                <c:pt idx="5161">
                  <c:v>1</c:v>
                </c:pt>
                <c:pt idx="5162">
                  <c:v>1</c:v>
                </c:pt>
                <c:pt idx="5163">
                  <c:v>1</c:v>
                </c:pt>
                <c:pt idx="5164">
                  <c:v>1</c:v>
                </c:pt>
                <c:pt idx="5165">
                  <c:v>1</c:v>
                </c:pt>
                <c:pt idx="5166">
                  <c:v>1</c:v>
                </c:pt>
                <c:pt idx="5167">
                  <c:v>1</c:v>
                </c:pt>
                <c:pt idx="5168">
                  <c:v>1</c:v>
                </c:pt>
                <c:pt idx="5169">
                  <c:v>1</c:v>
                </c:pt>
                <c:pt idx="5170">
                  <c:v>1</c:v>
                </c:pt>
                <c:pt idx="5171">
                  <c:v>1</c:v>
                </c:pt>
                <c:pt idx="5172">
                  <c:v>1</c:v>
                </c:pt>
                <c:pt idx="5173">
                  <c:v>1</c:v>
                </c:pt>
                <c:pt idx="5174">
                  <c:v>1</c:v>
                </c:pt>
                <c:pt idx="5175">
                  <c:v>1</c:v>
                </c:pt>
                <c:pt idx="5176">
                  <c:v>1</c:v>
                </c:pt>
                <c:pt idx="5177">
                  <c:v>1</c:v>
                </c:pt>
                <c:pt idx="5178">
                  <c:v>1</c:v>
                </c:pt>
                <c:pt idx="5179">
                  <c:v>1</c:v>
                </c:pt>
                <c:pt idx="5180">
                  <c:v>1</c:v>
                </c:pt>
                <c:pt idx="5181">
                  <c:v>1</c:v>
                </c:pt>
                <c:pt idx="5182">
                  <c:v>1</c:v>
                </c:pt>
                <c:pt idx="5183">
                  <c:v>1</c:v>
                </c:pt>
                <c:pt idx="5184">
                  <c:v>1</c:v>
                </c:pt>
                <c:pt idx="5185">
                  <c:v>1</c:v>
                </c:pt>
                <c:pt idx="5186">
                  <c:v>1</c:v>
                </c:pt>
                <c:pt idx="5187">
                  <c:v>1</c:v>
                </c:pt>
                <c:pt idx="5188">
                  <c:v>1</c:v>
                </c:pt>
                <c:pt idx="5189">
                  <c:v>1</c:v>
                </c:pt>
                <c:pt idx="5190">
                  <c:v>1</c:v>
                </c:pt>
                <c:pt idx="5191">
                  <c:v>1</c:v>
                </c:pt>
                <c:pt idx="5192">
                  <c:v>1</c:v>
                </c:pt>
                <c:pt idx="5193">
                  <c:v>1</c:v>
                </c:pt>
                <c:pt idx="5194">
                  <c:v>1</c:v>
                </c:pt>
                <c:pt idx="5195">
                  <c:v>1</c:v>
                </c:pt>
                <c:pt idx="5196">
                  <c:v>1</c:v>
                </c:pt>
                <c:pt idx="5197">
                  <c:v>1</c:v>
                </c:pt>
                <c:pt idx="5198">
                  <c:v>1</c:v>
                </c:pt>
                <c:pt idx="5199">
                  <c:v>1</c:v>
                </c:pt>
                <c:pt idx="5200">
                  <c:v>1</c:v>
                </c:pt>
                <c:pt idx="5201">
                  <c:v>1</c:v>
                </c:pt>
                <c:pt idx="5202">
                  <c:v>1</c:v>
                </c:pt>
                <c:pt idx="5203">
                  <c:v>1</c:v>
                </c:pt>
                <c:pt idx="5204">
                  <c:v>1</c:v>
                </c:pt>
                <c:pt idx="5205">
                  <c:v>1</c:v>
                </c:pt>
                <c:pt idx="5206">
                  <c:v>1</c:v>
                </c:pt>
                <c:pt idx="5207">
                  <c:v>1</c:v>
                </c:pt>
                <c:pt idx="5208">
                  <c:v>1</c:v>
                </c:pt>
                <c:pt idx="5209">
                  <c:v>1</c:v>
                </c:pt>
                <c:pt idx="5210">
                  <c:v>1</c:v>
                </c:pt>
                <c:pt idx="5211">
                  <c:v>1</c:v>
                </c:pt>
                <c:pt idx="5212">
                  <c:v>1</c:v>
                </c:pt>
                <c:pt idx="5213">
                  <c:v>1</c:v>
                </c:pt>
                <c:pt idx="5214">
                  <c:v>1</c:v>
                </c:pt>
                <c:pt idx="5215">
                  <c:v>1</c:v>
                </c:pt>
                <c:pt idx="5216">
                  <c:v>1</c:v>
                </c:pt>
                <c:pt idx="5217">
                  <c:v>1</c:v>
                </c:pt>
                <c:pt idx="5218">
                  <c:v>1</c:v>
                </c:pt>
                <c:pt idx="5219">
                  <c:v>1</c:v>
                </c:pt>
                <c:pt idx="5220">
                  <c:v>1</c:v>
                </c:pt>
                <c:pt idx="5221">
                  <c:v>1</c:v>
                </c:pt>
                <c:pt idx="5222">
                  <c:v>1</c:v>
                </c:pt>
                <c:pt idx="5223">
                  <c:v>1</c:v>
                </c:pt>
                <c:pt idx="5224">
                  <c:v>1</c:v>
                </c:pt>
                <c:pt idx="5225">
                  <c:v>1</c:v>
                </c:pt>
                <c:pt idx="5226">
                  <c:v>1</c:v>
                </c:pt>
                <c:pt idx="5227">
                  <c:v>1</c:v>
                </c:pt>
                <c:pt idx="5228">
                  <c:v>1</c:v>
                </c:pt>
                <c:pt idx="5229">
                  <c:v>1</c:v>
                </c:pt>
                <c:pt idx="5230">
                  <c:v>1</c:v>
                </c:pt>
                <c:pt idx="5231">
                  <c:v>1</c:v>
                </c:pt>
                <c:pt idx="5232">
                  <c:v>1</c:v>
                </c:pt>
                <c:pt idx="5233">
                  <c:v>1</c:v>
                </c:pt>
                <c:pt idx="5234">
                  <c:v>1</c:v>
                </c:pt>
                <c:pt idx="5235">
                  <c:v>1</c:v>
                </c:pt>
                <c:pt idx="5236">
                  <c:v>1</c:v>
                </c:pt>
                <c:pt idx="5237">
                  <c:v>1</c:v>
                </c:pt>
                <c:pt idx="5238">
                  <c:v>1</c:v>
                </c:pt>
                <c:pt idx="5239">
                  <c:v>1</c:v>
                </c:pt>
                <c:pt idx="5240">
                  <c:v>1</c:v>
                </c:pt>
                <c:pt idx="5241">
                  <c:v>1</c:v>
                </c:pt>
                <c:pt idx="5242">
                  <c:v>1</c:v>
                </c:pt>
                <c:pt idx="5243">
                  <c:v>1</c:v>
                </c:pt>
                <c:pt idx="5244">
                  <c:v>1</c:v>
                </c:pt>
                <c:pt idx="5245">
                  <c:v>1</c:v>
                </c:pt>
                <c:pt idx="5246">
                  <c:v>1</c:v>
                </c:pt>
                <c:pt idx="5247">
                  <c:v>1</c:v>
                </c:pt>
                <c:pt idx="5248">
                  <c:v>1</c:v>
                </c:pt>
                <c:pt idx="5249">
                  <c:v>1</c:v>
                </c:pt>
                <c:pt idx="5250">
                  <c:v>1</c:v>
                </c:pt>
                <c:pt idx="5251">
                  <c:v>1</c:v>
                </c:pt>
                <c:pt idx="5252">
                  <c:v>1</c:v>
                </c:pt>
                <c:pt idx="5253">
                  <c:v>1</c:v>
                </c:pt>
                <c:pt idx="5254">
                  <c:v>1</c:v>
                </c:pt>
                <c:pt idx="5255">
                  <c:v>1</c:v>
                </c:pt>
                <c:pt idx="5256">
                  <c:v>1</c:v>
                </c:pt>
                <c:pt idx="5257">
                  <c:v>1</c:v>
                </c:pt>
                <c:pt idx="5258">
                  <c:v>1</c:v>
                </c:pt>
                <c:pt idx="5259">
                  <c:v>1</c:v>
                </c:pt>
                <c:pt idx="5260">
                  <c:v>1</c:v>
                </c:pt>
                <c:pt idx="5261">
                  <c:v>1</c:v>
                </c:pt>
                <c:pt idx="5262">
                  <c:v>1</c:v>
                </c:pt>
                <c:pt idx="5263">
                  <c:v>1</c:v>
                </c:pt>
                <c:pt idx="5264">
                  <c:v>1</c:v>
                </c:pt>
                <c:pt idx="5265">
                  <c:v>1</c:v>
                </c:pt>
                <c:pt idx="5266">
                  <c:v>1</c:v>
                </c:pt>
                <c:pt idx="5267">
                  <c:v>1</c:v>
                </c:pt>
                <c:pt idx="5268">
                  <c:v>1</c:v>
                </c:pt>
                <c:pt idx="5269">
                  <c:v>1</c:v>
                </c:pt>
                <c:pt idx="5270">
                  <c:v>1</c:v>
                </c:pt>
                <c:pt idx="5271">
                  <c:v>1</c:v>
                </c:pt>
                <c:pt idx="5272">
                  <c:v>1</c:v>
                </c:pt>
                <c:pt idx="5273">
                  <c:v>1</c:v>
                </c:pt>
                <c:pt idx="5274">
                  <c:v>1</c:v>
                </c:pt>
                <c:pt idx="5275">
                  <c:v>1</c:v>
                </c:pt>
                <c:pt idx="5276">
                  <c:v>1</c:v>
                </c:pt>
                <c:pt idx="5277">
                  <c:v>1</c:v>
                </c:pt>
                <c:pt idx="5278">
                  <c:v>1</c:v>
                </c:pt>
                <c:pt idx="5279">
                  <c:v>1</c:v>
                </c:pt>
                <c:pt idx="5280">
                  <c:v>1</c:v>
                </c:pt>
                <c:pt idx="5281">
                  <c:v>1</c:v>
                </c:pt>
                <c:pt idx="5282">
                  <c:v>1</c:v>
                </c:pt>
                <c:pt idx="5283">
                  <c:v>1</c:v>
                </c:pt>
                <c:pt idx="5284">
                  <c:v>1</c:v>
                </c:pt>
                <c:pt idx="5285">
                  <c:v>1</c:v>
                </c:pt>
                <c:pt idx="5286">
                  <c:v>1</c:v>
                </c:pt>
                <c:pt idx="5287">
                  <c:v>1</c:v>
                </c:pt>
                <c:pt idx="5288">
                  <c:v>1</c:v>
                </c:pt>
                <c:pt idx="5289">
                  <c:v>1</c:v>
                </c:pt>
                <c:pt idx="5290">
                  <c:v>1</c:v>
                </c:pt>
                <c:pt idx="5291">
                  <c:v>1</c:v>
                </c:pt>
                <c:pt idx="5292">
                  <c:v>1</c:v>
                </c:pt>
                <c:pt idx="5293">
                  <c:v>1</c:v>
                </c:pt>
                <c:pt idx="5294">
                  <c:v>1</c:v>
                </c:pt>
                <c:pt idx="5295">
                  <c:v>1</c:v>
                </c:pt>
                <c:pt idx="5296">
                  <c:v>1</c:v>
                </c:pt>
                <c:pt idx="5297">
                  <c:v>1</c:v>
                </c:pt>
                <c:pt idx="5298">
                  <c:v>1</c:v>
                </c:pt>
                <c:pt idx="5299">
                  <c:v>1</c:v>
                </c:pt>
                <c:pt idx="5300">
                  <c:v>1</c:v>
                </c:pt>
                <c:pt idx="5301">
                  <c:v>1</c:v>
                </c:pt>
                <c:pt idx="5302">
                  <c:v>1</c:v>
                </c:pt>
                <c:pt idx="5303">
                  <c:v>1</c:v>
                </c:pt>
                <c:pt idx="5304">
                  <c:v>1</c:v>
                </c:pt>
                <c:pt idx="5305">
                  <c:v>1</c:v>
                </c:pt>
                <c:pt idx="5306">
                  <c:v>1</c:v>
                </c:pt>
                <c:pt idx="5307">
                  <c:v>1</c:v>
                </c:pt>
                <c:pt idx="5308">
                  <c:v>1</c:v>
                </c:pt>
                <c:pt idx="5309">
                  <c:v>1</c:v>
                </c:pt>
                <c:pt idx="5310">
                  <c:v>1</c:v>
                </c:pt>
                <c:pt idx="5311">
                  <c:v>1</c:v>
                </c:pt>
                <c:pt idx="5312">
                  <c:v>1</c:v>
                </c:pt>
                <c:pt idx="5313">
                  <c:v>1</c:v>
                </c:pt>
                <c:pt idx="5314">
                  <c:v>1</c:v>
                </c:pt>
                <c:pt idx="5315">
                  <c:v>1</c:v>
                </c:pt>
                <c:pt idx="5316">
                  <c:v>1</c:v>
                </c:pt>
                <c:pt idx="5317">
                  <c:v>1</c:v>
                </c:pt>
                <c:pt idx="5318">
                  <c:v>1</c:v>
                </c:pt>
                <c:pt idx="5319">
                  <c:v>1</c:v>
                </c:pt>
                <c:pt idx="5320">
                  <c:v>1</c:v>
                </c:pt>
                <c:pt idx="5321">
                  <c:v>1</c:v>
                </c:pt>
                <c:pt idx="5322">
                  <c:v>1</c:v>
                </c:pt>
                <c:pt idx="5323">
                  <c:v>1</c:v>
                </c:pt>
                <c:pt idx="5324">
                  <c:v>1</c:v>
                </c:pt>
                <c:pt idx="5325">
                  <c:v>1</c:v>
                </c:pt>
                <c:pt idx="5326">
                  <c:v>1</c:v>
                </c:pt>
                <c:pt idx="5327">
                  <c:v>1</c:v>
                </c:pt>
                <c:pt idx="5328">
                  <c:v>1</c:v>
                </c:pt>
                <c:pt idx="5329">
                  <c:v>1</c:v>
                </c:pt>
                <c:pt idx="5330">
                  <c:v>1</c:v>
                </c:pt>
                <c:pt idx="5331">
                  <c:v>1</c:v>
                </c:pt>
                <c:pt idx="5332">
                  <c:v>1</c:v>
                </c:pt>
                <c:pt idx="5333">
                  <c:v>1</c:v>
                </c:pt>
                <c:pt idx="5334">
                  <c:v>1</c:v>
                </c:pt>
                <c:pt idx="5335">
                  <c:v>1</c:v>
                </c:pt>
                <c:pt idx="5336">
                  <c:v>1</c:v>
                </c:pt>
                <c:pt idx="5337">
                  <c:v>1</c:v>
                </c:pt>
                <c:pt idx="5338">
                  <c:v>1</c:v>
                </c:pt>
                <c:pt idx="5339">
                  <c:v>1</c:v>
                </c:pt>
                <c:pt idx="5340">
                  <c:v>1</c:v>
                </c:pt>
                <c:pt idx="5341">
                  <c:v>1</c:v>
                </c:pt>
                <c:pt idx="5342">
                  <c:v>1</c:v>
                </c:pt>
                <c:pt idx="5343">
                  <c:v>1</c:v>
                </c:pt>
                <c:pt idx="5344">
                  <c:v>1</c:v>
                </c:pt>
                <c:pt idx="5345">
                  <c:v>1</c:v>
                </c:pt>
                <c:pt idx="5346">
                  <c:v>1</c:v>
                </c:pt>
                <c:pt idx="5347">
                  <c:v>1</c:v>
                </c:pt>
                <c:pt idx="5348">
                  <c:v>1</c:v>
                </c:pt>
                <c:pt idx="5349">
                  <c:v>1</c:v>
                </c:pt>
                <c:pt idx="5350">
                  <c:v>1</c:v>
                </c:pt>
                <c:pt idx="5351">
                  <c:v>1</c:v>
                </c:pt>
                <c:pt idx="5352">
                  <c:v>1</c:v>
                </c:pt>
                <c:pt idx="5353">
                  <c:v>1</c:v>
                </c:pt>
                <c:pt idx="5354">
                  <c:v>1</c:v>
                </c:pt>
                <c:pt idx="5355">
                  <c:v>1</c:v>
                </c:pt>
                <c:pt idx="5356">
                  <c:v>1</c:v>
                </c:pt>
                <c:pt idx="5357">
                  <c:v>1</c:v>
                </c:pt>
                <c:pt idx="5358">
                  <c:v>1</c:v>
                </c:pt>
                <c:pt idx="5359">
                  <c:v>1</c:v>
                </c:pt>
                <c:pt idx="5360">
                  <c:v>1</c:v>
                </c:pt>
                <c:pt idx="5361">
                  <c:v>1</c:v>
                </c:pt>
                <c:pt idx="5362">
                  <c:v>1</c:v>
                </c:pt>
                <c:pt idx="5363">
                  <c:v>1</c:v>
                </c:pt>
                <c:pt idx="5364">
                  <c:v>1</c:v>
                </c:pt>
                <c:pt idx="5365">
                  <c:v>1</c:v>
                </c:pt>
                <c:pt idx="5366">
                  <c:v>1</c:v>
                </c:pt>
                <c:pt idx="5367">
                  <c:v>1</c:v>
                </c:pt>
                <c:pt idx="5368">
                  <c:v>1</c:v>
                </c:pt>
                <c:pt idx="5369">
                  <c:v>1</c:v>
                </c:pt>
                <c:pt idx="5370">
                  <c:v>1</c:v>
                </c:pt>
                <c:pt idx="5371">
                  <c:v>1</c:v>
                </c:pt>
                <c:pt idx="5372">
                  <c:v>1</c:v>
                </c:pt>
                <c:pt idx="5373">
                  <c:v>1</c:v>
                </c:pt>
                <c:pt idx="5374">
                  <c:v>1</c:v>
                </c:pt>
                <c:pt idx="5375">
                  <c:v>1</c:v>
                </c:pt>
                <c:pt idx="5376">
                  <c:v>1</c:v>
                </c:pt>
                <c:pt idx="5377">
                  <c:v>1</c:v>
                </c:pt>
                <c:pt idx="5378">
                  <c:v>1</c:v>
                </c:pt>
                <c:pt idx="5379">
                  <c:v>1</c:v>
                </c:pt>
                <c:pt idx="5380">
                  <c:v>1</c:v>
                </c:pt>
                <c:pt idx="5381">
                  <c:v>1</c:v>
                </c:pt>
                <c:pt idx="5382">
                  <c:v>1</c:v>
                </c:pt>
                <c:pt idx="5383">
                  <c:v>1</c:v>
                </c:pt>
                <c:pt idx="5384">
                  <c:v>1</c:v>
                </c:pt>
                <c:pt idx="5385">
                  <c:v>1</c:v>
                </c:pt>
                <c:pt idx="5386">
                  <c:v>1</c:v>
                </c:pt>
                <c:pt idx="5387">
                  <c:v>1</c:v>
                </c:pt>
                <c:pt idx="5388">
                  <c:v>1</c:v>
                </c:pt>
                <c:pt idx="5389">
                  <c:v>1</c:v>
                </c:pt>
                <c:pt idx="5390">
                  <c:v>1</c:v>
                </c:pt>
                <c:pt idx="5391">
                  <c:v>1</c:v>
                </c:pt>
                <c:pt idx="5392">
                  <c:v>1</c:v>
                </c:pt>
                <c:pt idx="5393">
                  <c:v>1</c:v>
                </c:pt>
                <c:pt idx="5394">
                  <c:v>1</c:v>
                </c:pt>
                <c:pt idx="5395">
                  <c:v>1</c:v>
                </c:pt>
                <c:pt idx="5396">
                  <c:v>1</c:v>
                </c:pt>
                <c:pt idx="5397">
                  <c:v>1</c:v>
                </c:pt>
                <c:pt idx="5398">
                  <c:v>1</c:v>
                </c:pt>
                <c:pt idx="5399">
                  <c:v>1</c:v>
                </c:pt>
                <c:pt idx="5400">
                  <c:v>1</c:v>
                </c:pt>
                <c:pt idx="5401">
                  <c:v>1</c:v>
                </c:pt>
                <c:pt idx="5402">
                  <c:v>1</c:v>
                </c:pt>
                <c:pt idx="5403">
                  <c:v>1</c:v>
                </c:pt>
                <c:pt idx="5404">
                  <c:v>1</c:v>
                </c:pt>
                <c:pt idx="5405">
                  <c:v>1</c:v>
                </c:pt>
                <c:pt idx="5406">
                  <c:v>1</c:v>
                </c:pt>
                <c:pt idx="5407">
                  <c:v>1</c:v>
                </c:pt>
                <c:pt idx="5408">
                  <c:v>1</c:v>
                </c:pt>
                <c:pt idx="5409">
                  <c:v>1</c:v>
                </c:pt>
                <c:pt idx="5410">
                  <c:v>1</c:v>
                </c:pt>
                <c:pt idx="5411">
                  <c:v>1</c:v>
                </c:pt>
                <c:pt idx="5412">
                  <c:v>1</c:v>
                </c:pt>
                <c:pt idx="5413">
                  <c:v>1</c:v>
                </c:pt>
                <c:pt idx="5414">
                  <c:v>1</c:v>
                </c:pt>
                <c:pt idx="5415">
                  <c:v>1</c:v>
                </c:pt>
                <c:pt idx="5416">
                  <c:v>1</c:v>
                </c:pt>
                <c:pt idx="5417">
                  <c:v>1</c:v>
                </c:pt>
                <c:pt idx="5418">
                  <c:v>1</c:v>
                </c:pt>
                <c:pt idx="5419">
                  <c:v>1</c:v>
                </c:pt>
                <c:pt idx="5420">
                  <c:v>1</c:v>
                </c:pt>
                <c:pt idx="5421">
                  <c:v>1</c:v>
                </c:pt>
                <c:pt idx="5422">
                  <c:v>1</c:v>
                </c:pt>
                <c:pt idx="5423">
                  <c:v>1</c:v>
                </c:pt>
                <c:pt idx="5424">
                  <c:v>1</c:v>
                </c:pt>
                <c:pt idx="5425">
                  <c:v>1</c:v>
                </c:pt>
                <c:pt idx="5426">
                  <c:v>1</c:v>
                </c:pt>
                <c:pt idx="5427">
                  <c:v>1</c:v>
                </c:pt>
                <c:pt idx="5428">
                  <c:v>1</c:v>
                </c:pt>
                <c:pt idx="5429">
                  <c:v>1</c:v>
                </c:pt>
                <c:pt idx="5430">
                  <c:v>1</c:v>
                </c:pt>
                <c:pt idx="5431">
                  <c:v>1</c:v>
                </c:pt>
                <c:pt idx="5432">
                  <c:v>1</c:v>
                </c:pt>
                <c:pt idx="5433">
                  <c:v>1</c:v>
                </c:pt>
                <c:pt idx="5434">
                  <c:v>1</c:v>
                </c:pt>
                <c:pt idx="5435">
                  <c:v>1</c:v>
                </c:pt>
                <c:pt idx="5436">
                  <c:v>1</c:v>
                </c:pt>
                <c:pt idx="5437">
                  <c:v>1</c:v>
                </c:pt>
                <c:pt idx="5438">
                  <c:v>1</c:v>
                </c:pt>
                <c:pt idx="5439">
                  <c:v>1</c:v>
                </c:pt>
                <c:pt idx="5440">
                  <c:v>1</c:v>
                </c:pt>
                <c:pt idx="5441">
                  <c:v>1</c:v>
                </c:pt>
                <c:pt idx="5442">
                  <c:v>1</c:v>
                </c:pt>
                <c:pt idx="5443">
                  <c:v>1</c:v>
                </c:pt>
                <c:pt idx="5444">
                  <c:v>1</c:v>
                </c:pt>
                <c:pt idx="5445">
                  <c:v>1</c:v>
                </c:pt>
                <c:pt idx="5446">
                  <c:v>1</c:v>
                </c:pt>
                <c:pt idx="5447">
                  <c:v>1</c:v>
                </c:pt>
                <c:pt idx="5448">
                  <c:v>1</c:v>
                </c:pt>
                <c:pt idx="5449">
                  <c:v>1</c:v>
                </c:pt>
                <c:pt idx="5450">
                  <c:v>1</c:v>
                </c:pt>
                <c:pt idx="5451">
                  <c:v>1</c:v>
                </c:pt>
                <c:pt idx="5452">
                  <c:v>1</c:v>
                </c:pt>
                <c:pt idx="5453">
                  <c:v>1</c:v>
                </c:pt>
                <c:pt idx="5454">
                  <c:v>1</c:v>
                </c:pt>
                <c:pt idx="5455">
                  <c:v>1</c:v>
                </c:pt>
                <c:pt idx="5456">
                  <c:v>1</c:v>
                </c:pt>
                <c:pt idx="5457">
                  <c:v>1</c:v>
                </c:pt>
                <c:pt idx="5458">
                  <c:v>1</c:v>
                </c:pt>
                <c:pt idx="5459">
                  <c:v>1</c:v>
                </c:pt>
                <c:pt idx="5460">
                  <c:v>1</c:v>
                </c:pt>
                <c:pt idx="5461">
                  <c:v>1</c:v>
                </c:pt>
                <c:pt idx="5462">
                  <c:v>1</c:v>
                </c:pt>
                <c:pt idx="5463">
                  <c:v>1</c:v>
                </c:pt>
                <c:pt idx="5464">
                  <c:v>1</c:v>
                </c:pt>
                <c:pt idx="5465">
                  <c:v>1</c:v>
                </c:pt>
                <c:pt idx="5466">
                  <c:v>1</c:v>
                </c:pt>
                <c:pt idx="5467">
                  <c:v>1</c:v>
                </c:pt>
                <c:pt idx="5468">
                  <c:v>1</c:v>
                </c:pt>
                <c:pt idx="5469">
                  <c:v>1</c:v>
                </c:pt>
                <c:pt idx="5470">
                  <c:v>1</c:v>
                </c:pt>
                <c:pt idx="5471">
                  <c:v>1</c:v>
                </c:pt>
                <c:pt idx="5472">
                  <c:v>1</c:v>
                </c:pt>
                <c:pt idx="5473">
                  <c:v>1</c:v>
                </c:pt>
                <c:pt idx="5474">
                  <c:v>1</c:v>
                </c:pt>
                <c:pt idx="5475">
                  <c:v>1</c:v>
                </c:pt>
                <c:pt idx="5476">
                  <c:v>1</c:v>
                </c:pt>
                <c:pt idx="5477">
                  <c:v>1</c:v>
                </c:pt>
                <c:pt idx="5478">
                  <c:v>1</c:v>
                </c:pt>
                <c:pt idx="5479">
                  <c:v>1</c:v>
                </c:pt>
                <c:pt idx="5480">
                  <c:v>1</c:v>
                </c:pt>
                <c:pt idx="5481">
                  <c:v>1</c:v>
                </c:pt>
                <c:pt idx="5482">
                  <c:v>1</c:v>
                </c:pt>
                <c:pt idx="5483">
                  <c:v>1</c:v>
                </c:pt>
                <c:pt idx="5484">
                  <c:v>1</c:v>
                </c:pt>
                <c:pt idx="5485">
                  <c:v>1</c:v>
                </c:pt>
                <c:pt idx="5486">
                  <c:v>1</c:v>
                </c:pt>
                <c:pt idx="5487">
                  <c:v>1</c:v>
                </c:pt>
                <c:pt idx="5488">
                  <c:v>1</c:v>
                </c:pt>
                <c:pt idx="5489">
                  <c:v>1</c:v>
                </c:pt>
                <c:pt idx="5490">
                  <c:v>1</c:v>
                </c:pt>
                <c:pt idx="5491">
                  <c:v>1</c:v>
                </c:pt>
                <c:pt idx="5492">
                  <c:v>1</c:v>
                </c:pt>
                <c:pt idx="5493">
                  <c:v>1</c:v>
                </c:pt>
                <c:pt idx="5494">
                  <c:v>1</c:v>
                </c:pt>
                <c:pt idx="5495">
                  <c:v>1</c:v>
                </c:pt>
                <c:pt idx="5496">
                  <c:v>1</c:v>
                </c:pt>
                <c:pt idx="5497">
                  <c:v>1</c:v>
                </c:pt>
                <c:pt idx="5498">
                  <c:v>1</c:v>
                </c:pt>
                <c:pt idx="5499">
                  <c:v>1</c:v>
                </c:pt>
                <c:pt idx="5500">
                  <c:v>1</c:v>
                </c:pt>
                <c:pt idx="5501">
                  <c:v>1</c:v>
                </c:pt>
                <c:pt idx="5502">
                  <c:v>1</c:v>
                </c:pt>
                <c:pt idx="5503">
                  <c:v>1</c:v>
                </c:pt>
                <c:pt idx="5504">
                  <c:v>1</c:v>
                </c:pt>
                <c:pt idx="5505">
                  <c:v>1</c:v>
                </c:pt>
                <c:pt idx="5506">
                  <c:v>1</c:v>
                </c:pt>
                <c:pt idx="5507">
                  <c:v>1</c:v>
                </c:pt>
                <c:pt idx="5508">
                  <c:v>1</c:v>
                </c:pt>
                <c:pt idx="5509">
                  <c:v>1</c:v>
                </c:pt>
                <c:pt idx="5510">
                  <c:v>1</c:v>
                </c:pt>
                <c:pt idx="5511">
                  <c:v>1</c:v>
                </c:pt>
                <c:pt idx="5512">
                  <c:v>1</c:v>
                </c:pt>
                <c:pt idx="5513">
                  <c:v>1</c:v>
                </c:pt>
                <c:pt idx="5514">
                  <c:v>1</c:v>
                </c:pt>
                <c:pt idx="5515">
                  <c:v>1</c:v>
                </c:pt>
                <c:pt idx="5516">
                  <c:v>1</c:v>
                </c:pt>
                <c:pt idx="5517">
                  <c:v>1</c:v>
                </c:pt>
                <c:pt idx="5518">
                  <c:v>1</c:v>
                </c:pt>
                <c:pt idx="5519">
                  <c:v>1</c:v>
                </c:pt>
                <c:pt idx="5520">
                  <c:v>1</c:v>
                </c:pt>
                <c:pt idx="5521">
                  <c:v>1</c:v>
                </c:pt>
                <c:pt idx="5522">
                  <c:v>1</c:v>
                </c:pt>
                <c:pt idx="5523">
                  <c:v>1</c:v>
                </c:pt>
                <c:pt idx="5524">
                  <c:v>1</c:v>
                </c:pt>
                <c:pt idx="5525">
                  <c:v>1</c:v>
                </c:pt>
                <c:pt idx="5526">
                  <c:v>1</c:v>
                </c:pt>
                <c:pt idx="5527">
                  <c:v>1</c:v>
                </c:pt>
                <c:pt idx="5528">
                  <c:v>1</c:v>
                </c:pt>
                <c:pt idx="5529">
                  <c:v>1</c:v>
                </c:pt>
                <c:pt idx="5530">
                  <c:v>1</c:v>
                </c:pt>
                <c:pt idx="5531">
                  <c:v>1</c:v>
                </c:pt>
                <c:pt idx="5532">
                  <c:v>1</c:v>
                </c:pt>
                <c:pt idx="5533">
                  <c:v>1</c:v>
                </c:pt>
                <c:pt idx="5534">
                  <c:v>1</c:v>
                </c:pt>
                <c:pt idx="5535">
                  <c:v>1</c:v>
                </c:pt>
                <c:pt idx="5536">
                  <c:v>1</c:v>
                </c:pt>
                <c:pt idx="5537">
                  <c:v>1</c:v>
                </c:pt>
                <c:pt idx="5538">
                  <c:v>1</c:v>
                </c:pt>
                <c:pt idx="5539">
                  <c:v>1</c:v>
                </c:pt>
                <c:pt idx="5540">
                  <c:v>1</c:v>
                </c:pt>
                <c:pt idx="5541">
                  <c:v>1</c:v>
                </c:pt>
                <c:pt idx="5542">
                  <c:v>1</c:v>
                </c:pt>
                <c:pt idx="5543">
                  <c:v>1</c:v>
                </c:pt>
                <c:pt idx="5544">
                  <c:v>1</c:v>
                </c:pt>
                <c:pt idx="5545">
                  <c:v>1</c:v>
                </c:pt>
                <c:pt idx="5546">
                  <c:v>1</c:v>
                </c:pt>
                <c:pt idx="5547">
                  <c:v>1</c:v>
                </c:pt>
                <c:pt idx="5548">
                  <c:v>1</c:v>
                </c:pt>
                <c:pt idx="5549">
                  <c:v>1</c:v>
                </c:pt>
                <c:pt idx="5550">
                  <c:v>1</c:v>
                </c:pt>
                <c:pt idx="5551">
                  <c:v>1</c:v>
                </c:pt>
                <c:pt idx="5552">
                  <c:v>1</c:v>
                </c:pt>
                <c:pt idx="5553">
                  <c:v>1</c:v>
                </c:pt>
                <c:pt idx="5554">
                  <c:v>1</c:v>
                </c:pt>
                <c:pt idx="5555">
                  <c:v>1</c:v>
                </c:pt>
                <c:pt idx="5556">
                  <c:v>1</c:v>
                </c:pt>
                <c:pt idx="5557">
                  <c:v>1</c:v>
                </c:pt>
                <c:pt idx="5558">
                  <c:v>1</c:v>
                </c:pt>
                <c:pt idx="5559">
                  <c:v>1</c:v>
                </c:pt>
                <c:pt idx="5560">
                  <c:v>1</c:v>
                </c:pt>
                <c:pt idx="5561">
                  <c:v>1</c:v>
                </c:pt>
                <c:pt idx="5562">
                  <c:v>1</c:v>
                </c:pt>
                <c:pt idx="5563">
                  <c:v>1</c:v>
                </c:pt>
                <c:pt idx="5564">
                  <c:v>1</c:v>
                </c:pt>
                <c:pt idx="5565">
                  <c:v>1</c:v>
                </c:pt>
                <c:pt idx="5566">
                  <c:v>1</c:v>
                </c:pt>
                <c:pt idx="5567">
                  <c:v>1</c:v>
                </c:pt>
                <c:pt idx="5568">
                  <c:v>1</c:v>
                </c:pt>
                <c:pt idx="5569">
                  <c:v>1</c:v>
                </c:pt>
                <c:pt idx="5570">
                  <c:v>1</c:v>
                </c:pt>
                <c:pt idx="5571">
                  <c:v>1</c:v>
                </c:pt>
                <c:pt idx="5572">
                  <c:v>1</c:v>
                </c:pt>
                <c:pt idx="5573">
                  <c:v>1</c:v>
                </c:pt>
                <c:pt idx="5574">
                  <c:v>1</c:v>
                </c:pt>
                <c:pt idx="5575">
                  <c:v>1</c:v>
                </c:pt>
                <c:pt idx="5576">
                  <c:v>1</c:v>
                </c:pt>
                <c:pt idx="5577">
                  <c:v>1</c:v>
                </c:pt>
                <c:pt idx="5578">
                  <c:v>1</c:v>
                </c:pt>
                <c:pt idx="5579">
                  <c:v>1</c:v>
                </c:pt>
                <c:pt idx="5580">
                  <c:v>1</c:v>
                </c:pt>
                <c:pt idx="5581">
                  <c:v>1</c:v>
                </c:pt>
                <c:pt idx="5582">
                  <c:v>1</c:v>
                </c:pt>
                <c:pt idx="5583">
                  <c:v>1</c:v>
                </c:pt>
                <c:pt idx="5584">
                  <c:v>1</c:v>
                </c:pt>
                <c:pt idx="5585">
                  <c:v>1</c:v>
                </c:pt>
                <c:pt idx="5586">
                  <c:v>1</c:v>
                </c:pt>
                <c:pt idx="5587">
                  <c:v>1</c:v>
                </c:pt>
                <c:pt idx="5588">
                  <c:v>1</c:v>
                </c:pt>
                <c:pt idx="5589">
                  <c:v>1</c:v>
                </c:pt>
                <c:pt idx="5590">
                  <c:v>1</c:v>
                </c:pt>
                <c:pt idx="5591">
                  <c:v>1</c:v>
                </c:pt>
                <c:pt idx="5592">
                  <c:v>1</c:v>
                </c:pt>
                <c:pt idx="5593">
                  <c:v>1</c:v>
                </c:pt>
                <c:pt idx="5594">
                  <c:v>1</c:v>
                </c:pt>
                <c:pt idx="5595">
                  <c:v>1</c:v>
                </c:pt>
                <c:pt idx="5596">
                  <c:v>1</c:v>
                </c:pt>
                <c:pt idx="5597">
                  <c:v>1</c:v>
                </c:pt>
                <c:pt idx="5598">
                  <c:v>1</c:v>
                </c:pt>
                <c:pt idx="5599">
                  <c:v>1</c:v>
                </c:pt>
                <c:pt idx="5600">
                  <c:v>1</c:v>
                </c:pt>
                <c:pt idx="5601">
                  <c:v>1</c:v>
                </c:pt>
                <c:pt idx="5602">
                  <c:v>1</c:v>
                </c:pt>
                <c:pt idx="5603">
                  <c:v>1</c:v>
                </c:pt>
                <c:pt idx="5604">
                  <c:v>1</c:v>
                </c:pt>
                <c:pt idx="5605">
                  <c:v>1</c:v>
                </c:pt>
                <c:pt idx="5606">
                  <c:v>1</c:v>
                </c:pt>
                <c:pt idx="5607">
                  <c:v>1</c:v>
                </c:pt>
                <c:pt idx="5608">
                  <c:v>1</c:v>
                </c:pt>
                <c:pt idx="5609">
                  <c:v>1</c:v>
                </c:pt>
                <c:pt idx="5610">
                  <c:v>1</c:v>
                </c:pt>
                <c:pt idx="5611">
                  <c:v>1</c:v>
                </c:pt>
                <c:pt idx="5612">
                  <c:v>1</c:v>
                </c:pt>
                <c:pt idx="5613">
                  <c:v>1</c:v>
                </c:pt>
                <c:pt idx="5614">
                  <c:v>1</c:v>
                </c:pt>
                <c:pt idx="5615">
                  <c:v>1</c:v>
                </c:pt>
                <c:pt idx="5616">
                  <c:v>1</c:v>
                </c:pt>
                <c:pt idx="5617">
                  <c:v>1</c:v>
                </c:pt>
                <c:pt idx="5618">
                  <c:v>1</c:v>
                </c:pt>
                <c:pt idx="5619">
                  <c:v>1</c:v>
                </c:pt>
                <c:pt idx="5620">
                  <c:v>1</c:v>
                </c:pt>
                <c:pt idx="5621">
                  <c:v>1</c:v>
                </c:pt>
                <c:pt idx="5622">
                  <c:v>1</c:v>
                </c:pt>
                <c:pt idx="5623">
                  <c:v>1</c:v>
                </c:pt>
                <c:pt idx="5624">
                  <c:v>1</c:v>
                </c:pt>
                <c:pt idx="5625">
                  <c:v>1</c:v>
                </c:pt>
                <c:pt idx="5626">
                  <c:v>1</c:v>
                </c:pt>
                <c:pt idx="5627">
                  <c:v>1</c:v>
                </c:pt>
                <c:pt idx="5628">
                  <c:v>1</c:v>
                </c:pt>
                <c:pt idx="5629">
                  <c:v>1</c:v>
                </c:pt>
                <c:pt idx="5630">
                  <c:v>1</c:v>
                </c:pt>
                <c:pt idx="5631">
                  <c:v>1</c:v>
                </c:pt>
                <c:pt idx="5632">
                  <c:v>1</c:v>
                </c:pt>
                <c:pt idx="5633">
                  <c:v>1</c:v>
                </c:pt>
                <c:pt idx="5634">
                  <c:v>1</c:v>
                </c:pt>
                <c:pt idx="5635">
                  <c:v>1</c:v>
                </c:pt>
                <c:pt idx="5636">
                  <c:v>1</c:v>
                </c:pt>
                <c:pt idx="5637">
                  <c:v>1</c:v>
                </c:pt>
                <c:pt idx="5638">
                  <c:v>1</c:v>
                </c:pt>
                <c:pt idx="5639">
                  <c:v>1</c:v>
                </c:pt>
                <c:pt idx="5640">
                  <c:v>1</c:v>
                </c:pt>
                <c:pt idx="5641">
                  <c:v>1</c:v>
                </c:pt>
                <c:pt idx="5642">
                  <c:v>1</c:v>
                </c:pt>
                <c:pt idx="5643">
                  <c:v>1</c:v>
                </c:pt>
                <c:pt idx="5644">
                  <c:v>1</c:v>
                </c:pt>
                <c:pt idx="5645">
                  <c:v>1</c:v>
                </c:pt>
                <c:pt idx="5646">
                  <c:v>1</c:v>
                </c:pt>
                <c:pt idx="5647">
                  <c:v>1</c:v>
                </c:pt>
                <c:pt idx="5648">
                  <c:v>1</c:v>
                </c:pt>
                <c:pt idx="5649">
                  <c:v>1</c:v>
                </c:pt>
                <c:pt idx="5650">
                  <c:v>1</c:v>
                </c:pt>
                <c:pt idx="5651">
                  <c:v>1</c:v>
                </c:pt>
                <c:pt idx="5652">
                  <c:v>1</c:v>
                </c:pt>
                <c:pt idx="5653">
                  <c:v>1</c:v>
                </c:pt>
                <c:pt idx="5654">
                  <c:v>1</c:v>
                </c:pt>
                <c:pt idx="5655">
                  <c:v>1</c:v>
                </c:pt>
                <c:pt idx="5656">
                  <c:v>1</c:v>
                </c:pt>
                <c:pt idx="5657">
                  <c:v>1</c:v>
                </c:pt>
                <c:pt idx="5658">
                  <c:v>1</c:v>
                </c:pt>
                <c:pt idx="5659">
                  <c:v>1</c:v>
                </c:pt>
                <c:pt idx="5660">
                  <c:v>1</c:v>
                </c:pt>
                <c:pt idx="5661">
                  <c:v>1</c:v>
                </c:pt>
                <c:pt idx="5662">
                  <c:v>1</c:v>
                </c:pt>
                <c:pt idx="5663">
                  <c:v>1</c:v>
                </c:pt>
                <c:pt idx="5664">
                  <c:v>1</c:v>
                </c:pt>
                <c:pt idx="5665">
                  <c:v>1</c:v>
                </c:pt>
                <c:pt idx="5666">
                  <c:v>1</c:v>
                </c:pt>
                <c:pt idx="5667">
                  <c:v>1</c:v>
                </c:pt>
                <c:pt idx="5668">
                  <c:v>1</c:v>
                </c:pt>
                <c:pt idx="5669">
                  <c:v>1</c:v>
                </c:pt>
                <c:pt idx="5670">
                  <c:v>1</c:v>
                </c:pt>
                <c:pt idx="5671">
                  <c:v>1</c:v>
                </c:pt>
                <c:pt idx="5672">
                  <c:v>1</c:v>
                </c:pt>
                <c:pt idx="5673">
                  <c:v>1</c:v>
                </c:pt>
                <c:pt idx="5674">
                  <c:v>1</c:v>
                </c:pt>
                <c:pt idx="5675">
                  <c:v>1</c:v>
                </c:pt>
                <c:pt idx="5676">
                  <c:v>1</c:v>
                </c:pt>
                <c:pt idx="5677">
                  <c:v>1</c:v>
                </c:pt>
                <c:pt idx="5678">
                  <c:v>1</c:v>
                </c:pt>
                <c:pt idx="5679">
                  <c:v>1</c:v>
                </c:pt>
                <c:pt idx="5680">
                  <c:v>1</c:v>
                </c:pt>
                <c:pt idx="5681">
                  <c:v>1</c:v>
                </c:pt>
                <c:pt idx="5682">
                  <c:v>1</c:v>
                </c:pt>
                <c:pt idx="5683">
                  <c:v>1</c:v>
                </c:pt>
                <c:pt idx="5684">
                  <c:v>1</c:v>
                </c:pt>
                <c:pt idx="5685">
                  <c:v>1</c:v>
                </c:pt>
                <c:pt idx="5686">
                  <c:v>1</c:v>
                </c:pt>
                <c:pt idx="5687">
                  <c:v>1</c:v>
                </c:pt>
                <c:pt idx="5688">
                  <c:v>1</c:v>
                </c:pt>
                <c:pt idx="5689">
                  <c:v>1</c:v>
                </c:pt>
                <c:pt idx="5690">
                  <c:v>1</c:v>
                </c:pt>
                <c:pt idx="5691">
                  <c:v>1</c:v>
                </c:pt>
                <c:pt idx="5692">
                  <c:v>1</c:v>
                </c:pt>
                <c:pt idx="5693">
                  <c:v>1</c:v>
                </c:pt>
                <c:pt idx="5694">
                  <c:v>1</c:v>
                </c:pt>
                <c:pt idx="5695">
                  <c:v>1</c:v>
                </c:pt>
                <c:pt idx="5696">
                  <c:v>1</c:v>
                </c:pt>
                <c:pt idx="5697">
                  <c:v>1</c:v>
                </c:pt>
                <c:pt idx="5698">
                  <c:v>1</c:v>
                </c:pt>
                <c:pt idx="5699">
                  <c:v>1</c:v>
                </c:pt>
                <c:pt idx="5700">
                  <c:v>1</c:v>
                </c:pt>
                <c:pt idx="5701">
                  <c:v>1</c:v>
                </c:pt>
                <c:pt idx="5702">
                  <c:v>1</c:v>
                </c:pt>
                <c:pt idx="5703">
                  <c:v>1</c:v>
                </c:pt>
                <c:pt idx="5704">
                  <c:v>1</c:v>
                </c:pt>
                <c:pt idx="5705">
                  <c:v>1</c:v>
                </c:pt>
                <c:pt idx="5706">
                  <c:v>1</c:v>
                </c:pt>
                <c:pt idx="5707">
                  <c:v>1</c:v>
                </c:pt>
                <c:pt idx="5708">
                  <c:v>1</c:v>
                </c:pt>
                <c:pt idx="5709">
                  <c:v>1</c:v>
                </c:pt>
                <c:pt idx="5710">
                  <c:v>1</c:v>
                </c:pt>
                <c:pt idx="5711">
                  <c:v>1</c:v>
                </c:pt>
                <c:pt idx="5712">
                  <c:v>1</c:v>
                </c:pt>
                <c:pt idx="5713">
                  <c:v>1</c:v>
                </c:pt>
                <c:pt idx="5714">
                  <c:v>1</c:v>
                </c:pt>
                <c:pt idx="5715">
                  <c:v>1</c:v>
                </c:pt>
                <c:pt idx="5716">
                  <c:v>1</c:v>
                </c:pt>
                <c:pt idx="5717">
                  <c:v>1</c:v>
                </c:pt>
                <c:pt idx="5718">
                  <c:v>1</c:v>
                </c:pt>
                <c:pt idx="5719">
                  <c:v>1</c:v>
                </c:pt>
                <c:pt idx="5720">
                  <c:v>1</c:v>
                </c:pt>
                <c:pt idx="5721">
                  <c:v>1</c:v>
                </c:pt>
                <c:pt idx="5722">
                  <c:v>1</c:v>
                </c:pt>
                <c:pt idx="5723">
                  <c:v>1</c:v>
                </c:pt>
                <c:pt idx="5724">
                  <c:v>1</c:v>
                </c:pt>
                <c:pt idx="5725">
                  <c:v>1</c:v>
                </c:pt>
                <c:pt idx="5726">
                  <c:v>1</c:v>
                </c:pt>
                <c:pt idx="5727">
                  <c:v>1</c:v>
                </c:pt>
                <c:pt idx="5728">
                  <c:v>1</c:v>
                </c:pt>
                <c:pt idx="5729">
                  <c:v>1</c:v>
                </c:pt>
                <c:pt idx="5730">
                  <c:v>1</c:v>
                </c:pt>
                <c:pt idx="5731">
                  <c:v>1</c:v>
                </c:pt>
                <c:pt idx="5732">
                  <c:v>1</c:v>
                </c:pt>
                <c:pt idx="5733">
                  <c:v>1</c:v>
                </c:pt>
                <c:pt idx="5734">
                  <c:v>1</c:v>
                </c:pt>
                <c:pt idx="5735">
                  <c:v>1</c:v>
                </c:pt>
                <c:pt idx="5736">
                  <c:v>1</c:v>
                </c:pt>
                <c:pt idx="5737">
                  <c:v>1</c:v>
                </c:pt>
                <c:pt idx="5738">
                  <c:v>1</c:v>
                </c:pt>
                <c:pt idx="5739">
                  <c:v>1</c:v>
                </c:pt>
                <c:pt idx="5740">
                  <c:v>1</c:v>
                </c:pt>
                <c:pt idx="5741">
                  <c:v>1</c:v>
                </c:pt>
                <c:pt idx="5742">
                  <c:v>1</c:v>
                </c:pt>
                <c:pt idx="5743">
                  <c:v>1</c:v>
                </c:pt>
                <c:pt idx="5744">
                  <c:v>1</c:v>
                </c:pt>
                <c:pt idx="5745">
                  <c:v>1</c:v>
                </c:pt>
                <c:pt idx="5746">
                  <c:v>1</c:v>
                </c:pt>
                <c:pt idx="5747">
                  <c:v>1</c:v>
                </c:pt>
                <c:pt idx="5748">
                  <c:v>1</c:v>
                </c:pt>
                <c:pt idx="5749">
                  <c:v>1</c:v>
                </c:pt>
                <c:pt idx="5750">
                  <c:v>1</c:v>
                </c:pt>
                <c:pt idx="5751">
                  <c:v>1</c:v>
                </c:pt>
                <c:pt idx="5752">
                  <c:v>1</c:v>
                </c:pt>
                <c:pt idx="5753">
                  <c:v>1</c:v>
                </c:pt>
                <c:pt idx="5754">
                  <c:v>1</c:v>
                </c:pt>
                <c:pt idx="5755">
                  <c:v>1</c:v>
                </c:pt>
                <c:pt idx="5756">
                  <c:v>1</c:v>
                </c:pt>
                <c:pt idx="5757">
                  <c:v>1</c:v>
                </c:pt>
                <c:pt idx="5758">
                  <c:v>1</c:v>
                </c:pt>
                <c:pt idx="5759">
                  <c:v>1</c:v>
                </c:pt>
                <c:pt idx="5760">
                  <c:v>1</c:v>
                </c:pt>
                <c:pt idx="5761">
                  <c:v>1</c:v>
                </c:pt>
                <c:pt idx="5762">
                  <c:v>1</c:v>
                </c:pt>
                <c:pt idx="5763">
                  <c:v>1</c:v>
                </c:pt>
                <c:pt idx="5764">
                  <c:v>1</c:v>
                </c:pt>
                <c:pt idx="5765">
                  <c:v>1</c:v>
                </c:pt>
                <c:pt idx="5766">
                  <c:v>1</c:v>
                </c:pt>
                <c:pt idx="5767">
                  <c:v>1</c:v>
                </c:pt>
                <c:pt idx="5768">
                  <c:v>1</c:v>
                </c:pt>
                <c:pt idx="5769">
                  <c:v>1</c:v>
                </c:pt>
                <c:pt idx="5770">
                  <c:v>1</c:v>
                </c:pt>
                <c:pt idx="5771">
                  <c:v>1</c:v>
                </c:pt>
                <c:pt idx="5772">
                  <c:v>1</c:v>
                </c:pt>
                <c:pt idx="5773">
                  <c:v>1</c:v>
                </c:pt>
                <c:pt idx="5774">
                  <c:v>1</c:v>
                </c:pt>
                <c:pt idx="5775">
                  <c:v>1</c:v>
                </c:pt>
                <c:pt idx="5776">
                  <c:v>1</c:v>
                </c:pt>
                <c:pt idx="5777">
                  <c:v>1</c:v>
                </c:pt>
                <c:pt idx="5778">
                  <c:v>1</c:v>
                </c:pt>
                <c:pt idx="5779">
                  <c:v>1</c:v>
                </c:pt>
                <c:pt idx="5780">
                  <c:v>1</c:v>
                </c:pt>
                <c:pt idx="5781">
                  <c:v>1</c:v>
                </c:pt>
                <c:pt idx="5782">
                  <c:v>1</c:v>
                </c:pt>
                <c:pt idx="5783">
                  <c:v>1</c:v>
                </c:pt>
                <c:pt idx="5784">
                  <c:v>1</c:v>
                </c:pt>
                <c:pt idx="5785">
                  <c:v>1</c:v>
                </c:pt>
                <c:pt idx="5786">
                  <c:v>1</c:v>
                </c:pt>
                <c:pt idx="5787">
                  <c:v>1</c:v>
                </c:pt>
                <c:pt idx="5788">
                  <c:v>1</c:v>
                </c:pt>
                <c:pt idx="5789">
                  <c:v>1</c:v>
                </c:pt>
                <c:pt idx="5790">
                  <c:v>1</c:v>
                </c:pt>
                <c:pt idx="5791">
                  <c:v>1</c:v>
                </c:pt>
                <c:pt idx="5792">
                  <c:v>1</c:v>
                </c:pt>
                <c:pt idx="5793">
                  <c:v>1</c:v>
                </c:pt>
                <c:pt idx="5794">
                  <c:v>1</c:v>
                </c:pt>
                <c:pt idx="5795">
                  <c:v>1</c:v>
                </c:pt>
                <c:pt idx="5796">
                  <c:v>1</c:v>
                </c:pt>
                <c:pt idx="5797">
                  <c:v>1</c:v>
                </c:pt>
                <c:pt idx="5798">
                  <c:v>1</c:v>
                </c:pt>
                <c:pt idx="5799">
                  <c:v>1</c:v>
                </c:pt>
                <c:pt idx="5800">
                  <c:v>1</c:v>
                </c:pt>
                <c:pt idx="5801">
                  <c:v>1</c:v>
                </c:pt>
                <c:pt idx="5802">
                  <c:v>1</c:v>
                </c:pt>
                <c:pt idx="5803">
                  <c:v>1</c:v>
                </c:pt>
                <c:pt idx="5804">
                  <c:v>1</c:v>
                </c:pt>
                <c:pt idx="5805">
                  <c:v>1</c:v>
                </c:pt>
                <c:pt idx="5806">
                  <c:v>1</c:v>
                </c:pt>
                <c:pt idx="5807">
                  <c:v>1</c:v>
                </c:pt>
                <c:pt idx="5808">
                  <c:v>1</c:v>
                </c:pt>
                <c:pt idx="5809">
                  <c:v>1</c:v>
                </c:pt>
                <c:pt idx="5810">
                  <c:v>1</c:v>
                </c:pt>
                <c:pt idx="5811">
                  <c:v>1</c:v>
                </c:pt>
                <c:pt idx="5812">
                  <c:v>1</c:v>
                </c:pt>
                <c:pt idx="5813">
                  <c:v>1</c:v>
                </c:pt>
                <c:pt idx="5814">
                  <c:v>1</c:v>
                </c:pt>
                <c:pt idx="5815">
                  <c:v>1</c:v>
                </c:pt>
                <c:pt idx="5816">
                  <c:v>1</c:v>
                </c:pt>
                <c:pt idx="5817">
                  <c:v>1</c:v>
                </c:pt>
                <c:pt idx="5818">
                  <c:v>1</c:v>
                </c:pt>
                <c:pt idx="5819">
                  <c:v>1</c:v>
                </c:pt>
                <c:pt idx="5820">
                  <c:v>1</c:v>
                </c:pt>
                <c:pt idx="5821">
                  <c:v>1</c:v>
                </c:pt>
                <c:pt idx="5822">
                  <c:v>1</c:v>
                </c:pt>
                <c:pt idx="5823">
                  <c:v>1</c:v>
                </c:pt>
                <c:pt idx="5824">
                  <c:v>1</c:v>
                </c:pt>
                <c:pt idx="5825">
                  <c:v>1</c:v>
                </c:pt>
                <c:pt idx="5826">
                  <c:v>1</c:v>
                </c:pt>
                <c:pt idx="5827">
                  <c:v>1</c:v>
                </c:pt>
                <c:pt idx="5828">
                  <c:v>1</c:v>
                </c:pt>
                <c:pt idx="5829">
                  <c:v>1</c:v>
                </c:pt>
                <c:pt idx="5830">
                  <c:v>1</c:v>
                </c:pt>
                <c:pt idx="5831">
                  <c:v>1</c:v>
                </c:pt>
                <c:pt idx="5832">
                  <c:v>1</c:v>
                </c:pt>
                <c:pt idx="5833">
                  <c:v>1</c:v>
                </c:pt>
                <c:pt idx="5834">
                  <c:v>1</c:v>
                </c:pt>
                <c:pt idx="5835">
                  <c:v>1</c:v>
                </c:pt>
                <c:pt idx="5836">
                  <c:v>1</c:v>
                </c:pt>
                <c:pt idx="5837">
                  <c:v>1</c:v>
                </c:pt>
                <c:pt idx="5838">
                  <c:v>1</c:v>
                </c:pt>
                <c:pt idx="5839">
                  <c:v>1</c:v>
                </c:pt>
                <c:pt idx="5840">
                  <c:v>1</c:v>
                </c:pt>
                <c:pt idx="5841">
                  <c:v>1</c:v>
                </c:pt>
                <c:pt idx="5842">
                  <c:v>1</c:v>
                </c:pt>
                <c:pt idx="5843">
                  <c:v>1</c:v>
                </c:pt>
                <c:pt idx="5844">
                  <c:v>1</c:v>
                </c:pt>
                <c:pt idx="5845">
                  <c:v>1</c:v>
                </c:pt>
                <c:pt idx="5846">
                  <c:v>1</c:v>
                </c:pt>
                <c:pt idx="5847">
                  <c:v>1</c:v>
                </c:pt>
                <c:pt idx="5848">
                  <c:v>1</c:v>
                </c:pt>
                <c:pt idx="5849">
                  <c:v>1</c:v>
                </c:pt>
                <c:pt idx="5850">
                  <c:v>1</c:v>
                </c:pt>
                <c:pt idx="5851">
                  <c:v>1</c:v>
                </c:pt>
                <c:pt idx="5852">
                  <c:v>1</c:v>
                </c:pt>
                <c:pt idx="5853">
                  <c:v>1</c:v>
                </c:pt>
                <c:pt idx="5854">
                  <c:v>1</c:v>
                </c:pt>
                <c:pt idx="5855">
                  <c:v>1</c:v>
                </c:pt>
                <c:pt idx="5856">
                  <c:v>1</c:v>
                </c:pt>
                <c:pt idx="5857">
                  <c:v>1</c:v>
                </c:pt>
                <c:pt idx="5858">
                  <c:v>1</c:v>
                </c:pt>
                <c:pt idx="5859">
                  <c:v>1</c:v>
                </c:pt>
                <c:pt idx="5860">
                  <c:v>1</c:v>
                </c:pt>
                <c:pt idx="5861">
                  <c:v>1</c:v>
                </c:pt>
                <c:pt idx="5862">
                  <c:v>1</c:v>
                </c:pt>
                <c:pt idx="5863">
                  <c:v>1</c:v>
                </c:pt>
                <c:pt idx="5864">
                  <c:v>1</c:v>
                </c:pt>
                <c:pt idx="5865">
                  <c:v>1</c:v>
                </c:pt>
                <c:pt idx="5866">
                  <c:v>1</c:v>
                </c:pt>
                <c:pt idx="5867">
                  <c:v>1</c:v>
                </c:pt>
                <c:pt idx="5868">
                  <c:v>1</c:v>
                </c:pt>
                <c:pt idx="5869">
                  <c:v>1</c:v>
                </c:pt>
                <c:pt idx="5870">
                  <c:v>1</c:v>
                </c:pt>
                <c:pt idx="5871">
                  <c:v>1</c:v>
                </c:pt>
                <c:pt idx="5872">
                  <c:v>1</c:v>
                </c:pt>
                <c:pt idx="5873">
                  <c:v>1</c:v>
                </c:pt>
                <c:pt idx="5874">
                  <c:v>1</c:v>
                </c:pt>
                <c:pt idx="5875">
                  <c:v>1</c:v>
                </c:pt>
                <c:pt idx="5876">
                  <c:v>1</c:v>
                </c:pt>
                <c:pt idx="5877">
                  <c:v>1</c:v>
                </c:pt>
                <c:pt idx="5878">
                  <c:v>1</c:v>
                </c:pt>
                <c:pt idx="5879">
                  <c:v>1</c:v>
                </c:pt>
                <c:pt idx="5880">
                  <c:v>1</c:v>
                </c:pt>
                <c:pt idx="5881">
                  <c:v>1</c:v>
                </c:pt>
                <c:pt idx="5882">
                  <c:v>1</c:v>
                </c:pt>
                <c:pt idx="5883">
                  <c:v>1</c:v>
                </c:pt>
                <c:pt idx="5884">
                  <c:v>1</c:v>
                </c:pt>
                <c:pt idx="5885">
                  <c:v>1</c:v>
                </c:pt>
                <c:pt idx="5886">
                  <c:v>1</c:v>
                </c:pt>
                <c:pt idx="5887">
                  <c:v>1</c:v>
                </c:pt>
                <c:pt idx="5888">
                  <c:v>1</c:v>
                </c:pt>
                <c:pt idx="5889">
                  <c:v>1</c:v>
                </c:pt>
                <c:pt idx="5890">
                  <c:v>1</c:v>
                </c:pt>
                <c:pt idx="5891">
                  <c:v>1</c:v>
                </c:pt>
                <c:pt idx="5892">
                  <c:v>1</c:v>
                </c:pt>
                <c:pt idx="5893">
                  <c:v>1</c:v>
                </c:pt>
                <c:pt idx="5894">
                  <c:v>1</c:v>
                </c:pt>
                <c:pt idx="5895">
                  <c:v>1</c:v>
                </c:pt>
                <c:pt idx="5896">
                  <c:v>1</c:v>
                </c:pt>
                <c:pt idx="5897">
                  <c:v>1</c:v>
                </c:pt>
                <c:pt idx="5898">
                  <c:v>1</c:v>
                </c:pt>
                <c:pt idx="5899">
                  <c:v>1</c:v>
                </c:pt>
                <c:pt idx="5900">
                  <c:v>1</c:v>
                </c:pt>
                <c:pt idx="5901">
                  <c:v>1</c:v>
                </c:pt>
                <c:pt idx="5902">
                  <c:v>1</c:v>
                </c:pt>
                <c:pt idx="5903">
                  <c:v>1</c:v>
                </c:pt>
                <c:pt idx="5904">
                  <c:v>1</c:v>
                </c:pt>
                <c:pt idx="5905">
                  <c:v>1</c:v>
                </c:pt>
                <c:pt idx="5906">
                  <c:v>1</c:v>
                </c:pt>
                <c:pt idx="5907">
                  <c:v>1</c:v>
                </c:pt>
                <c:pt idx="5908">
                  <c:v>1</c:v>
                </c:pt>
                <c:pt idx="5909">
                  <c:v>1</c:v>
                </c:pt>
                <c:pt idx="5910">
                  <c:v>1</c:v>
                </c:pt>
                <c:pt idx="5911">
                  <c:v>1</c:v>
                </c:pt>
                <c:pt idx="5912">
                  <c:v>1</c:v>
                </c:pt>
                <c:pt idx="5913">
                  <c:v>1</c:v>
                </c:pt>
                <c:pt idx="5914">
                  <c:v>1</c:v>
                </c:pt>
                <c:pt idx="5915">
                  <c:v>1</c:v>
                </c:pt>
                <c:pt idx="5916">
                  <c:v>1</c:v>
                </c:pt>
                <c:pt idx="5917">
                  <c:v>1</c:v>
                </c:pt>
                <c:pt idx="5918">
                  <c:v>1</c:v>
                </c:pt>
                <c:pt idx="5919">
                  <c:v>1</c:v>
                </c:pt>
                <c:pt idx="5920">
                  <c:v>1</c:v>
                </c:pt>
                <c:pt idx="5921">
                  <c:v>1</c:v>
                </c:pt>
                <c:pt idx="5922">
                  <c:v>1</c:v>
                </c:pt>
                <c:pt idx="5923">
                  <c:v>1</c:v>
                </c:pt>
                <c:pt idx="5924">
                  <c:v>1</c:v>
                </c:pt>
                <c:pt idx="5925">
                  <c:v>1</c:v>
                </c:pt>
                <c:pt idx="5926">
                  <c:v>1</c:v>
                </c:pt>
                <c:pt idx="5927">
                  <c:v>1</c:v>
                </c:pt>
                <c:pt idx="5928">
                  <c:v>1</c:v>
                </c:pt>
                <c:pt idx="5929">
                  <c:v>1</c:v>
                </c:pt>
                <c:pt idx="5930">
                  <c:v>1</c:v>
                </c:pt>
                <c:pt idx="5931">
                  <c:v>1</c:v>
                </c:pt>
                <c:pt idx="5932">
                  <c:v>1</c:v>
                </c:pt>
                <c:pt idx="5933">
                  <c:v>1</c:v>
                </c:pt>
                <c:pt idx="5934">
                  <c:v>1</c:v>
                </c:pt>
                <c:pt idx="5935">
                  <c:v>1</c:v>
                </c:pt>
                <c:pt idx="5936">
                  <c:v>1</c:v>
                </c:pt>
                <c:pt idx="5937">
                  <c:v>1</c:v>
                </c:pt>
                <c:pt idx="5938">
                  <c:v>1</c:v>
                </c:pt>
                <c:pt idx="5939">
                  <c:v>1</c:v>
                </c:pt>
                <c:pt idx="5940">
                  <c:v>1</c:v>
                </c:pt>
                <c:pt idx="5941">
                  <c:v>1</c:v>
                </c:pt>
                <c:pt idx="5942">
                  <c:v>1</c:v>
                </c:pt>
                <c:pt idx="5943">
                  <c:v>1</c:v>
                </c:pt>
                <c:pt idx="5944">
                  <c:v>1</c:v>
                </c:pt>
                <c:pt idx="5945">
                  <c:v>1</c:v>
                </c:pt>
                <c:pt idx="5946">
                  <c:v>1</c:v>
                </c:pt>
                <c:pt idx="5947">
                  <c:v>1</c:v>
                </c:pt>
                <c:pt idx="5948">
                  <c:v>1</c:v>
                </c:pt>
                <c:pt idx="5949">
                  <c:v>1</c:v>
                </c:pt>
                <c:pt idx="5950">
                  <c:v>1</c:v>
                </c:pt>
                <c:pt idx="5951">
                  <c:v>1</c:v>
                </c:pt>
                <c:pt idx="5952">
                  <c:v>1</c:v>
                </c:pt>
                <c:pt idx="5953">
                  <c:v>1</c:v>
                </c:pt>
                <c:pt idx="5954">
                  <c:v>1</c:v>
                </c:pt>
                <c:pt idx="5955">
                  <c:v>1</c:v>
                </c:pt>
                <c:pt idx="5956">
                  <c:v>1</c:v>
                </c:pt>
                <c:pt idx="5957">
                  <c:v>1</c:v>
                </c:pt>
                <c:pt idx="5958">
                  <c:v>1</c:v>
                </c:pt>
                <c:pt idx="5959">
                  <c:v>1</c:v>
                </c:pt>
                <c:pt idx="5960">
                  <c:v>1</c:v>
                </c:pt>
                <c:pt idx="5961">
                  <c:v>1</c:v>
                </c:pt>
                <c:pt idx="5962">
                  <c:v>1</c:v>
                </c:pt>
                <c:pt idx="5963">
                  <c:v>1</c:v>
                </c:pt>
                <c:pt idx="5964">
                  <c:v>1</c:v>
                </c:pt>
                <c:pt idx="5965">
                  <c:v>1</c:v>
                </c:pt>
                <c:pt idx="5966">
                  <c:v>1</c:v>
                </c:pt>
                <c:pt idx="5967">
                  <c:v>1</c:v>
                </c:pt>
                <c:pt idx="5968">
                  <c:v>1</c:v>
                </c:pt>
                <c:pt idx="5969">
                  <c:v>1</c:v>
                </c:pt>
                <c:pt idx="5970">
                  <c:v>1</c:v>
                </c:pt>
                <c:pt idx="5971">
                  <c:v>1</c:v>
                </c:pt>
                <c:pt idx="5972">
                  <c:v>1</c:v>
                </c:pt>
                <c:pt idx="5973">
                  <c:v>1</c:v>
                </c:pt>
                <c:pt idx="5974">
                  <c:v>1</c:v>
                </c:pt>
                <c:pt idx="5975">
                  <c:v>1</c:v>
                </c:pt>
                <c:pt idx="5976">
                  <c:v>1</c:v>
                </c:pt>
                <c:pt idx="5977">
                  <c:v>1</c:v>
                </c:pt>
                <c:pt idx="5978">
                  <c:v>1</c:v>
                </c:pt>
                <c:pt idx="5979">
                  <c:v>1</c:v>
                </c:pt>
                <c:pt idx="5980">
                  <c:v>1</c:v>
                </c:pt>
                <c:pt idx="5981">
                  <c:v>1</c:v>
                </c:pt>
                <c:pt idx="5982">
                  <c:v>1</c:v>
                </c:pt>
                <c:pt idx="5983">
                  <c:v>1</c:v>
                </c:pt>
                <c:pt idx="5984">
                  <c:v>1</c:v>
                </c:pt>
                <c:pt idx="5985">
                  <c:v>1</c:v>
                </c:pt>
                <c:pt idx="5986">
                  <c:v>1</c:v>
                </c:pt>
                <c:pt idx="5987">
                  <c:v>1</c:v>
                </c:pt>
                <c:pt idx="5988">
                  <c:v>1</c:v>
                </c:pt>
                <c:pt idx="5989">
                  <c:v>1</c:v>
                </c:pt>
                <c:pt idx="5990">
                  <c:v>1</c:v>
                </c:pt>
                <c:pt idx="5991">
                  <c:v>1</c:v>
                </c:pt>
                <c:pt idx="5992">
                  <c:v>1</c:v>
                </c:pt>
                <c:pt idx="5993">
                  <c:v>1</c:v>
                </c:pt>
                <c:pt idx="5994">
                  <c:v>1</c:v>
                </c:pt>
                <c:pt idx="5995">
                  <c:v>1</c:v>
                </c:pt>
                <c:pt idx="5996">
                  <c:v>1</c:v>
                </c:pt>
                <c:pt idx="5997">
                  <c:v>1</c:v>
                </c:pt>
                <c:pt idx="5998">
                  <c:v>1</c:v>
                </c:pt>
                <c:pt idx="5999">
                  <c:v>1</c:v>
                </c:pt>
                <c:pt idx="6000">
                  <c:v>1</c:v>
                </c:pt>
                <c:pt idx="6001">
                  <c:v>1</c:v>
                </c:pt>
                <c:pt idx="6002">
                  <c:v>1</c:v>
                </c:pt>
                <c:pt idx="6003">
                  <c:v>1</c:v>
                </c:pt>
                <c:pt idx="6004">
                  <c:v>1</c:v>
                </c:pt>
                <c:pt idx="6005">
                  <c:v>1</c:v>
                </c:pt>
                <c:pt idx="6006">
                  <c:v>1</c:v>
                </c:pt>
                <c:pt idx="6007">
                  <c:v>1</c:v>
                </c:pt>
                <c:pt idx="6008">
                  <c:v>1</c:v>
                </c:pt>
                <c:pt idx="6009">
                  <c:v>1</c:v>
                </c:pt>
                <c:pt idx="6010">
                  <c:v>1</c:v>
                </c:pt>
                <c:pt idx="6011">
                  <c:v>1</c:v>
                </c:pt>
                <c:pt idx="6012">
                  <c:v>1</c:v>
                </c:pt>
                <c:pt idx="6013">
                  <c:v>1</c:v>
                </c:pt>
                <c:pt idx="6014">
                  <c:v>1</c:v>
                </c:pt>
                <c:pt idx="6015">
                  <c:v>1</c:v>
                </c:pt>
                <c:pt idx="6016">
                  <c:v>1</c:v>
                </c:pt>
                <c:pt idx="6017">
                  <c:v>1</c:v>
                </c:pt>
                <c:pt idx="6018">
                  <c:v>1</c:v>
                </c:pt>
                <c:pt idx="6019">
                  <c:v>1</c:v>
                </c:pt>
                <c:pt idx="6020">
                  <c:v>1</c:v>
                </c:pt>
                <c:pt idx="6021">
                  <c:v>1</c:v>
                </c:pt>
                <c:pt idx="6022">
                  <c:v>1</c:v>
                </c:pt>
                <c:pt idx="6023">
                  <c:v>1</c:v>
                </c:pt>
                <c:pt idx="6024">
                  <c:v>1</c:v>
                </c:pt>
                <c:pt idx="6025">
                  <c:v>1</c:v>
                </c:pt>
                <c:pt idx="6026">
                  <c:v>1</c:v>
                </c:pt>
                <c:pt idx="6027">
                  <c:v>1</c:v>
                </c:pt>
                <c:pt idx="6028">
                  <c:v>1</c:v>
                </c:pt>
                <c:pt idx="6029">
                  <c:v>1</c:v>
                </c:pt>
                <c:pt idx="6030">
                  <c:v>1</c:v>
                </c:pt>
                <c:pt idx="6031">
                  <c:v>1</c:v>
                </c:pt>
                <c:pt idx="6032">
                  <c:v>1</c:v>
                </c:pt>
                <c:pt idx="6033">
                  <c:v>1</c:v>
                </c:pt>
                <c:pt idx="6034">
                  <c:v>1</c:v>
                </c:pt>
                <c:pt idx="6035">
                  <c:v>1</c:v>
                </c:pt>
                <c:pt idx="6036">
                  <c:v>1</c:v>
                </c:pt>
                <c:pt idx="6037">
                  <c:v>1</c:v>
                </c:pt>
                <c:pt idx="6038">
                  <c:v>1</c:v>
                </c:pt>
                <c:pt idx="6039">
                  <c:v>1</c:v>
                </c:pt>
                <c:pt idx="6040">
                  <c:v>1</c:v>
                </c:pt>
                <c:pt idx="6041">
                  <c:v>1</c:v>
                </c:pt>
                <c:pt idx="6042">
                  <c:v>1</c:v>
                </c:pt>
                <c:pt idx="6043">
                  <c:v>1</c:v>
                </c:pt>
                <c:pt idx="6044">
                  <c:v>1</c:v>
                </c:pt>
                <c:pt idx="6045">
                  <c:v>1</c:v>
                </c:pt>
                <c:pt idx="6046">
                  <c:v>1</c:v>
                </c:pt>
                <c:pt idx="6047">
                  <c:v>1</c:v>
                </c:pt>
                <c:pt idx="6048">
                  <c:v>1</c:v>
                </c:pt>
                <c:pt idx="6049">
                  <c:v>1</c:v>
                </c:pt>
                <c:pt idx="6050">
                  <c:v>1</c:v>
                </c:pt>
                <c:pt idx="6051">
                  <c:v>1</c:v>
                </c:pt>
                <c:pt idx="6052">
                  <c:v>1</c:v>
                </c:pt>
                <c:pt idx="6053">
                  <c:v>1</c:v>
                </c:pt>
                <c:pt idx="6054">
                  <c:v>1</c:v>
                </c:pt>
                <c:pt idx="6055">
                  <c:v>1</c:v>
                </c:pt>
                <c:pt idx="6056">
                  <c:v>1</c:v>
                </c:pt>
                <c:pt idx="6057">
                  <c:v>1</c:v>
                </c:pt>
                <c:pt idx="6058">
                  <c:v>1</c:v>
                </c:pt>
                <c:pt idx="6059">
                  <c:v>1</c:v>
                </c:pt>
                <c:pt idx="6060">
                  <c:v>1</c:v>
                </c:pt>
                <c:pt idx="6061">
                  <c:v>1</c:v>
                </c:pt>
                <c:pt idx="6062">
                  <c:v>1</c:v>
                </c:pt>
                <c:pt idx="6063">
                  <c:v>1</c:v>
                </c:pt>
                <c:pt idx="6064">
                  <c:v>1</c:v>
                </c:pt>
                <c:pt idx="6065">
                  <c:v>1</c:v>
                </c:pt>
                <c:pt idx="6066">
                  <c:v>1</c:v>
                </c:pt>
                <c:pt idx="6067">
                  <c:v>1</c:v>
                </c:pt>
                <c:pt idx="6068">
                  <c:v>1</c:v>
                </c:pt>
                <c:pt idx="6069">
                  <c:v>1</c:v>
                </c:pt>
                <c:pt idx="6070">
                  <c:v>1</c:v>
                </c:pt>
                <c:pt idx="6071">
                  <c:v>1</c:v>
                </c:pt>
                <c:pt idx="6072">
                  <c:v>1</c:v>
                </c:pt>
                <c:pt idx="6073">
                  <c:v>1</c:v>
                </c:pt>
                <c:pt idx="6074">
                  <c:v>1</c:v>
                </c:pt>
                <c:pt idx="6075">
                  <c:v>1</c:v>
                </c:pt>
                <c:pt idx="6076">
                  <c:v>1</c:v>
                </c:pt>
                <c:pt idx="6077">
                  <c:v>1</c:v>
                </c:pt>
                <c:pt idx="6078">
                  <c:v>1</c:v>
                </c:pt>
                <c:pt idx="6079">
                  <c:v>1</c:v>
                </c:pt>
                <c:pt idx="6080">
                  <c:v>1</c:v>
                </c:pt>
                <c:pt idx="6081">
                  <c:v>1</c:v>
                </c:pt>
                <c:pt idx="6082">
                  <c:v>1</c:v>
                </c:pt>
                <c:pt idx="6083">
                  <c:v>1</c:v>
                </c:pt>
                <c:pt idx="6084">
                  <c:v>1</c:v>
                </c:pt>
                <c:pt idx="6085">
                  <c:v>1</c:v>
                </c:pt>
                <c:pt idx="6086">
                  <c:v>1</c:v>
                </c:pt>
                <c:pt idx="6087">
                  <c:v>1</c:v>
                </c:pt>
                <c:pt idx="6088">
                  <c:v>1</c:v>
                </c:pt>
                <c:pt idx="6089">
                  <c:v>1</c:v>
                </c:pt>
                <c:pt idx="6090">
                  <c:v>1</c:v>
                </c:pt>
                <c:pt idx="6091">
                  <c:v>1</c:v>
                </c:pt>
                <c:pt idx="6092">
                  <c:v>1</c:v>
                </c:pt>
                <c:pt idx="6093">
                  <c:v>1</c:v>
                </c:pt>
                <c:pt idx="6094">
                  <c:v>1</c:v>
                </c:pt>
                <c:pt idx="6095">
                  <c:v>1</c:v>
                </c:pt>
                <c:pt idx="6096">
                  <c:v>1</c:v>
                </c:pt>
                <c:pt idx="6097">
                  <c:v>1</c:v>
                </c:pt>
                <c:pt idx="6098">
                  <c:v>1</c:v>
                </c:pt>
                <c:pt idx="6099">
                  <c:v>1</c:v>
                </c:pt>
                <c:pt idx="6100">
                  <c:v>1</c:v>
                </c:pt>
                <c:pt idx="6101">
                  <c:v>1</c:v>
                </c:pt>
                <c:pt idx="6102">
                  <c:v>1</c:v>
                </c:pt>
                <c:pt idx="6103">
                  <c:v>1</c:v>
                </c:pt>
                <c:pt idx="6104">
                  <c:v>1</c:v>
                </c:pt>
                <c:pt idx="6105">
                  <c:v>1</c:v>
                </c:pt>
                <c:pt idx="6106">
                  <c:v>1</c:v>
                </c:pt>
                <c:pt idx="6107">
                  <c:v>1</c:v>
                </c:pt>
                <c:pt idx="6108">
                  <c:v>1</c:v>
                </c:pt>
                <c:pt idx="6109">
                  <c:v>1</c:v>
                </c:pt>
                <c:pt idx="6110">
                  <c:v>1</c:v>
                </c:pt>
                <c:pt idx="6111">
                  <c:v>1</c:v>
                </c:pt>
                <c:pt idx="6112">
                  <c:v>1</c:v>
                </c:pt>
                <c:pt idx="6113">
                  <c:v>1</c:v>
                </c:pt>
                <c:pt idx="6114">
                  <c:v>1</c:v>
                </c:pt>
                <c:pt idx="6115">
                  <c:v>1</c:v>
                </c:pt>
                <c:pt idx="6116">
                  <c:v>1</c:v>
                </c:pt>
                <c:pt idx="6117">
                  <c:v>1</c:v>
                </c:pt>
                <c:pt idx="6118">
                  <c:v>1</c:v>
                </c:pt>
                <c:pt idx="6119">
                  <c:v>1</c:v>
                </c:pt>
                <c:pt idx="6120">
                  <c:v>1</c:v>
                </c:pt>
                <c:pt idx="6121">
                  <c:v>1</c:v>
                </c:pt>
                <c:pt idx="6122">
                  <c:v>1</c:v>
                </c:pt>
                <c:pt idx="6123">
                  <c:v>1</c:v>
                </c:pt>
                <c:pt idx="6124">
                  <c:v>1</c:v>
                </c:pt>
                <c:pt idx="6125">
                  <c:v>1</c:v>
                </c:pt>
                <c:pt idx="6126">
                  <c:v>1</c:v>
                </c:pt>
                <c:pt idx="6127">
                  <c:v>1</c:v>
                </c:pt>
                <c:pt idx="6128">
                  <c:v>1</c:v>
                </c:pt>
                <c:pt idx="6129">
                  <c:v>1</c:v>
                </c:pt>
                <c:pt idx="6130">
                  <c:v>1</c:v>
                </c:pt>
                <c:pt idx="6131">
                  <c:v>1</c:v>
                </c:pt>
                <c:pt idx="6132">
                  <c:v>1</c:v>
                </c:pt>
                <c:pt idx="6133">
                  <c:v>1</c:v>
                </c:pt>
                <c:pt idx="6134">
                  <c:v>1</c:v>
                </c:pt>
                <c:pt idx="6135">
                  <c:v>1</c:v>
                </c:pt>
                <c:pt idx="6136">
                  <c:v>1</c:v>
                </c:pt>
                <c:pt idx="6137">
                  <c:v>1</c:v>
                </c:pt>
                <c:pt idx="6138">
                  <c:v>1</c:v>
                </c:pt>
                <c:pt idx="6139">
                  <c:v>1</c:v>
                </c:pt>
                <c:pt idx="6140">
                  <c:v>1</c:v>
                </c:pt>
                <c:pt idx="6141">
                  <c:v>1</c:v>
                </c:pt>
                <c:pt idx="6142">
                  <c:v>1</c:v>
                </c:pt>
                <c:pt idx="6143">
                  <c:v>1</c:v>
                </c:pt>
                <c:pt idx="6144">
                  <c:v>1</c:v>
                </c:pt>
                <c:pt idx="6145">
                  <c:v>1</c:v>
                </c:pt>
                <c:pt idx="6146">
                  <c:v>1</c:v>
                </c:pt>
                <c:pt idx="6147">
                  <c:v>1</c:v>
                </c:pt>
                <c:pt idx="6148">
                  <c:v>1</c:v>
                </c:pt>
                <c:pt idx="6149">
                  <c:v>1</c:v>
                </c:pt>
                <c:pt idx="6150">
                  <c:v>1</c:v>
                </c:pt>
                <c:pt idx="6151">
                  <c:v>1</c:v>
                </c:pt>
                <c:pt idx="6152">
                  <c:v>1</c:v>
                </c:pt>
                <c:pt idx="6153">
                  <c:v>1</c:v>
                </c:pt>
                <c:pt idx="6154">
                  <c:v>1</c:v>
                </c:pt>
                <c:pt idx="6155">
                  <c:v>1</c:v>
                </c:pt>
                <c:pt idx="6156">
                  <c:v>1</c:v>
                </c:pt>
                <c:pt idx="6157">
                  <c:v>1</c:v>
                </c:pt>
                <c:pt idx="6158">
                  <c:v>1</c:v>
                </c:pt>
                <c:pt idx="6159">
                  <c:v>1</c:v>
                </c:pt>
                <c:pt idx="6160">
                  <c:v>1</c:v>
                </c:pt>
                <c:pt idx="6161">
                  <c:v>1</c:v>
                </c:pt>
                <c:pt idx="6162">
                  <c:v>1</c:v>
                </c:pt>
                <c:pt idx="6163">
                  <c:v>1</c:v>
                </c:pt>
                <c:pt idx="6164">
                  <c:v>1</c:v>
                </c:pt>
                <c:pt idx="6165">
                  <c:v>1</c:v>
                </c:pt>
                <c:pt idx="6166">
                  <c:v>1</c:v>
                </c:pt>
                <c:pt idx="6167">
                  <c:v>1</c:v>
                </c:pt>
                <c:pt idx="6168">
                  <c:v>1</c:v>
                </c:pt>
                <c:pt idx="6169">
                  <c:v>1</c:v>
                </c:pt>
                <c:pt idx="6170">
                  <c:v>1</c:v>
                </c:pt>
                <c:pt idx="6171">
                  <c:v>1</c:v>
                </c:pt>
                <c:pt idx="6172">
                  <c:v>1</c:v>
                </c:pt>
                <c:pt idx="6173">
                  <c:v>1</c:v>
                </c:pt>
                <c:pt idx="6174">
                  <c:v>1</c:v>
                </c:pt>
                <c:pt idx="6175">
                  <c:v>1</c:v>
                </c:pt>
                <c:pt idx="6176">
                  <c:v>1</c:v>
                </c:pt>
                <c:pt idx="6177">
                  <c:v>1</c:v>
                </c:pt>
                <c:pt idx="6178">
                  <c:v>1</c:v>
                </c:pt>
                <c:pt idx="6179">
                  <c:v>1</c:v>
                </c:pt>
                <c:pt idx="6180">
                  <c:v>1</c:v>
                </c:pt>
                <c:pt idx="6181">
                  <c:v>1</c:v>
                </c:pt>
                <c:pt idx="6182">
                  <c:v>1</c:v>
                </c:pt>
                <c:pt idx="6183">
                  <c:v>1</c:v>
                </c:pt>
                <c:pt idx="6184">
                  <c:v>1</c:v>
                </c:pt>
                <c:pt idx="6185">
                  <c:v>1</c:v>
                </c:pt>
                <c:pt idx="6186">
                  <c:v>1</c:v>
                </c:pt>
                <c:pt idx="6187">
                  <c:v>1</c:v>
                </c:pt>
                <c:pt idx="6188">
                  <c:v>1</c:v>
                </c:pt>
                <c:pt idx="6189">
                  <c:v>1</c:v>
                </c:pt>
                <c:pt idx="6190">
                  <c:v>1</c:v>
                </c:pt>
                <c:pt idx="6191">
                  <c:v>1</c:v>
                </c:pt>
                <c:pt idx="6192">
                  <c:v>1</c:v>
                </c:pt>
                <c:pt idx="6193">
                  <c:v>1</c:v>
                </c:pt>
                <c:pt idx="6194">
                  <c:v>1</c:v>
                </c:pt>
                <c:pt idx="6195">
                  <c:v>1</c:v>
                </c:pt>
                <c:pt idx="6196">
                  <c:v>1</c:v>
                </c:pt>
                <c:pt idx="6197">
                  <c:v>1</c:v>
                </c:pt>
                <c:pt idx="6198">
                  <c:v>1</c:v>
                </c:pt>
                <c:pt idx="6199">
                  <c:v>1</c:v>
                </c:pt>
                <c:pt idx="6200">
                  <c:v>1</c:v>
                </c:pt>
                <c:pt idx="6201">
                  <c:v>1</c:v>
                </c:pt>
                <c:pt idx="6202">
                  <c:v>1</c:v>
                </c:pt>
                <c:pt idx="6203">
                  <c:v>1</c:v>
                </c:pt>
                <c:pt idx="6204">
                  <c:v>1</c:v>
                </c:pt>
                <c:pt idx="6205">
                  <c:v>1</c:v>
                </c:pt>
                <c:pt idx="6206">
                  <c:v>1</c:v>
                </c:pt>
                <c:pt idx="6207">
                  <c:v>1</c:v>
                </c:pt>
                <c:pt idx="6208">
                  <c:v>1</c:v>
                </c:pt>
                <c:pt idx="6209">
                  <c:v>1</c:v>
                </c:pt>
                <c:pt idx="6210">
                  <c:v>1</c:v>
                </c:pt>
                <c:pt idx="6211">
                  <c:v>1</c:v>
                </c:pt>
                <c:pt idx="6212">
                  <c:v>1</c:v>
                </c:pt>
                <c:pt idx="6213">
                  <c:v>1</c:v>
                </c:pt>
                <c:pt idx="6214">
                  <c:v>1</c:v>
                </c:pt>
                <c:pt idx="6215">
                  <c:v>1</c:v>
                </c:pt>
                <c:pt idx="6216">
                  <c:v>1</c:v>
                </c:pt>
                <c:pt idx="6217">
                  <c:v>1</c:v>
                </c:pt>
                <c:pt idx="6218">
                  <c:v>1</c:v>
                </c:pt>
                <c:pt idx="6219">
                  <c:v>1</c:v>
                </c:pt>
                <c:pt idx="6220">
                  <c:v>1</c:v>
                </c:pt>
                <c:pt idx="6221">
                  <c:v>1</c:v>
                </c:pt>
                <c:pt idx="6222">
                  <c:v>1</c:v>
                </c:pt>
                <c:pt idx="6223">
                  <c:v>1</c:v>
                </c:pt>
                <c:pt idx="6224">
                  <c:v>1</c:v>
                </c:pt>
                <c:pt idx="6225">
                  <c:v>1</c:v>
                </c:pt>
                <c:pt idx="6226">
                  <c:v>1</c:v>
                </c:pt>
                <c:pt idx="6227">
                  <c:v>1</c:v>
                </c:pt>
                <c:pt idx="6228">
                  <c:v>1</c:v>
                </c:pt>
                <c:pt idx="6229">
                  <c:v>1</c:v>
                </c:pt>
                <c:pt idx="6230">
                  <c:v>1</c:v>
                </c:pt>
                <c:pt idx="6231">
                  <c:v>1</c:v>
                </c:pt>
                <c:pt idx="6232">
                  <c:v>1</c:v>
                </c:pt>
                <c:pt idx="6233">
                  <c:v>1</c:v>
                </c:pt>
                <c:pt idx="6234">
                  <c:v>1</c:v>
                </c:pt>
                <c:pt idx="6235">
                  <c:v>1</c:v>
                </c:pt>
                <c:pt idx="6236">
                  <c:v>1</c:v>
                </c:pt>
                <c:pt idx="6237">
                  <c:v>1</c:v>
                </c:pt>
                <c:pt idx="6238">
                  <c:v>1</c:v>
                </c:pt>
                <c:pt idx="6239">
                  <c:v>1</c:v>
                </c:pt>
                <c:pt idx="6240">
                  <c:v>1</c:v>
                </c:pt>
                <c:pt idx="6241">
                  <c:v>1</c:v>
                </c:pt>
                <c:pt idx="6242">
                  <c:v>1</c:v>
                </c:pt>
                <c:pt idx="6243">
                  <c:v>1</c:v>
                </c:pt>
                <c:pt idx="6244">
                  <c:v>1</c:v>
                </c:pt>
                <c:pt idx="6245">
                  <c:v>1</c:v>
                </c:pt>
                <c:pt idx="6246">
                  <c:v>1</c:v>
                </c:pt>
                <c:pt idx="6247">
                  <c:v>1</c:v>
                </c:pt>
                <c:pt idx="6248">
                  <c:v>1</c:v>
                </c:pt>
                <c:pt idx="6249">
                  <c:v>1</c:v>
                </c:pt>
                <c:pt idx="6250">
                  <c:v>1</c:v>
                </c:pt>
                <c:pt idx="6251">
                  <c:v>1</c:v>
                </c:pt>
                <c:pt idx="6252">
                  <c:v>1</c:v>
                </c:pt>
                <c:pt idx="6253">
                  <c:v>1</c:v>
                </c:pt>
                <c:pt idx="6254">
                  <c:v>1</c:v>
                </c:pt>
                <c:pt idx="6255">
                  <c:v>1</c:v>
                </c:pt>
                <c:pt idx="6256">
                  <c:v>1</c:v>
                </c:pt>
                <c:pt idx="6257">
                  <c:v>1</c:v>
                </c:pt>
                <c:pt idx="6258">
                  <c:v>1</c:v>
                </c:pt>
                <c:pt idx="6259">
                  <c:v>1</c:v>
                </c:pt>
                <c:pt idx="6260">
                  <c:v>1</c:v>
                </c:pt>
                <c:pt idx="6261">
                  <c:v>1</c:v>
                </c:pt>
                <c:pt idx="6262">
                  <c:v>1</c:v>
                </c:pt>
                <c:pt idx="6263">
                  <c:v>1</c:v>
                </c:pt>
                <c:pt idx="6264">
                  <c:v>1</c:v>
                </c:pt>
                <c:pt idx="6265">
                  <c:v>1</c:v>
                </c:pt>
                <c:pt idx="6266">
                  <c:v>1</c:v>
                </c:pt>
                <c:pt idx="6267">
                  <c:v>1</c:v>
                </c:pt>
                <c:pt idx="6268">
                  <c:v>1</c:v>
                </c:pt>
                <c:pt idx="6269">
                  <c:v>1</c:v>
                </c:pt>
                <c:pt idx="6270">
                  <c:v>1</c:v>
                </c:pt>
                <c:pt idx="6271">
                  <c:v>1</c:v>
                </c:pt>
                <c:pt idx="6272">
                  <c:v>1</c:v>
                </c:pt>
                <c:pt idx="6273">
                  <c:v>1</c:v>
                </c:pt>
                <c:pt idx="6274">
                  <c:v>1</c:v>
                </c:pt>
                <c:pt idx="6275">
                  <c:v>1</c:v>
                </c:pt>
                <c:pt idx="6276">
                  <c:v>1</c:v>
                </c:pt>
                <c:pt idx="6277">
                  <c:v>1</c:v>
                </c:pt>
                <c:pt idx="6278">
                  <c:v>1</c:v>
                </c:pt>
                <c:pt idx="6279">
                  <c:v>1</c:v>
                </c:pt>
                <c:pt idx="6280">
                  <c:v>1</c:v>
                </c:pt>
                <c:pt idx="6281">
                  <c:v>1</c:v>
                </c:pt>
                <c:pt idx="6282">
                  <c:v>1</c:v>
                </c:pt>
                <c:pt idx="6283">
                  <c:v>1</c:v>
                </c:pt>
                <c:pt idx="6284">
                  <c:v>1</c:v>
                </c:pt>
                <c:pt idx="6285">
                  <c:v>1</c:v>
                </c:pt>
                <c:pt idx="6286">
                  <c:v>1</c:v>
                </c:pt>
                <c:pt idx="6287">
                  <c:v>1</c:v>
                </c:pt>
                <c:pt idx="6288">
                  <c:v>1</c:v>
                </c:pt>
                <c:pt idx="6289">
                  <c:v>1</c:v>
                </c:pt>
                <c:pt idx="6290">
                  <c:v>1</c:v>
                </c:pt>
                <c:pt idx="6291">
                  <c:v>1</c:v>
                </c:pt>
                <c:pt idx="6292">
                  <c:v>1</c:v>
                </c:pt>
                <c:pt idx="6293">
                  <c:v>1</c:v>
                </c:pt>
                <c:pt idx="6294">
                  <c:v>1</c:v>
                </c:pt>
                <c:pt idx="6295">
                  <c:v>1</c:v>
                </c:pt>
                <c:pt idx="6296">
                  <c:v>1</c:v>
                </c:pt>
                <c:pt idx="6297">
                  <c:v>1</c:v>
                </c:pt>
                <c:pt idx="6298">
                  <c:v>1</c:v>
                </c:pt>
                <c:pt idx="6299">
                  <c:v>1</c:v>
                </c:pt>
                <c:pt idx="6300">
                  <c:v>1</c:v>
                </c:pt>
                <c:pt idx="6301">
                  <c:v>1</c:v>
                </c:pt>
                <c:pt idx="6302">
                  <c:v>1</c:v>
                </c:pt>
                <c:pt idx="6303">
                  <c:v>1</c:v>
                </c:pt>
                <c:pt idx="6304">
                  <c:v>1</c:v>
                </c:pt>
                <c:pt idx="6305">
                  <c:v>1</c:v>
                </c:pt>
                <c:pt idx="6306">
                  <c:v>1</c:v>
                </c:pt>
                <c:pt idx="6307">
                  <c:v>1</c:v>
                </c:pt>
                <c:pt idx="6308">
                  <c:v>1</c:v>
                </c:pt>
                <c:pt idx="6309">
                  <c:v>1</c:v>
                </c:pt>
                <c:pt idx="6310">
                  <c:v>1</c:v>
                </c:pt>
                <c:pt idx="6311">
                  <c:v>1</c:v>
                </c:pt>
                <c:pt idx="6312">
                  <c:v>1</c:v>
                </c:pt>
                <c:pt idx="6313">
                  <c:v>1</c:v>
                </c:pt>
                <c:pt idx="6314">
                  <c:v>1</c:v>
                </c:pt>
                <c:pt idx="6315">
                  <c:v>1</c:v>
                </c:pt>
                <c:pt idx="6316">
                  <c:v>1</c:v>
                </c:pt>
                <c:pt idx="6317">
                  <c:v>1</c:v>
                </c:pt>
                <c:pt idx="6318">
                  <c:v>1</c:v>
                </c:pt>
                <c:pt idx="6319">
                  <c:v>1</c:v>
                </c:pt>
                <c:pt idx="6320">
                  <c:v>1</c:v>
                </c:pt>
                <c:pt idx="6321">
                  <c:v>1</c:v>
                </c:pt>
                <c:pt idx="6322">
                  <c:v>1</c:v>
                </c:pt>
                <c:pt idx="6323">
                  <c:v>1</c:v>
                </c:pt>
                <c:pt idx="6324">
                  <c:v>1</c:v>
                </c:pt>
                <c:pt idx="6325">
                  <c:v>1</c:v>
                </c:pt>
                <c:pt idx="6326">
                  <c:v>1</c:v>
                </c:pt>
                <c:pt idx="6327">
                  <c:v>1</c:v>
                </c:pt>
                <c:pt idx="6328">
                  <c:v>1</c:v>
                </c:pt>
                <c:pt idx="6329">
                  <c:v>1</c:v>
                </c:pt>
                <c:pt idx="6330">
                  <c:v>1</c:v>
                </c:pt>
                <c:pt idx="6331">
                  <c:v>1</c:v>
                </c:pt>
                <c:pt idx="6332">
                  <c:v>1</c:v>
                </c:pt>
                <c:pt idx="6333">
                  <c:v>1</c:v>
                </c:pt>
                <c:pt idx="6334">
                  <c:v>1</c:v>
                </c:pt>
                <c:pt idx="6335">
                  <c:v>1</c:v>
                </c:pt>
                <c:pt idx="6336">
                  <c:v>1</c:v>
                </c:pt>
                <c:pt idx="6337">
                  <c:v>1</c:v>
                </c:pt>
                <c:pt idx="6338">
                  <c:v>1</c:v>
                </c:pt>
                <c:pt idx="6339">
                  <c:v>1</c:v>
                </c:pt>
                <c:pt idx="6340">
                  <c:v>1</c:v>
                </c:pt>
                <c:pt idx="6341">
                  <c:v>1</c:v>
                </c:pt>
                <c:pt idx="6342">
                  <c:v>1</c:v>
                </c:pt>
                <c:pt idx="6343">
                  <c:v>1</c:v>
                </c:pt>
                <c:pt idx="6344">
                  <c:v>1</c:v>
                </c:pt>
                <c:pt idx="6345">
                  <c:v>1</c:v>
                </c:pt>
                <c:pt idx="6346">
                  <c:v>1</c:v>
                </c:pt>
                <c:pt idx="6347">
                  <c:v>1</c:v>
                </c:pt>
                <c:pt idx="6348">
                  <c:v>1</c:v>
                </c:pt>
                <c:pt idx="6349">
                  <c:v>1</c:v>
                </c:pt>
                <c:pt idx="6350">
                  <c:v>1</c:v>
                </c:pt>
                <c:pt idx="6351">
                  <c:v>1</c:v>
                </c:pt>
                <c:pt idx="6352">
                  <c:v>1</c:v>
                </c:pt>
                <c:pt idx="6353">
                  <c:v>1</c:v>
                </c:pt>
                <c:pt idx="6354">
                  <c:v>1</c:v>
                </c:pt>
                <c:pt idx="6355">
                  <c:v>1</c:v>
                </c:pt>
                <c:pt idx="6356">
                  <c:v>1</c:v>
                </c:pt>
                <c:pt idx="6357">
                  <c:v>1</c:v>
                </c:pt>
                <c:pt idx="6358">
                  <c:v>1</c:v>
                </c:pt>
                <c:pt idx="6359">
                  <c:v>1</c:v>
                </c:pt>
                <c:pt idx="6360">
                  <c:v>1</c:v>
                </c:pt>
                <c:pt idx="6361">
                  <c:v>1</c:v>
                </c:pt>
                <c:pt idx="6362">
                  <c:v>1</c:v>
                </c:pt>
                <c:pt idx="6363">
                  <c:v>1</c:v>
                </c:pt>
                <c:pt idx="6364">
                  <c:v>1</c:v>
                </c:pt>
                <c:pt idx="6365">
                  <c:v>1</c:v>
                </c:pt>
                <c:pt idx="6366">
                  <c:v>1</c:v>
                </c:pt>
                <c:pt idx="6367">
                  <c:v>1</c:v>
                </c:pt>
                <c:pt idx="6368">
                  <c:v>1</c:v>
                </c:pt>
                <c:pt idx="6369">
                  <c:v>1</c:v>
                </c:pt>
                <c:pt idx="6370">
                  <c:v>1</c:v>
                </c:pt>
                <c:pt idx="6371">
                  <c:v>1</c:v>
                </c:pt>
                <c:pt idx="6372">
                  <c:v>1</c:v>
                </c:pt>
                <c:pt idx="6373">
                  <c:v>1</c:v>
                </c:pt>
                <c:pt idx="6374">
                  <c:v>1</c:v>
                </c:pt>
                <c:pt idx="6375">
                  <c:v>1</c:v>
                </c:pt>
                <c:pt idx="6376">
                  <c:v>1</c:v>
                </c:pt>
                <c:pt idx="6377">
                  <c:v>1</c:v>
                </c:pt>
                <c:pt idx="6378">
                  <c:v>1</c:v>
                </c:pt>
                <c:pt idx="6379">
                  <c:v>1</c:v>
                </c:pt>
                <c:pt idx="6380">
                  <c:v>1</c:v>
                </c:pt>
                <c:pt idx="6381">
                  <c:v>1</c:v>
                </c:pt>
                <c:pt idx="6382">
                  <c:v>1</c:v>
                </c:pt>
                <c:pt idx="6383">
                  <c:v>1</c:v>
                </c:pt>
                <c:pt idx="6384">
                  <c:v>1</c:v>
                </c:pt>
                <c:pt idx="6385">
                  <c:v>1</c:v>
                </c:pt>
                <c:pt idx="6386">
                  <c:v>1</c:v>
                </c:pt>
                <c:pt idx="6387">
                  <c:v>1</c:v>
                </c:pt>
                <c:pt idx="6388">
                  <c:v>1</c:v>
                </c:pt>
                <c:pt idx="6389">
                  <c:v>1</c:v>
                </c:pt>
                <c:pt idx="6390">
                  <c:v>1</c:v>
                </c:pt>
                <c:pt idx="6391">
                  <c:v>1</c:v>
                </c:pt>
                <c:pt idx="6392">
                  <c:v>1</c:v>
                </c:pt>
                <c:pt idx="6393">
                  <c:v>1</c:v>
                </c:pt>
                <c:pt idx="6394">
                  <c:v>1</c:v>
                </c:pt>
                <c:pt idx="6395">
                  <c:v>1</c:v>
                </c:pt>
                <c:pt idx="6396">
                  <c:v>1</c:v>
                </c:pt>
                <c:pt idx="6397">
                  <c:v>1</c:v>
                </c:pt>
                <c:pt idx="6398">
                  <c:v>1</c:v>
                </c:pt>
                <c:pt idx="6399">
                  <c:v>1</c:v>
                </c:pt>
                <c:pt idx="6400">
                  <c:v>1</c:v>
                </c:pt>
                <c:pt idx="6401">
                  <c:v>1</c:v>
                </c:pt>
                <c:pt idx="6402">
                  <c:v>1</c:v>
                </c:pt>
                <c:pt idx="6403">
                  <c:v>1</c:v>
                </c:pt>
                <c:pt idx="6404">
                  <c:v>1</c:v>
                </c:pt>
                <c:pt idx="6405">
                  <c:v>1</c:v>
                </c:pt>
                <c:pt idx="6406">
                  <c:v>1</c:v>
                </c:pt>
                <c:pt idx="6407">
                  <c:v>1</c:v>
                </c:pt>
                <c:pt idx="6408">
                  <c:v>1</c:v>
                </c:pt>
                <c:pt idx="6409">
                  <c:v>1</c:v>
                </c:pt>
                <c:pt idx="6410">
                  <c:v>1</c:v>
                </c:pt>
                <c:pt idx="6411">
                  <c:v>1</c:v>
                </c:pt>
                <c:pt idx="6412">
                  <c:v>1</c:v>
                </c:pt>
                <c:pt idx="6413">
                  <c:v>1</c:v>
                </c:pt>
                <c:pt idx="6414">
                  <c:v>1</c:v>
                </c:pt>
                <c:pt idx="6415">
                  <c:v>1</c:v>
                </c:pt>
                <c:pt idx="6416">
                  <c:v>1</c:v>
                </c:pt>
                <c:pt idx="6417">
                  <c:v>1</c:v>
                </c:pt>
                <c:pt idx="6418">
                  <c:v>1</c:v>
                </c:pt>
                <c:pt idx="6419">
                  <c:v>1</c:v>
                </c:pt>
                <c:pt idx="6420">
                  <c:v>1</c:v>
                </c:pt>
                <c:pt idx="6421">
                  <c:v>1</c:v>
                </c:pt>
                <c:pt idx="6422">
                  <c:v>1</c:v>
                </c:pt>
                <c:pt idx="6423">
                  <c:v>1</c:v>
                </c:pt>
                <c:pt idx="6424">
                  <c:v>1</c:v>
                </c:pt>
                <c:pt idx="6425">
                  <c:v>1</c:v>
                </c:pt>
                <c:pt idx="6426">
                  <c:v>1</c:v>
                </c:pt>
                <c:pt idx="6427">
                  <c:v>1</c:v>
                </c:pt>
                <c:pt idx="6428">
                  <c:v>1</c:v>
                </c:pt>
                <c:pt idx="6429">
                  <c:v>1</c:v>
                </c:pt>
                <c:pt idx="6430">
                  <c:v>1</c:v>
                </c:pt>
                <c:pt idx="6431">
                  <c:v>1</c:v>
                </c:pt>
                <c:pt idx="6432">
                  <c:v>1</c:v>
                </c:pt>
                <c:pt idx="6433">
                  <c:v>1</c:v>
                </c:pt>
                <c:pt idx="6434">
                  <c:v>1</c:v>
                </c:pt>
                <c:pt idx="6435">
                  <c:v>1</c:v>
                </c:pt>
                <c:pt idx="6436">
                  <c:v>1</c:v>
                </c:pt>
                <c:pt idx="6437">
                  <c:v>1</c:v>
                </c:pt>
                <c:pt idx="6438">
                  <c:v>1</c:v>
                </c:pt>
                <c:pt idx="6439">
                  <c:v>1</c:v>
                </c:pt>
                <c:pt idx="6440">
                  <c:v>1</c:v>
                </c:pt>
                <c:pt idx="6441">
                  <c:v>1</c:v>
                </c:pt>
                <c:pt idx="6442">
                  <c:v>1</c:v>
                </c:pt>
                <c:pt idx="6443">
                  <c:v>1</c:v>
                </c:pt>
                <c:pt idx="6444">
                  <c:v>1</c:v>
                </c:pt>
                <c:pt idx="6445">
                  <c:v>1</c:v>
                </c:pt>
                <c:pt idx="6446">
                  <c:v>1</c:v>
                </c:pt>
                <c:pt idx="6447">
                  <c:v>1</c:v>
                </c:pt>
                <c:pt idx="6448">
                  <c:v>1</c:v>
                </c:pt>
                <c:pt idx="6449">
                  <c:v>1</c:v>
                </c:pt>
                <c:pt idx="6450">
                  <c:v>1</c:v>
                </c:pt>
                <c:pt idx="6451">
                  <c:v>1</c:v>
                </c:pt>
                <c:pt idx="6452">
                  <c:v>1</c:v>
                </c:pt>
                <c:pt idx="6453">
                  <c:v>1</c:v>
                </c:pt>
                <c:pt idx="6454">
                  <c:v>1</c:v>
                </c:pt>
                <c:pt idx="6455">
                  <c:v>1</c:v>
                </c:pt>
                <c:pt idx="6456">
                  <c:v>1</c:v>
                </c:pt>
                <c:pt idx="6457">
                  <c:v>1</c:v>
                </c:pt>
                <c:pt idx="6458">
                  <c:v>1</c:v>
                </c:pt>
                <c:pt idx="6459">
                  <c:v>1</c:v>
                </c:pt>
                <c:pt idx="6460">
                  <c:v>1</c:v>
                </c:pt>
                <c:pt idx="6461">
                  <c:v>1</c:v>
                </c:pt>
                <c:pt idx="6462">
                  <c:v>1</c:v>
                </c:pt>
                <c:pt idx="6463">
                  <c:v>1</c:v>
                </c:pt>
                <c:pt idx="6464">
                  <c:v>1</c:v>
                </c:pt>
                <c:pt idx="6465">
                  <c:v>1</c:v>
                </c:pt>
                <c:pt idx="6466">
                  <c:v>1</c:v>
                </c:pt>
                <c:pt idx="6467">
                  <c:v>1</c:v>
                </c:pt>
                <c:pt idx="6468">
                  <c:v>1</c:v>
                </c:pt>
                <c:pt idx="6469">
                  <c:v>1</c:v>
                </c:pt>
                <c:pt idx="6470">
                  <c:v>1</c:v>
                </c:pt>
                <c:pt idx="6471">
                  <c:v>1</c:v>
                </c:pt>
                <c:pt idx="6472">
                  <c:v>1</c:v>
                </c:pt>
                <c:pt idx="6473">
                  <c:v>1</c:v>
                </c:pt>
                <c:pt idx="6474">
                  <c:v>1</c:v>
                </c:pt>
                <c:pt idx="6475">
                  <c:v>1</c:v>
                </c:pt>
                <c:pt idx="6476">
                  <c:v>1</c:v>
                </c:pt>
                <c:pt idx="6477">
                  <c:v>1</c:v>
                </c:pt>
                <c:pt idx="6478">
                  <c:v>1</c:v>
                </c:pt>
                <c:pt idx="6479">
                  <c:v>1</c:v>
                </c:pt>
                <c:pt idx="6480">
                  <c:v>1</c:v>
                </c:pt>
                <c:pt idx="6481">
                  <c:v>1</c:v>
                </c:pt>
                <c:pt idx="6482">
                  <c:v>1</c:v>
                </c:pt>
                <c:pt idx="6483">
                  <c:v>1</c:v>
                </c:pt>
                <c:pt idx="6484">
                  <c:v>1</c:v>
                </c:pt>
                <c:pt idx="6485">
                  <c:v>1</c:v>
                </c:pt>
                <c:pt idx="6486">
                  <c:v>1</c:v>
                </c:pt>
                <c:pt idx="6487">
                  <c:v>1</c:v>
                </c:pt>
                <c:pt idx="6488">
                  <c:v>1</c:v>
                </c:pt>
                <c:pt idx="6489">
                  <c:v>1</c:v>
                </c:pt>
                <c:pt idx="6490">
                  <c:v>1</c:v>
                </c:pt>
                <c:pt idx="6491">
                  <c:v>1</c:v>
                </c:pt>
                <c:pt idx="6492">
                  <c:v>1</c:v>
                </c:pt>
                <c:pt idx="6493">
                  <c:v>1</c:v>
                </c:pt>
                <c:pt idx="6494">
                  <c:v>1</c:v>
                </c:pt>
                <c:pt idx="6495">
                  <c:v>1</c:v>
                </c:pt>
                <c:pt idx="6496">
                  <c:v>1</c:v>
                </c:pt>
                <c:pt idx="6497">
                  <c:v>1</c:v>
                </c:pt>
                <c:pt idx="6498">
                  <c:v>1</c:v>
                </c:pt>
                <c:pt idx="6499">
                  <c:v>1</c:v>
                </c:pt>
                <c:pt idx="6500">
                  <c:v>1</c:v>
                </c:pt>
                <c:pt idx="6501">
                  <c:v>1</c:v>
                </c:pt>
                <c:pt idx="6502">
                  <c:v>1</c:v>
                </c:pt>
                <c:pt idx="6503">
                  <c:v>1</c:v>
                </c:pt>
                <c:pt idx="6504">
                  <c:v>1</c:v>
                </c:pt>
                <c:pt idx="6505">
                  <c:v>1</c:v>
                </c:pt>
                <c:pt idx="6506">
                  <c:v>1</c:v>
                </c:pt>
                <c:pt idx="6507">
                  <c:v>1</c:v>
                </c:pt>
                <c:pt idx="6508">
                  <c:v>1</c:v>
                </c:pt>
                <c:pt idx="6509">
                  <c:v>1</c:v>
                </c:pt>
                <c:pt idx="6510">
                  <c:v>1</c:v>
                </c:pt>
                <c:pt idx="6511">
                  <c:v>1</c:v>
                </c:pt>
                <c:pt idx="6512">
                  <c:v>1</c:v>
                </c:pt>
                <c:pt idx="6513">
                  <c:v>1</c:v>
                </c:pt>
                <c:pt idx="6514">
                  <c:v>1</c:v>
                </c:pt>
                <c:pt idx="6515">
                  <c:v>1</c:v>
                </c:pt>
                <c:pt idx="6516">
                  <c:v>1</c:v>
                </c:pt>
                <c:pt idx="6517">
                  <c:v>1</c:v>
                </c:pt>
                <c:pt idx="6518">
                  <c:v>1</c:v>
                </c:pt>
                <c:pt idx="6519">
                  <c:v>1</c:v>
                </c:pt>
                <c:pt idx="6520">
                  <c:v>1</c:v>
                </c:pt>
                <c:pt idx="6521">
                  <c:v>1</c:v>
                </c:pt>
                <c:pt idx="6522">
                  <c:v>1</c:v>
                </c:pt>
                <c:pt idx="6523">
                  <c:v>1</c:v>
                </c:pt>
                <c:pt idx="6524">
                  <c:v>1</c:v>
                </c:pt>
                <c:pt idx="6525">
                  <c:v>1</c:v>
                </c:pt>
                <c:pt idx="6526">
                  <c:v>1</c:v>
                </c:pt>
                <c:pt idx="6527">
                  <c:v>1</c:v>
                </c:pt>
                <c:pt idx="6528">
                  <c:v>1</c:v>
                </c:pt>
                <c:pt idx="6529">
                  <c:v>1</c:v>
                </c:pt>
                <c:pt idx="6530">
                  <c:v>1</c:v>
                </c:pt>
                <c:pt idx="6531">
                  <c:v>1</c:v>
                </c:pt>
                <c:pt idx="6532">
                  <c:v>1</c:v>
                </c:pt>
                <c:pt idx="6533">
                  <c:v>1</c:v>
                </c:pt>
                <c:pt idx="6534">
                  <c:v>1</c:v>
                </c:pt>
                <c:pt idx="6535">
                  <c:v>1</c:v>
                </c:pt>
                <c:pt idx="6536">
                  <c:v>1</c:v>
                </c:pt>
                <c:pt idx="6537">
                  <c:v>1</c:v>
                </c:pt>
                <c:pt idx="6538">
                  <c:v>1</c:v>
                </c:pt>
                <c:pt idx="6539">
                  <c:v>1</c:v>
                </c:pt>
                <c:pt idx="6540">
                  <c:v>1</c:v>
                </c:pt>
                <c:pt idx="6541">
                  <c:v>1</c:v>
                </c:pt>
                <c:pt idx="6542">
                  <c:v>1</c:v>
                </c:pt>
                <c:pt idx="6543">
                  <c:v>1</c:v>
                </c:pt>
                <c:pt idx="6544">
                  <c:v>1</c:v>
                </c:pt>
                <c:pt idx="6545">
                  <c:v>1</c:v>
                </c:pt>
                <c:pt idx="6546">
                  <c:v>1</c:v>
                </c:pt>
                <c:pt idx="6547">
                  <c:v>1</c:v>
                </c:pt>
                <c:pt idx="6548">
                  <c:v>1</c:v>
                </c:pt>
                <c:pt idx="6549">
                  <c:v>1</c:v>
                </c:pt>
                <c:pt idx="6550">
                  <c:v>1</c:v>
                </c:pt>
                <c:pt idx="6551">
                  <c:v>1</c:v>
                </c:pt>
                <c:pt idx="6552">
                  <c:v>1</c:v>
                </c:pt>
                <c:pt idx="6553">
                  <c:v>1</c:v>
                </c:pt>
                <c:pt idx="6554">
                  <c:v>1</c:v>
                </c:pt>
                <c:pt idx="6555">
                  <c:v>1</c:v>
                </c:pt>
                <c:pt idx="6556">
                  <c:v>1</c:v>
                </c:pt>
                <c:pt idx="6557">
                  <c:v>1</c:v>
                </c:pt>
                <c:pt idx="6558">
                  <c:v>1</c:v>
                </c:pt>
                <c:pt idx="6559">
                  <c:v>1</c:v>
                </c:pt>
                <c:pt idx="6560">
                  <c:v>1</c:v>
                </c:pt>
                <c:pt idx="6561">
                  <c:v>1</c:v>
                </c:pt>
                <c:pt idx="6562">
                  <c:v>1</c:v>
                </c:pt>
                <c:pt idx="6563">
                  <c:v>1</c:v>
                </c:pt>
                <c:pt idx="6564">
                  <c:v>1</c:v>
                </c:pt>
                <c:pt idx="6565">
                  <c:v>1</c:v>
                </c:pt>
                <c:pt idx="6566">
                  <c:v>1</c:v>
                </c:pt>
                <c:pt idx="6567">
                  <c:v>1</c:v>
                </c:pt>
                <c:pt idx="6568">
                  <c:v>1</c:v>
                </c:pt>
                <c:pt idx="6569">
                  <c:v>1</c:v>
                </c:pt>
                <c:pt idx="6570">
                  <c:v>1</c:v>
                </c:pt>
                <c:pt idx="6571">
                  <c:v>1</c:v>
                </c:pt>
                <c:pt idx="6572">
                  <c:v>1</c:v>
                </c:pt>
                <c:pt idx="6573">
                  <c:v>1</c:v>
                </c:pt>
                <c:pt idx="6574">
                  <c:v>1</c:v>
                </c:pt>
                <c:pt idx="6575">
                  <c:v>1</c:v>
                </c:pt>
                <c:pt idx="6576">
                  <c:v>1</c:v>
                </c:pt>
                <c:pt idx="6577">
                  <c:v>1</c:v>
                </c:pt>
                <c:pt idx="6578">
                  <c:v>1</c:v>
                </c:pt>
                <c:pt idx="6579">
                  <c:v>1</c:v>
                </c:pt>
                <c:pt idx="6580">
                  <c:v>1</c:v>
                </c:pt>
                <c:pt idx="6581">
                  <c:v>1</c:v>
                </c:pt>
                <c:pt idx="6582">
                  <c:v>1</c:v>
                </c:pt>
                <c:pt idx="6583">
                  <c:v>1</c:v>
                </c:pt>
                <c:pt idx="6584">
                  <c:v>1</c:v>
                </c:pt>
                <c:pt idx="6585">
                  <c:v>1</c:v>
                </c:pt>
                <c:pt idx="6586">
                  <c:v>1</c:v>
                </c:pt>
                <c:pt idx="6587">
                  <c:v>1</c:v>
                </c:pt>
                <c:pt idx="6588">
                  <c:v>1</c:v>
                </c:pt>
                <c:pt idx="6589">
                  <c:v>1</c:v>
                </c:pt>
                <c:pt idx="6590">
                  <c:v>1</c:v>
                </c:pt>
                <c:pt idx="6591">
                  <c:v>1</c:v>
                </c:pt>
                <c:pt idx="6592">
                  <c:v>1</c:v>
                </c:pt>
                <c:pt idx="6593">
                  <c:v>1</c:v>
                </c:pt>
                <c:pt idx="6594">
                  <c:v>1</c:v>
                </c:pt>
                <c:pt idx="6595">
                  <c:v>1</c:v>
                </c:pt>
                <c:pt idx="6596">
                  <c:v>1</c:v>
                </c:pt>
                <c:pt idx="6597">
                  <c:v>1</c:v>
                </c:pt>
                <c:pt idx="6598">
                  <c:v>1</c:v>
                </c:pt>
                <c:pt idx="6599">
                  <c:v>1</c:v>
                </c:pt>
                <c:pt idx="6600">
                  <c:v>1</c:v>
                </c:pt>
                <c:pt idx="6601">
                  <c:v>1</c:v>
                </c:pt>
                <c:pt idx="6602">
                  <c:v>1</c:v>
                </c:pt>
                <c:pt idx="6603">
                  <c:v>1</c:v>
                </c:pt>
                <c:pt idx="6604">
                  <c:v>1</c:v>
                </c:pt>
                <c:pt idx="6605">
                  <c:v>1</c:v>
                </c:pt>
                <c:pt idx="6606">
                  <c:v>1</c:v>
                </c:pt>
                <c:pt idx="6607">
                  <c:v>1</c:v>
                </c:pt>
                <c:pt idx="6608">
                  <c:v>1</c:v>
                </c:pt>
                <c:pt idx="6609">
                  <c:v>1</c:v>
                </c:pt>
                <c:pt idx="6610">
                  <c:v>1</c:v>
                </c:pt>
                <c:pt idx="6611">
                  <c:v>1</c:v>
                </c:pt>
                <c:pt idx="6612">
                  <c:v>1</c:v>
                </c:pt>
                <c:pt idx="6613">
                  <c:v>1</c:v>
                </c:pt>
                <c:pt idx="6614">
                  <c:v>1</c:v>
                </c:pt>
                <c:pt idx="6615">
                  <c:v>1</c:v>
                </c:pt>
                <c:pt idx="6616">
                  <c:v>1</c:v>
                </c:pt>
                <c:pt idx="6617">
                  <c:v>1</c:v>
                </c:pt>
                <c:pt idx="6618">
                  <c:v>1</c:v>
                </c:pt>
                <c:pt idx="6619">
                  <c:v>1</c:v>
                </c:pt>
                <c:pt idx="6620">
                  <c:v>1</c:v>
                </c:pt>
                <c:pt idx="6621">
                  <c:v>1</c:v>
                </c:pt>
                <c:pt idx="6622">
                  <c:v>1</c:v>
                </c:pt>
                <c:pt idx="6623">
                  <c:v>1</c:v>
                </c:pt>
                <c:pt idx="6624">
                  <c:v>1</c:v>
                </c:pt>
                <c:pt idx="6625">
                  <c:v>1</c:v>
                </c:pt>
                <c:pt idx="6626">
                  <c:v>1</c:v>
                </c:pt>
                <c:pt idx="6627">
                  <c:v>1</c:v>
                </c:pt>
                <c:pt idx="6628">
                  <c:v>1</c:v>
                </c:pt>
                <c:pt idx="6629">
                  <c:v>1</c:v>
                </c:pt>
                <c:pt idx="6630">
                  <c:v>1</c:v>
                </c:pt>
                <c:pt idx="6631">
                  <c:v>1</c:v>
                </c:pt>
                <c:pt idx="6632">
                  <c:v>1</c:v>
                </c:pt>
                <c:pt idx="6633">
                  <c:v>1</c:v>
                </c:pt>
                <c:pt idx="6634">
                  <c:v>1</c:v>
                </c:pt>
                <c:pt idx="6635">
                  <c:v>1</c:v>
                </c:pt>
                <c:pt idx="6636">
                  <c:v>1</c:v>
                </c:pt>
                <c:pt idx="6637">
                  <c:v>1</c:v>
                </c:pt>
                <c:pt idx="6638">
                  <c:v>1</c:v>
                </c:pt>
                <c:pt idx="6639">
                  <c:v>1</c:v>
                </c:pt>
                <c:pt idx="6640">
                  <c:v>1</c:v>
                </c:pt>
                <c:pt idx="6641">
                  <c:v>1</c:v>
                </c:pt>
                <c:pt idx="6642">
                  <c:v>1</c:v>
                </c:pt>
                <c:pt idx="6643">
                  <c:v>1</c:v>
                </c:pt>
                <c:pt idx="6644">
                  <c:v>1</c:v>
                </c:pt>
                <c:pt idx="6645">
                  <c:v>1</c:v>
                </c:pt>
                <c:pt idx="6646">
                  <c:v>1</c:v>
                </c:pt>
                <c:pt idx="6647">
                  <c:v>1</c:v>
                </c:pt>
                <c:pt idx="6648">
                  <c:v>1</c:v>
                </c:pt>
                <c:pt idx="6649">
                  <c:v>1</c:v>
                </c:pt>
                <c:pt idx="6650">
                  <c:v>1</c:v>
                </c:pt>
                <c:pt idx="6651">
                  <c:v>1</c:v>
                </c:pt>
                <c:pt idx="6652">
                  <c:v>1</c:v>
                </c:pt>
                <c:pt idx="6653">
                  <c:v>1</c:v>
                </c:pt>
                <c:pt idx="6654">
                  <c:v>1</c:v>
                </c:pt>
                <c:pt idx="6655">
                  <c:v>1</c:v>
                </c:pt>
                <c:pt idx="6656">
                  <c:v>1</c:v>
                </c:pt>
                <c:pt idx="6657">
                  <c:v>1</c:v>
                </c:pt>
                <c:pt idx="6658">
                  <c:v>1</c:v>
                </c:pt>
                <c:pt idx="6659">
                  <c:v>1</c:v>
                </c:pt>
                <c:pt idx="6660">
                  <c:v>1</c:v>
                </c:pt>
                <c:pt idx="6661">
                  <c:v>1</c:v>
                </c:pt>
                <c:pt idx="6662">
                  <c:v>1</c:v>
                </c:pt>
                <c:pt idx="6663">
                  <c:v>1</c:v>
                </c:pt>
                <c:pt idx="6664">
                  <c:v>1</c:v>
                </c:pt>
                <c:pt idx="6665">
                  <c:v>1</c:v>
                </c:pt>
                <c:pt idx="6666">
                  <c:v>1</c:v>
                </c:pt>
                <c:pt idx="6667">
                  <c:v>1</c:v>
                </c:pt>
                <c:pt idx="6668">
                  <c:v>1</c:v>
                </c:pt>
                <c:pt idx="6669">
                  <c:v>1</c:v>
                </c:pt>
                <c:pt idx="6670">
                  <c:v>1</c:v>
                </c:pt>
                <c:pt idx="6671">
                  <c:v>1</c:v>
                </c:pt>
                <c:pt idx="6672">
                  <c:v>1</c:v>
                </c:pt>
                <c:pt idx="6673">
                  <c:v>1</c:v>
                </c:pt>
                <c:pt idx="6674">
                  <c:v>1</c:v>
                </c:pt>
                <c:pt idx="6675">
                  <c:v>1</c:v>
                </c:pt>
                <c:pt idx="6676">
                  <c:v>1</c:v>
                </c:pt>
                <c:pt idx="6677">
                  <c:v>1</c:v>
                </c:pt>
                <c:pt idx="6678">
                  <c:v>1</c:v>
                </c:pt>
                <c:pt idx="6679">
                  <c:v>1</c:v>
                </c:pt>
                <c:pt idx="6680">
                  <c:v>1</c:v>
                </c:pt>
                <c:pt idx="6681">
                  <c:v>1</c:v>
                </c:pt>
                <c:pt idx="6682">
                  <c:v>1</c:v>
                </c:pt>
                <c:pt idx="6683">
                  <c:v>1</c:v>
                </c:pt>
                <c:pt idx="6684">
                  <c:v>1</c:v>
                </c:pt>
                <c:pt idx="6685">
                  <c:v>1</c:v>
                </c:pt>
                <c:pt idx="6686">
                  <c:v>1</c:v>
                </c:pt>
                <c:pt idx="6687">
                  <c:v>1</c:v>
                </c:pt>
                <c:pt idx="6688">
                  <c:v>1</c:v>
                </c:pt>
                <c:pt idx="6689">
                  <c:v>1</c:v>
                </c:pt>
                <c:pt idx="6690">
                  <c:v>1</c:v>
                </c:pt>
                <c:pt idx="6691">
                  <c:v>1</c:v>
                </c:pt>
                <c:pt idx="6692">
                  <c:v>1</c:v>
                </c:pt>
                <c:pt idx="6693">
                  <c:v>1</c:v>
                </c:pt>
                <c:pt idx="6694">
                  <c:v>1</c:v>
                </c:pt>
                <c:pt idx="6695">
                  <c:v>1</c:v>
                </c:pt>
                <c:pt idx="6696">
                  <c:v>1</c:v>
                </c:pt>
                <c:pt idx="6697">
                  <c:v>1</c:v>
                </c:pt>
                <c:pt idx="6698">
                  <c:v>1</c:v>
                </c:pt>
                <c:pt idx="6699">
                  <c:v>1</c:v>
                </c:pt>
                <c:pt idx="6700">
                  <c:v>1</c:v>
                </c:pt>
                <c:pt idx="6701">
                  <c:v>1</c:v>
                </c:pt>
                <c:pt idx="6702">
                  <c:v>1</c:v>
                </c:pt>
                <c:pt idx="6703">
                  <c:v>1</c:v>
                </c:pt>
                <c:pt idx="6704">
                  <c:v>1</c:v>
                </c:pt>
                <c:pt idx="6705">
                  <c:v>1</c:v>
                </c:pt>
                <c:pt idx="6706">
                  <c:v>1</c:v>
                </c:pt>
                <c:pt idx="6707">
                  <c:v>1</c:v>
                </c:pt>
                <c:pt idx="6708">
                  <c:v>1</c:v>
                </c:pt>
                <c:pt idx="6709">
                  <c:v>1</c:v>
                </c:pt>
                <c:pt idx="6710">
                  <c:v>1</c:v>
                </c:pt>
                <c:pt idx="6711">
                  <c:v>1</c:v>
                </c:pt>
                <c:pt idx="6712">
                  <c:v>1</c:v>
                </c:pt>
                <c:pt idx="6713">
                  <c:v>1</c:v>
                </c:pt>
                <c:pt idx="6714">
                  <c:v>1</c:v>
                </c:pt>
                <c:pt idx="6715">
                  <c:v>1</c:v>
                </c:pt>
                <c:pt idx="6716">
                  <c:v>1</c:v>
                </c:pt>
                <c:pt idx="6717">
                  <c:v>1</c:v>
                </c:pt>
                <c:pt idx="6718">
                  <c:v>1</c:v>
                </c:pt>
                <c:pt idx="6719">
                  <c:v>1</c:v>
                </c:pt>
                <c:pt idx="6720">
                  <c:v>1</c:v>
                </c:pt>
                <c:pt idx="6721">
                  <c:v>1</c:v>
                </c:pt>
                <c:pt idx="6722">
                  <c:v>1</c:v>
                </c:pt>
                <c:pt idx="6723">
                  <c:v>1</c:v>
                </c:pt>
                <c:pt idx="6724">
                  <c:v>1</c:v>
                </c:pt>
                <c:pt idx="6725">
                  <c:v>1</c:v>
                </c:pt>
                <c:pt idx="6726">
                  <c:v>1</c:v>
                </c:pt>
                <c:pt idx="6727">
                  <c:v>1</c:v>
                </c:pt>
                <c:pt idx="6728">
                  <c:v>1</c:v>
                </c:pt>
                <c:pt idx="6729">
                  <c:v>1</c:v>
                </c:pt>
                <c:pt idx="6730">
                  <c:v>1</c:v>
                </c:pt>
                <c:pt idx="6731">
                  <c:v>1</c:v>
                </c:pt>
                <c:pt idx="6732">
                  <c:v>1</c:v>
                </c:pt>
                <c:pt idx="6733">
                  <c:v>1</c:v>
                </c:pt>
                <c:pt idx="6734">
                  <c:v>1</c:v>
                </c:pt>
                <c:pt idx="6735">
                  <c:v>1</c:v>
                </c:pt>
                <c:pt idx="6736">
                  <c:v>1</c:v>
                </c:pt>
                <c:pt idx="6737">
                  <c:v>1</c:v>
                </c:pt>
                <c:pt idx="6738">
                  <c:v>1</c:v>
                </c:pt>
                <c:pt idx="6739">
                  <c:v>1</c:v>
                </c:pt>
                <c:pt idx="6740">
                  <c:v>1</c:v>
                </c:pt>
                <c:pt idx="6741">
                  <c:v>1</c:v>
                </c:pt>
                <c:pt idx="6742">
                  <c:v>1</c:v>
                </c:pt>
                <c:pt idx="6743">
                  <c:v>1</c:v>
                </c:pt>
                <c:pt idx="6744">
                  <c:v>1</c:v>
                </c:pt>
                <c:pt idx="6745">
                  <c:v>1</c:v>
                </c:pt>
                <c:pt idx="6746">
                  <c:v>1</c:v>
                </c:pt>
                <c:pt idx="6747">
                  <c:v>1</c:v>
                </c:pt>
                <c:pt idx="6748">
                  <c:v>1</c:v>
                </c:pt>
                <c:pt idx="6749">
                  <c:v>1</c:v>
                </c:pt>
                <c:pt idx="6750">
                  <c:v>1</c:v>
                </c:pt>
                <c:pt idx="6751">
                  <c:v>1</c:v>
                </c:pt>
                <c:pt idx="6752">
                  <c:v>1</c:v>
                </c:pt>
                <c:pt idx="6753">
                  <c:v>1</c:v>
                </c:pt>
                <c:pt idx="6754">
                  <c:v>1</c:v>
                </c:pt>
                <c:pt idx="6755">
                  <c:v>1</c:v>
                </c:pt>
                <c:pt idx="6756">
                  <c:v>1</c:v>
                </c:pt>
                <c:pt idx="6757">
                  <c:v>1</c:v>
                </c:pt>
                <c:pt idx="6758">
                  <c:v>1</c:v>
                </c:pt>
                <c:pt idx="6759">
                  <c:v>1</c:v>
                </c:pt>
                <c:pt idx="6760">
                  <c:v>1</c:v>
                </c:pt>
                <c:pt idx="6761">
                  <c:v>1</c:v>
                </c:pt>
                <c:pt idx="6762">
                  <c:v>1</c:v>
                </c:pt>
                <c:pt idx="6763">
                  <c:v>1</c:v>
                </c:pt>
                <c:pt idx="6764">
                  <c:v>1</c:v>
                </c:pt>
                <c:pt idx="6765">
                  <c:v>1</c:v>
                </c:pt>
                <c:pt idx="6766">
                  <c:v>1</c:v>
                </c:pt>
                <c:pt idx="6767">
                  <c:v>1</c:v>
                </c:pt>
                <c:pt idx="6768">
                  <c:v>1</c:v>
                </c:pt>
                <c:pt idx="6769">
                  <c:v>1</c:v>
                </c:pt>
                <c:pt idx="6770">
                  <c:v>1</c:v>
                </c:pt>
                <c:pt idx="6771">
                  <c:v>1</c:v>
                </c:pt>
                <c:pt idx="6772">
                  <c:v>1</c:v>
                </c:pt>
                <c:pt idx="6773">
                  <c:v>1</c:v>
                </c:pt>
                <c:pt idx="6774">
                  <c:v>1</c:v>
                </c:pt>
                <c:pt idx="6775">
                  <c:v>1</c:v>
                </c:pt>
                <c:pt idx="6776">
                  <c:v>1</c:v>
                </c:pt>
                <c:pt idx="6777">
                  <c:v>1</c:v>
                </c:pt>
                <c:pt idx="6778">
                  <c:v>1</c:v>
                </c:pt>
                <c:pt idx="6779">
                  <c:v>1</c:v>
                </c:pt>
                <c:pt idx="6780">
                  <c:v>1</c:v>
                </c:pt>
                <c:pt idx="6781">
                  <c:v>1</c:v>
                </c:pt>
                <c:pt idx="6782">
                  <c:v>1</c:v>
                </c:pt>
                <c:pt idx="6783">
                  <c:v>1</c:v>
                </c:pt>
                <c:pt idx="6784">
                  <c:v>1</c:v>
                </c:pt>
                <c:pt idx="6785">
                  <c:v>1</c:v>
                </c:pt>
                <c:pt idx="6786">
                  <c:v>1</c:v>
                </c:pt>
                <c:pt idx="6787">
                  <c:v>1</c:v>
                </c:pt>
                <c:pt idx="6788">
                  <c:v>1</c:v>
                </c:pt>
                <c:pt idx="6789">
                  <c:v>1</c:v>
                </c:pt>
                <c:pt idx="6790">
                  <c:v>1</c:v>
                </c:pt>
                <c:pt idx="6791">
                  <c:v>1</c:v>
                </c:pt>
                <c:pt idx="6792">
                  <c:v>1</c:v>
                </c:pt>
                <c:pt idx="6793">
                  <c:v>1</c:v>
                </c:pt>
                <c:pt idx="6794">
                  <c:v>1</c:v>
                </c:pt>
                <c:pt idx="6795">
                  <c:v>1</c:v>
                </c:pt>
                <c:pt idx="6796">
                  <c:v>1</c:v>
                </c:pt>
                <c:pt idx="6797">
                  <c:v>1</c:v>
                </c:pt>
                <c:pt idx="6798">
                  <c:v>1</c:v>
                </c:pt>
                <c:pt idx="6799">
                  <c:v>1</c:v>
                </c:pt>
                <c:pt idx="6800">
                  <c:v>1</c:v>
                </c:pt>
                <c:pt idx="6801">
                  <c:v>1</c:v>
                </c:pt>
                <c:pt idx="6802">
                  <c:v>1</c:v>
                </c:pt>
                <c:pt idx="6803">
                  <c:v>1</c:v>
                </c:pt>
                <c:pt idx="6804">
                  <c:v>1</c:v>
                </c:pt>
                <c:pt idx="6805">
                  <c:v>1</c:v>
                </c:pt>
                <c:pt idx="6806">
                  <c:v>1</c:v>
                </c:pt>
                <c:pt idx="6807">
                  <c:v>1</c:v>
                </c:pt>
                <c:pt idx="6808">
                  <c:v>1</c:v>
                </c:pt>
                <c:pt idx="6809">
                  <c:v>1</c:v>
                </c:pt>
                <c:pt idx="6810">
                  <c:v>1</c:v>
                </c:pt>
                <c:pt idx="6811">
                  <c:v>1</c:v>
                </c:pt>
                <c:pt idx="6812">
                  <c:v>1</c:v>
                </c:pt>
                <c:pt idx="6813">
                  <c:v>1</c:v>
                </c:pt>
                <c:pt idx="6814">
                  <c:v>1</c:v>
                </c:pt>
                <c:pt idx="6815">
                  <c:v>1</c:v>
                </c:pt>
                <c:pt idx="6816">
                  <c:v>1</c:v>
                </c:pt>
                <c:pt idx="6817">
                  <c:v>1</c:v>
                </c:pt>
                <c:pt idx="6818">
                  <c:v>1</c:v>
                </c:pt>
                <c:pt idx="6819">
                  <c:v>1</c:v>
                </c:pt>
                <c:pt idx="6820">
                  <c:v>1</c:v>
                </c:pt>
                <c:pt idx="6821">
                  <c:v>1</c:v>
                </c:pt>
                <c:pt idx="6822">
                  <c:v>1</c:v>
                </c:pt>
                <c:pt idx="6823">
                  <c:v>1</c:v>
                </c:pt>
                <c:pt idx="6824">
                  <c:v>1</c:v>
                </c:pt>
                <c:pt idx="6825">
                  <c:v>1</c:v>
                </c:pt>
                <c:pt idx="6826">
                  <c:v>1</c:v>
                </c:pt>
                <c:pt idx="6827">
                  <c:v>1</c:v>
                </c:pt>
                <c:pt idx="6828">
                  <c:v>1</c:v>
                </c:pt>
                <c:pt idx="6829">
                  <c:v>1</c:v>
                </c:pt>
                <c:pt idx="6830">
                  <c:v>1</c:v>
                </c:pt>
                <c:pt idx="6831">
                  <c:v>1</c:v>
                </c:pt>
                <c:pt idx="6832">
                  <c:v>1</c:v>
                </c:pt>
                <c:pt idx="6833">
                  <c:v>1</c:v>
                </c:pt>
                <c:pt idx="6834">
                  <c:v>1</c:v>
                </c:pt>
                <c:pt idx="6835">
                  <c:v>1</c:v>
                </c:pt>
                <c:pt idx="6836">
                  <c:v>1</c:v>
                </c:pt>
                <c:pt idx="6837">
                  <c:v>1</c:v>
                </c:pt>
                <c:pt idx="6838">
                  <c:v>1</c:v>
                </c:pt>
                <c:pt idx="6839">
                  <c:v>1</c:v>
                </c:pt>
                <c:pt idx="6840">
                  <c:v>1</c:v>
                </c:pt>
                <c:pt idx="6841">
                  <c:v>1</c:v>
                </c:pt>
                <c:pt idx="6842">
                  <c:v>1</c:v>
                </c:pt>
                <c:pt idx="6843">
                  <c:v>1</c:v>
                </c:pt>
                <c:pt idx="6844">
                  <c:v>1</c:v>
                </c:pt>
                <c:pt idx="6845">
                  <c:v>1</c:v>
                </c:pt>
                <c:pt idx="6846">
                  <c:v>1</c:v>
                </c:pt>
                <c:pt idx="6847">
                  <c:v>1</c:v>
                </c:pt>
                <c:pt idx="6848">
                  <c:v>1</c:v>
                </c:pt>
                <c:pt idx="6849">
                  <c:v>1</c:v>
                </c:pt>
                <c:pt idx="6850">
                  <c:v>1</c:v>
                </c:pt>
                <c:pt idx="6851">
                  <c:v>1</c:v>
                </c:pt>
                <c:pt idx="6852">
                  <c:v>1</c:v>
                </c:pt>
                <c:pt idx="6853">
                  <c:v>1</c:v>
                </c:pt>
                <c:pt idx="6854">
                  <c:v>1</c:v>
                </c:pt>
                <c:pt idx="6855">
                  <c:v>1</c:v>
                </c:pt>
                <c:pt idx="6856">
                  <c:v>1</c:v>
                </c:pt>
                <c:pt idx="6857">
                  <c:v>1</c:v>
                </c:pt>
                <c:pt idx="6858">
                  <c:v>1</c:v>
                </c:pt>
                <c:pt idx="6859">
                  <c:v>1</c:v>
                </c:pt>
                <c:pt idx="6860">
                  <c:v>1</c:v>
                </c:pt>
                <c:pt idx="6861">
                  <c:v>1</c:v>
                </c:pt>
                <c:pt idx="6862">
                  <c:v>1</c:v>
                </c:pt>
                <c:pt idx="6863">
                  <c:v>1</c:v>
                </c:pt>
                <c:pt idx="6864">
                  <c:v>1</c:v>
                </c:pt>
                <c:pt idx="6865">
                  <c:v>1</c:v>
                </c:pt>
                <c:pt idx="6866">
                  <c:v>1</c:v>
                </c:pt>
                <c:pt idx="6867">
                  <c:v>1</c:v>
                </c:pt>
                <c:pt idx="6868">
                  <c:v>1</c:v>
                </c:pt>
                <c:pt idx="6869">
                  <c:v>1</c:v>
                </c:pt>
                <c:pt idx="6870">
                  <c:v>1</c:v>
                </c:pt>
                <c:pt idx="6871">
                  <c:v>1</c:v>
                </c:pt>
                <c:pt idx="6872">
                  <c:v>1</c:v>
                </c:pt>
                <c:pt idx="6873">
                  <c:v>1</c:v>
                </c:pt>
                <c:pt idx="6874">
                  <c:v>1</c:v>
                </c:pt>
                <c:pt idx="6875">
                  <c:v>1</c:v>
                </c:pt>
                <c:pt idx="6876">
                  <c:v>1</c:v>
                </c:pt>
                <c:pt idx="6877">
                  <c:v>1</c:v>
                </c:pt>
                <c:pt idx="6878">
                  <c:v>1</c:v>
                </c:pt>
                <c:pt idx="6879">
                  <c:v>1</c:v>
                </c:pt>
                <c:pt idx="6880">
                  <c:v>1</c:v>
                </c:pt>
                <c:pt idx="6881">
                  <c:v>1</c:v>
                </c:pt>
                <c:pt idx="6882">
                  <c:v>1</c:v>
                </c:pt>
                <c:pt idx="6883">
                  <c:v>1</c:v>
                </c:pt>
                <c:pt idx="6884">
                  <c:v>1</c:v>
                </c:pt>
                <c:pt idx="6885">
                  <c:v>1</c:v>
                </c:pt>
                <c:pt idx="6886">
                  <c:v>1</c:v>
                </c:pt>
                <c:pt idx="6887">
                  <c:v>1</c:v>
                </c:pt>
                <c:pt idx="6888">
                  <c:v>1</c:v>
                </c:pt>
                <c:pt idx="6889">
                  <c:v>1</c:v>
                </c:pt>
                <c:pt idx="6890">
                  <c:v>1</c:v>
                </c:pt>
                <c:pt idx="6891">
                  <c:v>1</c:v>
                </c:pt>
                <c:pt idx="6892">
                  <c:v>1</c:v>
                </c:pt>
                <c:pt idx="6893">
                  <c:v>1</c:v>
                </c:pt>
                <c:pt idx="6894">
                  <c:v>1</c:v>
                </c:pt>
                <c:pt idx="6895">
                  <c:v>1</c:v>
                </c:pt>
                <c:pt idx="6896">
                  <c:v>1</c:v>
                </c:pt>
                <c:pt idx="6897">
                  <c:v>1</c:v>
                </c:pt>
                <c:pt idx="6898">
                  <c:v>1</c:v>
                </c:pt>
                <c:pt idx="6899">
                  <c:v>1</c:v>
                </c:pt>
                <c:pt idx="6900">
                  <c:v>1</c:v>
                </c:pt>
                <c:pt idx="6901">
                  <c:v>1</c:v>
                </c:pt>
                <c:pt idx="6902">
                  <c:v>1</c:v>
                </c:pt>
                <c:pt idx="6903">
                  <c:v>1</c:v>
                </c:pt>
                <c:pt idx="6904">
                  <c:v>1</c:v>
                </c:pt>
                <c:pt idx="6905">
                  <c:v>1</c:v>
                </c:pt>
                <c:pt idx="6906">
                  <c:v>1</c:v>
                </c:pt>
                <c:pt idx="6907">
                  <c:v>1</c:v>
                </c:pt>
                <c:pt idx="6908">
                  <c:v>1</c:v>
                </c:pt>
                <c:pt idx="6909">
                  <c:v>1</c:v>
                </c:pt>
                <c:pt idx="6910">
                  <c:v>1</c:v>
                </c:pt>
                <c:pt idx="6911">
                  <c:v>1</c:v>
                </c:pt>
                <c:pt idx="6912">
                  <c:v>1</c:v>
                </c:pt>
                <c:pt idx="6913">
                  <c:v>1</c:v>
                </c:pt>
                <c:pt idx="6914">
                  <c:v>1</c:v>
                </c:pt>
                <c:pt idx="6915">
                  <c:v>1</c:v>
                </c:pt>
                <c:pt idx="6916">
                  <c:v>1</c:v>
                </c:pt>
                <c:pt idx="6917">
                  <c:v>1</c:v>
                </c:pt>
                <c:pt idx="6918">
                  <c:v>1</c:v>
                </c:pt>
                <c:pt idx="6919">
                  <c:v>1</c:v>
                </c:pt>
                <c:pt idx="6920">
                  <c:v>1</c:v>
                </c:pt>
                <c:pt idx="6921">
                  <c:v>1</c:v>
                </c:pt>
                <c:pt idx="6922">
                  <c:v>1</c:v>
                </c:pt>
                <c:pt idx="6923">
                  <c:v>1</c:v>
                </c:pt>
                <c:pt idx="6924">
                  <c:v>1</c:v>
                </c:pt>
                <c:pt idx="6925">
                  <c:v>1</c:v>
                </c:pt>
                <c:pt idx="6926">
                  <c:v>1</c:v>
                </c:pt>
                <c:pt idx="6927">
                  <c:v>1</c:v>
                </c:pt>
                <c:pt idx="6928">
                  <c:v>1</c:v>
                </c:pt>
                <c:pt idx="6929">
                  <c:v>1</c:v>
                </c:pt>
                <c:pt idx="6930">
                  <c:v>1</c:v>
                </c:pt>
                <c:pt idx="6931">
                  <c:v>1</c:v>
                </c:pt>
                <c:pt idx="6932">
                  <c:v>1</c:v>
                </c:pt>
                <c:pt idx="6933">
                  <c:v>1</c:v>
                </c:pt>
                <c:pt idx="6934">
                  <c:v>1</c:v>
                </c:pt>
                <c:pt idx="6935">
                  <c:v>1</c:v>
                </c:pt>
                <c:pt idx="6936">
                  <c:v>1</c:v>
                </c:pt>
                <c:pt idx="6937">
                  <c:v>1</c:v>
                </c:pt>
                <c:pt idx="6938">
                  <c:v>1</c:v>
                </c:pt>
                <c:pt idx="6939">
                  <c:v>1</c:v>
                </c:pt>
                <c:pt idx="6940">
                  <c:v>1</c:v>
                </c:pt>
                <c:pt idx="6941">
                  <c:v>1</c:v>
                </c:pt>
                <c:pt idx="6942">
                  <c:v>1</c:v>
                </c:pt>
                <c:pt idx="6943">
                  <c:v>1</c:v>
                </c:pt>
                <c:pt idx="6944">
                  <c:v>1</c:v>
                </c:pt>
                <c:pt idx="6945">
                  <c:v>1</c:v>
                </c:pt>
                <c:pt idx="6946">
                  <c:v>1</c:v>
                </c:pt>
                <c:pt idx="6947">
                  <c:v>1</c:v>
                </c:pt>
                <c:pt idx="6948">
                  <c:v>1</c:v>
                </c:pt>
                <c:pt idx="6949">
                  <c:v>1</c:v>
                </c:pt>
                <c:pt idx="6950">
                  <c:v>1</c:v>
                </c:pt>
                <c:pt idx="6951">
                  <c:v>1</c:v>
                </c:pt>
                <c:pt idx="6952">
                  <c:v>1</c:v>
                </c:pt>
                <c:pt idx="6953">
                  <c:v>1</c:v>
                </c:pt>
                <c:pt idx="6954">
                  <c:v>1</c:v>
                </c:pt>
                <c:pt idx="6955">
                  <c:v>1</c:v>
                </c:pt>
                <c:pt idx="6956">
                  <c:v>1</c:v>
                </c:pt>
                <c:pt idx="6957">
                  <c:v>1</c:v>
                </c:pt>
                <c:pt idx="6958">
                  <c:v>1</c:v>
                </c:pt>
                <c:pt idx="6959">
                  <c:v>1</c:v>
                </c:pt>
                <c:pt idx="6960">
                  <c:v>1</c:v>
                </c:pt>
                <c:pt idx="6961">
                  <c:v>1</c:v>
                </c:pt>
                <c:pt idx="6962">
                  <c:v>1</c:v>
                </c:pt>
                <c:pt idx="6963">
                  <c:v>1</c:v>
                </c:pt>
                <c:pt idx="6964">
                  <c:v>1</c:v>
                </c:pt>
                <c:pt idx="6965">
                  <c:v>1</c:v>
                </c:pt>
                <c:pt idx="6966">
                  <c:v>1</c:v>
                </c:pt>
                <c:pt idx="6967">
                  <c:v>1</c:v>
                </c:pt>
                <c:pt idx="6968">
                  <c:v>1</c:v>
                </c:pt>
                <c:pt idx="6969">
                  <c:v>1</c:v>
                </c:pt>
                <c:pt idx="6970">
                  <c:v>1</c:v>
                </c:pt>
                <c:pt idx="6971">
                  <c:v>1</c:v>
                </c:pt>
                <c:pt idx="6972">
                  <c:v>1</c:v>
                </c:pt>
                <c:pt idx="6973">
                  <c:v>1</c:v>
                </c:pt>
                <c:pt idx="6974">
                  <c:v>1</c:v>
                </c:pt>
                <c:pt idx="6975">
                  <c:v>1</c:v>
                </c:pt>
                <c:pt idx="6976">
                  <c:v>1</c:v>
                </c:pt>
                <c:pt idx="6977">
                  <c:v>1</c:v>
                </c:pt>
                <c:pt idx="6978">
                  <c:v>1</c:v>
                </c:pt>
                <c:pt idx="6979">
                  <c:v>1</c:v>
                </c:pt>
                <c:pt idx="6980">
                  <c:v>1</c:v>
                </c:pt>
                <c:pt idx="6981">
                  <c:v>1</c:v>
                </c:pt>
                <c:pt idx="6982">
                  <c:v>1</c:v>
                </c:pt>
                <c:pt idx="6983">
                  <c:v>1</c:v>
                </c:pt>
                <c:pt idx="6984">
                  <c:v>1</c:v>
                </c:pt>
                <c:pt idx="6985">
                  <c:v>1</c:v>
                </c:pt>
                <c:pt idx="6986">
                  <c:v>1</c:v>
                </c:pt>
                <c:pt idx="6987">
                  <c:v>1</c:v>
                </c:pt>
                <c:pt idx="6988">
                  <c:v>1</c:v>
                </c:pt>
                <c:pt idx="6989">
                  <c:v>1</c:v>
                </c:pt>
                <c:pt idx="6990">
                  <c:v>1</c:v>
                </c:pt>
                <c:pt idx="6991">
                  <c:v>1</c:v>
                </c:pt>
                <c:pt idx="6992">
                  <c:v>1</c:v>
                </c:pt>
                <c:pt idx="6993">
                  <c:v>1</c:v>
                </c:pt>
                <c:pt idx="6994">
                  <c:v>1</c:v>
                </c:pt>
                <c:pt idx="6995">
                  <c:v>1</c:v>
                </c:pt>
                <c:pt idx="6996">
                  <c:v>1</c:v>
                </c:pt>
                <c:pt idx="6997">
                  <c:v>1</c:v>
                </c:pt>
                <c:pt idx="6998">
                  <c:v>1</c:v>
                </c:pt>
                <c:pt idx="6999">
                  <c:v>1</c:v>
                </c:pt>
                <c:pt idx="7000">
                  <c:v>1</c:v>
                </c:pt>
                <c:pt idx="7001">
                  <c:v>1</c:v>
                </c:pt>
                <c:pt idx="7002">
                  <c:v>1</c:v>
                </c:pt>
                <c:pt idx="7003">
                  <c:v>1</c:v>
                </c:pt>
                <c:pt idx="7004">
                  <c:v>1</c:v>
                </c:pt>
                <c:pt idx="7005">
                  <c:v>1</c:v>
                </c:pt>
                <c:pt idx="7006">
                  <c:v>1</c:v>
                </c:pt>
                <c:pt idx="7007">
                  <c:v>1</c:v>
                </c:pt>
                <c:pt idx="7008">
                  <c:v>1</c:v>
                </c:pt>
                <c:pt idx="7009">
                  <c:v>1</c:v>
                </c:pt>
                <c:pt idx="7010">
                  <c:v>1</c:v>
                </c:pt>
                <c:pt idx="7011">
                  <c:v>1</c:v>
                </c:pt>
                <c:pt idx="7012">
                  <c:v>1</c:v>
                </c:pt>
                <c:pt idx="7013">
                  <c:v>1</c:v>
                </c:pt>
                <c:pt idx="7014">
                  <c:v>1</c:v>
                </c:pt>
                <c:pt idx="7015">
                  <c:v>1</c:v>
                </c:pt>
                <c:pt idx="7016">
                  <c:v>1</c:v>
                </c:pt>
                <c:pt idx="7017">
                  <c:v>1</c:v>
                </c:pt>
                <c:pt idx="7018">
                  <c:v>1</c:v>
                </c:pt>
                <c:pt idx="7019">
                  <c:v>1</c:v>
                </c:pt>
                <c:pt idx="7020">
                  <c:v>1</c:v>
                </c:pt>
                <c:pt idx="7021">
                  <c:v>1</c:v>
                </c:pt>
                <c:pt idx="7022">
                  <c:v>1</c:v>
                </c:pt>
                <c:pt idx="7023">
                  <c:v>1</c:v>
                </c:pt>
                <c:pt idx="7024">
                  <c:v>1</c:v>
                </c:pt>
                <c:pt idx="7025">
                  <c:v>1</c:v>
                </c:pt>
                <c:pt idx="7026">
                  <c:v>1</c:v>
                </c:pt>
                <c:pt idx="7027">
                  <c:v>1</c:v>
                </c:pt>
                <c:pt idx="7028">
                  <c:v>1</c:v>
                </c:pt>
                <c:pt idx="7029">
                  <c:v>1</c:v>
                </c:pt>
                <c:pt idx="7030">
                  <c:v>1</c:v>
                </c:pt>
                <c:pt idx="7031">
                  <c:v>1</c:v>
                </c:pt>
                <c:pt idx="7032">
                  <c:v>1</c:v>
                </c:pt>
                <c:pt idx="7033">
                  <c:v>1</c:v>
                </c:pt>
                <c:pt idx="7034">
                  <c:v>1</c:v>
                </c:pt>
                <c:pt idx="7035">
                  <c:v>1</c:v>
                </c:pt>
                <c:pt idx="7036">
                  <c:v>1</c:v>
                </c:pt>
                <c:pt idx="7037">
                  <c:v>1</c:v>
                </c:pt>
                <c:pt idx="7038">
                  <c:v>1</c:v>
                </c:pt>
                <c:pt idx="7039">
                  <c:v>1</c:v>
                </c:pt>
                <c:pt idx="7040">
                  <c:v>1</c:v>
                </c:pt>
                <c:pt idx="7041">
                  <c:v>1</c:v>
                </c:pt>
                <c:pt idx="7042">
                  <c:v>1</c:v>
                </c:pt>
                <c:pt idx="7043">
                  <c:v>1</c:v>
                </c:pt>
                <c:pt idx="7044">
                  <c:v>1</c:v>
                </c:pt>
                <c:pt idx="7045">
                  <c:v>1</c:v>
                </c:pt>
                <c:pt idx="7046">
                  <c:v>1</c:v>
                </c:pt>
                <c:pt idx="7047">
                  <c:v>1</c:v>
                </c:pt>
                <c:pt idx="7048">
                  <c:v>1</c:v>
                </c:pt>
                <c:pt idx="7049">
                  <c:v>1</c:v>
                </c:pt>
                <c:pt idx="7050">
                  <c:v>1</c:v>
                </c:pt>
                <c:pt idx="7051">
                  <c:v>1</c:v>
                </c:pt>
                <c:pt idx="7052">
                  <c:v>1</c:v>
                </c:pt>
                <c:pt idx="7053">
                  <c:v>1</c:v>
                </c:pt>
                <c:pt idx="7054">
                  <c:v>1</c:v>
                </c:pt>
                <c:pt idx="7055">
                  <c:v>1</c:v>
                </c:pt>
                <c:pt idx="7056">
                  <c:v>1</c:v>
                </c:pt>
                <c:pt idx="7057">
                  <c:v>1</c:v>
                </c:pt>
                <c:pt idx="7058">
                  <c:v>1</c:v>
                </c:pt>
                <c:pt idx="7059">
                  <c:v>1</c:v>
                </c:pt>
                <c:pt idx="7060">
                  <c:v>1</c:v>
                </c:pt>
                <c:pt idx="7061">
                  <c:v>1</c:v>
                </c:pt>
                <c:pt idx="7062">
                  <c:v>1</c:v>
                </c:pt>
                <c:pt idx="7063">
                  <c:v>1</c:v>
                </c:pt>
                <c:pt idx="7064">
                  <c:v>1</c:v>
                </c:pt>
                <c:pt idx="7065">
                  <c:v>1</c:v>
                </c:pt>
                <c:pt idx="7066">
                  <c:v>1</c:v>
                </c:pt>
                <c:pt idx="7067">
                  <c:v>1</c:v>
                </c:pt>
                <c:pt idx="7068">
                  <c:v>1</c:v>
                </c:pt>
                <c:pt idx="7069">
                  <c:v>1</c:v>
                </c:pt>
                <c:pt idx="7070">
                  <c:v>1</c:v>
                </c:pt>
                <c:pt idx="7071">
                  <c:v>1</c:v>
                </c:pt>
                <c:pt idx="7072">
                  <c:v>1</c:v>
                </c:pt>
                <c:pt idx="7073">
                  <c:v>1</c:v>
                </c:pt>
                <c:pt idx="7074">
                  <c:v>1</c:v>
                </c:pt>
                <c:pt idx="7075">
                  <c:v>1</c:v>
                </c:pt>
                <c:pt idx="7076">
                  <c:v>1</c:v>
                </c:pt>
                <c:pt idx="7077">
                  <c:v>1</c:v>
                </c:pt>
                <c:pt idx="7078">
                  <c:v>1</c:v>
                </c:pt>
                <c:pt idx="7079">
                  <c:v>1</c:v>
                </c:pt>
                <c:pt idx="7080">
                  <c:v>1</c:v>
                </c:pt>
                <c:pt idx="7081">
                  <c:v>1</c:v>
                </c:pt>
                <c:pt idx="7082">
                  <c:v>1</c:v>
                </c:pt>
                <c:pt idx="7083">
                  <c:v>1</c:v>
                </c:pt>
                <c:pt idx="7084">
                  <c:v>1</c:v>
                </c:pt>
                <c:pt idx="7085">
                  <c:v>1</c:v>
                </c:pt>
                <c:pt idx="7086">
                  <c:v>1</c:v>
                </c:pt>
                <c:pt idx="7087">
                  <c:v>1</c:v>
                </c:pt>
                <c:pt idx="7088">
                  <c:v>1</c:v>
                </c:pt>
                <c:pt idx="7089">
                  <c:v>1</c:v>
                </c:pt>
                <c:pt idx="7090">
                  <c:v>1</c:v>
                </c:pt>
                <c:pt idx="7091">
                  <c:v>1</c:v>
                </c:pt>
                <c:pt idx="7092">
                  <c:v>1</c:v>
                </c:pt>
                <c:pt idx="7093">
                  <c:v>1</c:v>
                </c:pt>
                <c:pt idx="7094">
                  <c:v>1</c:v>
                </c:pt>
                <c:pt idx="7095">
                  <c:v>1</c:v>
                </c:pt>
                <c:pt idx="7096">
                  <c:v>1</c:v>
                </c:pt>
                <c:pt idx="7097">
                  <c:v>1</c:v>
                </c:pt>
                <c:pt idx="7098">
                  <c:v>1</c:v>
                </c:pt>
                <c:pt idx="7099">
                  <c:v>1</c:v>
                </c:pt>
                <c:pt idx="7100">
                  <c:v>1</c:v>
                </c:pt>
                <c:pt idx="7101">
                  <c:v>1</c:v>
                </c:pt>
                <c:pt idx="7102">
                  <c:v>1</c:v>
                </c:pt>
                <c:pt idx="7103">
                  <c:v>1</c:v>
                </c:pt>
                <c:pt idx="7104">
                  <c:v>1</c:v>
                </c:pt>
                <c:pt idx="7105">
                  <c:v>1</c:v>
                </c:pt>
                <c:pt idx="7106">
                  <c:v>1</c:v>
                </c:pt>
                <c:pt idx="7107">
                  <c:v>1</c:v>
                </c:pt>
                <c:pt idx="7108">
                  <c:v>1</c:v>
                </c:pt>
                <c:pt idx="7109">
                  <c:v>1</c:v>
                </c:pt>
                <c:pt idx="7110">
                  <c:v>1</c:v>
                </c:pt>
                <c:pt idx="7111">
                  <c:v>1</c:v>
                </c:pt>
                <c:pt idx="7112">
                  <c:v>1</c:v>
                </c:pt>
                <c:pt idx="7113">
                  <c:v>1</c:v>
                </c:pt>
                <c:pt idx="7114">
                  <c:v>1</c:v>
                </c:pt>
                <c:pt idx="7115">
                  <c:v>1</c:v>
                </c:pt>
                <c:pt idx="7116">
                  <c:v>1</c:v>
                </c:pt>
                <c:pt idx="7117">
                  <c:v>1</c:v>
                </c:pt>
                <c:pt idx="7118">
                  <c:v>1</c:v>
                </c:pt>
                <c:pt idx="7119">
                  <c:v>1</c:v>
                </c:pt>
                <c:pt idx="7120">
                  <c:v>1</c:v>
                </c:pt>
                <c:pt idx="7121">
                  <c:v>1</c:v>
                </c:pt>
                <c:pt idx="7122">
                  <c:v>1</c:v>
                </c:pt>
                <c:pt idx="7123">
                  <c:v>1</c:v>
                </c:pt>
                <c:pt idx="7124">
                  <c:v>1</c:v>
                </c:pt>
                <c:pt idx="7125">
                  <c:v>1</c:v>
                </c:pt>
                <c:pt idx="7126">
                  <c:v>1</c:v>
                </c:pt>
                <c:pt idx="7127">
                  <c:v>1</c:v>
                </c:pt>
                <c:pt idx="7128">
                  <c:v>1</c:v>
                </c:pt>
                <c:pt idx="7129">
                  <c:v>1</c:v>
                </c:pt>
                <c:pt idx="7130">
                  <c:v>1</c:v>
                </c:pt>
                <c:pt idx="7131">
                  <c:v>1</c:v>
                </c:pt>
                <c:pt idx="7132">
                  <c:v>1</c:v>
                </c:pt>
                <c:pt idx="7133">
                  <c:v>1</c:v>
                </c:pt>
                <c:pt idx="7134">
                  <c:v>1</c:v>
                </c:pt>
                <c:pt idx="7135">
                  <c:v>1</c:v>
                </c:pt>
                <c:pt idx="7136">
                  <c:v>1</c:v>
                </c:pt>
                <c:pt idx="7137">
                  <c:v>1</c:v>
                </c:pt>
                <c:pt idx="7138">
                  <c:v>1</c:v>
                </c:pt>
                <c:pt idx="7139">
                  <c:v>1</c:v>
                </c:pt>
                <c:pt idx="7140">
                  <c:v>1</c:v>
                </c:pt>
                <c:pt idx="7141">
                  <c:v>1</c:v>
                </c:pt>
                <c:pt idx="7142">
                  <c:v>1</c:v>
                </c:pt>
                <c:pt idx="7143">
                  <c:v>1</c:v>
                </c:pt>
                <c:pt idx="7144">
                  <c:v>1</c:v>
                </c:pt>
                <c:pt idx="7145">
                  <c:v>1</c:v>
                </c:pt>
                <c:pt idx="7146">
                  <c:v>1</c:v>
                </c:pt>
                <c:pt idx="7147">
                  <c:v>1</c:v>
                </c:pt>
                <c:pt idx="7148">
                  <c:v>1</c:v>
                </c:pt>
                <c:pt idx="7149">
                  <c:v>1</c:v>
                </c:pt>
                <c:pt idx="7150">
                  <c:v>1</c:v>
                </c:pt>
                <c:pt idx="7151">
                  <c:v>1</c:v>
                </c:pt>
                <c:pt idx="7152">
                  <c:v>1</c:v>
                </c:pt>
                <c:pt idx="7153">
                  <c:v>1</c:v>
                </c:pt>
                <c:pt idx="7154">
                  <c:v>1</c:v>
                </c:pt>
                <c:pt idx="7155">
                  <c:v>1</c:v>
                </c:pt>
                <c:pt idx="7156">
                  <c:v>1</c:v>
                </c:pt>
                <c:pt idx="7157">
                  <c:v>1</c:v>
                </c:pt>
                <c:pt idx="7158">
                  <c:v>1</c:v>
                </c:pt>
                <c:pt idx="7159">
                  <c:v>1</c:v>
                </c:pt>
                <c:pt idx="7160">
                  <c:v>1</c:v>
                </c:pt>
                <c:pt idx="7161">
                  <c:v>1</c:v>
                </c:pt>
                <c:pt idx="7162">
                  <c:v>1</c:v>
                </c:pt>
                <c:pt idx="7163">
                  <c:v>1</c:v>
                </c:pt>
                <c:pt idx="7164">
                  <c:v>1</c:v>
                </c:pt>
                <c:pt idx="7165">
                  <c:v>1</c:v>
                </c:pt>
                <c:pt idx="7166">
                  <c:v>1</c:v>
                </c:pt>
                <c:pt idx="7167">
                  <c:v>1</c:v>
                </c:pt>
                <c:pt idx="7168">
                  <c:v>1</c:v>
                </c:pt>
                <c:pt idx="7169">
                  <c:v>1</c:v>
                </c:pt>
                <c:pt idx="7170">
                  <c:v>1</c:v>
                </c:pt>
                <c:pt idx="7171">
                  <c:v>1</c:v>
                </c:pt>
                <c:pt idx="7172">
                  <c:v>1</c:v>
                </c:pt>
                <c:pt idx="7173">
                  <c:v>1</c:v>
                </c:pt>
                <c:pt idx="7174">
                  <c:v>1</c:v>
                </c:pt>
                <c:pt idx="7175">
                  <c:v>1</c:v>
                </c:pt>
                <c:pt idx="7176">
                  <c:v>1</c:v>
                </c:pt>
                <c:pt idx="7177">
                  <c:v>1</c:v>
                </c:pt>
                <c:pt idx="7178">
                  <c:v>1</c:v>
                </c:pt>
                <c:pt idx="7179">
                  <c:v>1</c:v>
                </c:pt>
                <c:pt idx="7180">
                  <c:v>1</c:v>
                </c:pt>
                <c:pt idx="7181">
                  <c:v>1</c:v>
                </c:pt>
                <c:pt idx="7182">
                  <c:v>1</c:v>
                </c:pt>
                <c:pt idx="7183">
                  <c:v>1</c:v>
                </c:pt>
                <c:pt idx="7184">
                  <c:v>1</c:v>
                </c:pt>
                <c:pt idx="7185">
                  <c:v>1</c:v>
                </c:pt>
                <c:pt idx="7186">
                  <c:v>1</c:v>
                </c:pt>
                <c:pt idx="7187">
                  <c:v>1</c:v>
                </c:pt>
                <c:pt idx="7188">
                  <c:v>1</c:v>
                </c:pt>
                <c:pt idx="7189">
                  <c:v>1</c:v>
                </c:pt>
                <c:pt idx="7190">
                  <c:v>1</c:v>
                </c:pt>
                <c:pt idx="7191">
                  <c:v>1</c:v>
                </c:pt>
                <c:pt idx="7192">
                  <c:v>1</c:v>
                </c:pt>
                <c:pt idx="7193">
                  <c:v>1</c:v>
                </c:pt>
                <c:pt idx="7194">
                  <c:v>1</c:v>
                </c:pt>
                <c:pt idx="7195">
                  <c:v>1</c:v>
                </c:pt>
                <c:pt idx="7196">
                  <c:v>1</c:v>
                </c:pt>
                <c:pt idx="7197">
                  <c:v>1</c:v>
                </c:pt>
                <c:pt idx="7198">
                  <c:v>1</c:v>
                </c:pt>
                <c:pt idx="7199">
                  <c:v>1</c:v>
                </c:pt>
                <c:pt idx="7200">
                  <c:v>1</c:v>
                </c:pt>
                <c:pt idx="7201">
                  <c:v>1</c:v>
                </c:pt>
                <c:pt idx="7202">
                  <c:v>1</c:v>
                </c:pt>
                <c:pt idx="7203">
                  <c:v>1</c:v>
                </c:pt>
                <c:pt idx="7204">
                  <c:v>1</c:v>
                </c:pt>
                <c:pt idx="7205">
                  <c:v>1</c:v>
                </c:pt>
                <c:pt idx="7206">
                  <c:v>1</c:v>
                </c:pt>
                <c:pt idx="7207">
                  <c:v>1</c:v>
                </c:pt>
                <c:pt idx="7208">
                  <c:v>1</c:v>
                </c:pt>
                <c:pt idx="7209">
                  <c:v>1</c:v>
                </c:pt>
                <c:pt idx="7210">
                  <c:v>1</c:v>
                </c:pt>
                <c:pt idx="7211">
                  <c:v>1</c:v>
                </c:pt>
                <c:pt idx="7212">
                  <c:v>1</c:v>
                </c:pt>
                <c:pt idx="7213">
                  <c:v>1</c:v>
                </c:pt>
                <c:pt idx="7214">
                  <c:v>1</c:v>
                </c:pt>
                <c:pt idx="7215">
                  <c:v>1</c:v>
                </c:pt>
                <c:pt idx="7216">
                  <c:v>1</c:v>
                </c:pt>
                <c:pt idx="7217">
                  <c:v>1</c:v>
                </c:pt>
                <c:pt idx="7218">
                  <c:v>1</c:v>
                </c:pt>
                <c:pt idx="7219">
                  <c:v>1</c:v>
                </c:pt>
                <c:pt idx="7220">
                  <c:v>1</c:v>
                </c:pt>
                <c:pt idx="7221">
                  <c:v>1</c:v>
                </c:pt>
                <c:pt idx="7222">
                  <c:v>1</c:v>
                </c:pt>
                <c:pt idx="7223">
                  <c:v>1</c:v>
                </c:pt>
                <c:pt idx="7224">
                  <c:v>1</c:v>
                </c:pt>
                <c:pt idx="7225">
                  <c:v>1</c:v>
                </c:pt>
                <c:pt idx="7226">
                  <c:v>1</c:v>
                </c:pt>
                <c:pt idx="7227">
                  <c:v>1</c:v>
                </c:pt>
                <c:pt idx="7228">
                  <c:v>1</c:v>
                </c:pt>
                <c:pt idx="7229">
                  <c:v>1</c:v>
                </c:pt>
                <c:pt idx="7230">
                  <c:v>1</c:v>
                </c:pt>
                <c:pt idx="7231">
                  <c:v>1</c:v>
                </c:pt>
                <c:pt idx="7232">
                  <c:v>1</c:v>
                </c:pt>
                <c:pt idx="7233">
                  <c:v>1</c:v>
                </c:pt>
                <c:pt idx="7234">
                  <c:v>1</c:v>
                </c:pt>
                <c:pt idx="7235">
                  <c:v>1</c:v>
                </c:pt>
                <c:pt idx="7236">
                  <c:v>1</c:v>
                </c:pt>
                <c:pt idx="7237">
                  <c:v>1</c:v>
                </c:pt>
                <c:pt idx="7238">
                  <c:v>1</c:v>
                </c:pt>
                <c:pt idx="7239">
                  <c:v>1</c:v>
                </c:pt>
                <c:pt idx="7240">
                  <c:v>1</c:v>
                </c:pt>
                <c:pt idx="7241">
                  <c:v>1</c:v>
                </c:pt>
                <c:pt idx="7242">
                  <c:v>1</c:v>
                </c:pt>
                <c:pt idx="7243">
                  <c:v>1</c:v>
                </c:pt>
                <c:pt idx="7244">
                  <c:v>1</c:v>
                </c:pt>
                <c:pt idx="7245">
                  <c:v>1</c:v>
                </c:pt>
                <c:pt idx="7246">
                  <c:v>1</c:v>
                </c:pt>
                <c:pt idx="7247">
                  <c:v>1</c:v>
                </c:pt>
                <c:pt idx="7248">
                  <c:v>1</c:v>
                </c:pt>
                <c:pt idx="7249">
                  <c:v>1</c:v>
                </c:pt>
                <c:pt idx="7250">
                  <c:v>1</c:v>
                </c:pt>
                <c:pt idx="7251">
                  <c:v>1</c:v>
                </c:pt>
                <c:pt idx="7252">
                  <c:v>1</c:v>
                </c:pt>
                <c:pt idx="7253">
                  <c:v>1</c:v>
                </c:pt>
                <c:pt idx="7254">
                  <c:v>1</c:v>
                </c:pt>
                <c:pt idx="7255">
                  <c:v>1</c:v>
                </c:pt>
                <c:pt idx="7256">
                  <c:v>1</c:v>
                </c:pt>
                <c:pt idx="7257">
                  <c:v>1</c:v>
                </c:pt>
                <c:pt idx="7258">
                  <c:v>1</c:v>
                </c:pt>
                <c:pt idx="7259">
                  <c:v>1</c:v>
                </c:pt>
                <c:pt idx="7260">
                  <c:v>1</c:v>
                </c:pt>
                <c:pt idx="7261">
                  <c:v>1</c:v>
                </c:pt>
                <c:pt idx="7262">
                  <c:v>1</c:v>
                </c:pt>
                <c:pt idx="7263">
                  <c:v>1</c:v>
                </c:pt>
                <c:pt idx="7264">
                  <c:v>1</c:v>
                </c:pt>
                <c:pt idx="7265">
                  <c:v>1</c:v>
                </c:pt>
                <c:pt idx="7266">
                  <c:v>1</c:v>
                </c:pt>
                <c:pt idx="7267">
                  <c:v>1</c:v>
                </c:pt>
                <c:pt idx="7268">
                  <c:v>1</c:v>
                </c:pt>
                <c:pt idx="7269">
                  <c:v>1</c:v>
                </c:pt>
                <c:pt idx="7270">
                  <c:v>1</c:v>
                </c:pt>
                <c:pt idx="7271">
                  <c:v>1</c:v>
                </c:pt>
                <c:pt idx="7272">
                  <c:v>1</c:v>
                </c:pt>
                <c:pt idx="7273">
                  <c:v>1</c:v>
                </c:pt>
                <c:pt idx="7274">
                  <c:v>1</c:v>
                </c:pt>
                <c:pt idx="7275">
                  <c:v>1</c:v>
                </c:pt>
                <c:pt idx="7276">
                  <c:v>1</c:v>
                </c:pt>
                <c:pt idx="7277">
                  <c:v>1</c:v>
                </c:pt>
                <c:pt idx="7278">
                  <c:v>1</c:v>
                </c:pt>
                <c:pt idx="7279">
                  <c:v>1</c:v>
                </c:pt>
                <c:pt idx="7280">
                  <c:v>1</c:v>
                </c:pt>
                <c:pt idx="7281">
                  <c:v>1</c:v>
                </c:pt>
                <c:pt idx="7282">
                  <c:v>1</c:v>
                </c:pt>
                <c:pt idx="7283">
                  <c:v>1</c:v>
                </c:pt>
                <c:pt idx="7284">
                  <c:v>1</c:v>
                </c:pt>
                <c:pt idx="7285">
                  <c:v>1</c:v>
                </c:pt>
                <c:pt idx="7286">
                  <c:v>1</c:v>
                </c:pt>
                <c:pt idx="7287">
                  <c:v>1</c:v>
                </c:pt>
                <c:pt idx="7288">
                  <c:v>1</c:v>
                </c:pt>
                <c:pt idx="7289">
                  <c:v>1</c:v>
                </c:pt>
                <c:pt idx="7290">
                  <c:v>1</c:v>
                </c:pt>
                <c:pt idx="7291">
                  <c:v>1</c:v>
                </c:pt>
                <c:pt idx="7292">
                  <c:v>1</c:v>
                </c:pt>
                <c:pt idx="7293">
                  <c:v>1</c:v>
                </c:pt>
                <c:pt idx="7294">
                  <c:v>1</c:v>
                </c:pt>
                <c:pt idx="7295">
                  <c:v>1</c:v>
                </c:pt>
                <c:pt idx="7296">
                  <c:v>1</c:v>
                </c:pt>
                <c:pt idx="7297">
                  <c:v>1</c:v>
                </c:pt>
                <c:pt idx="7298">
                  <c:v>1</c:v>
                </c:pt>
                <c:pt idx="7299">
                  <c:v>1</c:v>
                </c:pt>
                <c:pt idx="7300">
                  <c:v>1</c:v>
                </c:pt>
                <c:pt idx="7301">
                  <c:v>1</c:v>
                </c:pt>
                <c:pt idx="7302">
                  <c:v>1</c:v>
                </c:pt>
                <c:pt idx="7303">
                  <c:v>1</c:v>
                </c:pt>
                <c:pt idx="7304">
                  <c:v>1</c:v>
                </c:pt>
                <c:pt idx="7305">
                  <c:v>1</c:v>
                </c:pt>
                <c:pt idx="7306">
                  <c:v>1</c:v>
                </c:pt>
                <c:pt idx="7307">
                  <c:v>1</c:v>
                </c:pt>
                <c:pt idx="7308">
                  <c:v>1</c:v>
                </c:pt>
                <c:pt idx="7309">
                  <c:v>1</c:v>
                </c:pt>
                <c:pt idx="7310">
                  <c:v>1</c:v>
                </c:pt>
                <c:pt idx="7311">
                  <c:v>1</c:v>
                </c:pt>
                <c:pt idx="7312">
                  <c:v>1</c:v>
                </c:pt>
                <c:pt idx="7313">
                  <c:v>1</c:v>
                </c:pt>
                <c:pt idx="7314">
                  <c:v>1</c:v>
                </c:pt>
                <c:pt idx="7315">
                  <c:v>1</c:v>
                </c:pt>
                <c:pt idx="7316">
                  <c:v>1</c:v>
                </c:pt>
                <c:pt idx="7317">
                  <c:v>1</c:v>
                </c:pt>
                <c:pt idx="7318">
                  <c:v>1</c:v>
                </c:pt>
                <c:pt idx="7319">
                  <c:v>1</c:v>
                </c:pt>
                <c:pt idx="7320">
                  <c:v>1</c:v>
                </c:pt>
                <c:pt idx="7321">
                  <c:v>1</c:v>
                </c:pt>
                <c:pt idx="7322">
                  <c:v>1</c:v>
                </c:pt>
                <c:pt idx="7323">
                  <c:v>1</c:v>
                </c:pt>
                <c:pt idx="7324">
                  <c:v>1</c:v>
                </c:pt>
                <c:pt idx="7325">
                  <c:v>1</c:v>
                </c:pt>
                <c:pt idx="7326">
                  <c:v>1</c:v>
                </c:pt>
                <c:pt idx="7327">
                  <c:v>1</c:v>
                </c:pt>
                <c:pt idx="7328">
                  <c:v>1</c:v>
                </c:pt>
                <c:pt idx="7329">
                  <c:v>1</c:v>
                </c:pt>
                <c:pt idx="7330">
                  <c:v>1</c:v>
                </c:pt>
                <c:pt idx="7331">
                  <c:v>1</c:v>
                </c:pt>
                <c:pt idx="7332">
                  <c:v>1</c:v>
                </c:pt>
                <c:pt idx="7333">
                  <c:v>1</c:v>
                </c:pt>
                <c:pt idx="7334">
                  <c:v>1</c:v>
                </c:pt>
                <c:pt idx="7335">
                  <c:v>1</c:v>
                </c:pt>
                <c:pt idx="7336">
                  <c:v>1</c:v>
                </c:pt>
                <c:pt idx="7337">
                  <c:v>1</c:v>
                </c:pt>
                <c:pt idx="7338">
                  <c:v>1</c:v>
                </c:pt>
                <c:pt idx="7339">
                  <c:v>1</c:v>
                </c:pt>
                <c:pt idx="7340">
                  <c:v>1</c:v>
                </c:pt>
                <c:pt idx="7341">
                  <c:v>1</c:v>
                </c:pt>
                <c:pt idx="7342">
                  <c:v>1</c:v>
                </c:pt>
                <c:pt idx="7343">
                  <c:v>1</c:v>
                </c:pt>
                <c:pt idx="7344">
                  <c:v>1</c:v>
                </c:pt>
                <c:pt idx="7345">
                  <c:v>1</c:v>
                </c:pt>
                <c:pt idx="7346">
                  <c:v>1</c:v>
                </c:pt>
                <c:pt idx="7347">
                  <c:v>1</c:v>
                </c:pt>
                <c:pt idx="7348">
                  <c:v>1</c:v>
                </c:pt>
                <c:pt idx="7349">
                  <c:v>1</c:v>
                </c:pt>
                <c:pt idx="7350">
                  <c:v>1</c:v>
                </c:pt>
                <c:pt idx="7351">
                  <c:v>1</c:v>
                </c:pt>
                <c:pt idx="7352">
                  <c:v>1</c:v>
                </c:pt>
                <c:pt idx="7353">
                  <c:v>1</c:v>
                </c:pt>
                <c:pt idx="7354">
                  <c:v>1</c:v>
                </c:pt>
                <c:pt idx="7355">
                  <c:v>1</c:v>
                </c:pt>
                <c:pt idx="7356">
                  <c:v>1</c:v>
                </c:pt>
                <c:pt idx="7357">
                  <c:v>1</c:v>
                </c:pt>
                <c:pt idx="7358">
                  <c:v>1</c:v>
                </c:pt>
                <c:pt idx="7359">
                  <c:v>1</c:v>
                </c:pt>
                <c:pt idx="7360">
                  <c:v>1</c:v>
                </c:pt>
                <c:pt idx="7361">
                  <c:v>1</c:v>
                </c:pt>
                <c:pt idx="7362">
                  <c:v>1</c:v>
                </c:pt>
                <c:pt idx="7363">
                  <c:v>1</c:v>
                </c:pt>
                <c:pt idx="7364">
                  <c:v>1</c:v>
                </c:pt>
                <c:pt idx="7365">
                  <c:v>1</c:v>
                </c:pt>
                <c:pt idx="7366">
                  <c:v>1</c:v>
                </c:pt>
                <c:pt idx="7367">
                  <c:v>1</c:v>
                </c:pt>
                <c:pt idx="7368">
                  <c:v>1</c:v>
                </c:pt>
                <c:pt idx="7369">
                  <c:v>1</c:v>
                </c:pt>
                <c:pt idx="7370">
                  <c:v>1</c:v>
                </c:pt>
                <c:pt idx="7371">
                  <c:v>1</c:v>
                </c:pt>
                <c:pt idx="7372">
                  <c:v>1</c:v>
                </c:pt>
                <c:pt idx="7373">
                  <c:v>1</c:v>
                </c:pt>
                <c:pt idx="7374">
                  <c:v>1</c:v>
                </c:pt>
                <c:pt idx="7375">
                  <c:v>1</c:v>
                </c:pt>
                <c:pt idx="7376">
                  <c:v>1</c:v>
                </c:pt>
                <c:pt idx="7377">
                  <c:v>1</c:v>
                </c:pt>
                <c:pt idx="7378">
                  <c:v>1</c:v>
                </c:pt>
                <c:pt idx="7379">
                  <c:v>1</c:v>
                </c:pt>
                <c:pt idx="7380">
                  <c:v>1</c:v>
                </c:pt>
                <c:pt idx="7381">
                  <c:v>1</c:v>
                </c:pt>
                <c:pt idx="7382">
                  <c:v>1</c:v>
                </c:pt>
                <c:pt idx="7383">
                  <c:v>1</c:v>
                </c:pt>
                <c:pt idx="7384">
                  <c:v>1</c:v>
                </c:pt>
                <c:pt idx="7385">
                  <c:v>1</c:v>
                </c:pt>
                <c:pt idx="7386">
                  <c:v>1</c:v>
                </c:pt>
                <c:pt idx="7387">
                  <c:v>1</c:v>
                </c:pt>
                <c:pt idx="7388">
                  <c:v>1</c:v>
                </c:pt>
                <c:pt idx="7389">
                  <c:v>1</c:v>
                </c:pt>
                <c:pt idx="7390">
                  <c:v>1</c:v>
                </c:pt>
                <c:pt idx="7391">
                  <c:v>1</c:v>
                </c:pt>
                <c:pt idx="7392">
                  <c:v>1</c:v>
                </c:pt>
                <c:pt idx="7393">
                  <c:v>1</c:v>
                </c:pt>
                <c:pt idx="7394">
                  <c:v>1</c:v>
                </c:pt>
                <c:pt idx="7395">
                  <c:v>1</c:v>
                </c:pt>
                <c:pt idx="7396">
                  <c:v>1</c:v>
                </c:pt>
                <c:pt idx="7397">
                  <c:v>1</c:v>
                </c:pt>
                <c:pt idx="7398">
                  <c:v>1</c:v>
                </c:pt>
                <c:pt idx="7399">
                  <c:v>1</c:v>
                </c:pt>
                <c:pt idx="7400">
                  <c:v>1</c:v>
                </c:pt>
                <c:pt idx="7401">
                  <c:v>1</c:v>
                </c:pt>
                <c:pt idx="7402">
                  <c:v>1</c:v>
                </c:pt>
                <c:pt idx="7403">
                  <c:v>1</c:v>
                </c:pt>
                <c:pt idx="7404">
                  <c:v>1</c:v>
                </c:pt>
                <c:pt idx="7405">
                  <c:v>1</c:v>
                </c:pt>
                <c:pt idx="7406">
                  <c:v>1</c:v>
                </c:pt>
                <c:pt idx="7407">
                  <c:v>1</c:v>
                </c:pt>
                <c:pt idx="7408">
                  <c:v>1</c:v>
                </c:pt>
                <c:pt idx="7409">
                  <c:v>1</c:v>
                </c:pt>
                <c:pt idx="7410">
                  <c:v>1</c:v>
                </c:pt>
                <c:pt idx="7411">
                  <c:v>1</c:v>
                </c:pt>
                <c:pt idx="7412">
                  <c:v>1</c:v>
                </c:pt>
                <c:pt idx="7413">
                  <c:v>1</c:v>
                </c:pt>
                <c:pt idx="7414">
                  <c:v>1</c:v>
                </c:pt>
                <c:pt idx="7415">
                  <c:v>1</c:v>
                </c:pt>
                <c:pt idx="7416">
                  <c:v>1</c:v>
                </c:pt>
                <c:pt idx="7417">
                  <c:v>1</c:v>
                </c:pt>
                <c:pt idx="7418">
                  <c:v>1</c:v>
                </c:pt>
                <c:pt idx="7419">
                  <c:v>1</c:v>
                </c:pt>
                <c:pt idx="7420">
                  <c:v>1</c:v>
                </c:pt>
                <c:pt idx="7421">
                  <c:v>1</c:v>
                </c:pt>
                <c:pt idx="7422">
                  <c:v>1</c:v>
                </c:pt>
                <c:pt idx="7423">
                  <c:v>1</c:v>
                </c:pt>
                <c:pt idx="7424">
                  <c:v>1</c:v>
                </c:pt>
                <c:pt idx="7425">
                  <c:v>1</c:v>
                </c:pt>
                <c:pt idx="7426">
                  <c:v>1</c:v>
                </c:pt>
                <c:pt idx="7427">
                  <c:v>1</c:v>
                </c:pt>
                <c:pt idx="7428">
                  <c:v>1</c:v>
                </c:pt>
                <c:pt idx="7429">
                  <c:v>1</c:v>
                </c:pt>
                <c:pt idx="7430">
                  <c:v>1</c:v>
                </c:pt>
                <c:pt idx="7431">
                  <c:v>1</c:v>
                </c:pt>
                <c:pt idx="7432">
                  <c:v>1</c:v>
                </c:pt>
                <c:pt idx="7433">
                  <c:v>1</c:v>
                </c:pt>
                <c:pt idx="7434">
                  <c:v>1</c:v>
                </c:pt>
                <c:pt idx="7435">
                  <c:v>1</c:v>
                </c:pt>
                <c:pt idx="7436">
                  <c:v>1</c:v>
                </c:pt>
                <c:pt idx="7437">
                  <c:v>1</c:v>
                </c:pt>
                <c:pt idx="7438">
                  <c:v>1</c:v>
                </c:pt>
                <c:pt idx="7439">
                  <c:v>1</c:v>
                </c:pt>
                <c:pt idx="7440">
                  <c:v>1</c:v>
                </c:pt>
                <c:pt idx="7441">
                  <c:v>1</c:v>
                </c:pt>
                <c:pt idx="7442">
                  <c:v>1</c:v>
                </c:pt>
                <c:pt idx="7443">
                  <c:v>1</c:v>
                </c:pt>
                <c:pt idx="7444">
                  <c:v>1</c:v>
                </c:pt>
                <c:pt idx="7445">
                  <c:v>1</c:v>
                </c:pt>
                <c:pt idx="7446">
                  <c:v>1</c:v>
                </c:pt>
                <c:pt idx="7447">
                  <c:v>1</c:v>
                </c:pt>
                <c:pt idx="7448">
                  <c:v>1</c:v>
                </c:pt>
                <c:pt idx="7449">
                  <c:v>1</c:v>
                </c:pt>
                <c:pt idx="7450">
                  <c:v>1</c:v>
                </c:pt>
                <c:pt idx="7451">
                  <c:v>1</c:v>
                </c:pt>
                <c:pt idx="7452">
                  <c:v>1</c:v>
                </c:pt>
                <c:pt idx="7453">
                  <c:v>1</c:v>
                </c:pt>
                <c:pt idx="7454">
                  <c:v>1</c:v>
                </c:pt>
                <c:pt idx="7455">
                  <c:v>1</c:v>
                </c:pt>
                <c:pt idx="7456">
                  <c:v>1</c:v>
                </c:pt>
                <c:pt idx="7457">
                  <c:v>1</c:v>
                </c:pt>
                <c:pt idx="7458">
                  <c:v>1</c:v>
                </c:pt>
                <c:pt idx="7459">
                  <c:v>1</c:v>
                </c:pt>
                <c:pt idx="7460">
                  <c:v>1</c:v>
                </c:pt>
                <c:pt idx="7461">
                  <c:v>1</c:v>
                </c:pt>
                <c:pt idx="7462">
                  <c:v>1</c:v>
                </c:pt>
                <c:pt idx="7463">
                  <c:v>1</c:v>
                </c:pt>
                <c:pt idx="7464">
                  <c:v>1</c:v>
                </c:pt>
                <c:pt idx="7465">
                  <c:v>1</c:v>
                </c:pt>
                <c:pt idx="7466">
                  <c:v>1</c:v>
                </c:pt>
                <c:pt idx="7467">
                  <c:v>1</c:v>
                </c:pt>
                <c:pt idx="7468">
                  <c:v>1</c:v>
                </c:pt>
                <c:pt idx="7469">
                  <c:v>1</c:v>
                </c:pt>
                <c:pt idx="7470">
                  <c:v>1</c:v>
                </c:pt>
                <c:pt idx="7471">
                  <c:v>1</c:v>
                </c:pt>
                <c:pt idx="7472">
                  <c:v>1</c:v>
                </c:pt>
                <c:pt idx="7473">
                  <c:v>1</c:v>
                </c:pt>
                <c:pt idx="7474">
                  <c:v>1</c:v>
                </c:pt>
                <c:pt idx="7475">
                  <c:v>1</c:v>
                </c:pt>
                <c:pt idx="7476">
                  <c:v>1</c:v>
                </c:pt>
                <c:pt idx="7477">
                  <c:v>1</c:v>
                </c:pt>
                <c:pt idx="7478">
                  <c:v>1</c:v>
                </c:pt>
                <c:pt idx="7479">
                  <c:v>1</c:v>
                </c:pt>
                <c:pt idx="7480">
                  <c:v>1</c:v>
                </c:pt>
                <c:pt idx="7481">
                  <c:v>1</c:v>
                </c:pt>
                <c:pt idx="7482">
                  <c:v>1</c:v>
                </c:pt>
                <c:pt idx="7483">
                  <c:v>1</c:v>
                </c:pt>
                <c:pt idx="7484">
                  <c:v>1</c:v>
                </c:pt>
                <c:pt idx="7485">
                  <c:v>1</c:v>
                </c:pt>
                <c:pt idx="7486">
                  <c:v>1</c:v>
                </c:pt>
                <c:pt idx="7487">
                  <c:v>1</c:v>
                </c:pt>
                <c:pt idx="7488">
                  <c:v>1</c:v>
                </c:pt>
                <c:pt idx="7489">
                  <c:v>1</c:v>
                </c:pt>
                <c:pt idx="7490">
                  <c:v>1</c:v>
                </c:pt>
                <c:pt idx="7491">
                  <c:v>1</c:v>
                </c:pt>
                <c:pt idx="7492">
                  <c:v>1</c:v>
                </c:pt>
                <c:pt idx="7493">
                  <c:v>1</c:v>
                </c:pt>
                <c:pt idx="7494">
                  <c:v>1</c:v>
                </c:pt>
                <c:pt idx="7495">
                  <c:v>1</c:v>
                </c:pt>
                <c:pt idx="7496">
                  <c:v>1</c:v>
                </c:pt>
                <c:pt idx="7497">
                  <c:v>1</c:v>
                </c:pt>
                <c:pt idx="7498">
                  <c:v>1</c:v>
                </c:pt>
                <c:pt idx="7499">
                  <c:v>1</c:v>
                </c:pt>
                <c:pt idx="7500">
                  <c:v>1</c:v>
                </c:pt>
                <c:pt idx="7501">
                  <c:v>1</c:v>
                </c:pt>
                <c:pt idx="7502">
                  <c:v>1</c:v>
                </c:pt>
                <c:pt idx="7503">
                  <c:v>1</c:v>
                </c:pt>
                <c:pt idx="7504">
                  <c:v>1</c:v>
                </c:pt>
                <c:pt idx="7505">
                  <c:v>1</c:v>
                </c:pt>
                <c:pt idx="7506">
                  <c:v>1</c:v>
                </c:pt>
                <c:pt idx="7507">
                  <c:v>1</c:v>
                </c:pt>
                <c:pt idx="7508">
                  <c:v>1</c:v>
                </c:pt>
                <c:pt idx="7509">
                  <c:v>1</c:v>
                </c:pt>
                <c:pt idx="7510">
                  <c:v>1</c:v>
                </c:pt>
                <c:pt idx="7511">
                  <c:v>1</c:v>
                </c:pt>
                <c:pt idx="7512">
                  <c:v>1</c:v>
                </c:pt>
                <c:pt idx="7513">
                  <c:v>1</c:v>
                </c:pt>
                <c:pt idx="7514">
                  <c:v>1</c:v>
                </c:pt>
                <c:pt idx="7515">
                  <c:v>1</c:v>
                </c:pt>
                <c:pt idx="7516">
                  <c:v>1</c:v>
                </c:pt>
                <c:pt idx="7517">
                  <c:v>1</c:v>
                </c:pt>
                <c:pt idx="7518">
                  <c:v>1</c:v>
                </c:pt>
                <c:pt idx="7519">
                  <c:v>1</c:v>
                </c:pt>
                <c:pt idx="7520">
                  <c:v>1</c:v>
                </c:pt>
                <c:pt idx="7521">
                  <c:v>1</c:v>
                </c:pt>
                <c:pt idx="7522">
                  <c:v>1</c:v>
                </c:pt>
                <c:pt idx="7523">
                  <c:v>1</c:v>
                </c:pt>
                <c:pt idx="7524">
                  <c:v>1</c:v>
                </c:pt>
                <c:pt idx="7525">
                  <c:v>1</c:v>
                </c:pt>
                <c:pt idx="7526">
                  <c:v>1</c:v>
                </c:pt>
                <c:pt idx="7527">
                  <c:v>1</c:v>
                </c:pt>
                <c:pt idx="7528">
                  <c:v>1</c:v>
                </c:pt>
                <c:pt idx="7529">
                  <c:v>1</c:v>
                </c:pt>
                <c:pt idx="7530">
                  <c:v>1</c:v>
                </c:pt>
                <c:pt idx="7531">
                  <c:v>1</c:v>
                </c:pt>
                <c:pt idx="7532">
                  <c:v>1</c:v>
                </c:pt>
                <c:pt idx="7533">
                  <c:v>1</c:v>
                </c:pt>
                <c:pt idx="7534">
                  <c:v>1</c:v>
                </c:pt>
                <c:pt idx="7535">
                  <c:v>1</c:v>
                </c:pt>
                <c:pt idx="7536">
                  <c:v>1</c:v>
                </c:pt>
                <c:pt idx="7537">
                  <c:v>1</c:v>
                </c:pt>
                <c:pt idx="7538">
                  <c:v>1</c:v>
                </c:pt>
                <c:pt idx="7539">
                  <c:v>1</c:v>
                </c:pt>
                <c:pt idx="7540">
                  <c:v>1</c:v>
                </c:pt>
                <c:pt idx="7541">
                  <c:v>1</c:v>
                </c:pt>
                <c:pt idx="7542">
                  <c:v>1</c:v>
                </c:pt>
                <c:pt idx="7543">
                  <c:v>1</c:v>
                </c:pt>
                <c:pt idx="7544">
                  <c:v>1</c:v>
                </c:pt>
                <c:pt idx="7545">
                  <c:v>1</c:v>
                </c:pt>
                <c:pt idx="7546">
                  <c:v>1</c:v>
                </c:pt>
                <c:pt idx="7547">
                  <c:v>1</c:v>
                </c:pt>
                <c:pt idx="7548">
                  <c:v>1</c:v>
                </c:pt>
                <c:pt idx="7549">
                  <c:v>1</c:v>
                </c:pt>
                <c:pt idx="7550">
                  <c:v>1</c:v>
                </c:pt>
                <c:pt idx="7551">
                  <c:v>1</c:v>
                </c:pt>
                <c:pt idx="7552">
                  <c:v>1</c:v>
                </c:pt>
                <c:pt idx="7553">
                  <c:v>1</c:v>
                </c:pt>
                <c:pt idx="7554">
                  <c:v>1</c:v>
                </c:pt>
                <c:pt idx="7555">
                  <c:v>1</c:v>
                </c:pt>
                <c:pt idx="7556">
                  <c:v>1</c:v>
                </c:pt>
                <c:pt idx="7557">
                  <c:v>1</c:v>
                </c:pt>
                <c:pt idx="7558">
                  <c:v>1</c:v>
                </c:pt>
                <c:pt idx="7559">
                  <c:v>1</c:v>
                </c:pt>
                <c:pt idx="7560">
                  <c:v>1</c:v>
                </c:pt>
                <c:pt idx="7561">
                  <c:v>1</c:v>
                </c:pt>
                <c:pt idx="7562">
                  <c:v>1</c:v>
                </c:pt>
                <c:pt idx="7563">
                  <c:v>1</c:v>
                </c:pt>
                <c:pt idx="7564">
                  <c:v>1</c:v>
                </c:pt>
                <c:pt idx="7565">
                  <c:v>1</c:v>
                </c:pt>
                <c:pt idx="7566">
                  <c:v>1</c:v>
                </c:pt>
                <c:pt idx="7567">
                  <c:v>1</c:v>
                </c:pt>
                <c:pt idx="7568">
                  <c:v>1</c:v>
                </c:pt>
                <c:pt idx="7569">
                  <c:v>1</c:v>
                </c:pt>
                <c:pt idx="7570">
                  <c:v>1</c:v>
                </c:pt>
                <c:pt idx="7571">
                  <c:v>1</c:v>
                </c:pt>
                <c:pt idx="7572">
                  <c:v>1</c:v>
                </c:pt>
                <c:pt idx="7573">
                  <c:v>1</c:v>
                </c:pt>
                <c:pt idx="7574">
                  <c:v>1</c:v>
                </c:pt>
                <c:pt idx="7575">
                  <c:v>1</c:v>
                </c:pt>
                <c:pt idx="7576">
                  <c:v>1</c:v>
                </c:pt>
                <c:pt idx="7577">
                  <c:v>1</c:v>
                </c:pt>
                <c:pt idx="7578">
                  <c:v>1</c:v>
                </c:pt>
                <c:pt idx="7579">
                  <c:v>1</c:v>
                </c:pt>
                <c:pt idx="7580">
                  <c:v>1</c:v>
                </c:pt>
                <c:pt idx="7581">
                  <c:v>1</c:v>
                </c:pt>
                <c:pt idx="7582">
                  <c:v>1</c:v>
                </c:pt>
                <c:pt idx="7583">
                  <c:v>1</c:v>
                </c:pt>
                <c:pt idx="7584">
                  <c:v>1</c:v>
                </c:pt>
                <c:pt idx="7585">
                  <c:v>1</c:v>
                </c:pt>
                <c:pt idx="7586">
                  <c:v>1</c:v>
                </c:pt>
                <c:pt idx="7587">
                  <c:v>1</c:v>
                </c:pt>
                <c:pt idx="7588">
                  <c:v>1</c:v>
                </c:pt>
                <c:pt idx="7589">
                  <c:v>1</c:v>
                </c:pt>
                <c:pt idx="7590">
                  <c:v>1</c:v>
                </c:pt>
                <c:pt idx="7591">
                  <c:v>1</c:v>
                </c:pt>
                <c:pt idx="7592">
                  <c:v>1</c:v>
                </c:pt>
                <c:pt idx="7593">
                  <c:v>1</c:v>
                </c:pt>
                <c:pt idx="7594">
                  <c:v>1</c:v>
                </c:pt>
                <c:pt idx="7595">
                  <c:v>1</c:v>
                </c:pt>
                <c:pt idx="7596">
                  <c:v>1</c:v>
                </c:pt>
                <c:pt idx="7597">
                  <c:v>1</c:v>
                </c:pt>
                <c:pt idx="7598">
                  <c:v>1</c:v>
                </c:pt>
                <c:pt idx="7599">
                  <c:v>1</c:v>
                </c:pt>
                <c:pt idx="7600">
                  <c:v>1</c:v>
                </c:pt>
                <c:pt idx="7601">
                  <c:v>1</c:v>
                </c:pt>
                <c:pt idx="7602">
                  <c:v>1</c:v>
                </c:pt>
                <c:pt idx="7603">
                  <c:v>1</c:v>
                </c:pt>
                <c:pt idx="7604">
                  <c:v>1</c:v>
                </c:pt>
                <c:pt idx="7605">
                  <c:v>1</c:v>
                </c:pt>
                <c:pt idx="7606">
                  <c:v>1</c:v>
                </c:pt>
                <c:pt idx="7607">
                  <c:v>1</c:v>
                </c:pt>
                <c:pt idx="7608">
                  <c:v>1</c:v>
                </c:pt>
                <c:pt idx="7609">
                  <c:v>1</c:v>
                </c:pt>
                <c:pt idx="7610">
                  <c:v>1</c:v>
                </c:pt>
                <c:pt idx="7611">
                  <c:v>1</c:v>
                </c:pt>
                <c:pt idx="7612">
                  <c:v>1</c:v>
                </c:pt>
                <c:pt idx="7613">
                  <c:v>1</c:v>
                </c:pt>
                <c:pt idx="7614">
                  <c:v>1</c:v>
                </c:pt>
                <c:pt idx="7615">
                  <c:v>1</c:v>
                </c:pt>
                <c:pt idx="7616">
                  <c:v>1</c:v>
                </c:pt>
                <c:pt idx="7617">
                  <c:v>1</c:v>
                </c:pt>
                <c:pt idx="7618">
                  <c:v>1</c:v>
                </c:pt>
                <c:pt idx="7619">
                  <c:v>1</c:v>
                </c:pt>
                <c:pt idx="7620">
                  <c:v>1</c:v>
                </c:pt>
                <c:pt idx="7621">
                  <c:v>1</c:v>
                </c:pt>
                <c:pt idx="7622">
                  <c:v>1</c:v>
                </c:pt>
                <c:pt idx="7623">
                  <c:v>1</c:v>
                </c:pt>
                <c:pt idx="7624">
                  <c:v>1</c:v>
                </c:pt>
                <c:pt idx="7625">
                  <c:v>1</c:v>
                </c:pt>
                <c:pt idx="7626">
                  <c:v>1</c:v>
                </c:pt>
                <c:pt idx="7627">
                  <c:v>1</c:v>
                </c:pt>
                <c:pt idx="7628">
                  <c:v>1</c:v>
                </c:pt>
                <c:pt idx="7629">
                  <c:v>1</c:v>
                </c:pt>
                <c:pt idx="7630">
                  <c:v>1</c:v>
                </c:pt>
                <c:pt idx="7631">
                  <c:v>1</c:v>
                </c:pt>
                <c:pt idx="7632">
                  <c:v>1</c:v>
                </c:pt>
                <c:pt idx="7633">
                  <c:v>1</c:v>
                </c:pt>
                <c:pt idx="7634">
                  <c:v>1</c:v>
                </c:pt>
                <c:pt idx="7635">
                  <c:v>1</c:v>
                </c:pt>
                <c:pt idx="7636">
                  <c:v>1</c:v>
                </c:pt>
                <c:pt idx="7637">
                  <c:v>1</c:v>
                </c:pt>
                <c:pt idx="7638">
                  <c:v>1</c:v>
                </c:pt>
                <c:pt idx="7639">
                  <c:v>1</c:v>
                </c:pt>
                <c:pt idx="7640">
                  <c:v>1</c:v>
                </c:pt>
                <c:pt idx="7641">
                  <c:v>1</c:v>
                </c:pt>
                <c:pt idx="7642">
                  <c:v>1</c:v>
                </c:pt>
                <c:pt idx="7643">
                  <c:v>1</c:v>
                </c:pt>
                <c:pt idx="7644">
                  <c:v>1</c:v>
                </c:pt>
                <c:pt idx="7645">
                  <c:v>1</c:v>
                </c:pt>
                <c:pt idx="7646">
                  <c:v>1</c:v>
                </c:pt>
                <c:pt idx="7647">
                  <c:v>1</c:v>
                </c:pt>
                <c:pt idx="7648">
                  <c:v>1</c:v>
                </c:pt>
                <c:pt idx="7649">
                  <c:v>1</c:v>
                </c:pt>
                <c:pt idx="7650">
                  <c:v>1</c:v>
                </c:pt>
                <c:pt idx="7651">
                  <c:v>1</c:v>
                </c:pt>
                <c:pt idx="7652">
                  <c:v>1</c:v>
                </c:pt>
                <c:pt idx="7653">
                  <c:v>1</c:v>
                </c:pt>
                <c:pt idx="7654">
                  <c:v>1</c:v>
                </c:pt>
                <c:pt idx="7655">
                  <c:v>1</c:v>
                </c:pt>
                <c:pt idx="7656">
                  <c:v>1</c:v>
                </c:pt>
                <c:pt idx="7657">
                  <c:v>1</c:v>
                </c:pt>
                <c:pt idx="7658">
                  <c:v>1</c:v>
                </c:pt>
                <c:pt idx="7659">
                  <c:v>1</c:v>
                </c:pt>
                <c:pt idx="7660">
                  <c:v>1</c:v>
                </c:pt>
                <c:pt idx="7661">
                  <c:v>1</c:v>
                </c:pt>
                <c:pt idx="7662">
                  <c:v>1</c:v>
                </c:pt>
                <c:pt idx="7663">
                  <c:v>1</c:v>
                </c:pt>
                <c:pt idx="7664">
                  <c:v>1</c:v>
                </c:pt>
                <c:pt idx="7665">
                  <c:v>1</c:v>
                </c:pt>
                <c:pt idx="7666">
                  <c:v>1</c:v>
                </c:pt>
                <c:pt idx="7667">
                  <c:v>1</c:v>
                </c:pt>
                <c:pt idx="7668">
                  <c:v>1</c:v>
                </c:pt>
                <c:pt idx="7669">
                  <c:v>1</c:v>
                </c:pt>
                <c:pt idx="7670">
                  <c:v>1</c:v>
                </c:pt>
                <c:pt idx="7671">
                  <c:v>1</c:v>
                </c:pt>
                <c:pt idx="7672">
                  <c:v>1</c:v>
                </c:pt>
                <c:pt idx="7673">
                  <c:v>1</c:v>
                </c:pt>
                <c:pt idx="7674">
                  <c:v>1</c:v>
                </c:pt>
                <c:pt idx="7675">
                  <c:v>1</c:v>
                </c:pt>
                <c:pt idx="7676">
                  <c:v>1</c:v>
                </c:pt>
                <c:pt idx="7677">
                  <c:v>1</c:v>
                </c:pt>
                <c:pt idx="7678">
                  <c:v>1</c:v>
                </c:pt>
                <c:pt idx="7679">
                  <c:v>1</c:v>
                </c:pt>
                <c:pt idx="7680">
                  <c:v>1</c:v>
                </c:pt>
                <c:pt idx="7681">
                  <c:v>1</c:v>
                </c:pt>
                <c:pt idx="7682">
                  <c:v>1</c:v>
                </c:pt>
                <c:pt idx="7683">
                  <c:v>1</c:v>
                </c:pt>
                <c:pt idx="7684">
                  <c:v>1</c:v>
                </c:pt>
                <c:pt idx="7685">
                  <c:v>1</c:v>
                </c:pt>
                <c:pt idx="7686">
                  <c:v>1</c:v>
                </c:pt>
                <c:pt idx="7687">
                  <c:v>1</c:v>
                </c:pt>
                <c:pt idx="7688">
                  <c:v>1</c:v>
                </c:pt>
                <c:pt idx="7689">
                  <c:v>1</c:v>
                </c:pt>
                <c:pt idx="7690">
                  <c:v>1</c:v>
                </c:pt>
                <c:pt idx="7691">
                  <c:v>1</c:v>
                </c:pt>
                <c:pt idx="7692">
                  <c:v>1</c:v>
                </c:pt>
                <c:pt idx="7693">
                  <c:v>1</c:v>
                </c:pt>
                <c:pt idx="7694">
                  <c:v>1</c:v>
                </c:pt>
                <c:pt idx="7695">
                  <c:v>1</c:v>
                </c:pt>
                <c:pt idx="7696">
                  <c:v>1</c:v>
                </c:pt>
                <c:pt idx="7697">
                  <c:v>1</c:v>
                </c:pt>
                <c:pt idx="7698">
                  <c:v>1</c:v>
                </c:pt>
                <c:pt idx="7699">
                  <c:v>1</c:v>
                </c:pt>
                <c:pt idx="7700">
                  <c:v>1</c:v>
                </c:pt>
                <c:pt idx="7701">
                  <c:v>1</c:v>
                </c:pt>
                <c:pt idx="7702">
                  <c:v>1</c:v>
                </c:pt>
                <c:pt idx="7703">
                  <c:v>1</c:v>
                </c:pt>
                <c:pt idx="7704">
                  <c:v>1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0.999</c:v>
                </c:pt>
                <c:pt idx="7956">
                  <c:v>0.999</c:v>
                </c:pt>
                <c:pt idx="7957">
                  <c:v>0.999</c:v>
                </c:pt>
                <c:pt idx="7958">
                  <c:v>0.999</c:v>
                </c:pt>
                <c:pt idx="7959">
                  <c:v>0.999</c:v>
                </c:pt>
                <c:pt idx="7960">
                  <c:v>0.999</c:v>
                </c:pt>
                <c:pt idx="7961">
                  <c:v>0.999</c:v>
                </c:pt>
                <c:pt idx="7962">
                  <c:v>0.999</c:v>
                </c:pt>
                <c:pt idx="7963">
                  <c:v>0.999</c:v>
                </c:pt>
                <c:pt idx="7964">
                  <c:v>0.999</c:v>
                </c:pt>
                <c:pt idx="7965">
                  <c:v>0.999</c:v>
                </c:pt>
                <c:pt idx="7966">
                  <c:v>0.999</c:v>
                </c:pt>
                <c:pt idx="7967">
                  <c:v>0.999</c:v>
                </c:pt>
                <c:pt idx="7968">
                  <c:v>0.999</c:v>
                </c:pt>
                <c:pt idx="7969">
                  <c:v>0.999</c:v>
                </c:pt>
                <c:pt idx="7970">
                  <c:v>0.999</c:v>
                </c:pt>
                <c:pt idx="7971">
                  <c:v>0.999</c:v>
                </c:pt>
                <c:pt idx="7972">
                  <c:v>0.999</c:v>
                </c:pt>
                <c:pt idx="7973">
                  <c:v>0.999</c:v>
                </c:pt>
                <c:pt idx="7974">
                  <c:v>0.999</c:v>
                </c:pt>
                <c:pt idx="7975">
                  <c:v>0.999</c:v>
                </c:pt>
                <c:pt idx="7976">
                  <c:v>0.999</c:v>
                </c:pt>
                <c:pt idx="7977">
                  <c:v>0.999</c:v>
                </c:pt>
                <c:pt idx="7978">
                  <c:v>0.999</c:v>
                </c:pt>
                <c:pt idx="7979">
                  <c:v>0.999</c:v>
                </c:pt>
                <c:pt idx="7980">
                  <c:v>0.999</c:v>
                </c:pt>
                <c:pt idx="7981">
                  <c:v>0.999</c:v>
                </c:pt>
                <c:pt idx="7982">
                  <c:v>0.999</c:v>
                </c:pt>
                <c:pt idx="7983">
                  <c:v>0.999</c:v>
                </c:pt>
                <c:pt idx="7984">
                  <c:v>0.999</c:v>
                </c:pt>
                <c:pt idx="7985">
                  <c:v>0.999</c:v>
                </c:pt>
                <c:pt idx="7986">
                  <c:v>0.999</c:v>
                </c:pt>
                <c:pt idx="7987">
                  <c:v>0.999</c:v>
                </c:pt>
                <c:pt idx="7988">
                  <c:v>0.999</c:v>
                </c:pt>
                <c:pt idx="7989">
                  <c:v>0.999</c:v>
                </c:pt>
                <c:pt idx="7990">
                  <c:v>0.999</c:v>
                </c:pt>
                <c:pt idx="7991">
                  <c:v>0.999</c:v>
                </c:pt>
                <c:pt idx="7992">
                  <c:v>0.999</c:v>
                </c:pt>
                <c:pt idx="7993">
                  <c:v>0.999</c:v>
                </c:pt>
                <c:pt idx="7994">
                  <c:v>0.999</c:v>
                </c:pt>
                <c:pt idx="7995">
                  <c:v>0.999</c:v>
                </c:pt>
                <c:pt idx="7996">
                  <c:v>0.999</c:v>
                </c:pt>
                <c:pt idx="7997">
                  <c:v>0.999</c:v>
                </c:pt>
                <c:pt idx="7998">
                  <c:v>0.999</c:v>
                </c:pt>
                <c:pt idx="7999">
                  <c:v>0.999</c:v>
                </c:pt>
                <c:pt idx="8000">
                  <c:v>0.999</c:v>
                </c:pt>
                <c:pt idx="8001">
                  <c:v>0.999</c:v>
                </c:pt>
                <c:pt idx="8002">
                  <c:v>0.999</c:v>
                </c:pt>
                <c:pt idx="8003">
                  <c:v>0.999</c:v>
                </c:pt>
                <c:pt idx="8004">
                  <c:v>0.999</c:v>
                </c:pt>
                <c:pt idx="8005">
                  <c:v>0.999</c:v>
                </c:pt>
                <c:pt idx="8006">
                  <c:v>0.999</c:v>
                </c:pt>
                <c:pt idx="8007">
                  <c:v>0.999</c:v>
                </c:pt>
                <c:pt idx="8008">
                  <c:v>0.999</c:v>
                </c:pt>
                <c:pt idx="8009">
                  <c:v>0.999</c:v>
                </c:pt>
                <c:pt idx="8010">
                  <c:v>0.999</c:v>
                </c:pt>
                <c:pt idx="8011">
                  <c:v>0.999</c:v>
                </c:pt>
                <c:pt idx="8012">
                  <c:v>0.999</c:v>
                </c:pt>
                <c:pt idx="8013">
                  <c:v>0.999</c:v>
                </c:pt>
                <c:pt idx="8014">
                  <c:v>0.999</c:v>
                </c:pt>
                <c:pt idx="8015">
                  <c:v>0.999</c:v>
                </c:pt>
                <c:pt idx="8016">
                  <c:v>0.999</c:v>
                </c:pt>
                <c:pt idx="8017">
                  <c:v>0.999</c:v>
                </c:pt>
                <c:pt idx="8018">
                  <c:v>0.999</c:v>
                </c:pt>
                <c:pt idx="8019">
                  <c:v>0.999</c:v>
                </c:pt>
                <c:pt idx="8020">
                  <c:v>0.999</c:v>
                </c:pt>
                <c:pt idx="8021">
                  <c:v>0.999</c:v>
                </c:pt>
                <c:pt idx="8022">
                  <c:v>0.999</c:v>
                </c:pt>
                <c:pt idx="8023">
                  <c:v>0.999</c:v>
                </c:pt>
                <c:pt idx="8024">
                  <c:v>0.999</c:v>
                </c:pt>
                <c:pt idx="8025">
                  <c:v>0.999</c:v>
                </c:pt>
                <c:pt idx="8026">
                  <c:v>0.999</c:v>
                </c:pt>
                <c:pt idx="8027">
                  <c:v>0.999</c:v>
                </c:pt>
                <c:pt idx="8028">
                  <c:v>0.999</c:v>
                </c:pt>
                <c:pt idx="8029">
                  <c:v>0.999</c:v>
                </c:pt>
                <c:pt idx="8030">
                  <c:v>0.999</c:v>
                </c:pt>
                <c:pt idx="8031">
                  <c:v>0.999</c:v>
                </c:pt>
                <c:pt idx="8032">
                  <c:v>0.999</c:v>
                </c:pt>
                <c:pt idx="8033">
                  <c:v>0.999</c:v>
                </c:pt>
                <c:pt idx="8034">
                  <c:v>0.999</c:v>
                </c:pt>
                <c:pt idx="8035">
                  <c:v>0.999</c:v>
                </c:pt>
                <c:pt idx="8036">
                  <c:v>0.999</c:v>
                </c:pt>
                <c:pt idx="8037">
                  <c:v>0.999</c:v>
                </c:pt>
                <c:pt idx="8038">
                  <c:v>0.999</c:v>
                </c:pt>
                <c:pt idx="8039">
                  <c:v>0.999</c:v>
                </c:pt>
                <c:pt idx="8040">
                  <c:v>0.999</c:v>
                </c:pt>
                <c:pt idx="8041">
                  <c:v>0.999</c:v>
                </c:pt>
                <c:pt idx="8042">
                  <c:v>0.999</c:v>
                </c:pt>
                <c:pt idx="8043">
                  <c:v>0.999</c:v>
                </c:pt>
                <c:pt idx="8044">
                  <c:v>0.999</c:v>
                </c:pt>
                <c:pt idx="8045">
                  <c:v>0.999</c:v>
                </c:pt>
                <c:pt idx="8046">
                  <c:v>0.999</c:v>
                </c:pt>
                <c:pt idx="8047">
                  <c:v>0.999</c:v>
                </c:pt>
                <c:pt idx="8048">
                  <c:v>0.999</c:v>
                </c:pt>
                <c:pt idx="8049">
                  <c:v>0.999</c:v>
                </c:pt>
                <c:pt idx="8050">
                  <c:v>0.999</c:v>
                </c:pt>
                <c:pt idx="8051">
                  <c:v>0.999</c:v>
                </c:pt>
                <c:pt idx="8052">
                  <c:v>0.999</c:v>
                </c:pt>
                <c:pt idx="8053">
                  <c:v>0.999</c:v>
                </c:pt>
                <c:pt idx="8054">
                  <c:v>0.999</c:v>
                </c:pt>
                <c:pt idx="8055">
                  <c:v>0.999</c:v>
                </c:pt>
                <c:pt idx="8056">
                  <c:v>0.999</c:v>
                </c:pt>
                <c:pt idx="8057">
                  <c:v>0.999</c:v>
                </c:pt>
                <c:pt idx="8058">
                  <c:v>0.999</c:v>
                </c:pt>
                <c:pt idx="8059">
                  <c:v>0.999</c:v>
                </c:pt>
                <c:pt idx="8060">
                  <c:v>0.999</c:v>
                </c:pt>
                <c:pt idx="8061">
                  <c:v>0.999</c:v>
                </c:pt>
                <c:pt idx="8062">
                  <c:v>0.999</c:v>
                </c:pt>
                <c:pt idx="8063">
                  <c:v>0.999</c:v>
                </c:pt>
                <c:pt idx="8064">
                  <c:v>0.999</c:v>
                </c:pt>
                <c:pt idx="8065">
                  <c:v>0.999</c:v>
                </c:pt>
                <c:pt idx="8066">
                  <c:v>0.999</c:v>
                </c:pt>
                <c:pt idx="8067">
                  <c:v>0.999</c:v>
                </c:pt>
                <c:pt idx="8068">
                  <c:v>0.999</c:v>
                </c:pt>
                <c:pt idx="8069">
                  <c:v>0.999</c:v>
                </c:pt>
                <c:pt idx="8070">
                  <c:v>0.999</c:v>
                </c:pt>
                <c:pt idx="8071">
                  <c:v>0.999</c:v>
                </c:pt>
                <c:pt idx="8072">
                  <c:v>0.999</c:v>
                </c:pt>
                <c:pt idx="8073">
                  <c:v>0.999</c:v>
                </c:pt>
                <c:pt idx="8074">
                  <c:v>0.999</c:v>
                </c:pt>
                <c:pt idx="8075">
                  <c:v>0.999</c:v>
                </c:pt>
                <c:pt idx="8076">
                  <c:v>0.999</c:v>
                </c:pt>
                <c:pt idx="8077">
                  <c:v>0.999</c:v>
                </c:pt>
                <c:pt idx="8078">
                  <c:v>0.999</c:v>
                </c:pt>
                <c:pt idx="8079">
                  <c:v>0.999</c:v>
                </c:pt>
                <c:pt idx="8080">
                  <c:v>0.999</c:v>
                </c:pt>
                <c:pt idx="8081">
                  <c:v>0.999</c:v>
                </c:pt>
                <c:pt idx="8082">
                  <c:v>0.999</c:v>
                </c:pt>
                <c:pt idx="8083">
                  <c:v>0.999</c:v>
                </c:pt>
                <c:pt idx="8084">
                  <c:v>0.999</c:v>
                </c:pt>
                <c:pt idx="8085">
                  <c:v>0.999</c:v>
                </c:pt>
                <c:pt idx="8086">
                  <c:v>0.999</c:v>
                </c:pt>
                <c:pt idx="8087">
                  <c:v>0.999</c:v>
                </c:pt>
                <c:pt idx="8088">
                  <c:v>0.999</c:v>
                </c:pt>
                <c:pt idx="8089">
                  <c:v>0.999</c:v>
                </c:pt>
                <c:pt idx="8090">
                  <c:v>0.999</c:v>
                </c:pt>
                <c:pt idx="8091">
                  <c:v>0.999</c:v>
                </c:pt>
                <c:pt idx="8092">
                  <c:v>0.999</c:v>
                </c:pt>
                <c:pt idx="8093">
                  <c:v>0.999</c:v>
                </c:pt>
                <c:pt idx="8094">
                  <c:v>0.999</c:v>
                </c:pt>
                <c:pt idx="8095">
                  <c:v>0.999</c:v>
                </c:pt>
                <c:pt idx="8096">
                  <c:v>0.999</c:v>
                </c:pt>
                <c:pt idx="8097">
                  <c:v>0.999</c:v>
                </c:pt>
                <c:pt idx="8098">
                  <c:v>0.999</c:v>
                </c:pt>
                <c:pt idx="8099">
                  <c:v>0.999</c:v>
                </c:pt>
                <c:pt idx="8100">
                  <c:v>0.999</c:v>
                </c:pt>
                <c:pt idx="8101">
                  <c:v>0.999</c:v>
                </c:pt>
                <c:pt idx="8102">
                  <c:v>0.999</c:v>
                </c:pt>
                <c:pt idx="8103">
                  <c:v>0.999</c:v>
                </c:pt>
                <c:pt idx="8104">
                  <c:v>0.999</c:v>
                </c:pt>
                <c:pt idx="8105">
                  <c:v>0.999</c:v>
                </c:pt>
                <c:pt idx="8106">
                  <c:v>0.999</c:v>
                </c:pt>
                <c:pt idx="8107">
                  <c:v>0.999</c:v>
                </c:pt>
                <c:pt idx="8108">
                  <c:v>0.999</c:v>
                </c:pt>
                <c:pt idx="8109">
                  <c:v>0.999</c:v>
                </c:pt>
                <c:pt idx="8110">
                  <c:v>0.999</c:v>
                </c:pt>
                <c:pt idx="8111">
                  <c:v>0.999</c:v>
                </c:pt>
                <c:pt idx="8112">
                  <c:v>0.999</c:v>
                </c:pt>
                <c:pt idx="8113">
                  <c:v>0.999</c:v>
                </c:pt>
                <c:pt idx="8114">
                  <c:v>0.999</c:v>
                </c:pt>
                <c:pt idx="8115">
                  <c:v>0.999</c:v>
                </c:pt>
                <c:pt idx="8116">
                  <c:v>0.999</c:v>
                </c:pt>
                <c:pt idx="8117">
                  <c:v>0.999</c:v>
                </c:pt>
                <c:pt idx="8118">
                  <c:v>0.999</c:v>
                </c:pt>
                <c:pt idx="8119">
                  <c:v>0.999</c:v>
                </c:pt>
                <c:pt idx="8120">
                  <c:v>0.999</c:v>
                </c:pt>
                <c:pt idx="8121">
                  <c:v>0.999</c:v>
                </c:pt>
                <c:pt idx="8122">
                  <c:v>0.999</c:v>
                </c:pt>
                <c:pt idx="8123">
                  <c:v>0.999</c:v>
                </c:pt>
                <c:pt idx="8124">
                  <c:v>0.999</c:v>
                </c:pt>
                <c:pt idx="8125">
                  <c:v>0.999</c:v>
                </c:pt>
                <c:pt idx="8126">
                  <c:v>0.999</c:v>
                </c:pt>
                <c:pt idx="8127">
                  <c:v>0.999</c:v>
                </c:pt>
                <c:pt idx="8128">
                  <c:v>0.999</c:v>
                </c:pt>
                <c:pt idx="8129">
                  <c:v>0.999</c:v>
                </c:pt>
                <c:pt idx="8130">
                  <c:v>0.999</c:v>
                </c:pt>
                <c:pt idx="8131">
                  <c:v>0.999</c:v>
                </c:pt>
                <c:pt idx="8132">
                  <c:v>0.999</c:v>
                </c:pt>
                <c:pt idx="8133">
                  <c:v>0.999</c:v>
                </c:pt>
                <c:pt idx="8134">
                  <c:v>0.999</c:v>
                </c:pt>
                <c:pt idx="8135">
                  <c:v>0.999</c:v>
                </c:pt>
                <c:pt idx="8136">
                  <c:v>0.999</c:v>
                </c:pt>
                <c:pt idx="8137">
                  <c:v>0.999</c:v>
                </c:pt>
                <c:pt idx="8138">
                  <c:v>0.999</c:v>
                </c:pt>
                <c:pt idx="8139">
                  <c:v>0.999</c:v>
                </c:pt>
                <c:pt idx="8140">
                  <c:v>0.999</c:v>
                </c:pt>
                <c:pt idx="8141">
                  <c:v>0.999</c:v>
                </c:pt>
                <c:pt idx="8142">
                  <c:v>0.999</c:v>
                </c:pt>
                <c:pt idx="8143">
                  <c:v>0.999</c:v>
                </c:pt>
                <c:pt idx="8144">
                  <c:v>0.999</c:v>
                </c:pt>
                <c:pt idx="8145">
                  <c:v>0.999</c:v>
                </c:pt>
                <c:pt idx="8146">
                  <c:v>0.999</c:v>
                </c:pt>
                <c:pt idx="8147">
                  <c:v>0.999</c:v>
                </c:pt>
                <c:pt idx="8148">
                  <c:v>0.999</c:v>
                </c:pt>
                <c:pt idx="8149">
                  <c:v>0.999</c:v>
                </c:pt>
                <c:pt idx="8150">
                  <c:v>0.999</c:v>
                </c:pt>
                <c:pt idx="8151">
                  <c:v>0.999</c:v>
                </c:pt>
                <c:pt idx="8152">
                  <c:v>0.999</c:v>
                </c:pt>
                <c:pt idx="8153">
                  <c:v>0.999</c:v>
                </c:pt>
                <c:pt idx="8154">
                  <c:v>0.999</c:v>
                </c:pt>
                <c:pt idx="8155">
                  <c:v>0.999</c:v>
                </c:pt>
                <c:pt idx="8156">
                  <c:v>0.999</c:v>
                </c:pt>
                <c:pt idx="8157">
                  <c:v>0.999</c:v>
                </c:pt>
                <c:pt idx="8158">
                  <c:v>0.999</c:v>
                </c:pt>
                <c:pt idx="8159">
                  <c:v>0.999</c:v>
                </c:pt>
                <c:pt idx="8160">
                  <c:v>0.999</c:v>
                </c:pt>
                <c:pt idx="8161">
                  <c:v>0.999</c:v>
                </c:pt>
                <c:pt idx="8162">
                  <c:v>0.999</c:v>
                </c:pt>
                <c:pt idx="8163">
                  <c:v>0.999</c:v>
                </c:pt>
                <c:pt idx="8164">
                  <c:v>0.999</c:v>
                </c:pt>
                <c:pt idx="8165">
                  <c:v>0.999</c:v>
                </c:pt>
                <c:pt idx="8166">
                  <c:v>0.999</c:v>
                </c:pt>
                <c:pt idx="8167">
                  <c:v>0.999</c:v>
                </c:pt>
                <c:pt idx="8168">
                  <c:v>0.999</c:v>
                </c:pt>
                <c:pt idx="8169">
                  <c:v>0.999</c:v>
                </c:pt>
                <c:pt idx="8170">
                  <c:v>0.999</c:v>
                </c:pt>
                <c:pt idx="8171">
                  <c:v>0.999</c:v>
                </c:pt>
                <c:pt idx="8172">
                  <c:v>0.999</c:v>
                </c:pt>
                <c:pt idx="8173">
                  <c:v>0.999</c:v>
                </c:pt>
                <c:pt idx="8174">
                  <c:v>0.999</c:v>
                </c:pt>
                <c:pt idx="8175">
                  <c:v>0.999</c:v>
                </c:pt>
                <c:pt idx="8176">
                  <c:v>0.999</c:v>
                </c:pt>
                <c:pt idx="8177">
                  <c:v>0.999</c:v>
                </c:pt>
                <c:pt idx="8178">
                  <c:v>0.999</c:v>
                </c:pt>
                <c:pt idx="8179">
                  <c:v>0.999</c:v>
                </c:pt>
                <c:pt idx="8180">
                  <c:v>0.999</c:v>
                </c:pt>
                <c:pt idx="8181">
                  <c:v>0.999</c:v>
                </c:pt>
                <c:pt idx="8182">
                  <c:v>0.999</c:v>
                </c:pt>
                <c:pt idx="8183">
                  <c:v>0.999</c:v>
                </c:pt>
                <c:pt idx="8184">
                  <c:v>0.999</c:v>
                </c:pt>
                <c:pt idx="8185">
                  <c:v>0.999</c:v>
                </c:pt>
                <c:pt idx="8186">
                  <c:v>0.999</c:v>
                </c:pt>
                <c:pt idx="8187">
                  <c:v>0.999</c:v>
                </c:pt>
                <c:pt idx="8188">
                  <c:v>0.999</c:v>
                </c:pt>
                <c:pt idx="8189">
                  <c:v>0.999</c:v>
                </c:pt>
                <c:pt idx="8190">
                  <c:v>0.999</c:v>
                </c:pt>
                <c:pt idx="8191">
                  <c:v>0.999</c:v>
                </c:pt>
                <c:pt idx="8192">
                  <c:v>0.999</c:v>
                </c:pt>
                <c:pt idx="8193">
                  <c:v>0.999</c:v>
                </c:pt>
                <c:pt idx="8194">
                  <c:v>0.999</c:v>
                </c:pt>
                <c:pt idx="8195">
                  <c:v>0.999</c:v>
                </c:pt>
                <c:pt idx="8196">
                  <c:v>0.999</c:v>
                </c:pt>
                <c:pt idx="8197">
                  <c:v>0.999</c:v>
                </c:pt>
                <c:pt idx="8198">
                  <c:v>0.999</c:v>
                </c:pt>
                <c:pt idx="8199">
                  <c:v>0.999</c:v>
                </c:pt>
                <c:pt idx="8200">
                  <c:v>0.999</c:v>
                </c:pt>
                <c:pt idx="8201">
                  <c:v>0.999</c:v>
                </c:pt>
                <c:pt idx="8202">
                  <c:v>0.999</c:v>
                </c:pt>
                <c:pt idx="8203">
                  <c:v>0.999</c:v>
                </c:pt>
                <c:pt idx="8204">
                  <c:v>0.999</c:v>
                </c:pt>
                <c:pt idx="8205">
                  <c:v>0.999</c:v>
                </c:pt>
                <c:pt idx="8206">
                  <c:v>0.999</c:v>
                </c:pt>
                <c:pt idx="8207">
                  <c:v>0.999</c:v>
                </c:pt>
                <c:pt idx="8208">
                  <c:v>0.999</c:v>
                </c:pt>
                <c:pt idx="8209">
                  <c:v>0.999</c:v>
                </c:pt>
                <c:pt idx="8210">
                  <c:v>0.999</c:v>
                </c:pt>
                <c:pt idx="8211">
                  <c:v>0.999</c:v>
                </c:pt>
                <c:pt idx="8212">
                  <c:v>0.999</c:v>
                </c:pt>
                <c:pt idx="8213">
                  <c:v>0.999</c:v>
                </c:pt>
                <c:pt idx="8214">
                  <c:v>0.999</c:v>
                </c:pt>
                <c:pt idx="8215">
                  <c:v>0.999</c:v>
                </c:pt>
                <c:pt idx="8216">
                  <c:v>0.999</c:v>
                </c:pt>
                <c:pt idx="8217">
                  <c:v>0.999</c:v>
                </c:pt>
                <c:pt idx="8218">
                  <c:v>0.999</c:v>
                </c:pt>
                <c:pt idx="8219">
                  <c:v>0.999</c:v>
                </c:pt>
                <c:pt idx="8220">
                  <c:v>0.999</c:v>
                </c:pt>
                <c:pt idx="8221">
                  <c:v>0.999</c:v>
                </c:pt>
                <c:pt idx="8222">
                  <c:v>0.999</c:v>
                </c:pt>
                <c:pt idx="8223">
                  <c:v>0.999</c:v>
                </c:pt>
                <c:pt idx="8224">
                  <c:v>0.999</c:v>
                </c:pt>
                <c:pt idx="8225">
                  <c:v>0.999</c:v>
                </c:pt>
                <c:pt idx="8226">
                  <c:v>0.999</c:v>
                </c:pt>
                <c:pt idx="8227">
                  <c:v>0.999</c:v>
                </c:pt>
                <c:pt idx="8228">
                  <c:v>0.999</c:v>
                </c:pt>
                <c:pt idx="8229">
                  <c:v>0.999</c:v>
                </c:pt>
                <c:pt idx="8230">
                  <c:v>0.999</c:v>
                </c:pt>
                <c:pt idx="8231">
                  <c:v>0.999</c:v>
                </c:pt>
                <c:pt idx="8232">
                  <c:v>0.999</c:v>
                </c:pt>
                <c:pt idx="8233">
                  <c:v>0.999</c:v>
                </c:pt>
                <c:pt idx="8234">
                  <c:v>0.999</c:v>
                </c:pt>
                <c:pt idx="8235">
                  <c:v>0.999</c:v>
                </c:pt>
                <c:pt idx="8236">
                  <c:v>0.999</c:v>
                </c:pt>
                <c:pt idx="8237">
                  <c:v>0.999</c:v>
                </c:pt>
                <c:pt idx="8238">
                  <c:v>0.999</c:v>
                </c:pt>
                <c:pt idx="8239">
                  <c:v>0.999</c:v>
                </c:pt>
                <c:pt idx="8240">
                  <c:v>0.999</c:v>
                </c:pt>
                <c:pt idx="8241">
                  <c:v>0.999</c:v>
                </c:pt>
                <c:pt idx="8242">
                  <c:v>0.999</c:v>
                </c:pt>
                <c:pt idx="8243">
                  <c:v>0.999</c:v>
                </c:pt>
                <c:pt idx="8244">
                  <c:v>0.999</c:v>
                </c:pt>
                <c:pt idx="8245">
                  <c:v>0.999</c:v>
                </c:pt>
                <c:pt idx="8246">
                  <c:v>0.999</c:v>
                </c:pt>
                <c:pt idx="8247">
                  <c:v>0.999</c:v>
                </c:pt>
                <c:pt idx="8248">
                  <c:v>0.999</c:v>
                </c:pt>
                <c:pt idx="8249">
                  <c:v>0.999</c:v>
                </c:pt>
                <c:pt idx="8250">
                  <c:v>0.999</c:v>
                </c:pt>
                <c:pt idx="8251">
                  <c:v>0.999</c:v>
                </c:pt>
                <c:pt idx="8252">
                  <c:v>0.999</c:v>
                </c:pt>
                <c:pt idx="8253">
                  <c:v>0.999</c:v>
                </c:pt>
                <c:pt idx="8254">
                  <c:v>0.999</c:v>
                </c:pt>
                <c:pt idx="8255">
                  <c:v>0.999</c:v>
                </c:pt>
                <c:pt idx="8256">
                  <c:v>0.999</c:v>
                </c:pt>
                <c:pt idx="8257">
                  <c:v>0.999</c:v>
                </c:pt>
                <c:pt idx="8258">
                  <c:v>0.999</c:v>
                </c:pt>
                <c:pt idx="8259">
                  <c:v>0.999</c:v>
                </c:pt>
                <c:pt idx="8260">
                  <c:v>0.999</c:v>
                </c:pt>
                <c:pt idx="8261">
                  <c:v>0.999</c:v>
                </c:pt>
                <c:pt idx="8262">
                  <c:v>0.999</c:v>
                </c:pt>
                <c:pt idx="8263">
                  <c:v>0.999</c:v>
                </c:pt>
                <c:pt idx="8264">
                  <c:v>0.999</c:v>
                </c:pt>
                <c:pt idx="8265">
                  <c:v>0.999</c:v>
                </c:pt>
                <c:pt idx="8266">
                  <c:v>0.999</c:v>
                </c:pt>
                <c:pt idx="8267">
                  <c:v>0.999</c:v>
                </c:pt>
                <c:pt idx="8268">
                  <c:v>0.999</c:v>
                </c:pt>
                <c:pt idx="8269">
                  <c:v>0.999</c:v>
                </c:pt>
                <c:pt idx="8270">
                  <c:v>0.999</c:v>
                </c:pt>
                <c:pt idx="8271">
                  <c:v>0.999</c:v>
                </c:pt>
                <c:pt idx="8272">
                  <c:v>0.999</c:v>
                </c:pt>
                <c:pt idx="8273">
                  <c:v>0.999</c:v>
                </c:pt>
                <c:pt idx="8274">
                  <c:v>0.999</c:v>
                </c:pt>
                <c:pt idx="8275">
                  <c:v>0.999</c:v>
                </c:pt>
                <c:pt idx="8276">
                  <c:v>0.999</c:v>
                </c:pt>
                <c:pt idx="8277">
                  <c:v>0.999</c:v>
                </c:pt>
                <c:pt idx="8278">
                  <c:v>0.999</c:v>
                </c:pt>
                <c:pt idx="8279">
                  <c:v>0.999</c:v>
                </c:pt>
                <c:pt idx="8280">
                  <c:v>0.999</c:v>
                </c:pt>
                <c:pt idx="8281">
                  <c:v>0.999</c:v>
                </c:pt>
                <c:pt idx="8282">
                  <c:v>0.999</c:v>
                </c:pt>
                <c:pt idx="8283">
                  <c:v>0.999</c:v>
                </c:pt>
                <c:pt idx="8284">
                  <c:v>0.999</c:v>
                </c:pt>
                <c:pt idx="8285">
                  <c:v>0.999</c:v>
                </c:pt>
                <c:pt idx="8286">
                  <c:v>0.999</c:v>
                </c:pt>
                <c:pt idx="8287">
                  <c:v>0.999</c:v>
                </c:pt>
                <c:pt idx="8288">
                  <c:v>0.999</c:v>
                </c:pt>
                <c:pt idx="8289">
                  <c:v>0.999</c:v>
                </c:pt>
                <c:pt idx="8290">
                  <c:v>0.999</c:v>
                </c:pt>
                <c:pt idx="8291">
                  <c:v>0.999</c:v>
                </c:pt>
                <c:pt idx="8292">
                  <c:v>0.999</c:v>
                </c:pt>
                <c:pt idx="8293">
                  <c:v>0.999</c:v>
                </c:pt>
                <c:pt idx="8294">
                  <c:v>0.999</c:v>
                </c:pt>
                <c:pt idx="8295">
                  <c:v>0.999</c:v>
                </c:pt>
                <c:pt idx="8296">
                  <c:v>0.999</c:v>
                </c:pt>
                <c:pt idx="8297">
                  <c:v>0.999</c:v>
                </c:pt>
                <c:pt idx="8298">
                  <c:v>0.999</c:v>
                </c:pt>
                <c:pt idx="8299">
                  <c:v>0.999</c:v>
                </c:pt>
                <c:pt idx="8300">
                  <c:v>0.999</c:v>
                </c:pt>
                <c:pt idx="8301">
                  <c:v>0.999</c:v>
                </c:pt>
                <c:pt idx="8302">
                  <c:v>0.999</c:v>
                </c:pt>
                <c:pt idx="8303">
                  <c:v>0.999</c:v>
                </c:pt>
                <c:pt idx="8304">
                  <c:v>0.999</c:v>
                </c:pt>
                <c:pt idx="8305">
                  <c:v>0.999</c:v>
                </c:pt>
                <c:pt idx="8306">
                  <c:v>0.999</c:v>
                </c:pt>
                <c:pt idx="8307">
                  <c:v>0.999</c:v>
                </c:pt>
                <c:pt idx="8308">
                  <c:v>0.999</c:v>
                </c:pt>
                <c:pt idx="8309">
                  <c:v>0.999</c:v>
                </c:pt>
                <c:pt idx="8310">
                  <c:v>0.999</c:v>
                </c:pt>
                <c:pt idx="8311">
                  <c:v>0.999</c:v>
                </c:pt>
                <c:pt idx="8312">
                  <c:v>0.999</c:v>
                </c:pt>
                <c:pt idx="8313">
                  <c:v>0.999</c:v>
                </c:pt>
                <c:pt idx="8314">
                  <c:v>0.999</c:v>
                </c:pt>
                <c:pt idx="8315">
                  <c:v>0.999</c:v>
                </c:pt>
                <c:pt idx="8316">
                  <c:v>0.999</c:v>
                </c:pt>
                <c:pt idx="8317">
                  <c:v>0.999</c:v>
                </c:pt>
                <c:pt idx="8318">
                  <c:v>0.999</c:v>
                </c:pt>
                <c:pt idx="8319">
                  <c:v>0.999</c:v>
                </c:pt>
                <c:pt idx="8320">
                  <c:v>0.999</c:v>
                </c:pt>
                <c:pt idx="8321">
                  <c:v>0.999</c:v>
                </c:pt>
                <c:pt idx="8322">
                  <c:v>0.999</c:v>
                </c:pt>
                <c:pt idx="8323">
                  <c:v>0.999</c:v>
                </c:pt>
                <c:pt idx="8324">
                  <c:v>0.999</c:v>
                </c:pt>
                <c:pt idx="8325">
                  <c:v>0.999</c:v>
                </c:pt>
                <c:pt idx="8326">
                  <c:v>0.999</c:v>
                </c:pt>
                <c:pt idx="8327">
                  <c:v>0.999</c:v>
                </c:pt>
                <c:pt idx="8328">
                  <c:v>0.999</c:v>
                </c:pt>
                <c:pt idx="8329">
                  <c:v>0.999</c:v>
                </c:pt>
                <c:pt idx="8330">
                  <c:v>0.999</c:v>
                </c:pt>
                <c:pt idx="8331">
                  <c:v>0.999</c:v>
                </c:pt>
                <c:pt idx="8332">
                  <c:v>0.999</c:v>
                </c:pt>
                <c:pt idx="8333">
                  <c:v>0.999</c:v>
                </c:pt>
                <c:pt idx="8334">
                  <c:v>0.999</c:v>
                </c:pt>
                <c:pt idx="8335">
                  <c:v>0.999</c:v>
                </c:pt>
                <c:pt idx="8336">
                  <c:v>0.999</c:v>
                </c:pt>
                <c:pt idx="8337">
                  <c:v>0.999</c:v>
                </c:pt>
                <c:pt idx="8338">
                  <c:v>0.999</c:v>
                </c:pt>
                <c:pt idx="8339">
                  <c:v>0.999</c:v>
                </c:pt>
                <c:pt idx="8340">
                  <c:v>0.999</c:v>
                </c:pt>
                <c:pt idx="8341">
                  <c:v>0.999</c:v>
                </c:pt>
                <c:pt idx="8342">
                  <c:v>0.999</c:v>
                </c:pt>
                <c:pt idx="8343">
                  <c:v>0.999</c:v>
                </c:pt>
                <c:pt idx="8344">
                  <c:v>0.999</c:v>
                </c:pt>
                <c:pt idx="8345">
                  <c:v>0.999</c:v>
                </c:pt>
                <c:pt idx="8346">
                  <c:v>0.999</c:v>
                </c:pt>
                <c:pt idx="8347">
                  <c:v>0.999</c:v>
                </c:pt>
                <c:pt idx="8348">
                  <c:v>0.999</c:v>
                </c:pt>
                <c:pt idx="8349">
                  <c:v>0.999</c:v>
                </c:pt>
                <c:pt idx="8350">
                  <c:v>0.999</c:v>
                </c:pt>
                <c:pt idx="8351">
                  <c:v>0.999</c:v>
                </c:pt>
                <c:pt idx="8352">
                  <c:v>0.999</c:v>
                </c:pt>
                <c:pt idx="8353">
                  <c:v>0.999</c:v>
                </c:pt>
                <c:pt idx="8354">
                  <c:v>0.999</c:v>
                </c:pt>
                <c:pt idx="8355">
                  <c:v>0.999</c:v>
                </c:pt>
                <c:pt idx="8356">
                  <c:v>0.999</c:v>
                </c:pt>
                <c:pt idx="8357">
                  <c:v>0.999</c:v>
                </c:pt>
                <c:pt idx="8358">
                  <c:v>0.999</c:v>
                </c:pt>
                <c:pt idx="8359">
                  <c:v>0.999</c:v>
                </c:pt>
                <c:pt idx="8360">
                  <c:v>0.999</c:v>
                </c:pt>
                <c:pt idx="8361">
                  <c:v>0.999</c:v>
                </c:pt>
                <c:pt idx="8362">
                  <c:v>0.999</c:v>
                </c:pt>
                <c:pt idx="8363">
                  <c:v>0.999</c:v>
                </c:pt>
                <c:pt idx="8364">
                  <c:v>0.999</c:v>
                </c:pt>
                <c:pt idx="8365">
                  <c:v>0.999</c:v>
                </c:pt>
                <c:pt idx="8366">
                  <c:v>0.999</c:v>
                </c:pt>
                <c:pt idx="8367">
                  <c:v>0.999</c:v>
                </c:pt>
                <c:pt idx="8368">
                  <c:v>0.999</c:v>
                </c:pt>
                <c:pt idx="8369">
                  <c:v>0.999</c:v>
                </c:pt>
                <c:pt idx="8370">
                  <c:v>0.999</c:v>
                </c:pt>
                <c:pt idx="8371">
                  <c:v>0.999</c:v>
                </c:pt>
                <c:pt idx="8372">
                  <c:v>0.999</c:v>
                </c:pt>
                <c:pt idx="8373">
                  <c:v>0.999</c:v>
                </c:pt>
                <c:pt idx="8374">
                  <c:v>0.999</c:v>
                </c:pt>
                <c:pt idx="8375">
                  <c:v>0.999</c:v>
                </c:pt>
                <c:pt idx="8376">
                  <c:v>0.999</c:v>
                </c:pt>
                <c:pt idx="8377">
                  <c:v>0.999</c:v>
                </c:pt>
                <c:pt idx="8378">
                  <c:v>0.999</c:v>
                </c:pt>
                <c:pt idx="8379">
                  <c:v>0.999</c:v>
                </c:pt>
                <c:pt idx="8380">
                  <c:v>0.999</c:v>
                </c:pt>
                <c:pt idx="8381">
                  <c:v>0.999</c:v>
                </c:pt>
                <c:pt idx="8382">
                  <c:v>0.999</c:v>
                </c:pt>
                <c:pt idx="8383">
                  <c:v>0.999</c:v>
                </c:pt>
                <c:pt idx="8384">
                  <c:v>0.999</c:v>
                </c:pt>
                <c:pt idx="8385">
                  <c:v>0.999</c:v>
                </c:pt>
                <c:pt idx="8386">
                  <c:v>0.999</c:v>
                </c:pt>
                <c:pt idx="8387">
                  <c:v>0.999</c:v>
                </c:pt>
                <c:pt idx="8388">
                  <c:v>0.999</c:v>
                </c:pt>
                <c:pt idx="8389">
                  <c:v>0.999</c:v>
                </c:pt>
                <c:pt idx="8390">
                  <c:v>0.999</c:v>
                </c:pt>
                <c:pt idx="8391">
                  <c:v>0.999</c:v>
                </c:pt>
                <c:pt idx="8392">
                  <c:v>0.999</c:v>
                </c:pt>
                <c:pt idx="8393">
                  <c:v>0.999</c:v>
                </c:pt>
                <c:pt idx="8394">
                  <c:v>0.999</c:v>
                </c:pt>
                <c:pt idx="8395">
                  <c:v>0.999</c:v>
                </c:pt>
                <c:pt idx="8396">
                  <c:v>0.999</c:v>
                </c:pt>
                <c:pt idx="8397">
                  <c:v>0.999</c:v>
                </c:pt>
                <c:pt idx="8398">
                  <c:v>0.999</c:v>
                </c:pt>
                <c:pt idx="8399">
                  <c:v>0.999</c:v>
                </c:pt>
                <c:pt idx="8400">
                  <c:v>0.999</c:v>
                </c:pt>
                <c:pt idx="8401">
                  <c:v>0.999</c:v>
                </c:pt>
                <c:pt idx="8402">
                  <c:v>0.999</c:v>
                </c:pt>
                <c:pt idx="8403">
                  <c:v>0.999</c:v>
                </c:pt>
                <c:pt idx="8404">
                  <c:v>0.999</c:v>
                </c:pt>
                <c:pt idx="8405">
                  <c:v>0.999</c:v>
                </c:pt>
                <c:pt idx="8406">
                  <c:v>0.999</c:v>
                </c:pt>
                <c:pt idx="8407">
                  <c:v>0.999</c:v>
                </c:pt>
                <c:pt idx="8408">
                  <c:v>0.999</c:v>
                </c:pt>
                <c:pt idx="8409">
                  <c:v>0.999</c:v>
                </c:pt>
                <c:pt idx="8410">
                  <c:v>0.999</c:v>
                </c:pt>
                <c:pt idx="8411">
                  <c:v>0.999</c:v>
                </c:pt>
                <c:pt idx="8412">
                  <c:v>0.999</c:v>
                </c:pt>
                <c:pt idx="8413">
                  <c:v>0.999</c:v>
                </c:pt>
                <c:pt idx="8414">
                  <c:v>0.999</c:v>
                </c:pt>
                <c:pt idx="8415">
                  <c:v>0.999</c:v>
                </c:pt>
                <c:pt idx="8416">
                  <c:v>0.999</c:v>
                </c:pt>
                <c:pt idx="8417">
                  <c:v>0.999</c:v>
                </c:pt>
                <c:pt idx="8418">
                  <c:v>0.999</c:v>
                </c:pt>
                <c:pt idx="8419">
                  <c:v>0.999</c:v>
                </c:pt>
                <c:pt idx="8420">
                  <c:v>0.999</c:v>
                </c:pt>
                <c:pt idx="8421">
                  <c:v>0.999</c:v>
                </c:pt>
                <c:pt idx="8422">
                  <c:v>0.999</c:v>
                </c:pt>
                <c:pt idx="8423">
                  <c:v>0.999</c:v>
                </c:pt>
                <c:pt idx="8424">
                  <c:v>0.999</c:v>
                </c:pt>
                <c:pt idx="8425">
                  <c:v>0.999</c:v>
                </c:pt>
                <c:pt idx="8426">
                  <c:v>0.999</c:v>
                </c:pt>
                <c:pt idx="8427">
                  <c:v>0.999</c:v>
                </c:pt>
                <c:pt idx="8428">
                  <c:v>0.999</c:v>
                </c:pt>
                <c:pt idx="8429">
                  <c:v>0.999</c:v>
                </c:pt>
                <c:pt idx="8430">
                  <c:v>0.999</c:v>
                </c:pt>
                <c:pt idx="8431">
                  <c:v>0.999</c:v>
                </c:pt>
                <c:pt idx="8432">
                  <c:v>0.999</c:v>
                </c:pt>
                <c:pt idx="8433">
                  <c:v>0.999</c:v>
                </c:pt>
                <c:pt idx="8434">
                  <c:v>0.999</c:v>
                </c:pt>
                <c:pt idx="8435">
                  <c:v>0.999</c:v>
                </c:pt>
                <c:pt idx="8436">
                  <c:v>0.999</c:v>
                </c:pt>
                <c:pt idx="8437">
                  <c:v>0.999</c:v>
                </c:pt>
                <c:pt idx="8438">
                  <c:v>0.999</c:v>
                </c:pt>
                <c:pt idx="8439">
                  <c:v>0.999</c:v>
                </c:pt>
                <c:pt idx="8440">
                  <c:v>0.999</c:v>
                </c:pt>
                <c:pt idx="8441">
                  <c:v>0.999</c:v>
                </c:pt>
                <c:pt idx="8442">
                  <c:v>0.999</c:v>
                </c:pt>
                <c:pt idx="8443">
                  <c:v>0.999</c:v>
                </c:pt>
                <c:pt idx="8444">
                  <c:v>0.999</c:v>
                </c:pt>
                <c:pt idx="8445">
                  <c:v>0.999</c:v>
                </c:pt>
                <c:pt idx="8446">
                  <c:v>0.999</c:v>
                </c:pt>
                <c:pt idx="8447">
                  <c:v>0.999</c:v>
                </c:pt>
                <c:pt idx="8448">
                  <c:v>0.999</c:v>
                </c:pt>
                <c:pt idx="8449">
                  <c:v>0.999</c:v>
                </c:pt>
                <c:pt idx="8450">
                  <c:v>0.999</c:v>
                </c:pt>
                <c:pt idx="8451">
                  <c:v>0.999</c:v>
                </c:pt>
                <c:pt idx="8452">
                  <c:v>0.999</c:v>
                </c:pt>
                <c:pt idx="8453">
                  <c:v>0.999</c:v>
                </c:pt>
                <c:pt idx="8454">
                  <c:v>0.999</c:v>
                </c:pt>
                <c:pt idx="8455">
                  <c:v>0.999</c:v>
                </c:pt>
                <c:pt idx="8456">
                  <c:v>0.999</c:v>
                </c:pt>
                <c:pt idx="8457">
                  <c:v>0.999</c:v>
                </c:pt>
                <c:pt idx="8458">
                  <c:v>0.999</c:v>
                </c:pt>
                <c:pt idx="8459">
                  <c:v>0.999</c:v>
                </c:pt>
                <c:pt idx="8460">
                  <c:v>0.999</c:v>
                </c:pt>
                <c:pt idx="8461">
                  <c:v>0.999</c:v>
                </c:pt>
                <c:pt idx="8462">
                  <c:v>0.999</c:v>
                </c:pt>
                <c:pt idx="8463">
                  <c:v>0.999</c:v>
                </c:pt>
                <c:pt idx="8464">
                  <c:v>0.999</c:v>
                </c:pt>
                <c:pt idx="8465">
                  <c:v>0.999</c:v>
                </c:pt>
                <c:pt idx="8466">
                  <c:v>0.999</c:v>
                </c:pt>
                <c:pt idx="8467">
                  <c:v>0.999</c:v>
                </c:pt>
                <c:pt idx="8468">
                  <c:v>0.999</c:v>
                </c:pt>
                <c:pt idx="8469">
                  <c:v>0.999</c:v>
                </c:pt>
                <c:pt idx="8470">
                  <c:v>0.999</c:v>
                </c:pt>
                <c:pt idx="8471">
                  <c:v>0.999</c:v>
                </c:pt>
                <c:pt idx="8472">
                  <c:v>0.999</c:v>
                </c:pt>
                <c:pt idx="8473">
                  <c:v>0.999</c:v>
                </c:pt>
                <c:pt idx="8474">
                  <c:v>0.999</c:v>
                </c:pt>
                <c:pt idx="8475">
                  <c:v>0.999</c:v>
                </c:pt>
                <c:pt idx="8476">
                  <c:v>0.999</c:v>
                </c:pt>
                <c:pt idx="8477">
                  <c:v>0.999</c:v>
                </c:pt>
                <c:pt idx="8478">
                  <c:v>0.999</c:v>
                </c:pt>
                <c:pt idx="8479">
                  <c:v>0.999</c:v>
                </c:pt>
                <c:pt idx="8480">
                  <c:v>0.999</c:v>
                </c:pt>
                <c:pt idx="8481">
                  <c:v>0.999</c:v>
                </c:pt>
                <c:pt idx="8482">
                  <c:v>0.999</c:v>
                </c:pt>
                <c:pt idx="8483">
                  <c:v>0.999</c:v>
                </c:pt>
                <c:pt idx="8484">
                  <c:v>0.999</c:v>
                </c:pt>
                <c:pt idx="8485">
                  <c:v>0.999</c:v>
                </c:pt>
                <c:pt idx="8486">
                  <c:v>0.999</c:v>
                </c:pt>
                <c:pt idx="8487">
                  <c:v>0.999</c:v>
                </c:pt>
                <c:pt idx="8488">
                  <c:v>0.999</c:v>
                </c:pt>
                <c:pt idx="8489">
                  <c:v>0.999</c:v>
                </c:pt>
                <c:pt idx="8490">
                  <c:v>0.999</c:v>
                </c:pt>
                <c:pt idx="8491">
                  <c:v>0.999</c:v>
                </c:pt>
                <c:pt idx="8492">
                  <c:v>0.999</c:v>
                </c:pt>
                <c:pt idx="8493">
                  <c:v>0.999</c:v>
                </c:pt>
                <c:pt idx="8494">
                  <c:v>0.999</c:v>
                </c:pt>
                <c:pt idx="8495">
                  <c:v>0.999</c:v>
                </c:pt>
                <c:pt idx="8496">
                  <c:v>0.999</c:v>
                </c:pt>
                <c:pt idx="8497">
                  <c:v>0.999</c:v>
                </c:pt>
                <c:pt idx="8498">
                  <c:v>0.999</c:v>
                </c:pt>
                <c:pt idx="8499">
                  <c:v>0.999</c:v>
                </c:pt>
                <c:pt idx="8500">
                  <c:v>0.999</c:v>
                </c:pt>
                <c:pt idx="8501">
                  <c:v>0.999</c:v>
                </c:pt>
                <c:pt idx="8502">
                  <c:v>0.999</c:v>
                </c:pt>
                <c:pt idx="8503">
                  <c:v>0.999</c:v>
                </c:pt>
                <c:pt idx="8504">
                  <c:v>0.999</c:v>
                </c:pt>
                <c:pt idx="8505">
                  <c:v>0.999</c:v>
                </c:pt>
                <c:pt idx="8506">
                  <c:v>0.999</c:v>
                </c:pt>
                <c:pt idx="8507">
                  <c:v>0.999</c:v>
                </c:pt>
                <c:pt idx="8508">
                  <c:v>0.999</c:v>
                </c:pt>
                <c:pt idx="8509">
                  <c:v>0.999</c:v>
                </c:pt>
                <c:pt idx="8510">
                  <c:v>0.999</c:v>
                </c:pt>
                <c:pt idx="8511">
                  <c:v>0.999</c:v>
                </c:pt>
                <c:pt idx="8512">
                  <c:v>0.999</c:v>
                </c:pt>
                <c:pt idx="8513">
                  <c:v>0.999</c:v>
                </c:pt>
                <c:pt idx="8514">
                  <c:v>0.999</c:v>
                </c:pt>
                <c:pt idx="8515">
                  <c:v>0.999</c:v>
                </c:pt>
                <c:pt idx="8516">
                  <c:v>0.999</c:v>
                </c:pt>
                <c:pt idx="8517">
                  <c:v>0.999</c:v>
                </c:pt>
                <c:pt idx="8518">
                  <c:v>0.999</c:v>
                </c:pt>
                <c:pt idx="8519">
                  <c:v>0.999</c:v>
                </c:pt>
                <c:pt idx="8520">
                  <c:v>0.999</c:v>
                </c:pt>
                <c:pt idx="8521">
                  <c:v>0.999</c:v>
                </c:pt>
                <c:pt idx="8522">
                  <c:v>0.999</c:v>
                </c:pt>
                <c:pt idx="8523">
                  <c:v>0.999</c:v>
                </c:pt>
                <c:pt idx="8524">
                  <c:v>0.999</c:v>
                </c:pt>
                <c:pt idx="8525">
                  <c:v>0.999</c:v>
                </c:pt>
                <c:pt idx="8526">
                  <c:v>0.999</c:v>
                </c:pt>
                <c:pt idx="8527">
                  <c:v>0.999</c:v>
                </c:pt>
                <c:pt idx="8528">
                  <c:v>0.999</c:v>
                </c:pt>
                <c:pt idx="8529">
                  <c:v>0.999</c:v>
                </c:pt>
                <c:pt idx="8530">
                  <c:v>0.999</c:v>
                </c:pt>
                <c:pt idx="8531">
                  <c:v>0.999</c:v>
                </c:pt>
                <c:pt idx="8532">
                  <c:v>0.999</c:v>
                </c:pt>
                <c:pt idx="8533">
                  <c:v>0.999</c:v>
                </c:pt>
                <c:pt idx="8534">
                  <c:v>0.999</c:v>
                </c:pt>
                <c:pt idx="8535">
                  <c:v>0.999</c:v>
                </c:pt>
                <c:pt idx="8536">
                  <c:v>0.999</c:v>
                </c:pt>
                <c:pt idx="8537">
                  <c:v>0.999</c:v>
                </c:pt>
                <c:pt idx="8538">
                  <c:v>0.999</c:v>
                </c:pt>
                <c:pt idx="8539">
                  <c:v>0.999</c:v>
                </c:pt>
                <c:pt idx="8540">
                  <c:v>0.999</c:v>
                </c:pt>
                <c:pt idx="8541">
                  <c:v>0.999</c:v>
                </c:pt>
                <c:pt idx="8542">
                  <c:v>0.999</c:v>
                </c:pt>
                <c:pt idx="8543">
                  <c:v>0.999</c:v>
                </c:pt>
                <c:pt idx="8544">
                  <c:v>0.999</c:v>
                </c:pt>
                <c:pt idx="8545">
                  <c:v>0.999</c:v>
                </c:pt>
                <c:pt idx="8546">
                  <c:v>0.999</c:v>
                </c:pt>
                <c:pt idx="8547">
                  <c:v>0.999</c:v>
                </c:pt>
                <c:pt idx="8548">
                  <c:v>0.999</c:v>
                </c:pt>
                <c:pt idx="8549">
                  <c:v>0.999</c:v>
                </c:pt>
                <c:pt idx="8550">
                  <c:v>0.999</c:v>
                </c:pt>
                <c:pt idx="8551">
                  <c:v>0.999</c:v>
                </c:pt>
                <c:pt idx="8552">
                  <c:v>0.999</c:v>
                </c:pt>
                <c:pt idx="8553">
                  <c:v>0.999</c:v>
                </c:pt>
                <c:pt idx="8554">
                  <c:v>0.999</c:v>
                </c:pt>
                <c:pt idx="8555">
                  <c:v>0.999</c:v>
                </c:pt>
                <c:pt idx="8556">
                  <c:v>0.999</c:v>
                </c:pt>
                <c:pt idx="8557">
                  <c:v>0.999</c:v>
                </c:pt>
                <c:pt idx="8558">
                  <c:v>0.999</c:v>
                </c:pt>
                <c:pt idx="8559">
                  <c:v>0.999</c:v>
                </c:pt>
                <c:pt idx="8560">
                  <c:v>0.999</c:v>
                </c:pt>
                <c:pt idx="8561">
                  <c:v>0.999</c:v>
                </c:pt>
                <c:pt idx="8562">
                  <c:v>0.999</c:v>
                </c:pt>
                <c:pt idx="8563">
                  <c:v>0.999</c:v>
                </c:pt>
                <c:pt idx="8564">
                  <c:v>0.999</c:v>
                </c:pt>
                <c:pt idx="8565">
                  <c:v>0.999</c:v>
                </c:pt>
                <c:pt idx="8566">
                  <c:v>0.999</c:v>
                </c:pt>
                <c:pt idx="8567">
                  <c:v>0.999</c:v>
                </c:pt>
                <c:pt idx="8568">
                  <c:v>0.999</c:v>
                </c:pt>
                <c:pt idx="8569">
                  <c:v>0.999</c:v>
                </c:pt>
                <c:pt idx="8570">
                  <c:v>0.999</c:v>
                </c:pt>
                <c:pt idx="8571">
                  <c:v>0.999</c:v>
                </c:pt>
                <c:pt idx="8572">
                  <c:v>0.999</c:v>
                </c:pt>
                <c:pt idx="8573">
                  <c:v>0.999</c:v>
                </c:pt>
                <c:pt idx="8574">
                  <c:v>0.999</c:v>
                </c:pt>
                <c:pt idx="8575">
                  <c:v>0.999</c:v>
                </c:pt>
                <c:pt idx="8576">
                  <c:v>0.999</c:v>
                </c:pt>
                <c:pt idx="8577">
                  <c:v>0.999</c:v>
                </c:pt>
                <c:pt idx="8578">
                  <c:v>0.999</c:v>
                </c:pt>
                <c:pt idx="8579">
                  <c:v>0.999</c:v>
                </c:pt>
                <c:pt idx="8580">
                  <c:v>0.999</c:v>
                </c:pt>
                <c:pt idx="8581">
                  <c:v>0.999</c:v>
                </c:pt>
                <c:pt idx="8582">
                  <c:v>0.999</c:v>
                </c:pt>
                <c:pt idx="8583">
                  <c:v>0.999</c:v>
                </c:pt>
                <c:pt idx="8584">
                  <c:v>0.999</c:v>
                </c:pt>
                <c:pt idx="8585">
                  <c:v>0.999</c:v>
                </c:pt>
                <c:pt idx="8586">
                  <c:v>0.999</c:v>
                </c:pt>
                <c:pt idx="8587">
                  <c:v>0.999</c:v>
                </c:pt>
                <c:pt idx="8588">
                  <c:v>0.999</c:v>
                </c:pt>
                <c:pt idx="8589">
                  <c:v>0.999</c:v>
                </c:pt>
                <c:pt idx="8590">
                  <c:v>0.999</c:v>
                </c:pt>
                <c:pt idx="8591">
                  <c:v>0.999</c:v>
                </c:pt>
                <c:pt idx="8592">
                  <c:v>0.999</c:v>
                </c:pt>
                <c:pt idx="8593">
                  <c:v>0.999</c:v>
                </c:pt>
                <c:pt idx="8594">
                  <c:v>0.999</c:v>
                </c:pt>
                <c:pt idx="8595">
                  <c:v>0.999</c:v>
                </c:pt>
                <c:pt idx="8596">
                  <c:v>0.999</c:v>
                </c:pt>
                <c:pt idx="8597">
                  <c:v>0.999</c:v>
                </c:pt>
                <c:pt idx="8598">
                  <c:v>0.999</c:v>
                </c:pt>
                <c:pt idx="8599">
                  <c:v>0.999</c:v>
                </c:pt>
                <c:pt idx="8600">
                  <c:v>0.999</c:v>
                </c:pt>
                <c:pt idx="8601">
                  <c:v>0.999</c:v>
                </c:pt>
                <c:pt idx="8602">
                  <c:v>0.999</c:v>
                </c:pt>
                <c:pt idx="8603">
                  <c:v>0.999</c:v>
                </c:pt>
                <c:pt idx="8604">
                  <c:v>0.999</c:v>
                </c:pt>
                <c:pt idx="8605">
                  <c:v>0.999</c:v>
                </c:pt>
                <c:pt idx="8606">
                  <c:v>0.999</c:v>
                </c:pt>
                <c:pt idx="8607">
                  <c:v>0.999</c:v>
                </c:pt>
                <c:pt idx="8608">
                  <c:v>0.999</c:v>
                </c:pt>
                <c:pt idx="8609">
                  <c:v>0.999</c:v>
                </c:pt>
                <c:pt idx="8610">
                  <c:v>0.999</c:v>
                </c:pt>
                <c:pt idx="8611">
                  <c:v>0.999</c:v>
                </c:pt>
                <c:pt idx="8612">
                  <c:v>0.999</c:v>
                </c:pt>
                <c:pt idx="8613">
                  <c:v>0.999</c:v>
                </c:pt>
                <c:pt idx="8614">
                  <c:v>0.999</c:v>
                </c:pt>
                <c:pt idx="8615">
                  <c:v>0.999</c:v>
                </c:pt>
                <c:pt idx="8616">
                  <c:v>0.999</c:v>
                </c:pt>
                <c:pt idx="8617">
                  <c:v>0.999</c:v>
                </c:pt>
                <c:pt idx="8618">
                  <c:v>0.999</c:v>
                </c:pt>
                <c:pt idx="8619">
                  <c:v>0.999</c:v>
                </c:pt>
                <c:pt idx="8620">
                  <c:v>0.999</c:v>
                </c:pt>
                <c:pt idx="8621">
                  <c:v>0.999</c:v>
                </c:pt>
                <c:pt idx="8622">
                  <c:v>0.999</c:v>
                </c:pt>
                <c:pt idx="8623">
                  <c:v>0.999</c:v>
                </c:pt>
                <c:pt idx="8624">
                  <c:v>0.999</c:v>
                </c:pt>
                <c:pt idx="8625">
                  <c:v>0.999</c:v>
                </c:pt>
                <c:pt idx="8626">
                  <c:v>0.999</c:v>
                </c:pt>
                <c:pt idx="8627">
                  <c:v>0.999</c:v>
                </c:pt>
                <c:pt idx="8628">
                  <c:v>0.999</c:v>
                </c:pt>
                <c:pt idx="8629">
                  <c:v>0.999</c:v>
                </c:pt>
                <c:pt idx="8630">
                  <c:v>0.999</c:v>
                </c:pt>
                <c:pt idx="8631">
                  <c:v>0.999</c:v>
                </c:pt>
                <c:pt idx="8632">
                  <c:v>0.999</c:v>
                </c:pt>
                <c:pt idx="8633">
                  <c:v>0.999</c:v>
                </c:pt>
                <c:pt idx="8634">
                  <c:v>0.999</c:v>
                </c:pt>
                <c:pt idx="8635">
                  <c:v>0.999</c:v>
                </c:pt>
                <c:pt idx="8636">
                  <c:v>0.999</c:v>
                </c:pt>
                <c:pt idx="8637">
                  <c:v>0.999</c:v>
                </c:pt>
                <c:pt idx="8638">
                  <c:v>0.999</c:v>
                </c:pt>
                <c:pt idx="8639">
                  <c:v>0.999</c:v>
                </c:pt>
                <c:pt idx="8640">
                  <c:v>0.999</c:v>
                </c:pt>
                <c:pt idx="8641">
                  <c:v>0.999</c:v>
                </c:pt>
                <c:pt idx="8642">
                  <c:v>0.999</c:v>
                </c:pt>
                <c:pt idx="8643">
                  <c:v>0.999</c:v>
                </c:pt>
                <c:pt idx="8644">
                  <c:v>0.999</c:v>
                </c:pt>
                <c:pt idx="8645">
                  <c:v>0.999</c:v>
                </c:pt>
                <c:pt idx="8646">
                  <c:v>0.999</c:v>
                </c:pt>
                <c:pt idx="8647">
                  <c:v>0.999</c:v>
                </c:pt>
                <c:pt idx="8648">
                  <c:v>0.999</c:v>
                </c:pt>
                <c:pt idx="8649">
                  <c:v>0.999</c:v>
                </c:pt>
                <c:pt idx="8650">
                  <c:v>0.999</c:v>
                </c:pt>
                <c:pt idx="8651">
                  <c:v>0.999</c:v>
                </c:pt>
                <c:pt idx="8652">
                  <c:v>0.999</c:v>
                </c:pt>
                <c:pt idx="8653">
                  <c:v>0.999</c:v>
                </c:pt>
                <c:pt idx="8654">
                  <c:v>0.999</c:v>
                </c:pt>
                <c:pt idx="8655">
                  <c:v>0.999</c:v>
                </c:pt>
                <c:pt idx="8656">
                  <c:v>0.999</c:v>
                </c:pt>
                <c:pt idx="8657">
                  <c:v>0.999</c:v>
                </c:pt>
                <c:pt idx="8658">
                  <c:v>0.999</c:v>
                </c:pt>
                <c:pt idx="8659">
                  <c:v>0.999</c:v>
                </c:pt>
                <c:pt idx="8660">
                  <c:v>0.999</c:v>
                </c:pt>
                <c:pt idx="8661">
                  <c:v>0.999</c:v>
                </c:pt>
                <c:pt idx="8662">
                  <c:v>0.999</c:v>
                </c:pt>
                <c:pt idx="8663">
                  <c:v>0.999</c:v>
                </c:pt>
                <c:pt idx="8664">
                  <c:v>0.999</c:v>
                </c:pt>
                <c:pt idx="8665">
                  <c:v>0.999</c:v>
                </c:pt>
                <c:pt idx="8666">
                  <c:v>0.999</c:v>
                </c:pt>
                <c:pt idx="8667">
                  <c:v>0.999</c:v>
                </c:pt>
                <c:pt idx="8668">
                  <c:v>0.999</c:v>
                </c:pt>
                <c:pt idx="8669">
                  <c:v>0.999</c:v>
                </c:pt>
                <c:pt idx="8670">
                  <c:v>0.999</c:v>
                </c:pt>
                <c:pt idx="8671">
                  <c:v>0.999</c:v>
                </c:pt>
                <c:pt idx="8672">
                  <c:v>0.999</c:v>
                </c:pt>
                <c:pt idx="8673">
                  <c:v>0.999</c:v>
                </c:pt>
                <c:pt idx="8674">
                  <c:v>0.999</c:v>
                </c:pt>
                <c:pt idx="8675">
                  <c:v>0.999</c:v>
                </c:pt>
                <c:pt idx="8676">
                  <c:v>0.999</c:v>
                </c:pt>
                <c:pt idx="8677">
                  <c:v>0.999</c:v>
                </c:pt>
                <c:pt idx="8678">
                  <c:v>0.999</c:v>
                </c:pt>
                <c:pt idx="8679">
                  <c:v>0.999</c:v>
                </c:pt>
                <c:pt idx="8680">
                  <c:v>0.999</c:v>
                </c:pt>
                <c:pt idx="8681">
                  <c:v>0.999</c:v>
                </c:pt>
                <c:pt idx="8682">
                  <c:v>0.999</c:v>
                </c:pt>
                <c:pt idx="8683">
                  <c:v>0.999</c:v>
                </c:pt>
                <c:pt idx="8684">
                  <c:v>0.999</c:v>
                </c:pt>
                <c:pt idx="8685">
                  <c:v>0.999</c:v>
                </c:pt>
                <c:pt idx="8686">
                  <c:v>0.999</c:v>
                </c:pt>
                <c:pt idx="8687">
                  <c:v>0.999</c:v>
                </c:pt>
                <c:pt idx="8688">
                  <c:v>0.999</c:v>
                </c:pt>
                <c:pt idx="8689">
                  <c:v>0.999</c:v>
                </c:pt>
                <c:pt idx="8690">
                  <c:v>0.999</c:v>
                </c:pt>
                <c:pt idx="8691">
                  <c:v>0.999</c:v>
                </c:pt>
                <c:pt idx="8692">
                  <c:v>0.999</c:v>
                </c:pt>
                <c:pt idx="8693">
                  <c:v>0.999</c:v>
                </c:pt>
                <c:pt idx="8694">
                  <c:v>0.999</c:v>
                </c:pt>
                <c:pt idx="8695">
                  <c:v>0.999</c:v>
                </c:pt>
                <c:pt idx="8696">
                  <c:v>0.999</c:v>
                </c:pt>
                <c:pt idx="8697">
                  <c:v>0.999</c:v>
                </c:pt>
                <c:pt idx="8698">
                  <c:v>0.999</c:v>
                </c:pt>
                <c:pt idx="8699">
                  <c:v>0.999</c:v>
                </c:pt>
                <c:pt idx="8700">
                  <c:v>0.999</c:v>
                </c:pt>
                <c:pt idx="8701">
                  <c:v>0.999</c:v>
                </c:pt>
                <c:pt idx="8702">
                  <c:v>0.999</c:v>
                </c:pt>
                <c:pt idx="8703">
                  <c:v>0.999</c:v>
                </c:pt>
                <c:pt idx="8704">
                  <c:v>0.999</c:v>
                </c:pt>
                <c:pt idx="8705">
                  <c:v>0.999</c:v>
                </c:pt>
                <c:pt idx="8706">
                  <c:v>0.999</c:v>
                </c:pt>
                <c:pt idx="8707">
                  <c:v>0.999</c:v>
                </c:pt>
                <c:pt idx="8708">
                  <c:v>0.999</c:v>
                </c:pt>
                <c:pt idx="8709">
                  <c:v>0.999</c:v>
                </c:pt>
                <c:pt idx="8710">
                  <c:v>0.999</c:v>
                </c:pt>
                <c:pt idx="8711">
                  <c:v>0.999</c:v>
                </c:pt>
                <c:pt idx="8712">
                  <c:v>0.999</c:v>
                </c:pt>
                <c:pt idx="8713">
                  <c:v>0.999</c:v>
                </c:pt>
                <c:pt idx="8714">
                  <c:v>0.999</c:v>
                </c:pt>
                <c:pt idx="8715">
                  <c:v>0.999</c:v>
                </c:pt>
                <c:pt idx="8716">
                  <c:v>0.999</c:v>
                </c:pt>
                <c:pt idx="8717">
                  <c:v>0.999</c:v>
                </c:pt>
                <c:pt idx="8718">
                  <c:v>0.999</c:v>
                </c:pt>
                <c:pt idx="8719">
                  <c:v>0.999</c:v>
                </c:pt>
                <c:pt idx="8720">
                  <c:v>0.999</c:v>
                </c:pt>
                <c:pt idx="8721">
                  <c:v>0.999</c:v>
                </c:pt>
                <c:pt idx="8722">
                  <c:v>0.999</c:v>
                </c:pt>
                <c:pt idx="8723">
                  <c:v>0.999</c:v>
                </c:pt>
                <c:pt idx="8724">
                  <c:v>0.999</c:v>
                </c:pt>
                <c:pt idx="8725">
                  <c:v>0.999</c:v>
                </c:pt>
                <c:pt idx="8726">
                  <c:v>0.999</c:v>
                </c:pt>
                <c:pt idx="8727">
                  <c:v>0.999</c:v>
                </c:pt>
                <c:pt idx="8728">
                  <c:v>0.999</c:v>
                </c:pt>
                <c:pt idx="8729">
                  <c:v>0.999</c:v>
                </c:pt>
                <c:pt idx="8730">
                  <c:v>0.999</c:v>
                </c:pt>
                <c:pt idx="8731">
                  <c:v>0.999</c:v>
                </c:pt>
                <c:pt idx="8732">
                  <c:v>0.999</c:v>
                </c:pt>
                <c:pt idx="8733">
                  <c:v>0.999</c:v>
                </c:pt>
                <c:pt idx="8734">
                  <c:v>0.999</c:v>
                </c:pt>
                <c:pt idx="8735">
                  <c:v>0.999</c:v>
                </c:pt>
                <c:pt idx="8736">
                  <c:v>0.999</c:v>
                </c:pt>
                <c:pt idx="8737">
                  <c:v>0.999</c:v>
                </c:pt>
                <c:pt idx="8738">
                  <c:v>0.999</c:v>
                </c:pt>
                <c:pt idx="8739">
                  <c:v>0.999</c:v>
                </c:pt>
                <c:pt idx="8740">
                  <c:v>0.999</c:v>
                </c:pt>
                <c:pt idx="8741">
                  <c:v>0.999</c:v>
                </c:pt>
                <c:pt idx="8742">
                  <c:v>0.999</c:v>
                </c:pt>
                <c:pt idx="8743">
                  <c:v>0.999</c:v>
                </c:pt>
                <c:pt idx="8744">
                  <c:v>0.999</c:v>
                </c:pt>
                <c:pt idx="8745">
                  <c:v>0.999</c:v>
                </c:pt>
                <c:pt idx="8746">
                  <c:v>0.999</c:v>
                </c:pt>
                <c:pt idx="8747">
                  <c:v>0.999</c:v>
                </c:pt>
                <c:pt idx="8748">
                  <c:v>0.999</c:v>
                </c:pt>
                <c:pt idx="8749">
                  <c:v>0.999</c:v>
                </c:pt>
                <c:pt idx="8750">
                  <c:v>0.999</c:v>
                </c:pt>
                <c:pt idx="8751">
                  <c:v>0.999</c:v>
                </c:pt>
                <c:pt idx="8752">
                  <c:v>0.999</c:v>
                </c:pt>
                <c:pt idx="8753">
                  <c:v>0.999</c:v>
                </c:pt>
                <c:pt idx="8754">
                  <c:v>0.999</c:v>
                </c:pt>
                <c:pt idx="8755">
                  <c:v>0.999</c:v>
                </c:pt>
                <c:pt idx="8756">
                  <c:v>0.999</c:v>
                </c:pt>
                <c:pt idx="8757">
                  <c:v>0.999</c:v>
                </c:pt>
                <c:pt idx="8758">
                  <c:v>0.999</c:v>
                </c:pt>
                <c:pt idx="8759">
                  <c:v>0.999</c:v>
                </c:pt>
                <c:pt idx="8760">
                  <c:v>0.999</c:v>
                </c:pt>
                <c:pt idx="8761">
                  <c:v>0.999</c:v>
                </c:pt>
                <c:pt idx="8762">
                  <c:v>0.999</c:v>
                </c:pt>
                <c:pt idx="8763">
                  <c:v>0.999</c:v>
                </c:pt>
                <c:pt idx="8764">
                  <c:v>0.999</c:v>
                </c:pt>
                <c:pt idx="8765">
                  <c:v>0.999</c:v>
                </c:pt>
                <c:pt idx="8766">
                  <c:v>0.999</c:v>
                </c:pt>
                <c:pt idx="8767">
                  <c:v>0.999</c:v>
                </c:pt>
                <c:pt idx="8768">
                  <c:v>0.999</c:v>
                </c:pt>
                <c:pt idx="8769">
                  <c:v>0.999</c:v>
                </c:pt>
                <c:pt idx="8770">
                  <c:v>0.999</c:v>
                </c:pt>
                <c:pt idx="8771">
                  <c:v>0.999</c:v>
                </c:pt>
                <c:pt idx="8772">
                  <c:v>0.999</c:v>
                </c:pt>
                <c:pt idx="8773">
                  <c:v>0.999</c:v>
                </c:pt>
                <c:pt idx="8774">
                  <c:v>0.999</c:v>
                </c:pt>
                <c:pt idx="8775">
                  <c:v>0.999</c:v>
                </c:pt>
                <c:pt idx="8776">
                  <c:v>0.999</c:v>
                </c:pt>
                <c:pt idx="8777">
                  <c:v>0.999</c:v>
                </c:pt>
                <c:pt idx="8778">
                  <c:v>0.999</c:v>
                </c:pt>
                <c:pt idx="8779">
                  <c:v>0.999</c:v>
                </c:pt>
                <c:pt idx="8780">
                  <c:v>0.999</c:v>
                </c:pt>
                <c:pt idx="8781">
                  <c:v>0.999</c:v>
                </c:pt>
                <c:pt idx="8782">
                  <c:v>0.999</c:v>
                </c:pt>
                <c:pt idx="8783">
                  <c:v>0.999</c:v>
                </c:pt>
                <c:pt idx="8784">
                  <c:v>0.999</c:v>
                </c:pt>
                <c:pt idx="8785">
                  <c:v>0.999</c:v>
                </c:pt>
                <c:pt idx="8786">
                  <c:v>0.999</c:v>
                </c:pt>
                <c:pt idx="8787">
                  <c:v>0.999</c:v>
                </c:pt>
                <c:pt idx="8788">
                  <c:v>0.999</c:v>
                </c:pt>
                <c:pt idx="8789">
                  <c:v>0.999</c:v>
                </c:pt>
                <c:pt idx="8790">
                  <c:v>0.999</c:v>
                </c:pt>
                <c:pt idx="8791">
                  <c:v>0.999</c:v>
                </c:pt>
                <c:pt idx="8792">
                  <c:v>0.999</c:v>
                </c:pt>
                <c:pt idx="8793">
                  <c:v>0.999</c:v>
                </c:pt>
                <c:pt idx="8794">
                  <c:v>0.999</c:v>
                </c:pt>
                <c:pt idx="8795">
                  <c:v>0.999</c:v>
                </c:pt>
                <c:pt idx="8796">
                  <c:v>0.999</c:v>
                </c:pt>
                <c:pt idx="8797">
                  <c:v>0.999</c:v>
                </c:pt>
                <c:pt idx="8798">
                  <c:v>0.999</c:v>
                </c:pt>
                <c:pt idx="8799">
                  <c:v>0.999</c:v>
                </c:pt>
                <c:pt idx="8800">
                  <c:v>0.999</c:v>
                </c:pt>
                <c:pt idx="8801">
                  <c:v>0.999</c:v>
                </c:pt>
                <c:pt idx="8802">
                  <c:v>0.999</c:v>
                </c:pt>
                <c:pt idx="8803">
                  <c:v>0.999</c:v>
                </c:pt>
                <c:pt idx="8804">
                  <c:v>0.999</c:v>
                </c:pt>
                <c:pt idx="8805">
                  <c:v>0.999</c:v>
                </c:pt>
                <c:pt idx="8806">
                  <c:v>0.999</c:v>
                </c:pt>
                <c:pt idx="8807">
                  <c:v>0.999</c:v>
                </c:pt>
                <c:pt idx="8808">
                  <c:v>0.999</c:v>
                </c:pt>
                <c:pt idx="8809">
                  <c:v>0.999</c:v>
                </c:pt>
                <c:pt idx="8810">
                  <c:v>0.999</c:v>
                </c:pt>
                <c:pt idx="8811">
                  <c:v>0.999</c:v>
                </c:pt>
                <c:pt idx="8812">
                  <c:v>0.999</c:v>
                </c:pt>
                <c:pt idx="8813">
                  <c:v>0.999</c:v>
                </c:pt>
                <c:pt idx="8814">
                  <c:v>0.999</c:v>
                </c:pt>
                <c:pt idx="8815">
                  <c:v>0.999</c:v>
                </c:pt>
                <c:pt idx="8816">
                  <c:v>0.999</c:v>
                </c:pt>
                <c:pt idx="8817">
                  <c:v>0.999</c:v>
                </c:pt>
                <c:pt idx="8818">
                  <c:v>0.999</c:v>
                </c:pt>
                <c:pt idx="8819">
                  <c:v>0.999</c:v>
                </c:pt>
                <c:pt idx="8820">
                  <c:v>0.999</c:v>
                </c:pt>
                <c:pt idx="8821">
                  <c:v>0.999</c:v>
                </c:pt>
                <c:pt idx="8822">
                  <c:v>0.999</c:v>
                </c:pt>
                <c:pt idx="8823">
                  <c:v>0.999</c:v>
                </c:pt>
                <c:pt idx="8824">
                  <c:v>0.999</c:v>
                </c:pt>
                <c:pt idx="8825">
                  <c:v>0.999</c:v>
                </c:pt>
                <c:pt idx="8826">
                  <c:v>0.999</c:v>
                </c:pt>
                <c:pt idx="8827">
                  <c:v>0.999</c:v>
                </c:pt>
                <c:pt idx="8828">
                  <c:v>0.999</c:v>
                </c:pt>
                <c:pt idx="8829">
                  <c:v>0.999</c:v>
                </c:pt>
                <c:pt idx="8830">
                  <c:v>0.999</c:v>
                </c:pt>
                <c:pt idx="8831">
                  <c:v>0.999</c:v>
                </c:pt>
                <c:pt idx="8832">
                  <c:v>0.999</c:v>
                </c:pt>
                <c:pt idx="8833">
                  <c:v>0.999</c:v>
                </c:pt>
                <c:pt idx="8834">
                  <c:v>0.999</c:v>
                </c:pt>
                <c:pt idx="8835">
                  <c:v>0.999</c:v>
                </c:pt>
                <c:pt idx="8836">
                  <c:v>0.999</c:v>
                </c:pt>
                <c:pt idx="8837">
                  <c:v>0.999</c:v>
                </c:pt>
                <c:pt idx="8838">
                  <c:v>0.999</c:v>
                </c:pt>
                <c:pt idx="8839">
                  <c:v>0.999</c:v>
                </c:pt>
                <c:pt idx="8840">
                  <c:v>0.999</c:v>
                </c:pt>
                <c:pt idx="8841">
                  <c:v>0.999</c:v>
                </c:pt>
                <c:pt idx="8842">
                  <c:v>0.999</c:v>
                </c:pt>
                <c:pt idx="8843">
                  <c:v>0.999</c:v>
                </c:pt>
                <c:pt idx="8844">
                  <c:v>0.999</c:v>
                </c:pt>
                <c:pt idx="8845">
                  <c:v>0.999</c:v>
                </c:pt>
                <c:pt idx="8846">
                  <c:v>0.999</c:v>
                </c:pt>
                <c:pt idx="8847">
                  <c:v>0.999</c:v>
                </c:pt>
                <c:pt idx="8848">
                  <c:v>0.999</c:v>
                </c:pt>
                <c:pt idx="8849">
                  <c:v>0.999</c:v>
                </c:pt>
                <c:pt idx="8850">
                  <c:v>0.999</c:v>
                </c:pt>
                <c:pt idx="8851">
                  <c:v>0.999</c:v>
                </c:pt>
                <c:pt idx="8852">
                  <c:v>0.999</c:v>
                </c:pt>
                <c:pt idx="8853">
                  <c:v>0.999</c:v>
                </c:pt>
                <c:pt idx="8854">
                  <c:v>0.999</c:v>
                </c:pt>
                <c:pt idx="8855">
                  <c:v>0.999</c:v>
                </c:pt>
                <c:pt idx="8856">
                  <c:v>0.999</c:v>
                </c:pt>
                <c:pt idx="8857">
                  <c:v>0.999</c:v>
                </c:pt>
                <c:pt idx="8858">
                  <c:v>0.999</c:v>
                </c:pt>
                <c:pt idx="8859">
                  <c:v>0.999</c:v>
                </c:pt>
                <c:pt idx="8860">
                  <c:v>0.999</c:v>
                </c:pt>
                <c:pt idx="8861">
                  <c:v>0.999</c:v>
                </c:pt>
                <c:pt idx="8862">
                  <c:v>0.999</c:v>
                </c:pt>
                <c:pt idx="8863">
                  <c:v>0.999</c:v>
                </c:pt>
                <c:pt idx="8864">
                  <c:v>0.999</c:v>
                </c:pt>
                <c:pt idx="8865">
                  <c:v>0.999</c:v>
                </c:pt>
                <c:pt idx="8866">
                  <c:v>0.999</c:v>
                </c:pt>
                <c:pt idx="8867">
                  <c:v>0.999</c:v>
                </c:pt>
                <c:pt idx="8868">
                  <c:v>0.999</c:v>
                </c:pt>
                <c:pt idx="8869">
                  <c:v>0.999</c:v>
                </c:pt>
                <c:pt idx="8870">
                  <c:v>0.999</c:v>
                </c:pt>
                <c:pt idx="8871">
                  <c:v>0.999</c:v>
                </c:pt>
                <c:pt idx="8872">
                  <c:v>0.999</c:v>
                </c:pt>
                <c:pt idx="8873">
                  <c:v>0.999</c:v>
                </c:pt>
                <c:pt idx="8874">
                  <c:v>0.999</c:v>
                </c:pt>
                <c:pt idx="8875">
                  <c:v>0.999</c:v>
                </c:pt>
                <c:pt idx="8876">
                  <c:v>0.999</c:v>
                </c:pt>
                <c:pt idx="8877">
                  <c:v>0.999</c:v>
                </c:pt>
                <c:pt idx="8878">
                  <c:v>0.999</c:v>
                </c:pt>
                <c:pt idx="8879">
                  <c:v>0.999</c:v>
                </c:pt>
                <c:pt idx="8880">
                  <c:v>0.999</c:v>
                </c:pt>
                <c:pt idx="8881">
                  <c:v>0.999</c:v>
                </c:pt>
                <c:pt idx="8882">
                  <c:v>0.999</c:v>
                </c:pt>
                <c:pt idx="8883">
                  <c:v>0.999</c:v>
                </c:pt>
                <c:pt idx="8884">
                  <c:v>0.999</c:v>
                </c:pt>
                <c:pt idx="8885">
                  <c:v>0.999</c:v>
                </c:pt>
                <c:pt idx="8886">
                  <c:v>0.999</c:v>
                </c:pt>
                <c:pt idx="8887">
                  <c:v>0.999</c:v>
                </c:pt>
                <c:pt idx="8888">
                  <c:v>0.999</c:v>
                </c:pt>
                <c:pt idx="8889">
                  <c:v>0.999</c:v>
                </c:pt>
                <c:pt idx="8890">
                  <c:v>0.999</c:v>
                </c:pt>
                <c:pt idx="8891">
                  <c:v>0.999</c:v>
                </c:pt>
                <c:pt idx="8892">
                  <c:v>0.999</c:v>
                </c:pt>
                <c:pt idx="8893">
                  <c:v>0.999</c:v>
                </c:pt>
                <c:pt idx="8894">
                  <c:v>0.999</c:v>
                </c:pt>
                <c:pt idx="8895">
                  <c:v>0.999</c:v>
                </c:pt>
                <c:pt idx="8896">
                  <c:v>0.999</c:v>
                </c:pt>
                <c:pt idx="8897">
                  <c:v>0.999</c:v>
                </c:pt>
                <c:pt idx="8898">
                  <c:v>0.999</c:v>
                </c:pt>
                <c:pt idx="8899">
                  <c:v>0.999</c:v>
                </c:pt>
                <c:pt idx="8900">
                  <c:v>0.999</c:v>
                </c:pt>
                <c:pt idx="8901">
                  <c:v>0.999</c:v>
                </c:pt>
                <c:pt idx="8902">
                  <c:v>0.999</c:v>
                </c:pt>
                <c:pt idx="8903">
                  <c:v>0.999</c:v>
                </c:pt>
                <c:pt idx="8904">
                  <c:v>0.999</c:v>
                </c:pt>
                <c:pt idx="8905">
                  <c:v>0.999</c:v>
                </c:pt>
                <c:pt idx="8906">
                  <c:v>0.999</c:v>
                </c:pt>
                <c:pt idx="8907">
                  <c:v>0.999</c:v>
                </c:pt>
                <c:pt idx="8908">
                  <c:v>0.999</c:v>
                </c:pt>
                <c:pt idx="8909">
                  <c:v>0.999</c:v>
                </c:pt>
                <c:pt idx="8910">
                  <c:v>0.999</c:v>
                </c:pt>
                <c:pt idx="8911">
                  <c:v>0.999</c:v>
                </c:pt>
                <c:pt idx="8912">
                  <c:v>0.999</c:v>
                </c:pt>
                <c:pt idx="8913">
                  <c:v>0.999</c:v>
                </c:pt>
                <c:pt idx="8914">
                  <c:v>0.999</c:v>
                </c:pt>
                <c:pt idx="8915">
                  <c:v>0.999</c:v>
                </c:pt>
                <c:pt idx="8916">
                  <c:v>0.999</c:v>
                </c:pt>
                <c:pt idx="8917">
                  <c:v>0.999</c:v>
                </c:pt>
                <c:pt idx="8918">
                  <c:v>0.999</c:v>
                </c:pt>
                <c:pt idx="8919">
                  <c:v>0.999</c:v>
                </c:pt>
                <c:pt idx="8920">
                  <c:v>0.999</c:v>
                </c:pt>
                <c:pt idx="8921">
                  <c:v>0.999</c:v>
                </c:pt>
                <c:pt idx="8922">
                  <c:v>0.999</c:v>
                </c:pt>
                <c:pt idx="8923">
                  <c:v>0.999</c:v>
                </c:pt>
                <c:pt idx="8924">
                  <c:v>0.999</c:v>
                </c:pt>
                <c:pt idx="8925">
                  <c:v>0.999</c:v>
                </c:pt>
                <c:pt idx="8926">
                  <c:v>0.999</c:v>
                </c:pt>
                <c:pt idx="8927">
                  <c:v>0.999</c:v>
                </c:pt>
                <c:pt idx="8928">
                  <c:v>0.999</c:v>
                </c:pt>
                <c:pt idx="8929">
                  <c:v>0.999</c:v>
                </c:pt>
                <c:pt idx="8930">
                  <c:v>0.999</c:v>
                </c:pt>
                <c:pt idx="8931">
                  <c:v>0.999</c:v>
                </c:pt>
                <c:pt idx="8932">
                  <c:v>0.999</c:v>
                </c:pt>
                <c:pt idx="8933">
                  <c:v>0.999</c:v>
                </c:pt>
                <c:pt idx="8934">
                  <c:v>0.999</c:v>
                </c:pt>
                <c:pt idx="8935">
                  <c:v>0.999</c:v>
                </c:pt>
                <c:pt idx="8936">
                  <c:v>0.999</c:v>
                </c:pt>
                <c:pt idx="8937">
                  <c:v>0.999</c:v>
                </c:pt>
                <c:pt idx="8938">
                  <c:v>0.999</c:v>
                </c:pt>
                <c:pt idx="8939">
                  <c:v>0.999</c:v>
                </c:pt>
                <c:pt idx="8940">
                  <c:v>0.999</c:v>
                </c:pt>
                <c:pt idx="8941">
                  <c:v>0.999</c:v>
                </c:pt>
                <c:pt idx="8942">
                  <c:v>0.999</c:v>
                </c:pt>
                <c:pt idx="8943">
                  <c:v>0.999</c:v>
                </c:pt>
                <c:pt idx="8944">
                  <c:v>0.999</c:v>
                </c:pt>
                <c:pt idx="8945">
                  <c:v>0.999</c:v>
                </c:pt>
                <c:pt idx="8946">
                  <c:v>0.999</c:v>
                </c:pt>
                <c:pt idx="8947">
                  <c:v>0.999</c:v>
                </c:pt>
                <c:pt idx="8948">
                  <c:v>0.999</c:v>
                </c:pt>
                <c:pt idx="8949">
                  <c:v>0.999</c:v>
                </c:pt>
                <c:pt idx="8950">
                  <c:v>0.999</c:v>
                </c:pt>
                <c:pt idx="8951">
                  <c:v>0.999</c:v>
                </c:pt>
                <c:pt idx="8952">
                  <c:v>0.999</c:v>
                </c:pt>
                <c:pt idx="8953">
                  <c:v>0.999</c:v>
                </c:pt>
                <c:pt idx="8954">
                  <c:v>0.999</c:v>
                </c:pt>
                <c:pt idx="8955">
                  <c:v>0.999</c:v>
                </c:pt>
                <c:pt idx="8956">
                  <c:v>0.999</c:v>
                </c:pt>
                <c:pt idx="8957">
                  <c:v>0.999</c:v>
                </c:pt>
                <c:pt idx="8958">
                  <c:v>0.999</c:v>
                </c:pt>
                <c:pt idx="8959">
                  <c:v>0.999</c:v>
                </c:pt>
                <c:pt idx="8960">
                  <c:v>0.999</c:v>
                </c:pt>
                <c:pt idx="8961">
                  <c:v>0.999</c:v>
                </c:pt>
                <c:pt idx="8962">
                  <c:v>0.999</c:v>
                </c:pt>
                <c:pt idx="8963">
                  <c:v>0.999</c:v>
                </c:pt>
                <c:pt idx="8964">
                  <c:v>0.999</c:v>
                </c:pt>
                <c:pt idx="8965">
                  <c:v>0.999</c:v>
                </c:pt>
                <c:pt idx="8966">
                  <c:v>0.999</c:v>
                </c:pt>
                <c:pt idx="8967">
                  <c:v>0.999</c:v>
                </c:pt>
                <c:pt idx="8968">
                  <c:v>0.999</c:v>
                </c:pt>
                <c:pt idx="8969">
                  <c:v>0.999</c:v>
                </c:pt>
                <c:pt idx="8970">
                  <c:v>0.999</c:v>
                </c:pt>
                <c:pt idx="8971">
                  <c:v>0.999</c:v>
                </c:pt>
                <c:pt idx="8972">
                  <c:v>0.999</c:v>
                </c:pt>
                <c:pt idx="8973">
                  <c:v>0.999</c:v>
                </c:pt>
                <c:pt idx="8974">
                  <c:v>0.999</c:v>
                </c:pt>
                <c:pt idx="8975">
                  <c:v>0.999</c:v>
                </c:pt>
                <c:pt idx="8976">
                  <c:v>0.999</c:v>
                </c:pt>
                <c:pt idx="8977">
                  <c:v>0.999</c:v>
                </c:pt>
                <c:pt idx="8978">
                  <c:v>0.999</c:v>
                </c:pt>
                <c:pt idx="8979">
                  <c:v>0.999</c:v>
                </c:pt>
                <c:pt idx="8980">
                  <c:v>0.999</c:v>
                </c:pt>
                <c:pt idx="8981">
                  <c:v>0.999</c:v>
                </c:pt>
                <c:pt idx="8982">
                  <c:v>0.999</c:v>
                </c:pt>
                <c:pt idx="8983">
                  <c:v>0.999</c:v>
                </c:pt>
                <c:pt idx="8984">
                  <c:v>0.999</c:v>
                </c:pt>
                <c:pt idx="8985">
                  <c:v>0.999</c:v>
                </c:pt>
                <c:pt idx="8986">
                  <c:v>0.999</c:v>
                </c:pt>
                <c:pt idx="8987">
                  <c:v>0.999</c:v>
                </c:pt>
                <c:pt idx="8988">
                  <c:v>0.999</c:v>
                </c:pt>
                <c:pt idx="8989">
                  <c:v>0.999</c:v>
                </c:pt>
                <c:pt idx="8990">
                  <c:v>0.999</c:v>
                </c:pt>
                <c:pt idx="8991">
                  <c:v>0.999</c:v>
                </c:pt>
                <c:pt idx="8992">
                  <c:v>0.999</c:v>
                </c:pt>
                <c:pt idx="8993">
                  <c:v>0.999</c:v>
                </c:pt>
                <c:pt idx="8994">
                  <c:v>0.999</c:v>
                </c:pt>
                <c:pt idx="8995">
                  <c:v>0.999</c:v>
                </c:pt>
                <c:pt idx="8996">
                  <c:v>0.999</c:v>
                </c:pt>
                <c:pt idx="8997">
                  <c:v>0.999</c:v>
                </c:pt>
                <c:pt idx="8998">
                  <c:v>0.999</c:v>
                </c:pt>
                <c:pt idx="8999">
                  <c:v>0.999</c:v>
                </c:pt>
                <c:pt idx="9000">
                  <c:v>0.999</c:v>
                </c:pt>
                <c:pt idx="9001">
                  <c:v>0.999</c:v>
                </c:pt>
                <c:pt idx="9002">
                  <c:v>0.999</c:v>
                </c:pt>
                <c:pt idx="9003">
                  <c:v>0.999</c:v>
                </c:pt>
                <c:pt idx="9004">
                  <c:v>0.999</c:v>
                </c:pt>
                <c:pt idx="9005">
                  <c:v>0.999</c:v>
                </c:pt>
                <c:pt idx="9006">
                  <c:v>0.999</c:v>
                </c:pt>
                <c:pt idx="9007">
                  <c:v>0.999</c:v>
                </c:pt>
                <c:pt idx="9008">
                  <c:v>0.999</c:v>
                </c:pt>
                <c:pt idx="9009">
                  <c:v>0.999</c:v>
                </c:pt>
                <c:pt idx="9010">
                  <c:v>0.999</c:v>
                </c:pt>
                <c:pt idx="9011">
                  <c:v>0.999</c:v>
                </c:pt>
                <c:pt idx="9012">
                  <c:v>0.999</c:v>
                </c:pt>
                <c:pt idx="9013">
                  <c:v>0.999</c:v>
                </c:pt>
                <c:pt idx="9014">
                  <c:v>0.999</c:v>
                </c:pt>
                <c:pt idx="9015">
                  <c:v>0.999</c:v>
                </c:pt>
                <c:pt idx="9016">
                  <c:v>0.999</c:v>
                </c:pt>
                <c:pt idx="9017">
                  <c:v>0.999</c:v>
                </c:pt>
                <c:pt idx="9018">
                  <c:v>0.999</c:v>
                </c:pt>
                <c:pt idx="9019">
                  <c:v>0.999</c:v>
                </c:pt>
                <c:pt idx="9020">
                  <c:v>0.999</c:v>
                </c:pt>
                <c:pt idx="9021">
                  <c:v>0.999</c:v>
                </c:pt>
                <c:pt idx="9022">
                  <c:v>0.999</c:v>
                </c:pt>
                <c:pt idx="9023">
                  <c:v>0.999</c:v>
                </c:pt>
                <c:pt idx="9024">
                  <c:v>0.999</c:v>
                </c:pt>
                <c:pt idx="9025">
                  <c:v>0.999</c:v>
                </c:pt>
                <c:pt idx="9026">
                  <c:v>0.999</c:v>
                </c:pt>
                <c:pt idx="9027">
                  <c:v>0.999</c:v>
                </c:pt>
                <c:pt idx="9028">
                  <c:v>0.999</c:v>
                </c:pt>
                <c:pt idx="9029">
                  <c:v>0.999</c:v>
                </c:pt>
                <c:pt idx="9030">
                  <c:v>0.999</c:v>
                </c:pt>
                <c:pt idx="9031">
                  <c:v>0.999</c:v>
                </c:pt>
                <c:pt idx="9032">
                  <c:v>0.999</c:v>
                </c:pt>
                <c:pt idx="9033">
                  <c:v>0.999</c:v>
                </c:pt>
                <c:pt idx="9034">
                  <c:v>0.999</c:v>
                </c:pt>
                <c:pt idx="9035">
                  <c:v>0.999</c:v>
                </c:pt>
                <c:pt idx="9036">
                  <c:v>0.999</c:v>
                </c:pt>
                <c:pt idx="9037">
                  <c:v>0.999</c:v>
                </c:pt>
                <c:pt idx="9038">
                  <c:v>0.999</c:v>
                </c:pt>
                <c:pt idx="9039">
                  <c:v>0.999</c:v>
                </c:pt>
                <c:pt idx="9040">
                  <c:v>0.999</c:v>
                </c:pt>
                <c:pt idx="9041">
                  <c:v>0.999</c:v>
                </c:pt>
                <c:pt idx="9042">
                  <c:v>0.999</c:v>
                </c:pt>
                <c:pt idx="9043">
                  <c:v>0.999</c:v>
                </c:pt>
                <c:pt idx="9044">
                  <c:v>0.999</c:v>
                </c:pt>
                <c:pt idx="9045">
                  <c:v>0.999</c:v>
                </c:pt>
                <c:pt idx="9046">
                  <c:v>0.999</c:v>
                </c:pt>
                <c:pt idx="9047">
                  <c:v>0.999</c:v>
                </c:pt>
                <c:pt idx="9048">
                  <c:v>0.999</c:v>
                </c:pt>
                <c:pt idx="9049">
                  <c:v>0.999</c:v>
                </c:pt>
                <c:pt idx="9050">
                  <c:v>0.999</c:v>
                </c:pt>
                <c:pt idx="9051">
                  <c:v>0.999</c:v>
                </c:pt>
                <c:pt idx="9052">
                  <c:v>0.999</c:v>
                </c:pt>
                <c:pt idx="9053">
                  <c:v>0.999</c:v>
                </c:pt>
                <c:pt idx="9054">
                  <c:v>0.999</c:v>
                </c:pt>
                <c:pt idx="9055">
                  <c:v>0.999</c:v>
                </c:pt>
                <c:pt idx="9056">
                  <c:v>0.999</c:v>
                </c:pt>
                <c:pt idx="9057">
                  <c:v>0.999</c:v>
                </c:pt>
                <c:pt idx="9058">
                  <c:v>0.999</c:v>
                </c:pt>
                <c:pt idx="9059">
                  <c:v>0.999</c:v>
                </c:pt>
                <c:pt idx="9060">
                  <c:v>0.999</c:v>
                </c:pt>
                <c:pt idx="9061">
                  <c:v>0.999</c:v>
                </c:pt>
                <c:pt idx="9062">
                  <c:v>0.999</c:v>
                </c:pt>
                <c:pt idx="9063">
                  <c:v>0.999</c:v>
                </c:pt>
                <c:pt idx="9064">
                  <c:v>0.999</c:v>
                </c:pt>
                <c:pt idx="9065">
                  <c:v>0.999</c:v>
                </c:pt>
                <c:pt idx="9066">
                  <c:v>0.999</c:v>
                </c:pt>
                <c:pt idx="9067">
                  <c:v>0.999</c:v>
                </c:pt>
                <c:pt idx="9068">
                  <c:v>0.999</c:v>
                </c:pt>
                <c:pt idx="9069">
                  <c:v>0.999</c:v>
                </c:pt>
                <c:pt idx="9070">
                  <c:v>0.999</c:v>
                </c:pt>
                <c:pt idx="9071">
                  <c:v>0.999</c:v>
                </c:pt>
                <c:pt idx="9072">
                  <c:v>0.999</c:v>
                </c:pt>
                <c:pt idx="9073">
                  <c:v>0.999</c:v>
                </c:pt>
                <c:pt idx="9074">
                  <c:v>0.999</c:v>
                </c:pt>
                <c:pt idx="9075">
                  <c:v>0.999</c:v>
                </c:pt>
                <c:pt idx="9076">
                  <c:v>0.999</c:v>
                </c:pt>
                <c:pt idx="9077">
                  <c:v>0.999</c:v>
                </c:pt>
                <c:pt idx="9078">
                  <c:v>0.999</c:v>
                </c:pt>
                <c:pt idx="9079">
                  <c:v>0.999</c:v>
                </c:pt>
                <c:pt idx="9080">
                  <c:v>0.999</c:v>
                </c:pt>
                <c:pt idx="9081">
                  <c:v>0.999</c:v>
                </c:pt>
                <c:pt idx="9082">
                  <c:v>0.999</c:v>
                </c:pt>
                <c:pt idx="9083">
                  <c:v>0.999</c:v>
                </c:pt>
                <c:pt idx="9084">
                  <c:v>0.999</c:v>
                </c:pt>
                <c:pt idx="9085">
                  <c:v>0.999</c:v>
                </c:pt>
                <c:pt idx="9086">
                  <c:v>0.999</c:v>
                </c:pt>
                <c:pt idx="9087">
                  <c:v>0.999</c:v>
                </c:pt>
                <c:pt idx="9088">
                  <c:v>0.999</c:v>
                </c:pt>
                <c:pt idx="9089">
                  <c:v>0.999</c:v>
                </c:pt>
                <c:pt idx="9090">
                  <c:v>0.999</c:v>
                </c:pt>
                <c:pt idx="9091">
                  <c:v>0.999</c:v>
                </c:pt>
                <c:pt idx="9092">
                  <c:v>0.999</c:v>
                </c:pt>
                <c:pt idx="9093">
                  <c:v>0.999</c:v>
                </c:pt>
                <c:pt idx="9094">
                  <c:v>0.999</c:v>
                </c:pt>
                <c:pt idx="9095">
                  <c:v>0.999</c:v>
                </c:pt>
                <c:pt idx="9096">
                  <c:v>0.999</c:v>
                </c:pt>
                <c:pt idx="9097">
                  <c:v>0.999</c:v>
                </c:pt>
                <c:pt idx="9098">
                  <c:v>0.999</c:v>
                </c:pt>
                <c:pt idx="9099">
                  <c:v>0.999</c:v>
                </c:pt>
                <c:pt idx="9100">
                  <c:v>0.999</c:v>
                </c:pt>
                <c:pt idx="9101">
                  <c:v>0.999</c:v>
                </c:pt>
                <c:pt idx="9102">
                  <c:v>0.999</c:v>
                </c:pt>
                <c:pt idx="9103">
                  <c:v>0.999</c:v>
                </c:pt>
                <c:pt idx="9104">
                  <c:v>0.999</c:v>
                </c:pt>
                <c:pt idx="9105">
                  <c:v>0.999</c:v>
                </c:pt>
                <c:pt idx="9106">
                  <c:v>0.999</c:v>
                </c:pt>
                <c:pt idx="9107">
                  <c:v>0.999</c:v>
                </c:pt>
                <c:pt idx="9108">
                  <c:v>0.999</c:v>
                </c:pt>
                <c:pt idx="9109">
                  <c:v>0.999</c:v>
                </c:pt>
                <c:pt idx="9110">
                  <c:v>0.999</c:v>
                </c:pt>
                <c:pt idx="9111">
                  <c:v>0.999</c:v>
                </c:pt>
                <c:pt idx="9112">
                  <c:v>0.999</c:v>
                </c:pt>
                <c:pt idx="9113">
                  <c:v>0.999</c:v>
                </c:pt>
                <c:pt idx="9114">
                  <c:v>0.999</c:v>
                </c:pt>
                <c:pt idx="9115">
                  <c:v>0.999</c:v>
                </c:pt>
                <c:pt idx="9116">
                  <c:v>0.999</c:v>
                </c:pt>
                <c:pt idx="9117">
                  <c:v>0.999</c:v>
                </c:pt>
                <c:pt idx="9118">
                  <c:v>0.999</c:v>
                </c:pt>
                <c:pt idx="9119">
                  <c:v>0.999</c:v>
                </c:pt>
                <c:pt idx="9120">
                  <c:v>0.999</c:v>
                </c:pt>
                <c:pt idx="9121">
                  <c:v>0.999</c:v>
                </c:pt>
                <c:pt idx="9122">
                  <c:v>0.999</c:v>
                </c:pt>
                <c:pt idx="9123">
                  <c:v>0.999</c:v>
                </c:pt>
                <c:pt idx="9124">
                  <c:v>0.999</c:v>
                </c:pt>
                <c:pt idx="9125">
                  <c:v>0.999</c:v>
                </c:pt>
                <c:pt idx="9126">
                  <c:v>0.999</c:v>
                </c:pt>
                <c:pt idx="9127">
                  <c:v>0.999</c:v>
                </c:pt>
                <c:pt idx="9128">
                  <c:v>0.999</c:v>
                </c:pt>
                <c:pt idx="9129">
                  <c:v>0.999</c:v>
                </c:pt>
                <c:pt idx="9130">
                  <c:v>0.999</c:v>
                </c:pt>
                <c:pt idx="9131">
                  <c:v>0.999</c:v>
                </c:pt>
                <c:pt idx="9132">
                  <c:v>0.999</c:v>
                </c:pt>
                <c:pt idx="9133">
                  <c:v>0.999</c:v>
                </c:pt>
                <c:pt idx="9134">
                  <c:v>0.999</c:v>
                </c:pt>
                <c:pt idx="9135">
                  <c:v>0.999</c:v>
                </c:pt>
                <c:pt idx="9136">
                  <c:v>0.999</c:v>
                </c:pt>
                <c:pt idx="9137">
                  <c:v>0.999</c:v>
                </c:pt>
                <c:pt idx="9138">
                  <c:v>0.999</c:v>
                </c:pt>
                <c:pt idx="9139">
                  <c:v>0.999</c:v>
                </c:pt>
                <c:pt idx="9140">
                  <c:v>0.999</c:v>
                </c:pt>
                <c:pt idx="9141">
                  <c:v>0.999</c:v>
                </c:pt>
                <c:pt idx="9142">
                  <c:v>0.999</c:v>
                </c:pt>
                <c:pt idx="9143">
                  <c:v>0.999</c:v>
                </c:pt>
                <c:pt idx="9144">
                  <c:v>0.999</c:v>
                </c:pt>
                <c:pt idx="9145">
                  <c:v>0.999</c:v>
                </c:pt>
                <c:pt idx="9146">
                  <c:v>0.999</c:v>
                </c:pt>
                <c:pt idx="9147">
                  <c:v>0.999</c:v>
                </c:pt>
                <c:pt idx="9148">
                  <c:v>0.999</c:v>
                </c:pt>
                <c:pt idx="9149">
                  <c:v>0.999</c:v>
                </c:pt>
                <c:pt idx="9150">
                  <c:v>0.999</c:v>
                </c:pt>
                <c:pt idx="9151">
                  <c:v>0.999</c:v>
                </c:pt>
                <c:pt idx="9152">
                  <c:v>0.999</c:v>
                </c:pt>
                <c:pt idx="9153">
                  <c:v>0.999</c:v>
                </c:pt>
                <c:pt idx="9154">
                  <c:v>0.999</c:v>
                </c:pt>
                <c:pt idx="9155">
                  <c:v>0.999</c:v>
                </c:pt>
                <c:pt idx="9156">
                  <c:v>0.999</c:v>
                </c:pt>
                <c:pt idx="9157">
                  <c:v>0.999</c:v>
                </c:pt>
                <c:pt idx="9158">
                  <c:v>0.999</c:v>
                </c:pt>
                <c:pt idx="9159">
                  <c:v>0.999</c:v>
                </c:pt>
                <c:pt idx="9160">
                  <c:v>0.999</c:v>
                </c:pt>
                <c:pt idx="9161">
                  <c:v>0.999</c:v>
                </c:pt>
                <c:pt idx="9162">
                  <c:v>0.999</c:v>
                </c:pt>
                <c:pt idx="9163">
                  <c:v>0.999</c:v>
                </c:pt>
                <c:pt idx="9164">
                  <c:v>0.999</c:v>
                </c:pt>
                <c:pt idx="9165">
                  <c:v>0.999</c:v>
                </c:pt>
                <c:pt idx="9166">
                  <c:v>0.999</c:v>
                </c:pt>
                <c:pt idx="9167">
                  <c:v>0.999</c:v>
                </c:pt>
                <c:pt idx="9168">
                  <c:v>0.999</c:v>
                </c:pt>
                <c:pt idx="9169">
                  <c:v>0.999</c:v>
                </c:pt>
                <c:pt idx="9170">
                  <c:v>0.999</c:v>
                </c:pt>
                <c:pt idx="9171">
                  <c:v>0.999</c:v>
                </c:pt>
                <c:pt idx="9172">
                  <c:v>0.999</c:v>
                </c:pt>
                <c:pt idx="9173">
                  <c:v>0.999</c:v>
                </c:pt>
                <c:pt idx="9174">
                  <c:v>0.999</c:v>
                </c:pt>
                <c:pt idx="9175">
                  <c:v>0.999</c:v>
                </c:pt>
                <c:pt idx="9176">
                  <c:v>0.999</c:v>
                </c:pt>
                <c:pt idx="9177">
                  <c:v>0.999</c:v>
                </c:pt>
                <c:pt idx="9178">
                  <c:v>0.999</c:v>
                </c:pt>
                <c:pt idx="9179">
                  <c:v>0.999</c:v>
                </c:pt>
                <c:pt idx="9180">
                  <c:v>0.999</c:v>
                </c:pt>
                <c:pt idx="9181">
                  <c:v>0.999</c:v>
                </c:pt>
                <c:pt idx="9182">
                  <c:v>0.999</c:v>
                </c:pt>
                <c:pt idx="9183">
                  <c:v>0.999</c:v>
                </c:pt>
                <c:pt idx="9184">
                  <c:v>0.999</c:v>
                </c:pt>
                <c:pt idx="9185">
                  <c:v>0.999</c:v>
                </c:pt>
                <c:pt idx="9186">
                  <c:v>0.999</c:v>
                </c:pt>
                <c:pt idx="9187">
                  <c:v>0.999</c:v>
                </c:pt>
                <c:pt idx="9188">
                  <c:v>0.999</c:v>
                </c:pt>
                <c:pt idx="9189">
                  <c:v>0.999</c:v>
                </c:pt>
                <c:pt idx="9190">
                  <c:v>0.999</c:v>
                </c:pt>
                <c:pt idx="9191">
                  <c:v>0.999</c:v>
                </c:pt>
                <c:pt idx="9192">
                  <c:v>0.999</c:v>
                </c:pt>
                <c:pt idx="9193">
                  <c:v>0.999</c:v>
                </c:pt>
                <c:pt idx="9194">
                  <c:v>0.999</c:v>
                </c:pt>
                <c:pt idx="9195">
                  <c:v>0.999</c:v>
                </c:pt>
                <c:pt idx="9196">
                  <c:v>0.999</c:v>
                </c:pt>
                <c:pt idx="9197">
                  <c:v>0.999</c:v>
                </c:pt>
                <c:pt idx="9198">
                  <c:v>0.999</c:v>
                </c:pt>
                <c:pt idx="9199">
                  <c:v>0.999</c:v>
                </c:pt>
                <c:pt idx="9200">
                  <c:v>0.999</c:v>
                </c:pt>
                <c:pt idx="9201">
                  <c:v>0.999</c:v>
                </c:pt>
                <c:pt idx="9202">
                  <c:v>0.999</c:v>
                </c:pt>
                <c:pt idx="9203">
                  <c:v>0.999</c:v>
                </c:pt>
                <c:pt idx="9204">
                  <c:v>0.999</c:v>
                </c:pt>
                <c:pt idx="9205">
                  <c:v>0.999</c:v>
                </c:pt>
                <c:pt idx="9206">
                  <c:v>0.999</c:v>
                </c:pt>
                <c:pt idx="9207">
                  <c:v>0.999</c:v>
                </c:pt>
                <c:pt idx="9208">
                  <c:v>0.999</c:v>
                </c:pt>
                <c:pt idx="9209">
                  <c:v>0.999</c:v>
                </c:pt>
                <c:pt idx="9210">
                  <c:v>0.999</c:v>
                </c:pt>
                <c:pt idx="9211">
                  <c:v>0.999</c:v>
                </c:pt>
                <c:pt idx="9212">
                  <c:v>0.999</c:v>
                </c:pt>
                <c:pt idx="9213">
                  <c:v>0.999</c:v>
                </c:pt>
                <c:pt idx="9214">
                  <c:v>0.999</c:v>
                </c:pt>
                <c:pt idx="9215">
                  <c:v>0.999</c:v>
                </c:pt>
                <c:pt idx="9216">
                  <c:v>0.999</c:v>
                </c:pt>
                <c:pt idx="9217">
                  <c:v>0.999</c:v>
                </c:pt>
                <c:pt idx="9218">
                  <c:v>0.999</c:v>
                </c:pt>
                <c:pt idx="9219">
                  <c:v>0.999</c:v>
                </c:pt>
                <c:pt idx="9220">
                  <c:v>0.999</c:v>
                </c:pt>
                <c:pt idx="9221">
                  <c:v>0.999</c:v>
                </c:pt>
                <c:pt idx="9222">
                  <c:v>0.999</c:v>
                </c:pt>
                <c:pt idx="9223">
                  <c:v>0.999</c:v>
                </c:pt>
                <c:pt idx="9224">
                  <c:v>0.999</c:v>
                </c:pt>
                <c:pt idx="9225">
                  <c:v>0.999</c:v>
                </c:pt>
                <c:pt idx="9226">
                  <c:v>0.999</c:v>
                </c:pt>
                <c:pt idx="9227">
                  <c:v>0.999</c:v>
                </c:pt>
                <c:pt idx="9228">
                  <c:v>0.999</c:v>
                </c:pt>
                <c:pt idx="9229">
                  <c:v>0.999</c:v>
                </c:pt>
                <c:pt idx="9230">
                  <c:v>0.999</c:v>
                </c:pt>
                <c:pt idx="9231">
                  <c:v>0.999</c:v>
                </c:pt>
                <c:pt idx="9232">
                  <c:v>0.999</c:v>
                </c:pt>
                <c:pt idx="9233">
                  <c:v>0.999</c:v>
                </c:pt>
                <c:pt idx="9234">
                  <c:v>0.999</c:v>
                </c:pt>
                <c:pt idx="9235">
                  <c:v>0.999</c:v>
                </c:pt>
                <c:pt idx="9236">
                  <c:v>0.999</c:v>
                </c:pt>
                <c:pt idx="9237">
                  <c:v>0.999</c:v>
                </c:pt>
                <c:pt idx="9238">
                  <c:v>0.999</c:v>
                </c:pt>
                <c:pt idx="9239">
                  <c:v>0.999</c:v>
                </c:pt>
                <c:pt idx="9240">
                  <c:v>0.999</c:v>
                </c:pt>
                <c:pt idx="9241">
                  <c:v>0.999</c:v>
                </c:pt>
                <c:pt idx="9242">
                  <c:v>0.999</c:v>
                </c:pt>
                <c:pt idx="9243">
                  <c:v>0.999</c:v>
                </c:pt>
                <c:pt idx="9244">
                  <c:v>0.999</c:v>
                </c:pt>
                <c:pt idx="9245">
                  <c:v>0.999</c:v>
                </c:pt>
                <c:pt idx="9246">
                  <c:v>0.999</c:v>
                </c:pt>
                <c:pt idx="9247">
                  <c:v>0.999</c:v>
                </c:pt>
                <c:pt idx="9248">
                  <c:v>0.999</c:v>
                </c:pt>
                <c:pt idx="9249">
                  <c:v>0.999</c:v>
                </c:pt>
                <c:pt idx="9250">
                  <c:v>0.999</c:v>
                </c:pt>
                <c:pt idx="9251">
                  <c:v>0.999</c:v>
                </c:pt>
                <c:pt idx="9252">
                  <c:v>0.999</c:v>
                </c:pt>
                <c:pt idx="9253">
                  <c:v>0.999</c:v>
                </c:pt>
                <c:pt idx="9254">
                  <c:v>0.999</c:v>
                </c:pt>
                <c:pt idx="9255">
                  <c:v>0.999</c:v>
                </c:pt>
                <c:pt idx="9256">
                  <c:v>0.999</c:v>
                </c:pt>
                <c:pt idx="9257">
                  <c:v>0.999</c:v>
                </c:pt>
                <c:pt idx="9258">
                  <c:v>0.999</c:v>
                </c:pt>
                <c:pt idx="9259">
                  <c:v>0.999</c:v>
                </c:pt>
                <c:pt idx="9260">
                  <c:v>0.999</c:v>
                </c:pt>
                <c:pt idx="9261">
                  <c:v>0.999</c:v>
                </c:pt>
                <c:pt idx="9262">
                  <c:v>0.999</c:v>
                </c:pt>
                <c:pt idx="9263">
                  <c:v>0.999</c:v>
                </c:pt>
                <c:pt idx="9264">
                  <c:v>0.999</c:v>
                </c:pt>
                <c:pt idx="9265">
                  <c:v>0.999</c:v>
                </c:pt>
                <c:pt idx="9266">
                  <c:v>0.999</c:v>
                </c:pt>
                <c:pt idx="9267">
                  <c:v>0.999</c:v>
                </c:pt>
                <c:pt idx="9268">
                  <c:v>0.999</c:v>
                </c:pt>
                <c:pt idx="9269">
                  <c:v>0.999</c:v>
                </c:pt>
                <c:pt idx="9270">
                  <c:v>0.999</c:v>
                </c:pt>
                <c:pt idx="9271">
                  <c:v>0.999</c:v>
                </c:pt>
                <c:pt idx="9272">
                  <c:v>0.999</c:v>
                </c:pt>
                <c:pt idx="9273">
                  <c:v>0.999</c:v>
                </c:pt>
                <c:pt idx="9274">
                  <c:v>0.999</c:v>
                </c:pt>
                <c:pt idx="9275">
                  <c:v>0.999</c:v>
                </c:pt>
                <c:pt idx="9276">
                  <c:v>0.999</c:v>
                </c:pt>
                <c:pt idx="9277">
                  <c:v>0.999</c:v>
                </c:pt>
                <c:pt idx="9278">
                  <c:v>0.999</c:v>
                </c:pt>
                <c:pt idx="9279">
                  <c:v>0.999</c:v>
                </c:pt>
                <c:pt idx="9280">
                  <c:v>0.999</c:v>
                </c:pt>
                <c:pt idx="9281">
                  <c:v>0.999</c:v>
                </c:pt>
                <c:pt idx="9282">
                  <c:v>0.999</c:v>
                </c:pt>
                <c:pt idx="9283">
                  <c:v>0.999</c:v>
                </c:pt>
                <c:pt idx="9284">
                  <c:v>0.999</c:v>
                </c:pt>
                <c:pt idx="9285">
                  <c:v>0.999</c:v>
                </c:pt>
                <c:pt idx="9286">
                  <c:v>0.999</c:v>
                </c:pt>
                <c:pt idx="9287">
                  <c:v>0.999</c:v>
                </c:pt>
                <c:pt idx="9288">
                  <c:v>0.999</c:v>
                </c:pt>
                <c:pt idx="9289">
                  <c:v>0.999</c:v>
                </c:pt>
                <c:pt idx="9290">
                  <c:v>0.999</c:v>
                </c:pt>
                <c:pt idx="9291">
                  <c:v>0.999</c:v>
                </c:pt>
                <c:pt idx="9292">
                  <c:v>0.999</c:v>
                </c:pt>
                <c:pt idx="9293">
                  <c:v>0.999</c:v>
                </c:pt>
                <c:pt idx="9294">
                  <c:v>0.999</c:v>
                </c:pt>
                <c:pt idx="9295">
                  <c:v>0.999</c:v>
                </c:pt>
                <c:pt idx="9296">
                  <c:v>0.999</c:v>
                </c:pt>
                <c:pt idx="9297">
                  <c:v>0.999</c:v>
                </c:pt>
                <c:pt idx="9298">
                  <c:v>0.999</c:v>
                </c:pt>
                <c:pt idx="9299">
                  <c:v>0.999</c:v>
                </c:pt>
                <c:pt idx="9300">
                  <c:v>0.999</c:v>
                </c:pt>
                <c:pt idx="9301">
                  <c:v>0.999</c:v>
                </c:pt>
                <c:pt idx="9302">
                  <c:v>0.999</c:v>
                </c:pt>
                <c:pt idx="9303">
                  <c:v>0.999</c:v>
                </c:pt>
                <c:pt idx="9304">
                  <c:v>0.999</c:v>
                </c:pt>
                <c:pt idx="9305">
                  <c:v>0.999</c:v>
                </c:pt>
                <c:pt idx="9306">
                  <c:v>0.999</c:v>
                </c:pt>
                <c:pt idx="9307">
                  <c:v>0.999</c:v>
                </c:pt>
                <c:pt idx="9308">
                  <c:v>0.999</c:v>
                </c:pt>
                <c:pt idx="9309">
                  <c:v>0.999</c:v>
                </c:pt>
                <c:pt idx="9310">
                  <c:v>0.999</c:v>
                </c:pt>
                <c:pt idx="9311">
                  <c:v>0.999</c:v>
                </c:pt>
                <c:pt idx="9312">
                  <c:v>0.999</c:v>
                </c:pt>
                <c:pt idx="9313">
                  <c:v>0.999</c:v>
                </c:pt>
                <c:pt idx="9314">
                  <c:v>0.999</c:v>
                </c:pt>
                <c:pt idx="9315">
                  <c:v>0.999</c:v>
                </c:pt>
                <c:pt idx="9316">
                  <c:v>0.999</c:v>
                </c:pt>
                <c:pt idx="9317">
                  <c:v>0.999</c:v>
                </c:pt>
                <c:pt idx="9318">
                  <c:v>0.999</c:v>
                </c:pt>
                <c:pt idx="9319">
                  <c:v>0.999</c:v>
                </c:pt>
                <c:pt idx="9320">
                  <c:v>0.999</c:v>
                </c:pt>
                <c:pt idx="9321">
                  <c:v>0.999</c:v>
                </c:pt>
                <c:pt idx="9322">
                  <c:v>0.999</c:v>
                </c:pt>
                <c:pt idx="9323">
                  <c:v>0.999</c:v>
                </c:pt>
                <c:pt idx="9324">
                  <c:v>0.999</c:v>
                </c:pt>
                <c:pt idx="9325">
                  <c:v>0.999</c:v>
                </c:pt>
                <c:pt idx="9326">
                  <c:v>0.999</c:v>
                </c:pt>
                <c:pt idx="9327">
                  <c:v>0.999</c:v>
                </c:pt>
                <c:pt idx="9328">
                  <c:v>0.999</c:v>
                </c:pt>
                <c:pt idx="9329">
                  <c:v>0.999</c:v>
                </c:pt>
                <c:pt idx="9330">
                  <c:v>0.999</c:v>
                </c:pt>
                <c:pt idx="9331">
                  <c:v>0.999</c:v>
                </c:pt>
                <c:pt idx="9332">
                  <c:v>0.999</c:v>
                </c:pt>
                <c:pt idx="9333">
                  <c:v>0.999</c:v>
                </c:pt>
                <c:pt idx="9334">
                  <c:v>0.999</c:v>
                </c:pt>
                <c:pt idx="9335">
                  <c:v>0.999</c:v>
                </c:pt>
                <c:pt idx="9336">
                  <c:v>0.999</c:v>
                </c:pt>
                <c:pt idx="9337">
                  <c:v>0.999</c:v>
                </c:pt>
                <c:pt idx="9338">
                  <c:v>0.999</c:v>
                </c:pt>
                <c:pt idx="9339">
                  <c:v>0.999</c:v>
                </c:pt>
                <c:pt idx="9340">
                  <c:v>0.999</c:v>
                </c:pt>
                <c:pt idx="9341">
                  <c:v>0.999</c:v>
                </c:pt>
                <c:pt idx="9342">
                  <c:v>0.999</c:v>
                </c:pt>
                <c:pt idx="9343">
                  <c:v>0.999</c:v>
                </c:pt>
                <c:pt idx="9344">
                  <c:v>0.999</c:v>
                </c:pt>
                <c:pt idx="9345">
                  <c:v>0.999</c:v>
                </c:pt>
                <c:pt idx="9346">
                  <c:v>0.999</c:v>
                </c:pt>
                <c:pt idx="9347">
                  <c:v>0.999</c:v>
                </c:pt>
                <c:pt idx="9348">
                  <c:v>0.999</c:v>
                </c:pt>
                <c:pt idx="9349">
                  <c:v>0.999</c:v>
                </c:pt>
                <c:pt idx="9350">
                  <c:v>0.999</c:v>
                </c:pt>
                <c:pt idx="9351">
                  <c:v>0.999</c:v>
                </c:pt>
                <c:pt idx="9352">
                  <c:v>0.999</c:v>
                </c:pt>
                <c:pt idx="9353">
                  <c:v>0.999</c:v>
                </c:pt>
                <c:pt idx="9354">
                  <c:v>0.999</c:v>
                </c:pt>
                <c:pt idx="9355">
                  <c:v>0.999</c:v>
                </c:pt>
                <c:pt idx="9356">
                  <c:v>0.999</c:v>
                </c:pt>
                <c:pt idx="9357">
                  <c:v>0.999</c:v>
                </c:pt>
                <c:pt idx="9358">
                  <c:v>0.999</c:v>
                </c:pt>
                <c:pt idx="9359">
                  <c:v>0.999</c:v>
                </c:pt>
                <c:pt idx="9360">
                  <c:v>0.999</c:v>
                </c:pt>
                <c:pt idx="9361">
                  <c:v>0.999</c:v>
                </c:pt>
                <c:pt idx="9362">
                  <c:v>0.999</c:v>
                </c:pt>
                <c:pt idx="9363">
                  <c:v>0.999</c:v>
                </c:pt>
                <c:pt idx="9364">
                  <c:v>0.999</c:v>
                </c:pt>
                <c:pt idx="9365">
                  <c:v>0.999</c:v>
                </c:pt>
                <c:pt idx="9366">
                  <c:v>0.999</c:v>
                </c:pt>
                <c:pt idx="9367">
                  <c:v>0.999</c:v>
                </c:pt>
                <c:pt idx="9368">
                  <c:v>0.999</c:v>
                </c:pt>
                <c:pt idx="9369">
                  <c:v>0.999</c:v>
                </c:pt>
                <c:pt idx="9370">
                  <c:v>0.999</c:v>
                </c:pt>
                <c:pt idx="9371">
                  <c:v>0.999</c:v>
                </c:pt>
                <c:pt idx="9372">
                  <c:v>0.999</c:v>
                </c:pt>
                <c:pt idx="9373">
                  <c:v>0.999</c:v>
                </c:pt>
                <c:pt idx="9374">
                  <c:v>0.999</c:v>
                </c:pt>
                <c:pt idx="9375">
                  <c:v>0.999</c:v>
                </c:pt>
                <c:pt idx="9376">
                  <c:v>0.999</c:v>
                </c:pt>
                <c:pt idx="9377">
                  <c:v>0.999</c:v>
                </c:pt>
                <c:pt idx="9378">
                  <c:v>0.999</c:v>
                </c:pt>
                <c:pt idx="9379">
                  <c:v>0.999</c:v>
                </c:pt>
                <c:pt idx="9380">
                  <c:v>0.999</c:v>
                </c:pt>
                <c:pt idx="9381">
                  <c:v>0.999</c:v>
                </c:pt>
                <c:pt idx="9382">
                  <c:v>0.999</c:v>
                </c:pt>
                <c:pt idx="9383">
                  <c:v>0.999</c:v>
                </c:pt>
                <c:pt idx="9384">
                  <c:v>0.999</c:v>
                </c:pt>
                <c:pt idx="9385">
                  <c:v>0.999</c:v>
                </c:pt>
                <c:pt idx="9386">
                  <c:v>0.999</c:v>
                </c:pt>
                <c:pt idx="9387">
                  <c:v>0.999</c:v>
                </c:pt>
                <c:pt idx="9388">
                  <c:v>0.999</c:v>
                </c:pt>
                <c:pt idx="9389">
                  <c:v>0.999</c:v>
                </c:pt>
                <c:pt idx="9390">
                  <c:v>0.999</c:v>
                </c:pt>
                <c:pt idx="9391">
                  <c:v>0.999</c:v>
                </c:pt>
                <c:pt idx="9392">
                  <c:v>0.999</c:v>
                </c:pt>
                <c:pt idx="9393">
                  <c:v>0.999</c:v>
                </c:pt>
                <c:pt idx="9394">
                  <c:v>0.999</c:v>
                </c:pt>
                <c:pt idx="9395">
                  <c:v>0.999</c:v>
                </c:pt>
                <c:pt idx="9396">
                  <c:v>0.999</c:v>
                </c:pt>
                <c:pt idx="9397">
                  <c:v>0.999</c:v>
                </c:pt>
                <c:pt idx="9398">
                  <c:v>0.999</c:v>
                </c:pt>
                <c:pt idx="9399">
                  <c:v>0.999</c:v>
                </c:pt>
                <c:pt idx="9400">
                  <c:v>0.999</c:v>
                </c:pt>
                <c:pt idx="9401">
                  <c:v>0.999</c:v>
                </c:pt>
                <c:pt idx="9402">
                  <c:v>0.999</c:v>
                </c:pt>
                <c:pt idx="9403">
                  <c:v>0.999</c:v>
                </c:pt>
                <c:pt idx="9404">
                  <c:v>0.999</c:v>
                </c:pt>
                <c:pt idx="9405">
                  <c:v>0.999</c:v>
                </c:pt>
                <c:pt idx="9406">
                  <c:v>0.999</c:v>
                </c:pt>
                <c:pt idx="9407">
                  <c:v>0.999</c:v>
                </c:pt>
                <c:pt idx="9408">
                  <c:v>0.999</c:v>
                </c:pt>
                <c:pt idx="9409">
                  <c:v>0.999</c:v>
                </c:pt>
                <c:pt idx="9410">
                  <c:v>0.999</c:v>
                </c:pt>
                <c:pt idx="9411">
                  <c:v>0.999</c:v>
                </c:pt>
                <c:pt idx="9412">
                  <c:v>0.999</c:v>
                </c:pt>
                <c:pt idx="9413">
                  <c:v>0.999</c:v>
                </c:pt>
                <c:pt idx="9414">
                  <c:v>0.999</c:v>
                </c:pt>
                <c:pt idx="9415">
                  <c:v>0.999</c:v>
                </c:pt>
                <c:pt idx="9416">
                  <c:v>0.999</c:v>
                </c:pt>
                <c:pt idx="9417">
                  <c:v>0.999</c:v>
                </c:pt>
                <c:pt idx="9418">
                  <c:v>0.999</c:v>
                </c:pt>
                <c:pt idx="9419">
                  <c:v>0.999</c:v>
                </c:pt>
                <c:pt idx="9420">
                  <c:v>0.999</c:v>
                </c:pt>
                <c:pt idx="9421">
                  <c:v>0.999</c:v>
                </c:pt>
                <c:pt idx="9422">
                  <c:v>0.999</c:v>
                </c:pt>
                <c:pt idx="9423">
                  <c:v>0.999</c:v>
                </c:pt>
                <c:pt idx="9424">
                  <c:v>0.999</c:v>
                </c:pt>
                <c:pt idx="9425">
                  <c:v>0.999</c:v>
                </c:pt>
                <c:pt idx="9426">
                  <c:v>0.999</c:v>
                </c:pt>
                <c:pt idx="9427">
                  <c:v>0.999</c:v>
                </c:pt>
                <c:pt idx="9428">
                  <c:v>0.999</c:v>
                </c:pt>
                <c:pt idx="9429">
                  <c:v>0.999</c:v>
                </c:pt>
                <c:pt idx="9430">
                  <c:v>0.999</c:v>
                </c:pt>
                <c:pt idx="9431">
                  <c:v>0.999</c:v>
                </c:pt>
                <c:pt idx="9432">
                  <c:v>0.999</c:v>
                </c:pt>
                <c:pt idx="9433">
                  <c:v>0.999</c:v>
                </c:pt>
                <c:pt idx="9434">
                  <c:v>0.999</c:v>
                </c:pt>
                <c:pt idx="9435">
                  <c:v>0.999</c:v>
                </c:pt>
                <c:pt idx="9436">
                  <c:v>0.999</c:v>
                </c:pt>
                <c:pt idx="9437">
                  <c:v>0.999</c:v>
                </c:pt>
                <c:pt idx="9438">
                  <c:v>0.999</c:v>
                </c:pt>
                <c:pt idx="9439">
                  <c:v>0.999</c:v>
                </c:pt>
                <c:pt idx="9440">
                  <c:v>0.999</c:v>
                </c:pt>
                <c:pt idx="9441">
                  <c:v>0.999</c:v>
                </c:pt>
                <c:pt idx="9442">
                  <c:v>0.999</c:v>
                </c:pt>
                <c:pt idx="9443">
                  <c:v>0.999</c:v>
                </c:pt>
                <c:pt idx="9444">
                  <c:v>0.999</c:v>
                </c:pt>
                <c:pt idx="9445">
                  <c:v>0.999</c:v>
                </c:pt>
                <c:pt idx="9446">
                  <c:v>0.999</c:v>
                </c:pt>
                <c:pt idx="9447">
                  <c:v>0.999</c:v>
                </c:pt>
                <c:pt idx="9448">
                  <c:v>0.999</c:v>
                </c:pt>
                <c:pt idx="9449">
                  <c:v>0.999</c:v>
                </c:pt>
                <c:pt idx="9450">
                  <c:v>0.999</c:v>
                </c:pt>
                <c:pt idx="9451">
                  <c:v>0.999</c:v>
                </c:pt>
                <c:pt idx="9452">
                  <c:v>0.999</c:v>
                </c:pt>
                <c:pt idx="9453">
                  <c:v>0.999</c:v>
                </c:pt>
                <c:pt idx="9454">
                  <c:v>0.999</c:v>
                </c:pt>
                <c:pt idx="9455">
                  <c:v>0.999</c:v>
                </c:pt>
                <c:pt idx="9456">
                  <c:v>0.999</c:v>
                </c:pt>
                <c:pt idx="9457">
                  <c:v>0.999</c:v>
                </c:pt>
                <c:pt idx="9458">
                  <c:v>0.999</c:v>
                </c:pt>
                <c:pt idx="9459">
                  <c:v>0.999</c:v>
                </c:pt>
                <c:pt idx="9460">
                  <c:v>0.999</c:v>
                </c:pt>
                <c:pt idx="9461">
                  <c:v>0.999</c:v>
                </c:pt>
                <c:pt idx="9462">
                  <c:v>0.999</c:v>
                </c:pt>
                <c:pt idx="9463">
                  <c:v>0.999</c:v>
                </c:pt>
                <c:pt idx="9464">
                  <c:v>0.999</c:v>
                </c:pt>
                <c:pt idx="9465">
                  <c:v>0.999</c:v>
                </c:pt>
                <c:pt idx="9466">
                  <c:v>0.999</c:v>
                </c:pt>
                <c:pt idx="9467">
                  <c:v>0.999</c:v>
                </c:pt>
                <c:pt idx="9468">
                  <c:v>0.999</c:v>
                </c:pt>
                <c:pt idx="9469">
                  <c:v>0.999</c:v>
                </c:pt>
                <c:pt idx="9470">
                  <c:v>0.999</c:v>
                </c:pt>
                <c:pt idx="9471">
                  <c:v>0.999</c:v>
                </c:pt>
                <c:pt idx="9472">
                  <c:v>0.999</c:v>
                </c:pt>
                <c:pt idx="9473">
                  <c:v>0.999</c:v>
                </c:pt>
                <c:pt idx="9474">
                  <c:v>0.999</c:v>
                </c:pt>
                <c:pt idx="9475">
                  <c:v>0.999</c:v>
                </c:pt>
                <c:pt idx="9476">
                  <c:v>0.999</c:v>
                </c:pt>
                <c:pt idx="9477">
                  <c:v>0.999</c:v>
                </c:pt>
                <c:pt idx="9478">
                  <c:v>0.999</c:v>
                </c:pt>
                <c:pt idx="9479">
                  <c:v>0.999</c:v>
                </c:pt>
                <c:pt idx="9480">
                  <c:v>0.999</c:v>
                </c:pt>
                <c:pt idx="9481">
                  <c:v>0.999</c:v>
                </c:pt>
                <c:pt idx="9482">
                  <c:v>0.999</c:v>
                </c:pt>
                <c:pt idx="9483">
                  <c:v>0.999</c:v>
                </c:pt>
                <c:pt idx="9484">
                  <c:v>0.999</c:v>
                </c:pt>
                <c:pt idx="9485">
                  <c:v>0.999</c:v>
                </c:pt>
                <c:pt idx="9486">
                  <c:v>0.999</c:v>
                </c:pt>
                <c:pt idx="9487">
                  <c:v>0.999</c:v>
                </c:pt>
                <c:pt idx="9488">
                  <c:v>0.999</c:v>
                </c:pt>
                <c:pt idx="9489">
                  <c:v>0.999</c:v>
                </c:pt>
                <c:pt idx="9490">
                  <c:v>0.999</c:v>
                </c:pt>
                <c:pt idx="9491">
                  <c:v>0.999</c:v>
                </c:pt>
                <c:pt idx="9492">
                  <c:v>0.999</c:v>
                </c:pt>
                <c:pt idx="9493">
                  <c:v>0.999</c:v>
                </c:pt>
                <c:pt idx="9494">
                  <c:v>0.999</c:v>
                </c:pt>
                <c:pt idx="9495">
                  <c:v>0.999</c:v>
                </c:pt>
                <c:pt idx="9496">
                  <c:v>0.999</c:v>
                </c:pt>
                <c:pt idx="9497">
                  <c:v>0.999</c:v>
                </c:pt>
                <c:pt idx="9498">
                  <c:v>0.999</c:v>
                </c:pt>
                <c:pt idx="9499">
                  <c:v>0.999</c:v>
                </c:pt>
                <c:pt idx="9500">
                  <c:v>0.999</c:v>
                </c:pt>
                <c:pt idx="9501">
                  <c:v>0.999</c:v>
                </c:pt>
                <c:pt idx="9502">
                  <c:v>0.999</c:v>
                </c:pt>
                <c:pt idx="9503">
                  <c:v>0.999</c:v>
                </c:pt>
                <c:pt idx="9504">
                  <c:v>0.999</c:v>
                </c:pt>
                <c:pt idx="9505">
                  <c:v>0.999</c:v>
                </c:pt>
                <c:pt idx="9506">
                  <c:v>0.999</c:v>
                </c:pt>
                <c:pt idx="9507">
                  <c:v>0.999</c:v>
                </c:pt>
                <c:pt idx="9508">
                  <c:v>0.999</c:v>
                </c:pt>
                <c:pt idx="9509">
                  <c:v>0.999</c:v>
                </c:pt>
                <c:pt idx="9510">
                  <c:v>0.999</c:v>
                </c:pt>
                <c:pt idx="9511">
                  <c:v>0.999</c:v>
                </c:pt>
                <c:pt idx="9512">
                  <c:v>0.999</c:v>
                </c:pt>
                <c:pt idx="9513">
                  <c:v>0.999</c:v>
                </c:pt>
                <c:pt idx="9514">
                  <c:v>0.999</c:v>
                </c:pt>
                <c:pt idx="9515">
                  <c:v>0.999</c:v>
                </c:pt>
                <c:pt idx="9516">
                  <c:v>0.999</c:v>
                </c:pt>
                <c:pt idx="9517">
                  <c:v>0.999</c:v>
                </c:pt>
                <c:pt idx="9518">
                  <c:v>0.999</c:v>
                </c:pt>
                <c:pt idx="9519">
                  <c:v>0.999</c:v>
                </c:pt>
                <c:pt idx="9520">
                  <c:v>0.999</c:v>
                </c:pt>
                <c:pt idx="9521">
                  <c:v>0.999</c:v>
                </c:pt>
                <c:pt idx="9522">
                  <c:v>0.999</c:v>
                </c:pt>
                <c:pt idx="9523">
                  <c:v>0.999</c:v>
                </c:pt>
                <c:pt idx="9524">
                  <c:v>0.999</c:v>
                </c:pt>
                <c:pt idx="9525">
                  <c:v>0.999</c:v>
                </c:pt>
                <c:pt idx="9526">
                  <c:v>0.999</c:v>
                </c:pt>
                <c:pt idx="9527">
                  <c:v>0.999</c:v>
                </c:pt>
                <c:pt idx="9528">
                  <c:v>0.999</c:v>
                </c:pt>
                <c:pt idx="9529">
                  <c:v>0.999</c:v>
                </c:pt>
                <c:pt idx="9530">
                  <c:v>0.999</c:v>
                </c:pt>
                <c:pt idx="9531">
                  <c:v>0.999</c:v>
                </c:pt>
                <c:pt idx="9532">
                  <c:v>0.999</c:v>
                </c:pt>
                <c:pt idx="9533">
                  <c:v>0.999</c:v>
                </c:pt>
                <c:pt idx="9534">
                  <c:v>0.999</c:v>
                </c:pt>
                <c:pt idx="9535">
                  <c:v>0.999</c:v>
                </c:pt>
                <c:pt idx="9536">
                  <c:v>0.999</c:v>
                </c:pt>
                <c:pt idx="9537">
                  <c:v>0.999</c:v>
                </c:pt>
                <c:pt idx="9538">
                  <c:v>0.999</c:v>
                </c:pt>
                <c:pt idx="9539">
                  <c:v>0.999</c:v>
                </c:pt>
                <c:pt idx="9540">
                  <c:v>0.999</c:v>
                </c:pt>
                <c:pt idx="9541">
                  <c:v>0.999</c:v>
                </c:pt>
                <c:pt idx="9542">
                  <c:v>0.999</c:v>
                </c:pt>
                <c:pt idx="9543">
                  <c:v>0.999</c:v>
                </c:pt>
                <c:pt idx="9544">
                  <c:v>0.999</c:v>
                </c:pt>
                <c:pt idx="9545">
                  <c:v>0.999</c:v>
                </c:pt>
                <c:pt idx="9546">
                  <c:v>0.999</c:v>
                </c:pt>
                <c:pt idx="9547">
                  <c:v>0.999</c:v>
                </c:pt>
                <c:pt idx="9548">
                  <c:v>0.999</c:v>
                </c:pt>
                <c:pt idx="9549">
                  <c:v>0.999</c:v>
                </c:pt>
                <c:pt idx="9550">
                  <c:v>0.999</c:v>
                </c:pt>
                <c:pt idx="9551">
                  <c:v>0.999</c:v>
                </c:pt>
                <c:pt idx="9552">
                  <c:v>0.999</c:v>
                </c:pt>
                <c:pt idx="9553">
                  <c:v>0.999</c:v>
                </c:pt>
                <c:pt idx="9554">
                  <c:v>0.999</c:v>
                </c:pt>
                <c:pt idx="9555">
                  <c:v>0.999</c:v>
                </c:pt>
                <c:pt idx="9556">
                  <c:v>0.999</c:v>
                </c:pt>
                <c:pt idx="9557">
                  <c:v>0.999</c:v>
                </c:pt>
                <c:pt idx="9558">
                  <c:v>0.999</c:v>
                </c:pt>
                <c:pt idx="9559">
                  <c:v>0.999</c:v>
                </c:pt>
                <c:pt idx="9560">
                  <c:v>0.999</c:v>
                </c:pt>
                <c:pt idx="9561">
                  <c:v>0.999</c:v>
                </c:pt>
                <c:pt idx="9562">
                  <c:v>0.999</c:v>
                </c:pt>
                <c:pt idx="9563">
                  <c:v>0.999</c:v>
                </c:pt>
                <c:pt idx="9564">
                  <c:v>0.999</c:v>
                </c:pt>
                <c:pt idx="9565">
                  <c:v>0.999</c:v>
                </c:pt>
                <c:pt idx="9566">
                  <c:v>0.999</c:v>
                </c:pt>
                <c:pt idx="9567">
                  <c:v>0.999</c:v>
                </c:pt>
                <c:pt idx="9568">
                  <c:v>0.999</c:v>
                </c:pt>
                <c:pt idx="9569">
                  <c:v>0.999</c:v>
                </c:pt>
                <c:pt idx="9570">
                  <c:v>0.999</c:v>
                </c:pt>
                <c:pt idx="9571">
                  <c:v>0.999</c:v>
                </c:pt>
                <c:pt idx="9572">
                  <c:v>0.999</c:v>
                </c:pt>
                <c:pt idx="9573">
                  <c:v>0.999</c:v>
                </c:pt>
                <c:pt idx="9574">
                  <c:v>0.999</c:v>
                </c:pt>
                <c:pt idx="9575">
                  <c:v>0.999</c:v>
                </c:pt>
                <c:pt idx="9576">
                  <c:v>0.999</c:v>
                </c:pt>
                <c:pt idx="9577">
                  <c:v>0.999</c:v>
                </c:pt>
                <c:pt idx="9578">
                  <c:v>0.999</c:v>
                </c:pt>
                <c:pt idx="9579">
                  <c:v>0.999</c:v>
                </c:pt>
                <c:pt idx="9580">
                  <c:v>0.999</c:v>
                </c:pt>
                <c:pt idx="9581">
                  <c:v>0.999</c:v>
                </c:pt>
                <c:pt idx="9582">
                  <c:v>0.999</c:v>
                </c:pt>
                <c:pt idx="9583">
                  <c:v>0.999</c:v>
                </c:pt>
                <c:pt idx="9584">
                  <c:v>0.999</c:v>
                </c:pt>
                <c:pt idx="9585">
                  <c:v>0.999</c:v>
                </c:pt>
                <c:pt idx="9586">
                  <c:v>0.999</c:v>
                </c:pt>
                <c:pt idx="9587">
                  <c:v>0.999</c:v>
                </c:pt>
                <c:pt idx="9588">
                  <c:v>0.999</c:v>
                </c:pt>
                <c:pt idx="9589">
                  <c:v>0.999</c:v>
                </c:pt>
                <c:pt idx="9590">
                  <c:v>0.999</c:v>
                </c:pt>
                <c:pt idx="9591">
                  <c:v>0.999</c:v>
                </c:pt>
                <c:pt idx="9592">
                  <c:v>0.999</c:v>
                </c:pt>
                <c:pt idx="9593">
                  <c:v>0.999</c:v>
                </c:pt>
                <c:pt idx="9594">
                  <c:v>0.999</c:v>
                </c:pt>
                <c:pt idx="9595">
                  <c:v>0.999</c:v>
                </c:pt>
                <c:pt idx="9596">
                  <c:v>0.999</c:v>
                </c:pt>
                <c:pt idx="9597">
                  <c:v>0.999</c:v>
                </c:pt>
                <c:pt idx="9598">
                  <c:v>0.999</c:v>
                </c:pt>
                <c:pt idx="9599">
                  <c:v>0.999</c:v>
                </c:pt>
                <c:pt idx="9600">
                  <c:v>0.999</c:v>
                </c:pt>
                <c:pt idx="9601">
                  <c:v>0.999</c:v>
                </c:pt>
                <c:pt idx="9602">
                  <c:v>0.999</c:v>
                </c:pt>
                <c:pt idx="9603">
                  <c:v>0.999</c:v>
                </c:pt>
                <c:pt idx="9604">
                  <c:v>0.999</c:v>
                </c:pt>
                <c:pt idx="9605">
                  <c:v>0.999</c:v>
                </c:pt>
                <c:pt idx="9606">
                  <c:v>0.999</c:v>
                </c:pt>
                <c:pt idx="9607">
                  <c:v>0.999</c:v>
                </c:pt>
                <c:pt idx="9608">
                  <c:v>0.999</c:v>
                </c:pt>
                <c:pt idx="9609">
                  <c:v>0.999</c:v>
                </c:pt>
                <c:pt idx="9610">
                  <c:v>0.999</c:v>
                </c:pt>
                <c:pt idx="9611">
                  <c:v>0.999</c:v>
                </c:pt>
                <c:pt idx="9612">
                  <c:v>0.999</c:v>
                </c:pt>
                <c:pt idx="9613">
                  <c:v>0.999</c:v>
                </c:pt>
                <c:pt idx="9614">
                  <c:v>0.999</c:v>
                </c:pt>
                <c:pt idx="9615">
                  <c:v>0.999</c:v>
                </c:pt>
                <c:pt idx="9616">
                  <c:v>0.999</c:v>
                </c:pt>
                <c:pt idx="9617">
                  <c:v>0.999</c:v>
                </c:pt>
                <c:pt idx="9618">
                  <c:v>0.999</c:v>
                </c:pt>
                <c:pt idx="9619">
                  <c:v>0.999</c:v>
                </c:pt>
                <c:pt idx="9620">
                  <c:v>0.999</c:v>
                </c:pt>
                <c:pt idx="9621">
                  <c:v>0.999</c:v>
                </c:pt>
                <c:pt idx="9622">
                  <c:v>0.999</c:v>
                </c:pt>
                <c:pt idx="9623">
                  <c:v>0.999</c:v>
                </c:pt>
                <c:pt idx="9624">
                  <c:v>0.999</c:v>
                </c:pt>
                <c:pt idx="9625">
                  <c:v>0.999</c:v>
                </c:pt>
                <c:pt idx="9626">
                  <c:v>0.999</c:v>
                </c:pt>
                <c:pt idx="9627">
                  <c:v>0.999</c:v>
                </c:pt>
                <c:pt idx="9628">
                  <c:v>0.999</c:v>
                </c:pt>
                <c:pt idx="9629">
                  <c:v>0.999</c:v>
                </c:pt>
                <c:pt idx="9630">
                  <c:v>0.999</c:v>
                </c:pt>
                <c:pt idx="9631">
                  <c:v>0.999</c:v>
                </c:pt>
                <c:pt idx="9632">
                  <c:v>0.999</c:v>
                </c:pt>
                <c:pt idx="9633">
                  <c:v>0.999</c:v>
                </c:pt>
                <c:pt idx="9634">
                  <c:v>0.999</c:v>
                </c:pt>
                <c:pt idx="9635">
                  <c:v>0.999</c:v>
                </c:pt>
                <c:pt idx="9636">
                  <c:v>0.999</c:v>
                </c:pt>
                <c:pt idx="9637">
                  <c:v>0.999</c:v>
                </c:pt>
                <c:pt idx="9638">
                  <c:v>0.999</c:v>
                </c:pt>
                <c:pt idx="9639">
                  <c:v>0.999</c:v>
                </c:pt>
                <c:pt idx="9640">
                  <c:v>0.999</c:v>
                </c:pt>
                <c:pt idx="9641">
                  <c:v>0.999</c:v>
                </c:pt>
                <c:pt idx="9642">
                  <c:v>0.999</c:v>
                </c:pt>
                <c:pt idx="9643">
                  <c:v>0.999</c:v>
                </c:pt>
                <c:pt idx="9644">
                  <c:v>0.999</c:v>
                </c:pt>
                <c:pt idx="9645">
                  <c:v>0.999</c:v>
                </c:pt>
                <c:pt idx="9646">
                  <c:v>0.999</c:v>
                </c:pt>
                <c:pt idx="9647">
                  <c:v>0.999</c:v>
                </c:pt>
                <c:pt idx="9648">
                  <c:v>0.999</c:v>
                </c:pt>
                <c:pt idx="9649">
                  <c:v>0.999</c:v>
                </c:pt>
                <c:pt idx="9650">
                  <c:v>0.999</c:v>
                </c:pt>
                <c:pt idx="9651">
                  <c:v>0.999</c:v>
                </c:pt>
                <c:pt idx="9652">
                  <c:v>0.999</c:v>
                </c:pt>
                <c:pt idx="9653">
                  <c:v>0.999</c:v>
                </c:pt>
                <c:pt idx="9654">
                  <c:v>0.999</c:v>
                </c:pt>
                <c:pt idx="9655">
                  <c:v>0.999</c:v>
                </c:pt>
                <c:pt idx="9656">
                  <c:v>0.999</c:v>
                </c:pt>
                <c:pt idx="9657">
                  <c:v>0.999</c:v>
                </c:pt>
                <c:pt idx="9658">
                  <c:v>0.999</c:v>
                </c:pt>
                <c:pt idx="9659">
                  <c:v>0.999</c:v>
                </c:pt>
                <c:pt idx="9660">
                  <c:v>0.999</c:v>
                </c:pt>
                <c:pt idx="9661">
                  <c:v>0.999</c:v>
                </c:pt>
                <c:pt idx="9662">
                  <c:v>0.999</c:v>
                </c:pt>
                <c:pt idx="9663">
                  <c:v>0.999</c:v>
                </c:pt>
                <c:pt idx="9664">
                  <c:v>0.999</c:v>
                </c:pt>
                <c:pt idx="9665">
                  <c:v>0.999</c:v>
                </c:pt>
                <c:pt idx="9666">
                  <c:v>0.999</c:v>
                </c:pt>
                <c:pt idx="9667">
                  <c:v>0.999</c:v>
                </c:pt>
                <c:pt idx="9668">
                  <c:v>0.999</c:v>
                </c:pt>
                <c:pt idx="9669">
                  <c:v>0.999</c:v>
                </c:pt>
                <c:pt idx="9670">
                  <c:v>0.999</c:v>
                </c:pt>
                <c:pt idx="9671">
                  <c:v>0.999</c:v>
                </c:pt>
                <c:pt idx="9672">
                  <c:v>0.999</c:v>
                </c:pt>
                <c:pt idx="9673">
                  <c:v>0.999</c:v>
                </c:pt>
                <c:pt idx="9674">
                  <c:v>0.999</c:v>
                </c:pt>
                <c:pt idx="9675">
                  <c:v>0.999</c:v>
                </c:pt>
                <c:pt idx="9676">
                  <c:v>0.999</c:v>
                </c:pt>
                <c:pt idx="9677">
                  <c:v>0.999</c:v>
                </c:pt>
                <c:pt idx="9678">
                  <c:v>0.999</c:v>
                </c:pt>
                <c:pt idx="9679">
                  <c:v>0.999</c:v>
                </c:pt>
                <c:pt idx="9680">
                  <c:v>0.999</c:v>
                </c:pt>
                <c:pt idx="9681">
                  <c:v>0.999</c:v>
                </c:pt>
                <c:pt idx="9682">
                  <c:v>0.999</c:v>
                </c:pt>
                <c:pt idx="9683">
                  <c:v>0.999</c:v>
                </c:pt>
                <c:pt idx="9684">
                  <c:v>0.999</c:v>
                </c:pt>
                <c:pt idx="9685">
                  <c:v>0.999</c:v>
                </c:pt>
                <c:pt idx="9686">
                  <c:v>0.999</c:v>
                </c:pt>
                <c:pt idx="9687">
                  <c:v>0.999</c:v>
                </c:pt>
                <c:pt idx="9688">
                  <c:v>0.999</c:v>
                </c:pt>
                <c:pt idx="9689">
                  <c:v>0.999</c:v>
                </c:pt>
                <c:pt idx="9690">
                  <c:v>0.999</c:v>
                </c:pt>
                <c:pt idx="9691">
                  <c:v>0.999</c:v>
                </c:pt>
                <c:pt idx="9692">
                  <c:v>0.999</c:v>
                </c:pt>
                <c:pt idx="9693">
                  <c:v>0.999</c:v>
                </c:pt>
                <c:pt idx="9694">
                  <c:v>0.999</c:v>
                </c:pt>
                <c:pt idx="9695">
                  <c:v>0.999</c:v>
                </c:pt>
                <c:pt idx="9696">
                  <c:v>0.999</c:v>
                </c:pt>
                <c:pt idx="9697">
                  <c:v>0.999</c:v>
                </c:pt>
                <c:pt idx="9698">
                  <c:v>0.999</c:v>
                </c:pt>
                <c:pt idx="9699">
                  <c:v>0.999</c:v>
                </c:pt>
                <c:pt idx="9700">
                  <c:v>0.999</c:v>
                </c:pt>
                <c:pt idx="9701">
                  <c:v>0.999</c:v>
                </c:pt>
                <c:pt idx="9702">
                  <c:v>0.999</c:v>
                </c:pt>
                <c:pt idx="9703">
                  <c:v>0.999</c:v>
                </c:pt>
                <c:pt idx="9704">
                  <c:v>0.999</c:v>
                </c:pt>
                <c:pt idx="9705">
                  <c:v>0.999</c:v>
                </c:pt>
                <c:pt idx="9706">
                  <c:v>0.999</c:v>
                </c:pt>
                <c:pt idx="9707">
                  <c:v>0.999</c:v>
                </c:pt>
                <c:pt idx="9708">
                  <c:v>0.999</c:v>
                </c:pt>
                <c:pt idx="9709">
                  <c:v>0.999</c:v>
                </c:pt>
                <c:pt idx="9710">
                  <c:v>0.999</c:v>
                </c:pt>
                <c:pt idx="9711">
                  <c:v>0.999</c:v>
                </c:pt>
                <c:pt idx="9712">
                  <c:v>0.999</c:v>
                </c:pt>
                <c:pt idx="9713">
                  <c:v>0.999</c:v>
                </c:pt>
                <c:pt idx="9714">
                  <c:v>0.999</c:v>
                </c:pt>
                <c:pt idx="9715">
                  <c:v>0.999</c:v>
                </c:pt>
                <c:pt idx="9716">
                  <c:v>0.999</c:v>
                </c:pt>
                <c:pt idx="9717">
                  <c:v>0.999</c:v>
                </c:pt>
                <c:pt idx="9718">
                  <c:v>0.999</c:v>
                </c:pt>
                <c:pt idx="9719">
                  <c:v>0.999</c:v>
                </c:pt>
                <c:pt idx="9720">
                  <c:v>0.999</c:v>
                </c:pt>
                <c:pt idx="9721">
                  <c:v>0.999</c:v>
                </c:pt>
                <c:pt idx="9722">
                  <c:v>0.999</c:v>
                </c:pt>
                <c:pt idx="9723">
                  <c:v>0.999</c:v>
                </c:pt>
                <c:pt idx="9724">
                  <c:v>0.999</c:v>
                </c:pt>
                <c:pt idx="9725">
                  <c:v>0.999</c:v>
                </c:pt>
                <c:pt idx="9726">
                  <c:v>0.999</c:v>
                </c:pt>
                <c:pt idx="9727">
                  <c:v>0.999</c:v>
                </c:pt>
                <c:pt idx="9728">
                  <c:v>0.999</c:v>
                </c:pt>
                <c:pt idx="9729">
                  <c:v>0.999</c:v>
                </c:pt>
                <c:pt idx="9730">
                  <c:v>0.999</c:v>
                </c:pt>
                <c:pt idx="9731">
                  <c:v>0.999</c:v>
                </c:pt>
                <c:pt idx="9732">
                  <c:v>0.999</c:v>
                </c:pt>
                <c:pt idx="9733">
                  <c:v>0.999</c:v>
                </c:pt>
                <c:pt idx="9734">
                  <c:v>0.999</c:v>
                </c:pt>
                <c:pt idx="9735">
                  <c:v>0.999</c:v>
                </c:pt>
                <c:pt idx="9736">
                  <c:v>0.999</c:v>
                </c:pt>
                <c:pt idx="9737">
                  <c:v>0.999</c:v>
                </c:pt>
                <c:pt idx="9738">
                  <c:v>0.999</c:v>
                </c:pt>
                <c:pt idx="9739">
                  <c:v>0.999</c:v>
                </c:pt>
                <c:pt idx="9740">
                  <c:v>0.999</c:v>
                </c:pt>
                <c:pt idx="9741">
                  <c:v>0.999</c:v>
                </c:pt>
                <c:pt idx="9742">
                  <c:v>0.999</c:v>
                </c:pt>
                <c:pt idx="9743">
                  <c:v>0.999</c:v>
                </c:pt>
                <c:pt idx="9744">
                  <c:v>0.999</c:v>
                </c:pt>
                <c:pt idx="9745">
                  <c:v>0.999</c:v>
                </c:pt>
                <c:pt idx="9746">
                  <c:v>0.999</c:v>
                </c:pt>
                <c:pt idx="9747">
                  <c:v>0.999</c:v>
                </c:pt>
                <c:pt idx="9748">
                  <c:v>0.999</c:v>
                </c:pt>
                <c:pt idx="9749">
                  <c:v>0.999</c:v>
                </c:pt>
                <c:pt idx="9750">
                  <c:v>0.999</c:v>
                </c:pt>
                <c:pt idx="9751">
                  <c:v>0.999</c:v>
                </c:pt>
                <c:pt idx="9752">
                  <c:v>0.999</c:v>
                </c:pt>
                <c:pt idx="9753">
                  <c:v>0.999</c:v>
                </c:pt>
                <c:pt idx="9754">
                  <c:v>0.999</c:v>
                </c:pt>
                <c:pt idx="9755">
                  <c:v>0.999</c:v>
                </c:pt>
                <c:pt idx="9756">
                  <c:v>0.999</c:v>
                </c:pt>
                <c:pt idx="9757">
                  <c:v>0.999</c:v>
                </c:pt>
                <c:pt idx="9758">
                  <c:v>0.999</c:v>
                </c:pt>
                <c:pt idx="9759">
                  <c:v>0.999</c:v>
                </c:pt>
                <c:pt idx="9760">
                  <c:v>0.999</c:v>
                </c:pt>
                <c:pt idx="9761">
                  <c:v>0.999</c:v>
                </c:pt>
                <c:pt idx="9762">
                  <c:v>0.999</c:v>
                </c:pt>
                <c:pt idx="9763">
                  <c:v>0.999</c:v>
                </c:pt>
                <c:pt idx="9764">
                  <c:v>0.999</c:v>
                </c:pt>
                <c:pt idx="9765">
                  <c:v>0.999</c:v>
                </c:pt>
                <c:pt idx="9766">
                  <c:v>0.999</c:v>
                </c:pt>
                <c:pt idx="9767">
                  <c:v>0.999</c:v>
                </c:pt>
                <c:pt idx="9768">
                  <c:v>0.999</c:v>
                </c:pt>
                <c:pt idx="9769">
                  <c:v>0.999</c:v>
                </c:pt>
                <c:pt idx="9770">
                  <c:v>0.999</c:v>
                </c:pt>
                <c:pt idx="9771">
                  <c:v>0.999</c:v>
                </c:pt>
                <c:pt idx="9772">
                  <c:v>0.999</c:v>
                </c:pt>
                <c:pt idx="9773">
                  <c:v>0.999</c:v>
                </c:pt>
                <c:pt idx="9774">
                  <c:v>0.999</c:v>
                </c:pt>
                <c:pt idx="9775">
                  <c:v>0.999</c:v>
                </c:pt>
                <c:pt idx="9776">
                  <c:v>0.999</c:v>
                </c:pt>
                <c:pt idx="9777">
                  <c:v>0.999</c:v>
                </c:pt>
                <c:pt idx="9778">
                  <c:v>0.999</c:v>
                </c:pt>
                <c:pt idx="9779">
                  <c:v>0.999</c:v>
                </c:pt>
                <c:pt idx="9780">
                  <c:v>0.999</c:v>
                </c:pt>
                <c:pt idx="9781">
                  <c:v>0.999</c:v>
                </c:pt>
                <c:pt idx="9782">
                  <c:v>0.999</c:v>
                </c:pt>
                <c:pt idx="9783">
                  <c:v>0.999</c:v>
                </c:pt>
                <c:pt idx="9784">
                  <c:v>0.999</c:v>
                </c:pt>
                <c:pt idx="9785">
                  <c:v>0.999</c:v>
                </c:pt>
                <c:pt idx="9786">
                  <c:v>0.999</c:v>
                </c:pt>
                <c:pt idx="9787">
                  <c:v>0.999</c:v>
                </c:pt>
                <c:pt idx="9788">
                  <c:v>0.999</c:v>
                </c:pt>
                <c:pt idx="9789">
                  <c:v>0.999</c:v>
                </c:pt>
                <c:pt idx="9790">
                  <c:v>0.999</c:v>
                </c:pt>
                <c:pt idx="9791">
                  <c:v>0.999</c:v>
                </c:pt>
                <c:pt idx="9792">
                  <c:v>0.999</c:v>
                </c:pt>
                <c:pt idx="9793">
                  <c:v>0.999</c:v>
                </c:pt>
                <c:pt idx="9794">
                  <c:v>0.999</c:v>
                </c:pt>
                <c:pt idx="9795">
                  <c:v>0.999</c:v>
                </c:pt>
                <c:pt idx="9796">
                  <c:v>0.999</c:v>
                </c:pt>
                <c:pt idx="9797">
                  <c:v>0.999</c:v>
                </c:pt>
                <c:pt idx="9798">
                  <c:v>0.999</c:v>
                </c:pt>
                <c:pt idx="9799">
                  <c:v>0.999</c:v>
                </c:pt>
                <c:pt idx="9800">
                  <c:v>0.999</c:v>
                </c:pt>
                <c:pt idx="9801">
                  <c:v>0.999</c:v>
                </c:pt>
                <c:pt idx="9802">
                  <c:v>0.999</c:v>
                </c:pt>
                <c:pt idx="9803">
                  <c:v>0.999</c:v>
                </c:pt>
                <c:pt idx="9804">
                  <c:v>0.999</c:v>
                </c:pt>
                <c:pt idx="9805">
                  <c:v>0.999</c:v>
                </c:pt>
                <c:pt idx="9806">
                  <c:v>0.999</c:v>
                </c:pt>
                <c:pt idx="9807">
                  <c:v>0.999</c:v>
                </c:pt>
                <c:pt idx="9808">
                  <c:v>0.999</c:v>
                </c:pt>
                <c:pt idx="9809">
                  <c:v>0.999</c:v>
                </c:pt>
                <c:pt idx="9810">
                  <c:v>0.999</c:v>
                </c:pt>
                <c:pt idx="9811">
                  <c:v>0.999</c:v>
                </c:pt>
                <c:pt idx="9812">
                  <c:v>0.999</c:v>
                </c:pt>
                <c:pt idx="9813">
                  <c:v>0.999</c:v>
                </c:pt>
                <c:pt idx="9814">
                  <c:v>0.999</c:v>
                </c:pt>
                <c:pt idx="9815">
                  <c:v>0.999</c:v>
                </c:pt>
                <c:pt idx="9816">
                  <c:v>0.999</c:v>
                </c:pt>
                <c:pt idx="9817">
                  <c:v>0.999</c:v>
                </c:pt>
                <c:pt idx="9818">
                  <c:v>0.999</c:v>
                </c:pt>
                <c:pt idx="9819">
                  <c:v>0.999</c:v>
                </c:pt>
                <c:pt idx="9820">
                  <c:v>0.999</c:v>
                </c:pt>
                <c:pt idx="9821">
                  <c:v>0.999</c:v>
                </c:pt>
                <c:pt idx="9822">
                  <c:v>0.999</c:v>
                </c:pt>
                <c:pt idx="9823">
                  <c:v>0.999</c:v>
                </c:pt>
                <c:pt idx="9824">
                  <c:v>0.999</c:v>
                </c:pt>
                <c:pt idx="9825">
                  <c:v>0.999</c:v>
                </c:pt>
                <c:pt idx="9826">
                  <c:v>0.999</c:v>
                </c:pt>
                <c:pt idx="9827">
                  <c:v>0.999</c:v>
                </c:pt>
                <c:pt idx="9828">
                  <c:v>0.999</c:v>
                </c:pt>
                <c:pt idx="9829">
                  <c:v>0.999</c:v>
                </c:pt>
                <c:pt idx="9830">
                  <c:v>0.999</c:v>
                </c:pt>
                <c:pt idx="9831">
                  <c:v>0.999</c:v>
                </c:pt>
                <c:pt idx="9832">
                  <c:v>0.999</c:v>
                </c:pt>
                <c:pt idx="9833">
                  <c:v>0.999</c:v>
                </c:pt>
                <c:pt idx="9834">
                  <c:v>0.999</c:v>
                </c:pt>
                <c:pt idx="9835">
                  <c:v>0.999</c:v>
                </c:pt>
                <c:pt idx="9836">
                  <c:v>0.999</c:v>
                </c:pt>
                <c:pt idx="9837">
                  <c:v>0.999</c:v>
                </c:pt>
                <c:pt idx="9838">
                  <c:v>0.999</c:v>
                </c:pt>
                <c:pt idx="9839">
                  <c:v>0.999</c:v>
                </c:pt>
                <c:pt idx="9840">
                  <c:v>0.999</c:v>
                </c:pt>
                <c:pt idx="9841">
                  <c:v>0.999</c:v>
                </c:pt>
                <c:pt idx="9842">
                  <c:v>0.999</c:v>
                </c:pt>
                <c:pt idx="9843">
                  <c:v>0.999</c:v>
                </c:pt>
                <c:pt idx="9844">
                  <c:v>0.999</c:v>
                </c:pt>
                <c:pt idx="9845">
                  <c:v>0.999</c:v>
                </c:pt>
                <c:pt idx="9846">
                  <c:v>0.999</c:v>
                </c:pt>
                <c:pt idx="9847">
                  <c:v>0.999</c:v>
                </c:pt>
                <c:pt idx="9848">
                  <c:v>0.999</c:v>
                </c:pt>
                <c:pt idx="9849">
                  <c:v>0.999</c:v>
                </c:pt>
                <c:pt idx="9850">
                  <c:v>0.999</c:v>
                </c:pt>
                <c:pt idx="9851">
                  <c:v>0.999</c:v>
                </c:pt>
                <c:pt idx="9852">
                  <c:v>0.999</c:v>
                </c:pt>
                <c:pt idx="9853">
                  <c:v>0.999</c:v>
                </c:pt>
                <c:pt idx="9854">
                  <c:v>0.999</c:v>
                </c:pt>
                <c:pt idx="9855">
                  <c:v>0.999</c:v>
                </c:pt>
                <c:pt idx="9856">
                  <c:v>0.999</c:v>
                </c:pt>
                <c:pt idx="9857">
                  <c:v>0.999</c:v>
                </c:pt>
                <c:pt idx="9858">
                  <c:v>0.999</c:v>
                </c:pt>
                <c:pt idx="9859">
                  <c:v>0.999</c:v>
                </c:pt>
                <c:pt idx="9860">
                  <c:v>0.999</c:v>
                </c:pt>
                <c:pt idx="9861">
                  <c:v>0.999</c:v>
                </c:pt>
                <c:pt idx="9862">
                  <c:v>0.999</c:v>
                </c:pt>
                <c:pt idx="9863">
                  <c:v>0.999</c:v>
                </c:pt>
                <c:pt idx="9864">
                  <c:v>0.999</c:v>
                </c:pt>
                <c:pt idx="9865">
                  <c:v>0.999</c:v>
                </c:pt>
                <c:pt idx="9866">
                  <c:v>0.999</c:v>
                </c:pt>
                <c:pt idx="9867">
                  <c:v>0.999</c:v>
                </c:pt>
                <c:pt idx="9868">
                  <c:v>0.999</c:v>
                </c:pt>
                <c:pt idx="9869">
                  <c:v>0.999</c:v>
                </c:pt>
                <c:pt idx="9870">
                  <c:v>0.999</c:v>
                </c:pt>
                <c:pt idx="9871">
                  <c:v>0.999</c:v>
                </c:pt>
                <c:pt idx="9872">
                  <c:v>0.999</c:v>
                </c:pt>
                <c:pt idx="9873">
                  <c:v>0.999</c:v>
                </c:pt>
                <c:pt idx="9874">
                  <c:v>0.999</c:v>
                </c:pt>
                <c:pt idx="9875">
                  <c:v>0.999</c:v>
                </c:pt>
                <c:pt idx="9876">
                  <c:v>0.999</c:v>
                </c:pt>
                <c:pt idx="9877">
                  <c:v>0.999</c:v>
                </c:pt>
                <c:pt idx="9878">
                  <c:v>0.999</c:v>
                </c:pt>
                <c:pt idx="9879">
                  <c:v>0.999</c:v>
                </c:pt>
                <c:pt idx="9880">
                  <c:v>0.999</c:v>
                </c:pt>
                <c:pt idx="9881">
                  <c:v>0.999</c:v>
                </c:pt>
                <c:pt idx="9882">
                  <c:v>0.999</c:v>
                </c:pt>
                <c:pt idx="9883">
                  <c:v>0.999</c:v>
                </c:pt>
                <c:pt idx="9884">
                  <c:v>0.999</c:v>
                </c:pt>
                <c:pt idx="9885">
                  <c:v>0.999</c:v>
                </c:pt>
                <c:pt idx="9886">
                  <c:v>0.999</c:v>
                </c:pt>
                <c:pt idx="9887">
                  <c:v>0.999</c:v>
                </c:pt>
                <c:pt idx="9888">
                  <c:v>0.999</c:v>
                </c:pt>
                <c:pt idx="9889">
                  <c:v>0.999</c:v>
                </c:pt>
                <c:pt idx="9890">
                  <c:v>0.999</c:v>
                </c:pt>
                <c:pt idx="9891">
                  <c:v>0.999</c:v>
                </c:pt>
                <c:pt idx="9892">
                  <c:v>0.999</c:v>
                </c:pt>
                <c:pt idx="9893">
                  <c:v>0.999</c:v>
                </c:pt>
                <c:pt idx="9894">
                  <c:v>0.999</c:v>
                </c:pt>
                <c:pt idx="9895">
                  <c:v>0.999</c:v>
                </c:pt>
                <c:pt idx="9896">
                  <c:v>0.999</c:v>
                </c:pt>
                <c:pt idx="9897">
                  <c:v>0.999</c:v>
                </c:pt>
                <c:pt idx="9898">
                  <c:v>0.999</c:v>
                </c:pt>
                <c:pt idx="9899">
                  <c:v>0.999</c:v>
                </c:pt>
                <c:pt idx="9900">
                  <c:v>0.999</c:v>
                </c:pt>
                <c:pt idx="9901">
                  <c:v>0.999</c:v>
                </c:pt>
                <c:pt idx="9902">
                  <c:v>0.999</c:v>
                </c:pt>
                <c:pt idx="9903">
                  <c:v>0.999</c:v>
                </c:pt>
                <c:pt idx="9904">
                  <c:v>0.999</c:v>
                </c:pt>
                <c:pt idx="9905">
                  <c:v>0.999</c:v>
                </c:pt>
                <c:pt idx="9906">
                  <c:v>0.999</c:v>
                </c:pt>
                <c:pt idx="9907">
                  <c:v>0.999</c:v>
                </c:pt>
                <c:pt idx="9908">
                  <c:v>0.999</c:v>
                </c:pt>
                <c:pt idx="9909">
                  <c:v>0.999</c:v>
                </c:pt>
                <c:pt idx="9910">
                  <c:v>0.999</c:v>
                </c:pt>
                <c:pt idx="9911">
                  <c:v>0.999</c:v>
                </c:pt>
                <c:pt idx="9912">
                  <c:v>0.999</c:v>
                </c:pt>
                <c:pt idx="9913">
                  <c:v>0.999</c:v>
                </c:pt>
                <c:pt idx="9914">
                  <c:v>0.999</c:v>
                </c:pt>
                <c:pt idx="9915">
                  <c:v>0.999</c:v>
                </c:pt>
                <c:pt idx="9916">
                  <c:v>0.999</c:v>
                </c:pt>
                <c:pt idx="9917">
                  <c:v>0.999</c:v>
                </c:pt>
                <c:pt idx="9918">
                  <c:v>0.999</c:v>
                </c:pt>
                <c:pt idx="9919">
                  <c:v>0.999</c:v>
                </c:pt>
                <c:pt idx="9920">
                  <c:v>0.999</c:v>
                </c:pt>
                <c:pt idx="9921">
                  <c:v>0.999</c:v>
                </c:pt>
                <c:pt idx="9922">
                  <c:v>0.999</c:v>
                </c:pt>
                <c:pt idx="9923">
                  <c:v>0.999</c:v>
                </c:pt>
                <c:pt idx="9924">
                  <c:v>0.999</c:v>
                </c:pt>
                <c:pt idx="9925">
                  <c:v>0.999</c:v>
                </c:pt>
                <c:pt idx="9926">
                  <c:v>0.999</c:v>
                </c:pt>
                <c:pt idx="9927">
                  <c:v>0.999</c:v>
                </c:pt>
                <c:pt idx="9928">
                  <c:v>0.999</c:v>
                </c:pt>
                <c:pt idx="9929">
                  <c:v>0.999</c:v>
                </c:pt>
                <c:pt idx="9930">
                  <c:v>0.999</c:v>
                </c:pt>
                <c:pt idx="9931">
                  <c:v>0.999</c:v>
                </c:pt>
                <c:pt idx="9932">
                  <c:v>0.999</c:v>
                </c:pt>
                <c:pt idx="9933">
                  <c:v>0.999</c:v>
                </c:pt>
                <c:pt idx="9934">
                  <c:v>0.999</c:v>
                </c:pt>
                <c:pt idx="9935">
                  <c:v>0.999</c:v>
                </c:pt>
                <c:pt idx="9936">
                  <c:v>0.999</c:v>
                </c:pt>
                <c:pt idx="9937">
                  <c:v>0.999</c:v>
                </c:pt>
                <c:pt idx="9938">
                  <c:v>0.999</c:v>
                </c:pt>
                <c:pt idx="9939">
                  <c:v>0.999</c:v>
                </c:pt>
                <c:pt idx="9940">
                  <c:v>0.999</c:v>
                </c:pt>
                <c:pt idx="9941">
                  <c:v>0.999</c:v>
                </c:pt>
                <c:pt idx="9942">
                  <c:v>0.999</c:v>
                </c:pt>
                <c:pt idx="9943">
                  <c:v>0.999</c:v>
                </c:pt>
                <c:pt idx="9944">
                  <c:v>0.999</c:v>
                </c:pt>
                <c:pt idx="9945">
                  <c:v>0.999</c:v>
                </c:pt>
                <c:pt idx="9946">
                  <c:v>0.999</c:v>
                </c:pt>
                <c:pt idx="9947">
                  <c:v>0.999</c:v>
                </c:pt>
                <c:pt idx="9948">
                  <c:v>0.999</c:v>
                </c:pt>
                <c:pt idx="9949">
                  <c:v>0.999</c:v>
                </c:pt>
                <c:pt idx="9950">
                  <c:v>0.999</c:v>
                </c:pt>
                <c:pt idx="9951">
                  <c:v>0.999</c:v>
                </c:pt>
                <c:pt idx="9952">
                  <c:v>0.999</c:v>
                </c:pt>
                <c:pt idx="9953">
                  <c:v>0.999</c:v>
                </c:pt>
                <c:pt idx="9954">
                  <c:v>0.999</c:v>
                </c:pt>
                <c:pt idx="9955">
                  <c:v>0.999</c:v>
                </c:pt>
                <c:pt idx="9956">
                  <c:v>0.999</c:v>
                </c:pt>
                <c:pt idx="9957">
                  <c:v>0.999</c:v>
                </c:pt>
                <c:pt idx="9958">
                  <c:v>0.999</c:v>
                </c:pt>
                <c:pt idx="9959">
                  <c:v>0.999</c:v>
                </c:pt>
                <c:pt idx="9960">
                  <c:v>0.999</c:v>
                </c:pt>
                <c:pt idx="9961">
                  <c:v>0.999</c:v>
                </c:pt>
                <c:pt idx="9962">
                  <c:v>0.999</c:v>
                </c:pt>
                <c:pt idx="9963">
                  <c:v>0.999</c:v>
                </c:pt>
                <c:pt idx="9964">
                  <c:v>0.999</c:v>
                </c:pt>
                <c:pt idx="9965">
                  <c:v>0.999</c:v>
                </c:pt>
                <c:pt idx="9966">
                  <c:v>0.999</c:v>
                </c:pt>
                <c:pt idx="9967">
                  <c:v>0.999</c:v>
                </c:pt>
                <c:pt idx="9968">
                  <c:v>0.999</c:v>
                </c:pt>
                <c:pt idx="9969">
                  <c:v>0.999</c:v>
                </c:pt>
                <c:pt idx="9970">
                  <c:v>0.999</c:v>
                </c:pt>
                <c:pt idx="9971">
                  <c:v>0.999</c:v>
                </c:pt>
                <c:pt idx="9972">
                  <c:v>0.999</c:v>
                </c:pt>
                <c:pt idx="9973">
                  <c:v>0.999</c:v>
                </c:pt>
                <c:pt idx="9974">
                  <c:v>0.999</c:v>
                </c:pt>
                <c:pt idx="9975">
                  <c:v>0.999</c:v>
                </c:pt>
                <c:pt idx="9976">
                  <c:v>0.999</c:v>
                </c:pt>
                <c:pt idx="9977">
                  <c:v>0.999</c:v>
                </c:pt>
                <c:pt idx="9978">
                  <c:v>0.999</c:v>
                </c:pt>
                <c:pt idx="9979">
                  <c:v>0.999</c:v>
                </c:pt>
                <c:pt idx="9980">
                  <c:v>0.999</c:v>
                </c:pt>
                <c:pt idx="9981">
                  <c:v>0.999</c:v>
                </c:pt>
                <c:pt idx="9982">
                  <c:v>0.999</c:v>
                </c:pt>
                <c:pt idx="9983">
                  <c:v>0.999</c:v>
                </c:pt>
                <c:pt idx="9984">
                  <c:v>0.999</c:v>
                </c:pt>
                <c:pt idx="9985">
                  <c:v>0.999</c:v>
                </c:pt>
                <c:pt idx="9986">
                  <c:v>0.999</c:v>
                </c:pt>
                <c:pt idx="9987">
                  <c:v>0.999</c:v>
                </c:pt>
                <c:pt idx="9988">
                  <c:v>0.999</c:v>
                </c:pt>
                <c:pt idx="9989">
                  <c:v>0.999</c:v>
                </c:pt>
                <c:pt idx="9990">
                  <c:v>0.999</c:v>
                </c:pt>
                <c:pt idx="9991">
                  <c:v>0.999</c:v>
                </c:pt>
                <c:pt idx="9992">
                  <c:v>0.999</c:v>
                </c:pt>
                <c:pt idx="9993">
                  <c:v>0.999</c:v>
                </c:pt>
                <c:pt idx="9994">
                  <c:v>0.999</c:v>
                </c:pt>
                <c:pt idx="9995">
                  <c:v>0.999</c:v>
                </c:pt>
                <c:pt idx="9996">
                  <c:v>0.999</c:v>
                </c:pt>
                <c:pt idx="9997">
                  <c:v>0.999</c:v>
                </c:pt>
                <c:pt idx="9998">
                  <c:v>0.999</c:v>
                </c:pt>
                <c:pt idx="9999">
                  <c:v>0.999</c:v>
                </c:pt>
                <c:pt idx="10000">
                  <c:v>0.999</c:v>
                </c:pt>
                <c:pt idx="10001">
                  <c:v>0.999</c:v>
                </c:pt>
                <c:pt idx="10002">
                  <c:v>0.999</c:v>
                </c:pt>
                <c:pt idx="10003">
                  <c:v>0.999</c:v>
                </c:pt>
                <c:pt idx="10004">
                  <c:v>0.999</c:v>
                </c:pt>
                <c:pt idx="10005">
                  <c:v>0.999</c:v>
                </c:pt>
                <c:pt idx="10006">
                  <c:v>0.999</c:v>
                </c:pt>
                <c:pt idx="10007">
                  <c:v>0.999</c:v>
                </c:pt>
                <c:pt idx="10008">
                  <c:v>0.999</c:v>
                </c:pt>
                <c:pt idx="10009">
                  <c:v>0.999</c:v>
                </c:pt>
                <c:pt idx="10010">
                  <c:v>0.999</c:v>
                </c:pt>
                <c:pt idx="10011">
                  <c:v>0.999</c:v>
                </c:pt>
                <c:pt idx="10012">
                  <c:v>0.999</c:v>
                </c:pt>
                <c:pt idx="10013">
                  <c:v>0.999</c:v>
                </c:pt>
                <c:pt idx="10014">
                  <c:v>0.999</c:v>
                </c:pt>
                <c:pt idx="10015">
                  <c:v>0.999</c:v>
                </c:pt>
                <c:pt idx="10016">
                  <c:v>0.999</c:v>
                </c:pt>
                <c:pt idx="10017">
                  <c:v>0.999</c:v>
                </c:pt>
                <c:pt idx="10018">
                  <c:v>0.999</c:v>
                </c:pt>
                <c:pt idx="10019">
                  <c:v>0.999</c:v>
                </c:pt>
                <c:pt idx="10020">
                  <c:v>0.999</c:v>
                </c:pt>
                <c:pt idx="10021">
                  <c:v>0.999</c:v>
                </c:pt>
                <c:pt idx="10022">
                  <c:v>0.999</c:v>
                </c:pt>
                <c:pt idx="10023">
                  <c:v>0.999</c:v>
                </c:pt>
                <c:pt idx="10024">
                  <c:v>0.999</c:v>
                </c:pt>
                <c:pt idx="10025">
                  <c:v>0.999</c:v>
                </c:pt>
                <c:pt idx="10026">
                  <c:v>0.999</c:v>
                </c:pt>
                <c:pt idx="10027">
                  <c:v>0.999</c:v>
                </c:pt>
                <c:pt idx="10028">
                  <c:v>0.999</c:v>
                </c:pt>
                <c:pt idx="10029">
                  <c:v>0.999</c:v>
                </c:pt>
                <c:pt idx="10030">
                  <c:v>0.999</c:v>
                </c:pt>
                <c:pt idx="10031">
                  <c:v>0.999</c:v>
                </c:pt>
                <c:pt idx="10032">
                  <c:v>0.999</c:v>
                </c:pt>
                <c:pt idx="10033">
                  <c:v>0.999</c:v>
                </c:pt>
                <c:pt idx="10034">
                  <c:v>0.999</c:v>
                </c:pt>
                <c:pt idx="10035">
                  <c:v>0.999</c:v>
                </c:pt>
                <c:pt idx="10036">
                  <c:v>0.999</c:v>
                </c:pt>
                <c:pt idx="10037">
                  <c:v>0.999</c:v>
                </c:pt>
                <c:pt idx="10038">
                  <c:v>0.999</c:v>
                </c:pt>
                <c:pt idx="10039">
                  <c:v>0.999</c:v>
                </c:pt>
                <c:pt idx="10040">
                  <c:v>0.999</c:v>
                </c:pt>
                <c:pt idx="10041">
                  <c:v>0.999</c:v>
                </c:pt>
                <c:pt idx="10042">
                  <c:v>0.999</c:v>
                </c:pt>
                <c:pt idx="10043">
                  <c:v>0.999</c:v>
                </c:pt>
                <c:pt idx="10044">
                  <c:v>0.999</c:v>
                </c:pt>
                <c:pt idx="10045">
                  <c:v>0.999</c:v>
                </c:pt>
                <c:pt idx="10046">
                  <c:v>0.999</c:v>
                </c:pt>
                <c:pt idx="10047">
                  <c:v>0.999</c:v>
                </c:pt>
                <c:pt idx="10048">
                  <c:v>0.999</c:v>
                </c:pt>
                <c:pt idx="10049">
                  <c:v>0.999</c:v>
                </c:pt>
                <c:pt idx="10050">
                  <c:v>0.999</c:v>
                </c:pt>
                <c:pt idx="10051">
                  <c:v>0.999</c:v>
                </c:pt>
                <c:pt idx="10052">
                  <c:v>0.999</c:v>
                </c:pt>
                <c:pt idx="10053">
                  <c:v>0.999</c:v>
                </c:pt>
                <c:pt idx="10054">
                  <c:v>0.999</c:v>
                </c:pt>
                <c:pt idx="10055">
                  <c:v>0.999</c:v>
                </c:pt>
                <c:pt idx="10056">
                  <c:v>0.999</c:v>
                </c:pt>
                <c:pt idx="10057">
                  <c:v>0.999</c:v>
                </c:pt>
                <c:pt idx="10058">
                  <c:v>0.999</c:v>
                </c:pt>
                <c:pt idx="10059">
                  <c:v>0.999</c:v>
                </c:pt>
                <c:pt idx="10060">
                  <c:v>0.999</c:v>
                </c:pt>
                <c:pt idx="10061">
                  <c:v>0.999</c:v>
                </c:pt>
                <c:pt idx="10062">
                  <c:v>0.999</c:v>
                </c:pt>
                <c:pt idx="10063">
                  <c:v>0.999</c:v>
                </c:pt>
                <c:pt idx="10064">
                  <c:v>0.999</c:v>
                </c:pt>
                <c:pt idx="10065">
                  <c:v>0.999</c:v>
                </c:pt>
                <c:pt idx="10066">
                  <c:v>0.999</c:v>
                </c:pt>
                <c:pt idx="10067">
                  <c:v>0.999</c:v>
                </c:pt>
                <c:pt idx="10068">
                  <c:v>0.999</c:v>
                </c:pt>
                <c:pt idx="10069">
                  <c:v>0.999</c:v>
                </c:pt>
                <c:pt idx="10070">
                  <c:v>0.999</c:v>
                </c:pt>
                <c:pt idx="10071">
                  <c:v>0.999</c:v>
                </c:pt>
                <c:pt idx="10072">
                  <c:v>0.999</c:v>
                </c:pt>
                <c:pt idx="10073">
                  <c:v>0.999</c:v>
                </c:pt>
                <c:pt idx="10074">
                  <c:v>0.999</c:v>
                </c:pt>
                <c:pt idx="10075">
                  <c:v>0.999</c:v>
                </c:pt>
                <c:pt idx="10076">
                  <c:v>0.999</c:v>
                </c:pt>
                <c:pt idx="10077">
                  <c:v>0.999</c:v>
                </c:pt>
                <c:pt idx="10078">
                  <c:v>0.999</c:v>
                </c:pt>
                <c:pt idx="10079">
                  <c:v>0.999</c:v>
                </c:pt>
                <c:pt idx="10080">
                  <c:v>0.999</c:v>
                </c:pt>
                <c:pt idx="10081">
                  <c:v>0.999</c:v>
                </c:pt>
                <c:pt idx="10082">
                  <c:v>0.999</c:v>
                </c:pt>
                <c:pt idx="10083">
                  <c:v>0.999</c:v>
                </c:pt>
                <c:pt idx="10084">
                  <c:v>0.999</c:v>
                </c:pt>
                <c:pt idx="10085">
                  <c:v>0.999</c:v>
                </c:pt>
                <c:pt idx="10086">
                  <c:v>0.999</c:v>
                </c:pt>
                <c:pt idx="10087">
                  <c:v>0.999</c:v>
                </c:pt>
                <c:pt idx="10088">
                  <c:v>0.999</c:v>
                </c:pt>
                <c:pt idx="10089">
                  <c:v>0.999</c:v>
                </c:pt>
                <c:pt idx="10090">
                  <c:v>0.999</c:v>
                </c:pt>
                <c:pt idx="10091">
                  <c:v>0.999</c:v>
                </c:pt>
                <c:pt idx="10092">
                  <c:v>0.999</c:v>
                </c:pt>
                <c:pt idx="10093">
                  <c:v>0.999</c:v>
                </c:pt>
                <c:pt idx="10094">
                  <c:v>0.999</c:v>
                </c:pt>
                <c:pt idx="10095">
                  <c:v>0.999</c:v>
                </c:pt>
                <c:pt idx="10096">
                  <c:v>0.999</c:v>
                </c:pt>
                <c:pt idx="10097">
                  <c:v>0.999</c:v>
                </c:pt>
                <c:pt idx="10098">
                  <c:v>0.999</c:v>
                </c:pt>
                <c:pt idx="10099">
                  <c:v>0.999</c:v>
                </c:pt>
                <c:pt idx="10100">
                  <c:v>0.999</c:v>
                </c:pt>
                <c:pt idx="10101">
                  <c:v>0.999</c:v>
                </c:pt>
                <c:pt idx="10102">
                  <c:v>0.999</c:v>
                </c:pt>
                <c:pt idx="10103">
                  <c:v>0.999</c:v>
                </c:pt>
                <c:pt idx="10104">
                  <c:v>0.999</c:v>
                </c:pt>
                <c:pt idx="10105">
                  <c:v>0.999</c:v>
                </c:pt>
                <c:pt idx="10106">
                  <c:v>0.999</c:v>
                </c:pt>
                <c:pt idx="10107">
                  <c:v>0.999</c:v>
                </c:pt>
                <c:pt idx="10108">
                  <c:v>0.999</c:v>
                </c:pt>
                <c:pt idx="10109">
                  <c:v>0.999</c:v>
                </c:pt>
                <c:pt idx="10110">
                  <c:v>0.999</c:v>
                </c:pt>
                <c:pt idx="10111">
                  <c:v>0.999</c:v>
                </c:pt>
                <c:pt idx="10112">
                  <c:v>0.999</c:v>
                </c:pt>
                <c:pt idx="10113">
                  <c:v>0.999</c:v>
                </c:pt>
                <c:pt idx="10114">
                  <c:v>0.999</c:v>
                </c:pt>
                <c:pt idx="10115">
                  <c:v>0.999</c:v>
                </c:pt>
                <c:pt idx="10116">
                  <c:v>0.999</c:v>
                </c:pt>
                <c:pt idx="10117">
                  <c:v>0.999</c:v>
                </c:pt>
                <c:pt idx="10118">
                  <c:v>0.999</c:v>
                </c:pt>
                <c:pt idx="10119">
                  <c:v>0.999</c:v>
                </c:pt>
                <c:pt idx="10120">
                  <c:v>0.999</c:v>
                </c:pt>
                <c:pt idx="10121">
                  <c:v>0.999</c:v>
                </c:pt>
                <c:pt idx="10122">
                  <c:v>0.999</c:v>
                </c:pt>
                <c:pt idx="10123">
                  <c:v>0.999</c:v>
                </c:pt>
                <c:pt idx="10124">
                  <c:v>0.999</c:v>
                </c:pt>
                <c:pt idx="10125">
                  <c:v>0.999</c:v>
                </c:pt>
                <c:pt idx="10126">
                  <c:v>0.999</c:v>
                </c:pt>
                <c:pt idx="10127">
                  <c:v>0.999</c:v>
                </c:pt>
                <c:pt idx="10128">
                  <c:v>0.999</c:v>
                </c:pt>
                <c:pt idx="10129">
                  <c:v>0.999</c:v>
                </c:pt>
                <c:pt idx="10130">
                  <c:v>0.999</c:v>
                </c:pt>
                <c:pt idx="10131">
                  <c:v>0.999</c:v>
                </c:pt>
                <c:pt idx="10132">
                  <c:v>0.999</c:v>
                </c:pt>
                <c:pt idx="10133">
                  <c:v>0.999</c:v>
                </c:pt>
                <c:pt idx="10134">
                  <c:v>0.999</c:v>
                </c:pt>
                <c:pt idx="10135">
                  <c:v>0.999</c:v>
                </c:pt>
                <c:pt idx="10136">
                  <c:v>0.999</c:v>
                </c:pt>
                <c:pt idx="10137">
                  <c:v>0.999</c:v>
                </c:pt>
                <c:pt idx="10138">
                  <c:v>0.999</c:v>
                </c:pt>
                <c:pt idx="10139">
                  <c:v>0.999</c:v>
                </c:pt>
                <c:pt idx="10140">
                  <c:v>0.999</c:v>
                </c:pt>
                <c:pt idx="10141">
                  <c:v>0.999</c:v>
                </c:pt>
                <c:pt idx="10142">
                  <c:v>0.999</c:v>
                </c:pt>
                <c:pt idx="10143">
                  <c:v>0.999</c:v>
                </c:pt>
                <c:pt idx="10144">
                  <c:v>0.999</c:v>
                </c:pt>
                <c:pt idx="10145">
                  <c:v>0.999</c:v>
                </c:pt>
                <c:pt idx="10146">
                  <c:v>0.999</c:v>
                </c:pt>
                <c:pt idx="10147">
                  <c:v>0.999</c:v>
                </c:pt>
                <c:pt idx="10148">
                  <c:v>0.999</c:v>
                </c:pt>
                <c:pt idx="10149">
                  <c:v>0.999</c:v>
                </c:pt>
                <c:pt idx="10150">
                  <c:v>0.999</c:v>
                </c:pt>
                <c:pt idx="10151">
                  <c:v>0.999</c:v>
                </c:pt>
                <c:pt idx="10152">
                  <c:v>0.999</c:v>
                </c:pt>
                <c:pt idx="10153">
                  <c:v>0.999</c:v>
                </c:pt>
                <c:pt idx="10154">
                  <c:v>0.999</c:v>
                </c:pt>
                <c:pt idx="10155">
                  <c:v>0.999</c:v>
                </c:pt>
                <c:pt idx="10156">
                  <c:v>0.999</c:v>
                </c:pt>
                <c:pt idx="10157">
                  <c:v>0.999</c:v>
                </c:pt>
                <c:pt idx="10158">
                  <c:v>0.999</c:v>
                </c:pt>
                <c:pt idx="10159">
                  <c:v>0.999</c:v>
                </c:pt>
                <c:pt idx="10160">
                  <c:v>0.999</c:v>
                </c:pt>
                <c:pt idx="10161">
                  <c:v>0.999</c:v>
                </c:pt>
                <c:pt idx="10162">
                  <c:v>0.999</c:v>
                </c:pt>
                <c:pt idx="10163">
                  <c:v>0.999</c:v>
                </c:pt>
                <c:pt idx="10164">
                  <c:v>0.999</c:v>
                </c:pt>
                <c:pt idx="10165">
                  <c:v>0.999</c:v>
                </c:pt>
                <c:pt idx="10166">
                  <c:v>0.999</c:v>
                </c:pt>
                <c:pt idx="10167">
                  <c:v>0.999</c:v>
                </c:pt>
                <c:pt idx="10168">
                  <c:v>0.999</c:v>
                </c:pt>
                <c:pt idx="10169">
                  <c:v>0.999</c:v>
                </c:pt>
                <c:pt idx="10170">
                  <c:v>0.999</c:v>
                </c:pt>
                <c:pt idx="10171">
                  <c:v>0.999</c:v>
                </c:pt>
                <c:pt idx="10172">
                  <c:v>0.999</c:v>
                </c:pt>
                <c:pt idx="10173">
                  <c:v>0.999</c:v>
                </c:pt>
                <c:pt idx="10174">
                  <c:v>0.999</c:v>
                </c:pt>
                <c:pt idx="10175">
                  <c:v>0.999</c:v>
                </c:pt>
                <c:pt idx="10176">
                  <c:v>0.999</c:v>
                </c:pt>
                <c:pt idx="10177">
                  <c:v>0.999</c:v>
                </c:pt>
                <c:pt idx="10178">
                  <c:v>0.999</c:v>
                </c:pt>
                <c:pt idx="10179">
                  <c:v>0.999</c:v>
                </c:pt>
                <c:pt idx="10180">
                  <c:v>0.999</c:v>
                </c:pt>
                <c:pt idx="10181">
                  <c:v>0.999</c:v>
                </c:pt>
                <c:pt idx="10182">
                  <c:v>0.999</c:v>
                </c:pt>
                <c:pt idx="10183">
                  <c:v>0.999</c:v>
                </c:pt>
                <c:pt idx="10184">
                  <c:v>0.999</c:v>
                </c:pt>
                <c:pt idx="10185">
                  <c:v>0.999</c:v>
                </c:pt>
                <c:pt idx="10186">
                  <c:v>0.999</c:v>
                </c:pt>
                <c:pt idx="10187">
                  <c:v>0.999</c:v>
                </c:pt>
                <c:pt idx="10188">
                  <c:v>0.999</c:v>
                </c:pt>
                <c:pt idx="10189">
                  <c:v>0.999</c:v>
                </c:pt>
                <c:pt idx="10190">
                  <c:v>0.999</c:v>
                </c:pt>
                <c:pt idx="10191">
                  <c:v>0.999</c:v>
                </c:pt>
                <c:pt idx="10192">
                  <c:v>0.999</c:v>
                </c:pt>
                <c:pt idx="10193">
                  <c:v>0.999</c:v>
                </c:pt>
                <c:pt idx="10194">
                  <c:v>0.999</c:v>
                </c:pt>
                <c:pt idx="10195">
                  <c:v>0.999</c:v>
                </c:pt>
                <c:pt idx="10196">
                  <c:v>0.999</c:v>
                </c:pt>
                <c:pt idx="10197">
                  <c:v>0.999</c:v>
                </c:pt>
                <c:pt idx="10198">
                  <c:v>0.999</c:v>
                </c:pt>
                <c:pt idx="10199">
                  <c:v>0.999</c:v>
                </c:pt>
                <c:pt idx="10200">
                  <c:v>0.999</c:v>
                </c:pt>
                <c:pt idx="10201">
                  <c:v>0.999</c:v>
                </c:pt>
                <c:pt idx="10202">
                  <c:v>0.999</c:v>
                </c:pt>
                <c:pt idx="10203">
                  <c:v>0.999</c:v>
                </c:pt>
                <c:pt idx="10204">
                  <c:v>0.999</c:v>
                </c:pt>
                <c:pt idx="10205">
                  <c:v>0.999</c:v>
                </c:pt>
                <c:pt idx="10206">
                  <c:v>0.999</c:v>
                </c:pt>
                <c:pt idx="10207">
                  <c:v>0.999</c:v>
                </c:pt>
                <c:pt idx="10208">
                  <c:v>0.999</c:v>
                </c:pt>
                <c:pt idx="10209">
                  <c:v>0.999</c:v>
                </c:pt>
                <c:pt idx="10210">
                  <c:v>0.999</c:v>
                </c:pt>
                <c:pt idx="10211">
                  <c:v>0.999</c:v>
                </c:pt>
                <c:pt idx="10212">
                  <c:v>0.999</c:v>
                </c:pt>
                <c:pt idx="10213">
                  <c:v>0.999</c:v>
                </c:pt>
                <c:pt idx="10214">
                  <c:v>0.999</c:v>
                </c:pt>
                <c:pt idx="10215">
                  <c:v>0.999</c:v>
                </c:pt>
                <c:pt idx="10216">
                  <c:v>0.999</c:v>
                </c:pt>
                <c:pt idx="10217">
                  <c:v>0.999</c:v>
                </c:pt>
                <c:pt idx="10218">
                  <c:v>0.999</c:v>
                </c:pt>
                <c:pt idx="10219">
                  <c:v>0.999</c:v>
                </c:pt>
                <c:pt idx="10220">
                  <c:v>0.999</c:v>
                </c:pt>
                <c:pt idx="10221">
                  <c:v>0.999</c:v>
                </c:pt>
                <c:pt idx="10222">
                  <c:v>0.999</c:v>
                </c:pt>
                <c:pt idx="10223">
                  <c:v>0.999</c:v>
                </c:pt>
                <c:pt idx="10224">
                  <c:v>0.999</c:v>
                </c:pt>
                <c:pt idx="10225">
                  <c:v>0.999</c:v>
                </c:pt>
                <c:pt idx="10226">
                  <c:v>0.999</c:v>
                </c:pt>
                <c:pt idx="10227">
                  <c:v>0.999</c:v>
                </c:pt>
                <c:pt idx="10228">
                  <c:v>0.999</c:v>
                </c:pt>
                <c:pt idx="10229">
                  <c:v>0.999</c:v>
                </c:pt>
                <c:pt idx="10230">
                  <c:v>0.999</c:v>
                </c:pt>
                <c:pt idx="10231">
                  <c:v>0.999</c:v>
                </c:pt>
                <c:pt idx="10232">
                  <c:v>0.999</c:v>
                </c:pt>
                <c:pt idx="10233">
                  <c:v>0.999</c:v>
                </c:pt>
                <c:pt idx="10234">
                  <c:v>0.999</c:v>
                </c:pt>
                <c:pt idx="10235">
                  <c:v>0.999</c:v>
                </c:pt>
                <c:pt idx="10236">
                  <c:v>0.999</c:v>
                </c:pt>
                <c:pt idx="10237">
                  <c:v>0.999</c:v>
                </c:pt>
                <c:pt idx="10238">
                  <c:v>0.999</c:v>
                </c:pt>
                <c:pt idx="10239">
                  <c:v>0.999</c:v>
                </c:pt>
                <c:pt idx="10240">
                  <c:v>0.999</c:v>
                </c:pt>
                <c:pt idx="10241">
                  <c:v>0.999</c:v>
                </c:pt>
                <c:pt idx="10242">
                  <c:v>0.999</c:v>
                </c:pt>
                <c:pt idx="10243">
                  <c:v>0.999</c:v>
                </c:pt>
                <c:pt idx="10244">
                  <c:v>0.999</c:v>
                </c:pt>
                <c:pt idx="10245">
                  <c:v>0.999</c:v>
                </c:pt>
                <c:pt idx="10246">
                  <c:v>0.999</c:v>
                </c:pt>
                <c:pt idx="10247">
                  <c:v>0.999</c:v>
                </c:pt>
                <c:pt idx="10248">
                  <c:v>0.999</c:v>
                </c:pt>
                <c:pt idx="10249">
                  <c:v>0.999</c:v>
                </c:pt>
                <c:pt idx="10250">
                  <c:v>0.999</c:v>
                </c:pt>
                <c:pt idx="10251">
                  <c:v>0.999</c:v>
                </c:pt>
                <c:pt idx="10252">
                  <c:v>0.999</c:v>
                </c:pt>
                <c:pt idx="10253">
                  <c:v>0.999</c:v>
                </c:pt>
                <c:pt idx="10254">
                  <c:v>0.999</c:v>
                </c:pt>
                <c:pt idx="10255">
                  <c:v>0.999</c:v>
                </c:pt>
                <c:pt idx="10256">
                  <c:v>0.999</c:v>
                </c:pt>
                <c:pt idx="10257">
                  <c:v>0.999</c:v>
                </c:pt>
                <c:pt idx="10258">
                  <c:v>0.999</c:v>
                </c:pt>
                <c:pt idx="10259">
                  <c:v>0.999</c:v>
                </c:pt>
                <c:pt idx="10260">
                  <c:v>0.999</c:v>
                </c:pt>
                <c:pt idx="10261">
                  <c:v>0.999</c:v>
                </c:pt>
                <c:pt idx="10262">
                  <c:v>0.999</c:v>
                </c:pt>
                <c:pt idx="10263">
                  <c:v>0.999</c:v>
                </c:pt>
                <c:pt idx="10264">
                  <c:v>0.999</c:v>
                </c:pt>
                <c:pt idx="10265">
                  <c:v>0.999</c:v>
                </c:pt>
                <c:pt idx="10266">
                  <c:v>0.999</c:v>
                </c:pt>
                <c:pt idx="10267">
                  <c:v>0.999</c:v>
                </c:pt>
                <c:pt idx="10268">
                  <c:v>0.999</c:v>
                </c:pt>
                <c:pt idx="10269">
                  <c:v>0.999</c:v>
                </c:pt>
                <c:pt idx="10270">
                  <c:v>0.999</c:v>
                </c:pt>
                <c:pt idx="10271">
                  <c:v>0.999</c:v>
                </c:pt>
                <c:pt idx="10272">
                  <c:v>0.999</c:v>
                </c:pt>
                <c:pt idx="10273">
                  <c:v>0.999</c:v>
                </c:pt>
                <c:pt idx="10274">
                  <c:v>0.999</c:v>
                </c:pt>
                <c:pt idx="10275">
                  <c:v>0.999</c:v>
                </c:pt>
                <c:pt idx="10276">
                  <c:v>0.999</c:v>
                </c:pt>
                <c:pt idx="10277">
                  <c:v>0.999</c:v>
                </c:pt>
                <c:pt idx="10278">
                  <c:v>0.999</c:v>
                </c:pt>
                <c:pt idx="10279">
                  <c:v>0.999</c:v>
                </c:pt>
                <c:pt idx="10280">
                  <c:v>0.999</c:v>
                </c:pt>
                <c:pt idx="10281">
                  <c:v>0.999</c:v>
                </c:pt>
                <c:pt idx="10282">
                  <c:v>0.999</c:v>
                </c:pt>
                <c:pt idx="10283">
                  <c:v>0.999</c:v>
                </c:pt>
                <c:pt idx="10284">
                  <c:v>0.999</c:v>
                </c:pt>
                <c:pt idx="10285">
                  <c:v>0.999</c:v>
                </c:pt>
                <c:pt idx="10286">
                  <c:v>0.999</c:v>
                </c:pt>
                <c:pt idx="10287">
                  <c:v>0.999</c:v>
                </c:pt>
                <c:pt idx="10288">
                  <c:v>0.999</c:v>
                </c:pt>
                <c:pt idx="10289">
                  <c:v>0.999</c:v>
                </c:pt>
                <c:pt idx="10290">
                  <c:v>0.999</c:v>
                </c:pt>
                <c:pt idx="10291">
                  <c:v>0.999</c:v>
                </c:pt>
                <c:pt idx="10292">
                  <c:v>0.999</c:v>
                </c:pt>
                <c:pt idx="10293">
                  <c:v>0.999</c:v>
                </c:pt>
                <c:pt idx="10294">
                  <c:v>0.999</c:v>
                </c:pt>
                <c:pt idx="10295">
                  <c:v>0.999</c:v>
                </c:pt>
                <c:pt idx="10296">
                  <c:v>0.999</c:v>
                </c:pt>
                <c:pt idx="10297">
                  <c:v>0.999</c:v>
                </c:pt>
                <c:pt idx="10298">
                  <c:v>0.999</c:v>
                </c:pt>
                <c:pt idx="10299">
                  <c:v>0.999</c:v>
                </c:pt>
                <c:pt idx="10300">
                  <c:v>0.999</c:v>
                </c:pt>
                <c:pt idx="10301">
                  <c:v>0.999</c:v>
                </c:pt>
                <c:pt idx="10302">
                  <c:v>0.999</c:v>
                </c:pt>
                <c:pt idx="10303">
                  <c:v>0.999</c:v>
                </c:pt>
                <c:pt idx="10304">
                  <c:v>0.999</c:v>
                </c:pt>
                <c:pt idx="10305">
                  <c:v>0.999</c:v>
                </c:pt>
                <c:pt idx="10306">
                  <c:v>0.999</c:v>
                </c:pt>
                <c:pt idx="10307">
                  <c:v>0.999</c:v>
                </c:pt>
                <c:pt idx="10308">
                  <c:v>0.999</c:v>
                </c:pt>
                <c:pt idx="10309">
                  <c:v>0.999</c:v>
                </c:pt>
                <c:pt idx="10310">
                  <c:v>0.999</c:v>
                </c:pt>
                <c:pt idx="10311">
                  <c:v>0.999</c:v>
                </c:pt>
                <c:pt idx="10312">
                  <c:v>0.999</c:v>
                </c:pt>
                <c:pt idx="10313">
                  <c:v>0.999</c:v>
                </c:pt>
                <c:pt idx="10314">
                  <c:v>0.999</c:v>
                </c:pt>
                <c:pt idx="10315">
                  <c:v>0.999</c:v>
                </c:pt>
                <c:pt idx="10316">
                  <c:v>0.999</c:v>
                </c:pt>
                <c:pt idx="10317">
                  <c:v>0.999</c:v>
                </c:pt>
                <c:pt idx="10318">
                  <c:v>0.999</c:v>
                </c:pt>
                <c:pt idx="10319">
                  <c:v>0.999</c:v>
                </c:pt>
                <c:pt idx="10320">
                  <c:v>0.999</c:v>
                </c:pt>
                <c:pt idx="10321">
                  <c:v>0.999</c:v>
                </c:pt>
                <c:pt idx="10322">
                  <c:v>0.999</c:v>
                </c:pt>
                <c:pt idx="10323">
                  <c:v>0.999</c:v>
                </c:pt>
                <c:pt idx="10324">
                  <c:v>0.999</c:v>
                </c:pt>
                <c:pt idx="10325">
                  <c:v>0.999</c:v>
                </c:pt>
                <c:pt idx="10326">
                  <c:v>0.999</c:v>
                </c:pt>
                <c:pt idx="10327">
                  <c:v>0.999</c:v>
                </c:pt>
                <c:pt idx="10328">
                  <c:v>0.999</c:v>
                </c:pt>
                <c:pt idx="10329">
                  <c:v>0.999</c:v>
                </c:pt>
                <c:pt idx="10330">
                  <c:v>0.999</c:v>
                </c:pt>
                <c:pt idx="10331">
                  <c:v>0.999</c:v>
                </c:pt>
                <c:pt idx="10332">
                  <c:v>0.999</c:v>
                </c:pt>
                <c:pt idx="10333">
                  <c:v>0.999</c:v>
                </c:pt>
                <c:pt idx="10334">
                  <c:v>0.999</c:v>
                </c:pt>
                <c:pt idx="10335">
                  <c:v>0.999</c:v>
                </c:pt>
                <c:pt idx="10336">
                  <c:v>0.999</c:v>
                </c:pt>
                <c:pt idx="10337">
                  <c:v>0.999</c:v>
                </c:pt>
                <c:pt idx="10338">
                  <c:v>0.999</c:v>
                </c:pt>
                <c:pt idx="10339">
                  <c:v>0.999</c:v>
                </c:pt>
                <c:pt idx="10340">
                  <c:v>0.999</c:v>
                </c:pt>
                <c:pt idx="10341">
                  <c:v>0.999</c:v>
                </c:pt>
                <c:pt idx="10342">
                  <c:v>0.999</c:v>
                </c:pt>
                <c:pt idx="10343">
                  <c:v>0.999</c:v>
                </c:pt>
                <c:pt idx="10344">
                  <c:v>0.999</c:v>
                </c:pt>
                <c:pt idx="10345">
                  <c:v>0.999</c:v>
                </c:pt>
                <c:pt idx="10346">
                  <c:v>0.999</c:v>
                </c:pt>
                <c:pt idx="10347">
                  <c:v>0.999</c:v>
                </c:pt>
                <c:pt idx="10348">
                  <c:v>0.999</c:v>
                </c:pt>
                <c:pt idx="10349">
                  <c:v>0.999</c:v>
                </c:pt>
                <c:pt idx="10350">
                  <c:v>0.999</c:v>
                </c:pt>
                <c:pt idx="10351">
                  <c:v>0.999</c:v>
                </c:pt>
                <c:pt idx="10352">
                  <c:v>0.999</c:v>
                </c:pt>
                <c:pt idx="10353">
                  <c:v>0.999</c:v>
                </c:pt>
                <c:pt idx="10354">
                  <c:v>0.999</c:v>
                </c:pt>
                <c:pt idx="10355">
                  <c:v>0.999</c:v>
                </c:pt>
                <c:pt idx="10356">
                  <c:v>0.999</c:v>
                </c:pt>
                <c:pt idx="10357">
                  <c:v>0.999</c:v>
                </c:pt>
                <c:pt idx="10358">
                  <c:v>0.999</c:v>
                </c:pt>
                <c:pt idx="10359">
                  <c:v>0.999</c:v>
                </c:pt>
                <c:pt idx="10360">
                  <c:v>0.999</c:v>
                </c:pt>
                <c:pt idx="10361">
                  <c:v>0.999</c:v>
                </c:pt>
                <c:pt idx="10362">
                  <c:v>0.999</c:v>
                </c:pt>
                <c:pt idx="10363">
                  <c:v>0.999</c:v>
                </c:pt>
                <c:pt idx="10364">
                  <c:v>0.999</c:v>
                </c:pt>
                <c:pt idx="10365">
                  <c:v>0.999</c:v>
                </c:pt>
                <c:pt idx="10366">
                  <c:v>0.999</c:v>
                </c:pt>
                <c:pt idx="10367">
                  <c:v>0.999</c:v>
                </c:pt>
                <c:pt idx="10368">
                  <c:v>0.999</c:v>
                </c:pt>
                <c:pt idx="10369">
                  <c:v>0.999</c:v>
                </c:pt>
                <c:pt idx="10370">
                  <c:v>0.999</c:v>
                </c:pt>
                <c:pt idx="10371">
                  <c:v>0.999</c:v>
                </c:pt>
                <c:pt idx="10372">
                  <c:v>0.999</c:v>
                </c:pt>
                <c:pt idx="10373">
                  <c:v>0.999</c:v>
                </c:pt>
                <c:pt idx="10374">
                  <c:v>0.999</c:v>
                </c:pt>
                <c:pt idx="10375">
                  <c:v>0.999</c:v>
                </c:pt>
                <c:pt idx="10376">
                  <c:v>0.999</c:v>
                </c:pt>
                <c:pt idx="10377">
                  <c:v>0.999</c:v>
                </c:pt>
                <c:pt idx="10378">
                  <c:v>0.999</c:v>
                </c:pt>
                <c:pt idx="10379">
                  <c:v>0.999</c:v>
                </c:pt>
                <c:pt idx="10380">
                  <c:v>0.999</c:v>
                </c:pt>
                <c:pt idx="10381">
                  <c:v>0.999</c:v>
                </c:pt>
                <c:pt idx="10382">
                  <c:v>0.999</c:v>
                </c:pt>
                <c:pt idx="10383">
                  <c:v>0.999</c:v>
                </c:pt>
                <c:pt idx="10384">
                  <c:v>0.999</c:v>
                </c:pt>
                <c:pt idx="10385">
                  <c:v>0.999</c:v>
                </c:pt>
                <c:pt idx="10386">
                  <c:v>0.999</c:v>
                </c:pt>
                <c:pt idx="10387">
                  <c:v>0.999</c:v>
                </c:pt>
                <c:pt idx="10388">
                  <c:v>0.999</c:v>
                </c:pt>
                <c:pt idx="10389">
                  <c:v>0.999</c:v>
                </c:pt>
                <c:pt idx="10390">
                  <c:v>0.999</c:v>
                </c:pt>
                <c:pt idx="10391">
                  <c:v>0.999</c:v>
                </c:pt>
                <c:pt idx="10392">
                  <c:v>0.999</c:v>
                </c:pt>
                <c:pt idx="10393">
                  <c:v>0.999</c:v>
                </c:pt>
                <c:pt idx="10394">
                  <c:v>0.999</c:v>
                </c:pt>
                <c:pt idx="10395">
                  <c:v>0.999</c:v>
                </c:pt>
                <c:pt idx="10396">
                  <c:v>0.999</c:v>
                </c:pt>
                <c:pt idx="10397">
                  <c:v>0.999</c:v>
                </c:pt>
                <c:pt idx="10398">
                  <c:v>0.999</c:v>
                </c:pt>
                <c:pt idx="10399">
                  <c:v>0.999</c:v>
                </c:pt>
                <c:pt idx="10400">
                  <c:v>0.999</c:v>
                </c:pt>
                <c:pt idx="10401">
                  <c:v>0.999</c:v>
                </c:pt>
                <c:pt idx="10402">
                  <c:v>0.999</c:v>
                </c:pt>
                <c:pt idx="10403">
                  <c:v>0.999</c:v>
                </c:pt>
                <c:pt idx="10404">
                  <c:v>0.999</c:v>
                </c:pt>
                <c:pt idx="10405">
                  <c:v>0.999</c:v>
                </c:pt>
                <c:pt idx="10406">
                  <c:v>0.999</c:v>
                </c:pt>
                <c:pt idx="10407">
                  <c:v>0.999</c:v>
                </c:pt>
                <c:pt idx="10408">
                  <c:v>0.999</c:v>
                </c:pt>
                <c:pt idx="10409">
                  <c:v>0.999</c:v>
                </c:pt>
                <c:pt idx="10410">
                  <c:v>0.999</c:v>
                </c:pt>
                <c:pt idx="10411">
                  <c:v>0.999</c:v>
                </c:pt>
                <c:pt idx="10412">
                  <c:v>0.999</c:v>
                </c:pt>
                <c:pt idx="10413">
                  <c:v>0.999</c:v>
                </c:pt>
                <c:pt idx="10414">
                  <c:v>0.999</c:v>
                </c:pt>
                <c:pt idx="10415">
                  <c:v>0.999</c:v>
                </c:pt>
                <c:pt idx="10416">
                  <c:v>0.999</c:v>
                </c:pt>
                <c:pt idx="10417">
                  <c:v>0.999</c:v>
                </c:pt>
                <c:pt idx="10418">
                  <c:v>0.999</c:v>
                </c:pt>
                <c:pt idx="10419">
                  <c:v>0.999</c:v>
                </c:pt>
                <c:pt idx="10420">
                  <c:v>0.999</c:v>
                </c:pt>
                <c:pt idx="10421">
                  <c:v>0.999</c:v>
                </c:pt>
                <c:pt idx="10422">
                  <c:v>0.999</c:v>
                </c:pt>
                <c:pt idx="10423">
                  <c:v>0.999</c:v>
                </c:pt>
                <c:pt idx="10424">
                  <c:v>0.999</c:v>
                </c:pt>
                <c:pt idx="10425">
                  <c:v>0.999</c:v>
                </c:pt>
                <c:pt idx="10426">
                  <c:v>0.999</c:v>
                </c:pt>
                <c:pt idx="10427">
                  <c:v>0.999</c:v>
                </c:pt>
                <c:pt idx="10428">
                  <c:v>0.999</c:v>
                </c:pt>
                <c:pt idx="10429">
                  <c:v>0.999</c:v>
                </c:pt>
                <c:pt idx="10430">
                  <c:v>0.999</c:v>
                </c:pt>
                <c:pt idx="10431">
                  <c:v>0.999</c:v>
                </c:pt>
                <c:pt idx="10432">
                  <c:v>0.999</c:v>
                </c:pt>
                <c:pt idx="10433">
                  <c:v>0.999</c:v>
                </c:pt>
                <c:pt idx="10434">
                  <c:v>0.999</c:v>
                </c:pt>
                <c:pt idx="10435">
                  <c:v>0.999</c:v>
                </c:pt>
                <c:pt idx="10436">
                  <c:v>0.999</c:v>
                </c:pt>
                <c:pt idx="10437">
                  <c:v>0.999</c:v>
                </c:pt>
                <c:pt idx="10438">
                  <c:v>0.999</c:v>
                </c:pt>
                <c:pt idx="10439">
                  <c:v>0.999</c:v>
                </c:pt>
                <c:pt idx="10440">
                  <c:v>0.999</c:v>
                </c:pt>
                <c:pt idx="10441">
                  <c:v>0.999</c:v>
                </c:pt>
                <c:pt idx="10442">
                  <c:v>0.999</c:v>
                </c:pt>
                <c:pt idx="10443">
                  <c:v>0.999</c:v>
                </c:pt>
                <c:pt idx="10444">
                  <c:v>0.999</c:v>
                </c:pt>
                <c:pt idx="10445">
                  <c:v>0.999</c:v>
                </c:pt>
                <c:pt idx="10446">
                  <c:v>0.999</c:v>
                </c:pt>
                <c:pt idx="10447">
                  <c:v>0.999</c:v>
                </c:pt>
                <c:pt idx="10448">
                  <c:v>0.999</c:v>
                </c:pt>
                <c:pt idx="10449">
                  <c:v>0.999</c:v>
                </c:pt>
                <c:pt idx="10450">
                  <c:v>0.999</c:v>
                </c:pt>
                <c:pt idx="10451">
                  <c:v>0.999</c:v>
                </c:pt>
                <c:pt idx="10452">
                  <c:v>0.999</c:v>
                </c:pt>
                <c:pt idx="10453">
                  <c:v>0.999</c:v>
                </c:pt>
                <c:pt idx="10454">
                  <c:v>0.999</c:v>
                </c:pt>
                <c:pt idx="10455">
                  <c:v>0.999</c:v>
                </c:pt>
                <c:pt idx="10456">
                  <c:v>0.999</c:v>
                </c:pt>
                <c:pt idx="10457">
                  <c:v>0.999</c:v>
                </c:pt>
                <c:pt idx="10458">
                  <c:v>0.999</c:v>
                </c:pt>
                <c:pt idx="10459">
                  <c:v>0.999</c:v>
                </c:pt>
                <c:pt idx="10460">
                  <c:v>0.999</c:v>
                </c:pt>
                <c:pt idx="10461">
                  <c:v>0.999</c:v>
                </c:pt>
                <c:pt idx="10462">
                  <c:v>0.999</c:v>
                </c:pt>
                <c:pt idx="10463">
                  <c:v>0.999</c:v>
                </c:pt>
                <c:pt idx="10464">
                  <c:v>0.999</c:v>
                </c:pt>
                <c:pt idx="10465">
                  <c:v>0.999</c:v>
                </c:pt>
                <c:pt idx="10466">
                  <c:v>0.999</c:v>
                </c:pt>
                <c:pt idx="10467">
                  <c:v>0.999</c:v>
                </c:pt>
                <c:pt idx="10468">
                  <c:v>0.999</c:v>
                </c:pt>
                <c:pt idx="10469">
                  <c:v>0.999</c:v>
                </c:pt>
                <c:pt idx="10470">
                  <c:v>0.999</c:v>
                </c:pt>
                <c:pt idx="10471">
                  <c:v>0.999</c:v>
                </c:pt>
                <c:pt idx="10472">
                  <c:v>0.999</c:v>
                </c:pt>
                <c:pt idx="10473">
                  <c:v>0.999</c:v>
                </c:pt>
                <c:pt idx="10474">
                  <c:v>0.999</c:v>
                </c:pt>
                <c:pt idx="10475">
                  <c:v>0.999</c:v>
                </c:pt>
                <c:pt idx="10476">
                  <c:v>0.999</c:v>
                </c:pt>
                <c:pt idx="10477">
                  <c:v>0.999</c:v>
                </c:pt>
                <c:pt idx="10478">
                  <c:v>0.999</c:v>
                </c:pt>
                <c:pt idx="10479">
                  <c:v>0.999</c:v>
                </c:pt>
                <c:pt idx="10480">
                  <c:v>0.999</c:v>
                </c:pt>
                <c:pt idx="10481">
                  <c:v>0.999</c:v>
                </c:pt>
                <c:pt idx="10482">
                  <c:v>0.999</c:v>
                </c:pt>
                <c:pt idx="10483">
                  <c:v>0.999</c:v>
                </c:pt>
                <c:pt idx="10484">
                  <c:v>0.999</c:v>
                </c:pt>
                <c:pt idx="10485">
                  <c:v>0.999</c:v>
                </c:pt>
                <c:pt idx="10486">
                  <c:v>0.999</c:v>
                </c:pt>
                <c:pt idx="10487">
                  <c:v>0.999</c:v>
                </c:pt>
                <c:pt idx="10488">
                  <c:v>0.999</c:v>
                </c:pt>
                <c:pt idx="10489">
                  <c:v>0.999</c:v>
                </c:pt>
                <c:pt idx="10490">
                  <c:v>0.999</c:v>
                </c:pt>
                <c:pt idx="10491">
                  <c:v>0.999</c:v>
                </c:pt>
                <c:pt idx="10492">
                  <c:v>0.999</c:v>
                </c:pt>
                <c:pt idx="10493">
                  <c:v>0.999</c:v>
                </c:pt>
                <c:pt idx="10494">
                  <c:v>0.999</c:v>
                </c:pt>
                <c:pt idx="10495">
                  <c:v>0.999</c:v>
                </c:pt>
                <c:pt idx="10496">
                  <c:v>0.999</c:v>
                </c:pt>
                <c:pt idx="10497">
                  <c:v>0.999</c:v>
                </c:pt>
                <c:pt idx="10498">
                  <c:v>0.999</c:v>
                </c:pt>
                <c:pt idx="10499">
                  <c:v>0.999</c:v>
                </c:pt>
                <c:pt idx="10500">
                  <c:v>0.999</c:v>
                </c:pt>
                <c:pt idx="10501">
                  <c:v>0.999</c:v>
                </c:pt>
                <c:pt idx="10502">
                  <c:v>0.999</c:v>
                </c:pt>
                <c:pt idx="10503">
                  <c:v>0.999</c:v>
                </c:pt>
                <c:pt idx="10504">
                  <c:v>0.999</c:v>
                </c:pt>
                <c:pt idx="10505">
                  <c:v>0.999</c:v>
                </c:pt>
                <c:pt idx="10506">
                  <c:v>0.999</c:v>
                </c:pt>
                <c:pt idx="10507">
                  <c:v>0.999</c:v>
                </c:pt>
                <c:pt idx="10508">
                  <c:v>0.999</c:v>
                </c:pt>
                <c:pt idx="10509">
                  <c:v>0.999</c:v>
                </c:pt>
                <c:pt idx="10510">
                  <c:v>0.999</c:v>
                </c:pt>
                <c:pt idx="10511">
                  <c:v>0.999</c:v>
                </c:pt>
                <c:pt idx="10512">
                  <c:v>0.999</c:v>
                </c:pt>
                <c:pt idx="10513">
                  <c:v>0.999</c:v>
                </c:pt>
                <c:pt idx="10514">
                  <c:v>0.999</c:v>
                </c:pt>
                <c:pt idx="10515">
                  <c:v>0.999</c:v>
                </c:pt>
                <c:pt idx="10516">
                  <c:v>0.999</c:v>
                </c:pt>
                <c:pt idx="10517">
                  <c:v>0.999</c:v>
                </c:pt>
                <c:pt idx="10518">
                  <c:v>0.999</c:v>
                </c:pt>
                <c:pt idx="10519">
                  <c:v>0.999</c:v>
                </c:pt>
                <c:pt idx="10520">
                  <c:v>0.999</c:v>
                </c:pt>
                <c:pt idx="10521">
                  <c:v>0.999</c:v>
                </c:pt>
                <c:pt idx="10522">
                  <c:v>0.999</c:v>
                </c:pt>
                <c:pt idx="10523">
                  <c:v>0.999</c:v>
                </c:pt>
                <c:pt idx="10524">
                  <c:v>0.999</c:v>
                </c:pt>
                <c:pt idx="10525">
                  <c:v>0.999</c:v>
                </c:pt>
                <c:pt idx="10526">
                  <c:v>0.999</c:v>
                </c:pt>
                <c:pt idx="10527">
                  <c:v>0.999</c:v>
                </c:pt>
                <c:pt idx="10528">
                  <c:v>0.999</c:v>
                </c:pt>
                <c:pt idx="10529">
                  <c:v>0.999</c:v>
                </c:pt>
                <c:pt idx="10530">
                  <c:v>0.999</c:v>
                </c:pt>
                <c:pt idx="10531">
                  <c:v>0.999</c:v>
                </c:pt>
                <c:pt idx="10532">
                  <c:v>0.999</c:v>
                </c:pt>
                <c:pt idx="10533">
                  <c:v>0.999</c:v>
                </c:pt>
                <c:pt idx="10534">
                  <c:v>0.999</c:v>
                </c:pt>
                <c:pt idx="10535">
                  <c:v>0.999</c:v>
                </c:pt>
                <c:pt idx="10536">
                  <c:v>0.999</c:v>
                </c:pt>
                <c:pt idx="10537">
                  <c:v>0.999</c:v>
                </c:pt>
                <c:pt idx="10538">
                  <c:v>0.999</c:v>
                </c:pt>
                <c:pt idx="10539">
                  <c:v>0.999</c:v>
                </c:pt>
                <c:pt idx="10540">
                  <c:v>0.999</c:v>
                </c:pt>
                <c:pt idx="10541">
                  <c:v>0.999</c:v>
                </c:pt>
                <c:pt idx="10542">
                  <c:v>0.999</c:v>
                </c:pt>
                <c:pt idx="10543">
                  <c:v>0.999</c:v>
                </c:pt>
                <c:pt idx="10544">
                  <c:v>0.999</c:v>
                </c:pt>
                <c:pt idx="10545">
                  <c:v>0.999</c:v>
                </c:pt>
                <c:pt idx="10546">
                  <c:v>0.999</c:v>
                </c:pt>
                <c:pt idx="10547">
                  <c:v>0.999</c:v>
                </c:pt>
                <c:pt idx="10548">
                  <c:v>0.999</c:v>
                </c:pt>
                <c:pt idx="10549">
                  <c:v>0.999</c:v>
                </c:pt>
                <c:pt idx="10550">
                  <c:v>0.999</c:v>
                </c:pt>
                <c:pt idx="10551">
                  <c:v>0.999</c:v>
                </c:pt>
                <c:pt idx="10552">
                  <c:v>0.999</c:v>
                </c:pt>
                <c:pt idx="10553">
                  <c:v>0.999</c:v>
                </c:pt>
                <c:pt idx="10554">
                  <c:v>0.999</c:v>
                </c:pt>
                <c:pt idx="10555">
                  <c:v>0.999</c:v>
                </c:pt>
                <c:pt idx="10556">
                  <c:v>0.999</c:v>
                </c:pt>
                <c:pt idx="10557">
                  <c:v>0.999</c:v>
                </c:pt>
                <c:pt idx="10558">
                  <c:v>0.999</c:v>
                </c:pt>
                <c:pt idx="10559">
                  <c:v>0.999</c:v>
                </c:pt>
                <c:pt idx="10560">
                  <c:v>0.999</c:v>
                </c:pt>
                <c:pt idx="10561">
                  <c:v>0.999</c:v>
                </c:pt>
                <c:pt idx="10562">
                  <c:v>0.999</c:v>
                </c:pt>
                <c:pt idx="10563">
                  <c:v>0.999</c:v>
                </c:pt>
                <c:pt idx="10564">
                  <c:v>0.999</c:v>
                </c:pt>
                <c:pt idx="10565">
                  <c:v>0.999</c:v>
                </c:pt>
                <c:pt idx="10566">
                  <c:v>0.999</c:v>
                </c:pt>
                <c:pt idx="10567">
                  <c:v>0.999</c:v>
                </c:pt>
                <c:pt idx="10568">
                  <c:v>0.999</c:v>
                </c:pt>
                <c:pt idx="10569">
                  <c:v>0.999</c:v>
                </c:pt>
                <c:pt idx="10570">
                  <c:v>0.999</c:v>
                </c:pt>
                <c:pt idx="10571">
                  <c:v>0.999</c:v>
                </c:pt>
                <c:pt idx="10572">
                  <c:v>0.999</c:v>
                </c:pt>
                <c:pt idx="10573">
                  <c:v>0.999</c:v>
                </c:pt>
                <c:pt idx="10574">
                  <c:v>0.999</c:v>
                </c:pt>
                <c:pt idx="10575">
                  <c:v>0.999</c:v>
                </c:pt>
                <c:pt idx="10576">
                  <c:v>0.999</c:v>
                </c:pt>
                <c:pt idx="10577">
                  <c:v>0.999</c:v>
                </c:pt>
                <c:pt idx="10578">
                  <c:v>0.999</c:v>
                </c:pt>
                <c:pt idx="10579">
                  <c:v>0.999</c:v>
                </c:pt>
                <c:pt idx="10580">
                  <c:v>0.999</c:v>
                </c:pt>
                <c:pt idx="10581">
                  <c:v>0.999</c:v>
                </c:pt>
                <c:pt idx="10582">
                  <c:v>0.999</c:v>
                </c:pt>
                <c:pt idx="10583">
                  <c:v>0.999</c:v>
                </c:pt>
                <c:pt idx="10584">
                  <c:v>0.999</c:v>
                </c:pt>
                <c:pt idx="10585">
                  <c:v>0.999</c:v>
                </c:pt>
                <c:pt idx="10586">
                  <c:v>0.999</c:v>
                </c:pt>
                <c:pt idx="10587">
                  <c:v>0.999</c:v>
                </c:pt>
                <c:pt idx="10588">
                  <c:v>0.999</c:v>
                </c:pt>
                <c:pt idx="10589">
                  <c:v>0.999</c:v>
                </c:pt>
                <c:pt idx="10590">
                  <c:v>0.999</c:v>
                </c:pt>
                <c:pt idx="10591">
                  <c:v>0.999</c:v>
                </c:pt>
                <c:pt idx="10592">
                  <c:v>0.999</c:v>
                </c:pt>
                <c:pt idx="10593">
                  <c:v>0.999</c:v>
                </c:pt>
                <c:pt idx="10594">
                  <c:v>0.999</c:v>
                </c:pt>
                <c:pt idx="10595">
                  <c:v>0.999</c:v>
                </c:pt>
                <c:pt idx="10596">
                  <c:v>0.999</c:v>
                </c:pt>
                <c:pt idx="10597">
                  <c:v>0.999</c:v>
                </c:pt>
                <c:pt idx="10598">
                  <c:v>0.999</c:v>
                </c:pt>
                <c:pt idx="10599">
                  <c:v>0.999</c:v>
                </c:pt>
                <c:pt idx="10600">
                  <c:v>0.999</c:v>
                </c:pt>
                <c:pt idx="10601">
                  <c:v>0.999</c:v>
                </c:pt>
                <c:pt idx="10602">
                  <c:v>0.999</c:v>
                </c:pt>
                <c:pt idx="10603">
                  <c:v>0.999</c:v>
                </c:pt>
                <c:pt idx="10604">
                  <c:v>0.999</c:v>
                </c:pt>
                <c:pt idx="10605">
                  <c:v>0.999</c:v>
                </c:pt>
                <c:pt idx="10606">
                  <c:v>0.999</c:v>
                </c:pt>
                <c:pt idx="10607">
                  <c:v>0.999</c:v>
                </c:pt>
                <c:pt idx="10608">
                  <c:v>0.999</c:v>
                </c:pt>
                <c:pt idx="10609">
                  <c:v>0.999</c:v>
                </c:pt>
                <c:pt idx="10610">
                  <c:v>0.999</c:v>
                </c:pt>
                <c:pt idx="10611">
                  <c:v>0.999</c:v>
                </c:pt>
                <c:pt idx="10612">
                  <c:v>0.999</c:v>
                </c:pt>
                <c:pt idx="10613">
                  <c:v>0.999</c:v>
                </c:pt>
                <c:pt idx="10614">
                  <c:v>0.999</c:v>
                </c:pt>
                <c:pt idx="10615">
                  <c:v>0.999</c:v>
                </c:pt>
                <c:pt idx="10616">
                  <c:v>0.999</c:v>
                </c:pt>
                <c:pt idx="10617">
                  <c:v>0.999</c:v>
                </c:pt>
                <c:pt idx="10618">
                  <c:v>0.999</c:v>
                </c:pt>
                <c:pt idx="10619">
                  <c:v>0.999</c:v>
                </c:pt>
                <c:pt idx="10620">
                  <c:v>0.999</c:v>
                </c:pt>
                <c:pt idx="10621">
                  <c:v>0.999</c:v>
                </c:pt>
                <c:pt idx="10622">
                  <c:v>0.999</c:v>
                </c:pt>
                <c:pt idx="10623">
                  <c:v>0.999</c:v>
                </c:pt>
                <c:pt idx="10624">
                  <c:v>0.999</c:v>
                </c:pt>
                <c:pt idx="10625">
                  <c:v>0.999</c:v>
                </c:pt>
                <c:pt idx="10626">
                  <c:v>0.999</c:v>
                </c:pt>
                <c:pt idx="10627">
                  <c:v>0.999</c:v>
                </c:pt>
                <c:pt idx="10628">
                  <c:v>0.999</c:v>
                </c:pt>
                <c:pt idx="10629">
                  <c:v>0.999</c:v>
                </c:pt>
                <c:pt idx="10630">
                  <c:v>0.999</c:v>
                </c:pt>
                <c:pt idx="10631">
                  <c:v>0.999</c:v>
                </c:pt>
                <c:pt idx="10632">
                  <c:v>0.999</c:v>
                </c:pt>
                <c:pt idx="10633">
                  <c:v>0.999</c:v>
                </c:pt>
                <c:pt idx="10634">
                  <c:v>0.999</c:v>
                </c:pt>
                <c:pt idx="10635">
                  <c:v>0.999</c:v>
                </c:pt>
                <c:pt idx="10636">
                  <c:v>0.999</c:v>
                </c:pt>
                <c:pt idx="10637">
                  <c:v>0.999</c:v>
                </c:pt>
                <c:pt idx="10638">
                  <c:v>0.999</c:v>
                </c:pt>
                <c:pt idx="10639">
                  <c:v>0.999</c:v>
                </c:pt>
                <c:pt idx="10640">
                  <c:v>0.999</c:v>
                </c:pt>
                <c:pt idx="10641">
                  <c:v>0.999</c:v>
                </c:pt>
                <c:pt idx="10642">
                  <c:v>0.999</c:v>
                </c:pt>
                <c:pt idx="10643">
                  <c:v>0.999</c:v>
                </c:pt>
                <c:pt idx="10644">
                  <c:v>0.999</c:v>
                </c:pt>
                <c:pt idx="10645">
                  <c:v>0.999</c:v>
                </c:pt>
                <c:pt idx="10646">
                  <c:v>0.999</c:v>
                </c:pt>
                <c:pt idx="10647">
                  <c:v>0.999</c:v>
                </c:pt>
                <c:pt idx="10648">
                  <c:v>0.999</c:v>
                </c:pt>
                <c:pt idx="10649">
                  <c:v>0.999</c:v>
                </c:pt>
                <c:pt idx="10650">
                  <c:v>0.999</c:v>
                </c:pt>
                <c:pt idx="10651">
                  <c:v>0.999</c:v>
                </c:pt>
                <c:pt idx="10652">
                  <c:v>0.999</c:v>
                </c:pt>
                <c:pt idx="10653">
                  <c:v>0.999</c:v>
                </c:pt>
                <c:pt idx="10654">
                  <c:v>0.999</c:v>
                </c:pt>
                <c:pt idx="10655">
                  <c:v>0.999</c:v>
                </c:pt>
                <c:pt idx="10656">
                  <c:v>0.999</c:v>
                </c:pt>
                <c:pt idx="10657">
                  <c:v>0.999</c:v>
                </c:pt>
                <c:pt idx="10658">
                  <c:v>0.999</c:v>
                </c:pt>
                <c:pt idx="10659">
                  <c:v>0.999</c:v>
                </c:pt>
                <c:pt idx="10660">
                  <c:v>0.999</c:v>
                </c:pt>
                <c:pt idx="10661">
                  <c:v>0.999</c:v>
                </c:pt>
                <c:pt idx="10662">
                  <c:v>0.999</c:v>
                </c:pt>
                <c:pt idx="10663">
                  <c:v>0.999</c:v>
                </c:pt>
                <c:pt idx="10664">
                  <c:v>0.999</c:v>
                </c:pt>
                <c:pt idx="10665">
                  <c:v>0.999</c:v>
                </c:pt>
                <c:pt idx="10666">
                  <c:v>0.999</c:v>
                </c:pt>
                <c:pt idx="10667">
                  <c:v>0.999</c:v>
                </c:pt>
                <c:pt idx="10668">
                  <c:v>0.999</c:v>
                </c:pt>
                <c:pt idx="10669">
                  <c:v>0.999</c:v>
                </c:pt>
                <c:pt idx="10670">
                  <c:v>0.999</c:v>
                </c:pt>
                <c:pt idx="10671">
                  <c:v>0.999</c:v>
                </c:pt>
                <c:pt idx="10672">
                  <c:v>0.999</c:v>
                </c:pt>
                <c:pt idx="10673">
                  <c:v>0.999</c:v>
                </c:pt>
                <c:pt idx="10674">
                  <c:v>0.999</c:v>
                </c:pt>
                <c:pt idx="10675">
                  <c:v>0.999</c:v>
                </c:pt>
                <c:pt idx="10676">
                  <c:v>0.999</c:v>
                </c:pt>
                <c:pt idx="10677">
                  <c:v>0.999</c:v>
                </c:pt>
                <c:pt idx="10678">
                  <c:v>0.999</c:v>
                </c:pt>
                <c:pt idx="10679">
                  <c:v>0.999</c:v>
                </c:pt>
                <c:pt idx="10680">
                  <c:v>0.999</c:v>
                </c:pt>
                <c:pt idx="10681">
                  <c:v>0.999</c:v>
                </c:pt>
                <c:pt idx="10682">
                  <c:v>0.999</c:v>
                </c:pt>
                <c:pt idx="10683">
                  <c:v>0.999</c:v>
                </c:pt>
                <c:pt idx="10684">
                  <c:v>0.999</c:v>
                </c:pt>
                <c:pt idx="10685">
                  <c:v>0.999</c:v>
                </c:pt>
                <c:pt idx="10686">
                  <c:v>0.999</c:v>
                </c:pt>
                <c:pt idx="10687">
                  <c:v>0.999</c:v>
                </c:pt>
                <c:pt idx="10688">
                  <c:v>0.999</c:v>
                </c:pt>
                <c:pt idx="10689">
                  <c:v>0.999</c:v>
                </c:pt>
                <c:pt idx="10690">
                  <c:v>0.999</c:v>
                </c:pt>
                <c:pt idx="10691">
                  <c:v>0.999</c:v>
                </c:pt>
                <c:pt idx="10692">
                  <c:v>0.999</c:v>
                </c:pt>
                <c:pt idx="10693">
                  <c:v>0.999</c:v>
                </c:pt>
                <c:pt idx="10694">
                  <c:v>0.999</c:v>
                </c:pt>
                <c:pt idx="10695">
                  <c:v>0.999</c:v>
                </c:pt>
                <c:pt idx="10696">
                  <c:v>0.999</c:v>
                </c:pt>
                <c:pt idx="10697">
                  <c:v>0.999</c:v>
                </c:pt>
                <c:pt idx="10698">
                  <c:v>0.999</c:v>
                </c:pt>
                <c:pt idx="10699">
                  <c:v>0.999</c:v>
                </c:pt>
                <c:pt idx="10700">
                  <c:v>0.999</c:v>
                </c:pt>
                <c:pt idx="10701">
                  <c:v>0.999</c:v>
                </c:pt>
                <c:pt idx="10702">
                  <c:v>0.999</c:v>
                </c:pt>
                <c:pt idx="10703">
                  <c:v>0.999</c:v>
                </c:pt>
                <c:pt idx="10704">
                  <c:v>0.999</c:v>
                </c:pt>
                <c:pt idx="10705">
                  <c:v>0.999</c:v>
                </c:pt>
                <c:pt idx="10706">
                  <c:v>0.999</c:v>
                </c:pt>
                <c:pt idx="10707">
                  <c:v>0.999</c:v>
                </c:pt>
                <c:pt idx="10708">
                  <c:v>0.999</c:v>
                </c:pt>
                <c:pt idx="10709">
                  <c:v>0.999</c:v>
                </c:pt>
                <c:pt idx="10710">
                  <c:v>0.999</c:v>
                </c:pt>
                <c:pt idx="10711">
                  <c:v>0.999</c:v>
                </c:pt>
                <c:pt idx="10712">
                  <c:v>0.999</c:v>
                </c:pt>
                <c:pt idx="10713">
                  <c:v>0.999</c:v>
                </c:pt>
                <c:pt idx="10714">
                  <c:v>0.999</c:v>
                </c:pt>
                <c:pt idx="10715">
                  <c:v>0.999</c:v>
                </c:pt>
                <c:pt idx="10716">
                  <c:v>0.999</c:v>
                </c:pt>
                <c:pt idx="10717">
                  <c:v>0.999</c:v>
                </c:pt>
                <c:pt idx="10718">
                  <c:v>0.999</c:v>
                </c:pt>
                <c:pt idx="10719">
                  <c:v>0.999</c:v>
                </c:pt>
                <c:pt idx="10720">
                  <c:v>0.999</c:v>
                </c:pt>
                <c:pt idx="10721">
                  <c:v>0.999</c:v>
                </c:pt>
                <c:pt idx="10722">
                  <c:v>0.999</c:v>
                </c:pt>
                <c:pt idx="10723">
                  <c:v>0.999</c:v>
                </c:pt>
                <c:pt idx="10724">
                  <c:v>0.999</c:v>
                </c:pt>
                <c:pt idx="10725">
                  <c:v>0.999</c:v>
                </c:pt>
                <c:pt idx="10726">
                  <c:v>0.999</c:v>
                </c:pt>
                <c:pt idx="10727">
                  <c:v>0.999</c:v>
                </c:pt>
                <c:pt idx="10728">
                  <c:v>0.999</c:v>
                </c:pt>
                <c:pt idx="10729">
                  <c:v>0.999</c:v>
                </c:pt>
                <c:pt idx="10730">
                  <c:v>0.999</c:v>
                </c:pt>
                <c:pt idx="10731">
                  <c:v>0.999</c:v>
                </c:pt>
                <c:pt idx="10732">
                  <c:v>0.999</c:v>
                </c:pt>
                <c:pt idx="10733">
                  <c:v>0.999</c:v>
                </c:pt>
                <c:pt idx="10734">
                  <c:v>0.999</c:v>
                </c:pt>
                <c:pt idx="10735">
                  <c:v>0.999</c:v>
                </c:pt>
                <c:pt idx="10736">
                  <c:v>0.999</c:v>
                </c:pt>
                <c:pt idx="10737">
                  <c:v>0.999</c:v>
                </c:pt>
                <c:pt idx="10738">
                  <c:v>0.999</c:v>
                </c:pt>
                <c:pt idx="10739">
                  <c:v>0.999</c:v>
                </c:pt>
                <c:pt idx="10740">
                  <c:v>0.999</c:v>
                </c:pt>
                <c:pt idx="10741">
                  <c:v>0.999</c:v>
                </c:pt>
                <c:pt idx="10742">
                  <c:v>0.999</c:v>
                </c:pt>
                <c:pt idx="10743">
                  <c:v>0.999</c:v>
                </c:pt>
                <c:pt idx="10744">
                  <c:v>0.999</c:v>
                </c:pt>
                <c:pt idx="10745">
                  <c:v>0.999</c:v>
                </c:pt>
                <c:pt idx="10746">
                  <c:v>0.999</c:v>
                </c:pt>
                <c:pt idx="10747">
                  <c:v>0.999</c:v>
                </c:pt>
                <c:pt idx="10748">
                  <c:v>0.999</c:v>
                </c:pt>
                <c:pt idx="10749">
                  <c:v>0.999</c:v>
                </c:pt>
                <c:pt idx="10750">
                  <c:v>0.999</c:v>
                </c:pt>
                <c:pt idx="10751">
                  <c:v>0.999</c:v>
                </c:pt>
                <c:pt idx="10752">
                  <c:v>0.999</c:v>
                </c:pt>
                <c:pt idx="10753">
                  <c:v>0.999</c:v>
                </c:pt>
                <c:pt idx="10754">
                  <c:v>0.999</c:v>
                </c:pt>
                <c:pt idx="10755">
                  <c:v>0.999</c:v>
                </c:pt>
                <c:pt idx="10756">
                  <c:v>0.999</c:v>
                </c:pt>
                <c:pt idx="10757">
                  <c:v>0.999</c:v>
                </c:pt>
                <c:pt idx="10758">
                  <c:v>0.999</c:v>
                </c:pt>
                <c:pt idx="10759">
                  <c:v>0.999</c:v>
                </c:pt>
                <c:pt idx="10760">
                  <c:v>0.999</c:v>
                </c:pt>
                <c:pt idx="10761">
                  <c:v>0.999</c:v>
                </c:pt>
                <c:pt idx="10762">
                  <c:v>0.999</c:v>
                </c:pt>
                <c:pt idx="10763">
                  <c:v>0.999</c:v>
                </c:pt>
                <c:pt idx="10764">
                  <c:v>0.999</c:v>
                </c:pt>
                <c:pt idx="10765">
                  <c:v>0.999</c:v>
                </c:pt>
                <c:pt idx="10766">
                  <c:v>0.999</c:v>
                </c:pt>
                <c:pt idx="10767">
                  <c:v>0.999</c:v>
                </c:pt>
                <c:pt idx="10768">
                  <c:v>0.999</c:v>
                </c:pt>
                <c:pt idx="10769">
                  <c:v>0.999</c:v>
                </c:pt>
                <c:pt idx="10770">
                  <c:v>0.999</c:v>
                </c:pt>
                <c:pt idx="10771">
                  <c:v>0.999</c:v>
                </c:pt>
                <c:pt idx="10772">
                  <c:v>0.999</c:v>
                </c:pt>
                <c:pt idx="10773">
                  <c:v>0.999</c:v>
                </c:pt>
                <c:pt idx="10774">
                  <c:v>0.999</c:v>
                </c:pt>
                <c:pt idx="10775">
                  <c:v>0.999</c:v>
                </c:pt>
                <c:pt idx="10776">
                  <c:v>0.999</c:v>
                </c:pt>
                <c:pt idx="10777">
                  <c:v>0.999</c:v>
                </c:pt>
                <c:pt idx="10778">
                  <c:v>0.999</c:v>
                </c:pt>
                <c:pt idx="10779">
                  <c:v>0.999</c:v>
                </c:pt>
                <c:pt idx="10780">
                  <c:v>0.999</c:v>
                </c:pt>
                <c:pt idx="10781">
                  <c:v>0.999</c:v>
                </c:pt>
                <c:pt idx="10782">
                  <c:v>0.999</c:v>
                </c:pt>
                <c:pt idx="10783">
                  <c:v>0.999</c:v>
                </c:pt>
                <c:pt idx="10784">
                  <c:v>0.999</c:v>
                </c:pt>
                <c:pt idx="10785">
                  <c:v>0.999</c:v>
                </c:pt>
                <c:pt idx="10786">
                  <c:v>0.999</c:v>
                </c:pt>
                <c:pt idx="10787">
                  <c:v>0.998</c:v>
                </c:pt>
                <c:pt idx="10788">
                  <c:v>0.998</c:v>
                </c:pt>
                <c:pt idx="10789">
                  <c:v>0.998</c:v>
                </c:pt>
                <c:pt idx="10790">
                  <c:v>0.998</c:v>
                </c:pt>
                <c:pt idx="10791">
                  <c:v>0.998</c:v>
                </c:pt>
                <c:pt idx="10792">
                  <c:v>0.998</c:v>
                </c:pt>
                <c:pt idx="10793">
                  <c:v>0.998</c:v>
                </c:pt>
                <c:pt idx="10794">
                  <c:v>0.998</c:v>
                </c:pt>
                <c:pt idx="10795">
                  <c:v>0.998</c:v>
                </c:pt>
                <c:pt idx="10796">
                  <c:v>0.998</c:v>
                </c:pt>
                <c:pt idx="10797">
                  <c:v>0.998</c:v>
                </c:pt>
                <c:pt idx="10798">
                  <c:v>0.998</c:v>
                </c:pt>
                <c:pt idx="10799">
                  <c:v>0.998</c:v>
                </c:pt>
                <c:pt idx="10800">
                  <c:v>0.998</c:v>
                </c:pt>
                <c:pt idx="10801">
                  <c:v>0.998</c:v>
                </c:pt>
                <c:pt idx="10802">
                  <c:v>0.998</c:v>
                </c:pt>
                <c:pt idx="10803">
                  <c:v>0.998</c:v>
                </c:pt>
                <c:pt idx="10804">
                  <c:v>0.998</c:v>
                </c:pt>
                <c:pt idx="10805">
                  <c:v>0.998</c:v>
                </c:pt>
                <c:pt idx="10806">
                  <c:v>0.998</c:v>
                </c:pt>
                <c:pt idx="10807">
                  <c:v>0.998</c:v>
                </c:pt>
                <c:pt idx="10808">
                  <c:v>0.998</c:v>
                </c:pt>
                <c:pt idx="10809">
                  <c:v>0.998</c:v>
                </c:pt>
                <c:pt idx="10810">
                  <c:v>0.998</c:v>
                </c:pt>
                <c:pt idx="10811">
                  <c:v>0.998</c:v>
                </c:pt>
                <c:pt idx="10812">
                  <c:v>0.998</c:v>
                </c:pt>
                <c:pt idx="10813">
                  <c:v>0.998</c:v>
                </c:pt>
                <c:pt idx="10814">
                  <c:v>0.998</c:v>
                </c:pt>
                <c:pt idx="10815">
                  <c:v>0.998</c:v>
                </c:pt>
                <c:pt idx="10816">
                  <c:v>0.998</c:v>
                </c:pt>
                <c:pt idx="10817">
                  <c:v>0.998</c:v>
                </c:pt>
                <c:pt idx="10818">
                  <c:v>0.998</c:v>
                </c:pt>
                <c:pt idx="10819">
                  <c:v>0.998</c:v>
                </c:pt>
                <c:pt idx="10820">
                  <c:v>0.998</c:v>
                </c:pt>
                <c:pt idx="10821">
                  <c:v>0.998</c:v>
                </c:pt>
                <c:pt idx="10822">
                  <c:v>0.998</c:v>
                </c:pt>
                <c:pt idx="10823">
                  <c:v>0.998</c:v>
                </c:pt>
                <c:pt idx="10824">
                  <c:v>0.998</c:v>
                </c:pt>
                <c:pt idx="10825">
                  <c:v>0.998</c:v>
                </c:pt>
                <c:pt idx="10826">
                  <c:v>0.998</c:v>
                </c:pt>
                <c:pt idx="10827">
                  <c:v>0.998</c:v>
                </c:pt>
                <c:pt idx="10828">
                  <c:v>0.998</c:v>
                </c:pt>
                <c:pt idx="10829">
                  <c:v>0.998</c:v>
                </c:pt>
                <c:pt idx="10830">
                  <c:v>0.998</c:v>
                </c:pt>
                <c:pt idx="10831">
                  <c:v>0.998</c:v>
                </c:pt>
                <c:pt idx="10832">
                  <c:v>0.998</c:v>
                </c:pt>
                <c:pt idx="10833">
                  <c:v>0.998</c:v>
                </c:pt>
                <c:pt idx="10834">
                  <c:v>0.998</c:v>
                </c:pt>
                <c:pt idx="10835">
                  <c:v>0.998</c:v>
                </c:pt>
                <c:pt idx="10836">
                  <c:v>0.998</c:v>
                </c:pt>
                <c:pt idx="10837">
                  <c:v>0.998</c:v>
                </c:pt>
                <c:pt idx="10838">
                  <c:v>0.998</c:v>
                </c:pt>
                <c:pt idx="10839">
                  <c:v>0.998</c:v>
                </c:pt>
                <c:pt idx="10840">
                  <c:v>0.998</c:v>
                </c:pt>
                <c:pt idx="10841">
                  <c:v>0.998</c:v>
                </c:pt>
                <c:pt idx="10842">
                  <c:v>0.998</c:v>
                </c:pt>
                <c:pt idx="10843">
                  <c:v>0.998</c:v>
                </c:pt>
                <c:pt idx="10844">
                  <c:v>0.998</c:v>
                </c:pt>
                <c:pt idx="10845">
                  <c:v>0.998</c:v>
                </c:pt>
                <c:pt idx="10846">
                  <c:v>0.998</c:v>
                </c:pt>
                <c:pt idx="10847">
                  <c:v>0.998</c:v>
                </c:pt>
                <c:pt idx="10848">
                  <c:v>0.998</c:v>
                </c:pt>
                <c:pt idx="10849">
                  <c:v>0.998</c:v>
                </c:pt>
                <c:pt idx="10850">
                  <c:v>0.998</c:v>
                </c:pt>
                <c:pt idx="10851">
                  <c:v>0.998</c:v>
                </c:pt>
                <c:pt idx="10852">
                  <c:v>0.998</c:v>
                </c:pt>
                <c:pt idx="10853">
                  <c:v>0.998</c:v>
                </c:pt>
                <c:pt idx="10854">
                  <c:v>0.998</c:v>
                </c:pt>
                <c:pt idx="10855">
                  <c:v>0.998</c:v>
                </c:pt>
                <c:pt idx="10856">
                  <c:v>0.998</c:v>
                </c:pt>
                <c:pt idx="10857">
                  <c:v>0.998</c:v>
                </c:pt>
                <c:pt idx="10858">
                  <c:v>0.998</c:v>
                </c:pt>
                <c:pt idx="10859">
                  <c:v>0.998</c:v>
                </c:pt>
                <c:pt idx="10860">
                  <c:v>0.998</c:v>
                </c:pt>
                <c:pt idx="10861">
                  <c:v>0.998</c:v>
                </c:pt>
                <c:pt idx="10862">
                  <c:v>0.998</c:v>
                </c:pt>
                <c:pt idx="10863">
                  <c:v>0.998</c:v>
                </c:pt>
                <c:pt idx="10864">
                  <c:v>0.998</c:v>
                </c:pt>
                <c:pt idx="10865">
                  <c:v>0.998</c:v>
                </c:pt>
                <c:pt idx="10866">
                  <c:v>0.998</c:v>
                </c:pt>
                <c:pt idx="10867">
                  <c:v>0.998</c:v>
                </c:pt>
                <c:pt idx="10868">
                  <c:v>0.998</c:v>
                </c:pt>
                <c:pt idx="10869">
                  <c:v>0.998</c:v>
                </c:pt>
                <c:pt idx="10870">
                  <c:v>0.998</c:v>
                </c:pt>
                <c:pt idx="10871">
                  <c:v>0.998</c:v>
                </c:pt>
                <c:pt idx="10872">
                  <c:v>0.998</c:v>
                </c:pt>
                <c:pt idx="10873">
                  <c:v>0.998</c:v>
                </c:pt>
                <c:pt idx="10874">
                  <c:v>0.998</c:v>
                </c:pt>
                <c:pt idx="10875">
                  <c:v>0.998</c:v>
                </c:pt>
                <c:pt idx="10876">
                  <c:v>0.998</c:v>
                </c:pt>
                <c:pt idx="10877">
                  <c:v>0.998</c:v>
                </c:pt>
                <c:pt idx="10878">
                  <c:v>0.998</c:v>
                </c:pt>
                <c:pt idx="10879">
                  <c:v>0.998</c:v>
                </c:pt>
                <c:pt idx="10880">
                  <c:v>0.998</c:v>
                </c:pt>
                <c:pt idx="10881">
                  <c:v>0.998</c:v>
                </c:pt>
                <c:pt idx="10882">
                  <c:v>0.998</c:v>
                </c:pt>
                <c:pt idx="10883">
                  <c:v>0.998</c:v>
                </c:pt>
                <c:pt idx="10884">
                  <c:v>0.998</c:v>
                </c:pt>
                <c:pt idx="10885">
                  <c:v>0.998</c:v>
                </c:pt>
                <c:pt idx="10886">
                  <c:v>0.998</c:v>
                </c:pt>
                <c:pt idx="10887">
                  <c:v>0.998</c:v>
                </c:pt>
                <c:pt idx="10888">
                  <c:v>0.998</c:v>
                </c:pt>
                <c:pt idx="10889">
                  <c:v>0.998</c:v>
                </c:pt>
                <c:pt idx="10890">
                  <c:v>0.998</c:v>
                </c:pt>
                <c:pt idx="10891">
                  <c:v>0.998</c:v>
                </c:pt>
                <c:pt idx="10892">
                  <c:v>0.998</c:v>
                </c:pt>
                <c:pt idx="10893">
                  <c:v>0.998</c:v>
                </c:pt>
                <c:pt idx="10894">
                  <c:v>0.998</c:v>
                </c:pt>
                <c:pt idx="10895">
                  <c:v>0.998</c:v>
                </c:pt>
                <c:pt idx="10896">
                  <c:v>0.998</c:v>
                </c:pt>
                <c:pt idx="10897">
                  <c:v>0.998</c:v>
                </c:pt>
                <c:pt idx="10898">
                  <c:v>0.998</c:v>
                </c:pt>
                <c:pt idx="10899">
                  <c:v>0.998</c:v>
                </c:pt>
                <c:pt idx="10900">
                  <c:v>0.998</c:v>
                </c:pt>
                <c:pt idx="10901">
                  <c:v>0.998</c:v>
                </c:pt>
                <c:pt idx="10902">
                  <c:v>0.998</c:v>
                </c:pt>
                <c:pt idx="10903">
                  <c:v>0.998</c:v>
                </c:pt>
                <c:pt idx="10904">
                  <c:v>0.998</c:v>
                </c:pt>
                <c:pt idx="10905">
                  <c:v>0.998</c:v>
                </c:pt>
                <c:pt idx="10906">
                  <c:v>0.998</c:v>
                </c:pt>
                <c:pt idx="10907">
                  <c:v>0.998</c:v>
                </c:pt>
                <c:pt idx="10908">
                  <c:v>0.998</c:v>
                </c:pt>
                <c:pt idx="10909">
                  <c:v>0.998</c:v>
                </c:pt>
                <c:pt idx="10910">
                  <c:v>0.998</c:v>
                </c:pt>
                <c:pt idx="10911">
                  <c:v>0.998</c:v>
                </c:pt>
                <c:pt idx="10912">
                  <c:v>0.998</c:v>
                </c:pt>
                <c:pt idx="10913">
                  <c:v>0.998</c:v>
                </c:pt>
                <c:pt idx="10914">
                  <c:v>0.998</c:v>
                </c:pt>
                <c:pt idx="10915">
                  <c:v>0.998</c:v>
                </c:pt>
                <c:pt idx="10916">
                  <c:v>0.998</c:v>
                </c:pt>
                <c:pt idx="10917">
                  <c:v>0.998</c:v>
                </c:pt>
                <c:pt idx="10918">
                  <c:v>0.998</c:v>
                </c:pt>
                <c:pt idx="10919">
                  <c:v>0.998</c:v>
                </c:pt>
                <c:pt idx="10920">
                  <c:v>0.998</c:v>
                </c:pt>
                <c:pt idx="10921">
                  <c:v>0.998</c:v>
                </c:pt>
                <c:pt idx="10922">
                  <c:v>0.998</c:v>
                </c:pt>
                <c:pt idx="10923">
                  <c:v>0.998</c:v>
                </c:pt>
                <c:pt idx="10924">
                  <c:v>0.998</c:v>
                </c:pt>
                <c:pt idx="10925">
                  <c:v>0.998</c:v>
                </c:pt>
                <c:pt idx="10926">
                  <c:v>0.998</c:v>
                </c:pt>
                <c:pt idx="10927">
                  <c:v>0.998</c:v>
                </c:pt>
                <c:pt idx="10928">
                  <c:v>0.998</c:v>
                </c:pt>
                <c:pt idx="10929">
                  <c:v>0.998</c:v>
                </c:pt>
                <c:pt idx="10930">
                  <c:v>0.998</c:v>
                </c:pt>
                <c:pt idx="10931">
                  <c:v>0.998</c:v>
                </c:pt>
                <c:pt idx="10932">
                  <c:v>0.998</c:v>
                </c:pt>
                <c:pt idx="10933">
                  <c:v>0.998</c:v>
                </c:pt>
                <c:pt idx="10934">
                  <c:v>0.998</c:v>
                </c:pt>
                <c:pt idx="10935">
                  <c:v>0.998</c:v>
                </c:pt>
                <c:pt idx="10936">
                  <c:v>0.998</c:v>
                </c:pt>
                <c:pt idx="10937">
                  <c:v>0.998</c:v>
                </c:pt>
                <c:pt idx="10938">
                  <c:v>0.998</c:v>
                </c:pt>
                <c:pt idx="10939">
                  <c:v>0.998</c:v>
                </c:pt>
                <c:pt idx="10940">
                  <c:v>0.998</c:v>
                </c:pt>
                <c:pt idx="10941">
                  <c:v>0.998</c:v>
                </c:pt>
                <c:pt idx="10942">
                  <c:v>0.998</c:v>
                </c:pt>
                <c:pt idx="10943">
                  <c:v>0.998</c:v>
                </c:pt>
                <c:pt idx="10944">
                  <c:v>0.998</c:v>
                </c:pt>
                <c:pt idx="10945">
                  <c:v>0.998</c:v>
                </c:pt>
                <c:pt idx="10946">
                  <c:v>0.998</c:v>
                </c:pt>
                <c:pt idx="10947">
                  <c:v>0.998</c:v>
                </c:pt>
                <c:pt idx="10948">
                  <c:v>0.998</c:v>
                </c:pt>
                <c:pt idx="10949">
                  <c:v>0.998</c:v>
                </c:pt>
                <c:pt idx="10950">
                  <c:v>0.998</c:v>
                </c:pt>
                <c:pt idx="10951">
                  <c:v>0.998</c:v>
                </c:pt>
                <c:pt idx="10952">
                  <c:v>0.998</c:v>
                </c:pt>
                <c:pt idx="10953">
                  <c:v>0.998</c:v>
                </c:pt>
                <c:pt idx="10954">
                  <c:v>0.998</c:v>
                </c:pt>
                <c:pt idx="10955">
                  <c:v>0.998</c:v>
                </c:pt>
                <c:pt idx="10956">
                  <c:v>0.998</c:v>
                </c:pt>
                <c:pt idx="10957">
                  <c:v>0.998</c:v>
                </c:pt>
                <c:pt idx="10958">
                  <c:v>0.998</c:v>
                </c:pt>
                <c:pt idx="10959">
                  <c:v>0.998</c:v>
                </c:pt>
                <c:pt idx="10960">
                  <c:v>0.998</c:v>
                </c:pt>
                <c:pt idx="10961">
                  <c:v>0.998</c:v>
                </c:pt>
                <c:pt idx="10962">
                  <c:v>0.998</c:v>
                </c:pt>
                <c:pt idx="10963">
                  <c:v>0.998</c:v>
                </c:pt>
                <c:pt idx="10964">
                  <c:v>0.998</c:v>
                </c:pt>
                <c:pt idx="10965">
                  <c:v>0.998</c:v>
                </c:pt>
                <c:pt idx="10966">
                  <c:v>0.998</c:v>
                </c:pt>
                <c:pt idx="10967">
                  <c:v>0.998</c:v>
                </c:pt>
                <c:pt idx="10968">
                  <c:v>0.998</c:v>
                </c:pt>
                <c:pt idx="10969">
                  <c:v>0.998</c:v>
                </c:pt>
                <c:pt idx="10970">
                  <c:v>0.998</c:v>
                </c:pt>
                <c:pt idx="10971">
                  <c:v>0.998</c:v>
                </c:pt>
                <c:pt idx="10972">
                  <c:v>0.998</c:v>
                </c:pt>
                <c:pt idx="10973">
                  <c:v>0.998</c:v>
                </c:pt>
                <c:pt idx="10974">
                  <c:v>0.998</c:v>
                </c:pt>
                <c:pt idx="10975">
                  <c:v>0.998</c:v>
                </c:pt>
                <c:pt idx="10976">
                  <c:v>0.998</c:v>
                </c:pt>
                <c:pt idx="10977">
                  <c:v>0.998</c:v>
                </c:pt>
                <c:pt idx="10978">
                  <c:v>0.998</c:v>
                </c:pt>
                <c:pt idx="10979">
                  <c:v>0.998</c:v>
                </c:pt>
                <c:pt idx="10980">
                  <c:v>0.998</c:v>
                </c:pt>
                <c:pt idx="10981">
                  <c:v>0.998</c:v>
                </c:pt>
                <c:pt idx="10982">
                  <c:v>0.998</c:v>
                </c:pt>
                <c:pt idx="10983">
                  <c:v>0.998</c:v>
                </c:pt>
                <c:pt idx="10984">
                  <c:v>0.998</c:v>
                </c:pt>
                <c:pt idx="10985">
                  <c:v>0.998</c:v>
                </c:pt>
                <c:pt idx="10986">
                  <c:v>0.998</c:v>
                </c:pt>
                <c:pt idx="10987">
                  <c:v>0.998</c:v>
                </c:pt>
                <c:pt idx="10988">
                  <c:v>0.998</c:v>
                </c:pt>
                <c:pt idx="10989">
                  <c:v>0.998</c:v>
                </c:pt>
                <c:pt idx="10990">
                  <c:v>0.998</c:v>
                </c:pt>
                <c:pt idx="10991">
                  <c:v>0.998</c:v>
                </c:pt>
                <c:pt idx="10992">
                  <c:v>0.998</c:v>
                </c:pt>
                <c:pt idx="10993">
                  <c:v>0.998</c:v>
                </c:pt>
                <c:pt idx="10994">
                  <c:v>0.998</c:v>
                </c:pt>
                <c:pt idx="10995">
                  <c:v>0.998</c:v>
                </c:pt>
                <c:pt idx="10996">
                  <c:v>0.998</c:v>
                </c:pt>
                <c:pt idx="10997">
                  <c:v>0.998</c:v>
                </c:pt>
                <c:pt idx="10998">
                  <c:v>0.998</c:v>
                </c:pt>
                <c:pt idx="10999">
                  <c:v>0.998</c:v>
                </c:pt>
                <c:pt idx="11000">
                  <c:v>0.998</c:v>
                </c:pt>
                <c:pt idx="11001">
                  <c:v>0.998</c:v>
                </c:pt>
                <c:pt idx="11002">
                  <c:v>0.998</c:v>
                </c:pt>
                <c:pt idx="11003">
                  <c:v>0.998</c:v>
                </c:pt>
                <c:pt idx="11004">
                  <c:v>0.998</c:v>
                </c:pt>
                <c:pt idx="11005">
                  <c:v>0.998</c:v>
                </c:pt>
                <c:pt idx="11006">
                  <c:v>0.998</c:v>
                </c:pt>
                <c:pt idx="11007">
                  <c:v>0.998</c:v>
                </c:pt>
                <c:pt idx="11008">
                  <c:v>0.998</c:v>
                </c:pt>
                <c:pt idx="11009">
                  <c:v>0.998</c:v>
                </c:pt>
                <c:pt idx="11010">
                  <c:v>0.998</c:v>
                </c:pt>
                <c:pt idx="11011">
                  <c:v>0.998</c:v>
                </c:pt>
                <c:pt idx="11012">
                  <c:v>0.998</c:v>
                </c:pt>
                <c:pt idx="11013">
                  <c:v>0.998</c:v>
                </c:pt>
                <c:pt idx="11014">
                  <c:v>0.998</c:v>
                </c:pt>
                <c:pt idx="11015">
                  <c:v>0.998</c:v>
                </c:pt>
                <c:pt idx="11016">
                  <c:v>0.998</c:v>
                </c:pt>
                <c:pt idx="11017">
                  <c:v>0.998</c:v>
                </c:pt>
                <c:pt idx="11018">
                  <c:v>0.998</c:v>
                </c:pt>
                <c:pt idx="11019">
                  <c:v>0.998</c:v>
                </c:pt>
                <c:pt idx="11020">
                  <c:v>0.998</c:v>
                </c:pt>
                <c:pt idx="11021">
                  <c:v>0.998</c:v>
                </c:pt>
                <c:pt idx="11022">
                  <c:v>0.998</c:v>
                </c:pt>
                <c:pt idx="11023">
                  <c:v>0.998</c:v>
                </c:pt>
                <c:pt idx="11024">
                  <c:v>0.998</c:v>
                </c:pt>
                <c:pt idx="11025">
                  <c:v>0.998</c:v>
                </c:pt>
                <c:pt idx="11026">
                  <c:v>0.998</c:v>
                </c:pt>
                <c:pt idx="11027">
                  <c:v>0.998</c:v>
                </c:pt>
                <c:pt idx="11028">
                  <c:v>0.998</c:v>
                </c:pt>
                <c:pt idx="11029">
                  <c:v>0.998</c:v>
                </c:pt>
                <c:pt idx="11030">
                  <c:v>0.998</c:v>
                </c:pt>
                <c:pt idx="11031">
                  <c:v>0.998</c:v>
                </c:pt>
                <c:pt idx="11032">
                  <c:v>0.998</c:v>
                </c:pt>
                <c:pt idx="11033">
                  <c:v>0.998</c:v>
                </c:pt>
                <c:pt idx="11034">
                  <c:v>0.998</c:v>
                </c:pt>
                <c:pt idx="11035">
                  <c:v>0.998</c:v>
                </c:pt>
                <c:pt idx="11036">
                  <c:v>0.998</c:v>
                </c:pt>
                <c:pt idx="11037">
                  <c:v>0.998</c:v>
                </c:pt>
                <c:pt idx="11038">
                  <c:v>0.998</c:v>
                </c:pt>
                <c:pt idx="11039">
                  <c:v>0.998</c:v>
                </c:pt>
                <c:pt idx="11040">
                  <c:v>0.998</c:v>
                </c:pt>
                <c:pt idx="11041">
                  <c:v>0.998</c:v>
                </c:pt>
                <c:pt idx="11042">
                  <c:v>0.998</c:v>
                </c:pt>
                <c:pt idx="11043">
                  <c:v>0.998</c:v>
                </c:pt>
                <c:pt idx="11044">
                  <c:v>0.998</c:v>
                </c:pt>
                <c:pt idx="11045">
                  <c:v>0.998</c:v>
                </c:pt>
                <c:pt idx="11046">
                  <c:v>0.998</c:v>
                </c:pt>
                <c:pt idx="11047">
                  <c:v>0.998</c:v>
                </c:pt>
                <c:pt idx="11048">
                  <c:v>0.998</c:v>
                </c:pt>
                <c:pt idx="11049">
                  <c:v>0.998</c:v>
                </c:pt>
                <c:pt idx="11050">
                  <c:v>0.998</c:v>
                </c:pt>
                <c:pt idx="11051">
                  <c:v>0.998</c:v>
                </c:pt>
                <c:pt idx="11052">
                  <c:v>0.998</c:v>
                </c:pt>
                <c:pt idx="11053">
                  <c:v>0.998</c:v>
                </c:pt>
                <c:pt idx="11054">
                  <c:v>0.998</c:v>
                </c:pt>
                <c:pt idx="11055">
                  <c:v>0.998</c:v>
                </c:pt>
                <c:pt idx="11056">
                  <c:v>0.998</c:v>
                </c:pt>
                <c:pt idx="11057">
                  <c:v>0.998</c:v>
                </c:pt>
                <c:pt idx="11058">
                  <c:v>0.998</c:v>
                </c:pt>
                <c:pt idx="11059">
                  <c:v>0.998</c:v>
                </c:pt>
                <c:pt idx="11060">
                  <c:v>0.998</c:v>
                </c:pt>
                <c:pt idx="11061">
                  <c:v>0.998</c:v>
                </c:pt>
                <c:pt idx="11062">
                  <c:v>0.998</c:v>
                </c:pt>
                <c:pt idx="11063">
                  <c:v>0.998</c:v>
                </c:pt>
                <c:pt idx="11064">
                  <c:v>0.998</c:v>
                </c:pt>
                <c:pt idx="11065">
                  <c:v>0.998</c:v>
                </c:pt>
                <c:pt idx="11066">
                  <c:v>0.998</c:v>
                </c:pt>
                <c:pt idx="11067">
                  <c:v>0.998</c:v>
                </c:pt>
                <c:pt idx="11068">
                  <c:v>0.998</c:v>
                </c:pt>
                <c:pt idx="11069">
                  <c:v>0.998</c:v>
                </c:pt>
                <c:pt idx="11070">
                  <c:v>0.998</c:v>
                </c:pt>
                <c:pt idx="11071">
                  <c:v>0.998</c:v>
                </c:pt>
                <c:pt idx="11072">
                  <c:v>0.998</c:v>
                </c:pt>
                <c:pt idx="11073">
                  <c:v>0.998</c:v>
                </c:pt>
                <c:pt idx="11074">
                  <c:v>0.998</c:v>
                </c:pt>
                <c:pt idx="11075">
                  <c:v>0.998</c:v>
                </c:pt>
                <c:pt idx="11076">
                  <c:v>0.998</c:v>
                </c:pt>
                <c:pt idx="11077">
                  <c:v>0.998</c:v>
                </c:pt>
                <c:pt idx="11078">
                  <c:v>0.998</c:v>
                </c:pt>
                <c:pt idx="11079">
                  <c:v>0.998</c:v>
                </c:pt>
                <c:pt idx="11080">
                  <c:v>0.998</c:v>
                </c:pt>
                <c:pt idx="11081">
                  <c:v>0.998</c:v>
                </c:pt>
                <c:pt idx="11082">
                  <c:v>0.998</c:v>
                </c:pt>
                <c:pt idx="11083">
                  <c:v>0.998</c:v>
                </c:pt>
                <c:pt idx="11084">
                  <c:v>0.998</c:v>
                </c:pt>
                <c:pt idx="11085">
                  <c:v>0.998</c:v>
                </c:pt>
                <c:pt idx="11086">
                  <c:v>0.998</c:v>
                </c:pt>
                <c:pt idx="11087">
                  <c:v>0.998</c:v>
                </c:pt>
                <c:pt idx="11088">
                  <c:v>0.998</c:v>
                </c:pt>
                <c:pt idx="11089">
                  <c:v>0.998</c:v>
                </c:pt>
                <c:pt idx="11090">
                  <c:v>0.998</c:v>
                </c:pt>
                <c:pt idx="11091">
                  <c:v>0.998</c:v>
                </c:pt>
                <c:pt idx="11092">
                  <c:v>0.998</c:v>
                </c:pt>
                <c:pt idx="11093">
                  <c:v>0.998</c:v>
                </c:pt>
                <c:pt idx="11094">
                  <c:v>0.998</c:v>
                </c:pt>
                <c:pt idx="11095">
                  <c:v>0.998</c:v>
                </c:pt>
                <c:pt idx="11096">
                  <c:v>0.998</c:v>
                </c:pt>
                <c:pt idx="11097">
                  <c:v>0.998</c:v>
                </c:pt>
                <c:pt idx="11098">
                  <c:v>0.998</c:v>
                </c:pt>
                <c:pt idx="11099">
                  <c:v>0.998</c:v>
                </c:pt>
                <c:pt idx="11100">
                  <c:v>0.998</c:v>
                </c:pt>
                <c:pt idx="11101">
                  <c:v>0.998</c:v>
                </c:pt>
                <c:pt idx="11102">
                  <c:v>0.998</c:v>
                </c:pt>
                <c:pt idx="11103">
                  <c:v>0.998</c:v>
                </c:pt>
                <c:pt idx="11104">
                  <c:v>0.998</c:v>
                </c:pt>
                <c:pt idx="11105">
                  <c:v>0.998</c:v>
                </c:pt>
                <c:pt idx="11106">
                  <c:v>0.998</c:v>
                </c:pt>
                <c:pt idx="11107">
                  <c:v>0.998</c:v>
                </c:pt>
                <c:pt idx="11108">
                  <c:v>0.998</c:v>
                </c:pt>
                <c:pt idx="11109">
                  <c:v>0.998</c:v>
                </c:pt>
                <c:pt idx="11110">
                  <c:v>0.998</c:v>
                </c:pt>
                <c:pt idx="11111">
                  <c:v>0.998</c:v>
                </c:pt>
                <c:pt idx="11112">
                  <c:v>0.998</c:v>
                </c:pt>
                <c:pt idx="11113">
                  <c:v>0.998</c:v>
                </c:pt>
                <c:pt idx="11114">
                  <c:v>0.998</c:v>
                </c:pt>
                <c:pt idx="11115">
                  <c:v>0.998</c:v>
                </c:pt>
                <c:pt idx="11116">
                  <c:v>0.998</c:v>
                </c:pt>
                <c:pt idx="11117">
                  <c:v>0.998</c:v>
                </c:pt>
                <c:pt idx="11118">
                  <c:v>0.998</c:v>
                </c:pt>
                <c:pt idx="11119">
                  <c:v>0.998</c:v>
                </c:pt>
                <c:pt idx="11120">
                  <c:v>0.998</c:v>
                </c:pt>
                <c:pt idx="11121">
                  <c:v>0.998</c:v>
                </c:pt>
                <c:pt idx="11122">
                  <c:v>0.998</c:v>
                </c:pt>
                <c:pt idx="11123">
                  <c:v>0.998</c:v>
                </c:pt>
                <c:pt idx="11124">
                  <c:v>0.998</c:v>
                </c:pt>
                <c:pt idx="11125">
                  <c:v>0.998</c:v>
                </c:pt>
                <c:pt idx="11126">
                  <c:v>0.998</c:v>
                </c:pt>
                <c:pt idx="11127">
                  <c:v>0.998</c:v>
                </c:pt>
                <c:pt idx="11128">
                  <c:v>0.998</c:v>
                </c:pt>
                <c:pt idx="11129">
                  <c:v>0.998</c:v>
                </c:pt>
                <c:pt idx="11130">
                  <c:v>0.998</c:v>
                </c:pt>
                <c:pt idx="11131">
                  <c:v>0.998</c:v>
                </c:pt>
                <c:pt idx="11132">
                  <c:v>0.998</c:v>
                </c:pt>
                <c:pt idx="11133">
                  <c:v>0.998</c:v>
                </c:pt>
                <c:pt idx="11134">
                  <c:v>0.998</c:v>
                </c:pt>
                <c:pt idx="11135">
                  <c:v>0.998</c:v>
                </c:pt>
                <c:pt idx="11136">
                  <c:v>0.998</c:v>
                </c:pt>
                <c:pt idx="11137">
                  <c:v>0.998</c:v>
                </c:pt>
                <c:pt idx="11138">
                  <c:v>0.998</c:v>
                </c:pt>
                <c:pt idx="11139">
                  <c:v>0.998</c:v>
                </c:pt>
                <c:pt idx="11140">
                  <c:v>0.998</c:v>
                </c:pt>
                <c:pt idx="11141">
                  <c:v>0.998</c:v>
                </c:pt>
                <c:pt idx="11142">
                  <c:v>0.998</c:v>
                </c:pt>
                <c:pt idx="11143">
                  <c:v>0.998</c:v>
                </c:pt>
                <c:pt idx="11144">
                  <c:v>0.998</c:v>
                </c:pt>
                <c:pt idx="11145">
                  <c:v>0.998</c:v>
                </c:pt>
                <c:pt idx="11146">
                  <c:v>0.998</c:v>
                </c:pt>
                <c:pt idx="11147">
                  <c:v>0.998</c:v>
                </c:pt>
                <c:pt idx="11148">
                  <c:v>0.998</c:v>
                </c:pt>
                <c:pt idx="11149">
                  <c:v>0.998</c:v>
                </c:pt>
                <c:pt idx="11150">
                  <c:v>0.998</c:v>
                </c:pt>
                <c:pt idx="11151">
                  <c:v>0.998</c:v>
                </c:pt>
                <c:pt idx="11152">
                  <c:v>0.998</c:v>
                </c:pt>
                <c:pt idx="11153">
                  <c:v>0.998</c:v>
                </c:pt>
                <c:pt idx="11154">
                  <c:v>0.998</c:v>
                </c:pt>
                <c:pt idx="11155">
                  <c:v>0.998</c:v>
                </c:pt>
                <c:pt idx="11156">
                  <c:v>0.998</c:v>
                </c:pt>
                <c:pt idx="11157">
                  <c:v>0.998</c:v>
                </c:pt>
                <c:pt idx="11158">
                  <c:v>0.998</c:v>
                </c:pt>
                <c:pt idx="11159">
                  <c:v>0.998</c:v>
                </c:pt>
                <c:pt idx="11160">
                  <c:v>0.998</c:v>
                </c:pt>
                <c:pt idx="11161">
                  <c:v>0.998</c:v>
                </c:pt>
                <c:pt idx="11162">
                  <c:v>0.998</c:v>
                </c:pt>
                <c:pt idx="11163">
                  <c:v>0.998</c:v>
                </c:pt>
                <c:pt idx="11164">
                  <c:v>0.998</c:v>
                </c:pt>
                <c:pt idx="11165">
                  <c:v>0.998</c:v>
                </c:pt>
                <c:pt idx="11166">
                  <c:v>0.998</c:v>
                </c:pt>
                <c:pt idx="11167">
                  <c:v>0.998</c:v>
                </c:pt>
                <c:pt idx="11168">
                  <c:v>0.998</c:v>
                </c:pt>
                <c:pt idx="11169">
                  <c:v>0.998</c:v>
                </c:pt>
                <c:pt idx="11170">
                  <c:v>0.998</c:v>
                </c:pt>
                <c:pt idx="11171">
                  <c:v>0.998</c:v>
                </c:pt>
                <c:pt idx="11172">
                  <c:v>0.998</c:v>
                </c:pt>
                <c:pt idx="11173">
                  <c:v>0.998</c:v>
                </c:pt>
                <c:pt idx="11174">
                  <c:v>0.998</c:v>
                </c:pt>
                <c:pt idx="11175">
                  <c:v>0.998</c:v>
                </c:pt>
                <c:pt idx="11176">
                  <c:v>0.998</c:v>
                </c:pt>
                <c:pt idx="11177">
                  <c:v>0.998</c:v>
                </c:pt>
                <c:pt idx="11178">
                  <c:v>0.998</c:v>
                </c:pt>
                <c:pt idx="11179">
                  <c:v>0.998</c:v>
                </c:pt>
                <c:pt idx="11180">
                  <c:v>0.998</c:v>
                </c:pt>
                <c:pt idx="11181">
                  <c:v>0.998</c:v>
                </c:pt>
                <c:pt idx="11182">
                  <c:v>0.998</c:v>
                </c:pt>
                <c:pt idx="11183">
                  <c:v>0.998</c:v>
                </c:pt>
                <c:pt idx="11184">
                  <c:v>0.998</c:v>
                </c:pt>
                <c:pt idx="11185">
                  <c:v>0.998</c:v>
                </c:pt>
                <c:pt idx="11186">
                  <c:v>0.998</c:v>
                </c:pt>
                <c:pt idx="11187">
                  <c:v>0.998</c:v>
                </c:pt>
                <c:pt idx="11188">
                  <c:v>0.998</c:v>
                </c:pt>
                <c:pt idx="11189">
                  <c:v>0.998</c:v>
                </c:pt>
                <c:pt idx="11190">
                  <c:v>0.998</c:v>
                </c:pt>
                <c:pt idx="11191">
                  <c:v>0.998</c:v>
                </c:pt>
                <c:pt idx="11192">
                  <c:v>0.998</c:v>
                </c:pt>
                <c:pt idx="11193">
                  <c:v>0.998</c:v>
                </c:pt>
                <c:pt idx="11194">
                  <c:v>0.998</c:v>
                </c:pt>
                <c:pt idx="11195">
                  <c:v>0.998</c:v>
                </c:pt>
                <c:pt idx="11196">
                  <c:v>0.998</c:v>
                </c:pt>
                <c:pt idx="11197">
                  <c:v>0.998</c:v>
                </c:pt>
                <c:pt idx="11198">
                  <c:v>0.998</c:v>
                </c:pt>
                <c:pt idx="11199">
                  <c:v>0.998</c:v>
                </c:pt>
                <c:pt idx="11200">
                  <c:v>0.998</c:v>
                </c:pt>
                <c:pt idx="11201">
                  <c:v>0.998</c:v>
                </c:pt>
                <c:pt idx="11202">
                  <c:v>0.998</c:v>
                </c:pt>
                <c:pt idx="11203">
                  <c:v>0.998</c:v>
                </c:pt>
                <c:pt idx="11204">
                  <c:v>0.998</c:v>
                </c:pt>
                <c:pt idx="11205">
                  <c:v>0.998</c:v>
                </c:pt>
                <c:pt idx="11206">
                  <c:v>0.998</c:v>
                </c:pt>
                <c:pt idx="11207">
                  <c:v>0.998</c:v>
                </c:pt>
                <c:pt idx="11208">
                  <c:v>0.998</c:v>
                </c:pt>
                <c:pt idx="11209">
                  <c:v>0.998</c:v>
                </c:pt>
                <c:pt idx="11210">
                  <c:v>0.998</c:v>
                </c:pt>
                <c:pt idx="11211">
                  <c:v>0.998</c:v>
                </c:pt>
                <c:pt idx="11212">
                  <c:v>0.998</c:v>
                </c:pt>
                <c:pt idx="11213">
                  <c:v>0.998</c:v>
                </c:pt>
                <c:pt idx="11214">
                  <c:v>0.998</c:v>
                </c:pt>
                <c:pt idx="11215">
                  <c:v>0.998</c:v>
                </c:pt>
                <c:pt idx="11216">
                  <c:v>0.998</c:v>
                </c:pt>
                <c:pt idx="11217">
                  <c:v>0.998</c:v>
                </c:pt>
                <c:pt idx="11218">
                  <c:v>0.998</c:v>
                </c:pt>
                <c:pt idx="11219">
                  <c:v>0.998</c:v>
                </c:pt>
                <c:pt idx="11220">
                  <c:v>0.998</c:v>
                </c:pt>
                <c:pt idx="11221">
                  <c:v>0.998</c:v>
                </c:pt>
                <c:pt idx="11222">
                  <c:v>0.998</c:v>
                </c:pt>
                <c:pt idx="11223">
                  <c:v>0.998</c:v>
                </c:pt>
                <c:pt idx="11224">
                  <c:v>0.998</c:v>
                </c:pt>
                <c:pt idx="11225">
                  <c:v>0.998</c:v>
                </c:pt>
                <c:pt idx="11226">
                  <c:v>0.998</c:v>
                </c:pt>
                <c:pt idx="11227">
                  <c:v>0.998</c:v>
                </c:pt>
                <c:pt idx="11228">
                  <c:v>0.998</c:v>
                </c:pt>
                <c:pt idx="11229">
                  <c:v>0.998</c:v>
                </c:pt>
                <c:pt idx="11230">
                  <c:v>0.998</c:v>
                </c:pt>
                <c:pt idx="11231">
                  <c:v>0.998</c:v>
                </c:pt>
                <c:pt idx="11232">
                  <c:v>0.998</c:v>
                </c:pt>
                <c:pt idx="11233">
                  <c:v>0.998</c:v>
                </c:pt>
                <c:pt idx="11234">
                  <c:v>0.998</c:v>
                </c:pt>
                <c:pt idx="11235">
                  <c:v>0.998</c:v>
                </c:pt>
                <c:pt idx="11236">
                  <c:v>0.998</c:v>
                </c:pt>
                <c:pt idx="11237">
                  <c:v>0.998</c:v>
                </c:pt>
                <c:pt idx="11238">
                  <c:v>0.998</c:v>
                </c:pt>
                <c:pt idx="11239">
                  <c:v>0.998</c:v>
                </c:pt>
                <c:pt idx="11240">
                  <c:v>0.998</c:v>
                </c:pt>
                <c:pt idx="11241">
                  <c:v>0.998</c:v>
                </c:pt>
                <c:pt idx="11242">
                  <c:v>0.998</c:v>
                </c:pt>
                <c:pt idx="11243">
                  <c:v>0.998</c:v>
                </c:pt>
                <c:pt idx="11244">
                  <c:v>0.998</c:v>
                </c:pt>
                <c:pt idx="11245">
                  <c:v>0.998</c:v>
                </c:pt>
                <c:pt idx="11246">
                  <c:v>0.998</c:v>
                </c:pt>
                <c:pt idx="11247">
                  <c:v>0.998</c:v>
                </c:pt>
                <c:pt idx="11248">
                  <c:v>0.998</c:v>
                </c:pt>
                <c:pt idx="11249">
                  <c:v>0.998</c:v>
                </c:pt>
                <c:pt idx="11250">
                  <c:v>0.998</c:v>
                </c:pt>
                <c:pt idx="11251">
                  <c:v>0.998</c:v>
                </c:pt>
                <c:pt idx="11252">
                  <c:v>0.998</c:v>
                </c:pt>
                <c:pt idx="11253">
                  <c:v>0.998</c:v>
                </c:pt>
                <c:pt idx="11254">
                  <c:v>0.998</c:v>
                </c:pt>
                <c:pt idx="11255">
                  <c:v>0.998</c:v>
                </c:pt>
                <c:pt idx="11256">
                  <c:v>0.998</c:v>
                </c:pt>
                <c:pt idx="11257">
                  <c:v>0.998</c:v>
                </c:pt>
                <c:pt idx="11258">
                  <c:v>0.998</c:v>
                </c:pt>
                <c:pt idx="11259">
                  <c:v>0.998</c:v>
                </c:pt>
                <c:pt idx="11260">
                  <c:v>0.998</c:v>
                </c:pt>
                <c:pt idx="11261">
                  <c:v>0.998</c:v>
                </c:pt>
                <c:pt idx="11262">
                  <c:v>0.998</c:v>
                </c:pt>
                <c:pt idx="11263">
                  <c:v>0.998</c:v>
                </c:pt>
                <c:pt idx="11264">
                  <c:v>0.998</c:v>
                </c:pt>
                <c:pt idx="11265">
                  <c:v>0.998</c:v>
                </c:pt>
                <c:pt idx="11266">
                  <c:v>0.998</c:v>
                </c:pt>
                <c:pt idx="11267">
                  <c:v>0.998</c:v>
                </c:pt>
                <c:pt idx="11268">
                  <c:v>0.998</c:v>
                </c:pt>
                <c:pt idx="11269">
                  <c:v>0.998</c:v>
                </c:pt>
                <c:pt idx="11270">
                  <c:v>0.998</c:v>
                </c:pt>
                <c:pt idx="11271">
                  <c:v>0.998</c:v>
                </c:pt>
                <c:pt idx="11272">
                  <c:v>0.998</c:v>
                </c:pt>
                <c:pt idx="11273">
                  <c:v>0.998</c:v>
                </c:pt>
                <c:pt idx="11274">
                  <c:v>0.998</c:v>
                </c:pt>
                <c:pt idx="11275">
                  <c:v>0.998</c:v>
                </c:pt>
                <c:pt idx="11276">
                  <c:v>0.998</c:v>
                </c:pt>
                <c:pt idx="11277">
                  <c:v>0.998</c:v>
                </c:pt>
                <c:pt idx="11278">
                  <c:v>0.998</c:v>
                </c:pt>
                <c:pt idx="11279">
                  <c:v>0.998</c:v>
                </c:pt>
                <c:pt idx="11280">
                  <c:v>0.998</c:v>
                </c:pt>
                <c:pt idx="11281">
                  <c:v>0.998</c:v>
                </c:pt>
                <c:pt idx="11282">
                  <c:v>0.998</c:v>
                </c:pt>
                <c:pt idx="11283">
                  <c:v>0.998</c:v>
                </c:pt>
                <c:pt idx="11284">
                  <c:v>0.998</c:v>
                </c:pt>
                <c:pt idx="11285">
                  <c:v>0.998</c:v>
                </c:pt>
                <c:pt idx="11286">
                  <c:v>0.998</c:v>
                </c:pt>
                <c:pt idx="11287">
                  <c:v>0.998</c:v>
                </c:pt>
                <c:pt idx="11288">
                  <c:v>0.998</c:v>
                </c:pt>
                <c:pt idx="11289">
                  <c:v>0.998</c:v>
                </c:pt>
                <c:pt idx="11290">
                  <c:v>0.998</c:v>
                </c:pt>
                <c:pt idx="11291">
                  <c:v>0.998</c:v>
                </c:pt>
                <c:pt idx="11292">
                  <c:v>0.998</c:v>
                </c:pt>
                <c:pt idx="11293">
                  <c:v>0.998</c:v>
                </c:pt>
                <c:pt idx="11294">
                  <c:v>0.998</c:v>
                </c:pt>
                <c:pt idx="11295">
                  <c:v>0.998</c:v>
                </c:pt>
                <c:pt idx="11296">
                  <c:v>0.998</c:v>
                </c:pt>
                <c:pt idx="11297">
                  <c:v>0.998</c:v>
                </c:pt>
                <c:pt idx="11298">
                  <c:v>0.998</c:v>
                </c:pt>
                <c:pt idx="11299">
                  <c:v>0.998</c:v>
                </c:pt>
                <c:pt idx="11300">
                  <c:v>0.998</c:v>
                </c:pt>
                <c:pt idx="11301">
                  <c:v>0.998</c:v>
                </c:pt>
                <c:pt idx="11302">
                  <c:v>0.998</c:v>
                </c:pt>
                <c:pt idx="11303">
                  <c:v>0.998</c:v>
                </c:pt>
                <c:pt idx="11304">
                  <c:v>0.998</c:v>
                </c:pt>
                <c:pt idx="11305">
                  <c:v>0.998</c:v>
                </c:pt>
                <c:pt idx="11306">
                  <c:v>0.998</c:v>
                </c:pt>
                <c:pt idx="11307">
                  <c:v>0.998</c:v>
                </c:pt>
                <c:pt idx="11308">
                  <c:v>0.998</c:v>
                </c:pt>
                <c:pt idx="11309">
                  <c:v>0.998</c:v>
                </c:pt>
                <c:pt idx="11310">
                  <c:v>0.998</c:v>
                </c:pt>
                <c:pt idx="11311">
                  <c:v>0.998</c:v>
                </c:pt>
                <c:pt idx="11312">
                  <c:v>0.998</c:v>
                </c:pt>
                <c:pt idx="11313">
                  <c:v>0.998</c:v>
                </c:pt>
                <c:pt idx="11314">
                  <c:v>0.998</c:v>
                </c:pt>
                <c:pt idx="11315">
                  <c:v>0.998</c:v>
                </c:pt>
                <c:pt idx="11316">
                  <c:v>0.998</c:v>
                </c:pt>
                <c:pt idx="11317">
                  <c:v>0.998</c:v>
                </c:pt>
                <c:pt idx="11318">
                  <c:v>0.998</c:v>
                </c:pt>
                <c:pt idx="11319">
                  <c:v>0.998</c:v>
                </c:pt>
                <c:pt idx="11320">
                  <c:v>0.998</c:v>
                </c:pt>
                <c:pt idx="11321">
                  <c:v>0.998</c:v>
                </c:pt>
                <c:pt idx="11322">
                  <c:v>0.998</c:v>
                </c:pt>
                <c:pt idx="11323">
                  <c:v>0.998</c:v>
                </c:pt>
                <c:pt idx="11324">
                  <c:v>0.998</c:v>
                </c:pt>
                <c:pt idx="11325">
                  <c:v>0.998</c:v>
                </c:pt>
                <c:pt idx="11326">
                  <c:v>0.998</c:v>
                </c:pt>
                <c:pt idx="11327">
                  <c:v>0.998</c:v>
                </c:pt>
                <c:pt idx="11328">
                  <c:v>0.998</c:v>
                </c:pt>
                <c:pt idx="11329">
                  <c:v>0.998</c:v>
                </c:pt>
                <c:pt idx="11330">
                  <c:v>0.998</c:v>
                </c:pt>
                <c:pt idx="11331">
                  <c:v>0.998</c:v>
                </c:pt>
                <c:pt idx="11332">
                  <c:v>0.998</c:v>
                </c:pt>
                <c:pt idx="11333">
                  <c:v>0.998</c:v>
                </c:pt>
                <c:pt idx="11334">
                  <c:v>0.998</c:v>
                </c:pt>
                <c:pt idx="11335">
                  <c:v>0.998</c:v>
                </c:pt>
                <c:pt idx="11336">
                  <c:v>0.998</c:v>
                </c:pt>
                <c:pt idx="11337">
                  <c:v>0.998</c:v>
                </c:pt>
                <c:pt idx="11338">
                  <c:v>0.998</c:v>
                </c:pt>
                <c:pt idx="11339">
                  <c:v>0.998</c:v>
                </c:pt>
                <c:pt idx="11340">
                  <c:v>0.998</c:v>
                </c:pt>
                <c:pt idx="11341">
                  <c:v>0.998</c:v>
                </c:pt>
                <c:pt idx="11342">
                  <c:v>0.998</c:v>
                </c:pt>
                <c:pt idx="11343">
                  <c:v>0.998</c:v>
                </c:pt>
                <c:pt idx="11344">
                  <c:v>0.998</c:v>
                </c:pt>
                <c:pt idx="11345">
                  <c:v>0.998</c:v>
                </c:pt>
                <c:pt idx="11346">
                  <c:v>0.998</c:v>
                </c:pt>
                <c:pt idx="11347">
                  <c:v>0.998</c:v>
                </c:pt>
                <c:pt idx="11348">
                  <c:v>0.998</c:v>
                </c:pt>
                <c:pt idx="11349">
                  <c:v>0.998</c:v>
                </c:pt>
                <c:pt idx="11350">
                  <c:v>0.998</c:v>
                </c:pt>
                <c:pt idx="11351">
                  <c:v>0.998</c:v>
                </c:pt>
                <c:pt idx="11352">
                  <c:v>0.998</c:v>
                </c:pt>
                <c:pt idx="11353">
                  <c:v>0.998</c:v>
                </c:pt>
                <c:pt idx="11354">
                  <c:v>0.998</c:v>
                </c:pt>
                <c:pt idx="11355">
                  <c:v>0.998</c:v>
                </c:pt>
                <c:pt idx="11356">
                  <c:v>0.998</c:v>
                </c:pt>
                <c:pt idx="11357">
                  <c:v>0.998</c:v>
                </c:pt>
                <c:pt idx="11358">
                  <c:v>0.998</c:v>
                </c:pt>
                <c:pt idx="11359">
                  <c:v>0.998</c:v>
                </c:pt>
                <c:pt idx="11360">
                  <c:v>0.998</c:v>
                </c:pt>
                <c:pt idx="11361">
                  <c:v>0.998</c:v>
                </c:pt>
                <c:pt idx="11362">
                  <c:v>0.998</c:v>
                </c:pt>
                <c:pt idx="11363">
                  <c:v>0.998</c:v>
                </c:pt>
                <c:pt idx="11364">
                  <c:v>0.998</c:v>
                </c:pt>
                <c:pt idx="11365">
                  <c:v>0.998</c:v>
                </c:pt>
                <c:pt idx="11366">
                  <c:v>0.998</c:v>
                </c:pt>
                <c:pt idx="11367">
                  <c:v>0.998</c:v>
                </c:pt>
                <c:pt idx="11368">
                  <c:v>0.998</c:v>
                </c:pt>
                <c:pt idx="11369">
                  <c:v>0.998</c:v>
                </c:pt>
                <c:pt idx="11370">
                  <c:v>0.998</c:v>
                </c:pt>
                <c:pt idx="11371">
                  <c:v>0.998</c:v>
                </c:pt>
                <c:pt idx="11372">
                  <c:v>0.998</c:v>
                </c:pt>
                <c:pt idx="11373">
                  <c:v>0.998</c:v>
                </c:pt>
                <c:pt idx="11374">
                  <c:v>0.998</c:v>
                </c:pt>
                <c:pt idx="11375">
                  <c:v>0.998</c:v>
                </c:pt>
                <c:pt idx="11376">
                  <c:v>0.998</c:v>
                </c:pt>
                <c:pt idx="11377">
                  <c:v>0.998</c:v>
                </c:pt>
                <c:pt idx="11378">
                  <c:v>0.998</c:v>
                </c:pt>
                <c:pt idx="11379">
                  <c:v>0.998</c:v>
                </c:pt>
                <c:pt idx="11380">
                  <c:v>0.998</c:v>
                </c:pt>
                <c:pt idx="11381">
                  <c:v>0.998</c:v>
                </c:pt>
                <c:pt idx="11382">
                  <c:v>0.998</c:v>
                </c:pt>
                <c:pt idx="11383">
                  <c:v>0.998</c:v>
                </c:pt>
                <c:pt idx="11384">
                  <c:v>0.998</c:v>
                </c:pt>
                <c:pt idx="11385">
                  <c:v>0.998</c:v>
                </c:pt>
                <c:pt idx="11386">
                  <c:v>0.998</c:v>
                </c:pt>
                <c:pt idx="11387">
                  <c:v>0.998</c:v>
                </c:pt>
                <c:pt idx="11388">
                  <c:v>0.998</c:v>
                </c:pt>
                <c:pt idx="11389">
                  <c:v>0.998</c:v>
                </c:pt>
                <c:pt idx="11390">
                  <c:v>0.998</c:v>
                </c:pt>
                <c:pt idx="11391">
                  <c:v>0.998</c:v>
                </c:pt>
                <c:pt idx="11392">
                  <c:v>0.998</c:v>
                </c:pt>
                <c:pt idx="11393">
                  <c:v>0.998</c:v>
                </c:pt>
                <c:pt idx="11394">
                  <c:v>0.998</c:v>
                </c:pt>
                <c:pt idx="11395">
                  <c:v>0.998</c:v>
                </c:pt>
                <c:pt idx="11396">
                  <c:v>0.998</c:v>
                </c:pt>
                <c:pt idx="11397">
                  <c:v>0.998</c:v>
                </c:pt>
                <c:pt idx="11398">
                  <c:v>0.998</c:v>
                </c:pt>
                <c:pt idx="11399">
                  <c:v>0.998</c:v>
                </c:pt>
                <c:pt idx="11400">
                  <c:v>0.998</c:v>
                </c:pt>
                <c:pt idx="11401">
                  <c:v>0.998</c:v>
                </c:pt>
                <c:pt idx="11402">
                  <c:v>0.998</c:v>
                </c:pt>
                <c:pt idx="11403">
                  <c:v>0.998</c:v>
                </c:pt>
                <c:pt idx="11404">
                  <c:v>0.998</c:v>
                </c:pt>
                <c:pt idx="11405">
                  <c:v>0.998</c:v>
                </c:pt>
                <c:pt idx="11406">
                  <c:v>0.998</c:v>
                </c:pt>
                <c:pt idx="11407">
                  <c:v>0.998</c:v>
                </c:pt>
                <c:pt idx="11408">
                  <c:v>0.998</c:v>
                </c:pt>
                <c:pt idx="11409">
                  <c:v>0.998</c:v>
                </c:pt>
                <c:pt idx="11410">
                  <c:v>0.998</c:v>
                </c:pt>
                <c:pt idx="11411">
                  <c:v>0.998</c:v>
                </c:pt>
                <c:pt idx="11412">
                  <c:v>0.998</c:v>
                </c:pt>
                <c:pt idx="11413">
                  <c:v>0.998</c:v>
                </c:pt>
                <c:pt idx="11414">
                  <c:v>0.998</c:v>
                </c:pt>
                <c:pt idx="11415">
                  <c:v>0.998</c:v>
                </c:pt>
                <c:pt idx="11416">
                  <c:v>0.998</c:v>
                </c:pt>
                <c:pt idx="11417">
                  <c:v>0.998</c:v>
                </c:pt>
                <c:pt idx="11418">
                  <c:v>0.998</c:v>
                </c:pt>
                <c:pt idx="11419">
                  <c:v>0.998</c:v>
                </c:pt>
                <c:pt idx="11420">
                  <c:v>0.998</c:v>
                </c:pt>
                <c:pt idx="11421">
                  <c:v>0.998</c:v>
                </c:pt>
                <c:pt idx="11422">
                  <c:v>0.998</c:v>
                </c:pt>
                <c:pt idx="11423">
                  <c:v>0.998</c:v>
                </c:pt>
                <c:pt idx="11424">
                  <c:v>0.998</c:v>
                </c:pt>
                <c:pt idx="11425">
                  <c:v>0.998</c:v>
                </c:pt>
                <c:pt idx="11426">
                  <c:v>0.998</c:v>
                </c:pt>
                <c:pt idx="11427">
                  <c:v>0.998</c:v>
                </c:pt>
                <c:pt idx="11428">
                  <c:v>0.998</c:v>
                </c:pt>
                <c:pt idx="11429">
                  <c:v>0.998</c:v>
                </c:pt>
                <c:pt idx="11430">
                  <c:v>0.998</c:v>
                </c:pt>
                <c:pt idx="11431">
                  <c:v>0.998</c:v>
                </c:pt>
                <c:pt idx="11432">
                  <c:v>0.998</c:v>
                </c:pt>
                <c:pt idx="11433">
                  <c:v>0.998</c:v>
                </c:pt>
                <c:pt idx="11434">
                  <c:v>0.998</c:v>
                </c:pt>
                <c:pt idx="11435">
                  <c:v>0.998</c:v>
                </c:pt>
                <c:pt idx="11436">
                  <c:v>0.998</c:v>
                </c:pt>
                <c:pt idx="11437">
                  <c:v>0.998</c:v>
                </c:pt>
                <c:pt idx="11438">
                  <c:v>0.998</c:v>
                </c:pt>
                <c:pt idx="11439">
                  <c:v>0.998</c:v>
                </c:pt>
                <c:pt idx="11440">
                  <c:v>0.998</c:v>
                </c:pt>
                <c:pt idx="11441">
                  <c:v>0.998</c:v>
                </c:pt>
                <c:pt idx="11442">
                  <c:v>0.998</c:v>
                </c:pt>
                <c:pt idx="11443">
                  <c:v>0.998</c:v>
                </c:pt>
                <c:pt idx="11444">
                  <c:v>0.998</c:v>
                </c:pt>
                <c:pt idx="11445">
                  <c:v>0.998</c:v>
                </c:pt>
                <c:pt idx="11446">
                  <c:v>0.998</c:v>
                </c:pt>
                <c:pt idx="11447">
                  <c:v>0.998</c:v>
                </c:pt>
                <c:pt idx="11448">
                  <c:v>0.998</c:v>
                </c:pt>
                <c:pt idx="11449">
                  <c:v>0.998</c:v>
                </c:pt>
                <c:pt idx="11450">
                  <c:v>0.998</c:v>
                </c:pt>
                <c:pt idx="11451">
                  <c:v>0.998</c:v>
                </c:pt>
                <c:pt idx="11452">
                  <c:v>0.998</c:v>
                </c:pt>
                <c:pt idx="11453">
                  <c:v>0.998</c:v>
                </c:pt>
                <c:pt idx="11454">
                  <c:v>0.998</c:v>
                </c:pt>
                <c:pt idx="11455">
                  <c:v>0.998</c:v>
                </c:pt>
                <c:pt idx="11456">
                  <c:v>0.998</c:v>
                </c:pt>
                <c:pt idx="11457">
                  <c:v>0.998</c:v>
                </c:pt>
                <c:pt idx="11458">
                  <c:v>0.998</c:v>
                </c:pt>
                <c:pt idx="11459">
                  <c:v>0.998</c:v>
                </c:pt>
                <c:pt idx="11460">
                  <c:v>0.998</c:v>
                </c:pt>
                <c:pt idx="11461">
                  <c:v>0.998</c:v>
                </c:pt>
                <c:pt idx="11462">
                  <c:v>0.998</c:v>
                </c:pt>
                <c:pt idx="11463">
                  <c:v>0.998</c:v>
                </c:pt>
                <c:pt idx="11464">
                  <c:v>0.998</c:v>
                </c:pt>
                <c:pt idx="11465">
                  <c:v>0.998</c:v>
                </c:pt>
                <c:pt idx="11466">
                  <c:v>0.998</c:v>
                </c:pt>
                <c:pt idx="11467">
                  <c:v>0.998</c:v>
                </c:pt>
                <c:pt idx="11468">
                  <c:v>0.998</c:v>
                </c:pt>
                <c:pt idx="11469">
                  <c:v>0.998</c:v>
                </c:pt>
                <c:pt idx="11470">
                  <c:v>0.998</c:v>
                </c:pt>
                <c:pt idx="11471">
                  <c:v>0.998</c:v>
                </c:pt>
                <c:pt idx="11472">
                  <c:v>0.998</c:v>
                </c:pt>
                <c:pt idx="11473">
                  <c:v>0.998</c:v>
                </c:pt>
                <c:pt idx="11474">
                  <c:v>0.998</c:v>
                </c:pt>
                <c:pt idx="11475">
                  <c:v>0.998</c:v>
                </c:pt>
                <c:pt idx="11476">
                  <c:v>0.998</c:v>
                </c:pt>
                <c:pt idx="11477">
                  <c:v>0.998</c:v>
                </c:pt>
                <c:pt idx="11478">
                  <c:v>0.998</c:v>
                </c:pt>
                <c:pt idx="11479">
                  <c:v>0.998</c:v>
                </c:pt>
                <c:pt idx="11480">
                  <c:v>0.998</c:v>
                </c:pt>
                <c:pt idx="11481">
                  <c:v>0.998</c:v>
                </c:pt>
                <c:pt idx="11482">
                  <c:v>0.998</c:v>
                </c:pt>
                <c:pt idx="11483">
                  <c:v>0.998</c:v>
                </c:pt>
                <c:pt idx="11484">
                  <c:v>0.998</c:v>
                </c:pt>
                <c:pt idx="11485">
                  <c:v>0.998</c:v>
                </c:pt>
                <c:pt idx="11486">
                  <c:v>0.998</c:v>
                </c:pt>
                <c:pt idx="11487">
                  <c:v>0.998</c:v>
                </c:pt>
                <c:pt idx="11488">
                  <c:v>0.998</c:v>
                </c:pt>
                <c:pt idx="11489">
                  <c:v>0.998</c:v>
                </c:pt>
                <c:pt idx="11490">
                  <c:v>0.998</c:v>
                </c:pt>
                <c:pt idx="11491">
                  <c:v>0.998</c:v>
                </c:pt>
                <c:pt idx="11492">
                  <c:v>0.998</c:v>
                </c:pt>
                <c:pt idx="11493">
                  <c:v>0.998</c:v>
                </c:pt>
                <c:pt idx="11494">
                  <c:v>0.998</c:v>
                </c:pt>
                <c:pt idx="11495">
                  <c:v>0.998</c:v>
                </c:pt>
                <c:pt idx="11496">
                  <c:v>0.998</c:v>
                </c:pt>
                <c:pt idx="11497">
                  <c:v>0.998</c:v>
                </c:pt>
                <c:pt idx="11498">
                  <c:v>0.998</c:v>
                </c:pt>
                <c:pt idx="11499">
                  <c:v>0.998</c:v>
                </c:pt>
                <c:pt idx="11500">
                  <c:v>0.998</c:v>
                </c:pt>
                <c:pt idx="11501">
                  <c:v>0.998</c:v>
                </c:pt>
                <c:pt idx="11502">
                  <c:v>0.998</c:v>
                </c:pt>
                <c:pt idx="11503">
                  <c:v>0.998</c:v>
                </c:pt>
                <c:pt idx="11504">
                  <c:v>0.998</c:v>
                </c:pt>
                <c:pt idx="11505">
                  <c:v>0.998</c:v>
                </c:pt>
                <c:pt idx="11506">
                  <c:v>0.998</c:v>
                </c:pt>
                <c:pt idx="11507">
                  <c:v>0.998</c:v>
                </c:pt>
                <c:pt idx="11508">
                  <c:v>0.998</c:v>
                </c:pt>
                <c:pt idx="11509">
                  <c:v>0.998</c:v>
                </c:pt>
                <c:pt idx="11510">
                  <c:v>0.998</c:v>
                </c:pt>
                <c:pt idx="11511">
                  <c:v>0.998</c:v>
                </c:pt>
                <c:pt idx="11512">
                  <c:v>0.998</c:v>
                </c:pt>
                <c:pt idx="11513">
                  <c:v>0.998</c:v>
                </c:pt>
                <c:pt idx="11514">
                  <c:v>0.998</c:v>
                </c:pt>
                <c:pt idx="11515">
                  <c:v>0.998</c:v>
                </c:pt>
                <c:pt idx="11516">
                  <c:v>0.998</c:v>
                </c:pt>
                <c:pt idx="11517">
                  <c:v>0.998</c:v>
                </c:pt>
                <c:pt idx="11518">
                  <c:v>0.998</c:v>
                </c:pt>
                <c:pt idx="11519">
                  <c:v>0.998</c:v>
                </c:pt>
                <c:pt idx="11520">
                  <c:v>0.998</c:v>
                </c:pt>
                <c:pt idx="11521">
                  <c:v>0.998</c:v>
                </c:pt>
                <c:pt idx="11522">
                  <c:v>0.998</c:v>
                </c:pt>
                <c:pt idx="11523">
                  <c:v>0.998</c:v>
                </c:pt>
                <c:pt idx="11524">
                  <c:v>0.998</c:v>
                </c:pt>
                <c:pt idx="11525">
                  <c:v>0.998</c:v>
                </c:pt>
                <c:pt idx="11526">
                  <c:v>0.998</c:v>
                </c:pt>
                <c:pt idx="11527">
                  <c:v>0.998</c:v>
                </c:pt>
                <c:pt idx="11528">
                  <c:v>0.998</c:v>
                </c:pt>
                <c:pt idx="11529">
                  <c:v>0.998</c:v>
                </c:pt>
                <c:pt idx="11530">
                  <c:v>0.998</c:v>
                </c:pt>
                <c:pt idx="11531">
                  <c:v>0.998</c:v>
                </c:pt>
                <c:pt idx="11532">
                  <c:v>0.998</c:v>
                </c:pt>
                <c:pt idx="11533">
                  <c:v>0.998</c:v>
                </c:pt>
                <c:pt idx="11534">
                  <c:v>0.998</c:v>
                </c:pt>
                <c:pt idx="11535">
                  <c:v>0.998</c:v>
                </c:pt>
                <c:pt idx="11536">
                  <c:v>0.998</c:v>
                </c:pt>
                <c:pt idx="11537">
                  <c:v>0.998</c:v>
                </c:pt>
                <c:pt idx="11538">
                  <c:v>0.998</c:v>
                </c:pt>
                <c:pt idx="11539">
                  <c:v>0.998</c:v>
                </c:pt>
                <c:pt idx="11540">
                  <c:v>0.998</c:v>
                </c:pt>
                <c:pt idx="11541">
                  <c:v>0.998</c:v>
                </c:pt>
                <c:pt idx="11542">
                  <c:v>0.998</c:v>
                </c:pt>
                <c:pt idx="11543">
                  <c:v>0.998</c:v>
                </c:pt>
                <c:pt idx="11544">
                  <c:v>0.998</c:v>
                </c:pt>
                <c:pt idx="11545">
                  <c:v>0.998</c:v>
                </c:pt>
                <c:pt idx="11546">
                  <c:v>0.998</c:v>
                </c:pt>
                <c:pt idx="11547">
                  <c:v>0.998</c:v>
                </c:pt>
                <c:pt idx="11548">
                  <c:v>0.998</c:v>
                </c:pt>
                <c:pt idx="11549">
                  <c:v>0.998</c:v>
                </c:pt>
                <c:pt idx="11550">
                  <c:v>0.998</c:v>
                </c:pt>
                <c:pt idx="11551">
                  <c:v>0.998</c:v>
                </c:pt>
                <c:pt idx="11552">
                  <c:v>0.998</c:v>
                </c:pt>
                <c:pt idx="11553">
                  <c:v>0.998</c:v>
                </c:pt>
                <c:pt idx="11554">
                  <c:v>0.998</c:v>
                </c:pt>
                <c:pt idx="11555">
                  <c:v>0.998</c:v>
                </c:pt>
                <c:pt idx="11556">
                  <c:v>0.998</c:v>
                </c:pt>
                <c:pt idx="11557">
                  <c:v>0.998</c:v>
                </c:pt>
                <c:pt idx="11558">
                  <c:v>0.998</c:v>
                </c:pt>
                <c:pt idx="11559">
                  <c:v>0.998</c:v>
                </c:pt>
                <c:pt idx="11560">
                  <c:v>0.998</c:v>
                </c:pt>
                <c:pt idx="11561">
                  <c:v>0.998</c:v>
                </c:pt>
                <c:pt idx="11562">
                  <c:v>0.998</c:v>
                </c:pt>
                <c:pt idx="11563">
                  <c:v>0.998</c:v>
                </c:pt>
                <c:pt idx="11564">
                  <c:v>0.998</c:v>
                </c:pt>
                <c:pt idx="11565">
                  <c:v>0.998</c:v>
                </c:pt>
                <c:pt idx="11566">
                  <c:v>0.998</c:v>
                </c:pt>
                <c:pt idx="11567">
                  <c:v>0.998</c:v>
                </c:pt>
                <c:pt idx="11568">
                  <c:v>0.998</c:v>
                </c:pt>
                <c:pt idx="11569">
                  <c:v>0.998</c:v>
                </c:pt>
                <c:pt idx="11570">
                  <c:v>0.998</c:v>
                </c:pt>
                <c:pt idx="11571">
                  <c:v>0.998</c:v>
                </c:pt>
                <c:pt idx="11572">
                  <c:v>0.998</c:v>
                </c:pt>
                <c:pt idx="11573">
                  <c:v>0.998</c:v>
                </c:pt>
                <c:pt idx="11574">
                  <c:v>0.998</c:v>
                </c:pt>
                <c:pt idx="11575">
                  <c:v>0.998</c:v>
                </c:pt>
                <c:pt idx="11576">
                  <c:v>0.998</c:v>
                </c:pt>
                <c:pt idx="11577">
                  <c:v>0.998</c:v>
                </c:pt>
                <c:pt idx="11578">
                  <c:v>0.998</c:v>
                </c:pt>
                <c:pt idx="11579">
                  <c:v>0.998</c:v>
                </c:pt>
                <c:pt idx="11580">
                  <c:v>0.998</c:v>
                </c:pt>
                <c:pt idx="11581">
                  <c:v>0.998</c:v>
                </c:pt>
                <c:pt idx="11582">
                  <c:v>0.998</c:v>
                </c:pt>
                <c:pt idx="11583">
                  <c:v>0.998</c:v>
                </c:pt>
                <c:pt idx="11584">
                  <c:v>0.998</c:v>
                </c:pt>
                <c:pt idx="11585">
                  <c:v>0.998</c:v>
                </c:pt>
                <c:pt idx="11586">
                  <c:v>0.998</c:v>
                </c:pt>
                <c:pt idx="11587">
                  <c:v>0.998</c:v>
                </c:pt>
                <c:pt idx="11588">
                  <c:v>0.998</c:v>
                </c:pt>
                <c:pt idx="11589">
                  <c:v>0.998</c:v>
                </c:pt>
                <c:pt idx="11590">
                  <c:v>0.998</c:v>
                </c:pt>
                <c:pt idx="11591">
                  <c:v>0.998</c:v>
                </c:pt>
                <c:pt idx="11592">
                  <c:v>0.998</c:v>
                </c:pt>
                <c:pt idx="11593">
                  <c:v>0.998</c:v>
                </c:pt>
                <c:pt idx="11594">
                  <c:v>0.998</c:v>
                </c:pt>
                <c:pt idx="11595">
                  <c:v>0.998</c:v>
                </c:pt>
                <c:pt idx="11596">
                  <c:v>0.998</c:v>
                </c:pt>
                <c:pt idx="11597">
                  <c:v>0.998</c:v>
                </c:pt>
                <c:pt idx="11598">
                  <c:v>0.998</c:v>
                </c:pt>
                <c:pt idx="11599">
                  <c:v>0.998</c:v>
                </c:pt>
                <c:pt idx="11600">
                  <c:v>0.998</c:v>
                </c:pt>
                <c:pt idx="11601">
                  <c:v>0.998</c:v>
                </c:pt>
                <c:pt idx="11602">
                  <c:v>0.998</c:v>
                </c:pt>
                <c:pt idx="11603">
                  <c:v>0.998</c:v>
                </c:pt>
                <c:pt idx="11604">
                  <c:v>0.998</c:v>
                </c:pt>
                <c:pt idx="11605">
                  <c:v>0.998</c:v>
                </c:pt>
                <c:pt idx="11606">
                  <c:v>0.998</c:v>
                </c:pt>
                <c:pt idx="11607">
                  <c:v>0.998</c:v>
                </c:pt>
                <c:pt idx="11608">
                  <c:v>0.998</c:v>
                </c:pt>
                <c:pt idx="11609">
                  <c:v>0.998</c:v>
                </c:pt>
                <c:pt idx="11610">
                  <c:v>0.998</c:v>
                </c:pt>
                <c:pt idx="11611">
                  <c:v>0.998</c:v>
                </c:pt>
                <c:pt idx="11612">
                  <c:v>0.998</c:v>
                </c:pt>
                <c:pt idx="11613">
                  <c:v>0.998</c:v>
                </c:pt>
                <c:pt idx="11614">
                  <c:v>0.998</c:v>
                </c:pt>
                <c:pt idx="11615">
                  <c:v>0.998</c:v>
                </c:pt>
                <c:pt idx="11616">
                  <c:v>0.998</c:v>
                </c:pt>
                <c:pt idx="11617">
                  <c:v>0.998</c:v>
                </c:pt>
                <c:pt idx="11618">
                  <c:v>0.998</c:v>
                </c:pt>
                <c:pt idx="11619">
                  <c:v>0.998</c:v>
                </c:pt>
                <c:pt idx="11620">
                  <c:v>0.998</c:v>
                </c:pt>
                <c:pt idx="11621">
                  <c:v>0.998</c:v>
                </c:pt>
                <c:pt idx="11622">
                  <c:v>0.998</c:v>
                </c:pt>
                <c:pt idx="11623">
                  <c:v>0.998</c:v>
                </c:pt>
                <c:pt idx="11624">
                  <c:v>0.998</c:v>
                </c:pt>
                <c:pt idx="11625">
                  <c:v>0.998</c:v>
                </c:pt>
                <c:pt idx="11626">
                  <c:v>0.998</c:v>
                </c:pt>
                <c:pt idx="11627">
                  <c:v>0.998</c:v>
                </c:pt>
                <c:pt idx="11628">
                  <c:v>0.998</c:v>
                </c:pt>
                <c:pt idx="11629">
                  <c:v>0.998</c:v>
                </c:pt>
                <c:pt idx="11630">
                  <c:v>0.998</c:v>
                </c:pt>
                <c:pt idx="11631">
                  <c:v>0.998</c:v>
                </c:pt>
                <c:pt idx="11632">
                  <c:v>0.998</c:v>
                </c:pt>
                <c:pt idx="11633">
                  <c:v>0.998</c:v>
                </c:pt>
                <c:pt idx="11634">
                  <c:v>0.998</c:v>
                </c:pt>
                <c:pt idx="11635">
                  <c:v>0.998</c:v>
                </c:pt>
                <c:pt idx="11636">
                  <c:v>0.998</c:v>
                </c:pt>
                <c:pt idx="11637">
                  <c:v>0.998</c:v>
                </c:pt>
                <c:pt idx="11638">
                  <c:v>0.998</c:v>
                </c:pt>
                <c:pt idx="11639">
                  <c:v>0.998</c:v>
                </c:pt>
                <c:pt idx="11640">
                  <c:v>0.998</c:v>
                </c:pt>
                <c:pt idx="11641">
                  <c:v>0.998</c:v>
                </c:pt>
                <c:pt idx="11642">
                  <c:v>0.998</c:v>
                </c:pt>
                <c:pt idx="11643">
                  <c:v>0.998</c:v>
                </c:pt>
                <c:pt idx="11644">
                  <c:v>0.998</c:v>
                </c:pt>
                <c:pt idx="11645">
                  <c:v>0.998</c:v>
                </c:pt>
                <c:pt idx="11646">
                  <c:v>0.998</c:v>
                </c:pt>
                <c:pt idx="11647">
                  <c:v>0.998</c:v>
                </c:pt>
                <c:pt idx="11648">
                  <c:v>0.998</c:v>
                </c:pt>
                <c:pt idx="11649">
                  <c:v>0.998</c:v>
                </c:pt>
                <c:pt idx="11650">
                  <c:v>0.998</c:v>
                </c:pt>
                <c:pt idx="11651">
                  <c:v>0.998</c:v>
                </c:pt>
                <c:pt idx="11652">
                  <c:v>0.998</c:v>
                </c:pt>
                <c:pt idx="11653">
                  <c:v>0.998</c:v>
                </c:pt>
                <c:pt idx="11654">
                  <c:v>0.998</c:v>
                </c:pt>
                <c:pt idx="11655">
                  <c:v>0.998</c:v>
                </c:pt>
                <c:pt idx="11656">
                  <c:v>0.998</c:v>
                </c:pt>
                <c:pt idx="11657">
                  <c:v>0.998</c:v>
                </c:pt>
                <c:pt idx="11658">
                  <c:v>0.998</c:v>
                </c:pt>
                <c:pt idx="11659">
                  <c:v>0.998</c:v>
                </c:pt>
                <c:pt idx="11660">
                  <c:v>0.998</c:v>
                </c:pt>
                <c:pt idx="11661">
                  <c:v>0.998</c:v>
                </c:pt>
                <c:pt idx="11662">
                  <c:v>0.998</c:v>
                </c:pt>
                <c:pt idx="11663">
                  <c:v>0.998</c:v>
                </c:pt>
                <c:pt idx="11664">
                  <c:v>0.998</c:v>
                </c:pt>
                <c:pt idx="11665">
                  <c:v>0.998</c:v>
                </c:pt>
                <c:pt idx="11666">
                  <c:v>0.998</c:v>
                </c:pt>
                <c:pt idx="11667">
                  <c:v>0.998</c:v>
                </c:pt>
                <c:pt idx="11668">
                  <c:v>0.998</c:v>
                </c:pt>
                <c:pt idx="11669">
                  <c:v>0.998</c:v>
                </c:pt>
                <c:pt idx="11670">
                  <c:v>0.998</c:v>
                </c:pt>
                <c:pt idx="11671">
                  <c:v>0.998</c:v>
                </c:pt>
                <c:pt idx="11672">
                  <c:v>0.998</c:v>
                </c:pt>
                <c:pt idx="11673">
                  <c:v>0.998</c:v>
                </c:pt>
                <c:pt idx="11674">
                  <c:v>0.998</c:v>
                </c:pt>
                <c:pt idx="11675">
                  <c:v>0.998</c:v>
                </c:pt>
                <c:pt idx="11676">
                  <c:v>0.998</c:v>
                </c:pt>
                <c:pt idx="11677">
                  <c:v>0.998</c:v>
                </c:pt>
                <c:pt idx="11678">
                  <c:v>0.998</c:v>
                </c:pt>
                <c:pt idx="11679">
                  <c:v>0.998</c:v>
                </c:pt>
                <c:pt idx="11680">
                  <c:v>0.998</c:v>
                </c:pt>
                <c:pt idx="11681">
                  <c:v>0.998</c:v>
                </c:pt>
                <c:pt idx="11682">
                  <c:v>0.998</c:v>
                </c:pt>
                <c:pt idx="11683">
                  <c:v>0.998</c:v>
                </c:pt>
                <c:pt idx="11684">
                  <c:v>0.998</c:v>
                </c:pt>
                <c:pt idx="11685">
                  <c:v>0.998</c:v>
                </c:pt>
                <c:pt idx="11686">
                  <c:v>0.998</c:v>
                </c:pt>
                <c:pt idx="11687">
                  <c:v>0.998</c:v>
                </c:pt>
                <c:pt idx="11688">
                  <c:v>0.998</c:v>
                </c:pt>
                <c:pt idx="11689">
                  <c:v>0.998</c:v>
                </c:pt>
                <c:pt idx="11690">
                  <c:v>0.998</c:v>
                </c:pt>
                <c:pt idx="11691">
                  <c:v>0.998</c:v>
                </c:pt>
                <c:pt idx="11692">
                  <c:v>0.998</c:v>
                </c:pt>
                <c:pt idx="11693">
                  <c:v>0.998</c:v>
                </c:pt>
                <c:pt idx="11694">
                  <c:v>0.998</c:v>
                </c:pt>
                <c:pt idx="11695">
                  <c:v>0.998</c:v>
                </c:pt>
                <c:pt idx="11696">
                  <c:v>0.998</c:v>
                </c:pt>
                <c:pt idx="11697">
                  <c:v>0.998</c:v>
                </c:pt>
                <c:pt idx="11698">
                  <c:v>0.998</c:v>
                </c:pt>
                <c:pt idx="11699">
                  <c:v>0.998</c:v>
                </c:pt>
                <c:pt idx="11700">
                  <c:v>0.997</c:v>
                </c:pt>
                <c:pt idx="11701">
                  <c:v>0.997</c:v>
                </c:pt>
                <c:pt idx="11702">
                  <c:v>0.997</c:v>
                </c:pt>
                <c:pt idx="11703">
                  <c:v>0.997</c:v>
                </c:pt>
                <c:pt idx="11704">
                  <c:v>0.997</c:v>
                </c:pt>
                <c:pt idx="11705">
                  <c:v>0.997</c:v>
                </c:pt>
                <c:pt idx="11706">
                  <c:v>0.997</c:v>
                </c:pt>
                <c:pt idx="11707">
                  <c:v>0.997</c:v>
                </c:pt>
                <c:pt idx="11708">
                  <c:v>0.997</c:v>
                </c:pt>
                <c:pt idx="11709">
                  <c:v>0.997</c:v>
                </c:pt>
                <c:pt idx="11710">
                  <c:v>0.997</c:v>
                </c:pt>
                <c:pt idx="11711">
                  <c:v>0.997</c:v>
                </c:pt>
                <c:pt idx="11712">
                  <c:v>0.997</c:v>
                </c:pt>
                <c:pt idx="11713">
                  <c:v>0.997</c:v>
                </c:pt>
                <c:pt idx="11714">
                  <c:v>0.997</c:v>
                </c:pt>
                <c:pt idx="11715">
                  <c:v>0.997</c:v>
                </c:pt>
                <c:pt idx="11716">
                  <c:v>0.997</c:v>
                </c:pt>
                <c:pt idx="11717">
                  <c:v>0.997</c:v>
                </c:pt>
                <c:pt idx="11718">
                  <c:v>0.997</c:v>
                </c:pt>
                <c:pt idx="11719">
                  <c:v>0.997</c:v>
                </c:pt>
                <c:pt idx="11720">
                  <c:v>0.997</c:v>
                </c:pt>
                <c:pt idx="11721">
                  <c:v>0.997</c:v>
                </c:pt>
                <c:pt idx="11722">
                  <c:v>0.997</c:v>
                </c:pt>
                <c:pt idx="11723">
                  <c:v>0.997</c:v>
                </c:pt>
                <c:pt idx="11724">
                  <c:v>0.997</c:v>
                </c:pt>
                <c:pt idx="11725">
                  <c:v>0.997</c:v>
                </c:pt>
                <c:pt idx="11726">
                  <c:v>0.997</c:v>
                </c:pt>
                <c:pt idx="11727">
                  <c:v>0.997</c:v>
                </c:pt>
                <c:pt idx="11728">
                  <c:v>0.997</c:v>
                </c:pt>
                <c:pt idx="11729">
                  <c:v>0.997</c:v>
                </c:pt>
                <c:pt idx="11730">
                  <c:v>0.997</c:v>
                </c:pt>
                <c:pt idx="11731">
                  <c:v>0.997</c:v>
                </c:pt>
                <c:pt idx="11732">
                  <c:v>0.997</c:v>
                </c:pt>
                <c:pt idx="11733">
                  <c:v>0.997</c:v>
                </c:pt>
                <c:pt idx="11734">
                  <c:v>0.997</c:v>
                </c:pt>
                <c:pt idx="11735">
                  <c:v>0.997</c:v>
                </c:pt>
                <c:pt idx="11736">
                  <c:v>0.997</c:v>
                </c:pt>
                <c:pt idx="11737">
                  <c:v>0.997</c:v>
                </c:pt>
                <c:pt idx="11738">
                  <c:v>0.997</c:v>
                </c:pt>
                <c:pt idx="11739">
                  <c:v>0.997</c:v>
                </c:pt>
                <c:pt idx="11740">
                  <c:v>0.997</c:v>
                </c:pt>
                <c:pt idx="11741">
                  <c:v>0.997</c:v>
                </c:pt>
                <c:pt idx="11742">
                  <c:v>0.997</c:v>
                </c:pt>
                <c:pt idx="11743">
                  <c:v>0.997</c:v>
                </c:pt>
                <c:pt idx="11744">
                  <c:v>0.997</c:v>
                </c:pt>
                <c:pt idx="11745">
                  <c:v>0.997</c:v>
                </c:pt>
                <c:pt idx="11746">
                  <c:v>0.997</c:v>
                </c:pt>
                <c:pt idx="11747">
                  <c:v>0.997</c:v>
                </c:pt>
                <c:pt idx="11748">
                  <c:v>0.997</c:v>
                </c:pt>
                <c:pt idx="11749">
                  <c:v>0.997</c:v>
                </c:pt>
                <c:pt idx="11750">
                  <c:v>0.997</c:v>
                </c:pt>
                <c:pt idx="11751">
                  <c:v>0.997</c:v>
                </c:pt>
                <c:pt idx="11752">
                  <c:v>0.997</c:v>
                </c:pt>
                <c:pt idx="11753">
                  <c:v>0.997</c:v>
                </c:pt>
                <c:pt idx="11754">
                  <c:v>0.997</c:v>
                </c:pt>
                <c:pt idx="11755">
                  <c:v>0.997</c:v>
                </c:pt>
                <c:pt idx="11756">
                  <c:v>0.997</c:v>
                </c:pt>
                <c:pt idx="11757">
                  <c:v>0.997</c:v>
                </c:pt>
                <c:pt idx="11758">
                  <c:v>0.997</c:v>
                </c:pt>
                <c:pt idx="11759">
                  <c:v>0.997</c:v>
                </c:pt>
                <c:pt idx="11760">
                  <c:v>0.997</c:v>
                </c:pt>
                <c:pt idx="11761">
                  <c:v>0.997</c:v>
                </c:pt>
                <c:pt idx="11762">
                  <c:v>0.997</c:v>
                </c:pt>
                <c:pt idx="11763">
                  <c:v>0.997</c:v>
                </c:pt>
                <c:pt idx="11764">
                  <c:v>0.997</c:v>
                </c:pt>
                <c:pt idx="11765">
                  <c:v>0.997</c:v>
                </c:pt>
                <c:pt idx="11766">
                  <c:v>0.997</c:v>
                </c:pt>
                <c:pt idx="11767">
                  <c:v>0.997</c:v>
                </c:pt>
                <c:pt idx="11768">
                  <c:v>0.997</c:v>
                </c:pt>
                <c:pt idx="11769">
                  <c:v>0.997</c:v>
                </c:pt>
                <c:pt idx="11770">
                  <c:v>0.997</c:v>
                </c:pt>
                <c:pt idx="11771">
                  <c:v>0.997</c:v>
                </c:pt>
                <c:pt idx="11772">
                  <c:v>0.997</c:v>
                </c:pt>
                <c:pt idx="11773">
                  <c:v>0.997</c:v>
                </c:pt>
                <c:pt idx="11774">
                  <c:v>0.997</c:v>
                </c:pt>
                <c:pt idx="11775">
                  <c:v>0.997</c:v>
                </c:pt>
                <c:pt idx="11776">
                  <c:v>0.997</c:v>
                </c:pt>
                <c:pt idx="11777">
                  <c:v>0.997</c:v>
                </c:pt>
                <c:pt idx="11778">
                  <c:v>0.997</c:v>
                </c:pt>
                <c:pt idx="11779">
                  <c:v>0.997</c:v>
                </c:pt>
                <c:pt idx="11780">
                  <c:v>0.997</c:v>
                </c:pt>
                <c:pt idx="11781">
                  <c:v>0.997</c:v>
                </c:pt>
                <c:pt idx="11782">
                  <c:v>0.997</c:v>
                </c:pt>
                <c:pt idx="11783">
                  <c:v>0.997</c:v>
                </c:pt>
                <c:pt idx="11784">
                  <c:v>0.997</c:v>
                </c:pt>
                <c:pt idx="11785">
                  <c:v>0.997</c:v>
                </c:pt>
                <c:pt idx="11786">
                  <c:v>0.997</c:v>
                </c:pt>
                <c:pt idx="11787">
                  <c:v>0.997</c:v>
                </c:pt>
                <c:pt idx="11788">
                  <c:v>0.997</c:v>
                </c:pt>
                <c:pt idx="11789">
                  <c:v>0.997</c:v>
                </c:pt>
                <c:pt idx="11790">
                  <c:v>0.997</c:v>
                </c:pt>
                <c:pt idx="11791">
                  <c:v>0.997</c:v>
                </c:pt>
                <c:pt idx="11792">
                  <c:v>0.997</c:v>
                </c:pt>
                <c:pt idx="11793">
                  <c:v>0.997</c:v>
                </c:pt>
                <c:pt idx="11794">
                  <c:v>0.997</c:v>
                </c:pt>
                <c:pt idx="11795">
                  <c:v>0.997</c:v>
                </c:pt>
                <c:pt idx="11796">
                  <c:v>0.997</c:v>
                </c:pt>
                <c:pt idx="11797">
                  <c:v>0.997</c:v>
                </c:pt>
                <c:pt idx="11798">
                  <c:v>0.997</c:v>
                </c:pt>
                <c:pt idx="11799">
                  <c:v>0.997</c:v>
                </c:pt>
                <c:pt idx="11800">
                  <c:v>0.997</c:v>
                </c:pt>
                <c:pt idx="11801">
                  <c:v>0.997</c:v>
                </c:pt>
                <c:pt idx="11802">
                  <c:v>0.997</c:v>
                </c:pt>
                <c:pt idx="11803">
                  <c:v>0.997</c:v>
                </c:pt>
                <c:pt idx="11804">
                  <c:v>0.997</c:v>
                </c:pt>
                <c:pt idx="11805">
                  <c:v>0.997</c:v>
                </c:pt>
                <c:pt idx="11806">
                  <c:v>0.997</c:v>
                </c:pt>
                <c:pt idx="11807">
                  <c:v>0.997</c:v>
                </c:pt>
                <c:pt idx="11808">
                  <c:v>0.997</c:v>
                </c:pt>
                <c:pt idx="11809">
                  <c:v>0.997</c:v>
                </c:pt>
                <c:pt idx="11810">
                  <c:v>0.997</c:v>
                </c:pt>
                <c:pt idx="11811">
                  <c:v>0.997</c:v>
                </c:pt>
                <c:pt idx="11812">
                  <c:v>0.997</c:v>
                </c:pt>
                <c:pt idx="11813">
                  <c:v>0.997</c:v>
                </c:pt>
                <c:pt idx="11814">
                  <c:v>0.997</c:v>
                </c:pt>
                <c:pt idx="11815">
                  <c:v>0.997</c:v>
                </c:pt>
                <c:pt idx="11816">
                  <c:v>0.997</c:v>
                </c:pt>
                <c:pt idx="11817">
                  <c:v>0.997</c:v>
                </c:pt>
                <c:pt idx="11818">
                  <c:v>0.997</c:v>
                </c:pt>
                <c:pt idx="11819">
                  <c:v>0.997</c:v>
                </c:pt>
                <c:pt idx="11820">
                  <c:v>0.997</c:v>
                </c:pt>
                <c:pt idx="11821">
                  <c:v>0.997</c:v>
                </c:pt>
                <c:pt idx="11822">
                  <c:v>0.997</c:v>
                </c:pt>
                <c:pt idx="11823">
                  <c:v>0.997</c:v>
                </c:pt>
                <c:pt idx="11824">
                  <c:v>0.997</c:v>
                </c:pt>
                <c:pt idx="11825">
                  <c:v>0.997</c:v>
                </c:pt>
                <c:pt idx="11826">
                  <c:v>0.997</c:v>
                </c:pt>
                <c:pt idx="11827">
                  <c:v>0.997</c:v>
                </c:pt>
                <c:pt idx="11828">
                  <c:v>0.997</c:v>
                </c:pt>
                <c:pt idx="11829">
                  <c:v>0.997</c:v>
                </c:pt>
                <c:pt idx="11830">
                  <c:v>0.997</c:v>
                </c:pt>
                <c:pt idx="11831">
                  <c:v>0.997</c:v>
                </c:pt>
                <c:pt idx="11832">
                  <c:v>0.997</c:v>
                </c:pt>
                <c:pt idx="11833">
                  <c:v>0.997</c:v>
                </c:pt>
                <c:pt idx="11834">
                  <c:v>0.997</c:v>
                </c:pt>
                <c:pt idx="11835">
                  <c:v>0.997</c:v>
                </c:pt>
                <c:pt idx="11836">
                  <c:v>0.997</c:v>
                </c:pt>
                <c:pt idx="11837">
                  <c:v>0.997</c:v>
                </c:pt>
                <c:pt idx="11838">
                  <c:v>0.997</c:v>
                </c:pt>
                <c:pt idx="11839">
                  <c:v>0.997</c:v>
                </c:pt>
                <c:pt idx="11840">
                  <c:v>0.997</c:v>
                </c:pt>
                <c:pt idx="11841">
                  <c:v>0.997</c:v>
                </c:pt>
                <c:pt idx="11842">
                  <c:v>0.997</c:v>
                </c:pt>
                <c:pt idx="11843">
                  <c:v>0.997</c:v>
                </c:pt>
                <c:pt idx="11844">
                  <c:v>0.997</c:v>
                </c:pt>
                <c:pt idx="11845">
                  <c:v>0.997</c:v>
                </c:pt>
                <c:pt idx="11846">
                  <c:v>0.997</c:v>
                </c:pt>
                <c:pt idx="11847">
                  <c:v>0.997</c:v>
                </c:pt>
                <c:pt idx="11848">
                  <c:v>0.997</c:v>
                </c:pt>
                <c:pt idx="11849">
                  <c:v>0.997</c:v>
                </c:pt>
                <c:pt idx="11850">
                  <c:v>0.997</c:v>
                </c:pt>
                <c:pt idx="11851">
                  <c:v>0.997</c:v>
                </c:pt>
                <c:pt idx="11852">
                  <c:v>0.997</c:v>
                </c:pt>
                <c:pt idx="11853">
                  <c:v>0.997</c:v>
                </c:pt>
                <c:pt idx="11854">
                  <c:v>0.997</c:v>
                </c:pt>
                <c:pt idx="11855">
                  <c:v>0.997</c:v>
                </c:pt>
                <c:pt idx="11856">
                  <c:v>0.997</c:v>
                </c:pt>
                <c:pt idx="11857">
                  <c:v>0.997</c:v>
                </c:pt>
                <c:pt idx="11858">
                  <c:v>0.997</c:v>
                </c:pt>
                <c:pt idx="11859">
                  <c:v>0.997</c:v>
                </c:pt>
                <c:pt idx="11860">
                  <c:v>0.997</c:v>
                </c:pt>
                <c:pt idx="11861">
                  <c:v>0.997</c:v>
                </c:pt>
                <c:pt idx="11862">
                  <c:v>0.997</c:v>
                </c:pt>
                <c:pt idx="11863">
                  <c:v>0.997</c:v>
                </c:pt>
                <c:pt idx="11864">
                  <c:v>0.997</c:v>
                </c:pt>
                <c:pt idx="11865">
                  <c:v>0.997</c:v>
                </c:pt>
                <c:pt idx="11866">
                  <c:v>0.997</c:v>
                </c:pt>
                <c:pt idx="11867">
                  <c:v>0.997</c:v>
                </c:pt>
                <c:pt idx="11868">
                  <c:v>0.997</c:v>
                </c:pt>
                <c:pt idx="11869">
                  <c:v>0.997</c:v>
                </c:pt>
                <c:pt idx="11870">
                  <c:v>0.997</c:v>
                </c:pt>
                <c:pt idx="11871">
                  <c:v>0.997</c:v>
                </c:pt>
                <c:pt idx="11872">
                  <c:v>0.997</c:v>
                </c:pt>
                <c:pt idx="11873">
                  <c:v>0.997</c:v>
                </c:pt>
                <c:pt idx="11874">
                  <c:v>0.997</c:v>
                </c:pt>
                <c:pt idx="11875">
                  <c:v>0.997</c:v>
                </c:pt>
                <c:pt idx="11876">
                  <c:v>0.997</c:v>
                </c:pt>
                <c:pt idx="11877">
                  <c:v>0.997</c:v>
                </c:pt>
                <c:pt idx="11878">
                  <c:v>0.997</c:v>
                </c:pt>
                <c:pt idx="11879">
                  <c:v>0.997</c:v>
                </c:pt>
                <c:pt idx="11880">
                  <c:v>0.997</c:v>
                </c:pt>
                <c:pt idx="11881">
                  <c:v>0.997</c:v>
                </c:pt>
                <c:pt idx="11882">
                  <c:v>0.997</c:v>
                </c:pt>
                <c:pt idx="11883">
                  <c:v>0.997</c:v>
                </c:pt>
                <c:pt idx="11884">
                  <c:v>0.997</c:v>
                </c:pt>
                <c:pt idx="11885">
                  <c:v>0.997</c:v>
                </c:pt>
                <c:pt idx="11886">
                  <c:v>0.997</c:v>
                </c:pt>
                <c:pt idx="11887">
                  <c:v>0.997</c:v>
                </c:pt>
                <c:pt idx="11888">
                  <c:v>0.997</c:v>
                </c:pt>
                <c:pt idx="11889">
                  <c:v>0.997</c:v>
                </c:pt>
                <c:pt idx="11890">
                  <c:v>0.997</c:v>
                </c:pt>
                <c:pt idx="11891">
                  <c:v>0.997</c:v>
                </c:pt>
                <c:pt idx="11892">
                  <c:v>0.997</c:v>
                </c:pt>
                <c:pt idx="11893">
                  <c:v>0.997</c:v>
                </c:pt>
                <c:pt idx="11894">
                  <c:v>0.997</c:v>
                </c:pt>
                <c:pt idx="11895">
                  <c:v>0.997</c:v>
                </c:pt>
                <c:pt idx="11896">
                  <c:v>0.997</c:v>
                </c:pt>
                <c:pt idx="11897">
                  <c:v>0.997</c:v>
                </c:pt>
                <c:pt idx="11898">
                  <c:v>0.997</c:v>
                </c:pt>
                <c:pt idx="11899">
                  <c:v>0.997</c:v>
                </c:pt>
                <c:pt idx="11900">
                  <c:v>0.997</c:v>
                </c:pt>
                <c:pt idx="11901">
                  <c:v>0.997</c:v>
                </c:pt>
                <c:pt idx="11902">
                  <c:v>0.997</c:v>
                </c:pt>
                <c:pt idx="11903">
                  <c:v>0.997</c:v>
                </c:pt>
                <c:pt idx="11904">
                  <c:v>0.997</c:v>
                </c:pt>
                <c:pt idx="11905">
                  <c:v>0.997</c:v>
                </c:pt>
                <c:pt idx="11906">
                  <c:v>0.997</c:v>
                </c:pt>
                <c:pt idx="11907">
                  <c:v>0.997</c:v>
                </c:pt>
                <c:pt idx="11908">
                  <c:v>0.997</c:v>
                </c:pt>
                <c:pt idx="11909">
                  <c:v>0.997</c:v>
                </c:pt>
                <c:pt idx="11910">
                  <c:v>0.997</c:v>
                </c:pt>
                <c:pt idx="11911">
                  <c:v>0.997</c:v>
                </c:pt>
                <c:pt idx="11912">
                  <c:v>0.997</c:v>
                </c:pt>
                <c:pt idx="11913">
                  <c:v>0.997</c:v>
                </c:pt>
                <c:pt idx="11914">
                  <c:v>0.997</c:v>
                </c:pt>
                <c:pt idx="11915">
                  <c:v>0.997</c:v>
                </c:pt>
                <c:pt idx="11916">
                  <c:v>0.997</c:v>
                </c:pt>
                <c:pt idx="11917">
                  <c:v>0.997</c:v>
                </c:pt>
                <c:pt idx="11918">
                  <c:v>0.997</c:v>
                </c:pt>
                <c:pt idx="11919">
                  <c:v>0.997</c:v>
                </c:pt>
                <c:pt idx="11920">
                  <c:v>0.997</c:v>
                </c:pt>
                <c:pt idx="11921">
                  <c:v>0.997</c:v>
                </c:pt>
                <c:pt idx="11922">
                  <c:v>0.997</c:v>
                </c:pt>
                <c:pt idx="11923">
                  <c:v>0.997</c:v>
                </c:pt>
                <c:pt idx="11924">
                  <c:v>0.997</c:v>
                </c:pt>
                <c:pt idx="11925">
                  <c:v>0.997</c:v>
                </c:pt>
                <c:pt idx="11926">
                  <c:v>0.997</c:v>
                </c:pt>
                <c:pt idx="11927">
                  <c:v>0.997</c:v>
                </c:pt>
                <c:pt idx="11928">
                  <c:v>0.997</c:v>
                </c:pt>
                <c:pt idx="11929">
                  <c:v>0.997</c:v>
                </c:pt>
                <c:pt idx="11930">
                  <c:v>0.997</c:v>
                </c:pt>
                <c:pt idx="11931">
                  <c:v>0.997</c:v>
                </c:pt>
                <c:pt idx="11932">
                  <c:v>0.997</c:v>
                </c:pt>
                <c:pt idx="11933">
                  <c:v>0.997</c:v>
                </c:pt>
                <c:pt idx="11934">
                  <c:v>0.997</c:v>
                </c:pt>
                <c:pt idx="11935">
                  <c:v>0.997</c:v>
                </c:pt>
                <c:pt idx="11936">
                  <c:v>0.997</c:v>
                </c:pt>
                <c:pt idx="11937">
                  <c:v>0.997</c:v>
                </c:pt>
                <c:pt idx="11938">
                  <c:v>0.997</c:v>
                </c:pt>
                <c:pt idx="11939">
                  <c:v>0.997</c:v>
                </c:pt>
                <c:pt idx="11940">
                  <c:v>0.997</c:v>
                </c:pt>
                <c:pt idx="11941">
                  <c:v>0.997</c:v>
                </c:pt>
                <c:pt idx="11942">
                  <c:v>0.997</c:v>
                </c:pt>
                <c:pt idx="11943">
                  <c:v>0.997</c:v>
                </c:pt>
                <c:pt idx="11944">
                  <c:v>0.997</c:v>
                </c:pt>
                <c:pt idx="11945">
                  <c:v>0.997</c:v>
                </c:pt>
                <c:pt idx="11946">
                  <c:v>0.997</c:v>
                </c:pt>
                <c:pt idx="11947">
                  <c:v>0.997</c:v>
                </c:pt>
                <c:pt idx="11948">
                  <c:v>0.997</c:v>
                </c:pt>
                <c:pt idx="11949">
                  <c:v>0.997</c:v>
                </c:pt>
                <c:pt idx="11950">
                  <c:v>0.997</c:v>
                </c:pt>
                <c:pt idx="11951">
                  <c:v>0.997</c:v>
                </c:pt>
                <c:pt idx="11952">
                  <c:v>0.997</c:v>
                </c:pt>
                <c:pt idx="11953">
                  <c:v>0.997</c:v>
                </c:pt>
                <c:pt idx="11954">
                  <c:v>0.997</c:v>
                </c:pt>
                <c:pt idx="11955">
                  <c:v>0.997</c:v>
                </c:pt>
                <c:pt idx="11956">
                  <c:v>0.997</c:v>
                </c:pt>
                <c:pt idx="11957">
                  <c:v>0.997</c:v>
                </c:pt>
                <c:pt idx="11958">
                  <c:v>0.997</c:v>
                </c:pt>
                <c:pt idx="11959">
                  <c:v>0.997</c:v>
                </c:pt>
                <c:pt idx="11960">
                  <c:v>0.997</c:v>
                </c:pt>
                <c:pt idx="11961">
                  <c:v>0.997</c:v>
                </c:pt>
                <c:pt idx="11962">
                  <c:v>0.997</c:v>
                </c:pt>
                <c:pt idx="11963">
                  <c:v>0.997</c:v>
                </c:pt>
                <c:pt idx="11964">
                  <c:v>0.997</c:v>
                </c:pt>
                <c:pt idx="11965">
                  <c:v>0.997</c:v>
                </c:pt>
                <c:pt idx="11966">
                  <c:v>0.997</c:v>
                </c:pt>
                <c:pt idx="11967">
                  <c:v>0.997</c:v>
                </c:pt>
                <c:pt idx="11968">
                  <c:v>0.997</c:v>
                </c:pt>
                <c:pt idx="11969">
                  <c:v>0.997</c:v>
                </c:pt>
                <c:pt idx="11970">
                  <c:v>0.997</c:v>
                </c:pt>
                <c:pt idx="11971">
                  <c:v>0.997</c:v>
                </c:pt>
                <c:pt idx="11972">
                  <c:v>0.997</c:v>
                </c:pt>
                <c:pt idx="11973">
                  <c:v>0.997</c:v>
                </c:pt>
                <c:pt idx="11974">
                  <c:v>0.997</c:v>
                </c:pt>
                <c:pt idx="11975">
                  <c:v>0.997</c:v>
                </c:pt>
                <c:pt idx="11976">
                  <c:v>0.997</c:v>
                </c:pt>
                <c:pt idx="11977">
                  <c:v>0.997</c:v>
                </c:pt>
                <c:pt idx="11978">
                  <c:v>0.997</c:v>
                </c:pt>
                <c:pt idx="11979">
                  <c:v>0.997</c:v>
                </c:pt>
                <c:pt idx="11980">
                  <c:v>0.997</c:v>
                </c:pt>
                <c:pt idx="11981">
                  <c:v>0.997</c:v>
                </c:pt>
                <c:pt idx="11982">
                  <c:v>0.997</c:v>
                </c:pt>
                <c:pt idx="11983">
                  <c:v>0.997</c:v>
                </c:pt>
                <c:pt idx="11984">
                  <c:v>0.997</c:v>
                </c:pt>
                <c:pt idx="11985">
                  <c:v>0.997</c:v>
                </c:pt>
                <c:pt idx="11986">
                  <c:v>0.997</c:v>
                </c:pt>
                <c:pt idx="11987">
                  <c:v>0.997</c:v>
                </c:pt>
                <c:pt idx="11988">
                  <c:v>0.997</c:v>
                </c:pt>
                <c:pt idx="11989">
                  <c:v>0.997</c:v>
                </c:pt>
                <c:pt idx="11990">
                  <c:v>0.997</c:v>
                </c:pt>
                <c:pt idx="11991">
                  <c:v>0.997</c:v>
                </c:pt>
                <c:pt idx="11992">
                  <c:v>0.997</c:v>
                </c:pt>
                <c:pt idx="11993">
                  <c:v>0.997</c:v>
                </c:pt>
                <c:pt idx="11994">
                  <c:v>0.997</c:v>
                </c:pt>
                <c:pt idx="11995">
                  <c:v>0.997</c:v>
                </c:pt>
                <c:pt idx="11996">
                  <c:v>0.997</c:v>
                </c:pt>
                <c:pt idx="11997">
                  <c:v>0.997</c:v>
                </c:pt>
                <c:pt idx="11998">
                  <c:v>0.997</c:v>
                </c:pt>
                <c:pt idx="11999">
                  <c:v>0.997</c:v>
                </c:pt>
                <c:pt idx="12000">
                  <c:v>0.997</c:v>
                </c:pt>
                <c:pt idx="12001">
                  <c:v>0.997</c:v>
                </c:pt>
                <c:pt idx="12002">
                  <c:v>0.997</c:v>
                </c:pt>
                <c:pt idx="12003">
                  <c:v>0.997</c:v>
                </c:pt>
                <c:pt idx="12004">
                  <c:v>0.997</c:v>
                </c:pt>
                <c:pt idx="12005">
                  <c:v>0.997</c:v>
                </c:pt>
                <c:pt idx="12006">
                  <c:v>0.997</c:v>
                </c:pt>
                <c:pt idx="12007">
                  <c:v>0.997</c:v>
                </c:pt>
                <c:pt idx="12008">
                  <c:v>0.997</c:v>
                </c:pt>
                <c:pt idx="12009">
                  <c:v>0.997</c:v>
                </c:pt>
                <c:pt idx="12010">
                  <c:v>0.997</c:v>
                </c:pt>
                <c:pt idx="12011">
                  <c:v>0.997</c:v>
                </c:pt>
                <c:pt idx="12012">
                  <c:v>0.997</c:v>
                </c:pt>
                <c:pt idx="12013">
                  <c:v>0.997</c:v>
                </c:pt>
                <c:pt idx="12014">
                  <c:v>0.997</c:v>
                </c:pt>
                <c:pt idx="12015">
                  <c:v>0.997</c:v>
                </c:pt>
                <c:pt idx="12016">
                  <c:v>0.997</c:v>
                </c:pt>
                <c:pt idx="12017">
                  <c:v>0.997</c:v>
                </c:pt>
                <c:pt idx="12018">
                  <c:v>0.997</c:v>
                </c:pt>
                <c:pt idx="12019">
                  <c:v>0.997</c:v>
                </c:pt>
                <c:pt idx="12020">
                  <c:v>0.997</c:v>
                </c:pt>
                <c:pt idx="12021">
                  <c:v>0.997</c:v>
                </c:pt>
                <c:pt idx="12022">
                  <c:v>0.997</c:v>
                </c:pt>
                <c:pt idx="12023">
                  <c:v>0.997</c:v>
                </c:pt>
                <c:pt idx="12024">
                  <c:v>0.997</c:v>
                </c:pt>
                <c:pt idx="12025">
                  <c:v>0.997</c:v>
                </c:pt>
                <c:pt idx="12026">
                  <c:v>0.997</c:v>
                </c:pt>
                <c:pt idx="12027">
                  <c:v>0.997</c:v>
                </c:pt>
                <c:pt idx="12028">
                  <c:v>0.997</c:v>
                </c:pt>
                <c:pt idx="12029">
                  <c:v>0.997</c:v>
                </c:pt>
                <c:pt idx="12030">
                  <c:v>0.997</c:v>
                </c:pt>
                <c:pt idx="12031">
                  <c:v>0.997</c:v>
                </c:pt>
                <c:pt idx="12032">
                  <c:v>0.997</c:v>
                </c:pt>
                <c:pt idx="12033">
                  <c:v>0.997</c:v>
                </c:pt>
                <c:pt idx="12034">
                  <c:v>0.997</c:v>
                </c:pt>
                <c:pt idx="12035">
                  <c:v>0.997</c:v>
                </c:pt>
                <c:pt idx="12036">
                  <c:v>0.997</c:v>
                </c:pt>
                <c:pt idx="12037">
                  <c:v>0.997</c:v>
                </c:pt>
                <c:pt idx="12038">
                  <c:v>0.997</c:v>
                </c:pt>
                <c:pt idx="12039">
                  <c:v>0.997</c:v>
                </c:pt>
                <c:pt idx="12040">
                  <c:v>0.997</c:v>
                </c:pt>
                <c:pt idx="12041">
                  <c:v>0.997</c:v>
                </c:pt>
                <c:pt idx="12042">
                  <c:v>0.997</c:v>
                </c:pt>
                <c:pt idx="12043">
                  <c:v>0.997</c:v>
                </c:pt>
                <c:pt idx="12044">
                  <c:v>0.997</c:v>
                </c:pt>
                <c:pt idx="12045">
                  <c:v>0.997</c:v>
                </c:pt>
                <c:pt idx="12046">
                  <c:v>0.997</c:v>
                </c:pt>
                <c:pt idx="12047">
                  <c:v>0.997</c:v>
                </c:pt>
                <c:pt idx="12048">
                  <c:v>0.997</c:v>
                </c:pt>
                <c:pt idx="12049">
                  <c:v>0.997</c:v>
                </c:pt>
                <c:pt idx="12050">
                  <c:v>0.997</c:v>
                </c:pt>
                <c:pt idx="12051">
                  <c:v>0.997</c:v>
                </c:pt>
                <c:pt idx="12052">
                  <c:v>0.997</c:v>
                </c:pt>
                <c:pt idx="12053">
                  <c:v>0.997</c:v>
                </c:pt>
                <c:pt idx="12054">
                  <c:v>0.997</c:v>
                </c:pt>
                <c:pt idx="12055">
                  <c:v>0.997</c:v>
                </c:pt>
                <c:pt idx="12056">
                  <c:v>0.997</c:v>
                </c:pt>
                <c:pt idx="12057">
                  <c:v>0.997</c:v>
                </c:pt>
                <c:pt idx="12058">
                  <c:v>0.997</c:v>
                </c:pt>
                <c:pt idx="12059">
                  <c:v>0.997</c:v>
                </c:pt>
                <c:pt idx="12060">
                  <c:v>0.997</c:v>
                </c:pt>
                <c:pt idx="12061">
                  <c:v>0.997</c:v>
                </c:pt>
                <c:pt idx="12062">
                  <c:v>0.997</c:v>
                </c:pt>
                <c:pt idx="12063">
                  <c:v>0.997</c:v>
                </c:pt>
                <c:pt idx="12064">
                  <c:v>0.997</c:v>
                </c:pt>
                <c:pt idx="12065">
                  <c:v>0.997</c:v>
                </c:pt>
                <c:pt idx="12066">
                  <c:v>0.997</c:v>
                </c:pt>
                <c:pt idx="12067">
                  <c:v>0.997</c:v>
                </c:pt>
                <c:pt idx="12068">
                  <c:v>0.997</c:v>
                </c:pt>
                <c:pt idx="12069">
                  <c:v>0.997</c:v>
                </c:pt>
                <c:pt idx="12070">
                  <c:v>0.997</c:v>
                </c:pt>
                <c:pt idx="12071">
                  <c:v>0.997</c:v>
                </c:pt>
                <c:pt idx="12072">
                  <c:v>0.997</c:v>
                </c:pt>
                <c:pt idx="12073">
                  <c:v>0.997</c:v>
                </c:pt>
                <c:pt idx="12074">
                  <c:v>0.997</c:v>
                </c:pt>
                <c:pt idx="12075">
                  <c:v>0.997</c:v>
                </c:pt>
                <c:pt idx="12076">
                  <c:v>0.997</c:v>
                </c:pt>
                <c:pt idx="12077">
                  <c:v>0.997</c:v>
                </c:pt>
                <c:pt idx="12078">
                  <c:v>0.997</c:v>
                </c:pt>
                <c:pt idx="12079">
                  <c:v>0.997</c:v>
                </c:pt>
                <c:pt idx="12080">
                  <c:v>0.997</c:v>
                </c:pt>
                <c:pt idx="12081">
                  <c:v>0.997</c:v>
                </c:pt>
                <c:pt idx="12082">
                  <c:v>0.997</c:v>
                </c:pt>
                <c:pt idx="12083">
                  <c:v>0.997</c:v>
                </c:pt>
                <c:pt idx="12084">
                  <c:v>0.997</c:v>
                </c:pt>
                <c:pt idx="12085">
                  <c:v>0.997</c:v>
                </c:pt>
                <c:pt idx="12086">
                  <c:v>0.997</c:v>
                </c:pt>
                <c:pt idx="12087">
                  <c:v>0.997</c:v>
                </c:pt>
                <c:pt idx="12088">
                  <c:v>0.997</c:v>
                </c:pt>
                <c:pt idx="12089">
                  <c:v>0.997</c:v>
                </c:pt>
                <c:pt idx="12090">
                  <c:v>0.997</c:v>
                </c:pt>
                <c:pt idx="12091">
                  <c:v>0.997</c:v>
                </c:pt>
                <c:pt idx="12092">
                  <c:v>0.997</c:v>
                </c:pt>
                <c:pt idx="12093">
                  <c:v>0.997</c:v>
                </c:pt>
                <c:pt idx="12094">
                  <c:v>0.997</c:v>
                </c:pt>
                <c:pt idx="12095">
                  <c:v>0.997</c:v>
                </c:pt>
                <c:pt idx="12096">
                  <c:v>0.997</c:v>
                </c:pt>
                <c:pt idx="12097">
                  <c:v>0.997</c:v>
                </c:pt>
                <c:pt idx="12098">
                  <c:v>0.997</c:v>
                </c:pt>
                <c:pt idx="12099">
                  <c:v>0.997</c:v>
                </c:pt>
                <c:pt idx="12100">
                  <c:v>0.997</c:v>
                </c:pt>
                <c:pt idx="12101">
                  <c:v>0.997</c:v>
                </c:pt>
                <c:pt idx="12102">
                  <c:v>0.997</c:v>
                </c:pt>
                <c:pt idx="12103">
                  <c:v>0.997</c:v>
                </c:pt>
                <c:pt idx="12104">
                  <c:v>0.997</c:v>
                </c:pt>
                <c:pt idx="12105">
                  <c:v>0.997</c:v>
                </c:pt>
                <c:pt idx="12106">
                  <c:v>0.997</c:v>
                </c:pt>
                <c:pt idx="12107">
                  <c:v>0.997</c:v>
                </c:pt>
                <c:pt idx="12108">
                  <c:v>0.997</c:v>
                </c:pt>
                <c:pt idx="12109">
                  <c:v>0.997</c:v>
                </c:pt>
                <c:pt idx="12110">
                  <c:v>0.997</c:v>
                </c:pt>
                <c:pt idx="12111">
                  <c:v>0.997</c:v>
                </c:pt>
                <c:pt idx="12112">
                  <c:v>0.997</c:v>
                </c:pt>
                <c:pt idx="12113">
                  <c:v>0.997</c:v>
                </c:pt>
                <c:pt idx="12114">
                  <c:v>0.997</c:v>
                </c:pt>
                <c:pt idx="12115">
                  <c:v>0.997</c:v>
                </c:pt>
                <c:pt idx="12116">
                  <c:v>0.997</c:v>
                </c:pt>
                <c:pt idx="12117">
                  <c:v>0.997</c:v>
                </c:pt>
                <c:pt idx="12118">
                  <c:v>0.997</c:v>
                </c:pt>
                <c:pt idx="12119">
                  <c:v>0.997</c:v>
                </c:pt>
                <c:pt idx="12120">
                  <c:v>0.997</c:v>
                </c:pt>
                <c:pt idx="12121">
                  <c:v>0.997</c:v>
                </c:pt>
                <c:pt idx="12122">
                  <c:v>0.997</c:v>
                </c:pt>
                <c:pt idx="12123">
                  <c:v>0.997</c:v>
                </c:pt>
                <c:pt idx="12124">
                  <c:v>0.997</c:v>
                </c:pt>
                <c:pt idx="12125">
                  <c:v>0.997</c:v>
                </c:pt>
                <c:pt idx="12126">
                  <c:v>0.997</c:v>
                </c:pt>
                <c:pt idx="12127">
                  <c:v>0.997</c:v>
                </c:pt>
                <c:pt idx="12128">
                  <c:v>0.997</c:v>
                </c:pt>
                <c:pt idx="12129">
                  <c:v>0.997</c:v>
                </c:pt>
                <c:pt idx="12130">
                  <c:v>0.997</c:v>
                </c:pt>
                <c:pt idx="12131">
                  <c:v>0.997</c:v>
                </c:pt>
                <c:pt idx="12132">
                  <c:v>0.997</c:v>
                </c:pt>
                <c:pt idx="12133">
                  <c:v>0.997</c:v>
                </c:pt>
                <c:pt idx="12134">
                  <c:v>0.997</c:v>
                </c:pt>
                <c:pt idx="12135">
                  <c:v>0.997</c:v>
                </c:pt>
                <c:pt idx="12136">
                  <c:v>0.997</c:v>
                </c:pt>
                <c:pt idx="12137">
                  <c:v>0.997</c:v>
                </c:pt>
                <c:pt idx="12138">
                  <c:v>0.997</c:v>
                </c:pt>
                <c:pt idx="12139">
                  <c:v>0.997</c:v>
                </c:pt>
                <c:pt idx="12140">
                  <c:v>0.997</c:v>
                </c:pt>
                <c:pt idx="12141">
                  <c:v>0.997</c:v>
                </c:pt>
                <c:pt idx="12142">
                  <c:v>0.997</c:v>
                </c:pt>
                <c:pt idx="12143">
                  <c:v>0.997</c:v>
                </c:pt>
                <c:pt idx="12144">
                  <c:v>0.997</c:v>
                </c:pt>
                <c:pt idx="12145">
                  <c:v>0.997</c:v>
                </c:pt>
                <c:pt idx="12146">
                  <c:v>0.997</c:v>
                </c:pt>
                <c:pt idx="12147">
                  <c:v>0.997</c:v>
                </c:pt>
                <c:pt idx="12148">
                  <c:v>0.997</c:v>
                </c:pt>
                <c:pt idx="12149">
                  <c:v>0.997</c:v>
                </c:pt>
                <c:pt idx="12150">
                  <c:v>0.997</c:v>
                </c:pt>
                <c:pt idx="12151">
                  <c:v>0.997</c:v>
                </c:pt>
                <c:pt idx="12152">
                  <c:v>0.997</c:v>
                </c:pt>
                <c:pt idx="12153">
                  <c:v>0.997</c:v>
                </c:pt>
                <c:pt idx="12154">
                  <c:v>0.997</c:v>
                </c:pt>
                <c:pt idx="12155">
                  <c:v>0.997</c:v>
                </c:pt>
                <c:pt idx="12156">
                  <c:v>0.997</c:v>
                </c:pt>
                <c:pt idx="12157">
                  <c:v>0.997</c:v>
                </c:pt>
                <c:pt idx="12158">
                  <c:v>0.997</c:v>
                </c:pt>
                <c:pt idx="12159">
                  <c:v>0.997</c:v>
                </c:pt>
                <c:pt idx="12160">
                  <c:v>0.997</c:v>
                </c:pt>
                <c:pt idx="12161">
                  <c:v>0.997</c:v>
                </c:pt>
                <c:pt idx="12162">
                  <c:v>0.997</c:v>
                </c:pt>
                <c:pt idx="12163">
                  <c:v>0.997</c:v>
                </c:pt>
                <c:pt idx="12164">
                  <c:v>0.997</c:v>
                </c:pt>
                <c:pt idx="12165">
                  <c:v>0.997</c:v>
                </c:pt>
                <c:pt idx="12166">
                  <c:v>0.997</c:v>
                </c:pt>
                <c:pt idx="12167">
                  <c:v>0.997</c:v>
                </c:pt>
                <c:pt idx="12168">
                  <c:v>0.997</c:v>
                </c:pt>
                <c:pt idx="12169">
                  <c:v>0.997</c:v>
                </c:pt>
                <c:pt idx="12170">
                  <c:v>0.997</c:v>
                </c:pt>
                <c:pt idx="12171">
                  <c:v>0.997</c:v>
                </c:pt>
                <c:pt idx="12172">
                  <c:v>0.997</c:v>
                </c:pt>
                <c:pt idx="12173">
                  <c:v>0.997</c:v>
                </c:pt>
                <c:pt idx="12174">
                  <c:v>0.997</c:v>
                </c:pt>
                <c:pt idx="12175">
                  <c:v>0.997</c:v>
                </c:pt>
                <c:pt idx="12176">
                  <c:v>0.997</c:v>
                </c:pt>
                <c:pt idx="12177">
                  <c:v>0.997</c:v>
                </c:pt>
                <c:pt idx="12178">
                  <c:v>0.997</c:v>
                </c:pt>
                <c:pt idx="12179">
                  <c:v>0.997</c:v>
                </c:pt>
                <c:pt idx="12180">
                  <c:v>0.997</c:v>
                </c:pt>
                <c:pt idx="12181">
                  <c:v>0.997</c:v>
                </c:pt>
                <c:pt idx="12182">
                  <c:v>0.997</c:v>
                </c:pt>
                <c:pt idx="12183">
                  <c:v>0.997</c:v>
                </c:pt>
                <c:pt idx="12184">
                  <c:v>0.997</c:v>
                </c:pt>
                <c:pt idx="12185">
                  <c:v>0.997</c:v>
                </c:pt>
                <c:pt idx="12186">
                  <c:v>0.997</c:v>
                </c:pt>
                <c:pt idx="12187">
                  <c:v>0.997</c:v>
                </c:pt>
                <c:pt idx="12188">
                  <c:v>0.997</c:v>
                </c:pt>
                <c:pt idx="12189">
                  <c:v>0.997</c:v>
                </c:pt>
                <c:pt idx="12190">
                  <c:v>0.997</c:v>
                </c:pt>
                <c:pt idx="12191">
                  <c:v>0.997</c:v>
                </c:pt>
                <c:pt idx="12192">
                  <c:v>0.997</c:v>
                </c:pt>
                <c:pt idx="12193">
                  <c:v>0.997</c:v>
                </c:pt>
                <c:pt idx="12194">
                  <c:v>0.997</c:v>
                </c:pt>
                <c:pt idx="12195">
                  <c:v>0.997</c:v>
                </c:pt>
                <c:pt idx="12196">
                  <c:v>0.997</c:v>
                </c:pt>
                <c:pt idx="12197">
                  <c:v>0.997</c:v>
                </c:pt>
                <c:pt idx="12198">
                  <c:v>0.997</c:v>
                </c:pt>
                <c:pt idx="12199">
                  <c:v>0.997</c:v>
                </c:pt>
                <c:pt idx="12200">
                  <c:v>0.997</c:v>
                </c:pt>
                <c:pt idx="12201">
                  <c:v>0.997</c:v>
                </c:pt>
                <c:pt idx="12202">
                  <c:v>0.997</c:v>
                </c:pt>
                <c:pt idx="12203">
                  <c:v>0.997</c:v>
                </c:pt>
                <c:pt idx="12204">
                  <c:v>0.997</c:v>
                </c:pt>
                <c:pt idx="12205">
                  <c:v>0.997</c:v>
                </c:pt>
                <c:pt idx="12206">
                  <c:v>0.997</c:v>
                </c:pt>
                <c:pt idx="12207">
                  <c:v>0.997</c:v>
                </c:pt>
                <c:pt idx="12208">
                  <c:v>0.997</c:v>
                </c:pt>
                <c:pt idx="12209">
                  <c:v>0.997</c:v>
                </c:pt>
                <c:pt idx="12210">
                  <c:v>0.997</c:v>
                </c:pt>
                <c:pt idx="12211">
                  <c:v>0.997</c:v>
                </c:pt>
                <c:pt idx="12212">
                  <c:v>0.997</c:v>
                </c:pt>
                <c:pt idx="12213">
                  <c:v>0.997</c:v>
                </c:pt>
                <c:pt idx="12214">
                  <c:v>0.997</c:v>
                </c:pt>
                <c:pt idx="12215">
                  <c:v>0.997</c:v>
                </c:pt>
                <c:pt idx="12216">
                  <c:v>0.997</c:v>
                </c:pt>
                <c:pt idx="12217">
                  <c:v>0.997</c:v>
                </c:pt>
                <c:pt idx="12218">
                  <c:v>0.997</c:v>
                </c:pt>
                <c:pt idx="12219">
                  <c:v>0.997</c:v>
                </c:pt>
                <c:pt idx="12220">
                  <c:v>0.997</c:v>
                </c:pt>
                <c:pt idx="12221">
                  <c:v>0.997</c:v>
                </c:pt>
                <c:pt idx="12222">
                  <c:v>0.997</c:v>
                </c:pt>
                <c:pt idx="12223">
                  <c:v>0.997</c:v>
                </c:pt>
                <c:pt idx="12224">
                  <c:v>0.997</c:v>
                </c:pt>
                <c:pt idx="12225">
                  <c:v>0.997</c:v>
                </c:pt>
                <c:pt idx="12226">
                  <c:v>0.997</c:v>
                </c:pt>
                <c:pt idx="12227">
                  <c:v>0.997</c:v>
                </c:pt>
                <c:pt idx="12228">
                  <c:v>0.997</c:v>
                </c:pt>
                <c:pt idx="12229">
                  <c:v>0.997</c:v>
                </c:pt>
                <c:pt idx="12230">
                  <c:v>0.997</c:v>
                </c:pt>
                <c:pt idx="12231">
                  <c:v>0.997</c:v>
                </c:pt>
                <c:pt idx="12232">
                  <c:v>0.997</c:v>
                </c:pt>
                <c:pt idx="12233">
                  <c:v>0.997</c:v>
                </c:pt>
                <c:pt idx="12234">
                  <c:v>0.997</c:v>
                </c:pt>
                <c:pt idx="12235">
                  <c:v>0.997</c:v>
                </c:pt>
                <c:pt idx="12236">
                  <c:v>0.997</c:v>
                </c:pt>
                <c:pt idx="12237">
                  <c:v>0.997</c:v>
                </c:pt>
                <c:pt idx="12238">
                  <c:v>0.997</c:v>
                </c:pt>
                <c:pt idx="12239">
                  <c:v>0.997</c:v>
                </c:pt>
                <c:pt idx="12240">
                  <c:v>0.997</c:v>
                </c:pt>
                <c:pt idx="12241">
                  <c:v>0.997</c:v>
                </c:pt>
                <c:pt idx="12242">
                  <c:v>0.997</c:v>
                </c:pt>
                <c:pt idx="12243">
                  <c:v>0.997</c:v>
                </c:pt>
                <c:pt idx="12244">
                  <c:v>0.997</c:v>
                </c:pt>
                <c:pt idx="12245">
                  <c:v>0.997</c:v>
                </c:pt>
                <c:pt idx="12246">
                  <c:v>0.997</c:v>
                </c:pt>
                <c:pt idx="12247">
                  <c:v>0.997</c:v>
                </c:pt>
                <c:pt idx="12248">
                  <c:v>0.997</c:v>
                </c:pt>
                <c:pt idx="12249">
                  <c:v>0.997</c:v>
                </c:pt>
                <c:pt idx="12250">
                  <c:v>0.997</c:v>
                </c:pt>
                <c:pt idx="12251">
                  <c:v>0.997</c:v>
                </c:pt>
                <c:pt idx="12252">
                  <c:v>0.997</c:v>
                </c:pt>
                <c:pt idx="12253">
                  <c:v>0.997</c:v>
                </c:pt>
                <c:pt idx="12254">
                  <c:v>0.997</c:v>
                </c:pt>
                <c:pt idx="12255">
                  <c:v>0.997</c:v>
                </c:pt>
                <c:pt idx="12256">
                  <c:v>0.997</c:v>
                </c:pt>
                <c:pt idx="12257">
                  <c:v>0.997</c:v>
                </c:pt>
                <c:pt idx="12258">
                  <c:v>0.997</c:v>
                </c:pt>
                <c:pt idx="12259">
                  <c:v>0.997</c:v>
                </c:pt>
                <c:pt idx="12260">
                  <c:v>0.997</c:v>
                </c:pt>
                <c:pt idx="12261">
                  <c:v>0.997</c:v>
                </c:pt>
                <c:pt idx="12262">
                  <c:v>0.997</c:v>
                </c:pt>
                <c:pt idx="12263">
                  <c:v>0.997</c:v>
                </c:pt>
                <c:pt idx="12264">
                  <c:v>0.997</c:v>
                </c:pt>
                <c:pt idx="12265">
                  <c:v>0.997</c:v>
                </c:pt>
                <c:pt idx="12266">
                  <c:v>0.997</c:v>
                </c:pt>
                <c:pt idx="12267">
                  <c:v>0.997</c:v>
                </c:pt>
                <c:pt idx="12268">
                  <c:v>0.997</c:v>
                </c:pt>
                <c:pt idx="12269">
                  <c:v>0.997</c:v>
                </c:pt>
                <c:pt idx="12270">
                  <c:v>0.997</c:v>
                </c:pt>
                <c:pt idx="12271">
                  <c:v>0.997</c:v>
                </c:pt>
                <c:pt idx="12272">
                  <c:v>0.997</c:v>
                </c:pt>
                <c:pt idx="12273">
                  <c:v>0.997</c:v>
                </c:pt>
                <c:pt idx="12274">
                  <c:v>0.997</c:v>
                </c:pt>
                <c:pt idx="12275">
                  <c:v>0.997</c:v>
                </c:pt>
                <c:pt idx="12276">
                  <c:v>0.997</c:v>
                </c:pt>
                <c:pt idx="12277">
                  <c:v>0.997</c:v>
                </c:pt>
                <c:pt idx="12278">
                  <c:v>0.997</c:v>
                </c:pt>
                <c:pt idx="12279">
                  <c:v>0.997</c:v>
                </c:pt>
                <c:pt idx="12280">
                  <c:v>0.997</c:v>
                </c:pt>
                <c:pt idx="12281">
                  <c:v>0.997</c:v>
                </c:pt>
                <c:pt idx="12282">
                  <c:v>0.997</c:v>
                </c:pt>
                <c:pt idx="12283">
                  <c:v>0.997</c:v>
                </c:pt>
                <c:pt idx="12284">
                  <c:v>0.997</c:v>
                </c:pt>
                <c:pt idx="12285">
                  <c:v>0.997</c:v>
                </c:pt>
                <c:pt idx="12286">
                  <c:v>0.997</c:v>
                </c:pt>
                <c:pt idx="12287">
                  <c:v>0.997</c:v>
                </c:pt>
                <c:pt idx="12288">
                  <c:v>0.997</c:v>
                </c:pt>
                <c:pt idx="12289">
                  <c:v>0.997</c:v>
                </c:pt>
                <c:pt idx="12290">
                  <c:v>0.997</c:v>
                </c:pt>
                <c:pt idx="12291">
                  <c:v>0.997</c:v>
                </c:pt>
                <c:pt idx="12292">
                  <c:v>0.997</c:v>
                </c:pt>
                <c:pt idx="12293">
                  <c:v>0.997</c:v>
                </c:pt>
                <c:pt idx="12294">
                  <c:v>0.997</c:v>
                </c:pt>
                <c:pt idx="12295">
                  <c:v>0.997</c:v>
                </c:pt>
                <c:pt idx="12296">
                  <c:v>0.997</c:v>
                </c:pt>
                <c:pt idx="12297">
                  <c:v>0.997</c:v>
                </c:pt>
                <c:pt idx="12298">
                  <c:v>0.997</c:v>
                </c:pt>
                <c:pt idx="12299">
                  <c:v>0.997</c:v>
                </c:pt>
                <c:pt idx="12300">
                  <c:v>0.997</c:v>
                </c:pt>
                <c:pt idx="12301">
                  <c:v>0.997</c:v>
                </c:pt>
                <c:pt idx="12302">
                  <c:v>0.997</c:v>
                </c:pt>
                <c:pt idx="12303">
                  <c:v>0.997</c:v>
                </c:pt>
                <c:pt idx="12304">
                  <c:v>0.997</c:v>
                </c:pt>
                <c:pt idx="12305">
                  <c:v>0.997</c:v>
                </c:pt>
                <c:pt idx="12306">
                  <c:v>0.997</c:v>
                </c:pt>
                <c:pt idx="12307">
                  <c:v>0.997</c:v>
                </c:pt>
                <c:pt idx="12308">
                  <c:v>0.997</c:v>
                </c:pt>
                <c:pt idx="12309">
                  <c:v>0.997</c:v>
                </c:pt>
                <c:pt idx="12310">
                  <c:v>0.997</c:v>
                </c:pt>
                <c:pt idx="12311">
                  <c:v>0.997</c:v>
                </c:pt>
                <c:pt idx="12312">
                  <c:v>0.997</c:v>
                </c:pt>
                <c:pt idx="12313">
                  <c:v>0.997</c:v>
                </c:pt>
                <c:pt idx="12314">
                  <c:v>0.997</c:v>
                </c:pt>
                <c:pt idx="12315">
                  <c:v>0.997</c:v>
                </c:pt>
                <c:pt idx="12316">
                  <c:v>0.997</c:v>
                </c:pt>
                <c:pt idx="12317">
                  <c:v>0.997</c:v>
                </c:pt>
                <c:pt idx="12318">
                  <c:v>0.997</c:v>
                </c:pt>
                <c:pt idx="12319">
                  <c:v>0.997</c:v>
                </c:pt>
                <c:pt idx="12320">
                  <c:v>0.997</c:v>
                </c:pt>
                <c:pt idx="12321">
                  <c:v>0.997</c:v>
                </c:pt>
                <c:pt idx="12322">
                  <c:v>0.997</c:v>
                </c:pt>
                <c:pt idx="12323">
                  <c:v>0.997</c:v>
                </c:pt>
                <c:pt idx="12324">
                  <c:v>0.997</c:v>
                </c:pt>
                <c:pt idx="12325">
                  <c:v>0.997</c:v>
                </c:pt>
                <c:pt idx="12326">
                  <c:v>0.997</c:v>
                </c:pt>
                <c:pt idx="12327">
                  <c:v>0.997</c:v>
                </c:pt>
                <c:pt idx="12328">
                  <c:v>0.997</c:v>
                </c:pt>
                <c:pt idx="12329">
                  <c:v>0.997</c:v>
                </c:pt>
                <c:pt idx="12330">
                  <c:v>0.997</c:v>
                </c:pt>
                <c:pt idx="12331">
                  <c:v>0.997</c:v>
                </c:pt>
                <c:pt idx="12332">
                  <c:v>0.997</c:v>
                </c:pt>
                <c:pt idx="12333">
                  <c:v>0.997</c:v>
                </c:pt>
                <c:pt idx="12334">
                  <c:v>0.997</c:v>
                </c:pt>
                <c:pt idx="12335">
                  <c:v>0.997</c:v>
                </c:pt>
                <c:pt idx="12336">
                  <c:v>0.997</c:v>
                </c:pt>
                <c:pt idx="12337">
                  <c:v>0.997</c:v>
                </c:pt>
                <c:pt idx="12338">
                  <c:v>0.997</c:v>
                </c:pt>
                <c:pt idx="12339">
                  <c:v>0.997</c:v>
                </c:pt>
                <c:pt idx="12340">
                  <c:v>0.997</c:v>
                </c:pt>
                <c:pt idx="12341">
                  <c:v>0.997</c:v>
                </c:pt>
                <c:pt idx="12342">
                  <c:v>0.997</c:v>
                </c:pt>
                <c:pt idx="12343">
                  <c:v>0.997</c:v>
                </c:pt>
                <c:pt idx="12344">
                  <c:v>0.997</c:v>
                </c:pt>
                <c:pt idx="12345">
                  <c:v>0.997</c:v>
                </c:pt>
                <c:pt idx="12346">
                  <c:v>0.997</c:v>
                </c:pt>
                <c:pt idx="12347">
                  <c:v>0.997</c:v>
                </c:pt>
                <c:pt idx="12348">
                  <c:v>0.997</c:v>
                </c:pt>
                <c:pt idx="12349">
                  <c:v>0.997</c:v>
                </c:pt>
                <c:pt idx="12350">
                  <c:v>0.997</c:v>
                </c:pt>
                <c:pt idx="12351">
                  <c:v>0.997</c:v>
                </c:pt>
                <c:pt idx="12352">
                  <c:v>0.997</c:v>
                </c:pt>
                <c:pt idx="12353">
                  <c:v>0.996</c:v>
                </c:pt>
                <c:pt idx="12354">
                  <c:v>0.996</c:v>
                </c:pt>
                <c:pt idx="12355">
                  <c:v>0.996</c:v>
                </c:pt>
                <c:pt idx="12356">
                  <c:v>0.996</c:v>
                </c:pt>
                <c:pt idx="12357">
                  <c:v>0.996</c:v>
                </c:pt>
                <c:pt idx="12358">
                  <c:v>0.996</c:v>
                </c:pt>
                <c:pt idx="12359">
                  <c:v>0.996</c:v>
                </c:pt>
                <c:pt idx="12360">
                  <c:v>0.996</c:v>
                </c:pt>
                <c:pt idx="12361">
                  <c:v>0.996</c:v>
                </c:pt>
                <c:pt idx="12362">
                  <c:v>0.996</c:v>
                </c:pt>
                <c:pt idx="12363">
                  <c:v>0.996</c:v>
                </c:pt>
                <c:pt idx="12364">
                  <c:v>0.996</c:v>
                </c:pt>
                <c:pt idx="12365">
                  <c:v>0.996</c:v>
                </c:pt>
                <c:pt idx="12366">
                  <c:v>0.996</c:v>
                </c:pt>
                <c:pt idx="12367">
                  <c:v>0.996</c:v>
                </c:pt>
                <c:pt idx="12368">
                  <c:v>0.996</c:v>
                </c:pt>
                <c:pt idx="12369">
                  <c:v>0.996</c:v>
                </c:pt>
                <c:pt idx="12370">
                  <c:v>0.996</c:v>
                </c:pt>
                <c:pt idx="12371">
                  <c:v>0.996</c:v>
                </c:pt>
                <c:pt idx="12372">
                  <c:v>0.996</c:v>
                </c:pt>
                <c:pt idx="12373">
                  <c:v>0.996</c:v>
                </c:pt>
                <c:pt idx="12374">
                  <c:v>0.996</c:v>
                </c:pt>
                <c:pt idx="12375">
                  <c:v>0.996</c:v>
                </c:pt>
                <c:pt idx="12376">
                  <c:v>0.996</c:v>
                </c:pt>
                <c:pt idx="12377">
                  <c:v>0.996</c:v>
                </c:pt>
                <c:pt idx="12378">
                  <c:v>0.996</c:v>
                </c:pt>
                <c:pt idx="12379">
                  <c:v>0.996</c:v>
                </c:pt>
                <c:pt idx="12380">
                  <c:v>0.996</c:v>
                </c:pt>
                <c:pt idx="12381">
                  <c:v>0.996</c:v>
                </c:pt>
                <c:pt idx="12382">
                  <c:v>0.996</c:v>
                </c:pt>
                <c:pt idx="12383">
                  <c:v>0.996</c:v>
                </c:pt>
                <c:pt idx="12384">
                  <c:v>0.996</c:v>
                </c:pt>
                <c:pt idx="12385">
                  <c:v>0.996</c:v>
                </c:pt>
                <c:pt idx="12386">
                  <c:v>0.996</c:v>
                </c:pt>
                <c:pt idx="12387">
                  <c:v>0.996</c:v>
                </c:pt>
                <c:pt idx="12388">
                  <c:v>0.996</c:v>
                </c:pt>
                <c:pt idx="12389">
                  <c:v>0.996</c:v>
                </c:pt>
                <c:pt idx="12390">
                  <c:v>0.996</c:v>
                </c:pt>
                <c:pt idx="12391">
                  <c:v>0.996</c:v>
                </c:pt>
                <c:pt idx="12392">
                  <c:v>0.996</c:v>
                </c:pt>
                <c:pt idx="12393">
                  <c:v>0.996</c:v>
                </c:pt>
                <c:pt idx="12394">
                  <c:v>0.996</c:v>
                </c:pt>
                <c:pt idx="12395">
                  <c:v>0.996</c:v>
                </c:pt>
                <c:pt idx="12396">
                  <c:v>0.996</c:v>
                </c:pt>
                <c:pt idx="12397">
                  <c:v>0.996</c:v>
                </c:pt>
                <c:pt idx="12398">
                  <c:v>0.996</c:v>
                </c:pt>
                <c:pt idx="12399">
                  <c:v>0.996</c:v>
                </c:pt>
                <c:pt idx="12400">
                  <c:v>0.996</c:v>
                </c:pt>
                <c:pt idx="12401">
                  <c:v>0.996</c:v>
                </c:pt>
                <c:pt idx="12402">
                  <c:v>0.996</c:v>
                </c:pt>
                <c:pt idx="12403">
                  <c:v>0.996</c:v>
                </c:pt>
                <c:pt idx="12404">
                  <c:v>0.996</c:v>
                </c:pt>
                <c:pt idx="12405">
                  <c:v>0.996</c:v>
                </c:pt>
                <c:pt idx="12406">
                  <c:v>0.996</c:v>
                </c:pt>
                <c:pt idx="12407">
                  <c:v>0.996</c:v>
                </c:pt>
                <c:pt idx="12408">
                  <c:v>0.996</c:v>
                </c:pt>
                <c:pt idx="12409">
                  <c:v>0.996</c:v>
                </c:pt>
                <c:pt idx="12410">
                  <c:v>0.996</c:v>
                </c:pt>
                <c:pt idx="12411">
                  <c:v>0.996</c:v>
                </c:pt>
                <c:pt idx="12412">
                  <c:v>0.996</c:v>
                </c:pt>
                <c:pt idx="12413">
                  <c:v>0.996</c:v>
                </c:pt>
                <c:pt idx="12414">
                  <c:v>0.996</c:v>
                </c:pt>
                <c:pt idx="12415">
                  <c:v>0.996</c:v>
                </c:pt>
                <c:pt idx="12416">
                  <c:v>0.996</c:v>
                </c:pt>
                <c:pt idx="12417">
                  <c:v>0.996</c:v>
                </c:pt>
                <c:pt idx="12418">
                  <c:v>0.996</c:v>
                </c:pt>
                <c:pt idx="12419">
                  <c:v>0.996</c:v>
                </c:pt>
                <c:pt idx="12420">
                  <c:v>0.996</c:v>
                </c:pt>
                <c:pt idx="12421">
                  <c:v>0.996</c:v>
                </c:pt>
                <c:pt idx="12422">
                  <c:v>0.996</c:v>
                </c:pt>
                <c:pt idx="12423">
                  <c:v>0.996</c:v>
                </c:pt>
                <c:pt idx="12424">
                  <c:v>0.996</c:v>
                </c:pt>
                <c:pt idx="12425">
                  <c:v>0.996</c:v>
                </c:pt>
                <c:pt idx="12426">
                  <c:v>0.996</c:v>
                </c:pt>
                <c:pt idx="12427">
                  <c:v>0.996</c:v>
                </c:pt>
                <c:pt idx="12428">
                  <c:v>0.996</c:v>
                </c:pt>
                <c:pt idx="12429">
                  <c:v>0.996</c:v>
                </c:pt>
                <c:pt idx="12430">
                  <c:v>0.996</c:v>
                </c:pt>
                <c:pt idx="12431">
                  <c:v>0.996</c:v>
                </c:pt>
                <c:pt idx="12432">
                  <c:v>0.996</c:v>
                </c:pt>
                <c:pt idx="12433">
                  <c:v>0.996</c:v>
                </c:pt>
                <c:pt idx="12434">
                  <c:v>0.996</c:v>
                </c:pt>
                <c:pt idx="12435">
                  <c:v>0.996</c:v>
                </c:pt>
                <c:pt idx="12436">
                  <c:v>0.996</c:v>
                </c:pt>
                <c:pt idx="12437">
                  <c:v>0.996</c:v>
                </c:pt>
                <c:pt idx="12438">
                  <c:v>0.996</c:v>
                </c:pt>
                <c:pt idx="12439">
                  <c:v>0.996</c:v>
                </c:pt>
                <c:pt idx="12440">
                  <c:v>0.996</c:v>
                </c:pt>
                <c:pt idx="12441">
                  <c:v>0.996</c:v>
                </c:pt>
                <c:pt idx="12442">
                  <c:v>0.996</c:v>
                </c:pt>
                <c:pt idx="12443">
                  <c:v>0.996</c:v>
                </c:pt>
                <c:pt idx="12444">
                  <c:v>0.996</c:v>
                </c:pt>
                <c:pt idx="12445">
                  <c:v>0.996</c:v>
                </c:pt>
                <c:pt idx="12446">
                  <c:v>0.996</c:v>
                </c:pt>
                <c:pt idx="12447">
                  <c:v>0.996</c:v>
                </c:pt>
                <c:pt idx="12448">
                  <c:v>0.996</c:v>
                </c:pt>
                <c:pt idx="12449">
                  <c:v>0.996</c:v>
                </c:pt>
                <c:pt idx="12450">
                  <c:v>0.996</c:v>
                </c:pt>
                <c:pt idx="12451">
                  <c:v>0.996</c:v>
                </c:pt>
                <c:pt idx="12452">
                  <c:v>0.996</c:v>
                </c:pt>
                <c:pt idx="12453">
                  <c:v>0.996</c:v>
                </c:pt>
                <c:pt idx="12454">
                  <c:v>0.996</c:v>
                </c:pt>
                <c:pt idx="12455">
                  <c:v>0.996</c:v>
                </c:pt>
                <c:pt idx="12456">
                  <c:v>0.996</c:v>
                </c:pt>
                <c:pt idx="12457">
                  <c:v>0.996</c:v>
                </c:pt>
                <c:pt idx="12458">
                  <c:v>0.996</c:v>
                </c:pt>
                <c:pt idx="12459">
                  <c:v>0.996</c:v>
                </c:pt>
                <c:pt idx="12460">
                  <c:v>0.996</c:v>
                </c:pt>
                <c:pt idx="12461">
                  <c:v>0.996</c:v>
                </c:pt>
                <c:pt idx="12462">
                  <c:v>0.996</c:v>
                </c:pt>
                <c:pt idx="12463">
                  <c:v>0.996</c:v>
                </c:pt>
                <c:pt idx="12464">
                  <c:v>0.996</c:v>
                </c:pt>
                <c:pt idx="12465">
                  <c:v>0.996</c:v>
                </c:pt>
                <c:pt idx="12466">
                  <c:v>0.996</c:v>
                </c:pt>
                <c:pt idx="12467">
                  <c:v>0.996</c:v>
                </c:pt>
                <c:pt idx="12468">
                  <c:v>0.996</c:v>
                </c:pt>
                <c:pt idx="12469">
                  <c:v>0.996</c:v>
                </c:pt>
                <c:pt idx="12470">
                  <c:v>0.996</c:v>
                </c:pt>
                <c:pt idx="12471">
                  <c:v>0.996</c:v>
                </c:pt>
                <c:pt idx="12472">
                  <c:v>0.996</c:v>
                </c:pt>
                <c:pt idx="12473">
                  <c:v>0.996</c:v>
                </c:pt>
                <c:pt idx="12474">
                  <c:v>0.996</c:v>
                </c:pt>
                <c:pt idx="12475">
                  <c:v>0.996</c:v>
                </c:pt>
                <c:pt idx="12476">
                  <c:v>0.996</c:v>
                </c:pt>
                <c:pt idx="12477">
                  <c:v>0.996</c:v>
                </c:pt>
                <c:pt idx="12478">
                  <c:v>0.996</c:v>
                </c:pt>
                <c:pt idx="12479">
                  <c:v>0.996</c:v>
                </c:pt>
                <c:pt idx="12480">
                  <c:v>0.996</c:v>
                </c:pt>
                <c:pt idx="12481">
                  <c:v>0.996</c:v>
                </c:pt>
                <c:pt idx="12482">
                  <c:v>0.996</c:v>
                </c:pt>
                <c:pt idx="12483">
                  <c:v>0.996</c:v>
                </c:pt>
                <c:pt idx="12484">
                  <c:v>0.996</c:v>
                </c:pt>
                <c:pt idx="12485">
                  <c:v>0.996</c:v>
                </c:pt>
                <c:pt idx="12486">
                  <c:v>0.996</c:v>
                </c:pt>
                <c:pt idx="12487">
                  <c:v>0.996</c:v>
                </c:pt>
                <c:pt idx="12488">
                  <c:v>0.996</c:v>
                </c:pt>
                <c:pt idx="12489">
                  <c:v>0.996</c:v>
                </c:pt>
                <c:pt idx="12490">
                  <c:v>0.996</c:v>
                </c:pt>
                <c:pt idx="12491">
                  <c:v>0.996</c:v>
                </c:pt>
                <c:pt idx="12492">
                  <c:v>0.996</c:v>
                </c:pt>
                <c:pt idx="12493">
                  <c:v>0.996</c:v>
                </c:pt>
                <c:pt idx="12494">
                  <c:v>0.996</c:v>
                </c:pt>
                <c:pt idx="12495">
                  <c:v>0.996</c:v>
                </c:pt>
                <c:pt idx="12496">
                  <c:v>0.996</c:v>
                </c:pt>
                <c:pt idx="12497">
                  <c:v>0.996</c:v>
                </c:pt>
                <c:pt idx="12498">
                  <c:v>0.996</c:v>
                </c:pt>
                <c:pt idx="12499">
                  <c:v>0.996</c:v>
                </c:pt>
                <c:pt idx="12500">
                  <c:v>0.996</c:v>
                </c:pt>
                <c:pt idx="12501">
                  <c:v>0.996</c:v>
                </c:pt>
                <c:pt idx="12502">
                  <c:v>0.996</c:v>
                </c:pt>
                <c:pt idx="12503">
                  <c:v>0.996</c:v>
                </c:pt>
                <c:pt idx="12504">
                  <c:v>0.996</c:v>
                </c:pt>
                <c:pt idx="12505">
                  <c:v>0.996</c:v>
                </c:pt>
                <c:pt idx="12506">
                  <c:v>0.996</c:v>
                </c:pt>
                <c:pt idx="12507">
                  <c:v>0.996</c:v>
                </c:pt>
                <c:pt idx="12508">
                  <c:v>0.996</c:v>
                </c:pt>
                <c:pt idx="12509">
                  <c:v>0.996</c:v>
                </c:pt>
                <c:pt idx="12510">
                  <c:v>0.996</c:v>
                </c:pt>
                <c:pt idx="12511">
                  <c:v>0.996</c:v>
                </c:pt>
                <c:pt idx="12512">
                  <c:v>0.996</c:v>
                </c:pt>
                <c:pt idx="12513">
                  <c:v>0.996</c:v>
                </c:pt>
                <c:pt idx="12514">
                  <c:v>0.996</c:v>
                </c:pt>
                <c:pt idx="12515">
                  <c:v>0.996</c:v>
                </c:pt>
                <c:pt idx="12516">
                  <c:v>0.996</c:v>
                </c:pt>
                <c:pt idx="12517">
                  <c:v>0.996</c:v>
                </c:pt>
                <c:pt idx="12518">
                  <c:v>0.996</c:v>
                </c:pt>
                <c:pt idx="12519">
                  <c:v>0.996</c:v>
                </c:pt>
                <c:pt idx="12520">
                  <c:v>0.996</c:v>
                </c:pt>
                <c:pt idx="12521">
                  <c:v>0.996</c:v>
                </c:pt>
                <c:pt idx="12522">
                  <c:v>0.996</c:v>
                </c:pt>
                <c:pt idx="12523">
                  <c:v>0.996</c:v>
                </c:pt>
                <c:pt idx="12524">
                  <c:v>0.996</c:v>
                </c:pt>
                <c:pt idx="12525">
                  <c:v>0.996</c:v>
                </c:pt>
                <c:pt idx="12526">
                  <c:v>0.996</c:v>
                </c:pt>
                <c:pt idx="12527">
                  <c:v>0.996</c:v>
                </c:pt>
                <c:pt idx="12528">
                  <c:v>0.996</c:v>
                </c:pt>
                <c:pt idx="12529">
                  <c:v>0.996</c:v>
                </c:pt>
                <c:pt idx="12530">
                  <c:v>0.996</c:v>
                </c:pt>
                <c:pt idx="12531">
                  <c:v>0.996</c:v>
                </c:pt>
                <c:pt idx="12532">
                  <c:v>0.996</c:v>
                </c:pt>
                <c:pt idx="12533">
                  <c:v>0.996</c:v>
                </c:pt>
                <c:pt idx="12534">
                  <c:v>0.996</c:v>
                </c:pt>
                <c:pt idx="12535">
                  <c:v>0.996</c:v>
                </c:pt>
                <c:pt idx="12536">
                  <c:v>0.996</c:v>
                </c:pt>
                <c:pt idx="12537">
                  <c:v>0.996</c:v>
                </c:pt>
                <c:pt idx="12538">
                  <c:v>0.996</c:v>
                </c:pt>
                <c:pt idx="12539">
                  <c:v>0.996</c:v>
                </c:pt>
                <c:pt idx="12540">
                  <c:v>0.996</c:v>
                </c:pt>
                <c:pt idx="12541">
                  <c:v>0.996</c:v>
                </c:pt>
                <c:pt idx="12542">
                  <c:v>0.996</c:v>
                </c:pt>
                <c:pt idx="12543">
                  <c:v>0.996</c:v>
                </c:pt>
                <c:pt idx="12544">
                  <c:v>0.996</c:v>
                </c:pt>
                <c:pt idx="12545">
                  <c:v>0.996</c:v>
                </c:pt>
                <c:pt idx="12546">
                  <c:v>0.996</c:v>
                </c:pt>
                <c:pt idx="12547">
                  <c:v>0.996</c:v>
                </c:pt>
                <c:pt idx="12548">
                  <c:v>0.996</c:v>
                </c:pt>
                <c:pt idx="12549">
                  <c:v>0.996</c:v>
                </c:pt>
                <c:pt idx="12550">
                  <c:v>0.996</c:v>
                </c:pt>
                <c:pt idx="12551">
                  <c:v>0.996</c:v>
                </c:pt>
                <c:pt idx="12552">
                  <c:v>0.996</c:v>
                </c:pt>
                <c:pt idx="12553">
                  <c:v>0.996</c:v>
                </c:pt>
                <c:pt idx="12554">
                  <c:v>0.996</c:v>
                </c:pt>
                <c:pt idx="12555">
                  <c:v>0.996</c:v>
                </c:pt>
                <c:pt idx="12556">
                  <c:v>0.996</c:v>
                </c:pt>
                <c:pt idx="12557">
                  <c:v>0.996</c:v>
                </c:pt>
                <c:pt idx="12558">
                  <c:v>0.996</c:v>
                </c:pt>
                <c:pt idx="12559">
                  <c:v>0.996</c:v>
                </c:pt>
                <c:pt idx="12560">
                  <c:v>0.996</c:v>
                </c:pt>
                <c:pt idx="12561">
                  <c:v>0.996</c:v>
                </c:pt>
                <c:pt idx="12562">
                  <c:v>0.996</c:v>
                </c:pt>
                <c:pt idx="12563">
                  <c:v>0.996</c:v>
                </c:pt>
                <c:pt idx="12564">
                  <c:v>0.996</c:v>
                </c:pt>
                <c:pt idx="12565">
                  <c:v>0.996</c:v>
                </c:pt>
                <c:pt idx="12566">
                  <c:v>0.996</c:v>
                </c:pt>
                <c:pt idx="12567">
                  <c:v>0.996</c:v>
                </c:pt>
                <c:pt idx="12568">
                  <c:v>0.996</c:v>
                </c:pt>
                <c:pt idx="12569">
                  <c:v>0.996</c:v>
                </c:pt>
                <c:pt idx="12570">
                  <c:v>0.996</c:v>
                </c:pt>
                <c:pt idx="12571">
                  <c:v>0.996</c:v>
                </c:pt>
                <c:pt idx="12572">
                  <c:v>0.996</c:v>
                </c:pt>
                <c:pt idx="12573">
                  <c:v>0.996</c:v>
                </c:pt>
                <c:pt idx="12574">
                  <c:v>0.996</c:v>
                </c:pt>
                <c:pt idx="12575">
                  <c:v>0.996</c:v>
                </c:pt>
                <c:pt idx="12576">
                  <c:v>0.996</c:v>
                </c:pt>
                <c:pt idx="12577">
                  <c:v>0.996</c:v>
                </c:pt>
                <c:pt idx="12578">
                  <c:v>0.996</c:v>
                </c:pt>
                <c:pt idx="12579">
                  <c:v>0.996</c:v>
                </c:pt>
                <c:pt idx="12580">
                  <c:v>0.996</c:v>
                </c:pt>
                <c:pt idx="12581">
                  <c:v>0.996</c:v>
                </c:pt>
                <c:pt idx="12582">
                  <c:v>0.996</c:v>
                </c:pt>
                <c:pt idx="12583">
                  <c:v>0.996</c:v>
                </c:pt>
                <c:pt idx="12584">
                  <c:v>0.996</c:v>
                </c:pt>
                <c:pt idx="12585">
                  <c:v>0.996</c:v>
                </c:pt>
                <c:pt idx="12586">
                  <c:v>0.996</c:v>
                </c:pt>
                <c:pt idx="12587">
                  <c:v>0.996</c:v>
                </c:pt>
                <c:pt idx="12588">
                  <c:v>0.996</c:v>
                </c:pt>
                <c:pt idx="12589">
                  <c:v>0.996</c:v>
                </c:pt>
                <c:pt idx="12590">
                  <c:v>0.996</c:v>
                </c:pt>
                <c:pt idx="12591">
                  <c:v>0.996</c:v>
                </c:pt>
                <c:pt idx="12592">
                  <c:v>0.996</c:v>
                </c:pt>
                <c:pt idx="12593">
                  <c:v>0.996</c:v>
                </c:pt>
                <c:pt idx="12594">
                  <c:v>0.996</c:v>
                </c:pt>
                <c:pt idx="12595">
                  <c:v>0.996</c:v>
                </c:pt>
                <c:pt idx="12596">
                  <c:v>0.996</c:v>
                </c:pt>
                <c:pt idx="12597">
                  <c:v>0.996</c:v>
                </c:pt>
                <c:pt idx="12598">
                  <c:v>0.996</c:v>
                </c:pt>
                <c:pt idx="12599">
                  <c:v>0.996</c:v>
                </c:pt>
                <c:pt idx="12600">
                  <c:v>0.996</c:v>
                </c:pt>
                <c:pt idx="12601">
                  <c:v>0.996</c:v>
                </c:pt>
                <c:pt idx="12602">
                  <c:v>0.996</c:v>
                </c:pt>
                <c:pt idx="12603">
                  <c:v>0.996</c:v>
                </c:pt>
                <c:pt idx="12604">
                  <c:v>0.996</c:v>
                </c:pt>
                <c:pt idx="12605">
                  <c:v>0.996</c:v>
                </c:pt>
                <c:pt idx="12606">
                  <c:v>0.996</c:v>
                </c:pt>
                <c:pt idx="12607">
                  <c:v>0.996</c:v>
                </c:pt>
                <c:pt idx="12608">
                  <c:v>0.996</c:v>
                </c:pt>
                <c:pt idx="12609">
                  <c:v>0.996</c:v>
                </c:pt>
                <c:pt idx="12610">
                  <c:v>0.996</c:v>
                </c:pt>
                <c:pt idx="12611">
                  <c:v>0.996</c:v>
                </c:pt>
                <c:pt idx="12612">
                  <c:v>0.996</c:v>
                </c:pt>
                <c:pt idx="12613">
                  <c:v>0.996</c:v>
                </c:pt>
                <c:pt idx="12614">
                  <c:v>0.996</c:v>
                </c:pt>
                <c:pt idx="12615">
                  <c:v>0.996</c:v>
                </c:pt>
                <c:pt idx="12616">
                  <c:v>0.996</c:v>
                </c:pt>
                <c:pt idx="12617">
                  <c:v>0.996</c:v>
                </c:pt>
                <c:pt idx="12618">
                  <c:v>0.996</c:v>
                </c:pt>
                <c:pt idx="12619">
                  <c:v>0.996</c:v>
                </c:pt>
                <c:pt idx="12620">
                  <c:v>0.996</c:v>
                </c:pt>
                <c:pt idx="12621">
                  <c:v>0.996</c:v>
                </c:pt>
                <c:pt idx="12622">
                  <c:v>0.996</c:v>
                </c:pt>
                <c:pt idx="12623">
                  <c:v>0.996</c:v>
                </c:pt>
                <c:pt idx="12624">
                  <c:v>0.996</c:v>
                </c:pt>
                <c:pt idx="12625">
                  <c:v>0.996</c:v>
                </c:pt>
                <c:pt idx="12626">
                  <c:v>0.996</c:v>
                </c:pt>
                <c:pt idx="12627">
                  <c:v>0.996</c:v>
                </c:pt>
                <c:pt idx="12628">
                  <c:v>0.996</c:v>
                </c:pt>
                <c:pt idx="12629">
                  <c:v>0.996</c:v>
                </c:pt>
                <c:pt idx="12630">
                  <c:v>0.996</c:v>
                </c:pt>
                <c:pt idx="12631">
                  <c:v>0.996</c:v>
                </c:pt>
                <c:pt idx="12632">
                  <c:v>0.996</c:v>
                </c:pt>
                <c:pt idx="12633">
                  <c:v>0.996</c:v>
                </c:pt>
                <c:pt idx="12634">
                  <c:v>0.996</c:v>
                </c:pt>
                <c:pt idx="12635">
                  <c:v>0.996</c:v>
                </c:pt>
                <c:pt idx="12636">
                  <c:v>0.996</c:v>
                </c:pt>
                <c:pt idx="12637">
                  <c:v>0.996</c:v>
                </c:pt>
                <c:pt idx="12638">
                  <c:v>0.996</c:v>
                </c:pt>
                <c:pt idx="12639">
                  <c:v>0.996</c:v>
                </c:pt>
                <c:pt idx="12640">
                  <c:v>0.996</c:v>
                </c:pt>
                <c:pt idx="12641">
                  <c:v>0.996</c:v>
                </c:pt>
                <c:pt idx="12642">
                  <c:v>0.996</c:v>
                </c:pt>
                <c:pt idx="12643">
                  <c:v>0.996</c:v>
                </c:pt>
                <c:pt idx="12644">
                  <c:v>0.996</c:v>
                </c:pt>
                <c:pt idx="12645">
                  <c:v>0.996</c:v>
                </c:pt>
                <c:pt idx="12646">
                  <c:v>0.996</c:v>
                </c:pt>
                <c:pt idx="12647">
                  <c:v>0.996</c:v>
                </c:pt>
                <c:pt idx="12648">
                  <c:v>0.996</c:v>
                </c:pt>
                <c:pt idx="12649">
                  <c:v>0.996</c:v>
                </c:pt>
                <c:pt idx="12650">
                  <c:v>0.996</c:v>
                </c:pt>
                <c:pt idx="12651">
                  <c:v>0.996</c:v>
                </c:pt>
                <c:pt idx="12652">
                  <c:v>0.996</c:v>
                </c:pt>
                <c:pt idx="12653">
                  <c:v>0.996</c:v>
                </c:pt>
                <c:pt idx="12654">
                  <c:v>0.996</c:v>
                </c:pt>
                <c:pt idx="12655">
                  <c:v>0.996</c:v>
                </c:pt>
                <c:pt idx="12656">
                  <c:v>0.996</c:v>
                </c:pt>
                <c:pt idx="12657">
                  <c:v>0.996</c:v>
                </c:pt>
                <c:pt idx="12658">
                  <c:v>0.996</c:v>
                </c:pt>
                <c:pt idx="12659">
                  <c:v>0.996</c:v>
                </c:pt>
                <c:pt idx="12660">
                  <c:v>0.996</c:v>
                </c:pt>
                <c:pt idx="12661">
                  <c:v>0.996</c:v>
                </c:pt>
                <c:pt idx="12662">
                  <c:v>0.996</c:v>
                </c:pt>
                <c:pt idx="12663">
                  <c:v>0.996</c:v>
                </c:pt>
                <c:pt idx="12664">
                  <c:v>0.996</c:v>
                </c:pt>
                <c:pt idx="12665">
                  <c:v>0.996</c:v>
                </c:pt>
                <c:pt idx="12666">
                  <c:v>0.996</c:v>
                </c:pt>
                <c:pt idx="12667">
                  <c:v>0.996</c:v>
                </c:pt>
                <c:pt idx="12668">
                  <c:v>0.996</c:v>
                </c:pt>
                <c:pt idx="12669">
                  <c:v>0.996</c:v>
                </c:pt>
                <c:pt idx="12670">
                  <c:v>0.996</c:v>
                </c:pt>
                <c:pt idx="12671">
                  <c:v>0.996</c:v>
                </c:pt>
                <c:pt idx="12672">
                  <c:v>0.996</c:v>
                </c:pt>
                <c:pt idx="12673">
                  <c:v>0.996</c:v>
                </c:pt>
                <c:pt idx="12674">
                  <c:v>0.996</c:v>
                </c:pt>
                <c:pt idx="12675">
                  <c:v>0.996</c:v>
                </c:pt>
                <c:pt idx="12676">
                  <c:v>0.996</c:v>
                </c:pt>
                <c:pt idx="12677">
                  <c:v>0.996</c:v>
                </c:pt>
                <c:pt idx="12678">
                  <c:v>0.996</c:v>
                </c:pt>
                <c:pt idx="12679">
                  <c:v>0.996</c:v>
                </c:pt>
                <c:pt idx="12680">
                  <c:v>0.996</c:v>
                </c:pt>
                <c:pt idx="12681">
                  <c:v>0.996</c:v>
                </c:pt>
                <c:pt idx="12682">
                  <c:v>0.996</c:v>
                </c:pt>
                <c:pt idx="12683">
                  <c:v>0.996</c:v>
                </c:pt>
                <c:pt idx="12684">
                  <c:v>0.996</c:v>
                </c:pt>
                <c:pt idx="12685">
                  <c:v>0.996</c:v>
                </c:pt>
                <c:pt idx="12686">
                  <c:v>0.996</c:v>
                </c:pt>
                <c:pt idx="12687">
                  <c:v>0.996</c:v>
                </c:pt>
                <c:pt idx="12688">
                  <c:v>0.996</c:v>
                </c:pt>
                <c:pt idx="12689">
                  <c:v>0.996</c:v>
                </c:pt>
                <c:pt idx="12690">
                  <c:v>0.996</c:v>
                </c:pt>
                <c:pt idx="12691">
                  <c:v>0.996</c:v>
                </c:pt>
                <c:pt idx="12692">
                  <c:v>0.996</c:v>
                </c:pt>
                <c:pt idx="12693">
                  <c:v>0.996</c:v>
                </c:pt>
                <c:pt idx="12694">
                  <c:v>0.996</c:v>
                </c:pt>
                <c:pt idx="12695">
                  <c:v>0.996</c:v>
                </c:pt>
                <c:pt idx="12696">
                  <c:v>0.996</c:v>
                </c:pt>
                <c:pt idx="12697">
                  <c:v>0.996</c:v>
                </c:pt>
                <c:pt idx="12698">
                  <c:v>0.996</c:v>
                </c:pt>
                <c:pt idx="12699">
                  <c:v>0.996</c:v>
                </c:pt>
                <c:pt idx="12700">
                  <c:v>0.996</c:v>
                </c:pt>
                <c:pt idx="12701">
                  <c:v>0.996</c:v>
                </c:pt>
                <c:pt idx="12702">
                  <c:v>0.996</c:v>
                </c:pt>
                <c:pt idx="12703">
                  <c:v>0.996</c:v>
                </c:pt>
                <c:pt idx="12704">
                  <c:v>0.996</c:v>
                </c:pt>
                <c:pt idx="12705">
                  <c:v>0.996</c:v>
                </c:pt>
                <c:pt idx="12706">
                  <c:v>0.996</c:v>
                </c:pt>
                <c:pt idx="12707">
                  <c:v>0.996</c:v>
                </c:pt>
                <c:pt idx="12708">
                  <c:v>0.996</c:v>
                </c:pt>
                <c:pt idx="12709">
                  <c:v>0.996</c:v>
                </c:pt>
                <c:pt idx="12710">
                  <c:v>0.996</c:v>
                </c:pt>
                <c:pt idx="12711">
                  <c:v>0.996</c:v>
                </c:pt>
                <c:pt idx="12712">
                  <c:v>0.996</c:v>
                </c:pt>
                <c:pt idx="12713">
                  <c:v>0.996</c:v>
                </c:pt>
                <c:pt idx="12714">
                  <c:v>0.996</c:v>
                </c:pt>
                <c:pt idx="12715">
                  <c:v>0.996</c:v>
                </c:pt>
                <c:pt idx="12716">
                  <c:v>0.996</c:v>
                </c:pt>
                <c:pt idx="12717">
                  <c:v>0.996</c:v>
                </c:pt>
                <c:pt idx="12718">
                  <c:v>0.996</c:v>
                </c:pt>
                <c:pt idx="12719">
                  <c:v>0.996</c:v>
                </c:pt>
                <c:pt idx="12720">
                  <c:v>0.996</c:v>
                </c:pt>
                <c:pt idx="12721">
                  <c:v>0.996</c:v>
                </c:pt>
                <c:pt idx="12722">
                  <c:v>0.996</c:v>
                </c:pt>
                <c:pt idx="12723">
                  <c:v>0.996</c:v>
                </c:pt>
                <c:pt idx="12724">
                  <c:v>0.996</c:v>
                </c:pt>
                <c:pt idx="12725">
                  <c:v>0.996</c:v>
                </c:pt>
                <c:pt idx="12726">
                  <c:v>0.996</c:v>
                </c:pt>
                <c:pt idx="12727">
                  <c:v>0.996</c:v>
                </c:pt>
                <c:pt idx="12728">
                  <c:v>0.996</c:v>
                </c:pt>
                <c:pt idx="12729">
                  <c:v>0.996</c:v>
                </c:pt>
                <c:pt idx="12730">
                  <c:v>0.996</c:v>
                </c:pt>
                <c:pt idx="12731">
                  <c:v>0.996</c:v>
                </c:pt>
                <c:pt idx="12732">
                  <c:v>0.996</c:v>
                </c:pt>
                <c:pt idx="12733">
                  <c:v>0.996</c:v>
                </c:pt>
                <c:pt idx="12734">
                  <c:v>0.996</c:v>
                </c:pt>
                <c:pt idx="12735">
                  <c:v>0.996</c:v>
                </c:pt>
                <c:pt idx="12736">
                  <c:v>0.996</c:v>
                </c:pt>
                <c:pt idx="12737">
                  <c:v>0.996</c:v>
                </c:pt>
                <c:pt idx="12738">
                  <c:v>0.996</c:v>
                </c:pt>
                <c:pt idx="12739">
                  <c:v>0.996</c:v>
                </c:pt>
                <c:pt idx="12740">
                  <c:v>0.996</c:v>
                </c:pt>
                <c:pt idx="12741">
                  <c:v>0.996</c:v>
                </c:pt>
                <c:pt idx="12742">
                  <c:v>0.996</c:v>
                </c:pt>
                <c:pt idx="12743">
                  <c:v>0.996</c:v>
                </c:pt>
                <c:pt idx="12744">
                  <c:v>0.996</c:v>
                </c:pt>
                <c:pt idx="12745">
                  <c:v>0.996</c:v>
                </c:pt>
                <c:pt idx="12746">
                  <c:v>0.996</c:v>
                </c:pt>
                <c:pt idx="12747">
                  <c:v>0.996</c:v>
                </c:pt>
                <c:pt idx="12748">
                  <c:v>0.996</c:v>
                </c:pt>
                <c:pt idx="12749">
                  <c:v>0.996</c:v>
                </c:pt>
                <c:pt idx="12750">
                  <c:v>0.996</c:v>
                </c:pt>
                <c:pt idx="12751">
                  <c:v>0.996</c:v>
                </c:pt>
                <c:pt idx="12752">
                  <c:v>0.996</c:v>
                </c:pt>
                <c:pt idx="12753">
                  <c:v>0.996</c:v>
                </c:pt>
                <c:pt idx="12754">
                  <c:v>0.996</c:v>
                </c:pt>
                <c:pt idx="12755">
                  <c:v>0.996</c:v>
                </c:pt>
                <c:pt idx="12756">
                  <c:v>0.996</c:v>
                </c:pt>
                <c:pt idx="12757">
                  <c:v>0.996</c:v>
                </c:pt>
                <c:pt idx="12758">
                  <c:v>0.996</c:v>
                </c:pt>
                <c:pt idx="12759">
                  <c:v>0.996</c:v>
                </c:pt>
                <c:pt idx="12760">
                  <c:v>0.996</c:v>
                </c:pt>
                <c:pt idx="12761">
                  <c:v>0.996</c:v>
                </c:pt>
                <c:pt idx="12762">
                  <c:v>0.996</c:v>
                </c:pt>
                <c:pt idx="12763">
                  <c:v>0.996</c:v>
                </c:pt>
                <c:pt idx="12764">
                  <c:v>0.996</c:v>
                </c:pt>
                <c:pt idx="12765">
                  <c:v>0.996</c:v>
                </c:pt>
                <c:pt idx="12766">
                  <c:v>0.996</c:v>
                </c:pt>
                <c:pt idx="12767">
                  <c:v>0.996</c:v>
                </c:pt>
                <c:pt idx="12768">
                  <c:v>0.996</c:v>
                </c:pt>
                <c:pt idx="12769">
                  <c:v>0.996</c:v>
                </c:pt>
                <c:pt idx="12770">
                  <c:v>0.996</c:v>
                </c:pt>
                <c:pt idx="12771">
                  <c:v>0.996</c:v>
                </c:pt>
                <c:pt idx="12772">
                  <c:v>0.996</c:v>
                </c:pt>
                <c:pt idx="12773">
                  <c:v>0.996</c:v>
                </c:pt>
                <c:pt idx="12774">
                  <c:v>0.996</c:v>
                </c:pt>
                <c:pt idx="12775">
                  <c:v>0.996</c:v>
                </c:pt>
                <c:pt idx="12776">
                  <c:v>0.996</c:v>
                </c:pt>
                <c:pt idx="12777">
                  <c:v>0.996</c:v>
                </c:pt>
                <c:pt idx="12778">
                  <c:v>0.996</c:v>
                </c:pt>
                <c:pt idx="12779">
                  <c:v>0.996</c:v>
                </c:pt>
                <c:pt idx="12780">
                  <c:v>0.996</c:v>
                </c:pt>
                <c:pt idx="12781">
                  <c:v>0.996</c:v>
                </c:pt>
                <c:pt idx="12782">
                  <c:v>0.996</c:v>
                </c:pt>
                <c:pt idx="12783">
                  <c:v>0.996</c:v>
                </c:pt>
                <c:pt idx="12784">
                  <c:v>0.996</c:v>
                </c:pt>
                <c:pt idx="12785">
                  <c:v>0.996</c:v>
                </c:pt>
                <c:pt idx="12786">
                  <c:v>0.996</c:v>
                </c:pt>
                <c:pt idx="12787">
                  <c:v>0.996</c:v>
                </c:pt>
                <c:pt idx="12788">
                  <c:v>0.996</c:v>
                </c:pt>
                <c:pt idx="12789">
                  <c:v>0.996</c:v>
                </c:pt>
                <c:pt idx="12790">
                  <c:v>0.996</c:v>
                </c:pt>
                <c:pt idx="12791">
                  <c:v>0.996</c:v>
                </c:pt>
                <c:pt idx="12792">
                  <c:v>0.996</c:v>
                </c:pt>
                <c:pt idx="12793">
                  <c:v>0.996</c:v>
                </c:pt>
                <c:pt idx="12794">
                  <c:v>0.996</c:v>
                </c:pt>
                <c:pt idx="12795">
                  <c:v>0.996</c:v>
                </c:pt>
                <c:pt idx="12796">
                  <c:v>0.996</c:v>
                </c:pt>
                <c:pt idx="12797">
                  <c:v>0.996</c:v>
                </c:pt>
                <c:pt idx="12798">
                  <c:v>0.996</c:v>
                </c:pt>
                <c:pt idx="12799">
                  <c:v>0.996</c:v>
                </c:pt>
                <c:pt idx="12800">
                  <c:v>0.996</c:v>
                </c:pt>
                <c:pt idx="12801">
                  <c:v>0.996</c:v>
                </c:pt>
                <c:pt idx="12802">
                  <c:v>0.996</c:v>
                </c:pt>
                <c:pt idx="12803">
                  <c:v>0.996</c:v>
                </c:pt>
                <c:pt idx="12804">
                  <c:v>0.996</c:v>
                </c:pt>
                <c:pt idx="12805">
                  <c:v>0.996</c:v>
                </c:pt>
                <c:pt idx="12806">
                  <c:v>0.996</c:v>
                </c:pt>
                <c:pt idx="12807">
                  <c:v>0.996</c:v>
                </c:pt>
                <c:pt idx="12808">
                  <c:v>0.996</c:v>
                </c:pt>
                <c:pt idx="12809">
                  <c:v>0.996</c:v>
                </c:pt>
                <c:pt idx="12810">
                  <c:v>0.996</c:v>
                </c:pt>
                <c:pt idx="12811">
                  <c:v>0.996</c:v>
                </c:pt>
                <c:pt idx="12812">
                  <c:v>0.996</c:v>
                </c:pt>
                <c:pt idx="12813">
                  <c:v>0.996</c:v>
                </c:pt>
                <c:pt idx="12814">
                  <c:v>0.996</c:v>
                </c:pt>
                <c:pt idx="12815">
                  <c:v>0.996</c:v>
                </c:pt>
                <c:pt idx="12816">
                  <c:v>0.996</c:v>
                </c:pt>
                <c:pt idx="12817">
                  <c:v>0.996</c:v>
                </c:pt>
                <c:pt idx="12818">
                  <c:v>0.996</c:v>
                </c:pt>
                <c:pt idx="12819">
                  <c:v>0.996</c:v>
                </c:pt>
                <c:pt idx="12820">
                  <c:v>0.996</c:v>
                </c:pt>
                <c:pt idx="12821">
                  <c:v>0.996</c:v>
                </c:pt>
                <c:pt idx="12822">
                  <c:v>0.996</c:v>
                </c:pt>
                <c:pt idx="12823">
                  <c:v>0.996</c:v>
                </c:pt>
                <c:pt idx="12824">
                  <c:v>0.996</c:v>
                </c:pt>
                <c:pt idx="12825">
                  <c:v>0.996</c:v>
                </c:pt>
                <c:pt idx="12826">
                  <c:v>0.996</c:v>
                </c:pt>
                <c:pt idx="12827">
                  <c:v>0.996</c:v>
                </c:pt>
                <c:pt idx="12828">
                  <c:v>0.996</c:v>
                </c:pt>
                <c:pt idx="12829">
                  <c:v>0.996</c:v>
                </c:pt>
                <c:pt idx="12830">
                  <c:v>0.996</c:v>
                </c:pt>
                <c:pt idx="12831">
                  <c:v>0.996</c:v>
                </c:pt>
                <c:pt idx="12832">
                  <c:v>0.996</c:v>
                </c:pt>
                <c:pt idx="12833">
                  <c:v>0.996</c:v>
                </c:pt>
                <c:pt idx="12834">
                  <c:v>0.996</c:v>
                </c:pt>
                <c:pt idx="12835">
                  <c:v>0.996</c:v>
                </c:pt>
                <c:pt idx="12836">
                  <c:v>0.996</c:v>
                </c:pt>
                <c:pt idx="12837">
                  <c:v>0.996</c:v>
                </c:pt>
                <c:pt idx="12838">
                  <c:v>0.996</c:v>
                </c:pt>
                <c:pt idx="12839">
                  <c:v>0.996</c:v>
                </c:pt>
                <c:pt idx="12840">
                  <c:v>0.996</c:v>
                </c:pt>
                <c:pt idx="12841">
                  <c:v>0.996</c:v>
                </c:pt>
                <c:pt idx="12842">
                  <c:v>0.996</c:v>
                </c:pt>
                <c:pt idx="12843">
                  <c:v>0.996</c:v>
                </c:pt>
                <c:pt idx="12844">
                  <c:v>0.996</c:v>
                </c:pt>
                <c:pt idx="12845">
                  <c:v>0.996</c:v>
                </c:pt>
                <c:pt idx="12846">
                  <c:v>0.996</c:v>
                </c:pt>
                <c:pt idx="12847">
                  <c:v>0.996</c:v>
                </c:pt>
                <c:pt idx="12848">
                  <c:v>0.996</c:v>
                </c:pt>
                <c:pt idx="12849">
                  <c:v>0.996</c:v>
                </c:pt>
                <c:pt idx="12850">
                  <c:v>0.996</c:v>
                </c:pt>
                <c:pt idx="12851">
                  <c:v>0.996</c:v>
                </c:pt>
                <c:pt idx="12852">
                  <c:v>0.996</c:v>
                </c:pt>
                <c:pt idx="12853">
                  <c:v>0.996</c:v>
                </c:pt>
                <c:pt idx="12854">
                  <c:v>0.996</c:v>
                </c:pt>
                <c:pt idx="12855">
                  <c:v>0.996</c:v>
                </c:pt>
                <c:pt idx="12856">
                  <c:v>0.996</c:v>
                </c:pt>
                <c:pt idx="12857">
                  <c:v>0.996</c:v>
                </c:pt>
                <c:pt idx="12858">
                  <c:v>0.996</c:v>
                </c:pt>
                <c:pt idx="12859">
                  <c:v>0.996</c:v>
                </c:pt>
                <c:pt idx="12860">
                  <c:v>0.996</c:v>
                </c:pt>
                <c:pt idx="12861">
                  <c:v>0.996</c:v>
                </c:pt>
                <c:pt idx="12862">
                  <c:v>0.996</c:v>
                </c:pt>
                <c:pt idx="12863">
                  <c:v>0.996</c:v>
                </c:pt>
                <c:pt idx="12864">
                  <c:v>0.996</c:v>
                </c:pt>
                <c:pt idx="12865">
                  <c:v>0.996</c:v>
                </c:pt>
                <c:pt idx="12866">
                  <c:v>0.996</c:v>
                </c:pt>
                <c:pt idx="12867">
                  <c:v>0.996</c:v>
                </c:pt>
                <c:pt idx="12868">
                  <c:v>0.996</c:v>
                </c:pt>
                <c:pt idx="12869">
                  <c:v>0.996</c:v>
                </c:pt>
                <c:pt idx="12870">
                  <c:v>0.996</c:v>
                </c:pt>
                <c:pt idx="12871">
                  <c:v>0.996</c:v>
                </c:pt>
                <c:pt idx="12872">
                  <c:v>0.996</c:v>
                </c:pt>
                <c:pt idx="12873">
                  <c:v>0.996</c:v>
                </c:pt>
                <c:pt idx="12874">
                  <c:v>0.996</c:v>
                </c:pt>
                <c:pt idx="12875">
                  <c:v>0.996</c:v>
                </c:pt>
                <c:pt idx="12876">
                  <c:v>0.996</c:v>
                </c:pt>
                <c:pt idx="12877">
                  <c:v>0.996</c:v>
                </c:pt>
                <c:pt idx="12878">
                  <c:v>0.996</c:v>
                </c:pt>
                <c:pt idx="12879">
                  <c:v>0.996</c:v>
                </c:pt>
                <c:pt idx="12880">
                  <c:v>0.996</c:v>
                </c:pt>
                <c:pt idx="12881">
                  <c:v>0.996</c:v>
                </c:pt>
                <c:pt idx="12882">
                  <c:v>0.996</c:v>
                </c:pt>
                <c:pt idx="12883">
                  <c:v>0.996</c:v>
                </c:pt>
                <c:pt idx="12884">
                  <c:v>0.996</c:v>
                </c:pt>
                <c:pt idx="12885">
                  <c:v>0.996</c:v>
                </c:pt>
                <c:pt idx="12886">
                  <c:v>0.996</c:v>
                </c:pt>
                <c:pt idx="12887">
                  <c:v>0.996</c:v>
                </c:pt>
                <c:pt idx="12888">
                  <c:v>0.996</c:v>
                </c:pt>
                <c:pt idx="12889">
                  <c:v>0.996</c:v>
                </c:pt>
                <c:pt idx="12890">
                  <c:v>0.996</c:v>
                </c:pt>
                <c:pt idx="12891">
                  <c:v>0.996</c:v>
                </c:pt>
                <c:pt idx="12892">
                  <c:v>0.996</c:v>
                </c:pt>
                <c:pt idx="12893">
                  <c:v>0.996</c:v>
                </c:pt>
                <c:pt idx="12894">
                  <c:v>0.996</c:v>
                </c:pt>
                <c:pt idx="12895">
                  <c:v>0.996</c:v>
                </c:pt>
                <c:pt idx="12896">
                  <c:v>0.996</c:v>
                </c:pt>
                <c:pt idx="12897">
                  <c:v>0.996</c:v>
                </c:pt>
                <c:pt idx="12898">
                  <c:v>0.996</c:v>
                </c:pt>
                <c:pt idx="12899">
                  <c:v>0.996</c:v>
                </c:pt>
                <c:pt idx="12900">
                  <c:v>0.996</c:v>
                </c:pt>
                <c:pt idx="12901">
                  <c:v>0.996</c:v>
                </c:pt>
                <c:pt idx="12902">
                  <c:v>0.996</c:v>
                </c:pt>
                <c:pt idx="12903">
                  <c:v>0.996</c:v>
                </c:pt>
                <c:pt idx="12904">
                  <c:v>0.996</c:v>
                </c:pt>
                <c:pt idx="12905">
                  <c:v>0.996</c:v>
                </c:pt>
                <c:pt idx="12906">
                  <c:v>0.996</c:v>
                </c:pt>
                <c:pt idx="12907">
                  <c:v>0.996</c:v>
                </c:pt>
                <c:pt idx="12908">
                  <c:v>0.996</c:v>
                </c:pt>
                <c:pt idx="12909">
                  <c:v>0.996</c:v>
                </c:pt>
                <c:pt idx="12910">
                  <c:v>0.996</c:v>
                </c:pt>
                <c:pt idx="12911">
                  <c:v>0.996</c:v>
                </c:pt>
                <c:pt idx="12912">
                  <c:v>0.996</c:v>
                </c:pt>
                <c:pt idx="12913">
                  <c:v>0.996</c:v>
                </c:pt>
                <c:pt idx="12914">
                  <c:v>0.996</c:v>
                </c:pt>
                <c:pt idx="12915">
                  <c:v>0.996</c:v>
                </c:pt>
                <c:pt idx="12916">
                  <c:v>0.996</c:v>
                </c:pt>
                <c:pt idx="12917">
                  <c:v>0.996</c:v>
                </c:pt>
                <c:pt idx="12918">
                  <c:v>0.996</c:v>
                </c:pt>
                <c:pt idx="12919">
                  <c:v>0.996</c:v>
                </c:pt>
                <c:pt idx="12920">
                  <c:v>0.996</c:v>
                </c:pt>
                <c:pt idx="12921">
                  <c:v>0.996</c:v>
                </c:pt>
                <c:pt idx="12922">
                  <c:v>0.996</c:v>
                </c:pt>
                <c:pt idx="12923">
                  <c:v>0.996</c:v>
                </c:pt>
                <c:pt idx="12924">
                  <c:v>0.996</c:v>
                </c:pt>
                <c:pt idx="12925">
                  <c:v>0.996</c:v>
                </c:pt>
                <c:pt idx="12926">
                  <c:v>0.996</c:v>
                </c:pt>
                <c:pt idx="12927">
                  <c:v>0.996</c:v>
                </c:pt>
                <c:pt idx="12928">
                  <c:v>0.996</c:v>
                </c:pt>
                <c:pt idx="12929">
                  <c:v>0.996</c:v>
                </c:pt>
                <c:pt idx="12930">
                  <c:v>0.996</c:v>
                </c:pt>
                <c:pt idx="12931">
                  <c:v>0.996</c:v>
                </c:pt>
                <c:pt idx="12932">
                  <c:v>0.996</c:v>
                </c:pt>
                <c:pt idx="12933">
                  <c:v>0.996</c:v>
                </c:pt>
                <c:pt idx="12934">
                  <c:v>0.996</c:v>
                </c:pt>
                <c:pt idx="12935">
                  <c:v>0.996</c:v>
                </c:pt>
                <c:pt idx="12936">
                  <c:v>0.996</c:v>
                </c:pt>
                <c:pt idx="12937">
                  <c:v>0.996</c:v>
                </c:pt>
                <c:pt idx="12938">
                  <c:v>0.996</c:v>
                </c:pt>
                <c:pt idx="12939">
                  <c:v>0.996</c:v>
                </c:pt>
                <c:pt idx="12940">
                  <c:v>0.996</c:v>
                </c:pt>
                <c:pt idx="12941">
                  <c:v>0.996</c:v>
                </c:pt>
                <c:pt idx="12942">
                  <c:v>0.996</c:v>
                </c:pt>
                <c:pt idx="12943">
                  <c:v>0.996</c:v>
                </c:pt>
                <c:pt idx="12944">
                  <c:v>0.996</c:v>
                </c:pt>
                <c:pt idx="12945">
                  <c:v>0.996</c:v>
                </c:pt>
                <c:pt idx="12946">
                  <c:v>0.996</c:v>
                </c:pt>
                <c:pt idx="12947">
                  <c:v>0.996</c:v>
                </c:pt>
                <c:pt idx="12948">
                  <c:v>0.996</c:v>
                </c:pt>
                <c:pt idx="12949">
                  <c:v>0.996</c:v>
                </c:pt>
                <c:pt idx="12950">
                  <c:v>0.996</c:v>
                </c:pt>
                <c:pt idx="12951">
                  <c:v>0.996</c:v>
                </c:pt>
                <c:pt idx="12952">
                  <c:v>0.996</c:v>
                </c:pt>
                <c:pt idx="12953">
                  <c:v>0.996</c:v>
                </c:pt>
                <c:pt idx="12954">
                  <c:v>0.996</c:v>
                </c:pt>
                <c:pt idx="12955">
                  <c:v>0.996</c:v>
                </c:pt>
                <c:pt idx="12956">
                  <c:v>0.996</c:v>
                </c:pt>
                <c:pt idx="12957">
                  <c:v>0.996</c:v>
                </c:pt>
                <c:pt idx="12958">
                  <c:v>0.996</c:v>
                </c:pt>
                <c:pt idx="12959">
                  <c:v>0.996</c:v>
                </c:pt>
                <c:pt idx="12960">
                  <c:v>0.996</c:v>
                </c:pt>
                <c:pt idx="12961">
                  <c:v>0.996</c:v>
                </c:pt>
                <c:pt idx="12962">
                  <c:v>0.996</c:v>
                </c:pt>
                <c:pt idx="12963">
                  <c:v>0.996</c:v>
                </c:pt>
                <c:pt idx="12964">
                  <c:v>0.996</c:v>
                </c:pt>
                <c:pt idx="12965">
                  <c:v>0.996</c:v>
                </c:pt>
                <c:pt idx="12966">
                  <c:v>0.996</c:v>
                </c:pt>
                <c:pt idx="12967">
                  <c:v>0.996</c:v>
                </c:pt>
                <c:pt idx="12968">
                  <c:v>0.996</c:v>
                </c:pt>
                <c:pt idx="12969">
                  <c:v>0.996</c:v>
                </c:pt>
                <c:pt idx="12970">
                  <c:v>0.996</c:v>
                </c:pt>
                <c:pt idx="12971">
                  <c:v>0.996</c:v>
                </c:pt>
                <c:pt idx="12972">
                  <c:v>0.996</c:v>
                </c:pt>
                <c:pt idx="12973">
                  <c:v>0.996</c:v>
                </c:pt>
                <c:pt idx="12974">
                  <c:v>0.996</c:v>
                </c:pt>
                <c:pt idx="12975">
                  <c:v>0.996</c:v>
                </c:pt>
                <c:pt idx="12976">
                  <c:v>0.996</c:v>
                </c:pt>
                <c:pt idx="12977">
                  <c:v>0.996</c:v>
                </c:pt>
                <c:pt idx="12978">
                  <c:v>0.996</c:v>
                </c:pt>
                <c:pt idx="12979">
                  <c:v>0.996</c:v>
                </c:pt>
                <c:pt idx="12980">
                  <c:v>0.996</c:v>
                </c:pt>
                <c:pt idx="12981">
                  <c:v>0.996</c:v>
                </c:pt>
                <c:pt idx="12982">
                  <c:v>0.996</c:v>
                </c:pt>
                <c:pt idx="12983">
                  <c:v>0.996</c:v>
                </c:pt>
                <c:pt idx="12984">
                  <c:v>0.996</c:v>
                </c:pt>
                <c:pt idx="12985">
                  <c:v>0.996</c:v>
                </c:pt>
                <c:pt idx="12986">
                  <c:v>0.996</c:v>
                </c:pt>
                <c:pt idx="12987">
                  <c:v>0.996</c:v>
                </c:pt>
                <c:pt idx="12988">
                  <c:v>0.996</c:v>
                </c:pt>
                <c:pt idx="12989">
                  <c:v>0.996</c:v>
                </c:pt>
                <c:pt idx="12990">
                  <c:v>0.996</c:v>
                </c:pt>
                <c:pt idx="12991">
                  <c:v>0.996</c:v>
                </c:pt>
                <c:pt idx="12992">
                  <c:v>0.996</c:v>
                </c:pt>
                <c:pt idx="12993">
                  <c:v>0.996</c:v>
                </c:pt>
                <c:pt idx="12994">
                  <c:v>0.996</c:v>
                </c:pt>
                <c:pt idx="12995">
                  <c:v>0.996</c:v>
                </c:pt>
                <c:pt idx="12996">
                  <c:v>0.996</c:v>
                </c:pt>
                <c:pt idx="12997">
                  <c:v>0.996</c:v>
                </c:pt>
                <c:pt idx="12998">
                  <c:v>0.996</c:v>
                </c:pt>
                <c:pt idx="12999">
                  <c:v>0.996</c:v>
                </c:pt>
                <c:pt idx="13000">
                  <c:v>0.996</c:v>
                </c:pt>
                <c:pt idx="13001">
                  <c:v>0.996</c:v>
                </c:pt>
                <c:pt idx="13002">
                  <c:v>0.996</c:v>
                </c:pt>
                <c:pt idx="13003">
                  <c:v>0.996</c:v>
                </c:pt>
                <c:pt idx="13004">
                  <c:v>0.996</c:v>
                </c:pt>
                <c:pt idx="13005">
                  <c:v>0.996</c:v>
                </c:pt>
                <c:pt idx="13006">
                  <c:v>0.996</c:v>
                </c:pt>
                <c:pt idx="13007">
                  <c:v>0.996</c:v>
                </c:pt>
                <c:pt idx="13008">
                  <c:v>0.996</c:v>
                </c:pt>
                <c:pt idx="13009">
                  <c:v>0.996</c:v>
                </c:pt>
                <c:pt idx="13010">
                  <c:v>0.996</c:v>
                </c:pt>
                <c:pt idx="13011">
                  <c:v>0.996</c:v>
                </c:pt>
                <c:pt idx="13012">
                  <c:v>0.996</c:v>
                </c:pt>
                <c:pt idx="13013">
                  <c:v>0.996</c:v>
                </c:pt>
                <c:pt idx="13014">
                  <c:v>0.996</c:v>
                </c:pt>
                <c:pt idx="13015">
                  <c:v>0.996</c:v>
                </c:pt>
                <c:pt idx="13016">
                  <c:v>0.996</c:v>
                </c:pt>
                <c:pt idx="13017">
                  <c:v>0.996</c:v>
                </c:pt>
                <c:pt idx="13018">
                  <c:v>0.996</c:v>
                </c:pt>
                <c:pt idx="13019">
                  <c:v>0.996</c:v>
                </c:pt>
                <c:pt idx="13020">
                  <c:v>0.996</c:v>
                </c:pt>
                <c:pt idx="13021">
                  <c:v>0.996</c:v>
                </c:pt>
                <c:pt idx="13022">
                  <c:v>0.996</c:v>
                </c:pt>
                <c:pt idx="13023">
                  <c:v>0.996</c:v>
                </c:pt>
                <c:pt idx="13024">
                  <c:v>0.996</c:v>
                </c:pt>
                <c:pt idx="13025">
                  <c:v>0.996</c:v>
                </c:pt>
                <c:pt idx="13026">
                  <c:v>0.996</c:v>
                </c:pt>
                <c:pt idx="13027">
                  <c:v>0.996</c:v>
                </c:pt>
                <c:pt idx="13028">
                  <c:v>0.996</c:v>
                </c:pt>
                <c:pt idx="13029">
                  <c:v>0.996</c:v>
                </c:pt>
                <c:pt idx="13030">
                  <c:v>0.996</c:v>
                </c:pt>
                <c:pt idx="13031">
                  <c:v>0.996</c:v>
                </c:pt>
                <c:pt idx="13032">
                  <c:v>0.996</c:v>
                </c:pt>
                <c:pt idx="13033">
                  <c:v>0.996</c:v>
                </c:pt>
                <c:pt idx="13034">
                  <c:v>0.996</c:v>
                </c:pt>
                <c:pt idx="13035">
                  <c:v>0.996</c:v>
                </c:pt>
                <c:pt idx="13036">
                  <c:v>0.996</c:v>
                </c:pt>
                <c:pt idx="13037">
                  <c:v>0.996</c:v>
                </c:pt>
                <c:pt idx="13038">
                  <c:v>0.996</c:v>
                </c:pt>
                <c:pt idx="13039">
                  <c:v>0.996</c:v>
                </c:pt>
                <c:pt idx="13040">
                  <c:v>0.996</c:v>
                </c:pt>
                <c:pt idx="13041">
                  <c:v>0.996</c:v>
                </c:pt>
                <c:pt idx="13042">
                  <c:v>0.996</c:v>
                </c:pt>
                <c:pt idx="13043">
                  <c:v>0.996</c:v>
                </c:pt>
                <c:pt idx="13044">
                  <c:v>0.996</c:v>
                </c:pt>
                <c:pt idx="13045">
                  <c:v>0.996</c:v>
                </c:pt>
                <c:pt idx="13046">
                  <c:v>0.996</c:v>
                </c:pt>
                <c:pt idx="13047">
                  <c:v>0.996</c:v>
                </c:pt>
                <c:pt idx="13048">
                  <c:v>0.996</c:v>
                </c:pt>
                <c:pt idx="13049">
                  <c:v>0.996</c:v>
                </c:pt>
                <c:pt idx="13050">
                  <c:v>0.996</c:v>
                </c:pt>
                <c:pt idx="13051">
                  <c:v>0.996</c:v>
                </c:pt>
                <c:pt idx="13052">
                  <c:v>0.996</c:v>
                </c:pt>
                <c:pt idx="13053">
                  <c:v>0.996</c:v>
                </c:pt>
                <c:pt idx="13054">
                  <c:v>0.996</c:v>
                </c:pt>
                <c:pt idx="13055">
                  <c:v>0.996</c:v>
                </c:pt>
                <c:pt idx="13056">
                  <c:v>0.996</c:v>
                </c:pt>
                <c:pt idx="13057">
                  <c:v>0.996</c:v>
                </c:pt>
                <c:pt idx="13058">
                  <c:v>0.996</c:v>
                </c:pt>
                <c:pt idx="13059">
                  <c:v>0.996</c:v>
                </c:pt>
                <c:pt idx="13060">
                  <c:v>0.996</c:v>
                </c:pt>
                <c:pt idx="13061">
                  <c:v>0.996</c:v>
                </c:pt>
                <c:pt idx="13062">
                  <c:v>0.996</c:v>
                </c:pt>
                <c:pt idx="13063">
                  <c:v>0.996</c:v>
                </c:pt>
                <c:pt idx="13064">
                  <c:v>0.996</c:v>
                </c:pt>
                <c:pt idx="13065">
                  <c:v>0.996</c:v>
                </c:pt>
                <c:pt idx="13066">
                  <c:v>0.996</c:v>
                </c:pt>
                <c:pt idx="13067">
                  <c:v>0.996</c:v>
                </c:pt>
                <c:pt idx="13068">
                  <c:v>0.996</c:v>
                </c:pt>
                <c:pt idx="13069">
                  <c:v>0.996</c:v>
                </c:pt>
                <c:pt idx="13070">
                  <c:v>0.996</c:v>
                </c:pt>
                <c:pt idx="13071">
                  <c:v>0.996</c:v>
                </c:pt>
                <c:pt idx="13072">
                  <c:v>0.996</c:v>
                </c:pt>
                <c:pt idx="13073">
                  <c:v>0.996</c:v>
                </c:pt>
                <c:pt idx="13074">
                  <c:v>0.996</c:v>
                </c:pt>
                <c:pt idx="13075">
                  <c:v>0.996</c:v>
                </c:pt>
                <c:pt idx="13076">
                  <c:v>0.996</c:v>
                </c:pt>
                <c:pt idx="13077">
                  <c:v>0.996</c:v>
                </c:pt>
                <c:pt idx="13078">
                  <c:v>0.996</c:v>
                </c:pt>
                <c:pt idx="13079">
                  <c:v>0.996</c:v>
                </c:pt>
                <c:pt idx="13080">
                  <c:v>0.996</c:v>
                </c:pt>
                <c:pt idx="13081">
                  <c:v>0.996</c:v>
                </c:pt>
                <c:pt idx="13082">
                  <c:v>0.996</c:v>
                </c:pt>
                <c:pt idx="13083">
                  <c:v>0.996</c:v>
                </c:pt>
                <c:pt idx="13084">
                  <c:v>0.996</c:v>
                </c:pt>
                <c:pt idx="13085">
                  <c:v>0.996</c:v>
                </c:pt>
                <c:pt idx="13086">
                  <c:v>0.996</c:v>
                </c:pt>
                <c:pt idx="13087">
                  <c:v>0.996</c:v>
                </c:pt>
                <c:pt idx="13088">
                  <c:v>0.996</c:v>
                </c:pt>
                <c:pt idx="13089">
                  <c:v>0.996</c:v>
                </c:pt>
                <c:pt idx="13090">
                  <c:v>0.996</c:v>
                </c:pt>
                <c:pt idx="13091">
                  <c:v>0.996</c:v>
                </c:pt>
                <c:pt idx="13092">
                  <c:v>0.996</c:v>
                </c:pt>
                <c:pt idx="13093">
                  <c:v>0.996</c:v>
                </c:pt>
                <c:pt idx="13094">
                  <c:v>0.996</c:v>
                </c:pt>
                <c:pt idx="13095">
                  <c:v>0.996</c:v>
                </c:pt>
                <c:pt idx="13096">
                  <c:v>0.996</c:v>
                </c:pt>
                <c:pt idx="13097">
                  <c:v>0.996</c:v>
                </c:pt>
                <c:pt idx="13098">
                  <c:v>0.996</c:v>
                </c:pt>
                <c:pt idx="13099">
                  <c:v>0.996</c:v>
                </c:pt>
                <c:pt idx="13100">
                  <c:v>0.996</c:v>
                </c:pt>
                <c:pt idx="13101">
                  <c:v>0.996</c:v>
                </c:pt>
                <c:pt idx="13102">
                  <c:v>0.996</c:v>
                </c:pt>
                <c:pt idx="13103">
                  <c:v>0.996</c:v>
                </c:pt>
                <c:pt idx="13104">
                  <c:v>0.996</c:v>
                </c:pt>
                <c:pt idx="13105">
                  <c:v>0.996</c:v>
                </c:pt>
                <c:pt idx="13106">
                  <c:v>0.996</c:v>
                </c:pt>
                <c:pt idx="13107">
                  <c:v>0.996</c:v>
                </c:pt>
                <c:pt idx="13108">
                  <c:v>0.996</c:v>
                </c:pt>
                <c:pt idx="13109">
                  <c:v>0.996</c:v>
                </c:pt>
                <c:pt idx="13110">
                  <c:v>0.996</c:v>
                </c:pt>
                <c:pt idx="13111">
                  <c:v>0.996</c:v>
                </c:pt>
                <c:pt idx="13112">
                  <c:v>0.996</c:v>
                </c:pt>
                <c:pt idx="13113">
                  <c:v>0.996</c:v>
                </c:pt>
                <c:pt idx="13114">
                  <c:v>0.996</c:v>
                </c:pt>
                <c:pt idx="13115">
                  <c:v>0.996</c:v>
                </c:pt>
                <c:pt idx="13116">
                  <c:v>0.996</c:v>
                </c:pt>
                <c:pt idx="13117">
                  <c:v>0.996</c:v>
                </c:pt>
                <c:pt idx="13118">
                  <c:v>0.996</c:v>
                </c:pt>
                <c:pt idx="13119">
                  <c:v>0.996</c:v>
                </c:pt>
                <c:pt idx="13120">
                  <c:v>0.996</c:v>
                </c:pt>
                <c:pt idx="13121">
                  <c:v>0.996</c:v>
                </c:pt>
                <c:pt idx="13122">
                  <c:v>0.996</c:v>
                </c:pt>
                <c:pt idx="13123">
                  <c:v>0.996</c:v>
                </c:pt>
                <c:pt idx="13124">
                  <c:v>0.996</c:v>
                </c:pt>
                <c:pt idx="13125">
                  <c:v>0.996</c:v>
                </c:pt>
                <c:pt idx="13126">
                  <c:v>0.996</c:v>
                </c:pt>
                <c:pt idx="13127">
                  <c:v>0.996</c:v>
                </c:pt>
                <c:pt idx="13128">
                  <c:v>0.996</c:v>
                </c:pt>
                <c:pt idx="13129">
                  <c:v>0.996</c:v>
                </c:pt>
                <c:pt idx="13130">
                  <c:v>0.996</c:v>
                </c:pt>
                <c:pt idx="13131">
                  <c:v>0.996</c:v>
                </c:pt>
                <c:pt idx="13132">
                  <c:v>0.996</c:v>
                </c:pt>
                <c:pt idx="13133">
                  <c:v>0.996</c:v>
                </c:pt>
                <c:pt idx="13134">
                  <c:v>0.996</c:v>
                </c:pt>
                <c:pt idx="13135">
                  <c:v>0.996</c:v>
                </c:pt>
                <c:pt idx="13136">
                  <c:v>0.996</c:v>
                </c:pt>
                <c:pt idx="13137">
                  <c:v>0.996</c:v>
                </c:pt>
                <c:pt idx="13138">
                  <c:v>0.996</c:v>
                </c:pt>
                <c:pt idx="13139">
                  <c:v>0.996</c:v>
                </c:pt>
                <c:pt idx="13140">
                  <c:v>0.996</c:v>
                </c:pt>
                <c:pt idx="13141">
                  <c:v>0.996</c:v>
                </c:pt>
                <c:pt idx="13142">
                  <c:v>0.996</c:v>
                </c:pt>
                <c:pt idx="13143">
                  <c:v>0.996</c:v>
                </c:pt>
                <c:pt idx="13144">
                  <c:v>0.996</c:v>
                </c:pt>
                <c:pt idx="13145">
                  <c:v>0.996</c:v>
                </c:pt>
                <c:pt idx="13146">
                  <c:v>0.996</c:v>
                </c:pt>
                <c:pt idx="13147">
                  <c:v>0.996</c:v>
                </c:pt>
                <c:pt idx="13148">
                  <c:v>0.996</c:v>
                </c:pt>
                <c:pt idx="13149">
                  <c:v>0.996</c:v>
                </c:pt>
                <c:pt idx="13150">
                  <c:v>0.996</c:v>
                </c:pt>
                <c:pt idx="13151">
                  <c:v>0.996</c:v>
                </c:pt>
                <c:pt idx="13152">
                  <c:v>0.996</c:v>
                </c:pt>
                <c:pt idx="13153">
                  <c:v>0.996</c:v>
                </c:pt>
                <c:pt idx="13154">
                  <c:v>0.996</c:v>
                </c:pt>
                <c:pt idx="13155">
                  <c:v>0.996</c:v>
                </c:pt>
                <c:pt idx="13156">
                  <c:v>0.996</c:v>
                </c:pt>
                <c:pt idx="13157">
                  <c:v>0.996</c:v>
                </c:pt>
                <c:pt idx="13158">
                  <c:v>0.996</c:v>
                </c:pt>
                <c:pt idx="13159">
                  <c:v>0.995</c:v>
                </c:pt>
                <c:pt idx="13160">
                  <c:v>0.995</c:v>
                </c:pt>
                <c:pt idx="13161">
                  <c:v>0.995</c:v>
                </c:pt>
                <c:pt idx="13162">
                  <c:v>0.995</c:v>
                </c:pt>
                <c:pt idx="13163">
                  <c:v>0.995</c:v>
                </c:pt>
                <c:pt idx="13164">
                  <c:v>0.995</c:v>
                </c:pt>
                <c:pt idx="13165">
                  <c:v>0.995</c:v>
                </c:pt>
                <c:pt idx="13166">
                  <c:v>0.995</c:v>
                </c:pt>
                <c:pt idx="13167">
                  <c:v>0.995</c:v>
                </c:pt>
                <c:pt idx="13168">
                  <c:v>0.995</c:v>
                </c:pt>
                <c:pt idx="13169">
                  <c:v>0.995</c:v>
                </c:pt>
                <c:pt idx="13170">
                  <c:v>0.995</c:v>
                </c:pt>
                <c:pt idx="13171">
                  <c:v>0.995</c:v>
                </c:pt>
                <c:pt idx="13172">
                  <c:v>0.995</c:v>
                </c:pt>
                <c:pt idx="13173">
                  <c:v>0.995</c:v>
                </c:pt>
                <c:pt idx="13174">
                  <c:v>0.995</c:v>
                </c:pt>
                <c:pt idx="13175">
                  <c:v>0.995</c:v>
                </c:pt>
                <c:pt idx="13176">
                  <c:v>0.995</c:v>
                </c:pt>
                <c:pt idx="13177">
                  <c:v>0.995</c:v>
                </c:pt>
                <c:pt idx="13178">
                  <c:v>0.995</c:v>
                </c:pt>
                <c:pt idx="13179">
                  <c:v>0.995</c:v>
                </c:pt>
                <c:pt idx="13180">
                  <c:v>0.995</c:v>
                </c:pt>
                <c:pt idx="13181">
                  <c:v>0.995</c:v>
                </c:pt>
                <c:pt idx="13182">
                  <c:v>0.995</c:v>
                </c:pt>
                <c:pt idx="13183">
                  <c:v>0.995</c:v>
                </c:pt>
                <c:pt idx="13184">
                  <c:v>0.995</c:v>
                </c:pt>
                <c:pt idx="13185">
                  <c:v>0.995</c:v>
                </c:pt>
                <c:pt idx="13186">
                  <c:v>0.995</c:v>
                </c:pt>
                <c:pt idx="13187">
                  <c:v>0.995</c:v>
                </c:pt>
                <c:pt idx="13188">
                  <c:v>0.995</c:v>
                </c:pt>
                <c:pt idx="13189">
                  <c:v>0.995</c:v>
                </c:pt>
                <c:pt idx="13190">
                  <c:v>0.995</c:v>
                </c:pt>
                <c:pt idx="13191">
                  <c:v>0.995</c:v>
                </c:pt>
                <c:pt idx="13192">
                  <c:v>0.995</c:v>
                </c:pt>
                <c:pt idx="13193">
                  <c:v>0.995</c:v>
                </c:pt>
                <c:pt idx="13194">
                  <c:v>0.995</c:v>
                </c:pt>
                <c:pt idx="13195">
                  <c:v>0.995</c:v>
                </c:pt>
                <c:pt idx="13196">
                  <c:v>0.995</c:v>
                </c:pt>
                <c:pt idx="13197">
                  <c:v>0.995</c:v>
                </c:pt>
                <c:pt idx="13198">
                  <c:v>0.995</c:v>
                </c:pt>
                <c:pt idx="13199">
                  <c:v>0.995</c:v>
                </c:pt>
                <c:pt idx="13200">
                  <c:v>0.995</c:v>
                </c:pt>
                <c:pt idx="13201">
                  <c:v>0.995</c:v>
                </c:pt>
                <c:pt idx="13202">
                  <c:v>0.995</c:v>
                </c:pt>
                <c:pt idx="13203">
                  <c:v>0.995</c:v>
                </c:pt>
                <c:pt idx="13204">
                  <c:v>0.995</c:v>
                </c:pt>
                <c:pt idx="13205">
                  <c:v>0.995</c:v>
                </c:pt>
                <c:pt idx="13206">
                  <c:v>0.995</c:v>
                </c:pt>
                <c:pt idx="13207">
                  <c:v>0.995</c:v>
                </c:pt>
                <c:pt idx="13208">
                  <c:v>0.995</c:v>
                </c:pt>
                <c:pt idx="13209">
                  <c:v>0.995</c:v>
                </c:pt>
                <c:pt idx="13210">
                  <c:v>0.995</c:v>
                </c:pt>
                <c:pt idx="13211">
                  <c:v>0.995</c:v>
                </c:pt>
                <c:pt idx="13212">
                  <c:v>0.995</c:v>
                </c:pt>
                <c:pt idx="13213">
                  <c:v>0.995</c:v>
                </c:pt>
                <c:pt idx="13214">
                  <c:v>0.995</c:v>
                </c:pt>
                <c:pt idx="13215">
                  <c:v>0.995</c:v>
                </c:pt>
                <c:pt idx="13216">
                  <c:v>0.995</c:v>
                </c:pt>
                <c:pt idx="13217">
                  <c:v>0.995</c:v>
                </c:pt>
                <c:pt idx="13218">
                  <c:v>0.995</c:v>
                </c:pt>
                <c:pt idx="13219">
                  <c:v>0.995</c:v>
                </c:pt>
                <c:pt idx="13220">
                  <c:v>0.995</c:v>
                </c:pt>
                <c:pt idx="13221">
                  <c:v>0.995</c:v>
                </c:pt>
                <c:pt idx="13222">
                  <c:v>0.995</c:v>
                </c:pt>
                <c:pt idx="13223">
                  <c:v>0.995</c:v>
                </c:pt>
                <c:pt idx="13224">
                  <c:v>0.995</c:v>
                </c:pt>
                <c:pt idx="13225">
                  <c:v>0.995</c:v>
                </c:pt>
                <c:pt idx="13226">
                  <c:v>0.995</c:v>
                </c:pt>
                <c:pt idx="13227">
                  <c:v>0.995</c:v>
                </c:pt>
                <c:pt idx="13228">
                  <c:v>0.995</c:v>
                </c:pt>
                <c:pt idx="13229">
                  <c:v>0.995</c:v>
                </c:pt>
                <c:pt idx="13230">
                  <c:v>0.995</c:v>
                </c:pt>
                <c:pt idx="13231">
                  <c:v>0.995</c:v>
                </c:pt>
                <c:pt idx="13232">
                  <c:v>0.995</c:v>
                </c:pt>
                <c:pt idx="13233">
                  <c:v>0.995</c:v>
                </c:pt>
                <c:pt idx="13234">
                  <c:v>0.995</c:v>
                </c:pt>
                <c:pt idx="13235">
                  <c:v>0.995</c:v>
                </c:pt>
                <c:pt idx="13236">
                  <c:v>0.995</c:v>
                </c:pt>
                <c:pt idx="13237">
                  <c:v>0.995</c:v>
                </c:pt>
                <c:pt idx="13238">
                  <c:v>0.995</c:v>
                </c:pt>
                <c:pt idx="13239">
                  <c:v>0.995</c:v>
                </c:pt>
                <c:pt idx="13240">
                  <c:v>0.995</c:v>
                </c:pt>
                <c:pt idx="13241">
                  <c:v>0.995</c:v>
                </c:pt>
                <c:pt idx="13242">
                  <c:v>0.995</c:v>
                </c:pt>
                <c:pt idx="13243">
                  <c:v>0.995</c:v>
                </c:pt>
                <c:pt idx="13244">
                  <c:v>0.995</c:v>
                </c:pt>
                <c:pt idx="13245">
                  <c:v>0.995</c:v>
                </c:pt>
                <c:pt idx="13246">
                  <c:v>0.995</c:v>
                </c:pt>
                <c:pt idx="13247">
                  <c:v>0.995</c:v>
                </c:pt>
                <c:pt idx="13248">
                  <c:v>0.995</c:v>
                </c:pt>
                <c:pt idx="13249">
                  <c:v>0.995</c:v>
                </c:pt>
                <c:pt idx="13250">
                  <c:v>0.995</c:v>
                </c:pt>
                <c:pt idx="13251">
                  <c:v>0.995</c:v>
                </c:pt>
                <c:pt idx="13252">
                  <c:v>0.995</c:v>
                </c:pt>
                <c:pt idx="13253">
                  <c:v>0.995</c:v>
                </c:pt>
                <c:pt idx="13254">
                  <c:v>0.995</c:v>
                </c:pt>
                <c:pt idx="13255">
                  <c:v>0.995</c:v>
                </c:pt>
                <c:pt idx="13256">
                  <c:v>0.995</c:v>
                </c:pt>
                <c:pt idx="13257">
                  <c:v>0.995</c:v>
                </c:pt>
                <c:pt idx="13258">
                  <c:v>0.995</c:v>
                </c:pt>
                <c:pt idx="13259">
                  <c:v>0.995</c:v>
                </c:pt>
                <c:pt idx="13260">
                  <c:v>0.995</c:v>
                </c:pt>
                <c:pt idx="13261">
                  <c:v>0.995</c:v>
                </c:pt>
                <c:pt idx="13262">
                  <c:v>0.995</c:v>
                </c:pt>
                <c:pt idx="13263">
                  <c:v>0.995</c:v>
                </c:pt>
                <c:pt idx="13264">
                  <c:v>0.995</c:v>
                </c:pt>
                <c:pt idx="13265">
                  <c:v>0.995</c:v>
                </c:pt>
                <c:pt idx="13266">
                  <c:v>0.995</c:v>
                </c:pt>
                <c:pt idx="13267">
                  <c:v>0.995</c:v>
                </c:pt>
                <c:pt idx="13268">
                  <c:v>0.995</c:v>
                </c:pt>
                <c:pt idx="13269">
                  <c:v>0.995</c:v>
                </c:pt>
                <c:pt idx="13270">
                  <c:v>0.995</c:v>
                </c:pt>
                <c:pt idx="13271">
                  <c:v>0.995</c:v>
                </c:pt>
                <c:pt idx="13272">
                  <c:v>0.995</c:v>
                </c:pt>
                <c:pt idx="13273">
                  <c:v>0.995</c:v>
                </c:pt>
                <c:pt idx="13274">
                  <c:v>0.995</c:v>
                </c:pt>
                <c:pt idx="13275">
                  <c:v>0.995</c:v>
                </c:pt>
                <c:pt idx="13276">
                  <c:v>0.995</c:v>
                </c:pt>
                <c:pt idx="13277">
                  <c:v>0.995</c:v>
                </c:pt>
                <c:pt idx="13278">
                  <c:v>0.995</c:v>
                </c:pt>
                <c:pt idx="13279">
                  <c:v>0.995</c:v>
                </c:pt>
                <c:pt idx="13280">
                  <c:v>0.995</c:v>
                </c:pt>
                <c:pt idx="13281">
                  <c:v>0.995</c:v>
                </c:pt>
                <c:pt idx="13282">
                  <c:v>0.995</c:v>
                </c:pt>
                <c:pt idx="13283">
                  <c:v>0.995</c:v>
                </c:pt>
                <c:pt idx="13284">
                  <c:v>0.995</c:v>
                </c:pt>
                <c:pt idx="13285">
                  <c:v>0.995</c:v>
                </c:pt>
                <c:pt idx="13286">
                  <c:v>0.995</c:v>
                </c:pt>
                <c:pt idx="13287">
                  <c:v>0.995</c:v>
                </c:pt>
                <c:pt idx="13288">
                  <c:v>0.995</c:v>
                </c:pt>
                <c:pt idx="13289">
                  <c:v>0.995</c:v>
                </c:pt>
                <c:pt idx="13290">
                  <c:v>0.995</c:v>
                </c:pt>
                <c:pt idx="13291">
                  <c:v>0.995</c:v>
                </c:pt>
                <c:pt idx="13292">
                  <c:v>0.995</c:v>
                </c:pt>
                <c:pt idx="13293">
                  <c:v>0.995</c:v>
                </c:pt>
                <c:pt idx="13294">
                  <c:v>0.995</c:v>
                </c:pt>
                <c:pt idx="13295">
                  <c:v>0.995</c:v>
                </c:pt>
                <c:pt idx="13296">
                  <c:v>0.995</c:v>
                </c:pt>
                <c:pt idx="13297">
                  <c:v>0.995</c:v>
                </c:pt>
                <c:pt idx="13298">
                  <c:v>0.995</c:v>
                </c:pt>
                <c:pt idx="13299">
                  <c:v>0.995</c:v>
                </c:pt>
                <c:pt idx="13300">
                  <c:v>0.995</c:v>
                </c:pt>
                <c:pt idx="13301">
                  <c:v>0.995</c:v>
                </c:pt>
                <c:pt idx="13302">
                  <c:v>0.995</c:v>
                </c:pt>
                <c:pt idx="13303">
                  <c:v>0.995</c:v>
                </c:pt>
                <c:pt idx="13304">
                  <c:v>0.995</c:v>
                </c:pt>
                <c:pt idx="13305">
                  <c:v>0.995</c:v>
                </c:pt>
                <c:pt idx="13306">
                  <c:v>0.995</c:v>
                </c:pt>
                <c:pt idx="13307">
                  <c:v>0.995</c:v>
                </c:pt>
                <c:pt idx="13308">
                  <c:v>0.995</c:v>
                </c:pt>
                <c:pt idx="13309">
                  <c:v>0.995</c:v>
                </c:pt>
                <c:pt idx="13310">
                  <c:v>0.995</c:v>
                </c:pt>
                <c:pt idx="13311">
                  <c:v>0.995</c:v>
                </c:pt>
                <c:pt idx="13312">
                  <c:v>0.995</c:v>
                </c:pt>
                <c:pt idx="13313">
                  <c:v>0.995</c:v>
                </c:pt>
                <c:pt idx="13314">
                  <c:v>0.995</c:v>
                </c:pt>
                <c:pt idx="13315">
                  <c:v>0.995</c:v>
                </c:pt>
                <c:pt idx="13316">
                  <c:v>0.995</c:v>
                </c:pt>
                <c:pt idx="13317">
                  <c:v>0.995</c:v>
                </c:pt>
                <c:pt idx="13318">
                  <c:v>0.995</c:v>
                </c:pt>
                <c:pt idx="13319">
                  <c:v>0.995</c:v>
                </c:pt>
                <c:pt idx="13320">
                  <c:v>0.995</c:v>
                </c:pt>
                <c:pt idx="13321">
                  <c:v>0.995</c:v>
                </c:pt>
                <c:pt idx="13322">
                  <c:v>0.995</c:v>
                </c:pt>
                <c:pt idx="13323">
                  <c:v>0.995</c:v>
                </c:pt>
                <c:pt idx="13324">
                  <c:v>0.995</c:v>
                </c:pt>
                <c:pt idx="13325">
                  <c:v>0.995</c:v>
                </c:pt>
                <c:pt idx="13326">
                  <c:v>0.995</c:v>
                </c:pt>
                <c:pt idx="13327">
                  <c:v>0.995</c:v>
                </c:pt>
                <c:pt idx="13328">
                  <c:v>0.995</c:v>
                </c:pt>
                <c:pt idx="13329">
                  <c:v>0.995</c:v>
                </c:pt>
                <c:pt idx="13330">
                  <c:v>0.995</c:v>
                </c:pt>
                <c:pt idx="13331">
                  <c:v>0.995</c:v>
                </c:pt>
                <c:pt idx="13332">
                  <c:v>0.995</c:v>
                </c:pt>
                <c:pt idx="13333">
                  <c:v>0.995</c:v>
                </c:pt>
                <c:pt idx="13334">
                  <c:v>0.995</c:v>
                </c:pt>
                <c:pt idx="13335">
                  <c:v>0.995</c:v>
                </c:pt>
                <c:pt idx="13336">
                  <c:v>0.995</c:v>
                </c:pt>
                <c:pt idx="13337">
                  <c:v>0.995</c:v>
                </c:pt>
                <c:pt idx="13338">
                  <c:v>0.995</c:v>
                </c:pt>
                <c:pt idx="13339">
                  <c:v>0.995</c:v>
                </c:pt>
                <c:pt idx="13340">
                  <c:v>0.995</c:v>
                </c:pt>
                <c:pt idx="13341">
                  <c:v>0.995</c:v>
                </c:pt>
                <c:pt idx="13342">
                  <c:v>0.995</c:v>
                </c:pt>
                <c:pt idx="13343">
                  <c:v>0.995</c:v>
                </c:pt>
                <c:pt idx="13344">
                  <c:v>0.995</c:v>
                </c:pt>
                <c:pt idx="13345">
                  <c:v>0.995</c:v>
                </c:pt>
                <c:pt idx="13346">
                  <c:v>0.995</c:v>
                </c:pt>
                <c:pt idx="13347">
                  <c:v>0.995</c:v>
                </c:pt>
                <c:pt idx="13348">
                  <c:v>0.995</c:v>
                </c:pt>
                <c:pt idx="13349">
                  <c:v>0.995</c:v>
                </c:pt>
                <c:pt idx="13350">
                  <c:v>0.995</c:v>
                </c:pt>
                <c:pt idx="13351">
                  <c:v>0.995</c:v>
                </c:pt>
                <c:pt idx="13352">
                  <c:v>0.995</c:v>
                </c:pt>
                <c:pt idx="13353">
                  <c:v>0.995</c:v>
                </c:pt>
                <c:pt idx="13354">
                  <c:v>0.995</c:v>
                </c:pt>
                <c:pt idx="13355">
                  <c:v>0.995</c:v>
                </c:pt>
                <c:pt idx="13356">
                  <c:v>0.995</c:v>
                </c:pt>
                <c:pt idx="13357">
                  <c:v>0.995</c:v>
                </c:pt>
                <c:pt idx="13358">
                  <c:v>0.995</c:v>
                </c:pt>
                <c:pt idx="13359">
                  <c:v>0.995</c:v>
                </c:pt>
                <c:pt idx="13360">
                  <c:v>0.995</c:v>
                </c:pt>
                <c:pt idx="13361">
                  <c:v>0.995</c:v>
                </c:pt>
                <c:pt idx="13362">
                  <c:v>0.995</c:v>
                </c:pt>
                <c:pt idx="13363">
                  <c:v>0.995</c:v>
                </c:pt>
                <c:pt idx="13364">
                  <c:v>0.995</c:v>
                </c:pt>
                <c:pt idx="13365">
                  <c:v>0.995</c:v>
                </c:pt>
                <c:pt idx="13366">
                  <c:v>0.995</c:v>
                </c:pt>
                <c:pt idx="13367">
                  <c:v>0.995</c:v>
                </c:pt>
                <c:pt idx="13368">
                  <c:v>0.995</c:v>
                </c:pt>
                <c:pt idx="13369">
                  <c:v>0.995</c:v>
                </c:pt>
                <c:pt idx="13370">
                  <c:v>0.995</c:v>
                </c:pt>
                <c:pt idx="13371">
                  <c:v>0.995</c:v>
                </c:pt>
                <c:pt idx="13372">
                  <c:v>0.995</c:v>
                </c:pt>
                <c:pt idx="13373">
                  <c:v>0.995</c:v>
                </c:pt>
                <c:pt idx="13374">
                  <c:v>0.995</c:v>
                </c:pt>
                <c:pt idx="13375">
                  <c:v>0.995</c:v>
                </c:pt>
                <c:pt idx="13376">
                  <c:v>0.995</c:v>
                </c:pt>
                <c:pt idx="13377">
                  <c:v>0.995</c:v>
                </c:pt>
                <c:pt idx="13378">
                  <c:v>0.995</c:v>
                </c:pt>
                <c:pt idx="13379">
                  <c:v>0.995</c:v>
                </c:pt>
                <c:pt idx="13380">
                  <c:v>0.995</c:v>
                </c:pt>
                <c:pt idx="13381">
                  <c:v>0.995</c:v>
                </c:pt>
                <c:pt idx="13382">
                  <c:v>0.995</c:v>
                </c:pt>
                <c:pt idx="13383">
                  <c:v>0.995</c:v>
                </c:pt>
                <c:pt idx="13384">
                  <c:v>0.995</c:v>
                </c:pt>
                <c:pt idx="13385">
                  <c:v>0.995</c:v>
                </c:pt>
                <c:pt idx="13386">
                  <c:v>0.995</c:v>
                </c:pt>
                <c:pt idx="13387">
                  <c:v>0.995</c:v>
                </c:pt>
                <c:pt idx="13388">
                  <c:v>0.995</c:v>
                </c:pt>
                <c:pt idx="13389">
                  <c:v>0.995</c:v>
                </c:pt>
                <c:pt idx="13390">
                  <c:v>0.995</c:v>
                </c:pt>
                <c:pt idx="13391">
                  <c:v>0.995</c:v>
                </c:pt>
                <c:pt idx="13392">
                  <c:v>0.995</c:v>
                </c:pt>
                <c:pt idx="13393">
                  <c:v>0.995</c:v>
                </c:pt>
                <c:pt idx="13394">
                  <c:v>0.995</c:v>
                </c:pt>
                <c:pt idx="13395">
                  <c:v>0.995</c:v>
                </c:pt>
                <c:pt idx="13396">
                  <c:v>0.995</c:v>
                </c:pt>
                <c:pt idx="13397">
                  <c:v>0.995</c:v>
                </c:pt>
                <c:pt idx="13398">
                  <c:v>0.995</c:v>
                </c:pt>
                <c:pt idx="13399">
                  <c:v>0.995</c:v>
                </c:pt>
                <c:pt idx="13400">
                  <c:v>0.995</c:v>
                </c:pt>
                <c:pt idx="13401">
                  <c:v>0.995</c:v>
                </c:pt>
                <c:pt idx="13402">
                  <c:v>0.995</c:v>
                </c:pt>
                <c:pt idx="13403">
                  <c:v>0.995</c:v>
                </c:pt>
                <c:pt idx="13404">
                  <c:v>0.995</c:v>
                </c:pt>
                <c:pt idx="13405">
                  <c:v>0.995</c:v>
                </c:pt>
                <c:pt idx="13406">
                  <c:v>0.995</c:v>
                </c:pt>
                <c:pt idx="13407">
                  <c:v>0.995</c:v>
                </c:pt>
                <c:pt idx="13408">
                  <c:v>0.995</c:v>
                </c:pt>
                <c:pt idx="13409">
                  <c:v>0.995</c:v>
                </c:pt>
                <c:pt idx="13410">
                  <c:v>0.995</c:v>
                </c:pt>
                <c:pt idx="13411">
                  <c:v>0.995</c:v>
                </c:pt>
                <c:pt idx="13412">
                  <c:v>0.995</c:v>
                </c:pt>
                <c:pt idx="13413">
                  <c:v>0.995</c:v>
                </c:pt>
                <c:pt idx="13414">
                  <c:v>0.995</c:v>
                </c:pt>
                <c:pt idx="13415">
                  <c:v>0.995</c:v>
                </c:pt>
                <c:pt idx="13416">
                  <c:v>0.995</c:v>
                </c:pt>
                <c:pt idx="13417">
                  <c:v>0.995</c:v>
                </c:pt>
                <c:pt idx="13418">
                  <c:v>0.995</c:v>
                </c:pt>
                <c:pt idx="13419">
                  <c:v>0.995</c:v>
                </c:pt>
                <c:pt idx="13420">
                  <c:v>0.995</c:v>
                </c:pt>
                <c:pt idx="13421">
                  <c:v>0.995</c:v>
                </c:pt>
                <c:pt idx="13422">
                  <c:v>0.995</c:v>
                </c:pt>
                <c:pt idx="13423">
                  <c:v>0.995</c:v>
                </c:pt>
                <c:pt idx="13424">
                  <c:v>0.995</c:v>
                </c:pt>
                <c:pt idx="13425">
                  <c:v>0.995</c:v>
                </c:pt>
                <c:pt idx="13426">
                  <c:v>0.995</c:v>
                </c:pt>
                <c:pt idx="13427">
                  <c:v>0.995</c:v>
                </c:pt>
                <c:pt idx="13428">
                  <c:v>0.995</c:v>
                </c:pt>
                <c:pt idx="13429">
                  <c:v>0.995</c:v>
                </c:pt>
                <c:pt idx="13430">
                  <c:v>0.995</c:v>
                </c:pt>
                <c:pt idx="13431">
                  <c:v>0.995</c:v>
                </c:pt>
                <c:pt idx="13432">
                  <c:v>0.995</c:v>
                </c:pt>
                <c:pt idx="13433">
                  <c:v>0.995</c:v>
                </c:pt>
                <c:pt idx="13434">
                  <c:v>0.995</c:v>
                </c:pt>
                <c:pt idx="13435">
                  <c:v>0.995</c:v>
                </c:pt>
                <c:pt idx="13436">
                  <c:v>0.995</c:v>
                </c:pt>
                <c:pt idx="13437">
                  <c:v>0.995</c:v>
                </c:pt>
                <c:pt idx="13438">
                  <c:v>0.995</c:v>
                </c:pt>
                <c:pt idx="13439">
                  <c:v>0.995</c:v>
                </c:pt>
                <c:pt idx="13440">
                  <c:v>0.995</c:v>
                </c:pt>
                <c:pt idx="13441">
                  <c:v>0.995</c:v>
                </c:pt>
                <c:pt idx="13442">
                  <c:v>0.995</c:v>
                </c:pt>
                <c:pt idx="13443">
                  <c:v>0.995</c:v>
                </c:pt>
                <c:pt idx="13444">
                  <c:v>0.995</c:v>
                </c:pt>
                <c:pt idx="13445">
                  <c:v>0.995</c:v>
                </c:pt>
                <c:pt idx="13446">
                  <c:v>0.995</c:v>
                </c:pt>
                <c:pt idx="13447">
                  <c:v>0.995</c:v>
                </c:pt>
                <c:pt idx="13448">
                  <c:v>0.995</c:v>
                </c:pt>
                <c:pt idx="13449">
                  <c:v>0.995</c:v>
                </c:pt>
                <c:pt idx="13450">
                  <c:v>0.995</c:v>
                </c:pt>
                <c:pt idx="13451">
                  <c:v>0.995</c:v>
                </c:pt>
                <c:pt idx="13452">
                  <c:v>0.995</c:v>
                </c:pt>
                <c:pt idx="13453">
                  <c:v>0.995</c:v>
                </c:pt>
                <c:pt idx="13454">
                  <c:v>0.995</c:v>
                </c:pt>
                <c:pt idx="13455">
                  <c:v>0.995</c:v>
                </c:pt>
                <c:pt idx="13456">
                  <c:v>0.995</c:v>
                </c:pt>
                <c:pt idx="13457">
                  <c:v>0.995</c:v>
                </c:pt>
                <c:pt idx="13458">
                  <c:v>0.995</c:v>
                </c:pt>
                <c:pt idx="13459">
                  <c:v>0.995</c:v>
                </c:pt>
                <c:pt idx="13460">
                  <c:v>0.995</c:v>
                </c:pt>
                <c:pt idx="13461">
                  <c:v>0.995</c:v>
                </c:pt>
                <c:pt idx="13462">
                  <c:v>0.995</c:v>
                </c:pt>
                <c:pt idx="13463">
                  <c:v>0.995</c:v>
                </c:pt>
                <c:pt idx="13464">
                  <c:v>0.995</c:v>
                </c:pt>
                <c:pt idx="13465">
                  <c:v>0.995</c:v>
                </c:pt>
                <c:pt idx="13466">
                  <c:v>0.995</c:v>
                </c:pt>
                <c:pt idx="13467">
                  <c:v>0.995</c:v>
                </c:pt>
                <c:pt idx="13468">
                  <c:v>0.995</c:v>
                </c:pt>
                <c:pt idx="13469">
                  <c:v>0.995</c:v>
                </c:pt>
                <c:pt idx="13470">
                  <c:v>0.995</c:v>
                </c:pt>
                <c:pt idx="13471">
                  <c:v>0.995</c:v>
                </c:pt>
                <c:pt idx="13472">
                  <c:v>0.995</c:v>
                </c:pt>
                <c:pt idx="13473">
                  <c:v>0.995</c:v>
                </c:pt>
                <c:pt idx="13474">
                  <c:v>0.995</c:v>
                </c:pt>
                <c:pt idx="13475">
                  <c:v>0.995</c:v>
                </c:pt>
                <c:pt idx="13476">
                  <c:v>0.995</c:v>
                </c:pt>
                <c:pt idx="13477">
                  <c:v>0.995</c:v>
                </c:pt>
                <c:pt idx="13478">
                  <c:v>0.995</c:v>
                </c:pt>
                <c:pt idx="13479">
                  <c:v>0.995</c:v>
                </c:pt>
                <c:pt idx="13480">
                  <c:v>0.995</c:v>
                </c:pt>
                <c:pt idx="13481">
                  <c:v>0.995</c:v>
                </c:pt>
                <c:pt idx="13482">
                  <c:v>0.995</c:v>
                </c:pt>
                <c:pt idx="13483">
                  <c:v>0.995</c:v>
                </c:pt>
                <c:pt idx="13484">
                  <c:v>0.995</c:v>
                </c:pt>
                <c:pt idx="13485">
                  <c:v>0.995</c:v>
                </c:pt>
                <c:pt idx="13486">
                  <c:v>0.995</c:v>
                </c:pt>
                <c:pt idx="13487">
                  <c:v>0.995</c:v>
                </c:pt>
                <c:pt idx="13488">
                  <c:v>0.995</c:v>
                </c:pt>
                <c:pt idx="13489">
                  <c:v>0.995</c:v>
                </c:pt>
                <c:pt idx="13490">
                  <c:v>0.995</c:v>
                </c:pt>
                <c:pt idx="13491">
                  <c:v>0.995</c:v>
                </c:pt>
                <c:pt idx="13492">
                  <c:v>0.995</c:v>
                </c:pt>
                <c:pt idx="13493">
                  <c:v>0.995</c:v>
                </c:pt>
                <c:pt idx="13494">
                  <c:v>0.995</c:v>
                </c:pt>
                <c:pt idx="13495">
                  <c:v>0.99399999999999999</c:v>
                </c:pt>
                <c:pt idx="13496">
                  <c:v>0.99399999999999999</c:v>
                </c:pt>
                <c:pt idx="13497">
                  <c:v>0.99399999999999999</c:v>
                </c:pt>
                <c:pt idx="13498">
                  <c:v>0.99399999999999999</c:v>
                </c:pt>
                <c:pt idx="13499">
                  <c:v>0.99399999999999999</c:v>
                </c:pt>
                <c:pt idx="13500">
                  <c:v>0.99399999999999999</c:v>
                </c:pt>
                <c:pt idx="13501">
                  <c:v>0.99399999999999999</c:v>
                </c:pt>
                <c:pt idx="13502">
                  <c:v>0.99399999999999999</c:v>
                </c:pt>
                <c:pt idx="13503">
                  <c:v>0.99399999999999999</c:v>
                </c:pt>
                <c:pt idx="13504">
                  <c:v>0.99399999999999999</c:v>
                </c:pt>
                <c:pt idx="13505">
                  <c:v>0.99399999999999999</c:v>
                </c:pt>
                <c:pt idx="13506">
                  <c:v>0.99399999999999999</c:v>
                </c:pt>
                <c:pt idx="13507">
                  <c:v>0.99399999999999999</c:v>
                </c:pt>
                <c:pt idx="13508">
                  <c:v>0.99399999999999999</c:v>
                </c:pt>
                <c:pt idx="13509">
                  <c:v>0.99399999999999999</c:v>
                </c:pt>
                <c:pt idx="13510">
                  <c:v>0.99399999999999999</c:v>
                </c:pt>
                <c:pt idx="13511">
                  <c:v>0.99399999999999999</c:v>
                </c:pt>
                <c:pt idx="13512">
                  <c:v>0.99399999999999999</c:v>
                </c:pt>
                <c:pt idx="13513">
                  <c:v>0.99399999999999999</c:v>
                </c:pt>
                <c:pt idx="13514">
                  <c:v>0.99399999999999999</c:v>
                </c:pt>
                <c:pt idx="13515">
                  <c:v>0.99399999999999999</c:v>
                </c:pt>
                <c:pt idx="13516">
                  <c:v>0.99399999999999999</c:v>
                </c:pt>
                <c:pt idx="13517">
                  <c:v>0.99399999999999999</c:v>
                </c:pt>
                <c:pt idx="13518">
                  <c:v>0.99399999999999999</c:v>
                </c:pt>
                <c:pt idx="13519">
                  <c:v>0.99399999999999999</c:v>
                </c:pt>
                <c:pt idx="13520">
                  <c:v>0.99399999999999999</c:v>
                </c:pt>
                <c:pt idx="13521">
                  <c:v>0.99399999999999999</c:v>
                </c:pt>
                <c:pt idx="13522">
                  <c:v>0.99399999999999999</c:v>
                </c:pt>
                <c:pt idx="13523">
                  <c:v>0.99399999999999999</c:v>
                </c:pt>
                <c:pt idx="13524">
                  <c:v>0.99399999999999999</c:v>
                </c:pt>
                <c:pt idx="13525">
                  <c:v>0.99399999999999999</c:v>
                </c:pt>
                <c:pt idx="13526">
                  <c:v>0.99399999999999999</c:v>
                </c:pt>
                <c:pt idx="13527">
                  <c:v>0.99399999999999999</c:v>
                </c:pt>
                <c:pt idx="13528">
                  <c:v>0.99399999999999999</c:v>
                </c:pt>
                <c:pt idx="13529">
                  <c:v>0.99399999999999999</c:v>
                </c:pt>
                <c:pt idx="13530">
                  <c:v>0.99399999999999999</c:v>
                </c:pt>
                <c:pt idx="13531">
                  <c:v>0.99399999999999999</c:v>
                </c:pt>
                <c:pt idx="13532">
                  <c:v>0.99399999999999999</c:v>
                </c:pt>
                <c:pt idx="13533">
                  <c:v>0.99399999999999999</c:v>
                </c:pt>
                <c:pt idx="13534">
                  <c:v>0.99399999999999999</c:v>
                </c:pt>
                <c:pt idx="13535">
                  <c:v>0.99399999999999999</c:v>
                </c:pt>
                <c:pt idx="13536">
                  <c:v>0.99399999999999999</c:v>
                </c:pt>
                <c:pt idx="13537">
                  <c:v>0.99399999999999999</c:v>
                </c:pt>
                <c:pt idx="13538">
                  <c:v>0.99399999999999999</c:v>
                </c:pt>
                <c:pt idx="13539">
                  <c:v>0.99399999999999999</c:v>
                </c:pt>
                <c:pt idx="13540">
                  <c:v>0.99399999999999999</c:v>
                </c:pt>
                <c:pt idx="13541">
                  <c:v>0.99399999999999999</c:v>
                </c:pt>
                <c:pt idx="13542">
                  <c:v>0.99399999999999999</c:v>
                </c:pt>
                <c:pt idx="13543">
                  <c:v>0.99399999999999999</c:v>
                </c:pt>
                <c:pt idx="13544">
                  <c:v>0.99399999999999999</c:v>
                </c:pt>
                <c:pt idx="13545">
                  <c:v>0.99399999999999999</c:v>
                </c:pt>
                <c:pt idx="13546">
                  <c:v>0.99399999999999999</c:v>
                </c:pt>
                <c:pt idx="13547">
                  <c:v>0.99399999999999999</c:v>
                </c:pt>
                <c:pt idx="13548">
                  <c:v>0.99399999999999999</c:v>
                </c:pt>
                <c:pt idx="13549">
                  <c:v>0.99399999999999999</c:v>
                </c:pt>
                <c:pt idx="13550">
                  <c:v>0.99399999999999999</c:v>
                </c:pt>
                <c:pt idx="13551">
                  <c:v>0.99399999999999999</c:v>
                </c:pt>
                <c:pt idx="13552">
                  <c:v>0.99399999999999999</c:v>
                </c:pt>
                <c:pt idx="13553">
                  <c:v>0.99399999999999999</c:v>
                </c:pt>
                <c:pt idx="13554">
                  <c:v>0.99399999999999999</c:v>
                </c:pt>
                <c:pt idx="13555">
                  <c:v>0.99399999999999999</c:v>
                </c:pt>
                <c:pt idx="13556">
                  <c:v>0.99399999999999999</c:v>
                </c:pt>
                <c:pt idx="13557">
                  <c:v>0.99399999999999999</c:v>
                </c:pt>
                <c:pt idx="13558">
                  <c:v>0.99399999999999999</c:v>
                </c:pt>
                <c:pt idx="13559">
                  <c:v>0.99399999999999999</c:v>
                </c:pt>
                <c:pt idx="13560">
                  <c:v>0.99399999999999999</c:v>
                </c:pt>
                <c:pt idx="13561">
                  <c:v>0.99399999999999999</c:v>
                </c:pt>
                <c:pt idx="13562">
                  <c:v>0.99399999999999999</c:v>
                </c:pt>
                <c:pt idx="13563">
                  <c:v>0.99399999999999999</c:v>
                </c:pt>
                <c:pt idx="13564">
                  <c:v>0.99399999999999999</c:v>
                </c:pt>
                <c:pt idx="13565">
                  <c:v>0.99399999999999999</c:v>
                </c:pt>
                <c:pt idx="13566">
                  <c:v>0.99399999999999999</c:v>
                </c:pt>
                <c:pt idx="13567">
                  <c:v>0.99399999999999999</c:v>
                </c:pt>
                <c:pt idx="13568">
                  <c:v>0.99399999999999999</c:v>
                </c:pt>
                <c:pt idx="13569">
                  <c:v>0.99399999999999999</c:v>
                </c:pt>
                <c:pt idx="13570">
                  <c:v>0.99399999999999999</c:v>
                </c:pt>
                <c:pt idx="13571">
                  <c:v>0.99399999999999999</c:v>
                </c:pt>
                <c:pt idx="13572">
                  <c:v>0.99399999999999999</c:v>
                </c:pt>
                <c:pt idx="13573">
                  <c:v>0.99399999999999999</c:v>
                </c:pt>
                <c:pt idx="13574">
                  <c:v>0.99399999999999999</c:v>
                </c:pt>
                <c:pt idx="13575">
                  <c:v>0.99399999999999999</c:v>
                </c:pt>
                <c:pt idx="13576">
                  <c:v>0.99399999999999999</c:v>
                </c:pt>
                <c:pt idx="13577">
                  <c:v>0.99399999999999999</c:v>
                </c:pt>
                <c:pt idx="13578">
                  <c:v>0.99399999999999999</c:v>
                </c:pt>
                <c:pt idx="13579">
                  <c:v>0.99399999999999999</c:v>
                </c:pt>
                <c:pt idx="13580">
                  <c:v>0.99399999999999999</c:v>
                </c:pt>
                <c:pt idx="13581">
                  <c:v>0.99399999999999999</c:v>
                </c:pt>
                <c:pt idx="13582">
                  <c:v>0.99399999999999999</c:v>
                </c:pt>
                <c:pt idx="13583">
                  <c:v>0.99399999999999999</c:v>
                </c:pt>
                <c:pt idx="13584">
                  <c:v>0.99399999999999999</c:v>
                </c:pt>
                <c:pt idx="13585">
                  <c:v>0.99399999999999999</c:v>
                </c:pt>
                <c:pt idx="13586">
                  <c:v>0.99399999999999999</c:v>
                </c:pt>
                <c:pt idx="13587">
                  <c:v>0.99399999999999999</c:v>
                </c:pt>
                <c:pt idx="13588">
                  <c:v>0.99399999999999999</c:v>
                </c:pt>
                <c:pt idx="13589">
                  <c:v>0.99399999999999999</c:v>
                </c:pt>
                <c:pt idx="13590">
                  <c:v>0.99399999999999999</c:v>
                </c:pt>
                <c:pt idx="13591">
                  <c:v>0.99399999999999999</c:v>
                </c:pt>
                <c:pt idx="13592">
                  <c:v>0.99399999999999999</c:v>
                </c:pt>
                <c:pt idx="13593">
                  <c:v>0.99399999999999999</c:v>
                </c:pt>
                <c:pt idx="13594">
                  <c:v>0.99399999999999999</c:v>
                </c:pt>
                <c:pt idx="13595">
                  <c:v>0.99399999999999999</c:v>
                </c:pt>
                <c:pt idx="13596">
                  <c:v>0.99399999999999999</c:v>
                </c:pt>
                <c:pt idx="13597">
                  <c:v>0.99399999999999999</c:v>
                </c:pt>
                <c:pt idx="13598">
                  <c:v>0.99399999999999999</c:v>
                </c:pt>
                <c:pt idx="13599">
                  <c:v>0.99399999999999999</c:v>
                </c:pt>
                <c:pt idx="13600">
                  <c:v>0.99399999999999999</c:v>
                </c:pt>
                <c:pt idx="13601">
                  <c:v>0.99399999999999999</c:v>
                </c:pt>
                <c:pt idx="13602">
                  <c:v>0.99399999999999999</c:v>
                </c:pt>
                <c:pt idx="13603">
                  <c:v>0.99399999999999999</c:v>
                </c:pt>
                <c:pt idx="13604">
                  <c:v>0.99399999999999999</c:v>
                </c:pt>
                <c:pt idx="13605">
                  <c:v>0.99399999999999999</c:v>
                </c:pt>
                <c:pt idx="13606">
                  <c:v>0.99399999999999999</c:v>
                </c:pt>
                <c:pt idx="13607">
                  <c:v>0.99399999999999999</c:v>
                </c:pt>
                <c:pt idx="13608">
                  <c:v>0.99399999999999999</c:v>
                </c:pt>
                <c:pt idx="13609">
                  <c:v>0.99399999999999999</c:v>
                </c:pt>
                <c:pt idx="13610">
                  <c:v>0.99399999999999999</c:v>
                </c:pt>
                <c:pt idx="13611">
                  <c:v>0.99399999999999999</c:v>
                </c:pt>
                <c:pt idx="13612">
                  <c:v>0.99399999999999999</c:v>
                </c:pt>
                <c:pt idx="13613">
                  <c:v>0.99399999999999999</c:v>
                </c:pt>
                <c:pt idx="13614">
                  <c:v>0.99399999999999999</c:v>
                </c:pt>
                <c:pt idx="13615">
                  <c:v>0.99399999999999999</c:v>
                </c:pt>
                <c:pt idx="13616">
                  <c:v>0.99399999999999999</c:v>
                </c:pt>
                <c:pt idx="13617">
                  <c:v>0.99399999999999999</c:v>
                </c:pt>
                <c:pt idx="13618">
                  <c:v>0.99399999999999999</c:v>
                </c:pt>
                <c:pt idx="13619">
                  <c:v>0.99399999999999999</c:v>
                </c:pt>
                <c:pt idx="13620">
                  <c:v>0.99399999999999999</c:v>
                </c:pt>
                <c:pt idx="13621">
                  <c:v>0.99399999999999999</c:v>
                </c:pt>
                <c:pt idx="13622">
                  <c:v>0.99399999999999999</c:v>
                </c:pt>
                <c:pt idx="13623">
                  <c:v>0.99399999999999999</c:v>
                </c:pt>
                <c:pt idx="13624">
                  <c:v>0.99399999999999999</c:v>
                </c:pt>
                <c:pt idx="13625">
                  <c:v>0.99399999999999999</c:v>
                </c:pt>
                <c:pt idx="13626">
                  <c:v>0.99399999999999999</c:v>
                </c:pt>
                <c:pt idx="13627">
                  <c:v>0.99399999999999999</c:v>
                </c:pt>
                <c:pt idx="13628">
                  <c:v>0.99399999999999999</c:v>
                </c:pt>
                <c:pt idx="13629">
                  <c:v>0.99399999999999999</c:v>
                </c:pt>
                <c:pt idx="13630">
                  <c:v>0.99399999999999999</c:v>
                </c:pt>
                <c:pt idx="13631">
                  <c:v>0.99399999999999999</c:v>
                </c:pt>
                <c:pt idx="13632">
                  <c:v>0.99399999999999999</c:v>
                </c:pt>
                <c:pt idx="13633">
                  <c:v>0.99399999999999999</c:v>
                </c:pt>
                <c:pt idx="13634">
                  <c:v>0.99399999999999999</c:v>
                </c:pt>
                <c:pt idx="13635">
                  <c:v>0.99399999999999999</c:v>
                </c:pt>
                <c:pt idx="13636">
                  <c:v>0.99399999999999999</c:v>
                </c:pt>
                <c:pt idx="13637">
                  <c:v>0.99399999999999999</c:v>
                </c:pt>
                <c:pt idx="13638">
                  <c:v>0.99399999999999999</c:v>
                </c:pt>
                <c:pt idx="13639">
                  <c:v>0.99399999999999999</c:v>
                </c:pt>
                <c:pt idx="13640">
                  <c:v>0.99399999999999999</c:v>
                </c:pt>
                <c:pt idx="13641">
                  <c:v>0.99399999999999999</c:v>
                </c:pt>
                <c:pt idx="13642">
                  <c:v>0.99399999999999999</c:v>
                </c:pt>
                <c:pt idx="13643">
                  <c:v>0.99399999999999999</c:v>
                </c:pt>
                <c:pt idx="13644">
                  <c:v>0.99399999999999999</c:v>
                </c:pt>
                <c:pt idx="13645">
                  <c:v>0.99399999999999999</c:v>
                </c:pt>
                <c:pt idx="13646">
                  <c:v>0.99399999999999999</c:v>
                </c:pt>
                <c:pt idx="13647">
                  <c:v>0.99399999999999999</c:v>
                </c:pt>
                <c:pt idx="13648">
                  <c:v>0.99399999999999999</c:v>
                </c:pt>
                <c:pt idx="13649">
                  <c:v>0.99399999999999999</c:v>
                </c:pt>
                <c:pt idx="13650">
                  <c:v>0.99399999999999999</c:v>
                </c:pt>
                <c:pt idx="13651">
                  <c:v>0.99399999999999999</c:v>
                </c:pt>
                <c:pt idx="13652">
                  <c:v>0.99399999999999999</c:v>
                </c:pt>
                <c:pt idx="13653">
                  <c:v>0.99399999999999999</c:v>
                </c:pt>
                <c:pt idx="13654">
                  <c:v>0.99399999999999999</c:v>
                </c:pt>
                <c:pt idx="13655">
                  <c:v>0.99399999999999999</c:v>
                </c:pt>
                <c:pt idx="13656">
                  <c:v>0.99399999999999999</c:v>
                </c:pt>
                <c:pt idx="13657">
                  <c:v>0.99399999999999999</c:v>
                </c:pt>
                <c:pt idx="13658">
                  <c:v>0.99399999999999999</c:v>
                </c:pt>
                <c:pt idx="13659">
                  <c:v>0.99399999999999999</c:v>
                </c:pt>
                <c:pt idx="13660">
                  <c:v>0.99399999999999999</c:v>
                </c:pt>
                <c:pt idx="13661">
                  <c:v>0.99399999999999999</c:v>
                </c:pt>
                <c:pt idx="13662">
                  <c:v>0.99399999999999999</c:v>
                </c:pt>
                <c:pt idx="13663">
                  <c:v>0.99399999999999999</c:v>
                </c:pt>
                <c:pt idx="13664">
                  <c:v>0.99399999999999999</c:v>
                </c:pt>
                <c:pt idx="13665">
                  <c:v>0.99399999999999999</c:v>
                </c:pt>
                <c:pt idx="13666">
                  <c:v>0.99399999999999999</c:v>
                </c:pt>
                <c:pt idx="13667">
                  <c:v>0.99399999999999999</c:v>
                </c:pt>
                <c:pt idx="13668">
                  <c:v>0.99399999999999999</c:v>
                </c:pt>
                <c:pt idx="13669">
                  <c:v>0.99399999999999999</c:v>
                </c:pt>
                <c:pt idx="13670">
                  <c:v>0.99399999999999999</c:v>
                </c:pt>
                <c:pt idx="13671">
                  <c:v>0.99399999999999999</c:v>
                </c:pt>
                <c:pt idx="13672">
                  <c:v>0.99399999999999999</c:v>
                </c:pt>
                <c:pt idx="13673">
                  <c:v>0.99399999999999999</c:v>
                </c:pt>
                <c:pt idx="13674">
                  <c:v>0.99399999999999999</c:v>
                </c:pt>
                <c:pt idx="13675">
                  <c:v>0.99399999999999999</c:v>
                </c:pt>
                <c:pt idx="13676">
                  <c:v>0.99399999999999999</c:v>
                </c:pt>
                <c:pt idx="13677">
                  <c:v>0.99399999999999999</c:v>
                </c:pt>
                <c:pt idx="13678">
                  <c:v>0.99399999999999999</c:v>
                </c:pt>
                <c:pt idx="13679">
                  <c:v>0.99399999999999999</c:v>
                </c:pt>
                <c:pt idx="13680">
                  <c:v>0.99399999999999999</c:v>
                </c:pt>
                <c:pt idx="13681">
                  <c:v>0.99399999999999999</c:v>
                </c:pt>
                <c:pt idx="13682">
                  <c:v>0.99399999999999999</c:v>
                </c:pt>
                <c:pt idx="13683">
                  <c:v>0.99399999999999999</c:v>
                </c:pt>
                <c:pt idx="13684">
                  <c:v>0.99399999999999999</c:v>
                </c:pt>
                <c:pt idx="13685">
                  <c:v>0.99399999999999999</c:v>
                </c:pt>
                <c:pt idx="13686">
                  <c:v>0.99399999999999999</c:v>
                </c:pt>
                <c:pt idx="13687">
                  <c:v>0.99399999999999999</c:v>
                </c:pt>
                <c:pt idx="13688">
                  <c:v>0.99399999999999999</c:v>
                </c:pt>
                <c:pt idx="13689">
                  <c:v>0.99399999999999999</c:v>
                </c:pt>
                <c:pt idx="13690">
                  <c:v>0.99399999999999999</c:v>
                </c:pt>
                <c:pt idx="13691">
                  <c:v>0.99399999999999999</c:v>
                </c:pt>
                <c:pt idx="13692">
                  <c:v>0.99399999999999999</c:v>
                </c:pt>
                <c:pt idx="13693">
                  <c:v>0.99399999999999999</c:v>
                </c:pt>
                <c:pt idx="13694">
                  <c:v>0.99399999999999999</c:v>
                </c:pt>
                <c:pt idx="13695">
                  <c:v>0.99399999999999999</c:v>
                </c:pt>
                <c:pt idx="13696">
                  <c:v>0.99399999999999999</c:v>
                </c:pt>
                <c:pt idx="13697">
                  <c:v>0.99399999999999999</c:v>
                </c:pt>
                <c:pt idx="13698">
                  <c:v>0.99399999999999999</c:v>
                </c:pt>
                <c:pt idx="13699">
                  <c:v>0.99399999999999999</c:v>
                </c:pt>
                <c:pt idx="13700">
                  <c:v>0.99399999999999999</c:v>
                </c:pt>
                <c:pt idx="13701">
                  <c:v>0.99399999999999999</c:v>
                </c:pt>
                <c:pt idx="13702">
                  <c:v>0.99399999999999999</c:v>
                </c:pt>
                <c:pt idx="13703">
                  <c:v>0.99399999999999999</c:v>
                </c:pt>
                <c:pt idx="13704">
                  <c:v>0.99399999999999999</c:v>
                </c:pt>
                <c:pt idx="13705">
                  <c:v>0.99399999999999999</c:v>
                </c:pt>
                <c:pt idx="13706">
                  <c:v>0.99399999999999999</c:v>
                </c:pt>
                <c:pt idx="13707">
                  <c:v>0.99399999999999999</c:v>
                </c:pt>
                <c:pt idx="13708">
                  <c:v>0.99399999999999999</c:v>
                </c:pt>
                <c:pt idx="13709">
                  <c:v>0.99399999999999999</c:v>
                </c:pt>
                <c:pt idx="13710">
                  <c:v>0.99399999999999999</c:v>
                </c:pt>
                <c:pt idx="13711">
                  <c:v>0.99399999999999999</c:v>
                </c:pt>
                <c:pt idx="13712">
                  <c:v>0.99399999999999999</c:v>
                </c:pt>
                <c:pt idx="13713">
                  <c:v>0.99399999999999999</c:v>
                </c:pt>
                <c:pt idx="13714">
                  <c:v>0.99399999999999999</c:v>
                </c:pt>
                <c:pt idx="13715">
                  <c:v>0.99399999999999999</c:v>
                </c:pt>
                <c:pt idx="13716">
                  <c:v>0.99399999999999999</c:v>
                </c:pt>
                <c:pt idx="13717">
                  <c:v>0.99399999999999999</c:v>
                </c:pt>
                <c:pt idx="13718">
                  <c:v>0.99399999999999999</c:v>
                </c:pt>
                <c:pt idx="13719">
                  <c:v>0.99399999999999999</c:v>
                </c:pt>
                <c:pt idx="13720">
                  <c:v>0.99399999999999999</c:v>
                </c:pt>
                <c:pt idx="13721">
                  <c:v>0.99399999999999999</c:v>
                </c:pt>
                <c:pt idx="13722">
                  <c:v>0.99399999999999999</c:v>
                </c:pt>
                <c:pt idx="13723">
                  <c:v>0.99399999999999999</c:v>
                </c:pt>
                <c:pt idx="13724">
                  <c:v>0.99399999999999999</c:v>
                </c:pt>
                <c:pt idx="13725">
                  <c:v>0.99399999999999999</c:v>
                </c:pt>
                <c:pt idx="13726">
                  <c:v>0.99399999999999999</c:v>
                </c:pt>
                <c:pt idx="13727">
                  <c:v>0.99399999999999999</c:v>
                </c:pt>
                <c:pt idx="13728">
                  <c:v>0.99399999999999999</c:v>
                </c:pt>
                <c:pt idx="13729">
                  <c:v>0.99399999999999999</c:v>
                </c:pt>
                <c:pt idx="13730">
                  <c:v>0.99399999999999999</c:v>
                </c:pt>
                <c:pt idx="13731">
                  <c:v>0.99399999999999999</c:v>
                </c:pt>
                <c:pt idx="13732">
                  <c:v>0.99399999999999999</c:v>
                </c:pt>
                <c:pt idx="13733">
                  <c:v>0.99399999999999999</c:v>
                </c:pt>
                <c:pt idx="13734">
                  <c:v>0.99399999999999999</c:v>
                </c:pt>
                <c:pt idx="13735">
                  <c:v>0.99399999999999999</c:v>
                </c:pt>
                <c:pt idx="13736">
                  <c:v>0.99399999999999999</c:v>
                </c:pt>
                <c:pt idx="13737">
                  <c:v>0.99399999999999999</c:v>
                </c:pt>
                <c:pt idx="13738">
                  <c:v>0.99399999999999999</c:v>
                </c:pt>
                <c:pt idx="13739">
                  <c:v>0.99399999999999999</c:v>
                </c:pt>
                <c:pt idx="13740">
                  <c:v>0.99399999999999999</c:v>
                </c:pt>
                <c:pt idx="13741">
                  <c:v>0.99399999999999999</c:v>
                </c:pt>
                <c:pt idx="13742">
                  <c:v>0.99399999999999999</c:v>
                </c:pt>
                <c:pt idx="13743">
                  <c:v>0.99399999999999999</c:v>
                </c:pt>
                <c:pt idx="13744">
                  <c:v>0.99399999999999999</c:v>
                </c:pt>
                <c:pt idx="13745">
                  <c:v>0.99399999999999999</c:v>
                </c:pt>
                <c:pt idx="13746">
                  <c:v>0.99399999999999999</c:v>
                </c:pt>
                <c:pt idx="13747">
                  <c:v>0.99399999999999999</c:v>
                </c:pt>
                <c:pt idx="13748">
                  <c:v>0.99399999999999999</c:v>
                </c:pt>
                <c:pt idx="13749">
                  <c:v>0.99399999999999999</c:v>
                </c:pt>
                <c:pt idx="13750">
                  <c:v>0.99399999999999999</c:v>
                </c:pt>
                <c:pt idx="13751">
                  <c:v>0.99399999999999999</c:v>
                </c:pt>
                <c:pt idx="13752">
                  <c:v>0.99399999999999999</c:v>
                </c:pt>
                <c:pt idx="13753">
                  <c:v>0.99399999999999999</c:v>
                </c:pt>
                <c:pt idx="13754">
                  <c:v>0.99399999999999999</c:v>
                </c:pt>
                <c:pt idx="13755">
                  <c:v>0.99399999999999999</c:v>
                </c:pt>
                <c:pt idx="13756">
                  <c:v>0.99399999999999999</c:v>
                </c:pt>
                <c:pt idx="13757">
                  <c:v>0.99399999999999999</c:v>
                </c:pt>
                <c:pt idx="13758">
                  <c:v>0.99399999999999999</c:v>
                </c:pt>
                <c:pt idx="13759">
                  <c:v>0.99399999999999999</c:v>
                </c:pt>
                <c:pt idx="13760">
                  <c:v>0.99399999999999999</c:v>
                </c:pt>
                <c:pt idx="13761">
                  <c:v>0.99399999999999999</c:v>
                </c:pt>
                <c:pt idx="13762">
                  <c:v>0.99399999999999999</c:v>
                </c:pt>
                <c:pt idx="13763">
                  <c:v>0.99399999999999999</c:v>
                </c:pt>
                <c:pt idx="13764">
                  <c:v>0.99399999999999999</c:v>
                </c:pt>
                <c:pt idx="13765">
                  <c:v>0.99399999999999999</c:v>
                </c:pt>
                <c:pt idx="13766">
                  <c:v>0.99399999999999999</c:v>
                </c:pt>
                <c:pt idx="13767">
                  <c:v>0.99399999999999999</c:v>
                </c:pt>
                <c:pt idx="13768">
                  <c:v>0.99399999999999999</c:v>
                </c:pt>
                <c:pt idx="13769">
                  <c:v>0.99399999999999999</c:v>
                </c:pt>
                <c:pt idx="13770">
                  <c:v>0.99399999999999999</c:v>
                </c:pt>
                <c:pt idx="13771">
                  <c:v>0.99399999999999999</c:v>
                </c:pt>
                <c:pt idx="13772">
                  <c:v>0.99399999999999999</c:v>
                </c:pt>
                <c:pt idx="13773">
                  <c:v>0.99399999999999999</c:v>
                </c:pt>
                <c:pt idx="13774">
                  <c:v>0.99399999999999999</c:v>
                </c:pt>
                <c:pt idx="13775">
                  <c:v>0.99399999999999999</c:v>
                </c:pt>
                <c:pt idx="13776">
                  <c:v>0.99399999999999999</c:v>
                </c:pt>
                <c:pt idx="13777">
                  <c:v>0.99399999999999999</c:v>
                </c:pt>
                <c:pt idx="13778">
                  <c:v>0.99399999999999999</c:v>
                </c:pt>
                <c:pt idx="13779">
                  <c:v>0.99399999999999999</c:v>
                </c:pt>
                <c:pt idx="13780">
                  <c:v>0.99399999999999999</c:v>
                </c:pt>
                <c:pt idx="13781">
                  <c:v>0.99399999999999999</c:v>
                </c:pt>
                <c:pt idx="13782">
                  <c:v>0.99399999999999999</c:v>
                </c:pt>
                <c:pt idx="13783">
                  <c:v>0.99399999999999999</c:v>
                </c:pt>
                <c:pt idx="13784">
                  <c:v>0.99399999999999999</c:v>
                </c:pt>
                <c:pt idx="13785">
                  <c:v>0.99399999999999999</c:v>
                </c:pt>
                <c:pt idx="13786">
                  <c:v>0.99399999999999999</c:v>
                </c:pt>
                <c:pt idx="13787">
                  <c:v>0.99399999999999999</c:v>
                </c:pt>
                <c:pt idx="13788">
                  <c:v>0.99399999999999999</c:v>
                </c:pt>
                <c:pt idx="13789">
                  <c:v>0.99399999999999999</c:v>
                </c:pt>
                <c:pt idx="13790">
                  <c:v>0.99399999999999999</c:v>
                </c:pt>
                <c:pt idx="13791">
                  <c:v>0.99399999999999999</c:v>
                </c:pt>
                <c:pt idx="13792">
                  <c:v>0.99399999999999999</c:v>
                </c:pt>
                <c:pt idx="13793">
                  <c:v>0.99399999999999999</c:v>
                </c:pt>
                <c:pt idx="13794">
                  <c:v>0.99399999999999999</c:v>
                </c:pt>
                <c:pt idx="13795">
                  <c:v>0.99399999999999999</c:v>
                </c:pt>
                <c:pt idx="13796">
                  <c:v>0.99399999999999999</c:v>
                </c:pt>
                <c:pt idx="13797">
                  <c:v>0.99399999999999999</c:v>
                </c:pt>
                <c:pt idx="13798">
                  <c:v>0.99399999999999999</c:v>
                </c:pt>
                <c:pt idx="13799">
                  <c:v>0.99399999999999999</c:v>
                </c:pt>
                <c:pt idx="13800">
                  <c:v>0.99399999999999999</c:v>
                </c:pt>
                <c:pt idx="13801">
                  <c:v>0.99399999999999999</c:v>
                </c:pt>
                <c:pt idx="13802">
                  <c:v>0.99399999999999999</c:v>
                </c:pt>
                <c:pt idx="13803">
                  <c:v>0.99399999999999999</c:v>
                </c:pt>
                <c:pt idx="13804">
                  <c:v>0.99399999999999999</c:v>
                </c:pt>
                <c:pt idx="13805">
                  <c:v>0.99399999999999999</c:v>
                </c:pt>
                <c:pt idx="13806">
                  <c:v>0.99399999999999999</c:v>
                </c:pt>
                <c:pt idx="13807">
                  <c:v>0.99399999999999999</c:v>
                </c:pt>
                <c:pt idx="13808">
                  <c:v>0.99399999999999999</c:v>
                </c:pt>
                <c:pt idx="13809">
                  <c:v>0.99399999999999999</c:v>
                </c:pt>
                <c:pt idx="13810">
                  <c:v>0.99399999999999999</c:v>
                </c:pt>
                <c:pt idx="13811">
                  <c:v>0.99399999999999999</c:v>
                </c:pt>
                <c:pt idx="13812">
                  <c:v>0.99399999999999999</c:v>
                </c:pt>
                <c:pt idx="13813">
                  <c:v>0.99399999999999999</c:v>
                </c:pt>
                <c:pt idx="13814">
                  <c:v>0.99399999999999999</c:v>
                </c:pt>
                <c:pt idx="13815">
                  <c:v>0.99399999999999999</c:v>
                </c:pt>
                <c:pt idx="13816">
                  <c:v>0.99399999999999999</c:v>
                </c:pt>
                <c:pt idx="13817">
                  <c:v>0.99399999999999999</c:v>
                </c:pt>
                <c:pt idx="13818">
                  <c:v>0.99399999999999999</c:v>
                </c:pt>
                <c:pt idx="13819">
                  <c:v>0.99399999999999999</c:v>
                </c:pt>
                <c:pt idx="13820">
                  <c:v>0.99399999999999999</c:v>
                </c:pt>
                <c:pt idx="13821">
                  <c:v>0.99399999999999999</c:v>
                </c:pt>
                <c:pt idx="13822">
                  <c:v>0.99399999999999999</c:v>
                </c:pt>
                <c:pt idx="13823">
                  <c:v>0.99399999999999999</c:v>
                </c:pt>
                <c:pt idx="13824">
                  <c:v>0.99399999999999999</c:v>
                </c:pt>
                <c:pt idx="13825">
                  <c:v>0.99399999999999999</c:v>
                </c:pt>
                <c:pt idx="13826">
                  <c:v>0.99399999999999999</c:v>
                </c:pt>
                <c:pt idx="13827">
                  <c:v>0.99399999999999999</c:v>
                </c:pt>
                <c:pt idx="13828">
                  <c:v>0.99399999999999999</c:v>
                </c:pt>
                <c:pt idx="13829">
                  <c:v>0.99399999999999999</c:v>
                </c:pt>
                <c:pt idx="13830">
                  <c:v>0.99399999999999999</c:v>
                </c:pt>
                <c:pt idx="13831">
                  <c:v>0.99399999999999999</c:v>
                </c:pt>
                <c:pt idx="13832">
                  <c:v>0.99399999999999999</c:v>
                </c:pt>
                <c:pt idx="13833">
                  <c:v>0.99399999999999999</c:v>
                </c:pt>
                <c:pt idx="13834">
                  <c:v>0.99399999999999999</c:v>
                </c:pt>
                <c:pt idx="13835">
                  <c:v>0.99399999999999999</c:v>
                </c:pt>
                <c:pt idx="13836">
                  <c:v>0.99399999999999999</c:v>
                </c:pt>
                <c:pt idx="13837">
                  <c:v>0.99399999999999999</c:v>
                </c:pt>
                <c:pt idx="13838">
                  <c:v>0.99399999999999999</c:v>
                </c:pt>
                <c:pt idx="13839">
                  <c:v>0.99399999999999999</c:v>
                </c:pt>
                <c:pt idx="13840">
                  <c:v>0.99399999999999999</c:v>
                </c:pt>
                <c:pt idx="13841">
                  <c:v>0.99399999999999999</c:v>
                </c:pt>
                <c:pt idx="13842">
                  <c:v>0.99399999999999999</c:v>
                </c:pt>
                <c:pt idx="13843">
                  <c:v>0.99399999999999999</c:v>
                </c:pt>
                <c:pt idx="13844">
                  <c:v>0.99399999999999999</c:v>
                </c:pt>
                <c:pt idx="13845">
                  <c:v>0.99399999999999999</c:v>
                </c:pt>
                <c:pt idx="13846">
                  <c:v>0.99399999999999999</c:v>
                </c:pt>
                <c:pt idx="13847">
                  <c:v>0.99399999999999999</c:v>
                </c:pt>
                <c:pt idx="13848">
                  <c:v>0.99399999999999999</c:v>
                </c:pt>
                <c:pt idx="13849">
                  <c:v>0.99399999999999999</c:v>
                </c:pt>
                <c:pt idx="13850">
                  <c:v>0.99399999999999999</c:v>
                </c:pt>
                <c:pt idx="13851">
                  <c:v>0.99399999999999999</c:v>
                </c:pt>
                <c:pt idx="13852">
                  <c:v>0.99399999999999999</c:v>
                </c:pt>
                <c:pt idx="13853">
                  <c:v>0.99399999999999999</c:v>
                </c:pt>
                <c:pt idx="13854">
                  <c:v>0.99399999999999999</c:v>
                </c:pt>
                <c:pt idx="13855">
                  <c:v>0.99399999999999999</c:v>
                </c:pt>
                <c:pt idx="13856">
                  <c:v>0.99399999999999999</c:v>
                </c:pt>
                <c:pt idx="13857">
                  <c:v>0.99399999999999999</c:v>
                </c:pt>
                <c:pt idx="13858">
                  <c:v>0.99399999999999999</c:v>
                </c:pt>
                <c:pt idx="13859">
                  <c:v>0.99399999999999999</c:v>
                </c:pt>
                <c:pt idx="13860">
                  <c:v>0.99399999999999999</c:v>
                </c:pt>
                <c:pt idx="13861">
                  <c:v>0.99399999999999999</c:v>
                </c:pt>
                <c:pt idx="13862">
                  <c:v>0.99399999999999999</c:v>
                </c:pt>
                <c:pt idx="13863">
                  <c:v>0.99399999999999999</c:v>
                </c:pt>
                <c:pt idx="13864">
                  <c:v>0.99399999999999999</c:v>
                </c:pt>
                <c:pt idx="13865">
                  <c:v>0.99399999999999999</c:v>
                </c:pt>
                <c:pt idx="13866">
                  <c:v>0.99399999999999999</c:v>
                </c:pt>
                <c:pt idx="13867">
                  <c:v>0.99399999999999999</c:v>
                </c:pt>
                <c:pt idx="13868">
                  <c:v>0.99399999999999999</c:v>
                </c:pt>
                <c:pt idx="13869">
                  <c:v>0.99399999999999999</c:v>
                </c:pt>
                <c:pt idx="13870">
                  <c:v>0.99399999999999999</c:v>
                </c:pt>
                <c:pt idx="13871">
                  <c:v>0.99399999999999999</c:v>
                </c:pt>
                <c:pt idx="13872">
                  <c:v>0.99399999999999999</c:v>
                </c:pt>
                <c:pt idx="13873">
                  <c:v>0.99399999999999999</c:v>
                </c:pt>
                <c:pt idx="13874">
                  <c:v>0.99399999999999999</c:v>
                </c:pt>
                <c:pt idx="13875">
                  <c:v>0.99399999999999999</c:v>
                </c:pt>
                <c:pt idx="13876">
                  <c:v>0.99399999999999999</c:v>
                </c:pt>
                <c:pt idx="13877">
                  <c:v>0.99399999999999999</c:v>
                </c:pt>
                <c:pt idx="13878">
                  <c:v>0.99399999999999999</c:v>
                </c:pt>
                <c:pt idx="13879">
                  <c:v>0.99399999999999999</c:v>
                </c:pt>
                <c:pt idx="13880">
                  <c:v>0.99399999999999999</c:v>
                </c:pt>
                <c:pt idx="13881">
                  <c:v>0.99399999999999999</c:v>
                </c:pt>
                <c:pt idx="13882">
                  <c:v>0.99399999999999999</c:v>
                </c:pt>
                <c:pt idx="13883">
                  <c:v>0.99399999999999999</c:v>
                </c:pt>
                <c:pt idx="13884">
                  <c:v>0.99399999999999999</c:v>
                </c:pt>
                <c:pt idx="13885">
                  <c:v>0.99399999999999999</c:v>
                </c:pt>
                <c:pt idx="13886">
                  <c:v>0.99399999999999999</c:v>
                </c:pt>
                <c:pt idx="13887">
                  <c:v>0.99399999999999999</c:v>
                </c:pt>
                <c:pt idx="13888">
                  <c:v>0.99399999999999999</c:v>
                </c:pt>
                <c:pt idx="13889">
                  <c:v>0.99399999999999999</c:v>
                </c:pt>
                <c:pt idx="13890">
                  <c:v>0.99399999999999999</c:v>
                </c:pt>
                <c:pt idx="13891">
                  <c:v>0.99399999999999999</c:v>
                </c:pt>
                <c:pt idx="13892">
                  <c:v>0.99399999999999999</c:v>
                </c:pt>
                <c:pt idx="13893">
                  <c:v>0.99399999999999999</c:v>
                </c:pt>
                <c:pt idx="13894">
                  <c:v>0.99399999999999999</c:v>
                </c:pt>
                <c:pt idx="13895">
                  <c:v>0.99399999999999999</c:v>
                </c:pt>
                <c:pt idx="13896">
                  <c:v>0.99399999999999999</c:v>
                </c:pt>
                <c:pt idx="13897">
                  <c:v>0.99399999999999999</c:v>
                </c:pt>
                <c:pt idx="13898">
                  <c:v>0.99399999999999999</c:v>
                </c:pt>
                <c:pt idx="13899">
                  <c:v>0.99399999999999999</c:v>
                </c:pt>
                <c:pt idx="13900">
                  <c:v>0.99399999999999999</c:v>
                </c:pt>
                <c:pt idx="13901">
                  <c:v>0.99399999999999999</c:v>
                </c:pt>
                <c:pt idx="13902">
                  <c:v>0.99399999999999999</c:v>
                </c:pt>
                <c:pt idx="13903">
                  <c:v>0.99399999999999999</c:v>
                </c:pt>
                <c:pt idx="13904">
                  <c:v>0.99399999999999999</c:v>
                </c:pt>
                <c:pt idx="13905">
                  <c:v>0.99399999999999999</c:v>
                </c:pt>
                <c:pt idx="13906">
                  <c:v>0.99399999999999999</c:v>
                </c:pt>
                <c:pt idx="13907">
                  <c:v>0.99399999999999999</c:v>
                </c:pt>
                <c:pt idx="13908">
                  <c:v>0.99399999999999999</c:v>
                </c:pt>
                <c:pt idx="13909">
                  <c:v>0.99399999999999999</c:v>
                </c:pt>
                <c:pt idx="13910">
                  <c:v>0.99399999999999999</c:v>
                </c:pt>
                <c:pt idx="13911">
                  <c:v>0.99399999999999999</c:v>
                </c:pt>
                <c:pt idx="13912">
                  <c:v>0.99399999999999999</c:v>
                </c:pt>
                <c:pt idx="13913">
                  <c:v>0.99399999999999999</c:v>
                </c:pt>
                <c:pt idx="13914">
                  <c:v>0.99399999999999999</c:v>
                </c:pt>
                <c:pt idx="13915">
                  <c:v>0.99399999999999999</c:v>
                </c:pt>
                <c:pt idx="13916">
                  <c:v>0.99399999999999999</c:v>
                </c:pt>
                <c:pt idx="13917">
                  <c:v>0.99399999999999999</c:v>
                </c:pt>
                <c:pt idx="13918">
                  <c:v>0.99399999999999999</c:v>
                </c:pt>
                <c:pt idx="13919">
                  <c:v>0.99399999999999999</c:v>
                </c:pt>
                <c:pt idx="13920">
                  <c:v>0.99399999999999999</c:v>
                </c:pt>
                <c:pt idx="13921">
                  <c:v>0.99399999999999999</c:v>
                </c:pt>
                <c:pt idx="13922">
                  <c:v>0.99399999999999999</c:v>
                </c:pt>
                <c:pt idx="13923">
                  <c:v>0.99399999999999999</c:v>
                </c:pt>
                <c:pt idx="13924">
                  <c:v>0.99399999999999999</c:v>
                </c:pt>
                <c:pt idx="13925">
                  <c:v>0.99399999999999999</c:v>
                </c:pt>
                <c:pt idx="13926">
                  <c:v>0.99399999999999999</c:v>
                </c:pt>
                <c:pt idx="13927">
                  <c:v>0.99399999999999999</c:v>
                </c:pt>
                <c:pt idx="13928">
                  <c:v>0.99399999999999999</c:v>
                </c:pt>
                <c:pt idx="13929">
                  <c:v>0.99399999999999999</c:v>
                </c:pt>
                <c:pt idx="13930">
                  <c:v>0.99399999999999999</c:v>
                </c:pt>
                <c:pt idx="13931">
                  <c:v>0.99399999999999999</c:v>
                </c:pt>
                <c:pt idx="13932">
                  <c:v>0.99399999999999999</c:v>
                </c:pt>
                <c:pt idx="13933">
                  <c:v>0.99399999999999999</c:v>
                </c:pt>
                <c:pt idx="13934">
                  <c:v>0.99399999999999999</c:v>
                </c:pt>
                <c:pt idx="13935">
                  <c:v>0.99399999999999999</c:v>
                </c:pt>
                <c:pt idx="13936">
                  <c:v>0.99399999999999999</c:v>
                </c:pt>
                <c:pt idx="13937">
                  <c:v>0.99399999999999999</c:v>
                </c:pt>
                <c:pt idx="13938">
                  <c:v>0.99399999999999999</c:v>
                </c:pt>
                <c:pt idx="13939">
                  <c:v>0.99399999999999999</c:v>
                </c:pt>
                <c:pt idx="13940">
                  <c:v>0.99399999999999999</c:v>
                </c:pt>
                <c:pt idx="13941">
                  <c:v>0.99399999999999999</c:v>
                </c:pt>
                <c:pt idx="13942">
                  <c:v>0.99399999999999999</c:v>
                </c:pt>
                <c:pt idx="13943">
                  <c:v>0.99399999999999999</c:v>
                </c:pt>
                <c:pt idx="13944">
                  <c:v>0.99399999999999999</c:v>
                </c:pt>
                <c:pt idx="13945">
                  <c:v>0.99399999999999999</c:v>
                </c:pt>
                <c:pt idx="13946">
                  <c:v>0.99399999999999999</c:v>
                </c:pt>
                <c:pt idx="13947">
                  <c:v>0.99399999999999999</c:v>
                </c:pt>
                <c:pt idx="13948">
                  <c:v>0.99399999999999999</c:v>
                </c:pt>
                <c:pt idx="13949">
                  <c:v>0.99399999999999999</c:v>
                </c:pt>
                <c:pt idx="13950">
                  <c:v>0.99299999999999999</c:v>
                </c:pt>
                <c:pt idx="13951">
                  <c:v>0.99299999999999999</c:v>
                </c:pt>
                <c:pt idx="13952">
                  <c:v>0.99299999999999999</c:v>
                </c:pt>
                <c:pt idx="13953">
                  <c:v>0.99299999999999999</c:v>
                </c:pt>
                <c:pt idx="13954">
                  <c:v>0.99299999999999999</c:v>
                </c:pt>
                <c:pt idx="13955">
                  <c:v>0.99299999999999999</c:v>
                </c:pt>
                <c:pt idx="13956">
                  <c:v>0.99299999999999999</c:v>
                </c:pt>
                <c:pt idx="13957">
                  <c:v>0.99299999999999999</c:v>
                </c:pt>
                <c:pt idx="13958">
                  <c:v>0.99299999999999999</c:v>
                </c:pt>
                <c:pt idx="13959">
                  <c:v>0.99299999999999999</c:v>
                </c:pt>
                <c:pt idx="13960">
                  <c:v>0.99299999999999999</c:v>
                </c:pt>
                <c:pt idx="13961">
                  <c:v>0.99299999999999999</c:v>
                </c:pt>
                <c:pt idx="13962">
                  <c:v>0.99299999999999999</c:v>
                </c:pt>
                <c:pt idx="13963">
                  <c:v>0.99299999999999999</c:v>
                </c:pt>
                <c:pt idx="13964">
                  <c:v>0.99299999999999999</c:v>
                </c:pt>
                <c:pt idx="13965">
                  <c:v>0.99299999999999999</c:v>
                </c:pt>
                <c:pt idx="13966">
                  <c:v>0.99299999999999999</c:v>
                </c:pt>
                <c:pt idx="13967">
                  <c:v>0.99299999999999999</c:v>
                </c:pt>
                <c:pt idx="13968">
                  <c:v>0.99299999999999999</c:v>
                </c:pt>
                <c:pt idx="13969">
                  <c:v>0.99299999999999999</c:v>
                </c:pt>
                <c:pt idx="13970">
                  <c:v>0.99299999999999999</c:v>
                </c:pt>
                <c:pt idx="13971">
                  <c:v>0.99299999999999999</c:v>
                </c:pt>
                <c:pt idx="13972">
                  <c:v>0.99299999999999999</c:v>
                </c:pt>
                <c:pt idx="13973">
                  <c:v>0.99299999999999999</c:v>
                </c:pt>
                <c:pt idx="13974">
                  <c:v>0.99299999999999999</c:v>
                </c:pt>
                <c:pt idx="13975">
                  <c:v>0.99299999999999999</c:v>
                </c:pt>
                <c:pt idx="13976">
                  <c:v>0.99299999999999999</c:v>
                </c:pt>
                <c:pt idx="13977">
                  <c:v>0.99299999999999999</c:v>
                </c:pt>
                <c:pt idx="13978">
                  <c:v>0.99299999999999999</c:v>
                </c:pt>
                <c:pt idx="13979">
                  <c:v>0.99299999999999999</c:v>
                </c:pt>
                <c:pt idx="13980">
                  <c:v>0.99299999999999999</c:v>
                </c:pt>
                <c:pt idx="13981">
                  <c:v>0.99299999999999999</c:v>
                </c:pt>
                <c:pt idx="13982">
                  <c:v>0.99299999999999999</c:v>
                </c:pt>
                <c:pt idx="13983">
                  <c:v>0.99299999999999999</c:v>
                </c:pt>
                <c:pt idx="13984">
                  <c:v>0.99299999999999999</c:v>
                </c:pt>
                <c:pt idx="13985">
                  <c:v>0.99299999999999999</c:v>
                </c:pt>
                <c:pt idx="13986">
                  <c:v>0.99299999999999999</c:v>
                </c:pt>
                <c:pt idx="13987">
                  <c:v>0.99299999999999999</c:v>
                </c:pt>
                <c:pt idx="13988">
                  <c:v>0.99299999999999999</c:v>
                </c:pt>
                <c:pt idx="13989">
                  <c:v>0.99299999999999999</c:v>
                </c:pt>
                <c:pt idx="13990">
                  <c:v>0.99299999999999999</c:v>
                </c:pt>
                <c:pt idx="13991">
                  <c:v>0.99299999999999999</c:v>
                </c:pt>
                <c:pt idx="13992">
                  <c:v>0.99299999999999999</c:v>
                </c:pt>
                <c:pt idx="13993">
                  <c:v>0.99299999999999999</c:v>
                </c:pt>
                <c:pt idx="13994">
                  <c:v>0.99299999999999999</c:v>
                </c:pt>
                <c:pt idx="13995">
                  <c:v>0.99299999999999999</c:v>
                </c:pt>
                <c:pt idx="13996">
                  <c:v>0.99299999999999999</c:v>
                </c:pt>
                <c:pt idx="13997">
                  <c:v>0.99299999999999999</c:v>
                </c:pt>
                <c:pt idx="13998">
                  <c:v>0.99299999999999999</c:v>
                </c:pt>
                <c:pt idx="13999">
                  <c:v>0.99299999999999999</c:v>
                </c:pt>
                <c:pt idx="14000">
                  <c:v>0.99299999999999999</c:v>
                </c:pt>
                <c:pt idx="14001">
                  <c:v>0.99299999999999999</c:v>
                </c:pt>
                <c:pt idx="14002">
                  <c:v>0.99299999999999999</c:v>
                </c:pt>
                <c:pt idx="14003">
                  <c:v>0.99299999999999999</c:v>
                </c:pt>
                <c:pt idx="14004">
                  <c:v>0.99299999999999999</c:v>
                </c:pt>
                <c:pt idx="14005">
                  <c:v>0.99299999999999999</c:v>
                </c:pt>
                <c:pt idx="14006">
                  <c:v>0.99299999999999999</c:v>
                </c:pt>
                <c:pt idx="14007">
                  <c:v>0.99299999999999999</c:v>
                </c:pt>
                <c:pt idx="14008">
                  <c:v>0.99299999999999999</c:v>
                </c:pt>
                <c:pt idx="14009">
                  <c:v>0.99299999999999999</c:v>
                </c:pt>
                <c:pt idx="14010">
                  <c:v>0.99299999999999999</c:v>
                </c:pt>
                <c:pt idx="14011">
                  <c:v>0.99299999999999999</c:v>
                </c:pt>
                <c:pt idx="14012">
                  <c:v>0.99299999999999999</c:v>
                </c:pt>
                <c:pt idx="14013">
                  <c:v>0.99299999999999999</c:v>
                </c:pt>
                <c:pt idx="14014">
                  <c:v>0.99299999999999999</c:v>
                </c:pt>
                <c:pt idx="14015">
                  <c:v>0.99299999999999999</c:v>
                </c:pt>
                <c:pt idx="14016">
                  <c:v>0.99299999999999999</c:v>
                </c:pt>
                <c:pt idx="14017">
                  <c:v>0.99299999999999999</c:v>
                </c:pt>
                <c:pt idx="14018">
                  <c:v>0.99299999999999999</c:v>
                </c:pt>
                <c:pt idx="14019">
                  <c:v>0.99299999999999999</c:v>
                </c:pt>
                <c:pt idx="14020">
                  <c:v>0.99299999999999999</c:v>
                </c:pt>
                <c:pt idx="14021">
                  <c:v>0.99299999999999999</c:v>
                </c:pt>
                <c:pt idx="14022">
                  <c:v>0.99299999999999999</c:v>
                </c:pt>
                <c:pt idx="14023">
                  <c:v>0.99299999999999999</c:v>
                </c:pt>
                <c:pt idx="14024">
                  <c:v>0.99299999999999999</c:v>
                </c:pt>
                <c:pt idx="14025">
                  <c:v>0.99299999999999999</c:v>
                </c:pt>
                <c:pt idx="14026">
                  <c:v>0.99299999999999999</c:v>
                </c:pt>
                <c:pt idx="14027">
                  <c:v>0.99299999999999999</c:v>
                </c:pt>
                <c:pt idx="14028">
                  <c:v>0.99299999999999999</c:v>
                </c:pt>
                <c:pt idx="14029">
                  <c:v>0.99299999999999999</c:v>
                </c:pt>
                <c:pt idx="14030">
                  <c:v>0.99299999999999999</c:v>
                </c:pt>
                <c:pt idx="14031">
                  <c:v>0.99299999999999999</c:v>
                </c:pt>
                <c:pt idx="14032">
                  <c:v>0.99299999999999999</c:v>
                </c:pt>
                <c:pt idx="14033">
                  <c:v>0.99299999999999999</c:v>
                </c:pt>
                <c:pt idx="14034">
                  <c:v>0.99299999999999999</c:v>
                </c:pt>
                <c:pt idx="14035">
                  <c:v>0.99299999999999999</c:v>
                </c:pt>
                <c:pt idx="14036">
                  <c:v>0.99299999999999999</c:v>
                </c:pt>
                <c:pt idx="14037">
                  <c:v>0.99299999999999999</c:v>
                </c:pt>
                <c:pt idx="14038">
                  <c:v>0.99299999999999999</c:v>
                </c:pt>
                <c:pt idx="14039">
                  <c:v>0.99299999999999999</c:v>
                </c:pt>
                <c:pt idx="14040">
                  <c:v>0.99299999999999999</c:v>
                </c:pt>
                <c:pt idx="14041">
                  <c:v>0.99299999999999999</c:v>
                </c:pt>
                <c:pt idx="14042">
                  <c:v>0.99299999999999999</c:v>
                </c:pt>
                <c:pt idx="14043">
                  <c:v>0.99299999999999999</c:v>
                </c:pt>
                <c:pt idx="14044">
                  <c:v>0.99299999999999999</c:v>
                </c:pt>
                <c:pt idx="14045">
                  <c:v>0.99299999999999999</c:v>
                </c:pt>
                <c:pt idx="14046">
                  <c:v>0.99299999999999999</c:v>
                </c:pt>
                <c:pt idx="14047">
                  <c:v>0.99299999999999999</c:v>
                </c:pt>
                <c:pt idx="14048">
                  <c:v>0.99299999999999999</c:v>
                </c:pt>
                <c:pt idx="14049">
                  <c:v>0.99299999999999999</c:v>
                </c:pt>
                <c:pt idx="14050">
                  <c:v>0.99299999999999999</c:v>
                </c:pt>
                <c:pt idx="14051">
                  <c:v>0.99299999999999999</c:v>
                </c:pt>
                <c:pt idx="14052">
                  <c:v>0.99299999999999999</c:v>
                </c:pt>
                <c:pt idx="14053">
                  <c:v>0.99299999999999999</c:v>
                </c:pt>
                <c:pt idx="14054">
                  <c:v>0.99299999999999999</c:v>
                </c:pt>
                <c:pt idx="14055">
                  <c:v>0.99299999999999999</c:v>
                </c:pt>
                <c:pt idx="14056">
                  <c:v>0.99299999999999999</c:v>
                </c:pt>
                <c:pt idx="14057">
                  <c:v>0.99299999999999999</c:v>
                </c:pt>
                <c:pt idx="14058">
                  <c:v>0.99299999999999999</c:v>
                </c:pt>
                <c:pt idx="14059">
                  <c:v>0.99299999999999999</c:v>
                </c:pt>
                <c:pt idx="14060">
                  <c:v>0.99299999999999999</c:v>
                </c:pt>
                <c:pt idx="14061">
                  <c:v>0.99299999999999999</c:v>
                </c:pt>
                <c:pt idx="14062">
                  <c:v>0.99299999999999999</c:v>
                </c:pt>
                <c:pt idx="14063">
                  <c:v>0.99299999999999999</c:v>
                </c:pt>
                <c:pt idx="14064">
                  <c:v>0.99299999999999999</c:v>
                </c:pt>
                <c:pt idx="14065">
                  <c:v>0.99299999999999999</c:v>
                </c:pt>
                <c:pt idx="14066">
                  <c:v>0.99299999999999999</c:v>
                </c:pt>
                <c:pt idx="14067">
                  <c:v>0.99299999999999999</c:v>
                </c:pt>
                <c:pt idx="14068">
                  <c:v>0.99299999999999999</c:v>
                </c:pt>
                <c:pt idx="14069">
                  <c:v>0.99299999999999999</c:v>
                </c:pt>
                <c:pt idx="14070">
                  <c:v>0.99299999999999999</c:v>
                </c:pt>
                <c:pt idx="14071">
                  <c:v>0.99299999999999999</c:v>
                </c:pt>
                <c:pt idx="14072">
                  <c:v>0.99299999999999999</c:v>
                </c:pt>
                <c:pt idx="14073">
                  <c:v>0.99299999999999999</c:v>
                </c:pt>
                <c:pt idx="14074">
                  <c:v>0.99299999999999999</c:v>
                </c:pt>
                <c:pt idx="14075">
                  <c:v>0.99299999999999999</c:v>
                </c:pt>
                <c:pt idx="14076">
                  <c:v>0.99299999999999999</c:v>
                </c:pt>
                <c:pt idx="14077">
                  <c:v>0.99299999999999999</c:v>
                </c:pt>
                <c:pt idx="14078">
                  <c:v>0.99299999999999999</c:v>
                </c:pt>
                <c:pt idx="14079">
                  <c:v>0.99299999999999999</c:v>
                </c:pt>
                <c:pt idx="14080">
                  <c:v>0.99299999999999999</c:v>
                </c:pt>
                <c:pt idx="14081">
                  <c:v>0.99299999999999999</c:v>
                </c:pt>
                <c:pt idx="14082">
                  <c:v>0.99299999999999999</c:v>
                </c:pt>
                <c:pt idx="14083">
                  <c:v>0.99299999999999999</c:v>
                </c:pt>
                <c:pt idx="14084">
                  <c:v>0.99299999999999999</c:v>
                </c:pt>
                <c:pt idx="14085">
                  <c:v>0.99299999999999999</c:v>
                </c:pt>
                <c:pt idx="14086">
                  <c:v>0.99299999999999999</c:v>
                </c:pt>
                <c:pt idx="14087">
                  <c:v>0.99299999999999999</c:v>
                </c:pt>
                <c:pt idx="14088">
                  <c:v>0.99299999999999999</c:v>
                </c:pt>
                <c:pt idx="14089">
                  <c:v>0.99299999999999999</c:v>
                </c:pt>
                <c:pt idx="14090">
                  <c:v>0.99299999999999999</c:v>
                </c:pt>
                <c:pt idx="14091">
                  <c:v>0.99299999999999999</c:v>
                </c:pt>
                <c:pt idx="14092">
                  <c:v>0.99299999999999999</c:v>
                </c:pt>
                <c:pt idx="14093">
                  <c:v>0.99299999999999999</c:v>
                </c:pt>
                <c:pt idx="14094">
                  <c:v>0.99299999999999999</c:v>
                </c:pt>
                <c:pt idx="14095">
                  <c:v>0.99299999999999999</c:v>
                </c:pt>
                <c:pt idx="14096">
                  <c:v>0.99299999999999999</c:v>
                </c:pt>
                <c:pt idx="14097">
                  <c:v>0.99299999999999999</c:v>
                </c:pt>
                <c:pt idx="14098">
                  <c:v>0.99299999999999999</c:v>
                </c:pt>
                <c:pt idx="14099">
                  <c:v>0.99299999999999999</c:v>
                </c:pt>
                <c:pt idx="14100">
                  <c:v>0.99299999999999999</c:v>
                </c:pt>
                <c:pt idx="14101">
                  <c:v>0.99299999999999999</c:v>
                </c:pt>
                <c:pt idx="14102">
                  <c:v>0.99299999999999999</c:v>
                </c:pt>
                <c:pt idx="14103">
                  <c:v>0.99299999999999999</c:v>
                </c:pt>
                <c:pt idx="14104">
                  <c:v>0.99299999999999999</c:v>
                </c:pt>
                <c:pt idx="14105">
                  <c:v>0.99299999999999999</c:v>
                </c:pt>
                <c:pt idx="14106">
                  <c:v>0.99299999999999999</c:v>
                </c:pt>
                <c:pt idx="14107">
                  <c:v>0.99299999999999999</c:v>
                </c:pt>
                <c:pt idx="14108">
                  <c:v>0.99299999999999999</c:v>
                </c:pt>
                <c:pt idx="14109">
                  <c:v>0.99299999999999999</c:v>
                </c:pt>
                <c:pt idx="14110">
                  <c:v>0.99299999999999999</c:v>
                </c:pt>
                <c:pt idx="14111">
                  <c:v>0.99299999999999999</c:v>
                </c:pt>
                <c:pt idx="14112">
                  <c:v>0.99299999999999999</c:v>
                </c:pt>
                <c:pt idx="14113">
                  <c:v>0.99299999999999999</c:v>
                </c:pt>
                <c:pt idx="14114">
                  <c:v>0.99299999999999999</c:v>
                </c:pt>
                <c:pt idx="14115">
                  <c:v>0.99299999999999999</c:v>
                </c:pt>
                <c:pt idx="14116">
                  <c:v>0.99299999999999999</c:v>
                </c:pt>
                <c:pt idx="14117">
                  <c:v>0.99299999999999999</c:v>
                </c:pt>
                <c:pt idx="14118">
                  <c:v>0.99299999999999999</c:v>
                </c:pt>
                <c:pt idx="14119">
                  <c:v>0.99299999999999999</c:v>
                </c:pt>
                <c:pt idx="14120">
                  <c:v>0.99299999999999999</c:v>
                </c:pt>
                <c:pt idx="14121">
                  <c:v>0.99299999999999999</c:v>
                </c:pt>
                <c:pt idx="14122">
                  <c:v>0.99299999999999999</c:v>
                </c:pt>
                <c:pt idx="14123">
                  <c:v>0.99299999999999999</c:v>
                </c:pt>
                <c:pt idx="14124">
                  <c:v>0.99299999999999999</c:v>
                </c:pt>
                <c:pt idx="14125">
                  <c:v>0.99299999999999999</c:v>
                </c:pt>
                <c:pt idx="14126">
                  <c:v>0.99299999999999999</c:v>
                </c:pt>
                <c:pt idx="14127">
                  <c:v>0.99299999999999999</c:v>
                </c:pt>
                <c:pt idx="14128">
                  <c:v>0.99299999999999999</c:v>
                </c:pt>
                <c:pt idx="14129">
                  <c:v>0.99299999999999999</c:v>
                </c:pt>
                <c:pt idx="14130">
                  <c:v>0.99299999999999999</c:v>
                </c:pt>
                <c:pt idx="14131">
                  <c:v>0.99299999999999999</c:v>
                </c:pt>
                <c:pt idx="14132">
                  <c:v>0.99299999999999999</c:v>
                </c:pt>
                <c:pt idx="14133">
                  <c:v>0.99299999999999999</c:v>
                </c:pt>
                <c:pt idx="14134">
                  <c:v>0.99299999999999999</c:v>
                </c:pt>
                <c:pt idx="14135">
                  <c:v>0.99299999999999999</c:v>
                </c:pt>
                <c:pt idx="14136">
                  <c:v>0.99299999999999999</c:v>
                </c:pt>
                <c:pt idx="14137">
                  <c:v>0.99299999999999999</c:v>
                </c:pt>
                <c:pt idx="14138">
                  <c:v>0.99299999999999999</c:v>
                </c:pt>
                <c:pt idx="14139">
                  <c:v>0.99299999999999999</c:v>
                </c:pt>
                <c:pt idx="14140">
                  <c:v>0.99299999999999999</c:v>
                </c:pt>
                <c:pt idx="14141">
                  <c:v>0.99299999999999999</c:v>
                </c:pt>
                <c:pt idx="14142">
                  <c:v>0.99299999999999999</c:v>
                </c:pt>
                <c:pt idx="14143">
                  <c:v>0.99299999999999999</c:v>
                </c:pt>
                <c:pt idx="14144">
                  <c:v>0.99299999999999999</c:v>
                </c:pt>
                <c:pt idx="14145">
                  <c:v>0.99299999999999999</c:v>
                </c:pt>
                <c:pt idx="14146">
                  <c:v>0.99299999999999999</c:v>
                </c:pt>
                <c:pt idx="14147">
                  <c:v>0.99299999999999999</c:v>
                </c:pt>
                <c:pt idx="14148">
                  <c:v>0.99299999999999999</c:v>
                </c:pt>
                <c:pt idx="14149">
                  <c:v>0.99299999999999999</c:v>
                </c:pt>
                <c:pt idx="14150">
                  <c:v>0.99299999999999999</c:v>
                </c:pt>
                <c:pt idx="14151">
                  <c:v>0.99299999999999999</c:v>
                </c:pt>
                <c:pt idx="14152">
                  <c:v>0.99299999999999999</c:v>
                </c:pt>
                <c:pt idx="14153">
                  <c:v>0.99299999999999999</c:v>
                </c:pt>
                <c:pt idx="14154">
                  <c:v>0.99299999999999999</c:v>
                </c:pt>
                <c:pt idx="14155">
                  <c:v>0.99299999999999999</c:v>
                </c:pt>
                <c:pt idx="14156">
                  <c:v>0.99299999999999999</c:v>
                </c:pt>
                <c:pt idx="14157">
                  <c:v>0.99299999999999999</c:v>
                </c:pt>
                <c:pt idx="14158">
                  <c:v>0.99299999999999999</c:v>
                </c:pt>
                <c:pt idx="14159">
                  <c:v>0.99299999999999999</c:v>
                </c:pt>
                <c:pt idx="14160">
                  <c:v>0.99299999999999999</c:v>
                </c:pt>
                <c:pt idx="14161">
                  <c:v>0.99299999999999999</c:v>
                </c:pt>
                <c:pt idx="14162">
                  <c:v>0.99299999999999999</c:v>
                </c:pt>
                <c:pt idx="14163">
                  <c:v>0.99299999999999999</c:v>
                </c:pt>
                <c:pt idx="14164">
                  <c:v>0.99299999999999999</c:v>
                </c:pt>
                <c:pt idx="14165">
                  <c:v>0.99299999999999999</c:v>
                </c:pt>
                <c:pt idx="14166">
                  <c:v>0.99299999999999999</c:v>
                </c:pt>
                <c:pt idx="14167">
                  <c:v>0.99299999999999999</c:v>
                </c:pt>
                <c:pt idx="14168">
                  <c:v>0.99299999999999999</c:v>
                </c:pt>
                <c:pt idx="14169">
                  <c:v>0.99299999999999999</c:v>
                </c:pt>
                <c:pt idx="14170">
                  <c:v>0.99299999999999999</c:v>
                </c:pt>
                <c:pt idx="14171">
                  <c:v>0.99299999999999999</c:v>
                </c:pt>
                <c:pt idx="14172">
                  <c:v>0.99299999999999999</c:v>
                </c:pt>
                <c:pt idx="14173">
                  <c:v>0.99299999999999999</c:v>
                </c:pt>
                <c:pt idx="14174">
                  <c:v>0.99299999999999999</c:v>
                </c:pt>
                <c:pt idx="14175">
                  <c:v>0.99299999999999999</c:v>
                </c:pt>
                <c:pt idx="14176">
                  <c:v>0.99299999999999999</c:v>
                </c:pt>
                <c:pt idx="14177">
                  <c:v>0.99299999999999999</c:v>
                </c:pt>
                <c:pt idx="14178">
                  <c:v>0.99299999999999999</c:v>
                </c:pt>
                <c:pt idx="14179">
                  <c:v>0.99299999999999999</c:v>
                </c:pt>
                <c:pt idx="14180">
                  <c:v>0.99299999999999999</c:v>
                </c:pt>
                <c:pt idx="14181">
                  <c:v>0.99299999999999999</c:v>
                </c:pt>
                <c:pt idx="14182">
                  <c:v>0.99299999999999999</c:v>
                </c:pt>
                <c:pt idx="14183">
                  <c:v>0.99299999999999999</c:v>
                </c:pt>
                <c:pt idx="14184">
                  <c:v>0.99299999999999999</c:v>
                </c:pt>
                <c:pt idx="14185">
                  <c:v>0.99299999999999999</c:v>
                </c:pt>
                <c:pt idx="14186">
                  <c:v>0.99299999999999999</c:v>
                </c:pt>
                <c:pt idx="14187">
                  <c:v>0.99299999999999999</c:v>
                </c:pt>
                <c:pt idx="14188">
                  <c:v>0.99299999999999999</c:v>
                </c:pt>
                <c:pt idx="14189">
                  <c:v>0.99299999999999999</c:v>
                </c:pt>
                <c:pt idx="14190">
                  <c:v>0.99299999999999999</c:v>
                </c:pt>
                <c:pt idx="14191">
                  <c:v>0.99299999999999999</c:v>
                </c:pt>
                <c:pt idx="14192">
                  <c:v>0.99299999999999999</c:v>
                </c:pt>
                <c:pt idx="14193">
                  <c:v>0.99299999999999999</c:v>
                </c:pt>
                <c:pt idx="14194">
                  <c:v>0.99299999999999999</c:v>
                </c:pt>
                <c:pt idx="14195">
                  <c:v>0.99299999999999999</c:v>
                </c:pt>
                <c:pt idx="14196">
                  <c:v>0.99299999999999999</c:v>
                </c:pt>
                <c:pt idx="14197">
                  <c:v>0.99299999999999999</c:v>
                </c:pt>
                <c:pt idx="14198">
                  <c:v>0.99299999999999999</c:v>
                </c:pt>
                <c:pt idx="14199">
                  <c:v>0.99299999999999999</c:v>
                </c:pt>
                <c:pt idx="14200">
                  <c:v>0.99299999999999999</c:v>
                </c:pt>
                <c:pt idx="14201">
                  <c:v>0.99299999999999999</c:v>
                </c:pt>
                <c:pt idx="14202">
                  <c:v>0.99299999999999999</c:v>
                </c:pt>
                <c:pt idx="14203">
                  <c:v>0.99299999999999999</c:v>
                </c:pt>
                <c:pt idx="14204">
                  <c:v>0.99299999999999999</c:v>
                </c:pt>
                <c:pt idx="14205">
                  <c:v>0.99299999999999999</c:v>
                </c:pt>
                <c:pt idx="14206">
                  <c:v>0.99299999999999999</c:v>
                </c:pt>
                <c:pt idx="14207">
                  <c:v>0.99299999999999999</c:v>
                </c:pt>
                <c:pt idx="14208">
                  <c:v>0.99299999999999999</c:v>
                </c:pt>
                <c:pt idx="14209">
                  <c:v>0.99299999999999999</c:v>
                </c:pt>
                <c:pt idx="14210">
                  <c:v>0.99299999999999999</c:v>
                </c:pt>
                <c:pt idx="14211">
                  <c:v>0.99299999999999999</c:v>
                </c:pt>
                <c:pt idx="14212">
                  <c:v>0.99299999999999999</c:v>
                </c:pt>
                <c:pt idx="14213">
                  <c:v>0.99299999999999999</c:v>
                </c:pt>
                <c:pt idx="14214">
                  <c:v>0.99299999999999999</c:v>
                </c:pt>
                <c:pt idx="14215">
                  <c:v>0.99299999999999999</c:v>
                </c:pt>
                <c:pt idx="14216">
                  <c:v>0.99299999999999999</c:v>
                </c:pt>
                <c:pt idx="14217">
                  <c:v>0.99299999999999999</c:v>
                </c:pt>
                <c:pt idx="14218">
                  <c:v>0.99299999999999999</c:v>
                </c:pt>
                <c:pt idx="14219">
                  <c:v>0.99299999999999999</c:v>
                </c:pt>
                <c:pt idx="14220">
                  <c:v>0.99299999999999999</c:v>
                </c:pt>
                <c:pt idx="14221">
                  <c:v>0.99299999999999999</c:v>
                </c:pt>
                <c:pt idx="14222">
                  <c:v>0.99299999999999999</c:v>
                </c:pt>
                <c:pt idx="14223">
                  <c:v>0.99299999999999999</c:v>
                </c:pt>
                <c:pt idx="14224">
                  <c:v>0.99299999999999999</c:v>
                </c:pt>
                <c:pt idx="14225">
                  <c:v>0.99299999999999999</c:v>
                </c:pt>
                <c:pt idx="14226">
                  <c:v>0.99299999999999999</c:v>
                </c:pt>
                <c:pt idx="14227">
                  <c:v>0.99299999999999999</c:v>
                </c:pt>
                <c:pt idx="14228">
                  <c:v>0.99299999999999999</c:v>
                </c:pt>
                <c:pt idx="14229">
                  <c:v>0.99299999999999999</c:v>
                </c:pt>
                <c:pt idx="14230">
                  <c:v>0.99299999999999999</c:v>
                </c:pt>
                <c:pt idx="14231">
                  <c:v>0.99299999999999999</c:v>
                </c:pt>
                <c:pt idx="14232">
                  <c:v>0.99299999999999999</c:v>
                </c:pt>
                <c:pt idx="14233">
                  <c:v>0.99299999999999999</c:v>
                </c:pt>
                <c:pt idx="14234">
                  <c:v>0.99299999999999999</c:v>
                </c:pt>
                <c:pt idx="14235">
                  <c:v>0.99299999999999999</c:v>
                </c:pt>
                <c:pt idx="14236">
                  <c:v>0.99299999999999999</c:v>
                </c:pt>
                <c:pt idx="14237">
                  <c:v>0.99299999999999999</c:v>
                </c:pt>
                <c:pt idx="14238">
                  <c:v>0.99299999999999999</c:v>
                </c:pt>
                <c:pt idx="14239">
                  <c:v>0.99299999999999999</c:v>
                </c:pt>
                <c:pt idx="14240">
                  <c:v>0.99299999999999999</c:v>
                </c:pt>
                <c:pt idx="14241">
                  <c:v>0.99299999999999999</c:v>
                </c:pt>
                <c:pt idx="14242">
                  <c:v>0.99299999999999999</c:v>
                </c:pt>
                <c:pt idx="14243">
                  <c:v>0.99299999999999999</c:v>
                </c:pt>
                <c:pt idx="14244">
                  <c:v>0.99299999999999999</c:v>
                </c:pt>
                <c:pt idx="14245">
                  <c:v>0.99299999999999999</c:v>
                </c:pt>
                <c:pt idx="14246">
                  <c:v>0.99299999999999999</c:v>
                </c:pt>
                <c:pt idx="14247">
                  <c:v>0.99299999999999999</c:v>
                </c:pt>
                <c:pt idx="14248">
                  <c:v>0.99299999999999999</c:v>
                </c:pt>
                <c:pt idx="14249">
                  <c:v>0.99299999999999999</c:v>
                </c:pt>
                <c:pt idx="14250">
                  <c:v>0.99299999999999999</c:v>
                </c:pt>
                <c:pt idx="14251">
                  <c:v>0.99299999999999999</c:v>
                </c:pt>
                <c:pt idx="14252">
                  <c:v>0.99299999999999999</c:v>
                </c:pt>
                <c:pt idx="14253">
                  <c:v>0.99299999999999999</c:v>
                </c:pt>
                <c:pt idx="14254">
                  <c:v>0.99299999999999999</c:v>
                </c:pt>
                <c:pt idx="14255">
                  <c:v>0.99299999999999999</c:v>
                </c:pt>
                <c:pt idx="14256">
                  <c:v>0.99299999999999999</c:v>
                </c:pt>
                <c:pt idx="14257">
                  <c:v>0.99299999999999999</c:v>
                </c:pt>
                <c:pt idx="14258">
                  <c:v>0.99299999999999999</c:v>
                </c:pt>
                <c:pt idx="14259">
                  <c:v>0.99299999999999999</c:v>
                </c:pt>
                <c:pt idx="14260">
                  <c:v>0.99299999999999999</c:v>
                </c:pt>
                <c:pt idx="14261">
                  <c:v>0.99299999999999999</c:v>
                </c:pt>
                <c:pt idx="14262">
                  <c:v>0.99299999999999999</c:v>
                </c:pt>
                <c:pt idx="14263">
                  <c:v>0.99299999999999999</c:v>
                </c:pt>
                <c:pt idx="14264">
                  <c:v>0.99299999999999999</c:v>
                </c:pt>
                <c:pt idx="14265">
                  <c:v>0.99299999999999999</c:v>
                </c:pt>
                <c:pt idx="14266">
                  <c:v>0.99299999999999999</c:v>
                </c:pt>
                <c:pt idx="14267">
                  <c:v>0.99299999999999999</c:v>
                </c:pt>
                <c:pt idx="14268">
                  <c:v>0.99299999999999999</c:v>
                </c:pt>
                <c:pt idx="14269">
                  <c:v>0.99299999999999999</c:v>
                </c:pt>
                <c:pt idx="14270">
                  <c:v>0.99299999999999999</c:v>
                </c:pt>
                <c:pt idx="14271">
                  <c:v>0.99299999999999999</c:v>
                </c:pt>
                <c:pt idx="14272">
                  <c:v>0.99299999999999999</c:v>
                </c:pt>
                <c:pt idx="14273">
                  <c:v>0.99299999999999999</c:v>
                </c:pt>
                <c:pt idx="14274">
                  <c:v>0.99299999999999999</c:v>
                </c:pt>
                <c:pt idx="14275">
                  <c:v>0.99299999999999999</c:v>
                </c:pt>
                <c:pt idx="14276">
                  <c:v>0.99299999999999999</c:v>
                </c:pt>
                <c:pt idx="14277">
                  <c:v>0.99299999999999999</c:v>
                </c:pt>
                <c:pt idx="14278">
                  <c:v>0.99299999999999999</c:v>
                </c:pt>
                <c:pt idx="14279">
                  <c:v>0.99299999999999999</c:v>
                </c:pt>
                <c:pt idx="14280">
                  <c:v>0.99299999999999999</c:v>
                </c:pt>
                <c:pt idx="14281">
                  <c:v>0.99299999999999999</c:v>
                </c:pt>
                <c:pt idx="14282">
                  <c:v>0.99299999999999999</c:v>
                </c:pt>
                <c:pt idx="14283">
                  <c:v>0.99299999999999999</c:v>
                </c:pt>
                <c:pt idx="14284">
                  <c:v>0.99299999999999999</c:v>
                </c:pt>
                <c:pt idx="14285">
                  <c:v>0.99299999999999999</c:v>
                </c:pt>
                <c:pt idx="14286">
                  <c:v>0.99299999999999999</c:v>
                </c:pt>
                <c:pt idx="14287">
                  <c:v>0.99299999999999999</c:v>
                </c:pt>
                <c:pt idx="14288">
                  <c:v>0.99299999999999999</c:v>
                </c:pt>
                <c:pt idx="14289">
                  <c:v>0.99299999999999999</c:v>
                </c:pt>
                <c:pt idx="14290">
                  <c:v>0.99299999999999999</c:v>
                </c:pt>
                <c:pt idx="14291">
                  <c:v>0.99299999999999999</c:v>
                </c:pt>
                <c:pt idx="14292">
                  <c:v>0.99299999999999999</c:v>
                </c:pt>
                <c:pt idx="14293">
                  <c:v>0.99299999999999999</c:v>
                </c:pt>
                <c:pt idx="14294">
                  <c:v>0.99299999999999999</c:v>
                </c:pt>
                <c:pt idx="14295">
                  <c:v>0.99299999999999999</c:v>
                </c:pt>
                <c:pt idx="14296">
                  <c:v>0.99299999999999999</c:v>
                </c:pt>
                <c:pt idx="14297">
                  <c:v>0.99299999999999999</c:v>
                </c:pt>
                <c:pt idx="14298">
                  <c:v>0.99299999999999999</c:v>
                </c:pt>
                <c:pt idx="14299">
                  <c:v>0.99299999999999999</c:v>
                </c:pt>
                <c:pt idx="14300">
                  <c:v>0.99299999999999999</c:v>
                </c:pt>
                <c:pt idx="14301">
                  <c:v>0.99299999999999999</c:v>
                </c:pt>
                <c:pt idx="14302">
                  <c:v>0.99299999999999999</c:v>
                </c:pt>
                <c:pt idx="14303">
                  <c:v>0.99299999999999999</c:v>
                </c:pt>
                <c:pt idx="14304">
                  <c:v>0.99299999999999999</c:v>
                </c:pt>
                <c:pt idx="14305">
                  <c:v>0.99299999999999999</c:v>
                </c:pt>
                <c:pt idx="14306">
                  <c:v>0.99299999999999999</c:v>
                </c:pt>
                <c:pt idx="14307">
                  <c:v>0.99299999999999999</c:v>
                </c:pt>
                <c:pt idx="14308">
                  <c:v>0.99299999999999999</c:v>
                </c:pt>
                <c:pt idx="14309">
                  <c:v>0.99299999999999999</c:v>
                </c:pt>
                <c:pt idx="14310">
                  <c:v>0.99299999999999999</c:v>
                </c:pt>
                <c:pt idx="14311">
                  <c:v>0.99299999999999999</c:v>
                </c:pt>
                <c:pt idx="14312">
                  <c:v>0.99299999999999999</c:v>
                </c:pt>
                <c:pt idx="14313">
                  <c:v>0.99299999999999999</c:v>
                </c:pt>
                <c:pt idx="14314">
                  <c:v>0.99299999999999999</c:v>
                </c:pt>
                <c:pt idx="14315">
                  <c:v>0.99299999999999999</c:v>
                </c:pt>
                <c:pt idx="14316">
                  <c:v>0.99299999999999999</c:v>
                </c:pt>
                <c:pt idx="14317">
                  <c:v>0.99299999999999999</c:v>
                </c:pt>
                <c:pt idx="14318">
                  <c:v>0.99299999999999999</c:v>
                </c:pt>
                <c:pt idx="14319">
                  <c:v>0.99299999999999999</c:v>
                </c:pt>
                <c:pt idx="14320">
                  <c:v>0.99299999999999999</c:v>
                </c:pt>
                <c:pt idx="14321">
                  <c:v>0.99299999999999999</c:v>
                </c:pt>
                <c:pt idx="14322">
                  <c:v>0.99299999999999999</c:v>
                </c:pt>
                <c:pt idx="14323">
                  <c:v>0.99299999999999999</c:v>
                </c:pt>
                <c:pt idx="14324">
                  <c:v>0.99299999999999999</c:v>
                </c:pt>
                <c:pt idx="14325">
                  <c:v>0.99299999999999999</c:v>
                </c:pt>
                <c:pt idx="14326">
                  <c:v>0.99299999999999999</c:v>
                </c:pt>
                <c:pt idx="14327">
                  <c:v>0.99299999999999999</c:v>
                </c:pt>
                <c:pt idx="14328">
                  <c:v>0.99299999999999999</c:v>
                </c:pt>
                <c:pt idx="14329">
                  <c:v>0.99299999999999999</c:v>
                </c:pt>
                <c:pt idx="14330">
                  <c:v>0.99299999999999999</c:v>
                </c:pt>
                <c:pt idx="14331">
                  <c:v>0.99299999999999999</c:v>
                </c:pt>
                <c:pt idx="14332">
                  <c:v>0.99299999999999999</c:v>
                </c:pt>
                <c:pt idx="14333">
                  <c:v>0.99299999999999999</c:v>
                </c:pt>
                <c:pt idx="14334">
                  <c:v>0.99299999999999999</c:v>
                </c:pt>
                <c:pt idx="14335">
                  <c:v>0.99299999999999999</c:v>
                </c:pt>
                <c:pt idx="14336">
                  <c:v>0.99299999999999999</c:v>
                </c:pt>
                <c:pt idx="14337">
                  <c:v>0.99299999999999999</c:v>
                </c:pt>
                <c:pt idx="14338">
                  <c:v>0.99299999999999999</c:v>
                </c:pt>
                <c:pt idx="14339">
                  <c:v>0.99299999999999999</c:v>
                </c:pt>
                <c:pt idx="14340">
                  <c:v>0.99299999999999999</c:v>
                </c:pt>
                <c:pt idx="14341">
                  <c:v>0.99299999999999999</c:v>
                </c:pt>
                <c:pt idx="14342">
                  <c:v>0.99299999999999999</c:v>
                </c:pt>
                <c:pt idx="14343">
                  <c:v>0.99299999999999999</c:v>
                </c:pt>
                <c:pt idx="14344">
                  <c:v>0.99299999999999999</c:v>
                </c:pt>
                <c:pt idx="14345">
                  <c:v>0.99299999999999999</c:v>
                </c:pt>
                <c:pt idx="14346">
                  <c:v>0.99299999999999999</c:v>
                </c:pt>
                <c:pt idx="14347">
                  <c:v>0.99299999999999999</c:v>
                </c:pt>
                <c:pt idx="14348">
                  <c:v>0.99299999999999999</c:v>
                </c:pt>
                <c:pt idx="14349">
                  <c:v>0.99299999999999999</c:v>
                </c:pt>
                <c:pt idx="14350">
                  <c:v>0.99299999999999999</c:v>
                </c:pt>
                <c:pt idx="14351">
                  <c:v>0.99299999999999999</c:v>
                </c:pt>
                <c:pt idx="14352">
                  <c:v>0.99299999999999999</c:v>
                </c:pt>
                <c:pt idx="14353">
                  <c:v>0.99299999999999999</c:v>
                </c:pt>
                <c:pt idx="14354">
                  <c:v>0.99299999999999999</c:v>
                </c:pt>
                <c:pt idx="14355">
                  <c:v>0.99299999999999999</c:v>
                </c:pt>
                <c:pt idx="14356">
                  <c:v>0.99299999999999999</c:v>
                </c:pt>
                <c:pt idx="14357">
                  <c:v>0.99299999999999999</c:v>
                </c:pt>
                <c:pt idx="14358">
                  <c:v>0.99299999999999999</c:v>
                </c:pt>
                <c:pt idx="14359">
                  <c:v>0.99299999999999999</c:v>
                </c:pt>
                <c:pt idx="14360">
                  <c:v>0.99299999999999999</c:v>
                </c:pt>
                <c:pt idx="14361">
                  <c:v>0.99299999999999999</c:v>
                </c:pt>
                <c:pt idx="14362">
                  <c:v>0.99299999999999999</c:v>
                </c:pt>
                <c:pt idx="14363">
                  <c:v>0.99299999999999999</c:v>
                </c:pt>
                <c:pt idx="14364">
                  <c:v>0.99299999999999999</c:v>
                </c:pt>
                <c:pt idx="14365">
                  <c:v>0.99299999999999999</c:v>
                </c:pt>
                <c:pt idx="14366">
                  <c:v>0.99299999999999999</c:v>
                </c:pt>
                <c:pt idx="14367">
                  <c:v>0.99299999999999999</c:v>
                </c:pt>
                <c:pt idx="14368">
                  <c:v>0.99299999999999999</c:v>
                </c:pt>
                <c:pt idx="14369">
                  <c:v>0.99299999999999999</c:v>
                </c:pt>
                <c:pt idx="14370">
                  <c:v>0.99299999999999999</c:v>
                </c:pt>
                <c:pt idx="14371">
                  <c:v>0.99299999999999999</c:v>
                </c:pt>
                <c:pt idx="14372">
                  <c:v>0.99299999999999999</c:v>
                </c:pt>
                <c:pt idx="14373">
                  <c:v>0.99299999999999999</c:v>
                </c:pt>
                <c:pt idx="14374">
                  <c:v>0.99299999999999999</c:v>
                </c:pt>
                <c:pt idx="14375">
                  <c:v>0.99299999999999999</c:v>
                </c:pt>
                <c:pt idx="14376">
                  <c:v>0.99199999999999999</c:v>
                </c:pt>
                <c:pt idx="14377">
                  <c:v>0.99199999999999999</c:v>
                </c:pt>
                <c:pt idx="14378">
                  <c:v>0.99199999999999999</c:v>
                </c:pt>
                <c:pt idx="14379">
                  <c:v>0.99199999999999999</c:v>
                </c:pt>
                <c:pt idx="14380">
                  <c:v>0.99199999999999999</c:v>
                </c:pt>
                <c:pt idx="14381">
                  <c:v>0.99199999999999999</c:v>
                </c:pt>
                <c:pt idx="14382">
                  <c:v>0.99199999999999999</c:v>
                </c:pt>
                <c:pt idx="14383">
                  <c:v>0.99199999999999999</c:v>
                </c:pt>
                <c:pt idx="14384">
                  <c:v>0.99199999999999999</c:v>
                </c:pt>
                <c:pt idx="14385">
                  <c:v>0.99199999999999999</c:v>
                </c:pt>
                <c:pt idx="14386">
                  <c:v>0.99199999999999999</c:v>
                </c:pt>
                <c:pt idx="14387">
                  <c:v>0.99199999999999999</c:v>
                </c:pt>
                <c:pt idx="14388">
                  <c:v>0.99199999999999999</c:v>
                </c:pt>
                <c:pt idx="14389">
                  <c:v>0.99199999999999999</c:v>
                </c:pt>
                <c:pt idx="14390">
                  <c:v>0.99199999999999999</c:v>
                </c:pt>
                <c:pt idx="14391">
                  <c:v>0.99199999999999999</c:v>
                </c:pt>
                <c:pt idx="14392">
                  <c:v>0.99199999999999999</c:v>
                </c:pt>
                <c:pt idx="14393">
                  <c:v>0.99199999999999999</c:v>
                </c:pt>
                <c:pt idx="14394">
                  <c:v>0.99199999999999999</c:v>
                </c:pt>
                <c:pt idx="14395">
                  <c:v>0.99199999999999999</c:v>
                </c:pt>
                <c:pt idx="14396">
                  <c:v>0.99199999999999999</c:v>
                </c:pt>
                <c:pt idx="14397">
                  <c:v>0.99199999999999999</c:v>
                </c:pt>
                <c:pt idx="14398">
                  <c:v>0.99199999999999999</c:v>
                </c:pt>
                <c:pt idx="14399">
                  <c:v>0.99199999999999999</c:v>
                </c:pt>
                <c:pt idx="14400">
                  <c:v>0.99199999999999999</c:v>
                </c:pt>
                <c:pt idx="14401">
                  <c:v>0.99199999999999999</c:v>
                </c:pt>
                <c:pt idx="14402">
                  <c:v>0.99199999999999999</c:v>
                </c:pt>
                <c:pt idx="14403">
                  <c:v>0.99199999999999999</c:v>
                </c:pt>
                <c:pt idx="14404">
                  <c:v>0.99199999999999999</c:v>
                </c:pt>
                <c:pt idx="14405">
                  <c:v>0.99199999999999999</c:v>
                </c:pt>
                <c:pt idx="14406">
                  <c:v>0.99199999999999999</c:v>
                </c:pt>
                <c:pt idx="14407">
                  <c:v>0.99199999999999999</c:v>
                </c:pt>
                <c:pt idx="14408">
                  <c:v>0.99199999999999999</c:v>
                </c:pt>
                <c:pt idx="14409">
                  <c:v>0.99199999999999999</c:v>
                </c:pt>
                <c:pt idx="14410">
                  <c:v>0.99199999999999999</c:v>
                </c:pt>
                <c:pt idx="14411">
                  <c:v>0.99199999999999999</c:v>
                </c:pt>
                <c:pt idx="14412">
                  <c:v>0.99199999999999999</c:v>
                </c:pt>
                <c:pt idx="14413">
                  <c:v>0.99199999999999999</c:v>
                </c:pt>
                <c:pt idx="14414">
                  <c:v>0.99199999999999999</c:v>
                </c:pt>
                <c:pt idx="14415">
                  <c:v>0.99199999999999999</c:v>
                </c:pt>
                <c:pt idx="14416">
                  <c:v>0.99199999999999999</c:v>
                </c:pt>
                <c:pt idx="14417">
                  <c:v>0.99199999999999999</c:v>
                </c:pt>
                <c:pt idx="14418">
                  <c:v>0.99199999999999999</c:v>
                </c:pt>
                <c:pt idx="14419">
                  <c:v>0.99199999999999999</c:v>
                </c:pt>
                <c:pt idx="14420">
                  <c:v>0.99199999999999999</c:v>
                </c:pt>
                <c:pt idx="14421">
                  <c:v>0.99199999999999999</c:v>
                </c:pt>
                <c:pt idx="14422">
                  <c:v>0.99199999999999999</c:v>
                </c:pt>
                <c:pt idx="14423">
                  <c:v>0.99199999999999999</c:v>
                </c:pt>
                <c:pt idx="14424">
                  <c:v>0.99199999999999999</c:v>
                </c:pt>
                <c:pt idx="14425">
                  <c:v>0.99199999999999999</c:v>
                </c:pt>
                <c:pt idx="14426">
                  <c:v>0.99199999999999999</c:v>
                </c:pt>
                <c:pt idx="14427">
                  <c:v>0.99199999999999999</c:v>
                </c:pt>
                <c:pt idx="14428">
                  <c:v>0.99199999999999999</c:v>
                </c:pt>
                <c:pt idx="14429">
                  <c:v>0.99199999999999999</c:v>
                </c:pt>
                <c:pt idx="14430">
                  <c:v>0.99199999999999999</c:v>
                </c:pt>
                <c:pt idx="14431">
                  <c:v>0.99199999999999999</c:v>
                </c:pt>
                <c:pt idx="14432">
                  <c:v>0.99199999999999999</c:v>
                </c:pt>
                <c:pt idx="14433">
                  <c:v>0.99199999999999999</c:v>
                </c:pt>
                <c:pt idx="14434">
                  <c:v>0.99199999999999999</c:v>
                </c:pt>
                <c:pt idx="14435">
                  <c:v>0.99199999999999999</c:v>
                </c:pt>
                <c:pt idx="14436">
                  <c:v>0.99199999999999999</c:v>
                </c:pt>
                <c:pt idx="14437">
                  <c:v>0.99199999999999999</c:v>
                </c:pt>
                <c:pt idx="14438">
                  <c:v>0.99199999999999999</c:v>
                </c:pt>
                <c:pt idx="14439">
                  <c:v>0.99199999999999999</c:v>
                </c:pt>
                <c:pt idx="14440">
                  <c:v>0.99199999999999999</c:v>
                </c:pt>
                <c:pt idx="14441">
                  <c:v>0.99199999999999999</c:v>
                </c:pt>
                <c:pt idx="14442">
                  <c:v>0.99199999999999999</c:v>
                </c:pt>
                <c:pt idx="14443">
                  <c:v>0.99199999999999999</c:v>
                </c:pt>
                <c:pt idx="14444">
                  <c:v>0.99199999999999999</c:v>
                </c:pt>
                <c:pt idx="14445">
                  <c:v>0.99199999999999999</c:v>
                </c:pt>
                <c:pt idx="14446">
                  <c:v>0.99199999999999999</c:v>
                </c:pt>
                <c:pt idx="14447">
                  <c:v>0.99199999999999999</c:v>
                </c:pt>
                <c:pt idx="14448">
                  <c:v>0.99199999999999999</c:v>
                </c:pt>
                <c:pt idx="14449">
                  <c:v>0.99199999999999999</c:v>
                </c:pt>
                <c:pt idx="14450">
                  <c:v>0.99199999999999999</c:v>
                </c:pt>
                <c:pt idx="14451">
                  <c:v>0.99199999999999999</c:v>
                </c:pt>
                <c:pt idx="14452">
                  <c:v>0.99199999999999999</c:v>
                </c:pt>
                <c:pt idx="14453">
                  <c:v>0.99199999999999999</c:v>
                </c:pt>
                <c:pt idx="14454">
                  <c:v>0.99199999999999999</c:v>
                </c:pt>
                <c:pt idx="14455">
                  <c:v>0.99199999999999999</c:v>
                </c:pt>
                <c:pt idx="14456">
                  <c:v>0.99199999999999999</c:v>
                </c:pt>
                <c:pt idx="14457">
                  <c:v>0.99199999999999999</c:v>
                </c:pt>
                <c:pt idx="14458">
                  <c:v>0.99199999999999999</c:v>
                </c:pt>
                <c:pt idx="14459">
                  <c:v>0.99199999999999999</c:v>
                </c:pt>
                <c:pt idx="14460">
                  <c:v>0.99199999999999999</c:v>
                </c:pt>
                <c:pt idx="14461">
                  <c:v>0.99199999999999999</c:v>
                </c:pt>
                <c:pt idx="14462">
                  <c:v>0.99199999999999999</c:v>
                </c:pt>
                <c:pt idx="14463">
                  <c:v>0.99199999999999999</c:v>
                </c:pt>
                <c:pt idx="14464">
                  <c:v>0.99199999999999999</c:v>
                </c:pt>
                <c:pt idx="14465">
                  <c:v>0.99199999999999999</c:v>
                </c:pt>
                <c:pt idx="14466">
                  <c:v>0.99199999999999999</c:v>
                </c:pt>
                <c:pt idx="14467">
                  <c:v>0.99199999999999999</c:v>
                </c:pt>
                <c:pt idx="14468">
                  <c:v>0.99199999999999999</c:v>
                </c:pt>
                <c:pt idx="14469">
                  <c:v>0.99199999999999999</c:v>
                </c:pt>
                <c:pt idx="14470">
                  <c:v>0.99199999999999999</c:v>
                </c:pt>
                <c:pt idx="14471">
                  <c:v>0.99199999999999999</c:v>
                </c:pt>
                <c:pt idx="14472">
                  <c:v>0.99199999999999999</c:v>
                </c:pt>
                <c:pt idx="14473">
                  <c:v>0.99199999999999999</c:v>
                </c:pt>
                <c:pt idx="14474">
                  <c:v>0.99199999999999999</c:v>
                </c:pt>
                <c:pt idx="14475">
                  <c:v>0.99199999999999999</c:v>
                </c:pt>
                <c:pt idx="14476">
                  <c:v>0.99199999999999999</c:v>
                </c:pt>
                <c:pt idx="14477">
                  <c:v>0.99199999999999999</c:v>
                </c:pt>
                <c:pt idx="14478">
                  <c:v>0.99199999999999999</c:v>
                </c:pt>
                <c:pt idx="14479">
                  <c:v>0.99199999999999999</c:v>
                </c:pt>
                <c:pt idx="14480">
                  <c:v>0.99199999999999999</c:v>
                </c:pt>
                <c:pt idx="14481">
                  <c:v>0.99199999999999999</c:v>
                </c:pt>
                <c:pt idx="14482">
                  <c:v>0.99199999999999999</c:v>
                </c:pt>
                <c:pt idx="14483">
                  <c:v>0.99199999999999999</c:v>
                </c:pt>
                <c:pt idx="14484">
                  <c:v>0.99199999999999999</c:v>
                </c:pt>
                <c:pt idx="14485">
                  <c:v>0.99199999999999999</c:v>
                </c:pt>
                <c:pt idx="14486">
                  <c:v>0.99199999999999999</c:v>
                </c:pt>
                <c:pt idx="14487">
                  <c:v>0.99199999999999999</c:v>
                </c:pt>
                <c:pt idx="14488">
                  <c:v>0.99199999999999999</c:v>
                </c:pt>
                <c:pt idx="14489">
                  <c:v>0.99199999999999999</c:v>
                </c:pt>
                <c:pt idx="14490">
                  <c:v>0.99199999999999999</c:v>
                </c:pt>
                <c:pt idx="14491">
                  <c:v>0.99199999999999999</c:v>
                </c:pt>
                <c:pt idx="14492">
                  <c:v>0.99199999999999999</c:v>
                </c:pt>
                <c:pt idx="14493">
                  <c:v>0.99199999999999999</c:v>
                </c:pt>
                <c:pt idx="14494">
                  <c:v>0.99199999999999999</c:v>
                </c:pt>
                <c:pt idx="14495">
                  <c:v>0.99199999999999999</c:v>
                </c:pt>
                <c:pt idx="14496">
                  <c:v>0.99199999999999999</c:v>
                </c:pt>
                <c:pt idx="14497">
                  <c:v>0.99199999999999999</c:v>
                </c:pt>
                <c:pt idx="14498">
                  <c:v>0.99199999999999999</c:v>
                </c:pt>
                <c:pt idx="14499">
                  <c:v>0.99199999999999999</c:v>
                </c:pt>
                <c:pt idx="14500">
                  <c:v>0.99199999999999999</c:v>
                </c:pt>
                <c:pt idx="14501">
                  <c:v>0.99199999999999999</c:v>
                </c:pt>
                <c:pt idx="14502">
                  <c:v>0.99199999999999999</c:v>
                </c:pt>
                <c:pt idx="14503">
                  <c:v>0.99199999999999999</c:v>
                </c:pt>
                <c:pt idx="14504">
                  <c:v>0.99199999999999999</c:v>
                </c:pt>
                <c:pt idx="14505">
                  <c:v>0.99199999999999999</c:v>
                </c:pt>
                <c:pt idx="14506">
                  <c:v>0.99199999999999999</c:v>
                </c:pt>
                <c:pt idx="14507">
                  <c:v>0.99199999999999999</c:v>
                </c:pt>
                <c:pt idx="14508">
                  <c:v>0.99199999999999999</c:v>
                </c:pt>
                <c:pt idx="14509">
                  <c:v>0.99199999999999999</c:v>
                </c:pt>
                <c:pt idx="14510">
                  <c:v>0.99199999999999999</c:v>
                </c:pt>
                <c:pt idx="14511">
                  <c:v>0.99199999999999999</c:v>
                </c:pt>
                <c:pt idx="14512">
                  <c:v>0.99199999999999999</c:v>
                </c:pt>
                <c:pt idx="14513">
                  <c:v>0.99199999999999999</c:v>
                </c:pt>
                <c:pt idx="14514">
                  <c:v>0.99199999999999999</c:v>
                </c:pt>
                <c:pt idx="14515">
                  <c:v>0.99199999999999999</c:v>
                </c:pt>
                <c:pt idx="14516">
                  <c:v>0.99199999999999999</c:v>
                </c:pt>
                <c:pt idx="14517">
                  <c:v>0.99199999999999999</c:v>
                </c:pt>
                <c:pt idx="14518">
                  <c:v>0.99199999999999999</c:v>
                </c:pt>
                <c:pt idx="14519">
                  <c:v>0.99199999999999999</c:v>
                </c:pt>
                <c:pt idx="14520">
                  <c:v>0.99199999999999999</c:v>
                </c:pt>
                <c:pt idx="14521">
                  <c:v>0.99199999999999999</c:v>
                </c:pt>
                <c:pt idx="14522">
                  <c:v>0.99199999999999999</c:v>
                </c:pt>
                <c:pt idx="14523">
                  <c:v>0.99199999999999999</c:v>
                </c:pt>
                <c:pt idx="14524">
                  <c:v>0.99199999999999999</c:v>
                </c:pt>
                <c:pt idx="14525">
                  <c:v>0.99199999999999999</c:v>
                </c:pt>
                <c:pt idx="14526">
                  <c:v>0.99199999999999999</c:v>
                </c:pt>
                <c:pt idx="14527">
                  <c:v>0.99199999999999999</c:v>
                </c:pt>
                <c:pt idx="14528">
                  <c:v>0.99199999999999999</c:v>
                </c:pt>
                <c:pt idx="14529">
                  <c:v>0.99199999999999999</c:v>
                </c:pt>
                <c:pt idx="14530">
                  <c:v>0.99199999999999999</c:v>
                </c:pt>
                <c:pt idx="14531">
                  <c:v>0.99199999999999999</c:v>
                </c:pt>
                <c:pt idx="14532">
                  <c:v>0.99199999999999999</c:v>
                </c:pt>
                <c:pt idx="14533">
                  <c:v>0.99199999999999999</c:v>
                </c:pt>
                <c:pt idx="14534">
                  <c:v>0.99199999999999999</c:v>
                </c:pt>
                <c:pt idx="14535">
                  <c:v>0.99199999999999999</c:v>
                </c:pt>
                <c:pt idx="14536">
                  <c:v>0.99199999999999999</c:v>
                </c:pt>
                <c:pt idx="14537">
                  <c:v>0.99199999999999999</c:v>
                </c:pt>
                <c:pt idx="14538">
                  <c:v>0.99199999999999999</c:v>
                </c:pt>
                <c:pt idx="14539">
                  <c:v>0.99199999999999999</c:v>
                </c:pt>
                <c:pt idx="14540">
                  <c:v>0.99199999999999999</c:v>
                </c:pt>
                <c:pt idx="14541">
                  <c:v>0.99199999999999999</c:v>
                </c:pt>
                <c:pt idx="14542">
                  <c:v>0.99199999999999999</c:v>
                </c:pt>
                <c:pt idx="14543">
                  <c:v>0.99199999999999999</c:v>
                </c:pt>
                <c:pt idx="14544">
                  <c:v>0.99199999999999999</c:v>
                </c:pt>
                <c:pt idx="14545">
                  <c:v>0.99199999999999999</c:v>
                </c:pt>
                <c:pt idx="14546">
                  <c:v>0.99199999999999999</c:v>
                </c:pt>
                <c:pt idx="14547">
                  <c:v>0.99199999999999999</c:v>
                </c:pt>
                <c:pt idx="14548">
                  <c:v>0.99199999999999999</c:v>
                </c:pt>
                <c:pt idx="14549">
                  <c:v>0.99199999999999999</c:v>
                </c:pt>
                <c:pt idx="14550">
                  <c:v>0.99199999999999999</c:v>
                </c:pt>
                <c:pt idx="14551">
                  <c:v>0.99199999999999999</c:v>
                </c:pt>
                <c:pt idx="14552">
                  <c:v>0.99199999999999999</c:v>
                </c:pt>
                <c:pt idx="14553">
                  <c:v>0.99199999999999999</c:v>
                </c:pt>
                <c:pt idx="14554">
                  <c:v>0.99199999999999999</c:v>
                </c:pt>
                <c:pt idx="14555">
                  <c:v>0.99199999999999999</c:v>
                </c:pt>
                <c:pt idx="14556">
                  <c:v>0.99199999999999999</c:v>
                </c:pt>
                <c:pt idx="14557">
                  <c:v>0.99199999999999999</c:v>
                </c:pt>
                <c:pt idx="14558">
                  <c:v>0.99199999999999999</c:v>
                </c:pt>
                <c:pt idx="14559">
                  <c:v>0.99199999999999999</c:v>
                </c:pt>
                <c:pt idx="14560">
                  <c:v>0.99199999999999999</c:v>
                </c:pt>
                <c:pt idx="14561">
                  <c:v>0.99199999999999999</c:v>
                </c:pt>
                <c:pt idx="14562">
                  <c:v>0.99199999999999999</c:v>
                </c:pt>
                <c:pt idx="14563">
                  <c:v>0.99199999999999999</c:v>
                </c:pt>
                <c:pt idx="14564">
                  <c:v>0.99199999999999999</c:v>
                </c:pt>
                <c:pt idx="14565">
                  <c:v>0.99199999999999999</c:v>
                </c:pt>
                <c:pt idx="14566">
                  <c:v>0.99199999999999999</c:v>
                </c:pt>
                <c:pt idx="14567">
                  <c:v>0.99199999999999999</c:v>
                </c:pt>
                <c:pt idx="14568">
                  <c:v>0.99199999999999999</c:v>
                </c:pt>
                <c:pt idx="14569">
                  <c:v>0.99199999999999999</c:v>
                </c:pt>
                <c:pt idx="14570">
                  <c:v>0.99199999999999999</c:v>
                </c:pt>
                <c:pt idx="14571">
                  <c:v>0.99199999999999999</c:v>
                </c:pt>
                <c:pt idx="14572">
                  <c:v>0.99199999999999999</c:v>
                </c:pt>
                <c:pt idx="14573">
                  <c:v>0.99199999999999999</c:v>
                </c:pt>
                <c:pt idx="14574">
                  <c:v>0.99199999999999999</c:v>
                </c:pt>
                <c:pt idx="14575">
                  <c:v>0.99199999999999999</c:v>
                </c:pt>
                <c:pt idx="14576">
                  <c:v>0.99199999999999999</c:v>
                </c:pt>
                <c:pt idx="14577">
                  <c:v>0.99199999999999999</c:v>
                </c:pt>
                <c:pt idx="14578">
                  <c:v>0.99199999999999999</c:v>
                </c:pt>
                <c:pt idx="14579">
                  <c:v>0.99199999999999999</c:v>
                </c:pt>
                <c:pt idx="14580">
                  <c:v>0.99199999999999999</c:v>
                </c:pt>
                <c:pt idx="14581">
                  <c:v>0.99199999999999999</c:v>
                </c:pt>
                <c:pt idx="14582">
                  <c:v>0.99199999999999999</c:v>
                </c:pt>
                <c:pt idx="14583">
                  <c:v>0.99199999999999999</c:v>
                </c:pt>
                <c:pt idx="14584">
                  <c:v>0.99199999999999999</c:v>
                </c:pt>
                <c:pt idx="14585">
                  <c:v>0.99199999999999999</c:v>
                </c:pt>
                <c:pt idx="14586">
                  <c:v>0.99199999999999999</c:v>
                </c:pt>
                <c:pt idx="14587">
                  <c:v>0.99199999999999999</c:v>
                </c:pt>
                <c:pt idx="14588">
                  <c:v>0.99199999999999999</c:v>
                </c:pt>
                <c:pt idx="14589">
                  <c:v>0.99199999999999999</c:v>
                </c:pt>
                <c:pt idx="14590">
                  <c:v>0.99199999999999999</c:v>
                </c:pt>
                <c:pt idx="14591">
                  <c:v>0.99199999999999999</c:v>
                </c:pt>
                <c:pt idx="14592">
                  <c:v>0.99199999999999999</c:v>
                </c:pt>
                <c:pt idx="14593">
                  <c:v>0.99199999999999999</c:v>
                </c:pt>
                <c:pt idx="14594">
                  <c:v>0.99199999999999999</c:v>
                </c:pt>
                <c:pt idx="14595">
                  <c:v>0.99199999999999999</c:v>
                </c:pt>
                <c:pt idx="14596">
                  <c:v>0.99199999999999999</c:v>
                </c:pt>
                <c:pt idx="14597">
                  <c:v>0.99199999999999999</c:v>
                </c:pt>
                <c:pt idx="14598">
                  <c:v>0.99199999999999999</c:v>
                </c:pt>
                <c:pt idx="14599">
                  <c:v>0.99199999999999999</c:v>
                </c:pt>
                <c:pt idx="14600">
                  <c:v>0.99199999999999999</c:v>
                </c:pt>
                <c:pt idx="14601">
                  <c:v>0.99199999999999999</c:v>
                </c:pt>
                <c:pt idx="14602">
                  <c:v>0.99199999999999999</c:v>
                </c:pt>
                <c:pt idx="14603">
                  <c:v>0.99199999999999999</c:v>
                </c:pt>
                <c:pt idx="14604">
                  <c:v>0.99199999999999999</c:v>
                </c:pt>
                <c:pt idx="14605">
                  <c:v>0.99199999999999999</c:v>
                </c:pt>
                <c:pt idx="14606">
                  <c:v>0.99199999999999999</c:v>
                </c:pt>
                <c:pt idx="14607">
                  <c:v>0.99199999999999999</c:v>
                </c:pt>
                <c:pt idx="14608">
                  <c:v>0.99199999999999999</c:v>
                </c:pt>
                <c:pt idx="14609">
                  <c:v>0.99199999999999999</c:v>
                </c:pt>
                <c:pt idx="14610">
                  <c:v>0.99199999999999999</c:v>
                </c:pt>
                <c:pt idx="14611">
                  <c:v>0.99199999999999999</c:v>
                </c:pt>
                <c:pt idx="14612">
                  <c:v>0.99199999999999999</c:v>
                </c:pt>
                <c:pt idx="14613">
                  <c:v>0.99199999999999999</c:v>
                </c:pt>
                <c:pt idx="14614">
                  <c:v>0.99199999999999999</c:v>
                </c:pt>
                <c:pt idx="14615">
                  <c:v>0.99199999999999999</c:v>
                </c:pt>
                <c:pt idx="14616">
                  <c:v>0.99199999999999999</c:v>
                </c:pt>
                <c:pt idx="14617">
                  <c:v>0.99199999999999999</c:v>
                </c:pt>
                <c:pt idx="14618">
                  <c:v>0.99199999999999999</c:v>
                </c:pt>
                <c:pt idx="14619">
                  <c:v>0.99199999999999999</c:v>
                </c:pt>
                <c:pt idx="14620">
                  <c:v>0.99199999999999999</c:v>
                </c:pt>
                <c:pt idx="14621">
                  <c:v>0.99199999999999999</c:v>
                </c:pt>
                <c:pt idx="14622">
                  <c:v>0.99199999999999999</c:v>
                </c:pt>
                <c:pt idx="14623">
                  <c:v>0.99199999999999999</c:v>
                </c:pt>
                <c:pt idx="14624">
                  <c:v>0.99199999999999999</c:v>
                </c:pt>
                <c:pt idx="14625">
                  <c:v>0.99199999999999999</c:v>
                </c:pt>
                <c:pt idx="14626">
                  <c:v>0.99199999999999999</c:v>
                </c:pt>
                <c:pt idx="14627">
                  <c:v>0.99199999999999999</c:v>
                </c:pt>
                <c:pt idx="14628">
                  <c:v>0.99199999999999999</c:v>
                </c:pt>
                <c:pt idx="14629">
                  <c:v>0.99199999999999999</c:v>
                </c:pt>
                <c:pt idx="14630">
                  <c:v>0.99199999999999999</c:v>
                </c:pt>
                <c:pt idx="14631">
                  <c:v>0.99199999999999999</c:v>
                </c:pt>
                <c:pt idx="14632">
                  <c:v>0.99199999999999999</c:v>
                </c:pt>
                <c:pt idx="14633">
                  <c:v>0.99199999999999999</c:v>
                </c:pt>
                <c:pt idx="14634">
                  <c:v>0.99199999999999999</c:v>
                </c:pt>
                <c:pt idx="14635">
                  <c:v>0.99199999999999999</c:v>
                </c:pt>
                <c:pt idx="14636">
                  <c:v>0.99199999999999999</c:v>
                </c:pt>
                <c:pt idx="14637">
                  <c:v>0.99199999999999999</c:v>
                </c:pt>
                <c:pt idx="14638">
                  <c:v>0.99199999999999999</c:v>
                </c:pt>
                <c:pt idx="14639">
                  <c:v>0.99199999999999999</c:v>
                </c:pt>
                <c:pt idx="14640">
                  <c:v>0.99199999999999999</c:v>
                </c:pt>
                <c:pt idx="14641">
                  <c:v>0.99199999999999999</c:v>
                </c:pt>
                <c:pt idx="14642">
                  <c:v>0.99199999999999999</c:v>
                </c:pt>
                <c:pt idx="14643">
                  <c:v>0.99199999999999999</c:v>
                </c:pt>
                <c:pt idx="14644">
                  <c:v>0.99199999999999999</c:v>
                </c:pt>
                <c:pt idx="14645">
                  <c:v>0.99199999999999999</c:v>
                </c:pt>
                <c:pt idx="14646">
                  <c:v>0.99199999999999999</c:v>
                </c:pt>
                <c:pt idx="14647">
                  <c:v>0.99199999999999999</c:v>
                </c:pt>
                <c:pt idx="14648">
                  <c:v>0.99199999999999999</c:v>
                </c:pt>
                <c:pt idx="14649">
                  <c:v>0.99199999999999999</c:v>
                </c:pt>
                <c:pt idx="14650">
                  <c:v>0.99199999999999999</c:v>
                </c:pt>
                <c:pt idx="14651">
                  <c:v>0.99199999999999999</c:v>
                </c:pt>
                <c:pt idx="14652">
                  <c:v>0.99199999999999999</c:v>
                </c:pt>
                <c:pt idx="14653">
                  <c:v>0.99199999999999999</c:v>
                </c:pt>
                <c:pt idx="14654">
                  <c:v>0.99199999999999999</c:v>
                </c:pt>
                <c:pt idx="14655">
                  <c:v>0.99199999999999999</c:v>
                </c:pt>
                <c:pt idx="14656">
                  <c:v>0.99199999999999999</c:v>
                </c:pt>
                <c:pt idx="14657">
                  <c:v>0.99199999999999999</c:v>
                </c:pt>
                <c:pt idx="14658">
                  <c:v>0.99199999999999999</c:v>
                </c:pt>
                <c:pt idx="14659">
                  <c:v>0.99199999999999999</c:v>
                </c:pt>
                <c:pt idx="14660">
                  <c:v>0.99199999999999999</c:v>
                </c:pt>
                <c:pt idx="14661">
                  <c:v>0.99199999999999999</c:v>
                </c:pt>
                <c:pt idx="14662">
                  <c:v>0.99199999999999999</c:v>
                </c:pt>
                <c:pt idx="14663">
                  <c:v>0.99199999999999999</c:v>
                </c:pt>
                <c:pt idx="14664">
                  <c:v>0.99199999999999999</c:v>
                </c:pt>
                <c:pt idx="14665">
                  <c:v>0.99199999999999999</c:v>
                </c:pt>
                <c:pt idx="14666">
                  <c:v>0.99199999999999999</c:v>
                </c:pt>
                <c:pt idx="14667">
                  <c:v>0.99199999999999999</c:v>
                </c:pt>
                <c:pt idx="14668">
                  <c:v>0.99199999999999999</c:v>
                </c:pt>
                <c:pt idx="14669">
                  <c:v>0.99199999999999999</c:v>
                </c:pt>
                <c:pt idx="14670">
                  <c:v>0.99199999999999999</c:v>
                </c:pt>
                <c:pt idx="14671">
                  <c:v>0.99199999999999999</c:v>
                </c:pt>
                <c:pt idx="14672">
                  <c:v>0.99199999999999999</c:v>
                </c:pt>
                <c:pt idx="14673">
                  <c:v>0.99199999999999999</c:v>
                </c:pt>
                <c:pt idx="14674">
                  <c:v>0.99199999999999999</c:v>
                </c:pt>
                <c:pt idx="14675">
                  <c:v>0.99199999999999999</c:v>
                </c:pt>
                <c:pt idx="14676">
                  <c:v>0.99199999999999999</c:v>
                </c:pt>
                <c:pt idx="14677">
                  <c:v>0.99199999999999999</c:v>
                </c:pt>
                <c:pt idx="14678">
                  <c:v>0.99199999999999999</c:v>
                </c:pt>
                <c:pt idx="14679">
                  <c:v>0.99199999999999999</c:v>
                </c:pt>
                <c:pt idx="14680">
                  <c:v>0.99199999999999999</c:v>
                </c:pt>
                <c:pt idx="14681">
                  <c:v>0.99199999999999999</c:v>
                </c:pt>
                <c:pt idx="14682">
                  <c:v>0.99199999999999999</c:v>
                </c:pt>
                <c:pt idx="14683">
                  <c:v>0.99199999999999999</c:v>
                </c:pt>
                <c:pt idx="14684">
                  <c:v>0.99199999999999999</c:v>
                </c:pt>
                <c:pt idx="14685">
                  <c:v>0.99199999999999999</c:v>
                </c:pt>
                <c:pt idx="14686">
                  <c:v>0.99199999999999999</c:v>
                </c:pt>
                <c:pt idx="14687">
                  <c:v>0.99199999999999999</c:v>
                </c:pt>
                <c:pt idx="14688">
                  <c:v>0.99199999999999999</c:v>
                </c:pt>
                <c:pt idx="14689">
                  <c:v>0.99199999999999999</c:v>
                </c:pt>
                <c:pt idx="14690">
                  <c:v>0.99199999999999999</c:v>
                </c:pt>
                <c:pt idx="14691">
                  <c:v>0.99199999999999999</c:v>
                </c:pt>
                <c:pt idx="14692">
                  <c:v>0.99199999999999999</c:v>
                </c:pt>
                <c:pt idx="14693">
                  <c:v>0.99199999999999999</c:v>
                </c:pt>
                <c:pt idx="14694">
                  <c:v>0.99199999999999999</c:v>
                </c:pt>
                <c:pt idx="14695">
                  <c:v>0.99199999999999999</c:v>
                </c:pt>
                <c:pt idx="14696">
                  <c:v>0.99199999999999999</c:v>
                </c:pt>
                <c:pt idx="14697">
                  <c:v>0.99199999999999999</c:v>
                </c:pt>
                <c:pt idx="14698">
                  <c:v>0.99199999999999999</c:v>
                </c:pt>
                <c:pt idx="14699">
                  <c:v>0.99199999999999999</c:v>
                </c:pt>
                <c:pt idx="14700">
                  <c:v>0.99199999999999999</c:v>
                </c:pt>
                <c:pt idx="14701">
                  <c:v>0.99199999999999999</c:v>
                </c:pt>
                <c:pt idx="14702">
                  <c:v>0.99199999999999999</c:v>
                </c:pt>
                <c:pt idx="14703">
                  <c:v>0.99199999999999999</c:v>
                </c:pt>
                <c:pt idx="14704">
                  <c:v>0.99199999999999999</c:v>
                </c:pt>
                <c:pt idx="14705">
                  <c:v>0.99199999999999999</c:v>
                </c:pt>
                <c:pt idx="14706">
                  <c:v>0.99199999999999999</c:v>
                </c:pt>
                <c:pt idx="14707">
                  <c:v>0.99199999999999999</c:v>
                </c:pt>
                <c:pt idx="14708">
                  <c:v>0.99099999999999999</c:v>
                </c:pt>
                <c:pt idx="14709">
                  <c:v>0.99099999999999999</c:v>
                </c:pt>
                <c:pt idx="14710">
                  <c:v>0.99099999999999999</c:v>
                </c:pt>
                <c:pt idx="14711">
                  <c:v>0.99099999999999999</c:v>
                </c:pt>
                <c:pt idx="14712">
                  <c:v>0.99099999999999999</c:v>
                </c:pt>
                <c:pt idx="14713">
                  <c:v>0.99099999999999999</c:v>
                </c:pt>
                <c:pt idx="14714">
                  <c:v>0.99099999999999999</c:v>
                </c:pt>
                <c:pt idx="14715">
                  <c:v>0.99099999999999999</c:v>
                </c:pt>
                <c:pt idx="14716">
                  <c:v>0.99099999999999999</c:v>
                </c:pt>
                <c:pt idx="14717">
                  <c:v>0.99099999999999999</c:v>
                </c:pt>
                <c:pt idx="14718">
                  <c:v>0.99099999999999999</c:v>
                </c:pt>
                <c:pt idx="14719">
                  <c:v>0.99099999999999999</c:v>
                </c:pt>
                <c:pt idx="14720">
                  <c:v>0.99099999999999999</c:v>
                </c:pt>
                <c:pt idx="14721">
                  <c:v>0.99099999999999999</c:v>
                </c:pt>
                <c:pt idx="14722">
                  <c:v>0.99099999999999999</c:v>
                </c:pt>
                <c:pt idx="14723">
                  <c:v>0.99099999999999999</c:v>
                </c:pt>
                <c:pt idx="14724">
                  <c:v>0.99099999999999999</c:v>
                </c:pt>
                <c:pt idx="14725">
                  <c:v>0.99099999999999999</c:v>
                </c:pt>
                <c:pt idx="14726">
                  <c:v>0.99099999999999999</c:v>
                </c:pt>
                <c:pt idx="14727">
                  <c:v>0.99099999999999999</c:v>
                </c:pt>
                <c:pt idx="14728">
                  <c:v>0.99099999999999999</c:v>
                </c:pt>
                <c:pt idx="14729">
                  <c:v>0.99099999999999999</c:v>
                </c:pt>
                <c:pt idx="14730">
                  <c:v>0.99099999999999999</c:v>
                </c:pt>
                <c:pt idx="14731">
                  <c:v>0.99099999999999999</c:v>
                </c:pt>
                <c:pt idx="14732">
                  <c:v>0.99099999999999999</c:v>
                </c:pt>
                <c:pt idx="14733">
                  <c:v>0.99099999999999999</c:v>
                </c:pt>
                <c:pt idx="14734">
                  <c:v>0.99099999999999999</c:v>
                </c:pt>
                <c:pt idx="14735">
                  <c:v>0.99099999999999999</c:v>
                </c:pt>
                <c:pt idx="14736">
                  <c:v>0.99099999999999999</c:v>
                </c:pt>
                <c:pt idx="14737">
                  <c:v>0.99099999999999999</c:v>
                </c:pt>
                <c:pt idx="14738">
                  <c:v>0.99099999999999999</c:v>
                </c:pt>
                <c:pt idx="14739">
                  <c:v>0.99099999999999999</c:v>
                </c:pt>
                <c:pt idx="14740">
                  <c:v>0.99099999999999999</c:v>
                </c:pt>
                <c:pt idx="14741">
                  <c:v>0.99099999999999999</c:v>
                </c:pt>
                <c:pt idx="14742">
                  <c:v>0.99099999999999999</c:v>
                </c:pt>
                <c:pt idx="14743">
                  <c:v>0.99099999999999999</c:v>
                </c:pt>
                <c:pt idx="14744">
                  <c:v>0.99099999999999999</c:v>
                </c:pt>
                <c:pt idx="14745">
                  <c:v>0.99099999999999999</c:v>
                </c:pt>
                <c:pt idx="14746">
                  <c:v>0.99099999999999999</c:v>
                </c:pt>
                <c:pt idx="14747">
                  <c:v>0.99099999999999999</c:v>
                </c:pt>
                <c:pt idx="14748">
                  <c:v>0.99099999999999999</c:v>
                </c:pt>
                <c:pt idx="14749">
                  <c:v>0.99099999999999999</c:v>
                </c:pt>
                <c:pt idx="14750">
                  <c:v>0.99099999999999999</c:v>
                </c:pt>
                <c:pt idx="14751">
                  <c:v>0.99099999999999999</c:v>
                </c:pt>
                <c:pt idx="14752">
                  <c:v>0.99099999999999999</c:v>
                </c:pt>
                <c:pt idx="14753">
                  <c:v>0.99099999999999999</c:v>
                </c:pt>
                <c:pt idx="14754">
                  <c:v>0.99099999999999999</c:v>
                </c:pt>
                <c:pt idx="14755">
                  <c:v>0.99099999999999999</c:v>
                </c:pt>
                <c:pt idx="14756">
                  <c:v>0.99099999999999999</c:v>
                </c:pt>
                <c:pt idx="14757">
                  <c:v>0.99099999999999999</c:v>
                </c:pt>
                <c:pt idx="14758">
                  <c:v>0.99099999999999999</c:v>
                </c:pt>
                <c:pt idx="14759">
                  <c:v>0.99099999999999999</c:v>
                </c:pt>
                <c:pt idx="14760">
                  <c:v>0.99099999999999999</c:v>
                </c:pt>
                <c:pt idx="14761">
                  <c:v>0.99099999999999999</c:v>
                </c:pt>
                <c:pt idx="14762">
                  <c:v>0.99099999999999999</c:v>
                </c:pt>
                <c:pt idx="14763">
                  <c:v>0.99099999999999999</c:v>
                </c:pt>
                <c:pt idx="14764">
                  <c:v>0.99099999999999999</c:v>
                </c:pt>
                <c:pt idx="14765">
                  <c:v>0.99099999999999999</c:v>
                </c:pt>
                <c:pt idx="14766">
                  <c:v>0.99099999999999999</c:v>
                </c:pt>
                <c:pt idx="14767">
                  <c:v>0.99099999999999999</c:v>
                </c:pt>
                <c:pt idx="14768">
                  <c:v>0.99099999999999999</c:v>
                </c:pt>
                <c:pt idx="14769">
                  <c:v>0.99099999999999999</c:v>
                </c:pt>
                <c:pt idx="14770">
                  <c:v>0.99099999999999999</c:v>
                </c:pt>
                <c:pt idx="14771">
                  <c:v>0.99099999999999999</c:v>
                </c:pt>
                <c:pt idx="14772">
                  <c:v>0.99099999999999999</c:v>
                </c:pt>
                <c:pt idx="14773">
                  <c:v>0.99099999999999999</c:v>
                </c:pt>
                <c:pt idx="14774">
                  <c:v>0.99099999999999999</c:v>
                </c:pt>
                <c:pt idx="14775">
                  <c:v>0.99099999999999999</c:v>
                </c:pt>
                <c:pt idx="14776">
                  <c:v>0.99099999999999999</c:v>
                </c:pt>
                <c:pt idx="14777">
                  <c:v>0.99099999999999999</c:v>
                </c:pt>
                <c:pt idx="14778">
                  <c:v>0.99099999999999999</c:v>
                </c:pt>
                <c:pt idx="14779">
                  <c:v>0.99099999999999999</c:v>
                </c:pt>
                <c:pt idx="14780">
                  <c:v>0.99099999999999999</c:v>
                </c:pt>
                <c:pt idx="14781">
                  <c:v>0.99099999999999999</c:v>
                </c:pt>
                <c:pt idx="14782">
                  <c:v>0.99099999999999999</c:v>
                </c:pt>
                <c:pt idx="14783">
                  <c:v>0.99099999999999999</c:v>
                </c:pt>
                <c:pt idx="14784">
                  <c:v>0.99099999999999999</c:v>
                </c:pt>
                <c:pt idx="14785">
                  <c:v>0.99099999999999999</c:v>
                </c:pt>
                <c:pt idx="14786">
                  <c:v>0.99099999999999999</c:v>
                </c:pt>
                <c:pt idx="14787">
                  <c:v>0.99099999999999999</c:v>
                </c:pt>
                <c:pt idx="14788">
                  <c:v>0.99099999999999999</c:v>
                </c:pt>
                <c:pt idx="14789">
                  <c:v>0.99099999999999999</c:v>
                </c:pt>
                <c:pt idx="14790">
                  <c:v>0.99099999999999999</c:v>
                </c:pt>
                <c:pt idx="14791">
                  <c:v>0.99099999999999999</c:v>
                </c:pt>
                <c:pt idx="14792">
                  <c:v>0.99099999999999999</c:v>
                </c:pt>
                <c:pt idx="14793">
                  <c:v>0.99099999999999999</c:v>
                </c:pt>
                <c:pt idx="14794">
                  <c:v>0.99099999999999999</c:v>
                </c:pt>
                <c:pt idx="14795">
                  <c:v>0.99099999999999999</c:v>
                </c:pt>
                <c:pt idx="14796">
                  <c:v>0.99099999999999999</c:v>
                </c:pt>
                <c:pt idx="14797">
                  <c:v>0.99099999999999999</c:v>
                </c:pt>
                <c:pt idx="14798">
                  <c:v>0.99099999999999999</c:v>
                </c:pt>
                <c:pt idx="14799">
                  <c:v>0.99099999999999999</c:v>
                </c:pt>
                <c:pt idx="14800">
                  <c:v>0.99099999999999999</c:v>
                </c:pt>
                <c:pt idx="14801">
                  <c:v>0.99099999999999999</c:v>
                </c:pt>
                <c:pt idx="14802">
                  <c:v>0.99099999999999999</c:v>
                </c:pt>
                <c:pt idx="14803">
                  <c:v>0.99099999999999999</c:v>
                </c:pt>
                <c:pt idx="14804">
                  <c:v>0.99099999999999999</c:v>
                </c:pt>
                <c:pt idx="14805">
                  <c:v>0.99099999999999999</c:v>
                </c:pt>
                <c:pt idx="14806">
                  <c:v>0.99099999999999999</c:v>
                </c:pt>
                <c:pt idx="14807">
                  <c:v>0.99099999999999999</c:v>
                </c:pt>
                <c:pt idx="14808">
                  <c:v>0.99099999999999999</c:v>
                </c:pt>
                <c:pt idx="14809">
                  <c:v>0.99099999999999999</c:v>
                </c:pt>
                <c:pt idx="14810">
                  <c:v>0.99099999999999999</c:v>
                </c:pt>
                <c:pt idx="14811">
                  <c:v>0.99099999999999999</c:v>
                </c:pt>
                <c:pt idx="14812">
                  <c:v>0.99099999999999999</c:v>
                </c:pt>
                <c:pt idx="14813">
                  <c:v>0.99099999999999999</c:v>
                </c:pt>
                <c:pt idx="14814">
                  <c:v>0.99099999999999999</c:v>
                </c:pt>
                <c:pt idx="14815">
                  <c:v>0.99099999999999999</c:v>
                </c:pt>
                <c:pt idx="14816">
                  <c:v>0.99099999999999999</c:v>
                </c:pt>
                <c:pt idx="14817">
                  <c:v>0.99099999999999999</c:v>
                </c:pt>
                <c:pt idx="14818">
                  <c:v>0.99099999999999999</c:v>
                </c:pt>
                <c:pt idx="14819">
                  <c:v>0.99099999999999999</c:v>
                </c:pt>
                <c:pt idx="14820">
                  <c:v>0.99099999999999999</c:v>
                </c:pt>
                <c:pt idx="14821">
                  <c:v>0.99099999999999999</c:v>
                </c:pt>
                <c:pt idx="14822">
                  <c:v>0.99099999999999999</c:v>
                </c:pt>
                <c:pt idx="14823">
                  <c:v>0.99099999999999999</c:v>
                </c:pt>
                <c:pt idx="14824">
                  <c:v>0.99099999999999999</c:v>
                </c:pt>
                <c:pt idx="14825">
                  <c:v>0.99099999999999999</c:v>
                </c:pt>
                <c:pt idx="14826">
                  <c:v>0.99099999999999999</c:v>
                </c:pt>
                <c:pt idx="14827">
                  <c:v>0.99099999999999999</c:v>
                </c:pt>
                <c:pt idx="14828">
                  <c:v>0.99099999999999999</c:v>
                </c:pt>
                <c:pt idx="14829">
                  <c:v>0.99099999999999999</c:v>
                </c:pt>
                <c:pt idx="14830">
                  <c:v>0.99099999999999999</c:v>
                </c:pt>
                <c:pt idx="14831">
                  <c:v>0.99099999999999999</c:v>
                </c:pt>
                <c:pt idx="14832">
                  <c:v>0.99099999999999999</c:v>
                </c:pt>
                <c:pt idx="14833">
                  <c:v>0.99099999999999999</c:v>
                </c:pt>
                <c:pt idx="14834">
                  <c:v>0.99099999999999999</c:v>
                </c:pt>
                <c:pt idx="14835">
                  <c:v>0.99099999999999999</c:v>
                </c:pt>
                <c:pt idx="14836">
                  <c:v>0.99099999999999999</c:v>
                </c:pt>
                <c:pt idx="14837">
                  <c:v>0.99099999999999999</c:v>
                </c:pt>
                <c:pt idx="14838">
                  <c:v>0.99099999999999999</c:v>
                </c:pt>
                <c:pt idx="14839">
                  <c:v>0.99099999999999999</c:v>
                </c:pt>
                <c:pt idx="14840">
                  <c:v>0.99099999999999999</c:v>
                </c:pt>
                <c:pt idx="14841">
                  <c:v>0.99099999999999999</c:v>
                </c:pt>
                <c:pt idx="14842">
                  <c:v>0.99099999999999999</c:v>
                </c:pt>
                <c:pt idx="14843">
                  <c:v>0.99099999999999999</c:v>
                </c:pt>
                <c:pt idx="14844">
                  <c:v>0.99099999999999999</c:v>
                </c:pt>
                <c:pt idx="14845">
                  <c:v>0.99099999999999999</c:v>
                </c:pt>
                <c:pt idx="14846">
                  <c:v>0.99099999999999999</c:v>
                </c:pt>
                <c:pt idx="14847">
                  <c:v>0.99099999999999999</c:v>
                </c:pt>
                <c:pt idx="14848">
                  <c:v>0.99099999999999999</c:v>
                </c:pt>
                <c:pt idx="14849">
                  <c:v>0.99099999999999999</c:v>
                </c:pt>
                <c:pt idx="14850">
                  <c:v>0.99099999999999999</c:v>
                </c:pt>
                <c:pt idx="14851">
                  <c:v>0.99099999999999999</c:v>
                </c:pt>
                <c:pt idx="14852">
                  <c:v>0.99099999999999999</c:v>
                </c:pt>
                <c:pt idx="14853">
                  <c:v>0.99099999999999999</c:v>
                </c:pt>
                <c:pt idx="14854">
                  <c:v>0.99099999999999999</c:v>
                </c:pt>
                <c:pt idx="14855">
                  <c:v>0.99099999999999999</c:v>
                </c:pt>
                <c:pt idx="14856">
                  <c:v>0.99099999999999999</c:v>
                </c:pt>
                <c:pt idx="14857">
                  <c:v>0.99099999999999999</c:v>
                </c:pt>
                <c:pt idx="14858">
                  <c:v>0.99099999999999999</c:v>
                </c:pt>
                <c:pt idx="14859">
                  <c:v>0.99099999999999999</c:v>
                </c:pt>
                <c:pt idx="14860">
                  <c:v>0.99099999999999999</c:v>
                </c:pt>
                <c:pt idx="14861">
                  <c:v>0.99099999999999999</c:v>
                </c:pt>
                <c:pt idx="14862">
                  <c:v>0.99099999999999999</c:v>
                </c:pt>
                <c:pt idx="14863">
                  <c:v>0.99099999999999999</c:v>
                </c:pt>
                <c:pt idx="14864">
                  <c:v>0.99099999999999999</c:v>
                </c:pt>
                <c:pt idx="14865">
                  <c:v>0.99099999999999999</c:v>
                </c:pt>
                <c:pt idx="14866">
                  <c:v>0.99099999999999999</c:v>
                </c:pt>
                <c:pt idx="14867">
                  <c:v>0.99099999999999999</c:v>
                </c:pt>
                <c:pt idx="14868">
                  <c:v>0.99099999999999999</c:v>
                </c:pt>
                <c:pt idx="14869">
                  <c:v>0.99099999999999999</c:v>
                </c:pt>
                <c:pt idx="14870">
                  <c:v>0.99099999999999999</c:v>
                </c:pt>
                <c:pt idx="14871">
                  <c:v>0.99099999999999999</c:v>
                </c:pt>
                <c:pt idx="14872">
                  <c:v>0.99099999999999999</c:v>
                </c:pt>
                <c:pt idx="14873">
                  <c:v>0.99099999999999999</c:v>
                </c:pt>
                <c:pt idx="14874">
                  <c:v>0.99099999999999999</c:v>
                </c:pt>
                <c:pt idx="14875">
                  <c:v>0.99099999999999999</c:v>
                </c:pt>
                <c:pt idx="14876">
                  <c:v>0.99099999999999999</c:v>
                </c:pt>
                <c:pt idx="14877">
                  <c:v>0.99099999999999999</c:v>
                </c:pt>
                <c:pt idx="14878">
                  <c:v>0.99099999999999999</c:v>
                </c:pt>
                <c:pt idx="14879">
                  <c:v>0.99099999999999999</c:v>
                </c:pt>
                <c:pt idx="14880">
                  <c:v>0.99099999999999999</c:v>
                </c:pt>
                <c:pt idx="14881">
                  <c:v>0.99099999999999999</c:v>
                </c:pt>
                <c:pt idx="14882">
                  <c:v>0.99099999999999999</c:v>
                </c:pt>
                <c:pt idx="14883">
                  <c:v>0.99099999999999999</c:v>
                </c:pt>
                <c:pt idx="14884">
                  <c:v>0.99099999999999999</c:v>
                </c:pt>
                <c:pt idx="14885">
                  <c:v>0.99099999999999999</c:v>
                </c:pt>
                <c:pt idx="14886">
                  <c:v>0.99099999999999999</c:v>
                </c:pt>
                <c:pt idx="14887">
                  <c:v>0.99099999999999999</c:v>
                </c:pt>
                <c:pt idx="14888">
                  <c:v>0.99099999999999999</c:v>
                </c:pt>
                <c:pt idx="14889">
                  <c:v>0.99099999999999999</c:v>
                </c:pt>
                <c:pt idx="14890">
                  <c:v>0.99099999999999999</c:v>
                </c:pt>
                <c:pt idx="14891">
                  <c:v>0.99099999999999999</c:v>
                </c:pt>
                <c:pt idx="14892">
                  <c:v>0.99099999999999999</c:v>
                </c:pt>
                <c:pt idx="14893">
                  <c:v>0.99099999999999999</c:v>
                </c:pt>
                <c:pt idx="14894">
                  <c:v>0.99099999999999999</c:v>
                </c:pt>
                <c:pt idx="14895">
                  <c:v>0.99099999999999999</c:v>
                </c:pt>
                <c:pt idx="14896">
                  <c:v>0.99099999999999999</c:v>
                </c:pt>
                <c:pt idx="14897">
                  <c:v>0.99099999999999999</c:v>
                </c:pt>
                <c:pt idx="14898">
                  <c:v>0.99099999999999999</c:v>
                </c:pt>
                <c:pt idx="14899">
                  <c:v>0.99099999999999999</c:v>
                </c:pt>
                <c:pt idx="14900">
                  <c:v>0.99099999999999999</c:v>
                </c:pt>
                <c:pt idx="14901">
                  <c:v>0.99099999999999999</c:v>
                </c:pt>
                <c:pt idx="14902">
                  <c:v>0.99099999999999999</c:v>
                </c:pt>
                <c:pt idx="14903">
                  <c:v>0.99099999999999999</c:v>
                </c:pt>
                <c:pt idx="14904">
                  <c:v>0.99099999999999999</c:v>
                </c:pt>
                <c:pt idx="14905">
                  <c:v>0.99099999999999999</c:v>
                </c:pt>
                <c:pt idx="14906">
                  <c:v>0.99099999999999999</c:v>
                </c:pt>
                <c:pt idx="14907">
                  <c:v>0.99099999999999999</c:v>
                </c:pt>
                <c:pt idx="14908">
                  <c:v>0.99099999999999999</c:v>
                </c:pt>
                <c:pt idx="14909">
                  <c:v>0.99099999999999999</c:v>
                </c:pt>
                <c:pt idx="14910">
                  <c:v>0.99099999999999999</c:v>
                </c:pt>
                <c:pt idx="14911">
                  <c:v>0.99099999999999999</c:v>
                </c:pt>
                <c:pt idx="14912">
                  <c:v>0.99099999999999999</c:v>
                </c:pt>
                <c:pt idx="14913">
                  <c:v>0.99099999999999999</c:v>
                </c:pt>
                <c:pt idx="14914">
                  <c:v>0.99099999999999999</c:v>
                </c:pt>
                <c:pt idx="14915">
                  <c:v>0.99099999999999999</c:v>
                </c:pt>
                <c:pt idx="14916">
                  <c:v>0.99099999999999999</c:v>
                </c:pt>
                <c:pt idx="14917">
                  <c:v>0.99099999999999999</c:v>
                </c:pt>
                <c:pt idx="14918">
                  <c:v>0.99099999999999999</c:v>
                </c:pt>
                <c:pt idx="14919">
                  <c:v>0.99099999999999999</c:v>
                </c:pt>
                <c:pt idx="14920">
                  <c:v>0.99099999999999999</c:v>
                </c:pt>
                <c:pt idx="14921">
                  <c:v>0.99099999999999999</c:v>
                </c:pt>
                <c:pt idx="14922">
                  <c:v>0.99099999999999999</c:v>
                </c:pt>
                <c:pt idx="14923">
                  <c:v>0.99099999999999999</c:v>
                </c:pt>
                <c:pt idx="14924">
                  <c:v>0.99099999999999999</c:v>
                </c:pt>
                <c:pt idx="14925">
                  <c:v>0.99099999999999999</c:v>
                </c:pt>
                <c:pt idx="14926">
                  <c:v>0.99099999999999999</c:v>
                </c:pt>
                <c:pt idx="14927">
                  <c:v>0.99099999999999999</c:v>
                </c:pt>
                <c:pt idx="14928">
                  <c:v>0.99099999999999999</c:v>
                </c:pt>
                <c:pt idx="14929">
                  <c:v>0.99099999999999999</c:v>
                </c:pt>
                <c:pt idx="14930">
                  <c:v>0.99099999999999999</c:v>
                </c:pt>
                <c:pt idx="14931">
                  <c:v>0.99099999999999999</c:v>
                </c:pt>
                <c:pt idx="14932">
                  <c:v>0.99099999999999999</c:v>
                </c:pt>
                <c:pt idx="14933">
                  <c:v>0.99099999999999999</c:v>
                </c:pt>
                <c:pt idx="14934">
                  <c:v>0.99099999999999999</c:v>
                </c:pt>
                <c:pt idx="14935">
                  <c:v>0.99099999999999999</c:v>
                </c:pt>
                <c:pt idx="14936">
                  <c:v>0.99</c:v>
                </c:pt>
                <c:pt idx="14937">
                  <c:v>0.99</c:v>
                </c:pt>
                <c:pt idx="14938">
                  <c:v>0.99</c:v>
                </c:pt>
                <c:pt idx="14939">
                  <c:v>0.99</c:v>
                </c:pt>
                <c:pt idx="14940">
                  <c:v>0.99</c:v>
                </c:pt>
                <c:pt idx="14941">
                  <c:v>0.99</c:v>
                </c:pt>
                <c:pt idx="14942">
                  <c:v>0.99</c:v>
                </c:pt>
                <c:pt idx="14943">
                  <c:v>0.99</c:v>
                </c:pt>
                <c:pt idx="14944">
                  <c:v>0.99</c:v>
                </c:pt>
                <c:pt idx="14945">
                  <c:v>0.99</c:v>
                </c:pt>
                <c:pt idx="14946">
                  <c:v>0.99</c:v>
                </c:pt>
                <c:pt idx="14947">
                  <c:v>0.99</c:v>
                </c:pt>
                <c:pt idx="14948">
                  <c:v>0.99</c:v>
                </c:pt>
                <c:pt idx="14949">
                  <c:v>0.99</c:v>
                </c:pt>
                <c:pt idx="14950">
                  <c:v>0.99</c:v>
                </c:pt>
                <c:pt idx="14951">
                  <c:v>0.99</c:v>
                </c:pt>
                <c:pt idx="14952">
                  <c:v>0.99</c:v>
                </c:pt>
                <c:pt idx="14953">
                  <c:v>0.99</c:v>
                </c:pt>
                <c:pt idx="14954">
                  <c:v>0.99</c:v>
                </c:pt>
                <c:pt idx="14955">
                  <c:v>0.99</c:v>
                </c:pt>
                <c:pt idx="14956">
                  <c:v>0.99</c:v>
                </c:pt>
                <c:pt idx="14957">
                  <c:v>0.99</c:v>
                </c:pt>
                <c:pt idx="14958">
                  <c:v>0.99</c:v>
                </c:pt>
                <c:pt idx="14959">
                  <c:v>0.99</c:v>
                </c:pt>
                <c:pt idx="14960">
                  <c:v>0.99</c:v>
                </c:pt>
                <c:pt idx="14961">
                  <c:v>0.99</c:v>
                </c:pt>
                <c:pt idx="14962">
                  <c:v>0.99</c:v>
                </c:pt>
                <c:pt idx="14963">
                  <c:v>0.99</c:v>
                </c:pt>
                <c:pt idx="14964">
                  <c:v>0.99</c:v>
                </c:pt>
                <c:pt idx="14965">
                  <c:v>0.99</c:v>
                </c:pt>
                <c:pt idx="14966">
                  <c:v>0.99</c:v>
                </c:pt>
                <c:pt idx="14967">
                  <c:v>0.99</c:v>
                </c:pt>
                <c:pt idx="14968">
                  <c:v>0.99</c:v>
                </c:pt>
                <c:pt idx="14969">
                  <c:v>0.99</c:v>
                </c:pt>
                <c:pt idx="14970">
                  <c:v>0.99</c:v>
                </c:pt>
                <c:pt idx="14971">
                  <c:v>0.99</c:v>
                </c:pt>
                <c:pt idx="14972">
                  <c:v>0.99</c:v>
                </c:pt>
                <c:pt idx="14973">
                  <c:v>0.99</c:v>
                </c:pt>
                <c:pt idx="14974">
                  <c:v>0.99</c:v>
                </c:pt>
                <c:pt idx="14975">
                  <c:v>0.99</c:v>
                </c:pt>
                <c:pt idx="14976">
                  <c:v>0.99</c:v>
                </c:pt>
                <c:pt idx="14977">
                  <c:v>0.99</c:v>
                </c:pt>
                <c:pt idx="14978">
                  <c:v>0.99</c:v>
                </c:pt>
                <c:pt idx="14979">
                  <c:v>0.99</c:v>
                </c:pt>
                <c:pt idx="14980">
                  <c:v>0.99</c:v>
                </c:pt>
                <c:pt idx="14981">
                  <c:v>0.99</c:v>
                </c:pt>
                <c:pt idx="14982">
                  <c:v>0.99</c:v>
                </c:pt>
                <c:pt idx="14983">
                  <c:v>0.99</c:v>
                </c:pt>
                <c:pt idx="14984">
                  <c:v>0.99</c:v>
                </c:pt>
                <c:pt idx="14985">
                  <c:v>0.99</c:v>
                </c:pt>
                <c:pt idx="14986">
                  <c:v>0.99</c:v>
                </c:pt>
                <c:pt idx="14987">
                  <c:v>0.99</c:v>
                </c:pt>
                <c:pt idx="14988">
                  <c:v>0.99</c:v>
                </c:pt>
                <c:pt idx="14989">
                  <c:v>0.99</c:v>
                </c:pt>
                <c:pt idx="14990">
                  <c:v>0.99</c:v>
                </c:pt>
                <c:pt idx="14991">
                  <c:v>0.99</c:v>
                </c:pt>
                <c:pt idx="14992">
                  <c:v>0.99</c:v>
                </c:pt>
                <c:pt idx="14993">
                  <c:v>0.99</c:v>
                </c:pt>
                <c:pt idx="14994">
                  <c:v>0.99</c:v>
                </c:pt>
                <c:pt idx="14995">
                  <c:v>0.99</c:v>
                </c:pt>
                <c:pt idx="14996">
                  <c:v>0.99</c:v>
                </c:pt>
                <c:pt idx="14997">
                  <c:v>0.99</c:v>
                </c:pt>
                <c:pt idx="14998">
                  <c:v>0.99</c:v>
                </c:pt>
                <c:pt idx="14999">
                  <c:v>0.99</c:v>
                </c:pt>
                <c:pt idx="15000">
                  <c:v>0.99</c:v>
                </c:pt>
                <c:pt idx="15001">
                  <c:v>0.99</c:v>
                </c:pt>
                <c:pt idx="15002">
                  <c:v>0.99</c:v>
                </c:pt>
                <c:pt idx="15003">
                  <c:v>0.99</c:v>
                </c:pt>
                <c:pt idx="15004">
                  <c:v>0.99</c:v>
                </c:pt>
                <c:pt idx="15005">
                  <c:v>0.99</c:v>
                </c:pt>
                <c:pt idx="15006">
                  <c:v>0.99</c:v>
                </c:pt>
                <c:pt idx="15007">
                  <c:v>0.99</c:v>
                </c:pt>
                <c:pt idx="15008">
                  <c:v>0.99</c:v>
                </c:pt>
                <c:pt idx="15009">
                  <c:v>0.99</c:v>
                </c:pt>
                <c:pt idx="15010">
                  <c:v>0.99</c:v>
                </c:pt>
                <c:pt idx="15011">
                  <c:v>0.99</c:v>
                </c:pt>
                <c:pt idx="15012">
                  <c:v>0.99</c:v>
                </c:pt>
                <c:pt idx="15013">
                  <c:v>0.99</c:v>
                </c:pt>
                <c:pt idx="15014">
                  <c:v>0.99</c:v>
                </c:pt>
                <c:pt idx="15015">
                  <c:v>0.99</c:v>
                </c:pt>
                <c:pt idx="15016">
                  <c:v>0.99</c:v>
                </c:pt>
                <c:pt idx="15017">
                  <c:v>0.99</c:v>
                </c:pt>
                <c:pt idx="15018">
                  <c:v>0.99</c:v>
                </c:pt>
                <c:pt idx="15019">
                  <c:v>0.99</c:v>
                </c:pt>
                <c:pt idx="15020">
                  <c:v>0.99</c:v>
                </c:pt>
                <c:pt idx="15021">
                  <c:v>0.99</c:v>
                </c:pt>
                <c:pt idx="15022">
                  <c:v>0.99</c:v>
                </c:pt>
                <c:pt idx="15023">
                  <c:v>0.99</c:v>
                </c:pt>
                <c:pt idx="15024">
                  <c:v>0.99</c:v>
                </c:pt>
                <c:pt idx="15025">
                  <c:v>0.99</c:v>
                </c:pt>
                <c:pt idx="15026">
                  <c:v>0.99</c:v>
                </c:pt>
                <c:pt idx="15027">
                  <c:v>0.99</c:v>
                </c:pt>
                <c:pt idx="15028">
                  <c:v>0.99</c:v>
                </c:pt>
                <c:pt idx="15029">
                  <c:v>0.99</c:v>
                </c:pt>
                <c:pt idx="15030">
                  <c:v>0.99</c:v>
                </c:pt>
                <c:pt idx="15031">
                  <c:v>0.99</c:v>
                </c:pt>
                <c:pt idx="15032">
                  <c:v>0.99</c:v>
                </c:pt>
                <c:pt idx="15033">
                  <c:v>0.99</c:v>
                </c:pt>
                <c:pt idx="15034">
                  <c:v>0.99</c:v>
                </c:pt>
                <c:pt idx="15035">
                  <c:v>0.99</c:v>
                </c:pt>
                <c:pt idx="15036">
                  <c:v>0.99</c:v>
                </c:pt>
                <c:pt idx="15037">
                  <c:v>0.99</c:v>
                </c:pt>
                <c:pt idx="15038">
                  <c:v>0.99</c:v>
                </c:pt>
                <c:pt idx="15039">
                  <c:v>0.99</c:v>
                </c:pt>
                <c:pt idx="15040">
                  <c:v>0.99</c:v>
                </c:pt>
                <c:pt idx="15041">
                  <c:v>0.99</c:v>
                </c:pt>
                <c:pt idx="15042">
                  <c:v>0.99</c:v>
                </c:pt>
                <c:pt idx="15043">
                  <c:v>0.99</c:v>
                </c:pt>
                <c:pt idx="15044">
                  <c:v>0.99</c:v>
                </c:pt>
                <c:pt idx="15045">
                  <c:v>0.99</c:v>
                </c:pt>
                <c:pt idx="15046">
                  <c:v>0.99</c:v>
                </c:pt>
                <c:pt idx="15047">
                  <c:v>0.99</c:v>
                </c:pt>
                <c:pt idx="15048">
                  <c:v>0.99</c:v>
                </c:pt>
                <c:pt idx="15049">
                  <c:v>0.99</c:v>
                </c:pt>
                <c:pt idx="15050">
                  <c:v>0.99</c:v>
                </c:pt>
                <c:pt idx="15051">
                  <c:v>0.99</c:v>
                </c:pt>
                <c:pt idx="15052">
                  <c:v>0.99</c:v>
                </c:pt>
                <c:pt idx="15053">
                  <c:v>0.99</c:v>
                </c:pt>
                <c:pt idx="15054">
                  <c:v>0.99</c:v>
                </c:pt>
                <c:pt idx="15055">
                  <c:v>0.99</c:v>
                </c:pt>
                <c:pt idx="15056">
                  <c:v>0.99</c:v>
                </c:pt>
                <c:pt idx="15057">
                  <c:v>0.99</c:v>
                </c:pt>
                <c:pt idx="15058">
                  <c:v>0.99</c:v>
                </c:pt>
                <c:pt idx="15059">
                  <c:v>0.99</c:v>
                </c:pt>
                <c:pt idx="15060">
                  <c:v>0.99</c:v>
                </c:pt>
                <c:pt idx="15061">
                  <c:v>0.99</c:v>
                </c:pt>
                <c:pt idx="15062">
                  <c:v>0.99</c:v>
                </c:pt>
                <c:pt idx="15063">
                  <c:v>0.99</c:v>
                </c:pt>
                <c:pt idx="15064">
                  <c:v>0.99</c:v>
                </c:pt>
                <c:pt idx="15065">
                  <c:v>0.99</c:v>
                </c:pt>
                <c:pt idx="15066">
                  <c:v>0.99</c:v>
                </c:pt>
                <c:pt idx="15067">
                  <c:v>0.99</c:v>
                </c:pt>
                <c:pt idx="15068">
                  <c:v>0.99</c:v>
                </c:pt>
                <c:pt idx="15069">
                  <c:v>0.99</c:v>
                </c:pt>
                <c:pt idx="15070">
                  <c:v>0.99</c:v>
                </c:pt>
                <c:pt idx="15071">
                  <c:v>0.99</c:v>
                </c:pt>
                <c:pt idx="15072">
                  <c:v>0.99</c:v>
                </c:pt>
                <c:pt idx="15073">
                  <c:v>0.99</c:v>
                </c:pt>
                <c:pt idx="15074">
                  <c:v>0.99</c:v>
                </c:pt>
                <c:pt idx="15075">
                  <c:v>0.99</c:v>
                </c:pt>
                <c:pt idx="15076">
                  <c:v>0.99</c:v>
                </c:pt>
                <c:pt idx="15077">
                  <c:v>0.99</c:v>
                </c:pt>
                <c:pt idx="15078">
                  <c:v>0.99</c:v>
                </c:pt>
                <c:pt idx="15079">
                  <c:v>0.99</c:v>
                </c:pt>
                <c:pt idx="15080">
                  <c:v>0.99</c:v>
                </c:pt>
                <c:pt idx="15081">
                  <c:v>0.99</c:v>
                </c:pt>
                <c:pt idx="15082">
                  <c:v>0.99</c:v>
                </c:pt>
                <c:pt idx="15083">
                  <c:v>0.99</c:v>
                </c:pt>
                <c:pt idx="15084">
                  <c:v>0.99</c:v>
                </c:pt>
                <c:pt idx="15085">
                  <c:v>0.99</c:v>
                </c:pt>
                <c:pt idx="15086">
                  <c:v>0.99</c:v>
                </c:pt>
                <c:pt idx="15087">
                  <c:v>0.99</c:v>
                </c:pt>
                <c:pt idx="15088">
                  <c:v>0.99</c:v>
                </c:pt>
                <c:pt idx="15089">
                  <c:v>0.99</c:v>
                </c:pt>
                <c:pt idx="15090">
                  <c:v>0.99</c:v>
                </c:pt>
                <c:pt idx="15091">
                  <c:v>0.99</c:v>
                </c:pt>
                <c:pt idx="15092">
                  <c:v>0.99</c:v>
                </c:pt>
                <c:pt idx="15093">
                  <c:v>0.99</c:v>
                </c:pt>
                <c:pt idx="15094">
                  <c:v>0.99</c:v>
                </c:pt>
                <c:pt idx="15095">
                  <c:v>0.99</c:v>
                </c:pt>
                <c:pt idx="15096">
                  <c:v>0.99</c:v>
                </c:pt>
                <c:pt idx="15097">
                  <c:v>0.99</c:v>
                </c:pt>
                <c:pt idx="15098">
                  <c:v>0.99</c:v>
                </c:pt>
                <c:pt idx="15099">
                  <c:v>0.99</c:v>
                </c:pt>
                <c:pt idx="15100">
                  <c:v>0.99</c:v>
                </c:pt>
                <c:pt idx="15101">
                  <c:v>0.99</c:v>
                </c:pt>
                <c:pt idx="15102">
                  <c:v>0.99</c:v>
                </c:pt>
                <c:pt idx="15103">
                  <c:v>0.99</c:v>
                </c:pt>
                <c:pt idx="15104">
                  <c:v>0.99</c:v>
                </c:pt>
                <c:pt idx="15105">
                  <c:v>0.99</c:v>
                </c:pt>
                <c:pt idx="15106">
                  <c:v>0.99</c:v>
                </c:pt>
                <c:pt idx="15107">
                  <c:v>0.99</c:v>
                </c:pt>
                <c:pt idx="15108">
                  <c:v>0.99</c:v>
                </c:pt>
                <c:pt idx="15109">
                  <c:v>0.99</c:v>
                </c:pt>
                <c:pt idx="15110">
                  <c:v>0.99</c:v>
                </c:pt>
                <c:pt idx="15111">
                  <c:v>0.99</c:v>
                </c:pt>
                <c:pt idx="15112">
                  <c:v>0.99</c:v>
                </c:pt>
                <c:pt idx="15113">
                  <c:v>0.99</c:v>
                </c:pt>
                <c:pt idx="15114">
                  <c:v>0.99</c:v>
                </c:pt>
                <c:pt idx="15115">
                  <c:v>0.99</c:v>
                </c:pt>
                <c:pt idx="15116">
                  <c:v>0.99</c:v>
                </c:pt>
                <c:pt idx="15117">
                  <c:v>0.99</c:v>
                </c:pt>
                <c:pt idx="15118">
                  <c:v>0.99</c:v>
                </c:pt>
                <c:pt idx="15119">
                  <c:v>0.99</c:v>
                </c:pt>
                <c:pt idx="15120">
                  <c:v>0.99</c:v>
                </c:pt>
                <c:pt idx="15121">
                  <c:v>0.99</c:v>
                </c:pt>
                <c:pt idx="15122">
                  <c:v>0.99</c:v>
                </c:pt>
                <c:pt idx="15123">
                  <c:v>0.99</c:v>
                </c:pt>
                <c:pt idx="15124">
                  <c:v>0.99</c:v>
                </c:pt>
                <c:pt idx="15125">
                  <c:v>0.99</c:v>
                </c:pt>
                <c:pt idx="15126">
                  <c:v>0.99</c:v>
                </c:pt>
                <c:pt idx="15127">
                  <c:v>0.99</c:v>
                </c:pt>
                <c:pt idx="15128">
                  <c:v>0.99</c:v>
                </c:pt>
                <c:pt idx="15129">
                  <c:v>0.99</c:v>
                </c:pt>
                <c:pt idx="15130">
                  <c:v>0.99</c:v>
                </c:pt>
                <c:pt idx="15131">
                  <c:v>0.99</c:v>
                </c:pt>
                <c:pt idx="15132">
                  <c:v>0.99</c:v>
                </c:pt>
                <c:pt idx="15133">
                  <c:v>0.99</c:v>
                </c:pt>
                <c:pt idx="15134">
                  <c:v>0.99</c:v>
                </c:pt>
                <c:pt idx="15135">
                  <c:v>0.99</c:v>
                </c:pt>
                <c:pt idx="15136">
                  <c:v>0.99</c:v>
                </c:pt>
                <c:pt idx="15137">
                  <c:v>0.99</c:v>
                </c:pt>
                <c:pt idx="15138">
                  <c:v>0.99</c:v>
                </c:pt>
                <c:pt idx="15139">
                  <c:v>0.99</c:v>
                </c:pt>
                <c:pt idx="15140">
                  <c:v>0.99</c:v>
                </c:pt>
                <c:pt idx="15141">
                  <c:v>0.99</c:v>
                </c:pt>
                <c:pt idx="15142">
                  <c:v>0.99</c:v>
                </c:pt>
                <c:pt idx="15143">
                  <c:v>0.99</c:v>
                </c:pt>
                <c:pt idx="15144">
                  <c:v>0.99</c:v>
                </c:pt>
                <c:pt idx="15145">
                  <c:v>0.99</c:v>
                </c:pt>
                <c:pt idx="15146">
                  <c:v>0.99</c:v>
                </c:pt>
                <c:pt idx="15147">
                  <c:v>0.99</c:v>
                </c:pt>
                <c:pt idx="15148">
                  <c:v>0.98899999999999999</c:v>
                </c:pt>
                <c:pt idx="15149">
                  <c:v>0.98899999999999999</c:v>
                </c:pt>
                <c:pt idx="15150">
                  <c:v>0.98899999999999999</c:v>
                </c:pt>
                <c:pt idx="15151">
                  <c:v>0.98899999999999999</c:v>
                </c:pt>
                <c:pt idx="15152">
                  <c:v>0.98899999999999999</c:v>
                </c:pt>
                <c:pt idx="15153">
                  <c:v>0.98899999999999999</c:v>
                </c:pt>
                <c:pt idx="15154">
                  <c:v>0.98899999999999999</c:v>
                </c:pt>
                <c:pt idx="15155">
                  <c:v>0.98899999999999999</c:v>
                </c:pt>
                <c:pt idx="15156">
                  <c:v>0.98899999999999999</c:v>
                </c:pt>
                <c:pt idx="15157">
                  <c:v>0.98899999999999999</c:v>
                </c:pt>
                <c:pt idx="15158">
                  <c:v>0.98899999999999999</c:v>
                </c:pt>
                <c:pt idx="15159">
                  <c:v>0.98899999999999999</c:v>
                </c:pt>
                <c:pt idx="15160">
                  <c:v>0.98899999999999999</c:v>
                </c:pt>
                <c:pt idx="15161">
                  <c:v>0.98899999999999999</c:v>
                </c:pt>
                <c:pt idx="15162">
                  <c:v>0.98899999999999999</c:v>
                </c:pt>
                <c:pt idx="15163">
                  <c:v>0.98899999999999999</c:v>
                </c:pt>
                <c:pt idx="15164">
                  <c:v>0.98899999999999999</c:v>
                </c:pt>
                <c:pt idx="15165">
                  <c:v>0.98899999999999999</c:v>
                </c:pt>
                <c:pt idx="15166">
                  <c:v>0.98899999999999999</c:v>
                </c:pt>
                <c:pt idx="15167">
                  <c:v>0.98899999999999999</c:v>
                </c:pt>
                <c:pt idx="15168">
                  <c:v>0.98899999999999999</c:v>
                </c:pt>
                <c:pt idx="15169">
                  <c:v>0.98899999999999999</c:v>
                </c:pt>
                <c:pt idx="15170">
                  <c:v>0.98899999999999999</c:v>
                </c:pt>
                <c:pt idx="15171">
                  <c:v>0.98899999999999999</c:v>
                </c:pt>
                <c:pt idx="15172">
                  <c:v>0.98899999999999999</c:v>
                </c:pt>
                <c:pt idx="15173">
                  <c:v>0.98899999999999999</c:v>
                </c:pt>
                <c:pt idx="15174">
                  <c:v>0.98899999999999999</c:v>
                </c:pt>
                <c:pt idx="15175">
                  <c:v>0.98899999999999999</c:v>
                </c:pt>
                <c:pt idx="15176">
                  <c:v>0.98899999999999999</c:v>
                </c:pt>
                <c:pt idx="15177">
                  <c:v>0.98899999999999999</c:v>
                </c:pt>
                <c:pt idx="15178">
                  <c:v>0.98899999999999999</c:v>
                </c:pt>
                <c:pt idx="15179">
                  <c:v>0.98899999999999999</c:v>
                </c:pt>
                <c:pt idx="15180">
                  <c:v>0.98899999999999999</c:v>
                </c:pt>
                <c:pt idx="15181">
                  <c:v>0.98899999999999999</c:v>
                </c:pt>
                <c:pt idx="15182">
                  <c:v>0.98899999999999999</c:v>
                </c:pt>
                <c:pt idx="15183">
                  <c:v>0.98899999999999999</c:v>
                </c:pt>
                <c:pt idx="15184">
                  <c:v>0.98899999999999999</c:v>
                </c:pt>
                <c:pt idx="15185">
                  <c:v>0.98899999999999999</c:v>
                </c:pt>
                <c:pt idx="15186">
                  <c:v>0.98899999999999999</c:v>
                </c:pt>
                <c:pt idx="15187">
                  <c:v>0.98899999999999999</c:v>
                </c:pt>
                <c:pt idx="15188">
                  <c:v>0.98899999999999999</c:v>
                </c:pt>
                <c:pt idx="15189">
                  <c:v>0.98899999999999999</c:v>
                </c:pt>
                <c:pt idx="15190">
                  <c:v>0.98899999999999999</c:v>
                </c:pt>
                <c:pt idx="15191">
                  <c:v>0.98899999999999999</c:v>
                </c:pt>
                <c:pt idx="15192">
                  <c:v>0.98899999999999999</c:v>
                </c:pt>
                <c:pt idx="15193">
                  <c:v>0.98899999999999999</c:v>
                </c:pt>
                <c:pt idx="15194">
                  <c:v>0.98899999999999999</c:v>
                </c:pt>
                <c:pt idx="15195">
                  <c:v>0.98899999999999999</c:v>
                </c:pt>
                <c:pt idx="15196">
                  <c:v>0.98899999999999999</c:v>
                </c:pt>
                <c:pt idx="15197">
                  <c:v>0.98899999999999999</c:v>
                </c:pt>
                <c:pt idx="15198">
                  <c:v>0.98899999999999999</c:v>
                </c:pt>
                <c:pt idx="15199">
                  <c:v>0.98899999999999999</c:v>
                </c:pt>
                <c:pt idx="15200">
                  <c:v>0.98899999999999999</c:v>
                </c:pt>
                <c:pt idx="15201">
                  <c:v>0.98899999999999999</c:v>
                </c:pt>
                <c:pt idx="15202">
                  <c:v>0.98899999999999999</c:v>
                </c:pt>
                <c:pt idx="15203">
                  <c:v>0.98899999999999999</c:v>
                </c:pt>
                <c:pt idx="15204">
                  <c:v>0.98899999999999999</c:v>
                </c:pt>
                <c:pt idx="15205">
                  <c:v>0.98899999999999999</c:v>
                </c:pt>
                <c:pt idx="15206">
                  <c:v>0.98899999999999999</c:v>
                </c:pt>
                <c:pt idx="15207">
                  <c:v>0.98899999999999999</c:v>
                </c:pt>
                <c:pt idx="15208">
                  <c:v>0.98899999999999999</c:v>
                </c:pt>
                <c:pt idx="15209">
                  <c:v>0.98899999999999999</c:v>
                </c:pt>
                <c:pt idx="15210">
                  <c:v>0.98899999999999999</c:v>
                </c:pt>
                <c:pt idx="15211">
                  <c:v>0.98899999999999999</c:v>
                </c:pt>
                <c:pt idx="15212">
                  <c:v>0.98899999999999999</c:v>
                </c:pt>
                <c:pt idx="15213">
                  <c:v>0.98899999999999999</c:v>
                </c:pt>
                <c:pt idx="15214">
                  <c:v>0.98899999999999999</c:v>
                </c:pt>
                <c:pt idx="15215">
                  <c:v>0.98899999999999999</c:v>
                </c:pt>
                <c:pt idx="15216">
                  <c:v>0.98899999999999999</c:v>
                </c:pt>
                <c:pt idx="15217">
                  <c:v>0.98899999999999999</c:v>
                </c:pt>
                <c:pt idx="15218">
                  <c:v>0.98899999999999999</c:v>
                </c:pt>
                <c:pt idx="15219">
                  <c:v>0.98899999999999999</c:v>
                </c:pt>
                <c:pt idx="15220">
                  <c:v>0.98899999999999999</c:v>
                </c:pt>
                <c:pt idx="15221">
                  <c:v>0.98899999999999999</c:v>
                </c:pt>
                <c:pt idx="15222">
                  <c:v>0.98899999999999999</c:v>
                </c:pt>
                <c:pt idx="15223">
                  <c:v>0.98899999999999999</c:v>
                </c:pt>
                <c:pt idx="15224">
                  <c:v>0.98899999999999999</c:v>
                </c:pt>
                <c:pt idx="15225">
                  <c:v>0.98899999999999999</c:v>
                </c:pt>
                <c:pt idx="15226">
                  <c:v>0.98899999999999999</c:v>
                </c:pt>
                <c:pt idx="15227">
                  <c:v>0.98899999999999999</c:v>
                </c:pt>
                <c:pt idx="15228">
                  <c:v>0.98899999999999999</c:v>
                </c:pt>
                <c:pt idx="15229">
                  <c:v>0.98899999999999999</c:v>
                </c:pt>
                <c:pt idx="15230">
                  <c:v>0.98899999999999999</c:v>
                </c:pt>
                <c:pt idx="15231">
                  <c:v>0.98899999999999999</c:v>
                </c:pt>
                <c:pt idx="15232">
                  <c:v>0.98899999999999999</c:v>
                </c:pt>
                <c:pt idx="15233">
                  <c:v>0.98899999999999999</c:v>
                </c:pt>
                <c:pt idx="15234">
                  <c:v>0.98899999999999999</c:v>
                </c:pt>
                <c:pt idx="15235">
                  <c:v>0.98899999999999999</c:v>
                </c:pt>
                <c:pt idx="15236">
                  <c:v>0.98899999999999999</c:v>
                </c:pt>
                <c:pt idx="15237">
                  <c:v>0.98899999999999999</c:v>
                </c:pt>
                <c:pt idx="15238">
                  <c:v>0.98899999999999999</c:v>
                </c:pt>
                <c:pt idx="15239">
                  <c:v>0.98899999999999999</c:v>
                </c:pt>
                <c:pt idx="15240">
                  <c:v>0.98899999999999999</c:v>
                </c:pt>
                <c:pt idx="15241">
                  <c:v>0.98899999999999999</c:v>
                </c:pt>
                <c:pt idx="15242">
                  <c:v>0.98899999999999999</c:v>
                </c:pt>
                <c:pt idx="15243">
                  <c:v>0.98899999999999999</c:v>
                </c:pt>
                <c:pt idx="15244">
                  <c:v>0.98899999999999999</c:v>
                </c:pt>
                <c:pt idx="15245">
                  <c:v>0.98899999999999999</c:v>
                </c:pt>
                <c:pt idx="15246">
                  <c:v>0.98899999999999999</c:v>
                </c:pt>
                <c:pt idx="15247">
                  <c:v>0.98899999999999999</c:v>
                </c:pt>
                <c:pt idx="15248">
                  <c:v>0.98899999999999999</c:v>
                </c:pt>
                <c:pt idx="15249">
                  <c:v>0.98899999999999999</c:v>
                </c:pt>
                <c:pt idx="15250">
                  <c:v>0.98899999999999999</c:v>
                </c:pt>
                <c:pt idx="15251">
                  <c:v>0.98899999999999999</c:v>
                </c:pt>
                <c:pt idx="15252">
                  <c:v>0.98899999999999999</c:v>
                </c:pt>
                <c:pt idx="15253">
                  <c:v>0.98899999999999999</c:v>
                </c:pt>
                <c:pt idx="15254">
                  <c:v>0.98899999999999999</c:v>
                </c:pt>
                <c:pt idx="15255">
                  <c:v>0.98899999999999999</c:v>
                </c:pt>
                <c:pt idx="15256">
                  <c:v>0.98899999999999999</c:v>
                </c:pt>
                <c:pt idx="15257">
                  <c:v>0.98899999999999999</c:v>
                </c:pt>
                <c:pt idx="15258">
                  <c:v>0.98899999999999999</c:v>
                </c:pt>
                <c:pt idx="15259">
                  <c:v>0.98899999999999999</c:v>
                </c:pt>
                <c:pt idx="15260">
                  <c:v>0.98899999999999999</c:v>
                </c:pt>
                <c:pt idx="15261">
                  <c:v>0.98899999999999999</c:v>
                </c:pt>
                <c:pt idx="15262">
                  <c:v>0.98899999999999999</c:v>
                </c:pt>
                <c:pt idx="15263">
                  <c:v>0.98899999999999999</c:v>
                </c:pt>
                <c:pt idx="15264">
                  <c:v>0.98899999999999999</c:v>
                </c:pt>
                <c:pt idx="15265">
                  <c:v>0.98899999999999999</c:v>
                </c:pt>
                <c:pt idx="15266">
                  <c:v>0.98899999999999999</c:v>
                </c:pt>
                <c:pt idx="15267">
                  <c:v>0.98899999999999999</c:v>
                </c:pt>
                <c:pt idx="15268">
                  <c:v>0.98899999999999999</c:v>
                </c:pt>
                <c:pt idx="15269">
                  <c:v>0.98899999999999999</c:v>
                </c:pt>
                <c:pt idx="15270">
                  <c:v>0.98899999999999999</c:v>
                </c:pt>
                <c:pt idx="15271">
                  <c:v>0.98899999999999999</c:v>
                </c:pt>
                <c:pt idx="15272">
                  <c:v>0.98899999999999999</c:v>
                </c:pt>
                <c:pt idx="15273">
                  <c:v>0.98899999999999999</c:v>
                </c:pt>
                <c:pt idx="15274">
                  <c:v>0.98899999999999999</c:v>
                </c:pt>
                <c:pt idx="15275">
                  <c:v>0.98899999999999999</c:v>
                </c:pt>
                <c:pt idx="15276">
                  <c:v>0.98899999999999999</c:v>
                </c:pt>
                <c:pt idx="15277">
                  <c:v>0.98899999999999999</c:v>
                </c:pt>
                <c:pt idx="15278">
                  <c:v>0.98899999999999999</c:v>
                </c:pt>
                <c:pt idx="15279">
                  <c:v>0.98899999999999999</c:v>
                </c:pt>
                <c:pt idx="15280">
                  <c:v>0.98899999999999999</c:v>
                </c:pt>
                <c:pt idx="15281">
                  <c:v>0.98899999999999999</c:v>
                </c:pt>
                <c:pt idx="15282">
                  <c:v>0.98899999999999999</c:v>
                </c:pt>
                <c:pt idx="15283">
                  <c:v>0.98899999999999999</c:v>
                </c:pt>
                <c:pt idx="15284">
                  <c:v>0.98899999999999999</c:v>
                </c:pt>
                <c:pt idx="15285">
                  <c:v>0.98899999999999999</c:v>
                </c:pt>
                <c:pt idx="15286">
                  <c:v>0.98899999999999999</c:v>
                </c:pt>
                <c:pt idx="15287">
                  <c:v>0.98899999999999999</c:v>
                </c:pt>
                <c:pt idx="15288">
                  <c:v>0.98899999999999999</c:v>
                </c:pt>
                <c:pt idx="15289">
                  <c:v>0.98899999999999999</c:v>
                </c:pt>
                <c:pt idx="15290">
                  <c:v>0.98899999999999999</c:v>
                </c:pt>
                <c:pt idx="15291">
                  <c:v>0.98899999999999999</c:v>
                </c:pt>
                <c:pt idx="15292">
                  <c:v>0.98899999999999999</c:v>
                </c:pt>
                <c:pt idx="15293">
                  <c:v>0.98899999999999999</c:v>
                </c:pt>
                <c:pt idx="15294">
                  <c:v>0.98899999999999999</c:v>
                </c:pt>
                <c:pt idx="15295">
                  <c:v>0.98899999999999999</c:v>
                </c:pt>
                <c:pt idx="15296">
                  <c:v>0.98899999999999999</c:v>
                </c:pt>
                <c:pt idx="15297">
                  <c:v>0.98899999999999999</c:v>
                </c:pt>
                <c:pt idx="15298">
                  <c:v>0.98899999999999999</c:v>
                </c:pt>
                <c:pt idx="15299">
                  <c:v>0.98899999999999999</c:v>
                </c:pt>
                <c:pt idx="15300">
                  <c:v>0.98899999999999999</c:v>
                </c:pt>
                <c:pt idx="15301">
                  <c:v>0.98899999999999999</c:v>
                </c:pt>
                <c:pt idx="15302">
                  <c:v>0.98899999999999999</c:v>
                </c:pt>
                <c:pt idx="15303">
                  <c:v>0.98899999999999999</c:v>
                </c:pt>
                <c:pt idx="15304">
                  <c:v>0.98899999999999999</c:v>
                </c:pt>
                <c:pt idx="15305">
                  <c:v>0.98899999999999999</c:v>
                </c:pt>
                <c:pt idx="15306">
                  <c:v>0.98899999999999999</c:v>
                </c:pt>
                <c:pt idx="15307">
                  <c:v>0.98899999999999999</c:v>
                </c:pt>
                <c:pt idx="15308">
                  <c:v>0.98899999999999999</c:v>
                </c:pt>
                <c:pt idx="15309">
                  <c:v>0.98899999999999999</c:v>
                </c:pt>
                <c:pt idx="15310">
                  <c:v>0.98899999999999999</c:v>
                </c:pt>
                <c:pt idx="15311">
                  <c:v>0.98899999999999999</c:v>
                </c:pt>
                <c:pt idx="15312">
                  <c:v>0.98899999999999999</c:v>
                </c:pt>
                <c:pt idx="15313">
                  <c:v>0.98899999999999999</c:v>
                </c:pt>
                <c:pt idx="15314">
                  <c:v>0.98899999999999999</c:v>
                </c:pt>
                <c:pt idx="15315">
                  <c:v>0.98899999999999999</c:v>
                </c:pt>
                <c:pt idx="15316">
                  <c:v>0.98899999999999999</c:v>
                </c:pt>
                <c:pt idx="15317">
                  <c:v>0.98899999999999999</c:v>
                </c:pt>
                <c:pt idx="15318">
                  <c:v>0.98899999999999999</c:v>
                </c:pt>
                <c:pt idx="15319">
                  <c:v>0.98899999999999999</c:v>
                </c:pt>
                <c:pt idx="15320">
                  <c:v>0.98899999999999999</c:v>
                </c:pt>
                <c:pt idx="15321">
                  <c:v>0.98899999999999999</c:v>
                </c:pt>
                <c:pt idx="15322">
                  <c:v>0.98899999999999999</c:v>
                </c:pt>
                <c:pt idx="15323">
                  <c:v>0.98899999999999999</c:v>
                </c:pt>
                <c:pt idx="15324">
                  <c:v>0.98899999999999999</c:v>
                </c:pt>
                <c:pt idx="15325">
                  <c:v>0.98899999999999999</c:v>
                </c:pt>
                <c:pt idx="15326">
                  <c:v>0.98899999999999999</c:v>
                </c:pt>
                <c:pt idx="15327">
                  <c:v>0.98899999999999999</c:v>
                </c:pt>
                <c:pt idx="15328">
                  <c:v>0.98899999999999999</c:v>
                </c:pt>
                <c:pt idx="15329">
                  <c:v>0.98899999999999999</c:v>
                </c:pt>
                <c:pt idx="15330">
                  <c:v>0.98899999999999999</c:v>
                </c:pt>
                <c:pt idx="15331">
                  <c:v>0.98799999999999999</c:v>
                </c:pt>
                <c:pt idx="15332">
                  <c:v>0.98799999999999999</c:v>
                </c:pt>
                <c:pt idx="15333">
                  <c:v>0.98799999999999999</c:v>
                </c:pt>
                <c:pt idx="15334">
                  <c:v>0.98799999999999999</c:v>
                </c:pt>
                <c:pt idx="15335">
                  <c:v>0.98799999999999999</c:v>
                </c:pt>
                <c:pt idx="15336">
                  <c:v>0.98799999999999999</c:v>
                </c:pt>
                <c:pt idx="15337">
                  <c:v>0.98799999999999999</c:v>
                </c:pt>
                <c:pt idx="15338">
                  <c:v>0.98799999999999999</c:v>
                </c:pt>
                <c:pt idx="15339">
                  <c:v>0.98799999999999999</c:v>
                </c:pt>
                <c:pt idx="15340">
                  <c:v>0.98799999999999999</c:v>
                </c:pt>
                <c:pt idx="15341">
                  <c:v>0.98799999999999999</c:v>
                </c:pt>
                <c:pt idx="15342">
                  <c:v>0.98799999999999999</c:v>
                </c:pt>
                <c:pt idx="15343">
                  <c:v>0.98799999999999999</c:v>
                </c:pt>
                <c:pt idx="15344">
                  <c:v>0.98799999999999999</c:v>
                </c:pt>
                <c:pt idx="15345">
                  <c:v>0.98799999999999999</c:v>
                </c:pt>
                <c:pt idx="15346">
                  <c:v>0.98799999999999999</c:v>
                </c:pt>
                <c:pt idx="15347">
                  <c:v>0.98799999999999999</c:v>
                </c:pt>
                <c:pt idx="15348">
                  <c:v>0.98799999999999999</c:v>
                </c:pt>
                <c:pt idx="15349">
                  <c:v>0.98799999999999999</c:v>
                </c:pt>
                <c:pt idx="15350">
                  <c:v>0.98799999999999999</c:v>
                </c:pt>
                <c:pt idx="15351">
                  <c:v>0.98799999999999999</c:v>
                </c:pt>
                <c:pt idx="15352">
                  <c:v>0.98799999999999999</c:v>
                </c:pt>
                <c:pt idx="15353">
                  <c:v>0.98799999999999999</c:v>
                </c:pt>
                <c:pt idx="15354">
                  <c:v>0.98799999999999999</c:v>
                </c:pt>
                <c:pt idx="15355">
                  <c:v>0.98799999999999999</c:v>
                </c:pt>
                <c:pt idx="15356">
                  <c:v>0.98799999999999999</c:v>
                </c:pt>
                <c:pt idx="15357">
                  <c:v>0.98799999999999999</c:v>
                </c:pt>
                <c:pt idx="15358">
                  <c:v>0.98799999999999999</c:v>
                </c:pt>
                <c:pt idx="15359">
                  <c:v>0.98799999999999999</c:v>
                </c:pt>
                <c:pt idx="15360">
                  <c:v>0.98799999999999999</c:v>
                </c:pt>
                <c:pt idx="15361">
                  <c:v>0.98799999999999999</c:v>
                </c:pt>
                <c:pt idx="15362">
                  <c:v>0.98799999999999999</c:v>
                </c:pt>
                <c:pt idx="15363">
                  <c:v>0.98799999999999999</c:v>
                </c:pt>
                <c:pt idx="15364">
                  <c:v>0.98799999999999999</c:v>
                </c:pt>
                <c:pt idx="15365">
                  <c:v>0.98799999999999999</c:v>
                </c:pt>
                <c:pt idx="15366">
                  <c:v>0.98799999999999999</c:v>
                </c:pt>
                <c:pt idx="15367">
                  <c:v>0.98799999999999999</c:v>
                </c:pt>
                <c:pt idx="15368">
                  <c:v>0.98799999999999999</c:v>
                </c:pt>
                <c:pt idx="15369">
                  <c:v>0.98799999999999999</c:v>
                </c:pt>
                <c:pt idx="15370">
                  <c:v>0.98799999999999999</c:v>
                </c:pt>
                <c:pt idx="15371">
                  <c:v>0.98799999999999999</c:v>
                </c:pt>
                <c:pt idx="15372">
                  <c:v>0.98799999999999999</c:v>
                </c:pt>
                <c:pt idx="15373">
                  <c:v>0.98799999999999999</c:v>
                </c:pt>
                <c:pt idx="15374">
                  <c:v>0.98799999999999999</c:v>
                </c:pt>
                <c:pt idx="15375">
                  <c:v>0.98799999999999999</c:v>
                </c:pt>
                <c:pt idx="15376">
                  <c:v>0.98799999999999999</c:v>
                </c:pt>
                <c:pt idx="15377">
                  <c:v>0.98799999999999999</c:v>
                </c:pt>
                <c:pt idx="15378">
                  <c:v>0.98799999999999999</c:v>
                </c:pt>
                <c:pt idx="15379">
                  <c:v>0.98799999999999999</c:v>
                </c:pt>
                <c:pt idx="15380">
                  <c:v>0.98799999999999999</c:v>
                </c:pt>
                <c:pt idx="15381">
                  <c:v>0.98799999999999999</c:v>
                </c:pt>
                <c:pt idx="15382">
                  <c:v>0.98799999999999999</c:v>
                </c:pt>
                <c:pt idx="15383">
                  <c:v>0.98799999999999999</c:v>
                </c:pt>
                <c:pt idx="15384">
                  <c:v>0.98799999999999999</c:v>
                </c:pt>
                <c:pt idx="15385">
                  <c:v>0.98799999999999999</c:v>
                </c:pt>
                <c:pt idx="15386">
                  <c:v>0.98799999999999999</c:v>
                </c:pt>
                <c:pt idx="15387">
                  <c:v>0.98799999999999999</c:v>
                </c:pt>
                <c:pt idx="15388">
                  <c:v>0.98799999999999999</c:v>
                </c:pt>
                <c:pt idx="15389">
                  <c:v>0.98799999999999999</c:v>
                </c:pt>
                <c:pt idx="15390">
                  <c:v>0.98799999999999999</c:v>
                </c:pt>
                <c:pt idx="15391">
                  <c:v>0.98799999999999999</c:v>
                </c:pt>
                <c:pt idx="15392">
                  <c:v>0.98799999999999999</c:v>
                </c:pt>
                <c:pt idx="15393">
                  <c:v>0.98799999999999999</c:v>
                </c:pt>
                <c:pt idx="15394">
                  <c:v>0.98799999999999999</c:v>
                </c:pt>
                <c:pt idx="15395">
                  <c:v>0.98799999999999999</c:v>
                </c:pt>
                <c:pt idx="15396">
                  <c:v>0.98799999999999999</c:v>
                </c:pt>
                <c:pt idx="15397">
                  <c:v>0.98799999999999999</c:v>
                </c:pt>
                <c:pt idx="15398">
                  <c:v>0.98799999999999999</c:v>
                </c:pt>
                <c:pt idx="15399">
                  <c:v>0.98799999999999999</c:v>
                </c:pt>
                <c:pt idx="15400">
                  <c:v>0.98799999999999999</c:v>
                </c:pt>
                <c:pt idx="15401">
                  <c:v>0.98799999999999999</c:v>
                </c:pt>
                <c:pt idx="15402">
                  <c:v>0.98799999999999999</c:v>
                </c:pt>
                <c:pt idx="15403">
                  <c:v>0.98799999999999999</c:v>
                </c:pt>
                <c:pt idx="15404">
                  <c:v>0.98799999999999999</c:v>
                </c:pt>
                <c:pt idx="15405">
                  <c:v>0.98799999999999999</c:v>
                </c:pt>
                <c:pt idx="15406">
                  <c:v>0.98799999999999999</c:v>
                </c:pt>
                <c:pt idx="15407">
                  <c:v>0.98799999999999999</c:v>
                </c:pt>
                <c:pt idx="15408">
                  <c:v>0.98799999999999999</c:v>
                </c:pt>
                <c:pt idx="15409">
                  <c:v>0.98799999999999999</c:v>
                </c:pt>
                <c:pt idx="15410">
                  <c:v>0.98799999999999999</c:v>
                </c:pt>
                <c:pt idx="15411">
                  <c:v>0.98799999999999999</c:v>
                </c:pt>
                <c:pt idx="15412">
                  <c:v>0.98799999999999999</c:v>
                </c:pt>
                <c:pt idx="15413">
                  <c:v>0.98799999999999999</c:v>
                </c:pt>
                <c:pt idx="15414">
                  <c:v>0.98799999999999999</c:v>
                </c:pt>
                <c:pt idx="15415">
                  <c:v>0.98799999999999999</c:v>
                </c:pt>
                <c:pt idx="15416">
                  <c:v>0.98799999999999999</c:v>
                </c:pt>
                <c:pt idx="15417">
                  <c:v>0.98799999999999999</c:v>
                </c:pt>
                <c:pt idx="15418">
                  <c:v>0.98799999999999999</c:v>
                </c:pt>
                <c:pt idx="15419">
                  <c:v>0.98799999999999999</c:v>
                </c:pt>
                <c:pt idx="15420">
                  <c:v>0.98799999999999999</c:v>
                </c:pt>
                <c:pt idx="15421">
                  <c:v>0.98799999999999999</c:v>
                </c:pt>
                <c:pt idx="15422">
                  <c:v>0.98799999999999999</c:v>
                </c:pt>
                <c:pt idx="15423">
                  <c:v>0.98799999999999999</c:v>
                </c:pt>
                <c:pt idx="15424">
                  <c:v>0.98799999999999999</c:v>
                </c:pt>
                <c:pt idx="15425">
                  <c:v>0.98799999999999999</c:v>
                </c:pt>
                <c:pt idx="15426">
                  <c:v>0.98799999999999999</c:v>
                </c:pt>
                <c:pt idx="15427">
                  <c:v>0.98799999999999999</c:v>
                </c:pt>
                <c:pt idx="15428">
                  <c:v>0.98799999999999999</c:v>
                </c:pt>
                <c:pt idx="15429">
                  <c:v>0.98799999999999999</c:v>
                </c:pt>
                <c:pt idx="15430">
                  <c:v>0.98799999999999999</c:v>
                </c:pt>
                <c:pt idx="15431">
                  <c:v>0.98799999999999999</c:v>
                </c:pt>
                <c:pt idx="15432">
                  <c:v>0.98799999999999999</c:v>
                </c:pt>
                <c:pt idx="15433">
                  <c:v>0.98799999999999999</c:v>
                </c:pt>
                <c:pt idx="15434">
                  <c:v>0.98799999999999999</c:v>
                </c:pt>
                <c:pt idx="15435">
                  <c:v>0.98799999999999999</c:v>
                </c:pt>
                <c:pt idx="15436">
                  <c:v>0.98799999999999999</c:v>
                </c:pt>
                <c:pt idx="15437">
                  <c:v>0.98799999999999999</c:v>
                </c:pt>
                <c:pt idx="15438">
                  <c:v>0.98799999999999999</c:v>
                </c:pt>
                <c:pt idx="15439">
                  <c:v>0.98799999999999999</c:v>
                </c:pt>
                <c:pt idx="15440">
                  <c:v>0.98799999999999999</c:v>
                </c:pt>
                <c:pt idx="15441">
                  <c:v>0.98799999999999999</c:v>
                </c:pt>
                <c:pt idx="15442">
                  <c:v>0.98799999999999999</c:v>
                </c:pt>
                <c:pt idx="15443">
                  <c:v>0.98799999999999999</c:v>
                </c:pt>
                <c:pt idx="15444">
                  <c:v>0.98799999999999999</c:v>
                </c:pt>
                <c:pt idx="15445">
                  <c:v>0.98799999999999999</c:v>
                </c:pt>
                <c:pt idx="15446">
                  <c:v>0.98799999999999999</c:v>
                </c:pt>
                <c:pt idx="15447">
                  <c:v>0.98799999999999999</c:v>
                </c:pt>
                <c:pt idx="15448">
                  <c:v>0.98799999999999999</c:v>
                </c:pt>
                <c:pt idx="15449">
                  <c:v>0.98799999999999999</c:v>
                </c:pt>
                <c:pt idx="15450">
                  <c:v>0.98799999999999999</c:v>
                </c:pt>
                <c:pt idx="15451">
                  <c:v>0.98799999999999999</c:v>
                </c:pt>
                <c:pt idx="15452">
                  <c:v>0.98799999999999999</c:v>
                </c:pt>
                <c:pt idx="15453">
                  <c:v>0.98799999999999999</c:v>
                </c:pt>
                <c:pt idx="15454">
                  <c:v>0.98799999999999999</c:v>
                </c:pt>
                <c:pt idx="15455">
                  <c:v>0.98799999999999999</c:v>
                </c:pt>
                <c:pt idx="15456">
                  <c:v>0.98799999999999999</c:v>
                </c:pt>
                <c:pt idx="15457">
                  <c:v>0.98799999999999999</c:v>
                </c:pt>
                <c:pt idx="15458">
                  <c:v>0.98799999999999999</c:v>
                </c:pt>
                <c:pt idx="15459">
                  <c:v>0.98799999999999999</c:v>
                </c:pt>
                <c:pt idx="15460">
                  <c:v>0.98799999999999999</c:v>
                </c:pt>
                <c:pt idx="15461">
                  <c:v>0.98799999999999999</c:v>
                </c:pt>
                <c:pt idx="15462">
                  <c:v>0.98799999999999999</c:v>
                </c:pt>
                <c:pt idx="15463">
                  <c:v>0.98799999999999999</c:v>
                </c:pt>
                <c:pt idx="15464">
                  <c:v>0.98799999999999999</c:v>
                </c:pt>
                <c:pt idx="15465">
                  <c:v>0.98799999999999999</c:v>
                </c:pt>
                <c:pt idx="15466">
                  <c:v>0.98799999999999999</c:v>
                </c:pt>
                <c:pt idx="15467">
                  <c:v>0.98799999999999999</c:v>
                </c:pt>
                <c:pt idx="15468">
                  <c:v>0.98799999999999999</c:v>
                </c:pt>
                <c:pt idx="15469">
                  <c:v>0.98799999999999999</c:v>
                </c:pt>
                <c:pt idx="15470">
                  <c:v>0.98799999999999999</c:v>
                </c:pt>
                <c:pt idx="15471">
                  <c:v>0.98799999999999999</c:v>
                </c:pt>
                <c:pt idx="15472">
                  <c:v>0.98799999999999999</c:v>
                </c:pt>
                <c:pt idx="15473">
                  <c:v>0.98799999999999999</c:v>
                </c:pt>
                <c:pt idx="15474">
                  <c:v>0.98799999999999999</c:v>
                </c:pt>
                <c:pt idx="15475">
                  <c:v>0.98799999999999999</c:v>
                </c:pt>
                <c:pt idx="15476">
                  <c:v>0.98799999999999999</c:v>
                </c:pt>
                <c:pt idx="15477">
                  <c:v>0.98799999999999999</c:v>
                </c:pt>
                <c:pt idx="15478">
                  <c:v>0.98799999999999999</c:v>
                </c:pt>
                <c:pt idx="15479">
                  <c:v>0.98799999999999999</c:v>
                </c:pt>
                <c:pt idx="15480">
                  <c:v>0.98799999999999999</c:v>
                </c:pt>
                <c:pt idx="15481">
                  <c:v>0.98799999999999999</c:v>
                </c:pt>
                <c:pt idx="15482">
                  <c:v>0.98799999999999999</c:v>
                </c:pt>
                <c:pt idx="15483">
                  <c:v>0.98799999999999999</c:v>
                </c:pt>
                <c:pt idx="15484">
                  <c:v>0.98799999999999999</c:v>
                </c:pt>
                <c:pt idx="15485">
                  <c:v>0.98799999999999999</c:v>
                </c:pt>
                <c:pt idx="15486">
                  <c:v>0.98799999999999999</c:v>
                </c:pt>
                <c:pt idx="15487">
                  <c:v>0.98799999999999999</c:v>
                </c:pt>
                <c:pt idx="15488">
                  <c:v>0.98799999999999999</c:v>
                </c:pt>
                <c:pt idx="15489">
                  <c:v>0.98799999999999999</c:v>
                </c:pt>
                <c:pt idx="15490">
                  <c:v>0.98799999999999999</c:v>
                </c:pt>
                <c:pt idx="15491">
                  <c:v>0.98799999999999999</c:v>
                </c:pt>
                <c:pt idx="15492">
                  <c:v>0.98799999999999999</c:v>
                </c:pt>
                <c:pt idx="15493">
                  <c:v>0.98799999999999999</c:v>
                </c:pt>
                <c:pt idx="15494">
                  <c:v>0.98799999999999999</c:v>
                </c:pt>
                <c:pt idx="15495">
                  <c:v>0.98799999999999999</c:v>
                </c:pt>
                <c:pt idx="15496">
                  <c:v>0.98799999999999999</c:v>
                </c:pt>
                <c:pt idx="15497">
                  <c:v>0.98799999999999999</c:v>
                </c:pt>
                <c:pt idx="15498">
                  <c:v>0.98799999999999999</c:v>
                </c:pt>
                <c:pt idx="15499">
                  <c:v>0.98799999999999999</c:v>
                </c:pt>
                <c:pt idx="15500">
                  <c:v>0.98799999999999999</c:v>
                </c:pt>
                <c:pt idx="15501">
                  <c:v>0.98799999999999999</c:v>
                </c:pt>
                <c:pt idx="15502">
                  <c:v>0.98799999999999999</c:v>
                </c:pt>
                <c:pt idx="15503">
                  <c:v>0.98799999999999999</c:v>
                </c:pt>
                <c:pt idx="15504">
                  <c:v>0.98799999999999999</c:v>
                </c:pt>
                <c:pt idx="15505">
                  <c:v>0.98799999999999999</c:v>
                </c:pt>
                <c:pt idx="15506">
                  <c:v>0.98799999999999999</c:v>
                </c:pt>
                <c:pt idx="15507">
                  <c:v>0.98799999999999999</c:v>
                </c:pt>
                <c:pt idx="15508">
                  <c:v>0.98799999999999999</c:v>
                </c:pt>
                <c:pt idx="15509">
                  <c:v>0.98799999999999999</c:v>
                </c:pt>
                <c:pt idx="15510">
                  <c:v>0.98799999999999999</c:v>
                </c:pt>
                <c:pt idx="15511">
                  <c:v>0.98699999999999999</c:v>
                </c:pt>
                <c:pt idx="15512">
                  <c:v>0.98699999999999999</c:v>
                </c:pt>
                <c:pt idx="15513">
                  <c:v>0.98699999999999999</c:v>
                </c:pt>
                <c:pt idx="15514">
                  <c:v>0.98699999999999999</c:v>
                </c:pt>
                <c:pt idx="15515">
                  <c:v>0.98699999999999999</c:v>
                </c:pt>
                <c:pt idx="15516">
                  <c:v>0.98699999999999999</c:v>
                </c:pt>
                <c:pt idx="15517">
                  <c:v>0.98699999999999999</c:v>
                </c:pt>
                <c:pt idx="15518">
                  <c:v>0.98699999999999999</c:v>
                </c:pt>
                <c:pt idx="15519">
                  <c:v>0.98699999999999999</c:v>
                </c:pt>
                <c:pt idx="15520">
                  <c:v>0.98699999999999999</c:v>
                </c:pt>
                <c:pt idx="15521">
                  <c:v>0.98699999999999999</c:v>
                </c:pt>
                <c:pt idx="15522">
                  <c:v>0.98699999999999999</c:v>
                </c:pt>
                <c:pt idx="15523">
                  <c:v>0.98699999999999999</c:v>
                </c:pt>
                <c:pt idx="15524">
                  <c:v>0.98699999999999999</c:v>
                </c:pt>
                <c:pt idx="15525">
                  <c:v>0.98699999999999999</c:v>
                </c:pt>
                <c:pt idx="15526">
                  <c:v>0.98699999999999999</c:v>
                </c:pt>
                <c:pt idx="15527">
                  <c:v>0.98699999999999999</c:v>
                </c:pt>
                <c:pt idx="15528">
                  <c:v>0.98699999999999999</c:v>
                </c:pt>
                <c:pt idx="15529">
                  <c:v>0.98699999999999999</c:v>
                </c:pt>
                <c:pt idx="15530">
                  <c:v>0.98699999999999999</c:v>
                </c:pt>
                <c:pt idx="15531">
                  <c:v>0.98699999999999999</c:v>
                </c:pt>
                <c:pt idx="15532">
                  <c:v>0.98699999999999999</c:v>
                </c:pt>
                <c:pt idx="15533">
                  <c:v>0.98699999999999999</c:v>
                </c:pt>
                <c:pt idx="15534">
                  <c:v>0.98699999999999999</c:v>
                </c:pt>
                <c:pt idx="15535">
                  <c:v>0.98699999999999999</c:v>
                </c:pt>
                <c:pt idx="15536">
                  <c:v>0.98699999999999999</c:v>
                </c:pt>
                <c:pt idx="15537">
                  <c:v>0.98699999999999999</c:v>
                </c:pt>
                <c:pt idx="15538">
                  <c:v>0.98699999999999999</c:v>
                </c:pt>
                <c:pt idx="15539">
                  <c:v>0.98699999999999999</c:v>
                </c:pt>
                <c:pt idx="15540">
                  <c:v>0.98699999999999999</c:v>
                </c:pt>
                <c:pt idx="15541">
                  <c:v>0.98699999999999999</c:v>
                </c:pt>
                <c:pt idx="15542">
                  <c:v>0.98699999999999999</c:v>
                </c:pt>
                <c:pt idx="15543">
                  <c:v>0.98699999999999999</c:v>
                </c:pt>
                <c:pt idx="15544">
                  <c:v>0.98699999999999999</c:v>
                </c:pt>
                <c:pt idx="15545">
                  <c:v>0.98699999999999999</c:v>
                </c:pt>
                <c:pt idx="15546">
                  <c:v>0.98699999999999999</c:v>
                </c:pt>
                <c:pt idx="15547">
                  <c:v>0.98699999999999999</c:v>
                </c:pt>
                <c:pt idx="15548">
                  <c:v>0.98699999999999999</c:v>
                </c:pt>
                <c:pt idx="15549">
                  <c:v>0.98699999999999999</c:v>
                </c:pt>
                <c:pt idx="15550">
                  <c:v>0.98699999999999999</c:v>
                </c:pt>
                <c:pt idx="15551">
                  <c:v>0.98699999999999999</c:v>
                </c:pt>
                <c:pt idx="15552">
                  <c:v>0.98699999999999999</c:v>
                </c:pt>
                <c:pt idx="15553">
                  <c:v>0.98699999999999999</c:v>
                </c:pt>
                <c:pt idx="15554">
                  <c:v>0.98699999999999999</c:v>
                </c:pt>
                <c:pt idx="15555">
                  <c:v>0.98699999999999999</c:v>
                </c:pt>
                <c:pt idx="15556">
                  <c:v>0.98699999999999999</c:v>
                </c:pt>
                <c:pt idx="15557">
                  <c:v>0.98699999999999999</c:v>
                </c:pt>
                <c:pt idx="15558">
                  <c:v>0.98699999999999999</c:v>
                </c:pt>
                <c:pt idx="15559">
                  <c:v>0.98699999999999999</c:v>
                </c:pt>
                <c:pt idx="15560">
                  <c:v>0.98699999999999999</c:v>
                </c:pt>
                <c:pt idx="15561">
                  <c:v>0.98699999999999999</c:v>
                </c:pt>
                <c:pt idx="15562">
                  <c:v>0.98699999999999999</c:v>
                </c:pt>
                <c:pt idx="15563">
                  <c:v>0.98699999999999999</c:v>
                </c:pt>
                <c:pt idx="15564">
                  <c:v>0.98699999999999999</c:v>
                </c:pt>
                <c:pt idx="15565">
                  <c:v>0.98699999999999999</c:v>
                </c:pt>
                <c:pt idx="15566">
                  <c:v>0.98699999999999999</c:v>
                </c:pt>
                <c:pt idx="15567">
                  <c:v>0.98699999999999999</c:v>
                </c:pt>
                <c:pt idx="15568">
                  <c:v>0.98699999999999999</c:v>
                </c:pt>
                <c:pt idx="15569">
                  <c:v>0.98699999999999999</c:v>
                </c:pt>
                <c:pt idx="15570">
                  <c:v>0.98699999999999999</c:v>
                </c:pt>
                <c:pt idx="15571">
                  <c:v>0.98699999999999999</c:v>
                </c:pt>
                <c:pt idx="15572">
                  <c:v>0.98699999999999999</c:v>
                </c:pt>
                <c:pt idx="15573">
                  <c:v>0.98699999999999999</c:v>
                </c:pt>
                <c:pt idx="15574">
                  <c:v>0.98699999999999999</c:v>
                </c:pt>
                <c:pt idx="15575">
                  <c:v>0.98699999999999999</c:v>
                </c:pt>
                <c:pt idx="15576">
                  <c:v>0.98699999999999999</c:v>
                </c:pt>
                <c:pt idx="15577">
                  <c:v>0.98699999999999999</c:v>
                </c:pt>
                <c:pt idx="15578">
                  <c:v>0.98699999999999999</c:v>
                </c:pt>
                <c:pt idx="15579">
                  <c:v>0.98699999999999999</c:v>
                </c:pt>
                <c:pt idx="15580">
                  <c:v>0.98699999999999999</c:v>
                </c:pt>
                <c:pt idx="15581">
                  <c:v>0.98699999999999999</c:v>
                </c:pt>
                <c:pt idx="15582">
                  <c:v>0.98699999999999999</c:v>
                </c:pt>
                <c:pt idx="15583">
                  <c:v>0.98699999999999999</c:v>
                </c:pt>
                <c:pt idx="15584">
                  <c:v>0.98699999999999999</c:v>
                </c:pt>
                <c:pt idx="15585">
                  <c:v>0.98699999999999999</c:v>
                </c:pt>
                <c:pt idx="15586">
                  <c:v>0.98699999999999999</c:v>
                </c:pt>
                <c:pt idx="15587">
                  <c:v>0.98699999999999999</c:v>
                </c:pt>
                <c:pt idx="15588">
                  <c:v>0.98699999999999999</c:v>
                </c:pt>
                <c:pt idx="15589">
                  <c:v>0.98699999999999999</c:v>
                </c:pt>
                <c:pt idx="15590">
                  <c:v>0.98699999999999999</c:v>
                </c:pt>
                <c:pt idx="15591">
                  <c:v>0.98699999999999999</c:v>
                </c:pt>
                <c:pt idx="15592">
                  <c:v>0.98699999999999999</c:v>
                </c:pt>
                <c:pt idx="15593">
                  <c:v>0.98699999999999999</c:v>
                </c:pt>
                <c:pt idx="15594">
                  <c:v>0.98699999999999999</c:v>
                </c:pt>
                <c:pt idx="15595">
                  <c:v>0.98699999999999999</c:v>
                </c:pt>
                <c:pt idx="15596">
                  <c:v>0.98699999999999999</c:v>
                </c:pt>
                <c:pt idx="15597">
                  <c:v>0.98699999999999999</c:v>
                </c:pt>
                <c:pt idx="15598">
                  <c:v>0.98699999999999999</c:v>
                </c:pt>
                <c:pt idx="15599">
                  <c:v>0.98699999999999999</c:v>
                </c:pt>
                <c:pt idx="15600">
                  <c:v>0.98699999999999999</c:v>
                </c:pt>
                <c:pt idx="15601">
                  <c:v>0.98699999999999999</c:v>
                </c:pt>
                <c:pt idx="15602">
                  <c:v>0.98699999999999999</c:v>
                </c:pt>
                <c:pt idx="15603">
                  <c:v>0.98699999999999999</c:v>
                </c:pt>
                <c:pt idx="15604">
                  <c:v>0.98699999999999999</c:v>
                </c:pt>
                <c:pt idx="15605">
                  <c:v>0.98699999999999999</c:v>
                </c:pt>
                <c:pt idx="15606">
                  <c:v>0.98699999999999999</c:v>
                </c:pt>
                <c:pt idx="15607">
                  <c:v>0.98699999999999999</c:v>
                </c:pt>
                <c:pt idx="15608">
                  <c:v>0.98699999999999999</c:v>
                </c:pt>
                <c:pt idx="15609">
                  <c:v>0.98699999999999999</c:v>
                </c:pt>
                <c:pt idx="15610">
                  <c:v>0.98699999999999999</c:v>
                </c:pt>
                <c:pt idx="15611">
                  <c:v>0.98699999999999999</c:v>
                </c:pt>
                <c:pt idx="15612">
                  <c:v>0.98699999999999999</c:v>
                </c:pt>
                <c:pt idx="15613">
                  <c:v>0.98699999999999999</c:v>
                </c:pt>
                <c:pt idx="15614">
                  <c:v>0.98699999999999999</c:v>
                </c:pt>
                <c:pt idx="15615">
                  <c:v>0.98699999999999999</c:v>
                </c:pt>
                <c:pt idx="15616">
                  <c:v>0.98699999999999999</c:v>
                </c:pt>
                <c:pt idx="15617">
                  <c:v>0.98699999999999999</c:v>
                </c:pt>
                <c:pt idx="15618">
                  <c:v>0.98699999999999999</c:v>
                </c:pt>
                <c:pt idx="15619">
                  <c:v>0.98699999999999999</c:v>
                </c:pt>
                <c:pt idx="15620">
                  <c:v>0.98699999999999999</c:v>
                </c:pt>
                <c:pt idx="15621">
                  <c:v>0.98699999999999999</c:v>
                </c:pt>
                <c:pt idx="15622">
                  <c:v>0.98699999999999999</c:v>
                </c:pt>
                <c:pt idx="15623">
                  <c:v>0.98699999999999999</c:v>
                </c:pt>
                <c:pt idx="15624">
                  <c:v>0.98699999999999999</c:v>
                </c:pt>
                <c:pt idx="15625">
                  <c:v>0.98699999999999999</c:v>
                </c:pt>
                <c:pt idx="15626">
                  <c:v>0.98699999999999999</c:v>
                </c:pt>
                <c:pt idx="15627">
                  <c:v>0.98699999999999999</c:v>
                </c:pt>
                <c:pt idx="15628">
                  <c:v>0.98699999999999999</c:v>
                </c:pt>
                <c:pt idx="15629">
                  <c:v>0.98699999999999999</c:v>
                </c:pt>
                <c:pt idx="15630">
                  <c:v>0.98699999999999999</c:v>
                </c:pt>
                <c:pt idx="15631">
                  <c:v>0.98699999999999999</c:v>
                </c:pt>
                <c:pt idx="15632">
                  <c:v>0.98699999999999999</c:v>
                </c:pt>
                <c:pt idx="15633">
                  <c:v>0.98699999999999999</c:v>
                </c:pt>
                <c:pt idx="15634">
                  <c:v>0.98699999999999999</c:v>
                </c:pt>
                <c:pt idx="15635">
                  <c:v>0.98699999999999999</c:v>
                </c:pt>
                <c:pt idx="15636">
                  <c:v>0.98699999999999999</c:v>
                </c:pt>
                <c:pt idx="15637">
                  <c:v>0.98699999999999999</c:v>
                </c:pt>
                <c:pt idx="15638">
                  <c:v>0.98699999999999999</c:v>
                </c:pt>
                <c:pt idx="15639">
                  <c:v>0.98699999999999999</c:v>
                </c:pt>
                <c:pt idx="15640">
                  <c:v>0.98699999999999999</c:v>
                </c:pt>
                <c:pt idx="15641">
                  <c:v>0.98699999999999999</c:v>
                </c:pt>
                <c:pt idx="15642">
                  <c:v>0.98699999999999999</c:v>
                </c:pt>
                <c:pt idx="15643">
                  <c:v>0.98699999999999999</c:v>
                </c:pt>
                <c:pt idx="15644">
                  <c:v>0.98699999999999999</c:v>
                </c:pt>
                <c:pt idx="15645">
                  <c:v>0.98699999999999999</c:v>
                </c:pt>
                <c:pt idx="15646">
                  <c:v>0.98699999999999999</c:v>
                </c:pt>
                <c:pt idx="15647">
                  <c:v>0.98699999999999999</c:v>
                </c:pt>
                <c:pt idx="15648">
                  <c:v>0.98699999999999999</c:v>
                </c:pt>
                <c:pt idx="15649">
                  <c:v>0.98699999999999999</c:v>
                </c:pt>
                <c:pt idx="15650">
                  <c:v>0.98699999999999999</c:v>
                </c:pt>
                <c:pt idx="15651">
                  <c:v>0.98699999999999999</c:v>
                </c:pt>
                <c:pt idx="15652">
                  <c:v>0.98699999999999999</c:v>
                </c:pt>
                <c:pt idx="15653">
                  <c:v>0.98699999999999999</c:v>
                </c:pt>
                <c:pt idx="15654">
                  <c:v>0.98699999999999999</c:v>
                </c:pt>
                <c:pt idx="15655">
                  <c:v>0.98699999999999999</c:v>
                </c:pt>
                <c:pt idx="15656">
                  <c:v>0.98699999999999999</c:v>
                </c:pt>
                <c:pt idx="15657">
                  <c:v>0.98699999999999999</c:v>
                </c:pt>
                <c:pt idx="15658">
                  <c:v>0.98699999999999999</c:v>
                </c:pt>
                <c:pt idx="15659">
                  <c:v>0.98699999999999999</c:v>
                </c:pt>
                <c:pt idx="15660">
                  <c:v>0.98699999999999999</c:v>
                </c:pt>
                <c:pt idx="15661">
                  <c:v>0.98699999999999999</c:v>
                </c:pt>
                <c:pt idx="15662">
                  <c:v>0.98699999999999999</c:v>
                </c:pt>
                <c:pt idx="15663">
                  <c:v>0.98699999999999999</c:v>
                </c:pt>
                <c:pt idx="15664">
                  <c:v>0.98699999999999999</c:v>
                </c:pt>
                <c:pt idx="15665">
                  <c:v>0.98699999999999999</c:v>
                </c:pt>
                <c:pt idx="15666">
                  <c:v>0.98699999999999999</c:v>
                </c:pt>
                <c:pt idx="15667">
                  <c:v>0.98699999999999999</c:v>
                </c:pt>
                <c:pt idx="15668">
                  <c:v>0.98699999999999999</c:v>
                </c:pt>
                <c:pt idx="15669">
                  <c:v>0.98699999999999999</c:v>
                </c:pt>
                <c:pt idx="15670">
                  <c:v>0.98699999999999999</c:v>
                </c:pt>
                <c:pt idx="15671">
                  <c:v>0.98699999999999999</c:v>
                </c:pt>
                <c:pt idx="15672">
                  <c:v>0.98699999999999999</c:v>
                </c:pt>
                <c:pt idx="15673">
                  <c:v>0.98699999999999999</c:v>
                </c:pt>
                <c:pt idx="15674">
                  <c:v>0.98699999999999999</c:v>
                </c:pt>
                <c:pt idx="15675">
                  <c:v>0.98699999999999999</c:v>
                </c:pt>
                <c:pt idx="15676">
                  <c:v>0.98699999999999999</c:v>
                </c:pt>
                <c:pt idx="15677">
                  <c:v>0.98699999999999999</c:v>
                </c:pt>
                <c:pt idx="15678">
                  <c:v>0.98699999999999999</c:v>
                </c:pt>
                <c:pt idx="15679">
                  <c:v>0.98699999999999999</c:v>
                </c:pt>
                <c:pt idx="15680">
                  <c:v>0.98699999999999999</c:v>
                </c:pt>
                <c:pt idx="15681">
                  <c:v>0.98699999999999999</c:v>
                </c:pt>
                <c:pt idx="15682">
                  <c:v>0.98699999999999999</c:v>
                </c:pt>
                <c:pt idx="15683">
                  <c:v>0.98699999999999999</c:v>
                </c:pt>
                <c:pt idx="15684">
                  <c:v>0.98699999999999999</c:v>
                </c:pt>
                <c:pt idx="15685">
                  <c:v>0.98699999999999999</c:v>
                </c:pt>
                <c:pt idx="15686">
                  <c:v>0.98699999999999999</c:v>
                </c:pt>
                <c:pt idx="15687">
                  <c:v>0.98699999999999999</c:v>
                </c:pt>
                <c:pt idx="15688">
                  <c:v>0.98699999999999999</c:v>
                </c:pt>
                <c:pt idx="15689">
                  <c:v>0.98699999999999999</c:v>
                </c:pt>
                <c:pt idx="15690">
                  <c:v>0.98699999999999999</c:v>
                </c:pt>
                <c:pt idx="15691">
                  <c:v>0.98699999999999999</c:v>
                </c:pt>
                <c:pt idx="15692">
                  <c:v>0.98699999999999999</c:v>
                </c:pt>
                <c:pt idx="15693">
                  <c:v>0.98699999999999999</c:v>
                </c:pt>
                <c:pt idx="15694">
                  <c:v>0.98699999999999999</c:v>
                </c:pt>
                <c:pt idx="15695">
                  <c:v>0.98699999999999999</c:v>
                </c:pt>
                <c:pt idx="15696">
                  <c:v>0.98699999999999999</c:v>
                </c:pt>
                <c:pt idx="15697">
                  <c:v>0.98699999999999999</c:v>
                </c:pt>
                <c:pt idx="15698">
                  <c:v>0.98699999999999999</c:v>
                </c:pt>
                <c:pt idx="15699">
                  <c:v>0.98699999999999999</c:v>
                </c:pt>
                <c:pt idx="15700">
                  <c:v>0.98699999999999999</c:v>
                </c:pt>
                <c:pt idx="15701">
                  <c:v>0.98699999999999999</c:v>
                </c:pt>
                <c:pt idx="15702">
                  <c:v>0.98699999999999999</c:v>
                </c:pt>
                <c:pt idx="15703">
                  <c:v>0.98699999999999999</c:v>
                </c:pt>
                <c:pt idx="15704">
                  <c:v>0.98699999999999999</c:v>
                </c:pt>
                <c:pt idx="15705">
                  <c:v>0.98699999999999999</c:v>
                </c:pt>
                <c:pt idx="15706">
                  <c:v>0.98699999999999999</c:v>
                </c:pt>
                <c:pt idx="15707">
                  <c:v>0.98699999999999999</c:v>
                </c:pt>
                <c:pt idx="15708">
                  <c:v>0.98699999999999999</c:v>
                </c:pt>
                <c:pt idx="15709">
                  <c:v>0.98699999999999999</c:v>
                </c:pt>
                <c:pt idx="15710">
                  <c:v>0.98699999999999999</c:v>
                </c:pt>
                <c:pt idx="15711">
                  <c:v>0.98699999999999999</c:v>
                </c:pt>
                <c:pt idx="15712">
                  <c:v>0.98699999999999999</c:v>
                </c:pt>
                <c:pt idx="15713">
                  <c:v>0.98699999999999999</c:v>
                </c:pt>
                <c:pt idx="15714">
                  <c:v>0.98699999999999999</c:v>
                </c:pt>
                <c:pt idx="15715">
                  <c:v>0.98699999999999999</c:v>
                </c:pt>
                <c:pt idx="15716">
                  <c:v>0.98699999999999999</c:v>
                </c:pt>
                <c:pt idx="15717">
                  <c:v>0.98699999999999999</c:v>
                </c:pt>
                <c:pt idx="15718">
                  <c:v>0.98699999999999999</c:v>
                </c:pt>
                <c:pt idx="15719">
                  <c:v>0.98699999999999999</c:v>
                </c:pt>
                <c:pt idx="15720">
                  <c:v>0.98699999999999999</c:v>
                </c:pt>
                <c:pt idx="15721">
                  <c:v>0.98699999999999999</c:v>
                </c:pt>
                <c:pt idx="15722">
                  <c:v>0.98699999999999999</c:v>
                </c:pt>
                <c:pt idx="15723">
                  <c:v>0.98699999999999999</c:v>
                </c:pt>
                <c:pt idx="15724">
                  <c:v>0.98699999999999999</c:v>
                </c:pt>
                <c:pt idx="15725">
                  <c:v>0.98699999999999999</c:v>
                </c:pt>
                <c:pt idx="15726">
                  <c:v>0.98699999999999999</c:v>
                </c:pt>
                <c:pt idx="15727">
                  <c:v>0.98699999999999999</c:v>
                </c:pt>
                <c:pt idx="15728">
                  <c:v>0.98699999999999999</c:v>
                </c:pt>
                <c:pt idx="15729">
                  <c:v>0.98699999999999999</c:v>
                </c:pt>
                <c:pt idx="15730">
                  <c:v>0.98699999999999999</c:v>
                </c:pt>
                <c:pt idx="15731">
                  <c:v>0.98699999999999999</c:v>
                </c:pt>
                <c:pt idx="15732">
                  <c:v>0.98699999999999999</c:v>
                </c:pt>
                <c:pt idx="15733">
                  <c:v>0.98699999999999999</c:v>
                </c:pt>
                <c:pt idx="15734">
                  <c:v>0.98699999999999999</c:v>
                </c:pt>
                <c:pt idx="15735">
                  <c:v>0.98699999999999999</c:v>
                </c:pt>
                <c:pt idx="15736">
                  <c:v>0.98699999999999999</c:v>
                </c:pt>
                <c:pt idx="15737">
                  <c:v>0.98699999999999999</c:v>
                </c:pt>
                <c:pt idx="15738">
                  <c:v>0.98699999999999999</c:v>
                </c:pt>
                <c:pt idx="15739">
                  <c:v>0.98699999999999999</c:v>
                </c:pt>
                <c:pt idx="15740">
                  <c:v>0.98699999999999999</c:v>
                </c:pt>
                <c:pt idx="15741">
                  <c:v>0.98699999999999999</c:v>
                </c:pt>
                <c:pt idx="15742">
                  <c:v>0.98699999999999999</c:v>
                </c:pt>
                <c:pt idx="15743">
                  <c:v>0.98699999999999999</c:v>
                </c:pt>
                <c:pt idx="15744">
                  <c:v>0.98699999999999999</c:v>
                </c:pt>
                <c:pt idx="15745">
                  <c:v>0.98699999999999999</c:v>
                </c:pt>
                <c:pt idx="15746">
                  <c:v>0.98699999999999999</c:v>
                </c:pt>
                <c:pt idx="15747">
                  <c:v>0.98699999999999999</c:v>
                </c:pt>
                <c:pt idx="15748">
                  <c:v>0.98699999999999999</c:v>
                </c:pt>
                <c:pt idx="15749">
                  <c:v>0.98699999999999999</c:v>
                </c:pt>
                <c:pt idx="15750">
                  <c:v>0.98699999999999999</c:v>
                </c:pt>
                <c:pt idx="15751">
                  <c:v>0.98699999999999999</c:v>
                </c:pt>
                <c:pt idx="15752">
                  <c:v>0.98699999999999999</c:v>
                </c:pt>
                <c:pt idx="15753">
                  <c:v>0.98699999999999999</c:v>
                </c:pt>
                <c:pt idx="15754">
                  <c:v>0.98699999999999999</c:v>
                </c:pt>
                <c:pt idx="15755">
                  <c:v>0.98699999999999999</c:v>
                </c:pt>
                <c:pt idx="15756">
                  <c:v>0.98699999999999999</c:v>
                </c:pt>
                <c:pt idx="15757">
                  <c:v>0.98699999999999999</c:v>
                </c:pt>
                <c:pt idx="15758">
                  <c:v>0.98699999999999999</c:v>
                </c:pt>
                <c:pt idx="15759">
                  <c:v>0.98699999999999999</c:v>
                </c:pt>
                <c:pt idx="15760">
                  <c:v>0.98699999999999999</c:v>
                </c:pt>
                <c:pt idx="15761">
                  <c:v>0.98699999999999999</c:v>
                </c:pt>
                <c:pt idx="15762">
                  <c:v>0.98699999999999999</c:v>
                </c:pt>
                <c:pt idx="15763">
                  <c:v>0.98699999999999999</c:v>
                </c:pt>
                <c:pt idx="15764">
                  <c:v>0.98699999999999999</c:v>
                </c:pt>
                <c:pt idx="15765">
                  <c:v>0.98699999999999999</c:v>
                </c:pt>
                <c:pt idx="15766">
                  <c:v>0.98699999999999999</c:v>
                </c:pt>
                <c:pt idx="15767">
                  <c:v>0.98699999999999999</c:v>
                </c:pt>
                <c:pt idx="15768">
                  <c:v>0.98699999999999999</c:v>
                </c:pt>
                <c:pt idx="15769">
                  <c:v>0.98699999999999999</c:v>
                </c:pt>
                <c:pt idx="15770">
                  <c:v>0.98699999999999999</c:v>
                </c:pt>
                <c:pt idx="15771">
                  <c:v>0.98699999999999999</c:v>
                </c:pt>
                <c:pt idx="15772">
                  <c:v>0.98699999999999999</c:v>
                </c:pt>
                <c:pt idx="15773">
                  <c:v>0.98699999999999999</c:v>
                </c:pt>
                <c:pt idx="15774">
                  <c:v>0.98699999999999999</c:v>
                </c:pt>
                <c:pt idx="15775">
                  <c:v>0.98699999999999999</c:v>
                </c:pt>
                <c:pt idx="15776">
                  <c:v>0.98699999999999999</c:v>
                </c:pt>
                <c:pt idx="15777">
                  <c:v>0.98699999999999999</c:v>
                </c:pt>
                <c:pt idx="15778">
                  <c:v>0.98699999999999999</c:v>
                </c:pt>
                <c:pt idx="15779">
                  <c:v>0.98699999999999999</c:v>
                </c:pt>
                <c:pt idx="15780">
                  <c:v>0.98699999999999999</c:v>
                </c:pt>
                <c:pt idx="15781">
                  <c:v>0.98699999999999999</c:v>
                </c:pt>
                <c:pt idx="15782">
                  <c:v>0.98699999999999999</c:v>
                </c:pt>
                <c:pt idx="15783">
                  <c:v>0.98699999999999999</c:v>
                </c:pt>
                <c:pt idx="15784">
                  <c:v>0.98699999999999999</c:v>
                </c:pt>
                <c:pt idx="15785">
                  <c:v>0.98699999999999999</c:v>
                </c:pt>
                <c:pt idx="15786">
                  <c:v>0.98699999999999999</c:v>
                </c:pt>
                <c:pt idx="15787">
                  <c:v>0.98699999999999999</c:v>
                </c:pt>
                <c:pt idx="15788">
                  <c:v>0.98699999999999999</c:v>
                </c:pt>
                <c:pt idx="15789">
                  <c:v>0.98699999999999999</c:v>
                </c:pt>
                <c:pt idx="15790">
                  <c:v>0.98599999999999999</c:v>
                </c:pt>
                <c:pt idx="15791">
                  <c:v>0.98599999999999999</c:v>
                </c:pt>
                <c:pt idx="15792">
                  <c:v>0.98599999999999999</c:v>
                </c:pt>
                <c:pt idx="15793">
                  <c:v>0.98599999999999999</c:v>
                </c:pt>
                <c:pt idx="15794">
                  <c:v>0.98599999999999999</c:v>
                </c:pt>
                <c:pt idx="15795">
                  <c:v>0.98599999999999999</c:v>
                </c:pt>
                <c:pt idx="15796">
                  <c:v>0.98599999999999999</c:v>
                </c:pt>
                <c:pt idx="15797">
                  <c:v>0.98599999999999999</c:v>
                </c:pt>
                <c:pt idx="15798">
                  <c:v>0.98599999999999999</c:v>
                </c:pt>
                <c:pt idx="15799">
                  <c:v>0.98599999999999999</c:v>
                </c:pt>
                <c:pt idx="15800">
                  <c:v>0.98599999999999999</c:v>
                </c:pt>
                <c:pt idx="15801">
                  <c:v>0.98599999999999999</c:v>
                </c:pt>
                <c:pt idx="15802">
                  <c:v>0.98599999999999999</c:v>
                </c:pt>
                <c:pt idx="15803">
                  <c:v>0.98599999999999999</c:v>
                </c:pt>
                <c:pt idx="15804">
                  <c:v>0.98599999999999999</c:v>
                </c:pt>
                <c:pt idx="15805">
                  <c:v>0.98599999999999999</c:v>
                </c:pt>
                <c:pt idx="15806">
                  <c:v>0.98599999999999999</c:v>
                </c:pt>
                <c:pt idx="15807">
                  <c:v>0.98599999999999999</c:v>
                </c:pt>
                <c:pt idx="15808">
                  <c:v>0.98599999999999999</c:v>
                </c:pt>
                <c:pt idx="15809">
                  <c:v>0.98599999999999999</c:v>
                </c:pt>
                <c:pt idx="15810">
                  <c:v>0.98599999999999999</c:v>
                </c:pt>
                <c:pt idx="15811">
                  <c:v>0.98599999999999999</c:v>
                </c:pt>
                <c:pt idx="15812">
                  <c:v>0.98599999999999999</c:v>
                </c:pt>
                <c:pt idx="15813">
                  <c:v>0.98599999999999999</c:v>
                </c:pt>
                <c:pt idx="15814">
                  <c:v>0.98599999999999999</c:v>
                </c:pt>
                <c:pt idx="15815">
                  <c:v>0.98599999999999999</c:v>
                </c:pt>
                <c:pt idx="15816">
                  <c:v>0.98599999999999999</c:v>
                </c:pt>
                <c:pt idx="15817">
                  <c:v>0.98599999999999999</c:v>
                </c:pt>
                <c:pt idx="15818">
                  <c:v>0.98599999999999999</c:v>
                </c:pt>
                <c:pt idx="15819">
                  <c:v>0.98599999999999999</c:v>
                </c:pt>
                <c:pt idx="15820">
                  <c:v>0.98599999999999999</c:v>
                </c:pt>
                <c:pt idx="15821">
                  <c:v>0.98599999999999999</c:v>
                </c:pt>
                <c:pt idx="15822">
                  <c:v>0.98599999999999999</c:v>
                </c:pt>
                <c:pt idx="15823">
                  <c:v>0.98599999999999999</c:v>
                </c:pt>
                <c:pt idx="15824">
                  <c:v>0.98599999999999999</c:v>
                </c:pt>
                <c:pt idx="15825">
                  <c:v>0.98599999999999999</c:v>
                </c:pt>
                <c:pt idx="15826">
                  <c:v>0.98599999999999999</c:v>
                </c:pt>
                <c:pt idx="15827">
                  <c:v>0.98599999999999999</c:v>
                </c:pt>
                <c:pt idx="15828">
                  <c:v>0.98599999999999999</c:v>
                </c:pt>
                <c:pt idx="15829">
                  <c:v>0.98599999999999999</c:v>
                </c:pt>
                <c:pt idx="15830">
                  <c:v>0.98599999999999999</c:v>
                </c:pt>
                <c:pt idx="15831">
                  <c:v>0.98599999999999999</c:v>
                </c:pt>
                <c:pt idx="15832">
                  <c:v>0.98599999999999999</c:v>
                </c:pt>
                <c:pt idx="15833">
                  <c:v>0.98599999999999999</c:v>
                </c:pt>
                <c:pt idx="15834">
                  <c:v>0.98599999999999999</c:v>
                </c:pt>
                <c:pt idx="15835">
                  <c:v>0.98599999999999999</c:v>
                </c:pt>
                <c:pt idx="15836">
                  <c:v>0.98599999999999999</c:v>
                </c:pt>
                <c:pt idx="15837">
                  <c:v>0.98599999999999999</c:v>
                </c:pt>
                <c:pt idx="15838">
                  <c:v>0.98599999999999999</c:v>
                </c:pt>
                <c:pt idx="15839">
                  <c:v>0.98599999999999999</c:v>
                </c:pt>
                <c:pt idx="15840">
                  <c:v>0.98599999999999999</c:v>
                </c:pt>
                <c:pt idx="15841">
                  <c:v>0.98599999999999999</c:v>
                </c:pt>
                <c:pt idx="15842">
                  <c:v>0.98599999999999999</c:v>
                </c:pt>
                <c:pt idx="15843">
                  <c:v>0.98599999999999999</c:v>
                </c:pt>
                <c:pt idx="15844">
                  <c:v>0.98599999999999999</c:v>
                </c:pt>
                <c:pt idx="15845">
                  <c:v>0.98599999999999999</c:v>
                </c:pt>
                <c:pt idx="15846">
                  <c:v>0.98599999999999999</c:v>
                </c:pt>
                <c:pt idx="15847">
                  <c:v>0.98599999999999999</c:v>
                </c:pt>
                <c:pt idx="15848">
                  <c:v>0.98599999999999999</c:v>
                </c:pt>
                <c:pt idx="15849">
                  <c:v>0.98599999999999999</c:v>
                </c:pt>
                <c:pt idx="15850">
                  <c:v>0.98599999999999999</c:v>
                </c:pt>
                <c:pt idx="15851">
                  <c:v>0.98599999999999999</c:v>
                </c:pt>
                <c:pt idx="15852">
                  <c:v>0.98599999999999999</c:v>
                </c:pt>
                <c:pt idx="15853">
                  <c:v>0.98599999999999999</c:v>
                </c:pt>
                <c:pt idx="15854">
                  <c:v>0.98599999999999999</c:v>
                </c:pt>
                <c:pt idx="15855">
                  <c:v>0.98599999999999999</c:v>
                </c:pt>
                <c:pt idx="15856">
                  <c:v>0.98599999999999999</c:v>
                </c:pt>
                <c:pt idx="15857">
                  <c:v>0.98599999999999999</c:v>
                </c:pt>
                <c:pt idx="15858">
                  <c:v>0.98599999999999999</c:v>
                </c:pt>
                <c:pt idx="15859">
                  <c:v>0.98599999999999999</c:v>
                </c:pt>
                <c:pt idx="15860">
                  <c:v>0.98599999999999999</c:v>
                </c:pt>
                <c:pt idx="15861">
                  <c:v>0.98599999999999999</c:v>
                </c:pt>
                <c:pt idx="15862">
                  <c:v>0.98599999999999999</c:v>
                </c:pt>
                <c:pt idx="15863">
                  <c:v>0.98599999999999999</c:v>
                </c:pt>
                <c:pt idx="15864">
                  <c:v>0.98599999999999999</c:v>
                </c:pt>
                <c:pt idx="15865">
                  <c:v>0.98599999999999999</c:v>
                </c:pt>
                <c:pt idx="15866">
                  <c:v>0.98599999999999999</c:v>
                </c:pt>
                <c:pt idx="15867">
                  <c:v>0.98599999999999999</c:v>
                </c:pt>
                <c:pt idx="15868">
                  <c:v>0.98599999999999999</c:v>
                </c:pt>
                <c:pt idx="15869">
                  <c:v>0.98599999999999999</c:v>
                </c:pt>
                <c:pt idx="15870">
                  <c:v>0.98599999999999999</c:v>
                </c:pt>
                <c:pt idx="15871">
                  <c:v>0.98599999999999999</c:v>
                </c:pt>
                <c:pt idx="15872">
                  <c:v>0.98599999999999999</c:v>
                </c:pt>
                <c:pt idx="15873">
                  <c:v>0.98599999999999999</c:v>
                </c:pt>
                <c:pt idx="15874">
                  <c:v>0.98599999999999999</c:v>
                </c:pt>
                <c:pt idx="15875">
                  <c:v>0.98599999999999999</c:v>
                </c:pt>
                <c:pt idx="15876">
                  <c:v>0.98599999999999999</c:v>
                </c:pt>
                <c:pt idx="15877">
                  <c:v>0.98599999999999999</c:v>
                </c:pt>
                <c:pt idx="15878">
                  <c:v>0.98599999999999999</c:v>
                </c:pt>
                <c:pt idx="15879">
                  <c:v>0.98599999999999999</c:v>
                </c:pt>
                <c:pt idx="15880">
                  <c:v>0.98599999999999999</c:v>
                </c:pt>
                <c:pt idx="15881">
                  <c:v>0.98599999999999999</c:v>
                </c:pt>
                <c:pt idx="15882">
                  <c:v>0.98599999999999999</c:v>
                </c:pt>
                <c:pt idx="15883">
                  <c:v>0.98599999999999999</c:v>
                </c:pt>
                <c:pt idx="15884">
                  <c:v>0.98599999999999999</c:v>
                </c:pt>
                <c:pt idx="15885">
                  <c:v>0.98599999999999999</c:v>
                </c:pt>
                <c:pt idx="15886">
                  <c:v>0.98599999999999999</c:v>
                </c:pt>
                <c:pt idx="15887">
                  <c:v>0.98599999999999999</c:v>
                </c:pt>
                <c:pt idx="15888">
                  <c:v>0.98599999999999999</c:v>
                </c:pt>
                <c:pt idx="15889">
                  <c:v>0.98599999999999999</c:v>
                </c:pt>
                <c:pt idx="15890">
                  <c:v>0.98599999999999999</c:v>
                </c:pt>
                <c:pt idx="15891">
                  <c:v>0.98599999999999999</c:v>
                </c:pt>
                <c:pt idx="15892">
                  <c:v>0.98599999999999999</c:v>
                </c:pt>
                <c:pt idx="15893">
                  <c:v>0.98599999999999999</c:v>
                </c:pt>
                <c:pt idx="15894">
                  <c:v>0.98599999999999999</c:v>
                </c:pt>
                <c:pt idx="15895">
                  <c:v>0.98599999999999999</c:v>
                </c:pt>
                <c:pt idx="15896">
                  <c:v>0.98599999999999999</c:v>
                </c:pt>
                <c:pt idx="15897">
                  <c:v>0.98599999999999999</c:v>
                </c:pt>
                <c:pt idx="15898">
                  <c:v>0.98599999999999999</c:v>
                </c:pt>
                <c:pt idx="15899">
                  <c:v>0.98599999999999999</c:v>
                </c:pt>
                <c:pt idx="15900">
                  <c:v>0.98599999999999999</c:v>
                </c:pt>
                <c:pt idx="15901">
                  <c:v>0.98599999999999999</c:v>
                </c:pt>
                <c:pt idx="15902">
                  <c:v>0.98599999999999999</c:v>
                </c:pt>
                <c:pt idx="15903">
                  <c:v>0.98599999999999999</c:v>
                </c:pt>
                <c:pt idx="15904">
                  <c:v>0.98599999999999999</c:v>
                </c:pt>
                <c:pt idx="15905">
                  <c:v>0.98599999999999999</c:v>
                </c:pt>
                <c:pt idx="15906">
                  <c:v>0.98599999999999999</c:v>
                </c:pt>
                <c:pt idx="15907">
                  <c:v>0.98599999999999999</c:v>
                </c:pt>
                <c:pt idx="15908">
                  <c:v>0.98599999999999999</c:v>
                </c:pt>
                <c:pt idx="15909">
                  <c:v>0.98599999999999999</c:v>
                </c:pt>
                <c:pt idx="15910">
                  <c:v>0.98599999999999999</c:v>
                </c:pt>
                <c:pt idx="15911">
                  <c:v>0.98599999999999999</c:v>
                </c:pt>
                <c:pt idx="15912">
                  <c:v>0.98599999999999999</c:v>
                </c:pt>
                <c:pt idx="15913">
                  <c:v>0.98599999999999999</c:v>
                </c:pt>
                <c:pt idx="15914">
                  <c:v>0.98599999999999999</c:v>
                </c:pt>
                <c:pt idx="15915">
                  <c:v>0.98599999999999999</c:v>
                </c:pt>
                <c:pt idx="15916">
                  <c:v>0.98599999999999999</c:v>
                </c:pt>
                <c:pt idx="15917">
                  <c:v>0.98599999999999999</c:v>
                </c:pt>
                <c:pt idx="15918">
                  <c:v>0.98599999999999999</c:v>
                </c:pt>
                <c:pt idx="15919">
                  <c:v>0.98599999999999999</c:v>
                </c:pt>
                <c:pt idx="15920">
                  <c:v>0.98599999999999999</c:v>
                </c:pt>
                <c:pt idx="15921">
                  <c:v>0.98599999999999999</c:v>
                </c:pt>
                <c:pt idx="15922">
                  <c:v>0.98599999999999999</c:v>
                </c:pt>
                <c:pt idx="15923">
                  <c:v>0.98599999999999999</c:v>
                </c:pt>
                <c:pt idx="15924">
                  <c:v>0.98599999999999999</c:v>
                </c:pt>
                <c:pt idx="15925">
                  <c:v>0.98599999999999999</c:v>
                </c:pt>
                <c:pt idx="15926">
                  <c:v>0.98599999999999999</c:v>
                </c:pt>
                <c:pt idx="15927">
                  <c:v>0.98599999999999999</c:v>
                </c:pt>
                <c:pt idx="15928">
                  <c:v>0.98599999999999999</c:v>
                </c:pt>
                <c:pt idx="15929">
                  <c:v>0.98599999999999999</c:v>
                </c:pt>
                <c:pt idx="15930">
                  <c:v>0.98599999999999999</c:v>
                </c:pt>
                <c:pt idx="15931">
                  <c:v>0.98599999999999999</c:v>
                </c:pt>
                <c:pt idx="15932">
                  <c:v>0.98599999999999999</c:v>
                </c:pt>
                <c:pt idx="15933">
                  <c:v>0.98599999999999999</c:v>
                </c:pt>
                <c:pt idx="15934">
                  <c:v>0.98599999999999999</c:v>
                </c:pt>
                <c:pt idx="15935">
                  <c:v>0.98599999999999999</c:v>
                </c:pt>
                <c:pt idx="15936">
                  <c:v>0.98599999999999999</c:v>
                </c:pt>
                <c:pt idx="15937">
                  <c:v>0.98599999999999999</c:v>
                </c:pt>
                <c:pt idx="15938">
                  <c:v>0.98599999999999999</c:v>
                </c:pt>
                <c:pt idx="15939">
                  <c:v>0.98599999999999999</c:v>
                </c:pt>
                <c:pt idx="15940">
                  <c:v>0.98599999999999999</c:v>
                </c:pt>
                <c:pt idx="15941">
                  <c:v>0.98599999999999999</c:v>
                </c:pt>
                <c:pt idx="15942">
                  <c:v>0.98599999999999999</c:v>
                </c:pt>
                <c:pt idx="15943">
                  <c:v>0.98599999999999999</c:v>
                </c:pt>
                <c:pt idx="15944">
                  <c:v>0.98599999999999999</c:v>
                </c:pt>
                <c:pt idx="15945">
                  <c:v>0.98599999999999999</c:v>
                </c:pt>
                <c:pt idx="15946">
                  <c:v>0.98599999999999999</c:v>
                </c:pt>
                <c:pt idx="15947">
                  <c:v>0.98599999999999999</c:v>
                </c:pt>
                <c:pt idx="15948">
                  <c:v>0.98599999999999999</c:v>
                </c:pt>
                <c:pt idx="15949">
                  <c:v>0.98599999999999999</c:v>
                </c:pt>
                <c:pt idx="15950">
                  <c:v>0.98599999999999999</c:v>
                </c:pt>
                <c:pt idx="15951">
                  <c:v>0.98599999999999999</c:v>
                </c:pt>
                <c:pt idx="15952">
                  <c:v>0.98599999999999999</c:v>
                </c:pt>
                <c:pt idx="15953">
                  <c:v>0.98599999999999999</c:v>
                </c:pt>
                <c:pt idx="15954">
                  <c:v>0.98599999999999999</c:v>
                </c:pt>
                <c:pt idx="15955">
                  <c:v>0.98599999999999999</c:v>
                </c:pt>
                <c:pt idx="15956">
                  <c:v>0.98599999999999999</c:v>
                </c:pt>
                <c:pt idx="15957">
                  <c:v>0.98599999999999999</c:v>
                </c:pt>
                <c:pt idx="15958">
                  <c:v>0.98599999999999999</c:v>
                </c:pt>
                <c:pt idx="15959">
                  <c:v>0.98599999999999999</c:v>
                </c:pt>
                <c:pt idx="15960">
                  <c:v>0.98599999999999999</c:v>
                </c:pt>
                <c:pt idx="15961">
                  <c:v>0.98599999999999999</c:v>
                </c:pt>
                <c:pt idx="15962">
                  <c:v>0.98599999999999999</c:v>
                </c:pt>
                <c:pt idx="15963">
                  <c:v>0.98599999999999999</c:v>
                </c:pt>
                <c:pt idx="15964">
                  <c:v>0.98599999999999999</c:v>
                </c:pt>
                <c:pt idx="15965">
                  <c:v>0.98599999999999999</c:v>
                </c:pt>
                <c:pt idx="15966">
                  <c:v>0.98599999999999999</c:v>
                </c:pt>
                <c:pt idx="15967">
                  <c:v>0.98599999999999999</c:v>
                </c:pt>
                <c:pt idx="15968">
                  <c:v>0.98599999999999999</c:v>
                </c:pt>
                <c:pt idx="15969">
                  <c:v>0.98599999999999999</c:v>
                </c:pt>
                <c:pt idx="15970">
                  <c:v>0.98599999999999999</c:v>
                </c:pt>
                <c:pt idx="15971">
                  <c:v>0.98599999999999999</c:v>
                </c:pt>
                <c:pt idx="15972">
                  <c:v>0.98599999999999999</c:v>
                </c:pt>
                <c:pt idx="15973">
                  <c:v>0.98599999999999999</c:v>
                </c:pt>
                <c:pt idx="15974">
                  <c:v>0.98599999999999999</c:v>
                </c:pt>
                <c:pt idx="15975">
                  <c:v>0.98599999999999999</c:v>
                </c:pt>
                <c:pt idx="15976">
                  <c:v>0.98599999999999999</c:v>
                </c:pt>
                <c:pt idx="15977">
                  <c:v>0.98599999999999999</c:v>
                </c:pt>
                <c:pt idx="15978">
                  <c:v>0.98599999999999999</c:v>
                </c:pt>
                <c:pt idx="15979">
                  <c:v>0.98599999999999999</c:v>
                </c:pt>
                <c:pt idx="15980">
                  <c:v>0.98599999999999999</c:v>
                </c:pt>
                <c:pt idx="15981">
                  <c:v>0.98599999999999999</c:v>
                </c:pt>
                <c:pt idx="15982">
                  <c:v>0.98599999999999999</c:v>
                </c:pt>
                <c:pt idx="15983">
                  <c:v>0.98599999999999999</c:v>
                </c:pt>
                <c:pt idx="15984">
                  <c:v>0.98599999999999999</c:v>
                </c:pt>
                <c:pt idx="15985">
                  <c:v>0.98599999999999999</c:v>
                </c:pt>
                <c:pt idx="15986">
                  <c:v>0.98599999999999999</c:v>
                </c:pt>
                <c:pt idx="15987">
                  <c:v>0.98599999999999999</c:v>
                </c:pt>
                <c:pt idx="15988">
                  <c:v>0.98599999999999999</c:v>
                </c:pt>
                <c:pt idx="15989">
                  <c:v>0.98499999999999999</c:v>
                </c:pt>
                <c:pt idx="15990">
                  <c:v>0.98499999999999999</c:v>
                </c:pt>
                <c:pt idx="15991">
                  <c:v>0.98499999999999999</c:v>
                </c:pt>
                <c:pt idx="15992">
                  <c:v>0.98499999999999999</c:v>
                </c:pt>
                <c:pt idx="15993">
                  <c:v>0.98499999999999999</c:v>
                </c:pt>
                <c:pt idx="15994">
                  <c:v>0.98499999999999999</c:v>
                </c:pt>
                <c:pt idx="15995">
                  <c:v>0.98499999999999999</c:v>
                </c:pt>
                <c:pt idx="15996">
                  <c:v>0.98499999999999999</c:v>
                </c:pt>
                <c:pt idx="15997">
                  <c:v>0.98499999999999999</c:v>
                </c:pt>
                <c:pt idx="15998">
                  <c:v>0.98499999999999999</c:v>
                </c:pt>
                <c:pt idx="15999">
                  <c:v>0.98499999999999999</c:v>
                </c:pt>
                <c:pt idx="16000">
                  <c:v>0.98499999999999999</c:v>
                </c:pt>
                <c:pt idx="16001">
                  <c:v>0.98499999999999999</c:v>
                </c:pt>
                <c:pt idx="16002">
                  <c:v>0.98499999999999999</c:v>
                </c:pt>
                <c:pt idx="16003">
                  <c:v>0.98499999999999999</c:v>
                </c:pt>
                <c:pt idx="16004">
                  <c:v>0.98499999999999999</c:v>
                </c:pt>
                <c:pt idx="16005">
                  <c:v>0.98499999999999999</c:v>
                </c:pt>
                <c:pt idx="16006">
                  <c:v>0.98499999999999999</c:v>
                </c:pt>
                <c:pt idx="16007">
                  <c:v>0.98499999999999999</c:v>
                </c:pt>
                <c:pt idx="16008">
                  <c:v>0.98499999999999999</c:v>
                </c:pt>
                <c:pt idx="16009">
                  <c:v>0.98499999999999999</c:v>
                </c:pt>
                <c:pt idx="16010">
                  <c:v>0.98499999999999999</c:v>
                </c:pt>
                <c:pt idx="16011">
                  <c:v>0.98499999999999999</c:v>
                </c:pt>
                <c:pt idx="16012">
                  <c:v>0.98499999999999999</c:v>
                </c:pt>
                <c:pt idx="16013">
                  <c:v>0.98499999999999999</c:v>
                </c:pt>
                <c:pt idx="16014">
                  <c:v>0.98499999999999999</c:v>
                </c:pt>
                <c:pt idx="16015">
                  <c:v>0.98499999999999999</c:v>
                </c:pt>
                <c:pt idx="16016">
                  <c:v>0.98499999999999999</c:v>
                </c:pt>
                <c:pt idx="16017">
                  <c:v>0.98499999999999999</c:v>
                </c:pt>
                <c:pt idx="16018">
                  <c:v>0.98499999999999999</c:v>
                </c:pt>
                <c:pt idx="16019">
                  <c:v>0.98499999999999999</c:v>
                </c:pt>
                <c:pt idx="16020">
                  <c:v>0.98499999999999999</c:v>
                </c:pt>
                <c:pt idx="16021">
                  <c:v>0.98499999999999999</c:v>
                </c:pt>
                <c:pt idx="16022">
                  <c:v>0.98499999999999999</c:v>
                </c:pt>
                <c:pt idx="16023">
                  <c:v>0.98499999999999999</c:v>
                </c:pt>
                <c:pt idx="16024">
                  <c:v>0.98499999999999999</c:v>
                </c:pt>
                <c:pt idx="16025">
                  <c:v>0.98499999999999999</c:v>
                </c:pt>
                <c:pt idx="16026">
                  <c:v>0.98499999999999999</c:v>
                </c:pt>
                <c:pt idx="16027">
                  <c:v>0.98499999999999999</c:v>
                </c:pt>
                <c:pt idx="16028">
                  <c:v>0.98499999999999999</c:v>
                </c:pt>
                <c:pt idx="16029">
                  <c:v>0.98499999999999999</c:v>
                </c:pt>
                <c:pt idx="16030">
                  <c:v>0.98499999999999999</c:v>
                </c:pt>
                <c:pt idx="16031">
                  <c:v>0.98499999999999999</c:v>
                </c:pt>
                <c:pt idx="16032">
                  <c:v>0.98499999999999999</c:v>
                </c:pt>
                <c:pt idx="16033">
                  <c:v>0.98499999999999999</c:v>
                </c:pt>
                <c:pt idx="16034">
                  <c:v>0.98499999999999999</c:v>
                </c:pt>
                <c:pt idx="16035">
                  <c:v>0.98499999999999999</c:v>
                </c:pt>
                <c:pt idx="16036">
                  <c:v>0.98499999999999999</c:v>
                </c:pt>
                <c:pt idx="16037">
                  <c:v>0.98499999999999999</c:v>
                </c:pt>
                <c:pt idx="16038">
                  <c:v>0.98499999999999999</c:v>
                </c:pt>
                <c:pt idx="16039">
                  <c:v>0.98499999999999999</c:v>
                </c:pt>
                <c:pt idx="16040">
                  <c:v>0.98499999999999999</c:v>
                </c:pt>
                <c:pt idx="16041">
                  <c:v>0.98499999999999999</c:v>
                </c:pt>
                <c:pt idx="16042">
                  <c:v>0.98499999999999999</c:v>
                </c:pt>
                <c:pt idx="16043">
                  <c:v>0.98499999999999999</c:v>
                </c:pt>
                <c:pt idx="16044">
                  <c:v>0.98499999999999999</c:v>
                </c:pt>
                <c:pt idx="16045">
                  <c:v>0.98499999999999999</c:v>
                </c:pt>
                <c:pt idx="16046">
                  <c:v>0.98499999999999999</c:v>
                </c:pt>
                <c:pt idx="16047">
                  <c:v>0.98499999999999999</c:v>
                </c:pt>
                <c:pt idx="16048">
                  <c:v>0.98499999999999999</c:v>
                </c:pt>
                <c:pt idx="16049">
                  <c:v>0.98499999999999999</c:v>
                </c:pt>
                <c:pt idx="16050">
                  <c:v>0.98499999999999999</c:v>
                </c:pt>
                <c:pt idx="16051">
                  <c:v>0.98499999999999999</c:v>
                </c:pt>
                <c:pt idx="16052">
                  <c:v>0.98499999999999999</c:v>
                </c:pt>
                <c:pt idx="16053">
                  <c:v>0.98499999999999999</c:v>
                </c:pt>
                <c:pt idx="16054">
                  <c:v>0.98499999999999999</c:v>
                </c:pt>
                <c:pt idx="16055">
                  <c:v>0.98499999999999999</c:v>
                </c:pt>
                <c:pt idx="16056">
                  <c:v>0.98499999999999999</c:v>
                </c:pt>
                <c:pt idx="16057">
                  <c:v>0.98499999999999999</c:v>
                </c:pt>
                <c:pt idx="16058">
                  <c:v>0.98499999999999999</c:v>
                </c:pt>
                <c:pt idx="16059">
                  <c:v>0.98499999999999999</c:v>
                </c:pt>
                <c:pt idx="16060">
                  <c:v>0.98499999999999999</c:v>
                </c:pt>
                <c:pt idx="16061">
                  <c:v>0.98499999999999999</c:v>
                </c:pt>
                <c:pt idx="16062">
                  <c:v>0.98499999999999999</c:v>
                </c:pt>
                <c:pt idx="16063">
                  <c:v>0.98499999999999999</c:v>
                </c:pt>
                <c:pt idx="16064">
                  <c:v>0.98499999999999999</c:v>
                </c:pt>
                <c:pt idx="16065">
                  <c:v>0.98499999999999999</c:v>
                </c:pt>
                <c:pt idx="16066">
                  <c:v>0.98499999999999999</c:v>
                </c:pt>
                <c:pt idx="16067">
                  <c:v>0.98499999999999999</c:v>
                </c:pt>
                <c:pt idx="16068">
                  <c:v>0.98499999999999999</c:v>
                </c:pt>
                <c:pt idx="16069">
                  <c:v>0.98499999999999999</c:v>
                </c:pt>
                <c:pt idx="16070">
                  <c:v>0.98499999999999999</c:v>
                </c:pt>
                <c:pt idx="16071">
                  <c:v>0.98499999999999999</c:v>
                </c:pt>
                <c:pt idx="16072">
                  <c:v>0.98499999999999999</c:v>
                </c:pt>
                <c:pt idx="16073">
                  <c:v>0.98499999999999999</c:v>
                </c:pt>
                <c:pt idx="16074">
                  <c:v>0.98499999999999999</c:v>
                </c:pt>
                <c:pt idx="16075">
                  <c:v>0.98499999999999999</c:v>
                </c:pt>
                <c:pt idx="16076">
                  <c:v>0.98499999999999999</c:v>
                </c:pt>
                <c:pt idx="16077">
                  <c:v>0.98499999999999999</c:v>
                </c:pt>
                <c:pt idx="16078">
                  <c:v>0.98499999999999999</c:v>
                </c:pt>
                <c:pt idx="16079">
                  <c:v>0.98499999999999999</c:v>
                </c:pt>
                <c:pt idx="16080">
                  <c:v>0.98499999999999999</c:v>
                </c:pt>
                <c:pt idx="16081">
                  <c:v>0.98499999999999999</c:v>
                </c:pt>
                <c:pt idx="16082">
                  <c:v>0.98499999999999999</c:v>
                </c:pt>
                <c:pt idx="16083">
                  <c:v>0.98499999999999999</c:v>
                </c:pt>
                <c:pt idx="16084">
                  <c:v>0.98499999999999999</c:v>
                </c:pt>
                <c:pt idx="16085">
                  <c:v>0.98499999999999999</c:v>
                </c:pt>
                <c:pt idx="16086">
                  <c:v>0.98499999999999999</c:v>
                </c:pt>
                <c:pt idx="16087">
                  <c:v>0.98499999999999999</c:v>
                </c:pt>
                <c:pt idx="16088">
                  <c:v>0.98499999999999999</c:v>
                </c:pt>
                <c:pt idx="16089">
                  <c:v>0.98499999999999999</c:v>
                </c:pt>
                <c:pt idx="16090">
                  <c:v>0.98499999999999999</c:v>
                </c:pt>
                <c:pt idx="16091">
                  <c:v>0.98499999999999999</c:v>
                </c:pt>
                <c:pt idx="16092">
                  <c:v>0.98499999999999999</c:v>
                </c:pt>
                <c:pt idx="16093">
                  <c:v>0.98499999999999999</c:v>
                </c:pt>
                <c:pt idx="16094">
                  <c:v>0.98499999999999999</c:v>
                </c:pt>
                <c:pt idx="16095">
                  <c:v>0.98499999999999999</c:v>
                </c:pt>
                <c:pt idx="16096">
                  <c:v>0.98499999999999999</c:v>
                </c:pt>
                <c:pt idx="16097">
                  <c:v>0.98499999999999999</c:v>
                </c:pt>
                <c:pt idx="16098">
                  <c:v>0.98499999999999999</c:v>
                </c:pt>
                <c:pt idx="16099">
                  <c:v>0.98499999999999999</c:v>
                </c:pt>
                <c:pt idx="16100">
                  <c:v>0.98499999999999999</c:v>
                </c:pt>
                <c:pt idx="16101">
                  <c:v>0.98499999999999999</c:v>
                </c:pt>
                <c:pt idx="16102">
                  <c:v>0.98499999999999999</c:v>
                </c:pt>
                <c:pt idx="16103">
                  <c:v>0.98499999999999999</c:v>
                </c:pt>
                <c:pt idx="16104">
                  <c:v>0.98499999999999999</c:v>
                </c:pt>
                <c:pt idx="16105">
                  <c:v>0.98499999999999999</c:v>
                </c:pt>
                <c:pt idx="16106">
                  <c:v>0.98499999999999999</c:v>
                </c:pt>
                <c:pt idx="16107">
                  <c:v>0.98499999999999999</c:v>
                </c:pt>
                <c:pt idx="16108">
                  <c:v>0.98499999999999999</c:v>
                </c:pt>
                <c:pt idx="16109">
                  <c:v>0.98499999999999999</c:v>
                </c:pt>
                <c:pt idx="16110">
                  <c:v>0.98499999999999999</c:v>
                </c:pt>
                <c:pt idx="16111">
                  <c:v>0.98499999999999999</c:v>
                </c:pt>
                <c:pt idx="16112">
                  <c:v>0.98499999999999999</c:v>
                </c:pt>
                <c:pt idx="16113">
                  <c:v>0.98499999999999999</c:v>
                </c:pt>
                <c:pt idx="16114">
                  <c:v>0.98499999999999999</c:v>
                </c:pt>
                <c:pt idx="16115">
                  <c:v>0.98499999999999999</c:v>
                </c:pt>
                <c:pt idx="16116">
                  <c:v>0.98499999999999999</c:v>
                </c:pt>
                <c:pt idx="16117">
                  <c:v>0.98499999999999999</c:v>
                </c:pt>
                <c:pt idx="16118">
                  <c:v>0.98499999999999999</c:v>
                </c:pt>
                <c:pt idx="16119">
                  <c:v>0.98499999999999999</c:v>
                </c:pt>
                <c:pt idx="16120">
                  <c:v>0.98499999999999999</c:v>
                </c:pt>
                <c:pt idx="16121">
                  <c:v>0.98499999999999999</c:v>
                </c:pt>
                <c:pt idx="16122">
                  <c:v>0.98499999999999999</c:v>
                </c:pt>
                <c:pt idx="16123">
                  <c:v>0.98499999999999999</c:v>
                </c:pt>
                <c:pt idx="16124">
                  <c:v>0.98499999999999999</c:v>
                </c:pt>
                <c:pt idx="16125">
                  <c:v>0.98499999999999999</c:v>
                </c:pt>
                <c:pt idx="16126">
                  <c:v>0.98499999999999999</c:v>
                </c:pt>
                <c:pt idx="16127">
                  <c:v>0.98499999999999999</c:v>
                </c:pt>
                <c:pt idx="16128">
                  <c:v>0.98499999999999999</c:v>
                </c:pt>
                <c:pt idx="16129">
                  <c:v>0.98499999999999999</c:v>
                </c:pt>
                <c:pt idx="16130">
                  <c:v>0.98499999999999999</c:v>
                </c:pt>
                <c:pt idx="16131">
                  <c:v>0.98499999999999999</c:v>
                </c:pt>
                <c:pt idx="16132">
                  <c:v>0.98499999999999999</c:v>
                </c:pt>
                <c:pt idx="16133">
                  <c:v>0.98499999999999999</c:v>
                </c:pt>
                <c:pt idx="16134">
                  <c:v>0.98499999999999999</c:v>
                </c:pt>
                <c:pt idx="16135">
                  <c:v>0.98499999999999999</c:v>
                </c:pt>
                <c:pt idx="16136">
                  <c:v>0.98499999999999999</c:v>
                </c:pt>
                <c:pt idx="16137">
                  <c:v>0.98499999999999999</c:v>
                </c:pt>
                <c:pt idx="16138">
                  <c:v>0.98499999999999999</c:v>
                </c:pt>
                <c:pt idx="16139">
                  <c:v>0.98499999999999999</c:v>
                </c:pt>
                <c:pt idx="16140">
                  <c:v>0.98499999999999999</c:v>
                </c:pt>
                <c:pt idx="16141">
                  <c:v>0.98499999999999999</c:v>
                </c:pt>
                <c:pt idx="16142">
                  <c:v>0.98499999999999999</c:v>
                </c:pt>
                <c:pt idx="16143">
                  <c:v>0.98499999999999999</c:v>
                </c:pt>
                <c:pt idx="16144">
                  <c:v>0.98499999999999999</c:v>
                </c:pt>
                <c:pt idx="16145">
                  <c:v>0.98499999999999999</c:v>
                </c:pt>
                <c:pt idx="16146">
                  <c:v>0.98399999999999999</c:v>
                </c:pt>
                <c:pt idx="16147">
                  <c:v>0.98399999999999999</c:v>
                </c:pt>
                <c:pt idx="16148">
                  <c:v>0.98399999999999999</c:v>
                </c:pt>
                <c:pt idx="16149">
                  <c:v>0.98399999999999999</c:v>
                </c:pt>
                <c:pt idx="16150">
                  <c:v>0.98399999999999999</c:v>
                </c:pt>
                <c:pt idx="16151">
                  <c:v>0.98399999999999999</c:v>
                </c:pt>
                <c:pt idx="16152">
                  <c:v>0.98399999999999999</c:v>
                </c:pt>
                <c:pt idx="16153">
                  <c:v>0.98399999999999999</c:v>
                </c:pt>
                <c:pt idx="16154">
                  <c:v>0.98399999999999999</c:v>
                </c:pt>
                <c:pt idx="16155">
                  <c:v>0.98399999999999999</c:v>
                </c:pt>
                <c:pt idx="16156">
                  <c:v>0.98399999999999999</c:v>
                </c:pt>
                <c:pt idx="16157">
                  <c:v>0.98399999999999999</c:v>
                </c:pt>
                <c:pt idx="16158">
                  <c:v>0.98399999999999999</c:v>
                </c:pt>
                <c:pt idx="16159">
                  <c:v>0.98399999999999999</c:v>
                </c:pt>
                <c:pt idx="16160">
                  <c:v>0.98399999999999999</c:v>
                </c:pt>
                <c:pt idx="16161">
                  <c:v>0.98399999999999999</c:v>
                </c:pt>
                <c:pt idx="16162">
                  <c:v>0.98399999999999999</c:v>
                </c:pt>
                <c:pt idx="16163">
                  <c:v>0.98399999999999999</c:v>
                </c:pt>
                <c:pt idx="16164">
                  <c:v>0.98399999999999999</c:v>
                </c:pt>
                <c:pt idx="16165">
                  <c:v>0.98399999999999999</c:v>
                </c:pt>
                <c:pt idx="16166">
                  <c:v>0.98399999999999999</c:v>
                </c:pt>
                <c:pt idx="16167">
                  <c:v>0.98399999999999999</c:v>
                </c:pt>
                <c:pt idx="16168">
                  <c:v>0.98399999999999999</c:v>
                </c:pt>
                <c:pt idx="16169">
                  <c:v>0.98399999999999999</c:v>
                </c:pt>
                <c:pt idx="16170">
                  <c:v>0.98399999999999999</c:v>
                </c:pt>
                <c:pt idx="16171">
                  <c:v>0.98399999999999999</c:v>
                </c:pt>
                <c:pt idx="16172">
                  <c:v>0.98399999999999999</c:v>
                </c:pt>
                <c:pt idx="16173">
                  <c:v>0.98399999999999999</c:v>
                </c:pt>
                <c:pt idx="16174">
                  <c:v>0.98399999999999999</c:v>
                </c:pt>
                <c:pt idx="16175">
                  <c:v>0.98399999999999999</c:v>
                </c:pt>
                <c:pt idx="16176">
                  <c:v>0.98399999999999999</c:v>
                </c:pt>
                <c:pt idx="16177">
                  <c:v>0.98399999999999999</c:v>
                </c:pt>
                <c:pt idx="16178">
                  <c:v>0.98399999999999999</c:v>
                </c:pt>
                <c:pt idx="16179">
                  <c:v>0.98399999999999999</c:v>
                </c:pt>
                <c:pt idx="16180">
                  <c:v>0.98399999999999999</c:v>
                </c:pt>
                <c:pt idx="16181">
                  <c:v>0.98399999999999999</c:v>
                </c:pt>
                <c:pt idx="16182">
                  <c:v>0.98399999999999999</c:v>
                </c:pt>
                <c:pt idx="16183">
                  <c:v>0.98399999999999999</c:v>
                </c:pt>
                <c:pt idx="16184">
                  <c:v>0.98399999999999999</c:v>
                </c:pt>
                <c:pt idx="16185">
                  <c:v>0.98399999999999999</c:v>
                </c:pt>
                <c:pt idx="16186">
                  <c:v>0.98399999999999999</c:v>
                </c:pt>
                <c:pt idx="16187">
                  <c:v>0.98399999999999999</c:v>
                </c:pt>
                <c:pt idx="16188">
                  <c:v>0.98399999999999999</c:v>
                </c:pt>
                <c:pt idx="16189">
                  <c:v>0.98399999999999999</c:v>
                </c:pt>
                <c:pt idx="16190">
                  <c:v>0.98399999999999999</c:v>
                </c:pt>
                <c:pt idx="16191">
                  <c:v>0.98399999999999999</c:v>
                </c:pt>
                <c:pt idx="16192">
                  <c:v>0.98399999999999999</c:v>
                </c:pt>
                <c:pt idx="16193">
                  <c:v>0.98399999999999999</c:v>
                </c:pt>
                <c:pt idx="16194">
                  <c:v>0.98399999999999999</c:v>
                </c:pt>
                <c:pt idx="16195">
                  <c:v>0.98399999999999999</c:v>
                </c:pt>
                <c:pt idx="16196">
                  <c:v>0.98399999999999999</c:v>
                </c:pt>
                <c:pt idx="16197">
                  <c:v>0.98399999999999999</c:v>
                </c:pt>
                <c:pt idx="16198">
                  <c:v>0.98399999999999999</c:v>
                </c:pt>
                <c:pt idx="16199">
                  <c:v>0.98399999999999999</c:v>
                </c:pt>
                <c:pt idx="16200">
                  <c:v>0.98399999999999999</c:v>
                </c:pt>
                <c:pt idx="16201">
                  <c:v>0.98399999999999999</c:v>
                </c:pt>
                <c:pt idx="16202">
                  <c:v>0.98399999999999999</c:v>
                </c:pt>
                <c:pt idx="16203">
                  <c:v>0.98399999999999999</c:v>
                </c:pt>
                <c:pt idx="16204">
                  <c:v>0.98399999999999999</c:v>
                </c:pt>
                <c:pt idx="16205">
                  <c:v>0.98399999999999999</c:v>
                </c:pt>
                <c:pt idx="16206">
                  <c:v>0.98399999999999999</c:v>
                </c:pt>
                <c:pt idx="16207">
                  <c:v>0.98399999999999999</c:v>
                </c:pt>
                <c:pt idx="16208">
                  <c:v>0.98399999999999999</c:v>
                </c:pt>
                <c:pt idx="16209">
                  <c:v>0.98399999999999999</c:v>
                </c:pt>
                <c:pt idx="16210">
                  <c:v>0.98399999999999999</c:v>
                </c:pt>
                <c:pt idx="16211">
                  <c:v>0.98399999999999999</c:v>
                </c:pt>
                <c:pt idx="16212">
                  <c:v>0.98399999999999999</c:v>
                </c:pt>
                <c:pt idx="16213">
                  <c:v>0.98399999999999999</c:v>
                </c:pt>
                <c:pt idx="16214">
                  <c:v>0.98399999999999999</c:v>
                </c:pt>
                <c:pt idx="16215">
                  <c:v>0.98399999999999999</c:v>
                </c:pt>
                <c:pt idx="16216">
                  <c:v>0.98399999999999999</c:v>
                </c:pt>
                <c:pt idx="16217">
                  <c:v>0.98399999999999999</c:v>
                </c:pt>
                <c:pt idx="16218">
                  <c:v>0.98399999999999999</c:v>
                </c:pt>
                <c:pt idx="16219">
                  <c:v>0.98399999999999999</c:v>
                </c:pt>
                <c:pt idx="16220">
                  <c:v>0.98399999999999999</c:v>
                </c:pt>
                <c:pt idx="16221">
                  <c:v>0.98399999999999999</c:v>
                </c:pt>
                <c:pt idx="16222">
                  <c:v>0.98399999999999999</c:v>
                </c:pt>
                <c:pt idx="16223">
                  <c:v>0.98399999999999999</c:v>
                </c:pt>
                <c:pt idx="16224">
                  <c:v>0.98399999999999999</c:v>
                </c:pt>
                <c:pt idx="16225">
                  <c:v>0.98399999999999999</c:v>
                </c:pt>
                <c:pt idx="16226">
                  <c:v>0.98399999999999999</c:v>
                </c:pt>
                <c:pt idx="16227">
                  <c:v>0.98399999999999999</c:v>
                </c:pt>
                <c:pt idx="16228">
                  <c:v>0.98399999999999999</c:v>
                </c:pt>
                <c:pt idx="16229">
                  <c:v>0.98399999999999999</c:v>
                </c:pt>
                <c:pt idx="16230">
                  <c:v>0.98399999999999999</c:v>
                </c:pt>
                <c:pt idx="16231">
                  <c:v>0.98399999999999999</c:v>
                </c:pt>
                <c:pt idx="16232">
                  <c:v>0.98399999999999999</c:v>
                </c:pt>
                <c:pt idx="16233">
                  <c:v>0.98399999999999999</c:v>
                </c:pt>
                <c:pt idx="16234">
                  <c:v>0.98399999999999999</c:v>
                </c:pt>
                <c:pt idx="16235">
                  <c:v>0.98399999999999999</c:v>
                </c:pt>
                <c:pt idx="16236">
                  <c:v>0.98399999999999999</c:v>
                </c:pt>
                <c:pt idx="16237">
                  <c:v>0.98399999999999999</c:v>
                </c:pt>
                <c:pt idx="16238">
                  <c:v>0.98399999999999999</c:v>
                </c:pt>
                <c:pt idx="16239">
                  <c:v>0.98399999999999999</c:v>
                </c:pt>
                <c:pt idx="16240">
                  <c:v>0.98399999999999999</c:v>
                </c:pt>
                <c:pt idx="16241">
                  <c:v>0.98399999999999999</c:v>
                </c:pt>
                <c:pt idx="16242">
                  <c:v>0.98399999999999999</c:v>
                </c:pt>
                <c:pt idx="16243">
                  <c:v>0.98399999999999999</c:v>
                </c:pt>
                <c:pt idx="16244">
                  <c:v>0.98399999999999999</c:v>
                </c:pt>
                <c:pt idx="16245">
                  <c:v>0.98399999999999999</c:v>
                </c:pt>
                <c:pt idx="16246">
                  <c:v>0.98399999999999999</c:v>
                </c:pt>
                <c:pt idx="16247">
                  <c:v>0.98399999999999999</c:v>
                </c:pt>
                <c:pt idx="16248">
                  <c:v>0.98399999999999999</c:v>
                </c:pt>
                <c:pt idx="16249">
                  <c:v>0.98399999999999999</c:v>
                </c:pt>
                <c:pt idx="16250">
                  <c:v>0.98399999999999999</c:v>
                </c:pt>
                <c:pt idx="16251">
                  <c:v>0.98399999999999999</c:v>
                </c:pt>
                <c:pt idx="16252">
                  <c:v>0.98399999999999999</c:v>
                </c:pt>
                <c:pt idx="16253">
                  <c:v>0.98399999999999999</c:v>
                </c:pt>
                <c:pt idx="16254">
                  <c:v>0.98399999999999999</c:v>
                </c:pt>
                <c:pt idx="16255">
                  <c:v>0.98399999999999999</c:v>
                </c:pt>
                <c:pt idx="16256">
                  <c:v>0.98399999999999999</c:v>
                </c:pt>
                <c:pt idx="16257">
                  <c:v>0.98399999999999999</c:v>
                </c:pt>
                <c:pt idx="16258">
                  <c:v>0.98399999999999999</c:v>
                </c:pt>
                <c:pt idx="16259">
                  <c:v>0.98399999999999999</c:v>
                </c:pt>
                <c:pt idx="16260">
                  <c:v>0.98399999999999999</c:v>
                </c:pt>
                <c:pt idx="16261">
                  <c:v>0.98399999999999999</c:v>
                </c:pt>
                <c:pt idx="16262">
                  <c:v>0.98399999999999999</c:v>
                </c:pt>
                <c:pt idx="16263">
                  <c:v>0.98399999999999999</c:v>
                </c:pt>
                <c:pt idx="16264">
                  <c:v>0.98399999999999999</c:v>
                </c:pt>
                <c:pt idx="16265">
                  <c:v>0.98399999999999999</c:v>
                </c:pt>
                <c:pt idx="16266">
                  <c:v>0.98399999999999999</c:v>
                </c:pt>
                <c:pt idx="16267">
                  <c:v>0.98399999999999999</c:v>
                </c:pt>
                <c:pt idx="16268">
                  <c:v>0.98399999999999999</c:v>
                </c:pt>
                <c:pt idx="16269">
                  <c:v>0.98399999999999999</c:v>
                </c:pt>
                <c:pt idx="16270">
                  <c:v>0.98399999999999999</c:v>
                </c:pt>
                <c:pt idx="16271">
                  <c:v>0.98399999999999999</c:v>
                </c:pt>
                <c:pt idx="16272">
                  <c:v>0.98399999999999999</c:v>
                </c:pt>
                <c:pt idx="16273">
                  <c:v>0.98399999999999999</c:v>
                </c:pt>
                <c:pt idx="16274">
                  <c:v>0.98399999999999999</c:v>
                </c:pt>
                <c:pt idx="16275">
                  <c:v>0.98399999999999999</c:v>
                </c:pt>
                <c:pt idx="16276">
                  <c:v>0.98399999999999999</c:v>
                </c:pt>
                <c:pt idx="16277">
                  <c:v>0.98399999999999999</c:v>
                </c:pt>
                <c:pt idx="16278">
                  <c:v>0.98399999999999999</c:v>
                </c:pt>
                <c:pt idx="16279">
                  <c:v>0.98399999999999999</c:v>
                </c:pt>
                <c:pt idx="16280">
                  <c:v>0.98399999999999999</c:v>
                </c:pt>
                <c:pt idx="16281">
                  <c:v>0.98399999999999999</c:v>
                </c:pt>
                <c:pt idx="16282">
                  <c:v>0.98399999999999999</c:v>
                </c:pt>
                <c:pt idx="16283">
                  <c:v>0.98399999999999999</c:v>
                </c:pt>
                <c:pt idx="16284">
                  <c:v>0.98399999999999999</c:v>
                </c:pt>
                <c:pt idx="16285">
                  <c:v>0.98399999999999999</c:v>
                </c:pt>
                <c:pt idx="16286">
                  <c:v>0.98399999999999999</c:v>
                </c:pt>
                <c:pt idx="16287">
                  <c:v>0.98399999999999999</c:v>
                </c:pt>
                <c:pt idx="16288">
                  <c:v>0.98399999999999999</c:v>
                </c:pt>
                <c:pt idx="16289">
                  <c:v>0.98399999999999999</c:v>
                </c:pt>
                <c:pt idx="16290">
                  <c:v>0.98399999999999999</c:v>
                </c:pt>
                <c:pt idx="16291">
                  <c:v>0.98399999999999999</c:v>
                </c:pt>
                <c:pt idx="16292">
                  <c:v>0.98399999999999999</c:v>
                </c:pt>
                <c:pt idx="16293">
                  <c:v>0.98399999999999999</c:v>
                </c:pt>
                <c:pt idx="16294">
                  <c:v>0.98399999999999999</c:v>
                </c:pt>
                <c:pt idx="16295">
                  <c:v>0.98399999999999999</c:v>
                </c:pt>
                <c:pt idx="16296">
                  <c:v>0.98399999999999999</c:v>
                </c:pt>
                <c:pt idx="16297">
                  <c:v>0.98399999999999999</c:v>
                </c:pt>
                <c:pt idx="16298">
                  <c:v>0.98399999999999999</c:v>
                </c:pt>
                <c:pt idx="16299">
                  <c:v>0.98399999999999999</c:v>
                </c:pt>
                <c:pt idx="16300">
                  <c:v>0.98399999999999999</c:v>
                </c:pt>
                <c:pt idx="16301">
                  <c:v>0.98399999999999999</c:v>
                </c:pt>
                <c:pt idx="16302">
                  <c:v>0.98399999999999999</c:v>
                </c:pt>
                <c:pt idx="16303">
                  <c:v>0.98399999999999999</c:v>
                </c:pt>
                <c:pt idx="16304">
                  <c:v>0.98399999999999999</c:v>
                </c:pt>
                <c:pt idx="16305">
                  <c:v>0.98399999999999999</c:v>
                </c:pt>
                <c:pt idx="16306">
                  <c:v>0.98399999999999999</c:v>
                </c:pt>
                <c:pt idx="16307">
                  <c:v>0.98399999999999999</c:v>
                </c:pt>
                <c:pt idx="16308">
                  <c:v>0.98399999999999999</c:v>
                </c:pt>
                <c:pt idx="16309">
                  <c:v>0.98399999999999999</c:v>
                </c:pt>
                <c:pt idx="16310">
                  <c:v>0.98399999999999999</c:v>
                </c:pt>
                <c:pt idx="16311">
                  <c:v>0.98399999999999999</c:v>
                </c:pt>
                <c:pt idx="16312">
                  <c:v>0.98399999999999999</c:v>
                </c:pt>
                <c:pt idx="16313">
                  <c:v>0.98399999999999999</c:v>
                </c:pt>
                <c:pt idx="16314">
                  <c:v>0.98399999999999999</c:v>
                </c:pt>
                <c:pt idx="16315">
                  <c:v>0.98399999999999999</c:v>
                </c:pt>
                <c:pt idx="16316">
                  <c:v>0.98399999999999999</c:v>
                </c:pt>
                <c:pt idx="16317">
                  <c:v>0.98399999999999999</c:v>
                </c:pt>
                <c:pt idx="16318">
                  <c:v>0.98399999999999999</c:v>
                </c:pt>
                <c:pt idx="16319">
                  <c:v>0.98399999999999999</c:v>
                </c:pt>
                <c:pt idx="16320">
                  <c:v>0.98399999999999999</c:v>
                </c:pt>
                <c:pt idx="16321">
                  <c:v>0.98399999999999999</c:v>
                </c:pt>
                <c:pt idx="16322">
                  <c:v>0.98399999999999999</c:v>
                </c:pt>
                <c:pt idx="16323">
                  <c:v>0.98399999999999999</c:v>
                </c:pt>
                <c:pt idx="16324">
                  <c:v>0.98399999999999999</c:v>
                </c:pt>
                <c:pt idx="16325">
                  <c:v>0.98399999999999999</c:v>
                </c:pt>
                <c:pt idx="16326">
                  <c:v>0.98399999999999999</c:v>
                </c:pt>
                <c:pt idx="16327">
                  <c:v>0.98399999999999999</c:v>
                </c:pt>
                <c:pt idx="16328">
                  <c:v>0.98399999999999999</c:v>
                </c:pt>
                <c:pt idx="16329">
                  <c:v>0.98399999999999999</c:v>
                </c:pt>
                <c:pt idx="16330">
                  <c:v>0.98399999999999999</c:v>
                </c:pt>
                <c:pt idx="16331">
                  <c:v>0.98399999999999999</c:v>
                </c:pt>
                <c:pt idx="16332">
                  <c:v>0.98399999999999999</c:v>
                </c:pt>
                <c:pt idx="16333">
                  <c:v>0.98399999999999999</c:v>
                </c:pt>
                <c:pt idx="16334">
                  <c:v>0.98399999999999999</c:v>
                </c:pt>
                <c:pt idx="16335">
                  <c:v>0.98399999999999999</c:v>
                </c:pt>
                <c:pt idx="16336">
                  <c:v>0.98399999999999999</c:v>
                </c:pt>
                <c:pt idx="16337">
                  <c:v>0.98399999999999999</c:v>
                </c:pt>
                <c:pt idx="16338">
                  <c:v>0.98399999999999999</c:v>
                </c:pt>
                <c:pt idx="16339">
                  <c:v>0.98399999999999999</c:v>
                </c:pt>
                <c:pt idx="16340">
                  <c:v>0.98399999999999999</c:v>
                </c:pt>
                <c:pt idx="16341">
                  <c:v>0.98399999999999999</c:v>
                </c:pt>
                <c:pt idx="16342">
                  <c:v>0.98399999999999999</c:v>
                </c:pt>
                <c:pt idx="16343">
                  <c:v>0.98399999999999999</c:v>
                </c:pt>
                <c:pt idx="16344">
                  <c:v>0.98399999999999999</c:v>
                </c:pt>
                <c:pt idx="16345">
                  <c:v>0.98399999999999999</c:v>
                </c:pt>
                <c:pt idx="16346">
                  <c:v>0.98399999999999999</c:v>
                </c:pt>
                <c:pt idx="16347">
                  <c:v>0.98299999999999998</c:v>
                </c:pt>
                <c:pt idx="16348">
                  <c:v>0.98299999999999998</c:v>
                </c:pt>
                <c:pt idx="16349">
                  <c:v>0.98299999999999998</c:v>
                </c:pt>
                <c:pt idx="16350">
                  <c:v>0.98299999999999998</c:v>
                </c:pt>
                <c:pt idx="16351">
                  <c:v>0.98299999999999998</c:v>
                </c:pt>
                <c:pt idx="16352">
                  <c:v>0.98299999999999998</c:v>
                </c:pt>
                <c:pt idx="16353">
                  <c:v>0.98299999999999998</c:v>
                </c:pt>
                <c:pt idx="16354">
                  <c:v>0.98299999999999998</c:v>
                </c:pt>
                <c:pt idx="16355">
                  <c:v>0.98299999999999998</c:v>
                </c:pt>
                <c:pt idx="16356">
                  <c:v>0.98299999999999998</c:v>
                </c:pt>
                <c:pt idx="16357">
                  <c:v>0.98299999999999998</c:v>
                </c:pt>
                <c:pt idx="16358">
                  <c:v>0.98299999999999998</c:v>
                </c:pt>
                <c:pt idx="16359">
                  <c:v>0.98299999999999998</c:v>
                </c:pt>
                <c:pt idx="16360">
                  <c:v>0.98299999999999998</c:v>
                </c:pt>
                <c:pt idx="16361">
                  <c:v>0.98299999999999998</c:v>
                </c:pt>
                <c:pt idx="16362">
                  <c:v>0.98299999999999998</c:v>
                </c:pt>
                <c:pt idx="16363">
                  <c:v>0.98299999999999998</c:v>
                </c:pt>
                <c:pt idx="16364">
                  <c:v>0.98299999999999998</c:v>
                </c:pt>
                <c:pt idx="16365">
                  <c:v>0.98299999999999998</c:v>
                </c:pt>
                <c:pt idx="16366">
                  <c:v>0.98299999999999998</c:v>
                </c:pt>
                <c:pt idx="16367">
                  <c:v>0.98299999999999998</c:v>
                </c:pt>
                <c:pt idx="16368">
                  <c:v>0.98299999999999998</c:v>
                </c:pt>
                <c:pt idx="16369">
                  <c:v>0.98299999999999998</c:v>
                </c:pt>
                <c:pt idx="16370">
                  <c:v>0.98299999999999998</c:v>
                </c:pt>
                <c:pt idx="16371">
                  <c:v>0.98299999999999998</c:v>
                </c:pt>
                <c:pt idx="16372">
                  <c:v>0.98299999999999998</c:v>
                </c:pt>
                <c:pt idx="16373">
                  <c:v>0.98299999999999998</c:v>
                </c:pt>
                <c:pt idx="16374">
                  <c:v>0.98299999999999998</c:v>
                </c:pt>
                <c:pt idx="16375">
                  <c:v>0.98299999999999998</c:v>
                </c:pt>
                <c:pt idx="16376">
                  <c:v>0.98299999999999998</c:v>
                </c:pt>
                <c:pt idx="16377">
                  <c:v>0.98299999999999998</c:v>
                </c:pt>
                <c:pt idx="16378">
                  <c:v>0.98299999999999998</c:v>
                </c:pt>
                <c:pt idx="16379">
                  <c:v>0.98299999999999998</c:v>
                </c:pt>
                <c:pt idx="16380">
                  <c:v>0.98299999999999998</c:v>
                </c:pt>
                <c:pt idx="16381">
                  <c:v>0.98299999999999998</c:v>
                </c:pt>
                <c:pt idx="16382">
                  <c:v>0.98299999999999998</c:v>
                </c:pt>
                <c:pt idx="16383">
                  <c:v>0.98299999999999998</c:v>
                </c:pt>
                <c:pt idx="16384">
                  <c:v>0.98299999999999998</c:v>
                </c:pt>
                <c:pt idx="16385">
                  <c:v>0.98299999999999998</c:v>
                </c:pt>
                <c:pt idx="16386">
                  <c:v>0.98299999999999998</c:v>
                </c:pt>
                <c:pt idx="16387">
                  <c:v>0.98299999999999998</c:v>
                </c:pt>
                <c:pt idx="16388">
                  <c:v>0.98299999999999998</c:v>
                </c:pt>
                <c:pt idx="16389">
                  <c:v>0.98299999999999998</c:v>
                </c:pt>
                <c:pt idx="16390">
                  <c:v>0.98299999999999998</c:v>
                </c:pt>
                <c:pt idx="16391">
                  <c:v>0.98299999999999998</c:v>
                </c:pt>
                <c:pt idx="16392">
                  <c:v>0.98299999999999998</c:v>
                </c:pt>
                <c:pt idx="16393">
                  <c:v>0.98299999999999998</c:v>
                </c:pt>
                <c:pt idx="16394">
                  <c:v>0.98299999999999998</c:v>
                </c:pt>
                <c:pt idx="16395">
                  <c:v>0.98299999999999998</c:v>
                </c:pt>
                <c:pt idx="16396">
                  <c:v>0.98299999999999998</c:v>
                </c:pt>
                <c:pt idx="16397">
                  <c:v>0.98299999999999998</c:v>
                </c:pt>
                <c:pt idx="16398">
                  <c:v>0.98299999999999998</c:v>
                </c:pt>
                <c:pt idx="16399">
                  <c:v>0.98299999999999998</c:v>
                </c:pt>
                <c:pt idx="16400">
                  <c:v>0.98299999999999998</c:v>
                </c:pt>
                <c:pt idx="16401">
                  <c:v>0.98299999999999998</c:v>
                </c:pt>
                <c:pt idx="16402">
                  <c:v>0.98299999999999998</c:v>
                </c:pt>
                <c:pt idx="16403">
                  <c:v>0.98299999999999998</c:v>
                </c:pt>
                <c:pt idx="16404">
                  <c:v>0.98299999999999998</c:v>
                </c:pt>
                <c:pt idx="16405">
                  <c:v>0.98299999999999998</c:v>
                </c:pt>
                <c:pt idx="16406">
                  <c:v>0.98299999999999998</c:v>
                </c:pt>
                <c:pt idx="16407">
                  <c:v>0.98299999999999998</c:v>
                </c:pt>
                <c:pt idx="16408">
                  <c:v>0.98299999999999998</c:v>
                </c:pt>
                <c:pt idx="16409">
                  <c:v>0.98299999999999998</c:v>
                </c:pt>
                <c:pt idx="16410">
                  <c:v>0.98299999999999998</c:v>
                </c:pt>
                <c:pt idx="16411">
                  <c:v>0.98299999999999998</c:v>
                </c:pt>
                <c:pt idx="16412">
                  <c:v>0.98299999999999998</c:v>
                </c:pt>
                <c:pt idx="16413">
                  <c:v>0.98299999999999998</c:v>
                </c:pt>
                <c:pt idx="16414">
                  <c:v>0.98299999999999998</c:v>
                </c:pt>
                <c:pt idx="16415">
                  <c:v>0.98299999999999998</c:v>
                </c:pt>
                <c:pt idx="16416">
                  <c:v>0.98299999999999998</c:v>
                </c:pt>
                <c:pt idx="16417">
                  <c:v>0.98299999999999998</c:v>
                </c:pt>
                <c:pt idx="16418">
                  <c:v>0.98299999999999998</c:v>
                </c:pt>
                <c:pt idx="16419">
                  <c:v>0.98299999999999998</c:v>
                </c:pt>
                <c:pt idx="16420">
                  <c:v>0.98299999999999998</c:v>
                </c:pt>
                <c:pt idx="16421">
                  <c:v>0.98299999999999998</c:v>
                </c:pt>
                <c:pt idx="16422">
                  <c:v>0.98299999999999998</c:v>
                </c:pt>
                <c:pt idx="16423">
                  <c:v>0.98299999999999998</c:v>
                </c:pt>
                <c:pt idx="16424">
                  <c:v>0.98299999999999998</c:v>
                </c:pt>
                <c:pt idx="16425">
                  <c:v>0.98299999999999998</c:v>
                </c:pt>
                <c:pt idx="16426">
                  <c:v>0.98299999999999998</c:v>
                </c:pt>
                <c:pt idx="16427">
                  <c:v>0.98299999999999998</c:v>
                </c:pt>
                <c:pt idx="16428">
                  <c:v>0.98299999999999998</c:v>
                </c:pt>
                <c:pt idx="16429">
                  <c:v>0.98299999999999998</c:v>
                </c:pt>
                <c:pt idx="16430">
                  <c:v>0.98299999999999998</c:v>
                </c:pt>
                <c:pt idx="16431">
                  <c:v>0.98299999999999998</c:v>
                </c:pt>
                <c:pt idx="16432">
                  <c:v>0.98299999999999998</c:v>
                </c:pt>
                <c:pt idx="16433">
                  <c:v>0.98299999999999998</c:v>
                </c:pt>
                <c:pt idx="16434">
                  <c:v>0.98299999999999998</c:v>
                </c:pt>
                <c:pt idx="16435">
                  <c:v>0.98299999999999998</c:v>
                </c:pt>
                <c:pt idx="16436">
                  <c:v>0.98299999999999998</c:v>
                </c:pt>
                <c:pt idx="16437">
                  <c:v>0.98299999999999998</c:v>
                </c:pt>
                <c:pt idx="16438">
                  <c:v>0.98299999999999998</c:v>
                </c:pt>
                <c:pt idx="16439">
                  <c:v>0.98299999999999998</c:v>
                </c:pt>
                <c:pt idx="16440">
                  <c:v>0.98299999999999998</c:v>
                </c:pt>
                <c:pt idx="16441">
                  <c:v>0.98299999999999998</c:v>
                </c:pt>
                <c:pt idx="16442">
                  <c:v>0.98299999999999998</c:v>
                </c:pt>
                <c:pt idx="16443">
                  <c:v>0.98299999999999998</c:v>
                </c:pt>
                <c:pt idx="16444">
                  <c:v>0.98299999999999998</c:v>
                </c:pt>
                <c:pt idx="16445">
                  <c:v>0.98299999999999998</c:v>
                </c:pt>
                <c:pt idx="16446">
                  <c:v>0.98299999999999998</c:v>
                </c:pt>
                <c:pt idx="16447">
                  <c:v>0.98299999999999998</c:v>
                </c:pt>
                <c:pt idx="16448">
                  <c:v>0.98299999999999998</c:v>
                </c:pt>
                <c:pt idx="16449">
                  <c:v>0.98299999999999998</c:v>
                </c:pt>
                <c:pt idx="16450">
                  <c:v>0.98299999999999998</c:v>
                </c:pt>
                <c:pt idx="16451">
                  <c:v>0.98299999999999998</c:v>
                </c:pt>
                <c:pt idx="16452">
                  <c:v>0.98299999999999998</c:v>
                </c:pt>
                <c:pt idx="16453">
                  <c:v>0.98299999999999998</c:v>
                </c:pt>
                <c:pt idx="16454">
                  <c:v>0.98299999999999998</c:v>
                </c:pt>
                <c:pt idx="16455">
                  <c:v>0.98299999999999998</c:v>
                </c:pt>
                <c:pt idx="16456">
                  <c:v>0.98299999999999998</c:v>
                </c:pt>
                <c:pt idx="16457">
                  <c:v>0.98299999999999998</c:v>
                </c:pt>
                <c:pt idx="16458">
                  <c:v>0.98299999999999998</c:v>
                </c:pt>
                <c:pt idx="16459">
                  <c:v>0.98299999999999998</c:v>
                </c:pt>
                <c:pt idx="16460">
                  <c:v>0.98299999999999998</c:v>
                </c:pt>
                <c:pt idx="16461">
                  <c:v>0.98299999999999998</c:v>
                </c:pt>
                <c:pt idx="16462">
                  <c:v>0.98299999999999998</c:v>
                </c:pt>
                <c:pt idx="16463">
                  <c:v>0.98299999999999998</c:v>
                </c:pt>
                <c:pt idx="16464">
                  <c:v>0.98299999999999998</c:v>
                </c:pt>
                <c:pt idx="16465">
                  <c:v>0.98299999999999998</c:v>
                </c:pt>
                <c:pt idx="16466">
                  <c:v>0.98299999999999998</c:v>
                </c:pt>
                <c:pt idx="16467">
                  <c:v>0.98299999999999998</c:v>
                </c:pt>
                <c:pt idx="16468">
                  <c:v>0.98299999999999998</c:v>
                </c:pt>
                <c:pt idx="16469">
                  <c:v>0.98299999999999998</c:v>
                </c:pt>
                <c:pt idx="16470">
                  <c:v>0.98299999999999998</c:v>
                </c:pt>
                <c:pt idx="16471">
                  <c:v>0.98299999999999998</c:v>
                </c:pt>
                <c:pt idx="16472">
                  <c:v>0.98299999999999998</c:v>
                </c:pt>
                <c:pt idx="16473">
                  <c:v>0.98299999999999998</c:v>
                </c:pt>
                <c:pt idx="16474">
                  <c:v>0.98299999999999998</c:v>
                </c:pt>
                <c:pt idx="16475">
                  <c:v>0.98299999999999998</c:v>
                </c:pt>
                <c:pt idx="16476">
                  <c:v>0.98299999999999998</c:v>
                </c:pt>
                <c:pt idx="16477">
                  <c:v>0.98299999999999998</c:v>
                </c:pt>
                <c:pt idx="16478">
                  <c:v>0.98299999999999998</c:v>
                </c:pt>
                <c:pt idx="16479">
                  <c:v>0.98299999999999998</c:v>
                </c:pt>
                <c:pt idx="16480">
                  <c:v>0.98299999999999998</c:v>
                </c:pt>
                <c:pt idx="16481">
                  <c:v>0.98299999999999998</c:v>
                </c:pt>
                <c:pt idx="16482">
                  <c:v>0.98299999999999998</c:v>
                </c:pt>
                <c:pt idx="16483">
                  <c:v>0.98299999999999998</c:v>
                </c:pt>
                <c:pt idx="16484">
                  <c:v>0.98299999999999998</c:v>
                </c:pt>
                <c:pt idx="16485">
                  <c:v>0.98299999999999998</c:v>
                </c:pt>
                <c:pt idx="16486">
                  <c:v>0.98299999999999998</c:v>
                </c:pt>
                <c:pt idx="16487">
                  <c:v>0.98299999999999998</c:v>
                </c:pt>
                <c:pt idx="16488">
                  <c:v>0.98299999999999998</c:v>
                </c:pt>
                <c:pt idx="16489">
                  <c:v>0.98299999999999998</c:v>
                </c:pt>
                <c:pt idx="16490">
                  <c:v>0.98299999999999998</c:v>
                </c:pt>
                <c:pt idx="16491">
                  <c:v>0.98299999999999998</c:v>
                </c:pt>
                <c:pt idx="16492">
                  <c:v>0.98299999999999998</c:v>
                </c:pt>
                <c:pt idx="16493">
                  <c:v>0.98299999999999998</c:v>
                </c:pt>
                <c:pt idx="16494">
                  <c:v>0.98199999999999998</c:v>
                </c:pt>
                <c:pt idx="16495">
                  <c:v>0.98199999999999998</c:v>
                </c:pt>
                <c:pt idx="16496">
                  <c:v>0.98199999999999998</c:v>
                </c:pt>
                <c:pt idx="16497">
                  <c:v>0.98199999999999998</c:v>
                </c:pt>
                <c:pt idx="16498">
                  <c:v>0.98199999999999998</c:v>
                </c:pt>
                <c:pt idx="16499">
                  <c:v>0.98199999999999998</c:v>
                </c:pt>
                <c:pt idx="16500">
                  <c:v>0.98199999999999998</c:v>
                </c:pt>
                <c:pt idx="16501">
                  <c:v>0.98199999999999998</c:v>
                </c:pt>
                <c:pt idx="16502">
                  <c:v>0.98199999999999998</c:v>
                </c:pt>
                <c:pt idx="16503">
                  <c:v>0.98199999999999998</c:v>
                </c:pt>
                <c:pt idx="16504">
                  <c:v>0.98199999999999998</c:v>
                </c:pt>
                <c:pt idx="16505">
                  <c:v>0.98199999999999998</c:v>
                </c:pt>
                <c:pt idx="16506">
                  <c:v>0.98199999999999998</c:v>
                </c:pt>
                <c:pt idx="16507">
                  <c:v>0.98199999999999998</c:v>
                </c:pt>
                <c:pt idx="16508">
                  <c:v>0.98199999999999998</c:v>
                </c:pt>
                <c:pt idx="16509">
                  <c:v>0.98199999999999998</c:v>
                </c:pt>
                <c:pt idx="16510">
                  <c:v>0.98199999999999998</c:v>
                </c:pt>
                <c:pt idx="16511">
                  <c:v>0.98199999999999998</c:v>
                </c:pt>
                <c:pt idx="16512">
                  <c:v>0.98199999999999998</c:v>
                </c:pt>
                <c:pt idx="16513">
                  <c:v>0.98199999999999998</c:v>
                </c:pt>
                <c:pt idx="16514">
                  <c:v>0.98199999999999998</c:v>
                </c:pt>
                <c:pt idx="16515">
                  <c:v>0.98199999999999998</c:v>
                </c:pt>
                <c:pt idx="16516">
                  <c:v>0.98199999999999998</c:v>
                </c:pt>
                <c:pt idx="16517">
                  <c:v>0.98199999999999998</c:v>
                </c:pt>
                <c:pt idx="16518">
                  <c:v>0.98199999999999998</c:v>
                </c:pt>
                <c:pt idx="16519">
                  <c:v>0.98199999999999998</c:v>
                </c:pt>
                <c:pt idx="16520">
                  <c:v>0.98199999999999998</c:v>
                </c:pt>
                <c:pt idx="16521">
                  <c:v>0.98199999999999998</c:v>
                </c:pt>
                <c:pt idx="16522">
                  <c:v>0.98199999999999998</c:v>
                </c:pt>
                <c:pt idx="16523">
                  <c:v>0.98199999999999998</c:v>
                </c:pt>
                <c:pt idx="16524">
                  <c:v>0.98199999999999998</c:v>
                </c:pt>
                <c:pt idx="16525">
                  <c:v>0.98199999999999998</c:v>
                </c:pt>
                <c:pt idx="16526">
                  <c:v>0.98199999999999998</c:v>
                </c:pt>
                <c:pt idx="16527">
                  <c:v>0.98199999999999998</c:v>
                </c:pt>
                <c:pt idx="16528">
                  <c:v>0.98199999999999998</c:v>
                </c:pt>
                <c:pt idx="16529">
                  <c:v>0.98199999999999998</c:v>
                </c:pt>
                <c:pt idx="16530">
                  <c:v>0.98199999999999998</c:v>
                </c:pt>
                <c:pt idx="16531">
                  <c:v>0.98199999999999998</c:v>
                </c:pt>
                <c:pt idx="16532">
                  <c:v>0.98199999999999998</c:v>
                </c:pt>
                <c:pt idx="16533">
                  <c:v>0.98199999999999998</c:v>
                </c:pt>
                <c:pt idx="16534">
                  <c:v>0.98199999999999998</c:v>
                </c:pt>
                <c:pt idx="16535">
                  <c:v>0.98199999999999998</c:v>
                </c:pt>
                <c:pt idx="16536">
                  <c:v>0.98199999999999998</c:v>
                </c:pt>
                <c:pt idx="16537">
                  <c:v>0.98199999999999998</c:v>
                </c:pt>
                <c:pt idx="16538">
                  <c:v>0.98199999999999998</c:v>
                </c:pt>
                <c:pt idx="16539">
                  <c:v>0.98199999999999998</c:v>
                </c:pt>
                <c:pt idx="16540">
                  <c:v>0.98199999999999998</c:v>
                </c:pt>
                <c:pt idx="16541">
                  <c:v>0.98199999999999998</c:v>
                </c:pt>
                <c:pt idx="16542">
                  <c:v>0.98199999999999998</c:v>
                </c:pt>
                <c:pt idx="16543">
                  <c:v>0.98199999999999998</c:v>
                </c:pt>
                <c:pt idx="16544">
                  <c:v>0.98199999999999998</c:v>
                </c:pt>
                <c:pt idx="16545">
                  <c:v>0.98199999999999998</c:v>
                </c:pt>
                <c:pt idx="16546">
                  <c:v>0.98199999999999998</c:v>
                </c:pt>
                <c:pt idx="16547">
                  <c:v>0.98199999999999998</c:v>
                </c:pt>
                <c:pt idx="16548">
                  <c:v>0.98199999999999998</c:v>
                </c:pt>
                <c:pt idx="16549">
                  <c:v>0.98199999999999998</c:v>
                </c:pt>
                <c:pt idx="16550">
                  <c:v>0.98199999999999998</c:v>
                </c:pt>
                <c:pt idx="16551">
                  <c:v>0.98199999999999998</c:v>
                </c:pt>
                <c:pt idx="16552">
                  <c:v>0.98199999999999998</c:v>
                </c:pt>
                <c:pt idx="16553">
                  <c:v>0.98199999999999998</c:v>
                </c:pt>
                <c:pt idx="16554">
                  <c:v>0.98199999999999998</c:v>
                </c:pt>
                <c:pt idx="16555">
                  <c:v>0.98199999999999998</c:v>
                </c:pt>
                <c:pt idx="16556">
                  <c:v>0.98199999999999998</c:v>
                </c:pt>
                <c:pt idx="16557">
                  <c:v>0.98199999999999998</c:v>
                </c:pt>
                <c:pt idx="16558">
                  <c:v>0.98199999999999998</c:v>
                </c:pt>
                <c:pt idx="16559">
                  <c:v>0.98199999999999998</c:v>
                </c:pt>
                <c:pt idx="16560">
                  <c:v>0.98199999999999998</c:v>
                </c:pt>
                <c:pt idx="16561">
                  <c:v>0.98199999999999998</c:v>
                </c:pt>
                <c:pt idx="16562">
                  <c:v>0.98199999999999998</c:v>
                </c:pt>
                <c:pt idx="16563">
                  <c:v>0.98199999999999998</c:v>
                </c:pt>
                <c:pt idx="16564">
                  <c:v>0.98199999999999998</c:v>
                </c:pt>
                <c:pt idx="16565">
                  <c:v>0.98199999999999998</c:v>
                </c:pt>
                <c:pt idx="16566">
                  <c:v>0.98199999999999998</c:v>
                </c:pt>
                <c:pt idx="16567">
                  <c:v>0.98199999999999998</c:v>
                </c:pt>
                <c:pt idx="16568">
                  <c:v>0.98199999999999998</c:v>
                </c:pt>
                <c:pt idx="16569">
                  <c:v>0.98199999999999998</c:v>
                </c:pt>
                <c:pt idx="16570">
                  <c:v>0.98199999999999998</c:v>
                </c:pt>
                <c:pt idx="16571">
                  <c:v>0.98199999999999998</c:v>
                </c:pt>
                <c:pt idx="16572">
                  <c:v>0.98199999999999998</c:v>
                </c:pt>
                <c:pt idx="16573">
                  <c:v>0.98199999999999998</c:v>
                </c:pt>
                <c:pt idx="16574">
                  <c:v>0.98199999999999998</c:v>
                </c:pt>
                <c:pt idx="16575">
                  <c:v>0.98199999999999998</c:v>
                </c:pt>
                <c:pt idx="16576">
                  <c:v>0.98199999999999998</c:v>
                </c:pt>
                <c:pt idx="16577">
                  <c:v>0.98199999999999998</c:v>
                </c:pt>
                <c:pt idx="16578">
                  <c:v>0.98199999999999998</c:v>
                </c:pt>
                <c:pt idx="16579">
                  <c:v>0.98199999999999998</c:v>
                </c:pt>
                <c:pt idx="16580">
                  <c:v>0.98199999999999998</c:v>
                </c:pt>
                <c:pt idx="16581">
                  <c:v>0.98199999999999998</c:v>
                </c:pt>
                <c:pt idx="16582">
                  <c:v>0.98199999999999998</c:v>
                </c:pt>
                <c:pt idx="16583">
                  <c:v>0.98199999999999998</c:v>
                </c:pt>
                <c:pt idx="16584">
                  <c:v>0.98199999999999998</c:v>
                </c:pt>
                <c:pt idx="16585">
                  <c:v>0.98199999999999998</c:v>
                </c:pt>
                <c:pt idx="16586">
                  <c:v>0.98199999999999998</c:v>
                </c:pt>
                <c:pt idx="16587">
                  <c:v>0.98199999999999998</c:v>
                </c:pt>
                <c:pt idx="16588">
                  <c:v>0.98199999999999998</c:v>
                </c:pt>
                <c:pt idx="16589">
                  <c:v>0.98199999999999998</c:v>
                </c:pt>
                <c:pt idx="16590">
                  <c:v>0.98199999999999998</c:v>
                </c:pt>
                <c:pt idx="16591">
                  <c:v>0.98199999999999998</c:v>
                </c:pt>
                <c:pt idx="16592">
                  <c:v>0.98199999999999998</c:v>
                </c:pt>
                <c:pt idx="16593">
                  <c:v>0.98199999999999998</c:v>
                </c:pt>
                <c:pt idx="16594">
                  <c:v>0.98199999999999998</c:v>
                </c:pt>
                <c:pt idx="16595">
                  <c:v>0.98199999999999998</c:v>
                </c:pt>
                <c:pt idx="16596">
                  <c:v>0.98199999999999998</c:v>
                </c:pt>
                <c:pt idx="16597">
                  <c:v>0.98199999999999998</c:v>
                </c:pt>
                <c:pt idx="16598">
                  <c:v>0.98199999999999998</c:v>
                </c:pt>
                <c:pt idx="16599">
                  <c:v>0.98199999999999998</c:v>
                </c:pt>
                <c:pt idx="16600">
                  <c:v>0.98199999999999998</c:v>
                </c:pt>
                <c:pt idx="16601">
                  <c:v>0.98199999999999998</c:v>
                </c:pt>
                <c:pt idx="16602">
                  <c:v>0.98199999999999998</c:v>
                </c:pt>
                <c:pt idx="16603">
                  <c:v>0.98199999999999998</c:v>
                </c:pt>
                <c:pt idx="16604">
                  <c:v>0.98199999999999998</c:v>
                </c:pt>
                <c:pt idx="16605">
                  <c:v>0.98199999999999998</c:v>
                </c:pt>
                <c:pt idx="16606">
                  <c:v>0.98199999999999998</c:v>
                </c:pt>
                <c:pt idx="16607">
                  <c:v>0.98199999999999998</c:v>
                </c:pt>
                <c:pt idx="16608">
                  <c:v>0.98199999999999998</c:v>
                </c:pt>
                <c:pt idx="16609">
                  <c:v>0.98199999999999998</c:v>
                </c:pt>
                <c:pt idx="16610">
                  <c:v>0.98199999999999998</c:v>
                </c:pt>
                <c:pt idx="16611">
                  <c:v>0.98199999999999998</c:v>
                </c:pt>
                <c:pt idx="16612">
                  <c:v>0.98199999999999998</c:v>
                </c:pt>
                <c:pt idx="16613">
                  <c:v>0.98199999999999998</c:v>
                </c:pt>
                <c:pt idx="16614">
                  <c:v>0.98199999999999998</c:v>
                </c:pt>
                <c:pt idx="16615">
                  <c:v>0.98199999999999998</c:v>
                </c:pt>
                <c:pt idx="16616">
                  <c:v>0.98199999999999998</c:v>
                </c:pt>
                <c:pt idx="16617">
                  <c:v>0.98199999999999998</c:v>
                </c:pt>
                <c:pt idx="16618">
                  <c:v>0.98199999999999998</c:v>
                </c:pt>
                <c:pt idx="16619">
                  <c:v>0.98199999999999998</c:v>
                </c:pt>
                <c:pt idx="16620">
                  <c:v>0.98199999999999998</c:v>
                </c:pt>
                <c:pt idx="16621">
                  <c:v>0.98199999999999998</c:v>
                </c:pt>
                <c:pt idx="16622">
                  <c:v>0.98199999999999998</c:v>
                </c:pt>
                <c:pt idx="16623">
                  <c:v>0.98199999999999998</c:v>
                </c:pt>
                <c:pt idx="16624">
                  <c:v>0.98199999999999998</c:v>
                </c:pt>
                <c:pt idx="16625">
                  <c:v>0.98199999999999998</c:v>
                </c:pt>
                <c:pt idx="16626">
                  <c:v>0.98199999999999998</c:v>
                </c:pt>
                <c:pt idx="16627">
                  <c:v>0.98199999999999998</c:v>
                </c:pt>
                <c:pt idx="16628">
                  <c:v>0.98199999999999998</c:v>
                </c:pt>
                <c:pt idx="16629">
                  <c:v>0.98199999999999998</c:v>
                </c:pt>
                <c:pt idx="16630">
                  <c:v>0.98199999999999998</c:v>
                </c:pt>
                <c:pt idx="16631">
                  <c:v>0.98199999999999998</c:v>
                </c:pt>
                <c:pt idx="16632">
                  <c:v>0.98199999999999998</c:v>
                </c:pt>
                <c:pt idx="16633">
                  <c:v>0.98199999999999998</c:v>
                </c:pt>
                <c:pt idx="16634">
                  <c:v>0.98199999999999998</c:v>
                </c:pt>
                <c:pt idx="16635">
                  <c:v>0.98199999999999998</c:v>
                </c:pt>
                <c:pt idx="16636">
                  <c:v>0.98099999999999998</c:v>
                </c:pt>
                <c:pt idx="16637">
                  <c:v>0.98099999999999998</c:v>
                </c:pt>
                <c:pt idx="16638">
                  <c:v>0.98099999999999998</c:v>
                </c:pt>
                <c:pt idx="16639">
                  <c:v>0.98099999999999998</c:v>
                </c:pt>
                <c:pt idx="16640">
                  <c:v>0.98099999999999998</c:v>
                </c:pt>
                <c:pt idx="16641">
                  <c:v>0.98099999999999998</c:v>
                </c:pt>
                <c:pt idx="16642">
                  <c:v>0.98099999999999998</c:v>
                </c:pt>
                <c:pt idx="16643">
                  <c:v>0.98099999999999998</c:v>
                </c:pt>
                <c:pt idx="16644">
                  <c:v>0.98099999999999998</c:v>
                </c:pt>
                <c:pt idx="16645">
                  <c:v>0.98099999999999998</c:v>
                </c:pt>
                <c:pt idx="16646">
                  <c:v>0.98099999999999998</c:v>
                </c:pt>
                <c:pt idx="16647">
                  <c:v>0.98099999999999998</c:v>
                </c:pt>
                <c:pt idx="16648">
                  <c:v>0.98099999999999998</c:v>
                </c:pt>
                <c:pt idx="16649">
                  <c:v>0.98099999999999998</c:v>
                </c:pt>
                <c:pt idx="16650">
                  <c:v>0.98099999999999998</c:v>
                </c:pt>
                <c:pt idx="16651">
                  <c:v>0.98099999999999998</c:v>
                </c:pt>
                <c:pt idx="16652">
                  <c:v>0.98099999999999998</c:v>
                </c:pt>
                <c:pt idx="16653">
                  <c:v>0.98099999999999998</c:v>
                </c:pt>
                <c:pt idx="16654">
                  <c:v>0.98099999999999998</c:v>
                </c:pt>
                <c:pt idx="16655">
                  <c:v>0.98099999999999998</c:v>
                </c:pt>
                <c:pt idx="16656">
                  <c:v>0.98099999999999998</c:v>
                </c:pt>
                <c:pt idx="16657">
                  <c:v>0.98099999999999998</c:v>
                </c:pt>
                <c:pt idx="16658">
                  <c:v>0.98099999999999998</c:v>
                </c:pt>
                <c:pt idx="16659">
                  <c:v>0.98099999999999998</c:v>
                </c:pt>
                <c:pt idx="16660">
                  <c:v>0.98099999999999998</c:v>
                </c:pt>
                <c:pt idx="16661">
                  <c:v>0.98099999999999998</c:v>
                </c:pt>
                <c:pt idx="16662">
                  <c:v>0.98099999999999998</c:v>
                </c:pt>
                <c:pt idx="16663">
                  <c:v>0.98099999999999998</c:v>
                </c:pt>
                <c:pt idx="16664">
                  <c:v>0.98099999999999998</c:v>
                </c:pt>
                <c:pt idx="16665">
                  <c:v>0.98099999999999998</c:v>
                </c:pt>
                <c:pt idx="16666">
                  <c:v>0.98099999999999998</c:v>
                </c:pt>
                <c:pt idx="16667">
                  <c:v>0.98099999999999998</c:v>
                </c:pt>
                <c:pt idx="16668">
                  <c:v>0.98099999999999998</c:v>
                </c:pt>
                <c:pt idx="16669">
                  <c:v>0.98099999999999998</c:v>
                </c:pt>
                <c:pt idx="16670">
                  <c:v>0.98099999999999998</c:v>
                </c:pt>
                <c:pt idx="16671">
                  <c:v>0.98099999999999998</c:v>
                </c:pt>
                <c:pt idx="16672">
                  <c:v>0.98099999999999998</c:v>
                </c:pt>
                <c:pt idx="16673">
                  <c:v>0.98099999999999998</c:v>
                </c:pt>
                <c:pt idx="16674">
                  <c:v>0.98099999999999998</c:v>
                </c:pt>
                <c:pt idx="16675">
                  <c:v>0.98099999999999998</c:v>
                </c:pt>
                <c:pt idx="16676">
                  <c:v>0.98099999999999998</c:v>
                </c:pt>
                <c:pt idx="16677">
                  <c:v>0.98099999999999998</c:v>
                </c:pt>
                <c:pt idx="16678">
                  <c:v>0.98099999999999998</c:v>
                </c:pt>
                <c:pt idx="16679">
                  <c:v>0.98099999999999998</c:v>
                </c:pt>
                <c:pt idx="16680">
                  <c:v>0.98099999999999998</c:v>
                </c:pt>
                <c:pt idx="16681">
                  <c:v>0.98099999999999998</c:v>
                </c:pt>
                <c:pt idx="16682">
                  <c:v>0.98099999999999998</c:v>
                </c:pt>
                <c:pt idx="16683">
                  <c:v>0.98099999999999998</c:v>
                </c:pt>
                <c:pt idx="16684">
                  <c:v>0.98099999999999998</c:v>
                </c:pt>
                <c:pt idx="16685">
                  <c:v>0.98099999999999998</c:v>
                </c:pt>
                <c:pt idx="16686">
                  <c:v>0.98099999999999998</c:v>
                </c:pt>
                <c:pt idx="16687">
                  <c:v>0.98099999999999998</c:v>
                </c:pt>
                <c:pt idx="16688">
                  <c:v>0.98099999999999998</c:v>
                </c:pt>
                <c:pt idx="16689">
                  <c:v>0.98099999999999998</c:v>
                </c:pt>
                <c:pt idx="16690">
                  <c:v>0.98099999999999998</c:v>
                </c:pt>
                <c:pt idx="16691">
                  <c:v>0.98099999999999998</c:v>
                </c:pt>
                <c:pt idx="16692">
                  <c:v>0.98099999999999998</c:v>
                </c:pt>
                <c:pt idx="16693">
                  <c:v>0.98099999999999998</c:v>
                </c:pt>
                <c:pt idx="16694">
                  <c:v>0.98099999999999998</c:v>
                </c:pt>
                <c:pt idx="16695">
                  <c:v>0.98099999999999998</c:v>
                </c:pt>
                <c:pt idx="16696">
                  <c:v>0.98099999999999998</c:v>
                </c:pt>
                <c:pt idx="16697">
                  <c:v>0.98099999999999998</c:v>
                </c:pt>
                <c:pt idx="16698">
                  <c:v>0.98099999999999998</c:v>
                </c:pt>
                <c:pt idx="16699">
                  <c:v>0.98099999999999998</c:v>
                </c:pt>
                <c:pt idx="16700">
                  <c:v>0.98099999999999998</c:v>
                </c:pt>
                <c:pt idx="16701">
                  <c:v>0.98099999999999998</c:v>
                </c:pt>
                <c:pt idx="16702">
                  <c:v>0.98099999999999998</c:v>
                </c:pt>
                <c:pt idx="16703">
                  <c:v>0.98099999999999998</c:v>
                </c:pt>
                <c:pt idx="16704">
                  <c:v>0.98099999999999998</c:v>
                </c:pt>
                <c:pt idx="16705">
                  <c:v>0.98099999999999998</c:v>
                </c:pt>
                <c:pt idx="16706">
                  <c:v>0.98099999999999998</c:v>
                </c:pt>
                <c:pt idx="16707">
                  <c:v>0.98099999999999998</c:v>
                </c:pt>
                <c:pt idx="16708">
                  <c:v>0.98099999999999998</c:v>
                </c:pt>
                <c:pt idx="16709">
                  <c:v>0.98099999999999998</c:v>
                </c:pt>
                <c:pt idx="16710">
                  <c:v>0.98099999999999998</c:v>
                </c:pt>
                <c:pt idx="16711">
                  <c:v>0.98099999999999998</c:v>
                </c:pt>
                <c:pt idx="16712">
                  <c:v>0.98099999999999998</c:v>
                </c:pt>
                <c:pt idx="16713">
                  <c:v>0.98099999999999998</c:v>
                </c:pt>
                <c:pt idx="16714">
                  <c:v>0.98099999999999998</c:v>
                </c:pt>
                <c:pt idx="16715">
                  <c:v>0.98099999999999998</c:v>
                </c:pt>
                <c:pt idx="16716">
                  <c:v>0.98099999999999998</c:v>
                </c:pt>
                <c:pt idx="16717">
                  <c:v>0.98099999999999998</c:v>
                </c:pt>
                <c:pt idx="16718">
                  <c:v>0.98099999999999998</c:v>
                </c:pt>
                <c:pt idx="16719">
                  <c:v>0.98099999999999998</c:v>
                </c:pt>
                <c:pt idx="16720">
                  <c:v>0.98099999999999998</c:v>
                </c:pt>
                <c:pt idx="16721">
                  <c:v>0.98099999999999998</c:v>
                </c:pt>
                <c:pt idx="16722">
                  <c:v>0.98099999999999998</c:v>
                </c:pt>
                <c:pt idx="16723">
                  <c:v>0.98099999999999998</c:v>
                </c:pt>
                <c:pt idx="16724">
                  <c:v>0.98099999999999998</c:v>
                </c:pt>
                <c:pt idx="16725">
                  <c:v>0.98099999999999998</c:v>
                </c:pt>
                <c:pt idx="16726">
                  <c:v>0.98099999999999998</c:v>
                </c:pt>
                <c:pt idx="16727">
                  <c:v>0.98099999999999998</c:v>
                </c:pt>
                <c:pt idx="16728">
                  <c:v>0.98099999999999998</c:v>
                </c:pt>
                <c:pt idx="16729">
                  <c:v>0.98099999999999998</c:v>
                </c:pt>
                <c:pt idx="16730">
                  <c:v>0.98099999999999998</c:v>
                </c:pt>
                <c:pt idx="16731">
                  <c:v>0.98099999999999998</c:v>
                </c:pt>
                <c:pt idx="16732">
                  <c:v>0.98099999999999998</c:v>
                </c:pt>
                <c:pt idx="16733">
                  <c:v>0.98099999999999998</c:v>
                </c:pt>
                <c:pt idx="16734">
                  <c:v>0.98099999999999998</c:v>
                </c:pt>
                <c:pt idx="16735">
                  <c:v>0.98099999999999998</c:v>
                </c:pt>
                <c:pt idx="16736">
                  <c:v>0.98099999999999998</c:v>
                </c:pt>
                <c:pt idx="16737">
                  <c:v>0.98099999999999998</c:v>
                </c:pt>
                <c:pt idx="16738">
                  <c:v>0.98099999999999998</c:v>
                </c:pt>
                <c:pt idx="16739">
                  <c:v>0.98099999999999998</c:v>
                </c:pt>
                <c:pt idx="16740">
                  <c:v>0.98099999999999998</c:v>
                </c:pt>
                <c:pt idx="16741">
                  <c:v>0.98099999999999998</c:v>
                </c:pt>
                <c:pt idx="16742">
                  <c:v>0.98099999999999998</c:v>
                </c:pt>
                <c:pt idx="16743">
                  <c:v>0.98099999999999998</c:v>
                </c:pt>
                <c:pt idx="16744">
                  <c:v>0.98099999999999998</c:v>
                </c:pt>
                <c:pt idx="16745">
                  <c:v>0.98099999999999998</c:v>
                </c:pt>
                <c:pt idx="16746">
                  <c:v>0.98099999999999998</c:v>
                </c:pt>
                <c:pt idx="16747">
                  <c:v>0.98099999999999998</c:v>
                </c:pt>
                <c:pt idx="16748">
                  <c:v>0.98099999999999998</c:v>
                </c:pt>
                <c:pt idx="16749">
                  <c:v>0.98099999999999998</c:v>
                </c:pt>
                <c:pt idx="16750">
                  <c:v>0.98099999999999998</c:v>
                </c:pt>
                <c:pt idx="16751">
                  <c:v>0.98099999999999998</c:v>
                </c:pt>
                <c:pt idx="16752">
                  <c:v>0.98099999999999998</c:v>
                </c:pt>
                <c:pt idx="16753">
                  <c:v>0.98099999999999998</c:v>
                </c:pt>
                <c:pt idx="16754">
                  <c:v>0.98099999999999998</c:v>
                </c:pt>
                <c:pt idx="16755">
                  <c:v>0.98099999999999998</c:v>
                </c:pt>
                <c:pt idx="16756">
                  <c:v>0.98099999999999998</c:v>
                </c:pt>
                <c:pt idx="16757">
                  <c:v>0.98099999999999998</c:v>
                </c:pt>
                <c:pt idx="16758">
                  <c:v>0.98099999999999998</c:v>
                </c:pt>
                <c:pt idx="16759">
                  <c:v>0.98099999999999998</c:v>
                </c:pt>
                <c:pt idx="16760">
                  <c:v>0.98099999999999998</c:v>
                </c:pt>
                <c:pt idx="16761">
                  <c:v>0.98099999999999998</c:v>
                </c:pt>
                <c:pt idx="16762">
                  <c:v>0.98099999999999998</c:v>
                </c:pt>
                <c:pt idx="16763">
                  <c:v>0.98099999999999998</c:v>
                </c:pt>
                <c:pt idx="16764">
                  <c:v>0.98099999999999998</c:v>
                </c:pt>
                <c:pt idx="16765">
                  <c:v>0.98099999999999998</c:v>
                </c:pt>
                <c:pt idx="16766">
                  <c:v>0.98099999999999998</c:v>
                </c:pt>
                <c:pt idx="16767">
                  <c:v>0.98099999999999998</c:v>
                </c:pt>
                <c:pt idx="16768">
                  <c:v>0.98099999999999998</c:v>
                </c:pt>
                <c:pt idx="16769">
                  <c:v>0.98099999999999998</c:v>
                </c:pt>
                <c:pt idx="16770">
                  <c:v>0.98099999999999998</c:v>
                </c:pt>
                <c:pt idx="16771">
                  <c:v>0.98099999999999998</c:v>
                </c:pt>
                <c:pt idx="16772">
                  <c:v>0.98099999999999998</c:v>
                </c:pt>
                <c:pt idx="16773">
                  <c:v>0.98099999999999998</c:v>
                </c:pt>
                <c:pt idx="16774">
                  <c:v>0.98099999999999998</c:v>
                </c:pt>
                <c:pt idx="16775">
                  <c:v>0.98099999999999998</c:v>
                </c:pt>
                <c:pt idx="16776">
                  <c:v>0.98099999999999998</c:v>
                </c:pt>
                <c:pt idx="16777">
                  <c:v>0.98099999999999998</c:v>
                </c:pt>
                <c:pt idx="16778">
                  <c:v>0.98099999999999998</c:v>
                </c:pt>
                <c:pt idx="16779">
                  <c:v>0.98099999999999998</c:v>
                </c:pt>
                <c:pt idx="16780">
                  <c:v>0.98099999999999998</c:v>
                </c:pt>
                <c:pt idx="16781">
                  <c:v>0.98099999999999998</c:v>
                </c:pt>
                <c:pt idx="16782">
                  <c:v>0.98099999999999998</c:v>
                </c:pt>
                <c:pt idx="16783">
                  <c:v>0.98099999999999998</c:v>
                </c:pt>
                <c:pt idx="16784">
                  <c:v>0.98099999999999998</c:v>
                </c:pt>
                <c:pt idx="16785">
                  <c:v>0.98099999999999998</c:v>
                </c:pt>
                <c:pt idx="16786">
                  <c:v>0.98099999999999998</c:v>
                </c:pt>
                <c:pt idx="16787">
                  <c:v>0.98099999999999998</c:v>
                </c:pt>
                <c:pt idx="16788">
                  <c:v>0.98099999999999998</c:v>
                </c:pt>
                <c:pt idx="16789">
                  <c:v>0.98099999999999998</c:v>
                </c:pt>
                <c:pt idx="16790">
                  <c:v>0.98099999999999998</c:v>
                </c:pt>
                <c:pt idx="16791">
                  <c:v>0.98</c:v>
                </c:pt>
                <c:pt idx="16792">
                  <c:v>0.98</c:v>
                </c:pt>
                <c:pt idx="16793">
                  <c:v>0.98</c:v>
                </c:pt>
                <c:pt idx="16794">
                  <c:v>0.98</c:v>
                </c:pt>
                <c:pt idx="16795">
                  <c:v>0.98</c:v>
                </c:pt>
                <c:pt idx="16796">
                  <c:v>0.98</c:v>
                </c:pt>
                <c:pt idx="16797">
                  <c:v>0.98</c:v>
                </c:pt>
                <c:pt idx="16798">
                  <c:v>0.98</c:v>
                </c:pt>
                <c:pt idx="16799">
                  <c:v>0.98</c:v>
                </c:pt>
                <c:pt idx="16800">
                  <c:v>0.98</c:v>
                </c:pt>
                <c:pt idx="16801">
                  <c:v>0.98</c:v>
                </c:pt>
                <c:pt idx="16802">
                  <c:v>0.98</c:v>
                </c:pt>
                <c:pt idx="16803">
                  <c:v>0.98</c:v>
                </c:pt>
                <c:pt idx="16804">
                  <c:v>0.98</c:v>
                </c:pt>
                <c:pt idx="16805">
                  <c:v>0.98</c:v>
                </c:pt>
                <c:pt idx="16806">
                  <c:v>0.98</c:v>
                </c:pt>
                <c:pt idx="16807">
                  <c:v>0.98</c:v>
                </c:pt>
                <c:pt idx="16808">
                  <c:v>0.98</c:v>
                </c:pt>
                <c:pt idx="16809">
                  <c:v>0.98</c:v>
                </c:pt>
                <c:pt idx="16810">
                  <c:v>0.98</c:v>
                </c:pt>
                <c:pt idx="16811">
                  <c:v>0.98</c:v>
                </c:pt>
                <c:pt idx="16812">
                  <c:v>0.98</c:v>
                </c:pt>
                <c:pt idx="16813">
                  <c:v>0.98</c:v>
                </c:pt>
                <c:pt idx="16814">
                  <c:v>0.98</c:v>
                </c:pt>
                <c:pt idx="16815">
                  <c:v>0.98</c:v>
                </c:pt>
                <c:pt idx="16816">
                  <c:v>0.98</c:v>
                </c:pt>
                <c:pt idx="16817">
                  <c:v>0.98</c:v>
                </c:pt>
                <c:pt idx="16818">
                  <c:v>0.98</c:v>
                </c:pt>
                <c:pt idx="16819">
                  <c:v>0.98</c:v>
                </c:pt>
                <c:pt idx="16820">
                  <c:v>0.98</c:v>
                </c:pt>
                <c:pt idx="16821">
                  <c:v>0.98</c:v>
                </c:pt>
                <c:pt idx="16822">
                  <c:v>0.98</c:v>
                </c:pt>
                <c:pt idx="16823">
                  <c:v>0.98</c:v>
                </c:pt>
                <c:pt idx="16824">
                  <c:v>0.98</c:v>
                </c:pt>
                <c:pt idx="16825">
                  <c:v>0.98</c:v>
                </c:pt>
                <c:pt idx="16826">
                  <c:v>0.98</c:v>
                </c:pt>
                <c:pt idx="16827">
                  <c:v>0.98</c:v>
                </c:pt>
                <c:pt idx="16828">
                  <c:v>0.98</c:v>
                </c:pt>
                <c:pt idx="16829">
                  <c:v>0.98</c:v>
                </c:pt>
                <c:pt idx="16830">
                  <c:v>0.98</c:v>
                </c:pt>
                <c:pt idx="16831">
                  <c:v>0.98</c:v>
                </c:pt>
                <c:pt idx="16832">
                  <c:v>0.98</c:v>
                </c:pt>
                <c:pt idx="16833">
                  <c:v>0.98</c:v>
                </c:pt>
                <c:pt idx="16834">
                  <c:v>0.98</c:v>
                </c:pt>
                <c:pt idx="16835">
                  <c:v>0.98</c:v>
                </c:pt>
                <c:pt idx="16836">
                  <c:v>0.98</c:v>
                </c:pt>
                <c:pt idx="16837">
                  <c:v>0.98</c:v>
                </c:pt>
                <c:pt idx="16838">
                  <c:v>0.98</c:v>
                </c:pt>
                <c:pt idx="16839">
                  <c:v>0.98</c:v>
                </c:pt>
                <c:pt idx="16840">
                  <c:v>0.98</c:v>
                </c:pt>
                <c:pt idx="16841">
                  <c:v>0.98</c:v>
                </c:pt>
                <c:pt idx="16842">
                  <c:v>0.98</c:v>
                </c:pt>
                <c:pt idx="16843">
                  <c:v>0.98</c:v>
                </c:pt>
                <c:pt idx="16844">
                  <c:v>0.98</c:v>
                </c:pt>
                <c:pt idx="16845">
                  <c:v>0.98</c:v>
                </c:pt>
                <c:pt idx="16846">
                  <c:v>0.98</c:v>
                </c:pt>
                <c:pt idx="16847">
                  <c:v>0.98</c:v>
                </c:pt>
                <c:pt idx="16848">
                  <c:v>0.98</c:v>
                </c:pt>
                <c:pt idx="16849">
                  <c:v>0.98</c:v>
                </c:pt>
                <c:pt idx="16850">
                  <c:v>0.98</c:v>
                </c:pt>
                <c:pt idx="16851">
                  <c:v>0.98</c:v>
                </c:pt>
                <c:pt idx="16852">
                  <c:v>0.98</c:v>
                </c:pt>
                <c:pt idx="16853">
                  <c:v>0.98</c:v>
                </c:pt>
                <c:pt idx="16854">
                  <c:v>0.98</c:v>
                </c:pt>
                <c:pt idx="16855">
                  <c:v>0.98</c:v>
                </c:pt>
                <c:pt idx="16856">
                  <c:v>0.98</c:v>
                </c:pt>
                <c:pt idx="16857">
                  <c:v>0.98</c:v>
                </c:pt>
                <c:pt idx="16858">
                  <c:v>0.98</c:v>
                </c:pt>
                <c:pt idx="16859">
                  <c:v>0.98</c:v>
                </c:pt>
                <c:pt idx="16860">
                  <c:v>0.98</c:v>
                </c:pt>
                <c:pt idx="16861">
                  <c:v>0.98</c:v>
                </c:pt>
                <c:pt idx="16862">
                  <c:v>0.98</c:v>
                </c:pt>
                <c:pt idx="16863">
                  <c:v>0.98</c:v>
                </c:pt>
                <c:pt idx="16864">
                  <c:v>0.98</c:v>
                </c:pt>
                <c:pt idx="16865">
                  <c:v>0.98</c:v>
                </c:pt>
                <c:pt idx="16866">
                  <c:v>0.98</c:v>
                </c:pt>
                <c:pt idx="16867">
                  <c:v>0.98</c:v>
                </c:pt>
                <c:pt idx="16868">
                  <c:v>0.98</c:v>
                </c:pt>
                <c:pt idx="16869">
                  <c:v>0.98</c:v>
                </c:pt>
                <c:pt idx="16870">
                  <c:v>0.98</c:v>
                </c:pt>
                <c:pt idx="16871">
                  <c:v>0.98</c:v>
                </c:pt>
                <c:pt idx="16872">
                  <c:v>0.98</c:v>
                </c:pt>
                <c:pt idx="16873">
                  <c:v>0.98</c:v>
                </c:pt>
                <c:pt idx="16874">
                  <c:v>0.98</c:v>
                </c:pt>
                <c:pt idx="16875">
                  <c:v>0.98</c:v>
                </c:pt>
                <c:pt idx="16876">
                  <c:v>0.98</c:v>
                </c:pt>
                <c:pt idx="16877">
                  <c:v>0.98</c:v>
                </c:pt>
                <c:pt idx="16878">
                  <c:v>0.98</c:v>
                </c:pt>
                <c:pt idx="16879">
                  <c:v>0.98</c:v>
                </c:pt>
                <c:pt idx="16880">
                  <c:v>0.98</c:v>
                </c:pt>
                <c:pt idx="16881">
                  <c:v>0.98</c:v>
                </c:pt>
                <c:pt idx="16882">
                  <c:v>0.98</c:v>
                </c:pt>
                <c:pt idx="16883">
                  <c:v>0.98</c:v>
                </c:pt>
                <c:pt idx="16884">
                  <c:v>0.98</c:v>
                </c:pt>
                <c:pt idx="16885">
                  <c:v>0.98</c:v>
                </c:pt>
                <c:pt idx="16886">
                  <c:v>0.98</c:v>
                </c:pt>
                <c:pt idx="16887">
                  <c:v>0.98</c:v>
                </c:pt>
                <c:pt idx="16888">
                  <c:v>0.98</c:v>
                </c:pt>
                <c:pt idx="16889">
                  <c:v>0.98</c:v>
                </c:pt>
                <c:pt idx="16890">
                  <c:v>0.98</c:v>
                </c:pt>
                <c:pt idx="16891">
                  <c:v>0.98</c:v>
                </c:pt>
                <c:pt idx="16892">
                  <c:v>0.98</c:v>
                </c:pt>
                <c:pt idx="16893">
                  <c:v>0.98</c:v>
                </c:pt>
                <c:pt idx="16894">
                  <c:v>0.98</c:v>
                </c:pt>
                <c:pt idx="16895">
                  <c:v>0.98</c:v>
                </c:pt>
                <c:pt idx="16896">
                  <c:v>0.98</c:v>
                </c:pt>
                <c:pt idx="16897">
                  <c:v>0.98</c:v>
                </c:pt>
                <c:pt idx="16898">
                  <c:v>0.98</c:v>
                </c:pt>
                <c:pt idx="16899">
                  <c:v>0.98</c:v>
                </c:pt>
                <c:pt idx="16900">
                  <c:v>0.98</c:v>
                </c:pt>
                <c:pt idx="16901">
                  <c:v>0.98</c:v>
                </c:pt>
                <c:pt idx="16902">
                  <c:v>0.98</c:v>
                </c:pt>
                <c:pt idx="16903">
                  <c:v>0.98</c:v>
                </c:pt>
                <c:pt idx="16904">
                  <c:v>0.98</c:v>
                </c:pt>
                <c:pt idx="16905">
                  <c:v>0.97899999999999998</c:v>
                </c:pt>
                <c:pt idx="16906">
                  <c:v>0.97899999999999998</c:v>
                </c:pt>
                <c:pt idx="16907">
                  <c:v>0.97899999999999998</c:v>
                </c:pt>
                <c:pt idx="16908">
                  <c:v>0.97899999999999998</c:v>
                </c:pt>
                <c:pt idx="16909">
                  <c:v>0.97899999999999998</c:v>
                </c:pt>
                <c:pt idx="16910">
                  <c:v>0.97899999999999998</c:v>
                </c:pt>
                <c:pt idx="16911">
                  <c:v>0.97899999999999998</c:v>
                </c:pt>
                <c:pt idx="16912">
                  <c:v>0.97899999999999998</c:v>
                </c:pt>
                <c:pt idx="16913">
                  <c:v>0.97899999999999998</c:v>
                </c:pt>
                <c:pt idx="16914">
                  <c:v>0.97899999999999998</c:v>
                </c:pt>
                <c:pt idx="16915">
                  <c:v>0.97899999999999998</c:v>
                </c:pt>
                <c:pt idx="16916">
                  <c:v>0.97899999999999998</c:v>
                </c:pt>
                <c:pt idx="16917">
                  <c:v>0.97899999999999998</c:v>
                </c:pt>
                <c:pt idx="16918">
                  <c:v>0.97899999999999998</c:v>
                </c:pt>
                <c:pt idx="16919">
                  <c:v>0.97899999999999998</c:v>
                </c:pt>
                <c:pt idx="16920">
                  <c:v>0.97899999999999998</c:v>
                </c:pt>
                <c:pt idx="16921">
                  <c:v>0.97899999999999998</c:v>
                </c:pt>
                <c:pt idx="16922">
                  <c:v>0.97899999999999998</c:v>
                </c:pt>
                <c:pt idx="16923">
                  <c:v>0.97899999999999998</c:v>
                </c:pt>
                <c:pt idx="16924">
                  <c:v>0.97899999999999998</c:v>
                </c:pt>
                <c:pt idx="16925">
                  <c:v>0.97899999999999998</c:v>
                </c:pt>
                <c:pt idx="16926">
                  <c:v>0.97899999999999998</c:v>
                </c:pt>
                <c:pt idx="16927">
                  <c:v>0.97899999999999998</c:v>
                </c:pt>
                <c:pt idx="16928">
                  <c:v>0.97899999999999998</c:v>
                </c:pt>
                <c:pt idx="16929">
                  <c:v>0.97899999999999998</c:v>
                </c:pt>
                <c:pt idx="16930">
                  <c:v>0.97899999999999998</c:v>
                </c:pt>
                <c:pt idx="16931">
                  <c:v>0.97899999999999998</c:v>
                </c:pt>
                <c:pt idx="16932">
                  <c:v>0.97899999999999998</c:v>
                </c:pt>
                <c:pt idx="16933">
                  <c:v>0.97899999999999998</c:v>
                </c:pt>
                <c:pt idx="16934">
                  <c:v>0.97899999999999998</c:v>
                </c:pt>
                <c:pt idx="16935">
                  <c:v>0.97899999999999998</c:v>
                </c:pt>
                <c:pt idx="16936">
                  <c:v>0.97899999999999998</c:v>
                </c:pt>
                <c:pt idx="16937">
                  <c:v>0.97899999999999998</c:v>
                </c:pt>
                <c:pt idx="16938">
                  <c:v>0.97899999999999998</c:v>
                </c:pt>
                <c:pt idx="16939">
                  <c:v>0.97899999999999998</c:v>
                </c:pt>
                <c:pt idx="16940">
                  <c:v>0.97899999999999998</c:v>
                </c:pt>
                <c:pt idx="16941">
                  <c:v>0.97899999999999998</c:v>
                </c:pt>
                <c:pt idx="16942">
                  <c:v>0.97899999999999998</c:v>
                </c:pt>
                <c:pt idx="16943">
                  <c:v>0.97899999999999998</c:v>
                </c:pt>
                <c:pt idx="16944">
                  <c:v>0.97899999999999998</c:v>
                </c:pt>
                <c:pt idx="16945">
                  <c:v>0.97899999999999998</c:v>
                </c:pt>
                <c:pt idx="16946">
                  <c:v>0.97899999999999998</c:v>
                </c:pt>
                <c:pt idx="16947">
                  <c:v>0.97899999999999998</c:v>
                </c:pt>
                <c:pt idx="16948">
                  <c:v>0.97899999999999998</c:v>
                </c:pt>
                <c:pt idx="16949">
                  <c:v>0.97899999999999998</c:v>
                </c:pt>
                <c:pt idx="16950">
                  <c:v>0.97899999999999998</c:v>
                </c:pt>
                <c:pt idx="16951">
                  <c:v>0.97899999999999998</c:v>
                </c:pt>
                <c:pt idx="16952">
                  <c:v>0.97899999999999998</c:v>
                </c:pt>
                <c:pt idx="16953">
                  <c:v>0.97899999999999998</c:v>
                </c:pt>
                <c:pt idx="16954">
                  <c:v>0.97899999999999998</c:v>
                </c:pt>
                <c:pt idx="16955">
                  <c:v>0.97899999999999998</c:v>
                </c:pt>
                <c:pt idx="16956">
                  <c:v>0.97899999999999998</c:v>
                </c:pt>
                <c:pt idx="16957">
                  <c:v>0.97899999999999998</c:v>
                </c:pt>
                <c:pt idx="16958">
                  <c:v>0.97899999999999998</c:v>
                </c:pt>
                <c:pt idx="16959">
                  <c:v>0.97899999999999998</c:v>
                </c:pt>
                <c:pt idx="16960">
                  <c:v>0.97899999999999998</c:v>
                </c:pt>
                <c:pt idx="16961">
                  <c:v>0.97899999999999998</c:v>
                </c:pt>
                <c:pt idx="16962">
                  <c:v>0.97899999999999998</c:v>
                </c:pt>
                <c:pt idx="16963">
                  <c:v>0.97899999999999998</c:v>
                </c:pt>
                <c:pt idx="16964">
                  <c:v>0.97899999999999998</c:v>
                </c:pt>
                <c:pt idx="16965">
                  <c:v>0.97899999999999998</c:v>
                </c:pt>
                <c:pt idx="16966">
                  <c:v>0.97899999999999998</c:v>
                </c:pt>
                <c:pt idx="16967">
                  <c:v>0.97899999999999998</c:v>
                </c:pt>
                <c:pt idx="16968">
                  <c:v>0.97899999999999998</c:v>
                </c:pt>
                <c:pt idx="16969">
                  <c:v>0.97899999999999998</c:v>
                </c:pt>
                <c:pt idx="16970">
                  <c:v>0.97899999999999998</c:v>
                </c:pt>
                <c:pt idx="16971">
                  <c:v>0.97899999999999998</c:v>
                </c:pt>
                <c:pt idx="16972">
                  <c:v>0.97899999999999998</c:v>
                </c:pt>
                <c:pt idx="16973">
                  <c:v>0.97899999999999998</c:v>
                </c:pt>
                <c:pt idx="16974">
                  <c:v>0.97899999999999998</c:v>
                </c:pt>
                <c:pt idx="16975">
                  <c:v>0.97899999999999998</c:v>
                </c:pt>
                <c:pt idx="16976">
                  <c:v>0.97899999999999998</c:v>
                </c:pt>
                <c:pt idx="16977">
                  <c:v>0.97899999999999998</c:v>
                </c:pt>
                <c:pt idx="16978">
                  <c:v>0.97899999999999998</c:v>
                </c:pt>
                <c:pt idx="16979">
                  <c:v>0.97899999999999998</c:v>
                </c:pt>
                <c:pt idx="16980">
                  <c:v>0.97899999999999998</c:v>
                </c:pt>
                <c:pt idx="16981">
                  <c:v>0.97899999999999998</c:v>
                </c:pt>
                <c:pt idx="16982">
                  <c:v>0.97899999999999998</c:v>
                </c:pt>
                <c:pt idx="16983">
                  <c:v>0.97899999999999998</c:v>
                </c:pt>
                <c:pt idx="16984">
                  <c:v>0.97899999999999998</c:v>
                </c:pt>
                <c:pt idx="16985">
                  <c:v>0.97899999999999998</c:v>
                </c:pt>
                <c:pt idx="16986">
                  <c:v>0.97899999999999998</c:v>
                </c:pt>
                <c:pt idx="16987">
                  <c:v>0.97899999999999998</c:v>
                </c:pt>
                <c:pt idx="16988">
                  <c:v>0.97899999999999998</c:v>
                </c:pt>
                <c:pt idx="16989">
                  <c:v>0.97899999999999998</c:v>
                </c:pt>
                <c:pt idx="16990">
                  <c:v>0.97899999999999998</c:v>
                </c:pt>
                <c:pt idx="16991">
                  <c:v>0.97899999999999998</c:v>
                </c:pt>
                <c:pt idx="16992">
                  <c:v>0.97899999999999998</c:v>
                </c:pt>
                <c:pt idx="16993">
                  <c:v>0.97899999999999998</c:v>
                </c:pt>
                <c:pt idx="16994">
                  <c:v>0.97899999999999998</c:v>
                </c:pt>
                <c:pt idx="16995">
                  <c:v>0.97899999999999998</c:v>
                </c:pt>
                <c:pt idx="16996">
                  <c:v>0.97899999999999998</c:v>
                </c:pt>
                <c:pt idx="16997">
                  <c:v>0.97899999999999998</c:v>
                </c:pt>
                <c:pt idx="16998">
                  <c:v>0.97899999999999998</c:v>
                </c:pt>
                <c:pt idx="16999">
                  <c:v>0.97899999999999998</c:v>
                </c:pt>
                <c:pt idx="17000">
                  <c:v>0.97899999999999998</c:v>
                </c:pt>
                <c:pt idx="17001">
                  <c:v>0.97899999999999998</c:v>
                </c:pt>
                <c:pt idx="17002">
                  <c:v>0.97899999999999998</c:v>
                </c:pt>
                <c:pt idx="17003">
                  <c:v>0.97899999999999998</c:v>
                </c:pt>
                <c:pt idx="17004">
                  <c:v>0.97899999999999998</c:v>
                </c:pt>
                <c:pt idx="17005">
                  <c:v>0.97899999999999998</c:v>
                </c:pt>
                <c:pt idx="17006">
                  <c:v>0.97899999999999998</c:v>
                </c:pt>
                <c:pt idx="17007">
                  <c:v>0.97899999999999998</c:v>
                </c:pt>
                <c:pt idx="17008">
                  <c:v>0.97899999999999998</c:v>
                </c:pt>
                <c:pt idx="17009">
                  <c:v>0.97899999999999998</c:v>
                </c:pt>
                <c:pt idx="17010">
                  <c:v>0.97899999999999998</c:v>
                </c:pt>
                <c:pt idx="17011">
                  <c:v>0.97899999999999998</c:v>
                </c:pt>
                <c:pt idx="17012">
                  <c:v>0.97899999999999998</c:v>
                </c:pt>
                <c:pt idx="17013">
                  <c:v>0.97899999999999998</c:v>
                </c:pt>
                <c:pt idx="17014">
                  <c:v>0.97899999999999998</c:v>
                </c:pt>
                <c:pt idx="17015">
                  <c:v>0.97899999999999998</c:v>
                </c:pt>
                <c:pt idx="17016">
                  <c:v>0.97899999999999998</c:v>
                </c:pt>
                <c:pt idx="17017">
                  <c:v>0.97899999999999998</c:v>
                </c:pt>
                <c:pt idx="17018">
                  <c:v>0.97899999999999998</c:v>
                </c:pt>
                <c:pt idx="17019">
                  <c:v>0.97899999999999998</c:v>
                </c:pt>
                <c:pt idx="17020">
                  <c:v>0.97899999999999998</c:v>
                </c:pt>
                <c:pt idx="17021">
                  <c:v>0.97899999999999998</c:v>
                </c:pt>
                <c:pt idx="17022">
                  <c:v>0.97899999999999998</c:v>
                </c:pt>
                <c:pt idx="17023">
                  <c:v>0.97899999999999998</c:v>
                </c:pt>
                <c:pt idx="17024">
                  <c:v>0.97899999999999998</c:v>
                </c:pt>
                <c:pt idx="17025">
                  <c:v>0.97899999999999998</c:v>
                </c:pt>
                <c:pt idx="17026">
                  <c:v>0.97899999999999998</c:v>
                </c:pt>
                <c:pt idx="17027">
                  <c:v>0.97899999999999998</c:v>
                </c:pt>
                <c:pt idx="17028">
                  <c:v>0.97899999999999998</c:v>
                </c:pt>
                <c:pt idx="17029">
                  <c:v>0.97899999999999998</c:v>
                </c:pt>
                <c:pt idx="17030">
                  <c:v>0.97899999999999998</c:v>
                </c:pt>
                <c:pt idx="17031">
                  <c:v>0.97899999999999998</c:v>
                </c:pt>
                <c:pt idx="17032">
                  <c:v>0.97899999999999998</c:v>
                </c:pt>
                <c:pt idx="17033">
                  <c:v>0.97899999999999998</c:v>
                </c:pt>
                <c:pt idx="17034">
                  <c:v>0.97899999999999998</c:v>
                </c:pt>
                <c:pt idx="17035">
                  <c:v>0.97899999999999998</c:v>
                </c:pt>
                <c:pt idx="17036">
                  <c:v>0.97899999999999998</c:v>
                </c:pt>
                <c:pt idx="17037">
                  <c:v>0.97899999999999998</c:v>
                </c:pt>
                <c:pt idx="17038">
                  <c:v>0.97899999999999998</c:v>
                </c:pt>
                <c:pt idx="17039">
                  <c:v>0.97899999999999998</c:v>
                </c:pt>
                <c:pt idx="17040">
                  <c:v>0.97899999999999998</c:v>
                </c:pt>
                <c:pt idx="17041">
                  <c:v>0.97899999999999998</c:v>
                </c:pt>
                <c:pt idx="17042">
                  <c:v>0.97899999999999998</c:v>
                </c:pt>
                <c:pt idx="17043">
                  <c:v>0.97899999999999998</c:v>
                </c:pt>
                <c:pt idx="17044">
                  <c:v>0.97899999999999998</c:v>
                </c:pt>
                <c:pt idx="17045">
                  <c:v>0.97899999999999998</c:v>
                </c:pt>
                <c:pt idx="17046">
                  <c:v>0.97899999999999998</c:v>
                </c:pt>
                <c:pt idx="17047">
                  <c:v>0.97899999999999998</c:v>
                </c:pt>
                <c:pt idx="17048">
                  <c:v>0.97899999999999998</c:v>
                </c:pt>
                <c:pt idx="17049">
                  <c:v>0.97899999999999998</c:v>
                </c:pt>
                <c:pt idx="17050">
                  <c:v>0.97899999999999998</c:v>
                </c:pt>
                <c:pt idx="17051">
                  <c:v>0.97899999999999998</c:v>
                </c:pt>
                <c:pt idx="17052">
                  <c:v>0.97899999999999998</c:v>
                </c:pt>
                <c:pt idx="17053">
                  <c:v>0.97899999999999998</c:v>
                </c:pt>
                <c:pt idx="17054">
                  <c:v>0.97899999999999998</c:v>
                </c:pt>
                <c:pt idx="17055">
                  <c:v>0.97899999999999998</c:v>
                </c:pt>
                <c:pt idx="17056">
                  <c:v>0.97899999999999998</c:v>
                </c:pt>
                <c:pt idx="17057">
                  <c:v>0.97899999999999998</c:v>
                </c:pt>
                <c:pt idx="17058">
                  <c:v>0.97899999999999998</c:v>
                </c:pt>
                <c:pt idx="17059">
                  <c:v>0.97899999999999998</c:v>
                </c:pt>
                <c:pt idx="17060">
                  <c:v>0.97899999999999998</c:v>
                </c:pt>
                <c:pt idx="17061">
                  <c:v>0.97899999999999998</c:v>
                </c:pt>
                <c:pt idx="17062">
                  <c:v>0.97799999999999998</c:v>
                </c:pt>
                <c:pt idx="17063">
                  <c:v>0.97799999999999998</c:v>
                </c:pt>
                <c:pt idx="17064">
                  <c:v>0.97799999999999998</c:v>
                </c:pt>
                <c:pt idx="17065">
                  <c:v>0.97799999999999998</c:v>
                </c:pt>
                <c:pt idx="17066">
                  <c:v>0.97799999999999998</c:v>
                </c:pt>
                <c:pt idx="17067">
                  <c:v>0.97799999999999998</c:v>
                </c:pt>
                <c:pt idx="17068">
                  <c:v>0.97799999999999998</c:v>
                </c:pt>
                <c:pt idx="17069">
                  <c:v>0.97799999999999998</c:v>
                </c:pt>
                <c:pt idx="17070">
                  <c:v>0.97799999999999998</c:v>
                </c:pt>
                <c:pt idx="17071">
                  <c:v>0.97799999999999998</c:v>
                </c:pt>
                <c:pt idx="17072">
                  <c:v>0.97799999999999998</c:v>
                </c:pt>
                <c:pt idx="17073">
                  <c:v>0.97799999999999998</c:v>
                </c:pt>
                <c:pt idx="17074">
                  <c:v>0.97799999999999998</c:v>
                </c:pt>
                <c:pt idx="17075">
                  <c:v>0.97799999999999998</c:v>
                </c:pt>
                <c:pt idx="17076">
                  <c:v>0.97799999999999998</c:v>
                </c:pt>
                <c:pt idx="17077">
                  <c:v>0.97799999999999998</c:v>
                </c:pt>
                <c:pt idx="17078">
                  <c:v>0.97799999999999998</c:v>
                </c:pt>
                <c:pt idx="17079">
                  <c:v>0.97799999999999998</c:v>
                </c:pt>
                <c:pt idx="17080">
                  <c:v>0.97799999999999998</c:v>
                </c:pt>
                <c:pt idx="17081">
                  <c:v>0.97799999999999998</c:v>
                </c:pt>
                <c:pt idx="17082">
                  <c:v>0.97799999999999998</c:v>
                </c:pt>
                <c:pt idx="17083">
                  <c:v>0.97799999999999998</c:v>
                </c:pt>
                <c:pt idx="17084">
                  <c:v>0.97799999999999998</c:v>
                </c:pt>
                <c:pt idx="17085">
                  <c:v>0.97799999999999998</c:v>
                </c:pt>
                <c:pt idx="17086">
                  <c:v>0.97799999999999998</c:v>
                </c:pt>
                <c:pt idx="17087">
                  <c:v>0.97799999999999998</c:v>
                </c:pt>
                <c:pt idx="17088">
                  <c:v>0.97799999999999998</c:v>
                </c:pt>
                <c:pt idx="17089">
                  <c:v>0.97799999999999998</c:v>
                </c:pt>
                <c:pt idx="17090">
                  <c:v>0.97799999999999998</c:v>
                </c:pt>
                <c:pt idx="17091">
                  <c:v>0.97799999999999998</c:v>
                </c:pt>
                <c:pt idx="17092">
                  <c:v>0.97799999999999998</c:v>
                </c:pt>
                <c:pt idx="17093">
                  <c:v>0.97799999999999998</c:v>
                </c:pt>
                <c:pt idx="17094">
                  <c:v>0.97799999999999998</c:v>
                </c:pt>
                <c:pt idx="17095">
                  <c:v>0.97799999999999998</c:v>
                </c:pt>
                <c:pt idx="17096">
                  <c:v>0.97799999999999998</c:v>
                </c:pt>
                <c:pt idx="17097">
                  <c:v>0.97799999999999998</c:v>
                </c:pt>
                <c:pt idx="17098">
                  <c:v>0.97799999999999998</c:v>
                </c:pt>
                <c:pt idx="17099">
                  <c:v>0.97799999999999998</c:v>
                </c:pt>
                <c:pt idx="17100">
                  <c:v>0.97799999999999998</c:v>
                </c:pt>
                <c:pt idx="17101">
                  <c:v>0.97799999999999998</c:v>
                </c:pt>
                <c:pt idx="17102">
                  <c:v>0.97799999999999998</c:v>
                </c:pt>
                <c:pt idx="17103">
                  <c:v>0.97799999999999998</c:v>
                </c:pt>
                <c:pt idx="17104">
                  <c:v>0.97799999999999998</c:v>
                </c:pt>
                <c:pt idx="17105">
                  <c:v>0.97799999999999998</c:v>
                </c:pt>
                <c:pt idx="17106">
                  <c:v>0.97799999999999998</c:v>
                </c:pt>
                <c:pt idx="17107">
                  <c:v>0.97799999999999998</c:v>
                </c:pt>
                <c:pt idx="17108">
                  <c:v>0.97799999999999998</c:v>
                </c:pt>
                <c:pt idx="17109">
                  <c:v>0.97799999999999998</c:v>
                </c:pt>
                <c:pt idx="17110">
                  <c:v>0.97799999999999998</c:v>
                </c:pt>
                <c:pt idx="17111">
                  <c:v>0.97799999999999998</c:v>
                </c:pt>
                <c:pt idx="17112">
                  <c:v>0.97799999999999998</c:v>
                </c:pt>
                <c:pt idx="17113">
                  <c:v>0.97799999999999998</c:v>
                </c:pt>
                <c:pt idx="17114">
                  <c:v>0.97799999999999998</c:v>
                </c:pt>
                <c:pt idx="17115">
                  <c:v>0.97799999999999998</c:v>
                </c:pt>
                <c:pt idx="17116">
                  <c:v>0.97799999999999998</c:v>
                </c:pt>
                <c:pt idx="17117">
                  <c:v>0.97799999999999998</c:v>
                </c:pt>
                <c:pt idx="17118">
                  <c:v>0.97799999999999998</c:v>
                </c:pt>
                <c:pt idx="17119">
                  <c:v>0.97799999999999998</c:v>
                </c:pt>
                <c:pt idx="17120">
                  <c:v>0.97799999999999998</c:v>
                </c:pt>
                <c:pt idx="17121">
                  <c:v>0.97799999999999998</c:v>
                </c:pt>
                <c:pt idx="17122">
                  <c:v>0.97799999999999998</c:v>
                </c:pt>
                <c:pt idx="17123">
                  <c:v>0.97799999999999998</c:v>
                </c:pt>
                <c:pt idx="17124">
                  <c:v>0.97799999999999998</c:v>
                </c:pt>
                <c:pt idx="17125">
                  <c:v>0.97799999999999998</c:v>
                </c:pt>
                <c:pt idx="17126">
                  <c:v>0.97799999999999998</c:v>
                </c:pt>
                <c:pt idx="17127">
                  <c:v>0.97799999999999998</c:v>
                </c:pt>
                <c:pt idx="17128">
                  <c:v>0.97799999999999998</c:v>
                </c:pt>
                <c:pt idx="17129">
                  <c:v>0.97799999999999998</c:v>
                </c:pt>
                <c:pt idx="17130">
                  <c:v>0.97799999999999998</c:v>
                </c:pt>
                <c:pt idx="17131">
                  <c:v>0.97799999999999998</c:v>
                </c:pt>
                <c:pt idx="17132">
                  <c:v>0.97799999999999998</c:v>
                </c:pt>
                <c:pt idx="17133">
                  <c:v>0.97799999999999998</c:v>
                </c:pt>
                <c:pt idx="17134">
                  <c:v>0.97799999999999998</c:v>
                </c:pt>
                <c:pt idx="17135">
                  <c:v>0.97799999999999998</c:v>
                </c:pt>
                <c:pt idx="17136">
                  <c:v>0.97799999999999998</c:v>
                </c:pt>
                <c:pt idx="17137">
                  <c:v>0.97799999999999998</c:v>
                </c:pt>
                <c:pt idx="17138">
                  <c:v>0.97799999999999998</c:v>
                </c:pt>
                <c:pt idx="17139">
                  <c:v>0.97799999999999998</c:v>
                </c:pt>
                <c:pt idx="17140">
                  <c:v>0.97799999999999998</c:v>
                </c:pt>
                <c:pt idx="17141">
                  <c:v>0.97799999999999998</c:v>
                </c:pt>
                <c:pt idx="17142">
                  <c:v>0.97799999999999998</c:v>
                </c:pt>
                <c:pt idx="17143">
                  <c:v>0.97799999999999998</c:v>
                </c:pt>
                <c:pt idx="17144">
                  <c:v>0.97799999999999998</c:v>
                </c:pt>
                <c:pt idx="17145">
                  <c:v>0.97799999999999998</c:v>
                </c:pt>
                <c:pt idx="17146">
                  <c:v>0.97799999999999998</c:v>
                </c:pt>
                <c:pt idx="17147">
                  <c:v>0.97799999999999998</c:v>
                </c:pt>
                <c:pt idx="17148">
                  <c:v>0.97799999999999998</c:v>
                </c:pt>
                <c:pt idx="17149">
                  <c:v>0.97799999999999998</c:v>
                </c:pt>
                <c:pt idx="17150">
                  <c:v>0.97799999999999998</c:v>
                </c:pt>
                <c:pt idx="17151">
                  <c:v>0.97699999999999998</c:v>
                </c:pt>
                <c:pt idx="17152">
                  <c:v>0.97699999999999998</c:v>
                </c:pt>
                <c:pt idx="17153">
                  <c:v>0.97699999999999998</c:v>
                </c:pt>
                <c:pt idx="17154">
                  <c:v>0.97699999999999998</c:v>
                </c:pt>
                <c:pt idx="17155">
                  <c:v>0.97699999999999998</c:v>
                </c:pt>
                <c:pt idx="17156">
                  <c:v>0.97699999999999998</c:v>
                </c:pt>
                <c:pt idx="17157">
                  <c:v>0.97699999999999998</c:v>
                </c:pt>
                <c:pt idx="17158">
                  <c:v>0.97699999999999998</c:v>
                </c:pt>
                <c:pt idx="17159">
                  <c:v>0.97699999999999998</c:v>
                </c:pt>
                <c:pt idx="17160">
                  <c:v>0.97699999999999998</c:v>
                </c:pt>
                <c:pt idx="17161">
                  <c:v>0.97699999999999998</c:v>
                </c:pt>
                <c:pt idx="17162">
                  <c:v>0.97699999999999998</c:v>
                </c:pt>
                <c:pt idx="17163">
                  <c:v>0.97699999999999998</c:v>
                </c:pt>
                <c:pt idx="17164">
                  <c:v>0.97699999999999998</c:v>
                </c:pt>
                <c:pt idx="17165">
                  <c:v>0.97699999999999998</c:v>
                </c:pt>
                <c:pt idx="17166">
                  <c:v>0.97699999999999998</c:v>
                </c:pt>
                <c:pt idx="17167">
                  <c:v>0.97699999999999998</c:v>
                </c:pt>
                <c:pt idx="17168">
                  <c:v>0.97699999999999998</c:v>
                </c:pt>
                <c:pt idx="17169">
                  <c:v>0.97699999999999998</c:v>
                </c:pt>
                <c:pt idx="17170">
                  <c:v>0.97699999999999998</c:v>
                </c:pt>
                <c:pt idx="17171">
                  <c:v>0.97699999999999998</c:v>
                </c:pt>
                <c:pt idx="17172">
                  <c:v>0.97699999999999998</c:v>
                </c:pt>
                <c:pt idx="17173">
                  <c:v>0.97699999999999998</c:v>
                </c:pt>
                <c:pt idx="17174">
                  <c:v>0.97699999999999998</c:v>
                </c:pt>
                <c:pt idx="17175">
                  <c:v>0.97699999999999998</c:v>
                </c:pt>
                <c:pt idx="17176">
                  <c:v>0.97699999999999998</c:v>
                </c:pt>
                <c:pt idx="17177">
                  <c:v>0.97699999999999998</c:v>
                </c:pt>
                <c:pt idx="17178">
                  <c:v>0.97699999999999998</c:v>
                </c:pt>
                <c:pt idx="17179">
                  <c:v>0.97699999999999998</c:v>
                </c:pt>
                <c:pt idx="17180">
                  <c:v>0.97699999999999998</c:v>
                </c:pt>
                <c:pt idx="17181">
                  <c:v>0.97699999999999998</c:v>
                </c:pt>
                <c:pt idx="17182">
                  <c:v>0.97699999999999998</c:v>
                </c:pt>
                <c:pt idx="17183">
                  <c:v>0.97699999999999998</c:v>
                </c:pt>
                <c:pt idx="17184">
                  <c:v>0.97699999999999998</c:v>
                </c:pt>
                <c:pt idx="17185">
                  <c:v>0.97699999999999998</c:v>
                </c:pt>
                <c:pt idx="17186">
                  <c:v>0.97699999999999998</c:v>
                </c:pt>
                <c:pt idx="17187">
                  <c:v>0.97699999999999998</c:v>
                </c:pt>
                <c:pt idx="17188">
                  <c:v>0.97699999999999998</c:v>
                </c:pt>
                <c:pt idx="17189">
                  <c:v>0.97699999999999998</c:v>
                </c:pt>
                <c:pt idx="17190">
                  <c:v>0.97699999999999998</c:v>
                </c:pt>
                <c:pt idx="17191">
                  <c:v>0.97699999999999998</c:v>
                </c:pt>
                <c:pt idx="17192">
                  <c:v>0.97699999999999998</c:v>
                </c:pt>
                <c:pt idx="17193">
                  <c:v>0.97699999999999998</c:v>
                </c:pt>
                <c:pt idx="17194">
                  <c:v>0.97699999999999998</c:v>
                </c:pt>
                <c:pt idx="17195">
                  <c:v>0.97699999999999998</c:v>
                </c:pt>
                <c:pt idx="17196">
                  <c:v>0.97699999999999998</c:v>
                </c:pt>
                <c:pt idx="17197">
                  <c:v>0.97699999999999998</c:v>
                </c:pt>
                <c:pt idx="17198">
                  <c:v>0.97699999999999998</c:v>
                </c:pt>
                <c:pt idx="17199">
                  <c:v>0.97699999999999998</c:v>
                </c:pt>
                <c:pt idx="17200">
                  <c:v>0.97699999999999998</c:v>
                </c:pt>
                <c:pt idx="17201">
                  <c:v>0.97699999999999998</c:v>
                </c:pt>
                <c:pt idx="17202">
                  <c:v>0.97699999999999998</c:v>
                </c:pt>
                <c:pt idx="17203">
                  <c:v>0.97699999999999998</c:v>
                </c:pt>
                <c:pt idx="17204">
                  <c:v>0.97699999999999998</c:v>
                </c:pt>
                <c:pt idx="17205">
                  <c:v>0.97699999999999998</c:v>
                </c:pt>
                <c:pt idx="17206">
                  <c:v>0.97699999999999998</c:v>
                </c:pt>
                <c:pt idx="17207">
                  <c:v>0.97699999999999998</c:v>
                </c:pt>
                <c:pt idx="17208">
                  <c:v>0.97699999999999998</c:v>
                </c:pt>
                <c:pt idx="17209">
                  <c:v>0.97699999999999998</c:v>
                </c:pt>
                <c:pt idx="17210">
                  <c:v>0.97699999999999998</c:v>
                </c:pt>
                <c:pt idx="17211">
                  <c:v>0.97699999999999998</c:v>
                </c:pt>
                <c:pt idx="17212">
                  <c:v>0.97699999999999998</c:v>
                </c:pt>
                <c:pt idx="17213">
                  <c:v>0.97699999999999998</c:v>
                </c:pt>
                <c:pt idx="17214">
                  <c:v>0.97699999999999998</c:v>
                </c:pt>
                <c:pt idx="17215">
                  <c:v>0.97699999999999998</c:v>
                </c:pt>
                <c:pt idx="17216">
                  <c:v>0.97699999999999998</c:v>
                </c:pt>
                <c:pt idx="17217">
                  <c:v>0.97699999999999998</c:v>
                </c:pt>
                <c:pt idx="17218">
                  <c:v>0.97699999999999998</c:v>
                </c:pt>
                <c:pt idx="17219">
                  <c:v>0.97699999999999998</c:v>
                </c:pt>
                <c:pt idx="17220">
                  <c:v>0.97699999999999998</c:v>
                </c:pt>
                <c:pt idx="17221">
                  <c:v>0.97699999999999998</c:v>
                </c:pt>
                <c:pt idx="17222">
                  <c:v>0.97699999999999998</c:v>
                </c:pt>
                <c:pt idx="17223">
                  <c:v>0.97699999999999998</c:v>
                </c:pt>
                <c:pt idx="17224">
                  <c:v>0.97699999999999998</c:v>
                </c:pt>
                <c:pt idx="17225">
                  <c:v>0.97699999999999998</c:v>
                </c:pt>
                <c:pt idx="17226">
                  <c:v>0.97699999999999998</c:v>
                </c:pt>
                <c:pt idx="17227">
                  <c:v>0.97699999999999998</c:v>
                </c:pt>
                <c:pt idx="17228">
                  <c:v>0.97699999999999998</c:v>
                </c:pt>
                <c:pt idx="17229">
                  <c:v>0.97699999999999998</c:v>
                </c:pt>
                <c:pt idx="17230">
                  <c:v>0.97699999999999998</c:v>
                </c:pt>
                <c:pt idx="17231">
                  <c:v>0.97699999999999998</c:v>
                </c:pt>
                <c:pt idx="17232">
                  <c:v>0.97699999999999998</c:v>
                </c:pt>
                <c:pt idx="17233">
                  <c:v>0.97699999999999998</c:v>
                </c:pt>
                <c:pt idx="17234">
                  <c:v>0.97699999999999998</c:v>
                </c:pt>
                <c:pt idx="17235">
                  <c:v>0.97699999999999998</c:v>
                </c:pt>
                <c:pt idx="17236">
                  <c:v>0.97699999999999998</c:v>
                </c:pt>
                <c:pt idx="17237">
                  <c:v>0.97699999999999998</c:v>
                </c:pt>
                <c:pt idx="17238">
                  <c:v>0.97699999999999998</c:v>
                </c:pt>
                <c:pt idx="17239">
                  <c:v>0.97699999999999998</c:v>
                </c:pt>
                <c:pt idx="17240">
                  <c:v>0.97699999999999998</c:v>
                </c:pt>
                <c:pt idx="17241">
                  <c:v>0.97699999999999998</c:v>
                </c:pt>
                <c:pt idx="17242">
                  <c:v>0.97599999999999998</c:v>
                </c:pt>
                <c:pt idx="17243">
                  <c:v>0.97599999999999998</c:v>
                </c:pt>
                <c:pt idx="17244">
                  <c:v>0.97599999999999998</c:v>
                </c:pt>
                <c:pt idx="17245">
                  <c:v>0.97599999999999998</c:v>
                </c:pt>
                <c:pt idx="17246">
                  <c:v>0.97599999999999998</c:v>
                </c:pt>
                <c:pt idx="17247">
                  <c:v>0.97599999999999998</c:v>
                </c:pt>
                <c:pt idx="17248">
                  <c:v>0.97599999999999998</c:v>
                </c:pt>
                <c:pt idx="17249">
                  <c:v>0.97599999999999998</c:v>
                </c:pt>
                <c:pt idx="17250">
                  <c:v>0.97599999999999998</c:v>
                </c:pt>
                <c:pt idx="17251">
                  <c:v>0.97599999999999998</c:v>
                </c:pt>
                <c:pt idx="17252">
                  <c:v>0.97599999999999998</c:v>
                </c:pt>
                <c:pt idx="17253">
                  <c:v>0.97599999999999998</c:v>
                </c:pt>
                <c:pt idx="17254">
                  <c:v>0.97599999999999998</c:v>
                </c:pt>
                <c:pt idx="17255">
                  <c:v>0.97599999999999998</c:v>
                </c:pt>
                <c:pt idx="17256">
                  <c:v>0.97599999999999998</c:v>
                </c:pt>
                <c:pt idx="17257">
                  <c:v>0.97599999999999998</c:v>
                </c:pt>
                <c:pt idx="17258">
                  <c:v>0.97599999999999998</c:v>
                </c:pt>
                <c:pt idx="17259">
                  <c:v>0.97599999999999998</c:v>
                </c:pt>
                <c:pt idx="17260">
                  <c:v>0.97599999999999998</c:v>
                </c:pt>
                <c:pt idx="17261">
                  <c:v>0.97599999999999998</c:v>
                </c:pt>
                <c:pt idx="17262">
                  <c:v>0.97599999999999998</c:v>
                </c:pt>
                <c:pt idx="17263">
                  <c:v>0.97599999999999998</c:v>
                </c:pt>
                <c:pt idx="17264">
                  <c:v>0.97599999999999998</c:v>
                </c:pt>
                <c:pt idx="17265">
                  <c:v>0.97599999999999998</c:v>
                </c:pt>
                <c:pt idx="17266">
                  <c:v>0.97599999999999998</c:v>
                </c:pt>
                <c:pt idx="17267">
                  <c:v>0.97599999999999998</c:v>
                </c:pt>
                <c:pt idx="17268">
                  <c:v>0.97599999999999998</c:v>
                </c:pt>
                <c:pt idx="17269">
                  <c:v>0.97599999999999998</c:v>
                </c:pt>
                <c:pt idx="17270">
                  <c:v>0.97599999999999998</c:v>
                </c:pt>
                <c:pt idx="17271">
                  <c:v>0.97599999999999998</c:v>
                </c:pt>
                <c:pt idx="17272">
                  <c:v>0.97599999999999998</c:v>
                </c:pt>
                <c:pt idx="17273">
                  <c:v>0.97599999999999998</c:v>
                </c:pt>
                <c:pt idx="17274">
                  <c:v>0.97599999999999998</c:v>
                </c:pt>
                <c:pt idx="17275">
                  <c:v>0.97599999999999998</c:v>
                </c:pt>
                <c:pt idx="17276">
                  <c:v>0.97599999999999998</c:v>
                </c:pt>
                <c:pt idx="17277">
                  <c:v>0.97599999999999998</c:v>
                </c:pt>
                <c:pt idx="17278">
                  <c:v>0.97599999999999998</c:v>
                </c:pt>
                <c:pt idx="17279">
                  <c:v>0.97599999999999998</c:v>
                </c:pt>
                <c:pt idx="17280">
                  <c:v>0.97599999999999998</c:v>
                </c:pt>
                <c:pt idx="17281">
                  <c:v>0.97599999999999998</c:v>
                </c:pt>
                <c:pt idx="17282">
                  <c:v>0.97599999999999998</c:v>
                </c:pt>
                <c:pt idx="17283">
                  <c:v>0.97599999999999998</c:v>
                </c:pt>
                <c:pt idx="17284">
                  <c:v>0.97599999999999998</c:v>
                </c:pt>
                <c:pt idx="17285">
                  <c:v>0.97599999999999998</c:v>
                </c:pt>
                <c:pt idx="17286">
                  <c:v>0.97599999999999998</c:v>
                </c:pt>
                <c:pt idx="17287">
                  <c:v>0.97599999999999998</c:v>
                </c:pt>
                <c:pt idx="17288">
                  <c:v>0.97599999999999998</c:v>
                </c:pt>
                <c:pt idx="17289">
                  <c:v>0.97599999999999998</c:v>
                </c:pt>
                <c:pt idx="17290">
                  <c:v>0.97599999999999998</c:v>
                </c:pt>
                <c:pt idx="17291">
                  <c:v>0.97599999999999998</c:v>
                </c:pt>
                <c:pt idx="17292">
                  <c:v>0.97599999999999998</c:v>
                </c:pt>
                <c:pt idx="17293">
                  <c:v>0.97599999999999998</c:v>
                </c:pt>
                <c:pt idx="17294">
                  <c:v>0.97599999999999998</c:v>
                </c:pt>
                <c:pt idx="17295">
                  <c:v>0.97599999999999998</c:v>
                </c:pt>
                <c:pt idx="17296">
                  <c:v>0.97599999999999998</c:v>
                </c:pt>
                <c:pt idx="17297">
                  <c:v>0.97599999999999998</c:v>
                </c:pt>
                <c:pt idx="17298">
                  <c:v>0.97599999999999998</c:v>
                </c:pt>
                <c:pt idx="17299">
                  <c:v>0.97599999999999998</c:v>
                </c:pt>
                <c:pt idx="17300">
                  <c:v>0.97599999999999998</c:v>
                </c:pt>
                <c:pt idx="17301">
                  <c:v>0.97599999999999998</c:v>
                </c:pt>
                <c:pt idx="17302">
                  <c:v>0.97599999999999998</c:v>
                </c:pt>
                <c:pt idx="17303">
                  <c:v>0.97599999999999998</c:v>
                </c:pt>
                <c:pt idx="17304">
                  <c:v>0.97599999999999998</c:v>
                </c:pt>
                <c:pt idx="17305">
                  <c:v>0.97599999999999998</c:v>
                </c:pt>
                <c:pt idx="17306">
                  <c:v>0.97599999999999998</c:v>
                </c:pt>
                <c:pt idx="17307">
                  <c:v>0.97599999999999998</c:v>
                </c:pt>
                <c:pt idx="17308">
                  <c:v>0.97599999999999998</c:v>
                </c:pt>
                <c:pt idx="17309">
                  <c:v>0.97599999999999998</c:v>
                </c:pt>
                <c:pt idx="17310">
                  <c:v>0.97599999999999998</c:v>
                </c:pt>
                <c:pt idx="17311">
                  <c:v>0.97599999999999998</c:v>
                </c:pt>
                <c:pt idx="17312">
                  <c:v>0.97599999999999998</c:v>
                </c:pt>
                <c:pt idx="17313">
                  <c:v>0.97599999999999998</c:v>
                </c:pt>
                <c:pt idx="17314">
                  <c:v>0.97599999999999998</c:v>
                </c:pt>
                <c:pt idx="17315">
                  <c:v>0.97599999999999998</c:v>
                </c:pt>
                <c:pt idx="17316">
                  <c:v>0.97599999999999998</c:v>
                </c:pt>
                <c:pt idx="17317">
                  <c:v>0.97599999999999998</c:v>
                </c:pt>
                <c:pt idx="17318">
                  <c:v>0.97599999999999998</c:v>
                </c:pt>
                <c:pt idx="17319">
                  <c:v>0.97599999999999998</c:v>
                </c:pt>
                <c:pt idx="17320">
                  <c:v>0.97599999999999998</c:v>
                </c:pt>
                <c:pt idx="17321">
                  <c:v>0.97599999999999998</c:v>
                </c:pt>
                <c:pt idx="17322">
                  <c:v>0.97599999999999998</c:v>
                </c:pt>
                <c:pt idx="17323">
                  <c:v>0.97599999999999998</c:v>
                </c:pt>
                <c:pt idx="17324">
                  <c:v>0.97599999999999998</c:v>
                </c:pt>
                <c:pt idx="17325">
                  <c:v>0.97599999999999998</c:v>
                </c:pt>
                <c:pt idx="17326">
                  <c:v>0.97599999999999998</c:v>
                </c:pt>
                <c:pt idx="17327">
                  <c:v>0.97599999999999998</c:v>
                </c:pt>
                <c:pt idx="17328">
                  <c:v>0.97599999999999998</c:v>
                </c:pt>
                <c:pt idx="17329">
                  <c:v>0.97599999999999998</c:v>
                </c:pt>
                <c:pt idx="17330">
                  <c:v>0.97599999999999998</c:v>
                </c:pt>
                <c:pt idx="17331">
                  <c:v>0.97599999999999998</c:v>
                </c:pt>
                <c:pt idx="17332">
                  <c:v>0.97599999999999998</c:v>
                </c:pt>
                <c:pt idx="17333">
                  <c:v>0.97599999999999998</c:v>
                </c:pt>
                <c:pt idx="17334">
                  <c:v>0.97599999999999998</c:v>
                </c:pt>
                <c:pt idx="17335">
                  <c:v>0.97599999999999998</c:v>
                </c:pt>
                <c:pt idx="17336">
                  <c:v>0.97599999999999998</c:v>
                </c:pt>
                <c:pt idx="17337">
                  <c:v>0.97599999999999998</c:v>
                </c:pt>
                <c:pt idx="17338">
                  <c:v>0.97599999999999998</c:v>
                </c:pt>
                <c:pt idx="17339">
                  <c:v>0.97599999999999998</c:v>
                </c:pt>
                <c:pt idx="17340">
                  <c:v>0.97599999999999998</c:v>
                </c:pt>
                <c:pt idx="17341">
                  <c:v>0.97599999999999998</c:v>
                </c:pt>
                <c:pt idx="17342">
                  <c:v>0.97599999999999998</c:v>
                </c:pt>
                <c:pt idx="17343">
                  <c:v>0.97599999999999998</c:v>
                </c:pt>
                <c:pt idx="17344">
                  <c:v>0.97599999999999998</c:v>
                </c:pt>
                <c:pt idx="17345">
                  <c:v>0.97599999999999998</c:v>
                </c:pt>
                <c:pt idx="17346">
                  <c:v>0.97599999999999998</c:v>
                </c:pt>
                <c:pt idx="17347">
                  <c:v>0.97599999999999998</c:v>
                </c:pt>
                <c:pt idx="17348">
                  <c:v>0.97599999999999998</c:v>
                </c:pt>
                <c:pt idx="17349">
                  <c:v>0.97599999999999998</c:v>
                </c:pt>
                <c:pt idx="17350">
                  <c:v>0.97599999999999998</c:v>
                </c:pt>
                <c:pt idx="17351">
                  <c:v>0.97599999999999998</c:v>
                </c:pt>
                <c:pt idx="17352">
                  <c:v>0.97599999999999998</c:v>
                </c:pt>
                <c:pt idx="17353">
                  <c:v>0.97599999999999998</c:v>
                </c:pt>
                <c:pt idx="17354">
                  <c:v>0.97599999999999998</c:v>
                </c:pt>
                <c:pt idx="17355">
                  <c:v>0.97599999999999998</c:v>
                </c:pt>
                <c:pt idx="17356">
                  <c:v>0.97499999999999998</c:v>
                </c:pt>
                <c:pt idx="17357">
                  <c:v>0.97499999999999998</c:v>
                </c:pt>
                <c:pt idx="17358">
                  <c:v>0.97499999999999998</c:v>
                </c:pt>
                <c:pt idx="17359">
                  <c:v>0.97499999999999998</c:v>
                </c:pt>
                <c:pt idx="17360">
                  <c:v>0.97499999999999998</c:v>
                </c:pt>
                <c:pt idx="17361">
                  <c:v>0.97499999999999998</c:v>
                </c:pt>
                <c:pt idx="17362">
                  <c:v>0.97499999999999998</c:v>
                </c:pt>
                <c:pt idx="17363">
                  <c:v>0.97499999999999998</c:v>
                </c:pt>
                <c:pt idx="17364">
                  <c:v>0.97499999999999998</c:v>
                </c:pt>
                <c:pt idx="17365">
                  <c:v>0.97499999999999998</c:v>
                </c:pt>
                <c:pt idx="17366">
                  <c:v>0.97499999999999998</c:v>
                </c:pt>
                <c:pt idx="17367">
                  <c:v>0.97499999999999998</c:v>
                </c:pt>
                <c:pt idx="17368">
                  <c:v>0.97499999999999998</c:v>
                </c:pt>
                <c:pt idx="17369">
                  <c:v>0.97499999999999998</c:v>
                </c:pt>
                <c:pt idx="17370">
                  <c:v>0.97499999999999998</c:v>
                </c:pt>
                <c:pt idx="17371">
                  <c:v>0.97499999999999998</c:v>
                </c:pt>
                <c:pt idx="17372">
                  <c:v>0.97499999999999998</c:v>
                </c:pt>
                <c:pt idx="17373">
                  <c:v>0.97499999999999998</c:v>
                </c:pt>
                <c:pt idx="17374">
                  <c:v>0.97499999999999998</c:v>
                </c:pt>
                <c:pt idx="17375">
                  <c:v>0.97499999999999998</c:v>
                </c:pt>
                <c:pt idx="17376">
                  <c:v>0.97499999999999998</c:v>
                </c:pt>
                <c:pt idx="17377">
                  <c:v>0.97499999999999998</c:v>
                </c:pt>
                <c:pt idx="17378">
                  <c:v>0.97499999999999998</c:v>
                </c:pt>
                <c:pt idx="17379">
                  <c:v>0.97499999999999998</c:v>
                </c:pt>
                <c:pt idx="17380">
                  <c:v>0.97499999999999998</c:v>
                </c:pt>
                <c:pt idx="17381">
                  <c:v>0.97499999999999998</c:v>
                </c:pt>
                <c:pt idx="17382">
                  <c:v>0.97499999999999998</c:v>
                </c:pt>
                <c:pt idx="17383">
                  <c:v>0.97499999999999998</c:v>
                </c:pt>
                <c:pt idx="17384">
                  <c:v>0.97499999999999998</c:v>
                </c:pt>
                <c:pt idx="17385">
                  <c:v>0.97499999999999998</c:v>
                </c:pt>
                <c:pt idx="17386">
                  <c:v>0.97499999999999998</c:v>
                </c:pt>
                <c:pt idx="17387">
                  <c:v>0.97499999999999998</c:v>
                </c:pt>
                <c:pt idx="17388">
                  <c:v>0.97499999999999998</c:v>
                </c:pt>
                <c:pt idx="17389">
                  <c:v>0.97499999999999998</c:v>
                </c:pt>
                <c:pt idx="17390">
                  <c:v>0.97499999999999998</c:v>
                </c:pt>
                <c:pt idx="17391">
                  <c:v>0.97499999999999998</c:v>
                </c:pt>
                <c:pt idx="17392">
                  <c:v>0.97499999999999998</c:v>
                </c:pt>
                <c:pt idx="17393">
                  <c:v>0.97499999999999998</c:v>
                </c:pt>
                <c:pt idx="17394">
                  <c:v>0.97499999999999998</c:v>
                </c:pt>
                <c:pt idx="17395">
                  <c:v>0.97499999999999998</c:v>
                </c:pt>
                <c:pt idx="17396">
                  <c:v>0.97499999999999998</c:v>
                </c:pt>
                <c:pt idx="17397">
                  <c:v>0.97499999999999998</c:v>
                </c:pt>
                <c:pt idx="17398">
                  <c:v>0.97499999999999998</c:v>
                </c:pt>
                <c:pt idx="17399">
                  <c:v>0.97499999999999998</c:v>
                </c:pt>
                <c:pt idx="17400">
                  <c:v>0.97499999999999998</c:v>
                </c:pt>
                <c:pt idx="17401">
                  <c:v>0.97499999999999998</c:v>
                </c:pt>
                <c:pt idx="17402">
                  <c:v>0.97499999999999998</c:v>
                </c:pt>
                <c:pt idx="17403">
                  <c:v>0.97499999999999998</c:v>
                </c:pt>
                <c:pt idx="17404">
                  <c:v>0.97499999999999998</c:v>
                </c:pt>
                <c:pt idx="17405">
                  <c:v>0.97499999999999998</c:v>
                </c:pt>
                <c:pt idx="17406">
                  <c:v>0.97499999999999998</c:v>
                </c:pt>
                <c:pt idx="17407">
                  <c:v>0.97499999999999998</c:v>
                </c:pt>
                <c:pt idx="17408">
                  <c:v>0.97499999999999998</c:v>
                </c:pt>
                <c:pt idx="17409">
                  <c:v>0.97499999999999998</c:v>
                </c:pt>
                <c:pt idx="17410">
                  <c:v>0.97499999999999998</c:v>
                </c:pt>
                <c:pt idx="17411">
                  <c:v>0.97499999999999998</c:v>
                </c:pt>
                <c:pt idx="17412">
                  <c:v>0.97499999999999998</c:v>
                </c:pt>
                <c:pt idx="17413">
                  <c:v>0.97499999999999998</c:v>
                </c:pt>
                <c:pt idx="17414">
                  <c:v>0.97499999999999998</c:v>
                </c:pt>
                <c:pt idx="17415">
                  <c:v>0.97499999999999998</c:v>
                </c:pt>
                <c:pt idx="17416">
                  <c:v>0.97499999999999998</c:v>
                </c:pt>
                <c:pt idx="17417">
                  <c:v>0.97499999999999998</c:v>
                </c:pt>
                <c:pt idx="17418">
                  <c:v>0.97499999999999998</c:v>
                </c:pt>
                <c:pt idx="17419">
                  <c:v>0.97499999999999998</c:v>
                </c:pt>
                <c:pt idx="17420">
                  <c:v>0.97499999999999998</c:v>
                </c:pt>
                <c:pt idx="17421">
                  <c:v>0.97499999999999998</c:v>
                </c:pt>
                <c:pt idx="17422">
                  <c:v>0.97499999999999998</c:v>
                </c:pt>
                <c:pt idx="17423">
                  <c:v>0.97499999999999998</c:v>
                </c:pt>
                <c:pt idx="17424">
                  <c:v>0.97499999999999998</c:v>
                </c:pt>
                <c:pt idx="17425">
                  <c:v>0.97499999999999998</c:v>
                </c:pt>
                <c:pt idx="17426">
                  <c:v>0.97499999999999998</c:v>
                </c:pt>
                <c:pt idx="17427">
                  <c:v>0.97499999999999998</c:v>
                </c:pt>
                <c:pt idx="17428">
                  <c:v>0.97499999999999998</c:v>
                </c:pt>
                <c:pt idx="17429">
                  <c:v>0.97499999999999998</c:v>
                </c:pt>
                <c:pt idx="17430">
                  <c:v>0.97499999999999998</c:v>
                </c:pt>
                <c:pt idx="17431">
                  <c:v>0.97499999999999998</c:v>
                </c:pt>
                <c:pt idx="17432">
                  <c:v>0.97499999999999998</c:v>
                </c:pt>
                <c:pt idx="17433">
                  <c:v>0.97499999999999998</c:v>
                </c:pt>
                <c:pt idx="17434">
                  <c:v>0.97499999999999998</c:v>
                </c:pt>
                <c:pt idx="17435">
                  <c:v>0.97499999999999998</c:v>
                </c:pt>
                <c:pt idx="17436">
                  <c:v>0.97499999999999998</c:v>
                </c:pt>
                <c:pt idx="17437">
                  <c:v>0.97499999999999998</c:v>
                </c:pt>
                <c:pt idx="17438">
                  <c:v>0.97499999999999998</c:v>
                </c:pt>
                <c:pt idx="17439">
                  <c:v>0.97499999999999998</c:v>
                </c:pt>
                <c:pt idx="17440">
                  <c:v>0.97499999999999998</c:v>
                </c:pt>
                <c:pt idx="17441">
                  <c:v>0.97499999999999998</c:v>
                </c:pt>
                <c:pt idx="17442">
                  <c:v>0.97499999999999998</c:v>
                </c:pt>
                <c:pt idx="17443">
                  <c:v>0.97499999999999998</c:v>
                </c:pt>
                <c:pt idx="17444">
                  <c:v>0.97499999999999998</c:v>
                </c:pt>
                <c:pt idx="17445">
                  <c:v>0.97499999999999998</c:v>
                </c:pt>
                <c:pt idx="17446">
                  <c:v>0.97499999999999998</c:v>
                </c:pt>
                <c:pt idx="17447">
                  <c:v>0.97499999999999998</c:v>
                </c:pt>
                <c:pt idx="17448">
                  <c:v>0.97499999999999998</c:v>
                </c:pt>
                <c:pt idx="17449">
                  <c:v>0.97499999999999998</c:v>
                </c:pt>
                <c:pt idx="17450">
                  <c:v>0.97499999999999998</c:v>
                </c:pt>
                <c:pt idx="17451">
                  <c:v>0.97499999999999998</c:v>
                </c:pt>
                <c:pt idx="17452">
                  <c:v>0.97499999999999998</c:v>
                </c:pt>
                <c:pt idx="17453">
                  <c:v>0.97499999999999998</c:v>
                </c:pt>
                <c:pt idx="17454">
                  <c:v>0.97499999999999998</c:v>
                </c:pt>
                <c:pt idx="17455">
                  <c:v>0.97499999999999998</c:v>
                </c:pt>
                <c:pt idx="17456">
                  <c:v>0.97499999999999998</c:v>
                </c:pt>
                <c:pt idx="17457">
                  <c:v>0.97499999999999998</c:v>
                </c:pt>
                <c:pt idx="17458">
                  <c:v>0.97499999999999998</c:v>
                </c:pt>
                <c:pt idx="17459">
                  <c:v>0.97399999999999998</c:v>
                </c:pt>
                <c:pt idx="17460">
                  <c:v>0.97399999999999998</c:v>
                </c:pt>
                <c:pt idx="17461">
                  <c:v>0.97399999999999998</c:v>
                </c:pt>
                <c:pt idx="17462">
                  <c:v>0.97399999999999998</c:v>
                </c:pt>
                <c:pt idx="17463">
                  <c:v>0.97399999999999998</c:v>
                </c:pt>
                <c:pt idx="17464">
                  <c:v>0.97399999999999998</c:v>
                </c:pt>
                <c:pt idx="17465">
                  <c:v>0.97399999999999998</c:v>
                </c:pt>
                <c:pt idx="17466">
                  <c:v>0.97399999999999998</c:v>
                </c:pt>
                <c:pt idx="17467">
                  <c:v>0.97399999999999998</c:v>
                </c:pt>
                <c:pt idx="17468">
                  <c:v>0.97399999999999998</c:v>
                </c:pt>
                <c:pt idx="17469">
                  <c:v>0.97399999999999998</c:v>
                </c:pt>
                <c:pt idx="17470">
                  <c:v>0.97399999999999998</c:v>
                </c:pt>
                <c:pt idx="17471">
                  <c:v>0.97399999999999998</c:v>
                </c:pt>
                <c:pt idx="17472">
                  <c:v>0.97399999999999998</c:v>
                </c:pt>
                <c:pt idx="17473">
                  <c:v>0.97399999999999998</c:v>
                </c:pt>
                <c:pt idx="17474">
                  <c:v>0.97399999999999998</c:v>
                </c:pt>
                <c:pt idx="17475">
                  <c:v>0.97399999999999998</c:v>
                </c:pt>
                <c:pt idx="17476">
                  <c:v>0.97399999999999998</c:v>
                </c:pt>
                <c:pt idx="17477">
                  <c:v>0.97399999999999998</c:v>
                </c:pt>
                <c:pt idx="17478">
                  <c:v>0.97399999999999998</c:v>
                </c:pt>
                <c:pt idx="17479">
                  <c:v>0.97399999999999998</c:v>
                </c:pt>
                <c:pt idx="17480">
                  <c:v>0.97399999999999998</c:v>
                </c:pt>
                <c:pt idx="17481">
                  <c:v>0.97399999999999998</c:v>
                </c:pt>
                <c:pt idx="17482">
                  <c:v>0.97399999999999998</c:v>
                </c:pt>
                <c:pt idx="17483">
                  <c:v>0.97399999999999998</c:v>
                </c:pt>
                <c:pt idx="17484">
                  <c:v>0.97399999999999998</c:v>
                </c:pt>
                <c:pt idx="17485">
                  <c:v>0.97399999999999998</c:v>
                </c:pt>
                <c:pt idx="17486">
                  <c:v>0.97399999999999998</c:v>
                </c:pt>
                <c:pt idx="17487">
                  <c:v>0.97399999999999998</c:v>
                </c:pt>
                <c:pt idx="17488">
                  <c:v>0.97399999999999998</c:v>
                </c:pt>
                <c:pt idx="17489">
                  <c:v>0.97399999999999998</c:v>
                </c:pt>
                <c:pt idx="17490">
                  <c:v>0.97399999999999998</c:v>
                </c:pt>
                <c:pt idx="17491">
                  <c:v>0.97399999999999998</c:v>
                </c:pt>
                <c:pt idx="17492">
                  <c:v>0.97399999999999998</c:v>
                </c:pt>
                <c:pt idx="17493">
                  <c:v>0.97399999999999998</c:v>
                </c:pt>
                <c:pt idx="17494">
                  <c:v>0.97399999999999998</c:v>
                </c:pt>
                <c:pt idx="17495">
                  <c:v>0.97399999999999998</c:v>
                </c:pt>
                <c:pt idx="17496">
                  <c:v>0.97399999999999998</c:v>
                </c:pt>
                <c:pt idx="17497">
                  <c:v>0.97399999999999998</c:v>
                </c:pt>
                <c:pt idx="17498">
                  <c:v>0.97399999999999998</c:v>
                </c:pt>
                <c:pt idx="17499">
                  <c:v>0.97399999999999998</c:v>
                </c:pt>
                <c:pt idx="17500">
                  <c:v>0.97399999999999998</c:v>
                </c:pt>
                <c:pt idx="17501">
                  <c:v>0.97399999999999998</c:v>
                </c:pt>
                <c:pt idx="17502">
                  <c:v>0.97399999999999998</c:v>
                </c:pt>
                <c:pt idx="17503">
                  <c:v>0.97399999999999998</c:v>
                </c:pt>
                <c:pt idx="17504">
                  <c:v>0.97399999999999998</c:v>
                </c:pt>
                <c:pt idx="17505">
                  <c:v>0.97399999999999998</c:v>
                </c:pt>
                <c:pt idx="17506">
                  <c:v>0.97399999999999998</c:v>
                </c:pt>
                <c:pt idx="17507">
                  <c:v>0.97399999999999998</c:v>
                </c:pt>
                <c:pt idx="17508">
                  <c:v>0.97399999999999998</c:v>
                </c:pt>
                <c:pt idx="17509">
                  <c:v>0.97399999999999998</c:v>
                </c:pt>
                <c:pt idx="17510">
                  <c:v>0.97399999999999998</c:v>
                </c:pt>
                <c:pt idx="17511">
                  <c:v>0.97399999999999998</c:v>
                </c:pt>
                <c:pt idx="17512">
                  <c:v>0.97399999999999998</c:v>
                </c:pt>
                <c:pt idx="17513">
                  <c:v>0.97399999999999998</c:v>
                </c:pt>
                <c:pt idx="17514">
                  <c:v>0.97399999999999998</c:v>
                </c:pt>
                <c:pt idx="17515">
                  <c:v>0.97399999999999998</c:v>
                </c:pt>
                <c:pt idx="17516">
                  <c:v>0.97399999999999998</c:v>
                </c:pt>
                <c:pt idx="17517">
                  <c:v>0.97399999999999998</c:v>
                </c:pt>
                <c:pt idx="17518">
                  <c:v>0.97399999999999998</c:v>
                </c:pt>
                <c:pt idx="17519">
                  <c:v>0.97399999999999998</c:v>
                </c:pt>
                <c:pt idx="17520">
                  <c:v>0.97399999999999998</c:v>
                </c:pt>
                <c:pt idx="17521">
                  <c:v>0.97399999999999998</c:v>
                </c:pt>
                <c:pt idx="17522">
                  <c:v>0.97399999999999998</c:v>
                </c:pt>
                <c:pt idx="17523">
                  <c:v>0.97399999999999998</c:v>
                </c:pt>
                <c:pt idx="17524">
                  <c:v>0.97399999999999998</c:v>
                </c:pt>
                <c:pt idx="17525">
                  <c:v>0.97399999999999998</c:v>
                </c:pt>
                <c:pt idx="17526">
                  <c:v>0.97399999999999998</c:v>
                </c:pt>
                <c:pt idx="17527">
                  <c:v>0.97399999999999998</c:v>
                </c:pt>
                <c:pt idx="17528">
                  <c:v>0.97399999999999998</c:v>
                </c:pt>
                <c:pt idx="17529">
                  <c:v>0.97399999999999998</c:v>
                </c:pt>
                <c:pt idx="17530">
                  <c:v>0.97399999999999998</c:v>
                </c:pt>
                <c:pt idx="17531">
                  <c:v>0.97399999999999998</c:v>
                </c:pt>
                <c:pt idx="17532">
                  <c:v>0.97399999999999998</c:v>
                </c:pt>
                <c:pt idx="17533">
                  <c:v>0.97399999999999998</c:v>
                </c:pt>
                <c:pt idx="17534">
                  <c:v>0.97399999999999998</c:v>
                </c:pt>
                <c:pt idx="17535">
                  <c:v>0.97399999999999998</c:v>
                </c:pt>
                <c:pt idx="17536">
                  <c:v>0.97399999999999998</c:v>
                </c:pt>
                <c:pt idx="17537">
                  <c:v>0.97399999999999998</c:v>
                </c:pt>
                <c:pt idx="17538">
                  <c:v>0.97399999999999998</c:v>
                </c:pt>
                <c:pt idx="17539">
                  <c:v>0.97399999999999998</c:v>
                </c:pt>
                <c:pt idx="17540">
                  <c:v>0.97399999999999998</c:v>
                </c:pt>
                <c:pt idx="17541">
                  <c:v>0.97399999999999998</c:v>
                </c:pt>
                <c:pt idx="17542">
                  <c:v>0.97399999999999998</c:v>
                </c:pt>
                <c:pt idx="17543">
                  <c:v>0.97399999999999998</c:v>
                </c:pt>
                <c:pt idx="17544">
                  <c:v>0.97399999999999998</c:v>
                </c:pt>
                <c:pt idx="17545">
                  <c:v>0.97399999999999998</c:v>
                </c:pt>
                <c:pt idx="17546">
                  <c:v>0.97299999999999998</c:v>
                </c:pt>
                <c:pt idx="17547">
                  <c:v>0.97299999999999998</c:v>
                </c:pt>
                <c:pt idx="17548">
                  <c:v>0.97299999999999998</c:v>
                </c:pt>
                <c:pt idx="17549">
                  <c:v>0.97299999999999998</c:v>
                </c:pt>
                <c:pt idx="17550">
                  <c:v>0.97299999999999998</c:v>
                </c:pt>
                <c:pt idx="17551">
                  <c:v>0.97299999999999998</c:v>
                </c:pt>
                <c:pt idx="17552">
                  <c:v>0.97299999999999998</c:v>
                </c:pt>
                <c:pt idx="17553">
                  <c:v>0.97299999999999998</c:v>
                </c:pt>
                <c:pt idx="17554">
                  <c:v>0.97299999999999998</c:v>
                </c:pt>
                <c:pt idx="17555">
                  <c:v>0.97299999999999998</c:v>
                </c:pt>
                <c:pt idx="17556">
                  <c:v>0.97299999999999998</c:v>
                </c:pt>
                <c:pt idx="17557">
                  <c:v>0.97299999999999998</c:v>
                </c:pt>
                <c:pt idx="17558">
                  <c:v>0.97299999999999998</c:v>
                </c:pt>
                <c:pt idx="17559">
                  <c:v>0.97299999999999998</c:v>
                </c:pt>
                <c:pt idx="17560">
                  <c:v>0.97299999999999998</c:v>
                </c:pt>
                <c:pt idx="17561">
                  <c:v>0.97299999999999998</c:v>
                </c:pt>
                <c:pt idx="17562">
                  <c:v>0.97299999999999998</c:v>
                </c:pt>
                <c:pt idx="17563">
                  <c:v>0.97299999999999998</c:v>
                </c:pt>
                <c:pt idx="17564">
                  <c:v>0.97299999999999998</c:v>
                </c:pt>
                <c:pt idx="17565">
                  <c:v>0.97299999999999998</c:v>
                </c:pt>
                <c:pt idx="17566">
                  <c:v>0.97299999999999998</c:v>
                </c:pt>
                <c:pt idx="17567">
                  <c:v>0.97299999999999998</c:v>
                </c:pt>
                <c:pt idx="17568">
                  <c:v>0.97299999999999998</c:v>
                </c:pt>
                <c:pt idx="17569">
                  <c:v>0.97299999999999998</c:v>
                </c:pt>
                <c:pt idx="17570">
                  <c:v>0.97299999999999998</c:v>
                </c:pt>
                <c:pt idx="17571">
                  <c:v>0.97299999999999998</c:v>
                </c:pt>
                <c:pt idx="17572">
                  <c:v>0.97299999999999998</c:v>
                </c:pt>
                <c:pt idx="17573">
                  <c:v>0.97299999999999998</c:v>
                </c:pt>
                <c:pt idx="17574">
                  <c:v>0.97299999999999998</c:v>
                </c:pt>
                <c:pt idx="17575">
                  <c:v>0.97299999999999998</c:v>
                </c:pt>
                <c:pt idx="17576">
                  <c:v>0.97299999999999998</c:v>
                </c:pt>
                <c:pt idx="17577">
                  <c:v>0.97299999999999998</c:v>
                </c:pt>
                <c:pt idx="17578">
                  <c:v>0.97299999999999998</c:v>
                </c:pt>
                <c:pt idx="17579">
                  <c:v>0.97299999999999998</c:v>
                </c:pt>
                <c:pt idx="17580">
                  <c:v>0.97299999999999998</c:v>
                </c:pt>
                <c:pt idx="17581">
                  <c:v>0.97299999999999998</c:v>
                </c:pt>
                <c:pt idx="17582">
                  <c:v>0.97299999999999998</c:v>
                </c:pt>
                <c:pt idx="17583">
                  <c:v>0.97299999999999998</c:v>
                </c:pt>
                <c:pt idx="17584">
                  <c:v>0.97299999999999998</c:v>
                </c:pt>
                <c:pt idx="17585">
                  <c:v>0.97299999999999998</c:v>
                </c:pt>
                <c:pt idx="17586">
                  <c:v>0.97299999999999998</c:v>
                </c:pt>
                <c:pt idx="17587">
                  <c:v>0.97299999999999998</c:v>
                </c:pt>
                <c:pt idx="17588">
                  <c:v>0.97299999999999998</c:v>
                </c:pt>
                <c:pt idx="17589">
                  <c:v>0.97299999999999998</c:v>
                </c:pt>
                <c:pt idx="17590">
                  <c:v>0.97299999999999998</c:v>
                </c:pt>
                <c:pt idx="17591">
                  <c:v>0.97299999999999998</c:v>
                </c:pt>
                <c:pt idx="17592">
                  <c:v>0.97299999999999998</c:v>
                </c:pt>
                <c:pt idx="17593">
                  <c:v>0.97299999999999998</c:v>
                </c:pt>
                <c:pt idx="17594">
                  <c:v>0.97299999999999998</c:v>
                </c:pt>
                <c:pt idx="17595">
                  <c:v>0.97299999999999998</c:v>
                </c:pt>
                <c:pt idx="17596">
                  <c:v>0.97299999999999998</c:v>
                </c:pt>
                <c:pt idx="17597">
                  <c:v>0.97299999999999998</c:v>
                </c:pt>
                <c:pt idx="17598">
                  <c:v>0.97299999999999998</c:v>
                </c:pt>
                <c:pt idx="17599">
                  <c:v>0.97299999999999998</c:v>
                </c:pt>
                <c:pt idx="17600">
                  <c:v>0.97299999999999998</c:v>
                </c:pt>
                <c:pt idx="17601">
                  <c:v>0.97299999999999998</c:v>
                </c:pt>
                <c:pt idx="17602">
                  <c:v>0.97299999999999998</c:v>
                </c:pt>
                <c:pt idx="17603">
                  <c:v>0.97299999999999998</c:v>
                </c:pt>
                <c:pt idx="17604">
                  <c:v>0.97299999999999998</c:v>
                </c:pt>
                <c:pt idx="17605">
                  <c:v>0.97299999999999998</c:v>
                </c:pt>
                <c:pt idx="17606">
                  <c:v>0.97299999999999998</c:v>
                </c:pt>
                <c:pt idx="17607">
                  <c:v>0.97299999999999998</c:v>
                </c:pt>
                <c:pt idx="17608">
                  <c:v>0.97299999999999998</c:v>
                </c:pt>
                <c:pt idx="17609">
                  <c:v>0.97299999999999998</c:v>
                </c:pt>
                <c:pt idx="17610">
                  <c:v>0.97299999999999998</c:v>
                </c:pt>
                <c:pt idx="17611">
                  <c:v>0.97299999999999998</c:v>
                </c:pt>
                <c:pt idx="17612">
                  <c:v>0.97299999999999998</c:v>
                </c:pt>
                <c:pt idx="17613">
                  <c:v>0.97299999999999998</c:v>
                </c:pt>
                <c:pt idx="17614">
                  <c:v>0.97299999999999998</c:v>
                </c:pt>
                <c:pt idx="17615">
                  <c:v>0.97299999999999998</c:v>
                </c:pt>
                <c:pt idx="17616">
                  <c:v>0.97299999999999998</c:v>
                </c:pt>
                <c:pt idx="17617">
                  <c:v>0.97299999999999998</c:v>
                </c:pt>
                <c:pt idx="17618">
                  <c:v>0.97299999999999998</c:v>
                </c:pt>
                <c:pt idx="17619">
                  <c:v>0.97299999999999998</c:v>
                </c:pt>
                <c:pt idx="17620">
                  <c:v>0.97299999999999998</c:v>
                </c:pt>
                <c:pt idx="17621">
                  <c:v>0.97299999999999998</c:v>
                </c:pt>
                <c:pt idx="17622">
                  <c:v>0.97299999999999998</c:v>
                </c:pt>
                <c:pt idx="17623">
                  <c:v>0.97299999999999998</c:v>
                </c:pt>
                <c:pt idx="17624">
                  <c:v>0.97299999999999998</c:v>
                </c:pt>
                <c:pt idx="17625">
                  <c:v>0.97299999999999998</c:v>
                </c:pt>
                <c:pt idx="17626">
                  <c:v>0.97299999999999998</c:v>
                </c:pt>
                <c:pt idx="17627">
                  <c:v>0.97299999999999998</c:v>
                </c:pt>
                <c:pt idx="17628">
                  <c:v>0.97299999999999998</c:v>
                </c:pt>
                <c:pt idx="17629">
                  <c:v>0.97299999999999998</c:v>
                </c:pt>
                <c:pt idx="17630">
                  <c:v>0.97299999999999998</c:v>
                </c:pt>
                <c:pt idx="17631">
                  <c:v>0.97299999999999998</c:v>
                </c:pt>
                <c:pt idx="17632">
                  <c:v>0.97299999999999998</c:v>
                </c:pt>
                <c:pt idx="17633">
                  <c:v>0.97299999999999998</c:v>
                </c:pt>
                <c:pt idx="17634">
                  <c:v>0.97299999999999998</c:v>
                </c:pt>
                <c:pt idx="17635">
                  <c:v>0.97299999999999998</c:v>
                </c:pt>
                <c:pt idx="17636">
                  <c:v>0.97299999999999998</c:v>
                </c:pt>
                <c:pt idx="17637">
                  <c:v>0.97299999999999998</c:v>
                </c:pt>
                <c:pt idx="17638">
                  <c:v>0.97299999999999998</c:v>
                </c:pt>
                <c:pt idx="17639">
                  <c:v>0.97199999999999998</c:v>
                </c:pt>
                <c:pt idx="17640">
                  <c:v>0.97199999999999998</c:v>
                </c:pt>
                <c:pt idx="17641">
                  <c:v>0.97199999999999998</c:v>
                </c:pt>
                <c:pt idx="17642">
                  <c:v>0.97199999999999998</c:v>
                </c:pt>
                <c:pt idx="17643">
                  <c:v>0.97199999999999998</c:v>
                </c:pt>
                <c:pt idx="17644">
                  <c:v>0.97199999999999998</c:v>
                </c:pt>
                <c:pt idx="17645">
                  <c:v>0.97199999999999998</c:v>
                </c:pt>
                <c:pt idx="17646">
                  <c:v>0.97199999999999998</c:v>
                </c:pt>
                <c:pt idx="17647">
                  <c:v>0.97199999999999998</c:v>
                </c:pt>
                <c:pt idx="17648">
                  <c:v>0.97199999999999998</c:v>
                </c:pt>
                <c:pt idx="17649">
                  <c:v>0.97199999999999998</c:v>
                </c:pt>
                <c:pt idx="17650">
                  <c:v>0.97199999999999998</c:v>
                </c:pt>
                <c:pt idx="17651">
                  <c:v>0.97199999999999998</c:v>
                </c:pt>
                <c:pt idx="17652">
                  <c:v>0.97199999999999998</c:v>
                </c:pt>
                <c:pt idx="17653">
                  <c:v>0.97199999999999998</c:v>
                </c:pt>
                <c:pt idx="17654">
                  <c:v>0.97199999999999998</c:v>
                </c:pt>
                <c:pt idx="17655">
                  <c:v>0.97199999999999998</c:v>
                </c:pt>
                <c:pt idx="17656">
                  <c:v>0.97199999999999998</c:v>
                </c:pt>
                <c:pt idx="17657">
                  <c:v>0.97199999999999998</c:v>
                </c:pt>
                <c:pt idx="17658">
                  <c:v>0.97199999999999998</c:v>
                </c:pt>
                <c:pt idx="17659">
                  <c:v>0.97199999999999998</c:v>
                </c:pt>
                <c:pt idx="17660">
                  <c:v>0.97199999999999998</c:v>
                </c:pt>
                <c:pt idx="17661">
                  <c:v>0.97199999999999998</c:v>
                </c:pt>
                <c:pt idx="17662">
                  <c:v>0.97199999999999998</c:v>
                </c:pt>
                <c:pt idx="17663">
                  <c:v>0.97199999999999998</c:v>
                </c:pt>
                <c:pt idx="17664">
                  <c:v>0.97199999999999998</c:v>
                </c:pt>
                <c:pt idx="17665">
                  <c:v>0.97199999999999998</c:v>
                </c:pt>
                <c:pt idx="17666">
                  <c:v>0.97199999999999998</c:v>
                </c:pt>
                <c:pt idx="17667">
                  <c:v>0.97199999999999998</c:v>
                </c:pt>
                <c:pt idx="17668">
                  <c:v>0.97199999999999998</c:v>
                </c:pt>
                <c:pt idx="17669">
                  <c:v>0.97199999999999998</c:v>
                </c:pt>
                <c:pt idx="17670">
                  <c:v>0.97199999999999998</c:v>
                </c:pt>
                <c:pt idx="17671">
                  <c:v>0.97199999999999998</c:v>
                </c:pt>
                <c:pt idx="17672">
                  <c:v>0.97199999999999998</c:v>
                </c:pt>
                <c:pt idx="17673">
                  <c:v>0.97199999999999998</c:v>
                </c:pt>
                <c:pt idx="17674">
                  <c:v>0.97199999999999998</c:v>
                </c:pt>
                <c:pt idx="17675">
                  <c:v>0.97199999999999998</c:v>
                </c:pt>
                <c:pt idx="17676">
                  <c:v>0.97199999999999998</c:v>
                </c:pt>
                <c:pt idx="17677">
                  <c:v>0.97199999999999998</c:v>
                </c:pt>
                <c:pt idx="17678">
                  <c:v>0.97199999999999998</c:v>
                </c:pt>
                <c:pt idx="17679">
                  <c:v>0.97199999999999998</c:v>
                </c:pt>
                <c:pt idx="17680">
                  <c:v>0.97199999999999998</c:v>
                </c:pt>
                <c:pt idx="17681">
                  <c:v>0.97199999999999998</c:v>
                </c:pt>
                <c:pt idx="17682">
                  <c:v>0.97199999999999998</c:v>
                </c:pt>
                <c:pt idx="17683">
                  <c:v>0.97199999999999998</c:v>
                </c:pt>
                <c:pt idx="17684">
                  <c:v>0.97199999999999998</c:v>
                </c:pt>
                <c:pt idx="17685">
                  <c:v>0.97199999999999998</c:v>
                </c:pt>
                <c:pt idx="17686">
                  <c:v>0.97199999999999998</c:v>
                </c:pt>
                <c:pt idx="17687">
                  <c:v>0.97199999999999998</c:v>
                </c:pt>
                <c:pt idx="17688">
                  <c:v>0.97199999999999998</c:v>
                </c:pt>
                <c:pt idx="17689">
                  <c:v>0.97199999999999998</c:v>
                </c:pt>
                <c:pt idx="17690">
                  <c:v>0.97199999999999998</c:v>
                </c:pt>
                <c:pt idx="17691">
                  <c:v>0.97199999999999998</c:v>
                </c:pt>
                <c:pt idx="17692">
                  <c:v>0.97199999999999998</c:v>
                </c:pt>
                <c:pt idx="17693">
                  <c:v>0.97199999999999998</c:v>
                </c:pt>
                <c:pt idx="17694">
                  <c:v>0.97199999999999998</c:v>
                </c:pt>
                <c:pt idx="17695">
                  <c:v>0.97199999999999998</c:v>
                </c:pt>
                <c:pt idx="17696">
                  <c:v>0.97199999999999998</c:v>
                </c:pt>
                <c:pt idx="17697">
                  <c:v>0.97199999999999998</c:v>
                </c:pt>
                <c:pt idx="17698">
                  <c:v>0.97199999999999998</c:v>
                </c:pt>
                <c:pt idx="17699">
                  <c:v>0.97199999999999998</c:v>
                </c:pt>
                <c:pt idx="17700">
                  <c:v>0.97199999999999998</c:v>
                </c:pt>
                <c:pt idx="17701">
                  <c:v>0.97199999999999998</c:v>
                </c:pt>
                <c:pt idx="17702">
                  <c:v>0.97199999999999998</c:v>
                </c:pt>
                <c:pt idx="17703">
                  <c:v>0.97199999999999998</c:v>
                </c:pt>
                <c:pt idx="17704">
                  <c:v>0.97199999999999998</c:v>
                </c:pt>
                <c:pt idx="17705">
                  <c:v>0.97199999999999998</c:v>
                </c:pt>
                <c:pt idx="17706">
                  <c:v>0.97199999999999998</c:v>
                </c:pt>
                <c:pt idx="17707">
                  <c:v>0.97199999999999998</c:v>
                </c:pt>
                <c:pt idx="17708">
                  <c:v>0.97199999999999998</c:v>
                </c:pt>
                <c:pt idx="17709">
                  <c:v>0.97199999999999998</c:v>
                </c:pt>
                <c:pt idx="17710">
                  <c:v>0.97199999999999998</c:v>
                </c:pt>
                <c:pt idx="17711">
                  <c:v>0.97199999999999998</c:v>
                </c:pt>
                <c:pt idx="17712">
                  <c:v>0.97199999999999998</c:v>
                </c:pt>
                <c:pt idx="17713">
                  <c:v>0.97199999999999998</c:v>
                </c:pt>
                <c:pt idx="17714">
                  <c:v>0.97199999999999998</c:v>
                </c:pt>
                <c:pt idx="17715">
                  <c:v>0.97199999999999998</c:v>
                </c:pt>
                <c:pt idx="17716">
                  <c:v>0.97099999999999997</c:v>
                </c:pt>
                <c:pt idx="17717">
                  <c:v>0.97099999999999997</c:v>
                </c:pt>
                <c:pt idx="17718">
                  <c:v>0.97099999999999997</c:v>
                </c:pt>
                <c:pt idx="17719">
                  <c:v>0.97099999999999997</c:v>
                </c:pt>
                <c:pt idx="17720">
                  <c:v>0.97099999999999997</c:v>
                </c:pt>
                <c:pt idx="17721">
                  <c:v>0.97099999999999997</c:v>
                </c:pt>
                <c:pt idx="17722">
                  <c:v>0.97099999999999997</c:v>
                </c:pt>
                <c:pt idx="17723">
                  <c:v>0.97099999999999997</c:v>
                </c:pt>
                <c:pt idx="17724">
                  <c:v>0.97099999999999997</c:v>
                </c:pt>
                <c:pt idx="17725">
                  <c:v>0.97099999999999997</c:v>
                </c:pt>
                <c:pt idx="17726">
                  <c:v>0.97099999999999997</c:v>
                </c:pt>
                <c:pt idx="17727">
                  <c:v>0.97099999999999997</c:v>
                </c:pt>
                <c:pt idx="17728">
                  <c:v>0.97099999999999997</c:v>
                </c:pt>
                <c:pt idx="17729">
                  <c:v>0.97099999999999997</c:v>
                </c:pt>
                <c:pt idx="17730">
                  <c:v>0.97099999999999997</c:v>
                </c:pt>
                <c:pt idx="17731">
                  <c:v>0.97099999999999997</c:v>
                </c:pt>
                <c:pt idx="17732">
                  <c:v>0.97099999999999997</c:v>
                </c:pt>
                <c:pt idx="17733">
                  <c:v>0.97099999999999997</c:v>
                </c:pt>
                <c:pt idx="17734">
                  <c:v>0.97099999999999997</c:v>
                </c:pt>
                <c:pt idx="17735">
                  <c:v>0.97099999999999997</c:v>
                </c:pt>
                <c:pt idx="17736">
                  <c:v>0.97099999999999997</c:v>
                </c:pt>
                <c:pt idx="17737">
                  <c:v>0.97099999999999997</c:v>
                </c:pt>
                <c:pt idx="17738">
                  <c:v>0.97099999999999997</c:v>
                </c:pt>
                <c:pt idx="17739">
                  <c:v>0.97099999999999997</c:v>
                </c:pt>
                <c:pt idx="17740">
                  <c:v>0.97099999999999997</c:v>
                </c:pt>
                <c:pt idx="17741">
                  <c:v>0.97099999999999997</c:v>
                </c:pt>
                <c:pt idx="17742">
                  <c:v>0.97099999999999997</c:v>
                </c:pt>
                <c:pt idx="17743">
                  <c:v>0.97099999999999997</c:v>
                </c:pt>
                <c:pt idx="17744">
                  <c:v>0.97099999999999997</c:v>
                </c:pt>
                <c:pt idx="17745">
                  <c:v>0.97099999999999997</c:v>
                </c:pt>
                <c:pt idx="17746">
                  <c:v>0.97099999999999997</c:v>
                </c:pt>
                <c:pt idx="17747">
                  <c:v>0.97099999999999997</c:v>
                </c:pt>
                <c:pt idx="17748">
                  <c:v>0.97099999999999997</c:v>
                </c:pt>
                <c:pt idx="17749">
                  <c:v>0.97099999999999997</c:v>
                </c:pt>
                <c:pt idx="17750">
                  <c:v>0.97099999999999997</c:v>
                </c:pt>
                <c:pt idx="17751">
                  <c:v>0.97099999999999997</c:v>
                </c:pt>
                <c:pt idx="17752">
                  <c:v>0.97099999999999997</c:v>
                </c:pt>
                <c:pt idx="17753">
                  <c:v>0.97099999999999997</c:v>
                </c:pt>
                <c:pt idx="17754">
                  <c:v>0.97099999999999997</c:v>
                </c:pt>
                <c:pt idx="17755">
                  <c:v>0.97099999999999997</c:v>
                </c:pt>
                <c:pt idx="17756">
                  <c:v>0.97099999999999997</c:v>
                </c:pt>
                <c:pt idx="17757">
                  <c:v>0.97099999999999997</c:v>
                </c:pt>
                <c:pt idx="17758">
                  <c:v>0.97099999999999997</c:v>
                </c:pt>
                <c:pt idx="17759">
                  <c:v>0.97099999999999997</c:v>
                </c:pt>
                <c:pt idx="17760">
                  <c:v>0.97099999999999997</c:v>
                </c:pt>
                <c:pt idx="17761">
                  <c:v>0.97099999999999997</c:v>
                </c:pt>
                <c:pt idx="17762">
                  <c:v>0.97099999999999997</c:v>
                </c:pt>
                <c:pt idx="17763">
                  <c:v>0.97099999999999997</c:v>
                </c:pt>
                <c:pt idx="17764">
                  <c:v>0.97099999999999997</c:v>
                </c:pt>
                <c:pt idx="17765">
                  <c:v>0.97099999999999997</c:v>
                </c:pt>
                <c:pt idx="17766">
                  <c:v>0.97099999999999997</c:v>
                </c:pt>
                <c:pt idx="17767">
                  <c:v>0.97099999999999997</c:v>
                </c:pt>
                <c:pt idx="17768">
                  <c:v>0.97099999999999997</c:v>
                </c:pt>
                <c:pt idx="17769">
                  <c:v>0.97099999999999997</c:v>
                </c:pt>
                <c:pt idx="17770">
                  <c:v>0.97099999999999997</c:v>
                </c:pt>
                <c:pt idx="17771">
                  <c:v>0.97099999999999997</c:v>
                </c:pt>
                <c:pt idx="17772">
                  <c:v>0.97099999999999997</c:v>
                </c:pt>
                <c:pt idx="17773">
                  <c:v>0.97099999999999997</c:v>
                </c:pt>
                <c:pt idx="17774">
                  <c:v>0.97099999999999997</c:v>
                </c:pt>
                <c:pt idx="17775">
                  <c:v>0.97099999999999997</c:v>
                </c:pt>
                <c:pt idx="17776">
                  <c:v>0.97099999999999997</c:v>
                </c:pt>
                <c:pt idx="17777">
                  <c:v>0.97099999999999997</c:v>
                </c:pt>
                <c:pt idx="17778">
                  <c:v>0.97099999999999997</c:v>
                </c:pt>
                <c:pt idx="17779">
                  <c:v>0.97099999999999997</c:v>
                </c:pt>
                <c:pt idx="17780">
                  <c:v>0.97099999999999997</c:v>
                </c:pt>
                <c:pt idx="17781">
                  <c:v>0.97099999999999997</c:v>
                </c:pt>
                <c:pt idx="17782">
                  <c:v>0.97099999999999997</c:v>
                </c:pt>
                <c:pt idx="17783">
                  <c:v>0.97099999999999997</c:v>
                </c:pt>
                <c:pt idx="17784">
                  <c:v>0.97099999999999997</c:v>
                </c:pt>
                <c:pt idx="17785">
                  <c:v>0.97099999999999997</c:v>
                </c:pt>
                <c:pt idx="17786">
                  <c:v>0.97099999999999997</c:v>
                </c:pt>
                <c:pt idx="17787">
                  <c:v>0.97099999999999997</c:v>
                </c:pt>
                <c:pt idx="17788">
                  <c:v>0.97099999999999997</c:v>
                </c:pt>
                <c:pt idx="17789">
                  <c:v>0.97099999999999997</c:v>
                </c:pt>
                <c:pt idx="17790">
                  <c:v>0.97</c:v>
                </c:pt>
                <c:pt idx="17791">
                  <c:v>0.97</c:v>
                </c:pt>
                <c:pt idx="17792">
                  <c:v>0.97</c:v>
                </c:pt>
                <c:pt idx="17793">
                  <c:v>0.97</c:v>
                </c:pt>
                <c:pt idx="17794">
                  <c:v>0.97</c:v>
                </c:pt>
                <c:pt idx="17795">
                  <c:v>0.97</c:v>
                </c:pt>
                <c:pt idx="17796">
                  <c:v>0.97</c:v>
                </c:pt>
                <c:pt idx="17797">
                  <c:v>0.97</c:v>
                </c:pt>
                <c:pt idx="17798">
                  <c:v>0.97</c:v>
                </c:pt>
                <c:pt idx="17799">
                  <c:v>0.97</c:v>
                </c:pt>
                <c:pt idx="17800">
                  <c:v>0.97</c:v>
                </c:pt>
                <c:pt idx="17801">
                  <c:v>0.97</c:v>
                </c:pt>
                <c:pt idx="17802">
                  <c:v>0.97</c:v>
                </c:pt>
                <c:pt idx="17803">
                  <c:v>0.97</c:v>
                </c:pt>
                <c:pt idx="17804">
                  <c:v>0.97</c:v>
                </c:pt>
                <c:pt idx="17805">
                  <c:v>0.97</c:v>
                </c:pt>
                <c:pt idx="17806">
                  <c:v>0.97</c:v>
                </c:pt>
                <c:pt idx="17807">
                  <c:v>0.97</c:v>
                </c:pt>
                <c:pt idx="17808">
                  <c:v>0.97</c:v>
                </c:pt>
                <c:pt idx="17809">
                  <c:v>0.97</c:v>
                </c:pt>
                <c:pt idx="17810">
                  <c:v>0.97</c:v>
                </c:pt>
                <c:pt idx="17811">
                  <c:v>0.97</c:v>
                </c:pt>
                <c:pt idx="17812">
                  <c:v>0.97</c:v>
                </c:pt>
                <c:pt idx="17813">
                  <c:v>0.97</c:v>
                </c:pt>
                <c:pt idx="17814">
                  <c:v>0.97</c:v>
                </c:pt>
                <c:pt idx="17815">
                  <c:v>0.97</c:v>
                </c:pt>
                <c:pt idx="17816">
                  <c:v>0.97</c:v>
                </c:pt>
                <c:pt idx="17817">
                  <c:v>0.97</c:v>
                </c:pt>
                <c:pt idx="17818">
                  <c:v>0.97</c:v>
                </c:pt>
                <c:pt idx="17819">
                  <c:v>0.97</c:v>
                </c:pt>
                <c:pt idx="17820">
                  <c:v>0.97</c:v>
                </c:pt>
                <c:pt idx="17821">
                  <c:v>0.97</c:v>
                </c:pt>
                <c:pt idx="17822">
                  <c:v>0.97</c:v>
                </c:pt>
                <c:pt idx="17823">
                  <c:v>0.97</c:v>
                </c:pt>
                <c:pt idx="17824">
                  <c:v>0.97</c:v>
                </c:pt>
                <c:pt idx="17825">
                  <c:v>0.97</c:v>
                </c:pt>
                <c:pt idx="17826">
                  <c:v>0.97</c:v>
                </c:pt>
                <c:pt idx="17827">
                  <c:v>0.97</c:v>
                </c:pt>
                <c:pt idx="17828">
                  <c:v>0.97</c:v>
                </c:pt>
                <c:pt idx="17829">
                  <c:v>0.97</c:v>
                </c:pt>
                <c:pt idx="17830">
                  <c:v>0.97</c:v>
                </c:pt>
                <c:pt idx="17831">
                  <c:v>0.97</c:v>
                </c:pt>
                <c:pt idx="17832">
                  <c:v>0.97</c:v>
                </c:pt>
                <c:pt idx="17833">
                  <c:v>0.97</c:v>
                </c:pt>
                <c:pt idx="17834">
                  <c:v>0.97</c:v>
                </c:pt>
                <c:pt idx="17835">
                  <c:v>0.97</c:v>
                </c:pt>
                <c:pt idx="17836">
                  <c:v>0.97</c:v>
                </c:pt>
                <c:pt idx="17837">
                  <c:v>0.97</c:v>
                </c:pt>
                <c:pt idx="17838">
                  <c:v>0.97</c:v>
                </c:pt>
                <c:pt idx="17839">
                  <c:v>0.97</c:v>
                </c:pt>
                <c:pt idx="17840">
                  <c:v>0.97</c:v>
                </c:pt>
                <c:pt idx="17841">
                  <c:v>0.97</c:v>
                </c:pt>
                <c:pt idx="17842">
                  <c:v>0.97</c:v>
                </c:pt>
                <c:pt idx="17843">
                  <c:v>0.97</c:v>
                </c:pt>
                <c:pt idx="17844">
                  <c:v>0.97</c:v>
                </c:pt>
                <c:pt idx="17845">
                  <c:v>0.97</c:v>
                </c:pt>
                <c:pt idx="17846">
                  <c:v>0.97</c:v>
                </c:pt>
                <c:pt idx="17847">
                  <c:v>0.97</c:v>
                </c:pt>
                <c:pt idx="17848">
                  <c:v>0.97</c:v>
                </c:pt>
                <c:pt idx="17849">
                  <c:v>0.97</c:v>
                </c:pt>
                <c:pt idx="17850">
                  <c:v>0.97</c:v>
                </c:pt>
                <c:pt idx="17851">
                  <c:v>0.97</c:v>
                </c:pt>
                <c:pt idx="17852">
                  <c:v>0.97</c:v>
                </c:pt>
                <c:pt idx="17853">
                  <c:v>0.97</c:v>
                </c:pt>
                <c:pt idx="17854">
                  <c:v>0.97</c:v>
                </c:pt>
                <c:pt idx="17855">
                  <c:v>0.97</c:v>
                </c:pt>
                <c:pt idx="17856">
                  <c:v>0.97</c:v>
                </c:pt>
                <c:pt idx="17857">
                  <c:v>0.97</c:v>
                </c:pt>
                <c:pt idx="17858">
                  <c:v>0.97</c:v>
                </c:pt>
                <c:pt idx="17859">
                  <c:v>0.96899999999999997</c:v>
                </c:pt>
                <c:pt idx="17860">
                  <c:v>0.96899999999999997</c:v>
                </c:pt>
                <c:pt idx="17861">
                  <c:v>0.96899999999999997</c:v>
                </c:pt>
                <c:pt idx="17862">
                  <c:v>0.96899999999999997</c:v>
                </c:pt>
                <c:pt idx="17863">
                  <c:v>0.96899999999999997</c:v>
                </c:pt>
                <c:pt idx="17864">
                  <c:v>0.96899999999999997</c:v>
                </c:pt>
                <c:pt idx="17865">
                  <c:v>0.96899999999999997</c:v>
                </c:pt>
                <c:pt idx="17866">
                  <c:v>0.96899999999999997</c:v>
                </c:pt>
                <c:pt idx="17867">
                  <c:v>0.96899999999999997</c:v>
                </c:pt>
                <c:pt idx="17868">
                  <c:v>0.96899999999999997</c:v>
                </c:pt>
                <c:pt idx="17869">
                  <c:v>0.96899999999999997</c:v>
                </c:pt>
                <c:pt idx="17870">
                  <c:v>0.96899999999999997</c:v>
                </c:pt>
                <c:pt idx="17871">
                  <c:v>0.96899999999999997</c:v>
                </c:pt>
                <c:pt idx="17872">
                  <c:v>0.96899999999999997</c:v>
                </c:pt>
                <c:pt idx="17873">
                  <c:v>0.96899999999999997</c:v>
                </c:pt>
                <c:pt idx="17874">
                  <c:v>0.96899999999999997</c:v>
                </c:pt>
                <c:pt idx="17875">
                  <c:v>0.96899999999999997</c:v>
                </c:pt>
                <c:pt idx="17876">
                  <c:v>0.96899999999999997</c:v>
                </c:pt>
                <c:pt idx="17877">
                  <c:v>0.96899999999999997</c:v>
                </c:pt>
                <c:pt idx="17878">
                  <c:v>0.96899999999999997</c:v>
                </c:pt>
                <c:pt idx="17879">
                  <c:v>0.96899999999999997</c:v>
                </c:pt>
                <c:pt idx="17880">
                  <c:v>0.96899999999999997</c:v>
                </c:pt>
                <c:pt idx="17881">
                  <c:v>0.96899999999999997</c:v>
                </c:pt>
                <c:pt idx="17882">
                  <c:v>0.96899999999999997</c:v>
                </c:pt>
                <c:pt idx="17883">
                  <c:v>0.96899999999999997</c:v>
                </c:pt>
                <c:pt idx="17884">
                  <c:v>0.96899999999999997</c:v>
                </c:pt>
                <c:pt idx="17885">
                  <c:v>0.96899999999999997</c:v>
                </c:pt>
                <c:pt idx="17886">
                  <c:v>0.96899999999999997</c:v>
                </c:pt>
                <c:pt idx="17887">
                  <c:v>0.96899999999999997</c:v>
                </c:pt>
                <c:pt idx="17888">
                  <c:v>0.96899999999999997</c:v>
                </c:pt>
                <c:pt idx="17889">
                  <c:v>0.96899999999999997</c:v>
                </c:pt>
                <c:pt idx="17890">
                  <c:v>0.96899999999999997</c:v>
                </c:pt>
                <c:pt idx="17891">
                  <c:v>0.96899999999999997</c:v>
                </c:pt>
                <c:pt idx="17892">
                  <c:v>0.96899999999999997</c:v>
                </c:pt>
                <c:pt idx="17893">
                  <c:v>0.96899999999999997</c:v>
                </c:pt>
                <c:pt idx="17894">
                  <c:v>0.96899999999999997</c:v>
                </c:pt>
                <c:pt idx="17895">
                  <c:v>0.96899999999999997</c:v>
                </c:pt>
                <c:pt idx="17896">
                  <c:v>0.96899999999999997</c:v>
                </c:pt>
                <c:pt idx="17897">
                  <c:v>0.96899999999999997</c:v>
                </c:pt>
                <c:pt idx="17898">
                  <c:v>0.96899999999999997</c:v>
                </c:pt>
                <c:pt idx="17899">
                  <c:v>0.96899999999999997</c:v>
                </c:pt>
                <c:pt idx="17900">
                  <c:v>0.96899999999999997</c:v>
                </c:pt>
                <c:pt idx="17901">
                  <c:v>0.96899999999999997</c:v>
                </c:pt>
                <c:pt idx="17902">
                  <c:v>0.96899999999999997</c:v>
                </c:pt>
                <c:pt idx="17903">
                  <c:v>0.96899999999999997</c:v>
                </c:pt>
                <c:pt idx="17904">
                  <c:v>0.96899999999999997</c:v>
                </c:pt>
                <c:pt idx="17905">
                  <c:v>0.96899999999999997</c:v>
                </c:pt>
                <c:pt idx="17906">
                  <c:v>0.96899999999999997</c:v>
                </c:pt>
                <c:pt idx="17907">
                  <c:v>0.96899999999999997</c:v>
                </c:pt>
                <c:pt idx="17908">
                  <c:v>0.96899999999999997</c:v>
                </c:pt>
                <c:pt idx="17909">
                  <c:v>0.96899999999999997</c:v>
                </c:pt>
                <c:pt idx="17910">
                  <c:v>0.96899999999999997</c:v>
                </c:pt>
                <c:pt idx="17911">
                  <c:v>0.96899999999999997</c:v>
                </c:pt>
                <c:pt idx="17912">
                  <c:v>0.96899999999999997</c:v>
                </c:pt>
                <c:pt idx="17913">
                  <c:v>0.96899999999999997</c:v>
                </c:pt>
                <c:pt idx="17914">
                  <c:v>0.96899999999999997</c:v>
                </c:pt>
                <c:pt idx="17915">
                  <c:v>0.96899999999999997</c:v>
                </c:pt>
                <c:pt idx="17916">
                  <c:v>0.96899999999999997</c:v>
                </c:pt>
                <c:pt idx="17917">
                  <c:v>0.96899999999999997</c:v>
                </c:pt>
                <c:pt idx="17918">
                  <c:v>0.96899999999999997</c:v>
                </c:pt>
                <c:pt idx="17919">
                  <c:v>0.96799999999999997</c:v>
                </c:pt>
                <c:pt idx="17920">
                  <c:v>0.96799999999999997</c:v>
                </c:pt>
                <c:pt idx="17921">
                  <c:v>0.96799999999999997</c:v>
                </c:pt>
                <c:pt idx="17922">
                  <c:v>0.96799999999999997</c:v>
                </c:pt>
                <c:pt idx="17923">
                  <c:v>0.96799999999999997</c:v>
                </c:pt>
                <c:pt idx="17924">
                  <c:v>0.96799999999999997</c:v>
                </c:pt>
                <c:pt idx="17925">
                  <c:v>0.96799999999999997</c:v>
                </c:pt>
                <c:pt idx="17926">
                  <c:v>0.96799999999999997</c:v>
                </c:pt>
                <c:pt idx="17927">
                  <c:v>0.96799999999999997</c:v>
                </c:pt>
                <c:pt idx="17928">
                  <c:v>0.96799999999999997</c:v>
                </c:pt>
                <c:pt idx="17929">
                  <c:v>0.96799999999999997</c:v>
                </c:pt>
                <c:pt idx="17930">
                  <c:v>0.96799999999999997</c:v>
                </c:pt>
                <c:pt idx="17931">
                  <c:v>0.96799999999999997</c:v>
                </c:pt>
                <c:pt idx="17932">
                  <c:v>0.96799999999999997</c:v>
                </c:pt>
                <c:pt idx="17933">
                  <c:v>0.96799999999999997</c:v>
                </c:pt>
                <c:pt idx="17934">
                  <c:v>0.96799999999999997</c:v>
                </c:pt>
                <c:pt idx="17935">
                  <c:v>0.96799999999999997</c:v>
                </c:pt>
                <c:pt idx="17936">
                  <c:v>0.96799999999999997</c:v>
                </c:pt>
                <c:pt idx="17937">
                  <c:v>0.96799999999999997</c:v>
                </c:pt>
                <c:pt idx="17938">
                  <c:v>0.96799999999999997</c:v>
                </c:pt>
                <c:pt idx="17939">
                  <c:v>0.96799999999999997</c:v>
                </c:pt>
                <c:pt idx="17940">
                  <c:v>0.96799999999999997</c:v>
                </c:pt>
                <c:pt idx="17941">
                  <c:v>0.96799999999999997</c:v>
                </c:pt>
                <c:pt idx="17942">
                  <c:v>0.96799999999999997</c:v>
                </c:pt>
                <c:pt idx="17943">
                  <c:v>0.96799999999999997</c:v>
                </c:pt>
                <c:pt idx="17944">
                  <c:v>0.96799999999999997</c:v>
                </c:pt>
                <c:pt idx="17945">
                  <c:v>0.96799999999999997</c:v>
                </c:pt>
                <c:pt idx="17946">
                  <c:v>0.96799999999999997</c:v>
                </c:pt>
                <c:pt idx="17947">
                  <c:v>0.96799999999999997</c:v>
                </c:pt>
                <c:pt idx="17948">
                  <c:v>0.96799999999999997</c:v>
                </c:pt>
                <c:pt idx="17949">
                  <c:v>0.96799999999999997</c:v>
                </c:pt>
                <c:pt idx="17950">
                  <c:v>0.96799999999999997</c:v>
                </c:pt>
                <c:pt idx="17951">
                  <c:v>0.96799999999999997</c:v>
                </c:pt>
                <c:pt idx="17952">
                  <c:v>0.96799999999999997</c:v>
                </c:pt>
                <c:pt idx="17953">
                  <c:v>0.96799999999999997</c:v>
                </c:pt>
                <c:pt idx="17954">
                  <c:v>0.96799999999999997</c:v>
                </c:pt>
                <c:pt idx="17955">
                  <c:v>0.96799999999999997</c:v>
                </c:pt>
                <c:pt idx="17956">
                  <c:v>0.96799999999999997</c:v>
                </c:pt>
                <c:pt idx="17957">
                  <c:v>0.96799999999999997</c:v>
                </c:pt>
                <c:pt idx="17958">
                  <c:v>0.96799999999999997</c:v>
                </c:pt>
                <c:pt idx="17959">
                  <c:v>0.96799999999999997</c:v>
                </c:pt>
                <c:pt idx="17960">
                  <c:v>0.96799999999999997</c:v>
                </c:pt>
                <c:pt idx="17961">
                  <c:v>0.96799999999999997</c:v>
                </c:pt>
                <c:pt idx="17962">
                  <c:v>0.96799999999999997</c:v>
                </c:pt>
                <c:pt idx="17963">
                  <c:v>0.96799999999999997</c:v>
                </c:pt>
                <c:pt idx="17964">
                  <c:v>0.96799999999999997</c:v>
                </c:pt>
                <c:pt idx="17965">
                  <c:v>0.96799999999999997</c:v>
                </c:pt>
                <c:pt idx="17966">
                  <c:v>0.96799999999999997</c:v>
                </c:pt>
                <c:pt idx="17967">
                  <c:v>0.96799999999999997</c:v>
                </c:pt>
                <c:pt idx="17968">
                  <c:v>0.96799999999999997</c:v>
                </c:pt>
                <c:pt idx="17969">
                  <c:v>0.96799999999999997</c:v>
                </c:pt>
                <c:pt idx="17970">
                  <c:v>0.96799999999999997</c:v>
                </c:pt>
                <c:pt idx="17971">
                  <c:v>0.96799999999999997</c:v>
                </c:pt>
                <c:pt idx="17972">
                  <c:v>0.96799999999999997</c:v>
                </c:pt>
                <c:pt idx="17973">
                  <c:v>0.96799999999999997</c:v>
                </c:pt>
                <c:pt idx="17974">
                  <c:v>0.96799999999999997</c:v>
                </c:pt>
                <c:pt idx="17975">
                  <c:v>0.96799999999999997</c:v>
                </c:pt>
                <c:pt idx="17976">
                  <c:v>0.96799999999999997</c:v>
                </c:pt>
                <c:pt idx="17977">
                  <c:v>0.96799999999999997</c:v>
                </c:pt>
                <c:pt idx="17978">
                  <c:v>0.96799999999999997</c:v>
                </c:pt>
                <c:pt idx="17979">
                  <c:v>0.96799999999999997</c:v>
                </c:pt>
                <c:pt idx="17980">
                  <c:v>0.96799999999999997</c:v>
                </c:pt>
                <c:pt idx="17981">
                  <c:v>0.96799999999999997</c:v>
                </c:pt>
                <c:pt idx="17982">
                  <c:v>0.96799999999999997</c:v>
                </c:pt>
                <c:pt idx="17983">
                  <c:v>0.96799999999999997</c:v>
                </c:pt>
                <c:pt idx="17984">
                  <c:v>0.96799999999999997</c:v>
                </c:pt>
                <c:pt idx="17985">
                  <c:v>0.96799999999999997</c:v>
                </c:pt>
                <c:pt idx="17986">
                  <c:v>0.96799999999999997</c:v>
                </c:pt>
                <c:pt idx="17987">
                  <c:v>0.96799999999999997</c:v>
                </c:pt>
                <c:pt idx="17988">
                  <c:v>0.96799999999999997</c:v>
                </c:pt>
                <c:pt idx="17989">
                  <c:v>0.96799999999999997</c:v>
                </c:pt>
                <c:pt idx="17990">
                  <c:v>0.96799999999999997</c:v>
                </c:pt>
                <c:pt idx="17991">
                  <c:v>0.96799999999999997</c:v>
                </c:pt>
                <c:pt idx="17992">
                  <c:v>0.96799999999999997</c:v>
                </c:pt>
                <c:pt idx="17993">
                  <c:v>0.96799999999999997</c:v>
                </c:pt>
                <c:pt idx="17994">
                  <c:v>0.96799999999999997</c:v>
                </c:pt>
                <c:pt idx="17995">
                  <c:v>0.96799999999999997</c:v>
                </c:pt>
                <c:pt idx="17996">
                  <c:v>0.96799999999999997</c:v>
                </c:pt>
                <c:pt idx="17997">
                  <c:v>0.96799999999999997</c:v>
                </c:pt>
                <c:pt idx="17998">
                  <c:v>0.96799999999999997</c:v>
                </c:pt>
                <c:pt idx="17999">
                  <c:v>0.96799999999999997</c:v>
                </c:pt>
                <c:pt idx="18000">
                  <c:v>0.96799999999999997</c:v>
                </c:pt>
                <c:pt idx="18001">
                  <c:v>0.96799999999999997</c:v>
                </c:pt>
                <c:pt idx="18002">
                  <c:v>0.96799999999999997</c:v>
                </c:pt>
                <c:pt idx="18003">
                  <c:v>0.96799999999999997</c:v>
                </c:pt>
                <c:pt idx="18004">
                  <c:v>0.96799999999999997</c:v>
                </c:pt>
                <c:pt idx="18005">
                  <c:v>0.96799999999999997</c:v>
                </c:pt>
                <c:pt idx="18006">
                  <c:v>0.96799999999999997</c:v>
                </c:pt>
                <c:pt idx="18007">
                  <c:v>0.96799999999999997</c:v>
                </c:pt>
                <c:pt idx="18008">
                  <c:v>0.96799999999999997</c:v>
                </c:pt>
                <c:pt idx="18009">
                  <c:v>0.96799999999999997</c:v>
                </c:pt>
                <c:pt idx="18010">
                  <c:v>0.96799999999999997</c:v>
                </c:pt>
                <c:pt idx="18011">
                  <c:v>0.96799999999999997</c:v>
                </c:pt>
                <c:pt idx="18012">
                  <c:v>0.96799999999999997</c:v>
                </c:pt>
                <c:pt idx="18013">
                  <c:v>0.96799999999999997</c:v>
                </c:pt>
                <c:pt idx="18014">
                  <c:v>0.96699999999999997</c:v>
                </c:pt>
                <c:pt idx="18015">
                  <c:v>0.96699999999999997</c:v>
                </c:pt>
                <c:pt idx="18016">
                  <c:v>0.96699999999999997</c:v>
                </c:pt>
                <c:pt idx="18017">
                  <c:v>0.96699999999999997</c:v>
                </c:pt>
                <c:pt idx="18018">
                  <c:v>0.96699999999999997</c:v>
                </c:pt>
                <c:pt idx="18019">
                  <c:v>0.96699999999999997</c:v>
                </c:pt>
                <c:pt idx="18020">
                  <c:v>0.96699999999999997</c:v>
                </c:pt>
                <c:pt idx="18021">
                  <c:v>0.96699999999999997</c:v>
                </c:pt>
                <c:pt idx="18022">
                  <c:v>0.96699999999999997</c:v>
                </c:pt>
                <c:pt idx="18023">
                  <c:v>0.96699999999999997</c:v>
                </c:pt>
                <c:pt idx="18024">
                  <c:v>0.96699999999999997</c:v>
                </c:pt>
                <c:pt idx="18025">
                  <c:v>0.96699999999999997</c:v>
                </c:pt>
                <c:pt idx="18026">
                  <c:v>0.96699999999999997</c:v>
                </c:pt>
                <c:pt idx="18027">
                  <c:v>0.96699999999999997</c:v>
                </c:pt>
                <c:pt idx="18028">
                  <c:v>0.96699999999999997</c:v>
                </c:pt>
                <c:pt idx="18029">
                  <c:v>0.96699999999999997</c:v>
                </c:pt>
                <c:pt idx="18030">
                  <c:v>0.96699999999999997</c:v>
                </c:pt>
                <c:pt idx="18031">
                  <c:v>0.96699999999999997</c:v>
                </c:pt>
                <c:pt idx="18032">
                  <c:v>0.96699999999999997</c:v>
                </c:pt>
                <c:pt idx="18033">
                  <c:v>0.96699999999999997</c:v>
                </c:pt>
                <c:pt idx="18034">
                  <c:v>0.96699999999999997</c:v>
                </c:pt>
                <c:pt idx="18035">
                  <c:v>0.96699999999999997</c:v>
                </c:pt>
                <c:pt idx="18036">
                  <c:v>0.96699999999999997</c:v>
                </c:pt>
                <c:pt idx="18037">
                  <c:v>0.96699999999999997</c:v>
                </c:pt>
                <c:pt idx="18038">
                  <c:v>0.96699999999999997</c:v>
                </c:pt>
                <c:pt idx="18039">
                  <c:v>0.96699999999999997</c:v>
                </c:pt>
                <c:pt idx="18040">
                  <c:v>0.96699999999999997</c:v>
                </c:pt>
                <c:pt idx="18041">
                  <c:v>0.96699999999999997</c:v>
                </c:pt>
                <c:pt idx="18042">
                  <c:v>0.96699999999999997</c:v>
                </c:pt>
                <c:pt idx="18043">
                  <c:v>0.96699999999999997</c:v>
                </c:pt>
                <c:pt idx="18044">
                  <c:v>0.96699999999999997</c:v>
                </c:pt>
                <c:pt idx="18045">
                  <c:v>0.96699999999999997</c:v>
                </c:pt>
                <c:pt idx="18046">
                  <c:v>0.96699999999999997</c:v>
                </c:pt>
                <c:pt idx="18047">
                  <c:v>0.96699999999999997</c:v>
                </c:pt>
                <c:pt idx="18048">
                  <c:v>0.96699999999999997</c:v>
                </c:pt>
                <c:pt idx="18049">
                  <c:v>0.96699999999999997</c:v>
                </c:pt>
                <c:pt idx="18050">
                  <c:v>0.96699999999999997</c:v>
                </c:pt>
                <c:pt idx="18051">
                  <c:v>0.96699999999999997</c:v>
                </c:pt>
                <c:pt idx="18052">
                  <c:v>0.96699999999999997</c:v>
                </c:pt>
                <c:pt idx="18053">
                  <c:v>0.96699999999999997</c:v>
                </c:pt>
                <c:pt idx="18054">
                  <c:v>0.96699999999999997</c:v>
                </c:pt>
                <c:pt idx="18055">
                  <c:v>0.96699999999999997</c:v>
                </c:pt>
                <c:pt idx="18056">
                  <c:v>0.96699999999999997</c:v>
                </c:pt>
                <c:pt idx="18057">
                  <c:v>0.96699999999999997</c:v>
                </c:pt>
                <c:pt idx="18058">
                  <c:v>0.96699999999999997</c:v>
                </c:pt>
                <c:pt idx="18059">
                  <c:v>0.96699999999999997</c:v>
                </c:pt>
                <c:pt idx="18060">
                  <c:v>0.96699999999999997</c:v>
                </c:pt>
                <c:pt idx="18061">
                  <c:v>0.96699999999999997</c:v>
                </c:pt>
                <c:pt idx="18062">
                  <c:v>0.96699999999999997</c:v>
                </c:pt>
                <c:pt idx="18063">
                  <c:v>0.96699999999999997</c:v>
                </c:pt>
                <c:pt idx="18064">
                  <c:v>0.96699999999999997</c:v>
                </c:pt>
                <c:pt idx="18065">
                  <c:v>0.96699999999999997</c:v>
                </c:pt>
                <c:pt idx="18066">
                  <c:v>0.96699999999999997</c:v>
                </c:pt>
                <c:pt idx="18067">
                  <c:v>0.96699999999999997</c:v>
                </c:pt>
                <c:pt idx="18068">
                  <c:v>0.96699999999999997</c:v>
                </c:pt>
                <c:pt idx="18069">
                  <c:v>0.96699999999999997</c:v>
                </c:pt>
                <c:pt idx="18070">
                  <c:v>0.96699999999999997</c:v>
                </c:pt>
                <c:pt idx="18071">
                  <c:v>0.96699999999999997</c:v>
                </c:pt>
                <c:pt idx="18072">
                  <c:v>0.96699999999999997</c:v>
                </c:pt>
                <c:pt idx="18073">
                  <c:v>0.96699999999999997</c:v>
                </c:pt>
                <c:pt idx="18074">
                  <c:v>0.96699999999999997</c:v>
                </c:pt>
                <c:pt idx="18075">
                  <c:v>0.96699999999999997</c:v>
                </c:pt>
                <c:pt idx="18076">
                  <c:v>0.96699999999999997</c:v>
                </c:pt>
                <c:pt idx="18077">
                  <c:v>0.96699999999999997</c:v>
                </c:pt>
                <c:pt idx="18078">
                  <c:v>0.96699999999999997</c:v>
                </c:pt>
                <c:pt idx="18079">
                  <c:v>0.96699999999999997</c:v>
                </c:pt>
                <c:pt idx="18080">
                  <c:v>0.96699999999999997</c:v>
                </c:pt>
                <c:pt idx="18081">
                  <c:v>0.96699999999999997</c:v>
                </c:pt>
                <c:pt idx="18082">
                  <c:v>0.96699999999999997</c:v>
                </c:pt>
                <c:pt idx="18083">
                  <c:v>0.96699999999999997</c:v>
                </c:pt>
                <c:pt idx="18084">
                  <c:v>0.96699999999999997</c:v>
                </c:pt>
                <c:pt idx="18085">
                  <c:v>0.96699999999999997</c:v>
                </c:pt>
                <c:pt idx="18086">
                  <c:v>0.96699999999999997</c:v>
                </c:pt>
                <c:pt idx="18087">
                  <c:v>0.96699999999999997</c:v>
                </c:pt>
                <c:pt idx="18088">
                  <c:v>0.96699999999999997</c:v>
                </c:pt>
                <c:pt idx="18089">
                  <c:v>0.96699999999999997</c:v>
                </c:pt>
                <c:pt idx="18090">
                  <c:v>0.96699999999999997</c:v>
                </c:pt>
                <c:pt idx="18091">
                  <c:v>0.96699999999999997</c:v>
                </c:pt>
                <c:pt idx="18092">
                  <c:v>0.96699999999999997</c:v>
                </c:pt>
                <c:pt idx="18093">
                  <c:v>0.96699999999999997</c:v>
                </c:pt>
                <c:pt idx="18094">
                  <c:v>0.96699999999999997</c:v>
                </c:pt>
                <c:pt idx="18095">
                  <c:v>0.96599999999999997</c:v>
                </c:pt>
                <c:pt idx="18096">
                  <c:v>0.96599999999999997</c:v>
                </c:pt>
                <c:pt idx="18097">
                  <c:v>0.96599999999999997</c:v>
                </c:pt>
                <c:pt idx="18098">
                  <c:v>0.96599999999999997</c:v>
                </c:pt>
                <c:pt idx="18099">
                  <c:v>0.96599999999999997</c:v>
                </c:pt>
                <c:pt idx="18100">
                  <c:v>0.96599999999999997</c:v>
                </c:pt>
                <c:pt idx="18101">
                  <c:v>0.96599999999999997</c:v>
                </c:pt>
                <c:pt idx="18102">
                  <c:v>0.96599999999999997</c:v>
                </c:pt>
                <c:pt idx="18103">
                  <c:v>0.96599999999999997</c:v>
                </c:pt>
                <c:pt idx="18104">
                  <c:v>0.96599999999999997</c:v>
                </c:pt>
                <c:pt idx="18105">
                  <c:v>0.96599999999999997</c:v>
                </c:pt>
                <c:pt idx="18106">
                  <c:v>0.96599999999999997</c:v>
                </c:pt>
                <c:pt idx="18107">
                  <c:v>0.96599999999999997</c:v>
                </c:pt>
                <c:pt idx="18108">
                  <c:v>0.96599999999999997</c:v>
                </c:pt>
                <c:pt idx="18109">
                  <c:v>0.96599999999999997</c:v>
                </c:pt>
                <c:pt idx="18110">
                  <c:v>0.96599999999999997</c:v>
                </c:pt>
                <c:pt idx="18111">
                  <c:v>0.96599999999999997</c:v>
                </c:pt>
                <c:pt idx="18112">
                  <c:v>0.96599999999999997</c:v>
                </c:pt>
                <c:pt idx="18113">
                  <c:v>0.96599999999999997</c:v>
                </c:pt>
                <c:pt idx="18114">
                  <c:v>0.96599999999999997</c:v>
                </c:pt>
                <c:pt idx="18115">
                  <c:v>0.96599999999999997</c:v>
                </c:pt>
                <c:pt idx="18116">
                  <c:v>0.96599999999999997</c:v>
                </c:pt>
                <c:pt idx="18117">
                  <c:v>0.96599999999999997</c:v>
                </c:pt>
                <c:pt idx="18118">
                  <c:v>0.96599999999999997</c:v>
                </c:pt>
                <c:pt idx="18119">
                  <c:v>0.96599999999999997</c:v>
                </c:pt>
                <c:pt idx="18120">
                  <c:v>0.96599999999999997</c:v>
                </c:pt>
                <c:pt idx="18121">
                  <c:v>0.96599999999999997</c:v>
                </c:pt>
                <c:pt idx="18122">
                  <c:v>0.96599999999999997</c:v>
                </c:pt>
                <c:pt idx="18123">
                  <c:v>0.96599999999999997</c:v>
                </c:pt>
                <c:pt idx="18124">
                  <c:v>0.96599999999999997</c:v>
                </c:pt>
                <c:pt idx="18125">
                  <c:v>0.96599999999999997</c:v>
                </c:pt>
                <c:pt idx="18126">
                  <c:v>0.96599999999999997</c:v>
                </c:pt>
                <c:pt idx="18127">
                  <c:v>0.96599999999999997</c:v>
                </c:pt>
                <c:pt idx="18128">
                  <c:v>0.96599999999999997</c:v>
                </c:pt>
                <c:pt idx="18129">
                  <c:v>0.96599999999999997</c:v>
                </c:pt>
                <c:pt idx="18130">
                  <c:v>0.96599999999999997</c:v>
                </c:pt>
                <c:pt idx="18131">
                  <c:v>0.96599999999999997</c:v>
                </c:pt>
                <c:pt idx="18132">
                  <c:v>0.96599999999999997</c:v>
                </c:pt>
                <c:pt idx="18133">
                  <c:v>0.96599999999999997</c:v>
                </c:pt>
                <c:pt idx="18134">
                  <c:v>0.96599999999999997</c:v>
                </c:pt>
                <c:pt idx="18135">
                  <c:v>0.96599999999999997</c:v>
                </c:pt>
                <c:pt idx="18136">
                  <c:v>0.96599999999999997</c:v>
                </c:pt>
                <c:pt idx="18137">
                  <c:v>0.96599999999999997</c:v>
                </c:pt>
                <c:pt idx="18138">
                  <c:v>0.96599999999999997</c:v>
                </c:pt>
                <c:pt idx="18139">
                  <c:v>0.96599999999999997</c:v>
                </c:pt>
                <c:pt idx="18140">
                  <c:v>0.96599999999999997</c:v>
                </c:pt>
                <c:pt idx="18141">
                  <c:v>0.96599999999999997</c:v>
                </c:pt>
                <c:pt idx="18142">
                  <c:v>0.96599999999999997</c:v>
                </c:pt>
                <c:pt idx="18143">
                  <c:v>0.96599999999999997</c:v>
                </c:pt>
                <c:pt idx="18144">
                  <c:v>0.96599999999999997</c:v>
                </c:pt>
                <c:pt idx="18145">
                  <c:v>0.96599999999999997</c:v>
                </c:pt>
                <c:pt idx="18146">
                  <c:v>0.96599999999999997</c:v>
                </c:pt>
                <c:pt idx="18147">
                  <c:v>0.96599999999999997</c:v>
                </c:pt>
                <c:pt idx="18148">
                  <c:v>0.96599999999999997</c:v>
                </c:pt>
                <c:pt idx="18149">
                  <c:v>0.96599999999999997</c:v>
                </c:pt>
                <c:pt idx="18150">
                  <c:v>0.96599999999999997</c:v>
                </c:pt>
                <c:pt idx="18151">
                  <c:v>0.96599999999999997</c:v>
                </c:pt>
                <c:pt idx="18152">
                  <c:v>0.96599999999999997</c:v>
                </c:pt>
                <c:pt idx="18153">
                  <c:v>0.96599999999999997</c:v>
                </c:pt>
                <c:pt idx="18154">
                  <c:v>0.96599999999999997</c:v>
                </c:pt>
                <c:pt idx="18155">
                  <c:v>0.96599999999999997</c:v>
                </c:pt>
                <c:pt idx="18156">
                  <c:v>0.96599999999999997</c:v>
                </c:pt>
                <c:pt idx="18157">
                  <c:v>0.96599999999999997</c:v>
                </c:pt>
                <c:pt idx="18158">
                  <c:v>0.96599999999999997</c:v>
                </c:pt>
                <c:pt idx="18159">
                  <c:v>0.96599999999999997</c:v>
                </c:pt>
                <c:pt idx="18160">
                  <c:v>0.96599999999999997</c:v>
                </c:pt>
                <c:pt idx="18161">
                  <c:v>0.96599999999999997</c:v>
                </c:pt>
                <c:pt idx="18162">
                  <c:v>0.96599999999999997</c:v>
                </c:pt>
                <c:pt idx="18163">
                  <c:v>0.96599999999999997</c:v>
                </c:pt>
                <c:pt idx="18164">
                  <c:v>0.96599999999999997</c:v>
                </c:pt>
                <c:pt idx="18165">
                  <c:v>0.96599999999999997</c:v>
                </c:pt>
                <c:pt idx="18166">
                  <c:v>0.96599999999999997</c:v>
                </c:pt>
                <c:pt idx="18167">
                  <c:v>0.96599999999999997</c:v>
                </c:pt>
                <c:pt idx="18168">
                  <c:v>0.96599999999999997</c:v>
                </c:pt>
                <c:pt idx="18169">
                  <c:v>0.96599999999999997</c:v>
                </c:pt>
                <c:pt idx="18170">
                  <c:v>0.96599999999999997</c:v>
                </c:pt>
                <c:pt idx="18171">
                  <c:v>0.96599999999999997</c:v>
                </c:pt>
                <c:pt idx="18172">
                  <c:v>0.96599999999999997</c:v>
                </c:pt>
                <c:pt idx="18173">
                  <c:v>0.96599999999999997</c:v>
                </c:pt>
                <c:pt idx="18174">
                  <c:v>0.96599999999999997</c:v>
                </c:pt>
                <c:pt idx="18175">
                  <c:v>0.96599999999999997</c:v>
                </c:pt>
                <c:pt idx="18176">
                  <c:v>0.96599999999999997</c:v>
                </c:pt>
                <c:pt idx="18177">
                  <c:v>0.96599999999999997</c:v>
                </c:pt>
                <c:pt idx="18178">
                  <c:v>0.96599999999999997</c:v>
                </c:pt>
                <c:pt idx="18179">
                  <c:v>0.96599999999999997</c:v>
                </c:pt>
                <c:pt idx="18180">
                  <c:v>0.96599999999999997</c:v>
                </c:pt>
                <c:pt idx="18181">
                  <c:v>0.96599999999999997</c:v>
                </c:pt>
                <c:pt idx="18182">
                  <c:v>0.96599999999999997</c:v>
                </c:pt>
                <c:pt idx="18183">
                  <c:v>0.96599999999999997</c:v>
                </c:pt>
                <c:pt idx="18184">
                  <c:v>0.96599999999999997</c:v>
                </c:pt>
                <c:pt idx="18185">
                  <c:v>0.96499999999999997</c:v>
                </c:pt>
                <c:pt idx="18186">
                  <c:v>0.96499999999999997</c:v>
                </c:pt>
                <c:pt idx="18187">
                  <c:v>0.96499999999999997</c:v>
                </c:pt>
                <c:pt idx="18188">
                  <c:v>0.96499999999999997</c:v>
                </c:pt>
                <c:pt idx="18189">
                  <c:v>0.96499999999999997</c:v>
                </c:pt>
                <c:pt idx="18190">
                  <c:v>0.96499999999999997</c:v>
                </c:pt>
                <c:pt idx="18191">
                  <c:v>0.96499999999999997</c:v>
                </c:pt>
                <c:pt idx="18192">
                  <c:v>0.96499999999999997</c:v>
                </c:pt>
                <c:pt idx="18193">
                  <c:v>0.96499999999999997</c:v>
                </c:pt>
                <c:pt idx="18194">
                  <c:v>0.96499999999999997</c:v>
                </c:pt>
                <c:pt idx="18195">
                  <c:v>0.96499999999999997</c:v>
                </c:pt>
                <c:pt idx="18196">
                  <c:v>0.96499999999999997</c:v>
                </c:pt>
                <c:pt idx="18197">
                  <c:v>0.96499999999999997</c:v>
                </c:pt>
                <c:pt idx="18198">
                  <c:v>0.96499999999999997</c:v>
                </c:pt>
                <c:pt idx="18199">
                  <c:v>0.96499999999999997</c:v>
                </c:pt>
                <c:pt idx="18200">
                  <c:v>0.96499999999999997</c:v>
                </c:pt>
                <c:pt idx="18201">
                  <c:v>0.96499999999999997</c:v>
                </c:pt>
                <c:pt idx="18202">
                  <c:v>0.96499999999999997</c:v>
                </c:pt>
                <c:pt idx="18203">
                  <c:v>0.96499999999999997</c:v>
                </c:pt>
                <c:pt idx="18204">
                  <c:v>0.96499999999999997</c:v>
                </c:pt>
                <c:pt idx="18205">
                  <c:v>0.96499999999999997</c:v>
                </c:pt>
                <c:pt idx="18206">
                  <c:v>0.96499999999999997</c:v>
                </c:pt>
                <c:pt idx="18207">
                  <c:v>0.96499999999999997</c:v>
                </c:pt>
                <c:pt idx="18208">
                  <c:v>0.96499999999999997</c:v>
                </c:pt>
                <c:pt idx="18209">
                  <c:v>0.96499999999999997</c:v>
                </c:pt>
                <c:pt idx="18210">
                  <c:v>0.96499999999999997</c:v>
                </c:pt>
                <c:pt idx="18211">
                  <c:v>0.96499999999999997</c:v>
                </c:pt>
                <c:pt idx="18212">
                  <c:v>0.96499999999999997</c:v>
                </c:pt>
                <c:pt idx="18213">
                  <c:v>0.96499999999999997</c:v>
                </c:pt>
                <c:pt idx="18214">
                  <c:v>0.96499999999999997</c:v>
                </c:pt>
                <c:pt idx="18215">
                  <c:v>0.96499999999999997</c:v>
                </c:pt>
                <c:pt idx="18216">
                  <c:v>0.96499999999999997</c:v>
                </c:pt>
                <c:pt idx="18217">
                  <c:v>0.96499999999999997</c:v>
                </c:pt>
                <c:pt idx="18218">
                  <c:v>0.96499999999999997</c:v>
                </c:pt>
                <c:pt idx="18219">
                  <c:v>0.96499999999999997</c:v>
                </c:pt>
                <c:pt idx="18220">
                  <c:v>0.96499999999999997</c:v>
                </c:pt>
                <c:pt idx="18221">
                  <c:v>0.96499999999999997</c:v>
                </c:pt>
                <c:pt idx="18222">
                  <c:v>0.96499999999999997</c:v>
                </c:pt>
                <c:pt idx="18223">
                  <c:v>0.96499999999999997</c:v>
                </c:pt>
                <c:pt idx="18224">
                  <c:v>0.96499999999999997</c:v>
                </c:pt>
                <c:pt idx="18225">
                  <c:v>0.96499999999999997</c:v>
                </c:pt>
                <c:pt idx="18226">
                  <c:v>0.96499999999999997</c:v>
                </c:pt>
                <c:pt idx="18227">
                  <c:v>0.96499999999999997</c:v>
                </c:pt>
                <c:pt idx="18228">
                  <c:v>0.96499999999999997</c:v>
                </c:pt>
                <c:pt idx="18229">
                  <c:v>0.96499999999999997</c:v>
                </c:pt>
                <c:pt idx="18230">
                  <c:v>0.96499999999999997</c:v>
                </c:pt>
                <c:pt idx="18231">
                  <c:v>0.96499999999999997</c:v>
                </c:pt>
                <c:pt idx="18232">
                  <c:v>0.96499999999999997</c:v>
                </c:pt>
                <c:pt idx="18233">
                  <c:v>0.96499999999999997</c:v>
                </c:pt>
                <c:pt idx="18234">
                  <c:v>0.96499999999999997</c:v>
                </c:pt>
                <c:pt idx="18235">
                  <c:v>0.96499999999999997</c:v>
                </c:pt>
                <c:pt idx="18236">
                  <c:v>0.96499999999999997</c:v>
                </c:pt>
                <c:pt idx="18237">
                  <c:v>0.96499999999999997</c:v>
                </c:pt>
                <c:pt idx="18238">
                  <c:v>0.96499999999999997</c:v>
                </c:pt>
                <c:pt idx="18239">
                  <c:v>0.96499999999999997</c:v>
                </c:pt>
                <c:pt idx="18240">
                  <c:v>0.96499999999999997</c:v>
                </c:pt>
                <c:pt idx="18241">
                  <c:v>0.96499999999999997</c:v>
                </c:pt>
                <c:pt idx="18242">
                  <c:v>0.96499999999999997</c:v>
                </c:pt>
                <c:pt idx="18243">
                  <c:v>0.96499999999999997</c:v>
                </c:pt>
                <c:pt idx="18244">
                  <c:v>0.96499999999999997</c:v>
                </c:pt>
                <c:pt idx="18245">
                  <c:v>0.96499999999999997</c:v>
                </c:pt>
                <c:pt idx="18246">
                  <c:v>0.96499999999999997</c:v>
                </c:pt>
                <c:pt idx="18247">
                  <c:v>0.96499999999999997</c:v>
                </c:pt>
                <c:pt idx="18248">
                  <c:v>0.96499999999999997</c:v>
                </c:pt>
                <c:pt idx="18249">
                  <c:v>0.96499999999999997</c:v>
                </c:pt>
                <c:pt idx="18250">
                  <c:v>0.96499999999999997</c:v>
                </c:pt>
                <c:pt idx="18251">
                  <c:v>0.96499999999999997</c:v>
                </c:pt>
                <c:pt idx="18252">
                  <c:v>0.96499999999999997</c:v>
                </c:pt>
                <c:pt idx="18253">
                  <c:v>0.96499999999999997</c:v>
                </c:pt>
                <c:pt idx="18254">
                  <c:v>0.96499999999999997</c:v>
                </c:pt>
                <c:pt idx="18255">
                  <c:v>0.96499999999999997</c:v>
                </c:pt>
                <c:pt idx="18256">
                  <c:v>0.96499999999999997</c:v>
                </c:pt>
                <c:pt idx="18257">
                  <c:v>0.96499999999999997</c:v>
                </c:pt>
                <c:pt idx="18258">
                  <c:v>0.96499999999999997</c:v>
                </c:pt>
                <c:pt idx="18259">
                  <c:v>0.96499999999999997</c:v>
                </c:pt>
                <c:pt idx="18260">
                  <c:v>0.96499999999999997</c:v>
                </c:pt>
                <c:pt idx="18261">
                  <c:v>0.96499999999999997</c:v>
                </c:pt>
                <c:pt idx="18262">
                  <c:v>0.96499999999999997</c:v>
                </c:pt>
                <c:pt idx="18263">
                  <c:v>0.96499999999999997</c:v>
                </c:pt>
                <c:pt idx="18264">
                  <c:v>0.96499999999999997</c:v>
                </c:pt>
                <c:pt idx="18265">
                  <c:v>0.96499999999999997</c:v>
                </c:pt>
                <c:pt idx="18266">
                  <c:v>0.96499999999999997</c:v>
                </c:pt>
                <c:pt idx="18267">
                  <c:v>0.96499999999999997</c:v>
                </c:pt>
                <c:pt idx="18268">
                  <c:v>0.96499999999999997</c:v>
                </c:pt>
                <c:pt idx="18269">
                  <c:v>0.96499999999999997</c:v>
                </c:pt>
                <c:pt idx="18270">
                  <c:v>0.96499999999999997</c:v>
                </c:pt>
                <c:pt idx="18271">
                  <c:v>0.96499999999999997</c:v>
                </c:pt>
                <c:pt idx="18272">
                  <c:v>0.96499999999999997</c:v>
                </c:pt>
                <c:pt idx="18273">
                  <c:v>0.96499999999999997</c:v>
                </c:pt>
                <c:pt idx="18274">
                  <c:v>0.96499999999999997</c:v>
                </c:pt>
                <c:pt idx="18275">
                  <c:v>0.96499999999999997</c:v>
                </c:pt>
                <c:pt idx="18276">
                  <c:v>0.96499999999999997</c:v>
                </c:pt>
                <c:pt idx="18277">
                  <c:v>0.96499999999999997</c:v>
                </c:pt>
                <c:pt idx="18278">
                  <c:v>0.96499999999999997</c:v>
                </c:pt>
                <c:pt idx="18279">
                  <c:v>0.96499999999999997</c:v>
                </c:pt>
                <c:pt idx="18280">
                  <c:v>0.96499999999999997</c:v>
                </c:pt>
                <c:pt idx="18281">
                  <c:v>0.96499999999999997</c:v>
                </c:pt>
                <c:pt idx="18282">
                  <c:v>0.96499999999999997</c:v>
                </c:pt>
                <c:pt idx="18283">
                  <c:v>0.96499999999999997</c:v>
                </c:pt>
                <c:pt idx="18284">
                  <c:v>0.96499999999999997</c:v>
                </c:pt>
                <c:pt idx="18285">
                  <c:v>0.96499999999999997</c:v>
                </c:pt>
                <c:pt idx="18286">
                  <c:v>0.96499999999999997</c:v>
                </c:pt>
                <c:pt idx="18287">
                  <c:v>0.96499999999999997</c:v>
                </c:pt>
                <c:pt idx="18288">
                  <c:v>0.96399999999999997</c:v>
                </c:pt>
                <c:pt idx="18289">
                  <c:v>0.96399999999999997</c:v>
                </c:pt>
                <c:pt idx="18290">
                  <c:v>0.96399999999999997</c:v>
                </c:pt>
                <c:pt idx="18291">
                  <c:v>0.96399999999999997</c:v>
                </c:pt>
                <c:pt idx="18292">
                  <c:v>0.96399999999999997</c:v>
                </c:pt>
                <c:pt idx="18293">
                  <c:v>0.96399999999999997</c:v>
                </c:pt>
                <c:pt idx="18294">
                  <c:v>0.96399999999999997</c:v>
                </c:pt>
                <c:pt idx="18295">
                  <c:v>0.96399999999999997</c:v>
                </c:pt>
                <c:pt idx="18296">
                  <c:v>0.96399999999999997</c:v>
                </c:pt>
                <c:pt idx="18297">
                  <c:v>0.96399999999999997</c:v>
                </c:pt>
                <c:pt idx="18298">
                  <c:v>0.96399999999999997</c:v>
                </c:pt>
                <c:pt idx="18299">
                  <c:v>0.96399999999999997</c:v>
                </c:pt>
                <c:pt idx="18300">
                  <c:v>0.96399999999999997</c:v>
                </c:pt>
                <c:pt idx="18301">
                  <c:v>0.96399999999999997</c:v>
                </c:pt>
                <c:pt idx="18302">
                  <c:v>0.96399999999999997</c:v>
                </c:pt>
                <c:pt idx="18303">
                  <c:v>0.96399999999999997</c:v>
                </c:pt>
                <c:pt idx="18304">
                  <c:v>0.96399999999999997</c:v>
                </c:pt>
                <c:pt idx="18305">
                  <c:v>0.96399999999999997</c:v>
                </c:pt>
                <c:pt idx="18306">
                  <c:v>0.96399999999999997</c:v>
                </c:pt>
                <c:pt idx="18307">
                  <c:v>0.96399999999999997</c:v>
                </c:pt>
                <c:pt idx="18308">
                  <c:v>0.96399999999999997</c:v>
                </c:pt>
                <c:pt idx="18309">
                  <c:v>0.96399999999999997</c:v>
                </c:pt>
                <c:pt idx="18310">
                  <c:v>0.96399999999999997</c:v>
                </c:pt>
                <c:pt idx="18311">
                  <c:v>0.96399999999999997</c:v>
                </c:pt>
                <c:pt idx="18312">
                  <c:v>0.96399999999999997</c:v>
                </c:pt>
                <c:pt idx="18313">
                  <c:v>0.96399999999999997</c:v>
                </c:pt>
                <c:pt idx="18314">
                  <c:v>0.96399999999999997</c:v>
                </c:pt>
                <c:pt idx="18315">
                  <c:v>0.96399999999999997</c:v>
                </c:pt>
                <c:pt idx="18316">
                  <c:v>0.96399999999999997</c:v>
                </c:pt>
                <c:pt idx="18317">
                  <c:v>0.96399999999999997</c:v>
                </c:pt>
                <c:pt idx="18318">
                  <c:v>0.96399999999999997</c:v>
                </c:pt>
                <c:pt idx="18319">
                  <c:v>0.96399999999999997</c:v>
                </c:pt>
                <c:pt idx="18320">
                  <c:v>0.96399999999999997</c:v>
                </c:pt>
                <c:pt idx="18321">
                  <c:v>0.96399999999999997</c:v>
                </c:pt>
                <c:pt idx="18322">
                  <c:v>0.96399999999999997</c:v>
                </c:pt>
                <c:pt idx="18323">
                  <c:v>0.96399999999999997</c:v>
                </c:pt>
                <c:pt idx="18324">
                  <c:v>0.96399999999999997</c:v>
                </c:pt>
                <c:pt idx="18325">
                  <c:v>0.96399999999999997</c:v>
                </c:pt>
                <c:pt idx="18326">
                  <c:v>0.96399999999999997</c:v>
                </c:pt>
                <c:pt idx="18327">
                  <c:v>0.96399999999999997</c:v>
                </c:pt>
                <c:pt idx="18328">
                  <c:v>0.96399999999999997</c:v>
                </c:pt>
                <c:pt idx="18329">
                  <c:v>0.96399999999999997</c:v>
                </c:pt>
                <c:pt idx="18330">
                  <c:v>0.96399999999999997</c:v>
                </c:pt>
                <c:pt idx="18331">
                  <c:v>0.96399999999999997</c:v>
                </c:pt>
                <c:pt idx="18332">
                  <c:v>0.96399999999999997</c:v>
                </c:pt>
                <c:pt idx="18333">
                  <c:v>0.96399999999999997</c:v>
                </c:pt>
                <c:pt idx="18334">
                  <c:v>0.96399999999999997</c:v>
                </c:pt>
                <c:pt idx="18335">
                  <c:v>0.96399999999999997</c:v>
                </c:pt>
                <c:pt idx="18336">
                  <c:v>0.96399999999999997</c:v>
                </c:pt>
                <c:pt idx="18337">
                  <c:v>0.96399999999999997</c:v>
                </c:pt>
                <c:pt idx="18338">
                  <c:v>0.96399999999999997</c:v>
                </c:pt>
                <c:pt idx="18339">
                  <c:v>0.96399999999999997</c:v>
                </c:pt>
                <c:pt idx="18340">
                  <c:v>0.96399999999999997</c:v>
                </c:pt>
                <c:pt idx="18341">
                  <c:v>0.96399999999999997</c:v>
                </c:pt>
                <c:pt idx="18342">
                  <c:v>0.96399999999999997</c:v>
                </c:pt>
                <c:pt idx="18343">
                  <c:v>0.96399999999999997</c:v>
                </c:pt>
                <c:pt idx="18344">
                  <c:v>0.96399999999999997</c:v>
                </c:pt>
                <c:pt idx="18345">
                  <c:v>0.96399999999999997</c:v>
                </c:pt>
                <c:pt idx="18346">
                  <c:v>0.96399999999999997</c:v>
                </c:pt>
                <c:pt idx="18347">
                  <c:v>0.96399999999999997</c:v>
                </c:pt>
                <c:pt idx="18348">
                  <c:v>0.96399999999999997</c:v>
                </c:pt>
                <c:pt idx="18349">
                  <c:v>0.96399999999999997</c:v>
                </c:pt>
                <c:pt idx="18350">
                  <c:v>0.96399999999999997</c:v>
                </c:pt>
                <c:pt idx="18351">
                  <c:v>0.96399999999999997</c:v>
                </c:pt>
                <c:pt idx="18352">
                  <c:v>0.96399999999999997</c:v>
                </c:pt>
                <c:pt idx="18353">
                  <c:v>0.96399999999999997</c:v>
                </c:pt>
                <c:pt idx="18354">
                  <c:v>0.96399999999999997</c:v>
                </c:pt>
                <c:pt idx="18355">
                  <c:v>0.96399999999999997</c:v>
                </c:pt>
                <c:pt idx="18356">
                  <c:v>0.96399999999999997</c:v>
                </c:pt>
                <c:pt idx="18357">
                  <c:v>0.96399999999999997</c:v>
                </c:pt>
                <c:pt idx="18358">
                  <c:v>0.96399999999999997</c:v>
                </c:pt>
                <c:pt idx="18359">
                  <c:v>0.96399999999999997</c:v>
                </c:pt>
                <c:pt idx="18360">
                  <c:v>0.96399999999999997</c:v>
                </c:pt>
                <c:pt idx="18361">
                  <c:v>0.96399999999999997</c:v>
                </c:pt>
                <c:pt idx="18362">
                  <c:v>0.96399999999999997</c:v>
                </c:pt>
                <c:pt idx="18363">
                  <c:v>0.96399999999999997</c:v>
                </c:pt>
                <c:pt idx="18364">
                  <c:v>0.96399999999999997</c:v>
                </c:pt>
                <c:pt idx="18365">
                  <c:v>0.96399999999999997</c:v>
                </c:pt>
                <c:pt idx="18366">
                  <c:v>0.96399999999999997</c:v>
                </c:pt>
                <c:pt idx="18367">
                  <c:v>0.96399999999999997</c:v>
                </c:pt>
                <c:pt idx="18368">
                  <c:v>0.96399999999999997</c:v>
                </c:pt>
                <c:pt idx="18369">
                  <c:v>0.96399999999999997</c:v>
                </c:pt>
                <c:pt idx="18370">
                  <c:v>0.96399999999999997</c:v>
                </c:pt>
                <c:pt idx="18371">
                  <c:v>0.96399999999999997</c:v>
                </c:pt>
                <c:pt idx="18372">
                  <c:v>0.96399999999999997</c:v>
                </c:pt>
                <c:pt idx="18373">
                  <c:v>0.96399999999999997</c:v>
                </c:pt>
                <c:pt idx="18374">
                  <c:v>0.96399999999999997</c:v>
                </c:pt>
                <c:pt idx="18375">
                  <c:v>0.96399999999999997</c:v>
                </c:pt>
                <c:pt idx="18376">
                  <c:v>0.96399999999999997</c:v>
                </c:pt>
                <c:pt idx="18377">
                  <c:v>0.96399999999999997</c:v>
                </c:pt>
                <c:pt idx="18378">
                  <c:v>0.96399999999999997</c:v>
                </c:pt>
                <c:pt idx="18379">
                  <c:v>0.96299999999999997</c:v>
                </c:pt>
                <c:pt idx="18380">
                  <c:v>0.96299999999999997</c:v>
                </c:pt>
                <c:pt idx="18381">
                  <c:v>0.96299999999999997</c:v>
                </c:pt>
                <c:pt idx="18382">
                  <c:v>0.96299999999999997</c:v>
                </c:pt>
                <c:pt idx="18383">
                  <c:v>0.96299999999999997</c:v>
                </c:pt>
                <c:pt idx="18384">
                  <c:v>0.96299999999999997</c:v>
                </c:pt>
                <c:pt idx="18385">
                  <c:v>0.96299999999999997</c:v>
                </c:pt>
                <c:pt idx="18386">
                  <c:v>0.96299999999999997</c:v>
                </c:pt>
                <c:pt idx="18387">
                  <c:v>0.96299999999999997</c:v>
                </c:pt>
                <c:pt idx="18388">
                  <c:v>0.96299999999999997</c:v>
                </c:pt>
                <c:pt idx="18389">
                  <c:v>0.96299999999999997</c:v>
                </c:pt>
                <c:pt idx="18390">
                  <c:v>0.96299999999999997</c:v>
                </c:pt>
                <c:pt idx="18391">
                  <c:v>0.96299999999999997</c:v>
                </c:pt>
                <c:pt idx="18392">
                  <c:v>0.96299999999999997</c:v>
                </c:pt>
                <c:pt idx="18393">
                  <c:v>0.96299999999999997</c:v>
                </c:pt>
                <c:pt idx="18394">
                  <c:v>0.96299999999999997</c:v>
                </c:pt>
                <c:pt idx="18395">
                  <c:v>0.96299999999999997</c:v>
                </c:pt>
                <c:pt idx="18396">
                  <c:v>0.96299999999999997</c:v>
                </c:pt>
                <c:pt idx="18397">
                  <c:v>0.96299999999999997</c:v>
                </c:pt>
                <c:pt idx="18398">
                  <c:v>0.96299999999999997</c:v>
                </c:pt>
                <c:pt idx="18399">
                  <c:v>0.96299999999999997</c:v>
                </c:pt>
                <c:pt idx="18400">
                  <c:v>0.96299999999999997</c:v>
                </c:pt>
                <c:pt idx="18401">
                  <c:v>0.96299999999999997</c:v>
                </c:pt>
                <c:pt idx="18402">
                  <c:v>0.96299999999999997</c:v>
                </c:pt>
                <c:pt idx="18403">
                  <c:v>0.96299999999999997</c:v>
                </c:pt>
                <c:pt idx="18404">
                  <c:v>0.96299999999999997</c:v>
                </c:pt>
                <c:pt idx="18405">
                  <c:v>0.96299999999999997</c:v>
                </c:pt>
                <c:pt idx="18406">
                  <c:v>0.96299999999999997</c:v>
                </c:pt>
                <c:pt idx="18407">
                  <c:v>0.96299999999999997</c:v>
                </c:pt>
                <c:pt idx="18408">
                  <c:v>0.96299999999999997</c:v>
                </c:pt>
                <c:pt idx="18409">
                  <c:v>0.96299999999999997</c:v>
                </c:pt>
                <c:pt idx="18410">
                  <c:v>0.96299999999999997</c:v>
                </c:pt>
                <c:pt idx="18411">
                  <c:v>0.96299999999999997</c:v>
                </c:pt>
                <c:pt idx="18412">
                  <c:v>0.96299999999999997</c:v>
                </c:pt>
                <c:pt idx="18413">
                  <c:v>0.96299999999999997</c:v>
                </c:pt>
                <c:pt idx="18414">
                  <c:v>0.96299999999999997</c:v>
                </c:pt>
                <c:pt idx="18415">
                  <c:v>0.96299999999999997</c:v>
                </c:pt>
                <c:pt idx="18416">
                  <c:v>0.96299999999999997</c:v>
                </c:pt>
                <c:pt idx="18417">
                  <c:v>0.96299999999999997</c:v>
                </c:pt>
                <c:pt idx="18418">
                  <c:v>0.96299999999999997</c:v>
                </c:pt>
                <c:pt idx="18419">
                  <c:v>0.96299999999999997</c:v>
                </c:pt>
                <c:pt idx="18420">
                  <c:v>0.96299999999999997</c:v>
                </c:pt>
                <c:pt idx="18421">
                  <c:v>0.96299999999999997</c:v>
                </c:pt>
                <c:pt idx="18422">
                  <c:v>0.96299999999999997</c:v>
                </c:pt>
                <c:pt idx="18423">
                  <c:v>0.96299999999999997</c:v>
                </c:pt>
                <c:pt idx="18424">
                  <c:v>0.96299999999999997</c:v>
                </c:pt>
                <c:pt idx="18425">
                  <c:v>0.96299999999999997</c:v>
                </c:pt>
                <c:pt idx="18426">
                  <c:v>0.96299999999999997</c:v>
                </c:pt>
                <c:pt idx="18427">
                  <c:v>0.96299999999999997</c:v>
                </c:pt>
                <c:pt idx="18428">
                  <c:v>0.96299999999999997</c:v>
                </c:pt>
                <c:pt idx="18429">
                  <c:v>0.96299999999999997</c:v>
                </c:pt>
                <c:pt idx="18430">
                  <c:v>0.96299999999999997</c:v>
                </c:pt>
                <c:pt idx="18431">
                  <c:v>0.96299999999999997</c:v>
                </c:pt>
                <c:pt idx="18432">
                  <c:v>0.96299999999999997</c:v>
                </c:pt>
                <c:pt idx="18433">
                  <c:v>0.96299999999999997</c:v>
                </c:pt>
                <c:pt idx="18434">
                  <c:v>0.96299999999999997</c:v>
                </c:pt>
                <c:pt idx="18435">
                  <c:v>0.96299999999999997</c:v>
                </c:pt>
                <c:pt idx="18436">
                  <c:v>0.96299999999999997</c:v>
                </c:pt>
                <c:pt idx="18437">
                  <c:v>0.96199999999999997</c:v>
                </c:pt>
                <c:pt idx="18438">
                  <c:v>0.96199999999999997</c:v>
                </c:pt>
                <c:pt idx="18439">
                  <c:v>0.96199999999999997</c:v>
                </c:pt>
                <c:pt idx="18440">
                  <c:v>0.96199999999999997</c:v>
                </c:pt>
                <c:pt idx="18441">
                  <c:v>0.96199999999999997</c:v>
                </c:pt>
                <c:pt idx="18442">
                  <c:v>0.96199999999999997</c:v>
                </c:pt>
                <c:pt idx="18443">
                  <c:v>0.96199999999999997</c:v>
                </c:pt>
                <c:pt idx="18444">
                  <c:v>0.96199999999999997</c:v>
                </c:pt>
                <c:pt idx="18445">
                  <c:v>0.96199999999999997</c:v>
                </c:pt>
                <c:pt idx="18446">
                  <c:v>0.96199999999999997</c:v>
                </c:pt>
                <c:pt idx="18447">
                  <c:v>0.96199999999999997</c:v>
                </c:pt>
                <c:pt idx="18448">
                  <c:v>0.96199999999999997</c:v>
                </c:pt>
                <c:pt idx="18449">
                  <c:v>0.96199999999999997</c:v>
                </c:pt>
                <c:pt idx="18450">
                  <c:v>0.96199999999999997</c:v>
                </c:pt>
                <c:pt idx="18451">
                  <c:v>0.96199999999999997</c:v>
                </c:pt>
                <c:pt idx="18452">
                  <c:v>0.96199999999999997</c:v>
                </c:pt>
                <c:pt idx="18453">
                  <c:v>0.96199999999999997</c:v>
                </c:pt>
                <c:pt idx="18454">
                  <c:v>0.96199999999999997</c:v>
                </c:pt>
                <c:pt idx="18455">
                  <c:v>0.96199999999999997</c:v>
                </c:pt>
                <c:pt idx="18456">
                  <c:v>0.96199999999999997</c:v>
                </c:pt>
                <c:pt idx="18457">
                  <c:v>0.96199999999999997</c:v>
                </c:pt>
                <c:pt idx="18458">
                  <c:v>0.96199999999999997</c:v>
                </c:pt>
                <c:pt idx="18459">
                  <c:v>0.96199999999999997</c:v>
                </c:pt>
                <c:pt idx="18460">
                  <c:v>0.96199999999999997</c:v>
                </c:pt>
                <c:pt idx="18461">
                  <c:v>0.96199999999999997</c:v>
                </c:pt>
                <c:pt idx="18462">
                  <c:v>0.96199999999999997</c:v>
                </c:pt>
                <c:pt idx="18463">
                  <c:v>0.96199999999999997</c:v>
                </c:pt>
                <c:pt idx="18464">
                  <c:v>0.96199999999999997</c:v>
                </c:pt>
                <c:pt idx="18465">
                  <c:v>0.96199999999999997</c:v>
                </c:pt>
                <c:pt idx="18466">
                  <c:v>0.96199999999999997</c:v>
                </c:pt>
                <c:pt idx="18467">
                  <c:v>0.96199999999999997</c:v>
                </c:pt>
                <c:pt idx="18468">
                  <c:v>0.96199999999999997</c:v>
                </c:pt>
                <c:pt idx="18469">
                  <c:v>0.96199999999999997</c:v>
                </c:pt>
                <c:pt idx="18470">
                  <c:v>0.96199999999999997</c:v>
                </c:pt>
                <c:pt idx="18471">
                  <c:v>0.96199999999999997</c:v>
                </c:pt>
                <c:pt idx="18472">
                  <c:v>0.96199999999999997</c:v>
                </c:pt>
                <c:pt idx="18473">
                  <c:v>0.96199999999999997</c:v>
                </c:pt>
                <c:pt idx="18474">
                  <c:v>0.96199999999999997</c:v>
                </c:pt>
                <c:pt idx="18475">
                  <c:v>0.96199999999999997</c:v>
                </c:pt>
                <c:pt idx="18476">
                  <c:v>0.96199999999999997</c:v>
                </c:pt>
                <c:pt idx="18477">
                  <c:v>0.96199999999999997</c:v>
                </c:pt>
                <c:pt idx="18478">
                  <c:v>0.96199999999999997</c:v>
                </c:pt>
                <c:pt idx="18479">
                  <c:v>0.96199999999999997</c:v>
                </c:pt>
                <c:pt idx="18480">
                  <c:v>0.96199999999999997</c:v>
                </c:pt>
                <c:pt idx="18481">
                  <c:v>0.96199999999999997</c:v>
                </c:pt>
                <c:pt idx="18482">
                  <c:v>0.96199999999999997</c:v>
                </c:pt>
                <c:pt idx="18483">
                  <c:v>0.96199999999999997</c:v>
                </c:pt>
                <c:pt idx="18484">
                  <c:v>0.96199999999999997</c:v>
                </c:pt>
                <c:pt idx="18485">
                  <c:v>0.96199999999999997</c:v>
                </c:pt>
                <c:pt idx="18486">
                  <c:v>0.96199999999999997</c:v>
                </c:pt>
                <c:pt idx="18487">
                  <c:v>0.96199999999999997</c:v>
                </c:pt>
                <c:pt idx="18488">
                  <c:v>0.96199999999999997</c:v>
                </c:pt>
                <c:pt idx="18489">
                  <c:v>0.96199999999999997</c:v>
                </c:pt>
                <c:pt idx="18490">
                  <c:v>0.96099999999999997</c:v>
                </c:pt>
                <c:pt idx="18491">
                  <c:v>0.96099999999999997</c:v>
                </c:pt>
                <c:pt idx="18492">
                  <c:v>0.96099999999999997</c:v>
                </c:pt>
                <c:pt idx="18493">
                  <c:v>0.96099999999999997</c:v>
                </c:pt>
                <c:pt idx="18494">
                  <c:v>0.96099999999999997</c:v>
                </c:pt>
                <c:pt idx="18495">
                  <c:v>0.96099999999999997</c:v>
                </c:pt>
                <c:pt idx="18496">
                  <c:v>0.96099999999999997</c:v>
                </c:pt>
                <c:pt idx="18497">
                  <c:v>0.96099999999999997</c:v>
                </c:pt>
                <c:pt idx="18498">
                  <c:v>0.96099999999999997</c:v>
                </c:pt>
                <c:pt idx="18499">
                  <c:v>0.96099999999999997</c:v>
                </c:pt>
                <c:pt idx="18500">
                  <c:v>0.96099999999999997</c:v>
                </c:pt>
                <c:pt idx="18501">
                  <c:v>0.96099999999999997</c:v>
                </c:pt>
                <c:pt idx="18502">
                  <c:v>0.96099999999999997</c:v>
                </c:pt>
                <c:pt idx="18503">
                  <c:v>0.96099999999999997</c:v>
                </c:pt>
                <c:pt idx="18504">
                  <c:v>0.96099999999999997</c:v>
                </c:pt>
                <c:pt idx="18505">
                  <c:v>0.96099999999999997</c:v>
                </c:pt>
                <c:pt idx="18506">
                  <c:v>0.96099999999999997</c:v>
                </c:pt>
                <c:pt idx="18507">
                  <c:v>0.96099999999999997</c:v>
                </c:pt>
                <c:pt idx="18508">
                  <c:v>0.96099999999999997</c:v>
                </c:pt>
                <c:pt idx="18509">
                  <c:v>0.96099999999999997</c:v>
                </c:pt>
                <c:pt idx="18510">
                  <c:v>0.96099999999999997</c:v>
                </c:pt>
                <c:pt idx="18511">
                  <c:v>0.96099999999999997</c:v>
                </c:pt>
                <c:pt idx="18512">
                  <c:v>0.96099999999999997</c:v>
                </c:pt>
                <c:pt idx="18513">
                  <c:v>0.96099999999999997</c:v>
                </c:pt>
                <c:pt idx="18514">
                  <c:v>0.96099999999999997</c:v>
                </c:pt>
                <c:pt idx="18515">
                  <c:v>0.96099999999999997</c:v>
                </c:pt>
                <c:pt idx="18516">
                  <c:v>0.96099999999999997</c:v>
                </c:pt>
                <c:pt idx="18517">
                  <c:v>0.96099999999999997</c:v>
                </c:pt>
                <c:pt idx="18518">
                  <c:v>0.96099999999999997</c:v>
                </c:pt>
                <c:pt idx="18519">
                  <c:v>0.96099999999999997</c:v>
                </c:pt>
                <c:pt idx="18520">
                  <c:v>0.96099999999999997</c:v>
                </c:pt>
                <c:pt idx="18521">
                  <c:v>0.96099999999999997</c:v>
                </c:pt>
                <c:pt idx="18522">
                  <c:v>0.96099999999999997</c:v>
                </c:pt>
                <c:pt idx="18523">
                  <c:v>0.96099999999999997</c:v>
                </c:pt>
                <c:pt idx="18524">
                  <c:v>0.96099999999999997</c:v>
                </c:pt>
                <c:pt idx="18525">
                  <c:v>0.96099999999999997</c:v>
                </c:pt>
                <c:pt idx="18526">
                  <c:v>0.96099999999999997</c:v>
                </c:pt>
                <c:pt idx="18527">
                  <c:v>0.96099999999999997</c:v>
                </c:pt>
                <c:pt idx="18528">
                  <c:v>0.96099999999999997</c:v>
                </c:pt>
                <c:pt idx="18529">
                  <c:v>0.96099999999999997</c:v>
                </c:pt>
                <c:pt idx="18530">
                  <c:v>0.96099999999999997</c:v>
                </c:pt>
                <c:pt idx="18531">
                  <c:v>0.96099999999999997</c:v>
                </c:pt>
                <c:pt idx="18532">
                  <c:v>0.96099999999999997</c:v>
                </c:pt>
                <c:pt idx="18533">
                  <c:v>0.96099999999999997</c:v>
                </c:pt>
                <c:pt idx="18534">
                  <c:v>0.96099999999999997</c:v>
                </c:pt>
                <c:pt idx="18535">
                  <c:v>0.96099999999999997</c:v>
                </c:pt>
                <c:pt idx="18536">
                  <c:v>0.96099999999999997</c:v>
                </c:pt>
                <c:pt idx="18537">
                  <c:v>0.96099999999999997</c:v>
                </c:pt>
                <c:pt idx="18538">
                  <c:v>0.96099999999999997</c:v>
                </c:pt>
                <c:pt idx="18539">
                  <c:v>0.96099999999999997</c:v>
                </c:pt>
                <c:pt idx="18540">
                  <c:v>0.96099999999999997</c:v>
                </c:pt>
                <c:pt idx="18541">
                  <c:v>0.96099999999999997</c:v>
                </c:pt>
                <c:pt idx="18542">
                  <c:v>0.96099999999999997</c:v>
                </c:pt>
                <c:pt idx="18543">
                  <c:v>0.96099999999999997</c:v>
                </c:pt>
                <c:pt idx="18544">
                  <c:v>0.96099999999999997</c:v>
                </c:pt>
                <c:pt idx="18545">
                  <c:v>0.96099999999999997</c:v>
                </c:pt>
                <c:pt idx="18546">
                  <c:v>0.96099999999999997</c:v>
                </c:pt>
                <c:pt idx="18547">
                  <c:v>0.96099999999999997</c:v>
                </c:pt>
                <c:pt idx="18548">
                  <c:v>0.96099999999999997</c:v>
                </c:pt>
                <c:pt idx="18549">
                  <c:v>0.96099999999999997</c:v>
                </c:pt>
                <c:pt idx="18550">
                  <c:v>0.96099999999999997</c:v>
                </c:pt>
                <c:pt idx="18551">
                  <c:v>0.96099999999999997</c:v>
                </c:pt>
                <c:pt idx="18552">
                  <c:v>0.96099999999999997</c:v>
                </c:pt>
                <c:pt idx="18553">
                  <c:v>0.96099999999999997</c:v>
                </c:pt>
                <c:pt idx="18554">
                  <c:v>0.96099999999999997</c:v>
                </c:pt>
                <c:pt idx="18555">
                  <c:v>0.96099999999999997</c:v>
                </c:pt>
                <c:pt idx="18556">
                  <c:v>0.96099999999999997</c:v>
                </c:pt>
                <c:pt idx="18557">
                  <c:v>0.96099999999999997</c:v>
                </c:pt>
                <c:pt idx="18558">
                  <c:v>0.96099999999999997</c:v>
                </c:pt>
                <c:pt idx="18559">
                  <c:v>0.96099999999999997</c:v>
                </c:pt>
                <c:pt idx="18560">
                  <c:v>0.96099999999999997</c:v>
                </c:pt>
                <c:pt idx="18561">
                  <c:v>0.96099999999999997</c:v>
                </c:pt>
                <c:pt idx="18562">
                  <c:v>0.96099999999999997</c:v>
                </c:pt>
                <c:pt idx="18563">
                  <c:v>0.96099999999999997</c:v>
                </c:pt>
                <c:pt idx="18564">
                  <c:v>0.96099999999999997</c:v>
                </c:pt>
                <c:pt idx="18565">
                  <c:v>0.96099999999999997</c:v>
                </c:pt>
                <c:pt idx="18566">
                  <c:v>0.96099999999999997</c:v>
                </c:pt>
                <c:pt idx="18567">
                  <c:v>0.96099999999999997</c:v>
                </c:pt>
                <c:pt idx="18568">
                  <c:v>0.96099999999999997</c:v>
                </c:pt>
                <c:pt idx="18569">
                  <c:v>0.96099999999999997</c:v>
                </c:pt>
                <c:pt idx="18570">
                  <c:v>0.96099999999999997</c:v>
                </c:pt>
                <c:pt idx="18571">
                  <c:v>0.96099999999999997</c:v>
                </c:pt>
                <c:pt idx="18572">
                  <c:v>0.96099999999999997</c:v>
                </c:pt>
                <c:pt idx="18573">
                  <c:v>0.96099999999999997</c:v>
                </c:pt>
                <c:pt idx="18574">
                  <c:v>0.96099999999999997</c:v>
                </c:pt>
                <c:pt idx="18575">
                  <c:v>0.96099999999999997</c:v>
                </c:pt>
                <c:pt idx="18576">
                  <c:v>0.96099999999999997</c:v>
                </c:pt>
                <c:pt idx="18577">
                  <c:v>0.96099999999999997</c:v>
                </c:pt>
                <c:pt idx="18578">
                  <c:v>0.96099999999999997</c:v>
                </c:pt>
                <c:pt idx="18579">
                  <c:v>0.96099999999999997</c:v>
                </c:pt>
                <c:pt idx="18580">
                  <c:v>0.96099999999999997</c:v>
                </c:pt>
                <c:pt idx="18581">
                  <c:v>0.96099999999999997</c:v>
                </c:pt>
                <c:pt idx="18582">
                  <c:v>0.96</c:v>
                </c:pt>
                <c:pt idx="18583">
                  <c:v>0.96</c:v>
                </c:pt>
                <c:pt idx="18584">
                  <c:v>0.96</c:v>
                </c:pt>
                <c:pt idx="18585">
                  <c:v>0.96</c:v>
                </c:pt>
                <c:pt idx="18586">
                  <c:v>0.96</c:v>
                </c:pt>
                <c:pt idx="18587">
                  <c:v>0.96</c:v>
                </c:pt>
                <c:pt idx="18588">
                  <c:v>0.96</c:v>
                </c:pt>
                <c:pt idx="18589">
                  <c:v>0.96</c:v>
                </c:pt>
                <c:pt idx="18590">
                  <c:v>0.96</c:v>
                </c:pt>
                <c:pt idx="18591">
                  <c:v>0.96</c:v>
                </c:pt>
                <c:pt idx="18592">
                  <c:v>0.96</c:v>
                </c:pt>
                <c:pt idx="18593">
                  <c:v>0.96</c:v>
                </c:pt>
                <c:pt idx="18594">
                  <c:v>0.96</c:v>
                </c:pt>
                <c:pt idx="18595">
                  <c:v>0.96</c:v>
                </c:pt>
                <c:pt idx="18596">
                  <c:v>0.96</c:v>
                </c:pt>
                <c:pt idx="18597">
                  <c:v>0.96</c:v>
                </c:pt>
                <c:pt idx="18598">
                  <c:v>0.96</c:v>
                </c:pt>
                <c:pt idx="18599">
                  <c:v>0.96</c:v>
                </c:pt>
                <c:pt idx="18600">
                  <c:v>0.96</c:v>
                </c:pt>
                <c:pt idx="18601">
                  <c:v>0.96</c:v>
                </c:pt>
                <c:pt idx="18602">
                  <c:v>0.96</c:v>
                </c:pt>
                <c:pt idx="18603">
                  <c:v>0.96</c:v>
                </c:pt>
                <c:pt idx="18604">
                  <c:v>0.96</c:v>
                </c:pt>
                <c:pt idx="18605">
                  <c:v>0.96</c:v>
                </c:pt>
                <c:pt idx="18606">
                  <c:v>0.96</c:v>
                </c:pt>
                <c:pt idx="18607">
                  <c:v>0.96</c:v>
                </c:pt>
                <c:pt idx="18608">
                  <c:v>0.96</c:v>
                </c:pt>
                <c:pt idx="18609">
                  <c:v>0.96</c:v>
                </c:pt>
                <c:pt idx="18610">
                  <c:v>0.96</c:v>
                </c:pt>
                <c:pt idx="18611">
                  <c:v>0.96</c:v>
                </c:pt>
                <c:pt idx="18612">
                  <c:v>0.96</c:v>
                </c:pt>
                <c:pt idx="18613">
                  <c:v>0.96</c:v>
                </c:pt>
                <c:pt idx="18614">
                  <c:v>0.96</c:v>
                </c:pt>
                <c:pt idx="18615">
                  <c:v>0.96</c:v>
                </c:pt>
                <c:pt idx="18616">
                  <c:v>0.96</c:v>
                </c:pt>
                <c:pt idx="18617">
                  <c:v>0.96</c:v>
                </c:pt>
                <c:pt idx="18618">
                  <c:v>0.96</c:v>
                </c:pt>
                <c:pt idx="18619">
                  <c:v>0.96</c:v>
                </c:pt>
                <c:pt idx="18620">
                  <c:v>0.96</c:v>
                </c:pt>
                <c:pt idx="18621">
                  <c:v>0.96</c:v>
                </c:pt>
                <c:pt idx="18622">
                  <c:v>0.96</c:v>
                </c:pt>
                <c:pt idx="18623">
                  <c:v>0.96</c:v>
                </c:pt>
                <c:pt idx="18624">
                  <c:v>0.96</c:v>
                </c:pt>
                <c:pt idx="18625">
                  <c:v>0.96</c:v>
                </c:pt>
                <c:pt idx="18626">
                  <c:v>0.96</c:v>
                </c:pt>
                <c:pt idx="18627">
                  <c:v>0.96</c:v>
                </c:pt>
                <c:pt idx="18628">
                  <c:v>0.96</c:v>
                </c:pt>
                <c:pt idx="18629">
                  <c:v>0.96</c:v>
                </c:pt>
                <c:pt idx="18630">
                  <c:v>0.96</c:v>
                </c:pt>
                <c:pt idx="18631">
                  <c:v>0.96</c:v>
                </c:pt>
                <c:pt idx="18632">
                  <c:v>0.96</c:v>
                </c:pt>
                <c:pt idx="18633">
                  <c:v>0.96</c:v>
                </c:pt>
                <c:pt idx="18634">
                  <c:v>0.96</c:v>
                </c:pt>
                <c:pt idx="18635">
                  <c:v>0.96</c:v>
                </c:pt>
                <c:pt idx="18636">
                  <c:v>0.96</c:v>
                </c:pt>
                <c:pt idx="18637">
                  <c:v>0.96</c:v>
                </c:pt>
                <c:pt idx="18638">
                  <c:v>0.96</c:v>
                </c:pt>
                <c:pt idx="18639">
                  <c:v>0.96</c:v>
                </c:pt>
                <c:pt idx="18640">
                  <c:v>0.96</c:v>
                </c:pt>
                <c:pt idx="18641">
                  <c:v>0.96</c:v>
                </c:pt>
                <c:pt idx="18642">
                  <c:v>0.96</c:v>
                </c:pt>
                <c:pt idx="18643">
                  <c:v>0.96</c:v>
                </c:pt>
                <c:pt idx="18644">
                  <c:v>0.96</c:v>
                </c:pt>
                <c:pt idx="18645">
                  <c:v>0.96</c:v>
                </c:pt>
                <c:pt idx="18646">
                  <c:v>0.96</c:v>
                </c:pt>
                <c:pt idx="18647">
                  <c:v>0.96</c:v>
                </c:pt>
                <c:pt idx="18648">
                  <c:v>0.96</c:v>
                </c:pt>
                <c:pt idx="18649">
                  <c:v>0.96</c:v>
                </c:pt>
                <c:pt idx="18650">
                  <c:v>0.96</c:v>
                </c:pt>
                <c:pt idx="18651">
                  <c:v>0.96</c:v>
                </c:pt>
                <c:pt idx="18652">
                  <c:v>0.96</c:v>
                </c:pt>
                <c:pt idx="18653">
                  <c:v>0.96</c:v>
                </c:pt>
                <c:pt idx="18654">
                  <c:v>0.96</c:v>
                </c:pt>
                <c:pt idx="18655">
                  <c:v>0.96</c:v>
                </c:pt>
                <c:pt idx="18656">
                  <c:v>0.96</c:v>
                </c:pt>
                <c:pt idx="18657">
                  <c:v>0.96</c:v>
                </c:pt>
                <c:pt idx="18658">
                  <c:v>0.96</c:v>
                </c:pt>
                <c:pt idx="18659">
                  <c:v>0.96</c:v>
                </c:pt>
                <c:pt idx="18660">
                  <c:v>0.95899999999999996</c:v>
                </c:pt>
                <c:pt idx="18661">
                  <c:v>0.95899999999999996</c:v>
                </c:pt>
                <c:pt idx="18662">
                  <c:v>0.95899999999999996</c:v>
                </c:pt>
                <c:pt idx="18663">
                  <c:v>0.95899999999999996</c:v>
                </c:pt>
                <c:pt idx="18664">
                  <c:v>0.95899999999999996</c:v>
                </c:pt>
                <c:pt idx="18665">
                  <c:v>0.95899999999999996</c:v>
                </c:pt>
                <c:pt idx="18666">
                  <c:v>0.95899999999999996</c:v>
                </c:pt>
                <c:pt idx="18667">
                  <c:v>0.95899999999999996</c:v>
                </c:pt>
                <c:pt idx="18668">
                  <c:v>0.95899999999999996</c:v>
                </c:pt>
                <c:pt idx="18669">
                  <c:v>0.95899999999999996</c:v>
                </c:pt>
                <c:pt idx="18670">
                  <c:v>0.95899999999999996</c:v>
                </c:pt>
                <c:pt idx="18671">
                  <c:v>0.95899999999999996</c:v>
                </c:pt>
                <c:pt idx="18672">
                  <c:v>0.95899999999999996</c:v>
                </c:pt>
                <c:pt idx="18673">
                  <c:v>0.95899999999999996</c:v>
                </c:pt>
                <c:pt idx="18674">
                  <c:v>0.95899999999999996</c:v>
                </c:pt>
                <c:pt idx="18675">
                  <c:v>0.95899999999999996</c:v>
                </c:pt>
                <c:pt idx="18676">
                  <c:v>0.95899999999999996</c:v>
                </c:pt>
                <c:pt idx="18677">
                  <c:v>0.95899999999999996</c:v>
                </c:pt>
                <c:pt idx="18678">
                  <c:v>0.95899999999999996</c:v>
                </c:pt>
                <c:pt idx="18679">
                  <c:v>0.95899999999999996</c:v>
                </c:pt>
                <c:pt idx="18680">
                  <c:v>0.95899999999999996</c:v>
                </c:pt>
                <c:pt idx="18681">
                  <c:v>0.95899999999999996</c:v>
                </c:pt>
                <c:pt idx="18682">
                  <c:v>0.95899999999999996</c:v>
                </c:pt>
                <c:pt idx="18683">
                  <c:v>0.95899999999999996</c:v>
                </c:pt>
                <c:pt idx="18684">
                  <c:v>0.95899999999999996</c:v>
                </c:pt>
                <c:pt idx="18685">
                  <c:v>0.95899999999999996</c:v>
                </c:pt>
                <c:pt idx="18686">
                  <c:v>0.95899999999999996</c:v>
                </c:pt>
                <c:pt idx="18687">
                  <c:v>0.95899999999999996</c:v>
                </c:pt>
                <c:pt idx="18688">
                  <c:v>0.95899999999999996</c:v>
                </c:pt>
                <c:pt idx="18689">
                  <c:v>0.95899999999999996</c:v>
                </c:pt>
                <c:pt idx="18690">
                  <c:v>0.95899999999999996</c:v>
                </c:pt>
                <c:pt idx="18691">
                  <c:v>0.95899999999999996</c:v>
                </c:pt>
                <c:pt idx="18692">
                  <c:v>0.95899999999999996</c:v>
                </c:pt>
                <c:pt idx="18693">
                  <c:v>0.95899999999999996</c:v>
                </c:pt>
                <c:pt idx="18694">
                  <c:v>0.95899999999999996</c:v>
                </c:pt>
                <c:pt idx="18695">
                  <c:v>0.95899999999999996</c:v>
                </c:pt>
                <c:pt idx="18696">
                  <c:v>0.95899999999999996</c:v>
                </c:pt>
                <c:pt idx="18697">
                  <c:v>0.95899999999999996</c:v>
                </c:pt>
                <c:pt idx="18698">
                  <c:v>0.95899999999999996</c:v>
                </c:pt>
                <c:pt idx="18699">
                  <c:v>0.95899999999999996</c:v>
                </c:pt>
                <c:pt idx="18700">
                  <c:v>0.95899999999999996</c:v>
                </c:pt>
                <c:pt idx="18701">
                  <c:v>0.95899999999999996</c:v>
                </c:pt>
                <c:pt idx="18702">
                  <c:v>0.95899999999999996</c:v>
                </c:pt>
                <c:pt idx="18703">
                  <c:v>0.95899999999999996</c:v>
                </c:pt>
                <c:pt idx="18704">
                  <c:v>0.95899999999999996</c:v>
                </c:pt>
                <c:pt idx="18705">
                  <c:v>0.95899999999999996</c:v>
                </c:pt>
                <c:pt idx="18706">
                  <c:v>0.95899999999999996</c:v>
                </c:pt>
                <c:pt idx="18707">
                  <c:v>0.95899999999999996</c:v>
                </c:pt>
                <c:pt idx="18708">
                  <c:v>0.95899999999999996</c:v>
                </c:pt>
                <c:pt idx="18709">
                  <c:v>0.95899999999999996</c:v>
                </c:pt>
                <c:pt idx="18710">
                  <c:v>0.95899999999999996</c:v>
                </c:pt>
                <c:pt idx="18711">
                  <c:v>0.95899999999999996</c:v>
                </c:pt>
                <c:pt idx="18712">
                  <c:v>0.95899999999999996</c:v>
                </c:pt>
                <c:pt idx="18713">
                  <c:v>0.95899999999999996</c:v>
                </c:pt>
                <c:pt idx="18714">
                  <c:v>0.95899999999999996</c:v>
                </c:pt>
                <c:pt idx="18715">
                  <c:v>0.95899999999999996</c:v>
                </c:pt>
                <c:pt idx="18716">
                  <c:v>0.95899999999999996</c:v>
                </c:pt>
                <c:pt idx="18717">
                  <c:v>0.95899999999999996</c:v>
                </c:pt>
                <c:pt idx="18718">
                  <c:v>0.95899999999999996</c:v>
                </c:pt>
                <c:pt idx="18719">
                  <c:v>0.95899999999999996</c:v>
                </c:pt>
                <c:pt idx="18720">
                  <c:v>0.95899999999999996</c:v>
                </c:pt>
                <c:pt idx="18721">
                  <c:v>0.95899999999999996</c:v>
                </c:pt>
                <c:pt idx="18722">
                  <c:v>0.95899999999999996</c:v>
                </c:pt>
                <c:pt idx="18723">
                  <c:v>0.95899999999999996</c:v>
                </c:pt>
                <c:pt idx="18724">
                  <c:v>0.95899999999999996</c:v>
                </c:pt>
                <c:pt idx="18725">
                  <c:v>0.95899999999999996</c:v>
                </c:pt>
                <c:pt idx="18726">
                  <c:v>0.95899999999999996</c:v>
                </c:pt>
                <c:pt idx="18727">
                  <c:v>0.95899999999999996</c:v>
                </c:pt>
                <c:pt idx="18728">
                  <c:v>0.95899999999999996</c:v>
                </c:pt>
                <c:pt idx="18729">
                  <c:v>0.95899999999999996</c:v>
                </c:pt>
                <c:pt idx="18730">
                  <c:v>0.95899999999999996</c:v>
                </c:pt>
                <c:pt idx="18731">
                  <c:v>0.95799999999999996</c:v>
                </c:pt>
                <c:pt idx="18732">
                  <c:v>0.95799999999999996</c:v>
                </c:pt>
                <c:pt idx="18733">
                  <c:v>0.95799999999999996</c:v>
                </c:pt>
                <c:pt idx="18734">
                  <c:v>0.95799999999999996</c:v>
                </c:pt>
                <c:pt idx="18735">
                  <c:v>0.95799999999999996</c:v>
                </c:pt>
                <c:pt idx="18736">
                  <c:v>0.95799999999999996</c:v>
                </c:pt>
                <c:pt idx="18737">
                  <c:v>0.95799999999999996</c:v>
                </c:pt>
                <c:pt idx="18738">
                  <c:v>0.95799999999999996</c:v>
                </c:pt>
                <c:pt idx="18739">
                  <c:v>0.95799999999999996</c:v>
                </c:pt>
                <c:pt idx="18740">
                  <c:v>0.95799999999999996</c:v>
                </c:pt>
                <c:pt idx="18741">
                  <c:v>0.95799999999999996</c:v>
                </c:pt>
                <c:pt idx="18742">
                  <c:v>0.95799999999999996</c:v>
                </c:pt>
                <c:pt idx="18743">
                  <c:v>0.95799999999999996</c:v>
                </c:pt>
                <c:pt idx="18744">
                  <c:v>0.95799999999999996</c:v>
                </c:pt>
                <c:pt idx="18745">
                  <c:v>0.95799999999999996</c:v>
                </c:pt>
                <c:pt idx="18746">
                  <c:v>0.95799999999999996</c:v>
                </c:pt>
                <c:pt idx="18747">
                  <c:v>0.95799999999999996</c:v>
                </c:pt>
                <c:pt idx="18748">
                  <c:v>0.95799999999999996</c:v>
                </c:pt>
                <c:pt idx="18749">
                  <c:v>0.95799999999999996</c:v>
                </c:pt>
                <c:pt idx="18750">
                  <c:v>0.95799999999999996</c:v>
                </c:pt>
                <c:pt idx="18751">
                  <c:v>0.95799999999999996</c:v>
                </c:pt>
                <c:pt idx="18752">
                  <c:v>0.95799999999999996</c:v>
                </c:pt>
                <c:pt idx="18753">
                  <c:v>0.95799999999999996</c:v>
                </c:pt>
                <c:pt idx="18754">
                  <c:v>0.95799999999999996</c:v>
                </c:pt>
                <c:pt idx="18755">
                  <c:v>0.95799999999999996</c:v>
                </c:pt>
                <c:pt idx="18756">
                  <c:v>0.95799999999999996</c:v>
                </c:pt>
                <c:pt idx="18757">
                  <c:v>0.95799999999999996</c:v>
                </c:pt>
                <c:pt idx="18758">
                  <c:v>0.95799999999999996</c:v>
                </c:pt>
                <c:pt idx="18759">
                  <c:v>0.95799999999999996</c:v>
                </c:pt>
                <c:pt idx="18760">
                  <c:v>0.95799999999999996</c:v>
                </c:pt>
                <c:pt idx="18761">
                  <c:v>0.95799999999999996</c:v>
                </c:pt>
                <c:pt idx="18762">
                  <c:v>0.95799999999999996</c:v>
                </c:pt>
                <c:pt idx="18763">
                  <c:v>0.95799999999999996</c:v>
                </c:pt>
                <c:pt idx="18764">
                  <c:v>0.95799999999999996</c:v>
                </c:pt>
                <c:pt idx="18765">
                  <c:v>0.95799999999999996</c:v>
                </c:pt>
                <c:pt idx="18766">
                  <c:v>0.95799999999999996</c:v>
                </c:pt>
                <c:pt idx="18767">
                  <c:v>0.95799999999999996</c:v>
                </c:pt>
                <c:pt idx="18768">
                  <c:v>0.95799999999999996</c:v>
                </c:pt>
                <c:pt idx="18769">
                  <c:v>0.95799999999999996</c:v>
                </c:pt>
                <c:pt idx="18770">
                  <c:v>0.95799999999999996</c:v>
                </c:pt>
                <c:pt idx="18771">
                  <c:v>0.95799999999999996</c:v>
                </c:pt>
                <c:pt idx="18772">
                  <c:v>0.95799999999999996</c:v>
                </c:pt>
                <c:pt idx="18773">
                  <c:v>0.95799999999999996</c:v>
                </c:pt>
                <c:pt idx="18774">
                  <c:v>0.95799999999999996</c:v>
                </c:pt>
                <c:pt idx="18775">
                  <c:v>0.95799999999999996</c:v>
                </c:pt>
                <c:pt idx="18776">
                  <c:v>0.95799999999999996</c:v>
                </c:pt>
                <c:pt idx="18777">
                  <c:v>0.95799999999999996</c:v>
                </c:pt>
                <c:pt idx="18778">
                  <c:v>0.95799999999999996</c:v>
                </c:pt>
                <c:pt idx="18779">
                  <c:v>0.95799999999999996</c:v>
                </c:pt>
                <c:pt idx="18780">
                  <c:v>0.95799999999999996</c:v>
                </c:pt>
                <c:pt idx="18781">
                  <c:v>0.95799999999999996</c:v>
                </c:pt>
                <c:pt idx="18782">
                  <c:v>0.95799999999999996</c:v>
                </c:pt>
                <c:pt idx="18783">
                  <c:v>0.95799999999999996</c:v>
                </c:pt>
                <c:pt idx="18784">
                  <c:v>0.95799999999999996</c:v>
                </c:pt>
                <c:pt idx="18785">
                  <c:v>0.95799999999999996</c:v>
                </c:pt>
                <c:pt idx="18786">
                  <c:v>0.95699999999999996</c:v>
                </c:pt>
                <c:pt idx="18787">
                  <c:v>0.95699999999999996</c:v>
                </c:pt>
                <c:pt idx="18788">
                  <c:v>0.95699999999999996</c:v>
                </c:pt>
                <c:pt idx="18789">
                  <c:v>0.95699999999999996</c:v>
                </c:pt>
                <c:pt idx="18790">
                  <c:v>0.95699999999999996</c:v>
                </c:pt>
                <c:pt idx="18791">
                  <c:v>0.95699999999999996</c:v>
                </c:pt>
                <c:pt idx="18792">
                  <c:v>0.95699999999999996</c:v>
                </c:pt>
                <c:pt idx="18793">
                  <c:v>0.95699999999999996</c:v>
                </c:pt>
                <c:pt idx="18794">
                  <c:v>0.95699999999999996</c:v>
                </c:pt>
                <c:pt idx="18795">
                  <c:v>0.95699999999999996</c:v>
                </c:pt>
                <c:pt idx="18796">
                  <c:v>0.95699999999999996</c:v>
                </c:pt>
                <c:pt idx="18797">
                  <c:v>0.95699999999999996</c:v>
                </c:pt>
                <c:pt idx="18798">
                  <c:v>0.95699999999999996</c:v>
                </c:pt>
                <c:pt idx="18799">
                  <c:v>0.95699999999999996</c:v>
                </c:pt>
                <c:pt idx="18800">
                  <c:v>0.95699999999999996</c:v>
                </c:pt>
                <c:pt idx="18801">
                  <c:v>0.95699999999999996</c:v>
                </c:pt>
                <c:pt idx="18802">
                  <c:v>0.95699999999999996</c:v>
                </c:pt>
                <c:pt idx="18803">
                  <c:v>0.95699999999999996</c:v>
                </c:pt>
                <c:pt idx="18804">
                  <c:v>0.95699999999999996</c:v>
                </c:pt>
                <c:pt idx="18805">
                  <c:v>0.95699999999999996</c:v>
                </c:pt>
                <c:pt idx="18806">
                  <c:v>0.95699999999999996</c:v>
                </c:pt>
                <c:pt idx="18807">
                  <c:v>0.95699999999999996</c:v>
                </c:pt>
                <c:pt idx="18808">
                  <c:v>0.95699999999999996</c:v>
                </c:pt>
                <c:pt idx="18809">
                  <c:v>0.95699999999999996</c:v>
                </c:pt>
                <c:pt idx="18810">
                  <c:v>0.95699999999999996</c:v>
                </c:pt>
                <c:pt idx="18811">
                  <c:v>0.95699999999999996</c:v>
                </c:pt>
                <c:pt idx="18812">
                  <c:v>0.95699999999999996</c:v>
                </c:pt>
                <c:pt idx="18813">
                  <c:v>0.95699999999999996</c:v>
                </c:pt>
                <c:pt idx="18814">
                  <c:v>0.95699999999999996</c:v>
                </c:pt>
                <c:pt idx="18815">
                  <c:v>0.95699999999999996</c:v>
                </c:pt>
                <c:pt idx="18816">
                  <c:v>0.95699999999999996</c:v>
                </c:pt>
                <c:pt idx="18817">
                  <c:v>0.95699999999999996</c:v>
                </c:pt>
                <c:pt idx="18818">
                  <c:v>0.95699999999999996</c:v>
                </c:pt>
                <c:pt idx="18819">
                  <c:v>0.95699999999999996</c:v>
                </c:pt>
                <c:pt idx="18820">
                  <c:v>0.95699999999999996</c:v>
                </c:pt>
                <c:pt idx="18821">
                  <c:v>0.95699999999999996</c:v>
                </c:pt>
                <c:pt idx="18822">
                  <c:v>0.95699999999999996</c:v>
                </c:pt>
                <c:pt idx="18823">
                  <c:v>0.95699999999999996</c:v>
                </c:pt>
                <c:pt idx="18824">
                  <c:v>0.95699999999999996</c:v>
                </c:pt>
                <c:pt idx="18825">
                  <c:v>0.95699999999999996</c:v>
                </c:pt>
                <c:pt idx="18826">
                  <c:v>0.95699999999999996</c:v>
                </c:pt>
                <c:pt idx="18827">
                  <c:v>0.95699999999999996</c:v>
                </c:pt>
                <c:pt idx="18828">
                  <c:v>0.95699999999999996</c:v>
                </c:pt>
                <c:pt idx="18829">
                  <c:v>0.95699999999999996</c:v>
                </c:pt>
                <c:pt idx="18830">
                  <c:v>0.95699999999999996</c:v>
                </c:pt>
                <c:pt idx="18831">
                  <c:v>0.95699999999999996</c:v>
                </c:pt>
                <c:pt idx="18832">
                  <c:v>0.95699999999999996</c:v>
                </c:pt>
                <c:pt idx="18833">
                  <c:v>0.95699999999999996</c:v>
                </c:pt>
                <c:pt idx="18834">
                  <c:v>0.95699999999999996</c:v>
                </c:pt>
                <c:pt idx="18835">
                  <c:v>0.95699999999999996</c:v>
                </c:pt>
                <c:pt idx="18836">
                  <c:v>0.95699999999999996</c:v>
                </c:pt>
                <c:pt idx="18837">
                  <c:v>0.95699999999999996</c:v>
                </c:pt>
                <c:pt idx="18838">
                  <c:v>0.95699999999999996</c:v>
                </c:pt>
                <c:pt idx="18839">
                  <c:v>0.95699999999999996</c:v>
                </c:pt>
                <c:pt idx="18840">
                  <c:v>0.95699999999999996</c:v>
                </c:pt>
                <c:pt idx="18841">
                  <c:v>0.95699999999999996</c:v>
                </c:pt>
                <c:pt idx="18842">
                  <c:v>0.95699999999999996</c:v>
                </c:pt>
                <c:pt idx="18843">
                  <c:v>0.95699999999999996</c:v>
                </c:pt>
                <c:pt idx="18844">
                  <c:v>0.95699999999999996</c:v>
                </c:pt>
                <c:pt idx="18845">
                  <c:v>0.95699999999999996</c:v>
                </c:pt>
                <c:pt idx="18846">
                  <c:v>0.95699999999999996</c:v>
                </c:pt>
                <c:pt idx="18847">
                  <c:v>0.95699999999999996</c:v>
                </c:pt>
                <c:pt idx="18848">
                  <c:v>0.95699999999999996</c:v>
                </c:pt>
                <c:pt idx="18849">
                  <c:v>0.95699999999999996</c:v>
                </c:pt>
                <c:pt idx="18850">
                  <c:v>0.95699999999999996</c:v>
                </c:pt>
                <c:pt idx="18851">
                  <c:v>0.95699999999999996</c:v>
                </c:pt>
                <c:pt idx="18852">
                  <c:v>0.95699999999999996</c:v>
                </c:pt>
                <c:pt idx="18853">
                  <c:v>0.95699999999999996</c:v>
                </c:pt>
                <c:pt idx="18854">
                  <c:v>0.95699999999999996</c:v>
                </c:pt>
                <c:pt idx="18855">
                  <c:v>0.95699999999999996</c:v>
                </c:pt>
                <c:pt idx="18856">
                  <c:v>0.95699999999999996</c:v>
                </c:pt>
                <c:pt idx="18857">
                  <c:v>0.95699999999999996</c:v>
                </c:pt>
                <c:pt idx="18858">
                  <c:v>0.95699999999999996</c:v>
                </c:pt>
                <c:pt idx="18859">
                  <c:v>0.95599999999999996</c:v>
                </c:pt>
                <c:pt idx="18860">
                  <c:v>0.95599999999999996</c:v>
                </c:pt>
                <c:pt idx="18861">
                  <c:v>0.95599999999999996</c:v>
                </c:pt>
                <c:pt idx="18862">
                  <c:v>0.95599999999999996</c:v>
                </c:pt>
                <c:pt idx="18863">
                  <c:v>0.95599999999999996</c:v>
                </c:pt>
                <c:pt idx="18864">
                  <c:v>0.95599999999999996</c:v>
                </c:pt>
                <c:pt idx="18865">
                  <c:v>0.95599999999999996</c:v>
                </c:pt>
                <c:pt idx="18866">
                  <c:v>0.95599999999999996</c:v>
                </c:pt>
                <c:pt idx="18867">
                  <c:v>0.95599999999999996</c:v>
                </c:pt>
                <c:pt idx="18868">
                  <c:v>0.95599999999999996</c:v>
                </c:pt>
                <c:pt idx="18869">
                  <c:v>0.95599999999999996</c:v>
                </c:pt>
                <c:pt idx="18870">
                  <c:v>0.95599999999999996</c:v>
                </c:pt>
                <c:pt idx="18871">
                  <c:v>0.95599999999999996</c:v>
                </c:pt>
                <c:pt idx="18872">
                  <c:v>0.95599999999999996</c:v>
                </c:pt>
                <c:pt idx="18873">
                  <c:v>0.95599999999999996</c:v>
                </c:pt>
                <c:pt idx="18874">
                  <c:v>0.95599999999999996</c:v>
                </c:pt>
                <c:pt idx="18875">
                  <c:v>0.95599999999999996</c:v>
                </c:pt>
                <c:pt idx="18876">
                  <c:v>0.95599999999999996</c:v>
                </c:pt>
                <c:pt idx="18877">
                  <c:v>0.95599999999999996</c:v>
                </c:pt>
                <c:pt idx="18878">
                  <c:v>0.95599999999999996</c:v>
                </c:pt>
                <c:pt idx="18879">
                  <c:v>0.95599999999999996</c:v>
                </c:pt>
                <c:pt idx="18880">
                  <c:v>0.95599999999999996</c:v>
                </c:pt>
                <c:pt idx="18881">
                  <c:v>0.95599999999999996</c:v>
                </c:pt>
                <c:pt idx="18882">
                  <c:v>0.95599999999999996</c:v>
                </c:pt>
                <c:pt idx="18883">
                  <c:v>0.95599999999999996</c:v>
                </c:pt>
                <c:pt idx="18884">
                  <c:v>0.95599999999999996</c:v>
                </c:pt>
                <c:pt idx="18885">
                  <c:v>0.95599999999999996</c:v>
                </c:pt>
                <c:pt idx="18886">
                  <c:v>0.95599999999999996</c:v>
                </c:pt>
                <c:pt idx="18887">
                  <c:v>0.95599999999999996</c:v>
                </c:pt>
                <c:pt idx="18888">
                  <c:v>0.95599999999999996</c:v>
                </c:pt>
                <c:pt idx="18889">
                  <c:v>0.95599999999999996</c:v>
                </c:pt>
                <c:pt idx="18890">
                  <c:v>0.95599999999999996</c:v>
                </c:pt>
                <c:pt idx="18891">
                  <c:v>0.95599999999999996</c:v>
                </c:pt>
                <c:pt idx="18892">
                  <c:v>0.95599999999999996</c:v>
                </c:pt>
                <c:pt idx="18893">
                  <c:v>0.95599999999999996</c:v>
                </c:pt>
                <c:pt idx="18894">
                  <c:v>0.95599999999999996</c:v>
                </c:pt>
                <c:pt idx="18895">
                  <c:v>0.95599999999999996</c:v>
                </c:pt>
                <c:pt idx="18896">
                  <c:v>0.95599999999999996</c:v>
                </c:pt>
                <c:pt idx="18897">
                  <c:v>0.95599999999999996</c:v>
                </c:pt>
                <c:pt idx="18898">
                  <c:v>0.95599999999999996</c:v>
                </c:pt>
                <c:pt idx="18899">
                  <c:v>0.95599999999999996</c:v>
                </c:pt>
                <c:pt idx="18900">
                  <c:v>0.95599999999999996</c:v>
                </c:pt>
                <c:pt idx="18901">
                  <c:v>0.95599999999999996</c:v>
                </c:pt>
                <c:pt idx="18902">
                  <c:v>0.95599999999999996</c:v>
                </c:pt>
                <c:pt idx="18903">
                  <c:v>0.95599999999999996</c:v>
                </c:pt>
                <c:pt idx="18904">
                  <c:v>0.95599999999999996</c:v>
                </c:pt>
                <c:pt idx="18905">
                  <c:v>0.95599999999999996</c:v>
                </c:pt>
                <c:pt idx="18906">
                  <c:v>0.95599999999999996</c:v>
                </c:pt>
                <c:pt idx="18907">
                  <c:v>0.95599999999999996</c:v>
                </c:pt>
                <c:pt idx="18908">
                  <c:v>0.95599999999999996</c:v>
                </c:pt>
                <c:pt idx="18909">
                  <c:v>0.95599999999999996</c:v>
                </c:pt>
                <c:pt idx="18910">
                  <c:v>0.95599999999999996</c:v>
                </c:pt>
                <c:pt idx="18911">
                  <c:v>0.95599999999999996</c:v>
                </c:pt>
                <c:pt idx="18912">
                  <c:v>0.95599999999999996</c:v>
                </c:pt>
                <c:pt idx="18913">
                  <c:v>0.95599999999999996</c:v>
                </c:pt>
                <c:pt idx="18914">
                  <c:v>0.95599999999999996</c:v>
                </c:pt>
                <c:pt idx="18915">
                  <c:v>0.95599999999999996</c:v>
                </c:pt>
                <c:pt idx="18916">
                  <c:v>0.95599999999999996</c:v>
                </c:pt>
                <c:pt idx="18917">
                  <c:v>0.95499999999999996</c:v>
                </c:pt>
                <c:pt idx="18918">
                  <c:v>0.95499999999999996</c:v>
                </c:pt>
                <c:pt idx="18919">
                  <c:v>0.95499999999999996</c:v>
                </c:pt>
                <c:pt idx="18920">
                  <c:v>0.95499999999999996</c:v>
                </c:pt>
                <c:pt idx="18921">
                  <c:v>0.95499999999999996</c:v>
                </c:pt>
                <c:pt idx="18922">
                  <c:v>0.95499999999999996</c:v>
                </c:pt>
                <c:pt idx="18923">
                  <c:v>0.95499999999999996</c:v>
                </c:pt>
                <c:pt idx="18924">
                  <c:v>0.95499999999999996</c:v>
                </c:pt>
                <c:pt idx="18925">
                  <c:v>0.95499999999999996</c:v>
                </c:pt>
                <c:pt idx="18926">
                  <c:v>0.95499999999999996</c:v>
                </c:pt>
                <c:pt idx="18927">
                  <c:v>0.95499999999999996</c:v>
                </c:pt>
                <c:pt idx="18928">
                  <c:v>0.95499999999999996</c:v>
                </c:pt>
                <c:pt idx="18929">
                  <c:v>0.95499999999999996</c:v>
                </c:pt>
                <c:pt idx="18930">
                  <c:v>0.95499999999999996</c:v>
                </c:pt>
                <c:pt idx="18931">
                  <c:v>0.95499999999999996</c:v>
                </c:pt>
                <c:pt idx="18932">
                  <c:v>0.95499999999999996</c:v>
                </c:pt>
                <c:pt idx="18933">
                  <c:v>0.95499999999999996</c:v>
                </c:pt>
                <c:pt idx="18934">
                  <c:v>0.95499999999999996</c:v>
                </c:pt>
                <c:pt idx="18935">
                  <c:v>0.95499999999999996</c:v>
                </c:pt>
                <c:pt idx="18936">
                  <c:v>0.95499999999999996</c:v>
                </c:pt>
                <c:pt idx="18937">
                  <c:v>0.95499999999999996</c:v>
                </c:pt>
                <c:pt idx="18938">
                  <c:v>0.95499999999999996</c:v>
                </c:pt>
                <c:pt idx="18939">
                  <c:v>0.95499999999999996</c:v>
                </c:pt>
                <c:pt idx="18940">
                  <c:v>0.95499999999999996</c:v>
                </c:pt>
                <c:pt idx="18941">
                  <c:v>0.95499999999999996</c:v>
                </c:pt>
                <c:pt idx="18942">
                  <c:v>0.95499999999999996</c:v>
                </c:pt>
                <c:pt idx="18943">
                  <c:v>0.95499999999999996</c:v>
                </c:pt>
                <c:pt idx="18944">
                  <c:v>0.95499999999999996</c:v>
                </c:pt>
                <c:pt idx="18945">
                  <c:v>0.95499999999999996</c:v>
                </c:pt>
                <c:pt idx="18946">
                  <c:v>0.95499999999999996</c:v>
                </c:pt>
                <c:pt idx="18947">
                  <c:v>0.95499999999999996</c:v>
                </c:pt>
                <c:pt idx="18948">
                  <c:v>0.95499999999999996</c:v>
                </c:pt>
                <c:pt idx="18949">
                  <c:v>0.95499999999999996</c:v>
                </c:pt>
                <c:pt idx="18950">
                  <c:v>0.95499999999999996</c:v>
                </c:pt>
                <c:pt idx="18951">
                  <c:v>0.95499999999999996</c:v>
                </c:pt>
                <c:pt idx="18952">
                  <c:v>0.95499999999999996</c:v>
                </c:pt>
                <c:pt idx="18953">
                  <c:v>0.95499999999999996</c:v>
                </c:pt>
                <c:pt idx="18954">
                  <c:v>0.95499999999999996</c:v>
                </c:pt>
                <c:pt idx="18955">
                  <c:v>0.95499999999999996</c:v>
                </c:pt>
                <c:pt idx="18956">
                  <c:v>0.95499999999999996</c:v>
                </c:pt>
                <c:pt idx="18957">
                  <c:v>0.95499999999999996</c:v>
                </c:pt>
                <c:pt idx="18958">
                  <c:v>0.95499999999999996</c:v>
                </c:pt>
                <c:pt idx="18959">
                  <c:v>0.95499999999999996</c:v>
                </c:pt>
                <c:pt idx="18960">
                  <c:v>0.95499999999999996</c:v>
                </c:pt>
                <c:pt idx="18961">
                  <c:v>0.95499999999999996</c:v>
                </c:pt>
                <c:pt idx="18962">
                  <c:v>0.95499999999999996</c:v>
                </c:pt>
                <c:pt idx="18963">
                  <c:v>0.95499999999999996</c:v>
                </c:pt>
                <c:pt idx="18964">
                  <c:v>0.95499999999999996</c:v>
                </c:pt>
                <c:pt idx="18965">
                  <c:v>0.95499999999999996</c:v>
                </c:pt>
                <c:pt idx="18966">
                  <c:v>0.95499999999999996</c:v>
                </c:pt>
                <c:pt idx="18967">
                  <c:v>0.95499999999999996</c:v>
                </c:pt>
                <c:pt idx="18968">
                  <c:v>0.95499999999999996</c:v>
                </c:pt>
                <c:pt idx="18969">
                  <c:v>0.95499999999999996</c:v>
                </c:pt>
                <c:pt idx="18970">
                  <c:v>0.95499999999999996</c:v>
                </c:pt>
                <c:pt idx="18971">
                  <c:v>0.95499999999999996</c:v>
                </c:pt>
                <c:pt idx="18972">
                  <c:v>0.95499999999999996</c:v>
                </c:pt>
                <c:pt idx="18973">
                  <c:v>0.95499999999999996</c:v>
                </c:pt>
                <c:pt idx="18974">
                  <c:v>0.95499999999999996</c:v>
                </c:pt>
                <c:pt idx="18975">
                  <c:v>0.95499999999999996</c:v>
                </c:pt>
                <c:pt idx="18976">
                  <c:v>0.95399999999999996</c:v>
                </c:pt>
                <c:pt idx="18977">
                  <c:v>0.95399999999999996</c:v>
                </c:pt>
                <c:pt idx="18978">
                  <c:v>0.95399999999999996</c:v>
                </c:pt>
                <c:pt idx="18979">
                  <c:v>0.95399999999999996</c:v>
                </c:pt>
                <c:pt idx="18980">
                  <c:v>0.95399999999999996</c:v>
                </c:pt>
                <c:pt idx="18981">
                  <c:v>0.95399999999999996</c:v>
                </c:pt>
                <c:pt idx="18982">
                  <c:v>0.95399999999999996</c:v>
                </c:pt>
                <c:pt idx="18983">
                  <c:v>0.95399999999999996</c:v>
                </c:pt>
                <c:pt idx="18984">
                  <c:v>0.95399999999999996</c:v>
                </c:pt>
                <c:pt idx="18985">
                  <c:v>0.95399999999999996</c:v>
                </c:pt>
                <c:pt idx="18986">
                  <c:v>0.95399999999999996</c:v>
                </c:pt>
                <c:pt idx="18987">
                  <c:v>0.95399999999999996</c:v>
                </c:pt>
                <c:pt idx="18988">
                  <c:v>0.95399999999999996</c:v>
                </c:pt>
                <c:pt idx="18989">
                  <c:v>0.95399999999999996</c:v>
                </c:pt>
                <c:pt idx="18990">
                  <c:v>0.95399999999999996</c:v>
                </c:pt>
                <c:pt idx="18991">
                  <c:v>0.95399999999999996</c:v>
                </c:pt>
                <c:pt idx="18992">
                  <c:v>0.95399999999999996</c:v>
                </c:pt>
                <c:pt idx="18993">
                  <c:v>0.95399999999999996</c:v>
                </c:pt>
                <c:pt idx="18994">
                  <c:v>0.95399999999999996</c:v>
                </c:pt>
                <c:pt idx="18995">
                  <c:v>0.95399999999999996</c:v>
                </c:pt>
                <c:pt idx="18996">
                  <c:v>0.95399999999999996</c:v>
                </c:pt>
                <c:pt idx="18997">
                  <c:v>0.95399999999999996</c:v>
                </c:pt>
                <c:pt idx="18998">
                  <c:v>0.95399999999999996</c:v>
                </c:pt>
                <c:pt idx="18999">
                  <c:v>0.95399999999999996</c:v>
                </c:pt>
                <c:pt idx="19000">
                  <c:v>0.95399999999999996</c:v>
                </c:pt>
                <c:pt idx="19001">
                  <c:v>0.95399999999999996</c:v>
                </c:pt>
                <c:pt idx="19002">
                  <c:v>0.95399999999999996</c:v>
                </c:pt>
                <c:pt idx="19003">
                  <c:v>0.95399999999999996</c:v>
                </c:pt>
                <c:pt idx="19004">
                  <c:v>0.95399999999999996</c:v>
                </c:pt>
                <c:pt idx="19005">
                  <c:v>0.95399999999999996</c:v>
                </c:pt>
                <c:pt idx="19006">
                  <c:v>0.95399999999999996</c:v>
                </c:pt>
                <c:pt idx="19007">
                  <c:v>0.95399999999999996</c:v>
                </c:pt>
                <c:pt idx="19008">
                  <c:v>0.95399999999999996</c:v>
                </c:pt>
                <c:pt idx="19009">
                  <c:v>0.95399999999999996</c:v>
                </c:pt>
                <c:pt idx="19010">
                  <c:v>0.95399999999999996</c:v>
                </c:pt>
                <c:pt idx="19011">
                  <c:v>0.95399999999999996</c:v>
                </c:pt>
                <c:pt idx="19012">
                  <c:v>0.95399999999999996</c:v>
                </c:pt>
                <c:pt idx="19013">
                  <c:v>0.95399999999999996</c:v>
                </c:pt>
                <c:pt idx="19014">
                  <c:v>0.95399999999999996</c:v>
                </c:pt>
                <c:pt idx="19015">
                  <c:v>0.95399999999999996</c:v>
                </c:pt>
                <c:pt idx="19016">
                  <c:v>0.95399999999999996</c:v>
                </c:pt>
                <c:pt idx="19017">
                  <c:v>0.95399999999999996</c:v>
                </c:pt>
                <c:pt idx="19018">
                  <c:v>0.95399999999999996</c:v>
                </c:pt>
                <c:pt idx="19019">
                  <c:v>0.95399999999999996</c:v>
                </c:pt>
                <c:pt idx="19020">
                  <c:v>0.95399999999999996</c:v>
                </c:pt>
                <c:pt idx="19021">
                  <c:v>0.95399999999999996</c:v>
                </c:pt>
                <c:pt idx="19022">
                  <c:v>0.95399999999999996</c:v>
                </c:pt>
                <c:pt idx="19023">
                  <c:v>0.95399999999999996</c:v>
                </c:pt>
                <c:pt idx="19024">
                  <c:v>0.95399999999999996</c:v>
                </c:pt>
                <c:pt idx="19025">
                  <c:v>0.95399999999999996</c:v>
                </c:pt>
                <c:pt idx="19026">
                  <c:v>0.95399999999999996</c:v>
                </c:pt>
                <c:pt idx="19027">
                  <c:v>0.95399999999999996</c:v>
                </c:pt>
                <c:pt idx="19028">
                  <c:v>0.95399999999999996</c:v>
                </c:pt>
                <c:pt idx="19029">
                  <c:v>0.95399999999999996</c:v>
                </c:pt>
                <c:pt idx="19030">
                  <c:v>0.95399999999999996</c:v>
                </c:pt>
                <c:pt idx="19031">
                  <c:v>0.95399999999999996</c:v>
                </c:pt>
                <c:pt idx="19032">
                  <c:v>0.95399999999999996</c:v>
                </c:pt>
                <c:pt idx="19033">
                  <c:v>0.95399999999999996</c:v>
                </c:pt>
                <c:pt idx="19034">
                  <c:v>0.95399999999999996</c:v>
                </c:pt>
                <c:pt idx="19035">
                  <c:v>0.95399999999999996</c:v>
                </c:pt>
                <c:pt idx="19036">
                  <c:v>0.95399999999999996</c:v>
                </c:pt>
                <c:pt idx="19037">
                  <c:v>0.95399999999999996</c:v>
                </c:pt>
                <c:pt idx="19038">
                  <c:v>0.95399999999999996</c:v>
                </c:pt>
                <c:pt idx="19039">
                  <c:v>0.95399999999999996</c:v>
                </c:pt>
                <c:pt idx="19040">
                  <c:v>0.95399999999999996</c:v>
                </c:pt>
                <c:pt idx="19041">
                  <c:v>0.95399999999999996</c:v>
                </c:pt>
                <c:pt idx="19042">
                  <c:v>0.95399999999999996</c:v>
                </c:pt>
                <c:pt idx="19043">
                  <c:v>0.95399999999999996</c:v>
                </c:pt>
                <c:pt idx="19044">
                  <c:v>0.95399999999999996</c:v>
                </c:pt>
                <c:pt idx="19045">
                  <c:v>0.95399999999999996</c:v>
                </c:pt>
                <c:pt idx="19046">
                  <c:v>0.95399999999999996</c:v>
                </c:pt>
                <c:pt idx="19047">
                  <c:v>0.95399999999999996</c:v>
                </c:pt>
                <c:pt idx="19048">
                  <c:v>0.95399999999999996</c:v>
                </c:pt>
                <c:pt idx="19049">
                  <c:v>0.95399999999999996</c:v>
                </c:pt>
                <c:pt idx="19050">
                  <c:v>0.95299999999999996</c:v>
                </c:pt>
                <c:pt idx="19051">
                  <c:v>0.95299999999999996</c:v>
                </c:pt>
                <c:pt idx="19052">
                  <c:v>0.95299999999999996</c:v>
                </c:pt>
                <c:pt idx="19053">
                  <c:v>0.95299999999999996</c:v>
                </c:pt>
                <c:pt idx="19054">
                  <c:v>0.95299999999999996</c:v>
                </c:pt>
                <c:pt idx="19055">
                  <c:v>0.95299999999999996</c:v>
                </c:pt>
                <c:pt idx="19056">
                  <c:v>0.95299999999999996</c:v>
                </c:pt>
                <c:pt idx="19057">
                  <c:v>0.95299999999999996</c:v>
                </c:pt>
                <c:pt idx="19058">
                  <c:v>0.95299999999999996</c:v>
                </c:pt>
                <c:pt idx="19059">
                  <c:v>0.95299999999999996</c:v>
                </c:pt>
                <c:pt idx="19060">
                  <c:v>0.95299999999999996</c:v>
                </c:pt>
                <c:pt idx="19061">
                  <c:v>0.95299999999999996</c:v>
                </c:pt>
                <c:pt idx="19062">
                  <c:v>0.95299999999999996</c:v>
                </c:pt>
                <c:pt idx="19063">
                  <c:v>0.95299999999999996</c:v>
                </c:pt>
                <c:pt idx="19064">
                  <c:v>0.95299999999999996</c:v>
                </c:pt>
                <c:pt idx="19065">
                  <c:v>0.95299999999999996</c:v>
                </c:pt>
                <c:pt idx="19066">
                  <c:v>0.95299999999999996</c:v>
                </c:pt>
                <c:pt idx="19067">
                  <c:v>0.95299999999999996</c:v>
                </c:pt>
                <c:pt idx="19068">
                  <c:v>0.95299999999999996</c:v>
                </c:pt>
                <c:pt idx="19069">
                  <c:v>0.95299999999999996</c:v>
                </c:pt>
                <c:pt idx="19070">
                  <c:v>0.95299999999999996</c:v>
                </c:pt>
                <c:pt idx="19071">
                  <c:v>0.95299999999999996</c:v>
                </c:pt>
                <c:pt idx="19072">
                  <c:v>0.95299999999999996</c:v>
                </c:pt>
                <c:pt idx="19073">
                  <c:v>0.95299999999999996</c:v>
                </c:pt>
                <c:pt idx="19074">
                  <c:v>0.95299999999999996</c:v>
                </c:pt>
                <c:pt idx="19075">
                  <c:v>0.95299999999999996</c:v>
                </c:pt>
                <c:pt idx="19076">
                  <c:v>0.95299999999999996</c:v>
                </c:pt>
                <c:pt idx="19077">
                  <c:v>0.95299999999999996</c:v>
                </c:pt>
                <c:pt idx="19078">
                  <c:v>0.95299999999999996</c:v>
                </c:pt>
                <c:pt idx="19079">
                  <c:v>0.95299999999999996</c:v>
                </c:pt>
                <c:pt idx="19080">
                  <c:v>0.95299999999999996</c:v>
                </c:pt>
                <c:pt idx="19081">
                  <c:v>0.95299999999999996</c:v>
                </c:pt>
                <c:pt idx="19082">
                  <c:v>0.95299999999999996</c:v>
                </c:pt>
                <c:pt idx="19083">
                  <c:v>0.95299999999999996</c:v>
                </c:pt>
                <c:pt idx="19084">
                  <c:v>0.95299999999999996</c:v>
                </c:pt>
                <c:pt idx="19085">
                  <c:v>0.95299999999999996</c:v>
                </c:pt>
                <c:pt idx="19086">
                  <c:v>0.95299999999999996</c:v>
                </c:pt>
                <c:pt idx="19087">
                  <c:v>0.95299999999999996</c:v>
                </c:pt>
                <c:pt idx="19088">
                  <c:v>0.95299999999999996</c:v>
                </c:pt>
                <c:pt idx="19089">
                  <c:v>0.95299999999999996</c:v>
                </c:pt>
                <c:pt idx="19090">
                  <c:v>0.95299999999999996</c:v>
                </c:pt>
                <c:pt idx="19091">
                  <c:v>0.95299999999999996</c:v>
                </c:pt>
                <c:pt idx="19092">
                  <c:v>0.95299999999999996</c:v>
                </c:pt>
                <c:pt idx="19093">
                  <c:v>0.95299999999999996</c:v>
                </c:pt>
                <c:pt idx="19094">
                  <c:v>0.95299999999999996</c:v>
                </c:pt>
                <c:pt idx="19095">
                  <c:v>0.95299999999999996</c:v>
                </c:pt>
                <c:pt idx="19096">
                  <c:v>0.95299999999999996</c:v>
                </c:pt>
                <c:pt idx="19097">
                  <c:v>0.95299999999999996</c:v>
                </c:pt>
                <c:pt idx="19098">
                  <c:v>0.95299999999999996</c:v>
                </c:pt>
                <c:pt idx="19099">
                  <c:v>0.95299999999999996</c:v>
                </c:pt>
                <c:pt idx="19100">
                  <c:v>0.95299999999999996</c:v>
                </c:pt>
                <c:pt idx="19101">
                  <c:v>0.95299999999999996</c:v>
                </c:pt>
                <c:pt idx="19102">
                  <c:v>0.95299999999999996</c:v>
                </c:pt>
                <c:pt idx="19103">
                  <c:v>0.95299999999999996</c:v>
                </c:pt>
                <c:pt idx="19104">
                  <c:v>0.95299999999999996</c:v>
                </c:pt>
                <c:pt idx="19105">
                  <c:v>0.95199999999999996</c:v>
                </c:pt>
                <c:pt idx="19106">
                  <c:v>0.95199999999999996</c:v>
                </c:pt>
                <c:pt idx="19107">
                  <c:v>0.95199999999999996</c:v>
                </c:pt>
                <c:pt idx="19108">
                  <c:v>0.95199999999999996</c:v>
                </c:pt>
                <c:pt idx="19109">
                  <c:v>0.95199999999999996</c:v>
                </c:pt>
                <c:pt idx="19110">
                  <c:v>0.95199999999999996</c:v>
                </c:pt>
                <c:pt idx="19111">
                  <c:v>0.95199999999999996</c:v>
                </c:pt>
                <c:pt idx="19112">
                  <c:v>0.95199999999999996</c:v>
                </c:pt>
                <c:pt idx="19113">
                  <c:v>0.95199999999999996</c:v>
                </c:pt>
                <c:pt idx="19114">
                  <c:v>0.95199999999999996</c:v>
                </c:pt>
                <c:pt idx="19115">
                  <c:v>0.95199999999999996</c:v>
                </c:pt>
                <c:pt idx="19116">
                  <c:v>0.95199999999999996</c:v>
                </c:pt>
                <c:pt idx="19117">
                  <c:v>0.95199999999999996</c:v>
                </c:pt>
                <c:pt idx="19118">
                  <c:v>0.95199999999999996</c:v>
                </c:pt>
                <c:pt idx="19119">
                  <c:v>0.95199999999999996</c:v>
                </c:pt>
                <c:pt idx="19120">
                  <c:v>0.95199999999999996</c:v>
                </c:pt>
                <c:pt idx="19121">
                  <c:v>0.95199999999999996</c:v>
                </c:pt>
                <c:pt idx="19122">
                  <c:v>0.95199999999999996</c:v>
                </c:pt>
                <c:pt idx="19123">
                  <c:v>0.95199999999999996</c:v>
                </c:pt>
                <c:pt idx="19124">
                  <c:v>0.95199999999999996</c:v>
                </c:pt>
                <c:pt idx="19125">
                  <c:v>0.95199999999999996</c:v>
                </c:pt>
                <c:pt idx="19126">
                  <c:v>0.95199999999999996</c:v>
                </c:pt>
                <c:pt idx="19127">
                  <c:v>0.95199999999999996</c:v>
                </c:pt>
                <c:pt idx="19128">
                  <c:v>0.95199999999999996</c:v>
                </c:pt>
                <c:pt idx="19129">
                  <c:v>0.95199999999999996</c:v>
                </c:pt>
                <c:pt idx="19130">
                  <c:v>0.95199999999999996</c:v>
                </c:pt>
                <c:pt idx="19131">
                  <c:v>0.95199999999999996</c:v>
                </c:pt>
                <c:pt idx="19132">
                  <c:v>0.95199999999999996</c:v>
                </c:pt>
                <c:pt idx="19133">
                  <c:v>0.95199999999999996</c:v>
                </c:pt>
                <c:pt idx="19134">
                  <c:v>0.95199999999999996</c:v>
                </c:pt>
                <c:pt idx="19135">
                  <c:v>0.95199999999999996</c:v>
                </c:pt>
                <c:pt idx="19136">
                  <c:v>0.95199999999999996</c:v>
                </c:pt>
                <c:pt idx="19137">
                  <c:v>0.95199999999999996</c:v>
                </c:pt>
                <c:pt idx="19138">
                  <c:v>0.95199999999999996</c:v>
                </c:pt>
                <c:pt idx="19139">
                  <c:v>0.95199999999999996</c:v>
                </c:pt>
                <c:pt idx="19140">
                  <c:v>0.95199999999999996</c:v>
                </c:pt>
                <c:pt idx="19141">
                  <c:v>0.95199999999999996</c:v>
                </c:pt>
                <c:pt idx="19142">
                  <c:v>0.95199999999999996</c:v>
                </c:pt>
                <c:pt idx="19143">
                  <c:v>0.95199999999999996</c:v>
                </c:pt>
                <c:pt idx="19144">
                  <c:v>0.95199999999999996</c:v>
                </c:pt>
                <c:pt idx="19145">
                  <c:v>0.95199999999999996</c:v>
                </c:pt>
                <c:pt idx="19146">
                  <c:v>0.95199999999999996</c:v>
                </c:pt>
                <c:pt idx="19147">
                  <c:v>0.95199999999999996</c:v>
                </c:pt>
                <c:pt idx="19148">
                  <c:v>0.95199999999999996</c:v>
                </c:pt>
                <c:pt idx="19149">
                  <c:v>0.95199999999999996</c:v>
                </c:pt>
                <c:pt idx="19150">
                  <c:v>0.95199999999999996</c:v>
                </c:pt>
                <c:pt idx="19151">
                  <c:v>0.95199999999999996</c:v>
                </c:pt>
                <c:pt idx="19152">
                  <c:v>0.95199999999999996</c:v>
                </c:pt>
                <c:pt idx="19153">
                  <c:v>0.95199999999999996</c:v>
                </c:pt>
                <c:pt idx="19154">
                  <c:v>0.95199999999999996</c:v>
                </c:pt>
                <c:pt idx="19155">
                  <c:v>0.95199999999999996</c:v>
                </c:pt>
                <c:pt idx="19156">
                  <c:v>0.95199999999999996</c:v>
                </c:pt>
                <c:pt idx="19157">
                  <c:v>0.95199999999999996</c:v>
                </c:pt>
                <c:pt idx="19158">
                  <c:v>0.95199999999999996</c:v>
                </c:pt>
                <c:pt idx="19159">
                  <c:v>0.95199999999999996</c:v>
                </c:pt>
                <c:pt idx="19160">
                  <c:v>0.95199999999999996</c:v>
                </c:pt>
                <c:pt idx="19161">
                  <c:v>0.95199999999999996</c:v>
                </c:pt>
                <c:pt idx="19162">
                  <c:v>0.95199999999999996</c:v>
                </c:pt>
                <c:pt idx="19163">
                  <c:v>0.95199999999999996</c:v>
                </c:pt>
                <c:pt idx="19164">
                  <c:v>0.95199999999999996</c:v>
                </c:pt>
                <c:pt idx="19165">
                  <c:v>0.95199999999999996</c:v>
                </c:pt>
                <c:pt idx="19166">
                  <c:v>0.95199999999999996</c:v>
                </c:pt>
                <c:pt idx="19167">
                  <c:v>0.95199999999999996</c:v>
                </c:pt>
                <c:pt idx="19168">
                  <c:v>0.95099999999999996</c:v>
                </c:pt>
                <c:pt idx="19169">
                  <c:v>0.95099999999999996</c:v>
                </c:pt>
                <c:pt idx="19170">
                  <c:v>0.95099999999999996</c:v>
                </c:pt>
                <c:pt idx="19171">
                  <c:v>0.95099999999999996</c:v>
                </c:pt>
                <c:pt idx="19172">
                  <c:v>0.95099999999999996</c:v>
                </c:pt>
                <c:pt idx="19173">
                  <c:v>0.95099999999999996</c:v>
                </c:pt>
                <c:pt idx="19174">
                  <c:v>0.95099999999999996</c:v>
                </c:pt>
                <c:pt idx="19175">
                  <c:v>0.95099999999999996</c:v>
                </c:pt>
                <c:pt idx="19176">
                  <c:v>0.95099999999999996</c:v>
                </c:pt>
                <c:pt idx="19177">
                  <c:v>0.95099999999999996</c:v>
                </c:pt>
                <c:pt idx="19178">
                  <c:v>0.95099999999999996</c:v>
                </c:pt>
                <c:pt idx="19179">
                  <c:v>0.95099999999999996</c:v>
                </c:pt>
                <c:pt idx="19180">
                  <c:v>0.95099999999999996</c:v>
                </c:pt>
                <c:pt idx="19181">
                  <c:v>0.95099999999999996</c:v>
                </c:pt>
                <c:pt idx="19182">
                  <c:v>0.95099999999999996</c:v>
                </c:pt>
                <c:pt idx="19183">
                  <c:v>0.95099999999999996</c:v>
                </c:pt>
                <c:pt idx="19184">
                  <c:v>0.95099999999999996</c:v>
                </c:pt>
                <c:pt idx="19185">
                  <c:v>0.95099999999999996</c:v>
                </c:pt>
                <c:pt idx="19186">
                  <c:v>0.95099999999999996</c:v>
                </c:pt>
                <c:pt idx="19187">
                  <c:v>0.95099999999999996</c:v>
                </c:pt>
                <c:pt idx="19188">
                  <c:v>0.95099999999999996</c:v>
                </c:pt>
                <c:pt idx="19189">
                  <c:v>0.95099999999999996</c:v>
                </c:pt>
                <c:pt idx="19190">
                  <c:v>0.95099999999999996</c:v>
                </c:pt>
                <c:pt idx="19191">
                  <c:v>0.95099999999999996</c:v>
                </c:pt>
                <c:pt idx="19192">
                  <c:v>0.95099999999999996</c:v>
                </c:pt>
                <c:pt idx="19193">
                  <c:v>0.95099999999999996</c:v>
                </c:pt>
                <c:pt idx="19194">
                  <c:v>0.95099999999999996</c:v>
                </c:pt>
                <c:pt idx="19195">
                  <c:v>0.95099999999999996</c:v>
                </c:pt>
                <c:pt idx="19196">
                  <c:v>0.95099999999999996</c:v>
                </c:pt>
                <c:pt idx="19197">
                  <c:v>0.95099999999999996</c:v>
                </c:pt>
                <c:pt idx="19198">
                  <c:v>0.95099999999999996</c:v>
                </c:pt>
                <c:pt idx="19199">
                  <c:v>0.95099999999999996</c:v>
                </c:pt>
                <c:pt idx="19200">
                  <c:v>0.95099999999999996</c:v>
                </c:pt>
                <c:pt idx="19201">
                  <c:v>0.95099999999999996</c:v>
                </c:pt>
                <c:pt idx="19202">
                  <c:v>0.95099999999999996</c:v>
                </c:pt>
                <c:pt idx="19203">
                  <c:v>0.95099999999999996</c:v>
                </c:pt>
                <c:pt idx="19204">
                  <c:v>0.95099999999999996</c:v>
                </c:pt>
                <c:pt idx="19205">
                  <c:v>0.95099999999999996</c:v>
                </c:pt>
                <c:pt idx="19206">
                  <c:v>0.95</c:v>
                </c:pt>
                <c:pt idx="19207">
                  <c:v>0.95</c:v>
                </c:pt>
                <c:pt idx="19208">
                  <c:v>0.95</c:v>
                </c:pt>
                <c:pt idx="19209">
                  <c:v>0.95</c:v>
                </c:pt>
                <c:pt idx="19210">
                  <c:v>0.95</c:v>
                </c:pt>
                <c:pt idx="19211">
                  <c:v>0.95</c:v>
                </c:pt>
                <c:pt idx="19212">
                  <c:v>0.95</c:v>
                </c:pt>
                <c:pt idx="19213">
                  <c:v>0.95</c:v>
                </c:pt>
                <c:pt idx="19214">
                  <c:v>0.95</c:v>
                </c:pt>
                <c:pt idx="19215">
                  <c:v>0.95</c:v>
                </c:pt>
                <c:pt idx="19216">
                  <c:v>0.95</c:v>
                </c:pt>
                <c:pt idx="19217">
                  <c:v>0.95</c:v>
                </c:pt>
                <c:pt idx="19218">
                  <c:v>0.95</c:v>
                </c:pt>
                <c:pt idx="19219">
                  <c:v>0.95</c:v>
                </c:pt>
                <c:pt idx="19220">
                  <c:v>0.95</c:v>
                </c:pt>
                <c:pt idx="19221">
                  <c:v>0.95</c:v>
                </c:pt>
                <c:pt idx="19222">
                  <c:v>0.95</c:v>
                </c:pt>
                <c:pt idx="19223">
                  <c:v>0.95</c:v>
                </c:pt>
                <c:pt idx="19224">
                  <c:v>0.95</c:v>
                </c:pt>
                <c:pt idx="19225">
                  <c:v>0.95</c:v>
                </c:pt>
                <c:pt idx="19226">
                  <c:v>0.95</c:v>
                </c:pt>
                <c:pt idx="19227">
                  <c:v>0.95</c:v>
                </c:pt>
                <c:pt idx="19228">
                  <c:v>0.95</c:v>
                </c:pt>
                <c:pt idx="19229">
                  <c:v>0.95</c:v>
                </c:pt>
                <c:pt idx="19230">
                  <c:v>0.95</c:v>
                </c:pt>
                <c:pt idx="19231">
                  <c:v>0.95</c:v>
                </c:pt>
                <c:pt idx="19232">
                  <c:v>0.95</c:v>
                </c:pt>
                <c:pt idx="19233">
                  <c:v>0.95</c:v>
                </c:pt>
                <c:pt idx="19234">
                  <c:v>0.95</c:v>
                </c:pt>
                <c:pt idx="19235">
                  <c:v>0.95</c:v>
                </c:pt>
                <c:pt idx="19236">
                  <c:v>0.95</c:v>
                </c:pt>
                <c:pt idx="19237">
                  <c:v>0.95</c:v>
                </c:pt>
                <c:pt idx="19238">
                  <c:v>0.95</c:v>
                </c:pt>
                <c:pt idx="19239">
                  <c:v>0.95</c:v>
                </c:pt>
                <c:pt idx="19240">
                  <c:v>0.95</c:v>
                </c:pt>
                <c:pt idx="19241">
                  <c:v>0.95</c:v>
                </c:pt>
                <c:pt idx="19242">
                  <c:v>0.95</c:v>
                </c:pt>
                <c:pt idx="19243">
                  <c:v>0.95</c:v>
                </c:pt>
                <c:pt idx="19244">
                  <c:v>0.95</c:v>
                </c:pt>
                <c:pt idx="19245">
                  <c:v>0.95</c:v>
                </c:pt>
                <c:pt idx="19246">
                  <c:v>0.95</c:v>
                </c:pt>
                <c:pt idx="19247">
                  <c:v>0.95</c:v>
                </c:pt>
                <c:pt idx="19248">
                  <c:v>0.95</c:v>
                </c:pt>
                <c:pt idx="19249">
                  <c:v>0.95</c:v>
                </c:pt>
                <c:pt idx="19250">
                  <c:v>0.95</c:v>
                </c:pt>
                <c:pt idx="19251">
                  <c:v>0.95</c:v>
                </c:pt>
                <c:pt idx="19252">
                  <c:v>0.95</c:v>
                </c:pt>
                <c:pt idx="19253">
                  <c:v>0.95</c:v>
                </c:pt>
                <c:pt idx="19254">
                  <c:v>0.95</c:v>
                </c:pt>
                <c:pt idx="19255">
                  <c:v>0.95</c:v>
                </c:pt>
                <c:pt idx="19256">
                  <c:v>0.95</c:v>
                </c:pt>
                <c:pt idx="19257">
                  <c:v>0.95</c:v>
                </c:pt>
                <c:pt idx="19258">
                  <c:v>0.95</c:v>
                </c:pt>
                <c:pt idx="19259">
                  <c:v>0.95</c:v>
                </c:pt>
                <c:pt idx="19260">
                  <c:v>0.95</c:v>
                </c:pt>
                <c:pt idx="19261">
                  <c:v>0.95</c:v>
                </c:pt>
                <c:pt idx="19262">
                  <c:v>0.94899999999999995</c:v>
                </c:pt>
                <c:pt idx="19263">
                  <c:v>0.94899999999999995</c:v>
                </c:pt>
                <c:pt idx="19264">
                  <c:v>0.94899999999999995</c:v>
                </c:pt>
                <c:pt idx="19265">
                  <c:v>0.94899999999999995</c:v>
                </c:pt>
                <c:pt idx="19266">
                  <c:v>0.94899999999999995</c:v>
                </c:pt>
                <c:pt idx="19267">
                  <c:v>0.94899999999999995</c:v>
                </c:pt>
                <c:pt idx="19268">
                  <c:v>0.94899999999999995</c:v>
                </c:pt>
                <c:pt idx="19269">
                  <c:v>0.94899999999999995</c:v>
                </c:pt>
                <c:pt idx="19270">
                  <c:v>0.94899999999999995</c:v>
                </c:pt>
                <c:pt idx="19271">
                  <c:v>0.94899999999999995</c:v>
                </c:pt>
                <c:pt idx="19272">
                  <c:v>0.94899999999999995</c:v>
                </c:pt>
                <c:pt idx="19273">
                  <c:v>0.94899999999999995</c:v>
                </c:pt>
                <c:pt idx="19274">
                  <c:v>0.94899999999999995</c:v>
                </c:pt>
                <c:pt idx="19275">
                  <c:v>0.94899999999999995</c:v>
                </c:pt>
                <c:pt idx="19276">
                  <c:v>0.94899999999999995</c:v>
                </c:pt>
                <c:pt idx="19277">
                  <c:v>0.94899999999999995</c:v>
                </c:pt>
                <c:pt idx="19278">
                  <c:v>0.94899999999999995</c:v>
                </c:pt>
                <c:pt idx="19279">
                  <c:v>0.94899999999999995</c:v>
                </c:pt>
                <c:pt idx="19280">
                  <c:v>0.94899999999999995</c:v>
                </c:pt>
                <c:pt idx="19281">
                  <c:v>0.94899999999999995</c:v>
                </c:pt>
                <c:pt idx="19282">
                  <c:v>0.94899999999999995</c:v>
                </c:pt>
                <c:pt idx="19283">
                  <c:v>0.94899999999999995</c:v>
                </c:pt>
                <c:pt idx="19284">
                  <c:v>0.94899999999999995</c:v>
                </c:pt>
                <c:pt idx="19285">
                  <c:v>0.94899999999999995</c:v>
                </c:pt>
                <c:pt idx="19286">
                  <c:v>0.94899999999999995</c:v>
                </c:pt>
                <c:pt idx="19287">
                  <c:v>0.94899999999999995</c:v>
                </c:pt>
                <c:pt idx="19288">
                  <c:v>0.94899999999999995</c:v>
                </c:pt>
                <c:pt idx="19289">
                  <c:v>0.94899999999999995</c:v>
                </c:pt>
                <c:pt idx="19290">
                  <c:v>0.94899999999999995</c:v>
                </c:pt>
                <c:pt idx="19291">
                  <c:v>0.94899999999999995</c:v>
                </c:pt>
                <c:pt idx="19292">
                  <c:v>0.94899999999999995</c:v>
                </c:pt>
                <c:pt idx="19293">
                  <c:v>0.94899999999999995</c:v>
                </c:pt>
                <c:pt idx="19294">
                  <c:v>0.94899999999999995</c:v>
                </c:pt>
                <c:pt idx="19295">
                  <c:v>0.94899999999999995</c:v>
                </c:pt>
                <c:pt idx="19296">
                  <c:v>0.94899999999999995</c:v>
                </c:pt>
                <c:pt idx="19297">
                  <c:v>0.94899999999999995</c:v>
                </c:pt>
                <c:pt idx="19298">
                  <c:v>0.94899999999999995</c:v>
                </c:pt>
                <c:pt idx="19299">
                  <c:v>0.94899999999999995</c:v>
                </c:pt>
                <c:pt idx="19300">
                  <c:v>0.94899999999999995</c:v>
                </c:pt>
                <c:pt idx="19301">
                  <c:v>0.94899999999999995</c:v>
                </c:pt>
                <c:pt idx="19302">
                  <c:v>0.94899999999999995</c:v>
                </c:pt>
                <c:pt idx="19303">
                  <c:v>0.94899999999999995</c:v>
                </c:pt>
                <c:pt idx="19304">
                  <c:v>0.94899999999999995</c:v>
                </c:pt>
                <c:pt idx="19305">
                  <c:v>0.94899999999999995</c:v>
                </c:pt>
                <c:pt idx="19306">
                  <c:v>0.94899999999999995</c:v>
                </c:pt>
                <c:pt idx="19307">
                  <c:v>0.94899999999999995</c:v>
                </c:pt>
                <c:pt idx="19308">
                  <c:v>0.94899999999999995</c:v>
                </c:pt>
                <c:pt idx="19309">
                  <c:v>0.94899999999999995</c:v>
                </c:pt>
                <c:pt idx="19310">
                  <c:v>0.94899999999999995</c:v>
                </c:pt>
                <c:pt idx="19311">
                  <c:v>0.94899999999999995</c:v>
                </c:pt>
                <c:pt idx="19312">
                  <c:v>0.94899999999999995</c:v>
                </c:pt>
                <c:pt idx="19313">
                  <c:v>0.94899999999999995</c:v>
                </c:pt>
                <c:pt idx="19314">
                  <c:v>0.94899999999999995</c:v>
                </c:pt>
                <c:pt idx="19315">
                  <c:v>0.94899999999999995</c:v>
                </c:pt>
                <c:pt idx="19316">
                  <c:v>0.94899999999999995</c:v>
                </c:pt>
                <c:pt idx="19317">
                  <c:v>0.94899999999999995</c:v>
                </c:pt>
                <c:pt idx="19318">
                  <c:v>0.94899999999999995</c:v>
                </c:pt>
                <c:pt idx="19319">
                  <c:v>0.94899999999999995</c:v>
                </c:pt>
                <c:pt idx="19320">
                  <c:v>0.94899999999999995</c:v>
                </c:pt>
                <c:pt idx="19321">
                  <c:v>0.94899999999999995</c:v>
                </c:pt>
                <c:pt idx="19322">
                  <c:v>0.94899999999999995</c:v>
                </c:pt>
                <c:pt idx="19323">
                  <c:v>0.94899999999999995</c:v>
                </c:pt>
                <c:pt idx="19324">
                  <c:v>0.94899999999999995</c:v>
                </c:pt>
                <c:pt idx="19325">
                  <c:v>0.94899999999999995</c:v>
                </c:pt>
                <c:pt idx="19326">
                  <c:v>0.94899999999999995</c:v>
                </c:pt>
                <c:pt idx="19327">
                  <c:v>0.94899999999999995</c:v>
                </c:pt>
                <c:pt idx="19328">
                  <c:v>0.94899999999999995</c:v>
                </c:pt>
                <c:pt idx="19329">
                  <c:v>0.94799999999999995</c:v>
                </c:pt>
                <c:pt idx="19330">
                  <c:v>0.94799999999999995</c:v>
                </c:pt>
                <c:pt idx="19331">
                  <c:v>0.94799999999999995</c:v>
                </c:pt>
                <c:pt idx="19332">
                  <c:v>0.94799999999999995</c:v>
                </c:pt>
                <c:pt idx="19333">
                  <c:v>0.94799999999999995</c:v>
                </c:pt>
                <c:pt idx="19334">
                  <c:v>0.94799999999999995</c:v>
                </c:pt>
                <c:pt idx="19335">
                  <c:v>0.94799999999999995</c:v>
                </c:pt>
                <c:pt idx="19336">
                  <c:v>0.94799999999999995</c:v>
                </c:pt>
                <c:pt idx="19337">
                  <c:v>0.94799999999999995</c:v>
                </c:pt>
                <c:pt idx="19338">
                  <c:v>0.94799999999999995</c:v>
                </c:pt>
                <c:pt idx="19339">
                  <c:v>0.94799999999999995</c:v>
                </c:pt>
                <c:pt idx="19340">
                  <c:v>0.94799999999999995</c:v>
                </c:pt>
                <c:pt idx="19341">
                  <c:v>0.94799999999999995</c:v>
                </c:pt>
                <c:pt idx="19342">
                  <c:v>0.94799999999999995</c:v>
                </c:pt>
                <c:pt idx="19343">
                  <c:v>0.94799999999999995</c:v>
                </c:pt>
                <c:pt idx="19344">
                  <c:v>0.94799999999999995</c:v>
                </c:pt>
                <c:pt idx="19345">
                  <c:v>0.94799999999999995</c:v>
                </c:pt>
                <c:pt idx="19346">
                  <c:v>0.94799999999999995</c:v>
                </c:pt>
                <c:pt idx="19347">
                  <c:v>0.94799999999999995</c:v>
                </c:pt>
                <c:pt idx="19348">
                  <c:v>0.94799999999999995</c:v>
                </c:pt>
                <c:pt idx="19349">
                  <c:v>0.94799999999999995</c:v>
                </c:pt>
                <c:pt idx="19350">
                  <c:v>0.94799999999999995</c:v>
                </c:pt>
                <c:pt idx="19351">
                  <c:v>0.94799999999999995</c:v>
                </c:pt>
                <c:pt idx="19352">
                  <c:v>0.94799999999999995</c:v>
                </c:pt>
                <c:pt idx="19353">
                  <c:v>0.94799999999999995</c:v>
                </c:pt>
                <c:pt idx="19354">
                  <c:v>0.94799999999999995</c:v>
                </c:pt>
                <c:pt idx="19355">
                  <c:v>0.94799999999999995</c:v>
                </c:pt>
                <c:pt idx="19356">
                  <c:v>0.94799999999999995</c:v>
                </c:pt>
                <c:pt idx="19357">
                  <c:v>0.94799999999999995</c:v>
                </c:pt>
                <c:pt idx="19358">
                  <c:v>0.94799999999999995</c:v>
                </c:pt>
                <c:pt idx="19359">
                  <c:v>0.94799999999999995</c:v>
                </c:pt>
                <c:pt idx="19360">
                  <c:v>0.94799999999999995</c:v>
                </c:pt>
                <c:pt idx="19361">
                  <c:v>0.94799999999999995</c:v>
                </c:pt>
                <c:pt idx="19362">
                  <c:v>0.94799999999999995</c:v>
                </c:pt>
                <c:pt idx="19363">
                  <c:v>0.94799999999999995</c:v>
                </c:pt>
                <c:pt idx="19364">
                  <c:v>0.94799999999999995</c:v>
                </c:pt>
                <c:pt idx="19365">
                  <c:v>0.94799999999999995</c:v>
                </c:pt>
                <c:pt idx="19366">
                  <c:v>0.94799999999999995</c:v>
                </c:pt>
                <c:pt idx="19367">
                  <c:v>0.94799999999999995</c:v>
                </c:pt>
                <c:pt idx="19368">
                  <c:v>0.94799999999999995</c:v>
                </c:pt>
                <c:pt idx="19369">
                  <c:v>0.94799999999999995</c:v>
                </c:pt>
                <c:pt idx="19370">
                  <c:v>0.94799999999999995</c:v>
                </c:pt>
                <c:pt idx="19371">
                  <c:v>0.94799999999999995</c:v>
                </c:pt>
                <c:pt idx="19372">
                  <c:v>0.94799999999999995</c:v>
                </c:pt>
                <c:pt idx="19373">
                  <c:v>0.94799999999999995</c:v>
                </c:pt>
                <c:pt idx="19374">
                  <c:v>0.94799999999999995</c:v>
                </c:pt>
                <c:pt idx="19375">
                  <c:v>0.94799999999999995</c:v>
                </c:pt>
                <c:pt idx="19376">
                  <c:v>0.94799999999999995</c:v>
                </c:pt>
                <c:pt idx="19377">
                  <c:v>0.94799999999999995</c:v>
                </c:pt>
                <c:pt idx="19378">
                  <c:v>0.94799999999999995</c:v>
                </c:pt>
                <c:pt idx="19379">
                  <c:v>0.94699999999999995</c:v>
                </c:pt>
                <c:pt idx="19380">
                  <c:v>0.94699999999999995</c:v>
                </c:pt>
                <c:pt idx="19381">
                  <c:v>0.94699999999999995</c:v>
                </c:pt>
                <c:pt idx="19382">
                  <c:v>0.94699999999999995</c:v>
                </c:pt>
                <c:pt idx="19383">
                  <c:v>0.94699999999999995</c:v>
                </c:pt>
                <c:pt idx="19384">
                  <c:v>0.94699999999999995</c:v>
                </c:pt>
                <c:pt idx="19385">
                  <c:v>0.94699999999999995</c:v>
                </c:pt>
                <c:pt idx="19386">
                  <c:v>0.94699999999999995</c:v>
                </c:pt>
                <c:pt idx="19387">
                  <c:v>0.94699999999999995</c:v>
                </c:pt>
                <c:pt idx="19388">
                  <c:v>0.94699999999999995</c:v>
                </c:pt>
                <c:pt idx="19389">
                  <c:v>0.94699999999999995</c:v>
                </c:pt>
                <c:pt idx="19390">
                  <c:v>0.94699999999999995</c:v>
                </c:pt>
                <c:pt idx="19391">
                  <c:v>0.94699999999999995</c:v>
                </c:pt>
                <c:pt idx="19392">
                  <c:v>0.94699999999999995</c:v>
                </c:pt>
                <c:pt idx="19393">
                  <c:v>0.94699999999999995</c:v>
                </c:pt>
                <c:pt idx="19394">
                  <c:v>0.94699999999999995</c:v>
                </c:pt>
                <c:pt idx="19395">
                  <c:v>0.94699999999999995</c:v>
                </c:pt>
                <c:pt idx="19396">
                  <c:v>0.94699999999999995</c:v>
                </c:pt>
                <c:pt idx="19397">
                  <c:v>0.94699999999999995</c:v>
                </c:pt>
                <c:pt idx="19398">
                  <c:v>0.94699999999999995</c:v>
                </c:pt>
                <c:pt idx="19399">
                  <c:v>0.94699999999999995</c:v>
                </c:pt>
                <c:pt idx="19400">
                  <c:v>0.94699999999999995</c:v>
                </c:pt>
                <c:pt idx="19401">
                  <c:v>0.94699999999999995</c:v>
                </c:pt>
                <c:pt idx="19402">
                  <c:v>0.94699999999999995</c:v>
                </c:pt>
                <c:pt idx="19403">
                  <c:v>0.94699999999999995</c:v>
                </c:pt>
                <c:pt idx="19404">
                  <c:v>0.94699999999999995</c:v>
                </c:pt>
                <c:pt idx="19405">
                  <c:v>0.94699999999999995</c:v>
                </c:pt>
                <c:pt idx="19406">
                  <c:v>0.94699999999999995</c:v>
                </c:pt>
                <c:pt idx="19407">
                  <c:v>0.94699999999999995</c:v>
                </c:pt>
                <c:pt idx="19408">
                  <c:v>0.94699999999999995</c:v>
                </c:pt>
                <c:pt idx="19409">
                  <c:v>0.94699999999999995</c:v>
                </c:pt>
                <c:pt idx="19410">
                  <c:v>0.94699999999999995</c:v>
                </c:pt>
                <c:pt idx="19411">
                  <c:v>0.94699999999999995</c:v>
                </c:pt>
                <c:pt idx="19412">
                  <c:v>0.94699999999999995</c:v>
                </c:pt>
                <c:pt idx="19413">
                  <c:v>0.94699999999999995</c:v>
                </c:pt>
                <c:pt idx="19414">
                  <c:v>0.94699999999999995</c:v>
                </c:pt>
                <c:pt idx="19415">
                  <c:v>0.94699999999999995</c:v>
                </c:pt>
                <c:pt idx="19416">
                  <c:v>0.94699999999999995</c:v>
                </c:pt>
                <c:pt idx="19417">
                  <c:v>0.94699999999999995</c:v>
                </c:pt>
                <c:pt idx="19418">
                  <c:v>0.94699999999999995</c:v>
                </c:pt>
                <c:pt idx="19419">
                  <c:v>0.94699999999999995</c:v>
                </c:pt>
                <c:pt idx="19420">
                  <c:v>0.94699999999999995</c:v>
                </c:pt>
                <c:pt idx="19421">
                  <c:v>0.94699999999999995</c:v>
                </c:pt>
                <c:pt idx="19422">
                  <c:v>0.94599999999999995</c:v>
                </c:pt>
                <c:pt idx="19423">
                  <c:v>0.94599999999999995</c:v>
                </c:pt>
                <c:pt idx="19424">
                  <c:v>0.94599999999999995</c:v>
                </c:pt>
                <c:pt idx="19425">
                  <c:v>0.94599999999999995</c:v>
                </c:pt>
                <c:pt idx="19426">
                  <c:v>0.94599999999999995</c:v>
                </c:pt>
                <c:pt idx="19427">
                  <c:v>0.94599999999999995</c:v>
                </c:pt>
                <c:pt idx="19428">
                  <c:v>0.94599999999999995</c:v>
                </c:pt>
                <c:pt idx="19429">
                  <c:v>0.94599999999999995</c:v>
                </c:pt>
                <c:pt idx="19430">
                  <c:v>0.94599999999999995</c:v>
                </c:pt>
                <c:pt idx="19431">
                  <c:v>0.94599999999999995</c:v>
                </c:pt>
                <c:pt idx="19432">
                  <c:v>0.94599999999999995</c:v>
                </c:pt>
                <c:pt idx="19433">
                  <c:v>0.94599999999999995</c:v>
                </c:pt>
                <c:pt idx="19434">
                  <c:v>0.94599999999999995</c:v>
                </c:pt>
                <c:pt idx="19435">
                  <c:v>0.94599999999999995</c:v>
                </c:pt>
                <c:pt idx="19436">
                  <c:v>0.94599999999999995</c:v>
                </c:pt>
                <c:pt idx="19437">
                  <c:v>0.94599999999999995</c:v>
                </c:pt>
                <c:pt idx="19438">
                  <c:v>0.94599999999999995</c:v>
                </c:pt>
                <c:pt idx="19439">
                  <c:v>0.94599999999999995</c:v>
                </c:pt>
                <c:pt idx="19440">
                  <c:v>0.94599999999999995</c:v>
                </c:pt>
                <c:pt idx="19441">
                  <c:v>0.94599999999999995</c:v>
                </c:pt>
                <c:pt idx="19442">
                  <c:v>0.94599999999999995</c:v>
                </c:pt>
                <c:pt idx="19443">
                  <c:v>0.94599999999999995</c:v>
                </c:pt>
                <c:pt idx="19444">
                  <c:v>0.94599999999999995</c:v>
                </c:pt>
                <c:pt idx="19445">
                  <c:v>0.94599999999999995</c:v>
                </c:pt>
                <c:pt idx="19446">
                  <c:v>0.94599999999999995</c:v>
                </c:pt>
                <c:pt idx="19447">
                  <c:v>0.94599999999999995</c:v>
                </c:pt>
                <c:pt idx="19448">
                  <c:v>0.94599999999999995</c:v>
                </c:pt>
                <c:pt idx="19449">
                  <c:v>0.94599999999999995</c:v>
                </c:pt>
                <c:pt idx="19450">
                  <c:v>0.94599999999999995</c:v>
                </c:pt>
                <c:pt idx="19451">
                  <c:v>0.94599999999999995</c:v>
                </c:pt>
                <c:pt idx="19452">
                  <c:v>0.94599999999999995</c:v>
                </c:pt>
                <c:pt idx="19453">
                  <c:v>0.94599999999999995</c:v>
                </c:pt>
                <c:pt idx="19454">
                  <c:v>0.94599999999999995</c:v>
                </c:pt>
                <c:pt idx="19455">
                  <c:v>0.94599999999999995</c:v>
                </c:pt>
                <c:pt idx="19456">
                  <c:v>0.94599999999999995</c:v>
                </c:pt>
                <c:pt idx="19457">
                  <c:v>0.94599999999999995</c:v>
                </c:pt>
                <c:pt idx="19458">
                  <c:v>0.94599999999999995</c:v>
                </c:pt>
                <c:pt idx="19459">
                  <c:v>0.94599999999999995</c:v>
                </c:pt>
                <c:pt idx="19460">
                  <c:v>0.94599999999999995</c:v>
                </c:pt>
                <c:pt idx="19461">
                  <c:v>0.94599999999999995</c:v>
                </c:pt>
                <c:pt idx="19462">
                  <c:v>0.94599999999999995</c:v>
                </c:pt>
                <c:pt idx="19463">
                  <c:v>0.94599999999999995</c:v>
                </c:pt>
                <c:pt idx="19464">
                  <c:v>0.94599999999999995</c:v>
                </c:pt>
                <c:pt idx="19465">
                  <c:v>0.94599999999999995</c:v>
                </c:pt>
                <c:pt idx="19466">
                  <c:v>0.94599999999999995</c:v>
                </c:pt>
                <c:pt idx="19467">
                  <c:v>0.94599999999999995</c:v>
                </c:pt>
                <c:pt idx="19468">
                  <c:v>0.94599999999999995</c:v>
                </c:pt>
                <c:pt idx="19469">
                  <c:v>0.94599999999999995</c:v>
                </c:pt>
                <c:pt idx="19470">
                  <c:v>0.94599999999999995</c:v>
                </c:pt>
                <c:pt idx="19471">
                  <c:v>0.94599999999999995</c:v>
                </c:pt>
                <c:pt idx="19472">
                  <c:v>0.94599999999999995</c:v>
                </c:pt>
                <c:pt idx="19473">
                  <c:v>0.94599999999999995</c:v>
                </c:pt>
                <c:pt idx="19474">
                  <c:v>0.94599999999999995</c:v>
                </c:pt>
                <c:pt idx="19475">
                  <c:v>0.94599999999999995</c:v>
                </c:pt>
                <c:pt idx="19476">
                  <c:v>0.94599999999999995</c:v>
                </c:pt>
                <c:pt idx="19477">
                  <c:v>0.94499999999999995</c:v>
                </c:pt>
                <c:pt idx="19478">
                  <c:v>0.94499999999999995</c:v>
                </c:pt>
                <c:pt idx="19479">
                  <c:v>0.94499999999999995</c:v>
                </c:pt>
                <c:pt idx="19480">
                  <c:v>0.94499999999999995</c:v>
                </c:pt>
                <c:pt idx="19481">
                  <c:v>0.94499999999999995</c:v>
                </c:pt>
                <c:pt idx="19482">
                  <c:v>0.94499999999999995</c:v>
                </c:pt>
                <c:pt idx="19483">
                  <c:v>0.94499999999999995</c:v>
                </c:pt>
                <c:pt idx="19484">
                  <c:v>0.94499999999999995</c:v>
                </c:pt>
                <c:pt idx="19485">
                  <c:v>0.94499999999999995</c:v>
                </c:pt>
                <c:pt idx="19486">
                  <c:v>0.94499999999999995</c:v>
                </c:pt>
                <c:pt idx="19487">
                  <c:v>0.94499999999999995</c:v>
                </c:pt>
                <c:pt idx="19488">
                  <c:v>0.94499999999999995</c:v>
                </c:pt>
                <c:pt idx="19489">
                  <c:v>0.94499999999999995</c:v>
                </c:pt>
                <c:pt idx="19490">
                  <c:v>0.94499999999999995</c:v>
                </c:pt>
                <c:pt idx="19491">
                  <c:v>0.94499999999999995</c:v>
                </c:pt>
                <c:pt idx="19492">
                  <c:v>0.94499999999999995</c:v>
                </c:pt>
                <c:pt idx="19493">
                  <c:v>0.94499999999999995</c:v>
                </c:pt>
                <c:pt idx="19494">
                  <c:v>0.94499999999999995</c:v>
                </c:pt>
                <c:pt idx="19495">
                  <c:v>0.94499999999999995</c:v>
                </c:pt>
                <c:pt idx="19496">
                  <c:v>0.94499999999999995</c:v>
                </c:pt>
                <c:pt idx="19497">
                  <c:v>0.94499999999999995</c:v>
                </c:pt>
                <c:pt idx="19498">
                  <c:v>0.94499999999999995</c:v>
                </c:pt>
                <c:pt idx="19499">
                  <c:v>0.94499999999999995</c:v>
                </c:pt>
                <c:pt idx="19500">
                  <c:v>0.94499999999999995</c:v>
                </c:pt>
                <c:pt idx="19501">
                  <c:v>0.94499999999999995</c:v>
                </c:pt>
                <c:pt idx="19502">
                  <c:v>0.94499999999999995</c:v>
                </c:pt>
                <c:pt idx="19503">
                  <c:v>0.94499999999999995</c:v>
                </c:pt>
                <c:pt idx="19504">
                  <c:v>0.94499999999999995</c:v>
                </c:pt>
                <c:pt idx="19505">
                  <c:v>0.94499999999999995</c:v>
                </c:pt>
                <c:pt idx="19506">
                  <c:v>0.94499999999999995</c:v>
                </c:pt>
                <c:pt idx="19507">
                  <c:v>0.94499999999999995</c:v>
                </c:pt>
                <c:pt idx="19508">
                  <c:v>0.94499999999999995</c:v>
                </c:pt>
                <c:pt idx="19509">
                  <c:v>0.94499999999999995</c:v>
                </c:pt>
                <c:pt idx="19510">
                  <c:v>0.94499999999999995</c:v>
                </c:pt>
                <c:pt idx="19511">
                  <c:v>0.94499999999999995</c:v>
                </c:pt>
                <c:pt idx="19512">
                  <c:v>0.94499999999999995</c:v>
                </c:pt>
                <c:pt idx="19513">
                  <c:v>0.94499999999999995</c:v>
                </c:pt>
                <c:pt idx="19514">
                  <c:v>0.94499999999999995</c:v>
                </c:pt>
                <c:pt idx="19515">
                  <c:v>0.94499999999999995</c:v>
                </c:pt>
                <c:pt idx="19516">
                  <c:v>0.94499999999999995</c:v>
                </c:pt>
                <c:pt idx="19517">
                  <c:v>0.94499999999999995</c:v>
                </c:pt>
                <c:pt idx="19518">
                  <c:v>0.94499999999999995</c:v>
                </c:pt>
                <c:pt idx="19519">
                  <c:v>0.94499999999999995</c:v>
                </c:pt>
                <c:pt idx="19520">
                  <c:v>0.94499999999999995</c:v>
                </c:pt>
                <c:pt idx="19521">
                  <c:v>0.94499999999999995</c:v>
                </c:pt>
                <c:pt idx="19522">
                  <c:v>0.94499999999999995</c:v>
                </c:pt>
                <c:pt idx="19523">
                  <c:v>0.94499999999999995</c:v>
                </c:pt>
                <c:pt idx="19524">
                  <c:v>0.94499999999999995</c:v>
                </c:pt>
                <c:pt idx="19525">
                  <c:v>0.94399999999999995</c:v>
                </c:pt>
                <c:pt idx="19526">
                  <c:v>0.94399999999999995</c:v>
                </c:pt>
                <c:pt idx="19527">
                  <c:v>0.94399999999999995</c:v>
                </c:pt>
                <c:pt idx="19528">
                  <c:v>0.94399999999999995</c:v>
                </c:pt>
                <c:pt idx="19529">
                  <c:v>0.94399999999999995</c:v>
                </c:pt>
                <c:pt idx="19530">
                  <c:v>0.94399999999999995</c:v>
                </c:pt>
                <c:pt idx="19531">
                  <c:v>0.94399999999999995</c:v>
                </c:pt>
                <c:pt idx="19532">
                  <c:v>0.94399999999999995</c:v>
                </c:pt>
                <c:pt idx="19533">
                  <c:v>0.94399999999999995</c:v>
                </c:pt>
                <c:pt idx="19534">
                  <c:v>0.94399999999999995</c:v>
                </c:pt>
                <c:pt idx="19535">
                  <c:v>0.94399999999999995</c:v>
                </c:pt>
                <c:pt idx="19536">
                  <c:v>0.94399999999999995</c:v>
                </c:pt>
                <c:pt idx="19537">
                  <c:v>0.94399999999999995</c:v>
                </c:pt>
                <c:pt idx="19538">
                  <c:v>0.94399999999999995</c:v>
                </c:pt>
                <c:pt idx="19539">
                  <c:v>0.94399999999999995</c:v>
                </c:pt>
                <c:pt idx="19540">
                  <c:v>0.94399999999999995</c:v>
                </c:pt>
                <c:pt idx="19541">
                  <c:v>0.94399999999999995</c:v>
                </c:pt>
                <c:pt idx="19542">
                  <c:v>0.94399999999999995</c:v>
                </c:pt>
                <c:pt idx="19543">
                  <c:v>0.94399999999999995</c:v>
                </c:pt>
                <c:pt idx="19544">
                  <c:v>0.94399999999999995</c:v>
                </c:pt>
                <c:pt idx="19545">
                  <c:v>0.94399999999999995</c:v>
                </c:pt>
                <c:pt idx="19546">
                  <c:v>0.94399999999999995</c:v>
                </c:pt>
                <c:pt idx="19547">
                  <c:v>0.94399999999999995</c:v>
                </c:pt>
                <c:pt idx="19548">
                  <c:v>0.94399999999999995</c:v>
                </c:pt>
                <c:pt idx="19549">
                  <c:v>0.94399999999999995</c:v>
                </c:pt>
                <c:pt idx="19550">
                  <c:v>0.94399999999999995</c:v>
                </c:pt>
                <c:pt idx="19551">
                  <c:v>0.94399999999999995</c:v>
                </c:pt>
                <c:pt idx="19552">
                  <c:v>0.94399999999999995</c:v>
                </c:pt>
                <c:pt idx="19553">
                  <c:v>0.94399999999999995</c:v>
                </c:pt>
                <c:pt idx="19554">
                  <c:v>0.94399999999999995</c:v>
                </c:pt>
                <c:pt idx="19555">
                  <c:v>0.94399999999999995</c:v>
                </c:pt>
                <c:pt idx="19556">
                  <c:v>0.94399999999999995</c:v>
                </c:pt>
                <c:pt idx="19557">
                  <c:v>0.94399999999999995</c:v>
                </c:pt>
                <c:pt idx="19558">
                  <c:v>0.94399999999999995</c:v>
                </c:pt>
                <c:pt idx="19559">
                  <c:v>0.94399999999999995</c:v>
                </c:pt>
                <c:pt idx="19560">
                  <c:v>0.94399999999999995</c:v>
                </c:pt>
                <c:pt idx="19561">
                  <c:v>0.94399999999999995</c:v>
                </c:pt>
                <c:pt idx="19562">
                  <c:v>0.94399999999999995</c:v>
                </c:pt>
                <c:pt idx="19563">
                  <c:v>0.94399999999999995</c:v>
                </c:pt>
                <c:pt idx="19564">
                  <c:v>0.94399999999999995</c:v>
                </c:pt>
                <c:pt idx="19565">
                  <c:v>0.94399999999999995</c:v>
                </c:pt>
                <c:pt idx="19566">
                  <c:v>0.94399999999999995</c:v>
                </c:pt>
                <c:pt idx="19567">
                  <c:v>0.94399999999999995</c:v>
                </c:pt>
                <c:pt idx="19568">
                  <c:v>0.94399999999999995</c:v>
                </c:pt>
                <c:pt idx="19569">
                  <c:v>0.94399999999999995</c:v>
                </c:pt>
                <c:pt idx="19570">
                  <c:v>0.94299999999999995</c:v>
                </c:pt>
                <c:pt idx="19571">
                  <c:v>0.94299999999999995</c:v>
                </c:pt>
                <c:pt idx="19572">
                  <c:v>0.94299999999999995</c:v>
                </c:pt>
                <c:pt idx="19573">
                  <c:v>0.94299999999999995</c:v>
                </c:pt>
                <c:pt idx="19574">
                  <c:v>0.94299999999999995</c:v>
                </c:pt>
                <c:pt idx="19575">
                  <c:v>0.94299999999999995</c:v>
                </c:pt>
                <c:pt idx="19576">
                  <c:v>0.94299999999999995</c:v>
                </c:pt>
                <c:pt idx="19577">
                  <c:v>0.94299999999999995</c:v>
                </c:pt>
                <c:pt idx="19578">
                  <c:v>0.94299999999999995</c:v>
                </c:pt>
                <c:pt idx="19579">
                  <c:v>0.94299999999999995</c:v>
                </c:pt>
                <c:pt idx="19580">
                  <c:v>0.94299999999999995</c:v>
                </c:pt>
                <c:pt idx="19581">
                  <c:v>0.94299999999999995</c:v>
                </c:pt>
                <c:pt idx="19582">
                  <c:v>0.94299999999999995</c:v>
                </c:pt>
                <c:pt idx="19583">
                  <c:v>0.94299999999999995</c:v>
                </c:pt>
                <c:pt idx="19584">
                  <c:v>0.94299999999999995</c:v>
                </c:pt>
                <c:pt idx="19585">
                  <c:v>0.94299999999999995</c:v>
                </c:pt>
                <c:pt idx="19586">
                  <c:v>0.94299999999999995</c:v>
                </c:pt>
                <c:pt idx="19587">
                  <c:v>0.94299999999999995</c:v>
                </c:pt>
                <c:pt idx="19588">
                  <c:v>0.94299999999999995</c:v>
                </c:pt>
                <c:pt idx="19589">
                  <c:v>0.94299999999999995</c:v>
                </c:pt>
                <c:pt idx="19590">
                  <c:v>0.94299999999999995</c:v>
                </c:pt>
                <c:pt idx="19591">
                  <c:v>0.94299999999999995</c:v>
                </c:pt>
                <c:pt idx="19592">
                  <c:v>0.94299999999999995</c:v>
                </c:pt>
                <c:pt idx="19593">
                  <c:v>0.94299999999999995</c:v>
                </c:pt>
                <c:pt idx="19594">
                  <c:v>0.94299999999999995</c:v>
                </c:pt>
                <c:pt idx="19595">
                  <c:v>0.94299999999999995</c:v>
                </c:pt>
                <c:pt idx="19596">
                  <c:v>0.94299999999999995</c:v>
                </c:pt>
                <c:pt idx="19597">
                  <c:v>0.94299999999999995</c:v>
                </c:pt>
                <c:pt idx="19598">
                  <c:v>0.94299999999999995</c:v>
                </c:pt>
                <c:pt idx="19599">
                  <c:v>0.94299999999999995</c:v>
                </c:pt>
                <c:pt idx="19600">
                  <c:v>0.94299999999999995</c:v>
                </c:pt>
                <c:pt idx="19601">
                  <c:v>0.94299999999999995</c:v>
                </c:pt>
                <c:pt idx="19602">
                  <c:v>0.94299999999999995</c:v>
                </c:pt>
                <c:pt idx="19603">
                  <c:v>0.94299999999999995</c:v>
                </c:pt>
                <c:pt idx="19604">
                  <c:v>0.94299999999999995</c:v>
                </c:pt>
                <c:pt idx="19605">
                  <c:v>0.94299999999999995</c:v>
                </c:pt>
                <c:pt idx="19606">
                  <c:v>0.94299999999999995</c:v>
                </c:pt>
                <c:pt idx="19607">
                  <c:v>0.94299999999999995</c:v>
                </c:pt>
                <c:pt idx="19608">
                  <c:v>0.94299999999999995</c:v>
                </c:pt>
                <c:pt idx="19609">
                  <c:v>0.94299999999999995</c:v>
                </c:pt>
                <c:pt idx="19610">
                  <c:v>0.94299999999999995</c:v>
                </c:pt>
                <c:pt idx="19611">
                  <c:v>0.94299999999999995</c:v>
                </c:pt>
                <c:pt idx="19612">
                  <c:v>0.94299999999999995</c:v>
                </c:pt>
                <c:pt idx="19613">
                  <c:v>0.94199999999999995</c:v>
                </c:pt>
                <c:pt idx="19614">
                  <c:v>0.94199999999999995</c:v>
                </c:pt>
                <c:pt idx="19615">
                  <c:v>0.94199999999999995</c:v>
                </c:pt>
                <c:pt idx="19616">
                  <c:v>0.94199999999999995</c:v>
                </c:pt>
                <c:pt idx="19617">
                  <c:v>0.94199999999999995</c:v>
                </c:pt>
                <c:pt idx="19618">
                  <c:v>0.94199999999999995</c:v>
                </c:pt>
                <c:pt idx="19619">
                  <c:v>0.94199999999999995</c:v>
                </c:pt>
                <c:pt idx="19620">
                  <c:v>0.94199999999999995</c:v>
                </c:pt>
                <c:pt idx="19621">
                  <c:v>0.94199999999999995</c:v>
                </c:pt>
                <c:pt idx="19622">
                  <c:v>0.94199999999999995</c:v>
                </c:pt>
                <c:pt idx="19623">
                  <c:v>0.94199999999999995</c:v>
                </c:pt>
                <c:pt idx="19624">
                  <c:v>0.94199999999999995</c:v>
                </c:pt>
                <c:pt idx="19625">
                  <c:v>0.94199999999999995</c:v>
                </c:pt>
                <c:pt idx="19626">
                  <c:v>0.94199999999999995</c:v>
                </c:pt>
                <c:pt idx="19627">
                  <c:v>0.94199999999999995</c:v>
                </c:pt>
                <c:pt idx="19628">
                  <c:v>0.94199999999999995</c:v>
                </c:pt>
                <c:pt idx="19629">
                  <c:v>0.94199999999999995</c:v>
                </c:pt>
                <c:pt idx="19630">
                  <c:v>0.94199999999999995</c:v>
                </c:pt>
                <c:pt idx="19631">
                  <c:v>0.94199999999999995</c:v>
                </c:pt>
                <c:pt idx="19632">
                  <c:v>0.94199999999999995</c:v>
                </c:pt>
                <c:pt idx="19633">
                  <c:v>0.94199999999999995</c:v>
                </c:pt>
                <c:pt idx="19634">
                  <c:v>0.94199999999999995</c:v>
                </c:pt>
                <c:pt idx="19635">
                  <c:v>0.94199999999999995</c:v>
                </c:pt>
                <c:pt idx="19636">
                  <c:v>0.94199999999999995</c:v>
                </c:pt>
                <c:pt idx="19637">
                  <c:v>0.94199999999999995</c:v>
                </c:pt>
                <c:pt idx="19638">
                  <c:v>0.94199999999999995</c:v>
                </c:pt>
                <c:pt idx="19639">
                  <c:v>0.94199999999999995</c:v>
                </c:pt>
                <c:pt idx="19640">
                  <c:v>0.94199999999999995</c:v>
                </c:pt>
                <c:pt idx="19641">
                  <c:v>0.94199999999999995</c:v>
                </c:pt>
                <c:pt idx="19642">
                  <c:v>0.94199999999999995</c:v>
                </c:pt>
                <c:pt idx="19643">
                  <c:v>0.94199999999999995</c:v>
                </c:pt>
                <c:pt idx="19644">
                  <c:v>0.94199999999999995</c:v>
                </c:pt>
                <c:pt idx="19645">
                  <c:v>0.94199999999999995</c:v>
                </c:pt>
                <c:pt idx="19646">
                  <c:v>0.94199999999999995</c:v>
                </c:pt>
                <c:pt idx="19647">
                  <c:v>0.94099999999999995</c:v>
                </c:pt>
                <c:pt idx="19648">
                  <c:v>0.94099999999999995</c:v>
                </c:pt>
                <c:pt idx="19649">
                  <c:v>0.94099999999999995</c:v>
                </c:pt>
                <c:pt idx="19650">
                  <c:v>0.94099999999999995</c:v>
                </c:pt>
                <c:pt idx="19651">
                  <c:v>0.94099999999999995</c:v>
                </c:pt>
                <c:pt idx="19652">
                  <c:v>0.94099999999999995</c:v>
                </c:pt>
                <c:pt idx="19653">
                  <c:v>0.94099999999999995</c:v>
                </c:pt>
                <c:pt idx="19654">
                  <c:v>0.94099999999999995</c:v>
                </c:pt>
                <c:pt idx="19655">
                  <c:v>0.94099999999999995</c:v>
                </c:pt>
                <c:pt idx="19656">
                  <c:v>0.94099999999999995</c:v>
                </c:pt>
                <c:pt idx="19657">
                  <c:v>0.94099999999999995</c:v>
                </c:pt>
                <c:pt idx="19658">
                  <c:v>0.94099999999999995</c:v>
                </c:pt>
                <c:pt idx="19659">
                  <c:v>0.94099999999999995</c:v>
                </c:pt>
                <c:pt idx="19660">
                  <c:v>0.94099999999999995</c:v>
                </c:pt>
                <c:pt idx="19661">
                  <c:v>0.94099999999999995</c:v>
                </c:pt>
                <c:pt idx="19662">
                  <c:v>0.94099999999999995</c:v>
                </c:pt>
                <c:pt idx="19663">
                  <c:v>0.94099999999999995</c:v>
                </c:pt>
                <c:pt idx="19664">
                  <c:v>0.94099999999999995</c:v>
                </c:pt>
                <c:pt idx="19665">
                  <c:v>0.94099999999999995</c:v>
                </c:pt>
                <c:pt idx="19666">
                  <c:v>0.94099999999999995</c:v>
                </c:pt>
                <c:pt idx="19667">
                  <c:v>0.94099999999999995</c:v>
                </c:pt>
                <c:pt idx="19668">
                  <c:v>0.94099999999999995</c:v>
                </c:pt>
                <c:pt idx="19669">
                  <c:v>0.94099999999999995</c:v>
                </c:pt>
                <c:pt idx="19670">
                  <c:v>0.94099999999999995</c:v>
                </c:pt>
                <c:pt idx="19671">
                  <c:v>0.94099999999999995</c:v>
                </c:pt>
                <c:pt idx="19672">
                  <c:v>0.94099999999999995</c:v>
                </c:pt>
                <c:pt idx="19673">
                  <c:v>0.94099999999999995</c:v>
                </c:pt>
                <c:pt idx="19674">
                  <c:v>0.94099999999999995</c:v>
                </c:pt>
                <c:pt idx="19675">
                  <c:v>0.94099999999999995</c:v>
                </c:pt>
                <c:pt idx="19676">
                  <c:v>0.94099999999999995</c:v>
                </c:pt>
                <c:pt idx="19677">
                  <c:v>0.94099999999999995</c:v>
                </c:pt>
                <c:pt idx="19678">
                  <c:v>0.94099999999999995</c:v>
                </c:pt>
                <c:pt idx="19679">
                  <c:v>0.94099999999999995</c:v>
                </c:pt>
                <c:pt idx="19680">
                  <c:v>0.94099999999999995</c:v>
                </c:pt>
                <c:pt idx="19681">
                  <c:v>0.94099999999999995</c:v>
                </c:pt>
                <c:pt idx="19682">
                  <c:v>0.94099999999999995</c:v>
                </c:pt>
                <c:pt idx="19683">
                  <c:v>0.94099999999999995</c:v>
                </c:pt>
                <c:pt idx="19684">
                  <c:v>0.94</c:v>
                </c:pt>
                <c:pt idx="19685">
                  <c:v>0.94</c:v>
                </c:pt>
                <c:pt idx="19686">
                  <c:v>0.94</c:v>
                </c:pt>
                <c:pt idx="19687">
                  <c:v>0.94</c:v>
                </c:pt>
                <c:pt idx="19688">
                  <c:v>0.94</c:v>
                </c:pt>
                <c:pt idx="19689">
                  <c:v>0.94</c:v>
                </c:pt>
                <c:pt idx="19690">
                  <c:v>0.94</c:v>
                </c:pt>
                <c:pt idx="19691">
                  <c:v>0.94</c:v>
                </c:pt>
                <c:pt idx="19692">
                  <c:v>0.94</c:v>
                </c:pt>
                <c:pt idx="19693">
                  <c:v>0.94</c:v>
                </c:pt>
                <c:pt idx="19694">
                  <c:v>0.94</c:v>
                </c:pt>
                <c:pt idx="19695">
                  <c:v>0.94</c:v>
                </c:pt>
                <c:pt idx="19696">
                  <c:v>0.94</c:v>
                </c:pt>
                <c:pt idx="19697">
                  <c:v>0.94</c:v>
                </c:pt>
                <c:pt idx="19698">
                  <c:v>0.94</c:v>
                </c:pt>
                <c:pt idx="19699">
                  <c:v>0.94</c:v>
                </c:pt>
                <c:pt idx="19700">
                  <c:v>0.94</c:v>
                </c:pt>
                <c:pt idx="19701">
                  <c:v>0.94</c:v>
                </c:pt>
                <c:pt idx="19702">
                  <c:v>0.94</c:v>
                </c:pt>
                <c:pt idx="19703">
                  <c:v>0.94</c:v>
                </c:pt>
                <c:pt idx="19704">
                  <c:v>0.94</c:v>
                </c:pt>
                <c:pt idx="19705">
                  <c:v>0.94</c:v>
                </c:pt>
                <c:pt idx="19706">
                  <c:v>0.94</c:v>
                </c:pt>
                <c:pt idx="19707">
                  <c:v>0.94</c:v>
                </c:pt>
                <c:pt idx="19708">
                  <c:v>0.94</c:v>
                </c:pt>
                <c:pt idx="19709">
                  <c:v>0.94</c:v>
                </c:pt>
                <c:pt idx="19710">
                  <c:v>0.94</c:v>
                </c:pt>
                <c:pt idx="19711">
                  <c:v>0.94</c:v>
                </c:pt>
                <c:pt idx="19712">
                  <c:v>0.94</c:v>
                </c:pt>
                <c:pt idx="19713">
                  <c:v>0.94</c:v>
                </c:pt>
                <c:pt idx="19714">
                  <c:v>0.94</c:v>
                </c:pt>
                <c:pt idx="19715">
                  <c:v>0.94</c:v>
                </c:pt>
                <c:pt idx="19716">
                  <c:v>0.94</c:v>
                </c:pt>
                <c:pt idx="19717">
                  <c:v>0.94</c:v>
                </c:pt>
                <c:pt idx="19718">
                  <c:v>0.94</c:v>
                </c:pt>
                <c:pt idx="19719">
                  <c:v>0.94</c:v>
                </c:pt>
                <c:pt idx="19720">
                  <c:v>0.94</c:v>
                </c:pt>
                <c:pt idx="19721">
                  <c:v>0.94</c:v>
                </c:pt>
                <c:pt idx="19722">
                  <c:v>0.94</c:v>
                </c:pt>
                <c:pt idx="19723">
                  <c:v>0.94</c:v>
                </c:pt>
                <c:pt idx="19724">
                  <c:v>0.94</c:v>
                </c:pt>
                <c:pt idx="19725">
                  <c:v>0.94</c:v>
                </c:pt>
                <c:pt idx="19726">
                  <c:v>0.94</c:v>
                </c:pt>
                <c:pt idx="19727">
                  <c:v>0.94</c:v>
                </c:pt>
                <c:pt idx="19728">
                  <c:v>0.94</c:v>
                </c:pt>
                <c:pt idx="19729">
                  <c:v>0.94</c:v>
                </c:pt>
                <c:pt idx="19730">
                  <c:v>0.94</c:v>
                </c:pt>
                <c:pt idx="19731">
                  <c:v>0.93899999999999995</c:v>
                </c:pt>
                <c:pt idx="19732">
                  <c:v>0.93899999999999995</c:v>
                </c:pt>
                <c:pt idx="19733">
                  <c:v>0.93899999999999995</c:v>
                </c:pt>
                <c:pt idx="19734">
                  <c:v>0.93899999999999995</c:v>
                </c:pt>
                <c:pt idx="19735">
                  <c:v>0.93899999999999995</c:v>
                </c:pt>
                <c:pt idx="19736">
                  <c:v>0.93899999999999995</c:v>
                </c:pt>
                <c:pt idx="19737">
                  <c:v>0.93899999999999995</c:v>
                </c:pt>
                <c:pt idx="19738">
                  <c:v>0.93899999999999995</c:v>
                </c:pt>
                <c:pt idx="19739">
                  <c:v>0.93899999999999995</c:v>
                </c:pt>
                <c:pt idx="19740">
                  <c:v>0.93899999999999995</c:v>
                </c:pt>
                <c:pt idx="19741">
                  <c:v>0.93899999999999995</c:v>
                </c:pt>
                <c:pt idx="19742">
                  <c:v>0.93899999999999995</c:v>
                </c:pt>
                <c:pt idx="19743">
                  <c:v>0.93899999999999995</c:v>
                </c:pt>
                <c:pt idx="19744">
                  <c:v>0.93899999999999995</c:v>
                </c:pt>
                <c:pt idx="19745">
                  <c:v>0.93899999999999995</c:v>
                </c:pt>
                <c:pt idx="19746">
                  <c:v>0.93899999999999995</c:v>
                </c:pt>
                <c:pt idx="19747">
                  <c:v>0.93899999999999995</c:v>
                </c:pt>
                <c:pt idx="19748">
                  <c:v>0.93899999999999995</c:v>
                </c:pt>
                <c:pt idx="19749">
                  <c:v>0.93899999999999995</c:v>
                </c:pt>
                <c:pt idx="19750">
                  <c:v>0.93899999999999995</c:v>
                </c:pt>
                <c:pt idx="19751">
                  <c:v>0.93899999999999995</c:v>
                </c:pt>
                <c:pt idx="19752">
                  <c:v>0.93899999999999995</c:v>
                </c:pt>
                <c:pt idx="19753">
                  <c:v>0.93899999999999995</c:v>
                </c:pt>
                <c:pt idx="19754">
                  <c:v>0.93899999999999995</c:v>
                </c:pt>
                <c:pt idx="19755">
                  <c:v>0.93899999999999995</c:v>
                </c:pt>
                <c:pt idx="19756">
                  <c:v>0.93899999999999995</c:v>
                </c:pt>
                <c:pt idx="19757">
                  <c:v>0.93899999999999995</c:v>
                </c:pt>
                <c:pt idx="19758">
                  <c:v>0.93899999999999995</c:v>
                </c:pt>
                <c:pt idx="19759">
                  <c:v>0.93899999999999995</c:v>
                </c:pt>
                <c:pt idx="19760">
                  <c:v>0.93899999999999995</c:v>
                </c:pt>
                <c:pt idx="19761">
                  <c:v>0.93899999999999995</c:v>
                </c:pt>
                <c:pt idx="19762">
                  <c:v>0.93899999999999995</c:v>
                </c:pt>
                <c:pt idx="19763">
                  <c:v>0.93899999999999995</c:v>
                </c:pt>
                <c:pt idx="19764">
                  <c:v>0.93899999999999995</c:v>
                </c:pt>
                <c:pt idx="19765">
                  <c:v>0.93899999999999995</c:v>
                </c:pt>
                <c:pt idx="19766">
                  <c:v>0.93899999999999995</c:v>
                </c:pt>
                <c:pt idx="19767">
                  <c:v>0.93899999999999995</c:v>
                </c:pt>
                <c:pt idx="19768">
                  <c:v>0.93899999999999995</c:v>
                </c:pt>
                <c:pt idx="19769">
                  <c:v>0.93899999999999995</c:v>
                </c:pt>
                <c:pt idx="19770">
                  <c:v>0.93899999999999995</c:v>
                </c:pt>
                <c:pt idx="19771">
                  <c:v>0.93799999999999994</c:v>
                </c:pt>
                <c:pt idx="19772">
                  <c:v>0.93799999999999994</c:v>
                </c:pt>
                <c:pt idx="19773">
                  <c:v>0.93799999999999994</c:v>
                </c:pt>
                <c:pt idx="19774">
                  <c:v>0.93799999999999994</c:v>
                </c:pt>
                <c:pt idx="19775">
                  <c:v>0.93799999999999994</c:v>
                </c:pt>
                <c:pt idx="19776">
                  <c:v>0.93799999999999994</c:v>
                </c:pt>
                <c:pt idx="19777">
                  <c:v>0.93799999999999994</c:v>
                </c:pt>
                <c:pt idx="19778">
                  <c:v>0.93799999999999994</c:v>
                </c:pt>
                <c:pt idx="19779">
                  <c:v>0.93799999999999994</c:v>
                </c:pt>
                <c:pt idx="19780">
                  <c:v>0.93799999999999994</c:v>
                </c:pt>
                <c:pt idx="19781">
                  <c:v>0.93799999999999994</c:v>
                </c:pt>
                <c:pt idx="19782">
                  <c:v>0.93799999999999994</c:v>
                </c:pt>
                <c:pt idx="19783">
                  <c:v>0.93799999999999994</c:v>
                </c:pt>
                <c:pt idx="19784">
                  <c:v>0.93799999999999994</c:v>
                </c:pt>
                <c:pt idx="19785">
                  <c:v>0.93799999999999994</c:v>
                </c:pt>
                <c:pt idx="19786">
                  <c:v>0.93799999999999994</c:v>
                </c:pt>
                <c:pt idx="19787">
                  <c:v>0.93799999999999994</c:v>
                </c:pt>
                <c:pt idx="19788">
                  <c:v>0.93799999999999994</c:v>
                </c:pt>
                <c:pt idx="19789">
                  <c:v>0.93799999999999994</c:v>
                </c:pt>
                <c:pt idx="19790">
                  <c:v>0.93799999999999994</c:v>
                </c:pt>
                <c:pt idx="19791">
                  <c:v>0.93799999999999994</c:v>
                </c:pt>
                <c:pt idx="19792">
                  <c:v>0.93799999999999994</c:v>
                </c:pt>
                <c:pt idx="19793">
                  <c:v>0.93799999999999994</c:v>
                </c:pt>
                <c:pt idx="19794">
                  <c:v>0.93799999999999994</c:v>
                </c:pt>
                <c:pt idx="19795">
                  <c:v>0.93799999999999994</c:v>
                </c:pt>
                <c:pt idx="19796">
                  <c:v>0.93799999999999994</c:v>
                </c:pt>
                <c:pt idx="19797">
                  <c:v>0.93799999999999994</c:v>
                </c:pt>
                <c:pt idx="19798">
                  <c:v>0.93799999999999994</c:v>
                </c:pt>
                <c:pt idx="19799">
                  <c:v>0.93799999999999994</c:v>
                </c:pt>
                <c:pt idx="19800">
                  <c:v>0.93799999999999994</c:v>
                </c:pt>
                <c:pt idx="19801">
                  <c:v>0.93799999999999994</c:v>
                </c:pt>
                <c:pt idx="19802">
                  <c:v>0.93700000000000006</c:v>
                </c:pt>
                <c:pt idx="19803">
                  <c:v>0.93700000000000006</c:v>
                </c:pt>
                <c:pt idx="19804">
                  <c:v>0.93700000000000006</c:v>
                </c:pt>
                <c:pt idx="19805">
                  <c:v>0.93700000000000006</c:v>
                </c:pt>
                <c:pt idx="19806">
                  <c:v>0.93700000000000006</c:v>
                </c:pt>
                <c:pt idx="19807">
                  <c:v>0.93700000000000006</c:v>
                </c:pt>
                <c:pt idx="19808">
                  <c:v>0.93700000000000006</c:v>
                </c:pt>
                <c:pt idx="19809">
                  <c:v>0.93700000000000006</c:v>
                </c:pt>
                <c:pt idx="19810">
                  <c:v>0.93700000000000006</c:v>
                </c:pt>
                <c:pt idx="19811">
                  <c:v>0.93700000000000006</c:v>
                </c:pt>
                <c:pt idx="19812">
                  <c:v>0.93700000000000006</c:v>
                </c:pt>
                <c:pt idx="19813">
                  <c:v>0.93700000000000006</c:v>
                </c:pt>
                <c:pt idx="19814">
                  <c:v>0.93700000000000006</c:v>
                </c:pt>
                <c:pt idx="19815">
                  <c:v>0.93700000000000006</c:v>
                </c:pt>
                <c:pt idx="19816">
                  <c:v>0.93700000000000006</c:v>
                </c:pt>
                <c:pt idx="19817">
                  <c:v>0.93700000000000006</c:v>
                </c:pt>
                <c:pt idx="19818">
                  <c:v>0.93700000000000006</c:v>
                </c:pt>
                <c:pt idx="19819">
                  <c:v>0.93700000000000006</c:v>
                </c:pt>
                <c:pt idx="19820">
                  <c:v>0.93700000000000006</c:v>
                </c:pt>
                <c:pt idx="19821">
                  <c:v>0.93700000000000006</c:v>
                </c:pt>
                <c:pt idx="19822">
                  <c:v>0.93700000000000006</c:v>
                </c:pt>
                <c:pt idx="19823">
                  <c:v>0.93700000000000006</c:v>
                </c:pt>
                <c:pt idx="19824">
                  <c:v>0.93700000000000006</c:v>
                </c:pt>
                <c:pt idx="19825">
                  <c:v>0.93700000000000006</c:v>
                </c:pt>
                <c:pt idx="19826">
                  <c:v>0.93700000000000006</c:v>
                </c:pt>
                <c:pt idx="19827">
                  <c:v>0.93700000000000006</c:v>
                </c:pt>
                <c:pt idx="19828">
                  <c:v>0.93700000000000006</c:v>
                </c:pt>
                <c:pt idx="19829">
                  <c:v>0.93700000000000006</c:v>
                </c:pt>
                <c:pt idx="19830">
                  <c:v>0.93700000000000006</c:v>
                </c:pt>
                <c:pt idx="19831">
                  <c:v>0.93700000000000006</c:v>
                </c:pt>
                <c:pt idx="19832">
                  <c:v>0.93700000000000006</c:v>
                </c:pt>
                <c:pt idx="19833">
                  <c:v>0.93700000000000006</c:v>
                </c:pt>
                <c:pt idx="19834">
                  <c:v>0.93700000000000006</c:v>
                </c:pt>
                <c:pt idx="19835">
                  <c:v>0.93700000000000006</c:v>
                </c:pt>
                <c:pt idx="19836">
                  <c:v>0.93700000000000006</c:v>
                </c:pt>
                <c:pt idx="19837">
                  <c:v>0.93700000000000006</c:v>
                </c:pt>
                <c:pt idx="19838">
                  <c:v>0.93700000000000006</c:v>
                </c:pt>
                <c:pt idx="19839">
                  <c:v>0.93700000000000006</c:v>
                </c:pt>
                <c:pt idx="19840">
                  <c:v>0.93700000000000006</c:v>
                </c:pt>
                <c:pt idx="19841">
                  <c:v>0.93700000000000006</c:v>
                </c:pt>
                <c:pt idx="19842">
                  <c:v>0.93700000000000006</c:v>
                </c:pt>
                <c:pt idx="19843">
                  <c:v>0.93700000000000006</c:v>
                </c:pt>
                <c:pt idx="19844">
                  <c:v>0.93700000000000006</c:v>
                </c:pt>
                <c:pt idx="19845">
                  <c:v>0.93700000000000006</c:v>
                </c:pt>
                <c:pt idx="19846">
                  <c:v>0.93700000000000006</c:v>
                </c:pt>
                <c:pt idx="19847">
                  <c:v>0.93700000000000006</c:v>
                </c:pt>
                <c:pt idx="19848">
                  <c:v>0.93700000000000006</c:v>
                </c:pt>
                <c:pt idx="19849">
                  <c:v>0.93700000000000006</c:v>
                </c:pt>
                <c:pt idx="19850">
                  <c:v>0.93700000000000006</c:v>
                </c:pt>
                <c:pt idx="19851">
                  <c:v>0.93600000000000005</c:v>
                </c:pt>
                <c:pt idx="19852">
                  <c:v>0.93600000000000005</c:v>
                </c:pt>
                <c:pt idx="19853">
                  <c:v>0.93600000000000005</c:v>
                </c:pt>
                <c:pt idx="19854">
                  <c:v>0.93600000000000005</c:v>
                </c:pt>
                <c:pt idx="19855">
                  <c:v>0.93600000000000005</c:v>
                </c:pt>
                <c:pt idx="19856">
                  <c:v>0.93600000000000005</c:v>
                </c:pt>
                <c:pt idx="19857">
                  <c:v>0.93600000000000005</c:v>
                </c:pt>
                <c:pt idx="19858">
                  <c:v>0.93600000000000005</c:v>
                </c:pt>
                <c:pt idx="19859">
                  <c:v>0.93600000000000005</c:v>
                </c:pt>
                <c:pt idx="19860">
                  <c:v>0.93600000000000005</c:v>
                </c:pt>
                <c:pt idx="19861">
                  <c:v>0.93600000000000005</c:v>
                </c:pt>
                <c:pt idx="19862">
                  <c:v>0.93600000000000005</c:v>
                </c:pt>
                <c:pt idx="19863">
                  <c:v>0.93600000000000005</c:v>
                </c:pt>
                <c:pt idx="19864">
                  <c:v>0.93600000000000005</c:v>
                </c:pt>
                <c:pt idx="19865">
                  <c:v>0.93600000000000005</c:v>
                </c:pt>
                <c:pt idx="19866">
                  <c:v>0.93600000000000005</c:v>
                </c:pt>
                <c:pt idx="19867">
                  <c:v>0.93600000000000005</c:v>
                </c:pt>
                <c:pt idx="19868">
                  <c:v>0.93600000000000005</c:v>
                </c:pt>
                <c:pt idx="19869">
                  <c:v>0.93600000000000005</c:v>
                </c:pt>
                <c:pt idx="19870">
                  <c:v>0.93600000000000005</c:v>
                </c:pt>
                <c:pt idx="19871">
                  <c:v>0.93600000000000005</c:v>
                </c:pt>
                <c:pt idx="19872">
                  <c:v>0.93600000000000005</c:v>
                </c:pt>
                <c:pt idx="19873">
                  <c:v>0.93600000000000005</c:v>
                </c:pt>
                <c:pt idx="19874">
                  <c:v>0.93600000000000005</c:v>
                </c:pt>
                <c:pt idx="19875">
                  <c:v>0.93600000000000005</c:v>
                </c:pt>
                <c:pt idx="19876">
                  <c:v>0.93600000000000005</c:v>
                </c:pt>
                <c:pt idx="19877">
                  <c:v>0.93600000000000005</c:v>
                </c:pt>
                <c:pt idx="19878">
                  <c:v>0.93600000000000005</c:v>
                </c:pt>
                <c:pt idx="19879">
                  <c:v>0.93600000000000005</c:v>
                </c:pt>
                <c:pt idx="19880">
                  <c:v>0.93600000000000005</c:v>
                </c:pt>
                <c:pt idx="19881">
                  <c:v>0.93600000000000005</c:v>
                </c:pt>
                <c:pt idx="19882">
                  <c:v>0.93600000000000005</c:v>
                </c:pt>
                <c:pt idx="19883">
                  <c:v>0.93600000000000005</c:v>
                </c:pt>
                <c:pt idx="19884">
                  <c:v>0.93600000000000005</c:v>
                </c:pt>
                <c:pt idx="19885">
                  <c:v>0.93600000000000005</c:v>
                </c:pt>
                <c:pt idx="19886">
                  <c:v>0.93600000000000005</c:v>
                </c:pt>
                <c:pt idx="19887">
                  <c:v>0.93600000000000005</c:v>
                </c:pt>
                <c:pt idx="19888">
                  <c:v>0.93600000000000005</c:v>
                </c:pt>
                <c:pt idx="19889">
                  <c:v>0.93600000000000005</c:v>
                </c:pt>
                <c:pt idx="19890">
                  <c:v>0.93600000000000005</c:v>
                </c:pt>
                <c:pt idx="19891">
                  <c:v>0.93600000000000005</c:v>
                </c:pt>
                <c:pt idx="19892">
                  <c:v>0.93600000000000005</c:v>
                </c:pt>
                <c:pt idx="19893">
                  <c:v>0.93600000000000005</c:v>
                </c:pt>
                <c:pt idx="19894">
                  <c:v>0.93600000000000005</c:v>
                </c:pt>
                <c:pt idx="19895">
                  <c:v>0.93500000000000005</c:v>
                </c:pt>
                <c:pt idx="19896">
                  <c:v>0.93500000000000005</c:v>
                </c:pt>
                <c:pt idx="19897">
                  <c:v>0.93500000000000005</c:v>
                </c:pt>
                <c:pt idx="19898">
                  <c:v>0.93500000000000005</c:v>
                </c:pt>
                <c:pt idx="19899">
                  <c:v>0.93500000000000005</c:v>
                </c:pt>
                <c:pt idx="19900">
                  <c:v>0.93500000000000005</c:v>
                </c:pt>
                <c:pt idx="19901">
                  <c:v>0.93500000000000005</c:v>
                </c:pt>
                <c:pt idx="19902">
                  <c:v>0.93500000000000005</c:v>
                </c:pt>
                <c:pt idx="19903">
                  <c:v>0.93500000000000005</c:v>
                </c:pt>
                <c:pt idx="19904">
                  <c:v>0.93500000000000005</c:v>
                </c:pt>
                <c:pt idx="19905">
                  <c:v>0.93500000000000005</c:v>
                </c:pt>
                <c:pt idx="19906">
                  <c:v>0.93500000000000005</c:v>
                </c:pt>
                <c:pt idx="19907">
                  <c:v>0.93500000000000005</c:v>
                </c:pt>
                <c:pt idx="19908">
                  <c:v>0.93500000000000005</c:v>
                </c:pt>
                <c:pt idx="19909">
                  <c:v>0.93500000000000005</c:v>
                </c:pt>
                <c:pt idx="19910">
                  <c:v>0.93500000000000005</c:v>
                </c:pt>
                <c:pt idx="19911">
                  <c:v>0.93500000000000005</c:v>
                </c:pt>
                <c:pt idx="19912">
                  <c:v>0.93500000000000005</c:v>
                </c:pt>
                <c:pt idx="19913">
                  <c:v>0.93500000000000005</c:v>
                </c:pt>
                <c:pt idx="19914">
                  <c:v>0.93500000000000005</c:v>
                </c:pt>
                <c:pt idx="19915">
                  <c:v>0.93500000000000005</c:v>
                </c:pt>
                <c:pt idx="19916">
                  <c:v>0.93500000000000005</c:v>
                </c:pt>
                <c:pt idx="19917">
                  <c:v>0.93500000000000005</c:v>
                </c:pt>
                <c:pt idx="19918">
                  <c:v>0.93500000000000005</c:v>
                </c:pt>
                <c:pt idx="19919">
                  <c:v>0.93500000000000005</c:v>
                </c:pt>
                <c:pt idx="19920">
                  <c:v>0.93500000000000005</c:v>
                </c:pt>
                <c:pt idx="19921">
                  <c:v>0.93500000000000005</c:v>
                </c:pt>
                <c:pt idx="19922">
                  <c:v>0.93500000000000005</c:v>
                </c:pt>
                <c:pt idx="19923">
                  <c:v>0.93500000000000005</c:v>
                </c:pt>
                <c:pt idx="19924">
                  <c:v>0.93500000000000005</c:v>
                </c:pt>
                <c:pt idx="19925">
                  <c:v>0.93500000000000005</c:v>
                </c:pt>
                <c:pt idx="19926">
                  <c:v>0.93500000000000005</c:v>
                </c:pt>
                <c:pt idx="19927">
                  <c:v>0.93500000000000005</c:v>
                </c:pt>
                <c:pt idx="19928">
                  <c:v>0.93500000000000005</c:v>
                </c:pt>
                <c:pt idx="19929">
                  <c:v>0.93500000000000005</c:v>
                </c:pt>
                <c:pt idx="19930">
                  <c:v>0.93500000000000005</c:v>
                </c:pt>
                <c:pt idx="19931">
                  <c:v>0.93500000000000005</c:v>
                </c:pt>
                <c:pt idx="19932">
                  <c:v>0.93500000000000005</c:v>
                </c:pt>
                <c:pt idx="19933">
                  <c:v>0.93500000000000005</c:v>
                </c:pt>
                <c:pt idx="19934">
                  <c:v>0.93500000000000005</c:v>
                </c:pt>
                <c:pt idx="19935">
                  <c:v>0.93500000000000005</c:v>
                </c:pt>
                <c:pt idx="19936">
                  <c:v>0.93500000000000005</c:v>
                </c:pt>
                <c:pt idx="19937">
                  <c:v>0.93500000000000005</c:v>
                </c:pt>
                <c:pt idx="19938">
                  <c:v>0.93500000000000005</c:v>
                </c:pt>
                <c:pt idx="19939">
                  <c:v>0.93500000000000005</c:v>
                </c:pt>
                <c:pt idx="19940">
                  <c:v>0.93500000000000005</c:v>
                </c:pt>
                <c:pt idx="19941">
                  <c:v>0.93500000000000005</c:v>
                </c:pt>
                <c:pt idx="19942">
                  <c:v>0.93500000000000005</c:v>
                </c:pt>
                <c:pt idx="19943">
                  <c:v>0.93500000000000005</c:v>
                </c:pt>
                <c:pt idx="19944">
                  <c:v>0.93500000000000005</c:v>
                </c:pt>
                <c:pt idx="19945">
                  <c:v>0.93500000000000005</c:v>
                </c:pt>
                <c:pt idx="19946">
                  <c:v>0.93500000000000005</c:v>
                </c:pt>
                <c:pt idx="19947">
                  <c:v>0.93500000000000005</c:v>
                </c:pt>
                <c:pt idx="19948">
                  <c:v>0.93500000000000005</c:v>
                </c:pt>
                <c:pt idx="19949">
                  <c:v>0.93500000000000005</c:v>
                </c:pt>
                <c:pt idx="19950">
                  <c:v>0.93500000000000005</c:v>
                </c:pt>
                <c:pt idx="19951">
                  <c:v>0.93500000000000005</c:v>
                </c:pt>
                <c:pt idx="19952">
                  <c:v>0.93500000000000005</c:v>
                </c:pt>
                <c:pt idx="19953">
                  <c:v>0.93400000000000005</c:v>
                </c:pt>
                <c:pt idx="19954">
                  <c:v>0.93400000000000005</c:v>
                </c:pt>
                <c:pt idx="19955">
                  <c:v>0.93400000000000005</c:v>
                </c:pt>
                <c:pt idx="19956">
                  <c:v>0.93400000000000005</c:v>
                </c:pt>
                <c:pt idx="19957">
                  <c:v>0.93400000000000005</c:v>
                </c:pt>
                <c:pt idx="19958">
                  <c:v>0.93400000000000005</c:v>
                </c:pt>
                <c:pt idx="19959">
                  <c:v>0.93400000000000005</c:v>
                </c:pt>
                <c:pt idx="19960">
                  <c:v>0.93400000000000005</c:v>
                </c:pt>
                <c:pt idx="19961">
                  <c:v>0.93400000000000005</c:v>
                </c:pt>
                <c:pt idx="19962">
                  <c:v>0.93400000000000005</c:v>
                </c:pt>
                <c:pt idx="19963">
                  <c:v>0.93400000000000005</c:v>
                </c:pt>
                <c:pt idx="19964">
                  <c:v>0.93400000000000005</c:v>
                </c:pt>
                <c:pt idx="19965">
                  <c:v>0.93400000000000005</c:v>
                </c:pt>
                <c:pt idx="19966">
                  <c:v>0.93400000000000005</c:v>
                </c:pt>
                <c:pt idx="19967">
                  <c:v>0.93400000000000005</c:v>
                </c:pt>
                <c:pt idx="19968">
                  <c:v>0.93400000000000005</c:v>
                </c:pt>
                <c:pt idx="19969">
                  <c:v>0.93400000000000005</c:v>
                </c:pt>
                <c:pt idx="19970">
                  <c:v>0.93400000000000005</c:v>
                </c:pt>
                <c:pt idx="19971">
                  <c:v>0.93400000000000005</c:v>
                </c:pt>
                <c:pt idx="19972">
                  <c:v>0.93400000000000005</c:v>
                </c:pt>
                <c:pt idx="19973">
                  <c:v>0.93400000000000005</c:v>
                </c:pt>
                <c:pt idx="19974">
                  <c:v>0.93400000000000005</c:v>
                </c:pt>
                <c:pt idx="19975">
                  <c:v>0.93400000000000005</c:v>
                </c:pt>
                <c:pt idx="19976">
                  <c:v>0.93400000000000005</c:v>
                </c:pt>
                <c:pt idx="19977">
                  <c:v>0.93400000000000005</c:v>
                </c:pt>
                <c:pt idx="19978">
                  <c:v>0.93400000000000005</c:v>
                </c:pt>
                <c:pt idx="19979">
                  <c:v>0.93400000000000005</c:v>
                </c:pt>
                <c:pt idx="19980">
                  <c:v>0.93400000000000005</c:v>
                </c:pt>
                <c:pt idx="19981">
                  <c:v>0.93400000000000005</c:v>
                </c:pt>
                <c:pt idx="19982">
                  <c:v>0.93400000000000005</c:v>
                </c:pt>
                <c:pt idx="19983">
                  <c:v>0.93400000000000005</c:v>
                </c:pt>
                <c:pt idx="19984">
                  <c:v>0.93400000000000005</c:v>
                </c:pt>
                <c:pt idx="19985">
                  <c:v>0.93400000000000005</c:v>
                </c:pt>
                <c:pt idx="19986">
                  <c:v>0.93400000000000005</c:v>
                </c:pt>
                <c:pt idx="19987">
                  <c:v>0.93400000000000005</c:v>
                </c:pt>
                <c:pt idx="19988">
                  <c:v>0.93300000000000005</c:v>
                </c:pt>
                <c:pt idx="19989">
                  <c:v>0.93300000000000005</c:v>
                </c:pt>
                <c:pt idx="19990">
                  <c:v>0.93300000000000005</c:v>
                </c:pt>
                <c:pt idx="19991">
                  <c:v>0.93300000000000005</c:v>
                </c:pt>
                <c:pt idx="19992">
                  <c:v>0.93300000000000005</c:v>
                </c:pt>
                <c:pt idx="19993">
                  <c:v>0.93300000000000005</c:v>
                </c:pt>
                <c:pt idx="19994">
                  <c:v>0.93300000000000005</c:v>
                </c:pt>
                <c:pt idx="19995">
                  <c:v>0.93300000000000005</c:v>
                </c:pt>
                <c:pt idx="19996">
                  <c:v>0.93300000000000005</c:v>
                </c:pt>
                <c:pt idx="19997">
                  <c:v>0.93300000000000005</c:v>
                </c:pt>
                <c:pt idx="19998">
                  <c:v>0.93300000000000005</c:v>
                </c:pt>
                <c:pt idx="19999">
                  <c:v>0.93300000000000005</c:v>
                </c:pt>
                <c:pt idx="20000">
                  <c:v>0.93300000000000005</c:v>
                </c:pt>
                <c:pt idx="20001">
                  <c:v>0.93300000000000005</c:v>
                </c:pt>
                <c:pt idx="20002">
                  <c:v>0.93300000000000005</c:v>
                </c:pt>
                <c:pt idx="20003">
                  <c:v>0.93300000000000005</c:v>
                </c:pt>
                <c:pt idx="20004">
                  <c:v>0.93300000000000005</c:v>
                </c:pt>
                <c:pt idx="20005">
                  <c:v>0.93300000000000005</c:v>
                </c:pt>
                <c:pt idx="20006">
                  <c:v>0.93300000000000005</c:v>
                </c:pt>
                <c:pt idx="20007">
                  <c:v>0.93300000000000005</c:v>
                </c:pt>
                <c:pt idx="20008">
                  <c:v>0.93300000000000005</c:v>
                </c:pt>
                <c:pt idx="20009">
                  <c:v>0.93300000000000005</c:v>
                </c:pt>
                <c:pt idx="20010">
                  <c:v>0.93300000000000005</c:v>
                </c:pt>
                <c:pt idx="20011">
                  <c:v>0.93300000000000005</c:v>
                </c:pt>
                <c:pt idx="20012">
                  <c:v>0.93300000000000005</c:v>
                </c:pt>
                <c:pt idx="20013">
                  <c:v>0.93300000000000005</c:v>
                </c:pt>
                <c:pt idx="20014">
                  <c:v>0.93300000000000005</c:v>
                </c:pt>
                <c:pt idx="20015">
                  <c:v>0.93300000000000005</c:v>
                </c:pt>
                <c:pt idx="20016">
                  <c:v>0.93300000000000005</c:v>
                </c:pt>
                <c:pt idx="20017">
                  <c:v>0.93300000000000005</c:v>
                </c:pt>
                <c:pt idx="20018">
                  <c:v>0.93300000000000005</c:v>
                </c:pt>
                <c:pt idx="20019">
                  <c:v>0.93300000000000005</c:v>
                </c:pt>
                <c:pt idx="20020">
                  <c:v>0.93300000000000005</c:v>
                </c:pt>
                <c:pt idx="20021">
                  <c:v>0.93300000000000005</c:v>
                </c:pt>
                <c:pt idx="20022">
                  <c:v>0.93200000000000005</c:v>
                </c:pt>
                <c:pt idx="20023">
                  <c:v>0.93200000000000005</c:v>
                </c:pt>
                <c:pt idx="20024">
                  <c:v>0.93200000000000005</c:v>
                </c:pt>
                <c:pt idx="20025">
                  <c:v>0.93200000000000005</c:v>
                </c:pt>
                <c:pt idx="20026">
                  <c:v>0.93200000000000005</c:v>
                </c:pt>
                <c:pt idx="20027">
                  <c:v>0.93200000000000005</c:v>
                </c:pt>
                <c:pt idx="20028">
                  <c:v>0.93200000000000005</c:v>
                </c:pt>
                <c:pt idx="20029">
                  <c:v>0.93200000000000005</c:v>
                </c:pt>
                <c:pt idx="20030">
                  <c:v>0.93200000000000005</c:v>
                </c:pt>
                <c:pt idx="20031">
                  <c:v>0.93200000000000005</c:v>
                </c:pt>
                <c:pt idx="20032">
                  <c:v>0.93200000000000005</c:v>
                </c:pt>
                <c:pt idx="20033">
                  <c:v>0.93200000000000005</c:v>
                </c:pt>
                <c:pt idx="20034">
                  <c:v>0.93200000000000005</c:v>
                </c:pt>
                <c:pt idx="20035">
                  <c:v>0.93200000000000005</c:v>
                </c:pt>
                <c:pt idx="20036">
                  <c:v>0.93200000000000005</c:v>
                </c:pt>
                <c:pt idx="20037">
                  <c:v>0.93200000000000005</c:v>
                </c:pt>
                <c:pt idx="20038">
                  <c:v>0.93200000000000005</c:v>
                </c:pt>
                <c:pt idx="20039">
                  <c:v>0.93200000000000005</c:v>
                </c:pt>
                <c:pt idx="20040">
                  <c:v>0.93200000000000005</c:v>
                </c:pt>
                <c:pt idx="20041">
                  <c:v>0.93200000000000005</c:v>
                </c:pt>
                <c:pt idx="20042">
                  <c:v>0.93200000000000005</c:v>
                </c:pt>
                <c:pt idx="20043">
                  <c:v>0.93200000000000005</c:v>
                </c:pt>
                <c:pt idx="20044">
                  <c:v>0.93200000000000005</c:v>
                </c:pt>
                <c:pt idx="20045">
                  <c:v>0.93200000000000005</c:v>
                </c:pt>
                <c:pt idx="20046">
                  <c:v>0.93200000000000005</c:v>
                </c:pt>
                <c:pt idx="20047">
                  <c:v>0.93200000000000005</c:v>
                </c:pt>
                <c:pt idx="20048">
                  <c:v>0.93200000000000005</c:v>
                </c:pt>
                <c:pt idx="20049">
                  <c:v>0.93200000000000005</c:v>
                </c:pt>
                <c:pt idx="20050">
                  <c:v>0.93200000000000005</c:v>
                </c:pt>
                <c:pt idx="20051">
                  <c:v>0.93200000000000005</c:v>
                </c:pt>
                <c:pt idx="20052">
                  <c:v>0.93200000000000005</c:v>
                </c:pt>
                <c:pt idx="20053">
                  <c:v>0.93200000000000005</c:v>
                </c:pt>
                <c:pt idx="20054">
                  <c:v>0.93200000000000005</c:v>
                </c:pt>
                <c:pt idx="20055">
                  <c:v>0.93200000000000005</c:v>
                </c:pt>
                <c:pt idx="20056">
                  <c:v>0.93200000000000005</c:v>
                </c:pt>
                <c:pt idx="20057">
                  <c:v>0.93200000000000005</c:v>
                </c:pt>
                <c:pt idx="20058">
                  <c:v>0.93200000000000005</c:v>
                </c:pt>
                <c:pt idx="20059">
                  <c:v>0.93200000000000005</c:v>
                </c:pt>
                <c:pt idx="20060">
                  <c:v>0.93200000000000005</c:v>
                </c:pt>
                <c:pt idx="20061">
                  <c:v>0.93200000000000005</c:v>
                </c:pt>
                <c:pt idx="20062">
                  <c:v>0.93200000000000005</c:v>
                </c:pt>
                <c:pt idx="20063">
                  <c:v>0.93200000000000005</c:v>
                </c:pt>
                <c:pt idx="20064">
                  <c:v>0.93200000000000005</c:v>
                </c:pt>
                <c:pt idx="20065">
                  <c:v>0.93200000000000005</c:v>
                </c:pt>
                <c:pt idx="20066">
                  <c:v>0.93200000000000005</c:v>
                </c:pt>
                <c:pt idx="20067">
                  <c:v>0.93200000000000005</c:v>
                </c:pt>
                <c:pt idx="20068">
                  <c:v>0.93200000000000005</c:v>
                </c:pt>
                <c:pt idx="20069">
                  <c:v>0.93200000000000005</c:v>
                </c:pt>
                <c:pt idx="20070">
                  <c:v>0.93200000000000005</c:v>
                </c:pt>
                <c:pt idx="20071">
                  <c:v>0.93200000000000005</c:v>
                </c:pt>
                <c:pt idx="20072">
                  <c:v>0.93200000000000005</c:v>
                </c:pt>
                <c:pt idx="20073">
                  <c:v>0.93200000000000005</c:v>
                </c:pt>
                <c:pt idx="20074">
                  <c:v>0.93100000000000005</c:v>
                </c:pt>
                <c:pt idx="20075">
                  <c:v>0.93100000000000005</c:v>
                </c:pt>
                <c:pt idx="20076">
                  <c:v>0.93100000000000005</c:v>
                </c:pt>
                <c:pt idx="20077">
                  <c:v>0.93100000000000005</c:v>
                </c:pt>
                <c:pt idx="20078">
                  <c:v>0.93100000000000005</c:v>
                </c:pt>
                <c:pt idx="20079">
                  <c:v>0.93100000000000005</c:v>
                </c:pt>
                <c:pt idx="20080">
                  <c:v>0.93100000000000005</c:v>
                </c:pt>
                <c:pt idx="20081">
                  <c:v>0.93100000000000005</c:v>
                </c:pt>
                <c:pt idx="20082">
                  <c:v>0.93100000000000005</c:v>
                </c:pt>
                <c:pt idx="20083">
                  <c:v>0.93100000000000005</c:v>
                </c:pt>
                <c:pt idx="20084">
                  <c:v>0.93100000000000005</c:v>
                </c:pt>
                <c:pt idx="20085">
                  <c:v>0.93100000000000005</c:v>
                </c:pt>
                <c:pt idx="20086">
                  <c:v>0.93100000000000005</c:v>
                </c:pt>
                <c:pt idx="20087">
                  <c:v>0.93100000000000005</c:v>
                </c:pt>
                <c:pt idx="20088">
                  <c:v>0.93100000000000005</c:v>
                </c:pt>
                <c:pt idx="20089">
                  <c:v>0.93100000000000005</c:v>
                </c:pt>
                <c:pt idx="20090">
                  <c:v>0.93100000000000005</c:v>
                </c:pt>
                <c:pt idx="20091">
                  <c:v>0.93100000000000005</c:v>
                </c:pt>
                <c:pt idx="20092">
                  <c:v>0.93100000000000005</c:v>
                </c:pt>
                <c:pt idx="20093">
                  <c:v>0.93100000000000005</c:v>
                </c:pt>
                <c:pt idx="20094">
                  <c:v>0.93100000000000005</c:v>
                </c:pt>
                <c:pt idx="20095">
                  <c:v>0.93100000000000005</c:v>
                </c:pt>
                <c:pt idx="20096">
                  <c:v>0.93100000000000005</c:v>
                </c:pt>
                <c:pt idx="20097">
                  <c:v>0.93100000000000005</c:v>
                </c:pt>
                <c:pt idx="20098">
                  <c:v>0.93100000000000005</c:v>
                </c:pt>
                <c:pt idx="20099">
                  <c:v>0.93100000000000005</c:v>
                </c:pt>
                <c:pt idx="20100">
                  <c:v>0.93100000000000005</c:v>
                </c:pt>
                <c:pt idx="20101">
                  <c:v>0.93100000000000005</c:v>
                </c:pt>
                <c:pt idx="20102">
                  <c:v>0.93100000000000005</c:v>
                </c:pt>
                <c:pt idx="20103">
                  <c:v>0.93100000000000005</c:v>
                </c:pt>
                <c:pt idx="20104">
                  <c:v>0.93100000000000005</c:v>
                </c:pt>
                <c:pt idx="20105">
                  <c:v>0.93100000000000005</c:v>
                </c:pt>
                <c:pt idx="20106">
                  <c:v>0.93100000000000005</c:v>
                </c:pt>
                <c:pt idx="20107">
                  <c:v>0.93100000000000005</c:v>
                </c:pt>
                <c:pt idx="20108">
                  <c:v>0.93100000000000005</c:v>
                </c:pt>
                <c:pt idx="20109">
                  <c:v>0.93100000000000005</c:v>
                </c:pt>
                <c:pt idx="20110">
                  <c:v>0.93100000000000005</c:v>
                </c:pt>
                <c:pt idx="20111">
                  <c:v>0.93100000000000005</c:v>
                </c:pt>
                <c:pt idx="20112">
                  <c:v>0.93100000000000005</c:v>
                </c:pt>
                <c:pt idx="20113">
                  <c:v>0.93100000000000005</c:v>
                </c:pt>
                <c:pt idx="20114">
                  <c:v>0.93100000000000005</c:v>
                </c:pt>
                <c:pt idx="20115">
                  <c:v>0.93100000000000005</c:v>
                </c:pt>
                <c:pt idx="20116">
                  <c:v>0.93</c:v>
                </c:pt>
                <c:pt idx="20117">
                  <c:v>0.93</c:v>
                </c:pt>
                <c:pt idx="20118">
                  <c:v>0.93</c:v>
                </c:pt>
                <c:pt idx="20119">
                  <c:v>0.93</c:v>
                </c:pt>
                <c:pt idx="20120">
                  <c:v>0.93</c:v>
                </c:pt>
                <c:pt idx="20121">
                  <c:v>0.93</c:v>
                </c:pt>
                <c:pt idx="20122">
                  <c:v>0.93</c:v>
                </c:pt>
                <c:pt idx="20123">
                  <c:v>0.93</c:v>
                </c:pt>
                <c:pt idx="20124">
                  <c:v>0.93</c:v>
                </c:pt>
                <c:pt idx="20125">
                  <c:v>0.93</c:v>
                </c:pt>
                <c:pt idx="20126">
                  <c:v>0.93</c:v>
                </c:pt>
                <c:pt idx="20127">
                  <c:v>0.93</c:v>
                </c:pt>
                <c:pt idx="20128">
                  <c:v>0.93</c:v>
                </c:pt>
                <c:pt idx="20129">
                  <c:v>0.93</c:v>
                </c:pt>
                <c:pt idx="20130">
                  <c:v>0.93</c:v>
                </c:pt>
                <c:pt idx="20131">
                  <c:v>0.93</c:v>
                </c:pt>
                <c:pt idx="20132">
                  <c:v>0.93</c:v>
                </c:pt>
                <c:pt idx="20133">
                  <c:v>0.93</c:v>
                </c:pt>
                <c:pt idx="20134">
                  <c:v>0.93</c:v>
                </c:pt>
                <c:pt idx="20135">
                  <c:v>0.93</c:v>
                </c:pt>
                <c:pt idx="20136">
                  <c:v>0.93</c:v>
                </c:pt>
                <c:pt idx="20137">
                  <c:v>0.93</c:v>
                </c:pt>
                <c:pt idx="20138">
                  <c:v>0.93</c:v>
                </c:pt>
                <c:pt idx="20139">
                  <c:v>0.93</c:v>
                </c:pt>
                <c:pt idx="20140">
                  <c:v>0.93</c:v>
                </c:pt>
                <c:pt idx="20141">
                  <c:v>0.93</c:v>
                </c:pt>
                <c:pt idx="20142">
                  <c:v>0.93</c:v>
                </c:pt>
                <c:pt idx="20143">
                  <c:v>0.93</c:v>
                </c:pt>
                <c:pt idx="20144">
                  <c:v>0.93</c:v>
                </c:pt>
                <c:pt idx="20145">
                  <c:v>0.93</c:v>
                </c:pt>
                <c:pt idx="20146">
                  <c:v>0.93</c:v>
                </c:pt>
                <c:pt idx="20147">
                  <c:v>0.93</c:v>
                </c:pt>
                <c:pt idx="20148">
                  <c:v>0.93</c:v>
                </c:pt>
                <c:pt idx="20149">
                  <c:v>0.93</c:v>
                </c:pt>
                <c:pt idx="20150">
                  <c:v>0.92900000000000005</c:v>
                </c:pt>
                <c:pt idx="20151">
                  <c:v>0.92900000000000005</c:v>
                </c:pt>
                <c:pt idx="20152">
                  <c:v>0.92900000000000005</c:v>
                </c:pt>
                <c:pt idx="20153">
                  <c:v>0.92900000000000005</c:v>
                </c:pt>
                <c:pt idx="20154">
                  <c:v>0.92900000000000005</c:v>
                </c:pt>
                <c:pt idx="20155">
                  <c:v>0.92900000000000005</c:v>
                </c:pt>
                <c:pt idx="20156">
                  <c:v>0.92900000000000005</c:v>
                </c:pt>
                <c:pt idx="20157">
                  <c:v>0.92900000000000005</c:v>
                </c:pt>
                <c:pt idx="20158">
                  <c:v>0.92900000000000005</c:v>
                </c:pt>
                <c:pt idx="20159">
                  <c:v>0.92900000000000005</c:v>
                </c:pt>
                <c:pt idx="20160">
                  <c:v>0.92900000000000005</c:v>
                </c:pt>
                <c:pt idx="20161">
                  <c:v>0.92900000000000005</c:v>
                </c:pt>
                <c:pt idx="20162">
                  <c:v>0.92900000000000005</c:v>
                </c:pt>
                <c:pt idx="20163">
                  <c:v>0.92900000000000005</c:v>
                </c:pt>
                <c:pt idx="20164">
                  <c:v>0.92900000000000005</c:v>
                </c:pt>
                <c:pt idx="20165">
                  <c:v>0.92900000000000005</c:v>
                </c:pt>
                <c:pt idx="20166">
                  <c:v>0.92900000000000005</c:v>
                </c:pt>
                <c:pt idx="20167">
                  <c:v>0.92900000000000005</c:v>
                </c:pt>
                <c:pt idx="20168">
                  <c:v>0.92900000000000005</c:v>
                </c:pt>
                <c:pt idx="20169">
                  <c:v>0.92900000000000005</c:v>
                </c:pt>
                <c:pt idx="20170">
                  <c:v>0.92900000000000005</c:v>
                </c:pt>
                <c:pt idx="20171">
                  <c:v>0.92900000000000005</c:v>
                </c:pt>
                <c:pt idx="20172">
                  <c:v>0.92900000000000005</c:v>
                </c:pt>
                <c:pt idx="20173">
                  <c:v>0.92900000000000005</c:v>
                </c:pt>
                <c:pt idx="20174">
                  <c:v>0.92900000000000005</c:v>
                </c:pt>
                <c:pt idx="20175">
                  <c:v>0.92900000000000005</c:v>
                </c:pt>
                <c:pt idx="20176">
                  <c:v>0.92900000000000005</c:v>
                </c:pt>
                <c:pt idx="20177">
                  <c:v>0.92900000000000005</c:v>
                </c:pt>
                <c:pt idx="20178">
                  <c:v>0.92900000000000005</c:v>
                </c:pt>
                <c:pt idx="20179">
                  <c:v>0.92900000000000005</c:v>
                </c:pt>
                <c:pt idx="20180">
                  <c:v>0.92900000000000005</c:v>
                </c:pt>
                <c:pt idx="20181">
                  <c:v>0.92900000000000005</c:v>
                </c:pt>
                <c:pt idx="20182">
                  <c:v>0.92900000000000005</c:v>
                </c:pt>
                <c:pt idx="20183">
                  <c:v>0.92900000000000005</c:v>
                </c:pt>
                <c:pt idx="20184">
                  <c:v>0.92900000000000005</c:v>
                </c:pt>
                <c:pt idx="20185">
                  <c:v>0.92900000000000005</c:v>
                </c:pt>
                <c:pt idx="20186">
                  <c:v>0.92900000000000005</c:v>
                </c:pt>
                <c:pt idx="20187">
                  <c:v>0.92900000000000005</c:v>
                </c:pt>
                <c:pt idx="20188">
                  <c:v>0.92900000000000005</c:v>
                </c:pt>
                <c:pt idx="20189">
                  <c:v>0.92900000000000005</c:v>
                </c:pt>
                <c:pt idx="20190">
                  <c:v>0.92900000000000005</c:v>
                </c:pt>
                <c:pt idx="20191">
                  <c:v>0.92900000000000005</c:v>
                </c:pt>
                <c:pt idx="20192">
                  <c:v>0.92900000000000005</c:v>
                </c:pt>
                <c:pt idx="20193">
                  <c:v>0.92900000000000005</c:v>
                </c:pt>
                <c:pt idx="20194">
                  <c:v>0.92800000000000005</c:v>
                </c:pt>
                <c:pt idx="20195">
                  <c:v>0.92800000000000005</c:v>
                </c:pt>
                <c:pt idx="20196">
                  <c:v>0.92800000000000005</c:v>
                </c:pt>
                <c:pt idx="20197">
                  <c:v>0.92800000000000005</c:v>
                </c:pt>
                <c:pt idx="20198">
                  <c:v>0.92800000000000005</c:v>
                </c:pt>
                <c:pt idx="20199">
                  <c:v>0.92800000000000005</c:v>
                </c:pt>
                <c:pt idx="20200">
                  <c:v>0.92800000000000005</c:v>
                </c:pt>
                <c:pt idx="20201">
                  <c:v>0.92800000000000005</c:v>
                </c:pt>
                <c:pt idx="20202">
                  <c:v>0.92800000000000005</c:v>
                </c:pt>
                <c:pt idx="20203">
                  <c:v>0.92800000000000005</c:v>
                </c:pt>
                <c:pt idx="20204">
                  <c:v>0.92800000000000005</c:v>
                </c:pt>
                <c:pt idx="20205">
                  <c:v>0.92800000000000005</c:v>
                </c:pt>
                <c:pt idx="20206">
                  <c:v>0.92800000000000005</c:v>
                </c:pt>
                <c:pt idx="20207">
                  <c:v>0.92800000000000005</c:v>
                </c:pt>
                <c:pt idx="20208">
                  <c:v>0.92800000000000005</c:v>
                </c:pt>
                <c:pt idx="20209">
                  <c:v>0.92800000000000005</c:v>
                </c:pt>
                <c:pt idx="20210">
                  <c:v>0.92800000000000005</c:v>
                </c:pt>
                <c:pt idx="20211">
                  <c:v>0.92800000000000005</c:v>
                </c:pt>
                <c:pt idx="20212">
                  <c:v>0.92800000000000005</c:v>
                </c:pt>
                <c:pt idx="20213">
                  <c:v>0.92800000000000005</c:v>
                </c:pt>
                <c:pt idx="20214">
                  <c:v>0.92800000000000005</c:v>
                </c:pt>
                <c:pt idx="20215">
                  <c:v>0.92800000000000005</c:v>
                </c:pt>
                <c:pt idx="20216">
                  <c:v>0.92800000000000005</c:v>
                </c:pt>
                <c:pt idx="20217">
                  <c:v>0.92800000000000005</c:v>
                </c:pt>
                <c:pt idx="20218">
                  <c:v>0.92800000000000005</c:v>
                </c:pt>
                <c:pt idx="20219">
                  <c:v>0.92800000000000005</c:v>
                </c:pt>
                <c:pt idx="20220">
                  <c:v>0.92800000000000005</c:v>
                </c:pt>
                <c:pt idx="20221">
                  <c:v>0.92800000000000005</c:v>
                </c:pt>
                <c:pt idx="20222">
                  <c:v>0.92800000000000005</c:v>
                </c:pt>
                <c:pt idx="20223">
                  <c:v>0.92800000000000005</c:v>
                </c:pt>
                <c:pt idx="20224">
                  <c:v>0.92700000000000005</c:v>
                </c:pt>
                <c:pt idx="20225">
                  <c:v>0.92700000000000005</c:v>
                </c:pt>
                <c:pt idx="20226">
                  <c:v>0.92700000000000005</c:v>
                </c:pt>
                <c:pt idx="20227">
                  <c:v>0.92700000000000005</c:v>
                </c:pt>
                <c:pt idx="20228">
                  <c:v>0.92700000000000005</c:v>
                </c:pt>
                <c:pt idx="20229">
                  <c:v>0.92700000000000005</c:v>
                </c:pt>
                <c:pt idx="20230">
                  <c:v>0.92700000000000005</c:v>
                </c:pt>
                <c:pt idx="20231">
                  <c:v>0.92700000000000005</c:v>
                </c:pt>
                <c:pt idx="20232">
                  <c:v>0.92700000000000005</c:v>
                </c:pt>
                <c:pt idx="20233">
                  <c:v>0.92700000000000005</c:v>
                </c:pt>
                <c:pt idx="20234">
                  <c:v>0.92700000000000005</c:v>
                </c:pt>
                <c:pt idx="20235">
                  <c:v>0.92700000000000005</c:v>
                </c:pt>
                <c:pt idx="20236">
                  <c:v>0.92700000000000005</c:v>
                </c:pt>
                <c:pt idx="20237">
                  <c:v>0.92700000000000005</c:v>
                </c:pt>
                <c:pt idx="20238">
                  <c:v>0.92700000000000005</c:v>
                </c:pt>
                <c:pt idx="20239">
                  <c:v>0.92700000000000005</c:v>
                </c:pt>
                <c:pt idx="20240">
                  <c:v>0.92700000000000005</c:v>
                </c:pt>
                <c:pt idx="20241">
                  <c:v>0.92700000000000005</c:v>
                </c:pt>
                <c:pt idx="20242">
                  <c:v>0.92700000000000005</c:v>
                </c:pt>
                <c:pt idx="20243">
                  <c:v>0.92700000000000005</c:v>
                </c:pt>
                <c:pt idx="20244">
                  <c:v>0.92700000000000005</c:v>
                </c:pt>
                <c:pt idx="20245">
                  <c:v>0.92700000000000005</c:v>
                </c:pt>
                <c:pt idx="20246">
                  <c:v>0.92700000000000005</c:v>
                </c:pt>
                <c:pt idx="20247">
                  <c:v>0.92700000000000005</c:v>
                </c:pt>
                <c:pt idx="20248">
                  <c:v>0.92700000000000005</c:v>
                </c:pt>
                <c:pt idx="20249">
                  <c:v>0.92700000000000005</c:v>
                </c:pt>
                <c:pt idx="20250">
                  <c:v>0.92700000000000005</c:v>
                </c:pt>
                <c:pt idx="20251">
                  <c:v>0.92700000000000005</c:v>
                </c:pt>
                <c:pt idx="20252">
                  <c:v>0.92700000000000005</c:v>
                </c:pt>
                <c:pt idx="20253">
                  <c:v>0.92600000000000005</c:v>
                </c:pt>
                <c:pt idx="20254">
                  <c:v>0.92600000000000005</c:v>
                </c:pt>
                <c:pt idx="20255">
                  <c:v>0.92600000000000005</c:v>
                </c:pt>
                <c:pt idx="20256">
                  <c:v>0.92600000000000005</c:v>
                </c:pt>
                <c:pt idx="20257">
                  <c:v>0.92600000000000005</c:v>
                </c:pt>
                <c:pt idx="20258">
                  <c:v>0.92600000000000005</c:v>
                </c:pt>
                <c:pt idx="20259">
                  <c:v>0.92600000000000005</c:v>
                </c:pt>
                <c:pt idx="20260">
                  <c:v>0.92600000000000005</c:v>
                </c:pt>
                <c:pt idx="20261">
                  <c:v>0.92600000000000005</c:v>
                </c:pt>
                <c:pt idx="20262">
                  <c:v>0.92600000000000005</c:v>
                </c:pt>
                <c:pt idx="20263">
                  <c:v>0.92600000000000005</c:v>
                </c:pt>
                <c:pt idx="20264">
                  <c:v>0.92600000000000005</c:v>
                </c:pt>
                <c:pt idx="20265">
                  <c:v>0.92600000000000005</c:v>
                </c:pt>
                <c:pt idx="20266">
                  <c:v>0.92600000000000005</c:v>
                </c:pt>
                <c:pt idx="20267">
                  <c:v>0.92600000000000005</c:v>
                </c:pt>
                <c:pt idx="20268">
                  <c:v>0.92600000000000005</c:v>
                </c:pt>
                <c:pt idx="20269">
                  <c:v>0.92600000000000005</c:v>
                </c:pt>
                <c:pt idx="20270">
                  <c:v>0.92600000000000005</c:v>
                </c:pt>
                <c:pt idx="20271">
                  <c:v>0.92600000000000005</c:v>
                </c:pt>
                <c:pt idx="20272">
                  <c:v>0.92600000000000005</c:v>
                </c:pt>
                <c:pt idx="20273">
                  <c:v>0.92600000000000005</c:v>
                </c:pt>
                <c:pt idx="20274">
                  <c:v>0.92600000000000005</c:v>
                </c:pt>
                <c:pt idx="20275">
                  <c:v>0.92600000000000005</c:v>
                </c:pt>
                <c:pt idx="20276">
                  <c:v>0.92600000000000005</c:v>
                </c:pt>
                <c:pt idx="20277">
                  <c:v>0.92600000000000005</c:v>
                </c:pt>
                <c:pt idx="20278">
                  <c:v>0.92600000000000005</c:v>
                </c:pt>
                <c:pt idx="20279">
                  <c:v>0.92600000000000005</c:v>
                </c:pt>
                <c:pt idx="20280">
                  <c:v>0.92600000000000005</c:v>
                </c:pt>
                <c:pt idx="20281">
                  <c:v>0.92600000000000005</c:v>
                </c:pt>
                <c:pt idx="20282">
                  <c:v>0.92600000000000005</c:v>
                </c:pt>
                <c:pt idx="20283">
                  <c:v>0.92600000000000005</c:v>
                </c:pt>
                <c:pt idx="20284">
                  <c:v>0.92600000000000005</c:v>
                </c:pt>
                <c:pt idx="20285">
                  <c:v>0.92600000000000005</c:v>
                </c:pt>
                <c:pt idx="20286">
                  <c:v>0.92600000000000005</c:v>
                </c:pt>
                <c:pt idx="20287">
                  <c:v>0.92600000000000005</c:v>
                </c:pt>
                <c:pt idx="20288">
                  <c:v>0.92600000000000005</c:v>
                </c:pt>
                <c:pt idx="20289">
                  <c:v>0.92600000000000005</c:v>
                </c:pt>
                <c:pt idx="20290">
                  <c:v>0.92600000000000005</c:v>
                </c:pt>
                <c:pt idx="20291">
                  <c:v>0.92600000000000005</c:v>
                </c:pt>
                <c:pt idx="20292">
                  <c:v>0.92500000000000004</c:v>
                </c:pt>
                <c:pt idx="20293">
                  <c:v>0.92500000000000004</c:v>
                </c:pt>
                <c:pt idx="20294">
                  <c:v>0.92500000000000004</c:v>
                </c:pt>
                <c:pt idx="20295">
                  <c:v>0.92500000000000004</c:v>
                </c:pt>
                <c:pt idx="20296">
                  <c:v>0.92500000000000004</c:v>
                </c:pt>
                <c:pt idx="20297">
                  <c:v>0.92500000000000004</c:v>
                </c:pt>
                <c:pt idx="20298">
                  <c:v>0.92500000000000004</c:v>
                </c:pt>
                <c:pt idx="20299">
                  <c:v>0.92500000000000004</c:v>
                </c:pt>
                <c:pt idx="20300">
                  <c:v>0.92500000000000004</c:v>
                </c:pt>
                <c:pt idx="20301">
                  <c:v>0.92500000000000004</c:v>
                </c:pt>
                <c:pt idx="20302">
                  <c:v>0.92500000000000004</c:v>
                </c:pt>
                <c:pt idx="20303">
                  <c:v>0.92500000000000004</c:v>
                </c:pt>
                <c:pt idx="20304">
                  <c:v>0.92500000000000004</c:v>
                </c:pt>
                <c:pt idx="20305">
                  <c:v>0.92500000000000004</c:v>
                </c:pt>
                <c:pt idx="20306">
                  <c:v>0.92500000000000004</c:v>
                </c:pt>
                <c:pt idx="20307">
                  <c:v>0.92500000000000004</c:v>
                </c:pt>
                <c:pt idx="20308">
                  <c:v>0.92500000000000004</c:v>
                </c:pt>
                <c:pt idx="20309">
                  <c:v>0.92500000000000004</c:v>
                </c:pt>
                <c:pt idx="20310">
                  <c:v>0.92500000000000004</c:v>
                </c:pt>
                <c:pt idx="20311">
                  <c:v>0.92500000000000004</c:v>
                </c:pt>
                <c:pt idx="20312">
                  <c:v>0.92500000000000004</c:v>
                </c:pt>
                <c:pt idx="20313">
                  <c:v>0.92500000000000004</c:v>
                </c:pt>
                <c:pt idx="20314">
                  <c:v>0.92500000000000004</c:v>
                </c:pt>
                <c:pt idx="20315">
                  <c:v>0.92500000000000004</c:v>
                </c:pt>
                <c:pt idx="20316">
                  <c:v>0.92500000000000004</c:v>
                </c:pt>
                <c:pt idx="20317">
                  <c:v>0.92500000000000004</c:v>
                </c:pt>
                <c:pt idx="20318">
                  <c:v>0.92500000000000004</c:v>
                </c:pt>
                <c:pt idx="20319">
                  <c:v>0.92500000000000004</c:v>
                </c:pt>
                <c:pt idx="20320">
                  <c:v>0.92500000000000004</c:v>
                </c:pt>
                <c:pt idx="20321">
                  <c:v>0.92500000000000004</c:v>
                </c:pt>
                <c:pt idx="20322">
                  <c:v>0.92500000000000004</c:v>
                </c:pt>
                <c:pt idx="20323">
                  <c:v>0.92500000000000004</c:v>
                </c:pt>
                <c:pt idx="20324">
                  <c:v>0.92500000000000004</c:v>
                </c:pt>
                <c:pt idx="20325">
                  <c:v>0.92500000000000004</c:v>
                </c:pt>
                <c:pt idx="20326">
                  <c:v>0.92500000000000004</c:v>
                </c:pt>
                <c:pt idx="20327">
                  <c:v>0.92500000000000004</c:v>
                </c:pt>
                <c:pt idx="20328">
                  <c:v>0.92500000000000004</c:v>
                </c:pt>
                <c:pt idx="20329">
                  <c:v>0.92500000000000004</c:v>
                </c:pt>
                <c:pt idx="20330">
                  <c:v>0.92500000000000004</c:v>
                </c:pt>
                <c:pt idx="20331">
                  <c:v>0.92500000000000004</c:v>
                </c:pt>
                <c:pt idx="20332">
                  <c:v>0.92500000000000004</c:v>
                </c:pt>
                <c:pt idx="20333">
                  <c:v>0.92500000000000004</c:v>
                </c:pt>
                <c:pt idx="20334">
                  <c:v>0.92500000000000004</c:v>
                </c:pt>
                <c:pt idx="20335">
                  <c:v>0.92400000000000004</c:v>
                </c:pt>
                <c:pt idx="20336">
                  <c:v>0.92400000000000004</c:v>
                </c:pt>
                <c:pt idx="20337">
                  <c:v>0.92400000000000004</c:v>
                </c:pt>
                <c:pt idx="20338">
                  <c:v>0.92400000000000004</c:v>
                </c:pt>
                <c:pt idx="20339">
                  <c:v>0.92400000000000004</c:v>
                </c:pt>
                <c:pt idx="20340">
                  <c:v>0.92400000000000004</c:v>
                </c:pt>
                <c:pt idx="20341">
                  <c:v>0.92400000000000004</c:v>
                </c:pt>
                <c:pt idx="20342">
                  <c:v>0.92400000000000004</c:v>
                </c:pt>
                <c:pt idx="20343">
                  <c:v>0.92400000000000004</c:v>
                </c:pt>
                <c:pt idx="20344">
                  <c:v>0.92400000000000004</c:v>
                </c:pt>
                <c:pt idx="20345">
                  <c:v>0.92400000000000004</c:v>
                </c:pt>
                <c:pt idx="20346">
                  <c:v>0.92400000000000004</c:v>
                </c:pt>
                <c:pt idx="20347">
                  <c:v>0.92400000000000004</c:v>
                </c:pt>
                <c:pt idx="20348">
                  <c:v>0.92400000000000004</c:v>
                </c:pt>
                <c:pt idx="20349">
                  <c:v>0.92400000000000004</c:v>
                </c:pt>
                <c:pt idx="20350">
                  <c:v>0.92400000000000004</c:v>
                </c:pt>
                <c:pt idx="20351">
                  <c:v>0.92400000000000004</c:v>
                </c:pt>
                <c:pt idx="20352">
                  <c:v>0.92400000000000004</c:v>
                </c:pt>
                <c:pt idx="20353">
                  <c:v>0.92400000000000004</c:v>
                </c:pt>
                <c:pt idx="20354">
                  <c:v>0.92400000000000004</c:v>
                </c:pt>
                <c:pt idx="20355">
                  <c:v>0.92400000000000004</c:v>
                </c:pt>
                <c:pt idx="20356">
                  <c:v>0.92400000000000004</c:v>
                </c:pt>
                <c:pt idx="20357">
                  <c:v>0.92400000000000004</c:v>
                </c:pt>
                <c:pt idx="20358">
                  <c:v>0.92400000000000004</c:v>
                </c:pt>
                <c:pt idx="20359">
                  <c:v>0.92400000000000004</c:v>
                </c:pt>
                <c:pt idx="20360">
                  <c:v>0.92400000000000004</c:v>
                </c:pt>
                <c:pt idx="20361">
                  <c:v>0.92400000000000004</c:v>
                </c:pt>
                <c:pt idx="20362">
                  <c:v>0.92400000000000004</c:v>
                </c:pt>
                <c:pt idx="20363">
                  <c:v>0.92400000000000004</c:v>
                </c:pt>
                <c:pt idx="20364">
                  <c:v>0.92400000000000004</c:v>
                </c:pt>
                <c:pt idx="20365">
                  <c:v>0.92400000000000004</c:v>
                </c:pt>
                <c:pt idx="20366">
                  <c:v>0.92400000000000004</c:v>
                </c:pt>
                <c:pt idx="20367">
                  <c:v>0.92400000000000004</c:v>
                </c:pt>
                <c:pt idx="20368">
                  <c:v>0.92400000000000004</c:v>
                </c:pt>
                <c:pt idx="20369">
                  <c:v>0.92400000000000004</c:v>
                </c:pt>
                <c:pt idx="20370">
                  <c:v>0.92400000000000004</c:v>
                </c:pt>
                <c:pt idx="20371">
                  <c:v>0.92400000000000004</c:v>
                </c:pt>
                <c:pt idx="20372">
                  <c:v>0.92400000000000004</c:v>
                </c:pt>
                <c:pt idx="20373">
                  <c:v>0.92300000000000004</c:v>
                </c:pt>
                <c:pt idx="20374">
                  <c:v>0.92300000000000004</c:v>
                </c:pt>
                <c:pt idx="20375">
                  <c:v>0.92300000000000004</c:v>
                </c:pt>
                <c:pt idx="20376">
                  <c:v>0.92300000000000004</c:v>
                </c:pt>
                <c:pt idx="20377">
                  <c:v>0.92300000000000004</c:v>
                </c:pt>
                <c:pt idx="20378">
                  <c:v>0.92300000000000004</c:v>
                </c:pt>
                <c:pt idx="20379">
                  <c:v>0.92300000000000004</c:v>
                </c:pt>
                <c:pt idx="20380">
                  <c:v>0.92300000000000004</c:v>
                </c:pt>
                <c:pt idx="20381">
                  <c:v>0.92300000000000004</c:v>
                </c:pt>
                <c:pt idx="20382">
                  <c:v>0.92300000000000004</c:v>
                </c:pt>
                <c:pt idx="20383">
                  <c:v>0.92300000000000004</c:v>
                </c:pt>
                <c:pt idx="20384">
                  <c:v>0.92300000000000004</c:v>
                </c:pt>
                <c:pt idx="20385">
                  <c:v>0.92300000000000004</c:v>
                </c:pt>
                <c:pt idx="20386">
                  <c:v>0.92300000000000004</c:v>
                </c:pt>
                <c:pt idx="20387">
                  <c:v>0.92300000000000004</c:v>
                </c:pt>
                <c:pt idx="20388">
                  <c:v>0.92300000000000004</c:v>
                </c:pt>
                <c:pt idx="20389">
                  <c:v>0.92300000000000004</c:v>
                </c:pt>
                <c:pt idx="20390">
                  <c:v>0.92300000000000004</c:v>
                </c:pt>
                <c:pt idx="20391">
                  <c:v>0.92300000000000004</c:v>
                </c:pt>
                <c:pt idx="20392">
                  <c:v>0.92300000000000004</c:v>
                </c:pt>
                <c:pt idx="20393">
                  <c:v>0.92300000000000004</c:v>
                </c:pt>
                <c:pt idx="20394">
                  <c:v>0.92300000000000004</c:v>
                </c:pt>
                <c:pt idx="20395">
                  <c:v>0.92300000000000004</c:v>
                </c:pt>
                <c:pt idx="20396">
                  <c:v>0.92300000000000004</c:v>
                </c:pt>
                <c:pt idx="20397">
                  <c:v>0.92300000000000004</c:v>
                </c:pt>
                <c:pt idx="20398">
                  <c:v>0.92300000000000004</c:v>
                </c:pt>
                <c:pt idx="20399">
                  <c:v>0.92300000000000004</c:v>
                </c:pt>
                <c:pt idx="20400">
                  <c:v>0.92300000000000004</c:v>
                </c:pt>
                <c:pt idx="20401">
                  <c:v>0.92200000000000004</c:v>
                </c:pt>
                <c:pt idx="20402">
                  <c:v>0.92200000000000004</c:v>
                </c:pt>
                <c:pt idx="20403">
                  <c:v>0.92200000000000004</c:v>
                </c:pt>
                <c:pt idx="20404">
                  <c:v>0.92200000000000004</c:v>
                </c:pt>
                <c:pt idx="20405">
                  <c:v>0.92200000000000004</c:v>
                </c:pt>
                <c:pt idx="20406">
                  <c:v>0.92200000000000004</c:v>
                </c:pt>
                <c:pt idx="20407">
                  <c:v>0.92200000000000004</c:v>
                </c:pt>
                <c:pt idx="20408">
                  <c:v>0.92200000000000004</c:v>
                </c:pt>
                <c:pt idx="20409">
                  <c:v>0.92200000000000004</c:v>
                </c:pt>
                <c:pt idx="20410">
                  <c:v>0.92200000000000004</c:v>
                </c:pt>
                <c:pt idx="20411">
                  <c:v>0.92200000000000004</c:v>
                </c:pt>
                <c:pt idx="20412">
                  <c:v>0.92200000000000004</c:v>
                </c:pt>
                <c:pt idx="20413">
                  <c:v>0.92200000000000004</c:v>
                </c:pt>
                <c:pt idx="20414">
                  <c:v>0.92200000000000004</c:v>
                </c:pt>
                <c:pt idx="20415">
                  <c:v>0.92200000000000004</c:v>
                </c:pt>
                <c:pt idx="20416">
                  <c:v>0.92200000000000004</c:v>
                </c:pt>
                <c:pt idx="20417">
                  <c:v>0.92200000000000004</c:v>
                </c:pt>
                <c:pt idx="20418">
                  <c:v>0.92200000000000004</c:v>
                </c:pt>
                <c:pt idx="20419">
                  <c:v>0.92200000000000004</c:v>
                </c:pt>
                <c:pt idx="20420">
                  <c:v>0.92200000000000004</c:v>
                </c:pt>
                <c:pt idx="20421">
                  <c:v>0.92200000000000004</c:v>
                </c:pt>
                <c:pt idx="20422">
                  <c:v>0.92200000000000004</c:v>
                </c:pt>
                <c:pt idx="20423">
                  <c:v>0.92200000000000004</c:v>
                </c:pt>
                <c:pt idx="20424">
                  <c:v>0.92200000000000004</c:v>
                </c:pt>
                <c:pt idx="20425">
                  <c:v>0.92200000000000004</c:v>
                </c:pt>
                <c:pt idx="20426">
                  <c:v>0.92200000000000004</c:v>
                </c:pt>
                <c:pt idx="20427">
                  <c:v>0.92200000000000004</c:v>
                </c:pt>
                <c:pt idx="20428">
                  <c:v>0.92200000000000004</c:v>
                </c:pt>
                <c:pt idx="20429">
                  <c:v>0.92200000000000004</c:v>
                </c:pt>
                <c:pt idx="20430">
                  <c:v>0.92200000000000004</c:v>
                </c:pt>
                <c:pt idx="20431">
                  <c:v>0.92200000000000004</c:v>
                </c:pt>
                <c:pt idx="20432">
                  <c:v>0.92200000000000004</c:v>
                </c:pt>
                <c:pt idx="20433">
                  <c:v>0.92200000000000004</c:v>
                </c:pt>
                <c:pt idx="20434">
                  <c:v>0.92200000000000004</c:v>
                </c:pt>
                <c:pt idx="20435">
                  <c:v>0.92200000000000004</c:v>
                </c:pt>
                <c:pt idx="20436">
                  <c:v>0.92200000000000004</c:v>
                </c:pt>
                <c:pt idx="20437">
                  <c:v>0.92200000000000004</c:v>
                </c:pt>
                <c:pt idx="20438">
                  <c:v>0.92200000000000004</c:v>
                </c:pt>
                <c:pt idx="20439">
                  <c:v>0.92100000000000004</c:v>
                </c:pt>
                <c:pt idx="20440">
                  <c:v>0.92100000000000004</c:v>
                </c:pt>
                <c:pt idx="20441">
                  <c:v>0.92100000000000004</c:v>
                </c:pt>
                <c:pt idx="20442">
                  <c:v>0.92100000000000004</c:v>
                </c:pt>
                <c:pt idx="20443">
                  <c:v>0.92100000000000004</c:v>
                </c:pt>
                <c:pt idx="20444">
                  <c:v>0.92100000000000004</c:v>
                </c:pt>
                <c:pt idx="20445">
                  <c:v>0.92100000000000004</c:v>
                </c:pt>
                <c:pt idx="20446">
                  <c:v>0.92100000000000004</c:v>
                </c:pt>
                <c:pt idx="20447">
                  <c:v>0.92100000000000004</c:v>
                </c:pt>
                <c:pt idx="20448">
                  <c:v>0.92100000000000004</c:v>
                </c:pt>
                <c:pt idx="20449">
                  <c:v>0.92100000000000004</c:v>
                </c:pt>
                <c:pt idx="20450">
                  <c:v>0.92100000000000004</c:v>
                </c:pt>
                <c:pt idx="20451">
                  <c:v>0.92100000000000004</c:v>
                </c:pt>
                <c:pt idx="20452">
                  <c:v>0.92100000000000004</c:v>
                </c:pt>
                <c:pt idx="20453">
                  <c:v>0.92100000000000004</c:v>
                </c:pt>
                <c:pt idx="20454">
                  <c:v>0.92100000000000004</c:v>
                </c:pt>
                <c:pt idx="20455">
                  <c:v>0.92100000000000004</c:v>
                </c:pt>
                <c:pt idx="20456">
                  <c:v>0.92100000000000004</c:v>
                </c:pt>
                <c:pt idx="20457">
                  <c:v>0.92100000000000004</c:v>
                </c:pt>
                <c:pt idx="20458">
                  <c:v>0.92100000000000004</c:v>
                </c:pt>
                <c:pt idx="20459">
                  <c:v>0.92100000000000004</c:v>
                </c:pt>
                <c:pt idx="20460">
                  <c:v>0.92100000000000004</c:v>
                </c:pt>
                <c:pt idx="20461">
                  <c:v>0.92100000000000004</c:v>
                </c:pt>
                <c:pt idx="20462">
                  <c:v>0.92100000000000004</c:v>
                </c:pt>
                <c:pt idx="20463">
                  <c:v>0.92100000000000004</c:v>
                </c:pt>
                <c:pt idx="20464">
                  <c:v>0.92100000000000004</c:v>
                </c:pt>
                <c:pt idx="20465">
                  <c:v>0.92100000000000004</c:v>
                </c:pt>
                <c:pt idx="20466">
                  <c:v>0.92100000000000004</c:v>
                </c:pt>
                <c:pt idx="20467">
                  <c:v>0.92100000000000004</c:v>
                </c:pt>
                <c:pt idx="20468">
                  <c:v>0.92100000000000004</c:v>
                </c:pt>
                <c:pt idx="20469">
                  <c:v>0.92100000000000004</c:v>
                </c:pt>
                <c:pt idx="20470">
                  <c:v>0.92100000000000004</c:v>
                </c:pt>
                <c:pt idx="20471">
                  <c:v>0.92</c:v>
                </c:pt>
                <c:pt idx="20472">
                  <c:v>0.92</c:v>
                </c:pt>
                <c:pt idx="20473">
                  <c:v>0.92</c:v>
                </c:pt>
                <c:pt idx="20474">
                  <c:v>0.92</c:v>
                </c:pt>
                <c:pt idx="20475">
                  <c:v>0.92</c:v>
                </c:pt>
                <c:pt idx="20476">
                  <c:v>0.92</c:v>
                </c:pt>
                <c:pt idx="20477">
                  <c:v>0.92</c:v>
                </c:pt>
                <c:pt idx="20478">
                  <c:v>0.92</c:v>
                </c:pt>
                <c:pt idx="20479">
                  <c:v>0.92</c:v>
                </c:pt>
                <c:pt idx="20480">
                  <c:v>0.92</c:v>
                </c:pt>
                <c:pt idx="20481">
                  <c:v>0.92</c:v>
                </c:pt>
                <c:pt idx="20482">
                  <c:v>0.92</c:v>
                </c:pt>
                <c:pt idx="20483">
                  <c:v>0.92</c:v>
                </c:pt>
                <c:pt idx="20484">
                  <c:v>0.92</c:v>
                </c:pt>
                <c:pt idx="20485">
                  <c:v>0.92</c:v>
                </c:pt>
                <c:pt idx="20486">
                  <c:v>0.92</c:v>
                </c:pt>
                <c:pt idx="20487">
                  <c:v>0.92</c:v>
                </c:pt>
                <c:pt idx="20488">
                  <c:v>0.92</c:v>
                </c:pt>
                <c:pt idx="20489">
                  <c:v>0.92</c:v>
                </c:pt>
                <c:pt idx="20490">
                  <c:v>0.92</c:v>
                </c:pt>
                <c:pt idx="20491">
                  <c:v>0.92</c:v>
                </c:pt>
                <c:pt idx="20492">
                  <c:v>0.92</c:v>
                </c:pt>
                <c:pt idx="20493">
                  <c:v>0.92</c:v>
                </c:pt>
                <c:pt idx="20494">
                  <c:v>0.92</c:v>
                </c:pt>
                <c:pt idx="20495">
                  <c:v>0.92</c:v>
                </c:pt>
                <c:pt idx="20496">
                  <c:v>0.92</c:v>
                </c:pt>
                <c:pt idx="20497">
                  <c:v>0.91900000000000004</c:v>
                </c:pt>
                <c:pt idx="20498">
                  <c:v>0.91900000000000004</c:v>
                </c:pt>
                <c:pt idx="20499">
                  <c:v>0.91900000000000004</c:v>
                </c:pt>
                <c:pt idx="20500">
                  <c:v>0.91900000000000004</c:v>
                </c:pt>
                <c:pt idx="20501">
                  <c:v>0.91900000000000004</c:v>
                </c:pt>
                <c:pt idx="20502">
                  <c:v>0.91900000000000004</c:v>
                </c:pt>
                <c:pt idx="20503">
                  <c:v>0.91900000000000004</c:v>
                </c:pt>
                <c:pt idx="20504">
                  <c:v>0.91900000000000004</c:v>
                </c:pt>
                <c:pt idx="20505">
                  <c:v>0.91900000000000004</c:v>
                </c:pt>
                <c:pt idx="20506">
                  <c:v>0.91900000000000004</c:v>
                </c:pt>
                <c:pt idx="20507">
                  <c:v>0.91900000000000004</c:v>
                </c:pt>
                <c:pt idx="20508">
                  <c:v>0.91900000000000004</c:v>
                </c:pt>
                <c:pt idx="20509">
                  <c:v>0.91900000000000004</c:v>
                </c:pt>
                <c:pt idx="20510">
                  <c:v>0.91900000000000004</c:v>
                </c:pt>
                <c:pt idx="20511">
                  <c:v>0.91900000000000004</c:v>
                </c:pt>
                <c:pt idx="20512">
                  <c:v>0.91900000000000004</c:v>
                </c:pt>
                <c:pt idx="20513">
                  <c:v>0.91900000000000004</c:v>
                </c:pt>
                <c:pt idx="20514">
                  <c:v>0.91900000000000004</c:v>
                </c:pt>
                <c:pt idx="20515">
                  <c:v>0.91900000000000004</c:v>
                </c:pt>
                <c:pt idx="20516">
                  <c:v>0.91900000000000004</c:v>
                </c:pt>
                <c:pt idx="20517">
                  <c:v>0.91900000000000004</c:v>
                </c:pt>
                <c:pt idx="20518">
                  <c:v>0.91900000000000004</c:v>
                </c:pt>
                <c:pt idx="20519">
                  <c:v>0.91900000000000004</c:v>
                </c:pt>
                <c:pt idx="20520">
                  <c:v>0.91900000000000004</c:v>
                </c:pt>
                <c:pt idx="20521">
                  <c:v>0.91900000000000004</c:v>
                </c:pt>
                <c:pt idx="20522">
                  <c:v>0.91900000000000004</c:v>
                </c:pt>
                <c:pt idx="20523">
                  <c:v>0.91900000000000004</c:v>
                </c:pt>
                <c:pt idx="20524">
                  <c:v>0.91900000000000004</c:v>
                </c:pt>
                <c:pt idx="20525">
                  <c:v>0.91900000000000004</c:v>
                </c:pt>
                <c:pt idx="20526">
                  <c:v>0.91900000000000004</c:v>
                </c:pt>
                <c:pt idx="20527">
                  <c:v>0.91900000000000004</c:v>
                </c:pt>
                <c:pt idx="20528">
                  <c:v>0.91900000000000004</c:v>
                </c:pt>
                <c:pt idx="20529">
                  <c:v>0.91900000000000004</c:v>
                </c:pt>
                <c:pt idx="20530">
                  <c:v>0.91900000000000004</c:v>
                </c:pt>
                <c:pt idx="20531">
                  <c:v>0.91900000000000004</c:v>
                </c:pt>
                <c:pt idx="20532">
                  <c:v>0.91900000000000004</c:v>
                </c:pt>
                <c:pt idx="20533">
                  <c:v>0.91900000000000004</c:v>
                </c:pt>
                <c:pt idx="20534">
                  <c:v>0.91900000000000004</c:v>
                </c:pt>
                <c:pt idx="20535">
                  <c:v>0.91900000000000004</c:v>
                </c:pt>
                <c:pt idx="20536">
                  <c:v>0.91900000000000004</c:v>
                </c:pt>
                <c:pt idx="20537">
                  <c:v>0.91900000000000004</c:v>
                </c:pt>
                <c:pt idx="20538">
                  <c:v>0.91900000000000004</c:v>
                </c:pt>
                <c:pt idx="20539">
                  <c:v>0.91900000000000004</c:v>
                </c:pt>
                <c:pt idx="20540">
                  <c:v>0.91900000000000004</c:v>
                </c:pt>
                <c:pt idx="20541">
                  <c:v>0.91800000000000004</c:v>
                </c:pt>
                <c:pt idx="20542">
                  <c:v>0.91800000000000004</c:v>
                </c:pt>
                <c:pt idx="20543">
                  <c:v>0.91800000000000004</c:v>
                </c:pt>
                <c:pt idx="20544">
                  <c:v>0.91800000000000004</c:v>
                </c:pt>
                <c:pt idx="20545">
                  <c:v>0.91800000000000004</c:v>
                </c:pt>
                <c:pt idx="20546">
                  <c:v>0.91800000000000004</c:v>
                </c:pt>
                <c:pt idx="20547">
                  <c:v>0.91800000000000004</c:v>
                </c:pt>
                <c:pt idx="20548">
                  <c:v>0.91800000000000004</c:v>
                </c:pt>
                <c:pt idx="20549">
                  <c:v>0.91800000000000004</c:v>
                </c:pt>
                <c:pt idx="20550">
                  <c:v>0.91800000000000004</c:v>
                </c:pt>
                <c:pt idx="20551">
                  <c:v>0.91800000000000004</c:v>
                </c:pt>
                <c:pt idx="20552">
                  <c:v>0.91800000000000004</c:v>
                </c:pt>
                <c:pt idx="20553">
                  <c:v>0.91800000000000004</c:v>
                </c:pt>
                <c:pt idx="20554">
                  <c:v>0.91800000000000004</c:v>
                </c:pt>
                <c:pt idx="20555">
                  <c:v>0.91800000000000004</c:v>
                </c:pt>
                <c:pt idx="20556">
                  <c:v>0.91800000000000004</c:v>
                </c:pt>
                <c:pt idx="20557">
                  <c:v>0.91800000000000004</c:v>
                </c:pt>
                <c:pt idx="20558">
                  <c:v>0.91800000000000004</c:v>
                </c:pt>
                <c:pt idx="20559">
                  <c:v>0.91800000000000004</c:v>
                </c:pt>
                <c:pt idx="20560">
                  <c:v>0.91800000000000004</c:v>
                </c:pt>
                <c:pt idx="20561">
                  <c:v>0.91800000000000004</c:v>
                </c:pt>
                <c:pt idx="20562">
                  <c:v>0.91800000000000004</c:v>
                </c:pt>
                <c:pt idx="20563">
                  <c:v>0.91800000000000004</c:v>
                </c:pt>
                <c:pt idx="20564">
                  <c:v>0.91800000000000004</c:v>
                </c:pt>
                <c:pt idx="20565">
                  <c:v>0.91800000000000004</c:v>
                </c:pt>
                <c:pt idx="20566">
                  <c:v>0.91800000000000004</c:v>
                </c:pt>
                <c:pt idx="20567">
                  <c:v>0.91800000000000004</c:v>
                </c:pt>
                <c:pt idx="20568">
                  <c:v>0.91800000000000004</c:v>
                </c:pt>
                <c:pt idx="20569">
                  <c:v>0.91800000000000004</c:v>
                </c:pt>
                <c:pt idx="20570">
                  <c:v>0.91700000000000004</c:v>
                </c:pt>
                <c:pt idx="20571">
                  <c:v>0.91700000000000004</c:v>
                </c:pt>
                <c:pt idx="20572">
                  <c:v>0.91700000000000004</c:v>
                </c:pt>
                <c:pt idx="20573">
                  <c:v>0.91700000000000004</c:v>
                </c:pt>
                <c:pt idx="20574">
                  <c:v>0.91700000000000004</c:v>
                </c:pt>
                <c:pt idx="20575">
                  <c:v>0.91700000000000004</c:v>
                </c:pt>
                <c:pt idx="20576">
                  <c:v>0.91700000000000004</c:v>
                </c:pt>
                <c:pt idx="20577">
                  <c:v>0.91700000000000004</c:v>
                </c:pt>
                <c:pt idx="20578">
                  <c:v>0.91700000000000004</c:v>
                </c:pt>
                <c:pt idx="20579">
                  <c:v>0.91700000000000004</c:v>
                </c:pt>
                <c:pt idx="20580">
                  <c:v>0.91700000000000004</c:v>
                </c:pt>
                <c:pt idx="20581">
                  <c:v>0.91700000000000004</c:v>
                </c:pt>
                <c:pt idx="20582">
                  <c:v>0.91700000000000004</c:v>
                </c:pt>
                <c:pt idx="20583">
                  <c:v>0.91700000000000004</c:v>
                </c:pt>
                <c:pt idx="20584">
                  <c:v>0.91700000000000004</c:v>
                </c:pt>
                <c:pt idx="20585">
                  <c:v>0.91700000000000004</c:v>
                </c:pt>
                <c:pt idx="20586">
                  <c:v>0.91700000000000004</c:v>
                </c:pt>
                <c:pt idx="20587">
                  <c:v>0.91700000000000004</c:v>
                </c:pt>
                <c:pt idx="20588">
                  <c:v>0.91700000000000004</c:v>
                </c:pt>
                <c:pt idx="20589">
                  <c:v>0.91700000000000004</c:v>
                </c:pt>
                <c:pt idx="20590">
                  <c:v>0.91700000000000004</c:v>
                </c:pt>
                <c:pt idx="20591">
                  <c:v>0.91700000000000004</c:v>
                </c:pt>
                <c:pt idx="20592">
                  <c:v>0.91700000000000004</c:v>
                </c:pt>
                <c:pt idx="20593">
                  <c:v>0.91700000000000004</c:v>
                </c:pt>
                <c:pt idx="20594">
                  <c:v>0.91700000000000004</c:v>
                </c:pt>
                <c:pt idx="20595">
                  <c:v>0.91700000000000004</c:v>
                </c:pt>
                <c:pt idx="20596">
                  <c:v>0.91700000000000004</c:v>
                </c:pt>
                <c:pt idx="20597">
                  <c:v>0.91700000000000004</c:v>
                </c:pt>
                <c:pt idx="20598">
                  <c:v>0.91700000000000004</c:v>
                </c:pt>
                <c:pt idx="20599">
                  <c:v>0.91700000000000004</c:v>
                </c:pt>
                <c:pt idx="20600">
                  <c:v>0.91700000000000004</c:v>
                </c:pt>
                <c:pt idx="20601">
                  <c:v>0.91600000000000004</c:v>
                </c:pt>
                <c:pt idx="20602">
                  <c:v>0.91600000000000004</c:v>
                </c:pt>
                <c:pt idx="20603">
                  <c:v>0.91600000000000004</c:v>
                </c:pt>
                <c:pt idx="20604">
                  <c:v>0.91600000000000004</c:v>
                </c:pt>
                <c:pt idx="20605">
                  <c:v>0.91600000000000004</c:v>
                </c:pt>
                <c:pt idx="20606">
                  <c:v>0.91600000000000004</c:v>
                </c:pt>
                <c:pt idx="20607">
                  <c:v>0.91600000000000004</c:v>
                </c:pt>
                <c:pt idx="20608">
                  <c:v>0.91600000000000004</c:v>
                </c:pt>
                <c:pt idx="20609">
                  <c:v>0.91600000000000004</c:v>
                </c:pt>
                <c:pt idx="20610">
                  <c:v>0.91600000000000004</c:v>
                </c:pt>
                <c:pt idx="20611">
                  <c:v>0.91600000000000004</c:v>
                </c:pt>
                <c:pt idx="20612">
                  <c:v>0.91600000000000004</c:v>
                </c:pt>
                <c:pt idx="20613">
                  <c:v>0.91600000000000004</c:v>
                </c:pt>
                <c:pt idx="20614">
                  <c:v>0.91600000000000004</c:v>
                </c:pt>
                <c:pt idx="20615">
                  <c:v>0.91600000000000004</c:v>
                </c:pt>
                <c:pt idx="20616">
                  <c:v>0.91600000000000004</c:v>
                </c:pt>
                <c:pt idx="20617">
                  <c:v>0.91600000000000004</c:v>
                </c:pt>
                <c:pt idx="20618">
                  <c:v>0.91600000000000004</c:v>
                </c:pt>
                <c:pt idx="20619">
                  <c:v>0.91600000000000004</c:v>
                </c:pt>
                <c:pt idx="20620">
                  <c:v>0.91600000000000004</c:v>
                </c:pt>
                <c:pt idx="20621">
                  <c:v>0.91600000000000004</c:v>
                </c:pt>
                <c:pt idx="20622">
                  <c:v>0.91600000000000004</c:v>
                </c:pt>
                <c:pt idx="20623">
                  <c:v>0.91600000000000004</c:v>
                </c:pt>
                <c:pt idx="20624">
                  <c:v>0.91600000000000004</c:v>
                </c:pt>
                <c:pt idx="20625">
                  <c:v>0.91600000000000004</c:v>
                </c:pt>
                <c:pt idx="20626">
                  <c:v>0.91600000000000004</c:v>
                </c:pt>
                <c:pt idx="20627">
                  <c:v>0.91600000000000004</c:v>
                </c:pt>
                <c:pt idx="20628">
                  <c:v>0.91600000000000004</c:v>
                </c:pt>
                <c:pt idx="20629">
                  <c:v>0.91600000000000004</c:v>
                </c:pt>
                <c:pt idx="20630">
                  <c:v>0.91600000000000004</c:v>
                </c:pt>
                <c:pt idx="20631">
                  <c:v>0.91600000000000004</c:v>
                </c:pt>
                <c:pt idx="20632">
                  <c:v>0.91600000000000004</c:v>
                </c:pt>
                <c:pt idx="20633">
                  <c:v>0.91600000000000004</c:v>
                </c:pt>
                <c:pt idx="20634">
                  <c:v>0.91600000000000004</c:v>
                </c:pt>
                <c:pt idx="20635">
                  <c:v>0.91600000000000004</c:v>
                </c:pt>
                <c:pt idx="20636">
                  <c:v>0.91600000000000004</c:v>
                </c:pt>
                <c:pt idx="20637">
                  <c:v>0.91600000000000004</c:v>
                </c:pt>
                <c:pt idx="20638">
                  <c:v>0.91500000000000004</c:v>
                </c:pt>
                <c:pt idx="20639">
                  <c:v>0.91500000000000004</c:v>
                </c:pt>
                <c:pt idx="20640">
                  <c:v>0.91500000000000004</c:v>
                </c:pt>
                <c:pt idx="20641">
                  <c:v>0.91500000000000004</c:v>
                </c:pt>
                <c:pt idx="20642">
                  <c:v>0.91500000000000004</c:v>
                </c:pt>
                <c:pt idx="20643">
                  <c:v>0.91500000000000004</c:v>
                </c:pt>
                <c:pt idx="20644">
                  <c:v>0.91500000000000004</c:v>
                </c:pt>
                <c:pt idx="20645">
                  <c:v>0.91500000000000004</c:v>
                </c:pt>
                <c:pt idx="20646">
                  <c:v>0.91500000000000004</c:v>
                </c:pt>
                <c:pt idx="20647">
                  <c:v>0.91500000000000004</c:v>
                </c:pt>
                <c:pt idx="20648">
                  <c:v>0.91500000000000004</c:v>
                </c:pt>
                <c:pt idx="20649">
                  <c:v>0.91500000000000004</c:v>
                </c:pt>
                <c:pt idx="20650">
                  <c:v>0.91500000000000004</c:v>
                </c:pt>
                <c:pt idx="20651">
                  <c:v>0.91500000000000004</c:v>
                </c:pt>
                <c:pt idx="20652">
                  <c:v>0.91500000000000004</c:v>
                </c:pt>
                <c:pt idx="20653">
                  <c:v>0.91500000000000004</c:v>
                </c:pt>
                <c:pt idx="20654">
                  <c:v>0.91500000000000004</c:v>
                </c:pt>
                <c:pt idx="20655">
                  <c:v>0.91500000000000004</c:v>
                </c:pt>
                <c:pt idx="20656">
                  <c:v>0.91500000000000004</c:v>
                </c:pt>
                <c:pt idx="20657">
                  <c:v>0.91500000000000004</c:v>
                </c:pt>
                <c:pt idx="20658">
                  <c:v>0.91500000000000004</c:v>
                </c:pt>
                <c:pt idx="20659">
                  <c:v>0.91500000000000004</c:v>
                </c:pt>
                <c:pt idx="20660">
                  <c:v>0.91500000000000004</c:v>
                </c:pt>
                <c:pt idx="20661">
                  <c:v>0.91500000000000004</c:v>
                </c:pt>
                <c:pt idx="20662">
                  <c:v>0.91500000000000004</c:v>
                </c:pt>
                <c:pt idx="20663">
                  <c:v>0.91500000000000004</c:v>
                </c:pt>
                <c:pt idx="20664">
                  <c:v>0.91500000000000004</c:v>
                </c:pt>
                <c:pt idx="20665">
                  <c:v>0.91500000000000004</c:v>
                </c:pt>
                <c:pt idx="20666">
                  <c:v>0.91500000000000004</c:v>
                </c:pt>
                <c:pt idx="20667">
                  <c:v>0.91500000000000004</c:v>
                </c:pt>
                <c:pt idx="20668">
                  <c:v>0.91500000000000004</c:v>
                </c:pt>
                <c:pt idx="20669">
                  <c:v>0.91500000000000004</c:v>
                </c:pt>
                <c:pt idx="20670">
                  <c:v>0.91400000000000003</c:v>
                </c:pt>
                <c:pt idx="20671">
                  <c:v>0.91400000000000003</c:v>
                </c:pt>
                <c:pt idx="20672">
                  <c:v>0.91400000000000003</c:v>
                </c:pt>
                <c:pt idx="20673">
                  <c:v>0.91400000000000003</c:v>
                </c:pt>
                <c:pt idx="20674">
                  <c:v>0.91400000000000003</c:v>
                </c:pt>
                <c:pt idx="20675">
                  <c:v>0.91400000000000003</c:v>
                </c:pt>
                <c:pt idx="20676">
                  <c:v>0.91400000000000003</c:v>
                </c:pt>
                <c:pt idx="20677">
                  <c:v>0.91400000000000003</c:v>
                </c:pt>
                <c:pt idx="20678">
                  <c:v>0.91400000000000003</c:v>
                </c:pt>
                <c:pt idx="20679">
                  <c:v>0.91400000000000003</c:v>
                </c:pt>
                <c:pt idx="20680">
                  <c:v>0.91400000000000003</c:v>
                </c:pt>
                <c:pt idx="20681">
                  <c:v>0.91400000000000003</c:v>
                </c:pt>
                <c:pt idx="20682">
                  <c:v>0.91400000000000003</c:v>
                </c:pt>
                <c:pt idx="20683">
                  <c:v>0.91400000000000003</c:v>
                </c:pt>
                <c:pt idx="20684">
                  <c:v>0.91400000000000003</c:v>
                </c:pt>
                <c:pt idx="20685">
                  <c:v>0.91400000000000003</c:v>
                </c:pt>
                <c:pt idx="20686">
                  <c:v>0.91400000000000003</c:v>
                </c:pt>
                <c:pt idx="20687">
                  <c:v>0.91400000000000003</c:v>
                </c:pt>
                <c:pt idx="20688">
                  <c:v>0.91400000000000003</c:v>
                </c:pt>
                <c:pt idx="20689">
                  <c:v>0.91400000000000003</c:v>
                </c:pt>
                <c:pt idx="20690">
                  <c:v>0.91400000000000003</c:v>
                </c:pt>
                <c:pt idx="20691">
                  <c:v>0.91400000000000003</c:v>
                </c:pt>
                <c:pt idx="20692">
                  <c:v>0.91400000000000003</c:v>
                </c:pt>
                <c:pt idx="20693">
                  <c:v>0.91400000000000003</c:v>
                </c:pt>
                <c:pt idx="20694">
                  <c:v>0.91400000000000003</c:v>
                </c:pt>
                <c:pt idx="20695">
                  <c:v>0.91400000000000003</c:v>
                </c:pt>
                <c:pt idx="20696">
                  <c:v>0.91400000000000003</c:v>
                </c:pt>
                <c:pt idx="20697">
                  <c:v>0.91400000000000003</c:v>
                </c:pt>
                <c:pt idx="20698">
                  <c:v>0.91400000000000003</c:v>
                </c:pt>
                <c:pt idx="20699">
                  <c:v>0.91400000000000003</c:v>
                </c:pt>
                <c:pt idx="20700">
                  <c:v>0.91400000000000003</c:v>
                </c:pt>
                <c:pt idx="20701">
                  <c:v>0.91300000000000003</c:v>
                </c:pt>
                <c:pt idx="20702">
                  <c:v>0.91300000000000003</c:v>
                </c:pt>
                <c:pt idx="20703">
                  <c:v>0.91300000000000003</c:v>
                </c:pt>
                <c:pt idx="20704">
                  <c:v>0.91300000000000003</c:v>
                </c:pt>
                <c:pt idx="20705">
                  <c:v>0.91300000000000003</c:v>
                </c:pt>
                <c:pt idx="20706">
                  <c:v>0.91300000000000003</c:v>
                </c:pt>
                <c:pt idx="20707">
                  <c:v>0.91300000000000003</c:v>
                </c:pt>
                <c:pt idx="20708">
                  <c:v>0.91300000000000003</c:v>
                </c:pt>
                <c:pt idx="20709">
                  <c:v>0.91300000000000003</c:v>
                </c:pt>
                <c:pt idx="20710">
                  <c:v>0.91300000000000003</c:v>
                </c:pt>
                <c:pt idx="20711">
                  <c:v>0.91300000000000003</c:v>
                </c:pt>
                <c:pt idx="20712">
                  <c:v>0.91300000000000003</c:v>
                </c:pt>
                <c:pt idx="20713">
                  <c:v>0.91300000000000003</c:v>
                </c:pt>
                <c:pt idx="20714">
                  <c:v>0.91300000000000003</c:v>
                </c:pt>
                <c:pt idx="20715">
                  <c:v>0.91300000000000003</c:v>
                </c:pt>
                <c:pt idx="20716">
                  <c:v>0.91300000000000003</c:v>
                </c:pt>
                <c:pt idx="20717">
                  <c:v>0.91300000000000003</c:v>
                </c:pt>
                <c:pt idx="20718">
                  <c:v>0.91300000000000003</c:v>
                </c:pt>
                <c:pt idx="20719">
                  <c:v>0.91300000000000003</c:v>
                </c:pt>
                <c:pt idx="20720">
                  <c:v>0.91300000000000003</c:v>
                </c:pt>
                <c:pt idx="20721">
                  <c:v>0.91300000000000003</c:v>
                </c:pt>
                <c:pt idx="20722">
                  <c:v>0.91300000000000003</c:v>
                </c:pt>
                <c:pt idx="20723">
                  <c:v>0.91300000000000003</c:v>
                </c:pt>
                <c:pt idx="20724">
                  <c:v>0.91300000000000003</c:v>
                </c:pt>
                <c:pt idx="20725">
                  <c:v>0.91300000000000003</c:v>
                </c:pt>
                <c:pt idx="20726">
                  <c:v>0.91300000000000003</c:v>
                </c:pt>
                <c:pt idx="20727">
                  <c:v>0.91300000000000003</c:v>
                </c:pt>
                <c:pt idx="20728">
                  <c:v>0.91300000000000003</c:v>
                </c:pt>
                <c:pt idx="20729">
                  <c:v>0.91300000000000003</c:v>
                </c:pt>
                <c:pt idx="20730">
                  <c:v>0.91300000000000003</c:v>
                </c:pt>
                <c:pt idx="20731">
                  <c:v>0.91300000000000003</c:v>
                </c:pt>
                <c:pt idx="20732">
                  <c:v>0.91300000000000003</c:v>
                </c:pt>
                <c:pt idx="20733">
                  <c:v>0.91200000000000003</c:v>
                </c:pt>
                <c:pt idx="20734">
                  <c:v>0.91200000000000003</c:v>
                </c:pt>
                <c:pt idx="20735">
                  <c:v>0.91200000000000003</c:v>
                </c:pt>
                <c:pt idx="20736">
                  <c:v>0.91200000000000003</c:v>
                </c:pt>
                <c:pt idx="20737">
                  <c:v>0.91200000000000003</c:v>
                </c:pt>
                <c:pt idx="20738">
                  <c:v>0.91200000000000003</c:v>
                </c:pt>
                <c:pt idx="20739">
                  <c:v>0.91200000000000003</c:v>
                </c:pt>
                <c:pt idx="20740">
                  <c:v>0.91200000000000003</c:v>
                </c:pt>
                <c:pt idx="20741">
                  <c:v>0.91200000000000003</c:v>
                </c:pt>
                <c:pt idx="20742">
                  <c:v>0.91200000000000003</c:v>
                </c:pt>
                <c:pt idx="20743">
                  <c:v>0.91200000000000003</c:v>
                </c:pt>
                <c:pt idx="20744">
                  <c:v>0.91200000000000003</c:v>
                </c:pt>
                <c:pt idx="20745">
                  <c:v>0.91200000000000003</c:v>
                </c:pt>
                <c:pt idx="20746">
                  <c:v>0.91200000000000003</c:v>
                </c:pt>
                <c:pt idx="20747">
                  <c:v>0.91200000000000003</c:v>
                </c:pt>
                <c:pt idx="20748">
                  <c:v>0.91200000000000003</c:v>
                </c:pt>
                <c:pt idx="20749">
                  <c:v>0.91200000000000003</c:v>
                </c:pt>
                <c:pt idx="20750">
                  <c:v>0.91200000000000003</c:v>
                </c:pt>
                <c:pt idx="20751">
                  <c:v>0.91200000000000003</c:v>
                </c:pt>
                <c:pt idx="20752">
                  <c:v>0.91200000000000003</c:v>
                </c:pt>
                <c:pt idx="20753">
                  <c:v>0.91200000000000003</c:v>
                </c:pt>
                <c:pt idx="20754">
                  <c:v>0.91200000000000003</c:v>
                </c:pt>
                <c:pt idx="20755">
                  <c:v>0.91200000000000003</c:v>
                </c:pt>
                <c:pt idx="20756">
                  <c:v>0.91200000000000003</c:v>
                </c:pt>
                <c:pt idx="20757">
                  <c:v>0.91200000000000003</c:v>
                </c:pt>
                <c:pt idx="20758">
                  <c:v>0.91200000000000003</c:v>
                </c:pt>
                <c:pt idx="20759">
                  <c:v>0.91200000000000003</c:v>
                </c:pt>
                <c:pt idx="20760">
                  <c:v>0.91200000000000003</c:v>
                </c:pt>
                <c:pt idx="20761">
                  <c:v>0.91200000000000003</c:v>
                </c:pt>
                <c:pt idx="20762">
                  <c:v>0.91200000000000003</c:v>
                </c:pt>
                <c:pt idx="20763">
                  <c:v>0.91200000000000003</c:v>
                </c:pt>
                <c:pt idx="20764">
                  <c:v>0.91200000000000003</c:v>
                </c:pt>
                <c:pt idx="20765">
                  <c:v>0.91200000000000003</c:v>
                </c:pt>
                <c:pt idx="20766">
                  <c:v>0.91200000000000003</c:v>
                </c:pt>
                <c:pt idx="20767">
                  <c:v>0.91200000000000003</c:v>
                </c:pt>
                <c:pt idx="20768">
                  <c:v>0.91200000000000003</c:v>
                </c:pt>
                <c:pt idx="20769">
                  <c:v>0.91200000000000003</c:v>
                </c:pt>
                <c:pt idx="20770">
                  <c:v>0.91200000000000003</c:v>
                </c:pt>
                <c:pt idx="20771">
                  <c:v>0.91200000000000003</c:v>
                </c:pt>
                <c:pt idx="20772">
                  <c:v>0.91100000000000003</c:v>
                </c:pt>
                <c:pt idx="20773">
                  <c:v>0.91100000000000003</c:v>
                </c:pt>
                <c:pt idx="20774">
                  <c:v>0.91100000000000003</c:v>
                </c:pt>
                <c:pt idx="20775">
                  <c:v>0.91100000000000003</c:v>
                </c:pt>
                <c:pt idx="20776">
                  <c:v>0.91100000000000003</c:v>
                </c:pt>
                <c:pt idx="20777">
                  <c:v>0.91100000000000003</c:v>
                </c:pt>
                <c:pt idx="20778">
                  <c:v>0.91100000000000003</c:v>
                </c:pt>
                <c:pt idx="20779">
                  <c:v>0.91100000000000003</c:v>
                </c:pt>
                <c:pt idx="20780">
                  <c:v>0.91100000000000003</c:v>
                </c:pt>
                <c:pt idx="20781">
                  <c:v>0.91100000000000003</c:v>
                </c:pt>
                <c:pt idx="20782">
                  <c:v>0.91100000000000003</c:v>
                </c:pt>
                <c:pt idx="20783">
                  <c:v>0.91100000000000003</c:v>
                </c:pt>
                <c:pt idx="20784">
                  <c:v>0.91100000000000003</c:v>
                </c:pt>
                <c:pt idx="20785">
                  <c:v>0.91100000000000003</c:v>
                </c:pt>
                <c:pt idx="20786">
                  <c:v>0.91100000000000003</c:v>
                </c:pt>
                <c:pt idx="20787">
                  <c:v>0.91100000000000003</c:v>
                </c:pt>
                <c:pt idx="20788">
                  <c:v>0.91100000000000003</c:v>
                </c:pt>
                <c:pt idx="20789">
                  <c:v>0.91100000000000003</c:v>
                </c:pt>
                <c:pt idx="20790">
                  <c:v>0.91100000000000003</c:v>
                </c:pt>
                <c:pt idx="20791">
                  <c:v>0.91100000000000003</c:v>
                </c:pt>
                <c:pt idx="20792">
                  <c:v>0.91100000000000003</c:v>
                </c:pt>
                <c:pt idx="20793">
                  <c:v>0.91100000000000003</c:v>
                </c:pt>
                <c:pt idx="20794">
                  <c:v>0.91100000000000003</c:v>
                </c:pt>
                <c:pt idx="20795">
                  <c:v>0.91100000000000003</c:v>
                </c:pt>
                <c:pt idx="20796">
                  <c:v>0.91100000000000003</c:v>
                </c:pt>
                <c:pt idx="20797">
                  <c:v>0.91100000000000003</c:v>
                </c:pt>
                <c:pt idx="20798">
                  <c:v>0.91100000000000003</c:v>
                </c:pt>
                <c:pt idx="20799">
                  <c:v>0.91100000000000003</c:v>
                </c:pt>
                <c:pt idx="20800">
                  <c:v>0.91</c:v>
                </c:pt>
                <c:pt idx="20801">
                  <c:v>0.91</c:v>
                </c:pt>
                <c:pt idx="20802">
                  <c:v>0.91</c:v>
                </c:pt>
                <c:pt idx="20803">
                  <c:v>0.91</c:v>
                </c:pt>
                <c:pt idx="20804">
                  <c:v>0.91</c:v>
                </c:pt>
                <c:pt idx="20805">
                  <c:v>0.91</c:v>
                </c:pt>
                <c:pt idx="20806">
                  <c:v>0.91</c:v>
                </c:pt>
                <c:pt idx="20807">
                  <c:v>0.91</c:v>
                </c:pt>
                <c:pt idx="20808">
                  <c:v>0.91</c:v>
                </c:pt>
                <c:pt idx="20809">
                  <c:v>0.91</c:v>
                </c:pt>
                <c:pt idx="20810">
                  <c:v>0.91</c:v>
                </c:pt>
                <c:pt idx="20811">
                  <c:v>0.91</c:v>
                </c:pt>
                <c:pt idx="20812">
                  <c:v>0.91</c:v>
                </c:pt>
                <c:pt idx="20813">
                  <c:v>0.91</c:v>
                </c:pt>
                <c:pt idx="20814">
                  <c:v>0.91</c:v>
                </c:pt>
                <c:pt idx="20815">
                  <c:v>0.91</c:v>
                </c:pt>
                <c:pt idx="20816">
                  <c:v>0.91</c:v>
                </c:pt>
                <c:pt idx="20817">
                  <c:v>0.91</c:v>
                </c:pt>
                <c:pt idx="20818">
                  <c:v>0.91</c:v>
                </c:pt>
                <c:pt idx="20819">
                  <c:v>0.91</c:v>
                </c:pt>
                <c:pt idx="20820">
                  <c:v>0.91</c:v>
                </c:pt>
                <c:pt idx="20821">
                  <c:v>0.91</c:v>
                </c:pt>
                <c:pt idx="20822">
                  <c:v>0.91</c:v>
                </c:pt>
                <c:pt idx="20823">
                  <c:v>0.91</c:v>
                </c:pt>
                <c:pt idx="20824">
                  <c:v>0.91</c:v>
                </c:pt>
                <c:pt idx="20825">
                  <c:v>0.91</c:v>
                </c:pt>
                <c:pt idx="20826">
                  <c:v>0.91</c:v>
                </c:pt>
                <c:pt idx="20827">
                  <c:v>0.91</c:v>
                </c:pt>
                <c:pt idx="20828">
                  <c:v>0.91</c:v>
                </c:pt>
                <c:pt idx="20829">
                  <c:v>0.91</c:v>
                </c:pt>
                <c:pt idx="20830">
                  <c:v>0.91</c:v>
                </c:pt>
                <c:pt idx="20831">
                  <c:v>0.91</c:v>
                </c:pt>
                <c:pt idx="20832">
                  <c:v>0.90900000000000003</c:v>
                </c:pt>
                <c:pt idx="20833">
                  <c:v>0.90900000000000003</c:v>
                </c:pt>
                <c:pt idx="20834">
                  <c:v>0.90900000000000003</c:v>
                </c:pt>
                <c:pt idx="20835">
                  <c:v>0.90900000000000003</c:v>
                </c:pt>
                <c:pt idx="20836">
                  <c:v>0.90900000000000003</c:v>
                </c:pt>
                <c:pt idx="20837">
                  <c:v>0.90900000000000003</c:v>
                </c:pt>
                <c:pt idx="20838">
                  <c:v>0.90900000000000003</c:v>
                </c:pt>
                <c:pt idx="20839">
                  <c:v>0.90900000000000003</c:v>
                </c:pt>
                <c:pt idx="20840">
                  <c:v>0.90900000000000003</c:v>
                </c:pt>
                <c:pt idx="20841">
                  <c:v>0.90900000000000003</c:v>
                </c:pt>
                <c:pt idx="20842">
                  <c:v>0.90900000000000003</c:v>
                </c:pt>
                <c:pt idx="20843">
                  <c:v>0.90900000000000003</c:v>
                </c:pt>
                <c:pt idx="20844">
                  <c:v>0.90900000000000003</c:v>
                </c:pt>
                <c:pt idx="20845">
                  <c:v>0.90900000000000003</c:v>
                </c:pt>
                <c:pt idx="20846">
                  <c:v>0.90900000000000003</c:v>
                </c:pt>
                <c:pt idx="20847">
                  <c:v>0.90900000000000003</c:v>
                </c:pt>
                <c:pt idx="20848">
                  <c:v>0.90900000000000003</c:v>
                </c:pt>
                <c:pt idx="20849">
                  <c:v>0.90900000000000003</c:v>
                </c:pt>
                <c:pt idx="20850">
                  <c:v>0.90900000000000003</c:v>
                </c:pt>
                <c:pt idx="20851">
                  <c:v>0.90900000000000003</c:v>
                </c:pt>
                <c:pt idx="20852">
                  <c:v>0.90900000000000003</c:v>
                </c:pt>
                <c:pt idx="20853">
                  <c:v>0.90900000000000003</c:v>
                </c:pt>
                <c:pt idx="20854">
                  <c:v>0.90900000000000003</c:v>
                </c:pt>
                <c:pt idx="20855">
                  <c:v>0.90900000000000003</c:v>
                </c:pt>
                <c:pt idx="20856">
                  <c:v>0.90900000000000003</c:v>
                </c:pt>
                <c:pt idx="20857">
                  <c:v>0.90900000000000003</c:v>
                </c:pt>
                <c:pt idx="20858">
                  <c:v>0.90900000000000003</c:v>
                </c:pt>
                <c:pt idx="20859">
                  <c:v>0.90900000000000003</c:v>
                </c:pt>
                <c:pt idx="20860">
                  <c:v>0.90900000000000003</c:v>
                </c:pt>
                <c:pt idx="20861">
                  <c:v>0.90900000000000003</c:v>
                </c:pt>
                <c:pt idx="20862">
                  <c:v>0.90900000000000003</c:v>
                </c:pt>
                <c:pt idx="20863">
                  <c:v>0.90900000000000003</c:v>
                </c:pt>
                <c:pt idx="20864">
                  <c:v>0.90900000000000003</c:v>
                </c:pt>
                <c:pt idx="20865">
                  <c:v>0.90900000000000003</c:v>
                </c:pt>
                <c:pt idx="20866">
                  <c:v>0.90900000000000003</c:v>
                </c:pt>
                <c:pt idx="20867">
                  <c:v>0.90800000000000003</c:v>
                </c:pt>
                <c:pt idx="20868">
                  <c:v>0.90800000000000003</c:v>
                </c:pt>
                <c:pt idx="20869">
                  <c:v>0.90800000000000003</c:v>
                </c:pt>
                <c:pt idx="20870">
                  <c:v>0.90800000000000003</c:v>
                </c:pt>
                <c:pt idx="20871">
                  <c:v>0.90800000000000003</c:v>
                </c:pt>
                <c:pt idx="20872">
                  <c:v>0.90800000000000003</c:v>
                </c:pt>
                <c:pt idx="20873">
                  <c:v>0.90800000000000003</c:v>
                </c:pt>
                <c:pt idx="20874">
                  <c:v>0.90800000000000003</c:v>
                </c:pt>
                <c:pt idx="20875">
                  <c:v>0.90800000000000003</c:v>
                </c:pt>
                <c:pt idx="20876">
                  <c:v>0.90800000000000003</c:v>
                </c:pt>
                <c:pt idx="20877">
                  <c:v>0.90800000000000003</c:v>
                </c:pt>
                <c:pt idx="20878">
                  <c:v>0.90800000000000003</c:v>
                </c:pt>
                <c:pt idx="20879">
                  <c:v>0.90800000000000003</c:v>
                </c:pt>
                <c:pt idx="20880">
                  <c:v>0.90800000000000003</c:v>
                </c:pt>
                <c:pt idx="20881">
                  <c:v>0.90800000000000003</c:v>
                </c:pt>
                <c:pt idx="20882">
                  <c:v>0.90800000000000003</c:v>
                </c:pt>
                <c:pt idx="20883">
                  <c:v>0.90800000000000003</c:v>
                </c:pt>
                <c:pt idx="20884">
                  <c:v>0.90800000000000003</c:v>
                </c:pt>
                <c:pt idx="20885">
                  <c:v>0.90800000000000003</c:v>
                </c:pt>
                <c:pt idx="20886">
                  <c:v>0.90800000000000003</c:v>
                </c:pt>
                <c:pt idx="20887">
                  <c:v>0.90800000000000003</c:v>
                </c:pt>
                <c:pt idx="20888">
                  <c:v>0.90800000000000003</c:v>
                </c:pt>
                <c:pt idx="20889">
                  <c:v>0.90800000000000003</c:v>
                </c:pt>
                <c:pt idx="20890">
                  <c:v>0.90800000000000003</c:v>
                </c:pt>
                <c:pt idx="20891">
                  <c:v>0.90800000000000003</c:v>
                </c:pt>
                <c:pt idx="20892">
                  <c:v>0.90800000000000003</c:v>
                </c:pt>
                <c:pt idx="20893">
                  <c:v>0.90800000000000003</c:v>
                </c:pt>
                <c:pt idx="20894">
                  <c:v>0.90800000000000003</c:v>
                </c:pt>
                <c:pt idx="20895">
                  <c:v>0.90800000000000003</c:v>
                </c:pt>
                <c:pt idx="20896">
                  <c:v>0.90800000000000003</c:v>
                </c:pt>
                <c:pt idx="20897">
                  <c:v>0.90800000000000003</c:v>
                </c:pt>
                <c:pt idx="20898">
                  <c:v>0.90800000000000003</c:v>
                </c:pt>
                <c:pt idx="20899">
                  <c:v>0.90800000000000003</c:v>
                </c:pt>
                <c:pt idx="20900">
                  <c:v>0.90800000000000003</c:v>
                </c:pt>
                <c:pt idx="20901">
                  <c:v>0.90800000000000003</c:v>
                </c:pt>
                <c:pt idx="20902">
                  <c:v>0.90800000000000003</c:v>
                </c:pt>
                <c:pt idx="20903">
                  <c:v>0.90800000000000003</c:v>
                </c:pt>
                <c:pt idx="20904">
                  <c:v>0.90800000000000003</c:v>
                </c:pt>
                <c:pt idx="20905">
                  <c:v>0.90800000000000003</c:v>
                </c:pt>
                <c:pt idx="20906">
                  <c:v>0.90800000000000003</c:v>
                </c:pt>
                <c:pt idx="20907">
                  <c:v>0.90700000000000003</c:v>
                </c:pt>
                <c:pt idx="20908">
                  <c:v>0.90700000000000003</c:v>
                </c:pt>
                <c:pt idx="20909">
                  <c:v>0.90700000000000003</c:v>
                </c:pt>
                <c:pt idx="20910">
                  <c:v>0.90700000000000003</c:v>
                </c:pt>
                <c:pt idx="20911">
                  <c:v>0.90700000000000003</c:v>
                </c:pt>
                <c:pt idx="20912">
                  <c:v>0.90700000000000003</c:v>
                </c:pt>
                <c:pt idx="20913">
                  <c:v>0.90700000000000003</c:v>
                </c:pt>
                <c:pt idx="20914">
                  <c:v>0.90700000000000003</c:v>
                </c:pt>
                <c:pt idx="20915">
                  <c:v>0.90700000000000003</c:v>
                </c:pt>
                <c:pt idx="20916">
                  <c:v>0.90700000000000003</c:v>
                </c:pt>
                <c:pt idx="20917">
                  <c:v>0.90700000000000003</c:v>
                </c:pt>
                <c:pt idx="20918">
                  <c:v>0.90700000000000003</c:v>
                </c:pt>
                <c:pt idx="20919">
                  <c:v>0.90700000000000003</c:v>
                </c:pt>
                <c:pt idx="20920">
                  <c:v>0.90700000000000003</c:v>
                </c:pt>
                <c:pt idx="20921">
                  <c:v>0.90700000000000003</c:v>
                </c:pt>
                <c:pt idx="20922">
                  <c:v>0.90700000000000003</c:v>
                </c:pt>
                <c:pt idx="20923">
                  <c:v>0.90700000000000003</c:v>
                </c:pt>
                <c:pt idx="20924">
                  <c:v>0.90700000000000003</c:v>
                </c:pt>
                <c:pt idx="20925">
                  <c:v>0.90700000000000003</c:v>
                </c:pt>
                <c:pt idx="20926">
                  <c:v>0.90700000000000003</c:v>
                </c:pt>
                <c:pt idx="20927">
                  <c:v>0.90700000000000003</c:v>
                </c:pt>
                <c:pt idx="20928">
                  <c:v>0.90700000000000003</c:v>
                </c:pt>
                <c:pt idx="20929">
                  <c:v>0.90700000000000003</c:v>
                </c:pt>
                <c:pt idx="20930">
                  <c:v>0.90700000000000003</c:v>
                </c:pt>
                <c:pt idx="20931">
                  <c:v>0.90700000000000003</c:v>
                </c:pt>
                <c:pt idx="20932">
                  <c:v>0.90700000000000003</c:v>
                </c:pt>
                <c:pt idx="20933">
                  <c:v>0.90700000000000003</c:v>
                </c:pt>
                <c:pt idx="20934">
                  <c:v>0.90700000000000003</c:v>
                </c:pt>
                <c:pt idx="20935">
                  <c:v>0.90700000000000003</c:v>
                </c:pt>
                <c:pt idx="20936">
                  <c:v>0.90700000000000003</c:v>
                </c:pt>
                <c:pt idx="20937">
                  <c:v>0.90700000000000003</c:v>
                </c:pt>
                <c:pt idx="20938">
                  <c:v>0.90700000000000003</c:v>
                </c:pt>
                <c:pt idx="20939">
                  <c:v>0.90700000000000003</c:v>
                </c:pt>
                <c:pt idx="20940">
                  <c:v>0.90700000000000003</c:v>
                </c:pt>
                <c:pt idx="20941">
                  <c:v>0.90700000000000003</c:v>
                </c:pt>
                <c:pt idx="20942">
                  <c:v>0.90700000000000003</c:v>
                </c:pt>
                <c:pt idx="20943">
                  <c:v>0.90600000000000003</c:v>
                </c:pt>
                <c:pt idx="20944">
                  <c:v>0.90600000000000003</c:v>
                </c:pt>
                <c:pt idx="20945">
                  <c:v>0.90600000000000003</c:v>
                </c:pt>
                <c:pt idx="20946">
                  <c:v>0.90600000000000003</c:v>
                </c:pt>
                <c:pt idx="20947">
                  <c:v>0.90600000000000003</c:v>
                </c:pt>
                <c:pt idx="20948">
                  <c:v>0.90600000000000003</c:v>
                </c:pt>
                <c:pt idx="20949">
                  <c:v>0.90600000000000003</c:v>
                </c:pt>
                <c:pt idx="20950">
                  <c:v>0.90600000000000003</c:v>
                </c:pt>
                <c:pt idx="20951">
                  <c:v>0.90600000000000003</c:v>
                </c:pt>
                <c:pt idx="20952">
                  <c:v>0.90600000000000003</c:v>
                </c:pt>
                <c:pt idx="20953">
                  <c:v>0.90600000000000003</c:v>
                </c:pt>
                <c:pt idx="20954">
                  <c:v>0.90600000000000003</c:v>
                </c:pt>
                <c:pt idx="20955">
                  <c:v>0.90600000000000003</c:v>
                </c:pt>
                <c:pt idx="20956">
                  <c:v>0.90600000000000003</c:v>
                </c:pt>
                <c:pt idx="20957">
                  <c:v>0.90600000000000003</c:v>
                </c:pt>
                <c:pt idx="20958">
                  <c:v>0.90600000000000003</c:v>
                </c:pt>
                <c:pt idx="20959">
                  <c:v>0.90600000000000003</c:v>
                </c:pt>
                <c:pt idx="20960">
                  <c:v>0.90600000000000003</c:v>
                </c:pt>
                <c:pt idx="20961">
                  <c:v>0.90600000000000003</c:v>
                </c:pt>
                <c:pt idx="20962">
                  <c:v>0.90600000000000003</c:v>
                </c:pt>
                <c:pt idx="20963">
                  <c:v>0.90600000000000003</c:v>
                </c:pt>
                <c:pt idx="20964">
                  <c:v>0.90600000000000003</c:v>
                </c:pt>
                <c:pt idx="20965">
                  <c:v>0.90600000000000003</c:v>
                </c:pt>
                <c:pt idx="20966">
                  <c:v>0.90600000000000003</c:v>
                </c:pt>
                <c:pt idx="20967">
                  <c:v>0.90600000000000003</c:v>
                </c:pt>
                <c:pt idx="20968">
                  <c:v>0.90600000000000003</c:v>
                </c:pt>
                <c:pt idx="20969">
                  <c:v>0.90600000000000003</c:v>
                </c:pt>
                <c:pt idx="20970">
                  <c:v>0.90600000000000003</c:v>
                </c:pt>
                <c:pt idx="20971">
                  <c:v>0.90600000000000003</c:v>
                </c:pt>
                <c:pt idx="20972">
                  <c:v>0.90600000000000003</c:v>
                </c:pt>
                <c:pt idx="20973">
                  <c:v>0.90600000000000003</c:v>
                </c:pt>
                <c:pt idx="20974">
                  <c:v>0.90500000000000003</c:v>
                </c:pt>
                <c:pt idx="20975">
                  <c:v>0.90500000000000003</c:v>
                </c:pt>
                <c:pt idx="20976">
                  <c:v>0.90500000000000003</c:v>
                </c:pt>
                <c:pt idx="20977">
                  <c:v>0.90500000000000003</c:v>
                </c:pt>
                <c:pt idx="20978">
                  <c:v>0.90500000000000003</c:v>
                </c:pt>
                <c:pt idx="20979">
                  <c:v>0.90500000000000003</c:v>
                </c:pt>
                <c:pt idx="20980">
                  <c:v>0.90500000000000003</c:v>
                </c:pt>
                <c:pt idx="20981">
                  <c:v>0.90500000000000003</c:v>
                </c:pt>
                <c:pt idx="20982">
                  <c:v>0.90500000000000003</c:v>
                </c:pt>
                <c:pt idx="20983">
                  <c:v>0.90500000000000003</c:v>
                </c:pt>
                <c:pt idx="20984">
                  <c:v>0.90500000000000003</c:v>
                </c:pt>
                <c:pt idx="20985">
                  <c:v>0.90500000000000003</c:v>
                </c:pt>
                <c:pt idx="20986">
                  <c:v>0.90500000000000003</c:v>
                </c:pt>
                <c:pt idx="20987">
                  <c:v>0.90500000000000003</c:v>
                </c:pt>
                <c:pt idx="20988">
                  <c:v>0.90500000000000003</c:v>
                </c:pt>
                <c:pt idx="20989">
                  <c:v>0.90500000000000003</c:v>
                </c:pt>
                <c:pt idx="20990">
                  <c:v>0.90500000000000003</c:v>
                </c:pt>
                <c:pt idx="20991">
                  <c:v>0.90500000000000003</c:v>
                </c:pt>
                <c:pt idx="20992">
                  <c:v>0.90500000000000003</c:v>
                </c:pt>
                <c:pt idx="20993">
                  <c:v>0.90500000000000003</c:v>
                </c:pt>
                <c:pt idx="20994">
                  <c:v>0.90500000000000003</c:v>
                </c:pt>
                <c:pt idx="20995">
                  <c:v>0.90500000000000003</c:v>
                </c:pt>
                <c:pt idx="20996">
                  <c:v>0.90500000000000003</c:v>
                </c:pt>
                <c:pt idx="20997">
                  <c:v>0.90500000000000003</c:v>
                </c:pt>
                <c:pt idx="20998">
                  <c:v>0.90500000000000003</c:v>
                </c:pt>
                <c:pt idx="20999">
                  <c:v>0.90500000000000003</c:v>
                </c:pt>
                <c:pt idx="21000">
                  <c:v>0.90500000000000003</c:v>
                </c:pt>
                <c:pt idx="21001">
                  <c:v>0.90500000000000003</c:v>
                </c:pt>
                <c:pt idx="21002">
                  <c:v>0.90500000000000003</c:v>
                </c:pt>
                <c:pt idx="21003">
                  <c:v>0.90500000000000003</c:v>
                </c:pt>
                <c:pt idx="21004">
                  <c:v>0.90500000000000003</c:v>
                </c:pt>
                <c:pt idx="21005">
                  <c:v>0.90500000000000003</c:v>
                </c:pt>
                <c:pt idx="21006">
                  <c:v>0.90400000000000003</c:v>
                </c:pt>
                <c:pt idx="21007">
                  <c:v>0.90400000000000003</c:v>
                </c:pt>
                <c:pt idx="21008">
                  <c:v>0.90400000000000003</c:v>
                </c:pt>
                <c:pt idx="21009">
                  <c:v>0.90400000000000003</c:v>
                </c:pt>
                <c:pt idx="21010">
                  <c:v>0.90400000000000003</c:v>
                </c:pt>
                <c:pt idx="21011">
                  <c:v>0.90400000000000003</c:v>
                </c:pt>
                <c:pt idx="21012">
                  <c:v>0.90400000000000003</c:v>
                </c:pt>
                <c:pt idx="21013">
                  <c:v>0.90400000000000003</c:v>
                </c:pt>
                <c:pt idx="21014">
                  <c:v>0.90400000000000003</c:v>
                </c:pt>
                <c:pt idx="21015">
                  <c:v>0.90400000000000003</c:v>
                </c:pt>
                <c:pt idx="21016">
                  <c:v>0.90400000000000003</c:v>
                </c:pt>
                <c:pt idx="21017">
                  <c:v>0.90400000000000003</c:v>
                </c:pt>
                <c:pt idx="21018">
                  <c:v>0.90400000000000003</c:v>
                </c:pt>
                <c:pt idx="21019">
                  <c:v>0.90400000000000003</c:v>
                </c:pt>
                <c:pt idx="21020">
                  <c:v>0.90400000000000003</c:v>
                </c:pt>
                <c:pt idx="21021">
                  <c:v>0.90400000000000003</c:v>
                </c:pt>
                <c:pt idx="21022">
                  <c:v>0.90400000000000003</c:v>
                </c:pt>
                <c:pt idx="21023">
                  <c:v>0.90400000000000003</c:v>
                </c:pt>
                <c:pt idx="21024">
                  <c:v>0.90400000000000003</c:v>
                </c:pt>
                <c:pt idx="21025">
                  <c:v>0.90400000000000003</c:v>
                </c:pt>
                <c:pt idx="21026">
                  <c:v>0.90400000000000003</c:v>
                </c:pt>
                <c:pt idx="21027">
                  <c:v>0.90400000000000003</c:v>
                </c:pt>
                <c:pt idx="21028">
                  <c:v>0.90400000000000003</c:v>
                </c:pt>
                <c:pt idx="21029">
                  <c:v>0.90400000000000003</c:v>
                </c:pt>
                <c:pt idx="21030">
                  <c:v>0.90400000000000003</c:v>
                </c:pt>
                <c:pt idx="21031">
                  <c:v>0.90400000000000003</c:v>
                </c:pt>
                <c:pt idx="21032">
                  <c:v>0.90400000000000003</c:v>
                </c:pt>
                <c:pt idx="21033">
                  <c:v>0.90400000000000003</c:v>
                </c:pt>
                <c:pt idx="21034">
                  <c:v>0.90400000000000003</c:v>
                </c:pt>
                <c:pt idx="21035">
                  <c:v>0.90300000000000002</c:v>
                </c:pt>
                <c:pt idx="21036">
                  <c:v>0.90300000000000002</c:v>
                </c:pt>
                <c:pt idx="21037">
                  <c:v>0.90300000000000002</c:v>
                </c:pt>
                <c:pt idx="21038">
                  <c:v>0.90300000000000002</c:v>
                </c:pt>
                <c:pt idx="21039">
                  <c:v>0.90300000000000002</c:v>
                </c:pt>
                <c:pt idx="21040">
                  <c:v>0.90300000000000002</c:v>
                </c:pt>
                <c:pt idx="21041">
                  <c:v>0.90300000000000002</c:v>
                </c:pt>
                <c:pt idx="21042">
                  <c:v>0.90300000000000002</c:v>
                </c:pt>
                <c:pt idx="21043">
                  <c:v>0.90300000000000002</c:v>
                </c:pt>
                <c:pt idx="21044">
                  <c:v>0.90300000000000002</c:v>
                </c:pt>
                <c:pt idx="21045">
                  <c:v>0.90300000000000002</c:v>
                </c:pt>
                <c:pt idx="21046">
                  <c:v>0.90300000000000002</c:v>
                </c:pt>
                <c:pt idx="21047">
                  <c:v>0.90300000000000002</c:v>
                </c:pt>
                <c:pt idx="21048">
                  <c:v>0.90300000000000002</c:v>
                </c:pt>
                <c:pt idx="21049">
                  <c:v>0.90300000000000002</c:v>
                </c:pt>
                <c:pt idx="21050">
                  <c:v>0.90300000000000002</c:v>
                </c:pt>
                <c:pt idx="21051">
                  <c:v>0.90300000000000002</c:v>
                </c:pt>
                <c:pt idx="21052">
                  <c:v>0.90300000000000002</c:v>
                </c:pt>
                <c:pt idx="21053">
                  <c:v>0.90300000000000002</c:v>
                </c:pt>
                <c:pt idx="21054">
                  <c:v>0.90300000000000002</c:v>
                </c:pt>
                <c:pt idx="21055">
                  <c:v>0.90300000000000002</c:v>
                </c:pt>
                <c:pt idx="21056">
                  <c:v>0.90300000000000002</c:v>
                </c:pt>
                <c:pt idx="21057">
                  <c:v>0.90300000000000002</c:v>
                </c:pt>
                <c:pt idx="21058">
                  <c:v>0.90300000000000002</c:v>
                </c:pt>
                <c:pt idx="21059">
                  <c:v>0.90300000000000002</c:v>
                </c:pt>
                <c:pt idx="21060">
                  <c:v>0.90300000000000002</c:v>
                </c:pt>
                <c:pt idx="21061">
                  <c:v>0.90300000000000002</c:v>
                </c:pt>
                <c:pt idx="21062">
                  <c:v>0.90300000000000002</c:v>
                </c:pt>
                <c:pt idx="21063">
                  <c:v>0.90300000000000002</c:v>
                </c:pt>
                <c:pt idx="21064">
                  <c:v>0.90300000000000002</c:v>
                </c:pt>
                <c:pt idx="21065">
                  <c:v>0.90200000000000002</c:v>
                </c:pt>
                <c:pt idx="21066">
                  <c:v>0.90200000000000002</c:v>
                </c:pt>
                <c:pt idx="21067">
                  <c:v>0.90200000000000002</c:v>
                </c:pt>
                <c:pt idx="21068">
                  <c:v>0.90200000000000002</c:v>
                </c:pt>
                <c:pt idx="21069">
                  <c:v>0.90200000000000002</c:v>
                </c:pt>
                <c:pt idx="21070">
                  <c:v>0.90200000000000002</c:v>
                </c:pt>
                <c:pt idx="21071">
                  <c:v>0.90200000000000002</c:v>
                </c:pt>
                <c:pt idx="21072">
                  <c:v>0.90200000000000002</c:v>
                </c:pt>
                <c:pt idx="21073">
                  <c:v>0.90200000000000002</c:v>
                </c:pt>
                <c:pt idx="21074">
                  <c:v>0.90200000000000002</c:v>
                </c:pt>
                <c:pt idx="21075">
                  <c:v>0.90200000000000002</c:v>
                </c:pt>
                <c:pt idx="21076">
                  <c:v>0.90200000000000002</c:v>
                </c:pt>
                <c:pt idx="21077">
                  <c:v>0.90200000000000002</c:v>
                </c:pt>
                <c:pt idx="21078">
                  <c:v>0.90200000000000002</c:v>
                </c:pt>
                <c:pt idx="21079">
                  <c:v>0.90200000000000002</c:v>
                </c:pt>
                <c:pt idx="21080">
                  <c:v>0.90200000000000002</c:v>
                </c:pt>
                <c:pt idx="21081">
                  <c:v>0.90200000000000002</c:v>
                </c:pt>
                <c:pt idx="21082">
                  <c:v>0.90200000000000002</c:v>
                </c:pt>
                <c:pt idx="21083">
                  <c:v>0.90200000000000002</c:v>
                </c:pt>
                <c:pt idx="21084">
                  <c:v>0.90200000000000002</c:v>
                </c:pt>
                <c:pt idx="21085">
                  <c:v>0.90200000000000002</c:v>
                </c:pt>
                <c:pt idx="21086">
                  <c:v>0.90200000000000002</c:v>
                </c:pt>
                <c:pt idx="21087">
                  <c:v>0.90200000000000002</c:v>
                </c:pt>
                <c:pt idx="21088">
                  <c:v>0.90200000000000002</c:v>
                </c:pt>
                <c:pt idx="21089">
                  <c:v>0.90200000000000002</c:v>
                </c:pt>
                <c:pt idx="21090">
                  <c:v>0.90200000000000002</c:v>
                </c:pt>
                <c:pt idx="21091">
                  <c:v>0.90200000000000002</c:v>
                </c:pt>
                <c:pt idx="21092">
                  <c:v>0.90200000000000002</c:v>
                </c:pt>
                <c:pt idx="21093">
                  <c:v>0.90100000000000002</c:v>
                </c:pt>
                <c:pt idx="21094">
                  <c:v>0.90100000000000002</c:v>
                </c:pt>
                <c:pt idx="21095">
                  <c:v>0.90100000000000002</c:v>
                </c:pt>
                <c:pt idx="21096">
                  <c:v>0.90100000000000002</c:v>
                </c:pt>
                <c:pt idx="21097">
                  <c:v>0.90100000000000002</c:v>
                </c:pt>
                <c:pt idx="21098">
                  <c:v>0.90100000000000002</c:v>
                </c:pt>
                <c:pt idx="21099">
                  <c:v>0.90100000000000002</c:v>
                </c:pt>
                <c:pt idx="21100">
                  <c:v>0.90100000000000002</c:v>
                </c:pt>
                <c:pt idx="21101">
                  <c:v>0.90100000000000002</c:v>
                </c:pt>
                <c:pt idx="21102">
                  <c:v>0.90100000000000002</c:v>
                </c:pt>
                <c:pt idx="21103">
                  <c:v>0.90100000000000002</c:v>
                </c:pt>
                <c:pt idx="21104">
                  <c:v>0.90100000000000002</c:v>
                </c:pt>
                <c:pt idx="21105">
                  <c:v>0.90100000000000002</c:v>
                </c:pt>
                <c:pt idx="21106">
                  <c:v>0.90100000000000002</c:v>
                </c:pt>
                <c:pt idx="21107">
                  <c:v>0.90100000000000002</c:v>
                </c:pt>
                <c:pt idx="21108">
                  <c:v>0.90100000000000002</c:v>
                </c:pt>
                <c:pt idx="21109">
                  <c:v>0.90100000000000002</c:v>
                </c:pt>
                <c:pt idx="21110">
                  <c:v>0.90100000000000002</c:v>
                </c:pt>
                <c:pt idx="21111">
                  <c:v>0.90100000000000002</c:v>
                </c:pt>
                <c:pt idx="21112">
                  <c:v>0.90100000000000002</c:v>
                </c:pt>
                <c:pt idx="21113">
                  <c:v>0.90100000000000002</c:v>
                </c:pt>
                <c:pt idx="21114">
                  <c:v>0.90100000000000002</c:v>
                </c:pt>
                <c:pt idx="21115">
                  <c:v>0.90100000000000002</c:v>
                </c:pt>
                <c:pt idx="21116">
                  <c:v>0.90100000000000002</c:v>
                </c:pt>
                <c:pt idx="21117">
                  <c:v>0.90100000000000002</c:v>
                </c:pt>
                <c:pt idx="21118">
                  <c:v>0.90100000000000002</c:v>
                </c:pt>
                <c:pt idx="21119">
                  <c:v>0.90100000000000002</c:v>
                </c:pt>
                <c:pt idx="21120">
                  <c:v>0.90100000000000002</c:v>
                </c:pt>
                <c:pt idx="21121">
                  <c:v>0.90100000000000002</c:v>
                </c:pt>
                <c:pt idx="21122">
                  <c:v>0.90100000000000002</c:v>
                </c:pt>
                <c:pt idx="21123">
                  <c:v>0.90100000000000002</c:v>
                </c:pt>
                <c:pt idx="21124">
                  <c:v>0.90100000000000002</c:v>
                </c:pt>
                <c:pt idx="21125">
                  <c:v>0.90100000000000002</c:v>
                </c:pt>
                <c:pt idx="21126">
                  <c:v>0.90100000000000002</c:v>
                </c:pt>
                <c:pt idx="21127">
                  <c:v>0.90100000000000002</c:v>
                </c:pt>
                <c:pt idx="21128">
                  <c:v>0.90100000000000002</c:v>
                </c:pt>
                <c:pt idx="21129">
                  <c:v>0.9</c:v>
                </c:pt>
                <c:pt idx="21130">
                  <c:v>0.9</c:v>
                </c:pt>
                <c:pt idx="21131">
                  <c:v>0.9</c:v>
                </c:pt>
                <c:pt idx="21132">
                  <c:v>0.9</c:v>
                </c:pt>
                <c:pt idx="21133">
                  <c:v>0.9</c:v>
                </c:pt>
                <c:pt idx="21134">
                  <c:v>0.9</c:v>
                </c:pt>
                <c:pt idx="21135">
                  <c:v>0.9</c:v>
                </c:pt>
                <c:pt idx="21136">
                  <c:v>0.9</c:v>
                </c:pt>
                <c:pt idx="21137">
                  <c:v>0.9</c:v>
                </c:pt>
                <c:pt idx="21138">
                  <c:v>0.9</c:v>
                </c:pt>
                <c:pt idx="21139">
                  <c:v>0.9</c:v>
                </c:pt>
                <c:pt idx="21140">
                  <c:v>0.9</c:v>
                </c:pt>
                <c:pt idx="21141">
                  <c:v>0.9</c:v>
                </c:pt>
                <c:pt idx="21142">
                  <c:v>0.9</c:v>
                </c:pt>
                <c:pt idx="21143">
                  <c:v>0.9</c:v>
                </c:pt>
                <c:pt idx="21144">
                  <c:v>0.9</c:v>
                </c:pt>
                <c:pt idx="21145">
                  <c:v>0.9</c:v>
                </c:pt>
                <c:pt idx="21146">
                  <c:v>0.9</c:v>
                </c:pt>
                <c:pt idx="21147">
                  <c:v>0.9</c:v>
                </c:pt>
                <c:pt idx="21148">
                  <c:v>0.9</c:v>
                </c:pt>
                <c:pt idx="21149">
                  <c:v>0.9</c:v>
                </c:pt>
                <c:pt idx="21150">
                  <c:v>0.9</c:v>
                </c:pt>
                <c:pt idx="21151">
                  <c:v>0.9</c:v>
                </c:pt>
                <c:pt idx="21152">
                  <c:v>0.9</c:v>
                </c:pt>
                <c:pt idx="21153">
                  <c:v>0.9</c:v>
                </c:pt>
                <c:pt idx="21154">
                  <c:v>0.9</c:v>
                </c:pt>
                <c:pt idx="21155">
                  <c:v>0.89900000000000002</c:v>
                </c:pt>
                <c:pt idx="21156">
                  <c:v>0.89900000000000002</c:v>
                </c:pt>
                <c:pt idx="21157">
                  <c:v>0.89900000000000002</c:v>
                </c:pt>
                <c:pt idx="21158">
                  <c:v>0.89900000000000002</c:v>
                </c:pt>
                <c:pt idx="21159">
                  <c:v>0.89900000000000002</c:v>
                </c:pt>
                <c:pt idx="21160">
                  <c:v>0.89900000000000002</c:v>
                </c:pt>
                <c:pt idx="21161">
                  <c:v>0.89900000000000002</c:v>
                </c:pt>
                <c:pt idx="21162">
                  <c:v>0.89900000000000002</c:v>
                </c:pt>
                <c:pt idx="21163">
                  <c:v>0.89900000000000002</c:v>
                </c:pt>
                <c:pt idx="21164">
                  <c:v>0.89900000000000002</c:v>
                </c:pt>
                <c:pt idx="21165">
                  <c:v>0.89900000000000002</c:v>
                </c:pt>
                <c:pt idx="21166">
                  <c:v>0.89900000000000002</c:v>
                </c:pt>
                <c:pt idx="21167">
                  <c:v>0.89900000000000002</c:v>
                </c:pt>
                <c:pt idx="21168">
                  <c:v>0.89900000000000002</c:v>
                </c:pt>
                <c:pt idx="21169">
                  <c:v>0.89900000000000002</c:v>
                </c:pt>
                <c:pt idx="21170">
                  <c:v>0.89900000000000002</c:v>
                </c:pt>
                <c:pt idx="21171">
                  <c:v>0.89900000000000002</c:v>
                </c:pt>
                <c:pt idx="21172">
                  <c:v>0.89900000000000002</c:v>
                </c:pt>
                <c:pt idx="21173">
                  <c:v>0.89900000000000002</c:v>
                </c:pt>
                <c:pt idx="21174">
                  <c:v>0.89900000000000002</c:v>
                </c:pt>
                <c:pt idx="21175">
                  <c:v>0.89900000000000002</c:v>
                </c:pt>
                <c:pt idx="21176">
                  <c:v>0.89900000000000002</c:v>
                </c:pt>
                <c:pt idx="21177">
                  <c:v>0.89900000000000002</c:v>
                </c:pt>
                <c:pt idx="21178">
                  <c:v>0.89900000000000002</c:v>
                </c:pt>
                <c:pt idx="21179">
                  <c:v>0.89900000000000002</c:v>
                </c:pt>
                <c:pt idx="21180">
                  <c:v>0.89900000000000002</c:v>
                </c:pt>
                <c:pt idx="21181">
                  <c:v>0.89900000000000002</c:v>
                </c:pt>
                <c:pt idx="21182">
                  <c:v>0.89900000000000002</c:v>
                </c:pt>
                <c:pt idx="21183">
                  <c:v>0.89800000000000002</c:v>
                </c:pt>
                <c:pt idx="21184">
                  <c:v>0.89800000000000002</c:v>
                </c:pt>
                <c:pt idx="21185">
                  <c:v>0.89800000000000002</c:v>
                </c:pt>
                <c:pt idx="21186">
                  <c:v>0.89800000000000002</c:v>
                </c:pt>
                <c:pt idx="21187">
                  <c:v>0.89800000000000002</c:v>
                </c:pt>
                <c:pt idx="21188">
                  <c:v>0.89800000000000002</c:v>
                </c:pt>
                <c:pt idx="21189">
                  <c:v>0.89800000000000002</c:v>
                </c:pt>
                <c:pt idx="21190">
                  <c:v>0.89800000000000002</c:v>
                </c:pt>
                <c:pt idx="21191">
                  <c:v>0.89800000000000002</c:v>
                </c:pt>
                <c:pt idx="21192">
                  <c:v>0.89800000000000002</c:v>
                </c:pt>
                <c:pt idx="21193">
                  <c:v>0.89800000000000002</c:v>
                </c:pt>
                <c:pt idx="21194">
                  <c:v>0.89800000000000002</c:v>
                </c:pt>
                <c:pt idx="21195">
                  <c:v>0.89800000000000002</c:v>
                </c:pt>
                <c:pt idx="21196">
                  <c:v>0.89800000000000002</c:v>
                </c:pt>
                <c:pt idx="21197">
                  <c:v>0.89800000000000002</c:v>
                </c:pt>
                <c:pt idx="21198">
                  <c:v>0.89800000000000002</c:v>
                </c:pt>
                <c:pt idx="21199">
                  <c:v>0.89800000000000002</c:v>
                </c:pt>
                <c:pt idx="21200">
                  <c:v>0.89800000000000002</c:v>
                </c:pt>
                <c:pt idx="21201">
                  <c:v>0.89800000000000002</c:v>
                </c:pt>
                <c:pt idx="21202">
                  <c:v>0.89800000000000002</c:v>
                </c:pt>
                <c:pt idx="21203">
                  <c:v>0.89800000000000002</c:v>
                </c:pt>
                <c:pt idx="21204">
                  <c:v>0.89800000000000002</c:v>
                </c:pt>
                <c:pt idx="21205">
                  <c:v>0.89800000000000002</c:v>
                </c:pt>
                <c:pt idx="21206">
                  <c:v>0.89800000000000002</c:v>
                </c:pt>
                <c:pt idx="21207">
                  <c:v>0.89800000000000002</c:v>
                </c:pt>
                <c:pt idx="21208">
                  <c:v>0.89800000000000002</c:v>
                </c:pt>
                <c:pt idx="21209">
                  <c:v>0.89800000000000002</c:v>
                </c:pt>
                <c:pt idx="21210">
                  <c:v>0.89700000000000002</c:v>
                </c:pt>
                <c:pt idx="21211">
                  <c:v>0.89700000000000002</c:v>
                </c:pt>
                <c:pt idx="21212">
                  <c:v>0.89700000000000002</c:v>
                </c:pt>
                <c:pt idx="21213">
                  <c:v>0.89700000000000002</c:v>
                </c:pt>
                <c:pt idx="21214">
                  <c:v>0.89700000000000002</c:v>
                </c:pt>
                <c:pt idx="21215">
                  <c:v>0.89700000000000002</c:v>
                </c:pt>
                <c:pt idx="21216">
                  <c:v>0.89700000000000002</c:v>
                </c:pt>
                <c:pt idx="21217">
                  <c:v>0.89700000000000002</c:v>
                </c:pt>
                <c:pt idx="21218">
                  <c:v>0.89700000000000002</c:v>
                </c:pt>
                <c:pt idx="21219">
                  <c:v>0.89700000000000002</c:v>
                </c:pt>
                <c:pt idx="21220">
                  <c:v>0.89700000000000002</c:v>
                </c:pt>
                <c:pt idx="21221">
                  <c:v>0.89700000000000002</c:v>
                </c:pt>
                <c:pt idx="21222">
                  <c:v>0.89700000000000002</c:v>
                </c:pt>
                <c:pt idx="21223">
                  <c:v>0.89700000000000002</c:v>
                </c:pt>
                <c:pt idx="21224">
                  <c:v>0.89700000000000002</c:v>
                </c:pt>
                <c:pt idx="21225">
                  <c:v>0.89700000000000002</c:v>
                </c:pt>
                <c:pt idx="21226">
                  <c:v>0.89700000000000002</c:v>
                </c:pt>
                <c:pt idx="21227">
                  <c:v>0.89700000000000002</c:v>
                </c:pt>
                <c:pt idx="21228">
                  <c:v>0.89700000000000002</c:v>
                </c:pt>
                <c:pt idx="21229">
                  <c:v>0.89700000000000002</c:v>
                </c:pt>
                <c:pt idx="21230">
                  <c:v>0.89700000000000002</c:v>
                </c:pt>
                <c:pt idx="21231">
                  <c:v>0.89700000000000002</c:v>
                </c:pt>
                <c:pt idx="21232">
                  <c:v>0.89700000000000002</c:v>
                </c:pt>
                <c:pt idx="21233">
                  <c:v>0.89700000000000002</c:v>
                </c:pt>
                <c:pt idx="21234">
                  <c:v>0.89700000000000002</c:v>
                </c:pt>
                <c:pt idx="21235">
                  <c:v>0.89700000000000002</c:v>
                </c:pt>
                <c:pt idx="21236">
                  <c:v>0.89600000000000002</c:v>
                </c:pt>
                <c:pt idx="21237">
                  <c:v>0.89600000000000002</c:v>
                </c:pt>
                <c:pt idx="21238">
                  <c:v>0.89600000000000002</c:v>
                </c:pt>
                <c:pt idx="21239">
                  <c:v>0.89600000000000002</c:v>
                </c:pt>
                <c:pt idx="21240">
                  <c:v>0.89600000000000002</c:v>
                </c:pt>
                <c:pt idx="21241">
                  <c:v>0.89600000000000002</c:v>
                </c:pt>
                <c:pt idx="21242">
                  <c:v>0.89600000000000002</c:v>
                </c:pt>
                <c:pt idx="21243">
                  <c:v>0.89600000000000002</c:v>
                </c:pt>
                <c:pt idx="21244">
                  <c:v>0.89600000000000002</c:v>
                </c:pt>
                <c:pt idx="21245">
                  <c:v>0.89600000000000002</c:v>
                </c:pt>
                <c:pt idx="21246">
                  <c:v>0.89600000000000002</c:v>
                </c:pt>
                <c:pt idx="21247">
                  <c:v>0.89600000000000002</c:v>
                </c:pt>
                <c:pt idx="21248">
                  <c:v>0.89600000000000002</c:v>
                </c:pt>
                <c:pt idx="21249">
                  <c:v>0.89600000000000002</c:v>
                </c:pt>
                <c:pt idx="21250">
                  <c:v>0.89600000000000002</c:v>
                </c:pt>
                <c:pt idx="21251">
                  <c:v>0.89600000000000002</c:v>
                </c:pt>
                <c:pt idx="21252">
                  <c:v>0.89600000000000002</c:v>
                </c:pt>
                <c:pt idx="21253">
                  <c:v>0.89600000000000002</c:v>
                </c:pt>
                <c:pt idx="21254">
                  <c:v>0.89600000000000002</c:v>
                </c:pt>
                <c:pt idx="21255">
                  <c:v>0.89600000000000002</c:v>
                </c:pt>
                <c:pt idx="21256">
                  <c:v>0.89600000000000002</c:v>
                </c:pt>
                <c:pt idx="21257">
                  <c:v>0.89600000000000002</c:v>
                </c:pt>
                <c:pt idx="21258">
                  <c:v>0.89600000000000002</c:v>
                </c:pt>
                <c:pt idx="21259">
                  <c:v>0.89600000000000002</c:v>
                </c:pt>
                <c:pt idx="21260">
                  <c:v>0.89600000000000002</c:v>
                </c:pt>
                <c:pt idx="21261">
                  <c:v>0.89600000000000002</c:v>
                </c:pt>
                <c:pt idx="21262">
                  <c:v>0.89600000000000002</c:v>
                </c:pt>
                <c:pt idx="21263">
                  <c:v>0.89600000000000002</c:v>
                </c:pt>
                <c:pt idx="21264">
                  <c:v>0.89500000000000002</c:v>
                </c:pt>
                <c:pt idx="21265">
                  <c:v>0.89500000000000002</c:v>
                </c:pt>
                <c:pt idx="21266">
                  <c:v>0.89500000000000002</c:v>
                </c:pt>
                <c:pt idx="21267">
                  <c:v>0.89500000000000002</c:v>
                </c:pt>
                <c:pt idx="21268">
                  <c:v>0.89500000000000002</c:v>
                </c:pt>
                <c:pt idx="21269">
                  <c:v>0.89500000000000002</c:v>
                </c:pt>
                <c:pt idx="21270">
                  <c:v>0.89500000000000002</c:v>
                </c:pt>
                <c:pt idx="21271">
                  <c:v>0.89500000000000002</c:v>
                </c:pt>
                <c:pt idx="21272">
                  <c:v>0.89500000000000002</c:v>
                </c:pt>
                <c:pt idx="21273">
                  <c:v>0.89500000000000002</c:v>
                </c:pt>
                <c:pt idx="21274">
                  <c:v>0.89500000000000002</c:v>
                </c:pt>
                <c:pt idx="21275">
                  <c:v>0.89500000000000002</c:v>
                </c:pt>
                <c:pt idx="21276">
                  <c:v>0.89500000000000002</c:v>
                </c:pt>
                <c:pt idx="21277">
                  <c:v>0.89500000000000002</c:v>
                </c:pt>
                <c:pt idx="21278">
                  <c:v>0.89500000000000002</c:v>
                </c:pt>
                <c:pt idx="21279">
                  <c:v>0.89500000000000002</c:v>
                </c:pt>
                <c:pt idx="21280">
                  <c:v>0.89500000000000002</c:v>
                </c:pt>
                <c:pt idx="21281">
                  <c:v>0.89500000000000002</c:v>
                </c:pt>
                <c:pt idx="21282">
                  <c:v>0.89500000000000002</c:v>
                </c:pt>
                <c:pt idx="21283">
                  <c:v>0.89500000000000002</c:v>
                </c:pt>
                <c:pt idx="21284">
                  <c:v>0.89500000000000002</c:v>
                </c:pt>
                <c:pt idx="21285">
                  <c:v>0.89500000000000002</c:v>
                </c:pt>
                <c:pt idx="21286">
                  <c:v>0.89500000000000002</c:v>
                </c:pt>
                <c:pt idx="21287">
                  <c:v>0.89500000000000002</c:v>
                </c:pt>
                <c:pt idx="21288">
                  <c:v>0.89500000000000002</c:v>
                </c:pt>
                <c:pt idx="21289">
                  <c:v>0.89500000000000002</c:v>
                </c:pt>
                <c:pt idx="21290">
                  <c:v>0.89500000000000002</c:v>
                </c:pt>
                <c:pt idx="21291">
                  <c:v>0.89500000000000002</c:v>
                </c:pt>
                <c:pt idx="21292">
                  <c:v>0.89500000000000002</c:v>
                </c:pt>
                <c:pt idx="21293">
                  <c:v>0.89500000000000002</c:v>
                </c:pt>
                <c:pt idx="21294">
                  <c:v>0.89500000000000002</c:v>
                </c:pt>
                <c:pt idx="21295">
                  <c:v>0.89500000000000002</c:v>
                </c:pt>
                <c:pt idx="21296">
                  <c:v>0.89500000000000002</c:v>
                </c:pt>
                <c:pt idx="21297">
                  <c:v>0.89400000000000002</c:v>
                </c:pt>
                <c:pt idx="21298">
                  <c:v>0.89400000000000002</c:v>
                </c:pt>
                <c:pt idx="21299">
                  <c:v>0.89400000000000002</c:v>
                </c:pt>
                <c:pt idx="21300">
                  <c:v>0.89400000000000002</c:v>
                </c:pt>
                <c:pt idx="21301">
                  <c:v>0.89400000000000002</c:v>
                </c:pt>
                <c:pt idx="21302">
                  <c:v>0.89400000000000002</c:v>
                </c:pt>
                <c:pt idx="21303">
                  <c:v>0.89400000000000002</c:v>
                </c:pt>
                <c:pt idx="21304">
                  <c:v>0.89400000000000002</c:v>
                </c:pt>
                <c:pt idx="21305">
                  <c:v>0.89400000000000002</c:v>
                </c:pt>
                <c:pt idx="21306">
                  <c:v>0.89400000000000002</c:v>
                </c:pt>
                <c:pt idx="21307">
                  <c:v>0.89400000000000002</c:v>
                </c:pt>
                <c:pt idx="21308">
                  <c:v>0.89400000000000002</c:v>
                </c:pt>
                <c:pt idx="21309">
                  <c:v>0.89400000000000002</c:v>
                </c:pt>
                <c:pt idx="21310">
                  <c:v>0.89400000000000002</c:v>
                </c:pt>
                <c:pt idx="21311">
                  <c:v>0.89400000000000002</c:v>
                </c:pt>
                <c:pt idx="21312">
                  <c:v>0.89400000000000002</c:v>
                </c:pt>
                <c:pt idx="21313">
                  <c:v>0.89400000000000002</c:v>
                </c:pt>
                <c:pt idx="21314">
                  <c:v>0.89400000000000002</c:v>
                </c:pt>
                <c:pt idx="21315">
                  <c:v>0.89400000000000002</c:v>
                </c:pt>
                <c:pt idx="21316">
                  <c:v>0.89400000000000002</c:v>
                </c:pt>
                <c:pt idx="21317">
                  <c:v>0.89400000000000002</c:v>
                </c:pt>
                <c:pt idx="21318">
                  <c:v>0.89400000000000002</c:v>
                </c:pt>
                <c:pt idx="21319">
                  <c:v>0.89400000000000002</c:v>
                </c:pt>
                <c:pt idx="21320">
                  <c:v>0.89400000000000002</c:v>
                </c:pt>
                <c:pt idx="21321">
                  <c:v>0.89400000000000002</c:v>
                </c:pt>
                <c:pt idx="21322">
                  <c:v>0.89400000000000002</c:v>
                </c:pt>
                <c:pt idx="21323">
                  <c:v>0.89400000000000002</c:v>
                </c:pt>
                <c:pt idx="21324">
                  <c:v>0.89400000000000002</c:v>
                </c:pt>
                <c:pt idx="21325">
                  <c:v>0.89400000000000002</c:v>
                </c:pt>
                <c:pt idx="21326">
                  <c:v>0.89400000000000002</c:v>
                </c:pt>
                <c:pt idx="21327">
                  <c:v>0.89400000000000002</c:v>
                </c:pt>
                <c:pt idx="21328">
                  <c:v>0.89400000000000002</c:v>
                </c:pt>
                <c:pt idx="21329">
                  <c:v>0.89400000000000002</c:v>
                </c:pt>
                <c:pt idx="21330">
                  <c:v>0.89400000000000002</c:v>
                </c:pt>
                <c:pt idx="21331">
                  <c:v>0.89300000000000002</c:v>
                </c:pt>
                <c:pt idx="21332">
                  <c:v>0.89300000000000002</c:v>
                </c:pt>
                <c:pt idx="21333">
                  <c:v>0.89300000000000002</c:v>
                </c:pt>
                <c:pt idx="21334">
                  <c:v>0.89300000000000002</c:v>
                </c:pt>
                <c:pt idx="21335">
                  <c:v>0.89300000000000002</c:v>
                </c:pt>
                <c:pt idx="21336">
                  <c:v>0.89300000000000002</c:v>
                </c:pt>
                <c:pt idx="21337">
                  <c:v>0.89300000000000002</c:v>
                </c:pt>
                <c:pt idx="21338">
                  <c:v>0.89300000000000002</c:v>
                </c:pt>
                <c:pt idx="21339">
                  <c:v>0.89300000000000002</c:v>
                </c:pt>
                <c:pt idx="21340">
                  <c:v>0.89300000000000002</c:v>
                </c:pt>
                <c:pt idx="21341">
                  <c:v>0.89300000000000002</c:v>
                </c:pt>
                <c:pt idx="21342">
                  <c:v>0.89300000000000002</c:v>
                </c:pt>
                <c:pt idx="21343">
                  <c:v>0.89300000000000002</c:v>
                </c:pt>
                <c:pt idx="21344">
                  <c:v>0.89300000000000002</c:v>
                </c:pt>
                <c:pt idx="21345">
                  <c:v>0.89300000000000002</c:v>
                </c:pt>
                <c:pt idx="21346">
                  <c:v>0.89300000000000002</c:v>
                </c:pt>
                <c:pt idx="21347">
                  <c:v>0.89300000000000002</c:v>
                </c:pt>
                <c:pt idx="21348">
                  <c:v>0.89300000000000002</c:v>
                </c:pt>
                <c:pt idx="21349">
                  <c:v>0.89300000000000002</c:v>
                </c:pt>
                <c:pt idx="21350">
                  <c:v>0.89300000000000002</c:v>
                </c:pt>
                <c:pt idx="21351">
                  <c:v>0.89300000000000002</c:v>
                </c:pt>
                <c:pt idx="21352">
                  <c:v>0.89300000000000002</c:v>
                </c:pt>
                <c:pt idx="21353">
                  <c:v>0.89300000000000002</c:v>
                </c:pt>
                <c:pt idx="21354">
                  <c:v>0.89300000000000002</c:v>
                </c:pt>
                <c:pt idx="21355">
                  <c:v>0.89300000000000002</c:v>
                </c:pt>
                <c:pt idx="21356">
                  <c:v>0.89300000000000002</c:v>
                </c:pt>
                <c:pt idx="21357">
                  <c:v>0.89300000000000002</c:v>
                </c:pt>
                <c:pt idx="21358">
                  <c:v>0.89300000000000002</c:v>
                </c:pt>
                <c:pt idx="21359">
                  <c:v>0.89300000000000002</c:v>
                </c:pt>
                <c:pt idx="21360">
                  <c:v>0.89300000000000002</c:v>
                </c:pt>
                <c:pt idx="21361">
                  <c:v>0.89300000000000002</c:v>
                </c:pt>
                <c:pt idx="21362">
                  <c:v>0.89300000000000002</c:v>
                </c:pt>
                <c:pt idx="21363">
                  <c:v>0.89200000000000002</c:v>
                </c:pt>
                <c:pt idx="21364">
                  <c:v>0.89200000000000002</c:v>
                </c:pt>
                <c:pt idx="21365">
                  <c:v>0.89200000000000002</c:v>
                </c:pt>
                <c:pt idx="21366">
                  <c:v>0.89200000000000002</c:v>
                </c:pt>
                <c:pt idx="21367">
                  <c:v>0.89200000000000002</c:v>
                </c:pt>
                <c:pt idx="21368">
                  <c:v>0.89200000000000002</c:v>
                </c:pt>
                <c:pt idx="21369">
                  <c:v>0.89200000000000002</c:v>
                </c:pt>
                <c:pt idx="21370">
                  <c:v>0.89200000000000002</c:v>
                </c:pt>
                <c:pt idx="21371">
                  <c:v>0.89200000000000002</c:v>
                </c:pt>
                <c:pt idx="21372">
                  <c:v>0.89200000000000002</c:v>
                </c:pt>
                <c:pt idx="21373">
                  <c:v>0.89200000000000002</c:v>
                </c:pt>
                <c:pt idx="21374">
                  <c:v>0.89200000000000002</c:v>
                </c:pt>
                <c:pt idx="21375">
                  <c:v>0.89200000000000002</c:v>
                </c:pt>
                <c:pt idx="21376">
                  <c:v>0.89200000000000002</c:v>
                </c:pt>
                <c:pt idx="21377">
                  <c:v>0.89200000000000002</c:v>
                </c:pt>
                <c:pt idx="21378">
                  <c:v>0.89200000000000002</c:v>
                </c:pt>
                <c:pt idx="21379">
                  <c:v>0.89200000000000002</c:v>
                </c:pt>
                <c:pt idx="21380">
                  <c:v>0.89200000000000002</c:v>
                </c:pt>
                <c:pt idx="21381">
                  <c:v>0.89200000000000002</c:v>
                </c:pt>
                <c:pt idx="21382">
                  <c:v>0.89200000000000002</c:v>
                </c:pt>
                <c:pt idx="21383">
                  <c:v>0.89200000000000002</c:v>
                </c:pt>
                <c:pt idx="21384">
                  <c:v>0.89200000000000002</c:v>
                </c:pt>
                <c:pt idx="21385">
                  <c:v>0.89200000000000002</c:v>
                </c:pt>
                <c:pt idx="21386">
                  <c:v>0.89200000000000002</c:v>
                </c:pt>
                <c:pt idx="21387">
                  <c:v>0.89200000000000002</c:v>
                </c:pt>
                <c:pt idx="21388">
                  <c:v>0.89200000000000002</c:v>
                </c:pt>
                <c:pt idx="21389">
                  <c:v>0.89200000000000002</c:v>
                </c:pt>
                <c:pt idx="21390">
                  <c:v>0.89200000000000002</c:v>
                </c:pt>
                <c:pt idx="21391">
                  <c:v>0.89100000000000001</c:v>
                </c:pt>
                <c:pt idx="21392">
                  <c:v>0.89100000000000001</c:v>
                </c:pt>
                <c:pt idx="21393">
                  <c:v>0.89100000000000001</c:v>
                </c:pt>
                <c:pt idx="21394">
                  <c:v>0.89100000000000001</c:v>
                </c:pt>
                <c:pt idx="21395">
                  <c:v>0.89100000000000001</c:v>
                </c:pt>
                <c:pt idx="21396">
                  <c:v>0.89100000000000001</c:v>
                </c:pt>
                <c:pt idx="21397">
                  <c:v>0.89100000000000001</c:v>
                </c:pt>
                <c:pt idx="21398">
                  <c:v>0.89100000000000001</c:v>
                </c:pt>
                <c:pt idx="21399">
                  <c:v>0.89100000000000001</c:v>
                </c:pt>
                <c:pt idx="21400">
                  <c:v>0.89100000000000001</c:v>
                </c:pt>
                <c:pt idx="21401">
                  <c:v>0.89100000000000001</c:v>
                </c:pt>
                <c:pt idx="21402">
                  <c:v>0.89100000000000001</c:v>
                </c:pt>
                <c:pt idx="21403">
                  <c:v>0.89100000000000001</c:v>
                </c:pt>
                <c:pt idx="21404">
                  <c:v>0.89100000000000001</c:v>
                </c:pt>
                <c:pt idx="21405">
                  <c:v>0.89100000000000001</c:v>
                </c:pt>
                <c:pt idx="21406">
                  <c:v>0.89100000000000001</c:v>
                </c:pt>
                <c:pt idx="21407">
                  <c:v>0.89100000000000001</c:v>
                </c:pt>
                <c:pt idx="21408">
                  <c:v>0.89100000000000001</c:v>
                </c:pt>
                <c:pt idx="21409">
                  <c:v>0.89100000000000001</c:v>
                </c:pt>
                <c:pt idx="21410">
                  <c:v>0.89100000000000001</c:v>
                </c:pt>
                <c:pt idx="21411">
                  <c:v>0.89100000000000001</c:v>
                </c:pt>
                <c:pt idx="21412">
                  <c:v>0.89100000000000001</c:v>
                </c:pt>
                <c:pt idx="21413">
                  <c:v>0.89100000000000001</c:v>
                </c:pt>
                <c:pt idx="21414">
                  <c:v>0.89100000000000001</c:v>
                </c:pt>
                <c:pt idx="21415">
                  <c:v>0.89100000000000001</c:v>
                </c:pt>
                <c:pt idx="21416">
                  <c:v>0.89100000000000001</c:v>
                </c:pt>
                <c:pt idx="21417">
                  <c:v>0.89100000000000001</c:v>
                </c:pt>
                <c:pt idx="21418">
                  <c:v>0.89100000000000001</c:v>
                </c:pt>
                <c:pt idx="21419">
                  <c:v>0.89100000000000001</c:v>
                </c:pt>
                <c:pt idx="21420">
                  <c:v>0.89100000000000001</c:v>
                </c:pt>
                <c:pt idx="21421">
                  <c:v>0.89100000000000001</c:v>
                </c:pt>
                <c:pt idx="21422">
                  <c:v>0.89100000000000001</c:v>
                </c:pt>
                <c:pt idx="21423">
                  <c:v>0.89100000000000001</c:v>
                </c:pt>
                <c:pt idx="21424">
                  <c:v>0.89100000000000001</c:v>
                </c:pt>
                <c:pt idx="21425">
                  <c:v>0.89</c:v>
                </c:pt>
                <c:pt idx="21426">
                  <c:v>0.89</c:v>
                </c:pt>
                <c:pt idx="21427">
                  <c:v>0.89</c:v>
                </c:pt>
                <c:pt idx="21428">
                  <c:v>0.89</c:v>
                </c:pt>
                <c:pt idx="21429">
                  <c:v>0.89</c:v>
                </c:pt>
                <c:pt idx="21430">
                  <c:v>0.89</c:v>
                </c:pt>
                <c:pt idx="21431">
                  <c:v>0.89</c:v>
                </c:pt>
                <c:pt idx="21432">
                  <c:v>0.89</c:v>
                </c:pt>
                <c:pt idx="21433">
                  <c:v>0.89</c:v>
                </c:pt>
                <c:pt idx="21434">
                  <c:v>0.89</c:v>
                </c:pt>
                <c:pt idx="21435">
                  <c:v>0.89</c:v>
                </c:pt>
                <c:pt idx="21436">
                  <c:v>0.89</c:v>
                </c:pt>
                <c:pt idx="21437">
                  <c:v>0.89</c:v>
                </c:pt>
                <c:pt idx="21438">
                  <c:v>0.89</c:v>
                </c:pt>
                <c:pt idx="21439">
                  <c:v>0.89</c:v>
                </c:pt>
                <c:pt idx="21440">
                  <c:v>0.89</c:v>
                </c:pt>
                <c:pt idx="21441">
                  <c:v>0.89</c:v>
                </c:pt>
                <c:pt idx="21442">
                  <c:v>0.89</c:v>
                </c:pt>
                <c:pt idx="21443">
                  <c:v>0.89</c:v>
                </c:pt>
                <c:pt idx="21444">
                  <c:v>0.89</c:v>
                </c:pt>
                <c:pt idx="21445">
                  <c:v>0.89</c:v>
                </c:pt>
                <c:pt idx="21446">
                  <c:v>0.89</c:v>
                </c:pt>
                <c:pt idx="21447">
                  <c:v>0.89</c:v>
                </c:pt>
                <c:pt idx="21448">
                  <c:v>0.89</c:v>
                </c:pt>
                <c:pt idx="21449">
                  <c:v>0.89</c:v>
                </c:pt>
                <c:pt idx="21450">
                  <c:v>0.89</c:v>
                </c:pt>
                <c:pt idx="21451">
                  <c:v>0.88900000000000001</c:v>
                </c:pt>
                <c:pt idx="21452">
                  <c:v>0.88900000000000001</c:v>
                </c:pt>
                <c:pt idx="21453">
                  <c:v>0.88900000000000001</c:v>
                </c:pt>
                <c:pt idx="21454">
                  <c:v>0.88900000000000001</c:v>
                </c:pt>
                <c:pt idx="21455">
                  <c:v>0.88900000000000001</c:v>
                </c:pt>
                <c:pt idx="21456">
                  <c:v>0.88900000000000001</c:v>
                </c:pt>
                <c:pt idx="21457">
                  <c:v>0.88900000000000001</c:v>
                </c:pt>
                <c:pt idx="21458">
                  <c:v>0.88900000000000001</c:v>
                </c:pt>
                <c:pt idx="21459">
                  <c:v>0.88900000000000001</c:v>
                </c:pt>
                <c:pt idx="21460">
                  <c:v>0.88900000000000001</c:v>
                </c:pt>
                <c:pt idx="21461">
                  <c:v>0.88900000000000001</c:v>
                </c:pt>
                <c:pt idx="21462">
                  <c:v>0.88900000000000001</c:v>
                </c:pt>
                <c:pt idx="21463">
                  <c:v>0.88900000000000001</c:v>
                </c:pt>
                <c:pt idx="21464">
                  <c:v>0.88900000000000001</c:v>
                </c:pt>
                <c:pt idx="21465">
                  <c:v>0.88900000000000001</c:v>
                </c:pt>
                <c:pt idx="21466">
                  <c:v>0.88900000000000001</c:v>
                </c:pt>
                <c:pt idx="21467">
                  <c:v>0.88900000000000001</c:v>
                </c:pt>
                <c:pt idx="21468">
                  <c:v>0.88900000000000001</c:v>
                </c:pt>
                <c:pt idx="21469">
                  <c:v>0.88900000000000001</c:v>
                </c:pt>
                <c:pt idx="21470">
                  <c:v>0.88900000000000001</c:v>
                </c:pt>
                <c:pt idx="21471">
                  <c:v>0.88900000000000001</c:v>
                </c:pt>
                <c:pt idx="21472">
                  <c:v>0.88900000000000001</c:v>
                </c:pt>
                <c:pt idx="21473">
                  <c:v>0.88900000000000001</c:v>
                </c:pt>
                <c:pt idx="21474">
                  <c:v>0.88900000000000001</c:v>
                </c:pt>
                <c:pt idx="21475">
                  <c:v>0.88900000000000001</c:v>
                </c:pt>
                <c:pt idx="21476">
                  <c:v>0.88900000000000001</c:v>
                </c:pt>
                <c:pt idx="21477">
                  <c:v>0.88800000000000001</c:v>
                </c:pt>
                <c:pt idx="21478">
                  <c:v>0.88800000000000001</c:v>
                </c:pt>
                <c:pt idx="21479">
                  <c:v>0.88800000000000001</c:v>
                </c:pt>
                <c:pt idx="21480">
                  <c:v>0.88800000000000001</c:v>
                </c:pt>
                <c:pt idx="21481">
                  <c:v>0.88800000000000001</c:v>
                </c:pt>
                <c:pt idx="21482">
                  <c:v>0.88800000000000001</c:v>
                </c:pt>
                <c:pt idx="21483">
                  <c:v>0.88800000000000001</c:v>
                </c:pt>
                <c:pt idx="21484">
                  <c:v>0.88800000000000001</c:v>
                </c:pt>
                <c:pt idx="21485">
                  <c:v>0.88800000000000001</c:v>
                </c:pt>
                <c:pt idx="21486">
                  <c:v>0.88800000000000001</c:v>
                </c:pt>
                <c:pt idx="21487">
                  <c:v>0.88800000000000001</c:v>
                </c:pt>
                <c:pt idx="21488">
                  <c:v>0.88800000000000001</c:v>
                </c:pt>
                <c:pt idx="21489">
                  <c:v>0.88800000000000001</c:v>
                </c:pt>
                <c:pt idx="21490">
                  <c:v>0.88800000000000001</c:v>
                </c:pt>
                <c:pt idx="21491">
                  <c:v>0.88800000000000001</c:v>
                </c:pt>
                <c:pt idx="21492">
                  <c:v>0.88800000000000001</c:v>
                </c:pt>
                <c:pt idx="21493">
                  <c:v>0.88800000000000001</c:v>
                </c:pt>
                <c:pt idx="21494">
                  <c:v>0.88800000000000001</c:v>
                </c:pt>
                <c:pt idx="21495">
                  <c:v>0.88800000000000001</c:v>
                </c:pt>
                <c:pt idx="21496">
                  <c:v>0.88800000000000001</c:v>
                </c:pt>
                <c:pt idx="21497">
                  <c:v>0.88800000000000001</c:v>
                </c:pt>
                <c:pt idx="21498">
                  <c:v>0.88800000000000001</c:v>
                </c:pt>
                <c:pt idx="21499">
                  <c:v>0.88800000000000001</c:v>
                </c:pt>
                <c:pt idx="21500">
                  <c:v>0.88800000000000001</c:v>
                </c:pt>
                <c:pt idx="21501">
                  <c:v>0.88800000000000001</c:v>
                </c:pt>
                <c:pt idx="21502">
                  <c:v>0.88800000000000001</c:v>
                </c:pt>
                <c:pt idx="21503">
                  <c:v>0.88800000000000001</c:v>
                </c:pt>
                <c:pt idx="21504">
                  <c:v>0.88800000000000001</c:v>
                </c:pt>
                <c:pt idx="21505">
                  <c:v>0.88700000000000001</c:v>
                </c:pt>
                <c:pt idx="21506">
                  <c:v>0.88700000000000001</c:v>
                </c:pt>
                <c:pt idx="21507">
                  <c:v>0.88700000000000001</c:v>
                </c:pt>
                <c:pt idx="21508">
                  <c:v>0.88700000000000001</c:v>
                </c:pt>
                <c:pt idx="21509">
                  <c:v>0.88700000000000001</c:v>
                </c:pt>
                <c:pt idx="21510">
                  <c:v>0.88700000000000001</c:v>
                </c:pt>
                <c:pt idx="21511">
                  <c:v>0.88700000000000001</c:v>
                </c:pt>
                <c:pt idx="21512">
                  <c:v>0.88700000000000001</c:v>
                </c:pt>
                <c:pt idx="21513">
                  <c:v>0.88700000000000001</c:v>
                </c:pt>
                <c:pt idx="21514">
                  <c:v>0.88700000000000001</c:v>
                </c:pt>
                <c:pt idx="21515">
                  <c:v>0.88700000000000001</c:v>
                </c:pt>
                <c:pt idx="21516">
                  <c:v>0.88700000000000001</c:v>
                </c:pt>
                <c:pt idx="21517">
                  <c:v>0.88700000000000001</c:v>
                </c:pt>
                <c:pt idx="21518">
                  <c:v>0.88700000000000001</c:v>
                </c:pt>
                <c:pt idx="21519">
                  <c:v>0.88700000000000001</c:v>
                </c:pt>
                <c:pt idx="21520">
                  <c:v>0.88700000000000001</c:v>
                </c:pt>
                <c:pt idx="21521">
                  <c:v>0.88700000000000001</c:v>
                </c:pt>
                <c:pt idx="21522">
                  <c:v>0.88700000000000001</c:v>
                </c:pt>
                <c:pt idx="21523">
                  <c:v>0.88700000000000001</c:v>
                </c:pt>
                <c:pt idx="21524">
                  <c:v>0.88700000000000001</c:v>
                </c:pt>
                <c:pt idx="21525">
                  <c:v>0.88700000000000001</c:v>
                </c:pt>
                <c:pt idx="21526">
                  <c:v>0.88700000000000001</c:v>
                </c:pt>
                <c:pt idx="21527">
                  <c:v>0.88700000000000001</c:v>
                </c:pt>
                <c:pt idx="21528">
                  <c:v>0.88700000000000001</c:v>
                </c:pt>
                <c:pt idx="21529">
                  <c:v>0.88700000000000001</c:v>
                </c:pt>
                <c:pt idx="21530">
                  <c:v>0.88700000000000001</c:v>
                </c:pt>
                <c:pt idx="21531">
                  <c:v>0.88700000000000001</c:v>
                </c:pt>
                <c:pt idx="21532">
                  <c:v>0.88700000000000001</c:v>
                </c:pt>
                <c:pt idx="21533">
                  <c:v>0.88600000000000001</c:v>
                </c:pt>
                <c:pt idx="21534">
                  <c:v>0.88600000000000001</c:v>
                </c:pt>
                <c:pt idx="21535">
                  <c:v>0.88600000000000001</c:v>
                </c:pt>
                <c:pt idx="21536">
                  <c:v>0.88600000000000001</c:v>
                </c:pt>
                <c:pt idx="21537">
                  <c:v>0.88600000000000001</c:v>
                </c:pt>
                <c:pt idx="21538">
                  <c:v>0.88600000000000001</c:v>
                </c:pt>
                <c:pt idx="21539">
                  <c:v>0.88600000000000001</c:v>
                </c:pt>
                <c:pt idx="21540">
                  <c:v>0.88600000000000001</c:v>
                </c:pt>
                <c:pt idx="21541">
                  <c:v>0.88600000000000001</c:v>
                </c:pt>
                <c:pt idx="21542">
                  <c:v>0.88600000000000001</c:v>
                </c:pt>
                <c:pt idx="21543">
                  <c:v>0.88600000000000001</c:v>
                </c:pt>
                <c:pt idx="21544">
                  <c:v>0.88600000000000001</c:v>
                </c:pt>
                <c:pt idx="21545">
                  <c:v>0.88600000000000001</c:v>
                </c:pt>
                <c:pt idx="21546">
                  <c:v>0.88600000000000001</c:v>
                </c:pt>
                <c:pt idx="21547">
                  <c:v>0.88600000000000001</c:v>
                </c:pt>
                <c:pt idx="21548">
                  <c:v>0.88600000000000001</c:v>
                </c:pt>
                <c:pt idx="21549">
                  <c:v>0.88600000000000001</c:v>
                </c:pt>
                <c:pt idx="21550">
                  <c:v>0.88600000000000001</c:v>
                </c:pt>
                <c:pt idx="21551">
                  <c:v>0.88600000000000001</c:v>
                </c:pt>
                <c:pt idx="21552">
                  <c:v>0.88600000000000001</c:v>
                </c:pt>
                <c:pt idx="21553">
                  <c:v>0.88600000000000001</c:v>
                </c:pt>
                <c:pt idx="21554">
                  <c:v>0.88600000000000001</c:v>
                </c:pt>
                <c:pt idx="21555">
                  <c:v>0.88600000000000001</c:v>
                </c:pt>
                <c:pt idx="21556">
                  <c:v>0.88600000000000001</c:v>
                </c:pt>
                <c:pt idx="21557">
                  <c:v>0.88600000000000001</c:v>
                </c:pt>
                <c:pt idx="21558">
                  <c:v>0.88600000000000001</c:v>
                </c:pt>
                <c:pt idx="21559">
                  <c:v>0.88600000000000001</c:v>
                </c:pt>
                <c:pt idx="21560">
                  <c:v>0.88600000000000001</c:v>
                </c:pt>
                <c:pt idx="21561">
                  <c:v>0.88500000000000001</c:v>
                </c:pt>
                <c:pt idx="21562">
                  <c:v>0.88500000000000001</c:v>
                </c:pt>
                <c:pt idx="21563">
                  <c:v>0.88500000000000001</c:v>
                </c:pt>
                <c:pt idx="21564">
                  <c:v>0.88500000000000001</c:v>
                </c:pt>
                <c:pt idx="21565">
                  <c:v>0.88500000000000001</c:v>
                </c:pt>
                <c:pt idx="21566">
                  <c:v>0.88500000000000001</c:v>
                </c:pt>
                <c:pt idx="21567">
                  <c:v>0.88500000000000001</c:v>
                </c:pt>
                <c:pt idx="21568">
                  <c:v>0.88500000000000001</c:v>
                </c:pt>
                <c:pt idx="21569">
                  <c:v>0.88500000000000001</c:v>
                </c:pt>
                <c:pt idx="21570">
                  <c:v>0.88500000000000001</c:v>
                </c:pt>
                <c:pt idx="21571">
                  <c:v>0.88500000000000001</c:v>
                </c:pt>
                <c:pt idx="21572">
                  <c:v>0.88500000000000001</c:v>
                </c:pt>
                <c:pt idx="21573">
                  <c:v>0.88500000000000001</c:v>
                </c:pt>
                <c:pt idx="21574">
                  <c:v>0.88500000000000001</c:v>
                </c:pt>
                <c:pt idx="21575">
                  <c:v>0.88500000000000001</c:v>
                </c:pt>
                <c:pt idx="21576">
                  <c:v>0.88500000000000001</c:v>
                </c:pt>
                <c:pt idx="21577">
                  <c:v>0.88500000000000001</c:v>
                </c:pt>
                <c:pt idx="21578">
                  <c:v>0.88500000000000001</c:v>
                </c:pt>
                <c:pt idx="21579">
                  <c:v>0.88500000000000001</c:v>
                </c:pt>
                <c:pt idx="21580">
                  <c:v>0.88500000000000001</c:v>
                </c:pt>
                <c:pt idx="21581">
                  <c:v>0.88500000000000001</c:v>
                </c:pt>
                <c:pt idx="21582">
                  <c:v>0.88500000000000001</c:v>
                </c:pt>
                <c:pt idx="21583">
                  <c:v>0.88500000000000001</c:v>
                </c:pt>
                <c:pt idx="21584">
                  <c:v>0.88500000000000001</c:v>
                </c:pt>
                <c:pt idx="21585">
                  <c:v>0.88500000000000001</c:v>
                </c:pt>
                <c:pt idx="21586">
                  <c:v>0.88500000000000001</c:v>
                </c:pt>
                <c:pt idx="21587">
                  <c:v>0.88500000000000001</c:v>
                </c:pt>
                <c:pt idx="21588">
                  <c:v>0.88400000000000001</c:v>
                </c:pt>
                <c:pt idx="21589">
                  <c:v>0.88400000000000001</c:v>
                </c:pt>
                <c:pt idx="21590">
                  <c:v>0.88400000000000001</c:v>
                </c:pt>
                <c:pt idx="21591">
                  <c:v>0.88400000000000001</c:v>
                </c:pt>
                <c:pt idx="21592">
                  <c:v>0.88400000000000001</c:v>
                </c:pt>
                <c:pt idx="21593">
                  <c:v>0.88400000000000001</c:v>
                </c:pt>
                <c:pt idx="21594">
                  <c:v>0.88400000000000001</c:v>
                </c:pt>
                <c:pt idx="21595">
                  <c:v>0.88400000000000001</c:v>
                </c:pt>
                <c:pt idx="21596">
                  <c:v>0.88400000000000001</c:v>
                </c:pt>
                <c:pt idx="21597">
                  <c:v>0.88400000000000001</c:v>
                </c:pt>
                <c:pt idx="21598">
                  <c:v>0.88400000000000001</c:v>
                </c:pt>
                <c:pt idx="21599">
                  <c:v>0.88400000000000001</c:v>
                </c:pt>
                <c:pt idx="21600">
                  <c:v>0.88400000000000001</c:v>
                </c:pt>
                <c:pt idx="21601">
                  <c:v>0.88400000000000001</c:v>
                </c:pt>
                <c:pt idx="21602">
                  <c:v>0.88400000000000001</c:v>
                </c:pt>
                <c:pt idx="21603">
                  <c:v>0.88400000000000001</c:v>
                </c:pt>
                <c:pt idx="21604">
                  <c:v>0.88400000000000001</c:v>
                </c:pt>
                <c:pt idx="21605">
                  <c:v>0.88400000000000001</c:v>
                </c:pt>
                <c:pt idx="21606">
                  <c:v>0.88400000000000001</c:v>
                </c:pt>
                <c:pt idx="21607">
                  <c:v>0.88400000000000001</c:v>
                </c:pt>
                <c:pt idx="21608">
                  <c:v>0.88400000000000001</c:v>
                </c:pt>
                <c:pt idx="21609">
                  <c:v>0.88400000000000001</c:v>
                </c:pt>
                <c:pt idx="21610">
                  <c:v>0.88400000000000001</c:v>
                </c:pt>
                <c:pt idx="21611">
                  <c:v>0.88400000000000001</c:v>
                </c:pt>
                <c:pt idx="21612">
                  <c:v>0.88400000000000001</c:v>
                </c:pt>
                <c:pt idx="21613">
                  <c:v>0.88400000000000001</c:v>
                </c:pt>
                <c:pt idx="21614">
                  <c:v>0.88400000000000001</c:v>
                </c:pt>
                <c:pt idx="21615">
                  <c:v>0.88300000000000001</c:v>
                </c:pt>
                <c:pt idx="21616">
                  <c:v>0.88300000000000001</c:v>
                </c:pt>
                <c:pt idx="21617">
                  <c:v>0.88300000000000001</c:v>
                </c:pt>
                <c:pt idx="21618">
                  <c:v>0.88300000000000001</c:v>
                </c:pt>
                <c:pt idx="21619">
                  <c:v>0.88300000000000001</c:v>
                </c:pt>
                <c:pt idx="21620">
                  <c:v>0.88300000000000001</c:v>
                </c:pt>
                <c:pt idx="21621">
                  <c:v>0.88300000000000001</c:v>
                </c:pt>
                <c:pt idx="21622">
                  <c:v>0.88300000000000001</c:v>
                </c:pt>
                <c:pt idx="21623">
                  <c:v>0.88300000000000001</c:v>
                </c:pt>
                <c:pt idx="21624">
                  <c:v>0.88300000000000001</c:v>
                </c:pt>
                <c:pt idx="21625">
                  <c:v>0.88300000000000001</c:v>
                </c:pt>
                <c:pt idx="21626">
                  <c:v>0.88300000000000001</c:v>
                </c:pt>
                <c:pt idx="21627">
                  <c:v>0.88300000000000001</c:v>
                </c:pt>
                <c:pt idx="21628">
                  <c:v>0.88300000000000001</c:v>
                </c:pt>
                <c:pt idx="21629">
                  <c:v>0.88300000000000001</c:v>
                </c:pt>
                <c:pt idx="21630">
                  <c:v>0.88300000000000001</c:v>
                </c:pt>
                <c:pt idx="21631">
                  <c:v>0.88300000000000001</c:v>
                </c:pt>
                <c:pt idx="21632">
                  <c:v>0.88300000000000001</c:v>
                </c:pt>
                <c:pt idx="21633">
                  <c:v>0.88300000000000001</c:v>
                </c:pt>
                <c:pt idx="21634">
                  <c:v>0.88300000000000001</c:v>
                </c:pt>
                <c:pt idx="21635">
                  <c:v>0.88300000000000001</c:v>
                </c:pt>
                <c:pt idx="21636">
                  <c:v>0.88300000000000001</c:v>
                </c:pt>
                <c:pt idx="21637">
                  <c:v>0.88300000000000001</c:v>
                </c:pt>
                <c:pt idx="21638">
                  <c:v>0.88300000000000001</c:v>
                </c:pt>
                <c:pt idx="21639">
                  <c:v>0.88300000000000001</c:v>
                </c:pt>
                <c:pt idx="21640">
                  <c:v>0.88300000000000001</c:v>
                </c:pt>
                <c:pt idx="21641">
                  <c:v>0.88200000000000001</c:v>
                </c:pt>
                <c:pt idx="21642">
                  <c:v>0.88200000000000001</c:v>
                </c:pt>
                <c:pt idx="21643">
                  <c:v>0.88200000000000001</c:v>
                </c:pt>
                <c:pt idx="21644">
                  <c:v>0.88200000000000001</c:v>
                </c:pt>
                <c:pt idx="21645">
                  <c:v>0.88200000000000001</c:v>
                </c:pt>
                <c:pt idx="21646">
                  <c:v>0.88200000000000001</c:v>
                </c:pt>
                <c:pt idx="21647">
                  <c:v>0.88200000000000001</c:v>
                </c:pt>
                <c:pt idx="21648">
                  <c:v>0.88200000000000001</c:v>
                </c:pt>
                <c:pt idx="21649">
                  <c:v>0.88200000000000001</c:v>
                </c:pt>
                <c:pt idx="21650">
                  <c:v>0.88200000000000001</c:v>
                </c:pt>
                <c:pt idx="21651">
                  <c:v>0.88200000000000001</c:v>
                </c:pt>
                <c:pt idx="21652">
                  <c:v>0.88200000000000001</c:v>
                </c:pt>
                <c:pt idx="21653">
                  <c:v>0.88200000000000001</c:v>
                </c:pt>
                <c:pt idx="21654">
                  <c:v>0.88200000000000001</c:v>
                </c:pt>
                <c:pt idx="21655">
                  <c:v>0.88200000000000001</c:v>
                </c:pt>
                <c:pt idx="21656">
                  <c:v>0.88200000000000001</c:v>
                </c:pt>
                <c:pt idx="21657">
                  <c:v>0.88200000000000001</c:v>
                </c:pt>
                <c:pt idx="21658">
                  <c:v>0.88200000000000001</c:v>
                </c:pt>
                <c:pt idx="21659">
                  <c:v>0.88200000000000001</c:v>
                </c:pt>
                <c:pt idx="21660">
                  <c:v>0.88200000000000001</c:v>
                </c:pt>
                <c:pt idx="21661">
                  <c:v>0.88200000000000001</c:v>
                </c:pt>
                <c:pt idx="21662">
                  <c:v>0.88200000000000001</c:v>
                </c:pt>
                <c:pt idx="21663">
                  <c:v>0.88200000000000001</c:v>
                </c:pt>
                <c:pt idx="21664">
                  <c:v>0.88200000000000001</c:v>
                </c:pt>
                <c:pt idx="21665">
                  <c:v>0.88200000000000001</c:v>
                </c:pt>
                <c:pt idx="21666">
                  <c:v>0.88200000000000001</c:v>
                </c:pt>
                <c:pt idx="21667">
                  <c:v>0.88200000000000001</c:v>
                </c:pt>
                <c:pt idx="21668">
                  <c:v>0.88200000000000001</c:v>
                </c:pt>
                <c:pt idx="21669">
                  <c:v>0.88200000000000001</c:v>
                </c:pt>
                <c:pt idx="21670">
                  <c:v>0.88100000000000001</c:v>
                </c:pt>
                <c:pt idx="21671">
                  <c:v>0.88100000000000001</c:v>
                </c:pt>
                <c:pt idx="21672">
                  <c:v>0.88100000000000001</c:v>
                </c:pt>
                <c:pt idx="21673">
                  <c:v>0.88100000000000001</c:v>
                </c:pt>
                <c:pt idx="21674">
                  <c:v>0.88100000000000001</c:v>
                </c:pt>
                <c:pt idx="21675">
                  <c:v>0.88100000000000001</c:v>
                </c:pt>
                <c:pt idx="21676">
                  <c:v>0.88100000000000001</c:v>
                </c:pt>
                <c:pt idx="21677">
                  <c:v>0.88100000000000001</c:v>
                </c:pt>
                <c:pt idx="21678">
                  <c:v>0.88100000000000001</c:v>
                </c:pt>
                <c:pt idx="21679">
                  <c:v>0.88100000000000001</c:v>
                </c:pt>
                <c:pt idx="21680">
                  <c:v>0.88100000000000001</c:v>
                </c:pt>
                <c:pt idx="21681">
                  <c:v>0.88100000000000001</c:v>
                </c:pt>
                <c:pt idx="21682">
                  <c:v>0.88100000000000001</c:v>
                </c:pt>
                <c:pt idx="21683">
                  <c:v>0.88100000000000001</c:v>
                </c:pt>
                <c:pt idx="21684">
                  <c:v>0.88100000000000001</c:v>
                </c:pt>
                <c:pt idx="21685">
                  <c:v>0.88100000000000001</c:v>
                </c:pt>
                <c:pt idx="21686">
                  <c:v>0.88100000000000001</c:v>
                </c:pt>
                <c:pt idx="21687">
                  <c:v>0.88100000000000001</c:v>
                </c:pt>
                <c:pt idx="21688">
                  <c:v>0.88100000000000001</c:v>
                </c:pt>
                <c:pt idx="21689">
                  <c:v>0.88100000000000001</c:v>
                </c:pt>
                <c:pt idx="21690">
                  <c:v>0.88100000000000001</c:v>
                </c:pt>
                <c:pt idx="21691">
                  <c:v>0.88100000000000001</c:v>
                </c:pt>
                <c:pt idx="21692">
                  <c:v>0.88</c:v>
                </c:pt>
                <c:pt idx="21693">
                  <c:v>0.88</c:v>
                </c:pt>
                <c:pt idx="21694">
                  <c:v>0.88</c:v>
                </c:pt>
                <c:pt idx="21695">
                  <c:v>0.88</c:v>
                </c:pt>
                <c:pt idx="21696">
                  <c:v>0.88</c:v>
                </c:pt>
                <c:pt idx="21697">
                  <c:v>0.88</c:v>
                </c:pt>
                <c:pt idx="21698">
                  <c:v>0.88</c:v>
                </c:pt>
                <c:pt idx="21699">
                  <c:v>0.88</c:v>
                </c:pt>
                <c:pt idx="21700">
                  <c:v>0.88</c:v>
                </c:pt>
                <c:pt idx="21701">
                  <c:v>0.88</c:v>
                </c:pt>
                <c:pt idx="21702">
                  <c:v>0.88</c:v>
                </c:pt>
                <c:pt idx="21703">
                  <c:v>0.88</c:v>
                </c:pt>
                <c:pt idx="21704">
                  <c:v>0.88</c:v>
                </c:pt>
                <c:pt idx="21705">
                  <c:v>0.88</c:v>
                </c:pt>
                <c:pt idx="21706">
                  <c:v>0.88</c:v>
                </c:pt>
                <c:pt idx="21707">
                  <c:v>0.88</c:v>
                </c:pt>
                <c:pt idx="21708">
                  <c:v>0.88</c:v>
                </c:pt>
                <c:pt idx="21709">
                  <c:v>0.88</c:v>
                </c:pt>
                <c:pt idx="21710">
                  <c:v>0.88</c:v>
                </c:pt>
                <c:pt idx="21711">
                  <c:v>0.88</c:v>
                </c:pt>
                <c:pt idx="21712">
                  <c:v>0.88</c:v>
                </c:pt>
                <c:pt idx="21713">
                  <c:v>0.88</c:v>
                </c:pt>
                <c:pt idx="21714">
                  <c:v>0.88</c:v>
                </c:pt>
                <c:pt idx="21715">
                  <c:v>0.879</c:v>
                </c:pt>
                <c:pt idx="21716">
                  <c:v>0.879</c:v>
                </c:pt>
                <c:pt idx="21717">
                  <c:v>0.879</c:v>
                </c:pt>
                <c:pt idx="21718">
                  <c:v>0.879</c:v>
                </c:pt>
                <c:pt idx="21719">
                  <c:v>0.879</c:v>
                </c:pt>
                <c:pt idx="21720">
                  <c:v>0.879</c:v>
                </c:pt>
                <c:pt idx="21721">
                  <c:v>0.879</c:v>
                </c:pt>
                <c:pt idx="21722">
                  <c:v>0.879</c:v>
                </c:pt>
                <c:pt idx="21723">
                  <c:v>0.879</c:v>
                </c:pt>
                <c:pt idx="21724">
                  <c:v>0.879</c:v>
                </c:pt>
                <c:pt idx="21725">
                  <c:v>0.879</c:v>
                </c:pt>
                <c:pt idx="21726">
                  <c:v>0.879</c:v>
                </c:pt>
                <c:pt idx="21727">
                  <c:v>0.879</c:v>
                </c:pt>
                <c:pt idx="21728">
                  <c:v>0.879</c:v>
                </c:pt>
                <c:pt idx="21729">
                  <c:v>0.879</c:v>
                </c:pt>
                <c:pt idx="21730">
                  <c:v>0.879</c:v>
                </c:pt>
                <c:pt idx="21731">
                  <c:v>0.879</c:v>
                </c:pt>
                <c:pt idx="21732">
                  <c:v>0.879</c:v>
                </c:pt>
                <c:pt idx="21733">
                  <c:v>0.879</c:v>
                </c:pt>
                <c:pt idx="21734">
                  <c:v>0.879</c:v>
                </c:pt>
                <c:pt idx="21735">
                  <c:v>0.879</c:v>
                </c:pt>
                <c:pt idx="21736">
                  <c:v>0.879</c:v>
                </c:pt>
                <c:pt idx="21737">
                  <c:v>0.879</c:v>
                </c:pt>
                <c:pt idx="21738">
                  <c:v>0.879</c:v>
                </c:pt>
                <c:pt idx="21739">
                  <c:v>0.879</c:v>
                </c:pt>
                <c:pt idx="21740">
                  <c:v>0.879</c:v>
                </c:pt>
                <c:pt idx="21741">
                  <c:v>0.879</c:v>
                </c:pt>
                <c:pt idx="21742">
                  <c:v>0.879</c:v>
                </c:pt>
                <c:pt idx="21743">
                  <c:v>0.878</c:v>
                </c:pt>
                <c:pt idx="21744">
                  <c:v>0.878</c:v>
                </c:pt>
                <c:pt idx="21745">
                  <c:v>0.878</c:v>
                </c:pt>
                <c:pt idx="21746">
                  <c:v>0.878</c:v>
                </c:pt>
                <c:pt idx="21747">
                  <c:v>0.878</c:v>
                </c:pt>
                <c:pt idx="21748">
                  <c:v>0.878</c:v>
                </c:pt>
                <c:pt idx="21749">
                  <c:v>0.878</c:v>
                </c:pt>
                <c:pt idx="21750">
                  <c:v>0.878</c:v>
                </c:pt>
                <c:pt idx="21751">
                  <c:v>0.878</c:v>
                </c:pt>
                <c:pt idx="21752">
                  <c:v>0.878</c:v>
                </c:pt>
                <c:pt idx="21753">
                  <c:v>0.878</c:v>
                </c:pt>
                <c:pt idx="21754">
                  <c:v>0.878</c:v>
                </c:pt>
                <c:pt idx="21755">
                  <c:v>0.878</c:v>
                </c:pt>
                <c:pt idx="21756">
                  <c:v>0.878</c:v>
                </c:pt>
                <c:pt idx="21757">
                  <c:v>0.878</c:v>
                </c:pt>
                <c:pt idx="21758">
                  <c:v>0.878</c:v>
                </c:pt>
                <c:pt idx="21759">
                  <c:v>0.878</c:v>
                </c:pt>
                <c:pt idx="21760">
                  <c:v>0.878</c:v>
                </c:pt>
                <c:pt idx="21761">
                  <c:v>0.878</c:v>
                </c:pt>
                <c:pt idx="21762">
                  <c:v>0.878</c:v>
                </c:pt>
                <c:pt idx="21763">
                  <c:v>0.878</c:v>
                </c:pt>
                <c:pt idx="21764">
                  <c:v>0.878</c:v>
                </c:pt>
                <c:pt idx="21765">
                  <c:v>0.878</c:v>
                </c:pt>
                <c:pt idx="21766">
                  <c:v>0.878</c:v>
                </c:pt>
                <c:pt idx="21767">
                  <c:v>0.878</c:v>
                </c:pt>
                <c:pt idx="21768">
                  <c:v>0.878</c:v>
                </c:pt>
                <c:pt idx="21769">
                  <c:v>0.878</c:v>
                </c:pt>
                <c:pt idx="21770">
                  <c:v>0.878</c:v>
                </c:pt>
                <c:pt idx="21771">
                  <c:v>0.878</c:v>
                </c:pt>
                <c:pt idx="21772">
                  <c:v>0.877</c:v>
                </c:pt>
                <c:pt idx="21773">
                  <c:v>0.877</c:v>
                </c:pt>
                <c:pt idx="21774">
                  <c:v>0.877</c:v>
                </c:pt>
                <c:pt idx="21775">
                  <c:v>0.877</c:v>
                </c:pt>
                <c:pt idx="21776">
                  <c:v>0.877</c:v>
                </c:pt>
                <c:pt idx="21777">
                  <c:v>0.877</c:v>
                </c:pt>
                <c:pt idx="21778">
                  <c:v>0.877</c:v>
                </c:pt>
                <c:pt idx="21779">
                  <c:v>0.877</c:v>
                </c:pt>
                <c:pt idx="21780">
                  <c:v>0.877</c:v>
                </c:pt>
                <c:pt idx="21781">
                  <c:v>0.877</c:v>
                </c:pt>
                <c:pt idx="21782">
                  <c:v>0.877</c:v>
                </c:pt>
                <c:pt idx="21783">
                  <c:v>0.877</c:v>
                </c:pt>
                <c:pt idx="21784">
                  <c:v>0.877</c:v>
                </c:pt>
                <c:pt idx="21785">
                  <c:v>0.877</c:v>
                </c:pt>
                <c:pt idx="21786">
                  <c:v>0.877</c:v>
                </c:pt>
                <c:pt idx="21787">
                  <c:v>0.877</c:v>
                </c:pt>
                <c:pt idx="21788">
                  <c:v>0.877</c:v>
                </c:pt>
                <c:pt idx="21789">
                  <c:v>0.877</c:v>
                </c:pt>
                <c:pt idx="21790">
                  <c:v>0.877</c:v>
                </c:pt>
                <c:pt idx="21791">
                  <c:v>0.877</c:v>
                </c:pt>
                <c:pt idx="21792">
                  <c:v>0.877</c:v>
                </c:pt>
                <c:pt idx="21793">
                  <c:v>0.877</c:v>
                </c:pt>
                <c:pt idx="21794">
                  <c:v>0.877</c:v>
                </c:pt>
                <c:pt idx="21795">
                  <c:v>0.877</c:v>
                </c:pt>
                <c:pt idx="21796">
                  <c:v>0.877</c:v>
                </c:pt>
                <c:pt idx="21797">
                  <c:v>0.877</c:v>
                </c:pt>
                <c:pt idx="21798">
                  <c:v>0.877</c:v>
                </c:pt>
                <c:pt idx="21799">
                  <c:v>0.877</c:v>
                </c:pt>
                <c:pt idx="21800">
                  <c:v>0.877</c:v>
                </c:pt>
                <c:pt idx="21801">
                  <c:v>0.877</c:v>
                </c:pt>
                <c:pt idx="21802">
                  <c:v>0.877</c:v>
                </c:pt>
                <c:pt idx="21803">
                  <c:v>0.876</c:v>
                </c:pt>
                <c:pt idx="21804">
                  <c:v>0.876</c:v>
                </c:pt>
                <c:pt idx="21805">
                  <c:v>0.876</c:v>
                </c:pt>
                <c:pt idx="21806">
                  <c:v>0.876</c:v>
                </c:pt>
                <c:pt idx="21807">
                  <c:v>0.876</c:v>
                </c:pt>
                <c:pt idx="21808">
                  <c:v>0.876</c:v>
                </c:pt>
                <c:pt idx="21809">
                  <c:v>0.876</c:v>
                </c:pt>
                <c:pt idx="21810">
                  <c:v>0.876</c:v>
                </c:pt>
                <c:pt idx="21811">
                  <c:v>0.876</c:v>
                </c:pt>
                <c:pt idx="21812">
                  <c:v>0.876</c:v>
                </c:pt>
                <c:pt idx="21813">
                  <c:v>0.876</c:v>
                </c:pt>
                <c:pt idx="21814">
                  <c:v>0.876</c:v>
                </c:pt>
                <c:pt idx="21815">
                  <c:v>0.876</c:v>
                </c:pt>
                <c:pt idx="21816">
                  <c:v>0.876</c:v>
                </c:pt>
                <c:pt idx="21817">
                  <c:v>0.876</c:v>
                </c:pt>
                <c:pt idx="21818">
                  <c:v>0.876</c:v>
                </c:pt>
                <c:pt idx="21819">
                  <c:v>0.876</c:v>
                </c:pt>
                <c:pt idx="21820">
                  <c:v>0.876</c:v>
                </c:pt>
                <c:pt idx="21821">
                  <c:v>0.876</c:v>
                </c:pt>
                <c:pt idx="21822">
                  <c:v>0.876</c:v>
                </c:pt>
                <c:pt idx="21823">
                  <c:v>0.876</c:v>
                </c:pt>
                <c:pt idx="21824">
                  <c:v>0.876</c:v>
                </c:pt>
                <c:pt idx="21825">
                  <c:v>0.876</c:v>
                </c:pt>
                <c:pt idx="21826">
                  <c:v>0.876</c:v>
                </c:pt>
                <c:pt idx="21827">
                  <c:v>0.876</c:v>
                </c:pt>
                <c:pt idx="21828">
                  <c:v>0.876</c:v>
                </c:pt>
                <c:pt idx="21829">
                  <c:v>0.876</c:v>
                </c:pt>
                <c:pt idx="21830">
                  <c:v>0.876</c:v>
                </c:pt>
                <c:pt idx="21831">
                  <c:v>0.876</c:v>
                </c:pt>
                <c:pt idx="21832">
                  <c:v>0.876</c:v>
                </c:pt>
                <c:pt idx="21833">
                  <c:v>0.876</c:v>
                </c:pt>
                <c:pt idx="21834">
                  <c:v>0.876</c:v>
                </c:pt>
                <c:pt idx="21835">
                  <c:v>0.875</c:v>
                </c:pt>
                <c:pt idx="21836">
                  <c:v>0.875</c:v>
                </c:pt>
                <c:pt idx="21837">
                  <c:v>0.875</c:v>
                </c:pt>
                <c:pt idx="21838">
                  <c:v>0.875</c:v>
                </c:pt>
                <c:pt idx="21839">
                  <c:v>0.875</c:v>
                </c:pt>
                <c:pt idx="21840">
                  <c:v>0.875</c:v>
                </c:pt>
                <c:pt idx="21841">
                  <c:v>0.875</c:v>
                </c:pt>
                <c:pt idx="21842">
                  <c:v>0.875</c:v>
                </c:pt>
                <c:pt idx="21843">
                  <c:v>0.875</c:v>
                </c:pt>
                <c:pt idx="21844">
                  <c:v>0.875</c:v>
                </c:pt>
                <c:pt idx="21845">
                  <c:v>0.875</c:v>
                </c:pt>
                <c:pt idx="21846">
                  <c:v>0.875</c:v>
                </c:pt>
                <c:pt idx="21847">
                  <c:v>0.875</c:v>
                </c:pt>
                <c:pt idx="21848">
                  <c:v>0.875</c:v>
                </c:pt>
                <c:pt idx="21849">
                  <c:v>0.875</c:v>
                </c:pt>
                <c:pt idx="21850">
                  <c:v>0.875</c:v>
                </c:pt>
                <c:pt idx="21851">
                  <c:v>0.875</c:v>
                </c:pt>
                <c:pt idx="21852">
                  <c:v>0.875</c:v>
                </c:pt>
                <c:pt idx="21853">
                  <c:v>0.875</c:v>
                </c:pt>
                <c:pt idx="21854">
                  <c:v>0.875</c:v>
                </c:pt>
                <c:pt idx="21855">
                  <c:v>0.875</c:v>
                </c:pt>
                <c:pt idx="21856">
                  <c:v>0.875</c:v>
                </c:pt>
                <c:pt idx="21857">
                  <c:v>0.875</c:v>
                </c:pt>
                <c:pt idx="21858">
                  <c:v>0.875</c:v>
                </c:pt>
                <c:pt idx="21859">
                  <c:v>0.875</c:v>
                </c:pt>
                <c:pt idx="21860">
                  <c:v>0.875</c:v>
                </c:pt>
                <c:pt idx="21861">
                  <c:v>0.875</c:v>
                </c:pt>
                <c:pt idx="21862">
                  <c:v>0.875</c:v>
                </c:pt>
                <c:pt idx="21863">
                  <c:v>0.875</c:v>
                </c:pt>
                <c:pt idx="21864">
                  <c:v>0.875</c:v>
                </c:pt>
                <c:pt idx="21865">
                  <c:v>0.874</c:v>
                </c:pt>
                <c:pt idx="21866">
                  <c:v>0.874</c:v>
                </c:pt>
                <c:pt idx="21867">
                  <c:v>0.874</c:v>
                </c:pt>
                <c:pt idx="21868">
                  <c:v>0.874</c:v>
                </c:pt>
                <c:pt idx="21869">
                  <c:v>0.874</c:v>
                </c:pt>
                <c:pt idx="21870">
                  <c:v>0.874</c:v>
                </c:pt>
                <c:pt idx="21871">
                  <c:v>0.874</c:v>
                </c:pt>
                <c:pt idx="21872">
                  <c:v>0.874</c:v>
                </c:pt>
                <c:pt idx="21873">
                  <c:v>0.874</c:v>
                </c:pt>
                <c:pt idx="21874">
                  <c:v>0.874</c:v>
                </c:pt>
                <c:pt idx="21875">
                  <c:v>0.874</c:v>
                </c:pt>
                <c:pt idx="21876">
                  <c:v>0.874</c:v>
                </c:pt>
                <c:pt idx="21877">
                  <c:v>0.874</c:v>
                </c:pt>
                <c:pt idx="21878">
                  <c:v>0.874</c:v>
                </c:pt>
                <c:pt idx="21879">
                  <c:v>0.874</c:v>
                </c:pt>
                <c:pt idx="21880">
                  <c:v>0.874</c:v>
                </c:pt>
                <c:pt idx="21881">
                  <c:v>0.874</c:v>
                </c:pt>
                <c:pt idx="21882">
                  <c:v>0.874</c:v>
                </c:pt>
                <c:pt idx="21883">
                  <c:v>0.874</c:v>
                </c:pt>
                <c:pt idx="21884">
                  <c:v>0.874</c:v>
                </c:pt>
                <c:pt idx="21885">
                  <c:v>0.874</c:v>
                </c:pt>
                <c:pt idx="21886">
                  <c:v>0.874</c:v>
                </c:pt>
                <c:pt idx="21887">
                  <c:v>0.874</c:v>
                </c:pt>
                <c:pt idx="21888">
                  <c:v>0.874</c:v>
                </c:pt>
                <c:pt idx="21889">
                  <c:v>0.874</c:v>
                </c:pt>
                <c:pt idx="21890">
                  <c:v>0.874</c:v>
                </c:pt>
                <c:pt idx="21891">
                  <c:v>0.874</c:v>
                </c:pt>
                <c:pt idx="21892">
                  <c:v>0.874</c:v>
                </c:pt>
                <c:pt idx="21893">
                  <c:v>0.874</c:v>
                </c:pt>
                <c:pt idx="21894">
                  <c:v>0.873</c:v>
                </c:pt>
                <c:pt idx="21895">
                  <c:v>0.873</c:v>
                </c:pt>
                <c:pt idx="21896">
                  <c:v>0.873</c:v>
                </c:pt>
                <c:pt idx="21897">
                  <c:v>0.873</c:v>
                </c:pt>
                <c:pt idx="21898">
                  <c:v>0.873</c:v>
                </c:pt>
                <c:pt idx="21899">
                  <c:v>0.873</c:v>
                </c:pt>
                <c:pt idx="21900">
                  <c:v>0.873</c:v>
                </c:pt>
                <c:pt idx="21901">
                  <c:v>0.873</c:v>
                </c:pt>
                <c:pt idx="21902">
                  <c:v>0.873</c:v>
                </c:pt>
                <c:pt idx="21903">
                  <c:v>0.873</c:v>
                </c:pt>
                <c:pt idx="21904">
                  <c:v>0.873</c:v>
                </c:pt>
                <c:pt idx="21905">
                  <c:v>0.873</c:v>
                </c:pt>
                <c:pt idx="21906">
                  <c:v>0.873</c:v>
                </c:pt>
                <c:pt idx="21907">
                  <c:v>0.873</c:v>
                </c:pt>
                <c:pt idx="21908">
                  <c:v>0.873</c:v>
                </c:pt>
                <c:pt idx="21909">
                  <c:v>0.873</c:v>
                </c:pt>
                <c:pt idx="21910">
                  <c:v>0.873</c:v>
                </c:pt>
                <c:pt idx="21911">
                  <c:v>0.873</c:v>
                </c:pt>
                <c:pt idx="21912">
                  <c:v>0.873</c:v>
                </c:pt>
                <c:pt idx="21913">
                  <c:v>0.873</c:v>
                </c:pt>
                <c:pt idx="21914">
                  <c:v>0.873</c:v>
                </c:pt>
                <c:pt idx="21915">
                  <c:v>0.873</c:v>
                </c:pt>
                <c:pt idx="21916">
                  <c:v>0.872</c:v>
                </c:pt>
                <c:pt idx="21917">
                  <c:v>0.872</c:v>
                </c:pt>
                <c:pt idx="21918">
                  <c:v>0.872</c:v>
                </c:pt>
                <c:pt idx="21919">
                  <c:v>0.872</c:v>
                </c:pt>
                <c:pt idx="21920">
                  <c:v>0.872</c:v>
                </c:pt>
                <c:pt idx="21921">
                  <c:v>0.872</c:v>
                </c:pt>
                <c:pt idx="21922">
                  <c:v>0.872</c:v>
                </c:pt>
                <c:pt idx="21923">
                  <c:v>0.872</c:v>
                </c:pt>
                <c:pt idx="21924">
                  <c:v>0.872</c:v>
                </c:pt>
                <c:pt idx="21925">
                  <c:v>0.872</c:v>
                </c:pt>
                <c:pt idx="21926">
                  <c:v>0.872</c:v>
                </c:pt>
                <c:pt idx="21927">
                  <c:v>0.872</c:v>
                </c:pt>
                <c:pt idx="21928">
                  <c:v>0.872</c:v>
                </c:pt>
                <c:pt idx="21929">
                  <c:v>0.872</c:v>
                </c:pt>
                <c:pt idx="21930">
                  <c:v>0.872</c:v>
                </c:pt>
                <c:pt idx="21931">
                  <c:v>0.872</c:v>
                </c:pt>
                <c:pt idx="21932">
                  <c:v>0.872</c:v>
                </c:pt>
                <c:pt idx="21933">
                  <c:v>0.872</c:v>
                </c:pt>
                <c:pt idx="21934">
                  <c:v>0.872</c:v>
                </c:pt>
                <c:pt idx="21935">
                  <c:v>0.872</c:v>
                </c:pt>
                <c:pt idx="21936">
                  <c:v>0.872</c:v>
                </c:pt>
                <c:pt idx="21937">
                  <c:v>0.872</c:v>
                </c:pt>
                <c:pt idx="21938">
                  <c:v>0.872</c:v>
                </c:pt>
                <c:pt idx="21939">
                  <c:v>0.872</c:v>
                </c:pt>
                <c:pt idx="21940">
                  <c:v>0.872</c:v>
                </c:pt>
                <c:pt idx="21941">
                  <c:v>0.872</c:v>
                </c:pt>
                <c:pt idx="21942">
                  <c:v>0.872</c:v>
                </c:pt>
                <c:pt idx="21943">
                  <c:v>0.871</c:v>
                </c:pt>
                <c:pt idx="21944">
                  <c:v>0.871</c:v>
                </c:pt>
                <c:pt idx="21945">
                  <c:v>0.871</c:v>
                </c:pt>
                <c:pt idx="21946">
                  <c:v>0.871</c:v>
                </c:pt>
                <c:pt idx="21947">
                  <c:v>0.871</c:v>
                </c:pt>
                <c:pt idx="21948">
                  <c:v>0.871</c:v>
                </c:pt>
                <c:pt idx="21949">
                  <c:v>0.871</c:v>
                </c:pt>
                <c:pt idx="21950">
                  <c:v>0.871</c:v>
                </c:pt>
                <c:pt idx="21951">
                  <c:v>0.871</c:v>
                </c:pt>
                <c:pt idx="21952">
                  <c:v>0.871</c:v>
                </c:pt>
                <c:pt idx="21953">
                  <c:v>0.871</c:v>
                </c:pt>
                <c:pt idx="21954">
                  <c:v>0.871</c:v>
                </c:pt>
                <c:pt idx="21955">
                  <c:v>0.871</c:v>
                </c:pt>
                <c:pt idx="21956">
                  <c:v>0.871</c:v>
                </c:pt>
                <c:pt idx="21957">
                  <c:v>0.871</c:v>
                </c:pt>
                <c:pt idx="21958">
                  <c:v>0.871</c:v>
                </c:pt>
                <c:pt idx="21959">
                  <c:v>0.871</c:v>
                </c:pt>
                <c:pt idx="21960">
                  <c:v>0.871</c:v>
                </c:pt>
                <c:pt idx="21961">
                  <c:v>0.871</c:v>
                </c:pt>
                <c:pt idx="21962">
                  <c:v>0.871</c:v>
                </c:pt>
                <c:pt idx="21963">
                  <c:v>0.871</c:v>
                </c:pt>
                <c:pt idx="21964">
                  <c:v>0.871</c:v>
                </c:pt>
                <c:pt idx="21965">
                  <c:v>0.871</c:v>
                </c:pt>
                <c:pt idx="21966">
                  <c:v>0.871</c:v>
                </c:pt>
                <c:pt idx="21967">
                  <c:v>0.87</c:v>
                </c:pt>
                <c:pt idx="21968">
                  <c:v>0.87</c:v>
                </c:pt>
                <c:pt idx="21969">
                  <c:v>0.87</c:v>
                </c:pt>
                <c:pt idx="21970">
                  <c:v>0.87</c:v>
                </c:pt>
                <c:pt idx="21971">
                  <c:v>0.87</c:v>
                </c:pt>
                <c:pt idx="21972">
                  <c:v>0.87</c:v>
                </c:pt>
                <c:pt idx="21973">
                  <c:v>0.87</c:v>
                </c:pt>
                <c:pt idx="21974">
                  <c:v>0.87</c:v>
                </c:pt>
                <c:pt idx="21975">
                  <c:v>0.87</c:v>
                </c:pt>
                <c:pt idx="21976">
                  <c:v>0.87</c:v>
                </c:pt>
                <c:pt idx="21977">
                  <c:v>0.87</c:v>
                </c:pt>
                <c:pt idx="21978">
                  <c:v>0.87</c:v>
                </c:pt>
                <c:pt idx="21979">
                  <c:v>0.87</c:v>
                </c:pt>
                <c:pt idx="21980">
                  <c:v>0.87</c:v>
                </c:pt>
                <c:pt idx="21981">
                  <c:v>0.87</c:v>
                </c:pt>
                <c:pt idx="21982">
                  <c:v>0.87</c:v>
                </c:pt>
                <c:pt idx="21983">
                  <c:v>0.87</c:v>
                </c:pt>
                <c:pt idx="21984">
                  <c:v>0.87</c:v>
                </c:pt>
                <c:pt idx="21985">
                  <c:v>0.87</c:v>
                </c:pt>
                <c:pt idx="21986">
                  <c:v>0.87</c:v>
                </c:pt>
                <c:pt idx="21987">
                  <c:v>0.87</c:v>
                </c:pt>
                <c:pt idx="21988">
                  <c:v>0.87</c:v>
                </c:pt>
                <c:pt idx="21989">
                  <c:v>0.87</c:v>
                </c:pt>
                <c:pt idx="21990">
                  <c:v>0.86899999999999999</c:v>
                </c:pt>
                <c:pt idx="21991">
                  <c:v>0.86899999999999999</c:v>
                </c:pt>
                <c:pt idx="21992">
                  <c:v>0.86899999999999999</c:v>
                </c:pt>
                <c:pt idx="21993">
                  <c:v>0.86899999999999999</c:v>
                </c:pt>
                <c:pt idx="21994">
                  <c:v>0.86899999999999999</c:v>
                </c:pt>
                <c:pt idx="21995">
                  <c:v>0.86899999999999999</c:v>
                </c:pt>
                <c:pt idx="21996">
                  <c:v>0.86899999999999999</c:v>
                </c:pt>
                <c:pt idx="21997">
                  <c:v>0.86899999999999999</c:v>
                </c:pt>
                <c:pt idx="21998">
                  <c:v>0.86899999999999999</c:v>
                </c:pt>
                <c:pt idx="21999">
                  <c:v>0.86899999999999999</c:v>
                </c:pt>
                <c:pt idx="22000">
                  <c:v>0.86899999999999999</c:v>
                </c:pt>
                <c:pt idx="22001">
                  <c:v>0.86899999999999999</c:v>
                </c:pt>
                <c:pt idx="22002">
                  <c:v>0.86899999999999999</c:v>
                </c:pt>
                <c:pt idx="22003">
                  <c:v>0.86899999999999999</c:v>
                </c:pt>
                <c:pt idx="22004">
                  <c:v>0.86899999999999999</c:v>
                </c:pt>
                <c:pt idx="22005">
                  <c:v>0.86899999999999999</c:v>
                </c:pt>
                <c:pt idx="22006">
                  <c:v>0.86899999999999999</c:v>
                </c:pt>
                <c:pt idx="22007">
                  <c:v>0.86899999999999999</c:v>
                </c:pt>
                <c:pt idx="22008">
                  <c:v>0.86899999999999999</c:v>
                </c:pt>
                <c:pt idx="22009">
                  <c:v>0.86899999999999999</c:v>
                </c:pt>
                <c:pt idx="22010">
                  <c:v>0.86899999999999999</c:v>
                </c:pt>
                <c:pt idx="22011">
                  <c:v>0.86899999999999999</c:v>
                </c:pt>
                <c:pt idx="22012">
                  <c:v>0.86899999999999999</c:v>
                </c:pt>
                <c:pt idx="22013">
                  <c:v>0.86899999999999999</c:v>
                </c:pt>
                <c:pt idx="22014">
                  <c:v>0.86799999999999999</c:v>
                </c:pt>
                <c:pt idx="22015">
                  <c:v>0.86799999999999999</c:v>
                </c:pt>
                <c:pt idx="22016">
                  <c:v>0.86799999999999999</c:v>
                </c:pt>
                <c:pt idx="22017">
                  <c:v>0.86799999999999999</c:v>
                </c:pt>
                <c:pt idx="22018">
                  <c:v>0.86799999999999999</c:v>
                </c:pt>
                <c:pt idx="22019">
                  <c:v>0.86799999999999999</c:v>
                </c:pt>
                <c:pt idx="22020">
                  <c:v>0.86799999999999999</c:v>
                </c:pt>
                <c:pt idx="22021">
                  <c:v>0.86799999999999999</c:v>
                </c:pt>
                <c:pt idx="22022">
                  <c:v>0.86799999999999999</c:v>
                </c:pt>
                <c:pt idx="22023">
                  <c:v>0.86799999999999999</c:v>
                </c:pt>
                <c:pt idx="22024">
                  <c:v>0.86799999999999999</c:v>
                </c:pt>
                <c:pt idx="22025">
                  <c:v>0.86799999999999999</c:v>
                </c:pt>
                <c:pt idx="22026">
                  <c:v>0.86799999999999999</c:v>
                </c:pt>
                <c:pt idx="22027">
                  <c:v>0.86799999999999999</c:v>
                </c:pt>
                <c:pt idx="22028">
                  <c:v>0.86799999999999999</c:v>
                </c:pt>
                <c:pt idx="22029">
                  <c:v>0.86799999999999999</c:v>
                </c:pt>
                <c:pt idx="22030">
                  <c:v>0.86799999999999999</c:v>
                </c:pt>
                <c:pt idx="22031">
                  <c:v>0.86799999999999999</c:v>
                </c:pt>
                <c:pt idx="22032">
                  <c:v>0.86799999999999999</c:v>
                </c:pt>
                <c:pt idx="22033">
                  <c:v>0.86799999999999999</c:v>
                </c:pt>
                <c:pt idx="22034">
                  <c:v>0.86799999999999999</c:v>
                </c:pt>
                <c:pt idx="22035">
                  <c:v>0.86799999999999999</c:v>
                </c:pt>
                <c:pt idx="22036">
                  <c:v>0.86799999999999999</c:v>
                </c:pt>
                <c:pt idx="22037">
                  <c:v>0.86699999999999999</c:v>
                </c:pt>
                <c:pt idx="22038">
                  <c:v>0.86699999999999999</c:v>
                </c:pt>
                <c:pt idx="22039">
                  <c:v>0.86699999999999999</c:v>
                </c:pt>
                <c:pt idx="22040">
                  <c:v>0.86699999999999999</c:v>
                </c:pt>
                <c:pt idx="22041">
                  <c:v>0.86699999999999999</c:v>
                </c:pt>
                <c:pt idx="22042">
                  <c:v>0.86699999999999999</c:v>
                </c:pt>
                <c:pt idx="22043">
                  <c:v>0.86699999999999999</c:v>
                </c:pt>
                <c:pt idx="22044">
                  <c:v>0.86699999999999999</c:v>
                </c:pt>
                <c:pt idx="22045">
                  <c:v>0.86699999999999999</c:v>
                </c:pt>
                <c:pt idx="22046">
                  <c:v>0.86699999999999999</c:v>
                </c:pt>
                <c:pt idx="22047">
                  <c:v>0.86699999999999999</c:v>
                </c:pt>
                <c:pt idx="22048">
                  <c:v>0.86699999999999999</c:v>
                </c:pt>
                <c:pt idx="22049">
                  <c:v>0.86699999999999999</c:v>
                </c:pt>
                <c:pt idx="22050">
                  <c:v>0.86699999999999999</c:v>
                </c:pt>
                <c:pt idx="22051">
                  <c:v>0.86699999999999999</c:v>
                </c:pt>
                <c:pt idx="22052">
                  <c:v>0.86699999999999999</c:v>
                </c:pt>
                <c:pt idx="22053">
                  <c:v>0.86699999999999999</c:v>
                </c:pt>
                <c:pt idx="22054">
                  <c:v>0.86699999999999999</c:v>
                </c:pt>
                <c:pt idx="22055">
                  <c:v>0.86699999999999999</c:v>
                </c:pt>
                <c:pt idx="22056">
                  <c:v>0.86699999999999999</c:v>
                </c:pt>
                <c:pt idx="22057">
                  <c:v>0.86699999999999999</c:v>
                </c:pt>
                <c:pt idx="22058">
                  <c:v>0.86699999999999999</c:v>
                </c:pt>
                <c:pt idx="22059">
                  <c:v>0.86699999999999999</c:v>
                </c:pt>
                <c:pt idx="22060">
                  <c:v>0.86699999999999999</c:v>
                </c:pt>
                <c:pt idx="22061">
                  <c:v>0.86699999999999999</c:v>
                </c:pt>
                <c:pt idx="22062">
                  <c:v>0.86699999999999999</c:v>
                </c:pt>
                <c:pt idx="22063">
                  <c:v>0.86699999999999999</c:v>
                </c:pt>
                <c:pt idx="22064">
                  <c:v>0.86699999999999999</c:v>
                </c:pt>
                <c:pt idx="22065">
                  <c:v>0.86699999999999999</c:v>
                </c:pt>
                <c:pt idx="22066">
                  <c:v>0.86599999999999999</c:v>
                </c:pt>
                <c:pt idx="22067">
                  <c:v>0.86599999999999999</c:v>
                </c:pt>
                <c:pt idx="22068">
                  <c:v>0.86599999999999999</c:v>
                </c:pt>
                <c:pt idx="22069">
                  <c:v>0.86599999999999999</c:v>
                </c:pt>
                <c:pt idx="22070">
                  <c:v>0.86599999999999999</c:v>
                </c:pt>
                <c:pt idx="22071">
                  <c:v>0.86599999999999999</c:v>
                </c:pt>
                <c:pt idx="22072">
                  <c:v>0.86599999999999999</c:v>
                </c:pt>
                <c:pt idx="22073">
                  <c:v>0.86599999999999999</c:v>
                </c:pt>
                <c:pt idx="22074">
                  <c:v>0.86599999999999999</c:v>
                </c:pt>
                <c:pt idx="22075">
                  <c:v>0.86599999999999999</c:v>
                </c:pt>
                <c:pt idx="22076">
                  <c:v>0.86599999999999999</c:v>
                </c:pt>
                <c:pt idx="22077">
                  <c:v>0.86599999999999999</c:v>
                </c:pt>
                <c:pt idx="22078">
                  <c:v>0.86599999999999999</c:v>
                </c:pt>
                <c:pt idx="22079">
                  <c:v>0.86599999999999999</c:v>
                </c:pt>
                <c:pt idx="22080">
                  <c:v>0.86599999999999999</c:v>
                </c:pt>
                <c:pt idx="22081">
                  <c:v>0.86599999999999999</c:v>
                </c:pt>
                <c:pt idx="22082">
                  <c:v>0.86599999999999999</c:v>
                </c:pt>
                <c:pt idx="22083">
                  <c:v>0.86599999999999999</c:v>
                </c:pt>
                <c:pt idx="22084">
                  <c:v>0.86599999999999999</c:v>
                </c:pt>
                <c:pt idx="22085">
                  <c:v>0.86599999999999999</c:v>
                </c:pt>
                <c:pt idx="22086">
                  <c:v>0.86599999999999999</c:v>
                </c:pt>
                <c:pt idx="22087">
                  <c:v>0.86599999999999999</c:v>
                </c:pt>
                <c:pt idx="22088">
                  <c:v>0.86599999999999999</c:v>
                </c:pt>
                <c:pt idx="22089">
                  <c:v>0.86499999999999999</c:v>
                </c:pt>
                <c:pt idx="22090">
                  <c:v>0.86499999999999999</c:v>
                </c:pt>
                <c:pt idx="22091">
                  <c:v>0.86499999999999999</c:v>
                </c:pt>
                <c:pt idx="22092">
                  <c:v>0.86499999999999999</c:v>
                </c:pt>
                <c:pt idx="22093">
                  <c:v>0.86499999999999999</c:v>
                </c:pt>
                <c:pt idx="22094">
                  <c:v>0.86499999999999999</c:v>
                </c:pt>
                <c:pt idx="22095">
                  <c:v>0.86499999999999999</c:v>
                </c:pt>
                <c:pt idx="22096">
                  <c:v>0.86499999999999999</c:v>
                </c:pt>
                <c:pt idx="22097">
                  <c:v>0.86499999999999999</c:v>
                </c:pt>
                <c:pt idx="22098">
                  <c:v>0.86499999999999999</c:v>
                </c:pt>
                <c:pt idx="22099">
                  <c:v>0.86499999999999999</c:v>
                </c:pt>
                <c:pt idx="22100">
                  <c:v>0.86499999999999999</c:v>
                </c:pt>
                <c:pt idx="22101">
                  <c:v>0.86499999999999999</c:v>
                </c:pt>
                <c:pt idx="22102">
                  <c:v>0.86499999999999999</c:v>
                </c:pt>
                <c:pt idx="22103">
                  <c:v>0.86499999999999999</c:v>
                </c:pt>
                <c:pt idx="22104">
                  <c:v>0.86499999999999999</c:v>
                </c:pt>
                <c:pt idx="22105">
                  <c:v>0.86499999999999999</c:v>
                </c:pt>
                <c:pt idx="22106">
                  <c:v>0.86499999999999999</c:v>
                </c:pt>
                <c:pt idx="22107">
                  <c:v>0.86499999999999999</c:v>
                </c:pt>
                <c:pt idx="22108">
                  <c:v>0.86499999999999999</c:v>
                </c:pt>
                <c:pt idx="22109">
                  <c:v>0.86499999999999999</c:v>
                </c:pt>
                <c:pt idx="22110">
                  <c:v>0.86499999999999999</c:v>
                </c:pt>
                <c:pt idx="22111">
                  <c:v>0.86499999999999999</c:v>
                </c:pt>
                <c:pt idx="22112">
                  <c:v>0.86499999999999999</c:v>
                </c:pt>
                <c:pt idx="22113">
                  <c:v>0.86499999999999999</c:v>
                </c:pt>
                <c:pt idx="22114">
                  <c:v>0.86499999999999999</c:v>
                </c:pt>
                <c:pt idx="22115">
                  <c:v>0.86499999999999999</c:v>
                </c:pt>
                <c:pt idx="22116">
                  <c:v>0.86499999999999999</c:v>
                </c:pt>
                <c:pt idx="22117">
                  <c:v>0.86499999999999999</c:v>
                </c:pt>
                <c:pt idx="22118">
                  <c:v>0.86499999999999999</c:v>
                </c:pt>
                <c:pt idx="22119">
                  <c:v>0.86399999999999999</c:v>
                </c:pt>
                <c:pt idx="22120">
                  <c:v>0.86399999999999999</c:v>
                </c:pt>
                <c:pt idx="22121">
                  <c:v>0.86399999999999999</c:v>
                </c:pt>
                <c:pt idx="22122">
                  <c:v>0.86399999999999999</c:v>
                </c:pt>
                <c:pt idx="22123">
                  <c:v>0.86399999999999999</c:v>
                </c:pt>
                <c:pt idx="22124">
                  <c:v>0.86399999999999999</c:v>
                </c:pt>
                <c:pt idx="22125">
                  <c:v>0.86399999999999999</c:v>
                </c:pt>
                <c:pt idx="22126">
                  <c:v>0.86399999999999999</c:v>
                </c:pt>
                <c:pt idx="22127">
                  <c:v>0.86399999999999999</c:v>
                </c:pt>
                <c:pt idx="22128">
                  <c:v>0.86399999999999999</c:v>
                </c:pt>
                <c:pt idx="22129">
                  <c:v>0.86399999999999999</c:v>
                </c:pt>
                <c:pt idx="22130">
                  <c:v>0.86399999999999999</c:v>
                </c:pt>
                <c:pt idx="22131">
                  <c:v>0.86399999999999999</c:v>
                </c:pt>
                <c:pt idx="22132">
                  <c:v>0.86399999999999999</c:v>
                </c:pt>
                <c:pt idx="22133">
                  <c:v>0.86399999999999999</c:v>
                </c:pt>
                <c:pt idx="22134">
                  <c:v>0.86399999999999999</c:v>
                </c:pt>
                <c:pt idx="22135">
                  <c:v>0.86399999999999999</c:v>
                </c:pt>
                <c:pt idx="22136">
                  <c:v>0.86399999999999999</c:v>
                </c:pt>
                <c:pt idx="22137">
                  <c:v>0.86399999999999999</c:v>
                </c:pt>
                <c:pt idx="22138">
                  <c:v>0.86399999999999999</c:v>
                </c:pt>
                <c:pt idx="22139">
                  <c:v>0.86399999999999999</c:v>
                </c:pt>
                <c:pt idx="22140">
                  <c:v>0.86399999999999999</c:v>
                </c:pt>
                <c:pt idx="22141">
                  <c:v>0.86399999999999999</c:v>
                </c:pt>
                <c:pt idx="22142">
                  <c:v>0.86399999999999999</c:v>
                </c:pt>
                <c:pt idx="22143">
                  <c:v>0.86399999999999999</c:v>
                </c:pt>
                <c:pt idx="22144">
                  <c:v>0.86399999999999999</c:v>
                </c:pt>
                <c:pt idx="22145">
                  <c:v>0.86399999999999999</c:v>
                </c:pt>
                <c:pt idx="22146">
                  <c:v>0.86299999999999999</c:v>
                </c:pt>
                <c:pt idx="22147">
                  <c:v>0.86299999999999999</c:v>
                </c:pt>
                <c:pt idx="22148">
                  <c:v>0.86299999999999999</c:v>
                </c:pt>
                <c:pt idx="22149">
                  <c:v>0.86299999999999999</c:v>
                </c:pt>
                <c:pt idx="22150">
                  <c:v>0.86299999999999999</c:v>
                </c:pt>
                <c:pt idx="22151">
                  <c:v>0.86299999999999999</c:v>
                </c:pt>
                <c:pt idx="22152">
                  <c:v>0.86299999999999999</c:v>
                </c:pt>
                <c:pt idx="22153">
                  <c:v>0.86299999999999999</c:v>
                </c:pt>
                <c:pt idx="22154">
                  <c:v>0.86299999999999999</c:v>
                </c:pt>
                <c:pt idx="22155">
                  <c:v>0.86299999999999999</c:v>
                </c:pt>
                <c:pt idx="22156">
                  <c:v>0.86299999999999999</c:v>
                </c:pt>
                <c:pt idx="22157">
                  <c:v>0.86299999999999999</c:v>
                </c:pt>
                <c:pt idx="22158">
                  <c:v>0.86299999999999999</c:v>
                </c:pt>
                <c:pt idx="22159">
                  <c:v>0.86299999999999999</c:v>
                </c:pt>
                <c:pt idx="22160">
                  <c:v>0.86299999999999999</c:v>
                </c:pt>
                <c:pt idx="22161">
                  <c:v>0.86299999999999999</c:v>
                </c:pt>
                <c:pt idx="22162">
                  <c:v>0.86299999999999999</c:v>
                </c:pt>
                <c:pt idx="22163">
                  <c:v>0.86299999999999999</c:v>
                </c:pt>
                <c:pt idx="22164">
                  <c:v>0.86299999999999999</c:v>
                </c:pt>
                <c:pt idx="22165">
                  <c:v>0.86299999999999999</c:v>
                </c:pt>
                <c:pt idx="22166">
                  <c:v>0.86299999999999999</c:v>
                </c:pt>
                <c:pt idx="22167">
                  <c:v>0.86299999999999999</c:v>
                </c:pt>
                <c:pt idx="22168">
                  <c:v>0.86299999999999999</c:v>
                </c:pt>
                <c:pt idx="22169">
                  <c:v>0.86299999999999999</c:v>
                </c:pt>
                <c:pt idx="22170">
                  <c:v>0.86299999999999999</c:v>
                </c:pt>
                <c:pt idx="22171">
                  <c:v>0.86299999999999999</c:v>
                </c:pt>
                <c:pt idx="22172">
                  <c:v>0.86299999999999999</c:v>
                </c:pt>
                <c:pt idx="22173">
                  <c:v>0.86299999999999999</c:v>
                </c:pt>
                <c:pt idx="22174">
                  <c:v>0.86299999999999999</c:v>
                </c:pt>
                <c:pt idx="22175">
                  <c:v>0.86299999999999999</c:v>
                </c:pt>
                <c:pt idx="22176">
                  <c:v>0.86299999999999999</c:v>
                </c:pt>
                <c:pt idx="22177">
                  <c:v>0.86299999999999999</c:v>
                </c:pt>
                <c:pt idx="22178">
                  <c:v>0.86199999999999999</c:v>
                </c:pt>
                <c:pt idx="22179">
                  <c:v>0.86199999999999999</c:v>
                </c:pt>
                <c:pt idx="22180">
                  <c:v>0.86199999999999999</c:v>
                </c:pt>
                <c:pt idx="22181">
                  <c:v>0.86199999999999999</c:v>
                </c:pt>
                <c:pt idx="22182">
                  <c:v>0.86199999999999999</c:v>
                </c:pt>
                <c:pt idx="22183">
                  <c:v>0.86199999999999999</c:v>
                </c:pt>
                <c:pt idx="22184">
                  <c:v>0.86199999999999999</c:v>
                </c:pt>
                <c:pt idx="22185">
                  <c:v>0.86199999999999999</c:v>
                </c:pt>
                <c:pt idx="22186">
                  <c:v>0.86199999999999999</c:v>
                </c:pt>
                <c:pt idx="22187">
                  <c:v>0.86199999999999999</c:v>
                </c:pt>
                <c:pt idx="22188">
                  <c:v>0.86199999999999999</c:v>
                </c:pt>
                <c:pt idx="22189">
                  <c:v>0.86199999999999999</c:v>
                </c:pt>
                <c:pt idx="22190">
                  <c:v>0.86199999999999999</c:v>
                </c:pt>
                <c:pt idx="22191">
                  <c:v>0.86199999999999999</c:v>
                </c:pt>
                <c:pt idx="22192">
                  <c:v>0.86199999999999999</c:v>
                </c:pt>
                <c:pt idx="22193">
                  <c:v>0.86199999999999999</c:v>
                </c:pt>
                <c:pt idx="22194">
                  <c:v>0.86199999999999999</c:v>
                </c:pt>
                <c:pt idx="22195">
                  <c:v>0.86199999999999999</c:v>
                </c:pt>
                <c:pt idx="22196">
                  <c:v>0.86199999999999999</c:v>
                </c:pt>
                <c:pt idx="22197">
                  <c:v>0.86199999999999999</c:v>
                </c:pt>
                <c:pt idx="22198">
                  <c:v>0.86199999999999999</c:v>
                </c:pt>
                <c:pt idx="22199">
                  <c:v>0.86199999999999999</c:v>
                </c:pt>
                <c:pt idx="22200">
                  <c:v>0.86199999999999999</c:v>
                </c:pt>
                <c:pt idx="22201">
                  <c:v>0.86199999999999999</c:v>
                </c:pt>
                <c:pt idx="22202">
                  <c:v>0.86099999999999999</c:v>
                </c:pt>
                <c:pt idx="22203">
                  <c:v>0.86099999999999999</c:v>
                </c:pt>
                <c:pt idx="22204">
                  <c:v>0.86099999999999999</c:v>
                </c:pt>
                <c:pt idx="22205">
                  <c:v>0.86099999999999999</c:v>
                </c:pt>
                <c:pt idx="22206">
                  <c:v>0.86099999999999999</c:v>
                </c:pt>
                <c:pt idx="22207">
                  <c:v>0.86099999999999999</c:v>
                </c:pt>
                <c:pt idx="22208">
                  <c:v>0.86099999999999999</c:v>
                </c:pt>
                <c:pt idx="22209">
                  <c:v>0.86099999999999999</c:v>
                </c:pt>
                <c:pt idx="22210">
                  <c:v>0.86099999999999999</c:v>
                </c:pt>
                <c:pt idx="22211">
                  <c:v>0.86099999999999999</c:v>
                </c:pt>
                <c:pt idx="22212">
                  <c:v>0.86099999999999999</c:v>
                </c:pt>
                <c:pt idx="22213">
                  <c:v>0.86099999999999999</c:v>
                </c:pt>
                <c:pt idx="22214">
                  <c:v>0.86099999999999999</c:v>
                </c:pt>
                <c:pt idx="22215">
                  <c:v>0.86099999999999999</c:v>
                </c:pt>
                <c:pt idx="22216">
                  <c:v>0.86099999999999999</c:v>
                </c:pt>
                <c:pt idx="22217">
                  <c:v>0.86099999999999999</c:v>
                </c:pt>
                <c:pt idx="22218">
                  <c:v>0.86099999999999999</c:v>
                </c:pt>
                <c:pt idx="22219">
                  <c:v>0.86099999999999999</c:v>
                </c:pt>
                <c:pt idx="22220">
                  <c:v>0.86099999999999999</c:v>
                </c:pt>
                <c:pt idx="22221">
                  <c:v>0.86099999999999999</c:v>
                </c:pt>
                <c:pt idx="22222">
                  <c:v>0.86099999999999999</c:v>
                </c:pt>
                <c:pt idx="22223">
                  <c:v>0.86099999999999999</c:v>
                </c:pt>
                <c:pt idx="22224">
                  <c:v>0.86099999999999999</c:v>
                </c:pt>
                <c:pt idx="22225">
                  <c:v>0.86099999999999999</c:v>
                </c:pt>
                <c:pt idx="22226">
                  <c:v>0.86099999999999999</c:v>
                </c:pt>
                <c:pt idx="22227">
                  <c:v>0.86099999999999999</c:v>
                </c:pt>
                <c:pt idx="22228">
                  <c:v>0.86099999999999999</c:v>
                </c:pt>
                <c:pt idx="22229">
                  <c:v>0.86099999999999999</c:v>
                </c:pt>
                <c:pt idx="22230">
                  <c:v>0.86099999999999999</c:v>
                </c:pt>
                <c:pt idx="22231">
                  <c:v>0.86099999999999999</c:v>
                </c:pt>
                <c:pt idx="22232">
                  <c:v>0.86</c:v>
                </c:pt>
                <c:pt idx="22233">
                  <c:v>0.86</c:v>
                </c:pt>
                <c:pt idx="22234">
                  <c:v>0.86</c:v>
                </c:pt>
                <c:pt idx="22235">
                  <c:v>0.86</c:v>
                </c:pt>
                <c:pt idx="22236">
                  <c:v>0.86</c:v>
                </c:pt>
                <c:pt idx="22237">
                  <c:v>0.86</c:v>
                </c:pt>
                <c:pt idx="22238">
                  <c:v>0.86</c:v>
                </c:pt>
                <c:pt idx="22239">
                  <c:v>0.86</c:v>
                </c:pt>
                <c:pt idx="22240">
                  <c:v>0.86</c:v>
                </c:pt>
                <c:pt idx="22241">
                  <c:v>0.86</c:v>
                </c:pt>
                <c:pt idx="22242">
                  <c:v>0.86</c:v>
                </c:pt>
                <c:pt idx="22243">
                  <c:v>0.86</c:v>
                </c:pt>
                <c:pt idx="22244">
                  <c:v>0.86</c:v>
                </c:pt>
                <c:pt idx="22245">
                  <c:v>0.86</c:v>
                </c:pt>
                <c:pt idx="22246">
                  <c:v>0.86</c:v>
                </c:pt>
                <c:pt idx="22247">
                  <c:v>0.86</c:v>
                </c:pt>
                <c:pt idx="22248">
                  <c:v>0.86</c:v>
                </c:pt>
                <c:pt idx="22249">
                  <c:v>0.86</c:v>
                </c:pt>
                <c:pt idx="22250">
                  <c:v>0.86</c:v>
                </c:pt>
                <c:pt idx="22251">
                  <c:v>0.86</c:v>
                </c:pt>
                <c:pt idx="22252">
                  <c:v>0.86</c:v>
                </c:pt>
                <c:pt idx="22253">
                  <c:v>0.86</c:v>
                </c:pt>
                <c:pt idx="22254">
                  <c:v>0.86</c:v>
                </c:pt>
                <c:pt idx="22255">
                  <c:v>0.86</c:v>
                </c:pt>
                <c:pt idx="22256">
                  <c:v>0.86</c:v>
                </c:pt>
                <c:pt idx="22257">
                  <c:v>0.86</c:v>
                </c:pt>
                <c:pt idx="22258">
                  <c:v>0.86</c:v>
                </c:pt>
                <c:pt idx="22259">
                  <c:v>0.86</c:v>
                </c:pt>
                <c:pt idx="22260">
                  <c:v>0.85899999999999999</c:v>
                </c:pt>
                <c:pt idx="22261">
                  <c:v>0.85899999999999999</c:v>
                </c:pt>
                <c:pt idx="22262">
                  <c:v>0.85899999999999999</c:v>
                </c:pt>
                <c:pt idx="22263">
                  <c:v>0.85899999999999999</c:v>
                </c:pt>
                <c:pt idx="22264">
                  <c:v>0.85899999999999999</c:v>
                </c:pt>
                <c:pt idx="22265">
                  <c:v>0.85899999999999999</c:v>
                </c:pt>
                <c:pt idx="22266">
                  <c:v>0.85899999999999999</c:v>
                </c:pt>
                <c:pt idx="22267">
                  <c:v>0.85899999999999999</c:v>
                </c:pt>
                <c:pt idx="22268">
                  <c:v>0.85899999999999999</c:v>
                </c:pt>
                <c:pt idx="22269">
                  <c:v>0.85899999999999999</c:v>
                </c:pt>
                <c:pt idx="22270">
                  <c:v>0.85899999999999999</c:v>
                </c:pt>
                <c:pt idx="22271">
                  <c:v>0.85899999999999999</c:v>
                </c:pt>
                <c:pt idx="22272">
                  <c:v>0.85899999999999999</c:v>
                </c:pt>
                <c:pt idx="22273">
                  <c:v>0.85899999999999999</c:v>
                </c:pt>
                <c:pt idx="22274">
                  <c:v>0.85899999999999999</c:v>
                </c:pt>
                <c:pt idx="22275">
                  <c:v>0.85899999999999999</c:v>
                </c:pt>
                <c:pt idx="22276">
                  <c:v>0.85899999999999999</c:v>
                </c:pt>
                <c:pt idx="22277">
                  <c:v>0.85899999999999999</c:v>
                </c:pt>
                <c:pt idx="22278">
                  <c:v>0.85899999999999999</c:v>
                </c:pt>
                <c:pt idx="22279">
                  <c:v>0.85899999999999999</c:v>
                </c:pt>
                <c:pt idx="22280">
                  <c:v>0.85899999999999999</c:v>
                </c:pt>
                <c:pt idx="22281">
                  <c:v>0.85899999999999999</c:v>
                </c:pt>
                <c:pt idx="22282">
                  <c:v>0.85899999999999999</c:v>
                </c:pt>
                <c:pt idx="22283">
                  <c:v>0.85799999999999998</c:v>
                </c:pt>
                <c:pt idx="22284">
                  <c:v>0.85799999999999998</c:v>
                </c:pt>
                <c:pt idx="22285">
                  <c:v>0.85799999999999998</c:v>
                </c:pt>
                <c:pt idx="22286">
                  <c:v>0.85799999999999998</c:v>
                </c:pt>
                <c:pt idx="22287">
                  <c:v>0.85799999999999998</c:v>
                </c:pt>
                <c:pt idx="22288">
                  <c:v>0.85799999999999998</c:v>
                </c:pt>
                <c:pt idx="22289">
                  <c:v>0.85799999999999998</c:v>
                </c:pt>
                <c:pt idx="22290">
                  <c:v>0.85799999999999998</c:v>
                </c:pt>
                <c:pt idx="22291">
                  <c:v>0.85799999999999998</c:v>
                </c:pt>
                <c:pt idx="22292">
                  <c:v>0.85799999999999998</c:v>
                </c:pt>
                <c:pt idx="22293">
                  <c:v>0.85799999999999998</c:v>
                </c:pt>
                <c:pt idx="22294">
                  <c:v>0.85799999999999998</c:v>
                </c:pt>
                <c:pt idx="22295">
                  <c:v>0.85799999999999998</c:v>
                </c:pt>
                <c:pt idx="22296">
                  <c:v>0.85799999999999998</c:v>
                </c:pt>
                <c:pt idx="22297">
                  <c:v>0.85799999999999998</c:v>
                </c:pt>
                <c:pt idx="22298">
                  <c:v>0.85799999999999998</c:v>
                </c:pt>
                <c:pt idx="22299">
                  <c:v>0.85799999999999998</c:v>
                </c:pt>
                <c:pt idx="22300">
                  <c:v>0.85799999999999998</c:v>
                </c:pt>
                <c:pt idx="22301">
                  <c:v>0.85799999999999998</c:v>
                </c:pt>
                <c:pt idx="22302">
                  <c:v>0.85799999999999998</c:v>
                </c:pt>
                <c:pt idx="22303">
                  <c:v>0.85799999999999998</c:v>
                </c:pt>
                <c:pt idx="22304">
                  <c:v>0.85799999999999998</c:v>
                </c:pt>
                <c:pt idx="22305">
                  <c:v>0.85799999999999998</c:v>
                </c:pt>
                <c:pt idx="22306">
                  <c:v>0.85799999999999998</c:v>
                </c:pt>
                <c:pt idx="22307">
                  <c:v>0.85799999999999998</c:v>
                </c:pt>
                <c:pt idx="22308">
                  <c:v>0.85799999999999998</c:v>
                </c:pt>
                <c:pt idx="22309">
                  <c:v>0.85699999999999998</c:v>
                </c:pt>
                <c:pt idx="22310">
                  <c:v>0.85699999999999998</c:v>
                </c:pt>
                <c:pt idx="22311">
                  <c:v>0.85699999999999998</c:v>
                </c:pt>
                <c:pt idx="22312">
                  <c:v>0.85699999999999998</c:v>
                </c:pt>
                <c:pt idx="22313">
                  <c:v>0.85699999999999998</c:v>
                </c:pt>
                <c:pt idx="22314">
                  <c:v>0.85699999999999998</c:v>
                </c:pt>
                <c:pt idx="22315">
                  <c:v>0.85699999999999998</c:v>
                </c:pt>
                <c:pt idx="22316">
                  <c:v>0.85699999999999998</c:v>
                </c:pt>
                <c:pt idx="22317">
                  <c:v>0.85699999999999998</c:v>
                </c:pt>
                <c:pt idx="22318">
                  <c:v>0.85699999999999998</c:v>
                </c:pt>
                <c:pt idx="22319">
                  <c:v>0.85699999999999998</c:v>
                </c:pt>
                <c:pt idx="22320">
                  <c:v>0.85699999999999998</c:v>
                </c:pt>
                <c:pt idx="22321">
                  <c:v>0.85699999999999998</c:v>
                </c:pt>
                <c:pt idx="22322">
                  <c:v>0.85699999999999998</c:v>
                </c:pt>
                <c:pt idx="22323">
                  <c:v>0.85699999999999998</c:v>
                </c:pt>
                <c:pt idx="22324">
                  <c:v>0.85699999999999998</c:v>
                </c:pt>
                <c:pt idx="22325">
                  <c:v>0.85699999999999998</c:v>
                </c:pt>
                <c:pt idx="22326">
                  <c:v>0.85699999999999998</c:v>
                </c:pt>
                <c:pt idx="22327">
                  <c:v>0.85699999999999998</c:v>
                </c:pt>
                <c:pt idx="22328">
                  <c:v>0.85699999999999998</c:v>
                </c:pt>
                <c:pt idx="22329">
                  <c:v>0.85699999999999998</c:v>
                </c:pt>
                <c:pt idx="22330">
                  <c:v>0.85699999999999998</c:v>
                </c:pt>
                <c:pt idx="22331">
                  <c:v>0.85699999999999998</c:v>
                </c:pt>
                <c:pt idx="22332">
                  <c:v>0.85599999999999998</c:v>
                </c:pt>
                <c:pt idx="22333">
                  <c:v>0.85599999999999998</c:v>
                </c:pt>
                <c:pt idx="22334">
                  <c:v>0.85599999999999998</c:v>
                </c:pt>
                <c:pt idx="22335">
                  <c:v>0.85599999999999998</c:v>
                </c:pt>
                <c:pt idx="22336">
                  <c:v>0.85599999999999998</c:v>
                </c:pt>
                <c:pt idx="22337">
                  <c:v>0.85599999999999998</c:v>
                </c:pt>
                <c:pt idx="22338">
                  <c:v>0.85599999999999998</c:v>
                </c:pt>
                <c:pt idx="22339">
                  <c:v>0.85599999999999998</c:v>
                </c:pt>
                <c:pt idx="22340">
                  <c:v>0.85599999999999998</c:v>
                </c:pt>
                <c:pt idx="22341">
                  <c:v>0.85599999999999998</c:v>
                </c:pt>
                <c:pt idx="22342">
                  <c:v>0.85599999999999998</c:v>
                </c:pt>
                <c:pt idx="22343">
                  <c:v>0.85599999999999998</c:v>
                </c:pt>
                <c:pt idx="22344">
                  <c:v>0.85599999999999998</c:v>
                </c:pt>
                <c:pt idx="22345">
                  <c:v>0.85599999999999998</c:v>
                </c:pt>
                <c:pt idx="22346">
                  <c:v>0.85599999999999998</c:v>
                </c:pt>
                <c:pt idx="22347">
                  <c:v>0.85599999999999998</c:v>
                </c:pt>
                <c:pt idx="22348">
                  <c:v>0.85599999999999998</c:v>
                </c:pt>
                <c:pt idx="22349">
                  <c:v>0.85599999999999998</c:v>
                </c:pt>
                <c:pt idx="22350">
                  <c:v>0.85599999999999998</c:v>
                </c:pt>
                <c:pt idx="22351">
                  <c:v>0.85599999999999998</c:v>
                </c:pt>
                <c:pt idx="22352">
                  <c:v>0.85599999999999998</c:v>
                </c:pt>
                <c:pt idx="22353">
                  <c:v>0.85599999999999998</c:v>
                </c:pt>
                <c:pt idx="22354">
                  <c:v>0.85599999999999998</c:v>
                </c:pt>
                <c:pt idx="22355">
                  <c:v>0.85599999999999998</c:v>
                </c:pt>
                <c:pt idx="22356">
                  <c:v>0.85599999999999998</c:v>
                </c:pt>
                <c:pt idx="22357">
                  <c:v>0.85499999999999998</c:v>
                </c:pt>
                <c:pt idx="22358">
                  <c:v>0.85499999999999998</c:v>
                </c:pt>
                <c:pt idx="22359">
                  <c:v>0.85499999999999998</c:v>
                </c:pt>
                <c:pt idx="22360">
                  <c:v>0.85499999999999998</c:v>
                </c:pt>
                <c:pt idx="22361">
                  <c:v>0.85499999999999998</c:v>
                </c:pt>
                <c:pt idx="22362">
                  <c:v>0.85499999999999998</c:v>
                </c:pt>
                <c:pt idx="22363">
                  <c:v>0.85499999999999998</c:v>
                </c:pt>
                <c:pt idx="22364">
                  <c:v>0.85499999999999998</c:v>
                </c:pt>
                <c:pt idx="22365">
                  <c:v>0.85499999999999998</c:v>
                </c:pt>
                <c:pt idx="22366">
                  <c:v>0.85499999999999998</c:v>
                </c:pt>
                <c:pt idx="22367">
                  <c:v>0.85499999999999998</c:v>
                </c:pt>
                <c:pt idx="22368">
                  <c:v>0.85499999999999998</c:v>
                </c:pt>
                <c:pt idx="22369">
                  <c:v>0.85499999999999998</c:v>
                </c:pt>
                <c:pt idx="22370">
                  <c:v>0.85499999999999998</c:v>
                </c:pt>
                <c:pt idx="22371">
                  <c:v>0.85499999999999998</c:v>
                </c:pt>
                <c:pt idx="22372">
                  <c:v>0.85499999999999998</c:v>
                </c:pt>
                <c:pt idx="22373">
                  <c:v>0.85499999999999998</c:v>
                </c:pt>
                <c:pt idx="22374">
                  <c:v>0.85499999999999998</c:v>
                </c:pt>
                <c:pt idx="22375">
                  <c:v>0.85499999999999998</c:v>
                </c:pt>
                <c:pt idx="22376">
                  <c:v>0.85499999999999998</c:v>
                </c:pt>
                <c:pt idx="22377">
                  <c:v>0.85499999999999998</c:v>
                </c:pt>
                <c:pt idx="22378">
                  <c:v>0.85499999999999998</c:v>
                </c:pt>
                <c:pt idx="22379">
                  <c:v>0.85499999999999998</c:v>
                </c:pt>
                <c:pt idx="22380">
                  <c:v>0.85399999999999998</c:v>
                </c:pt>
                <c:pt idx="22381">
                  <c:v>0.85399999999999998</c:v>
                </c:pt>
                <c:pt idx="22382">
                  <c:v>0.85399999999999998</c:v>
                </c:pt>
                <c:pt idx="22383">
                  <c:v>0.85399999999999998</c:v>
                </c:pt>
                <c:pt idx="22384">
                  <c:v>0.85399999999999998</c:v>
                </c:pt>
                <c:pt idx="22385">
                  <c:v>0.85399999999999998</c:v>
                </c:pt>
                <c:pt idx="22386">
                  <c:v>0.85399999999999998</c:v>
                </c:pt>
                <c:pt idx="22387">
                  <c:v>0.85399999999999998</c:v>
                </c:pt>
                <c:pt idx="22388">
                  <c:v>0.85399999999999998</c:v>
                </c:pt>
                <c:pt idx="22389">
                  <c:v>0.85399999999999998</c:v>
                </c:pt>
                <c:pt idx="22390">
                  <c:v>0.85399999999999998</c:v>
                </c:pt>
                <c:pt idx="22391">
                  <c:v>0.85399999999999998</c:v>
                </c:pt>
                <c:pt idx="22392">
                  <c:v>0.85399999999999998</c:v>
                </c:pt>
                <c:pt idx="22393">
                  <c:v>0.85399999999999998</c:v>
                </c:pt>
                <c:pt idx="22394">
                  <c:v>0.85399999999999998</c:v>
                </c:pt>
                <c:pt idx="22395">
                  <c:v>0.85399999999999998</c:v>
                </c:pt>
                <c:pt idx="22396">
                  <c:v>0.85399999999999998</c:v>
                </c:pt>
                <c:pt idx="22397">
                  <c:v>0.85399999999999998</c:v>
                </c:pt>
                <c:pt idx="22398">
                  <c:v>0.85399999999999998</c:v>
                </c:pt>
                <c:pt idx="22399">
                  <c:v>0.85399999999999998</c:v>
                </c:pt>
                <c:pt idx="22400">
                  <c:v>0.85399999999999998</c:v>
                </c:pt>
                <c:pt idx="22401">
                  <c:v>0.85399999999999998</c:v>
                </c:pt>
                <c:pt idx="22402">
                  <c:v>0.85399999999999998</c:v>
                </c:pt>
                <c:pt idx="22403">
                  <c:v>0.85399999999999998</c:v>
                </c:pt>
                <c:pt idx="22404">
                  <c:v>0.85399999999999998</c:v>
                </c:pt>
                <c:pt idx="22405">
                  <c:v>0.85399999999999998</c:v>
                </c:pt>
                <c:pt idx="22406">
                  <c:v>0.85399999999999998</c:v>
                </c:pt>
                <c:pt idx="22407">
                  <c:v>0.85399999999999998</c:v>
                </c:pt>
                <c:pt idx="22408">
                  <c:v>0.85299999999999998</c:v>
                </c:pt>
                <c:pt idx="22409">
                  <c:v>0.85299999999999998</c:v>
                </c:pt>
                <c:pt idx="22410">
                  <c:v>0.85299999999999998</c:v>
                </c:pt>
                <c:pt idx="22411">
                  <c:v>0.85299999999999998</c:v>
                </c:pt>
                <c:pt idx="22412">
                  <c:v>0.85299999999999998</c:v>
                </c:pt>
                <c:pt idx="22413">
                  <c:v>0.85299999999999998</c:v>
                </c:pt>
                <c:pt idx="22414">
                  <c:v>0.85299999999999998</c:v>
                </c:pt>
                <c:pt idx="22415">
                  <c:v>0.85299999999999998</c:v>
                </c:pt>
                <c:pt idx="22416">
                  <c:v>0.85299999999999998</c:v>
                </c:pt>
                <c:pt idx="22417">
                  <c:v>0.85299999999999998</c:v>
                </c:pt>
                <c:pt idx="22418">
                  <c:v>0.85299999999999998</c:v>
                </c:pt>
                <c:pt idx="22419">
                  <c:v>0.85299999999999998</c:v>
                </c:pt>
                <c:pt idx="22420">
                  <c:v>0.85299999999999998</c:v>
                </c:pt>
                <c:pt idx="22421">
                  <c:v>0.85299999999999998</c:v>
                </c:pt>
                <c:pt idx="22422">
                  <c:v>0.85299999999999998</c:v>
                </c:pt>
                <c:pt idx="22423">
                  <c:v>0.85299999999999998</c:v>
                </c:pt>
                <c:pt idx="22424">
                  <c:v>0.85299999999999998</c:v>
                </c:pt>
                <c:pt idx="22425">
                  <c:v>0.85299999999999998</c:v>
                </c:pt>
                <c:pt idx="22426">
                  <c:v>0.85299999999999998</c:v>
                </c:pt>
                <c:pt idx="22427">
                  <c:v>0.85299999999999998</c:v>
                </c:pt>
                <c:pt idx="22428">
                  <c:v>0.85299999999999998</c:v>
                </c:pt>
                <c:pt idx="22429">
                  <c:v>0.85299999999999998</c:v>
                </c:pt>
                <c:pt idx="22430">
                  <c:v>0.85299999999999998</c:v>
                </c:pt>
                <c:pt idx="22431">
                  <c:v>0.85299999999999998</c:v>
                </c:pt>
                <c:pt idx="22432">
                  <c:v>0.85199999999999998</c:v>
                </c:pt>
                <c:pt idx="22433">
                  <c:v>0.85199999999999998</c:v>
                </c:pt>
                <c:pt idx="22434">
                  <c:v>0.85199999999999998</c:v>
                </c:pt>
                <c:pt idx="22435">
                  <c:v>0.85199999999999998</c:v>
                </c:pt>
                <c:pt idx="22436">
                  <c:v>0.85199999999999998</c:v>
                </c:pt>
                <c:pt idx="22437">
                  <c:v>0.85199999999999998</c:v>
                </c:pt>
                <c:pt idx="22438">
                  <c:v>0.85199999999999998</c:v>
                </c:pt>
                <c:pt idx="22439">
                  <c:v>0.85199999999999998</c:v>
                </c:pt>
                <c:pt idx="22440">
                  <c:v>0.85199999999999998</c:v>
                </c:pt>
                <c:pt idx="22441">
                  <c:v>0.85199999999999998</c:v>
                </c:pt>
                <c:pt idx="22442">
                  <c:v>0.85199999999999998</c:v>
                </c:pt>
                <c:pt idx="22443">
                  <c:v>0.85199999999999998</c:v>
                </c:pt>
                <c:pt idx="22444">
                  <c:v>0.85199999999999998</c:v>
                </c:pt>
                <c:pt idx="22445">
                  <c:v>0.85199999999999998</c:v>
                </c:pt>
                <c:pt idx="22446">
                  <c:v>0.85199999999999998</c:v>
                </c:pt>
                <c:pt idx="22447">
                  <c:v>0.85199999999999998</c:v>
                </c:pt>
                <c:pt idx="22448">
                  <c:v>0.85199999999999998</c:v>
                </c:pt>
                <c:pt idx="22449">
                  <c:v>0.85199999999999998</c:v>
                </c:pt>
                <c:pt idx="22450">
                  <c:v>0.85199999999999998</c:v>
                </c:pt>
                <c:pt idx="22451">
                  <c:v>0.85199999999999998</c:v>
                </c:pt>
                <c:pt idx="22452">
                  <c:v>0.85199999999999998</c:v>
                </c:pt>
                <c:pt idx="22453">
                  <c:v>0.85199999999999998</c:v>
                </c:pt>
                <c:pt idx="22454">
                  <c:v>0.85199999999999998</c:v>
                </c:pt>
                <c:pt idx="22455">
                  <c:v>0.85199999999999998</c:v>
                </c:pt>
                <c:pt idx="22456">
                  <c:v>0.85199999999999998</c:v>
                </c:pt>
                <c:pt idx="22457">
                  <c:v>0.85199999999999998</c:v>
                </c:pt>
                <c:pt idx="22458">
                  <c:v>0.85199999999999998</c:v>
                </c:pt>
                <c:pt idx="22459">
                  <c:v>0.85099999999999998</c:v>
                </c:pt>
                <c:pt idx="22460">
                  <c:v>0.85099999999999998</c:v>
                </c:pt>
                <c:pt idx="22461">
                  <c:v>0.85099999999999998</c:v>
                </c:pt>
                <c:pt idx="22462">
                  <c:v>0.85099999999999998</c:v>
                </c:pt>
                <c:pt idx="22463">
                  <c:v>0.85099999999999998</c:v>
                </c:pt>
                <c:pt idx="22464">
                  <c:v>0.85099999999999998</c:v>
                </c:pt>
                <c:pt idx="22465">
                  <c:v>0.85099999999999998</c:v>
                </c:pt>
                <c:pt idx="22466">
                  <c:v>0.85099999999999998</c:v>
                </c:pt>
                <c:pt idx="22467">
                  <c:v>0.85099999999999998</c:v>
                </c:pt>
                <c:pt idx="22468">
                  <c:v>0.85099999999999998</c:v>
                </c:pt>
                <c:pt idx="22469">
                  <c:v>0.85099999999999998</c:v>
                </c:pt>
                <c:pt idx="22470">
                  <c:v>0.85099999999999998</c:v>
                </c:pt>
                <c:pt idx="22471">
                  <c:v>0.85099999999999998</c:v>
                </c:pt>
                <c:pt idx="22472">
                  <c:v>0.85099999999999998</c:v>
                </c:pt>
                <c:pt idx="22473">
                  <c:v>0.85099999999999998</c:v>
                </c:pt>
                <c:pt idx="22474">
                  <c:v>0.85099999999999998</c:v>
                </c:pt>
                <c:pt idx="22475">
                  <c:v>0.85099999999999998</c:v>
                </c:pt>
                <c:pt idx="22476">
                  <c:v>0.85099999999999998</c:v>
                </c:pt>
                <c:pt idx="22477">
                  <c:v>0.85099999999999998</c:v>
                </c:pt>
                <c:pt idx="22478">
                  <c:v>0.85099999999999998</c:v>
                </c:pt>
                <c:pt idx="22479">
                  <c:v>0.85099999999999998</c:v>
                </c:pt>
                <c:pt idx="22480">
                  <c:v>0.85099999999999998</c:v>
                </c:pt>
                <c:pt idx="22481">
                  <c:v>0.85099999999999998</c:v>
                </c:pt>
                <c:pt idx="22482">
                  <c:v>0.85099999999999998</c:v>
                </c:pt>
                <c:pt idx="22483">
                  <c:v>0.85099999999999998</c:v>
                </c:pt>
                <c:pt idx="22484">
                  <c:v>0.85099999999999998</c:v>
                </c:pt>
                <c:pt idx="22485">
                  <c:v>0.85</c:v>
                </c:pt>
                <c:pt idx="22486">
                  <c:v>0.85</c:v>
                </c:pt>
                <c:pt idx="22487">
                  <c:v>0.85</c:v>
                </c:pt>
                <c:pt idx="22488">
                  <c:v>0.85</c:v>
                </c:pt>
                <c:pt idx="22489">
                  <c:v>0.85</c:v>
                </c:pt>
                <c:pt idx="22490">
                  <c:v>0.85</c:v>
                </c:pt>
                <c:pt idx="22491">
                  <c:v>0.85</c:v>
                </c:pt>
                <c:pt idx="22492">
                  <c:v>0.85</c:v>
                </c:pt>
                <c:pt idx="22493">
                  <c:v>0.85</c:v>
                </c:pt>
                <c:pt idx="22494">
                  <c:v>0.85</c:v>
                </c:pt>
                <c:pt idx="22495">
                  <c:v>0.85</c:v>
                </c:pt>
                <c:pt idx="22496">
                  <c:v>0.85</c:v>
                </c:pt>
                <c:pt idx="22497">
                  <c:v>0.85</c:v>
                </c:pt>
                <c:pt idx="22498">
                  <c:v>0.85</c:v>
                </c:pt>
                <c:pt idx="22499">
                  <c:v>0.85</c:v>
                </c:pt>
                <c:pt idx="22500">
                  <c:v>0.85</c:v>
                </c:pt>
                <c:pt idx="22501">
                  <c:v>0.85</c:v>
                </c:pt>
                <c:pt idx="22502">
                  <c:v>0.85</c:v>
                </c:pt>
                <c:pt idx="22503">
                  <c:v>0.85</c:v>
                </c:pt>
                <c:pt idx="22504">
                  <c:v>0.85</c:v>
                </c:pt>
                <c:pt idx="22505">
                  <c:v>0.85</c:v>
                </c:pt>
                <c:pt idx="22506">
                  <c:v>0.85</c:v>
                </c:pt>
                <c:pt idx="22507">
                  <c:v>0.85</c:v>
                </c:pt>
                <c:pt idx="22508">
                  <c:v>0.85</c:v>
                </c:pt>
                <c:pt idx="22509">
                  <c:v>0.85</c:v>
                </c:pt>
                <c:pt idx="22510">
                  <c:v>0.85</c:v>
                </c:pt>
                <c:pt idx="22511">
                  <c:v>0.85</c:v>
                </c:pt>
                <c:pt idx="22512">
                  <c:v>0.84899999999999998</c:v>
                </c:pt>
                <c:pt idx="22513">
                  <c:v>0.84899999999999998</c:v>
                </c:pt>
                <c:pt idx="22514">
                  <c:v>0.84899999999999998</c:v>
                </c:pt>
                <c:pt idx="22515">
                  <c:v>0.84899999999999998</c:v>
                </c:pt>
                <c:pt idx="22516">
                  <c:v>0.84899999999999998</c:v>
                </c:pt>
                <c:pt idx="22517">
                  <c:v>0.84899999999999998</c:v>
                </c:pt>
                <c:pt idx="22518">
                  <c:v>0.84899999999999998</c:v>
                </c:pt>
                <c:pt idx="22519">
                  <c:v>0.84899999999999998</c:v>
                </c:pt>
                <c:pt idx="22520">
                  <c:v>0.84899999999999998</c:v>
                </c:pt>
                <c:pt idx="22521">
                  <c:v>0.84899999999999998</c:v>
                </c:pt>
                <c:pt idx="22522">
                  <c:v>0.84899999999999998</c:v>
                </c:pt>
                <c:pt idx="22523">
                  <c:v>0.84899999999999998</c:v>
                </c:pt>
                <c:pt idx="22524">
                  <c:v>0.84899999999999998</c:v>
                </c:pt>
                <c:pt idx="22525">
                  <c:v>0.84899999999999998</c:v>
                </c:pt>
                <c:pt idx="22526">
                  <c:v>0.84899999999999998</c:v>
                </c:pt>
                <c:pt idx="22527">
                  <c:v>0.84899999999999998</c:v>
                </c:pt>
                <c:pt idx="22528">
                  <c:v>0.84899999999999998</c:v>
                </c:pt>
                <c:pt idx="22529">
                  <c:v>0.84899999999999998</c:v>
                </c:pt>
                <c:pt idx="22530">
                  <c:v>0.84899999999999998</c:v>
                </c:pt>
                <c:pt idx="22531">
                  <c:v>0.84899999999999998</c:v>
                </c:pt>
                <c:pt idx="22532">
                  <c:v>0.84899999999999998</c:v>
                </c:pt>
                <c:pt idx="22533">
                  <c:v>0.84899999999999998</c:v>
                </c:pt>
                <c:pt idx="22534">
                  <c:v>0.84899999999999998</c:v>
                </c:pt>
                <c:pt idx="22535">
                  <c:v>0.84899999999999998</c:v>
                </c:pt>
                <c:pt idx="22536">
                  <c:v>0.84899999999999998</c:v>
                </c:pt>
                <c:pt idx="22537">
                  <c:v>0.84899999999999998</c:v>
                </c:pt>
                <c:pt idx="22538">
                  <c:v>0.84799999999999998</c:v>
                </c:pt>
                <c:pt idx="22539">
                  <c:v>0.84799999999999998</c:v>
                </c:pt>
                <c:pt idx="22540">
                  <c:v>0.84799999999999998</c:v>
                </c:pt>
                <c:pt idx="22541">
                  <c:v>0.84799999999999998</c:v>
                </c:pt>
                <c:pt idx="22542">
                  <c:v>0.84799999999999998</c:v>
                </c:pt>
                <c:pt idx="22543">
                  <c:v>0.84799999999999998</c:v>
                </c:pt>
                <c:pt idx="22544">
                  <c:v>0.84799999999999998</c:v>
                </c:pt>
                <c:pt idx="22545">
                  <c:v>0.84799999999999998</c:v>
                </c:pt>
                <c:pt idx="22546">
                  <c:v>0.84799999999999998</c:v>
                </c:pt>
                <c:pt idx="22547">
                  <c:v>0.84799999999999998</c:v>
                </c:pt>
                <c:pt idx="22548">
                  <c:v>0.84799999999999998</c:v>
                </c:pt>
                <c:pt idx="22549">
                  <c:v>0.84799999999999998</c:v>
                </c:pt>
                <c:pt idx="22550">
                  <c:v>0.84799999999999998</c:v>
                </c:pt>
                <c:pt idx="22551">
                  <c:v>0.84799999999999998</c:v>
                </c:pt>
                <c:pt idx="22552">
                  <c:v>0.84799999999999998</c:v>
                </c:pt>
                <c:pt idx="22553">
                  <c:v>0.84799999999999998</c:v>
                </c:pt>
                <c:pt idx="22554">
                  <c:v>0.84799999999999998</c:v>
                </c:pt>
                <c:pt idx="22555">
                  <c:v>0.84799999999999998</c:v>
                </c:pt>
                <c:pt idx="22556">
                  <c:v>0.84799999999999998</c:v>
                </c:pt>
                <c:pt idx="22557">
                  <c:v>0.84799999999999998</c:v>
                </c:pt>
                <c:pt idx="22558">
                  <c:v>0.84799999999999998</c:v>
                </c:pt>
                <c:pt idx="22559">
                  <c:v>0.84799999999999998</c:v>
                </c:pt>
                <c:pt idx="22560">
                  <c:v>0.84799999999999998</c:v>
                </c:pt>
                <c:pt idx="22561">
                  <c:v>0.84799999999999998</c:v>
                </c:pt>
                <c:pt idx="22562">
                  <c:v>0.84799999999999998</c:v>
                </c:pt>
                <c:pt idx="22563">
                  <c:v>0.84799999999999998</c:v>
                </c:pt>
                <c:pt idx="22564">
                  <c:v>0.84799999999999998</c:v>
                </c:pt>
                <c:pt idx="22565">
                  <c:v>0.84799999999999998</c:v>
                </c:pt>
                <c:pt idx="22566">
                  <c:v>0.84799999999999998</c:v>
                </c:pt>
                <c:pt idx="22567">
                  <c:v>0.84799999999999998</c:v>
                </c:pt>
                <c:pt idx="22568">
                  <c:v>0.84799999999999998</c:v>
                </c:pt>
                <c:pt idx="22569">
                  <c:v>0.84699999999999998</c:v>
                </c:pt>
                <c:pt idx="22570">
                  <c:v>0.84699999999999998</c:v>
                </c:pt>
                <c:pt idx="22571">
                  <c:v>0.84699999999999998</c:v>
                </c:pt>
                <c:pt idx="22572">
                  <c:v>0.84699999999999998</c:v>
                </c:pt>
                <c:pt idx="22573">
                  <c:v>0.84699999999999998</c:v>
                </c:pt>
                <c:pt idx="22574">
                  <c:v>0.84699999999999998</c:v>
                </c:pt>
                <c:pt idx="22575">
                  <c:v>0.84699999999999998</c:v>
                </c:pt>
                <c:pt idx="22576">
                  <c:v>0.84699999999999998</c:v>
                </c:pt>
                <c:pt idx="22577">
                  <c:v>0.84699999999999998</c:v>
                </c:pt>
                <c:pt idx="22578">
                  <c:v>0.84699999999999998</c:v>
                </c:pt>
                <c:pt idx="22579">
                  <c:v>0.84699999999999998</c:v>
                </c:pt>
                <c:pt idx="22580">
                  <c:v>0.84699999999999998</c:v>
                </c:pt>
                <c:pt idx="22581">
                  <c:v>0.84699999999999998</c:v>
                </c:pt>
                <c:pt idx="22582">
                  <c:v>0.84699999999999998</c:v>
                </c:pt>
                <c:pt idx="22583">
                  <c:v>0.84699999999999998</c:v>
                </c:pt>
                <c:pt idx="22584">
                  <c:v>0.84699999999999998</c:v>
                </c:pt>
                <c:pt idx="22585">
                  <c:v>0.84699999999999998</c:v>
                </c:pt>
                <c:pt idx="22586">
                  <c:v>0.84699999999999998</c:v>
                </c:pt>
                <c:pt idx="22587">
                  <c:v>0.84699999999999998</c:v>
                </c:pt>
                <c:pt idx="22588">
                  <c:v>0.84699999999999998</c:v>
                </c:pt>
                <c:pt idx="22589">
                  <c:v>0.84699999999999998</c:v>
                </c:pt>
                <c:pt idx="22590">
                  <c:v>0.84699999999999998</c:v>
                </c:pt>
                <c:pt idx="22591">
                  <c:v>0.84599999999999997</c:v>
                </c:pt>
                <c:pt idx="22592">
                  <c:v>0.84599999999999997</c:v>
                </c:pt>
                <c:pt idx="22593">
                  <c:v>0.84599999999999997</c:v>
                </c:pt>
                <c:pt idx="22594">
                  <c:v>0.84599999999999997</c:v>
                </c:pt>
                <c:pt idx="22595">
                  <c:v>0.84599999999999997</c:v>
                </c:pt>
                <c:pt idx="22596">
                  <c:v>0.84599999999999997</c:v>
                </c:pt>
                <c:pt idx="22597">
                  <c:v>0.84599999999999997</c:v>
                </c:pt>
                <c:pt idx="22598">
                  <c:v>0.84599999999999997</c:v>
                </c:pt>
                <c:pt idx="22599">
                  <c:v>0.84599999999999997</c:v>
                </c:pt>
                <c:pt idx="22600">
                  <c:v>0.84599999999999997</c:v>
                </c:pt>
                <c:pt idx="22601">
                  <c:v>0.84599999999999997</c:v>
                </c:pt>
                <c:pt idx="22602">
                  <c:v>0.84599999999999997</c:v>
                </c:pt>
                <c:pt idx="22603">
                  <c:v>0.84599999999999997</c:v>
                </c:pt>
                <c:pt idx="22604">
                  <c:v>0.84599999999999997</c:v>
                </c:pt>
                <c:pt idx="22605">
                  <c:v>0.84599999999999997</c:v>
                </c:pt>
                <c:pt idx="22606">
                  <c:v>0.84599999999999997</c:v>
                </c:pt>
                <c:pt idx="22607">
                  <c:v>0.84599999999999997</c:v>
                </c:pt>
                <c:pt idx="22608">
                  <c:v>0.84599999999999997</c:v>
                </c:pt>
                <c:pt idx="22609">
                  <c:v>0.84599999999999997</c:v>
                </c:pt>
                <c:pt idx="22610">
                  <c:v>0.84599999999999997</c:v>
                </c:pt>
                <c:pt idx="22611">
                  <c:v>0.84599999999999997</c:v>
                </c:pt>
                <c:pt idx="22612">
                  <c:v>0.84599999999999997</c:v>
                </c:pt>
                <c:pt idx="22613">
                  <c:v>0.84599999999999997</c:v>
                </c:pt>
                <c:pt idx="22614">
                  <c:v>0.84599999999999997</c:v>
                </c:pt>
                <c:pt idx="22615">
                  <c:v>0.84499999999999997</c:v>
                </c:pt>
                <c:pt idx="22616">
                  <c:v>0.84499999999999997</c:v>
                </c:pt>
                <c:pt idx="22617">
                  <c:v>0.84499999999999997</c:v>
                </c:pt>
                <c:pt idx="22618">
                  <c:v>0.84499999999999997</c:v>
                </c:pt>
                <c:pt idx="22619">
                  <c:v>0.84499999999999997</c:v>
                </c:pt>
                <c:pt idx="22620">
                  <c:v>0.84499999999999997</c:v>
                </c:pt>
                <c:pt idx="22621">
                  <c:v>0.84499999999999997</c:v>
                </c:pt>
                <c:pt idx="22622">
                  <c:v>0.84499999999999997</c:v>
                </c:pt>
                <c:pt idx="22623">
                  <c:v>0.84499999999999997</c:v>
                </c:pt>
                <c:pt idx="22624">
                  <c:v>0.84499999999999997</c:v>
                </c:pt>
                <c:pt idx="22625">
                  <c:v>0.84499999999999997</c:v>
                </c:pt>
                <c:pt idx="22626">
                  <c:v>0.84499999999999997</c:v>
                </c:pt>
                <c:pt idx="22627">
                  <c:v>0.84499999999999997</c:v>
                </c:pt>
                <c:pt idx="22628">
                  <c:v>0.84499999999999997</c:v>
                </c:pt>
                <c:pt idx="22629">
                  <c:v>0.84499999999999997</c:v>
                </c:pt>
                <c:pt idx="22630">
                  <c:v>0.84499999999999997</c:v>
                </c:pt>
                <c:pt idx="22631">
                  <c:v>0.84499999999999997</c:v>
                </c:pt>
                <c:pt idx="22632">
                  <c:v>0.84499999999999997</c:v>
                </c:pt>
                <c:pt idx="22633">
                  <c:v>0.84499999999999997</c:v>
                </c:pt>
                <c:pt idx="22634">
                  <c:v>0.84499999999999997</c:v>
                </c:pt>
                <c:pt idx="22635">
                  <c:v>0.84499999999999997</c:v>
                </c:pt>
                <c:pt idx="22636">
                  <c:v>0.84499999999999997</c:v>
                </c:pt>
                <c:pt idx="22637">
                  <c:v>0.84399999999999997</c:v>
                </c:pt>
                <c:pt idx="22638">
                  <c:v>0.84399999999999997</c:v>
                </c:pt>
                <c:pt idx="22639">
                  <c:v>0.84399999999999997</c:v>
                </c:pt>
                <c:pt idx="22640">
                  <c:v>0.84399999999999997</c:v>
                </c:pt>
                <c:pt idx="22641">
                  <c:v>0.84399999999999997</c:v>
                </c:pt>
                <c:pt idx="22642">
                  <c:v>0.84399999999999997</c:v>
                </c:pt>
                <c:pt idx="22643">
                  <c:v>0.84399999999999997</c:v>
                </c:pt>
                <c:pt idx="22644">
                  <c:v>0.84399999999999997</c:v>
                </c:pt>
                <c:pt idx="22645">
                  <c:v>0.84399999999999997</c:v>
                </c:pt>
                <c:pt idx="22646">
                  <c:v>0.84399999999999997</c:v>
                </c:pt>
                <c:pt idx="22647">
                  <c:v>0.84399999999999997</c:v>
                </c:pt>
                <c:pt idx="22648">
                  <c:v>0.84399999999999997</c:v>
                </c:pt>
                <c:pt idx="22649">
                  <c:v>0.84399999999999997</c:v>
                </c:pt>
                <c:pt idx="22650">
                  <c:v>0.84399999999999997</c:v>
                </c:pt>
                <c:pt idx="22651">
                  <c:v>0.84399999999999997</c:v>
                </c:pt>
                <c:pt idx="22652">
                  <c:v>0.84399999999999997</c:v>
                </c:pt>
                <c:pt idx="22653">
                  <c:v>0.84399999999999997</c:v>
                </c:pt>
                <c:pt idx="22654">
                  <c:v>0.84399999999999997</c:v>
                </c:pt>
                <c:pt idx="22655">
                  <c:v>0.84399999999999997</c:v>
                </c:pt>
                <c:pt idx="22656">
                  <c:v>0.84399999999999997</c:v>
                </c:pt>
                <c:pt idx="22657">
                  <c:v>0.84399999999999997</c:v>
                </c:pt>
                <c:pt idx="22658">
                  <c:v>0.84399999999999997</c:v>
                </c:pt>
                <c:pt idx="22659">
                  <c:v>0.84399999999999997</c:v>
                </c:pt>
                <c:pt idx="22660">
                  <c:v>0.84399999999999997</c:v>
                </c:pt>
                <c:pt idx="22661">
                  <c:v>0.84399999999999997</c:v>
                </c:pt>
                <c:pt idx="22662">
                  <c:v>0.84399999999999997</c:v>
                </c:pt>
                <c:pt idx="22663">
                  <c:v>0.84399999999999997</c:v>
                </c:pt>
                <c:pt idx="22664">
                  <c:v>0.84399999999999997</c:v>
                </c:pt>
                <c:pt idx="22665">
                  <c:v>0.84299999999999997</c:v>
                </c:pt>
                <c:pt idx="22666">
                  <c:v>0.84299999999999997</c:v>
                </c:pt>
                <c:pt idx="22667">
                  <c:v>0.84299999999999997</c:v>
                </c:pt>
                <c:pt idx="22668">
                  <c:v>0.84299999999999997</c:v>
                </c:pt>
                <c:pt idx="22669">
                  <c:v>0.84299999999999997</c:v>
                </c:pt>
                <c:pt idx="22670">
                  <c:v>0.84299999999999997</c:v>
                </c:pt>
                <c:pt idx="22671">
                  <c:v>0.84299999999999997</c:v>
                </c:pt>
                <c:pt idx="22672">
                  <c:v>0.84299999999999997</c:v>
                </c:pt>
                <c:pt idx="22673">
                  <c:v>0.84299999999999997</c:v>
                </c:pt>
                <c:pt idx="22674">
                  <c:v>0.84299999999999997</c:v>
                </c:pt>
                <c:pt idx="22675">
                  <c:v>0.84299999999999997</c:v>
                </c:pt>
                <c:pt idx="22676">
                  <c:v>0.84299999999999997</c:v>
                </c:pt>
                <c:pt idx="22677">
                  <c:v>0.84299999999999997</c:v>
                </c:pt>
                <c:pt idx="22678">
                  <c:v>0.84299999999999997</c:v>
                </c:pt>
                <c:pt idx="22679">
                  <c:v>0.84299999999999997</c:v>
                </c:pt>
                <c:pt idx="22680">
                  <c:v>0.84299999999999997</c:v>
                </c:pt>
                <c:pt idx="22681">
                  <c:v>0.84299999999999997</c:v>
                </c:pt>
                <c:pt idx="22682">
                  <c:v>0.84299999999999997</c:v>
                </c:pt>
                <c:pt idx="22683">
                  <c:v>0.84299999999999997</c:v>
                </c:pt>
                <c:pt idx="22684">
                  <c:v>0.84299999999999997</c:v>
                </c:pt>
                <c:pt idx="22685">
                  <c:v>0.84299999999999997</c:v>
                </c:pt>
                <c:pt idx="22686">
                  <c:v>0.84299999999999997</c:v>
                </c:pt>
                <c:pt idx="22687">
                  <c:v>0.84299999999999997</c:v>
                </c:pt>
                <c:pt idx="22688">
                  <c:v>0.84299999999999997</c:v>
                </c:pt>
                <c:pt idx="22689">
                  <c:v>0.84199999999999997</c:v>
                </c:pt>
                <c:pt idx="22690">
                  <c:v>0.84199999999999997</c:v>
                </c:pt>
                <c:pt idx="22691">
                  <c:v>0.84199999999999997</c:v>
                </c:pt>
                <c:pt idx="22692">
                  <c:v>0.84199999999999997</c:v>
                </c:pt>
                <c:pt idx="22693">
                  <c:v>0.84199999999999997</c:v>
                </c:pt>
                <c:pt idx="22694">
                  <c:v>0.84199999999999997</c:v>
                </c:pt>
                <c:pt idx="22695">
                  <c:v>0.84199999999999997</c:v>
                </c:pt>
                <c:pt idx="22696">
                  <c:v>0.84199999999999997</c:v>
                </c:pt>
                <c:pt idx="22697">
                  <c:v>0.84199999999999997</c:v>
                </c:pt>
                <c:pt idx="22698">
                  <c:v>0.84199999999999997</c:v>
                </c:pt>
                <c:pt idx="22699">
                  <c:v>0.84199999999999997</c:v>
                </c:pt>
                <c:pt idx="22700">
                  <c:v>0.84199999999999997</c:v>
                </c:pt>
                <c:pt idx="22701">
                  <c:v>0.84199999999999997</c:v>
                </c:pt>
                <c:pt idx="22702">
                  <c:v>0.84199999999999997</c:v>
                </c:pt>
                <c:pt idx="22703">
                  <c:v>0.84199999999999997</c:v>
                </c:pt>
                <c:pt idx="22704">
                  <c:v>0.84199999999999997</c:v>
                </c:pt>
                <c:pt idx="22705">
                  <c:v>0.84199999999999997</c:v>
                </c:pt>
                <c:pt idx="22706">
                  <c:v>0.84199999999999997</c:v>
                </c:pt>
                <c:pt idx="22707">
                  <c:v>0.84199999999999997</c:v>
                </c:pt>
                <c:pt idx="22708">
                  <c:v>0.84199999999999997</c:v>
                </c:pt>
                <c:pt idx="22709">
                  <c:v>0.84199999999999997</c:v>
                </c:pt>
                <c:pt idx="22710">
                  <c:v>0.84199999999999997</c:v>
                </c:pt>
                <c:pt idx="22711">
                  <c:v>0.84199999999999997</c:v>
                </c:pt>
                <c:pt idx="22712">
                  <c:v>0.84199999999999997</c:v>
                </c:pt>
                <c:pt idx="22713">
                  <c:v>0.84199999999999997</c:v>
                </c:pt>
                <c:pt idx="22714">
                  <c:v>0.84099999999999997</c:v>
                </c:pt>
                <c:pt idx="22715">
                  <c:v>0.84099999999999997</c:v>
                </c:pt>
                <c:pt idx="22716">
                  <c:v>0.84099999999999997</c:v>
                </c:pt>
                <c:pt idx="22717">
                  <c:v>0.84099999999999997</c:v>
                </c:pt>
                <c:pt idx="22718">
                  <c:v>0.84099999999999997</c:v>
                </c:pt>
                <c:pt idx="22719">
                  <c:v>0.84099999999999997</c:v>
                </c:pt>
                <c:pt idx="22720">
                  <c:v>0.84099999999999997</c:v>
                </c:pt>
                <c:pt idx="22721">
                  <c:v>0.84099999999999997</c:v>
                </c:pt>
                <c:pt idx="22722">
                  <c:v>0.84099999999999997</c:v>
                </c:pt>
                <c:pt idx="22723">
                  <c:v>0.84099999999999997</c:v>
                </c:pt>
                <c:pt idx="22724">
                  <c:v>0.84099999999999997</c:v>
                </c:pt>
                <c:pt idx="22725">
                  <c:v>0.84099999999999997</c:v>
                </c:pt>
                <c:pt idx="22726">
                  <c:v>0.84099999999999997</c:v>
                </c:pt>
                <c:pt idx="22727">
                  <c:v>0.84099999999999997</c:v>
                </c:pt>
                <c:pt idx="22728">
                  <c:v>0.84099999999999997</c:v>
                </c:pt>
                <c:pt idx="22729">
                  <c:v>0.84099999999999997</c:v>
                </c:pt>
                <c:pt idx="22730">
                  <c:v>0.84099999999999997</c:v>
                </c:pt>
                <c:pt idx="22731">
                  <c:v>0.84099999999999997</c:v>
                </c:pt>
                <c:pt idx="22732">
                  <c:v>0.84099999999999997</c:v>
                </c:pt>
                <c:pt idx="22733">
                  <c:v>0.84099999999999997</c:v>
                </c:pt>
                <c:pt idx="22734">
                  <c:v>0.84099999999999997</c:v>
                </c:pt>
                <c:pt idx="22735">
                  <c:v>0.84099999999999997</c:v>
                </c:pt>
                <c:pt idx="22736">
                  <c:v>0.84</c:v>
                </c:pt>
                <c:pt idx="22737">
                  <c:v>0.84</c:v>
                </c:pt>
                <c:pt idx="22738">
                  <c:v>0.84</c:v>
                </c:pt>
                <c:pt idx="22739">
                  <c:v>0.84</c:v>
                </c:pt>
                <c:pt idx="22740">
                  <c:v>0.84</c:v>
                </c:pt>
                <c:pt idx="22741">
                  <c:v>0.84</c:v>
                </c:pt>
                <c:pt idx="22742">
                  <c:v>0.84</c:v>
                </c:pt>
                <c:pt idx="22743">
                  <c:v>0.84</c:v>
                </c:pt>
                <c:pt idx="22744">
                  <c:v>0.84</c:v>
                </c:pt>
                <c:pt idx="22745">
                  <c:v>0.84</c:v>
                </c:pt>
                <c:pt idx="22746">
                  <c:v>0.84</c:v>
                </c:pt>
                <c:pt idx="22747">
                  <c:v>0.84</c:v>
                </c:pt>
                <c:pt idx="22748">
                  <c:v>0.84</c:v>
                </c:pt>
                <c:pt idx="22749">
                  <c:v>0.84</c:v>
                </c:pt>
                <c:pt idx="22750">
                  <c:v>0.84</c:v>
                </c:pt>
                <c:pt idx="22751">
                  <c:v>0.84</c:v>
                </c:pt>
                <c:pt idx="22752">
                  <c:v>0.84</c:v>
                </c:pt>
                <c:pt idx="22753">
                  <c:v>0.84</c:v>
                </c:pt>
                <c:pt idx="22754">
                  <c:v>0.84</c:v>
                </c:pt>
                <c:pt idx="22755">
                  <c:v>0.84</c:v>
                </c:pt>
                <c:pt idx="22756">
                  <c:v>0.84</c:v>
                </c:pt>
                <c:pt idx="22757">
                  <c:v>0.84</c:v>
                </c:pt>
                <c:pt idx="22758">
                  <c:v>0.84</c:v>
                </c:pt>
                <c:pt idx="22759">
                  <c:v>0.84</c:v>
                </c:pt>
                <c:pt idx="22760">
                  <c:v>0.84</c:v>
                </c:pt>
                <c:pt idx="22761">
                  <c:v>0.84</c:v>
                </c:pt>
                <c:pt idx="22762">
                  <c:v>0.83899999999999997</c:v>
                </c:pt>
                <c:pt idx="22763">
                  <c:v>0.83899999999999997</c:v>
                </c:pt>
                <c:pt idx="22764">
                  <c:v>0.83899999999999997</c:v>
                </c:pt>
                <c:pt idx="22765">
                  <c:v>0.83899999999999997</c:v>
                </c:pt>
                <c:pt idx="22766">
                  <c:v>0.83899999999999997</c:v>
                </c:pt>
                <c:pt idx="22767">
                  <c:v>0.83899999999999997</c:v>
                </c:pt>
                <c:pt idx="22768">
                  <c:v>0.83899999999999997</c:v>
                </c:pt>
                <c:pt idx="22769">
                  <c:v>0.83899999999999997</c:v>
                </c:pt>
                <c:pt idx="22770">
                  <c:v>0.83899999999999997</c:v>
                </c:pt>
                <c:pt idx="22771">
                  <c:v>0.83899999999999997</c:v>
                </c:pt>
                <c:pt idx="22772">
                  <c:v>0.83899999999999997</c:v>
                </c:pt>
                <c:pt idx="22773">
                  <c:v>0.83899999999999997</c:v>
                </c:pt>
                <c:pt idx="22774">
                  <c:v>0.83899999999999997</c:v>
                </c:pt>
                <c:pt idx="22775">
                  <c:v>0.83899999999999997</c:v>
                </c:pt>
                <c:pt idx="22776">
                  <c:v>0.83899999999999997</c:v>
                </c:pt>
                <c:pt idx="22777">
                  <c:v>0.83899999999999997</c:v>
                </c:pt>
                <c:pt idx="22778">
                  <c:v>0.83899999999999997</c:v>
                </c:pt>
                <c:pt idx="22779">
                  <c:v>0.83899999999999997</c:v>
                </c:pt>
                <c:pt idx="22780">
                  <c:v>0.83899999999999997</c:v>
                </c:pt>
                <c:pt idx="22781">
                  <c:v>0.83899999999999997</c:v>
                </c:pt>
                <c:pt idx="22782">
                  <c:v>0.83899999999999997</c:v>
                </c:pt>
                <c:pt idx="22783">
                  <c:v>0.83899999999999997</c:v>
                </c:pt>
                <c:pt idx="22784">
                  <c:v>0.83899999999999997</c:v>
                </c:pt>
                <c:pt idx="22785">
                  <c:v>0.83899999999999997</c:v>
                </c:pt>
                <c:pt idx="22786">
                  <c:v>0.83899999999999997</c:v>
                </c:pt>
                <c:pt idx="22787">
                  <c:v>0.83899999999999997</c:v>
                </c:pt>
                <c:pt idx="22788">
                  <c:v>0.83799999999999997</c:v>
                </c:pt>
                <c:pt idx="22789">
                  <c:v>0.83799999999999997</c:v>
                </c:pt>
                <c:pt idx="22790">
                  <c:v>0.83799999999999997</c:v>
                </c:pt>
                <c:pt idx="22791">
                  <c:v>0.83799999999999997</c:v>
                </c:pt>
                <c:pt idx="22792">
                  <c:v>0.83799999999999997</c:v>
                </c:pt>
                <c:pt idx="22793">
                  <c:v>0.83799999999999997</c:v>
                </c:pt>
                <c:pt idx="22794">
                  <c:v>0.83799999999999997</c:v>
                </c:pt>
                <c:pt idx="22795">
                  <c:v>0.83799999999999997</c:v>
                </c:pt>
                <c:pt idx="22796">
                  <c:v>0.83799999999999997</c:v>
                </c:pt>
                <c:pt idx="22797">
                  <c:v>0.83799999999999997</c:v>
                </c:pt>
                <c:pt idx="22798">
                  <c:v>0.83799999999999997</c:v>
                </c:pt>
                <c:pt idx="22799">
                  <c:v>0.83799999999999997</c:v>
                </c:pt>
                <c:pt idx="22800">
                  <c:v>0.83799999999999997</c:v>
                </c:pt>
                <c:pt idx="22801">
                  <c:v>0.83799999999999997</c:v>
                </c:pt>
                <c:pt idx="22802">
                  <c:v>0.83799999999999997</c:v>
                </c:pt>
                <c:pt idx="22803">
                  <c:v>0.83799999999999997</c:v>
                </c:pt>
                <c:pt idx="22804">
                  <c:v>0.83799999999999997</c:v>
                </c:pt>
                <c:pt idx="22805">
                  <c:v>0.83799999999999997</c:v>
                </c:pt>
                <c:pt idx="22806">
                  <c:v>0.83799999999999997</c:v>
                </c:pt>
                <c:pt idx="22807">
                  <c:v>0.83799999999999997</c:v>
                </c:pt>
                <c:pt idx="22808">
                  <c:v>0.83799999999999997</c:v>
                </c:pt>
                <c:pt idx="22809">
                  <c:v>0.83799999999999997</c:v>
                </c:pt>
                <c:pt idx="22810">
                  <c:v>0.83699999999999997</c:v>
                </c:pt>
                <c:pt idx="22811">
                  <c:v>0.83699999999999997</c:v>
                </c:pt>
                <c:pt idx="22812">
                  <c:v>0.83699999999999997</c:v>
                </c:pt>
                <c:pt idx="22813">
                  <c:v>0.83699999999999997</c:v>
                </c:pt>
                <c:pt idx="22814">
                  <c:v>0.83699999999999997</c:v>
                </c:pt>
                <c:pt idx="22815">
                  <c:v>0.83699999999999997</c:v>
                </c:pt>
                <c:pt idx="22816">
                  <c:v>0.83699999999999997</c:v>
                </c:pt>
                <c:pt idx="22817">
                  <c:v>0.83699999999999997</c:v>
                </c:pt>
                <c:pt idx="22818">
                  <c:v>0.83699999999999997</c:v>
                </c:pt>
                <c:pt idx="22819">
                  <c:v>0.83699999999999997</c:v>
                </c:pt>
                <c:pt idx="22820">
                  <c:v>0.83699999999999997</c:v>
                </c:pt>
                <c:pt idx="22821">
                  <c:v>0.83699999999999997</c:v>
                </c:pt>
                <c:pt idx="22822">
                  <c:v>0.83699999999999997</c:v>
                </c:pt>
                <c:pt idx="22823">
                  <c:v>0.83699999999999997</c:v>
                </c:pt>
                <c:pt idx="22824">
                  <c:v>0.83699999999999997</c:v>
                </c:pt>
                <c:pt idx="22825">
                  <c:v>0.83699999999999997</c:v>
                </c:pt>
                <c:pt idx="22826">
                  <c:v>0.83699999999999997</c:v>
                </c:pt>
                <c:pt idx="22827">
                  <c:v>0.83699999999999997</c:v>
                </c:pt>
                <c:pt idx="22828">
                  <c:v>0.83699999999999997</c:v>
                </c:pt>
                <c:pt idx="22829">
                  <c:v>0.83699999999999997</c:v>
                </c:pt>
                <c:pt idx="22830">
                  <c:v>0.83699999999999997</c:v>
                </c:pt>
                <c:pt idx="22831">
                  <c:v>0.83699999999999997</c:v>
                </c:pt>
                <c:pt idx="22832">
                  <c:v>0.83699999999999997</c:v>
                </c:pt>
                <c:pt idx="22833">
                  <c:v>0.83699999999999997</c:v>
                </c:pt>
                <c:pt idx="22834">
                  <c:v>0.83599999999999997</c:v>
                </c:pt>
                <c:pt idx="22835">
                  <c:v>0.83599999999999997</c:v>
                </c:pt>
                <c:pt idx="22836">
                  <c:v>0.83599999999999997</c:v>
                </c:pt>
                <c:pt idx="22837">
                  <c:v>0.83599999999999997</c:v>
                </c:pt>
                <c:pt idx="22838">
                  <c:v>0.83599999999999997</c:v>
                </c:pt>
                <c:pt idx="22839">
                  <c:v>0.83599999999999997</c:v>
                </c:pt>
                <c:pt idx="22840">
                  <c:v>0.83599999999999997</c:v>
                </c:pt>
                <c:pt idx="22841">
                  <c:v>0.83599999999999997</c:v>
                </c:pt>
                <c:pt idx="22842">
                  <c:v>0.83599999999999997</c:v>
                </c:pt>
                <c:pt idx="22843">
                  <c:v>0.83599999999999997</c:v>
                </c:pt>
                <c:pt idx="22844">
                  <c:v>0.83599999999999997</c:v>
                </c:pt>
                <c:pt idx="22845">
                  <c:v>0.83599999999999997</c:v>
                </c:pt>
                <c:pt idx="22846">
                  <c:v>0.83599999999999997</c:v>
                </c:pt>
                <c:pt idx="22847">
                  <c:v>0.83599999999999997</c:v>
                </c:pt>
                <c:pt idx="22848">
                  <c:v>0.83599999999999997</c:v>
                </c:pt>
                <c:pt idx="22849">
                  <c:v>0.83599999999999997</c:v>
                </c:pt>
                <c:pt idx="22850">
                  <c:v>0.83599999999999997</c:v>
                </c:pt>
                <c:pt idx="22851">
                  <c:v>0.83599999999999997</c:v>
                </c:pt>
                <c:pt idx="22852">
                  <c:v>0.83599999999999997</c:v>
                </c:pt>
                <c:pt idx="22853">
                  <c:v>0.83599999999999997</c:v>
                </c:pt>
                <c:pt idx="22854">
                  <c:v>0.83599999999999997</c:v>
                </c:pt>
                <c:pt idx="22855">
                  <c:v>0.83599999999999997</c:v>
                </c:pt>
                <c:pt idx="22856">
                  <c:v>0.83499999999999996</c:v>
                </c:pt>
                <c:pt idx="22857">
                  <c:v>0.83499999999999996</c:v>
                </c:pt>
                <c:pt idx="22858">
                  <c:v>0.83499999999999996</c:v>
                </c:pt>
                <c:pt idx="22859">
                  <c:v>0.83499999999999996</c:v>
                </c:pt>
                <c:pt idx="22860">
                  <c:v>0.83499999999999996</c:v>
                </c:pt>
                <c:pt idx="22861">
                  <c:v>0.83499999999999996</c:v>
                </c:pt>
                <c:pt idx="22862">
                  <c:v>0.83499999999999996</c:v>
                </c:pt>
                <c:pt idx="22863">
                  <c:v>0.83499999999999996</c:v>
                </c:pt>
                <c:pt idx="22864">
                  <c:v>0.83499999999999996</c:v>
                </c:pt>
                <c:pt idx="22865">
                  <c:v>0.83499999999999996</c:v>
                </c:pt>
                <c:pt idx="22866">
                  <c:v>0.83499999999999996</c:v>
                </c:pt>
                <c:pt idx="22867">
                  <c:v>0.83499999999999996</c:v>
                </c:pt>
                <c:pt idx="22868">
                  <c:v>0.83499999999999996</c:v>
                </c:pt>
                <c:pt idx="22869">
                  <c:v>0.83499999999999996</c:v>
                </c:pt>
                <c:pt idx="22870">
                  <c:v>0.83499999999999996</c:v>
                </c:pt>
                <c:pt idx="22871">
                  <c:v>0.83499999999999996</c:v>
                </c:pt>
                <c:pt idx="22872">
                  <c:v>0.83499999999999996</c:v>
                </c:pt>
                <c:pt idx="22873">
                  <c:v>0.83499999999999996</c:v>
                </c:pt>
                <c:pt idx="22874">
                  <c:v>0.83499999999999996</c:v>
                </c:pt>
                <c:pt idx="22875">
                  <c:v>0.83499999999999996</c:v>
                </c:pt>
                <c:pt idx="22876">
                  <c:v>0.83499999999999996</c:v>
                </c:pt>
                <c:pt idx="22877">
                  <c:v>0.83499999999999996</c:v>
                </c:pt>
                <c:pt idx="22878">
                  <c:v>0.83499999999999996</c:v>
                </c:pt>
                <c:pt idx="22879">
                  <c:v>0.83399999999999996</c:v>
                </c:pt>
                <c:pt idx="22880">
                  <c:v>0.83399999999999996</c:v>
                </c:pt>
                <c:pt idx="22881">
                  <c:v>0.83399999999999996</c:v>
                </c:pt>
                <c:pt idx="22882">
                  <c:v>0.83399999999999996</c:v>
                </c:pt>
                <c:pt idx="22883">
                  <c:v>0.83399999999999996</c:v>
                </c:pt>
                <c:pt idx="22884">
                  <c:v>0.83399999999999996</c:v>
                </c:pt>
                <c:pt idx="22885">
                  <c:v>0.83399999999999996</c:v>
                </c:pt>
                <c:pt idx="22886">
                  <c:v>0.83399999999999996</c:v>
                </c:pt>
                <c:pt idx="22887">
                  <c:v>0.83399999999999996</c:v>
                </c:pt>
                <c:pt idx="22888">
                  <c:v>0.83399999999999996</c:v>
                </c:pt>
                <c:pt idx="22889">
                  <c:v>0.83399999999999996</c:v>
                </c:pt>
                <c:pt idx="22890">
                  <c:v>0.83399999999999996</c:v>
                </c:pt>
                <c:pt idx="22891">
                  <c:v>0.83399999999999996</c:v>
                </c:pt>
                <c:pt idx="22892">
                  <c:v>0.83399999999999996</c:v>
                </c:pt>
                <c:pt idx="22893">
                  <c:v>0.83399999999999996</c:v>
                </c:pt>
                <c:pt idx="22894">
                  <c:v>0.83399999999999996</c:v>
                </c:pt>
                <c:pt idx="22895">
                  <c:v>0.83399999999999996</c:v>
                </c:pt>
                <c:pt idx="22896">
                  <c:v>0.83399999999999996</c:v>
                </c:pt>
                <c:pt idx="22897">
                  <c:v>0.83399999999999996</c:v>
                </c:pt>
                <c:pt idx="22898">
                  <c:v>0.83399999999999996</c:v>
                </c:pt>
                <c:pt idx="22899">
                  <c:v>0.83399999999999996</c:v>
                </c:pt>
                <c:pt idx="22900">
                  <c:v>0.83399999999999996</c:v>
                </c:pt>
                <c:pt idx="22901">
                  <c:v>0.83399999999999996</c:v>
                </c:pt>
                <c:pt idx="22902">
                  <c:v>0.83399999999999996</c:v>
                </c:pt>
                <c:pt idx="22903">
                  <c:v>0.83299999999999996</c:v>
                </c:pt>
                <c:pt idx="22904">
                  <c:v>0.83299999999999996</c:v>
                </c:pt>
                <c:pt idx="22905">
                  <c:v>0.83299999999999996</c:v>
                </c:pt>
                <c:pt idx="22906">
                  <c:v>0.83299999999999996</c:v>
                </c:pt>
                <c:pt idx="22907">
                  <c:v>0.83299999999999996</c:v>
                </c:pt>
                <c:pt idx="22908">
                  <c:v>0.83299999999999996</c:v>
                </c:pt>
                <c:pt idx="22909">
                  <c:v>0.83299999999999996</c:v>
                </c:pt>
                <c:pt idx="22910">
                  <c:v>0.83299999999999996</c:v>
                </c:pt>
                <c:pt idx="22911">
                  <c:v>0.83299999999999996</c:v>
                </c:pt>
                <c:pt idx="22912">
                  <c:v>0.83299999999999996</c:v>
                </c:pt>
                <c:pt idx="22913">
                  <c:v>0.83299999999999996</c:v>
                </c:pt>
                <c:pt idx="22914">
                  <c:v>0.83299999999999996</c:v>
                </c:pt>
                <c:pt idx="22915">
                  <c:v>0.83299999999999996</c:v>
                </c:pt>
                <c:pt idx="22916">
                  <c:v>0.83299999999999996</c:v>
                </c:pt>
                <c:pt idx="22917">
                  <c:v>0.83299999999999996</c:v>
                </c:pt>
                <c:pt idx="22918">
                  <c:v>0.83299999999999996</c:v>
                </c:pt>
                <c:pt idx="22919">
                  <c:v>0.83299999999999996</c:v>
                </c:pt>
                <c:pt idx="22920">
                  <c:v>0.83299999999999996</c:v>
                </c:pt>
                <c:pt idx="22921">
                  <c:v>0.83299999999999996</c:v>
                </c:pt>
                <c:pt idx="22922">
                  <c:v>0.83299999999999996</c:v>
                </c:pt>
                <c:pt idx="22923">
                  <c:v>0.83299999999999996</c:v>
                </c:pt>
                <c:pt idx="22924">
                  <c:v>0.83299999999999996</c:v>
                </c:pt>
                <c:pt idx="22925">
                  <c:v>0.83299999999999996</c:v>
                </c:pt>
                <c:pt idx="22926">
                  <c:v>0.83299999999999996</c:v>
                </c:pt>
                <c:pt idx="22927">
                  <c:v>0.83299999999999996</c:v>
                </c:pt>
                <c:pt idx="22928">
                  <c:v>0.83299999999999996</c:v>
                </c:pt>
                <c:pt idx="22929">
                  <c:v>0.83299999999999996</c:v>
                </c:pt>
                <c:pt idx="22930">
                  <c:v>0.83299999999999996</c:v>
                </c:pt>
                <c:pt idx="22931">
                  <c:v>0.83299999999999996</c:v>
                </c:pt>
                <c:pt idx="22932">
                  <c:v>0.83199999999999996</c:v>
                </c:pt>
                <c:pt idx="22933">
                  <c:v>0.83199999999999996</c:v>
                </c:pt>
                <c:pt idx="22934">
                  <c:v>0.83199999999999996</c:v>
                </c:pt>
                <c:pt idx="22935">
                  <c:v>0.83199999999999996</c:v>
                </c:pt>
                <c:pt idx="22936">
                  <c:v>0.83199999999999996</c:v>
                </c:pt>
                <c:pt idx="22937">
                  <c:v>0.83199999999999996</c:v>
                </c:pt>
                <c:pt idx="22938">
                  <c:v>0.83199999999999996</c:v>
                </c:pt>
                <c:pt idx="22939">
                  <c:v>0.83199999999999996</c:v>
                </c:pt>
                <c:pt idx="22940">
                  <c:v>0.83199999999999996</c:v>
                </c:pt>
                <c:pt idx="22941">
                  <c:v>0.83199999999999996</c:v>
                </c:pt>
                <c:pt idx="22942">
                  <c:v>0.83199999999999996</c:v>
                </c:pt>
                <c:pt idx="22943">
                  <c:v>0.83199999999999996</c:v>
                </c:pt>
                <c:pt idx="22944">
                  <c:v>0.83199999999999996</c:v>
                </c:pt>
                <c:pt idx="22945">
                  <c:v>0.83199999999999996</c:v>
                </c:pt>
                <c:pt idx="22946">
                  <c:v>0.83199999999999996</c:v>
                </c:pt>
                <c:pt idx="22947">
                  <c:v>0.83199999999999996</c:v>
                </c:pt>
                <c:pt idx="22948">
                  <c:v>0.83199999999999996</c:v>
                </c:pt>
                <c:pt idx="22949">
                  <c:v>0.83199999999999996</c:v>
                </c:pt>
                <c:pt idx="22950">
                  <c:v>0.83199999999999996</c:v>
                </c:pt>
                <c:pt idx="22951">
                  <c:v>0.83199999999999996</c:v>
                </c:pt>
                <c:pt idx="22952">
                  <c:v>0.83199999999999996</c:v>
                </c:pt>
                <c:pt idx="22953">
                  <c:v>0.83199999999999996</c:v>
                </c:pt>
                <c:pt idx="22954">
                  <c:v>0.83199999999999996</c:v>
                </c:pt>
                <c:pt idx="22955">
                  <c:v>0.83199999999999996</c:v>
                </c:pt>
                <c:pt idx="22956">
                  <c:v>0.83099999999999996</c:v>
                </c:pt>
                <c:pt idx="22957">
                  <c:v>0.83099999999999996</c:v>
                </c:pt>
                <c:pt idx="22958">
                  <c:v>0.83099999999999996</c:v>
                </c:pt>
                <c:pt idx="22959">
                  <c:v>0.83099999999999996</c:v>
                </c:pt>
                <c:pt idx="22960">
                  <c:v>0.83099999999999996</c:v>
                </c:pt>
                <c:pt idx="22961">
                  <c:v>0.83099999999999996</c:v>
                </c:pt>
                <c:pt idx="22962">
                  <c:v>0.83099999999999996</c:v>
                </c:pt>
                <c:pt idx="22963">
                  <c:v>0.83099999999999996</c:v>
                </c:pt>
                <c:pt idx="22964">
                  <c:v>0.83099999999999996</c:v>
                </c:pt>
                <c:pt idx="22965">
                  <c:v>0.83099999999999996</c:v>
                </c:pt>
                <c:pt idx="22966">
                  <c:v>0.83099999999999996</c:v>
                </c:pt>
                <c:pt idx="22967">
                  <c:v>0.83099999999999996</c:v>
                </c:pt>
                <c:pt idx="22968">
                  <c:v>0.83099999999999996</c:v>
                </c:pt>
                <c:pt idx="22969">
                  <c:v>0.83099999999999996</c:v>
                </c:pt>
                <c:pt idx="22970">
                  <c:v>0.83099999999999996</c:v>
                </c:pt>
                <c:pt idx="22971">
                  <c:v>0.83099999999999996</c:v>
                </c:pt>
                <c:pt idx="22972">
                  <c:v>0.83099999999999996</c:v>
                </c:pt>
                <c:pt idx="22973">
                  <c:v>0.83099999999999996</c:v>
                </c:pt>
                <c:pt idx="22974">
                  <c:v>0.83099999999999996</c:v>
                </c:pt>
                <c:pt idx="22975">
                  <c:v>0.83099999999999996</c:v>
                </c:pt>
                <c:pt idx="22976">
                  <c:v>0.83099999999999996</c:v>
                </c:pt>
                <c:pt idx="22977">
                  <c:v>0.83099999999999996</c:v>
                </c:pt>
                <c:pt idx="22978">
                  <c:v>0.83099999999999996</c:v>
                </c:pt>
                <c:pt idx="22979">
                  <c:v>0.83099999999999996</c:v>
                </c:pt>
                <c:pt idx="22980">
                  <c:v>0.83099999999999996</c:v>
                </c:pt>
                <c:pt idx="22981">
                  <c:v>0.83</c:v>
                </c:pt>
                <c:pt idx="22982">
                  <c:v>0.83</c:v>
                </c:pt>
                <c:pt idx="22983">
                  <c:v>0.83</c:v>
                </c:pt>
                <c:pt idx="22984">
                  <c:v>0.83</c:v>
                </c:pt>
                <c:pt idx="22985">
                  <c:v>0.83</c:v>
                </c:pt>
                <c:pt idx="22986">
                  <c:v>0.83</c:v>
                </c:pt>
                <c:pt idx="22987">
                  <c:v>0.83</c:v>
                </c:pt>
                <c:pt idx="22988">
                  <c:v>0.83</c:v>
                </c:pt>
                <c:pt idx="22989">
                  <c:v>0.83</c:v>
                </c:pt>
                <c:pt idx="22990">
                  <c:v>0.83</c:v>
                </c:pt>
                <c:pt idx="22991">
                  <c:v>0.83</c:v>
                </c:pt>
                <c:pt idx="22992">
                  <c:v>0.83</c:v>
                </c:pt>
                <c:pt idx="22993">
                  <c:v>0.83</c:v>
                </c:pt>
                <c:pt idx="22994">
                  <c:v>0.83</c:v>
                </c:pt>
                <c:pt idx="22995">
                  <c:v>0.83</c:v>
                </c:pt>
                <c:pt idx="22996">
                  <c:v>0.83</c:v>
                </c:pt>
                <c:pt idx="22997">
                  <c:v>0.83</c:v>
                </c:pt>
                <c:pt idx="22998">
                  <c:v>0.83</c:v>
                </c:pt>
                <c:pt idx="22999">
                  <c:v>0.83</c:v>
                </c:pt>
                <c:pt idx="23000">
                  <c:v>0.83</c:v>
                </c:pt>
                <c:pt idx="23001">
                  <c:v>0.83</c:v>
                </c:pt>
                <c:pt idx="23002">
                  <c:v>0.83</c:v>
                </c:pt>
                <c:pt idx="23003">
                  <c:v>0.82899999999999996</c:v>
                </c:pt>
                <c:pt idx="23004">
                  <c:v>0.82899999999999996</c:v>
                </c:pt>
                <c:pt idx="23005">
                  <c:v>0.82899999999999996</c:v>
                </c:pt>
                <c:pt idx="23006">
                  <c:v>0.82899999999999996</c:v>
                </c:pt>
                <c:pt idx="23007">
                  <c:v>0.82899999999999996</c:v>
                </c:pt>
                <c:pt idx="23008">
                  <c:v>0.82899999999999996</c:v>
                </c:pt>
                <c:pt idx="23009">
                  <c:v>0.82899999999999996</c:v>
                </c:pt>
                <c:pt idx="23010">
                  <c:v>0.82899999999999996</c:v>
                </c:pt>
                <c:pt idx="23011">
                  <c:v>0.82899999999999996</c:v>
                </c:pt>
                <c:pt idx="23012">
                  <c:v>0.82899999999999996</c:v>
                </c:pt>
                <c:pt idx="23013">
                  <c:v>0.82899999999999996</c:v>
                </c:pt>
                <c:pt idx="23014">
                  <c:v>0.82899999999999996</c:v>
                </c:pt>
                <c:pt idx="23015">
                  <c:v>0.82899999999999996</c:v>
                </c:pt>
                <c:pt idx="23016">
                  <c:v>0.82899999999999996</c:v>
                </c:pt>
                <c:pt idx="23017">
                  <c:v>0.82899999999999996</c:v>
                </c:pt>
                <c:pt idx="23018">
                  <c:v>0.82899999999999996</c:v>
                </c:pt>
                <c:pt idx="23019">
                  <c:v>0.82899999999999996</c:v>
                </c:pt>
                <c:pt idx="23020">
                  <c:v>0.82899999999999996</c:v>
                </c:pt>
                <c:pt idx="23021">
                  <c:v>0.82899999999999996</c:v>
                </c:pt>
                <c:pt idx="23022">
                  <c:v>0.82899999999999996</c:v>
                </c:pt>
                <c:pt idx="23023">
                  <c:v>0.82899999999999996</c:v>
                </c:pt>
                <c:pt idx="23024">
                  <c:v>0.82899999999999996</c:v>
                </c:pt>
                <c:pt idx="23025">
                  <c:v>0.82899999999999996</c:v>
                </c:pt>
                <c:pt idx="23026">
                  <c:v>0.82899999999999996</c:v>
                </c:pt>
                <c:pt idx="23027">
                  <c:v>0.82899999999999996</c:v>
                </c:pt>
                <c:pt idx="23028">
                  <c:v>0.82799999999999996</c:v>
                </c:pt>
                <c:pt idx="23029">
                  <c:v>0.82799999999999996</c:v>
                </c:pt>
                <c:pt idx="23030">
                  <c:v>0.82799999999999996</c:v>
                </c:pt>
                <c:pt idx="23031">
                  <c:v>0.82799999999999996</c:v>
                </c:pt>
                <c:pt idx="23032">
                  <c:v>0.82799999999999996</c:v>
                </c:pt>
                <c:pt idx="23033">
                  <c:v>0.82799999999999996</c:v>
                </c:pt>
                <c:pt idx="23034">
                  <c:v>0.82799999999999996</c:v>
                </c:pt>
                <c:pt idx="23035">
                  <c:v>0.82799999999999996</c:v>
                </c:pt>
                <c:pt idx="23036">
                  <c:v>0.82799999999999996</c:v>
                </c:pt>
                <c:pt idx="23037">
                  <c:v>0.82799999999999996</c:v>
                </c:pt>
                <c:pt idx="23038">
                  <c:v>0.82799999999999996</c:v>
                </c:pt>
                <c:pt idx="23039">
                  <c:v>0.82799999999999996</c:v>
                </c:pt>
                <c:pt idx="23040">
                  <c:v>0.82799999999999996</c:v>
                </c:pt>
                <c:pt idx="23041">
                  <c:v>0.82799999999999996</c:v>
                </c:pt>
                <c:pt idx="23042">
                  <c:v>0.82799999999999996</c:v>
                </c:pt>
                <c:pt idx="23043">
                  <c:v>0.82799999999999996</c:v>
                </c:pt>
                <c:pt idx="23044">
                  <c:v>0.82799999999999996</c:v>
                </c:pt>
                <c:pt idx="23045">
                  <c:v>0.82799999999999996</c:v>
                </c:pt>
                <c:pt idx="23046">
                  <c:v>0.82799999999999996</c:v>
                </c:pt>
                <c:pt idx="23047">
                  <c:v>0.82799999999999996</c:v>
                </c:pt>
                <c:pt idx="23048">
                  <c:v>0.82799999999999996</c:v>
                </c:pt>
                <c:pt idx="23049">
                  <c:v>0.82799999999999996</c:v>
                </c:pt>
                <c:pt idx="23050">
                  <c:v>0.82799999999999996</c:v>
                </c:pt>
                <c:pt idx="23051">
                  <c:v>0.82799999999999996</c:v>
                </c:pt>
                <c:pt idx="23052">
                  <c:v>0.82799999999999996</c:v>
                </c:pt>
                <c:pt idx="23053">
                  <c:v>0.82699999999999996</c:v>
                </c:pt>
                <c:pt idx="23054">
                  <c:v>0.82699999999999996</c:v>
                </c:pt>
                <c:pt idx="23055">
                  <c:v>0.82699999999999996</c:v>
                </c:pt>
                <c:pt idx="23056">
                  <c:v>0.82699999999999996</c:v>
                </c:pt>
                <c:pt idx="23057">
                  <c:v>0.82699999999999996</c:v>
                </c:pt>
                <c:pt idx="23058">
                  <c:v>0.82699999999999996</c:v>
                </c:pt>
                <c:pt idx="23059">
                  <c:v>0.82699999999999996</c:v>
                </c:pt>
                <c:pt idx="23060">
                  <c:v>0.82699999999999996</c:v>
                </c:pt>
                <c:pt idx="23061">
                  <c:v>0.82699999999999996</c:v>
                </c:pt>
                <c:pt idx="23062">
                  <c:v>0.82699999999999996</c:v>
                </c:pt>
                <c:pt idx="23063">
                  <c:v>0.82699999999999996</c:v>
                </c:pt>
                <c:pt idx="23064">
                  <c:v>0.82699999999999996</c:v>
                </c:pt>
                <c:pt idx="23065">
                  <c:v>0.82699999999999996</c:v>
                </c:pt>
                <c:pt idx="23066">
                  <c:v>0.82699999999999996</c:v>
                </c:pt>
                <c:pt idx="23067">
                  <c:v>0.82699999999999996</c:v>
                </c:pt>
                <c:pt idx="23068">
                  <c:v>0.82699999999999996</c:v>
                </c:pt>
                <c:pt idx="23069">
                  <c:v>0.82699999999999996</c:v>
                </c:pt>
                <c:pt idx="23070">
                  <c:v>0.82699999999999996</c:v>
                </c:pt>
                <c:pt idx="23071">
                  <c:v>0.82699999999999996</c:v>
                </c:pt>
                <c:pt idx="23072">
                  <c:v>0.82699999999999996</c:v>
                </c:pt>
                <c:pt idx="23073">
                  <c:v>0.82699999999999996</c:v>
                </c:pt>
                <c:pt idx="23074">
                  <c:v>0.82699999999999996</c:v>
                </c:pt>
                <c:pt idx="23075">
                  <c:v>0.82699999999999996</c:v>
                </c:pt>
                <c:pt idx="23076">
                  <c:v>0.82699999999999996</c:v>
                </c:pt>
                <c:pt idx="23077">
                  <c:v>0.82599999999999996</c:v>
                </c:pt>
                <c:pt idx="23078">
                  <c:v>0.82599999999999996</c:v>
                </c:pt>
                <c:pt idx="23079">
                  <c:v>0.82599999999999996</c:v>
                </c:pt>
                <c:pt idx="23080">
                  <c:v>0.82599999999999996</c:v>
                </c:pt>
                <c:pt idx="23081">
                  <c:v>0.82599999999999996</c:v>
                </c:pt>
                <c:pt idx="23082">
                  <c:v>0.82599999999999996</c:v>
                </c:pt>
                <c:pt idx="23083">
                  <c:v>0.82599999999999996</c:v>
                </c:pt>
                <c:pt idx="23084">
                  <c:v>0.82599999999999996</c:v>
                </c:pt>
                <c:pt idx="23085">
                  <c:v>0.82599999999999996</c:v>
                </c:pt>
                <c:pt idx="23086">
                  <c:v>0.82599999999999996</c:v>
                </c:pt>
                <c:pt idx="23087">
                  <c:v>0.82599999999999996</c:v>
                </c:pt>
                <c:pt idx="23088">
                  <c:v>0.82599999999999996</c:v>
                </c:pt>
                <c:pt idx="23089">
                  <c:v>0.82599999999999996</c:v>
                </c:pt>
                <c:pt idx="23090">
                  <c:v>0.82599999999999996</c:v>
                </c:pt>
                <c:pt idx="23091">
                  <c:v>0.82599999999999996</c:v>
                </c:pt>
                <c:pt idx="23092">
                  <c:v>0.82599999999999996</c:v>
                </c:pt>
                <c:pt idx="23093">
                  <c:v>0.82599999999999996</c:v>
                </c:pt>
                <c:pt idx="23094">
                  <c:v>0.82599999999999996</c:v>
                </c:pt>
                <c:pt idx="23095">
                  <c:v>0.82599999999999996</c:v>
                </c:pt>
                <c:pt idx="23096">
                  <c:v>0.82599999999999996</c:v>
                </c:pt>
                <c:pt idx="23097">
                  <c:v>0.82599999999999996</c:v>
                </c:pt>
                <c:pt idx="23098">
                  <c:v>0.82599999999999996</c:v>
                </c:pt>
                <c:pt idx="23099">
                  <c:v>0.82599999999999996</c:v>
                </c:pt>
                <c:pt idx="23100">
                  <c:v>0.82599999999999996</c:v>
                </c:pt>
                <c:pt idx="23101">
                  <c:v>0.82599999999999996</c:v>
                </c:pt>
                <c:pt idx="23102">
                  <c:v>0.82499999999999996</c:v>
                </c:pt>
                <c:pt idx="23103">
                  <c:v>0.82499999999999996</c:v>
                </c:pt>
                <c:pt idx="23104">
                  <c:v>0.82499999999999996</c:v>
                </c:pt>
                <c:pt idx="23105">
                  <c:v>0.82499999999999996</c:v>
                </c:pt>
                <c:pt idx="23106">
                  <c:v>0.82499999999999996</c:v>
                </c:pt>
                <c:pt idx="23107">
                  <c:v>0.82499999999999996</c:v>
                </c:pt>
                <c:pt idx="23108">
                  <c:v>0.82499999999999996</c:v>
                </c:pt>
                <c:pt idx="23109">
                  <c:v>0.82499999999999996</c:v>
                </c:pt>
                <c:pt idx="23110">
                  <c:v>0.82499999999999996</c:v>
                </c:pt>
                <c:pt idx="23111">
                  <c:v>0.82499999999999996</c:v>
                </c:pt>
                <c:pt idx="23112">
                  <c:v>0.82499999999999996</c:v>
                </c:pt>
                <c:pt idx="23113">
                  <c:v>0.82499999999999996</c:v>
                </c:pt>
                <c:pt idx="23114">
                  <c:v>0.82499999999999996</c:v>
                </c:pt>
                <c:pt idx="23115">
                  <c:v>0.82499999999999996</c:v>
                </c:pt>
                <c:pt idx="23116">
                  <c:v>0.82499999999999996</c:v>
                </c:pt>
                <c:pt idx="23117">
                  <c:v>0.82499999999999996</c:v>
                </c:pt>
                <c:pt idx="23118">
                  <c:v>0.82499999999999996</c:v>
                </c:pt>
                <c:pt idx="23119">
                  <c:v>0.82499999999999996</c:v>
                </c:pt>
                <c:pt idx="23120">
                  <c:v>0.82499999999999996</c:v>
                </c:pt>
                <c:pt idx="23121">
                  <c:v>0.82499999999999996</c:v>
                </c:pt>
                <c:pt idx="23122">
                  <c:v>0.82499999999999996</c:v>
                </c:pt>
                <c:pt idx="23123">
                  <c:v>0.82399999999999995</c:v>
                </c:pt>
                <c:pt idx="23124">
                  <c:v>0.82399999999999995</c:v>
                </c:pt>
                <c:pt idx="23125">
                  <c:v>0.82399999999999995</c:v>
                </c:pt>
                <c:pt idx="23126">
                  <c:v>0.82399999999999995</c:v>
                </c:pt>
                <c:pt idx="23127">
                  <c:v>0.82399999999999995</c:v>
                </c:pt>
                <c:pt idx="23128">
                  <c:v>0.82399999999999995</c:v>
                </c:pt>
                <c:pt idx="23129">
                  <c:v>0.82399999999999995</c:v>
                </c:pt>
                <c:pt idx="23130">
                  <c:v>0.82399999999999995</c:v>
                </c:pt>
                <c:pt idx="23131">
                  <c:v>0.82399999999999995</c:v>
                </c:pt>
                <c:pt idx="23132">
                  <c:v>0.82399999999999995</c:v>
                </c:pt>
                <c:pt idx="23133">
                  <c:v>0.82399999999999995</c:v>
                </c:pt>
                <c:pt idx="23134">
                  <c:v>0.82399999999999995</c:v>
                </c:pt>
                <c:pt idx="23135">
                  <c:v>0.82399999999999995</c:v>
                </c:pt>
                <c:pt idx="23136">
                  <c:v>0.82399999999999995</c:v>
                </c:pt>
                <c:pt idx="23137">
                  <c:v>0.82399999999999995</c:v>
                </c:pt>
                <c:pt idx="23138">
                  <c:v>0.82399999999999995</c:v>
                </c:pt>
                <c:pt idx="23139">
                  <c:v>0.82399999999999995</c:v>
                </c:pt>
                <c:pt idx="23140">
                  <c:v>0.82399999999999995</c:v>
                </c:pt>
                <c:pt idx="23141">
                  <c:v>0.82399999999999995</c:v>
                </c:pt>
                <c:pt idx="23142">
                  <c:v>0.82399999999999995</c:v>
                </c:pt>
                <c:pt idx="23143">
                  <c:v>0.82399999999999995</c:v>
                </c:pt>
                <c:pt idx="23144">
                  <c:v>0.82399999999999995</c:v>
                </c:pt>
                <c:pt idx="23145">
                  <c:v>0.82399999999999995</c:v>
                </c:pt>
                <c:pt idx="23146">
                  <c:v>0.82399999999999995</c:v>
                </c:pt>
                <c:pt idx="23147">
                  <c:v>0.82399999999999995</c:v>
                </c:pt>
                <c:pt idx="23148">
                  <c:v>0.82299999999999995</c:v>
                </c:pt>
                <c:pt idx="23149">
                  <c:v>0.82299999999999995</c:v>
                </c:pt>
                <c:pt idx="23150">
                  <c:v>0.82299999999999995</c:v>
                </c:pt>
                <c:pt idx="23151">
                  <c:v>0.82299999999999995</c:v>
                </c:pt>
                <c:pt idx="23152">
                  <c:v>0.82299999999999995</c:v>
                </c:pt>
                <c:pt idx="23153">
                  <c:v>0.82299999999999995</c:v>
                </c:pt>
                <c:pt idx="23154">
                  <c:v>0.82299999999999995</c:v>
                </c:pt>
                <c:pt idx="23155">
                  <c:v>0.82299999999999995</c:v>
                </c:pt>
                <c:pt idx="23156">
                  <c:v>0.82299999999999995</c:v>
                </c:pt>
                <c:pt idx="23157">
                  <c:v>0.82299999999999995</c:v>
                </c:pt>
                <c:pt idx="23158">
                  <c:v>0.82299999999999995</c:v>
                </c:pt>
                <c:pt idx="23159">
                  <c:v>0.82299999999999995</c:v>
                </c:pt>
                <c:pt idx="23160">
                  <c:v>0.82299999999999995</c:v>
                </c:pt>
                <c:pt idx="23161">
                  <c:v>0.82299999999999995</c:v>
                </c:pt>
                <c:pt idx="23162">
                  <c:v>0.82299999999999995</c:v>
                </c:pt>
                <c:pt idx="23163">
                  <c:v>0.82299999999999995</c:v>
                </c:pt>
                <c:pt idx="23164">
                  <c:v>0.82299999999999995</c:v>
                </c:pt>
                <c:pt idx="23165">
                  <c:v>0.82299999999999995</c:v>
                </c:pt>
                <c:pt idx="23166">
                  <c:v>0.82299999999999995</c:v>
                </c:pt>
                <c:pt idx="23167">
                  <c:v>0.82299999999999995</c:v>
                </c:pt>
                <c:pt idx="23168">
                  <c:v>0.82299999999999995</c:v>
                </c:pt>
                <c:pt idx="23169">
                  <c:v>0.82299999999999995</c:v>
                </c:pt>
                <c:pt idx="23170">
                  <c:v>0.82199999999999995</c:v>
                </c:pt>
                <c:pt idx="23171">
                  <c:v>0.82199999999999995</c:v>
                </c:pt>
                <c:pt idx="23172">
                  <c:v>0.82199999999999995</c:v>
                </c:pt>
                <c:pt idx="23173">
                  <c:v>0.82199999999999995</c:v>
                </c:pt>
                <c:pt idx="23174">
                  <c:v>0.82199999999999995</c:v>
                </c:pt>
                <c:pt idx="23175">
                  <c:v>0.82199999999999995</c:v>
                </c:pt>
                <c:pt idx="23176">
                  <c:v>0.82199999999999995</c:v>
                </c:pt>
                <c:pt idx="23177">
                  <c:v>0.82199999999999995</c:v>
                </c:pt>
                <c:pt idx="23178">
                  <c:v>0.82199999999999995</c:v>
                </c:pt>
                <c:pt idx="23179">
                  <c:v>0.82199999999999995</c:v>
                </c:pt>
                <c:pt idx="23180">
                  <c:v>0.82199999999999995</c:v>
                </c:pt>
                <c:pt idx="23181">
                  <c:v>0.82199999999999995</c:v>
                </c:pt>
                <c:pt idx="23182">
                  <c:v>0.82199999999999995</c:v>
                </c:pt>
                <c:pt idx="23183">
                  <c:v>0.82199999999999995</c:v>
                </c:pt>
                <c:pt idx="23184">
                  <c:v>0.82199999999999995</c:v>
                </c:pt>
                <c:pt idx="23185">
                  <c:v>0.82199999999999995</c:v>
                </c:pt>
                <c:pt idx="23186">
                  <c:v>0.82199999999999995</c:v>
                </c:pt>
                <c:pt idx="23187">
                  <c:v>0.82199999999999995</c:v>
                </c:pt>
                <c:pt idx="23188">
                  <c:v>0.82199999999999995</c:v>
                </c:pt>
                <c:pt idx="23189">
                  <c:v>0.82199999999999995</c:v>
                </c:pt>
                <c:pt idx="23190">
                  <c:v>0.82199999999999995</c:v>
                </c:pt>
                <c:pt idx="23191">
                  <c:v>0.82199999999999995</c:v>
                </c:pt>
                <c:pt idx="23192">
                  <c:v>0.82099999999999995</c:v>
                </c:pt>
                <c:pt idx="23193">
                  <c:v>0.82099999999999995</c:v>
                </c:pt>
                <c:pt idx="23194">
                  <c:v>0.82099999999999995</c:v>
                </c:pt>
                <c:pt idx="23195">
                  <c:v>0.82099999999999995</c:v>
                </c:pt>
                <c:pt idx="23196">
                  <c:v>0.82099999999999995</c:v>
                </c:pt>
                <c:pt idx="23197">
                  <c:v>0.82099999999999995</c:v>
                </c:pt>
                <c:pt idx="23198">
                  <c:v>0.82099999999999995</c:v>
                </c:pt>
                <c:pt idx="23199">
                  <c:v>0.82099999999999995</c:v>
                </c:pt>
                <c:pt idx="23200">
                  <c:v>0.82099999999999995</c:v>
                </c:pt>
                <c:pt idx="23201">
                  <c:v>0.82099999999999995</c:v>
                </c:pt>
                <c:pt idx="23202">
                  <c:v>0.82099999999999995</c:v>
                </c:pt>
                <c:pt idx="23203">
                  <c:v>0.82099999999999995</c:v>
                </c:pt>
                <c:pt idx="23204">
                  <c:v>0.82099999999999995</c:v>
                </c:pt>
                <c:pt idx="23205">
                  <c:v>0.82099999999999995</c:v>
                </c:pt>
                <c:pt idx="23206">
                  <c:v>0.82099999999999995</c:v>
                </c:pt>
                <c:pt idx="23207">
                  <c:v>0.82099999999999995</c:v>
                </c:pt>
                <c:pt idx="23208">
                  <c:v>0.82099999999999995</c:v>
                </c:pt>
                <c:pt idx="23209">
                  <c:v>0.82099999999999995</c:v>
                </c:pt>
                <c:pt idx="23210">
                  <c:v>0.82099999999999995</c:v>
                </c:pt>
                <c:pt idx="23211">
                  <c:v>0.82099999999999995</c:v>
                </c:pt>
                <c:pt idx="23212">
                  <c:v>0.82099999999999995</c:v>
                </c:pt>
                <c:pt idx="23213">
                  <c:v>0.82</c:v>
                </c:pt>
                <c:pt idx="23214">
                  <c:v>0.82</c:v>
                </c:pt>
                <c:pt idx="23215">
                  <c:v>0.82</c:v>
                </c:pt>
                <c:pt idx="23216">
                  <c:v>0.82</c:v>
                </c:pt>
                <c:pt idx="23217">
                  <c:v>0.82</c:v>
                </c:pt>
                <c:pt idx="23218">
                  <c:v>0.82</c:v>
                </c:pt>
                <c:pt idx="23219">
                  <c:v>0.82</c:v>
                </c:pt>
                <c:pt idx="23220">
                  <c:v>0.82</c:v>
                </c:pt>
                <c:pt idx="23221">
                  <c:v>0.82</c:v>
                </c:pt>
                <c:pt idx="23222">
                  <c:v>0.82</c:v>
                </c:pt>
                <c:pt idx="23223">
                  <c:v>0.82</c:v>
                </c:pt>
                <c:pt idx="23224">
                  <c:v>0.82</c:v>
                </c:pt>
                <c:pt idx="23225">
                  <c:v>0.82</c:v>
                </c:pt>
                <c:pt idx="23226">
                  <c:v>0.82</c:v>
                </c:pt>
                <c:pt idx="23227">
                  <c:v>0.82</c:v>
                </c:pt>
                <c:pt idx="23228">
                  <c:v>0.82</c:v>
                </c:pt>
                <c:pt idx="23229">
                  <c:v>0.82</c:v>
                </c:pt>
                <c:pt idx="23230">
                  <c:v>0.82</c:v>
                </c:pt>
                <c:pt idx="23231">
                  <c:v>0.82</c:v>
                </c:pt>
                <c:pt idx="23232">
                  <c:v>0.82</c:v>
                </c:pt>
                <c:pt idx="23233">
                  <c:v>0.82</c:v>
                </c:pt>
                <c:pt idx="23234">
                  <c:v>0.82</c:v>
                </c:pt>
                <c:pt idx="23235">
                  <c:v>0.82</c:v>
                </c:pt>
                <c:pt idx="23236">
                  <c:v>0.82</c:v>
                </c:pt>
                <c:pt idx="23237">
                  <c:v>0.81899999999999995</c:v>
                </c:pt>
                <c:pt idx="23238">
                  <c:v>0.81899999999999995</c:v>
                </c:pt>
                <c:pt idx="23239">
                  <c:v>0.81899999999999995</c:v>
                </c:pt>
                <c:pt idx="23240">
                  <c:v>0.81899999999999995</c:v>
                </c:pt>
                <c:pt idx="23241">
                  <c:v>0.81899999999999995</c:v>
                </c:pt>
                <c:pt idx="23242">
                  <c:v>0.81899999999999995</c:v>
                </c:pt>
                <c:pt idx="23243">
                  <c:v>0.81899999999999995</c:v>
                </c:pt>
                <c:pt idx="23244">
                  <c:v>0.81899999999999995</c:v>
                </c:pt>
                <c:pt idx="23245">
                  <c:v>0.81899999999999995</c:v>
                </c:pt>
                <c:pt idx="23246">
                  <c:v>0.81899999999999995</c:v>
                </c:pt>
                <c:pt idx="23247">
                  <c:v>0.81899999999999995</c:v>
                </c:pt>
                <c:pt idx="23248">
                  <c:v>0.81899999999999995</c:v>
                </c:pt>
                <c:pt idx="23249">
                  <c:v>0.81899999999999995</c:v>
                </c:pt>
                <c:pt idx="23250">
                  <c:v>0.81899999999999995</c:v>
                </c:pt>
                <c:pt idx="23251">
                  <c:v>0.81899999999999995</c:v>
                </c:pt>
                <c:pt idx="23252">
                  <c:v>0.81899999999999995</c:v>
                </c:pt>
                <c:pt idx="23253">
                  <c:v>0.81899999999999995</c:v>
                </c:pt>
                <c:pt idx="23254">
                  <c:v>0.81899999999999995</c:v>
                </c:pt>
                <c:pt idx="23255">
                  <c:v>0.81899999999999995</c:v>
                </c:pt>
                <c:pt idx="23256">
                  <c:v>0.81899999999999995</c:v>
                </c:pt>
                <c:pt idx="23257">
                  <c:v>0.81899999999999995</c:v>
                </c:pt>
                <c:pt idx="23258">
                  <c:v>0.81899999999999995</c:v>
                </c:pt>
                <c:pt idx="23259">
                  <c:v>0.81799999999999995</c:v>
                </c:pt>
                <c:pt idx="23260">
                  <c:v>0.81799999999999995</c:v>
                </c:pt>
                <c:pt idx="23261">
                  <c:v>0.81799999999999995</c:v>
                </c:pt>
                <c:pt idx="23262">
                  <c:v>0.81799999999999995</c:v>
                </c:pt>
                <c:pt idx="23263">
                  <c:v>0.81799999999999995</c:v>
                </c:pt>
                <c:pt idx="23264">
                  <c:v>0.81799999999999995</c:v>
                </c:pt>
                <c:pt idx="23265">
                  <c:v>0.81799999999999995</c:v>
                </c:pt>
                <c:pt idx="23266">
                  <c:v>0.81799999999999995</c:v>
                </c:pt>
                <c:pt idx="23267">
                  <c:v>0.81799999999999995</c:v>
                </c:pt>
                <c:pt idx="23268">
                  <c:v>0.81799999999999995</c:v>
                </c:pt>
                <c:pt idx="23269">
                  <c:v>0.81799999999999995</c:v>
                </c:pt>
                <c:pt idx="23270">
                  <c:v>0.81799999999999995</c:v>
                </c:pt>
                <c:pt idx="23271">
                  <c:v>0.81799999999999995</c:v>
                </c:pt>
                <c:pt idx="23272">
                  <c:v>0.81799999999999995</c:v>
                </c:pt>
                <c:pt idx="23273">
                  <c:v>0.81799999999999995</c:v>
                </c:pt>
                <c:pt idx="23274">
                  <c:v>0.81799999999999995</c:v>
                </c:pt>
                <c:pt idx="23275">
                  <c:v>0.81799999999999995</c:v>
                </c:pt>
                <c:pt idx="23276">
                  <c:v>0.81799999999999995</c:v>
                </c:pt>
                <c:pt idx="23277">
                  <c:v>0.81799999999999995</c:v>
                </c:pt>
                <c:pt idx="23278">
                  <c:v>0.81799999999999995</c:v>
                </c:pt>
                <c:pt idx="23279">
                  <c:v>0.81799999999999995</c:v>
                </c:pt>
                <c:pt idx="23280">
                  <c:v>0.81799999999999995</c:v>
                </c:pt>
                <c:pt idx="23281">
                  <c:v>0.81799999999999995</c:v>
                </c:pt>
                <c:pt idx="23282">
                  <c:v>0.81799999999999995</c:v>
                </c:pt>
                <c:pt idx="23283">
                  <c:v>0.81799999999999995</c:v>
                </c:pt>
                <c:pt idx="23284">
                  <c:v>0.81699999999999995</c:v>
                </c:pt>
                <c:pt idx="23285">
                  <c:v>0.81699999999999995</c:v>
                </c:pt>
                <c:pt idx="23286">
                  <c:v>0.81699999999999995</c:v>
                </c:pt>
                <c:pt idx="23287">
                  <c:v>0.81699999999999995</c:v>
                </c:pt>
                <c:pt idx="23288">
                  <c:v>0.81699999999999995</c:v>
                </c:pt>
                <c:pt idx="23289">
                  <c:v>0.81699999999999995</c:v>
                </c:pt>
                <c:pt idx="23290">
                  <c:v>0.81699999999999995</c:v>
                </c:pt>
                <c:pt idx="23291">
                  <c:v>0.81699999999999995</c:v>
                </c:pt>
                <c:pt idx="23292">
                  <c:v>0.81699999999999995</c:v>
                </c:pt>
                <c:pt idx="23293">
                  <c:v>0.81699999999999995</c:v>
                </c:pt>
                <c:pt idx="23294">
                  <c:v>0.81699999999999995</c:v>
                </c:pt>
                <c:pt idx="23295">
                  <c:v>0.81699999999999995</c:v>
                </c:pt>
                <c:pt idx="23296">
                  <c:v>0.81699999999999995</c:v>
                </c:pt>
                <c:pt idx="23297">
                  <c:v>0.81699999999999995</c:v>
                </c:pt>
                <c:pt idx="23298">
                  <c:v>0.81699999999999995</c:v>
                </c:pt>
                <c:pt idx="23299">
                  <c:v>0.81699999999999995</c:v>
                </c:pt>
                <c:pt idx="23300">
                  <c:v>0.81699999999999995</c:v>
                </c:pt>
                <c:pt idx="23301">
                  <c:v>0.81699999999999995</c:v>
                </c:pt>
                <c:pt idx="23302">
                  <c:v>0.81699999999999995</c:v>
                </c:pt>
                <c:pt idx="23303">
                  <c:v>0.81699999999999995</c:v>
                </c:pt>
                <c:pt idx="23304">
                  <c:v>0.81699999999999995</c:v>
                </c:pt>
                <c:pt idx="23305">
                  <c:v>0.81699999999999995</c:v>
                </c:pt>
                <c:pt idx="23306">
                  <c:v>0.81699999999999995</c:v>
                </c:pt>
                <c:pt idx="23307">
                  <c:v>0.81699999999999995</c:v>
                </c:pt>
                <c:pt idx="23308">
                  <c:v>0.81699999999999995</c:v>
                </c:pt>
                <c:pt idx="23309">
                  <c:v>0.81599999999999995</c:v>
                </c:pt>
                <c:pt idx="23310">
                  <c:v>0.81599999999999995</c:v>
                </c:pt>
                <c:pt idx="23311">
                  <c:v>0.81599999999999995</c:v>
                </c:pt>
                <c:pt idx="23312">
                  <c:v>0.81599999999999995</c:v>
                </c:pt>
                <c:pt idx="23313">
                  <c:v>0.81599999999999995</c:v>
                </c:pt>
                <c:pt idx="23314">
                  <c:v>0.81599999999999995</c:v>
                </c:pt>
                <c:pt idx="23315">
                  <c:v>0.81599999999999995</c:v>
                </c:pt>
                <c:pt idx="23316">
                  <c:v>0.81599999999999995</c:v>
                </c:pt>
                <c:pt idx="23317">
                  <c:v>0.81599999999999995</c:v>
                </c:pt>
                <c:pt idx="23318">
                  <c:v>0.81599999999999995</c:v>
                </c:pt>
                <c:pt idx="23319">
                  <c:v>0.81599999999999995</c:v>
                </c:pt>
                <c:pt idx="23320">
                  <c:v>0.81599999999999995</c:v>
                </c:pt>
                <c:pt idx="23321">
                  <c:v>0.81599999999999995</c:v>
                </c:pt>
                <c:pt idx="23322">
                  <c:v>0.81599999999999995</c:v>
                </c:pt>
                <c:pt idx="23323">
                  <c:v>0.81599999999999995</c:v>
                </c:pt>
                <c:pt idx="23324">
                  <c:v>0.81599999999999995</c:v>
                </c:pt>
                <c:pt idx="23325">
                  <c:v>0.81599999999999995</c:v>
                </c:pt>
                <c:pt idx="23326">
                  <c:v>0.81599999999999995</c:v>
                </c:pt>
                <c:pt idx="23327">
                  <c:v>0.81599999999999995</c:v>
                </c:pt>
                <c:pt idx="23328">
                  <c:v>0.81599999999999995</c:v>
                </c:pt>
                <c:pt idx="23329">
                  <c:v>0.81599999999999995</c:v>
                </c:pt>
                <c:pt idx="23330">
                  <c:v>0.81599999999999995</c:v>
                </c:pt>
                <c:pt idx="23331">
                  <c:v>0.81599999999999995</c:v>
                </c:pt>
                <c:pt idx="23332">
                  <c:v>0.81599999999999995</c:v>
                </c:pt>
                <c:pt idx="23333">
                  <c:v>0.81499999999999995</c:v>
                </c:pt>
                <c:pt idx="23334">
                  <c:v>0.81499999999999995</c:v>
                </c:pt>
                <c:pt idx="23335">
                  <c:v>0.81499999999999995</c:v>
                </c:pt>
                <c:pt idx="23336">
                  <c:v>0.81499999999999995</c:v>
                </c:pt>
                <c:pt idx="23337">
                  <c:v>0.81499999999999995</c:v>
                </c:pt>
                <c:pt idx="23338">
                  <c:v>0.81499999999999995</c:v>
                </c:pt>
                <c:pt idx="23339">
                  <c:v>0.81499999999999995</c:v>
                </c:pt>
                <c:pt idx="23340">
                  <c:v>0.81499999999999995</c:v>
                </c:pt>
                <c:pt idx="23341">
                  <c:v>0.81499999999999995</c:v>
                </c:pt>
                <c:pt idx="23342">
                  <c:v>0.81499999999999995</c:v>
                </c:pt>
                <c:pt idx="23343">
                  <c:v>0.81499999999999995</c:v>
                </c:pt>
                <c:pt idx="23344">
                  <c:v>0.81499999999999995</c:v>
                </c:pt>
                <c:pt idx="23345">
                  <c:v>0.81499999999999995</c:v>
                </c:pt>
                <c:pt idx="23346">
                  <c:v>0.81499999999999995</c:v>
                </c:pt>
                <c:pt idx="23347">
                  <c:v>0.81499999999999995</c:v>
                </c:pt>
                <c:pt idx="23348">
                  <c:v>0.81499999999999995</c:v>
                </c:pt>
                <c:pt idx="23349">
                  <c:v>0.81499999999999995</c:v>
                </c:pt>
                <c:pt idx="23350">
                  <c:v>0.81499999999999995</c:v>
                </c:pt>
                <c:pt idx="23351">
                  <c:v>0.81499999999999995</c:v>
                </c:pt>
                <c:pt idx="23352">
                  <c:v>0.81499999999999995</c:v>
                </c:pt>
                <c:pt idx="23353">
                  <c:v>0.81499999999999995</c:v>
                </c:pt>
                <c:pt idx="23354">
                  <c:v>0.81499999999999995</c:v>
                </c:pt>
                <c:pt idx="23355">
                  <c:v>0.81499999999999995</c:v>
                </c:pt>
                <c:pt idx="23356">
                  <c:v>0.81399999999999995</c:v>
                </c:pt>
                <c:pt idx="23357">
                  <c:v>0.81399999999999995</c:v>
                </c:pt>
                <c:pt idx="23358">
                  <c:v>0.81399999999999995</c:v>
                </c:pt>
                <c:pt idx="23359">
                  <c:v>0.81399999999999995</c:v>
                </c:pt>
                <c:pt idx="23360">
                  <c:v>0.81399999999999995</c:v>
                </c:pt>
                <c:pt idx="23361">
                  <c:v>0.81399999999999995</c:v>
                </c:pt>
                <c:pt idx="23362">
                  <c:v>0.81399999999999995</c:v>
                </c:pt>
                <c:pt idx="23363">
                  <c:v>0.81399999999999995</c:v>
                </c:pt>
                <c:pt idx="23364">
                  <c:v>0.81399999999999995</c:v>
                </c:pt>
                <c:pt idx="23365">
                  <c:v>0.81399999999999995</c:v>
                </c:pt>
                <c:pt idx="23366">
                  <c:v>0.81399999999999995</c:v>
                </c:pt>
                <c:pt idx="23367">
                  <c:v>0.81399999999999995</c:v>
                </c:pt>
                <c:pt idx="23368">
                  <c:v>0.81399999999999995</c:v>
                </c:pt>
                <c:pt idx="23369">
                  <c:v>0.81399999999999995</c:v>
                </c:pt>
                <c:pt idx="23370">
                  <c:v>0.81399999999999995</c:v>
                </c:pt>
                <c:pt idx="23371">
                  <c:v>0.81399999999999995</c:v>
                </c:pt>
                <c:pt idx="23372">
                  <c:v>0.81399999999999995</c:v>
                </c:pt>
                <c:pt idx="23373">
                  <c:v>0.81399999999999995</c:v>
                </c:pt>
                <c:pt idx="23374">
                  <c:v>0.81399999999999995</c:v>
                </c:pt>
                <c:pt idx="23375">
                  <c:v>0.81399999999999995</c:v>
                </c:pt>
                <c:pt idx="23376">
                  <c:v>0.81399999999999995</c:v>
                </c:pt>
                <c:pt idx="23377">
                  <c:v>0.81399999999999995</c:v>
                </c:pt>
                <c:pt idx="23378">
                  <c:v>0.81399999999999995</c:v>
                </c:pt>
                <c:pt idx="23379">
                  <c:v>0.81399999999999995</c:v>
                </c:pt>
                <c:pt idx="23380">
                  <c:v>0.81399999999999995</c:v>
                </c:pt>
                <c:pt idx="23381">
                  <c:v>0.81299999999999994</c:v>
                </c:pt>
                <c:pt idx="23382">
                  <c:v>0.81299999999999994</c:v>
                </c:pt>
                <c:pt idx="23383">
                  <c:v>0.81299999999999994</c:v>
                </c:pt>
                <c:pt idx="23384">
                  <c:v>0.81299999999999994</c:v>
                </c:pt>
                <c:pt idx="23385">
                  <c:v>0.81299999999999994</c:v>
                </c:pt>
                <c:pt idx="23386">
                  <c:v>0.81299999999999994</c:v>
                </c:pt>
                <c:pt idx="23387">
                  <c:v>0.81299999999999994</c:v>
                </c:pt>
                <c:pt idx="23388">
                  <c:v>0.81299999999999994</c:v>
                </c:pt>
                <c:pt idx="23389">
                  <c:v>0.81299999999999994</c:v>
                </c:pt>
                <c:pt idx="23390">
                  <c:v>0.81299999999999994</c:v>
                </c:pt>
                <c:pt idx="23391">
                  <c:v>0.81299999999999994</c:v>
                </c:pt>
                <c:pt idx="23392">
                  <c:v>0.81299999999999994</c:v>
                </c:pt>
                <c:pt idx="23393">
                  <c:v>0.81299999999999994</c:v>
                </c:pt>
                <c:pt idx="23394">
                  <c:v>0.81299999999999994</c:v>
                </c:pt>
                <c:pt idx="23395">
                  <c:v>0.81299999999999994</c:v>
                </c:pt>
                <c:pt idx="23396">
                  <c:v>0.81299999999999994</c:v>
                </c:pt>
                <c:pt idx="23397">
                  <c:v>0.81299999999999994</c:v>
                </c:pt>
                <c:pt idx="23398">
                  <c:v>0.81299999999999994</c:v>
                </c:pt>
                <c:pt idx="23399">
                  <c:v>0.81299999999999994</c:v>
                </c:pt>
                <c:pt idx="23400">
                  <c:v>0.81299999999999994</c:v>
                </c:pt>
                <c:pt idx="23401">
                  <c:v>0.81299999999999994</c:v>
                </c:pt>
                <c:pt idx="23402">
                  <c:v>0.81299999999999994</c:v>
                </c:pt>
                <c:pt idx="23403">
                  <c:v>0.81299999999999994</c:v>
                </c:pt>
                <c:pt idx="23404">
                  <c:v>0.81299999999999994</c:v>
                </c:pt>
                <c:pt idx="23405">
                  <c:v>0.81299999999999994</c:v>
                </c:pt>
                <c:pt idx="23406">
                  <c:v>0.81299999999999994</c:v>
                </c:pt>
                <c:pt idx="23407">
                  <c:v>0.81299999999999994</c:v>
                </c:pt>
                <c:pt idx="23408">
                  <c:v>0.81200000000000006</c:v>
                </c:pt>
                <c:pt idx="23409">
                  <c:v>0.81200000000000006</c:v>
                </c:pt>
                <c:pt idx="23410">
                  <c:v>0.81200000000000006</c:v>
                </c:pt>
                <c:pt idx="23411">
                  <c:v>0.81200000000000006</c:v>
                </c:pt>
                <c:pt idx="23412">
                  <c:v>0.81200000000000006</c:v>
                </c:pt>
                <c:pt idx="23413">
                  <c:v>0.81200000000000006</c:v>
                </c:pt>
                <c:pt idx="23414">
                  <c:v>0.81200000000000006</c:v>
                </c:pt>
                <c:pt idx="23415">
                  <c:v>0.81200000000000006</c:v>
                </c:pt>
                <c:pt idx="23416">
                  <c:v>0.81200000000000006</c:v>
                </c:pt>
                <c:pt idx="23417">
                  <c:v>0.81200000000000006</c:v>
                </c:pt>
                <c:pt idx="23418">
                  <c:v>0.81200000000000006</c:v>
                </c:pt>
                <c:pt idx="23419">
                  <c:v>0.81200000000000006</c:v>
                </c:pt>
                <c:pt idx="23420">
                  <c:v>0.81200000000000006</c:v>
                </c:pt>
                <c:pt idx="23421">
                  <c:v>0.81200000000000006</c:v>
                </c:pt>
                <c:pt idx="23422">
                  <c:v>0.81200000000000006</c:v>
                </c:pt>
                <c:pt idx="23423">
                  <c:v>0.81200000000000006</c:v>
                </c:pt>
                <c:pt idx="23424">
                  <c:v>0.81200000000000006</c:v>
                </c:pt>
                <c:pt idx="23425">
                  <c:v>0.81200000000000006</c:v>
                </c:pt>
                <c:pt idx="23426">
                  <c:v>0.81200000000000006</c:v>
                </c:pt>
                <c:pt idx="23427">
                  <c:v>0.81200000000000006</c:v>
                </c:pt>
                <c:pt idx="23428">
                  <c:v>0.81200000000000006</c:v>
                </c:pt>
                <c:pt idx="23429">
                  <c:v>0.81200000000000006</c:v>
                </c:pt>
                <c:pt idx="23430">
                  <c:v>0.81200000000000006</c:v>
                </c:pt>
                <c:pt idx="23431">
                  <c:v>0.81100000000000005</c:v>
                </c:pt>
                <c:pt idx="23432">
                  <c:v>0.81100000000000005</c:v>
                </c:pt>
                <c:pt idx="23433">
                  <c:v>0.81100000000000005</c:v>
                </c:pt>
                <c:pt idx="23434">
                  <c:v>0.81100000000000005</c:v>
                </c:pt>
                <c:pt idx="23435">
                  <c:v>0.81100000000000005</c:v>
                </c:pt>
                <c:pt idx="23436">
                  <c:v>0.81100000000000005</c:v>
                </c:pt>
                <c:pt idx="23437">
                  <c:v>0.81100000000000005</c:v>
                </c:pt>
                <c:pt idx="23438">
                  <c:v>0.81100000000000005</c:v>
                </c:pt>
                <c:pt idx="23439">
                  <c:v>0.81100000000000005</c:v>
                </c:pt>
                <c:pt idx="23440">
                  <c:v>0.81100000000000005</c:v>
                </c:pt>
                <c:pt idx="23441">
                  <c:v>0.81100000000000005</c:v>
                </c:pt>
                <c:pt idx="23442">
                  <c:v>0.81100000000000005</c:v>
                </c:pt>
                <c:pt idx="23443">
                  <c:v>0.81100000000000005</c:v>
                </c:pt>
                <c:pt idx="23444">
                  <c:v>0.81100000000000005</c:v>
                </c:pt>
                <c:pt idx="23445">
                  <c:v>0.81100000000000005</c:v>
                </c:pt>
                <c:pt idx="23446">
                  <c:v>0.81100000000000005</c:v>
                </c:pt>
                <c:pt idx="23447">
                  <c:v>0.81100000000000005</c:v>
                </c:pt>
                <c:pt idx="23448">
                  <c:v>0.81100000000000005</c:v>
                </c:pt>
                <c:pt idx="23449">
                  <c:v>0.81100000000000005</c:v>
                </c:pt>
                <c:pt idx="23450">
                  <c:v>0.81100000000000005</c:v>
                </c:pt>
                <c:pt idx="23451">
                  <c:v>0.81100000000000005</c:v>
                </c:pt>
                <c:pt idx="23452">
                  <c:v>0.81100000000000005</c:v>
                </c:pt>
                <c:pt idx="23453">
                  <c:v>0.81</c:v>
                </c:pt>
                <c:pt idx="23454">
                  <c:v>0.81</c:v>
                </c:pt>
                <c:pt idx="23455">
                  <c:v>0.81</c:v>
                </c:pt>
                <c:pt idx="23456">
                  <c:v>0.81</c:v>
                </c:pt>
                <c:pt idx="23457">
                  <c:v>0.81</c:v>
                </c:pt>
                <c:pt idx="23458">
                  <c:v>0.81</c:v>
                </c:pt>
                <c:pt idx="23459">
                  <c:v>0.81</c:v>
                </c:pt>
                <c:pt idx="23460">
                  <c:v>0.81</c:v>
                </c:pt>
                <c:pt idx="23461">
                  <c:v>0.81</c:v>
                </c:pt>
                <c:pt idx="23462">
                  <c:v>0.81</c:v>
                </c:pt>
                <c:pt idx="23463">
                  <c:v>0.81</c:v>
                </c:pt>
                <c:pt idx="23464">
                  <c:v>0.81</c:v>
                </c:pt>
                <c:pt idx="23465">
                  <c:v>0.81</c:v>
                </c:pt>
                <c:pt idx="23466">
                  <c:v>0.81</c:v>
                </c:pt>
                <c:pt idx="23467">
                  <c:v>0.81</c:v>
                </c:pt>
                <c:pt idx="23468">
                  <c:v>0.81</c:v>
                </c:pt>
                <c:pt idx="23469">
                  <c:v>0.81</c:v>
                </c:pt>
                <c:pt idx="23470">
                  <c:v>0.81</c:v>
                </c:pt>
                <c:pt idx="23471">
                  <c:v>0.81</c:v>
                </c:pt>
                <c:pt idx="23472">
                  <c:v>0.81</c:v>
                </c:pt>
                <c:pt idx="23473">
                  <c:v>0.81</c:v>
                </c:pt>
                <c:pt idx="23474">
                  <c:v>0.81</c:v>
                </c:pt>
                <c:pt idx="23475">
                  <c:v>0.80900000000000005</c:v>
                </c:pt>
                <c:pt idx="23476">
                  <c:v>0.80900000000000005</c:v>
                </c:pt>
                <c:pt idx="23477">
                  <c:v>0.80900000000000005</c:v>
                </c:pt>
                <c:pt idx="23478">
                  <c:v>0.80900000000000005</c:v>
                </c:pt>
                <c:pt idx="23479">
                  <c:v>0.80900000000000005</c:v>
                </c:pt>
                <c:pt idx="23480">
                  <c:v>0.80900000000000005</c:v>
                </c:pt>
                <c:pt idx="23481">
                  <c:v>0.80900000000000005</c:v>
                </c:pt>
                <c:pt idx="23482">
                  <c:v>0.80900000000000005</c:v>
                </c:pt>
                <c:pt idx="23483">
                  <c:v>0.80900000000000005</c:v>
                </c:pt>
                <c:pt idx="23484">
                  <c:v>0.80900000000000005</c:v>
                </c:pt>
                <c:pt idx="23485">
                  <c:v>0.80900000000000005</c:v>
                </c:pt>
                <c:pt idx="23486">
                  <c:v>0.80900000000000005</c:v>
                </c:pt>
                <c:pt idx="23487">
                  <c:v>0.80900000000000005</c:v>
                </c:pt>
                <c:pt idx="23488">
                  <c:v>0.80900000000000005</c:v>
                </c:pt>
                <c:pt idx="23489">
                  <c:v>0.80900000000000005</c:v>
                </c:pt>
                <c:pt idx="23490">
                  <c:v>0.80900000000000005</c:v>
                </c:pt>
                <c:pt idx="23491">
                  <c:v>0.80900000000000005</c:v>
                </c:pt>
                <c:pt idx="23492">
                  <c:v>0.80900000000000005</c:v>
                </c:pt>
                <c:pt idx="23493">
                  <c:v>0.80900000000000005</c:v>
                </c:pt>
                <c:pt idx="23494">
                  <c:v>0.80900000000000005</c:v>
                </c:pt>
                <c:pt idx="23495">
                  <c:v>0.80900000000000005</c:v>
                </c:pt>
                <c:pt idx="23496">
                  <c:v>0.80900000000000005</c:v>
                </c:pt>
                <c:pt idx="23497">
                  <c:v>0.80800000000000005</c:v>
                </c:pt>
                <c:pt idx="23498">
                  <c:v>0.80800000000000005</c:v>
                </c:pt>
                <c:pt idx="23499">
                  <c:v>0.80800000000000005</c:v>
                </c:pt>
                <c:pt idx="23500">
                  <c:v>0.80800000000000005</c:v>
                </c:pt>
                <c:pt idx="23501">
                  <c:v>0.80800000000000005</c:v>
                </c:pt>
                <c:pt idx="23502">
                  <c:v>0.80800000000000005</c:v>
                </c:pt>
                <c:pt idx="23503">
                  <c:v>0.80800000000000005</c:v>
                </c:pt>
                <c:pt idx="23504">
                  <c:v>0.80800000000000005</c:v>
                </c:pt>
                <c:pt idx="23505">
                  <c:v>0.80800000000000005</c:v>
                </c:pt>
                <c:pt idx="23506">
                  <c:v>0.80800000000000005</c:v>
                </c:pt>
                <c:pt idx="23507">
                  <c:v>0.80800000000000005</c:v>
                </c:pt>
                <c:pt idx="23508">
                  <c:v>0.80800000000000005</c:v>
                </c:pt>
                <c:pt idx="23509">
                  <c:v>0.80800000000000005</c:v>
                </c:pt>
                <c:pt idx="23510">
                  <c:v>0.80800000000000005</c:v>
                </c:pt>
                <c:pt idx="23511">
                  <c:v>0.80800000000000005</c:v>
                </c:pt>
                <c:pt idx="23512">
                  <c:v>0.80800000000000005</c:v>
                </c:pt>
                <c:pt idx="23513">
                  <c:v>0.80800000000000005</c:v>
                </c:pt>
                <c:pt idx="23514">
                  <c:v>0.80800000000000005</c:v>
                </c:pt>
                <c:pt idx="23515">
                  <c:v>0.80800000000000005</c:v>
                </c:pt>
                <c:pt idx="23516">
                  <c:v>0.80800000000000005</c:v>
                </c:pt>
                <c:pt idx="23517">
                  <c:v>0.80800000000000005</c:v>
                </c:pt>
                <c:pt idx="23518">
                  <c:v>0.80700000000000005</c:v>
                </c:pt>
                <c:pt idx="23519">
                  <c:v>0.80700000000000005</c:v>
                </c:pt>
                <c:pt idx="23520">
                  <c:v>0.80700000000000005</c:v>
                </c:pt>
                <c:pt idx="23521">
                  <c:v>0.80700000000000005</c:v>
                </c:pt>
                <c:pt idx="23522">
                  <c:v>0.80700000000000005</c:v>
                </c:pt>
                <c:pt idx="23523">
                  <c:v>0.80700000000000005</c:v>
                </c:pt>
                <c:pt idx="23524">
                  <c:v>0.80700000000000005</c:v>
                </c:pt>
                <c:pt idx="23525">
                  <c:v>0.80700000000000005</c:v>
                </c:pt>
                <c:pt idx="23526">
                  <c:v>0.80700000000000005</c:v>
                </c:pt>
                <c:pt idx="23527">
                  <c:v>0.80700000000000005</c:v>
                </c:pt>
                <c:pt idx="23528">
                  <c:v>0.80700000000000005</c:v>
                </c:pt>
                <c:pt idx="23529">
                  <c:v>0.80700000000000005</c:v>
                </c:pt>
                <c:pt idx="23530">
                  <c:v>0.80700000000000005</c:v>
                </c:pt>
                <c:pt idx="23531">
                  <c:v>0.80700000000000005</c:v>
                </c:pt>
                <c:pt idx="23532">
                  <c:v>0.80700000000000005</c:v>
                </c:pt>
                <c:pt idx="23533">
                  <c:v>0.80700000000000005</c:v>
                </c:pt>
                <c:pt idx="23534">
                  <c:v>0.80700000000000005</c:v>
                </c:pt>
                <c:pt idx="23535">
                  <c:v>0.80700000000000005</c:v>
                </c:pt>
                <c:pt idx="23536">
                  <c:v>0.80700000000000005</c:v>
                </c:pt>
                <c:pt idx="23537">
                  <c:v>0.80700000000000005</c:v>
                </c:pt>
                <c:pt idx="23538">
                  <c:v>0.80700000000000005</c:v>
                </c:pt>
                <c:pt idx="23539">
                  <c:v>0.80700000000000005</c:v>
                </c:pt>
                <c:pt idx="23540">
                  <c:v>0.80700000000000005</c:v>
                </c:pt>
                <c:pt idx="23541">
                  <c:v>0.80700000000000005</c:v>
                </c:pt>
                <c:pt idx="23542">
                  <c:v>0.80700000000000005</c:v>
                </c:pt>
                <c:pt idx="23543">
                  <c:v>0.80700000000000005</c:v>
                </c:pt>
                <c:pt idx="23544">
                  <c:v>0.80600000000000005</c:v>
                </c:pt>
                <c:pt idx="23545">
                  <c:v>0.80600000000000005</c:v>
                </c:pt>
                <c:pt idx="23546">
                  <c:v>0.80600000000000005</c:v>
                </c:pt>
                <c:pt idx="23547">
                  <c:v>0.80600000000000005</c:v>
                </c:pt>
                <c:pt idx="23548">
                  <c:v>0.80600000000000005</c:v>
                </c:pt>
                <c:pt idx="23549">
                  <c:v>0.80600000000000005</c:v>
                </c:pt>
                <c:pt idx="23550">
                  <c:v>0.80600000000000005</c:v>
                </c:pt>
                <c:pt idx="23551">
                  <c:v>0.80600000000000005</c:v>
                </c:pt>
                <c:pt idx="23552">
                  <c:v>0.80600000000000005</c:v>
                </c:pt>
                <c:pt idx="23553">
                  <c:v>0.80600000000000005</c:v>
                </c:pt>
                <c:pt idx="23554">
                  <c:v>0.80600000000000005</c:v>
                </c:pt>
                <c:pt idx="23555">
                  <c:v>0.80600000000000005</c:v>
                </c:pt>
                <c:pt idx="23556">
                  <c:v>0.80600000000000005</c:v>
                </c:pt>
                <c:pt idx="23557">
                  <c:v>0.80600000000000005</c:v>
                </c:pt>
                <c:pt idx="23558">
                  <c:v>0.80600000000000005</c:v>
                </c:pt>
                <c:pt idx="23559">
                  <c:v>0.80600000000000005</c:v>
                </c:pt>
                <c:pt idx="23560">
                  <c:v>0.80600000000000005</c:v>
                </c:pt>
                <c:pt idx="23561">
                  <c:v>0.80600000000000005</c:v>
                </c:pt>
                <c:pt idx="23562">
                  <c:v>0.80600000000000005</c:v>
                </c:pt>
                <c:pt idx="23563">
                  <c:v>0.80600000000000005</c:v>
                </c:pt>
                <c:pt idx="23564">
                  <c:v>0.80600000000000005</c:v>
                </c:pt>
                <c:pt idx="23565">
                  <c:v>0.80500000000000005</c:v>
                </c:pt>
                <c:pt idx="23566">
                  <c:v>0.80500000000000005</c:v>
                </c:pt>
                <c:pt idx="23567">
                  <c:v>0.80500000000000005</c:v>
                </c:pt>
                <c:pt idx="23568">
                  <c:v>0.80500000000000005</c:v>
                </c:pt>
                <c:pt idx="23569">
                  <c:v>0.80500000000000005</c:v>
                </c:pt>
                <c:pt idx="23570">
                  <c:v>0.80500000000000005</c:v>
                </c:pt>
                <c:pt idx="23571">
                  <c:v>0.80500000000000005</c:v>
                </c:pt>
                <c:pt idx="23572">
                  <c:v>0.80500000000000005</c:v>
                </c:pt>
                <c:pt idx="23573">
                  <c:v>0.80500000000000005</c:v>
                </c:pt>
                <c:pt idx="23574">
                  <c:v>0.80500000000000005</c:v>
                </c:pt>
                <c:pt idx="23575">
                  <c:v>0.80500000000000005</c:v>
                </c:pt>
                <c:pt idx="23576">
                  <c:v>0.80500000000000005</c:v>
                </c:pt>
                <c:pt idx="23577">
                  <c:v>0.80500000000000005</c:v>
                </c:pt>
                <c:pt idx="23578">
                  <c:v>0.80500000000000005</c:v>
                </c:pt>
                <c:pt idx="23579">
                  <c:v>0.80500000000000005</c:v>
                </c:pt>
                <c:pt idx="23580">
                  <c:v>0.80500000000000005</c:v>
                </c:pt>
                <c:pt idx="23581">
                  <c:v>0.80500000000000005</c:v>
                </c:pt>
                <c:pt idx="23582">
                  <c:v>0.80500000000000005</c:v>
                </c:pt>
                <c:pt idx="23583">
                  <c:v>0.80500000000000005</c:v>
                </c:pt>
                <c:pt idx="23584">
                  <c:v>0.80500000000000005</c:v>
                </c:pt>
                <c:pt idx="23585">
                  <c:v>0.80500000000000005</c:v>
                </c:pt>
                <c:pt idx="23586">
                  <c:v>0.80500000000000005</c:v>
                </c:pt>
                <c:pt idx="23587">
                  <c:v>0.80500000000000005</c:v>
                </c:pt>
                <c:pt idx="23588">
                  <c:v>0.80500000000000005</c:v>
                </c:pt>
                <c:pt idx="23589">
                  <c:v>0.80500000000000005</c:v>
                </c:pt>
                <c:pt idx="23590">
                  <c:v>0.80500000000000005</c:v>
                </c:pt>
                <c:pt idx="23591">
                  <c:v>0.80400000000000005</c:v>
                </c:pt>
                <c:pt idx="23592">
                  <c:v>0.80400000000000005</c:v>
                </c:pt>
                <c:pt idx="23593">
                  <c:v>0.80400000000000005</c:v>
                </c:pt>
                <c:pt idx="23594">
                  <c:v>0.80400000000000005</c:v>
                </c:pt>
                <c:pt idx="23595">
                  <c:v>0.80400000000000005</c:v>
                </c:pt>
                <c:pt idx="23596">
                  <c:v>0.80400000000000005</c:v>
                </c:pt>
                <c:pt idx="23597">
                  <c:v>0.80400000000000005</c:v>
                </c:pt>
                <c:pt idx="23598">
                  <c:v>0.80400000000000005</c:v>
                </c:pt>
                <c:pt idx="23599">
                  <c:v>0.80400000000000005</c:v>
                </c:pt>
                <c:pt idx="23600">
                  <c:v>0.80400000000000005</c:v>
                </c:pt>
                <c:pt idx="23601">
                  <c:v>0.80400000000000005</c:v>
                </c:pt>
                <c:pt idx="23602">
                  <c:v>0.80400000000000005</c:v>
                </c:pt>
                <c:pt idx="23603">
                  <c:v>0.80400000000000005</c:v>
                </c:pt>
                <c:pt idx="23604">
                  <c:v>0.80400000000000005</c:v>
                </c:pt>
                <c:pt idx="23605">
                  <c:v>0.80400000000000005</c:v>
                </c:pt>
                <c:pt idx="23606">
                  <c:v>0.80400000000000005</c:v>
                </c:pt>
                <c:pt idx="23607">
                  <c:v>0.80400000000000005</c:v>
                </c:pt>
                <c:pt idx="23608">
                  <c:v>0.80400000000000005</c:v>
                </c:pt>
                <c:pt idx="23609">
                  <c:v>0.80400000000000005</c:v>
                </c:pt>
                <c:pt idx="23610">
                  <c:v>0.80400000000000005</c:v>
                </c:pt>
                <c:pt idx="23611">
                  <c:v>0.80400000000000005</c:v>
                </c:pt>
                <c:pt idx="23612">
                  <c:v>0.80400000000000005</c:v>
                </c:pt>
                <c:pt idx="23613">
                  <c:v>0.80400000000000005</c:v>
                </c:pt>
                <c:pt idx="23614">
                  <c:v>0.80300000000000005</c:v>
                </c:pt>
                <c:pt idx="23615">
                  <c:v>0.80300000000000005</c:v>
                </c:pt>
                <c:pt idx="23616">
                  <c:v>0.80300000000000005</c:v>
                </c:pt>
                <c:pt idx="23617">
                  <c:v>0.80300000000000005</c:v>
                </c:pt>
                <c:pt idx="23618">
                  <c:v>0.80300000000000005</c:v>
                </c:pt>
                <c:pt idx="23619">
                  <c:v>0.80300000000000005</c:v>
                </c:pt>
                <c:pt idx="23620">
                  <c:v>0.80300000000000005</c:v>
                </c:pt>
                <c:pt idx="23621">
                  <c:v>0.80300000000000005</c:v>
                </c:pt>
                <c:pt idx="23622">
                  <c:v>0.80300000000000005</c:v>
                </c:pt>
                <c:pt idx="23623">
                  <c:v>0.80300000000000005</c:v>
                </c:pt>
                <c:pt idx="23624">
                  <c:v>0.80300000000000005</c:v>
                </c:pt>
                <c:pt idx="23625">
                  <c:v>0.80300000000000005</c:v>
                </c:pt>
                <c:pt idx="23626">
                  <c:v>0.80300000000000005</c:v>
                </c:pt>
                <c:pt idx="23627">
                  <c:v>0.80300000000000005</c:v>
                </c:pt>
                <c:pt idx="23628">
                  <c:v>0.80300000000000005</c:v>
                </c:pt>
                <c:pt idx="23629">
                  <c:v>0.80300000000000005</c:v>
                </c:pt>
                <c:pt idx="23630">
                  <c:v>0.80300000000000005</c:v>
                </c:pt>
                <c:pt idx="23631">
                  <c:v>0.80300000000000005</c:v>
                </c:pt>
                <c:pt idx="23632">
                  <c:v>0.80300000000000005</c:v>
                </c:pt>
                <c:pt idx="23633">
                  <c:v>0.80300000000000005</c:v>
                </c:pt>
                <c:pt idx="23634">
                  <c:v>0.80300000000000005</c:v>
                </c:pt>
                <c:pt idx="23635">
                  <c:v>0.80300000000000005</c:v>
                </c:pt>
                <c:pt idx="23636">
                  <c:v>0.80300000000000005</c:v>
                </c:pt>
                <c:pt idx="23637">
                  <c:v>0.80300000000000005</c:v>
                </c:pt>
                <c:pt idx="23638">
                  <c:v>0.80300000000000005</c:v>
                </c:pt>
                <c:pt idx="23639">
                  <c:v>0.80300000000000005</c:v>
                </c:pt>
                <c:pt idx="23640">
                  <c:v>0.80200000000000005</c:v>
                </c:pt>
                <c:pt idx="23641">
                  <c:v>0.80200000000000005</c:v>
                </c:pt>
                <c:pt idx="23642">
                  <c:v>0.80200000000000005</c:v>
                </c:pt>
                <c:pt idx="23643">
                  <c:v>0.80200000000000005</c:v>
                </c:pt>
                <c:pt idx="23644">
                  <c:v>0.80200000000000005</c:v>
                </c:pt>
                <c:pt idx="23645">
                  <c:v>0.80200000000000005</c:v>
                </c:pt>
                <c:pt idx="23646">
                  <c:v>0.80200000000000005</c:v>
                </c:pt>
                <c:pt idx="23647">
                  <c:v>0.80200000000000005</c:v>
                </c:pt>
                <c:pt idx="23648">
                  <c:v>0.80200000000000005</c:v>
                </c:pt>
                <c:pt idx="23649">
                  <c:v>0.80200000000000005</c:v>
                </c:pt>
                <c:pt idx="23650">
                  <c:v>0.80200000000000005</c:v>
                </c:pt>
                <c:pt idx="23651">
                  <c:v>0.80200000000000005</c:v>
                </c:pt>
                <c:pt idx="23652">
                  <c:v>0.80200000000000005</c:v>
                </c:pt>
                <c:pt idx="23653">
                  <c:v>0.80200000000000005</c:v>
                </c:pt>
                <c:pt idx="23654">
                  <c:v>0.80200000000000005</c:v>
                </c:pt>
                <c:pt idx="23655">
                  <c:v>0.80200000000000005</c:v>
                </c:pt>
                <c:pt idx="23656">
                  <c:v>0.80200000000000005</c:v>
                </c:pt>
                <c:pt idx="23657">
                  <c:v>0.80200000000000005</c:v>
                </c:pt>
                <c:pt idx="23658">
                  <c:v>0.80200000000000005</c:v>
                </c:pt>
                <c:pt idx="23659">
                  <c:v>0.80200000000000005</c:v>
                </c:pt>
                <c:pt idx="23660">
                  <c:v>0.80200000000000005</c:v>
                </c:pt>
                <c:pt idx="23661">
                  <c:v>0.80100000000000005</c:v>
                </c:pt>
                <c:pt idx="23662">
                  <c:v>0.80100000000000005</c:v>
                </c:pt>
                <c:pt idx="23663">
                  <c:v>0.80100000000000005</c:v>
                </c:pt>
                <c:pt idx="23664">
                  <c:v>0.80100000000000005</c:v>
                </c:pt>
                <c:pt idx="23665">
                  <c:v>0.80100000000000005</c:v>
                </c:pt>
                <c:pt idx="23666">
                  <c:v>0.80100000000000005</c:v>
                </c:pt>
                <c:pt idx="23667">
                  <c:v>0.80100000000000005</c:v>
                </c:pt>
                <c:pt idx="23668">
                  <c:v>0.80100000000000005</c:v>
                </c:pt>
                <c:pt idx="23669">
                  <c:v>0.80100000000000005</c:v>
                </c:pt>
                <c:pt idx="23670">
                  <c:v>0.80100000000000005</c:v>
                </c:pt>
                <c:pt idx="23671">
                  <c:v>0.80100000000000005</c:v>
                </c:pt>
                <c:pt idx="23672">
                  <c:v>0.80100000000000005</c:v>
                </c:pt>
                <c:pt idx="23673">
                  <c:v>0.80100000000000005</c:v>
                </c:pt>
                <c:pt idx="23674">
                  <c:v>0.80100000000000005</c:v>
                </c:pt>
                <c:pt idx="23675">
                  <c:v>0.80100000000000005</c:v>
                </c:pt>
                <c:pt idx="23676">
                  <c:v>0.80100000000000005</c:v>
                </c:pt>
                <c:pt idx="23677">
                  <c:v>0.80100000000000005</c:v>
                </c:pt>
                <c:pt idx="23678">
                  <c:v>0.80100000000000005</c:v>
                </c:pt>
                <c:pt idx="23679">
                  <c:v>0.80100000000000005</c:v>
                </c:pt>
                <c:pt idx="23680">
                  <c:v>0.80100000000000005</c:v>
                </c:pt>
                <c:pt idx="23681">
                  <c:v>0.80100000000000005</c:v>
                </c:pt>
                <c:pt idx="23682">
                  <c:v>0.80100000000000005</c:v>
                </c:pt>
                <c:pt idx="23683">
                  <c:v>0.8</c:v>
                </c:pt>
                <c:pt idx="23684">
                  <c:v>0.8</c:v>
                </c:pt>
                <c:pt idx="23685">
                  <c:v>0.8</c:v>
                </c:pt>
                <c:pt idx="23686">
                  <c:v>0.8</c:v>
                </c:pt>
                <c:pt idx="23687">
                  <c:v>0.8</c:v>
                </c:pt>
                <c:pt idx="23688">
                  <c:v>0.8</c:v>
                </c:pt>
                <c:pt idx="23689">
                  <c:v>0.8</c:v>
                </c:pt>
                <c:pt idx="23690">
                  <c:v>0.8</c:v>
                </c:pt>
                <c:pt idx="23691">
                  <c:v>0.8</c:v>
                </c:pt>
                <c:pt idx="23692">
                  <c:v>0.8</c:v>
                </c:pt>
                <c:pt idx="23693">
                  <c:v>0.8</c:v>
                </c:pt>
                <c:pt idx="23694">
                  <c:v>0.8</c:v>
                </c:pt>
                <c:pt idx="23695">
                  <c:v>0.8</c:v>
                </c:pt>
                <c:pt idx="23696">
                  <c:v>0.8</c:v>
                </c:pt>
                <c:pt idx="23697">
                  <c:v>0.8</c:v>
                </c:pt>
                <c:pt idx="23698">
                  <c:v>0.8</c:v>
                </c:pt>
                <c:pt idx="23699">
                  <c:v>0.8</c:v>
                </c:pt>
                <c:pt idx="23700">
                  <c:v>0.8</c:v>
                </c:pt>
                <c:pt idx="23701">
                  <c:v>0.8</c:v>
                </c:pt>
                <c:pt idx="23702">
                  <c:v>0.8</c:v>
                </c:pt>
                <c:pt idx="23703">
                  <c:v>0.8</c:v>
                </c:pt>
                <c:pt idx="23704">
                  <c:v>0.8</c:v>
                </c:pt>
                <c:pt idx="23705">
                  <c:v>0.8</c:v>
                </c:pt>
                <c:pt idx="23706">
                  <c:v>0.79900000000000004</c:v>
                </c:pt>
                <c:pt idx="23707">
                  <c:v>0.79900000000000004</c:v>
                </c:pt>
                <c:pt idx="23708">
                  <c:v>0.79900000000000004</c:v>
                </c:pt>
                <c:pt idx="23709">
                  <c:v>0.79900000000000004</c:v>
                </c:pt>
                <c:pt idx="23710">
                  <c:v>0.79900000000000004</c:v>
                </c:pt>
                <c:pt idx="23711">
                  <c:v>0.79900000000000004</c:v>
                </c:pt>
                <c:pt idx="23712">
                  <c:v>0.79900000000000004</c:v>
                </c:pt>
                <c:pt idx="23713">
                  <c:v>0.79900000000000004</c:v>
                </c:pt>
                <c:pt idx="23714">
                  <c:v>0.79900000000000004</c:v>
                </c:pt>
                <c:pt idx="23715">
                  <c:v>0.79900000000000004</c:v>
                </c:pt>
                <c:pt idx="23716">
                  <c:v>0.79900000000000004</c:v>
                </c:pt>
                <c:pt idx="23717">
                  <c:v>0.79900000000000004</c:v>
                </c:pt>
                <c:pt idx="23718">
                  <c:v>0.79900000000000004</c:v>
                </c:pt>
                <c:pt idx="23719">
                  <c:v>0.79900000000000004</c:v>
                </c:pt>
                <c:pt idx="23720">
                  <c:v>0.79900000000000004</c:v>
                </c:pt>
                <c:pt idx="23721">
                  <c:v>0.79900000000000004</c:v>
                </c:pt>
                <c:pt idx="23722">
                  <c:v>0.79900000000000004</c:v>
                </c:pt>
                <c:pt idx="23723">
                  <c:v>0.79900000000000004</c:v>
                </c:pt>
                <c:pt idx="23724">
                  <c:v>0.79900000000000004</c:v>
                </c:pt>
                <c:pt idx="23725">
                  <c:v>0.79900000000000004</c:v>
                </c:pt>
                <c:pt idx="23726">
                  <c:v>0.79900000000000004</c:v>
                </c:pt>
                <c:pt idx="23727">
                  <c:v>0.79900000000000004</c:v>
                </c:pt>
                <c:pt idx="23728">
                  <c:v>0.79900000000000004</c:v>
                </c:pt>
                <c:pt idx="23729">
                  <c:v>0.79900000000000004</c:v>
                </c:pt>
                <c:pt idx="23730">
                  <c:v>0.79900000000000004</c:v>
                </c:pt>
                <c:pt idx="23731">
                  <c:v>0.79900000000000004</c:v>
                </c:pt>
                <c:pt idx="23732">
                  <c:v>0.79900000000000004</c:v>
                </c:pt>
                <c:pt idx="23733">
                  <c:v>0.79900000000000004</c:v>
                </c:pt>
                <c:pt idx="23734">
                  <c:v>0.79800000000000004</c:v>
                </c:pt>
                <c:pt idx="23735">
                  <c:v>0.79800000000000004</c:v>
                </c:pt>
                <c:pt idx="23736">
                  <c:v>0.79800000000000004</c:v>
                </c:pt>
                <c:pt idx="23737">
                  <c:v>0.79800000000000004</c:v>
                </c:pt>
                <c:pt idx="23738">
                  <c:v>0.79800000000000004</c:v>
                </c:pt>
                <c:pt idx="23739">
                  <c:v>0.79800000000000004</c:v>
                </c:pt>
                <c:pt idx="23740">
                  <c:v>0.79800000000000004</c:v>
                </c:pt>
                <c:pt idx="23741">
                  <c:v>0.79800000000000004</c:v>
                </c:pt>
                <c:pt idx="23742">
                  <c:v>0.79800000000000004</c:v>
                </c:pt>
                <c:pt idx="23743">
                  <c:v>0.79800000000000004</c:v>
                </c:pt>
                <c:pt idx="23744">
                  <c:v>0.79800000000000004</c:v>
                </c:pt>
                <c:pt idx="23745">
                  <c:v>0.79800000000000004</c:v>
                </c:pt>
                <c:pt idx="23746">
                  <c:v>0.79800000000000004</c:v>
                </c:pt>
                <c:pt idx="23747">
                  <c:v>0.79800000000000004</c:v>
                </c:pt>
                <c:pt idx="23748">
                  <c:v>0.79800000000000004</c:v>
                </c:pt>
                <c:pt idx="23749">
                  <c:v>0.79800000000000004</c:v>
                </c:pt>
                <c:pt idx="23750">
                  <c:v>0.79800000000000004</c:v>
                </c:pt>
                <c:pt idx="23751">
                  <c:v>0.79800000000000004</c:v>
                </c:pt>
                <c:pt idx="23752">
                  <c:v>0.79800000000000004</c:v>
                </c:pt>
                <c:pt idx="23753">
                  <c:v>0.79800000000000004</c:v>
                </c:pt>
                <c:pt idx="23754">
                  <c:v>0.79800000000000004</c:v>
                </c:pt>
                <c:pt idx="23755">
                  <c:v>0.79800000000000004</c:v>
                </c:pt>
                <c:pt idx="23756">
                  <c:v>0.79700000000000004</c:v>
                </c:pt>
                <c:pt idx="23757">
                  <c:v>0.79700000000000004</c:v>
                </c:pt>
                <c:pt idx="23758">
                  <c:v>0.79700000000000004</c:v>
                </c:pt>
                <c:pt idx="23759">
                  <c:v>0.79700000000000004</c:v>
                </c:pt>
                <c:pt idx="23760">
                  <c:v>0.79700000000000004</c:v>
                </c:pt>
                <c:pt idx="23761">
                  <c:v>0.79700000000000004</c:v>
                </c:pt>
                <c:pt idx="23762">
                  <c:v>0.79700000000000004</c:v>
                </c:pt>
                <c:pt idx="23763">
                  <c:v>0.79700000000000004</c:v>
                </c:pt>
                <c:pt idx="23764">
                  <c:v>0.79700000000000004</c:v>
                </c:pt>
                <c:pt idx="23765">
                  <c:v>0.79700000000000004</c:v>
                </c:pt>
                <c:pt idx="23766">
                  <c:v>0.79700000000000004</c:v>
                </c:pt>
                <c:pt idx="23767">
                  <c:v>0.79700000000000004</c:v>
                </c:pt>
                <c:pt idx="23768">
                  <c:v>0.79700000000000004</c:v>
                </c:pt>
                <c:pt idx="23769">
                  <c:v>0.79700000000000004</c:v>
                </c:pt>
                <c:pt idx="23770">
                  <c:v>0.79700000000000004</c:v>
                </c:pt>
                <c:pt idx="23771">
                  <c:v>0.79700000000000004</c:v>
                </c:pt>
                <c:pt idx="23772">
                  <c:v>0.79700000000000004</c:v>
                </c:pt>
                <c:pt idx="23773">
                  <c:v>0.79700000000000004</c:v>
                </c:pt>
                <c:pt idx="23774">
                  <c:v>0.79700000000000004</c:v>
                </c:pt>
                <c:pt idx="23775">
                  <c:v>0.79700000000000004</c:v>
                </c:pt>
                <c:pt idx="23776">
                  <c:v>0.79700000000000004</c:v>
                </c:pt>
                <c:pt idx="23777">
                  <c:v>0.79700000000000004</c:v>
                </c:pt>
                <c:pt idx="23778">
                  <c:v>0.79600000000000004</c:v>
                </c:pt>
                <c:pt idx="23779">
                  <c:v>0.79600000000000004</c:v>
                </c:pt>
                <c:pt idx="23780">
                  <c:v>0.79600000000000004</c:v>
                </c:pt>
                <c:pt idx="23781">
                  <c:v>0.79600000000000004</c:v>
                </c:pt>
                <c:pt idx="23782">
                  <c:v>0.79600000000000004</c:v>
                </c:pt>
                <c:pt idx="23783">
                  <c:v>0.79600000000000004</c:v>
                </c:pt>
                <c:pt idx="23784">
                  <c:v>0.79600000000000004</c:v>
                </c:pt>
                <c:pt idx="23785">
                  <c:v>0.79600000000000004</c:v>
                </c:pt>
                <c:pt idx="23786">
                  <c:v>0.79600000000000004</c:v>
                </c:pt>
                <c:pt idx="23787">
                  <c:v>0.79600000000000004</c:v>
                </c:pt>
                <c:pt idx="23788">
                  <c:v>0.79600000000000004</c:v>
                </c:pt>
                <c:pt idx="23789">
                  <c:v>0.79600000000000004</c:v>
                </c:pt>
                <c:pt idx="23790">
                  <c:v>0.79600000000000004</c:v>
                </c:pt>
                <c:pt idx="23791">
                  <c:v>0.79600000000000004</c:v>
                </c:pt>
                <c:pt idx="23792">
                  <c:v>0.79600000000000004</c:v>
                </c:pt>
                <c:pt idx="23793">
                  <c:v>0.79600000000000004</c:v>
                </c:pt>
                <c:pt idx="23794">
                  <c:v>0.79600000000000004</c:v>
                </c:pt>
                <c:pt idx="23795">
                  <c:v>0.79600000000000004</c:v>
                </c:pt>
                <c:pt idx="23796">
                  <c:v>0.79600000000000004</c:v>
                </c:pt>
                <c:pt idx="23797">
                  <c:v>0.79600000000000004</c:v>
                </c:pt>
                <c:pt idx="23798">
                  <c:v>0.79600000000000004</c:v>
                </c:pt>
                <c:pt idx="23799">
                  <c:v>0.79500000000000004</c:v>
                </c:pt>
                <c:pt idx="23800">
                  <c:v>0.79500000000000004</c:v>
                </c:pt>
                <c:pt idx="23801">
                  <c:v>0.79500000000000004</c:v>
                </c:pt>
                <c:pt idx="23802">
                  <c:v>0.79500000000000004</c:v>
                </c:pt>
                <c:pt idx="23803">
                  <c:v>0.79500000000000004</c:v>
                </c:pt>
                <c:pt idx="23804">
                  <c:v>0.79500000000000004</c:v>
                </c:pt>
                <c:pt idx="23805">
                  <c:v>0.79500000000000004</c:v>
                </c:pt>
                <c:pt idx="23806">
                  <c:v>0.79500000000000004</c:v>
                </c:pt>
                <c:pt idx="23807">
                  <c:v>0.79500000000000004</c:v>
                </c:pt>
                <c:pt idx="23808">
                  <c:v>0.79500000000000004</c:v>
                </c:pt>
                <c:pt idx="23809">
                  <c:v>0.79500000000000004</c:v>
                </c:pt>
                <c:pt idx="23810">
                  <c:v>0.79500000000000004</c:v>
                </c:pt>
                <c:pt idx="23811">
                  <c:v>0.79500000000000004</c:v>
                </c:pt>
                <c:pt idx="23812">
                  <c:v>0.79500000000000004</c:v>
                </c:pt>
                <c:pt idx="23813">
                  <c:v>0.79500000000000004</c:v>
                </c:pt>
                <c:pt idx="23814">
                  <c:v>0.79500000000000004</c:v>
                </c:pt>
                <c:pt idx="23815">
                  <c:v>0.79500000000000004</c:v>
                </c:pt>
                <c:pt idx="23816">
                  <c:v>0.79500000000000004</c:v>
                </c:pt>
                <c:pt idx="23817">
                  <c:v>0.79500000000000004</c:v>
                </c:pt>
                <c:pt idx="23818">
                  <c:v>0.79500000000000004</c:v>
                </c:pt>
                <c:pt idx="23819">
                  <c:v>0.79500000000000004</c:v>
                </c:pt>
                <c:pt idx="23820">
                  <c:v>0.79500000000000004</c:v>
                </c:pt>
                <c:pt idx="23821">
                  <c:v>0.79500000000000004</c:v>
                </c:pt>
                <c:pt idx="23822">
                  <c:v>0.79500000000000004</c:v>
                </c:pt>
                <c:pt idx="23823">
                  <c:v>0.79400000000000004</c:v>
                </c:pt>
                <c:pt idx="23824">
                  <c:v>0.79400000000000004</c:v>
                </c:pt>
                <c:pt idx="23825">
                  <c:v>0.79400000000000004</c:v>
                </c:pt>
                <c:pt idx="23826">
                  <c:v>0.79400000000000004</c:v>
                </c:pt>
                <c:pt idx="23827">
                  <c:v>0.79400000000000004</c:v>
                </c:pt>
                <c:pt idx="23828">
                  <c:v>0.79400000000000004</c:v>
                </c:pt>
                <c:pt idx="23829">
                  <c:v>0.79400000000000004</c:v>
                </c:pt>
                <c:pt idx="23830">
                  <c:v>0.79400000000000004</c:v>
                </c:pt>
                <c:pt idx="23831">
                  <c:v>0.79400000000000004</c:v>
                </c:pt>
                <c:pt idx="23832">
                  <c:v>0.79400000000000004</c:v>
                </c:pt>
                <c:pt idx="23833">
                  <c:v>0.79400000000000004</c:v>
                </c:pt>
                <c:pt idx="23834">
                  <c:v>0.79400000000000004</c:v>
                </c:pt>
                <c:pt idx="23835">
                  <c:v>0.79400000000000004</c:v>
                </c:pt>
                <c:pt idx="23836">
                  <c:v>0.79400000000000004</c:v>
                </c:pt>
                <c:pt idx="23837">
                  <c:v>0.79400000000000004</c:v>
                </c:pt>
                <c:pt idx="23838">
                  <c:v>0.79400000000000004</c:v>
                </c:pt>
                <c:pt idx="23839">
                  <c:v>0.79400000000000004</c:v>
                </c:pt>
                <c:pt idx="23840">
                  <c:v>0.79400000000000004</c:v>
                </c:pt>
                <c:pt idx="23841">
                  <c:v>0.79400000000000004</c:v>
                </c:pt>
                <c:pt idx="23842">
                  <c:v>0.79400000000000004</c:v>
                </c:pt>
                <c:pt idx="23843">
                  <c:v>0.79400000000000004</c:v>
                </c:pt>
                <c:pt idx="23844">
                  <c:v>0.79400000000000004</c:v>
                </c:pt>
                <c:pt idx="23845">
                  <c:v>0.79400000000000004</c:v>
                </c:pt>
                <c:pt idx="23846">
                  <c:v>0.79400000000000004</c:v>
                </c:pt>
                <c:pt idx="23847">
                  <c:v>0.79300000000000004</c:v>
                </c:pt>
                <c:pt idx="23848">
                  <c:v>0.79300000000000004</c:v>
                </c:pt>
                <c:pt idx="23849">
                  <c:v>0.79300000000000004</c:v>
                </c:pt>
                <c:pt idx="23850">
                  <c:v>0.79300000000000004</c:v>
                </c:pt>
                <c:pt idx="23851">
                  <c:v>0.79300000000000004</c:v>
                </c:pt>
                <c:pt idx="23852">
                  <c:v>0.79300000000000004</c:v>
                </c:pt>
                <c:pt idx="23853">
                  <c:v>0.79300000000000004</c:v>
                </c:pt>
                <c:pt idx="23854">
                  <c:v>0.79300000000000004</c:v>
                </c:pt>
                <c:pt idx="23855">
                  <c:v>0.79300000000000004</c:v>
                </c:pt>
                <c:pt idx="23856">
                  <c:v>0.79300000000000004</c:v>
                </c:pt>
                <c:pt idx="23857">
                  <c:v>0.79300000000000004</c:v>
                </c:pt>
                <c:pt idx="23858">
                  <c:v>0.79300000000000004</c:v>
                </c:pt>
                <c:pt idx="23859">
                  <c:v>0.79300000000000004</c:v>
                </c:pt>
                <c:pt idx="23860">
                  <c:v>0.79300000000000004</c:v>
                </c:pt>
                <c:pt idx="23861">
                  <c:v>0.79300000000000004</c:v>
                </c:pt>
                <c:pt idx="23862">
                  <c:v>0.79300000000000004</c:v>
                </c:pt>
                <c:pt idx="23863">
                  <c:v>0.79300000000000004</c:v>
                </c:pt>
                <c:pt idx="23864">
                  <c:v>0.79300000000000004</c:v>
                </c:pt>
                <c:pt idx="23865">
                  <c:v>0.79300000000000004</c:v>
                </c:pt>
                <c:pt idx="23866">
                  <c:v>0.79300000000000004</c:v>
                </c:pt>
                <c:pt idx="23867">
                  <c:v>0.79300000000000004</c:v>
                </c:pt>
                <c:pt idx="23868">
                  <c:v>0.79300000000000004</c:v>
                </c:pt>
                <c:pt idx="23869">
                  <c:v>0.79300000000000004</c:v>
                </c:pt>
                <c:pt idx="23870">
                  <c:v>0.79200000000000004</c:v>
                </c:pt>
                <c:pt idx="23871">
                  <c:v>0.79200000000000004</c:v>
                </c:pt>
                <c:pt idx="23872">
                  <c:v>0.79200000000000004</c:v>
                </c:pt>
                <c:pt idx="23873">
                  <c:v>0.79200000000000004</c:v>
                </c:pt>
                <c:pt idx="23874">
                  <c:v>0.79200000000000004</c:v>
                </c:pt>
                <c:pt idx="23875">
                  <c:v>0.79200000000000004</c:v>
                </c:pt>
                <c:pt idx="23876">
                  <c:v>0.79200000000000004</c:v>
                </c:pt>
                <c:pt idx="23877">
                  <c:v>0.79200000000000004</c:v>
                </c:pt>
                <c:pt idx="23878">
                  <c:v>0.79200000000000004</c:v>
                </c:pt>
                <c:pt idx="23879">
                  <c:v>0.79200000000000004</c:v>
                </c:pt>
                <c:pt idx="23880">
                  <c:v>0.79200000000000004</c:v>
                </c:pt>
                <c:pt idx="23881">
                  <c:v>0.79200000000000004</c:v>
                </c:pt>
                <c:pt idx="23882">
                  <c:v>0.79200000000000004</c:v>
                </c:pt>
                <c:pt idx="23883">
                  <c:v>0.79200000000000004</c:v>
                </c:pt>
                <c:pt idx="23884">
                  <c:v>0.79200000000000004</c:v>
                </c:pt>
                <c:pt idx="23885">
                  <c:v>0.79200000000000004</c:v>
                </c:pt>
                <c:pt idx="23886">
                  <c:v>0.79200000000000004</c:v>
                </c:pt>
                <c:pt idx="23887">
                  <c:v>0.79200000000000004</c:v>
                </c:pt>
                <c:pt idx="23888">
                  <c:v>0.79200000000000004</c:v>
                </c:pt>
                <c:pt idx="23889">
                  <c:v>0.79200000000000004</c:v>
                </c:pt>
                <c:pt idx="23890">
                  <c:v>0.79200000000000004</c:v>
                </c:pt>
                <c:pt idx="23891">
                  <c:v>0.79200000000000004</c:v>
                </c:pt>
                <c:pt idx="23892">
                  <c:v>0.79100000000000004</c:v>
                </c:pt>
                <c:pt idx="23893">
                  <c:v>0.79100000000000004</c:v>
                </c:pt>
                <c:pt idx="23894">
                  <c:v>0.79100000000000004</c:v>
                </c:pt>
                <c:pt idx="23895">
                  <c:v>0.79100000000000004</c:v>
                </c:pt>
                <c:pt idx="23896">
                  <c:v>0.79100000000000004</c:v>
                </c:pt>
                <c:pt idx="23897">
                  <c:v>0.79100000000000004</c:v>
                </c:pt>
                <c:pt idx="23898">
                  <c:v>0.79100000000000004</c:v>
                </c:pt>
                <c:pt idx="23899">
                  <c:v>0.79100000000000004</c:v>
                </c:pt>
                <c:pt idx="23900">
                  <c:v>0.79100000000000004</c:v>
                </c:pt>
                <c:pt idx="23901">
                  <c:v>0.79100000000000004</c:v>
                </c:pt>
                <c:pt idx="23902">
                  <c:v>0.79100000000000004</c:v>
                </c:pt>
                <c:pt idx="23903">
                  <c:v>0.79100000000000004</c:v>
                </c:pt>
                <c:pt idx="23904">
                  <c:v>0.79100000000000004</c:v>
                </c:pt>
                <c:pt idx="23905">
                  <c:v>0.79100000000000004</c:v>
                </c:pt>
                <c:pt idx="23906">
                  <c:v>0.79100000000000004</c:v>
                </c:pt>
                <c:pt idx="23907">
                  <c:v>0.79100000000000004</c:v>
                </c:pt>
                <c:pt idx="23908">
                  <c:v>0.79100000000000004</c:v>
                </c:pt>
                <c:pt idx="23909">
                  <c:v>0.79100000000000004</c:v>
                </c:pt>
                <c:pt idx="23910">
                  <c:v>0.79100000000000004</c:v>
                </c:pt>
                <c:pt idx="23911">
                  <c:v>0.79100000000000004</c:v>
                </c:pt>
                <c:pt idx="23912">
                  <c:v>0.79100000000000004</c:v>
                </c:pt>
                <c:pt idx="23913">
                  <c:v>0.79100000000000004</c:v>
                </c:pt>
                <c:pt idx="23914">
                  <c:v>0.79100000000000004</c:v>
                </c:pt>
                <c:pt idx="23915">
                  <c:v>0.79</c:v>
                </c:pt>
                <c:pt idx="23916">
                  <c:v>0.79</c:v>
                </c:pt>
                <c:pt idx="23917">
                  <c:v>0.79</c:v>
                </c:pt>
                <c:pt idx="23918">
                  <c:v>0.79</c:v>
                </c:pt>
                <c:pt idx="23919">
                  <c:v>0.79</c:v>
                </c:pt>
                <c:pt idx="23920">
                  <c:v>0.79</c:v>
                </c:pt>
                <c:pt idx="23921">
                  <c:v>0.79</c:v>
                </c:pt>
                <c:pt idx="23922">
                  <c:v>0.79</c:v>
                </c:pt>
                <c:pt idx="23923">
                  <c:v>0.79</c:v>
                </c:pt>
                <c:pt idx="23924">
                  <c:v>0.79</c:v>
                </c:pt>
                <c:pt idx="23925">
                  <c:v>0.79</c:v>
                </c:pt>
                <c:pt idx="23926">
                  <c:v>0.79</c:v>
                </c:pt>
                <c:pt idx="23927">
                  <c:v>0.79</c:v>
                </c:pt>
                <c:pt idx="23928">
                  <c:v>0.79</c:v>
                </c:pt>
                <c:pt idx="23929">
                  <c:v>0.79</c:v>
                </c:pt>
                <c:pt idx="23930">
                  <c:v>0.79</c:v>
                </c:pt>
                <c:pt idx="23931">
                  <c:v>0.79</c:v>
                </c:pt>
                <c:pt idx="23932">
                  <c:v>0.79</c:v>
                </c:pt>
                <c:pt idx="23933">
                  <c:v>0.79</c:v>
                </c:pt>
                <c:pt idx="23934">
                  <c:v>0.79</c:v>
                </c:pt>
                <c:pt idx="23935">
                  <c:v>0.79</c:v>
                </c:pt>
                <c:pt idx="23936">
                  <c:v>0.79</c:v>
                </c:pt>
                <c:pt idx="23937">
                  <c:v>0.78900000000000003</c:v>
                </c:pt>
                <c:pt idx="23938">
                  <c:v>0.78900000000000003</c:v>
                </c:pt>
                <c:pt idx="23939">
                  <c:v>0.78900000000000003</c:v>
                </c:pt>
                <c:pt idx="23940">
                  <c:v>0.78900000000000003</c:v>
                </c:pt>
                <c:pt idx="23941">
                  <c:v>0.78900000000000003</c:v>
                </c:pt>
                <c:pt idx="23942">
                  <c:v>0.78900000000000003</c:v>
                </c:pt>
                <c:pt idx="23943">
                  <c:v>0.78900000000000003</c:v>
                </c:pt>
                <c:pt idx="23944">
                  <c:v>0.78900000000000003</c:v>
                </c:pt>
                <c:pt idx="23945">
                  <c:v>0.78900000000000003</c:v>
                </c:pt>
                <c:pt idx="23946">
                  <c:v>0.78900000000000003</c:v>
                </c:pt>
                <c:pt idx="23947">
                  <c:v>0.78900000000000003</c:v>
                </c:pt>
                <c:pt idx="23948">
                  <c:v>0.78900000000000003</c:v>
                </c:pt>
                <c:pt idx="23949">
                  <c:v>0.78900000000000003</c:v>
                </c:pt>
                <c:pt idx="23950">
                  <c:v>0.78900000000000003</c:v>
                </c:pt>
                <c:pt idx="23951">
                  <c:v>0.78900000000000003</c:v>
                </c:pt>
                <c:pt idx="23952">
                  <c:v>0.78900000000000003</c:v>
                </c:pt>
                <c:pt idx="23953">
                  <c:v>0.78900000000000003</c:v>
                </c:pt>
                <c:pt idx="23954">
                  <c:v>0.78900000000000003</c:v>
                </c:pt>
                <c:pt idx="23955">
                  <c:v>0.78900000000000003</c:v>
                </c:pt>
                <c:pt idx="23956">
                  <c:v>0.78900000000000003</c:v>
                </c:pt>
                <c:pt idx="23957">
                  <c:v>0.78900000000000003</c:v>
                </c:pt>
                <c:pt idx="23958">
                  <c:v>0.78800000000000003</c:v>
                </c:pt>
                <c:pt idx="23959">
                  <c:v>0.78800000000000003</c:v>
                </c:pt>
                <c:pt idx="23960">
                  <c:v>0.78800000000000003</c:v>
                </c:pt>
                <c:pt idx="23961">
                  <c:v>0.78800000000000003</c:v>
                </c:pt>
                <c:pt idx="23962">
                  <c:v>0.78800000000000003</c:v>
                </c:pt>
                <c:pt idx="23963">
                  <c:v>0.78800000000000003</c:v>
                </c:pt>
                <c:pt idx="23964">
                  <c:v>0.78800000000000003</c:v>
                </c:pt>
                <c:pt idx="23965">
                  <c:v>0.78800000000000003</c:v>
                </c:pt>
                <c:pt idx="23966">
                  <c:v>0.78800000000000003</c:v>
                </c:pt>
                <c:pt idx="23967">
                  <c:v>0.78800000000000003</c:v>
                </c:pt>
                <c:pt idx="23968">
                  <c:v>0.78800000000000003</c:v>
                </c:pt>
                <c:pt idx="23969">
                  <c:v>0.78800000000000003</c:v>
                </c:pt>
                <c:pt idx="23970">
                  <c:v>0.78800000000000003</c:v>
                </c:pt>
                <c:pt idx="23971">
                  <c:v>0.78800000000000003</c:v>
                </c:pt>
                <c:pt idx="23972">
                  <c:v>0.78800000000000003</c:v>
                </c:pt>
                <c:pt idx="23973">
                  <c:v>0.78800000000000003</c:v>
                </c:pt>
                <c:pt idx="23974">
                  <c:v>0.78800000000000003</c:v>
                </c:pt>
                <c:pt idx="23975">
                  <c:v>0.78800000000000003</c:v>
                </c:pt>
                <c:pt idx="23976">
                  <c:v>0.78800000000000003</c:v>
                </c:pt>
                <c:pt idx="23977">
                  <c:v>0.78800000000000003</c:v>
                </c:pt>
                <c:pt idx="23978">
                  <c:v>0.78800000000000003</c:v>
                </c:pt>
                <c:pt idx="23979">
                  <c:v>0.78700000000000003</c:v>
                </c:pt>
                <c:pt idx="23980">
                  <c:v>0.78700000000000003</c:v>
                </c:pt>
                <c:pt idx="23981">
                  <c:v>0.78700000000000003</c:v>
                </c:pt>
                <c:pt idx="23982">
                  <c:v>0.78700000000000003</c:v>
                </c:pt>
                <c:pt idx="23983">
                  <c:v>0.78700000000000003</c:v>
                </c:pt>
                <c:pt idx="23984">
                  <c:v>0.78700000000000003</c:v>
                </c:pt>
                <c:pt idx="23985">
                  <c:v>0.78700000000000003</c:v>
                </c:pt>
                <c:pt idx="23986">
                  <c:v>0.78700000000000003</c:v>
                </c:pt>
                <c:pt idx="23987">
                  <c:v>0.78700000000000003</c:v>
                </c:pt>
                <c:pt idx="23988">
                  <c:v>0.78700000000000003</c:v>
                </c:pt>
                <c:pt idx="23989">
                  <c:v>0.78700000000000003</c:v>
                </c:pt>
                <c:pt idx="23990">
                  <c:v>0.78700000000000003</c:v>
                </c:pt>
                <c:pt idx="23991">
                  <c:v>0.78700000000000003</c:v>
                </c:pt>
                <c:pt idx="23992">
                  <c:v>0.78700000000000003</c:v>
                </c:pt>
                <c:pt idx="23993">
                  <c:v>0.78700000000000003</c:v>
                </c:pt>
                <c:pt idx="23994">
                  <c:v>0.78700000000000003</c:v>
                </c:pt>
                <c:pt idx="23995">
                  <c:v>0.78700000000000003</c:v>
                </c:pt>
                <c:pt idx="23996">
                  <c:v>0.78700000000000003</c:v>
                </c:pt>
                <c:pt idx="23997">
                  <c:v>0.78700000000000003</c:v>
                </c:pt>
                <c:pt idx="23998">
                  <c:v>0.78700000000000003</c:v>
                </c:pt>
                <c:pt idx="23999">
                  <c:v>0.78700000000000003</c:v>
                </c:pt>
                <c:pt idx="24000">
                  <c:v>0.78600000000000003</c:v>
                </c:pt>
                <c:pt idx="24001">
                  <c:v>0.78600000000000003</c:v>
                </c:pt>
                <c:pt idx="24002">
                  <c:v>0.78600000000000003</c:v>
                </c:pt>
                <c:pt idx="24003">
                  <c:v>0.78600000000000003</c:v>
                </c:pt>
                <c:pt idx="24004">
                  <c:v>0.78600000000000003</c:v>
                </c:pt>
                <c:pt idx="24005">
                  <c:v>0.78600000000000003</c:v>
                </c:pt>
                <c:pt idx="24006">
                  <c:v>0.78600000000000003</c:v>
                </c:pt>
                <c:pt idx="24007">
                  <c:v>0.78600000000000003</c:v>
                </c:pt>
                <c:pt idx="24008">
                  <c:v>0.78600000000000003</c:v>
                </c:pt>
                <c:pt idx="24009">
                  <c:v>0.78600000000000003</c:v>
                </c:pt>
                <c:pt idx="24010">
                  <c:v>0.78600000000000003</c:v>
                </c:pt>
                <c:pt idx="24011">
                  <c:v>0.78600000000000003</c:v>
                </c:pt>
                <c:pt idx="24012">
                  <c:v>0.78600000000000003</c:v>
                </c:pt>
                <c:pt idx="24013">
                  <c:v>0.78600000000000003</c:v>
                </c:pt>
                <c:pt idx="24014">
                  <c:v>0.78600000000000003</c:v>
                </c:pt>
                <c:pt idx="24015">
                  <c:v>0.78600000000000003</c:v>
                </c:pt>
                <c:pt idx="24016">
                  <c:v>0.78600000000000003</c:v>
                </c:pt>
                <c:pt idx="24017">
                  <c:v>0.78600000000000003</c:v>
                </c:pt>
                <c:pt idx="24018">
                  <c:v>0.78600000000000003</c:v>
                </c:pt>
                <c:pt idx="24019">
                  <c:v>0.78600000000000003</c:v>
                </c:pt>
                <c:pt idx="24020">
                  <c:v>0.78600000000000003</c:v>
                </c:pt>
                <c:pt idx="24021">
                  <c:v>0.78500000000000003</c:v>
                </c:pt>
                <c:pt idx="24022">
                  <c:v>0.78500000000000003</c:v>
                </c:pt>
                <c:pt idx="24023">
                  <c:v>0.78500000000000003</c:v>
                </c:pt>
                <c:pt idx="24024">
                  <c:v>0.78500000000000003</c:v>
                </c:pt>
                <c:pt idx="24025">
                  <c:v>0.78500000000000003</c:v>
                </c:pt>
                <c:pt idx="24026">
                  <c:v>0.78500000000000003</c:v>
                </c:pt>
                <c:pt idx="24027">
                  <c:v>0.78500000000000003</c:v>
                </c:pt>
                <c:pt idx="24028">
                  <c:v>0.78500000000000003</c:v>
                </c:pt>
                <c:pt idx="24029">
                  <c:v>0.78500000000000003</c:v>
                </c:pt>
                <c:pt idx="24030">
                  <c:v>0.78500000000000003</c:v>
                </c:pt>
                <c:pt idx="24031">
                  <c:v>0.78500000000000003</c:v>
                </c:pt>
                <c:pt idx="24032">
                  <c:v>0.78500000000000003</c:v>
                </c:pt>
                <c:pt idx="24033">
                  <c:v>0.78500000000000003</c:v>
                </c:pt>
                <c:pt idx="24034">
                  <c:v>0.78500000000000003</c:v>
                </c:pt>
                <c:pt idx="24035">
                  <c:v>0.78500000000000003</c:v>
                </c:pt>
                <c:pt idx="24036">
                  <c:v>0.78500000000000003</c:v>
                </c:pt>
                <c:pt idx="24037">
                  <c:v>0.78500000000000003</c:v>
                </c:pt>
                <c:pt idx="24038">
                  <c:v>0.78500000000000003</c:v>
                </c:pt>
                <c:pt idx="24039">
                  <c:v>0.78500000000000003</c:v>
                </c:pt>
                <c:pt idx="24040">
                  <c:v>0.78500000000000003</c:v>
                </c:pt>
                <c:pt idx="24041">
                  <c:v>0.78500000000000003</c:v>
                </c:pt>
                <c:pt idx="24042">
                  <c:v>0.78500000000000003</c:v>
                </c:pt>
                <c:pt idx="24043">
                  <c:v>0.78400000000000003</c:v>
                </c:pt>
                <c:pt idx="24044">
                  <c:v>0.78400000000000003</c:v>
                </c:pt>
                <c:pt idx="24045">
                  <c:v>0.78400000000000003</c:v>
                </c:pt>
                <c:pt idx="24046">
                  <c:v>0.78400000000000003</c:v>
                </c:pt>
                <c:pt idx="24047">
                  <c:v>0.78400000000000003</c:v>
                </c:pt>
                <c:pt idx="24048">
                  <c:v>0.78400000000000003</c:v>
                </c:pt>
                <c:pt idx="24049">
                  <c:v>0.78400000000000003</c:v>
                </c:pt>
                <c:pt idx="24050">
                  <c:v>0.78400000000000003</c:v>
                </c:pt>
                <c:pt idx="24051">
                  <c:v>0.78400000000000003</c:v>
                </c:pt>
                <c:pt idx="24052">
                  <c:v>0.78400000000000003</c:v>
                </c:pt>
                <c:pt idx="24053">
                  <c:v>0.78400000000000003</c:v>
                </c:pt>
                <c:pt idx="24054">
                  <c:v>0.78400000000000003</c:v>
                </c:pt>
                <c:pt idx="24055">
                  <c:v>0.78400000000000003</c:v>
                </c:pt>
                <c:pt idx="24056">
                  <c:v>0.78400000000000003</c:v>
                </c:pt>
                <c:pt idx="24057">
                  <c:v>0.78400000000000003</c:v>
                </c:pt>
                <c:pt idx="24058">
                  <c:v>0.78400000000000003</c:v>
                </c:pt>
                <c:pt idx="24059">
                  <c:v>0.78400000000000003</c:v>
                </c:pt>
                <c:pt idx="24060">
                  <c:v>0.78400000000000003</c:v>
                </c:pt>
                <c:pt idx="24061">
                  <c:v>0.78400000000000003</c:v>
                </c:pt>
                <c:pt idx="24062">
                  <c:v>0.78400000000000003</c:v>
                </c:pt>
                <c:pt idx="24063">
                  <c:v>0.78400000000000003</c:v>
                </c:pt>
                <c:pt idx="24064">
                  <c:v>0.78300000000000003</c:v>
                </c:pt>
                <c:pt idx="24065">
                  <c:v>0.78300000000000003</c:v>
                </c:pt>
                <c:pt idx="24066">
                  <c:v>0.78300000000000003</c:v>
                </c:pt>
                <c:pt idx="24067">
                  <c:v>0.78300000000000003</c:v>
                </c:pt>
                <c:pt idx="24068">
                  <c:v>0.78300000000000003</c:v>
                </c:pt>
                <c:pt idx="24069">
                  <c:v>0.78300000000000003</c:v>
                </c:pt>
                <c:pt idx="24070">
                  <c:v>0.78300000000000003</c:v>
                </c:pt>
                <c:pt idx="24071">
                  <c:v>0.78300000000000003</c:v>
                </c:pt>
                <c:pt idx="24072">
                  <c:v>0.78300000000000003</c:v>
                </c:pt>
                <c:pt idx="24073">
                  <c:v>0.78300000000000003</c:v>
                </c:pt>
                <c:pt idx="24074">
                  <c:v>0.78300000000000003</c:v>
                </c:pt>
                <c:pt idx="24075">
                  <c:v>0.78300000000000003</c:v>
                </c:pt>
                <c:pt idx="24076">
                  <c:v>0.78300000000000003</c:v>
                </c:pt>
                <c:pt idx="24077">
                  <c:v>0.78300000000000003</c:v>
                </c:pt>
                <c:pt idx="24078">
                  <c:v>0.78300000000000003</c:v>
                </c:pt>
                <c:pt idx="24079">
                  <c:v>0.78300000000000003</c:v>
                </c:pt>
                <c:pt idx="24080">
                  <c:v>0.78300000000000003</c:v>
                </c:pt>
                <c:pt idx="24081">
                  <c:v>0.78300000000000003</c:v>
                </c:pt>
                <c:pt idx="24082">
                  <c:v>0.78300000000000003</c:v>
                </c:pt>
                <c:pt idx="24083">
                  <c:v>0.78300000000000003</c:v>
                </c:pt>
                <c:pt idx="24084">
                  <c:v>0.78300000000000003</c:v>
                </c:pt>
                <c:pt idx="24085">
                  <c:v>0.78300000000000003</c:v>
                </c:pt>
                <c:pt idx="24086">
                  <c:v>0.78300000000000003</c:v>
                </c:pt>
                <c:pt idx="24087">
                  <c:v>0.78200000000000003</c:v>
                </c:pt>
                <c:pt idx="24088">
                  <c:v>0.78200000000000003</c:v>
                </c:pt>
                <c:pt idx="24089">
                  <c:v>0.78200000000000003</c:v>
                </c:pt>
                <c:pt idx="24090">
                  <c:v>0.78200000000000003</c:v>
                </c:pt>
                <c:pt idx="24091">
                  <c:v>0.78200000000000003</c:v>
                </c:pt>
                <c:pt idx="24092">
                  <c:v>0.78200000000000003</c:v>
                </c:pt>
                <c:pt idx="24093">
                  <c:v>0.78200000000000003</c:v>
                </c:pt>
                <c:pt idx="24094">
                  <c:v>0.78200000000000003</c:v>
                </c:pt>
                <c:pt idx="24095">
                  <c:v>0.78200000000000003</c:v>
                </c:pt>
                <c:pt idx="24096">
                  <c:v>0.78200000000000003</c:v>
                </c:pt>
                <c:pt idx="24097">
                  <c:v>0.78200000000000003</c:v>
                </c:pt>
                <c:pt idx="24098">
                  <c:v>0.78200000000000003</c:v>
                </c:pt>
                <c:pt idx="24099">
                  <c:v>0.78200000000000003</c:v>
                </c:pt>
                <c:pt idx="24100">
                  <c:v>0.78200000000000003</c:v>
                </c:pt>
                <c:pt idx="24101">
                  <c:v>0.78200000000000003</c:v>
                </c:pt>
                <c:pt idx="24102">
                  <c:v>0.78200000000000003</c:v>
                </c:pt>
                <c:pt idx="24103">
                  <c:v>0.78200000000000003</c:v>
                </c:pt>
                <c:pt idx="24104">
                  <c:v>0.78200000000000003</c:v>
                </c:pt>
                <c:pt idx="24105">
                  <c:v>0.78200000000000003</c:v>
                </c:pt>
                <c:pt idx="24106">
                  <c:v>0.78200000000000003</c:v>
                </c:pt>
                <c:pt idx="24107">
                  <c:v>0.78200000000000003</c:v>
                </c:pt>
                <c:pt idx="24108">
                  <c:v>0.78200000000000003</c:v>
                </c:pt>
                <c:pt idx="24109">
                  <c:v>0.78200000000000003</c:v>
                </c:pt>
                <c:pt idx="24110">
                  <c:v>0.78200000000000003</c:v>
                </c:pt>
                <c:pt idx="24111">
                  <c:v>0.78100000000000003</c:v>
                </c:pt>
                <c:pt idx="24112">
                  <c:v>0.78100000000000003</c:v>
                </c:pt>
                <c:pt idx="24113">
                  <c:v>0.78100000000000003</c:v>
                </c:pt>
                <c:pt idx="24114">
                  <c:v>0.78100000000000003</c:v>
                </c:pt>
                <c:pt idx="24115">
                  <c:v>0.78100000000000003</c:v>
                </c:pt>
                <c:pt idx="24116">
                  <c:v>0.78100000000000003</c:v>
                </c:pt>
                <c:pt idx="24117">
                  <c:v>0.78100000000000003</c:v>
                </c:pt>
                <c:pt idx="24118">
                  <c:v>0.78100000000000003</c:v>
                </c:pt>
                <c:pt idx="24119">
                  <c:v>0.78100000000000003</c:v>
                </c:pt>
                <c:pt idx="24120">
                  <c:v>0.78100000000000003</c:v>
                </c:pt>
                <c:pt idx="24121">
                  <c:v>0.78100000000000003</c:v>
                </c:pt>
                <c:pt idx="24122">
                  <c:v>0.78100000000000003</c:v>
                </c:pt>
                <c:pt idx="24123">
                  <c:v>0.78100000000000003</c:v>
                </c:pt>
                <c:pt idx="24124">
                  <c:v>0.78100000000000003</c:v>
                </c:pt>
                <c:pt idx="24125">
                  <c:v>0.78100000000000003</c:v>
                </c:pt>
                <c:pt idx="24126">
                  <c:v>0.78100000000000003</c:v>
                </c:pt>
                <c:pt idx="24127">
                  <c:v>0.78100000000000003</c:v>
                </c:pt>
                <c:pt idx="24128">
                  <c:v>0.78100000000000003</c:v>
                </c:pt>
                <c:pt idx="24129">
                  <c:v>0.78100000000000003</c:v>
                </c:pt>
                <c:pt idx="24130">
                  <c:v>0.78100000000000003</c:v>
                </c:pt>
                <c:pt idx="24131">
                  <c:v>0.78100000000000003</c:v>
                </c:pt>
                <c:pt idx="24132">
                  <c:v>0.78100000000000003</c:v>
                </c:pt>
                <c:pt idx="24133">
                  <c:v>0.78100000000000003</c:v>
                </c:pt>
                <c:pt idx="24134">
                  <c:v>0.78</c:v>
                </c:pt>
                <c:pt idx="24135">
                  <c:v>0.78</c:v>
                </c:pt>
                <c:pt idx="24136">
                  <c:v>0.78</c:v>
                </c:pt>
                <c:pt idx="24137">
                  <c:v>0.78</c:v>
                </c:pt>
                <c:pt idx="24138">
                  <c:v>0.78</c:v>
                </c:pt>
                <c:pt idx="24139">
                  <c:v>0.78</c:v>
                </c:pt>
                <c:pt idx="24140">
                  <c:v>0.78</c:v>
                </c:pt>
                <c:pt idx="24141">
                  <c:v>0.78</c:v>
                </c:pt>
                <c:pt idx="24142">
                  <c:v>0.78</c:v>
                </c:pt>
                <c:pt idx="24143">
                  <c:v>0.78</c:v>
                </c:pt>
                <c:pt idx="24144">
                  <c:v>0.78</c:v>
                </c:pt>
                <c:pt idx="24145">
                  <c:v>0.78</c:v>
                </c:pt>
                <c:pt idx="24146">
                  <c:v>0.78</c:v>
                </c:pt>
                <c:pt idx="24147">
                  <c:v>0.78</c:v>
                </c:pt>
                <c:pt idx="24148">
                  <c:v>0.78</c:v>
                </c:pt>
                <c:pt idx="24149">
                  <c:v>0.78</c:v>
                </c:pt>
                <c:pt idx="24150">
                  <c:v>0.78</c:v>
                </c:pt>
                <c:pt idx="24151">
                  <c:v>0.78</c:v>
                </c:pt>
                <c:pt idx="24152">
                  <c:v>0.78</c:v>
                </c:pt>
                <c:pt idx="24153">
                  <c:v>0.78</c:v>
                </c:pt>
                <c:pt idx="24154">
                  <c:v>0.78</c:v>
                </c:pt>
                <c:pt idx="24155">
                  <c:v>0.78</c:v>
                </c:pt>
                <c:pt idx="24156">
                  <c:v>0.77900000000000003</c:v>
                </c:pt>
                <c:pt idx="24157">
                  <c:v>0.77900000000000003</c:v>
                </c:pt>
                <c:pt idx="24158">
                  <c:v>0.77900000000000003</c:v>
                </c:pt>
                <c:pt idx="24159">
                  <c:v>0.77900000000000003</c:v>
                </c:pt>
                <c:pt idx="24160">
                  <c:v>0.77900000000000003</c:v>
                </c:pt>
                <c:pt idx="24161">
                  <c:v>0.77900000000000003</c:v>
                </c:pt>
                <c:pt idx="24162">
                  <c:v>0.77900000000000003</c:v>
                </c:pt>
                <c:pt idx="24163">
                  <c:v>0.77900000000000003</c:v>
                </c:pt>
                <c:pt idx="24164">
                  <c:v>0.77900000000000003</c:v>
                </c:pt>
                <c:pt idx="24165">
                  <c:v>0.77900000000000003</c:v>
                </c:pt>
                <c:pt idx="24166">
                  <c:v>0.77900000000000003</c:v>
                </c:pt>
                <c:pt idx="24167">
                  <c:v>0.77900000000000003</c:v>
                </c:pt>
                <c:pt idx="24168">
                  <c:v>0.77900000000000003</c:v>
                </c:pt>
                <c:pt idx="24169">
                  <c:v>0.77900000000000003</c:v>
                </c:pt>
                <c:pt idx="24170">
                  <c:v>0.77900000000000003</c:v>
                </c:pt>
                <c:pt idx="24171">
                  <c:v>0.77900000000000003</c:v>
                </c:pt>
                <c:pt idx="24172">
                  <c:v>0.77900000000000003</c:v>
                </c:pt>
                <c:pt idx="24173">
                  <c:v>0.77900000000000003</c:v>
                </c:pt>
                <c:pt idx="24174">
                  <c:v>0.77900000000000003</c:v>
                </c:pt>
                <c:pt idx="24175">
                  <c:v>0.77900000000000003</c:v>
                </c:pt>
                <c:pt idx="24176">
                  <c:v>0.77900000000000003</c:v>
                </c:pt>
                <c:pt idx="24177">
                  <c:v>0.77900000000000003</c:v>
                </c:pt>
                <c:pt idx="24178">
                  <c:v>0.77800000000000002</c:v>
                </c:pt>
                <c:pt idx="24179">
                  <c:v>0.77800000000000002</c:v>
                </c:pt>
                <c:pt idx="24180">
                  <c:v>0.77800000000000002</c:v>
                </c:pt>
                <c:pt idx="24181">
                  <c:v>0.77800000000000002</c:v>
                </c:pt>
                <c:pt idx="24182">
                  <c:v>0.77800000000000002</c:v>
                </c:pt>
                <c:pt idx="24183">
                  <c:v>0.77800000000000002</c:v>
                </c:pt>
                <c:pt idx="24184">
                  <c:v>0.77800000000000002</c:v>
                </c:pt>
                <c:pt idx="24185">
                  <c:v>0.77800000000000002</c:v>
                </c:pt>
                <c:pt idx="24186">
                  <c:v>0.77800000000000002</c:v>
                </c:pt>
                <c:pt idx="24187">
                  <c:v>0.77800000000000002</c:v>
                </c:pt>
                <c:pt idx="24188">
                  <c:v>0.77800000000000002</c:v>
                </c:pt>
                <c:pt idx="24189">
                  <c:v>0.77800000000000002</c:v>
                </c:pt>
                <c:pt idx="24190">
                  <c:v>0.77800000000000002</c:v>
                </c:pt>
                <c:pt idx="24191">
                  <c:v>0.77800000000000002</c:v>
                </c:pt>
                <c:pt idx="24192">
                  <c:v>0.77800000000000002</c:v>
                </c:pt>
                <c:pt idx="24193">
                  <c:v>0.77800000000000002</c:v>
                </c:pt>
                <c:pt idx="24194">
                  <c:v>0.77800000000000002</c:v>
                </c:pt>
                <c:pt idx="24195">
                  <c:v>0.77800000000000002</c:v>
                </c:pt>
                <c:pt idx="24196">
                  <c:v>0.77800000000000002</c:v>
                </c:pt>
                <c:pt idx="24197">
                  <c:v>0.77800000000000002</c:v>
                </c:pt>
                <c:pt idx="24198">
                  <c:v>0.77800000000000002</c:v>
                </c:pt>
                <c:pt idx="24199">
                  <c:v>0.77700000000000002</c:v>
                </c:pt>
                <c:pt idx="24200">
                  <c:v>0.77700000000000002</c:v>
                </c:pt>
                <c:pt idx="24201">
                  <c:v>0.77700000000000002</c:v>
                </c:pt>
                <c:pt idx="24202">
                  <c:v>0.77700000000000002</c:v>
                </c:pt>
                <c:pt idx="24203">
                  <c:v>0.77700000000000002</c:v>
                </c:pt>
                <c:pt idx="24204">
                  <c:v>0.77700000000000002</c:v>
                </c:pt>
                <c:pt idx="24205">
                  <c:v>0.77700000000000002</c:v>
                </c:pt>
                <c:pt idx="24206">
                  <c:v>0.77700000000000002</c:v>
                </c:pt>
                <c:pt idx="24207">
                  <c:v>0.77700000000000002</c:v>
                </c:pt>
                <c:pt idx="24208">
                  <c:v>0.77700000000000002</c:v>
                </c:pt>
                <c:pt idx="24209">
                  <c:v>0.77700000000000002</c:v>
                </c:pt>
                <c:pt idx="24210">
                  <c:v>0.77700000000000002</c:v>
                </c:pt>
                <c:pt idx="24211">
                  <c:v>0.77700000000000002</c:v>
                </c:pt>
                <c:pt idx="24212">
                  <c:v>0.77700000000000002</c:v>
                </c:pt>
                <c:pt idx="24213">
                  <c:v>0.77700000000000002</c:v>
                </c:pt>
                <c:pt idx="24214">
                  <c:v>0.77700000000000002</c:v>
                </c:pt>
                <c:pt idx="24215">
                  <c:v>0.77700000000000002</c:v>
                </c:pt>
                <c:pt idx="24216">
                  <c:v>0.77700000000000002</c:v>
                </c:pt>
                <c:pt idx="24217">
                  <c:v>0.77700000000000002</c:v>
                </c:pt>
                <c:pt idx="24218">
                  <c:v>0.77700000000000002</c:v>
                </c:pt>
                <c:pt idx="24219">
                  <c:v>0.77700000000000002</c:v>
                </c:pt>
                <c:pt idx="24220">
                  <c:v>0.77700000000000002</c:v>
                </c:pt>
                <c:pt idx="24221">
                  <c:v>0.77700000000000002</c:v>
                </c:pt>
                <c:pt idx="24222">
                  <c:v>0.77600000000000002</c:v>
                </c:pt>
                <c:pt idx="24223">
                  <c:v>0.77600000000000002</c:v>
                </c:pt>
                <c:pt idx="24224">
                  <c:v>0.77600000000000002</c:v>
                </c:pt>
                <c:pt idx="24225">
                  <c:v>0.77600000000000002</c:v>
                </c:pt>
                <c:pt idx="24226">
                  <c:v>0.77600000000000002</c:v>
                </c:pt>
                <c:pt idx="24227">
                  <c:v>0.77600000000000002</c:v>
                </c:pt>
                <c:pt idx="24228">
                  <c:v>0.77600000000000002</c:v>
                </c:pt>
                <c:pt idx="24229">
                  <c:v>0.77600000000000002</c:v>
                </c:pt>
                <c:pt idx="24230">
                  <c:v>0.77600000000000002</c:v>
                </c:pt>
                <c:pt idx="24231">
                  <c:v>0.77600000000000002</c:v>
                </c:pt>
                <c:pt idx="24232">
                  <c:v>0.77600000000000002</c:v>
                </c:pt>
                <c:pt idx="24233">
                  <c:v>0.77600000000000002</c:v>
                </c:pt>
                <c:pt idx="24234">
                  <c:v>0.77600000000000002</c:v>
                </c:pt>
                <c:pt idx="24235">
                  <c:v>0.77600000000000002</c:v>
                </c:pt>
                <c:pt idx="24236">
                  <c:v>0.77600000000000002</c:v>
                </c:pt>
                <c:pt idx="24237">
                  <c:v>0.77600000000000002</c:v>
                </c:pt>
                <c:pt idx="24238">
                  <c:v>0.77600000000000002</c:v>
                </c:pt>
                <c:pt idx="24239">
                  <c:v>0.77600000000000002</c:v>
                </c:pt>
                <c:pt idx="24240">
                  <c:v>0.77600000000000002</c:v>
                </c:pt>
                <c:pt idx="24241">
                  <c:v>0.77600000000000002</c:v>
                </c:pt>
                <c:pt idx="24242">
                  <c:v>0.77600000000000002</c:v>
                </c:pt>
                <c:pt idx="24243">
                  <c:v>0.77600000000000002</c:v>
                </c:pt>
                <c:pt idx="24244">
                  <c:v>0.77500000000000002</c:v>
                </c:pt>
                <c:pt idx="24245">
                  <c:v>0.77500000000000002</c:v>
                </c:pt>
                <c:pt idx="24246">
                  <c:v>0.77500000000000002</c:v>
                </c:pt>
                <c:pt idx="24247">
                  <c:v>0.77500000000000002</c:v>
                </c:pt>
                <c:pt idx="24248">
                  <c:v>0.77500000000000002</c:v>
                </c:pt>
                <c:pt idx="24249">
                  <c:v>0.77500000000000002</c:v>
                </c:pt>
                <c:pt idx="24250">
                  <c:v>0.77500000000000002</c:v>
                </c:pt>
                <c:pt idx="24251">
                  <c:v>0.77500000000000002</c:v>
                </c:pt>
                <c:pt idx="24252">
                  <c:v>0.77500000000000002</c:v>
                </c:pt>
                <c:pt idx="24253">
                  <c:v>0.77500000000000002</c:v>
                </c:pt>
                <c:pt idx="24254">
                  <c:v>0.77500000000000002</c:v>
                </c:pt>
                <c:pt idx="24255">
                  <c:v>0.77500000000000002</c:v>
                </c:pt>
                <c:pt idx="24256">
                  <c:v>0.77500000000000002</c:v>
                </c:pt>
                <c:pt idx="24257">
                  <c:v>0.77500000000000002</c:v>
                </c:pt>
                <c:pt idx="24258">
                  <c:v>0.77500000000000002</c:v>
                </c:pt>
                <c:pt idx="24259">
                  <c:v>0.77500000000000002</c:v>
                </c:pt>
                <c:pt idx="24260">
                  <c:v>0.77500000000000002</c:v>
                </c:pt>
                <c:pt idx="24261">
                  <c:v>0.77500000000000002</c:v>
                </c:pt>
                <c:pt idx="24262">
                  <c:v>0.77500000000000002</c:v>
                </c:pt>
                <c:pt idx="24263">
                  <c:v>0.77500000000000002</c:v>
                </c:pt>
                <c:pt idx="24264">
                  <c:v>0.77500000000000002</c:v>
                </c:pt>
                <c:pt idx="24265">
                  <c:v>0.77500000000000002</c:v>
                </c:pt>
                <c:pt idx="24266">
                  <c:v>0.77500000000000002</c:v>
                </c:pt>
                <c:pt idx="24267">
                  <c:v>0.77500000000000002</c:v>
                </c:pt>
                <c:pt idx="24268">
                  <c:v>0.77400000000000002</c:v>
                </c:pt>
                <c:pt idx="24269">
                  <c:v>0.77400000000000002</c:v>
                </c:pt>
                <c:pt idx="24270">
                  <c:v>0.77400000000000002</c:v>
                </c:pt>
                <c:pt idx="24271">
                  <c:v>0.77400000000000002</c:v>
                </c:pt>
                <c:pt idx="24272">
                  <c:v>0.77400000000000002</c:v>
                </c:pt>
                <c:pt idx="24273">
                  <c:v>0.77400000000000002</c:v>
                </c:pt>
                <c:pt idx="24274">
                  <c:v>0.77400000000000002</c:v>
                </c:pt>
                <c:pt idx="24275">
                  <c:v>0.77400000000000002</c:v>
                </c:pt>
                <c:pt idx="24276">
                  <c:v>0.77400000000000002</c:v>
                </c:pt>
                <c:pt idx="24277">
                  <c:v>0.77400000000000002</c:v>
                </c:pt>
                <c:pt idx="24278">
                  <c:v>0.77400000000000002</c:v>
                </c:pt>
                <c:pt idx="24279">
                  <c:v>0.77400000000000002</c:v>
                </c:pt>
                <c:pt idx="24280">
                  <c:v>0.77400000000000002</c:v>
                </c:pt>
                <c:pt idx="24281">
                  <c:v>0.77400000000000002</c:v>
                </c:pt>
                <c:pt idx="24282">
                  <c:v>0.77400000000000002</c:v>
                </c:pt>
                <c:pt idx="24283">
                  <c:v>0.77400000000000002</c:v>
                </c:pt>
                <c:pt idx="24284">
                  <c:v>0.77400000000000002</c:v>
                </c:pt>
                <c:pt idx="24285">
                  <c:v>0.77400000000000002</c:v>
                </c:pt>
                <c:pt idx="24286">
                  <c:v>0.77400000000000002</c:v>
                </c:pt>
                <c:pt idx="24287">
                  <c:v>0.77400000000000002</c:v>
                </c:pt>
                <c:pt idx="24288">
                  <c:v>0.77300000000000002</c:v>
                </c:pt>
                <c:pt idx="24289">
                  <c:v>0.77300000000000002</c:v>
                </c:pt>
                <c:pt idx="24290">
                  <c:v>0.77300000000000002</c:v>
                </c:pt>
                <c:pt idx="24291">
                  <c:v>0.77300000000000002</c:v>
                </c:pt>
                <c:pt idx="24292">
                  <c:v>0.77300000000000002</c:v>
                </c:pt>
                <c:pt idx="24293">
                  <c:v>0.77300000000000002</c:v>
                </c:pt>
                <c:pt idx="24294">
                  <c:v>0.77300000000000002</c:v>
                </c:pt>
                <c:pt idx="24295">
                  <c:v>0.77300000000000002</c:v>
                </c:pt>
                <c:pt idx="24296">
                  <c:v>0.77300000000000002</c:v>
                </c:pt>
                <c:pt idx="24297">
                  <c:v>0.77300000000000002</c:v>
                </c:pt>
                <c:pt idx="24298">
                  <c:v>0.77300000000000002</c:v>
                </c:pt>
                <c:pt idx="24299">
                  <c:v>0.77300000000000002</c:v>
                </c:pt>
                <c:pt idx="24300">
                  <c:v>0.77300000000000002</c:v>
                </c:pt>
                <c:pt idx="24301">
                  <c:v>0.77300000000000002</c:v>
                </c:pt>
                <c:pt idx="24302">
                  <c:v>0.77300000000000002</c:v>
                </c:pt>
                <c:pt idx="24303">
                  <c:v>0.77300000000000002</c:v>
                </c:pt>
                <c:pt idx="24304">
                  <c:v>0.77300000000000002</c:v>
                </c:pt>
                <c:pt idx="24305">
                  <c:v>0.77300000000000002</c:v>
                </c:pt>
                <c:pt idx="24306">
                  <c:v>0.77300000000000002</c:v>
                </c:pt>
                <c:pt idx="24307">
                  <c:v>0.77300000000000002</c:v>
                </c:pt>
                <c:pt idx="24308">
                  <c:v>0.77300000000000002</c:v>
                </c:pt>
                <c:pt idx="24309">
                  <c:v>0.77300000000000002</c:v>
                </c:pt>
                <c:pt idx="24310">
                  <c:v>0.77300000000000002</c:v>
                </c:pt>
                <c:pt idx="24311">
                  <c:v>0.77300000000000002</c:v>
                </c:pt>
                <c:pt idx="24312">
                  <c:v>0.77300000000000002</c:v>
                </c:pt>
                <c:pt idx="24313">
                  <c:v>0.77300000000000002</c:v>
                </c:pt>
                <c:pt idx="24314">
                  <c:v>0.77300000000000002</c:v>
                </c:pt>
                <c:pt idx="24315">
                  <c:v>0.77200000000000002</c:v>
                </c:pt>
                <c:pt idx="24316">
                  <c:v>0.77200000000000002</c:v>
                </c:pt>
                <c:pt idx="24317">
                  <c:v>0.77200000000000002</c:v>
                </c:pt>
                <c:pt idx="24318">
                  <c:v>0.77200000000000002</c:v>
                </c:pt>
                <c:pt idx="24319">
                  <c:v>0.77200000000000002</c:v>
                </c:pt>
                <c:pt idx="24320">
                  <c:v>0.77200000000000002</c:v>
                </c:pt>
                <c:pt idx="24321">
                  <c:v>0.77200000000000002</c:v>
                </c:pt>
                <c:pt idx="24322">
                  <c:v>0.77200000000000002</c:v>
                </c:pt>
                <c:pt idx="24323">
                  <c:v>0.77200000000000002</c:v>
                </c:pt>
                <c:pt idx="24324">
                  <c:v>0.77200000000000002</c:v>
                </c:pt>
                <c:pt idx="24325">
                  <c:v>0.77200000000000002</c:v>
                </c:pt>
                <c:pt idx="24326">
                  <c:v>0.77200000000000002</c:v>
                </c:pt>
                <c:pt idx="24327">
                  <c:v>0.77200000000000002</c:v>
                </c:pt>
                <c:pt idx="24328">
                  <c:v>0.77200000000000002</c:v>
                </c:pt>
                <c:pt idx="24329">
                  <c:v>0.77200000000000002</c:v>
                </c:pt>
                <c:pt idx="24330">
                  <c:v>0.77200000000000002</c:v>
                </c:pt>
                <c:pt idx="24331">
                  <c:v>0.77200000000000002</c:v>
                </c:pt>
                <c:pt idx="24332">
                  <c:v>0.77200000000000002</c:v>
                </c:pt>
                <c:pt idx="24333">
                  <c:v>0.77200000000000002</c:v>
                </c:pt>
                <c:pt idx="24334">
                  <c:v>0.77200000000000002</c:v>
                </c:pt>
                <c:pt idx="24335">
                  <c:v>0.77200000000000002</c:v>
                </c:pt>
                <c:pt idx="24336">
                  <c:v>0.77200000000000002</c:v>
                </c:pt>
                <c:pt idx="24337">
                  <c:v>0.77100000000000002</c:v>
                </c:pt>
                <c:pt idx="24338">
                  <c:v>0.77100000000000002</c:v>
                </c:pt>
                <c:pt idx="24339">
                  <c:v>0.77100000000000002</c:v>
                </c:pt>
                <c:pt idx="24340">
                  <c:v>0.77100000000000002</c:v>
                </c:pt>
                <c:pt idx="24341">
                  <c:v>0.77100000000000002</c:v>
                </c:pt>
                <c:pt idx="24342">
                  <c:v>0.77100000000000002</c:v>
                </c:pt>
                <c:pt idx="24343">
                  <c:v>0.77100000000000002</c:v>
                </c:pt>
                <c:pt idx="24344">
                  <c:v>0.77100000000000002</c:v>
                </c:pt>
                <c:pt idx="24345">
                  <c:v>0.77100000000000002</c:v>
                </c:pt>
                <c:pt idx="24346">
                  <c:v>0.77100000000000002</c:v>
                </c:pt>
                <c:pt idx="24347">
                  <c:v>0.77100000000000002</c:v>
                </c:pt>
                <c:pt idx="24348">
                  <c:v>0.77100000000000002</c:v>
                </c:pt>
                <c:pt idx="24349">
                  <c:v>0.77100000000000002</c:v>
                </c:pt>
                <c:pt idx="24350">
                  <c:v>0.77100000000000002</c:v>
                </c:pt>
                <c:pt idx="24351">
                  <c:v>0.77100000000000002</c:v>
                </c:pt>
                <c:pt idx="24352">
                  <c:v>0.77100000000000002</c:v>
                </c:pt>
                <c:pt idx="24353">
                  <c:v>0.77100000000000002</c:v>
                </c:pt>
                <c:pt idx="24354">
                  <c:v>0.77100000000000002</c:v>
                </c:pt>
                <c:pt idx="24355">
                  <c:v>0.77100000000000002</c:v>
                </c:pt>
                <c:pt idx="24356">
                  <c:v>0.77100000000000002</c:v>
                </c:pt>
                <c:pt idx="24357">
                  <c:v>0.77100000000000002</c:v>
                </c:pt>
                <c:pt idx="24358">
                  <c:v>0.77100000000000002</c:v>
                </c:pt>
                <c:pt idx="24359">
                  <c:v>0.77</c:v>
                </c:pt>
                <c:pt idx="24360">
                  <c:v>0.77</c:v>
                </c:pt>
                <c:pt idx="24361">
                  <c:v>0.77</c:v>
                </c:pt>
                <c:pt idx="24362">
                  <c:v>0.77</c:v>
                </c:pt>
                <c:pt idx="24363">
                  <c:v>0.77</c:v>
                </c:pt>
                <c:pt idx="24364">
                  <c:v>0.77</c:v>
                </c:pt>
                <c:pt idx="24365">
                  <c:v>0.77</c:v>
                </c:pt>
                <c:pt idx="24366">
                  <c:v>0.77</c:v>
                </c:pt>
                <c:pt idx="24367">
                  <c:v>0.77</c:v>
                </c:pt>
                <c:pt idx="24368">
                  <c:v>0.77</c:v>
                </c:pt>
                <c:pt idx="24369">
                  <c:v>0.77</c:v>
                </c:pt>
                <c:pt idx="24370">
                  <c:v>0.77</c:v>
                </c:pt>
                <c:pt idx="24371">
                  <c:v>0.77</c:v>
                </c:pt>
                <c:pt idx="24372">
                  <c:v>0.77</c:v>
                </c:pt>
                <c:pt idx="24373">
                  <c:v>0.77</c:v>
                </c:pt>
                <c:pt idx="24374">
                  <c:v>0.77</c:v>
                </c:pt>
                <c:pt idx="24375">
                  <c:v>0.77</c:v>
                </c:pt>
                <c:pt idx="24376">
                  <c:v>0.77</c:v>
                </c:pt>
                <c:pt idx="24377">
                  <c:v>0.77</c:v>
                </c:pt>
                <c:pt idx="24378">
                  <c:v>0.77</c:v>
                </c:pt>
                <c:pt idx="24379">
                  <c:v>0.77</c:v>
                </c:pt>
                <c:pt idx="24380">
                  <c:v>0.77</c:v>
                </c:pt>
                <c:pt idx="24381">
                  <c:v>0.77</c:v>
                </c:pt>
                <c:pt idx="24382">
                  <c:v>0.77</c:v>
                </c:pt>
                <c:pt idx="24383">
                  <c:v>0.76900000000000002</c:v>
                </c:pt>
                <c:pt idx="24384">
                  <c:v>0.76900000000000002</c:v>
                </c:pt>
                <c:pt idx="24385">
                  <c:v>0.76900000000000002</c:v>
                </c:pt>
                <c:pt idx="24386">
                  <c:v>0.76900000000000002</c:v>
                </c:pt>
                <c:pt idx="24387">
                  <c:v>0.76900000000000002</c:v>
                </c:pt>
                <c:pt idx="24388">
                  <c:v>0.76900000000000002</c:v>
                </c:pt>
                <c:pt idx="24389">
                  <c:v>0.76900000000000002</c:v>
                </c:pt>
                <c:pt idx="24390">
                  <c:v>0.76900000000000002</c:v>
                </c:pt>
                <c:pt idx="24391">
                  <c:v>0.76900000000000002</c:v>
                </c:pt>
                <c:pt idx="24392">
                  <c:v>0.76900000000000002</c:v>
                </c:pt>
                <c:pt idx="24393">
                  <c:v>0.76900000000000002</c:v>
                </c:pt>
                <c:pt idx="24394">
                  <c:v>0.76900000000000002</c:v>
                </c:pt>
                <c:pt idx="24395">
                  <c:v>0.76900000000000002</c:v>
                </c:pt>
                <c:pt idx="24396">
                  <c:v>0.76900000000000002</c:v>
                </c:pt>
                <c:pt idx="24397">
                  <c:v>0.76900000000000002</c:v>
                </c:pt>
                <c:pt idx="24398">
                  <c:v>0.76900000000000002</c:v>
                </c:pt>
                <c:pt idx="24399">
                  <c:v>0.76900000000000002</c:v>
                </c:pt>
                <c:pt idx="24400">
                  <c:v>0.76900000000000002</c:v>
                </c:pt>
                <c:pt idx="24401">
                  <c:v>0.76900000000000002</c:v>
                </c:pt>
                <c:pt idx="24402">
                  <c:v>0.76900000000000002</c:v>
                </c:pt>
                <c:pt idx="24403">
                  <c:v>0.76900000000000002</c:v>
                </c:pt>
                <c:pt idx="24404">
                  <c:v>0.76900000000000002</c:v>
                </c:pt>
                <c:pt idx="24405">
                  <c:v>0.76900000000000002</c:v>
                </c:pt>
                <c:pt idx="24406">
                  <c:v>0.76900000000000002</c:v>
                </c:pt>
                <c:pt idx="24407">
                  <c:v>0.76900000000000002</c:v>
                </c:pt>
                <c:pt idx="24408">
                  <c:v>0.76800000000000002</c:v>
                </c:pt>
                <c:pt idx="24409">
                  <c:v>0.76800000000000002</c:v>
                </c:pt>
                <c:pt idx="24410">
                  <c:v>0.76800000000000002</c:v>
                </c:pt>
                <c:pt idx="24411">
                  <c:v>0.76800000000000002</c:v>
                </c:pt>
                <c:pt idx="24412">
                  <c:v>0.76800000000000002</c:v>
                </c:pt>
                <c:pt idx="24413">
                  <c:v>0.76800000000000002</c:v>
                </c:pt>
                <c:pt idx="24414">
                  <c:v>0.76800000000000002</c:v>
                </c:pt>
                <c:pt idx="24415">
                  <c:v>0.76800000000000002</c:v>
                </c:pt>
                <c:pt idx="24416">
                  <c:v>0.76800000000000002</c:v>
                </c:pt>
                <c:pt idx="24417">
                  <c:v>0.76800000000000002</c:v>
                </c:pt>
                <c:pt idx="24418">
                  <c:v>0.76800000000000002</c:v>
                </c:pt>
                <c:pt idx="24419">
                  <c:v>0.76800000000000002</c:v>
                </c:pt>
                <c:pt idx="24420">
                  <c:v>0.76800000000000002</c:v>
                </c:pt>
                <c:pt idx="24421">
                  <c:v>0.76800000000000002</c:v>
                </c:pt>
                <c:pt idx="24422">
                  <c:v>0.76800000000000002</c:v>
                </c:pt>
                <c:pt idx="24423">
                  <c:v>0.76800000000000002</c:v>
                </c:pt>
                <c:pt idx="24424">
                  <c:v>0.76800000000000002</c:v>
                </c:pt>
                <c:pt idx="24425">
                  <c:v>0.76800000000000002</c:v>
                </c:pt>
                <c:pt idx="24426">
                  <c:v>0.76800000000000002</c:v>
                </c:pt>
                <c:pt idx="24427">
                  <c:v>0.76800000000000002</c:v>
                </c:pt>
                <c:pt idx="24428">
                  <c:v>0.76800000000000002</c:v>
                </c:pt>
                <c:pt idx="24429">
                  <c:v>0.76800000000000002</c:v>
                </c:pt>
                <c:pt idx="24430">
                  <c:v>0.76700000000000002</c:v>
                </c:pt>
                <c:pt idx="24431">
                  <c:v>0.76700000000000002</c:v>
                </c:pt>
                <c:pt idx="24432">
                  <c:v>0.76700000000000002</c:v>
                </c:pt>
                <c:pt idx="24433">
                  <c:v>0.76700000000000002</c:v>
                </c:pt>
                <c:pt idx="24434">
                  <c:v>0.76700000000000002</c:v>
                </c:pt>
                <c:pt idx="24435">
                  <c:v>0.76700000000000002</c:v>
                </c:pt>
                <c:pt idx="24436">
                  <c:v>0.76700000000000002</c:v>
                </c:pt>
                <c:pt idx="24437">
                  <c:v>0.76700000000000002</c:v>
                </c:pt>
                <c:pt idx="24438">
                  <c:v>0.76700000000000002</c:v>
                </c:pt>
                <c:pt idx="24439">
                  <c:v>0.76700000000000002</c:v>
                </c:pt>
                <c:pt idx="24440">
                  <c:v>0.76700000000000002</c:v>
                </c:pt>
                <c:pt idx="24441">
                  <c:v>0.76700000000000002</c:v>
                </c:pt>
                <c:pt idx="24442">
                  <c:v>0.76700000000000002</c:v>
                </c:pt>
                <c:pt idx="24443">
                  <c:v>0.76700000000000002</c:v>
                </c:pt>
                <c:pt idx="24444">
                  <c:v>0.76700000000000002</c:v>
                </c:pt>
                <c:pt idx="24445">
                  <c:v>0.76700000000000002</c:v>
                </c:pt>
                <c:pt idx="24446">
                  <c:v>0.76700000000000002</c:v>
                </c:pt>
                <c:pt idx="24447">
                  <c:v>0.76700000000000002</c:v>
                </c:pt>
                <c:pt idx="24448">
                  <c:v>0.76700000000000002</c:v>
                </c:pt>
                <c:pt idx="24449">
                  <c:v>0.76700000000000002</c:v>
                </c:pt>
                <c:pt idx="24450">
                  <c:v>0.76700000000000002</c:v>
                </c:pt>
                <c:pt idx="24451">
                  <c:v>0.76700000000000002</c:v>
                </c:pt>
                <c:pt idx="24452">
                  <c:v>0.76700000000000002</c:v>
                </c:pt>
                <c:pt idx="24453">
                  <c:v>0.76700000000000002</c:v>
                </c:pt>
                <c:pt idx="24454">
                  <c:v>0.76600000000000001</c:v>
                </c:pt>
                <c:pt idx="24455">
                  <c:v>0.76600000000000001</c:v>
                </c:pt>
                <c:pt idx="24456">
                  <c:v>0.76600000000000001</c:v>
                </c:pt>
                <c:pt idx="24457">
                  <c:v>0.76600000000000001</c:v>
                </c:pt>
                <c:pt idx="24458">
                  <c:v>0.76600000000000001</c:v>
                </c:pt>
                <c:pt idx="24459">
                  <c:v>0.76600000000000001</c:v>
                </c:pt>
                <c:pt idx="24460">
                  <c:v>0.76600000000000001</c:v>
                </c:pt>
                <c:pt idx="24461">
                  <c:v>0.76600000000000001</c:v>
                </c:pt>
                <c:pt idx="24462">
                  <c:v>0.76600000000000001</c:v>
                </c:pt>
                <c:pt idx="24463">
                  <c:v>0.76600000000000001</c:v>
                </c:pt>
                <c:pt idx="24464">
                  <c:v>0.76600000000000001</c:v>
                </c:pt>
                <c:pt idx="24465">
                  <c:v>0.76600000000000001</c:v>
                </c:pt>
                <c:pt idx="24466">
                  <c:v>0.76600000000000001</c:v>
                </c:pt>
                <c:pt idx="24467">
                  <c:v>0.76600000000000001</c:v>
                </c:pt>
                <c:pt idx="24468">
                  <c:v>0.76600000000000001</c:v>
                </c:pt>
                <c:pt idx="24469">
                  <c:v>0.76600000000000001</c:v>
                </c:pt>
                <c:pt idx="24470">
                  <c:v>0.76600000000000001</c:v>
                </c:pt>
                <c:pt idx="24471">
                  <c:v>0.76600000000000001</c:v>
                </c:pt>
                <c:pt idx="24472">
                  <c:v>0.76600000000000001</c:v>
                </c:pt>
                <c:pt idx="24473">
                  <c:v>0.76600000000000001</c:v>
                </c:pt>
                <c:pt idx="24474">
                  <c:v>0.76600000000000001</c:v>
                </c:pt>
                <c:pt idx="24475">
                  <c:v>0.76600000000000001</c:v>
                </c:pt>
                <c:pt idx="24476">
                  <c:v>0.76600000000000001</c:v>
                </c:pt>
                <c:pt idx="24477">
                  <c:v>0.76600000000000001</c:v>
                </c:pt>
                <c:pt idx="24478">
                  <c:v>0.76600000000000001</c:v>
                </c:pt>
                <c:pt idx="24479">
                  <c:v>0.76600000000000001</c:v>
                </c:pt>
                <c:pt idx="24480">
                  <c:v>0.76600000000000001</c:v>
                </c:pt>
                <c:pt idx="24481">
                  <c:v>0.76500000000000001</c:v>
                </c:pt>
                <c:pt idx="24482">
                  <c:v>0.76500000000000001</c:v>
                </c:pt>
                <c:pt idx="24483">
                  <c:v>0.76500000000000001</c:v>
                </c:pt>
                <c:pt idx="24484">
                  <c:v>0.76500000000000001</c:v>
                </c:pt>
                <c:pt idx="24485">
                  <c:v>0.76500000000000001</c:v>
                </c:pt>
                <c:pt idx="24486">
                  <c:v>0.76500000000000001</c:v>
                </c:pt>
                <c:pt idx="24487">
                  <c:v>0.76500000000000001</c:v>
                </c:pt>
                <c:pt idx="24488">
                  <c:v>0.76500000000000001</c:v>
                </c:pt>
                <c:pt idx="24489">
                  <c:v>0.76500000000000001</c:v>
                </c:pt>
                <c:pt idx="24490">
                  <c:v>0.76500000000000001</c:v>
                </c:pt>
                <c:pt idx="24491">
                  <c:v>0.76500000000000001</c:v>
                </c:pt>
                <c:pt idx="24492">
                  <c:v>0.76500000000000001</c:v>
                </c:pt>
                <c:pt idx="24493">
                  <c:v>0.76500000000000001</c:v>
                </c:pt>
                <c:pt idx="24494">
                  <c:v>0.76500000000000001</c:v>
                </c:pt>
                <c:pt idx="24495">
                  <c:v>0.76500000000000001</c:v>
                </c:pt>
                <c:pt idx="24496">
                  <c:v>0.76500000000000001</c:v>
                </c:pt>
                <c:pt idx="24497">
                  <c:v>0.76500000000000001</c:v>
                </c:pt>
                <c:pt idx="24498">
                  <c:v>0.76500000000000001</c:v>
                </c:pt>
                <c:pt idx="24499">
                  <c:v>0.76500000000000001</c:v>
                </c:pt>
                <c:pt idx="24500">
                  <c:v>0.76500000000000001</c:v>
                </c:pt>
                <c:pt idx="24501">
                  <c:v>0.76500000000000001</c:v>
                </c:pt>
                <c:pt idx="24502">
                  <c:v>0.76500000000000001</c:v>
                </c:pt>
                <c:pt idx="24503">
                  <c:v>0.76500000000000001</c:v>
                </c:pt>
                <c:pt idx="24504">
                  <c:v>0.76500000000000001</c:v>
                </c:pt>
                <c:pt idx="24505">
                  <c:v>0.76400000000000001</c:v>
                </c:pt>
                <c:pt idx="24506">
                  <c:v>0.76400000000000001</c:v>
                </c:pt>
                <c:pt idx="24507">
                  <c:v>0.76400000000000001</c:v>
                </c:pt>
                <c:pt idx="24508">
                  <c:v>0.76400000000000001</c:v>
                </c:pt>
                <c:pt idx="24509">
                  <c:v>0.76400000000000001</c:v>
                </c:pt>
                <c:pt idx="24510">
                  <c:v>0.76400000000000001</c:v>
                </c:pt>
                <c:pt idx="24511">
                  <c:v>0.76400000000000001</c:v>
                </c:pt>
                <c:pt idx="24512">
                  <c:v>0.76400000000000001</c:v>
                </c:pt>
                <c:pt idx="24513">
                  <c:v>0.76400000000000001</c:v>
                </c:pt>
                <c:pt idx="24514">
                  <c:v>0.76400000000000001</c:v>
                </c:pt>
                <c:pt idx="24515">
                  <c:v>0.76400000000000001</c:v>
                </c:pt>
                <c:pt idx="24516">
                  <c:v>0.76400000000000001</c:v>
                </c:pt>
                <c:pt idx="24517">
                  <c:v>0.76400000000000001</c:v>
                </c:pt>
                <c:pt idx="24518">
                  <c:v>0.76400000000000001</c:v>
                </c:pt>
                <c:pt idx="24519">
                  <c:v>0.76400000000000001</c:v>
                </c:pt>
                <c:pt idx="24520">
                  <c:v>0.76400000000000001</c:v>
                </c:pt>
                <c:pt idx="24521">
                  <c:v>0.76400000000000001</c:v>
                </c:pt>
                <c:pt idx="24522">
                  <c:v>0.76400000000000001</c:v>
                </c:pt>
                <c:pt idx="24523">
                  <c:v>0.76400000000000001</c:v>
                </c:pt>
                <c:pt idx="24524">
                  <c:v>0.76400000000000001</c:v>
                </c:pt>
                <c:pt idx="24525">
                  <c:v>0.76400000000000001</c:v>
                </c:pt>
                <c:pt idx="24526">
                  <c:v>0.76300000000000001</c:v>
                </c:pt>
                <c:pt idx="24527">
                  <c:v>0.76300000000000001</c:v>
                </c:pt>
                <c:pt idx="24528">
                  <c:v>0.76300000000000001</c:v>
                </c:pt>
                <c:pt idx="24529">
                  <c:v>0.76300000000000001</c:v>
                </c:pt>
                <c:pt idx="24530">
                  <c:v>0.76300000000000001</c:v>
                </c:pt>
                <c:pt idx="24531">
                  <c:v>0.76300000000000001</c:v>
                </c:pt>
                <c:pt idx="24532">
                  <c:v>0.76300000000000001</c:v>
                </c:pt>
                <c:pt idx="24533">
                  <c:v>0.76300000000000001</c:v>
                </c:pt>
                <c:pt idx="24534">
                  <c:v>0.76300000000000001</c:v>
                </c:pt>
                <c:pt idx="24535">
                  <c:v>0.76300000000000001</c:v>
                </c:pt>
                <c:pt idx="24536">
                  <c:v>0.76300000000000001</c:v>
                </c:pt>
                <c:pt idx="24537">
                  <c:v>0.76300000000000001</c:v>
                </c:pt>
                <c:pt idx="24538">
                  <c:v>0.76300000000000001</c:v>
                </c:pt>
                <c:pt idx="24539">
                  <c:v>0.76300000000000001</c:v>
                </c:pt>
                <c:pt idx="24540">
                  <c:v>0.76300000000000001</c:v>
                </c:pt>
                <c:pt idx="24541">
                  <c:v>0.76300000000000001</c:v>
                </c:pt>
                <c:pt idx="24542">
                  <c:v>0.76300000000000001</c:v>
                </c:pt>
                <c:pt idx="24543">
                  <c:v>0.76300000000000001</c:v>
                </c:pt>
                <c:pt idx="24544">
                  <c:v>0.76300000000000001</c:v>
                </c:pt>
                <c:pt idx="24545">
                  <c:v>0.76300000000000001</c:v>
                </c:pt>
                <c:pt idx="24546">
                  <c:v>0.76300000000000001</c:v>
                </c:pt>
                <c:pt idx="24547">
                  <c:v>0.76300000000000001</c:v>
                </c:pt>
                <c:pt idx="24548">
                  <c:v>0.76300000000000001</c:v>
                </c:pt>
                <c:pt idx="24549">
                  <c:v>0.76300000000000001</c:v>
                </c:pt>
                <c:pt idx="24550">
                  <c:v>0.76300000000000001</c:v>
                </c:pt>
                <c:pt idx="24551">
                  <c:v>0.76200000000000001</c:v>
                </c:pt>
                <c:pt idx="24552">
                  <c:v>0.76200000000000001</c:v>
                </c:pt>
                <c:pt idx="24553">
                  <c:v>0.76200000000000001</c:v>
                </c:pt>
                <c:pt idx="24554">
                  <c:v>0.76200000000000001</c:v>
                </c:pt>
                <c:pt idx="24555">
                  <c:v>0.76200000000000001</c:v>
                </c:pt>
                <c:pt idx="24556">
                  <c:v>0.76200000000000001</c:v>
                </c:pt>
                <c:pt idx="24557">
                  <c:v>0.76200000000000001</c:v>
                </c:pt>
                <c:pt idx="24558">
                  <c:v>0.76200000000000001</c:v>
                </c:pt>
                <c:pt idx="24559">
                  <c:v>0.76200000000000001</c:v>
                </c:pt>
                <c:pt idx="24560">
                  <c:v>0.76200000000000001</c:v>
                </c:pt>
                <c:pt idx="24561">
                  <c:v>0.76200000000000001</c:v>
                </c:pt>
                <c:pt idx="24562">
                  <c:v>0.76200000000000001</c:v>
                </c:pt>
                <c:pt idx="24563">
                  <c:v>0.76200000000000001</c:v>
                </c:pt>
                <c:pt idx="24564">
                  <c:v>0.76200000000000001</c:v>
                </c:pt>
                <c:pt idx="24565">
                  <c:v>0.76200000000000001</c:v>
                </c:pt>
                <c:pt idx="24566">
                  <c:v>0.76200000000000001</c:v>
                </c:pt>
                <c:pt idx="24567">
                  <c:v>0.76200000000000001</c:v>
                </c:pt>
                <c:pt idx="24568">
                  <c:v>0.76200000000000001</c:v>
                </c:pt>
                <c:pt idx="24569">
                  <c:v>0.76200000000000001</c:v>
                </c:pt>
                <c:pt idx="24570">
                  <c:v>0.76200000000000001</c:v>
                </c:pt>
                <c:pt idx="24571">
                  <c:v>0.76200000000000001</c:v>
                </c:pt>
                <c:pt idx="24572">
                  <c:v>0.76200000000000001</c:v>
                </c:pt>
                <c:pt idx="24573">
                  <c:v>0.76100000000000001</c:v>
                </c:pt>
                <c:pt idx="24574">
                  <c:v>0.76100000000000001</c:v>
                </c:pt>
                <c:pt idx="24575">
                  <c:v>0.76100000000000001</c:v>
                </c:pt>
                <c:pt idx="24576">
                  <c:v>0.76100000000000001</c:v>
                </c:pt>
                <c:pt idx="24577">
                  <c:v>0.76100000000000001</c:v>
                </c:pt>
                <c:pt idx="24578">
                  <c:v>0.76100000000000001</c:v>
                </c:pt>
                <c:pt idx="24579">
                  <c:v>0.76100000000000001</c:v>
                </c:pt>
                <c:pt idx="24580">
                  <c:v>0.76100000000000001</c:v>
                </c:pt>
                <c:pt idx="24581">
                  <c:v>0.76100000000000001</c:v>
                </c:pt>
                <c:pt idx="24582">
                  <c:v>0.76100000000000001</c:v>
                </c:pt>
                <c:pt idx="24583">
                  <c:v>0.76100000000000001</c:v>
                </c:pt>
                <c:pt idx="24584">
                  <c:v>0.76100000000000001</c:v>
                </c:pt>
                <c:pt idx="24585">
                  <c:v>0.76100000000000001</c:v>
                </c:pt>
                <c:pt idx="24586">
                  <c:v>0.76100000000000001</c:v>
                </c:pt>
                <c:pt idx="24587">
                  <c:v>0.76100000000000001</c:v>
                </c:pt>
                <c:pt idx="24588">
                  <c:v>0.76100000000000001</c:v>
                </c:pt>
                <c:pt idx="24589">
                  <c:v>0.76100000000000001</c:v>
                </c:pt>
                <c:pt idx="24590">
                  <c:v>0.76100000000000001</c:v>
                </c:pt>
                <c:pt idx="24591">
                  <c:v>0.76100000000000001</c:v>
                </c:pt>
                <c:pt idx="24592">
                  <c:v>0.76100000000000001</c:v>
                </c:pt>
                <c:pt idx="24593">
                  <c:v>0.76100000000000001</c:v>
                </c:pt>
                <c:pt idx="24594">
                  <c:v>0.76100000000000001</c:v>
                </c:pt>
                <c:pt idx="24595">
                  <c:v>0.76</c:v>
                </c:pt>
                <c:pt idx="24596">
                  <c:v>0.76</c:v>
                </c:pt>
                <c:pt idx="24597">
                  <c:v>0.76</c:v>
                </c:pt>
                <c:pt idx="24598">
                  <c:v>0.76</c:v>
                </c:pt>
                <c:pt idx="24599">
                  <c:v>0.76</c:v>
                </c:pt>
                <c:pt idx="24600">
                  <c:v>0.76</c:v>
                </c:pt>
                <c:pt idx="24601">
                  <c:v>0.76</c:v>
                </c:pt>
                <c:pt idx="24602">
                  <c:v>0.76</c:v>
                </c:pt>
                <c:pt idx="24603">
                  <c:v>0.76</c:v>
                </c:pt>
                <c:pt idx="24604">
                  <c:v>0.76</c:v>
                </c:pt>
                <c:pt idx="24605">
                  <c:v>0.76</c:v>
                </c:pt>
                <c:pt idx="24606">
                  <c:v>0.76</c:v>
                </c:pt>
                <c:pt idx="24607">
                  <c:v>0.76</c:v>
                </c:pt>
                <c:pt idx="24608">
                  <c:v>0.76</c:v>
                </c:pt>
                <c:pt idx="24609">
                  <c:v>0.76</c:v>
                </c:pt>
                <c:pt idx="24610">
                  <c:v>0.76</c:v>
                </c:pt>
                <c:pt idx="24611">
                  <c:v>0.76</c:v>
                </c:pt>
                <c:pt idx="24612">
                  <c:v>0.76</c:v>
                </c:pt>
                <c:pt idx="24613">
                  <c:v>0.76</c:v>
                </c:pt>
                <c:pt idx="24614">
                  <c:v>0.76</c:v>
                </c:pt>
                <c:pt idx="24615">
                  <c:v>0.76</c:v>
                </c:pt>
                <c:pt idx="24616">
                  <c:v>0.76</c:v>
                </c:pt>
                <c:pt idx="24617">
                  <c:v>0.75900000000000001</c:v>
                </c:pt>
                <c:pt idx="24618">
                  <c:v>0.75900000000000001</c:v>
                </c:pt>
                <c:pt idx="24619">
                  <c:v>0.75900000000000001</c:v>
                </c:pt>
                <c:pt idx="24620">
                  <c:v>0.75900000000000001</c:v>
                </c:pt>
                <c:pt idx="24621">
                  <c:v>0.75900000000000001</c:v>
                </c:pt>
                <c:pt idx="24622">
                  <c:v>0.75900000000000001</c:v>
                </c:pt>
                <c:pt idx="24623">
                  <c:v>0.75900000000000001</c:v>
                </c:pt>
                <c:pt idx="24624">
                  <c:v>0.75900000000000001</c:v>
                </c:pt>
                <c:pt idx="24625">
                  <c:v>0.75900000000000001</c:v>
                </c:pt>
                <c:pt idx="24626">
                  <c:v>0.75900000000000001</c:v>
                </c:pt>
                <c:pt idx="24627">
                  <c:v>0.75900000000000001</c:v>
                </c:pt>
                <c:pt idx="24628">
                  <c:v>0.75900000000000001</c:v>
                </c:pt>
                <c:pt idx="24629">
                  <c:v>0.75900000000000001</c:v>
                </c:pt>
                <c:pt idx="24630">
                  <c:v>0.75900000000000001</c:v>
                </c:pt>
                <c:pt idx="24631">
                  <c:v>0.75900000000000001</c:v>
                </c:pt>
                <c:pt idx="24632">
                  <c:v>0.75900000000000001</c:v>
                </c:pt>
                <c:pt idx="24633">
                  <c:v>0.75900000000000001</c:v>
                </c:pt>
                <c:pt idx="24634">
                  <c:v>0.75900000000000001</c:v>
                </c:pt>
                <c:pt idx="24635">
                  <c:v>0.75900000000000001</c:v>
                </c:pt>
                <c:pt idx="24636">
                  <c:v>0.75900000000000001</c:v>
                </c:pt>
                <c:pt idx="24637">
                  <c:v>0.75900000000000001</c:v>
                </c:pt>
                <c:pt idx="24638">
                  <c:v>0.75900000000000001</c:v>
                </c:pt>
                <c:pt idx="24639">
                  <c:v>0.75800000000000001</c:v>
                </c:pt>
                <c:pt idx="24640">
                  <c:v>0.75800000000000001</c:v>
                </c:pt>
                <c:pt idx="24641">
                  <c:v>0.75800000000000001</c:v>
                </c:pt>
                <c:pt idx="24642">
                  <c:v>0.75800000000000001</c:v>
                </c:pt>
                <c:pt idx="24643">
                  <c:v>0.75800000000000001</c:v>
                </c:pt>
                <c:pt idx="24644">
                  <c:v>0.75800000000000001</c:v>
                </c:pt>
                <c:pt idx="24645">
                  <c:v>0.75800000000000001</c:v>
                </c:pt>
                <c:pt idx="24646">
                  <c:v>0.75800000000000001</c:v>
                </c:pt>
                <c:pt idx="24647">
                  <c:v>0.75800000000000001</c:v>
                </c:pt>
                <c:pt idx="24648">
                  <c:v>0.75800000000000001</c:v>
                </c:pt>
                <c:pt idx="24649">
                  <c:v>0.75800000000000001</c:v>
                </c:pt>
                <c:pt idx="24650">
                  <c:v>0.75800000000000001</c:v>
                </c:pt>
                <c:pt idx="24651">
                  <c:v>0.75800000000000001</c:v>
                </c:pt>
                <c:pt idx="24652">
                  <c:v>0.75800000000000001</c:v>
                </c:pt>
                <c:pt idx="24653">
                  <c:v>0.75800000000000001</c:v>
                </c:pt>
                <c:pt idx="24654">
                  <c:v>0.75800000000000001</c:v>
                </c:pt>
                <c:pt idx="24655">
                  <c:v>0.75800000000000001</c:v>
                </c:pt>
                <c:pt idx="24656">
                  <c:v>0.75800000000000001</c:v>
                </c:pt>
                <c:pt idx="24657">
                  <c:v>0.75800000000000001</c:v>
                </c:pt>
                <c:pt idx="24658">
                  <c:v>0.75800000000000001</c:v>
                </c:pt>
                <c:pt idx="24659">
                  <c:v>0.75800000000000001</c:v>
                </c:pt>
                <c:pt idx="24660">
                  <c:v>0.75700000000000001</c:v>
                </c:pt>
                <c:pt idx="24661">
                  <c:v>0.75700000000000001</c:v>
                </c:pt>
                <c:pt idx="24662">
                  <c:v>0.75700000000000001</c:v>
                </c:pt>
                <c:pt idx="24663">
                  <c:v>0.75700000000000001</c:v>
                </c:pt>
                <c:pt idx="24664">
                  <c:v>0.75700000000000001</c:v>
                </c:pt>
                <c:pt idx="24665">
                  <c:v>0.75700000000000001</c:v>
                </c:pt>
                <c:pt idx="24666">
                  <c:v>0.75700000000000001</c:v>
                </c:pt>
                <c:pt idx="24667">
                  <c:v>0.75700000000000001</c:v>
                </c:pt>
                <c:pt idx="24668">
                  <c:v>0.75700000000000001</c:v>
                </c:pt>
                <c:pt idx="24669">
                  <c:v>0.75700000000000001</c:v>
                </c:pt>
                <c:pt idx="24670">
                  <c:v>0.75700000000000001</c:v>
                </c:pt>
                <c:pt idx="24671">
                  <c:v>0.75700000000000001</c:v>
                </c:pt>
                <c:pt idx="24672">
                  <c:v>0.75700000000000001</c:v>
                </c:pt>
                <c:pt idx="24673">
                  <c:v>0.75700000000000001</c:v>
                </c:pt>
                <c:pt idx="24674">
                  <c:v>0.75700000000000001</c:v>
                </c:pt>
                <c:pt idx="24675">
                  <c:v>0.75700000000000001</c:v>
                </c:pt>
                <c:pt idx="24676">
                  <c:v>0.75700000000000001</c:v>
                </c:pt>
                <c:pt idx="24677">
                  <c:v>0.75700000000000001</c:v>
                </c:pt>
                <c:pt idx="24678">
                  <c:v>0.75700000000000001</c:v>
                </c:pt>
                <c:pt idx="24679">
                  <c:v>0.75700000000000001</c:v>
                </c:pt>
                <c:pt idx="24680">
                  <c:v>0.75700000000000001</c:v>
                </c:pt>
                <c:pt idx="24681">
                  <c:v>0.75700000000000001</c:v>
                </c:pt>
                <c:pt idx="24682">
                  <c:v>0.75600000000000001</c:v>
                </c:pt>
                <c:pt idx="24683">
                  <c:v>0.75600000000000001</c:v>
                </c:pt>
                <c:pt idx="24684">
                  <c:v>0.75600000000000001</c:v>
                </c:pt>
                <c:pt idx="24685">
                  <c:v>0.75600000000000001</c:v>
                </c:pt>
                <c:pt idx="24686">
                  <c:v>0.75600000000000001</c:v>
                </c:pt>
                <c:pt idx="24687">
                  <c:v>0.75600000000000001</c:v>
                </c:pt>
                <c:pt idx="24688">
                  <c:v>0.75600000000000001</c:v>
                </c:pt>
                <c:pt idx="24689">
                  <c:v>0.75600000000000001</c:v>
                </c:pt>
                <c:pt idx="24690">
                  <c:v>0.75600000000000001</c:v>
                </c:pt>
                <c:pt idx="24691">
                  <c:v>0.75600000000000001</c:v>
                </c:pt>
                <c:pt idx="24692">
                  <c:v>0.75600000000000001</c:v>
                </c:pt>
                <c:pt idx="24693">
                  <c:v>0.75600000000000001</c:v>
                </c:pt>
                <c:pt idx="24694">
                  <c:v>0.75600000000000001</c:v>
                </c:pt>
                <c:pt idx="24695">
                  <c:v>0.75600000000000001</c:v>
                </c:pt>
                <c:pt idx="24696">
                  <c:v>0.75600000000000001</c:v>
                </c:pt>
                <c:pt idx="24697">
                  <c:v>0.75600000000000001</c:v>
                </c:pt>
                <c:pt idx="24698">
                  <c:v>0.75600000000000001</c:v>
                </c:pt>
                <c:pt idx="24699">
                  <c:v>0.75600000000000001</c:v>
                </c:pt>
                <c:pt idx="24700">
                  <c:v>0.75600000000000001</c:v>
                </c:pt>
                <c:pt idx="24701">
                  <c:v>0.75600000000000001</c:v>
                </c:pt>
                <c:pt idx="24702">
                  <c:v>0.75600000000000001</c:v>
                </c:pt>
                <c:pt idx="24703">
                  <c:v>0.75600000000000001</c:v>
                </c:pt>
                <c:pt idx="24704">
                  <c:v>0.755</c:v>
                </c:pt>
                <c:pt idx="24705">
                  <c:v>0.755</c:v>
                </c:pt>
                <c:pt idx="24706">
                  <c:v>0.755</c:v>
                </c:pt>
                <c:pt idx="24707">
                  <c:v>0.755</c:v>
                </c:pt>
                <c:pt idx="24708">
                  <c:v>0.755</c:v>
                </c:pt>
                <c:pt idx="24709">
                  <c:v>0.755</c:v>
                </c:pt>
                <c:pt idx="24710">
                  <c:v>0.755</c:v>
                </c:pt>
                <c:pt idx="24711">
                  <c:v>0.755</c:v>
                </c:pt>
                <c:pt idx="24712">
                  <c:v>0.755</c:v>
                </c:pt>
                <c:pt idx="24713">
                  <c:v>0.755</c:v>
                </c:pt>
                <c:pt idx="24714">
                  <c:v>0.755</c:v>
                </c:pt>
                <c:pt idx="24715">
                  <c:v>0.755</c:v>
                </c:pt>
                <c:pt idx="24716">
                  <c:v>0.755</c:v>
                </c:pt>
                <c:pt idx="24717">
                  <c:v>0.755</c:v>
                </c:pt>
                <c:pt idx="24718">
                  <c:v>0.755</c:v>
                </c:pt>
                <c:pt idx="24719">
                  <c:v>0.755</c:v>
                </c:pt>
                <c:pt idx="24720">
                  <c:v>0.755</c:v>
                </c:pt>
                <c:pt idx="24721">
                  <c:v>0.755</c:v>
                </c:pt>
                <c:pt idx="24722">
                  <c:v>0.755</c:v>
                </c:pt>
                <c:pt idx="24723">
                  <c:v>0.755</c:v>
                </c:pt>
                <c:pt idx="24724">
                  <c:v>0.755</c:v>
                </c:pt>
                <c:pt idx="24725">
                  <c:v>0.754</c:v>
                </c:pt>
                <c:pt idx="24726">
                  <c:v>0.754</c:v>
                </c:pt>
                <c:pt idx="24727">
                  <c:v>0.754</c:v>
                </c:pt>
                <c:pt idx="24728">
                  <c:v>0.754</c:v>
                </c:pt>
                <c:pt idx="24729">
                  <c:v>0.754</c:v>
                </c:pt>
                <c:pt idx="24730">
                  <c:v>0.754</c:v>
                </c:pt>
                <c:pt idx="24731">
                  <c:v>0.754</c:v>
                </c:pt>
                <c:pt idx="24732">
                  <c:v>0.754</c:v>
                </c:pt>
                <c:pt idx="24733">
                  <c:v>0.754</c:v>
                </c:pt>
                <c:pt idx="24734">
                  <c:v>0.754</c:v>
                </c:pt>
                <c:pt idx="24735">
                  <c:v>0.754</c:v>
                </c:pt>
                <c:pt idx="24736">
                  <c:v>0.754</c:v>
                </c:pt>
                <c:pt idx="24737">
                  <c:v>0.754</c:v>
                </c:pt>
                <c:pt idx="24738">
                  <c:v>0.754</c:v>
                </c:pt>
                <c:pt idx="24739">
                  <c:v>0.754</c:v>
                </c:pt>
                <c:pt idx="24740">
                  <c:v>0.754</c:v>
                </c:pt>
                <c:pt idx="24741">
                  <c:v>0.754</c:v>
                </c:pt>
                <c:pt idx="24742">
                  <c:v>0.754</c:v>
                </c:pt>
                <c:pt idx="24743">
                  <c:v>0.754</c:v>
                </c:pt>
                <c:pt idx="24744">
                  <c:v>0.754</c:v>
                </c:pt>
                <c:pt idx="24745">
                  <c:v>0.754</c:v>
                </c:pt>
                <c:pt idx="24746">
                  <c:v>0.753</c:v>
                </c:pt>
                <c:pt idx="24747">
                  <c:v>0.753</c:v>
                </c:pt>
                <c:pt idx="24748">
                  <c:v>0.753</c:v>
                </c:pt>
                <c:pt idx="24749">
                  <c:v>0.753</c:v>
                </c:pt>
                <c:pt idx="24750">
                  <c:v>0.753</c:v>
                </c:pt>
                <c:pt idx="24751">
                  <c:v>0.753</c:v>
                </c:pt>
                <c:pt idx="24752">
                  <c:v>0.753</c:v>
                </c:pt>
                <c:pt idx="24753">
                  <c:v>0.753</c:v>
                </c:pt>
                <c:pt idx="24754">
                  <c:v>0.753</c:v>
                </c:pt>
                <c:pt idx="24755">
                  <c:v>0.753</c:v>
                </c:pt>
                <c:pt idx="24756">
                  <c:v>0.753</c:v>
                </c:pt>
                <c:pt idx="24757">
                  <c:v>0.753</c:v>
                </c:pt>
                <c:pt idx="24758">
                  <c:v>0.753</c:v>
                </c:pt>
                <c:pt idx="24759">
                  <c:v>0.753</c:v>
                </c:pt>
                <c:pt idx="24760">
                  <c:v>0.753</c:v>
                </c:pt>
                <c:pt idx="24761">
                  <c:v>0.753</c:v>
                </c:pt>
                <c:pt idx="24762">
                  <c:v>0.753</c:v>
                </c:pt>
                <c:pt idx="24763">
                  <c:v>0.753</c:v>
                </c:pt>
                <c:pt idx="24764">
                  <c:v>0.753</c:v>
                </c:pt>
                <c:pt idx="24765">
                  <c:v>0.753</c:v>
                </c:pt>
                <c:pt idx="24766">
                  <c:v>0.752</c:v>
                </c:pt>
                <c:pt idx="24767">
                  <c:v>0.752</c:v>
                </c:pt>
                <c:pt idx="24768">
                  <c:v>0.752</c:v>
                </c:pt>
                <c:pt idx="24769">
                  <c:v>0.752</c:v>
                </c:pt>
                <c:pt idx="24770">
                  <c:v>0.752</c:v>
                </c:pt>
                <c:pt idx="24771">
                  <c:v>0.752</c:v>
                </c:pt>
                <c:pt idx="24772">
                  <c:v>0.752</c:v>
                </c:pt>
                <c:pt idx="24773">
                  <c:v>0.752</c:v>
                </c:pt>
                <c:pt idx="24774">
                  <c:v>0.752</c:v>
                </c:pt>
                <c:pt idx="24775">
                  <c:v>0.752</c:v>
                </c:pt>
                <c:pt idx="24776">
                  <c:v>0.752</c:v>
                </c:pt>
                <c:pt idx="24777">
                  <c:v>0.752</c:v>
                </c:pt>
                <c:pt idx="24778">
                  <c:v>0.752</c:v>
                </c:pt>
                <c:pt idx="24779">
                  <c:v>0.752</c:v>
                </c:pt>
                <c:pt idx="24780">
                  <c:v>0.752</c:v>
                </c:pt>
                <c:pt idx="24781">
                  <c:v>0.752</c:v>
                </c:pt>
                <c:pt idx="24782">
                  <c:v>0.752</c:v>
                </c:pt>
                <c:pt idx="24783">
                  <c:v>0.752</c:v>
                </c:pt>
                <c:pt idx="24784">
                  <c:v>0.752</c:v>
                </c:pt>
                <c:pt idx="24785">
                  <c:v>0.752</c:v>
                </c:pt>
                <c:pt idx="24786">
                  <c:v>0.752</c:v>
                </c:pt>
                <c:pt idx="24787">
                  <c:v>0.751</c:v>
                </c:pt>
                <c:pt idx="24788">
                  <c:v>0.751</c:v>
                </c:pt>
                <c:pt idx="24789">
                  <c:v>0.751</c:v>
                </c:pt>
                <c:pt idx="24790">
                  <c:v>0.751</c:v>
                </c:pt>
                <c:pt idx="24791">
                  <c:v>0.751</c:v>
                </c:pt>
                <c:pt idx="24792">
                  <c:v>0.751</c:v>
                </c:pt>
                <c:pt idx="24793">
                  <c:v>0.751</c:v>
                </c:pt>
                <c:pt idx="24794">
                  <c:v>0.751</c:v>
                </c:pt>
                <c:pt idx="24795">
                  <c:v>0.751</c:v>
                </c:pt>
                <c:pt idx="24796">
                  <c:v>0.751</c:v>
                </c:pt>
                <c:pt idx="24797">
                  <c:v>0.751</c:v>
                </c:pt>
                <c:pt idx="24798">
                  <c:v>0.751</c:v>
                </c:pt>
                <c:pt idx="24799">
                  <c:v>0.751</c:v>
                </c:pt>
                <c:pt idx="24800">
                  <c:v>0.751</c:v>
                </c:pt>
                <c:pt idx="24801">
                  <c:v>0.751</c:v>
                </c:pt>
                <c:pt idx="24802">
                  <c:v>0.751</c:v>
                </c:pt>
                <c:pt idx="24803">
                  <c:v>0.751</c:v>
                </c:pt>
                <c:pt idx="24804">
                  <c:v>0.751</c:v>
                </c:pt>
                <c:pt idx="24805">
                  <c:v>0.751</c:v>
                </c:pt>
                <c:pt idx="24806">
                  <c:v>0.751</c:v>
                </c:pt>
                <c:pt idx="24807">
                  <c:v>0.751</c:v>
                </c:pt>
                <c:pt idx="24808">
                  <c:v>0.751</c:v>
                </c:pt>
                <c:pt idx="24809">
                  <c:v>0.751</c:v>
                </c:pt>
                <c:pt idx="24810">
                  <c:v>0.75</c:v>
                </c:pt>
                <c:pt idx="24811">
                  <c:v>0.75</c:v>
                </c:pt>
                <c:pt idx="24812">
                  <c:v>0.75</c:v>
                </c:pt>
                <c:pt idx="24813">
                  <c:v>0.75</c:v>
                </c:pt>
                <c:pt idx="24814">
                  <c:v>0.75</c:v>
                </c:pt>
                <c:pt idx="24815">
                  <c:v>0.75</c:v>
                </c:pt>
                <c:pt idx="24816">
                  <c:v>0.75</c:v>
                </c:pt>
                <c:pt idx="24817">
                  <c:v>0.75</c:v>
                </c:pt>
                <c:pt idx="24818">
                  <c:v>0.75</c:v>
                </c:pt>
                <c:pt idx="24819">
                  <c:v>0.75</c:v>
                </c:pt>
                <c:pt idx="24820">
                  <c:v>0.75</c:v>
                </c:pt>
                <c:pt idx="24821">
                  <c:v>0.75</c:v>
                </c:pt>
                <c:pt idx="24822">
                  <c:v>0.75</c:v>
                </c:pt>
                <c:pt idx="24823">
                  <c:v>0.75</c:v>
                </c:pt>
                <c:pt idx="24824">
                  <c:v>0.75</c:v>
                </c:pt>
                <c:pt idx="24825">
                  <c:v>0.75</c:v>
                </c:pt>
                <c:pt idx="24826">
                  <c:v>0.75</c:v>
                </c:pt>
                <c:pt idx="24827">
                  <c:v>0.75</c:v>
                </c:pt>
                <c:pt idx="24828">
                  <c:v>0.75</c:v>
                </c:pt>
                <c:pt idx="24829">
                  <c:v>0.75</c:v>
                </c:pt>
                <c:pt idx="24830">
                  <c:v>0.75</c:v>
                </c:pt>
                <c:pt idx="24831">
                  <c:v>0.75</c:v>
                </c:pt>
                <c:pt idx="24832">
                  <c:v>0.749</c:v>
                </c:pt>
                <c:pt idx="24833">
                  <c:v>0.749</c:v>
                </c:pt>
                <c:pt idx="24834">
                  <c:v>0.749</c:v>
                </c:pt>
                <c:pt idx="24835">
                  <c:v>0.749</c:v>
                </c:pt>
                <c:pt idx="24836">
                  <c:v>0.749</c:v>
                </c:pt>
                <c:pt idx="24837">
                  <c:v>0.749</c:v>
                </c:pt>
                <c:pt idx="24838">
                  <c:v>0.749</c:v>
                </c:pt>
                <c:pt idx="24839">
                  <c:v>0.749</c:v>
                </c:pt>
                <c:pt idx="24840">
                  <c:v>0.749</c:v>
                </c:pt>
                <c:pt idx="24841">
                  <c:v>0.749</c:v>
                </c:pt>
                <c:pt idx="24842">
                  <c:v>0.749</c:v>
                </c:pt>
                <c:pt idx="24843">
                  <c:v>0.749</c:v>
                </c:pt>
                <c:pt idx="24844">
                  <c:v>0.749</c:v>
                </c:pt>
                <c:pt idx="24845">
                  <c:v>0.749</c:v>
                </c:pt>
                <c:pt idx="24846">
                  <c:v>0.749</c:v>
                </c:pt>
                <c:pt idx="24847">
                  <c:v>0.749</c:v>
                </c:pt>
                <c:pt idx="24848">
                  <c:v>0.749</c:v>
                </c:pt>
                <c:pt idx="24849">
                  <c:v>0.749</c:v>
                </c:pt>
                <c:pt idx="24850">
                  <c:v>0.749</c:v>
                </c:pt>
                <c:pt idx="24851">
                  <c:v>0.749</c:v>
                </c:pt>
                <c:pt idx="24852">
                  <c:v>0.749</c:v>
                </c:pt>
                <c:pt idx="24853">
                  <c:v>0.749</c:v>
                </c:pt>
                <c:pt idx="24854">
                  <c:v>0.748</c:v>
                </c:pt>
                <c:pt idx="24855">
                  <c:v>0.748</c:v>
                </c:pt>
                <c:pt idx="24856">
                  <c:v>0.748</c:v>
                </c:pt>
                <c:pt idx="24857">
                  <c:v>0.748</c:v>
                </c:pt>
                <c:pt idx="24858">
                  <c:v>0.748</c:v>
                </c:pt>
                <c:pt idx="24859">
                  <c:v>0.748</c:v>
                </c:pt>
                <c:pt idx="24860">
                  <c:v>0.748</c:v>
                </c:pt>
                <c:pt idx="24861">
                  <c:v>0.748</c:v>
                </c:pt>
                <c:pt idx="24862">
                  <c:v>0.748</c:v>
                </c:pt>
                <c:pt idx="24863">
                  <c:v>0.748</c:v>
                </c:pt>
                <c:pt idx="24864">
                  <c:v>0.748</c:v>
                </c:pt>
                <c:pt idx="24865">
                  <c:v>0.748</c:v>
                </c:pt>
                <c:pt idx="24866">
                  <c:v>0.748</c:v>
                </c:pt>
                <c:pt idx="24867">
                  <c:v>0.748</c:v>
                </c:pt>
                <c:pt idx="24868">
                  <c:v>0.748</c:v>
                </c:pt>
                <c:pt idx="24869">
                  <c:v>0.748</c:v>
                </c:pt>
                <c:pt idx="24870">
                  <c:v>0.748</c:v>
                </c:pt>
                <c:pt idx="24871">
                  <c:v>0.748</c:v>
                </c:pt>
                <c:pt idx="24872">
                  <c:v>0.748</c:v>
                </c:pt>
                <c:pt idx="24873">
                  <c:v>0.748</c:v>
                </c:pt>
                <c:pt idx="24874">
                  <c:v>0.747</c:v>
                </c:pt>
                <c:pt idx="24875">
                  <c:v>0.747</c:v>
                </c:pt>
                <c:pt idx="24876">
                  <c:v>0.747</c:v>
                </c:pt>
                <c:pt idx="24877">
                  <c:v>0.747</c:v>
                </c:pt>
                <c:pt idx="24878">
                  <c:v>0.747</c:v>
                </c:pt>
                <c:pt idx="24879">
                  <c:v>0.747</c:v>
                </c:pt>
                <c:pt idx="24880">
                  <c:v>0.747</c:v>
                </c:pt>
                <c:pt idx="24881">
                  <c:v>0.747</c:v>
                </c:pt>
                <c:pt idx="24882">
                  <c:v>0.747</c:v>
                </c:pt>
                <c:pt idx="24883">
                  <c:v>0.747</c:v>
                </c:pt>
                <c:pt idx="24884">
                  <c:v>0.747</c:v>
                </c:pt>
                <c:pt idx="24885">
                  <c:v>0.747</c:v>
                </c:pt>
                <c:pt idx="24886">
                  <c:v>0.747</c:v>
                </c:pt>
                <c:pt idx="24887">
                  <c:v>0.747</c:v>
                </c:pt>
                <c:pt idx="24888">
                  <c:v>0.747</c:v>
                </c:pt>
                <c:pt idx="24889">
                  <c:v>0.747</c:v>
                </c:pt>
                <c:pt idx="24890">
                  <c:v>0.747</c:v>
                </c:pt>
                <c:pt idx="24891">
                  <c:v>0.747</c:v>
                </c:pt>
                <c:pt idx="24892">
                  <c:v>0.747</c:v>
                </c:pt>
                <c:pt idx="24893">
                  <c:v>0.747</c:v>
                </c:pt>
                <c:pt idx="24894">
                  <c:v>0.746</c:v>
                </c:pt>
                <c:pt idx="24895">
                  <c:v>0.746</c:v>
                </c:pt>
                <c:pt idx="24896">
                  <c:v>0.746</c:v>
                </c:pt>
                <c:pt idx="24897">
                  <c:v>0.746</c:v>
                </c:pt>
                <c:pt idx="24898">
                  <c:v>0.746</c:v>
                </c:pt>
                <c:pt idx="24899">
                  <c:v>0.746</c:v>
                </c:pt>
                <c:pt idx="24900">
                  <c:v>0.746</c:v>
                </c:pt>
                <c:pt idx="24901">
                  <c:v>0.746</c:v>
                </c:pt>
                <c:pt idx="24902">
                  <c:v>0.746</c:v>
                </c:pt>
                <c:pt idx="24903">
                  <c:v>0.746</c:v>
                </c:pt>
                <c:pt idx="24904">
                  <c:v>0.746</c:v>
                </c:pt>
                <c:pt idx="24905">
                  <c:v>0.746</c:v>
                </c:pt>
                <c:pt idx="24906">
                  <c:v>0.746</c:v>
                </c:pt>
                <c:pt idx="24907">
                  <c:v>0.746</c:v>
                </c:pt>
                <c:pt idx="24908">
                  <c:v>0.746</c:v>
                </c:pt>
                <c:pt idx="24909">
                  <c:v>0.746</c:v>
                </c:pt>
                <c:pt idx="24910">
                  <c:v>0.746</c:v>
                </c:pt>
                <c:pt idx="24911">
                  <c:v>0.746</c:v>
                </c:pt>
                <c:pt idx="24912">
                  <c:v>0.746</c:v>
                </c:pt>
                <c:pt idx="24913">
                  <c:v>0.746</c:v>
                </c:pt>
                <c:pt idx="24914">
                  <c:v>0.746</c:v>
                </c:pt>
                <c:pt idx="24915">
                  <c:v>0.746</c:v>
                </c:pt>
                <c:pt idx="24916">
                  <c:v>0.745</c:v>
                </c:pt>
                <c:pt idx="24917">
                  <c:v>0.745</c:v>
                </c:pt>
                <c:pt idx="24918">
                  <c:v>0.745</c:v>
                </c:pt>
                <c:pt idx="24919">
                  <c:v>0.745</c:v>
                </c:pt>
                <c:pt idx="24920">
                  <c:v>0.745</c:v>
                </c:pt>
                <c:pt idx="24921">
                  <c:v>0.745</c:v>
                </c:pt>
                <c:pt idx="24922">
                  <c:v>0.745</c:v>
                </c:pt>
                <c:pt idx="24923">
                  <c:v>0.745</c:v>
                </c:pt>
                <c:pt idx="24924">
                  <c:v>0.745</c:v>
                </c:pt>
                <c:pt idx="24925">
                  <c:v>0.745</c:v>
                </c:pt>
                <c:pt idx="24926">
                  <c:v>0.745</c:v>
                </c:pt>
                <c:pt idx="24927">
                  <c:v>0.745</c:v>
                </c:pt>
                <c:pt idx="24928">
                  <c:v>0.745</c:v>
                </c:pt>
                <c:pt idx="24929">
                  <c:v>0.745</c:v>
                </c:pt>
                <c:pt idx="24930">
                  <c:v>0.745</c:v>
                </c:pt>
                <c:pt idx="24931">
                  <c:v>0.745</c:v>
                </c:pt>
                <c:pt idx="24932">
                  <c:v>0.745</c:v>
                </c:pt>
                <c:pt idx="24933">
                  <c:v>0.745</c:v>
                </c:pt>
                <c:pt idx="24934">
                  <c:v>0.745</c:v>
                </c:pt>
                <c:pt idx="24935">
                  <c:v>0.745</c:v>
                </c:pt>
                <c:pt idx="24936">
                  <c:v>0.745</c:v>
                </c:pt>
                <c:pt idx="24937">
                  <c:v>0.74399999999999999</c:v>
                </c:pt>
                <c:pt idx="24938">
                  <c:v>0.74399999999999999</c:v>
                </c:pt>
                <c:pt idx="24939">
                  <c:v>0.74399999999999999</c:v>
                </c:pt>
                <c:pt idx="24940">
                  <c:v>0.74399999999999999</c:v>
                </c:pt>
                <c:pt idx="24941">
                  <c:v>0.74399999999999999</c:v>
                </c:pt>
                <c:pt idx="24942">
                  <c:v>0.74399999999999999</c:v>
                </c:pt>
                <c:pt idx="24943">
                  <c:v>0.74399999999999999</c:v>
                </c:pt>
                <c:pt idx="24944">
                  <c:v>0.74399999999999999</c:v>
                </c:pt>
                <c:pt idx="24945">
                  <c:v>0.74399999999999999</c:v>
                </c:pt>
                <c:pt idx="24946">
                  <c:v>0.74399999999999999</c:v>
                </c:pt>
                <c:pt idx="24947">
                  <c:v>0.74399999999999999</c:v>
                </c:pt>
                <c:pt idx="24948">
                  <c:v>0.74399999999999999</c:v>
                </c:pt>
                <c:pt idx="24949">
                  <c:v>0.74399999999999999</c:v>
                </c:pt>
                <c:pt idx="24950">
                  <c:v>0.74399999999999999</c:v>
                </c:pt>
                <c:pt idx="24951">
                  <c:v>0.74399999999999999</c:v>
                </c:pt>
                <c:pt idx="24952">
                  <c:v>0.74399999999999999</c:v>
                </c:pt>
                <c:pt idx="24953">
                  <c:v>0.74399999999999999</c:v>
                </c:pt>
                <c:pt idx="24954">
                  <c:v>0.74399999999999999</c:v>
                </c:pt>
                <c:pt idx="24955">
                  <c:v>0.74399999999999999</c:v>
                </c:pt>
                <c:pt idx="24956">
                  <c:v>0.74399999999999999</c:v>
                </c:pt>
                <c:pt idx="24957">
                  <c:v>0.74399999999999999</c:v>
                </c:pt>
                <c:pt idx="24958">
                  <c:v>0.74299999999999999</c:v>
                </c:pt>
                <c:pt idx="24959">
                  <c:v>0.74299999999999999</c:v>
                </c:pt>
                <c:pt idx="24960">
                  <c:v>0.74299999999999999</c:v>
                </c:pt>
                <c:pt idx="24961">
                  <c:v>0.74299999999999999</c:v>
                </c:pt>
                <c:pt idx="24962">
                  <c:v>0.74299999999999999</c:v>
                </c:pt>
                <c:pt idx="24963">
                  <c:v>0.74299999999999999</c:v>
                </c:pt>
                <c:pt idx="24964">
                  <c:v>0.74299999999999999</c:v>
                </c:pt>
                <c:pt idx="24965">
                  <c:v>0.74299999999999999</c:v>
                </c:pt>
                <c:pt idx="24966">
                  <c:v>0.74299999999999999</c:v>
                </c:pt>
                <c:pt idx="24967">
                  <c:v>0.74299999999999999</c:v>
                </c:pt>
                <c:pt idx="24968">
                  <c:v>0.74299999999999999</c:v>
                </c:pt>
                <c:pt idx="24969">
                  <c:v>0.74299999999999999</c:v>
                </c:pt>
                <c:pt idx="24970">
                  <c:v>0.74299999999999999</c:v>
                </c:pt>
                <c:pt idx="24971">
                  <c:v>0.74299999999999999</c:v>
                </c:pt>
                <c:pt idx="24972">
                  <c:v>0.74299999999999999</c:v>
                </c:pt>
                <c:pt idx="24973">
                  <c:v>0.74299999999999999</c:v>
                </c:pt>
                <c:pt idx="24974">
                  <c:v>0.74299999999999999</c:v>
                </c:pt>
                <c:pt idx="24975">
                  <c:v>0.74299999999999999</c:v>
                </c:pt>
                <c:pt idx="24976">
                  <c:v>0.74299999999999999</c:v>
                </c:pt>
                <c:pt idx="24977">
                  <c:v>0.74299999999999999</c:v>
                </c:pt>
                <c:pt idx="24978">
                  <c:v>0.74199999999999999</c:v>
                </c:pt>
                <c:pt idx="24979">
                  <c:v>0.74199999999999999</c:v>
                </c:pt>
                <c:pt idx="24980">
                  <c:v>0.74199999999999999</c:v>
                </c:pt>
                <c:pt idx="24981">
                  <c:v>0.74199999999999999</c:v>
                </c:pt>
                <c:pt idx="24982">
                  <c:v>0.74199999999999999</c:v>
                </c:pt>
                <c:pt idx="24983">
                  <c:v>0.74199999999999999</c:v>
                </c:pt>
                <c:pt idx="24984">
                  <c:v>0.74199999999999999</c:v>
                </c:pt>
                <c:pt idx="24985">
                  <c:v>0.74199999999999999</c:v>
                </c:pt>
                <c:pt idx="24986">
                  <c:v>0.74199999999999999</c:v>
                </c:pt>
                <c:pt idx="24987">
                  <c:v>0.74199999999999999</c:v>
                </c:pt>
                <c:pt idx="24988">
                  <c:v>0.74199999999999999</c:v>
                </c:pt>
                <c:pt idx="24989">
                  <c:v>0.74199999999999999</c:v>
                </c:pt>
                <c:pt idx="24990">
                  <c:v>0.74199999999999999</c:v>
                </c:pt>
                <c:pt idx="24991">
                  <c:v>0.74199999999999999</c:v>
                </c:pt>
                <c:pt idx="24992">
                  <c:v>0.74199999999999999</c:v>
                </c:pt>
                <c:pt idx="24993">
                  <c:v>0.74199999999999999</c:v>
                </c:pt>
                <c:pt idx="24994">
                  <c:v>0.74199999999999999</c:v>
                </c:pt>
                <c:pt idx="24995">
                  <c:v>0.74199999999999999</c:v>
                </c:pt>
                <c:pt idx="24996">
                  <c:v>0.74199999999999999</c:v>
                </c:pt>
                <c:pt idx="24997">
                  <c:v>0.74199999999999999</c:v>
                </c:pt>
                <c:pt idx="24998">
                  <c:v>0.74099999999999999</c:v>
                </c:pt>
                <c:pt idx="24999">
                  <c:v>0.74099999999999999</c:v>
                </c:pt>
                <c:pt idx="25000">
                  <c:v>0.74099999999999999</c:v>
                </c:pt>
                <c:pt idx="25001">
                  <c:v>0.74099999999999999</c:v>
                </c:pt>
                <c:pt idx="25002">
                  <c:v>0.74099999999999999</c:v>
                </c:pt>
                <c:pt idx="25003">
                  <c:v>0.74099999999999999</c:v>
                </c:pt>
                <c:pt idx="25004">
                  <c:v>0.74099999999999999</c:v>
                </c:pt>
                <c:pt idx="25005">
                  <c:v>0.74099999999999999</c:v>
                </c:pt>
                <c:pt idx="25006">
                  <c:v>0.74099999999999999</c:v>
                </c:pt>
                <c:pt idx="25007">
                  <c:v>0.74099999999999999</c:v>
                </c:pt>
                <c:pt idx="25008">
                  <c:v>0.74099999999999999</c:v>
                </c:pt>
                <c:pt idx="25009">
                  <c:v>0.74099999999999999</c:v>
                </c:pt>
                <c:pt idx="25010">
                  <c:v>0.74099999999999999</c:v>
                </c:pt>
                <c:pt idx="25011">
                  <c:v>0.74099999999999999</c:v>
                </c:pt>
                <c:pt idx="25012">
                  <c:v>0.74099999999999999</c:v>
                </c:pt>
                <c:pt idx="25013">
                  <c:v>0.74099999999999999</c:v>
                </c:pt>
                <c:pt idx="25014">
                  <c:v>0.74099999999999999</c:v>
                </c:pt>
                <c:pt idx="25015">
                  <c:v>0.74099999999999999</c:v>
                </c:pt>
                <c:pt idx="25016">
                  <c:v>0.74099999999999999</c:v>
                </c:pt>
                <c:pt idx="25017">
                  <c:v>0.74099999999999999</c:v>
                </c:pt>
                <c:pt idx="25018">
                  <c:v>0.74099999999999999</c:v>
                </c:pt>
                <c:pt idx="25019">
                  <c:v>0.74099999999999999</c:v>
                </c:pt>
                <c:pt idx="25020">
                  <c:v>0.74099999999999999</c:v>
                </c:pt>
                <c:pt idx="25021">
                  <c:v>0.74099999999999999</c:v>
                </c:pt>
                <c:pt idx="25022">
                  <c:v>0.74099999999999999</c:v>
                </c:pt>
                <c:pt idx="25023">
                  <c:v>0.74099999999999999</c:v>
                </c:pt>
                <c:pt idx="25024">
                  <c:v>0.74099999999999999</c:v>
                </c:pt>
                <c:pt idx="25025">
                  <c:v>0.74</c:v>
                </c:pt>
                <c:pt idx="25026">
                  <c:v>0.74</c:v>
                </c:pt>
                <c:pt idx="25027">
                  <c:v>0.74</c:v>
                </c:pt>
                <c:pt idx="25028">
                  <c:v>0.74</c:v>
                </c:pt>
                <c:pt idx="25029">
                  <c:v>0.74</c:v>
                </c:pt>
                <c:pt idx="25030">
                  <c:v>0.74</c:v>
                </c:pt>
                <c:pt idx="25031">
                  <c:v>0.74</c:v>
                </c:pt>
                <c:pt idx="25032">
                  <c:v>0.74</c:v>
                </c:pt>
                <c:pt idx="25033">
                  <c:v>0.74</c:v>
                </c:pt>
                <c:pt idx="25034">
                  <c:v>0.74</c:v>
                </c:pt>
                <c:pt idx="25035">
                  <c:v>0.74</c:v>
                </c:pt>
                <c:pt idx="25036">
                  <c:v>0.74</c:v>
                </c:pt>
                <c:pt idx="25037">
                  <c:v>0.74</c:v>
                </c:pt>
                <c:pt idx="25038">
                  <c:v>0.74</c:v>
                </c:pt>
                <c:pt idx="25039">
                  <c:v>0.74</c:v>
                </c:pt>
                <c:pt idx="25040">
                  <c:v>0.74</c:v>
                </c:pt>
                <c:pt idx="25041">
                  <c:v>0.74</c:v>
                </c:pt>
                <c:pt idx="25042">
                  <c:v>0.74</c:v>
                </c:pt>
                <c:pt idx="25043">
                  <c:v>0.74</c:v>
                </c:pt>
                <c:pt idx="25044">
                  <c:v>0.74</c:v>
                </c:pt>
                <c:pt idx="25045">
                  <c:v>0.74</c:v>
                </c:pt>
                <c:pt idx="25046">
                  <c:v>0.73899999999999999</c:v>
                </c:pt>
                <c:pt idx="25047">
                  <c:v>0.73899999999999999</c:v>
                </c:pt>
                <c:pt idx="25048">
                  <c:v>0.73899999999999999</c:v>
                </c:pt>
                <c:pt idx="25049">
                  <c:v>0.73899999999999999</c:v>
                </c:pt>
                <c:pt idx="25050">
                  <c:v>0.73899999999999999</c:v>
                </c:pt>
                <c:pt idx="25051">
                  <c:v>0.73899999999999999</c:v>
                </c:pt>
                <c:pt idx="25052">
                  <c:v>0.73899999999999999</c:v>
                </c:pt>
                <c:pt idx="25053">
                  <c:v>0.73899999999999999</c:v>
                </c:pt>
                <c:pt idx="25054">
                  <c:v>0.73899999999999999</c:v>
                </c:pt>
                <c:pt idx="25055">
                  <c:v>0.73899999999999999</c:v>
                </c:pt>
                <c:pt idx="25056">
                  <c:v>0.73899999999999999</c:v>
                </c:pt>
                <c:pt idx="25057">
                  <c:v>0.73899999999999999</c:v>
                </c:pt>
                <c:pt idx="25058">
                  <c:v>0.73899999999999999</c:v>
                </c:pt>
                <c:pt idx="25059">
                  <c:v>0.73899999999999999</c:v>
                </c:pt>
                <c:pt idx="25060">
                  <c:v>0.73899999999999999</c:v>
                </c:pt>
                <c:pt idx="25061">
                  <c:v>0.73899999999999999</c:v>
                </c:pt>
                <c:pt idx="25062">
                  <c:v>0.73899999999999999</c:v>
                </c:pt>
                <c:pt idx="25063">
                  <c:v>0.73899999999999999</c:v>
                </c:pt>
                <c:pt idx="25064">
                  <c:v>0.73899999999999999</c:v>
                </c:pt>
                <c:pt idx="25065">
                  <c:v>0.73899999999999999</c:v>
                </c:pt>
                <c:pt idx="25066">
                  <c:v>0.73899999999999999</c:v>
                </c:pt>
                <c:pt idx="25067">
                  <c:v>0.73899999999999999</c:v>
                </c:pt>
                <c:pt idx="25068">
                  <c:v>0.73899999999999999</c:v>
                </c:pt>
                <c:pt idx="25069">
                  <c:v>0.73799999999999999</c:v>
                </c:pt>
                <c:pt idx="25070">
                  <c:v>0.73799999999999999</c:v>
                </c:pt>
                <c:pt idx="25071">
                  <c:v>0.73799999999999999</c:v>
                </c:pt>
                <c:pt idx="25072">
                  <c:v>0.73799999999999999</c:v>
                </c:pt>
                <c:pt idx="25073">
                  <c:v>0.73799999999999999</c:v>
                </c:pt>
                <c:pt idx="25074">
                  <c:v>0.73799999999999999</c:v>
                </c:pt>
                <c:pt idx="25075">
                  <c:v>0.73799999999999999</c:v>
                </c:pt>
                <c:pt idx="25076">
                  <c:v>0.73799999999999999</c:v>
                </c:pt>
                <c:pt idx="25077">
                  <c:v>0.73799999999999999</c:v>
                </c:pt>
                <c:pt idx="25078">
                  <c:v>0.73799999999999999</c:v>
                </c:pt>
                <c:pt idx="25079">
                  <c:v>0.73799999999999999</c:v>
                </c:pt>
                <c:pt idx="25080">
                  <c:v>0.73799999999999999</c:v>
                </c:pt>
                <c:pt idx="25081">
                  <c:v>0.73799999999999999</c:v>
                </c:pt>
                <c:pt idx="25082">
                  <c:v>0.73799999999999999</c:v>
                </c:pt>
                <c:pt idx="25083">
                  <c:v>0.73799999999999999</c:v>
                </c:pt>
                <c:pt idx="25084">
                  <c:v>0.73799999999999999</c:v>
                </c:pt>
                <c:pt idx="25085">
                  <c:v>0.73799999999999999</c:v>
                </c:pt>
                <c:pt idx="25086">
                  <c:v>0.73799999999999999</c:v>
                </c:pt>
                <c:pt idx="25087">
                  <c:v>0.73799999999999999</c:v>
                </c:pt>
                <c:pt idx="25088">
                  <c:v>0.73799999999999999</c:v>
                </c:pt>
                <c:pt idx="25089">
                  <c:v>0.73799999999999999</c:v>
                </c:pt>
                <c:pt idx="25090">
                  <c:v>0.73699999999999999</c:v>
                </c:pt>
                <c:pt idx="25091">
                  <c:v>0.73699999999999999</c:v>
                </c:pt>
                <c:pt idx="25092">
                  <c:v>0.73699999999999999</c:v>
                </c:pt>
                <c:pt idx="25093">
                  <c:v>0.73699999999999999</c:v>
                </c:pt>
                <c:pt idx="25094">
                  <c:v>0.73699999999999999</c:v>
                </c:pt>
                <c:pt idx="25095">
                  <c:v>0.73699999999999999</c:v>
                </c:pt>
                <c:pt idx="25096">
                  <c:v>0.73699999999999999</c:v>
                </c:pt>
                <c:pt idx="25097">
                  <c:v>0.73699999999999999</c:v>
                </c:pt>
                <c:pt idx="25098">
                  <c:v>0.73699999999999999</c:v>
                </c:pt>
                <c:pt idx="25099">
                  <c:v>0.73699999999999999</c:v>
                </c:pt>
                <c:pt idx="25100">
                  <c:v>0.73699999999999999</c:v>
                </c:pt>
                <c:pt idx="25101">
                  <c:v>0.73699999999999999</c:v>
                </c:pt>
                <c:pt idx="25102">
                  <c:v>0.73699999999999999</c:v>
                </c:pt>
                <c:pt idx="25103">
                  <c:v>0.73699999999999999</c:v>
                </c:pt>
                <c:pt idx="25104">
                  <c:v>0.73699999999999999</c:v>
                </c:pt>
                <c:pt idx="25105">
                  <c:v>0.73699999999999999</c:v>
                </c:pt>
                <c:pt idx="25106">
                  <c:v>0.73699999999999999</c:v>
                </c:pt>
                <c:pt idx="25107">
                  <c:v>0.73699999999999999</c:v>
                </c:pt>
                <c:pt idx="25108">
                  <c:v>0.73699999999999999</c:v>
                </c:pt>
                <c:pt idx="25109">
                  <c:v>0.73699999999999999</c:v>
                </c:pt>
                <c:pt idx="25110">
                  <c:v>0.73699999999999999</c:v>
                </c:pt>
                <c:pt idx="25111">
                  <c:v>0.73699999999999999</c:v>
                </c:pt>
                <c:pt idx="25112">
                  <c:v>0.73599999999999999</c:v>
                </c:pt>
                <c:pt idx="25113">
                  <c:v>0.73599999999999999</c:v>
                </c:pt>
                <c:pt idx="25114">
                  <c:v>0.73599999999999999</c:v>
                </c:pt>
                <c:pt idx="25115">
                  <c:v>0.73599999999999999</c:v>
                </c:pt>
                <c:pt idx="25116">
                  <c:v>0.73599999999999999</c:v>
                </c:pt>
                <c:pt idx="25117">
                  <c:v>0.73599999999999999</c:v>
                </c:pt>
                <c:pt idx="25118">
                  <c:v>0.73599999999999999</c:v>
                </c:pt>
                <c:pt idx="25119">
                  <c:v>0.73599999999999999</c:v>
                </c:pt>
                <c:pt idx="25120">
                  <c:v>0.73599999999999999</c:v>
                </c:pt>
                <c:pt idx="25121">
                  <c:v>0.73599999999999999</c:v>
                </c:pt>
                <c:pt idx="25122">
                  <c:v>0.73599999999999999</c:v>
                </c:pt>
                <c:pt idx="25123">
                  <c:v>0.73599999999999999</c:v>
                </c:pt>
                <c:pt idx="25124">
                  <c:v>0.73599999999999999</c:v>
                </c:pt>
                <c:pt idx="25125">
                  <c:v>0.73599999999999999</c:v>
                </c:pt>
                <c:pt idx="25126">
                  <c:v>0.73599999999999999</c:v>
                </c:pt>
                <c:pt idx="25127">
                  <c:v>0.73599999999999999</c:v>
                </c:pt>
                <c:pt idx="25128">
                  <c:v>0.73599999999999999</c:v>
                </c:pt>
                <c:pt idx="25129">
                  <c:v>0.73599999999999999</c:v>
                </c:pt>
                <c:pt idx="25130">
                  <c:v>0.73599999999999999</c:v>
                </c:pt>
                <c:pt idx="25131">
                  <c:v>0.73599999999999999</c:v>
                </c:pt>
                <c:pt idx="25132">
                  <c:v>0.73599999999999999</c:v>
                </c:pt>
                <c:pt idx="25133">
                  <c:v>0.73499999999999999</c:v>
                </c:pt>
                <c:pt idx="25134">
                  <c:v>0.73499999999999999</c:v>
                </c:pt>
                <c:pt idx="25135">
                  <c:v>0.73499999999999999</c:v>
                </c:pt>
                <c:pt idx="25136">
                  <c:v>0.73499999999999999</c:v>
                </c:pt>
                <c:pt idx="25137">
                  <c:v>0.73499999999999999</c:v>
                </c:pt>
                <c:pt idx="25138">
                  <c:v>0.73499999999999999</c:v>
                </c:pt>
                <c:pt idx="25139">
                  <c:v>0.73499999999999999</c:v>
                </c:pt>
                <c:pt idx="25140">
                  <c:v>0.73499999999999999</c:v>
                </c:pt>
                <c:pt idx="25141">
                  <c:v>0.73499999999999999</c:v>
                </c:pt>
                <c:pt idx="25142">
                  <c:v>0.73499999999999999</c:v>
                </c:pt>
                <c:pt idx="25143">
                  <c:v>0.73499999999999999</c:v>
                </c:pt>
                <c:pt idx="25144">
                  <c:v>0.73499999999999999</c:v>
                </c:pt>
                <c:pt idx="25145">
                  <c:v>0.73499999999999999</c:v>
                </c:pt>
                <c:pt idx="25146">
                  <c:v>0.73499999999999999</c:v>
                </c:pt>
                <c:pt idx="25147">
                  <c:v>0.73499999999999999</c:v>
                </c:pt>
                <c:pt idx="25148">
                  <c:v>0.73499999999999999</c:v>
                </c:pt>
                <c:pt idx="25149">
                  <c:v>0.73499999999999999</c:v>
                </c:pt>
                <c:pt idx="25150">
                  <c:v>0.73499999999999999</c:v>
                </c:pt>
                <c:pt idx="25151">
                  <c:v>0.73499999999999999</c:v>
                </c:pt>
                <c:pt idx="25152">
                  <c:v>0.73499999999999999</c:v>
                </c:pt>
                <c:pt idx="25153">
                  <c:v>0.73399999999999999</c:v>
                </c:pt>
                <c:pt idx="25154">
                  <c:v>0.73399999999999999</c:v>
                </c:pt>
                <c:pt idx="25155">
                  <c:v>0.73399999999999999</c:v>
                </c:pt>
                <c:pt idx="25156">
                  <c:v>0.73399999999999999</c:v>
                </c:pt>
                <c:pt idx="25157">
                  <c:v>0.73399999999999999</c:v>
                </c:pt>
                <c:pt idx="25158">
                  <c:v>0.73399999999999999</c:v>
                </c:pt>
                <c:pt idx="25159">
                  <c:v>0.73399999999999999</c:v>
                </c:pt>
                <c:pt idx="25160">
                  <c:v>0.73399999999999999</c:v>
                </c:pt>
                <c:pt idx="25161">
                  <c:v>0.73399999999999999</c:v>
                </c:pt>
                <c:pt idx="25162">
                  <c:v>0.73399999999999999</c:v>
                </c:pt>
                <c:pt idx="25163">
                  <c:v>0.73399999999999999</c:v>
                </c:pt>
                <c:pt idx="25164">
                  <c:v>0.73399999999999999</c:v>
                </c:pt>
                <c:pt idx="25165">
                  <c:v>0.73399999999999999</c:v>
                </c:pt>
                <c:pt idx="25166">
                  <c:v>0.73399999999999999</c:v>
                </c:pt>
                <c:pt idx="25167">
                  <c:v>0.73399999999999999</c:v>
                </c:pt>
                <c:pt idx="25168">
                  <c:v>0.73399999999999999</c:v>
                </c:pt>
                <c:pt idx="25169">
                  <c:v>0.73399999999999999</c:v>
                </c:pt>
                <c:pt idx="25170">
                  <c:v>0.73399999999999999</c:v>
                </c:pt>
                <c:pt idx="25171">
                  <c:v>0.73399999999999999</c:v>
                </c:pt>
                <c:pt idx="25172">
                  <c:v>0.73399999999999999</c:v>
                </c:pt>
                <c:pt idx="25173">
                  <c:v>0.73299999999999998</c:v>
                </c:pt>
                <c:pt idx="25174">
                  <c:v>0.73299999999999998</c:v>
                </c:pt>
                <c:pt idx="25175">
                  <c:v>0.73299999999999998</c:v>
                </c:pt>
                <c:pt idx="25176">
                  <c:v>0.73299999999999998</c:v>
                </c:pt>
                <c:pt idx="25177">
                  <c:v>0.73299999999999998</c:v>
                </c:pt>
                <c:pt idx="25178">
                  <c:v>0.73299999999999998</c:v>
                </c:pt>
                <c:pt idx="25179">
                  <c:v>0.73299999999999998</c:v>
                </c:pt>
                <c:pt idx="25180">
                  <c:v>0.73299999999999998</c:v>
                </c:pt>
                <c:pt idx="25181">
                  <c:v>0.73299999999999998</c:v>
                </c:pt>
                <c:pt idx="25182">
                  <c:v>0.73299999999999998</c:v>
                </c:pt>
                <c:pt idx="25183">
                  <c:v>0.73299999999999998</c:v>
                </c:pt>
                <c:pt idx="25184">
                  <c:v>0.73299999999999998</c:v>
                </c:pt>
                <c:pt idx="25185">
                  <c:v>0.73299999999999998</c:v>
                </c:pt>
                <c:pt idx="25186">
                  <c:v>0.73299999999999998</c:v>
                </c:pt>
                <c:pt idx="25187">
                  <c:v>0.73299999999999998</c:v>
                </c:pt>
                <c:pt idx="25188">
                  <c:v>0.73299999999999998</c:v>
                </c:pt>
                <c:pt idx="25189">
                  <c:v>0.73299999999999998</c:v>
                </c:pt>
                <c:pt idx="25190">
                  <c:v>0.73299999999999998</c:v>
                </c:pt>
                <c:pt idx="25191">
                  <c:v>0.73299999999999998</c:v>
                </c:pt>
                <c:pt idx="25192">
                  <c:v>0.73299999999999998</c:v>
                </c:pt>
                <c:pt idx="25193">
                  <c:v>0.73299999999999998</c:v>
                </c:pt>
                <c:pt idx="25194">
                  <c:v>0.73299999999999998</c:v>
                </c:pt>
                <c:pt idx="25195">
                  <c:v>0.73299999999999998</c:v>
                </c:pt>
                <c:pt idx="25196">
                  <c:v>0.73199999999999998</c:v>
                </c:pt>
                <c:pt idx="25197">
                  <c:v>0.73199999999999998</c:v>
                </c:pt>
                <c:pt idx="25198">
                  <c:v>0.73199999999999998</c:v>
                </c:pt>
                <c:pt idx="25199">
                  <c:v>0.73199999999999998</c:v>
                </c:pt>
                <c:pt idx="25200">
                  <c:v>0.73199999999999998</c:v>
                </c:pt>
                <c:pt idx="25201">
                  <c:v>0.73199999999999998</c:v>
                </c:pt>
                <c:pt idx="25202">
                  <c:v>0.73199999999999998</c:v>
                </c:pt>
                <c:pt idx="25203">
                  <c:v>0.73199999999999998</c:v>
                </c:pt>
                <c:pt idx="25204">
                  <c:v>0.73199999999999998</c:v>
                </c:pt>
                <c:pt idx="25205">
                  <c:v>0.73199999999999998</c:v>
                </c:pt>
                <c:pt idx="25206">
                  <c:v>0.73199999999999998</c:v>
                </c:pt>
                <c:pt idx="25207">
                  <c:v>0.73199999999999998</c:v>
                </c:pt>
                <c:pt idx="25208">
                  <c:v>0.73199999999999998</c:v>
                </c:pt>
                <c:pt idx="25209">
                  <c:v>0.73199999999999998</c:v>
                </c:pt>
                <c:pt idx="25210">
                  <c:v>0.73199999999999998</c:v>
                </c:pt>
                <c:pt idx="25211">
                  <c:v>0.73199999999999998</c:v>
                </c:pt>
                <c:pt idx="25212">
                  <c:v>0.73199999999999998</c:v>
                </c:pt>
                <c:pt idx="25213">
                  <c:v>0.73199999999999998</c:v>
                </c:pt>
                <c:pt idx="25214">
                  <c:v>0.73199999999999998</c:v>
                </c:pt>
                <c:pt idx="25215">
                  <c:v>0.73199999999999998</c:v>
                </c:pt>
                <c:pt idx="25216">
                  <c:v>0.73099999999999998</c:v>
                </c:pt>
                <c:pt idx="25217">
                  <c:v>0.73099999999999998</c:v>
                </c:pt>
                <c:pt idx="25218">
                  <c:v>0.73099999999999998</c:v>
                </c:pt>
                <c:pt idx="25219">
                  <c:v>0.73099999999999998</c:v>
                </c:pt>
                <c:pt idx="25220">
                  <c:v>0.73099999999999998</c:v>
                </c:pt>
                <c:pt idx="25221">
                  <c:v>0.73099999999999998</c:v>
                </c:pt>
                <c:pt idx="25222">
                  <c:v>0.73099999999999998</c:v>
                </c:pt>
                <c:pt idx="25223">
                  <c:v>0.73099999999999998</c:v>
                </c:pt>
                <c:pt idx="25224">
                  <c:v>0.73099999999999998</c:v>
                </c:pt>
                <c:pt idx="25225">
                  <c:v>0.73099999999999998</c:v>
                </c:pt>
                <c:pt idx="25226">
                  <c:v>0.73099999999999998</c:v>
                </c:pt>
                <c:pt idx="25227">
                  <c:v>0.73099999999999998</c:v>
                </c:pt>
                <c:pt idx="25228">
                  <c:v>0.73099999999999998</c:v>
                </c:pt>
                <c:pt idx="25229">
                  <c:v>0.73099999999999998</c:v>
                </c:pt>
                <c:pt idx="25230">
                  <c:v>0.73099999999999998</c:v>
                </c:pt>
                <c:pt idx="25231">
                  <c:v>0.73099999999999998</c:v>
                </c:pt>
                <c:pt idx="25232">
                  <c:v>0.73099999999999998</c:v>
                </c:pt>
                <c:pt idx="25233">
                  <c:v>0.73099999999999998</c:v>
                </c:pt>
                <c:pt idx="25234">
                  <c:v>0.73099999999999998</c:v>
                </c:pt>
                <c:pt idx="25235">
                  <c:v>0.73099999999999998</c:v>
                </c:pt>
                <c:pt idx="25236">
                  <c:v>0.73099999999999998</c:v>
                </c:pt>
                <c:pt idx="25237">
                  <c:v>0.73</c:v>
                </c:pt>
                <c:pt idx="25238">
                  <c:v>0.73</c:v>
                </c:pt>
                <c:pt idx="25239">
                  <c:v>0.73</c:v>
                </c:pt>
                <c:pt idx="25240">
                  <c:v>0.73</c:v>
                </c:pt>
                <c:pt idx="25241">
                  <c:v>0.73</c:v>
                </c:pt>
                <c:pt idx="25242">
                  <c:v>0.73</c:v>
                </c:pt>
                <c:pt idx="25243">
                  <c:v>0.73</c:v>
                </c:pt>
                <c:pt idx="25244">
                  <c:v>0.73</c:v>
                </c:pt>
                <c:pt idx="25245">
                  <c:v>0.73</c:v>
                </c:pt>
                <c:pt idx="25246">
                  <c:v>0.73</c:v>
                </c:pt>
                <c:pt idx="25247">
                  <c:v>0.73</c:v>
                </c:pt>
                <c:pt idx="25248">
                  <c:v>0.73</c:v>
                </c:pt>
                <c:pt idx="25249">
                  <c:v>0.73</c:v>
                </c:pt>
                <c:pt idx="25250">
                  <c:v>0.73</c:v>
                </c:pt>
                <c:pt idx="25251">
                  <c:v>0.73</c:v>
                </c:pt>
                <c:pt idx="25252">
                  <c:v>0.73</c:v>
                </c:pt>
                <c:pt idx="25253">
                  <c:v>0.73</c:v>
                </c:pt>
                <c:pt idx="25254">
                  <c:v>0.73</c:v>
                </c:pt>
                <c:pt idx="25255">
                  <c:v>0.73</c:v>
                </c:pt>
                <c:pt idx="25256">
                  <c:v>0.73</c:v>
                </c:pt>
                <c:pt idx="25257">
                  <c:v>0.73</c:v>
                </c:pt>
                <c:pt idx="25258">
                  <c:v>0.73</c:v>
                </c:pt>
                <c:pt idx="25259">
                  <c:v>0.73</c:v>
                </c:pt>
                <c:pt idx="25260">
                  <c:v>0.73</c:v>
                </c:pt>
                <c:pt idx="25261">
                  <c:v>0.72899999999999998</c:v>
                </c:pt>
                <c:pt idx="25262">
                  <c:v>0.72899999999999998</c:v>
                </c:pt>
                <c:pt idx="25263">
                  <c:v>0.72899999999999998</c:v>
                </c:pt>
                <c:pt idx="25264">
                  <c:v>0.72899999999999998</c:v>
                </c:pt>
                <c:pt idx="25265">
                  <c:v>0.72899999999999998</c:v>
                </c:pt>
                <c:pt idx="25266">
                  <c:v>0.72899999999999998</c:v>
                </c:pt>
                <c:pt idx="25267">
                  <c:v>0.72899999999999998</c:v>
                </c:pt>
                <c:pt idx="25268">
                  <c:v>0.72899999999999998</c:v>
                </c:pt>
                <c:pt idx="25269">
                  <c:v>0.72899999999999998</c:v>
                </c:pt>
                <c:pt idx="25270">
                  <c:v>0.72899999999999998</c:v>
                </c:pt>
                <c:pt idx="25271">
                  <c:v>0.72899999999999998</c:v>
                </c:pt>
                <c:pt idx="25272">
                  <c:v>0.72899999999999998</c:v>
                </c:pt>
                <c:pt idx="25273">
                  <c:v>0.72899999999999998</c:v>
                </c:pt>
                <c:pt idx="25274">
                  <c:v>0.72899999999999998</c:v>
                </c:pt>
                <c:pt idx="25275">
                  <c:v>0.72899999999999998</c:v>
                </c:pt>
                <c:pt idx="25276">
                  <c:v>0.72899999999999998</c:v>
                </c:pt>
                <c:pt idx="25277">
                  <c:v>0.72899999999999998</c:v>
                </c:pt>
                <c:pt idx="25278">
                  <c:v>0.72899999999999998</c:v>
                </c:pt>
                <c:pt idx="25279">
                  <c:v>0.72899999999999998</c:v>
                </c:pt>
                <c:pt idx="25280">
                  <c:v>0.72899999999999998</c:v>
                </c:pt>
                <c:pt idx="25281">
                  <c:v>0.72899999999999998</c:v>
                </c:pt>
                <c:pt idx="25282">
                  <c:v>0.72899999999999998</c:v>
                </c:pt>
                <c:pt idx="25283">
                  <c:v>0.72799999999999998</c:v>
                </c:pt>
                <c:pt idx="25284">
                  <c:v>0.72799999999999998</c:v>
                </c:pt>
                <c:pt idx="25285">
                  <c:v>0.72799999999999998</c:v>
                </c:pt>
                <c:pt idx="25286">
                  <c:v>0.72799999999999998</c:v>
                </c:pt>
                <c:pt idx="25287">
                  <c:v>0.72799999999999998</c:v>
                </c:pt>
                <c:pt idx="25288">
                  <c:v>0.72799999999999998</c:v>
                </c:pt>
                <c:pt idx="25289">
                  <c:v>0.72799999999999998</c:v>
                </c:pt>
                <c:pt idx="25290">
                  <c:v>0.72799999999999998</c:v>
                </c:pt>
                <c:pt idx="25291">
                  <c:v>0.72799999999999998</c:v>
                </c:pt>
                <c:pt idx="25292">
                  <c:v>0.72799999999999998</c:v>
                </c:pt>
                <c:pt idx="25293">
                  <c:v>0.72799999999999998</c:v>
                </c:pt>
                <c:pt idx="25294">
                  <c:v>0.72799999999999998</c:v>
                </c:pt>
                <c:pt idx="25295">
                  <c:v>0.72799999999999998</c:v>
                </c:pt>
                <c:pt idx="25296">
                  <c:v>0.72799999999999998</c:v>
                </c:pt>
                <c:pt idx="25297">
                  <c:v>0.72799999999999998</c:v>
                </c:pt>
                <c:pt idx="25298">
                  <c:v>0.72799999999999998</c:v>
                </c:pt>
                <c:pt idx="25299">
                  <c:v>0.72799999999999998</c:v>
                </c:pt>
                <c:pt idx="25300">
                  <c:v>0.72799999999999998</c:v>
                </c:pt>
                <c:pt idx="25301">
                  <c:v>0.72799999999999998</c:v>
                </c:pt>
                <c:pt idx="25302">
                  <c:v>0.72799999999999998</c:v>
                </c:pt>
                <c:pt idx="25303">
                  <c:v>0.72799999999999998</c:v>
                </c:pt>
                <c:pt idx="25304">
                  <c:v>0.72699999999999998</c:v>
                </c:pt>
                <c:pt idx="25305">
                  <c:v>0.72699999999999998</c:v>
                </c:pt>
                <c:pt idx="25306">
                  <c:v>0.72699999999999998</c:v>
                </c:pt>
                <c:pt idx="25307">
                  <c:v>0.72699999999999998</c:v>
                </c:pt>
                <c:pt idx="25308">
                  <c:v>0.72699999999999998</c:v>
                </c:pt>
                <c:pt idx="25309">
                  <c:v>0.72699999999999998</c:v>
                </c:pt>
                <c:pt idx="25310">
                  <c:v>0.72699999999999998</c:v>
                </c:pt>
                <c:pt idx="25311">
                  <c:v>0.72699999999999998</c:v>
                </c:pt>
                <c:pt idx="25312">
                  <c:v>0.72699999999999998</c:v>
                </c:pt>
                <c:pt idx="25313">
                  <c:v>0.72699999999999998</c:v>
                </c:pt>
                <c:pt idx="25314">
                  <c:v>0.72699999999999998</c:v>
                </c:pt>
                <c:pt idx="25315">
                  <c:v>0.72699999999999998</c:v>
                </c:pt>
                <c:pt idx="25316">
                  <c:v>0.72699999999999998</c:v>
                </c:pt>
                <c:pt idx="25317">
                  <c:v>0.72699999999999998</c:v>
                </c:pt>
                <c:pt idx="25318">
                  <c:v>0.72699999999999998</c:v>
                </c:pt>
                <c:pt idx="25319">
                  <c:v>0.72699999999999998</c:v>
                </c:pt>
                <c:pt idx="25320">
                  <c:v>0.72699999999999998</c:v>
                </c:pt>
                <c:pt idx="25321">
                  <c:v>0.72699999999999998</c:v>
                </c:pt>
                <c:pt idx="25322">
                  <c:v>0.72699999999999998</c:v>
                </c:pt>
                <c:pt idx="25323">
                  <c:v>0.72699999999999998</c:v>
                </c:pt>
                <c:pt idx="25324">
                  <c:v>0.72599999999999998</c:v>
                </c:pt>
                <c:pt idx="25325">
                  <c:v>0.72599999999999998</c:v>
                </c:pt>
                <c:pt idx="25326">
                  <c:v>0.72599999999999998</c:v>
                </c:pt>
                <c:pt idx="25327">
                  <c:v>0.72599999999999998</c:v>
                </c:pt>
                <c:pt idx="25328">
                  <c:v>0.72599999999999998</c:v>
                </c:pt>
                <c:pt idx="25329">
                  <c:v>0.72599999999999998</c:v>
                </c:pt>
                <c:pt idx="25330">
                  <c:v>0.72599999999999998</c:v>
                </c:pt>
                <c:pt idx="25331">
                  <c:v>0.72599999999999998</c:v>
                </c:pt>
                <c:pt idx="25332">
                  <c:v>0.72599999999999998</c:v>
                </c:pt>
                <c:pt idx="25333">
                  <c:v>0.72599999999999998</c:v>
                </c:pt>
                <c:pt idx="25334">
                  <c:v>0.72599999999999998</c:v>
                </c:pt>
                <c:pt idx="25335">
                  <c:v>0.72599999999999998</c:v>
                </c:pt>
                <c:pt idx="25336">
                  <c:v>0.72599999999999998</c:v>
                </c:pt>
                <c:pt idx="25337">
                  <c:v>0.72599999999999998</c:v>
                </c:pt>
                <c:pt idx="25338">
                  <c:v>0.72599999999999998</c:v>
                </c:pt>
                <c:pt idx="25339">
                  <c:v>0.72599999999999998</c:v>
                </c:pt>
                <c:pt idx="25340">
                  <c:v>0.72599999999999998</c:v>
                </c:pt>
                <c:pt idx="25341">
                  <c:v>0.72599999999999998</c:v>
                </c:pt>
                <c:pt idx="25342">
                  <c:v>0.72599999999999998</c:v>
                </c:pt>
                <c:pt idx="25343">
                  <c:v>0.72599999999999998</c:v>
                </c:pt>
                <c:pt idx="25344">
                  <c:v>0.72599999999999998</c:v>
                </c:pt>
                <c:pt idx="25345">
                  <c:v>0.72499999999999998</c:v>
                </c:pt>
                <c:pt idx="25346">
                  <c:v>0.72499999999999998</c:v>
                </c:pt>
                <c:pt idx="25347">
                  <c:v>0.72499999999999998</c:v>
                </c:pt>
                <c:pt idx="25348">
                  <c:v>0.72499999999999998</c:v>
                </c:pt>
                <c:pt idx="25349">
                  <c:v>0.72499999999999998</c:v>
                </c:pt>
                <c:pt idx="25350">
                  <c:v>0.72499999999999998</c:v>
                </c:pt>
                <c:pt idx="25351">
                  <c:v>0.72499999999999998</c:v>
                </c:pt>
                <c:pt idx="25352">
                  <c:v>0.72499999999999998</c:v>
                </c:pt>
                <c:pt idx="25353">
                  <c:v>0.72499999999999998</c:v>
                </c:pt>
                <c:pt idx="25354">
                  <c:v>0.72499999999999998</c:v>
                </c:pt>
                <c:pt idx="25355">
                  <c:v>0.72499999999999998</c:v>
                </c:pt>
                <c:pt idx="25356">
                  <c:v>0.72499999999999998</c:v>
                </c:pt>
                <c:pt idx="25357">
                  <c:v>0.72499999999999998</c:v>
                </c:pt>
                <c:pt idx="25358">
                  <c:v>0.72499999999999998</c:v>
                </c:pt>
                <c:pt idx="25359">
                  <c:v>0.72499999999999998</c:v>
                </c:pt>
                <c:pt idx="25360">
                  <c:v>0.72499999999999998</c:v>
                </c:pt>
                <c:pt idx="25361">
                  <c:v>0.72499999999999998</c:v>
                </c:pt>
                <c:pt idx="25362">
                  <c:v>0.72499999999999998</c:v>
                </c:pt>
                <c:pt idx="25363">
                  <c:v>0.72499999999999998</c:v>
                </c:pt>
                <c:pt idx="25364">
                  <c:v>0.72499999999999998</c:v>
                </c:pt>
                <c:pt idx="25365">
                  <c:v>0.72399999999999998</c:v>
                </c:pt>
                <c:pt idx="25366">
                  <c:v>0.72399999999999998</c:v>
                </c:pt>
                <c:pt idx="25367">
                  <c:v>0.72399999999999998</c:v>
                </c:pt>
                <c:pt idx="25368">
                  <c:v>0.72399999999999998</c:v>
                </c:pt>
                <c:pt idx="25369">
                  <c:v>0.72399999999999998</c:v>
                </c:pt>
                <c:pt idx="25370">
                  <c:v>0.72399999999999998</c:v>
                </c:pt>
                <c:pt idx="25371">
                  <c:v>0.72399999999999998</c:v>
                </c:pt>
                <c:pt idx="25372">
                  <c:v>0.72399999999999998</c:v>
                </c:pt>
                <c:pt idx="25373">
                  <c:v>0.72399999999999998</c:v>
                </c:pt>
                <c:pt idx="25374">
                  <c:v>0.72399999999999998</c:v>
                </c:pt>
                <c:pt idx="25375">
                  <c:v>0.72399999999999998</c:v>
                </c:pt>
                <c:pt idx="25376">
                  <c:v>0.72399999999999998</c:v>
                </c:pt>
                <c:pt idx="25377">
                  <c:v>0.72399999999999998</c:v>
                </c:pt>
                <c:pt idx="25378">
                  <c:v>0.72399999999999998</c:v>
                </c:pt>
                <c:pt idx="25379">
                  <c:v>0.72399999999999998</c:v>
                </c:pt>
                <c:pt idx="25380">
                  <c:v>0.72399999999999998</c:v>
                </c:pt>
                <c:pt idx="25381">
                  <c:v>0.72399999999999998</c:v>
                </c:pt>
                <c:pt idx="25382">
                  <c:v>0.72399999999999998</c:v>
                </c:pt>
                <c:pt idx="25383">
                  <c:v>0.72399999999999998</c:v>
                </c:pt>
                <c:pt idx="25384">
                  <c:v>0.72399999999999998</c:v>
                </c:pt>
                <c:pt idx="25385">
                  <c:v>0.72299999999999998</c:v>
                </c:pt>
                <c:pt idx="25386">
                  <c:v>0.72299999999999998</c:v>
                </c:pt>
                <c:pt idx="25387">
                  <c:v>0.72299999999999998</c:v>
                </c:pt>
                <c:pt idx="25388">
                  <c:v>0.72299999999999998</c:v>
                </c:pt>
                <c:pt idx="25389">
                  <c:v>0.72299999999999998</c:v>
                </c:pt>
                <c:pt idx="25390">
                  <c:v>0.72299999999999998</c:v>
                </c:pt>
                <c:pt idx="25391">
                  <c:v>0.72299999999999998</c:v>
                </c:pt>
                <c:pt idx="25392">
                  <c:v>0.72299999999999998</c:v>
                </c:pt>
                <c:pt idx="25393">
                  <c:v>0.72299999999999998</c:v>
                </c:pt>
                <c:pt idx="25394">
                  <c:v>0.72299999999999998</c:v>
                </c:pt>
                <c:pt idx="25395">
                  <c:v>0.72299999999999998</c:v>
                </c:pt>
                <c:pt idx="25396">
                  <c:v>0.72299999999999998</c:v>
                </c:pt>
                <c:pt idx="25397">
                  <c:v>0.72299999999999998</c:v>
                </c:pt>
                <c:pt idx="25398">
                  <c:v>0.72299999999999998</c:v>
                </c:pt>
                <c:pt idx="25399">
                  <c:v>0.72299999999999998</c:v>
                </c:pt>
                <c:pt idx="25400">
                  <c:v>0.72299999999999998</c:v>
                </c:pt>
                <c:pt idx="25401">
                  <c:v>0.72299999999999998</c:v>
                </c:pt>
                <c:pt idx="25402">
                  <c:v>0.72299999999999998</c:v>
                </c:pt>
                <c:pt idx="25403">
                  <c:v>0.72299999999999998</c:v>
                </c:pt>
                <c:pt idx="25404">
                  <c:v>0.72299999999999998</c:v>
                </c:pt>
                <c:pt idx="25405">
                  <c:v>0.72299999999999998</c:v>
                </c:pt>
                <c:pt idx="25406">
                  <c:v>0.72299999999999998</c:v>
                </c:pt>
                <c:pt idx="25407">
                  <c:v>0.72199999999999998</c:v>
                </c:pt>
                <c:pt idx="25408">
                  <c:v>0.72199999999999998</c:v>
                </c:pt>
                <c:pt idx="25409">
                  <c:v>0.72199999999999998</c:v>
                </c:pt>
                <c:pt idx="25410">
                  <c:v>0.72199999999999998</c:v>
                </c:pt>
                <c:pt idx="25411">
                  <c:v>0.72199999999999998</c:v>
                </c:pt>
                <c:pt idx="25412">
                  <c:v>0.72199999999999998</c:v>
                </c:pt>
                <c:pt idx="25413">
                  <c:v>0.72199999999999998</c:v>
                </c:pt>
                <c:pt idx="25414">
                  <c:v>0.72199999999999998</c:v>
                </c:pt>
                <c:pt idx="25415">
                  <c:v>0.72199999999999998</c:v>
                </c:pt>
                <c:pt idx="25416">
                  <c:v>0.72199999999999998</c:v>
                </c:pt>
                <c:pt idx="25417">
                  <c:v>0.72199999999999998</c:v>
                </c:pt>
                <c:pt idx="25418">
                  <c:v>0.72199999999999998</c:v>
                </c:pt>
                <c:pt idx="25419">
                  <c:v>0.72199999999999998</c:v>
                </c:pt>
                <c:pt idx="25420">
                  <c:v>0.72199999999999998</c:v>
                </c:pt>
                <c:pt idx="25421">
                  <c:v>0.72199999999999998</c:v>
                </c:pt>
                <c:pt idx="25422">
                  <c:v>0.72199999999999998</c:v>
                </c:pt>
                <c:pt idx="25423">
                  <c:v>0.72199999999999998</c:v>
                </c:pt>
                <c:pt idx="25424">
                  <c:v>0.72199999999999998</c:v>
                </c:pt>
                <c:pt idx="25425">
                  <c:v>0.72199999999999998</c:v>
                </c:pt>
                <c:pt idx="25426">
                  <c:v>0.72199999999999998</c:v>
                </c:pt>
                <c:pt idx="25427">
                  <c:v>0.72199999999999998</c:v>
                </c:pt>
                <c:pt idx="25428">
                  <c:v>0.72099999999999997</c:v>
                </c:pt>
                <c:pt idx="25429">
                  <c:v>0.72099999999999997</c:v>
                </c:pt>
                <c:pt idx="25430">
                  <c:v>0.72099999999999997</c:v>
                </c:pt>
                <c:pt idx="25431">
                  <c:v>0.72099999999999997</c:v>
                </c:pt>
                <c:pt idx="25432">
                  <c:v>0.72099999999999997</c:v>
                </c:pt>
                <c:pt idx="25433">
                  <c:v>0.72099999999999997</c:v>
                </c:pt>
                <c:pt idx="25434">
                  <c:v>0.72099999999999997</c:v>
                </c:pt>
                <c:pt idx="25435">
                  <c:v>0.72099999999999997</c:v>
                </c:pt>
                <c:pt idx="25436">
                  <c:v>0.72099999999999997</c:v>
                </c:pt>
                <c:pt idx="25437">
                  <c:v>0.72099999999999997</c:v>
                </c:pt>
                <c:pt idx="25438">
                  <c:v>0.72099999999999997</c:v>
                </c:pt>
                <c:pt idx="25439">
                  <c:v>0.72099999999999997</c:v>
                </c:pt>
                <c:pt idx="25440">
                  <c:v>0.72099999999999997</c:v>
                </c:pt>
                <c:pt idx="25441">
                  <c:v>0.72099999999999997</c:v>
                </c:pt>
                <c:pt idx="25442">
                  <c:v>0.72099999999999997</c:v>
                </c:pt>
                <c:pt idx="25443">
                  <c:v>0.72099999999999997</c:v>
                </c:pt>
                <c:pt idx="25444">
                  <c:v>0.72099999999999997</c:v>
                </c:pt>
                <c:pt idx="25445">
                  <c:v>0.72099999999999997</c:v>
                </c:pt>
                <c:pt idx="25446">
                  <c:v>0.72099999999999997</c:v>
                </c:pt>
                <c:pt idx="25447">
                  <c:v>0.72099999999999997</c:v>
                </c:pt>
                <c:pt idx="25448">
                  <c:v>0.72099999999999997</c:v>
                </c:pt>
                <c:pt idx="25449">
                  <c:v>0.72</c:v>
                </c:pt>
                <c:pt idx="25450">
                  <c:v>0.72</c:v>
                </c:pt>
                <c:pt idx="25451">
                  <c:v>0.72</c:v>
                </c:pt>
                <c:pt idx="25452">
                  <c:v>0.72</c:v>
                </c:pt>
                <c:pt idx="25453">
                  <c:v>0.72</c:v>
                </c:pt>
                <c:pt idx="25454">
                  <c:v>0.72</c:v>
                </c:pt>
                <c:pt idx="25455">
                  <c:v>0.72</c:v>
                </c:pt>
                <c:pt idx="25456">
                  <c:v>0.72</c:v>
                </c:pt>
                <c:pt idx="25457">
                  <c:v>0.72</c:v>
                </c:pt>
                <c:pt idx="25458">
                  <c:v>0.72</c:v>
                </c:pt>
                <c:pt idx="25459">
                  <c:v>0.72</c:v>
                </c:pt>
                <c:pt idx="25460">
                  <c:v>0.72</c:v>
                </c:pt>
                <c:pt idx="25461">
                  <c:v>0.72</c:v>
                </c:pt>
                <c:pt idx="25462">
                  <c:v>0.72</c:v>
                </c:pt>
                <c:pt idx="25463">
                  <c:v>0.72</c:v>
                </c:pt>
                <c:pt idx="25464">
                  <c:v>0.72</c:v>
                </c:pt>
                <c:pt idx="25465">
                  <c:v>0.72</c:v>
                </c:pt>
                <c:pt idx="25466">
                  <c:v>0.72</c:v>
                </c:pt>
                <c:pt idx="25467">
                  <c:v>0.72</c:v>
                </c:pt>
                <c:pt idx="25468">
                  <c:v>0.72</c:v>
                </c:pt>
                <c:pt idx="25469">
                  <c:v>0.72</c:v>
                </c:pt>
                <c:pt idx="25470">
                  <c:v>0.72</c:v>
                </c:pt>
                <c:pt idx="25471">
                  <c:v>0.72</c:v>
                </c:pt>
                <c:pt idx="25472">
                  <c:v>0.71899999999999997</c:v>
                </c:pt>
                <c:pt idx="25473">
                  <c:v>0.71899999999999997</c:v>
                </c:pt>
                <c:pt idx="25474">
                  <c:v>0.71899999999999997</c:v>
                </c:pt>
                <c:pt idx="25475">
                  <c:v>0.71899999999999997</c:v>
                </c:pt>
                <c:pt idx="25476">
                  <c:v>0.71899999999999997</c:v>
                </c:pt>
                <c:pt idx="25477">
                  <c:v>0.71899999999999997</c:v>
                </c:pt>
                <c:pt idx="25478">
                  <c:v>0.71899999999999997</c:v>
                </c:pt>
                <c:pt idx="25479">
                  <c:v>0.71899999999999997</c:v>
                </c:pt>
                <c:pt idx="25480">
                  <c:v>0.71899999999999997</c:v>
                </c:pt>
                <c:pt idx="25481">
                  <c:v>0.71899999999999997</c:v>
                </c:pt>
                <c:pt idx="25482">
                  <c:v>0.71899999999999997</c:v>
                </c:pt>
                <c:pt idx="25483">
                  <c:v>0.71899999999999997</c:v>
                </c:pt>
                <c:pt idx="25484">
                  <c:v>0.71899999999999997</c:v>
                </c:pt>
                <c:pt idx="25485">
                  <c:v>0.71899999999999997</c:v>
                </c:pt>
                <c:pt idx="25486">
                  <c:v>0.71899999999999997</c:v>
                </c:pt>
                <c:pt idx="25487">
                  <c:v>0.71899999999999997</c:v>
                </c:pt>
                <c:pt idx="25488">
                  <c:v>0.71899999999999997</c:v>
                </c:pt>
                <c:pt idx="25489">
                  <c:v>0.71899999999999997</c:v>
                </c:pt>
                <c:pt idx="25490">
                  <c:v>0.71899999999999997</c:v>
                </c:pt>
                <c:pt idx="25491">
                  <c:v>0.71899999999999997</c:v>
                </c:pt>
                <c:pt idx="25492">
                  <c:v>0.71899999999999997</c:v>
                </c:pt>
                <c:pt idx="25493">
                  <c:v>0.71799999999999997</c:v>
                </c:pt>
                <c:pt idx="25494">
                  <c:v>0.71799999999999997</c:v>
                </c:pt>
                <c:pt idx="25495">
                  <c:v>0.71799999999999997</c:v>
                </c:pt>
                <c:pt idx="25496">
                  <c:v>0.71799999999999997</c:v>
                </c:pt>
                <c:pt idx="25497">
                  <c:v>0.71799999999999997</c:v>
                </c:pt>
                <c:pt idx="25498">
                  <c:v>0.71799999999999997</c:v>
                </c:pt>
                <c:pt idx="25499">
                  <c:v>0.71799999999999997</c:v>
                </c:pt>
                <c:pt idx="25500">
                  <c:v>0.71799999999999997</c:v>
                </c:pt>
                <c:pt idx="25501">
                  <c:v>0.71799999999999997</c:v>
                </c:pt>
                <c:pt idx="25502">
                  <c:v>0.71799999999999997</c:v>
                </c:pt>
                <c:pt idx="25503">
                  <c:v>0.71799999999999997</c:v>
                </c:pt>
                <c:pt idx="25504">
                  <c:v>0.71799999999999997</c:v>
                </c:pt>
                <c:pt idx="25505">
                  <c:v>0.71799999999999997</c:v>
                </c:pt>
                <c:pt idx="25506">
                  <c:v>0.71799999999999997</c:v>
                </c:pt>
                <c:pt idx="25507">
                  <c:v>0.71799999999999997</c:v>
                </c:pt>
                <c:pt idx="25508">
                  <c:v>0.71799999999999997</c:v>
                </c:pt>
                <c:pt idx="25509">
                  <c:v>0.71799999999999997</c:v>
                </c:pt>
                <c:pt idx="25510">
                  <c:v>0.71799999999999997</c:v>
                </c:pt>
                <c:pt idx="25511">
                  <c:v>0.71799999999999997</c:v>
                </c:pt>
                <c:pt idx="25512">
                  <c:v>0.71799999999999997</c:v>
                </c:pt>
                <c:pt idx="25513">
                  <c:v>0.71699999999999997</c:v>
                </c:pt>
                <c:pt idx="25514">
                  <c:v>0.71699999999999997</c:v>
                </c:pt>
                <c:pt idx="25515">
                  <c:v>0.71699999999999997</c:v>
                </c:pt>
                <c:pt idx="25516">
                  <c:v>0.71699999999999997</c:v>
                </c:pt>
                <c:pt idx="25517">
                  <c:v>0.71699999999999997</c:v>
                </c:pt>
                <c:pt idx="25518">
                  <c:v>0.71699999999999997</c:v>
                </c:pt>
                <c:pt idx="25519">
                  <c:v>0.71699999999999997</c:v>
                </c:pt>
                <c:pt idx="25520">
                  <c:v>0.71699999999999997</c:v>
                </c:pt>
                <c:pt idx="25521">
                  <c:v>0.71699999999999997</c:v>
                </c:pt>
                <c:pt idx="25522">
                  <c:v>0.71699999999999997</c:v>
                </c:pt>
                <c:pt idx="25523">
                  <c:v>0.71699999999999997</c:v>
                </c:pt>
                <c:pt idx="25524">
                  <c:v>0.71699999999999997</c:v>
                </c:pt>
                <c:pt idx="25525">
                  <c:v>0.71699999999999997</c:v>
                </c:pt>
                <c:pt idx="25526">
                  <c:v>0.71699999999999997</c:v>
                </c:pt>
                <c:pt idx="25527">
                  <c:v>0.71699999999999997</c:v>
                </c:pt>
                <c:pt idx="25528">
                  <c:v>0.71699999999999997</c:v>
                </c:pt>
                <c:pt idx="25529">
                  <c:v>0.71699999999999997</c:v>
                </c:pt>
                <c:pt idx="25530">
                  <c:v>0.71699999999999997</c:v>
                </c:pt>
                <c:pt idx="25531">
                  <c:v>0.71699999999999997</c:v>
                </c:pt>
                <c:pt idx="25532">
                  <c:v>0.71699999999999997</c:v>
                </c:pt>
                <c:pt idx="25533">
                  <c:v>0.71699999999999997</c:v>
                </c:pt>
                <c:pt idx="25534">
                  <c:v>0.71599999999999997</c:v>
                </c:pt>
                <c:pt idx="25535">
                  <c:v>0.71599999999999997</c:v>
                </c:pt>
                <c:pt idx="25536">
                  <c:v>0.71599999999999997</c:v>
                </c:pt>
                <c:pt idx="25537">
                  <c:v>0.71599999999999997</c:v>
                </c:pt>
                <c:pt idx="25538">
                  <c:v>0.71599999999999997</c:v>
                </c:pt>
                <c:pt idx="25539">
                  <c:v>0.71599999999999997</c:v>
                </c:pt>
                <c:pt idx="25540">
                  <c:v>0.71599999999999997</c:v>
                </c:pt>
                <c:pt idx="25541">
                  <c:v>0.71599999999999997</c:v>
                </c:pt>
                <c:pt idx="25542">
                  <c:v>0.71599999999999997</c:v>
                </c:pt>
                <c:pt idx="25543">
                  <c:v>0.71599999999999997</c:v>
                </c:pt>
                <c:pt idx="25544">
                  <c:v>0.71599999999999997</c:v>
                </c:pt>
                <c:pt idx="25545">
                  <c:v>0.71599999999999997</c:v>
                </c:pt>
                <c:pt idx="25546">
                  <c:v>0.71599999999999997</c:v>
                </c:pt>
                <c:pt idx="25547">
                  <c:v>0.71599999999999997</c:v>
                </c:pt>
                <c:pt idx="25548">
                  <c:v>0.71599999999999997</c:v>
                </c:pt>
                <c:pt idx="25549">
                  <c:v>0.71599999999999997</c:v>
                </c:pt>
                <c:pt idx="25550">
                  <c:v>0.71599999999999997</c:v>
                </c:pt>
                <c:pt idx="25551">
                  <c:v>0.71599999999999997</c:v>
                </c:pt>
                <c:pt idx="25552">
                  <c:v>0.71599999999999997</c:v>
                </c:pt>
                <c:pt idx="25553">
                  <c:v>0.71599999999999997</c:v>
                </c:pt>
                <c:pt idx="25554">
                  <c:v>0.71599999999999997</c:v>
                </c:pt>
                <c:pt idx="25555">
                  <c:v>0.71499999999999997</c:v>
                </c:pt>
                <c:pt idx="25556">
                  <c:v>0.71499999999999997</c:v>
                </c:pt>
                <c:pt idx="25557">
                  <c:v>0.71499999999999997</c:v>
                </c:pt>
                <c:pt idx="25558">
                  <c:v>0.71499999999999997</c:v>
                </c:pt>
                <c:pt idx="25559">
                  <c:v>0.71499999999999997</c:v>
                </c:pt>
                <c:pt idx="25560">
                  <c:v>0.71499999999999997</c:v>
                </c:pt>
                <c:pt idx="25561">
                  <c:v>0.71499999999999997</c:v>
                </c:pt>
                <c:pt idx="25562">
                  <c:v>0.71499999999999997</c:v>
                </c:pt>
                <c:pt idx="25563">
                  <c:v>0.71499999999999997</c:v>
                </c:pt>
                <c:pt idx="25564">
                  <c:v>0.71499999999999997</c:v>
                </c:pt>
                <c:pt idx="25565">
                  <c:v>0.71499999999999997</c:v>
                </c:pt>
                <c:pt idx="25566">
                  <c:v>0.71499999999999997</c:v>
                </c:pt>
                <c:pt idx="25567">
                  <c:v>0.71499999999999997</c:v>
                </c:pt>
                <c:pt idx="25568">
                  <c:v>0.71499999999999997</c:v>
                </c:pt>
                <c:pt idx="25569">
                  <c:v>0.71499999999999997</c:v>
                </c:pt>
                <c:pt idx="25570">
                  <c:v>0.71499999999999997</c:v>
                </c:pt>
                <c:pt idx="25571">
                  <c:v>0.71499999999999997</c:v>
                </c:pt>
                <c:pt idx="25572">
                  <c:v>0.71499999999999997</c:v>
                </c:pt>
                <c:pt idx="25573">
                  <c:v>0.71499999999999997</c:v>
                </c:pt>
                <c:pt idx="25574">
                  <c:v>0.71499999999999997</c:v>
                </c:pt>
                <c:pt idx="25575">
                  <c:v>0.71499999999999997</c:v>
                </c:pt>
                <c:pt idx="25576">
                  <c:v>0.71499999999999997</c:v>
                </c:pt>
                <c:pt idx="25577">
                  <c:v>0.71499999999999997</c:v>
                </c:pt>
                <c:pt idx="25578">
                  <c:v>0.71399999999999997</c:v>
                </c:pt>
                <c:pt idx="25579">
                  <c:v>0.71399999999999997</c:v>
                </c:pt>
                <c:pt idx="25580">
                  <c:v>0.71399999999999997</c:v>
                </c:pt>
                <c:pt idx="25581">
                  <c:v>0.71399999999999997</c:v>
                </c:pt>
                <c:pt idx="25582">
                  <c:v>0.71399999999999997</c:v>
                </c:pt>
                <c:pt idx="25583">
                  <c:v>0.71399999999999997</c:v>
                </c:pt>
                <c:pt idx="25584">
                  <c:v>0.71399999999999997</c:v>
                </c:pt>
                <c:pt idx="25585">
                  <c:v>0.71399999999999997</c:v>
                </c:pt>
                <c:pt idx="25586">
                  <c:v>0.71399999999999997</c:v>
                </c:pt>
                <c:pt idx="25587">
                  <c:v>0.71399999999999997</c:v>
                </c:pt>
                <c:pt idx="25588">
                  <c:v>0.71399999999999997</c:v>
                </c:pt>
                <c:pt idx="25589">
                  <c:v>0.71399999999999997</c:v>
                </c:pt>
                <c:pt idx="25590">
                  <c:v>0.71399999999999997</c:v>
                </c:pt>
                <c:pt idx="25591">
                  <c:v>0.71399999999999997</c:v>
                </c:pt>
                <c:pt idx="25592">
                  <c:v>0.71399999999999997</c:v>
                </c:pt>
                <c:pt idx="25593">
                  <c:v>0.71399999999999997</c:v>
                </c:pt>
                <c:pt idx="25594">
                  <c:v>0.71399999999999997</c:v>
                </c:pt>
                <c:pt idx="25595">
                  <c:v>0.71399999999999997</c:v>
                </c:pt>
                <c:pt idx="25596">
                  <c:v>0.71399999999999997</c:v>
                </c:pt>
                <c:pt idx="25597">
                  <c:v>0.71399999999999997</c:v>
                </c:pt>
                <c:pt idx="25598">
                  <c:v>0.71399999999999997</c:v>
                </c:pt>
                <c:pt idx="25599">
                  <c:v>0.71399999999999997</c:v>
                </c:pt>
                <c:pt idx="25600">
                  <c:v>0.71299999999999997</c:v>
                </c:pt>
                <c:pt idx="25601">
                  <c:v>0.71299999999999997</c:v>
                </c:pt>
                <c:pt idx="25602">
                  <c:v>0.71299999999999997</c:v>
                </c:pt>
                <c:pt idx="25603">
                  <c:v>0.71299999999999997</c:v>
                </c:pt>
                <c:pt idx="25604">
                  <c:v>0.71299999999999997</c:v>
                </c:pt>
                <c:pt idx="25605">
                  <c:v>0.71299999999999997</c:v>
                </c:pt>
                <c:pt idx="25606">
                  <c:v>0.71299999999999997</c:v>
                </c:pt>
                <c:pt idx="25607">
                  <c:v>0.71299999999999997</c:v>
                </c:pt>
                <c:pt idx="25608">
                  <c:v>0.71299999999999997</c:v>
                </c:pt>
                <c:pt idx="25609">
                  <c:v>0.71299999999999997</c:v>
                </c:pt>
                <c:pt idx="25610">
                  <c:v>0.71299999999999997</c:v>
                </c:pt>
                <c:pt idx="25611">
                  <c:v>0.71299999999999997</c:v>
                </c:pt>
                <c:pt idx="25612">
                  <c:v>0.71299999999999997</c:v>
                </c:pt>
                <c:pt idx="25613">
                  <c:v>0.71299999999999997</c:v>
                </c:pt>
                <c:pt idx="25614">
                  <c:v>0.71299999999999997</c:v>
                </c:pt>
                <c:pt idx="25615">
                  <c:v>0.71299999999999997</c:v>
                </c:pt>
                <c:pt idx="25616">
                  <c:v>0.71299999999999997</c:v>
                </c:pt>
                <c:pt idx="25617">
                  <c:v>0.71299999999999997</c:v>
                </c:pt>
                <c:pt idx="25618">
                  <c:v>0.71299999999999997</c:v>
                </c:pt>
                <c:pt idx="25619">
                  <c:v>0.71299999999999997</c:v>
                </c:pt>
                <c:pt idx="25620">
                  <c:v>0.71299999999999997</c:v>
                </c:pt>
                <c:pt idx="25621">
                  <c:v>0.71199999999999997</c:v>
                </c:pt>
                <c:pt idx="25622">
                  <c:v>0.71199999999999997</c:v>
                </c:pt>
                <c:pt idx="25623">
                  <c:v>0.71199999999999997</c:v>
                </c:pt>
                <c:pt idx="25624">
                  <c:v>0.71199999999999997</c:v>
                </c:pt>
                <c:pt idx="25625">
                  <c:v>0.71199999999999997</c:v>
                </c:pt>
                <c:pt idx="25626">
                  <c:v>0.71199999999999997</c:v>
                </c:pt>
                <c:pt idx="25627">
                  <c:v>0.71199999999999997</c:v>
                </c:pt>
                <c:pt idx="25628">
                  <c:v>0.71199999999999997</c:v>
                </c:pt>
                <c:pt idx="25629">
                  <c:v>0.71199999999999997</c:v>
                </c:pt>
                <c:pt idx="25630">
                  <c:v>0.71199999999999997</c:v>
                </c:pt>
                <c:pt idx="25631">
                  <c:v>0.71199999999999997</c:v>
                </c:pt>
                <c:pt idx="25632">
                  <c:v>0.71199999999999997</c:v>
                </c:pt>
                <c:pt idx="25633">
                  <c:v>0.71199999999999997</c:v>
                </c:pt>
                <c:pt idx="25634">
                  <c:v>0.71199999999999997</c:v>
                </c:pt>
                <c:pt idx="25635">
                  <c:v>0.71199999999999997</c:v>
                </c:pt>
                <c:pt idx="25636">
                  <c:v>0.71199999999999997</c:v>
                </c:pt>
                <c:pt idx="25637">
                  <c:v>0.71199999999999997</c:v>
                </c:pt>
                <c:pt idx="25638">
                  <c:v>0.71199999999999997</c:v>
                </c:pt>
                <c:pt idx="25639">
                  <c:v>0.71199999999999997</c:v>
                </c:pt>
                <c:pt idx="25640">
                  <c:v>0.71199999999999997</c:v>
                </c:pt>
                <c:pt idx="25641">
                  <c:v>0.71199999999999997</c:v>
                </c:pt>
                <c:pt idx="25642">
                  <c:v>0.71099999999999997</c:v>
                </c:pt>
                <c:pt idx="25643">
                  <c:v>0.71099999999999997</c:v>
                </c:pt>
                <c:pt idx="25644">
                  <c:v>0.71099999999999997</c:v>
                </c:pt>
                <c:pt idx="25645">
                  <c:v>0.71099999999999997</c:v>
                </c:pt>
                <c:pt idx="25646">
                  <c:v>0.71099999999999997</c:v>
                </c:pt>
                <c:pt idx="25647">
                  <c:v>0.71099999999999997</c:v>
                </c:pt>
                <c:pt idx="25648">
                  <c:v>0.71099999999999997</c:v>
                </c:pt>
                <c:pt idx="25649">
                  <c:v>0.71099999999999997</c:v>
                </c:pt>
                <c:pt idx="25650">
                  <c:v>0.71099999999999997</c:v>
                </c:pt>
                <c:pt idx="25651">
                  <c:v>0.71099999999999997</c:v>
                </c:pt>
                <c:pt idx="25652">
                  <c:v>0.71099999999999997</c:v>
                </c:pt>
                <c:pt idx="25653">
                  <c:v>0.71099999999999997</c:v>
                </c:pt>
                <c:pt idx="25654">
                  <c:v>0.71099999999999997</c:v>
                </c:pt>
                <c:pt idx="25655">
                  <c:v>0.71099999999999997</c:v>
                </c:pt>
                <c:pt idx="25656">
                  <c:v>0.71099999999999997</c:v>
                </c:pt>
                <c:pt idx="25657">
                  <c:v>0.71099999999999997</c:v>
                </c:pt>
                <c:pt idx="25658">
                  <c:v>0.71099999999999997</c:v>
                </c:pt>
                <c:pt idx="25659">
                  <c:v>0.71099999999999997</c:v>
                </c:pt>
                <c:pt idx="25660">
                  <c:v>0.71099999999999997</c:v>
                </c:pt>
                <c:pt idx="25661">
                  <c:v>0.71099999999999997</c:v>
                </c:pt>
                <c:pt idx="25662">
                  <c:v>0.71099999999999997</c:v>
                </c:pt>
                <c:pt idx="25663">
                  <c:v>0.71099999999999997</c:v>
                </c:pt>
                <c:pt idx="25664">
                  <c:v>0.71</c:v>
                </c:pt>
                <c:pt idx="25665">
                  <c:v>0.71</c:v>
                </c:pt>
                <c:pt idx="25666">
                  <c:v>0.71</c:v>
                </c:pt>
                <c:pt idx="25667">
                  <c:v>0.71</c:v>
                </c:pt>
                <c:pt idx="25668">
                  <c:v>0.71</c:v>
                </c:pt>
                <c:pt idx="25669">
                  <c:v>0.71</c:v>
                </c:pt>
                <c:pt idx="25670">
                  <c:v>0.71</c:v>
                </c:pt>
                <c:pt idx="25671">
                  <c:v>0.71</c:v>
                </c:pt>
                <c:pt idx="25672">
                  <c:v>0.71</c:v>
                </c:pt>
                <c:pt idx="25673">
                  <c:v>0.71</c:v>
                </c:pt>
                <c:pt idx="25674">
                  <c:v>0.71</c:v>
                </c:pt>
                <c:pt idx="25675">
                  <c:v>0.71</c:v>
                </c:pt>
                <c:pt idx="25676">
                  <c:v>0.71</c:v>
                </c:pt>
                <c:pt idx="25677">
                  <c:v>0.71</c:v>
                </c:pt>
                <c:pt idx="25678">
                  <c:v>0.71</c:v>
                </c:pt>
                <c:pt idx="25679">
                  <c:v>0.71</c:v>
                </c:pt>
                <c:pt idx="25680">
                  <c:v>0.71</c:v>
                </c:pt>
                <c:pt idx="25681">
                  <c:v>0.71</c:v>
                </c:pt>
                <c:pt idx="25682">
                  <c:v>0.71</c:v>
                </c:pt>
                <c:pt idx="25683">
                  <c:v>0.71</c:v>
                </c:pt>
                <c:pt idx="25684">
                  <c:v>0.71</c:v>
                </c:pt>
                <c:pt idx="25685">
                  <c:v>0.71</c:v>
                </c:pt>
                <c:pt idx="25686">
                  <c:v>0.70899999999999996</c:v>
                </c:pt>
                <c:pt idx="25687">
                  <c:v>0.70899999999999996</c:v>
                </c:pt>
                <c:pt idx="25688">
                  <c:v>0.70899999999999996</c:v>
                </c:pt>
                <c:pt idx="25689">
                  <c:v>0.70899999999999996</c:v>
                </c:pt>
                <c:pt idx="25690">
                  <c:v>0.70899999999999996</c:v>
                </c:pt>
                <c:pt idx="25691">
                  <c:v>0.70899999999999996</c:v>
                </c:pt>
                <c:pt idx="25692">
                  <c:v>0.70899999999999996</c:v>
                </c:pt>
                <c:pt idx="25693">
                  <c:v>0.70899999999999996</c:v>
                </c:pt>
                <c:pt idx="25694">
                  <c:v>0.70899999999999996</c:v>
                </c:pt>
                <c:pt idx="25695">
                  <c:v>0.70899999999999996</c:v>
                </c:pt>
                <c:pt idx="25696">
                  <c:v>0.70899999999999996</c:v>
                </c:pt>
                <c:pt idx="25697">
                  <c:v>0.70899999999999996</c:v>
                </c:pt>
                <c:pt idx="25698">
                  <c:v>0.70899999999999996</c:v>
                </c:pt>
                <c:pt idx="25699">
                  <c:v>0.70899999999999996</c:v>
                </c:pt>
                <c:pt idx="25700">
                  <c:v>0.70899999999999996</c:v>
                </c:pt>
                <c:pt idx="25701">
                  <c:v>0.70899999999999996</c:v>
                </c:pt>
                <c:pt idx="25702">
                  <c:v>0.70899999999999996</c:v>
                </c:pt>
                <c:pt idx="25703">
                  <c:v>0.70899999999999996</c:v>
                </c:pt>
                <c:pt idx="25704">
                  <c:v>0.70899999999999996</c:v>
                </c:pt>
                <c:pt idx="25705">
                  <c:v>0.70899999999999996</c:v>
                </c:pt>
                <c:pt idx="25706">
                  <c:v>0.70899999999999996</c:v>
                </c:pt>
                <c:pt idx="25707">
                  <c:v>0.70799999999999996</c:v>
                </c:pt>
                <c:pt idx="25708">
                  <c:v>0.70799999999999996</c:v>
                </c:pt>
                <c:pt idx="25709">
                  <c:v>0.70799999999999996</c:v>
                </c:pt>
                <c:pt idx="25710">
                  <c:v>0.70799999999999996</c:v>
                </c:pt>
                <c:pt idx="25711">
                  <c:v>0.70799999999999996</c:v>
                </c:pt>
                <c:pt idx="25712">
                  <c:v>0.70799999999999996</c:v>
                </c:pt>
                <c:pt idx="25713">
                  <c:v>0.70799999999999996</c:v>
                </c:pt>
                <c:pt idx="25714">
                  <c:v>0.70799999999999996</c:v>
                </c:pt>
                <c:pt idx="25715">
                  <c:v>0.70799999999999996</c:v>
                </c:pt>
                <c:pt idx="25716">
                  <c:v>0.70799999999999996</c:v>
                </c:pt>
                <c:pt idx="25717">
                  <c:v>0.70799999999999996</c:v>
                </c:pt>
                <c:pt idx="25718">
                  <c:v>0.70799999999999996</c:v>
                </c:pt>
                <c:pt idx="25719">
                  <c:v>0.70799999999999996</c:v>
                </c:pt>
                <c:pt idx="25720">
                  <c:v>0.70799999999999996</c:v>
                </c:pt>
                <c:pt idx="25721">
                  <c:v>0.70799999999999996</c:v>
                </c:pt>
                <c:pt idx="25722">
                  <c:v>0.70799999999999996</c:v>
                </c:pt>
                <c:pt idx="25723">
                  <c:v>0.70799999999999996</c:v>
                </c:pt>
                <c:pt idx="25724">
                  <c:v>0.70799999999999996</c:v>
                </c:pt>
                <c:pt idx="25725">
                  <c:v>0.70799999999999996</c:v>
                </c:pt>
                <c:pt idx="25726">
                  <c:v>0.70799999999999996</c:v>
                </c:pt>
                <c:pt idx="25727">
                  <c:v>0.70799999999999996</c:v>
                </c:pt>
                <c:pt idx="25728">
                  <c:v>0.70799999999999996</c:v>
                </c:pt>
                <c:pt idx="25729">
                  <c:v>0.70699999999999996</c:v>
                </c:pt>
                <c:pt idx="25730">
                  <c:v>0.70699999999999996</c:v>
                </c:pt>
                <c:pt idx="25731">
                  <c:v>0.70699999999999996</c:v>
                </c:pt>
                <c:pt idx="25732">
                  <c:v>0.70699999999999996</c:v>
                </c:pt>
                <c:pt idx="25733">
                  <c:v>0.70699999999999996</c:v>
                </c:pt>
                <c:pt idx="25734">
                  <c:v>0.70699999999999996</c:v>
                </c:pt>
                <c:pt idx="25735">
                  <c:v>0.70699999999999996</c:v>
                </c:pt>
                <c:pt idx="25736">
                  <c:v>0.70699999999999996</c:v>
                </c:pt>
                <c:pt idx="25737">
                  <c:v>0.70699999999999996</c:v>
                </c:pt>
                <c:pt idx="25738">
                  <c:v>0.70699999999999996</c:v>
                </c:pt>
                <c:pt idx="25739">
                  <c:v>0.70699999999999996</c:v>
                </c:pt>
                <c:pt idx="25740">
                  <c:v>0.70699999999999996</c:v>
                </c:pt>
                <c:pt idx="25741">
                  <c:v>0.70699999999999996</c:v>
                </c:pt>
                <c:pt idx="25742">
                  <c:v>0.70699999999999996</c:v>
                </c:pt>
                <c:pt idx="25743">
                  <c:v>0.70699999999999996</c:v>
                </c:pt>
                <c:pt idx="25744">
                  <c:v>0.70699999999999996</c:v>
                </c:pt>
                <c:pt idx="25745">
                  <c:v>0.70699999999999996</c:v>
                </c:pt>
                <c:pt idx="25746">
                  <c:v>0.70699999999999996</c:v>
                </c:pt>
                <c:pt idx="25747">
                  <c:v>0.70699999999999996</c:v>
                </c:pt>
                <c:pt idx="25748">
                  <c:v>0.70699999999999996</c:v>
                </c:pt>
                <c:pt idx="25749">
                  <c:v>0.70599999999999996</c:v>
                </c:pt>
                <c:pt idx="25750">
                  <c:v>0.70599999999999996</c:v>
                </c:pt>
                <c:pt idx="25751">
                  <c:v>0.70599999999999996</c:v>
                </c:pt>
                <c:pt idx="25752">
                  <c:v>0.70599999999999996</c:v>
                </c:pt>
                <c:pt idx="25753">
                  <c:v>0.70599999999999996</c:v>
                </c:pt>
                <c:pt idx="25754">
                  <c:v>0.70599999999999996</c:v>
                </c:pt>
                <c:pt idx="25755">
                  <c:v>0.70599999999999996</c:v>
                </c:pt>
                <c:pt idx="25756">
                  <c:v>0.70599999999999996</c:v>
                </c:pt>
                <c:pt idx="25757">
                  <c:v>0.70599999999999996</c:v>
                </c:pt>
                <c:pt idx="25758">
                  <c:v>0.70599999999999996</c:v>
                </c:pt>
                <c:pt idx="25759">
                  <c:v>0.70599999999999996</c:v>
                </c:pt>
                <c:pt idx="25760">
                  <c:v>0.70599999999999996</c:v>
                </c:pt>
                <c:pt idx="25761">
                  <c:v>0.70599999999999996</c:v>
                </c:pt>
                <c:pt idx="25762">
                  <c:v>0.70599999999999996</c:v>
                </c:pt>
                <c:pt idx="25763">
                  <c:v>0.70599999999999996</c:v>
                </c:pt>
                <c:pt idx="25764">
                  <c:v>0.70599999999999996</c:v>
                </c:pt>
                <c:pt idx="25765">
                  <c:v>0.70599999999999996</c:v>
                </c:pt>
                <c:pt idx="25766">
                  <c:v>0.70599999999999996</c:v>
                </c:pt>
                <c:pt idx="25767">
                  <c:v>0.70599999999999996</c:v>
                </c:pt>
                <c:pt idx="25768">
                  <c:v>0.70599999999999996</c:v>
                </c:pt>
                <c:pt idx="25769">
                  <c:v>0.70599999999999996</c:v>
                </c:pt>
                <c:pt idx="25770">
                  <c:v>0.70499999999999996</c:v>
                </c:pt>
                <c:pt idx="25771">
                  <c:v>0.70499999999999996</c:v>
                </c:pt>
                <c:pt idx="25772">
                  <c:v>0.70499999999999996</c:v>
                </c:pt>
                <c:pt idx="25773">
                  <c:v>0.70499999999999996</c:v>
                </c:pt>
                <c:pt idx="25774">
                  <c:v>0.70499999999999996</c:v>
                </c:pt>
                <c:pt idx="25775">
                  <c:v>0.70499999999999996</c:v>
                </c:pt>
                <c:pt idx="25776">
                  <c:v>0.70499999999999996</c:v>
                </c:pt>
                <c:pt idx="25777">
                  <c:v>0.70499999999999996</c:v>
                </c:pt>
                <c:pt idx="25778">
                  <c:v>0.70499999999999996</c:v>
                </c:pt>
                <c:pt idx="25779">
                  <c:v>0.70499999999999996</c:v>
                </c:pt>
                <c:pt idx="25780">
                  <c:v>0.70499999999999996</c:v>
                </c:pt>
                <c:pt idx="25781">
                  <c:v>0.70499999999999996</c:v>
                </c:pt>
                <c:pt idx="25782">
                  <c:v>0.70499999999999996</c:v>
                </c:pt>
                <c:pt idx="25783">
                  <c:v>0.70499999999999996</c:v>
                </c:pt>
                <c:pt idx="25784">
                  <c:v>0.70499999999999996</c:v>
                </c:pt>
                <c:pt idx="25785">
                  <c:v>0.70499999999999996</c:v>
                </c:pt>
                <c:pt idx="25786">
                  <c:v>0.70499999999999996</c:v>
                </c:pt>
                <c:pt idx="25787">
                  <c:v>0.70499999999999996</c:v>
                </c:pt>
                <c:pt idx="25788">
                  <c:v>0.70499999999999996</c:v>
                </c:pt>
                <c:pt idx="25789">
                  <c:v>0.70499999999999996</c:v>
                </c:pt>
                <c:pt idx="25790">
                  <c:v>0.70399999999999996</c:v>
                </c:pt>
                <c:pt idx="25791">
                  <c:v>0.70399999999999996</c:v>
                </c:pt>
                <c:pt idx="25792">
                  <c:v>0.70399999999999996</c:v>
                </c:pt>
                <c:pt idx="25793">
                  <c:v>0.70399999999999996</c:v>
                </c:pt>
                <c:pt idx="25794">
                  <c:v>0.70399999999999996</c:v>
                </c:pt>
                <c:pt idx="25795">
                  <c:v>0.70399999999999996</c:v>
                </c:pt>
                <c:pt idx="25796">
                  <c:v>0.70399999999999996</c:v>
                </c:pt>
                <c:pt idx="25797">
                  <c:v>0.70399999999999996</c:v>
                </c:pt>
                <c:pt idx="25798">
                  <c:v>0.70399999999999996</c:v>
                </c:pt>
                <c:pt idx="25799">
                  <c:v>0.70399999999999996</c:v>
                </c:pt>
                <c:pt idx="25800">
                  <c:v>0.70399999999999996</c:v>
                </c:pt>
                <c:pt idx="25801">
                  <c:v>0.70399999999999996</c:v>
                </c:pt>
                <c:pt idx="25802">
                  <c:v>0.70399999999999996</c:v>
                </c:pt>
                <c:pt idx="25803">
                  <c:v>0.70399999999999996</c:v>
                </c:pt>
                <c:pt idx="25804">
                  <c:v>0.70399999999999996</c:v>
                </c:pt>
                <c:pt idx="25805">
                  <c:v>0.70399999999999996</c:v>
                </c:pt>
                <c:pt idx="25806">
                  <c:v>0.70399999999999996</c:v>
                </c:pt>
                <c:pt idx="25807">
                  <c:v>0.70399999999999996</c:v>
                </c:pt>
                <c:pt idx="25808">
                  <c:v>0.70399999999999996</c:v>
                </c:pt>
                <c:pt idx="25809">
                  <c:v>0.70399999999999996</c:v>
                </c:pt>
                <c:pt idx="25810">
                  <c:v>0.70299999999999996</c:v>
                </c:pt>
                <c:pt idx="25811">
                  <c:v>0.70299999999999996</c:v>
                </c:pt>
                <c:pt idx="25812">
                  <c:v>0.70299999999999996</c:v>
                </c:pt>
                <c:pt idx="25813">
                  <c:v>0.70299999999999996</c:v>
                </c:pt>
                <c:pt idx="25814">
                  <c:v>0.70299999999999996</c:v>
                </c:pt>
                <c:pt idx="25815">
                  <c:v>0.70299999999999996</c:v>
                </c:pt>
                <c:pt idx="25816">
                  <c:v>0.70299999999999996</c:v>
                </c:pt>
                <c:pt idx="25817">
                  <c:v>0.70299999999999996</c:v>
                </c:pt>
                <c:pt idx="25818">
                  <c:v>0.70299999999999996</c:v>
                </c:pt>
                <c:pt idx="25819">
                  <c:v>0.70299999999999996</c:v>
                </c:pt>
                <c:pt idx="25820">
                  <c:v>0.70299999999999996</c:v>
                </c:pt>
                <c:pt idx="25821">
                  <c:v>0.70299999999999996</c:v>
                </c:pt>
                <c:pt idx="25822">
                  <c:v>0.70299999999999996</c:v>
                </c:pt>
                <c:pt idx="25823">
                  <c:v>0.70299999999999996</c:v>
                </c:pt>
                <c:pt idx="25824">
                  <c:v>0.70299999999999996</c:v>
                </c:pt>
                <c:pt idx="25825">
                  <c:v>0.70299999999999996</c:v>
                </c:pt>
                <c:pt idx="25826">
                  <c:v>0.70299999999999996</c:v>
                </c:pt>
                <c:pt idx="25827">
                  <c:v>0.70299999999999996</c:v>
                </c:pt>
                <c:pt idx="25828">
                  <c:v>0.70299999999999996</c:v>
                </c:pt>
                <c:pt idx="25829">
                  <c:v>0.70299999999999996</c:v>
                </c:pt>
                <c:pt idx="25830">
                  <c:v>0.70199999999999996</c:v>
                </c:pt>
                <c:pt idx="25831">
                  <c:v>0.70199999999999996</c:v>
                </c:pt>
                <c:pt idx="25832">
                  <c:v>0.70199999999999996</c:v>
                </c:pt>
                <c:pt idx="25833">
                  <c:v>0.70199999999999996</c:v>
                </c:pt>
                <c:pt idx="25834">
                  <c:v>0.70199999999999996</c:v>
                </c:pt>
                <c:pt idx="25835">
                  <c:v>0.70199999999999996</c:v>
                </c:pt>
                <c:pt idx="25836">
                  <c:v>0.70199999999999996</c:v>
                </c:pt>
                <c:pt idx="25837">
                  <c:v>0.70199999999999996</c:v>
                </c:pt>
                <c:pt idx="25838">
                  <c:v>0.70199999999999996</c:v>
                </c:pt>
                <c:pt idx="25839">
                  <c:v>0.70199999999999996</c:v>
                </c:pt>
                <c:pt idx="25840">
                  <c:v>0.70199999999999996</c:v>
                </c:pt>
                <c:pt idx="25841">
                  <c:v>0.70199999999999996</c:v>
                </c:pt>
                <c:pt idx="25842">
                  <c:v>0.70199999999999996</c:v>
                </c:pt>
                <c:pt idx="25843">
                  <c:v>0.70199999999999996</c:v>
                </c:pt>
                <c:pt idx="25844">
                  <c:v>0.70199999999999996</c:v>
                </c:pt>
                <c:pt idx="25845">
                  <c:v>0.70199999999999996</c:v>
                </c:pt>
                <c:pt idx="25846">
                  <c:v>0.70199999999999996</c:v>
                </c:pt>
                <c:pt idx="25847">
                  <c:v>0.70199999999999996</c:v>
                </c:pt>
                <c:pt idx="25848">
                  <c:v>0.70199999999999996</c:v>
                </c:pt>
                <c:pt idx="25849">
                  <c:v>0.70199999999999996</c:v>
                </c:pt>
                <c:pt idx="25850">
                  <c:v>0.70199999999999996</c:v>
                </c:pt>
                <c:pt idx="25851">
                  <c:v>0.70199999999999996</c:v>
                </c:pt>
                <c:pt idx="25852">
                  <c:v>0.70199999999999996</c:v>
                </c:pt>
                <c:pt idx="25853">
                  <c:v>0.70099999999999996</c:v>
                </c:pt>
                <c:pt idx="25854">
                  <c:v>0.70099999999999996</c:v>
                </c:pt>
                <c:pt idx="25855">
                  <c:v>0.70099999999999996</c:v>
                </c:pt>
                <c:pt idx="25856">
                  <c:v>0.70099999999999996</c:v>
                </c:pt>
                <c:pt idx="25857">
                  <c:v>0.70099999999999996</c:v>
                </c:pt>
                <c:pt idx="25858">
                  <c:v>0.70099999999999996</c:v>
                </c:pt>
                <c:pt idx="25859">
                  <c:v>0.70099999999999996</c:v>
                </c:pt>
                <c:pt idx="25860">
                  <c:v>0.70099999999999996</c:v>
                </c:pt>
                <c:pt idx="25861">
                  <c:v>0.70099999999999996</c:v>
                </c:pt>
                <c:pt idx="25862">
                  <c:v>0.70099999999999996</c:v>
                </c:pt>
                <c:pt idx="25863">
                  <c:v>0.70099999999999996</c:v>
                </c:pt>
                <c:pt idx="25864">
                  <c:v>0.70099999999999996</c:v>
                </c:pt>
                <c:pt idx="25865">
                  <c:v>0.70099999999999996</c:v>
                </c:pt>
                <c:pt idx="25866">
                  <c:v>0.70099999999999996</c:v>
                </c:pt>
                <c:pt idx="25867">
                  <c:v>0.70099999999999996</c:v>
                </c:pt>
                <c:pt idx="25868">
                  <c:v>0.70099999999999996</c:v>
                </c:pt>
                <c:pt idx="25869">
                  <c:v>0.70099999999999996</c:v>
                </c:pt>
                <c:pt idx="25870">
                  <c:v>0.70099999999999996</c:v>
                </c:pt>
                <c:pt idx="25871">
                  <c:v>0.70099999999999996</c:v>
                </c:pt>
                <c:pt idx="25872">
                  <c:v>0.70099999999999996</c:v>
                </c:pt>
                <c:pt idx="25873">
                  <c:v>0.7</c:v>
                </c:pt>
                <c:pt idx="25874">
                  <c:v>0.7</c:v>
                </c:pt>
                <c:pt idx="25875">
                  <c:v>0.7</c:v>
                </c:pt>
                <c:pt idx="25876">
                  <c:v>0.7</c:v>
                </c:pt>
                <c:pt idx="25877">
                  <c:v>0.7</c:v>
                </c:pt>
                <c:pt idx="25878">
                  <c:v>0.7</c:v>
                </c:pt>
                <c:pt idx="25879">
                  <c:v>0.7</c:v>
                </c:pt>
                <c:pt idx="25880">
                  <c:v>0.7</c:v>
                </c:pt>
                <c:pt idx="25881">
                  <c:v>0.7</c:v>
                </c:pt>
                <c:pt idx="25882">
                  <c:v>0.7</c:v>
                </c:pt>
                <c:pt idx="25883">
                  <c:v>0.7</c:v>
                </c:pt>
                <c:pt idx="25884">
                  <c:v>0.7</c:v>
                </c:pt>
                <c:pt idx="25885">
                  <c:v>0.7</c:v>
                </c:pt>
                <c:pt idx="25886">
                  <c:v>0.7</c:v>
                </c:pt>
                <c:pt idx="25887">
                  <c:v>0.7</c:v>
                </c:pt>
                <c:pt idx="25888">
                  <c:v>0.7</c:v>
                </c:pt>
                <c:pt idx="25889">
                  <c:v>0.7</c:v>
                </c:pt>
                <c:pt idx="25890">
                  <c:v>0.7</c:v>
                </c:pt>
                <c:pt idx="25891">
                  <c:v>0.7</c:v>
                </c:pt>
                <c:pt idx="25892">
                  <c:v>0.7</c:v>
                </c:pt>
                <c:pt idx="25893">
                  <c:v>0.69899999999999995</c:v>
                </c:pt>
                <c:pt idx="25894">
                  <c:v>0.69899999999999995</c:v>
                </c:pt>
                <c:pt idx="25895">
                  <c:v>0.69899999999999995</c:v>
                </c:pt>
                <c:pt idx="25896">
                  <c:v>0.69899999999999995</c:v>
                </c:pt>
                <c:pt idx="25897">
                  <c:v>0.69899999999999995</c:v>
                </c:pt>
                <c:pt idx="25898">
                  <c:v>0.69899999999999995</c:v>
                </c:pt>
                <c:pt idx="25899">
                  <c:v>0.69899999999999995</c:v>
                </c:pt>
                <c:pt idx="25900">
                  <c:v>0.69899999999999995</c:v>
                </c:pt>
                <c:pt idx="25901">
                  <c:v>0.69899999999999995</c:v>
                </c:pt>
                <c:pt idx="25902">
                  <c:v>0.69899999999999995</c:v>
                </c:pt>
                <c:pt idx="25903">
                  <c:v>0.69899999999999995</c:v>
                </c:pt>
                <c:pt idx="25904">
                  <c:v>0.69899999999999995</c:v>
                </c:pt>
                <c:pt idx="25905">
                  <c:v>0.69899999999999995</c:v>
                </c:pt>
                <c:pt idx="25906">
                  <c:v>0.69899999999999995</c:v>
                </c:pt>
                <c:pt idx="25907">
                  <c:v>0.69899999999999995</c:v>
                </c:pt>
                <c:pt idx="25908">
                  <c:v>0.69899999999999995</c:v>
                </c:pt>
                <c:pt idx="25909">
                  <c:v>0.69899999999999995</c:v>
                </c:pt>
                <c:pt idx="25910">
                  <c:v>0.69899999999999995</c:v>
                </c:pt>
                <c:pt idx="25911">
                  <c:v>0.69899999999999995</c:v>
                </c:pt>
                <c:pt idx="25912">
                  <c:v>0.69899999999999995</c:v>
                </c:pt>
                <c:pt idx="25913">
                  <c:v>0.69799999999999995</c:v>
                </c:pt>
                <c:pt idx="25914">
                  <c:v>0.69799999999999995</c:v>
                </c:pt>
                <c:pt idx="25915">
                  <c:v>0.69799999999999995</c:v>
                </c:pt>
                <c:pt idx="25916">
                  <c:v>0.69799999999999995</c:v>
                </c:pt>
                <c:pt idx="25917">
                  <c:v>0.69799999999999995</c:v>
                </c:pt>
                <c:pt idx="25918">
                  <c:v>0.69799999999999995</c:v>
                </c:pt>
                <c:pt idx="25919">
                  <c:v>0.69799999999999995</c:v>
                </c:pt>
                <c:pt idx="25920">
                  <c:v>0.69799999999999995</c:v>
                </c:pt>
                <c:pt idx="25921">
                  <c:v>0.69799999999999995</c:v>
                </c:pt>
                <c:pt idx="25922">
                  <c:v>0.69799999999999995</c:v>
                </c:pt>
                <c:pt idx="25923">
                  <c:v>0.69799999999999995</c:v>
                </c:pt>
                <c:pt idx="25924">
                  <c:v>0.69799999999999995</c:v>
                </c:pt>
                <c:pt idx="25925">
                  <c:v>0.69799999999999995</c:v>
                </c:pt>
                <c:pt idx="25926">
                  <c:v>0.69799999999999995</c:v>
                </c:pt>
                <c:pt idx="25927">
                  <c:v>0.69799999999999995</c:v>
                </c:pt>
                <c:pt idx="25928">
                  <c:v>0.69799999999999995</c:v>
                </c:pt>
                <c:pt idx="25929">
                  <c:v>0.69799999999999995</c:v>
                </c:pt>
                <c:pt idx="25930">
                  <c:v>0.69799999999999995</c:v>
                </c:pt>
                <c:pt idx="25931">
                  <c:v>0.69799999999999995</c:v>
                </c:pt>
                <c:pt idx="25932">
                  <c:v>0.69799999999999995</c:v>
                </c:pt>
                <c:pt idx="25933">
                  <c:v>0.69799999999999995</c:v>
                </c:pt>
                <c:pt idx="25934">
                  <c:v>0.69699999999999995</c:v>
                </c:pt>
                <c:pt idx="25935">
                  <c:v>0.69699999999999995</c:v>
                </c:pt>
                <c:pt idx="25936">
                  <c:v>0.69699999999999995</c:v>
                </c:pt>
                <c:pt idx="25937">
                  <c:v>0.69699999999999995</c:v>
                </c:pt>
                <c:pt idx="25938">
                  <c:v>0.69699999999999995</c:v>
                </c:pt>
                <c:pt idx="25939">
                  <c:v>0.69699999999999995</c:v>
                </c:pt>
                <c:pt idx="25940">
                  <c:v>0.69699999999999995</c:v>
                </c:pt>
                <c:pt idx="25941">
                  <c:v>0.69699999999999995</c:v>
                </c:pt>
                <c:pt idx="25942">
                  <c:v>0.69699999999999995</c:v>
                </c:pt>
                <c:pt idx="25943">
                  <c:v>0.69699999999999995</c:v>
                </c:pt>
                <c:pt idx="25944">
                  <c:v>0.69699999999999995</c:v>
                </c:pt>
                <c:pt idx="25945">
                  <c:v>0.69699999999999995</c:v>
                </c:pt>
                <c:pt idx="25946">
                  <c:v>0.69699999999999995</c:v>
                </c:pt>
                <c:pt idx="25947">
                  <c:v>0.69699999999999995</c:v>
                </c:pt>
                <c:pt idx="25948">
                  <c:v>0.69699999999999995</c:v>
                </c:pt>
                <c:pt idx="25949">
                  <c:v>0.69699999999999995</c:v>
                </c:pt>
                <c:pt idx="25950">
                  <c:v>0.69699999999999995</c:v>
                </c:pt>
                <c:pt idx="25951">
                  <c:v>0.69699999999999995</c:v>
                </c:pt>
                <c:pt idx="25952">
                  <c:v>0.69699999999999995</c:v>
                </c:pt>
                <c:pt idx="25953">
                  <c:v>0.69699999999999995</c:v>
                </c:pt>
                <c:pt idx="25954">
                  <c:v>0.69599999999999995</c:v>
                </c:pt>
                <c:pt idx="25955">
                  <c:v>0.69599999999999995</c:v>
                </c:pt>
                <c:pt idx="25956">
                  <c:v>0.69599999999999995</c:v>
                </c:pt>
                <c:pt idx="25957">
                  <c:v>0.69599999999999995</c:v>
                </c:pt>
                <c:pt idx="25958">
                  <c:v>0.69599999999999995</c:v>
                </c:pt>
                <c:pt idx="25959">
                  <c:v>0.69599999999999995</c:v>
                </c:pt>
                <c:pt idx="25960">
                  <c:v>0.69599999999999995</c:v>
                </c:pt>
                <c:pt idx="25961">
                  <c:v>0.69599999999999995</c:v>
                </c:pt>
                <c:pt idx="25962">
                  <c:v>0.69599999999999995</c:v>
                </c:pt>
                <c:pt idx="25963">
                  <c:v>0.69599999999999995</c:v>
                </c:pt>
                <c:pt idx="25964">
                  <c:v>0.69599999999999995</c:v>
                </c:pt>
                <c:pt idx="25965">
                  <c:v>0.69599999999999995</c:v>
                </c:pt>
                <c:pt idx="25966">
                  <c:v>0.69599999999999995</c:v>
                </c:pt>
                <c:pt idx="25967">
                  <c:v>0.69599999999999995</c:v>
                </c:pt>
                <c:pt idx="25968">
                  <c:v>0.69599999999999995</c:v>
                </c:pt>
                <c:pt idx="25969">
                  <c:v>0.69599999999999995</c:v>
                </c:pt>
                <c:pt idx="25970">
                  <c:v>0.69599999999999995</c:v>
                </c:pt>
                <c:pt idx="25971">
                  <c:v>0.69599999999999995</c:v>
                </c:pt>
                <c:pt idx="25972">
                  <c:v>0.69599999999999995</c:v>
                </c:pt>
                <c:pt idx="25973">
                  <c:v>0.69599999999999995</c:v>
                </c:pt>
                <c:pt idx="25974">
                  <c:v>0.69499999999999995</c:v>
                </c:pt>
                <c:pt idx="25975">
                  <c:v>0.69499999999999995</c:v>
                </c:pt>
                <c:pt idx="25976">
                  <c:v>0.69499999999999995</c:v>
                </c:pt>
                <c:pt idx="25977">
                  <c:v>0.69499999999999995</c:v>
                </c:pt>
                <c:pt idx="25978">
                  <c:v>0.69499999999999995</c:v>
                </c:pt>
                <c:pt idx="25979">
                  <c:v>0.69499999999999995</c:v>
                </c:pt>
                <c:pt idx="25980">
                  <c:v>0.69499999999999995</c:v>
                </c:pt>
                <c:pt idx="25981">
                  <c:v>0.69499999999999995</c:v>
                </c:pt>
                <c:pt idx="25982">
                  <c:v>0.69499999999999995</c:v>
                </c:pt>
                <c:pt idx="25983">
                  <c:v>0.69499999999999995</c:v>
                </c:pt>
                <c:pt idx="25984">
                  <c:v>0.69499999999999995</c:v>
                </c:pt>
                <c:pt idx="25985">
                  <c:v>0.69499999999999995</c:v>
                </c:pt>
                <c:pt idx="25986">
                  <c:v>0.69499999999999995</c:v>
                </c:pt>
                <c:pt idx="25987">
                  <c:v>0.69499999999999995</c:v>
                </c:pt>
                <c:pt idx="25988">
                  <c:v>0.69499999999999995</c:v>
                </c:pt>
                <c:pt idx="25989">
                  <c:v>0.69499999999999995</c:v>
                </c:pt>
                <c:pt idx="25990">
                  <c:v>0.69499999999999995</c:v>
                </c:pt>
                <c:pt idx="25991">
                  <c:v>0.69499999999999995</c:v>
                </c:pt>
                <c:pt idx="25992">
                  <c:v>0.69499999999999995</c:v>
                </c:pt>
                <c:pt idx="25993">
                  <c:v>0.69499999999999995</c:v>
                </c:pt>
                <c:pt idx="25994">
                  <c:v>0.69399999999999995</c:v>
                </c:pt>
                <c:pt idx="25995">
                  <c:v>0.69399999999999995</c:v>
                </c:pt>
                <c:pt idx="25996">
                  <c:v>0.69399999999999995</c:v>
                </c:pt>
                <c:pt idx="25997">
                  <c:v>0.69399999999999995</c:v>
                </c:pt>
                <c:pt idx="25998">
                  <c:v>0.69399999999999995</c:v>
                </c:pt>
                <c:pt idx="25999">
                  <c:v>0.69399999999999995</c:v>
                </c:pt>
                <c:pt idx="26000">
                  <c:v>0.69399999999999995</c:v>
                </c:pt>
                <c:pt idx="26001">
                  <c:v>0.69399999999999995</c:v>
                </c:pt>
                <c:pt idx="26002">
                  <c:v>0.69399999999999995</c:v>
                </c:pt>
                <c:pt idx="26003">
                  <c:v>0.69399999999999995</c:v>
                </c:pt>
                <c:pt idx="26004">
                  <c:v>0.69399999999999995</c:v>
                </c:pt>
                <c:pt idx="26005">
                  <c:v>0.69399999999999995</c:v>
                </c:pt>
                <c:pt idx="26006">
                  <c:v>0.69399999999999995</c:v>
                </c:pt>
                <c:pt idx="26007">
                  <c:v>0.69399999999999995</c:v>
                </c:pt>
                <c:pt idx="26008">
                  <c:v>0.69399999999999995</c:v>
                </c:pt>
                <c:pt idx="26009">
                  <c:v>0.69399999999999995</c:v>
                </c:pt>
                <c:pt idx="26010">
                  <c:v>0.69399999999999995</c:v>
                </c:pt>
                <c:pt idx="26011">
                  <c:v>0.69399999999999995</c:v>
                </c:pt>
                <c:pt idx="26012">
                  <c:v>0.69399999999999995</c:v>
                </c:pt>
                <c:pt idx="26013">
                  <c:v>0.69399999999999995</c:v>
                </c:pt>
                <c:pt idx="26014">
                  <c:v>0.69399999999999995</c:v>
                </c:pt>
                <c:pt idx="26015">
                  <c:v>0.69399999999999995</c:v>
                </c:pt>
                <c:pt idx="26016">
                  <c:v>0.69299999999999995</c:v>
                </c:pt>
                <c:pt idx="26017">
                  <c:v>0.69299999999999995</c:v>
                </c:pt>
                <c:pt idx="26018">
                  <c:v>0.69299999999999995</c:v>
                </c:pt>
                <c:pt idx="26019">
                  <c:v>0.69299999999999995</c:v>
                </c:pt>
                <c:pt idx="26020">
                  <c:v>0.69299999999999995</c:v>
                </c:pt>
                <c:pt idx="26021">
                  <c:v>0.69299999999999995</c:v>
                </c:pt>
                <c:pt idx="26022">
                  <c:v>0.69299999999999995</c:v>
                </c:pt>
                <c:pt idx="26023">
                  <c:v>0.69299999999999995</c:v>
                </c:pt>
                <c:pt idx="26024">
                  <c:v>0.69299999999999995</c:v>
                </c:pt>
                <c:pt idx="26025">
                  <c:v>0.69299999999999995</c:v>
                </c:pt>
                <c:pt idx="26026">
                  <c:v>0.69299999999999995</c:v>
                </c:pt>
                <c:pt idx="26027">
                  <c:v>0.69299999999999995</c:v>
                </c:pt>
                <c:pt idx="26028">
                  <c:v>0.69299999999999995</c:v>
                </c:pt>
                <c:pt idx="26029">
                  <c:v>0.69299999999999995</c:v>
                </c:pt>
                <c:pt idx="26030">
                  <c:v>0.69299999999999995</c:v>
                </c:pt>
                <c:pt idx="26031">
                  <c:v>0.69299999999999995</c:v>
                </c:pt>
                <c:pt idx="26032">
                  <c:v>0.69299999999999995</c:v>
                </c:pt>
                <c:pt idx="26033">
                  <c:v>0.69299999999999995</c:v>
                </c:pt>
                <c:pt idx="26034">
                  <c:v>0.69299999999999995</c:v>
                </c:pt>
                <c:pt idx="26035">
                  <c:v>0.69299999999999995</c:v>
                </c:pt>
                <c:pt idx="26036">
                  <c:v>0.69299999999999995</c:v>
                </c:pt>
                <c:pt idx="26037">
                  <c:v>0.69199999999999995</c:v>
                </c:pt>
                <c:pt idx="26038">
                  <c:v>0.69199999999999995</c:v>
                </c:pt>
                <c:pt idx="26039">
                  <c:v>0.69199999999999995</c:v>
                </c:pt>
                <c:pt idx="26040">
                  <c:v>0.69199999999999995</c:v>
                </c:pt>
                <c:pt idx="26041">
                  <c:v>0.69199999999999995</c:v>
                </c:pt>
                <c:pt idx="26042">
                  <c:v>0.69199999999999995</c:v>
                </c:pt>
                <c:pt idx="26043">
                  <c:v>0.69199999999999995</c:v>
                </c:pt>
                <c:pt idx="26044">
                  <c:v>0.69199999999999995</c:v>
                </c:pt>
                <c:pt idx="26045">
                  <c:v>0.69199999999999995</c:v>
                </c:pt>
                <c:pt idx="26046">
                  <c:v>0.69199999999999995</c:v>
                </c:pt>
                <c:pt idx="26047">
                  <c:v>0.69199999999999995</c:v>
                </c:pt>
                <c:pt idx="26048">
                  <c:v>0.69199999999999995</c:v>
                </c:pt>
                <c:pt idx="26049">
                  <c:v>0.69199999999999995</c:v>
                </c:pt>
                <c:pt idx="26050">
                  <c:v>0.69199999999999995</c:v>
                </c:pt>
                <c:pt idx="26051">
                  <c:v>0.69199999999999995</c:v>
                </c:pt>
                <c:pt idx="26052">
                  <c:v>0.69199999999999995</c:v>
                </c:pt>
                <c:pt idx="26053">
                  <c:v>0.69199999999999995</c:v>
                </c:pt>
                <c:pt idx="26054">
                  <c:v>0.69199999999999995</c:v>
                </c:pt>
                <c:pt idx="26055">
                  <c:v>0.69199999999999995</c:v>
                </c:pt>
                <c:pt idx="26056">
                  <c:v>0.69199999999999995</c:v>
                </c:pt>
                <c:pt idx="26057">
                  <c:v>0.69099999999999995</c:v>
                </c:pt>
                <c:pt idx="26058">
                  <c:v>0.69099999999999995</c:v>
                </c:pt>
                <c:pt idx="26059">
                  <c:v>0.69099999999999995</c:v>
                </c:pt>
                <c:pt idx="26060">
                  <c:v>0.69099999999999995</c:v>
                </c:pt>
                <c:pt idx="26061">
                  <c:v>0.69099999999999995</c:v>
                </c:pt>
                <c:pt idx="26062">
                  <c:v>0.69099999999999995</c:v>
                </c:pt>
                <c:pt idx="26063">
                  <c:v>0.69099999999999995</c:v>
                </c:pt>
                <c:pt idx="26064">
                  <c:v>0.69099999999999995</c:v>
                </c:pt>
                <c:pt idx="26065">
                  <c:v>0.69099999999999995</c:v>
                </c:pt>
                <c:pt idx="26066">
                  <c:v>0.69099999999999995</c:v>
                </c:pt>
                <c:pt idx="26067">
                  <c:v>0.69099999999999995</c:v>
                </c:pt>
                <c:pt idx="26068">
                  <c:v>0.69099999999999995</c:v>
                </c:pt>
                <c:pt idx="26069">
                  <c:v>0.69099999999999995</c:v>
                </c:pt>
                <c:pt idx="26070">
                  <c:v>0.69099999999999995</c:v>
                </c:pt>
                <c:pt idx="26071">
                  <c:v>0.69099999999999995</c:v>
                </c:pt>
                <c:pt idx="26072">
                  <c:v>0.69099999999999995</c:v>
                </c:pt>
                <c:pt idx="26073">
                  <c:v>0.69099999999999995</c:v>
                </c:pt>
                <c:pt idx="26074">
                  <c:v>0.69099999999999995</c:v>
                </c:pt>
                <c:pt idx="26075">
                  <c:v>0.69099999999999995</c:v>
                </c:pt>
                <c:pt idx="26076">
                  <c:v>0.69099999999999995</c:v>
                </c:pt>
                <c:pt idx="26077">
                  <c:v>0.69</c:v>
                </c:pt>
                <c:pt idx="26078">
                  <c:v>0.69</c:v>
                </c:pt>
                <c:pt idx="26079">
                  <c:v>0.69</c:v>
                </c:pt>
                <c:pt idx="26080">
                  <c:v>0.69</c:v>
                </c:pt>
                <c:pt idx="26081">
                  <c:v>0.69</c:v>
                </c:pt>
                <c:pt idx="26082">
                  <c:v>0.69</c:v>
                </c:pt>
                <c:pt idx="26083">
                  <c:v>0.69</c:v>
                </c:pt>
                <c:pt idx="26084">
                  <c:v>0.69</c:v>
                </c:pt>
                <c:pt idx="26085">
                  <c:v>0.69</c:v>
                </c:pt>
                <c:pt idx="26086">
                  <c:v>0.69</c:v>
                </c:pt>
                <c:pt idx="26087">
                  <c:v>0.69</c:v>
                </c:pt>
                <c:pt idx="26088">
                  <c:v>0.69</c:v>
                </c:pt>
                <c:pt idx="26089">
                  <c:v>0.69</c:v>
                </c:pt>
                <c:pt idx="26090">
                  <c:v>0.69</c:v>
                </c:pt>
                <c:pt idx="26091">
                  <c:v>0.69</c:v>
                </c:pt>
                <c:pt idx="26092">
                  <c:v>0.69</c:v>
                </c:pt>
                <c:pt idx="26093">
                  <c:v>0.69</c:v>
                </c:pt>
                <c:pt idx="26094">
                  <c:v>0.69</c:v>
                </c:pt>
                <c:pt idx="26095">
                  <c:v>0.69</c:v>
                </c:pt>
                <c:pt idx="26096">
                  <c:v>0.69</c:v>
                </c:pt>
                <c:pt idx="26097">
                  <c:v>0.69</c:v>
                </c:pt>
                <c:pt idx="26098">
                  <c:v>0.69</c:v>
                </c:pt>
                <c:pt idx="26099">
                  <c:v>0.68899999999999995</c:v>
                </c:pt>
                <c:pt idx="26100">
                  <c:v>0.68899999999999995</c:v>
                </c:pt>
                <c:pt idx="26101">
                  <c:v>0.68899999999999995</c:v>
                </c:pt>
                <c:pt idx="26102">
                  <c:v>0.68899999999999995</c:v>
                </c:pt>
                <c:pt idx="26103">
                  <c:v>0.68899999999999995</c:v>
                </c:pt>
                <c:pt idx="26104">
                  <c:v>0.68899999999999995</c:v>
                </c:pt>
                <c:pt idx="26105">
                  <c:v>0.68899999999999995</c:v>
                </c:pt>
                <c:pt idx="26106">
                  <c:v>0.68899999999999995</c:v>
                </c:pt>
                <c:pt idx="26107">
                  <c:v>0.68899999999999995</c:v>
                </c:pt>
                <c:pt idx="26108">
                  <c:v>0.68899999999999995</c:v>
                </c:pt>
                <c:pt idx="26109">
                  <c:v>0.68899999999999995</c:v>
                </c:pt>
                <c:pt idx="26110">
                  <c:v>0.68899999999999995</c:v>
                </c:pt>
                <c:pt idx="26111">
                  <c:v>0.68899999999999995</c:v>
                </c:pt>
                <c:pt idx="26112">
                  <c:v>0.68899999999999995</c:v>
                </c:pt>
                <c:pt idx="26113">
                  <c:v>0.68899999999999995</c:v>
                </c:pt>
                <c:pt idx="26114">
                  <c:v>0.68899999999999995</c:v>
                </c:pt>
                <c:pt idx="26115">
                  <c:v>0.68899999999999995</c:v>
                </c:pt>
                <c:pt idx="26116">
                  <c:v>0.68899999999999995</c:v>
                </c:pt>
                <c:pt idx="26117">
                  <c:v>0.68899999999999995</c:v>
                </c:pt>
                <c:pt idx="26118">
                  <c:v>0.68899999999999995</c:v>
                </c:pt>
                <c:pt idx="26119">
                  <c:v>0.68899999999999995</c:v>
                </c:pt>
                <c:pt idx="26120">
                  <c:v>0.68799999999999994</c:v>
                </c:pt>
                <c:pt idx="26121">
                  <c:v>0.68799999999999994</c:v>
                </c:pt>
                <c:pt idx="26122">
                  <c:v>0.68799999999999994</c:v>
                </c:pt>
                <c:pt idx="26123">
                  <c:v>0.68799999999999994</c:v>
                </c:pt>
                <c:pt idx="26124">
                  <c:v>0.68799999999999994</c:v>
                </c:pt>
                <c:pt idx="26125">
                  <c:v>0.68799999999999994</c:v>
                </c:pt>
                <c:pt idx="26126">
                  <c:v>0.68799999999999994</c:v>
                </c:pt>
                <c:pt idx="26127">
                  <c:v>0.68799999999999994</c:v>
                </c:pt>
                <c:pt idx="26128">
                  <c:v>0.68799999999999994</c:v>
                </c:pt>
                <c:pt idx="26129">
                  <c:v>0.68799999999999994</c:v>
                </c:pt>
                <c:pt idx="26130">
                  <c:v>0.68799999999999994</c:v>
                </c:pt>
                <c:pt idx="26131">
                  <c:v>0.68799999999999994</c:v>
                </c:pt>
                <c:pt idx="26132">
                  <c:v>0.68799999999999994</c:v>
                </c:pt>
                <c:pt idx="26133">
                  <c:v>0.68799999999999994</c:v>
                </c:pt>
                <c:pt idx="26134">
                  <c:v>0.68799999999999994</c:v>
                </c:pt>
                <c:pt idx="26135">
                  <c:v>0.68799999999999994</c:v>
                </c:pt>
                <c:pt idx="26136">
                  <c:v>0.68799999999999994</c:v>
                </c:pt>
                <c:pt idx="26137">
                  <c:v>0.68799999999999994</c:v>
                </c:pt>
                <c:pt idx="26138">
                  <c:v>0.68799999999999994</c:v>
                </c:pt>
                <c:pt idx="26139">
                  <c:v>0.68799999999999994</c:v>
                </c:pt>
                <c:pt idx="26140">
                  <c:v>0.68799999999999994</c:v>
                </c:pt>
                <c:pt idx="26141">
                  <c:v>0.68700000000000006</c:v>
                </c:pt>
                <c:pt idx="26142">
                  <c:v>0.68700000000000006</c:v>
                </c:pt>
                <c:pt idx="26143">
                  <c:v>0.68700000000000006</c:v>
                </c:pt>
                <c:pt idx="26144">
                  <c:v>0.68700000000000006</c:v>
                </c:pt>
                <c:pt idx="26145">
                  <c:v>0.68700000000000006</c:v>
                </c:pt>
                <c:pt idx="26146">
                  <c:v>0.68700000000000006</c:v>
                </c:pt>
                <c:pt idx="26147">
                  <c:v>0.68700000000000006</c:v>
                </c:pt>
                <c:pt idx="26148">
                  <c:v>0.68700000000000006</c:v>
                </c:pt>
                <c:pt idx="26149">
                  <c:v>0.68700000000000006</c:v>
                </c:pt>
                <c:pt idx="26150">
                  <c:v>0.68700000000000006</c:v>
                </c:pt>
                <c:pt idx="26151">
                  <c:v>0.68700000000000006</c:v>
                </c:pt>
                <c:pt idx="26152">
                  <c:v>0.68700000000000006</c:v>
                </c:pt>
                <c:pt idx="26153">
                  <c:v>0.68700000000000006</c:v>
                </c:pt>
                <c:pt idx="26154">
                  <c:v>0.68700000000000006</c:v>
                </c:pt>
                <c:pt idx="26155">
                  <c:v>0.68700000000000006</c:v>
                </c:pt>
                <c:pt idx="26156">
                  <c:v>0.68700000000000006</c:v>
                </c:pt>
                <c:pt idx="26157">
                  <c:v>0.68700000000000006</c:v>
                </c:pt>
                <c:pt idx="26158">
                  <c:v>0.68700000000000006</c:v>
                </c:pt>
                <c:pt idx="26159">
                  <c:v>0.68700000000000006</c:v>
                </c:pt>
                <c:pt idx="26160">
                  <c:v>0.68700000000000006</c:v>
                </c:pt>
                <c:pt idx="26161">
                  <c:v>0.68700000000000006</c:v>
                </c:pt>
                <c:pt idx="26162">
                  <c:v>0.68700000000000006</c:v>
                </c:pt>
                <c:pt idx="26163">
                  <c:v>0.68600000000000005</c:v>
                </c:pt>
                <c:pt idx="26164">
                  <c:v>0.68600000000000005</c:v>
                </c:pt>
                <c:pt idx="26165">
                  <c:v>0.68600000000000005</c:v>
                </c:pt>
                <c:pt idx="26166">
                  <c:v>0.68600000000000005</c:v>
                </c:pt>
                <c:pt idx="26167">
                  <c:v>0.68600000000000005</c:v>
                </c:pt>
                <c:pt idx="26168">
                  <c:v>0.68600000000000005</c:v>
                </c:pt>
                <c:pt idx="26169">
                  <c:v>0.68600000000000005</c:v>
                </c:pt>
                <c:pt idx="26170">
                  <c:v>0.68600000000000005</c:v>
                </c:pt>
                <c:pt idx="26171">
                  <c:v>0.68600000000000005</c:v>
                </c:pt>
                <c:pt idx="26172">
                  <c:v>0.68600000000000005</c:v>
                </c:pt>
                <c:pt idx="26173">
                  <c:v>0.68600000000000005</c:v>
                </c:pt>
                <c:pt idx="26174">
                  <c:v>0.68600000000000005</c:v>
                </c:pt>
                <c:pt idx="26175">
                  <c:v>0.68600000000000005</c:v>
                </c:pt>
                <c:pt idx="26176">
                  <c:v>0.68600000000000005</c:v>
                </c:pt>
                <c:pt idx="26177">
                  <c:v>0.68600000000000005</c:v>
                </c:pt>
                <c:pt idx="26178">
                  <c:v>0.68600000000000005</c:v>
                </c:pt>
                <c:pt idx="26179">
                  <c:v>0.68600000000000005</c:v>
                </c:pt>
                <c:pt idx="26180">
                  <c:v>0.68600000000000005</c:v>
                </c:pt>
                <c:pt idx="26181">
                  <c:v>0.68600000000000005</c:v>
                </c:pt>
                <c:pt idx="26182">
                  <c:v>0.68600000000000005</c:v>
                </c:pt>
                <c:pt idx="26183">
                  <c:v>0.68600000000000005</c:v>
                </c:pt>
                <c:pt idx="26184">
                  <c:v>0.68500000000000005</c:v>
                </c:pt>
                <c:pt idx="26185">
                  <c:v>0.68500000000000005</c:v>
                </c:pt>
                <c:pt idx="26186">
                  <c:v>0.68500000000000005</c:v>
                </c:pt>
                <c:pt idx="26187">
                  <c:v>0.68500000000000005</c:v>
                </c:pt>
                <c:pt idx="26188">
                  <c:v>0.68500000000000005</c:v>
                </c:pt>
                <c:pt idx="26189">
                  <c:v>0.68500000000000005</c:v>
                </c:pt>
                <c:pt idx="26190">
                  <c:v>0.68500000000000005</c:v>
                </c:pt>
                <c:pt idx="26191">
                  <c:v>0.68500000000000005</c:v>
                </c:pt>
                <c:pt idx="26192">
                  <c:v>0.68500000000000005</c:v>
                </c:pt>
                <c:pt idx="26193">
                  <c:v>0.68500000000000005</c:v>
                </c:pt>
                <c:pt idx="26194">
                  <c:v>0.68500000000000005</c:v>
                </c:pt>
                <c:pt idx="26195">
                  <c:v>0.68500000000000005</c:v>
                </c:pt>
                <c:pt idx="26196">
                  <c:v>0.68500000000000005</c:v>
                </c:pt>
                <c:pt idx="26197">
                  <c:v>0.68500000000000005</c:v>
                </c:pt>
                <c:pt idx="26198">
                  <c:v>0.68500000000000005</c:v>
                </c:pt>
                <c:pt idx="26199">
                  <c:v>0.68500000000000005</c:v>
                </c:pt>
                <c:pt idx="26200">
                  <c:v>0.68500000000000005</c:v>
                </c:pt>
                <c:pt idx="26201">
                  <c:v>0.68500000000000005</c:v>
                </c:pt>
                <c:pt idx="26202">
                  <c:v>0.68500000000000005</c:v>
                </c:pt>
                <c:pt idx="26203">
                  <c:v>0.68500000000000005</c:v>
                </c:pt>
                <c:pt idx="26204">
                  <c:v>0.68500000000000005</c:v>
                </c:pt>
                <c:pt idx="26205">
                  <c:v>0.68500000000000005</c:v>
                </c:pt>
                <c:pt idx="26206">
                  <c:v>0.68400000000000005</c:v>
                </c:pt>
                <c:pt idx="26207">
                  <c:v>0.68400000000000005</c:v>
                </c:pt>
                <c:pt idx="26208">
                  <c:v>0.68400000000000005</c:v>
                </c:pt>
                <c:pt idx="26209">
                  <c:v>0.68400000000000005</c:v>
                </c:pt>
                <c:pt idx="26210">
                  <c:v>0.68400000000000005</c:v>
                </c:pt>
                <c:pt idx="26211">
                  <c:v>0.68400000000000005</c:v>
                </c:pt>
                <c:pt idx="26212">
                  <c:v>0.68400000000000005</c:v>
                </c:pt>
                <c:pt idx="26213">
                  <c:v>0.68400000000000005</c:v>
                </c:pt>
                <c:pt idx="26214">
                  <c:v>0.68400000000000005</c:v>
                </c:pt>
                <c:pt idx="26215">
                  <c:v>0.68400000000000005</c:v>
                </c:pt>
                <c:pt idx="26216">
                  <c:v>0.68400000000000005</c:v>
                </c:pt>
                <c:pt idx="26217">
                  <c:v>0.68400000000000005</c:v>
                </c:pt>
                <c:pt idx="26218">
                  <c:v>0.68400000000000005</c:v>
                </c:pt>
                <c:pt idx="26219">
                  <c:v>0.68400000000000005</c:v>
                </c:pt>
                <c:pt idx="26220">
                  <c:v>0.68400000000000005</c:v>
                </c:pt>
                <c:pt idx="26221">
                  <c:v>0.68400000000000005</c:v>
                </c:pt>
                <c:pt idx="26222">
                  <c:v>0.68400000000000005</c:v>
                </c:pt>
                <c:pt idx="26223">
                  <c:v>0.68400000000000005</c:v>
                </c:pt>
                <c:pt idx="26224">
                  <c:v>0.68400000000000005</c:v>
                </c:pt>
                <c:pt idx="26225">
                  <c:v>0.68400000000000005</c:v>
                </c:pt>
                <c:pt idx="26226">
                  <c:v>0.68400000000000005</c:v>
                </c:pt>
                <c:pt idx="26227">
                  <c:v>0.68400000000000005</c:v>
                </c:pt>
                <c:pt idx="26228">
                  <c:v>0.68300000000000005</c:v>
                </c:pt>
                <c:pt idx="26229">
                  <c:v>0.68300000000000005</c:v>
                </c:pt>
                <c:pt idx="26230">
                  <c:v>0.68300000000000005</c:v>
                </c:pt>
                <c:pt idx="26231">
                  <c:v>0.68300000000000005</c:v>
                </c:pt>
                <c:pt idx="26232">
                  <c:v>0.68300000000000005</c:v>
                </c:pt>
                <c:pt idx="26233">
                  <c:v>0.68300000000000005</c:v>
                </c:pt>
                <c:pt idx="26234">
                  <c:v>0.68300000000000005</c:v>
                </c:pt>
                <c:pt idx="26235">
                  <c:v>0.68300000000000005</c:v>
                </c:pt>
                <c:pt idx="26236">
                  <c:v>0.68300000000000005</c:v>
                </c:pt>
                <c:pt idx="26237">
                  <c:v>0.68300000000000005</c:v>
                </c:pt>
                <c:pt idx="26238">
                  <c:v>0.68300000000000005</c:v>
                </c:pt>
                <c:pt idx="26239">
                  <c:v>0.68300000000000005</c:v>
                </c:pt>
                <c:pt idx="26240">
                  <c:v>0.68300000000000005</c:v>
                </c:pt>
                <c:pt idx="26241">
                  <c:v>0.68300000000000005</c:v>
                </c:pt>
                <c:pt idx="26242">
                  <c:v>0.68300000000000005</c:v>
                </c:pt>
                <c:pt idx="26243">
                  <c:v>0.68300000000000005</c:v>
                </c:pt>
                <c:pt idx="26244">
                  <c:v>0.68300000000000005</c:v>
                </c:pt>
                <c:pt idx="26245">
                  <c:v>0.68300000000000005</c:v>
                </c:pt>
                <c:pt idx="26246">
                  <c:v>0.68300000000000005</c:v>
                </c:pt>
                <c:pt idx="26247">
                  <c:v>0.68300000000000005</c:v>
                </c:pt>
                <c:pt idx="26248">
                  <c:v>0.68300000000000005</c:v>
                </c:pt>
                <c:pt idx="26249">
                  <c:v>0.68300000000000005</c:v>
                </c:pt>
                <c:pt idx="26250">
                  <c:v>0.68200000000000005</c:v>
                </c:pt>
                <c:pt idx="26251">
                  <c:v>0.68200000000000005</c:v>
                </c:pt>
                <c:pt idx="26252">
                  <c:v>0.68200000000000005</c:v>
                </c:pt>
                <c:pt idx="26253">
                  <c:v>0.68200000000000005</c:v>
                </c:pt>
                <c:pt idx="26254">
                  <c:v>0.68200000000000005</c:v>
                </c:pt>
                <c:pt idx="26255">
                  <c:v>0.68200000000000005</c:v>
                </c:pt>
                <c:pt idx="26256">
                  <c:v>0.68200000000000005</c:v>
                </c:pt>
                <c:pt idx="26257">
                  <c:v>0.68200000000000005</c:v>
                </c:pt>
                <c:pt idx="26258">
                  <c:v>0.68200000000000005</c:v>
                </c:pt>
                <c:pt idx="26259">
                  <c:v>0.68200000000000005</c:v>
                </c:pt>
                <c:pt idx="26260">
                  <c:v>0.68200000000000005</c:v>
                </c:pt>
                <c:pt idx="26261">
                  <c:v>0.68200000000000005</c:v>
                </c:pt>
                <c:pt idx="26262">
                  <c:v>0.68200000000000005</c:v>
                </c:pt>
                <c:pt idx="26263">
                  <c:v>0.68200000000000005</c:v>
                </c:pt>
                <c:pt idx="26264">
                  <c:v>0.68200000000000005</c:v>
                </c:pt>
                <c:pt idx="26265">
                  <c:v>0.68200000000000005</c:v>
                </c:pt>
                <c:pt idx="26266">
                  <c:v>0.68200000000000005</c:v>
                </c:pt>
                <c:pt idx="26267">
                  <c:v>0.68200000000000005</c:v>
                </c:pt>
                <c:pt idx="26268">
                  <c:v>0.68200000000000005</c:v>
                </c:pt>
                <c:pt idx="26269">
                  <c:v>0.68200000000000005</c:v>
                </c:pt>
                <c:pt idx="26270">
                  <c:v>0.68200000000000005</c:v>
                </c:pt>
                <c:pt idx="26271">
                  <c:v>0.68100000000000005</c:v>
                </c:pt>
                <c:pt idx="26272">
                  <c:v>0.68100000000000005</c:v>
                </c:pt>
                <c:pt idx="26273">
                  <c:v>0.68100000000000005</c:v>
                </c:pt>
                <c:pt idx="26274">
                  <c:v>0.68100000000000005</c:v>
                </c:pt>
                <c:pt idx="26275">
                  <c:v>0.68100000000000005</c:v>
                </c:pt>
                <c:pt idx="26276">
                  <c:v>0.68100000000000005</c:v>
                </c:pt>
                <c:pt idx="26277">
                  <c:v>0.68100000000000005</c:v>
                </c:pt>
                <c:pt idx="26278">
                  <c:v>0.68100000000000005</c:v>
                </c:pt>
                <c:pt idx="26279">
                  <c:v>0.68100000000000005</c:v>
                </c:pt>
                <c:pt idx="26280">
                  <c:v>0.68100000000000005</c:v>
                </c:pt>
                <c:pt idx="26281">
                  <c:v>0.68100000000000005</c:v>
                </c:pt>
                <c:pt idx="26282">
                  <c:v>0.68100000000000005</c:v>
                </c:pt>
                <c:pt idx="26283">
                  <c:v>0.68100000000000005</c:v>
                </c:pt>
                <c:pt idx="26284">
                  <c:v>0.68100000000000005</c:v>
                </c:pt>
                <c:pt idx="26285">
                  <c:v>0.68100000000000005</c:v>
                </c:pt>
                <c:pt idx="26286">
                  <c:v>0.68100000000000005</c:v>
                </c:pt>
                <c:pt idx="26287">
                  <c:v>0.68100000000000005</c:v>
                </c:pt>
                <c:pt idx="26288">
                  <c:v>0.68100000000000005</c:v>
                </c:pt>
                <c:pt idx="26289">
                  <c:v>0.68100000000000005</c:v>
                </c:pt>
                <c:pt idx="26290">
                  <c:v>0.68100000000000005</c:v>
                </c:pt>
                <c:pt idx="26291">
                  <c:v>0.68100000000000005</c:v>
                </c:pt>
                <c:pt idx="26292">
                  <c:v>0.68</c:v>
                </c:pt>
                <c:pt idx="26293">
                  <c:v>0.68</c:v>
                </c:pt>
                <c:pt idx="26294">
                  <c:v>0.68</c:v>
                </c:pt>
                <c:pt idx="26295">
                  <c:v>0.68</c:v>
                </c:pt>
                <c:pt idx="26296">
                  <c:v>0.68</c:v>
                </c:pt>
                <c:pt idx="26297">
                  <c:v>0.68</c:v>
                </c:pt>
                <c:pt idx="26298">
                  <c:v>0.68</c:v>
                </c:pt>
                <c:pt idx="26299">
                  <c:v>0.68</c:v>
                </c:pt>
                <c:pt idx="26300">
                  <c:v>0.68</c:v>
                </c:pt>
                <c:pt idx="26301">
                  <c:v>0.68</c:v>
                </c:pt>
                <c:pt idx="26302">
                  <c:v>0.68</c:v>
                </c:pt>
                <c:pt idx="26303">
                  <c:v>0.68</c:v>
                </c:pt>
                <c:pt idx="26304">
                  <c:v>0.68</c:v>
                </c:pt>
                <c:pt idx="26305">
                  <c:v>0.68</c:v>
                </c:pt>
                <c:pt idx="26306">
                  <c:v>0.68</c:v>
                </c:pt>
                <c:pt idx="26307">
                  <c:v>0.68</c:v>
                </c:pt>
                <c:pt idx="26308">
                  <c:v>0.68</c:v>
                </c:pt>
                <c:pt idx="26309">
                  <c:v>0.68</c:v>
                </c:pt>
                <c:pt idx="26310">
                  <c:v>0.68</c:v>
                </c:pt>
                <c:pt idx="26311">
                  <c:v>0.68</c:v>
                </c:pt>
                <c:pt idx="26312">
                  <c:v>0.68</c:v>
                </c:pt>
                <c:pt idx="26313">
                  <c:v>0.68</c:v>
                </c:pt>
                <c:pt idx="26314">
                  <c:v>0.67900000000000005</c:v>
                </c:pt>
                <c:pt idx="26315">
                  <c:v>0.67900000000000005</c:v>
                </c:pt>
                <c:pt idx="26316">
                  <c:v>0.67900000000000005</c:v>
                </c:pt>
                <c:pt idx="26317">
                  <c:v>0.67900000000000005</c:v>
                </c:pt>
                <c:pt idx="26318">
                  <c:v>0.67900000000000005</c:v>
                </c:pt>
                <c:pt idx="26319">
                  <c:v>0.67900000000000005</c:v>
                </c:pt>
                <c:pt idx="26320">
                  <c:v>0.67900000000000005</c:v>
                </c:pt>
                <c:pt idx="26321">
                  <c:v>0.67900000000000005</c:v>
                </c:pt>
                <c:pt idx="26322">
                  <c:v>0.67900000000000005</c:v>
                </c:pt>
                <c:pt idx="26323">
                  <c:v>0.67900000000000005</c:v>
                </c:pt>
                <c:pt idx="26324">
                  <c:v>0.67900000000000005</c:v>
                </c:pt>
                <c:pt idx="26325">
                  <c:v>0.67900000000000005</c:v>
                </c:pt>
                <c:pt idx="26326">
                  <c:v>0.67900000000000005</c:v>
                </c:pt>
                <c:pt idx="26327">
                  <c:v>0.67900000000000005</c:v>
                </c:pt>
                <c:pt idx="26328">
                  <c:v>0.67900000000000005</c:v>
                </c:pt>
                <c:pt idx="26329">
                  <c:v>0.67900000000000005</c:v>
                </c:pt>
                <c:pt idx="26330">
                  <c:v>0.67900000000000005</c:v>
                </c:pt>
                <c:pt idx="26331">
                  <c:v>0.67900000000000005</c:v>
                </c:pt>
                <c:pt idx="26332">
                  <c:v>0.67900000000000005</c:v>
                </c:pt>
                <c:pt idx="26333">
                  <c:v>0.67900000000000005</c:v>
                </c:pt>
                <c:pt idx="26334">
                  <c:v>0.67800000000000005</c:v>
                </c:pt>
                <c:pt idx="26335">
                  <c:v>0.67800000000000005</c:v>
                </c:pt>
                <c:pt idx="26336">
                  <c:v>0.67800000000000005</c:v>
                </c:pt>
                <c:pt idx="26337">
                  <c:v>0.67800000000000005</c:v>
                </c:pt>
                <c:pt idx="26338">
                  <c:v>0.67800000000000005</c:v>
                </c:pt>
                <c:pt idx="26339">
                  <c:v>0.67800000000000005</c:v>
                </c:pt>
                <c:pt idx="26340">
                  <c:v>0.67800000000000005</c:v>
                </c:pt>
                <c:pt idx="26341">
                  <c:v>0.67800000000000005</c:v>
                </c:pt>
                <c:pt idx="26342">
                  <c:v>0.67800000000000005</c:v>
                </c:pt>
                <c:pt idx="26343">
                  <c:v>0.67800000000000005</c:v>
                </c:pt>
                <c:pt idx="26344">
                  <c:v>0.67800000000000005</c:v>
                </c:pt>
                <c:pt idx="26345">
                  <c:v>0.67800000000000005</c:v>
                </c:pt>
                <c:pt idx="26346">
                  <c:v>0.67800000000000005</c:v>
                </c:pt>
                <c:pt idx="26347">
                  <c:v>0.67800000000000005</c:v>
                </c:pt>
                <c:pt idx="26348">
                  <c:v>0.67800000000000005</c:v>
                </c:pt>
                <c:pt idx="26349">
                  <c:v>0.67800000000000005</c:v>
                </c:pt>
                <c:pt idx="26350">
                  <c:v>0.67800000000000005</c:v>
                </c:pt>
                <c:pt idx="26351">
                  <c:v>0.67800000000000005</c:v>
                </c:pt>
                <c:pt idx="26352">
                  <c:v>0.67800000000000005</c:v>
                </c:pt>
                <c:pt idx="26353">
                  <c:v>0.67800000000000005</c:v>
                </c:pt>
                <c:pt idx="26354">
                  <c:v>0.67700000000000005</c:v>
                </c:pt>
                <c:pt idx="26355">
                  <c:v>0.67700000000000005</c:v>
                </c:pt>
                <c:pt idx="26356">
                  <c:v>0.67700000000000005</c:v>
                </c:pt>
                <c:pt idx="26357">
                  <c:v>0.67700000000000005</c:v>
                </c:pt>
                <c:pt idx="26358">
                  <c:v>0.67700000000000005</c:v>
                </c:pt>
                <c:pt idx="26359">
                  <c:v>0.67700000000000005</c:v>
                </c:pt>
                <c:pt idx="26360">
                  <c:v>0.67700000000000005</c:v>
                </c:pt>
                <c:pt idx="26361">
                  <c:v>0.67700000000000005</c:v>
                </c:pt>
                <c:pt idx="26362">
                  <c:v>0.67700000000000005</c:v>
                </c:pt>
                <c:pt idx="26363">
                  <c:v>0.67700000000000005</c:v>
                </c:pt>
                <c:pt idx="26364">
                  <c:v>0.67700000000000005</c:v>
                </c:pt>
                <c:pt idx="26365">
                  <c:v>0.67700000000000005</c:v>
                </c:pt>
                <c:pt idx="26366">
                  <c:v>0.67700000000000005</c:v>
                </c:pt>
                <c:pt idx="26367">
                  <c:v>0.67700000000000005</c:v>
                </c:pt>
                <c:pt idx="26368">
                  <c:v>0.67700000000000005</c:v>
                </c:pt>
                <c:pt idx="26369">
                  <c:v>0.67700000000000005</c:v>
                </c:pt>
                <c:pt idx="26370">
                  <c:v>0.67700000000000005</c:v>
                </c:pt>
                <c:pt idx="26371">
                  <c:v>0.67700000000000005</c:v>
                </c:pt>
                <c:pt idx="26372">
                  <c:v>0.67700000000000005</c:v>
                </c:pt>
                <c:pt idx="26373">
                  <c:v>0.67700000000000005</c:v>
                </c:pt>
                <c:pt idx="26374">
                  <c:v>0.67600000000000005</c:v>
                </c:pt>
                <c:pt idx="26375">
                  <c:v>0.67600000000000005</c:v>
                </c:pt>
                <c:pt idx="26376">
                  <c:v>0.67600000000000005</c:v>
                </c:pt>
                <c:pt idx="26377">
                  <c:v>0.67600000000000005</c:v>
                </c:pt>
                <c:pt idx="26378">
                  <c:v>0.67600000000000005</c:v>
                </c:pt>
                <c:pt idx="26379">
                  <c:v>0.67600000000000005</c:v>
                </c:pt>
                <c:pt idx="26380">
                  <c:v>0.67600000000000005</c:v>
                </c:pt>
                <c:pt idx="26381">
                  <c:v>0.67600000000000005</c:v>
                </c:pt>
                <c:pt idx="26382">
                  <c:v>0.67600000000000005</c:v>
                </c:pt>
                <c:pt idx="26383">
                  <c:v>0.67600000000000005</c:v>
                </c:pt>
                <c:pt idx="26384">
                  <c:v>0.67600000000000005</c:v>
                </c:pt>
                <c:pt idx="26385">
                  <c:v>0.67600000000000005</c:v>
                </c:pt>
                <c:pt idx="26386">
                  <c:v>0.67600000000000005</c:v>
                </c:pt>
                <c:pt idx="26387">
                  <c:v>0.67600000000000005</c:v>
                </c:pt>
                <c:pt idx="26388">
                  <c:v>0.67600000000000005</c:v>
                </c:pt>
                <c:pt idx="26389">
                  <c:v>0.67600000000000005</c:v>
                </c:pt>
                <c:pt idx="26390">
                  <c:v>0.67600000000000005</c:v>
                </c:pt>
                <c:pt idx="26391">
                  <c:v>0.67600000000000005</c:v>
                </c:pt>
                <c:pt idx="26392">
                  <c:v>0.67600000000000005</c:v>
                </c:pt>
                <c:pt idx="26393">
                  <c:v>0.67600000000000005</c:v>
                </c:pt>
                <c:pt idx="26394">
                  <c:v>0.67600000000000005</c:v>
                </c:pt>
                <c:pt idx="26395">
                  <c:v>0.67500000000000004</c:v>
                </c:pt>
                <c:pt idx="26396">
                  <c:v>0.67500000000000004</c:v>
                </c:pt>
                <c:pt idx="26397">
                  <c:v>0.67500000000000004</c:v>
                </c:pt>
                <c:pt idx="26398">
                  <c:v>0.67500000000000004</c:v>
                </c:pt>
                <c:pt idx="26399">
                  <c:v>0.67500000000000004</c:v>
                </c:pt>
                <c:pt idx="26400">
                  <c:v>0.67500000000000004</c:v>
                </c:pt>
                <c:pt idx="26401">
                  <c:v>0.67500000000000004</c:v>
                </c:pt>
                <c:pt idx="26402">
                  <c:v>0.67500000000000004</c:v>
                </c:pt>
                <c:pt idx="26403">
                  <c:v>0.67500000000000004</c:v>
                </c:pt>
                <c:pt idx="26404">
                  <c:v>0.67500000000000004</c:v>
                </c:pt>
                <c:pt idx="26405">
                  <c:v>0.67500000000000004</c:v>
                </c:pt>
                <c:pt idx="26406">
                  <c:v>0.67500000000000004</c:v>
                </c:pt>
                <c:pt idx="26407">
                  <c:v>0.67500000000000004</c:v>
                </c:pt>
                <c:pt idx="26408">
                  <c:v>0.67500000000000004</c:v>
                </c:pt>
                <c:pt idx="26409">
                  <c:v>0.67500000000000004</c:v>
                </c:pt>
                <c:pt idx="26410">
                  <c:v>0.67500000000000004</c:v>
                </c:pt>
                <c:pt idx="26411">
                  <c:v>0.67500000000000004</c:v>
                </c:pt>
                <c:pt idx="26412">
                  <c:v>0.67500000000000004</c:v>
                </c:pt>
                <c:pt idx="26413">
                  <c:v>0.67500000000000004</c:v>
                </c:pt>
                <c:pt idx="26414">
                  <c:v>0.67500000000000004</c:v>
                </c:pt>
                <c:pt idx="26415">
                  <c:v>0.67500000000000004</c:v>
                </c:pt>
                <c:pt idx="26416">
                  <c:v>0.67400000000000004</c:v>
                </c:pt>
                <c:pt idx="26417">
                  <c:v>0.67400000000000004</c:v>
                </c:pt>
                <c:pt idx="26418">
                  <c:v>0.67400000000000004</c:v>
                </c:pt>
                <c:pt idx="26419">
                  <c:v>0.67400000000000004</c:v>
                </c:pt>
                <c:pt idx="26420">
                  <c:v>0.67400000000000004</c:v>
                </c:pt>
                <c:pt idx="26421">
                  <c:v>0.67400000000000004</c:v>
                </c:pt>
                <c:pt idx="26422">
                  <c:v>0.67400000000000004</c:v>
                </c:pt>
                <c:pt idx="26423">
                  <c:v>0.67400000000000004</c:v>
                </c:pt>
                <c:pt idx="26424">
                  <c:v>0.67400000000000004</c:v>
                </c:pt>
                <c:pt idx="26425">
                  <c:v>0.67400000000000004</c:v>
                </c:pt>
                <c:pt idx="26426">
                  <c:v>0.67400000000000004</c:v>
                </c:pt>
                <c:pt idx="26427">
                  <c:v>0.67400000000000004</c:v>
                </c:pt>
                <c:pt idx="26428">
                  <c:v>0.67400000000000004</c:v>
                </c:pt>
                <c:pt idx="26429">
                  <c:v>0.67400000000000004</c:v>
                </c:pt>
                <c:pt idx="26430">
                  <c:v>0.67400000000000004</c:v>
                </c:pt>
                <c:pt idx="26431">
                  <c:v>0.67400000000000004</c:v>
                </c:pt>
                <c:pt idx="26432">
                  <c:v>0.67400000000000004</c:v>
                </c:pt>
                <c:pt idx="26433">
                  <c:v>0.67400000000000004</c:v>
                </c:pt>
                <c:pt idx="26434">
                  <c:v>0.67400000000000004</c:v>
                </c:pt>
                <c:pt idx="26435">
                  <c:v>0.67400000000000004</c:v>
                </c:pt>
                <c:pt idx="26436">
                  <c:v>0.67400000000000004</c:v>
                </c:pt>
                <c:pt idx="26437">
                  <c:v>0.67300000000000004</c:v>
                </c:pt>
                <c:pt idx="26438">
                  <c:v>0.67300000000000004</c:v>
                </c:pt>
                <c:pt idx="26439">
                  <c:v>0.67300000000000004</c:v>
                </c:pt>
                <c:pt idx="26440">
                  <c:v>0.67300000000000004</c:v>
                </c:pt>
                <c:pt idx="26441">
                  <c:v>0.67300000000000004</c:v>
                </c:pt>
                <c:pt idx="26442">
                  <c:v>0.67300000000000004</c:v>
                </c:pt>
                <c:pt idx="26443">
                  <c:v>0.67300000000000004</c:v>
                </c:pt>
                <c:pt idx="26444">
                  <c:v>0.67300000000000004</c:v>
                </c:pt>
                <c:pt idx="26445">
                  <c:v>0.67300000000000004</c:v>
                </c:pt>
                <c:pt idx="26446">
                  <c:v>0.67300000000000004</c:v>
                </c:pt>
                <c:pt idx="26447">
                  <c:v>0.67300000000000004</c:v>
                </c:pt>
                <c:pt idx="26448">
                  <c:v>0.67300000000000004</c:v>
                </c:pt>
                <c:pt idx="26449">
                  <c:v>0.67300000000000004</c:v>
                </c:pt>
                <c:pt idx="26450">
                  <c:v>0.67300000000000004</c:v>
                </c:pt>
                <c:pt idx="26451">
                  <c:v>0.67300000000000004</c:v>
                </c:pt>
                <c:pt idx="26452">
                  <c:v>0.67300000000000004</c:v>
                </c:pt>
                <c:pt idx="26453">
                  <c:v>0.67300000000000004</c:v>
                </c:pt>
                <c:pt idx="26454">
                  <c:v>0.67300000000000004</c:v>
                </c:pt>
                <c:pt idx="26455">
                  <c:v>0.67300000000000004</c:v>
                </c:pt>
                <c:pt idx="26456">
                  <c:v>0.67300000000000004</c:v>
                </c:pt>
                <c:pt idx="26457">
                  <c:v>0.67300000000000004</c:v>
                </c:pt>
                <c:pt idx="26458">
                  <c:v>0.67200000000000004</c:v>
                </c:pt>
                <c:pt idx="26459">
                  <c:v>0.67200000000000004</c:v>
                </c:pt>
                <c:pt idx="26460">
                  <c:v>0.67200000000000004</c:v>
                </c:pt>
                <c:pt idx="26461">
                  <c:v>0.67200000000000004</c:v>
                </c:pt>
                <c:pt idx="26462">
                  <c:v>0.67200000000000004</c:v>
                </c:pt>
                <c:pt idx="26463">
                  <c:v>0.67200000000000004</c:v>
                </c:pt>
                <c:pt idx="26464">
                  <c:v>0.67200000000000004</c:v>
                </c:pt>
                <c:pt idx="26465">
                  <c:v>0.67200000000000004</c:v>
                </c:pt>
                <c:pt idx="26466">
                  <c:v>0.67200000000000004</c:v>
                </c:pt>
                <c:pt idx="26467">
                  <c:v>0.67200000000000004</c:v>
                </c:pt>
                <c:pt idx="26468">
                  <c:v>0.67200000000000004</c:v>
                </c:pt>
                <c:pt idx="26469">
                  <c:v>0.67200000000000004</c:v>
                </c:pt>
                <c:pt idx="26470">
                  <c:v>0.67200000000000004</c:v>
                </c:pt>
                <c:pt idx="26471">
                  <c:v>0.67200000000000004</c:v>
                </c:pt>
                <c:pt idx="26472">
                  <c:v>0.67200000000000004</c:v>
                </c:pt>
                <c:pt idx="26473">
                  <c:v>0.67200000000000004</c:v>
                </c:pt>
                <c:pt idx="26474">
                  <c:v>0.67200000000000004</c:v>
                </c:pt>
                <c:pt idx="26475">
                  <c:v>0.67200000000000004</c:v>
                </c:pt>
                <c:pt idx="26476">
                  <c:v>0.67200000000000004</c:v>
                </c:pt>
                <c:pt idx="26477">
                  <c:v>0.67200000000000004</c:v>
                </c:pt>
                <c:pt idx="26478">
                  <c:v>0.67200000000000004</c:v>
                </c:pt>
                <c:pt idx="26479">
                  <c:v>0.67100000000000004</c:v>
                </c:pt>
                <c:pt idx="26480">
                  <c:v>0.67100000000000004</c:v>
                </c:pt>
                <c:pt idx="26481">
                  <c:v>0.67100000000000004</c:v>
                </c:pt>
                <c:pt idx="26482">
                  <c:v>0.67100000000000004</c:v>
                </c:pt>
                <c:pt idx="26483">
                  <c:v>0.67100000000000004</c:v>
                </c:pt>
                <c:pt idx="26484">
                  <c:v>0.67100000000000004</c:v>
                </c:pt>
                <c:pt idx="26485">
                  <c:v>0.67100000000000004</c:v>
                </c:pt>
                <c:pt idx="26486">
                  <c:v>0.67100000000000004</c:v>
                </c:pt>
                <c:pt idx="26487">
                  <c:v>0.67100000000000004</c:v>
                </c:pt>
                <c:pt idx="26488">
                  <c:v>0.67100000000000004</c:v>
                </c:pt>
                <c:pt idx="26489">
                  <c:v>0.67100000000000004</c:v>
                </c:pt>
                <c:pt idx="26490">
                  <c:v>0.67100000000000004</c:v>
                </c:pt>
                <c:pt idx="26491">
                  <c:v>0.67100000000000004</c:v>
                </c:pt>
                <c:pt idx="26492">
                  <c:v>0.67100000000000004</c:v>
                </c:pt>
                <c:pt idx="26493">
                  <c:v>0.67100000000000004</c:v>
                </c:pt>
                <c:pt idx="26494">
                  <c:v>0.67100000000000004</c:v>
                </c:pt>
                <c:pt idx="26495">
                  <c:v>0.67100000000000004</c:v>
                </c:pt>
                <c:pt idx="26496">
                  <c:v>0.67100000000000004</c:v>
                </c:pt>
                <c:pt idx="26497">
                  <c:v>0.67100000000000004</c:v>
                </c:pt>
                <c:pt idx="26498">
                  <c:v>0.67100000000000004</c:v>
                </c:pt>
                <c:pt idx="26499">
                  <c:v>0.67</c:v>
                </c:pt>
                <c:pt idx="26500">
                  <c:v>0.67</c:v>
                </c:pt>
                <c:pt idx="26501">
                  <c:v>0.67</c:v>
                </c:pt>
                <c:pt idx="26502">
                  <c:v>0.67</c:v>
                </c:pt>
                <c:pt idx="26503">
                  <c:v>0.67</c:v>
                </c:pt>
                <c:pt idx="26504">
                  <c:v>0.67</c:v>
                </c:pt>
                <c:pt idx="26505">
                  <c:v>0.67</c:v>
                </c:pt>
                <c:pt idx="26506">
                  <c:v>0.67</c:v>
                </c:pt>
                <c:pt idx="26507">
                  <c:v>0.67</c:v>
                </c:pt>
                <c:pt idx="26508">
                  <c:v>0.67</c:v>
                </c:pt>
                <c:pt idx="26509">
                  <c:v>0.67</c:v>
                </c:pt>
                <c:pt idx="26510">
                  <c:v>0.67</c:v>
                </c:pt>
                <c:pt idx="26511">
                  <c:v>0.67</c:v>
                </c:pt>
                <c:pt idx="26512">
                  <c:v>0.67</c:v>
                </c:pt>
                <c:pt idx="26513">
                  <c:v>0.67</c:v>
                </c:pt>
                <c:pt idx="26514">
                  <c:v>0.67</c:v>
                </c:pt>
                <c:pt idx="26515">
                  <c:v>0.67</c:v>
                </c:pt>
                <c:pt idx="26516">
                  <c:v>0.67</c:v>
                </c:pt>
                <c:pt idx="26517">
                  <c:v>0.67</c:v>
                </c:pt>
                <c:pt idx="26518">
                  <c:v>0.67</c:v>
                </c:pt>
                <c:pt idx="26519">
                  <c:v>0.67</c:v>
                </c:pt>
                <c:pt idx="26520">
                  <c:v>0.66900000000000004</c:v>
                </c:pt>
                <c:pt idx="26521">
                  <c:v>0.66900000000000004</c:v>
                </c:pt>
                <c:pt idx="26522">
                  <c:v>0.66900000000000004</c:v>
                </c:pt>
                <c:pt idx="26523">
                  <c:v>0.66900000000000004</c:v>
                </c:pt>
                <c:pt idx="26524">
                  <c:v>0.66900000000000004</c:v>
                </c:pt>
                <c:pt idx="26525">
                  <c:v>0.66900000000000004</c:v>
                </c:pt>
                <c:pt idx="26526">
                  <c:v>0.66900000000000004</c:v>
                </c:pt>
                <c:pt idx="26527">
                  <c:v>0.66900000000000004</c:v>
                </c:pt>
                <c:pt idx="26528">
                  <c:v>0.66900000000000004</c:v>
                </c:pt>
                <c:pt idx="26529">
                  <c:v>0.66900000000000004</c:v>
                </c:pt>
                <c:pt idx="26530">
                  <c:v>0.66900000000000004</c:v>
                </c:pt>
                <c:pt idx="26531">
                  <c:v>0.66900000000000004</c:v>
                </c:pt>
                <c:pt idx="26532">
                  <c:v>0.66900000000000004</c:v>
                </c:pt>
                <c:pt idx="26533">
                  <c:v>0.66900000000000004</c:v>
                </c:pt>
                <c:pt idx="26534">
                  <c:v>0.66900000000000004</c:v>
                </c:pt>
                <c:pt idx="26535">
                  <c:v>0.66900000000000004</c:v>
                </c:pt>
                <c:pt idx="26536">
                  <c:v>0.66900000000000004</c:v>
                </c:pt>
                <c:pt idx="26537">
                  <c:v>0.66900000000000004</c:v>
                </c:pt>
                <c:pt idx="26538">
                  <c:v>0.66900000000000004</c:v>
                </c:pt>
                <c:pt idx="26539">
                  <c:v>0.66900000000000004</c:v>
                </c:pt>
                <c:pt idx="26540">
                  <c:v>0.66800000000000004</c:v>
                </c:pt>
                <c:pt idx="26541">
                  <c:v>0.66800000000000004</c:v>
                </c:pt>
                <c:pt idx="26542">
                  <c:v>0.66800000000000004</c:v>
                </c:pt>
                <c:pt idx="26543">
                  <c:v>0.66800000000000004</c:v>
                </c:pt>
                <c:pt idx="26544">
                  <c:v>0.66800000000000004</c:v>
                </c:pt>
                <c:pt idx="26545">
                  <c:v>0.66800000000000004</c:v>
                </c:pt>
                <c:pt idx="26546">
                  <c:v>0.66800000000000004</c:v>
                </c:pt>
                <c:pt idx="26547">
                  <c:v>0.66800000000000004</c:v>
                </c:pt>
                <c:pt idx="26548">
                  <c:v>0.66800000000000004</c:v>
                </c:pt>
                <c:pt idx="26549">
                  <c:v>0.66800000000000004</c:v>
                </c:pt>
                <c:pt idx="26550">
                  <c:v>0.66800000000000004</c:v>
                </c:pt>
                <c:pt idx="26551">
                  <c:v>0.66800000000000004</c:v>
                </c:pt>
                <c:pt idx="26552">
                  <c:v>0.66800000000000004</c:v>
                </c:pt>
                <c:pt idx="26553">
                  <c:v>0.66800000000000004</c:v>
                </c:pt>
                <c:pt idx="26554">
                  <c:v>0.66800000000000004</c:v>
                </c:pt>
                <c:pt idx="26555">
                  <c:v>0.66800000000000004</c:v>
                </c:pt>
                <c:pt idx="26556">
                  <c:v>0.66800000000000004</c:v>
                </c:pt>
                <c:pt idx="26557">
                  <c:v>0.66800000000000004</c:v>
                </c:pt>
                <c:pt idx="26558">
                  <c:v>0.66800000000000004</c:v>
                </c:pt>
                <c:pt idx="26559">
                  <c:v>0.66800000000000004</c:v>
                </c:pt>
                <c:pt idx="26560">
                  <c:v>0.66700000000000004</c:v>
                </c:pt>
                <c:pt idx="26561">
                  <c:v>0.66700000000000004</c:v>
                </c:pt>
                <c:pt idx="26562">
                  <c:v>0.66700000000000004</c:v>
                </c:pt>
                <c:pt idx="26563">
                  <c:v>0.66700000000000004</c:v>
                </c:pt>
                <c:pt idx="26564">
                  <c:v>0.66700000000000004</c:v>
                </c:pt>
                <c:pt idx="26565">
                  <c:v>0.66700000000000004</c:v>
                </c:pt>
                <c:pt idx="26566">
                  <c:v>0.66700000000000004</c:v>
                </c:pt>
                <c:pt idx="26567">
                  <c:v>0.66700000000000004</c:v>
                </c:pt>
                <c:pt idx="26568">
                  <c:v>0.66700000000000004</c:v>
                </c:pt>
                <c:pt idx="26569">
                  <c:v>0.66700000000000004</c:v>
                </c:pt>
                <c:pt idx="26570">
                  <c:v>0.66700000000000004</c:v>
                </c:pt>
                <c:pt idx="26571">
                  <c:v>0.66700000000000004</c:v>
                </c:pt>
                <c:pt idx="26572">
                  <c:v>0.66700000000000004</c:v>
                </c:pt>
                <c:pt idx="26573">
                  <c:v>0.66700000000000004</c:v>
                </c:pt>
                <c:pt idx="26574">
                  <c:v>0.66700000000000004</c:v>
                </c:pt>
                <c:pt idx="26575">
                  <c:v>0.66700000000000004</c:v>
                </c:pt>
                <c:pt idx="26576">
                  <c:v>0.66700000000000004</c:v>
                </c:pt>
                <c:pt idx="26577">
                  <c:v>0.66700000000000004</c:v>
                </c:pt>
                <c:pt idx="26578">
                  <c:v>0.66700000000000004</c:v>
                </c:pt>
                <c:pt idx="26579">
                  <c:v>0.66700000000000004</c:v>
                </c:pt>
                <c:pt idx="26580">
                  <c:v>0.66700000000000004</c:v>
                </c:pt>
                <c:pt idx="26581">
                  <c:v>0.66700000000000004</c:v>
                </c:pt>
                <c:pt idx="26582">
                  <c:v>0.66700000000000004</c:v>
                </c:pt>
                <c:pt idx="26583">
                  <c:v>0.66600000000000004</c:v>
                </c:pt>
                <c:pt idx="26584">
                  <c:v>0.66600000000000004</c:v>
                </c:pt>
                <c:pt idx="26585">
                  <c:v>0.66600000000000004</c:v>
                </c:pt>
                <c:pt idx="26586">
                  <c:v>0.66600000000000004</c:v>
                </c:pt>
                <c:pt idx="26587">
                  <c:v>0.66600000000000004</c:v>
                </c:pt>
                <c:pt idx="26588">
                  <c:v>0.66600000000000004</c:v>
                </c:pt>
                <c:pt idx="26589">
                  <c:v>0.66600000000000004</c:v>
                </c:pt>
                <c:pt idx="26590">
                  <c:v>0.66600000000000004</c:v>
                </c:pt>
                <c:pt idx="26591">
                  <c:v>0.66600000000000004</c:v>
                </c:pt>
                <c:pt idx="26592">
                  <c:v>0.66600000000000004</c:v>
                </c:pt>
                <c:pt idx="26593">
                  <c:v>0.66600000000000004</c:v>
                </c:pt>
                <c:pt idx="26594">
                  <c:v>0.66600000000000004</c:v>
                </c:pt>
                <c:pt idx="26595">
                  <c:v>0.66600000000000004</c:v>
                </c:pt>
                <c:pt idx="26596">
                  <c:v>0.66600000000000004</c:v>
                </c:pt>
                <c:pt idx="26597">
                  <c:v>0.66600000000000004</c:v>
                </c:pt>
                <c:pt idx="26598">
                  <c:v>0.66600000000000004</c:v>
                </c:pt>
                <c:pt idx="26599">
                  <c:v>0.66600000000000004</c:v>
                </c:pt>
                <c:pt idx="26600">
                  <c:v>0.66600000000000004</c:v>
                </c:pt>
                <c:pt idx="26601">
                  <c:v>0.66600000000000004</c:v>
                </c:pt>
                <c:pt idx="26602">
                  <c:v>0.66600000000000004</c:v>
                </c:pt>
                <c:pt idx="26603">
                  <c:v>0.66500000000000004</c:v>
                </c:pt>
                <c:pt idx="26604">
                  <c:v>0.66500000000000004</c:v>
                </c:pt>
                <c:pt idx="26605">
                  <c:v>0.66500000000000004</c:v>
                </c:pt>
                <c:pt idx="26606">
                  <c:v>0.66500000000000004</c:v>
                </c:pt>
                <c:pt idx="26607">
                  <c:v>0.66500000000000004</c:v>
                </c:pt>
                <c:pt idx="26608">
                  <c:v>0.66500000000000004</c:v>
                </c:pt>
                <c:pt idx="26609">
                  <c:v>0.66500000000000004</c:v>
                </c:pt>
                <c:pt idx="26610">
                  <c:v>0.66500000000000004</c:v>
                </c:pt>
                <c:pt idx="26611">
                  <c:v>0.66500000000000004</c:v>
                </c:pt>
                <c:pt idx="26612">
                  <c:v>0.66500000000000004</c:v>
                </c:pt>
                <c:pt idx="26613">
                  <c:v>0.66500000000000004</c:v>
                </c:pt>
                <c:pt idx="26614">
                  <c:v>0.66500000000000004</c:v>
                </c:pt>
                <c:pt idx="26615">
                  <c:v>0.66500000000000004</c:v>
                </c:pt>
                <c:pt idx="26616">
                  <c:v>0.66500000000000004</c:v>
                </c:pt>
                <c:pt idx="26617">
                  <c:v>0.66500000000000004</c:v>
                </c:pt>
                <c:pt idx="26618">
                  <c:v>0.66500000000000004</c:v>
                </c:pt>
                <c:pt idx="26619">
                  <c:v>0.66500000000000004</c:v>
                </c:pt>
                <c:pt idx="26620">
                  <c:v>0.66500000000000004</c:v>
                </c:pt>
                <c:pt idx="26621">
                  <c:v>0.66500000000000004</c:v>
                </c:pt>
                <c:pt idx="26622">
                  <c:v>0.66500000000000004</c:v>
                </c:pt>
                <c:pt idx="26623">
                  <c:v>0.66500000000000004</c:v>
                </c:pt>
                <c:pt idx="26624">
                  <c:v>0.66500000000000004</c:v>
                </c:pt>
                <c:pt idx="26625">
                  <c:v>0.66500000000000004</c:v>
                </c:pt>
                <c:pt idx="26626">
                  <c:v>0.66400000000000003</c:v>
                </c:pt>
                <c:pt idx="26627">
                  <c:v>0.66400000000000003</c:v>
                </c:pt>
                <c:pt idx="26628">
                  <c:v>0.66400000000000003</c:v>
                </c:pt>
                <c:pt idx="26629">
                  <c:v>0.66400000000000003</c:v>
                </c:pt>
                <c:pt idx="26630">
                  <c:v>0.66400000000000003</c:v>
                </c:pt>
                <c:pt idx="26631">
                  <c:v>0.66400000000000003</c:v>
                </c:pt>
                <c:pt idx="26632">
                  <c:v>0.66400000000000003</c:v>
                </c:pt>
                <c:pt idx="26633">
                  <c:v>0.66400000000000003</c:v>
                </c:pt>
                <c:pt idx="26634">
                  <c:v>0.66400000000000003</c:v>
                </c:pt>
                <c:pt idx="26635">
                  <c:v>0.66400000000000003</c:v>
                </c:pt>
                <c:pt idx="26636">
                  <c:v>0.66400000000000003</c:v>
                </c:pt>
                <c:pt idx="26637">
                  <c:v>0.66400000000000003</c:v>
                </c:pt>
                <c:pt idx="26638">
                  <c:v>0.66400000000000003</c:v>
                </c:pt>
                <c:pt idx="26639">
                  <c:v>0.66400000000000003</c:v>
                </c:pt>
                <c:pt idx="26640">
                  <c:v>0.66400000000000003</c:v>
                </c:pt>
                <c:pt idx="26641">
                  <c:v>0.66400000000000003</c:v>
                </c:pt>
                <c:pt idx="26642">
                  <c:v>0.66400000000000003</c:v>
                </c:pt>
                <c:pt idx="26643">
                  <c:v>0.66400000000000003</c:v>
                </c:pt>
                <c:pt idx="26644">
                  <c:v>0.66400000000000003</c:v>
                </c:pt>
                <c:pt idx="26645">
                  <c:v>0.66400000000000003</c:v>
                </c:pt>
                <c:pt idx="26646">
                  <c:v>0.66400000000000003</c:v>
                </c:pt>
                <c:pt idx="26647">
                  <c:v>0.66400000000000003</c:v>
                </c:pt>
                <c:pt idx="26648">
                  <c:v>0.66400000000000003</c:v>
                </c:pt>
                <c:pt idx="26649">
                  <c:v>0.66400000000000003</c:v>
                </c:pt>
                <c:pt idx="26650">
                  <c:v>0.66300000000000003</c:v>
                </c:pt>
                <c:pt idx="26651">
                  <c:v>0.66300000000000003</c:v>
                </c:pt>
                <c:pt idx="26652">
                  <c:v>0.66300000000000003</c:v>
                </c:pt>
                <c:pt idx="26653">
                  <c:v>0.66300000000000003</c:v>
                </c:pt>
                <c:pt idx="26654">
                  <c:v>0.66300000000000003</c:v>
                </c:pt>
                <c:pt idx="26655">
                  <c:v>0.66300000000000003</c:v>
                </c:pt>
                <c:pt idx="26656">
                  <c:v>0.66300000000000003</c:v>
                </c:pt>
                <c:pt idx="26657">
                  <c:v>0.66300000000000003</c:v>
                </c:pt>
                <c:pt idx="26658">
                  <c:v>0.66300000000000003</c:v>
                </c:pt>
                <c:pt idx="26659">
                  <c:v>0.66300000000000003</c:v>
                </c:pt>
                <c:pt idx="26660">
                  <c:v>0.66300000000000003</c:v>
                </c:pt>
                <c:pt idx="26661">
                  <c:v>0.66300000000000003</c:v>
                </c:pt>
                <c:pt idx="26662">
                  <c:v>0.66300000000000003</c:v>
                </c:pt>
                <c:pt idx="26663">
                  <c:v>0.66300000000000003</c:v>
                </c:pt>
                <c:pt idx="26664">
                  <c:v>0.66300000000000003</c:v>
                </c:pt>
                <c:pt idx="26665">
                  <c:v>0.66300000000000003</c:v>
                </c:pt>
                <c:pt idx="26666">
                  <c:v>0.66300000000000003</c:v>
                </c:pt>
                <c:pt idx="26667">
                  <c:v>0.66300000000000003</c:v>
                </c:pt>
                <c:pt idx="26668">
                  <c:v>0.66300000000000003</c:v>
                </c:pt>
                <c:pt idx="26669">
                  <c:v>0.66300000000000003</c:v>
                </c:pt>
                <c:pt idx="26670">
                  <c:v>0.66300000000000003</c:v>
                </c:pt>
                <c:pt idx="26671">
                  <c:v>0.66200000000000003</c:v>
                </c:pt>
                <c:pt idx="26672">
                  <c:v>0.66200000000000003</c:v>
                </c:pt>
                <c:pt idx="26673">
                  <c:v>0.66200000000000003</c:v>
                </c:pt>
                <c:pt idx="26674">
                  <c:v>0.66200000000000003</c:v>
                </c:pt>
                <c:pt idx="26675">
                  <c:v>0.66200000000000003</c:v>
                </c:pt>
                <c:pt idx="26676">
                  <c:v>0.66200000000000003</c:v>
                </c:pt>
                <c:pt idx="26677">
                  <c:v>0.66200000000000003</c:v>
                </c:pt>
                <c:pt idx="26678">
                  <c:v>0.66200000000000003</c:v>
                </c:pt>
                <c:pt idx="26679">
                  <c:v>0.66200000000000003</c:v>
                </c:pt>
                <c:pt idx="26680">
                  <c:v>0.66200000000000003</c:v>
                </c:pt>
                <c:pt idx="26681">
                  <c:v>0.66200000000000003</c:v>
                </c:pt>
                <c:pt idx="26682">
                  <c:v>0.66200000000000003</c:v>
                </c:pt>
                <c:pt idx="26683">
                  <c:v>0.66200000000000003</c:v>
                </c:pt>
                <c:pt idx="26684">
                  <c:v>0.66200000000000003</c:v>
                </c:pt>
                <c:pt idx="26685">
                  <c:v>0.66200000000000003</c:v>
                </c:pt>
                <c:pt idx="26686">
                  <c:v>0.66200000000000003</c:v>
                </c:pt>
                <c:pt idx="26687">
                  <c:v>0.66200000000000003</c:v>
                </c:pt>
                <c:pt idx="26688">
                  <c:v>0.66200000000000003</c:v>
                </c:pt>
                <c:pt idx="26689">
                  <c:v>0.66200000000000003</c:v>
                </c:pt>
                <c:pt idx="26690">
                  <c:v>0.66200000000000003</c:v>
                </c:pt>
                <c:pt idx="26691">
                  <c:v>0.66100000000000003</c:v>
                </c:pt>
                <c:pt idx="26692">
                  <c:v>0.66100000000000003</c:v>
                </c:pt>
                <c:pt idx="26693">
                  <c:v>0.66100000000000003</c:v>
                </c:pt>
                <c:pt idx="26694">
                  <c:v>0.66100000000000003</c:v>
                </c:pt>
                <c:pt idx="26695">
                  <c:v>0.66100000000000003</c:v>
                </c:pt>
                <c:pt idx="26696">
                  <c:v>0.66100000000000003</c:v>
                </c:pt>
                <c:pt idx="26697">
                  <c:v>0.66100000000000003</c:v>
                </c:pt>
                <c:pt idx="26698">
                  <c:v>0.66100000000000003</c:v>
                </c:pt>
                <c:pt idx="26699">
                  <c:v>0.66100000000000003</c:v>
                </c:pt>
                <c:pt idx="26700">
                  <c:v>0.66100000000000003</c:v>
                </c:pt>
                <c:pt idx="26701">
                  <c:v>0.66100000000000003</c:v>
                </c:pt>
                <c:pt idx="26702">
                  <c:v>0.66100000000000003</c:v>
                </c:pt>
                <c:pt idx="26703">
                  <c:v>0.66100000000000003</c:v>
                </c:pt>
                <c:pt idx="26704">
                  <c:v>0.66100000000000003</c:v>
                </c:pt>
                <c:pt idx="26705">
                  <c:v>0.66100000000000003</c:v>
                </c:pt>
                <c:pt idx="26706">
                  <c:v>0.66100000000000003</c:v>
                </c:pt>
                <c:pt idx="26707">
                  <c:v>0.66100000000000003</c:v>
                </c:pt>
                <c:pt idx="26708">
                  <c:v>0.66100000000000003</c:v>
                </c:pt>
                <c:pt idx="26709">
                  <c:v>0.66100000000000003</c:v>
                </c:pt>
                <c:pt idx="26710">
                  <c:v>0.66100000000000003</c:v>
                </c:pt>
                <c:pt idx="26711">
                  <c:v>0.66100000000000003</c:v>
                </c:pt>
                <c:pt idx="26712">
                  <c:v>0.66</c:v>
                </c:pt>
                <c:pt idx="26713">
                  <c:v>0.66</c:v>
                </c:pt>
                <c:pt idx="26714">
                  <c:v>0.66</c:v>
                </c:pt>
                <c:pt idx="26715">
                  <c:v>0.66</c:v>
                </c:pt>
                <c:pt idx="26716">
                  <c:v>0.66</c:v>
                </c:pt>
                <c:pt idx="26717">
                  <c:v>0.66</c:v>
                </c:pt>
                <c:pt idx="26718">
                  <c:v>0.66</c:v>
                </c:pt>
                <c:pt idx="26719">
                  <c:v>0.66</c:v>
                </c:pt>
                <c:pt idx="26720">
                  <c:v>0.66</c:v>
                </c:pt>
                <c:pt idx="26721">
                  <c:v>0.66</c:v>
                </c:pt>
                <c:pt idx="26722">
                  <c:v>0.66</c:v>
                </c:pt>
                <c:pt idx="26723">
                  <c:v>0.66</c:v>
                </c:pt>
                <c:pt idx="26724">
                  <c:v>0.66</c:v>
                </c:pt>
                <c:pt idx="26725">
                  <c:v>0.66</c:v>
                </c:pt>
                <c:pt idx="26726">
                  <c:v>0.66</c:v>
                </c:pt>
                <c:pt idx="26727">
                  <c:v>0.66</c:v>
                </c:pt>
                <c:pt idx="26728">
                  <c:v>0.66</c:v>
                </c:pt>
                <c:pt idx="26729">
                  <c:v>0.66</c:v>
                </c:pt>
                <c:pt idx="26730">
                  <c:v>0.66</c:v>
                </c:pt>
                <c:pt idx="26731">
                  <c:v>0.66</c:v>
                </c:pt>
                <c:pt idx="26732">
                  <c:v>0.65900000000000003</c:v>
                </c:pt>
                <c:pt idx="26733">
                  <c:v>0.65900000000000003</c:v>
                </c:pt>
                <c:pt idx="26734">
                  <c:v>0.65900000000000003</c:v>
                </c:pt>
                <c:pt idx="26735">
                  <c:v>0.65900000000000003</c:v>
                </c:pt>
                <c:pt idx="26736">
                  <c:v>0.65900000000000003</c:v>
                </c:pt>
                <c:pt idx="26737">
                  <c:v>0.65900000000000003</c:v>
                </c:pt>
                <c:pt idx="26738">
                  <c:v>0.65900000000000003</c:v>
                </c:pt>
                <c:pt idx="26739">
                  <c:v>0.65900000000000003</c:v>
                </c:pt>
                <c:pt idx="26740">
                  <c:v>0.65900000000000003</c:v>
                </c:pt>
                <c:pt idx="26741">
                  <c:v>0.65900000000000003</c:v>
                </c:pt>
                <c:pt idx="26742">
                  <c:v>0.65900000000000003</c:v>
                </c:pt>
                <c:pt idx="26743">
                  <c:v>0.65900000000000003</c:v>
                </c:pt>
                <c:pt idx="26744">
                  <c:v>0.65900000000000003</c:v>
                </c:pt>
                <c:pt idx="26745">
                  <c:v>0.65900000000000003</c:v>
                </c:pt>
                <c:pt idx="26746">
                  <c:v>0.65900000000000003</c:v>
                </c:pt>
                <c:pt idx="26747">
                  <c:v>0.65900000000000003</c:v>
                </c:pt>
                <c:pt idx="26748">
                  <c:v>0.65900000000000003</c:v>
                </c:pt>
                <c:pt idx="26749">
                  <c:v>0.65900000000000003</c:v>
                </c:pt>
                <c:pt idx="26750">
                  <c:v>0.65900000000000003</c:v>
                </c:pt>
                <c:pt idx="26751">
                  <c:v>0.65900000000000003</c:v>
                </c:pt>
                <c:pt idx="26752">
                  <c:v>0.65800000000000003</c:v>
                </c:pt>
                <c:pt idx="26753">
                  <c:v>0.65800000000000003</c:v>
                </c:pt>
                <c:pt idx="26754">
                  <c:v>0.65800000000000003</c:v>
                </c:pt>
                <c:pt idx="26755">
                  <c:v>0.65800000000000003</c:v>
                </c:pt>
                <c:pt idx="26756">
                  <c:v>0.65800000000000003</c:v>
                </c:pt>
                <c:pt idx="26757">
                  <c:v>0.65800000000000003</c:v>
                </c:pt>
                <c:pt idx="26758">
                  <c:v>0.65800000000000003</c:v>
                </c:pt>
                <c:pt idx="26759">
                  <c:v>0.65800000000000003</c:v>
                </c:pt>
                <c:pt idx="26760">
                  <c:v>0.65800000000000003</c:v>
                </c:pt>
                <c:pt idx="26761">
                  <c:v>0.65800000000000003</c:v>
                </c:pt>
                <c:pt idx="26762">
                  <c:v>0.65800000000000003</c:v>
                </c:pt>
                <c:pt idx="26763">
                  <c:v>0.65800000000000003</c:v>
                </c:pt>
                <c:pt idx="26764">
                  <c:v>0.65800000000000003</c:v>
                </c:pt>
                <c:pt idx="26765">
                  <c:v>0.65800000000000003</c:v>
                </c:pt>
                <c:pt idx="26766">
                  <c:v>0.65800000000000003</c:v>
                </c:pt>
                <c:pt idx="26767">
                  <c:v>0.65800000000000003</c:v>
                </c:pt>
                <c:pt idx="26768">
                  <c:v>0.65800000000000003</c:v>
                </c:pt>
                <c:pt idx="26769">
                  <c:v>0.65800000000000003</c:v>
                </c:pt>
                <c:pt idx="26770">
                  <c:v>0.65800000000000003</c:v>
                </c:pt>
                <c:pt idx="26771">
                  <c:v>0.65800000000000003</c:v>
                </c:pt>
                <c:pt idx="26772">
                  <c:v>0.65700000000000003</c:v>
                </c:pt>
                <c:pt idx="26773">
                  <c:v>0.65700000000000003</c:v>
                </c:pt>
                <c:pt idx="26774">
                  <c:v>0.65700000000000003</c:v>
                </c:pt>
                <c:pt idx="26775">
                  <c:v>0.65700000000000003</c:v>
                </c:pt>
                <c:pt idx="26776">
                  <c:v>0.65700000000000003</c:v>
                </c:pt>
                <c:pt idx="26777">
                  <c:v>0.65700000000000003</c:v>
                </c:pt>
                <c:pt idx="26778">
                  <c:v>0.65700000000000003</c:v>
                </c:pt>
                <c:pt idx="26779">
                  <c:v>0.65700000000000003</c:v>
                </c:pt>
                <c:pt idx="26780">
                  <c:v>0.65700000000000003</c:v>
                </c:pt>
                <c:pt idx="26781">
                  <c:v>0.65700000000000003</c:v>
                </c:pt>
                <c:pt idx="26782">
                  <c:v>0.65700000000000003</c:v>
                </c:pt>
                <c:pt idx="26783">
                  <c:v>0.65700000000000003</c:v>
                </c:pt>
                <c:pt idx="26784">
                  <c:v>0.65700000000000003</c:v>
                </c:pt>
                <c:pt idx="26785">
                  <c:v>0.65700000000000003</c:v>
                </c:pt>
                <c:pt idx="26786">
                  <c:v>0.65700000000000003</c:v>
                </c:pt>
                <c:pt idx="26787">
                  <c:v>0.65700000000000003</c:v>
                </c:pt>
                <c:pt idx="26788">
                  <c:v>0.65700000000000003</c:v>
                </c:pt>
                <c:pt idx="26789">
                  <c:v>0.65700000000000003</c:v>
                </c:pt>
                <c:pt idx="26790">
                  <c:v>0.65700000000000003</c:v>
                </c:pt>
                <c:pt idx="26791">
                  <c:v>0.65700000000000003</c:v>
                </c:pt>
                <c:pt idx="26792">
                  <c:v>0.65700000000000003</c:v>
                </c:pt>
                <c:pt idx="26793">
                  <c:v>0.65600000000000003</c:v>
                </c:pt>
                <c:pt idx="26794">
                  <c:v>0.65600000000000003</c:v>
                </c:pt>
                <c:pt idx="26795">
                  <c:v>0.65600000000000003</c:v>
                </c:pt>
                <c:pt idx="26796">
                  <c:v>0.65600000000000003</c:v>
                </c:pt>
                <c:pt idx="26797">
                  <c:v>0.65600000000000003</c:v>
                </c:pt>
                <c:pt idx="26798">
                  <c:v>0.65600000000000003</c:v>
                </c:pt>
                <c:pt idx="26799">
                  <c:v>0.65600000000000003</c:v>
                </c:pt>
                <c:pt idx="26800">
                  <c:v>0.65600000000000003</c:v>
                </c:pt>
                <c:pt idx="26801">
                  <c:v>0.65600000000000003</c:v>
                </c:pt>
                <c:pt idx="26802">
                  <c:v>0.65600000000000003</c:v>
                </c:pt>
                <c:pt idx="26803">
                  <c:v>0.65600000000000003</c:v>
                </c:pt>
                <c:pt idx="26804">
                  <c:v>0.65600000000000003</c:v>
                </c:pt>
                <c:pt idx="26805">
                  <c:v>0.65600000000000003</c:v>
                </c:pt>
                <c:pt idx="26806">
                  <c:v>0.65600000000000003</c:v>
                </c:pt>
                <c:pt idx="26807">
                  <c:v>0.65600000000000003</c:v>
                </c:pt>
                <c:pt idx="26808">
                  <c:v>0.65600000000000003</c:v>
                </c:pt>
                <c:pt idx="26809">
                  <c:v>0.65600000000000003</c:v>
                </c:pt>
                <c:pt idx="26810">
                  <c:v>0.65600000000000003</c:v>
                </c:pt>
                <c:pt idx="26811">
                  <c:v>0.65600000000000003</c:v>
                </c:pt>
                <c:pt idx="26812">
                  <c:v>0.65600000000000003</c:v>
                </c:pt>
                <c:pt idx="26813">
                  <c:v>0.65600000000000003</c:v>
                </c:pt>
                <c:pt idx="26814">
                  <c:v>0.65500000000000003</c:v>
                </c:pt>
                <c:pt idx="26815">
                  <c:v>0.65500000000000003</c:v>
                </c:pt>
                <c:pt idx="26816">
                  <c:v>0.65500000000000003</c:v>
                </c:pt>
                <c:pt idx="26817">
                  <c:v>0.65500000000000003</c:v>
                </c:pt>
                <c:pt idx="26818">
                  <c:v>0.65500000000000003</c:v>
                </c:pt>
                <c:pt idx="26819">
                  <c:v>0.65500000000000003</c:v>
                </c:pt>
                <c:pt idx="26820">
                  <c:v>0.65500000000000003</c:v>
                </c:pt>
                <c:pt idx="26821">
                  <c:v>0.65500000000000003</c:v>
                </c:pt>
                <c:pt idx="26822">
                  <c:v>0.65500000000000003</c:v>
                </c:pt>
                <c:pt idx="26823">
                  <c:v>0.65500000000000003</c:v>
                </c:pt>
                <c:pt idx="26824">
                  <c:v>0.65500000000000003</c:v>
                </c:pt>
                <c:pt idx="26825">
                  <c:v>0.65500000000000003</c:v>
                </c:pt>
                <c:pt idx="26826">
                  <c:v>0.65500000000000003</c:v>
                </c:pt>
                <c:pt idx="26827">
                  <c:v>0.65500000000000003</c:v>
                </c:pt>
                <c:pt idx="26828">
                  <c:v>0.65500000000000003</c:v>
                </c:pt>
                <c:pt idx="26829">
                  <c:v>0.65500000000000003</c:v>
                </c:pt>
                <c:pt idx="26830">
                  <c:v>0.65500000000000003</c:v>
                </c:pt>
                <c:pt idx="26831">
                  <c:v>0.65500000000000003</c:v>
                </c:pt>
                <c:pt idx="26832">
                  <c:v>0.65500000000000003</c:v>
                </c:pt>
                <c:pt idx="26833">
                  <c:v>0.65500000000000003</c:v>
                </c:pt>
                <c:pt idx="26834">
                  <c:v>0.65400000000000003</c:v>
                </c:pt>
                <c:pt idx="26835">
                  <c:v>0.65400000000000003</c:v>
                </c:pt>
                <c:pt idx="26836">
                  <c:v>0.65400000000000003</c:v>
                </c:pt>
                <c:pt idx="26837">
                  <c:v>0.65400000000000003</c:v>
                </c:pt>
                <c:pt idx="26838">
                  <c:v>0.65400000000000003</c:v>
                </c:pt>
                <c:pt idx="26839">
                  <c:v>0.65400000000000003</c:v>
                </c:pt>
                <c:pt idx="26840">
                  <c:v>0.65400000000000003</c:v>
                </c:pt>
                <c:pt idx="26841">
                  <c:v>0.65400000000000003</c:v>
                </c:pt>
                <c:pt idx="26842">
                  <c:v>0.65400000000000003</c:v>
                </c:pt>
                <c:pt idx="26843">
                  <c:v>0.65400000000000003</c:v>
                </c:pt>
                <c:pt idx="26844">
                  <c:v>0.65400000000000003</c:v>
                </c:pt>
                <c:pt idx="26845">
                  <c:v>0.65400000000000003</c:v>
                </c:pt>
                <c:pt idx="26846">
                  <c:v>0.65400000000000003</c:v>
                </c:pt>
                <c:pt idx="26847">
                  <c:v>0.65400000000000003</c:v>
                </c:pt>
                <c:pt idx="26848">
                  <c:v>0.65400000000000003</c:v>
                </c:pt>
                <c:pt idx="26849">
                  <c:v>0.65400000000000003</c:v>
                </c:pt>
                <c:pt idx="26850">
                  <c:v>0.65400000000000003</c:v>
                </c:pt>
                <c:pt idx="26851">
                  <c:v>0.65400000000000003</c:v>
                </c:pt>
                <c:pt idx="26852">
                  <c:v>0.65400000000000003</c:v>
                </c:pt>
                <c:pt idx="26853">
                  <c:v>0.65400000000000003</c:v>
                </c:pt>
                <c:pt idx="26854">
                  <c:v>0.65400000000000003</c:v>
                </c:pt>
                <c:pt idx="26855">
                  <c:v>0.65300000000000002</c:v>
                </c:pt>
                <c:pt idx="26856">
                  <c:v>0.65300000000000002</c:v>
                </c:pt>
                <c:pt idx="26857">
                  <c:v>0.65300000000000002</c:v>
                </c:pt>
                <c:pt idx="26858">
                  <c:v>0.65300000000000002</c:v>
                </c:pt>
                <c:pt idx="26859">
                  <c:v>0.65300000000000002</c:v>
                </c:pt>
                <c:pt idx="26860">
                  <c:v>0.65300000000000002</c:v>
                </c:pt>
                <c:pt idx="26861">
                  <c:v>0.65300000000000002</c:v>
                </c:pt>
                <c:pt idx="26862">
                  <c:v>0.65300000000000002</c:v>
                </c:pt>
                <c:pt idx="26863">
                  <c:v>0.65300000000000002</c:v>
                </c:pt>
                <c:pt idx="26864">
                  <c:v>0.65300000000000002</c:v>
                </c:pt>
                <c:pt idx="26865">
                  <c:v>0.65300000000000002</c:v>
                </c:pt>
                <c:pt idx="26866">
                  <c:v>0.65300000000000002</c:v>
                </c:pt>
                <c:pt idx="26867">
                  <c:v>0.65300000000000002</c:v>
                </c:pt>
                <c:pt idx="26868">
                  <c:v>0.65300000000000002</c:v>
                </c:pt>
                <c:pt idx="26869">
                  <c:v>0.65300000000000002</c:v>
                </c:pt>
                <c:pt idx="26870">
                  <c:v>0.65300000000000002</c:v>
                </c:pt>
                <c:pt idx="26871">
                  <c:v>0.65300000000000002</c:v>
                </c:pt>
                <c:pt idx="26872">
                  <c:v>0.65300000000000002</c:v>
                </c:pt>
                <c:pt idx="26873">
                  <c:v>0.65300000000000002</c:v>
                </c:pt>
                <c:pt idx="26874">
                  <c:v>0.65300000000000002</c:v>
                </c:pt>
                <c:pt idx="26875">
                  <c:v>0.65200000000000002</c:v>
                </c:pt>
                <c:pt idx="26876">
                  <c:v>0.65200000000000002</c:v>
                </c:pt>
                <c:pt idx="26877">
                  <c:v>0.65200000000000002</c:v>
                </c:pt>
                <c:pt idx="26878">
                  <c:v>0.65200000000000002</c:v>
                </c:pt>
                <c:pt idx="26879">
                  <c:v>0.65200000000000002</c:v>
                </c:pt>
                <c:pt idx="26880">
                  <c:v>0.65200000000000002</c:v>
                </c:pt>
                <c:pt idx="26881">
                  <c:v>0.65200000000000002</c:v>
                </c:pt>
                <c:pt idx="26882">
                  <c:v>0.65200000000000002</c:v>
                </c:pt>
                <c:pt idx="26883">
                  <c:v>0.65200000000000002</c:v>
                </c:pt>
                <c:pt idx="26884">
                  <c:v>0.65200000000000002</c:v>
                </c:pt>
                <c:pt idx="26885">
                  <c:v>0.65200000000000002</c:v>
                </c:pt>
                <c:pt idx="26886">
                  <c:v>0.65200000000000002</c:v>
                </c:pt>
                <c:pt idx="26887">
                  <c:v>0.65200000000000002</c:v>
                </c:pt>
                <c:pt idx="26888">
                  <c:v>0.65200000000000002</c:v>
                </c:pt>
                <c:pt idx="26889">
                  <c:v>0.65200000000000002</c:v>
                </c:pt>
                <c:pt idx="26890">
                  <c:v>0.65200000000000002</c:v>
                </c:pt>
                <c:pt idx="26891">
                  <c:v>0.65200000000000002</c:v>
                </c:pt>
                <c:pt idx="26892">
                  <c:v>0.65200000000000002</c:v>
                </c:pt>
                <c:pt idx="26893">
                  <c:v>0.65200000000000002</c:v>
                </c:pt>
                <c:pt idx="26894">
                  <c:v>0.65200000000000002</c:v>
                </c:pt>
                <c:pt idx="26895">
                  <c:v>0.65100000000000002</c:v>
                </c:pt>
                <c:pt idx="26896">
                  <c:v>0.65100000000000002</c:v>
                </c:pt>
                <c:pt idx="26897">
                  <c:v>0.65100000000000002</c:v>
                </c:pt>
                <c:pt idx="26898">
                  <c:v>0.65100000000000002</c:v>
                </c:pt>
                <c:pt idx="26899">
                  <c:v>0.65100000000000002</c:v>
                </c:pt>
                <c:pt idx="26900">
                  <c:v>0.65100000000000002</c:v>
                </c:pt>
                <c:pt idx="26901">
                  <c:v>0.65100000000000002</c:v>
                </c:pt>
                <c:pt idx="26902">
                  <c:v>0.65100000000000002</c:v>
                </c:pt>
                <c:pt idx="26903">
                  <c:v>0.65100000000000002</c:v>
                </c:pt>
                <c:pt idx="26904">
                  <c:v>0.65100000000000002</c:v>
                </c:pt>
                <c:pt idx="26905">
                  <c:v>0.65100000000000002</c:v>
                </c:pt>
                <c:pt idx="26906">
                  <c:v>0.65100000000000002</c:v>
                </c:pt>
                <c:pt idx="26907">
                  <c:v>0.65100000000000002</c:v>
                </c:pt>
                <c:pt idx="26908">
                  <c:v>0.65100000000000002</c:v>
                </c:pt>
                <c:pt idx="26909">
                  <c:v>0.65100000000000002</c:v>
                </c:pt>
                <c:pt idx="26910">
                  <c:v>0.65100000000000002</c:v>
                </c:pt>
                <c:pt idx="26911">
                  <c:v>0.65100000000000002</c:v>
                </c:pt>
                <c:pt idx="26912">
                  <c:v>0.65100000000000002</c:v>
                </c:pt>
                <c:pt idx="26913">
                  <c:v>0.65100000000000002</c:v>
                </c:pt>
                <c:pt idx="26914">
                  <c:v>0.65100000000000002</c:v>
                </c:pt>
                <c:pt idx="26915">
                  <c:v>0.65100000000000002</c:v>
                </c:pt>
                <c:pt idx="26916">
                  <c:v>0.65</c:v>
                </c:pt>
                <c:pt idx="26917">
                  <c:v>0.65</c:v>
                </c:pt>
                <c:pt idx="26918">
                  <c:v>0.65</c:v>
                </c:pt>
                <c:pt idx="26919">
                  <c:v>0.65</c:v>
                </c:pt>
                <c:pt idx="26920">
                  <c:v>0.65</c:v>
                </c:pt>
                <c:pt idx="26921">
                  <c:v>0.65</c:v>
                </c:pt>
                <c:pt idx="26922">
                  <c:v>0.65</c:v>
                </c:pt>
                <c:pt idx="26923">
                  <c:v>0.65</c:v>
                </c:pt>
                <c:pt idx="26924">
                  <c:v>0.65</c:v>
                </c:pt>
                <c:pt idx="26925">
                  <c:v>0.65</c:v>
                </c:pt>
                <c:pt idx="26926">
                  <c:v>0.65</c:v>
                </c:pt>
                <c:pt idx="26927">
                  <c:v>0.65</c:v>
                </c:pt>
                <c:pt idx="26928">
                  <c:v>0.65</c:v>
                </c:pt>
                <c:pt idx="26929">
                  <c:v>0.65</c:v>
                </c:pt>
                <c:pt idx="26930">
                  <c:v>0.65</c:v>
                </c:pt>
                <c:pt idx="26931">
                  <c:v>0.65</c:v>
                </c:pt>
                <c:pt idx="26932">
                  <c:v>0.65</c:v>
                </c:pt>
                <c:pt idx="26933">
                  <c:v>0.65</c:v>
                </c:pt>
                <c:pt idx="26934">
                  <c:v>0.65</c:v>
                </c:pt>
                <c:pt idx="26935">
                  <c:v>0.65</c:v>
                </c:pt>
                <c:pt idx="26936">
                  <c:v>0.64900000000000002</c:v>
                </c:pt>
                <c:pt idx="26937">
                  <c:v>0.64900000000000002</c:v>
                </c:pt>
                <c:pt idx="26938">
                  <c:v>0.64900000000000002</c:v>
                </c:pt>
                <c:pt idx="26939">
                  <c:v>0.64900000000000002</c:v>
                </c:pt>
                <c:pt idx="26940">
                  <c:v>0.64900000000000002</c:v>
                </c:pt>
                <c:pt idx="26941">
                  <c:v>0.64900000000000002</c:v>
                </c:pt>
                <c:pt idx="26942">
                  <c:v>0.64900000000000002</c:v>
                </c:pt>
                <c:pt idx="26943">
                  <c:v>0.64900000000000002</c:v>
                </c:pt>
                <c:pt idx="26944">
                  <c:v>0.64900000000000002</c:v>
                </c:pt>
                <c:pt idx="26945">
                  <c:v>0.64900000000000002</c:v>
                </c:pt>
                <c:pt idx="26946">
                  <c:v>0.64900000000000002</c:v>
                </c:pt>
                <c:pt idx="26947">
                  <c:v>0.64900000000000002</c:v>
                </c:pt>
                <c:pt idx="26948">
                  <c:v>0.64900000000000002</c:v>
                </c:pt>
                <c:pt idx="26949">
                  <c:v>0.64900000000000002</c:v>
                </c:pt>
                <c:pt idx="26950">
                  <c:v>0.64900000000000002</c:v>
                </c:pt>
                <c:pt idx="26951">
                  <c:v>0.64900000000000002</c:v>
                </c:pt>
                <c:pt idx="26952">
                  <c:v>0.64900000000000002</c:v>
                </c:pt>
                <c:pt idx="26953">
                  <c:v>0.64900000000000002</c:v>
                </c:pt>
                <c:pt idx="26954">
                  <c:v>0.64900000000000002</c:v>
                </c:pt>
                <c:pt idx="26955">
                  <c:v>0.64900000000000002</c:v>
                </c:pt>
                <c:pt idx="26956">
                  <c:v>0.64900000000000002</c:v>
                </c:pt>
                <c:pt idx="26957">
                  <c:v>0.64800000000000002</c:v>
                </c:pt>
                <c:pt idx="26958">
                  <c:v>0.64800000000000002</c:v>
                </c:pt>
                <c:pt idx="26959">
                  <c:v>0.64800000000000002</c:v>
                </c:pt>
                <c:pt idx="26960">
                  <c:v>0.64800000000000002</c:v>
                </c:pt>
                <c:pt idx="26961">
                  <c:v>0.64800000000000002</c:v>
                </c:pt>
                <c:pt idx="26962">
                  <c:v>0.64800000000000002</c:v>
                </c:pt>
                <c:pt idx="26963">
                  <c:v>0.64800000000000002</c:v>
                </c:pt>
                <c:pt idx="26964">
                  <c:v>0.64800000000000002</c:v>
                </c:pt>
                <c:pt idx="26965">
                  <c:v>0.64800000000000002</c:v>
                </c:pt>
                <c:pt idx="26966">
                  <c:v>0.64800000000000002</c:v>
                </c:pt>
                <c:pt idx="26967">
                  <c:v>0.64800000000000002</c:v>
                </c:pt>
                <c:pt idx="26968">
                  <c:v>0.64800000000000002</c:v>
                </c:pt>
                <c:pt idx="26969">
                  <c:v>0.64800000000000002</c:v>
                </c:pt>
                <c:pt idx="26970">
                  <c:v>0.64800000000000002</c:v>
                </c:pt>
                <c:pt idx="26971">
                  <c:v>0.64800000000000002</c:v>
                </c:pt>
                <c:pt idx="26972">
                  <c:v>0.64800000000000002</c:v>
                </c:pt>
                <c:pt idx="26973">
                  <c:v>0.64800000000000002</c:v>
                </c:pt>
                <c:pt idx="26974">
                  <c:v>0.64800000000000002</c:v>
                </c:pt>
                <c:pt idx="26975">
                  <c:v>0.64800000000000002</c:v>
                </c:pt>
                <c:pt idx="26976">
                  <c:v>0.64800000000000002</c:v>
                </c:pt>
                <c:pt idx="26977">
                  <c:v>0.64700000000000002</c:v>
                </c:pt>
                <c:pt idx="26978">
                  <c:v>0.64700000000000002</c:v>
                </c:pt>
                <c:pt idx="26979">
                  <c:v>0.64700000000000002</c:v>
                </c:pt>
                <c:pt idx="26980">
                  <c:v>0.64700000000000002</c:v>
                </c:pt>
                <c:pt idx="26981">
                  <c:v>0.64700000000000002</c:v>
                </c:pt>
                <c:pt idx="26982">
                  <c:v>0.64700000000000002</c:v>
                </c:pt>
                <c:pt idx="26983">
                  <c:v>0.64700000000000002</c:v>
                </c:pt>
                <c:pt idx="26984">
                  <c:v>0.64700000000000002</c:v>
                </c:pt>
                <c:pt idx="26985">
                  <c:v>0.64700000000000002</c:v>
                </c:pt>
                <c:pt idx="26986">
                  <c:v>0.64700000000000002</c:v>
                </c:pt>
                <c:pt idx="26987">
                  <c:v>0.64700000000000002</c:v>
                </c:pt>
                <c:pt idx="26988">
                  <c:v>0.64700000000000002</c:v>
                </c:pt>
                <c:pt idx="26989">
                  <c:v>0.64700000000000002</c:v>
                </c:pt>
                <c:pt idx="26990">
                  <c:v>0.64700000000000002</c:v>
                </c:pt>
                <c:pt idx="26991">
                  <c:v>0.64700000000000002</c:v>
                </c:pt>
                <c:pt idx="26992">
                  <c:v>0.64700000000000002</c:v>
                </c:pt>
                <c:pt idx="26993">
                  <c:v>0.64700000000000002</c:v>
                </c:pt>
                <c:pt idx="26994">
                  <c:v>0.64700000000000002</c:v>
                </c:pt>
                <c:pt idx="26995">
                  <c:v>0.64700000000000002</c:v>
                </c:pt>
                <c:pt idx="26996">
                  <c:v>0.64700000000000002</c:v>
                </c:pt>
                <c:pt idx="26997">
                  <c:v>0.64600000000000002</c:v>
                </c:pt>
                <c:pt idx="26998">
                  <c:v>0.64600000000000002</c:v>
                </c:pt>
                <c:pt idx="26999">
                  <c:v>0.64600000000000002</c:v>
                </c:pt>
                <c:pt idx="27000">
                  <c:v>0.64600000000000002</c:v>
                </c:pt>
                <c:pt idx="27001">
                  <c:v>0.64600000000000002</c:v>
                </c:pt>
                <c:pt idx="27002">
                  <c:v>0.64600000000000002</c:v>
                </c:pt>
                <c:pt idx="27003">
                  <c:v>0.64600000000000002</c:v>
                </c:pt>
                <c:pt idx="27004">
                  <c:v>0.64600000000000002</c:v>
                </c:pt>
                <c:pt idx="27005">
                  <c:v>0.64600000000000002</c:v>
                </c:pt>
                <c:pt idx="27006">
                  <c:v>0.64600000000000002</c:v>
                </c:pt>
                <c:pt idx="27007">
                  <c:v>0.64600000000000002</c:v>
                </c:pt>
                <c:pt idx="27008">
                  <c:v>0.64600000000000002</c:v>
                </c:pt>
                <c:pt idx="27009">
                  <c:v>0.64600000000000002</c:v>
                </c:pt>
                <c:pt idx="27010">
                  <c:v>0.64600000000000002</c:v>
                </c:pt>
                <c:pt idx="27011">
                  <c:v>0.64600000000000002</c:v>
                </c:pt>
                <c:pt idx="27012">
                  <c:v>0.64600000000000002</c:v>
                </c:pt>
                <c:pt idx="27013">
                  <c:v>0.64600000000000002</c:v>
                </c:pt>
                <c:pt idx="27014">
                  <c:v>0.64600000000000002</c:v>
                </c:pt>
                <c:pt idx="27015">
                  <c:v>0.64600000000000002</c:v>
                </c:pt>
                <c:pt idx="27016">
                  <c:v>0.64600000000000002</c:v>
                </c:pt>
                <c:pt idx="27017">
                  <c:v>0.64600000000000002</c:v>
                </c:pt>
                <c:pt idx="27018">
                  <c:v>0.64500000000000002</c:v>
                </c:pt>
                <c:pt idx="27019">
                  <c:v>0.64500000000000002</c:v>
                </c:pt>
                <c:pt idx="27020">
                  <c:v>0.64500000000000002</c:v>
                </c:pt>
                <c:pt idx="27021">
                  <c:v>0.64500000000000002</c:v>
                </c:pt>
                <c:pt idx="27022">
                  <c:v>0.64500000000000002</c:v>
                </c:pt>
                <c:pt idx="27023">
                  <c:v>0.64500000000000002</c:v>
                </c:pt>
                <c:pt idx="27024">
                  <c:v>0.64500000000000002</c:v>
                </c:pt>
                <c:pt idx="27025">
                  <c:v>0.64500000000000002</c:v>
                </c:pt>
                <c:pt idx="27026">
                  <c:v>0.64500000000000002</c:v>
                </c:pt>
                <c:pt idx="27027">
                  <c:v>0.64500000000000002</c:v>
                </c:pt>
                <c:pt idx="27028">
                  <c:v>0.64500000000000002</c:v>
                </c:pt>
                <c:pt idx="27029">
                  <c:v>0.64500000000000002</c:v>
                </c:pt>
                <c:pt idx="27030">
                  <c:v>0.64500000000000002</c:v>
                </c:pt>
                <c:pt idx="27031">
                  <c:v>0.64500000000000002</c:v>
                </c:pt>
                <c:pt idx="27032">
                  <c:v>0.64500000000000002</c:v>
                </c:pt>
                <c:pt idx="27033">
                  <c:v>0.64500000000000002</c:v>
                </c:pt>
                <c:pt idx="27034">
                  <c:v>0.64500000000000002</c:v>
                </c:pt>
                <c:pt idx="27035">
                  <c:v>0.64500000000000002</c:v>
                </c:pt>
                <c:pt idx="27036">
                  <c:v>0.64500000000000002</c:v>
                </c:pt>
                <c:pt idx="27037">
                  <c:v>0.64500000000000002</c:v>
                </c:pt>
                <c:pt idx="27038">
                  <c:v>0.64400000000000002</c:v>
                </c:pt>
                <c:pt idx="27039">
                  <c:v>0.64400000000000002</c:v>
                </c:pt>
                <c:pt idx="27040">
                  <c:v>0.64400000000000002</c:v>
                </c:pt>
                <c:pt idx="27041">
                  <c:v>0.64400000000000002</c:v>
                </c:pt>
                <c:pt idx="27042">
                  <c:v>0.64400000000000002</c:v>
                </c:pt>
                <c:pt idx="27043">
                  <c:v>0.64400000000000002</c:v>
                </c:pt>
                <c:pt idx="27044">
                  <c:v>0.64400000000000002</c:v>
                </c:pt>
                <c:pt idx="27045">
                  <c:v>0.64400000000000002</c:v>
                </c:pt>
                <c:pt idx="27046">
                  <c:v>0.64400000000000002</c:v>
                </c:pt>
                <c:pt idx="27047">
                  <c:v>0.64400000000000002</c:v>
                </c:pt>
                <c:pt idx="27048">
                  <c:v>0.64400000000000002</c:v>
                </c:pt>
                <c:pt idx="27049">
                  <c:v>0.64400000000000002</c:v>
                </c:pt>
                <c:pt idx="27050">
                  <c:v>0.64400000000000002</c:v>
                </c:pt>
                <c:pt idx="27051">
                  <c:v>0.64400000000000002</c:v>
                </c:pt>
                <c:pt idx="27052">
                  <c:v>0.64400000000000002</c:v>
                </c:pt>
                <c:pt idx="27053">
                  <c:v>0.64400000000000002</c:v>
                </c:pt>
                <c:pt idx="27054">
                  <c:v>0.64400000000000002</c:v>
                </c:pt>
                <c:pt idx="27055">
                  <c:v>0.64400000000000002</c:v>
                </c:pt>
                <c:pt idx="27056">
                  <c:v>0.64400000000000002</c:v>
                </c:pt>
                <c:pt idx="27057">
                  <c:v>0.64400000000000002</c:v>
                </c:pt>
                <c:pt idx="27058">
                  <c:v>0.64400000000000002</c:v>
                </c:pt>
                <c:pt idx="27059">
                  <c:v>0.64300000000000002</c:v>
                </c:pt>
                <c:pt idx="27060">
                  <c:v>0.64300000000000002</c:v>
                </c:pt>
                <c:pt idx="27061">
                  <c:v>0.64300000000000002</c:v>
                </c:pt>
                <c:pt idx="27062">
                  <c:v>0.64300000000000002</c:v>
                </c:pt>
                <c:pt idx="27063">
                  <c:v>0.64300000000000002</c:v>
                </c:pt>
                <c:pt idx="27064">
                  <c:v>0.64300000000000002</c:v>
                </c:pt>
                <c:pt idx="27065">
                  <c:v>0.64300000000000002</c:v>
                </c:pt>
                <c:pt idx="27066">
                  <c:v>0.64300000000000002</c:v>
                </c:pt>
                <c:pt idx="27067">
                  <c:v>0.64300000000000002</c:v>
                </c:pt>
                <c:pt idx="27068">
                  <c:v>0.64300000000000002</c:v>
                </c:pt>
                <c:pt idx="27069">
                  <c:v>0.64300000000000002</c:v>
                </c:pt>
                <c:pt idx="27070">
                  <c:v>0.64300000000000002</c:v>
                </c:pt>
                <c:pt idx="27071">
                  <c:v>0.64300000000000002</c:v>
                </c:pt>
                <c:pt idx="27072">
                  <c:v>0.64300000000000002</c:v>
                </c:pt>
                <c:pt idx="27073">
                  <c:v>0.64300000000000002</c:v>
                </c:pt>
                <c:pt idx="27074">
                  <c:v>0.64300000000000002</c:v>
                </c:pt>
                <c:pt idx="27075">
                  <c:v>0.64300000000000002</c:v>
                </c:pt>
                <c:pt idx="27076">
                  <c:v>0.64300000000000002</c:v>
                </c:pt>
                <c:pt idx="27077">
                  <c:v>0.64300000000000002</c:v>
                </c:pt>
                <c:pt idx="27078">
                  <c:v>0.64300000000000002</c:v>
                </c:pt>
                <c:pt idx="27079">
                  <c:v>0.64300000000000002</c:v>
                </c:pt>
                <c:pt idx="27080">
                  <c:v>0.64200000000000002</c:v>
                </c:pt>
                <c:pt idx="27081">
                  <c:v>0.64200000000000002</c:v>
                </c:pt>
                <c:pt idx="27082">
                  <c:v>0.64200000000000002</c:v>
                </c:pt>
                <c:pt idx="27083">
                  <c:v>0.64200000000000002</c:v>
                </c:pt>
                <c:pt idx="27084">
                  <c:v>0.64200000000000002</c:v>
                </c:pt>
                <c:pt idx="27085">
                  <c:v>0.64200000000000002</c:v>
                </c:pt>
                <c:pt idx="27086">
                  <c:v>0.64200000000000002</c:v>
                </c:pt>
                <c:pt idx="27087">
                  <c:v>0.64200000000000002</c:v>
                </c:pt>
                <c:pt idx="27088">
                  <c:v>0.64200000000000002</c:v>
                </c:pt>
                <c:pt idx="27089">
                  <c:v>0.64200000000000002</c:v>
                </c:pt>
                <c:pt idx="27090">
                  <c:v>0.64200000000000002</c:v>
                </c:pt>
                <c:pt idx="27091">
                  <c:v>0.64200000000000002</c:v>
                </c:pt>
                <c:pt idx="27092">
                  <c:v>0.64200000000000002</c:v>
                </c:pt>
                <c:pt idx="27093">
                  <c:v>0.64200000000000002</c:v>
                </c:pt>
                <c:pt idx="27094">
                  <c:v>0.64200000000000002</c:v>
                </c:pt>
                <c:pt idx="27095">
                  <c:v>0.64200000000000002</c:v>
                </c:pt>
                <c:pt idx="27096">
                  <c:v>0.64200000000000002</c:v>
                </c:pt>
                <c:pt idx="27097">
                  <c:v>0.64200000000000002</c:v>
                </c:pt>
                <c:pt idx="27098">
                  <c:v>0.64200000000000002</c:v>
                </c:pt>
                <c:pt idx="27099">
                  <c:v>0.64200000000000002</c:v>
                </c:pt>
                <c:pt idx="27100">
                  <c:v>0.64100000000000001</c:v>
                </c:pt>
                <c:pt idx="27101">
                  <c:v>0.64100000000000001</c:v>
                </c:pt>
                <c:pt idx="27102">
                  <c:v>0.64100000000000001</c:v>
                </c:pt>
                <c:pt idx="27103">
                  <c:v>0.64100000000000001</c:v>
                </c:pt>
                <c:pt idx="27104">
                  <c:v>0.64100000000000001</c:v>
                </c:pt>
                <c:pt idx="27105">
                  <c:v>0.64100000000000001</c:v>
                </c:pt>
                <c:pt idx="27106">
                  <c:v>0.64100000000000001</c:v>
                </c:pt>
                <c:pt idx="27107">
                  <c:v>0.64100000000000001</c:v>
                </c:pt>
                <c:pt idx="27108">
                  <c:v>0.64100000000000001</c:v>
                </c:pt>
                <c:pt idx="27109">
                  <c:v>0.64100000000000001</c:v>
                </c:pt>
                <c:pt idx="27110">
                  <c:v>0.64100000000000001</c:v>
                </c:pt>
                <c:pt idx="27111">
                  <c:v>0.64100000000000001</c:v>
                </c:pt>
                <c:pt idx="27112">
                  <c:v>0.64100000000000001</c:v>
                </c:pt>
                <c:pt idx="27113">
                  <c:v>0.64100000000000001</c:v>
                </c:pt>
                <c:pt idx="27114">
                  <c:v>0.64100000000000001</c:v>
                </c:pt>
                <c:pt idx="27115">
                  <c:v>0.64100000000000001</c:v>
                </c:pt>
                <c:pt idx="27116">
                  <c:v>0.64100000000000001</c:v>
                </c:pt>
                <c:pt idx="27117">
                  <c:v>0.64100000000000001</c:v>
                </c:pt>
                <c:pt idx="27118">
                  <c:v>0.64100000000000001</c:v>
                </c:pt>
                <c:pt idx="27119">
                  <c:v>0.64100000000000001</c:v>
                </c:pt>
                <c:pt idx="27120">
                  <c:v>0.64</c:v>
                </c:pt>
                <c:pt idx="27121">
                  <c:v>0.64</c:v>
                </c:pt>
                <c:pt idx="27122">
                  <c:v>0.64</c:v>
                </c:pt>
                <c:pt idx="27123">
                  <c:v>0.64</c:v>
                </c:pt>
                <c:pt idx="27124">
                  <c:v>0.64</c:v>
                </c:pt>
                <c:pt idx="27125">
                  <c:v>0.64</c:v>
                </c:pt>
                <c:pt idx="27126">
                  <c:v>0.64</c:v>
                </c:pt>
                <c:pt idx="27127">
                  <c:v>0.64</c:v>
                </c:pt>
                <c:pt idx="27128">
                  <c:v>0.64</c:v>
                </c:pt>
                <c:pt idx="27129">
                  <c:v>0.64</c:v>
                </c:pt>
                <c:pt idx="27130">
                  <c:v>0.64</c:v>
                </c:pt>
                <c:pt idx="27131">
                  <c:v>0.64</c:v>
                </c:pt>
                <c:pt idx="27132">
                  <c:v>0.64</c:v>
                </c:pt>
                <c:pt idx="27133">
                  <c:v>0.64</c:v>
                </c:pt>
                <c:pt idx="27134">
                  <c:v>0.64</c:v>
                </c:pt>
                <c:pt idx="27135">
                  <c:v>0.64</c:v>
                </c:pt>
                <c:pt idx="27136">
                  <c:v>0.64</c:v>
                </c:pt>
                <c:pt idx="27137">
                  <c:v>0.64</c:v>
                </c:pt>
                <c:pt idx="27138">
                  <c:v>0.64</c:v>
                </c:pt>
                <c:pt idx="27139">
                  <c:v>0.64</c:v>
                </c:pt>
                <c:pt idx="27140">
                  <c:v>0.64</c:v>
                </c:pt>
                <c:pt idx="27141">
                  <c:v>0.63900000000000001</c:v>
                </c:pt>
                <c:pt idx="27142">
                  <c:v>0.63900000000000001</c:v>
                </c:pt>
                <c:pt idx="27143">
                  <c:v>0.63900000000000001</c:v>
                </c:pt>
                <c:pt idx="27144">
                  <c:v>0.63900000000000001</c:v>
                </c:pt>
                <c:pt idx="27145">
                  <c:v>0.63900000000000001</c:v>
                </c:pt>
                <c:pt idx="27146">
                  <c:v>0.63900000000000001</c:v>
                </c:pt>
                <c:pt idx="27147">
                  <c:v>0.63900000000000001</c:v>
                </c:pt>
                <c:pt idx="27148">
                  <c:v>0.63900000000000001</c:v>
                </c:pt>
                <c:pt idx="27149">
                  <c:v>0.63900000000000001</c:v>
                </c:pt>
                <c:pt idx="27150">
                  <c:v>0.63900000000000001</c:v>
                </c:pt>
                <c:pt idx="27151">
                  <c:v>0.63900000000000001</c:v>
                </c:pt>
                <c:pt idx="27152">
                  <c:v>0.63900000000000001</c:v>
                </c:pt>
                <c:pt idx="27153">
                  <c:v>0.63900000000000001</c:v>
                </c:pt>
                <c:pt idx="27154">
                  <c:v>0.63900000000000001</c:v>
                </c:pt>
                <c:pt idx="27155">
                  <c:v>0.63900000000000001</c:v>
                </c:pt>
                <c:pt idx="27156">
                  <c:v>0.63900000000000001</c:v>
                </c:pt>
                <c:pt idx="27157">
                  <c:v>0.63900000000000001</c:v>
                </c:pt>
                <c:pt idx="27158">
                  <c:v>0.63900000000000001</c:v>
                </c:pt>
                <c:pt idx="27159">
                  <c:v>0.63900000000000001</c:v>
                </c:pt>
                <c:pt idx="27160">
                  <c:v>0.63900000000000001</c:v>
                </c:pt>
                <c:pt idx="27161">
                  <c:v>0.63900000000000001</c:v>
                </c:pt>
                <c:pt idx="27162">
                  <c:v>0.63800000000000001</c:v>
                </c:pt>
                <c:pt idx="27163">
                  <c:v>0.63800000000000001</c:v>
                </c:pt>
                <c:pt idx="27164">
                  <c:v>0.63800000000000001</c:v>
                </c:pt>
                <c:pt idx="27165">
                  <c:v>0.63800000000000001</c:v>
                </c:pt>
                <c:pt idx="27166">
                  <c:v>0.63800000000000001</c:v>
                </c:pt>
                <c:pt idx="27167">
                  <c:v>0.63800000000000001</c:v>
                </c:pt>
                <c:pt idx="27168">
                  <c:v>0.63800000000000001</c:v>
                </c:pt>
                <c:pt idx="27169">
                  <c:v>0.63800000000000001</c:v>
                </c:pt>
                <c:pt idx="27170">
                  <c:v>0.63800000000000001</c:v>
                </c:pt>
                <c:pt idx="27171">
                  <c:v>0.63800000000000001</c:v>
                </c:pt>
                <c:pt idx="27172">
                  <c:v>0.63800000000000001</c:v>
                </c:pt>
                <c:pt idx="27173">
                  <c:v>0.63800000000000001</c:v>
                </c:pt>
                <c:pt idx="27174">
                  <c:v>0.63800000000000001</c:v>
                </c:pt>
                <c:pt idx="27175">
                  <c:v>0.63800000000000001</c:v>
                </c:pt>
                <c:pt idx="27176">
                  <c:v>0.63800000000000001</c:v>
                </c:pt>
                <c:pt idx="27177">
                  <c:v>0.63800000000000001</c:v>
                </c:pt>
                <c:pt idx="27178">
                  <c:v>0.63800000000000001</c:v>
                </c:pt>
                <c:pt idx="27179">
                  <c:v>0.63800000000000001</c:v>
                </c:pt>
                <c:pt idx="27180">
                  <c:v>0.63800000000000001</c:v>
                </c:pt>
                <c:pt idx="27181">
                  <c:v>0.63800000000000001</c:v>
                </c:pt>
                <c:pt idx="27182">
                  <c:v>0.63700000000000001</c:v>
                </c:pt>
                <c:pt idx="27183">
                  <c:v>0.63700000000000001</c:v>
                </c:pt>
                <c:pt idx="27184">
                  <c:v>0.63700000000000001</c:v>
                </c:pt>
                <c:pt idx="27185">
                  <c:v>0.63700000000000001</c:v>
                </c:pt>
                <c:pt idx="27186">
                  <c:v>0.63700000000000001</c:v>
                </c:pt>
                <c:pt idx="27187">
                  <c:v>0.63700000000000001</c:v>
                </c:pt>
                <c:pt idx="27188">
                  <c:v>0.63700000000000001</c:v>
                </c:pt>
                <c:pt idx="27189">
                  <c:v>0.63700000000000001</c:v>
                </c:pt>
                <c:pt idx="27190">
                  <c:v>0.63700000000000001</c:v>
                </c:pt>
                <c:pt idx="27191">
                  <c:v>0.63700000000000001</c:v>
                </c:pt>
                <c:pt idx="27192">
                  <c:v>0.63700000000000001</c:v>
                </c:pt>
                <c:pt idx="27193">
                  <c:v>0.63700000000000001</c:v>
                </c:pt>
                <c:pt idx="27194">
                  <c:v>0.63700000000000001</c:v>
                </c:pt>
                <c:pt idx="27195">
                  <c:v>0.63700000000000001</c:v>
                </c:pt>
                <c:pt idx="27196">
                  <c:v>0.63700000000000001</c:v>
                </c:pt>
                <c:pt idx="27197">
                  <c:v>0.63700000000000001</c:v>
                </c:pt>
                <c:pt idx="27198">
                  <c:v>0.63700000000000001</c:v>
                </c:pt>
                <c:pt idx="27199">
                  <c:v>0.63700000000000001</c:v>
                </c:pt>
                <c:pt idx="27200">
                  <c:v>0.63700000000000001</c:v>
                </c:pt>
                <c:pt idx="27201">
                  <c:v>0.63700000000000001</c:v>
                </c:pt>
                <c:pt idx="27202">
                  <c:v>0.63600000000000001</c:v>
                </c:pt>
                <c:pt idx="27203">
                  <c:v>0.63600000000000001</c:v>
                </c:pt>
                <c:pt idx="27204">
                  <c:v>0.63600000000000001</c:v>
                </c:pt>
                <c:pt idx="27205">
                  <c:v>0.63600000000000001</c:v>
                </c:pt>
                <c:pt idx="27206">
                  <c:v>0.63600000000000001</c:v>
                </c:pt>
                <c:pt idx="27207">
                  <c:v>0.63600000000000001</c:v>
                </c:pt>
                <c:pt idx="27208">
                  <c:v>0.63600000000000001</c:v>
                </c:pt>
                <c:pt idx="27209">
                  <c:v>0.63600000000000001</c:v>
                </c:pt>
                <c:pt idx="27210">
                  <c:v>0.63600000000000001</c:v>
                </c:pt>
                <c:pt idx="27211">
                  <c:v>0.63600000000000001</c:v>
                </c:pt>
                <c:pt idx="27212">
                  <c:v>0.63600000000000001</c:v>
                </c:pt>
                <c:pt idx="27213">
                  <c:v>0.63600000000000001</c:v>
                </c:pt>
                <c:pt idx="27214">
                  <c:v>0.63600000000000001</c:v>
                </c:pt>
                <c:pt idx="27215">
                  <c:v>0.63600000000000001</c:v>
                </c:pt>
                <c:pt idx="27216">
                  <c:v>0.63600000000000001</c:v>
                </c:pt>
                <c:pt idx="27217">
                  <c:v>0.63600000000000001</c:v>
                </c:pt>
                <c:pt idx="27218">
                  <c:v>0.63600000000000001</c:v>
                </c:pt>
                <c:pt idx="27219">
                  <c:v>0.63600000000000001</c:v>
                </c:pt>
                <c:pt idx="27220">
                  <c:v>0.63600000000000001</c:v>
                </c:pt>
                <c:pt idx="27221">
                  <c:v>0.63600000000000001</c:v>
                </c:pt>
                <c:pt idx="27222">
                  <c:v>0.63600000000000001</c:v>
                </c:pt>
                <c:pt idx="27223">
                  <c:v>0.63500000000000001</c:v>
                </c:pt>
                <c:pt idx="27224">
                  <c:v>0.63500000000000001</c:v>
                </c:pt>
                <c:pt idx="27225">
                  <c:v>0.63500000000000001</c:v>
                </c:pt>
                <c:pt idx="27226">
                  <c:v>0.63500000000000001</c:v>
                </c:pt>
                <c:pt idx="27227">
                  <c:v>0.63500000000000001</c:v>
                </c:pt>
                <c:pt idx="27228">
                  <c:v>0.63500000000000001</c:v>
                </c:pt>
                <c:pt idx="27229">
                  <c:v>0.63500000000000001</c:v>
                </c:pt>
                <c:pt idx="27230">
                  <c:v>0.63500000000000001</c:v>
                </c:pt>
                <c:pt idx="27231">
                  <c:v>0.63500000000000001</c:v>
                </c:pt>
                <c:pt idx="27232">
                  <c:v>0.63500000000000001</c:v>
                </c:pt>
                <c:pt idx="27233">
                  <c:v>0.63500000000000001</c:v>
                </c:pt>
                <c:pt idx="27234">
                  <c:v>0.63500000000000001</c:v>
                </c:pt>
                <c:pt idx="27235">
                  <c:v>0.63500000000000001</c:v>
                </c:pt>
                <c:pt idx="27236">
                  <c:v>0.63500000000000001</c:v>
                </c:pt>
                <c:pt idx="27237">
                  <c:v>0.63500000000000001</c:v>
                </c:pt>
                <c:pt idx="27238">
                  <c:v>0.63500000000000001</c:v>
                </c:pt>
                <c:pt idx="27239">
                  <c:v>0.63500000000000001</c:v>
                </c:pt>
                <c:pt idx="27240">
                  <c:v>0.63500000000000001</c:v>
                </c:pt>
                <c:pt idx="27241">
                  <c:v>0.63500000000000001</c:v>
                </c:pt>
                <c:pt idx="27242">
                  <c:v>0.63500000000000001</c:v>
                </c:pt>
                <c:pt idx="27243">
                  <c:v>0.63400000000000001</c:v>
                </c:pt>
                <c:pt idx="27244">
                  <c:v>0.63400000000000001</c:v>
                </c:pt>
                <c:pt idx="27245">
                  <c:v>0.63400000000000001</c:v>
                </c:pt>
                <c:pt idx="27246">
                  <c:v>0.63400000000000001</c:v>
                </c:pt>
                <c:pt idx="27247">
                  <c:v>0.63400000000000001</c:v>
                </c:pt>
                <c:pt idx="27248">
                  <c:v>0.63400000000000001</c:v>
                </c:pt>
                <c:pt idx="27249">
                  <c:v>0.63400000000000001</c:v>
                </c:pt>
                <c:pt idx="27250">
                  <c:v>0.63400000000000001</c:v>
                </c:pt>
                <c:pt idx="27251">
                  <c:v>0.63400000000000001</c:v>
                </c:pt>
                <c:pt idx="27252">
                  <c:v>0.63400000000000001</c:v>
                </c:pt>
                <c:pt idx="27253">
                  <c:v>0.63400000000000001</c:v>
                </c:pt>
                <c:pt idx="27254">
                  <c:v>0.63400000000000001</c:v>
                </c:pt>
                <c:pt idx="27255">
                  <c:v>0.63400000000000001</c:v>
                </c:pt>
                <c:pt idx="27256">
                  <c:v>0.63400000000000001</c:v>
                </c:pt>
                <c:pt idx="27257">
                  <c:v>0.63400000000000001</c:v>
                </c:pt>
                <c:pt idx="27258">
                  <c:v>0.63400000000000001</c:v>
                </c:pt>
                <c:pt idx="27259">
                  <c:v>0.63400000000000001</c:v>
                </c:pt>
                <c:pt idx="27260">
                  <c:v>0.63400000000000001</c:v>
                </c:pt>
                <c:pt idx="27261">
                  <c:v>0.63400000000000001</c:v>
                </c:pt>
                <c:pt idx="27262">
                  <c:v>0.63400000000000001</c:v>
                </c:pt>
                <c:pt idx="27263">
                  <c:v>0.63300000000000001</c:v>
                </c:pt>
                <c:pt idx="27264">
                  <c:v>0.63300000000000001</c:v>
                </c:pt>
                <c:pt idx="27265">
                  <c:v>0.63300000000000001</c:v>
                </c:pt>
                <c:pt idx="27266">
                  <c:v>0.63300000000000001</c:v>
                </c:pt>
                <c:pt idx="27267">
                  <c:v>0.63300000000000001</c:v>
                </c:pt>
                <c:pt idx="27268">
                  <c:v>0.63300000000000001</c:v>
                </c:pt>
                <c:pt idx="27269">
                  <c:v>0.63300000000000001</c:v>
                </c:pt>
                <c:pt idx="27270">
                  <c:v>0.63300000000000001</c:v>
                </c:pt>
                <c:pt idx="27271">
                  <c:v>0.63300000000000001</c:v>
                </c:pt>
                <c:pt idx="27272">
                  <c:v>0.63300000000000001</c:v>
                </c:pt>
                <c:pt idx="27273">
                  <c:v>0.63300000000000001</c:v>
                </c:pt>
                <c:pt idx="27274">
                  <c:v>0.63300000000000001</c:v>
                </c:pt>
                <c:pt idx="27275">
                  <c:v>0.63300000000000001</c:v>
                </c:pt>
                <c:pt idx="27276">
                  <c:v>0.63300000000000001</c:v>
                </c:pt>
                <c:pt idx="27277">
                  <c:v>0.63300000000000001</c:v>
                </c:pt>
                <c:pt idx="27278">
                  <c:v>0.63300000000000001</c:v>
                </c:pt>
                <c:pt idx="27279">
                  <c:v>0.63300000000000001</c:v>
                </c:pt>
                <c:pt idx="27280">
                  <c:v>0.63300000000000001</c:v>
                </c:pt>
                <c:pt idx="27281">
                  <c:v>0.63300000000000001</c:v>
                </c:pt>
                <c:pt idx="27282">
                  <c:v>0.63300000000000001</c:v>
                </c:pt>
                <c:pt idx="27283">
                  <c:v>0.63200000000000001</c:v>
                </c:pt>
                <c:pt idx="27284">
                  <c:v>0.63200000000000001</c:v>
                </c:pt>
                <c:pt idx="27285">
                  <c:v>0.63200000000000001</c:v>
                </c:pt>
                <c:pt idx="27286">
                  <c:v>0.63200000000000001</c:v>
                </c:pt>
                <c:pt idx="27287">
                  <c:v>0.63200000000000001</c:v>
                </c:pt>
                <c:pt idx="27288">
                  <c:v>0.63200000000000001</c:v>
                </c:pt>
                <c:pt idx="27289">
                  <c:v>0.63200000000000001</c:v>
                </c:pt>
                <c:pt idx="27290">
                  <c:v>0.63200000000000001</c:v>
                </c:pt>
                <c:pt idx="27291">
                  <c:v>0.63200000000000001</c:v>
                </c:pt>
                <c:pt idx="27292">
                  <c:v>0.63200000000000001</c:v>
                </c:pt>
                <c:pt idx="27293">
                  <c:v>0.63200000000000001</c:v>
                </c:pt>
                <c:pt idx="27294">
                  <c:v>0.63200000000000001</c:v>
                </c:pt>
                <c:pt idx="27295">
                  <c:v>0.63200000000000001</c:v>
                </c:pt>
                <c:pt idx="27296">
                  <c:v>0.63200000000000001</c:v>
                </c:pt>
                <c:pt idx="27297">
                  <c:v>0.63200000000000001</c:v>
                </c:pt>
                <c:pt idx="27298">
                  <c:v>0.63200000000000001</c:v>
                </c:pt>
                <c:pt idx="27299">
                  <c:v>0.63200000000000001</c:v>
                </c:pt>
                <c:pt idx="27300">
                  <c:v>0.63200000000000001</c:v>
                </c:pt>
                <c:pt idx="27301">
                  <c:v>0.63200000000000001</c:v>
                </c:pt>
                <c:pt idx="27302">
                  <c:v>0.63200000000000001</c:v>
                </c:pt>
                <c:pt idx="27303">
                  <c:v>0.63100000000000001</c:v>
                </c:pt>
                <c:pt idx="27304">
                  <c:v>0.63100000000000001</c:v>
                </c:pt>
                <c:pt idx="27305">
                  <c:v>0.63100000000000001</c:v>
                </c:pt>
                <c:pt idx="27306">
                  <c:v>0.63100000000000001</c:v>
                </c:pt>
                <c:pt idx="27307">
                  <c:v>0.63100000000000001</c:v>
                </c:pt>
                <c:pt idx="27308">
                  <c:v>0.63100000000000001</c:v>
                </c:pt>
                <c:pt idx="27309">
                  <c:v>0.63100000000000001</c:v>
                </c:pt>
                <c:pt idx="27310">
                  <c:v>0.63100000000000001</c:v>
                </c:pt>
                <c:pt idx="27311">
                  <c:v>0.63100000000000001</c:v>
                </c:pt>
                <c:pt idx="27312">
                  <c:v>0.63100000000000001</c:v>
                </c:pt>
                <c:pt idx="27313">
                  <c:v>0.63100000000000001</c:v>
                </c:pt>
                <c:pt idx="27314">
                  <c:v>0.63100000000000001</c:v>
                </c:pt>
                <c:pt idx="27315">
                  <c:v>0.63100000000000001</c:v>
                </c:pt>
                <c:pt idx="27316">
                  <c:v>0.63100000000000001</c:v>
                </c:pt>
                <c:pt idx="27317">
                  <c:v>0.63100000000000001</c:v>
                </c:pt>
                <c:pt idx="27318">
                  <c:v>0.63100000000000001</c:v>
                </c:pt>
                <c:pt idx="27319">
                  <c:v>0.63100000000000001</c:v>
                </c:pt>
                <c:pt idx="27320">
                  <c:v>0.63100000000000001</c:v>
                </c:pt>
                <c:pt idx="27321">
                  <c:v>0.63100000000000001</c:v>
                </c:pt>
                <c:pt idx="27322">
                  <c:v>0.63100000000000001</c:v>
                </c:pt>
                <c:pt idx="27323">
                  <c:v>0.63100000000000001</c:v>
                </c:pt>
                <c:pt idx="27324">
                  <c:v>0.63</c:v>
                </c:pt>
                <c:pt idx="27325">
                  <c:v>0.63</c:v>
                </c:pt>
                <c:pt idx="27326">
                  <c:v>0.63</c:v>
                </c:pt>
                <c:pt idx="27327">
                  <c:v>0.63</c:v>
                </c:pt>
                <c:pt idx="27328">
                  <c:v>0.63</c:v>
                </c:pt>
                <c:pt idx="27329">
                  <c:v>0.63</c:v>
                </c:pt>
                <c:pt idx="27330">
                  <c:v>0.63</c:v>
                </c:pt>
                <c:pt idx="27331">
                  <c:v>0.63</c:v>
                </c:pt>
                <c:pt idx="27332">
                  <c:v>0.63</c:v>
                </c:pt>
                <c:pt idx="27333">
                  <c:v>0.63</c:v>
                </c:pt>
                <c:pt idx="27334">
                  <c:v>0.63</c:v>
                </c:pt>
                <c:pt idx="27335">
                  <c:v>0.63</c:v>
                </c:pt>
                <c:pt idx="27336">
                  <c:v>0.63</c:v>
                </c:pt>
                <c:pt idx="27337">
                  <c:v>0.63</c:v>
                </c:pt>
                <c:pt idx="27338">
                  <c:v>0.63</c:v>
                </c:pt>
                <c:pt idx="27339">
                  <c:v>0.63</c:v>
                </c:pt>
                <c:pt idx="27340">
                  <c:v>0.63</c:v>
                </c:pt>
                <c:pt idx="27341">
                  <c:v>0.63</c:v>
                </c:pt>
                <c:pt idx="27342">
                  <c:v>0.63</c:v>
                </c:pt>
                <c:pt idx="27343">
                  <c:v>0.63</c:v>
                </c:pt>
                <c:pt idx="27344">
                  <c:v>0.63</c:v>
                </c:pt>
                <c:pt idx="27345">
                  <c:v>0.629</c:v>
                </c:pt>
                <c:pt idx="27346">
                  <c:v>0.629</c:v>
                </c:pt>
                <c:pt idx="27347">
                  <c:v>0.629</c:v>
                </c:pt>
                <c:pt idx="27348">
                  <c:v>0.629</c:v>
                </c:pt>
                <c:pt idx="27349">
                  <c:v>0.629</c:v>
                </c:pt>
                <c:pt idx="27350">
                  <c:v>0.629</c:v>
                </c:pt>
                <c:pt idx="27351">
                  <c:v>0.629</c:v>
                </c:pt>
                <c:pt idx="27352">
                  <c:v>0.629</c:v>
                </c:pt>
                <c:pt idx="27353">
                  <c:v>0.629</c:v>
                </c:pt>
                <c:pt idx="27354">
                  <c:v>0.629</c:v>
                </c:pt>
                <c:pt idx="27355">
                  <c:v>0.629</c:v>
                </c:pt>
                <c:pt idx="27356">
                  <c:v>0.629</c:v>
                </c:pt>
                <c:pt idx="27357">
                  <c:v>0.629</c:v>
                </c:pt>
                <c:pt idx="27358">
                  <c:v>0.629</c:v>
                </c:pt>
                <c:pt idx="27359">
                  <c:v>0.629</c:v>
                </c:pt>
                <c:pt idx="27360">
                  <c:v>0.629</c:v>
                </c:pt>
                <c:pt idx="27361">
                  <c:v>0.629</c:v>
                </c:pt>
                <c:pt idx="27362">
                  <c:v>0.629</c:v>
                </c:pt>
                <c:pt idx="27363">
                  <c:v>0.629</c:v>
                </c:pt>
                <c:pt idx="27364">
                  <c:v>0.629</c:v>
                </c:pt>
                <c:pt idx="27365">
                  <c:v>0.628</c:v>
                </c:pt>
                <c:pt idx="27366">
                  <c:v>0.628</c:v>
                </c:pt>
                <c:pt idx="27367">
                  <c:v>0.628</c:v>
                </c:pt>
                <c:pt idx="27368">
                  <c:v>0.628</c:v>
                </c:pt>
                <c:pt idx="27369">
                  <c:v>0.628</c:v>
                </c:pt>
                <c:pt idx="27370">
                  <c:v>0.628</c:v>
                </c:pt>
                <c:pt idx="27371">
                  <c:v>0.628</c:v>
                </c:pt>
                <c:pt idx="27372">
                  <c:v>0.628</c:v>
                </c:pt>
                <c:pt idx="27373">
                  <c:v>0.628</c:v>
                </c:pt>
                <c:pt idx="27374">
                  <c:v>0.628</c:v>
                </c:pt>
                <c:pt idx="27375">
                  <c:v>0.628</c:v>
                </c:pt>
                <c:pt idx="27376">
                  <c:v>0.628</c:v>
                </c:pt>
                <c:pt idx="27377">
                  <c:v>0.628</c:v>
                </c:pt>
                <c:pt idx="27378">
                  <c:v>0.628</c:v>
                </c:pt>
                <c:pt idx="27379">
                  <c:v>0.628</c:v>
                </c:pt>
                <c:pt idx="27380">
                  <c:v>0.628</c:v>
                </c:pt>
                <c:pt idx="27381">
                  <c:v>0.628</c:v>
                </c:pt>
                <c:pt idx="27382">
                  <c:v>0.628</c:v>
                </c:pt>
                <c:pt idx="27383">
                  <c:v>0.628</c:v>
                </c:pt>
                <c:pt idx="27384">
                  <c:v>0.628</c:v>
                </c:pt>
                <c:pt idx="27385">
                  <c:v>0.627</c:v>
                </c:pt>
                <c:pt idx="27386">
                  <c:v>0.627</c:v>
                </c:pt>
                <c:pt idx="27387">
                  <c:v>0.627</c:v>
                </c:pt>
                <c:pt idx="27388">
                  <c:v>0.627</c:v>
                </c:pt>
                <c:pt idx="27389">
                  <c:v>0.627</c:v>
                </c:pt>
                <c:pt idx="27390">
                  <c:v>0.627</c:v>
                </c:pt>
                <c:pt idx="27391">
                  <c:v>0.627</c:v>
                </c:pt>
                <c:pt idx="27392">
                  <c:v>0.627</c:v>
                </c:pt>
                <c:pt idx="27393">
                  <c:v>0.627</c:v>
                </c:pt>
                <c:pt idx="27394">
                  <c:v>0.627</c:v>
                </c:pt>
                <c:pt idx="27395">
                  <c:v>0.627</c:v>
                </c:pt>
                <c:pt idx="27396">
                  <c:v>0.627</c:v>
                </c:pt>
                <c:pt idx="27397">
                  <c:v>0.627</c:v>
                </c:pt>
                <c:pt idx="27398">
                  <c:v>0.627</c:v>
                </c:pt>
                <c:pt idx="27399">
                  <c:v>0.627</c:v>
                </c:pt>
                <c:pt idx="27400">
                  <c:v>0.627</c:v>
                </c:pt>
                <c:pt idx="27401">
                  <c:v>0.627</c:v>
                </c:pt>
                <c:pt idx="27402">
                  <c:v>0.627</c:v>
                </c:pt>
                <c:pt idx="27403">
                  <c:v>0.627</c:v>
                </c:pt>
                <c:pt idx="27404">
                  <c:v>0.627</c:v>
                </c:pt>
                <c:pt idx="27405">
                  <c:v>0.626</c:v>
                </c:pt>
                <c:pt idx="27406">
                  <c:v>0.626</c:v>
                </c:pt>
                <c:pt idx="27407">
                  <c:v>0.626</c:v>
                </c:pt>
                <c:pt idx="27408">
                  <c:v>0.626</c:v>
                </c:pt>
                <c:pt idx="27409">
                  <c:v>0.626</c:v>
                </c:pt>
                <c:pt idx="27410">
                  <c:v>0.626</c:v>
                </c:pt>
                <c:pt idx="27411">
                  <c:v>0.626</c:v>
                </c:pt>
                <c:pt idx="27412">
                  <c:v>0.626</c:v>
                </c:pt>
                <c:pt idx="27413">
                  <c:v>0.626</c:v>
                </c:pt>
                <c:pt idx="27414">
                  <c:v>0.626</c:v>
                </c:pt>
                <c:pt idx="27415">
                  <c:v>0.626</c:v>
                </c:pt>
                <c:pt idx="27416">
                  <c:v>0.626</c:v>
                </c:pt>
                <c:pt idx="27417">
                  <c:v>0.626</c:v>
                </c:pt>
                <c:pt idx="27418">
                  <c:v>0.626</c:v>
                </c:pt>
                <c:pt idx="27419">
                  <c:v>0.626</c:v>
                </c:pt>
                <c:pt idx="27420">
                  <c:v>0.626</c:v>
                </c:pt>
                <c:pt idx="27421">
                  <c:v>0.626</c:v>
                </c:pt>
                <c:pt idx="27422">
                  <c:v>0.626</c:v>
                </c:pt>
                <c:pt idx="27423">
                  <c:v>0.626</c:v>
                </c:pt>
                <c:pt idx="27424">
                  <c:v>0.626</c:v>
                </c:pt>
                <c:pt idx="27425">
                  <c:v>0.625</c:v>
                </c:pt>
                <c:pt idx="27426">
                  <c:v>0.625</c:v>
                </c:pt>
                <c:pt idx="27427">
                  <c:v>0.625</c:v>
                </c:pt>
                <c:pt idx="27428">
                  <c:v>0.625</c:v>
                </c:pt>
                <c:pt idx="27429">
                  <c:v>0.625</c:v>
                </c:pt>
                <c:pt idx="27430">
                  <c:v>0.625</c:v>
                </c:pt>
                <c:pt idx="27431">
                  <c:v>0.625</c:v>
                </c:pt>
                <c:pt idx="27432">
                  <c:v>0.625</c:v>
                </c:pt>
                <c:pt idx="27433">
                  <c:v>0.625</c:v>
                </c:pt>
                <c:pt idx="27434">
                  <c:v>0.625</c:v>
                </c:pt>
                <c:pt idx="27435">
                  <c:v>0.625</c:v>
                </c:pt>
                <c:pt idx="27436">
                  <c:v>0.625</c:v>
                </c:pt>
                <c:pt idx="27437">
                  <c:v>0.625</c:v>
                </c:pt>
                <c:pt idx="27438">
                  <c:v>0.625</c:v>
                </c:pt>
                <c:pt idx="27439">
                  <c:v>0.625</c:v>
                </c:pt>
                <c:pt idx="27440">
                  <c:v>0.625</c:v>
                </c:pt>
                <c:pt idx="27441">
                  <c:v>0.625</c:v>
                </c:pt>
                <c:pt idx="27442">
                  <c:v>0.625</c:v>
                </c:pt>
                <c:pt idx="27443">
                  <c:v>0.625</c:v>
                </c:pt>
                <c:pt idx="27444">
                  <c:v>0.625</c:v>
                </c:pt>
                <c:pt idx="27445">
                  <c:v>0.624</c:v>
                </c:pt>
                <c:pt idx="27446">
                  <c:v>0.624</c:v>
                </c:pt>
                <c:pt idx="27447">
                  <c:v>0.624</c:v>
                </c:pt>
                <c:pt idx="27448">
                  <c:v>0.624</c:v>
                </c:pt>
                <c:pt idx="27449">
                  <c:v>0.624</c:v>
                </c:pt>
                <c:pt idx="27450">
                  <c:v>0.624</c:v>
                </c:pt>
                <c:pt idx="27451">
                  <c:v>0.624</c:v>
                </c:pt>
                <c:pt idx="27452">
                  <c:v>0.624</c:v>
                </c:pt>
                <c:pt idx="27453">
                  <c:v>0.624</c:v>
                </c:pt>
                <c:pt idx="27454">
                  <c:v>0.624</c:v>
                </c:pt>
                <c:pt idx="27455">
                  <c:v>0.624</c:v>
                </c:pt>
                <c:pt idx="27456">
                  <c:v>0.624</c:v>
                </c:pt>
                <c:pt idx="27457">
                  <c:v>0.624</c:v>
                </c:pt>
                <c:pt idx="27458">
                  <c:v>0.624</c:v>
                </c:pt>
                <c:pt idx="27459">
                  <c:v>0.624</c:v>
                </c:pt>
                <c:pt idx="27460">
                  <c:v>0.624</c:v>
                </c:pt>
                <c:pt idx="27461">
                  <c:v>0.624</c:v>
                </c:pt>
                <c:pt idx="27462">
                  <c:v>0.624</c:v>
                </c:pt>
                <c:pt idx="27463">
                  <c:v>0.624</c:v>
                </c:pt>
                <c:pt idx="27464">
                  <c:v>0.624</c:v>
                </c:pt>
                <c:pt idx="27465">
                  <c:v>0.623</c:v>
                </c:pt>
                <c:pt idx="27466">
                  <c:v>0.623</c:v>
                </c:pt>
                <c:pt idx="27467">
                  <c:v>0.623</c:v>
                </c:pt>
                <c:pt idx="27468">
                  <c:v>0.623</c:v>
                </c:pt>
                <c:pt idx="27469">
                  <c:v>0.623</c:v>
                </c:pt>
                <c:pt idx="27470">
                  <c:v>0.623</c:v>
                </c:pt>
                <c:pt idx="27471">
                  <c:v>0.623</c:v>
                </c:pt>
                <c:pt idx="27472">
                  <c:v>0.623</c:v>
                </c:pt>
                <c:pt idx="27473">
                  <c:v>0.623</c:v>
                </c:pt>
                <c:pt idx="27474">
                  <c:v>0.623</c:v>
                </c:pt>
                <c:pt idx="27475">
                  <c:v>0.623</c:v>
                </c:pt>
                <c:pt idx="27476">
                  <c:v>0.623</c:v>
                </c:pt>
                <c:pt idx="27477">
                  <c:v>0.623</c:v>
                </c:pt>
                <c:pt idx="27478">
                  <c:v>0.623</c:v>
                </c:pt>
                <c:pt idx="27479">
                  <c:v>0.623</c:v>
                </c:pt>
                <c:pt idx="27480">
                  <c:v>0.623</c:v>
                </c:pt>
                <c:pt idx="27481">
                  <c:v>0.623</c:v>
                </c:pt>
                <c:pt idx="27482">
                  <c:v>0.623</c:v>
                </c:pt>
                <c:pt idx="27483">
                  <c:v>0.623</c:v>
                </c:pt>
                <c:pt idx="27484">
                  <c:v>0.623</c:v>
                </c:pt>
                <c:pt idx="27485">
                  <c:v>0.622</c:v>
                </c:pt>
                <c:pt idx="27486">
                  <c:v>0.622</c:v>
                </c:pt>
                <c:pt idx="27487">
                  <c:v>0.622</c:v>
                </c:pt>
                <c:pt idx="27488">
                  <c:v>0.622</c:v>
                </c:pt>
                <c:pt idx="27489">
                  <c:v>0.622</c:v>
                </c:pt>
                <c:pt idx="27490">
                  <c:v>0.622</c:v>
                </c:pt>
                <c:pt idx="27491">
                  <c:v>0.622</c:v>
                </c:pt>
                <c:pt idx="27492">
                  <c:v>0.622</c:v>
                </c:pt>
                <c:pt idx="27493">
                  <c:v>0.622</c:v>
                </c:pt>
                <c:pt idx="27494">
                  <c:v>0.622</c:v>
                </c:pt>
                <c:pt idx="27495">
                  <c:v>0.622</c:v>
                </c:pt>
                <c:pt idx="27496">
                  <c:v>0.622</c:v>
                </c:pt>
                <c:pt idx="27497">
                  <c:v>0.622</c:v>
                </c:pt>
                <c:pt idx="27498">
                  <c:v>0.622</c:v>
                </c:pt>
                <c:pt idx="27499">
                  <c:v>0.622</c:v>
                </c:pt>
                <c:pt idx="27500">
                  <c:v>0.622</c:v>
                </c:pt>
                <c:pt idx="27501">
                  <c:v>0.622</c:v>
                </c:pt>
                <c:pt idx="27502">
                  <c:v>0.622</c:v>
                </c:pt>
                <c:pt idx="27503">
                  <c:v>0.622</c:v>
                </c:pt>
                <c:pt idx="27504">
                  <c:v>0.622</c:v>
                </c:pt>
                <c:pt idx="27505">
                  <c:v>0.621</c:v>
                </c:pt>
                <c:pt idx="27506">
                  <c:v>0.621</c:v>
                </c:pt>
                <c:pt idx="27507">
                  <c:v>0.621</c:v>
                </c:pt>
                <c:pt idx="27508">
                  <c:v>0.621</c:v>
                </c:pt>
                <c:pt idx="27509">
                  <c:v>0.621</c:v>
                </c:pt>
                <c:pt idx="27510">
                  <c:v>0.621</c:v>
                </c:pt>
                <c:pt idx="27511">
                  <c:v>0.621</c:v>
                </c:pt>
                <c:pt idx="27512">
                  <c:v>0.621</c:v>
                </c:pt>
                <c:pt idx="27513">
                  <c:v>0.621</c:v>
                </c:pt>
                <c:pt idx="27514">
                  <c:v>0.621</c:v>
                </c:pt>
                <c:pt idx="27515">
                  <c:v>0.621</c:v>
                </c:pt>
                <c:pt idx="27516">
                  <c:v>0.621</c:v>
                </c:pt>
                <c:pt idx="27517">
                  <c:v>0.621</c:v>
                </c:pt>
                <c:pt idx="27518">
                  <c:v>0.621</c:v>
                </c:pt>
                <c:pt idx="27519">
                  <c:v>0.621</c:v>
                </c:pt>
                <c:pt idx="27520">
                  <c:v>0.621</c:v>
                </c:pt>
                <c:pt idx="27521">
                  <c:v>0.621</c:v>
                </c:pt>
                <c:pt idx="27522">
                  <c:v>0.621</c:v>
                </c:pt>
                <c:pt idx="27523">
                  <c:v>0.621</c:v>
                </c:pt>
                <c:pt idx="27524">
                  <c:v>0.621</c:v>
                </c:pt>
                <c:pt idx="27525">
                  <c:v>0.621</c:v>
                </c:pt>
                <c:pt idx="27526">
                  <c:v>0.62</c:v>
                </c:pt>
                <c:pt idx="27527">
                  <c:v>0.62</c:v>
                </c:pt>
                <c:pt idx="27528">
                  <c:v>0.62</c:v>
                </c:pt>
                <c:pt idx="27529">
                  <c:v>0.62</c:v>
                </c:pt>
                <c:pt idx="27530">
                  <c:v>0.62</c:v>
                </c:pt>
                <c:pt idx="27531">
                  <c:v>0.62</c:v>
                </c:pt>
                <c:pt idx="27532">
                  <c:v>0.62</c:v>
                </c:pt>
                <c:pt idx="27533">
                  <c:v>0.62</c:v>
                </c:pt>
                <c:pt idx="27534">
                  <c:v>0.62</c:v>
                </c:pt>
                <c:pt idx="27535">
                  <c:v>0.62</c:v>
                </c:pt>
                <c:pt idx="27536">
                  <c:v>0.62</c:v>
                </c:pt>
                <c:pt idx="27537">
                  <c:v>0.62</c:v>
                </c:pt>
                <c:pt idx="27538">
                  <c:v>0.62</c:v>
                </c:pt>
                <c:pt idx="27539">
                  <c:v>0.62</c:v>
                </c:pt>
                <c:pt idx="27540">
                  <c:v>0.62</c:v>
                </c:pt>
                <c:pt idx="27541">
                  <c:v>0.62</c:v>
                </c:pt>
                <c:pt idx="27542">
                  <c:v>0.62</c:v>
                </c:pt>
                <c:pt idx="27543">
                  <c:v>0.62</c:v>
                </c:pt>
                <c:pt idx="27544">
                  <c:v>0.62</c:v>
                </c:pt>
                <c:pt idx="27545">
                  <c:v>0.62</c:v>
                </c:pt>
                <c:pt idx="27546">
                  <c:v>0.61899999999999999</c:v>
                </c:pt>
                <c:pt idx="27547">
                  <c:v>0.61899999999999999</c:v>
                </c:pt>
                <c:pt idx="27548">
                  <c:v>0.61899999999999999</c:v>
                </c:pt>
                <c:pt idx="27549">
                  <c:v>0.61899999999999999</c:v>
                </c:pt>
                <c:pt idx="27550">
                  <c:v>0.61899999999999999</c:v>
                </c:pt>
                <c:pt idx="27551">
                  <c:v>0.61899999999999999</c:v>
                </c:pt>
                <c:pt idx="27552">
                  <c:v>0.61899999999999999</c:v>
                </c:pt>
                <c:pt idx="27553">
                  <c:v>0.61899999999999999</c:v>
                </c:pt>
                <c:pt idx="27554">
                  <c:v>0.61899999999999999</c:v>
                </c:pt>
                <c:pt idx="27555">
                  <c:v>0.61899999999999999</c:v>
                </c:pt>
                <c:pt idx="27556">
                  <c:v>0.61899999999999999</c:v>
                </c:pt>
                <c:pt idx="27557">
                  <c:v>0.61899999999999999</c:v>
                </c:pt>
                <c:pt idx="27558">
                  <c:v>0.61899999999999999</c:v>
                </c:pt>
                <c:pt idx="27559">
                  <c:v>0.61899999999999999</c:v>
                </c:pt>
                <c:pt idx="27560">
                  <c:v>0.61899999999999999</c:v>
                </c:pt>
                <c:pt idx="27561">
                  <c:v>0.61899999999999999</c:v>
                </c:pt>
                <c:pt idx="27562">
                  <c:v>0.61899999999999999</c:v>
                </c:pt>
                <c:pt idx="27563">
                  <c:v>0.61899999999999999</c:v>
                </c:pt>
                <c:pt idx="27564">
                  <c:v>0.61899999999999999</c:v>
                </c:pt>
                <c:pt idx="27565">
                  <c:v>0.61899999999999999</c:v>
                </c:pt>
                <c:pt idx="27566">
                  <c:v>0.61799999999999999</c:v>
                </c:pt>
                <c:pt idx="27567">
                  <c:v>0.61799999999999999</c:v>
                </c:pt>
                <c:pt idx="27568">
                  <c:v>0.61799999999999999</c:v>
                </c:pt>
                <c:pt idx="27569">
                  <c:v>0.61799999999999999</c:v>
                </c:pt>
                <c:pt idx="27570">
                  <c:v>0.61799999999999999</c:v>
                </c:pt>
                <c:pt idx="27571">
                  <c:v>0.61799999999999999</c:v>
                </c:pt>
                <c:pt idx="27572">
                  <c:v>0.61799999999999999</c:v>
                </c:pt>
                <c:pt idx="27573">
                  <c:v>0.61799999999999999</c:v>
                </c:pt>
                <c:pt idx="27574">
                  <c:v>0.61799999999999999</c:v>
                </c:pt>
                <c:pt idx="27575">
                  <c:v>0.61799999999999999</c:v>
                </c:pt>
                <c:pt idx="27576">
                  <c:v>0.61799999999999999</c:v>
                </c:pt>
                <c:pt idx="27577">
                  <c:v>0.61799999999999999</c:v>
                </c:pt>
                <c:pt idx="27578">
                  <c:v>0.61799999999999999</c:v>
                </c:pt>
                <c:pt idx="27579">
                  <c:v>0.61799999999999999</c:v>
                </c:pt>
                <c:pt idx="27580">
                  <c:v>0.61799999999999999</c:v>
                </c:pt>
                <c:pt idx="27581">
                  <c:v>0.61799999999999999</c:v>
                </c:pt>
                <c:pt idx="27582">
                  <c:v>0.61799999999999999</c:v>
                </c:pt>
                <c:pt idx="27583">
                  <c:v>0.61799999999999999</c:v>
                </c:pt>
                <c:pt idx="27584">
                  <c:v>0.61799999999999999</c:v>
                </c:pt>
                <c:pt idx="27585">
                  <c:v>0.61799999999999999</c:v>
                </c:pt>
                <c:pt idx="27586">
                  <c:v>0.61699999999999999</c:v>
                </c:pt>
                <c:pt idx="27587">
                  <c:v>0.61699999999999999</c:v>
                </c:pt>
                <c:pt idx="27588">
                  <c:v>0.61699999999999999</c:v>
                </c:pt>
                <c:pt idx="27589">
                  <c:v>0.61699999999999999</c:v>
                </c:pt>
                <c:pt idx="27590">
                  <c:v>0.61699999999999999</c:v>
                </c:pt>
                <c:pt idx="27591">
                  <c:v>0.61699999999999999</c:v>
                </c:pt>
                <c:pt idx="27592">
                  <c:v>0.61699999999999999</c:v>
                </c:pt>
                <c:pt idx="27593">
                  <c:v>0.61699999999999999</c:v>
                </c:pt>
                <c:pt idx="27594">
                  <c:v>0.61699999999999999</c:v>
                </c:pt>
                <c:pt idx="27595">
                  <c:v>0.61699999999999999</c:v>
                </c:pt>
                <c:pt idx="27596">
                  <c:v>0.61699999999999999</c:v>
                </c:pt>
                <c:pt idx="27597">
                  <c:v>0.61699999999999999</c:v>
                </c:pt>
                <c:pt idx="27598">
                  <c:v>0.61699999999999999</c:v>
                </c:pt>
                <c:pt idx="27599">
                  <c:v>0.61699999999999999</c:v>
                </c:pt>
                <c:pt idx="27600">
                  <c:v>0.61699999999999999</c:v>
                </c:pt>
                <c:pt idx="27601">
                  <c:v>0.61699999999999999</c:v>
                </c:pt>
                <c:pt idx="27602">
                  <c:v>0.61699999999999999</c:v>
                </c:pt>
                <c:pt idx="27603">
                  <c:v>0.61699999999999999</c:v>
                </c:pt>
                <c:pt idx="27604">
                  <c:v>0.61699999999999999</c:v>
                </c:pt>
                <c:pt idx="27605">
                  <c:v>0.61699999999999999</c:v>
                </c:pt>
                <c:pt idx="27606">
                  <c:v>0.61699999999999999</c:v>
                </c:pt>
                <c:pt idx="27607">
                  <c:v>0.61699999999999999</c:v>
                </c:pt>
                <c:pt idx="27608">
                  <c:v>0.61599999999999999</c:v>
                </c:pt>
                <c:pt idx="27609">
                  <c:v>0.61599999999999999</c:v>
                </c:pt>
                <c:pt idx="27610">
                  <c:v>0.61599999999999999</c:v>
                </c:pt>
                <c:pt idx="27611">
                  <c:v>0.61599999999999999</c:v>
                </c:pt>
                <c:pt idx="27612">
                  <c:v>0.61599999999999999</c:v>
                </c:pt>
                <c:pt idx="27613">
                  <c:v>0.61599999999999999</c:v>
                </c:pt>
                <c:pt idx="27614">
                  <c:v>0.61599999999999999</c:v>
                </c:pt>
                <c:pt idx="27615">
                  <c:v>0.61599999999999999</c:v>
                </c:pt>
                <c:pt idx="27616">
                  <c:v>0.61599999999999999</c:v>
                </c:pt>
                <c:pt idx="27617">
                  <c:v>0.61599999999999999</c:v>
                </c:pt>
                <c:pt idx="27618">
                  <c:v>0.61599999999999999</c:v>
                </c:pt>
                <c:pt idx="27619">
                  <c:v>0.61599999999999999</c:v>
                </c:pt>
                <c:pt idx="27620">
                  <c:v>0.61599999999999999</c:v>
                </c:pt>
                <c:pt idx="27621">
                  <c:v>0.61599999999999999</c:v>
                </c:pt>
                <c:pt idx="27622">
                  <c:v>0.61599999999999999</c:v>
                </c:pt>
                <c:pt idx="27623">
                  <c:v>0.61599999999999999</c:v>
                </c:pt>
                <c:pt idx="27624">
                  <c:v>0.61599999999999999</c:v>
                </c:pt>
                <c:pt idx="27625">
                  <c:v>0.61599999999999999</c:v>
                </c:pt>
                <c:pt idx="27626">
                  <c:v>0.61599999999999999</c:v>
                </c:pt>
                <c:pt idx="27627">
                  <c:v>0.61599999999999999</c:v>
                </c:pt>
                <c:pt idx="27628">
                  <c:v>0.61499999999999999</c:v>
                </c:pt>
                <c:pt idx="27629">
                  <c:v>0.61499999999999999</c:v>
                </c:pt>
                <c:pt idx="27630">
                  <c:v>0.61499999999999999</c:v>
                </c:pt>
                <c:pt idx="27631">
                  <c:v>0.61499999999999999</c:v>
                </c:pt>
                <c:pt idx="27632">
                  <c:v>0.61499999999999999</c:v>
                </c:pt>
                <c:pt idx="27633">
                  <c:v>0.61499999999999999</c:v>
                </c:pt>
                <c:pt idx="27634">
                  <c:v>0.61499999999999999</c:v>
                </c:pt>
                <c:pt idx="27635">
                  <c:v>0.61499999999999999</c:v>
                </c:pt>
                <c:pt idx="27636">
                  <c:v>0.61499999999999999</c:v>
                </c:pt>
                <c:pt idx="27637">
                  <c:v>0.61499999999999999</c:v>
                </c:pt>
                <c:pt idx="27638">
                  <c:v>0.61499999999999999</c:v>
                </c:pt>
                <c:pt idx="27639">
                  <c:v>0.61499999999999999</c:v>
                </c:pt>
                <c:pt idx="27640">
                  <c:v>0.61499999999999999</c:v>
                </c:pt>
                <c:pt idx="27641">
                  <c:v>0.61499999999999999</c:v>
                </c:pt>
                <c:pt idx="27642">
                  <c:v>0.61499999999999999</c:v>
                </c:pt>
                <c:pt idx="27643">
                  <c:v>0.61499999999999999</c:v>
                </c:pt>
                <c:pt idx="27644">
                  <c:v>0.61499999999999999</c:v>
                </c:pt>
                <c:pt idx="27645">
                  <c:v>0.61499999999999999</c:v>
                </c:pt>
                <c:pt idx="27646">
                  <c:v>0.61499999999999999</c:v>
                </c:pt>
                <c:pt idx="27647">
                  <c:v>0.61499999999999999</c:v>
                </c:pt>
                <c:pt idx="27648">
                  <c:v>0.61399999999999999</c:v>
                </c:pt>
                <c:pt idx="27649">
                  <c:v>0.61399999999999999</c:v>
                </c:pt>
                <c:pt idx="27650">
                  <c:v>0.61399999999999999</c:v>
                </c:pt>
                <c:pt idx="27651">
                  <c:v>0.61399999999999999</c:v>
                </c:pt>
                <c:pt idx="27652">
                  <c:v>0.61399999999999999</c:v>
                </c:pt>
                <c:pt idx="27653">
                  <c:v>0.61399999999999999</c:v>
                </c:pt>
                <c:pt idx="27654">
                  <c:v>0.61399999999999999</c:v>
                </c:pt>
                <c:pt idx="27655">
                  <c:v>0.61399999999999999</c:v>
                </c:pt>
                <c:pt idx="27656">
                  <c:v>0.61399999999999999</c:v>
                </c:pt>
                <c:pt idx="27657">
                  <c:v>0.61399999999999999</c:v>
                </c:pt>
                <c:pt idx="27658">
                  <c:v>0.61399999999999999</c:v>
                </c:pt>
                <c:pt idx="27659">
                  <c:v>0.61399999999999999</c:v>
                </c:pt>
                <c:pt idx="27660">
                  <c:v>0.61399999999999999</c:v>
                </c:pt>
                <c:pt idx="27661">
                  <c:v>0.61399999999999999</c:v>
                </c:pt>
                <c:pt idx="27662">
                  <c:v>0.61399999999999999</c:v>
                </c:pt>
                <c:pt idx="27663">
                  <c:v>0.61399999999999999</c:v>
                </c:pt>
                <c:pt idx="27664">
                  <c:v>0.61399999999999999</c:v>
                </c:pt>
                <c:pt idx="27665">
                  <c:v>0.61399999999999999</c:v>
                </c:pt>
                <c:pt idx="27666">
                  <c:v>0.61399999999999999</c:v>
                </c:pt>
                <c:pt idx="27667">
                  <c:v>0.61399999999999999</c:v>
                </c:pt>
                <c:pt idx="27668">
                  <c:v>0.61399999999999999</c:v>
                </c:pt>
                <c:pt idx="27669">
                  <c:v>0.61299999999999999</c:v>
                </c:pt>
                <c:pt idx="27670">
                  <c:v>0.61299999999999999</c:v>
                </c:pt>
                <c:pt idx="27671">
                  <c:v>0.61299999999999999</c:v>
                </c:pt>
                <c:pt idx="27672">
                  <c:v>0.61299999999999999</c:v>
                </c:pt>
                <c:pt idx="27673">
                  <c:v>0.61299999999999999</c:v>
                </c:pt>
                <c:pt idx="27674">
                  <c:v>0.61299999999999999</c:v>
                </c:pt>
                <c:pt idx="27675">
                  <c:v>0.61299999999999999</c:v>
                </c:pt>
                <c:pt idx="27676">
                  <c:v>0.61299999999999999</c:v>
                </c:pt>
                <c:pt idx="27677">
                  <c:v>0.61299999999999999</c:v>
                </c:pt>
                <c:pt idx="27678">
                  <c:v>0.61299999999999999</c:v>
                </c:pt>
                <c:pt idx="27679">
                  <c:v>0.61299999999999999</c:v>
                </c:pt>
                <c:pt idx="27680">
                  <c:v>0.61299999999999999</c:v>
                </c:pt>
                <c:pt idx="27681">
                  <c:v>0.61299999999999999</c:v>
                </c:pt>
                <c:pt idx="27682">
                  <c:v>0.61299999999999999</c:v>
                </c:pt>
                <c:pt idx="27683">
                  <c:v>0.61299999999999999</c:v>
                </c:pt>
                <c:pt idx="27684">
                  <c:v>0.61299999999999999</c:v>
                </c:pt>
                <c:pt idx="27685">
                  <c:v>0.61299999999999999</c:v>
                </c:pt>
                <c:pt idx="27686">
                  <c:v>0.61299999999999999</c:v>
                </c:pt>
                <c:pt idx="27687">
                  <c:v>0.61299999999999999</c:v>
                </c:pt>
                <c:pt idx="27688">
                  <c:v>0.61299999999999999</c:v>
                </c:pt>
                <c:pt idx="27689">
                  <c:v>0.61299999999999999</c:v>
                </c:pt>
                <c:pt idx="27690">
                  <c:v>0.61299999999999999</c:v>
                </c:pt>
                <c:pt idx="27691">
                  <c:v>0.61299999999999999</c:v>
                </c:pt>
                <c:pt idx="27692">
                  <c:v>0.61299999999999999</c:v>
                </c:pt>
                <c:pt idx="27693">
                  <c:v>0.61299999999999999</c:v>
                </c:pt>
                <c:pt idx="27694">
                  <c:v>0.61299999999999999</c:v>
                </c:pt>
                <c:pt idx="27695">
                  <c:v>0.61199999999999999</c:v>
                </c:pt>
                <c:pt idx="27696">
                  <c:v>0.61199999999999999</c:v>
                </c:pt>
                <c:pt idx="27697">
                  <c:v>0.61199999999999999</c:v>
                </c:pt>
                <c:pt idx="27698">
                  <c:v>0.61199999999999999</c:v>
                </c:pt>
                <c:pt idx="27699">
                  <c:v>0.61199999999999999</c:v>
                </c:pt>
                <c:pt idx="27700">
                  <c:v>0.61199999999999999</c:v>
                </c:pt>
                <c:pt idx="27701">
                  <c:v>0.61199999999999999</c:v>
                </c:pt>
                <c:pt idx="27702">
                  <c:v>0.61199999999999999</c:v>
                </c:pt>
                <c:pt idx="27703">
                  <c:v>0.61199999999999999</c:v>
                </c:pt>
                <c:pt idx="27704">
                  <c:v>0.61199999999999999</c:v>
                </c:pt>
                <c:pt idx="27705">
                  <c:v>0.61199999999999999</c:v>
                </c:pt>
                <c:pt idx="27706">
                  <c:v>0.61199999999999999</c:v>
                </c:pt>
                <c:pt idx="27707">
                  <c:v>0.61199999999999999</c:v>
                </c:pt>
                <c:pt idx="27708">
                  <c:v>0.61199999999999999</c:v>
                </c:pt>
                <c:pt idx="27709">
                  <c:v>0.61199999999999999</c:v>
                </c:pt>
                <c:pt idx="27710">
                  <c:v>0.61199999999999999</c:v>
                </c:pt>
                <c:pt idx="27711">
                  <c:v>0.61199999999999999</c:v>
                </c:pt>
                <c:pt idx="27712">
                  <c:v>0.61199999999999999</c:v>
                </c:pt>
                <c:pt idx="27713">
                  <c:v>0.61199999999999999</c:v>
                </c:pt>
                <c:pt idx="27714">
                  <c:v>0.61199999999999999</c:v>
                </c:pt>
                <c:pt idx="27715">
                  <c:v>0.61099999999999999</c:v>
                </c:pt>
                <c:pt idx="27716">
                  <c:v>0.61099999999999999</c:v>
                </c:pt>
                <c:pt idx="27717">
                  <c:v>0.61099999999999999</c:v>
                </c:pt>
                <c:pt idx="27718">
                  <c:v>0.61099999999999999</c:v>
                </c:pt>
                <c:pt idx="27719">
                  <c:v>0.61099999999999999</c:v>
                </c:pt>
                <c:pt idx="27720">
                  <c:v>0.61099999999999999</c:v>
                </c:pt>
                <c:pt idx="27721">
                  <c:v>0.61099999999999999</c:v>
                </c:pt>
                <c:pt idx="27722">
                  <c:v>0.61099999999999999</c:v>
                </c:pt>
                <c:pt idx="27723">
                  <c:v>0.61099999999999999</c:v>
                </c:pt>
                <c:pt idx="27724">
                  <c:v>0.61099999999999999</c:v>
                </c:pt>
                <c:pt idx="27725">
                  <c:v>0.61099999999999999</c:v>
                </c:pt>
                <c:pt idx="27726">
                  <c:v>0.61099999999999999</c:v>
                </c:pt>
                <c:pt idx="27727">
                  <c:v>0.61099999999999999</c:v>
                </c:pt>
                <c:pt idx="27728">
                  <c:v>0.61099999999999999</c:v>
                </c:pt>
                <c:pt idx="27729">
                  <c:v>0.61099999999999999</c:v>
                </c:pt>
                <c:pt idx="27730">
                  <c:v>0.61099999999999999</c:v>
                </c:pt>
                <c:pt idx="27731">
                  <c:v>0.61099999999999999</c:v>
                </c:pt>
                <c:pt idx="27732">
                  <c:v>0.61099999999999999</c:v>
                </c:pt>
                <c:pt idx="27733">
                  <c:v>0.61099999999999999</c:v>
                </c:pt>
                <c:pt idx="27734">
                  <c:v>0.61099999999999999</c:v>
                </c:pt>
                <c:pt idx="27735">
                  <c:v>0.61099999999999999</c:v>
                </c:pt>
                <c:pt idx="27736">
                  <c:v>0.61</c:v>
                </c:pt>
                <c:pt idx="27737">
                  <c:v>0.61</c:v>
                </c:pt>
                <c:pt idx="27738">
                  <c:v>0.61</c:v>
                </c:pt>
                <c:pt idx="27739">
                  <c:v>0.61</c:v>
                </c:pt>
                <c:pt idx="27740">
                  <c:v>0.61</c:v>
                </c:pt>
                <c:pt idx="27741">
                  <c:v>0.61</c:v>
                </c:pt>
                <c:pt idx="27742">
                  <c:v>0.61</c:v>
                </c:pt>
                <c:pt idx="27743">
                  <c:v>0.61</c:v>
                </c:pt>
                <c:pt idx="27744">
                  <c:v>0.61</c:v>
                </c:pt>
                <c:pt idx="27745">
                  <c:v>0.61</c:v>
                </c:pt>
                <c:pt idx="27746">
                  <c:v>0.61</c:v>
                </c:pt>
                <c:pt idx="27747">
                  <c:v>0.61</c:v>
                </c:pt>
                <c:pt idx="27748">
                  <c:v>0.61</c:v>
                </c:pt>
                <c:pt idx="27749">
                  <c:v>0.61</c:v>
                </c:pt>
                <c:pt idx="27750">
                  <c:v>0.61</c:v>
                </c:pt>
                <c:pt idx="27751">
                  <c:v>0.61</c:v>
                </c:pt>
                <c:pt idx="27752">
                  <c:v>0.61</c:v>
                </c:pt>
                <c:pt idx="27753">
                  <c:v>0.61</c:v>
                </c:pt>
                <c:pt idx="27754">
                  <c:v>0.61</c:v>
                </c:pt>
                <c:pt idx="27755">
                  <c:v>0.61</c:v>
                </c:pt>
                <c:pt idx="27756">
                  <c:v>0.60899999999999999</c:v>
                </c:pt>
                <c:pt idx="27757">
                  <c:v>0.60899999999999999</c:v>
                </c:pt>
                <c:pt idx="27758">
                  <c:v>0.60899999999999999</c:v>
                </c:pt>
                <c:pt idx="27759">
                  <c:v>0.60899999999999999</c:v>
                </c:pt>
                <c:pt idx="27760">
                  <c:v>0.60899999999999999</c:v>
                </c:pt>
                <c:pt idx="27761">
                  <c:v>0.60899999999999999</c:v>
                </c:pt>
                <c:pt idx="27762">
                  <c:v>0.60899999999999999</c:v>
                </c:pt>
                <c:pt idx="27763">
                  <c:v>0.60899999999999999</c:v>
                </c:pt>
                <c:pt idx="27764">
                  <c:v>0.60899999999999999</c:v>
                </c:pt>
                <c:pt idx="27765">
                  <c:v>0.60899999999999999</c:v>
                </c:pt>
                <c:pt idx="27766">
                  <c:v>0.60899999999999999</c:v>
                </c:pt>
                <c:pt idx="27767">
                  <c:v>0.60899999999999999</c:v>
                </c:pt>
                <c:pt idx="27768">
                  <c:v>0.60899999999999999</c:v>
                </c:pt>
                <c:pt idx="27769">
                  <c:v>0.60899999999999999</c:v>
                </c:pt>
                <c:pt idx="27770">
                  <c:v>0.60899999999999999</c:v>
                </c:pt>
                <c:pt idx="27771">
                  <c:v>0.60899999999999999</c:v>
                </c:pt>
                <c:pt idx="27772">
                  <c:v>0.60899999999999999</c:v>
                </c:pt>
                <c:pt idx="27773">
                  <c:v>0.60899999999999999</c:v>
                </c:pt>
                <c:pt idx="27774">
                  <c:v>0.60899999999999999</c:v>
                </c:pt>
                <c:pt idx="27775">
                  <c:v>0.60899999999999999</c:v>
                </c:pt>
                <c:pt idx="27776">
                  <c:v>0.60899999999999999</c:v>
                </c:pt>
                <c:pt idx="27777">
                  <c:v>0.60799999999999998</c:v>
                </c:pt>
                <c:pt idx="27778">
                  <c:v>0.60799999999999998</c:v>
                </c:pt>
                <c:pt idx="27779">
                  <c:v>0.60799999999999998</c:v>
                </c:pt>
                <c:pt idx="27780">
                  <c:v>0.60799999999999998</c:v>
                </c:pt>
                <c:pt idx="27781">
                  <c:v>0.60799999999999998</c:v>
                </c:pt>
                <c:pt idx="27782">
                  <c:v>0.60799999999999998</c:v>
                </c:pt>
                <c:pt idx="27783">
                  <c:v>0.60799999999999998</c:v>
                </c:pt>
                <c:pt idx="27784">
                  <c:v>0.60799999999999998</c:v>
                </c:pt>
                <c:pt idx="27785">
                  <c:v>0.60799999999999998</c:v>
                </c:pt>
                <c:pt idx="27786">
                  <c:v>0.60799999999999998</c:v>
                </c:pt>
                <c:pt idx="27787">
                  <c:v>0.60799999999999998</c:v>
                </c:pt>
                <c:pt idx="27788">
                  <c:v>0.60799999999999998</c:v>
                </c:pt>
                <c:pt idx="27789">
                  <c:v>0.60799999999999998</c:v>
                </c:pt>
                <c:pt idx="27790">
                  <c:v>0.60799999999999998</c:v>
                </c:pt>
                <c:pt idx="27791">
                  <c:v>0.60799999999999998</c:v>
                </c:pt>
                <c:pt idx="27792">
                  <c:v>0.60799999999999998</c:v>
                </c:pt>
                <c:pt idx="27793">
                  <c:v>0.60799999999999998</c:v>
                </c:pt>
                <c:pt idx="27794">
                  <c:v>0.60799999999999998</c:v>
                </c:pt>
                <c:pt idx="27795">
                  <c:v>0.60799999999999998</c:v>
                </c:pt>
                <c:pt idx="27796">
                  <c:v>0.60799999999999998</c:v>
                </c:pt>
                <c:pt idx="27797">
                  <c:v>0.60799999999999998</c:v>
                </c:pt>
                <c:pt idx="27798">
                  <c:v>0.60799999999999998</c:v>
                </c:pt>
                <c:pt idx="27799">
                  <c:v>0.60699999999999998</c:v>
                </c:pt>
                <c:pt idx="27800">
                  <c:v>0.60699999999999998</c:v>
                </c:pt>
                <c:pt idx="27801">
                  <c:v>0.60699999999999998</c:v>
                </c:pt>
                <c:pt idx="27802">
                  <c:v>0.60699999999999998</c:v>
                </c:pt>
                <c:pt idx="27803">
                  <c:v>0.60699999999999998</c:v>
                </c:pt>
                <c:pt idx="27804">
                  <c:v>0.60699999999999998</c:v>
                </c:pt>
                <c:pt idx="27805">
                  <c:v>0.60699999999999998</c:v>
                </c:pt>
                <c:pt idx="27806">
                  <c:v>0.60699999999999998</c:v>
                </c:pt>
                <c:pt idx="27807">
                  <c:v>0.60699999999999998</c:v>
                </c:pt>
                <c:pt idx="27808">
                  <c:v>0.60699999999999998</c:v>
                </c:pt>
                <c:pt idx="27809">
                  <c:v>0.60699999999999998</c:v>
                </c:pt>
                <c:pt idx="27810">
                  <c:v>0.60699999999999998</c:v>
                </c:pt>
                <c:pt idx="27811">
                  <c:v>0.60699999999999998</c:v>
                </c:pt>
                <c:pt idx="27812">
                  <c:v>0.60699999999999998</c:v>
                </c:pt>
                <c:pt idx="27813">
                  <c:v>0.60699999999999998</c:v>
                </c:pt>
                <c:pt idx="27814">
                  <c:v>0.60699999999999998</c:v>
                </c:pt>
                <c:pt idx="27815">
                  <c:v>0.60699999999999998</c:v>
                </c:pt>
                <c:pt idx="27816">
                  <c:v>0.60699999999999998</c:v>
                </c:pt>
                <c:pt idx="27817">
                  <c:v>0.60699999999999998</c:v>
                </c:pt>
                <c:pt idx="27818">
                  <c:v>0.60699999999999998</c:v>
                </c:pt>
                <c:pt idx="27819">
                  <c:v>0.60699999999999998</c:v>
                </c:pt>
                <c:pt idx="27820">
                  <c:v>0.60599999999999998</c:v>
                </c:pt>
                <c:pt idx="27821">
                  <c:v>0.60599999999999998</c:v>
                </c:pt>
                <c:pt idx="27822">
                  <c:v>0.60599999999999998</c:v>
                </c:pt>
                <c:pt idx="27823">
                  <c:v>0.60599999999999998</c:v>
                </c:pt>
                <c:pt idx="27824">
                  <c:v>0.60599999999999998</c:v>
                </c:pt>
                <c:pt idx="27825">
                  <c:v>0.60599999999999998</c:v>
                </c:pt>
                <c:pt idx="27826">
                  <c:v>0.60599999999999998</c:v>
                </c:pt>
                <c:pt idx="27827">
                  <c:v>0.60599999999999998</c:v>
                </c:pt>
                <c:pt idx="27828">
                  <c:v>0.60599999999999998</c:v>
                </c:pt>
                <c:pt idx="27829">
                  <c:v>0.60599999999999998</c:v>
                </c:pt>
                <c:pt idx="27830">
                  <c:v>0.60599999999999998</c:v>
                </c:pt>
                <c:pt idx="27831">
                  <c:v>0.60599999999999998</c:v>
                </c:pt>
                <c:pt idx="27832">
                  <c:v>0.60599999999999998</c:v>
                </c:pt>
                <c:pt idx="27833">
                  <c:v>0.60599999999999998</c:v>
                </c:pt>
                <c:pt idx="27834">
                  <c:v>0.60599999999999998</c:v>
                </c:pt>
                <c:pt idx="27835">
                  <c:v>0.60599999999999998</c:v>
                </c:pt>
                <c:pt idx="27836">
                  <c:v>0.60599999999999998</c:v>
                </c:pt>
                <c:pt idx="27837">
                  <c:v>0.60599999999999998</c:v>
                </c:pt>
                <c:pt idx="27838">
                  <c:v>0.60599999999999998</c:v>
                </c:pt>
                <c:pt idx="27839">
                  <c:v>0.60599999999999998</c:v>
                </c:pt>
                <c:pt idx="27840">
                  <c:v>0.60499999999999998</c:v>
                </c:pt>
                <c:pt idx="27841">
                  <c:v>0.60499999999999998</c:v>
                </c:pt>
                <c:pt idx="27842">
                  <c:v>0.60499999999999998</c:v>
                </c:pt>
                <c:pt idx="27843">
                  <c:v>0.60499999999999998</c:v>
                </c:pt>
                <c:pt idx="27844">
                  <c:v>0.60499999999999998</c:v>
                </c:pt>
                <c:pt idx="27845">
                  <c:v>0.60499999999999998</c:v>
                </c:pt>
                <c:pt idx="27846">
                  <c:v>0.60499999999999998</c:v>
                </c:pt>
                <c:pt idx="27847">
                  <c:v>0.60499999999999998</c:v>
                </c:pt>
                <c:pt idx="27848">
                  <c:v>0.60499999999999998</c:v>
                </c:pt>
                <c:pt idx="27849">
                  <c:v>0.60499999999999998</c:v>
                </c:pt>
                <c:pt idx="27850">
                  <c:v>0.60499999999999998</c:v>
                </c:pt>
                <c:pt idx="27851">
                  <c:v>0.60499999999999998</c:v>
                </c:pt>
                <c:pt idx="27852">
                  <c:v>0.60499999999999998</c:v>
                </c:pt>
                <c:pt idx="27853">
                  <c:v>0.60499999999999998</c:v>
                </c:pt>
                <c:pt idx="27854">
                  <c:v>0.60499999999999998</c:v>
                </c:pt>
                <c:pt idx="27855">
                  <c:v>0.60499999999999998</c:v>
                </c:pt>
                <c:pt idx="27856">
                  <c:v>0.60499999999999998</c:v>
                </c:pt>
                <c:pt idx="27857">
                  <c:v>0.60499999999999998</c:v>
                </c:pt>
                <c:pt idx="27858">
                  <c:v>0.60499999999999998</c:v>
                </c:pt>
                <c:pt idx="27859">
                  <c:v>0.60499999999999998</c:v>
                </c:pt>
                <c:pt idx="27860">
                  <c:v>0.60399999999999998</c:v>
                </c:pt>
                <c:pt idx="27861">
                  <c:v>0.60399999999999998</c:v>
                </c:pt>
                <c:pt idx="27862">
                  <c:v>0.60399999999999998</c:v>
                </c:pt>
                <c:pt idx="27863">
                  <c:v>0.60399999999999998</c:v>
                </c:pt>
                <c:pt idx="27864">
                  <c:v>0.60399999999999998</c:v>
                </c:pt>
                <c:pt idx="27865">
                  <c:v>0.60399999999999998</c:v>
                </c:pt>
                <c:pt idx="27866">
                  <c:v>0.60399999999999998</c:v>
                </c:pt>
                <c:pt idx="27867">
                  <c:v>0.60399999999999998</c:v>
                </c:pt>
                <c:pt idx="27868">
                  <c:v>0.60399999999999998</c:v>
                </c:pt>
                <c:pt idx="27869">
                  <c:v>0.60399999999999998</c:v>
                </c:pt>
                <c:pt idx="27870">
                  <c:v>0.60399999999999998</c:v>
                </c:pt>
                <c:pt idx="27871">
                  <c:v>0.60399999999999998</c:v>
                </c:pt>
                <c:pt idx="27872">
                  <c:v>0.60399999999999998</c:v>
                </c:pt>
                <c:pt idx="27873">
                  <c:v>0.60399999999999998</c:v>
                </c:pt>
                <c:pt idx="27874">
                  <c:v>0.60399999999999998</c:v>
                </c:pt>
                <c:pt idx="27875">
                  <c:v>0.60399999999999998</c:v>
                </c:pt>
                <c:pt idx="27876">
                  <c:v>0.60399999999999998</c:v>
                </c:pt>
                <c:pt idx="27877">
                  <c:v>0.60399999999999998</c:v>
                </c:pt>
                <c:pt idx="27878">
                  <c:v>0.60399999999999998</c:v>
                </c:pt>
                <c:pt idx="27879">
                  <c:v>0.60399999999999998</c:v>
                </c:pt>
                <c:pt idx="27880">
                  <c:v>0.60299999999999998</c:v>
                </c:pt>
                <c:pt idx="27881">
                  <c:v>0.60299999999999998</c:v>
                </c:pt>
                <c:pt idx="27882">
                  <c:v>0.60299999999999998</c:v>
                </c:pt>
                <c:pt idx="27883">
                  <c:v>0.60299999999999998</c:v>
                </c:pt>
                <c:pt idx="27884">
                  <c:v>0.60299999999999998</c:v>
                </c:pt>
                <c:pt idx="27885">
                  <c:v>0.60299999999999998</c:v>
                </c:pt>
                <c:pt idx="27886">
                  <c:v>0.60299999999999998</c:v>
                </c:pt>
                <c:pt idx="27887">
                  <c:v>0.60299999999999998</c:v>
                </c:pt>
                <c:pt idx="27888">
                  <c:v>0.60299999999999998</c:v>
                </c:pt>
                <c:pt idx="27889">
                  <c:v>0.60299999999999998</c:v>
                </c:pt>
                <c:pt idx="27890">
                  <c:v>0.60299999999999998</c:v>
                </c:pt>
                <c:pt idx="27891">
                  <c:v>0.60299999999999998</c:v>
                </c:pt>
                <c:pt idx="27892">
                  <c:v>0.60299999999999998</c:v>
                </c:pt>
                <c:pt idx="27893">
                  <c:v>0.60299999999999998</c:v>
                </c:pt>
                <c:pt idx="27894">
                  <c:v>0.60299999999999998</c:v>
                </c:pt>
                <c:pt idx="27895">
                  <c:v>0.60299999999999998</c:v>
                </c:pt>
                <c:pt idx="27896">
                  <c:v>0.60299999999999998</c:v>
                </c:pt>
                <c:pt idx="27897">
                  <c:v>0.60299999999999998</c:v>
                </c:pt>
                <c:pt idx="27898">
                  <c:v>0.60299999999999998</c:v>
                </c:pt>
                <c:pt idx="27899">
                  <c:v>0.60299999999999998</c:v>
                </c:pt>
                <c:pt idx="27900">
                  <c:v>0.60299999999999998</c:v>
                </c:pt>
                <c:pt idx="27901">
                  <c:v>0.60199999999999998</c:v>
                </c:pt>
                <c:pt idx="27902">
                  <c:v>0.60199999999999998</c:v>
                </c:pt>
                <c:pt idx="27903">
                  <c:v>0.60199999999999998</c:v>
                </c:pt>
                <c:pt idx="27904">
                  <c:v>0.60199999999999998</c:v>
                </c:pt>
                <c:pt idx="27905">
                  <c:v>0.60199999999999998</c:v>
                </c:pt>
                <c:pt idx="27906">
                  <c:v>0.60199999999999998</c:v>
                </c:pt>
                <c:pt idx="27907">
                  <c:v>0.60199999999999998</c:v>
                </c:pt>
                <c:pt idx="27908">
                  <c:v>0.60199999999999998</c:v>
                </c:pt>
                <c:pt idx="27909">
                  <c:v>0.60199999999999998</c:v>
                </c:pt>
                <c:pt idx="27910">
                  <c:v>0.60199999999999998</c:v>
                </c:pt>
                <c:pt idx="27911">
                  <c:v>0.60199999999999998</c:v>
                </c:pt>
                <c:pt idx="27912">
                  <c:v>0.60199999999999998</c:v>
                </c:pt>
                <c:pt idx="27913">
                  <c:v>0.60199999999999998</c:v>
                </c:pt>
                <c:pt idx="27914">
                  <c:v>0.60199999999999998</c:v>
                </c:pt>
                <c:pt idx="27915">
                  <c:v>0.60199999999999998</c:v>
                </c:pt>
                <c:pt idx="27916">
                  <c:v>0.60199999999999998</c:v>
                </c:pt>
                <c:pt idx="27917">
                  <c:v>0.60199999999999998</c:v>
                </c:pt>
                <c:pt idx="27918">
                  <c:v>0.60199999999999998</c:v>
                </c:pt>
                <c:pt idx="27919">
                  <c:v>0.60199999999999998</c:v>
                </c:pt>
                <c:pt idx="27920">
                  <c:v>0.60199999999999998</c:v>
                </c:pt>
                <c:pt idx="27921">
                  <c:v>0.60199999999999998</c:v>
                </c:pt>
                <c:pt idx="27922">
                  <c:v>0.60099999999999998</c:v>
                </c:pt>
                <c:pt idx="27923">
                  <c:v>0.60099999999999998</c:v>
                </c:pt>
                <c:pt idx="27924">
                  <c:v>0.60099999999999998</c:v>
                </c:pt>
                <c:pt idx="27925">
                  <c:v>0.60099999999999998</c:v>
                </c:pt>
                <c:pt idx="27926">
                  <c:v>0.60099999999999998</c:v>
                </c:pt>
                <c:pt idx="27927">
                  <c:v>0.60099999999999998</c:v>
                </c:pt>
                <c:pt idx="27928">
                  <c:v>0.60099999999999998</c:v>
                </c:pt>
                <c:pt idx="27929">
                  <c:v>0.60099999999999998</c:v>
                </c:pt>
                <c:pt idx="27930">
                  <c:v>0.60099999999999998</c:v>
                </c:pt>
                <c:pt idx="27931">
                  <c:v>0.60099999999999998</c:v>
                </c:pt>
                <c:pt idx="27932">
                  <c:v>0.60099999999999998</c:v>
                </c:pt>
                <c:pt idx="27933">
                  <c:v>0.60099999999999998</c:v>
                </c:pt>
                <c:pt idx="27934">
                  <c:v>0.60099999999999998</c:v>
                </c:pt>
                <c:pt idx="27935">
                  <c:v>0.60099999999999998</c:v>
                </c:pt>
                <c:pt idx="27936">
                  <c:v>0.60099999999999998</c:v>
                </c:pt>
                <c:pt idx="27937">
                  <c:v>0.60099999999999998</c:v>
                </c:pt>
                <c:pt idx="27938">
                  <c:v>0.60099999999999998</c:v>
                </c:pt>
                <c:pt idx="27939">
                  <c:v>0.60099999999999998</c:v>
                </c:pt>
                <c:pt idx="27940">
                  <c:v>0.60099999999999998</c:v>
                </c:pt>
                <c:pt idx="27941">
                  <c:v>0.60099999999999998</c:v>
                </c:pt>
                <c:pt idx="27942">
                  <c:v>0.6</c:v>
                </c:pt>
                <c:pt idx="27943">
                  <c:v>0.6</c:v>
                </c:pt>
                <c:pt idx="27944">
                  <c:v>0.6</c:v>
                </c:pt>
                <c:pt idx="27945">
                  <c:v>0.6</c:v>
                </c:pt>
                <c:pt idx="27946">
                  <c:v>0.6</c:v>
                </c:pt>
                <c:pt idx="27947">
                  <c:v>0.6</c:v>
                </c:pt>
                <c:pt idx="27948">
                  <c:v>0.6</c:v>
                </c:pt>
                <c:pt idx="27949">
                  <c:v>0.6</c:v>
                </c:pt>
                <c:pt idx="27950">
                  <c:v>0.6</c:v>
                </c:pt>
                <c:pt idx="27951">
                  <c:v>0.6</c:v>
                </c:pt>
                <c:pt idx="27952">
                  <c:v>0.6</c:v>
                </c:pt>
                <c:pt idx="27953">
                  <c:v>0.6</c:v>
                </c:pt>
                <c:pt idx="27954">
                  <c:v>0.6</c:v>
                </c:pt>
                <c:pt idx="27955">
                  <c:v>0.6</c:v>
                </c:pt>
                <c:pt idx="27956">
                  <c:v>0.6</c:v>
                </c:pt>
                <c:pt idx="27957">
                  <c:v>0.6</c:v>
                </c:pt>
                <c:pt idx="27958">
                  <c:v>0.6</c:v>
                </c:pt>
                <c:pt idx="27959">
                  <c:v>0.6</c:v>
                </c:pt>
                <c:pt idx="27960">
                  <c:v>0.6</c:v>
                </c:pt>
                <c:pt idx="27961">
                  <c:v>0.6</c:v>
                </c:pt>
                <c:pt idx="27962">
                  <c:v>0.59899999999999998</c:v>
                </c:pt>
                <c:pt idx="27963">
                  <c:v>0.59899999999999998</c:v>
                </c:pt>
                <c:pt idx="27964">
                  <c:v>0.59899999999999998</c:v>
                </c:pt>
                <c:pt idx="27965">
                  <c:v>0.59899999999999998</c:v>
                </c:pt>
                <c:pt idx="27966">
                  <c:v>0.59899999999999998</c:v>
                </c:pt>
                <c:pt idx="27967">
                  <c:v>0.59899999999999998</c:v>
                </c:pt>
                <c:pt idx="27968">
                  <c:v>0.59899999999999998</c:v>
                </c:pt>
                <c:pt idx="27969">
                  <c:v>0.59899999999999998</c:v>
                </c:pt>
                <c:pt idx="27970">
                  <c:v>0.59899999999999998</c:v>
                </c:pt>
                <c:pt idx="27971">
                  <c:v>0.59899999999999998</c:v>
                </c:pt>
                <c:pt idx="27972">
                  <c:v>0.59899999999999998</c:v>
                </c:pt>
                <c:pt idx="27973">
                  <c:v>0.59899999999999998</c:v>
                </c:pt>
                <c:pt idx="27974">
                  <c:v>0.59899999999999998</c:v>
                </c:pt>
                <c:pt idx="27975">
                  <c:v>0.59899999999999998</c:v>
                </c:pt>
                <c:pt idx="27976">
                  <c:v>0.59899999999999998</c:v>
                </c:pt>
                <c:pt idx="27977">
                  <c:v>0.59899999999999998</c:v>
                </c:pt>
                <c:pt idx="27978">
                  <c:v>0.59899999999999998</c:v>
                </c:pt>
                <c:pt idx="27979">
                  <c:v>0.59899999999999998</c:v>
                </c:pt>
                <c:pt idx="27980">
                  <c:v>0.59899999999999998</c:v>
                </c:pt>
                <c:pt idx="27981">
                  <c:v>0.59899999999999998</c:v>
                </c:pt>
                <c:pt idx="27982">
                  <c:v>0.59899999999999998</c:v>
                </c:pt>
                <c:pt idx="27983">
                  <c:v>0.59799999999999998</c:v>
                </c:pt>
                <c:pt idx="27984">
                  <c:v>0.59799999999999998</c:v>
                </c:pt>
                <c:pt idx="27985">
                  <c:v>0.59799999999999998</c:v>
                </c:pt>
                <c:pt idx="27986">
                  <c:v>0.59799999999999998</c:v>
                </c:pt>
                <c:pt idx="27987">
                  <c:v>0.59799999999999998</c:v>
                </c:pt>
                <c:pt idx="27988">
                  <c:v>0.59799999999999998</c:v>
                </c:pt>
                <c:pt idx="27989">
                  <c:v>0.59799999999999998</c:v>
                </c:pt>
                <c:pt idx="27990">
                  <c:v>0.59799999999999998</c:v>
                </c:pt>
                <c:pt idx="27991">
                  <c:v>0.59799999999999998</c:v>
                </c:pt>
                <c:pt idx="27992">
                  <c:v>0.59799999999999998</c:v>
                </c:pt>
                <c:pt idx="27993">
                  <c:v>0.59799999999999998</c:v>
                </c:pt>
                <c:pt idx="27994">
                  <c:v>0.59799999999999998</c:v>
                </c:pt>
                <c:pt idx="27995">
                  <c:v>0.59799999999999998</c:v>
                </c:pt>
                <c:pt idx="27996">
                  <c:v>0.59799999999999998</c:v>
                </c:pt>
                <c:pt idx="27997">
                  <c:v>0.59799999999999998</c:v>
                </c:pt>
                <c:pt idx="27998">
                  <c:v>0.59799999999999998</c:v>
                </c:pt>
                <c:pt idx="27999">
                  <c:v>0.59799999999999998</c:v>
                </c:pt>
                <c:pt idx="28000">
                  <c:v>0.59799999999999998</c:v>
                </c:pt>
                <c:pt idx="28001">
                  <c:v>0.59799999999999998</c:v>
                </c:pt>
                <c:pt idx="28002">
                  <c:v>0.59799999999999998</c:v>
                </c:pt>
                <c:pt idx="28003">
                  <c:v>0.59799999999999998</c:v>
                </c:pt>
                <c:pt idx="28004">
                  <c:v>0.59699999999999998</c:v>
                </c:pt>
                <c:pt idx="28005">
                  <c:v>0.59699999999999998</c:v>
                </c:pt>
                <c:pt idx="28006">
                  <c:v>0.59699999999999998</c:v>
                </c:pt>
                <c:pt idx="28007">
                  <c:v>0.59699999999999998</c:v>
                </c:pt>
                <c:pt idx="28008">
                  <c:v>0.59699999999999998</c:v>
                </c:pt>
                <c:pt idx="28009">
                  <c:v>0.59699999999999998</c:v>
                </c:pt>
                <c:pt idx="28010">
                  <c:v>0.59699999999999998</c:v>
                </c:pt>
                <c:pt idx="28011">
                  <c:v>0.59699999999999998</c:v>
                </c:pt>
                <c:pt idx="28012">
                  <c:v>0.59699999999999998</c:v>
                </c:pt>
                <c:pt idx="28013">
                  <c:v>0.59699999999999998</c:v>
                </c:pt>
                <c:pt idx="28014">
                  <c:v>0.59699999999999998</c:v>
                </c:pt>
                <c:pt idx="28015">
                  <c:v>0.59699999999999998</c:v>
                </c:pt>
                <c:pt idx="28016">
                  <c:v>0.59699999999999998</c:v>
                </c:pt>
                <c:pt idx="28017">
                  <c:v>0.59699999999999998</c:v>
                </c:pt>
                <c:pt idx="28018">
                  <c:v>0.59699999999999998</c:v>
                </c:pt>
                <c:pt idx="28019">
                  <c:v>0.59699999999999998</c:v>
                </c:pt>
                <c:pt idx="28020">
                  <c:v>0.59699999999999998</c:v>
                </c:pt>
                <c:pt idx="28021">
                  <c:v>0.59699999999999998</c:v>
                </c:pt>
                <c:pt idx="28022">
                  <c:v>0.59699999999999998</c:v>
                </c:pt>
                <c:pt idx="28023">
                  <c:v>0.59699999999999998</c:v>
                </c:pt>
                <c:pt idx="28024">
                  <c:v>0.59599999999999997</c:v>
                </c:pt>
                <c:pt idx="28025">
                  <c:v>0.59599999999999997</c:v>
                </c:pt>
                <c:pt idx="28026">
                  <c:v>0.59599999999999997</c:v>
                </c:pt>
                <c:pt idx="28027">
                  <c:v>0.59599999999999997</c:v>
                </c:pt>
                <c:pt idx="28028">
                  <c:v>0.59599999999999997</c:v>
                </c:pt>
                <c:pt idx="28029">
                  <c:v>0.59599999999999997</c:v>
                </c:pt>
                <c:pt idx="28030">
                  <c:v>0.59599999999999997</c:v>
                </c:pt>
                <c:pt idx="28031">
                  <c:v>0.59599999999999997</c:v>
                </c:pt>
                <c:pt idx="28032">
                  <c:v>0.59599999999999997</c:v>
                </c:pt>
                <c:pt idx="28033">
                  <c:v>0.59599999999999997</c:v>
                </c:pt>
                <c:pt idx="28034">
                  <c:v>0.59599999999999997</c:v>
                </c:pt>
                <c:pt idx="28035">
                  <c:v>0.59599999999999997</c:v>
                </c:pt>
                <c:pt idx="28036">
                  <c:v>0.59599999999999997</c:v>
                </c:pt>
                <c:pt idx="28037">
                  <c:v>0.59599999999999997</c:v>
                </c:pt>
                <c:pt idx="28038">
                  <c:v>0.59599999999999997</c:v>
                </c:pt>
                <c:pt idx="28039">
                  <c:v>0.59599999999999997</c:v>
                </c:pt>
                <c:pt idx="28040">
                  <c:v>0.59599999999999997</c:v>
                </c:pt>
                <c:pt idx="28041">
                  <c:v>0.59599999999999997</c:v>
                </c:pt>
                <c:pt idx="28042">
                  <c:v>0.59599999999999997</c:v>
                </c:pt>
                <c:pt idx="28043">
                  <c:v>0.59599999999999997</c:v>
                </c:pt>
                <c:pt idx="28044">
                  <c:v>0.59599999999999997</c:v>
                </c:pt>
                <c:pt idx="28045">
                  <c:v>0.59499999999999997</c:v>
                </c:pt>
                <c:pt idx="28046">
                  <c:v>0.59499999999999997</c:v>
                </c:pt>
                <c:pt idx="28047">
                  <c:v>0.59499999999999997</c:v>
                </c:pt>
                <c:pt idx="28048">
                  <c:v>0.59499999999999997</c:v>
                </c:pt>
                <c:pt idx="28049">
                  <c:v>0.59499999999999997</c:v>
                </c:pt>
                <c:pt idx="28050">
                  <c:v>0.59499999999999997</c:v>
                </c:pt>
                <c:pt idx="28051">
                  <c:v>0.59499999999999997</c:v>
                </c:pt>
                <c:pt idx="28052">
                  <c:v>0.59499999999999997</c:v>
                </c:pt>
                <c:pt idx="28053">
                  <c:v>0.59499999999999997</c:v>
                </c:pt>
                <c:pt idx="28054">
                  <c:v>0.59499999999999997</c:v>
                </c:pt>
                <c:pt idx="28055">
                  <c:v>0.59499999999999997</c:v>
                </c:pt>
                <c:pt idx="28056">
                  <c:v>0.59499999999999997</c:v>
                </c:pt>
                <c:pt idx="28057">
                  <c:v>0.59499999999999997</c:v>
                </c:pt>
                <c:pt idx="28058">
                  <c:v>0.59499999999999997</c:v>
                </c:pt>
                <c:pt idx="28059">
                  <c:v>0.59499999999999997</c:v>
                </c:pt>
                <c:pt idx="28060">
                  <c:v>0.59499999999999997</c:v>
                </c:pt>
                <c:pt idx="28061">
                  <c:v>0.59499999999999997</c:v>
                </c:pt>
                <c:pt idx="28062">
                  <c:v>0.59499999999999997</c:v>
                </c:pt>
                <c:pt idx="28063">
                  <c:v>0.59499999999999997</c:v>
                </c:pt>
                <c:pt idx="28064">
                  <c:v>0.59499999999999997</c:v>
                </c:pt>
                <c:pt idx="28065">
                  <c:v>0.59399999999999997</c:v>
                </c:pt>
                <c:pt idx="28066">
                  <c:v>0.59399999999999997</c:v>
                </c:pt>
                <c:pt idx="28067">
                  <c:v>0.59399999999999997</c:v>
                </c:pt>
                <c:pt idx="28068">
                  <c:v>0.59399999999999997</c:v>
                </c:pt>
                <c:pt idx="28069">
                  <c:v>0.59399999999999997</c:v>
                </c:pt>
                <c:pt idx="28070">
                  <c:v>0.59399999999999997</c:v>
                </c:pt>
                <c:pt idx="28071">
                  <c:v>0.59399999999999997</c:v>
                </c:pt>
                <c:pt idx="28072">
                  <c:v>0.59399999999999997</c:v>
                </c:pt>
                <c:pt idx="28073">
                  <c:v>0.59399999999999997</c:v>
                </c:pt>
                <c:pt idx="28074">
                  <c:v>0.59399999999999997</c:v>
                </c:pt>
                <c:pt idx="28075">
                  <c:v>0.59399999999999997</c:v>
                </c:pt>
                <c:pt idx="28076">
                  <c:v>0.59399999999999997</c:v>
                </c:pt>
                <c:pt idx="28077">
                  <c:v>0.59399999999999997</c:v>
                </c:pt>
                <c:pt idx="28078">
                  <c:v>0.59399999999999997</c:v>
                </c:pt>
                <c:pt idx="28079">
                  <c:v>0.59399999999999997</c:v>
                </c:pt>
                <c:pt idx="28080">
                  <c:v>0.59399999999999997</c:v>
                </c:pt>
                <c:pt idx="28081">
                  <c:v>0.59399999999999997</c:v>
                </c:pt>
                <c:pt idx="28082">
                  <c:v>0.59399999999999997</c:v>
                </c:pt>
                <c:pt idx="28083">
                  <c:v>0.59399999999999997</c:v>
                </c:pt>
                <c:pt idx="28084">
                  <c:v>0.59399999999999997</c:v>
                </c:pt>
                <c:pt idx="28085">
                  <c:v>0.59299999999999997</c:v>
                </c:pt>
                <c:pt idx="28086">
                  <c:v>0.59299999999999997</c:v>
                </c:pt>
                <c:pt idx="28087">
                  <c:v>0.59299999999999997</c:v>
                </c:pt>
                <c:pt idx="28088">
                  <c:v>0.59299999999999997</c:v>
                </c:pt>
                <c:pt idx="28089">
                  <c:v>0.59299999999999997</c:v>
                </c:pt>
                <c:pt idx="28090">
                  <c:v>0.59299999999999997</c:v>
                </c:pt>
                <c:pt idx="28091">
                  <c:v>0.59299999999999997</c:v>
                </c:pt>
                <c:pt idx="28092">
                  <c:v>0.59299999999999997</c:v>
                </c:pt>
                <c:pt idx="28093">
                  <c:v>0.59299999999999997</c:v>
                </c:pt>
                <c:pt idx="28094">
                  <c:v>0.59299999999999997</c:v>
                </c:pt>
                <c:pt idx="28095">
                  <c:v>0.59299999999999997</c:v>
                </c:pt>
                <c:pt idx="28096">
                  <c:v>0.59299999999999997</c:v>
                </c:pt>
                <c:pt idx="28097">
                  <c:v>0.59299999999999997</c:v>
                </c:pt>
                <c:pt idx="28098">
                  <c:v>0.59299999999999997</c:v>
                </c:pt>
                <c:pt idx="28099">
                  <c:v>0.59299999999999997</c:v>
                </c:pt>
                <c:pt idx="28100">
                  <c:v>0.59299999999999997</c:v>
                </c:pt>
                <c:pt idx="28101">
                  <c:v>0.59299999999999997</c:v>
                </c:pt>
                <c:pt idx="28102">
                  <c:v>0.59299999999999997</c:v>
                </c:pt>
                <c:pt idx="28103">
                  <c:v>0.59299999999999997</c:v>
                </c:pt>
                <c:pt idx="28104">
                  <c:v>0.59299999999999997</c:v>
                </c:pt>
                <c:pt idx="28105">
                  <c:v>0.59199999999999997</c:v>
                </c:pt>
                <c:pt idx="28106">
                  <c:v>0.59199999999999997</c:v>
                </c:pt>
                <c:pt idx="28107">
                  <c:v>0.59199999999999997</c:v>
                </c:pt>
                <c:pt idx="28108">
                  <c:v>0.59199999999999997</c:v>
                </c:pt>
                <c:pt idx="28109">
                  <c:v>0.59199999999999997</c:v>
                </c:pt>
                <c:pt idx="28110">
                  <c:v>0.59199999999999997</c:v>
                </c:pt>
                <c:pt idx="28111">
                  <c:v>0.59199999999999997</c:v>
                </c:pt>
                <c:pt idx="28112">
                  <c:v>0.59199999999999997</c:v>
                </c:pt>
                <c:pt idx="28113">
                  <c:v>0.59199999999999997</c:v>
                </c:pt>
                <c:pt idx="28114">
                  <c:v>0.59199999999999997</c:v>
                </c:pt>
                <c:pt idx="28115">
                  <c:v>0.59199999999999997</c:v>
                </c:pt>
                <c:pt idx="28116">
                  <c:v>0.59199999999999997</c:v>
                </c:pt>
                <c:pt idx="28117">
                  <c:v>0.59199999999999997</c:v>
                </c:pt>
                <c:pt idx="28118">
                  <c:v>0.59199999999999997</c:v>
                </c:pt>
                <c:pt idx="28119">
                  <c:v>0.59199999999999997</c:v>
                </c:pt>
                <c:pt idx="28120">
                  <c:v>0.59199999999999997</c:v>
                </c:pt>
                <c:pt idx="28121">
                  <c:v>0.59199999999999997</c:v>
                </c:pt>
                <c:pt idx="28122">
                  <c:v>0.59199999999999997</c:v>
                </c:pt>
                <c:pt idx="28123">
                  <c:v>0.59199999999999997</c:v>
                </c:pt>
                <c:pt idx="28124">
                  <c:v>0.59199999999999997</c:v>
                </c:pt>
                <c:pt idx="28125">
                  <c:v>0.59099999999999997</c:v>
                </c:pt>
                <c:pt idx="28126">
                  <c:v>0.59099999999999997</c:v>
                </c:pt>
                <c:pt idx="28127">
                  <c:v>0.59099999999999997</c:v>
                </c:pt>
                <c:pt idx="28128">
                  <c:v>0.59099999999999997</c:v>
                </c:pt>
                <c:pt idx="28129">
                  <c:v>0.59099999999999997</c:v>
                </c:pt>
                <c:pt idx="28130">
                  <c:v>0.59099999999999997</c:v>
                </c:pt>
                <c:pt idx="28131">
                  <c:v>0.59099999999999997</c:v>
                </c:pt>
                <c:pt idx="28132">
                  <c:v>0.59099999999999997</c:v>
                </c:pt>
                <c:pt idx="28133">
                  <c:v>0.59099999999999997</c:v>
                </c:pt>
                <c:pt idx="28134">
                  <c:v>0.59099999999999997</c:v>
                </c:pt>
                <c:pt idx="28135">
                  <c:v>0.59099999999999997</c:v>
                </c:pt>
                <c:pt idx="28136">
                  <c:v>0.59099999999999997</c:v>
                </c:pt>
                <c:pt idx="28137">
                  <c:v>0.59099999999999997</c:v>
                </c:pt>
                <c:pt idx="28138">
                  <c:v>0.59099999999999997</c:v>
                </c:pt>
                <c:pt idx="28139">
                  <c:v>0.59099999999999997</c:v>
                </c:pt>
                <c:pt idx="28140">
                  <c:v>0.59099999999999997</c:v>
                </c:pt>
                <c:pt idx="28141">
                  <c:v>0.59099999999999997</c:v>
                </c:pt>
                <c:pt idx="28142">
                  <c:v>0.59099999999999997</c:v>
                </c:pt>
                <c:pt idx="28143">
                  <c:v>0.59099999999999997</c:v>
                </c:pt>
                <c:pt idx="28144">
                  <c:v>0.59099999999999997</c:v>
                </c:pt>
                <c:pt idx="28145">
                  <c:v>0.59099999999999997</c:v>
                </c:pt>
                <c:pt idx="28146">
                  <c:v>0.59099999999999997</c:v>
                </c:pt>
                <c:pt idx="28147">
                  <c:v>0.59</c:v>
                </c:pt>
                <c:pt idx="28148">
                  <c:v>0.59</c:v>
                </c:pt>
                <c:pt idx="28149">
                  <c:v>0.59</c:v>
                </c:pt>
                <c:pt idx="28150">
                  <c:v>0.59</c:v>
                </c:pt>
                <c:pt idx="28151">
                  <c:v>0.59</c:v>
                </c:pt>
                <c:pt idx="28152">
                  <c:v>0.59</c:v>
                </c:pt>
                <c:pt idx="28153">
                  <c:v>0.59</c:v>
                </c:pt>
                <c:pt idx="28154">
                  <c:v>0.59</c:v>
                </c:pt>
                <c:pt idx="28155">
                  <c:v>0.59</c:v>
                </c:pt>
                <c:pt idx="28156">
                  <c:v>0.59</c:v>
                </c:pt>
                <c:pt idx="28157">
                  <c:v>0.59</c:v>
                </c:pt>
                <c:pt idx="28158">
                  <c:v>0.59</c:v>
                </c:pt>
                <c:pt idx="28159">
                  <c:v>0.59</c:v>
                </c:pt>
                <c:pt idx="28160">
                  <c:v>0.59</c:v>
                </c:pt>
                <c:pt idx="28161">
                  <c:v>0.59</c:v>
                </c:pt>
                <c:pt idx="28162">
                  <c:v>0.59</c:v>
                </c:pt>
                <c:pt idx="28163">
                  <c:v>0.59</c:v>
                </c:pt>
                <c:pt idx="28164">
                  <c:v>0.59</c:v>
                </c:pt>
                <c:pt idx="28165">
                  <c:v>0.59</c:v>
                </c:pt>
                <c:pt idx="28166">
                  <c:v>0.59</c:v>
                </c:pt>
                <c:pt idx="28167">
                  <c:v>0.58899999999999997</c:v>
                </c:pt>
                <c:pt idx="28168">
                  <c:v>0.58899999999999997</c:v>
                </c:pt>
                <c:pt idx="28169">
                  <c:v>0.58899999999999997</c:v>
                </c:pt>
                <c:pt idx="28170">
                  <c:v>0.58899999999999997</c:v>
                </c:pt>
                <c:pt idx="28171">
                  <c:v>0.58899999999999997</c:v>
                </c:pt>
                <c:pt idx="28172">
                  <c:v>0.58899999999999997</c:v>
                </c:pt>
                <c:pt idx="28173">
                  <c:v>0.58899999999999997</c:v>
                </c:pt>
                <c:pt idx="28174">
                  <c:v>0.58899999999999997</c:v>
                </c:pt>
                <c:pt idx="28175">
                  <c:v>0.58899999999999997</c:v>
                </c:pt>
                <c:pt idx="28176">
                  <c:v>0.58899999999999997</c:v>
                </c:pt>
                <c:pt idx="28177">
                  <c:v>0.58899999999999997</c:v>
                </c:pt>
                <c:pt idx="28178">
                  <c:v>0.58899999999999997</c:v>
                </c:pt>
                <c:pt idx="28179">
                  <c:v>0.58899999999999997</c:v>
                </c:pt>
                <c:pt idx="28180">
                  <c:v>0.58899999999999997</c:v>
                </c:pt>
                <c:pt idx="28181">
                  <c:v>0.58899999999999997</c:v>
                </c:pt>
                <c:pt idx="28182">
                  <c:v>0.58899999999999997</c:v>
                </c:pt>
                <c:pt idx="28183">
                  <c:v>0.58899999999999997</c:v>
                </c:pt>
                <c:pt idx="28184">
                  <c:v>0.58899999999999997</c:v>
                </c:pt>
                <c:pt idx="28185">
                  <c:v>0.58899999999999997</c:v>
                </c:pt>
                <c:pt idx="28186">
                  <c:v>0.58899999999999997</c:v>
                </c:pt>
                <c:pt idx="28187">
                  <c:v>0.58799999999999997</c:v>
                </c:pt>
                <c:pt idx="28188">
                  <c:v>0.58799999999999997</c:v>
                </c:pt>
                <c:pt idx="28189">
                  <c:v>0.58799999999999997</c:v>
                </c:pt>
                <c:pt idx="28190">
                  <c:v>0.58799999999999997</c:v>
                </c:pt>
                <c:pt idx="28191">
                  <c:v>0.58799999999999997</c:v>
                </c:pt>
                <c:pt idx="28192">
                  <c:v>0.58799999999999997</c:v>
                </c:pt>
                <c:pt idx="28193">
                  <c:v>0.58799999999999997</c:v>
                </c:pt>
                <c:pt idx="28194">
                  <c:v>0.58799999999999997</c:v>
                </c:pt>
                <c:pt idx="28195">
                  <c:v>0.58799999999999997</c:v>
                </c:pt>
                <c:pt idx="28196">
                  <c:v>0.58799999999999997</c:v>
                </c:pt>
                <c:pt idx="28197">
                  <c:v>0.58799999999999997</c:v>
                </c:pt>
                <c:pt idx="28198">
                  <c:v>0.58799999999999997</c:v>
                </c:pt>
                <c:pt idx="28199">
                  <c:v>0.58799999999999997</c:v>
                </c:pt>
                <c:pt idx="28200">
                  <c:v>0.58799999999999997</c:v>
                </c:pt>
                <c:pt idx="28201">
                  <c:v>0.58799999999999997</c:v>
                </c:pt>
                <c:pt idx="28202">
                  <c:v>0.58799999999999997</c:v>
                </c:pt>
                <c:pt idx="28203">
                  <c:v>0.58799999999999997</c:v>
                </c:pt>
                <c:pt idx="28204">
                  <c:v>0.58799999999999997</c:v>
                </c:pt>
                <c:pt idx="28205">
                  <c:v>0.58799999999999997</c:v>
                </c:pt>
                <c:pt idx="28206">
                  <c:v>0.58799999999999997</c:v>
                </c:pt>
                <c:pt idx="28207">
                  <c:v>0.58699999999999997</c:v>
                </c:pt>
                <c:pt idx="28208">
                  <c:v>0.58699999999999997</c:v>
                </c:pt>
                <c:pt idx="28209">
                  <c:v>0.58699999999999997</c:v>
                </c:pt>
                <c:pt idx="28210">
                  <c:v>0.58699999999999997</c:v>
                </c:pt>
                <c:pt idx="28211">
                  <c:v>0.58699999999999997</c:v>
                </c:pt>
                <c:pt idx="28212">
                  <c:v>0.58699999999999997</c:v>
                </c:pt>
                <c:pt idx="28213">
                  <c:v>0.58699999999999997</c:v>
                </c:pt>
                <c:pt idx="28214">
                  <c:v>0.58699999999999997</c:v>
                </c:pt>
                <c:pt idx="28215">
                  <c:v>0.58699999999999997</c:v>
                </c:pt>
                <c:pt idx="28216">
                  <c:v>0.58699999999999997</c:v>
                </c:pt>
                <c:pt idx="28217">
                  <c:v>0.58699999999999997</c:v>
                </c:pt>
                <c:pt idx="28218">
                  <c:v>0.58699999999999997</c:v>
                </c:pt>
                <c:pt idx="28219">
                  <c:v>0.58699999999999997</c:v>
                </c:pt>
                <c:pt idx="28220">
                  <c:v>0.58699999999999997</c:v>
                </c:pt>
                <c:pt idx="28221">
                  <c:v>0.58699999999999997</c:v>
                </c:pt>
                <c:pt idx="28222">
                  <c:v>0.58699999999999997</c:v>
                </c:pt>
                <c:pt idx="28223">
                  <c:v>0.58699999999999997</c:v>
                </c:pt>
                <c:pt idx="28224">
                  <c:v>0.58699999999999997</c:v>
                </c:pt>
                <c:pt idx="28225">
                  <c:v>0.58699999999999997</c:v>
                </c:pt>
                <c:pt idx="28226">
                  <c:v>0.58699999999999997</c:v>
                </c:pt>
                <c:pt idx="28227">
                  <c:v>0.58599999999999997</c:v>
                </c:pt>
                <c:pt idx="28228">
                  <c:v>0.58599999999999997</c:v>
                </c:pt>
                <c:pt idx="28229">
                  <c:v>0.58599999999999997</c:v>
                </c:pt>
                <c:pt idx="28230">
                  <c:v>0.58599999999999997</c:v>
                </c:pt>
                <c:pt idx="28231">
                  <c:v>0.58599999999999997</c:v>
                </c:pt>
                <c:pt idx="28232">
                  <c:v>0.58599999999999997</c:v>
                </c:pt>
                <c:pt idx="28233">
                  <c:v>0.58599999999999997</c:v>
                </c:pt>
                <c:pt idx="28234">
                  <c:v>0.58599999999999997</c:v>
                </c:pt>
                <c:pt idx="28235">
                  <c:v>0.58599999999999997</c:v>
                </c:pt>
                <c:pt idx="28236">
                  <c:v>0.58599999999999997</c:v>
                </c:pt>
                <c:pt idx="28237">
                  <c:v>0.58599999999999997</c:v>
                </c:pt>
                <c:pt idx="28238">
                  <c:v>0.58599999999999997</c:v>
                </c:pt>
                <c:pt idx="28239">
                  <c:v>0.58599999999999997</c:v>
                </c:pt>
                <c:pt idx="28240">
                  <c:v>0.58599999999999997</c:v>
                </c:pt>
                <c:pt idx="28241">
                  <c:v>0.58599999999999997</c:v>
                </c:pt>
                <c:pt idx="28242">
                  <c:v>0.58599999999999997</c:v>
                </c:pt>
                <c:pt idx="28243">
                  <c:v>0.58599999999999997</c:v>
                </c:pt>
                <c:pt idx="28244">
                  <c:v>0.58599999999999997</c:v>
                </c:pt>
                <c:pt idx="28245">
                  <c:v>0.58599999999999997</c:v>
                </c:pt>
                <c:pt idx="28246">
                  <c:v>0.58599999999999997</c:v>
                </c:pt>
                <c:pt idx="28247">
                  <c:v>0.58499999999999996</c:v>
                </c:pt>
                <c:pt idx="28248">
                  <c:v>0.58499999999999996</c:v>
                </c:pt>
                <c:pt idx="28249">
                  <c:v>0.58499999999999996</c:v>
                </c:pt>
                <c:pt idx="28250">
                  <c:v>0.58499999999999996</c:v>
                </c:pt>
                <c:pt idx="28251">
                  <c:v>0.58499999999999996</c:v>
                </c:pt>
                <c:pt idx="28252">
                  <c:v>0.58499999999999996</c:v>
                </c:pt>
                <c:pt idx="28253">
                  <c:v>0.58499999999999996</c:v>
                </c:pt>
                <c:pt idx="28254">
                  <c:v>0.58499999999999996</c:v>
                </c:pt>
                <c:pt idx="28255">
                  <c:v>0.58499999999999996</c:v>
                </c:pt>
                <c:pt idx="28256">
                  <c:v>0.58499999999999996</c:v>
                </c:pt>
                <c:pt idx="28257">
                  <c:v>0.58499999999999996</c:v>
                </c:pt>
                <c:pt idx="28258">
                  <c:v>0.58499999999999996</c:v>
                </c:pt>
                <c:pt idx="28259">
                  <c:v>0.58499999999999996</c:v>
                </c:pt>
                <c:pt idx="28260">
                  <c:v>0.58499999999999996</c:v>
                </c:pt>
                <c:pt idx="28261">
                  <c:v>0.58499999999999996</c:v>
                </c:pt>
                <c:pt idx="28262">
                  <c:v>0.58499999999999996</c:v>
                </c:pt>
                <c:pt idx="28263">
                  <c:v>0.58499999999999996</c:v>
                </c:pt>
                <c:pt idx="28264">
                  <c:v>0.58499999999999996</c:v>
                </c:pt>
                <c:pt idx="28265">
                  <c:v>0.58499999999999996</c:v>
                </c:pt>
                <c:pt idx="28266">
                  <c:v>0.58499999999999996</c:v>
                </c:pt>
                <c:pt idx="28267">
                  <c:v>0.58499999999999996</c:v>
                </c:pt>
                <c:pt idx="28268">
                  <c:v>0.58499999999999996</c:v>
                </c:pt>
                <c:pt idx="28269">
                  <c:v>0.58399999999999996</c:v>
                </c:pt>
                <c:pt idx="28270">
                  <c:v>0.58399999999999996</c:v>
                </c:pt>
                <c:pt idx="28271">
                  <c:v>0.58399999999999996</c:v>
                </c:pt>
                <c:pt idx="28272">
                  <c:v>0.58399999999999996</c:v>
                </c:pt>
                <c:pt idx="28273">
                  <c:v>0.58399999999999996</c:v>
                </c:pt>
                <c:pt idx="28274">
                  <c:v>0.58399999999999996</c:v>
                </c:pt>
                <c:pt idx="28275">
                  <c:v>0.58399999999999996</c:v>
                </c:pt>
                <c:pt idx="28276">
                  <c:v>0.58399999999999996</c:v>
                </c:pt>
                <c:pt idx="28277">
                  <c:v>0.58399999999999996</c:v>
                </c:pt>
                <c:pt idx="28278">
                  <c:v>0.58399999999999996</c:v>
                </c:pt>
                <c:pt idx="28279">
                  <c:v>0.58399999999999996</c:v>
                </c:pt>
                <c:pt idx="28280">
                  <c:v>0.58399999999999996</c:v>
                </c:pt>
                <c:pt idx="28281">
                  <c:v>0.58399999999999996</c:v>
                </c:pt>
                <c:pt idx="28282">
                  <c:v>0.58399999999999996</c:v>
                </c:pt>
                <c:pt idx="28283">
                  <c:v>0.58399999999999996</c:v>
                </c:pt>
                <c:pt idx="28284">
                  <c:v>0.58399999999999996</c:v>
                </c:pt>
                <c:pt idx="28285">
                  <c:v>0.58399999999999996</c:v>
                </c:pt>
                <c:pt idx="28286">
                  <c:v>0.58399999999999996</c:v>
                </c:pt>
                <c:pt idx="28287">
                  <c:v>0.58399999999999996</c:v>
                </c:pt>
                <c:pt idx="28288">
                  <c:v>0.58399999999999996</c:v>
                </c:pt>
                <c:pt idx="28289">
                  <c:v>0.58299999999999996</c:v>
                </c:pt>
                <c:pt idx="28290">
                  <c:v>0.58299999999999996</c:v>
                </c:pt>
                <c:pt idx="28291">
                  <c:v>0.58299999999999996</c:v>
                </c:pt>
                <c:pt idx="28292">
                  <c:v>0.58299999999999996</c:v>
                </c:pt>
                <c:pt idx="28293">
                  <c:v>0.58299999999999996</c:v>
                </c:pt>
                <c:pt idx="28294">
                  <c:v>0.58299999999999996</c:v>
                </c:pt>
                <c:pt idx="28295">
                  <c:v>0.58299999999999996</c:v>
                </c:pt>
                <c:pt idx="28296">
                  <c:v>0.58299999999999996</c:v>
                </c:pt>
                <c:pt idx="28297">
                  <c:v>0.58299999999999996</c:v>
                </c:pt>
                <c:pt idx="28298">
                  <c:v>0.58299999999999996</c:v>
                </c:pt>
                <c:pt idx="28299">
                  <c:v>0.58299999999999996</c:v>
                </c:pt>
                <c:pt idx="28300">
                  <c:v>0.58299999999999996</c:v>
                </c:pt>
                <c:pt idx="28301">
                  <c:v>0.58299999999999996</c:v>
                </c:pt>
                <c:pt idx="28302">
                  <c:v>0.58299999999999996</c:v>
                </c:pt>
                <c:pt idx="28303">
                  <c:v>0.58299999999999996</c:v>
                </c:pt>
                <c:pt idx="28304">
                  <c:v>0.58299999999999996</c:v>
                </c:pt>
                <c:pt idx="28305">
                  <c:v>0.58299999999999996</c:v>
                </c:pt>
                <c:pt idx="28306">
                  <c:v>0.58299999999999996</c:v>
                </c:pt>
                <c:pt idx="28307">
                  <c:v>0.58299999999999996</c:v>
                </c:pt>
                <c:pt idx="28308">
                  <c:v>0.58299999999999996</c:v>
                </c:pt>
                <c:pt idx="28309">
                  <c:v>0.58299999999999996</c:v>
                </c:pt>
                <c:pt idx="28310">
                  <c:v>0.58199999999999996</c:v>
                </c:pt>
                <c:pt idx="28311">
                  <c:v>0.58199999999999996</c:v>
                </c:pt>
                <c:pt idx="28312">
                  <c:v>0.58199999999999996</c:v>
                </c:pt>
                <c:pt idx="28313">
                  <c:v>0.58199999999999996</c:v>
                </c:pt>
                <c:pt idx="28314">
                  <c:v>0.58199999999999996</c:v>
                </c:pt>
                <c:pt idx="28315">
                  <c:v>0.58199999999999996</c:v>
                </c:pt>
                <c:pt idx="28316">
                  <c:v>0.58199999999999996</c:v>
                </c:pt>
                <c:pt idx="28317">
                  <c:v>0.58199999999999996</c:v>
                </c:pt>
                <c:pt idx="28318">
                  <c:v>0.58199999999999996</c:v>
                </c:pt>
                <c:pt idx="28319">
                  <c:v>0.58199999999999996</c:v>
                </c:pt>
                <c:pt idx="28320">
                  <c:v>0.58199999999999996</c:v>
                </c:pt>
                <c:pt idx="28321">
                  <c:v>0.58199999999999996</c:v>
                </c:pt>
                <c:pt idx="28322">
                  <c:v>0.58199999999999996</c:v>
                </c:pt>
                <c:pt idx="28323">
                  <c:v>0.58199999999999996</c:v>
                </c:pt>
                <c:pt idx="28324">
                  <c:v>0.58199999999999996</c:v>
                </c:pt>
                <c:pt idx="28325">
                  <c:v>0.58199999999999996</c:v>
                </c:pt>
                <c:pt idx="28326">
                  <c:v>0.58199999999999996</c:v>
                </c:pt>
                <c:pt idx="28327">
                  <c:v>0.58199999999999996</c:v>
                </c:pt>
                <c:pt idx="28328">
                  <c:v>0.58199999999999996</c:v>
                </c:pt>
                <c:pt idx="28329">
                  <c:v>0.58199999999999996</c:v>
                </c:pt>
                <c:pt idx="28330">
                  <c:v>0.58199999999999996</c:v>
                </c:pt>
                <c:pt idx="28331">
                  <c:v>0.58099999999999996</c:v>
                </c:pt>
                <c:pt idx="28332">
                  <c:v>0.58099999999999996</c:v>
                </c:pt>
                <c:pt idx="28333">
                  <c:v>0.58099999999999996</c:v>
                </c:pt>
                <c:pt idx="28334">
                  <c:v>0.58099999999999996</c:v>
                </c:pt>
                <c:pt idx="28335">
                  <c:v>0.58099999999999996</c:v>
                </c:pt>
                <c:pt idx="28336">
                  <c:v>0.58099999999999996</c:v>
                </c:pt>
                <c:pt idx="28337">
                  <c:v>0.58099999999999996</c:v>
                </c:pt>
                <c:pt idx="28338">
                  <c:v>0.58099999999999996</c:v>
                </c:pt>
                <c:pt idx="28339">
                  <c:v>0.58099999999999996</c:v>
                </c:pt>
                <c:pt idx="28340">
                  <c:v>0.58099999999999996</c:v>
                </c:pt>
                <c:pt idx="28341">
                  <c:v>0.58099999999999996</c:v>
                </c:pt>
                <c:pt idx="28342">
                  <c:v>0.58099999999999996</c:v>
                </c:pt>
                <c:pt idx="28343">
                  <c:v>0.58099999999999996</c:v>
                </c:pt>
                <c:pt idx="28344">
                  <c:v>0.58099999999999996</c:v>
                </c:pt>
                <c:pt idx="28345">
                  <c:v>0.58099999999999996</c:v>
                </c:pt>
                <c:pt idx="28346">
                  <c:v>0.58099999999999996</c:v>
                </c:pt>
                <c:pt idx="28347">
                  <c:v>0.58099999999999996</c:v>
                </c:pt>
                <c:pt idx="28348">
                  <c:v>0.58099999999999996</c:v>
                </c:pt>
                <c:pt idx="28349">
                  <c:v>0.58099999999999996</c:v>
                </c:pt>
                <c:pt idx="28350">
                  <c:v>0.58099999999999996</c:v>
                </c:pt>
                <c:pt idx="28351">
                  <c:v>0.57999999999999996</c:v>
                </c:pt>
                <c:pt idx="28352">
                  <c:v>0.57999999999999996</c:v>
                </c:pt>
                <c:pt idx="28353">
                  <c:v>0.57999999999999996</c:v>
                </c:pt>
                <c:pt idx="28354">
                  <c:v>0.57999999999999996</c:v>
                </c:pt>
                <c:pt idx="28355">
                  <c:v>0.57999999999999996</c:v>
                </c:pt>
                <c:pt idx="28356">
                  <c:v>0.57999999999999996</c:v>
                </c:pt>
                <c:pt idx="28357">
                  <c:v>0.57999999999999996</c:v>
                </c:pt>
                <c:pt idx="28358">
                  <c:v>0.57999999999999996</c:v>
                </c:pt>
                <c:pt idx="28359">
                  <c:v>0.57999999999999996</c:v>
                </c:pt>
                <c:pt idx="28360">
                  <c:v>0.57999999999999996</c:v>
                </c:pt>
                <c:pt idx="28361">
                  <c:v>0.57999999999999996</c:v>
                </c:pt>
                <c:pt idx="28362">
                  <c:v>0.57999999999999996</c:v>
                </c:pt>
                <c:pt idx="28363">
                  <c:v>0.57999999999999996</c:v>
                </c:pt>
                <c:pt idx="28364">
                  <c:v>0.57999999999999996</c:v>
                </c:pt>
                <c:pt idx="28365">
                  <c:v>0.57999999999999996</c:v>
                </c:pt>
                <c:pt idx="28366">
                  <c:v>0.57999999999999996</c:v>
                </c:pt>
                <c:pt idx="28367">
                  <c:v>0.57999999999999996</c:v>
                </c:pt>
                <c:pt idx="28368">
                  <c:v>0.57999999999999996</c:v>
                </c:pt>
                <c:pt idx="28369">
                  <c:v>0.57999999999999996</c:v>
                </c:pt>
                <c:pt idx="28370">
                  <c:v>0.57999999999999996</c:v>
                </c:pt>
                <c:pt idx="28371">
                  <c:v>0.57899999999999996</c:v>
                </c:pt>
                <c:pt idx="28372">
                  <c:v>0.57899999999999996</c:v>
                </c:pt>
                <c:pt idx="28373">
                  <c:v>0.57899999999999996</c:v>
                </c:pt>
                <c:pt idx="28374">
                  <c:v>0.57899999999999996</c:v>
                </c:pt>
                <c:pt idx="28375">
                  <c:v>0.57899999999999996</c:v>
                </c:pt>
                <c:pt idx="28376">
                  <c:v>0.57899999999999996</c:v>
                </c:pt>
                <c:pt idx="28377">
                  <c:v>0.57899999999999996</c:v>
                </c:pt>
                <c:pt idx="28378">
                  <c:v>0.57899999999999996</c:v>
                </c:pt>
                <c:pt idx="28379">
                  <c:v>0.57899999999999996</c:v>
                </c:pt>
                <c:pt idx="28380">
                  <c:v>0.57899999999999996</c:v>
                </c:pt>
                <c:pt idx="28381">
                  <c:v>0.57899999999999996</c:v>
                </c:pt>
                <c:pt idx="28382">
                  <c:v>0.57899999999999996</c:v>
                </c:pt>
                <c:pt idx="28383">
                  <c:v>0.57899999999999996</c:v>
                </c:pt>
                <c:pt idx="28384">
                  <c:v>0.57899999999999996</c:v>
                </c:pt>
                <c:pt idx="28385">
                  <c:v>0.57899999999999996</c:v>
                </c:pt>
                <c:pt idx="28386">
                  <c:v>0.57899999999999996</c:v>
                </c:pt>
                <c:pt idx="28387">
                  <c:v>0.57899999999999996</c:v>
                </c:pt>
                <c:pt idx="28388">
                  <c:v>0.57899999999999996</c:v>
                </c:pt>
                <c:pt idx="28389">
                  <c:v>0.57899999999999996</c:v>
                </c:pt>
                <c:pt idx="28390">
                  <c:v>0.57899999999999996</c:v>
                </c:pt>
                <c:pt idx="28391">
                  <c:v>0.57799999999999996</c:v>
                </c:pt>
                <c:pt idx="28392">
                  <c:v>0.57799999999999996</c:v>
                </c:pt>
                <c:pt idx="28393">
                  <c:v>0.57799999999999996</c:v>
                </c:pt>
                <c:pt idx="28394">
                  <c:v>0.57799999999999996</c:v>
                </c:pt>
                <c:pt idx="28395">
                  <c:v>0.57799999999999996</c:v>
                </c:pt>
                <c:pt idx="28396">
                  <c:v>0.57799999999999996</c:v>
                </c:pt>
                <c:pt idx="28397">
                  <c:v>0.57799999999999996</c:v>
                </c:pt>
                <c:pt idx="28398">
                  <c:v>0.57799999999999996</c:v>
                </c:pt>
                <c:pt idx="28399">
                  <c:v>0.57799999999999996</c:v>
                </c:pt>
                <c:pt idx="28400">
                  <c:v>0.57799999999999996</c:v>
                </c:pt>
                <c:pt idx="28401">
                  <c:v>0.57799999999999996</c:v>
                </c:pt>
                <c:pt idx="28402">
                  <c:v>0.57799999999999996</c:v>
                </c:pt>
                <c:pt idx="28403">
                  <c:v>0.57799999999999996</c:v>
                </c:pt>
                <c:pt idx="28404">
                  <c:v>0.57799999999999996</c:v>
                </c:pt>
                <c:pt idx="28405">
                  <c:v>0.57799999999999996</c:v>
                </c:pt>
                <c:pt idx="28406">
                  <c:v>0.57799999999999996</c:v>
                </c:pt>
                <c:pt idx="28407">
                  <c:v>0.57799999999999996</c:v>
                </c:pt>
                <c:pt idx="28408">
                  <c:v>0.57799999999999996</c:v>
                </c:pt>
                <c:pt idx="28409">
                  <c:v>0.57799999999999996</c:v>
                </c:pt>
                <c:pt idx="28410">
                  <c:v>0.57799999999999996</c:v>
                </c:pt>
                <c:pt idx="28411">
                  <c:v>0.57699999999999996</c:v>
                </c:pt>
                <c:pt idx="28412">
                  <c:v>0.57699999999999996</c:v>
                </c:pt>
                <c:pt idx="28413">
                  <c:v>0.57699999999999996</c:v>
                </c:pt>
                <c:pt idx="28414">
                  <c:v>0.57699999999999996</c:v>
                </c:pt>
                <c:pt idx="28415">
                  <c:v>0.57699999999999996</c:v>
                </c:pt>
                <c:pt idx="28416">
                  <c:v>0.57699999999999996</c:v>
                </c:pt>
                <c:pt idx="28417">
                  <c:v>0.57699999999999996</c:v>
                </c:pt>
                <c:pt idx="28418">
                  <c:v>0.57699999999999996</c:v>
                </c:pt>
                <c:pt idx="28419">
                  <c:v>0.57699999999999996</c:v>
                </c:pt>
                <c:pt idx="28420">
                  <c:v>0.57699999999999996</c:v>
                </c:pt>
                <c:pt idx="28421">
                  <c:v>0.57699999999999996</c:v>
                </c:pt>
                <c:pt idx="28422">
                  <c:v>0.57699999999999996</c:v>
                </c:pt>
                <c:pt idx="28423">
                  <c:v>0.57699999999999996</c:v>
                </c:pt>
                <c:pt idx="28424">
                  <c:v>0.57699999999999996</c:v>
                </c:pt>
                <c:pt idx="28425">
                  <c:v>0.57699999999999996</c:v>
                </c:pt>
                <c:pt idx="28426">
                  <c:v>0.57699999999999996</c:v>
                </c:pt>
                <c:pt idx="28427">
                  <c:v>0.57699999999999996</c:v>
                </c:pt>
                <c:pt idx="28428">
                  <c:v>0.57699999999999996</c:v>
                </c:pt>
                <c:pt idx="28429">
                  <c:v>0.57699999999999996</c:v>
                </c:pt>
                <c:pt idx="28430">
                  <c:v>0.57699999999999996</c:v>
                </c:pt>
                <c:pt idx="28431">
                  <c:v>0.57699999999999996</c:v>
                </c:pt>
                <c:pt idx="28432">
                  <c:v>0.57599999999999996</c:v>
                </c:pt>
                <c:pt idx="28433">
                  <c:v>0.57599999999999996</c:v>
                </c:pt>
                <c:pt idx="28434">
                  <c:v>0.57599999999999996</c:v>
                </c:pt>
                <c:pt idx="28435">
                  <c:v>0.57599999999999996</c:v>
                </c:pt>
                <c:pt idx="28436">
                  <c:v>0.57599999999999996</c:v>
                </c:pt>
                <c:pt idx="28437">
                  <c:v>0.57599999999999996</c:v>
                </c:pt>
                <c:pt idx="28438">
                  <c:v>0.57599999999999996</c:v>
                </c:pt>
                <c:pt idx="28439">
                  <c:v>0.57599999999999996</c:v>
                </c:pt>
                <c:pt idx="28440">
                  <c:v>0.57599999999999996</c:v>
                </c:pt>
                <c:pt idx="28441">
                  <c:v>0.57599999999999996</c:v>
                </c:pt>
                <c:pt idx="28442">
                  <c:v>0.57599999999999996</c:v>
                </c:pt>
                <c:pt idx="28443">
                  <c:v>0.57599999999999996</c:v>
                </c:pt>
                <c:pt idx="28444">
                  <c:v>0.57599999999999996</c:v>
                </c:pt>
                <c:pt idx="28445">
                  <c:v>0.57599999999999996</c:v>
                </c:pt>
                <c:pt idx="28446">
                  <c:v>0.57599999999999996</c:v>
                </c:pt>
                <c:pt idx="28447">
                  <c:v>0.57599999999999996</c:v>
                </c:pt>
                <c:pt idx="28448">
                  <c:v>0.57599999999999996</c:v>
                </c:pt>
                <c:pt idx="28449">
                  <c:v>0.57599999999999996</c:v>
                </c:pt>
                <c:pt idx="28450">
                  <c:v>0.57599999999999996</c:v>
                </c:pt>
                <c:pt idx="28451">
                  <c:v>0.57599999999999996</c:v>
                </c:pt>
                <c:pt idx="28452">
                  <c:v>0.57499999999999996</c:v>
                </c:pt>
                <c:pt idx="28453">
                  <c:v>0.57499999999999996</c:v>
                </c:pt>
                <c:pt idx="28454">
                  <c:v>0.57499999999999996</c:v>
                </c:pt>
                <c:pt idx="28455">
                  <c:v>0.57499999999999996</c:v>
                </c:pt>
                <c:pt idx="28456">
                  <c:v>0.57499999999999996</c:v>
                </c:pt>
                <c:pt idx="28457">
                  <c:v>0.57499999999999996</c:v>
                </c:pt>
                <c:pt idx="28458">
                  <c:v>0.57499999999999996</c:v>
                </c:pt>
                <c:pt idx="28459">
                  <c:v>0.57499999999999996</c:v>
                </c:pt>
                <c:pt idx="28460">
                  <c:v>0.57499999999999996</c:v>
                </c:pt>
                <c:pt idx="28461">
                  <c:v>0.57499999999999996</c:v>
                </c:pt>
                <c:pt idx="28462">
                  <c:v>0.57499999999999996</c:v>
                </c:pt>
                <c:pt idx="28463">
                  <c:v>0.57499999999999996</c:v>
                </c:pt>
                <c:pt idx="28464">
                  <c:v>0.57499999999999996</c:v>
                </c:pt>
                <c:pt idx="28465">
                  <c:v>0.57499999999999996</c:v>
                </c:pt>
                <c:pt idx="28466">
                  <c:v>0.57499999999999996</c:v>
                </c:pt>
                <c:pt idx="28467">
                  <c:v>0.57499999999999996</c:v>
                </c:pt>
                <c:pt idx="28468">
                  <c:v>0.57499999999999996</c:v>
                </c:pt>
                <c:pt idx="28469">
                  <c:v>0.57499999999999996</c:v>
                </c:pt>
                <c:pt idx="28470">
                  <c:v>0.57499999999999996</c:v>
                </c:pt>
                <c:pt idx="28471">
                  <c:v>0.57499999999999996</c:v>
                </c:pt>
                <c:pt idx="28472">
                  <c:v>0.57399999999999995</c:v>
                </c:pt>
                <c:pt idx="28473">
                  <c:v>0.57399999999999995</c:v>
                </c:pt>
                <c:pt idx="28474">
                  <c:v>0.57399999999999995</c:v>
                </c:pt>
                <c:pt idx="28475">
                  <c:v>0.57399999999999995</c:v>
                </c:pt>
                <c:pt idx="28476">
                  <c:v>0.57399999999999995</c:v>
                </c:pt>
                <c:pt idx="28477">
                  <c:v>0.57399999999999995</c:v>
                </c:pt>
                <c:pt idx="28478">
                  <c:v>0.57399999999999995</c:v>
                </c:pt>
                <c:pt idx="28479">
                  <c:v>0.57399999999999995</c:v>
                </c:pt>
                <c:pt idx="28480">
                  <c:v>0.57399999999999995</c:v>
                </c:pt>
                <c:pt idx="28481">
                  <c:v>0.57399999999999995</c:v>
                </c:pt>
                <c:pt idx="28482">
                  <c:v>0.57399999999999995</c:v>
                </c:pt>
                <c:pt idx="28483">
                  <c:v>0.57399999999999995</c:v>
                </c:pt>
                <c:pt idx="28484">
                  <c:v>0.57399999999999995</c:v>
                </c:pt>
                <c:pt idx="28485">
                  <c:v>0.57399999999999995</c:v>
                </c:pt>
                <c:pt idx="28486">
                  <c:v>0.57399999999999995</c:v>
                </c:pt>
                <c:pt idx="28487">
                  <c:v>0.57399999999999995</c:v>
                </c:pt>
                <c:pt idx="28488">
                  <c:v>0.57399999999999995</c:v>
                </c:pt>
                <c:pt idx="28489">
                  <c:v>0.57399999999999995</c:v>
                </c:pt>
                <c:pt idx="28490">
                  <c:v>0.57399999999999995</c:v>
                </c:pt>
                <c:pt idx="28491">
                  <c:v>0.57399999999999995</c:v>
                </c:pt>
                <c:pt idx="28492">
                  <c:v>0.57299999999999995</c:v>
                </c:pt>
                <c:pt idx="28493">
                  <c:v>0.57299999999999995</c:v>
                </c:pt>
                <c:pt idx="28494">
                  <c:v>0.57299999999999995</c:v>
                </c:pt>
                <c:pt idx="28495">
                  <c:v>0.57299999999999995</c:v>
                </c:pt>
                <c:pt idx="28496">
                  <c:v>0.57299999999999995</c:v>
                </c:pt>
                <c:pt idx="28497">
                  <c:v>0.57299999999999995</c:v>
                </c:pt>
                <c:pt idx="28498">
                  <c:v>0.57299999999999995</c:v>
                </c:pt>
                <c:pt idx="28499">
                  <c:v>0.57299999999999995</c:v>
                </c:pt>
                <c:pt idx="28500">
                  <c:v>0.57299999999999995</c:v>
                </c:pt>
                <c:pt idx="28501">
                  <c:v>0.57299999999999995</c:v>
                </c:pt>
                <c:pt idx="28502">
                  <c:v>0.57299999999999995</c:v>
                </c:pt>
                <c:pt idx="28503">
                  <c:v>0.57299999999999995</c:v>
                </c:pt>
                <c:pt idx="28504">
                  <c:v>0.57299999999999995</c:v>
                </c:pt>
                <c:pt idx="28505">
                  <c:v>0.57299999999999995</c:v>
                </c:pt>
                <c:pt idx="28506">
                  <c:v>0.57299999999999995</c:v>
                </c:pt>
                <c:pt idx="28507">
                  <c:v>0.57299999999999995</c:v>
                </c:pt>
                <c:pt idx="28508">
                  <c:v>0.57299999999999995</c:v>
                </c:pt>
                <c:pt idx="28509">
                  <c:v>0.57299999999999995</c:v>
                </c:pt>
                <c:pt idx="28510">
                  <c:v>0.57299999999999995</c:v>
                </c:pt>
                <c:pt idx="28511">
                  <c:v>0.57299999999999995</c:v>
                </c:pt>
                <c:pt idx="28512">
                  <c:v>0.57199999999999995</c:v>
                </c:pt>
                <c:pt idx="28513">
                  <c:v>0.57199999999999995</c:v>
                </c:pt>
                <c:pt idx="28514">
                  <c:v>0.57199999999999995</c:v>
                </c:pt>
                <c:pt idx="28515">
                  <c:v>0.57199999999999995</c:v>
                </c:pt>
                <c:pt idx="28516">
                  <c:v>0.57199999999999995</c:v>
                </c:pt>
                <c:pt idx="28517">
                  <c:v>0.57199999999999995</c:v>
                </c:pt>
                <c:pt idx="28518">
                  <c:v>0.57199999999999995</c:v>
                </c:pt>
                <c:pt idx="28519">
                  <c:v>0.57199999999999995</c:v>
                </c:pt>
                <c:pt idx="28520">
                  <c:v>0.57199999999999995</c:v>
                </c:pt>
                <c:pt idx="28521">
                  <c:v>0.57199999999999995</c:v>
                </c:pt>
                <c:pt idx="28522">
                  <c:v>0.57199999999999995</c:v>
                </c:pt>
                <c:pt idx="28523">
                  <c:v>0.57199999999999995</c:v>
                </c:pt>
                <c:pt idx="28524">
                  <c:v>0.57199999999999995</c:v>
                </c:pt>
                <c:pt idx="28525">
                  <c:v>0.57199999999999995</c:v>
                </c:pt>
                <c:pt idx="28526">
                  <c:v>0.57199999999999995</c:v>
                </c:pt>
                <c:pt idx="28527">
                  <c:v>0.57199999999999995</c:v>
                </c:pt>
                <c:pt idx="28528">
                  <c:v>0.57199999999999995</c:v>
                </c:pt>
                <c:pt idx="28529">
                  <c:v>0.57199999999999995</c:v>
                </c:pt>
                <c:pt idx="28530">
                  <c:v>0.57199999999999995</c:v>
                </c:pt>
                <c:pt idx="28531">
                  <c:v>0.57199999999999995</c:v>
                </c:pt>
                <c:pt idx="28532">
                  <c:v>0.57099999999999995</c:v>
                </c:pt>
                <c:pt idx="28533">
                  <c:v>0.57099999999999995</c:v>
                </c:pt>
                <c:pt idx="28534">
                  <c:v>0.57099999999999995</c:v>
                </c:pt>
                <c:pt idx="28535">
                  <c:v>0.57099999999999995</c:v>
                </c:pt>
                <c:pt idx="28536">
                  <c:v>0.57099999999999995</c:v>
                </c:pt>
                <c:pt idx="28537">
                  <c:v>0.57099999999999995</c:v>
                </c:pt>
                <c:pt idx="28538">
                  <c:v>0.57099999999999995</c:v>
                </c:pt>
                <c:pt idx="28539">
                  <c:v>0.57099999999999995</c:v>
                </c:pt>
                <c:pt idx="28540">
                  <c:v>0.57099999999999995</c:v>
                </c:pt>
                <c:pt idx="28541">
                  <c:v>0.57099999999999995</c:v>
                </c:pt>
                <c:pt idx="28542">
                  <c:v>0.57099999999999995</c:v>
                </c:pt>
                <c:pt idx="28543">
                  <c:v>0.57099999999999995</c:v>
                </c:pt>
                <c:pt idx="28544">
                  <c:v>0.57099999999999995</c:v>
                </c:pt>
                <c:pt idx="28545">
                  <c:v>0.57099999999999995</c:v>
                </c:pt>
                <c:pt idx="28546">
                  <c:v>0.57099999999999995</c:v>
                </c:pt>
                <c:pt idx="28547">
                  <c:v>0.57099999999999995</c:v>
                </c:pt>
                <c:pt idx="28548">
                  <c:v>0.57099999999999995</c:v>
                </c:pt>
                <c:pt idx="28549">
                  <c:v>0.57099999999999995</c:v>
                </c:pt>
                <c:pt idx="28550">
                  <c:v>0.57099999999999995</c:v>
                </c:pt>
                <c:pt idx="28551">
                  <c:v>0.57099999999999995</c:v>
                </c:pt>
                <c:pt idx="28552">
                  <c:v>0.56999999999999995</c:v>
                </c:pt>
                <c:pt idx="28553">
                  <c:v>0.56999999999999995</c:v>
                </c:pt>
                <c:pt idx="28554">
                  <c:v>0.56999999999999995</c:v>
                </c:pt>
                <c:pt idx="28555">
                  <c:v>0.56999999999999995</c:v>
                </c:pt>
                <c:pt idx="28556">
                  <c:v>0.56999999999999995</c:v>
                </c:pt>
                <c:pt idx="28557">
                  <c:v>0.56999999999999995</c:v>
                </c:pt>
                <c:pt idx="28558">
                  <c:v>0.56999999999999995</c:v>
                </c:pt>
                <c:pt idx="28559">
                  <c:v>0.56999999999999995</c:v>
                </c:pt>
                <c:pt idx="28560">
                  <c:v>0.56999999999999995</c:v>
                </c:pt>
                <c:pt idx="28561">
                  <c:v>0.56999999999999995</c:v>
                </c:pt>
                <c:pt idx="28562">
                  <c:v>0.56999999999999995</c:v>
                </c:pt>
                <c:pt idx="28563">
                  <c:v>0.56999999999999995</c:v>
                </c:pt>
                <c:pt idx="28564">
                  <c:v>0.56999999999999995</c:v>
                </c:pt>
                <c:pt idx="28565">
                  <c:v>0.56999999999999995</c:v>
                </c:pt>
                <c:pt idx="28566">
                  <c:v>0.56999999999999995</c:v>
                </c:pt>
                <c:pt idx="28567">
                  <c:v>0.56999999999999995</c:v>
                </c:pt>
                <c:pt idx="28568">
                  <c:v>0.56999999999999995</c:v>
                </c:pt>
                <c:pt idx="28569">
                  <c:v>0.56999999999999995</c:v>
                </c:pt>
                <c:pt idx="28570">
                  <c:v>0.56999999999999995</c:v>
                </c:pt>
                <c:pt idx="28571">
                  <c:v>0.56999999999999995</c:v>
                </c:pt>
                <c:pt idx="28572">
                  <c:v>0.56899999999999995</c:v>
                </c:pt>
                <c:pt idx="28573">
                  <c:v>0.56899999999999995</c:v>
                </c:pt>
                <c:pt idx="28574">
                  <c:v>0.56899999999999995</c:v>
                </c:pt>
                <c:pt idx="28575">
                  <c:v>0.56899999999999995</c:v>
                </c:pt>
                <c:pt idx="28576">
                  <c:v>0.56899999999999995</c:v>
                </c:pt>
                <c:pt idx="28577">
                  <c:v>0.56899999999999995</c:v>
                </c:pt>
                <c:pt idx="28578">
                  <c:v>0.56899999999999995</c:v>
                </c:pt>
                <c:pt idx="28579">
                  <c:v>0.56899999999999995</c:v>
                </c:pt>
                <c:pt idx="28580">
                  <c:v>0.56899999999999995</c:v>
                </c:pt>
                <c:pt idx="28581">
                  <c:v>0.56899999999999995</c:v>
                </c:pt>
                <c:pt idx="28582">
                  <c:v>0.56899999999999995</c:v>
                </c:pt>
                <c:pt idx="28583">
                  <c:v>0.56899999999999995</c:v>
                </c:pt>
                <c:pt idx="28584">
                  <c:v>0.56899999999999995</c:v>
                </c:pt>
                <c:pt idx="28585">
                  <c:v>0.56899999999999995</c:v>
                </c:pt>
                <c:pt idx="28586">
                  <c:v>0.56899999999999995</c:v>
                </c:pt>
                <c:pt idx="28587">
                  <c:v>0.56899999999999995</c:v>
                </c:pt>
                <c:pt idx="28588">
                  <c:v>0.56899999999999995</c:v>
                </c:pt>
                <c:pt idx="28589">
                  <c:v>0.56899999999999995</c:v>
                </c:pt>
                <c:pt idx="28590">
                  <c:v>0.56899999999999995</c:v>
                </c:pt>
                <c:pt idx="28591">
                  <c:v>0.56899999999999995</c:v>
                </c:pt>
                <c:pt idx="28592">
                  <c:v>0.56799999999999995</c:v>
                </c:pt>
                <c:pt idx="28593">
                  <c:v>0.56799999999999995</c:v>
                </c:pt>
                <c:pt idx="28594">
                  <c:v>0.56799999999999995</c:v>
                </c:pt>
                <c:pt idx="28595">
                  <c:v>0.56799999999999995</c:v>
                </c:pt>
                <c:pt idx="28596">
                  <c:v>0.56799999999999995</c:v>
                </c:pt>
                <c:pt idx="28597">
                  <c:v>0.56799999999999995</c:v>
                </c:pt>
                <c:pt idx="28598">
                  <c:v>0.56799999999999995</c:v>
                </c:pt>
                <c:pt idx="28599">
                  <c:v>0.56799999999999995</c:v>
                </c:pt>
                <c:pt idx="28600">
                  <c:v>0.56799999999999995</c:v>
                </c:pt>
                <c:pt idx="28601">
                  <c:v>0.56799999999999995</c:v>
                </c:pt>
                <c:pt idx="28602">
                  <c:v>0.56799999999999995</c:v>
                </c:pt>
                <c:pt idx="28603">
                  <c:v>0.56799999999999995</c:v>
                </c:pt>
                <c:pt idx="28604">
                  <c:v>0.56799999999999995</c:v>
                </c:pt>
                <c:pt idx="28605">
                  <c:v>0.56799999999999995</c:v>
                </c:pt>
                <c:pt idx="28606">
                  <c:v>0.56799999999999995</c:v>
                </c:pt>
                <c:pt idx="28607">
                  <c:v>0.56799999999999995</c:v>
                </c:pt>
                <c:pt idx="28608">
                  <c:v>0.56799999999999995</c:v>
                </c:pt>
                <c:pt idx="28609">
                  <c:v>0.56799999999999995</c:v>
                </c:pt>
                <c:pt idx="28610">
                  <c:v>0.56799999999999995</c:v>
                </c:pt>
                <c:pt idx="28611">
                  <c:v>0.56799999999999995</c:v>
                </c:pt>
                <c:pt idx="28612">
                  <c:v>0.56699999999999995</c:v>
                </c:pt>
                <c:pt idx="28613">
                  <c:v>0.56699999999999995</c:v>
                </c:pt>
                <c:pt idx="28614">
                  <c:v>0.56699999999999995</c:v>
                </c:pt>
                <c:pt idx="28615">
                  <c:v>0.56699999999999995</c:v>
                </c:pt>
                <c:pt idx="28616">
                  <c:v>0.56699999999999995</c:v>
                </c:pt>
                <c:pt idx="28617">
                  <c:v>0.56699999999999995</c:v>
                </c:pt>
                <c:pt idx="28618">
                  <c:v>0.56699999999999995</c:v>
                </c:pt>
                <c:pt idx="28619">
                  <c:v>0.56699999999999995</c:v>
                </c:pt>
                <c:pt idx="28620">
                  <c:v>0.56699999999999995</c:v>
                </c:pt>
                <c:pt idx="28621">
                  <c:v>0.56699999999999995</c:v>
                </c:pt>
                <c:pt idx="28622">
                  <c:v>0.56699999999999995</c:v>
                </c:pt>
                <c:pt idx="28623">
                  <c:v>0.56699999999999995</c:v>
                </c:pt>
                <c:pt idx="28624">
                  <c:v>0.56699999999999995</c:v>
                </c:pt>
                <c:pt idx="28625">
                  <c:v>0.56699999999999995</c:v>
                </c:pt>
                <c:pt idx="28626">
                  <c:v>0.56699999999999995</c:v>
                </c:pt>
                <c:pt idx="28627">
                  <c:v>0.56699999999999995</c:v>
                </c:pt>
                <c:pt idx="28628">
                  <c:v>0.56699999999999995</c:v>
                </c:pt>
                <c:pt idx="28629">
                  <c:v>0.56699999999999995</c:v>
                </c:pt>
                <c:pt idx="28630">
                  <c:v>0.56699999999999995</c:v>
                </c:pt>
                <c:pt idx="28631">
                  <c:v>0.56699999999999995</c:v>
                </c:pt>
                <c:pt idx="28632">
                  <c:v>0.56599999999999995</c:v>
                </c:pt>
                <c:pt idx="28633">
                  <c:v>0.56599999999999995</c:v>
                </c:pt>
                <c:pt idx="28634">
                  <c:v>0.56599999999999995</c:v>
                </c:pt>
                <c:pt idx="28635">
                  <c:v>0.56599999999999995</c:v>
                </c:pt>
                <c:pt idx="28636">
                  <c:v>0.56599999999999995</c:v>
                </c:pt>
                <c:pt idx="28637">
                  <c:v>0.56599999999999995</c:v>
                </c:pt>
                <c:pt idx="28638">
                  <c:v>0.56599999999999995</c:v>
                </c:pt>
                <c:pt idx="28639">
                  <c:v>0.56599999999999995</c:v>
                </c:pt>
                <c:pt idx="28640">
                  <c:v>0.56599999999999995</c:v>
                </c:pt>
                <c:pt idx="28641">
                  <c:v>0.56599999999999995</c:v>
                </c:pt>
                <c:pt idx="28642">
                  <c:v>0.56599999999999995</c:v>
                </c:pt>
                <c:pt idx="28643">
                  <c:v>0.56599999999999995</c:v>
                </c:pt>
                <c:pt idx="28644">
                  <c:v>0.56599999999999995</c:v>
                </c:pt>
                <c:pt idx="28645">
                  <c:v>0.56599999999999995</c:v>
                </c:pt>
                <c:pt idx="28646">
                  <c:v>0.56599999999999995</c:v>
                </c:pt>
                <c:pt idx="28647">
                  <c:v>0.56599999999999995</c:v>
                </c:pt>
                <c:pt idx="28648">
                  <c:v>0.56599999999999995</c:v>
                </c:pt>
                <c:pt idx="28649">
                  <c:v>0.56599999999999995</c:v>
                </c:pt>
                <c:pt idx="28650">
                  <c:v>0.56599999999999995</c:v>
                </c:pt>
                <c:pt idx="28651">
                  <c:v>0.56599999999999995</c:v>
                </c:pt>
                <c:pt idx="28652">
                  <c:v>0.56499999999999995</c:v>
                </c:pt>
                <c:pt idx="28653">
                  <c:v>0.56499999999999995</c:v>
                </c:pt>
                <c:pt idx="28654">
                  <c:v>0.56499999999999995</c:v>
                </c:pt>
                <c:pt idx="28655">
                  <c:v>0.56499999999999995</c:v>
                </c:pt>
                <c:pt idx="28656">
                  <c:v>0.56499999999999995</c:v>
                </c:pt>
                <c:pt idx="28657">
                  <c:v>0.56499999999999995</c:v>
                </c:pt>
                <c:pt idx="28658">
                  <c:v>0.56499999999999995</c:v>
                </c:pt>
                <c:pt idx="28659">
                  <c:v>0.56499999999999995</c:v>
                </c:pt>
                <c:pt idx="28660">
                  <c:v>0.56499999999999995</c:v>
                </c:pt>
                <c:pt idx="28661">
                  <c:v>0.56499999999999995</c:v>
                </c:pt>
                <c:pt idx="28662">
                  <c:v>0.56499999999999995</c:v>
                </c:pt>
                <c:pt idx="28663">
                  <c:v>0.56499999999999995</c:v>
                </c:pt>
                <c:pt idx="28664">
                  <c:v>0.56499999999999995</c:v>
                </c:pt>
                <c:pt idx="28665">
                  <c:v>0.56499999999999995</c:v>
                </c:pt>
                <c:pt idx="28666">
                  <c:v>0.56499999999999995</c:v>
                </c:pt>
                <c:pt idx="28667">
                  <c:v>0.56499999999999995</c:v>
                </c:pt>
                <c:pt idx="28668">
                  <c:v>0.56499999999999995</c:v>
                </c:pt>
                <c:pt idx="28669">
                  <c:v>0.56499999999999995</c:v>
                </c:pt>
                <c:pt idx="28670">
                  <c:v>0.56499999999999995</c:v>
                </c:pt>
                <c:pt idx="28671">
                  <c:v>0.56499999999999995</c:v>
                </c:pt>
                <c:pt idx="28672">
                  <c:v>0.56399999999999995</c:v>
                </c:pt>
                <c:pt idx="28673">
                  <c:v>0.56399999999999995</c:v>
                </c:pt>
                <c:pt idx="28674">
                  <c:v>0.56399999999999995</c:v>
                </c:pt>
                <c:pt idx="28675">
                  <c:v>0.56399999999999995</c:v>
                </c:pt>
                <c:pt idx="28676">
                  <c:v>0.56399999999999995</c:v>
                </c:pt>
                <c:pt idx="28677">
                  <c:v>0.56399999999999995</c:v>
                </c:pt>
                <c:pt idx="28678">
                  <c:v>0.56399999999999995</c:v>
                </c:pt>
                <c:pt idx="28679">
                  <c:v>0.56399999999999995</c:v>
                </c:pt>
                <c:pt idx="28680">
                  <c:v>0.56399999999999995</c:v>
                </c:pt>
                <c:pt idx="28681">
                  <c:v>0.56399999999999995</c:v>
                </c:pt>
                <c:pt idx="28682">
                  <c:v>0.56399999999999995</c:v>
                </c:pt>
                <c:pt idx="28683">
                  <c:v>0.56399999999999995</c:v>
                </c:pt>
                <c:pt idx="28684">
                  <c:v>0.56399999999999995</c:v>
                </c:pt>
                <c:pt idx="28685">
                  <c:v>0.56399999999999995</c:v>
                </c:pt>
                <c:pt idx="28686">
                  <c:v>0.56399999999999995</c:v>
                </c:pt>
                <c:pt idx="28687">
                  <c:v>0.56399999999999995</c:v>
                </c:pt>
                <c:pt idx="28688">
                  <c:v>0.56399999999999995</c:v>
                </c:pt>
                <c:pt idx="28689">
                  <c:v>0.56399999999999995</c:v>
                </c:pt>
                <c:pt idx="28690">
                  <c:v>0.56399999999999995</c:v>
                </c:pt>
                <c:pt idx="28691">
                  <c:v>0.56399999999999995</c:v>
                </c:pt>
                <c:pt idx="28692">
                  <c:v>0.56399999999999995</c:v>
                </c:pt>
                <c:pt idx="28693">
                  <c:v>0.56399999999999995</c:v>
                </c:pt>
                <c:pt idx="28694">
                  <c:v>0.56299999999999994</c:v>
                </c:pt>
                <c:pt idx="28695">
                  <c:v>0.56299999999999994</c:v>
                </c:pt>
                <c:pt idx="28696">
                  <c:v>0.56299999999999994</c:v>
                </c:pt>
                <c:pt idx="28697">
                  <c:v>0.56299999999999994</c:v>
                </c:pt>
                <c:pt idx="28698">
                  <c:v>0.56299999999999994</c:v>
                </c:pt>
                <c:pt idx="28699">
                  <c:v>0.56299999999999994</c:v>
                </c:pt>
                <c:pt idx="28700">
                  <c:v>0.56299999999999994</c:v>
                </c:pt>
                <c:pt idx="28701">
                  <c:v>0.56299999999999994</c:v>
                </c:pt>
                <c:pt idx="28702">
                  <c:v>0.56299999999999994</c:v>
                </c:pt>
                <c:pt idx="28703">
                  <c:v>0.56299999999999994</c:v>
                </c:pt>
                <c:pt idx="28704">
                  <c:v>0.56299999999999994</c:v>
                </c:pt>
                <c:pt idx="28705">
                  <c:v>0.56299999999999994</c:v>
                </c:pt>
                <c:pt idx="28706">
                  <c:v>0.56299999999999994</c:v>
                </c:pt>
                <c:pt idx="28707">
                  <c:v>0.56299999999999994</c:v>
                </c:pt>
                <c:pt idx="28708">
                  <c:v>0.56299999999999994</c:v>
                </c:pt>
                <c:pt idx="28709">
                  <c:v>0.56299999999999994</c:v>
                </c:pt>
                <c:pt idx="28710">
                  <c:v>0.56299999999999994</c:v>
                </c:pt>
                <c:pt idx="28711">
                  <c:v>0.56299999999999994</c:v>
                </c:pt>
                <c:pt idx="28712">
                  <c:v>0.56299999999999994</c:v>
                </c:pt>
                <c:pt idx="28713">
                  <c:v>0.56299999999999994</c:v>
                </c:pt>
                <c:pt idx="28714">
                  <c:v>0.56299999999999994</c:v>
                </c:pt>
                <c:pt idx="28715">
                  <c:v>0.56200000000000006</c:v>
                </c:pt>
                <c:pt idx="28716">
                  <c:v>0.56200000000000006</c:v>
                </c:pt>
                <c:pt idx="28717">
                  <c:v>0.56200000000000006</c:v>
                </c:pt>
                <c:pt idx="28718">
                  <c:v>0.56200000000000006</c:v>
                </c:pt>
                <c:pt idx="28719">
                  <c:v>0.56200000000000006</c:v>
                </c:pt>
                <c:pt idx="28720">
                  <c:v>0.56200000000000006</c:v>
                </c:pt>
                <c:pt idx="28721">
                  <c:v>0.56200000000000006</c:v>
                </c:pt>
                <c:pt idx="28722">
                  <c:v>0.56200000000000006</c:v>
                </c:pt>
                <c:pt idx="28723">
                  <c:v>0.56200000000000006</c:v>
                </c:pt>
                <c:pt idx="28724">
                  <c:v>0.56200000000000006</c:v>
                </c:pt>
                <c:pt idx="28725">
                  <c:v>0.56200000000000006</c:v>
                </c:pt>
                <c:pt idx="28726">
                  <c:v>0.56200000000000006</c:v>
                </c:pt>
                <c:pt idx="28727">
                  <c:v>0.56200000000000006</c:v>
                </c:pt>
                <c:pt idx="28728">
                  <c:v>0.56200000000000006</c:v>
                </c:pt>
                <c:pt idx="28729">
                  <c:v>0.56200000000000006</c:v>
                </c:pt>
                <c:pt idx="28730">
                  <c:v>0.56200000000000006</c:v>
                </c:pt>
                <c:pt idx="28731">
                  <c:v>0.56200000000000006</c:v>
                </c:pt>
                <c:pt idx="28732">
                  <c:v>0.56200000000000006</c:v>
                </c:pt>
                <c:pt idx="28733">
                  <c:v>0.56200000000000006</c:v>
                </c:pt>
                <c:pt idx="28734">
                  <c:v>0.56200000000000006</c:v>
                </c:pt>
                <c:pt idx="28735">
                  <c:v>0.56200000000000006</c:v>
                </c:pt>
                <c:pt idx="28736">
                  <c:v>0.56100000000000005</c:v>
                </c:pt>
                <c:pt idx="28737">
                  <c:v>0.56100000000000005</c:v>
                </c:pt>
                <c:pt idx="28738">
                  <c:v>0.56100000000000005</c:v>
                </c:pt>
                <c:pt idx="28739">
                  <c:v>0.56100000000000005</c:v>
                </c:pt>
                <c:pt idx="28740">
                  <c:v>0.56100000000000005</c:v>
                </c:pt>
                <c:pt idx="28741">
                  <c:v>0.56100000000000005</c:v>
                </c:pt>
                <c:pt idx="28742">
                  <c:v>0.56100000000000005</c:v>
                </c:pt>
                <c:pt idx="28743">
                  <c:v>0.56100000000000005</c:v>
                </c:pt>
                <c:pt idx="28744">
                  <c:v>0.56100000000000005</c:v>
                </c:pt>
                <c:pt idx="28745">
                  <c:v>0.56100000000000005</c:v>
                </c:pt>
                <c:pt idx="28746">
                  <c:v>0.56100000000000005</c:v>
                </c:pt>
                <c:pt idx="28747">
                  <c:v>0.56100000000000005</c:v>
                </c:pt>
                <c:pt idx="28748">
                  <c:v>0.56100000000000005</c:v>
                </c:pt>
                <c:pt idx="28749">
                  <c:v>0.56100000000000005</c:v>
                </c:pt>
                <c:pt idx="28750">
                  <c:v>0.56100000000000005</c:v>
                </c:pt>
                <c:pt idx="28751">
                  <c:v>0.56100000000000005</c:v>
                </c:pt>
                <c:pt idx="28752">
                  <c:v>0.56100000000000005</c:v>
                </c:pt>
                <c:pt idx="28753">
                  <c:v>0.56100000000000005</c:v>
                </c:pt>
                <c:pt idx="28754">
                  <c:v>0.56100000000000005</c:v>
                </c:pt>
                <c:pt idx="28755">
                  <c:v>0.56100000000000005</c:v>
                </c:pt>
                <c:pt idx="28756">
                  <c:v>0.56000000000000005</c:v>
                </c:pt>
                <c:pt idx="28757">
                  <c:v>0.56000000000000005</c:v>
                </c:pt>
                <c:pt idx="28758">
                  <c:v>0.56000000000000005</c:v>
                </c:pt>
                <c:pt idx="28759">
                  <c:v>0.56000000000000005</c:v>
                </c:pt>
                <c:pt idx="28760">
                  <c:v>0.56000000000000005</c:v>
                </c:pt>
                <c:pt idx="28761">
                  <c:v>0.56000000000000005</c:v>
                </c:pt>
                <c:pt idx="28762">
                  <c:v>0.56000000000000005</c:v>
                </c:pt>
                <c:pt idx="28763">
                  <c:v>0.56000000000000005</c:v>
                </c:pt>
                <c:pt idx="28764">
                  <c:v>0.56000000000000005</c:v>
                </c:pt>
                <c:pt idx="28765">
                  <c:v>0.56000000000000005</c:v>
                </c:pt>
                <c:pt idx="28766">
                  <c:v>0.56000000000000005</c:v>
                </c:pt>
                <c:pt idx="28767">
                  <c:v>0.56000000000000005</c:v>
                </c:pt>
                <c:pt idx="28768">
                  <c:v>0.56000000000000005</c:v>
                </c:pt>
                <c:pt idx="28769">
                  <c:v>0.56000000000000005</c:v>
                </c:pt>
                <c:pt idx="28770">
                  <c:v>0.56000000000000005</c:v>
                </c:pt>
                <c:pt idx="28771">
                  <c:v>0.56000000000000005</c:v>
                </c:pt>
                <c:pt idx="28772">
                  <c:v>0.56000000000000005</c:v>
                </c:pt>
                <c:pt idx="28773">
                  <c:v>0.56000000000000005</c:v>
                </c:pt>
                <c:pt idx="28774">
                  <c:v>0.56000000000000005</c:v>
                </c:pt>
                <c:pt idx="28775">
                  <c:v>0.56000000000000005</c:v>
                </c:pt>
                <c:pt idx="28776">
                  <c:v>0.55900000000000005</c:v>
                </c:pt>
                <c:pt idx="28777">
                  <c:v>0.55900000000000005</c:v>
                </c:pt>
                <c:pt idx="28778">
                  <c:v>0.55900000000000005</c:v>
                </c:pt>
                <c:pt idx="28779">
                  <c:v>0.55900000000000005</c:v>
                </c:pt>
                <c:pt idx="28780">
                  <c:v>0.55900000000000005</c:v>
                </c:pt>
                <c:pt idx="28781">
                  <c:v>0.55900000000000005</c:v>
                </c:pt>
                <c:pt idx="28782">
                  <c:v>0.55900000000000005</c:v>
                </c:pt>
                <c:pt idx="28783">
                  <c:v>0.55900000000000005</c:v>
                </c:pt>
                <c:pt idx="28784">
                  <c:v>0.55900000000000005</c:v>
                </c:pt>
                <c:pt idx="28785">
                  <c:v>0.55900000000000005</c:v>
                </c:pt>
                <c:pt idx="28786">
                  <c:v>0.55900000000000005</c:v>
                </c:pt>
                <c:pt idx="28787">
                  <c:v>0.55900000000000005</c:v>
                </c:pt>
                <c:pt idx="28788">
                  <c:v>0.55900000000000005</c:v>
                </c:pt>
                <c:pt idx="28789">
                  <c:v>0.55900000000000005</c:v>
                </c:pt>
                <c:pt idx="28790">
                  <c:v>0.55900000000000005</c:v>
                </c:pt>
                <c:pt idx="28791">
                  <c:v>0.55900000000000005</c:v>
                </c:pt>
                <c:pt idx="28792">
                  <c:v>0.55900000000000005</c:v>
                </c:pt>
                <c:pt idx="28793">
                  <c:v>0.55900000000000005</c:v>
                </c:pt>
                <c:pt idx="28794">
                  <c:v>0.55900000000000005</c:v>
                </c:pt>
                <c:pt idx="28795">
                  <c:v>0.55900000000000005</c:v>
                </c:pt>
                <c:pt idx="28796">
                  <c:v>0.55800000000000005</c:v>
                </c:pt>
                <c:pt idx="28797">
                  <c:v>0.55800000000000005</c:v>
                </c:pt>
                <c:pt idx="28798">
                  <c:v>0.55800000000000005</c:v>
                </c:pt>
                <c:pt idx="28799">
                  <c:v>0.55800000000000005</c:v>
                </c:pt>
                <c:pt idx="28800">
                  <c:v>0.55800000000000005</c:v>
                </c:pt>
                <c:pt idx="28801">
                  <c:v>0.55800000000000005</c:v>
                </c:pt>
                <c:pt idx="28802">
                  <c:v>0.55800000000000005</c:v>
                </c:pt>
                <c:pt idx="28803">
                  <c:v>0.55800000000000005</c:v>
                </c:pt>
                <c:pt idx="28804">
                  <c:v>0.55800000000000005</c:v>
                </c:pt>
                <c:pt idx="28805">
                  <c:v>0.55800000000000005</c:v>
                </c:pt>
                <c:pt idx="28806">
                  <c:v>0.55800000000000005</c:v>
                </c:pt>
                <c:pt idx="28807">
                  <c:v>0.55800000000000005</c:v>
                </c:pt>
                <c:pt idx="28808">
                  <c:v>0.55800000000000005</c:v>
                </c:pt>
                <c:pt idx="28809">
                  <c:v>0.55800000000000005</c:v>
                </c:pt>
                <c:pt idx="28810">
                  <c:v>0.55800000000000005</c:v>
                </c:pt>
                <c:pt idx="28811">
                  <c:v>0.55800000000000005</c:v>
                </c:pt>
                <c:pt idx="28812">
                  <c:v>0.55800000000000005</c:v>
                </c:pt>
                <c:pt idx="28813">
                  <c:v>0.55800000000000005</c:v>
                </c:pt>
                <c:pt idx="28814">
                  <c:v>0.55800000000000005</c:v>
                </c:pt>
                <c:pt idx="28815">
                  <c:v>0.55800000000000005</c:v>
                </c:pt>
                <c:pt idx="28816">
                  <c:v>0.55700000000000005</c:v>
                </c:pt>
                <c:pt idx="28817">
                  <c:v>0.55700000000000005</c:v>
                </c:pt>
                <c:pt idx="28818">
                  <c:v>0.55700000000000005</c:v>
                </c:pt>
                <c:pt idx="28819">
                  <c:v>0.55700000000000005</c:v>
                </c:pt>
                <c:pt idx="28820">
                  <c:v>0.55700000000000005</c:v>
                </c:pt>
                <c:pt idx="28821">
                  <c:v>0.55700000000000005</c:v>
                </c:pt>
                <c:pt idx="28822">
                  <c:v>0.55700000000000005</c:v>
                </c:pt>
                <c:pt idx="28823">
                  <c:v>0.55700000000000005</c:v>
                </c:pt>
                <c:pt idx="28824">
                  <c:v>0.55700000000000005</c:v>
                </c:pt>
                <c:pt idx="28825">
                  <c:v>0.55700000000000005</c:v>
                </c:pt>
                <c:pt idx="28826">
                  <c:v>0.55700000000000005</c:v>
                </c:pt>
                <c:pt idx="28827">
                  <c:v>0.55700000000000005</c:v>
                </c:pt>
                <c:pt idx="28828">
                  <c:v>0.55700000000000005</c:v>
                </c:pt>
                <c:pt idx="28829">
                  <c:v>0.55700000000000005</c:v>
                </c:pt>
                <c:pt idx="28830">
                  <c:v>0.55700000000000005</c:v>
                </c:pt>
                <c:pt idx="28831">
                  <c:v>0.55700000000000005</c:v>
                </c:pt>
                <c:pt idx="28832">
                  <c:v>0.55700000000000005</c:v>
                </c:pt>
                <c:pt idx="28833">
                  <c:v>0.55700000000000005</c:v>
                </c:pt>
                <c:pt idx="28834">
                  <c:v>0.55700000000000005</c:v>
                </c:pt>
                <c:pt idx="28835">
                  <c:v>0.55700000000000005</c:v>
                </c:pt>
                <c:pt idx="28836">
                  <c:v>0.55700000000000005</c:v>
                </c:pt>
                <c:pt idx="28837">
                  <c:v>0.55700000000000005</c:v>
                </c:pt>
                <c:pt idx="28838">
                  <c:v>0.55600000000000005</c:v>
                </c:pt>
                <c:pt idx="28839">
                  <c:v>0.55600000000000005</c:v>
                </c:pt>
                <c:pt idx="28840">
                  <c:v>0.55600000000000005</c:v>
                </c:pt>
                <c:pt idx="28841">
                  <c:v>0.55600000000000005</c:v>
                </c:pt>
                <c:pt idx="28842">
                  <c:v>0.55600000000000005</c:v>
                </c:pt>
                <c:pt idx="28843">
                  <c:v>0.55600000000000005</c:v>
                </c:pt>
                <c:pt idx="28844">
                  <c:v>0.55600000000000005</c:v>
                </c:pt>
                <c:pt idx="28845">
                  <c:v>0.55600000000000005</c:v>
                </c:pt>
                <c:pt idx="28846">
                  <c:v>0.55600000000000005</c:v>
                </c:pt>
                <c:pt idx="28847">
                  <c:v>0.55600000000000005</c:v>
                </c:pt>
                <c:pt idx="28848">
                  <c:v>0.55600000000000005</c:v>
                </c:pt>
                <c:pt idx="28849">
                  <c:v>0.55600000000000005</c:v>
                </c:pt>
                <c:pt idx="28850">
                  <c:v>0.55600000000000005</c:v>
                </c:pt>
                <c:pt idx="28851">
                  <c:v>0.55600000000000005</c:v>
                </c:pt>
                <c:pt idx="28852">
                  <c:v>0.55600000000000005</c:v>
                </c:pt>
                <c:pt idx="28853">
                  <c:v>0.55600000000000005</c:v>
                </c:pt>
                <c:pt idx="28854">
                  <c:v>0.55600000000000005</c:v>
                </c:pt>
                <c:pt idx="28855">
                  <c:v>0.55600000000000005</c:v>
                </c:pt>
                <c:pt idx="28856">
                  <c:v>0.55600000000000005</c:v>
                </c:pt>
                <c:pt idx="28857">
                  <c:v>0.55600000000000005</c:v>
                </c:pt>
                <c:pt idx="28858">
                  <c:v>0.55500000000000005</c:v>
                </c:pt>
                <c:pt idx="28859">
                  <c:v>0.55500000000000005</c:v>
                </c:pt>
                <c:pt idx="28860">
                  <c:v>0.55500000000000005</c:v>
                </c:pt>
                <c:pt idx="28861">
                  <c:v>0.55500000000000005</c:v>
                </c:pt>
                <c:pt idx="28862">
                  <c:v>0.55500000000000005</c:v>
                </c:pt>
                <c:pt idx="28863">
                  <c:v>0.55500000000000005</c:v>
                </c:pt>
                <c:pt idx="28864">
                  <c:v>0.55500000000000005</c:v>
                </c:pt>
                <c:pt idx="28865">
                  <c:v>0.55500000000000005</c:v>
                </c:pt>
                <c:pt idx="28866">
                  <c:v>0.55500000000000005</c:v>
                </c:pt>
                <c:pt idx="28867">
                  <c:v>0.55500000000000005</c:v>
                </c:pt>
                <c:pt idx="28868">
                  <c:v>0.55500000000000005</c:v>
                </c:pt>
                <c:pt idx="28869">
                  <c:v>0.55500000000000005</c:v>
                </c:pt>
                <c:pt idx="28870">
                  <c:v>0.55500000000000005</c:v>
                </c:pt>
                <c:pt idx="28871">
                  <c:v>0.55500000000000005</c:v>
                </c:pt>
                <c:pt idx="28872">
                  <c:v>0.55500000000000005</c:v>
                </c:pt>
                <c:pt idx="28873">
                  <c:v>0.55500000000000005</c:v>
                </c:pt>
                <c:pt idx="28874">
                  <c:v>0.55500000000000005</c:v>
                </c:pt>
                <c:pt idx="28875">
                  <c:v>0.55500000000000005</c:v>
                </c:pt>
                <c:pt idx="28876">
                  <c:v>0.55500000000000005</c:v>
                </c:pt>
                <c:pt idx="28877">
                  <c:v>0.55500000000000005</c:v>
                </c:pt>
                <c:pt idx="28878">
                  <c:v>0.55500000000000005</c:v>
                </c:pt>
                <c:pt idx="28879">
                  <c:v>0.55400000000000005</c:v>
                </c:pt>
                <c:pt idx="28880">
                  <c:v>0.55400000000000005</c:v>
                </c:pt>
                <c:pt idx="28881">
                  <c:v>0.55400000000000005</c:v>
                </c:pt>
                <c:pt idx="28882">
                  <c:v>0.55400000000000005</c:v>
                </c:pt>
                <c:pt idx="28883">
                  <c:v>0.55400000000000005</c:v>
                </c:pt>
                <c:pt idx="28884">
                  <c:v>0.55400000000000005</c:v>
                </c:pt>
                <c:pt idx="28885">
                  <c:v>0.55400000000000005</c:v>
                </c:pt>
                <c:pt idx="28886">
                  <c:v>0.55400000000000005</c:v>
                </c:pt>
                <c:pt idx="28887">
                  <c:v>0.55400000000000005</c:v>
                </c:pt>
                <c:pt idx="28888">
                  <c:v>0.55400000000000005</c:v>
                </c:pt>
                <c:pt idx="28889">
                  <c:v>0.55400000000000005</c:v>
                </c:pt>
                <c:pt idx="28890">
                  <c:v>0.55400000000000005</c:v>
                </c:pt>
                <c:pt idx="28891">
                  <c:v>0.55400000000000005</c:v>
                </c:pt>
                <c:pt idx="28892">
                  <c:v>0.55400000000000005</c:v>
                </c:pt>
                <c:pt idx="28893">
                  <c:v>0.55400000000000005</c:v>
                </c:pt>
                <c:pt idx="28894">
                  <c:v>0.55400000000000005</c:v>
                </c:pt>
                <c:pt idx="28895">
                  <c:v>0.55400000000000005</c:v>
                </c:pt>
                <c:pt idx="28896">
                  <c:v>0.55400000000000005</c:v>
                </c:pt>
                <c:pt idx="28897">
                  <c:v>0.55400000000000005</c:v>
                </c:pt>
                <c:pt idx="28898">
                  <c:v>0.55400000000000005</c:v>
                </c:pt>
                <c:pt idx="28899">
                  <c:v>0.55300000000000005</c:v>
                </c:pt>
                <c:pt idx="28900">
                  <c:v>0.55300000000000005</c:v>
                </c:pt>
                <c:pt idx="28901">
                  <c:v>0.55300000000000005</c:v>
                </c:pt>
                <c:pt idx="28902">
                  <c:v>0.55300000000000005</c:v>
                </c:pt>
                <c:pt idx="28903">
                  <c:v>0.55300000000000005</c:v>
                </c:pt>
                <c:pt idx="28904">
                  <c:v>0.55300000000000005</c:v>
                </c:pt>
                <c:pt idx="28905">
                  <c:v>0.55300000000000005</c:v>
                </c:pt>
                <c:pt idx="28906">
                  <c:v>0.55300000000000005</c:v>
                </c:pt>
                <c:pt idx="28907">
                  <c:v>0.55300000000000005</c:v>
                </c:pt>
                <c:pt idx="28908">
                  <c:v>0.55300000000000005</c:v>
                </c:pt>
                <c:pt idx="28909">
                  <c:v>0.55300000000000005</c:v>
                </c:pt>
                <c:pt idx="28910">
                  <c:v>0.55300000000000005</c:v>
                </c:pt>
                <c:pt idx="28911">
                  <c:v>0.55300000000000005</c:v>
                </c:pt>
                <c:pt idx="28912">
                  <c:v>0.55300000000000005</c:v>
                </c:pt>
                <c:pt idx="28913">
                  <c:v>0.55300000000000005</c:v>
                </c:pt>
                <c:pt idx="28914">
                  <c:v>0.55300000000000005</c:v>
                </c:pt>
                <c:pt idx="28915">
                  <c:v>0.55300000000000005</c:v>
                </c:pt>
                <c:pt idx="28916">
                  <c:v>0.55300000000000005</c:v>
                </c:pt>
                <c:pt idx="28917">
                  <c:v>0.55300000000000005</c:v>
                </c:pt>
                <c:pt idx="28918">
                  <c:v>0.55300000000000005</c:v>
                </c:pt>
                <c:pt idx="28919">
                  <c:v>0.55200000000000005</c:v>
                </c:pt>
                <c:pt idx="28920">
                  <c:v>0.55200000000000005</c:v>
                </c:pt>
                <c:pt idx="28921">
                  <c:v>0.55200000000000005</c:v>
                </c:pt>
                <c:pt idx="28922">
                  <c:v>0.55200000000000005</c:v>
                </c:pt>
                <c:pt idx="28923">
                  <c:v>0.55200000000000005</c:v>
                </c:pt>
                <c:pt idx="28924">
                  <c:v>0.55200000000000005</c:v>
                </c:pt>
                <c:pt idx="28925">
                  <c:v>0.55200000000000005</c:v>
                </c:pt>
                <c:pt idx="28926">
                  <c:v>0.55200000000000005</c:v>
                </c:pt>
                <c:pt idx="28927">
                  <c:v>0.55200000000000005</c:v>
                </c:pt>
                <c:pt idx="28928">
                  <c:v>0.55200000000000005</c:v>
                </c:pt>
                <c:pt idx="28929">
                  <c:v>0.55200000000000005</c:v>
                </c:pt>
                <c:pt idx="28930">
                  <c:v>0.55200000000000005</c:v>
                </c:pt>
                <c:pt idx="28931">
                  <c:v>0.55200000000000005</c:v>
                </c:pt>
                <c:pt idx="28932">
                  <c:v>0.55200000000000005</c:v>
                </c:pt>
                <c:pt idx="28933">
                  <c:v>0.55200000000000005</c:v>
                </c:pt>
                <c:pt idx="28934">
                  <c:v>0.55200000000000005</c:v>
                </c:pt>
                <c:pt idx="28935">
                  <c:v>0.55200000000000005</c:v>
                </c:pt>
                <c:pt idx="28936">
                  <c:v>0.55200000000000005</c:v>
                </c:pt>
                <c:pt idx="28937">
                  <c:v>0.55200000000000005</c:v>
                </c:pt>
                <c:pt idx="28938">
                  <c:v>0.55200000000000005</c:v>
                </c:pt>
                <c:pt idx="28939">
                  <c:v>0.55100000000000005</c:v>
                </c:pt>
                <c:pt idx="28940">
                  <c:v>0.55100000000000005</c:v>
                </c:pt>
                <c:pt idx="28941">
                  <c:v>0.55100000000000005</c:v>
                </c:pt>
                <c:pt idx="28942">
                  <c:v>0.55100000000000005</c:v>
                </c:pt>
                <c:pt idx="28943">
                  <c:v>0.55100000000000005</c:v>
                </c:pt>
                <c:pt idx="28944">
                  <c:v>0.55100000000000005</c:v>
                </c:pt>
                <c:pt idx="28945">
                  <c:v>0.55100000000000005</c:v>
                </c:pt>
                <c:pt idx="28946">
                  <c:v>0.55100000000000005</c:v>
                </c:pt>
                <c:pt idx="28947">
                  <c:v>0.55100000000000005</c:v>
                </c:pt>
                <c:pt idx="28948">
                  <c:v>0.55100000000000005</c:v>
                </c:pt>
                <c:pt idx="28949">
                  <c:v>0.55100000000000005</c:v>
                </c:pt>
                <c:pt idx="28950">
                  <c:v>0.55100000000000005</c:v>
                </c:pt>
                <c:pt idx="28951">
                  <c:v>0.55100000000000005</c:v>
                </c:pt>
                <c:pt idx="28952">
                  <c:v>0.55100000000000005</c:v>
                </c:pt>
                <c:pt idx="28953">
                  <c:v>0.55100000000000005</c:v>
                </c:pt>
                <c:pt idx="28954">
                  <c:v>0.55100000000000005</c:v>
                </c:pt>
                <c:pt idx="28955">
                  <c:v>0.55100000000000005</c:v>
                </c:pt>
                <c:pt idx="28956">
                  <c:v>0.55100000000000005</c:v>
                </c:pt>
                <c:pt idx="28957">
                  <c:v>0.55100000000000005</c:v>
                </c:pt>
                <c:pt idx="28958">
                  <c:v>0.55100000000000005</c:v>
                </c:pt>
                <c:pt idx="28959">
                  <c:v>0.55000000000000004</c:v>
                </c:pt>
                <c:pt idx="28960">
                  <c:v>0.55000000000000004</c:v>
                </c:pt>
                <c:pt idx="28961">
                  <c:v>0.55000000000000004</c:v>
                </c:pt>
                <c:pt idx="28962">
                  <c:v>0.55000000000000004</c:v>
                </c:pt>
                <c:pt idx="28963">
                  <c:v>0.55000000000000004</c:v>
                </c:pt>
                <c:pt idx="28964">
                  <c:v>0.55000000000000004</c:v>
                </c:pt>
                <c:pt idx="28965">
                  <c:v>0.55000000000000004</c:v>
                </c:pt>
                <c:pt idx="28966">
                  <c:v>0.55000000000000004</c:v>
                </c:pt>
                <c:pt idx="28967">
                  <c:v>0.55000000000000004</c:v>
                </c:pt>
                <c:pt idx="28968">
                  <c:v>0.55000000000000004</c:v>
                </c:pt>
                <c:pt idx="28969">
                  <c:v>0.55000000000000004</c:v>
                </c:pt>
                <c:pt idx="28970">
                  <c:v>0.55000000000000004</c:v>
                </c:pt>
                <c:pt idx="28971">
                  <c:v>0.55000000000000004</c:v>
                </c:pt>
                <c:pt idx="28972">
                  <c:v>0.55000000000000004</c:v>
                </c:pt>
                <c:pt idx="28973">
                  <c:v>0.55000000000000004</c:v>
                </c:pt>
                <c:pt idx="28974">
                  <c:v>0.55000000000000004</c:v>
                </c:pt>
                <c:pt idx="28975">
                  <c:v>0.55000000000000004</c:v>
                </c:pt>
                <c:pt idx="28976">
                  <c:v>0.55000000000000004</c:v>
                </c:pt>
                <c:pt idx="28977">
                  <c:v>0.55000000000000004</c:v>
                </c:pt>
                <c:pt idx="28978">
                  <c:v>0.55000000000000004</c:v>
                </c:pt>
                <c:pt idx="28979">
                  <c:v>0.54900000000000004</c:v>
                </c:pt>
                <c:pt idx="28980">
                  <c:v>0.54900000000000004</c:v>
                </c:pt>
                <c:pt idx="28981">
                  <c:v>0.54900000000000004</c:v>
                </c:pt>
                <c:pt idx="28982">
                  <c:v>0.54900000000000004</c:v>
                </c:pt>
                <c:pt idx="28983">
                  <c:v>0.54900000000000004</c:v>
                </c:pt>
                <c:pt idx="28984">
                  <c:v>0.54900000000000004</c:v>
                </c:pt>
                <c:pt idx="28985">
                  <c:v>0.54900000000000004</c:v>
                </c:pt>
                <c:pt idx="28986">
                  <c:v>0.54900000000000004</c:v>
                </c:pt>
                <c:pt idx="28987">
                  <c:v>0.54900000000000004</c:v>
                </c:pt>
                <c:pt idx="28988">
                  <c:v>0.54900000000000004</c:v>
                </c:pt>
                <c:pt idx="28989">
                  <c:v>0.54900000000000004</c:v>
                </c:pt>
                <c:pt idx="28990">
                  <c:v>0.54900000000000004</c:v>
                </c:pt>
                <c:pt idx="28991">
                  <c:v>0.54900000000000004</c:v>
                </c:pt>
                <c:pt idx="28992">
                  <c:v>0.54900000000000004</c:v>
                </c:pt>
                <c:pt idx="28993">
                  <c:v>0.54900000000000004</c:v>
                </c:pt>
                <c:pt idx="28994">
                  <c:v>0.54900000000000004</c:v>
                </c:pt>
                <c:pt idx="28995">
                  <c:v>0.54900000000000004</c:v>
                </c:pt>
                <c:pt idx="28996">
                  <c:v>0.54900000000000004</c:v>
                </c:pt>
                <c:pt idx="28997">
                  <c:v>0.54900000000000004</c:v>
                </c:pt>
                <c:pt idx="28998">
                  <c:v>0.54900000000000004</c:v>
                </c:pt>
                <c:pt idx="28999">
                  <c:v>0.54800000000000004</c:v>
                </c:pt>
                <c:pt idx="29000">
                  <c:v>0.54800000000000004</c:v>
                </c:pt>
                <c:pt idx="29001">
                  <c:v>0.54800000000000004</c:v>
                </c:pt>
                <c:pt idx="29002">
                  <c:v>0.54800000000000004</c:v>
                </c:pt>
                <c:pt idx="29003">
                  <c:v>0.54800000000000004</c:v>
                </c:pt>
                <c:pt idx="29004">
                  <c:v>0.54800000000000004</c:v>
                </c:pt>
                <c:pt idx="29005">
                  <c:v>0.54800000000000004</c:v>
                </c:pt>
                <c:pt idx="29006">
                  <c:v>0.54800000000000004</c:v>
                </c:pt>
                <c:pt idx="29007">
                  <c:v>0.54800000000000004</c:v>
                </c:pt>
                <c:pt idx="29008">
                  <c:v>0.54800000000000004</c:v>
                </c:pt>
                <c:pt idx="29009">
                  <c:v>0.54800000000000004</c:v>
                </c:pt>
                <c:pt idx="29010">
                  <c:v>0.54800000000000004</c:v>
                </c:pt>
                <c:pt idx="29011">
                  <c:v>0.54800000000000004</c:v>
                </c:pt>
                <c:pt idx="29012">
                  <c:v>0.54800000000000004</c:v>
                </c:pt>
                <c:pt idx="29013">
                  <c:v>0.54800000000000004</c:v>
                </c:pt>
                <c:pt idx="29014">
                  <c:v>0.54800000000000004</c:v>
                </c:pt>
                <c:pt idx="29015">
                  <c:v>0.54800000000000004</c:v>
                </c:pt>
                <c:pt idx="29016">
                  <c:v>0.54800000000000004</c:v>
                </c:pt>
                <c:pt idx="29017">
                  <c:v>0.54800000000000004</c:v>
                </c:pt>
                <c:pt idx="29018">
                  <c:v>0.54800000000000004</c:v>
                </c:pt>
                <c:pt idx="29019">
                  <c:v>0.54700000000000004</c:v>
                </c:pt>
                <c:pt idx="29020">
                  <c:v>0.54700000000000004</c:v>
                </c:pt>
                <c:pt idx="29021">
                  <c:v>0.54700000000000004</c:v>
                </c:pt>
                <c:pt idx="29022">
                  <c:v>0.54700000000000004</c:v>
                </c:pt>
                <c:pt idx="29023">
                  <c:v>0.54700000000000004</c:v>
                </c:pt>
                <c:pt idx="29024">
                  <c:v>0.54700000000000004</c:v>
                </c:pt>
                <c:pt idx="29025">
                  <c:v>0.54700000000000004</c:v>
                </c:pt>
                <c:pt idx="29026">
                  <c:v>0.54700000000000004</c:v>
                </c:pt>
                <c:pt idx="29027">
                  <c:v>0.54700000000000004</c:v>
                </c:pt>
                <c:pt idx="29028">
                  <c:v>0.54700000000000004</c:v>
                </c:pt>
                <c:pt idx="29029">
                  <c:v>0.54700000000000004</c:v>
                </c:pt>
                <c:pt idx="29030">
                  <c:v>0.54700000000000004</c:v>
                </c:pt>
                <c:pt idx="29031">
                  <c:v>0.54700000000000004</c:v>
                </c:pt>
                <c:pt idx="29032">
                  <c:v>0.54700000000000004</c:v>
                </c:pt>
                <c:pt idx="29033">
                  <c:v>0.54700000000000004</c:v>
                </c:pt>
                <c:pt idx="29034">
                  <c:v>0.54700000000000004</c:v>
                </c:pt>
                <c:pt idx="29035">
                  <c:v>0.54700000000000004</c:v>
                </c:pt>
                <c:pt idx="29036">
                  <c:v>0.54700000000000004</c:v>
                </c:pt>
                <c:pt idx="29037">
                  <c:v>0.54700000000000004</c:v>
                </c:pt>
                <c:pt idx="29038">
                  <c:v>0.54700000000000004</c:v>
                </c:pt>
                <c:pt idx="29039">
                  <c:v>0.54600000000000004</c:v>
                </c:pt>
                <c:pt idx="29040">
                  <c:v>0.54600000000000004</c:v>
                </c:pt>
                <c:pt idx="29041">
                  <c:v>0.54600000000000004</c:v>
                </c:pt>
                <c:pt idx="29042">
                  <c:v>0.54600000000000004</c:v>
                </c:pt>
                <c:pt idx="29043">
                  <c:v>0.54600000000000004</c:v>
                </c:pt>
                <c:pt idx="29044">
                  <c:v>0.54600000000000004</c:v>
                </c:pt>
                <c:pt idx="29045">
                  <c:v>0.54600000000000004</c:v>
                </c:pt>
                <c:pt idx="29046">
                  <c:v>0.54600000000000004</c:v>
                </c:pt>
                <c:pt idx="29047">
                  <c:v>0.54600000000000004</c:v>
                </c:pt>
                <c:pt idx="29048">
                  <c:v>0.54600000000000004</c:v>
                </c:pt>
                <c:pt idx="29049">
                  <c:v>0.54600000000000004</c:v>
                </c:pt>
                <c:pt idx="29050">
                  <c:v>0.54600000000000004</c:v>
                </c:pt>
                <c:pt idx="29051">
                  <c:v>0.54600000000000004</c:v>
                </c:pt>
                <c:pt idx="29052">
                  <c:v>0.54600000000000004</c:v>
                </c:pt>
                <c:pt idx="29053">
                  <c:v>0.54600000000000004</c:v>
                </c:pt>
                <c:pt idx="29054">
                  <c:v>0.54600000000000004</c:v>
                </c:pt>
                <c:pt idx="29055">
                  <c:v>0.54600000000000004</c:v>
                </c:pt>
                <c:pt idx="29056">
                  <c:v>0.54600000000000004</c:v>
                </c:pt>
                <c:pt idx="29057">
                  <c:v>0.54600000000000004</c:v>
                </c:pt>
                <c:pt idx="29058">
                  <c:v>0.54600000000000004</c:v>
                </c:pt>
                <c:pt idx="29059">
                  <c:v>0.54500000000000004</c:v>
                </c:pt>
                <c:pt idx="29060">
                  <c:v>0.54500000000000004</c:v>
                </c:pt>
                <c:pt idx="29061">
                  <c:v>0.54500000000000004</c:v>
                </c:pt>
                <c:pt idx="29062">
                  <c:v>0.54500000000000004</c:v>
                </c:pt>
                <c:pt idx="29063">
                  <c:v>0.54500000000000004</c:v>
                </c:pt>
                <c:pt idx="29064">
                  <c:v>0.54500000000000004</c:v>
                </c:pt>
                <c:pt idx="29065">
                  <c:v>0.54500000000000004</c:v>
                </c:pt>
                <c:pt idx="29066">
                  <c:v>0.54500000000000004</c:v>
                </c:pt>
                <c:pt idx="29067">
                  <c:v>0.54500000000000004</c:v>
                </c:pt>
                <c:pt idx="29068">
                  <c:v>0.54500000000000004</c:v>
                </c:pt>
                <c:pt idx="29069">
                  <c:v>0.54500000000000004</c:v>
                </c:pt>
                <c:pt idx="29070">
                  <c:v>0.54500000000000004</c:v>
                </c:pt>
                <c:pt idx="29071">
                  <c:v>0.54500000000000004</c:v>
                </c:pt>
                <c:pt idx="29072">
                  <c:v>0.54500000000000004</c:v>
                </c:pt>
                <c:pt idx="29073">
                  <c:v>0.54500000000000004</c:v>
                </c:pt>
                <c:pt idx="29074">
                  <c:v>0.54500000000000004</c:v>
                </c:pt>
                <c:pt idx="29075">
                  <c:v>0.54500000000000004</c:v>
                </c:pt>
                <c:pt idx="29076">
                  <c:v>0.54500000000000004</c:v>
                </c:pt>
                <c:pt idx="29077">
                  <c:v>0.54500000000000004</c:v>
                </c:pt>
                <c:pt idx="29078">
                  <c:v>0.54500000000000004</c:v>
                </c:pt>
                <c:pt idx="29079">
                  <c:v>0.54400000000000004</c:v>
                </c:pt>
                <c:pt idx="29080">
                  <c:v>0.54400000000000004</c:v>
                </c:pt>
                <c:pt idx="29081">
                  <c:v>0.54400000000000004</c:v>
                </c:pt>
                <c:pt idx="29082">
                  <c:v>0.54400000000000004</c:v>
                </c:pt>
                <c:pt idx="29083">
                  <c:v>0.54400000000000004</c:v>
                </c:pt>
                <c:pt idx="29084">
                  <c:v>0.54400000000000004</c:v>
                </c:pt>
                <c:pt idx="29085">
                  <c:v>0.54400000000000004</c:v>
                </c:pt>
                <c:pt idx="29086">
                  <c:v>0.54400000000000004</c:v>
                </c:pt>
                <c:pt idx="29087">
                  <c:v>0.54400000000000004</c:v>
                </c:pt>
                <c:pt idx="29088">
                  <c:v>0.54400000000000004</c:v>
                </c:pt>
                <c:pt idx="29089">
                  <c:v>0.54400000000000004</c:v>
                </c:pt>
                <c:pt idx="29090">
                  <c:v>0.54400000000000004</c:v>
                </c:pt>
                <c:pt idx="29091">
                  <c:v>0.54400000000000004</c:v>
                </c:pt>
                <c:pt idx="29092">
                  <c:v>0.54400000000000004</c:v>
                </c:pt>
                <c:pt idx="29093">
                  <c:v>0.54400000000000004</c:v>
                </c:pt>
                <c:pt idx="29094">
                  <c:v>0.54400000000000004</c:v>
                </c:pt>
                <c:pt idx="29095">
                  <c:v>0.54400000000000004</c:v>
                </c:pt>
                <c:pt idx="29096">
                  <c:v>0.54400000000000004</c:v>
                </c:pt>
                <c:pt idx="29097">
                  <c:v>0.54400000000000004</c:v>
                </c:pt>
                <c:pt idx="29098">
                  <c:v>0.54400000000000004</c:v>
                </c:pt>
                <c:pt idx="29099">
                  <c:v>0.54300000000000004</c:v>
                </c:pt>
                <c:pt idx="29100">
                  <c:v>0.54300000000000004</c:v>
                </c:pt>
                <c:pt idx="29101">
                  <c:v>0.54300000000000004</c:v>
                </c:pt>
                <c:pt idx="29102">
                  <c:v>0.54300000000000004</c:v>
                </c:pt>
                <c:pt idx="29103">
                  <c:v>0.54300000000000004</c:v>
                </c:pt>
                <c:pt idx="29104">
                  <c:v>0.54300000000000004</c:v>
                </c:pt>
                <c:pt idx="29105">
                  <c:v>0.54300000000000004</c:v>
                </c:pt>
                <c:pt idx="29106">
                  <c:v>0.54300000000000004</c:v>
                </c:pt>
                <c:pt idx="29107">
                  <c:v>0.54300000000000004</c:v>
                </c:pt>
                <c:pt idx="29108">
                  <c:v>0.54300000000000004</c:v>
                </c:pt>
                <c:pt idx="29109">
                  <c:v>0.54300000000000004</c:v>
                </c:pt>
                <c:pt idx="29110">
                  <c:v>0.54300000000000004</c:v>
                </c:pt>
                <c:pt idx="29111">
                  <c:v>0.54300000000000004</c:v>
                </c:pt>
                <c:pt idx="29112">
                  <c:v>0.54300000000000004</c:v>
                </c:pt>
                <c:pt idx="29113">
                  <c:v>0.54300000000000004</c:v>
                </c:pt>
                <c:pt idx="29114">
                  <c:v>0.54300000000000004</c:v>
                </c:pt>
                <c:pt idx="29115">
                  <c:v>0.54300000000000004</c:v>
                </c:pt>
                <c:pt idx="29116">
                  <c:v>0.54300000000000004</c:v>
                </c:pt>
                <c:pt idx="29117">
                  <c:v>0.54300000000000004</c:v>
                </c:pt>
                <c:pt idx="29118">
                  <c:v>0.54300000000000004</c:v>
                </c:pt>
                <c:pt idx="29119">
                  <c:v>0.54300000000000004</c:v>
                </c:pt>
                <c:pt idx="29120">
                  <c:v>0.54200000000000004</c:v>
                </c:pt>
                <c:pt idx="29121">
                  <c:v>0.54200000000000004</c:v>
                </c:pt>
                <c:pt idx="29122">
                  <c:v>0.54200000000000004</c:v>
                </c:pt>
                <c:pt idx="29123">
                  <c:v>0.54200000000000004</c:v>
                </c:pt>
                <c:pt idx="29124">
                  <c:v>0.54200000000000004</c:v>
                </c:pt>
                <c:pt idx="29125">
                  <c:v>0.54200000000000004</c:v>
                </c:pt>
                <c:pt idx="29126">
                  <c:v>0.54200000000000004</c:v>
                </c:pt>
                <c:pt idx="29127">
                  <c:v>0.54200000000000004</c:v>
                </c:pt>
                <c:pt idx="29128">
                  <c:v>0.54200000000000004</c:v>
                </c:pt>
                <c:pt idx="29129">
                  <c:v>0.54200000000000004</c:v>
                </c:pt>
                <c:pt idx="29130">
                  <c:v>0.54200000000000004</c:v>
                </c:pt>
                <c:pt idx="29131">
                  <c:v>0.54200000000000004</c:v>
                </c:pt>
                <c:pt idx="29132">
                  <c:v>0.54200000000000004</c:v>
                </c:pt>
                <c:pt idx="29133">
                  <c:v>0.54200000000000004</c:v>
                </c:pt>
                <c:pt idx="29134">
                  <c:v>0.54200000000000004</c:v>
                </c:pt>
                <c:pt idx="29135">
                  <c:v>0.54200000000000004</c:v>
                </c:pt>
                <c:pt idx="29136">
                  <c:v>0.54200000000000004</c:v>
                </c:pt>
                <c:pt idx="29137">
                  <c:v>0.54200000000000004</c:v>
                </c:pt>
                <c:pt idx="29138">
                  <c:v>0.54200000000000004</c:v>
                </c:pt>
                <c:pt idx="29139">
                  <c:v>0.54200000000000004</c:v>
                </c:pt>
                <c:pt idx="29140">
                  <c:v>0.54100000000000004</c:v>
                </c:pt>
                <c:pt idx="29141">
                  <c:v>0.54100000000000004</c:v>
                </c:pt>
                <c:pt idx="29142">
                  <c:v>0.54100000000000004</c:v>
                </c:pt>
                <c:pt idx="29143">
                  <c:v>0.54100000000000004</c:v>
                </c:pt>
                <c:pt idx="29144">
                  <c:v>0.54100000000000004</c:v>
                </c:pt>
                <c:pt idx="29145">
                  <c:v>0.54100000000000004</c:v>
                </c:pt>
                <c:pt idx="29146">
                  <c:v>0.54100000000000004</c:v>
                </c:pt>
                <c:pt idx="29147">
                  <c:v>0.54100000000000004</c:v>
                </c:pt>
                <c:pt idx="29148">
                  <c:v>0.54100000000000004</c:v>
                </c:pt>
                <c:pt idx="29149">
                  <c:v>0.54100000000000004</c:v>
                </c:pt>
                <c:pt idx="29150">
                  <c:v>0.54100000000000004</c:v>
                </c:pt>
                <c:pt idx="29151">
                  <c:v>0.54100000000000004</c:v>
                </c:pt>
                <c:pt idx="29152">
                  <c:v>0.54100000000000004</c:v>
                </c:pt>
                <c:pt idx="29153">
                  <c:v>0.54100000000000004</c:v>
                </c:pt>
                <c:pt idx="29154">
                  <c:v>0.54100000000000004</c:v>
                </c:pt>
                <c:pt idx="29155">
                  <c:v>0.54100000000000004</c:v>
                </c:pt>
                <c:pt idx="29156">
                  <c:v>0.54100000000000004</c:v>
                </c:pt>
                <c:pt idx="29157">
                  <c:v>0.54100000000000004</c:v>
                </c:pt>
                <c:pt idx="29158">
                  <c:v>0.54100000000000004</c:v>
                </c:pt>
                <c:pt idx="29159">
                  <c:v>0.54100000000000004</c:v>
                </c:pt>
                <c:pt idx="29160">
                  <c:v>0.54</c:v>
                </c:pt>
                <c:pt idx="29161">
                  <c:v>0.54</c:v>
                </c:pt>
                <c:pt idx="29162">
                  <c:v>0.54</c:v>
                </c:pt>
                <c:pt idx="29163">
                  <c:v>0.54</c:v>
                </c:pt>
                <c:pt idx="29164">
                  <c:v>0.54</c:v>
                </c:pt>
                <c:pt idx="29165">
                  <c:v>0.54</c:v>
                </c:pt>
                <c:pt idx="29166">
                  <c:v>0.54</c:v>
                </c:pt>
                <c:pt idx="29167">
                  <c:v>0.54</c:v>
                </c:pt>
                <c:pt idx="29168">
                  <c:v>0.54</c:v>
                </c:pt>
                <c:pt idx="29169">
                  <c:v>0.54</c:v>
                </c:pt>
                <c:pt idx="29170">
                  <c:v>0.54</c:v>
                </c:pt>
                <c:pt idx="29171">
                  <c:v>0.54</c:v>
                </c:pt>
                <c:pt idx="29172">
                  <c:v>0.54</c:v>
                </c:pt>
                <c:pt idx="29173">
                  <c:v>0.54</c:v>
                </c:pt>
                <c:pt idx="29174">
                  <c:v>0.54</c:v>
                </c:pt>
                <c:pt idx="29175">
                  <c:v>0.54</c:v>
                </c:pt>
                <c:pt idx="29176">
                  <c:v>0.54</c:v>
                </c:pt>
                <c:pt idx="29177">
                  <c:v>0.54</c:v>
                </c:pt>
                <c:pt idx="29178">
                  <c:v>0.54</c:v>
                </c:pt>
                <c:pt idx="29179">
                  <c:v>0.54</c:v>
                </c:pt>
                <c:pt idx="29180">
                  <c:v>0.53900000000000003</c:v>
                </c:pt>
                <c:pt idx="29181">
                  <c:v>0.53900000000000003</c:v>
                </c:pt>
                <c:pt idx="29182">
                  <c:v>0.53900000000000003</c:v>
                </c:pt>
                <c:pt idx="29183">
                  <c:v>0.53900000000000003</c:v>
                </c:pt>
                <c:pt idx="29184">
                  <c:v>0.53900000000000003</c:v>
                </c:pt>
                <c:pt idx="29185">
                  <c:v>0.53900000000000003</c:v>
                </c:pt>
                <c:pt idx="29186">
                  <c:v>0.53900000000000003</c:v>
                </c:pt>
                <c:pt idx="29187">
                  <c:v>0.53900000000000003</c:v>
                </c:pt>
                <c:pt idx="29188">
                  <c:v>0.53900000000000003</c:v>
                </c:pt>
                <c:pt idx="29189">
                  <c:v>0.53900000000000003</c:v>
                </c:pt>
                <c:pt idx="29190">
                  <c:v>0.53900000000000003</c:v>
                </c:pt>
                <c:pt idx="29191">
                  <c:v>0.53900000000000003</c:v>
                </c:pt>
                <c:pt idx="29192">
                  <c:v>0.53900000000000003</c:v>
                </c:pt>
                <c:pt idx="29193">
                  <c:v>0.53900000000000003</c:v>
                </c:pt>
                <c:pt idx="29194">
                  <c:v>0.53900000000000003</c:v>
                </c:pt>
                <c:pt idx="29195">
                  <c:v>0.53900000000000003</c:v>
                </c:pt>
                <c:pt idx="29196">
                  <c:v>0.53900000000000003</c:v>
                </c:pt>
                <c:pt idx="29197">
                  <c:v>0.53900000000000003</c:v>
                </c:pt>
                <c:pt idx="29198">
                  <c:v>0.53900000000000003</c:v>
                </c:pt>
                <c:pt idx="29199">
                  <c:v>0.53900000000000003</c:v>
                </c:pt>
                <c:pt idx="29200">
                  <c:v>0.53800000000000003</c:v>
                </c:pt>
                <c:pt idx="29201">
                  <c:v>0.53800000000000003</c:v>
                </c:pt>
                <c:pt idx="29202">
                  <c:v>0.53800000000000003</c:v>
                </c:pt>
                <c:pt idx="29203">
                  <c:v>0.53800000000000003</c:v>
                </c:pt>
                <c:pt idx="29204">
                  <c:v>0.53800000000000003</c:v>
                </c:pt>
                <c:pt idx="29205">
                  <c:v>0.53800000000000003</c:v>
                </c:pt>
                <c:pt idx="29206">
                  <c:v>0.53800000000000003</c:v>
                </c:pt>
                <c:pt idx="29207">
                  <c:v>0.53800000000000003</c:v>
                </c:pt>
                <c:pt idx="29208">
                  <c:v>0.53800000000000003</c:v>
                </c:pt>
                <c:pt idx="29209">
                  <c:v>0.53800000000000003</c:v>
                </c:pt>
                <c:pt idx="29210">
                  <c:v>0.53800000000000003</c:v>
                </c:pt>
                <c:pt idx="29211">
                  <c:v>0.53800000000000003</c:v>
                </c:pt>
                <c:pt idx="29212">
                  <c:v>0.53800000000000003</c:v>
                </c:pt>
                <c:pt idx="29213">
                  <c:v>0.53800000000000003</c:v>
                </c:pt>
                <c:pt idx="29214">
                  <c:v>0.53800000000000003</c:v>
                </c:pt>
                <c:pt idx="29215">
                  <c:v>0.53800000000000003</c:v>
                </c:pt>
                <c:pt idx="29216">
                  <c:v>0.53800000000000003</c:v>
                </c:pt>
                <c:pt idx="29217">
                  <c:v>0.53800000000000003</c:v>
                </c:pt>
                <c:pt idx="29218">
                  <c:v>0.53800000000000003</c:v>
                </c:pt>
                <c:pt idx="29219">
                  <c:v>0.53800000000000003</c:v>
                </c:pt>
                <c:pt idx="29220">
                  <c:v>0.53800000000000003</c:v>
                </c:pt>
                <c:pt idx="29221">
                  <c:v>0.53700000000000003</c:v>
                </c:pt>
                <c:pt idx="29222">
                  <c:v>0.53700000000000003</c:v>
                </c:pt>
                <c:pt idx="29223">
                  <c:v>0.53700000000000003</c:v>
                </c:pt>
                <c:pt idx="29224">
                  <c:v>0.53700000000000003</c:v>
                </c:pt>
                <c:pt idx="29225">
                  <c:v>0.53700000000000003</c:v>
                </c:pt>
                <c:pt idx="29226">
                  <c:v>0.53700000000000003</c:v>
                </c:pt>
                <c:pt idx="29227">
                  <c:v>0.53700000000000003</c:v>
                </c:pt>
                <c:pt idx="29228">
                  <c:v>0.53700000000000003</c:v>
                </c:pt>
                <c:pt idx="29229">
                  <c:v>0.53700000000000003</c:v>
                </c:pt>
                <c:pt idx="29230">
                  <c:v>0.53700000000000003</c:v>
                </c:pt>
                <c:pt idx="29231">
                  <c:v>0.53700000000000003</c:v>
                </c:pt>
                <c:pt idx="29232">
                  <c:v>0.53700000000000003</c:v>
                </c:pt>
                <c:pt idx="29233">
                  <c:v>0.53700000000000003</c:v>
                </c:pt>
                <c:pt idx="29234">
                  <c:v>0.53700000000000003</c:v>
                </c:pt>
                <c:pt idx="29235">
                  <c:v>0.53700000000000003</c:v>
                </c:pt>
                <c:pt idx="29236">
                  <c:v>0.53700000000000003</c:v>
                </c:pt>
                <c:pt idx="29237">
                  <c:v>0.53700000000000003</c:v>
                </c:pt>
                <c:pt idx="29238">
                  <c:v>0.53700000000000003</c:v>
                </c:pt>
                <c:pt idx="29239">
                  <c:v>0.53700000000000003</c:v>
                </c:pt>
                <c:pt idx="29240">
                  <c:v>0.53700000000000003</c:v>
                </c:pt>
                <c:pt idx="29241">
                  <c:v>0.53600000000000003</c:v>
                </c:pt>
                <c:pt idx="29242">
                  <c:v>0.53600000000000003</c:v>
                </c:pt>
                <c:pt idx="29243">
                  <c:v>0.53600000000000003</c:v>
                </c:pt>
                <c:pt idx="29244">
                  <c:v>0.53600000000000003</c:v>
                </c:pt>
                <c:pt idx="29245">
                  <c:v>0.53600000000000003</c:v>
                </c:pt>
                <c:pt idx="29246">
                  <c:v>0.53600000000000003</c:v>
                </c:pt>
                <c:pt idx="29247">
                  <c:v>0.53600000000000003</c:v>
                </c:pt>
                <c:pt idx="29248">
                  <c:v>0.53600000000000003</c:v>
                </c:pt>
                <c:pt idx="29249">
                  <c:v>0.53600000000000003</c:v>
                </c:pt>
                <c:pt idx="29250">
                  <c:v>0.53600000000000003</c:v>
                </c:pt>
                <c:pt idx="29251">
                  <c:v>0.53600000000000003</c:v>
                </c:pt>
                <c:pt idx="29252">
                  <c:v>0.53600000000000003</c:v>
                </c:pt>
                <c:pt idx="29253">
                  <c:v>0.53600000000000003</c:v>
                </c:pt>
                <c:pt idx="29254">
                  <c:v>0.53600000000000003</c:v>
                </c:pt>
                <c:pt idx="29255">
                  <c:v>0.53600000000000003</c:v>
                </c:pt>
                <c:pt idx="29256">
                  <c:v>0.53600000000000003</c:v>
                </c:pt>
                <c:pt idx="29257">
                  <c:v>0.53600000000000003</c:v>
                </c:pt>
                <c:pt idx="29258">
                  <c:v>0.53600000000000003</c:v>
                </c:pt>
                <c:pt idx="29259">
                  <c:v>0.53600000000000003</c:v>
                </c:pt>
                <c:pt idx="29260">
                  <c:v>0.53600000000000003</c:v>
                </c:pt>
                <c:pt idx="29261">
                  <c:v>0.53500000000000003</c:v>
                </c:pt>
                <c:pt idx="29262">
                  <c:v>0.53500000000000003</c:v>
                </c:pt>
                <c:pt idx="29263">
                  <c:v>0.53500000000000003</c:v>
                </c:pt>
                <c:pt idx="29264">
                  <c:v>0.53500000000000003</c:v>
                </c:pt>
                <c:pt idx="29265">
                  <c:v>0.53500000000000003</c:v>
                </c:pt>
                <c:pt idx="29266">
                  <c:v>0.53500000000000003</c:v>
                </c:pt>
                <c:pt idx="29267">
                  <c:v>0.53500000000000003</c:v>
                </c:pt>
                <c:pt idx="29268">
                  <c:v>0.53500000000000003</c:v>
                </c:pt>
                <c:pt idx="29269">
                  <c:v>0.53500000000000003</c:v>
                </c:pt>
                <c:pt idx="29270">
                  <c:v>0.53500000000000003</c:v>
                </c:pt>
                <c:pt idx="29271">
                  <c:v>0.53500000000000003</c:v>
                </c:pt>
                <c:pt idx="29272">
                  <c:v>0.53500000000000003</c:v>
                </c:pt>
                <c:pt idx="29273">
                  <c:v>0.53500000000000003</c:v>
                </c:pt>
                <c:pt idx="29274">
                  <c:v>0.53500000000000003</c:v>
                </c:pt>
                <c:pt idx="29275">
                  <c:v>0.53500000000000003</c:v>
                </c:pt>
                <c:pt idx="29276">
                  <c:v>0.53500000000000003</c:v>
                </c:pt>
                <c:pt idx="29277">
                  <c:v>0.53500000000000003</c:v>
                </c:pt>
                <c:pt idx="29278">
                  <c:v>0.53500000000000003</c:v>
                </c:pt>
                <c:pt idx="29279">
                  <c:v>0.53500000000000003</c:v>
                </c:pt>
                <c:pt idx="29280">
                  <c:v>0.53500000000000003</c:v>
                </c:pt>
                <c:pt idx="29281">
                  <c:v>0.53500000000000003</c:v>
                </c:pt>
                <c:pt idx="29282">
                  <c:v>0.53400000000000003</c:v>
                </c:pt>
                <c:pt idx="29283">
                  <c:v>0.53400000000000003</c:v>
                </c:pt>
                <c:pt idx="29284">
                  <c:v>0.53400000000000003</c:v>
                </c:pt>
                <c:pt idx="29285">
                  <c:v>0.53400000000000003</c:v>
                </c:pt>
                <c:pt idx="29286">
                  <c:v>0.53400000000000003</c:v>
                </c:pt>
                <c:pt idx="29287">
                  <c:v>0.53400000000000003</c:v>
                </c:pt>
                <c:pt idx="29288">
                  <c:v>0.53400000000000003</c:v>
                </c:pt>
                <c:pt idx="29289">
                  <c:v>0.53400000000000003</c:v>
                </c:pt>
                <c:pt idx="29290">
                  <c:v>0.53400000000000003</c:v>
                </c:pt>
                <c:pt idx="29291">
                  <c:v>0.53400000000000003</c:v>
                </c:pt>
                <c:pt idx="29292">
                  <c:v>0.53400000000000003</c:v>
                </c:pt>
                <c:pt idx="29293">
                  <c:v>0.53400000000000003</c:v>
                </c:pt>
                <c:pt idx="29294">
                  <c:v>0.53400000000000003</c:v>
                </c:pt>
                <c:pt idx="29295">
                  <c:v>0.53400000000000003</c:v>
                </c:pt>
                <c:pt idx="29296">
                  <c:v>0.53400000000000003</c:v>
                </c:pt>
                <c:pt idx="29297">
                  <c:v>0.53400000000000003</c:v>
                </c:pt>
                <c:pt idx="29298">
                  <c:v>0.53400000000000003</c:v>
                </c:pt>
                <c:pt idx="29299">
                  <c:v>0.53400000000000003</c:v>
                </c:pt>
                <c:pt idx="29300">
                  <c:v>0.53400000000000003</c:v>
                </c:pt>
                <c:pt idx="29301">
                  <c:v>0.53400000000000003</c:v>
                </c:pt>
                <c:pt idx="29302">
                  <c:v>0.53300000000000003</c:v>
                </c:pt>
                <c:pt idx="29303">
                  <c:v>0.53300000000000003</c:v>
                </c:pt>
                <c:pt idx="29304">
                  <c:v>0.53300000000000003</c:v>
                </c:pt>
                <c:pt idx="29305">
                  <c:v>0.53300000000000003</c:v>
                </c:pt>
                <c:pt idx="29306">
                  <c:v>0.53300000000000003</c:v>
                </c:pt>
                <c:pt idx="29307">
                  <c:v>0.53300000000000003</c:v>
                </c:pt>
                <c:pt idx="29308">
                  <c:v>0.53300000000000003</c:v>
                </c:pt>
                <c:pt idx="29309">
                  <c:v>0.53300000000000003</c:v>
                </c:pt>
                <c:pt idx="29310">
                  <c:v>0.53300000000000003</c:v>
                </c:pt>
                <c:pt idx="29311">
                  <c:v>0.53300000000000003</c:v>
                </c:pt>
                <c:pt idx="29312">
                  <c:v>0.53300000000000003</c:v>
                </c:pt>
                <c:pt idx="29313">
                  <c:v>0.53300000000000003</c:v>
                </c:pt>
                <c:pt idx="29314">
                  <c:v>0.53300000000000003</c:v>
                </c:pt>
                <c:pt idx="29315">
                  <c:v>0.53300000000000003</c:v>
                </c:pt>
                <c:pt idx="29316">
                  <c:v>0.53300000000000003</c:v>
                </c:pt>
                <c:pt idx="29317">
                  <c:v>0.53300000000000003</c:v>
                </c:pt>
                <c:pt idx="29318">
                  <c:v>0.53300000000000003</c:v>
                </c:pt>
                <c:pt idx="29319">
                  <c:v>0.53300000000000003</c:v>
                </c:pt>
                <c:pt idx="29320">
                  <c:v>0.53300000000000003</c:v>
                </c:pt>
                <c:pt idx="29321">
                  <c:v>0.53300000000000003</c:v>
                </c:pt>
                <c:pt idx="29322">
                  <c:v>0.53300000000000003</c:v>
                </c:pt>
                <c:pt idx="29323">
                  <c:v>0.53200000000000003</c:v>
                </c:pt>
                <c:pt idx="29324">
                  <c:v>0.53200000000000003</c:v>
                </c:pt>
                <c:pt idx="29325">
                  <c:v>0.53200000000000003</c:v>
                </c:pt>
                <c:pt idx="29326">
                  <c:v>0.53200000000000003</c:v>
                </c:pt>
                <c:pt idx="29327">
                  <c:v>0.53200000000000003</c:v>
                </c:pt>
                <c:pt idx="29328">
                  <c:v>0.53200000000000003</c:v>
                </c:pt>
                <c:pt idx="29329">
                  <c:v>0.53200000000000003</c:v>
                </c:pt>
                <c:pt idx="29330">
                  <c:v>0.53200000000000003</c:v>
                </c:pt>
                <c:pt idx="29331">
                  <c:v>0.53200000000000003</c:v>
                </c:pt>
                <c:pt idx="29332">
                  <c:v>0.53200000000000003</c:v>
                </c:pt>
                <c:pt idx="29333">
                  <c:v>0.53200000000000003</c:v>
                </c:pt>
                <c:pt idx="29334">
                  <c:v>0.53200000000000003</c:v>
                </c:pt>
                <c:pt idx="29335">
                  <c:v>0.53200000000000003</c:v>
                </c:pt>
                <c:pt idx="29336">
                  <c:v>0.53200000000000003</c:v>
                </c:pt>
                <c:pt idx="29337">
                  <c:v>0.53200000000000003</c:v>
                </c:pt>
                <c:pt idx="29338">
                  <c:v>0.53200000000000003</c:v>
                </c:pt>
                <c:pt idx="29339">
                  <c:v>0.53200000000000003</c:v>
                </c:pt>
                <c:pt idx="29340">
                  <c:v>0.53200000000000003</c:v>
                </c:pt>
                <c:pt idx="29341">
                  <c:v>0.53200000000000003</c:v>
                </c:pt>
                <c:pt idx="29342">
                  <c:v>0.53200000000000003</c:v>
                </c:pt>
                <c:pt idx="29343">
                  <c:v>0.53100000000000003</c:v>
                </c:pt>
                <c:pt idx="29344">
                  <c:v>0.53100000000000003</c:v>
                </c:pt>
                <c:pt idx="29345">
                  <c:v>0.53100000000000003</c:v>
                </c:pt>
                <c:pt idx="29346">
                  <c:v>0.53100000000000003</c:v>
                </c:pt>
                <c:pt idx="29347">
                  <c:v>0.53100000000000003</c:v>
                </c:pt>
                <c:pt idx="29348">
                  <c:v>0.53100000000000003</c:v>
                </c:pt>
                <c:pt idx="29349">
                  <c:v>0.53100000000000003</c:v>
                </c:pt>
                <c:pt idx="29350">
                  <c:v>0.53100000000000003</c:v>
                </c:pt>
                <c:pt idx="29351">
                  <c:v>0.53100000000000003</c:v>
                </c:pt>
                <c:pt idx="29352">
                  <c:v>0.53100000000000003</c:v>
                </c:pt>
                <c:pt idx="29353">
                  <c:v>0.53100000000000003</c:v>
                </c:pt>
                <c:pt idx="29354">
                  <c:v>0.53100000000000003</c:v>
                </c:pt>
                <c:pt idx="29355">
                  <c:v>0.53100000000000003</c:v>
                </c:pt>
                <c:pt idx="29356">
                  <c:v>0.53100000000000003</c:v>
                </c:pt>
                <c:pt idx="29357">
                  <c:v>0.53100000000000003</c:v>
                </c:pt>
                <c:pt idx="29358">
                  <c:v>0.53100000000000003</c:v>
                </c:pt>
                <c:pt idx="29359">
                  <c:v>0.53100000000000003</c:v>
                </c:pt>
                <c:pt idx="29360">
                  <c:v>0.53100000000000003</c:v>
                </c:pt>
                <c:pt idx="29361">
                  <c:v>0.53100000000000003</c:v>
                </c:pt>
                <c:pt idx="29362">
                  <c:v>0.53100000000000003</c:v>
                </c:pt>
                <c:pt idx="29363">
                  <c:v>0.53100000000000003</c:v>
                </c:pt>
                <c:pt idx="29364">
                  <c:v>0.53</c:v>
                </c:pt>
                <c:pt idx="29365">
                  <c:v>0.53</c:v>
                </c:pt>
                <c:pt idx="29366">
                  <c:v>0.53</c:v>
                </c:pt>
                <c:pt idx="29367">
                  <c:v>0.53</c:v>
                </c:pt>
                <c:pt idx="29368">
                  <c:v>0.53</c:v>
                </c:pt>
                <c:pt idx="29369">
                  <c:v>0.53</c:v>
                </c:pt>
                <c:pt idx="29370">
                  <c:v>0.53</c:v>
                </c:pt>
                <c:pt idx="29371">
                  <c:v>0.53</c:v>
                </c:pt>
                <c:pt idx="29372">
                  <c:v>0.53</c:v>
                </c:pt>
                <c:pt idx="29373">
                  <c:v>0.53</c:v>
                </c:pt>
                <c:pt idx="29374">
                  <c:v>0.53</c:v>
                </c:pt>
                <c:pt idx="29375">
                  <c:v>0.53</c:v>
                </c:pt>
                <c:pt idx="29376">
                  <c:v>0.53</c:v>
                </c:pt>
                <c:pt idx="29377">
                  <c:v>0.53</c:v>
                </c:pt>
                <c:pt idx="29378">
                  <c:v>0.53</c:v>
                </c:pt>
                <c:pt idx="29379">
                  <c:v>0.53</c:v>
                </c:pt>
                <c:pt idx="29380">
                  <c:v>0.53</c:v>
                </c:pt>
                <c:pt idx="29381">
                  <c:v>0.53</c:v>
                </c:pt>
                <c:pt idx="29382">
                  <c:v>0.53</c:v>
                </c:pt>
                <c:pt idx="29383">
                  <c:v>0.53</c:v>
                </c:pt>
                <c:pt idx="29384">
                  <c:v>0.53</c:v>
                </c:pt>
                <c:pt idx="29385">
                  <c:v>0.52900000000000003</c:v>
                </c:pt>
                <c:pt idx="29386">
                  <c:v>0.52900000000000003</c:v>
                </c:pt>
                <c:pt idx="29387">
                  <c:v>0.52900000000000003</c:v>
                </c:pt>
                <c:pt idx="29388">
                  <c:v>0.52900000000000003</c:v>
                </c:pt>
                <c:pt idx="29389">
                  <c:v>0.52900000000000003</c:v>
                </c:pt>
                <c:pt idx="29390">
                  <c:v>0.52900000000000003</c:v>
                </c:pt>
                <c:pt idx="29391">
                  <c:v>0.52900000000000003</c:v>
                </c:pt>
                <c:pt idx="29392">
                  <c:v>0.52900000000000003</c:v>
                </c:pt>
                <c:pt idx="29393">
                  <c:v>0.52900000000000003</c:v>
                </c:pt>
                <c:pt idx="29394">
                  <c:v>0.52900000000000003</c:v>
                </c:pt>
                <c:pt idx="29395">
                  <c:v>0.52900000000000003</c:v>
                </c:pt>
                <c:pt idx="29396">
                  <c:v>0.52900000000000003</c:v>
                </c:pt>
                <c:pt idx="29397">
                  <c:v>0.52900000000000003</c:v>
                </c:pt>
                <c:pt idx="29398">
                  <c:v>0.52900000000000003</c:v>
                </c:pt>
                <c:pt idx="29399">
                  <c:v>0.52900000000000003</c:v>
                </c:pt>
                <c:pt idx="29400">
                  <c:v>0.52900000000000003</c:v>
                </c:pt>
                <c:pt idx="29401">
                  <c:v>0.52900000000000003</c:v>
                </c:pt>
                <c:pt idx="29402">
                  <c:v>0.52900000000000003</c:v>
                </c:pt>
                <c:pt idx="29403">
                  <c:v>0.52900000000000003</c:v>
                </c:pt>
                <c:pt idx="29404">
                  <c:v>0.52900000000000003</c:v>
                </c:pt>
                <c:pt idx="29405">
                  <c:v>0.52900000000000003</c:v>
                </c:pt>
                <c:pt idx="29406">
                  <c:v>0.52800000000000002</c:v>
                </c:pt>
                <c:pt idx="29407">
                  <c:v>0.52800000000000002</c:v>
                </c:pt>
                <c:pt idx="29408">
                  <c:v>0.52800000000000002</c:v>
                </c:pt>
                <c:pt idx="29409">
                  <c:v>0.52800000000000002</c:v>
                </c:pt>
                <c:pt idx="29410">
                  <c:v>0.52800000000000002</c:v>
                </c:pt>
                <c:pt idx="29411">
                  <c:v>0.52800000000000002</c:v>
                </c:pt>
                <c:pt idx="29412">
                  <c:v>0.52800000000000002</c:v>
                </c:pt>
                <c:pt idx="29413">
                  <c:v>0.52800000000000002</c:v>
                </c:pt>
                <c:pt idx="29414">
                  <c:v>0.52800000000000002</c:v>
                </c:pt>
                <c:pt idx="29415">
                  <c:v>0.52800000000000002</c:v>
                </c:pt>
                <c:pt idx="29416">
                  <c:v>0.52800000000000002</c:v>
                </c:pt>
                <c:pt idx="29417">
                  <c:v>0.52800000000000002</c:v>
                </c:pt>
                <c:pt idx="29418">
                  <c:v>0.52800000000000002</c:v>
                </c:pt>
                <c:pt idx="29419">
                  <c:v>0.52800000000000002</c:v>
                </c:pt>
                <c:pt idx="29420">
                  <c:v>0.52800000000000002</c:v>
                </c:pt>
                <c:pt idx="29421">
                  <c:v>0.52800000000000002</c:v>
                </c:pt>
                <c:pt idx="29422">
                  <c:v>0.52800000000000002</c:v>
                </c:pt>
                <c:pt idx="29423">
                  <c:v>0.52800000000000002</c:v>
                </c:pt>
                <c:pt idx="29424">
                  <c:v>0.52800000000000002</c:v>
                </c:pt>
                <c:pt idx="29425">
                  <c:v>0.52800000000000002</c:v>
                </c:pt>
                <c:pt idx="29426">
                  <c:v>0.52700000000000002</c:v>
                </c:pt>
                <c:pt idx="29427">
                  <c:v>0.52700000000000002</c:v>
                </c:pt>
                <c:pt idx="29428">
                  <c:v>0.52700000000000002</c:v>
                </c:pt>
                <c:pt idx="29429">
                  <c:v>0.52700000000000002</c:v>
                </c:pt>
                <c:pt idx="29430">
                  <c:v>0.52700000000000002</c:v>
                </c:pt>
                <c:pt idx="29431">
                  <c:v>0.52700000000000002</c:v>
                </c:pt>
                <c:pt idx="29432">
                  <c:v>0.52700000000000002</c:v>
                </c:pt>
                <c:pt idx="29433">
                  <c:v>0.52700000000000002</c:v>
                </c:pt>
                <c:pt idx="29434">
                  <c:v>0.52700000000000002</c:v>
                </c:pt>
                <c:pt idx="29435">
                  <c:v>0.52700000000000002</c:v>
                </c:pt>
                <c:pt idx="29436">
                  <c:v>0.52700000000000002</c:v>
                </c:pt>
                <c:pt idx="29437">
                  <c:v>0.52700000000000002</c:v>
                </c:pt>
                <c:pt idx="29438">
                  <c:v>0.52700000000000002</c:v>
                </c:pt>
                <c:pt idx="29439">
                  <c:v>0.52700000000000002</c:v>
                </c:pt>
                <c:pt idx="29440">
                  <c:v>0.52700000000000002</c:v>
                </c:pt>
                <c:pt idx="29441">
                  <c:v>0.52700000000000002</c:v>
                </c:pt>
                <c:pt idx="29442">
                  <c:v>0.52700000000000002</c:v>
                </c:pt>
                <c:pt idx="29443">
                  <c:v>0.52700000000000002</c:v>
                </c:pt>
                <c:pt idx="29444">
                  <c:v>0.52700000000000002</c:v>
                </c:pt>
                <c:pt idx="29445">
                  <c:v>0.52700000000000002</c:v>
                </c:pt>
                <c:pt idx="29446">
                  <c:v>0.52600000000000002</c:v>
                </c:pt>
                <c:pt idx="29447">
                  <c:v>0.52600000000000002</c:v>
                </c:pt>
                <c:pt idx="29448">
                  <c:v>0.52600000000000002</c:v>
                </c:pt>
                <c:pt idx="29449">
                  <c:v>0.52600000000000002</c:v>
                </c:pt>
                <c:pt idx="29450">
                  <c:v>0.52600000000000002</c:v>
                </c:pt>
                <c:pt idx="29451">
                  <c:v>0.52600000000000002</c:v>
                </c:pt>
                <c:pt idx="29452">
                  <c:v>0.52600000000000002</c:v>
                </c:pt>
                <c:pt idx="29453">
                  <c:v>0.52600000000000002</c:v>
                </c:pt>
                <c:pt idx="29454">
                  <c:v>0.52600000000000002</c:v>
                </c:pt>
                <c:pt idx="29455">
                  <c:v>0.52600000000000002</c:v>
                </c:pt>
                <c:pt idx="29456">
                  <c:v>0.52600000000000002</c:v>
                </c:pt>
                <c:pt idx="29457">
                  <c:v>0.52600000000000002</c:v>
                </c:pt>
                <c:pt idx="29458">
                  <c:v>0.52600000000000002</c:v>
                </c:pt>
                <c:pt idx="29459">
                  <c:v>0.52600000000000002</c:v>
                </c:pt>
                <c:pt idx="29460">
                  <c:v>0.52600000000000002</c:v>
                </c:pt>
                <c:pt idx="29461">
                  <c:v>0.52600000000000002</c:v>
                </c:pt>
                <c:pt idx="29462">
                  <c:v>0.52600000000000002</c:v>
                </c:pt>
                <c:pt idx="29463">
                  <c:v>0.52600000000000002</c:v>
                </c:pt>
                <c:pt idx="29464">
                  <c:v>0.52600000000000002</c:v>
                </c:pt>
                <c:pt idx="29465">
                  <c:v>0.52600000000000002</c:v>
                </c:pt>
                <c:pt idx="29466">
                  <c:v>0.52500000000000002</c:v>
                </c:pt>
                <c:pt idx="29467">
                  <c:v>0.52500000000000002</c:v>
                </c:pt>
                <c:pt idx="29468">
                  <c:v>0.52500000000000002</c:v>
                </c:pt>
                <c:pt idx="29469">
                  <c:v>0.52500000000000002</c:v>
                </c:pt>
                <c:pt idx="29470">
                  <c:v>0.52500000000000002</c:v>
                </c:pt>
                <c:pt idx="29471">
                  <c:v>0.52500000000000002</c:v>
                </c:pt>
                <c:pt idx="29472">
                  <c:v>0.52500000000000002</c:v>
                </c:pt>
                <c:pt idx="29473">
                  <c:v>0.52500000000000002</c:v>
                </c:pt>
                <c:pt idx="29474">
                  <c:v>0.52500000000000002</c:v>
                </c:pt>
                <c:pt idx="29475">
                  <c:v>0.52500000000000002</c:v>
                </c:pt>
                <c:pt idx="29476">
                  <c:v>0.52500000000000002</c:v>
                </c:pt>
                <c:pt idx="29477">
                  <c:v>0.52500000000000002</c:v>
                </c:pt>
                <c:pt idx="29478">
                  <c:v>0.52500000000000002</c:v>
                </c:pt>
                <c:pt idx="29479">
                  <c:v>0.52500000000000002</c:v>
                </c:pt>
                <c:pt idx="29480">
                  <c:v>0.52500000000000002</c:v>
                </c:pt>
                <c:pt idx="29481">
                  <c:v>0.52500000000000002</c:v>
                </c:pt>
                <c:pt idx="29482">
                  <c:v>0.52500000000000002</c:v>
                </c:pt>
                <c:pt idx="29483">
                  <c:v>0.52500000000000002</c:v>
                </c:pt>
                <c:pt idx="29484">
                  <c:v>0.52500000000000002</c:v>
                </c:pt>
                <c:pt idx="29485">
                  <c:v>0.52500000000000002</c:v>
                </c:pt>
                <c:pt idx="29486">
                  <c:v>0.52400000000000002</c:v>
                </c:pt>
                <c:pt idx="29487">
                  <c:v>0.52400000000000002</c:v>
                </c:pt>
                <c:pt idx="29488">
                  <c:v>0.52400000000000002</c:v>
                </c:pt>
                <c:pt idx="29489">
                  <c:v>0.52400000000000002</c:v>
                </c:pt>
                <c:pt idx="29490">
                  <c:v>0.52400000000000002</c:v>
                </c:pt>
                <c:pt idx="29491">
                  <c:v>0.52400000000000002</c:v>
                </c:pt>
                <c:pt idx="29492">
                  <c:v>0.52400000000000002</c:v>
                </c:pt>
                <c:pt idx="29493">
                  <c:v>0.52400000000000002</c:v>
                </c:pt>
                <c:pt idx="29494">
                  <c:v>0.52400000000000002</c:v>
                </c:pt>
                <c:pt idx="29495">
                  <c:v>0.52400000000000002</c:v>
                </c:pt>
                <c:pt idx="29496">
                  <c:v>0.52400000000000002</c:v>
                </c:pt>
                <c:pt idx="29497">
                  <c:v>0.52400000000000002</c:v>
                </c:pt>
                <c:pt idx="29498">
                  <c:v>0.52400000000000002</c:v>
                </c:pt>
                <c:pt idx="29499">
                  <c:v>0.52400000000000002</c:v>
                </c:pt>
                <c:pt idx="29500">
                  <c:v>0.52400000000000002</c:v>
                </c:pt>
                <c:pt idx="29501">
                  <c:v>0.52400000000000002</c:v>
                </c:pt>
                <c:pt idx="29502">
                  <c:v>0.52400000000000002</c:v>
                </c:pt>
                <c:pt idx="29503">
                  <c:v>0.52400000000000002</c:v>
                </c:pt>
                <c:pt idx="29504">
                  <c:v>0.52400000000000002</c:v>
                </c:pt>
                <c:pt idx="29505">
                  <c:v>0.52400000000000002</c:v>
                </c:pt>
                <c:pt idx="29506">
                  <c:v>0.52300000000000002</c:v>
                </c:pt>
                <c:pt idx="29507">
                  <c:v>0.52300000000000002</c:v>
                </c:pt>
                <c:pt idx="29508">
                  <c:v>0.52300000000000002</c:v>
                </c:pt>
                <c:pt idx="29509">
                  <c:v>0.52300000000000002</c:v>
                </c:pt>
                <c:pt idx="29510">
                  <c:v>0.52300000000000002</c:v>
                </c:pt>
                <c:pt idx="29511">
                  <c:v>0.52300000000000002</c:v>
                </c:pt>
                <c:pt idx="29512">
                  <c:v>0.52300000000000002</c:v>
                </c:pt>
                <c:pt idx="29513">
                  <c:v>0.52300000000000002</c:v>
                </c:pt>
                <c:pt idx="29514">
                  <c:v>0.52300000000000002</c:v>
                </c:pt>
                <c:pt idx="29515">
                  <c:v>0.52300000000000002</c:v>
                </c:pt>
                <c:pt idx="29516">
                  <c:v>0.52300000000000002</c:v>
                </c:pt>
                <c:pt idx="29517">
                  <c:v>0.52300000000000002</c:v>
                </c:pt>
                <c:pt idx="29518">
                  <c:v>0.52300000000000002</c:v>
                </c:pt>
                <c:pt idx="29519">
                  <c:v>0.52300000000000002</c:v>
                </c:pt>
                <c:pt idx="29520">
                  <c:v>0.52300000000000002</c:v>
                </c:pt>
                <c:pt idx="29521">
                  <c:v>0.52300000000000002</c:v>
                </c:pt>
                <c:pt idx="29522">
                  <c:v>0.52300000000000002</c:v>
                </c:pt>
                <c:pt idx="29523">
                  <c:v>0.52300000000000002</c:v>
                </c:pt>
                <c:pt idx="29524">
                  <c:v>0.52300000000000002</c:v>
                </c:pt>
                <c:pt idx="29525">
                  <c:v>0.52300000000000002</c:v>
                </c:pt>
                <c:pt idx="29526">
                  <c:v>0.52200000000000002</c:v>
                </c:pt>
                <c:pt idx="29527">
                  <c:v>0.52200000000000002</c:v>
                </c:pt>
                <c:pt idx="29528">
                  <c:v>0.52200000000000002</c:v>
                </c:pt>
                <c:pt idx="29529">
                  <c:v>0.52200000000000002</c:v>
                </c:pt>
                <c:pt idx="29530">
                  <c:v>0.52200000000000002</c:v>
                </c:pt>
                <c:pt idx="29531">
                  <c:v>0.52200000000000002</c:v>
                </c:pt>
                <c:pt idx="29532">
                  <c:v>0.52200000000000002</c:v>
                </c:pt>
                <c:pt idx="29533">
                  <c:v>0.52200000000000002</c:v>
                </c:pt>
                <c:pt idx="29534">
                  <c:v>0.52200000000000002</c:v>
                </c:pt>
                <c:pt idx="29535">
                  <c:v>0.52200000000000002</c:v>
                </c:pt>
                <c:pt idx="29536">
                  <c:v>0.52200000000000002</c:v>
                </c:pt>
                <c:pt idx="29537">
                  <c:v>0.52200000000000002</c:v>
                </c:pt>
                <c:pt idx="29538">
                  <c:v>0.52200000000000002</c:v>
                </c:pt>
                <c:pt idx="29539">
                  <c:v>0.52200000000000002</c:v>
                </c:pt>
                <c:pt idx="29540">
                  <c:v>0.52200000000000002</c:v>
                </c:pt>
                <c:pt idx="29541">
                  <c:v>0.52200000000000002</c:v>
                </c:pt>
                <c:pt idx="29542">
                  <c:v>0.52200000000000002</c:v>
                </c:pt>
                <c:pt idx="29543">
                  <c:v>0.52200000000000002</c:v>
                </c:pt>
                <c:pt idx="29544">
                  <c:v>0.52200000000000002</c:v>
                </c:pt>
                <c:pt idx="29545">
                  <c:v>0.52200000000000002</c:v>
                </c:pt>
                <c:pt idx="29546">
                  <c:v>0.52100000000000002</c:v>
                </c:pt>
                <c:pt idx="29547">
                  <c:v>0.52100000000000002</c:v>
                </c:pt>
                <c:pt idx="29548">
                  <c:v>0.52100000000000002</c:v>
                </c:pt>
                <c:pt idx="29549">
                  <c:v>0.52100000000000002</c:v>
                </c:pt>
                <c:pt idx="29550">
                  <c:v>0.52100000000000002</c:v>
                </c:pt>
                <c:pt idx="29551">
                  <c:v>0.52100000000000002</c:v>
                </c:pt>
                <c:pt idx="29552">
                  <c:v>0.52100000000000002</c:v>
                </c:pt>
                <c:pt idx="29553">
                  <c:v>0.52100000000000002</c:v>
                </c:pt>
                <c:pt idx="29554">
                  <c:v>0.52100000000000002</c:v>
                </c:pt>
                <c:pt idx="29555">
                  <c:v>0.52100000000000002</c:v>
                </c:pt>
                <c:pt idx="29556">
                  <c:v>0.52100000000000002</c:v>
                </c:pt>
                <c:pt idx="29557">
                  <c:v>0.52100000000000002</c:v>
                </c:pt>
                <c:pt idx="29558">
                  <c:v>0.52100000000000002</c:v>
                </c:pt>
                <c:pt idx="29559">
                  <c:v>0.52100000000000002</c:v>
                </c:pt>
                <c:pt idx="29560">
                  <c:v>0.52100000000000002</c:v>
                </c:pt>
                <c:pt idx="29561">
                  <c:v>0.52100000000000002</c:v>
                </c:pt>
                <c:pt idx="29562">
                  <c:v>0.52100000000000002</c:v>
                </c:pt>
                <c:pt idx="29563">
                  <c:v>0.52100000000000002</c:v>
                </c:pt>
                <c:pt idx="29564">
                  <c:v>0.52100000000000002</c:v>
                </c:pt>
                <c:pt idx="29565">
                  <c:v>0.52100000000000002</c:v>
                </c:pt>
                <c:pt idx="29566">
                  <c:v>0.52</c:v>
                </c:pt>
                <c:pt idx="29567">
                  <c:v>0.52</c:v>
                </c:pt>
                <c:pt idx="29568">
                  <c:v>0.52</c:v>
                </c:pt>
                <c:pt idx="29569">
                  <c:v>0.52</c:v>
                </c:pt>
                <c:pt idx="29570">
                  <c:v>0.52</c:v>
                </c:pt>
                <c:pt idx="29571">
                  <c:v>0.52</c:v>
                </c:pt>
                <c:pt idx="29572">
                  <c:v>0.52</c:v>
                </c:pt>
                <c:pt idx="29573">
                  <c:v>0.52</c:v>
                </c:pt>
                <c:pt idx="29574">
                  <c:v>0.52</c:v>
                </c:pt>
                <c:pt idx="29575">
                  <c:v>0.52</c:v>
                </c:pt>
                <c:pt idx="29576">
                  <c:v>0.52</c:v>
                </c:pt>
                <c:pt idx="29577">
                  <c:v>0.52</c:v>
                </c:pt>
                <c:pt idx="29578">
                  <c:v>0.52</c:v>
                </c:pt>
                <c:pt idx="29579">
                  <c:v>0.52</c:v>
                </c:pt>
                <c:pt idx="29580">
                  <c:v>0.52</c:v>
                </c:pt>
                <c:pt idx="29581">
                  <c:v>0.52</c:v>
                </c:pt>
                <c:pt idx="29582">
                  <c:v>0.52</c:v>
                </c:pt>
                <c:pt idx="29583">
                  <c:v>0.52</c:v>
                </c:pt>
                <c:pt idx="29584">
                  <c:v>0.52</c:v>
                </c:pt>
                <c:pt idx="29585">
                  <c:v>0.52</c:v>
                </c:pt>
                <c:pt idx="29586">
                  <c:v>0.52</c:v>
                </c:pt>
                <c:pt idx="29587">
                  <c:v>0.51900000000000002</c:v>
                </c:pt>
                <c:pt idx="29588">
                  <c:v>0.51900000000000002</c:v>
                </c:pt>
                <c:pt idx="29589">
                  <c:v>0.51900000000000002</c:v>
                </c:pt>
                <c:pt idx="29590">
                  <c:v>0.51900000000000002</c:v>
                </c:pt>
                <c:pt idx="29591">
                  <c:v>0.51900000000000002</c:v>
                </c:pt>
                <c:pt idx="29592">
                  <c:v>0.51900000000000002</c:v>
                </c:pt>
                <c:pt idx="29593">
                  <c:v>0.51900000000000002</c:v>
                </c:pt>
                <c:pt idx="29594">
                  <c:v>0.51900000000000002</c:v>
                </c:pt>
                <c:pt idx="29595">
                  <c:v>0.51900000000000002</c:v>
                </c:pt>
                <c:pt idx="29596">
                  <c:v>0.51900000000000002</c:v>
                </c:pt>
                <c:pt idx="29597">
                  <c:v>0.51900000000000002</c:v>
                </c:pt>
                <c:pt idx="29598">
                  <c:v>0.51900000000000002</c:v>
                </c:pt>
                <c:pt idx="29599">
                  <c:v>0.51900000000000002</c:v>
                </c:pt>
                <c:pt idx="29600">
                  <c:v>0.51900000000000002</c:v>
                </c:pt>
                <c:pt idx="29601">
                  <c:v>0.51900000000000002</c:v>
                </c:pt>
                <c:pt idx="29602">
                  <c:v>0.51900000000000002</c:v>
                </c:pt>
                <c:pt idx="29603">
                  <c:v>0.51900000000000002</c:v>
                </c:pt>
                <c:pt idx="29604">
                  <c:v>0.51900000000000002</c:v>
                </c:pt>
                <c:pt idx="29605">
                  <c:v>0.51900000000000002</c:v>
                </c:pt>
                <c:pt idx="29606">
                  <c:v>0.51900000000000002</c:v>
                </c:pt>
                <c:pt idx="29607">
                  <c:v>0.51800000000000002</c:v>
                </c:pt>
                <c:pt idx="29608">
                  <c:v>0.51800000000000002</c:v>
                </c:pt>
                <c:pt idx="29609">
                  <c:v>0.51800000000000002</c:v>
                </c:pt>
                <c:pt idx="29610">
                  <c:v>0.51800000000000002</c:v>
                </c:pt>
                <c:pt idx="29611">
                  <c:v>0.51800000000000002</c:v>
                </c:pt>
                <c:pt idx="29612">
                  <c:v>0.51800000000000002</c:v>
                </c:pt>
                <c:pt idx="29613">
                  <c:v>0.51800000000000002</c:v>
                </c:pt>
                <c:pt idx="29614">
                  <c:v>0.51800000000000002</c:v>
                </c:pt>
                <c:pt idx="29615">
                  <c:v>0.51800000000000002</c:v>
                </c:pt>
                <c:pt idx="29616">
                  <c:v>0.51800000000000002</c:v>
                </c:pt>
                <c:pt idx="29617">
                  <c:v>0.51800000000000002</c:v>
                </c:pt>
                <c:pt idx="29618">
                  <c:v>0.51800000000000002</c:v>
                </c:pt>
                <c:pt idx="29619">
                  <c:v>0.51800000000000002</c:v>
                </c:pt>
                <c:pt idx="29620">
                  <c:v>0.51800000000000002</c:v>
                </c:pt>
                <c:pt idx="29621">
                  <c:v>0.51800000000000002</c:v>
                </c:pt>
                <c:pt idx="29622">
                  <c:v>0.51800000000000002</c:v>
                </c:pt>
                <c:pt idx="29623">
                  <c:v>0.51800000000000002</c:v>
                </c:pt>
                <c:pt idx="29624">
                  <c:v>0.51800000000000002</c:v>
                </c:pt>
                <c:pt idx="29625">
                  <c:v>0.51800000000000002</c:v>
                </c:pt>
                <c:pt idx="29626">
                  <c:v>0.51800000000000002</c:v>
                </c:pt>
                <c:pt idx="29627">
                  <c:v>0.51700000000000002</c:v>
                </c:pt>
                <c:pt idx="29628">
                  <c:v>0.51700000000000002</c:v>
                </c:pt>
                <c:pt idx="29629">
                  <c:v>0.51700000000000002</c:v>
                </c:pt>
                <c:pt idx="29630">
                  <c:v>0.51700000000000002</c:v>
                </c:pt>
                <c:pt idx="29631">
                  <c:v>0.51700000000000002</c:v>
                </c:pt>
                <c:pt idx="29632">
                  <c:v>0.51700000000000002</c:v>
                </c:pt>
                <c:pt idx="29633">
                  <c:v>0.51700000000000002</c:v>
                </c:pt>
                <c:pt idx="29634">
                  <c:v>0.51700000000000002</c:v>
                </c:pt>
                <c:pt idx="29635">
                  <c:v>0.51700000000000002</c:v>
                </c:pt>
                <c:pt idx="29636">
                  <c:v>0.51700000000000002</c:v>
                </c:pt>
                <c:pt idx="29637">
                  <c:v>0.51700000000000002</c:v>
                </c:pt>
                <c:pt idx="29638">
                  <c:v>0.51700000000000002</c:v>
                </c:pt>
                <c:pt idx="29639">
                  <c:v>0.51700000000000002</c:v>
                </c:pt>
                <c:pt idx="29640">
                  <c:v>0.51700000000000002</c:v>
                </c:pt>
                <c:pt idx="29641">
                  <c:v>0.51700000000000002</c:v>
                </c:pt>
                <c:pt idx="29642">
                  <c:v>0.51700000000000002</c:v>
                </c:pt>
                <c:pt idx="29643">
                  <c:v>0.51700000000000002</c:v>
                </c:pt>
                <c:pt idx="29644">
                  <c:v>0.51700000000000002</c:v>
                </c:pt>
                <c:pt idx="29645">
                  <c:v>0.51700000000000002</c:v>
                </c:pt>
                <c:pt idx="29646">
                  <c:v>0.51700000000000002</c:v>
                </c:pt>
                <c:pt idx="29647">
                  <c:v>0.51600000000000001</c:v>
                </c:pt>
                <c:pt idx="29648">
                  <c:v>0.51600000000000001</c:v>
                </c:pt>
                <c:pt idx="29649">
                  <c:v>0.51600000000000001</c:v>
                </c:pt>
                <c:pt idx="29650">
                  <c:v>0.51600000000000001</c:v>
                </c:pt>
                <c:pt idx="29651">
                  <c:v>0.51600000000000001</c:v>
                </c:pt>
                <c:pt idx="29652">
                  <c:v>0.51600000000000001</c:v>
                </c:pt>
                <c:pt idx="29653">
                  <c:v>0.51600000000000001</c:v>
                </c:pt>
                <c:pt idx="29654">
                  <c:v>0.51600000000000001</c:v>
                </c:pt>
                <c:pt idx="29655">
                  <c:v>0.51600000000000001</c:v>
                </c:pt>
                <c:pt idx="29656">
                  <c:v>0.51600000000000001</c:v>
                </c:pt>
                <c:pt idx="29657">
                  <c:v>0.51600000000000001</c:v>
                </c:pt>
                <c:pt idx="29658">
                  <c:v>0.51600000000000001</c:v>
                </c:pt>
                <c:pt idx="29659">
                  <c:v>0.51600000000000001</c:v>
                </c:pt>
                <c:pt idx="29660">
                  <c:v>0.51600000000000001</c:v>
                </c:pt>
                <c:pt idx="29661">
                  <c:v>0.51600000000000001</c:v>
                </c:pt>
                <c:pt idx="29662">
                  <c:v>0.51600000000000001</c:v>
                </c:pt>
                <c:pt idx="29663">
                  <c:v>0.51600000000000001</c:v>
                </c:pt>
                <c:pt idx="29664">
                  <c:v>0.51600000000000001</c:v>
                </c:pt>
                <c:pt idx="29665">
                  <c:v>0.51600000000000001</c:v>
                </c:pt>
                <c:pt idx="29666">
                  <c:v>0.51600000000000001</c:v>
                </c:pt>
                <c:pt idx="29667">
                  <c:v>0.51600000000000001</c:v>
                </c:pt>
                <c:pt idx="29668">
                  <c:v>0.51500000000000001</c:v>
                </c:pt>
                <c:pt idx="29669">
                  <c:v>0.51500000000000001</c:v>
                </c:pt>
                <c:pt idx="29670">
                  <c:v>0.51500000000000001</c:v>
                </c:pt>
                <c:pt idx="29671">
                  <c:v>0.51500000000000001</c:v>
                </c:pt>
                <c:pt idx="29672">
                  <c:v>0.51500000000000001</c:v>
                </c:pt>
                <c:pt idx="29673">
                  <c:v>0.51500000000000001</c:v>
                </c:pt>
                <c:pt idx="29674">
                  <c:v>0.51500000000000001</c:v>
                </c:pt>
                <c:pt idx="29675">
                  <c:v>0.51500000000000001</c:v>
                </c:pt>
                <c:pt idx="29676">
                  <c:v>0.51500000000000001</c:v>
                </c:pt>
                <c:pt idx="29677">
                  <c:v>0.51500000000000001</c:v>
                </c:pt>
                <c:pt idx="29678">
                  <c:v>0.51500000000000001</c:v>
                </c:pt>
                <c:pt idx="29679">
                  <c:v>0.51500000000000001</c:v>
                </c:pt>
                <c:pt idx="29680">
                  <c:v>0.51500000000000001</c:v>
                </c:pt>
                <c:pt idx="29681">
                  <c:v>0.51500000000000001</c:v>
                </c:pt>
                <c:pt idx="29682">
                  <c:v>0.51500000000000001</c:v>
                </c:pt>
                <c:pt idx="29683">
                  <c:v>0.51500000000000001</c:v>
                </c:pt>
                <c:pt idx="29684">
                  <c:v>0.51500000000000001</c:v>
                </c:pt>
                <c:pt idx="29685">
                  <c:v>0.51500000000000001</c:v>
                </c:pt>
                <c:pt idx="29686">
                  <c:v>0.51500000000000001</c:v>
                </c:pt>
                <c:pt idx="29687">
                  <c:v>0.51500000000000001</c:v>
                </c:pt>
                <c:pt idx="29688">
                  <c:v>0.51500000000000001</c:v>
                </c:pt>
                <c:pt idx="29689">
                  <c:v>0.51400000000000001</c:v>
                </c:pt>
                <c:pt idx="29690">
                  <c:v>0.51400000000000001</c:v>
                </c:pt>
                <c:pt idx="29691">
                  <c:v>0.51400000000000001</c:v>
                </c:pt>
                <c:pt idx="29692">
                  <c:v>0.51400000000000001</c:v>
                </c:pt>
                <c:pt idx="29693">
                  <c:v>0.51400000000000001</c:v>
                </c:pt>
                <c:pt idx="29694">
                  <c:v>0.51400000000000001</c:v>
                </c:pt>
                <c:pt idx="29695">
                  <c:v>0.51400000000000001</c:v>
                </c:pt>
                <c:pt idx="29696">
                  <c:v>0.51400000000000001</c:v>
                </c:pt>
                <c:pt idx="29697">
                  <c:v>0.51400000000000001</c:v>
                </c:pt>
                <c:pt idx="29698">
                  <c:v>0.51400000000000001</c:v>
                </c:pt>
                <c:pt idx="29699">
                  <c:v>0.51400000000000001</c:v>
                </c:pt>
                <c:pt idx="29700">
                  <c:v>0.51400000000000001</c:v>
                </c:pt>
                <c:pt idx="29701">
                  <c:v>0.51400000000000001</c:v>
                </c:pt>
                <c:pt idx="29702">
                  <c:v>0.51400000000000001</c:v>
                </c:pt>
                <c:pt idx="29703">
                  <c:v>0.51400000000000001</c:v>
                </c:pt>
                <c:pt idx="29704">
                  <c:v>0.51400000000000001</c:v>
                </c:pt>
                <c:pt idx="29705">
                  <c:v>0.51400000000000001</c:v>
                </c:pt>
                <c:pt idx="29706">
                  <c:v>0.51400000000000001</c:v>
                </c:pt>
                <c:pt idx="29707">
                  <c:v>0.51400000000000001</c:v>
                </c:pt>
                <c:pt idx="29708">
                  <c:v>0.51400000000000001</c:v>
                </c:pt>
                <c:pt idx="29709">
                  <c:v>0.51300000000000001</c:v>
                </c:pt>
                <c:pt idx="29710">
                  <c:v>0.51300000000000001</c:v>
                </c:pt>
                <c:pt idx="29711">
                  <c:v>0.51300000000000001</c:v>
                </c:pt>
                <c:pt idx="29712">
                  <c:v>0.51300000000000001</c:v>
                </c:pt>
                <c:pt idx="29713">
                  <c:v>0.51300000000000001</c:v>
                </c:pt>
                <c:pt idx="29714">
                  <c:v>0.51300000000000001</c:v>
                </c:pt>
                <c:pt idx="29715">
                  <c:v>0.51300000000000001</c:v>
                </c:pt>
                <c:pt idx="29716">
                  <c:v>0.51300000000000001</c:v>
                </c:pt>
                <c:pt idx="29717">
                  <c:v>0.51300000000000001</c:v>
                </c:pt>
                <c:pt idx="29718">
                  <c:v>0.51300000000000001</c:v>
                </c:pt>
                <c:pt idx="29719">
                  <c:v>0.51300000000000001</c:v>
                </c:pt>
                <c:pt idx="29720">
                  <c:v>0.51300000000000001</c:v>
                </c:pt>
                <c:pt idx="29721">
                  <c:v>0.51300000000000001</c:v>
                </c:pt>
                <c:pt idx="29722">
                  <c:v>0.51300000000000001</c:v>
                </c:pt>
                <c:pt idx="29723">
                  <c:v>0.51300000000000001</c:v>
                </c:pt>
                <c:pt idx="29724">
                  <c:v>0.51300000000000001</c:v>
                </c:pt>
                <c:pt idx="29725">
                  <c:v>0.51300000000000001</c:v>
                </c:pt>
                <c:pt idx="29726">
                  <c:v>0.51300000000000001</c:v>
                </c:pt>
                <c:pt idx="29727">
                  <c:v>0.51300000000000001</c:v>
                </c:pt>
                <c:pt idx="29728">
                  <c:v>0.51300000000000001</c:v>
                </c:pt>
                <c:pt idx="29729">
                  <c:v>0.51200000000000001</c:v>
                </c:pt>
                <c:pt idx="29730">
                  <c:v>0.51200000000000001</c:v>
                </c:pt>
                <c:pt idx="29731">
                  <c:v>0.51200000000000001</c:v>
                </c:pt>
                <c:pt idx="29732">
                  <c:v>0.51200000000000001</c:v>
                </c:pt>
                <c:pt idx="29733">
                  <c:v>0.51200000000000001</c:v>
                </c:pt>
                <c:pt idx="29734">
                  <c:v>0.51200000000000001</c:v>
                </c:pt>
                <c:pt idx="29735">
                  <c:v>0.51200000000000001</c:v>
                </c:pt>
                <c:pt idx="29736">
                  <c:v>0.51200000000000001</c:v>
                </c:pt>
                <c:pt idx="29737">
                  <c:v>0.51200000000000001</c:v>
                </c:pt>
                <c:pt idx="29738">
                  <c:v>0.51200000000000001</c:v>
                </c:pt>
                <c:pt idx="29739">
                  <c:v>0.51200000000000001</c:v>
                </c:pt>
                <c:pt idx="29740">
                  <c:v>0.51200000000000001</c:v>
                </c:pt>
                <c:pt idx="29741">
                  <c:v>0.51200000000000001</c:v>
                </c:pt>
                <c:pt idx="29742">
                  <c:v>0.51200000000000001</c:v>
                </c:pt>
                <c:pt idx="29743">
                  <c:v>0.51200000000000001</c:v>
                </c:pt>
                <c:pt idx="29744">
                  <c:v>0.51200000000000001</c:v>
                </c:pt>
                <c:pt idx="29745">
                  <c:v>0.51200000000000001</c:v>
                </c:pt>
                <c:pt idx="29746">
                  <c:v>0.51200000000000001</c:v>
                </c:pt>
                <c:pt idx="29747">
                  <c:v>0.51200000000000001</c:v>
                </c:pt>
                <c:pt idx="29748">
                  <c:v>0.51100000000000001</c:v>
                </c:pt>
                <c:pt idx="29749">
                  <c:v>0.51100000000000001</c:v>
                </c:pt>
                <c:pt idx="29750">
                  <c:v>0.51100000000000001</c:v>
                </c:pt>
                <c:pt idx="29751">
                  <c:v>0.51100000000000001</c:v>
                </c:pt>
                <c:pt idx="29752">
                  <c:v>0.51100000000000001</c:v>
                </c:pt>
                <c:pt idx="29753">
                  <c:v>0.51100000000000001</c:v>
                </c:pt>
                <c:pt idx="29754">
                  <c:v>0.51100000000000001</c:v>
                </c:pt>
                <c:pt idx="29755">
                  <c:v>0.51100000000000001</c:v>
                </c:pt>
                <c:pt idx="29756">
                  <c:v>0.51100000000000001</c:v>
                </c:pt>
                <c:pt idx="29757">
                  <c:v>0.51100000000000001</c:v>
                </c:pt>
                <c:pt idx="29758">
                  <c:v>0.51100000000000001</c:v>
                </c:pt>
                <c:pt idx="29759">
                  <c:v>0.51100000000000001</c:v>
                </c:pt>
                <c:pt idx="29760">
                  <c:v>0.51100000000000001</c:v>
                </c:pt>
                <c:pt idx="29761">
                  <c:v>0.51100000000000001</c:v>
                </c:pt>
                <c:pt idx="29762">
                  <c:v>0.51100000000000001</c:v>
                </c:pt>
                <c:pt idx="29763">
                  <c:v>0.51100000000000001</c:v>
                </c:pt>
                <c:pt idx="29764">
                  <c:v>0.51100000000000001</c:v>
                </c:pt>
                <c:pt idx="29765">
                  <c:v>0.51100000000000001</c:v>
                </c:pt>
                <c:pt idx="29766">
                  <c:v>0.51100000000000001</c:v>
                </c:pt>
                <c:pt idx="29767">
                  <c:v>0.51100000000000001</c:v>
                </c:pt>
                <c:pt idx="29768">
                  <c:v>0.51</c:v>
                </c:pt>
                <c:pt idx="29769">
                  <c:v>0.51</c:v>
                </c:pt>
                <c:pt idx="29770">
                  <c:v>0.51</c:v>
                </c:pt>
                <c:pt idx="29771">
                  <c:v>0.51</c:v>
                </c:pt>
                <c:pt idx="29772">
                  <c:v>0.51</c:v>
                </c:pt>
                <c:pt idx="29773">
                  <c:v>0.51</c:v>
                </c:pt>
                <c:pt idx="29774">
                  <c:v>0.51</c:v>
                </c:pt>
                <c:pt idx="29775">
                  <c:v>0.51</c:v>
                </c:pt>
                <c:pt idx="29776">
                  <c:v>0.51</c:v>
                </c:pt>
                <c:pt idx="29777">
                  <c:v>0.51</c:v>
                </c:pt>
                <c:pt idx="29778">
                  <c:v>0.51</c:v>
                </c:pt>
                <c:pt idx="29779">
                  <c:v>0.51</c:v>
                </c:pt>
                <c:pt idx="29780">
                  <c:v>0.51</c:v>
                </c:pt>
                <c:pt idx="29781">
                  <c:v>0.51</c:v>
                </c:pt>
                <c:pt idx="29782">
                  <c:v>0.51</c:v>
                </c:pt>
                <c:pt idx="29783">
                  <c:v>0.51</c:v>
                </c:pt>
                <c:pt idx="29784">
                  <c:v>0.51</c:v>
                </c:pt>
                <c:pt idx="29785">
                  <c:v>0.51</c:v>
                </c:pt>
                <c:pt idx="29786">
                  <c:v>0.51</c:v>
                </c:pt>
                <c:pt idx="29787">
                  <c:v>0.51</c:v>
                </c:pt>
                <c:pt idx="29788">
                  <c:v>0.50900000000000001</c:v>
                </c:pt>
                <c:pt idx="29789">
                  <c:v>0.50900000000000001</c:v>
                </c:pt>
                <c:pt idx="29790">
                  <c:v>0.50900000000000001</c:v>
                </c:pt>
                <c:pt idx="29791">
                  <c:v>0.50900000000000001</c:v>
                </c:pt>
                <c:pt idx="29792">
                  <c:v>0.50900000000000001</c:v>
                </c:pt>
                <c:pt idx="29793">
                  <c:v>0.50900000000000001</c:v>
                </c:pt>
                <c:pt idx="29794">
                  <c:v>0.50900000000000001</c:v>
                </c:pt>
                <c:pt idx="29795">
                  <c:v>0.50900000000000001</c:v>
                </c:pt>
                <c:pt idx="29796">
                  <c:v>0.50900000000000001</c:v>
                </c:pt>
                <c:pt idx="29797">
                  <c:v>0.50900000000000001</c:v>
                </c:pt>
                <c:pt idx="29798">
                  <c:v>0.50900000000000001</c:v>
                </c:pt>
                <c:pt idx="29799">
                  <c:v>0.50900000000000001</c:v>
                </c:pt>
                <c:pt idx="29800">
                  <c:v>0.50900000000000001</c:v>
                </c:pt>
                <c:pt idx="29801">
                  <c:v>0.50900000000000001</c:v>
                </c:pt>
                <c:pt idx="29802">
                  <c:v>0.50900000000000001</c:v>
                </c:pt>
                <c:pt idx="29803">
                  <c:v>0.50900000000000001</c:v>
                </c:pt>
                <c:pt idx="29804">
                  <c:v>0.50900000000000001</c:v>
                </c:pt>
                <c:pt idx="29805">
                  <c:v>0.50900000000000001</c:v>
                </c:pt>
                <c:pt idx="29806">
                  <c:v>0.50900000000000001</c:v>
                </c:pt>
                <c:pt idx="29807">
                  <c:v>0.50900000000000001</c:v>
                </c:pt>
                <c:pt idx="29808">
                  <c:v>0.50800000000000001</c:v>
                </c:pt>
                <c:pt idx="29809">
                  <c:v>0.50800000000000001</c:v>
                </c:pt>
                <c:pt idx="29810">
                  <c:v>0.50800000000000001</c:v>
                </c:pt>
                <c:pt idx="29811">
                  <c:v>0.50800000000000001</c:v>
                </c:pt>
                <c:pt idx="29812">
                  <c:v>0.50800000000000001</c:v>
                </c:pt>
                <c:pt idx="29813">
                  <c:v>0.50800000000000001</c:v>
                </c:pt>
                <c:pt idx="29814">
                  <c:v>0.50800000000000001</c:v>
                </c:pt>
                <c:pt idx="29815">
                  <c:v>0.50800000000000001</c:v>
                </c:pt>
                <c:pt idx="29816">
                  <c:v>0.50800000000000001</c:v>
                </c:pt>
                <c:pt idx="29817">
                  <c:v>0.50800000000000001</c:v>
                </c:pt>
                <c:pt idx="29818">
                  <c:v>0.50800000000000001</c:v>
                </c:pt>
                <c:pt idx="29819">
                  <c:v>0.50800000000000001</c:v>
                </c:pt>
                <c:pt idx="29820">
                  <c:v>0.50800000000000001</c:v>
                </c:pt>
                <c:pt idx="29821">
                  <c:v>0.50800000000000001</c:v>
                </c:pt>
                <c:pt idx="29822">
                  <c:v>0.50800000000000001</c:v>
                </c:pt>
                <c:pt idx="29823">
                  <c:v>0.50800000000000001</c:v>
                </c:pt>
                <c:pt idx="29824">
                  <c:v>0.50800000000000001</c:v>
                </c:pt>
                <c:pt idx="29825">
                  <c:v>0.50800000000000001</c:v>
                </c:pt>
                <c:pt idx="29826">
                  <c:v>0.50800000000000001</c:v>
                </c:pt>
                <c:pt idx="29827">
                  <c:v>0.50800000000000001</c:v>
                </c:pt>
                <c:pt idx="29828">
                  <c:v>0.50700000000000001</c:v>
                </c:pt>
                <c:pt idx="29829">
                  <c:v>0.50700000000000001</c:v>
                </c:pt>
                <c:pt idx="29830">
                  <c:v>0.50700000000000001</c:v>
                </c:pt>
                <c:pt idx="29831">
                  <c:v>0.50700000000000001</c:v>
                </c:pt>
                <c:pt idx="29832">
                  <c:v>0.50700000000000001</c:v>
                </c:pt>
                <c:pt idx="29833">
                  <c:v>0.50700000000000001</c:v>
                </c:pt>
                <c:pt idx="29834">
                  <c:v>0.50700000000000001</c:v>
                </c:pt>
                <c:pt idx="29835">
                  <c:v>0.50700000000000001</c:v>
                </c:pt>
                <c:pt idx="29836">
                  <c:v>0.50700000000000001</c:v>
                </c:pt>
                <c:pt idx="29837">
                  <c:v>0.50700000000000001</c:v>
                </c:pt>
                <c:pt idx="29838">
                  <c:v>0.50700000000000001</c:v>
                </c:pt>
                <c:pt idx="29839">
                  <c:v>0.50700000000000001</c:v>
                </c:pt>
                <c:pt idx="29840">
                  <c:v>0.50700000000000001</c:v>
                </c:pt>
                <c:pt idx="29841">
                  <c:v>0.50700000000000001</c:v>
                </c:pt>
                <c:pt idx="29842">
                  <c:v>0.50700000000000001</c:v>
                </c:pt>
                <c:pt idx="29843">
                  <c:v>0.50700000000000001</c:v>
                </c:pt>
                <c:pt idx="29844">
                  <c:v>0.50700000000000001</c:v>
                </c:pt>
                <c:pt idx="29845">
                  <c:v>0.50700000000000001</c:v>
                </c:pt>
                <c:pt idx="29846">
                  <c:v>0.50700000000000001</c:v>
                </c:pt>
                <c:pt idx="29847">
                  <c:v>0.50700000000000001</c:v>
                </c:pt>
                <c:pt idx="29848">
                  <c:v>0.50600000000000001</c:v>
                </c:pt>
                <c:pt idx="29849">
                  <c:v>0.50600000000000001</c:v>
                </c:pt>
                <c:pt idx="29850">
                  <c:v>0.50600000000000001</c:v>
                </c:pt>
                <c:pt idx="29851">
                  <c:v>0.50600000000000001</c:v>
                </c:pt>
                <c:pt idx="29852">
                  <c:v>0.50600000000000001</c:v>
                </c:pt>
                <c:pt idx="29853">
                  <c:v>0.50600000000000001</c:v>
                </c:pt>
                <c:pt idx="29854">
                  <c:v>0.50600000000000001</c:v>
                </c:pt>
                <c:pt idx="29855">
                  <c:v>0.50600000000000001</c:v>
                </c:pt>
                <c:pt idx="29856">
                  <c:v>0.50600000000000001</c:v>
                </c:pt>
                <c:pt idx="29857">
                  <c:v>0.50600000000000001</c:v>
                </c:pt>
                <c:pt idx="29858">
                  <c:v>0.50600000000000001</c:v>
                </c:pt>
                <c:pt idx="29859">
                  <c:v>0.50600000000000001</c:v>
                </c:pt>
                <c:pt idx="29860">
                  <c:v>0.50600000000000001</c:v>
                </c:pt>
                <c:pt idx="29861">
                  <c:v>0.50600000000000001</c:v>
                </c:pt>
                <c:pt idx="29862">
                  <c:v>0.50600000000000001</c:v>
                </c:pt>
                <c:pt idx="29863">
                  <c:v>0.50600000000000001</c:v>
                </c:pt>
                <c:pt idx="29864">
                  <c:v>0.50600000000000001</c:v>
                </c:pt>
                <c:pt idx="29865">
                  <c:v>0.50600000000000001</c:v>
                </c:pt>
                <c:pt idx="29866">
                  <c:v>0.50600000000000001</c:v>
                </c:pt>
                <c:pt idx="29867">
                  <c:v>0.50600000000000001</c:v>
                </c:pt>
                <c:pt idx="29868">
                  <c:v>0.50600000000000001</c:v>
                </c:pt>
                <c:pt idx="29869">
                  <c:v>0.50600000000000001</c:v>
                </c:pt>
                <c:pt idx="29870">
                  <c:v>0.505</c:v>
                </c:pt>
                <c:pt idx="29871">
                  <c:v>0.505</c:v>
                </c:pt>
                <c:pt idx="29872">
                  <c:v>0.505</c:v>
                </c:pt>
                <c:pt idx="29873">
                  <c:v>0.505</c:v>
                </c:pt>
                <c:pt idx="29874">
                  <c:v>0.505</c:v>
                </c:pt>
                <c:pt idx="29875">
                  <c:v>0.505</c:v>
                </c:pt>
                <c:pt idx="29876">
                  <c:v>0.505</c:v>
                </c:pt>
                <c:pt idx="29877">
                  <c:v>0.505</c:v>
                </c:pt>
                <c:pt idx="29878">
                  <c:v>0.505</c:v>
                </c:pt>
                <c:pt idx="29879">
                  <c:v>0.505</c:v>
                </c:pt>
                <c:pt idx="29880">
                  <c:v>0.505</c:v>
                </c:pt>
                <c:pt idx="29881">
                  <c:v>0.505</c:v>
                </c:pt>
                <c:pt idx="29882">
                  <c:v>0.505</c:v>
                </c:pt>
                <c:pt idx="29883">
                  <c:v>0.505</c:v>
                </c:pt>
                <c:pt idx="29884">
                  <c:v>0.505</c:v>
                </c:pt>
                <c:pt idx="29885">
                  <c:v>0.505</c:v>
                </c:pt>
                <c:pt idx="29886">
                  <c:v>0.505</c:v>
                </c:pt>
                <c:pt idx="29887">
                  <c:v>0.505</c:v>
                </c:pt>
                <c:pt idx="29888">
                  <c:v>0.505</c:v>
                </c:pt>
                <c:pt idx="29889">
                  <c:v>0.505</c:v>
                </c:pt>
                <c:pt idx="29890">
                  <c:v>0.505</c:v>
                </c:pt>
                <c:pt idx="29891">
                  <c:v>0.504</c:v>
                </c:pt>
                <c:pt idx="29892">
                  <c:v>0.504</c:v>
                </c:pt>
                <c:pt idx="29893">
                  <c:v>0.504</c:v>
                </c:pt>
                <c:pt idx="29894">
                  <c:v>0.504</c:v>
                </c:pt>
                <c:pt idx="29895">
                  <c:v>0.504</c:v>
                </c:pt>
                <c:pt idx="29896">
                  <c:v>0.504</c:v>
                </c:pt>
                <c:pt idx="29897">
                  <c:v>0.504</c:v>
                </c:pt>
                <c:pt idx="29898">
                  <c:v>0.504</c:v>
                </c:pt>
                <c:pt idx="29899">
                  <c:v>0.504</c:v>
                </c:pt>
                <c:pt idx="29900">
                  <c:v>0.504</c:v>
                </c:pt>
                <c:pt idx="29901">
                  <c:v>0.504</c:v>
                </c:pt>
                <c:pt idx="29902">
                  <c:v>0.504</c:v>
                </c:pt>
                <c:pt idx="29903">
                  <c:v>0.504</c:v>
                </c:pt>
                <c:pt idx="29904">
                  <c:v>0.504</c:v>
                </c:pt>
                <c:pt idx="29905">
                  <c:v>0.504</c:v>
                </c:pt>
                <c:pt idx="29906">
                  <c:v>0.504</c:v>
                </c:pt>
                <c:pt idx="29907">
                  <c:v>0.504</c:v>
                </c:pt>
                <c:pt idx="29908">
                  <c:v>0.504</c:v>
                </c:pt>
                <c:pt idx="29909">
                  <c:v>0.504</c:v>
                </c:pt>
                <c:pt idx="29910">
                  <c:v>0.504</c:v>
                </c:pt>
                <c:pt idx="29911">
                  <c:v>0.503</c:v>
                </c:pt>
                <c:pt idx="29912">
                  <c:v>0.503</c:v>
                </c:pt>
                <c:pt idx="29913">
                  <c:v>0.503</c:v>
                </c:pt>
                <c:pt idx="29914">
                  <c:v>0.503</c:v>
                </c:pt>
                <c:pt idx="29915">
                  <c:v>0.503</c:v>
                </c:pt>
                <c:pt idx="29916">
                  <c:v>0.503</c:v>
                </c:pt>
                <c:pt idx="29917">
                  <c:v>0.503</c:v>
                </c:pt>
                <c:pt idx="29918">
                  <c:v>0.503</c:v>
                </c:pt>
                <c:pt idx="29919">
                  <c:v>0.503</c:v>
                </c:pt>
                <c:pt idx="29920">
                  <c:v>0.503</c:v>
                </c:pt>
                <c:pt idx="29921">
                  <c:v>0.503</c:v>
                </c:pt>
                <c:pt idx="29922">
                  <c:v>0.503</c:v>
                </c:pt>
                <c:pt idx="29923">
                  <c:v>0.503</c:v>
                </c:pt>
                <c:pt idx="29924">
                  <c:v>0.503</c:v>
                </c:pt>
                <c:pt idx="29925">
                  <c:v>0.503</c:v>
                </c:pt>
                <c:pt idx="29926">
                  <c:v>0.503</c:v>
                </c:pt>
                <c:pt idx="29927">
                  <c:v>0.503</c:v>
                </c:pt>
                <c:pt idx="29928">
                  <c:v>0.503</c:v>
                </c:pt>
                <c:pt idx="29929">
                  <c:v>0.503</c:v>
                </c:pt>
                <c:pt idx="29930">
                  <c:v>0.503</c:v>
                </c:pt>
                <c:pt idx="29931">
                  <c:v>0.502</c:v>
                </c:pt>
                <c:pt idx="29932">
                  <c:v>0.502</c:v>
                </c:pt>
                <c:pt idx="29933">
                  <c:v>0.502</c:v>
                </c:pt>
                <c:pt idx="29934">
                  <c:v>0.502</c:v>
                </c:pt>
                <c:pt idx="29935">
                  <c:v>0.502</c:v>
                </c:pt>
                <c:pt idx="29936">
                  <c:v>0.502</c:v>
                </c:pt>
                <c:pt idx="29937">
                  <c:v>0.502</c:v>
                </c:pt>
                <c:pt idx="29938">
                  <c:v>0.502</c:v>
                </c:pt>
                <c:pt idx="29939">
                  <c:v>0.502</c:v>
                </c:pt>
                <c:pt idx="29940">
                  <c:v>0.502</c:v>
                </c:pt>
                <c:pt idx="29941">
                  <c:v>0.502</c:v>
                </c:pt>
                <c:pt idx="29942">
                  <c:v>0.502</c:v>
                </c:pt>
                <c:pt idx="29943">
                  <c:v>0.502</c:v>
                </c:pt>
                <c:pt idx="29944">
                  <c:v>0.502</c:v>
                </c:pt>
                <c:pt idx="29945">
                  <c:v>0.502</c:v>
                </c:pt>
                <c:pt idx="29946">
                  <c:v>0.502</c:v>
                </c:pt>
                <c:pt idx="29947">
                  <c:v>0.502</c:v>
                </c:pt>
                <c:pt idx="29948">
                  <c:v>0.502</c:v>
                </c:pt>
                <c:pt idx="29949">
                  <c:v>0.502</c:v>
                </c:pt>
                <c:pt idx="29950">
                  <c:v>0.502</c:v>
                </c:pt>
                <c:pt idx="29951">
                  <c:v>0.501</c:v>
                </c:pt>
                <c:pt idx="29952">
                  <c:v>0.501</c:v>
                </c:pt>
                <c:pt idx="29953">
                  <c:v>0.501</c:v>
                </c:pt>
                <c:pt idx="29954">
                  <c:v>0.501</c:v>
                </c:pt>
                <c:pt idx="29955">
                  <c:v>0.501</c:v>
                </c:pt>
                <c:pt idx="29956">
                  <c:v>0.501</c:v>
                </c:pt>
                <c:pt idx="29957">
                  <c:v>0.501</c:v>
                </c:pt>
                <c:pt idx="29958">
                  <c:v>0.501</c:v>
                </c:pt>
                <c:pt idx="29959">
                  <c:v>0.501</c:v>
                </c:pt>
                <c:pt idx="29960">
                  <c:v>0.501</c:v>
                </c:pt>
                <c:pt idx="29961">
                  <c:v>0.501</c:v>
                </c:pt>
                <c:pt idx="29962">
                  <c:v>0.501</c:v>
                </c:pt>
                <c:pt idx="29963">
                  <c:v>0.501</c:v>
                </c:pt>
                <c:pt idx="29964">
                  <c:v>0.501</c:v>
                </c:pt>
                <c:pt idx="29965">
                  <c:v>0.501</c:v>
                </c:pt>
                <c:pt idx="29966">
                  <c:v>0.501</c:v>
                </c:pt>
                <c:pt idx="29967">
                  <c:v>0.501</c:v>
                </c:pt>
                <c:pt idx="29968">
                  <c:v>0.501</c:v>
                </c:pt>
                <c:pt idx="29969">
                  <c:v>0.501</c:v>
                </c:pt>
                <c:pt idx="29970">
                  <c:v>0.501</c:v>
                </c:pt>
                <c:pt idx="29971">
                  <c:v>0.5</c:v>
                </c:pt>
                <c:pt idx="29972">
                  <c:v>0.5</c:v>
                </c:pt>
                <c:pt idx="29973">
                  <c:v>0.5</c:v>
                </c:pt>
                <c:pt idx="29974">
                  <c:v>0.5</c:v>
                </c:pt>
                <c:pt idx="29975">
                  <c:v>0.5</c:v>
                </c:pt>
                <c:pt idx="29976">
                  <c:v>0.5</c:v>
                </c:pt>
                <c:pt idx="29977">
                  <c:v>0.5</c:v>
                </c:pt>
                <c:pt idx="29978">
                  <c:v>0.5</c:v>
                </c:pt>
                <c:pt idx="29979">
                  <c:v>0.5</c:v>
                </c:pt>
                <c:pt idx="29980">
                  <c:v>0.5</c:v>
                </c:pt>
                <c:pt idx="29981">
                  <c:v>0.5</c:v>
                </c:pt>
                <c:pt idx="29982">
                  <c:v>0.5</c:v>
                </c:pt>
                <c:pt idx="29983">
                  <c:v>0.5</c:v>
                </c:pt>
                <c:pt idx="29984">
                  <c:v>0.5</c:v>
                </c:pt>
                <c:pt idx="29985">
                  <c:v>0.5</c:v>
                </c:pt>
                <c:pt idx="29986">
                  <c:v>0.5</c:v>
                </c:pt>
                <c:pt idx="29987">
                  <c:v>0.5</c:v>
                </c:pt>
                <c:pt idx="29988">
                  <c:v>0.5</c:v>
                </c:pt>
                <c:pt idx="29989">
                  <c:v>0.5</c:v>
                </c:pt>
                <c:pt idx="29990">
                  <c:v>0.5</c:v>
                </c:pt>
                <c:pt idx="29991">
                  <c:v>0.5</c:v>
                </c:pt>
                <c:pt idx="29992">
                  <c:v>0.5</c:v>
                </c:pt>
                <c:pt idx="29993">
                  <c:v>0.499</c:v>
                </c:pt>
                <c:pt idx="29994">
                  <c:v>0.499</c:v>
                </c:pt>
                <c:pt idx="29995">
                  <c:v>0.499</c:v>
                </c:pt>
                <c:pt idx="29996">
                  <c:v>0.499</c:v>
                </c:pt>
                <c:pt idx="29997">
                  <c:v>0.499</c:v>
                </c:pt>
                <c:pt idx="29998">
                  <c:v>0.499</c:v>
                </c:pt>
                <c:pt idx="29999">
                  <c:v>0.499</c:v>
                </c:pt>
                <c:pt idx="30000">
                  <c:v>0.499</c:v>
                </c:pt>
                <c:pt idx="30001">
                  <c:v>0.499</c:v>
                </c:pt>
                <c:pt idx="30002">
                  <c:v>0.499</c:v>
                </c:pt>
                <c:pt idx="30003">
                  <c:v>0.499</c:v>
                </c:pt>
                <c:pt idx="30004">
                  <c:v>0.499</c:v>
                </c:pt>
                <c:pt idx="30005">
                  <c:v>0.499</c:v>
                </c:pt>
                <c:pt idx="30006">
                  <c:v>0.499</c:v>
                </c:pt>
                <c:pt idx="30007">
                  <c:v>0.499</c:v>
                </c:pt>
                <c:pt idx="30008">
                  <c:v>0.499</c:v>
                </c:pt>
                <c:pt idx="30009">
                  <c:v>0.499</c:v>
                </c:pt>
                <c:pt idx="30010">
                  <c:v>0.499</c:v>
                </c:pt>
                <c:pt idx="30011">
                  <c:v>0.499</c:v>
                </c:pt>
                <c:pt idx="30012">
                  <c:v>0.499</c:v>
                </c:pt>
                <c:pt idx="30013">
                  <c:v>0.498</c:v>
                </c:pt>
                <c:pt idx="30014">
                  <c:v>0.498</c:v>
                </c:pt>
                <c:pt idx="30015">
                  <c:v>0.498</c:v>
                </c:pt>
                <c:pt idx="30016">
                  <c:v>0.498</c:v>
                </c:pt>
                <c:pt idx="30017">
                  <c:v>0.498</c:v>
                </c:pt>
                <c:pt idx="30018">
                  <c:v>0.498</c:v>
                </c:pt>
                <c:pt idx="30019">
                  <c:v>0.498</c:v>
                </c:pt>
                <c:pt idx="30020">
                  <c:v>0.498</c:v>
                </c:pt>
                <c:pt idx="30021">
                  <c:v>0.498</c:v>
                </c:pt>
                <c:pt idx="30022">
                  <c:v>0.498</c:v>
                </c:pt>
                <c:pt idx="30023">
                  <c:v>0.498</c:v>
                </c:pt>
                <c:pt idx="30024">
                  <c:v>0.498</c:v>
                </c:pt>
                <c:pt idx="30025">
                  <c:v>0.498</c:v>
                </c:pt>
                <c:pt idx="30026">
                  <c:v>0.498</c:v>
                </c:pt>
                <c:pt idx="30027">
                  <c:v>0.498</c:v>
                </c:pt>
                <c:pt idx="30028">
                  <c:v>0.498</c:v>
                </c:pt>
                <c:pt idx="30029">
                  <c:v>0.498</c:v>
                </c:pt>
                <c:pt idx="30030">
                  <c:v>0.498</c:v>
                </c:pt>
                <c:pt idx="30031">
                  <c:v>0.498</c:v>
                </c:pt>
                <c:pt idx="30032">
                  <c:v>0.498</c:v>
                </c:pt>
                <c:pt idx="30033">
                  <c:v>0.497</c:v>
                </c:pt>
                <c:pt idx="30034">
                  <c:v>0.497</c:v>
                </c:pt>
                <c:pt idx="30035">
                  <c:v>0.497</c:v>
                </c:pt>
                <c:pt idx="30036">
                  <c:v>0.497</c:v>
                </c:pt>
                <c:pt idx="30037">
                  <c:v>0.497</c:v>
                </c:pt>
                <c:pt idx="30038">
                  <c:v>0.497</c:v>
                </c:pt>
                <c:pt idx="30039">
                  <c:v>0.497</c:v>
                </c:pt>
                <c:pt idx="30040">
                  <c:v>0.497</c:v>
                </c:pt>
                <c:pt idx="30041">
                  <c:v>0.497</c:v>
                </c:pt>
                <c:pt idx="30042">
                  <c:v>0.497</c:v>
                </c:pt>
                <c:pt idx="30043">
                  <c:v>0.497</c:v>
                </c:pt>
                <c:pt idx="30044">
                  <c:v>0.497</c:v>
                </c:pt>
                <c:pt idx="30045">
                  <c:v>0.497</c:v>
                </c:pt>
                <c:pt idx="30046">
                  <c:v>0.497</c:v>
                </c:pt>
                <c:pt idx="30047">
                  <c:v>0.497</c:v>
                </c:pt>
                <c:pt idx="30048">
                  <c:v>0.497</c:v>
                </c:pt>
                <c:pt idx="30049">
                  <c:v>0.497</c:v>
                </c:pt>
                <c:pt idx="30050">
                  <c:v>0.497</c:v>
                </c:pt>
                <c:pt idx="30051">
                  <c:v>0.497</c:v>
                </c:pt>
                <c:pt idx="30052">
                  <c:v>0.497</c:v>
                </c:pt>
                <c:pt idx="30053">
                  <c:v>0.496</c:v>
                </c:pt>
                <c:pt idx="30054">
                  <c:v>0.496</c:v>
                </c:pt>
                <c:pt idx="30055">
                  <c:v>0.496</c:v>
                </c:pt>
                <c:pt idx="30056">
                  <c:v>0.496</c:v>
                </c:pt>
                <c:pt idx="30057">
                  <c:v>0.496</c:v>
                </c:pt>
                <c:pt idx="30058">
                  <c:v>0.496</c:v>
                </c:pt>
                <c:pt idx="30059">
                  <c:v>0.496</c:v>
                </c:pt>
                <c:pt idx="30060">
                  <c:v>0.496</c:v>
                </c:pt>
                <c:pt idx="30061">
                  <c:v>0.496</c:v>
                </c:pt>
                <c:pt idx="30062">
                  <c:v>0.496</c:v>
                </c:pt>
                <c:pt idx="30063">
                  <c:v>0.496</c:v>
                </c:pt>
                <c:pt idx="30064">
                  <c:v>0.496</c:v>
                </c:pt>
                <c:pt idx="30065">
                  <c:v>0.496</c:v>
                </c:pt>
                <c:pt idx="30066">
                  <c:v>0.496</c:v>
                </c:pt>
                <c:pt idx="30067">
                  <c:v>0.496</c:v>
                </c:pt>
                <c:pt idx="30068">
                  <c:v>0.496</c:v>
                </c:pt>
                <c:pt idx="30069">
                  <c:v>0.496</c:v>
                </c:pt>
                <c:pt idx="30070">
                  <c:v>0.496</c:v>
                </c:pt>
                <c:pt idx="30071">
                  <c:v>0.496</c:v>
                </c:pt>
                <c:pt idx="30072">
                  <c:v>0.496</c:v>
                </c:pt>
                <c:pt idx="30073">
                  <c:v>0.495</c:v>
                </c:pt>
                <c:pt idx="30074">
                  <c:v>0.495</c:v>
                </c:pt>
                <c:pt idx="30075">
                  <c:v>0.495</c:v>
                </c:pt>
                <c:pt idx="30076">
                  <c:v>0.495</c:v>
                </c:pt>
                <c:pt idx="30077">
                  <c:v>0.495</c:v>
                </c:pt>
                <c:pt idx="30078">
                  <c:v>0.495</c:v>
                </c:pt>
                <c:pt idx="30079">
                  <c:v>0.495</c:v>
                </c:pt>
                <c:pt idx="30080">
                  <c:v>0.495</c:v>
                </c:pt>
                <c:pt idx="30081">
                  <c:v>0.495</c:v>
                </c:pt>
                <c:pt idx="30082">
                  <c:v>0.495</c:v>
                </c:pt>
                <c:pt idx="30083">
                  <c:v>0.495</c:v>
                </c:pt>
                <c:pt idx="30084">
                  <c:v>0.495</c:v>
                </c:pt>
                <c:pt idx="30085">
                  <c:v>0.495</c:v>
                </c:pt>
                <c:pt idx="30086">
                  <c:v>0.495</c:v>
                </c:pt>
                <c:pt idx="30087">
                  <c:v>0.495</c:v>
                </c:pt>
                <c:pt idx="30088">
                  <c:v>0.495</c:v>
                </c:pt>
                <c:pt idx="30089">
                  <c:v>0.495</c:v>
                </c:pt>
                <c:pt idx="30090">
                  <c:v>0.495</c:v>
                </c:pt>
                <c:pt idx="30091">
                  <c:v>0.495</c:v>
                </c:pt>
                <c:pt idx="30092">
                  <c:v>0.495</c:v>
                </c:pt>
                <c:pt idx="30093">
                  <c:v>0.49399999999999999</c:v>
                </c:pt>
                <c:pt idx="30094">
                  <c:v>0.49399999999999999</c:v>
                </c:pt>
                <c:pt idx="30095">
                  <c:v>0.49399999999999999</c:v>
                </c:pt>
                <c:pt idx="30096">
                  <c:v>0.49399999999999999</c:v>
                </c:pt>
                <c:pt idx="30097">
                  <c:v>0.49399999999999999</c:v>
                </c:pt>
                <c:pt idx="30098">
                  <c:v>0.49399999999999999</c:v>
                </c:pt>
                <c:pt idx="30099">
                  <c:v>0.49399999999999999</c:v>
                </c:pt>
                <c:pt idx="30100">
                  <c:v>0.49399999999999999</c:v>
                </c:pt>
                <c:pt idx="30101">
                  <c:v>0.49399999999999999</c:v>
                </c:pt>
                <c:pt idx="30102">
                  <c:v>0.49399999999999999</c:v>
                </c:pt>
                <c:pt idx="30103">
                  <c:v>0.49399999999999999</c:v>
                </c:pt>
                <c:pt idx="30104">
                  <c:v>0.49399999999999999</c:v>
                </c:pt>
                <c:pt idx="30105">
                  <c:v>0.49399999999999999</c:v>
                </c:pt>
                <c:pt idx="30106">
                  <c:v>0.49399999999999999</c:v>
                </c:pt>
                <c:pt idx="30107">
                  <c:v>0.49399999999999999</c:v>
                </c:pt>
                <c:pt idx="30108">
                  <c:v>0.49399999999999999</c:v>
                </c:pt>
                <c:pt idx="30109">
                  <c:v>0.49399999999999999</c:v>
                </c:pt>
                <c:pt idx="30110">
                  <c:v>0.49399999999999999</c:v>
                </c:pt>
                <c:pt idx="30111">
                  <c:v>0.49399999999999999</c:v>
                </c:pt>
                <c:pt idx="30112">
                  <c:v>0.49399999999999999</c:v>
                </c:pt>
                <c:pt idx="30113">
                  <c:v>0.49299999999999999</c:v>
                </c:pt>
                <c:pt idx="30114">
                  <c:v>0.49299999999999999</c:v>
                </c:pt>
                <c:pt idx="30115">
                  <c:v>0.49299999999999999</c:v>
                </c:pt>
                <c:pt idx="30116">
                  <c:v>0.49299999999999999</c:v>
                </c:pt>
                <c:pt idx="30117">
                  <c:v>0.49299999999999999</c:v>
                </c:pt>
                <c:pt idx="30118">
                  <c:v>0.49299999999999999</c:v>
                </c:pt>
                <c:pt idx="30119">
                  <c:v>0.49299999999999999</c:v>
                </c:pt>
                <c:pt idx="30120">
                  <c:v>0.49299999999999999</c:v>
                </c:pt>
                <c:pt idx="30121">
                  <c:v>0.49299999999999999</c:v>
                </c:pt>
                <c:pt idx="30122">
                  <c:v>0.49299999999999999</c:v>
                </c:pt>
                <c:pt idx="30123">
                  <c:v>0.49299999999999999</c:v>
                </c:pt>
                <c:pt idx="30124">
                  <c:v>0.49299999999999999</c:v>
                </c:pt>
                <c:pt idx="30125">
                  <c:v>0.49299999999999999</c:v>
                </c:pt>
                <c:pt idx="30126">
                  <c:v>0.49299999999999999</c:v>
                </c:pt>
                <c:pt idx="30127">
                  <c:v>0.49299999999999999</c:v>
                </c:pt>
                <c:pt idx="30128">
                  <c:v>0.49299999999999999</c:v>
                </c:pt>
                <c:pt idx="30129">
                  <c:v>0.49299999999999999</c:v>
                </c:pt>
                <c:pt idx="30130">
                  <c:v>0.49299999999999999</c:v>
                </c:pt>
                <c:pt idx="30131">
                  <c:v>0.49299999999999999</c:v>
                </c:pt>
                <c:pt idx="30132">
                  <c:v>0.49299999999999999</c:v>
                </c:pt>
                <c:pt idx="30133">
                  <c:v>0.49199999999999999</c:v>
                </c:pt>
                <c:pt idx="30134">
                  <c:v>0.49199999999999999</c:v>
                </c:pt>
                <c:pt idx="30135">
                  <c:v>0.49199999999999999</c:v>
                </c:pt>
                <c:pt idx="30136">
                  <c:v>0.49199999999999999</c:v>
                </c:pt>
                <c:pt idx="30137">
                  <c:v>0.49199999999999999</c:v>
                </c:pt>
                <c:pt idx="30138">
                  <c:v>0.49199999999999999</c:v>
                </c:pt>
                <c:pt idx="30139">
                  <c:v>0.49199999999999999</c:v>
                </c:pt>
                <c:pt idx="30140">
                  <c:v>0.49199999999999999</c:v>
                </c:pt>
                <c:pt idx="30141">
                  <c:v>0.49199999999999999</c:v>
                </c:pt>
                <c:pt idx="30142">
                  <c:v>0.49199999999999999</c:v>
                </c:pt>
                <c:pt idx="30143">
                  <c:v>0.49199999999999999</c:v>
                </c:pt>
                <c:pt idx="30144">
                  <c:v>0.49199999999999999</c:v>
                </c:pt>
                <c:pt idx="30145">
                  <c:v>0.49199999999999999</c:v>
                </c:pt>
                <c:pt idx="30146">
                  <c:v>0.49199999999999999</c:v>
                </c:pt>
                <c:pt idx="30147">
                  <c:v>0.49199999999999999</c:v>
                </c:pt>
                <c:pt idx="30148">
                  <c:v>0.49199999999999999</c:v>
                </c:pt>
                <c:pt idx="30149">
                  <c:v>0.49199999999999999</c:v>
                </c:pt>
                <c:pt idx="30150">
                  <c:v>0.49199999999999999</c:v>
                </c:pt>
                <c:pt idx="30151">
                  <c:v>0.49199999999999999</c:v>
                </c:pt>
                <c:pt idx="30152">
                  <c:v>0.49199999999999999</c:v>
                </c:pt>
                <c:pt idx="30153">
                  <c:v>0.49099999999999999</c:v>
                </c:pt>
                <c:pt idx="30154">
                  <c:v>0.49099999999999999</c:v>
                </c:pt>
                <c:pt idx="30155">
                  <c:v>0.49099999999999999</c:v>
                </c:pt>
                <c:pt idx="30156">
                  <c:v>0.49099999999999999</c:v>
                </c:pt>
                <c:pt idx="30157">
                  <c:v>0.49099999999999999</c:v>
                </c:pt>
                <c:pt idx="30158">
                  <c:v>0.49099999999999999</c:v>
                </c:pt>
                <c:pt idx="30159">
                  <c:v>0.49099999999999999</c:v>
                </c:pt>
                <c:pt idx="30160">
                  <c:v>0.49099999999999999</c:v>
                </c:pt>
                <c:pt idx="30161">
                  <c:v>0.49099999999999999</c:v>
                </c:pt>
                <c:pt idx="30162">
                  <c:v>0.49099999999999999</c:v>
                </c:pt>
                <c:pt idx="30163">
                  <c:v>0.49099999999999999</c:v>
                </c:pt>
                <c:pt idx="30164">
                  <c:v>0.49099999999999999</c:v>
                </c:pt>
                <c:pt idx="30165">
                  <c:v>0.49099999999999999</c:v>
                </c:pt>
                <c:pt idx="30166">
                  <c:v>0.49099999999999999</c:v>
                </c:pt>
                <c:pt idx="30167">
                  <c:v>0.49099999999999999</c:v>
                </c:pt>
                <c:pt idx="30168">
                  <c:v>0.49099999999999999</c:v>
                </c:pt>
                <c:pt idx="30169">
                  <c:v>0.49099999999999999</c:v>
                </c:pt>
                <c:pt idx="30170">
                  <c:v>0.49099999999999999</c:v>
                </c:pt>
                <c:pt idx="30171">
                  <c:v>0.49099999999999999</c:v>
                </c:pt>
                <c:pt idx="30172">
                  <c:v>0.49099999999999999</c:v>
                </c:pt>
                <c:pt idx="30173">
                  <c:v>0.49099999999999999</c:v>
                </c:pt>
                <c:pt idx="30174">
                  <c:v>0.49</c:v>
                </c:pt>
                <c:pt idx="30175">
                  <c:v>0.49</c:v>
                </c:pt>
                <c:pt idx="30176">
                  <c:v>0.49</c:v>
                </c:pt>
                <c:pt idx="30177">
                  <c:v>0.49</c:v>
                </c:pt>
                <c:pt idx="30178">
                  <c:v>0.49</c:v>
                </c:pt>
                <c:pt idx="30179">
                  <c:v>0.49</c:v>
                </c:pt>
                <c:pt idx="30180">
                  <c:v>0.49</c:v>
                </c:pt>
                <c:pt idx="30181">
                  <c:v>0.49</c:v>
                </c:pt>
                <c:pt idx="30182">
                  <c:v>0.49</c:v>
                </c:pt>
                <c:pt idx="30183">
                  <c:v>0.49</c:v>
                </c:pt>
                <c:pt idx="30184">
                  <c:v>0.49</c:v>
                </c:pt>
                <c:pt idx="30185">
                  <c:v>0.49</c:v>
                </c:pt>
                <c:pt idx="30186">
                  <c:v>0.49</c:v>
                </c:pt>
                <c:pt idx="30187">
                  <c:v>0.49</c:v>
                </c:pt>
                <c:pt idx="30188">
                  <c:v>0.49</c:v>
                </c:pt>
                <c:pt idx="30189">
                  <c:v>0.49</c:v>
                </c:pt>
                <c:pt idx="30190">
                  <c:v>0.49</c:v>
                </c:pt>
                <c:pt idx="30191">
                  <c:v>0.49</c:v>
                </c:pt>
                <c:pt idx="30192">
                  <c:v>0.49</c:v>
                </c:pt>
                <c:pt idx="30193">
                  <c:v>0.49</c:v>
                </c:pt>
                <c:pt idx="30194">
                  <c:v>0.48899999999999999</c:v>
                </c:pt>
                <c:pt idx="30195">
                  <c:v>0.48899999999999999</c:v>
                </c:pt>
                <c:pt idx="30196">
                  <c:v>0.48899999999999999</c:v>
                </c:pt>
                <c:pt idx="30197">
                  <c:v>0.48899999999999999</c:v>
                </c:pt>
                <c:pt idx="30198">
                  <c:v>0.48899999999999999</c:v>
                </c:pt>
                <c:pt idx="30199">
                  <c:v>0.48899999999999999</c:v>
                </c:pt>
                <c:pt idx="30200">
                  <c:v>0.48899999999999999</c:v>
                </c:pt>
                <c:pt idx="30201">
                  <c:v>0.48899999999999999</c:v>
                </c:pt>
                <c:pt idx="30202">
                  <c:v>0.48899999999999999</c:v>
                </c:pt>
                <c:pt idx="30203">
                  <c:v>0.48899999999999999</c:v>
                </c:pt>
                <c:pt idx="30204">
                  <c:v>0.48899999999999999</c:v>
                </c:pt>
                <c:pt idx="30205">
                  <c:v>0.48899999999999999</c:v>
                </c:pt>
                <c:pt idx="30206">
                  <c:v>0.48899999999999999</c:v>
                </c:pt>
                <c:pt idx="30207">
                  <c:v>0.48899999999999999</c:v>
                </c:pt>
                <c:pt idx="30208">
                  <c:v>0.48899999999999999</c:v>
                </c:pt>
                <c:pt idx="30209">
                  <c:v>0.48899999999999999</c:v>
                </c:pt>
                <c:pt idx="30210">
                  <c:v>0.48899999999999999</c:v>
                </c:pt>
                <c:pt idx="30211">
                  <c:v>0.48899999999999999</c:v>
                </c:pt>
                <c:pt idx="30212">
                  <c:v>0.48899999999999999</c:v>
                </c:pt>
                <c:pt idx="30213">
                  <c:v>0.48899999999999999</c:v>
                </c:pt>
                <c:pt idx="30214">
                  <c:v>0.48799999999999999</c:v>
                </c:pt>
                <c:pt idx="30215">
                  <c:v>0.48799999999999999</c:v>
                </c:pt>
                <c:pt idx="30216">
                  <c:v>0.48799999999999999</c:v>
                </c:pt>
                <c:pt idx="30217">
                  <c:v>0.48799999999999999</c:v>
                </c:pt>
                <c:pt idx="30218">
                  <c:v>0.48799999999999999</c:v>
                </c:pt>
                <c:pt idx="30219">
                  <c:v>0.48799999999999999</c:v>
                </c:pt>
                <c:pt idx="30220">
                  <c:v>0.48799999999999999</c:v>
                </c:pt>
                <c:pt idx="30221">
                  <c:v>0.48799999999999999</c:v>
                </c:pt>
                <c:pt idx="30222">
                  <c:v>0.48799999999999999</c:v>
                </c:pt>
                <c:pt idx="30223">
                  <c:v>0.48799999999999999</c:v>
                </c:pt>
                <c:pt idx="30224">
                  <c:v>0.48799999999999999</c:v>
                </c:pt>
                <c:pt idx="30225">
                  <c:v>0.48799999999999999</c:v>
                </c:pt>
                <c:pt idx="30226">
                  <c:v>0.48799999999999999</c:v>
                </c:pt>
                <c:pt idx="30227">
                  <c:v>0.48799999999999999</c:v>
                </c:pt>
                <c:pt idx="30228">
                  <c:v>0.48799999999999999</c:v>
                </c:pt>
                <c:pt idx="30229">
                  <c:v>0.48799999999999999</c:v>
                </c:pt>
                <c:pt idx="30230">
                  <c:v>0.48799999999999999</c:v>
                </c:pt>
                <c:pt idx="30231">
                  <c:v>0.48799999999999999</c:v>
                </c:pt>
                <c:pt idx="30232">
                  <c:v>0.48799999999999999</c:v>
                </c:pt>
                <c:pt idx="30233">
                  <c:v>0.48799999999999999</c:v>
                </c:pt>
                <c:pt idx="30234">
                  <c:v>0.48699999999999999</c:v>
                </c:pt>
                <c:pt idx="30235">
                  <c:v>0.48699999999999999</c:v>
                </c:pt>
                <c:pt idx="30236">
                  <c:v>0.48699999999999999</c:v>
                </c:pt>
                <c:pt idx="30237">
                  <c:v>0.48699999999999999</c:v>
                </c:pt>
                <c:pt idx="30238">
                  <c:v>0.48699999999999999</c:v>
                </c:pt>
                <c:pt idx="30239">
                  <c:v>0.48699999999999999</c:v>
                </c:pt>
                <c:pt idx="30240">
                  <c:v>0.48699999999999999</c:v>
                </c:pt>
                <c:pt idx="30241">
                  <c:v>0.48699999999999999</c:v>
                </c:pt>
                <c:pt idx="30242">
                  <c:v>0.48699999999999999</c:v>
                </c:pt>
                <c:pt idx="30243">
                  <c:v>0.48699999999999999</c:v>
                </c:pt>
                <c:pt idx="30244">
                  <c:v>0.48699999999999999</c:v>
                </c:pt>
                <c:pt idx="30245">
                  <c:v>0.48699999999999999</c:v>
                </c:pt>
                <c:pt idx="30246">
                  <c:v>0.48699999999999999</c:v>
                </c:pt>
                <c:pt idx="30247">
                  <c:v>0.48699999999999999</c:v>
                </c:pt>
                <c:pt idx="30248">
                  <c:v>0.48699999999999999</c:v>
                </c:pt>
                <c:pt idx="30249">
                  <c:v>0.48699999999999999</c:v>
                </c:pt>
                <c:pt idx="30250">
                  <c:v>0.48699999999999999</c:v>
                </c:pt>
                <c:pt idx="30251">
                  <c:v>0.48699999999999999</c:v>
                </c:pt>
                <c:pt idx="30252">
                  <c:v>0.48699999999999999</c:v>
                </c:pt>
                <c:pt idx="30253">
                  <c:v>0.48699999999999999</c:v>
                </c:pt>
                <c:pt idx="30254">
                  <c:v>0.48699999999999999</c:v>
                </c:pt>
                <c:pt idx="30255">
                  <c:v>0.48599999999999999</c:v>
                </c:pt>
                <c:pt idx="30256">
                  <c:v>0.48599999999999999</c:v>
                </c:pt>
                <c:pt idx="30257">
                  <c:v>0.48599999999999999</c:v>
                </c:pt>
                <c:pt idx="30258">
                  <c:v>0.48599999999999999</c:v>
                </c:pt>
                <c:pt idx="30259">
                  <c:v>0.48599999999999999</c:v>
                </c:pt>
                <c:pt idx="30260">
                  <c:v>0.48599999999999999</c:v>
                </c:pt>
                <c:pt idx="30261">
                  <c:v>0.48599999999999999</c:v>
                </c:pt>
                <c:pt idx="30262">
                  <c:v>0.48599999999999999</c:v>
                </c:pt>
                <c:pt idx="30263">
                  <c:v>0.48599999999999999</c:v>
                </c:pt>
                <c:pt idx="30264">
                  <c:v>0.48599999999999999</c:v>
                </c:pt>
                <c:pt idx="30265">
                  <c:v>0.48599999999999999</c:v>
                </c:pt>
                <c:pt idx="30266">
                  <c:v>0.48599999999999999</c:v>
                </c:pt>
                <c:pt idx="30267">
                  <c:v>0.48599999999999999</c:v>
                </c:pt>
                <c:pt idx="30268">
                  <c:v>0.48599999999999999</c:v>
                </c:pt>
                <c:pt idx="30269">
                  <c:v>0.48599999999999999</c:v>
                </c:pt>
                <c:pt idx="30270">
                  <c:v>0.48599999999999999</c:v>
                </c:pt>
                <c:pt idx="30271">
                  <c:v>0.48599999999999999</c:v>
                </c:pt>
                <c:pt idx="30272">
                  <c:v>0.48599999999999999</c:v>
                </c:pt>
                <c:pt idx="30273">
                  <c:v>0.48599999999999999</c:v>
                </c:pt>
                <c:pt idx="30274">
                  <c:v>0.48599999999999999</c:v>
                </c:pt>
                <c:pt idx="30275">
                  <c:v>0.48499999999999999</c:v>
                </c:pt>
                <c:pt idx="30276">
                  <c:v>0.48499999999999999</c:v>
                </c:pt>
                <c:pt idx="30277">
                  <c:v>0.48499999999999999</c:v>
                </c:pt>
                <c:pt idx="30278">
                  <c:v>0.48499999999999999</c:v>
                </c:pt>
                <c:pt idx="30279">
                  <c:v>0.48499999999999999</c:v>
                </c:pt>
                <c:pt idx="30280">
                  <c:v>0.48499999999999999</c:v>
                </c:pt>
                <c:pt idx="30281">
                  <c:v>0.48499999999999999</c:v>
                </c:pt>
                <c:pt idx="30282">
                  <c:v>0.48499999999999999</c:v>
                </c:pt>
                <c:pt idx="30283">
                  <c:v>0.48499999999999999</c:v>
                </c:pt>
                <c:pt idx="30284">
                  <c:v>0.48499999999999999</c:v>
                </c:pt>
                <c:pt idx="30285">
                  <c:v>0.48499999999999999</c:v>
                </c:pt>
                <c:pt idx="30286">
                  <c:v>0.48499999999999999</c:v>
                </c:pt>
                <c:pt idx="30287">
                  <c:v>0.48499999999999999</c:v>
                </c:pt>
                <c:pt idx="30288">
                  <c:v>0.48499999999999999</c:v>
                </c:pt>
                <c:pt idx="30289">
                  <c:v>0.48499999999999999</c:v>
                </c:pt>
                <c:pt idx="30290">
                  <c:v>0.48499999999999999</c:v>
                </c:pt>
                <c:pt idx="30291">
                  <c:v>0.48499999999999999</c:v>
                </c:pt>
                <c:pt idx="30292">
                  <c:v>0.48499999999999999</c:v>
                </c:pt>
                <c:pt idx="30293">
                  <c:v>0.48499999999999999</c:v>
                </c:pt>
                <c:pt idx="30294">
                  <c:v>0.48499999999999999</c:v>
                </c:pt>
                <c:pt idx="30295">
                  <c:v>0.48399999999999999</c:v>
                </c:pt>
                <c:pt idx="30296">
                  <c:v>0.48399999999999999</c:v>
                </c:pt>
                <c:pt idx="30297">
                  <c:v>0.48399999999999999</c:v>
                </c:pt>
                <c:pt idx="30298">
                  <c:v>0.48399999999999999</c:v>
                </c:pt>
                <c:pt idx="30299">
                  <c:v>0.48399999999999999</c:v>
                </c:pt>
                <c:pt idx="30300">
                  <c:v>0.48399999999999999</c:v>
                </c:pt>
                <c:pt idx="30301">
                  <c:v>0.48399999999999999</c:v>
                </c:pt>
                <c:pt idx="30302">
                  <c:v>0.48399999999999999</c:v>
                </c:pt>
                <c:pt idx="30303">
                  <c:v>0.48399999999999999</c:v>
                </c:pt>
                <c:pt idx="30304">
                  <c:v>0.48399999999999999</c:v>
                </c:pt>
                <c:pt idx="30305">
                  <c:v>0.48399999999999999</c:v>
                </c:pt>
                <c:pt idx="30306">
                  <c:v>0.48399999999999999</c:v>
                </c:pt>
                <c:pt idx="30307">
                  <c:v>0.48399999999999999</c:v>
                </c:pt>
                <c:pt idx="30308">
                  <c:v>0.48399999999999999</c:v>
                </c:pt>
                <c:pt idx="30309">
                  <c:v>0.48399999999999999</c:v>
                </c:pt>
                <c:pt idx="30310">
                  <c:v>0.48399999999999999</c:v>
                </c:pt>
                <c:pt idx="30311">
                  <c:v>0.48399999999999999</c:v>
                </c:pt>
                <c:pt idx="30312">
                  <c:v>0.48399999999999999</c:v>
                </c:pt>
                <c:pt idx="30313">
                  <c:v>0.48399999999999999</c:v>
                </c:pt>
                <c:pt idx="30314">
                  <c:v>0.48399999999999999</c:v>
                </c:pt>
                <c:pt idx="30315">
                  <c:v>0.48299999999999998</c:v>
                </c:pt>
                <c:pt idx="30316">
                  <c:v>0.48299999999999998</c:v>
                </c:pt>
                <c:pt idx="30317">
                  <c:v>0.48299999999999998</c:v>
                </c:pt>
                <c:pt idx="30318">
                  <c:v>0.48299999999999998</c:v>
                </c:pt>
                <c:pt idx="30319">
                  <c:v>0.48299999999999998</c:v>
                </c:pt>
                <c:pt idx="30320">
                  <c:v>0.48299999999999998</c:v>
                </c:pt>
                <c:pt idx="30321">
                  <c:v>0.48299999999999998</c:v>
                </c:pt>
                <c:pt idx="30322">
                  <c:v>0.48299999999999998</c:v>
                </c:pt>
                <c:pt idx="30323">
                  <c:v>0.48299999999999998</c:v>
                </c:pt>
                <c:pt idx="30324">
                  <c:v>0.48299999999999998</c:v>
                </c:pt>
                <c:pt idx="30325">
                  <c:v>0.48299999999999998</c:v>
                </c:pt>
                <c:pt idx="30326">
                  <c:v>0.48299999999999998</c:v>
                </c:pt>
                <c:pt idx="30327">
                  <c:v>0.48299999999999998</c:v>
                </c:pt>
                <c:pt idx="30328">
                  <c:v>0.48299999999999998</c:v>
                </c:pt>
                <c:pt idx="30329">
                  <c:v>0.48299999999999998</c:v>
                </c:pt>
                <c:pt idx="30330">
                  <c:v>0.48299999999999998</c:v>
                </c:pt>
                <c:pt idx="30331">
                  <c:v>0.48299999999999998</c:v>
                </c:pt>
                <c:pt idx="30332">
                  <c:v>0.48299999999999998</c:v>
                </c:pt>
                <c:pt idx="30333">
                  <c:v>0.48299999999999998</c:v>
                </c:pt>
                <c:pt idx="30334">
                  <c:v>0.48299999999999998</c:v>
                </c:pt>
                <c:pt idx="30335">
                  <c:v>0.48199999999999998</c:v>
                </c:pt>
                <c:pt idx="30336">
                  <c:v>0.48199999999999998</c:v>
                </c:pt>
                <c:pt idx="30337">
                  <c:v>0.48199999999999998</c:v>
                </c:pt>
                <c:pt idx="30338">
                  <c:v>0.48199999999999998</c:v>
                </c:pt>
                <c:pt idx="30339">
                  <c:v>0.48199999999999998</c:v>
                </c:pt>
                <c:pt idx="30340">
                  <c:v>0.48199999999999998</c:v>
                </c:pt>
                <c:pt idx="30341">
                  <c:v>0.48199999999999998</c:v>
                </c:pt>
                <c:pt idx="30342">
                  <c:v>0.48199999999999998</c:v>
                </c:pt>
                <c:pt idx="30343">
                  <c:v>0.48199999999999998</c:v>
                </c:pt>
                <c:pt idx="30344">
                  <c:v>0.48199999999999998</c:v>
                </c:pt>
                <c:pt idx="30345">
                  <c:v>0.48199999999999998</c:v>
                </c:pt>
                <c:pt idx="30346">
                  <c:v>0.48199999999999998</c:v>
                </c:pt>
                <c:pt idx="30347">
                  <c:v>0.48199999999999998</c:v>
                </c:pt>
                <c:pt idx="30348">
                  <c:v>0.48199999999999998</c:v>
                </c:pt>
                <c:pt idx="30349">
                  <c:v>0.48199999999999998</c:v>
                </c:pt>
                <c:pt idx="30350">
                  <c:v>0.48199999999999998</c:v>
                </c:pt>
                <c:pt idx="30351">
                  <c:v>0.48199999999999998</c:v>
                </c:pt>
                <c:pt idx="30352">
                  <c:v>0.48199999999999998</c:v>
                </c:pt>
                <c:pt idx="30353">
                  <c:v>0.48199999999999998</c:v>
                </c:pt>
                <c:pt idx="30354">
                  <c:v>0.48199999999999998</c:v>
                </c:pt>
                <c:pt idx="30355">
                  <c:v>0.48099999999999998</c:v>
                </c:pt>
                <c:pt idx="30356">
                  <c:v>0.48099999999999998</c:v>
                </c:pt>
                <c:pt idx="30357">
                  <c:v>0.48099999999999998</c:v>
                </c:pt>
                <c:pt idx="30358">
                  <c:v>0.48099999999999998</c:v>
                </c:pt>
                <c:pt idx="30359">
                  <c:v>0.48099999999999998</c:v>
                </c:pt>
                <c:pt idx="30360">
                  <c:v>0.48099999999999998</c:v>
                </c:pt>
                <c:pt idx="30361">
                  <c:v>0.48099999999999998</c:v>
                </c:pt>
                <c:pt idx="30362">
                  <c:v>0.48099999999999998</c:v>
                </c:pt>
                <c:pt idx="30363">
                  <c:v>0.48099999999999998</c:v>
                </c:pt>
                <c:pt idx="30364">
                  <c:v>0.48099999999999998</c:v>
                </c:pt>
                <c:pt idx="30365">
                  <c:v>0.48099999999999998</c:v>
                </c:pt>
                <c:pt idx="30366">
                  <c:v>0.48099999999999998</c:v>
                </c:pt>
                <c:pt idx="30367">
                  <c:v>0.48099999999999998</c:v>
                </c:pt>
                <c:pt idx="30368">
                  <c:v>0.48099999999999998</c:v>
                </c:pt>
                <c:pt idx="30369">
                  <c:v>0.48099999999999998</c:v>
                </c:pt>
                <c:pt idx="30370">
                  <c:v>0.48099999999999998</c:v>
                </c:pt>
                <c:pt idx="30371">
                  <c:v>0.48099999999999998</c:v>
                </c:pt>
                <c:pt idx="30372">
                  <c:v>0.48099999999999998</c:v>
                </c:pt>
                <c:pt idx="30373">
                  <c:v>0.48099999999999998</c:v>
                </c:pt>
                <c:pt idx="30374">
                  <c:v>0.48099999999999998</c:v>
                </c:pt>
                <c:pt idx="30375">
                  <c:v>0.48</c:v>
                </c:pt>
                <c:pt idx="30376">
                  <c:v>0.48</c:v>
                </c:pt>
                <c:pt idx="30377">
                  <c:v>0.48</c:v>
                </c:pt>
                <c:pt idx="30378">
                  <c:v>0.48</c:v>
                </c:pt>
                <c:pt idx="30379">
                  <c:v>0.48</c:v>
                </c:pt>
                <c:pt idx="30380">
                  <c:v>0.48</c:v>
                </c:pt>
                <c:pt idx="30381">
                  <c:v>0.48</c:v>
                </c:pt>
                <c:pt idx="30382">
                  <c:v>0.48</c:v>
                </c:pt>
                <c:pt idx="30383">
                  <c:v>0.48</c:v>
                </c:pt>
                <c:pt idx="30384">
                  <c:v>0.48</c:v>
                </c:pt>
                <c:pt idx="30385">
                  <c:v>0.48</c:v>
                </c:pt>
                <c:pt idx="30386">
                  <c:v>0.48</c:v>
                </c:pt>
                <c:pt idx="30387">
                  <c:v>0.48</c:v>
                </c:pt>
                <c:pt idx="30388">
                  <c:v>0.48</c:v>
                </c:pt>
                <c:pt idx="30389">
                  <c:v>0.48</c:v>
                </c:pt>
                <c:pt idx="30390">
                  <c:v>0.48</c:v>
                </c:pt>
                <c:pt idx="30391">
                  <c:v>0.48</c:v>
                </c:pt>
                <c:pt idx="30392">
                  <c:v>0.48</c:v>
                </c:pt>
                <c:pt idx="30393">
                  <c:v>0.48</c:v>
                </c:pt>
                <c:pt idx="30394">
                  <c:v>0.48</c:v>
                </c:pt>
                <c:pt idx="30395">
                  <c:v>0.47899999999999998</c:v>
                </c:pt>
                <c:pt idx="30396">
                  <c:v>0.47899999999999998</c:v>
                </c:pt>
                <c:pt idx="30397">
                  <c:v>0.47899999999999998</c:v>
                </c:pt>
                <c:pt idx="30398">
                  <c:v>0.47899999999999998</c:v>
                </c:pt>
                <c:pt idx="30399">
                  <c:v>0.47899999999999998</c:v>
                </c:pt>
                <c:pt idx="30400">
                  <c:v>0.47899999999999998</c:v>
                </c:pt>
                <c:pt idx="30401">
                  <c:v>0.47899999999999998</c:v>
                </c:pt>
                <c:pt idx="30402">
                  <c:v>0.47899999999999998</c:v>
                </c:pt>
                <c:pt idx="30403">
                  <c:v>0.47899999999999998</c:v>
                </c:pt>
                <c:pt idx="30404">
                  <c:v>0.47899999999999998</c:v>
                </c:pt>
                <c:pt idx="30405">
                  <c:v>0.47899999999999998</c:v>
                </c:pt>
                <c:pt idx="30406">
                  <c:v>0.47899999999999998</c:v>
                </c:pt>
                <c:pt idx="30407">
                  <c:v>0.47899999999999998</c:v>
                </c:pt>
                <c:pt idx="30408">
                  <c:v>0.47899999999999998</c:v>
                </c:pt>
                <c:pt idx="30409">
                  <c:v>0.47899999999999998</c:v>
                </c:pt>
                <c:pt idx="30410">
                  <c:v>0.47899999999999998</c:v>
                </c:pt>
                <c:pt idx="30411">
                  <c:v>0.47899999999999998</c:v>
                </c:pt>
                <c:pt idx="30412">
                  <c:v>0.47899999999999998</c:v>
                </c:pt>
                <c:pt idx="30413">
                  <c:v>0.47899999999999998</c:v>
                </c:pt>
                <c:pt idx="30414">
                  <c:v>0.47899999999999998</c:v>
                </c:pt>
                <c:pt idx="30415">
                  <c:v>0.47799999999999998</c:v>
                </c:pt>
                <c:pt idx="30416">
                  <c:v>0.47799999999999998</c:v>
                </c:pt>
                <c:pt idx="30417">
                  <c:v>0.47799999999999998</c:v>
                </c:pt>
                <c:pt idx="30418">
                  <c:v>0.47799999999999998</c:v>
                </c:pt>
                <c:pt idx="30419">
                  <c:v>0.47799999999999998</c:v>
                </c:pt>
                <c:pt idx="30420">
                  <c:v>0.47799999999999998</c:v>
                </c:pt>
                <c:pt idx="30421">
                  <c:v>0.47799999999999998</c:v>
                </c:pt>
                <c:pt idx="30422">
                  <c:v>0.47799999999999998</c:v>
                </c:pt>
                <c:pt idx="30423">
                  <c:v>0.47799999999999998</c:v>
                </c:pt>
                <c:pt idx="30424">
                  <c:v>0.47799999999999998</c:v>
                </c:pt>
                <c:pt idx="30425">
                  <c:v>0.47799999999999998</c:v>
                </c:pt>
                <c:pt idx="30426">
                  <c:v>0.47799999999999998</c:v>
                </c:pt>
                <c:pt idx="30427">
                  <c:v>0.47799999999999998</c:v>
                </c:pt>
                <c:pt idx="30428">
                  <c:v>0.47799999999999998</c:v>
                </c:pt>
                <c:pt idx="30429">
                  <c:v>0.47799999999999998</c:v>
                </c:pt>
                <c:pt idx="30430">
                  <c:v>0.47799999999999998</c:v>
                </c:pt>
                <c:pt idx="30431">
                  <c:v>0.47799999999999998</c:v>
                </c:pt>
                <c:pt idx="30432">
                  <c:v>0.47799999999999998</c:v>
                </c:pt>
                <c:pt idx="30433">
                  <c:v>0.47799999999999998</c:v>
                </c:pt>
                <c:pt idx="30434">
                  <c:v>0.47799999999999998</c:v>
                </c:pt>
                <c:pt idx="30435">
                  <c:v>0.47699999999999998</c:v>
                </c:pt>
                <c:pt idx="30436">
                  <c:v>0.47699999999999998</c:v>
                </c:pt>
                <c:pt idx="30437">
                  <c:v>0.47699999999999998</c:v>
                </c:pt>
                <c:pt idx="30438">
                  <c:v>0.47699999999999998</c:v>
                </c:pt>
                <c:pt idx="30439">
                  <c:v>0.47699999999999998</c:v>
                </c:pt>
                <c:pt idx="30440">
                  <c:v>0.47699999999999998</c:v>
                </c:pt>
                <c:pt idx="30441">
                  <c:v>0.47699999999999998</c:v>
                </c:pt>
                <c:pt idx="30442">
                  <c:v>0.47699999999999998</c:v>
                </c:pt>
                <c:pt idx="30443">
                  <c:v>0.47699999999999998</c:v>
                </c:pt>
                <c:pt idx="30444">
                  <c:v>0.47699999999999998</c:v>
                </c:pt>
                <c:pt idx="30445">
                  <c:v>0.47699999999999998</c:v>
                </c:pt>
                <c:pt idx="30446">
                  <c:v>0.47699999999999998</c:v>
                </c:pt>
                <c:pt idx="30447">
                  <c:v>0.47699999999999998</c:v>
                </c:pt>
                <c:pt idx="30448">
                  <c:v>0.47699999999999998</c:v>
                </c:pt>
                <c:pt idx="30449">
                  <c:v>0.47699999999999998</c:v>
                </c:pt>
                <c:pt idx="30450">
                  <c:v>0.47699999999999998</c:v>
                </c:pt>
                <c:pt idx="30451">
                  <c:v>0.47699999999999998</c:v>
                </c:pt>
                <c:pt idx="30452">
                  <c:v>0.47699999999999998</c:v>
                </c:pt>
                <c:pt idx="30453">
                  <c:v>0.47699999999999998</c:v>
                </c:pt>
                <c:pt idx="30454">
                  <c:v>0.47699999999999998</c:v>
                </c:pt>
                <c:pt idx="30455">
                  <c:v>0.47599999999999998</c:v>
                </c:pt>
                <c:pt idx="30456">
                  <c:v>0.47599999999999998</c:v>
                </c:pt>
                <c:pt idx="30457">
                  <c:v>0.47599999999999998</c:v>
                </c:pt>
                <c:pt idx="30458">
                  <c:v>0.47599999999999998</c:v>
                </c:pt>
                <c:pt idx="30459">
                  <c:v>0.47599999999999998</c:v>
                </c:pt>
                <c:pt idx="30460">
                  <c:v>0.47599999999999998</c:v>
                </c:pt>
                <c:pt idx="30461">
                  <c:v>0.47599999999999998</c:v>
                </c:pt>
                <c:pt idx="30462">
                  <c:v>0.47599999999999998</c:v>
                </c:pt>
                <c:pt idx="30463">
                  <c:v>0.47599999999999998</c:v>
                </c:pt>
                <c:pt idx="30464">
                  <c:v>0.47599999999999998</c:v>
                </c:pt>
                <c:pt idx="30465">
                  <c:v>0.47599999999999998</c:v>
                </c:pt>
                <c:pt idx="30466">
                  <c:v>0.47599999999999998</c:v>
                </c:pt>
                <c:pt idx="30467">
                  <c:v>0.47599999999999998</c:v>
                </c:pt>
                <c:pt idx="30468">
                  <c:v>0.47599999999999998</c:v>
                </c:pt>
                <c:pt idx="30469">
                  <c:v>0.47599999999999998</c:v>
                </c:pt>
                <c:pt idx="30470">
                  <c:v>0.47599999999999998</c:v>
                </c:pt>
                <c:pt idx="30471">
                  <c:v>0.47599999999999998</c:v>
                </c:pt>
                <c:pt idx="30472">
                  <c:v>0.47599999999999998</c:v>
                </c:pt>
                <c:pt idx="30473">
                  <c:v>0.47599999999999998</c:v>
                </c:pt>
                <c:pt idx="30474">
                  <c:v>0.47599999999999998</c:v>
                </c:pt>
                <c:pt idx="30475">
                  <c:v>0.47499999999999998</c:v>
                </c:pt>
                <c:pt idx="30476">
                  <c:v>0.47499999999999998</c:v>
                </c:pt>
                <c:pt idx="30477">
                  <c:v>0.47499999999999998</c:v>
                </c:pt>
                <c:pt idx="30478">
                  <c:v>0.47499999999999998</c:v>
                </c:pt>
                <c:pt idx="30479">
                  <c:v>0.47499999999999998</c:v>
                </c:pt>
                <c:pt idx="30480">
                  <c:v>0.47499999999999998</c:v>
                </c:pt>
                <c:pt idx="30481">
                  <c:v>0.47499999999999998</c:v>
                </c:pt>
                <c:pt idx="30482">
                  <c:v>0.47499999999999998</c:v>
                </c:pt>
                <c:pt idx="30483">
                  <c:v>0.47499999999999998</c:v>
                </c:pt>
                <c:pt idx="30484">
                  <c:v>0.47499999999999998</c:v>
                </c:pt>
                <c:pt idx="30485">
                  <c:v>0.47499999999999998</c:v>
                </c:pt>
                <c:pt idx="30486">
                  <c:v>0.47499999999999998</c:v>
                </c:pt>
                <c:pt idx="30487">
                  <c:v>0.47499999999999998</c:v>
                </c:pt>
                <c:pt idx="30488">
                  <c:v>0.47499999999999998</c:v>
                </c:pt>
                <c:pt idx="30489">
                  <c:v>0.47499999999999998</c:v>
                </c:pt>
                <c:pt idx="30490">
                  <c:v>0.47499999999999998</c:v>
                </c:pt>
                <c:pt idx="30491">
                  <c:v>0.47499999999999998</c:v>
                </c:pt>
                <c:pt idx="30492">
                  <c:v>0.47499999999999998</c:v>
                </c:pt>
                <c:pt idx="30493">
                  <c:v>0.47499999999999998</c:v>
                </c:pt>
                <c:pt idx="30494">
                  <c:v>0.47499999999999998</c:v>
                </c:pt>
                <c:pt idx="30495">
                  <c:v>0.47399999999999998</c:v>
                </c:pt>
                <c:pt idx="30496">
                  <c:v>0.47399999999999998</c:v>
                </c:pt>
                <c:pt idx="30497">
                  <c:v>0.47399999999999998</c:v>
                </c:pt>
                <c:pt idx="30498">
                  <c:v>0.47399999999999998</c:v>
                </c:pt>
                <c:pt idx="30499">
                  <c:v>0.47399999999999998</c:v>
                </c:pt>
                <c:pt idx="30500">
                  <c:v>0.47399999999999998</c:v>
                </c:pt>
                <c:pt idx="30501">
                  <c:v>0.47399999999999998</c:v>
                </c:pt>
                <c:pt idx="30502">
                  <c:v>0.47399999999999998</c:v>
                </c:pt>
                <c:pt idx="30503">
                  <c:v>0.47399999999999998</c:v>
                </c:pt>
                <c:pt idx="30504">
                  <c:v>0.47399999999999998</c:v>
                </c:pt>
                <c:pt idx="30505">
                  <c:v>0.47399999999999998</c:v>
                </c:pt>
                <c:pt idx="30506">
                  <c:v>0.47399999999999998</c:v>
                </c:pt>
                <c:pt idx="30507">
                  <c:v>0.47399999999999998</c:v>
                </c:pt>
                <c:pt idx="30508">
                  <c:v>0.47399999999999998</c:v>
                </c:pt>
                <c:pt idx="30509">
                  <c:v>0.47399999999999998</c:v>
                </c:pt>
                <c:pt idx="30510">
                  <c:v>0.47399999999999998</c:v>
                </c:pt>
                <c:pt idx="30511">
                  <c:v>0.47399999999999998</c:v>
                </c:pt>
                <c:pt idx="30512">
                  <c:v>0.47399999999999998</c:v>
                </c:pt>
                <c:pt idx="30513">
                  <c:v>0.47399999999999998</c:v>
                </c:pt>
                <c:pt idx="30514">
                  <c:v>0.47399999999999998</c:v>
                </c:pt>
                <c:pt idx="30515">
                  <c:v>0.47299999999999998</c:v>
                </c:pt>
                <c:pt idx="30516">
                  <c:v>0.47299999999999998</c:v>
                </c:pt>
                <c:pt idx="30517">
                  <c:v>0.47299999999999998</c:v>
                </c:pt>
                <c:pt idx="30518">
                  <c:v>0.47299999999999998</c:v>
                </c:pt>
                <c:pt idx="30519">
                  <c:v>0.47299999999999998</c:v>
                </c:pt>
                <c:pt idx="30520">
                  <c:v>0.47299999999999998</c:v>
                </c:pt>
                <c:pt idx="30521">
                  <c:v>0.47299999999999998</c:v>
                </c:pt>
                <c:pt idx="30522">
                  <c:v>0.47299999999999998</c:v>
                </c:pt>
                <c:pt idx="30523">
                  <c:v>0.47299999999999998</c:v>
                </c:pt>
                <c:pt idx="30524">
                  <c:v>0.47299999999999998</c:v>
                </c:pt>
                <c:pt idx="30525">
                  <c:v>0.47299999999999998</c:v>
                </c:pt>
                <c:pt idx="30526">
                  <c:v>0.47299999999999998</c:v>
                </c:pt>
                <c:pt idx="30527">
                  <c:v>0.47299999999999998</c:v>
                </c:pt>
                <c:pt idx="30528">
                  <c:v>0.47299999999999998</c:v>
                </c:pt>
                <c:pt idx="30529">
                  <c:v>0.47299999999999998</c:v>
                </c:pt>
                <c:pt idx="30530">
                  <c:v>0.47299999999999998</c:v>
                </c:pt>
                <c:pt idx="30531">
                  <c:v>0.47299999999999998</c:v>
                </c:pt>
                <c:pt idx="30532">
                  <c:v>0.47299999999999998</c:v>
                </c:pt>
                <c:pt idx="30533">
                  <c:v>0.47299999999999998</c:v>
                </c:pt>
                <c:pt idx="30534">
                  <c:v>0.47299999999999998</c:v>
                </c:pt>
                <c:pt idx="30535">
                  <c:v>0.47199999999999998</c:v>
                </c:pt>
                <c:pt idx="30536">
                  <c:v>0.47199999999999998</c:v>
                </c:pt>
                <c:pt idx="30537">
                  <c:v>0.47199999999999998</c:v>
                </c:pt>
                <c:pt idx="30538">
                  <c:v>0.47199999999999998</c:v>
                </c:pt>
                <c:pt idx="30539">
                  <c:v>0.47199999999999998</c:v>
                </c:pt>
                <c:pt idx="30540">
                  <c:v>0.47199999999999998</c:v>
                </c:pt>
                <c:pt idx="30541">
                  <c:v>0.47199999999999998</c:v>
                </c:pt>
                <c:pt idx="30542">
                  <c:v>0.47199999999999998</c:v>
                </c:pt>
                <c:pt idx="30543">
                  <c:v>0.47199999999999998</c:v>
                </c:pt>
                <c:pt idx="30544">
                  <c:v>0.47199999999999998</c:v>
                </c:pt>
                <c:pt idx="30545">
                  <c:v>0.47199999999999998</c:v>
                </c:pt>
                <c:pt idx="30546">
                  <c:v>0.47199999999999998</c:v>
                </c:pt>
                <c:pt idx="30547">
                  <c:v>0.47199999999999998</c:v>
                </c:pt>
                <c:pt idx="30548">
                  <c:v>0.47199999999999998</c:v>
                </c:pt>
                <c:pt idx="30549">
                  <c:v>0.47199999999999998</c:v>
                </c:pt>
                <c:pt idx="30550">
                  <c:v>0.47199999999999998</c:v>
                </c:pt>
                <c:pt idx="30551">
                  <c:v>0.47199999999999998</c:v>
                </c:pt>
                <c:pt idx="30552">
                  <c:v>0.47199999999999998</c:v>
                </c:pt>
                <c:pt idx="30553">
                  <c:v>0.47199999999999998</c:v>
                </c:pt>
                <c:pt idx="30554">
                  <c:v>0.47199999999999998</c:v>
                </c:pt>
                <c:pt idx="30555">
                  <c:v>0.47099999999999997</c:v>
                </c:pt>
                <c:pt idx="30556">
                  <c:v>0.47099999999999997</c:v>
                </c:pt>
                <c:pt idx="30557">
                  <c:v>0.47099999999999997</c:v>
                </c:pt>
                <c:pt idx="30558">
                  <c:v>0.47099999999999997</c:v>
                </c:pt>
                <c:pt idx="30559">
                  <c:v>0.47099999999999997</c:v>
                </c:pt>
                <c:pt idx="30560">
                  <c:v>0.47099999999999997</c:v>
                </c:pt>
                <c:pt idx="30561">
                  <c:v>0.47099999999999997</c:v>
                </c:pt>
                <c:pt idx="30562">
                  <c:v>0.47099999999999997</c:v>
                </c:pt>
                <c:pt idx="30563">
                  <c:v>0.47099999999999997</c:v>
                </c:pt>
                <c:pt idx="30564">
                  <c:v>0.47099999999999997</c:v>
                </c:pt>
                <c:pt idx="30565">
                  <c:v>0.47099999999999997</c:v>
                </c:pt>
                <c:pt idx="30566">
                  <c:v>0.47099999999999997</c:v>
                </c:pt>
                <c:pt idx="30567">
                  <c:v>0.47099999999999997</c:v>
                </c:pt>
                <c:pt idx="30568">
                  <c:v>0.47099999999999997</c:v>
                </c:pt>
                <c:pt idx="30569">
                  <c:v>0.47099999999999997</c:v>
                </c:pt>
                <c:pt idx="30570">
                  <c:v>0.47099999999999997</c:v>
                </c:pt>
                <c:pt idx="30571">
                  <c:v>0.47099999999999997</c:v>
                </c:pt>
                <c:pt idx="30572">
                  <c:v>0.47099999999999997</c:v>
                </c:pt>
                <c:pt idx="30573">
                  <c:v>0.47099999999999997</c:v>
                </c:pt>
                <c:pt idx="30574">
                  <c:v>0.47099999999999997</c:v>
                </c:pt>
                <c:pt idx="30575">
                  <c:v>0.47</c:v>
                </c:pt>
                <c:pt idx="30576">
                  <c:v>0.47</c:v>
                </c:pt>
                <c:pt idx="30577">
                  <c:v>0.47</c:v>
                </c:pt>
                <c:pt idx="30578">
                  <c:v>0.47</c:v>
                </c:pt>
                <c:pt idx="30579">
                  <c:v>0.47</c:v>
                </c:pt>
                <c:pt idx="30580">
                  <c:v>0.47</c:v>
                </c:pt>
                <c:pt idx="30581">
                  <c:v>0.47</c:v>
                </c:pt>
                <c:pt idx="30582">
                  <c:v>0.47</c:v>
                </c:pt>
                <c:pt idx="30583">
                  <c:v>0.47</c:v>
                </c:pt>
                <c:pt idx="30584">
                  <c:v>0.47</c:v>
                </c:pt>
                <c:pt idx="30585">
                  <c:v>0.47</c:v>
                </c:pt>
                <c:pt idx="30586">
                  <c:v>0.47</c:v>
                </c:pt>
                <c:pt idx="30587">
                  <c:v>0.47</c:v>
                </c:pt>
                <c:pt idx="30588">
                  <c:v>0.47</c:v>
                </c:pt>
                <c:pt idx="30589">
                  <c:v>0.47</c:v>
                </c:pt>
                <c:pt idx="30590">
                  <c:v>0.47</c:v>
                </c:pt>
                <c:pt idx="30591">
                  <c:v>0.47</c:v>
                </c:pt>
                <c:pt idx="30592">
                  <c:v>0.47</c:v>
                </c:pt>
                <c:pt idx="30593">
                  <c:v>0.47</c:v>
                </c:pt>
                <c:pt idx="30594">
                  <c:v>0.47</c:v>
                </c:pt>
                <c:pt idx="30595">
                  <c:v>0.46899999999999997</c:v>
                </c:pt>
                <c:pt idx="30596">
                  <c:v>0.46899999999999997</c:v>
                </c:pt>
                <c:pt idx="30597">
                  <c:v>0.46899999999999997</c:v>
                </c:pt>
                <c:pt idx="30598">
                  <c:v>0.46899999999999997</c:v>
                </c:pt>
                <c:pt idx="30599">
                  <c:v>0.46899999999999997</c:v>
                </c:pt>
                <c:pt idx="30600">
                  <c:v>0.46899999999999997</c:v>
                </c:pt>
                <c:pt idx="30601">
                  <c:v>0.46899999999999997</c:v>
                </c:pt>
                <c:pt idx="30602">
                  <c:v>0.46899999999999997</c:v>
                </c:pt>
                <c:pt idx="30603">
                  <c:v>0.46899999999999997</c:v>
                </c:pt>
                <c:pt idx="30604">
                  <c:v>0.46899999999999997</c:v>
                </c:pt>
                <c:pt idx="30605">
                  <c:v>0.46899999999999997</c:v>
                </c:pt>
                <c:pt idx="30606">
                  <c:v>0.46899999999999997</c:v>
                </c:pt>
                <c:pt idx="30607">
                  <c:v>0.46899999999999997</c:v>
                </c:pt>
                <c:pt idx="30608">
                  <c:v>0.46899999999999997</c:v>
                </c:pt>
                <c:pt idx="30609">
                  <c:v>0.46899999999999997</c:v>
                </c:pt>
                <c:pt idx="30610">
                  <c:v>0.46899999999999997</c:v>
                </c:pt>
                <c:pt idx="30611">
                  <c:v>0.46899999999999997</c:v>
                </c:pt>
                <c:pt idx="30612">
                  <c:v>0.46899999999999997</c:v>
                </c:pt>
                <c:pt idx="30613">
                  <c:v>0.46899999999999997</c:v>
                </c:pt>
                <c:pt idx="30614">
                  <c:v>0.46899999999999997</c:v>
                </c:pt>
                <c:pt idx="30615">
                  <c:v>0.46800000000000003</c:v>
                </c:pt>
                <c:pt idx="30616">
                  <c:v>0.46800000000000003</c:v>
                </c:pt>
                <c:pt idx="30617">
                  <c:v>0.46800000000000003</c:v>
                </c:pt>
                <c:pt idx="30618">
                  <c:v>0.46800000000000003</c:v>
                </c:pt>
                <c:pt idx="30619">
                  <c:v>0.46800000000000003</c:v>
                </c:pt>
                <c:pt idx="30620">
                  <c:v>0.46800000000000003</c:v>
                </c:pt>
                <c:pt idx="30621">
                  <c:v>0.46800000000000003</c:v>
                </c:pt>
                <c:pt idx="30622">
                  <c:v>0.46800000000000003</c:v>
                </c:pt>
                <c:pt idx="30623">
                  <c:v>0.46800000000000003</c:v>
                </c:pt>
                <c:pt idx="30624">
                  <c:v>0.46800000000000003</c:v>
                </c:pt>
                <c:pt idx="30625">
                  <c:v>0.46800000000000003</c:v>
                </c:pt>
                <c:pt idx="30626">
                  <c:v>0.46800000000000003</c:v>
                </c:pt>
                <c:pt idx="30627">
                  <c:v>0.46800000000000003</c:v>
                </c:pt>
                <c:pt idx="30628">
                  <c:v>0.46800000000000003</c:v>
                </c:pt>
                <c:pt idx="30629">
                  <c:v>0.46800000000000003</c:v>
                </c:pt>
                <c:pt idx="30630">
                  <c:v>0.46800000000000003</c:v>
                </c:pt>
                <c:pt idx="30631">
                  <c:v>0.46800000000000003</c:v>
                </c:pt>
                <c:pt idx="30632">
                  <c:v>0.46800000000000003</c:v>
                </c:pt>
                <c:pt idx="30633">
                  <c:v>0.46800000000000003</c:v>
                </c:pt>
                <c:pt idx="30634">
                  <c:v>0.46800000000000003</c:v>
                </c:pt>
                <c:pt idx="30635">
                  <c:v>0.46700000000000003</c:v>
                </c:pt>
                <c:pt idx="30636">
                  <c:v>0.46700000000000003</c:v>
                </c:pt>
                <c:pt idx="30637">
                  <c:v>0.46700000000000003</c:v>
                </c:pt>
                <c:pt idx="30638">
                  <c:v>0.46700000000000003</c:v>
                </c:pt>
                <c:pt idx="30639">
                  <c:v>0.46700000000000003</c:v>
                </c:pt>
                <c:pt idx="30640">
                  <c:v>0.46700000000000003</c:v>
                </c:pt>
                <c:pt idx="30641">
                  <c:v>0.46700000000000003</c:v>
                </c:pt>
                <c:pt idx="30642">
                  <c:v>0.46700000000000003</c:v>
                </c:pt>
                <c:pt idx="30643">
                  <c:v>0.46700000000000003</c:v>
                </c:pt>
                <c:pt idx="30644">
                  <c:v>0.46700000000000003</c:v>
                </c:pt>
                <c:pt idx="30645">
                  <c:v>0.46700000000000003</c:v>
                </c:pt>
                <c:pt idx="30646">
                  <c:v>0.46700000000000003</c:v>
                </c:pt>
                <c:pt idx="30647">
                  <c:v>0.46700000000000003</c:v>
                </c:pt>
                <c:pt idx="30648">
                  <c:v>0.46700000000000003</c:v>
                </c:pt>
                <c:pt idx="30649">
                  <c:v>0.46700000000000003</c:v>
                </c:pt>
                <c:pt idx="30650">
                  <c:v>0.46700000000000003</c:v>
                </c:pt>
                <c:pt idx="30651">
                  <c:v>0.46700000000000003</c:v>
                </c:pt>
                <c:pt idx="30652">
                  <c:v>0.46700000000000003</c:v>
                </c:pt>
                <c:pt idx="30653">
                  <c:v>0.46700000000000003</c:v>
                </c:pt>
                <c:pt idx="30654">
                  <c:v>0.46700000000000003</c:v>
                </c:pt>
                <c:pt idx="30655">
                  <c:v>0.46600000000000003</c:v>
                </c:pt>
                <c:pt idx="30656">
                  <c:v>0.46600000000000003</c:v>
                </c:pt>
                <c:pt idx="30657">
                  <c:v>0.46600000000000003</c:v>
                </c:pt>
                <c:pt idx="30658">
                  <c:v>0.46600000000000003</c:v>
                </c:pt>
                <c:pt idx="30659">
                  <c:v>0.46600000000000003</c:v>
                </c:pt>
                <c:pt idx="30660">
                  <c:v>0.46600000000000003</c:v>
                </c:pt>
                <c:pt idx="30661">
                  <c:v>0.46600000000000003</c:v>
                </c:pt>
                <c:pt idx="30662">
                  <c:v>0.46600000000000003</c:v>
                </c:pt>
                <c:pt idx="30663">
                  <c:v>0.46600000000000003</c:v>
                </c:pt>
                <c:pt idx="30664">
                  <c:v>0.46600000000000003</c:v>
                </c:pt>
                <c:pt idx="30665">
                  <c:v>0.46600000000000003</c:v>
                </c:pt>
                <c:pt idx="30666">
                  <c:v>0.46600000000000003</c:v>
                </c:pt>
                <c:pt idx="30667">
                  <c:v>0.46600000000000003</c:v>
                </c:pt>
                <c:pt idx="30668">
                  <c:v>0.46600000000000003</c:v>
                </c:pt>
                <c:pt idx="30669">
                  <c:v>0.46600000000000003</c:v>
                </c:pt>
                <c:pt idx="30670">
                  <c:v>0.46600000000000003</c:v>
                </c:pt>
                <c:pt idx="30671">
                  <c:v>0.46600000000000003</c:v>
                </c:pt>
                <c:pt idx="30672">
                  <c:v>0.46600000000000003</c:v>
                </c:pt>
                <c:pt idx="30673">
                  <c:v>0.46600000000000003</c:v>
                </c:pt>
                <c:pt idx="30674">
                  <c:v>0.46600000000000003</c:v>
                </c:pt>
                <c:pt idx="30675">
                  <c:v>0.46500000000000002</c:v>
                </c:pt>
                <c:pt idx="30676">
                  <c:v>0.46500000000000002</c:v>
                </c:pt>
                <c:pt idx="30677">
                  <c:v>0.46500000000000002</c:v>
                </c:pt>
                <c:pt idx="30678">
                  <c:v>0.46500000000000002</c:v>
                </c:pt>
                <c:pt idx="30679">
                  <c:v>0.46500000000000002</c:v>
                </c:pt>
                <c:pt idx="30680">
                  <c:v>0.46500000000000002</c:v>
                </c:pt>
                <c:pt idx="30681">
                  <c:v>0.46500000000000002</c:v>
                </c:pt>
                <c:pt idx="30682">
                  <c:v>0.46500000000000002</c:v>
                </c:pt>
                <c:pt idx="30683">
                  <c:v>0.46500000000000002</c:v>
                </c:pt>
                <c:pt idx="30684">
                  <c:v>0.46500000000000002</c:v>
                </c:pt>
                <c:pt idx="30685">
                  <c:v>0.46500000000000002</c:v>
                </c:pt>
                <c:pt idx="30686">
                  <c:v>0.46500000000000002</c:v>
                </c:pt>
                <c:pt idx="30687">
                  <c:v>0.46500000000000002</c:v>
                </c:pt>
                <c:pt idx="30688">
                  <c:v>0.46500000000000002</c:v>
                </c:pt>
                <c:pt idx="30689">
                  <c:v>0.46500000000000002</c:v>
                </c:pt>
                <c:pt idx="30690">
                  <c:v>0.46500000000000002</c:v>
                </c:pt>
                <c:pt idx="30691">
                  <c:v>0.46500000000000002</c:v>
                </c:pt>
                <c:pt idx="30692">
                  <c:v>0.46500000000000002</c:v>
                </c:pt>
                <c:pt idx="30693">
                  <c:v>0.46500000000000002</c:v>
                </c:pt>
                <c:pt idx="30694">
                  <c:v>0.46500000000000002</c:v>
                </c:pt>
                <c:pt idx="30695">
                  <c:v>0.46400000000000002</c:v>
                </c:pt>
                <c:pt idx="30696">
                  <c:v>0.46400000000000002</c:v>
                </c:pt>
                <c:pt idx="30697">
                  <c:v>0.46400000000000002</c:v>
                </c:pt>
                <c:pt idx="30698">
                  <c:v>0.46400000000000002</c:v>
                </c:pt>
                <c:pt idx="30699">
                  <c:v>0.46400000000000002</c:v>
                </c:pt>
                <c:pt idx="30700">
                  <c:v>0.46400000000000002</c:v>
                </c:pt>
                <c:pt idx="30701">
                  <c:v>0.46400000000000002</c:v>
                </c:pt>
                <c:pt idx="30702">
                  <c:v>0.46400000000000002</c:v>
                </c:pt>
                <c:pt idx="30703">
                  <c:v>0.46400000000000002</c:v>
                </c:pt>
                <c:pt idx="30704">
                  <c:v>0.46400000000000002</c:v>
                </c:pt>
                <c:pt idx="30705">
                  <c:v>0.46400000000000002</c:v>
                </c:pt>
                <c:pt idx="30706">
                  <c:v>0.46400000000000002</c:v>
                </c:pt>
                <c:pt idx="30707">
                  <c:v>0.46400000000000002</c:v>
                </c:pt>
                <c:pt idx="30708">
                  <c:v>0.46400000000000002</c:v>
                </c:pt>
                <c:pt idx="30709">
                  <c:v>0.46400000000000002</c:v>
                </c:pt>
                <c:pt idx="30710">
                  <c:v>0.46400000000000002</c:v>
                </c:pt>
                <c:pt idx="30711">
                  <c:v>0.46400000000000002</c:v>
                </c:pt>
                <c:pt idx="30712">
                  <c:v>0.46400000000000002</c:v>
                </c:pt>
                <c:pt idx="30713">
                  <c:v>0.46400000000000002</c:v>
                </c:pt>
                <c:pt idx="30714">
                  <c:v>0.46400000000000002</c:v>
                </c:pt>
                <c:pt idx="30715">
                  <c:v>0.46300000000000002</c:v>
                </c:pt>
                <c:pt idx="30716">
                  <c:v>0.46300000000000002</c:v>
                </c:pt>
                <c:pt idx="30717">
                  <c:v>0.46300000000000002</c:v>
                </c:pt>
                <c:pt idx="30718">
                  <c:v>0.46300000000000002</c:v>
                </c:pt>
                <c:pt idx="30719">
                  <c:v>0.46300000000000002</c:v>
                </c:pt>
                <c:pt idx="30720">
                  <c:v>0.46300000000000002</c:v>
                </c:pt>
                <c:pt idx="30721">
                  <c:v>0.46300000000000002</c:v>
                </c:pt>
                <c:pt idx="30722">
                  <c:v>0.46300000000000002</c:v>
                </c:pt>
                <c:pt idx="30723">
                  <c:v>0.46300000000000002</c:v>
                </c:pt>
                <c:pt idx="30724">
                  <c:v>0.46300000000000002</c:v>
                </c:pt>
                <c:pt idx="30725">
                  <c:v>0.46300000000000002</c:v>
                </c:pt>
                <c:pt idx="30726">
                  <c:v>0.46300000000000002</c:v>
                </c:pt>
                <c:pt idx="30727">
                  <c:v>0.46300000000000002</c:v>
                </c:pt>
                <c:pt idx="30728">
                  <c:v>0.46300000000000002</c:v>
                </c:pt>
                <c:pt idx="30729">
                  <c:v>0.46300000000000002</c:v>
                </c:pt>
                <c:pt idx="30730">
                  <c:v>0.46300000000000002</c:v>
                </c:pt>
                <c:pt idx="30731">
                  <c:v>0.46300000000000002</c:v>
                </c:pt>
                <c:pt idx="30732">
                  <c:v>0.46300000000000002</c:v>
                </c:pt>
                <c:pt idx="30733">
                  <c:v>0.46300000000000002</c:v>
                </c:pt>
                <c:pt idx="30734">
                  <c:v>0.46300000000000002</c:v>
                </c:pt>
                <c:pt idx="30735">
                  <c:v>0.46200000000000002</c:v>
                </c:pt>
                <c:pt idx="30736">
                  <c:v>0.46200000000000002</c:v>
                </c:pt>
                <c:pt idx="30737">
                  <c:v>0.46200000000000002</c:v>
                </c:pt>
                <c:pt idx="30738">
                  <c:v>0.46200000000000002</c:v>
                </c:pt>
                <c:pt idx="30739">
                  <c:v>0.46200000000000002</c:v>
                </c:pt>
                <c:pt idx="30740">
                  <c:v>0.46200000000000002</c:v>
                </c:pt>
                <c:pt idx="30741">
                  <c:v>0.46200000000000002</c:v>
                </c:pt>
                <c:pt idx="30742">
                  <c:v>0.46200000000000002</c:v>
                </c:pt>
                <c:pt idx="30743">
                  <c:v>0.46200000000000002</c:v>
                </c:pt>
                <c:pt idx="30744">
                  <c:v>0.46200000000000002</c:v>
                </c:pt>
                <c:pt idx="30745">
                  <c:v>0.46200000000000002</c:v>
                </c:pt>
                <c:pt idx="30746">
                  <c:v>0.46200000000000002</c:v>
                </c:pt>
                <c:pt idx="30747">
                  <c:v>0.46200000000000002</c:v>
                </c:pt>
                <c:pt idx="30748">
                  <c:v>0.46200000000000002</c:v>
                </c:pt>
                <c:pt idx="30749">
                  <c:v>0.46200000000000002</c:v>
                </c:pt>
                <c:pt idx="30750">
                  <c:v>0.46200000000000002</c:v>
                </c:pt>
                <c:pt idx="30751">
                  <c:v>0.46200000000000002</c:v>
                </c:pt>
                <c:pt idx="30752">
                  <c:v>0.46200000000000002</c:v>
                </c:pt>
                <c:pt idx="30753">
                  <c:v>0.46200000000000002</c:v>
                </c:pt>
                <c:pt idx="30754">
                  <c:v>0.46200000000000002</c:v>
                </c:pt>
                <c:pt idx="30755">
                  <c:v>0.46100000000000002</c:v>
                </c:pt>
                <c:pt idx="30756">
                  <c:v>0.46100000000000002</c:v>
                </c:pt>
                <c:pt idx="30757">
                  <c:v>0.46100000000000002</c:v>
                </c:pt>
                <c:pt idx="30758">
                  <c:v>0.46100000000000002</c:v>
                </c:pt>
                <c:pt idx="30759">
                  <c:v>0.46100000000000002</c:v>
                </c:pt>
                <c:pt idx="30760">
                  <c:v>0.46100000000000002</c:v>
                </c:pt>
                <c:pt idx="30761">
                  <c:v>0.46100000000000002</c:v>
                </c:pt>
                <c:pt idx="30762">
                  <c:v>0.46100000000000002</c:v>
                </c:pt>
                <c:pt idx="30763">
                  <c:v>0.46100000000000002</c:v>
                </c:pt>
                <c:pt idx="30764">
                  <c:v>0.46100000000000002</c:v>
                </c:pt>
                <c:pt idx="30765">
                  <c:v>0.46100000000000002</c:v>
                </c:pt>
                <c:pt idx="30766">
                  <c:v>0.46100000000000002</c:v>
                </c:pt>
                <c:pt idx="30767">
                  <c:v>0.46100000000000002</c:v>
                </c:pt>
                <c:pt idx="30768">
                  <c:v>0.46100000000000002</c:v>
                </c:pt>
                <c:pt idx="30769">
                  <c:v>0.46100000000000002</c:v>
                </c:pt>
                <c:pt idx="30770">
                  <c:v>0.46100000000000002</c:v>
                </c:pt>
                <c:pt idx="30771">
                  <c:v>0.46100000000000002</c:v>
                </c:pt>
                <c:pt idx="30772">
                  <c:v>0.46100000000000002</c:v>
                </c:pt>
                <c:pt idx="30773">
                  <c:v>0.46100000000000002</c:v>
                </c:pt>
                <c:pt idx="30774">
                  <c:v>0.46100000000000002</c:v>
                </c:pt>
                <c:pt idx="30775">
                  <c:v>0.46</c:v>
                </c:pt>
                <c:pt idx="30776">
                  <c:v>0.46</c:v>
                </c:pt>
                <c:pt idx="30777">
                  <c:v>0.46</c:v>
                </c:pt>
                <c:pt idx="30778">
                  <c:v>0.46</c:v>
                </c:pt>
                <c:pt idx="30779">
                  <c:v>0.46</c:v>
                </c:pt>
                <c:pt idx="30780">
                  <c:v>0.46</c:v>
                </c:pt>
                <c:pt idx="30781">
                  <c:v>0.46</c:v>
                </c:pt>
                <c:pt idx="30782">
                  <c:v>0.46</c:v>
                </c:pt>
                <c:pt idx="30783">
                  <c:v>0.46</c:v>
                </c:pt>
                <c:pt idx="30784">
                  <c:v>0.46</c:v>
                </c:pt>
                <c:pt idx="30785">
                  <c:v>0.46</c:v>
                </c:pt>
                <c:pt idx="30786">
                  <c:v>0.46</c:v>
                </c:pt>
                <c:pt idx="30787">
                  <c:v>0.46</c:v>
                </c:pt>
                <c:pt idx="30788">
                  <c:v>0.46</c:v>
                </c:pt>
                <c:pt idx="30789">
                  <c:v>0.46</c:v>
                </c:pt>
                <c:pt idx="30790">
                  <c:v>0.46</c:v>
                </c:pt>
                <c:pt idx="30791">
                  <c:v>0.46</c:v>
                </c:pt>
                <c:pt idx="30792">
                  <c:v>0.46</c:v>
                </c:pt>
                <c:pt idx="30793">
                  <c:v>0.46</c:v>
                </c:pt>
                <c:pt idx="30794">
                  <c:v>0.46</c:v>
                </c:pt>
                <c:pt idx="30795">
                  <c:v>0.45900000000000002</c:v>
                </c:pt>
                <c:pt idx="30796">
                  <c:v>0.45900000000000002</c:v>
                </c:pt>
                <c:pt idx="30797">
                  <c:v>0.45900000000000002</c:v>
                </c:pt>
                <c:pt idx="30798">
                  <c:v>0.45900000000000002</c:v>
                </c:pt>
                <c:pt idx="30799">
                  <c:v>0.45900000000000002</c:v>
                </c:pt>
                <c:pt idx="30800">
                  <c:v>0.45900000000000002</c:v>
                </c:pt>
                <c:pt idx="30801">
                  <c:v>0.45900000000000002</c:v>
                </c:pt>
                <c:pt idx="30802">
                  <c:v>0.45900000000000002</c:v>
                </c:pt>
                <c:pt idx="30803">
                  <c:v>0.45900000000000002</c:v>
                </c:pt>
                <c:pt idx="30804">
                  <c:v>0.45900000000000002</c:v>
                </c:pt>
                <c:pt idx="30805">
                  <c:v>0.45900000000000002</c:v>
                </c:pt>
                <c:pt idx="30806">
                  <c:v>0.45900000000000002</c:v>
                </c:pt>
                <c:pt idx="30807">
                  <c:v>0.45900000000000002</c:v>
                </c:pt>
                <c:pt idx="30808">
                  <c:v>0.45900000000000002</c:v>
                </c:pt>
                <c:pt idx="30809">
                  <c:v>0.45900000000000002</c:v>
                </c:pt>
                <c:pt idx="30810">
                  <c:v>0.45900000000000002</c:v>
                </c:pt>
                <c:pt idx="30811">
                  <c:v>0.45900000000000002</c:v>
                </c:pt>
                <c:pt idx="30812">
                  <c:v>0.45900000000000002</c:v>
                </c:pt>
                <c:pt idx="30813">
                  <c:v>0.45900000000000002</c:v>
                </c:pt>
                <c:pt idx="30814">
                  <c:v>0.45900000000000002</c:v>
                </c:pt>
                <c:pt idx="30815">
                  <c:v>0.45800000000000002</c:v>
                </c:pt>
                <c:pt idx="30816">
                  <c:v>0.45800000000000002</c:v>
                </c:pt>
                <c:pt idx="30817">
                  <c:v>0.45800000000000002</c:v>
                </c:pt>
                <c:pt idx="30818">
                  <c:v>0.45800000000000002</c:v>
                </c:pt>
                <c:pt idx="30819">
                  <c:v>0.45800000000000002</c:v>
                </c:pt>
                <c:pt idx="30820">
                  <c:v>0.45800000000000002</c:v>
                </c:pt>
                <c:pt idx="30821">
                  <c:v>0.45800000000000002</c:v>
                </c:pt>
                <c:pt idx="30822">
                  <c:v>0.45800000000000002</c:v>
                </c:pt>
                <c:pt idx="30823">
                  <c:v>0.45800000000000002</c:v>
                </c:pt>
                <c:pt idx="30824">
                  <c:v>0.45800000000000002</c:v>
                </c:pt>
                <c:pt idx="30825">
                  <c:v>0.45800000000000002</c:v>
                </c:pt>
                <c:pt idx="30826">
                  <c:v>0.45800000000000002</c:v>
                </c:pt>
                <c:pt idx="30827">
                  <c:v>0.45800000000000002</c:v>
                </c:pt>
                <c:pt idx="30828">
                  <c:v>0.45800000000000002</c:v>
                </c:pt>
                <c:pt idx="30829">
                  <c:v>0.45800000000000002</c:v>
                </c:pt>
                <c:pt idx="30830">
                  <c:v>0.45800000000000002</c:v>
                </c:pt>
                <c:pt idx="30831">
                  <c:v>0.45800000000000002</c:v>
                </c:pt>
                <c:pt idx="30832">
                  <c:v>0.45800000000000002</c:v>
                </c:pt>
                <c:pt idx="30833">
                  <c:v>0.45800000000000002</c:v>
                </c:pt>
                <c:pt idx="30834">
                  <c:v>0.45800000000000002</c:v>
                </c:pt>
                <c:pt idx="30835">
                  <c:v>0.45700000000000002</c:v>
                </c:pt>
                <c:pt idx="30836">
                  <c:v>0.45700000000000002</c:v>
                </c:pt>
                <c:pt idx="30837">
                  <c:v>0.45700000000000002</c:v>
                </c:pt>
                <c:pt idx="30838">
                  <c:v>0.45700000000000002</c:v>
                </c:pt>
                <c:pt idx="30839">
                  <c:v>0.45700000000000002</c:v>
                </c:pt>
                <c:pt idx="30840">
                  <c:v>0.45700000000000002</c:v>
                </c:pt>
                <c:pt idx="30841">
                  <c:v>0.45700000000000002</c:v>
                </c:pt>
                <c:pt idx="30842">
                  <c:v>0.45700000000000002</c:v>
                </c:pt>
                <c:pt idx="30843">
                  <c:v>0.45700000000000002</c:v>
                </c:pt>
                <c:pt idx="30844">
                  <c:v>0.45700000000000002</c:v>
                </c:pt>
                <c:pt idx="30845">
                  <c:v>0.45700000000000002</c:v>
                </c:pt>
                <c:pt idx="30846">
                  <c:v>0.45700000000000002</c:v>
                </c:pt>
                <c:pt idx="30847">
                  <c:v>0.45700000000000002</c:v>
                </c:pt>
                <c:pt idx="30848">
                  <c:v>0.45700000000000002</c:v>
                </c:pt>
                <c:pt idx="30849">
                  <c:v>0.45700000000000002</c:v>
                </c:pt>
                <c:pt idx="30850">
                  <c:v>0.45700000000000002</c:v>
                </c:pt>
                <c:pt idx="30851">
                  <c:v>0.45700000000000002</c:v>
                </c:pt>
                <c:pt idx="30852">
                  <c:v>0.45700000000000002</c:v>
                </c:pt>
                <c:pt idx="30853">
                  <c:v>0.45700000000000002</c:v>
                </c:pt>
                <c:pt idx="30854">
                  <c:v>0.45700000000000002</c:v>
                </c:pt>
                <c:pt idx="30855">
                  <c:v>0.45600000000000002</c:v>
                </c:pt>
                <c:pt idx="30856">
                  <c:v>0.45600000000000002</c:v>
                </c:pt>
                <c:pt idx="30857">
                  <c:v>0.45600000000000002</c:v>
                </c:pt>
                <c:pt idx="30858">
                  <c:v>0.45600000000000002</c:v>
                </c:pt>
                <c:pt idx="30859">
                  <c:v>0.45600000000000002</c:v>
                </c:pt>
                <c:pt idx="30860">
                  <c:v>0.45600000000000002</c:v>
                </c:pt>
                <c:pt idx="30861">
                  <c:v>0.45600000000000002</c:v>
                </c:pt>
                <c:pt idx="30862">
                  <c:v>0.45600000000000002</c:v>
                </c:pt>
                <c:pt idx="30863">
                  <c:v>0.45600000000000002</c:v>
                </c:pt>
                <c:pt idx="30864">
                  <c:v>0.45600000000000002</c:v>
                </c:pt>
                <c:pt idx="30865">
                  <c:v>0.45600000000000002</c:v>
                </c:pt>
                <c:pt idx="30866">
                  <c:v>0.45600000000000002</c:v>
                </c:pt>
                <c:pt idx="30867">
                  <c:v>0.45600000000000002</c:v>
                </c:pt>
                <c:pt idx="30868">
                  <c:v>0.45600000000000002</c:v>
                </c:pt>
                <c:pt idx="30869">
                  <c:v>0.45600000000000002</c:v>
                </c:pt>
                <c:pt idx="30870">
                  <c:v>0.45600000000000002</c:v>
                </c:pt>
                <c:pt idx="30871">
                  <c:v>0.45600000000000002</c:v>
                </c:pt>
                <c:pt idx="30872">
                  <c:v>0.45600000000000002</c:v>
                </c:pt>
                <c:pt idx="30873">
                  <c:v>0.45600000000000002</c:v>
                </c:pt>
                <c:pt idx="30874">
                  <c:v>0.45600000000000002</c:v>
                </c:pt>
                <c:pt idx="30875">
                  <c:v>0.45500000000000002</c:v>
                </c:pt>
                <c:pt idx="30876">
                  <c:v>0.45500000000000002</c:v>
                </c:pt>
                <c:pt idx="30877">
                  <c:v>0.45500000000000002</c:v>
                </c:pt>
                <c:pt idx="30878">
                  <c:v>0.45500000000000002</c:v>
                </c:pt>
                <c:pt idx="30879">
                  <c:v>0.45500000000000002</c:v>
                </c:pt>
                <c:pt idx="30880">
                  <c:v>0.45500000000000002</c:v>
                </c:pt>
                <c:pt idx="30881">
                  <c:v>0.45500000000000002</c:v>
                </c:pt>
                <c:pt idx="30882">
                  <c:v>0.45500000000000002</c:v>
                </c:pt>
                <c:pt idx="30883">
                  <c:v>0.45500000000000002</c:v>
                </c:pt>
                <c:pt idx="30884">
                  <c:v>0.45500000000000002</c:v>
                </c:pt>
                <c:pt idx="30885">
                  <c:v>0.45500000000000002</c:v>
                </c:pt>
                <c:pt idx="30886">
                  <c:v>0.45500000000000002</c:v>
                </c:pt>
                <c:pt idx="30887">
                  <c:v>0.45500000000000002</c:v>
                </c:pt>
                <c:pt idx="30888">
                  <c:v>0.45500000000000002</c:v>
                </c:pt>
                <c:pt idx="30889">
                  <c:v>0.45500000000000002</c:v>
                </c:pt>
                <c:pt idx="30890">
                  <c:v>0.45500000000000002</c:v>
                </c:pt>
                <c:pt idx="30891">
                  <c:v>0.45500000000000002</c:v>
                </c:pt>
                <c:pt idx="30892">
                  <c:v>0.45500000000000002</c:v>
                </c:pt>
                <c:pt idx="30893">
                  <c:v>0.45500000000000002</c:v>
                </c:pt>
                <c:pt idx="30894">
                  <c:v>0.45500000000000002</c:v>
                </c:pt>
                <c:pt idx="30895">
                  <c:v>0.45400000000000001</c:v>
                </c:pt>
                <c:pt idx="30896">
                  <c:v>0.45400000000000001</c:v>
                </c:pt>
                <c:pt idx="30897">
                  <c:v>0.45400000000000001</c:v>
                </c:pt>
                <c:pt idx="30898">
                  <c:v>0.45400000000000001</c:v>
                </c:pt>
                <c:pt idx="30899">
                  <c:v>0.45400000000000001</c:v>
                </c:pt>
                <c:pt idx="30900">
                  <c:v>0.45400000000000001</c:v>
                </c:pt>
                <c:pt idx="30901">
                  <c:v>0.45400000000000001</c:v>
                </c:pt>
                <c:pt idx="30902">
                  <c:v>0.45400000000000001</c:v>
                </c:pt>
                <c:pt idx="30903">
                  <c:v>0.45400000000000001</c:v>
                </c:pt>
                <c:pt idx="30904">
                  <c:v>0.45400000000000001</c:v>
                </c:pt>
                <c:pt idx="30905">
                  <c:v>0.45400000000000001</c:v>
                </c:pt>
                <c:pt idx="30906">
                  <c:v>0.45400000000000001</c:v>
                </c:pt>
                <c:pt idx="30907">
                  <c:v>0.45400000000000001</c:v>
                </c:pt>
                <c:pt idx="30908">
                  <c:v>0.45400000000000001</c:v>
                </c:pt>
                <c:pt idx="30909">
                  <c:v>0.45400000000000001</c:v>
                </c:pt>
                <c:pt idx="30910">
                  <c:v>0.45400000000000001</c:v>
                </c:pt>
                <c:pt idx="30911">
                  <c:v>0.45400000000000001</c:v>
                </c:pt>
                <c:pt idx="30912">
                  <c:v>0.45400000000000001</c:v>
                </c:pt>
                <c:pt idx="30913">
                  <c:v>0.45400000000000001</c:v>
                </c:pt>
                <c:pt idx="30914">
                  <c:v>0.45400000000000001</c:v>
                </c:pt>
                <c:pt idx="30915">
                  <c:v>0.45300000000000001</c:v>
                </c:pt>
                <c:pt idx="30916">
                  <c:v>0.45300000000000001</c:v>
                </c:pt>
                <c:pt idx="30917">
                  <c:v>0.45300000000000001</c:v>
                </c:pt>
                <c:pt idx="30918">
                  <c:v>0.45300000000000001</c:v>
                </c:pt>
                <c:pt idx="30919">
                  <c:v>0.45300000000000001</c:v>
                </c:pt>
                <c:pt idx="30920">
                  <c:v>0.45300000000000001</c:v>
                </c:pt>
                <c:pt idx="30921">
                  <c:v>0.45300000000000001</c:v>
                </c:pt>
                <c:pt idx="30922">
                  <c:v>0.45300000000000001</c:v>
                </c:pt>
                <c:pt idx="30923">
                  <c:v>0.45300000000000001</c:v>
                </c:pt>
                <c:pt idx="30924">
                  <c:v>0.45300000000000001</c:v>
                </c:pt>
                <c:pt idx="30925">
                  <c:v>0.45300000000000001</c:v>
                </c:pt>
                <c:pt idx="30926">
                  <c:v>0.45300000000000001</c:v>
                </c:pt>
                <c:pt idx="30927">
                  <c:v>0.45300000000000001</c:v>
                </c:pt>
                <c:pt idx="30928">
                  <c:v>0.45300000000000001</c:v>
                </c:pt>
                <c:pt idx="30929">
                  <c:v>0.45300000000000001</c:v>
                </c:pt>
                <c:pt idx="30930">
                  <c:v>0.45300000000000001</c:v>
                </c:pt>
                <c:pt idx="30931">
                  <c:v>0.45300000000000001</c:v>
                </c:pt>
                <c:pt idx="30932">
                  <c:v>0.45300000000000001</c:v>
                </c:pt>
                <c:pt idx="30933">
                  <c:v>0.45300000000000001</c:v>
                </c:pt>
                <c:pt idx="30934">
                  <c:v>0.45300000000000001</c:v>
                </c:pt>
                <c:pt idx="30935">
                  <c:v>0.45200000000000001</c:v>
                </c:pt>
                <c:pt idx="30936">
                  <c:v>0.45200000000000001</c:v>
                </c:pt>
                <c:pt idx="30937">
                  <c:v>0.45200000000000001</c:v>
                </c:pt>
                <c:pt idx="30938">
                  <c:v>0.45200000000000001</c:v>
                </c:pt>
                <c:pt idx="30939">
                  <c:v>0.45200000000000001</c:v>
                </c:pt>
                <c:pt idx="30940">
                  <c:v>0.45200000000000001</c:v>
                </c:pt>
                <c:pt idx="30941">
                  <c:v>0.45200000000000001</c:v>
                </c:pt>
                <c:pt idx="30942">
                  <c:v>0.45200000000000001</c:v>
                </c:pt>
                <c:pt idx="30943">
                  <c:v>0.45200000000000001</c:v>
                </c:pt>
                <c:pt idx="30944">
                  <c:v>0.45200000000000001</c:v>
                </c:pt>
                <c:pt idx="30945">
                  <c:v>0.45200000000000001</c:v>
                </c:pt>
                <c:pt idx="30946">
                  <c:v>0.45200000000000001</c:v>
                </c:pt>
                <c:pt idx="30947">
                  <c:v>0.45200000000000001</c:v>
                </c:pt>
                <c:pt idx="30948">
                  <c:v>0.45200000000000001</c:v>
                </c:pt>
                <c:pt idx="30949">
                  <c:v>0.45200000000000001</c:v>
                </c:pt>
                <c:pt idx="30950">
                  <c:v>0.45200000000000001</c:v>
                </c:pt>
                <c:pt idx="30951">
                  <c:v>0.45200000000000001</c:v>
                </c:pt>
                <c:pt idx="30952">
                  <c:v>0.45200000000000001</c:v>
                </c:pt>
                <c:pt idx="30953">
                  <c:v>0.45200000000000001</c:v>
                </c:pt>
                <c:pt idx="30954">
                  <c:v>0.45200000000000001</c:v>
                </c:pt>
                <c:pt idx="30955">
                  <c:v>0.45100000000000001</c:v>
                </c:pt>
                <c:pt idx="30956">
                  <c:v>0.45100000000000001</c:v>
                </c:pt>
                <c:pt idx="30957">
                  <c:v>0.45100000000000001</c:v>
                </c:pt>
                <c:pt idx="30958">
                  <c:v>0.45100000000000001</c:v>
                </c:pt>
                <c:pt idx="30959">
                  <c:v>0.45100000000000001</c:v>
                </c:pt>
                <c:pt idx="30960">
                  <c:v>0.45100000000000001</c:v>
                </c:pt>
                <c:pt idx="30961">
                  <c:v>0.45100000000000001</c:v>
                </c:pt>
                <c:pt idx="30962">
                  <c:v>0.45100000000000001</c:v>
                </c:pt>
                <c:pt idx="30963">
                  <c:v>0.45100000000000001</c:v>
                </c:pt>
                <c:pt idx="30964">
                  <c:v>0.45100000000000001</c:v>
                </c:pt>
                <c:pt idx="30965">
                  <c:v>0.45100000000000001</c:v>
                </c:pt>
                <c:pt idx="30966">
                  <c:v>0.45100000000000001</c:v>
                </c:pt>
                <c:pt idx="30967">
                  <c:v>0.45100000000000001</c:v>
                </c:pt>
                <c:pt idx="30968">
                  <c:v>0.45100000000000001</c:v>
                </c:pt>
                <c:pt idx="30969">
                  <c:v>0.45100000000000001</c:v>
                </c:pt>
                <c:pt idx="30970">
                  <c:v>0.45100000000000001</c:v>
                </c:pt>
                <c:pt idx="30971">
                  <c:v>0.45100000000000001</c:v>
                </c:pt>
                <c:pt idx="30972">
                  <c:v>0.45100000000000001</c:v>
                </c:pt>
                <c:pt idx="30973">
                  <c:v>0.45100000000000001</c:v>
                </c:pt>
                <c:pt idx="30974">
                  <c:v>0.45100000000000001</c:v>
                </c:pt>
                <c:pt idx="30975">
                  <c:v>0.45</c:v>
                </c:pt>
                <c:pt idx="30976">
                  <c:v>0.45</c:v>
                </c:pt>
                <c:pt idx="30977">
                  <c:v>0.45</c:v>
                </c:pt>
                <c:pt idx="30978">
                  <c:v>0.45</c:v>
                </c:pt>
                <c:pt idx="30979">
                  <c:v>0.45</c:v>
                </c:pt>
                <c:pt idx="30980">
                  <c:v>0.45</c:v>
                </c:pt>
                <c:pt idx="30981">
                  <c:v>0.45</c:v>
                </c:pt>
                <c:pt idx="30982">
                  <c:v>0.45</c:v>
                </c:pt>
                <c:pt idx="30983">
                  <c:v>0.45</c:v>
                </c:pt>
                <c:pt idx="30984">
                  <c:v>0.45</c:v>
                </c:pt>
                <c:pt idx="30985">
                  <c:v>0.45</c:v>
                </c:pt>
                <c:pt idx="30986">
                  <c:v>0.45</c:v>
                </c:pt>
                <c:pt idx="30987">
                  <c:v>0.45</c:v>
                </c:pt>
                <c:pt idx="30988">
                  <c:v>0.45</c:v>
                </c:pt>
                <c:pt idx="30989">
                  <c:v>0.45</c:v>
                </c:pt>
                <c:pt idx="30990">
                  <c:v>0.45</c:v>
                </c:pt>
                <c:pt idx="30991">
                  <c:v>0.45</c:v>
                </c:pt>
                <c:pt idx="30992">
                  <c:v>0.45</c:v>
                </c:pt>
                <c:pt idx="30993">
                  <c:v>0.45</c:v>
                </c:pt>
                <c:pt idx="30994">
                  <c:v>0.45</c:v>
                </c:pt>
                <c:pt idx="30995">
                  <c:v>0.44900000000000001</c:v>
                </c:pt>
                <c:pt idx="30996">
                  <c:v>0.44900000000000001</c:v>
                </c:pt>
                <c:pt idx="30997">
                  <c:v>0.44900000000000001</c:v>
                </c:pt>
                <c:pt idx="30998">
                  <c:v>0.44900000000000001</c:v>
                </c:pt>
                <c:pt idx="30999">
                  <c:v>0.44900000000000001</c:v>
                </c:pt>
                <c:pt idx="31000">
                  <c:v>0.44900000000000001</c:v>
                </c:pt>
                <c:pt idx="31001">
                  <c:v>0.44900000000000001</c:v>
                </c:pt>
                <c:pt idx="31002">
                  <c:v>0.44900000000000001</c:v>
                </c:pt>
                <c:pt idx="31003">
                  <c:v>0.44900000000000001</c:v>
                </c:pt>
                <c:pt idx="31004">
                  <c:v>0.44900000000000001</c:v>
                </c:pt>
                <c:pt idx="31005">
                  <c:v>0.44900000000000001</c:v>
                </c:pt>
                <c:pt idx="31006">
                  <c:v>0.44900000000000001</c:v>
                </c:pt>
                <c:pt idx="31007">
                  <c:v>0.44900000000000001</c:v>
                </c:pt>
                <c:pt idx="31008">
                  <c:v>0.44900000000000001</c:v>
                </c:pt>
                <c:pt idx="31009">
                  <c:v>0.44900000000000001</c:v>
                </c:pt>
                <c:pt idx="31010">
                  <c:v>0.44900000000000001</c:v>
                </c:pt>
                <c:pt idx="31011">
                  <c:v>0.44900000000000001</c:v>
                </c:pt>
                <c:pt idx="31012">
                  <c:v>0.44900000000000001</c:v>
                </c:pt>
                <c:pt idx="31013">
                  <c:v>0.44900000000000001</c:v>
                </c:pt>
                <c:pt idx="31014">
                  <c:v>0.44900000000000001</c:v>
                </c:pt>
                <c:pt idx="31015">
                  <c:v>0.44800000000000001</c:v>
                </c:pt>
                <c:pt idx="31016">
                  <c:v>0.44800000000000001</c:v>
                </c:pt>
                <c:pt idx="31017">
                  <c:v>0.44800000000000001</c:v>
                </c:pt>
                <c:pt idx="31018">
                  <c:v>0.44800000000000001</c:v>
                </c:pt>
                <c:pt idx="31019">
                  <c:v>0.44800000000000001</c:v>
                </c:pt>
                <c:pt idx="31020">
                  <c:v>0.44800000000000001</c:v>
                </c:pt>
                <c:pt idx="31021">
                  <c:v>0.44800000000000001</c:v>
                </c:pt>
                <c:pt idx="31022">
                  <c:v>0.44800000000000001</c:v>
                </c:pt>
                <c:pt idx="31023">
                  <c:v>0.44800000000000001</c:v>
                </c:pt>
                <c:pt idx="31024">
                  <c:v>0.44800000000000001</c:v>
                </c:pt>
                <c:pt idx="31025">
                  <c:v>0.44800000000000001</c:v>
                </c:pt>
                <c:pt idx="31026">
                  <c:v>0.44800000000000001</c:v>
                </c:pt>
                <c:pt idx="31027">
                  <c:v>0.44800000000000001</c:v>
                </c:pt>
                <c:pt idx="31028">
                  <c:v>0.44800000000000001</c:v>
                </c:pt>
                <c:pt idx="31029">
                  <c:v>0.44800000000000001</c:v>
                </c:pt>
                <c:pt idx="31030">
                  <c:v>0.44800000000000001</c:v>
                </c:pt>
                <c:pt idx="31031">
                  <c:v>0.44800000000000001</c:v>
                </c:pt>
                <c:pt idx="31032">
                  <c:v>0.44800000000000001</c:v>
                </c:pt>
                <c:pt idx="31033">
                  <c:v>0.44800000000000001</c:v>
                </c:pt>
                <c:pt idx="31034">
                  <c:v>0.44800000000000001</c:v>
                </c:pt>
                <c:pt idx="31035">
                  <c:v>0.44700000000000001</c:v>
                </c:pt>
                <c:pt idx="31036">
                  <c:v>0.44700000000000001</c:v>
                </c:pt>
                <c:pt idx="31037">
                  <c:v>0.44700000000000001</c:v>
                </c:pt>
                <c:pt idx="31038">
                  <c:v>0.44700000000000001</c:v>
                </c:pt>
                <c:pt idx="31039">
                  <c:v>0.44700000000000001</c:v>
                </c:pt>
                <c:pt idx="31040">
                  <c:v>0.44700000000000001</c:v>
                </c:pt>
                <c:pt idx="31041">
                  <c:v>0.44700000000000001</c:v>
                </c:pt>
                <c:pt idx="31042">
                  <c:v>0.44700000000000001</c:v>
                </c:pt>
                <c:pt idx="31043">
                  <c:v>0.44700000000000001</c:v>
                </c:pt>
                <c:pt idx="31044">
                  <c:v>0.44700000000000001</c:v>
                </c:pt>
                <c:pt idx="31045">
                  <c:v>0.44700000000000001</c:v>
                </c:pt>
                <c:pt idx="31046">
                  <c:v>0.44700000000000001</c:v>
                </c:pt>
                <c:pt idx="31047">
                  <c:v>0.44700000000000001</c:v>
                </c:pt>
                <c:pt idx="31048">
                  <c:v>0.44700000000000001</c:v>
                </c:pt>
                <c:pt idx="31049">
                  <c:v>0.44700000000000001</c:v>
                </c:pt>
                <c:pt idx="31050">
                  <c:v>0.44700000000000001</c:v>
                </c:pt>
                <c:pt idx="31051">
                  <c:v>0.44700000000000001</c:v>
                </c:pt>
                <c:pt idx="31052">
                  <c:v>0.44700000000000001</c:v>
                </c:pt>
                <c:pt idx="31053">
                  <c:v>0.44700000000000001</c:v>
                </c:pt>
                <c:pt idx="31054">
                  <c:v>0.44700000000000001</c:v>
                </c:pt>
                <c:pt idx="31055">
                  <c:v>0.44600000000000001</c:v>
                </c:pt>
                <c:pt idx="31056">
                  <c:v>0.44600000000000001</c:v>
                </c:pt>
                <c:pt idx="31057">
                  <c:v>0.44600000000000001</c:v>
                </c:pt>
                <c:pt idx="31058">
                  <c:v>0.44600000000000001</c:v>
                </c:pt>
                <c:pt idx="31059">
                  <c:v>0.44600000000000001</c:v>
                </c:pt>
                <c:pt idx="31060">
                  <c:v>0.44600000000000001</c:v>
                </c:pt>
                <c:pt idx="31061">
                  <c:v>0.44600000000000001</c:v>
                </c:pt>
                <c:pt idx="31062">
                  <c:v>0.44600000000000001</c:v>
                </c:pt>
                <c:pt idx="31063">
                  <c:v>0.44600000000000001</c:v>
                </c:pt>
                <c:pt idx="31064">
                  <c:v>0.44600000000000001</c:v>
                </c:pt>
                <c:pt idx="31065">
                  <c:v>0.44600000000000001</c:v>
                </c:pt>
                <c:pt idx="31066">
                  <c:v>0.44600000000000001</c:v>
                </c:pt>
                <c:pt idx="31067">
                  <c:v>0.44600000000000001</c:v>
                </c:pt>
                <c:pt idx="31068">
                  <c:v>0.44600000000000001</c:v>
                </c:pt>
                <c:pt idx="31069">
                  <c:v>0.44600000000000001</c:v>
                </c:pt>
                <c:pt idx="31070">
                  <c:v>0.44600000000000001</c:v>
                </c:pt>
                <c:pt idx="31071">
                  <c:v>0.44600000000000001</c:v>
                </c:pt>
                <c:pt idx="31072">
                  <c:v>0.44600000000000001</c:v>
                </c:pt>
                <c:pt idx="31073">
                  <c:v>0.44600000000000001</c:v>
                </c:pt>
                <c:pt idx="31074">
                  <c:v>0.44600000000000001</c:v>
                </c:pt>
                <c:pt idx="31075">
                  <c:v>0.44500000000000001</c:v>
                </c:pt>
                <c:pt idx="31076">
                  <c:v>0.44500000000000001</c:v>
                </c:pt>
                <c:pt idx="31077">
                  <c:v>0.44500000000000001</c:v>
                </c:pt>
                <c:pt idx="31078">
                  <c:v>0.44500000000000001</c:v>
                </c:pt>
                <c:pt idx="31079">
                  <c:v>0.44500000000000001</c:v>
                </c:pt>
                <c:pt idx="31080">
                  <c:v>0.44500000000000001</c:v>
                </c:pt>
                <c:pt idx="31081">
                  <c:v>0.44500000000000001</c:v>
                </c:pt>
                <c:pt idx="31082">
                  <c:v>0.44500000000000001</c:v>
                </c:pt>
                <c:pt idx="31083">
                  <c:v>0.44500000000000001</c:v>
                </c:pt>
                <c:pt idx="31084">
                  <c:v>0.44500000000000001</c:v>
                </c:pt>
                <c:pt idx="31085">
                  <c:v>0.44500000000000001</c:v>
                </c:pt>
                <c:pt idx="31086">
                  <c:v>0.44500000000000001</c:v>
                </c:pt>
                <c:pt idx="31087">
                  <c:v>0.44500000000000001</c:v>
                </c:pt>
                <c:pt idx="31088">
                  <c:v>0.44500000000000001</c:v>
                </c:pt>
                <c:pt idx="31089">
                  <c:v>0.44500000000000001</c:v>
                </c:pt>
                <c:pt idx="31090">
                  <c:v>0.44500000000000001</c:v>
                </c:pt>
                <c:pt idx="31091">
                  <c:v>0.44500000000000001</c:v>
                </c:pt>
                <c:pt idx="31092">
                  <c:v>0.44500000000000001</c:v>
                </c:pt>
                <c:pt idx="31093">
                  <c:v>0.44500000000000001</c:v>
                </c:pt>
                <c:pt idx="31094">
                  <c:v>0.44500000000000001</c:v>
                </c:pt>
                <c:pt idx="31095">
                  <c:v>0.44400000000000001</c:v>
                </c:pt>
                <c:pt idx="31096">
                  <c:v>0.44400000000000001</c:v>
                </c:pt>
                <c:pt idx="31097">
                  <c:v>0.44400000000000001</c:v>
                </c:pt>
                <c:pt idx="31098">
                  <c:v>0.44400000000000001</c:v>
                </c:pt>
                <c:pt idx="31099">
                  <c:v>0.44400000000000001</c:v>
                </c:pt>
                <c:pt idx="31100">
                  <c:v>0.44400000000000001</c:v>
                </c:pt>
                <c:pt idx="31101">
                  <c:v>0.44400000000000001</c:v>
                </c:pt>
                <c:pt idx="31102">
                  <c:v>0.44400000000000001</c:v>
                </c:pt>
                <c:pt idx="31103">
                  <c:v>0.44400000000000001</c:v>
                </c:pt>
                <c:pt idx="31104">
                  <c:v>0.44400000000000001</c:v>
                </c:pt>
                <c:pt idx="31105">
                  <c:v>0.44400000000000001</c:v>
                </c:pt>
                <c:pt idx="31106">
                  <c:v>0.44400000000000001</c:v>
                </c:pt>
                <c:pt idx="31107">
                  <c:v>0.44400000000000001</c:v>
                </c:pt>
                <c:pt idx="31108">
                  <c:v>0.44400000000000001</c:v>
                </c:pt>
                <c:pt idx="31109">
                  <c:v>0.44400000000000001</c:v>
                </c:pt>
                <c:pt idx="31110">
                  <c:v>0.44400000000000001</c:v>
                </c:pt>
                <c:pt idx="31111">
                  <c:v>0.44400000000000001</c:v>
                </c:pt>
                <c:pt idx="31112">
                  <c:v>0.44400000000000001</c:v>
                </c:pt>
                <c:pt idx="31113">
                  <c:v>0.44400000000000001</c:v>
                </c:pt>
                <c:pt idx="31114">
                  <c:v>0.44400000000000001</c:v>
                </c:pt>
                <c:pt idx="31115">
                  <c:v>0.443</c:v>
                </c:pt>
                <c:pt idx="31116">
                  <c:v>0.443</c:v>
                </c:pt>
                <c:pt idx="31117">
                  <c:v>0.443</c:v>
                </c:pt>
                <c:pt idx="31118">
                  <c:v>0.443</c:v>
                </c:pt>
                <c:pt idx="31119">
                  <c:v>0.443</c:v>
                </c:pt>
                <c:pt idx="31120">
                  <c:v>0.443</c:v>
                </c:pt>
                <c:pt idx="31121">
                  <c:v>0.443</c:v>
                </c:pt>
                <c:pt idx="31122">
                  <c:v>0.443</c:v>
                </c:pt>
                <c:pt idx="31123">
                  <c:v>0.443</c:v>
                </c:pt>
                <c:pt idx="31124">
                  <c:v>0.443</c:v>
                </c:pt>
                <c:pt idx="31125">
                  <c:v>0.443</c:v>
                </c:pt>
                <c:pt idx="31126">
                  <c:v>0.443</c:v>
                </c:pt>
                <c:pt idx="31127">
                  <c:v>0.443</c:v>
                </c:pt>
                <c:pt idx="31128">
                  <c:v>0.443</c:v>
                </c:pt>
                <c:pt idx="31129">
                  <c:v>0.443</c:v>
                </c:pt>
                <c:pt idx="31130">
                  <c:v>0.443</c:v>
                </c:pt>
                <c:pt idx="31131">
                  <c:v>0.443</c:v>
                </c:pt>
                <c:pt idx="31132">
                  <c:v>0.443</c:v>
                </c:pt>
                <c:pt idx="31133">
                  <c:v>0.443</c:v>
                </c:pt>
                <c:pt idx="31134">
                  <c:v>0.443</c:v>
                </c:pt>
                <c:pt idx="31135">
                  <c:v>0.442</c:v>
                </c:pt>
                <c:pt idx="31136">
                  <c:v>0.442</c:v>
                </c:pt>
                <c:pt idx="31137">
                  <c:v>0.442</c:v>
                </c:pt>
                <c:pt idx="31138">
                  <c:v>0.442</c:v>
                </c:pt>
                <c:pt idx="31139">
                  <c:v>0.442</c:v>
                </c:pt>
                <c:pt idx="31140">
                  <c:v>0.442</c:v>
                </c:pt>
                <c:pt idx="31141">
                  <c:v>0.442</c:v>
                </c:pt>
                <c:pt idx="31142">
                  <c:v>0.442</c:v>
                </c:pt>
                <c:pt idx="31143">
                  <c:v>0.442</c:v>
                </c:pt>
                <c:pt idx="31144">
                  <c:v>0.442</c:v>
                </c:pt>
                <c:pt idx="31145">
                  <c:v>0.442</c:v>
                </c:pt>
                <c:pt idx="31146">
                  <c:v>0.442</c:v>
                </c:pt>
                <c:pt idx="31147">
                  <c:v>0.442</c:v>
                </c:pt>
                <c:pt idx="31148">
                  <c:v>0.442</c:v>
                </c:pt>
                <c:pt idx="31149">
                  <c:v>0.442</c:v>
                </c:pt>
                <c:pt idx="31150">
                  <c:v>0.442</c:v>
                </c:pt>
                <c:pt idx="31151">
                  <c:v>0.442</c:v>
                </c:pt>
                <c:pt idx="31152">
                  <c:v>0.442</c:v>
                </c:pt>
                <c:pt idx="31153">
                  <c:v>0.442</c:v>
                </c:pt>
                <c:pt idx="31154">
                  <c:v>0.442</c:v>
                </c:pt>
                <c:pt idx="31155">
                  <c:v>0.441</c:v>
                </c:pt>
                <c:pt idx="31156">
                  <c:v>0.441</c:v>
                </c:pt>
                <c:pt idx="31157">
                  <c:v>0.441</c:v>
                </c:pt>
                <c:pt idx="31158">
                  <c:v>0.441</c:v>
                </c:pt>
                <c:pt idx="31159">
                  <c:v>0.441</c:v>
                </c:pt>
                <c:pt idx="31160">
                  <c:v>0.441</c:v>
                </c:pt>
                <c:pt idx="31161">
                  <c:v>0.441</c:v>
                </c:pt>
                <c:pt idx="31162">
                  <c:v>0.441</c:v>
                </c:pt>
                <c:pt idx="31163">
                  <c:v>0.441</c:v>
                </c:pt>
                <c:pt idx="31164">
                  <c:v>0.441</c:v>
                </c:pt>
                <c:pt idx="31165">
                  <c:v>0.441</c:v>
                </c:pt>
                <c:pt idx="31166">
                  <c:v>0.441</c:v>
                </c:pt>
                <c:pt idx="31167">
                  <c:v>0.441</c:v>
                </c:pt>
                <c:pt idx="31168">
                  <c:v>0.441</c:v>
                </c:pt>
                <c:pt idx="31169">
                  <c:v>0.441</c:v>
                </c:pt>
                <c:pt idx="31170">
                  <c:v>0.441</c:v>
                </c:pt>
                <c:pt idx="31171">
                  <c:v>0.441</c:v>
                </c:pt>
                <c:pt idx="31172">
                  <c:v>0.441</c:v>
                </c:pt>
                <c:pt idx="31173">
                  <c:v>0.441</c:v>
                </c:pt>
                <c:pt idx="31174">
                  <c:v>0.441</c:v>
                </c:pt>
                <c:pt idx="31175">
                  <c:v>0.44</c:v>
                </c:pt>
                <c:pt idx="31176">
                  <c:v>0.44</c:v>
                </c:pt>
                <c:pt idx="31177">
                  <c:v>0.44</c:v>
                </c:pt>
                <c:pt idx="31178">
                  <c:v>0.44</c:v>
                </c:pt>
                <c:pt idx="31179">
                  <c:v>0.44</c:v>
                </c:pt>
                <c:pt idx="31180">
                  <c:v>0.44</c:v>
                </c:pt>
                <c:pt idx="31181">
                  <c:v>0.44</c:v>
                </c:pt>
                <c:pt idx="31182">
                  <c:v>0.44</c:v>
                </c:pt>
                <c:pt idx="31183">
                  <c:v>0.44</c:v>
                </c:pt>
                <c:pt idx="31184">
                  <c:v>0.44</c:v>
                </c:pt>
                <c:pt idx="31185">
                  <c:v>0.44</c:v>
                </c:pt>
                <c:pt idx="31186">
                  <c:v>0.44</c:v>
                </c:pt>
                <c:pt idx="31187">
                  <c:v>0.44</c:v>
                </c:pt>
                <c:pt idx="31188">
                  <c:v>0.44</c:v>
                </c:pt>
                <c:pt idx="31189">
                  <c:v>0.44</c:v>
                </c:pt>
                <c:pt idx="31190">
                  <c:v>0.44</c:v>
                </c:pt>
                <c:pt idx="31191">
                  <c:v>0.44</c:v>
                </c:pt>
                <c:pt idx="31192">
                  <c:v>0.44</c:v>
                </c:pt>
                <c:pt idx="31193">
                  <c:v>0.44</c:v>
                </c:pt>
                <c:pt idx="31194">
                  <c:v>0.44</c:v>
                </c:pt>
                <c:pt idx="31195">
                  <c:v>0.439</c:v>
                </c:pt>
                <c:pt idx="31196">
                  <c:v>0.439</c:v>
                </c:pt>
                <c:pt idx="31197">
                  <c:v>0.439</c:v>
                </c:pt>
                <c:pt idx="31198">
                  <c:v>0.439</c:v>
                </c:pt>
                <c:pt idx="31199">
                  <c:v>0.439</c:v>
                </c:pt>
                <c:pt idx="31200">
                  <c:v>0.439</c:v>
                </c:pt>
                <c:pt idx="31201">
                  <c:v>0.439</c:v>
                </c:pt>
                <c:pt idx="31202">
                  <c:v>0.439</c:v>
                </c:pt>
                <c:pt idx="31203">
                  <c:v>0.439</c:v>
                </c:pt>
                <c:pt idx="31204">
                  <c:v>0.439</c:v>
                </c:pt>
                <c:pt idx="31205">
                  <c:v>0.439</c:v>
                </c:pt>
                <c:pt idx="31206">
                  <c:v>0.439</c:v>
                </c:pt>
                <c:pt idx="31207">
                  <c:v>0.439</c:v>
                </c:pt>
                <c:pt idx="31208">
                  <c:v>0.439</c:v>
                </c:pt>
                <c:pt idx="31209">
                  <c:v>0.439</c:v>
                </c:pt>
                <c:pt idx="31210">
                  <c:v>0.439</c:v>
                </c:pt>
                <c:pt idx="31211">
                  <c:v>0.439</c:v>
                </c:pt>
                <c:pt idx="31212">
                  <c:v>0.439</c:v>
                </c:pt>
                <c:pt idx="31213">
                  <c:v>0.439</c:v>
                </c:pt>
                <c:pt idx="31214">
                  <c:v>0.439</c:v>
                </c:pt>
                <c:pt idx="31215">
                  <c:v>0.438</c:v>
                </c:pt>
                <c:pt idx="31216">
                  <c:v>0.438</c:v>
                </c:pt>
                <c:pt idx="31217">
                  <c:v>0.438</c:v>
                </c:pt>
                <c:pt idx="31218">
                  <c:v>0.438</c:v>
                </c:pt>
                <c:pt idx="31219">
                  <c:v>0.438</c:v>
                </c:pt>
                <c:pt idx="31220">
                  <c:v>0.438</c:v>
                </c:pt>
                <c:pt idx="31221">
                  <c:v>0.438</c:v>
                </c:pt>
                <c:pt idx="31222">
                  <c:v>0.438</c:v>
                </c:pt>
                <c:pt idx="31223">
                  <c:v>0.438</c:v>
                </c:pt>
                <c:pt idx="31224">
                  <c:v>0.438</c:v>
                </c:pt>
                <c:pt idx="31225">
                  <c:v>0.438</c:v>
                </c:pt>
                <c:pt idx="31226">
                  <c:v>0.438</c:v>
                </c:pt>
                <c:pt idx="31227">
                  <c:v>0.438</c:v>
                </c:pt>
                <c:pt idx="31228">
                  <c:v>0.438</c:v>
                </c:pt>
                <c:pt idx="31229">
                  <c:v>0.438</c:v>
                </c:pt>
                <c:pt idx="31230">
                  <c:v>0.438</c:v>
                </c:pt>
                <c:pt idx="31231">
                  <c:v>0.438</c:v>
                </c:pt>
                <c:pt idx="31232">
                  <c:v>0.438</c:v>
                </c:pt>
                <c:pt idx="31233">
                  <c:v>0.438</c:v>
                </c:pt>
                <c:pt idx="31234">
                  <c:v>0.438</c:v>
                </c:pt>
                <c:pt idx="31235">
                  <c:v>0.437</c:v>
                </c:pt>
                <c:pt idx="31236">
                  <c:v>0.437</c:v>
                </c:pt>
                <c:pt idx="31237">
                  <c:v>0.437</c:v>
                </c:pt>
                <c:pt idx="31238">
                  <c:v>0.437</c:v>
                </c:pt>
                <c:pt idx="31239">
                  <c:v>0.437</c:v>
                </c:pt>
                <c:pt idx="31240">
                  <c:v>0.437</c:v>
                </c:pt>
                <c:pt idx="31241">
                  <c:v>0.437</c:v>
                </c:pt>
                <c:pt idx="31242">
                  <c:v>0.437</c:v>
                </c:pt>
                <c:pt idx="31243">
                  <c:v>0.437</c:v>
                </c:pt>
                <c:pt idx="31244">
                  <c:v>0.437</c:v>
                </c:pt>
                <c:pt idx="31245">
                  <c:v>0.437</c:v>
                </c:pt>
                <c:pt idx="31246">
                  <c:v>0.437</c:v>
                </c:pt>
                <c:pt idx="31247">
                  <c:v>0.437</c:v>
                </c:pt>
                <c:pt idx="31248">
                  <c:v>0.437</c:v>
                </c:pt>
                <c:pt idx="31249">
                  <c:v>0.437</c:v>
                </c:pt>
                <c:pt idx="31250">
                  <c:v>0.437</c:v>
                </c:pt>
                <c:pt idx="31251">
                  <c:v>0.437</c:v>
                </c:pt>
                <c:pt idx="31252">
                  <c:v>0.437</c:v>
                </c:pt>
                <c:pt idx="31253">
                  <c:v>0.437</c:v>
                </c:pt>
                <c:pt idx="31254">
                  <c:v>0.437</c:v>
                </c:pt>
                <c:pt idx="31255">
                  <c:v>0.436</c:v>
                </c:pt>
                <c:pt idx="31256">
                  <c:v>0.436</c:v>
                </c:pt>
                <c:pt idx="31257">
                  <c:v>0.436</c:v>
                </c:pt>
                <c:pt idx="31258">
                  <c:v>0.436</c:v>
                </c:pt>
                <c:pt idx="31259">
                  <c:v>0.436</c:v>
                </c:pt>
                <c:pt idx="31260">
                  <c:v>0.436</c:v>
                </c:pt>
                <c:pt idx="31261">
                  <c:v>0.436</c:v>
                </c:pt>
                <c:pt idx="31262">
                  <c:v>0.436</c:v>
                </c:pt>
                <c:pt idx="31263">
                  <c:v>0.436</c:v>
                </c:pt>
                <c:pt idx="31264">
                  <c:v>0.436</c:v>
                </c:pt>
                <c:pt idx="31265">
                  <c:v>0.436</c:v>
                </c:pt>
                <c:pt idx="31266">
                  <c:v>0.436</c:v>
                </c:pt>
                <c:pt idx="31267">
                  <c:v>0.436</c:v>
                </c:pt>
                <c:pt idx="31268">
                  <c:v>0.436</c:v>
                </c:pt>
                <c:pt idx="31269">
                  <c:v>0.436</c:v>
                </c:pt>
                <c:pt idx="31270">
                  <c:v>0.436</c:v>
                </c:pt>
                <c:pt idx="31271">
                  <c:v>0.436</c:v>
                </c:pt>
                <c:pt idx="31272">
                  <c:v>0.436</c:v>
                </c:pt>
                <c:pt idx="31273">
                  <c:v>0.436</c:v>
                </c:pt>
                <c:pt idx="31274">
                  <c:v>0.436</c:v>
                </c:pt>
                <c:pt idx="31275">
                  <c:v>0.435</c:v>
                </c:pt>
                <c:pt idx="31276">
                  <c:v>0.435</c:v>
                </c:pt>
                <c:pt idx="31277">
                  <c:v>0.435</c:v>
                </c:pt>
                <c:pt idx="31278">
                  <c:v>0.435</c:v>
                </c:pt>
                <c:pt idx="31279">
                  <c:v>0.435</c:v>
                </c:pt>
                <c:pt idx="31280">
                  <c:v>0.435</c:v>
                </c:pt>
                <c:pt idx="31281">
                  <c:v>0.435</c:v>
                </c:pt>
                <c:pt idx="31282">
                  <c:v>0.435</c:v>
                </c:pt>
                <c:pt idx="31283">
                  <c:v>0.435</c:v>
                </c:pt>
                <c:pt idx="31284">
                  <c:v>0.435</c:v>
                </c:pt>
                <c:pt idx="31285">
                  <c:v>0.435</c:v>
                </c:pt>
                <c:pt idx="31286">
                  <c:v>0.435</c:v>
                </c:pt>
                <c:pt idx="31287">
                  <c:v>0.435</c:v>
                </c:pt>
                <c:pt idx="31288">
                  <c:v>0.435</c:v>
                </c:pt>
                <c:pt idx="31289">
                  <c:v>0.435</c:v>
                </c:pt>
                <c:pt idx="31290">
                  <c:v>0.435</c:v>
                </c:pt>
                <c:pt idx="31291">
                  <c:v>0.435</c:v>
                </c:pt>
                <c:pt idx="31292">
                  <c:v>0.435</c:v>
                </c:pt>
                <c:pt idx="31293">
                  <c:v>0.435</c:v>
                </c:pt>
                <c:pt idx="31294">
                  <c:v>0.435</c:v>
                </c:pt>
                <c:pt idx="31295">
                  <c:v>0.434</c:v>
                </c:pt>
                <c:pt idx="31296">
                  <c:v>0.434</c:v>
                </c:pt>
                <c:pt idx="31297">
                  <c:v>0.434</c:v>
                </c:pt>
                <c:pt idx="31298">
                  <c:v>0.434</c:v>
                </c:pt>
                <c:pt idx="31299">
                  <c:v>0.434</c:v>
                </c:pt>
                <c:pt idx="31300">
                  <c:v>0.434</c:v>
                </c:pt>
                <c:pt idx="31301">
                  <c:v>0.434</c:v>
                </c:pt>
                <c:pt idx="31302">
                  <c:v>0.434</c:v>
                </c:pt>
                <c:pt idx="31303">
                  <c:v>0.434</c:v>
                </c:pt>
                <c:pt idx="31304">
                  <c:v>0.434</c:v>
                </c:pt>
                <c:pt idx="31305">
                  <c:v>0.434</c:v>
                </c:pt>
                <c:pt idx="31306">
                  <c:v>0.434</c:v>
                </c:pt>
                <c:pt idx="31307">
                  <c:v>0.434</c:v>
                </c:pt>
                <c:pt idx="31308">
                  <c:v>0.434</c:v>
                </c:pt>
                <c:pt idx="31309">
                  <c:v>0.434</c:v>
                </c:pt>
                <c:pt idx="31310">
                  <c:v>0.434</c:v>
                </c:pt>
                <c:pt idx="31311">
                  <c:v>0.434</c:v>
                </c:pt>
                <c:pt idx="31312">
                  <c:v>0.434</c:v>
                </c:pt>
                <c:pt idx="31313">
                  <c:v>0.434</c:v>
                </c:pt>
                <c:pt idx="31314">
                  <c:v>0.434</c:v>
                </c:pt>
                <c:pt idx="31315">
                  <c:v>0.433</c:v>
                </c:pt>
                <c:pt idx="31316">
                  <c:v>0.433</c:v>
                </c:pt>
                <c:pt idx="31317">
                  <c:v>0.433</c:v>
                </c:pt>
                <c:pt idx="31318">
                  <c:v>0.433</c:v>
                </c:pt>
                <c:pt idx="31319">
                  <c:v>0.433</c:v>
                </c:pt>
                <c:pt idx="31320">
                  <c:v>0.433</c:v>
                </c:pt>
                <c:pt idx="31321">
                  <c:v>0.433</c:v>
                </c:pt>
                <c:pt idx="31322">
                  <c:v>0.433</c:v>
                </c:pt>
                <c:pt idx="31323">
                  <c:v>0.433</c:v>
                </c:pt>
                <c:pt idx="31324">
                  <c:v>0.433</c:v>
                </c:pt>
                <c:pt idx="31325">
                  <c:v>0.433</c:v>
                </c:pt>
                <c:pt idx="31326">
                  <c:v>0.433</c:v>
                </c:pt>
                <c:pt idx="31327">
                  <c:v>0.433</c:v>
                </c:pt>
                <c:pt idx="31328">
                  <c:v>0.433</c:v>
                </c:pt>
                <c:pt idx="31329">
                  <c:v>0.433</c:v>
                </c:pt>
                <c:pt idx="31330">
                  <c:v>0.433</c:v>
                </c:pt>
                <c:pt idx="31331">
                  <c:v>0.433</c:v>
                </c:pt>
                <c:pt idx="31332">
                  <c:v>0.433</c:v>
                </c:pt>
                <c:pt idx="31333">
                  <c:v>0.433</c:v>
                </c:pt>
                <c:pt idx="31334">
                  <c:v>0.433</c:v>
                </c:pt>
                <c:pt idx="31335">
                  <c:v>0.433</c:v>
                </c:pt>
                <c:pt idx="31336">
                  <c:v>0.432</c:v>
                </c:pt>
                <c:pt idx="31337">
                  <c:v>0.432</c:v>
                </c:pt>
                <c:pt idx="31338">
                  <c:v>0.432</c:v>
                </c:pt>
                <c:pt idx="31339">
                  <c:v>0.432</c:v>
                </c:pt>
                <c:pt idx="31340">
                  <c:v>0.432</c:v>
                </c:pt>
                <c:pt idx="31341">
                  <c:v>0.432</c:v>
                </c:pt>
                <c:pt idx="31342">
                  <c:v>0.432</c:v>
                </c:pt>
                <c:pt idx="31343">
                  <c:v>0.432</c:v>
                </c:pt>
                <c:pt idx="31344">
                  <c:v>0.432</c:v>
                </c:pt>
                <c:pt idx="31345">
                  <c:v>0.432</c:v>
                </c:pt>
                <c:pt idx="31346">
                  <c:v>0.432</c:v>
                </c:pt>
                <c:pt idx="31347">
                  <c:v>0.432</c:v>
                </c:pt>
                <c:pt idx="31348">
                  <c:v>0.432</c:v>
                </c:pt>
                <c:pt idx="31349">
                  <c:v>0.432</c:v>
                </c:pt>
                <c:pt idx="31350">
                  <c:v>0.432</c:v>
                </c:pt>
                <c:pt idx="31351">
                  <c:v>0.432</c:v>
                </c:pt>
                <c:pt idx="31352">
                  <c:v>0.432</c:v>
                </c:pt>
                <c:pt idx="31353">
                  <c:v>0.432</c:v>
                </c:pt>
                <c:pt idx="31354">
                  <c:v>0.432</c:v>
                </c:pt>
                <c:pt idx="31355">
                  <c:v>0.432</c:v>
                </c:pt>
                <c:pt idx="31356">
                  <c:v>0.432</c:v>
                </c:pt>
                <c:pt idx="31357">
                  <c:v>0.432</c:v>
                </c:pt>
                <c:pt idx="31358">
                  <c:v>0.43099999999999999</c:v>
                </c:pt>
                <c:pt idx="31359">
                  <c:v>0.43099999999999999</c:v>
                </c:pt>
                <c:pt idx="31360">
                  <c:v>0.43099999999999999</c:v>
                </c:pt>
                <c:pt idx="31361">
                  <c:v>0.43099999999999999</c:v>
                </c:pt>
                <c:pt idx="31362">
                  <c:v>0.43099999999999999</c:v>
                </c:pt>
                <c:pt idx="31363">
                  <c:v>0.43099999999999999</c:v>
                </c:pt>
                <c:pt idx="31364">
                  <c:v>0.43099999999999999</c:v>
                </c:pt>
                <c:pt idx="31365">
                  <c:v>0.43099999999999999</c:v>
                </c:pt>
                <c:pt idx="31366">
                  <c:v>0.43099999999999999</c:v>
                </c:pt>
                <c:pt idx="31367">
                  <c:v>0.43099999999999999</c:v>
                </c:pt>
                <c:pt idx="31368">
                  <c:v>0.43099999999999999</c:v>
                </c:pt>
                <c:pt idx="31369">
                  <c:v>0.43099999999999999</c:v>
                </c:pt>
                <c:pt idx="31370">
                  <c:v>0.43099999999999999</c:v>
                </c:pt>
                <c:pt idx="31371">
                  <c:v>0.43099999999999999</c:v>
                </c:pt>
                <c:pt idx="31372">
                  <c:v>0.43099999999999999</c:v>
                </c:pt>
                <c:pt idx="31373">
                  <c:v>0.43099999999999999</c:v>
                </c:pt>
                <c:pt idx="31374">
                  <c:v>0.43099999999999999</c:v>
                </c:pt>
                <c:pt idx="31375">
                  <c:v>0.43099999999999999</c:v>
                </c:pt>
                <c:pt idx="31376">
                  <c:v>0.43099999999999999</c:v>
                </c:pt>
                <c:pt idx="31377">
                  <c:v>0.43099999999999999</c:v>
                </c:pt>
                <c:pt idx="31378">
                  <c:v>0.43</c:v>
                </c:pt>
                <c:pt idx="31379">
                  <c:v>0.43</c:v>
                </c:pt>
                <c:pt idx="31380">
                  <c:v>0.43</c:v>
                </c:pt>
                <c:pt idx="31381">
                  <c:v>0.43</c:v>
                </c:pt>
                <c:pt idx="31382">
                  <c:v>0.43</c:v>
                </c:pt>
                <c:pt idx="31383">
                  <c:v>0.43</c:v>
                </c:pt>
                <c:pt idx="31384">
                  <c:v>0.43</c:v>
                </c:pt>
                <c:pt idx="31385">
                  <c:v>0.43</c:v>
                </c:pt>
                <c:pt idx="31386">
                  <c:v>0.43</c:v>
                </c:pt>
                <c:pt idx="31387">
                  <c:v>0.43</c:v>
                </c:pt>
                <c:pt idx="31388">
                  <c:v>0.43</c:v>
                </c:pt>
                <c:pt idx="31389">
                  <c:v>0.43</c:v>
                </c:pt>
                <c:pt idx="31390">
                  <c:v>0.43</c:v>
                </c:pt>
                <c:pt idx="31391">
                  <c:v>0.43</c:v>
                </c:pt>
                <c:pt idx="31392">
                  <c:v>0.43</c:v>
                </c:pt>
                <c:pt idx="31393">
                  <c:v>0.43</c:v>
                </c:pt>
                <c:pt idx="31394">
                  <c:v>0.43</c:v>
                </c:pt>
                <c:pt idx="31395">
                  <c:v>0.43</c:v>
                </c:pt>
                <c:pt idx="31396">
                  <c:v>0.43</c:v>
                </c:pt>
                <c:pt idx="31397">
                  <c:v>0.43</c:v>
                </c:pt>
                <c:pt idx="31398">
                  <c:v>0.42899999999999999</c:v>
                </c:pt>
                <c:pt idx="31399">
                  <c:v>0.42899999999999999</c:v>
                </c:pt>
                <c:pt idx="31400">
                  <c:v>0.42899999999999999</c:v>
                </c:pt>
                <c:pt idx="31401">
                  <c:v>0.42899999999999999</c:v>
                </c:pt>
                <c:pt idx="31402">
                  <c:v>0.42899999999999999</c:v>
                </c:pt>
                <c:pt idx="31403">
                  <c:v>0.42899999999999999</c:v>
                </c:pt>
                <c:pt idx="31404">
                  <c:v>0.42899999999999999</c:v>
                </c:pt>
                <c:pt idx="31405">
                  <c:v>0.42899999999999999</c:v>
                </c:pt>
                <c:pt idx="31406">
                  <c:v>0.42899999999999999</c:v>
                </c:pt>
                <c:pt idx="31407">
                  <c:v>0.42899999999999999</c:v>
                </c:pt>
                <c:pt idx="31408">
                  <c:v>0.42899999999999999</c:v>
                </c:pt>
                <c:pt idx="31409">
                  <c:v>0.42899999999999999</c:v>
                </c:pt>
                <c:pt idx="31410">
                  <c:v>0.42899999999999999</c:v>
                </c:pt>
                <c:pt idx="31411">
                  <c:v>0.42899999999999999</c:v>
                </c:pt>
                <c:pt idx="31412">
                  <c:v>0.42899999999999999</c:v>
                </c:pt>
                <c:pt idx="31413">
                  <c:v>0.42899999999999999</c:v>
                </c:pt>
                <c:pt idx="31414">
                  <c:v>0.42899999999999999</c:v>
                </c:pt>
                <c:pt idx="31415">
                  <c:v>0.42899999999999999</c:v>
                </c:pt>
                <c:pt idx="31416">
                  <c:v>0.42899999999999999</c:v>
                </c:pt>
                <c:pt idx="31417">
                  <c:v>0.42899999999999999</c:v>
                </c:pt>
                <c:pt idx="31418">
                  <c:v>0.42799999999999999</c:v>
                </c:pt>
                <c:pt idx="31419">
                  <c:v>0.42799999999999999</c:v>
                </c:pt>
                <c:pt idx="31420">
                  <c:v>0.42799999999999999</c:v>
                </c:pt>
                <c:pt idx="31421">
                  <c:v>0.42799999999999999</c:v>
                </c:pt>
                <c:pt idx="31422">
                  <c:v>0.42799999999999999</c:v>
                </c:pt>
                <c:pt idx="31423">
                  <c:v>0.42799999999999999</c:v>
                </c:pt>
                <c:pt idx="31424">
                  <c:v>0.42799999999999999</c:v>
                </c:pt>
                <c:pt idx="31425">
                  <c:v>0.42799999999999999</c:v>
                </c:pt>
                <c:pt idx="31426">
                  <c:v>0.42799999999999999</c:v>
                </c:pt>
                <c:pt idx="31427">
                  <c:v>0.42799999999999999</c:v>
                </c:pt>
                <c:pt idx="31428">
                  <c:v>0.42799999999999999</c:v>
                </c:pt>
                <c:pt idx="31429">
                  <c:v>0.42799999999999999</c:v>
                </c:pt>
                <c:pt idx="31430">
                  <c:v>0.42799999999999999</c:v>
                </c:pt>
                <c:pt idx="31431">
                  <c:v>0.42799999999999999</c:v>
                </c:pt>
                <c:pt idx="31432">
                  <c:v>0.42799999999999999</c:v>
                </c:pt>
                <c:pt idx="31433">
                  <c:v>0.42799999999999999</c:v>
                </c:pt>
                <c:pt idx="31434">
                  <c:v>0.42799999999999999</c:v>
                </c:pt>
                <c:pt idx="31435">
                  <c:v>0.42799999999999999</c:v>
                </c:pt>
                <c:pt idx="31436">
                  <c:v>0.42799999999999999</c:v>
                </c:pt>
                <c:pt idx="31437">
                  <c:v>0.42799999999999999</c:v>
                </c:pt>
                <c:pt idx="31438">
                  <c:v>0.42699999999999999</c:v>
                </c:pt>
                <c:pt idx="31439">
                  <c:v>0.42699999999999999</c:v>
                </c:pt>
                <c:pt idx="31440">
                  <c:v>0.42699999999999999</c:v>
                </c:pt>
                <c:pt idx="31441">
                  <c:v>0.42699999999999999</c:v>
                </c:pt>
                <c:pt idx="31442">
                  <c:v>0.42699999999999999</c:v>
                </c:pt>
                <c:pt idx="31443">
                  <c:v>0.42699999999999999</c:v>
                </c:pt>
                <c:pt idx="31444">
                  <c:v>0.42699999999999999</c:v>
                </c:pt>
                <c:pt idx="31445">
                  <c:v>0.42699999999999999</c:v>
                </c:pt>
                <c:pt idx="31446">
                  <c:v>0.42699999999999999</c:v>
                </c:pt>
                <c:pt idx="31447">
                  <c:v>0.42699999999999999</c:v>
                </c:pt>
                <c:pt idx="31448">
                  <c:v>0.42699999999999999</c:v>
                </c:pt>
                <c:pt idx="31449">
                  <c:v>0.42699999999999999</c:v>
                </c:pt>
                <c:pt idx="31450">
                  <c:v>0.42699999999999999</c:v>
                </c:pt>
                <c:pt idx="31451">
                  <c:v>0.42699999999999999</c:v>
                </c:pt>
                <c:pt idx="31452">
                  <c:v>0.42699999999999999</c:v>
                </c:pt>
                <c:pt idx="31453">
                  <c:v>0.42699999999999999</c:v>
                </c:pt>
                <c:pt idx="31454">
                  <c:v>0.42699999999999999</c:v>
                </c:pt>
                <c:pt idx="31455">
                  <c:v>0.42699999999999999</c:v>
                </c:pt>
                <c:pt idx="31456">
                  <c:v>0.42699999999999999</c:v>
                </c:pt>
                <c:pt idx="31457">
                  <c:v>0.42699999999999999</c:v>
                </c:pt>
                <c:pt idx="31458">
                  <c:v>0.42599999999999999</c:v>
                </c:pt>
                <c:pt idx="31459">
                  <c:v>0.42599999999999999</c:v>
                </c:pt>
                <c:pt idx="31460">
                  <c:v>0.42599999999999999</c:v>
                </c:pt>
                <c:pt idx="31461">
                  <c:v>0.42599999999999999</c:v>
                </c:pt>
                <c:pt idx="31462">
                  <c:v>0.42599999999999999</c:v>
                </c:pt>
                <c:pt idx="31463">
                  <c:v>0.42599999999999999</c:v>
                </c:pt>
                <c:pt idx="31464">
                  <c:v>0.42599999999999999</c:v>
                </c:pt>
                <c:pt idx="31465">
                  <c:v>0.42599999999999999</c:v>
                </c:pt>
                <c:pt idx="31466">
                  <c:v>0.42599999999999999</c:v>
                </c:pt>
                <c:pt idx="31467">
                  <c:v>0.42599999999999999</c:v>
                </c:pt>
                <c:pt idx="31468">
                  <c:v>0.42599999999999999</c:v>
                </c:pt>
                <c:pt idx="31469">
                  <c:v>0.42599999999999999</c:v>
                </c:pt>
                <c:pt idx="31470">
                  <c:v>0.42599999999999999</c:v>
                </c:pt>
                <c:pt idx="31471">
                  <c:v>0.42599999999999999</c:v>
                </c:pt>
                <c:pt idx="31472">
                  <c:v>0.42599999999999999</c:v>
                </c:pt>
                <c:pt idx="31473">
                  <c:v>0.42599999999999999</c:v>
                </c:pt>
                <c:pt idx="31474">
                  <c:v>0.42599999999999999</c:v>
                </c:pt>
                <c:pt idx="31475">
                  <c:v>0.42599999999999999</c:v>
                </c:pt>
                <c:pt idx="31476">
                  <c:v>0.42599999999999999</c:v>
                </c:pt>
                <c:pt idx="31477">
                  <c:v>0.42599999999999999</c:v>
                </c:pt>
                <c:pt idx="31478">
                  <c:v>0.42499999999999999</c:v>
                </c:pt>
                <c:pt idx="31479">
                  <c:v>0.42499999999999999</c:v>
                </c:pt>
                <c:pt idx="31480">
                  <c:v>0.42499999999999999</c:v>
                </c:pt>
                <c:pt idx="31481">
                  <c:v>0.42499999999999999</c:v>
                </c:pt>
                <c:pt idx="31482">
                  <c:v>0.42499999999999999</c:v>
                </c:pt>
                <c:pt idx="31483">
                  <c:v>0.42499999999999999</c:v>
                </c:pt>
                <c:pt idx="31484">
                  <c:v>0.42499999999999999</c:v>
                </c:pt>
                <c:pt idx="31485">
                  <c:v>0.42499999999999999</c:v>
                </c:pt>
                <c:pt idx="31486">
                  <c:v>0.42499999999999999</c:v>
                </c:pt>
                <c:pt idx="31487">
                  <c:v>0.42499999999999999</c:v>
                </c:pt>
                <c:pt idx="31488">
                  <c:v>0.42499999999999999</c:v>
                </c:pt>
                <c:pt idx="31489">
                  <c:v>0.42499999999999999</c:v>
                </c:pt>
                <c:pt idx="31490">
                  <c:v>0.42499999999999999</c:v>
                </c:pt>
                <c:pt idx="31491">
                  <c:v>0.42499999999999999</c:v>
                </c:pt>
                <c:pt idx="31492">
                  <c:v>0.42499999999999999</c:v>
                </c:pt>
                <c:pt idx="31493">
                  <c:v>0.42499999999999999</c:v>
                </c:pt>
                <c:pt idx="31494">
                  <c:v>0.42499999999999999</c:v>
                </c:pt>
                <c:pt idx="31495">
                  <c:v>0.42499999999999999</c:v>
                </c:pt>
                <c:pt idx="31496">
                  <c:v>0.42499999999999999</c:v>
                </c:pt>
                <c:pt idx="31497">
                  <c:v>0.42499999999999999</c:v>
                </c:pt>
                <c:pt idx="31498">
                  <c:v>0.42399999999999999</c:v>
                </c:pt>
                <c:pt idx="31499">
                  <c:v>0.42399999999999999</c:v>
                </c:pt>
                <c:pt idx="31500">
                  <c:v>0.42399999999999999</c:v>
                </c:pt>
                <c:pt idx="31501">
                  <c:v>0.42399999999999999</c:v>
                </c:pt>
                <c:pt idx="31502">
                  <c:v>0.42399999999999999</c:v>
                </c:pt>
                <c:pt idx="31503">
                  <c:v>0.42399999999999999</c:v>
                </c:pt>
                <c:pt idx="31504">
                  <c:v>0.42399999999999999</c:v>
                </c:pt>
                <c:pt idx="31505">
                  <c:v>0.42399999999999999</c:v>
                </c:pt>
                <c:pt idx="31506">
                  <c:v>0.42399999999999999</c:v>
                </c:pt>
                <c:pt idx="31507">
                  <c:v>0.42399999999999999</c:v>
                </c:pt>
                <c:pt idx="31508">
                  <c:v>0.42399999999999999</c:v>
                </c:pt>
                <c:pt idx="31509">
                  <c:v>0.42399999999999999</c:v>
                </c:pt>
                <c:pt idx="31510">
                  <c:v>0.42399999999999999</c:v>
                </c:pt>
                <c:pt idx="31511">
                  <c:v>0.42399999999999999</c:v>
                </c:pt>
                <c:pt idx="31512">
                  <c:v>0.42399999999999999</c:v>
                </c:pt>
                <c:pt idx="31513">
                  <c:v>0.42399999999999999</c:v>
                </c:pt>
                <c:pt idx="31514">
                  <c:v>0.42399999999999999</c:v>
                </c:pt>
                <c:pt idx="31515">
                  <c:v>0.42399999999999999</c:v>
                </c:pt>
                <c:pt idx="31516">
                  <c:v>0.42399999999999999</c:v>
                </c:pt>
                <c:pt idx="31517">
                  <c:v>0.42399999999999999</c:v>
                </c:pt>
                <c:pt idx="31518">
                  <c:v>0.42299999999999999</c:v>
                </c:pt>
                <c:pt idx="31519">
                  <c:v>0.42299999999999999</c:v>
                </c:pt>
                <c:pt idx="31520">
                  <c:v>0.42299999999999999</c:v>
                </c:pt>
                <c:pt idx="31521">
                  <c:v>0.42299999999999999</c:v>
                </c:pt>
                <c:pt idx="31522">
                  <c:v>0.42299999999999999</c:v>
                </c:pt>
                <c:pt idx="31523">
                  <c:v>0.42299999999999999</c:v>
                </c:pt>
                <c:pt idx="31524">
                  <c:v>0.42299999999999999</c:v>
                </c:pt>
                <c:pt idx="31525">
                  <c:v>0.42299999999999999</c:v>
                </c:pt>
                <c:pt idx="31526">
                  <c:v>0.42299999999999999</c:v>
                </c:pt>
                <c:pt idx="31527">
                  <c:v>0.42299999999999999</c:v>
                </c:pt>
                <c:pt idx="31528">
                  <c:v>0.42299999999999999</c:v>
                </c:pt>
                <c:pt idx="31529">
                  <c:v>0.42299999999999999</c:v>
                </c:pt>
                <c:pt idx="31530">
                  <c:v>0.42299999999999999</c:v>
                </c:pt>
                <c:pt idx="31531">
                  <c:v>0.42299999999999999</c:v>
                </c:pt>
                <c:pt idx="31532">
                  <c:v>0.42299999999999999</c:v>
                </c:pt>
                <c:pt idx="31533">
                  <c:v>0.42299999999999999</c:v>
                </c:pt>
                <c:pt idx="31534">
                  <c:v>0.42299999999999999</c:v>
                </c:pt>
                <c:pt idx="31535">
                  <c:v>0.42299999999999999</c:v>
                </c:pt>
                <c:pt idx="31536">
                  <c:v>0.42299999999999999</c:v>
                </c:pt>
                <c:pt idx="31537">
                  <c:v>0.42299999999999999</c:v>
                </c:pt>
                <c:pt idx="31538">
                  <c:v>0.42199999999999999</c:v>
                </c:pt>
                <c:pt idx="31539">
                  <c:v>0.42199999999999999</c:v>
                </c:pt>
                <c:pt idx="31540">
                  <c:v>0.42199999999999999</c:v>
                </c:pt>
                <c:pt idx="31541">
                  <c:v>0.42199999999999999</c:v>
                </c:pt>
                <c:pt idx="31542">
                  <c:v>0.42199999999999999</c:v>
                </c:pt>
                <c:pt idx="31543">
                  <c:v>0.42199999999999999</c:v>
                </c:pt>
                <c:pt idx="31544">
                  <c:v>0.42199999999999999</c:v>
                </c:pt>
                <c:pt idx="31545">
                  <c:v>0.42199999999999999</c:v>
                </c:pt>
                <c:pt idx="31546">
                  <c:v>0.42199999999999999</c:v>
                </c:pt>
                <c:pt idx="31547">
                  <c:v>0.42199999999999999</c:v>
                </c:pt>
                <c:pt idx="31548">
                  <c:v>0.42199999999999999</c:v>
                </c:pt>
                <c:pt idx="31549">
                  <c:v>0.42199999999999999</c:v>
                </c:pt>
                <c:pt idx="31550">
                  <c:v>0.42199999999999999</c:v>
                </c:pt>
                <c:pt idx="31551">
                  <c:v>0.42199999999999999</c:v>
                </c:pt>
                <c:pt idx="31552">
                  <c:v>0.42199999999999999</c:v>
                </c:pt>
                <c:pt idx="31553">
                  <c:v>0.42199999999999999</c:v>
                </c:pt>
                <c:pt idx="31554">
                  <c:v>0.42199999999999999</c:v>
                </c:pt>
                <c:pt idx="31555">
                  <c:v>0.42199999999999999</c:v>
                </c:pt>
                <c:pt idx="31556">
                  <c:v>0.42199999999999999</c:v>
                </c:pt>
                <c:pt idx="31557">
                  <c:v>0.42199999999999999</c:v>
                </c:pt>
                <c:pt idx="31558">
                  <c:v>0.42099999999999999</c:v>
                </c:pt>
                <c:pt idx="31559">
                  <c:v>0.42099999999999999</c:v>
                </c:pt>
                <c:pt idx="31560">
                  <c:v>0.42099999999999999</c:v>
                </c:pt>
                <c:pt idx="31561">
                  <c:v>0.42099999999999999</c:v>
                </c:pt>
                <c:pt idx="31562">
                  <c:v>0.42099999999999999</c:v>
                </c:pt>
                <c:pt idx="31563">
                  <c:v>0.42099999999999999</c:v>
                </c:pt>
                <c:pt idx="31564">
                  <c:v>0.42099999999999999</c:v>
                </c:pt>
                <c:pt idx="31565">
                  <c:v>0.42099999999999999</c:v>
                </c:pt>
                <c:pt idx="31566">
                  <c:v>0.42099999999999999</c:v>
                </c:pt>
                <c:pt idx="31567">
                  <c:v>0.42099999999999999</c:v>
                </c:pt>
                <c:pt idx="31568">
                  <c:v>0.42099999999999999</c:v>
                </c:pt>
                <c:pt idx="31569">
                  <c:v>0.42099999999999999</c:v>
                </c:pt>
                <c:pt idx="31570">
                  <c:v>0.42099999999999999</c:v>
                </c:pt>
                <c:pt idx="31571">
                  <c:v>0.42099999999999999</c:v>
                </c:pt>
                <c:pt idx="31572">
                  <c:v>0.42099999999999999</c:v>
                </c:pt>
                <c:pt idx="31573">
                  <c:v>0.42099999999999999</c:v>
                </c:pt>
                <c:pt idx="31574">
                  <c:v>0.42099999999999999</c:v>
                </c:pt>
                <c:pt idx="31575">
                  <c:v>0.42099999999999999</c:v>
                </c:pt>
                <c:pt idx="31576">
                  <c:v>0.42099999999999999</c:v>
                </c:pt>
                <c:pt idx="31577">
                  <c:v>0.42099999999999999</c:v>
                </c:pt>
                <c:pt idx="31578">
                  <c:v>0.42</c:v>
                </c:pt>
                <c:pt idx="31579">
                  <c:v>0.42</c:v>
                </c:pt>
                <c:pt idx="31580">
                  <c:v>0.42</c:v>
                </c:pt>
                <c:pt idx="31581">
                  <c:v>0.42</c:v>
                </c:pt>
                <c:pt idx="31582">
                  <c:v>0.42</c:v>
                </c:pt>
                <c:pt idx="31583">
                  <c:v>0.42</c:v>
                </c:pt>
                <c:pt idx="31584">
                  <c:v>0.42</c:v>
                </c:pt>
                <c:pt idx="31585">
                  <c:v>0.42</c:v>
                </c:pt>
                <c:pt idx="31586">
                  <c:v>0.42</c:v>
                </c:pt>
                <c:pt idx="31587">
                  <c:v>0.42</c:v>
                </c:pt>
                <c:pt idx="31588">
                  <c:v>0.42</c:v>
                </c:pt>
                <c:pt idx="31589">
                  <c:v>0.42</c:v>
                </c:pt>
                <c:pt idx="31590">
                  <c:v>0.42</c:v>
                </c:pt>
                <c:pt idx="31591">
                  <c:v>0.42</c:v>
                </c:pt>
                <c:pt idx="31592">
                  <c:v>0.42</c:v>
                </c:pt>
                <c:pt idx="31593">
                  <c:v>0.42</c:v>
                </c:pt>
                <c:pt idx="31594">
                  <c:v>0.42</c:v>
                </c:pt>
                <c:pt idx="31595">
                  <c:v>0.42</c:v>
                </c:pt>
                <c:pt idx="31596">
                  <c:v>0.42</c:v>
                </c:pt>
                <c:pt idx="31597">
                  <c:v>0.42</c:v>
                </c:pt>
                <c:pt idx="31598">
                  <c:v>0.41899999999999998</c:v>
                </c:pt>
                <c:pt idx="31599">
                  <c:v>0.41899999999999998</c:v>
                </c:pt>
                <c:pt idx="31600">
                  <c:v>0.41899999999999998</c:v>
                </c:pt>
                <c:pt idx="31601">
                  <c:v>0.41899999999999998</c:v>
                </c:pt>
                <c:pt idx="31602">
                  <c:v>0.41899999999999998</c:v>
                </c:pt>
                <c:pt idx="31603">
                  <c:v>0.41899999999999998</c:v>
                </c:pt>
                <c:pt idx="31604">
                  <c:v>0.41899999999999998</c:v>
                </c:pt>
                <c:pt idx="31605">
                  <c:v>0.41899999999999998</c:v>
                </c:pt>
                <c:pt idx="31606">
                  <c:v>0.41899999999999998</c:v>
                </c:pt>
                <c:pt idx="31607">
                  <c:v>0.41899999999999998</c:v>
                </c:pt>
                <c:pt idx="31608">
                  <c:v>0.41899999999999998</c:v>
                </c:pt>
                <c:pt idx="31609">
                  <c:v>0.41899999999999998</c:v>
                </c:pt>
                <c:pt idx="31610">
                  <c:v>0.41899999999999998</c:v>
                </c:pt>
                <c:pt idx="31611">
                  <c:v>0.41899999999999998</c:v>
                </c:pt>
                <c:pt idx="31612">
                  <c:v>0.41899999999999998</c:v>
                </c:pt>
                <c:pt idx="31613">
                  <c:v>0.41899999999999998</c:v>
                </c:pt>
                <c:pt idx="31614">
                  <c:v>0.41899999999999998</c:v>
                </c:pt>
                <c:pt idx="31615">
                  <c:v>0.41899999999999998</c:v>
                </c:pt>
                <c:pt idx="31616">
                  <c:v>0.41899999999999998</c:v>
                </c:pt>
                <c:pt idx="31617">
                  <c:v>0.41899999999999998</c:v>
                </c:pt>
                <c:pt idx="31618">
                  <c:v>0.41899999999999998</c:v>
                </c:pt>
                <c:pt idx="31619">
                  <c:v>0.41799999999999998</c:v>
                </c:pt>
                <c:pt idx="31620">
                  <c:v>0.41799999999999998</c:v>
                </c:pt>
                <c:pt idx="31621">
                  <c:v>0.41799999999999998</c:v>
                </c:pt>
                <c:pt idx="31622">
                  <c:v>0.41799999999999998</c:v>
                </c:pt>
                <c:pt idx="31623">
                  <c:v>0.41799999999999998</c:v>
                </c:pt>
                <c:pt idx="31624">
                  <c:v>0.41799999999999998</c:v>
                </c:pt>
                <c:pt idx="31625">
                  <c:v>0.41799999999999998</c:v>
                </c:pt>
                <c:pt idx="31626">
                  <c:v>0.41799999999999998</c:v>
                </c:pt>
                <c:pt idx="31627">
                  <c:v>0.41799999999999998</c:v>
                </c:pt>
                <c:pt idx="31628">
                  <c:v>0.41799999999999998</c:v>
                </c:pt>
                <c:pt idx="31629">
                  <c:v>0.41799999999999998</c:v>
                </c:pt>
                <c:pt idx="31630">
                  <c:v>0.41799999999999998</c:v>
                </c:pt>
                <c:pt idx="31631">
                  <c:v>0.41799999999999998</c:v>
                </c:pt>
                <c:pt idx="31632">
                  <c:v>0.41799999999999998</c:v>
                </c:pt>
                <c:pt idx="31633">
                  <c:v>0.41799999999999998</c:v>
                </c:pt>
                <c:pt idx="31634">
                  <c:v>0.41799999999999998</c:v>
                </c:pt>
                <c:pt idx="31635">
                  <c:v>0.41799999999999998</c:v>
                </c:pt>
                <c:pt idx="31636">
                  <c:v>0.41799999999999998</c:v>
                </c:pt>
                <c:pt idx="31637">
                  <c:v>0.41799999999999998</c:v>
                </c:pt>
                <c:pt idx="31638">
                  <c:v>0.41799999999999998</c:v>
                </c:pt>
                <c:pt idx="31639">
                  <c:v>0.41699999999999998</c:v>
                </c:pt>
                <c:pt idx="31640">
                  <c:v>0.41699999999999998</c:v>
                </c:pt>
                <c:pt idx="31641">
                  <c:v>0.41699999999999998</c:v>
                </c:pt>
                <c:pt idx="31642">
                  <c:v>0.41699999999999998</c:v>
                </c:pt>
                <c:pt idx="31643">
                  <c:v>0.41699999999999998</c:v>
                </c:pt>
                <c:pt idx="31644">
                  <c:v>0.41699999999999998</c:v>
                </c:pt>
                <c:pt idx="31645">
                  <c:v>0.41699999999999998</c:v>
                </c:pt>
                <c:pt idx="31646">
                  <c:v>0.41699999999999998</c:v>
                </c:pt>
                <c:pt idx="31647">
                  <c:v>0.41699999999999998</c:v>
                </c:pt>
                <c:pt idx="31648">
                  <c:v>0.41699999999999998</c:v>
                </c:pt>
                <c:pt idx="31649">
                  <c:v>0.41699999999999998</c:v>
                </c:pt>
                <c:pt idx="31650">
                  <c:v>0.41699999999999998</c:v>
                </c:pt>
                <c:pt idx="31651">
                  <c:v>0.41699999999999998</c:v>
                </c:pt>
                <c:pt idx="31652">
                  <c:v>0.41699999999999998</c:v>
                </c:pt>
                <c:pt idx="31653">
                  <c:v>0.41699999999999998</c:v>
                </c:pt>
                <c:pt idx="31654">
                  <c:v>0.41699999999999998</c:v>
                </c:pt>
                <c:pt idx="31655">
                  <c:v>0.41699999999999998</c:v>
                </c:pt>
                <c:pt idx="31656">
                  <c:v>0.41699999999999998</c:v>
                </c:pt>
                <c:pt idx="31657">
                  <c:v>0.41699999999999998</c:v>
                </c:pt>
                <c:pt idx="31658">
                  <c:v>0.41699999999999998</c:v>
                </c:pt>
                <c:pt idx="31659">
                  <c:v>0.41599999999999998</c:v>
                </c:pt>
                <c:pt idx="31660">
                  <c:v>0.41599999999999998</c:v>
                </c:pt>
                <c:pt idx="31661">
                  <c:v>0.41599999999999998</c:v>
                </c:pt>
                <c:pt idx="31662">
                  <c:v>0.41599999999999998</c:v>
                </c:pt>
                <c:pt idx="31663">
                  <c:v>0.41599999999999998</c:v>
                </c:pt>
                <c:pt idx="31664">
                  <c:v>0.41599999999999998</c:v>
                </c:pt>
                <c:pt idx="31665">
                  <c:v>0.41599999999999998</c:v>
                </c:pt>
                <c:pt idx="31666">
                  <c:v>0.41599999999999998</c:v>
                </c:pt>
                <c:pt idx="31667">
                  <c:v>0.41599999999999998</c:v>
                </c:pt>
                <c:pt idx="31668">
                  <c:v>0.41599999999999998</c:v>
                </c:pt>
                <c:pt idx="31669">
                  <c:v>0.41599999999999998</c:v>
                </c:pt>
                <c:pt idx="31670">
                  <c:v>0.41599999999999998</c:v>
                </c:pt>
                <c:pt idx="31671">
                  <c:v>0.41599999999999998</c:v>
                </c:pt>
                <c:pt idx="31672">
                  <c:v>0.41599999999999998</c:v>
                </c:pt>
                <c:pt idx="31673">
                  <c:v>0.41599999999999998</c:v>
                </c:pt>
                <c:pt idx="31674">
                  <c:v>0.41599999999999998</c:v>
                </c:pt>
                <c:pt idx="31675">
                  <c:v>0.41599999999999998</c:v>
                </c:pt>
                <c:pt idx="31676">
                  <c:v>0.41599999999999998</c:v>
                </c:pt>
                <c:pt idx="31677">
                  <c:v>0.41599999999999998</c:v>
                </c:pt>
                <c:pt idx="31678">
                  <c:v>0.41599999999999998</c:v>
                </c:pt>
                <c:pt idx="31679">
                  <c:v>0.41499999999999998</c:v>
                </c:pt>
                <c:pt idx="31680">
                  <c:v>0.41499999999999998</c:v>
                </c:pt>
                <c:pt idx="31681">
                  <c:v>0.41499999999999998</c:v>
                </c:pt>
                <c:pt idx="31682">
                  <c:v>0.41499999999999998</c:v>
                </c:pt>
                <c:pt idx="31683">
                  <c:v>0.41499999999999998</c:v>
                </c:pt>
                <c:pt idx="31684">
                  <c:v>0.41499999999999998</c:v>
                </c:pt>
                <c:pt idx="31685">
                  <c:v>0.41499999999999998</c:v>
                </c:pt>
                <c:pt idx="31686">
                  <c:v>0.41499999999999998</c:v>
                </c:pt>
                <c:pt idx="31687">
                  <c:v>0.41499999999999998</c:v>
                </c:pt>
                <c:pt idx="31688">
                  <c:v>0.41499999999999998</c:v>
                </c:pt>
                <c:pt idx="31689">
                  <c:v>0.41499999999999998</c:v>
                </c:pt>
                <c:pt idx="31690">
                  <c:v>0.41499999999999998</c:v>
                </c:pt>
                <c:pt idx="31691">
                  <c:v>0.41499999999999998</c:v>
                </c:pt>
                <c:pt idx="31692">
                  <c:v>0.41499999999999998</c:v>
                </c:pt>
                <c:pt idx="31693">
                  <c:v>0.41499999999999998</c:v>
                </c:pt>
                <c:pt idx="31694">
                  <c:v>0.41499999999999998</c:v>
                </c:pt>
                <c:pt idx="31695">
                  <c:v>0.41499999999999998</c:v>
                </c:pt>
                <c:pt idx="31696">
                  <c:v>0.41499999999999998</c:v>
                </c:pt>
                <c:pt idx="31697">
                  <c:v>0.41499999999999998</c:v>
                </c:pt>
                <c:pt idx="31698">
                  <c:v>0.41499999999999998</c:v>
                </c:pt>
                <c:pt idx="31699">
                  <c:v>0.41399999999999998</c:v>
                </c:pt>
                <c:pt idx="31700">
                  <c:v>0.41399999999999998</c:v>
                </c:pt>
                <c:pt idx="31701">
                  <c:v>0.41399999999999998</c:v>
                </c:pt>
                <c:pt idx="31702">
                  <c:v>0.41399999999999998</c:v>
                </c:pt>
                <c:pt idx="31703">
                  <c:v>0.41399999999999998</c:v>
                </c:pt>
                <c:pt idx="31704">
                  <c:v>0.41399999999999998</c:v>
                </c:pt>
                <c:pt idx="31705">
                  <c:v>0.41399999999999998</c:v>
                </c:pt>
                <c:pt idx="31706">
                  <c:v>0.41399999999999998</c:v>
                </c:pt>
                <c:pt idx="31707">
                  <c:v>0.41399999999999998</c:v>
                </c:pt>
                <c:pt idx="31708">
                  <c:v>0.41399999999999998</c:v>
                </c:pt>
                <c:pt idx="31709">
                  <c:v>0.41399999999999998</c:v>
                </c:pt>
                <c:pt idx="31710">
                  <c:v>0.41399999999999998</c:v>
                </c:pt>
                <c:pt idx="31711">
                  <c:v>0.41399999999999998</c:v>
                </c:pt>
                <c:pt idx="31712">
                  <c:v>0.41399999999999998</c:v>
                </c:pt>
                <c:pt idx="31713">
                  <c:v>0.41399999999999998</c:v>
                </c:pt>
                <c:pt idx="31714">
                  <c:v>0.41399999999999998</c:v>
                </c:pt>
                <c:pt idx="31715">
                  <c:v>0.41399999999999998</c:v>
                </c:pt>
                <c:pt idx="31716">
                  <c:v>0.41399999999999998</c:v>
                </c:pt>
                <c:pt idx="31717">
                  <c:v>0.41399999999999998</c:v>
                </c:pt>
                <c:pt idx="31718">
                  <c:v>0.41399999999999998</c:v>
                </c:pt>
                <c:pt idx="31719">
                  <c:v>0.41299999999999998</c:v>
                </c:pt>
                <c:pt idx="31720">
                  <c:v>0.41299999999999998</c:v>
                </c:pt>
                <c:pt idx="31721">
                  <c:v>0.41299999999999998</c:v>
                </c:pt>
                <c:pt idx="31722">
                  <c:v>0.41299999999999998</c:v>
                </c:pt>
                <c:pt idx="31723">
                  <c:v>0.41299999999999998</c:v>
                </c:pt>
                <c:pt idx="31724">
                  <c:v>0.41299999999999998</c:v>
                </c:pt>
                <c:pt idx="31725">
                  <c:v>0.41299999999999998</c:v>
                </c:pt>
                <c:pt idx="31726">
                  <c:v>0.41299999999999998</c:v>
                </c:pt>
                <c:pt idx="31727">
                  <c:v>0.41299999999999998</c:v>
                </c:pt>
                <c:pt idx="31728">
                  <c:v>0.41299999999999998</c:v>
                </c:pt>
                <c:pt idx="31729">
                  <c:v>0.41299999999999998</c:v>
                </c:pt>
                <c:pt idx="31730">
                  <c:v>0.41299999999999998</c:v>
                </c:pt>
                <c:pt idx="31731">
                  <c:v>0.41299999999999998</c:v>
                </c:pt>
                <c:pt idx="31732">
                  <c:v>0.41299999999999998</c:v>
                </c:pt>
                <c:pt idx="31733">
                  <c:v>0.41299999999999998</c:v>
                </c:pt>
                <c:pt idx="31734">
                  <c:v>0.41299999999999998</c:v>
                </c:pt>
                <c:pt idx="31735">
                  <c:v>0.41299999999999998</c:v>
                </c:pt>
                <c:pt idx="31736">
                  <c:v>0.41299999999999998</c:v>
                </c:pt>
                <c:pt idx="31737">
                  <c:v>0.41299999999999998</c:v>
                </c:pt>
                <c:pt idx="31738">
                  <c:v>0.41299999999999998</c:v>
                </c:pt>
                <c:pt idx="31739">
                  <c:v>0.41199999999999998</c:v>
                </c:pt>
                <c:pt idx="31740">
                  <c:v>0.41199999999999998</c:v>
                </c:pt>
                <c:pt idx="31741">
                  <c:v>0.41199999999999998</c:v>
                </c:pt>
                <c:pt idx="31742">
                  <c:v>0.41199999999999998</c:v>
                </c:pt>
                <c:pt idx="31743">
                  <c:v>0.41199999999999998</c:v>
                </c:pt>
                <c:pt idx="31744">
                  <c:v>0.41199999999999998</c:v>
                </c:pt>
                <c:pt idx="31745">
                  <c:v>0.41199999999999998</c:v>
                </c:pt>
                <c:pt idx="31746">
                  <c:v>0.41199999999999998</c:v>
                </c:pt>
                <c:pt idx="31747">
                  <c:v>0.41199999999999998</c:v>
                </c:pt>
                <c:pt idx="31748">
                  <c:v>0.41199999999999998</c:v>
                </c:pt>
                <c:pt idx="31749">
                  <c:v>0.41199999999999998</c:v>
                </c:pt>
                <c:pt idx="31750">
                  <c:v>0.41199999999999998</c:v>
                </c:pt>
                <c:pt idx="31751">
                  <c:v>0.41199999999999998</c:v>
                </c:pt>
                <c:pt idx="31752">
                  <c:v>0.41199999999999998</c:v>
                </c:pt>
                <c:pt idx="31753">
                  <c:v>0.41199999999999998</c:v>
                </c:pt>
                <c:pt idx="31754">
                  <c:v>0.41199999999999998</c:v>
                </c:pt>
                <c:pt idx="31755">
                  <c:v>0.41199999999999998</c:v>
                </c:pt>
                <c:pt idx="31756">
                  <c:v>0.41199999999999998</c:v>
                </c:pt>
                <c:pt idx="31757">
                  <c:v>0.41199999999999998</c:v>
                </c:pt>
                <c:pt idx="31758">
                  <c:v>0.41199999999999998</c:v>
                </c:pt>
                <c:pt idx="31759">
                  <c:v>0.41099999999999998</c:v>
                </c:pt>
                <c:pt idx="31760">
                  <c:v>0.41099999999999998</c:v>
                </c:pt>
                <c:pt idx="31761">
                  <c:v>0.41099999999999998</c:v>
                </c:pt>
                <c:pt idx="31762">
                  <c:v>0.41099999999999998</c:v>
                </c:pt>
                <c:pt idx="31763">
                  <c:v>0.41099999999999998</c:v>
                </c:pt>
                <c:pt idx="31764">
                  <c:v>0.41099999999999998</c:v>
                </c:pt>
                <c:pt idx="31765">
                  <c:v>0.41099999999999998</c:v>
                </c:pt>
                <c:pt idx="31766">
                  <c:v>0.41099999999999998</c:v>
                </c:pt>
                <c:pt idx="31767">
                  <c:v>0.41099999999999998</c:v>
                </c:pt>
                <c:pt idx="31768">
                  <c:v>0.41099999999999998</c:v>
                </c:pt>
                <c:pt idx="31769">
                  <c:v>0.41099999999999998</c:v>
                </c:pt>
                <c:pt idx="31770">
                  <c:v>0.41099999999999998</c:v>
                </c:pt>
                <c:pt idx="31771">
                  <c:v>0.41099999999999998</c:v>
                </c:pt>
                <c:pt idx="31772">
                  <c:v>0.41099999999999998</c:v>
                </c:pt>
                <c:pt idx="31773">
                  <c:v>0.41099999999999998</c:v>
                </c:pt>
                <c:pt idx="31774">
                  <c:v>0.41099999999999998</c:v>
                </c:pt>
                <c:pt idx="31775">
                  <c:v>0.41099999999999998</c:v>
                </c:pt>
                <c:pt idx="31776">
                  <c:v>0.41099999999999998</c:v>
                </c:pt>
                <c:pt idx="31777">
                  <c:v>0.41099999999999998</c:v>
                </c:pt>
                <c:pt idx="31778">
                  <c:v>0.41099999999999998</c:v>
                </c:pt>
                <c:pt idx="31779">
                  <c:v>0.41</c:v>
                </c:pt>
                <c:pt idx="31780">
                  <c:v>0.41</c:v>
                </c:pt>
                <c:pt idx="31781">
                  <c:v>0.41</c:v>
                </c:pt>
                <c:pt idx="31782">
                  <c:v>0.41</c:v>
                </c:pt>
                <c:pt idx="31783">
                  <c:v>0.41</c:v>
                </c:pt>
                <c:pt idx="31784">
                  <c:v>0.41</c:v>
                </c:pt>
                <c:pt idx="31785">
                  <c:v>0.41</c:v>
                </c:pt>
                <c:pt idx="31786">
                  <c:v>0.41</c:v>
                </c:pt>
                <c:pt idx="31787">
                  <c:v>0.41</c:v>
                </c:pt>
                <c:pt idx="31788">
                  <c:v>0.41</c:v>
                </c:pt>
                <c:pt idx="31789">
                  <c:v>0.41</c:v>
                </c:pt>
                <c:pt idx="31790">
                  <c:v>0.41</c:v>
                </c:pt>
                <c:pt idx="31791">
                  <c:v>0.41</c:v>
                </c:pt>
                <c:pt idx="31792">
                  <c:v>0.41</c:v>
                </c:pt>
                <c:pt idx="31793">
                  <c:v>0.41</c:v>
                </c:pt>
                <c:pt idx="31794">
                  <c:v>0.41</c:v>
                </c:pt>
                <c:pt idx="31795">
                  <c:v>0.41</c:v>
                </c:pt>
                <c:pt idx="31796">
                  <c:v>0.41</c:v>
                </c:pt>
                <c:pt idx="31797">
                  <c:v>0.41</c:v>
                </c:pt>
                <c:pt idx="31798">
                  <c:v>0.41</c:v>
                </c:pt>
                <c:pt idx="31799">
                  <c:v>0.40899999999999997</c:v>
                </c:pt>
                <c:pt idx="31800">
                  <c:v>0.40899999999999997</c:v>
                </c:pt>
                <c:pt idx="31801">
                  <c:v>0.40899999999999997</c:v>
                </c:pt>
                <c:pt idx="31802">
                  <c:v>0.40899999999999997</c:v>
                </c:pt>
                <c:pt idx="31803">
                  <c:v>0.40899999999999997</c:v>
                </c:pt>
                <c:pt idx="31804">
                  <c:v>0.40899999999999997</c:v>
                </c:pt>
                <c:pt idx="31805">
                  <c:v>0.40899999999999997</c:v>
                </c:pt>
                <c:pt idx="31806">
                  <c:v>0.40899999999999997</c:v>
                </c:pt>
                <c:pt idx="31807">
                  <c:v>0.40899999999999997</c:v>
                </c:pt>
                <c:pt idx="31808">
                  <c:v>0.40899999999999997</c:v>
                </c:pt>
                <c:pt idx="31809">
                  <c:v>0.40899999999999997</c:v>
                </c:pt>
                <c:pt idx="31810">
                  <c:v>0.40899999999999997</c:v>
                </c:pt>
                <c:pt idx="31811">
                  <c:v>0.40899999999999997</c:v>
                </c:pt>
                <c:pt idx="31812">
                  <c:v>0.40899999999999997</c:v>
                </c:pt>
                <c:pt idx="31813">
                  <c:v>0.40899999999999997</c:v>
                </c:pt>
                <c:pt idx="31814">
                  <c:v>0.40899999999999997</c:v>
                </c:pt>
                <c:pt idx="31815">
                  <c:v>0.40899999999999997</c:v>
                </c:pt>
                <c:pt idx="31816">
                  <c:v>0.40899999999999997</c:v>
                </c:pt>
                <c:pt idx="31817">
                  <c:v>0.40899999999999997</c:v>
                </c:pt>
                <c:pt idx="31818">
                  <c:v>0.40899999999999997</c:v>
                </c:pt>
                <c:pt idx="31819">
                  <c:v>0.40799999999999997</c:v>
                </c:pt>
                <c:pt idx="31820">
                  <c:v>0.40799999999999997</c:v>
                </c:pt>
                <c:pt idx="31821">
                  <c:v>0.40799999999999997</c:v>
                </c:pt>
                <c:pt idx="31822">
                  <c:v>0.40799999999999997</c:v>
                </c:pt>
                <c:pt idx="31823">
                  <c:v>0.40799999999999997</c:v>
                </c:pt>
                <c:pt idx="31824">
                  <c:v>0.40799999999999997</c:v>
                </c:pt>
                <c:pt idx="31825">
                  <c:v>0.40799999999999997</c:v>
                </c:pt>
                <c:pt idx="31826">
                  <c:v>0.40799999999999997</c:v>
                </c:pt>
                <c:pt idx="31827">
                  <c:v>0.40799999999999997</c:v>
                </c:pt>
                <c:pt idx="31828">
                  <c:v>0.40799999999999997</c:v>
                </c:pt>
                <c:pt idx="31829">
                  <c:v>0.40799999999999997</c:v>
                </c:pt>
                <c:pt idx="31830">
                  <c:v>0.40799999999999997</c:v>
                </c:pt>
                <c:pt idx="31831">
                  <c:v>0.40799999999999997</c:v>
                </c:pt>
                <c:pt idx="31832">
                  <c:v>0.40799999999999997</c:v>
                </c:pt>
                <c:pt idx="31833">
                  <c:v>0.40799999999999997</c:v>
                </c:pt>
                <c:pt idx="31834">
                  <c:v>0.40799999999999997</c:v>
                </c:pt>
                <c:pt idx="31835">
                  <c:v>0.40799999999999997</c:v>
                </c:pt>
                <c:pt idx="31836">
                  <c:v>0.40799999999999997</c:v>
                </c:pt>
                <c:pt idx="31837">
                  <c:v>0.40799999999999997</c:v>
                </c:pt>
                <c:pt idx="31838">
                  <c:v>0.40799999999999997</c:v>
                </c:pt>
                <c:pt idx="31839">
                  <c:v>0.40699999999999997</c:v>
                </c:pt>
                <c:pt idx="31840">
                  <c:v>0.40699999999999997</c:v>
                </c:pt>
                <c:pt idx="31841">
                  <c:v>0.40699999999999997</c:v>
                </c:pt>
                <c:pt idx="31842">
                  <c:v>0.40699999999999997</c:v>
                </c:pt>
                <c:pt idx="31843">
                  <c:v>0.40699999999999997</c:v>
                </c:pt>
                <c:pt idx="31844">
                  <c:v>0.40699999999999997</c:v>
                </c:pt>
                <c:pt idx="31845">
                  <c:v>0.40699999999999997</c:v>
                </c:pt>
                <c:pt idx="31846">
                  <c:v>0.40699999999999997</c:v>
                </c:pt>
                <c:pt idx="31847">
                  <c:v>0.40699999999999997</c:v>
                </c:pt>
                <c:pt idx="31848">
                  <c:v>0.40699999999999997</c:v>
                </c:pt>
                <c:pt idx="31849">
                  <c:v>0.40699999999999997</c:v>
                </c:pt>
                <c:pt idx="31850">
                  <c:v>0.40699999999999997</c:v>
                </c:pt>
                <c:pt idx="31851">
                  <c:v>0.40699999999999997</c:v>
                </c:pt>
                <c:pt idx="31852">
                  <c:v>0.40699999999999997</c:v>
                </c:pt>
                <c:pt idx="31853">
                  <c:v>0.40699999999999997</c:v>
                </c:pt>
                <c:pt idx="31854">
                  <c:v>0.40699999999999997</c:v>
                </c:pt>
                <c:pt idx="31855">
                  <c:v>0.40699999999999997</c:v>
                </c:pt>
                <c:pt idx="31856">
                  <c:v>0.40699999999999997</c:v>
                </c:pt>
                <c:pt idx="31857">
                  <c:v>0.40699999999999997</c:v>
                </c:pt>
                <c:pt idx="31858">
                  <c:v>0.40699999999999997</c:v>
                </c:pt>
                <c:pt idx="31859">
                  <c:v>0.40699999999999997</c:v>
                </c:pt>
                <c:pt idx="31860">
                  <c:v>0.40600000000000003</c:v>
                </c:pt>
                <c:pt idx="31861">
                  <c:v>0.40600000000000003</c:v>
                </c:pt>
                <c:pt idx="31862">
                  <c:v>0.40600000000000003</c:v>
                </c:pt>
                <c:pt idx="31863">
                  <c:v>0.40600000000000003</c:v>
                </c:pt>
                <c:pt idx="31864">
                  <c:v>0.40600000000000003</c:v>
                </c:pt>
                <c:pt idx="31865">
                  <c:v>0.40600000000000003</c:v>
                </c:pt>
                <c:pt idx="31866">
                  <c:v>0.40600000000000003</c:v>
                </c:pt>
                <c:pt idx="31867">
                  <c:v>0.40600000000000003</c:v>
                </c:pt>
                <c:pt idx="31868">
                  <c:v>0.40600000000000003</c:v>
                </c:pt>
                <c:pt idx="31869">
                  <c:v>0.40600000000000003</c:v>
                </c:pt>
                <c:pt idx="31870">
                  <c:v>0.40600000000000003</c:v>
                </c:pt>
                <c:pt idx="31871">
                  <c:v>0.40600000000000003</c:v>
                </c:pt>
                <c:pt idx="31872">
                  <c:v>0.40600000000000003</c:v>
                </c:pt>
                <c:pt idx="31873">
                  <c:v>0.40600000000000003</c:v>
                </c:pt>
                <c:pt idx="31874">
                  <c:v>0.40600000000000003</c:v>
                </c:pt>
                <c:pt idx="31875">
                  <c:v>0.40600000000000003</c:v>
                </c:pt>
                <c:pt idx="31876">
                  <c:v>0.40600000000000003</c:v>
                </c:pt>
                <c:pt idx="31877">
                  <c:v>0.40600000000000003</c:v>
                </c:pt>
                <c:pt idx="31878">
                  <c:v>0.40600000000000003</c:v>
                </c:pt>
                <c:pt idx="31879">
                  <c:v>0.40600000000000003</c:v>
                </c:pt>
                <c:pt idx="31880">
                  <c:v>0.40500000000000003</c:v>
                </c:pt>
                <c:pt idx="31881">
                  <c:v>0.40500000000000003</c:v>
                </c:pt>
                <c:pt idx="31882">
                  <c:v>0.40500000000000003</c:v>
                </c:pt>
                <c:pt idx="31883">
                  <c:v>0.40500000000000003</c:v>
                </c:pt>
                <c:pt idx="31884">
                  <c:v>0.40500000000000003</c:v>
                </c:pt>
                <c:pt idx="31885">
                  <c:v>0.40500000000000003</c:v>
                </c:pt>
                <c:pt idx="31886">
                  <c:v>0.40500000000000003</c:v>
                </c:pt>
                <c:pt idx="31887">
                  <c:v>0.40500000000000003</c:v>
                </c:pt>
                <c:pt idx="31888">
                  <c:v>0.40500000000000003</c:v>
                </c:pt>
                <c:pt idx="31889">
                  <c:v>0.40500000000000003</c:v>
                </c:pt>
                <c:pt idx="31890">
                  <c:v>0.40500000000000003</c:v>
                </c:pt>
                <c:pt idx="31891">
                  <c:v>0.40500000000000003</c:v>
                </c:pt>
                <c:pt idx="31892">
                  <c:v>0.40500000000000003</c:v>
                </c:pt>
                <c:pt idx="31893">
                  <c:v>0.40500000000000003</c:v>
                </c:pt>
                <c:pt idx="31894">
                  <c:v>0.40500000000000003</c:v>
                </c:pt>
                <c:pt idx="31895">
                  <c:v>0.40500000000000003</c:v>
                </c:pt>
                <c:pt idx="31896">
                  <c:v>0.40500000000000003</c:v>
                </c:pt>
                <c:pt idx="31897">
                  <c:v>0.40500000000000003</c:v>
                </c:pt>
                <c:pt idx="31898">
                  <c:v>0.40500000000000003</c:v>
                </c:pt>
                <c:pt idx="31899">
                  <c:v>0.40500000000000003</c:v>
                </c:pt>
                <c:pt idx="31900">
                  <c:v>0.40400000000000003</c:v>
                </c:pt>
                <c:pt idx="31901">
                  <c:v>0.40400000000000003</c:v>
                </c:pt>
                <c:pt idx="31902">
                  <c:v>0.40400000000000003</c:v>
                </c:pt>
                <c:pt idx="31903">
                  <c:v>0.40400000000000003</c:v>
                </c:pt>
                <c:pt idx="31904">
                  <c:v>0.40400000000000003</c:v>
                </c:pt>
                <c:pt idx="31905">
                  <c:v>0.40400000000000003</c:v>
                </c:pt>
                <c:pt idx="31906">
                  <c:v>0.40400000000000003</c:v>
                </c:pt>
                <c:pt idx="31907">
                  <c:v>0.40400000000000003</c:v>
                </c:pt>
                <c:pt idx="31908">
                  <c:v>0.40400000000000003</c:v>
                </c:pt>
                <c:pt idx="31909">
                  <c:v>0.40400000000000003</c:v>
                </c:pt>
                <c:pt idx="31910">
                  <c:v>0.40400000000000003</c:v>
                </c:pt>
                <c:pt idx="31911">
                  <c:v>0.40400000000000003</c:v>
                </c:pt>
                <c:pt idx="31912">
                  <c:v>0.40400000000000003</c:v>
                </c:pt>
                <c:pt idx="31913">
                  <c:v>0.40400000000000003</c:v>
                </c:pt>
                <c:pt idx="31914">
                  <c:v>0.40400000000000003</c:v>
                </c:pt>
                <c:pt idx="31915">
                  <c:v>0.40400000000000003</c:v>
                </c:pt>
                <c:pt idx="31916">
                  <c:v>0.40400000000000003</c:v>
                </c:pt>
                <c:pt idx="31917">
                  <c:v>0.40400000000000003</c:v>
                </c:pt>
                <c:pt idx="31918">
                  <c:v>0.40400000000000003</c:v>
                </c:pt>
                <c:pt idx="31919">
                  <c:v>0.40400000000000003</c:v>
                </c:pt>
                <c:pt idx="31920">
                  <c:v>0.40300000000000002</c:v>
                </c:pt>
                <c:pt idx="31921">
                  <c:v>0.40300000000000002</c:v>
                </c:pt>
                <c:pt idx="31922">
                  <c:v>0.40300000000000002</c:v>
                </c:pt>
                <c:pt idx="31923">
                  <c:v>0.40300000000000002</c:v>
                </c:pt>
                <c:pt idx="31924">
                  <c:v>0.40300000000000002</c:v>
                </c:pt>
                <c:pt idx="31925">
                  <c:v>0.40300000000000002</c:v>
                </c:pt>
                <c:pt idx="31926">
                  <c:v>0.40300000000000002</c:v>
                </c:pt>
                <c:pt idx="31927">
                  <c:v>0.40300000000000002</c:v>
                </c:pt>
                <c:pt idx="31928">
                  <c:v>0.40300000000000002</c:v>
                </c:pt>
                <c:pt idx="31929">
                  <c:v>0.40300000000000002</c:v>
                </c:pt>
                <c:pt idx="31930">
                  <c:v>0.40300000000000002</c:v>
                </c:pt>
                <c:pt idx="31931">
                  <c:v>0.40300000000000002</c:v>
                </c:pt>
                <c:pt idx="31932">
                  <c:v>0.40300000000000002</c:v>
                </c:pt>
                <c:pt idx="31933">
                  <c:v>0.40300000000000002</c:v>
                </c:pt>
                <c:pt idx="31934">
                  <c:v>0.40300000000000002</c:v>
                </c:pt>
                <c:pt idx="31935">
                  <c:v>0.40300000000000002</c:v>
                </c:pt>
                <c:pt idx="31936">
                  <c:v>0.40300000000000002</c:v>
                </c:pt>
                <c:pt idx="31937">
                  <c:v>0.40300000000000002</c:v>
                </c:pt>
                <c:pt idx="31938">
                  <c:v>0.40300000000000002</c:v>
                </c:pt>
                <c:pt idx="31939">
                  <c:v>0.40300000000000002</c:v>
                </c:pt>
                <c:pt idx="31940">
                  <c:v>0.40200000000000002</c:v>
                </c:pt>
                <c:pt idx="31941">
                  <c:v>0.40200000000000002</c:v>
                </c:pt>
                <c:pt idx="31942">
                  <c:v>0.40200000000000002</c:v>
                </c:pt>
                <c:pt idx="31943">
                  <c:v>0.40200000000000002</c:v>
                </c:pt>
                <c:pt idx="31944">
                  <c:v>0.40200000000000002</c:v>
                </c:pt>
                <c:pt idx="31945">
                  <c:v>0.40200000000000002</c:v>
                </c:pt>
                <c:pt idx="31946">
                  <c:v>0.40200000000000002</c:v>
                </c:pt>
                <c:pt idx="31947">
                  <c:v>0.40200000000000002</c:v>
                </c:pt>
                <c:pt idx="31948">
                  <c:v>0.40200000000000002</c:v>
                </c:pt>
                <c:pt idx="31949">
                  <c:v>0.40200000000000002</c:v>
                </c:pt>
                <c:pt idx="31950">
                  <c:v>0.40200000000000002</c:v>
                </c:pt>
                <c:pt idx="31951">
                  <c:v>0.40200000000000002</c:v>
                </c:pt>
                <c:pt idx="31952">
                  <c:v>0.40200000000000002</c:v>
                </c:pt>
                <c:pt idx="31953">
                  <c:v>0.40200000000000002</c:v>
                </c:pt>
                <c:pt idx="31954">
                  <c:v>0.40200000000000002</c:v>
                </c:pt>
                <c:pt idx="31955">
                  <c:v>0.40200000000000002</c:v>
                </c:pt>
                <c:pt idx="31956">
                  <c:v>0.40200000000000002</c:v>
                </c:pt>
                <c:pt idx="31957">
                  <c:v>0.40200000000000002</c:v>
                </c:pt>
                <c:pt idx="31958">
                  <c:v>0.40200000000000002</c:v>
                </c:pt>
                <c:pt idx="31959">
                  <c:v>0.40200000000000002</c:v>
                </c:pt>
                <c:pt idx="31960">
                  <c:v>0.40200000000000002</c:v>
                </c:pt>
                <c:pt idx="31961">
                  <c:v>0.40100000000000002</c:v>
                </c:pt>
                <c:pt idx="31962">
                  <c:v>0.40100000000000002</c:v>
                </c:pt>
                <c:pt idx="31963">
                  <c:v>0.40100000000000002</c:v>
                </c:pt>
                <c:pt idx="31964">
                  <c:v>0.40100000000000002</c:v>
                </c:pt>
                <c:pt idx="31965">
                  <c:v>0.40100000000000002</c:v>
                </c:pt>
                <c:pt idx="31966">
                  <c:v>0.40100000000000002</c:v>
                </c:pt>
                <c:pt idx="31967">
                  <c:v>0.40100000000000002</c:v>
                </c:pt>
                <c:pt idx="31968">
                  <c:v>0.40100000000000002</c:v>
                </c:pt>
                <c:pt idx="31969">
                  <c:v>0.40100000000000002</c:v>
                </c:pt>
                <c:pt idx="31970">
                  <c:v>0.40100000000000002</c:v>
                </c:pt>
                <c:pt idx="31971">
                  <c:v>0.40100000000000002</c:v>
                </c:pt>
                <c:pt idx="31972">
                  <c:v>0.40100000000000002</c:v>
                </c:pt>
                <c:pt idx="31973">
                  <c:v>0.40100000000000002</c:v>
                </c:pt>
                <c:pt idx="31974">
                  <c:v>0.40100000000000002</c:v>
                </c:pt>
                <c:pt idx="31975">
                  <c:v>0.40100000000000002</c:v>
                </c:pt>
                <c:pt idx="31976">
                  <c:v>0.40100000000000002</c:v>
                </c:pt>
                <c:pt idx="31977">
                  <c:v>0.40100000000000002</c:v>
                </c:pt>
                <c:pt idx="31978">
                  <c:v>0.40100000000000002</c:v>
                </c:pt>
                <c:pt idx="31979">
                  <c:v>0.40100000000000002</c:v>
                </c:pt>
                <c:pt idx="31980">
                  <c:v>0.40100000000000002</c:v>
                </c:pt>
                <c:pt idx="31981">
                  <c:v>0.4</c:v>
                </c:pt>
                <c:pt idx="31982">
                  <c:v>0.4</c:v>
                </c:pt>
                <c:pt idx="31983">
                  <c:v>0.4</c:v>
                </c:pt>
                <c:pt idx="31984">
                  <c:v>0.4</c:v>
                </c:pt>
                <c:pt idx="31985">
                  <c:v>0.4</c:v>
                </c:pt>
                <c:pt idx="31986">
                  <c:v>0.4</c:v>
                </c:pt>
                <c:pt idx="31987">
                  <c:v>0.4</c:v>
                </c:pt>
                <c:pt idx="31988">
                  <c:v>0.4</c:v>
                </c:pt>
                <c:pt idx="31989">
                  <c:v>0.4</c:v>
                </c:pt>
                <c:pt idx="31990">
                  <c:v>0.4</c:v>
                </c:pt>
                <c:pt idx="31991">
                  <c:v>0.4</c:v>
                </c:pt>
                <c:pt idx="31992">
                  <c:v>0.4</c:v>
                </c:pt>
                <c:pt idx="31993">
                  <c:v>0.4</c:v>
                </c:pt>
                <c:pt idx="31994">
                  <c:v>0.4</c:v>
                </c:pt>
                <c:pt idx="31995">
                  <c:v>0.4</c:v>
                </c:pt>
                <c:pt idx="31996">
                  <c:v>0.4</c:v>
                </c:pt>
                <c:pt idx="31997">
                  <c:v>0.4</c:v>
                </c:pt>
                <c:pt idx="31998">
                  <c:v>0.4</c:v>
                </c:pt>
                <c:pt idx="31999">
                  <c:v>0.4</c:v>
                </c:pt>
                <c:pt idx="32000">
                  <c:v>0.4</c:v>
                </c:pt>
                <c:pt idx="32001">
                  <c:v>0.39900000000000002</c:v>
                </c:pt>
                <c:pt idx="32002">
                  <c:v>0.39900000000000002</c:v>
                </c:pt>
                <c:pt idx="32003">
                  <c:v>0.39900000000000002</c:v>
                </c:pt>
                <c:pt idx="32004">
                  <c:v>0.39900000000000002</c:v>
                </c:pt>
                <c:pt idx="32005">
                  <c:v>0.39900000000000002</c:v>
                </c:pt>
                <c:pt idx="32006">
                  <c:v>0.39900000000000002</c:v>
                </c:pt>
                <c:pt idx="32007">
                  <c:v>0.39900000000000002</c:v>
                </c:pt>
                <c:pt idx="32008">
                  <c:v>0.39900000000000002</c:v>
                </c:pt>
                <c:pt idx="32009">
                  <c:v>0.39900000000000002</c:v>
                </c:pt>
                <c:pt idx="32010">
                  <c:v>0.39900000000000002</c:v>
                </c:pt>
                <c:pt idx="32011">
                  <c:v>0.39900000000000002</c:v>
                </c:pt>
                <c:pt idx="32012">
                  <c:v>0.39900000000000002</c:v>
                </c:pt>
                <c:pt idx="32013">
                  <c:v>0.39900000000000002</c:v>
                </c:pt>
                <c:pt idx="32014">
                  <c:v>0.39900000000000002</c:v>
                </c:pt>
                <c:pt idx="32015">
                  <c:v>0.39900000000000002</c:v>
                </c:pt>
                <c:pt idx="32016">
                  <c:v>0.39900000000000002</c:v>
                </c:pt>
                <c:pt idx="32017">
                  <c:v>0.39900000000000002</c:v>
                </c:pt>
                <c:pt idx="32018">
                  <c:v>0.39900000000000002</c:v>
                </c:pt>
                <c:pt idx="32019">
                  <c:v>0.39900000000000002</c:v>
                </c:pt>
                <c:pt idx="32020">
                  <c:v>0.39900000000000002</c:v>
                </c:pt>
                <c:pt idx="32021">
                  <c:v>0.39800000000000002</c:v>
                </c:pt>
                <c:pt idx="32022">
                  <c:v>0.39800000000000002</c:v>
                </c:pt>
                <c:pt idx="32023">
                  <c:v>0.39800000000000002</c:v>
                </c:pt>
                <c:pt idx="32024">
                  <c:v>0.39800000000000002</c:v>
                </c:pt>
                <c:pt idx="32025">
                  <c:v>0.39800000000000002</c:v>
                </c:pt>
                <c:pt idx="32026">
                  <c:v>0.39800000000000002</c:v>
                </c:pt>
                <c:pt idx="32027">
                  <c:v>0.39800000000000002</c:v>
                </c:pt>
                <c:pt idx="32028">
                  <c:v>0.39800000000000002</c:v>
                </c:pt>
                <c:pt idx="32029">
                  <c:v>0.39800000000000002</c:v>
                </c:pt>
                <c:pt idx="32030">
                  <c:v>0.39800000000000002</c:v>
                </c:pt>
                <c:pt idx="32031">
                  <c:v>0.39800000000000002</c:v>
                </c:pt>
                <c:pt idx="32032">
                  <c:v>0.39800000000000002</c:v>
                </c:pt>
                <c:pt idx="32033">
                  <c:v>0.39800000000000002</c:v>
                </c:pt>
                <c:pt idx="32034">
                  <c:v>0.39800000000000002</c:v>
                </c:pt>
                <c:pt idx="32035">
                  <c:v>0.39800000000000002</c:v>
                </c:pt>
                <c:pt idx="32036">
                  <c:v>0.39800000000000002</c:v>
                </c:pt>
                <c:pt idx="32037">
                  <c:v>0.39800000000000002</c:v>
                </c:pt>
                <c:pt idx="32038">
                  <c:v>0.39800000000000002</c:v>
                </c:pt>
                <c:pt idx="32039">
                  <c:v>0.39800000000000002</c:v>
                </c:pt>
                <c:pt idx="32040">
                  <c:v>0.39800000000000002</c:v>
                </c:pt>
                <c:pt idx="32041">
                  <c:v>0.39700000000000002</c:v>
                </c:pt>
                <c:pt idx="32042">
                  <c:v>0.39700000000000002</c:v>
                </c:pt>
                <c:pt idx="32043">
                  <c:v>0.39700000000000002</c:v>
                </c:pt>
                <c:pt idx="32044">
                  <c:v>0.39700000000000002</c:v>
                </c:pt>
                <c:pt idx="32045">
                  <c:v>0.39700000000000002</c:v>
                </c:pt>
                <c:pt idx="32046">
                  <c:v>0.39700000000000002</c:v>
                </c:pt>
                <c:pt idx="32047">
                  <c:v>0.39700000000000002</c:v>
                </c:pt>
                <c:pt idx="32048">
                  <c:v>0.39700000000000002</c:v>
                </c:pt>
                <c:pt idx="32049">
                  <c:v>0.39700000000000002</c:v>
                </c:pt>
                <c:pt idx="32050">
                  <c:v>0.39700000000000002</c:v>
                </c:pt>
                <c:pt idx="32051">
                  <c:v>0.39700000000000002</c:v>
                </c:pt>
                <c:pt idx="32052">
                  <c:v>0.39700000000000002</c:v>
                </c:pt>
                <c:pt idx="32053">
                  <c:v>0.39700000000000002</c:v>
                </c:pt>
                <c:pt idx="32054">
                  <c:v>0.39700000000000002</c:v>
                </c:pt>
                <c:pt idx="32055">
                  <c:v>0.39700000000000002</c:v>
                </c:pt>
                <c:pt idx="32056">
                  <c:v>0.39700000000000002</c:v>
                </c:pt>
                <c:pt idx="32057">
                  <c:v>0.39700000000000002</c:v>
                </c:pt>
                <c:pt idx="32058">
                  <c:v>0.39700000000000002</c:v>
                </c:pt>
                <c:pt idx="32059">
                  <c:v>0.39700000000000002</c:v>
                </c:pt>
                <c:pt idx="32060">
                  <c:v>0.39700000000000002</c:v>
                </c:pt>
                <c:pt idx="32061">
                  <c:v>0.39600000000000002</c:v>
                </c:pt>
                <c:pt idx="32062">
                  <c:v>0.39600000000000002</c:v>
                </c:pt>
                <c:pt idx="32063">
                  <c:v>0.39600000000000002</c:v>
                </c:pt>
                <c:pt idx="32064">
                  <c:v>0.39600000000000002</c:v>
                </c:pt>
                <c:pt idx="32065">
                  <c:v>0.39600000000000002</c:v>
                </c:pt>
                <c:pt idx="32066">
                  <c:v>0.39600000000000002</c:v>
                </c:pt>
                <c:pt idx="32067">
                  <c:v>0.39600000000000002</c:v>
                </c:pt>
                <c:pt idx="32068">
                  <c:v>0.39600000000000002</c:v>
                </c:pt>
                <c:pt idx="32069">
                  <c:v>0.39600000000000002</c:v>
                </c:pt>
                <c:pt idx="32070">
                  <c:v>0.39600000000000002</c:v>
                </c:pt>
                <c:pt idx="32071">
                  <c:v>0.39600000000000002</c:v>
                </c:pt>
                <c:pt idx="32072">
                  <c:v>0.39600000000000002</c:v>
                </c:pt>
                <c:pt idx="32073">
                  <c:v>0.39600000000000002</c:v>
                </c:pt>
                <c:pt idx="32074">
                  <c:v>0.39600000000000002</c:v>
                </c:pt>
                <c:pt idx="32075">
                  <c:v>0.39600000000000002</c:v>
                </c:pt>
                <c:pt idx="32076">
                  <c:v>0.39600000000000002</c:v>
                </c:pt>
                <c:pt idx="32077">
                  <c:v>0.39600000000000002</c:v>
                </c:pt>
                <c:pt idx="32078">
                  <c:v>0.39600000000000002</c:v>
                </c:pt>
                <c:pt idx="32079">
                  <c:v>0.39600000000000002</c:v>
                </c:pt>
                <c:pt idx="32080">
                  <c:v>0.39600000000000002</c:v>
                </c:pt>
                <c:pt idx="32081">
                  <c:v>0.39500000000000002</c:v>
                </c:pt>
                <c:pt idx="32082">
                  <c:v>0.39500000000000002</c:v>
                </c:pt>
                <c:pt idx="32083">
                  <c:v>0.39500000000000002</c:v>
                </c:pt>
                <c:pt idx="32084">
                  <c:v>0.39500000000000002</c:v>
                </c:pt>
                <c:pt idx="32085">
                  <c:v>0.39500000000000002</c:v>
                </c:pt>
                <c:pt idx="32086">
                  <c:v>0.39500000000000002</c:v>
                </c:pt>
                <c:pt idx="32087">
                  <c:v>0.39500000000000002</c:v>
                </c:pt>
                <c:pt idx="32088">
                  <c:v>0.39500000000000002</c:v>
                </c:pt>
                <c:pt idx="32089">
                  <c:v>0.39500000000000002</c:v>
                </c:pt>
                <c:pt idx="32090">
                  <c:v>0.39500000000000002</c:v>
                </c:pt>
                <c:pt idx="32091">
                  <c:v>0.39500000000000002</c:v>
                </c:pt>
                <c:pt idx="32092">
                  <c:v>0.39500000000000002</c:v>
                </c:pt>
                <c:pt idx="32093">
                  <c:v>0.39500000000000002</c:v>
                </c:pt>
                <c:pt idx="32094">
                  <c:v>0.39500000000000002</c:v>
                </c:pt>
                <c:pt idx="32095">
                  <c:v>0.39500000000000002</c:v>
                </c:pt>
                <c:pt idx="32096">
                  <c:v>0.39500000000000002</c:v>
                </c:pt>
                <c:pt idx="32097">
                  <c:v>0.39500000000000002</c:v>
                </c:pt>
                <c:pt idx="32098">
                  <c:v>0.39500000000000002</c:v>
                </c:pt>
                <c:pt idx="32099">
                  <c:v>0.39500000000000002</c:v>
                </c:pt>
                <c:pt idx="32100">
                  <c:v>0.39500000000000002</c:v>
                </c:pt>
                <c:pt idx="32101">
                  <c:v>0.39400000000000002</c:v>
                </c:pt>
                <c:pt idx="32102">
                  <c:v>0.39400000000000002</c:v>
                </c:pt>
                <c:pt idx="32103">
                  <c:v>0.39400000000000002</c:v>
                </c:pt>
                <c:pt idx="32104">
                  <c:v>0.39400000000000002</c:v>
                </c:pt>
                <c:pt idx="32105">
                  <c:v>0.39400000000000002</c:v>
                </c:pt>
                <c:pt idx="32106">
                  <c:v>0.39400000000000002</c:v>
                </c:pt>
                <c:pt idx="32107">
                  <c:v>0.39400000000000002</c:v>
                </c:pt>
                <c:pt idx="32108">
                  <c:v>0.39400000000000002</c:v>
                </c:pt>
                <c:pt idx="32109">
                  <c:v>0.39400000000000002</c:v>
                </c:pt>
                <c:pt idx="32110">
                  <c:v>0.39400000000000002</c:v>
                </c:pt>
                <c:pt idx="32111">
                  <c:v>0.39400000000000002</c:v>
                </c:pt>
                <c:pt idx="32112">
                  <c:v>0.39400000000000002</c:v>
                </c:pt>
                <c:pt idx="32113">
                  <c:v>0.39400000000000002</c:v>
                </c:pt>
                <c:pt idx="32114">
                  <c:v>0.39400000000000002</c:v>
                </c:pt>
                <c:pt idx="32115">
                  <c:v>0.39400000000000002</c:v>
                </c:pt>
                <c:pt idx="32116">
                  <c:v>0.39400000000000002</c:v>
                </c:pt>
                <c:pt idx="32117">
                  <c:v>0.39400000000000002</c:v>
                </c:pt>
                <c:pt idx="32118">
                  <c:v>0.39400000000000002</c:v>
                </c:pt>
                <c:pt idx="32119">
                  <c:v>0.39400000000000002</c:v>
                </c:pt>
                <c:pt idx="32120">
                  <c:v>0.39400000000000002</c:v>
                </c:pt>
                <c:pt idx="32121">
                  <c:v>0.39300000000000002</c:v>
                </c:pt>
                <c:pt idx="32122">
                  <c:v>0.39300000000000002</c:v>
                </c:pt>
                <c:pt idx="32123">
                  <c:v>0.39300000000000002</c:v>
                </c:pt>
                <c:pt idx="32124">
                  <c:v>0.39300000000000002</c:v>
                </c:pt>
                <c:pt idx="32125">
                  <c:v>0.39300000000000002</c:v>
                </c:pt>
                <c:pt idx="32126">
                  <c:v>0.39300000000000002</c:v>
                </c:pt>
                <c:pt idx="32127">
                  <c:v>0.39300000000000002</c:v>
                </c:pt>
                <c:pt idx="32128">
                  <c:v>0.39300000000000002</c:v>
                </c:pt>
                <c:pt idx="32129">
                  <c:v>0.39300000000000002</c:v>
                </c:pt>
                <c:pt idx="32130">
                  <c:v>0.39300000000000002</c:v>
                </c:pt>
                <c:pt idx="32131">
                  <c:v>0.39300000000000002</c:v>
                </c:pt>
                <c:pt idx="32132">
                  <c:v>0.39300000000000002</c:v>
                </c:pt>
                <c:pt idx="32133">
                  <c:v>0.39300000000000002</c:v>
                </c:pt>
                <c:pt idx="32134">
                  <c:v>0.39300000000000002</c:v>
                </c:pt>
                <c:pt idx="32135">
                  <c:v>0.39300000000000002</c:v>
                </c:pt>
                <c:pt idx="32136">
                  <c:v>0.39300000000000002</c:v>
                </c:pt>
                <c:pt idx="32137">
                  <c:v>0.39300000000000002</c:v>
                </c:pt>
                <c:pt idx="32138">
                  <c:v>0.39300000000000002</c:v>
                </c:pt>
                <c:pt idx="32139">
                  <c:v>0.39300000000000002</c:v>
                </c:pt>
                <c:pt idx="32140">
                  <c:v>0.39300000000000002</c:v>
                </c:pt>
                <c:pt idx="32141">
                  <c:v>0.39200000000000002</c:v>
                </c:pt>
                <c:pt idx="32142">
                  <c:v>0.39200000000000002</c:v>
                </c:pt>
                <c:pt idx="32143">
                  <c:v>0.39200000000000002</c:v>
                </c:pt>
                <c:pt idx="32144">
                  <c:v>0.39200000000000002</c:v>
                </c:pt>
                <c:pt idx="32145">
                  <c:v>0.39200000000000002</c:v>
                </c:pt>
                <c:pt idx="32146">
                  <c:v>0.39200000000000002</c:v>
                </c:pt>
                <c:pt idx="32147">
                  <c:v>0.39200000000000002</c:v>
                </c:pt>
                <c:pt idx="32148">
                  <c:v>0.39200000000000002</c:v>
                </c:pt>
                <c:pt idx="32149">
                  <c:v>0.39200000000000002</c:v>
                </c:pt>
                <c:pt idx="32150">
                  <c:v>0.39200000000000002</c:v>
                </c:pt>
                <c:pt idx="32151">
                  <c:v>0.39200000000000002</c:v>
                </c:pt>
                <c:pt idx="32152">
                  <c:v>0.39200000000000002</c:v>
                </c:pt>
                <c:pt idx="32153">
                  <c:v>0.39200000000000002</c:v>
                </c:pt>
                <c:pt idx="32154">
                  <c:v>0.39200000000000002</c:v>
                </c:pt>
                <c:pt idx="32155">
                  <c:v>0.39200000000000002</c:v>
                </c:pt>
                <c:pt idx="32156">
                  <c:v>0.39200000000000002</c:v>
                </c:pt>
                <c:pt idx="32157">
                  <c:v>0.39200000000000002</c:v>
                </c:pt>
                <c:pt idx="32158">
                  <c:v>0.39200000000000002</c:v>
                </c:pt>
                <c:pt idx="32159">
                  <c:v>0.39200000000000002</c:v>
                </c:pt>
                <c:pt idx="32160">
                  <c:v>0.39200000000000002</c:v>
                </c:pt>
                <c:pt idx="32161">
                  <c:v>0.39100000000000001</c:v>
                </c:pt>
                <c:pt idx="32162">
                  <c:v>0.39100000000000001</c:v>
                </c:pt>
                <c:pt idx="32163">
                  <c:v>0.39100000000000001</c:v>
                </c:pt>
                <c:pt idx="32164">
                  <c:v>0.39100000000000001</c:v>
                </c:pt>
                <c:pt idx="32165">
                  <c:v>0.39100000000000001</c:v>
                </c:pt>
                <c:pt idx="32166">
                  <c:v>0.39100000000000001</c:v>
                </c:pt>
                <c:pt idx="32167">
                  <c:v>0.39100000000000001</c:v>
                </c:pt>
                <c:pt idx="32168">
                  <c:v>0.39100000000000001</c:v>
                </c:pt>
                <c:pt idx="32169">
                  <c:v>0.39100000000000001</c:v>
                </c:pt>
                <c:pt idx="32170">
                  <c:v>0.39100000000000001</c:v>
                </c:pt>
                <c:pt idx="32171">
                  <c:v>0.39100000000000001</c:v>
                </c:pt>
                <c:pt idx="32172">
                  <c:v>0.39100000000000001</c:v>
                </c:pt>
                <c:pt idx="32173">
                  <c:v>0.39100000000000001</c:v>
                </c:pt>
                <c:pt idx="32174">
                  <c:v>0.39100000000000001</c:v>
                </c:pt>
                <c:pt idx="32175">
                  <c:v>0.39100000000000001</c:v>
                </c:pt>
                <c:pt idx="32176">
                  <c:v>0.39100000000000001</c:v>
                </c:pt>
                <c:pt idx="32177">
                  <c:v>0.39100000000000001</c:v>
                </c:pt>
                <c:pt idx="32178">
                  <c:v>0.39100000000000001</c:v>
                </c:pt>
                <c:pt idx="32179">
                  <c:v>0.39100000000000001</c:v>
                </c:pt>
                <c:pt idx="32180">
                  <c:v>0.39100000000000001</c:v>
                </c:pt>
                <c:pt idx="32181">
                  <c:v>0.39</c:v>
                </c:pt>
                <c:pt idx="32182">
                  <c:v>0.39</c:v>
                </c:pt>
                <c:pt idx="32183">
                  <c:v>0.39</c:v>
                </c:pt>
                <c:pt idx="32184">
                  <c:v>0.39</c:v>
                </c:pt>
                <c:pt idx="32185">
                  <c:v>0.39</c:v>
                </c:pt>
                <c:pt idx="32186">
                  <c:v>0.39</c:v>
                </c:pt>
                <c:pt idx="32187">
                  <c:v>0.39</c:v>
                </c:pt>
                <c:pt idx="32188">
                  <c:v>0.39</c:v>
                </c:pt>
                <c:pt idx="32189">
                  <c:v>0.39</c:v>
                </c:pt>
                <c:pt idx="32190">
                  <c:v>0.39</c:v>
                </c:pt>
                <c:pt idx="32191">
                  <c:v>0.39</c:v>
                </c:pt>
                <c:pt idx="32192">
                  <c:v>0.39</c:v>
                </c:pt>
                <c:pt idx="32193">
                  <c:v>0.39</c:v>
                </c:pt>
                <c:pt idx="32194">
                  <c:v>0.39</c:v>
                </c:pt>
                <c:pt idx="32195">
                  <c:v>0.39</c:v>
                </c:pt>
                <c:pt idx="32196">
                  <c:v>0.39</c:v>
                </c:pt>
                <c:pt idx="32197">
                  <c:v>0.39</c:v>
                </c:pt>
                <c:pt idx="32198">
                  <c:v>0.39</c:v>
                </c:pt>
                <c:pt idx="32199">
                  <c:v>0.39</c:v>
                </c:pt>
                <c:pt idx="32200">
                  <c:v>0.39</c:v>
                </c:pt>
                <c:pt idx="32201">
                  <c:v>0.38900000000000001</c:v>
                </c:pt>
                <c:pt idx="32202">
                  <c:v>0.38900000000000001</c:v>
                </c:pt>
                <c:pt idx="32203">
                  <c:v>0.38900000000000001</c:v>
                </c:pt>
                <c:pt idx="32204">
                  <c:v>0.38900000000000001</c:v>
                </c:pt>
                <c:pt idx="32205">
                  <c:v>0.38900000000000001</c:v>
                </c:pt>
                <c:pt idx="32206">
                  <c:v>0.38900000000000001</c:v>
                </c:pt>
                <c:pt idx="32207">
                  <c:v>0.38900000000000001</c:v>
                </c:pt>
                <c:pt idx="32208">
                  <c:v>0.38900000000000001</c:v>
                </c:pt>
                <c:pt idx="32209">
                  <c:v>0.38900000000000001</c:v>
                </c:pt>
                <c:pt idx="32210">
                  <c:v>0.38900000000000001</c:v>
                </c:pt>
                <c:pt idx="32211">
                  <c:v>0.38900000000000001</c:v>
                </c:pt>
                <c:pt idx="32212">
                  <c:v>0.38900000000000001</c:v>
                </c:pt>
                <c:pt idx="32213">
                  <c:v>0.38900000000000001</c:v>
                </c:pt>
                <c:pt idx="32214">
                  <c:v>0.38900000000000001</c:v>
                </c:pt>
                <c:pt idx="32215">
                  <c:v>0.38900000000000001</c:v>
                </c:pt>
                <c:pt idx="32216">
                  <c:v>0.38900000000000001</c:v>
                </c:pt>
                <c:pt idx="32217">
                  <c:v>0.38900000000000001</c:v>
                </c:pt>
                <c:pt idx="32218">
                  <c:v>0.38900000000000001</c:v>
                </c:pt>
                <c:pt idx="32219">
                  <c:v>0.38900000000000001</c:v>
                </c:pt>
                <c:pt idx="32220">
                  <c:v>0.38900000000000001</c:v>
                </c:pt>
                <c:pt idx="32221">
                  <c:v>0.38800000000000001</c:v>
                </c:pt>
                <c:pt idx="32222">
                  <c:v>0.38800000000000001</c:v>
                </c:pt>
                <c:pt idx="32223">
                  <c:v>0.38800000000000001</c:v>
                </c:pt>
                <c:pt idx="32224">
                  <c:v>0.38800000000000001</c:v>
                </c:pt>
                <c:pt idx="32225">
                  <c:v>0.38800000000000001</c:v>
                </c:pt>
                <c:pt idx="32226">
                  <c:v>0.38800000000000001</c:v>
                </c:pt>
                <c:pt idx="32227">
                  <c:v>0.38800000000000001</c:v>
                </c:pt>
                <c:pt idx="32228">
                  <c:v>0.38800000000000001</c:v>
                </c:pt>
                <c:pt idx="32229">
                  <c:v>0.38800000000000001</c:v>
                </c:pt>
                <c:pt idx="32230">
                  <c:v>0.38800000000000001</c:v>
                </c:pt>
                <c:pt idx="32231">
                  <c:v>0.38800000000000001</c:v>
                </c:pt>
                <c:pt idx="32232">
                  <c:v>0.38800000000000001</c:v>
                </c:pt>
                <c:pt idx="32233">
                  <c:v>0.38800000000000001</c:v>
                </c:pt>
                <c:pt idx="32234">
                  <c:v>0.38800000000000001</c:v>
                </c:pt>
                <c:pt idx="32235">
                  <c:v>0.38800000000000001</c:v>
                </c:pt>
                <c:pt idx="32236">
                  <c:v>0.38800000000000001</c:v>
                </c:pt>
                <c:pt idx="32237">
                  <c:v>0.38800000000000001</c:v>
                </c:pt>
                <c:pt idx="32238">
                  <c:v>0.38800000000000001</c:v>
                </c:pt>
                <c:pt idx="32239">
                  <c:v>0.38800000000000001</c:v>
                </c:pt>
                <c:pt idx="32240">
                  <c:v>0.38800000000000001</c:v>
                </c:pt>
                <c:pt idx="32241">
                  <c:v>0.38700000000000001</c:v>
                </c:pt>
                <c:pt idx="32242">
                  <c:v>0.38700000000000001</c:v>
                </c:pt>
                <c:pt idx="32243">
                  <c:v>0.38700000000000001</c:v>
                </c:pt>
                <c:pt idx="32244">
                  <c:v>0.38700000000000001</c:v>
                </c:pt>
                <c:pt idx="32245">
                  <c:v>0.38700000000000001</c:v>
                </c:pt>
                <c:pt idx="32246">
                  <c:v>0.38700000000000001</c:v>
                </c:pt>
                <c:pt idx="32247">
                  <c:v>0.38700000000000001</c:v>
                </c:pt>
                <c:pt idx="32248">
                  <c:v>0.38700000000000001</c:v>
                </c:pt>
                <c:pt idx="32249">
                  <c:v>0.38700000000000001</c:v>
                </c:pt>
                <c:pt idx="32250">
                  <c:v>0.38700000000000001</c:v>
                </c:pt>
                <c:pt idx="32251">
                  <c:v>0.38700000000000001</c:v>
                </c:pt>
                <c:pt idx="32252">
                  <c:v>0.38700000000000001</c:v>
                </c:pt>
                <c:pt idx="32253">
                  <c:v>0.38700000000000001</c:v>
                </c:pt>
                <c:pt idx="32254">
                  <c:v>0.38700000000000001</c:v>
                </c:pt>
                <c:pt idx="32255">
                  <c:v>0.38700000000000001</c:v>
                </c:pt>
                <c:pt idx="32256">
                  <c:v>0.38700000000000001</c:v>
                </c:pt>
                <c:pt idx="32257">
                  <c:v>0.38700000000000001</c:v>
                </c:pt>
                <c:pt idx="32258">
                  <c:v>0.38700000000000001</c:v>
                </c:pt>
                <c:pt idx="32259">
                  <c:v>0.38700000000000001</c:v>
                </c:pt>
                <c:pt idx="32260">
                  <c:v>0.38700000000000001</c:v>
                </c:pt>
                <c:pt idx="32261">
                  <c:v>0.38600000000000001</c:v>
                </c:pt>
                <c:pt idx="32262">
                  <c:v>0.38600000000000001</c:v>
                </c:pt>
                <c:pt idx="32263">
                  <c:v>0.38600000000000001</c:v>
                </c:pt>
                <c:pt idx="32264">
                  <c:v>0.38600000000000001</c:v>
                </c:pt>
                <c:pt idx="32265">
                  <c:v>0.38600000000000001</c:v>
                </c:pt>
                <c:pt idx="32266">
                  <c:v>0.38600000000000001</c:v>
                </c:pt>
                <c:pt idx="32267">
                  <c:v>0.38600000000000001</c:v>
                </c:pt>
                <c:pt idx="32268">
                  <c:v>0.38600000000000001</c:v>
                </c:pt>
                <c:pt idx="32269">
                  <c:v>0.38600000000000001</c:v>
                </c:pt>
                <c:pt idx="32270">
                  <c:v>0.38600000000000001</c:v>
                </c:pt>
                <c:pt idx="32271">
                  <c:v>0.38600000000000001</c:v>
                </c:pt>
                <c:pt idx="32272">
                  <c:v>0.38600000000000001</c:v>
                </c:pt>
                <c:pt idx="32273">
                  <c:v>0.38600000000000001</c:v>
                </c:pt>
                <c:pt idx="32274">
                  <c:v>0.38600000000000001</c:v>
                </c:pt>
                <c:pt idx="32275">
                  <c:v>0.38600000000000001</c:v>
                </c:pt>
                <c:pt idx="32276">
                  <c:v>0.38600000000000001</c:v>
                </c:pt>
                <c:pt idx="32277">
                  <c:v>0.38600000000000001</c:v>
                </c:pt>
                <c:pt idx="32278">
                  <c:v>0.38600000000000001</c:v>
                </c:pt>
                <c:pt idx="32279">
                  <c:v>0.38600000000000001</c:v>
                </c:pt>
                <c:pt idx="32280">
                  <c:v>0.38600000000000001</c:v>
                </c:pt>
                <c:pt idx="32281">
                  <c:v>0.38600000000000001</c:v>
                </c:pt>
                <c:pt idx="32282">
                  <c:v>0.38600000000000001</c:v>
                </c:pt>
                <c:pt idx="32283">
                  <c:v>0.38500000000000001</c:v>
                </c:pt>
                <c:pt idx="32284">
                  <c:v>0.38500000000000001</c:v>
                </c:pt>
                <c:pt idx="32285">
                  <c:v>0.38500000000000001</c:v>
                </c:pt>
                <c:pt idx="32286">
                  <c:v>0.38500000000000001</c:v>
                </c:pt>
                <c:pt idx="32287">
                  <c:v>0.38500000000000001</c:v>
                </c:pt>
                <c:pt idx="32288">
                  <c:v>0.38500000000000001</c:v>
                </c:pt>
                <c:pt idx="32289">
                  <c:v>0.38500000000000001</c:v>
                </c:pt>
                <c:pt idx="32290">
                  <c:v>0.38500000000000001</c:v>
                </c:pt>
                <c:pt idx="32291">
                  <c:v>0.38500000000000001</c:v>
                </c:pt>
                <c:pt idx="32292">
                  <c:v>0.38500000000000001</c:v>
                </c:pt>
                <c:pt idx="32293">
                  <c:v>0.38500000000000001</c:v>
                </c:pt>
                <c:pt idx="32294">
                  <c:v>0.38500000000000001</c:v>
                </c:pt>
                <c:pt idx="32295">
                  <c:v>0.38500000000000001</c:v>
                </c:pt>
                <c:pt idx="32296">
                  <c:v>0.38500000000000001</c:v>
                </c:pt>
                <c:pt idx="32297">
                  <c:v>0.38500000000000001</c:v>
                </c:pt>
                <c:pt idx="32298">
                  <c:v>0.38500000000000001</c:v>
                </c:pt>
                <c:pt idx="32299">
                  <c:v>0.38500000000000001</c:v>
                </c:pt>
                <c:pt idx="32300">
                  <c:v>0.38500000000000001</c:v>
                </c:pt>
                <c:pt idx="32301">
                  <c:v>0.38500000000000001</c:v>
                </c:pt>
                <c:pt idx="32302">
                  <c:v>0.38500000000000001</c:v>
                </c:pt>
                <c:pt idx="32303">
                  <c:v>0.38500000000000001</c:v>
                </c:pt>
                <c:pt idx="32304">
                  <c:v>0.38400000000000001</c:v>
                </c:pt>
                <c:pt idx="32305">
                  <c:v>0.38400000000000001</c:v>
                </c:pt>
                <c:pt idx="32306">
                  <c:v>0.38400000000000001</c:v>
                </c:pt>
                <c:pt idx="32307">
                  <c:v>0.38400000000000001</c:v>
                </c:pt>
                <c:pt idx="32308">
                  <c:v>0.38400000000000001</c:v>
                </c:pt>
                <c:pt idx="32309">
                  <c:v>0.38400000000000001</c:v>
                </c:pt>
                <c:pt idx="32310">
                  <c:v>0.38400000000000001</c:v>
                </c:pt>
                <c:pt idx="32311">
                  <c:v>0.38400000000000001</c:v>
                </c:pt>
                <c:pt idx="32312">
                  <c:v>0.38400000000000001</c:v>
                </c:pt>
                <c:pt idx="32313">
                  <c:v>0.38400000000000001</c:v>
                </c:pt>
                <c:pt idx="32314">
                  <c:v>0.38400000000000001</c:v>
                </c:pt>
                <c:pt idx="32315">
                  <c:v>0.38400000000000001</c:v>
                </c:pt>
                <c:pt idx="32316">
                  <c:v>0.38400000000000001</c:v>
                </c:pt>
                <c:pt idx="32317">
                  <c:v>0.38400000000000001</c:v>
                </c:pt>
                <c:pt idx="32318">
                  <c:v>0.38400000000000001</c:v>
                </c:pt>
                <c:pt idx="32319">
                  <c:v>0.38400000000000001</c:v>
                </c:pt>
                <c:pt idx="32320">
                  <c:v>0.38400000000000001</c:v>
                </c:pt>
                <c:pt idx="32321">
                  <c:v>0.38400000000000001</c:v>
                </c:pt>
                <c:pt idx="32322">
                  <c:v>0.38400000000000001</c:v>
                </c:pt>
                <c:pt idx="32323">
                  <c:v>0.38400000000000001</c:v>
                </c:pt>
                <c:pt idx="32324">
                  <c:v>0.38300000000000001</c:v>
                </c:pt>
                <c:pt idx="32325">
                  <c:v>0.38300000000000001</c:v>
                </c:pt>
                <c:pt idx="32326">
                  <c:v>0.38300000000000001</c:v>
                </c:pt>
                <c:pt idx="32327">
                  <c:v>0.38300000000000001</c:v>
                </c:pt>
                <c:pt idx="32328">
                  <c:v>0.38300000000000001</c:v>
                </c:pt>
                <c:pt idx="32329">
                  <c:v>0.38300000000000001</c:v>
                </c:pt>
                <c:pt idx="32330">
                  <c:v>0.38300000000000001</c:v>
                </c:pt>
                <c:pt idx="32331">
                  <c:v>0.38300000000000001</c:v>
                </c:pt>
                <c:pt idx="32332">
                  <c:v>0.38300000000000001</c:v>
                </c:pt>
                <c:pt idx="32333">
                  <c:v>0.38300000000000001</c:v>
                </c:pt>
                <c:pt idx="32334">
                  <c:v>0.38300000000000001</c:v>
                </c:pt>
                <c:pt idx="32335">
                  <c:v>0.38300000000000001</c:v>
                </c:pt>
                <c:pt idx="32336">
                  <c:v>0.38300000000000001</c:v>
                </c:pt>
                <c:pt idx="32337">
                  <c:v>0.38300000000000001</c:v>
                </c:pt>
                <c:pt idx="32338">
                  <c:v>0.38300000000000001</c:v>
                </c:pt>
                <c:pt idx="32339">
                  <c:v>0.38300000000000001</c:v>
                </c:pt>
                <c:pt idx="32340">
                  <c:v>0.38300000000000001</c:v>
                </c:pt>
                <c:pt idx="32341">
                  <c:v>0.38300000000000001</c:v>
                </c:pt>
                <c:pt idx="32342">
                  <c:v>0.38300000000000001</c:v>
                </c:pt>
                <c:pt idx="32343">
                  <c:v>0.38300000000000001</c:v>
                </c:pt>
                <c:pt idx="32344">
                  <c:v>0.38200000000000001</c:v>
                </c:pt>
                <c:pt idx="32345">
                  <c:v>0.38200000000000001</c:v>
                </c:pt>
                <c:pt idx="32346">
                  <c:v>0.38200000000000001</c:v>
                </c:pt>
                <c:pt idx="32347">
                  <c:v>0.38200000000000001</c:v>
                </c:pt>
                <c:pt idx="32348">
                  <c:v>0.38200000000000001</c:v>
                </c:pt>
                <c:pt idx="32349">
                  <c:v>0.38200000000000001</c:v>
                </c:pt>
                <c:pt idx="32350">
                  <c:v>0.38200000000000001</c:v>
                </c:pt>
                <c:pt idx="32351">
                  <c:v>0.38200000000000001</c:v>
                </c:pt>
                <c:pt idx="32352">
                  <c:v>0.38200000000000001</c:v>
                </c:pt>
                <c:pt idx="32353">
                  <c:v>0.38200000000000001</c:v>
                </c:pt>
                <c:pt idx="32354">
                  <c:v>0.38200000000000001</c:v>
                </c:pt>
                <c:pt idx="32355">
                  <c:v>0.38200000000000001</c:v>
                </c:pt>
                <c:pt idx="32356">
                  <c:v>0.38200000000000001</c:v>
                </c:pt>
                <c:pt idx="32357">
                  <c:v>0.38200000000000001</c:v>
                </c:pt>
                <c:pt idx="32358">
                  <c:v>0.38200000000000001</c:v>
                </c:pt>
                <c:pt idx="32359">
                  <c:v>0.38200000000000001</c:v>
                </c:pt>
                <c:pt idx="32360">
                  <c:v>0.38200000000000001</c:v>
                </c:pt>
                <c:pt idx="32361">
                  <c:v>0.38200000000000001</c:v>
                </c:pt>
                <c:pt idx="32362">
                  <c:v>0.38200000000000001</c:v>
                </c:pt>
                <c:pt idx="32363">
                  <c:v>0.38200000000000001</c:v>
                </c:pt>
                <c:pt idx="32364">
                  <c:v>0.38100000000000001</c:v>
                </c:pt>
                <c:pt idx="32365">
                  <c:v>0.38100000000000001</c:v>
                </c:pt>
                <c:pt idx="32366">
                  <c:v>0.38100000000000001</c:v>
                </c:pt>
                <c:pt idx="32367">
                  <c:v>0.38100000000000001</c:v>
                </c:pt>
                <c:pt idx="32368">
                  <c:v>0.38100000000000001</c:v>
                </c:pt>
                <c:pt idx="32369">
                  <c:v>0.38100000000000001</c:v>
                </c:pt>
                <c:pt idx="32370">
                  <c:v>0.38100000000000001</c:v>
                </c:pt>
                <c:pt idx="32371">
                  <c:v>0.38100000000000001</c:v>
                </c:pt>
                <c:pt idx="32372">
                  <c:v>0.38100000000000001</c:v>
                </c:pt>
                <c:pt idx="32373">
                  <c:v>0.38100000000000001</c:v>
                </c:pt>
                <c:pt idx="32374">
                  <c:v>0.38100000000000001</c:v>
                </c:pt>
                <c:pt idx="32375">
                  <c:v>0.38100000000000001</c:v>
                </c:pt>
                <c:pt idx="32376">
                  <c:v>0.38100000000000001</c:v>
                </c:pt>
                <c:pt idx="32377">
                  <c:v>0.38100000000000001</c:v>
                </c:pt>
                <c:pt idx="32378">
                  <c:v>0.38100000000000001</c:v>
                </c:pt>
                <c:pt idx="32379">
                  <c:v>0.38100000000000001</c:v>
                </c:pt>
                <c:pt idx="32380">
                  <c:v>0.38100000000000001</c:v>
                </c:pt>
                <c:pt idx="32381">
                  <c:v>0.38100000000000001</c:v>
                </c:pt>
                <c:pt idx="32382">
                  <c:v>0.38100000000000001</c:v>
                </c:pt>
                <c:pt idx="32383">
                  <c:v>0.38100000000000001</c:v>
                </c:pt>
                <c:pt idx="32384">
                  <c:v>0.38</c:v>
                </c:pt>
                <c:pt idx="32385">
                  <c:v>0.38</c:v>
                </c:pt>
                <c:pt idx="32386">
                  <c:v>0.38</c:v>
                </c:pt>
                <c:pt idx="32387">
                  <c:v>0.38</c:v>
                </c:pt>
                <c:pt idx="32388">
                  <c:v>0.38</c:v>
                </c:pt>
                <c:pt idx="32389">
                  <c:v>0.38</c:v>
                </c:pt>
                <c:pt idx="32390">
                  <c:v>0.38</c:v>
                </c:pt>
                <c:pt idx="32391">
                  <c:v>0.38</c:v>
                </c:pt>
                <c:pt idx="32392">
                  <c:v>0.38</c:v>
                </c:pt>
                <c:pt idx="32393">
                  <c:v>0.38</c:v>
                </c:pt>
                <c:pt idx="32394">
                  <c:v>0.38</c:v>
                </c:pt>
                <c:pt idx="32395">
                  <c:v>0.38</c:v>
                </c:pt>
                <c:pt idx="32396">
                  <c:v>0.38</c:v>
                </c:pt>
                <c:pt idx="32397">
                  <c:v>0.38</c:v>
                </c:pt>
                <c:pt idx="32398">
                  <c:v>0.38</c:v>
                </c:pt>
                <c:pt idx="32399">
                  <c:v>0.38</c:v>
                </c:pt>
                <c:pt idx="32400">
                  <c:v>0.38</c:v>
                </c:pt>
                <c:pt idx="32401">
                  <c:v>0.38</c:v>
                </c:pt>
                <c:pt idx="32402">
                  <c:v>0.38</c:v>
                </c:pt>
                <c:pt idx="32403">
                  <c:v>0.38</c:v>
                </c:pt>
                <c:pt idx="32404">
                  <c:v>0.379</c:v>
                </c:pt>
                <c:pt idx="32405">
                  <c:v>0.379</c:v>
                </c:pt>
                <c:pt idx="32406">
                  <c:v>0.379</c:v>
                </c:pt>
                <c:pt idx="32407">
                  <c:v>0.379</c:v>
                </c:pt>
                <c:pt idx="32408">
                  <c:v>0.379</c:v>
                </c:pt>
                <c:pt idx="32409">
                  <c:v>0.379</c:v>
                </c:pt>
                <c:pt idx="32410">
                  <c:v>0.379</c:v>
                </c:pt>
                <c:pt idx="32411">
                  <c:v>0.379</c:v>
                </c:pt>
                <c:pt idx="32412">
                  <c:v>0.379</c:v>
                </c:pt>
                <c:pt idx="32413">
                  <c:v>0.379</c:v>
                </c:pt>
                <c:pt idx="32414">
                  <c:v>0.379</c:v>
                </c:pt>
                <c:pt idx="32415">
                  <c:v>0.379</c:v>
                </c:pt>
                <c:pt idx="32416">
                  <c:v>0.379</c:v>
                </c:pt>
                <c:pt idx="32417">
                  <c:v>0.379</c:v>
                </c:pt>
                <c:pt idx="32418">
                  <c:v>0.379</c:v>
                </c:pt>
                <c:pt idx="32419">
                  <c:v>0.379</c:v>
                </c:pt>
                <c:pt idx="32420">
                  <c:v>0.379</c:v>
                </c:pt>
                <c:pt idx="32421">
                  <c:v>0.379</c:v>
                </c:pt>
                <c:pt idx="32422">
                  <c:v>0.379</c:v>
                </c:pt>
                <c:pt idx="32423">
                  <c:v>0.379</c:v>
                </c:pt>
                <c:pt idx="32424">
                  <c:v>0.378</c:v>
                </c:pt>
                <c:pt idx="32425">
                  <c:v>0.378</c:v>
                </c:pt>
                <c:pt idx="32426">
                  <c:v>0.378</c:v>
                </c:pt>
                <c:pt idx="32427">
                  <c:v>0.378</c:v>
                </c:pt>
                <c:pt idx="32428">
                  <c:v>0.378</c:v>
                </c:pt>
                <c:pt idx="32429">
                  <c:v>0.378</c:v>
                </c:pt>
                <c:pt idx="32430">
                  <c:v>0.378</c:v>
                </c:pt>
                <c:pt idx="32431">
                  <c:v>0.378</c:v>
                </c:pt>
                <c:pt idx="32432">
                  <c:v>0.378</c:v>
                </c:pt>
                <c:pt idx="32433">
                  <c:v>0.378</c:v>
                </c:pt>
                <c:pt idx="32434">
                  <c:v>0.378</c:v>
                </c:pt>
                <c:pt idx="32435">
                  <c:v>0.378</c:v>
                </c:pt>
                <c:pt idx="32436">
                  <c:v>0.378</c:v>
                </c:pt>
                <c:pt idx="32437">
                  <c:v>0.378</c:v>
                </c:pt>
                <c:pt idx="32438">
                  <c:v>0.378</c:v>
                </c:pt>
                <c:pt idx="32439">
                  <c:v>0.378</c:v>
                </c:pt>
                <c:pt idx="32440">
                  <c:v>0.378</c:v>
                </c:pt>
                <c:pt idx="32441">
                  <c:v>0.378</c:v>
                </c:pt>
                <c:pt idx="32442">
                  <c:v>0.378</c:v>
                </c:pt>
                <c:pt idx="32443">
                  <c:v>0.378</c:v>
                </c:pt>
                <c:pt idx="32444">
                  <c:v>0.377</c:v>
                </c:pt>
                <c:pt idx="32445">
                  <c:v>0.377</c:v>
                </c:pt>
                <c:pt idx="32446">
                  <c:v>0.377</c:v>
                </c:pt>
                <c:pt idx="32447">
                  <c:v>0.377</c:v>
                </c:pt>
                <c:pt idx="32448">
                  <c:v>0.377</c:v>
                </c:pt>
                <c:pt idx="32449">
                  <c:v>0.377</c:v>
                </c:pt>
                <c:pt idx="32450">
                  <c:v>0.377</c:v>
                </c:pt>
                <c:pt idx="32451">
                  <c:v>0.377</c:v>
                </c:pt>
                <c:pt idx="32452">
                  <c:v>0.377</c:v>
                </c:pt>
                <c:pt idx="32453">
                  <c:v>0.377</c:v>
                </c:pt>
                <c:pt idx="32454">
                  <c:v>0.377</c:v>
                </c:pt>
                <c:pt idx="32455">
                  <c:v>0.377</c:v>
                </c:pt>
                <c:pt idx="32456">
                  <c:v>0.377</c:v>
                </c:pt>
                <c:pt idx="32457">
                  <c:v>0.377</c:v>
                </c:pt>
                <c:pt idx="32458">
                  <c:v>0.377</c:v>
                </c:pt>
                <c:pt idx="32459">
                  <c:v>0.377</c:v>
                </c:pt>
                <c:pt idx="32460">
                  <c:v>0.377</c:v>
                </c:pt>
                <c:pt idx="32461">
                  <c:v>0.377</c:v>
                </c:pt>
                <c:pt idx="32462">
                  <c:v>0.377</c:v>
                </c:pt>
                <c:pt idx="32463">
                  <c:v>0.377</c:v>
                </c:pt>
                <c:pt idx="32464">
                  <c:v>0.376</c:v>
                </c:pt>
                <c:pt idx="32465">
                  <c:v>0.376</c:v>
                </c:pt>
                <c:pt idx="32466">
                  <c:v>0.376</c:v>
                </c:pt>
                <c:pt idx="32467">
                  <c:v>0.376</c:v>
                </c:pt>
                <c:pt idx="32468">
                  <c:v>0.376</c:v>
                </c:pt>
                <c:pt idx="32469">
                  <c:v>0.376</c:v>
                </c:pt>
                <c:pt idx="32470">
                  <c:v>0.376</c:v>
                </c:pt>
                <c:pt idx="32471">
                  <c:v>0.376</c:v>
                </c:pt>
                <c:pt idx="32472">
                  <c:v>0.376</c:v>
                </c:pt>
                <c:pt idx="32473">
                  <c:v>0.376</c:v>
                </c:pt>
                <c:pt idx="32474">
                  <c:v>0.376</c:v>
                </c:pt>
                <c:pt idx="32475">
                  <c:v>0.376</c:v>
                </c:pt>
                <c:pt idx="32476">
                  <c:v>0.376</c:v>
                </c:pt>
                <c:pt idx="32477">
                  <c:v>0.376</c:v>
                </c:pt>
                <c:pt idx="32478">
                  <c:v>0.376</c:v>
                </c:pt>
                <c:pt idx="32479">
                  <c:v>0.376</c:v>
                </c:pt>
                <c:pt idx="32480">
                  <c:v>0.376</c:v>
                </c:pt>
                <c:pt idx="32481">
                  <c:v>0.376</c:v>
                </c:pt>
                <c:pt idx="32482">
                  <c:v>0.376</c:v>
                </c:pt>
                <c:pt idx="32483">
                  <c:v>0.376</c:v>
                </c:pt>
                <c:pt idx="32484">
                  <c:v>0.375</c:v>
                </c:pt>
                <c:pt idx="32485">
                  <c:v>0.375</c:v>
                </c:pt>
                <c:pt idx="32486">
                  <c:v>0.375</c:v>
                </c:pt>
                <c:pt idx="32487">
                  <c:v>0.375</c:v>
                </c:pt>
                <c:pt idx="32488">
                  <c:v>0.375</c:v>
                </c:pt>
                <c:pt idx="32489">
                  <c:v>0.375</c:v>
                </c:pt>
                <c:pt idx="32490">
                  <c:v>0.375</c:v>
                </c:pt>
                <c:pt idx="32491">
                  <c:v>0.375</c:v>
                </c:pt>
                <c:pt idx="32492">
                  <c:v>0.375</c:v>
                </c:pt>
                <c:pt idx="32493">
                  <c:v>0.375</c:v>
                </c:pt>
                <c:pt idx="32494">
                  <c:v>0.375</c:v>
                </c:pt>
                <c:pt idx="32495">
                  <c:v>0.375</c:v>
                </c:pt>
                <c:pt idx="32496">
                  <c:v>0.375</c:v>
                </c:pt>
                <c:pt idx="32497">
                  <c:v>0.375</c:v>
                </c:pt>
                <c:pt idx="32498">
                  <c:v>0.375</c:v>
                </c:pt>
                <c:pt idx="32499">
                  <c:v>0.375</c:v>
                </c:pt>
                <c:pt idx="32500">
                  <c:v>0.375</c:v>
                </c:pt>
                <c:pt idx="32501">
                  <c:v>0.375</c:v>
                </c:pt>
                <c:pt idx="32502">
                  <c:v>0.375</c:v>
                </c:pt>
                <c:pt idx="32503">
                  <c:v>0.375</c:v>
                </c:pt>
                <c:pt idx="32504">
                  <c:v>0.374</c:v>
                </c:pt>
                <c:pt idx="32505">
                  <c:v>0.374</c:v>
                </c:pt>
                <c:pt idx="32506">
                  <c:v>0.374</c:v>
                </c:pt>
                <c:pt idx="32507">
                  <c:v>0.374</c:v>
                </c:pt>
                <c:pt idx="32508">
                  <c:v>0.374</c:v>
                </c:pt>
                <c:pt idx="32509">
                  <c:v>0.374</c:v>
                </c:pt>
                <c:pt idx="32510">
                  <c:v>0.374</c:v>
                </c:pt>
                <c:pt idx="32511">
                  <c:v>0.374</c:v>
                </c:pt>
                <c:pt idx="32512">
                  <c:v>0.374</c:v>
                </c:pt>
                <c:pt idx="32513">
                  <c:v>0.374</c:v>
                </c:pt>
                <c:pt idx="32514">
                  <c:v>0.374</c:v>
                </c:pt>
                <c:pt idx="32515">
                  <c:v>0.374</c:v>
                </c:pt>
                <c:pt idx="32516">
                  <c:v>0.374</c:v>
                </c:pt>
                <c:pt idx="32517">
                  <c:v>0.374</c:v>
                </c:pt>
                <c:pt idx="32518">
                  <c:v>0.374</c:v>
                </c:pt>
                <c:pt idx="32519">
                  <c:v>0.374</c:v>
                </c:pt>
                <c:pt idx="32520">
                  <c:v>0.374</c:v>
                </c:pt>
                <c:pt idx="32521">
                  <c:v>0.374</c:v>
                </c:pt>
                <c:pt idx="32522">
                  <c:v>0.374</c:v>
                </c:pt>
                <c:pt idx="32523">
                  <c:v>0.374</c:v>
                </c:pt>
                <c:pt idx="32524">
                  <c:v>0.373</c:v>
                </c:pt>
                <c:pt idx="32525">
                  <c:v>0.373</c:v>
                </c:pt>
                <c:pt idx="32526">
                  <c:v>0.373</c:v>
                </c:pt>
                <c:pt idx="32527">
                  <c:v>0.373</c:v>
                </c:pt>
                <c:pt idx="32528">
                  <c:v>0.373</c:v>
                </c:pt>
                <c:pt idx="32529">
                  <c:v>0.373</c:v>
                </c:pt>
                <c:pt idx="32530">
                  <c:v>0.373</c:v>
                </c:pt>
                <c:pt idx="32531">
                  <c:v>0.373</c:v>
                </c:pt>
                <c:pt idx="32532">
                  <c:v>0.373</c:v>
                </c:pt>
                <c:pt idx="32533">
                  <c:v>0.373</c:v>
                </c:pt>
                <c:pt idx="32534">
                  <c:v>0.373</c:v>
                </c:pt>
                <c:pt idx="32535">
                  <c:v>0.373</c:v>
                </c:pt>
                <c:pt idx="32536">
                  <c:v>0.373</c:v>
                </c:pt>
                <c:pt idx="32537">
                  <c:v>0.373</c:v>
                </c:pt>
                <c:pt idx="32538">
                  <c:v>0.373</c:v>
                </c:pt>
                <c:pt idx="32539">
                  <c:v>0.373</c:v>
                </c:pt>
                <c:pt idx="32540">
                  <c:v>0.373</c:v>
                </c:pt>
                <c:pt idx="32541">
                  <c:v>0.373</c:v>
                </c:pt>
                <c:pt idx="32542">
                  <c:v>0.373</c:v>
                </c:pt>
                <c:pt idx="32543">
                  <c:v>0.373</c:v>
                </c:pt>
                <c:pt idx="32544">
                  <c:v>0.372</c:v>
                </c:pt>
                <c:pt idx="32545">
                  <c:v>0.372</c:v>
                </c:pt>
                <c:pt idx="32546">
                  <c:v>0.372</c:v>
                </c:pt>
                <c:pt idx="32547">
                  <c:v>0.372</c:v>
                </c:pt>
                <c:pt idx="32548">
                  <c:v>0.372</c:v>
                </c:pt>
                <c:pt idx="32549">
                  <c:v>0.372</c:v>
                </c:pt>
                <c:pt idx="32550">
                  <c:v>0.372</c:v>
                </c:pt>
                <c:pt idx="32551">
                  <c:v>0.372</c:v>
                </c:pt>
                <c:pt idx="32552">
                  <c:v>0.372</c:v>
                </c:pt>
                <c:pt idx="32553">
                  <c:v>0.372</c:v>
                </c:pt>
                <c:pt idx="32554">
                  <c:v>0.372</c:v>
                </c:pt>
                <c:pt idx="32555">
                  <c:v>0.372</c:v>
                </c:pt>
                <c:pt idx="32556">
                  <c:v>0.372</c:v>
                </c:pt>
                <c:pt idx="32557">
                  <c:v>0.372</c:v>
                </c:pt>
                <c:pt idx="32558">
                  <c:v>0.372</c:v>
                </c:pt>
                <c:pt idx="32559">
                  <c:v>0.372</c:v>
                </c:pt>
                <c:pt idx="32560">
                  <c:v>0.372</c:v>
                </c:pt>
                <c:pt idx="32561">
                  <c:v>0.372</c:v>
                </c:pt>
                <c:pt idx="32562">
                  <c:v>0.372</c:v>
                </c:pt>
                <c:pt idx="32563">
                  <c:v>0.372</c:v>
                </c:pt>
                <c:pt idx="32564">
                  <c:v>0.371</c:v>
                </c:pt>
                <c:pt idx="32565">
                  <c:v>0.371</c:v>
                </c:pt>
                <c:pt idx="32566">
                  <c:v>0.371</c:v>
                </c:pt>
                <c:pt idx="32567">
                  <c:v>0.371</c:v>
                </c:pt>
                <c:pt idx="32568">
                  <c:v>0.371</c:v>
                </c:pt>
                <c:pt idx="32569">
                  <c:v>0.371</c:v>
                </c:pt>
                <c:pt idx="32570">
                  <c:v>0.371</c:v>
                </c:pt>
                <c:pt idx="32571">
                  <c:v>0.371</c:v>
                </c:pt>
                <c:pt idx="32572">
                  <c:v>0.371</c:v>
                </c:pt>
                <c:pt idx="32573">
                  <c:v>0.371</c:v>
                </c:pt>
                <c:pt idx="32574">
                  <c:v>0.371</c:v>
                </c:pt>
                <c:pt idx="32575">
                  <c:v>0.371</c:v>
                </c:pt>
                <c:pt idx="32576">
                  <c:v>0.371</c:v>
                </c:pt>
                <c:pt idx="32577">
                  <c:v>0.371</c:v>
                </c:pt>
                <c:pt idx="32578">
                  <c:v>0.371</c:v>
                </c:pt>
                <c:pt idx="32579">
                  <c:v>0.371</c:v>
                </c:pt>
                <c:pt idx="32580">
                  <c:v>0.371</c:v>
                </c:pt>
                <c:pt idx="32581">
                  <c:v>0.371</c:v>
                </c:pt>
                <c:pt idx="32582">
                  <c:v>0.371</c:v>
                </c:pt>
                <c:pt idx="32583">
                  <c:v>0.371</c:v>
                </c:pt>
                <c:pt idx="32584">
                  <c:v>0.371</c:v>
                </c:pt>
                <c:pt idx="32585">
                  <c:v>0.37</c:v>
                </c:pt>
                <c:pt idx="32586">
                  <c:v>0.37</c:v>
                </c:pt>
                <c:pt idx="32587">
                  <c:v>0.37</c:v>
                </c:pt>
                <c:pt idx="32588">
                  <c:v>0.37</c:v>
                </c:pt>
                <c:pt idx="32589">
                  <c:v>0.37</c:v>
                </c:pt>
                <c:pt idx="32590">
                  <c:v>0.37</c:v>
                </c:pt>
                <c:pt idx="32591">
                  <c:v>0.37</c:v>
                </c:pt>
                <c:pt idx="32592">
                  <c:v>0.37</c:v>
                </c:pt>
                <c:pt idx="32593">
                  <c:v>0.37</c:v>
                </c:pt>
                <c:pt idx="32594">
                  <c:v>0.37</c:v>
                </c:pt>
                <c:pt idx="32595">
                  <c:v>0.37</c:v>
                </c:pt>
                <c:pt idx="32596">
                  <c:v>0.37</c:v>
                </c:pt>
                <c:pt idx="32597">
                  <c:v>0.37</c:v>
                </c:pt>
                <c:pt idx="32598">
                  <c:v>0.37</c:v>
                </c:pt>
                <c:pt idx="32599">
                  <c:v>0.37</c:v>
                </c:pt>
                <c:pt idx="32600">
                  <c:v>0.37</c:v>
                </c:pt>
                <c:pt idx="32601">
                  <c:v>0.37</c:v>
                </c:pt>
                <c:pt idx="32602">
                  <c:v>0.37</c:v>
                </c:pt>
                <c:pt idx="32603">
                  <c:v>0.37</c:v>
                </c:pt>
                <c:pt idx="32604">
                  <c:v>0.37</c:v>
                </c:pt>
                <c:pt idx="32605">
                  <c:v>0.36899999999999999</c:v>
                </c:pt>
                <c:pt idx="32606">
                  <c:v>0.36899999999999999</c:v>
                </c:pt>
                <c:pt idx="32607">
                  <c:v>0.36899999999999999</c:v>
                </c:pt>
                <c:pt idx="32608">
                  <c:v>0.36899999999999999</c:v>
                </c:pt>
                <c:pt idx="32609">
                  <c:v>0.36899999999999999</c:v>
                </c:pt>
                <c:pt idx="32610">
                  <c:v>0.36899999999999999</c:v>
                </c:pt>
                <c:pt idx="32611">
                  <c:v>0.36899999999999999</c:v>
                </c:pt>
                <c:pt idx="32612">
                  <c:v>0.36899999999999999</c:v>
                </c:pt>
                <c:pt idx="32613">
                  <c:v>0.36899999999999999</c:v>
                </c:pt>
                <c:pt idx="32614">
                  <c:v>0.36899999999999999</c:v>
                </c:pt>
                <c:pt idx="32615">
                  <c:v>0.36899999999999999</c:v>
                </c:pt>
                <c:pt idx="32616">
                  <c:v>0.36899999999999999</c:v>
                </c:pt>
                <c:pt idx="32617">
                  <c:v>0.36899999999999999</c:v>
                </c:pt>
                <c:pt idx="32618">
                  <c:v>0.36899999999999999</c:v>
                </c:pt>
                <c:pt idx="32619">
                  <c:v>0.36899999999999999</c:v>
                </c:pt>
                <c:pt idx="32620">
                  <c:v>0.36899999999999999</c:v>
                </c:pt>
                <c:pt idx="32621">
                  <c:v>0.36899999999999999</c:v>
                </c:pt>
                <c:pt idx="32622">
                  <c:v>0.36899999999999999</c:v>
                </c:pt>
                <c:pt idx="32623">
                  <c:v>0.36899999999999999</c:v>
                </c:pt>
                <c:pt idx="32624">
                  <c:v>0.36899999999999999</c:v>
                </c:pt>
                <c:pt idx="32625">
                  <c:v>0.36799999999999999</c:v>
                </c:pt>
                <c:pt idx="32626">
                  <c:v>0.36799999999999999</c:v>
                </c:pt>
                <c:pt idx="32627">
                  <c:v>0.36799999999999999</c:v>
                </c:pt>
                <c:pt idx="32628">
                  <c:v>0.36799999999999999</c:v>
                </c:pt>
                <c:pt idx="32629">
                  <c:v>0.36799999999999999</c:v>
                </c:pt>
                <c:pt idx="32630">
                  <c:v>0.36799999999999999</c:v>
                </c:pt>
                <c:pt idx="32631">
                  <c:v>0.36799999999999999</c:v>
                </c:pt>
                <c:pt idx="32632">
                  <c:v>0.36799999999999999</c:v>
                </c:pt>
                <c:pt idx="32633">
                  <c:v>0.36799999999999999</c:v>
                </c:pt>
                <c:pt idx="32634">
                  <c:v>0.36799999999999999</c:v>
                </c:pt>
                <c:pt idx="32635">
                  <c:v>0.36799999999999999</c:v>
                </c:pt>
                <c:pt idx="32636">
                  <c:v>0.36799999999999999</c:v>
                </c:pt>
                <c:pt idx="32637">
                  <c:v>0.36799999999999999</c:v>
                </c:pt>
                <c:pt idx="32638">
                  <c:v>0.36799999999999999</c:v>
                </c:pt>
                <c:pt idx="32639">
                  <c:v>0.36799999999999999</c:v>
                </c:pt>
                <c:pt idx="32640">
                  <c:v>0.36799999999999999</c:v>
                </c:pt>
                <c:pt idx="32641">
                  <c:v>0.36799999999999999</c:v>
                </c:pt>
                <c:pt idx="32642">
                  <c:v>0.36799999999999999</c:v>
                </c:pt>
                <c:pt idx="32643">
                  <c:v>0.36799999999999999</c:v>
                </c:pt>
                <c:pt idx="32644">
                  <c:v>0.36799999999999999</c:v>
                </c:pt>
                <c:pt idx="32645">
                  <c:v>0.36699999999999999</c:v>
                </c:pt>
                <c:pt idx="32646">
                  <c:v>0.36699999999999999</c:v>
                </c:pt>
                <c:pt idx="32647">
                  <c:v>0.36699999999999999</c:v>
                </c:pt>
                <c:pt idx="32648">
                  <c:v>0.36699999999999999</c:v>
                </c:pt>
                <c:pt idx="32649">
                  <c:v>0.36699999999999999</c:v>
                </c:pt>
                <c:pt idx="32650">
                  <c:v>0.36699999999999999</c:v>
                </c:pt>
                <c:pt idx="32651">
                  <c:v>0.36699999999999999</c:v>
                </c:pt>
                <c:pt idx="32652">
                  <c:v>0.36699999999999999</c:v>
                </c:pt>
                <c:pt idx="32653">
                  <c:v>0.36699999999999999</c:v>
                </c:pt>
                <c:pt idx="32654">
                  <c:v>0.36699999999999999</c:v>
                </c:pt>
                <c:pt idx="32655">
                  <c:v>0.36699999999999999</c:v>
                </c:pt>
                <c:pt idx="32656">
                  <c:v>0.36699999999999999</c:v>
                </c:pt>
                <c:pt idx="32657">
                  <c:v>0.36699999999999999</c:v>
                </c:pt>
                <c:pt idx="32658">
                  <c:v>0.36699999999999999</c:v>
                </c:pt>
                <c:pt idx="32659">
                  <c:v>0.36699999999999999</c:v>
                </c:pt>
                <c:pt idx="32660">
                  <c:v>0.36699999999999999</c:v>
                </c:pt>
                <c:pt idx="32661">
                  <c:v>0.36699999999999999</c:v>
                </c:pt>
                <c:pt idx="32662">
                  <c:v>0.36699999999999999</c:v>
                </c:pt>
                <c:pt idx="32663">
                  <c:v>0.36699999999999999</c:v>
                </c:pt>
                <c:pt idx="32664">
                  <c:v>0.36699999999999999</c:v>
                </c:pt>
                <c:pt idx="32665">
                  <c:v>0.36599999999999999</c:v>
                </c:pt>
                <c:pt idx="32666">
                  <c:v>0.36599999999999999</c:v>
                </c:pt>
                <c:pt idx="32667">
                  <c:v>0.36599999999999999</c:v>
                </c:pt>
                <c:pt idx="32668">
                  <c:v>0.36599999999999999</c:v>
                </c:pt>
                <c:pt idx="32669">
                  <c:v>0.36599999999999999</c:v>
                </c:pt>
                <c:pt idx="32670">
                  <c:v>0.36599999999999999</c:v>
                </c:pt>
                <c:pt idx="32671">
                  <c:v>0.36599999999999999</c:v>
                </c:pt>
                <c:pt idx="32672">
                  <c:v>0.36599999999999999</c:v>
                </c:pt>
                <c:pt idx="32673">
                  <c:v>0.36599999999999999</c:v>
                </c:pt>
                <c:pt idx="32674">
                  <c:v>0.36599999999999999</c:v>
                </c:pt>
                <c:pt idx="32675">
                  <c:v>0.36599999999999999</c:v>
                </c:pt>
                <c:pt idx="32676">
                  <c:v>0.36599999999999999</c:v>
                </c:pt>
                <c:pt idx="32677">
                  <c:v>0.36599999999999999</c:v>
                </c:pt>
                <c:pt idx="32678">
                  <c:v>0.36599999999999999</c:v>
                </c:pt>
                <c:pt idx="32679">
                  <c:v>0.36599999999999999</c:v>
                </c:pt>
                <c:pt idx="32680">
                  <c:v>0.36599999999999999</c:v>
                </c:pt>
                <c:pt idx="32681">
                  <c:v>0.36599999999999999</c:v>
                </c:pt>
                <c:pt idx="32682">
                  <c:v>0.36599999999999999</c:v>
                </c:pt>
                <c:pt idx="32683">
                  <c:v>0.36599999999999999</c:v>
                </c:pt>
                <c:pt idx="32684">
                  <c:v>0.36599999999999999</c:v>
                </c:pt>
                <c:pt idx="32685">
                  <c:v>0.36599999999999999</c:v>
                </c:pt>
                <c:pt idx="32686">
                  <c:v>0.36499999999999999</c:v>
                </c:pt>
                <c:pt idx="32687">
                  <c:v>0.36499999999999999</c:v>
                </c:pt>
                <c:pt idx="32688">
                  <c:v>0.36499999999999999</c:v>
                </c:pt>
                <c:pt idx="32689">
                  <c:v>0.36499999999999999</c:v>
                </c:pt>
                <c:pt idx="32690">
                  <c:v>0.36499999999999999</c:v>
                </c:pt>
                <c:pt idx="32691">
                  <c:v>0.36499999999999999</c:v>
                </c:pt>
                <c:pt idx="32692">
                  <c:v>0.36499999999999999</c:v>
                </c:pt>
                <c:pt idx="32693">
                  <c:v>0.36499999999999999</c:v>
                </c:pt>
                <c:pt idx="32694">
                  <c:v>0.36499999999999999</c:v>
                </c:pt>
                <c:pt idx="32695">
                  <c:v>0.36499999999999999</c:v>
                </c:pt>
                <c:pt idx="32696">
                  <c:v>0.36499999999999999</c:v>
                </c:pt>
                <c:pt idx="32697">
                  <c:v>0.36499999999999999</c:v>
                </c:pt>
                <c:pt idx="32698">
                  <c:v>0.36499999999999999</c:v>
                </c:pt>
                <c:pt idx="32699">
                  <c:v>0.36499999999999999</c:v>
                </c:pt>
                <c:pt idx="32700">
                  <c:v>0.36499999999999999</c:v>
                </c:pt>
                <c:pt idx="32701">
                  <c:v>0.36499999999999999</c:v>
                </c:pt>
                <c:pt idx="32702">
                  <c:v>0.36499999999999999</c:v>
                </c:pt>
                <c:pt idx="32703">
                  <c:v>0.36499999999999999</c:v>
                </c:pt>
                <c:pt idx="32704">
                  <c:v>0.36499999999999999</c:v>
                </c:pt>
                <c:pt idx="32705">
                  <c:v>0.36499999999999999</c:v>
                </c:pt>
                <c:pt idx="32706">
                  <c:v>0.36399999999999999</c:v>
                </c:pt>
                <c:pt idx="32707">
                  <c:v>0.36399999999999999</c:v>
                </c:pt>
                <c:pt idx="32708">
                  <c:v>0.36399999999999999</c:v>
                </c:pt>
                <c:pt idx="32709">
                  <c:v>0.36399999999999999</c:v>
                </c:pt>
                <c:pt idx="32710">
                  <c:v>0.36399999999999999</c:v>
                </c:pt>
                <c:pt idx="32711">
                  <c:v>0.36399999999999999</c:v>
                </c:pt>
                <c:pt idx="32712">
                  <c:v>0.36399999999999999</c:v>
                </c:pt>
                <c:pt idx="32713">
                  <c:v>0.36399999999999999</c:v>
                </c:pt>
                <c:pt idx="32714">
                  <c:v>0.36399999999999999</c:v>
                </c:pt>
                <c:pt idx="32715">
                  <c:v>0.36399999999999999</c:v>
                </c:pt>
                <c:pt idx="32716">
                  <c:v>0.36399999999999999</c:v>
                </c:pt>
                <c:pt idx="32717">
                  <c:v>0.36399999999999999</c:v>
                </c:pt>
                <c:pt idx="32718">
                  <c:v>0.36399999999999999</c:v>
                </c:pt>
                <c:pt idx="32719">
                  <c:v>0.36399999999999999</c:v>
                </c:pt>
                <c:pt idx="32720">
                  <c:v>0.36399999999999999</c:v>
                </c:pt>
                <c:pt idx="32721">
                  <c:v>0.36399999999999999</c:v>
                </c:pt>
                <c:pt idx="32722">
                  <c:v>0.36399999999999999</c:v>
                </c:pt>
                <c:pt idx="32723">
                  <c:v>0.36399999999999999</c:v>
                </c:pt>
                <c:pt idx="32724">
                  <c:v>0.36399999999999999</c:v>
                </c:pt>
                <c:pt idx="32725">
                  <c:v>0.36399999999999999</c:v>
                </c:pt>
                <c:pt idx="32726">
                  <c:v>0.36299999999999999</c:v>
                </c:pt>
                <c:pt idx="32727">
                  <c:v>0.36299999999999999</c:v>
                </c:pt>
                <c:pt idx="32728">
                  <c:v>0.36299999999999999</c:v>
                </c:pt>
                <c:pt idx="32729">
                  <c:v>0.36299999999999999</c:v>
                </c:pt>
                <c:pt idx="32730">
                  <c:v>0.36299999999999999</c:v>
                </c:pt>
                <c:pt idx="32731">
                  <c:v>0.36299999999999999</c:v>
                </c:pt>
                <c:pt idx="32732">
                  <c:v>0.36299999999999999</c:v>
                </c:pt>
                <c:pt idx="32733">
                  <c:v>0.36299999999999999</c:v>
                </c:pt>
                <c:pt idx="32734">
                  <c:v>0.36299999999999999</c:v>
                </c:pt>
                <c:pt idx="32735">
                  <c:v>0.36299999999999999</c:v>
                </c:pt>
                <c:pt idx="32736">
                  <c:v>0.36299999999999999</c:v>
                </c:pt>
                <c:pt idx="32737">
                  <c:v>0.36299999999999999</c:v>
                </c:pt>
                <c:pt idx="32738">
                  <c:v>0.36299999999999999</c:v>
                </c:pt>
                <c:pt idx="32739">
                  <c:v>0.36299999999999999</c:v>
                </c:pt>
                <c:pt idx="32740">
                  <c:v>0.36299999999999999</c:v>
                </c:pt>
                <c:pt idx="32741">
                  <c:v>0.36299999999999999</c:v>
                </c:pt>
                <c:pt idx="32742">
                  <c:v>0.36299999999999999</c:v>
                </c:pt>
                <c:pt idx="32743">
                  <c:v>0.36299999999999999</c:v>
                </c:pt>
                <c:pt idx="32744">
                  <c:v>0.36299999999999999</c:v>
                </c:pt>
                <c:pt idx="32745">
                  <c:v>0.36299999999999999</c:v>
                </c:pt>
                <c:pt idx="32746">
                  <c:v>0.36199999999999999</c:v>
                </c:pt>
                <c:pt idx="32747">
                  <c:v>0.36199999999999999</c:v>
                </c:pt>
                <c:pt idx="32748">
                  <c:v>0.36199999999999999</c:v>
                </c:pt>
                <c:pt idx="32749">
                  <c:v>0.36199999999999999</c:v>
                </c:pt>
                <c:pt idx="32750">
                  <c:v>0.36199999999999999</c:v>
                </c:pt>
                <c:pt idx="32751">
                  <c:v>0.36199999999999999</c:v>
                </c:pt>
                <c:pt idx="32752">
                  <c:v>0.36199999999999999</c:v>
                </c:pt>
                <c:pt idx="32753">
                  <c:v>0.36199999999999999</c:v>
                </c:pt>
                <c:pt idx="32754">
                  <c:v>0.36199999999999999</c:v>
                </c:pt>
                <c:pt idx="32755">
                  <c:v>0.36199999999999999</c:v>
                </c:pt>
                <c:pt idx="32756">
                  <c:v>0.36199999999999999</c:v>
                </c:pt>
                <c:pt idx="32757">
                  <c:v>0.36199999999999999</c:v>
                </c:pt>
                <c:pt idx="32758">
                  <c:v>0.36199999999999999</c:v>
                </c:pt>
                <c:pt idx="32759">
                  <c:v>0.36199999999999999</c:v>
                </c:pt>
                <c:pt idx="32760">
                  <c:v>0.36199999999999999</c:v>
                </c:pt>
                <c:pt idx="32761">
                  <c:v>0.36199999999999999</c:v>
                </c:pt>
                <c:pt idx="32762">
                  <c:v>0.36199999999999999</c:v>
                </c:pt>
                <c:pt idx="32763">
                  <c:v>0.36199999999999999</c:v>
                </c:pt>
                <c:pt idx="32764">
                  <c:v>0.36199999999999999</c:v>
                </c:pt>
                <c:pt idx="32765">
                  <c:v>0.36199999999999999</c:v>
                </c:pt>
                <c:pt idx="32766">
                  <c:v>0.36099999999999999</c:v>
                </c:pt>
                <c:pt idx="32767">
                  <c:v>0.36099999999999999</c:v>
                </c:pt>
                <c:pt idx="32768">
                  <c:v>0.36099999999999999</c:v>
                </c:pt>
                <c:pt idx="32769">
                  <c:v>0.36099999999999999</c:v>
                </c:pt>
                <c:pt idx="32770">
                  <c:v>0.36099999999999999</c:v>
                </c:pt>
                <c:pt idx="32771">
                  <c:v>0.36099999999999999</c:v>
                </c:pt>
                <c:pt idx="32772">
                  <c:v>0.36099999999999999</c:v>
                </c:pt>
                <c:pt idx="32773">
                  <c:v>0.36099999999999999</c:v>
                </c:pt>
                <c:pt idx="32774">
                  <c:v>0.36099999999999999</c:v>
                </c:pt>
                <c:pt idx="32775">
                  <c:v>0.36099999999999999</c:v>
                </c:pt>
                <c:pt idx="32776">
                  <c:v>0.36099999999999999</c:v>
                </c:pt>
                <c:pt idx="32777">
                  <c:v>0.36099999999999999</c:v>
                </c:pt>
                <c:pt idx="32778">
                  <c:v>0.36099999999999999</c:v>
                </c:pt>
                <c:pt idx="32779">
                  <c:v>0.36099999999999999</c:v>
                </c:pt>
                <c:pt idx="32780">
                  <c:v>0.36099999999999999</c:v>
                </c:pt>
                <c:pt idx="32781">
                  <c:v>0.36099999999999999</c:v>
                </c:pt>
                <c:pt idx="32782">
                  <c:v>0.36099999999999999</c:v>
                </c:pt>
                <c:pt idx="32783">
                  <c:v>0.36099999999999999</c:v>
                </c:pt>
                <c:pt idx="32784">
                  <c:v>0.36099999999999999</c:v>
                </c:pt>
                <c:pt idx="32785">
                  <c:v>0.36099999999999999</c:v>
                </c:pt>
                <c:pt idx="32786">
                  <c:v>0.36</c:v>
                </c:pt>
                <c:pt idx="32787">
                  <c:v>0.36</c:v>
                </c:pt>
                <c:pt idx="32788">
                  <c:v>0.36</c:v>
                </c:pt>
                <c:pt idx="32789">
                  <c:v>0.36</c:v>
                </c:pt>
                <c:pt idx="32790">
                  <c:v>0.36</c:v>
                </c:pt>
                <c:pt idx="32791">
                  <c:v>0.36</c:v>
                </c:pt>
                <c:pt idx="32792">
                  <c:v>0.36</c:v>
                </c:pt>
                <c:pt idx="32793">
                  <c:v>0.36</c:v>
                </c:pt>
                <c:pt idx="32794">
                  <c:v>0.36</c:v>
                </c:pt>
                <c:pt idx="32795">
                  <c:v>0.36</c:v>
                </c:pt>
                <c:pt idx="32796">
                  <c:v>0.36</c:v>
                </c:pt>
                <c:pt idx="32797">
                  <c:v>0.36</c:v>
                </c:pt>
                <c:pt idx="32798">
                  <c:v>0.36</c:v>
                </c:pt>
                <c:pt idx="32799">
                  <c:v>0.36</c:v>
                </c:pt>
                <c:pt idx="32800">
                  <c:v>0.36</c:v>
                </c:pt>
                <c:pt idx="32801">
                  <c:v>0.36</c:v>
                </c:pt>
                <c:pt idx="32802">
                  <c:v>0.36</c:v>
                </c:pt>
                <c:pt idx="32803">
                  <c:v>0.36</c:v>
                </c:pt>
                <c:pt idx="32804">
                  <c:v>0.36</c:v>
                </c:pt>
                <c:pt idx="32805">
                  <c:v>0.36</c:v>
                </c:pt>
                <c:pt idx="32806">
                  <c:v>0.35899999999999999</c:v>
                </c:pt>
                <c:pt idx="32807">
                  <c:v>0.35899999999999999</c:v>
                </c:pt>
                <c:pt idx="32808">
                  <c:v>0.35899999999999999</c:v>
                </c:pt>
                <c:pt idx="32809">
                  <c:v>0.35899999999999999</c:v>
                </c:pt>
                <c:pt idx="32810">
                  <c:v>0.35899999999999999</c:v>
                </c:pt>
                <c:pt idx="32811">
                  <c:v>0.35899999999999999</c:v>
                </c:pt>
                <c:pt idx="32812">
                  <c:v>0.35899999999999999</c:v>
                </c:pt>
                <c:pt idx="32813">
                  <c:v>0.35899999999999999</c:v>
                </c:pt>
                <c:pt idx="32814">
                  <c:v>0.35899999999999999</c:v>
                </c:pt>
                <c:pt idx="32815">
                  <c:v>0.35899999999999999</c:v>
                </c:pt>
                <c:pt idx="32816">
                  <c:v>0.35899999999999999</c:v>
                </c:pt>
                <c:pt idx="32817">
                  <c:v>0.35899999999999999</c:v>
                </c:pt>
                <c:pt idx="32818">
                  <c:v>0.35899999999999999</c:v>
                </c:pt>
                <c:pt idx="32819">
                  <c:v>0.35899999999999999</c:v>
                </c:pt>
                <c:pt idx="32820">
                  <c:v>0.35899999999999999</c:v>
                </c:pt>
                <c:pt idx="32821">
                  <c:v>0.35899999999999999</c:v>
                </c:pt>
                <c:pt idx="32822">
                  <c:v>0.35899999999999999</c:v>
                </c:pt>
                <c:pt idx="32823">
                  <c:v>0.35899999999999999</c:v>
                </c:pt>
                <c:pt idx="32824">
                  <c:v>0.35899999999999999</c:v>
                </c:pt>
                <c:pt idx="32825">
                  <c:v>0.35899999999999999</c:v>
                </c:pt>
                <c:pt idx="32826">
                  <c:v>0.35799999999999998</c:v>
                </c:pt>
                <c:pt idx="32827">
                  <c:v>0.35799999999999998</c:v>
                </c:pt>
                <c:pt idx="32828">
                  <c:v>0.35799999999999998</c:v>
                </c:pt>
                <c:pt idx="32829">
                  <c:v>0.35799999999999998</c:v>
                </c:pt>
                <c:pt idx="32830">
                  <c:v>0.35799999999999998</c:v>
                </c:pt>
                <c:pt idx="32831">
                  <c:v>0.35799999999999998</c:v>
                </c:pt>
                <c:pt idx="32832">
                  <c:v>0.35799999999999998</c:v>
                </c:pt>
                <c:pt idx="32833">
                  <c:v>0.35799999999999998</c:v>
                </c:pt>
                <c:pt idx="32834">
                  <c:v>0.35799999999999998</c:v>
                </c:pt>
                <c:pt idx="32835">
                  <c:v>0.35799999999999998</c:v>
                </c:pt>
                <c:pt idx="32836">
                  <c:v>0.35799999999999998</c:v>
                </c:pt>
                <c:pt idx="32837">
                  <c:v>0.35799999999999998</c:v>
                </c:pt>
                <c:pt idx="32838">
                  <c:v>0.35799999999999998</c:v>
                </c:pt>
                <c:pt idx="32839">
                  <c:v>0.35799999999999998</c:v>
                </c:pt>
                <c:pt idx="32840">
                  <c:v>0.35799999999999998</c:v>
                </c:pt>
                <c:pt idx="32841">
                  <c:v>0.35799999999999998</c:v>
                </c:pt>
                <c:pt idx="32842">
                  <c:v>0.35799999999999998</c:v>
                </c:pt>
                <c:pt idx="32843">
                  <c:v>0.35799999999999998</c:v>
                </c:pt>
                <c:pt idx="32844">
                  <c:v>0.35799999999999998</c:v>
                </c:pt>
                <c:pt idx="32845">
                  <c:v>0.35799999999999998</c:v>
                </c:pt>
                <c:pt idx="32846">
                  <c:v>0.35699999999999998</c:v>
                </c:pt>
                <c:pt idx="32847">
                  <c:v>0.35699999999999998</c:v>
                </c:pt>
                <c:pt idx="32848">
                  <c:v>0.35699999999999998</c:v>
                </c:pt>
                <c:pt idx="32849">
                  <c:v>0.35699999999999998</c:v>
                </c:pt>
                <c:pt idx="32850">
                  <c:v>0.35699999999999998</c:v>
                </c:pt>
                <c:pt idx="32851">
                  <c:v>0.35699999999999998</c:v>
                </c:pt>
                <c:pt idx="32852">
                  <c:v>0.35699999999999998</c:v>
                </c:pt>
                <c:pt idx="32853">
                  <c:v>0.35699999999999998</c:v>
                </c:pt>
                <c:pt idx="32854">
                  <c:v>0.35699999999999998</c:v>
                </c:pt>
                <c:pt idx="32855">
                  <c:v>0.35699999999999998</c:v>
                </c:pt>
                <c:pt idx="32856">
                  <c:v>0.35699999999999998</c:v>
                </c:pt>
                <c:pt idx="32857">
                  <c:v>0.35699999999999998</c:v>
                </c:pt>
                <c:pt idx="32858">
                  <c:v>0.35699999999999998</c:v>
                </c:pt>
                <c:pt idx="32859">
                  <c:v>0.35699999999999998</c:v>
                </c:pt>
                <c:pt idx="32860">
                  <c:v>0.35699999999999998</c:v>
                </c:pt>
                <c:pt idx="32861">
                  <c:v>0.35699999999999998</c:v>
                </c:pt>
                <c:pt idx="32862">
                  <c:v>0.35699999999999998</c:v>
                </c:pt>
                <c:pt idx="32863">
                  <c:v>0.35699999999999998</c:v>
                </c:pt>
                <c:pt idx="32864">
                  <c:v>0.35699999999999998</c:v>
                </c:pt>
                <c:pt idx="32865">
                  <c:v>0.35699999999999998</c:v>
                </c:pt>
                <c:pt idx="32866">
                  <c:v>0.35599999999999998</c:v>
                </c:pt>
                <c:pt idx="32867">
                  <c:v>0.35599999999999998</c:v>
                </c:pt>
                <c:pt idx="32868">
                  <c:v>0.35599999999999998</c:v>
                </c:pt>
                <c:pt idx="32869">
                  <c:v>0.35599999999999998</c:v>
                </c:pt>
                <c:pt idx="32870">
                  <c:v>0.35599999999999998</c:v>
                </c:pt>
                <c:pt idx="32871">
                  <c:v>0.35599999999999998</c:v>
                </c:pt>
                <c:pt idx="32872">
                  <c:v>0.35599999999999998</c:v>
                </c:pt>
                <c:pt idx="32873">
                  <c:v>0.35599999999999998</c:v>
                </c:pt>
                <c:pt idx="32874">
                  <c:v>0.35599999999999998</c:v>
                </c:pt>
                <c:pt idx="32875">
                  <c:v>0.35599999999999998</c:v>
                </c:pt>
                <c:pt idx="32876">
                  <c:v>0.35599999999999998</c:v>
                </c:pt>
                <c:pt idx="32877">
                  <c:v>0.35599999999999998</c:v>
                </c:pt>
                <c:pt idx="32878">
                  <c:v>0.35599999999999998</c:v>
                </c:pt>
                <c:pt idx="32879">
                  <c:v>0.35599999999999998</c:v>
                </c:pt>
                <c:pt idx="32880">
                  <c:v>0.35599999999999998</c:v>
                </c:pt>
                <c:pt idx="32881">
                  <c:v>0.35599999999999998</c:v>
                </c:pt>
                <c:pt idx="32882">
                  <c:v>0.35599999999999998</c:v>
                </c:pt>
                <c:pt idx="32883">
                  <c:v>0.35599999999999998</c:v>
                </c:pt>
                <c:pt idx="32884">
                  <c:v>0.35599999999999998</c:v>
                </c:pt>
                <c:pt idx="32885">
                  <c:v>0.35599999999999998</c:v>
                </c:pt>
                <c:pt idx="32886">
                  <c:v>0.35499999999999998</c:v>
                </c:pt>
                <c:pt idx="32887">
                  <c:v>0.35499999999999998</c:v>
                </c:pt>
                <c:pt idx="32888">
                  <c:v>0.35499999999999998</c:v>
                </c:pt>
                <c:pt idx="32889">
                  <c:v>0.35499999999999998</c:v>
                </c:pt>
                <c:pt idx="32890">
                  <c:v>0.35499999999999998</c:v>
                </c:pt>
                <c:pt idx="32891">
                  <c:v>0.35499999999999998</c:v>
                </c:pt>
                <c:pt idx="32892">
                  <c:v>0.35499999999999998</c:v>
                </c:pt>
                <c:pt idx="32893">
                  <c:v>0.35499999999999998</c:v>
                </c:pt>
                <c:pt idx="32894">
                  <c:v>0.35499999999999998</c:v>
                </c:pt>
                <c:pt idx="32895">
                  <c:v>0.35499999999999998</c:v>
                </c:pt>
                <c:pt idx="32896">
                  <c:v>0.35499999999999998</c:v>
                </c:pt>
                <c:pt idx="32897">
                  <c:v>0.35499999999999998</c:v>
                </c:pt>
                <c:pt idx="32898">
                  <c:v>0.35499999999999998</c:v>
                </c:pt>
                <c:pt idx="32899">
                  <c:v>0.35499999999999998</c:v>
                </c:pt>
                <c:pt idx="32900">
                  <c:v>0.35499999999999998</c:v>
                </c:pt>
                <c:pt idx="32901">
                  <c:v>0.35499999999999998</c:v>
                </c:pt>
                <c:pt idx="32902">
                  <c:v>0.35499999999999998</c:v>
                </c:pt>
                <c:pt idx="32903">
                  <c:v>0.35499999999999998</c:v>
                </c:pt>
                <c:pt idx="32904">
                  <c:v>0.35499999999999998</c:v>
                </c:pt>
                <c:pt idx="32905">
                  <c:v>0.35499999999999998</c:v>
                </c:pt>
                <c:pt idx="32906">
                  <c:v>0.35499999999999998</c:v>
                </c:pt>
                <c:pt idx="32907">
                  <c:v>0.35399999999999998</c:v>
                </c:pt>
                <c:pt idx="32908">
                  <c:v>0.35399999999999998</c:v>
                </c:pt>
                <c:pt idx="32909">
                  <c:v>0.35399999999999998</c:v>
                </c:pt>
                <c:pt idx="32910">
                  <c:v>0.35399999999999998</c:v>
                </c:pt>
                <c:pt idx="32911">
                  <c:v>0.35399999999999998</c:v>
                </c:pt>
                <c:pt idx="32912">
                  <c:v>0.35399999999999998</c:v>
                </c:pt>
                <c:pt idx="32913">
                  <c:v>0.35399999999999998</c:v>
                </c:pt>
                <c:pt idx="32914">
                  <c:v>0.35399999999999998</c:v>
                </c:pt>
                <c:pt idx="32915">
                  <c:v>0.35399999999999998</c:v>
                </c:pt>
                <c:pt idx="32916">
                  <c:v>0.35399999999999998</c:v>
                </c:pt>
                <c:pt idx="32917">
                  <c:v>0.35399999999999998</c:v>
                </c:pt>
                <c:pt idx="32918">
                  <c:v>0.35399999999999998</c:v>
                </c:pt>
                <c:pt idx="32919">
                  <c:v>0.35399999999999998</c:v>
                </c:pt>
                <c:pt idx="32920">
                  <c:v>0.35399999999999998</c:v>
                </c:pt>
                <c:pt idx="32921">
                  <c:v>0.35399999999999998</c:v>
                </c:pt>
                <c:pt idx="32922">
                  <c:v>0.35399999999999998</c:v>
                </c:pt>
                <c:pt idx="32923">
                  <c:v>0.35399999999999998</c:v>
                </c:pt>
                <c:pt idx="32924">
                  <c:v>0.35399999999999998</c:v>
                </c:pt>
                <c:pt idx="32925">
                  <c:v>0.35399999999999998</c:v>
                </c:pt>
                <c:pt idx="32926">
                  <c:v>0.35399999999999998</c:v>
                </c:pt>
                <c:pt idx="32927">
                  <c:v>0.35299999999999998</c:v>
                </c:pt>
                <c:pt idx="32928">
                  <c:v>0.35299999999999998</c:v>
                </c:pt>
                <c:pt idx="32929">
                  <c:v>0.35299999999999998</c:v>
                </c:pt>
                <c:pt idx="32930">
                  <c:v>0.35299999999999998</c:v>
                </c:pt>
                <c:pt idx="32931">
                  <c:v>0.35299999999999998</c:v>
                </c:pt>
                <c:pt idx="32932">
                  <c:v>0.35299999999999998</c:v>
                </c:pt>
                <c:pt idx="32933">
                  <c:v>0.35299999999999998</c:v>
                </c:pt>
                <c:pt idx="32934">
                  <c:v>0.35299999999999998</c:v>
                </c:pt>
                <c:pt idx="32935">
                  <c:v>0.35299999999999998</c:v>
                </c:pt>
                <c:pt idx="32936">
                  <c:v>0.35299999999999998</c:v>
                </c:pt>
                <c:pt idx="32937">
                  <c:v>0.35299999999999998</c:v>
                </c:pt>
                <c:pt idx="32938">
                  <c:v>0.35299999999999998</c:v>
                </c:pt>
                <c:pt idx="32939">
                  <c:v>0.35299999999999998</c:v>
                </c:pt>
                <c:pt idx="32940">
                  <c:v>0.35299999999999998</c:v>
                </c:pt>
                <c:pt idx="32941">
                  <c:v>0.35299999999999998</c:v>
                </c:pt>
                <c:pt idx="32942">
                  <c:v>0.35299999999999998</c:v>
                </c:pt>
                <c:pt idx="32943">
                  <c:v>0.35299999999999998</c:v>
                </c:pt>
                <c:pt idx="32944">
                  <c:v>0.35299999999999998</c:v>
                </c:pt>
                <c:pt idx="32945">
                  <c:v>0.35299999999999998</c:v>
                </c:pt>
                <c:pt idx="32946">
                  <c:v>0.35299999999999998</c:v>
                </c:pt>
                <c:pt idx="32947">
                  <c:v>0.35199999999999998</c:v>
                </c:pt>
                <c:pt idx="32948">
                  <c:v>0.35199999999999998</c:v>
                </c:pt>
                <c:pt idx="32949">
                  <c:v>0.35199999999999998</c:v>
                </c:pt>
                <c:pt idx="32950">
                  <c:v>0.35199999999999998</c:v>
                </c:pt>
                <c:pt idx="32951">
                  <c:v>0.35199999999999998</c:v>
                </c:pt>
                <c:pt idx="32952">
                  <c:v>0.35199999999999998</c:v>
                </c:pt>
                <c:pt idx="32953">
                  <c:v>0.35199999999999998</c:v>
                </c:pt>
                <c:pt idx="32954">
                  <c:v>0.35199999999999998</c:v>
                </c:pt>
                <c:pt idx="32955">
                  <c:v>0.35199999999999998</c:v>
                </c:pt>
                <c:pt idx="32956">
                  <c:v>0.35199999999999998</c:v>
                </c:pt>
                <c:pt idx="32957">
                  <c:v>0.35199999999999998</c:v>
                </c:pt>
                <c:pt idx="32958">
                  <c:v>0.35199999999999998</c:v>
                </c:pt>
                <c:pt idx="32959">
                  <c:v>0.35199999999999998</c:v>
                </c:pt>
                <c:pt idx="32960">
                  <c:v>0.35199999999999998</c:v>
                </c:pt>
                <c:pt idx="32961">
                  <c:v>0.35199999999999998</c:v>
                </c:pt>
                <c:pt idx="32962">
                  <c:v>0.35199999999999998</c:v>
                </c:pt>
                <c:pt idx="32963">
                  <c:v>0.35199999999999998</c:v>
                </c:pt>
                <c:pt idx="32964">
                  <c:v>0.35199999999999998</c:v>
                </c:pt>
                <c:pt idx="32965">
                  <c:v>0.35199999999999998</c:v>
                </c:pt>
                <c:pt idx="32966">
                  <c:v>0.35199999999999998</c:v>
                </c:pt>
                <c:pt idx="32967">
                  <c:v>0.35099999999999998</c:v>
                </c:pt>
                <c:pt idx="32968">
                  <c:v>0.35099999999999998</c:v>
                </c:pt>
                <c:pt idx="32969">
                  <c:v>0.35099999999999998</c:v>
                </c:pt>
                <c:pt idx="32970">
                  <c:v>0.35099999999999998</c:v>
                </c:pt>
                <c:pt idx="32971">
                  <c:v>0.35099999999999998</c:v>
                </c:pt>
                <c:pt idx="32972">
                  <c:v>0.35099999999999998</c:v>
                </c:pt>
                <c:pt idx="32973">
                  <c:v>0.35099999999999998</c:v>
                </c:pt>
                <c:pt idx="32974">
                  <c:v>0.35099999999999998</c:v>
                </c:pt>
                <c:pt idx="32975">
                  <c:v>0.35099999999999998</c:v>
                </c:pt>
                <c:pt idx="32976">
                  <c:v>0.35099999999999998</c:v>
                </c:pt>
                <c:pt idx="32977">
                  <c:v>0.35099999999999998</c:v>
                </c:pt>
                <c:pt idx="32978">
                  <c:v>0.35099999999999998</c:v>
                </c:pt>
                <c:pt idx="32979">
                  <c:v>0.35099999999999998</c:v>
                </c:pt>
                <c:pt idx="32980">
                  <c:v>0.35099999999999998</c:v>
                </c:pt>
                <c:pt idx="32981">
                  <c:v>0.35099999999999998</c:v>
                </c:pt>
                <c:pt idx="32982">
                  <c:v>0.35099999999999998</c:v>
                </c:pt>
                <c:pt idx="32983">
                  <c:v>0.35099999999999998</c:v>
                </c:pt>
                <c:pt idx="32984">
                  <c:v>0.35099999999999998</c:v>
                </c:pt>
                <c:pt idx="32985">
                  <c:v>0.35099999999999998</c:v>
                </c:pt>
                <c:pt idx="32986">
                  <c:v>0.35099999999999998</c:v>
                </c:pt>
                <c:pt idx="32987">
                  <c:v>0.35</c:v>
                </c:pt>
                <c:pt idx="32988">
                  <c:v>0.35</c:v>
                </c:pt>
                <c:pt idx="32989">
                  <c:v>0.35</c:v>
                </c:pt>
                <c:pt idx="32990">
                  <c:v>0.35</c:v>
                </c:pt>
                <c:pt idx="32991">
                  <c:v>0.35</c:v>
                </c:pt>
                <c:pt idx="32992">
                  <c:v>0.35</c:v>
                </c:pt>
                <c:pt idx="32993">
                  <c:v>0.35</c:v>
                </c:pt>
                <c:pt idx="32994">
                  <c:v>0.35</c:v>
                </c:pt>
                <c:pt idx="32995">
                  <c:v>0.35</c:v>
                </c:pt>
                <c:pt idx="32996">
                  <c:v>0.35</c:v>
                </c:pt>
                <c:pt idx="32997">
                  <c:v>0.35</c:v>
                </c:pt>
                <c:pt idx="32998">
                  <c:v>0.35</c:v>
                </c:pt>
                <c:pt idx="32999">
                  <c:v>0.35</c:v>
                </c:pt>
                <c:pt idx="33000">
                  <c:v>0.35</c:v>
                </c:pt>
                <c:pt idx="33001">
                  <c:v>0.35</c:v>
                </c:pt>
                <c:pt idx="33002">
                  <c:v>0.35</c:v>
                </c:pt>
                <c:pt idx="33003">
                  <c:v>0.35</c:v>
                </c:pt>
                <c:pt idx="33004">
                  <c:v>0.35</c:v>
                </c:pt>
                <c:pt idx="33005">
                  <c:v>0.35</c:v>
                </c:pt>
                <c:pt idx="33006">
                  <c:v>0.35</c:v>
                </c:pt>
                <c:pt idx="33007">
                  <c:v>0.34899999999999998</c:v>
                </c:pt>
                <c:pt idx="33008">
                  <c:v>0.34899999999999998</c:v>
                </c:pt>
                <c:pt idx="33009">
                  <c:v>0.34899999999999998</c:v>
                </c:pt>
                <c:pt idx="33010">
                  <c:v>0.34899999999999998</c:v>
                </c:pt>
                <c:pt idx="33011">
                  <c:v>0.34899999999999998</c:v>
                </c:pt>
                <c:pt idx="33012">
                  <c:v>0.34899999999999998</c:v>
                </c:pt>
                <c:pt idx="33013">
                  <c:v>0.34899999999999998</c:v>
                </c:pt>
                <c:pt idx="33014">
                  <c:v>0.34899999999999998</c:v>
                </c:pt>
                <c:pt idx="33015">
                  <c:v>0.34899999999999998</c:v>
                </c:pt>
                <c:pt idx="33016">
                  <c:v>0.34899999999999998</c:v>
                </c:pt>
                <c:pt idx="33017">
                  <c:v>0.34899999999999998</c:v>
                </c:pt>
                <c:pt idx="33018">
                  <c:v>0.34899999999999998</c:v>
                </c:pt>
                <c:pt idx="33019">
                  <c:v>0.34899999999999998</c:v>
                </c:pt>
                <c:pt idx="33020">
                  <c:v>0.34899999999999998</c:v>
                </c:pt>
                <c:pt idx="33021">
                  <c:v>0.34899999999999998</c:v>
                </c:pt>
                <c:pt idx="33022">
                  <c:v>0.34899999999999998</c:v>
                </c:pt>
                <c:pt idx="33023">
                  <c:v>0.34899999999999998</c:v>
                </c:pt>
                <c:pt idx="33024">
                  <c:v>0.34899999999999998</c:v>
                </c:pt>
                <c:pt idx="33025">
                  <c:v>0.34899999999999998</c:v>
                </c:pt>
                <c:pt idx="33026">
                  <c:v>0.34899999999999998</c:v>
                </c:pt>
                <c:pt idx="33027">
                  <c:v>0.34799999999999998</c:v>
                </c:pt>
                <c:pt idx="33028">
                  <c:v>0.34799999999999998</c:v>
                </c:pt>
                <c:pt idx="33029">
                  <c:v>0.34799999999999998</c:v>
                </c:pt>
                <c:pt idx="33030">
                  <c:v>0.34799999999999998</c:v>
                </c:pt>
                <c:pt idx="33031">
                  <c:v>0.34799999999999998</c:v>
                </c:pt>
                <c:pt idx="33032">
                  <c:v>0.34799999999999998</c:v>
                </c:pt>
                <c:pt idx="33033">
                  <c:v>0.34799999999999998</c:v>
                </c:pt>
                <c:pt idx="33034">
                  <c:v>0.34799999999999998</c:v>
                </c:pt>
                <c:pt idx="33035">
                  <c:v>0.34799999999999998</c:v>
                </c:pt>
                <c:pt idx="33036">
                  <c:v>0.34799999999999998</c:v>
                </c:pt>
                <c:pt idx="33037">
                  <c:v>0.34799999999999998</c:v>
                </c:pt>
                <c:pt idx="33038">
                  <c:v>0.34799999999999998</c:v>
                </c:pt>
                <c:pt idx="33039">
                  <c:v>0.34799999999999998</c:v>
                </c:pt>
                <c:pt idx="33040">
                  <c:v>0.34799999999999998</c:v>
                </c:pt>
                <c:pt idx="33041">
                  <c:v>0.34799999999999998</c:v>
                </c:pt>
                <c:pt idx="33042">
                  <c:v>0.34799999999999998</c:v>
                </c:pt>
                <c:pt idx="33043">
                  <c:v>0.34799999999999998</c:v>
                </c:pt>
                <c:pt idx="33044">
                  <c:v>0.34799999999999998</c:v>
                </c:pt>
                <c:pt idx="33045">
                  <c:v>0.34799999999999998</c:v>
                </c:pt>
                <c:pt idx="33046">
                  <c:v>0.34799999999999998</c:v>
                </c:pt>
                <c:pt idx="33047">
                  <c:v>0.34699999999999998</c:v>
                </c:pt>
                <c:pt idx="33048">
                  <c:v>0.34699999999999998</c:v>
                </c:pt>
                <c:pt idx="33049">
                  <c:v>0.34699999999999998</c:v>
                </c:pt>
                <c:pt idx="33050">
                  <c:v>0.34699999999999998</c:v>
                </c:pt>
                <c:pt idx="33051">
                  <c:v>0.34699999999999998</c:v>
                </c:pt>
                <c:pt idx="33052">
                  <c:v>0.34699999999999998</c:v>
                </c:pt>
                <c:pt idx="33053">
                  <c:v>0.34699999999999998</c:v>
                </c:pt>
                <c:pt idx="33054">
                  <c:v>0.34699999999999998</c:v>
                </c:pt>
                <c:pt idx="33055">
                  <c:v>0.34699999999999998</c:v>
                </c:pt>
                <c:pt idx="33056">
                  <c:v>0.34699999999999998</c:v>
                </c:pt>
                <c:pt idx="33057">
                  <c:v>0.34699999999999998</c:v>
                </c:pt>
                <c:pt idx="33058">
                  <c:v>0.34699999999999998</c:v>
                </c:pt>
                <c:pt idx="33059">
                  <c:v>0.34699999999999998</c:v>
                </c:pt>
                <c:pt idx="33060">
                  <c:v>0.34699999999999998</c:v>
                </c:pt>
                <c:pt idx="33061">
                  <c:v>0.34699999999999998</c:v>
                </c:pt>
                <c:pt idx="33062">
                  <c:v>0.34699999999999998</c:v>
                </c:pt>
                <c:pt idx="33063">
                  <c:v>0.34699999999999998</c:v>
                </c:pt>
                <c:pt idx="33064">
                  <c:v>0.34699999999999998</c:v>
                </c:pt>
                <c:pt idx="33065">
                  <c:v>0.34699999999999998</c:v>
                </c:pt>
                <c:pt idx="33066">
                  <c:v>0.34699999999999998</c:v>
                </c:pt>
                <c:pt idx="33067">
                  <c:v>0.34599999999999997</c:v>
                </c:pt>
                <c:pt idx="33068">
                  <c:v>0.34599999999999997</c:v>
                </c:pt>
                <c:pt idx="33069">
                  <c:v>0.34599999999999997</c:v>
                </c:pt>
                <c:pt idx="33070">
                  <c:v>0.34599999999999997</c:v>
                </c:pt>
                <c:pt idx="33071">
                  <c:v>0.34599999999999997</c:v>
                </c:pt>
                <c:pt idx="33072">
                  <c:v>0.34599999999999997</c:v>
                </c:pt>
                <c:pt idx="33073">
                  <c:v>0.34599999999999997</c:v>
                </c:pt>
                <c:pt idx="33074">
                  <c:v>0.34599999999999997</c:v>
                </c:pt>
                <c:pt idx="33075">
                  <c:v>0.34599999999999997</c:v>
                </c:pt>
                <c:pt idx="33076">
                  <c:v>0.34599999999999997</c:v>
                </c:pt>
                <c:pt idx="33077">
                  <c:v>0.34599999999999997</c:v>
                </c:pt>
                <c:pt idx="33078">
                  <c:v>0.34599999999999997</c:v>
                </c:pt>
                <c:pt idx="33079">
                  <c:v>0.34599999999999997</c:v>
                </c:pt>
                <c:pt idx="33080">
                  <c:v>0.34599999999999997</c:v>
                </c:pt>
                <c:pt idx="33081">
                  <c:v>0.34599999999999997</c:v>
                </c:pt>
                <c:pt idx="33082">
                  <c:v>0.34599999999999997</c:v>
                </c:pt>
                <c:pt idx="33083">
                  <c:v>0.34599999999999997</c:v>
                </c:pt>
                <c:pt idx="33084">
                  <c:v>0.34599999999999997</c:v>
                </c:pt>
                <c:pt idx="33085">
                  <c:v>0.34599999999999997</c:v>
                </c:pt>
                <c:pt idx="33086">
                  <c:v>0.34599999999999997</c:v>
                </c:pt>
                <c:pt idx="33087">
                  <c:v>0.34499999999999997</c:v>
                </c:pt>
                <c:pt idx="33088">
                  <c:v>0.34499999999999997</c:v>
                </c:pt>
                <c:pt idx="33089">
                  <c:v>0.34499999999999997</c:v>
                </c:pt>
                <c:pt idx="33090">
                  <c:v>0.34499999999999997</c:v>
                </c:pt>
                <c:pt idx="33091">
                  <c:v>0.34499999999999997</c:v>
                </c:pt>
                <c:pt idx="33092">
                  <c:v>0.34499999999999997</c:v>
                </c:pt>
                <c:pt idx="33093">
                  <c:v>0.34499999999999997</c:v>
                </c:pt>
                <c:pt idx="33094">
                  <c:v>0.34499999999999997</c:v>
                </c:pt>
                <c:pt idx="33095">
                  <c:v>0.34499999999999997</c:v>
                </c:pt>
                <c:pt idx="33096">
                  <c:v>0.34499999999999997</c:v>
                </c:pt>
                <c:pt idx="33097">
                  <c:v>0.34499999999999997</c:v>
                </c:pt>
                <c:pt idx="33098">
                  <c:v>0.34499999999999997</c:v>
                </c:pt>
                <c:pt idx="33099">
                  <c:v>0.34499999999999997</c:v>
                </c:pt>
                <c:pt idx="33100">
                  <c:v>0.34499999999999997</c:v>
                </c:pt>
                <c:pt idx="33101">
                  <c:v>0.34499999999999997</c:v>
                </c:pt>
                <c:pt idx="33102">
                  <c:v>0.34499999999999997</c:v>
                </c:pt>
                <c:pt idx="33103">
                  <c:v>0.34499999999999997</c:v>
                </c:pt>
                <c:pt idx="33104">
                  <c:v>0.34499999999999997</c:v>
                </c:pt>
                <c:pt idx="33105">
                  <c:v>0.34499999999999997</c:v>
                </c:pt>
                <c:pt idx="33106">
                  <c:v>0.34499999999999997</c:v>
                </c:pt>
                <c:pt idx="33107">
                  <c:v>0.34399999999999997</c:v>
                </c:pt>
                <c:pt idx="33108">
                  <c:v>0.34399999999999997</c:v>
                </c:pt>
                <c:pt idx="33109">
                  <c:v>0.34399999999999997</c:v>
                </c:pt>
                <c:pt idx="33110">
                  <c:v>0.34399999999999997</c:v>
                </c:pt>
                <c:pt idx="33111">
                  <c:v>0.34399999999999997</c:v>
                </c:pt>
                <c:pt idx="33112">
                  <c:v>0.34399999999999997</c:v>
                </c:pt>
                <c:pt idx="33113">
                  <c:v>0.34399999999999997</c:v>
                </c:pt>
                <c:pt idx="33114">
                  <c:v>0.34399999999999997</c:v>
                </c:pt>
                <c:pt idx="33115">
                  <c:v>0.34399999999999997</c:v>
                </c:pt>
                <c:pt idx="33116">
                  <c:v>0.34399999999999997</c:v>
                </c:pt>
                <c:pt idx="33117">
                  <c:v>0.34399999999999997</c:v>
                </c:pt>
                <c:pt idx="33118">
                  <c:v>0.34399999999999997</c:v>
                </c:pt>
                <c:pt idx="33119">
                  <c:v>0.34399999999999997</c:v>
                </c:pt>
                <c:pt idx="33120">
                  <c:v>0.34399999999999997</c:v>
                </c:pt>
                <c:pt idx="33121">
                  <c:v>0.34399999999999997</c:v>
                </c:pt>
                <c:pt idx="33122">
                  <c:v>0.34399999999999997</c:v>
                </c:pt>
                <c:pt idx="33123">
                  <c:v>0.34399999999999997</c:v>
                </c:pt>
                <c:pt idx="33124">
                  <c:v>0.34399999999999997</c:v>
                </c:pt>
                <c:pt idx="33125">
                  <c:v>0.34399999999999997</c:v>
                </c:pt>
                <c:pt idx="33126">
                  <c:v>0.34399999999999997</c:v>
                </c:pt>
                <c:pt idx="33127">
                  <c:v>0.34300000000000003</c:v>
                </c:pt>
                <c:pt idx="33128">
                  <c:v>0.34300000000000003</c:v>
                </c:pt>
                <c:pt idx="33129">
                  <c:v>0.34300000000000003</c:v>
                </c:pt>
                <c:pt idx="33130">
                  <c:v>0.34300000000000003</c:v>
                </c:pt>
                <c:pt idx="33131">
                  <c:v>0.34300000000000003</c:v>
                </c:pt>
                <c:pt idx="33132">
                  <c:v>0.34300000000000003</c:v>
                </c:pt>
                <c:pt idx="33133">
                  <c:v>0.34300000000000003</c:v>
                </c:pt>
                <c:pt idx="33134">
                  <c:v>0.34300000000000003</c:v>
                </c:pt>
                <c:pt idx="33135">
                  <c:v>0.34300000000000003</c:v>
                </c:pt>
                <c:pt idx="33136">
                  <c:v>0.34300000000000003</c:v>
                </c:pt>
                <c:pt idx="33137">
                  <c:v>0.34300000000000003</c:v>
                </c:pt>
                <c:pt idx="33138">
                  <c:v>0.34300000000000003</c:v>
                </c:pt>
                <c:pt idx="33139">
                  <c:v>0.34300000000000003</c:v>
                </c:pt>
                <c:pt idx="33140">
                  <c:v>0.34300000000000003</c:v>
                </c:pt>
                <c:pt idx="33141">
                  <c:v>0.34300000000000003</c:v>
                </c:pt>
                <c:pt idx="33142">
                  <c:v>0.34300000000000003</c:v>
                </c:pt>
                <c:pt idx="33143">
                  <c:v>0.34300000000000003</c:v>
                </c:pt>
                <c:pt idx="33144">
                  <c:v>0.34300000000000003</c:v>
                </c:pt>
                <c:pt idx="33145">
                  <c:v>0.34300000000000003</c:v>
                </c:pt>
                <c:pt idx="33146">
                  <c:v>0.34300000000000003</c:v>
                </c:pt>
                <c:pt idx="33147">
                  <c:v>0.34200000000000003</c:v>
                </c:pt>
                <c:pt idx="33148">
                  <c:v>0.34200000000000003</c:v>
                </c:pt>
                <c:pt idx="33149">
                  <c:v>0.34200000000000003</c:v>
                </c:pt>
                <c:pt idx="33150">
                  <c:v>0.34200000000000003</c:v>
                </c:pt>
                <c:pt idx="33151">
                  <c:v>0.34200000000000003</c:v>
                </c:pt>
                <c:pt idx="33152">
                  <c:v>0.34200000000000003</c:v>
                </c:pt>
                <c:pt idx="33153">
                  <c:v>0.34200000000000003</c:v>
                </c:pt>
                <c:pt idx="33154">
                  <c:v>0.34200000000000003</c:v>
                </c:pt>
                <c:pt idx="33155">
                  <c:v>0.34200000000000003</c:v>
                </c:pt>
                <c:pt idx="33156">
                  <c:v>0.34200000000000003</c:v>
                </c:pt>
                <c:pt idx="33157">
                  <c:v>0.34200000000000003</c:v>
                </c:pt>
                <c:pt idx="33158">
                  <c:v>0.34200000000000003</c:v>
                </c:pt>
                <c:pt idx="33159">
                  <c:v>0.34200000000000003</c:v>
                </c:pt>
                <c:pt idx="33160">
                  <c:v>0.34200000000000003</c:v>
                </c:pt>
                <c:pt idx="33161">
                  <c:v>0.34200000000000003</c:v>
                </c:pt>
                <c:pt idx="33162">
                  <c:v>0.34200000000000003</c:v>
                </c:pt>
                <c:pt idx="33163">
                  <c:v>0.34200000000000003</c:v>
                </c:pt>
                <c:pt idx="33164">
                  <c:v>0.34200000000000003</c:v>
                </c:pt>
                <c:pt idx="33165">
                  <c:v>0.34200000000000003</c:v>
                </c:pt>
                <c:pt idx="33166">
                  <c:v>0.34200000000000003</c:v>
                </c:pt>
                <c:pt idx="33167">
                  <c:v>0.34100000000000003</c:v>
                </c:pt>
                <c:pt idx="33168">
                  <c:v>0.34100000000000003</c:v>
                </c:pt>
                <c:pt idx="33169">
                  <c:v>0.34100000000000003</c:v>
                </c:pt>
                <c:pt idx="33170">
                  <c:v>0.34100000000000003</c:v>
                </c:pt>
                <c:pt idx="33171">
                  <c:v>0.34100000000000003</c:v>
                </c:pt>
                <c:pt idx="33172">
                  <c:v>0.34100000000000003</c:v>
                </c:pt>
                <c:pt idx="33173">
                  <c:v>0.34100000000000003</c:v>
                </c:pt>
                <c:pt idx="33174">
                  <c:v>0.34100000000000003</c:v>
                </c:pt>
                <c:pt idx="33175">
                  <c:v>0.34100000000000003</c:v>
                </c:pt>
                <c:pt idx="33176">
                  <c:v>0.34100000000000003</c:v>
                </c:pt>
                <c:pt idx="33177">
                  <c:v>0.34100000000000003</c:v>
                </c:pt>
                <c:pt idx="33178">
                  <c:v>0.34100000000000003</c:v>
                </c:pt>
                <c:pt idx="33179">
                  <c:v>0.34100000000000003</c:v>
                </c:pt>
                <c:pt idx="33180">
                  <c:v>0.34100000000000003</c:v>
                </c:pt>
                <c:pt idx="33181">
                  <c:v>0.34100000000000003</c:v>
                </c:pt>
                <c:pt idx="33182">
                  <c:v>0.34100000000000003</c:v>
                </c:pt>
                <c:pt idx="33183">
                  <c:v>0.34100000000000003</c:v>
                </c:pt>
                <c:pt idx="33184">
                  <c:v>0.34100000000000003</c:v>
                </c:pt>
                <c:pt idx="33185">
                  <c:v>0.34100000000000003</c:v>
                </c:pt>
                <c:pt idx="33186">
                  <c:v>0.34100000000000003</c:v>
                </c:pt>
                <c:pt idx="33187">
                  <c:v>0.34</c:v>
                </c:pt>
                <c:pt idx="33188">
                  <c:v>0.34</c:v>
                </c:pt>
                <c:pt idx="33189">
                  <c:v>0.34</c:v>
                </c:pt>
                <c:pt idx="33190">
                  <c:v>0.34</c:v>
                </c:pt>
                <c:pt idx="33191">
                  <c:v>0.34</c:v>
                </c:pt>
                <c:pt idx="33192">
                  <c:v>0.34</c:v>
                </c:pt>
                <c:pt idx="33193">
                  <c:v>0.34</c:v>
                </c:pt>
                <c:pt idx="33194">
                  <c:v>0.34</c:v>
                </c:pt>
                <c:pt idx="33195">
                  <c:v>0.34</c:v>
                </c:pt>
                <c:pt idx="33196">
                  <c:v>0.34</c:v>
                </c:pt>
                <c:pt idx="33197">
                  <c:v>0.34</c:v>
                </c:pt>
                <c:pt idx="33198">
                  <c:v>0.34</c:v>
                </c:pt>
                <c:pt idx="33199">
                  <c:v>0.34</c:v>
                </c:pt>
                <c:pt idx="33200">
                  <c:v>0.34</c:v>
                </c:pt>
                <c:pt idx="33201">
                  <c:v>0.34</c:v>
                </c:pt>
                <c:pt idx="33202">
                  <c:v>0.34</c:v>
                </c:pt>
                <c:pt idx="33203">
                  <c:v>0.34</c:v>
                </c:pt>
                <c:pt idx="33204">
                  <c:v>0.34</c:v>
                </c:pt>
                <c:pt idx="33205">
                  <c:v>0.34</c:v>
                </c:pt>
                <c:pt idx="33206">
                  <c:v>0.34</c:v>
                </c:pt>
                <c:pt idx="33207">
                  <c:v>0.33900000000000002</c:v>
                </c:pt>
                <c:pt idx="33208">
                  <c:v>0.33900000000000002</c:v>
                </c:pt>
                <c:pt idx="33209">
                  <c:v>0.33900000000000002</c:v>
                </c:pt>
                <c:pt idx="33210">
                  <c:v>0.33900000000000002</c:v>
                </c:pt>
                <c:pt idx="33211">
                  <c:v>0.33900000000000002</c:v>
                </c:pt>
                <c:pt idx="33212">
                  <c:v>0.33900000000000002</c:v>
                </c:pt>
                <c:pt idx="33213">
                  <c:v>0.33900000000000002</c:v>
                </c:pt>
                <c:pt idx="33214">
                  <c:v>0.33900000000000002</c:v>
                </c:pt>
                <c:pt idx="33215">
                  <c:v>0.33900000000000002</c:v>
                </c:pt>
                <c:pt idx="33216">
                  <c:v>0.33900000000000002</c:v>
                </c:pt>
                <c:pt idx="33217">
                  <c:v>0.33900000000000002</c:v>
                </c:pt>
                <c:pt idx="33218">
                  <c:v>0.33900000000000002</c:v>
                </c:pt>
                <c:pt idx="33219">
                  <c:v>0.33900000000000002</c:v>
                </c:pt>
                <c:pt idx="33220">
                  <c:v>0.33900000000000002</c:v>
                </c:pt>
                <c:pt idx="33221">
                  <c:v>0.33900000000000002</c:v>
                </c:pt>
                <c:pt idx="33222">
                  <c:v>0.33900000000000002</c:v>
                </c:pt>
                <c:pt idx="33223">
                  <c:v>0.33900000000000002</c:v>
                </c:pt>
                <c:pt idx="33224">
                  <c:v>0.33900000000000002</c:v>
                </c:pt>
                <c:pt idx="33225">
                  <c:v>0.33900000000000002</c:v>
                </c:pt>
                <c:pt idx="33226">
                  <c:v>0.33900000000000002</c:v>
                </c:pt>
                <c:pt idx="33227">
                  <c:v>0.33800000000000002</c:v>
                </c:pt>
                <c:pt idx="33228">
                  <c:v>0.33800000000000002</c:v>
                </c:pt>
                <c:pt idx="33229">
                  <c:v>0.33800000000000002</c:v>
                </c:pt>
                <c:pt idx="33230">
                  <c:v>0.33800000000000002</c:v>
                </c:pt>
                <c:pt idx="33231">
                  <c:v>0.33800000000000002</c:v>
                </c:pt>
                <c:pt idx="33232">
                  <c:v>0.33800000000000002</c:v>
                </c:pt>
                <c:pt idx="33233">
                  <c:v>0.33800000000000002</c:v>
                </c:pt>
                <c:pt idx="33234">
                  <c:v>0.33800000000000002</c:v>
                </c:pt>
                <c:pt idx="33235">
                  <c:v>0.33800000000000002</c:v>
                </c:pt>
                <c:pt idx="33236">
                  <c:v>0.33800000000000002</c:v>
                </c:pt>
                <c:pt idx="33237">
                  <c:v>0.33800000000000002</c:v>
                </c:pt>
                <c:pt idx="33238">
                  <c:v>0.33800000000000002</c:v>
                </c:pt>
                <c:pt idx="33239">
                  <c:v>0.33800000000000002</c:v>
                </c:pt>
                <c:pt idx="33240">
                  <c:v>0.33800000000000002</c:v>
                </c:pt>
                <c:pt idx="33241">
                  <c:v>0.33800000000000002</c:v>
                </c:pt>
                <c:pt idx="33242">
                  <c:v>0.33800000000000002</c:v>
                </c:pt>
                <c:pt idx="33243">
                  <c:v>0.33800000000000002</c:v>
                </c:pt>
                <c:pt idx="33244">
                  <c:v>0.33800000000000002</c:v>
                </c:pt>
                <c:pt idx="33245">
                  <c:v>0.33800000000000002</c:v>
                </c:pt>
                <c:pt idx="33246">
                  <c:v>0.33800000000000002</c:v>
                </c:pt>
                <c:pt idx="33247">
                  <c:v>0.33700000000000002</c:v>
                </c:pt>
                <c:pt idx="33248">
                  <c:v>0.33700000000000002</c:v>
                </c:pt>
                <c:pt idx="33249">
                  <c:v>0.33700000000000002</c:v>
                </c:pt>
                <c:pt idx="33250">
                  <c:v>0.33700000000000002</c:v>
                </c:pt>
                <c:pt idx="33251">
                  <c:v>0.33700000000000002</c:v>
                </c:pt>
                <c:pt idx="33252">
                  <c:v>0.33700000000000002</c:v>
                </c:pt>
                <c:pt idx="33253">
                  <c:v>0.33700000000000002</c:v>
                </c:pt>
                <c:pt idx="33254">
                  <c:v>0.33700000000000002</c:v>
                </c:pt>
                <c:pt idx="33255">
                  <c:v>0.33700000000000002</c:v>
                </c:pt>
                <c:pt idx="33256">
                  <c:v>0.33700000000000002</c:v>
                </c:pt>
                <c:pt idx="33257">
                  <c:v>0.33700000000000002</c:v>
                </c:pt>
                <c:pt idx="33258">
                  <c:v>0.33700000000000002</c:v>
                </c:pt>
                <c:pt idx="33259">
                  <c:v>0.33700000000000002</c:v>
                </c:pt>
                <c:pt idx="33260">
                  <c:v>0.33700000000000002</c:v>
                </c:pt>
                <c:pt idx="33261">
                  <c:v>0.33700000000000002</c:v>
                </c:pt>
                <c:pt idx="33262">
                  <c:v>0.33700000000000002</c:v>
                </c:pt>
                <c:pt idx="33263">
                  <c:v>0.33700000000000002</c:v>
                </c:pt>
                <c:pt idx="33264">
                  <c:v>0.33700000000000002</c:v>
                </c:pt>
                <c:pt idx="33265">
                  <c:v>0.33700000000000002</c:v>
                </c:pt>
                <c:pt idx="33266">
                  <c:v>0.33700000000000002</c:v>
                </c:pt>
                <c:pt idx="33267">
                  <c:v>0.33600000000000002</c:v>
                </c:pt>
                <c:pt idx="33268">
                  <c:v>0.33600000000000002</c:v>
                </c:pt>
                <c:pt idx="33269">
                  <c:v>0.33600000000000002</c:v>
                </c:pt>
                <c:pt idx="33270">
                  <c:v>0.33600000000000002</c:v>
                </c:pt>
                <c:pt idx="33271">
                  <c:v>0.33600000000000002</c:v>
                </c:pt>
                <c:pt idx="33272">
                  <c:v>0.33600000000000002</c:v>
                </c:pt>
                <c:pt idx="33273">
                  <c:v>0.33600000000000002</c:v>
                </c:pt>
                <c:pt idx="33274">
                  <c:v>0.33600000000000002</c:v>
                </c:pt>
                <c:pt idx="33275">
                  <c:v>0.33600000000000002</c:v>
                </c:pt>
                <c:pt idx="33276">
                  <c:v>0.33600000000000002</c:v>
                </c:pt>
                <c:pt idx="33277">
                  <c:v>0.33600000000000002</c:v>
                </c:pt>
                <c:pt idx="33278">
                  <c:v>0.33600000000000002</c:v>
                </c:pt>
                <c:pt idx="33279">
                  <c:v>0.33600000000000002</c:v>
                </c:pt>
                <c:pt idx="33280">
                  <c:v>0.33600000000000002</c:v>
                </c:pt>
                <c:pt idx="33281">
                  <c:v>0.33600000000000002</c:v>
                </c:pt>
                <c:pt idx="33282">
                  <c:v>0.33600000000000002</c:v>
                </c:pt>
                <c:pt idx="33283">
                  <c:v>0.33600000000000002</c:v>
                </c:pt>
                <c:pt idx="33284">
                  <c:v>0.33600000000000002</c:v>
                </c:pt>
                <c:pt idx="33285">
                  <c:v>0.33600000000000002</c:v>
                </c:pt>
                <c:pt idx="33286">
                  <c:v>0.33600000000000002</c:v>
                </c:pt>
                <c:pt idx="33287">
                  <c:v>0.33500000000000002</c:v>
                </c:pt>
                <c:pt idx="33288">
                  <c:v>0.33500000000000002</c:v>
                </c:pt>
                <c:pt idx="33289">
                  <c:v>0.33500000000000002</c:v>
                </c:pt>
                <c:pt idx="33290">
                  <c:v>0.33500000000000002</c:v>
                </c:pt>
                <c:pt idx="33291">
                  <c:v>0.33500000000000002</c:v>
                </c:pt>
                <c:pt idx="33292">
                  <c:v>0.33500000000000002</c:v>
                </c:pt>
                <c:pt idx="33293">
                  <c:v>0.33500000000000002</c:v>
                </c:pt>
                <c:pt idx="33294">
                  <c:v>0.33500000000000002</c:v>
                </c:pt>
                <c:pt idx="33295">
                  <c:v>0.33500000000000002</c:v>
                </c:pt>
                <c:pt idx="33296">
                  <c:v>0.33500000000000002</c:v>
                </c:pt>
                <c:pt idx="33297">
                  <c:v>0.33500000000000002</c:v>
                </c:pt>
                <c:pt idx="33298">
                  <c:v>0.33500000000000002</c:v>
                </c:pt>
                <c:pt idx="33299">
                  <c:v>0.33500000000000002</c:v>
                </c:pt>
                <c:pt idx="33300">
                  <c:v>0.33500000000000002</c:v>
                </c:pt>
                <c:pt idx="33301">
                  <c:v>0.33500000000000002</c:v>
                </c:pt>
                <c:pt idx="33302">
                  <c:v>0.33500000000000002</c:v>
                </c:pt>
                <c:pt idx="33303">
                  <c:v>0.33500000000000002</c:v>
                </c:pt>
                <c:pt idx="33304">
                  <c:v>0.33500000000000002</c:v>
                </c:pt>
                <c:pt idx="33305">
                  <c:v>0.33500000000000002</c:v>
                </c:pt>
                <c:pt idx="33306">
                  <c:v>0.33500000000000002</c:v>
                </c:pt>
                <c:pt idx="33307">
                  <c:v>0.33400000000000002</c:v>
                </c:pt>
                <c:pt idx="33308">
                  <c:v>0.33400000000000002</c:v>
                </c:pt>
                <c:pt idx="33309">
                  <c:v>0.33400000000000002</c:v>
                </c:pt>
                <c:pt idx="33310">
                  <c:v>0.33400000000000002</c:v>
                </c:pt>
                <c:pt idx="33311">
                  <c:v>0.33400000000000002</c:v>
                </c:pt>
                <c:pt idx="33312">
                  <c:v>0.33400000000000002</c:v>
                </c:pt>
                <c:pt idx="33313">
                  <c:v>0.33400000000000002</c:v>
                </c:pt>
                <c:pt idx="33314">
                  <c:v>0.33400000000000002</c:v>
                </c:pt>
                <c:pt idx="33315">
                  <c:v>0.33400000000000002</c:v>
                </c:pt>
                <c:pt idx="33316">
                  <c:v>0.33400000000000002</c:v>
                </c:pt>
                <c:pt idx="33317">
                  <c:v>0.33400000000000002</c:v>
                </c:pt>
                <c:pt idx="33318">
                  <c:v>0.33400000000000002</c:v>
                </c:pt>
                <c:pt idx="33319">
                  <c:v>0.33400000000000002</c:v>
                </c:pt>
                <c:pt idx="33320">
                  <c:v>0.33400000000000002</c:v>
                </c:pt>
                <c:pt idx="33321">
                  <c:v>0.33400000000000002</c:v>
                </c:pt>
                <c:pt idx="33322">
                  <c:v>0.33400000000000002</c:v>
                </c:pt>
                <c:pt idx="33323">
                  <c:v>0.33400000000000002</c:v>
                </c:pt>
                <c:pt idx="33324">
                  <c:v>0.33400000000000002</c:v>
                </c:pt>
                <c:pt idx="33325">
                  <c:v>0.33400000000000002</c:v>
                </c:pt>
                <c:pt idx="33326">
                  <c:v>0.33400000000000002</c:v>
                </c:pt>
                <c:pt idx="33327">
                  <c:v>0.33300000000000002</c:v>
                </c:pt>
                <c:pt idx="33328">
                  <c:v>0.33300000000000002</c:v>
                </c:pt>
                <c:pt idx="33329">
                  <c:v>0.33300000000000002</c:v>
                </c:pt>
                <c:pt idx="33330">
                  <c:v>0.33300000000000002</c:v>
                </c:pt>
                <c:pt idx="33331">
                  <c:v>0.33300000000000002</c:v>
                </c:pt>
                <c:pt idx="33332">
                  <c:v>0.33300000000000002</c:v>
                </c:pt>
                <c:pt idx="33333">
                  <c:v>0.33300000000000002</c:v>
                </c:pt>
                <c:pt idx="33334">
                  <c:v>0.33300000000000002</c:v>
                </c:pt>
                <c:pt idx="33335">
                  <c:v>0.33300000000000002</c:v>
                </c:pt>
                <c:pt idx="33336">
                  <c:v>0.33300000000000002</c:v>
                </c:pt>
                <c:pt idx="33337">
                  <c:v>0.33300000000000002</c:v>
                </c:pt>
                <c:pt idx="33338">
                  <c:v>0.33300000000000002</c:v>
                </c:pt>
                <c:pt idx="33339">
                  <c:v>0.33300000000000002</c:v>
                </c:pt>
                <c:pt idx="33340">
                  <c:v>0.33300000000000002</c:v>
                </c:pt>
                <c:pt idx="33341">
                  <c:v>0.33300000000000002</c:v>
                </c:pt>
                <c:pt idx="33342">
                  <c:v>0.33300000000000002</c:v>
                </c:pt>
                <c:pt idx="33343">
                  <c:v>0.33300000000000002</c:v>
                </c:pt>
                <c:pt idx="33344">
                  <c:v>0.33300000000000002</c:v>
                </c:pt>
                <c:pt idx="33345">
                  <c:v>0.33300000000000002</c:v>
                </c:pt>
                <c:pt idx="33346">
                  <c:v>0.33300000000000002</c:v>
                </c:pt>
                <c:pt idx="33347">
                  <c:v>0.33200000000000002</c:v>
                </c:pt>
                <c:pt idx="33348">
                  <c:v>0.33200000000000002</c:v>
                </c:pt>
                <c:pt idx="33349">
                  <c:v>0.33200000000000002</c:v>
                </c:pt>
                <c:pt idx="33350">
                  <c:v>0.33200000000000002</c:v>
                </c:pt>
                <c:pt idx="33351">
                  <c:v>0.33200000000000002</c:v>
                </c:pt>
                <c:pt idx="33352">
                  <c:v>0.33200000000000002</c:v>
                </c:pt>
                <c:pt idx="33353">
                  <c:v>0.33200000000000002</c:v>
                </c:pt>
                <c:pt idx="33354">
                  <c:v>0.33200000000000002</c:v>
                </c:pt>
                <c:pt idx="33355">
                  <c:v>0.33200000000000002</c:v>
                </c:pt>
                <c:pt idx="33356">
                  <c:v>0.33200000000000002</c:v>
                </c:pt>
                <c:pt idx="33357">
                  <c:v>0.33200000000000002</c:v>
                </c:pt>
                <c:pt idx="33358">
                  <c:v>0.33200000000000002</c:v>
                </c:pt>
                <c:pt idx="33359">
                  <c:v>0.33200000000000002</c:v>
                </c:pt>
                <c:pt idx="33360">
                  <c:v>0.33200000000000002</c:v>
                </c:pt>
                <c:pt idx="33361">
                  <c:v>0.33200000000000002</c:v>
                </c:pt>
                <c:pt idx="33362">
                  <c:v>0.33200000000000002</c:v>
                </c:pt>
                <c:pt idx="33363">
                  <c:v>0.33200000000000002</c:v>
                </c:pt>
                <c:pt idx="33364">
                  <c:v>0.33200000000000002</c:v>
                </c:pt>
                <c:pt idx="33365">
                  <c:v>0.33200000000000002</c:v>
                </c:pt>
                <c:pt idx="33366">
                  <c:v>0.33200000000000002</c:v>
                </c:pt>
                <c:pt idx="33367">
                  <c:v>0.33100000000000002</c:v>
                </c:pt>
                <c:pt idx="33368">
                  <c:v>0.33100000000000002</c:v>
                </c:pt>
                <c:pt idx="33369">
                  <c:v>0.33100000000000002</c:v>
                </c:pt>
                <c:pt idx="33370">
                  <c:v>0.33100000000000002</c:v>
                </c:pt>
                <c:pt idx="33371">
                  <c:v>0.33100000000000002</c:v>
                </c:pt>
                <c:pt idx="33372">
                  <c:v>0.33100000000000002</c:v>
                </c:pt>
                <c:pt idx="33373">
                  <c:v>0.33100000000000002</c:v>
                </c:pt>
                <c:pt idx="33374">
                  <c:v>0.33100000000000002</c:v>
                </c:pt>
                <c:pt idx="33375">
                  <c:v>0.33100000000000002</c:v>
                </c:pt>
                <c:pt idx="33376">
                  <c:v>0.33100000000000002</c:v>
                </c:pt>
                <c:pt idx="33377">
                  <c:v>0.33100000000000002</c:v>
                </c:pt>
                <c:pt idx="33378">
                  <c:v>0.33100000000000002</c:v>
                </c:pt>
                <c:pt idx="33379">
                  <c:v>0.33100000000000002</c:v>
                </c:pt>
                <c:pt idx="33380">
                  <c:v>0.33100000000000002</c:v>
                </c:pt>
                <c:pt idx="33381">
                  <c:v>0.33100000000000002</c:v>
                </c:pt>
                <c:pt idx="33382">
                  <c:v>0.33100000000000002</c:v>
                </c:pt>
                <c:pt idx="33383">
                  <c:v>0.33100000000000002</c:v>
                </c:pt>
                <c:pt idx="33384">
                  <c:v>0.33100000000000002</c:v>
                </c:pt>
                <c:pt idx="33385">
                  <c:v>0.33100000000000002</c:v>
                </c:pt>
                <c:pt idx="33386">
                  <c:v>0.33100000000000002</c:v>
                </c:pt>
                <c:pt idx="33387">
                  <c:v>0.33</c:v>
                </c:pt>
                <c:pt idx="33388">
                  <c:v>0.33</c:v>
                </c:pt>
                <c:pt idx="33389">
                  <c:v>0.33</c:v>
                </c:pt>
                <c:pt idx="33390">
                  <c:v>0.33</c:v>
                </c:pt>
                <c:pt idx="33391">
                  <c:v>0.33</c:v>
                </c:pt>
                <c:pt idx="33392">
                  <c:v>0.33</c:v>
                </c:pt>
                <c:pt idx="33393">
                  <c:v>0.33</c:v>
                </c:pt>
                <c:pt idx="33394">
                  <c:v>0.33</c:v>
                </c:pt>
                <c:pt idx="33395">
                  <c:v>0.33</c:v>
                </c:pt>
                <c:pt idx="33396">
                  <c:v>0.33</c:v>
                </c:pt>
                <c:pt idx="33397">
                  <c:v>0.33</c:v>
                </c:pt>
                <c:pt idx="33398">
                  <c:v>0.33</c:v>
                </c:pt>
                <c:pt idx="33399">
                  <c:v>0.33</c:v>
                </c:pt>
                <c:pt idx="33400">
                  <c:v>0.33</c:v>
                </c:pt>
                <c:pt idx="33401">
                  <c:v>0.33</c:v>
                </c:pt>
                <c:pt idx="33402">
                  <c:v>0.33</c:v>
                </c:pt>
                <c:pt idx="33403">
                  <c:v>0.33</c:v>
                </c:pt>
                <c:pt idx="33404">
                  <c:v>0.33</c:v>
                </c:pt>
                <c:pt idx="33405">
                  <c:v>0.33</c:v>
                </c:pt>
                <c:pt idx="33406">
                  <c:v>0.33</c:v>
                </c:pt>
                <c:pt idx="33407">
                  <c:v>0.32900000000000001</c:v>
                </c:pt>
                <c:pt idx="33408">
                  <c:v>0.32900000000000001</c:v>
                </c:pt>
                <c:pt idx="33409">
                  <c:v>0.32900000000000001</c:v>
                </c:pt>
                <c:pt idx="33410">
                  <c:v>0.32900000000000001</c:v>
                </c:pt>
                <c:pt idx="33411">
                  <c:v>0.32900000000000001</c:v>
                </c:pt>
                <c:pt idx="33412">
                  <c:v>0.32900000000000001</c:v>
                </c:pt>
                <c:pt idx="33413">
                  <c:v>0.32900000000000001</c:v>
                </c:pt>
                <c:pt idx="33414">
                  <c:v>0.32900000000000001</c:v>
                </c:pt>
                <c:pt idx="33415">
                  <c:v>0.32900000000000001</c:v>
                </c:pt>
                <c:pt idx="33416">
                  <c:v>0.32900000000000001</c:v>
                </c:pt>
                <c:pt idx="33417">
                  <c:v>0.32900000000000001</c:v>
                </c:pt>
                <c:pt idx="33418">
                  <c:v>0.32900000000000001</c:v>
                </c:pt>
                <c:pt idx="33419">
                  <c:v>0.32900000000000001</c:v>
                </c:pt>
                <c:pt idx="33420">
                  <c:v>0.32900000000000001</c:v>
                </c:pt>
                <c:pt idx="33421">
                  <c:v>0.32900000000000001</c:v>
                </c:pt>
                <c:pt idx="33422">
                  <c:v>0.32900000000000001</c:v>
                </c:pt>
                <c:pt idx="33423">
                  <c:v>0.32900000000000001</c:v>
                </c:pt>
                <c:pt idx="33424">
                  <c:v>0.32900000000000001</c:v>
                </c:pt>
                <c:pt idx="33425">
                  <c:v>0.32900000000000001</c:v>
                </c:pt>
                <c:pt idx="33426">
                  <c:v>0.32900000000000001</c:v>
                </c:pt>
                <c:pt idx="33427">
                  <c:v>0.32800000000000001</c:v>
                </c:pt>
                <c:pt idx="33428">
                  <c:v>0.32800000000000001</c:v>
                </c:pt>
                <c:pt idx="33429">
                  <c:v>0.32800000000000001</c:v>
                </c:pt>
                <c:pt idx="33430">
                  <c:v>0.32800000000000001</c:v>
                </c:pt>
                <c:pt idx="33431">
                  <c:v>0.32800000000000001</c:v>
                </c:pt>
                <c:pt idx="33432">
                  <c:v>0.32800000000000001</c:v>
                </c:pt>
                <c:pt idx="33433">
                  <c:v>0.32800000000000001</c:v>
                </c:pt>
                <c:pt idx="33434">
                  <c:v>0.32800000000000001</c:v>
                </c:pt>
                <c:pt idx="33435">
                  <c:v>0.32800000000000001</c:v>
                </c:pt>
                <c:pt idx="33436">
                  <c:v>0.32800000000000001</c:v>
                </c:pt>
                <c:pt idx="33437">
                  <c:v>0.32800000000000001</c:v>
                </c:pt>
                <c:pt idx="33438">
                  <c:v>0.32800000000000001</c:v>
                </c:pt>
                <c:pt idx="33439">
                  <c:v>0.32800000000000001</c:v>
                </c:pt>
                <c:pt idx="33440">
                  <c:v>0.32800000000000001</c:v>
                </c:pt>
                <c:pt idx="33441">
                  <c:v>0.32800000000000001</c:v>
                </c:pt>
                <c:pt idx="33442">
                  <c:v>0.32800000000000001</c:v>
                </c:pt>
                <c:pt idx="33443">
                  <c:v>0.32800000000000001</c:v>
                </c:pt>
                <c:pt idx="33444">
                  <c:v>0.32800000000000001</c:v>
                </c:pt>
                <c:pt idx="33445">
                  <c:v>0.32800000000000001</c:v>
                </c:pt>
                <c:pt idx="33446">
                  <c:v>0.32800000000000001</c:v>
                </c:pt>
                <c:pt idx="33447">
                  <c:v>0.32700000000000001</c:v>
                </c:pt>
                <c:pt idx="33448">
                  <c:v>0.32700000000000001</c:v>
                </c:pt>
                <c:pt idx="33449">
                  <c:v>0.32700000000000001</c:v>
                </c:pt>
                <c:pt idx="33450">
                  <c:v>0.32700000000000001</c:v>
                </c:pt>
                <c:pt idx="33451">
                  <c:v>0.32700000000000001</c:v>
                </c:pt>
                <c:pt idx="33452">
                  <c:v>0.32700000000000001</c:v>
                </c:pt>
                <c:pt idx="33453">
                  <c:v>0.32700000000000001</c:v>
                </c:pt>
                <c:pt idx="33454">
                  <c:v>0.32700000000000001</c:v>
                </c:pt>
                <c:pt idx="33455">
                  <c:v>0.32700000000000001</c:v>
                </c:pt>
                <c:pt idx="33456">
                  <c:v>0.32700000000000001</c:v>
                </c:pt>
                <c:pt idx="33457">
                  <c:v>0.32700000000000001</c:v>
                </c:pt>
                <c:pt idx="33458">
                  <c:v>0.32700000000000001</c:v>
                </c:pt>
                <c:pt idx="33459">
                  <c:v>0.32700000000000001</c:v>
                </c:pt>
                <c:pt idx="33460">
                  <c:v>0.32700000000000001</c:v>
                </c:pt>
                <c:pt idx="33461">
                  <c:v>0.32700000000000001</c:v>
                </c:pt>
                <c:pt idx="33462">
                  <c:v>0.32700000000000001</c:v>
                </c:pt>
                <c:pt idx="33463">
                  <c:v>0.32700000000000001</c:v>
                </c:pt>
                <c:pt idx="33464">
                  <c:v>0.32700000000000001</c:v>
                </c:pt>
                <c:pt idx="33465">
                  <c:v>0.32700000000000001</c:v>
                </c:pt>
                <c:pt idx="33466">
                  <c:v>0.32700000000000001</c:v>
                </c:pt>
                <c:pt idx="33467">
                  <c:v>0.32600000000000001</c:v>
                </c:pt>
                <c:pt idx="33468">
                  <c:v>0.32600000000000001</c:v>
                </c:pt>
                <c:pt idx="33469">
                  <c:v>0.32600000000000001</c:v>
                </c:pt>
                <c:pt idx="33470">
                  <c:v>0.32600000000000001</c:v>
                </c:pt>
                <c:pt idx="33471">
                  <c:v>0.32600000000000001</c:v>
                </c:pt>
                <c:pt idx="33472">
                  <c:v>0.32600000000000001</c:v>
                </c:pt>
                <c:pt idx="33473">
                  <c:v>0.32600000000000001</c:v>
                </c:pt>
                <c:pt idx="33474">
                  <c:v>0.32600000000000001</c:v>
                </c:pt>
                <c:pt idx="33475">
                  <c:v>0.32600000000000001</c:v>
                </c:pt>
                <c:pt idx="33476">
                  <c:v>0.32600000000000001</c:v>
                </c:pt>
                <c:pt idx="33477">
                  <c:v>0.32600000000000001</c:v>
                </c:pt>
                <c:pt idx="33478">
                  <c:v>0.32600000000000001</c:v>
                </c:pt>
                <c:pt idx="33479">
                  <c:v>0.32600000000000001</c:v>
                </c:pt>
                <c:pt idx="33480">
                  <c:v>0.32600000000000001</c:v>
                </c:pt>
                <c:pt idx="33481">
                  <c:v>0.32600000000000001</c:v>
                </c:pt>
                <c:pt idx="33482">
                  <c:v>0.32600000000000001</c:v>
                </c:pt>
                <c:pt idx="33483">
                  <c:v>0.32600000000000001</c:v>
                </c:pt>
                <c:pt idx="33484">
                  <c:v>0.32600000000000001</c:v>
                </c:pt>
                <c:pt idx="33485">
                  <c:v>0.32600000000000001</c:v>
                </c:pt>
                <c:pt idx="33486">
                  <c:v>0.32600000000000001</c:v>
                </c:pt>
                <c:pt idx="33487">
                  <c:v>0.32500000000000001</c:v>
                </c:pt>
                <c:pt idx="33488">
                  <c:v>0.32500000000000001</c:v>
                </c:pt>
                <c:pt idx="33489">
                  <c:v>0.32500000000000001</c:v>
                </c:pt>
                <c:pt idx="33490">
                  <c:v>0.32500000000000001</c:v>
                </c:pt>
                <c:pt idx="33491">
                  <c:v>0.32500000000000001</c:v>
                </c:pt>
                <c:pt idx="33492">
                  <c:v>0.32500000000000001</c:v>
                </c:pt>
                <c:pt idx="33493">
                  <c:v>0.32500000000000001</c:v>
                </c:pt>
                <c:pt idx="33494">
                  <c:v>0.32500000000000001</c:v>
                </c:pt>
                <c:pt idx="33495">
                  <c:v>0.32500000000000001</c:v>
                </c:pt>
                <c:pt idx="33496">
                  <c:v>0.32500000000000001</c:v>
                </c:pt>
                <c:pt idx="33497">
                  <c:v>0.32500000000000001</c:v>
                </c:pt>
                <c:pt idx="33498">
                  <c:v>0.32500000000000001</c:v>
                </c:pt>
                <c:pt idx="33499">
                  <c:v>0.32500000000000001</c:v>
                </c:pt>
                <c:pt idx="33500">
                  <c:v>0.32500000000000001</c:v>
                </c:pt>
                <c:pt idx="33501">
                  <c:v>0.32500000000000001</c:v>
                </c:pt>
                <c:pt idx="33502">
                  <c:v>0.32500000000000001</c:v>
                </c:pt>
                <c:pt idx="33503">
                  <c:v>0.32500000000000001</c:v>
                </c:pt>
                <c:pt idx="33504">
                  <c:v>0.32500000000000001</c:v>
                </c:pt>
                <c:pt idx="33505">
                  <c:v>0.32500000000000001</c:v>
                </c:pt>
                <c:pt idx="33506">
                  <c:v>0.32500000000000001</c:v>
                </c:pt>
                <c:pt idx="33507">
                  <c:v>0.32400000000000001</c:v>
                </c:pt>
                <c:pt idx="33508">
                  <c:v>0.32400000000000001</c:v>
                </c:pt>
                <c:pt idx="33509">
                  <c:v>0.32400000000000001</c:v>
                </c:pt>
                <c:pt idx="33510">
                  <c:v>0.32400000000000001</c:v>
                </c:pt>
                <c:pt idx="33511">
                  <c:v>0.32400000000000001</c:v>
                </c:pt>
                <c:pt idx="33512">
                  <c:v>0.32400000000000001</c:v>
                </c:pt>
                <c:pt idx="33513">
                  <c:v>0.32400000000000001</c:v>
                </c:pt>
                <c:pt idx="33514">
                  <c:v>0.32400000000000001</c:v>
                </c:pt>
                <c:pt idx="33515">
                  <c:v>0.32400000000000001</c:v>
                </c:pt>
                <c:pt idx="33516">
                  <c:v>0.32400000000000001</c:v>
                </c:pt>
                <c:pt idx="33517">
                  <c:v>0.32400000000000001</c:v>
                </c:pt>
                <c:pt idx="33518">
                  <c:v>0.32400000000000001</c:v>
                </c:pt>
                <c:pt idx="33519">
                  <c:v>0.32400000000000001</c:v>
                </c:pt>
                <c:pt idx="33520">
                  <c:v>0.32400000000000001</c:v>
                </c:pt>
                <c:pt idx="33521">
                  <c:v>0.32400000000000001</c:v>
                </c:pt>
                <c:pt idx="33522">
                  <c:v>0.32400000000000001</c:v>
                </c:pt>
                <c:pt idx="33523">
                  <c:v>0.32400000000000001</c:v>
                </c:pt>
                <c:pt idx="33524">
                  <c:v>0.32400000000000001</c:v>
                </c:pt>
                <c:pt idx="33525">
                  <c:v>0.32400000000000001</c:v>
                </c:pt>
                <c:pt idx="33526">
                  <c:v>0.32400000000000001</c:v>
                </c:pt>
                <c:pt idx="33527">
                  <c:v>0.32300000000000001</c:v>
                </c:pt>
                <c:pt idx="33528">
                  <c:v>0.32300000000000001</c:v>
                </c:pt>
                <c:pt idx="33529">
                  <c:v>0.32300000000000001</c:v>
                </c:pt>
                <c:pt idx="33530">
                  <c:v>0.32300000000000001</c:v>
                </c:pt>
                <c:pt idx="33531">
                  <c:v>0.32300000000000001</c:v>
                </c:pt>
                <c:pt idx="33532">
                  <c:v>0.32300000000000001</c:v>
                </c:pt>
                <c:pt idx="33533">
                  <c:v>0.32300000000000001</c:v>
                </c:pt>
                <c:pt idx="33534">
                  <c:v>0.32300000000000001</c:v>
                </c:pt>
                <c:pt idx="33535">
                  <c:v>0.32300000000000001</c:v>
                </c:pt>
                <c:pt idx="33536">
                  <c:v>0.32300000000000001</c:v>
                </c:pt>
                <c:pt idx="33537">
                  <c:v>0.32300000000000001</c:v>
                </c:pt>
                <c:pt idx="33538">
                  <c:v>0.32300000000000001</c:v>
                </c:pt>
                <c:pt idx="33539">
                  <c:v>0.32300000000000001</c:v>
                </c:pt>
                <c:pt idx="33540">
                  <c:v>0.32300000000000001</c:v>
                </c:pt>
                <c:pt idx="33541">
                  <c:v>0.32300000000000001</c:v>
                </c:pt>
                <c:pt idx="33542">
                  <c:v>0.32300000000000001</c:v>
                </c:pt>
                <c:pt idx="33543">
                  <c:v>0.32300000000000001</c:v>
                </c:pt>
                <c:pt idx="33544">
                  <c:v>0.32300000000000001</c:v>
                </c:pt>
                <c:pt idx="33545">
                  <c:v>0.32300000000000001</c:v>
                </c:pt>
                <c:pt idx="33546">
                  <c:v>0.32300000000000001</c:v>
                </c:pt>
                <c:pt idx="33547">
                  <c:v>0.32200000000000001</c:v>
                </c:pt>
                <c:pt idx="33548">
                  <c:v>0.32200000000000001</c:v>
                </c:pt>
                <c:pt idx="33549">
                  <c:v>0.32200000000000001</c:v>
                </c:pt>
                <c:pt idx="33550">
                  <c:v>0.32200000000000001</c:v>
                </c:pt>
                <c:pt idx="33551">
                  <c:v>0.32200000000000001</c:v>
                </c:pt>
                <c:pt idx="33552">
                  <c:v>0.32200000000000001</c:v>
                </c:pt>
                <c:pt idx="33553">
                  <c:v>0.32200000000000001</c:v>
                </c:pt>
                <c:pt idx="33554">
                  <c:v>0.32200000000000001</c:v>
                </c:pt>
                <c:pt idx="33555">
                  <c:v>0.32200000000000001</c:v>
                </c:pt>
                <c:pt idx="33556">
                  <c:v>0.32200000000000001</c:v>
                </c:pt>
                <c:pt idx="33557">
                  <c:v>0.32200000000000001</c:v>
                </c:pt>
                <c:pt idx="33558">
                  <c:v>0.32200000000000001</c:v>
                </c:pt>
                <c:pt idx="33559">
                  <c:v>0.32200000000000001</c:v>
                </c:pt>
                <c:pt idx="33560">
                  <c:v>0.32200000000000001</c:v>
                </c:pt>
                <c:pt idx="33561">
                  <c:v>0.32200000000000001</c:v>
                </c:pt>
                <c:pt idx="33562">
                  <c:v>0.32200000000000001</c:v>
                </c:pt>
                <c:pt idx="33563">
                  <c:v>0.32200000000000001</c:v>
                </c:pt>
                <c:pt idx="33564">
                  <c:v>0.32200000000000001</c:v>
                </c:pt>
                <c:pt idx="33565">
                  <c:v>0.32200000000000001</c:v>
                </c:pt>
                <c:pt idx="33566">
                  <c:v>0.32200000000000001</c:v>
                </c:pt>
                <c:pt idx="33567">
                  <c:v>0.32100000000000001</c:v>
                </c:pt>
                <c:pt idx="33568">
                  <c:v>0.32100000000000001</c:v>
                </c:pt>
                <c:pt idx="33569">
                  <c:v>0.32100000000000001</c:v>
                </c:pt>
                <c:pt idx="33570">
                  <c:v>0.32100000000000001</c:v>
                </c:pt>
                <c:pt idx="33571">
                  <c:v>0.32100000000000001</c:v>
                </c:pt>
                <c:pt idx="33572">
                  <c:v>0.32100000000000001</c:v>
                </c:pt>
                <c:pt idx="33573">
                  <c:v>0.32100000000000001</c:v>
                </c:pt>
                <c:pt idx="33574">
                  <c:v>0.32100000000000001</c:v>
                </c:pt>
                <c:pt idx="33575">
                  <c:v>0.32100000000000001</c:v>
                </c:pt>
                <c:pt idx="33576">
                  <c:v>0.32100000000000001</c:v>
                </c:pt>
                <c:pt idx="33577">
                  <c:v>0.32100000000000001</c:v>
                </c:pt>
                <c:pt idx="33578">
                  <c:v>0.32100000000000001</c:v>
                </c:pt>
                <c:pt idx="33579">
                  <c:v>0.32100000000000001</c:v>
                </c:pt>
                <c:pt idx="33580">
                  <c:v>0.32100000000000001</c:v>
                </c:pt>
                <c:pt idx="33581">
                  <c:v>0.32100000000000001</c:v>
                </c:pt>
                <c:pt idx="33582">
                  <c:v>0.32100000000000001</c:v>
                </c:pt>
                <c:pt idx="33583">
                  <c:v>0.32100000000000001</c:v>
                </c:pt>
                <c:pt idx="33584">
                  <c:v>0.32100000000000001</c:v>
                </c:pt>
                <c:pt idx="33585">
                  <c:v>0.32100000000000001</c:v>
                </c:pt>
                <c:pt idx="33586">
                  <c:v>0.32100000000000001</c:v>
                </c:pt>
                <c:pt idx="33587">
                  <c:v>0.32</c:v>
                </c:pt>
                <c:pt idx="33588">
                  <c:v>0.32</c:v>
                </c:pt>
                <c:pt idx="33589">
                  <c:v>0.32</c:v>
                </c:pt>
                <c:pt idx="33590">
                  <c:v>0.32</c:v>
                </c:pt>
                <c:pt idx="33591">
                  <c:v>0.32</c:v>
                </c:pt>
                <c:pt idx="33592">
                  <c:v>0.32</c:v>
                </c:pt>
                <c:pt idx="33593">
                  <c:v>0.32</c:v>
                </c:pt>
                <c:pt idx="33594">
                  <c:v>0.32</c:v>
                </c:pt>
                <c:pt idx="33595">
                  <c:v>0.32</c:v>
                </c:pt>
                <c:pt idx="33596">
                  <c:v>0.32</c:v>
                </c:pt>
                <c:pt idx="33597">
                  <c:v>0.32</c:v>
                </c:pt>
                <c:pt idx="33598">
                  <c:v>0.32</c:v>
                </c:pt>
                <c:pt idx="33599">
                  <c:v>0.32</c:v>
                </c:pt>
                <c:pt idx="33600">
                  <c:v>0.32</c:v>
                </c:pt>
                <c:pt idx="33601">
                  <c:v>0.32</c:v>
                </c:pt>
                <c:pt idx="33602">
                  <c:v>0.32</c:v>
                </c:pt>
                <c:pt idx="33603">
                  <c:v>0.32</c:v>
                </c:pt>
                <c:pt idx="33604">
                  <c:v>0.32</c:v>
                </c:pt>
                <c:pt idx="33605">
                  <c:v>0.32</c:v>
                </c:pt>
                <c:pt idx="33606">
                  <c:v>0.32</c:v>
                </c:pt>
                <c:pt idx="33607">
                  <c:v>0.31900000000000001</c:v>
                </c:pt>
                <c:pt idx="33608">
                  <c:v>0.31900000000000001</c:v>
                </c:pt>
                <c:pt idx="33609">
                  <c:v>0.31900000000000001</c:v>
                </c:pt>
                <c:pt idx="33610">
                  <c:v>0.31900000000000001</c:v>
                </c:pt>
                <c:pt idx="33611">
                  <c:v>0.31900000000000001</c:v>
                </c:pt>
                <c:pt idx="33612">
                  <c:v>0.31900000000000001</c:v>
                </c:pt>
                <c:pt idx="33613">
                  <c:v>0.31900000000000001</c:v>
                </c:pt>
                <c:pt idx="33614">
                  <c:v>0.31900000000000001</c:v>
                </c:pt>
                <c:pt idx="33615">
                  <c:v>0.31900000000000001</c:v>
                </c:pt>
                <c:pt idx="33616">
                  <c:v>0.31900000000000001</c:v>
                </c:pt>
                <c:pt idx="33617">
                  <c:v>0.31900000000000001</c:v>
                </c:pt>
                <c:pt idx="33618">
                  <c:v>0.31900000000000001</c:v>
                </c:pt>
                <c:pt idx="33619">
                  <c:v>0.31900000000000001</c:v>
                </c:pt>
                <c:pt idx="33620">
                  <c:v>0.31900000000000001</c:v>
                </c:pt>
                <c:pt idx="33621">
                  <c:v>0.31900000000000001</c:v>
                </c:pt>
                <c:pt idx="33622">
                  <c:v>0.31900000000000001</c:v>
                </c:pt>
                <c:pt idx="33623">
                  <c:v>0.31900000000000001</c:v>
                </c:pt>
                <c:pt idx="33624">
                  <c:v>0.31900000000000001</c:v>
                </c:pt>
                <c:pt idx="33625">
                  <c:v>0.31900000000000001</c:v>
                </c:pt>
                <c:pt idx="33626">
                  <c:v>0.31900000000000001</c:v>
                </c:pt>
                <c:pt idx="33627">
                  <c:v>0.318</c:v>
                </c:pt>
                <c:pt idx="33628">
                  <c:v>0.318</c:v>
                </c:pt>
                <c:pt idx="33629">
                  <c:v>0.318</c:v>
                </c:pt>
                <c:pt idx="33630">
                  <c:v>0.318</c:v>
                </c:pt>
                <c:pt idx="33631">
                  <c:v>0.318</c:v>
                </c:pt>
                <c:pt idx="33632">
                  <c:v>0.318</c:v>
                </c:pt>
                <c:pt idx="33633">
                  <c:v>0.318</c:v>
                </c:pt>
                <c:pt idx="33634">
                  <c:v>0.318</c:v>
                </c:pt>
                <c:pt idx="33635">
                  <c:v>0.318</c:v>
                </c:pt>
                <c:pt idx="33636">
                  <c:v>0.318</c:v>
                </c:pt>
                <c:pt idx="33637">
                  <c:v>0.318</c:v>
                </c:pt>
                <c:pt idx="33638">
                  <c:v>0.318</c:v>
                </c:pt>
                <c:pt idx="33639">
                  <c:v>0.318</c:v>
                </c:pt>
                <c:pt idx="33640">
                  <c:v>0.318</c:v>
                </c:pt>
                <c:pt idx="33641">
                  <c:v>0.318</c:v>
                </c:pt>
                <c:pt idx="33642">
                  <c:v>0.318</c:v>
                </c:pt>
                <c:pt idx="33643">
                  <c:v>0.318</c:v>
                </c:pt>
                <c:pt idx="33644">
                  <c:v>0.318</c:v>
                </c:pt>
                <c:pt idx="33645">
                  <c:v>0.318</c:v>
                </c:pt>
                <c:pt idx="33646">
                  <c:v>0.318</c:v>
                </c:pt>
                <c:pt idx="33647">
                  <c:v>0.317</c:v>
                </c:pt>
                <c:pt idx="33648">
                  <c:v>0.317</c:v>
                </c:pt>
                <c:pt idx="33649">
                  <c:v>0.317</c:v>
                </c:pt>
                <c:pt idx="33650">
                  <c:v>0.317</c:v>
                </c:pt>
                <c:pt idx="33651">
                  <c:v>0.317</c:v>
                </c:pt>
                <c:pt idx="33652">
                  <c:v>0.317</c:v>
                </c:pt>
                <c:pt idx="33653">
                  <c:v>0.317</c:v>
                </c:pt>
                <c:pt idx="33654">
                  <c:v>0.317</c:v>
                </c:pt>
                <c:pt idx="33655">
                  <c:v>0.317</c:v>
                </c:pt>
                <c:pt idx="33656">
                  <c:v>0.317</c:v>
                </c:pt>
                <c:pt idx="33657">
                  <c:v>0.317</c:v>
                </c:pt>
                <c:pt idx="33658">
                  <c:v>0.317</c:v>
                </c:pt>
                <c:pt idx="33659">
                  <c:v>0.317</c:v>
                </c:pt>
                <c:pt idx="33660">
                  <c:v>0.317</c:v>
                </c:pt>
                <c:pt idx="33661">
                  <c:v>0.317</c:v>
                </c:pt>
                <c:pt idx="33662">
                  <c:v>0.317</c:v>
                </c:pt>
                <c:pt idx="33663">
                  <c:v>0.317</c:v>
                </c:pt>
                <c:pt idx="33664">
                  <c:v>0.317</c:v>
                </c:pt>
                <c:pt idx="33665">
                  <c:v>0.317</c:v>
                </c:pt>
                <c:pt idx="33666">
                  <c:v>0.317</c:v>
                </c:pt>
                <c:pt idx="33667">
                  <c:v>0.316</c:v>
                </c:pt>
                <c:pt idx="33668">
                  <c:v>0.316</c:v>
                </c:pt>
                <c:pt idx="33669">
                  <c:v>0.316</c:v>
                </c:pt>
                <c:pt idx="33670">
                  <c:v>0.316</c:v>
                </c:pt>
                <c:pt idx="33671">
                  <c:v>0.316</c:v>
                </c:pt>
                <c:pt idx="33672">
                  <c:v>0.316</c:v>
                </c:pt>
                <c:pt idx="33673">
                  <c:v>0.316</c:v>
                </c:pt>
                <c:pt idx="33674">
                  <c:v>0.316</c:v>
                </c:pt>
                <c:pt idx="33675">
                  <c:v>0.316</c:v>
                </c:pt>
                <c:pt idx="33676">
                  <c:v>0.316</c:v>
                </c:pt>
                <c:pt idx="33677">
                  <c:v>0.316</c:v>
                </c:pt>
                <c:pt idx="33678">
                  <c:v>0.316</c:v>
                </c:pt>
                <c:pt idx="33679">
                  <c:v>0.316</c:v>
                </c:pt>
                <c:pt idx="33680">
                  <c:v>0.316</c:v>
                </c:pt>
                <c:pt idx="33681">
                  <c:v>0.316</c:v>
                </c:pt>
                <c:pt idx="33682">
                  <c:v>0.316</c:v>
                </c:pt>
                <c:pt idx="33683">
                  <c:v>0.316</c:v>
                </c:pt>
                <c:pt idx="33684">
                  <c:v>0.316</c:v>
                </c:pt>
                <c:pt idx="33685">
                  <c:v>0.316</c:v>
                </c:pt>
                <c:pt idx="33686">
                  <c:v>0.316</c:v>
                </c:pt>
                <c:pt idx="33687">
                  <c:v>0.315</c:v>
                </c:pt>
                <c:pt idx="33688">
                  <c:v>0.315</c:v>
                </c:pt>
                <c:pt idx="33689">
                  <c:v>0.315</c:v>
                </c:pt>
                <c:pt idx="33690">
                  <c:v>0.315</c:v>
                </c:pt>
                <c:pt idx="33691">
                  <c:v>0.315</c:v>
                </c:pt>
                <c:pt idx="33692">
                  <c:v>0.315</c:v>
                </c:pt>
                <c:pt idx="33693">
                  <c:v>0.315</c:v>
                </c:pt>
                <c:pt idx="33694">
                  <c:v>0.315</c:v>
                </c:pt>
                <c:pt idx="33695">
                  <c:v>0.315</c:v>
                </c:pt>
                <c:pt idx="33696">
                  <c:v>0.315</c:v>
                </c:pt>
                <c:pt idx="33697">
                  <c:v>0.315</c:v>
                </c:pt>
                <c:pt idx="33698">
                  <c:v>0.315</c:v>
                </c:pt>
                <c:pt idx="33699">
                  <c:v>0.315</c:v>
                </c:pt>
                <c:pt idx="33700">
                  <c:v>0.315</c:v>
                </c:pt>
                <c:pt idx="33701">
                  <c:v>0.315</c:v>
                </c:pt>
                <c:pt idx="33702">
                  <c:v>0.315</c:v>
                </c:pt>
                <c:pt idx="33703">
                  <c:v>0.315</c:v>
                </c:pt>
                <c:pt idx="33704">
                  <c:v>0.315</c:v>
                </c:pt>
                <c:pt idx="33705">
                  <c:v>0.315</c:v>
                </c:pt>
                <c:pt idx="33706">
                  <c:v>0.315</c:v>
                </c:pt>
                <c:pt idx="33707">
                  <c:v>0.314</c:v>
                </c:pt>
                <c:pt idx="33708">
                  <c:v>0.314</c:v>
                </c:pt>
                <c:pt idx="33709">
                  <c:v>0.314</c:v>
                </c:pt>
                <c:pt idx="33710">
                  <c:v>0.314</c:v>
                </c:pt>
                <c:pt idx="33711">
                  <c:v>0.314</c:v>
                </c:pt>
                <c:pt idx="33712">
                  <c:v>0.314</c:v>
                </c:pt>
                <c:pt idx="33713">
                  <c:v>0.314</c:v>
                </c:pt>
                <c:pt idx="33714">
                  <c:v>0.314</c:v>
                </c:pt>
                <c:pt idx="33715">
                  <c:v>0.314</c:v>
                </c:pt>
                <c:pt idx="33716">
                  <c:v>0.314</c:v>
                </c:pt>
                <c:pt idx="33717">
                  <c:v>0.314</c:v>
                </c:pt>
                <c:pt idx="33718">
                  <c:v>0.314</c:v>
                </c:pt>
                <c:pt idx="33719">
                  <c:v>0.314</c:v>
                </c:pt>
                <c:pt idx="33720">
                  <c:v>0.314</c:v>
                </c:pt>
                <c:pt idx="33721">
                  <c:v>0.314</c:v>
                </c:pt>
                <c:pt idx="33722">
                  <c:v>0.314</c:v>
                </c:pt>
                <c:pt idx="33723">
                  <c:v>0.314</c:v>
                </c:pt>
                <c:pt idx="33724">
                  <c:v>0.314</c:v>
                </c:pt>
                <c:pt idx="33725">
                  <c:v>0.314</c:v>
                </c:pt>
                <c:pt idx="33726">
                  <c:v>0.314</c:v>
                </c:pt>
                <c:pt idx="33727">
                  <c:v>0.313</c:v>
                </c:pt>
                <c:pt idx="33728">
                  <c:v>0.313</c:v>
                </c:pt>
                <c:pt idx="33729">
                  <c:v>0.313</c:v>
                </c:pt>
                <c:pt idx="33730">
                  <c:v>0.313</c:v>
                </c:pt>
                <c:pt idx="33731">
                  <c:v>0.313</c:v>
                </c:pt>
                <c:pt idx="33732">
                  <c:v>0.313</c:v>
                </c:pt>
                <c:pt idx="33733">
                  <c:v>0.313</c:v>
                </c:pt>
                <c:pt idx="33734">
                  <c:v>0.313</c:v>
                </c:pt>
                <c:pt idx="33735">
                  <c:v>0.313</c:v>
                </c:pt>
                <c:pt idx="33736">
                  <c:v>0.313</c:v>
                </c:pt>
                <c:pt idx="33737">
                  <c:v>0.313</c:v>
                </c:pt>
                <c:pt idx="33738">
                  <c:v>0.313</c:v>
                </c:pt>
                <c:pt idx="33739">
                  <c:v>0.313</c:v>
                </c:pt>
                <c:pt idx="33740">
                  <c:v>0.313</c:v>
                </c:pt>
                <c:pt idx="33741">
                  <c:v>0.313</c:v>
                </c:pt>
                <c:pt idx="33742">
                  <c:v>0.313</c:v>
                </c:pt>
                <c:pt idx="33743">
                  <c:v>0.313</c:v>
                </c:pt>
                <c:pt idx="33744">
                  <c:v>0.313</c:v>
                </c:pt>
                <c:pt idx="33745">
                  <c:v>0.313</c:v>
                </c:pt>
                <c:pt idx="33746">
                  <c:v>0.313</c:v>
                </c:pt>
                <c:pt idx="33747">
                  <c:v>0.312</c:v>
                </c:pt>
                <c:pt idx="33748">
                  <c:v>0.312</c:v>
                </c:pt>
                <c:pt idx="33749">
                  <c:v>0.312</c:v>
                </c:pt>
                <c:pt idx="33750">
                  <c:v>0.312</c:v>
                </c:pt>
                <c:pt idx="33751">
                  <c:v>0.312</c:v>
                </c:pt>
                <c:pt idx="33752">
                  <c:v>0.312</c:v>
                </c:pt>
                <c:pt idx="33753">
                  <c:v>0.312</c:v>
                </c:pt>
                <c:pt idx="33754">
                  <c:v>0.312</c:v>
                </c:pt>
                <c:pt idx="33755">
                  <c:v>0.312</c:v>
                </c:pt>
                <c:pt idx="33756">
                  <c:v>0.312</c:v>
                </c:pt>
                <c:pt idx="33757">
                  <c:v>0.312</c:v>
                </c:pt>
                <c:pt idx="33758">
                  <c:v>0.312</c:v>
                </c:pt>
                <c:pt idx="33759">
                  <c:v>0.312</c:v>
                </c:pt>
                <c:pt idx="33760">
                  <c:v>0.312</c:v>
                </c:pt>
                <c:pt idx="33761">
                  <c:v>0.312</c:v>
                </c:pt>
                <c:pt idx="33762">
                  <c:v>0.312</c:v>
                </c:pt>
                <c:pt idx="33763">
                  <c:v>0.312</c:v>
                </c:pt>
                <c:pt idx="33764">
                  <c:v>0.312</c:v>
                </c:pt>
                <c:pt idx="33765">
                  <c:v>0.312</c:v>
                </c:pt>
                <c:pt idx="33766">
                  <c:v>0.312</c:v>
                </c:pt>
                <c:pt idx="33767">
                  <c:v>0.311</c:v>
                </c:pt>
                <c:pt idx="33768">
                  <c:v>0.311</c:v>
                </c:pt>
                <c:pt idx="33769">
                  <c:v>0.311</c:v>
                </c:pt>
                <c:pt idx="33770">
                  <c:v>0.311</c:v>
                </c:pt>
                <c:pt idx="33771">
                  <c:v>0.311</c:v>
                </c:pt>
                <c:pt idx="33772">
                  <c:v>0.311</c:v>
                </c:pt>
                <c:pt idx="33773">
                  <c:v>0.311</c:v>
                </c:pt>
                <c:pt idx="33774">
                  <c:v>0.311</c:v>
                </c:pt>
                <c:pt idx="33775">
                  <c:v>0.311</c:v>
                </c:pt>
                <c:pt idx="33776">
                  <c:v>0.311</c:v>
                </c:pt>
                <c:pt idx="33777">
                  <c:v>0.311</c:v>
                </c:pt>
                <c:pt idx="33778">
                  <c:v>0.311</c:v>
                </c:pt>
                <c:pt idx="33779">
                  <c:v>0.311</c:v>
                </c:pt>
                <c:pt idx="33780">
                  <c:v>0.311</c:v>
                </c:pt>
                <c:pt idx="33781">
                  <c:v>0.311</c:v>
                </c:pt>
                <c:pt idx="33782">
                  <c:v>0.311</c:v>
                </c:pt>
                <c:pt idx="33783">
                  <c:v>0.311</c:v>
                </c:pt>
                <c:pt idx="33784">
                  <c:v>0.311</c:v>
                </c:pt>
                <c:pt idx="33785">
                  <c:v>0.311</c:v>
                </c:pt>
                <c:pt idx="33786">
                  <c:v>0.311</c:v>
                </c:pt>
                <c:pt idx="33787">
                  <c:v>0.311</c:v>
                </c:pt>
                <c:pt idx="33788">
                  <c:v>0.31</c:v>
                </c:pt>
                <c:pt idx="33789">
                  <c:v>0.31</c:v>
                </c:pt>
                <c:pt idx="33790">
                  <c:v>0.31</c:v>
                </c:pt>
                <c:pt idx="33791">
                  <c:v>0.31</c:v>
                </c:pt>
                <c:pt idx="33792">
                  <c:v>0.31</c:v>
                </c:pt>
                <c:pt idx="33793">
                  <c:v>0.31</c:v>
                </c:pt>
                <c:pt idx="33794">
                  <c:v>0.31</c:v>
                </c:pt>
                <c:pt idx="33795">
                  <c:v>0.31</c:v>
                </c:pt>
                <c:pt idx="33796">
                  <c:v>0.31</c:v>
                </c:pt>
                <c:pt idx="33797">
                  <c:v>0.31</c:v>
                </c:pt>
                <c:pt idx="33798">
                  <c:v>0.31</c:v>
                </c:pt>
                <c:pt idx="33799">
                  <c:v>0.31</c:v>
                </c:pt>
                <c:pt idx="33800">
                  <c:v>0.31</c:v>
                </c:pt>
                <c:pt idx="33801">
                  <c:v>0.31</c:v>
                </c:pt>
                <c:pt idx="33802">
                  <c:v>0.31</c:v>
                </c:pt>
                <c:pt idx="33803">
                  <c:v>0.31</c:v>
                </c:pt>
                <c:pt idx="33804">
                  <c:v>0.31</c:v>
                </c:pt>
                <c:pt idx="33805">
                  <c:v>0.31</c:v>
                </c:pt>
                <c:pt idx="33806">
                  <c:v>0.31</c:v>
                </c:pt>
                <c:pt idx="33807">
                  <c:v>0.31</c:v>
                </c:pt>
                <c:pt idx="33808">
                  <c:v>0.309</c:v>
                </c:pt>
                <c:pt idx="33809">
                  <c:v>0.309</c:v>
                </c:pt>
                <c:pt idx="33810">
                  <c:v>0.309</c:v>
                </c:pt>
                <c:pt idx="33811">
                  <c:v>0.309</c:v>
                </c:pt>
                <c:pt idx="33812">
                  <c:v>0.309</c:v>
                </c:pt>
                <c:pt idx="33813">
                  <c:v>0.309</c:v>
                </c:pt>
                <c:pt idx="33814">
                  <c:v>0.309</c:v>
                </c:pt>
                <c:pt idx="33815">
                  <c:v>0.309</c:v>
                </c:pt>
                <c:pt idx="33816">
                  <c:v>0.309</c:v>
                </c:pt>
                <c:pt idx="33817">
                  <c:v>0.309</c:v>
                </c:pt>
                <c:pt idx="33818">
                  <c:v>0.309</c:v>
                </c:pt>
                <c:pt idx="33819">
                  <c:v>0.309</c:v>
                </c:pt>
                <c:pt idx="33820">
                  <c:v>0.309</c:v>
                </c:pt>
                <c:pt idx="33821">
                  <c:v>0.309</c:v>
                </c:pt>
                <c:pt idx="33822">
                  <c:v>0.309</c:v>
                </c:pt>
                <c:pt idx="33823">
                  <c:v>0.309</c:v>
                </c:pt>
                <c:pt idx="33824">
                  <c:v>0.309</c:v>
                </c:pt>
                <c:pt idx="33825">
                  <c:v>0.309</c:v>
                </c:pt>
                <c:pt idx="33826">
                  <c:v>0.309</c:v>
                </c:pt>
                <c:pt idx="33827">
                  <c:v>0.309</c:v>
                </c:pt>
                <c:pt idx="33828">
                  <c:v>0.308</c:v>
                </c:pt>
                <c:pt idx="33829">
                  <c:v>0.308</c:v>
                </c:pt>
                <c:pt idx="33830">
                  <c:v>0.308</c:v>
                </c:pt>
                <c:pt idx="33831">
                  <c:v>0.308</c:v>
                </c:pt>
                <c:pt idx="33832">
                  <c:v>0.308</c:v>
                </c:pt>
                <c:pt idx="33833">
                  <c:v>0.308</c:v>
                </c:pt>
                <c:pt idx="33834">
                  <c:v>0.308</c:v>
                </c:pt>
                <c:pt idx="33835">
                  <c:v>0.308</c:v>
                </c:pt>
                <c:pt idx="33836">
                  <c:v>0.308</c:v>
                </c:pt>
                <c:pt idx="33837">
                  <c:v>0.308</c:v>
                </c:pt>
                <c:pt idx="33838">
                  <c:v>0.308</c:v>
                </c:pt>
                <c:pt idx="33839">
                  <c:v>0.308</c:v>
                </c:pt>
                <c:pt idx="33840">
                  <c:v>0.308</c:v>
                </c:pt>
                <c:pt idx="33841">
                  <c:v>0.308</c:v>
                </c:pt>
                <c:pt idx="33842">
                  <c:v>0.308</c:v>
                </c:pt>
                <c:pt idx="33843">
                  <c:v>0.308</c:v>
                </c:pt>
                <c:pt idx="33844">
                  <c:v>0.308</c:v>
                </c:pt>
                <c:pt idx="33845">
                  <c:v>0.308</c:v>
                </c:pt>
                <c:pt idx="33846">
                  <c:v>0.308</c:v>
                </c:pt>
                <c:pt idx="33847">
                  <c:v>0.308</c:v>
                </c:pt>
                <c:pt idx="33848">
                  <c:v>0.307</c:v>
                </c:pt>
                <c:pt idx="33849">
                  <c:v>0.307</c:v>
                </c:pt>
                <c:pt idx="33850">
                  <c:v>0.307</c:v>
                </c:pt>
                <c:pt idx="33851">
                  <c:v>0.307</c:v>
                </c:pt>
                <c:pt idx="33852">
                  <c:v>0.307</c:v>
                </c:pt>
                <c:pt idx="33853">
                  <c:v>0.307</c:v>
                </c:pt>
                <c:pt idx="33854">
                  <c:v>0.307</c:v>
                </c:pt>
                <c:pt idx="33855">
                  <c:v>0.307</c:v>
                </c:pt>
                <c:pt idx="33856">
                  <c:v>0.307</c:v>
                </c:pt>
                <c:pt idx="33857">
                  <c:v>0.307</c:v>
                </c:pt>
                <c:pt idx="33858">
                  <c:v>0.307</c:v>
                </c:pt>
                <c:pt idx="33859">
                  <c:v>0.307</c:v>
                </c:pt>
                <c:pt idx="33860">
                  <c:v>0.307</c:v>
                </c:pt>
                <c:pt idx="33861">
                  <c:v>0.307</c:v>
                </c:pt>
                <c:pt idx="33862">
                  <c:v>0.307</c:v>
                </c:pt>
                <c:pt idx="33863">
                  <c:v>0.307</c:v>
                </c:pt>
                <c:pt idx="33864">
                  <c:v>0.307</c:v>
                </c:pt>
                <c:pt idx="33865">
                  <c:v>0.307</c:v>
                </c:pt>
                <c:pt idx="33866">
                  <c:v>0.307</c:v>
                </c:pt>
                <c:pt idx="33867">
                  <c:v>0.307</c:v>
                </c:pt>
                <c:pt idx="33868">
                  <c:v>0.30599999999999999</c:v>
                </c:pt>
                <c:pt idx="33869">
                  <c:v>0.30599999999999999</c:v>
                </c:pt>
                <c:pt idx="33870">
                  <c:v>0.30599999999999999</c:v>
                </c:pt>
                <c:pt idx="33871">
                  <c:v>0.30599999999999999</c:v>
                </c:pt>
                <c:pt idx="33872">
                  <c:v>0.30599999999999999</c:v>
                </c:pt>
                <c:pt idx="33873">
                  <c:v>0.30599999999999999</c:v>
                </c:pt>
                <c:pt idx="33874">
                  <c:v>0.30599999999999999</c:v>
                </c:pt>
                <c:pt idx="33875">
                  <c:v>0.30599999999999999</c:v>
                </c:pt>
                <c:pt idx="33876">
                  <c:v>0.30599999999999999</c:v>
                </c:pt>
                <c:pt idx="33877">
                  <c:v>0.30599999999999999</c:v>
                </c:pt>
                <c:pt idx="33878">
                  <c:v>0.30599999999999999</c:v>
                </c:pt>
                <c:pt idx="33879">
                  <c:v>0.30599999999999999</c:v>
                </c:pt>
                <c:pt idx="33880">
                  <c:v>0.30599999999999999</c:v>
                </c:pt>
                <c:pt idx="33881">
                  <c:v>0.30599999999999999</c:v>
                </c:pt>
                <c:pt idx="33882">
                  <c:v>0.30599999999999999</c:v>
                </c:pt>
                <c:pt idx="33883">
                  <c:v>0.30599999999999999</c:v>
                </c:pt>
                <c:pt idx="33884">
                  <c:v>0.30599999999999999</c:v>
                </c:pt>
                <c:pt idx="33885">
                  <c:v>0.30599999999999999</c:v>
                </c:pt>
                <c:pt idx="33886">
                  <c:v>0.30599999999999999</c:v>
                </c:pt>
                <c:pt idx="33887">
                  <c:v>0.30599999999999999</c:v>
                </c:pt>
                <c:pt idx="33888">
                  <c:v>0.30499999999999999</c:v>
                </c:pt>
                <c:pt idx="33889">
                  <c:v>0.30499999999999999</c:v>
                </c:pt>
                <c:pt idx="33890">
                  <c:v>0.30499999999999999</c:v>
                </c:pt>
                <c:pt idx="33891">
                  <c:v>0.30499999999999999</c:v>
                </c:pt>
                <c:pt idx="33892">
                  <c:v>0.30499999999999999</c:v>
                </c:pt>
                <c:pt idx="33893">
                  <c:v>0.30499999999999999</c:v>
                </c:pt>
                <c:pt idx="33894">
                  <c:v>0.30499999999999999</c:v>
                </c:pt>
                <c:pt idx="33895">
                  <c:v>0.30499999999999999</c:v>
                </c:pt>
                <c:pt idx="33896">
                  <c:v>0.30499999999999999</c:v>
                </c:pt>
                <c:pt idx="33897">
                  <c:v>0.30499999999999999</c:v>
                </c:pt>
                <c:pt idx="33898">
                  <c:v>0.30499999999999999</c:v>
                </c:pt>
                <c:pt idx="33899">
                  <c:v>0.30499999999999999</c:v>
                </c:pt>
                <c:pt idx="33900">
                  <c:v>0.30499999999999999</c:v>
                </c:pt>
                <c:pt idx="33901">
                  <c:v>0.30499999999999999</c:v>
                </c:pt>
                <c:pt idx="33902">
                  <c:v>0.30499999999999999</c:v>
                </c:pt>
                <c:pt idx="33903">
                  <c:v>0.30499999999999999</c:v>
                </c:pt>
                <c:pt idx="33904">
                  <c:v>0.30499999999999999</c:v>
                </c:pt>
                <c:pt idx="33905">
                  <c:v>0.30499999999999999</c:v>
                </c:pt>
                <c:pt idx="33906">
                  <c:v>0.30499999999999999</c:v>
                </c:pt>
                <c:pt idx="33907">
                  <c:v>0.30499999999999999</c:v>
                </c:pt>
                <c:pt idx="33908">
                  <c:v>0.30399999999999999</c:v>
                </c:pt>
                <c:pt idx="33909">
                  <c:v>0.30399999999999999</c:v>
                </c:pt>
                <c:pt idx="33910">
                  <c:v>0.30399999999999999</c:v>
                </c:pt>
                <c:pt idx="33911">
                  <c:v>0.30399999999999999</c:v>
                </c:pt>
                <c:pt idx="33912">
                  <c:v>0.30399999999999999</c:v>
                </c:pt>
                <c:pt idx="33913">
                  <c:v>0.30399999999999999</c:v>
                </c:pt>
                <c:pt idx="33914">
                  <c:v>0.30399999999999999</c:v>
                </c:pt>
                <c:pt idx="33915">
                  <c:v>0.30399999999999999</c:v>
                </c:pt>
                <c:pt idx="33916">
                  <c:v>0.30399999999999999</c:v>
                </c:pt>
                <c:pt idx="33917">
                  <c:v>0.30399999999999999</c:v>
                </c:pt>
                <c:pt idx="33918">
                  <c:v>0.30399999999999999</c:v>
                </c:pt>
                <c:pt idx="33919">
                  <c:v>0.30399999999999999</c:v>
                </c:pt>
                <c:pt idx="33920">
                  <c:v>0.30399999999999999</c:v>
                </c:pt>
                <c:pt idx="33921">
                  <c:v>0.30399999999999999</c:v>
                </c:pt>
                <c:pt idx="33922">
                  <c:v>0.30399999999999999</c:v>
                </c:pt>
                <c:pt idx="33923">
                  <c:v>0.30399999999999999</c:v>
                </c:pt>
                <c:pt idx="33924">
                  <c:v>0.30399999999999999</c:v>
                </c:pt>
                <c:pt idx="33925">
                  <c:v>0.30399999999999999</c:v>
                </c:pt>
                <c:pt idx="33926">
                  <c:v>0.30399999999999999</c:v>
                </c:pt>
                <c:pt idx="33927">
                  <c:v>0.30399999999999999</c:v>
                </c:pt>
                <c:pt idx="33928">
                  <c:v>0.30299999999999999</c:v>
                </c:pt>
                <c:pt idx="33929">
                  <c:v>0.30299999999999999</c:v>
                </c:pt>
                <c:pt idx="33930">
                  <c:v>0.30299999999999999</c:v>
                </c:pt>
                <c:pt idx="33931">
                  <c:v>0.30299999999999999</c:v>
                </c:pt>
                <c:pt idx="33932">
                  <c:v>0.30299999999999999</c:v>
                </c:pt>
                <c:pt idx="33933">
                  <c:v>0.30299999999999999</c:v>
                </c:pt>
                <c:pt idx="33934">
                  <c:v>0.30299999999999999</c:v>
                </c:pt>
                <c:pt idx="33935">
                  <c:v>0.30299999999999999</c:v>
                </c:pt>
                <c:pt idx="33936">
                  <c:v>0.30299999999999999</c:v>
                </c:pt>
                <c:pt idx="33937">
                  <c:v>0.30299999999999999</c:v>
                </c:pt>
                <c:pt idx="33938">
                  <c:v>0.30299999999999999</c:v>
                </c:pt>
                <c:pt idx="33939">
                  <c:v>0.30299999999999999</c:v>
                </c:pt>
                <c:pt idx="33940">
                  <c:v>0.30299999999999999</c:v>
                </c:pt>
                <c:pt idx="33941">
                  <c:v>0.30299999999999999</c:v>
                </c:pt>
                <c:pt idx="33942">
                  <c:v>0.30299999999999999</c:v>
                </c:pt>
                <c:pt idx="33943">
                  <c:v>0.30299999999999999</c:v>
                </c:pt>
                <c:pt idx="33944">
                  <c:v>0.30299999999999999</c:v>
                </c:pt>
                <c:pt idx="33945">
                  <c:v>0.30299999999999999</c:v>
                </c:pt>
                <c:pt idx="33946">
                  <c:v>0.30299999999999999</c:v>
                </c:pt>
                <c:pt idx="33947">
                  <c:v>0.30299999999999999</c:v>
                </c:pt>
                <c:pt idx="33948">
                  <c:v>0.30199999999999999</c:v>
                </c:pt>
                <c:pt idx="33949">
                  <c:v>0.30199999999999999</c:v>
                </c:pt>
                <c:pt idx="33950">
                  <c:v>0.30199999999999999</c:v>
                </c:pt>
                <c:pt idx="33951">
                  <c:v>0.30199999999999999</c:v>
                </c:pt>
                <c:pt idx="33952">
                  <c:v>0.30199999999999999</c:v>
                </c:pt>
                <c:pt idx="33953">
                  <c:v>0.30199999999999999</c:v>
                </c:pt>
                <c:pt idx="33954">
                  <c:v>0.30199999999999999</c:v>
                </c:pt>
                <c:pt idx="33955">
                  <c:v>0.30199999999999999</c:v>
                </c:pt>
                <c:pt idx="33956">
                  <c:v>0.30199999999999999</c:v>
                </c:pt>
                <c:pt idx="33957">
                  <c:v>0.30199999999999999</c:v>
                </c:pt>
                <c:pt idx="33958">
                  <c:v>0.30199999999999999</c:v>
                </c:pt>
                <c:pt idx="33959">
                  <c:v>0.30199999999999999</c:v>
                </c:pt>
                <c:pt idx="33960">
                  <c:v>0.30199999999999999</c:v>
                </c:pt>
                <c:pt idx="33961">
                  <c:v>0.30199999999999999</c:v>
                </c:pt>
                <c:pt idx="33962">
                  <c:v>0.30199999999999999</c:v>
                </c:pt>
                <c:pt idx="33963">
                  <c:v>0.30199999999999999</c:v>
                </c:pt>
                <c:pt idx="33964">
                  <c:v>0.30199999999999999</c:v>
                </c:pt>
                <c:pt idx="33965">
                  <c:v>0.30199999999999999</c:v>
                </c:pt>
                <c:pt idx="33966">
                  <c:v>0.30199999999999999</c:v>
                </c:pt>
                <c:pt idx="33967">
                  <c:v>0.30199999999999999</c:v>
                </c:pt>
                <c:pt idx="33968">
                  <c:v>0.30099999999999999</c:v>
                </c:pt>
                <c:pt idx="33969">
                  <c:v>0.30099999999999999</c:v>
                </c:pt>
                <c:pt idx="33970">
                  <c:v>0.30099999999999999</c:v>
                </c:pt>
                <c:pt idx="33971">
                  <c:v>0.30099999999999999</c:v>
                </c:pt>
                <c:pt idx="33972">
                  <c:v>0.30099999999999999</c:v>
                </c:pt>
                <c:pt idx="33973">
                  <c:v>0.30099999999999999</c:v>
                </c:pt>
                <c:pt idx="33974">
                  <c:v>0.30099999999999999</c:v>
                </c:pt>
                <c:pt idx="33975">
                  <c:v>0.30099999999999999</c:v>
                </c:pt>
                <c:pt idx="33976">
                  <c:v>0.30099999999999999</c:v>
                </c:pt>
                <c:pt idx="33977">
                  <c:v>0.30099999999999999</c:v>
                </c:pt>
                <c:pt idx="33978">
                  <c:v>0.30099999999999999</c:v>
                </c:pt>
                <c:pt idx="33979">
                  <c:v>0.30099999999999999</c:v>
                </c:pt>
                <c:pt idx="33980">
                  <c:v>0.30099999999999999</c:v>
                </c:pt>
                <c:pt idx="33981">
                  <c:v>0.30099999999999999</c:v>
                </c:pt>
                <c:pt idx="33982">
                  <c:v>0.30099999999999999</c:v>
                </c:pt>
                <c:pt idx="33983">
                  <c:v>0.30099999999999999</c:v>
                </c:pt>
                <c:pt idx="33984">
                  <c:v>0.30099999999999999</c:v>
                </c:pt>
                <c:pt idx="33985">
                  <c:v>0.30099999999999999</c:v>
                </c:pt>
                <c:pt idx="33986">
                  <c:v>0.30099999999999999</c:v>
                </c:pt>
                <c:pt idx="33987">
                  <c:v>0.30099999999999999</c:v>
                </c:pt>
                <c:pt idx="33988">
                  <c:v>0.3</c:v>
                </c:pt>
                <c:pt idx="33989">
                  <c:v>0.3</c:v>
                </c:pt>
                <c:pt idx="33990">
                  <c:v>0.3</c:v>
                </c:pt>
                <c:pt idx="33991">
                  <c:v>0.3</c:v>
                </c:pt>
                <c:pt idx="33992">
                  <c:v>0.3</c:v>
                </c:pt>
                <c:pt idx="33993">
                  <c:v>0.3</c:v>
                </c:pt>
                <c:pt idx="33994">
                  <c:v>0.3</c:v>
                </c:pt>
                <c:pt idx="33995">
                  <c:v>0.3</c:v>
                </c:pt>
                <c:pt idx="33996">
                  <c:v>0.3</c:v>
                </c:pt>
                <c:pt idx="33997">
                  <c:v>0.3</c:v>
                </c:pt>
                <c:pt idx="33998">
                  <c:v>0.3</c:v>
                </c:pt>
                <c:pt idx="33999">
                  <c:v>0.3</c:v>
                </c:pt>
                <c:pt idx="34000">
                  <c:v>0.3</c:v>
                </c:pt>
                <c:pt idx="34001">
                  <c:v>0.3</c:v>
                </c:pt>
                <c:pt idx="34002">
                  <c:v>0.3</c:v>
                </c:pt>
                <c:pt idx="34003">
                  <c:v>0.3</c:v>
                </c:pt>
                <c:pt idx="34004">
                  <c:v>0.3</c:v>
                </c:pt>
                <c:pt idx="34005">
                  <c:v>0.3</c:v>
                </c:pt>
                <c:pt idx="34006">
                  <c:v>0.3</c:v>
                </c:pt>
                <c:pt idx="34007">
                  <c:v>0.3</c:v>
                </c:pt>
                <c:pt idx="34008">
                  <c:v>0.29899999999999999</c:v>
                </c:pt>
                <c:pt idx="34009">
                  <c:v>0.29899999999999999</c:v>
                </c:pt>
                <c:pt idx="34010">
                  <c:v>0.29899999999999999</c:v>
                </c:pt>
                <c:pt idx="34011">
                  <c:v>0.29899999999999999</c:v>
                </c:pt>
                <c:pt idx="34012">
                  <c:v>0.29899999999999999</c:v>
                </c:pt>
                <c:pt idx="34013">
                  <c:v>0.29899999999999999</c:v>
                </c:pt>
                <c:pt idx="34014">
                  <c:v>0.29899999999999999</c:v>
                </c:pt>
                <c:pt idx="34015">
                  <c:v>0.29899999999999999</c:v>
                </c:pt>
                <c:pt idx="34016">
                  <c:v>0.29899999999999999</c:v>
                </c:pt>
                <c:pt idx="34017">
                  <c:v>0.29899999999999999</c:v>
                </c:pt>
                <c:pt idx="34018">
                  <c:v>0.29899999999999999</c:v>
                </c:pt>
                <c:pt idx="34019">
                  <c:v>0.29899999999999999</c:v>
                </c:pt>
                <c:pt idx="34020">
                  <c:v>0.29899999999999999</c:v>
                </c:pt>
                <c:pt idx="34021">
                  <c:v>0.29899999999999999</c:v>
                </c:pt>
                <c:pt idx="34022">
                  <c:v>0.29899999999999999</c:v>
                </c:pt>
                <c:pt idx="34023">
                  <c:v>0.29899999999999999</c:v>
                </c:pt>
                <c:pt idx="34024">
                  <c:v>0.29899999999999999</c:v>
                </c:pt>
                <c:pt idx="34025">
                  <c:v>0.29899999999999999</c:v>
                </c:pt>
                <c:pt idx="34026">
                  <c:v>0.29899999999999999</c:v>
                </c:pt>
                <c:pt idx="34027">
                  <c:v>0.29899999999999999</c:v>
                </c:pt>
                <c:pt idx="34028">
                  <c:v>0.29899999999999999</c:v>
                </c:pt>
                <c:pt idx="34029">
                  <c:v>0.29799999999999999</c:v>
                </c:pt>
                <c:pt idx="34030">
                  <c:v>0.29799999999999999</c:v>
                </c:pt>
                <c:pt idx="34031">
                  <c:v>0.29799999999999999</c:v>
                </c:pt>
                <c:pt idx="34032">
                  <c:v>0.29799999999999999</c:v>
                </c:pt>
                <c:pt idx="34033">
                  <c:v>0.29799999999999999</c:v>
                </c:pt>
                <c:pt idx="34034">
                  <c:v>0.29799999999999999</c:v>
                </c:pt>
                <c:pt idx="34035">
                  <c:v>0.29799999999999999</c:v>
                </c:pt>
                <c:pt idx="34036">
                  <c:v>0.29799999999999999</c:v>
                </c:pt>
                <c:pt idx="34037">
                  <c:v>0.29799999999999999</c:v>
                </c:pt>
                <c:pt idx="34038">
                  <c:v>0.29799999999999999</c:v>
                </c:pt>
                <c:pt idx="34039">
                  <c:v>0.29799999999999999</c:v>
                </c:pt>
                <c:pt idx="34040">
                  <c:v>0.29799999999999999</c:v>
                </c:pt>
                <c:pt idx="34041">
                  <c:v>0.29799999999999999</c:v>
                </c:pt>
                <c:pt idx="34042">
                  <c:v>0.29799999999999999</c:v>
                </c:pt>
                <c:pt idx="34043">
                  <c:v>0.29799999999999999</c:v>
                </c:pt>
                <c:pt idx="34044">
                  <c:v>0.29799999999999999</c:v>
                </c:pt>
                <c:pt idx="34045">
                  <c:v>0.29799999999999999</c:v>
                </c:pt>
                <c:pt idx="34046">
                  <c:v>0.29799999999999999</c:v>
                </c:pt>
                <c:pt idx="34047">
                  <c:v>0.29799999999999999</c:v>
                </c:pt>
                <c:pt idx="34048">
                  <c:v>0.29799999999999999</c:v>
                </c:pt>
                <c:pt idx="34049">
                  <c:v>0.29699999999999999</c:v>
                </c:pt>
                <c:pt idx="34050">
                  <c:v>0.29699999999999999</c:v>
                </c:pt>
                <c:pt idx="34051">
                  <c:v>0.29699999999999999</c:v>
                </c:pt>
                <c:pt idx="34052">
                  <c:v>0.29699999999999999</c:v>
                </c:pt>
                <c:pt idx="34053">
                  <c:v>0.29699999999999999</c:v>
                </c:pt>
                <c:pt idx="34054">
                  <c:v>0.29699999999999999</c:v>
                </c:pt>
                <c:pt idx="34055">
                  <c:v>0.29699999999999999</c:v>
                </c:pt>
                <c:pt idx="34056">
                  <c:v>0.29699999999999999</c:v>
                </c:pt>
                <c:pt idx="34057">
                  <c:v>0.29699999999999999</c:v>
                </c:pt>
                <c:pt idx="34058">
                  <c:v>0.29699999999999999</c:v>
                </c:pt>
                <c:pt idx="34059">
                  <c:v>0.29699999999999999</c:v>
                </c:pt>
                <c:pt idx="34060">
                  <c:v>0.29699999999999999</c:v>
                </c:pt>
                <c:pt idx="34061">
                  <c:v>0.29699999999999999</c:v>
                </c:pt>
                <c:pt idx="34062">
                  <c:v>0.29699999999999999</c:v>
                </c:pt>
                <c:pt idx="34063">
                  <c:v>0.29699999999999999</c:v>
                </c:pt>
                <c:pt idx="34064">
                  <c:v>0.29699999999999999</c:v>
                </c:pt>
                <c:pt idx="34065">
                  <c:v>0.29699999999999999</c:v>
                </c:pt>
                <c:pt idx="34066">
                  <c:v>0.29699999999999999</c:v>
                </c:pt>
                <c:pt idx="34067">
                  <c:v>0.29699999999999999</c:v>
                </c:pt>
                <c:pt idx="34068">
                  <c:v>0.29699999999999999</c:v>
                </c:pt>
                <c:pt idx="34069">
                  <c:v>0.29599999999999999</c:v>
                </c:pt>
                <c:pt idx="34070">
                  <c:v>0.29599999999999999</c:v>
                </c:pt>
                <c:pt idx="34071">
                  <c:v>0.29599999999999999</c:v>
                </c:pt>
                <c:pt idx="34072">
                  <c:v>0.29599999999999999</c:v>
                </c:pt>
                <c:pt idx="34073">
                  <c:v>0.29599999999999999</c:v>
                </c:pt>
                <c:pt idx="34074">
                  <c:v>0.29599999999999999</c:v>
                </c:pt>
                <c:pt idx="34075">
                  <c:v>0.29599999999999999</c:v>
                </c:pt>
                <c:pt idx="34076">
                  <c:v>0.29599999999999999</c:v>
                </c:pt>
                <c:pt idx="34077">
                  <c:v>0.29599999999999999</c:v>
                </c:pt>
                <c:pt idx="34078">
                  <c:v>0.29599999999999999</c:v>
                </c:pt>
                <c:pt idx="34079">
                  <c:v>0.29599999999999999</c:v>
                </c:pt>
                <c:pt idx="34080">
                  <c:v>0.29599999999999999</c:v>
                </c:pt>
                <c:pt idx="34081">
                  <c:v>0.29599999999999999</c:v>
                </c:pt>
                <c:pt idx="34082">
                  <c:v>0.29599999999999999</c:v>
                </c:pt>
                <c:pt idx="34083">
                  <c:v>0.29599999999999999</c:v>
                </c:pt>
                <c:pt idx="34084">
                  <c:v>0.29599999999999999</c:v>
                </c:pt>
                <c:pt idx="34085">
                  <c:v>0.29599999999999999</c:v>
                </c:pt>
                <c:pt idx="34086">
                  <c:v>0.29599999999999999</c:v>
                </c:pt>
                <c:pt idx="34087">
                  <c:v>0.29599999999999999</c:v>
                </c:pt>
                <c:pt idx="34088">
                  <c:v>0.29599999999999999</c:v>
                </c:pt>
                <c:pt idx="34089">
                  <c:v>0.29499999999999998</c:v>
                </c:pt>
                <c:pt idx="34090">
                  <c:v>0.29499999999999998</c:v>
                </c:pt>
                <c:pt idx="34091">
                  <c:v>0.29499999999999998</c:v>
                </c:pt>
                <c:pt idx="34092">
                  <c:v>0.29499999999999998</c:v>
                </c:pt>
                <c:pt idx="34093">
                  <c:v>0.29499999999999998</c:v>
                </c:pt>
                <c:pt idx="34094">
                  <c:v>0.29499999999999998</c:v>
                </c:pt>
                <c:pt idx="34095">
                  <c:v>0.29499999999999998</c:v>
                </c:pt>
                <c:pt idx="34096">
                  <c:v>0.29499999999999998</c:v>
                </c:pt>
                <c:pt idx="34097">
                  <c:v>0.29499999999999998</c:v>
                </c:pt>
                <c:pt idx="34098">
                  <c:v>0.29499999999999998</c:v>
                </c:pt>
                <c:pt idx="34099">
                  <c:v>0.29499999999999998</c:v>
                </c:pt>
                <c:pt idx="34100">
                  <c:v>0.29499999999999998</c:v>
                </c:pt>
                <c:pt idx="34101">
                  <c:v>0.29499999999999998</c:v>
                </c:pt>
                <c:pt idx="34102">
                  <c:v>0.29499999999999998</c:v>
                </c:pt>
                <c:pt idx="34103">
                  <c:v>0.29499999999999998</c:v>
                </c:pt>
                <c:pt idx="34104">
                  <c:v>0.29499999999999998</c:v>
                </c:pt>
                <c:pt idx="34105">
                  <c:v>0.29499999999999998</c:v>
                </c:pt>
                <c:pt idx="34106">
                  <c:v>0.29499999999999998</c:v>
                </c:pt>
                <c:pt idx="34107">
                  <c:v>0.29499999999999998</c:v>
                </c:pt>
                <c:pt idx="34108">
                  <c:v>0.29499999999999998</c:v>
                </c:pt>
                <c:pt idx="34109">
                  <c:v>0.29399999999999998</c:v>
                </c:pt>
                <c:pt idx="34110">
                  <c:v>0.29399999999999998</c:v>
                </c:pt>
                <c:pt idx="34111">
                  <c:v>0.29399999999999998</c:v>
                </c:pt>
                <c:pt idx="34112">
                  <c:v>0.29399999999999998</c:v>
                </c:pt>
                <c:pt idx="34113">
                  <c:v>0.29399999999999998</c:v>
                </c:pt>
                <c:pt idx="34114">
                  <c:v>0.29399999999999998</c:v>
                </c:pt>
                <c:pt idx="34115">
                  <c:v>0.29399999999999998</c:v>
                </c:pt>
                <c:pt idx="34116">
                  <c:v>0.29399999999999998</c:v>
                </c:pt>
                <c:pt idx="34117">
                  <c:v>0.29399999999999998</c:v>
                </c:pt>
                <c:pt idx="34118">
                  <c:v>0.29399999999999998</c:v>
                </c:pt>
                <c:pt idx="34119">
                  <c:v>0.29399999999999998</c:v>
                </c:pt>
                <c:pt idx="34120">
                  <c:v>0.29399999999999998</c:v>
                </c:pt>
                <c:pt idx="34121">
                  <c:v>0.29399999999999998</c:v>
                </c:pt>
                <c:pt idx="34122">
                  <c:v>0.29399999999999998</c:v>
                </c:pt>
                <c:pt idx="34123">
                  <c:v>0.29399999999999998</c:v>
                </c:pt>
                <c:pt idx="34124">
                  <c:v>0.29399999999999998</c:v>
                </c:pt>
                <c:pt idx="34125">
                  <c:v>0.29399999999999998</c:v>
                </c:pt>
                <c:pt idx="34126">
                  <c:v>0.29399999999999998</c:v>
                </c:pt>
                <c:pt idx="34127">
                  <c:v>0.29399999999999998</c:v>
                </c:pt>
                <c:pt idx="34128">
                  <c:v>0.29399999999999998</c:v>
                </c:pt>
                <c:pt idx="34129">
                  <c:v>0.29299999999999998</c:v>
                </c:pt>
                <c:pt idx="34130">
                  <c:v>0.29299999999999998</c:v>
                </c:pt>
                <c:pt idx="34131">
                  <c:v>0.29299999999999998</c:v>
                </c:pt>
                <c:pt idx="34132">
                  <c:v>0.29299999999999998</c:v>
                </c:pt>
                <c:pt idx="34133">
                  <c:v>0.29299999999999998</c:v>
                </c:pt>
                <c:pt idx="34134">
                  <c:v>0.29299999999999998</c:v>
                </c:pt>
                <c:pt idx="34135">
                  <c:v>0.29299999999999998</c:v>
                </c:pt>
                <c:pt idx="34136">
                  <c:v>0.29299999999999998</c:v>
                </c:pt>
                <c:pt idx="34137">
                  <c:v>0.29299999999999998</c:v>
                </c:pt>
                <c:pt idx="34138">
                  <c:v>0.29299999999999998</c:v>
                </c:pt>
                <c:pt idx="34139">
                  <c:v>0.29299999999999998</c:v>
                </c:pt>
                <c:pt idx="34140">
                  <c:v>0.29299999999999998</c:v>
                </c:pt>
                <c:pt idx="34141">
                  <c:v>0.29299999999999998</c:v>
                </c:pt>
                <c:pt idx="34142">
                  <c:v>0.29299999999999998</c:v>
                </c:pt>
                <c:pt idx="34143">
                  <c:v>0.29299999999999998</c:v>
                </c:pt>
                <c:pt idx="34144">
                  <c:v>0.29299999999999998</c:v>
                </c:pt>
                <c:pt idx="34145">
                  <c:v>0.29299999999999998</c:v>
                </c:pt>
                <c:pt idx="34146">
                  <c:v>0.29299999999999998</c:v>
                </c:pt>
                <c:pt idx="34147">
                  <c:v>0.29299999999999998</c:v>
                </c:pt>
                <c:pt idx="34148">
                  <c:v>0.29299999999999998</c:v>
                </c:pt>
                <c:pt idx="34149">
                  <c:v>0.29199999999999998</c:v>
                </c:pt>
                <c:pt idx="34150">
                  <c:v>0.29199999999999998</c:v>
                </c:pt>
                <c:pt idx="34151">
                  <c:v>0.29199999999999998</c:v>
                </c:pt>
                <c:pt idx="34152">
                  <c:v>0.29199999999999998</c:v>
                </c:pt>
                <c:pt idx="34153">
                  <c:v>0.29199999999999998</c:v>
                </c:pt>
                <c:pt idx="34154">
                  <c:v>0.29199999999999998</c:v>
                </c:pt>
                <c:pt idx="34155">
                  <c:v>0.29199999999999998</c:v>
                </c:pt>
                <c:pt idx="34156">
                  <c:v>0.29199999999999998</c:v>
                </c:pt>
                <c:pt idx="34157">
                  <c:v>0.29199999999999998</c:v>
                </c:pt>
                <c:pt idx="34158">
                  <c:v>0.29199999999999998</c:v>
                </c:pt>
                <c:pt idx="34159">
                  <c:v>0.29199999999999998</c:v>
                </c:pt>
                <c:pt idx="34160">
                  <c:v>0.29199999999999998</c:v>
                </c:pt>
                <c:pt idx="34161">
                  <c:v>0.29199999999999998</c:v>
                </c:pt>
                <c:pt idx="34162">
                  <c:v>0.29199999999999998</c:v>
                </c:pt>
                <c:pt idx="34163">
                  <c:v>0.29199999999999998</c:v>
                </c:pt>
                <c:pt idx="34164">
                  <c:v>0.29199999999999998</c:v>
                </c:pt>
                <c:pt idx="34165">
                  <c:v>0.29199999999999998</c:v>
                </c:pt>
                <c:pt idx="34166">
                  <c:v>0.29199999999999998</c:v>
                </c:pt>
                <c:pt idx="34167">
                  <c:v>0.29199999999999998</c:v>
                </c:pt>
                <c:pt idx="34168">
                  <c:v>0.29199999999999998</c:v>
                </c:pt>
                <c:pt idx="34169">
                  <c:v>0.29099999999999998</c:v>
                </c:pt>
                <c:pt idx="34170">
                  <c:v>0.29099999999999998</c:v>
                </c:pt>
                <c:pt idx="34171">
                  <c:v>0.29099999999999998</c:v>
                </c:pt>
                <c:pt idx="34172">
                  <c:v>0.29099999999999998</c:v>
                </c:pt>
                <c:pt idx="34173">
                  <c:v>0.29099999999999998</c:v>
                </c:pt>
                <c:pt idx="34174">
                  <c:v>0.29099999999999998</c:v>
                </c:pt>
                <c:pt idx="34175">
                  <c:v>0.29099999999999998</c:v>
                </c:pt>
                <c:pt idx="34176">
                  <c:v>0.29099999999999998</c:v>
                </c:pt>
                <c:pt idx="34177">
                  <c:v>0.29099999999999998</c:v>
                </c:pt>
                <c:pt idx="34178">
                  <c:v>0.29099999999999998</c:v>
                </c:pt>
                <c:pt idx="34179">
                  <c:v>0.29099999999999998</c:v>
                </c:pt>
                <c:pt idx="34180">
                  <c:v>0.29099999999999998</c:v>
                </c:pt>
                <c:pt idx="34181">
                  <c:v>0.29099999999999998</c:v>
                </c:pt>
                <c:pt idx="34182">
                  <c:v>0.29099999999999998</c:v>
                </c:pt>
                <c:pt idx="34183">
                  <c:v>0.29099999999999998</c:v>
                </c:pt>
                <c:pt idx="34184">
                  <c:v>0.29099999999999998</c:v>
                </c:pt>
                <c:pt idx="34185">
                  <c:v>0.29099999999999998</c:v>
                </c:pt>
                <c:pt idx="34186">
                  <c:v>0.29099999999999998</c:v>
                </c:pt>
                <c:pt idx="34187">
                  <c:v>0.29099999999999998</c:v>
                </c:pt>
                <c:pt idx="34188">
                  <c:v>0.29099999999999998</c:v>
                </c:pt>
                <c:pt idx="34189">
                  <c:v>0.29099999999999998</c:v>
                </c:pt>
                <c:pt idx="34190">
                  <c:v>0.28999999999999998</c:v>
                </c:pt>
                <c:pt idx="34191">
                  <c:v>0.28999999999999998</c:v>
                </c:pt>
                <c:pt idx="34192">
                  <c:v>0.28999999999999998</c:v>
                </c:pt>
                <c:pt idx="34193">
                  <c:v>0.28999999999999998</c:v>
                </c:pt>
                <c:pt idx="34194">
                  <c:v>0.28999999999999998</c:v>
                </c:pt>
                <c:pt idx="34195">
                  <c:v>0.28999999999999998</c:v>
                </c:pt>
                <c:pt idx="34196">
                  <c:v>0.28999999999999998</c:v>
                </c:pt>
                <c:pt idx="34197">
                  <c:v>0.28999999999999998</c:v>
                </c:pt>
                <c:pt idx="34198">
                  <c:v>0.28999999999999998</c:v>
                </c:pt>
                <c:pt idx="34199">
                  <c:v>0.28999999999999998</c:v>
                </c:pt>
                <c:pt idx="34200">
                  <c:v>0.28999999999999998</c:v>
                </c:pt>
                <c:pt idx="34201">
                  <c:v>0.28999999999999998</c:v>
                </c:pt>
                <c:pt idx="34202">
                  <c:v>0.28999999999999998</c:v>
                </c:pt>
                <c:pt idx="34203">
                  <c:v>0.28999999999999998</c:v>
                </c:pt>
                <c:pt idx="34204">
                  <c:v>0.28999999999999998</c:v>
                </c:pt>
                <c:pt idx="34205">
                  <c:v>0.28999999999999998</c:v>
                </c:pt>
                <c:pt idx="34206">
                  <c:v>0.28999999999999998</c:v>
                </c:pt>
                <c:pt idx="34207">
                  <c:v>0.28999999999999998</c:v>
                </c:pt>
                <c:pt idx="34208">
                  <c:v>0.28999999999999998</c:v>
                </c:pt>
                <c:pt idx="34209">
                  <c:v>0.28999999999999998</c:v>
                </c:pt>
                <c:pt idx="34210">
                  <c:v>0.28899999999999998</c:v>
                </c:pt>
                <c:pt idx="34211">
                  <c:v>0.28899999999999998</c:v>
                </c:pt>
                <c:pt idx="34212">
                  <c:v>0.28899999999999998</c:v>
                </c:pt>
                <c:pt idx="34213">
                  <c:v>0.28899999999999998</c:v>
                </c:pt>
                <c:pt idx="34214">
                  <c:v>0.28899999999999998</c:v>
                </c:pt>
                <c:pt idx="34215">
                  <c:v>0.28899999999999998</c:v>
                </c:pt>
                <c:pt idx="34216">
                  <c:v>0.28899999999999998</c:v>
                </c:pt>
                <c:pt idx="34217">
                  <c:v>0.28899999999999998</c:v>
                </c:pt>
                <c:pt idx="34218">
                  <c:v>0.28899999999999998</c:v>
                </c:pt>
                <c:pt idx="34219">
                  <c:v>0.28899999999999998</c:v>
                </c:pt>
                <c:pt idx="34220">
                  <c:v>0.28899999999999998</c:v>
                </c:pt>
                <c:pt idx="34221">
                  <c:v>0.28899999999999998</c:v>
                </c:pt>
                <c:pt idx="34222">
                  <c:v>0.28899999999999998</c:v>
                </c:pt>
                <c:pt idx="34223">
                  <c:v>0.28899999999999998</c:v>
                </c:pt>
                <c:pt idx="34224">
                  <c:v>0.28899999999999998</c:v>
                </c:pt>
                <c:pt idx="34225">
                  <c:v>0.28899999999999998</c:v>
                </c:pt>
                <c:pt idx="34226">
                  <c:v>0.28899999999999998</c:v>
                </c:pt>
                <c:pt idx="34227">
                  <c:v>0.28899999999999998</c:v>
                </c:pt>
                <c:pt idx="34228">
                  <c:v>0.28899999999999998</c:v>
                </c:pt>
                <c:pt idx="34229">
                  <c:v>0.28899999999999998</c:v>
                </c:pt>
                <c:pt idx="34230">
                  <c:v>0.28799999999999998</c:v>
                </c:pt>
                <c:pt idx="34231">
                  <c:v>0.28799999999999998</c:v>
                </c:pt>
                <c:pt idx="34232">
                  <c:v>0.28799999999999998</c:v>
                </c:pt>
                <c:pt idx="34233">
                  <c:v>0.28799999999999998</c:v>
                </c:pt>
                <c:pt idx="34234">
                  <c:v>0.28799999999999998</c:v>
                </c:pt>
                <c:pt idx="34235">
                  <c:v>0.28799999999999998</c:v>
                </c:pt>
                <c:pt idx="34236">
                  <c:v>0.28799999999999998</c:v>
                </c:pt>
                <c:pt idx="34237">
                  <c:v>0.28799999999999998</c:v>
                </c:pt>
                <c:pt idx="34238">
                  <c:v>0.28799999999999998</c:v>
                </c:pt>
                <c:pt idx="34239">
                  <c:v>0.28799999999999998</c:v>
                </c:pt>
                <c:pt idx="34240">
                  <c:v>0.28799999999999998</c:v>
                </c:pt>
                <c:pt idx="34241">
                  <c:v>0.28799999999999998</c:v>
                </c:pt>
                <c:pt idx="34242">
                  <c:v>0.28799999999999998</c:v>
                </c:pt>
                <c:pt idx="34243">
                  <c:v>0.28799999999999998</c:v>
                </c:pt>
                <c:pt idx="34244">
                  <c:v>0.28799999999999998</c:v>
                </c:pt>
                <c:pt idx="34245">
                  <c:v>0.28799999999999998</c:v>
                </c:pt>
                <c:pt idx="34246">
                  <c:v>0.28799999999999998</c:v>
                </c:pt>
                <c:pt idx="34247">
                  <c:v>0.28799999999999998</c:v>
                </c:pt>
                <c:pt idx="34248">
                  <c:v>0.28799999999999998</c:v>
                </c:pt>
                <c:pt idx="34249">
                  <c:v>0.28799999999999998</c:v>
                </c:pt>
                <c:pt idx="34250">
                  <c:v>0.28699999999999998</c:v>
                </c:pt>
                <c:pt idx="34251">
                  <c:v>0.28699999999999998</c:v>
                </c:pt>
                <c:pt idx="34252">
                  <c:v>0.28699999999999998</c:v>
                </c:pt>
                <c:pt idx="34253">
                  <c:v>0.28699999999999998</c:v>
                </c:pt>
                <c:pt idx="34254">
                  <c:v>0.28699999999999998</c:v>
                </c:pt>
                <c:pt idx="34255">
                  <c:v>0.28699999999999998</c:v>
                </c:pt>
                <c:pt idx="34256">
                  <c:v>0.28699999999999998</c:v>
                </c:pt>
                <c:pt idx="34257">
                  <c:v>0.28699999999999998</c:v>
                </c:pt>
                <c:pt idx="34258">
                  <c:v>0.28699999999999998</c:v>
                </c:pt>
                <c:pt idx="34259">
                  <c:v>0.28699999999999998</c:v>
                </c:pt>
                <c:pt idx="34260">
                  <c:v>0.28699999999999998</c:v>
                </c:pt>
                <c:pt idx="34261">
                  <c:v>0.28699999999999998</c:v>
                </c:pt>
                <c:pt idx="34262">
                  <c:v>0.28699999999999998</c:v>
                </c:pt>
                <c:pt idx="34263">
                  <c:v>0.28699999999999998</c:v>
                </c:pt>
                <c:pt idx="34264">
                  <c:v>0.28699999999999998</c:v>
                </c:pt>
                <c:pt idx="34265">
                  <c:v>0.28699999999999998</c:v>
                </c:pt>
                <c:pt idx="34266">
                  <c:v>0.28699999999999998</c:v>
                </c:pt>
                <c:pt idx="34267">
                  <c:v>0.28699999999999998</c:v>
                </c:pt>
                <c:pt idx="34268">
                  <c:v>0.28699999999999998</c:v>
                </c:pt>
                <c:pt idx="34269">
                  <c:v>0.28699999999999998</c:v>
                </c:pt>
                <c:pt idx="34270">
                  <c:v>0.28699999999999998</c:v>
                </c:pt>
                <c:pt idx="34271">
                  <c:v>0.28599999999999998</c:v>
                </c:pt>
                <c:pt idx="34272">
                  <c:v>0.28599999999999998</c:v>
                </c:pt>
                <c:pt idx="34273">
                  <c:v>0.28599999999999998</c:v>
                </c:pt>
                <c:pt idx="34274">
                  <c:v>0.28599999999999998</c:v>
                </c:pt>
                <c:pt idx="34275">
                  <c:v>0.28599999999999998</c:v>
                </c:pt>
                <c:pt idx="34276">
                  <c:v>0.28599999999999998</c:v>
                </c:pt>
                <c:pt idx="34277">
                  <c:v>0.28599999999999998</c:v>
                </c:pt>
                <c:pt idx="34278">
                  <c:v>0.28599999999999998</c:v>
                </c:pt>
                <c:pt idx="34279">
                  <c:v>0.28599999999999998</c:v>
                </c:pt>
                <c:pt idx="34280">
                  <c:v>0.28599999999999998</c:v>
                </c:pt>
                <c:pt idx="34281">
                  <c:v>0.28599999999999998</c:v>
                </c:pt>
                <c:pt idx="34282">
                  <c:v>0.28599999999999998</c:v>
                </c:pt>
                <c:pt idx="34283">
                  <c:v>0.28599999999999998</c:v>
                </c:pt>
                <c:pt idx="34284">
                  <c:v>0.28599999999999998</c:v>
                </c:pt>
                <c:pt idx="34285">
                  <c:v>0.28599999999999998</c:v>
                </c:pt>
                <c:pt idx="34286">
                  <c:v>0.28599999999999998</c:v>
                </c:pt>
                <c:pt idx="34287">
                  <c:v>0.28599999999999998</c:v>
                </c:pt>
                <c:pt idx="34288">
                  <c:v>0.28599999999999998</c:v>
                </c:pt>
                <c:pt idx="34289">
                  <c:v>0.28599999999999998</c:v>
                </c:pt>
                <c:pt idx="34290">
                  <c:v>0.28599999999999998</c:v>
                </c:pt>
                <c:pt idx="34291">
                  <c:v>0.28499999999999998</c:v>
                </c:pt>
                <c:pt idx="34292">
                  <c:v>0.28499999999999998</c:v>
                </c:pt>
                <c:pt idx="34293">
                  <c:v>0.28499999999999998</c:v>
                </c:pt>
                <c:pt idx="34294">
                  <c:v>0.28499999999999998</c:v>
                </c:pt>
                <c:pt idx="34295">
                  <c:v>0.28499999999999998</c:v>
                </c:pt>
                <c:pt idx="34296">
                  <c:v>0.28499999999999998</c:v>
                </c:pt>
                <c:pt idx="34297">
                  <c:v>0.28499999999999998</c:v>
                </c:pt>
                <c:pt idx="34298">
                  <c:v>0.28499999999999998</c:v>
                </c:pt>
                <c:pt idx="34299">
                  <c:v>0.28499999999999998</c:v>
                </c:pt>
                <c:pt idx="34300">
                  <c:v>0.28499999999999998</c:v>
                </c:pt>
                <c:pt idx="34301">
                  <c:v>0.28499999999999998</c:v>
                </c:pt>
                <c:pt idx="34302">
                  <c:v>0.28499999999999998</c:v>
                </c:pt>
                <c:pt idx="34303">
                  <c:v>0.28499999999999998</c:v>
                </c:pt>
                <c:pt idx="34304">
                  <c:v>0.28499999999999998</c:v>
                </c:pt>
                <c:pt idx="34305">
                  <c:v>0.28499999999999998</c:v>
                </c:pt>
                <c:pt idx="34306">
                  <c:v>0.28499999999999998</c:v>
                </c:pt>
                <c:pt idx="34307">
                  <c:v>0.28499999999999998</c:v>
                </c:pt>
                <c:pt idx="34308">
                  <c:v>0.28499999999999998</c:v>
                </c:pt>
                <c:pt idx="34309">
                  <c:v>0.28499999999999998</c:v>
                </c:pt>
                <c:pt idx="34310">
                  <c:v>0.28499999999999998</c:v>
                </c:pt>
                <c:pt idx="34311">
                  <c:v>0.28399999999999997</c:v>
                </c:pt>
                <c:pt idx="34312">
                  <c:v>0.28399999999999997</c:v>
                </c:pt>
                <c:pt idx="34313">
                  <c:v>0.28399999999999997</c:v>
                </c:pt>
                <c:pt idx="34314">
                  <c:v>0.28399999999999997</c:v>
                </c:pt>
                <c:pt idx="34315">
                  <c:v>0.28399999999999997</c:v>
                </c:pt>
                <c:pt idx="34316">
                  <c:v>0.28399999999999997</c:v>
                </c:pt>
                <c:pt idx="34317">
                  <c:v>0.28399999999999997</c:v>
                </c:pt>
                <c:pt idx="34318">
                  <c:v>0.28399999999999997</c:v>
                </c:pt>
                <c:pt idx="34319">
                  <c:v>0.28399999999999997</c:v>
                </c:pt>
                <c:pt idx="34320">
                  <c:v>0.28399999999999997</c:v>
                </c:pt>
                <c:pt idx="34321">
                  <c:v>0.28399999999999997</c:v>
                </c:pt>
                <c:pt idx="34322">
                  <c:v>0.28399999999999997</c:v>
                </c:pt>
                <c:pt idx="34323">
                  <c:v>0.28399999999999997</c:v>
                </c:pt>
                <c:pt idx="34324">
                  <c:v>0.28399999999999997</c:v>
                </c:pt>
                <c:pt idx="34325">
                  <c:v>0.28399999999999997</c:v>
                </c:pt>
                <c:pt idx="34326">
                  <c:v>0.28399999999999997</c:v>
                </c:pt>
                <c:pt idx="34327">
                  <c:v>0.28399999999999997</c:v>
                </c:pt>
                <c:pt idx="34328">
                  <c:v>0.28399999999999997</c:v>
                </c:pt>
                <c:pt idx="34329">
                  <c:v>0.28399999999999997</c:v>
                </c:pt>
                <c:pt idx="34330">
                  <c:v>0.28399999999999997</c:v>
                </c:pt>
                <c:pt idx="34331">
                  <c:v>0.28299999999999997</c:v>
                </c:pt>
                <c:pt idx="34332">
                  <c:v>0.28299999999999997</c:v>
                </c:pt>
                <c:pt idx="34333">
                  <c:v>0.28299999999999997</c:v>
                </c:pt>
                <c:pt idx="34334">
                  <c:v>0.28299999999999997</c:v>
                </c:pt>
                <c:pt idx="34335">
                  <c:v>0.28299999999999997</c:v>
                </c:pt>
                <c:pt idx="34336">
                  <c:v>0.28299999999999997</c:v>
                </c:pt>
                <c:pt idx="34337">
                  <c:v>0.28299999999999997</c:v>
                </c:pt>
                <c:pt idx="34338">
                  <c:v>0.28299999999999997</c:v>
                </c:pt>
                <c:pt idx="34339">
                  <c:v>0.28299999999999997</c:v>
                </c:pt>
                <c:pt idx="34340">
                  <c:v>0.28299999999999997</c:v>
                </c:pt>
                <c:pt idx="34341">
                  <c:v>0.28299999999999997</c:v>
                </c:pt>
                <c:pt idx="34342">
                  <c:v>0.28299999999999997</c:v>
                </c:pt>
                <c:pt idx="34343">
                  <c:v>0.28299999999999997</c:v>
                </c:pt>
                <c:pt idx="34344">
                  <c:v>0.28299999999999997</c:v>
                </c:pt>
                <c:pt idx="34345">
                  <c:v>0.28299999999999997</c:v>
                </c:pt>
                <c:pt idx="34346">
                  <c:v>0.28299999999999997</c:v>
                </c:pt>
                <c:pt idx="34347">
                  <c:v>0.28299999999999997</c:v>
                </c:pt>
                <c:pt idx="34348">
                  <c:v>0.28299999999999997</c:v>
                </c:pt>
                <c:pt idx="34349">
                  <c:v>0.28299999999999997</c:v>
                </c:pt>
                <c:pt idx="34350">
                  <c:v>0.28299999999999997</c:v>
                </c:pt>
                <c:pt idx="34351">
                  <c:v>0.28199999999999997</c:v>
                </c:pt>
                <c:pt idx="34352">
                  <c:v>0.28199999999999997</c:v>
                </c:pt>
                <c:pt idx="34353">
                  <c:v>0.28199999999999997</c:v>
                </c:pt>
                <c:pt idx="34354">
                  <c:v>0.28199999999999997</c:v>
                </c:pt>
                <c:pt idx="34355">
                  <c:v>0.28199999999999997</c:v>
                </c:pt>
                <c:pt idx="34356">
                  <c:v>0.28199999999999997</c:v>
                </c:pt>
                <c:pt idx="34357">
                  <c:v>0.28199999999999997</c:v>
                </c:pt>
                <c:pt idx="34358">
                  <c:v>0.28199999999999997</c:v>
                </c:pt>
                <c:pt idx="34359">
                  <c:v>0.28199999999999997</c:v>
                </c:pt>
                <c:pt idx="34360">
                  <c:v>0.28199999999999997</c:v>
                </c:pt>
                <c:pt idx="34361">
                  <c:v>0.28199999999999997</c:v>
                </c:pt>
                <c:pt idx="34362">
                  <c:v>0.28199999999999997</c:v>
                </c:pt>
                <c:pt idx="34363">
                  <c:v>0.28199999999999997</c:v>
                </c:pt>
                <c:pt idx="34364">
                  <c:v>0.28199999999999997</c:v>
                </c:pt>
                <c:pt idx="34365">
                  <c:v>0.28199999999999997</c:v>
                </c:pt>
                <c:pt idx="34366">
                  <c:v>0.28199999999999997</c:v>
                </c:pt>
                <c:pt idx="34367">
                  <c:v>0.28199999999999997</c:v>
                </c:pt>
                <c:pt idx="34368">
                  <c:v>0.28199999999999997</c:v>
                </c:pt>
                <c:pt idx="34369">
                  <c:v>0.28199999999999997</c:v>
                </c:pt>
                <c:pt idx="34370">
                  <c:v>0.28199999999999997</c:v>
                </c:pt>
                <c:pt idx="34371">
                  <c:v>0.28100000000000003</c:v>
                </c:pt>
                <c:pt idx="34372">
                  <c:v>0.28100000000000003</c:v>
                </c:pt>
                <c:pt idx="34373">
                  <c:v>0.28100000000000003</c:v>
                </c:pt>
                <c:pt idx="34374">
                  <c:v>0.28100000000000003</c:v>
                </c:pt>
                <c:pt idx="34375">
                  <c:v>0.28100000000000003</c:v>
                </c:pt>
                <c:pt idx="34376">
                  <c:v>0.28100000000000003</c:v>
                </c:pt>
                <c:pt idx="34377">
                  <c:v>0.28100000000000003</c:v>
                </c:pt>
                <c:pt idx="34378">
                  <c:v>0.28100000000000003</c:v>
                </c:pt>
                <c:pt idx="34379">
                  <c:v>0.28100000000000003</c:v>
                </c:pt>
                <c:pt idx="34380">
                  <c:v>0.28100000000000003</c:v>
                </c:pt>
                <c:pt idx="34381">
                  <c:v>0.28100000000000003</c:v>
                </c:pt>
                <c:pt idx="34382">
                  <c:v>0.28100000000000003</c:v>
                </c:pt>
                <c:pt idx="34383">
                  <c:v>0.28100000000000003</c:v>
                </c:pt>
                <c:pt idx="34384">
                  <c:v>0.28100000000000003</c:v>
                </c:pt>
                <c:pt idx="34385">
                  <c:v>0.28100000000000003</c:v>
                </c:pt>
                <c:pt idx="34386">
                  <c:v>0.28100000000000003</c:v>
                </c:pt>
                <c:pt idx="34387">
                  <c:v>0.28100000000000003</c:v>
                </c:pt>
                <c:pt idx="34388">
                  <c:v>0.28100000000000003</c:v>
                </c:pt>
                <c:pt idx="34389">
                  <c:v>0.28100000000000003</c:v>
                </c:pt>
                <c:pt idx="34390">
                  <c:v>0.28100000000000003</c:v>
                </c:pt>
                <c:pt idx="34391">
                  <c:v>0.28000000000000003</c:v>
                </c:pt>
                <c:pt idx="34392">
                  <c:v>0.28000000000000003</c:v>
                </c:pt>
                <c:pt idx="34393">
                  <c:v>0.28000000000000003</c:v>
                </c:pt>
                <c:pt idx="34394">
                  <c:v>0.28000000000000003</c:v>
                </c:pt>
                <c:pt idx="34395">
                  <c:v>0.28000000000000003</c:v>
                </c:pt>
                <c:pt idx="34396">
                  <c:v>0.28000000000000003</c:v>
                </c:pt>
                <c:pt idx="34397">
                  <c:v>0.28000000000000003</c:v>
                </c:pt>
                <c:pt idx="34398">
                  <c:v>0.28000000000000003</c:v>
                </c:pt>
                <c:pt idx="34399">
                  <c:v>0.28000000000000003</c:v>
                </c:pt>
                <c:pt idx="34400">
                  <c:v>0.28000000000000003</c:v>
                </c:pt>
                <c:pt idx="34401">
                  <c:v>0.28000000000000003</c:v>
                </c:pt>
                <c:pt idx="34402">
                  <c:v>0.28000000000000003</c:v>
                </c:pt>
                <c:pt idx="34403">
                  <c:v>0.28000000000000003</c:v>
                </c:pt>
                <c:pt idx="34404">
                  <c:v>0.28000000000000003</c:v>
                </c:pt>
                <c:pt idx="34405">
                  <c:v>0.28000000000000003</c:v>
                </c:pt>
                <c:pt idx="34406">
                  <c:v>0.28000000000000003</c:v>
                </c:pt>
                <c:pt idx="34407">
                  <c:v>0.28000000000000003</c:v>
                </c:pt>
                <c:pt idx="34408">
                  <c:v>0.28000000000000003</c:v>
                </c:pt>
                <c:pt idx="34409">
                  <c:v>0.28000000000000003</c:v>
                </c:pt>
                <c:pt idx="34410">
                  <c:v>0.28000000000000003</c:v>
                </c:pt>
                <c:pt idx="34411">
                  <c:v>0.27900000000000003</c:v>
                </c:pt>
                <c:pt idx="34412">
                  <c:v>0.27900000000000003</c:v>
                </c:pt>
                <c:pt idx="34413">
                  <c:v>0.27900000000000003</c:v>
                </c:pt>
                <c:pt idx="34414">
                  <c:v>0.27900000000000003</c:v>
                </c:pt>
                <c:pt idx="34415">
                  <c:v>0.27900000000000003</c:v>
                </c:pt>
                <c:pt idx="34416">
                  <c:v>0.27900000000000003</c:v>
                </c:pt>
                <c:pt idx="34417">
                  <c:v>0.27900000000000003</c:v>
                </c:pt>
                <c:pt idx="34418">
                  <c:v>0.27900000000000003</c:v>
                </c:pt>
                <c:pt idx="34419">
                  <c:v>0.27900000000000003</c:v>
                </c:pt>
                <c:pt idx="34420">
                  <c:v>0.27900000000000003</c:v>
                </c:pt>
                <c:pt idx="34421">
                  <c:v>0.27900000000000003</c:v>
                </c:pt>
                <c:pt idx="34422">
                  <c:v>0.27900000000000003</c:v>
                </c:pt>
                <c:pt idx="34423">
                  <c:v>0.27900000000000003</c:v>
                </c:pt>
                <c:pt idx="34424">
                  <c:v>0.27900000000000003</c:v>
                </c:pt>
                <c:pt idx="34425">
                  <c:v>0.27900000000000003</c:v>
                </c:pt>
                <c:pt idx="34426">
                  <c:v>0.27900000000000003</c:v>
                </c:pt>
                <c:pt idx="34427">
                  <c:v>0.27900000000000003</c:v>
                </c:pt>
                <c:pt idx="34428">
                  <c:v>0.27900000000000003</c:v>
                </c:pt>
                <c:pt idx="34429">
                  <c:v>0.27900000000000003</c:v>
                </c:pt>
                <c:pt idx="34430">
                  <c:v>0.27900000000000003</c:v>
                </c:pt>
                <c:pt idx="34431">
                  <c:v>0.27800000000000002</c:v>
                </c:pt>
                <c:pt idx="34432">
                  <c:v>0.27800000000000002</c:v>
                </c:pt>
                <c:pt idx="34433">
                  <c:v>0.27800000000000002</c:v>
                </c:pt>
                <c:pt idx="34434">
                  <c:v>0.27800000000000002</c:v>
                </c:pt>
                <c:pt idx="34435">
                  <c:v>0.27800000000000002</c:v>
                </c:pt>
                <c:pt idx="34436">
                  <c:v>0.27800000000000002</c:v>
                </c:pt>
                <c:pt idx="34437">
                  <c:v>0.27800000000000002</c:v>
                </c:pt>
                <c:pt idx="34438">
                  <c:v>0.27800000000000002</c:v>
                </c:pt>
                <c:pt idx="34439">
                  <c:v>0.27800000000000002</c:v>
                </c:pt>
                <c:pt idx="34440">
                  <c:v>0.27800000000000002</c:v>
                </c:pt>
                <c:pt idx="34441">
                  <c:v>0.27800000000000002</c:v>
                </c:pt>
                <c:pt idx="34442">
                  <c:v>0.27800000000000002</c:v>
                </c:pt>
                <c:pt idx="34443">
                  <c:v>0.27800000000000002</c:v>
                </c:pt>
                <c:pt idx="34444">
                  <c:v>0.27800000000000002</c:v>
                </c:pt>
                <c:pt idx="34445">
                  <c:v>0.27800000000000002</c:v>
                </c:pt>
                <c:pt idx="34446">
                  <c:v>0.27800000000000002</c:v>
                </c:pt>
                <c:pt idx="34447">
                  <c:v>0.27800000000000002</c:v>
                </c:pt>
                <c:pt idx="34448">
                  <c:v>0.27800000000000002</c:v>
                </c:pt>
                <c:pt idx="34449">
                  <c:v>0.27800000000000002</c:v>
                </c:pt>
                <c:pt idx="34450">
                  <c:v>0.27800000000000002</c:v>
                </c:pt>
                <c:pt idx="34451">
                  <c:v>0.27700000000000002</c:v>
                </c:pt>
                <c:pt idx="34452">
                  <c:v>0.27700000000000002</c:v>
                </c:pt>
                <c:pt idx="34453">
                  <c:v>0.27700000000000002</c:v>
                </c:pt>
                <c:pt idx="34454">
                  <c:v>0.27700000000000002</c:v>
                </c:pt>
                <c:pt idx="34455">
                  <c:v>0.27700000000000002</c:v>
                </c:pt>
                <c:pt idx="34456">
                  <c:v>0.27700000000000002</c:v>
                </c:pt>
                <c:pt idx="34457">
                  <c:v>0.27700000000000002</c:v>
                </c:pt>
                <c:pt idx="34458">
                  <c:v>0.27700000000000002</c:v>
                </c:pt>
                <c:pt idx="34459">
                  <c:v>0.27700000000000002</c:v>
                </c:pt>
                <c:pt idx="34460">
                  <c:v>0.27700000000000002</c:v>
                </c:pt>
                <c:pt idx="34461">
                  <c:v>0.27700000000000002</c:v>
                </c:pt>
                <c:pt idx="34462">
                  <c:v>0.27700000000000002</c:v>
                </c:pt>
                <c:pt idx="34463">
                  <c:v>0.27700000000000002</c:v>
                </c:pt>
                <c:pt idx="34464">
                  <c:v>0.27700000000000002</c:v>
                </c:pt>
                <c:pt idx="34465">
                  <c:v>0.27700000000000002</c:v>
                </c:pt>
                <c:pt idx="34466">
                  <c:v>0.27700000000000002</c:v>
                </c:pt>
                <c:pt idx="34467">
                  <c:v>0.27700000000000002</c:v>
                </c:pt>
                <c:pt idx="34468">
                  <c:v>0.27700000000000002</c:v>
                </c:pt>
                <c:pt idx="34469">
                  <c:v>0.27700000000000002</c:v>
                </c:pt>
                <c:pt idx="34470">
                  <c:v>0.27700000000000002</c:v>
                </c:pt>
                <c:pt idx="34471">
                  <c:v>0.27600000000000002</c:v>
                </c:pt>
                <c:pt idx="34472">
                  <c:v>0.27600000000000002</c:v>
                </c:pt>
                <c:pt idx="34473">
                  <c:v>0.27600000000000002</c:v>
                </c:pt>
                <c:pt idx="34474">
                  <c:v>0.27600000000000002</c:v>
                </c:pt>
                <c:pt idx="34475">
                  <c:v>0.27600000000000002</c:v>
                </c:pt>
                <c:pt idx="34476">
                  <c:v>0.27600000000000002</c:v>
                </c:pt>
                <c:pt idx="34477">
                  <c:v>0.27600000000000002</c:v>
                </c:pt>
                <c:pt idx="34478">
                  <c:v>0.27600000000000002</c:v>
                </c:pt>
                <c:pt idx="34479">
                  <c:v>0.27600000000000002</c:v>
                </c:pt>
                <c:pt idx="34480">
                  <c:v>0.27600000000000002</c:v>
                </c:pt>
                <c:pt idx="34481">
                  <c:v>0.27600000000000002</c:v>
                </c:pt>
                <c:pt idx="34482">
                  <c:v>0.27600000000000002</c:v>
                </c:pt>
                <c:pt idx="34483">
                  <c:v>0.27600000000000002</c:v>
                </c:pt>
                <c:pt idx="34484">
                  <c:v>0.27600000000000002</c:v>
                </c:pt>
                <c:pt idx="34485">
                  <c:v>0.27600000000000002</c:v>
                </c:pt>
                <c:pt idx="34486">
                  <c:v>0.27600000000000002</c:v>
                </c:pt>
                <c:pt idx="34487">
                  <c:v>0.27600000000000002</c:v>
                </c:pt>
                <c:pt idx="34488">
                  <c:v>0.27600000000000002</c:v>
                </c:pt>
                <c:pt idx="34489">
                  <c:v>0.27600000000000002</c:v>
                </c:pt>
                <c:pt idx="34490">
                  <c:v>0.27600000000000002</c:v>
                </c:pt>
                <c:pt idx="34491">
                  <c:v>0.27500000000000002</c:v>
                </c:pt>
                <c:pt idx="34492">
                  <c:v>0.27500000000000002</c:v>
                </c:pt>
                <c:pt idx="34493">
                  <c:v>0.27500000000000002</c:v>
                </c:pt>
                <c:pt idx="34494">
                  <c:v>0.27500000000000002</c:v>
                </c:pt>
                <c:pt idx="34495">
                  <c:v>0.27500000000000002</c:v>
                </c:pt>
                <c:pt idx="34496">
                  <c:v>0.27500000000000002</c:v>
                </c:pt>
                <c:pt idx="34497">
                  <c:v>0.27500000000000002</c:v>
                </c:pt>
                <c:pt idx="34498">
                  <c:v>0.27500000000000002</c:v>
                </c:pt>
                <c:pt idx="34499">
                  <c:v>0.27500000000000002</c:v>
                </c:pt>
                <c:pt idx="34500">
                  <c:v>0.27500000000000002</c:v>
                </c:pt>
                <c:pt idx="34501">
                  <c:v>0.27500000000000002</c:v>
                </c:pt>
                <c:pt idx="34502">
                  <c:v>0.27500000000000002</c:v>
                </c:pt>
                <c:pt idx="34503">
                  <c:v>0.27500000000000002</c:v>
                </c:pt>
                <c:pt idx="34504">
                  <c:v>0.27500000000000002</c:v>
                </c:pt>
                <c:pt idx="34505">
                  <c:v>0.27500000000000002</c:v>
                </c:pt>
                <c:pt idx="34506">
                  <c:v>0.27500000000000002</c:v>
                </c:pt>
                <c:pt idx="34507">
                  <c:v>0.27500000000000002</c:v>
                </c:pt>
                <c:pt idx="34508">
                  <c:v>0.27500000000000002</c:v>
                </c:pt>
                <c:pt idx="34509">
                  <c:v>0.27500000000000002</c:v>
                </c:pt>
                <c:pt idx="34510">
                  <c:v>0.27500000000000002</c:v>
                </c:pt>
                <c:pt idx="34511">
                  <c:v>0.27400000000000002</c:v>
                </c:pt>
                <c:pt idx="34512">
                  <c:v>0.27400000000000002</c:v>
                </c:pt>
                <c:pt idx="34513">
                  <c:v>0.27400000000000002</c:v>
                </c:pt>
                <c:pt idx="34514">
                  <c:v>0.27400000000000002</c:v>
                </c:pt>
                <c:pt idx="34515">
                  <c:v>0.27400000000000002</c:v>
                </c:pt>
                <c:pt idx="34516">
                  <c:v>0.27400000000000002</c:v>
                </c:pt>
                <c:pt idx="34517">
                  <c:v>0.27400000000000002</c:v>
                </c:pt>
                <c:pt idx="34518">
                  <c:v>0.27400000000000002</c:v>
                </c:pt>
                <c:pt idx="34519">
                  <c:v>0.27400000000000002</c:v>
                </c:pt>
                <c:pt idx="34520">
                  <c:v>0.27400000000000002</c:v>
                </c:pt>
                <c:pt idx="34521">
                  <c:v>0.27400000000000002</c:v>
                </c:pt>
                <c:pt idx="34522">
                  <c:v>0.27400000000000002</c:v>
                </c:pt>
                <c:pt idx="34523">
                  <c:v>0.27400000000000002</c:v>
                </c:pt>
                <c:pt idx="34524">
                  <c:v>0.27400000000000002</c:v>
                </c:pt>
                <c:pt idx="34525">
                  <c:v>0.27400000000000002</c:v>
                </c:pt>
                <c:pt idx="34526">
                  <c:v>0.27400000000000002</c:v>
                </c:pt>
                <c:pt idx="34527">
                  <c:v>0.27400000000000002</c:v>
                </c:pt>
                <c:pt idx="34528">
                  <c:v>0.27400000000000002</c:v>
                </c:pt>
                <c:pt idx="34529">
                  <c:v>0.27400000000000002</c:v>
                </c:pt>
                <c:pt idx="34530">
                  <c:v>0.27400000000000002</c:v>
                </c:pt>
                <c:pt idx="34531">
                  <c:v>0.27300000000000002</c:v>
                </c:pt>
                <c:pt idx="34532">
                  <c:v>0.27300000000000002</c:v>
                </c:pt>
                <c:pt idx="34533">
                  <c:v>0.27300000000000002</c:v>
                </c:pt>
                <c:pt idx="34534">
                  <c:v>0.27300000000000002</c:v>
                </c:pt>
                <c:pt idx="34535">
                  <c:v>0.27300000000000002</c:v>
                </c:pt>
                <c:pt idx="34536">
                  <c:v>0.27300000000000002</c:v>
                </c:pt>
                <c:pt idx="34537">
                  <c:v>0.27300000000000002</c:v>
                </c:pt>
                <c:pt idx="34538">
                  <c:v>0.27300000000000002</c:v>
                </c:pt>
                <c:pt idx="34539">
                  <c:v>0.27300000000000002</c:v>
                </c:pt>
                <c:pt idx="34540">
                  <c:v>0.27300000000000002</c:v>
                </c:pt>
                <c:pt idx="34541">
                  <c:v>0.27300000000000002</c:v>
                </c:pt>
                <c:pt idx="34542">
                  <c:v>0.27300000000000002</c:v>
                </c:pt>
                <c:pt idx="34543">
                  <c:v>0.27300000000000002</c:v>
                </c:pt>
                <c:pt idx="34544">
                  <c:v>0.27300000000000002</c:v>
                </c:pt>
                <c:pt idx="34545">
                  <c:v>0.27300000000000002</c:v>
                </c:pt>
                <c:pt idx="34546">
                  <c:v>0.27300000000000002</c:v>
                </c:pt>
                <c:pt idx="34547">
                  <c:v>0.27300000000000002</c:v>
                </c:pt>
                <c:pt idx="34548">
                  <c:v>0.27300000000000002</c:v>
                </c:pt>
                <c:pt idx="34549">
                  <c:v>0.27300000000000002</c:v>
                </c:pt>
                <c:pt idx="34550">
                  <c:v>0.27300000000000002</c:v>
                </c:pt>
                <c:pt idx="34551">
                  <c:v>0.27200000000000002</c:v>
                </c:pt>
                <c:pt idx="34552">
                  <c:v>0.27200000000000002</c:v>
                </c:pt>
                <c:pt idx="34553">
                  <c:v>0.27200000000000002</c:v>
                </c:pt>
                <c:pt idx="34554">
                  <c:v>0.27200000000000002</c:v>
                </c:pt>
                <c:pt idx="34555">
                  <c:v>0.27200000000000002</c:v>
                </c:pt>
                <c:pt idx="34556">
                  <c:v>0.27200000000000002</c:v>
                </c:pt>
                <c:pt idx="34557">
                  <c:v>0.27200000000000002</c:v>
                </c:pt>
                <c:pt idx="34558">
                  <c:v>0.27200000000000002</c:v>
                </c:pt>
                <c:pt idx="34559">
                  <c:v>0.27200000000000002</c:v>
                </c:pt>
                <c:pt idx="34560">
                  <c:v>0.27200000000000002</c:v>
                </c:pt>
                <c:pt idx="34561">
                  <c:v>0.27200000000000002</c:v>
                </c:pt>
                <c:pt idx="34562">
                  <c:v>0.27200000000000002</c:v>
                </c:pt>
                <c:pt idx="34563">
                  <c:v>0.27200000000000002</c:v>
                </c:pt>
                <c:pt idx="34564">
                  <c:v>0.27200000000000002</c:v>
                </c:pt>
                <c:pt idx="34565">
                  <c:v>0.27200000000000002</c:v>
                </c:pt>
                <c:pt idx="34566">
                  <c:v>0.27200000000000002</c:v>
                </c:pt>
                <c:pt idx="34567">
                  <c:v>0.27200000000000002</c:v>
                </c:pt>
                <c:pt idx="34568">
                  <c:v>0.27200000000000002</c:v>
                </c:pt>
                <c:pt idx="34569">
                  <c:v>0.27200000000000002</c:v>
                </c:pt>
                <c:pt idx="34570">
                  <c:v>0.27200000000000002</c:v>
                </c:pt>
                <c:pt idx="34571">
                  <c:v>0.27100000000000002</c:v>
                </c:pt>
                <c:pt idx="34572">
                  <c:v>0.27100000000000002</c:v>
                </c:pt>
                <c:pt idx="34573">
                  <c:v>0.27100000000000002</c:v>
                </c:pt>
                <c:pt idx="34574">
                  <c:v>0.27100000000000002</c:v>
                </c:pt>
                <c:pt idx="34575">
                  <c:v>0.27100000000000002</c:v>
                </c:pt>
                <c:pt idx="34576">
                  <c:v>0.27100000000000002</c:v>
                </c:pt>
                <c:pt idx="34577">
                  <c:v>0.27100000000000002</c:v>
                </c:pt>
                <c:pt idx="34578">
                  <c:v>0.27100000000000002</c:v>
                </c:pt>
                <c:pt idx="34579">
                  <c:v>0.27100000000000002</c:v>
                </c:pt>
                <c:pt idx="34580">
                  <c:v>0.27100000000000002</c:v>
                </c:pt>
                <c:pt idx="34581">
                  <c:v>0.27100000000000002</c:v>
                </c:pt>
                <c:pt idx="34582">
                  <c:v>0.27100000000000002</c:v>
                </c:pt>
                <c:pt idx="34583">
                  <c:v>0.27100000000000002</c:v>
                </c:pt>
                <c:pt idx="34584">
                  <c:v>0.27100000000000002</c:v>
                </c:pt>
                <c:pt idx="34585">
                  <c:v>0.27100000000000002</c:v>
                </c:pt>
                <c:pt idx="34586">
                  <c:v>0.27100000000000002</c:v>
                </c:pt>
                <c:pt idx="34587">
                  <c:v>0.27100000000000002</c:v>
                </c:pt>
                <c:pt idx="34588">
                  <c:v>0.27100000000000002</c:v>
                </c:pt>
                <c:pt idx="34589">
                  <c:v>0.27100000000000002</c:v>
                </c:pt>
                <c:pt idx="34590">
                  <c:v>0.27100000000000002</c:v>
                </c:pt>
                <c:pt idx="34591">
                  <c:v>0.27</c:v>
                </c:pt>
                <c:pt idx="34592">
                  <c:v>0.27</c:v>
                </c:pt>
                <c:pt idx="34593">
                  <c:v>0.27</c:v>
                </c:pt>
                <c:pt idx="34594">
                  <c:v>0.27</c:v>
                </c:pt>
                <c:pt idx="34595">
                  <c:v>0.27</c:v>
                </c:pt>
                <c:pt idx="34596">
                  <c:v>0.27</c:v>
                </c:pt>
                <c:pt idx="34597">
                  <c:v>0.27</c:v>
                </c:pt>
                <c:pt idx="34598">
                  <c:v>0.27</c:v>
                </c:pt>
                <c:pt idx="34599">
                  <c:v>0.27</c:v>
                </c:pt>
                <c:pt idx="34600">
                  <c:v>0.27</c:v>
                </c:pt>
                <c:pt idx="34601">
                  <c:v>0.27</c:v>
                </c:pt>
                <c:pt idx="34602">
                  <c:v>0.27</c:v>
                </c:pt>
                <c:pt idx="34603">
                  <c:v>0.27</c:v>
                </c:pt>
                <c:pt idx="34604">
                  <c:v>0.27</c:v>
                </c:pt>
                <c:pt idx="34605">
                  <c:v>0.27</c:v>
                </c:pt>
                <c:pt idx="34606">
                  <c:v>0.27</c:v>
                </c:pt>
                <c:pt idx="34607">
                  <c:v>0.27</c:v>
                </c:pt>
                <c:pt idx="34608">
                  <c:v>0.27</c:v>
                </c:pt>
                <c:pt idx="34609">
                  <c:v>0.27</c:v>
                </c:pt>
                <c:pt idx="34610">
                  <c:v>0.27</c:v>
                </c:pt>
                <c:pt idx="34611">
                  <c:v>0.26900000000000002</c:v>
                </c:pt>
                <c:pt idx="34612">
                  <c:v>0.26900000000000002</c:v>
                </c:pt>
                <c:pt idx="34613">
                  <c:v>0.26900000000000002</c:v>
                </c:pt>
                <c:pt idx="34614">
                  <c:v>0.26900000000000002</c:v>
                </c:pt>
                <c:pt idx="34615">
                  <c:v>0.26900000000000002</c:v>
                </c:pt>
                <c:pt idx="34616">
                  <c:v>0.26900000000000002</c:v>
                </c:pt>
                <c:pt idx="34617">
                  <c:v>0.26900000000000002</c:v>
                </c:pt>
                <c:pt idx="34618">
                  <c:v>0.26900000000000002</c:v>
                </c:pt>
                <c:pt idx="34619">
                  <c:v>0.26900000000000002</c:v>
                </c:pt>
                <c:pt idx="34620">
                  <c:v>0.26900000000000002</c:v>
                </c:pt>
                <c:pt idx="34621">
                  <c:v>0.26900000000000002</c:v>
                </c:pt>
                <c:pt idx="34622">
                  <c:v>0.26900000000000002</c:v>
                </c:pt>
                <c:pt idx="34623">
                  <c:v>0.26900000000000002</c:v>
                </c:pt>
                <c:pt idx="34624">
                  <c:v>0.26900000000000002</c:v>
                </c:pt>
                <c:pt idx="34625">
                  <c:v>0.26900000000000002</c:v>
                </c:pt>
                <c:pt idx="34626">
                  <c:v>0.26900000000000002</c:v>
                </c:pt>
                <c:pt idx="34627">
                  <c:v>0.26900000000000002</c:v>
                </c:pt>
                <c:pt idx="34628">
                  <c:v>0.26900000000000002</c:v>
                </c:pt>
                <c:pt idx="34629">
                  <c:v>0.26900000000000002</c:v>
                </c:pt>
                <c:pt idx="34630">
                  <c:v>0.26900000000000002</c:v>
                </c:pt>
                <c:pt idx="34631">
                  <c:v>0.26800000000000002</c:v>
                </c:pt>
                <c:pt idx="34632">
                  <c:v>0.26800000000000002</c:v>
                </c:pt>
                <c:pt idx="34633">
                  <c:v>0.26800000000000002</c:v>
                </c:pt>
                <c:pt idx="34634">
                  <c:v>0.26800000000000002</c:v>
                </c:pt>
                <c:pt idx="34635">
                  <c:v>0.26800000000000002</c:v>
                </c:pt>
                <c:pt idx="34636">
                  <c:v>0.26800000000000002</c:v>
                </c:pt>
                <c:pt idx="34637">
                  <c:v>0.26800000000000002</c:v>
                </c:pt>
                <c:pt idx="34638">
                  <c:v>0.26800000000000002</c:v>
                </c:pt>
                <c:pt idx="34639">
                  <c:v>0.26800000000000002</c:v>
                </c:pt>
                <c:pt idx="34640">
                  <c:v>0.26800000000000002</c:v>
                </c:pt>
                <c:pt idx="34641">
                  <c:v>0.26800000000000002</c:v>
                </c:pt>
                <c:pt idx="34642">
                  <c:v>0.26800000000000002</c:v>
                </c:pt>
                <c:pt idx="34643">
                  <c:v>0.26800000000000002</c:v>
                </c:pt>
                <c:pt idx="34644">
                  <c:v>0.26800000000000002</c:v>
                </c:pt>
                <c:pt idx="34645">
                  <c:v>0.26800000000000002</c:v>
                </c:pt>
                <c:pt idx="34646">
                  <c:v>0.26800000000000002</c:v>
                </c:pt>
                <c:pt idx="34647">
                  <c:v>0.26800000000000002</c:v>
                </c:pt>
                <c:pt idx="34648">
                  <c:v>0.26800000000000002</c:v>
                </c:pt>
                <c:pt idx="34649">
                  <c:v>0.26800000000000002</c:v>
                </c:pt>
                <c:pt idx="34650">
                  <c:v>0.26800000000000002</c:v>
                </c:pt>
                <c:pt idx="34651">
                  <c:v>0.26700000000000002</c:v>
                </c:pt>
                <c:pt idx="34652">
                  <c:v>0.26700000000000002</c:v>
                </c:pt>
                <c:pt idx="34653">
                  <c:v>0.26700000000000002</c:v>
                </c:pt>
                <c:pt idx="34654">
                  <c:v>0.26700000000000002</c:v>
                </c:pt>
                <c:pt idx="34655">
                  <c:v>0.26700000000000002</c:v>
                </c:pt>
                <c:pt idx="34656">
                  <c:v>0.26700000000000002</c:v>
                </c:pt>
                <c:pt idx="34657">
                  <c:v>0.26700000000000002</c:v>
                </c:pt>
                <c:pt idx="34658">
                  <c:v>0.26700000000000002</c:v>
                </c:pt>
                <c:pt idx="34659">
                  <c:v>0.26700000000000002</c:v>
                </c:pt>
                <c:pt idx="34660">
                  <c:v>0.26700000000000002</c:v>
                </c:pt>
                <c:pt idx="34661">
                  <c:v>0.26700000000000002</c:v>
                </c:pt>
                <c:pt idx="34662">
                  <c:v>0.26700000000000002</c:v>
                </c:pt>
                <c:pt idx="34663">
                  <c:v>0.26700000000000002</c:v>
                </c:pt>
                <c:pt idx="34664">
                  <c:v>0.26700000000000002</c:v>
                </c:pt>
                <c:pt idx="34665">
                  <c:v>0.26700000000000002</c:v>
                </c:pt>
                <c:pt idx="34666">
                  <c:v>0.26700000000000002</c:v>
                </c:pt>
                <c:pt idx="34667">
                  <c:v>0.26700000000000002</c:v>
                </c:pt>
                <c:pt idx="34668">
                  <c:v>0.26700000000000002</c:v>
                </c:pt>
                <c:pt idx="34669">
                  <c:v>0.26700000000000002</c:v>
                </c:pt>
                <c:pt idx="34670">
                  <c:v>0.26700000000000002</c:v>
                </c:pt>
                <c:pt idx="34671">
                  <c:v>0.26600000000000001</c:v>
                </c:pt>
                <c:pt idx="34672">
                  <c:v>0.26600000000000001</c:v>
                </c:pt>
                <c:pt idx="34673">
                  <c:v>0.26600000000000001</c:v>
                </c:pt>
                <c:pt idx="34674">
                  <c:v>0.26600000000000001</c:v>
                </c:pt>
                <c:pt idx="34675">
                  <c:v>0.26600000000000001</c:v>
                </c:pt>
                <c:pt idx="34676">
                  <c:v>0.26600000000000001</c:v>
                </c:pt>
                <c:pt idx="34677">
                  <c:v>0.26600000000000001</c:v>
                </c:pt>
                <c:pt idx="34678">
                  <c:v>0.26600000000000001</c:v>
                </c:pt>
                <c:pt idx="34679">
                  <c:v>0.26600000000000001</c:v>
                </c:pt>
                <c:pt idx="34680">
                  <c:v>0.26600000000000001</c:v>
                </c:pt>
                <c:pt idx="34681">
                  <c:v>0.26600000000000001</c:v>
                </c:pt>
                <c:pt idx="34682">
                  <c:v>0.26600000000000001</c:v>
                </c:pt>
                <c:pt idx="34683">
                  <c:v>0.26600000000000001</c:v>
                </c:pt>
                <c:pt idx="34684">
                  <c:v>0.26600000000000001</c:v>
                </c:pt>
                <c:pt idx="34685">
                  <c:v>0.26600000000000001</c:v>
                </c:pt>
                <c:pt idx="34686">
                  <c:v>0.26600000000000001</c:v>
                </c:pt>
                <c:pt idx="34687">
                  <c:v>0.26600000000000001</c:v>
                </c:pt>
                <c:pt idx="34688">
                  <c:v>0.26600000000000001</c:v>
                </c:pt>
                <c:pt idx="34689">
                  <c:v>0.26600000000000001</c:v>
                </c:pt>
                <c:pt idx="34690">
                  <c:v>0.26600000000000001</c:v>
                </c:pt>
                <c:pt idx="34691">
                  <c:v>0.26500000000000001</c:v>
                </c:pt>
                <c:pt idx="34692">
                  <c:v>0.26500000000000001</c:v>
                </c:pt>
                <c:pt idx="34693">
                  <c:v>0.26500000000000001</c:v>
                </c:pt>
                <c:pt idx="34694">
                  <c:v>0.26500000000000001</c:v>
                </c:pt>
                <c:pt idx="34695">
                  <c:v>0.26500000000000001</c:v>
                </c:pt>
                <c:pt idx="34696">
                  <c:v>0.26500000000000001</c:v>
                </c:pt>
                <c:pt idx="34697">
                  <c:v>0.26500000000000001</c:v>
                </c:pt>
                <c:pt idx="34698">
                  <c:v>0.26500000000000001</c:v>
                </c:pt>
                <c:pt idx="34699">
                  <c:v>0.26500000000000001</c:v>
                </c:pt>
                <c:pt idx="34700">
                  <c:v>0.26500000000000001</c:v>
                </c:pt>
                <c:pt idx="34701">
                  <c:v>0.26500000000000001</c:v>
                </c:pt>
                <c:pt idx="34702">
                  <c:v>0.26500000000000001</c:v>
                </c:pt>
                <c:pt idx="34703">
                  <c:v>0.26500000000000001</c:v>
                </c:pt>
                <c:pt idx="34704">
                  <c:v>0.26500000000000001</c:v>
                </c:pt>
                <c:pt idx="34705">
                  <c:v>0.26500000000000001</c:v>
                </c:pt>
                <c:pt idx="34706">
                  <c:v>0.26500000000000001</c:v>
                </c:pt>
                <c:pt idx="34707">
                  <c:v>0.26500000000000001</c:v>
                </c:pt>
                <c:pt idx="34708">
                  <c:v>0.26500000000000001</c:v>
                </c:pt>
                <c:pt idx="34709">
                  <c:v>0.26500000000000001</c:v>
                </c:pt>
                <c:pt idx="34710">
                  <c:v>0.26500000000000001</c:v>
                </c:pt>
                <c:pt idx="34711">
                  <c:v>0.26400000000000001</c:v>
                </c:pt>
                <c:pt idx="34712">
                  <c:v>0.26400000000000001</c:v>
                </c:pt>
                <c:pt idx="34713">
                  <c:v>0.26400000000000001</c:v>
                </c:pt>
                <c:pt idx="34714">
                  <c:v>0.26400000000000001</c:v>
                </c:pt>
                <c:pt idx="34715">
                  <c:v>0.26400000000000001</c:v>
                </c:pt>
                <c:pt idx="34716">
                  <c:v>0.26400000000000001</c:v>
                </c:pt>
                <c:pt idx="34717">
                  <c:v>0.26400000000000001</c:v>
                </c:pt>
                <c:pt idx="34718">
                  <c:v>0.26400000000000001</c:v>
                </c:pt>
                <c:pt idx="34719">
                  <c:v>0.26400000000000001</c:v>
                </c:pt>
                <c:pt idx="34720">
                  <c:v>0.26400000000000001</c:v>
                </c:pt>
                <c:pt idx="34721">
                  <c:v>0.26400000000000001</c:v>
                </c:pt>
                <c:pt idx="34722">
                  <c:v>0.26400000000000001</c:v>
                </c:pt>
                <c:pt idx="34723">
                  <c:v>0.26400000000000001</c:v>
                </c:pt>
                <c:pt idx="34724">
                  <c:v>0.26400000000000001</c:v>
                </c:pt>
                <c:pt idx="34725">
                  <c:v>0.26400000000000001</c:v>
                </c:pt>
                <c:pt idx="34726">
                  <c:v>0.26400000000000001</c:v>
                </c:pt>
                <c:pt idx="34727">
                  <c:v>0.26400000000000001</c:v>
                </c:pt>
                <c:pt idx="34728">
                  <c:v>0.26400000000000001</c:v>
                </c:pt>
                <c:pt idx="34729">
                  <c:v>0.26400000000000001</c:v>
                </c:pt>
                <c:pt idx="34730">
                  <c:v>0.26400000000000001</c:v>
                </c:pt>
                <c:pt idx="34731">
                  <c:v>0.26300000000000001</c:v>
                </c:pt>
                <c:pt idx="34732">
                  <c:v>0.26300000000000001</c:v>
                </c:pt>
                <c:pt idx="34733">
                  <c:v>0.26300000000000001</c:v>
                </c:pt>
                <c:pt idx="34734">
                  <c:v>0.26300000000000001</c:v>
                </c:pt>
                <c:pt idx="34735">
                  <c:v>0.26300000000000001</c:v>
                </c:pt>
                <c:pt idx="34736">
                  <c:v>0.26300000000000001</c:v>
                </c:pt>
                <c:pt idx="34737">
                  <c:v>0.26300000000000001</c:v>
                </c:pt>
                <c:pt idx="34738">
                  <c:v>0.26300000000000001</c:v>
                </c:pt>
                <c:pt idx="34739">
                  <c:v>0.26300000000000001</c:v>
                </c:pt>
                <c:pt idx="34740">
                  <c:v>0.26300000000000001</c:v>
                </c:pt>
                <c:pt idx="34741">
                  <c:v>0.26300000000000001</c:v>
                </c:pt>
                <c:pt idx="34742">
                  <c:v>0.26300000000000001</c:v>
                </c:pt>
                <c:pt idx="34743">
                  <c:v>0.26300000000000001</c:v>
                </c:pt>
                <c:pt idx="34744">
                  <c:v>0.26300000000000001</c:v>
                </c:pt>
                <c:pt idx="34745">
                  <c:v>0.26300000000000001</c:v>
                </c:pt>
                <c:pt idx="34746">
                  <c:v>0.26300000000000001</c:v>
                </c:pt>
                <c:pt idx="34747">
                  <c:v>0.26300000000000001</c:v>
                </c:pt>
                <c:pt idx="34748">
                  <c:v>0.26300000000000001</c:v>
                </c:pt>
                <c:pt idx="34749">
                  <c:v>0.26300000000000001</c:v>
                </c:pt>
                <c:pt idx="34750">
                  <c:v>0.26300000000000001</c:v>
                </c:pt>
                <c:pt idx="34751">
                  <c:v>0.26200000000000001</c:v>
                </c:pt>
                <c:pt idx="34752">
                  <c:v>0.26200000000000001</c:v>
                </c:pt>
                <c:pt idx="34753">
                  <c:v>0.26200000000000001</c:v>
                </c:pt>
                <c:pt idx="34754">
                  <c:v>0.26200000000000001</c:v>
                </c:pt>
                <c:pt idx="34755">
                  <c:v>0.26200000000000001</c:v>
                </c:pt>
                <c:pt idx="34756">
                  <c:v>0.26200000000000001</c:v>
                </c:pt>
                <c:pt idx="34757">
                  <c:v>0.26200000000000001</c:v>
                </c:pt>
                <c:pt idx="34758">
                  <c:v>0.26200000000000001</c:v>
                </c:pt>
                <c:pt idx="34759">
                  <c:v>0.26200000000000001</c:v>
                </c:pt>
                <c:pt idx="34760">
                  <c:v>0.26200000000000001</c:v>
                </c:pt>
                <c:pt idx="34761">
                  <c:v>0.26200000000000001</c:v>
                </c:pt>
                <c:pt idx="34762">
                  <c:v>0.26200000000000001</c:v>
                </c:pt>
                <c:pt idx="34763">
                  <c:v>0.26200000000000001</c:v>
                </c:pt>
                <c:pt idx="34764">
                  <c:v>0.26200000000000001</c:v>
                </c:pt>
                <c:pt idx="34765">
                  <c:v>0.26200000000000001</c:v>
                </c:pt>
                <c:pt idx="34766">
                  <c:v>0.26200000000000001</c:v>
                </c:pt>
                <c:pt idx="34767">
                  <c:v>0.26200000000000001</c:v>
                </c:pt>
                <c:pt idx="34768">
                  <c:v>0.26200000000000001</c:v>
                </c:pt>
                <c:pt idx="34769">
                  <c:v>0.26200000000000001</c:v>
                </c:pt>
                <c:pt idx="34770">
                  <c:v>0.26200000000000001</c:v>
                </c:pt>
                <c:pt idx="34771">
                  <c:v>0.26100000000000001</c:v>
                </c:pt>
                <c:pt idx="34772">
                  <c:v>0.26100000000000001</c:v>
                </c:pt>
                <c:pt idx="34773">
                  <c:v>0.26100000000000001</c:v>
                </c:pt>
                <c:pt idx="34774">
                  <c:v>0.26100000000000001</c:v>
                </c:pt>
                <c:pt idx="34775">
                  <c:v>0.26100000000000001</c:v>
                </c:pt>
                <c:pt idx="34776">
                  <c:v>0.26100000000000001</c:v>
                </c:pt>
                <c:pt idx="34777">
                  <c:v>0.26100000000000001</c:v>
                </c:pt>
                <c:pt idx="34778">
                  <c:v>0.26100000000000001</c:v>
                </c:pt>
                <c:pt idx="34779">
                  <c:v>0.26100000000000001</c:v>
                </c:pt>
                <c:pt idx="34780">
                  <c:v>0.26100000000000001</c:v>
                </c:pt>
                <c:pt idx="34781">
                  <c:v>0.26100000000000001</c:v>
                </c:pt>
                <c:pt idx="34782">
                  <c:v>0.26100000000000001</c:v>
                </c:pt>
                <c:pt idx="34783">
                  <c:v>0.26100000000000001</c:v>
                </c:pt>
                <c:pt idx="34784">
                  <c:v>0.26100000000000001</c:v>
                </c:pt>
                <c:pt idx="34785">
                  <c:v>0.26100000000000001</c:v>
                </c:pt>
                <c:pt idx="34786">
                  <c:v>0.26100000000000001</c:v>
                </c:pt>
                <c:pt idx="34787">
                  <c:v>0.26100000000000001</c:v>
                </c:pt>
                <c:pt idx="34788">
                  <c:v>0.26100000000000001</c:v>
                </c:pt>
                <c:pt idx="34789">
                  <c:v>0.26100000000000001</c:v>
                </c:pt>
                <c:pt idx="34790">
                  <c:v>0.26100000000000001</c:v>
                </c:pt>
                <c:pt idx="34791">
                  <c:v>0.26</c:v>
                </c:pt>
                <c:pt idx="34792">
                  <c:v>0.26</c:v>
                </c:pt>
                <c:pt idx="34793">
                  <c:v>0.26</c:v>
                </c:pt>
                <c:pt idx="34794">
                  <c:v>0.26</c:v>
                </c:pt>
                <c:pt idx="34795">
                  <c:v>0.26</c:v>
                </c:pt>
                <c:pt idx="34796">
                  <c:v>0.26</c:v>
                </c:pt>
                <c:pt idx="34797">
                  <c:v>0.26</c:v>
                </c:pt>
                <c:pt idx="34798">
                  <c:v>0.26</c:v>
                </c:pt>
                <c:pt idx="34799">
                  <c:v>0.26</c:v>
                </c:pt>
                <c:pt idx="34800">
                  <c:v>0.26</c:v>
                </c:pt>
                <c:pt idx="34801">
                  <c:v>0.26</c:v>
                </c:pt>
                <c:pt idx="34802">
                  <c:v>0.26</c:v>
                </c:pt>
                <c:pt idx="34803">
                  <c:v>0.26</c:v>
                </c:pt>
                <c:pt idx="34804">
                  <c:v>0.26</c:v>
                </c:pt>
                <c:pt idx="34805">
                  <c:v>0.26</c:v>
                </c:pt>
                <c:pt idx="34806">
                  <c:v>0.26</c:v>
                </c:pt>
                <c:pt idx="34807">
                  <c:v>0.26</c:v>
                </c:pt>
                <c:pt idx="34808">
                  <c:v>0.26</c:v>
                </c:pt>
                <c:pt idx="34809">
                  <c:v>0.26</c:v>
                </c:pt>
                <c:pt idx="34810">
                  <c:v>0.26</c:v>
                </c:pt>
                <c:pt idx="34811">
                  <c:v>0.25900000000000001</c:v>
                </c:pt>
                <c:pt idx="34812">
                  <c:v>0.25900000000000001</c:v>
                </c:pt>
                <c:pt idx="34813">
                  <c:v>0.25900000000000001</c:v>
                </c:pt>
                <c:pt idx="34814">
                  <c:v>0.25900000000000001</c:v>
                </c:pt>
                <c:pt idx="34815">
                  <c:v>0.25900000000000001</c:v>
                </c:pt>
                <c:pt idx="34816">
                  <c:v>0.25900000000000001</c:v>
                </c:pt>
                <c:pt idx="34817">
                  <c:v>0.25900000000000001</c:v>
                </c:pt>
                <c:pt idx="34818">
                  <c:v>0.25900000000000001</c:v>
                </c:pt>
                <c:pt idx="34819">
                  <c:v>0.25900000000000001</c:v>
                </c:pt>
                <c:pt idx="34820">
                  <c:v>0.25900000000000001</c:v>
                </c:pt>
                <c:pt idx="34821">
                  <c:v>0.25900000000000001</c:v>
                </c:pt>
                <c:pt idx="34822">
                  <c:v>0.25900000000000001</c:v>
                </c:pt>
                <c:pt idx="34823">
                  <c:v>0.25900000000000001</c:v>
                </c:pt>
                <c:pt idx="34824">
                  <c:v>0.25900000000000001</c:v>
                </c:pt>
                <c:pt idx="34825">
                  <c:v>0.25900000000000001</c:v>
                </c:pt>
                <c:pt idx="34826">
                  <c:v>0.25900000000000001</c:v>
                </c:pt>
                <c:pt idx="34827">
                  <c:v>0.25900000000000001</c:v>
                </c:pt>
                <c:pt idx="34828">
                  <c:v>0.25900000000000001</c:v>
                </c:pt>
                <c:pt idx="34829">
                  <c:v>0.25900000000000001</c:v>
                </c:pt>
                <c:pt idx="34830">
                  <c:v>0.25900000000000001</c:v>
                </c:pt>
                <c:pt idx="34831">
                  <c:v>0.25800000000000001</c:v>
                </c:pt>
                <c:pt idx="34832">
                  <c:v>0.25800000000000001</c:v>
                </c:pt>
                <c:pt idx="34833">
                  <c:v>0.25800000000000001</c:v>
                </c:pt>
                <c:pt idx="34834">
                  <c:v>0.25800000000000001</c:v>
                </c:pt>
                <c:pt idx="34835">
                  <c:v>0.25800000000000001</c:v>
                </c:pt>
                <c:pt idx="34836">
                  <c:v>0.25800000000000001</c:v>
                </c:pt>
                <c:pt idx="34837">
                  <c:v>0.25800000000000001</c:v>
                </c:pt>
                <c:pt idx="34838">
                  <c:v>0.25800000000000001</c:v>
                </c:pt>
                <c:pt idx="34839">
                  <c:v>0.25800000000000001</c:v>
                </c:pt>
                <c:pt idx="34840">
                  <c:v>0.25800000000000001</c:v>
                </c:pt>
                <c:pt idx="34841">
                  <c:v>0.25800000000000001</c:v>
                </c:pt>
                <c:pt idx="34842">
                  <c:v>0.25800000000000001</c:v>
                </c:pt>
                <c:pt idx="34843">
                  <c:v>0.25800000000000001</c:v>
                </c:pt>
                <c:pt idx="34844">
                  <c:v>0.25800000000000001</c:v>
                </c:pt>
                <c:pt idx="34845">
                  <c:v>0.25800000000000001</c:v>
                </c:pt>
                <c:pt idx="34846">
                  <c:v>0.25800000000000001</c:v>
                </c:pt>
                <c:pt idx="34847">
                  <c:v>0.25800000000000001</c:v>
                </c:pt>
                <c:pt idx="34848">
                  <c:v>0.25800000000000001</c:v>
                </c:pt>
                <c:pt idx="34849">
                  <c:v>0.25800000000000001</c:v>
                </c:pt>
                <c:pt idx="34850">
                  <c:v>0.25800000000000001</c:v>
                </c:pt>
                <c:pt idx="34851">
                  <c:v>0.25700000000000001</c:v>
                </c:pt>
                <c:pt idx="34852">
                  <c:v>0.25700000000000001</c:v>
                </c:pt>
                <c:pt idx="34853">
                  <c:v>0.25700000000000001</c:v>
                </c:pt>
                <c:pt idx="34854">
                  <c:v>0.25700000000000001</c:v>
                </c:pt>
                <c:pt idx="34855">
                  <c:v>0.25700000000000001</c:v>
                </c:pt>
                <c:pt idx="34856">
                  <c:v>0.25700000000000001</c:v>
                </c:pt>
                <c:pt idx="34857">
                  <c:v>0.25700000000000001</c:v>
                </c:pt>
                <c:pt idx="34858">
                  <c:v>0.25700000000000001</c:v>
                </c:pt>
                <c:pt idx="34859">
                  <c:v>0.25700000000000001</c:v>
                </c:pt>
                <c:pt idx="34860">
                  <c:v>0.25700000000000001</c:v>
                </c:pt>
                <c:pt idx="34861">
                  <c:v>0.25700000000000001</c:v>
                </c:pt>
                <c:pt idx="34862">
                  <c:v>0.25700000000000001</c:v>
                </c:pt>
                <c:pt idx="34863">
                  <c:v>0.25700000000000001</c:v>
                </c:pt>
                <c:pt idx="34864">
                  <c:v>0.25700000000000001</c:v>
                </c:pt>
                <c:pt idx="34865">
                  <c:v>0.25700000000000001</c:v>
                </c:pt>
                <c:pt idx="34866">
                  <c:v>0.25700000000000001</c:v>
                </c:pt>
                <c:pt idx="34867">
                  <c:v>0.25700000000000001</c:v>
                </c:pt>
                <c:pt idx="34868">
                  <c:v>0.25700000000000001</c:v>
                </c:pt>
                <c:pt idx="34869">
                  <c:v>0.25700000000000001</c:v>
                </c:pt>
                <c:pt idx="34870">
                  <c:v>0.25700000000000001</c:v>
                </c:pt>
                <c:pt idx="34871">
                  <c:v>0.25600000000000001</c:v>
                </c:pt>
                <c:pt idx="34872">
                  <c:v>0.25600000000000001</c:v>
                </c:pt>
                <c:pt idx="34873">
                  <c:v>0.25600000000000001</c:v>
                </c:pt>
                <c:pt idx="34874">
                  <c:v>0.25600000000000001</c:v>
                </c:pt>
                <c:pt idx="34875">
                  <c:v>0.25600000000000001</c:v>
                </c:pt>
                <c:pt idx="34876">
                  <c:v>0.25600000000000001</c:v>
                </c:pt>
                <c:pt idx="34877">
                  <c:v>0.25600000000000001</c:v>
                </c:pt>
                <c:pt idx="34878">
                  <c:v>0.25600000000000001</c:v>
                </c:pt>
                <c:pt idx="34879">
                  <c:v>0.25600000000000001</c:v>
                </c:pt>
                <c:pt idx="34880">
                  <c:v>0.25600000000000001</c:v>
                </c:pt>
                <c:pt idx="34881">
                  <c:v>0.25600000000000001</c:v>
                </c:pt>
                <c:pt idx="34882">
                  <c:v>0.25600000000000001</c:v>
                </c:pt>
                <c:pt idx="34883">
                  <c:v>0.25600000000000001</c:v>
                </c:pt>
                <c:pt idx="34884">
                  <c:v>0.25600000000000001</c:v>
                </c:pt>
                <c:pt idx="34885">
                  <c:v>0.25600000000000001</c:v>
                </c:pt>
                <c:pt idx="34886">
                  <c:v>0.25600000000000001</c:v>
                </c:pt>
                <c:pt idx="34887">
                  <c:v>0.25600000000000001</c:v>
                </c:pt>
                <c:pt idx="34888">
                  <c:v>0.25600000000000001</c:v>
                </c:pt>
                <c:pt idx="34889">
                  <c:v>0.25600000000000001</c:v>
                </c:pt>
                <c:pt idx="34890">
                  <c:v>0.25600000000000001</c:v>
                </c:pt>
                <c:pt idx="34891">
                  <c:v>0.255</c:v>
                </c:pt>
                <c:pt idx="34892">
                  <c:v>0.255</c:v>
                </c:pt>
                <c:pt idx="34893">
                  <c:v>0.255</c:v>
                </c:pt>
                <c:pt idx="34894">
                  <c:v>0.255</c:v>
                </c:pt>
                <c:pt idx="34895">
                  <c:v>0.255</c:v>
                </c:pt>
                <c:pt idx="34896">
                  <c:v>0.255</c:v>
                </c:pt>
                <c:pt idx="34897">
                  <c:v>0.255</c:v>
                </c:pt>
                <c:pt idx="34898">
                  <c:v>0.255</c:v>
                </c:pt>
                <c:pt idx="34899">
                  <c:v>0.255</c:v>
                </c:pt>
                <c:pt idx="34900">
                  <c:v>0.255</c:v>
                </c:pt>
                <c:pt idx="34901">
                  <c:v>0.255</c:v>
                </c:pt>
                <c:pt idx="34902">
                  <c:v>0.255</c:v>
                </c:pt>
                <c:pt idx="34903">
                  <c:v>0.255</c:v>
                </c:pt>
                <c:pt idx="34904">
                  <c:v>0.255</c:v>
                </c:pt>
                <c:pt idx="34905">
                  <c:v>0.255</c:v>
                </c:pt>
                <c:pt idx="34906">
                  <c:v>0.255</c:v>
                </c:pt>
                <c:pt idx="34907">
                  <c:v>0.255</c:v>
                </c:pt>
                <c:pt idx="34908">
                  <c:v>0.255</c:v>
                </c:pt>
                <c:pt idx="34909">
                  <c:v>0.255</c:v>
                </c:pt>
                <c:pt idx="34910">
                  <c:v>0.255</c:v>
                </c:pt>
                <c:pt idx="34911">
                  <c:v>0.254</c:v>
                </c:pt>
                <c:pt idx="34912">
                  <c:v>0.254</c:v>
                </c:pt>
                <c:pt idx="34913">
                  <c:v>0.254</c:v>
                </c:pt>
                <c:pt idx="34914">
                  <c:v>0.254</c:v>
                </c:pt>
                <c:pt idx="34915">
                  <c:v>0.254</c:v>
                </c:pt>
                <c:pt idx="34916">
                  <c:v>0.254</c:v>
                </c:pt>
                <c:pt idx="34917">
                  <c:v>0.254</c:v>
                </c:pt>
                <c:pt idx="34918">
                  <c:v>0.254</c:v>
                </c:pt>
                <c:pt idx="34919">
                  <c:v>0.254</c:v>
                </c:pt>
                <c:pt idx="34920">
                  <c:v>0.254</c:v>
                </c:pt>
                <c:pt idx="34921">
                  <c:v>0.254</c:v>
                </c:pt>
                <c:pt idx="34922">
                  <c:v>0.254</c:v>
                </c:pt>
                <c:pt idx="34923">
                  <c:v>0.254</c:v>
                </c:pt>
                <c:pt idx="34924">
                  <c:v>0.254</c:v>
                </c:pt>
                <c:pt idx="34925">
                  <c:v>0.254</c:v>
                </c:pt>
                <c:pt idx="34926">
                  <c:v>0.254</c:v>
                </c:pt>
                <c:pt idx="34927">
                  <c:v>0.254</c:v>
                </c:pt>
                <c:pt idx="34928">
                  <c:v>0.254</c:v>
                </c:pt>
                <c:pt idx="34929">
                  <c:v>0.254</c:v>
                </c:pt>
                <c:pt idx="34930">
                  <c:v>0.254</c:v>
                </c:pt>
                <c:pt idx="34931">
                  <c:v>0.253</c:v>
                </c:pt>
                <c:pt idx="34932">
                  <c:v>0.253</c:v>
                </c:pt>
                <c:pt idx="34933">
                  <c:v>0.253</c:v>
                </c:pt>
                <c:pt idx="34934">
                  <c:v>0.253</c:v>
                </c:pt>
                <c:pt idx="34935">
                  <c:v>0.253</c:v>
                </c:pt>
                <c:pt idx="34936">
                  <c:v>0.253</c:v>
                </c:pt>
                <c:pt idx="34937">
                  <c:v>0.253</c:v>
                </c:pt>
                <c:pt idx="34938">
                  <c:v>0.253</c:v>
                </c:pt>
                <c:pt idx="34939">
                  <c:v>0.253</c:v>
                </c:pt>
                <c:pt idx="34940">
                  <c:v>0.253</c:v>
                </c:pt>
                <c:pt idx="34941">
                  <c:v>0.253</c:v>
                </c:pt>
                <c:pt idx="34942">
                  <c:v>0.253</c:v>
                </c:pt>
                <c:pt idx="34943">
                  <c:v>0.253</c:v>
                </c:pt>
                <c:pt idx="34944">
                  <c:v>0.253</c:v>
                </c:pt>
                <c:pt idx="34945">
                  <c:v>0.253</c:v>
                </c:pt>
                <c:pt idx="34946">
                  <c:v>0.253</c:v>
                </c:pt>
                <c:pt idx="34947">
                  <c:v>0.253</c:v>
                </c:pt>
                <c:pt idx="34948">
                  <c:v>0.253</c:v>
                </c:pt>
                <c:pt idx="34949">
                  <c:v>0.253</c:v>
                </c:pt>
                <c:pt idx="34950">
                  <c:v>0.253</c:v>
                </c:pt>
                <c:pt idx="34951">
                  <c:v>0.252</c:v>
                </c:pt>
                <c:pt idx="34952">
                  <c:v>0.252</c:v>
                </c:pt>
                <c:pt idx="34953">
                  <c:v>0.252</c:v>
                </c:pt>
                <c:pt idx="34954">
                  <c:v>0.252</c:v>
                </c:pt>
                <c:pt idx="34955">
                  <c:v>0.252</c:v>
                </c:pt>
                <c:pt idx="34956">
                  <c:v>0.252</c:v>
                </c:pt>
                <c:pt idx="34957">
                  <c:v>0.252</c:v>
                </c:pt>
                <c:pt idx="34958">
                  <c:v>0.252</c:v>
                </c:pt>
                <c:pt idx="34959">
                  <c:v>0.252</c:v>
                </c:pt>
                <c:pt idx="34960">
                  <c:v>0.252</c:v>
                </c:pt>
                <c:pt idx="34961">
                  <c:v>0.252</c:v>
                </c:pt>
                <c:pt idx="34962">
                  <c:v>0.252</c:v>
                </c:pt>
                <c:pt idx="34963">
                  <c:v>0.252</c:v>
                </c:pt>
                <c:pt idx="34964">
                  <c:v>0.252</c:v>
                </c:pt>
                <c:pt idx="34965">
                  <c:v>0.252</c:v>
                </c:pt>
                <c:pt idx="34966">
                  <c:v>0.252</c:v>
                </c:pt>
                <c:pt idx="34967">
                  <c:v>0.252</c:v>
                </c:pt>
                <c:pt idx="34968">
                  <c:v>0.252</c:v>
                </c:pt>
                <c:pt idx="34969">
                  <c:v>0.252</c:v>
                </c:pt>
                <c:pt idx="34970">
                  <c:v>0.252</c:v>
                </c:pt>
                <c:pt idx="34971">
                  <c:v>0.251</c:v>
                </c:pt>
                <c:pt idx="34972">
                  <c:v>0.251</c:v>
                </c:pt>
                <c:pt idx="34973">
                  <c:v>0.251</c:v>
                </c:pt>
                <c:pt idx="34974">
                  <c:v>0.251</c:v>
                </c:pt>
                <c:pt idx="34975">
                  <c:v>0.251</c:v>
                </c:pt>
                <c:pt idx="34976">
                  <c:v>0.251</c:v>
                </c:pt>
                <c:pt idx="34977">
                  <c:v>0.251</c:v>
                </c:pt>
                <c:pt idx="34978">
                  <c:v>0.251</c:v>
                </c:pt>
                <c:pt idx="34979">
                  <c:v>0.251</c:v>
                </c:pt>
                <c:pt idx="34980">
                  <c:v>0.251</c:v>
                </c:pt>
                <c:pt idx="34981">
                  <c:v>0.251</c:v>
                </c:pt>
                <c:pt idx="34982">
                  <c:v>0.251</c:v>
                </c:pt>
                <c:pt idx="34983">
                  <c:v>0.251</c:v>
                </c:pt>
                <c:pt idx="34984">
                  <c:v>0.251</c:v>
                </c:pt>
                <c:pt idx="34985">
                  <c:v>0.251</c:v>
                </c:pt>
                <c:pt idx="34986">
                  <c:v>0.251</c:v>
                </c:pt>
                <c:pt idx="34987">
                  <c:v>0.251</c:v>
                </c:pt>
                <c:pt idx="34988">
                  <c:v>0.251</c:v>
                </c:pt>
                <c:pt idx="34989">
                  <c:v>0.251</c:v>
                </c:pt>
                <c:pt idx="34990">
                  <c:v>0.251</c:v>
                </c:pt>
                <c:pt idx="34991">
                  <c:v>0.25</c:v>
                </c:pt>
                <c:pt idx="34992">
                  <c:v>0.25</c:v>
                </c:pt>
                <c:pt idx="34993">
                  <c:v>0.25</c:v>
                </c:pt>
                <c:pt idx="34994">
                  <c:v>0.25</c:v>
                </c:pt>
                <c:pt idx="34995">
                  <c:v>0.25</c:v>
                </c:pt>
                <c:pt idx="34996">
                  <c:v>0.25</c:v>
                </c:pt>
                <c:pt idx="34997">
                  <c:v>0.25</c:v>
                </c:pt>
                <c:pt idx="34998">
                  <c:v>0.25</c:v>
                </c:pt>
                <c:pt idx="34999">
                  <c:v>0.25</c:v>
                </c:pt>
                <c:pt idx="35000">
                  <c:v>0.25</c:v>
                </c:pt>
                <c:pt idx="35001">
                  <c:v>0.25</c:v>
                </c:pt>
                <c:pt idx="35002">
                  <c:v>0.25</c:v>
                </c:pt>
                <c:pt idx="35003">
                  <c:v>0.25</c:v>
                </c:pt>
                <c:pt idx="35004">
                  <c:v>0.25</c:v>
                </c:pt>
                <c:pt idx="35005">
                  <c:v>0.25</c:v>
                </c:pt>
                <c:pt idx="35006">
                  <c:v>0.25</c:v>
                </c:pt>
                <c:pt idx="35007">
                  <c:v>0.25</c:v>
                </c:pt>
                <c:pt idx="35008">
                  <c:v>0.25</c:v>
                </c:pt>
                <c:pt idx="35009">
                  <c:v>0.25</c:v>
                </c:pt>
                <c:pt idx="35010">
                  <c:v>0.25</c:v>
                </c:pt>
                <c:pt idx="35011">
                  <c:v>0.249</c:v>
                </c:pt>
                <c:pt idx="35012">
                  <c:v>0.249</c:v>
                </c:pt>
                <c:pt idx="35013">
                  <c:v>0.249</c:v>
                </c:pt>
                <c:pt idx="35014">
                  <c:v>0.249</c:v>
                </c:pt>
                <c:pt idx="35015">
                  <c:v>0.249</c:v>
                </c:pt>
                <c:pt idx="35016">
                  <c:v>0.249</c:v>
                </c:pt>
                <c:pt idx="35017">
                  <c:v>0.249</c:v>
                </c:pt>
                <c:pt idx="35018">
                  <c:v>0.249</c:v>
                </c:pt>
                <c:pt idx="35019">
                  <c:v>0.249</c:v>
                </c:pt>
                <c:pt idx="35020">
                  <c:v>0.249</c:v>
                </c:pt>
                <c:pt idx="35021">
                  <c:v>0.249</c:v>
                </c:pt>
                <c:pt idx="35022">
                  <c:v>0.249</c:v>
                </c:pt>
                <c:pt idx="35023">
                  <c:v>0.249</c:v>
                </c:pt>
                <c:pt idx="35024">
                  <c:v>0.249</c:v>
                </c:pt>
                <c:pt idx="35025">
                  <c:v>0.249</c:v>
                </c:pt>
                <c:pt idx="35026">
                  <c:v>0.249</c:v>
                </c:pt>
                <c:pt idx="35027">
                  <c:v>0.249</c:v>
                </c:pt>
                <c:pt idx="35028">
                  <c:v>0.249</c:v>
                </c:pt>
                <c:pt idx="35029">
                  <c:v>0.249</c:v>
                </c:pt>
                <c:pt idx="35030">
                  <c:v>0.249</c:v>
                </c:pt>
                <c:pt idx="35031">
                  <c:v>0.248</c:v>
                </c:pt>
                <c:pt idx="35032">
                  <c:v>0.248</c:v>
                </c:pt>
                <c:pt idx="35033">
                  <c:v>0.248</c:v>
                </c:pt>
                <c:pt idx="35034">
                  <c:v>0.248</c:v>
                </c:pt>
                <c:pt idx="35035">
                  <c:v>0.248</c:v>
                </c:pt>
                <c:pt idx="35036">
                  <c:v>0.248</c:v>
                </c:pt>
                <c:pt idx="35037">
                  <c:v>0.248</c:v>
                </c:pt>
                <c:pt idx="35038">
                  <c:v>0.248</c:v>
                </c:pt>
                <c:pt idx="35039">
                  <c:v>0.248</c:v>
                </c:pt>
                <c:pt idx="35040">
                  <c:v>0.248</c:v>
                </c:pt>
                <c:pt idx="35041">
                  <c:v>0.248</c:v>
                </c:pt>
                <c:pt idx="35042">
                  <c:v>0.248</c:v>
                </c:pt>
                <c:pt idx="35043">
                  <c:v>0.248</c:v>
                </c:pt>
                <c:pt idx="35044">
                  <c:v>0.248</c:v>
                </c:pt>
                <c:pt idx="35045">
                  <c:v>0.248</c:v>
                </c:pt>
                <c:pt idx="35046">
                  <c:v>0.248</c:v>
                </c:pt>
                <c:pt idx="35047">
                  <c:v>0.248</c:v>
                </c:pt>
                <c:pt idx="35048">
                  <c:v>0.248</c:v>
                </c:pt>
                <c:pt idx="35049">
                  <c:v>0.248</c:v>
                </c:pt>
                <c:pt idx="35050">
                  <c:v>0.248</c:v>
                </c:pt>
                <c:pt idx="35051">
                  <c:v>0.247</c:v>
                </c:pt>
                <c:pt idx="35052">
                  <c:v>0.247</c:v>
                </c:pt>
                <c:pt idx="35053">
                  <c:v>0.247</c:v>
                </c:pt>
                <c:pt idx="35054">
                  <c:v>0.247</c:v>
                </c:pt>
                <c:pt idx="35055">
                  <c:v>0.247</c:v>
                </c:pt>
                <c:pt idx="35056">
                  <c:v>0.247</c:v>
                </c:pt>
                <c:pt idx="35057">
                  <c:v>0.247</c:v>
                </c:pt>
                <c:pt idx="35058">
                  <c:v>0.247</c:v>
                </c:pt>
                <c:pt idx="35059">
                  <c:v>0.247</c:v>
                </c:pt>
                <c:pt idx="35060">
                  <c:v>0.247</c:v>
                </c:pt>
                <c:pt idx="35061">
                  <c:v>0.247</c:v>
                </c:pt>
                <c:pt idx="35062">
                  <c:v>0.247</c:v>
                </c:pt>
                <c:pt idx="35063">
                  <c:v>0.247</c:v>
                </c:pt>
                <c:pt idx="35064">
                  <c:v>0.247</c:v>
                </c:pt>
                <c:pt idx="35065">
                  <c:v>0.247</c:v>
                </c:pt>
                <c:pt idx="35066">
                  <c:v>0.247</c:v>
                </c:pt>
                <c:pt idx="35067">
                  <c:v>0.247</c:v>
                </c:pt>
                <c:pt idx="35068">
                  <c:v>0.247</c:v>
                </c:pt>
                <c:pt idx="35069">
                  <c:v>0.247</c:v>
                </c:pt>
                <c:pt idx="35070">
                  <c:v>0.247</c:v>
                </c:pt>
                <c:pt idx="35071">
                  <c:v>0.246</c:v>
                </c:pt>
                <c:pt idx="35072">
                  <c:v>0.246</c:v>
                </c:pt>
                <c:pt idx="35073">
                  <c:v>0.246</c:v>
                </c:pt>
                <c:pt idx="35074">
                  <c:v>0.246</c:v>
                </c:pt>
                <c:pt idx="35075">
                  <c:v>0.246</c:v>
                </c:pt>
                <c:pt idx="35076">
                  <c:v>0.246</c:v>
                </c:pt>
                <c:pt idx="35077">
                  <c:v>0.246</c:v>
                </c:pt>
                <c:pt idx="35078">
                  <c:v>0.246</c:v>
                </c:pt>
                <c:pt idx="35079">
                  <c:v>0.246</c:v>
                </c:pt>
                <c:pt idx="35080">
                  <c:v>0.246</c:v>
                </c:pt>
                <c:pt idx="35081">
                  <c:v>0.246</c:v>
                </c:pt>
                <c:pt idx="35082">
                  <c:v>0.246</c:v>
                </c:pt>
                <c:pt idx="35083">
                  <c:v>0.246</c:v>
                </c:pt>
                <c:pt idx="35084">
                  <c:v>0.246</c:v>
                </c:pt>
                <c:pt idx="35085">
                  <c:v>0.246</c:v>
                </c:pt>
                <c:pt idx="35086">
                  <c:v>0.246</c:v>
                </c:pt>
                <c:pt idx="35087">
                  <c:v>0.246</c:v>
                </c:pt>
                <c:pt idx="35088">
                  <c:v>0.246</c:v>
                </c:pt>
                <c:pt idx="35089">
                  <c:v>0.246</c:v>
                </c:pt>
                <c:pt idx="35090">
                  <c:v>0.246</c:v>
                </c:pt>
                <c:pt idx="35091">
                  <c:v>0.245</c:v>
                </c:pt>
                <c:pt idx="35092">
                  <c:v>0.245</c:v>
                </c:pt>
                <c:pt idx="35093">
                  <c:v>0.245</c:v>
                </c:pt>
                <c:pt idx="35094">
                  <c:v>0.245</c:v>
                </c:pt>
                <c:pt idx="35095">
                  <c:v>0.245</c:v>
                </c:pt>
                <c:pt idx="35096">
                  <c:v>0.245</c:v>
                </c:pt>
                <c:pt idx="35097">
                  <c:v>0.245</c:v>
                </c:pt>
                <c:pt idx="35098">
                  <c:v>0.245</c:v>
                </c:pt>
                <c:pt idx="35099">
                  <c:v>0.245</c:v>
                </c:pt>
                <c:pt idx="35100">
                  <c:v>0.245</c:v>
                </c:pt>
                <c:pt idx="35101">
                  <c:v>0.245</c:v>
                </c:pt>
                <c:pt idx="35102">
                  <c:v>0.245</c:v>
                </c:pt>
                <c:pt idx="35103">
                  <c:v>0.245</c:v>
                </c:pt>
                <c:pt idx="35104">
                  <c:v>0.245</c:v>
                </c:pt>
                <c:pt idx="35105">
                  <c:v>0.245</c:v>
                </c:pt>
                <c:pt idx="35106">
                  <c:v>0.245</c:v>
                </c:pt>
                <c:pt idx="35107">
                  <c:v>0.245</c:v>
                </c:pt>
                <c:pt idx="35108">
                  <c:v>0.245</c:v>
                </c:pt>
                <c:pt idx="35109">
                  <c:v>0.245</c:v>
                </c:pt>
                <c:pt idx="35110">
                  <c:v>0.245</c:v>
                </c:pt>
                <c:pt idx="35111">
                  <c:v>0.24399999999999999</c:v>
                </c:pt>
                <c:pt idx="35112">
                  <c:v>0.24399999999999999</c:v>
                </c:pt>
                <c:pt idx="35113">
                  <c:v>0.24399999999999999</c:v>
                </c:pt>
                <c:pt idx="35114">
                  <c:v>0.24399999999999999</c:v>
                </c:pt>
                <c:pt idx="35115">
                  <c:v>0.24399999999999999</c:v>
                </c:pt>
                <c:pt idx="35116">
                  <c:v>0.24399999999999999</c:v>
                </c:pt>
                <c:pt idx="35117">
                  <c:v>0.24399999999999999</c:v>
                </c:pt>
                <c:pt idx="35118">
                  <c:v>0.24399999999999999</c:v>
                </c:pt>
                <c:pt idx="35119">
                  <c:v>0.24399999999999999</c:v>
                </c:pt>
                <c:pt idx="35120">
                  <c:v>0.24399999999999999</c:v>
                </c:pt>
                <c:pt idx="35121">
                  <c:v>0.24399999999999999</c:v>
                </c:pt>
                <c:pt idx="35122">
                  <c:v>0.24399999999999999</c:v>
                </c:pt>
                <c:pt idx="35123">
                  <c:v>0.24399999999999999</c:v>
                </c:pt>
                <c:pt idx="35124">
                  <c:v>0.24399999999999999</c:v>
                </c:pt>
                <c:pt idx="35125">
                  <c:v>0.24399999999999999</c:v>
                </c:pt>
                <c:pt idx="35126">
                  <c:v>0.24399999999999999</c:v>
                </c:pt>
                <c:pt idx="35127">
                  <c:v>0.24399999999999999</c:v>
                </c:pt>
                <c:pt idx="35128">
                  <c:v>0.24399999999999999</c:v>
                </c:pt>
                <c:pt idx="35129">
                  <c:v>0.24399999999999999</c:v>
                </c:pt>
                <c:pt idx="35130">
                  <c:v>0.24399999999999999</c:v>
                </c:pt>
                <c:pt idx="35131">
                  <c:v>0.24299999999999999</c:v>
                </c:pt>
                <c:pt idx="35132">
                  <c:v>0.24299999999999999</c:v>
                </c:pt>
                <c:pt idx="35133">
                  <c:v>0.24299999999999999</c:v>
                </c:pt>
                <c:pt idx="35134">
                  <c:v>0.24299999999999999</c:v>
                </c:pt>
                <c:pt idx="35135">
                  <c:v>0.24299999999999999</c:v>
                </c:pt>
                <c:pt idx="35136">
                  <c:v>0.24299999999999999</c:v>
                </c:pt>
                <c:pt idx="35137">
                  <c:v>0.24299999999999999</c:v>
                </c:pt>
                <c:pt idx="35138">
                  <c:v>0.24299999999999999</c:v>
                </c:pt>
                <c:pt idx="35139">
                  <c:v>0.24299999999999999</c:v>
                </c:pt>
                <c:pt idx="35140">
                  <c:v>0.24299999999999999</c:v>
                </c:pt>
                <c:pt idx="35141">
                  <c:v>0.24299999999999999</c:v>
                </c:pt>
                <c:pt idx="35142">
                  <c:v>0.24299999999999999</c:v>
                </c:pt>
                <c:pt idx="35143">
                  <c:v>0.24299999999999999</c:v>
                </c:pt>
                <c:pt idx="35144">
                  <c:v>0.24299999999999999</c:v>
                </c:pt>
                <c:pt idx="35145">
                  <c:v>0.24299999999999999</c:v>
                </c:pt>
                <c:pt idx="35146">
                  <c:v>0.24299999999999999</c:v>
                </c:pt>
                <c:pt idx="35147">
                  <c:v>0.24299999999999999</c:v>
                </c:pt>
                <c:pt idx="35148">
                  <c:v>0.24299999999999999</c:v>
                </c:pt>
                <c:pt idx="35149">
                  <c:v>0.24299999999999999</c:v>
                </c:pt>
                <c:pt idx="35150">
                  <c:v>0.24299999999999999</c:v>
                </c:pt>
                <c:pt idx="35151">
                  <c:v>0.24199999999999999</c:v>
                </c:pt>
                <c:pt idx="35152">
                  <c:v>0.24199999999999999</c:v>
                </c:pt>
                <c:pt idx="35153">
                  <c:v>0.24199999999999999</c:v>
                </c:pt>
                <c:pt idx="35154">
                  <c:v>0.24199999999999999</c:v>
                </c:pt>
                <c:pt idx="35155">
                  <c:v>0.24199999999999999</c:v>
                </c:pt>
                <c:pt idx="35156">
                  <c:v>0.24199999999999999</c:v>
                </c:pt>
                <c:pt idx="35157">
                  <c:v>0.24199999999999999</c:v>
                </c:pt>
                <c:pt idx="35158">
                  <c:v>0.24199999999999999</c:v>
                </c:pt>
                <c:pt idx="35159">
                  <c:v>0.24199999999999999</c:v>
                </c:pt>
                <c:pt idx="35160">
                  <c:v>0.24199999999999999</c:v>
                </c:pt>
                <c:pt idx="35161">
                  <c:v>0.24199999999999999</c:v>
                </c:pt>
                <c:pt idx="35162">
                  <c:v>0.24199999999999999</c:v>
                </c:pt>
                <c:pt idx="35163">
                  <c:v>0.24199999999999999</c:v>
                </c:pt>
                <c:pt idx="35164">
                  <c:v>0.24199999999999999</c:v>
                </c:pt>
                <c:pt idx="35165">
                  <c:v>0.24199999999999999</c:v>
                </c:pt>
                <c:pt idx="35166">
                  <c:v>0.24199999999999999</c:v>
                </c:pt>
                <c:pt idx="35167">
                  <c:v>0.24199999999999999</c:v>
                </c:pt>
                <c:pt idx="35168">
                  <c:v>0.24199999999999999</c:v>
                </c:pt>
                <c:pt idx="35169">
                  <c:v>0.24199999999999999</c:v>
                </c:pt>
                <c:pt idx="35170">
                  <c:v>0.24199999999999999</c:v>
                </c:pt>
                <c:pt idx="35171">
                  <c:v>0.24099999999999999</c:v>
                </c:pt>
                <c:pt idx="35172">
                  <c:v>0.24099999999999999</c:v>
                </c:pt>
                <c:pt idx="35173">
                  <c:v>0.24099999999999999</c:v>
                </c:pt>
                <c:pt idx="35174">
                  <c:v>0.24099999999999999</c:v>
                </c:pt>
                <c:pt idx="35175">
                  <c:v>0.24099999999999999</c:v>
                </c:pt>
                <c:pt idx="35176">
                  <c:v>0.24099999999999999</c:v>
                </c:pt>
                <c:pt idx="35177">
                  <c:v>0.24099999999999999</c:v>
                </c:pt>
                <c:pt idx="35178">
                  <c:v>0.24099999999999999</c:v>
                </c:pt>
                <c:pt idx="35179">
                  <c:v>0.24099999999999999</c:v>
                </c:pt>
                <c:pt idx="35180">
                  <c:v>0.24099999999999999</c:v>
                </c:pt>
                <c:pt idx="35181">
                  <c:v>0.24099999999999999</c:v>
                </c:pt>
                <c:pt idx="35182">
                  <c:v>0.24099999999999999</c:v>
                </c:pt>
                <c:pt idx="35183">
                  <c:v>0.24099999999999999</c:v>
                </c:pt>
                <c:pt idx="35184">
                  <c:v>0.24099999999999999</c:v>
                </c:pt>
                <c:pt idx="35185">
                  <c:v>0.24099999999999999</c:v>
                </c:pt>
                <c:pt idx="35186">
                  <c:v>0.24099999999999999</c:v>
                </c:pt>
                <c:pt idx="35187">
                  <c:v>0.24099999999999999</c:v>
                </c:pt>
                <c:pt idx="35188">
                  <c:v>0.24099999999999999</c:v>
                </c:pt>
                <c:pt idx="35189">
                  <c:v>0.24099999999999999</c:v>
                </c:pt>
                <c:pt idx="35190">
                  <c:v>0.24099999999999999</c:v>
                </c:pt>
                <c:pt idx="35191">
                  <c:v>0.24</c:v>
                </c:pt>
                <c:pt idx="35192">
                  <c:v>0.24</c:v>
                </c:pt>
                <c:pt idx="35193">
                  <c:v>0.24</c:v>
                </c:pt>
                <c:pt idx="35194">
                  <c:v>0.24</c:v>
                </c:pt>
                <c:pt idx="35195">
                  <c:v>0.24</c:v>
                </c:pt>
                <c:pt idx="35196">
                  <c:v>0.24</c:v>
                </c:pt>
                <c:pt idx="35197">
                  <c:v>0.24</c:v>
                </c:pt>
                <c:pt idx="35198">
                  <c:v>0.24</c:v>
                </c:pt>
                <c:pt idx="35199">
                  <c:v>0.24</c:v>
                </c:pt>
                <c:pt idx="35200">
                  <c:v>0.24</c:v>
                </c:pt>
                <c:pt idx="35201">
                  <c:v>0.24</c:v>
                </c:pt>
                <c:pt idx="35202">
                  <c:v>0.24</c:v>
                </c:pt>
                <c:pt idx="35203">
                  <c:v>0.24</c:v>
                </c:pt>
                <c:pt idx="35204">
                  <c:v>0.24</c:v>
                </c:pt>
                <c:pt idx="35205">
                  <c:v>0.24</c:v>
                </c:pt>
                <c:pt idx="35206">
                  <c:v>0.24</c:v>
                </c:pt>
                <c:pt idx="35207">
                  <c:v>0.24</c:v>
                </c:pt>
                <c:pt idx="35208">
                  <c:v>0.24</c:v>
                </c:pt>
                <c:pt idx="35209">
                  <c:v>0.24</c:v>
                </c:pt>
                <c:pt idx="35210">
                  <c:v>0.24</c:v>
                </c:pt>
                <c:pt idx="35211">
                  <c:v>0.23899999999999999</c:v>
                </c:pt>
                <c:pt idx="35212">
                  <c:v>0.23899999999999999</c:v>
                </c:pt>
                <c:pt idx="35213">
                  <c:v>0.23899999999999999</c:v>
                </c:pt>
                <c:pt idx="35214">
                  <c:v>0.23899999999999999</c:v>
                </c:pt>
                <c:pt idx="35215">
                  <c:v>0.23899999999999999</c:v>
                </c:pt>
                <c:pt idx="35216">
                  <c:v>0.23899999999999999</c:v>
                </c:pt>
                <c:pt idx="35217">
                  <c:v>0.23899999999999999</c:v>
                </c:pt>
                <c:pt idx="35218">
                  <c:v>0.23899999999999999</c:v>
                </c:pt>
                <c:pt idx="35219">
                  <c:v>0.23899999999999999</c:v>
                </c:pt>
                <c:pt idx="35220">
                  <c:v>0.23899999999999999</c:v>
                </c:pt>
                <c:pt idx="35221">
                  <c:v>0.23899999999999999</c:v>
                </c:pt>
                <c:pt idx="35222">
                  <c:v>0.23899999999999999</c:v>
                </c:pt>
                <c:pt idx="35223">
                  <c:v>0.23899999999999999</c:v>
                </c:pt>
                <c:pt idx="35224">
                  <c:v>0.23899999999999999</c:v>
                </c:pt>
                <c:pt idx="35225">
                  <c:v>0.23899999999999999</c:v>
                </c:pt>
                <c:pt idx="35226">
                  <c:v>0.23899999999999999</c:v>
                </c:pt>
                <c:pt idx="35227">
                  <c:v>0.23899999999999999</c:v>
                </c:pt>
                <c:pt idx="35228">
                  <c:v>0.23899999999999999</c:v>
                </c:pt>
                <c:pt idx="35229">
                  <c:v>0.23899999999999999</c:v>
                </c:pt>
                <c:pt idx="35230">
                  <c:v>0.23899999999999999</c:v>
                </c:pt>
                <c:pt idx="35231">
                  <c:v>0.23799999999999999</c:v>
                </c:pt>
                <c:pt idx="35232">
                  <c:v>0.23799999999999999</c:v>
                </c:pt>
                <c:pt idx="35233">
                  <c:v>0.23799999999999999</c:v>
                </c:pt>
                <c:pt idx="35234">
                  <c:v>0.23799999999999999</c:v>
                </c:pt>
                <c:pt idx="35235">
                  <c:v>0.23799999999999999</c:v>
                </c:pt>
                <c:pt idx="35236">
                  <c:v>0.23799999999999999</c:v>
                </c:pt>
                <c:pt idx="35237">
                  <c:v>0.23799999999999999</c:v>
                </c:pt>
                <c:pt idx="35238">
                  <c:v>0.23799999999999999</c:v>
                </c:pt>
                <c:pt idx="35239">
                  <c:v>0.23799999999999999</c:v>
                </c:pt>
                <c:pt idx="35240">
                  <c:v>0.23799999999999999</c:v>
                </c:pt>
                <c:pt idx="35241">
                  <c:v>0.23799999999999999</c:v>
                </c:pt>
                <c:pt idx="35242">
                  <c:v>0.23799999999999999</c:v>
                </c:pt>
                <c:pt idx="35243">
                  <c:v>0.23799999999999999</c:v>
                </c:pt>
                <c:pt idx="35244">
                  <c:v>0.23799999999999999</c:v>
                </c:pt>
                <c:pt idx="35245">
                  <c:v>0.23799999999999999</c:v>
                </c:pt>
                <c:pt idx="35246">
                  <c:v>0.23799999999999999</c:v>
                </c:pt>
                <c:pt idx="35247">
                  <c:v>0.23799999999999999</c:v>
                </c:pt>
                <c:pt idx="35248">
                  <c:v>0.23799999999999999</c:v>
                </c:pt>
                <c:pt idx="35249">
                  <c:v>0.23799999999999999</c:v>
                </c:pt>
                <c:pt idx="35250">
                  <c:v>0.23799999999999999</c:v>
                </c:pt>
                <c:pt idx="35251">
                  <c:v>0.23699999999999999</c:v>
                </c:pt>
                <c:pt idx="35252">
                  <c:v>0.23699999999999999</c:v>
                </c:pt>
                <c:pt idx="35253">
                  <c:v>0.23699999999999999</c:v>
                </c:pt>
                <c:pt idx="35254">
                  <c:v>0.23699999999999999</c:v>
                </c:pt>
                <c:pt idx="35255">
                  <c:v>0.23699999999999999</c:v>
                </c:pt>
                <c:pt idx="35256">
                  <c:v>0.23699999999999999</c:v>
                </c:pt>
                <c:pt idx="35257">
                  <c:v>0.23699999999999999</c:v>
                </c:pt>
                <c:pt idx="35258">
                  <c:v>0.23699999999999999</c:v>
                </c:pt>
                <c:pt idx="35259">
                  <c:v>0.23699999999999999</c:v>
                </c:pt>
                <c:pt idx="35260">
                  <c:v>0.23699999999999999</c:v>
                </c:pt>
                <c:pt idx="35261">
                  <c:v>0.23699999999999999</c:v>
                </c:pt>
                <c:pt idx="35262">
                  <c:v>0.23699999999999999</c:v>
                </c:pt>
                <c:pt idx="35263">
                  <c:v>0.23699999999999999</c:v>
                </c:pt>
                <c:pt idx="35264">
                  <c:v>0.23699999999999999</c:v>
                </c:pt>
                <c:pt idx="35265">
                  <c:v>0.23699999999999999</c:v>
                </c:pt>
                <c:pt idx="35266">
                  <c:v>0.23699999999999999</c:v>
                </c:pt>
                <c:pt idx="35267">
                  <c:v>0.23699999999999999</c:v>
                </c:pt>
                <c:pt idx="35268">
                  <c:v>0.23699999999999999</c:v>
                </c:pt>
                <c:pt idx="35269">
                  <c:v>0.23699999999999999</c:v>
                </c:pt>
                <c:pt idx="35270">
                  <c:v>0.23699999999999999</c:v>
                </c:pt>
                <c:pt idx="35271">
                  <c:v>0.23599999999999999</c:v>
                </c:pt>
                <c:pt idx="35272">
                  <c:v>0.23599999999999999</c:v>
                </c:pt>
                <c:pt idx="35273">
                  <c:v>0.23599999999999999</c:v>
                </c:pt>
                <c:pt idx="35274">
                  <c:v>0.23599999999999999</c:v>
                </c:pt>
                <c:pt idx="35275">
                  <c:v>0.23599999999999999</c:v>
                </c:pt>
                <c:pt idx="35276">
                  <c:v>0.23599999999999999</c:v>
                </c:pt>
                <c:pt idx="35277">
                  <c:v>0.23599999999999999</c:v>
                </c:pt>
                <c:pt idx="35278">
                  <c:v>0.23599999999999999</c:v>
                </c:pt>
                <c:pt idx="35279">
                  <c:v>0.23599999999999999</c:v>
                </c:pt>
                <c:pt idx="35280">
                  <c:v>0.23599999999999999</c:v>
                </c:pt>
                <c:pt idx="35281">
                  <c:v>0.23599999999999999</c:v>
                </c:pt>
                <c:pt idx="35282">
                  <c:v>0.23599999999999999</c:v>
                </c:pt>
                <c:pt idx="35283">
                  <c:v>0.23599999999999999</c:v>
                </c:pt>
                <c:pt idx="35284">
                  <c:v>0.23599999999999999</c:v>
                </c:pt>
                <c:pt idx="35285">
                  <c:v>0.23599999999999999</c:v>
                </c:pt>
                <c:pt idx="35286">
                  <c:v>0.23599999999999999</c:v>
                </c:pt>
                <c:pt idx="35287">
                  <c:v>0.23599999999999999</c:v>
                </c:pt>
                <c:pt idx="35288">
                  <c:v>0.23599999999999999</c:v>
                </c:pt>
                <c:pt idx="35289">
                  <c:v>0.23599999999999999</c:v>
                </c:pt>
                <c:pt idx="35290">
                  <c:v>0.23599999999999999</c:v>
                </c:pt>
                <c:pt idx="35291">
                  <c:v>0.23499999999999999</c:v>
                </c:pt>
                <c:pt idx="35292">
                  <c:v>0.23499999999999999</c:v>
                </c:pt>
                <c:pt idx="35293">
                  <c:v>0.23499999999999999</c:v>
                </c:pt>
                <c:pt idx="35294">
                  <c:v>0.23499999999999999</c:v>
                </c:pt>
                <c:pt idx="35295">
                  <c:v>0.23499999999999999</c:v>
                </c:pt>
                <c:pt idx="35296">
                  <c:v>0.23499999999999999</c:v>
                </c:pt>
                <c:pt idx="35297">
                  <c:v>0.23499999999999999</c:v>
                </c:pt>
                <c:pt idx="35298">
                  <c:v>0.23499999999999999</c:v>
                </c:pt>
                <c:pt idx="35299">
                  <c:v>0.23499999999999999</c:v>
                </c:pt>
                <c:pt idx="35300">
                  <c:v>0.23499999999999999</c:v>
                </c:pt>
                <c:pt idx="35301">
                  <c:v>0.23499999999999999</c:v>
                </c:pt>
                <c:pt idx="35302">
                  <c:v>0.23499999999999999</c:v>
                </c:pt>
                <c:pt idx="35303">
                  <c:v>0.23499999999999999</c:v>
                </c:pt>
                <c:pt idx="35304">
                  <c:v>0.23499999999999999</c:v>
                </c:pt>
                <c:pt idx="35305">
                  <c:v>0.23499999999999999</c:v>
                </c:pt>
                <c:pt idx="35306">
                  <c:v>0.23499999999999999</c:v>
                </c:pt>
                <c:pt idx="35307">
                  <c:v>0.23499999999999999</c:v>
                </c:pt>
                <c:pt idx="35308">
                  <c:v>0.23499999999999999</c:v>
                </c:pt>
                <c:pt idx="35309">
                  <c:v>0.23499999999999999</c:v>
                </c:pt>
                <c:pt idx="35310">
                  <c:v>0.23499999999999999</c:v>
                </c:pt>
                <c:pt idx="35311">
                  <c:v>0.23400000000000001</c:v>
                </c:pt>
                <c:pt idx="35312">
                  <c:v>0.23400000000000001</c:v>
                </c:pt>
                <c:pt idx="35313">
                  <c:v>0.23400000000000001</c:v>
                </c:pt>
                <c:pt idx="35314">
                  <c:v>0.23400000000000001</c:v>
                </c:pt>
                <c:pt idx="35315">
                  <c:v>0.23400000000000001</c:v>
                </c:pt>
                <c:pt idx="35316">
                  <c:v>0.23400000000000001</c:v>
                </c:pt>
                <c:pt idx="35317">
                  <c:v>0.23400000000000001</c:v>
                </c:pt>
                <c:pt idx="35318">
                  <c:v>0.23400000000000001</c:v>
                </c:pt>
                <c:pt idx="35319">
                  <c:v>0.23400000000000001</c:v>
                </c:pt>
                <c:pt idx="35320">
                  <c:v>0.23400000000000001</c:v>
                </c:pt>
                <c:pt idx="35321">
                  <c:v>0.23400000000000001</c:v>
                </c:pt>
                <c:pt idx="35322">
                  <c:v>0.23400000000000001</c:v>
                </c:pt>
                <c:pt idx="35323">
                  <c:v>0.23400000000000001</c:v>
                </c:pt>
                <c:pt idx="35324">
                  <c:v>0.23400000000000001</c:v>
                </c:pt>
                <c:pt idx="35325">
                  <c:v>0.23400000000000001</c:v>
                </c:pt>
                <c:pt idx="35326">
                  <c:v>0.23400000000000001</c:v>
                </c:pt>
                <c:pt idx="35327">
                  <c:v>0.23400000000000001</c:v>
                </c:pt>
                <c:pt idx="35328">
                  <c:v>0.23400000000000001</c:v>
                </c:pt>
                <c:pt idx="35329">
                  <c:v>0.23400000000000001</c:v>
                </c:pt>
                <c:pt idx="35330">
                  <c:v>0.23400000000000001</c:v>
                </c:pt>
                <c:pt idx="35331">
                  <c:v>0.23300000000000001</c:v>
                </c:pt>
                <c:pt idx="35332">
                  <c:v>0.23300000000000001</c:v>
                </c:pt>
                <c:pt idx="35333">
                  <c:v>0.23300000000000001</c:v>
                </c:pt>
                <c:pt idx="35334">
                  <c:v>0.23300000000000001</c:v>
                </c:pt>
                <c:pt idx="35335">
                  <c:v>0.23300000000000001</c:v>
                </c:pt>
                <c:pt idx="35336">
                  <c:v>0.23300000000000001</c:v>
                </c:pt>
                <c:pt idx="35337">
                  <c:v>0.23300000000000001</c:v>
                </c:pt>
                <c:pt idx="35338">
                  <c:v>0.23300000000000001</c:v>
                </c:pt>
                <c:pt idx="35339">
                  <c:v>0.23300000000000001</c:v>
                </c:pt>
                <c:pt idx="35340">
                  <c:v>0.23300000000000001</c:v>
                </c:pt>
                <c:pt idx="35341">
                  <c:v>0.23300000000000001</c:v>
                </c:pt>
                <c:pt idx="35342">
                  <c:v>0.23300000000000001</c:v>
                </c:pt>
                <c:pt idx="35343">
                  <c:v>0.23300000000000001</c:v>
                </c:pt>
                <c:pt idx="35344">
                  <c:v>0.23300000000000001</c:v>
                </c:pt>
                <c:pt idx="35345">
                  <c:v>0.23300000000000001</c:v>
                </c:pt>
                <c:pt idx="35346">
                  <c:v>0.23300000000000001</c:v>
                </c:pt>
                <c:pt idx="35347">
                  <c:v>0.23300000000000001</c:v>
                </c:pt>
                <c:pt idx="35348">
                  <c:v>0.23300000000000001</c:v>
                </c:pt>
                <c:pt idx="35349">
                  <c:v>0.23300000000000001</c:v>
                </c:pt>
                <c:pt idx="35350">
                  <c:v>0.23300000000000001</c:v>
                </c:pt>
                <c:pt idx="35351">
                  <c:v>0.23200000000000001</c:v>
                </c:pt>
                <c:pt idx="35352">
                  <c:v>0.23200000000000001</c:v>
                </c:pt>
                <c:pt idx="35353">
                  <c:v>0.23200000000000001</c:v>
                </c:pt>
                <c:pt idx="35354">
                  <c:v>0.23200000000000001</c:v>
                </c:pt>
                <c:pt idx="35355">
                  <c:v>0.23200000000000001</c:v>
                </c:pt>
                <c:pt idx="35356">
                  <c:v>0.23200000000000001</c:v>
                </c:pt>
                <c:pt idx="35357">
                  <c:v>0.23200000000000001</c:v>
                </c:pt>
                <c:pt idx="35358">
                  <c:v>0.23200000000000001</c:v>
                </c:pt>
                <c:pt idx="35359">
                  <c:v>0.23200000000000001</c:v>
                </c:pt>
                <c:pt idx="35360">
                  <c:v>0.23200000000000001</c:v>
                </c:pt>
                <c:pt idx="35361">
                  <c:v>0.23200000000000001</c:v>
                </c:pt>
                <c:pt idx="35362">
                  <c:v>0.23200000000000001</c:v>
                </c:pt>
                <c:pt idx="35363">
                  <c:v>0.23200000000000001</c:v>
                </c:pt>
                <c:pt idx="35364">
                  <c:v>0.23200000000000001</c:v>
                </c:pt>
                <c:pt idx="35365">
                  <c:v>0.23200000000000001</c:v>
                </c:pt>
                <c:pt idx="35366">
                  <c:v>0.23200000000000001</c:v>
                </c:pt>
                <c:pt idx="35367">
                  <c:v>0.23200000000000001</c:v>
                </c:pt>
                <c:pt idx="35368">
                  <c:v>0.23200000000000001</c:v>
                </c:pt>
                <c:pt idx="35369">
                  <c:v>0.23200000000000001</c:v>
                </c:pt>
                <c:pt idx="35370">
                  <c:v>0.23200000000000001</c:v>
                </c:pt>
                <c:pt idx="35371">
                  <c:v>0.23100000000000001</c:v>
                </c:pt>
                <c:pt idx="35372">
                  <c:v>0.23100000000000001</c:v>
                </c:pt>
                <c:pt idx="35373">
                  <c:v>0.23100000000000001</c:v>
                </c:pt>
                <c:pt idx="35374">
                  <c:v>0.23100000000000001</c:v>
                </c:pt>
                <c:pt idx="35375">
                  <c:v>0.23100000000000001</c:v>
                </c:pt>
                <c:pt idx="35376">
                  <c:v>0.23100000000000001</c:v>
                </c:pt>
                <c:pt idx="35377">
                  <c:v>0.23100000000000001</c:v>
                </c:pt>
                <c:pt idx="35378">
                  <c:v>0.23100000000000001</c:v>
                </c:pt>
                <c:pt idx="35379">
                  <c:v>0.23100000000000001</c:v>
                </c:pt>
                <c:pt idx="35380">
                  <c:v>0.23100000000000001</c:v>
                </c:pt>
                <c:pt idx="35381">
                  <c:v>0.23100000000000001</c:v>
                </c:pt>
                <c:pt idx="35382">
                  <c:v>0.23100000000000001</c:v>
                </c:pt>
                <c:pt idx="35383">
                  <c:v>0.23100000000000001</c:v>
                </c:pt>
                <c:pt idx="35384">
                  <c:v>0.23100000000000001</c:v>
                </c:pt>
                <c:pt idx="35385">
                  <c:v>0.23100000000000001</c:v>
                </c:pt>
                <c:pt idx="35386">
                  <c:v>0.23100000000000001</c:v>
                </c:pt>
                <c:pt idx="35387">
                  <c:v>0.23100000000000001</c:v>
                </c:pt>
                <c:pt idx="35388">
                  <c:v>0.23100000000000001</c:v>
                </c:pt>
                <c:pt idx="35389">
                  <c:v>0.23100000000000001</c:v>
                </c:pt>
                <c:pt idx="35390">
                  <c:v>0.23100000000000001</c:v>
                </c:pt>
                <c:pt idx="35391">
                  <c:v>0.23</c:v>
                </c:pt>
                <c:pt idx="35392">
                  <c:v>0.23</c:v>
                </c:pt>
                <c:pt idx="35393">
                  <c:v>0.23</c:v>
                </c:pt>
                <c:pt idx="35394">
                  <c:v>0.23</c:v>
                </c:pt>
                <c:pt idx="35395">
                  <c:v>0.23</c:v>
                </c:pt>
                <c:pt idx="35396">
                  <c:v>0.23</c:v>
                </c:pt>
                <c:pt idx="35397">
                  <c:v>0.23</c:v>
                </c:pt>
                <c:pt idx="35398">
                  <c:v>0.23</c:v>
                </c:pt>
                <c:pt idx="35399">
                  <c:v>0.23</c:v>
                </c:pt>
                <c:pt idx="35400">
                  <c:v>0.23</c:v>
                </c:pt>
                <c:pt idx="35401">
                  <c:v>0.23</c:v>
                </c:pt>
                <c:pt idx="35402">
                  <c:v>0.23</c:v>
                </c:pt>
                <c:pt idx="35403">
                  <c:v>0.23</c:v>
                </c:pt>
                <c:pt idx="35404">
                  <c:v>0.23</c:v>
                </c:pt>
                <c:pt idx="35405">
                  <c:v>0.23</c:v>
                </c:pt>
                <c:pt idx="35406">
                  <c:v>0.23</c:v>
                </c:pt>
                <c:pt idx="35407">
                  <c:v>0.23</c:v>
                </c:pt>
                <c:pt idx="35408">
                  <c:v>0.23</c:v>
                </c:pt>
                <c:pt idx="35409">
                  <c:v>0.23</c:v>
                </c:pt>
                <c:pt idx="35410">
                  <c:v>0.23</c:v>
                </c:pt>
                <c:pt idx="35411">
                  <c:v>0.22900000000000001</c:v>
                </c:pt>
                <c:pt idx="35412">
                  <c:v>0.22900000000000001</c:v>
                </c:pt>
                <c:pt idx="35413">
                  <c:v>0.22900000000000001</c:v>
                </c:pt>
                <c:pt idx="35414">
                  <c:v>0.22900000000000001</c:v>
                </c:pt>
                <c:pt idx="35415">
                  <c:v>0.22900000000000001</c:v>
                </c:pt>
                <c:pt idx="35416">
                  <c:v>0.22900000000000001</c:v>
                </c:pt>
                <c:pt idx="35417">
                  <c:v>0.22900000000000001</c:v>
                </c:pt>
                <c:pt idx="35418">
                  <c:v>0.22900000000000001</c:v>
                </c:pt>
                <c:pt idx="35419">
                  <c:v>0.22900000000000001</c:v>
                </c:pt>
                <c:pt idx="35420">
                  <c:v>0.22900000000000001</c:v>
                </c:pt>
                <c:pt idx="35421">
                  <c:v>0.22900000000000001</c:v>
                </c:pt>
                <c:pt idx="35422">
                  <c:v>0.22900000000000001</c:v>
                </c:pt>
                <c:pt idx="35423">
                  <c:v>0.22900000000000001</c:v>
                </c:pt>
                <c:pt idx="35424">
                  <c:v>0.22900000000000001</c:v>
                </c:pt>
                <c:pt idx="35425">
                  <c:v>0.22900000000000001</c:v>
                </c:pt>
                <c:pt idx="35426">
                  <c:v>0.22900000000000001</c:v>
                </c:pt>
                <c:pt idx="35427">
                  <c:v>0.22900000000000001</c:v>
                </c:pt>
                <c:pt idx="35428">
                  <c:v>0.22900000000000001</c:v>
                </c:pt>
                <c:pt idx="35429">
                  <c:v>0.22900000000000001</c:v>
                </c:pt>
                <c:pt idx="35430">
                  <c:v>0.22900000000000001</c:v>
                </c:pt>
                <c:pt idx="35431">
                  <c:v>0.22800000000000001</c:v>
                </c:pt>
                <c:pt idx="35432">
                  <c:v>0.22800000000000001</c:v>
                </c:pt>
                <c:pt idx="35433">
                  <c:v>0.22800000000000001</c:v>
                </c:pt>
                <c:pt idx="35434">
                  <c:v>0.22800000000000001</c:v>
                </c:pt>
                <c:pt idx="35435">
                  <c:v>0.22800000000000001</c:v>
                </c:pt>
                <c:pt idx="35436">
                  <c:v>0.22800000000000001</c:v>
                </c:pt>
                <c:pt idx="35437">
                  <c:v>0.22800000000000001</c:v>
                </c:pt>
                <c:pt idx="35438">
                  <c:v>0.22800000000000001</c:v>
                </c:pt>
                <c:pt idx="35439">
                  <c:v>0.22800000000000001</c:v>
                </c:pt>
                <c:pt idx="35440">
                  <c:v>0.22800000000000001</c:v>
                </c:pt>
                <c:pt idx="35441">
                  <c:v>0.22800000000000001</c:v>
                </c:pt>
                <c:pt idx="35442">
                  <c:v>0.22800000000000001</c:v>
                </c:pt>
                <c:pt idx="35443">
                  <c:v>0.22800000000000001</c:v>
                </c:pt>
                <c:pt idx="35444">
                  <c:v>0.22800000000000001</c:v>
                </c:pt>
                <c:pt idx="35445">
                  <c:v>0.22800000000000001</c:v>
                </c:pt>
                <c:pt idx="35446">
                  <c:v>0.22800000000000001</c:v>
                </c:pt>
                <c:pt idx="35447">
                  <c:v>0.22800000000000001</c:v>
                </c:pt>
                <c:pt idx="35448">
                  <c:v>0.22800000000000001</c:v>
                </c:pt>
                <c:pt idx="35449">
                  <c:v>0.22800000000000001</c:v>
                </c:pt>
                <c:pt idx="35450">
                  <c:v>0.22800000000000001</c:v>
                </c:pt>
                <c:pt idx="35451">
                  <c:v>0.22700000000000001</c:v>
                </c:pt>
                <c:pt idx="35452">
                  <c:v>0.22700000000000001</c:v>
                </c:pt>
                <c:pt idx="35453">
                  <c:v>0.22700000000000001</c:v>
                </c:pt>
                <c:pt idx="35454">
                  <c:v>0.22700000000000001</c:v>
                </c:pt>
                <c:pt idx="35455">
                  <c:v>0.22700000000000001</c:v>
                </c:pt>
                <c:pt idx="35456">
                  <c:v>0.22700000000000001</c:v>
                </c:pt>
                <c:pt idx="35457">
                  <c:v>0.22700000000000001</c:v>
                </c:pt>
                <c:pt idx="35458">
                  <c:v>0.22700000000000001</c:v>
                </c:pt>
                <c:pt idx="35459">
                  <c:v>0.22700000000000001</c:v>
                </c:pt>
                <c:pt idx="35460">
                  <c:v>0.22700000000000001</c:v>
                </c:pt>
                <c:pt idx="35461">
                  <c:v>0.22700000000000001</c:v>
                </c:pt>
                <c:pt idx="35462">
                  <c:v>0.22700000000000001</c:v>
                </c:pt>
                <c:pt idx="35463">
                  <c:v>0.22700000000000001</c:v>
                </c:pt>
                <c:pt idx="35464">
                  <c:v>0.22700000000000001</c:v>
                </c:pt>
                <c:pt idx="35465">
                  <c:v>0.22700000000000001</c:v>
                </c:pt>
                <c:pt idx="35466">
                  <c:v>0.22700000000000001</c:v>
                </c:pt>
                <c:pt idx="35467">
                  <c:v>0.22700000000000001</c:v>
                </c:pt>
                <c:pt idx="35468">
                  <c:v>0.22700000000000001</c:v>
                </c:pt>
                <c:pt idx="35469">
                  <c:v>0.22700000000000001</c:v>
                </c:pt>
                <c:pt idx="35470">
                  <c:v>0.22700000000000001</c:v>
                </c:pt>
                <c:pt idx="35471">
                  <c:v>0.22600000000000001</c:v>
                </c:pt>
                <c:pt idx="35472">
                  <c:v>0.22600000000000001</c:v>
                </c:pt>
                <c:pt idx="35473">
                  <c:v>0.22600000000000001</c:v>
                </c:pt>
                <c:pt idx="35474">
                  <c:v>0.22600000000000001</c:v>
                </c:pt>
                <c:pt idx="35475">
                  <c:v>0.22600000000000001</c:v>
                </c:pt>
                <c:pt idx="35476">
                  <c:v>0.22600000000000001</c:v>
                </c:pt>
                <c:pt idx="35477">
                  <c:v>0.22600000000000001</c:v>
                </c:pt>
                <c:pt idx="35478">
                  <c:v>0.22600000000000001</c:v>
                </c:pt>
                <c:pt idx="35479">
                  <c:v>0.22600000000000001</c:v>
                </c:pt>
                <c:pt idx="35480">
                  <c:v>0.22600000000000001</c:v>
                </c:pt>
                <c:pt idx="35481">
                  <c:v>0.22600000000000001</c:v>
                </c:pt>
                <c:pt idx="35482">
                  <c:v>0.22600000000000001</c:v>
                </c:pt>
                <c:pt idx="35483">
                  <c:v>0.22600000000000001</c:v>
                </c:pt>
                <c:pt idx="35484">
                  <c:v>0.22600000000000001</c:v>
                </c:pt>
                <c:pt idx="35485">
                  <c:v>0.22600000000000001</c:v>
                </c:pt>
                <c:pt idx="35486">
                  <c:v>0.22600000000000001</c:v>
                </c:pt>
                <c:pt idx="35487">
                  <c:v>0.22600000000000001</c:v>
                </c:pt>
                <c:pt idx="35488">
                  <c:v>0.22600000000000001</c:v>
                </c:pt>
                <c:pt idx="35489">
                  <c:v>0.22600000000000001</c:v>
                </c:pt>
                <c:pt idx="35490">
                  <c:v>0.22600000000000001</c:v>
                </c:pt>
                <c:pt idx="35491">
                  <c:v>0.22500000000000001</c:v>
                </c:pt>
                <c:pt idx="35492">
                  <c:v>0.22500000000000001</c:v>
                </c:pt>
                <c:pt idx="35493">
                  <c:v>0.22500000000000001</c:v>
                </c:pt>
                <c:pt idx="35494">
                  <c:v>0.22500000000000001</c:v>
                </c:pt>
                <c:pt idx="35495">
                  <c:v>0.22500000000000001</c:v>
                </c:pt>
                <c:pt idx="35496">
                  <c:v>0.22500000000000001</c:v>
                </c:pt>
                <c:pt idx="35497">
                  <c:v>0.22500000000000001</c:v>
                </c:pt>
                <c:pt idx="35498">
                  <c:v>0.22500000000000001</c:v>
                </c:pt>
                <c:pt idx="35499">
                  <c:v>0.22500000000000001</c:v>
                </c:pt>
                <c:pt idx="35500">
                  <c:v>0.22500000000000001</c:v>
                </c:pt>
                <c:pt idx="35501">
                  <c:v>0.22500000000000001</c:v>
                </c:pt>
                <c:pt idx="35502">
                  <c:v>0.22500000000000001</c:v>
                </c:pt>
                <c:pt idx="35503">
                  <c:v>0.22500000000000001</c:v>
                </c:pt>
                <c:pt idx="35504">
                  <c:v>0.22500000000000001</c:v>
                </c:pt>
                <c:pt idx="35505">
                  <c:v>0.22500000000000001</c:v>
                </c:pt>
                <c:pt idx="35506">
                  <c:v>0.22500000000000001</c:v>
                </c:pt>
                <c:pt idx="35507">
                  <c:v>0.22500000000000001</c:v>
                </c:pt>
                <c:pt idx="35508">
                  <c:v>0.22500000000000001</c:v>
                </c:pt>
                <c:pt idx="35509">
                  <c:v>0.22500000000000001</c:v>
                </c:pt>
                <c:pt idx="35510">
                  <c:v>0.22500000000000001</c:v>
                </c:pt>
                <c:pt idx="35511">
                  <c:v>0.224</c:v>
                </c:pt>
                <c:pt idx="35512">
                  <c:v>0.224</c:v>
                </c:pt>
                <c:pt idx="35513">
                  <c:v>0.224</c:v>
                </c:pt>
                <c:pt idx="35514">
                  <c:v>0.224</c:v>
                </c:pt>
                <c:pt idx="35515">
                  <c:v>0.224</c:v>
                </c:pt>
                <c:pt idx="35516">
                  <c:v>0.224</c:v>
                </c:pt>
                <c:pt idx="35517">
                  <c:v>0.224</c:v>
                </c:pt>
                <c:pt idx="35518">
                  <c:v>0.224</c:v>
                </c:pt>
                <c:pt idx="35519">
                  <c:v>0.224</c:v>
                </c:pt>
                <c:pt idx="35520">
                  <c:v>0.224</c:v>
                </c:pt>
                <c:pt idx="35521">
                  <c:v>0.224</c:v>
                </c:pt>
                <c:pt idx="35522">
                  <c:v>0.224</c:v>
                </c:pt>
                <c:pt idx="35523">
                  <c:v>0.224</c:v>
                </c:pt>
                <c:pt idx="35524">
                  <c:v>0.224</c:v>
                </c:pt>
                <c:pt idx="35525">
                  <c:v>0.224</c:v>
                </c:pt>
                <c:pt idx="35526">
                  <c:v>0.224</c:v>
                </c:pt>
                <c:pt idx="35527">
                  <c:v>0.224</c:v>
                </c:pt>
                <c:pt idx="35528">
                  <c:v>0.224</c:v>
                </c:pt>
                <c:pt idx="35529">
                  <c:v>0.224</c:v>
                </c:pt>
                <c:pt idx="35530">
                  <c:v>0.224</c:v>
                </c:pt>
                <c:pt idx="35531">
                  <c:v>0.223</c:v>
                </c:pt>
                <c:pt idx="35532">
                  <c:v>0.223</c:v>
                </c:pt>
                <c:pt idx="35533">
                  <c:v>0.223</c:v>
                </c:pt>
                <c:pt idx="35534">
                  <c:v>0.223</c:v>
                </c:pt>
                <c:pt idx="35535">
                  <c:v>0.223</c:v>
                </c:pt>
                <c:pt idx="35536">
                  <c:v>0.223</c:v>
                </c:pt>
                <c:pt idx="35537">
                  <c:v>0.223</c:v>
                </c:pt>
                <c:pt idx="35538">
                  <c:v>0.223</c:v>
                </c:pt>
                <c:pt idx="35539">
                  <c:v>0.223</c:v>
                </c:pt>
                <c:pt idx="35540">
                  <c:v>0.223</c:v>
                </c:pt>
                <c:pt idx="35541">
                  <c:v>0.223</c:v>
                </c:pt>
                <c:pt idx="35542">
                  <c:v>0.223</c:v>
                </c:pt>
                <c:pt idx="35543">
                  <c:v>0.223</c:v>
                </c:pt>
                <c:pt idx="35544">
                  <c:v>0.223</c:v>
                </c:pt>
                <c:pt idx="35545">
                  <c:v>0.223</c:v>
                </c:pt>
                <c:pt idx="35546">
                  <c:v>0.223</c:v>
                </c:pt>
                <c:pt idx="35547">
                  <c:v>0.223</c:v>
                </c:pt>
                <c:pt idx="35548">
                  <c:v>0.223</c:v>
                </c:pt>
                <c:pt idx="35549">
                  <c:v>0.223</c:v>
                </c:pt>
                <c:pt idx="35550">
                  <c:v>0.223</c:v>
                </c:pt>
                <c:pt idx="35551">
                  <c:v>0.222</c:v>
                </c:pt>
                <c:pt idx="35552">
                  <c:v>0.222</c:v>
                </c:pt>
                <c:pt idx="35553">
                  <c:v>0.222</c:v>
                </c:pt>
                <c:pt idx="35554">
                  <c:v>0.222</c:v>
                </c:pt>
                <c:pt idx="35555">
                  <c:v>0.222</c:v>
                </c:pt>
                <c:pt idx="35556">
                  <c:v>0.222</c:v>
                </c:pt>
                <c:pt idx="35557">
                  <c:v>0.222</c:v>
                </c:pt>
                <c:pt idx="35558">
                  <c:v>0.222</c:v>
                </c:pt>
                <c:pt idx="35559">
                  <c:v>0.222</c:v>
                </c:pt>
                <c:pt idx="35560">
                  <c:v>0.222</c:v>
                </c:pt>
                <c:pt idx="35561">
                  <c:v>0.222</c:v>
                </c:pt>
                <c:pt idx="35562">
                  <c:v>0.222</c:v>
                </c:pt>
                <c:pt idx="35563">
                  <c:v>0.222</c:v>
                </c:pt>
                <c:pt idx="35564">
                  <c:v>0.222</c:v>
                </c:pt>
                <c:pt idx="35565">
                  <c:v>0.222</c:v>
                </c:pt>
                <c:pt idx="35566">
                  <c:v>0.222</c:v>
                </c:pt>
                <c:pt idx="35567">
                  <c:v>0.222</c:v>
                </c:pt>
                <c:pt idx="35568">
                  <c:v>0.222</c:v>
                </c:pt>
                <c:pt idx="35569">
                  <c:v>0.222</c:v>
                </c:pt>
                <c:pt idx="35570">
                  <c:v>0.222</c:v>
                </c:pt>
                <c:pt idx="35571">
                  <c:v>0.221</c:v>
                </c:pt>
                <c:pt idx="35572">
                  <c:v>0.221</c:v>
                </c:pt>
                <c:pt idx="35573">
                  <c:v>0.221</c:v>
                </c:pt>
                <c:pt idx="35574">
                  <c:v>0.221</c:v>
                </c:pt>
                <c:pt idx="35575">
                  <c:v>0.221</c:v>
                </c:pt>
                <c:pt idx="35576">
                  <c:v>0.221</c:v>
                </c:pt>
                <c:pt idx="35577">
                  <c:v>0.221</c:v>
                </c:pt>
                <c:pt idx="35578">
                  <c:v>0.221</c:v>
                </c:pt>
                <c:pt idx="35579">
                  <c:v>0.221</c:v>
                </c:pt>
                <c:pt idx="35580">
                  <c:v>0.221</c:v>
                </c:pt>
                <c:pt idx="35581">
                  <c:v>0.221</c:v>
                </c:pt>
                <c:pt idx="35582">
                  <c:v>0.221</c:v>
                </c:pt>
                <c:pt idx="35583">
                  <c:v>0.221</c:v>
                </c:pt>
                <c:pt idx="35584">
                  <c:v>0.221</c:v>
                </c:pt>
                <c:pt idx="35585">
                  <c:v>0.221</c:v>
                </c:pt>
                <c:pt idx="35586">
                  <c:v>0.221</c:v>
                </c:pt>
                <c:pt idx="35587">
                  <c:v>0.221</c:v>
                </c:pt>
                <c:pt idx="35588">
                  <c:v>0.221</c:v>
                </c:pt>
                <c:pt idx="35589">
                  <c:v>0.221</c:v>
                </c:pt>
                <c:pt idx="35590">
                  <c:v>0.221</c:v>
                </c:pt>
                <c:pt idx="35591">
                  <c:v>0.22</c:v>
                </c:pt>
                <c:pt idx="35592">
                  <c:v>0.22</c:v>
                </c:pt>
                <c:pt idx="35593">
                  <c:v>0.22</c:v>
                </c:pt>
                <c:pt idx="35594">
                  <c:v>0.22</c:v>
                </c:pt>
                <c:pt idx="35595">
                  <c:v>0.22</c:v>
                </c:pt>
                <c:pt idx="35596">
                  <c:v>0.22</c:v>
                </c:pt>
                <c:pt idx="35597">
                  <c:v>0.22</c:v>
                </c:pt>
                <c:pt idx="35598">
                  <c:v>0.22</c:v>
                </c:pt>
                <c:pt idx="35599">
                  <c:v>0.22</c:v>
                </c:pt>
                <c:pt idx="35600">
                  <c:v>0.22</c:v>
                </c:pt>
                <c:pt idx="35601">
                  <c:v>0.22</c:v>
                </c:pt>
                <c:pt idx="35602">
                  <c:v>0.22</c:v>
                </c:pt>
                <c:pt idx="35603">
                  <c:v>0.22</c:v>
                </c:pt>
                <c:pt idx="35604">
                  <c:v>0.22</c:v>
                </c:pt>
                <c:pt idx="35605">
                  <c:v>0.22</c:v>
                </c:pt>
                <c:pt idx="35606">
                  <c:v>0.22</c:v>
                </c:pt>
                <c:pt idx="35607">
                  <c:v>0.22</c:v>
                </c:pt>
                <c:pt idx="35608">
                  <c:v>0.22</c:v>
                </c:pt>
                <c:pt idx="35609">
                  <c:v>0.22</c:v>
                </c:pt>
                <c:pt idx="35610">
                  <c:v>0.22</c:v>
                </c:pt>
                <c:pt idx="35611">
                  <c:v>0.219</c:v>
                </c:pt>
                <c:pt idx="35612">
                  <c:v>0.219</c:v>
                </c:pt>
                <c:pt idx="35613">
                  <c:v>0.219</c:v>
                </c:pt>
                <c:pt idx="35614">
                  <c:v>0.219</c:v>
                </c:pt>
                <c:pt idx="35615">
                  <c:v>0.219</c:v>
                </c:pt>
                <c:pt idx="35616">
                  <c:v>0.219</c:v>
                </c:pt>
                <c:pt idx="35617">
                  <c:v>0.219</c:v>
                </c:pt>
                <c:pt idx="35618">
                  <c:v>0.219</c:v>
                </c:pt>
                <c:pt idx="35619">
                  <c:v>0.219</c:v>
                </c:pt>
                <c:pt idx="35620">
                  <c:v>0.219</c:v>
                </c:pt>
                <c:pt idx="35621">
                  <c:v>0.219</c:v>
                </c:pt>
                <c:pt idx="35622">
                  <c:v>0.219</c:v>
                </c:pt>
                <c:pt idx="35623">
                  <c:v>0.219</c:v>
                </c:pt>
                <c:pt idx="35624">
                  <c:v>0.219</c:v>
                </c:pt>
                <c:pt idx="35625">
                  <c:v>0.219</c:v>
                </c:pt>
                <c:pt idx="35626">
                  <c:v>0.219</c:v>
                </c:pt>
                <c:pt idx="35627">
                  <c:v>0.219</c:v>
                </c:pt>
                <c:pt idx="35628">
                  <c:v>0.219</c:v>
                </c:pt>
                <c:pt idx="35629">
                  <c:v>0.219</c:v>
                </c:pt>
                <c:pt idx="35630">
                  <c:v>0.219</c:v>
                </c:pt>
                <c:pt idx="35631">
                  <c:v>0.218</c:v>
                </c:pt>
                <c:pt idx="35632">
                  <c:v>0.218</c:v>
                </c:pt>
                <c:pt idx="35633">
                  <c:v>0.218</c:v>
                </c:pt>
                <c:pt idx="35634">
                  <c:v>0.218</c:v>
                </c:pt>
                <c:pt idx="35635">
                  <c:v>0.218</c:v>
                </c:pt>
                <c:pt idx="35636">
                  <c:v>0.218</c:v>
                </c:pt>
                <c:pt idx="35637">
                  <c:v>0.218</c:v>
                </c:pt>
                <c:pt idx="35638">
                  <c:v>0.218</c:v>
                </c:pt>
                <c:pt idx="35639">
                  <c:v>0.218</c:v>
                </c:pt>
                <c:pt idx="35640">
                  <c:v>0.218</c:v>
                </c:pt>
                <c:pt idx="35641">
                  <c:v>0.218</c:v>
                </c:pt>
                <c:pt idx="35642">
                  <c:v>0.218</c:v>
                </c:pt>
                <c:pt idx="35643">
                  <c:v>0.218</c:v>
                </c:pt>
                <c:pt idx="35644">
                  <c:v>0.218</c:v>
                </c:pt>
                <c:pt idx="35645">
                  <c:v>0.218</c:v>
                </c:pt>
                <c:pt idx="35646">
                  <c:v>0.218</c:v>
                </c:pt>
                <c:pt idx="35647">
                  <c:v>0.218</c:v>
                </c:pt>
                <c:pt idx="35648">
                  <c:v>0.218</c:v>
                </c:pt>
                <c:pt idx="35649">
                  <c:v>0.218</c:v>
                </c:pt>
                <c:pt idx="35650">
                  <c:v>0.218</c:v>
                </c:pt>
                <c:pt idx="35651">
                  <c:v>0.217</c:v>
                </c:pt>
                <c:pt idx="35652">
                  <c:v>0.217</c:v>
                </c:pt>
                <c:pt idx="35653">
                  <c:v>0.217</c:v>
                </c:pt>
                <c:pt idx="35654">
                  <c:v>0.217</c:v>
                </c:pt>
                <c:pt idx="35655">
                  <c:v>0.217</c:v>
                </c:pt>
                <c:pt idx="35656">
                  <c:v>0.217</c:v>
                </c:pt>
                <c:pt idx="35657">
                  <c:v>0.217</c:v>
                </c:pt>
                <c:pt idx="35658">
                  <c:v>0.217</c:v>
                </c:pt>
                <c:pt idx="35659">
                  <c:v>0.217</c:v>
                </c:pt>
                <c:pt idx="35660">
                  <c:v>0.217</c:v>
                </c:pt>
                <c:pt idx="35661">
                  <c:v>0.217</c:v>
                </c:pt>
                <c:pt idx="35662">
                  <c:v>0.217</c:v>
                </c:pt>
                <c:pt idx="35663">
                  <c:v>0.217</c:v>
                </c:pt>
                <c:pt idx="35664">
                  <c:v>0.217</c:v>
                </c:pt>
                <c:pt idx="35665">
                  <c:v>0.217</c:v>
                </c:pt>
                <c:pt idx="35666">
                  <c:v>0.217</c:v>
                </c:pt>
                <c:pt idx="35667">
                  <c:v>0.217</c:v>
                </c:pt>
                <c:pt idx="35668">
                  <c:v>0.217</c:v>
                </c:pt>
                <c:pt idx="35669">
                  <c:v>0.217</c:v>
                </c:pt>
                <c:pt idx="35670">
                  <c:v>0.217</c:v>
                </c:pt>
                <c:pt idx="35671">
                  <c:v>0.216</c:v>
                </c:pt>
                <c:pt idx="35672">
                  <c:v>0.216</c:v>
                </c:pt>
                <c:pt idx="35673">
                  <c:v>0.216</c:v>
                </c:pt>
                <c:pt idx="35674">
                  <c:v>0.216</c:v>
                </c:pt>
                <c:pt idx="35675">
                  <c:v>0.216</c:v>
                </c:pt>
                <c:pt idx="35676">
                  <c:v>0.216</c:v>
                </c:pt>
                <c:pt idx="35677">
                  <c:v>0.216</c:v>
                </c:pt>
                <c:pt idx="35678">
                  <c:v>0.216</c:v>
                </c:pt>
                <c:pt idx="35679">
                  <c:v>0.216</c:v>
                </c:pt>
                <c:pt idx="35680">
                  <c:v>0.216</c:v>
                </c:pt>
                <c:pt idx="35681">
                  <c:v>0.216</c:v>
                </c:pt>
                <c:pt idx="35682">
                  <c:v>0.216</c:v>
                </c:pt>
                <c:pt idx="35683">
                  <c:v>0.216</c:v>
                </c:pt>
                <c:pt idx="35684">
                  <c:v>0.216</c:v>
                </c:pt>
                <c:pt idx="35685">
                  <c:v>0.216</c:v>
                </c:pt>
                <c:pt idx="35686">
                  <c:v>0.216</c:v>
                </c:pt>
                <c:pt idx="35687">
                  <c:v>0.216</c:v>
                </c:pt>
                <c:pt idx="35688">
                  <c:v>0.216</c:v>
                </c:pt>
                <c:pt idx="35689">
                  <c:v>0.216</c:v>
                </c:pt>
                <c:pt idx="35690">
                  <c:v>0.216</c:v>
                </c:pt>
                <c:pt idx="35691">
                  <c:v>0.215</c:v>
                </c:pt>
                <c:pt idx="35692">
                  <c:v>0.215</c:v>
                </c:pt>
                <c:pt idx="35693">
                  <c:v>0.215</c:v>
                </c:pt>
                <c:pt idx="35694">
                  <c:v>0.215</c:v>
                </c:pt>
                <c:pt idx="35695">
                  <c:v>0.215</c:v>
                </c:pt>
                <c:pt idx="35696">
                  <c:v>0.215</c:v>
                </c:pt>
                <c:pt idx="35697">
                  <c:v>0.215</c:v>
                </c:pt>
                <c:pt idx="35698">
                  <c:v>0.215</c:v>
                </c:pt>
                <c:pt idx="35699">
                  <c:v>0.215</c:v>
                </c:pt>
                <c:pt idx="35700">
                  <c:v>0.215</c:v>
                </c:pt>
                <c:pt idx="35701">
                  <c:v>0.215</c:v>
                </c:pt>
                <c:pt idx="35702">
                  <c:v>0.215</c:v>
                </c:pt>
                <c:pt idx="35703">
                  <c:v>0.215</c:v>
                </c:pt>
                <c:pt idx="35704">
                  <c:v>0.215</c:v>
                </c:pt>
                <c:pt idx="35705">
                  <c:v>0.215</c:v>
                </c:pt>
                <c:pt idx="35706">
                  <c:v>0.215</c:v>
                </c:pt>
                <c:pt idx="35707">
                  <c:v>0.215</c:v>
                </c:pt>
                <c:pt idx="35708">
                  <c:v>0.215</c:v>
                </c:pt>
                <c:pt idx="35709">
                  <c:v>0.215</c:v>
                </c:pt>
                <c:pt idx="35710">
                  <c:v>0.215</c:v>
                </c:pt>
                <c:pt idx="35711">
                  <c:v>0.214</c:v>
                </c:pt>
                <c:pt idx="35712">
                  <c:v>0.214</c:v>
                </c:pt>
                <c:pt idx="35713">
                  <c:v>0.214</c:v>
                </c:pt>
                <c:pt idx="35714">
                  <c:v>0.214</c:v>
                </c:pt>
                <c:pt idx="35715">
                  <c:v>0.214</c:v>
                </c:pt>
                <c:pt idx="35716">
                  <c:v>0.214</c:v>
                </c:pt>
                <c:pt idx="35717">
                  <c:v>0.214</c:v>
                </c:pt>
                <c:pt idx="35718">
                  <c:v>0.214</c:v>
                </c:pt>
                <c:pt idx="35719">
                  <c:v>0.214</c:v>
                </c:pt>
                <c:pt idx="35720">
                  <c:v>0.214</c:v>
                </c:pt>
                <c:pt idx="35721">
                  <c:v>0.214</c:v>
                </c:pt>
                <c:pt idx="35722">
                  <c:v>0.214</c:v>
                </c:pt>
                <c:pt idx="35723">
                  <c:v>0.214</c:v>
                </c:pt>
                <c:pt idx="35724">
                  <c:v>0.214</c:v>
                </c:pt>
                <c:pt idx="35725">
                  <c:v>0.214</c:v>
                </c:pt>
                <c:pt idx="35726">
                  <c:v>0.214</c:v>
                </c:pt>
                <c:pt idx="35727">
                  <c:v>0.214</c:v>
                </c:pt>
                <c:pt idx="35728">
                  <c:v>0.214</c:v>
                </c:pt>
                <c:pt idx="35729">
                  <c:v>0.214</c:v>
                </c:pt>
                <c:pt idx="35730">
                  <c:v>0.214</c:v>
                </c:pt>
                <c:pt idx="35731">
                  <c:v>0.21299999999999999</c:v>
                </c:pt>
                <c:pt idx="35732">
                  <c:v>0.21299999999999999</c:v>
                </c:pt>
                <c:pt idx="35733">
                  <c:v>0.21299999999999999</c:v>
                </c:pt>
                <c:pt idx="35734">
                  <c:v>0.21299999999999999</c:v>
                </c:pt>
                <c:pt idx="35735">
                  <c:v>0.21299999999999999</c:v>
                </c:pt>
                <c:pt idx="35736">
                  <c:v>0.21299999999999999</c:v>
                </c:pt>
                <c:pt idx="35737">
                  <c:v>0.21299999999999999</c:v>
                </c:pt>
                <c:pt idx="35738">
                  <c:v>0.21299999999999999</c:v>
                </c:pt>
                <c:pt idx="35739">
                  <c:v>0.21299999999999999</c:v>
                </c:pt>
                <c:pt idx="35740">
                  <c:v>0.21299999999999999</c:v>
                </c:pt>
                <c:pt idx="35741">
                  <c:v>0.21299999999999999</c:v>
                </c:pt>
                <c:pt idx="35742">
                  <c:v>0.21299999999999999</c:v>
                </c:pt>
                <c:pt idx="35743">
                  <c:v>0.21299999999999999</c:v>
                </c:pt>
                <c:pt idx="35744">
                  <c:v>0.21299999999999999</c:v>
                </c:pt>
                <c:pt idx="35745">
                  <c:v>0.21299999999999999</c:v>
                </c:pt>
                <c:pt idx="35746">
                  <c:v>0.21299999999999999</c:v>
                </c:pt>
                <c:pt idx="35747">
                  <c:v>0.21299999999999999</c:v>
                </c:pt>
                <c:pt idx="35748">
                  <c:v>0.21299999999999999</c:v>
                </c:pt>
                <c:pt idx="35749">
                  <c:v>0.21299999999999999</c:v>
                </c:pt>
                <c:pt idx="35750">
                  <c:v>0.21299999999999999</c:v>
                </c:pt>
                <c:pt idx="35751">
                  <c:v>0.21199999999999999</c:v>
                </c:pt>
                <c:pt idx="35752">
                  <c:v>0.21199999999999999</c:v>
                </c:pt>
                <c:pt idx="35753">
                  <c:v>0.21199999999999999</c:v>
                </c:pt>
                <c:pt idx="35754">
                  <c:v>0.21199999999999999</c:v>
                </c:pt>
                <c:pt idx="35755">
                  <c:v>0.21199999999999999</c:v>
                </c:pt>
                <c:pt idx="35756">
                  <c:v>0.21199999999999999</c:v>
                </c:pt>
                <c:pt idx="35757">
                  <c:v>0.21199999999999999</c:v>
                </c:pt>
                <c:pt idx="35758">
                  <c:v>0.21199999999999999</c:v>
                </c:pt>
                <c:pt idx="35759">
                  <c:v>0.21199999999999999</c:v>
                </c:pt>
                <c:pt idx="35760">
                  <c:v>0.21199999999999999</c:v>
                </c:pt>
                <c:pt idx="35761">
                  <c:v>0.21199999999999999</c:v>
                </c:pt>
                <c:pt idx="35762">
                  <c:v>0.21199999999999999</c:v>
                </c:pt>
                <c:pt idx="35763">
                  <c:v>0.21199999999999999</c:v>
                </c:pt>
                <c:pt idx="35764">
                  <c:v>0.21199999999999999</c:v>
                </c:pt>
                <c:pt idx="35765">
                  <c:v>0.21199999999999999</c:v>
                </c:pt>
                <c:pt idx="35766">
                  <c:v>0.21199999999999999</c:v>
                </c:pt>
                <c:pt idx="35767">
                  <c:v>0.21199999999999999</c:v>
                </c:pt>
                <c:pt idx="35768">
                  <c:v>0.21199999999999999</c:v>
                </c:pt>
                <c:pt idx="35769">
                  <c:v>0.21199999999999999</c:v>
                </c:pt>
                <c:pt idx="35770">
                  <c:v>0.21199999999999999</c:v>
                </c:pt>
                <c:pt idx="35771">
                  <c:v>0.21099999999999999</c:v>
                </c:pt>
                <c:pt idx="35772">
                  <c:v>0.21099999999999999</c:v>
                </c:pt>
                <c:pt idx="35773">
                  <c:v>0.21099999999999999</c:v>
                </c:pt>
                <c:pt idx="35774">
                  <c:v>0.21099999999999999</c:v>
                </c:pt>
                <c:pt idx="35775">
                  <c:v>0.21099999999999999</c:v>
                </c:pt>
                <c:pt idx="35776">
                  <c:v>0.21099999999999999</c:v>
                </c:pt>
                <c:pt idx="35777">
                  <c:v>0.21099999999999999</c:v>
                </c:pt>
                <c:pt idx="35778">
                  <c:v>0.21099999999999999</c:v>
                </c:pt>
                <c:pt idx="35779">
                  <c:v>0.21099999999999999</c:v>
                </c:pt>
                <c:pt idx="35780">
                  <c:v>0.21099999999999999</c:v>
                </c:pt>
                <c:pt idx="35781">
                  <c:v>0.21099999999999999</c:v>
                </c:pt>
                <c:pt idx="35782">
                  <c:v>0.21099999999999999</c:v>
                </c:pt>
                <c:pt idx="35783">
                  <c:v>0.21099999999999999</c:v>
                </c:pt>
                <c:pt idx="35784">
                  <c:v>0.21099999999999999</c:v>
                </c:pt>
                <c:pt idx="35785">
                  <c:v>0.21099999999999999</c:v>
                </c:pt>
                <c:pt idx="35786">
                  <c:v>0.21099999999999999</c:v>
                </c:pt>
                <c:pt idx="35787">
                  <c:v>0.21099999999999999</c:v>
                </c:pt>
                <c:pt idx="35788">
                  <c:v>0.21099999999999999</c:v>
                </c:pt>
                <c:pt idx="35789">
                  <c:v>0.21099999999999999</c:v>
                </c:pt>
                <c:pt idx="35790">
                  <c:v>0.21099999999999999</c:v>
                </c:pt>
                <c:pt idx="35791">
                  <c:v>0.21</c:v>
                </c:pt>
                <c:pt idx="35792">
                  <c:v>0.21</c:v>
                </c:pt>
                <c:pt idx="35793">
                  <c:v>0.21</c:v>
                </c:pt>
                <c:pt idx="35794">
                  <c:v>0.21</c:v>
                </c:pt>
                <c:pt idx="35795">
                  <c:v>0.21</c:v>
                </c:pt>
                <c:pt idx="35796">
                  <c:v>0.21</c:v>
                </c:pt>
                <c:pt idx="35797">
                  <c:v>0.21</c:v>
                </c:pt>
                <c:pt idx="35798">
                  <c:v>0.21</c:v>
                </c:pt>
                <c:pt idx="35799">
                  <c:v>0.21</c:v>
                </c:pt>
                <c:pt idx="35800">
                  <c:v>0.21</c:v>
                </c:pt>
                <c:pt idx="35801">
                  <c:v>0.21</c:v>
                </c:pt>
                <c:pt idx="35802">
                  <c:v>0.21</c:v>
                </c:pt>
                <c:pt idx="35803">
                  <c:v>0.21</c:v>
                </c:pt>
                <c:pt idx="35804">
                  <c:v>0.21</c:v>
                </c:pt>
                <c:pt idx="35805">
                  <c:v>0.21</c:v>
                </c:pt>
                <c:pt idx="35806">
                  <c:v>0.21</c:v>
                </c:pt>
                <c:pt idx="35807">
                  <c:v>0.21</c:v>
                </c:pt>
                <c:pt idx="35808">
                  <c:v>0.21</c:v>
                </c:pt>
                <c:pt idx="35809">
                  <c:v>0.21</c:v>
                </c:pt>
                <c:pt idx="35810">
                  <c:v>0.21</c:v>
                </c:pt>
                <c:pt idx="35811">
                  <c:v>0.20899999999999999</c:v>
                </c:pt>
                <c:pt idx="35812">
                  <c:v>0.20899999999999999</c:v>
                </c:pt>
                <c:pt idx="35813">
                  <c:v>0.20899999999999999</c:v>
                </c:pt>
                <c:pt idx="35814">
                  <c:v>0.20899999999999999</c:v>
                </c:pt>
                <c:pt idx="35815">
                  <c:v>0.20899999999999999</c:v>
                </c:pt>
                <c:pt idx="35816">
                  <c:v>0.20899999999999999</c:v>
                </c:pt>
                <c:pt idx="35817">
                  <c:v>0.20899999999999999</c:v>
                </c:pt>
                <c:pt idx="35818">
                  <c:v>0.20899999999999999</c:v>
                </c:pt>
                <c:pt idx="35819">
                  <c:v>0.20899999999999999</c:v>
                </c:pt>
                <c:pt idx="35820">
                  <c:v>0.20899999999999999</c:v>
                </c:pt>
                <c:pt idx="35821">
                  <c:v>0.20899999999999999</c:v>
                </c:pt>
                <c:pt idx="35822">
                  <c:v>0.20899999999999999</c:v>
                </c:pt>
                <c:pt idx="35823">
                  <c:v>0.20899999999999999</c:v>
                </c:pt>
                <c:pt idx="35824">
                  <c:v>0.20899999999999999</c:v>
                </c:pt>
                <c:pt idx="35825">
                  <c:v>0.20899999999999999</c:v>
                </c:pt>
                <c:pt idx="35826">
                  <c:v>0.20899999999999999</c:v>
                </c:pt>
                <c:pt idx="35827">
                  <c:v>0.20899999999999999</c:v>
                </c:pt>
                <c:pt idx="35828">
                  <c:v>0.20899999999999999</c:v>
                </c:pt>
                <c:pt idx="35829">
                  <c:v>0.20899999999999999</c:v>
                </c:pt>
                <c:pt idx="35830">
                  <c:v>0.20899999999999999</c:v>
                </c:pt>
                <c:pt idx="35831">
                  <c:v>0.20799999999999999</c:v>
                </c:pt>
                <c:pt idx="35832">
                  <c:v>0.20799999999999999</c:v>
                </c:pt>
                <c:pt idx="35833">
                  <c:v>0.20799999999999999</c:v>
                </c:pt>
                <c:pt idx="35834">
                  <c:v>0.20799999999999999</c:v>
                </c:pt>
                <c:pt idx="35835">
                  <c:v>0.20799999999999999</c:v>
                </c:pt>
                <c:pt idx="35836">
                  <c:v>0.20799999999999999</c:v>
                </c:pt>
                <c:pt idx="35837">
                  <c:v>0.20799999999999999</c:v>
                </c:pt>
                <c:pt idx="35838">
                  <c:v>0.20799999999999999</c:v>
                </c:pt>
                <c:pt idx="35839">
                  <c:v>0.20799999999999999</c:v>
                </c:pt>
                <c:pt idx="35840">
                  <c:v>0.20799999999999999</c:v>
                </c:pt>
                <c:pt idx="35841">
                  <c:v>0.20799999999999999</c:v>
                </c:pt>
                <c:pt idx="35842">
                  <c:v>0.20799999999999999</c:v>
                </c:pt>
                <c:pt idx="35843">
                  <c:v>0.20799999999999999</c:v>
                </c:pt>
                <c:pt idx="35844">
                  <c:v>0.20799999999999999</c:v>
                </c:pt>
                <c:pt idx="35845">
                  <c:v>0.20799999999999999</c:v>
                </c:pt>
                <c:pt idx="35846">
                  <c:v>0.20799999999999999</c:v>
                </c:pt>
                <c:pt idx="35847">
                  <c:v>0.20799999999999999</c:v>
                </c:pt>
                <c:pt idx="35848">
                  <c:v>0.20799999999999999</c:v>
                </c:pt>
                <c:pt idx="35849">
                  <c:v>0.20799999999999999</c:v>
                </c:pt>
                <c:pt idx="35850">
                  <c:v>0.20799999999999999</c:v>
                </c:pt>
                <c:pt idx="35851">
                  <c:v>0.20699999999999999</c:v>
                </c:pt>
                <c:pt idx="35852">
                  <c:v>0.20699999999999999</c:v>
                </c:pt>
                <c:pt idx="35853">
                  <c:v>0.20699999999999999</c:v>
                </c:pt>
                <c:pt idx="35854">
                  <c:v>0.20699999999999999</c:v>
                </c:pt>
                <c:pt idx="35855">
                  <c:v>0.20699999999999999</c:v>
                </c:pt>
                <c:pt idx="35856">
                  <c:v>0.20699999999999999</c:v>
                </c:pt>
                <c:pt idx="35857">
                  <c:v>0.20699999999999999</c:v>
                </c:pt>
                <c:pt idx="35858">
                  <c:v>0.20699999999999999</c:v>
                </c:pt>
                <c:pt idx="35859">
                  <c:v>0.20699999999999999</c:v>
                </c:pt>
                <c:pt idx="35860">
                  <c:v>0.20699999999999999</c:v>
                </c:pt>
                <c:pt idx="35861">
                  <c:v>0.20699999999999999</c:v>
                </c:pt>
                <c:pt idx="35862">
                  <c:v>0.20699999999999999</c:v>
                </c:pt>
                <c:pt idx="35863">
                  <c:v>0.20699999999999999</c:v>
                </c:pt>
                <c:pt idx="35864">
                  <c:v>0.20699999999999999</c:v>
                </c:pt>
                <c:pt idx="35865">
                  <c:v>0.20699999999999999</c:v>
                </c:pt>
                <c:pt idx="35866">
                  <c:v>0.20699999999999999</c:v>
                </c:pt>
                <c:pt idx="35867">
                  <c:v>0.20699999999999999</c:v>
                </c:pt>
                <c:pt idx="35868">
                  <c:v>0.20699999999999999</c:v>
                </c:pt>
                <c:pt idx="35869">
                  <c:v>0.20699999999999999</c:v>
                </c:pt>
                <c:pt idx="35870">
                  <c:v>0.20699999999999999</c:v>
                </c:pt>
                <c:pt idx="35871">
                  <c:v>0.20599999999999999</c:v>
                </c:pt>
                <c:pt idx="35872">
                  <c:v>0.20599999999999999</c:v>
                </c:pt>
                <c:pt idx="35873">
                  <c:v>0.20599999999999999</c:v>
                </c:pt>
                <c:pt idx="35874">
                  <c:v>0.20599999999999999</c:v>
                </c:pt>
                <c:pt idx="35875">
                  <c:v>0.20599999999999999</c:v>
                </c:pt>
                <c:pt idx="35876">
                  <c:v>0.20599999999999999</c:v>
                </c:pt>
                <c:pt idx="35877">
                  <c:v>0.20599999999999999</c:v>
                </c:pt>
                <c:pt idx="35878">
                  <c:v>0.20599999999999999</c:v>
                </c:pt>
                <c:pt idx="35879">
                  <c:v>0.20599999999999999</c:v>
                </c:pt>
                <c:pt idx="35880">
                  <c:v>0.20599999999999999</c:v>
                </c:pt>
                <c:pt idx="35881">
                  <c:v>0.20599999999999999</c:v>
                </c:pt>
                <c:pt idx="35882">
                  <c:v>0.20599999999999999</c:v>
                </c:pt>
                <c:pt idx="35883">
                  <c:v>0.20599999999999999</c:v>
                </c:pt>
                <c:pt idx="35884">
                  <c:v>0.20599999999999999</c:v>
                </c:pt>
                <c:pt idx="35885">
                  <c:v>0.20599999999999999</c:v>
                </c:pt>
                <c:pt idx="35886">
                  <c:v>0.20599999999999999</c:v>
                </c:pt>
                <c:pt idx="35887">
                  <c:v>0.20599999999999999</c:v>
                </c:pt>
                <c:pt idx="35888">
                  <c:v>0.20599999999999999</c:v>
                </c:pt>
                <c:pt idx="35889">
                  <c:v>0.20599999999999999</c:v>
                </c:pt>
                <c:pt idx="35890">
                  <c:v>0.20599999999999999</c:v>
                </c:pt>
                <c:pt idx="35891">
                  <c:v>0.20499999999999999</c:v>
                </c:pt>
                <c:pt idx="35892">
                  <c:v>0.20499999999999999</c:v>
                </c:pt>
                <c:pt idx="35893">
                  <c:v>0.20499999999999999</c:v>
                </c:pt>
                <c:pt idx="35894">
                  <c:v>0.20499999999999999</c:v>
                </c:pt>
                <c:pt idx="35895">
                  <c:v>0.20499999999999999</c:v>
                </c:pt>
                <c:pt idx="35896">
                  <c:v>0.20499999999999999</c:v>
                </c:pt>
                <c:pt idx="35897">
                  <c:v>0.20499999999999999</c:v>
                </c:pt>
                <c:pt idx="35898">
                  <c:v>0.20499999999999999</c:v>
                </c:pt>
                <c:pt idx="35899">
                  <c:v>0.20499999999999999</c:v>
                </c:pt>
                <c:pt idx="35900">
                  <c:v>0.20499999999999999</c:v>
                </c:pt>
                <c:pt idx="35901">
                  <c:v>0.20499999999999999</c:v>
                </c:pt>
                <c:pt idx="35902">
                  <c:v>0.20499999999999999</c:v>
                </c:pt>
                <c:pt idx="35903">
                  <c:v>0.20499999999999999</c:v>
                </c:pt>
                <c:pt idx="35904">
                  <c:v>0.20499999999999999</c:v>
                </c:pt>
                <c:pt idx="35905">
                  <c:v>0.20499999999999999</c:v>
                </c:pt>
                <c:pt idx="35906">
                  <c:v>0.20499999999999999</c:v>
                </c:pt>
                <c:pt idx="35907">
                  <c:v>0.20499999999999999</c:v>
                </c:pt>
                <c:pt idx="35908">
                  <c:v>0.20499999999999999</c:v>
                </c:pt>
                <c:pt idx="35909">
                  <c:v>0.20499999999999999</c:v>
                </c:pt>
                <c:pt idx="35910">
                  <c:v>0.20499999999999999</c:v>
                </c:pt>
                <c:pt idx="35911">
                  <c:v>0.20399999999999999</c:v>
                </c:pt>
                <c:pt idx="35912">
                  <c:v>0.20399999999999999</c:v>
                </c:pt>
                <c:pt idx="35913">
                  <c:v>0.20399999999999999</c:v>
                </c:pt>
                <c:pt idx="35914">
                  <c:v>0.20399999999999999</c:v>
                </c:pt>
                <c:pt idx="35915">
                  <c:v>0.20399999999999999</c:v>
                </c:pt>
                <c:pt idx="35916">
                  <c:v>0.20399999999999999</c:v>
                </c:pt>
                <c:pt idx="35917">
                  <c:v>0.20399999999999999</c:v>
                </c:pt>
                <c:pt idx="35918">
                  <c:v>0.20399999999999999</c:v>
                </c:pt>
                <c:pt idx="35919">
                  <c:v>0.20399999999999999</c:v>
                </c:pt>
                <c:pt idx="35920">
                  <c:v>0.20399999999999999</c:v>
                </c:pt>
                <c:pt idx="35921">
                  <c:v>0.20399999999999999</c:v>
                </c:pt>
                <c:pt idx="35922">
                  <c:v>0.20399999999999999</c:v>
                </c:pt>
                <c:pt idx="35923">
                  <c:v>0.20399999999999999</c:v>
                </c:pt>
                <c:pt idx="35924">
                  <c:v>0.20399999999999999</c:v>
                </c:pt>
                <c:pt idx="35925">
                  <c:v>0.20399999999999999</c:v>
                </c:pt>
                <c:pt idx="35926">
                  <c:v>0.20399999999999999</c:v>
                </c:pt>
                <c:pt idx="35927">
                  <c:v>0.20399999999999999</c:v>
                </c:pt>
                <c:pt idx="35928">
                  <c:v>0.20399999999999999</c:v>
                </c:pt>
                <c:pt idx="35929">
                  <c:v>0.20399999999999999</c:v>
                </c:pt>
                <c:pt idx="35930">
                  <c:v>0.20399999999999999</c:v>
                </c:pt>
                <c:pt idx="35931">
                  <c:v>0.20300000000000001</c:v>
                </c:pt>
                <c:pt idx="35932">
                  <c:v>0.20300000000000001</c:v>
                </c:pt>
                <c:pt idx="35933">
                  <c:v>0.20300000000000001</c:v>
                </c:pt>
                <c:pt idx="35934">
                  <c:v>0.20300000000000001</c:v>
                </c:pt>
                <c:pt idx="35935">
                  <c:v>0.20300000000000001</c:v>
                </c:pt>
                <c:pt idx="35936">
                  <c:v>0.20300000000000001</c:v>
                </c:pt>
                <c:pt idx="35937">
                  <c:v>0.20300000000000001</c:v>
                </c:pt>
                <c:pt idx="35938">
                  <c:v>0.20300000000000001</c:v>
                </c:pt>
                <c:pt idx="35939">
                  <c:v>0.20300000000000001</c:v>
                </c:pt>
                <c:pt idx="35940">
                  <c:v>0.20300000000000001</c:v>
                </c:pt>
                <c:pt idx="35941">
                  <c:v>0.20300000000000001</c:v>
                </c:pt>
                <c:pt idx="35942">
                  <c:v>0.20300000000000001</c:v>
                </c:pt>
                <c:pt idx="35943">
                  <c:v>0.20300000000000001</c:v>
                </c:pt>
                <c:pt idx="35944">
                  <c:v>0.20300000000000001</c:v>
                </c:pt>
                <c:pt idx="35945">
                  <c:v>0.20300000000000001</c:v>
                </c:pt>
                <c:pt idx="35946">
                  <c:v>0.20300000000000001</c:v>
                </c:pt>
                <c:pt idx="35947">
                  <c:v>0.20300000000000001</c:v>
                </c:pt>
                <c:pt idx="35948">
                  <c:v>0.20300000000000001</c:v>
                </c:pt>
                <c:pt idx="35949">
                  <c:v>0.20300000000000001</c:v>
                </c:pt>
                <c:pt idx="35950">
                  <c:v>0.20300000000000001</c:v>
                </c:pt>
                <c:pt idx="35951">
                  <c:v>0.20200000000000001</c:v>
                </c:pt>
                <c:pt idx="35952">
                  <c:v>0.20200000000000001</c:v>
                </c:pt>
                <c:pt idx="35953">
                  <c:v>0.20200000000000001</c:v>
                </c:pt>
                <c:pt idx="35954">
                  <c:v>0.20200000000000001</c:v>
                </c:pt>
                <c:pt idx="35955">
                  <c:v>0.20200000000000001</c:v>
                </c:pt>
                <c:pt idx="35956">
                  <c:v>0.20200000000000001</c:v>
                </c:pt>
                <c:pt idx="35957">
                  <c:v>0.20200000000000001</c:v>
                </c:pt>
                <c:pt idx="35958">
                  <c:v>0.20200000000000001</c:v>
                </c:pt>
                <c:pt idx="35959">
                  <c:v>0.20200000000000001</c:v>
                </c:pt>
                <c:pt idx="35960">
                  <c:v>0.20200000000000001</c:v>
                </c:pt>
                <c:pt idx="35961">
                  <c:v>0.20200000000000001</c:v>
                </c:pt>
                <c:pt idx="35962">
                  <c:v>0.20200000000000001</c:v>
                </c:pt>
                <c:pt idx="35963">
                  <c:v>0.20200000000000001</c:v>
                </c:pt>
                <c:pt idx="35964">
                  <c:v>0.20200000000000001</c:v>
                </c:pt>
                <c:pt idx="35965">
                  <c:v>0.20200000000000001</c:v>
                </c:pt>
                <c:pt idx="35966">
                  <c:v>0.20200000000000001</c:v>
                </c:pt>
                <c:pt idx="35967">
                  <c:v>0.20200000000000001</c:v>
                </c:pt>
                <c:pt idx="35968">
                  <c:v>0.20200000000000001</c:v>
                </c:pt>
                <c:pt idx="35969">
                  <c:v>0.20200000000000001</c:v>
                </c:pt>
                <c:pt idx="35970">
                  <c:v>0.20200000000000001</c:v>
                </c:pt>
                <c:pt idx="35971">
                  <c:v>0.20100000000000001</c:v>
                </c:pt>
                <c:pt idx="35972">
                  <c:v>0.20100000000000001</c:v>
                </c:pt>
                <c:pt idx="35973">
                  <c:v>0.20100000000000001</c:v>
                </c:pt>
                <c:pt idx="35974">
                  <c:v>0.20100000000000001</c:v>
                </c:pt>
                <c:pt idx="35975">
                  <c:v>0.20100000000000001</c:v>
                </c:pt>
                <c:pt idx="35976">
                  <c:v>0.20100000000000001</c:v>
                </c:pt>
                <c:pt idx="35977">
                  <c:v>0.20100000000000001</c:v>
                </c:pt>
                <c:pt idx="35978">
                  <c:v>0.20100000000000001</c:v>
                </c:pt>
                <c:pt idx="35979">
                  <c:v>0.20100000000000001</c:v>
                </c:pt>
                <c:pt idx="35980">
                  <c:v>0.20100000000000001</c:v>
                </c:pt>
                <c:pt idx="35981">
                  <c:v>0.20100000000000001</c:v>
                </c:pt>
                <c:pt idx="35982">
                  <c:v>0.20100000000000001</c:v>
                </c:pt>
                <c:pt idx="35983">
                  <c:v>0.20100000000000001</c:v>
                </c:pt>
                <c:pt idx="35984">
                  <c:v>0.20100000000000001</c:v>
                </c:pt>
                <c:pt idx="35985">
                  <c:v>0.20100000000000001</c:v>
                </c:pt>
                <c:pt idx="35986">
                  <c:v>0.20100000000000001</c:v>
                </c:pt>
                <c:pt idx="35987">
                  <c:v>0.20100000000000001</c:v>
                </c:pt>
                <c:pt idx="35988">
                  <c:v>0.20100000000000001</c:v>
                </c:pt>
                <c:pt idx="35989">
                  <c:v>0.20100000000000001</c:v>
                </c:pt>
                <c:pt idx="35990">
                  <c:v>0.20100000000000001</c:v>
                </c:pt>
                <c:pt idx="35991">
                  <c:v>0.2</c:v>
                </c:pt>
                <c:pt idx="35992">
                  <c:v>0.2</c:v>
                </c:pt>
                <c:pt idx="35993">
                  <c:v>0.2</c:v>
                </c:pt>
                <c:pt idx="35994">
                  <c:v>0.2</c:v>
                </c:pt>
                <c:pt idx="35995">
                  <c:v>0.2</c:v>
                </c:pt>
                <c:pt idx="35996">
                  <c:v>0.2</c:v>
                </c:pt>
                <c:pt idx="35997">
                  <c:v>0.2</c:v>
                </c:pt>
                <c:pt idx="35998">
                  <c:v>0.2</c:v>
                </c:pt>
                <c:pt idx="35999">
                  <c:v>0.2</c:v>
                </c:pt>
                <c:pt idx="36000">
                  <c:v>0.2</c:v>
                </c:pt>
                <c:pt idx="36001">
                  <c:v>0.2</c:v>
                </c:pt>
                <c:pt idx="36002">
                  <c:v>0.2</c:v>
                </c:pt>
                <c:pt idx="36003">
                  <c:v>0.2</c:v>
                </c:pt>
                <c:pt idx="36004">
                  <c:v>0.2</c:v>
                </c:pt>
                <c:pt idx="36005">
                  <c:v>0.2</c:v>
                </c:pt>
                <c:pt idx="36006">
                  <c:v>0.2</c:v>
                </c:pt>
                <c:pt idx="36007">
                  <c:v>0.2</c:v>
                </c:pt>
                <c:pt idx="36008">
                  <c:v>0.2</c:v>
                </c:pt>
                <c:pt idx="36009">
                  <c:v>0.2</c:v>
                </c:pt>
                <c:pt idx="36010">
                  <c:v>0.2</c:v>
                </c:pt>
                <c:pt idx="36011">
                  <c:v>0.19900000000000001</c:v>
                </c:pt>
                <c:pt idx="36012">
                  <c:v>0.19900000000000001</c:v>
                </c:pt>
                <c:pt idx="36013">
                  <c:v>0.19900000000000001</c:v>
                </c:pt>
                <c:pt idx="36014">
                  <c:v>0.19900000000000001</c:v>
                </c:pt>
                <c:pt idx="36015">
                  <c:v>0.19900000000000001</c:v>
                </c:pt>
                <c:pt idx="36016">
                  <c:v>0.19900000000000001</c:v>
                </c:pt>
                <c:pt idx="36017">
                  <c:v>0.19900000000000001</c:v>
                </c:pt>
                <c:pt idx="36018">
                  <c:v>0.19900000000000001</c:v>
                </c:pt>
                <c:pt idx="36019">
                  <c:v>0.19900000000000001</c:v>
                </c:pt>
                <c:pt idx="36020">
                  <c:v>0.19900000000000001</c:v>
                </c:pt>
                <c:pt idx="36021">
                  <c:v>0.19900000000000001</c:v>
                </c:pt>
                <c:pt idx="36022">
                  <c:v>0.19900000000000001</c:v>
                </c:pt>
                <c:pt idx="36023">
                  <c:v>0.19900000000000001</c:v>
                </c:pt>
                <c:pt idx="36024">
                  <c:v>0.19900000000000001</c:v>
                </c:pt>
                <c:pt idx="36025">
                  <c:v>0.19900000000000001</c:v>
                </c:pt>
                <c:pt idx="36026">
                  <c:v>0.19900000000000001</c:v>
                </c:pt>
                <c:pt idx="36027">
                  <c:v>0.19900000000000001</c:v>
                </c:pt>
                <c:pt idx="36028">
                  <c:v>0.19900000000000001</c:v>
                </c:pt>
                <c:pt idx="36029">
                  <c:v>0.19900000000000001</c:v>
                </c:pt>
                <c:pt idx="36030">
                  <c:v>0.19900000000000001</c:v>
                </c:pt>
                <c:pt idx="36031">
                  <c:v>0.19800000000000001</c:v>
                </c:pt>
                <c:pt idx="36032">
                  <c:v>0.19800000000000001</c:v>
                </c:pt>
                <c:pt idx="36033">
                  <c:v>0.19800000000000001</c:v>
                </c:pt>
                <c:pt idx="36034">
                  <c:v>0.19800000000000001</c:v>
                </c:pt>
                <c:pt idx="36035">
                  <c:v>0.19800000000000001</c:v>
                </c:pt>
                <c:pt idx="36036">
                  <c:v>0.19800000000000001</c:v>
                </c:pt>
                <c:pt idx="36037">
                  <c:v>0.19800000000000001</c:v>
                </c:pt>
                <c:pt idx="36038">
                  <c:v>0.19800000000000001</c:v>
                </c:pt>
                <c:pt idx="36039">
                  <c:v>0.19800000000000001</c:v>
                </c:pt>
                <c:pt idx="36040">
                  <c:v>0.19800000000000001</c:v>
                </c:pt>
                <c:pt idx="36041">
                  <c:v>0.19800000000000001</c:v>
                </c:pt>
                <c:pt idx="36042">
                  <c:v>0.19800000000000001</c:v>
                </c:pt>
                <c:pt idx="36043">
                  <c:v>0.19800000000000001</c:v>
                </c:pt>
                <c:pt idx="36044">
                  <c:v>0.19800000000000001</c:v>
                </c:pt>
                <c:pt idx="36045">
                  <c:v>0.19800000000000001</c:v>
                </c:pt>
                <c:pt idx="36046">
                  <c:v>0.19800000000000001</c:v>
                </c:pt>
                <c:pt idx="36047">
                  <c:v>0.19800000000000001</c:v>
                </c:pt>
                <c:pt idx="36048">
                  <c:v>0.19800000000000001</c:v>
                </c:pt>
                <c:pt idx="36049">
                  <c:v>0.19800000000000001</c:v>
                </c:pt>
                <c:pt idx="36050">
                  <c:v>0.19800000000000001</c:v>
                </c:pt>
                <c:pt idx="36051">
                  <c:v>0.19700000000000001</c:v>
                </c:pt>
                <c:pt idx="36052">
                  <c:v>0.19700000000000001</c:v>
                </c:pt>
                <c:pt idx="36053">
                  <c:v>0.19700000000000001</c:v>
                </c:pt>
                <c:pt idx="36054">
                  <c:v>0.19700000000000001</c:v>
                </c:pt>
                <c:pt idx="36055">
                  <c:v>0.19700000000000001</c:v>
                </c:pt>
                <c:pt idx="36056">
                  <c:v>0.19700000000000001</c:v>
                </c:pt>
                <c:pt idx="36057">
                  <c:v>0.19700000000000001</c:v>
                </c:pt>
                <c:pt idx="36058">
                  <c:v>0.19700000000000001</c:v>
                </c:pt>
                <c:pt idx="36059">
                  <c:v>0.19700000000000001</c:v>
                </c:pt>
                <c:pt idx="36060">
                  <c:v>0.19700000000000001</c:v>
                </c:pt>
                <c:pt idx="36061">
                  <c:v>0.19700000000000001</c:v>
                </c:pt>
                <c:pt idx="36062">
                  <c:v>0.19700000000000001</c:v>
                </c:pt>
                <c:pt idx="36063">
                  <c:v>0.19700000000000001</c:v>
                </c:pt>
                <c:pt idx="36064">
                  <c:v>0.19700000000000001</c:v>
                </c:pt>
                <c:pt idx="36065">
                  <c:v>0.19700000000000001</c:v>
                </c:pt>
                <c:pt idx="36066">
                  <c:v>0.19700000000000001</c:v>
                </c:pt>
                <c:pt idx="36067">
                  <c:v>0.19700000000000001</c:v>
                </c:pt>
                <c:pt idx="36068">
                  <c:v>0.19700000000000001</c:v>
                </c:pt>
                <c:pt idx="36069">
                  <c:v>0.19700000000000001</c:v>
                </c:pt>
                <c:pt idx="36070">
                  <c:v>0.19700000000000001</c:v>
                </c:pt>
                <c:pt idx="36071">
                  <c:v>0.19600000000000001</c:v>
                </c:pt>
                <c:pt idx="36072">
                  <c:v>0.19600000000000001</c:v>
                </c:pt>
                <c:pt idx="36073">
                  <c:v>0.19600000000000001</c:v>
                </c:pt>
                <c:pt idx="36074">
                  <c:v>0.19600000000000001</c:v>
                </c:pt>
                <c:pt idx="36075">
                  <c:v>0.19600000000000001</c:v>
                </c:pt>
                <c:pt idx="36076">
                  <c:v>0.19600000000000001</c:v>
                </c:pt>
                <c:pt idx="36077">
                  <c:v>0.19600000000000001</c:v>
                </c:pt>
                <c:pt idx="36078">
                  <c:v>0.19600000000000001</c:v>
                </c:pt>
                <c:pt idx="36079">
                  <c:v>0.19600000000000001</c:v>
                </c:pt>
                <c:pt idx="36080">
                  <c:v>0.19600000000000001</c:v>
                </c:pt>
                <c:pt idx="36081">
                  <c:v>0.19600000000000001</c:v>
                </c:pt>
                <c:pt idx="36082">
                  <c:v>0.19600000000000001</c:v>
                </c:pt>
                <c:pt idx="36083">
                  <c:v>0.19600000000000001</c:v>
                </c:pt>
                <c:pt idx="36084">
                  <c:v>0.19600000000000001</c:v>
                </c:pt>
                <c:pt idx="36085">
                  <c:v>0.19600000000000001</c:v>
                </c:pt>
                <c:pt idx="36086">
                  <c:v>0.19600000000000001</c:v>
                </c:pt>
                <c:pt idx="36087">
                  <c:v>0.19600000000000001</c:v>
                </c:pt>
                <c:pt idx="36088">
                  <c:v>0.19600000000000001</c:v>
                </c:pt>
                <c:pt idx="36089">
                  <c:v>0.19600000000000001</c:v>
                </c:pt>
                <c:pt idx="36090">
                  <c:v>0.19600000000000001</c:v>
                </c:pt>
                <c:pt idx="36091">
                  <c:v>0.19500000000000001</c:v>
                </c:pt>
                <c:pt idx="36092">
                  <c:v>0.19500000000000001</c:v>
                </c:pt>
                <c:pt idx="36093">
                  <c:v>0.19500000000000001</c:v>
                </c:pt>
                <c:pt idx="36094">
                  <c:v>0.19500000000000001</c:v>
                </c:pt>
                <c:pt idx="36095">
                  <c:v>0.19500000000000001</c:v>
                </c:pt>
                <c:pt idx="36096">
                  <c:v>0.19500000000000001</c:v>
                </c:pt>
                <c:pt idx="36097">
                  <c:v>0.19500000000000001</c:v>
                </c:pt>
                <c:pt idx="36098">
                  <c:v>0.19500000000000001</c:v>
                </c:pt>
                <c:pt idx="36099">
                  <c:v>0.19500000000000001</c:v>
                </c:pt>
                <c:pt idx="36100">
                  <c:v>0.19500000000000001</c:v>
                </c:pt>
                <c:pt idx="36101">
                  <c:v>0.19500000000000001</c:v>
                </c:pt>
                <c:pt idx="36102">
                  <c:v>0.19500000000000001</c:v>
                </c:pt>
                <c:pt idx="36103">
                  <c:v>0.19500000000000001</c:v>
                </c:pt>
                <c:pt idx="36104">
                  <c:v>0.19500000000000001</c:v>
                </c:pt>
                <c:pt idx="36105">
                  <c:v>0.19500000000000001</c:v>
                </c:pt>
                <c:pt idx="36106">
                  <c:v>0.19500000000000001</c:v>
                </c:pt>
                <c:pt idx="36107">
                  <c:v>0.19500000000000001</c:v>
                </c:pt>
                <c:pt idx="36108">
                  <c:v>0.19500000000000001</c:v>
                </c:pt>
                <c:pt idx="36109">
                  <c:v>0.19500000000000001</c:v>
                </c:pt>
                <c:pt idx="36110">
                  <c:v>0.19500000000000001</c:v>
                </c:pt>
                <c:pt idx="36111">
                  <c:v>0.19400000000000001</c:v>
                </c:pt>
                <c:pt idx="36112">
                  <c:v>0.19400000000000001</c:v>
                </c:pt>
                <c:pt idx="36113">
                  <c:v>0.19400000000000001</c:v>
                </c:pt>
                <c:pt idx="36114">
                  <c:v>0.19400000000000001</c:v>
                </c:pt>
                <c:pt idx="36115">
                  <c:v>0.19400000000000001</c:v>
                </c:pt>
                <c:pt idx="36116">
                  <c:v>0.19400000000000001</c:v>
                </c:pt>
                <c:pt idx="36117">
                  <c:v>0.19400000000000001</c:v>
                </c:pt>
                <c:pt idx="36118">
                  <c:v>0.19400000000000001</c:v>
                </c:pt>
                <c:pt idx="36119">
                  <c:v>0.19400000000000001</c:v>
                </c:pt>
                <c:pt idx="36120">
                  <c:v>0.19400000000000001</c:v>
                </c:pt>
                <c:pt idx="36121">
                  <c:v>0.19400000000000001</c:v>
                </c:pt>
                <c:pt idx="36122">
                  <c:v>0.19400000000000001</c:v>
                </c:pt>
                <c:pt idx="36123">
                  <c:v>0.19400000000000001</c:v>
                </c:pt>
                <c:pt idx="36124">
                  <c:v>0.19400000000000001</c:v>
                </c:pt>
                <c:pt idx="36125">
                  <c:v>0.19400000000000001</c:v>
                </c:pt>
                <c:pt idx="36126">
                  <c:v>0.19400000000000001</c:v>
                </c:pt>
                <c:pt idx="36127">
                  <c:v>0.19400000000000001</c:v>
                </c:pt>
                <c:pt idx="36128">
                  <c:v>0.19400000000000001</c:v>
                </c:pt>
                <c:pt idx="36129">
                  <c:v>0.19400000000000001</c:v>
                </c:pt>
                <c:pt idx="36130">
                  <c:v>0.19400000000000001</c:v>
                </c:pt>
                <c:pt idx="36131">
                  <c:v>0.193</c:v>
                </c:pt>
                <c:pt idx="36132">
                  <c:v>0.193</c:v>
                </c:pt>
                <c:pt idx="36133">
                  <c:v>0.193</c:v>
                </c:pt>
                <c:pt idx="36134">
                  <c:v>0.193</c:v>
                </c:pt>
                <c:pt idx="36135">
                  <c:v>0.193</c:v>
                </c:pt>
                <c:pt idx="36136">
                  <c:v>0.193</c:v>
                </c:pt>
                <c:pt idx="36137">
                  <c:v>0.193</c:v>
                </c:pt>
                <c:pt idx="36138">
                  <c:v>0.193</c:v>
                </c:pt>
                <c:pt idx="36139">
                  <c:v>0.193</c:v>
                </c:pt>
                <c:pt idx="36140">
                  <c:v>0.193</c:v>
                </c:pt>
                <c:pt idx="36141">
                  <c:v>0.193</c:v>
                </c:pt>
                <c:pt idx="36142">
                  <c:v>0.193</c:v>
                </c:pt>
                <c:pt idx="36143">
                  <c:v>0.193</c:v>
                </c:pt>
                <c:pt idx="36144">
                  <c:v>0.193</c:v>
                </c:pt>
                <c:pt idx="36145">
                  <c:v>0.193</c:v>
                </c:pt>
                <c:pt idx="36146">
                  <c:v>0.193</c:v>
                </c:pt>
                <c:pt idx="36147">
                  <c:v>0.193</c:v>
                </c:pt>
                <c:pt idx="36148">
                  <c:v>0.193</c:v>
                </c:pt>
                <c:pt idx="36149">
                  <c:v>0.193</c:v>
                </c:pt>
                <c:pt idx="36150">
                  <c:v>0.193</c:v>
                </c:pt>
                <c:pt idx="36151">
                  <c:v>0.192</c:v>
                </c:pt>
                <c:pt idx="36152">
                  <c:v>0.192</c:v>
                </c:pt>
                <c:pt idx="36153">
                  <c:v>0.192</c:v>
                </c:pt>
                <c:pt idx="36154">
                  <c:v>0.192</c:v>
                </c:pt>
                <c:pt idx="36155">
                  <c:v>0.192</c:v>
                </c:pt>
                <c:pt idx="36156">
                  <c:v>0.192</c:v>
                </c:pt>
                <c:pt idx="36157">
                  <c:v>0.192</c:v>
                </c:pt>
                <c:pt idx="36158">
                  <c:v>0.192</c:v>
                </c:pt>
                <c:pt idx="36159">
                  <c:v>0.192</c:v>
                </c:pt>
                <c:pt idx="36160">
                  <c:v>0.192</c:v>
                </c:pt>
                <c:pt idx="36161">
                  <c:v>0.192</c:v>
                </c:pt>
                <c:pt idx="36162">
                  <c:v>0.192</c:v>
                </c:pt>
                <c:pt idx="36163">
                  <c:v>0.192</c:v>
                </c:pt>
                <c:pt idx="36164">
                  <c:v>0.192</c:v>
                </c:pt>
                <c:pt idx="36165">
                  <c:v>0.192</c:v>
                </c:pt>
                <c:pt idx="36166">
                  <c:v>0.192</c:v>
                </c:pt>
                <c:pt idx="36167">
                  <c:v>0.192</c:v>
                </c:pt>
                <c:pt idx="36168">
                  <c:v>0.192</c:v>
                </c:pt>
                <c:pt idx="36169">
                  <c:v>0.192</c:v>
                </c:pt>
                <c:pt idx="36170">
                  <c:v>0.192</c:v>
                </c:pt>
                <c:pt idx="36171">
                  <c:v>0.191</c:v>
                </c:pt>
                <c:pt idx="36172">
                  <c:v>0.191</c:v>
                </c:pt>
                <c:pt idx="36173">
                  <c:v>0.191</c:v>
                </c:pt>
                <c:pt idx="36174">
                  <c:v>0.191</c:v>
                </c:pt>
                <c:pt idx="36175">
                  <c:v>0.191</c:v>
                </c:pt>
                <c:pt idx="36176">
                  <c:v>0.191</c:v>
                </c:pt>
                <c:pt idx="36177">
                  <c:v>0.191</c:v>
                </c:pt>
                <c:pt idx="36178">
                  <c:v>0.191</c:v>
                </c:pt>
                <c:pt idx="36179">
                  <c:v>0.191</c:v>
                </c:pt>
                <c:pt idx="36180">
                  <c:v>0.191</c:v>
                </c:pt>
                <c:pt idx="36181">
                  <c:v>0.191</c:v>
                </c:pt>
                <c:pt idx="36182">
                  <c:v>0.191</c:v>
                </c:pt>
                <c:pt idx="36183">
                  <c:v>0.191</c:v>
                </c:pt>
                <c:pt idx="36184">
                  <c:v>0.191</c:v>
                </c:pt>
                <c:pt idx="36185">
                  <c:v>0.191</c:v>
                </c:pt>
                <c:pt idx="36186">
                  <c:v>0.191</c:v>
                </c:pt>
                <c:pt idx="36187">
                  <c:v>0.191</c:v>
                </c:pt>
                <c:pt idx="36188">
                  <c:v>0.191</c:v>
                </c:pt>
                <c:pt idx="36189">
                  <c:v>0.191</c:v>
                </c:pt>
                <c:pt idx="36190">
                  <c:v>0.191</c:v>
                </c:pt>
                <c:pt idx="36191">
                  <c:v>0.19</c:v>
                </c:pt>
                <c:pt idx="36192">
                  <c:v>0.19</c:v>
                </c:pt>
                <c:pt idx="36193">
                  <c:v>0.19</c:v>
                </c:pt>
                <c:pt idx="36194">
                  <c:v>0.19</c:v>
                </c:pt>
                <c:pt idx="36195">
                  <c:v>0.19</c:v>
                </c:pt>
                <c:pt idx="36196">
                  <c:v>0.19</c:v>
                </c:pt>
                <c:pt idx="36197">
                  <c:v>0.19</c:v>
                </c:pt>
                <c:pt idx="36198">
                  <c:v>0.19</c:v>
                </c:pt>
                <c:pt idx="36199">
                  <c:v>0.19</c:v>
                </c:pt>
                <c:pt idx="36200">
                  <c:v>0.19</c:v>
                </c:pt>
                <c:pt idx="36201">
                  <c:v>0.19</c:v>
                </c:pt>
                <c:pt idx="36202">
                  <c:v>0.19</c:v>
                </c:pt>
                <c:pt idx="36203">
                  <c:v>0.19</c:v>
                </c:pt>
                <c:pt idx="36204">
                  <c:v>0.19</c:v>
                </c:pt>
                <c:pt idx="36205">
                  <c:v>0.19</c:v>
                </c:pt>
                <c:pt idx="36206">
                  <c:v>0.19</c:v>
                </c:pt>
                <c:pt idx="36207">
                  <c:v>0.19</c:v>
                </c:pt>
                <c:pt idx="36208">
                  <c:v>0.19</c:v>
                </c:pt>
                <c:pt idx="36209">
                  <c:v>0.19</c:v>
                </c:pt>
                <c:pt idx="36210">
                  <c:v>0.19</c:v>
                </c:pt>
                <c:pt idx="36211">
                  <c:v>0.189</c:v>
                </c:pt>
                <c:pt idx="36212">
                  <c:v>0.189</c:v>
                </c:pt>
                <c:pt idx="36213">
                  <c:v>0.189</c:v>
                </c:pt>
                <c:pt idx="36214">
                  <c:v>0.189</c:v>
                </c:pt>
                <c:pt idx="36215">
                  <c:v>0.189</c:v>
                </c:pt>
                <c:pt idx="36216">
                  <c:v>0.189</c:v>
                </c:pt>
                <c:pt idx="36217">
                  <c:v>0.189</c:v>
                </c:pt>
                <c:pt idx="36218">
                  <c:v>0.189</c:v>
                </c:pt>
                <c:pt idx="36219">
                  <c:v>0.189</c:v>
                </c:pt>
                <c:pt idx="36220">
                  <c:v>0.189</c:v>
                </c:pt>
                <c:pt idx="36221">
                  <c:v>0.189</c:v>
                </c:pt>
                <c:pt idx="36222">
                  <c:v>0.189</c:v>
                </c:pt>
                <c:pt idx="36223">
                  <c:v>0.189</c:v>
                </c:pt>
                <c:pt idx="36224">
                  <c:v>0.189</c:v>
                </c:pt>
                <c:pt idx="36225">
                  <c:v>0.189</c:v>
                </c:pt>
                <c:pt idx="36226">
                  <c:v>0.189</c:v>
                </c:pt>
                <c:pt idx="36227">
                  <c:v>0.189</c:v>
                </c:pt>
                <c:pt idx="36228">
                  <c:v>0.189</c:v>
                </c:pt>
                <c:pt idx="36229">
                  <c:v>0.189</c:v>
                </c:pt>
                <c:pt idx="36230">
                  <c:v>0.189</c:v>
                </c:pt>
                <c:pt idx="36231">
                  <c:v>0.188</c:v>
                </c:pt>
                <c:pt idx="36232">
                  <c:v>0.188</c:v>
                </c:pt>
                <c:pt idx="36233">
                  <c:v>0.188</c:v>
                </c:pt>
                <c:pt idx="36234">
                  <c:v>0.188</c:v>
                </c:pt>
                <c:pt idx="36235">
                  <c:v>0.188</c:v>
                </c:pt>
                <c:pt idx="36236">
                  <c:v>0.188</c:v>
                </c:pt>
                <c:pt idx="36237">
                  <c:v>0.188</c:v>
                </c:pt>
                <c:pt idx="36238">
                  <c:v>0.188</c:v>
                </c:pt>
                <c:pt idx="36239">
                  <c:v>0.188</c:v>
                </c:pt>
                <c:pt idx="36240">
                  <c:v>0.188</c:v>
                </c:pt>
                <c:pt idx="36241">
                  <c:v>0.188</c:v>
                </c:pt>
                <c:pt idx="36242">
                  <c:v>0.188</c:v>
                </c:pt>
                <c:pt idx="36243">
                  <c:v>0.188</c:v>
                </c:pt>
                <c:pt idx="36244">
                  <c:v>0.188</c:v>
                </c:pt>
                <c:pt idx="36245">
                  <c:v>0.188</c:v>
                </c:pt>
                <c:pt idx="36246">
                  <c:v>0.188</c:v>
                </c:pt>
                <c:pt idx="36247">
                  <c:v>0.188</c:v>
                </c:pt>
                <c:pt idx="36248">
                  <c:v>0.188</c:v>
                </c:pt>
                <c:pt idx="36249">
                  <c:v>0.188</c:v>
                </c:pt>
                <c:pt idx="36250">
                  <c:v>0.188</c:v>
                </c:pt>
                <c:pt idx="36251">
                  <c:v>0.187</c:v>
                </c:pt>
                <c:pt idx="36252">
                  <c:v>0.187</c:v>
                </c:pt>
                <c:pt idx="36253">
                  <c:v>0.187</c:v>
                </c:pt>
                <c:pt idx="36254">
                  <c:v>0.187</c:v>
                </c:pt>
                <c:pt idx="36255">
                  <c:v>0.187</c:v>
                </c:pt>
                <c:pt idx="36256">
                  <c:v>0.187</c:v>
                </c:pt>
                <c:pt idx="36257">
                  <c:v>0.187</c:v>
                </c:pt>
                <c:pt idx="36258">
                  <c:v>0.187</c:v>
                </c:pt>
                <c:pt idx="36259">
                  <c:v>0.187</c:v>
                </c:pt>
                <c:pt idx="36260">
                  <c:v>0.187</c:v>
                </c:pt>
                <c:pt idx="36261">
                  <c:v>0.187</c:v>
                </c:pt>
                <c:pt idx="36262">
                  <c:v>0.187</c:v>
                </c:pt>
                <c:pt idx="36263">
                  <c:v>0.187</c:v>
                </c:pt>
                <c:pt idx="36264">
                  <c:v>0.187</c:v>
                </c:pt>
                <c:pt idx="36265">
                  <c:v>0.187</c:v>
                </c:pt>
                <c:pt idx="36266">
                  <c:v>0.187</c:v>
                </c:pt>
                <c:pt idx="36267">
                  <c:v>0.187</c:v>
                </c:pt>
                <c:pt idx="36268">
                  <c:v>0.187</c:v>
                </c:pt>
                <c:pt idx="36269">
                  <c:v>0.187</c:v>
                </c:pt>
                <c:pt idx="36270">
                  <c:v>0.187</c:v>
                </c:pt>
                <c:pt idx="36271">
                  <c:v>0.186</c:v>
                </c:pt>
                <c:pt idx="36272">
                  <c:v>0.186</c:v>
                </c:pt>
                <c:pt idx="36273">
                  <c:v>0.186</c:v>
                </c:pt>
                <c:pt idx="36274">
                  <c:v>0.186</c:v>
                </c:pt>
                <c:pt idx="36275">
                  <c:v>0.186</c:v>
                </c:pt>
                <c:pt idx="36276">
                  <c:v>0.186</c:v>
                </c:pt>
                <c:pt idx="36277">
                  <c:v>0.186</c:v>
                </c:pt>
                <c:pt idx="36278">
                  <c:v>0.186</c:v>
                </c:pt>
                <c:pt idx="36279">
                  <c:v>0.186</c:v>
                </c:pt>
                <c:pt idx="36280">
                  <c:v>0.186</c:v>
                </c:pt>
                <c:pt idx="36281">
                  <c:v>0.186</c:v>
                </c:pt>
                <c:pt idx="36282">
                  <c:v>0.186</c:v>
                </c:pt>
                <c:pt idx="36283">
                  <c:v>0.186</c:v>
                </c:pt>
                <c:pt idx="36284">
                  <c:v>0.186</c:v>
                </c:pt>
                <c:pt idx="36285">
                  <c:v>0.186</c:v>
                </c:pt>
                <c:pt idx="36286">
                  <c:v>0.186</c:v>
                </c:pt>
                <c:pt idx="36287">
                  <c:v>0.186</c:v>
                </c:pt>
                <c:pt idx="36288">
                  <c:v>0.186</c:v>
                </c:pt>
                <c:pt idx="36289">
                  <c:v>0.186</c:v>
                </c:pt>
                <c:pt idx="36290">
                  <c:v>0.186</c:v>
                </c:pt>
                <c:pt idx="36291">
                  <c:v>0.185</c:v>
                </c:pt>
                <c:pt idx="36292">
                  <c:v>0.185</c:v>
                </c:pt>
                <c:pt idx="36293">
                  <c:v>0.185</c:v>
                </c:pt>
                <c:pt idx="36294">
                  <c:v>0.185</c:v>
                </c:pt>
                <c:pt idx="36295">
                  <c:v>0.185</c:v>
                </c:pt>
                <c:pt idx="36296">
                  <c:v>0.185</c:v>
                </c:pt>
                <c:pt idx="36297">
                  <c:v>0.185</c:v>
                </c:pt>
                <c:pt idx="36298">
                  <c:v>0.185</c:v>
                </c:pt>
                <c:pt idx="36299">
                  <c:v>0.185</c:v>
                </c:pt>
                <c:pt idx="36300">
                  <c:v>0.185</c:v>
                </c:pt>
                <c:pt idx="36301">
                  <c:v>0.185</c:v>
                </c:pt>
                <c:pt idx="36302">
                  <c:v>0.185</c:v>
                </c:pt>
                <c:pt idx="36303">
                  <c:v>0.185</c:v>
                </c:pt>
                <c:pt idx="36304">
                  <c:v>0.185</c:v>
                </c:pt>
                <c:pt idx="36305">
                  <c:v>0.185</c:v>
                </c:pt>
                <c:pt idx="36306">
                  <c:v>0.185</c:v>
                </c:pt>
                <c:pt idx="36307">
                  <c:v>0.185</c:v>
                </c:pt>
                <c:pt idx="36308">
                  <c:v>0.185</c:v>
                </c:pt>
                <c:pt idx="36309">
                  <c:v>0.185</c:v>
                </c:pt>
                <c:pt idx="36310">
                  <c:v>0.185</c:v>
                </c:pt>
                <c:pt idx="36311">
                  <c:v>0.184</c:v>
                </c:pt>
                <c:pt idx="36312">
                  <c:v>0.184</c:v>
                </c:pt>
                <c:pt idx="36313">
                  <c:v>0.184</c:v>
                </c:pt>
                <c:pt idx="36314">
                  <c:v>0.184</c:v>
                </c:pt>
                <c:pt idx="36315">
                  <c:v>0.184</c:v>
                </c:pt>
                <c:pt idx="36316">
                  <c:v>0.184</c:v>
                </c:pt>
                <c:pt idx="36317">
                  <c:v>0.184</c:v>
                </c:pt>
                <c:pt idx="36318">
                  <c:v>0.184</c:v>
                </c:pt>
                <c:pt idx="36319">
                  <c:v>0.184</c:v>
                </c:pt>
                <c:pt idx="36320">
                  <c:v>0.184</c:v>
                </c:pt>
                <c:pt idx="36321">
                  <c:v>0.184</c:v>
                </c:pt>
                <c:pt idx="36322">
                  <c:v>0.184</c:v>
                </c:pt>
                <c:pt idx="36323">
                  <c:v>0.184</c:v>
                </c:pt>
                <c:pt idx="36324">
                  <c:v>0.184</c:v>
                </c:pt>
                <c:pt idx="36325">
                  <c:v>0.184</c:v>
                </c:pt>
                <c:pt idx="36326">
                  <c:v>0.184</c:v>
                </c:pt>
                <c:pt idx="36327">
                  <c:v>0.184</c:v>
                </c:pt>
                <c:pt idx="36328">
                  <c:v>0.184</c:v>
                </c:pt>
                <c:pt idx="36329">
                  <c:v>0.184</c:v>
                </c:pt>
                <c:pt idx="36330">
                  <c:v>0.184</c:v>
                </c:pt>
                <c:pt idx="36331">
                  <c:v>0.183</c:v>
                </c:pt>
                <c:pt idx="36332">
                  <c:v>0.183</c:v>
                </c:pt>
                <c:pt idx="36333">
                  <c:v>0.183</c:v>
                </c:pt>
                <c:pt idx="36334">
                  <c:v>0.183</c:v>
                </c:pt>
                <c:pt idx="36335">
                  <c:v>0.183</c:v>
                </c:pt>
                <c:pt idx="36336">
                  <c:v>0.183</c:v>
                </c:pt>
                <c:pt idx="36337">
                  <c:v>0.183</c:v>
                </c:pt>
                <c:pt idx="36338">
                  <c:v>0.183</c:v>
                </c:pt>
                <c:pt idx="36339">
                  <c:v>0.183</c:v>
                </c:pt>
                <c:pt idx="36340">
                  <c:v>0.183</c:v>
                </c:pt>
                <c:pt idx="36341">
                  <c:v>0.183</c:v>
                </c:pt>
                <c:pt idx="36342">
                  <c:v>0.183</c:v>
                </c:pt>
                <c:pt idx="36343">
                  <c:v>0.183</c:v>
                </c:pt>
                <c:pt idx="36344">
                  <c:v>0.183</c:v>
                </c:pt>
                <c:pt idx="36345">
                  <c:v>0.183</c:v>
                </c:pt>
                <c:pt idx="36346">
                  <c:v>0.183</c:v>
                </c:pt>
                <c:pt idx="36347">
                  <c:v>0.183</c:v>
                </c:pt>
                <c:pt idx="36348">
                  <c:v>0.183</c:v>
                </c:pt>
                <c:pt idx="36349">
                  <c:v>0.183</c:v>
                </c:pt>
                <c:pt idx="36350">
                  <c:v>0.183</c:v>
                </c:pt>
                <c:pt idx="36351">
                  <c:v>0.182</c:v>
                </c:pt>
                <c:pt idx="36352">
                  <c:v>0.182</c:v>
                </c:pt>
                <c:pt idx="36353">
                  <c:v>0.182</c:v>
                </c:pt>
                <c:pt idx="36354">
                  <c:v>0.182</c:v>
                </c:pt>
                <c:pt idx="36355">
                  <c:v>0.182</c:v>
                </c:pt>
                <c:pt idx="36356">
                  <c:v>0.182</c:v>
                </c:pt>
                <c:pt idx="36357">
                  <c:v>0.182</c:v>
                </c:pt>
                <c:pt idx="36358">
                  <c:v>0.182</c:v>
                </c:pt>
                <c:pt idx="36359">
                  <c:v>0.182</c:v>
                </c:pt>
                <c:pt idx="36360">
                  <c:v>0.182</c:v>
                </c:pt>
                <c:pt idx="36361">
                  <c:v>0.182</c:v>
                </c:pt>
                <c:pt idx="36362">
                  <c:v>0.182</c:v>
                </c:pt>
                <c:pt idx="36363">
                  <c:v>0.182</c:v>
                </c:pt>
                <c:pt idx="36364">
                  <c:v>0.182</c:v>
                </c:pt>
                <c:pt idx="36365">
                  <c:v>0.182</c:v>
                </c:pt>
                <c:pt idx="36366">
                  <c:v>0.182</c:v>
                </c:pt>
                <c:pt idx="36367">
                  <c:v>0.182</c:v>
                </c:pt>
                <c:pt idx="36368">
                  <c:v>0.182</c:v>
                </c:pt>
                <c:pt idx="36369">
                  <c:v>0.182</c:v>
                </c:pt>
                <c:pt idx="36370">
                  <c:v>0.182</c:v>
                </c:pt>
                <c:pt idx="36371">
                  <c:v>0.18099999999999999</c:v>
                </c:pt>
                <c:pt idx="36372">
                  <c:v>0.18099999999999999</c:v>
                </c:pt>
                <c:pt idx="36373">
                  <c:v>0.18099999999999999</c:v>
                </c:pt>
                <c:pt idx="36374">
                  <c:v>0.18099999999999999</c:v>
                </c:pt>
                <c:pt idx="36375">
                  <c:v>0.18099999999999999</c:v>
                </c:pt>
                <c:pt idx="36376">
                  <c:v>0.18099999999999999</c:v>
                </c:pt>
                <c:pt idx="36377">
                  <c:v>0.18099999999999999</c:v>
                </c:pt>
                <c:pt idx="36378">
                  <c:v>0.18099999999999999</c:v>
                </c:pt>
                <c:pt idx="36379">
                  <c:v>0.18099999999999999</c:v>
                </c:pt>
                <c:pt idx="36380">
                  <c:v>0.18099999999999999</c:v>
                </c:pt>
                <c:pt idx="36381">
                  <c:v>0.18099999999999999</c:v>
                </c:pt>
                <c:pt idx="36382">
                  <c:v>0.18099999999999999</c:v>
                </c:pt>
                <c:pt idx="36383">
                  <c:v>0.18099999999999999</c:v>
                </c:pt>
                <c:pt idx="36384">
                  <c:v>0.18099999999999999</c:v>
                </c:pt>
                <c:pt idx="36385">
                  <c:v>0.18099999999999999</c:v>
                </c:pt>
                <c:pt idx="36386">
                  <c:v>0.18099999999999999</c:v>
                </c:pt>
                <c:pt idx="36387">
                  <c:v>0.18099999999999999</c:v>
                </c:pt>
                <c:pt idx="36388">
                  <c:v>0.18099999999999999</c:v>
                </c:pt>
                <c:pt idx="36389">
                  <c:v>0.18099999999999999</c:v>
                </c:pt>
                <c:pt idx="36390">
                  <c:v>0.18099999999999999</c:v>
                </c:pt>
                <c:pt idx="36391">
                  <c:v>0.18</c:v>
                </c:pt>
                <c:pt idx="36392">
                  <c:v>0.18</c:v>
                </c:pt>
                <c:pt idx="36393">
                  <c:v>0.18</c:v>
                </c:pt>
                <c:pt idx="36394">
                  <c:v>0.18</c:v>
                </c:pt>
                <c:pt idx="36395">
                  <c:v>0.18</c:v>
                </c:pt>
                <c:pt idx="36396">
                  <c:v>0.18</c:v>
                </c:pt>
                <c:pt idx="36397">
                  <c:v>0.18</c:v>
                </c:pt>
                <c:pt idx="36398">
                  <c:v>0.18</c:v>
                </c:pt>
                <c:pt idx="36399">
                  <c:v>0.18</c:v>
                </c:pt>
                <c:pt idx="36400">
                  <c:v>0.18</c:v>
                </c:pt>
                <c:pt idx="36401">
                  <c:v>0.18</c:v>
                </c:pt>
                <c:pt idx="36402">
                  <c:v>0.18</c:v>
                </c:pt>
                <c:pt idx="36403">
                  <c:v>0.18</c:v>
                </c:pt>
                <c:pt idx="36404">
                  <c:v>0.18</c:v>
                </c:pt>
                <c:pt idx="36405">
                  <c:v>0.18</c:v>
                </c:pt>
                <c:pt idx="36406">
                  <c:v>0.18</c:v>
                </c:pt>
                <c:pt idx="36407">
                  <c:v>0.18</c:v>
                </c:pt>
                <c:pt idx="36408">
                  <c:v>0.18</c:v>
                </c:pt>
                <c:pt idx="36409">
                  <c:v>0.18</c:v>
                </c:pt>
                <c:pt idx="36410">
                  <c:v>0.18</c:v>
                </c:pt>
                <c:pt idx="36411">
                  <c:v>0.17899999999999999</c:v>
                </c:pt>
                <c:pt idx="36412">
                  <c:v>0.17899999999999999</c:v>
                </c:pt>
                <c:pt idx="36413">
                  <c:v>0.17899999999999999</c:v>
                </c:pt>
                <c:pt idx="36414">
                  <c:v>0.17899999999999999</c:v>
                </c:pt>
                <c:pt idx="36415">
                  <c:v>0.17899999999999999</c:v>
                </c:pt>
                <c:pt idx="36416">
                  <c:v>0.17899999999999999</c:v>
                </c:pt>
                <c:pt idx="36417">
                  <c:v>0.17899999999999999</c:v>
                </c:pt>
                <c:pt idx="36418">
                  <c:v>0.17899999999999999</c:v>
                </c:pt>
                <c:pt idx="36419">
                  <c:v>0.17899999999999999</c:v>
                </c:pt>
                <c:pt idx="36420">
                  <c:v>0.17899999999999999</c:v>
                </c:pt>
                <c:pt idx="36421">
                  <c:v>0.17899999999999999</c:v>
                </c:pt>
                <c:pt idx="36422">
                  <c:v>0.17899999999999999</c:v>
                </c:pt>
                <c:pt idx="36423">
                  <c:v>0.17899999999999999</c:v>
                </c:pt>
                <c:pt idx="36424">
                  <c:v>0.17899999999999999</c:v>
                </c:pt>
                <c:pt idx="36425">
                  <c:v>0.17899999999999999</c:v>
                </c:pt>
                <c:pt idx="36426">
                  <c:v>0.17899999999999999</c:v>
                </c:pt>
                <c:pt idx="36427">
                  <c:v>0.17899999999999999</c:v>
                </c:pt>
                <c:pt idx="36428">
                  <c:v>0.17899999999999999</c:v>
                </c:pt>
                <c:pt idx="36429">
                  <c:v>0.17899999999999999</c:v>
                </c:pt>
                <c:pt idx="36430">
                  <c:v>0.17899999999999999</c:v>
                </c:pt>
                <c:pt idx="36431">
                  <c:v>0.17799999999999999</c:v>
                </c:pt>
                <c:pt idx="36432">
                  <c:v>0.17799999999999999</c:v>
                </c:pt>
                <c:pt idx="36433">
                  <c:v>0.17799999999999999</c:v>
                </c:pt>
                <c:pt idx="36434">
                  <c:v>0.17799999999999999</c:v>
                </c:pt>
                <c:pt idx="36435">
                  <c:v>0.17799999999999999</c:v>
                </c:pt>
                <c:pt idx="36436">
                  <c:v>0.17799999999999999</c:v>
                </c:pt>
                <c:pt idx="36437">
                  <c:v>0.17799999999999999</c:v>
                </c:pt>
                <c:pt idx="36438">
                  <c:v>0.17799999999999999</c:v>
                </c:pt>
                <c:pt idx="36439">
                  <c:v>0.17799999999999999</c:v>
                </c:pt>
                <c:pt idx="36440">
                  <c:v>0.17799999999999999</c:v>
                </c:pt>
                <c:pt idx="36441">
                  <c:v>0.17799999999999999</c:v>
                </c:pt>
                <c:pt idx="36442">
                  <c:v>0.17799999999999999</c:v>
                </c:pt>
                <c:pt idx="36443">
                  <c:v>0.17799999999999999</c:v>
                </c:pt>
                <c:pt idx="36444">
                  <c:v>0.17799999999999999</c:v>
                </c:pt>
                <c:pt idx="36445">
                  <c:v>0.17799999999999999</c:v>
                </c:pt>
                <c:pt idx="36446">
                  <c:v>0.17799999999999999</c:v>
                </c:pt>
                <c:pt idx="36447">
                  <c:v>0.17799999999999999</c:v>
                </c:pt>
                <c:pt idx="36448">
                  <c:v>0.17799999999999999</c:v>
                </c:pt>
                <c:pt idx="36449">
                  <c:v>0.17799999999999999</c:v>
                </c:pt>
                <c:pt idx="36450">
                  <c:v>0.17799999999999999</c:v>
                </c:pt>
                <c:pt idx="36451">
                  <c:v>0.17699999999999999</c:v>
                </c:pt>
                <c:pt idx="36452">
                  <c:v>0.17699999999999999</c:v>
                </c:pt>
                <c:pt idx="36453">
                  <c:v>0.17699999999999999</c:v>
                </c:pt>
                <c:pt idx="36454">
                  <c:v>0.17699999999999999</c:v>
                </c:pt>
                <c:pt idx="36455">
                  <c:v>0.17699999999999999</c:v>
                </c:pt>
                <c:pt idx="36456">
                  <c:v>0.17699999999999999</c:v>
                </c:pt>
                <c:pt idx="36457">
                  <c:v>0.17699999999999999</c:v>
                </c:pt>
                <c:pt idx="36458">
                  <c:v>0.17699999999999999</c:v>
                </c:pt>
                <c:pt idx="36459">
                  <c:v>0.17699999999999999</c:v>
                </c:pt>
                <c:pt idx="36460">
                  <c:v>0.17699999999999999</c:v>
                </c:pt>
                <c:pt idx="36461">
                  <c:v>0.17699999999999999</c:v>
                </c:pt>
                <c:pt idx="36462">
                  <c:v>0.17699999999999999</c:v>
                </c:pt>
                <c:pt idx="36463">
                  <c:v>0.17699999999999999</c:v>
                </c:pt>
                <c:pt idx="36464">
                  <c:v>0.17699999999999999</c:v>
                </c:pt>
                <c:pt idx="36465">
                  <c:v>0.17699999999999999</c:v>
                </c:pt>
                <c:pt idx="36466">
                  <c:v>0.17699999999999999</c:v>
                </c:pt>
                <c:pt idx="36467">
                  <c:v>0.17699999999999999</c:v>
                </c:pt>
                <c:pt idx="36468">
                  <c:v>0.17699999999999999</c:v>
                </c:pt>
                <c:pt idx="36469">
                  <c:v>0.17699999999999999</c:v>
                </c:pt>
                <c:pt idx="36470">
                  <c:v>0.17699999999999999</c:v>
                </c:pt>
                <c:pt idx="36471">
                  <c:v>0.17599999999999999</c:v>
                </c:pt>
                <c:pt idx="36472">
                  <c:v>0.17599999999999999</c:v>
                </c:pt>
                <c:pt idx="36473">
                  <c:v>0.17599999999999999</c:v>
                </c:pt>
                <c:pt idx="36474">
                  <c:v>0.17599999999999999</c:v>
                </c:pt>
                <c:pt idx="36475">
                  <c:v>0.17599999999999999</c:v>
                </c:pt>
                <c:pt idx="36476">
                  <c:v>0.17599999999999999</c:v>
                </c:pt>
                <c:pt idx="36477">
                  <c:v>0.17599999999999999</c:v>
                </c:pt>
                <c:pt idx="36478">
                  <c:v>0.17599999999999999</c:v>
                </c:pt>
                <c:pt idx="36479">
                  <c:v>0.17599999999999999</c:v>
                </c:pt>
                <c:pt idx="36480">
                  <c:v>0.17599999999999999</c:v>
                </c:pt>
                <c:pt idx="36481">
                  <c:v>0.17599999999999999</c:v>
                </c:pt>
                <c:pt idx="36482">
                  <c:v>0.17599999999999999</c:v>
                </c:pt>
                <c:pt idx="36483">
                  <c:v>0.17599999999999999</c:v>
                </c:pt>
                <c:pt idx="36484">
                  <c:v>0.17599999999999999</c:v>
                </c:pt>
                <c:pt idx="36485">
                  <c:v>0.17599999999999999</c:v>
                </c:pt>
                <c:pt idx="36486">
                  <c:v>0.17599999999999999</c:v>
                </c:pt>
                <c:pt idx="36487">
                  <c:v>0.17599999999999999</c:v>
                </c:pt>
                <c:pt idx="36488">
                  <c:v>0.17599999999999999</c:v>
                </c:pt>
                <c:pt idx="36489">
                  <c:v>0.17599999999999999</c:v>
                </c:pt>
                <c:pt idx="36490">
                  <c:v>0.17599999999999999</c:v>
                </c:pt>
                <c:pt idx="36491">
                  <c:v>0.17499999999999999</c:v>
                </c:pt>
                <c:pt idx="36492">
                  <c:v>0.17499999999999999</c:v>
                </c:pt>
                <c:pt idx="36493">
                  <c:v>0.17499999999999999</c:v>
                </c:pt>
                <c:pt idx="36494">
                  <c:v>0.17499999999999999</c:v>
                </c:pt>
                <c:pt idx="36495">
                  <c:v>0.17499999999999999</c:v>
                </c:pt>
                <c:pt idx="36496">
                  <c:v>0.17499999999999999</c:v>
                </c:pt>
                <c:pt idx="36497">
                  <c:v>0.17499999999999999</c:v>
                </c:pt>
                <c:pt idx="36498">
                  <c:v>0.17499999999999999</c:v>
                </c:pt>
                <c:pt idx="36499">
                  <c:v>0.17499999999999999</c:v>
                </c:pt>
                <c:pt idx="36500">
                  <c:v>0.17499999999999999</c:v>
                </c:pt>
                <c:pt idx="36501">
                  <c:v>0.17499999999999999</c:v>
                </c:pt>
                <c:pt idx="36502">
                  <c:v>0.17499999999999999</c:v>
                </c:pt>
                <c:pt idx="36503">
                  <c:v>0.17499999999999999</c:v>
                </c:pt>
                <c:pt idx="36504">
                  <c:v>0.17499999999999999</c:v>
                </c:pt>
                <c:pt idx="36505">
                  <c:v>0.17499999999999999</c:v>
                </c:pt>
                <c:pt idx="36506">
                  <c:v>0.17499999999999999</c:v>
                </c:pt>
                <c:pt idx="36507">
                  <c:v>0.17499999999999999</c:v>
                </c:pt>
                <c:pt idx="36508">
                  <c:v>0.17499999999999999</c:v>
                </c:pt>
                <c:pt idx="36509">
                  <c:v>0.17499999999999999</c:v>
                </c:pt>
                <c:pt idx="36510">
                  <c:v>0.17499999999999999</c:v>
                </c:pt>
                <c:pt idx="36511">
                  <c:v>0.17399999999999999</c:v>
                </c:pt>
                <c:pt idx="36512">
                  <c:v>0.17399999999999999</c:v>
                </c:pt>
                <c:pt idx="36513">
                  <c:v>0.17399999999999999</c:v>
                </c:pt>
                <c:pt idx="36514">
                  <c:v>0.17399999999999999</c:v>
                </c:pt>
                <c:pt idx="36515">
                  <c:v>0.17399999999999999</c:v>
                </c:pt>
                <c:pt idx="36516">
                  <c:v>0.17399999999999999</c:v>
                </c:pt>
                <c:pt idx="36517">
                  <c:v>0.17399999999999999</c:v>
                </c:pt>
                <c:pt idx="36518">
                  <c:v>0.17399999999999999</c:v>
                </c:pt>
                <c:pt idx="36519">
                  <c:v>0.17399999999999999</c:v>
                </c:pt>
                <c:pt idx="36520">
                  <c:v>0.17399999999999999</c:v>
                </c:pt>
                <c:pt idx="36521">
                  <c:v>0.17399999999999999</c:v>
                </c:pt>
                <c:pt idx="36522">
                  <c:v>0.17399999999999999</c:v>
                </c:pt>
                <c:pt idx="36523">
                  <c:v>0.17399999999999999</c:v>
                </c:pt>
                <c:pt idx="36524">
                  <c:v>0.17399999999999999</c:v>
                </c:pt>
                <c:pt idx="36525">
                  <c:v>0.17399999999999999</c:v>
                </c:pt>
                <c:pt idx="36526">
                  <c:v>0.17399999999999999</c:v>
                </c:pt>
                <c:pt idx="36527">
                  <c:v>0.17399999999999999</c:v>
                </c:pt>
                <c:pt idx="36528">
                  <c:v>0.17399999999999999</c:v>
                </c:pt>
                <c:pt idx="36529">
                  <c:v>0.17399999999999999</c:v>
                </c:pt>
                <c:pt idx="36530">
                  <c:v>0.17399999999999999</c:v>
                </c:pt>
                <c:pt idx="36531">
                  <c:v>0.17299999999999999</c:v>
                </c:pt>
                <c:pt idx="36532">
                  <c:v>0.17299999999999999</c:v>
                </c:pt>
                <c:pt idx="36533">
                  <c:v>0.17299999999999999</c:v>
                </c:pt>
                <c:pt idx="36534">
                  <c:v>0.17299999999999999</c:v>
                </c:pt>
                <c:pt idx="36535">
                  <c:v>0.17299999999999999</c:v>
                </c:pt>
                <c:pt idx="36536">
                  <c:v>0.17299999999999999</c:v>
                </c:pt>
                <c:pt idx="36537">
                  <c:v>0.17299999999999999</c:v>
                </c:pt>
                <c:pt idx="36538">
                  <c:v>0.17299999999999999</c:v>
                </c:pt>
                <c:pt idx="36539">
                  <c:v>0.17299999999999999</c:v>
                </c:pt>
                <c:pt idx="36540">
                  <c:v>0.17299999999999999</c:v>
                </c:pt>
                <c:pt idx="36541">
                  <c:v>0.17299999999999999</c:v>
                </c:pt>
                <c:pt idx="36542">
                  <c:v>0.17299999999999999</c:v>
                </c:pt>
                <c:pt idx="36543">
                  <c:v>0.17299999999999999</c:v>
                </c:pt>
                <c:pt idx="36544">
                  <c:v>0.17299999999999999</c:v>
                </c:pt>
                <c:pt idx="36545">
                  <c:v>0.17299999999999999</c:v>
                </c:pt>
                <c:pt idx="36546">
                  <c:v>0.17299999999999999</c:v>
                </c:pt>
                <c:pt idx="36547">
                  <c:v>0.17299999999999999</c:v>
                </c:pt>
                <c:pt idx="36548">
                  <c:v>0.17299999999999999</c:v>
                </c:pt>
                <c:pt idx="36549">
                  <c:v>0.17299999999999999</c:v>
                </c:pt>
                <c:pt idx="36550">
                  <c:v>0.17299999999999999</c:v>
                </c:pt>
                <c:pt idx="36551">
                  <c:v>0.17199999999999999</c:v>
                </c:pt>
                <c:pt idx="36552">
                  <c:v>0.17199999999999999</c:v>
                </c:pt>
                <c:pt idx="36553">
                  <c:v>0.17199999999999999</c:v>
                </c:pt>
                <c:pt idx="36554">
                  <c:v>0.17199999999999999</c:v>
                </c:pt>
                <c:pt idx="36555">
                  <c:v>0.17199999999999999</c:v>
                </c:pt>
                <c:pt idx="36556">
                  <c:v>0.17199999999999999</c:v>
                </c:pt>
                <c:pt idx="36557">
                  <c:v>0.17199999999999999</c:v>
                </c:pt>
                <c:pt idx="36558">
                  <c:v>0.17199999999999999</c:v>
                </c:pt>
                <c:pt idx="36559">
                  <c:v>0.17199999999999999</c:v>
                </c:pt>
                <c:pt idx="36560">
                  <c:v>0.17199999999999999</c:v>
                </c:pt>
                <c:pt idx="36561">
                  <c:v>0.17199999999999999</c:v>
                </c:pt>
                <c:pt idx="36562">
                  <c:v>0.17199999999999999</c:v>
                </c:pt>
                <c:pt idx="36563">
                  <c:v>0.17199999999999999</c:v>
                </c:pt>
                <c:pt idx="36564">
                  <c:v>0.17199999999999999</c:v>
                </c:pt>
                <c:pt idx="36565">
                  <c:v>0.17199999999999999</c:v>
                </c:pt>
                <c:pt idx="36566">
                  <c:v>0.17199999999999999</c:v>
                </c:pt>
                <c:pt idx="36567">
                  <c:v>0.17199999999999999</c:v>
                </c:pt>
                <c:pt idx="36568">
                  <c:v>0.17199999999999999</c:v>
                </c:pt>
                <c:pt idx="36569">
                  <c:v>0.17199999999999999</c:v>
                </c:pt>
                <c:pt idx="36570">
                  <c:v>0.17199999999999999</c:v>
                </c:pt>
                <c:pt idx="36571">
                  <c:v>0.17100000000000001</c:v>
                </c:pt>
                <c:pt idx="36572">
                  <c:v>0.17100000000000001</c:v>
                </c:pt>
                <c:pt idx="36573">
                  <c:v>0.17100000000000001</c:v>
                </c:pt>
                <c:pt idx="36574">
                  <c:v>0.17100000000000001</c:v>
                </c:pt>
                <c:pt idx="36575">
                  <c:v>0.17100000000000001</c:v>
                </c:pt>
                <c:pt idx="36576">
                  <c:v>0.17100000000000001</c:v>
                </c:pt>
                <c:pt idx="36577">
                  <c:v>0.17100000000000001</c:v>
                </c:pt>
                <c:pt idx="36578">
                  <c:v>0.17100000000000001</c:v>
                </c:pt>
                <c:pt idx="36579">
                  <c:v>0.17100000000000001</c:v>
                </c:pt>
                <c:pt idx="36580">
                  <c:v>0.17100000000000001</c:v>
                </c:pt>
                <c:pt idx="36581">
                  <c:v>0.17100000000000001</c:v>
                </c:pt>
                <c:pt idx="36582">
                  <c:v>0.17100000000000001</c:v>
                </c:pt>
                <c:pt idx="36583">
                  <c:v>0.17100000000000001</c:v>
                </c:pt>
                <c:pt idx="36584">
                  <c:v>0.17100000000000001</c:v>
                </c:pt>
                <c:pt idx="36585">
                  <c:v>0.17100000000000001</c:v>
                </c:pt>
                <c:pt idx="36586">
                  <c:v>0.17100000000000001</c:v>
                </c:pt>
                <c:pt idx="36587">
                  <c:v>0.17100000000000001</c:v>
                </c:pt>
                <c:pt idx="36588">
                  <c:v>0.17100000000000001</c:v>
                </c:pt>
                <c:pt idx="36589">
                  <c:v>0.17100000000000001</c:v>
                </c:pt>
                <c:pt idx="36590">
                  <c:v>0.17100000000000001</c:v>
                </c:pt>
                <c:pt idx="36591">
                  <c:v>0.17</c:v>
                </c:pt>
                <c:pt idx="36592">
                  <c:v>0.17</c:v>
                </c:pt>
                <c:pt idx="36593">
                  <c:v>0.17</c:v>
                </c:pt>
                <c:pt idx="36594">
                  <c:v>0.17</c:v>
                </c:pt>
                <c:pt idx="36595">
                  <c:v>0.17</c:v>
                </c:pt>
                <c:pt idx="36596">
                  <c:v>0.17</c:v>
                </c:pt>
                <c:pt idx="36597">
                  <c:v>0.17</c:v>
                </c:pt>
                <c:pt idx="36598">
                  <c:v>0.17</c:v>
                </c:pt>
                <c:pt idx="36599">
                  <c:v>0.17</c:v>
                </c:pt>
                <c:pt idx="36600">
                  <c:v>0.17</c:v>
                </c:pt>
                <c:pt idx="36601">
                  <c:v>0.17</c:v>
                </c:pt>
                <c:pt idx="36602">
                  <c:v>0.17</c:v>
                </c:pt>
                <c:pt idx="36603">
                  <c:v>0.17</c:v>
                </c:pt>
                <c:pt idx="36604">
                  <c:v>0.17</c:v>
                </c:pt>
                <c:pt idx="36605">
                  <c:v>0.17</c:v>
                </c:pt>
                <c:pt idx="36606">
                  <c:v>0.17</c:v>
                </c:pt>
                <c:pt idx="36607">
                  <c:v>0.17</c:v>
                </c:pt>
                <c:pt idx="36608">
                  <c:v>0.17</c:v>
                </c:pt>
                <c:pt idx="36609">
                  <c:v>0.17</c:v>
                </c:pt>
                <c:pt idx="36610">
                  <c:v>0.17</c:v>
                </c:pt>
                <c:pt idx="36611">
                  <c:v>0.16900000000000001</c:v>
                </c:pt>
                <c:pt idx="36612">
                  <c:v>0.16900000000000001</c:v>
                </c:pt>
                <c:pt idx="36613">
                  <c:v>0.16900000000000001</c:v>
                </c:pt>
                <c:pt idx="36614">
                  <c:v>0.16900000000000001</c:v>
                </c:pt>
                <c:pt idx="36615">
                  <c:v>0.16900000000000001</c:v>
                </c:pt>
                <c:pt idx="36616">
                  <c:v>0.16900000000000001</c:v>
                </c:pt>
                <c:pt idx="36617">
                  <c:v>0.16900000000000001</c:v>
                </c:pt>
                <c:pt idx="36618">
                  <c:v>0.16900000000000001</c:v>
                </c:pt>
                <c:pt idx="36619">
                  <c:v>0.16900000000000001</c:v>
                </c:pt>
                <c:pt idx="36620">
                  <c:v>0.16900000000000001</c:v>
                </c:pt>
                <c:pt idx="36621">
                  <c:v>0.16900000000000001</c:v>
                </c:pt>
                <c:pt idx="36622">
                  <c:v>0.16900000000000001</c:v>
                </c:pt>
                <c:pt idx="36623">
                  <c:v>0.16900000000000001</c:v>
                </c:pt>
                <c:pt idx="36624">
                  <c:v>0.16900000000000001</c:v>
                </c:pt>
                <c:pt idx="36625">
                  <c:v>0.16900000000000001</c:v>
                </c:pt>
                <c:pt idx="36626">
                  <c:v>0.16900000000000001</c:v>
                </c:pt>
                <c:pt idx="36627">
                  <c:v>0.16900000000000001</c:v>
                </c:pt>
                <c:pt idx="36628">
                  <c:v>0.16900000000000001</c:v>
                </c:pt>
                <c:pt idx="36629">
                  <c:v>0.16900000000000001</c:v>
                </c:pt>
                <c:pt idx="36630">
                  <c:v>0.16900000000000001</c:v>
                </c:pt>
                <c:pt idx="36631">
                  <c:v>0.16800000000000001</c:v>
                </c:pt>
                <c:pt idx="36632">
                  <c:v>0.16800000000000001</c:v>
                </c:pt>
                <c:pt idx="36633">
                  <c:v>0.16800000000000001</c:v>
                </c:pt>
                <c:pt idx="36634">
                  <c:v>0.16800000000000001</c:v>
                </c:pt>
                <c:pt idx="36635">
                  <c:v>0.16800000000000001</c:v>
                </c:pt>
                <c:pt idx="36636">
                  <c:v>0.16800000000000001</c:v>
                </c:pt>
                <c:pt idx="36637">
                  <c:v>0.16800000000000001</c:v>
                </c:pt>
                <c:pt idx="36638">
                  <c:v>0.16800000000000001</c:v>
                </c:pt>
                <c:pt idx="36639">
                  <c:v>0.16800000000000001</c:v>
                </c:pt>
                <c:pt idx="36640">
                  <c:v>0.16800000000000001</c:v>
                </c:pt>
                <c:pt idx="36641">
                  <c:v>0.16800000000000001</c:v>
                </c:pt>
                <c:pt idx="36642">
                  <c:v>0.16800000000000001</c:v>
                </c:pt>
                <c:pt idx="36643">
                  <c:v>0.16800000000000001</c:v>
                </c:pt>
                <c:pt idx="36644">
                  <c:v>0.16800000000000001</c:v>
                </c:pt>
                <c:pt idx="36645">
                  <c:v>0.16800000000000001</c:v>
                </c:pt>
                <c:pt idx="36646">
                  <c:v>0.16800000000000001</c:v>
                </c:pt>
                <c:pt idx="36647">
                  <c:v>0.16800000000000001</c:v>
                </c:pt>
                <c:pt idx="36648">
                  <c:v>0.16800000000000001</c:v>
                </c:pt>
                <c:pt idx="36649">
                  <c:v>0.16800000000000001</c:v>
                </c:pt>
                <c:pt idx="36650">
                  <c:v>0.16800000000000001</c:v>
                </c:pt>
                <c:pt idx="36651">
                  <c:v>0.16700000000000001</c:v>
                </c:pt>
                <c:pt idx="36652">
                  <c:v>0.16700000000000001</c:v>
                </c:pt>
                <c:pt idx="36653">
                  <c:v>0.16700000000000001</c:v>
                </c:pt>
                <c:pt idx="36654">
                  <c:v>0.16700000000000001</c:v>
                </c:pt>
                <c:pt idx="36655">
                  <c:v>0.16700000000000001</c:v>
                </c:pt>
                <c:pt idx="36656">
                  <c:v>0.16700000000000001</c:v>
                </c:pt>
                <c:pt idx="36657">
                  <c:v>0.16700000000000001</c:v>
                </c:pt>
                <c:pt idx="36658">
                  <c:v>0.16700000000000001</c:v>
                </c:pt>
                <c:pt idx="36659">
                  <c:v>0.16700000000000001</c:v>
                </c:pt>
                <c:pt idx="36660">
                  <c:v>0.16700000000000001</c:v>
                </c:pt>
                <c:pt idx="36661">
                  <c:v>0.16700000000000001</c:v>
                </c:pt>
                <c:pt idx="36662">
                  <c:v>0.16700000000000001</c:v>
                </c:pt>
                <c:pt idx="36663">
                  <c:v>0.16700000000000001</c:v>
                </c:pt>
                <c:pt idx="36664">
                  <c:v>0.16700000000000001</c:v>
                </c:pt>
                <c:pt idx="36665">
                  <c:v>0.16700000000000001</c:v>
                </c:pt>
                <c:pt idx="36666">
                  <c:v>0.16700000000000001</c:v>
                </c:pt>
                <c:pt idx="36667">
                  <c:v>0.16700000000000001</c:v>
                </c:pt>
                <c:pt idx="36668">
                  <c:v>0.16700000000000001</c:v>
                </c:pt>
                <c:pt idx="36669">
                  <c:v>0.16700000000000001</c:v>
                </c:pt>
                <c:pt idx="36670">
                  <c:v>0.16700000000000001</c:v>
                </c:pt>
                <c:pt idx="36671">
                  <c:v>0.16600000000000001</c:v>
                </c:pt>
                <c:pt idx="36672">
                  <c:v>0.16600000000000001</c:v>
                </c:pt>
                <c:pt idx="36673">
                  <c:v>0.16600000000000001</c:v>
                </c:pt>
                <c:pt idx="36674">
                  <c:v>0.16600000000000001</c:v>
                </c:pt>
                <c:pt idx="36675">
                  <c:v>0.16600000000000001</c:v>
                </c:pt>
                <c:pt idx="36676">
                  <c:v>0.16600000000000001</c:v>
                </c:pt>
                <c:pt idx="36677">
                  <c:v>0.16600000000000001</c:v>
                </c:pt>
                <c:pt idx="36678">
                  <c:v>0.16600000000000001</c:v>
                </c:pt>
                <c:pt idx="36679">
                  <c:v>0.16600000000000001</c:v>
                </c:pt>
                <c:pt idx="36680">
                  <c:v>0.16600000000000001</c:v>
                </c:pt>
                <c:pt idx="36681">
                  <c:v>0.16600000000000001</c:v>
                </c:pt>
                <c:pt idx="36682">
                  <c:v>0.16600000000000001</c:v>
                </c:pt>
                <c:pt idx="36683">
                  <c:v>0.16600000000000001</c:v>
                </c:pt>
                <c:pt idx="36684">
                  <c:v>0.16600000000000001</c:v>
                </c:pt>
                <c:pt idx="36685">
                  <c:v>0.16600000000000001</c:v>
                </c:pt>
                <c:pt idx="36686">
                  <c:v>0.16600000000000001</c:v>
                </c:pt>
                <c:pt idx="36687">
                  <c:v>0.16600000000000001</c:v>
                </c:pt>
                <c:pt idx="36688">
                  <c:v>0.16600000000000001</c:v>
                </c:pt>
                <c:pt idx="36689">
                  <c:v>0.16600000000000001</c:v>
                </c:pt>
                <c:pt idx="36690">
                  <c:v>0.16600000000000001</c:v>
                </c:pt>
                <c:pt idx="36691">
                  <c:v>0.16500000000000001</c:v>
                </c:pt>
                <c:pt idx="36692">
                  <c:v>0.16500000000000001</c:v>
                </c:pt>
                <c:pt idx="36693">
                  <c:v>0.16500000000000001</c:v>
                </c:pt>
                <c:pt idx="36694">
                  <c:v>0.16500000000000001</c:v>
                </c:pt>
                <c:pt idx="36695">
                  <c:v>0.16500000000000001</c:v>
                </c:pt>
                <c:pt idx="36696">
                  <c:v>0.16500000000000001</c:v>
                </c:pt>
                <c:pt idx="36697">
                  <c:v>0.16500000000000001</c:v>
                </c:pt>
                <c:pt idx="36698">
                  <c:v>0.16500000000000001</c:v>
                </c:pt>
                <c:pt idx="36699">
                  <c:v>0.16500000000000001</c:v>
                </c:pt>
                <c:pt idx="36700">
                  <c:v>0.16500000000000001</c:v>
                </c:pt>
                <c:pt idx="36701">
                  <c:v>0.16500000000000001</c:v>
                </c:pt>
                <c:pt idx="36702">
                  <c:v>0.16500000000000001</c:v>
                </c:pt>
                <c:pt idx="36703">
                  <c:v>0.16500000000000001</c:v>
                </c:pt>
                <c:pt idx="36704">
                  <c:v>0.16500000000000001</c:v>
                </c:pt>
                <c:pt idx="36705">
                  <c:v>0.16500000000000001</c:v>
                </c:pt>
                <c:pt idx="36706">
                  <c:v>0.16500000000000001</c:v>
                </c:pt>
                <c:pt idx="36707">
                  <c:v>0.16500000000000001</c:v>
                </c:pt>
                <c:pt idx="36708">
                  <c:v>0.16500000000000001</c:v>
                </c:pt>
                <c:pt idx="36709">
                  <c:v>0.16500000000000001</c:v>
                </c:pt>
                <c:pt idx="36710">
                  <c:v>0.16500000000000001</c:v>
                </c:pt>
                <c:pt idx="36711">
                  <c:v>0.16400000000000001</c:v>
                </c:pt>
                <c:pt idx="36712">
                  <c:v>0.16400000000000001</c:v>
                </c:pt>
                <c:pt idx="36713">
                  <c:v>0.16400000000000001</c:v>
                </c:pt>
                <c:pt idx="36714">
                  <c:v>0.16400000000000001</c:v>
                </c:pt>
                <c:pt idx="36715">
                  <c:v>0.16400000000000001</c:v>
                </c:pt>
                <c:pt idx="36716">
                  <c:v>0.16400000000000001</c:v>
                </c:pt>
                <c:pt idx="36717">
                  <c:v>0.16400000000000001</c:v>
                </c:pt>
                <c:pt idx="36718">
                  <c:v>0.16400000000000001</c:v>
                </c:pt>
                <c:pt idx="36719">
                  <c:v>0.16400000000000001</c:v>
                </c:pt>
                <c:pt idx="36720">
                  <c:v>0.16400000000000001</c:v>
                </c:pt>
                <c:pt idx="36721">
                  <c:v>0.16400000000000001</c:v>
                </c:pt>
                <c:pt idx="36722">
                  <c:v>0.16400000000000001</c:v>
                </c:pt>
                <c:pt idx="36723">
                  <c:v>0.16400000000000001</c:v>
                </c:pt>
                <c:pt idx="36724">
                  <c:v>0.16400000000000001</c:v>
                </c:pt>
                <c:pt idx="36725">
                  <c:v>0.16400000000000001</c:v>
                </c:pt>
                <c:pt idx="36726">
                  <c:v>0.16400000000000001</c:v>
                </c:pt>
                <c:pt idx="36727">
                  <c:v>0.16400000000000001</c:v>
                </c:pt>
                <c:pt idx="36728">
                  <c:v>0.16400000000000001</c:v>
                </c:pt>
                <c:pt idx="36729">
                  <c:v>0.16400000000000001</c:v>
                </c:pt>
                <c:pt idx="36730">
                  <c:v>0.16400000000000001</c:v>
                </c:pt>
                <c:pt idx="36731">
                  <c:v>0.16300000000000001</c:v>
                </c:pt>
                <c:pt idx="36732">
                  <c:v>0.16300000000000001</c:v>
                </c:pt>
                <c:pt idx="36733">
                  <c:v>0.16300000000000001</c:v>
                </c:pt>
                <c:pt idx="36734">
                  <c:v>0.16300000000000001</c:v>
                </c:pt>
                <c:pt idx="36735">
                  <c:v>0.16300000000000001</c:v>
                </c:pt>
                <c:pt idx="36736">
                  <c:v>0.16300000000000001</c:v>
                </c:pt>
                <c:pt idx="36737">
                  <c:v>0.16300000000000001</c:v>
                </c:pt>
                <c:pt idx="36738">
                  <c:v>0.16300000000000001</c:v>
                </c:pt>
                <c:pt idx="36739">
                  <c:v>0.16300000000000001</c:v>
                </c:pt>
                <c:pt idx="36740">
                  <c:v>0.16300000000000001</c:v>
                </c:pt>
                <c:pt idx="36741">
                  <c:v>0.16300000000000001</c:v>
                </c:pt>
                <c:pt idx="36742">
                  <c:v>0.16300000000000001</c:v>
                </c:pt>
                <c:pt idx="36743">
                  <c:v>0.16300000000000001</c:v>
                </c:pt>
                <c:pt idx="36744">
                  <c:v>0.16300000000000001</c:v>
                </c:pt>
                <c:pt idx="36745">
                  <c:v>0.16300000000000001</c:v>
                </c:pt>
                <c:pt idx="36746">
                  <c:v>0.16300000000000001</c:v>
                </c:pt>
                <c:pt idx="36747">
                  <c:v>0.16300000000000001</c:v>
                </c:pt>
                <c:pt idx="36748">
                  <c:v>0.16300000000000001</c:v>
                </c:pt>
                <c:pt idx="36749">
                  <c:v>0.16300000000000001</c:v>
                </c:pt>
                <c:pt idx="36750">
                  <c:v>0.16300000000000001</c:v>
                </c:pt>
                <c:pt idx="36751">
                  <c:v>0.16200000000000001</c:v>
                </c:pt>
                <c:pt idx="36752">
                  <c:v>0.16200000000000001</c:v>
                </c:pt>
                <c:pt idx="36753">
                  <c:v>0.16200000000000001</c:v>
                </c:pt>
                <c:pt idx="36754">
                  <c:v>0.16200000000000001</c:v>
                </c:pt>
                <c:pt idx="36755">
                  <c:v>0.16200000000000001</c:v>
                </c:pt>
                <c:pt idx="36756">
                  <c:v>0.16200000000000001</c:v>
                </c:pt>
                <c:pt idx="36757">
                  <c:v>0.16200000000000001</c:v>
                </c:pt>
                <c:pt idx="36758">
                  <c:v>0.16200000000000001</c:v>
                </c:pt>
                <c:pt idx="36759">
                  <c:v>0.16200000000000001</c:v>
                </c:pt>
                <c:pt idx="36760">
                  <c:v>0.16200000000000001</c:v>
                </c:pt>
                <c:pt idx="36761">
                  <c:v>0.16200000000000001</c:v>
                </c:pt>
                <c:pt idx="36762">
                  <c:v>0.16200000000000001</c:v>
                </c:pt>
                <c:pt idx="36763">
                  <c:v>0.16200000000000001</c:v>
                </c:pt>
                <c:pt idx="36764">
                  <c:v>0.16200000000000001</c:v>
                </c:pt>
                <c:pt idx="36765">
                  <c:v>0.16200000000000001</c:v>
                </c:pt>
                <c:pt idx="36766">
                  <c:v>0.16200000000000001</c:v>
                </c:pt>
                <c:pt idx="36767">
                  <c:v>0.16200000000000001</c:v>
                </c:pt>
                <c:pt idx="36768">
                  <c:v>0.16200000000000001</c:v>
                </c:pt>
                <c:pt idx="36769">
                  <c:v>0.16200000000000001</c:v>
                </c:pt>
                <c:pt idx="36770">
                  <c:v>0.16200000000000001</c:v>
                </c:pt>
                <c:pt idx="36771">
                  <c:v>0.161</c:v>
                </c:pt>
                <c:pt idx="36772">
                  <c:v>0.161</c:v>
                </c:pt>
                <c:pt idx="36773">
                  <c:v>0.161</c:v>
                </c:pt>
                <c:pt idx="36774">
                  <c:v>0.161</c:v>
                </c:pt>
                <c:pt idx="36775">
                  <c:v>0.161</c:v>
                </c:pt>
                <c:pt idx="36776">
                  <c:v>0.161</c:v>
                </c:pt>
                <c:pt idx="36777">
                  <c:v>0.161</c:v>
                </c:pt>
                <c:pt idx="36778">
                  <c:v>0.161</c:v>
                </c:pt>
                <c:pt idx="36779">
                  <c:v>0.161</c:v>
                </c:pt>
                <c:pt idx="36780">
                  <c:v>0.161</c:v>
                </c:pt>
                <c:pt idx="36781">
                  <c:v>0.161</c:v>
                </c:pt>
                <c:pt idx="36782">
                  <c:v>0.161</c:v>
                </c:pt>
                <c:pt idx="36783">
                  <c:v>0.161</c:v>
                </c:pt>
                <c:pt idx="36784">
                  <c:v>0.161</c:v>
                </c:pt>
                <c:pt idx="36785">
                  <c:v>0.161</c:v>
                </c:pt>
                <c:pt idx="36786">
                  <c:v>0.161</c:v>
                </c:pt>
                <c:pt idx="36787">
                  <c:v>0.161</c:v>
                </c:pt>
                <c:pt idx="36788">
                  <c:v>0.161</c:v>
                </c:pt>
                <c:pt idx="36789">
                  <c:v>0.161</c:v>
                </c:pt>
                <c:pt idx="36790">
                  <c:v>0.161</c:v>
                </c:pt>
                <c:pt idx="36791">
                  <c:v>0.16</c:v>
                </c:pt>
                <c:pt idx="36792">
                  <c:v>0.16</c:v>
                </c:pt>
                <c:pt idx="36793">
                  <c:v>0.16</c:v>
                </c:pt>
                <c:pt idx="36794">
                  <c:v>0.16</c:v>
                </c:pt>
                <c:pt idx="36795">
                  <c:v>0.16</c:v>
                </c:pt>
                <c:pt idx="36796">
                  <c:v>0.16</c:v>
                </c:pt>
                <c:pt idx="36797">
                  <c:v>0.16</c:v>
                </c:pt>
                <c:pt idx="36798">
                  <c:v>0.16</c:v>
                </c:pt>
                <c:pt idx="36799">
                  <c:v>0.16</c:v>
                </c:pt>
                <c:pt idx="36800">
                  <c:v>0.16</c:v>
                </c:pt>
                <c:pt idx="36801">
                  <c:v>0.16</c:v>
                </c:pt>
                <c:pt idx="36802">
                  <c:v>0.16</c:v>
                </c:pt>
                <c:pt idx="36803">
                  <c:v>0.16</c:v>
                </c:pt>
                <c:pt idx="36804">
                  <c:v>0.16</c:v>
                </c:pt>
                <c:pt idx="36805">
                  <c:v>0.16</c:v>
                </c:pt>
                <c:pt idx="36806">
                  <c:v>0.16</c:v>
                </c:pt>
                <c:pt idx="36807">
                  <c:v>0.16</c:v>
                </c:pt>
                <c:pt idx="36808">
                  <c:v>0.16</c:v>
                </c:pt>
                <c:pt idx="36809">
                  <c:v>0.16</c:v>
                </c:pt>
                <c:pt idx="36810">
                  <c:v>0.16</c:v>
                </c:pt>
                <c:pt idx="36811">
                  <c:v>0.159</c:v>
                </c:pt>
                <c:pt idx="36812">
                  <c:v>0.159</c:v>
                </c:pt>
                <c:pt idx="36813">
                  <c:v>0.159</c:v>
                </c:pt>
                <c:pt idx="36814">
                  <c:v>0.159</c:v>
                </c:pt>
                <c:pt idx="36815">
                  <c:v>0.159</c:v>
                </c:pt>
                <c:pt idx="36816">
                  <c:v>0.159</c:v>
                </c:pt>
                <c:pt idx="36817">
                  <c:v>0.159</c:v>
                </c:pt>
                <c:pt idx="36818">
                  <c:v>0.159</c:v>
                </c:pt>
                <c:pt idx="36819">
                  <c:v>0.159</c:v>
                </c:pt>
                <c:pt idx="36820">
                  <c:v>0.159</c:v>
                </c:pt>
                <c:pt idx="36821">
                  <c:v>0.159</c:v>
                </c:pt>
                <c:pt idx="36822">
                  <c:v>0.159</c:v>
                </c:pt>
                <c:pt idx="36823">
                  <c:v>0.159</c:v>
                </c:pt>
                <c:pt idx="36824">
                  <c:v>0.159</c:v>
                </c:pt>
                <c:pt idx="36825">
                  <c:v>0.159</c:v>
                </c:pt>
                <c:pt idx="36826">
                  <c:v>0.159</c:v>
                </c:pt>
                <c:pt idx="36827">
                  <c:v>0.159</c:v>
                </c:pt>
                <c:pt idx="36828">
                  <c:v>0.159</c:v>
                </c:pt>
                <c:pt idx="36829">
                  <c:v>0.159</c:v>
                </c:pt>
                <c:pt idx="36830">
                  <c:v>0.159</c:v>
                </c:pt>
                <c:pt idx="36831">
                  <c:v>0.158</c:v>
                </c:pt>
                <c:pt idx="36832">
                  <c:v>0.158</c:v>
                </c:pt>
                <c:pt idx="36833">
                  <c:v>0.158</c:v>
                </c:pt>
                <c:pt idx="36834">
                  <c:v>0.158</c:v>
                </c:pt>
                <c:pt idx="36835">
                  <c:v>0.158</c:v>
                </c:pt>
                <c:pt idx="36836">
                  <c:v>0.158</c:v>
                </c:pt>
                <c:pt idx="36837">
                  <c:v>0.158</c:v>
                </c:pt>
                <c:pt idx="36838">
                  <c:v>0.158</c:v>
                </c:pt>
                <c:pt idx="36839">
                  <c:v>0.158</c:v>
                </c:pt>
                <c:pt idx="36840">
                  <c:v>0.158</c:v>
                </c:pt>
                <c:pt idx="36841">
                  <c:v>0.158</c:v>
                </c:pt>
                <c:pt idx="36842">
                  <c:v>0.158</c:v>
                </c:pt>
                <c:pt idx="36843">
                  <c:v>0.158</c:v>
                </c:pt>
                <c:pt idx="36844">
                  <c:v>0.158</c:v>
                </c:pt>
                <c:pt idx="36845">
                  <c:v>0.158</c:v>
                </c:pt>
                <c:pt idx="36846">
                  <c:v>0.158</c:v>
                </c:pt>
                <c:pt idx="36847">
                  <c:v>0.158</c:v>
                </c:pt>
                <c:pt idx="36848">
                  <c:v>0.158</c:v>
                </c:pt>
                <c:pt idx="36849">
                  <c:v>0.158</c:v>
                </c:pt>
                <c:pt idx="36850">
                  <c:v>0.158</c:v>
                </c:pt>
                <c:pt idx="36851">
                  <c:v>0.157</c:v>
                </c:pt>
                <c:pt idx="36852">
                  <c:v>0.157</c:v>
                </c:pt>
                <c:pt idx="36853">
                  <c:v>0.157</c:v>
                </c:pt>
                <c:pt idx="36854">
                  <c:v>0.157</c:v>
                </c:pt>
                <c:pt idx="36855">
                  <c:v>0.157</c:v>
                </c:pt>
                <c:pt idx="36856">
                  <c:v>0.157</c:v>
                </c:pt>
                <c:pt idx="36857">
                  <c:v>0.157</c:v>
                </c:pt>
                <c:pt idx="36858">
                  <c:v>0.157</c:v>
                </c:pt>
                <c:pt idx="36859">
                  <c:v>0.157</c:v>
                </c:pt>
                <c:pt idx="36860">
                  <c:v>0.157</c:v>
                </c:pt>
                <c:pt idx="36861">
                  <c:v>0.157</c:v>
                </c:pt>
                <c:pt idx="36862">
                  <c:v>0.157</c:v>
                </c:pt>
                <c:pt idx="36863">
                  <c:v>0.157</c:v>
                </c:pt>
                <c:pt idx="36864">
                  <c:v>0.157</c:v>
                </c:pt>
                <c:pt idx="36865">
                  <c:v>0.157</c:v>
                </c:pt>
                <c:pt idx="36866">
                  <c:v>0.157</c:v>
                </c:pt>
                <c:pt idx="36867">
                  <c:v>0.157</c:v>
                </c:pt>
                <c:pt idx="36868">
                  <c:v>0.157</c:v>
                </c:pt>
                <c:pt idx="36869">
                  <c:v>0.157</c:v>
                </c:pt>
                <c:pt idx="36870">
                  <c:v>0.157</c:v>
                </c:pt>
                <c:pt idx="36871">
                  <c:v>0.156</c:v>
                </c:pt>
                <c:pt idx="36872">
                  <c:v>0.156</c:v>
                </c:pt>
                <c:pt idx="36873">
                  <c:v>0.156</c:v>
                </c:pt>
                <c:pt idx="36874">
                  <c:v>0.156</c:v>
                </c:pt>
                <c:pt idx="36875">
                  <c:v>0.156</c:v>
                </c:pt>
                <c:pt idx="36876">
                  <c:v>0.156</c:v>
                </c:pt>
                <c:pt idx="36877">
                  <c:v>0.156</c:v>
                </c:pt>
                <c:pt idx="36878">
                  <c:v>0.156</c:v>
                </c:pt>
                <c:pt idx="36879">
                  <c:v>0.156</c:v>
                </c:pt>
                <c:pt idx="36880">
                  <c:v>0.156</c:v>
                </c:pt>
                <c:pt idx="36881">
                  <c:v>0.156</c:v>
                </c:pt>
                <c:pt idx="36882">
                  <c:v>0.156</c:v>
                </c:pt>
                <c:pt idx="36883">
                  <c:v>0.156</c:v>
                </c:pt>
                <c:pt idx="36884">
                  <c:v>0.156</c:v>
                </c:pt>
                <c:pt idx="36885">
                  <c:v>0.156</c:v>
                </c:pt>
                <c:pt idx="36886">
                  <c:v>0.156</c:v>
                </c:pt>
                <c:pt idx="36887">
                  <c:v>0.156</c:v>
                </c:pt>
                <c:pt idx="36888">
                  <c:v>0.156</c:v>
                </c:pt>
                <c:pt idx="36889">
                  <c:v>0.156</c:v>
                </c:pt>
                <c:pt idx="36890">
                  <c:v>0.156</c:v>
                </c:pt>
                <c:pt idx="36891">
                  <c:v>0.155</c:v>
                </c:pt>
                <c:pt idx="36892">
                  <c:v>0.155</c:v>
                </c:pt>
                <c:pt idx="36893">
                  <c:v>0.155</c:v>
                </c:pt>
                <c:pt idx="36894">
                  <c:v>0.155</c:v>
                </c:pt>
                <c:pt idx="36895">
                  <c:v>0.155</c:v>
                </c:pt>
                <c:pt idx="36896">
                  <c:v>0.155</c:v>
                </c:pt>
                <c:pt idx="36897">
                  <c:v>0.155</c:v>
                </c:pt>
                <c:pt idx="36898">
                  <c:v>0.155</c:v>
                </c:pt>
                <c:pt idx="36899">
                  <c:v>0.155</c:v>
                </c:pt>
                <c:pt idx="36900">
                  <c:v>0.155</c:v>
                </c:pt>
                <c:pt idx="36901">
                  <c:v>0.155</c:v>
                </c:pt>
                <c:pt idx="36902">
                  <c:v>0.155</c:v>
                </c:pt>
                <c:pt idx="36903">
                  <c:v>0.155</c:v>
                </c:pt>
                <c:pt idx="36904">
                  <c:v>0.155</c:v>
                </c:pt>
                <c:pt idx="36905">
                  <c:v>0.155</c:v>
                </c:pt>
                <c:pt idx="36906">
                  <c:v>0.155</c:v>
                </c:pt>
                <c:pt idx="36907">
                  <c:v>0.155</c:v>
                </c:pt>
                <c:pt idx="36908">
                  <c:v>0.155</c:v>
                </c:pt>
                <c:pt idx="36909">
                  <c:v>0.155</c:v>
                </c:pt>
                <c:pt idx="36910">
                  <c:v>0.155</c:v>
                </c:pt>
                <c:pt idx="36911">
                  <c:v>0.154</c:v>
                </c:pt>
                <c:pt idx="36912">
                  <c:v>0.154</c:v>
                </c:pt>
                <c:pt idx="36913">
                  <c:v>0.154</c:v>
                </c:pt>
                <c:pt idx="36914">
                  <c:v>0.154</c:v>
                </c:pt>
                <c:pt idx="36915">
                  <c:v>0.154</c:v>
                </c:pt>
                <c:pt idx="36916">
                  <c:v>0.154</c:v>
                </c:pt>
                <c:pt idx="36917">
                  <c:v>0.154</c:v>
                </c:pt>
                <c:pt idx="36918">
                  <c:v>0.154</c:v>
                </c:pt>
                <c:pt idx="36919">
                  <c:v>0.154</c:v>
                </c:pt>
                <c:pt idx="36920">
                  <c:v>0.154</c:v>
                </c:pt>
                <c:pt idx="36921">
                  <c:v>0.154</c:v>
                </c:pt>
                <c:pt idx="36922">
                  <c:v>0.154</c:v>
                </c:pt>
                <c:pt idx="36923">
                  <c:v>0.154</c:v>
                </c:pt>
                <c:pt idx="36924">
                  <c:v>0.154</c:v>
                </c:pt>
                <c:pt idx="36925">
                  <c:v>0.154</c:v>
                </c:pt>
                <c:pt idx="36926">
                  <c:v>0.154</c:v>
                </c:pt>
                <c:pt idx="36927">
                  <c:v>0.154</c:v>
                </c:pt>
                <c:pt idx="36928">
                  <c:v>0.154</c:v>
                </c:pt>
                <c:pt idx="36929">
                  <c:v>0.154</c:v>
                </c:pt>
                <c:pt idx="36930">
                  <c:v>0.154</c:v>
                </c:pt>
                <c:pt idx="36931">
                  <c:v>0.153</c:v>
                </c:pt>
                <c:pt idx="36932">
                  <c:v>0.153</c:v>
                </c:pt>
                <c:pt idx="36933">
                  <c:v>0.153</c:v>
                </c:pt>
                <c:pt idx="36934">
                  <c:v>0.153</c:v>
                </c:pt>
                <c:pt idx="36935">
                  <c:v>0.153</c:v>
                </c:pt>
                <c:pt idx="36936">
                  <c:v>0.153</c:v>
                </c:pt>
                <c:pt idx="36937">
                  <c:v>0.153</c:v>
                </c:pt>
                <c:pt idx="36938">
                  <c:v>0.153</c:v>
                </c:pt>
                <c:pt idx="36939">
                  <c:v>0.153</c:v>
                </c:pt>
                <c:pt idx="36940">
                  <c:v>0.153</c:v>
                </c:pt>
                <c:pt idx="36941">
                  <c:v>0.153</c:v>
                </c:pt>
                <c:pt idx="36942">
                  <c:v>0.153</c:v>
                </c:pt>
                <c:pt idx="36943">
                  <c:v>0.153</c:v>
                </c:pt>
                <c:pt idx="36944">
                  <c:v>0.153</c:v>
                </c:pt>
                <c:pt idx="36945">
                  <c:v>0.153</c:v>
                </c:pt>
                <c:pt idx="36946">
                  <c:v>0.153</c:v>
                </c:pt>
                <c:pt idx="36947">
                  <c:v>0.153</c:v>
                </c:pt>
                <c:pt idx="36948">
                  <c:v>0.153</c:v>
                </c:pt>
                <c:pt idx="36949">
                  <c:v>0.153</c:v>
                </c:pt>
                <c:pt idx="36950">
                  <c:v>0.153</c:v>
                </c:pt>
                <c:pt idx="36951">
                  <c:v>0.152</c:v>
                </c:pt>
                <c:pt idx="36952">
                  <c:v>0.152</c:v>
                </c:pt>
                <c:pt idx="36953">
                  <c:v>0.152</c:v>
                </c:pt>
                <c:pt idx="36954">
                  <c:v>0.152</c:v>
                </c:pt>
                <c:pt idx="36955">
                  <c:v>0.152</c:v>
                </c:pt>
                <c:pt idx="36956">
                  <c:v>0.152</c:v>
                </c:pt>
                <c:pt idx="36957">
                  <c:v>0.152</c:v>
                </c:pt>
                <c:pt idx="36958">
                  <c:v>0.152</c:v>
                </c:pt>
                <c:pt idx="36959">
                  <c:v>0.152</c:v>
                </c:pt>
                <c:pt idx="36960">
                  <c:v>0.152</c:v>
                </c:pt>
                <c:pt idx="36961">
                  <c:v>0.152</c:v>
                </c:pt>
                <c:pt idx="36962">
                  <c:v>0.152</c:v>
                </c:pt>
                <c:pt idx="36963">
                  <c:v>0.152</c:v>
                </c:pt>
                <c:pt idx="36964">
                  <c:v>0.152</c:v>
                </c:pt>
                <c:pt idx="36965">
                  <c:v>0.152</c:v>
                </c:pt>
                <c:pt idx="36966">
                  <c:v>0.152</c:v>
                </c:pt>
                <c:pt idx="36967">
                  <c:v>0.152</c:v>
                </c:pt>
                <c:pt idx="36968">
                  <c:v>0.152</c:v>
                </c:pt>
                <c:pt idx="36969">
                  <c:v>0.152</c:v>
                </c:pt>
                <c:pt idx="36970">
                  <c:v>0.152</c:v>
                </c:pt>
                <c:pt idx="36971">
                  <c:v>0.151</c:v>
                </c:pt>
                <c:pt idx="36972">
                  <c:v>0.151</c:v>
                </c:pt>
                <c:pt idx="36973">
                  <c:v>0.151</c:v>
                </c:pt>
                <c:pt idx="36974">
                  <c:v>0.151</c:v>
                </c:pt>
                <c:pt idx="36975">
                  <c:v>0.151</c:v>
                </c:pt>
                <c:pt idx="36976">
                  <c:v>0.151</c:v>
                </c:pt>
                <c:pt idx="36977">
                  <c:v>0.151</c:v>
                </c:pt>
                <c:pt idx="36978">
                  <c:v>0.151</c:v>
                </c:pt>
                <c:pt idx="36979">
                  <c:v>0.151</c:v>
                </c:pt>
                <c:pt idx="36980">
                  <c:v>0.151</c:v>
                </c:pt>
                <c:pt idx="36981">
                  <c:v>0.151</c:v>
                </c:pt>
                <c:pt idx="36982">
                  <c:v>0.151</c:v>
                </c:pt>
                <c:pt idx="36983">
                  <c:v>0.151</c:v>
                </c:pt>
                <c:pt idx="36984">
                  <c:v>0.151</c:v>
                </c:pt>
                <c:pt idx="36985">
                  <c:v>0.151</c:v>
                </c:pt>
                <c:pt idx="36986">
                  <c:v>0.151</c:v>
                </c:pt>
                <c:pt idx="36987">
                  <c:v>0.151</c:v>
                </c:pt>
                <c:pt idx="36988">
                  <c:v>0.151</c:v>
                </c:pt>
                <c:pt idx="36989">
                  <c:v>0.151</c:v>
                </c:pt>
                <c:pt idx="36990">
                  <c:v>0.151</c:v>
                </c:pt>
                <c:pt idx="36991">
                  <c:v>0.15</c:v>
                </c:pt>
                <c:pt idx="36992">
                  <c:v>0.15</c:v>
                </c:pt>
                <c:pt idx="36993">
                  <c:v>0.15</c:v>
                </c:pt>
                <c:pt idx="36994">
                  <c:v>0.15</c:v>
                </c:pt>
                <c:pt idx="36995">
                  <c:v>0.15</c:v>
                </c:pt>
                <c:pt idx="36996">
                  <c:v>0.15</c:v>
                </c:pt>
                <c:pt idx="36997">
                  <c:v>0.15</c:v>
                </c:pt>
                <c:pt idx="36998">
                  <c:v>0.15</c:v>
                </c:pt>
                <c:pt idx="36999">
                  <c:v>0.15</c:v>
                </c:pt>
                <c:pt idx="37000">
                  <c:v>0.15</c:v>
                </c:pt>
                <c:pt idx="37001">
                  <c:v>0.15</c:v>
                </c:pt>
                <c:pt idx="37002">
                  <c:v>0.15</c:v>
                </c:pt>
                <c:pt idx="37003">
                  <c:v>0.15</c:v>
                </c:pt>
                <c:pt idx="37004">
                  <c:v>0.15</c:v>
                </c:pt>
                <c:pt idx="37005">
                  <c:v>0.15</c:v>
                </c:pt>
                <c:pt idx="37006">
                  <c:v>0.15</c:v>
                </c:pt>
                <c:pt idx="37007">
                  <c:v>0.15</c:v>
                </c:pt>
                <c:pt idx="37008">
                  <c:v>0.15</c:v>
                </c:pt>
                <c:pt idx="37009">
                  <c:v>0.15</c:v>
                </c:pt>
                <c:pt idx="37010">
                  <c:v>0.15</c:v>
                </c:pt>
                <c:pt idx="37011">
                  <c:v>0.14899999999999999</c:v>
                </c:pt>
                <c:pt idx="37012">
                  <c:v>0.14899999999999999</c:v>
                </c:pt>
                <c:pt idx="37013">
                  <c:v>0.14899999999999999</c:v>
                </c:pt>
                <c:pt idx="37014">
                  <c:v>0.14899999999999999</c:v>
                </c:pt>
                <c:pt idx="37015">
                  <c:v>0.14899999999999999</c:v>
                </c:pt>
                <c:pt idx="37016">
                  <c:v>0.14899999999999999</c:v>
                </c:pt>
                <c:pt idx="37017">
                  <c:v>0.14899999999999999</c:v>
                </c:pt>
                <c:pt idx="37018">
                  <c:v>0.14899999999999999</c:v>
                </c:pt>
                <c:pt idx="37019">
                  <c:v>0.14899999999999999</c:v>
                </c:pt>
                <c:pt idx="37020">
                  <c:v>0.14899999999999999</c:v>
                </c:pt>
                <c:pt idx="37021">
                  <c:v>0.14899999999999999</c:v>
                </c:pt>
                <c:pt idx="37022">
                  <c:v>0.14899999999999999</c:v>
                </c:pt>
                <c:pt idx="37023">
                  <c:v>0.14899999999999999</c:v>
                </c:pt>
                <c:pt idx="37024">
                  <c:v>0.14899999999999999</c:v>
                </c:pt>
                <c:pt idx="37025">
                  <c:v>0.14899999999999999</c:v>
                </c:pt>
                <c:pt idx="37026">
                  <c:v>0.14899999999999999</c:v>
                </c:pt>
                <c:pt idx="37027">
                  <c:v>0.14899999999999999</c:v>
                </c:pt>
                <c:pt idx="37028">
                  <c:v>0.14899999999999999</c:v>
                </c:pt>
                <c:pt idx="37029">
                  <c:v>0.14899999999999999</c:v>
                </c:pt>
                <c:pt idx="37030">
                  <c:v>0.14899999999999999</c:v>
                </c:pt>
                <c:pt idx="37031">
                  <c:v>0.14799999999999999</c:v>
                </c:pt>
                <c:pt idx="37032">
                  <c:v>0.14799999999999999</c:v>
                </c:pt>
                <c:pt idx="37033">
                  <c:v>0.14799999999999999</c:v>
                </c:pt>
                <c:pt idx="37034">
                  <c:v>0.14799999999999999</c:v>
                </c:pt>
                <c:pt idx="37035">
                  <c:v>0.14799999999999999</c:v>
                </c:pt>
                <c:pt idx="37036">
                  <c:v>0.14799999999999999</c:v>
                </c:pt>
                <c:pt idx="37037">
                  <c:v>0.14799999999999999</c:v>
                </c:pt>
                <c:pt idx="37038">
                  <c:v>0.14799999999999999</c:v>
                </c:pt>
                <c:pt idx="37039">
                  <c:v>0.14799999999999999</c:v>
                </c:pt>
                <c:pt idx="37040">
                  <c:v>0.14799999999999999</c:v>
                </c:pt>
                <c:pt idx="37041">
                  <c:v>0.14799999999999999</c:v>
                </c:pt>
                <c:pt idx="37042">
                  <c:v>0.14799999999999999</c:v>
                </c:pt>
                <c:pt idx="37043">
                  <c:v>0.14799999999999999</c:v>
                </c:pt>
                <c:pt idx="37044">
                  <c:v>0.14799999999999999</c:v>
                </c:pt>
                <c:pt idx="37045">
                  <c:v>0.14799999999999999</c:v>
                </c:pt>
                <c:pt idx="37046">
                  <c:v>0.14799999999999999</c:v>
                </c:pt>
                <c:pt idx="37047">
                  <c:v>0.14799999999999999</c:v>
                </c:pt>
                <c:pt idx="37048">
                  <c:v>0.14799999999999999</c:v>
                </c:pt>
                <c:pt idx="37049">
                  <c:v>0.14799999999999999</c:v>
                </c:pt>
                <c:pt idx="37050">
                  <c:v>0.14799999999999999</c:v>
                </c:pt>
                <c:pt idx="37051">
                  <c:v>0.14699999999999999</c:v>
                </c:pt>
                <c:pt idx="37052">
                  <c:v>0.14699999999999999</c:v>
                </c:pt>
                <c:pt idx="37053">
                  <c:v>0.14699999999999999</c:v>
                </c:pt>
                <c:pt idx="37054">
                  <c:v>0.14699999999999999</c:v>
                </c:pt>
                <c:pt idx="37055">
                  <c:v>0.14699999999999999</c:v>
                </c:pt>
                <c:pt idx="37056">
                  <c:v>0.14699999999999999</c:v>
                </c:pt>
                <c:pt idx="37057">
                  <c:v>0.14699999999999999</c:v>
                </c:pt>
                <c:pt idx="37058">
                  <c:v>0.14699999999999999</c:v>
                </c:pt>
                <c:pt idx="37059">
                  <c:v>0.14699999999999999</c:v>
                </c:pt>
                <c:pt idx="37060">
                  <c:v>0.14699999999999999</c:v>
                </c:pt>
                <c:pt idx="37061">
                  <c:v>0.14699999999999999</c:v>
                </c:pt>
                <c:pt idx="37062">
                  <c:v>0.14699999999999999</c:v>
                </c:pt>
                <c:pt idx="37063">
                  <c:v>0.14699999999999999</c:v>
                </c:pt>
                <c:pt idx="37064">
                  <c:v>0.14699999999999999</c:v>
                </c:pt>
                <c:pt idx="37065">
                  <c:v>0.14699999999999999</c:v>
                </c:pt>
                <c:pt idx="37066">
                  <c:v>0.14699999999999999</c:v>
                </c:pt>
                <c:pt idx="37067">
                  <c:v>0.14699999999999999</c:v>
                </c:pt>
                <c:pt idx="37068">
                  <c:v>0.14699999999999999</c:v>
                </c:pt>
                <c:pt idx="37069">
                  <c:v>0.14699999999999999</c:v>
                </c:pt>
                <c:pt idx="37070">
                  <c:v>0.14699999999999999</c:v>
                </c:pt>
                <c:pt idx="37071">
                  <c:v>0.14599999999999999</c:v>
                </c:pt>
                <c:pt idx="37072">
                  <c:v>0.14599999999999999</c:v>
                </c:pt>
                <c:pt idx="37073">
                  <c:v>0.14599999999999999</c:v>
                </c:pt>
                <c:pt idx="37074">
                  <c:v>0.14599999999999999</c:v>
                </c:pt>
                <c:pt idx="37075">
                  <c:v>0.14599999999999999</c:v>
                </c:pt>
                <c:pt idx="37076">
                  <c:v>0.14599999999999999</c:v>
                </c:pt>
                <c:pt idx="37077">
                  <c:v>0.14599999999999999</c:v>
                </c:pt>
                <c:pt idx="37078">
                  <c:v>0.14599999999999999</c:v>
                </c:pt>
                <c:pt idx="37079">
                  <c:v>0.14599999999999999</c:v>
                </c:pt>
                <c:pt idx="37080">
                  <c:v>0.14599999999999999</c:v>
                </c:pt>
                <c:pt idx="37081">
                  <c:v>0.14599999999999999</c:v>
                </c:pt>
                <c:pt idx="37082">
                  <c:v>0.14599999999999999</c:v>
                </c:pt>
                <c:pt idx="37083">
                  <c:v>0.14599999999999999</c:v>
                </c:pt>
                <c:pt idx="37084">
                  <c:v>0.14599999999999999</c:v>
                </c:pt>
                <c:pt idx="37085">
                  <c:v>0.14599999999999999</c:v>
                </c:pt>
                <c:pt idx="37086">
                  <c:v>0.14599999999999999</c:v>
                </c:pt>
                <c:pt idx="37087">
                  <c:v>0.14599999999999999</c:v>
                </c:pt>
                <c:pt idx="37088">
                  <c:v>0.14599999999999999</c:v>
                </c:pt>
                <c:pt idx="37089">
                  <c:v>0.14599999999999999</c:v>
                </c:pt>
                <c:pt idx="37090">
                  <c:v>0.14599999999999999</c:v>
                </c:pt>
                <c:pt idx="37091">
                  <c:v>0.14499999999999999</c:v>
                </c:pt>
                <c:pt idx="37092">
                  <c:v>0.14499999999999999</c:v>
                </c:pt>
                <c:pt idx="37093">
                  <c:v>0.14499999999999999</c:v>
                </c:pt>
                <c:pt idx="37094">
                  <c:v>0.14499999999999999</c:v>
                </c:pt>
                <c:pt idx="37095">
                  <c:v>0.14499999999999999</c:v>
                </c:pt>
                <c:pt idx="37096">
                  <c:v>0.14499999999999999</c:v>
                </c:pt>
                <c:pt idx="37097">
                  <c:v>0.14499999999999999</c:v>
                </c:pt>
                <c:pt idx="37098">
                  <c:v>0.14499999999999999</c:v>
                </c:pt>
                <c:pt idx="37099">
                  <c:v>0.14499999999999999</c:v>
                </c:pt>
                <c:pt idx="37100">
                  <c:v>0.14499999999999999</c:v>
                </c:pt>
                <c:pt idx="37101">
                  <c:v>0.14499999999999999</c:v>
                </c:pt>
                <c:pt idx="37102">
                  <c:v>0.14499999999999999</c:v>
                </c:pt>
                <c:pt idx="37103">
                  <c:v>0.14499999999999999</c:v>
                </c:pt>
                <c:pt idx="37104">
                  <c:v>0.14499999999999999</c:v>
                </c:pt>
                <c:pt idx="37105">
                  <c:v>0.14499999999999999</c:v>
                </c:pt>
                <c:pt idx="37106">
                  <c:v>0.14499999999999999</c:v>
                </c:pt>
                <c:pt idx="37107">
                  <c:v>0.14499999999999999</c:v>
                </c:pt>
                <c:pt idx="37108">
                  <c:v>0.14499999999999999</c:v>
                </c:pt>
                <c:pt idx="37109">
                  <c:v>0.14499999999999999</c:v>
                </c:pt>
                <c:pt idx="37110">
                  <c:v>0.14499999999999999</c:v>
                </c:pt>
                <c:pt idx="37111">
                  <c:v>0.14399999999999999</c:v>
                </c:pt>
                <c:pt idx="37112">
                  <c:v>0.14399999999999999</c:v>
                </c:pt>
                <c:pt idx="37113">
                  <c:v>0.14399999999999999</c:v>
                </c:pt>
                <c:pt idx="37114">
                  <c:v>0.14399999999999999</c:v>
                </c:pt>
                <c:pt idx="37115">
                  <c:v>0.14399999999999999</c:v>
                </c:pt>
                <c:pt idx="37116">
                  <c:v>0.14399999999999999</c:v>
                </c:pt>
                <c:pt idx="37117">
                  <c:v>0.14399999999999999</c:v>
                </c:pt>
                <c:pt idx="37118">
                  <c:v>0.14399999999999999</c:v>
                </c:pt>
                <c:pt idx="37119">
                  <c:v>0.14399999999999999</c:v>
                </c:pt>
                <c:pt idx="37120">
                  <c:v>0.14399999999999999</c:v>
                </c:pt>
                <c:pt idx="37121">
                  <c:v>0.14399999999999999</c:v>
                </c:pt>
                <c:pt idx="37122">
                  <c:v>0.14399999999999999</c:v>
                </c:pt>
                <c:pt idx="37123">
                  <c:v>0.14399999999999999</c:v>
                </c:pt>
                <c:pt idx="37124">
                  <c:v>0.14399999999999999</c:v>
                </c:pt>
                <c:pt idx="37125">
                  <c:v>0.14399999999999999</c:v>
                </c:pt>
                <c:pt idx="37126">
                  <c:v>0.14399999999999999</c:v>
                </c:pt>
                <c:pt idx="37127">
                  <c:v>0.14399999999999999</c:v>
                </c:pt>
                <c:pt idx="37128">
                  <c:v>0.14399999999999999</c:v>
                </c:pt>
                <c:pt idx="37129">
                  <c:v>0.14399999999999999</c:v>
                </c:pt>
                <c:pt idx="37130">
                  <c:v>0.14399999999999999</c:v>
                </c:pt>
                <c:pt idx="37131">
                  <c:v>0.14299999999999999</c:v>
                </c:pt>
                <c:pt idx="37132">
                  <c:v>0.14299999999999999</c:v>
                </c:pt>
                <c:pt idx="37133">
                  <c:v>0.14299999999999999</c:v>
                </c:pt>
                <c:pt idx="37134">
                  <c:v>0.14299999999999999</c:v>
                </c:pt>
                <c:pt idx="37135">
                  <c:v>0.14299999999999999</c:v>
                </c:pt>
                <c:pt idx="37136">
                  <c:v>0.14299999999999999</c:v>
                </c:pt>
                <c:pt idx="37137">
                  <c:v>0.14299999999999999</c:v>
                </c:pt>
                <c:pt idx="37138">
                  <c:v>0.14299999999999999</c:v>
                </c:pt>
                <c:pt idx="37139">
                  <c:v>0.14299999999999999</c:v>
                </c:pt>
                <c:pt idx="37140">
                  <c:v>0.14299999999999999</c:v>
                </c:pt>
                <c:pt idx="37141">
                  <c:v>0.14299999999999999</c:v>
                </c:pt>
                <c:pt idx="37142">
                  <c:v>0.14299999999999999</c:v>
                </c:pt>
                <c:pt idx="37143">
                  <c:v>0.14299999999999999</c:v>
                </c:pt>
                <c:pt idx="37144">
                  <c:v>0.14299999999999999</c:v>
                </c:pt>
                <c:pt idx="37145">
                  <c:v>0.14299999999999999</c:v>
                </c:pt>
                <c:pt idx="37146">
                  <c:v>0.14299999999999999</c:v>
                </c:pt>
                <c:pt idx="37147">
                  <c:v>0.14299999999999999</c:v>
                </c:pt>
                <c:pt idx="37148">
                  <c:v>0.14299999999999999</c:v>
                </c:pt>
                <c:pt idx="37149">
                  <c:v>0.14299999999999999</c:v>
                </c:pt>
                <c:pt idx="37150">
                  <c:v>0.14299999999999999</c:v>
                </c:pt>
                <c:pt idx="37151">
                  <c:v>0.14199999999999999</c:v>
                </c:pt>
                <c:pt idx="37152">
                  <c:v>0.14199999999999999</c:v>
                </c:pt>
                <c:pt idx="37153">
                  <c:v>0.14199999999999999</c:v>
                </c:pt>
                <c:pt idx="37154">
                  <c:v>0.14199999999999999</c:v>
                </c:pt>
                <c:pt idx="37155">
                  <c:v>0.14199999999999999</c:v>
                </c:pt>
                <c:pt idx="37156">
                  <c:v>0.14199999999999999</c:v>
                </c:pt>
                <c:pt idx="37157">
                  <c:v>0.14199999999999999</c:v>
                </c:pt>
                <c:pt idx="37158">
                  <c:v>0.14199999999999999</c:v>
                </c:pt>
                <c:pt idx="37159">
                  <c:v>0.14199999999999999</c:v>
                </c:pt>
                <c:pt idx="37160">
                  <c:v>0.14199999999999999</c:v>
                </c:pt>
                <c:pt idx="37161">
                  <c:v>0.14199999999999999</c:v>
                </c:pt>
                <c:pt idx="37162">
                  <c:v>0.14199999999999999</c:v>
                </c:pt>
                <c:pt idx="37163">
                  <c:v>0.14199999999999999</c:v>
                </c:pt>
                <c:pt idx="37164">
                  <c:v>0.14199999999999999</c:v>
                </c:pt>
                <c:pt idx="37165">
                  <c:v>0.14199999999999999</c:v>
                </c:pt>
                <c:pt idx="37166">
                  <c:v>0.14199999999999999</c:v>
                </c:pt>
                <c:pt idx="37167">
                  <c:v>0.14199999999999999</c:v>
                </c:pt>
                <c:pt idx="37168">
                  <c:v>0.14199999999999999</c:v>
                </c:pt>
                <c:pt idx="37169">
                  <c:v>0.14199999999999999</c:v>
                </c:pt>
                <c:pt idx="37170">
                  <c:v>0.14199999999999999</c:v>
                </c:pt>
                <c:pt idx="37171">
                  <c:v>0.14099999999999999</c:v>
                </c:pt>
                <c:pt idx="37172">
                  <c:v>0.14099999999999999</c:v>
                </c:pt>
                <c:pt idx="37173">
                  <c:v>0.14099999999999999</c:v>
                </c:pt>
                <c:pt idx="37174">
                  <c:v>0.14099999999999999</c:v>
                </c:pt>
                <c:pt idx="37175">
                  <c:v>0.14099999999999999</c:v>
                </c:pt>
                <c:pt idx="37176">
                  <c:v>0.14099999999999999</c:v>
                </c:pt>
                <c:pt idx="37177">
                  <c:v>0.14099999999999999</c:v>
                </c:pt>
                <c:pt idx="37178">
                  <c:v>0.14099999999999999</c:v>
                </c:pt>
                <c:pt idx="37179">
                  <c:v>0.14099999999999999</c:v>
                </c:pt>
                <c:pt idx="37180">
                  <c:v>0.14099999999999999</c:v>
                </c:pt>
                <c:pt idx="37181">
                  <c:v>0.14099999999999999</c:v>
                </c:pt>
                <c:pt idx="37182">
                  <c:v>0.14099999999999999</c:v>
                </c:pt>
                <c:pt idx="37183">
                  <c:v>0.14099999999999999</c:v>
                </c:pt>
                <c:pt idx="37184">
                  <c:v>0.14099999999999999</c:v>
                </c:pt>
                <c:pt idx="37185">
                  <c:v>0.14099999999999999</c:v>
                </c:pt>
                <c:pt idx="37186">
                  <c:v>0.14099999999999999</c:v>
                </c:pt>
                <c:pt idx="37187">
                  <c:v>0.14099999999999999</c:v>
                </c:pt>
                <c:pt idx="37188">
                  <c:v>0.14099999999999999</c:v>
                </c:pt>
                <c:pt idx="37189">
                  <c:v>0.14099999999999999</c:v>
                </c:pt>
                <c:pt idx="37190">
                  <c:v>0.14099999999999999</c:v>
                </c:pt>
                <c:pt idx="37191">
                  <c:v>0.14000000000000001</c:v>
                </c:pt>
                <c:pt idx="37192">
                  <c:v>0.14000000000000001</c:v>
                </c:pt>
                <c:pt idx="37193">
                  <c:v>0.14000000000000001</c:v>
                </c:pt>
                <c:pt idx="37194">
                  <c:v>0.14000000000000001</c:v>
                </c:pt>
                <c:pt idx="37195">
                  <c:v>0.14000000000000001</c:v>
                </c:pt>
                <c:pt idx="37196">
                  <c:v>0.14000000000000001</c:v>
                </c:pt>
                <c:pt idx="37197">
                  <c:v>0.14000000000000001</c:v>
                </c:pt>
                <c:pt idx="37198">
                  <c:v>0.14000000000000001</c:v>
                </c:pt>
                <c:pt idx="37199">
                  <c:v>0.14000000000000001</c:v>
                </c:pt>
                <c:pt idx="37200">
                  <c:v>0.14000000000000001</c:v>
                </c:pt>
                <c:pt idx="37201">
                  <c:v>0.14000000000000001</c:v>
                </c:pt>
                <c:pt idx="37202">
                  <c:v>0.14000000000000001</c:v>
                </c:pt>
                <c:pt idx="37203">
                  <c:v>0.14000000000000001</c:v>
                </c:pt>
                <c:pt idx="37204">
                  <c:v>0.14000000000000001</c:v>
                </c:pt>
                <c:pt idx="37205">
                  <c:v>0.14000000000000001</c:v>
                </c:pt>
                <c:pt idx="37206">
                  <c:v>0.14000000000000001</c:v>
                </c:pt>
                <c:pt idx="37207">
                  <c:v>0.14000000000000001</c:v>
                </c:pt>
                <c:pt idx="37208">
                  <c:v>0.14000000000000001</c:v>
                </c:pt>
                <c:pt idx="37209">
                  <c:v>0.14000000000000001</c:v>
                </c:pt>
                <c:pt idx="37210">
                  <c:v>0.14000000000000001</c:v>
                </c:pt>
                <c:pt idx="37211">
                  <c:v>0.13900000000000001</c:v>
                </c:pt>
                <c:pt idx="37212">
                  <c:v>0.13900000000000001</c:v>
                </c:pt>
                <c:pt idx="37213">
                  <c:v>0.13900000000000001</c:v>
                </c:pt>
                <c:pt idx="37214">
                  <c:v>0.13900000000000001</c:v>
                </c:pt>
                <c:pt idx="37215">
                  <c:v>0.13900000000000001</c:v>
                </c:pt>
                <c:pt idx="37216">
                  <c:v>0.13900000000000001</c:v>
                </c:pt>
                <c:pt idx="37217">
                  <c:v>0.13900000000000001</c:v>
                </c:pt>
                <c:pt idx="37218">
                  <c:v>0.13900000000000001</c:v>
                </c:pt>
                <c:pt idx="37219">
                  <c:v>0.13900000000000001</c:v>
                </c:pt>
                <c:pt idx="37220">
                  <c:v>0.13900000000000001</c:v>
                </c:pt>
                <c:pt idx="37221">
                  <c:v>0.13900000000000001</c:v>
                </c:pt>
                <c:pt idx="37222">
                  <c:v>0.13900000000000001</c:v>
                </c:pt>
                <c:pt idx="37223">
                  <c:v>0.13900000000000001</c:v>
                </c:pt>
                <c:pt idx="37224">
                  <c:v>0.13900000000000001</c:v>
                </c:pt>
                <c:pt idx="37225">
                  <c:v>0.13900000000000001</c:v>
                </c:pt>
                <c:pt idx="37226">
                  <c:v>0.13900000000000001</c:v>
                </c:pt>
                <c:pt idx="37227">
                  <c:v>0.13900000000000001</c:v>
                </c:pt>
                <c:pt idx="37228">
                  <c:v>0.13900000000000001</c:v>
                </c:pt>
                <c:pt idx="37229">
                  <c:v>0.13900000000000001</c:v>
                </c:pt>
                <c:pt idx="37230">
                  <c:v>0.13900000000000001</c:v>
                </c:pt>
                <c:pt idx="37231">
                  <c:v>0.13800000000000001</c:v>
                </c:pt>
                <c:pt idx="37232">
                  <c:v>0.13800000000000001</c:v>
                </c:pt>
                <c:pt idx="37233">
                  <c:v>0.13800000000000001</c:v>
                </c:pt>
                <c:pt idx="37234">
                  <c:v>0.13800000000000001</c:v>
                </c:pt>
                <c:pt idx="37235">
                  <c:v>0.13800000000000001</c:v>
                </c:pt>
                <c:pt idx="37236">
                  <c:v>0.13800000000000001</c:v>
                </c:pt>
                <c:pt idx="37237">
                  <c:v>0.13800000000000001</c:v>
                </c:pt>
                <c:pt idx="37238">
                  <c:v>0.13800000000000001</c:v>
                </c:pt>
                <c:pt idx="37239">
                  <c:v>0.13800000000000001</c:v>
                </c:pt>
                <c:pt idx="37240">
                  <c:v>0.13800000000000001</c:v>
                </c:pt>
                <c:pt idx="37241">
                  <c:v>0.13800000000000001</c:v>
                </c:pt>
                <c:pt idx="37242">
                  <c:v>0.13800000000000001</c:v>
                </c:pt>
                <c:pt idx="37243">
                  <c:v>0.13800000000000001</c:v>
                </c:pt>
                <c:pt idx="37244">
                  <c:v>0.13800000000000001</c:v>
                </c:pt>
                <c:pt idx="37245">
                  <c:v>0.13800000000000001</c:v>
                </c:pt>
                <c:pt idx="37246">
                  <c:v>0.13800000000000001</c:v>
                </c:pt>
                <c:pt idx="37247">
                  <c:v>0.13800000000000001</c:v>
                </c:pt>
                <c:pt idx="37248">
                  <c:v>0.13800000000000001</c:v>
                </c:pt>
                <c:pt idx="37249">
                  <c:v>0.13800000000000001</c:v>
                </c:pt>
                <c:pt idx="37250">
                  <c:v>0.13800000000000001</c:v>
                </c:pt>
                <c:pt idx="37251">
                  <c:v>0.13700000000000001</c:v>
                </c:pt>
                <c:pt idx="37252">
                  <c:v>0.13700000000000001</c:v>
                </c:pt>
                <c:pt idx="37253">
                  <c:v>0.13700000000000001</c:v>
                </c:pt>
                <c:pt idx="37254">
                  <c:v>0.13700000000000001</c:v>
                </c:pt>
                <c:pt idx="37255">
                  <c:v>0.13700000000000001</c:v>
                </c:pt>
                <c:pt idx="37256">
                  <c:v>0.13700000000000001</c:v>
                </c:pt>
                <c:pt idx="37257">
                  <c:v>0.13700000000000001</c:v>
                </c:pt>
                <c:pt idx="37258">
                  <c:v>0.13700000000000001</c:v>
                </c:pt>
                <c:pt idx="37259">
                  <c:v>0.13700000000000001</c:v>
                </c:pt>
                <c:pt idx="37260">
                  <c:v>0.13700000000000001</c:v>
                </c:pt>
                <c:pt idx="37261">
                  <c:v>0.13700000000000001</c:v>
                </c:pt>
                <c:pt idx="37262">
                  <c:v>0.13700000000000001</c:v>
                </c:pt>
                <c:pt idx="37263">
                  <c:v>0.13700000000000001</c:v>
                </c:pt>
                <c:pt idx="37264">
                  <c:v>0.13700000000000001</c:v>
                </c:pt>
                <c:pt idx="37265">
                  <c:v>0.13700000000000001</c:v>
                </c:pt>
                <c:pt idx="37266">
                  <c:v>0.13700000000000001</c:v>
                </c:pt>
                <c:pt idx="37267">
                  <c:v>0.13700000000000001</c:v>
                </c:pt>
                <c:pt idx="37268">
                  <c:v>0.13700000000000001</c:v>
                </c:pt>
                <c:pt idx="37269">
                  <c:v>0.13700000000000001</c:v>
                </c:pt>
                <c:pt idx="37270">
                  <c:v>0.13700000000000001</c:v>
                </c:pt>
                <c:pt idx="37271">
                  <c:v>0.13600000000000001</c:v>
                </c:pt>
                <c:pt idx="37272">
                  <c:v>0.13600000000000001</c:v>
                </c:pt>
                <c:pt idx="37273">
                  <c:v>0.13600000000000001</c:v>
                </c:pt>
                <c:pt idx="37274">
                  <c:v>0.13600000000000001</c:v>
                </c:pt>
                <c:pt idx="37275">
                  <c:v>0.13600000000000001</c:v>
                </c:pt>
                <c:pt idx="37276">
                  <c:v>0.13600000000000001</c:v>
                </c:pt>
                <c:pt idx="37277">
                  <c:v>0.13600000000000001</c:v>
                </c:pt>
                <c:pt idx="37278">
                  <c:v>0.13600000000000001</c:v>
                </c:pt>
                <c:pt idx="37279">
                  <c:v>0.13600000000000001</c:v>
                </c:pt>
                <c:pt idx="37280">
                  <c:v>0.13600000000000001</c:v>
                </c:pt>
                <c:pt idx="37281">
                  <c:v>0.13600000000000001</c:v>
                </c:pt>
                <c:pt idx="37282">
                  <c:v>0.13600000000000001</c:v>
                </c:pt>
                <c:pt idx="37283">
                  <c:v>0.13600000000000001</c:v>
                </c:pt>
                <c:pt idx="37284">
                  <c:v>0.13600000000000001</c:v>
                </c:pt>
                <c:pt idx="37285">
                  <c:v>0.13600000000000001</c:v>
                </c:pt>
                <c:pt idx="37286">
                  <c:v>0.13600000000000001</c:v>
                </c:pt>
                <c:pt idx="37287">
                  <c:v>0.13600000000000001</c:v>
                </c:pt>
                <c:pt idx="37288">
                  <c:v>0.13600000000000001</c:v>
                </c:pt>
                <c:pt idx="37289">
                  <c:v>0.13600000000000001</c:v>
                </c:pt>
                <c:pt idx="37290">
                  <c:v>0.13600000000000001</c:v>
                </c:pt>
                <c:pt idx="37291">
                  <c:v>0.13500000000000001</c:v>
                </c:pt>
                <c:pt idx="37292">
                  <c:v>0.13500000000000001</c:v>
                </c:pt>
                <c:pt idx="37293">
                  <c:v>0.13500000000000001</c:v>
                </c:pt>
                <c:pt idx="37294">
                  <c:v>0.13500000000000001</c:v>
                </c:pt>
                <c:pt idx="37295">
                  <c:v>0.13500000000000001</c:v>
                </c:pt>
                <c:pt idx="37296">
                  <c:v>0.13500000000000001</c:v>
                </c:pt>
                <c:pt idx="37297">
                  <c:v>0.13500000000000001</c:v>
                </c:pt>
                <c:pt idx="37298">
                  <c:v>0.13500000000000001</c:v>
                </c:pt>
                <c:pt idx="37299">
                  <c:v>0.13500000000000001</c:v>
                </c:pt>
                <c:pt idx="37300">
                  <c:v>0.13500000000000001</c:v>
                </c:pt>
                <c:pt idx="37301">
                  <c:v>0.13500000000000001</c:v>
                </c:pt>
                <c:pt idx="37302">
                  <c:v>0.13500000000000001</c:v>
                </c:pt>
                <c:pt idx="37303">
                  <c:v>0.13500000000000001</c:v>
                </c:pt>
                <c:pt idx="37304">
                  <c:v>0.13500000000000001</c:v>
                </c:pt>
                <c:pt idx="37305">
                  <c:v>0.13500000000000001</c:v>
                </c:pt>
                <c:pt idx="37306">
                  <c:v>0.13500000000000001</c:v>
                </c:pt>
                <c:pt idx="37307">
                  <c:v>0.13500000000000001</c:v>
                </c:pt>
                <c:pt idx="37308">
                  <c:v>0.13500000000000001</c:v>
                </c:pt>
                <c:pt idx="37309">
                  <c:v>0.13500000000000001</c:v>
                </c:pt>
                <c:pt idx="37310">
                  <c:v>0.13500000000000001</c:v>
                </c:pt>
                <c:pt idx="37311">
                  <c:v>0.13400000000000001</c:v>
                </c:pt>
                <c:pt idx="37312">
                  <c:v>0.13400000000000001</c:v>
                </c:pt>
                <c:pt idx="37313">
                  <c:v>0.13400000000000001</c:v>
                </c:pt>
                <c:pt idx="37314">
                  <c:v>0.13400000000000001</c:v>
                </c:pt>
                <c:pt idx="37315">
                  <c:v>0.13400000000000001</c:v>
                </c:pt>
                <c:pt idx="37316">
                  <c:v>0.13400000000000001</c:v>
                </c:pt>
                <c:pt idx="37317">
                  <c:v>0.13400000000000001</c:v>
                </c:pt>
                <c:pt idx="37318">
                  <c:v>0.13400000000000001</c:v>
                </c:pt>
                <c:pt idx="37319">
                  <c:v>0.13400000000000001</c:v>
                </c:pt>
                <c:pt idx="37320">
                  <c:v>0.13400000000000001</c:v>
                </c:pt>
                <c:pt idx="37321">
                  <c:v>0.13400000000000001</c:v>
                </c:pt>
                <c:pt idx="37322">
                  <c:v>0.13400000000000001</c:v>
                </c:pt>
                <c:pt idx="37323">
                  <c:v>0.13400000000000001</c:v>
                </c:pt>
                <c:pt idx="37324">
                  <c:v>0.13400000000000001</c:v>
                </c:pt>
                <c:pt idx="37325">
                  <c:v>0.13400000000000001</c:v>
                </c:pt>
                <c:pt idx="37326">
                  <c:v>0.13400000000000001</c:v>
                </c:pt>
                <c:pt idx="37327">
                  <c:v>0.13400000000000001</c:v>
                </c:pt>
                <c:pt idx="37328">
                  <c:v>0.13400000000000001</c:v>
                </c:pt>
                <c:pt idx="37329">
                  <c:v>0.13400000000000001</c:v>
                </c:pt>
                <c:pt idx="37330">
                  <c:v>0.13400000000000001</c:v>
                </c:pt>
                <c:pt idx="37331">
                  <c:v>0.13300000000000001</c:v>
                </c:pt>
                <c:pt idx="37332">
                  <c:v>0.13300000000000001</c:v>
                </c:pt>
                <c:pt idx="37333">
                  <c:v>0.13300000000000001</c:v>
                </c:pt>
                <c:pt idx="37334">
                  <c:v>0.13300000000000001</c:v>
                </c:pt>
                <c:pt idx="37335">
                  <c:v>0.13300000000000001</c:v>
                </c:pt>
                <c:pt idx="37336">
                  <c:v>0.13300000000000001</c:v>
                </c:pt>
                <c:pt idx="37337">
                  <c:v>0.13300000000000001</c:v>
                </c:pt>
                <c:pt idx="37338">
                  <c:v>0.13300000000000001</c:v>
                </c:pt>
                <c:pt idx="37339">
                  <c:v>0.13300000000000001</c:v>
                </c:pt>
                <c:pt idx="37340">
                  <c:v>0.13300000000000001</c:v>
                </c:pt>
                <c:pt idx="37341">
                  <c:v>0.13300000000000001</c:v>
                </c:pt>
                <c:pt idx="37342">
                  <c:v>0.13300000000000001</c:v>
                </c:pt>
                <c:pt idx="37343">
                  <c:v>0.13300000000000001</c:v>
                </c:pt>
                <c:pt idx="37344">
                  <c:v>0.13300000000000001</c:v>
                </c:pt>
                <c:pt idx="37345">
                  <c:v>0.13300000000000001</c:v>
                </c:pt>
                <c:pt idx="37346">
                  <c:v>0.13300000000000001</c:v>
                </c:pt>
                <c:pt idx="37347">
                  <c:v>0.13300000000000001</c:v>
                </c:pt>
                <c:pt idx="37348">
                  <c:v>0.13300000000000001</c:v>
                </c:pt>
                <c:pt idx="37349">
                  <c:v>0.13300000000000001</c:v>
                </c:pt>
                <c:pt idx="37350">
                  <c:v>0.13300000000000001</c:v>
                </c:pt>
                <c:pt idx="37351">
                  <c:v>0.13200000000000001</c:v>
                </c:pt>
                <c:pt idx="37352">
                  <c:v>0.13200000000000001</c:v>
                </c:pt>
                <c:pt idx="37353">
                  <c:v>0.13200000000000001</c:v>
                </c:pt>
                <c:pt idx="37354">
                  <c:v>0.13200000000000001</c:v>
                </c:pt>
                <c:pt idx="37355">
                  <c:v>0.13200000000000001</c:v>
                </c:pt>
                <c:pt idx="37356">
                  <c:v>0.13200000000000001</c:v>
                </c:pt>
                <c:pt idx="37357">
                  <c:v>0.13200000000000001</c:v>
                </c:pt>
                <c:pt idx="37358">
                  <c:v>0.13200000000000001</c:v>
                </c:pt>
                <c:pt idx="37359">
                  <c:v>0.13200000000000001</c:v>
                </c:pt>
                <c:pt idx="37360">
                  <c:v>0.13200000000000001</c:v>
                </c:pt>
                <c:pt idx="37361">
                  <c:v>0.13200000000000001</c:v>
                </c:pt>
                <c:pt idx="37362">
                  <c:v>0.13200000000000001</c:v>
                </c:pt>
                <c:pt idx="37363">
                  <c:v>0.13200000000000001</c:v>
                </c:pt>
                <c:pt idx="37364">
                  <c:v>0.13200000000000001</c:v>
                </c:pt>
                <c:pt idx="37365">
                  <c:v>0.13200000000000001</c:v>
                </c:pt>
                <c:pt idx="37366">
                  <c:v>0.13200000000000001</c:v>
                </c:pt>
                <c:pt idx="37367">
                  <c:v>0.13200000000000001</c:v>
                </c:pt>
                <c:pt idx="37368">
                  <c:v>0.13200000000000001</c:v>
                </c:pt>
                <c:pt idx="37369">
                  <c:v>0.13200000000000001</c:v>
                </c:pt>
                <c:pt idx="37370">
                  <c:v>0.13200000000000001</c:v>
                </c:pt>
                <c:pt idx="37371">
                  <c:v>0.13100000000000001</c:v>
                </c:pt>
                <c:pt idx="37372">
                  <c:v>0.13100000000000001</c:v>
                </c:pt>
                <c:pt idx="37373">
                  <c:v>0.13100000000000001</c:v>
                </c:pt>
                <c:pt idx="37374">
                  <c:v>0.13100000000000001</c:v>
                </c:pt>
                <c:pt idx="37375">
                  <c:v>0.13100000000000001</c:v>
                </c:pt>
                <c:pt idx="37376">
                  <c:v>0.13100000000000001</c:v>
                </c:pt>
                <c:pt idx="37377">
                  <c:v>0.13100000000000001</c:v>
                </c:pt>
                <c:pt idx="37378">
                  <c:v>0.13100000000000001</c:v>
                </c:pt>
                <c:pt idx="37379">
                  <c:v>0.13100000000000001</c:v>
                </c:pt>
                <c:pt idx="37380">
                  <c:v>0.13100000000000001</c:v>
                </c:pt>
                <c:pt idx="37381">
                  <c:v>0.13100000000000001</c:v>
                </c:pt>
                <c:pt idx="37382">
                  <c:v>0.13100000000000001</c:v>
                </c:pt>
                <c:pt idx="37383">
                  <c:v>0.13100000000000001</c:v>
                </c:pt>
                <c:pt idx="37384">
                  <c:v>0.13100000000000001</c:v>
                </c:pt>
                <c:pt idx="37385">
                  <c:v>0.13100000000000001</c:v>
                </c:pt>
                <c:pt idx="37386">
                  <c:v>0.13100000000000001</c:v>
                </c:pt>
                <c:pt idx="37387">
                  <c:v>0.13100000000000001</c:v>
                </c:pt>
                <c:pt idx="37388">
                  <c:v>0.13100000000000001</c:v>
                </c:pt>
                <c:pt idx="37389">
                  <c:v>0.13100000000000001</c:v>
                </c:pt>
                <c:pt idx="37390">
                  <c:v>0.13100000000000001</c:v>
                </c:pt>
                <c:pt idx="37391">
                  <c:v>0.13</c:v>
                </c:pt>
                <c:pt idx="37392">
                  <c:v>0.13</c:v>
                </c:pt>
                <c:pt idx="37393">
                  <c:v>0.13</c:v>
                </c:pt>
                <c:pt idx="37394">
                  <c:v>0.13</c:v>
                </c:pt>
                <c:pt idx="37395">
                  <c:v>0.13</c:v>
                </c:pt>
                <c:pt idx="37396">
                  <c:v>0.13</c:v>
                </c:pt>
                <c:pt idx="37397">
                  <c:v>0.13</c:v>
                </c:pt>
                <c:pt idx="37398">
                  <c:v>0.13</c:v>
                </c:pt>
                <c:pt idx="37399">
                  <c:v>0.13</c:v>
                </c:pt>
                <c:pt idx="37400">
                  <c:v>0.13</c:v>
                </c:pt>
                <c:pt idx="37401">
                  <c:v>0.13</c:v>
                </c:pt>
                <c:pt idx="37402">
                  <c:v>0.13</c:v>
                </c:pt>
                <c:pt idx="37403">
                  <c:v>0.13</c:v>
                </c:pt>
                <c:pt idx="37404">
                  <c:v>0.13</c:v>
                </c:pt>
                <c:pt idx="37405">
                  <c:v>0.13</c:v>
                </c:pt>
                <c:pt idx="37406">
                  <c:v>0.13</c:v>
                </c:pt>
                <c:pt idx="37407">
                  <c:v>0.13</c:v>
                </c:pt>
                <c:pt idx="37408">
                  <c:v>0.13</c:v>
                </c:pt>
                <c:pt idx="37409">
                  <c:v>0.13</c:v>
                </c:pt>
                <c:pt idx="37410">
                  <c:v>0.13</c:v>
                </c:pt>
                <c:pt idx="37411">
                  <c:v>0.129</c:v>
                </c:pt>
                <c:pt idx="37412">
                  <c:v>0.129</c:v>
                </c:pt>
                <c:pt idx="37413">
                  <c:v>0.129</c:v>
                </c:pt>
                <c:pt idx="37414">
                  <c:v>0.129</c:v>
                </c:pt>
                <c:pt idx="37415">
                  <c:v>0.129</c:v>
                </c:pt>
                <c:pt idx="37416">
                  <c:v>0.129</c:v>
                </c:pt>
                <c:pt idx="37417">
                  <c:v>0.129</c:v>
                </c:pt>
                <c:pt idx="37418">
                  <c:v>0.129</c:v>
                </c:pt>
                <c:pt idx="37419">
                  <c:v>0.129</c:v>
                </c:pt>
                <c:pt idx="37420">
                  <c:v>0.129</c:v>
                </c:pt>
                <c:pt idx="37421">
                  <c:v>0.129</c:v>
                </c:pt>
                <c:pt idx="37422">
                  <c:v>0.129</c:v>
                </c:pt>
                <c:pt idx="37423">
                  <c:v>0.129</c:v>
                </c:pt>
                <c:pt idx="37424">
                  <c:v>0.129</c:v>
                </c:pt>
                <c:pt idx="37425">
                  <c:v>0.129</c:v>
                </c:pt>
                <c:pt idx="37426">
                  <c:v>0.129</c:v>
                </c:pt>
                <c:pt idx="37427">
                  <c:v>0.129</c:v>
                </c:pt>
                <c:pt idx="37428">
                  <c:v>0.129</c:v>
                </c:pt>
                <c:pt idx="37429">
                  <c:v>0.129</c:v>
                </c:pt>
                <c:pt idx="37430">
                  <c:v>0.129</c:v>
                </c:pt>
                <c:pt idx="37431">
                  <c:v>0.128</c:v>
                </c:pt>
                <c:pt idx="37432">
                  <c:v>0.128</c:v>
                </c:pt>
                <c:pt idx="37433">
                  <c:v>0.128</c:v>
                </c:pt>
                <c:pt idx="37434">
                  <c:v>0.128</c:v>
                </c:pt>
                <c:pt idx="37435">
                  <c:v>0.128</c:v>
                </c:pt>
                <c:pt idx="37436">
                  <c:v>0.128</c:v>
                </c:pt>
                <c:pt idx="37437">
                  <c:v>0.128</c:v>
                </c:pt>
                <c:pt idx="37438">
                  <c:v>0.128</c:v>
                </c:pt>
                <c:pt idx="37439">
                  <c:v>0.128</c:v>
                </c:pt>
                <c:pt idx="37440">
                  <c:v>0.128</c:v>
                </c:pt>
                <c:pt idx="37441">
                  <c:v>0.128</c:v>
                </c:pt>
                <c:pt idx="37442">
                  <c:v>0.128</c:v>
                </c:pt>
                <c:pt idx="37443">
                  <c:v>0.128</c:v>
                </c:pt>
                <c:pt idx="37444">
                  <c:v>0.128</c:v>
                </c:pt>
                <c:pt idx="37445">
                  <c:v>0.128</c:v>
                </c:pt>
                <c:pt idx="37446">
                  <c:v>0.128</c:v>
                </c:pt>
                <c:pt idx="37447">
                  <c:v>0.128</c:v>
                </c:pt>
                <c:pt idx="37448">
                  <c:v>0.128</c:v>
                </c:pt>
                <c:pt idx="37449">
                  <c:v>0.128</c:v>
                </c:pt>
                <c:pt idx="37450">
                  <c:v>0.128</c:v>
                </c:pt>
                <c:pt idx="37451">
                  <c:v>0.127</c:v>
                </c:pt>
                <c:pt idx="37452">
                  <c:v>0.127</c:v>
                </c:pt>
                <c:pt idx="37453">
                  <c:v>0.127</c:v>
                </c:pt>
                <c:pt idx="37454">
                  <c:v>0.127</c:v>
                </c:pt>
                <c:pt idx="37455">
                  <c:v>0.127</c:v>
                </c:pt>
                <c:pt idx="37456">
                  <c:v>0.127</c:v>
                </c:pt>
                <c:pt idx="37457">
                  <c:v>0.127</c:v>
                </c:pt>
                <c:pt idx="37458">
                  <c:v>0.127</c:v>
                </c:pt>
                <c:pt idx="37459">
                  <c:v>0.127</c:v>
                </c:pt>
                <c:pt idx="37460">
                  <c:v>0.127</c:v>
                </c:pt>
                <c:pt idx="37461">
                  <c:v>0.127</c:v>
                </c:pt>
                <c:pt idx="37462">
                  <c:v>0.127</c:v>
                </c:pt>
                <c:pt idx="37463">
                  <c:v>0.127</c:v>
                </c:pt>
                <c:pt idx="37464">
                  <c:v>0.127</c:v>
                </c:pt>
                <c:pt idx="37465">
                  <c:v>0.127</c:v>
                </c:pt>
                <c:pt idx="37466">
                  <c:v>0.127</c:v>
                </c:pt>
                <c:pt idx="37467">
                  <c:v>0.127</c:v>
                </c:pt>
                <c:pt idx="37468">
                  <c:v>0.127</c:v>
                </c:pt>
                <c:pt idx="37469">
                  <c:v>0.127</c:v>
                </c:pt>
                <c:pt idx="37470">
                  <c:v>0.127</c:v>
                </c:pt>
                <c:pt idx="37471">
                  <c:v>0.126</c:v>
                </c:pt>
                <c:pt idx="37472">
                  <c:v>0.126</c:v>
                </c:pt>
                <c:pt idx="37473">
                  <c:v>0.126</c:v>
                </c:pt>
                <c:pt idx="37474">
                  <c:v>0.126</c:v>
                </c:pt>
                <c:pt idx="37475">
                  <c:v>0.126</c:v>
                </c:pt>
                <c:pt idx="37476">
                  <c:v>0.126</c:v>
                </c:pt>
                <c:pt idx="37477">
                  <c:v>0.126</c:v>
                </c:pt>
                <c:pt idx="37478">
                  <c:v>0.126</c:v>
                </c:pt>
                <c:pt idx="37479">
                  <c:v>0.126</c:v>
                </c:pt>
                <c:pt idx="37480">
                  <c:v>0.126</c:v>
                </c:pt>
                <c:pt idx="37481">
                  <c:v>0.126</c:v>
                </c:pt>
                <c:pt idx="37482">
                  <c:v>0.126</c:v>
                </c:pt>
                <c:pt idx="37483">
                  <c:v>0.126</c:v>
                </c:pt>
                <c:pt idx="37484">
                  <c:v>0.126</c:v>
                </c:pt>
                <c:pt idx="37485">
                  <c:v>0.126</c:v>
                </c:pt>
                <c:pt idx="37486">
                  <c:v>0.126</c:v>
                </c:pt>
                <c:pt idx="37487">
                  <c:v>0.126</c:v>
                </c:pt>
                <c:pt idx="37488">
                  <c:v>0.126</c:v>
                </c:pt>
                <c:pt idx="37489">
                  <c:v>0.126</c:v>
                </c:pt>
                <c:pt idx="37490">
                  <c:v>0.126</c:v>
                </c:pt>
                <c:pt idx="37491">
                  <c:v>0.125</c:v>
                </c:pt>
                <c:pt idx="37492">
                  <c:v>0.125</c:v>
                </c:pt>
                <c:pt idx="37493">
                  <c:v>0.125</c:v>
                </c:pt>
                <c:pt idx="37494">
                  <c:v>0.125</c:v>
                </c:pt>
                <c:pt idx="37495">
                  <c:v>0.125</c:v>
                </c:pt>
                <c:pt idx="37496">
                  <c:v>0.125</c:v>
                </c:pt>
                <c:pt idx="37497">
                  <c:v>0.125</c:v>
                </c:pt>
                <c:pt idx="37498">
                  <c:v>0.125</c:v>
                </c:pt>
                <c:pt idx="37499">
                  <c:v>0.125</c:v>
                </c:pt>
                <c:pt idx="37500">
                  <c:v>0.125</c:v>
                </c:pt>
                <c:pt idx="37501">
                  <c:v>0.125</c:v>
                </c:pt>
                <c:pt idx="37502">
                  <c:v>0.125</c:v>
                </c:pt>
                <c:pt idx="37503">
                  <c:v>0.125</c:v>
                </c:pt>
                <c:pt idx="37504">
                  <c:v>0.125</c:v>
                </c:pt>
                <c:pt idx="37505">
                  <c:v>0.125</c:v>
                </c:pt>
                <c:pt idx="37506">
                  <c:v>0.125</c:v>
                </c:pt>
                <c:pt idx="37507">
                  <c:v>0.125</c:v>
                </c:pt>
                <c:pt idx="37508">
                  <c:v>0.125</c:v>
                </c:pt>
                <c:pt idx="37509">
                  <c:v>0.125</c:v>
                </c:pt>
                <c:pt idx="37510">
                  <c:v>0.125</c:v>
                </c:pt>
                <c:pt idx="37511">
                  <c:v>0.124</c:v>
                </c:pt>
                <c:pt idx="37512">
                  <c:v>0.124</c:v>
                </c:pt>
                <c:pt idx="37513">
                  <c:v>0.124</c:v>
                </c:pt>
                <c:pt idx="37514">
                  <c:v>0.124</c:v>
                </c:pt>
                <c:pt idx="37515">
                  <c:v>0.124</c:v>
                </c:pt>
                <c:pt idx="37516">
                  <c:v>0.124</c:v>
                </c:pt>
                <c:pt idx="37517">
                  <c:v>0.124</c:v>
                </c:pt>
                <c:pt idx="37518">
                  <c:v>0.124</c:v>
                </c:pt>
                <c:pt idx="37519">
                  <c:v>0.124</c:v>
                </c:pt>
                <c:pt idx="37520">
                  <c:v>0.124</c:v>
                </c:pt>
                <c:pt idx="37521">
                  <c:v>0.124</c:v>
                </c:pt>
                <c:pt idx="37522">
                  <c:v>0.124</c:v>
                </c:pt>
                <c:pt idx="37523">
                  <c:v>0.124</c:v>
                </c:pt>
                <c:pt idx="37524">
                  <c:v>0.124</c:v>
                </c:pt>
                <c:pt idx="37525">
                  <c:v>0.124</c:v>
                </c:pt>
                <c:pt idx="37526">
                  <c:v>0.124</c:v>
                </c:pt>
                <c:pt idx="37527">
                  <c:v>0.124</c:v>
                </c:pt>
                <c:pt idx="37528">
                  <c:v>0.124</c:v>
                </c:pt>
                <c:pt idx="37529">
                  <c:v>0.124</c:v>
                </c:pt>
                <c:pt idx="37530">
                  <c:v>0.124</c:v>
                </c:pt>
                <c:pt idx="37531">
                  <c:v>0.123</c:v>
                </c:pt>
                <c:pt idx="37532">
                  <c:v>0.123</c:v>
                </c:pt>
                <c:pt idx="37533">
                  <c:v>0.123</c:v>
                </c:pt>
                <c:pt idx="37534">
                  <c:v>0.123</c:v>
                </c:pt>
                <c:pt idx="37535">
                  <c:v>0.123</c:v>
                </c:pt>
                <c:pt idx="37536">
                  <c:v>0.123</c:v>
                </c:pt>
                <c:pt idx="37537">
                  <c:v>0.123</c:v>
                </c:pt>
                <c:pt idx="37538">
                  <c:v>0.123</c:v>
                </c:pt>
                <c:pt idx="37539">
                  <c:v>0.123</c:v>
                </c:pt>
                <c:pt idx="37540">
                  <c:v>0.123</c:v>
                </c:pt>
                <c:pt idx="37541">
                  <c:v>0.123</c:v>
                </c:pt>
                <c:pt idx="37542">
                  <c:v>0.123</c:v>
                </c:pt>
                <c:pt idx="37543">
                  <c:v>0.123</c:v>
                </c:pt>
                <c:pt idx="37544">
                  <c:v>0.123</c:v>
                </c:pt>
                <c:pt idx="37545">
                  <c:v>0.123</c:v>
                </c:pt>
                <c:pt idx="37546">
                  <c:v>0.123</c:v>
                </c:pt>
                <c:pt idx="37547">
                  <c:v>0.123</c:v>
                </c:pt>
                <c:pt idx="37548">
                  <c:v>0.123</c:v>
                </c:pt>
                <c:pt idx="37549">
                  <c:v>0.123</c:v>
                </c:pt>
                <c:pt idx="37550">
                  <c:v>0.123</c:v>
                </c:pt>
                <c:pt idx="37551">
                  <c:v>0.122</c:v>
                </c:pt>
                <c:pt idx="37552">
                  <c:v>0.122</c:v>
                </c:pt>
                <c:pt idx="37553">
                  <c:v>0.122</c:v>
                </c:pt>
                <c:pt idx="37554">
                  <c:v>0.122</c:v>
                </c:pt>
                <c:pt idx="37555">
                  <c:v>0.122</c:v>
                </c:pt>
                <c:pt idx="37556">
                  <c:v>0.122</c:v>
                </c:pt>
                <c:pt idx="37557">
                  <c:v>0.122</c:v>
                </c:pt>
                <c:pt idx="37558">
                  <c:v>0.122</c:v>
                </c:pt>
                <c:pt idx="37559">
                  <c:v>0.122</c:v>
                </c:pt>
                <c:pt idx="37560">
                  <c:v>0.122</c:v>
                </c:pt>
                <c:pt idx="37561">
                  <c:v>0.122</c:v>
                </c:pt>
                <c:pt idx="37562">
                  <c:v>0.122</c:v>
                </c:pt>
                <c:pt idx="37563">
                  <c:v>0.122</c:v>
                </c:pt>
                <c:pt idx="37564">
                  <c:v>0.122</c:v>
                </c:pt>
                <c:pt idx="37565">
                  <c:v>0.122</c:v>
                </c:pt>
                <c:pt idx="37566">
                  <c:v>0.122</c:v>
                </c:pt>
                <c:pt idx="37567">
                  <c:v>0.122</c:v>
                </c:pt>
                <c:pt idx="37568">
                  <c:v>0.122</c:v>
                </c:pt>
                <c:pt idx="37569">
                  <c:v>0.122</c:v>
                </c:pt>
                <c:pt idx="37570">
                  <c:v>0.122</c:v>
                </c:pt>
                <c:pt idx="37571">
                  <c:v>0.121</c:v>
                </c:pt>
                <c:pt idx="37572">
                  <c:v>0.121</c:v>
                </c:pt>
                <c:pt idx="37573">
                  <c:v>0.121</c:v>
                </c:pt>
                <c:pt idx="37574">
                  <c:v>0.121</c:v>
                </c:pt>
                <c:pt idx="37575">
                  <c:v>0.121</c:v>
                </c:pt>
                <c:pt idx="37576">
                  <c:v>0.121</c:v>
                </c:pt>
                <c:pt idx="37577">
                  <c:v>0.121</c:v>
                </c:pt>
                <c:pt idx="37578">
                  <c:v>0.121</c:v>
                </c:pt>
                <c:pt idx="37579">
                  <c:v>0.121</c:v>
                </c:pt>
                <c:pt idx="37580">
                  <c:v>0.121</c:v>
                </c:pt>
                <c:pt idx="37581">
                  <c:v>0.121</c:v>
                </c:pt>
                <c:pt idx="37582">
                  <c:v>0.121</c:v>
                </c:pt>
                <c:pt idx="37583">
                  <c:v>0.121</c:v>
                </c:pt>
                <c:pt idx="37584">
                  <c:v>0.121</c:v>
                </c:pt>
                <c:pt idx="37585">
                  <c:v>0.121</c:v>
                </c:pt>
                <c:pt idx="37586">
                  <c:v>0.121</c:v>
                </c:pt>
                <c:pt idx="37587">
                  <c:v>0.121</c:v>
                </c:pt>
                <c:pt idx="37588">
                  <c:v>0.121</c:v>
                </c:pt>
                <c:pt idx="37589">
                  <c:v>0.121</c:v>
                </c:pt>
                <c:pt idx="37590">
                  <c:v>0.121</c:v>
                </c:pt>
                <c:pt idx="37591">
                  <c:v>0.12</c:v>
                </c:pt>
                <c:pt idx="37592">
                  <c:v>0.12</c:v>
                </c:pt>
                <c:pt idx="37593">
                  <c:v>0.12</c:v>
                </c:pt>
                <c:pt idx="37594">
                  <c:v>0.12</c:v>
                </c:pt>
                <c:pt idx="37595">
                  <c:v>0.12</c:v>
                </c:pt>
                <c:pt idx="37596">
                  <c:v>0.12</c:v>
                </c:pt>
                <c:pt idx="37597">
                  <c:v>0.12</c:v>
                </c:pt>
                <c:pt idx="37598">
                  <c:v>0.12</c:v>
                </c:pt>
                <c:pt idx="37599">
                  <c:v>0.12</c:v>
                </c:pt>
                <c:pt idx="37600">
                  <c:v>0.12</c:v>
                </c:pt>
                <c:pt idx="37601">
                  <c:v>0.12</c:v>
                </c:pt>
                <c:pt idx="37602">
                  <c:v>0.12</c:v>
                </c:pt>
                <c:pt idx="37603">
                  <c:v>0.12</c:v>
                </c:pt>
                <c:pt idx="37604">
                  <c:v>0.12</c:v>
                </c:pt>
                <c:pt idx="37605">
                  <c:v>0.12</c:v>
                </c:pt>
                <c:pt idx="37606">
                  <c:v>0.12</c:v>
                </c:pt>
                <c:pt idx="37607">
                  <c:v>0.12</c:v>
                </c:pt>
                <c:pt idx="37608">
                  <c:v>0.12</c:v>
                </c:pt>
                <c:pt idx="37609">
                  <c:v>0.12</c:v>
                </c:pt>
                <c:pt idx="37610">
                  <c:v>0.12</c:v>
                </c:pt>
                <c:pt idx="37611">
                  <c:v>0.11899999999999999</c:v>
                </c:pt>
                <c:pt idx="37612">
                  <c:v>0.11899999999999999</c:v>
                </c:pt>
                <c:pt idx="37613">
                  <c:v>0.11899999999999999</c:v>
                </c:pt>
                <c:pt idx="37614">
                  <c:v>0.11899999999999999</c:v>
                </c:pt>
                <c:pt idx="37615">
                  <c:v>0.11899999999999999</c:v>
                </c:pt>
                <c:pt idx="37616">
                  <c:v>0.11899999999999999</c:v>
                </c:pt>
                <c:pt idx="37617">
                  <c:v>0.11899999999999999</c:v>
                </c:pt>
                <c:pt idx="37618">
                  <c:v>0.11899999999999999</c:v>
                </c:pt>
                <c:pt idx="37619">
                  <c:v>0.11899999999999999</c:v>
                </c:pt>
                <c:pt idx="37620">
                  <c:v>0.11899999999999999</c:v>
                </c:pt>
                <c:pt idx="37621">
                  <c:v>0.11899999999999999</c:v>
                </c:pt>
                <c:pt idx="37622">
                  <c:v>0.11899999999999999</c:v>
                </c:pt>
                <c:pt idx="37623">
                  <c:v>0.11899999999999999</c:v>
                </c:pt>
                <c:pt idx="37624">
                  <c:v>0.11899999999999999</c:v>
                </c:pt>
                <c:pt idx="37625">
                  <c:v>0.11899999999999999</c:v>
                </c:pt>
                <c:pt idx="37626">
                  <c:v>0.11899999999999999</c:v>
                </c:pt>
                <c:pt idx="37627">
                  <c:v>0.11899999999999999</c:v>
                </c:pt>
                <c:pt idx="37628">
                  <c:v>0.11899999999999999</c:v>
                </c:pt>
                <c:pt idx="37629">
                  <c:v>0.11899999999999999</c:v>
                </c:pt>
                <c:pt idx="37630">
                  <c:v>0.11899999999999999</c:v>
                </c:pt>
                <c:pt idx="37631">
                  <c:v>0.11799999999999999</c:v>
                </c:pt>
                <c:pt idx="37632">
                  <c:v>0.11799999999999999</c:v>
                </c:pt>
                <c:pt idx="37633">
                  <c:v>0.11799999999999999</c:v>
                </c:pt>
                <c:pt idx="37634">
                  <c:v>0.11799999999999999</c:v>
                </c:pt>
                <c:pt idx="37635">
                  <c:v>0.11799999999999999</c:v>
                </c:pt>
                <c:pt idx="37636">
                  <c:v>0.11799999999999999</c:v>
                </c:pt>
                <c:pt idx="37637">
                  <c:v>0.11799999999999999</c:v>
                </c:pt>
                <c:pt idx="37638">
                  <c:v>0.11799999999999999</c:v>
                </c:pt>
                <c:pt idx="37639">
                  <c:v>0.11799999999999999</c:v>
                </c:pt>
                <c:pt idx="37640">
                  <c:v>0.11799999999999999</c:v>
                </c:pt>
                <c:pt idx="37641">
                  <c:v>0.11799999999999999</c:v>
                </c:pt>
                <c:pt idx="37642">
                  <c:v>0.11799999999999999</c:v>
                </c:pt>
                <c:pt idx="37643">
                  <c:v>0.11799999999999999</c:v>
                </c:pt>
                <c:pt idx="37644">
                  <c:v>0.11799999999999999</c:v>
                </c:pt>
                <c:pt idx="37645">
                  <c:v>0.11799999999999999</c:v>
                </c:pt>
                <c:pt idx="37646">
                  <c:v>0.11799999999999999</c:v>
                </c:pt>
                <c:pt idx="37647">
                  <c:v>0.11799999999999999</c:v>
                </c:pt>
                <c:pt idx="37648">
                  <c:v>0.11799999999999999</c:v>
                </c:pt>
                <c:pt idx="37649">
                  <c:v>0.11799999999999999</c:v>
                </c:pt>
                <c:pt idx="37650">
                  <c:v>0.11799999999999999</c:v>
                </c:pt>
                <c:pt idx="37651">
                  <c:v>0.11700000000000001</c:v>
                </c:pt>
                <c:pt idx="37652">
                  <c:v>0.11700000000000001</c:v>
                </c:pt>
                <c:pt idx="37653">
                  <c:v>0.11700000000000001</c:v>
                </c:pt>
                <c:pt idx="37654">
                  <c:v>0.11700000000000001</c:v>
                </c:pt>
                <c:pt idx="37655">
                  <c:v>0.11700000000000001</c:v>
                </c:pt>
                <c:pt idx="37656">
                  <c:v>0.11700000000000001</c:v>
                </c:pt>
                <c:pt idx="37657">
                  <c:v>0.11700000000000001</c:v>
                </c:pt>
                <c:pt idx="37658">
                  <c:v>0.11700000000000001</c:v>
                </c:pt>
                <c:pt idx="37659">
                  <c:v>0.11700000000000001</c:v>
                </c:pt>
                <c:pt idx="37660">
                  <c:v>0.11700000000000001</c:v>
                </c:pt>
                <c:pt idx="37661">
                  <c:v>0.11700000000000001</c:v>
                </c:pt>
                <c:pt idx="37662">
                  <c:v>0.11700000000000001</c:v>
                </c:pt>
                <c:pt idx="37663">
                  <c:v>0.11700000000000001</c:v>
                </c:pt>
                <c:pt idx="37664">
                  <c:v>0.11700000000000001</c:v>
                </c:pt>
                <c:pt idx="37665">
                  <c:v>0.11700000000000001</c:v>
                </c:pt>
                <c:pt idx="37666">
                  <c:v>0.11700000000000001</c:v>
                </c:pt>
                <c:pt idx="37667">
                  <c:v>0.11700000000000001</c:v>
                </c:pt>
                <c:pt idx="37668">
                  <c:v>0.11700000000000001</c:v>
                </c:pt>
                <c:pt idx="37669">
                  <c:v>0.11700000000000001</c:v>
                </c:pt>
                <c:pt idx="37670">
                  <c:v>0.11700000000000001</c:v>
                </c:pt>
                <c:pt idx="37671">
                  <c:v>0.11600000000000001</c:v>
                </c:pt>
                <c:pt idx="37672">
                  <c:v>0.11600000000000001</c:v>
                </c:pt>
                <c:pt idx="37673">
                  <c:v>0.11600000000000001</c:v>
                </c:pt>
                <c:pt idx="37674">
                  <c:v>0.11600000000000001</c:v>
                </c:pt>
                <c:pt idx="37675">
                  <c:v>0.11600000000000001</c:v>
                </c:pt>
                <c:pt idx="37676">
                  <c:v>0.11600000000000001</c:v>
                </c:pt>
                <c:pt idx="37677">
                  <c:v>0.11600000000000001</c:v>
                </c:pt>
                <c:pt idx="37678">
                  <c:v>0.11600000000000001</c:v>
                </c:pt>
                <c:pt idx="37679">
                  <c:v>0.11600000000000001</c:v>
                </c:pt>
                <c:pt idx="37680">
                  <c:v>0.11600000000000001</c:v>
                </c:pt>
                <c:pt idx="37681">
                  <c:v>0.11600000000000001</c:v>
                </c:pt>
                <c:pt idx="37682">
                  <c:v>0.11600000000000001</c:v>
                </c:pt>
                <c:pt idx="37683">
                  <c:v>0.11600000000000001</c:v>
                </c:pt>
                <c:pt idx="37684">
                  <c:v>0.11600000000000001</c:v>
                </c:pt>
                <c:pt idx="37685">
                  <c:v>0.11600000000000001</c:v>
                </c:pt>
                <c:pt idx="37686">
                  <c:v>0.11600000000000001</c:v>
                </c:pt>
                <c:pt idx="37687">
                  <c:v>0.11600000000000001</c:v>
                </c:pt>
                <c:pt idx="37688">
                  <c:v>0.11600000000000001</c:v>
                </c:pt>
                <c:pt idx="37689">
                  <c:v>0.11600000000000001</c:v>
                </c:pt>
                <c:pt idx="37690">
                  <c:v>0.11600000000000001</c:v>
                </c:pt>
                <c:pt idx="37691">
                  <c:v>0.115</c:v>
                </c:pt>
                <c:pt idx="37692">
                  <c:v>0.115</c:v>
                </c:pt>
                <c:pt idx="37693">
                  <c:v>0.115</c:v>
                </c:pt>
                <c:pt idx="37694">
                  <c:v>0.115</c:v>
                </c:pt>
                <c:pt idx="37695">
                  <c:v>0.115</c:v>
                </c:pt>
                <c:pt idx="37696">
                  <c:v>0.115</c:v>
                </c:pt>
                <c:pt idx="37697">
                  <c:v>0.115</c:v>
                </c:pt>
                <c:pt idx="37698">
                  <c:v>0.115</c:v>
                </c:pt>
                <c:pt idx="37699">
                  <c:v>0.115</c:v>
                </c:pt>
                <c:pt idx="37700">
                  <c:v>0.115</c:v>
                </c:pt>
                <c:pt idx="37701">
                  <c:v>0.115</c:v>
                </c:pt>
                <c:pt idx="37702">
                  <c:v>0.115</c:v>
                </c:pt>
                <c:pt idx="37703">
                  <c:v>0.115</c:v>
                </c:pt>
                <c:pt idx="37704">
                  <c:v>0.115</c:v>
                </c:pt>
                <c:pt idx="37705">
                  <c:v>0.115</c:v>
                </c:pt>
                <c:pt idx="37706">
                  <c:v>0.115</c:v>
                </c:pt>
                <c:pt idx="37707">
                  <c:v>0.115</c:v>
                </c:pt>
                <c:pt idx="37708">
                  <c:v>0.115</c:v>
                </c:pt>
                <c:pt idx="37709">
                  <c:v>0.115</c:v>
                </c:pt>
                <c:pt idx="37710">
                  <c:v>0.115</c:v>
                </c:pt>
                <c:pt idx="37711">
                  <c:v>0.114</c:v>
                </c:pt>
                <c:pt idx="37712">
                  <c:v>0.114</c:v>
                </c:pt>
                <c:pt idx="37713">
                  <c:v>0.114</c:v>
                </c:pt>
                <c:pt idx="37714">
                  <c:v>0.114</c:v>
                </c:pt>
                <c:pt idx="37715">
                  <c:v>0.114</c:v>
                </c:pt>
                <c:pt idx="37716">
                  <c:v>0.114</c:v>
                </c:pt>
                <c:pt idx="37717">
                  <c:v>0.114</c:v>
                </c:pt>
                <c:pt idx="37718">
                  <c:v>0.114</c:v>
                </c:pt>
                <c:pt idx="37719">
                  <c:v>0.114</c:v>
                </c:pt>
                <c:pt idx="37720">
                  <c:v>0.114</c:v>
                </c:pt>
                <c:pt idx="37721">
                  <c:v>0.114</c:v>
                </c:pt>
                <c:pt idx="37722">
                  <c:v>0.114</c:v>
                </c:pt>
                <c:pt idx="37723">
                  <c:v>0.114</c:v>
                </c:pt>
                <c:pt idx="37724">
                  <c:v>0.114</c:v>
                </c:pt>
                <c:pt idx="37725">
                  <c:v>0.114</c:v>
                </c:pt>
                <c:pt idx="37726">
                  <c:v>0.114</c:v>
                </c:pt>
                <c:pt idx="37727">
                  <c:v>0.114</c:v>
                </c:pt>
                <c:pt idx="37728">
                  <c:v>0.114</c:v>
                </c:pt>
                <c:pt idx="37729">
                  <c:v>0.114</c:v>
                </c:pt>
                <c:pt idx="37730">
                  <c:v>0.114</c:v>
                </c:pt>
                <c:pt idx="37731">
                  <c:v>0.113</c:v>
                </c:pt>
                <c:pt idx="37732">
                  <c:v>0.113</c:v>
                </c:pt>
                <c:pt idx="37733">
                  <c:v>0.113</c:v>
                </c:pt>
                <c:pt idx="37734">
                  <c:v>0.113</c:v>
                </c:pt>
                <c:pt idx="37735">
                  <c:v>0.113</c:v>
                </c:pt>
                <c:pt idx="37736">
                  <c:v>0.113</c:v>
                </c:pt>
                <c:pt idx="37737">
                  <c:v>0.113</c:v>
                </c:pt>
                <c:pt idx="37738">
                  <c:v>0.113</c:v>
                </c:pt>
                <c:pt idx="37739">
                  <c:v>0.113</c:v>
                </c:pt>
                <c:pt idx="37740">
                  <c:v>0.113</c:v>
                </c:pt>
                <c:pt idx="37741">
                  <c:v>0.113</c:v>
                </c:pt>
                <c:pt idx="37742">
                  <c:v>0.113</c:v>
                </c:pt>
                <c:pt idx="37743">
                  <c:v>0.113</c:v>
                </c:pt>
                <c:pt idx="37744">
                  <c:v>0.113</c:v>
                </c:pt>
                <c:pt idx="37745">
                  <c:v>0.113</c:v>
                </c:pt>
                <c:pt idx="37746">
                  <c:v>0.113</c:v>
                </c:pt>
                <c:pt idx="37747">
                  <c:v>0.113</c:v>
                </c:pt>
                <c:pt idx="37748">
                  <c:v>0.113</c:v>
                </c:pt>
                <c:pt idx="37749">
                  <c:v>0.113</c:v>
                </c:pt>
                <c:pt idx="37750">
                  <c:v>0.113</c:v>
                </c:pt>
                <c:pt idx="37751">
                  <c:v>0.112</c:v>
                </c:pt>
                <c:pt idx="37752">
                  <c:v>0.112</c:v>
                </c:pt>
                <c:pt idx="37753">
                  <c:v>0.112</c:v>
                </c:pt>
                <c:pt idx="37754">
                  <c:v>0.112</c:v>
                </c:pt>
                <c:pt idx="37755">
                  <c:v>0.112</c:v>
                </c:pt>
                <c:pt idx="37756">
                  <c:v>0.112</c:v>
                </c:pt>
                <c:pt idx="37757">
                  <c:v>0.112</c:v>
                </c:pt>
                <c:pt idx="37758">
                  <c:v>0.112</c:v>
                </c:pt>
                <c:pt idx="37759">
                  <c:v>0.112</c:v>
                </c:pt>
                <c:pt idx="37760">
                  <c:v>0.112</c:v>
                </c:pt>
                <c:pt idx="37761">
                  <c:v>0.112</c:v>
                </c:pt>
                <c:pt idx="37762">
                  <c:v>0.112</c:v>
                </c:pt>
                <c:pt idx="37763">
                  <c:v>0.112</c:v>
                </c:pt>
                <c:pt idx="37764">
                  <c:v>0.112</c:v>
                </c:pt>
                <c:pt idx="37765">
                  <c:v>0.112</c:v>
                </c:pt>
                <c:pt idx="37766">
                  <c:v>0.112</c:v>
                </c:pt>
                <c:pt idx="37767">
                  <c:v>0.112</c:v>
                </c:pt>
                <c:pt idx="37768">
                  <c:v>0.112</c:v>
                </c:pt>
                <c:pt idx="37769">
                  <c:v>0.112</c:v>
                </c:pt>
                <c:pt idx="37770">
                  <c:v>0.112</c:v>
                </c:pt>
                <c:pt idx="37771">
                  <c:v>0.111</c:v>
                </c:pt>
                <c:pt idx="37772">
                  <c:v>0.111</c:v>
                </c:pt>
                <c:pt idx="37773">
                  <c:v>0.111</c:v>
                </c:pt>
                <c:pt idx="37774">
                  <c:v>0.111</c:v>
                </c:pt>
                <c:pt idx="37775">
                  <c:v>0.111</c:v>
                </c:pt>
                <c:pt idx="37776">
                  <c:v>0.111</c:v>
                </c:pt>
                <c:pt idx="37777">
                  <c:v>0.111</c:v>
                </c:pt>
                <c:pt idx="37778">
                  <c:v>0.111</c:v>
                </c:pt>
                <c:pt idx="37779">
                  <c:v>0.111</c:v>
                </c:pt>
                <c:pt idx="37780">
                  <c:v>0.111</c:v>
                </c:pt>
                <c:pt idx="37781">
                  <c:v>0.111</c:v>
                </c:pt>
                <c:pt idx="37782">
                  <c:v>0.111</c:v>
                </c:pt>
                <c:pt idx="37783">
                  <c:v>0.111</c:v>
                </c:pt>
                <c:pt idx="37784">
                  <c:v>0.111</c:v>
                </c:pt>
                <c:pt idx="37785">
                  <c:v>0.111</c:v>
                </c:pt>
                <c:pt idx="37786">
                  <c:v>0.111</c:v>
                </c:pt>
                <c:pt idx="37787">
                  <c:v>0.111</c:v>
                </c:pt>
                <c:pt idx="37788">
                  <c:v>0.111</c:v>
                </c:pt>
                <c:pt idx="37789">
                  <c:v>0.111</c:v>
                </c:pt>
                <c:pt idx="37790">
                  <c:v>0.111</c:v>
                </c:pt>
                <c:pt idx="37791">
                  <c:v>0.11</c:v>
                </c:pt>
                <c:pt idx="37792">
                  <c:v>0.11</c:v>
                </c:pt>
                <c:pt idx="37793">
                  <c:v>0.11</c:v>
                </c:pt>
                <c:pt idx="37794">
                  <c:v>0.11</c:v>
                </c:pt>
                <c:pt idx="37795">
                  <c:v>0.11</c:v>
                </c:pt>
                <c:pt idx="37796">
                  <c:v>0.11</c:v>
                </c:pt>
                <c:pt idx="37797">
                  <c:v>0.11</c:v>
                </c:pt>
                <c:pt idx="37798">
                  <c:v>0.11</c:v>
                </c:pt>
                <c:pt idx="37799">
                  <c:v>0.11</c:v>
                </c:pt>
                <c:pt idx="37800">
                  <c:v>0.11</c:v>
                </c:pt>
                <c:pt idx="37801">
                  <c:v>0.11</c:v>
                </c:pt>
                <c:pt idx="37802">
                  <c:v>0.11</c:v>
                </c:pt>
                <c:pt idx="37803">
                  <c:v>0.11</c:v>
                </c:pt>
                <c:pt idx="37804">
                  <c:v>0.11</c:v>
                </c:pt>
                <c:pt idx="37805">
                  <c:v>0.11</c:v>
                </c:pt>
                <c:pt idx="37806">
                  <c:v>0.11</c:v>
                </c:pt>
                <c:pt idx="37807">
                  <c:v>0.11</c:v>
                </c:pt>
                <c:pt idx="37808">
                  <c:v>0.11</c:v>
                </c:pt>
                <c:pt idx="37809">
                  <c:v>0.11</c:v>
                </c:pt>
                <c:pt idx="37810">
                  <c:v>0.11</c:v>
                </c:pt>
                <c:pt idx="37811">
                  <c:v>0.109</c:v>
                </c:pt>
                <c:pt idx="37812">
                  <c:v>0.109</c:v>
                </c:pt>
                <c:pt idx="37813">
                  <c:v>0.109</c:v>
                </c:pt>
                <c:pt idx="37814">
                  <c:v>0.109</c:v>
                </c:pt>
                <c:pt idx="37815">
                  <c:v>0.109</c:v>
                </c:pt>
                <c:pt idx="37816">
                  <c:v>0.109</c:v>
                </c:pt>
                <c:pt idx="37817">
                  <c:v>0.109</c:v>
                </c:pt>
                <c:pt idx="37818">
                  <c:v>0.109</c:v>
                </c:pt>
                <c:pt idx="37819">
                  <c:v>0.109</c:v>
                </c:pt>
                <c:pt idx="37820">
                  <c:v>0.109</c:v>
                </c:pt>
                <c:pt idx="37821">
                  <c:v>0.109</c:v>
                </c:pt>
                <c:pt idx="37822">
                  <c:v>0.109</c:v>
                </c:pt>
                <c:pt idx="37823">
                  <c:v>0.109</c:v>
                </c:pt>
                <c:pt idx="37824">
                  <c:v>0.109</c:v>
                </c:pt>
                <c:pt idx="37825">
                  <c:v>0.109</c:v>
                </c:pt>
                <c:pt idx="37826">
                  <c:v>0.109</c:v>
                </c:pt>
                <c:pt idx="37827">
                  <c:v>0.109</c:v>
                </c:pt>
                <c:pt idx="37828">
                  <c:v>0.109</c:v>
                </c:pt>
                <c:pt idx="37829">
                  <c:v>0.109</c:v>
                </c:pt>
                <c:pt idx="37830">
                  <c:v>0.109</c:v>
                </c:pt>
                <c:pt idx="37831">
                  <c:v>0.108</c:v>
                </c:pt>
                <c:pt idx="37832">
                  <c:v>0.108</c:v>
                </c:pt>
                <c:pt idx="37833">
                  <c:v>0.108</c:v>
                </c:pt>
                <c:pt idx="37834">
                  <c:v>0.108</c:v>
                </c:pt>
                <c:pt idx="37835">
                  <c:v>0.108</c:v>
                </c:pt>
                <c:pt idx="37836">
                  <c:v>0.108</c:v>
                </c:pt>
                <c:pt idx="37837">
                  <c:v>0.108</c:v>
                </c:pt>
                <c:pt idx="37838">
                  <c:v>0.108</c:v>
                </c:pt>
                <c:pt idx="37839">
                  <c:v>0.108</c:v>
                </c:pt>
                <c:pt idx="37840">
                  <c:v>0.108</c:v>
                </c:pt>
                <c:pt idx="37841">
                  <c:v>0.108</c:v>
                </c:pt>
                <c:pt idx="37842">
                  <c:v>0.108</c:v>
                </c:pt>
                <c:pt idx="37843">
                  <c:v>0.108</c:v>
                </c:pt>
                <c:pt idx="37844">
                  <c:v>0.108</c:v>
                </c:pt>
                <c:pt idx="37845">
                  <c:v>0.108</c:v>
                </c:pt>
                <c:pt idx="37846">
                  <c:v>0.108</c:v>
                </c:pt>
                <c:pt idx="37847">
                  <c:v>0.108</c:v>
                </c:pt>
                <c:pt idx="37848">
                  <c:v>0.108</c:v>
                </c:pt>
                <c:pt idx="37849">
                  <c:v>0.108</c:v>
                </c:pt>
                <c:pt idx="37850">
                  <c:v>0.108</c:v>
                </c:pt>
                <c:pt idx="37851">
                  <c:v>0.107</c:v>
                </c:pt>
                <c:pt idx="37852">
                  <c:v>0.107</c:v>
                </c:pt>
                <c:pt idx="37853">
                  <c:v>0.107</c:v>
                </c:pt>
                <c:pt idx="37854">
                  <c:v>0.107</c:v>
                </c:pt>
                <c:pt idx="37855">
                  <c:v>0.107</c:v>
                </c:pt>
                <c:pt idx="37856">
                  <c:v>0.107</c:v>
                </c:pt>
                <c:pt idx="37857">
                  <c:v>0.107</c:v>
                </c:pt>
                <c:pt idx="37858">
                  <c:v>0.107</c:v>
                </c:pt>
                <c:pt idx="37859">
                  <c:v>0.107</c:v>
                </c:pt>
                <c:pt idx="37860">
                  <c:v>0.107</c:v>
                </c:pt>
                <c:pt idx="37861">
                  <c:v>0.107</c:v>
                </c:pt>
                <c:pt idx="37862">
                  <c:v>0.107</c:v>
                </c:pt>
                <c:pt idx="37863">
                  <c:v>0.107</c:v>
                </c:pt>
                <c:pt idx="37864">
                  <c:v>0.107</c:v>
                </c:pt>
                <c:pt idx="37865">
                  <c:v>0.107</c:v>
                </c:pt>
                <c:pt idx="37866">
                  <c:v>0.107</c:v>
                </c:pt>
                <c:pt idx="37867">
                  <c:v>0.107</c:v>
                </c:pt>
                <c:pt idx="37868">
                  <c:v>0.107</c:v>
                </c:pt>
                <c:pt idx="37869">
                  <c:v>0.107</c:v>
                </c:pt>
                <c:pt idx="37870">
                  <c:v>0.107</c:v>
                </c:pt>
                <c:pt idx="37871">
                  <c:v>0.106</c:v>
                </c:pt>
                <c:pt idx="37872">
                  <c:v>0.106</c:v>
                </c:pt>
                <c:pt idx="37873">
                  <c:v>0.106</c:v>
                </c:pt>
                <c:pt idx="37874">
                  <c:v>0.106</c:v>
                </c:pt>
                <c:pt idx="37875">
                  <c:v>0.106</c:v>
                </c:pt>
                <c:pt idx="37876">
                  <c:v>0.106</c:v>
                </c:pt>
                <c:pt idx="37877">
                  <c:v>0.106</c:v>
                </c:pt>
                <c:pt idx="37878">
                  <c:v>0.106</c:v>
                </c:pt>
                <c:pt idx="37879">
                  <c:v>0.106</c:v>
                </c:pt>
                <c:pt idx="37880">
                  <c:v>0.106</c:v>
                </c:pt>
                <c:pt idx="37881">
                  <c:v>0.106</c:v>
                </c:pt>
                <c:pt idx="37882">
                  <c:v>0.106</c:v>
                </c:pt>
                <c:pt idx="37883">
                  <c:v>0.106</c:v>
                </c:pt>
                <c:pt idx="37884">
                  <c:v>0.106</c:v>
                </c:pt>
                <c:pt idx="37885">
                  <c:v>0.106</c:v>
                </c:pt>
                <c:pt idx="37886">
                  <c:v>0.106</c:v>
                </c:pt>
                <c:pt idx="37887">
                  <c:v>0.106</c:v>
                </c:pt>
                <c:pt idx="37888">
                  <c:v>0.106</c:v>
                </c:pt>
                <c:pt idx="37889">
                  <c:v>0.106</c:v>
                </c:pt>
                <c:pt idx="37890">
                  <c:v>0.106</c:v>
                </c:pt>
                <c:pt idx="37891">
                  <c:v>0.105</c:v>
                </c:pt>
                <c:pt idx="37892">
                  <c:v>0.105</c:v>
                </c:pt>
                <c:pt idx="37893">
                  <c:v>0.105</c:v>
                </c:pt>
                <c:pt idx="37894">
                  <c:v>0.105</c:v>
                </c:pt>
                <c:pt idx="37895">
                  <c:v>0.105</c:v>
                </c:pt>
                <c:pt idx="37896">
                  <c:v>0.105</c:v>
                </c:pt>
                <c:pt idx="37897">
                  <c:v>0.105</c:v>
                </c:pt>
                <c:pt idx="37898">
                  <c:v>0.105</c:v>
                </c:pt>
                <c:pt idx="37899">
                  <c:v>0.105</c:v>
                </c:pt>
                <c:pt idx="37900">
                  <c:v>0.105</c:v>
                </c:pt>
                <c:pt idx="37901">
                  <c:v>0.105</c:v>
                </c:pt>
                <c:pt idx="37902">
                  <c:v>0.105</c:v>
                </c:pt>
                <c:pt idx="37903">
                  <c:v>0.105</c:v>
                </c:pt>
                <c:pt idx="37904">
                  <c:v>0.105</c:v>
                </c:pt>
                <c:pt idx="37905">
                  <c:v>0.105</c:v>
                </c:pt>
                <c:pt idx="37906">
                  <c:v>0.105</c:v>
                </c:pt>
                <c:pt idx="37907">
                  <c:v>0.105</c:v>
                </c:pt>
                <c:pt idx="37908">
                  <c:v>0.105</c:v>
                </c:pt>
                <c:pt idx="37909">
                  <c:v>0.105</c:v>
                </c:pt>
                <c:pt idx="37910">
                  <c:v>0.105</c:v>
                </c:pt>
                <c:pt idx="37911">
                  <c:v>0.104</c:v>
                </c:pt>
                <c:pt idx="37912">
                  <c:v>0.104</c:v>
                </c:pt>
                <c:pt idx="37913">
                  <c:v>0.104</c:v>
                </c:pt>
                <c:pt idx="37914">
                  <c:v>0.104</c:v>
                </c:pt>
                <c:pt idx="37915">
                  <c:v>0.104</c:v>
                </c:pt>
                <c:pt idx="37916">
                  <c:v>0.104</c:v>
                </c:pt>
                <c:pt idx="37917">
                  <c:v>0.104</c:v>
                </c:pt>
                <c:pt idx="37918">
                  <c:v>0.104</c:v>
                </c:pt>
                <c:pt idx="37919">
                  <c:v>0.104</c:v>
                </c:pt>
                <c:pt idx="37920">
                  <c:v>0.104</c:v>
                </c:pt>
                <c:pt idx="37921">
                  <c:v>0.104</c:v>
                </c:pt>
                <c:pt idx="37922">
                  <c:v>0.104</c:v>
                </c:pt>
                <c:pt idx="37923">
                  <c:v>0.104</c:v>
                </c:pt>
                <c:pt idx="37924">
                  <c:v>0.104</c:v>
                </c:pt>
                <c:pt idx="37925">
                  <c:v>0.104</c:v>
                </c:pt>
                <c:pt idx="37926">
                  <c:v>0.104</c:v>
                </c:pt>
                <c:pt idx="37927">
                  <c:v>0.104</c:v>
                </c:pt>
                <c:pt idx="37928">
                  <c:v>0.104</c:v>
                </c:pt>
                <c:pt idx="37929">
                  <c:v>0.104</c:v>
                </c:pt>
                <c:pt idx="37930">
                  <c:v>0.104</c:v>
                </c:pt>
                <c:pt idx="37931">
                  <c:v>0.10299999999999999</c:v>
                </c:pt>
                <c:pt idx="37932">
                  <c:v>0.10299999999999999</c:v>
                </c:pt>
                <c:pt idx="37933">
                  <c:v>0.10299999999999999</c:v>
                </c:pt>
                <c:pt idx="37934">
                  <c:v>0.10299999999999999</c:v>
                </c:pt>
                <c:pt idx="37935">
                  <c:v>0.10299999999999999</c:v>
                </c:pt>
                <c:pt idx="37936">
                  <c:v>0.10299999999999999</c:v>
                </c:pt>
                <c:pt idx="37937">
                  <c:v>0.10299999999999999</c:v>
                </c:pt>
                <c:pt idx="37938">
                  <c:v>0.10299999999999999</c:v>
                </c:pt>
                <c:pt idx="37939">
                  <c:v>0.10299999999999999</c:v>
                </c:pt>
                <c:pt idx="37940">
                  <c:v>0.10299999999999999</c:v>
                </c:pt>
                <c:pt idx="37941">
                  <c:v>0.10299999999999999</c:v>
                </c:pt>
                <c:pt idx="37942">
                  <c:v>0.10299999999999999</c:v>
                </c:pt>
                <c:pt idx="37943">
                  <c:v>0.10299999999999999</c:v>
                </c:pt>
                <c:pt idx="37944">
                  <c:v>0.10299999999999999</c:v>
                </c:pt>
                <c:pt idx="37945">
                  <c:v>0.10299999999999999</c:v>
                </c:pt>
                <c:pt idx="37946">
                  <c:v>0.10299999999999999</c:v>
                </c:pt>
                <c:pt idx="37947">
                  <c:v>0.10299999999999999</c:v>
                </c:pt>
                <c:pt idx="37948">
                  <c:v>0.10299999999999999</c:v>
                </c:pt>
                <c:pt idx="37949">
                  <c:v>0.10299999999999999</c:v>
                </c:pt>
                <c:pt idx="37950">
                  <c:v>0.10299999999999999</c:v>
                </c:pt>
                <c:pt idx="37951">
                  <c:v>0.10199999999999999</c:v>
                </c:pt>
                <c:pt idx="37952">
                  <c:v>0.10199999999999999</c:v>
                </c:pt>
                <c:pt idx="37953">
                  <c:v>0.10199999999999999</c:v>
                </c:pt>
                <c:pt idx="37954">
                  <c:v>0.10199999999999999</c:v>
                </c:pt>
                <c:pt idx="37955">
                  <c:v>0.10199999999999999</c:v>
                </c:pt>
                <c:pt idx="37956">
                  <c:v>0.10199999999999999</c:v>
                </c:pt>
                <c:pt idx="37957">
                  <c:v>0.10199999999999999</c:v>
                </c:pt>
                <c:pt idx="37958">
                  <c:v>0.10199999999999999</c:v>
                </c:pt>
                <c:pt idx="37959">
                  <c:v>0.10199999999999999</c:v>
                </c:pt>
                <c:pt idx="37960">
                  <c:v>0.10199999999999999</c:v>
                </c:pt>
                <c:pt idx="37961">
                  <c:v>0.10199999999999999</c:v>
                </c:pt>
                <c:pt idx="37962">
                  <c:v>0.10199999999999999</c:v>
                </c:pt>
                <c:pt idx="37963">
                  <c:v>0.10199999999999999</c:v>
                </c:pt>
                <c:pt idx="37964">
                  <c:v>0.10199999999999999</c:v>
                </c:pt>
                <c:pt idx="37965">
                  <c:v>0.10199999999999999</c:v>
                </c:pt>
                <c:pt idx="37966">
                  <c:v>0.10199999999999999</c:v>
                </c:pt>
                <c:pt idx="37967">
                  <c:v>0.10199999999999999</c:v>
                </c:pt>
                <c:pt idx="37968">
                  <c:v>0.10199999999999999</c:v>
                </c:pt>
                <c:pt idx="37969">
                  <c:v>0.10199999999999999</c:v>
                </c:pt>
                <c:pt idx="37970">
                  <c:v>0.10199999999999999</c:v>
                </c:pt>
                <c:pt idx="37971">
                  <c:v>0.10100000000000001</c:v>
                </c:pt>
                <c:pt idx="37972">
                  <c:v>0.10100000000000001</c:v>
                </c:pt>
                <c:pt idx="37973">
                  <c:v>0.10100000000000001</c:v>
                </c:pt>
                <c:pt idx="37974">
                  <c:v>0.10100000000000001</c:v>
                </c:pt>
                <c:pt idx="37975">
                  <c:v>0.10100000000000001</c:v>
                </c:pt>
                <c:pt idx="37976">
                  <c:v>0.10100000000000001</c:v>
                </c:pt>
                <c:pt idx="37977">
                  <c:v>0.10100000000000001</c:v>
                </c:pt>
                <c:pt idx="37978">
                  <c:v>0.10100000000000001</c:v>
                </c:pt>
                <c:pt idx="37979">
                  <c:v>0.10100000000000001</c:v>
                </c:pt>
                <c:pt idx="37980">
                  <c:v>0.10100000000000001</c:v>
                </c:pt>
                <c:pt idx="37981">
                  <c:v>0.10100000000000001</c:v>
                </c:pt>
                <c:pt idx="37982">
                  <c:v>0.10100000000000001</c:v>
                </c:pt>
                <c:pt idx="37983">
                  <c:v>0.10100000000000001</c:v>
                </c:pt>
                <c:pt idx="37984">
                  <c:v>0.10100000000000001</c:v>
                </c:pt>
                <c:pt idx="37985">
                  <c:v>0.10100000000000001</c:v>
                </c:pt>
                <c:pt idx="37986">
                  <c:v>0.10100000000000001</c:v>
                </c:pt>
                <c:pt idx="37987">
                  <c:v>0.10100000000000001</c:v>
                </c:pt>
                <c:pt idx="37988">
                  <c:v>0.10100000000000001</c:v>
                </c:pt>
                <c:pt idx="37989">
                  <c:v>0.10100000000000001</c:v>
                </c:pt>
                <c:pt idx="37990">
                  <c:v>0.10100000000000001</c:v>
                </c:pt>
                <c:pt idx="37991">
                  <c:v>0.1</c:v>
                </c:pt>
                <c:pt idx="37992">
                  <c:v>0.1</c:v>
                </c:pt>
                <c:pt idx="37993">
                  <c:v>0.1</c:v>
                </c:pt>
                <c:pt idx="37994">
                  <c:v>0.1</c:v>
                </c:pt>
                <c:pt idx="37995">
                  <c:v>0.1</c:v>
                </c:pt>
                <c:pt idx="37996">
                  <c:v>0.1</c:v>
                </c:pt>
                <c:pt idx="37997">
                  <c:v>0.1</c:v>
                </c:pt>
                <c:pt idx="37998">
                  <c:v>0.1</c:v>
                </c:pt>
                <c:pt idx="37999">
                  <c:v>0.1</c:v>
                </c:pt>
                <c:pt idx="38000">
                  <c:v>0.1</c:v>
                </c:pt>
                <c:pt idx="38001">
                  <c:v>0.1</c:v>
                </c:pt>
                <c:pt idx="38002">
                  <c:v>0.1</c:v>
                </c:pt>
                <c:pt idx="38003">
                  <c:v>0.1</c:v>
                </c:pt>
                <c:pt idx="38004">
                  <c:v>0.1</c:v>
                </c:pt>
                <c:pt idx="38005">
                  <c:v>0.1</c:v>
                </c:pt>
                <c:pt idx="38006">
                  <c:v>0.1</c:v>
                </c:pt>
                <c:pt idx="38007">
                  <c:v>0.1</c:v>
                </c:pt>
                <c:pt idx="38008">
                  <c:v>0.1</c:v>
                </c:pt>
                <c:pt idx="38009">
                  <c:v>0.1</c:v>
                </c:pt>
                <c:pt idx="38010">
                  <c:v>0.1</c:v>
                </c:pt>
                <c:pt idx="38011">
                  <c:v>9.9000000000000005E-2</c:v>
                </c:pt>
                <c:pt idx="38012">
                  <c:v>9.9000000000000005E-2</c:v>
                </c:pt>
                <c:pt idx="38013">
                  <c:v>9.9000000000000005E-2</c:v>
                </c:pt>
                <c:pt idx="38014">
                  <c:v>9.9000000000000005E-2</c:v>
                </c:pt>
                <c:pt idx="38015">
                  <c:v>9.9000000000000005E-2</c:v>
                </c:pt>
                <c:pt idx="38016">
                  <c:v>9.9000000000000005E-2</c:v>
                </c:pt>
                <c:pt idx="38017">
                  <c:v>9.9000000000000005E-2</c:v>
                </c:pt>
                <c:pt idx="38018">
                  <c:v>9.9000000000000005E-2</c:v>
                </c:pt>
                <c:pt idx="38019">
                  <c:v>9.9000000000000005E-2</c:v>
                </c:pt>
                <c:pt idx="38020">
                  <c:v>9.9000000000000005E-2</c:v>
                </c:pt>
                <c:pt idx="38021">
                  <c:v>9.9000000000000005E-2</c:v>
                </c:pt>
                <c:pt idx="38022">
                  <c:v>9.9000000000000005E-2</c:v>
                </c:pt>
                <c:pt idx="38023">
                  <c:v>9.9000000000000005E-2</c:v>
                </c:pt>
                <c:pt idx="38024">
                  <c:v>9.9000000000000005E-2</c:v>
                </c:pt>
                <c:pt idx="38025">
                  <c:v>9.9000000000000005E-2</c:v>
                </c:pt>
                <c:pt idx="38026">
                  <c:v>9.9000000000000005E-2</c:v>
                </c:pt>
                <c:pt idx="38027">
                  <c:v>9.9000000000000005E-2</c:v>
                </c:pt>
                <c:pt idx="38028">
                  <c:v>9.9000000000000005E-2</c:v>
                </c:pt>
                <c:pt idx="38029">
                  <c:v>9.9000000000000005E-2</c:v>
                </c:pt>
                <c:pt idx="38030">
                  <c:v>9.9000000000000005E-2</c:v>
                </c:pt>
                <c:pt idx="38031">
                  <c:v>9.8000000000000004E-2</c:v>
                </c:pt>
                <c:pt idx="38032">
                  <c:v>9.8000000000000004E-2</c:v>
                </c:pt>
                <c:pt idx="38033">
                  <c:v>9.8000000000000004E-2</c:v>
                </c:pt>
                <c:pt idx="38034">
                  <c:v>9.8000000000000004E-2</c:v>
                </c:pt>
                <c:pt idx="38035">
                  <c:v>9.8000000000000004E-2</c:v>
                </c:pt>
                <c:pt idx="38036">
                  <c:v>9.8000000000000004E-2</c:v>
                </c:pt>
                <c:pt idx="38037">
                  <c:v>9.8000000000000004E-2</c:v>
                </c:pt>
                <c:pt idx="38038">
                  <c:v>9.8000000000000004E-2</c:v>
                </c:pt>
                <c:pt idx="38039">
                  <c:v>9.8000000000000004E-2</c:v>
                </c:pt>
                <c:pt idx="38040">
                  <c:v>9.8000000000000004E-2</c:v>
                </c:pt>
                <c:pt idx="38041">
                  <c:v>9.8000000000000004E-2</c:v>
                </c:pt>
                <c:pt idx="38042">
                  <c:v>9.8000000000000004E-2</c:v>
                </c:pt>
                <c:pt idx="38043">
                  <c:v>9.8000000000000004E-2</c:v>
                </c:pt>
                <c:pt idx="38044">
                  <c:v>9.8000000000000004E-2</c:v>
                </c:pt>
                <c:pt idx="38045">
                  <c:v>9.8000000000000004E-2</c:v>
                </c:pt>
                <c:pt idx="38046">
                  <c:v>9.8000000000000004E-2</c:v>
                </c:pt>
                <c:pt idx="38047">
                  <c:v>9.8000000000000004E-2</c:v>
                </c:pt>
                <c:pt idx="38048">
                  <c:v>9.8000000000000004E-2</c:v>
                </c:pt>
                <c:pt idx="38049">
                  <c:v>9.8000000000000004E-2</c:v>
                </c:pt>
                <c:pt idx="38050">
                  <c:v>9.8000000000000004E-2</c:v>
                </c:pt>
                <c:pt idx="38051">
                  <c:v>9.7000000000000003E-2</c:v>
                </c:pt>
                <c:pt idx="38052">
                  <c:v>9.7000000000000003E-2</c:v>
                </c:pt>
                <c:pt idx="38053">
                  <c:v>9.7000000000000003E-2</c:v>
                </c:pt>
                <c:pt idx="38054">
                  <c:v>9.7000000000000003E-2</c:v>
                </c:pt>
                <c:pt idx="38055">
                  <c:v>9.7000000000000003E-2</c:v>
                </c:pt>
                <c:pt idx="38056">
                  <c:v>9.7000000000000003E-2</c:v>
                </c:pt>
                <c:pt idx="38057">
                  <c:v>9.7000000000000003E-2</c:v>
                </c:pt>
                <c:pt idx="38058">
                  <c:v>9.7000000000000003E-2</c:v>
                </c:pt>
                <c:pt idx="38059">
                  <c:v>9.7000000000000003E-2</c:v>
                </c:pt>
                <c:pt idx="38060">
                  <c:v>9.7000000000000003E-2</c:v>
                </c:pt>
                <c:pt idx="38061">
                  <c:v>9.7000000000000003E-2</c:v>
                </c:pt>
                <c:pt idx="38062">
                  <c:v>9.7000000000000003E-2</c:v>
                </c:pt>
                <c:pt idx="38063">
                  <c:v>9.7000000000000003E-2</c:v>
                </c:pt>
                <c:pt idx="38064">
                  <c:v>9.7000000000000003E-2</c:v>
                </c:pt>
                <c:pt idx="38065">
                  <c:v>9.7000000000000003E-2</c:v>
                </c:pt>
                <c:pt idx="38066">
                  <c:v>9.7000000000000003E-2</c:v>
                </c:pt>
                <c:pt idx="38067">
                  <c:v>9.7000000000000003E-2</c:v>
                </c:pt>
                <c:pt idx="38068">
                  <c:v>9.7000000000000003E-2</c:v>
                </c:pt>
                <c:pt idx="38069">
                  <c:v>9.7000000000000003E-2</c:v>
                </c:pt>
                <c:pt idx="38070">
                  <c:v>9.7000000000000003E-2</c:v>
                </c:pt>
                <c:pt idx="38071">
                  <c:v>9.6000000000000002E-2</c:v>
                </c:pt>
                <c:pt idx="38072">
                  <c:v>9.6000000000000002E-2</c:v>
                </c:pt>
                <c:pt idx="38073">
                  <c:v>9.6000000000000002E-2</c:v>
                </c:pt>
                <c:pt idx="38074">
                  <c:v>9.6000000000000002E-2</c:v>
                </c:pt>
                <c:pt idx="38075">
                  <c:v>9.6000000000000002E-2</c:v>
                </c:pt>
                <c:pt idx="38076">
                  <c:v>9.6000000000000002E-2</c:v>
                </c:pt>
                <c:pt idx="38077">
                  <c:v>9.6000000000000002E-2</c:v>
                </c:pt>
                <c:pt idx="38078">
                  <c:v>9.6000000000000002E-2</c:v>
                </c:pt>
                <c:pt idx="38079">
                  <c:v>9.6000000000000002E-2</c:v>
                </c:pt>
                <c:pt idx="38080">
                  <c:v>9.6000000000000002E-2</c:v>
                </c:pt>
                <c:pt idx="38081">
                  <c:v>9.6000000000000002E-2</c:v>
                </c:pt>
                <c:pt idx="38082">
                  <c:v>9.6000000000000002E-2</c:v>
                </c:pt>
                <c:pt idx="38083">
                  <c:v>9.6000000000000002E-2</c:v>
                </c:pt>
                <c:pt idx="38084">
                  <c:v>9.6000000000000002E-2</c:v>
                </c:pt>
                <c:pt idx="38085">
                  <c:v>9.6000000000000002E-2</c:v>
                </c:pt>
                <c:pt idx="38086">
                  <c:v>9.6000000000000002E-2</c:v>
                </c:pt>
                <c:pt idx="38087">
                  <c:v>9.6000000000000002E-2</c:v>
                </c:pt>
                <c:pt idx="38088">
                  <c:v>9.6000000000000002E-2</c:v>
                </c:pt>
                <c:pt idx="38089">
                  <c:v>9.6000000000000002E-2</c:v>
                </c:pt>
                <c:pt idx="38090">
                  <c:v>9.6000000000000002E-2</c:v>
                </c:pt>
                <c:pt idx="38091">
                  <c:v>9.5000000000000001E-2</c:v>
                </c:pt>
                <c:pt idx="38092">
                  <c:v>9.5000000000000001E-2</c:v>
                </c:pt>
                <c:pt idx="38093">
                  <c:v>9.5000000000000001E-2</c:v>
                </c:pt>
                <c:pt idx="38094">
                  <c:v>9.5000000000000001E-2</c:v>
                </c:pt>
                <c:pt idx="38095">
                  <c:v>9.5000000000000001E-2</c:v>
                </c:pt>
                <c:pt idx="38096">
                  <c:v>9.5000000000000001E-2</c:v>
                </c:pt>
                <c:pt idx="38097">
                  <c:v>9.5000000000000001E-2</c:v>
                </c:pt>
                <c:pt idx="38098">
                  <c:v>9.5000000000000001E-2</c:v>
                </c:pt>
                <c:pt idx="38099">
                  <c:v>9.5000000000000001E-2</c:v>
                </c:pt>
                <c:pt idx="38100">
                  <c:v>9.5000000000000001E-2</c:v>
                </c:pt>
                <c:pt idx="38101">
                  <c:v>9.5000000000000001E-2</c:v>
                </c:pt>
                <c:pt idx="38102">
                  <c:v>9.5000000000000001E-2</c:v>
                </c:pt>
                <c:pt idx="38103">
                  <c:v>9.5000000000000001E-2</c:v>
                </c:pt>
                <c:pt idx="38104">
                  <c:v>9.5000000000000001E-2</c:v>
                </c:pt>
                <c:pt idx="38105">
                  <c:v>9.5000000000000001E-2</c:v>
                </c:pt>
                <c:pt idx="38106">
                  <c:v>9.5000000000000001E-2</c:v>
                </c:pt>
                <c:pt idx="38107">
                  <c:v>9.5000000000000001E-2</c:v>
                </c:pt>
                <c:pt idx="38108">
                  <c:v>9.5000000000000001E-2</c:v>
                </c:pt>
                <c:pt idx="38109">
                  <c:v>9.5000000000000001E-2</c:v>
                </c:pt>
                <c:pt idx="38110">
                  <c:v>9.5000000000000001E-2</c:v>
                </c:pt>
                <c:pt idx="38111">
                  <c:v>9.4E-2</c:v>
                </c:pt>
                <c:pt idx="38112">
                  <c:v>9.4E-2</c:v>
                </c:pt>
                <c:pt idx="38113">
                  <c:v>9.4E-2</c:v>
                </c:pt>
                <c:pt idx="38114">
                  <c:v>9.4E-2</c:v>
                </c:pt>
                <c:pt idx="38115">
                  <c:v>9.4E-2</c:v>
                </c:pt>
                <c:pt idx="38116">
                  <c:v>9.4E-2</c:v>
                </c:pt>
                <c:pt idx="38117">
                  <c:v>9.4E-2</c:v>
                </c:pt>
                <c:pt idx="38118">
                  <c:v>9.4E-2</c:v>
                </c:pt>
                <c:pt idx="38119">
                  <c:v>9.4E-2</c:v>
                </c:pt>
                <c:pt idx="38120">
                  <c:v>9.4E-2</c:v>
                </c:pt>
                <c:pt idx="38121">
                  <c:v>9.4E-2</c:v>
                </c:pt>
                <c:pt idx="38122">
                  <c:v>9.4E-2</c:v>
                </c:pt>
                <c:pt idx="38123">
                  <c:v>9.4E-2</c:v>
                </c:pt>
                <c:pt idx="38124">
                  <c:v>9.4E-2</c:v>
                </c:pt>
                <c:pt idx="38125">
                  <c:v>9.4E-2</c:v>
                </c:pt>
                <c:pt idx="38126">
                  <c:v>9.4E-2</c:v>
                </c:pt>
                <c:pt idx="38127">
                  <c:v>9.4E-2</c:v>
                </c:pt>
                <c:pt idx="38128">
                  <c:v>9.4E-2</c:v>
                </c:pt>
                <c:pt idx="38129">
                  <c:v>9.4E-2</c:v>
                </c:pt>
                <c:pt idx="38130">
                  <c:v>9.4E-2</c:v>
                </c:pt>
                <c:pt idx="38131">
                  <c:v>9.2999999999999999E-2</c:v>
                </c:pt>
                <c:pt idx="38132">
                  <c:v>9.2999999999999999E-2</c:v>
                </c:pt>
                <c:pt idx="38133">
                  <c:v>9.2999999999999999E-2</c:v>
                </c:pt>
                <c:pt idx="38134">
                  <c:v>9.2999999999999999E-2</c:v>
                </c:pt>
                <c:pt idx="38135">
                  <c:v>9.2999999999999999E-2</c:v>
                </c:pt>
                <c:pt idx="38136">
                  <c:v>9.2999999999999999E-2</c:v>
                </c:pt>
                <c:pt idx="38137">
                  <c:v>9.2999999999999999E-2</c:v>
                </c:pt>
                <c:pt idx="38138">
                  <c:v>9.2999999999999999E-2</c:v>
                </c:pt>
                <c:pt idx="38139">
                  <c:v>9.2999999999999999E-2</c:v>
                </c:pt>
                <c:pt idx="38140">
                  <c:v>9.2999999999999999E-2</c:v>
                </c:pt>
                <c:pt idx="38141">
                  <c:v>9.2999999999999999E-2</c:v>
                </c:pt>
                <c:pt idx="38142">
                  <c:v>9.2999999999999999E-2</c:v>
                </c:pt>
                <c:pt idx="38143">
                  <c:v>9.2999999999999999E-2</c:v>
                </c:pt>
                <c:pt idx="38144">
                  <c:v>9.2999999999999999E-2</c:v>
                </c:pt>
                <c:pt idx="38145">
                  <c:v>9.2999999999999999E-2</c:v>
                </c:pt>
                <c:pt idx="38146">
                  <c:v>9.2999999999999999E-2</c:v>
                </c:pt>
                <c:pt idx="38147">
                  <c:v>9.2999999999999999E-2</c:v>
                </c:pt>
                <c:pt idx="38148">
                  <c:v>9.2999999999999999E-2</c:v>
                </c:pt>
                <c:pt idx="38149">
                  <c:v>9.2999999999999999E-2</c:v>
                </c:pt>
                <c:pt idx="38150">
                  <c:v>9.2999999999999999E-2</c:v>
                </c:pt>
                <c:pt idx="38151">
                  <c:v>9.1999999999999998E-2</c:v>
                </c:pt>
                <c:pt idx="38152">
                  <c:v>9.1999999999999998E-2</c:v>
                </c:pt>
                <c:pt idx="38153">
                  <c:v>9.1999999999999998E-2</c:v>
                </c:pt>
                <c:pt idx="38154">
                  <c:v>9.1999999999999998E-2</c:v>
                </c:pt>
                <c:pt idx="38155">
                  <c:v>9.1999999999999998E-2</c:v>
                </c:pt>
                <c:pt idx="38156">
                  <c:v>9.1999999999999998E-2</c:v>
                </c:pt>
                <c:pt idx="38157">
                  <c:v>9.1999999999999998E-2</c:v>
                </c:pt>
                <c:pt idx="38158">
                  <c:v>9.1999999999999998E-2</c:v>
                </c:pt>
                <c:pt idx="38159">
                  <c:v>9.1999999999999998E-2</c:v>
                </c:pt>
                <c:pt idx="38160">
                  <c:v>9.1999999999999998E-2</c:v>
                </c:pt>
                <c:pt idx="38161">
                  <c:v>9.1999999999999998E-2</c:v>
                </c:pt>
                <c:pt idx="38162">
                  <c:v>9.1999999999999998E-2</c:v>
                </c:pt>
                <c:pt idx="38163">
                  <c:v>9.1999999999999998E-2</c:v>
                </c:pt>
                <c:pt idx="38164">
                  <c:v>9.1999999999999998E-2</c:v>
                </c:pt>
                <c:pt idx="38165">
                  <c:v>9.1999999999999998E-2</c:v>
                </c:pt>
                <c:pt idx="38166">
                  <c:v>9.1999999999999998E-2</c:v>
                </c:pt>
                <c:pt idx="38167">
                  <c:v>9.1999999999999998E-2</c:v>
                </c:pt>
                <c:pt idx="38168">
                  <c:v>9.1999999999999998E-2</c:v>
                </c:pt>
                <c:pt idx="38169">
                  <c:v>9.1999999999999998E-2</c:v>
                </c:pt>
                <c:pt idx="38170">
                  <c:v>9.1999999999999998E-2</c:v>
                </c:pt>
                <c:pt idx="38171">
                  <c:v>9.0999999999999998E-2</c:v>
                </c:pt>
                <c:pt idx="38172">
                  <c:v>9.0999999999999998E-2</c:v>
                </c:pt>
                <c:pt idx="38173">
                  <c:v>9.0999999999999998E-2</c:v>
                </c:pt>
                <c:pt idx="38174">
                  <c:v>9.0999999999999998E-2</c:v>
                </c:pt>
                <c:pt idx="38175">
                  <c:v>9.0999999999999998E-2</c:v>
                </c:pt>
                <c:pt idx="38176">
                  <c:v>9.0999999999999998E-2</c:v>
                </c:pt>
                <c:pt idx="38177">
                  <c:v>9.0999999999999998E-2</c:v>
                </c:pt>
                <c:pt idx="38178">
                  <c:v>9.0999999999999998E-2</c:v>
                </c:pt>
                <c:pt idx="38179">
                  <c:v>9.0999999999999998E-2</c:v>
                </c:pt>
                <c:pt idx="38180">
                  <c:v>9.0999999999999998E-2</c:v>
                </c:pt>
                <c:pt idx="38181">
                  <c:v>9.0999999999999998E-2</c:v>
                </c:pt>
                <c:pt idx="38182">
                  <c:v>9.0999999999999998E-2</c:v>
                </c:pt>
                <c:pt idx="38183">
                  <c:v>9.0999999999999998E-2</c:v>
                </c:pt>
                <c:pt idx="38184">
                  <c:v>9.0999999999999998E-2</c:v>
                </c:pt>
                <c:pt idx="38185">
                  <c:v>9.0999999999999998E-2</c:v>
                </c:pt>
                <c:pt idx="38186">
                  <c:v>9.0999999999999998E-2</c:v>
                </c:pt>
                <c:pt idx="38187">
                  <c:v>9.0999999999999998E-2</c:v>
                </c:pt>
                <c:pt idx="38188">
                  <c:v>9.0999999999999998E-2</c:v>
                </c:pt>
                <c:pt idx="38189">
                  <c:v>9.0999999999999998E-2</c:v>
                </c:pt>
                <c:pt idx="38190">
                  <c:v>9.0999999999999998E-2</c:v>
                </c:pt>
                <c:pt idx="38191">
                  <c:v>0.09</c:v>
                </c:pt>
                <c:pt idx="38192">
                  <c:v>0.09</c:v>
                </c:pt>
                <c:pt idx="38193">
                  <c:v>0.09</c:v>
                </c:pt>
                <c:pt idx="38194">
                  <c:v>0.09</c:v>
                </c:pt>
                <c:pt idx="38195">
                  <c:v>0.09</c:v>
                </c:pt>
                <c:pt idx="38196">
                  <c:v>0.09</c:v>
                </c:pt>
                <c:pt idx="38197">
                  <c:v>0.09</c:v>
                </c:pt>
                <c:pt idx="38198">
                  <c:v>0.09</c:v>
                </c:pt>
                <c:pt idx="38199">
                  <c:v>0.09</c:v>
                </c:pt>
                <c:pt idx="38200">
                  <c:v>0.09</c:v>
                </c:pt>
                <c:pt idx="38201">
                  <c:v>0.09</c:v>
                </c:pt>
                <c:pt idx="38202">
                  <c:v>0.09</c:v>
                </c:pt>
                <c:pt idx="38203">
                  <c:v>0.09</c:v>
                </c:pt>
                <c:pt idx="38204">
                  <c:v>0.09</c:v>
                </c:pt>
                <c:pt idx="38205">
                  <c:v>0.09</c:v>
                </c:pt>
                <c:pt idx="38206">
                  <c:v>0.09</c:v>
                </c:pt>
                <c:pt idx="38207">
                  <c:v>0.09</c:v>
                </c:pt>
                <c:pt idx="38208">
                  <c:v>0.09</c:v>
                </c:pt>
                <c:pt idx="38209">
                  <c:v>0.09</c:v>
                </c:pt>
                <c:pt idx="38210">
                  <c:v>0.09</c:v>
                </c:pt>
                <c:pt idx="38211">
                  <c:v>8.8999999999999996E-2</c:v>
                </c:pt>
                <c:pt idx="38212">
                  <c:v>8.8999999999999996E-2</c:v>
                </c:pt>
                <c:pt idx="38213">
                  <c:v>8.8999999999999996E-2</c:v>
                </c:pt>
                <c:pt idx="38214">
                  <c:v>8.8999999999999996E-2</c:v>
                </c:pt>
                <c:pt idx="38215">
                  <c:v>8.8999999999999996E-2</c:v>
                </c:pt>
                <c:pt idx="38216">
                  <c:v>8.8999999999999996E-2</c:v>
                </c:pt>
                <c:pt idx="38217">
                  <c:v>8.8999999999999996E-2</c:v>
                </c:pt>
                <c:pt idx="38218">
                  <c:v>8.8999999999999996E-2</c:v>
                </c:pt>
                <c:pt idx="38219">
                  <c:v>8.8999999999999996E-2</c:v>
                </c:pt>
                <c:pt idx="38220">
                  <c:v>8.8999999999999996E-2</c:v>
                </c:pt>
                <c:pt idx="38221">
                  <c:v>8.8999999999999996E-2</c:v>
                </c:pt>
                <c:pt idx="38222">
                  <c:v>8.8999999999999996E-2</c:v>
                </c:pt>
                <c:pt idx="38223">
                  <c:v>8.8999999999999996E-2</c:v>
                </c:pt>
                <c:pt idx="38224">
                  <c:v>8.8999999999999996E-2</c:v>
                </c:pt>
                <c:pt idx="38225">
                  <c:v>8.8999999999999996E-2</c:v>
                </c:pt>
                <c:pt idx="38226">
                  <c:v>8.8999999999999996E-2</c:v>
                </c:pt>
                <c:pt idx="38227">
                  <c:v>8.8999999999999996E-2</c:v>
                </c:pt>
                <c:pt idx="38228">
                  <c:v>8.8999999999999996E-2</c:v>
                </c:pt>
                <c:pt idx="38229">
                  <c:v>8.8999999999999996E-2</c:v>
                </c:pt>
                <c:pt idx="38230">
                  <c:v>8.8999999999999996E-2</c:v>
                </c:pt>
                <c:pt idx="38231">
                  <c:v>8.7999999999999995E-2</c:v>
                </c:pt>
                <c:pt idx="38232">
                  <c:v>8.7999999999999995E-2</c:v>
                </c:pt>
                <c:pt idx="38233">
                  <c:v>8.7999999999999995E-2</c:v>
                </c:pt>
                <c:pt idx="38234">
                  <c:v>8.7999999999999995E-2</c:v>
                </c:pt>
                <c:pt idx="38235">
                  <c:v>8.7999999999999995E-2</c:v>
                </c:pt>
                <c:pt idx="38236">
                  <c:v>8.7999999999999995E-2</c:v>
                </c:pt>
                <c:pt idx="38237">
                  <c:v>8.7999999999999995E-2</c:v>
                </c:pt>
                <c:pt idx="38238">
                  <c:v>8.7999999999999995E-2</c:v>
                </c:pt>
                <c:pt idx="38239">
                  <c:v>8.7999999999999995E-2</c:v>
                </c:pt>
                <c:pt idx="38240">
                  <c:v>8.7999999999999995E-2</c:v>
                </c:pt>
                <c:pt idx="38241">
                  <c:v>8.7999999999999995E-2</c:v>
                </c:pt>
                <c:pt idx="38242">
                  <c:v>8.7999999999999995E-2</c:v>
                </c:pt>
                <c:pt idx="38243">
                  <c:v>8.7999999999999995E-2</c:v>
                </c:pt>
                <c:pt idx="38244">
                  <c:v>8.7999999999999995E-2</c:v>
                </c:pt>
                <c:pt idx="38245">
                  <c:v>8.7999999999999995E-2</c:v>
                </c:pt>
                <c:pt idx="38246">
                  <c:v>8.7999999999999995E-2</c:v>
                </c:pt>
                <c:pt idx="38247">
                  <c:v>8.7999999999999995E-2</c:v>
                </c:pt>
                <c:pt idx="38248">
                  <c:v>8.7999999999999995E-2</c:v>
                </c:pt>
                <c:pt idx="38249">
                  <c:v>8.7999999999999995E-2</c:v>
                </c:pt>
                <c:pt idx="38250">
                  <c:v>8.7999999999999995E-2</c:v>
                </c:pt>
                <c:pt idx="38251">
                  <c:v>8.6999999999999994E-2</c:v>
                </c:pt>
                <c:pt idx="38252">
                  <c:v>8.6999999999999994E-2</c:v>
                </c:pt>
                <c:pt idx="38253">
                  <c:v>8.6999999999999994E-2</c:v>
                </c:pt>
                <c:pt idx="38254">
                  <c:v>8.6999999999999994E-2</c:v>
                </c:pt>
                <c:pt idx="38255">
                  <c:v>8.6999999999999994E-2</c:v>
                </c:pt>
                <c:pt idx="38256">
                  <c:v>8.6999999999999994E-2</c:v>
                </c:pt>
                <c:pt idx="38257">
                  <c:v>8.6999999999999994E-2</c:v>
                </c:pt>
                <c:pt idx="38258">
                  <c:v>8.6999999999999994E-2</c:v>
                </c:pt>
                <c:pt idx="38259">
                  <c:v>8.6999999999999994E-2</c:v>
                </c:pt>
                <c:pt idx="38260">
                  <c:v>8.6999999999999994E-2</c:v>
                </c:pt>
                <c:pt idx="38261">
                  <c:v>8.6999999999999994E-2</c:v>
                </c:pt>
                <c:pt idx="38262">
                  <c:v>8.6999999999999994E-2</c:v>
                </c:pt>
                <c:pt idx="38263">
                  <c:v>8.6999999999999994E-2</c:v>
                </c:pt>
                <c:pt idx="38264">
                  <c:v>8.6999999999999994E-2</c:v>
                </c:pt>
                <c:pt idx="38265">
                  <c:v>8.6999999999999994E-2</c:v>
                </c:pt>
                <c:pt idx="38266">
                  <c:v>8.6999999999999994E-2</c:v>
                </c:pt>
                <c:pt idx="38267">
                  <c:v>8.6999999999999994E-2</c:v>
                </c:pt>
                <c:pt idx="38268">
                  <c:v>8.6999999999999994E-2</c:v>
                </c:pt>
                <c:pt idx="38269">
                  <c:v>8.6999999999999994E-2</c:v>
                </c:pt>
                <c:pt idx="38270">
                  <c:v>8.6999999999999994E-2</c:v>
                </c:pt>
                <c:pt idx="38271">
                  <c:v>8.5999999999999993E-2</c:v>
                </c:pt>
                <c:pt idx="38272">
                  <c:v>8.5999999999999993E-2</c:v>
                </c:pt>
                <c:pt idx="38273">
                  <c:v>8.5999999999999993E-2</c:v>
                </c:pt>
                <c:pt idx="38274">
                  <c:v>8.5999999999999993E-2</c:v>
                </c:pt>
                <c:pt idx="38275">
                  <c:v>8.5999999999999993E-2</c:v>
                </c:pt>
                <c:pt idx="38276">
                  <c:v>8.5999999999999993E-2</c:v>
                </c:pt>
                <c:pt idx="38277">
                  <c:v>8.5999999999999993E-2</c:v>
                </c:pt>
                <c:pt idx="38278">
                  <c:v>8.5999999999999993E-2</c:v>
                </c:pt>
                <c:pt idx="38279">
                  <c:v>8.5999999999999993E-2</c:v>
                </c:pt>
                <c:pt idx="38280">
                  <c:v>8.5999999999999993E-2</c:v>
                </c:pt>
                <c:pt idx="38281">
                  <c:v>8.5999999999999993E-2</c:v>
                </c:pt>
                <c:pt idx="38282">
                  <c:v>8.5999999999999993E-2</c:v>
                </c:pt>
                <c:pt idx="38283">
                  <c:v>8.5999999999999993E-2</c:v>
                </c:pt>
                <c:pt idx="38284">
                  <c:v>8.5999999999999993E-2</c:v>
                </c:pt>
                <c:pt idx="38285">
                  <c:v>8.5999999999999993E-2</c:v>
                </c:pt>
                <c:pt idx="38286">
                  <c:v>8.5999999999999993E-2</c:v>
                </c:pt>
                <c:pt idx="38287">
                  <c:v>8.5999999999999993E-2</c:v>
                </c:pt>
                <c:pt idx="38288">
                  <c:v>8.5999999999999993E-2</c:v>
                </c:pt>
                <c:pt idx="38289">
                  <c:v>8.5999999999999993E-2</c:v>
                </c:pt>
                <c:pt idx="38290">
                  <c:v>8.5999999999999993E-2</c:v>
                </c:pt>
                <c:pt idx="38291">
                  <c:v>8.5000000000000006E-2</c:v>
                </c:pt>
                <c:pt idx="38292">
                  <c:v>8.5000000000000006E-2</c:v>
                </c:pt>
                <c:pt idx="38293">
                  <c:v>8.5000000000000006E-2</c:v>
                </c:pt>
                <c:pt idx="38294">
                  <c:v>8.5000000000000006E-2</c:v>
                </c:pt>
                <c:pt idx="38295">
                  <c:v>8.5000000000000006E-2</c:v>
                </c:pt>
                <c:pt idx="38296">
                  <c:v>8.5000000000000006E-2</c:v>
                </c:pt>
                <c:pt idx="38297">
                  <c:v>8.5000000000000006E-2</c:v>
                </c:pt>
                <c:pt idx="38298">
                  <c:v>8.5000000000000006E-2</c:v>
                </c:pt>
                <c:pt idx="38299">
                  <c:v>8.5000000000000006E-2</c:v>
                </c:pt>
                <c:pt idx="38300">
                  <c:v>8.5000000000000006E-2</c:v>
                </c:pt>
                <c:pt idx="38301">
                  <c:v>8.5000000000000006E-2</c:v>
                </c:pt>
                <c:pt idx="38302">
                  <c:v>8.5000000000000006E-2</c:v>
                </c:pt>
                <c:pt idx="38303">
                  <c:v>8.5000000000000006E-2</c:v>
                </c:pt>
                <c:pt idx="38304">
                  <c:v>8.5000000000000006E-2</c:v>
                </c:pt>
                <c:pt idx="38305">
                  <c:v>8.5000000000000006E-2</c:v>
                </c:pt>
                <c:pt idx="38306">
                  <c:v>8.5000000000000006E-2</c:v>
                </c:pt>
                <c:pt idx="38307">
                  <c:v>8.5000000000000006E-2</c:v>
                </c:pt>
                <c:pt idx="38308">
                  <c:v>8.5000000000000006E-2</c:v>
                </c:pt>
                <c:pt idx="38309">
                  <c:v>8.5000000000000006E-2</c:v>
                </c:pt>
                <c:pt idx="38310">
                  <c:v>8.5000000000000006E-2</c:v>
                </c:pt>
                <c:pt idx="38311">
                  <c:v>8.4000000000000005E-2</c:v>
                </c:pt>
                <c:pt idx="38312">
                  <c:v>8.4000000000000005E-2</c:v>
                </c:pt>
                <c:pt idx="38313">
                  <c:v>8.4000000000000005E-2</c:v>
                </c:pt>
                <c:pt idx="38314">
                  <c:v>8.4000000000000005E-2</c:v>
                </c:pt>
                <c:pt idx="38315">
                  <c:v>8.4000000000000005E-2</c:v>
                </c:pt>
                <c:pt idx="38316">
                  <c:v>8.4000000000000005E-2</c:v>
                </c:pt>
                <c:pt idx="38317">
                  <c:v>8.4000000000000005E-2</c:v>
                </c:pt>
                <c:pt idx="38318">
                  <c:v>8.4000000000000005E-2</c:v>
                </c:pt>
                <c:pt idx="38319">
                  <c:v>8.4000000000000005E-2</c:v>
                </c:pt>
                <c:pt idx="38320">
                  <c:v>8.4000000000000005E-2</c:v>
                </c:pt>
                <c:pt idx="38321">
                  <c:v>8.4000000000000005E-2</c:v>
                </c:pt>
                <c:pt idx="38322">
                  <c:v>8.4000000000000005E-2</c:v>
                </c:pt>
                <c:pt idx="38323">
                  <c:v>8.4000000000000005E-2</c:v>
                </c:pt>
                <c:pt idx="38324">
                  <c:v>8.4000000000000005E-2</c:v>
                </c:pt>
                <c:pt idx="38325">
                  <c:v>8.4000000000000005E-2</c:v>
                </c:pt>
                <c:pt idx="38326">
                  <c:v>8.4000000000000005E-2</c:v>
                </c:pt>
                <c:pt idx="38327">
                  <c:v>8.4000000000000005E-2</c:v>
                </c:pt>
                <c:pt idx="38328">
                  <c:v>8.4000000000000005E-2</c:v>
                </c:pt>
                <c:pt idx="38329">
                  <c:v>8.4000000000000005E-2</c:v>
                </c:pt>
                <c:pt idx="38330">
                  <c:v>8.4000000000000005E-2</c:v>
                </c:pt>
                <c:pt idx="38331">
                  <c:v>8.3000000000000004E-2</c:v>
                </c:pt>
                <c:pt idx="38332">
                  <c:v>8.3000000000000004E-2</c:v>
                </c:pt>
                <c:pt idx="38333">
                  <c:v>8.3000000000000004E-2</c:v>
                </c:pt>
                <c:pt idx="38334">
                  <c:v>8.3000000000000004E-2</c:v>
                </c:pt>
                <c:pt idx="38335">
                  <c:v>8.3000000000000004E-2</c:v>
                </c:pt>
                <c:pt idx="38336">
                  <c:v>8.3000000000000004E-2</c:v>
                </c:pt>
                <c:pt idx="38337">
                  <c:v>8.3000000000000004E-2</c:v>
                </c:pt>
                <c:pt idx="38338">
                  <c:v>8.3000000000000004E-2</c:v>
                </c:pt>
                <c:pt idx="38339">
                  <c:v>8.3000000000000004E-2</c:v>
                </c:pt>
                <c:pt idx="38340">
                  <c:v>8.3000000000000004E-2</c:v>
                </c:pt>
                <c:pt idx="38341">
                  <c:v>8.3000000000000004E-2</c:v>
                </c:pt>
                <c:pt idx="38342">
                  <c:v>8.3000000000000004E-2</c:v>
                </c:pt>
                <c:pt idx="38343">
                  <c:v>8.3000000000000004E-2</c:v>
                </c:pt>
                <c:pt idx="38344">
                  <c:v>8.3000000000000004E-2</c:v>
                </c:pt>
                <c:pt idx="38345">
                  <c:v>8.3000000000000004E-2</c:v>
                </c:pt>
                <c:pt idx="38346">
                  <c:v>8.3000000000000004E-2</c:v>
                </c:pt>
                <c:pt idx="38347">
                  <c:v>8.3000000000000004E-2</c:v>
                </c:pt>
                <c:pt idx="38348">
                  <c:v>8.3000000000000004E-2</c:v>
                </c:pt>
                <c:pt idx="38349">
                  <c:v>8.3000000000000004E-2</c:v>
                </c:pt>
                <c:pt idx="38350">
                  <c:v>8.3000000000000004E-2</c:v>
                </c:pt>
                <c:pt idx="38351">
                  <c:v>8.2000000000000003E-2</c:v>
                </c:pt>
                <c:pt idx="38352">
                  <c:v>8.2000000000000003E-2</c:v>
                </c:pt>
                <c:pt idx="38353">
                  <c:v>8.2000000000000003E-2</c:v>
                </c:pt>
                <c:pt idx="38354">
                  <c:v>8.2000000000000003E-2</c:v>
                </c:pt>
                <c:pt idx="38355">
                  <c:v>8.2000000000000003E-2</c:v>
                </c:pt>
                <c:pt idx="38356">
                  <c:v>8.2000000000000003E-2</c:v>
                </c:pt>
                <c:pt idx="38357">
                  <c:v>8.2000000000000003E-2</c:v>
                </c:pt>
                <c:pt idx="38358">
                  <c:v>8.2000000000000003E-2</c:v>
                </c:pt>
                <c:pt idx="38359">
                  <c:v>8.2000000000000003E-2</c:v>
                </c:pt>
                <c:pt idx="38360">
                  <c:v>8.2000000000000003E-2</c:v>
                </c:pt>
                <c:pt idx="38361">
                  <c:v>8.2000000000000003E-2</c:v>
                </c:pt>
                <c:pt idx="38362">
                  <c:v>8.2000000000000003E-2</c:v>
                </c:pt>
                <c:pt idx="38363">
                  <c:v>8.2000000000000003E-2</c:v>
                </c:pt>
                <c:pt idx="38364">
                  <c:v>8.2000000000000003E-2</c:v>
                </c:pt>
                <c:pt idx="38365">
                  <c:v>8.2000000000000003E-2</c:v>
                </c:pt>
                <c:pt idx="38366">
                  <c:v>8.2000000000000003E-2</c:v>
                </c:pt>
                <c:pt idx="38367">
                  <c:v>8.2000000000000003E-2</c:v>
                </c:pt>
                <c:pt idx="38368">
                  <c:v>8.2000000000000003E-2</c:v>
                </c:pt>
                <c:pt idx="38369">
                  <c:v>8.2000000000000003E-2</c:v>
                </c:pt>
                <c:pt idx="38370">
                  <c:v>8.2000000000000003E-2</c:v>
                </c:pt>
                <c:pt idx="38371">
                  <c:v>8.1000000000000003E-2</c:v>
                </c:pt>
                <c:pt idx="38372">
                  <c:v>8.1000000000000003E-2</c:v>
                </c:pt>
                <c:pt idx="38373">
                  <c:v>8.1000000000000003E-2</c:v>
                </c:pt>
                <c:pt idx="38374">
                  <c:v>8.1000000000000003E-2</c:v>
                </c:pt>
                <c:pt idx="38375">
                  <c:v>8.1000000000000003E-2</c:v>
                </c:pt>
                <c:pt idx="38376">
                  <c:v>8.1000000000000003E-2</c:v>
                </c:pt>
                <c:pt idx="38377">
                  <c:v>8.1000000000000003E-2</c:v>
                </c:pt>
                <c:pt idx="38378">
                  <c:v>8.1000000000000003E-2</c:v>
                </c:pt>
                <c:pt idx="38379">
                  <c:v>8.1000000000000003E-2</c:v>
                </c:pt>
                <c:pt idx="38380">
                  <c:v>8.1000000000000003E-2</c:v>
                </c:pt>
                <c:pt idx="38381">
                  <c:v>8.1000000000000003E-2</c:v>
                </c:pt>
                <c:pt idx="38382">
                  <c:v>8.1000000000000003E-2</c:v>
                </c:pt>
                <c:pt idx="38383">
                  <c:v>8.1000000000000003E-2</c:v>
                </c:pt>
                <c:pt idx="38384">
                  <c:v>8.1000000000000003E-2</c:v>
                </c:pt>
                <c:pt idx="38385">
                  <c:v>8.1000000000000003E-2</c:v>
                </c:pt>
                <c:pt idx="38386">
                  <c:v>8.1000000000000003E-2</c:v>
                </c:pt>
                <c:pt idx="38387">
                  <c:v>8.1000000000000003E-2</c:v>
                </c:pt>
                <c:pt idx="38388">
                  <c:v>8.1000000000000003E-2</c:v>
                </c:pt>
                <c:pt idx="38389">
                  <c:v>8.1000000000000003E-2</c:v>
                </c:pt>
                <c:pt idx="38390">
                  <c:v>8.1000000000000003E-2</c:v>
                </c:pt>
                <c:pt idx="38391">
                  <c:v>0.08</c:v>
                </c:pt>
                <c:pt idx="38392">
                  <c:v>0.08</c:v>
                </c:pt>
                <c:pt idx="38393">
                  <c:v>0.08</c:v>
                </c:pt>
                <c:pt idx="38394">
                  <c:v>0.08</c:v>
                </c:pt>
                <c:pt idx="38395">
                  <c:v>0.08</c:v>
                </c:pt>
                <c:pt idx="38396">
                  <c:v>0.08</c:v>
                </c:pt>
                <c:pt idx="38397">
                  <c:v>0.08</c:v>
                </c:pt>
                <c:pt idx="38398">
                  <c:v>0.08</c:v>
                </c:pt>
                <c:pt idx="38399">
                  <c:v>0.08</c:v>
                </c:pt>
                <c:pt idx="38400">
                  <c:v>0.08</c:v>
                </c:pt>
                <c:pt idx="38401">
                  <c:v>0.08</c:v>
                </c:pt>
                <c:pt idx="38402">
                  <c:v>0.08</c:v>
                </c:pt>
                <c:pt idx="38403">
                  <c:v>0.08</c:v>
                </c:pt>
                <c:pt idx="38404">
                  <c:v>0.08</c:v>
                </c:pt>
                <c:pt idx="38405">
                  <c:v>0.08</c:v>
                </c:pt>
                <c:pt idx="38406">
                  <c:v>0.08</c:v>
                </c:pt>
                <c:pt idx="38407">
                  <c:v>0.08</c:v>
                </c:pt>
                <c:pt idx="38408">
                  <c:v>0.08</c:v>
                </c:pt>
                <c:pt idx="38409">
                  <c:v>0.08</c:v>
                </c:pt>
                <c:pt idx="38410">
                  <c:v>0.08</c:v>
                </c:pt>
                <c:pt idx="38411">
                  <c:v>7.9000000000000001E-2</c:v>
                </c:pt>
                <c:pt idx="38412">
                  <c:v>7.9000000000000001E-2</c:v>
                </c:pt>
                <c:pt idx="38413">
                  <c:v>7.9000000000000001E-2</c:v>
                </c:pt>
                <c:pt idx="38414">
                  <c:v>7.9000000000000001E-2</c:v>
                </c:pt>
                <c:pt idx="38415">
                  <c:v>7.9000000000000001E-2</c:v>
                </c:pt>
                <c:pt idx="38416">
                  <c:v>7.9000000000000001E-2</c:v>
                </c:pt>
                <c:pt idx="38417">
                  <c:v>7.9000000000000001E-2</c:v>
                </c:pt>
                <c:pt idx="38418">
                  <c:v>7.9000000000000001E-2</c:v>
                </c:pt>
                <c:pt idx="38419">
                  <c:v>7.9000000000000001E-2</c:v>
                </c:pt>
                <c:pt idx="38420">
                  <c:v>7.9000000000000001E-2</c:v>
                </c:pt>
                <c:pt idx="38421">
                  <c:v>7.9000000000000001E-2</c:v>
                </c:pt>
                <c:pt idx="38422">
                  <c:v>7.9000000000000001E-2</c:v>
                </c:pt>
                <c:pt idx="38423">
                  <c:v>7.9000000000000001E-2</c:v>
                </c:pt>
                <c:pt idx="38424">
                  <c:v>7.9000000000000001E-2</c:v>
                </c:pt>
                <c:pt idx="38425">
                  <c:v>7.9000000000000001E-2</c:v>
                </c:pt>
                <c:pt idx="38426">
                  <c:v>7.9000000000000001E-2</c:v>
                </c:pt>
                <c:pt idx="38427">
                  <c:v>7.9000000000000001E-2</c:v>
                </c:pt>
                <c:pt idx="38428">
                  <c:v>7.9000000000000001E-2</c:v>
                </c:pt>
                <c:pt idx="38429">
                  <c:v>7.9000000000000001E-2</c:v>
                </c:pt>
                <c:pt idx="38430">
                  <c:v>7.9000000000000001E-2</c:v>
                </c:pt>
                <c:pt idx="38431">
                  <c:v>7.8E-2</c:v>
                </c:pt>
                <c:pt idx="38432">
                  <c:v>7.8E-2</c:v>
                </c:pt>
                <c:pt idx="38433">
                  <c:v>7.8E-2</c:v>
                </c:pt>
                <c:pt idx="38434">
                  <c:v>7.8E-2</c:v>
                </c:pt>
                <c:pt idx="38435">
                  <c:v>7.8E-2</c:v>
                </c:pt>
                <c:pt idx="38436">
                  <c:v>7.8E-2</c:v>
                </c:pt>
                <c:pt idx="38437">
                  <c:v>7.8E-2</c:v>
                </c:pt>
                <c:pt idx="38438">
                  <c:v>7.8E-2</c:v>
                </c:pt>
                <c:pt idx="38439">
                  <c:v>7.8E-2</c:v>
                </c:pt>
                <c:pt idx="38440">
                  <c:v>7.8E-2</c:v>
                </c:pt>
                <c:pt idx="38441">
                  <c:v>7.8E-2</c:v>
                </c:pt>
                <c:pt idx="38442">
                  <c:v>7.8E-2</c:v>
                </c:pt>
                <c:pt idx="38443">
                  <c:v>7.8E-2</c:v>
                </c:pt>
                <c:pt idx="38444">
                  <c:v>7.8E-2</c:v>
                </c:pt>
                <c:pt idx="38445">
                  <c:v>7.8E-2</c:v>
                </c:pt>
                <c:pt idx="38446">
                  <c:v>7.8E-2</c:v>
                </c:pt>
                <c:pt idx="38447">
                  <c:v>7.8E-2</c:v>
                </c:pt>
                <c:pt idx="38448">
                  <c:v>7.8E-2</c:v>
                </c:pt>
                <c:pt idx="38449">
                  <c:v>7.8E-2</c:v>
                </c:pt>
                <c:pt idx="38450">
                  <c:v>7.8E-2</c:v>
                </c:pt>
                <c:pt idx="38451">
                  <c:v>7.6999999999999999E-2</c:v>
                </c:pt>
                <c:pt idx="38452">
                  <c:v>7.6999999999999999E-2</c:v>
                </c:pt>
                <c:pt idx="38453">
                  <c:v>7.6999999999999999E-2</c:v>
                </c:pt>
                <c:pt idx="38454">
                  <c:v>7.6999999999999999E-2</c:v>
                </c:pt>
                <c:pt idx="38455">
                  <c:v>7.6999999999999999E-2</c:v>
                </c:pt>
                <c:pt idx="38456">
                  <c:v>7.6999999999999999E-2</c:v>
                </c:pt>
                <c:pt idx="38457">
                  <c:v>7.6999999999999999E-2</c:v>
                </c:pt>
                <c:pt idx="38458">
                  <c:v>7.6999999999999999E-2</c:v>
                </c:pt>
                <c:pt idx="38459">
                  <c:v>7.6999999999999999E-2</c:v>
                </c:pt>
                <c:pt idx="38460">
                  <c:v>7.6999999999999999E-2</c:v>
                </c:pt>
                <c:pt idx="38461">
                  <c:v>7.6999999999999999E-2</c:v>
                </c:pt>
                <c:pt idx="38462">
                  <c:v>7.6999999999999999E-2</c:v>
                </c:pt>
                <c:pt idx="38463">
                  <c:v>7.6999999999999999E-2</c:v>
                </c:pt>
                <c:pt idx="38464">
                  <c:v>7.6999999999999999E-2</c:v>
                </c:pt>
                <c:pt idx="38465">
                  <c:v>7.6999999999999999E-2</c:v>
                </c:pt>
                <c:pt idx="38466">
                  <c:v>7.6999999999999999E-2</c:v>
                </c:pt>
                <c:pt idx="38467">
                  <c:v>7.6999999999999999E-2</c:v>
                </c:pt>
                <c:pt idx="38468">
                  <c:v>7.6999999999999999E-2</c:v>
                </c:pt>
                <c:pt idx="38469">
                  <c:v>7.6999999999999999E-2</c:v>
                </c:pt>
                <c:pt idx="38470">
                  <c:v>7.6999999999999999E-2</c:v>
                </c:pt>
                <c:pt idx="38471">
                  <c:v>7.5999999999999998E-2</c:v>
                </c:pt>
                <c:pt idx="38472">
                  <c:v>7.5999999999999998E-2</c:v>
                </c:pt>
                <c:pt idx="38473">
                  <c:v>7.5999999999999998E-2</c:v>
                </c:pt>
                <c:pt idx="38474">
                  <c:v>7.5999999999999998E-2</c:v>
                </c:pt>
                <c:pt idx="38475">
                  <c:v>7.5999999999999998E-2</c:v>
                </c:pt>
                <c:pt idx="38476">
                  <c:v>7.5999999999999998E-2</c:v>
                </c:pt>
                <c:pt idx="38477">
                  <c:v>7.5999999999999998E-2</c:v>
                </c:pt>
                <c:pt idx="38478">
                  <c:v>7.5999999999999998E-2</c:v>
                </c:pt>
                <c:pt idx="38479">
                  <c:v>7.5999999999999998E-2</c:v>
                </c:pt>
                <c:pt idx="38480">
                  <c:v>7.5999999999999998E-2</c:v>
                </c:pt>
                <c:pt idx="38481">
                  <c:v>7.5999999999999998E-2</c:v>
                </c:pt>
                <c:pt idx="38482">
                  <c:v>7.5999999999999998E-2</c:v>
                </c:pt>
                <c:pt idx="38483">
                  <c:v>7.5999999999999998E-2</c:v>
                </c:pt>
                <c:pt idx="38484">
                  <c:v>7.5999999999999998E-2</c:v>
                </c:pt>
                <c:pt idx="38485">
                  <c:v>7.5999999999999998E-2</c:v>
                </c:pt>
                <c:pt idx="38486">
                  <c:v>7.5999999999999998E-2</c:v>
                </c:pt>
                <c:pt idx="38487">
                  <c:v>7.5999999999999998E-2</c:v>
                </c:pt>
                <c:pt idx="38488">
                  <c:v>7.5999999999999998E-2</c:v>
                </c:pt>
                <c:pt idx="38489">
                  <c:v>7.5999999999999998E-2</c:v>
                </c:pt>
                <c:pt idx="38490">
                  <c:v>7.5999999999999998E-2</c:v>
                </c:pt>
                <c:pt idx="38491">
                  <c:v>7.4999999999999997E-2</c:v>
                </c:pt>
                <c:pt idx="38492">
                  <c:v>7.4999999999999997E-2</c:v>
                </c:pt>
                <c:pt idx="38493">
                  <c:v>7.4999999999999997E-2</c:v>
                </c:pt>
                <c:pt idx="38494">
                  <c:v>7.4999999999999997E-2</c:v>
                </c:pt>
                <c:pt idx="38495">
                  <c:v>7.4999999999999997E-2</c:v>
                </c:pt>
                <c:pt idx="38496">
                  <c:v>7.4999999999999997E-2</c:v>
                </c:pt>
                <c:pt idx="38497">
                  <c:v>7.4999999999999997E-2</c:v>
                </c:pt>
                <c:pt idx="38498">
                  <c:v>7.4999999999999997E-2</c:v>
                </c:pt>
                <c:pt idx="38499">
                  <c:v>7.4999999999999997E-2</c:v>
                </c:pt>
                <c:pt idx="38500">
                  <c:v>7.4999999999999997E-2</c:v>
                </c:pt>
                <c:pt idx="38501">
                  <c:v>7.4999999999999997E-2</c:v>
                </c:pt>
                <c:pt idx="38502">
                  <c:v>7.4999999999999997E-2</c:v>
                </c:pt>
                <c:pt idx="38503">
                  <c:v>7.4999999999999997E-2</c:v>
                </c:pt>
                <c:pt idx="38504">
                  <c:v>7.4999999999999997E-2</c:v>
                </c:pt>
                <c:pt idx="38505">
                  <c:v>7.4999999999999997E-2</c:v>
                </c:pt>
                <c:pt idx="38506">
                  <c:v>7.4999999999999997E-2</c:v>
                </c:pt>
                <c:pt idx="38507">
                  <c:v>7.4999999999999997E-2</c:v>
                </c:pt>
                <c:pt idx="38508">
                  <c:v>7.4999999999999997E-2</c:v>
                </c:pt>
                <c:pt idx="38509">
                  <c:v>7.4999999999999997E-2</c:v>
                </c:pt>
                <c:pt idx="38510">
                  <c:v>7.4999999999999997E-2</c:v>
                </c:pt>
                <c:pt idx="38511">
                  <c:v>7.3999999999999996E-2</c:v>
                </c:pt>
                <c:pt idx="38512">
                  <c:v>7.3999999999999996E-2</c:v>
                </c:pt>
                <c:pt idx="38513">
                  <c:v>7.3999999999999996E-2</c:v>
                </c:pt>
                <c:pt idx="38514">
                  <c:v>7.3999999999999996E-2</c:v>
                </c:pt>
                <c:pt idx="38515">
                  <c:v>7.3999999999999996E-2</c:v>
                </c:pt>
                <c:pt idx="38516">
                  <c:v>7.3999999999999996E-2</c:v>
                </c:pt>
                <c:pt idx="38517">
                  <c:v>7.3999999999999996E-2</c:v>
                </c:pt>
                <c:pt idx="38518">
                  <c:v>7.3999999999999996E-2</c:v>
                </c:pt>
                <c:pt idx="38519">
                  <c:v>7.3999999999999996E-2</c:v>
                </c:pt>
                <c:pt idx="38520">
                  <c:v>7.3999999999999996E-2</c:v>
                </c:pt>
                <c:pt idx="38521">
                  <c:v>7.3999999999999996E-2</c:v>
                </c:pt>
                <c:pt idx="38522">
                  <c:v>7.3999999999999996E-2</c:v>
                </c:pt>
                <c:pt idx="38523">
                  <c:v>7.3999999999999996E-2</c:v>
                </c:pt>
                <c:pt idx="38524">
                  <c:v>7.3999999999999996E-2</c:v>
                </c:pt>
                <c:pt idx="38525">
                  <c:v>7.3999999999999996E-2</c:v>
                </c:pt>
                <c:pt idx="38526">
                  <c:v>7.3999999999999996E-2</c:v>
                </c:pt>
                <c:pt idx="38527">
                  <c:v>7.3999999999999996E-2</c:v>
                </c:pt>
                <c:pt idx="38528">
                  <c:v>7.3999999999999996E-2</c:v>
                </c:pt>
                <c:pt idx="38529">
                  <c:v>7.3999999999999996E-2</c:v>
                </c:pt>
                <c:pt idx="38530">
                  <c:v>7.3999999999999996E-2</c:v>
                </c:pt>
                <c:pt idx="38531">
                  <c:v>7.2999999999999995E-2</c:v>
                </c:pt>
                <c:pt idx="38532">
                  <c:v>7.2999999999999995E-2</c:v>
                </c:pt>
                <c:pt idx="38533">
                  <c:v>7.2999999999999995E-2</c:v>
                </c:pt>
                <c:pt idx="38534">
                  <c:v>7.2999999999999995E-2</c:v>
                </c:pt>
                <c:pt idx="38535">
                  <c:v>7.2999999999999995E-2</c:v>
                </c:pt>
                <c:pt idx="38536">
                  <c:v>7.2999999999999995E-2</c:v>
                </c:pt>
                <c:pt idx="38537">
                  <c:v>7.2999999999999995E-2</c:v>
                </c:pt>
                <c:pt idx="38538">
                  <c:v>7.2999999999999995E-2</c:v>
                </c:pt>
                <c:pt idx="38539">
                  <c:v>7.2999999999999995E-2</c:v>
                </c:pt>
                <c:pt idx="38540">
                  <c:v>7.2999999999999995E-2</c:v>
                </c:pt>
                <c:pt idx="38541">
                  <c:v>7.2999999999999995E-2</c:v>
                </c:pt>
                <c:pt idx="38542">
                  <c:v>7.2999999999999995E-2</c:v>
                </c:pt>
                <c:pt idx="38543">
                  <c:v>7.2999999999999995E-2</c:v>
                </c:pt>
                <c:pt idx="38544">
                  <c:v>7.2999999999999995E-2</c:v>
                </c:pt>
                <c:pt idx="38545">
                  <c:v>7.2999999999999995E-2</c:v>
                </c:pt>
                <c:pt idx="38546">
                  <c:v>7.2999999999999995E-2</c:v>
                </c:pt>
                <c:pt idx="38547">
                  <c:v>7.2999999999999995E-2</c:v>
                </c:pt>
                <c:pt idx="38548">
                  <c:v>7.2999999999999995E-2</c:v>
                </c:pt>
                <c:pt idx="38549">
                  <c:v>7.2999999999999995E-2</c:v>
                </c:pt>
                <c:pt idx="38550">
                  <c:v>7.2999999999999995E-2</c:v>
                </c:pt>
                <c:pt idx="38551">
                  <c:v>7.1999999999999995E-2</c:v>
                </c:pt>
                <c:pt idx="38552">
                  <c:v>7.1999999999999995E-2</c:v>
                </c:pt>
                <c:pt idx="38553">
                  <c:v>7.1999999999999995E-2</c:v>
                </c:pt>
                <c:pt idx="38554">
                  <c:v>7.1999999999999995E-2</c:v>
                </c:pt>
                <c:pt idx="38555">
                  <c:v>7.1999999999999995E-2</c:v>
                </c:pt>
                <c:pt idx="38556">
                  <c:v>7.1999999999999995E-2</c:v>
                </c:pt>
                <c:pt idx="38557">
                  <c:v>7.1999999999999995E-2</c:v>
                </c:pt>
                <c:pt idx="38558">
                  <c:v>7.1999999999999995E-2</c:v>
                </c:pt>
                <c:pt idx="38559">
                  <c:v>7.1999999999999995E-2</c:v>
                </c:pt>
                <c:pt idx="38560">
                  <c:v>7.1999999999999995E-2</c:v>
                </c:pt>
                <c:pt idx="38561">
                  <c:v>7.1999999999999995E-2</c:v>
                </c:pt>
                <c:pt idx="38562">
                  <c:v>7.1999999999999995E-2</c:v>
                </c:pt>
                <c:pt idx="38563">
                  <c:v>7.1999999999999995E-2</c:v>
                </c:pt>
                <c:pt idx="38564">
                  <c:v>7.1999999999999995E-2</c:v>
                </c:pt>
                <c:pt idx="38565">
                  <c:v>7.1999999999999995E-2</c:v>
                </c:pt>
                <c:pt idx="38566">
                  <c:v>7.1999999999999995E-2</c:v>
                </c:pt>
                <c:pt idx="38567">
                  <c:v>7.1999999999999995E-2</c:v>
                </c:pt>
                <c:pt idx="38568">
                  <c:v>7.1999999999999995E-2</c:v>
                </c:pt>
                <c:pt idx="38569">
                  <c:v>7.1999999999999995E-2</c:v>
                </c:pt>
                <c:pt idx="38570">
                  <c:v>7.1999999999999995E-2</c:v>
                </c:pt>
                <c:pt idx="38571">
                  <c:v>7.0999999999999994E-2</c:v>
                </c:pt>
                <c:pt idx="38572">
                  <c:v>7.0999999999999994E-2</c:v>
                </c:pt>
                <c:pt idx="38573">
                  <c:v>7.0999999999999994E-2</c:v>
                </c:pt>
                <c:pt idx="38574">
                  <c:v>7.0999999999999994E-2</c:v>
                </c:pt>
                <c:pt idx="38575">
                  <c:v>7.0999999999999994E-2</c:v>
                </c:pt>
                <c:pt idx="38576">
                  <c:v>7.0999999999999994E-2</c:v>
                </c:pt>
                <c:pt idx="38577">
                  <c:v>7.0999999999999994E-2</c:v>
                </c:pt>
                <c:pt idx="38578">
                  <c:v>7.0999999999999994E-2</c:v>
                </c:pt>
                <c:pt idx="38579">
                  <c:v>7.0999999999999994E-2</c:v>
                </c:pt>
                <c:pt idx="38580">
                  <c:v>7.0999999999999994E-2</c:v>
                </c:pt>
                <c:pt idx="38581">
                  <c:v>7.0999999999999994E-2</c:v>
                </c:pt>
                <c:pt idx="38582">
                  <c:v>7.0999999999999994E-2</c:v>
                </c:pt>
                <c:pt idx="38583">
                  <c:v>7.0999999999999994E-2</c:v>
                </c:pt>
                <c:pt idx="38584">
                  <c:v>7.0999999999999994E-2</c:v>
                </c:pt>
                <c:pt idx="38585">
                  <c:v>7.0999999999999994E-2</c:v>
                </c:pt>
                <c:pt idx="38586">
                  <c:v>7.0999999999999994E-2</c:v>
                </c:pt>
                <c:pt idx="38587">
                  <c:v>7.0999999999999994E-2</c:v>
                </c:pt>
                <c:pt idx="38588">
                  <c:v>7.0999999999999994E-2</c:v>
                </c:pt>
                <c:pt idx="38589">
                  <c:v>7.0999999999999994E-2</c:v>
                </c:pt>
                <c:pt idx="38590">
                  <c:v>7.0999999999999994E-2</c:v>
                </c:pt>
                <c:pt idx="38591">
                  <c:v>7.0000000000000007E-2</c:v>
                </c:pt>
                <c:pt idx="38592">
                  <c:v>7.0000000000000007E-2</c:v>
                </c:pt>
                <c:pt idx="38593">
                  <c:v>7.0000000000000007E-2</c:v>
                </c:pt>
                <c:pt idx="38594">
                  <c:v>7.0000000000000007E-2</c:v>
                </c:pt>
                <c:pt idx="38595">
                  <c:v>7.0000000000000007E-2</c:v>
                </c:pt>
                <c:pt idx="38596">
                  <c:v>7.0000000000000007E-2</c:v>
                </c:pt>
                <c:pt idx="38597">
                  <c:v>7.0000000000000007E-2</c:v>
                </c:pt>
                <c:pt idx="38598">
                  <c:v>7.0000000000000007E-2</c:v>
                </c:pt>
                <c:pt idx="38599">
                  <c:v>7.0000000000000007E-2</c:v>
                </c:pt>
                <c:pt idx="38600">
                  <c:v>7.0000000000000007E-2</c:v>
                </c:pt>
                <c:pt idx="38601">
                  <c:v>7.0000000000000007E-2</c:v>
                </c:pt>
                <c:pt idx="38602">
                  <c:v>7.0000000000000007E-2</c:v>
                </c:pt>
                <c:pt idx="38603">
                  <c:v>7.0000000000000007E-2</c:v>
                </c:pt>
                <c:pt idx="38604">
                  <c:v>7.0000000000000007E-2</c:v>
                </c:pt>
                <c:pt idx="38605">
                  <c:v>7.0000000000000007E-2</c:v>
                </c:pt>
                <c:pt idx="38606">
                  <c:v>7.0000000000000007E-2</c:v>
                </c:pt>
                <c:pt idx="38607">
                  <c:v>7.0000000000000007E-2</c:v>
                </c:pt>
                <c:pt idx="38608">
                  <c:v>7.0000000000000007E-2</c:v>
                </c:pt>
                <c:pt idx="38609">
                  <c:v>7.0000000000000007E-2</c:v>
                </c:pt>
                <c:pt idx="38610">
                  <c:v>7.0000000000000007E-2</c:v>
                </c:pt>
                <c:pt idx="38611">
                  <c:v>6.9000000000000006E-2</c:v>
                </c:pt>
                <c:pt idx="38612">
                  <c:v>6.9000000000000006E-2</c:v>
                </c:pt>
                <c:pt idx="38613">
                  <c:v>6.9000000000000006E-2</c:v>
                </c:pt>
                <c:pt idx="38614">
                  <c:v>6.9000000000000006E-2</c:v>
                </c:pt>
                <c:pt idx="38615">
                  <c:v>6.9000000000000006E-2</c:v>
                </c:pt>
                <c:pt idx="38616">
                  <c:v>6.9000000000000006E-2</c:v>
                </c:pt>
                <c:pt idx="38617">
                  <c:v>6.9000000000000006E-2</c:v>
                </c:pt>
                <c:pt idx="38618">
                  <c:v>6.9000000000000006E-2</c:v>
                </c:pt>
                <c:pt idx="38619">
                  <c:v>6.9000000000000006E-2</c:v>
                </c:pt>
                <c:pt idx="38620">
                  <c:v>6.9000000000000006E-2</c:v>
                </c:pt>
                <c:pt idx="38621">
                  <c:v>6.9000000000000006E-2</c:v>
                </c:pt>
                <c:pt idx="38622">
                  <c:v>6.9000000000000006E-2</c:v>
                </c:pt>
                <c:pt idx="38623">
                  <c:v>6.9000000000000006E-2</c:v>
                </c:pt>
                <c:pt idx="38624">
                  <c:v>6.9000000000000006E-2</c:v>
                </c:pt>
                <c:pt idx="38625">
                  <c:v>6.9000000000000006E-2</c:v>
                </c:pt>
                <c:pt idx="38626">
                  <c:v>6.9000000000000006E-2</c:v>
                </c:pt>
                <c:pt idx="38627">
                  <c:v>6.9000000000000006E-2</c:v>
                </c:pt>
                <c:pt idx="38628">
                  <c:v>6.9000000000000006E-2</c:v>
                </c:pt>
                <c:pt idx="38629">
                  <c:v>6.9000000000000006E-2</c:v>
                </c:pt>
                <c:pt idx="38630">
                  <c:v>6.9000000000000006E-2</c:v>
                </c:pt>
                <c:pt idx="38631">
                  <c:v>6.8000000000000005E-2</c:v>
                </c:pt>
                <c:pt idx="38632">
                  <c:v>6.8000000000000005E-2</c:v>
                </c:pt>
                <c:pt idx="38633">
                  <c:v>6.8000000000000005E-2</c:v>
                </c:pt>
                <c:pt idx="38634">
                  <c:v>6.8000000000000005E-2</c:v>
                </c:pt>
                <c:pt idx="38635">
                  <c:v>6.8000000000000005E-2</c:v>
                </c:pt>
                <c:pt idx="38636">
                  <c:v>6.8000000000000005E-2</c:v>
                </c:pt>
                <c:pt idx="38637">
                  <c:v>6.8000000000000005E-2</c:v>
                </c:pt>
                <c:pt idx="38638">
                  <c:v>6.8000000000000005E-2</c:v>
                </c:pt>
                <c:pt idx="38639">
                  <c:v>6.8000000000000005E-2</c:v>
                </c:pt>
                <c:pt idx="38640">
                  <c:v>6.8000000000000005E-2</c:v>
                </c:pt>
                <c:pt idx="38641">
                  <c:v>6.8000000000000005E-2</c:v>
                </c:pt>
                <c:pt idx="38642">
                  <c:v>6.8000000000000005E-2</c:v>
                </c:pt>
                <c:pt idx="38643">
                  <c:v>6.8000000000000005E-2</c:v>
                </c:pt>
                <c:pt idx="38644">
                  <c:v>6.8000000000000005E-2</c:v>
                </c:pt>
                <c:pt idx="38645">
                  <c:v>6.8000000000000005E-2</c:v>
                </c:pt>
                <c:pt idx="38646">
                  <c:v>6.8000000000000005E-2</c:v>
                </c:pt>
                <c:pt idx="38647">
                  <c:v>6.8000000000000005E-2</c:v>
                </c:pt>
                <c:pt idx="38648">
                  <c:v>6.8000000000000005E-2</c:v>
                </c:pt>
                <c:pt idx="38649">
                  <c:v>6.8000000000000005E-2</c:v>
                </c:pt>
                <c:pt idx="38650">
                  <c:v>6.8000000000000005E-2</c:v>
                </c:pt>
                <c:pt idx="38651">
                  <c:v>6.7000000000000004E-2</c:v>
                </c:pt>
                <c:pt idx="38652">
                  <c:v>6.7000000000000004E-2</c:v>
                </c:pt>
                <c:pt idx="38653">
                  <c:v>6.7000000000000004E-2</c:v>
                </c:pt>
                <c:pt idx="38654">
                  <c:v>6.7000000000000004E-2</c:v>
                </c:pt>
                <c:pt idx="38655">
                  <c:v>6.7000000000000004E-2</c:v>
                </c:pt>
                <c:pt idx="38656">
                  <c:v>6.7000000000000004E-2</c:v>
                </c:pt>
                <c:pt idx="38657">
                  <c:v>6.7000000000000004E-2</c:v>
                </c:pt>
                <c:pt idx="38658">
                  <c:v>6.7000000000000004E-2</c:v>
                </c:pt>
                <c:pt idx="38659">
                  <c:v>6.7000000000000004E-2</c:v>
                </c:pt>
                <c:pt idx="38660">
                  <c:v>6.7000000000000004E-2</c:v>
                </c:pt>
                <c:pt idx="38661">
                  <c:v>6.7000000000000004E-2</c:v>
                </c:pt>
                <c:pt idx="38662">
                  <c:v>6.7000000000000004E-2</c:v>
                </c:pt>
                <c:pt idx="38663">
                  <c:v>6.7000000000000004E-2</c:v>
                </c:pt>
                <c:pt idx="38664">
                  <c:v>6.7000000000000004E-2</c:v>
                </c:pt>
                <c:pt idx="38665">
                  <c:v>6.7000000000000004E-2</c:v>
                </c:pt>
                <c:pt idx="38666">
                  <c:v>6.7000000000000004E-2</c:v>
                </c:pt>
                <c:pt idx="38667">
                  <c:v>6.7000000000000004E-2</c:v>
                </c:pt>
                <c:pt idx="38668">
                  <c:v>6.7000000000000004E-2</c:v>
                </c:pt>
                <c:pt idx="38669">
                  <c:v>6.7000000000000004E-2</c:v>
                </c:pt>
                <c:pt idx="38670">
                  <c:v>6.7000000000000004E-2</c:v>
                </c:pt>
                <c:pt idx="38671">
                  <c:v>6.6000000000000003E-2</c:v>
                </c:pt>
                <c:pt idx="38672">
                  <c:v>6.6000000000000003E-2</c:v>
                </c:pt>
                <c:pt idx="38673">
                  <c:v>6.6000000000000003E-2</c:v>
                </c:pt>
                <c:pt idx="38674">
                  <c:v>6.6000000000000003E-2</c:v>
                </c:pt>
                <c:pt idx="38675">
                  <c:v>6.6000000000000003E-2</c:v>
                </c:pt>
                <c:pt idx="38676">
                  <c:v>6.6000000000000003E-2</c:v>
                </c:pt>
                <c:pt idx="38677">
                  <c:v>6.6000000000000003E-2</c:v>
                </c:pt>
                <c:pt idx="38678">
                  <c:v>6.6000000000000003E-2</c:v>
                </c:pt>
                <c:pt idx="38679">
                  <c:v>6.6000000000000003E-2</c:v>
                </c:pt>
                <c:pt idx="38680">
                  <c:v>6.6000000000000003E-2</c:v>
                </c:pt>
                <c:pt idx="38681">
                  <c:v>6.6000000000000003E-2</c:v>
                </c:pt>
                <c:pt idx="38682">
                  <c:v>6.6000000000000003E-2</c:v>
                </c:pt>
                <c:pt idx="38683">
                  <c:v>6.6000000000000003E-2</c:v>
                </c:pt>
                <c:pt idx="38684">
                  <c:v>6.6000000000000003E-2</c:v>
                </c:pt>
                <c:pt idx="38685">
                  <c:v>6.6000000000000003E-2</c:v>
                </c:pt>
                <c:pt idx="38686">
                  <c:v>6.6000000000000003E-2</c:v>
                </c:pt>
                <c:pt idx="38687">
                  <c:v>6.6000000000000003E-2</c:v>
                </c:pt>
                <c:pt idx="38688">
                  <c:v>6.6000000000000003E-2</c:v>
                </c:pt>
                <c:pt idx="38689">
                  <c:v>6.6000000000000003E-2</c:v>
                </c:pt>
                <c:pt idx="38690">
                  <c:v>6.6000000000000003E-2</c:v>
                </c:pt>
                <c:pt idx="38691">
                  <c:v>6.5000000000000002E-2</c:v>
                </c:pt>
                <c:pt idx="38692">
                  <c:v>6.5000000000000002E-2</c:v>
                </c:pt>
                <c:pt idx="38693">
                  <c:v>6.5000000000000002E-2</c:v>
                </c:pt>
                <c:pt idx="38694">
                  <c:v>6.5000000000000002E-2</c:v>
                </c:pt>
                <c:pt idx="38695">
                  <c:v>6.5000000000000002E-2</c:v>
                </c:pt>
                <c:pt idx="38696">
                  <c:v>6.5000000000000002E-2</c:v>
                </c:pt>
                <c:pt idx="38697">
                  <c:v>6.5000000000000002E-2</c:v>
                </c:pt>
                <c:pt idx="38698">
                  <c:v>6.5000000000000002E-2</c:v>
                </c:pt>
                <c:pt idx="38699">
                  <c:v>6.5000000000000002E-2</c:v>
                </c:pt>
                <c:pt idx="38700">
                  <c:v>6.5000000000000002E-2</c:v>
                </c:pt>
                <c:pt idx="38701">
                  <c:v>6.5000000000000002E-2</c:v>
                </c:pt>
                <c:pt idx="38702">
                  <c:v>6.5000000000000002E-2</c:v>
                </c:pt>
                <c:pt idx="38703">
                  <c:v>6.5000000000000002E-2</c:v>
                </c:pt>
                <c:pt idx="38704">
                  <c:v>6.5000000000000002E-2</c:v>
                </c:pt>
                <c:pt idx="38705">
                  <c:v>6.5000000000000002E-2</c:v>
                </c:pt>
                <c:pt idx="38706">
                  <c:v>6.5000000000000002E-2</c:v>
                </c:pt>
                <c:pt idx="38707">
                  <c:v>6.5000000000000002E-2</c:v>
                </c:pt>
                <c:pt idx="38708">
                  <c:v>6.5000000000000002E-2</c:v>
                </c:pt>
                <c:pt idx="38709">
                  <c:v>6.5000000000000002E-2</c:v>
                </c:pt>
                <c:pt idx="38710">
                  <c:v>6.5000000000000002E-2</c:v>
                </c:pt>
                <c:pt idx="38711">
                  <c:v>6.4000000000000001E-2</c:v>
                </c:pt>
                <c:pt idx="38712">
                  <c:v>6.4000000000000001E-2</c:v>
                </c:pt>
                <c:pt idx="38713">
                  <c:v>6.4000000000000001E-2</c:v>
                </c:pt>
                <c:pt idx="38714">
                  <c:v>6.4000000000000001E-2</c:v>
                </c:pt>
                <c:pt idx="38715">
                  <c:v>6.4000000000000001E-2</c:v>
                </c:pt>
                <c:pt idx="38716">
                  <c:v>6.4000000000000001E-2</c:v>
                </c:pt>
                <c:pt idx="38717">
                  <c:v>6.4000000000000001E-2</c:v>
                </c:pt>
                <c:pt idx="38718">
                  <c:v>6.4000000000000001E-2</c:v>
                </c:pt>
                <c:pt idx="38719">
                  <c:v>6.4000000000000001E-2</c:v>
                </c:pt>
                <c:pt idx="38720">
                  <c:v>6.4000000000000001E-2</c:v>
                </c:pt>
                <c:pt idx="38721">
                  <c:v>6.4000000000000001E-2</c:v>
                </c:pt>
                <c:pt idx="38722">
                  <c:v>6.4000000000000001E-2</c:v>
                </c:pt>
                <c:pt idx="38723">
                  <c:v>6.4000000000000001E-2</c:v>
                </c:pt>
                <c:pt idx="38724">
                  <c:v>6.4000000000000001E-2</c:v>
                </c:pt>
                <c:pt idx="38725">
                  <c:v>6.4000000000000001E-2</c:v>
                </c:pt>
                <c:pt idx="38726">
                  <c:v>6.4000000000000001E-2</c:v>
                </c:pt>
                <c:pt idx="38727">
                  <c:v>6.4000000000000001E-2</c:v>
                </c:pt>
                <c:pt idx="38728">
                  <c:v>6.4000000000000001E-2</c:v>
                </c:pt>
                <c:pt idx="38729">
                  <c:v>6.4000000000000001E-2</c:v>
                </c:pt>
                <c:pt idx="38730">
                  <c:v>6.4000000000000001E-2</c:v>
                </c:pt>
                <c:pt idx="38731">
                  <c:v>6.3E-2</c:v>
                </c:pt>
                <c:pt idx="38732">
                  <c:v>6.3E-2</c:v>
                </c:pt>
                <c:pt idx="38733">
                  <c:v>6.3E-2</c:v>
                </c:pt>
                <c:pt idx="38734">
                  <c:v>6.3E-2</c:v>
                </c:pt>
                <c:pt idx="38735">
                  <c:v>6.3E-2</c:v>
                </c:pt>
                <c:pt idx="38736">
                  <c:v>6.3E-2</c:v>
                </c:pt>
                <c:pt idx="38737">
                  <c:v>6.3E-2</c:v>
                </c:pt>
                <c:pt idx="38738">
                  <c:v>6.3E-2</c:v>
                </c:pt>
                <c:pt idx="38739">
                  <c:v>6.3E-2</c:v>
                </c:pt>
                <c:pt idx="38740">
                  <c:v>6.3E-2</c:v>
                </c:pt>
                <c:pt idx="38741">
                  <c:v>6.3E-2</c:v>
                </c:pt>
                <c:pt idx="38742">
                  <c:v>6.3E-2</c:v>
                </c:pt>
                <c:pt idx="38743">
                  <c:v>6.3E-2</c:v>
                </c:pt>
                <c:pt idx="38744">
                  <c:v>6.3E-2</c:v>
                </c:pt>
                <c:pt idx="38745">
                  <c:v>6.3E-2</c:v>
                </c:pt>
                <c:pt idx="38746">
                  <c:v>6.3E-2</c:v>
                </c:pt>
                <c:pt idx="38747">
                  <c:v>6.3E-2</c:v>
                </c:pt>
                <c:pt idx="38748">
                  <c:v>6.3E-2</c:v>
                </c:pt>
                <c:pt idx="38749">
                  <c:v>6.3E-2</c:v>
                </c:pt>
                <c:pt idx="38750">
                  <c:v>6.3E-2</c:v>
                </c:pt>
                <c:pt idx="38751">
                  <c:v>6.2E-2</c:v>
                </c:pt>
                <c:pt idx="38752">
                  <c:v>6.2E-2</c:v>
                </c:pt>
                <c:pt idx="38753">
                  <c:v>6.2E-2</c:v>
                </c:pt>
                <c:pt idx="38754">
                  <c:v>6.2E-2</c:v>
                </c:pt>
                <c:pt idx="38755">
                  <c:v>6.2E-2</c:v>
                </c:pt>
                <c:pt idx="38756">
                  <c:v>6.2E-2</c:v>
                </c:pt>
                <c:pt idx="38757">
                  <c:v>6.2E-2</c:v>
                </c:pt>
                <c:pt idx="38758">
                  <c:v>6.2E-2</c:v>
                </c:pt>
                <c:pt idx="38759">
                  <c:v>6.2E-2</c:v>
                </c:pt>
                <c:pt idx="38760">
                  <c:v>6.2E-2</c:v>
                </c:pt>
                <c:pt idx="38761">
                  <c:v>6.2E-2</c:v>
                </c:pt>
                <c:pt idx="38762">
                  <c:v>6.2E-2</c:v>
                </c:pt>
                <c:pt idx="38763">
                  <c:v>6.2E-2</c:v>
                </c:pt>
                <c:pt idx="38764">
                  <c:v>6.2E-2</c:v>
                </c:pt>
                <c:pt idx="38765">
                  <c:v>6.2E-2</c:v>
                </c:pt>
                <c:pt idx="38766">
                  <c:v>6.2E-2</c:v>
                </c:pt>
                <c:pt idx="38767">
                  <c:v>6.2E-2</c:v>
                </c:pt>
                <c:pt idx="38768">
                  <c:v>6.2E-2</c:v>
                </c:pt>
                <c:pt idx="38769">
                  <c:v>6.2E-2</c:v>
                </c:pt>
                <c:pt idx="38770">
                  <c:v>6.2E-2</c:v>
                </c:pt>
                <c:pt idx="38771">
                  <c:v>6.0999999999999999E-2</c:v>
                </c:pt>
                <c:pt idx="38772">
                  <c:v>6.0999999999999999E-2</c:v>
                </c:pt>
                <c:pt idx="38773">
                  <c:v>6.0999999999999999E-2</c:v>
                </c:pt>
                <c:pt idx="38774">
                  <c:v>6.0999999999999999E-2</c:v>
                </c:pt>
                <c:pt idx="38775">
                  <c:v>6.0999999999999999E-2</c:v>
                </c:pt>
                <c:pt idx="38776">
                  <c:v>6.0999999999999999E-2</c:v>
                </c:pt>
                <c:pt idx="38777">
                  <c:v>6.0999999999999999E-2</c:v>
                </c:pt>
                <c:pt idx="38778">
                  <c:v>6.0999999999999999E-2</c:v>
                </c:pt>
                <c:pt idx="38779">
                  <c:v>6.0999999999999999E-2</c:v>
                </c:pt>
                <c:pt idx="38780">
                  <c:v>6.0999999999999999E-2</c:v>
                </c:pt>
                <c:pt idx="38781">
                  <c:v>6.0999999999999999E-2</c:v>
                </c:pt>
                <c:pt idx="38782">
                  <c:v>6.0999999999999999E-2</c:v>
                </c:pt>
                <c:pt idx="38783">
                  <c:v>6.0999999999999999E-2</c:v>
                </c:pt>
                <c:pt idx="38784">
                  <c:v>6.0999999999999999E-2</c:v>
                </c:pt>
                <c:pt idx="38785">
                  <c:v>6.0999999999999999E-2</c:v>
                </c:pt>
                <c:pt idx="38786">
                  <c:v>6.0999999999999999E-2</c:v>
                </c:pt>
                <c:pt idx="38787">
                  <c:v>6.0999999999999999E-2</c:v>
                </c:pt>
                <c:pt idx="38788">
                  <c:v>6.0999999999999999E-2</c:v>
                </c:pt>
                <c:pt idx="38789">
                  <c:v>6.0999999999999999E-2</c:v>
                </c:pt>
                <c:pt idx="38790">
                  <c:v>6.0999999999999999E-2</c:v>
                </c:pt>
                <c:pt idx="38791">
                  <c:v>0.06</c:v>
                </c:pt>
                <c:pt idx="38792">
                  <c:v>0.06</c:v>
                </c:pt>
                <c:pt idx="38793">
                  <c:v>0.06</c:v>
                </c:pt>
                <c:pt idx="38794">
                  <c:v>0.06</c:v>
                </c:pt>
                <c:pt idx="38795">
                  <c:v>0.06</c:v>
                </c:pt>
                <c:pt idx="38796">
                  <c:v>0.06</c:v>
                </c:pt>
                <c:pt idx="38797">
                  <c:v>0.06</c:v>
                </c:pt>
                <c:pt idx="38798">
                  <c:v>0.06</c:v>
                </c:pt>
                <c:pt idx="38799">
                  <c:v>0.06</c:v>
                </c:pt>
                <c:pt idx="38800">
                  <c:v>0.06</c:v>
                </c:pt>
                <c:pt idx="38801">
                  <c:v>0.06</c:v>
                </c:pt>
                <c:pt idx="38802">
                  <c:v>0.06</c:v>
                </c:pt>
                <c:pt idx="38803">
                  <c:v>0.06</c:v>
                </c:pt>
                <c:pt idx="38804">
                  <c:v>0.06</c:v>
                </c:pt>
                <c:pt idx="38805">
                  <c:v>0.06</c:v>
                </c:pt>
                <c:pt idx="38806">
                  <c:v>0.06</c:v>
                </c:pt>
                <c:pt idx="38807">
                  <c:v>0.06</c:v>
                </c:pt>
                <c:pt idx="38808">
                  <c:v>0.06</c:v>
                </c:pt>
                <c:pt idx="38809">
                  <c:v>0.06</c:v>
                </c:pt>
                <c:pt idx="38810">
                  <c:v>0.06</c:v>
                </c:pt>
                <c:pt idx="38811">
                  <c:v>5.8999999999999997E-2</c:v>
                </c:pt>
                <c:pt idx="38812">
                  <c:v>5.8999999999999997E-2</c:v>
                </c:pt>
                <c:pt idx="38813">
                  <c:v>5.8999999999999997E-2</c:v>
                </c:pt>
                <c:pt idx="38814">
                  <c:v>5.8999999999999997E-2</c:v>
                </c:pt>
                <c:pt idx="38815">
                  <c:v>5.8999999999999997E-2</c:v>
                </c:pt>
                <c:pt idx="38816">
                  <c:v>5.8999999999999997E-2</c:v>
                </c:pt>
                <c:pt idx="38817">
                  <c:v>5.8999999999999997E-2</c:v>
                </c:pt>
                <c:pt idx="38818">
                  <c:v>5.8999999999999997E-2</c:v>
                </c:pt>
                <c:pt idx="38819">
                  <c:v>5.8999999999999997E-2</c:v>
                </c:pt>
                <c:pt idx="38820">
                  <c:v>5.8999999999999997E-2</c:v>
                </c:pt>
                <c:pt idx="38821">
                  <c:v>5.8999999999999997E-2</c:v>
                </c:pt>
                <c:pt idx="38822">
                  <c:v>5.8999999999999997E-2</c:v>
                </c:pt>
                <c:pt idx="38823">
                  <c:v>5.8999999999999997E-2</c:v>
                </c:pt>
                <c:pt idx="38824">
                  <c:v>5.8999999999999997E-2</c:v>
                </c:pt>
                <c:pt idx="38825">
                  <c:v>5.8999999999999997E-2</c:v>
                </c:pt>
                <c:pt idx="38826">
                  <c:v>5.8999999999999997E-2</c:v>
                </c:pt>
                <c:pt idx="38827">
                  <c:v>5.8999999999999997E-2</c:v>
                </c:pt>
                <c:pt idx="38828">
                  <c:v>5.8999999999999997E-2</c:v>
                </c:pt>
                <c:pt idx="38829">
                  <c:v>5.8999999999999997E-2</c:v>
                </c:pt>
                <c:pt idx="38830">
                  <c:v>5.8999999999999997E-2</c:v>
                </c:pt>
                <c:pt idx="38831">
                  <c:v>5.8000000000000003E-2</c:v>
                </c:pt>
                <c:pt idx="38832">
                  <c:v>5.8000000000000003E-2</c:v>
                </c:pt>
                <c:pt idx="38833">
                  <c:v>5.8000000000000003E-2</c:v>
                </c:pt>
                <c:pt idx="38834">
                  <c:v>5.8000000000000003E-2</c:v>
                </c:pt>
                <c:pt idx="38835">
                  <c:v>5.8000000000000003E-2</c:v>
                </c:pt>
                <c:pt idx="38836">
                  <c:v>5.8000000000000003E-2</c:v>
                </c:pt>
                <c:pt idx="38837">
                  <c:v>5.8000000000000003E-2</c:v>
                </c:pt>
                <c:pt idx="38838">
                  <c:v>5.8000000000000003E-2</c:v>
                </c:pt>
                <c:pt idx="38839">
                  <c:v>5.8000000000000003E-2</c:v>
                </c:pt>
                <c:pt idx="38840">
                  <c:v>5.8000000000000003E-2</c:v>
                </c:pt>
                <c:pt idx="38841">
                  <c:v>5.8000000000000003E-2</c:v>
                </c:pt>
                <c:pt idx="38842">
                  <c:v>5.8000000000000003E-2</c:v>
                </c:pt>
                <c:pt idx="38843">
                  <c:v>5.8000000000000003E-2</c:v>
                </c:pt>
                <c:pt idx="38844">
                  <c:v>5.8000000000000003E-2</c:v>
                </c:pt>
                <c:pt idx="38845">
                  <c:v>5.8000000000000003E-2</c:v>
                </c:pt>
                <c:pt idx="38846">
                  <c:v>5.8000000000000003E-2</c:v>
                </c:pt>
                <c:pt idx="38847">
                  <c:v>5.8000000000000003E-2</c:v>
                </c:pt>
                <c:pt idx="38848">
                  <c:v>5.8000000000000003E-2</c:v>
                </c:pt>
                <c:pt idx="38849">
                  <c:v>5.8000000000000003E-2</c:v>
                </c:pt>
                <c:pt idx="38850">
                  <c:v>5.8000000000000003E-2</c:v>
                </c:pt>
                <c:pt idx="38851">
                  <c:v>5.7000000000000002E-2</c:v>
                </c:pt>
                <c:pt idx="38852">
                  <c:v>5.7000000000000002E-2</c:v>
                </c:pt>
                <c:pt idx="38853">
                  <c:v>5.7000000000000002E-2</c:v>
                </c:pt>
                <c:pt idx="38854">
                  <c:v>5.7000000000000002E-2</c:v>
                </c:pt>
                <c:pt idx="38855">
                  <c:v>5.7000000000000002E-2</c:v>
                </c:pt>
                <c:pt idx="38856">
                  <c:v>5.7000000000000002E-2</c:v>
                </c:pt>
                <c:pt idx="38857">
                  <c:v>5.7000000000000002E-2</c:v>
                </c:pt>
                <c:pt idx="38858">
                  <c:v>5.7000000000000002E-2</c:v>
                </c:pt>
                <c:pt idx="38859">
                  <c:v>5.7000000000000002E-2</c:v>
                </c:pt>
                <c:pt idx="38860">
                  <c:v>5.7000000000000002E-2</c:v>
                </c:pt>
                <c:pt idx="38861">
                  <c:v>5.7000000000000002E-2</c:v>
                </c:pt>
                <c:pt idx="38862">
                  <c:v>5.7000000000000002E-2</c:v>
                </c:pt>
                <c:pt idx="38863">
                  <c:v>5.7000000000000002E-2</c:v>
                </c:pt>
                <c:pt idx="38864">
                  <c:v>5.7000000000000002E-2</c:v>
                </c:pt>
                <c:pt idx="38865">
                  <c:v>5.7000000000000002E-2</c:v>
                </c:pt>
                <c:pt idx="38866">
                  <c:v>5.7000000000000002E-2</c:v>
                </c:pt>
                <c:pt idx="38867">
                  <c:v>5.7000000000000002E-2</c:v>
                </c:pt>
                <c:pt idx="38868">
                  <c:v>5.7000000000000002E-2</c:v>
                </c:pt>
                <c:pt idx="38869">
                  <c:v>5.7000000000000002E-2</c:v>
                </c:pt>
                <c:pt idx="38870">
                  <c:v>5.7000000000000002E-2</c:v>
                </c:pt>
                <c:pt idx="38871">
                  <c:v>5.6000000000000001E-2</c:v>
                </c:pt>
                <c:pt idx="38872">
                  <c:v>5.6000000000000001E-2</c:v>
                </c:pt>
                <c:pt idx="38873">
                  <c:v>5.6000000000000001E-2</c:v>
                </c:pt>
                <c:pt idx="38874">
                  <c:v>5.6000000000000001E-2</c:v>
                </c:pt>
                <c:pt idx="38875">
                  <c:v>5.6000000000000001E-2</c:v>
                </c:pt>
                <c:pt idx="38876">
                  <c:v>5.6000000000000001E-2</c:v>
                </c:pt>
                <c:pt idx="38877">
                  <c:v>5.6000000000000001E-2</c:v>
                </c:pt>
                <c:pt idx="38878">
                  <c:v>5.6000000000000001E-2</c:v>
                </c:pt>
                <c:pt idx="38879">
                  <c:v>5.6000000000000001E-2</c:v>
                </c:pt>
                <c:pt idx="38880">
                  <c:v>5.6000000000000001E-2</c:v>
                </c:pt>
                <c:pt idx="38881">
                  <c:v>5.6000000000000001E-2</c:v>
                </c:pt>
                <c:pt idx="38882">
                  <c:v>5.6000000000000001E-2</c:v>
                </c:pt>
                <c:pt idx="38883">
                  <c:v>5.6000000000000001E-2</c:v>
                </c:pt>
                <c:pt idx="38884">
                  <c:v>5.6000000000000001E-2</c:v>
                </c:pt>
                <c:pt idx="38885">
                  <c:v>5.6000000000000001E-2</c:v>
                </c:pt>
                <c:pt idx="38886">
                  <c:v>5.6000000000000001E-2</c:v>
                </c:pt>
                <c:pt idx="38887">
                  <c:v>5.6000000000000001E-2</c:v>
                </c:pt>
                <c:pt idx="38888">
                  <c:v>5.6000000000000001E-2</c:v>
                </c:pt>
                <c:pt idx="38889">
                  <c:v>5.6000000000000001E-2</c:v>
                </c:pt>
                <c:pt idx="38890">
                  <c:v>5.6000000000000001E-2</c:v>
                </c:pt>
                <c:pt idx="38891">
                  <c:v>5.5E-2</c:v>
                </c:pt>
                <c:pt idx="38892">
                  <c:v>5.5E-2</c:v>
                </c:pt>
                <c:pt idx="38893">
                  <c:v>5.5E-2</c:v>
                </c:pt>
                <c:pt idx="38894">
                  <c:v>5.5E-2</c:v>
                </c:pt>
                <c:pt idx="38895">
                  <c:v>5.5E-2</c:v>
                </c:pt>
                <c:pt idx="38896">
                  <c:v>5.5E-2</c:v>
                </c:pt>
                <c:pt idx="38897">
                  <c:v>5.5E-2</c:v>
                </c:pt>
                <c:pt idx="38898">
                  <c:v>5.5E-2</c:v>
                </c:pt>
                <c:pt idx="38899">
                  <c:v>5.5E-2</c:v>
                </c:pt>
                <c:pt idx="38900">
                  <c:v>5.5E-2</c:v>
                </c:pt>
                <c:pt idx="38901">
                  <c:v>5.5E-2</c:v>
                </c:pt>
                <c:pt idx="38902">
                  <c:v>5.5E-2</c:v>
                </c:pt>
                <c:pt idx="38903">
                  <c:v>5.5E-2</c:v>
                </c:pt>
                <c:pt idx="38904">
                  <c:v>5.5E-2</c:v>
                </c:pt>
                <c:pt idx="38905">
                  <c:v>5.5E-2</c:v>
                </c:pt>
                <c:pt idx="38906">
                  <c:v>5.5E-2</c:v>
                </c:pt>
                <c:pt idx="38907">
                  <c:v>5.5E-2</c:v>
                </c:pt>
                <c:pt idx="38908">
                  <c:v>5.5E-2</c:v>
                </c:pt>
                <c:pt idx="38909">
                  <c:v>5.5E-2</c:v>
                </c:pt>
                <c:pt idx="38910">
                  <c:v>5.5E-2</c:v>
                </c:pt>
                <c:pt idx="38911">
                  <c:v>5.3999999999999999E-2</c:v>
                </c:pt>
                <c:pt idx="38912">
                  <c:v>5.3999999999999999E-2</c:v>
                </c:pt>
                <c:pt idx="38913">
                  <c:v>5.3999999999999999E-2</c:v>
                </c:pt>
                <c:pt idx="38914">
                  <c:v>5.3999999999999999E-2</c:v>
                </c:pt>
                <c:pt idx="38915">
                  <c:v>5.3999999999999999E-2</c:v>
                </c:pt>
                <c:pt idx="38916">
                  <c:v>5.3999999999999999E-2</c:v>
                </c:pt>
                <c:pt idx="38917">
                  <c:v>5.3999999999999999E-2</c:v>
                </c:pt>
                <c:pt idx="38918">
                  <c:v>5.3999999999999999E-2</c:v>
                </c:pt>
                <c:pt idx="38919">
                  <c:v>5.3999999999999999E-2</c:v>
                </c:pt>
                <c:pt idx="38920">
                  <c:v>5.3999999999999999E-2</c:v>
                </c:pt>
                <c:pt idx="38921">
                  <c:v>5.3999999999999999E-2</c:v>
                </c:pt>
                <c:pt idx="38922">
                  <c:v>5.3999999999999999E-2</c:v>
                </c:pt>
                <c:pt idx="38923">
                  <c:v>5.3999999999999999E-2</c:v>
                </c:pt>
                <c:pt idx="38924">
                  <c:v>5.3999999999999999E-2</c:v>
                </c:pt>
                <c:pt idx="38925">
                  <c:v>5.3999999999999999E-2</c:v>
                </c:pt>
                <c:pt idx="38926">
                  <c:v>5.3999999999999999E-2</c:v>
                </c:pt>
                <c:pt idx="38927">
                  <c:v>5.3999999999999999E-2</c:v>
                </c:pt>
                <c:pt idx="38928">
                  <c:v>5.3999999999999999E-2</c:v>
                </c:pt>
                <c:pt idx="38929">
                  <c:v>5.3999999999999999E-2</c:v>
                </c:pt>
                <c:pt idx="38930">
                  <c:v>5.3999999999999999E-2</c:v>
                </c:pt>
                <c:pt idx="38931">
                  <c:v>5.2999999999999999E-2</c:v>
                </c:pt>
                <c:pt idx="38932">
                  <c:v>5.2999999999999999E-2</c:v>
                </c:pt>
                <c:pt idx="38933">
                  <c:v>5.2999999999999999E-2</c:v>
                </c:pt>
                <c:pt idx="38934">
                  <c:v>5.2999999999999999E-2</c:v>
                </c:pt>
                <c:pt idx="38935">
                  <c:v>5.2999999999999999E-2</c:v>
                </c:pt>
                <c:pt idx="38936">
                  <c:v>5.2999999999999999E-2</c:v>
                </c:pt>
                <c:pt idx="38937">
                  <c:v>5.2999999999999999E-2</c:v>
                </c:pt>
                <c:pt idx="38938">
                  <c:v>5.2999999999999999E-2</c:v>
                </c:pt>
                <c:pt idx="38939">
                  <c:v>5.2999999999999999E-2</c:v>
                </c:pt>
                <c:pt idx="38940">
                  <c:v>5.2999999999999999E-2</c:v>
                </c:pt>
                <c:pt idx="38941">
                  <c:v>5.2999999999999999E-2</c:v>
                </c:pt>
                <c:pt idx="38942">
                  <c:v>5.2999999999999999E-2</c:v>
                </c:pt>
                <c:pt idx="38943">
                  <c:v>5.2999999999999999E-2</c:v>
                </c:pt>
                <c:pt idx="38944">
                  <c:v>5.2999999999999999E-2</c:v>
                </c:pt>
                <c:pt idx="38945">
                  <c:v>5.2999999999999999E-2</c:v>
                </c:pt>
                <c:pt idx="38946">
                  <c:v>5.2999999999999999E-2</c:v>
                </c:pt>
                <c:pt idx="38947">
                  <c:v>5.2999999999999999E-2</c:v>
                </c:pt>
                <c:pt idx="38948">
                  <c:v>5.2999999999999999E-2</c:v>
                </c:pt>
                <c:pt idx="38949">
                  <c:v>5.2999999999999999E-2</c:v>
                </c:pt>
                <c:pt idx="38950">
                  <c:v>5.2999999999999999E-2</c:v>
                </c:pt>
                <c:pt idx="38951">
                  <c:v>5.1999999999999998E-2</c:v>
                </c:pt>
                <c:pt idx="38952">
                  <c:v>5.1999999999999998E-2</c:v>
                </c:pt>
                <c:pt idx="38953">
                  <c:v>5.1999999999999998E-2</c:v>
                </c:pt>
                <c:pt idx="38954">
                  <c:v>5.1999999999999998E-2</c:v>
                </c:pt>
                <c:pt idx="38955">
                  <c:v>5.1999999999999998E-2</c:v>
                </c:pt>
                <c:pt idx="38956">
                  <c:v>5.1999999999999998E-2</c:v>
                </c:pt>
                <c:pt idx="38957">
                  <c:v>5.1999999999999998E-2</c:v>
                </c:pt>
                <c:pt idx="38958">
                  <c:v>5.1999999999999998E-2</c:v>
                </c:pt>
                <c:pt idx="38959">
                  <c:v>5.1999999999999998E-2</c:v>
                </c:pt>
                <c:pt idx="38960">
                  <c:v>5.1999999999999998E-2</c:v>
                </c:pt>
                <c:pt idx="38961">
                  <c:v>5.1999999999999998E-2</c:v>
                </c:pt>
                <c:pt idx="38962">
                  <c:v>5.1999999999999998E-2</c:v>
                </c:pt>
                <c:pt idx="38963">
                  <c:v>5.1999999999999998E-2</c:v>
                </c:pt>
                <c:pt idx="38964">
                  <c:v>5.1999999999999998E-2</c:v>
                </c:pt>
                <c:pt idx="38965">
                  <c:v>5.1999999999999998E-2</c:v>
                </c:pt>
                <c:pt idx="38966">
                  <c:v>5.1999999999999998E-2</c:v>
                </c:pt>
                <c:pt idx="38967">
                  <c:v>5.1999999999999998E-2</c:v>
                </c:pt>
                <c:pt idx="38968">
                  <c:v>5.1999999999999998E-2</c:v>
                </c:pt>
                <c:pt idx="38969">
                  <c:v>5.1999999999999998E-2</c:v>
                </c:pt>
                <c:pt idx="38970">
                  <c:v>5.1999999999999998E-2</c:v>
                </c:pt>
                <c:pt idx="38971">
                  <c:v>5.0999999999999997E-2</c:v>
                </c:pt>
                <c:pt idx="38972">
                  <c:v>5.0999999999999997E-2</c:v>
                </c:pt>
                <c:pt idx="38973">
                  <c:v>5.0999999999999997E-2</c:v>
                </c:pt>
                <c:pt idx="38974">
                  <c:v>5.0999999999999997E-2</c:v>
                </c:pt>
                <c:pt idx="38975">
                  <c:v>5.0999999999999997E-2</c:v>
                </c:pt>
                <c:pt idx="38976">
                  <c:v>5.0999999999999997E-2</c:v>
                </c:pt>
                <c:pt idx="38977">
                  <c:v>5.0999999999999997E-2</c:v>
                </c:pt>
                <c:pt idx="38978">
                  <c:v>5.0999999999999997E-2</c:v>
                </c:pt>
                <c:pt idx="38979">
                  <c:v>5.0999999999999997E-2</c:v>
                </c:pt>
                <c:pt idx="38980">
                  <c:v>5.0999999999999997E-2</c:v>
                </c:pt>
                <c:pt idx="38981">
                  <c:v>5.0999999999999997E-2</c:v>
                </c:pt>
                <c:pt idx="38982">
                  <c:v>5.0999999999999997E-2</c:v>
                </c:pt>
                <c:pt idx="38983">
                  <c:v>5.0999999999999997E-2</c:v>
                </c:pt>
                <c:pt idx="38984">
                  <c:v>5.0999999999999997E-2</c:v>
                </c:pt>
                <c:pt idx="38985">
                  <c:v>5.0999999999999997E-2</c:v>
                </c:pt>
                <c:pt idx="38986">
                  <c:v>5.0999999999999997E-2</c:v>
                </c:pt>
                <c:pt idx="38987">
                  <c:v>5.0999999999999997E-2</c:v>
                </c:pt>
                <c:pt idx="38988">
                  <c:v>5.0999999999999997E-2</c:v>
                </c:pt>
                <c:pt idx="38989">
                  <c:v>5.0999999999999997E-2</c:v>
                </c:pt>
                <c:pt idx="38990">
                  <c:v>5.0999999999999997E-2</c:v>
                </c:pt>
                <c:pt idx="38991">
                  <c:v>0.05</c:v>
                </c:pt>
                <c:pt idx="38992">
                  <c:v>0.05</c:v>
                </c:pt>
                <c:pt idx="38993">
                  <c:v>0.05</c:v>
                </c:pt>
                <c:pt idx="38994">
                  <c:v>0.05</c:v>
                </c:pt>
                <c:pt idx="38995">
                  <c:v>0.05</c:v>
                </c:pt>
                <c:pt idx="38996">
                  <c:v>0.05</c:v>
                </c:pt>
                <c:pt idx="38997">
                  <c:v>0.05</c:v>
                </c:pt>
                <c:pt idx="38998">
                  <c:v>0.05</c:v>
                </c:pt>
                <c:pt idx="38999">
                  <c:v>0.05</c:v>
                </c:pt>
                <c:pt idx="39000">
                  <c:v>0.05</c:v>
                </c:pt>
                <c:pt idx="39001">
                  <c:v>0.05</c:v>
                </c:pt>
                <c:pt idx="39002">
                  <c:v>0.05</c:v>
                </c:pt>
                <c:pt idx="39003">
                  <c:v>0.05</c:v>
                </c:pt>
                <c:pt idx="39004">
                  <c:v>0.05</c:v>
                </c:pt>
                <c:pt idx="39005">
                  <c:v>0.05</c:v>
                </c:pt>
                <c:pt idx="39006">
                  <c:v>0.05</c:v>
                </c:pt>
                <c:pt idx="39007">
                  <c:v>0.05</c:v>
                </c:pt>
                <c:pt idx="39008">
                  <c:v>0.05</c:v>
                </c:pt>
                <c:pt idx="39009">
                  <c:v>0.05</c:v>
                </c:pt>
                <c:pt idx="39010">
                  <c:v>0.05</c:v>
                </c:pt>
                <c:pt idx="39011">
                  <c:v>4.9000000000000002E-2</c:v>
                </c:pt>
                <c:pt idx="39012">
                  <c:v>4.9000000000000002E-2</c:v>
                </c:pt>
                <c:pt idx="39013">
                  <c:v>4.9000000000000002E-2</c:v>
                </c:pt>
                <c:pt idx="39014">
                  <c:v>4.9000000000000002E-2</c:v>
                </c:pt>
                <c:pt idx="39015">
                  <c:v>4.9000000000000002E-2</c:v>
                </c:pt>
                <c:pt idx="39016">
                  <c:v>4.9000000000000002E-2</c:v>
                </c:pt>
                <c:pt idx="39017">
                  <c:v>4.9000000000000002E-2</c:v>
                </c:pt>
                <c:pt idx="39018">
                  <c:v>4.9000000000000002E-2</c:v>
                </c:pt>
                <c:pt idx="39019">
                  <c:v>4.9000000000000002E-2</c:v>
                </c:pt>
                <c:pt idx="39020">
                  <c:v>4.9000000000000002E-2</c:v>
                </c:pt>
                <c:pt idx="39021">
                  <c:v>4.9000000000000002E-2</c:v>
                </c:pt>
                <c:pt idx="39022">
                  <c:v>4.9000000000000002E-2</c:v>
                </c:pt>
                <c:pt idx="39023">
                  <c:v>4.9000000000000002E-2</c:v>
                </c:pt>
                <c:pt idx="39024">
                  <c:v>4.9000000000000002E-2</c:v>
                </c:pt>
                <c:pt idx="39025">
                  <c:v>4.9000000000000002E-2</c:v>
                </c:pt>
                <c:pt idx="39026">
                  <c:v>4.9000000000000002E-2</c:v>
                </c:pt>
                <c:pt idx="39027">
                  <c:v>4.9000000000000002E-2</c:v>
                </c:pt>
                <c:pt idx="39028">
                  <c:v>4.9000000000000002E-2</c:v>
                </c:pt>
                <c:pt idx="39029">
                  <c:v>4.9000000000000002E-2</c:v>
                </c:pt>
                <c:pt idx="39030">
                  <c:v>4.9000000000000002E-2</c:v>
                </c:pt>
                <c:pt idx="39031">
                  <c:v>4.8000000000000001E-2</c:v>
                </c:pt>
                <c:pt idx="39032">
                  <c:v>4.8000000000000001E-2</c:v>
                </c:pt>
                <c:pt idx="39033">
                  <c:v>4.8000000000000001E-2</c:v>
                </c:pt>
                <c:pt idx="39034">
                  <c:v>4.8000000000000001E-2</c:v>
                </c:pt>
                <c:pt idx="39035">
                  <c:v>4.8000000000000001E-2</c:v>
                </c:pt>
                <c:pt idx="39036">
                  <c:v>4.8000000000000001E-2</c:v>
                </c:pt>
                <c:pt idx="39037">
                  <c:v>4.8000000000000001E-2</c:v>
                </c:pt>
                <c:pt idx="39038">
                  <c:v>4.8000000000000001E-2</c:v>
                </c:pt>
                <c:pt idx="39039">
                  <c:v>4.8000000000000001E-2</c:v>
                </c:pt>
                <c:pt idx="39040">
                  <c:v>4.8000000000000001E-2</c:v>
                </c:pt>
                <c:pt idx="39041">
                  <c:v>4.8000000000000001E-2</c:v>
                </c:pt>
                <c:pt idx="39042">
                  <c:v>4.8000000000000001E-2</c:v>
                </c:pt>
                <c:pt idx="39043">
                  <c:v>4.8000000000000001E-2</c:v>
                </c:pt>
                <c:pt idx="39044">
                  <c:v>4.8000000000000001E-2</c:v>
                </c:pt>
                <c:pt idx="39045">
                  <c:v>4.8000000000000001E-2</c:v>
                </c:pt>
                <c:pt idx="39046">
                  <c:v>4.8000000000000001E-2</c:v>
                </c:pt>
                <c:pt idx="39047">
                  <c:v>4.8000000000000001E-2</c:v>
                </c:pt>
                <c:pt idx="39048">
                  <c:v>4.8000000000000001E-2</c:v>
                </c:pt>
                <c:pt idx="39049">
                  <c:v>4.8000000000000001E-2</c:v>
                </c:pt>
                <c:pt idx="39050">
                  <c:v>4.8000000000000001E-2</c:v>
                </c:pt>
                <c:pt idx="39051">
                  <c:v>4.7E-2</c:v>
                </c:pt>
                <c:pt idx="39052">
                  <c:v>4.7E-2</c:v>
                </c:pt>
                <c:pt idx="39053">
                  <c:v>4.7E-2</c:v>
                </c:pt>
                <c:pt idx="39054">
                  <c:v>4.7E-2</c:v>
                </c:pt>
                <c:pt idx="39055">
                  <c:v>4.7E-2</c:v>
                </c:pt>
                <c:pt idx="39056">
                  <c:v>4.7E-2</c:v>
                </c:pt>
                <c:pt idx="39057">
                  <c:v>4.7E-2</c:v>
                </c:pt>
                <c:pt idx="39058">
                  <c:v>4.7E-2</c:v>
                </c:pt>
                <c:pt idx="39059">
                  <c:v>4.7E-2</c:v>
                </c:pt>
                <c:pt idx="39060">
                  <c:v>4.7E-2</c:v>
                </c:pt>
                <c:pt idx="39061">
                  <c:v>4.7E-2</c:v>
                </c:pt>
                <c:pt idx="39062">
                  <c:v>4.7E-2</c:v>
                </c:pt>
                <c:pt idx="39063">
                  <c:v>4.7E-2</c:v>
                </c:pt>
                <c:pt idx="39064">
                  <c:v>4.7E-2</c:v>
                </c:pt>
                <c:pt idx="39065">
                  <c:v>4.7E-2</c:v>
                </c:pt>
                <c:pt idx="39066">
                  <c:v>4.7E-2</c:v>
                </c:pt>
                <c:pt idx="39067">
                  <c:v>4.7E-2</c:v>
                </c:pt>
                <c:pt idx="39068">
                  <c:v>4.7E-2</c:v>
                </c:pt>
                <c:pt idx="39069">
                  <c:v>4.7E-2</c:v>
                </c:pt>
                <c:pt idx="39070">
                  <c:v>4.7E-2</c:v>
                </c:pt>
                <c:pt idx="39071">
                  <c:v>4.5999999999999999E-2</c:v>
                </c:pt>
                <c:pt idx="39072">
                  <c:v>4.5999999999999999E-2</c:v>
                </c:pt>
                <c:pt idx="39073">
                  <c:v>4.5999999999999999E-2</c:v>
                </c:pt>
                <c:pt idx="39074">
                  <c:v>4.5999999999999999E-2</c:v>
                </c:pt>
                <c:pt idx="39075">
                  <c:v>4.5999999999999999E-2</c:v>
                </c:pt>
                <c:pt idx="39076">
                  <c:v>4.5999999999999999E-2</c:v>
                </c:pt>
                <c:pt idx="39077">
                  <c:v>4.5999999999999999E-2</c:v>
                </c:pt>
                <c:pt idx="39078">
                  <c:v>4.5999999999999999E-2</c:v>
                </c:pt>
                <c:pt idx="39079">
                  <c:v>4.5999999999999999E-2</c:v>
                </c:pt>
                <c:pt idx="39080">
                  <c:v>4.5999999999999999E-2</c:v>
                </c:pt>
                <c:pt idx="39081">
                  <c:v>4.5999999999999999E-2</c:v>
                </c:pt>
                <c:pt idx="39082">
                  <c:v>4.5999999999999999E-2</c:v>
                </c:pt>
                <c:pt idx="39083">
                  <c:v>4.5999999999999999E-2</c:v>
                </c:pt>
                <c:pt idx="39084">
                  <c:v>4.5999999999999999E-2</c:v>
                </c:pt>
                <c:pt idx="39085">
                  <c:v>4.5999999999999999E-2</c:v>
                </c:pt>
                <c:pt idx="39086">
                  <c:v>4.5999999999999999E-2</c:v>
                </c:pt>
                <c:pt idx="39087">
                  <c:v>4.5999999999999999E-2</c:v>
                </c:pt>
                <c:pt idx="39088">
                  <c:v>4.5999999999999999E-2</c:v>
                </c:pt>
                <c:pt idx="39089">
                  <c:v>4.5999999999999999E-2</c:v>
                </c:pt>
                <c:pt idx="39090">
                  <c:v>4.5999999999999999E-2</c:v>
                </c:pt>
                <c:pt idx="39091">
                  <c:v>4.4999999999999998E-2</c:v>
                </c:pt>
                <c:pt idx="39092">
                  <c:v>4.4999999999999998E-2</c:v>
                </c:pt>
                <c:pt idx="39093">
                  <c:v>4.4999999999999998E-2</c:v>
                </c:pt>
                <c:pt idx="39094">
                  <c:v>4.4999999999999998E-2</c:v>
                </c:pt>
                <c:pt idx="39095">
                  <c:v>4.4999999999999998E-2</c:v>
                </c:pt>
                <c:pt idx="39096">
                  <c:v>4.4999999999999998E-2</c:v>
                </c:pt>
                <c:pt idx="39097">
                  <c:v>4.4999999999999998E-2</c:v>
                </c:pt>
                <c:pt idx="39098">
                  <c:v>4.4999999999999998E-2</c:v>
                </c:pt>
                <c:pt idx="39099">
                  <c:v>4.4999999999999998E-2</c:v>
                </c:pt>
                <c:pt idx="39100">
                  <c:v>4.4999999999999998E-2</c:v>
                </c:pt>
                <c:pt idx="39101">
                  <c:v>4.4999999999999998E-2</c:v>
                </c:pt>
                <c:pt idx="39102">
                  <c:v>4.4999999999999998E-2</c:v>
                </c:pt>
                <c:pt idx="39103">
                  <c:v>4.4999999999999998E-2</c:v>
                </c:pt>
                <c:pt idx="39104">
                  <c:v>4.4999999999999998E-2</c:v>
                </c:pt>
                <c:pt idx="39105">
                  <c:v>4.4999999999999998E-2</c:v>
                </c:pt>
                <c:pt idx="39106">
                  <c:v>4.4999999999999998E-2</c:v>
                </c:pt>
                <c:pt idx="39107">
                  <c:v>4.4999999999999998E-2</c:v>
                </c:pt>
                <c:pt idx="39108">
                  <c:v>4.4999999999999998E-2</c:v>
                </c:pt>
                <c:pt idx="39109">
                  <c:v>4.4999999999999998E-2</c:v>
                </c:pt>
                <c:pt idx="39110">
                  <c:v>4.4999999999999998E-2</c:v>
                </c:pt>
                <c:pt idx="39111">
                  <c:v>4.3999999999999997E-2</c:v>
                </c:pt>
                <c:pt idx="39112">
                  <c:v>4.3999999999999997E-2</c:v>
                </c:pt>
                <c:pt idx="39113">
                  <c:v>4.3999999999999997E-2</c:v>
                </c:pt>
                <c:pt idx="39114">
                  <c:v>4.3999999999999997E-2</c:v>
                </c:pt>
                <c:pt idx="39115">
                  <c:v>4.3999999999999997E-2</c:v>
                </c:pt>
                <c:pt idx="39116">
                  <c:v>4.3999999999999997E-2</c:v>
                </c:pt>
                <c:pt idx="39117">
                  <c:v>4.3999999999999997E-2</c:v>
                </c:pt>
                <c:pt idx="39118">
                  <c:v>4.3999999999999997E-2</c:v>
                </c:pt>
                <c:pt idx="39119">
                  <c:v>4.3999999999999997E-2</c:v>
                </c:pt>
                <c:pt idx="39120">
                  <c:v>4.3999999999999997E-2</c:v>
                </c:pt>
                <c:pt idx="39121">
                  <c:v>4.3999999999999997E-2</c:v>
                </c:pt>
                <c:pt idx="39122">
                  <c:v>4.3999999999999997E-2</c:v>
                </c:pt>
                <c:pt idx="39123">
                  <c:v>4.3999999999999997E-2</c:v>
                </c:pt>
                <c:pt idx="39124">
                  <c:v>4.3999999999999997E-2</c:v>
                </c:pt>
                <c:pt idx="39125">
                  <c:v>4.3999999999999997E-2</c:v>
                </c:pt>
                <c:pt idx="39126">
                  <c:v>4.3999999999999997E-2</c:v>
                </c:pt>
                <c:pt idx="39127">
                  <c:v>4.3999999999999997E-2</c:v>
                </c:pt>
                <c:pt idx="39128">
                  <c:v>4.3999999999999997E-2</c:v>
                </c:pt>
                <c:pt idx="39129">
                  <c:v>4.3999999999999997E-2</c:v>
                </c:pt>
                <c:pt idx="39130">
                  <c:v>4.3999999999999997E-2</c:v>
                </c:pt>
                <c:pt idx="39131">
                  <c:v>4.2999999999999997E-2</c:v>
                </c:pt>
                <c:pt idx="39132">
                  <c:v>4.2999999999999997E-2</c:v>
                </c:pt>
                <c:pt idx="39133">
                  <c:v>4.2999999999999997E-2</c:v>
                </c:pt>
                <c:pt idx="39134">
                  <c:v>4.2999999999999997E-2</c:v>
                </c:pt>
                <c:pt idx="39135">
                  <c:v>4.2999999999999997E-2</c:v>
                </c:pt>
                <c:pt idx="39136">
                  <c:v>4.2999999999999997E-2</c:v>
                </c:pt>
                <c:pt idx="39137">
                  <c:v>4.2999999999999997E-2</c:v>
                </c:pt>
                <c:pt idx="39138">
                  <c:v>4.2999999999999997E-2</c:v>
                </c:pt>
                <c:pt idx="39139">
                  <c:v>4.2999999999999997E-2</c:v>
                </c:pt>
                <c:pt idx="39140">
                  <c:v>4.2999999999999997E-2</c:v>
                </c:pt>
                <c:pt idx="39141">
                  <c:v>4.2999999999999997E-2</c:v>
                </c:pt>
                <c:pt idx="39142">
                  <c:v>4.2999999999999997E-2</c:v>
                </c:pt>
                <c:pt idx="39143">
                  <c:v>4.2999999999999997E-2</c:v>
                </c:pt>
                <c:pt idx="39144">
                  <c:v>4.2999999999999997E-2</c:v>
                </c:pt>
                <c:pt idx="39145">
                  <c:v>4.2999999999999997E-2</c:v>
                </c:pt>
                <c:pt idx="39146">
                  <c:v>4.2999999999999997E-2</c:v>
                </c:pt>
                <c:pt idx="39147">
                  <c:v>4.2999999999999997E-2</c:v>
                </c:pt>
                <c:pt idx="39148">
                  <c:v>4.2999999999999997E-2</c:v>
                </c:pt>
                <c:pt idx="39149">
                  <c:v>4.2999999999999997E-2</c:v>
                </c:pt>
                <c:pt idx="39150">
                  <c:v>4.2999999999999997E-2</c:v>
                </c:pt>
                <c:pt idx="39151">
                  <c:v>4.2000000000000003E-2</c:v>
                </c:pt>
                <c:pt idx="39152">
                  <c:v>4.2000000000000003E-2</c:v>
                </c:pt>
                <c:pt idx="39153">
                  <c:v>4.2000000000000003E-2</c:v>
                </c:pt>
                <c:pt idx="39154">
                  <c:v>4.2000000000000003E-2</c:v>
                </c:pt>
                <c:pt idx="39155">
                  <c:v>4.2000000000000003E-2</c:v>
                </c:pt>
                <c:pt idx="39156">
                  <c:v>4.2000000000000003E-2</c:v>
                </c:pt>
                <c:pt idx="39157">
                  <c:v>4.2000000000000003E-2</c:v>
                </c:pt>
                <c:pt idx="39158">
                  <c:v>4.2000000000000003E-2</c:v>
                </c:pt>
                <c:pt idx="39159">
                  <c:v>4.2000000000000003E-2</c:v>
                </c:pt>
                <c:pt idx="39160">
                  <c:v>4.2000000000000003E-2</c:v>
                </c:pt>
                <c:pt idx="39161">
                  <c:v>4.2000000000000003E-2</c:v>
                </c:pt>
                <c:pt idx="39162">
                  <c:v>4.2000000000000003E-2</c:v>
                </c:pt>
                <c:pt idx="39163">
                  <c:v>4.2000000000000003E-2</c:v>
                </c:pt>
                <c:pt idx="39164">
                  <c:v>4.2000000000000003E-2</c:v>
                </c:pt>
                <c:pt idx="39165">
                  <c:v>4.2000000000000003E-2</c:v>
                </c:pt>
                <c:pt idx="39166">
                  <c:v>4.2000000000000003E-2</c:v>
                </c:pt>
                <c:pt idx="39167">
                  <c:v>4.2000000000000003E-2</c:v>
                </c:pt>
                <c:pt idx="39168">
                  <c:v>4.2000000000000003E-2</c:v>
                </c:pt>
                <c:pt idx="39169">
                  <c:v>4.2000000000000003E-2</c:v>
                </c:pt>
                <c:pt idx="39170">
                  <c:v>4.2000000000000003E-2</c:v>
                </c:pt>
                <c:pt idx="39171">
                  <c:v>4.1000000000000002E-2</c:v>
                </c:pt>
                <c:pt idx="39172">
                  <c:v>4.1000000000000002E-2</c:v>
                </c:pt>
                <c:pt idx="39173">
                  <c:v>4.1000000000000002E-2</c:v>
                </c:pt>
                <c:pt idx="39174">
                  <c:v>4.1000000000000002E-2</c:v>
                </c:pt>
                <c:pt idx="39175">
                  <c:v>4.1000000000000002E-2</c:v>
                </c:pt>
                <c:pt idx="39176">
                  <c:v>4.1000000000000002E-2</c:v>
                </c:pt>
                <c:pt idx="39177">
                  <c:v>4.1000000000000002E-2</c:v>
                </c:pt>
                <c:pt idx="39178">
                  <c:v>4.1000000000000002E-2</c:v>
                </c:pt>
                <c:pt idx="39179">
                  <c:v>4.1000000000000002E-2</c:v>
                </c:pt>
                <c:pt idx="39180">
                  <c:v>4.1000000000000002E-2</c:v>
                </c:pt>
                <c:pt idx="39181">
                  <c:v>4.1000000000000002E-2</c:v>
                </c:pt>
                <c:pt idx="39182">
                  <c:v>4.1000000000000002E-2</c:v>
                </c:pt>
                <c:pt idx="39183">
                  <c:v>4.1000000000000002E-2</c:v>
                </c:pt>
                <c:pt idx="39184">
                  <c:v>4.1000000000000002E-2</c:v>
                </c:pt>
                <c:pt idx="39185">
                  <c:v>4.1000000000000002E-2</c:v>
                </c:pt>
                <c:pt idx="39186">
                  <c:v>4.1000000000000002E-2</c:v>
                </c:pt>
                <c:pt idx="39187">
                  <c:v>4.1000000000000002E-2</c:v>
                </c:pt>
                <c:pt idx="39188">
                  <c:v>4.1000000000000002E-2</c:v>
                </c:pt>
                <c:pt idx="39189">
                  <c:v>4.1000000000000002E-2</c:v>
                </c:pt>
                <c:pt idx="39190">
                  <c:v>4.1000000000000002E-2</c:v>
                </c:pt>
                <c:pt idx="39191">
                  <c:v>0.04</c:v>
                </c:pt>
                <c:pt idx="39192">
                  <c:v>0.04</c:v>
                </c:pt>
                <c:pt idx="39193">
                  <c:v>0.04</c:v>
                </c:pt>
                <c:pt idx="39194">
                  <c:v>0.04</c:v>
                </c:pt>
                <c:pt idx="39195">
                  <c:v>0.04</c:v>
                </c:pt>
                <c:pt idx="39196">
                  <c:v>0.04</c:v>
                </c:pt>
                <c:pt idx="39197">
                  <c:v>0.04</c:v>
                </c:pt>
                <c:pt idx="39198">
                  <c:v>0.04</c:v>
                </c:pt>
                <c:pt idx="39199">
                  <c:v>0.04</c:v>
                </c:pt>
                <c:pt idx="39200">
                  <c:v>0.04</c:v>
                </c:pt>
                <c:pt idx="39201">
                  <c:v>0.04</c:v>
                </c:pt>
                <c:pt idx="39202">
                  <c:v>0.04</c:v>
                </c:pt>
                <c:pt idx="39203">
                  <c:v>0.04</c:v>
                </c:pt>
                <c:pt idx="39204">
                  <c:v>0.04</c:v>
                </c:pt>
                <c:pt idx="39205">
                  <c:v>0.04</c:v>
                </c:pt>
                <c:pt idx="39206">
                  <c:v>0.04</c:v>
                </c:pt>
                <c:pt idx="39207">
                  <c:v>0.04</c:v>
                </c:pt>
                <c:pt idx="39208">
                  <c:v>0.04</c:v>
                </c:pt>
                <c:pt idx="39209">
                  <c:v>0.04</c:v>
                </c:pt>
                <c:pt idx="39210">
                  <c:v>0.04</c:v>
                </c:pt>
                <c:pt idx="39211">
                  <c:v>3.9E-2</c:v>
                </c:pt>
                <c:pt idx="39212">
                  <c:v>3.9E-2</c:v>
                </c:pt>
                <c:pt idx="39213">
                  <c:v>3.9E-2</c:v>
                </c:pt>
                <c:pt idx="39214">
                  <c:v>3.9E-2</c:v>
                </c:pt>
                <c:pt idx="39215">
                  <c:v>3.9E-2</c:v>
                </c:pt>
                <c:pt idx="39216">
                  <c:v>3.9E-2</c:v>
                </c:pt>
                <c:pt idx="39217">
                  <c:v>3.9E-2</c:v>
                </c:pt>
                <c:pt idx="39218">
                  <c:v>3.9E-2</c:v>
                </c:pt>
                <c:pt idx="39219">
                  <c:v>3.9E-2</c:v>
                </c:pt>
                <c:pt idx="39220">
                  <c:v>3.9E-2</c:v>
                </c:pt>
                <c:pt idx="39221">
                  <c:v>3.9E-2</c:v>
                </c:pt>
                <c:pt idx="39222">
                  <c:v>3.9E-2</c:v>
                </c:pt>
                <c:pt idx="39223">
                  <c:v>3.9E-2</c:v>
                </c:pt>
                <c:pt idx="39224">
                  <c:v>3.9E-2</c:v>
                </c:pt>
                <c:pt idx="39225">
                  <c:v>3.9E-2</c:v>
                </c:pt>
                <c:pt idx="39226">
                  <c:v>3.9E-2</c:v>
                </c:pt>
                <c:pt idx="39227">
                  <c:v>3.9E-2</c:v>
                </c:pt>
                <c:pt idx="39228">
                  <c:v>3.9E-2</c:v>
                </c:pt>
                <c:pt idx="39229">
                  <c:v>3.9E-2</c:v>
                </c:pt>
                <c:pt idx="39230">
                  <c:v>3.9E-2</c:v>
                </c:pt>
                <c:pt idx="39231">
                  <c:v>3.7999999999999999E-2</c:v>
                </c:pt>
                <c:pt idx="39232">
                  <c:v>3.7999999999999999E-2</c:v>
                </c:pt>
                <c:pt idx="39233">
                  <c:v>3.7999999999999999E-2</c:v>
                </c:pt>
                <c:pt idx="39234">
                  <c:v>3.7999999999999999E-2</c:v>
                </c:pt>
                <c:pt idx="39235">
                  <c:v>3.7999999999999999E-2</c:v>
                </c:pt>
                <c:pt idx="39236">
                  <c:v>3.7999999999999999E-2</c:v>
                </c:pt>
                <c:pt idx="39237">
                  <c:v>3.7999999999999999E-2</c:v>
                </c:pt>
                <c:pt idx="39238">
                  <c:v>3.7999999999999999E-2</c:v>
                </c:pt>
                <c:pt idx="39239">
                  <c:v>3.7999999999999999E-2</c:v>
                </c:pt>
                <c:pt idx="39240">
                  <c:v>3.7999999999999999E-2</c:v>
                </c:pt>
                <c:pt idx="39241">
                  <c:v>3.7999999999999999E-2</c:v>
                </c:pt>
                <c:pt idx="39242">
                  <c:v>3.7999999999999999E-2</c:v>
                </c:pt>
                <c:pt idx="39243">
                  <c:v>3.7999999999999999E-2</c:v>
                </c:pt>
                <c:pt idx="39244">
                  <c:v>3.7999999999999999E-2</c:v>
                </c:pt>
                <c:pt idx="39245">
                  <c:v>3.7999999999999999E-2</c:v>
                </c:pt>
                <c:pt idx="39246">
                  <c:v>3.7999999999999999E-2</c:v>
                </c:pt>
                <c:pt idx="39247">
                  <c:v>3.7999999999999999E-2</c:v>
                </c:pt>
                <c:pt idx="39248">
                  <c:v>3.7999999999999999E-2</c:v>
                </c:pt>
                <c:pt idx="39249">
                  <c:v>3.7999999999999999E-2</c:v>
                </c:pt>
                <c:pt idx="39250">
                  <c:v>3.7999999999999999E-2</c:v>
                </c:pt>
                <c:pt idx="39251">
                  <c:v>3.6999999999999998E-2</c:v>
                </c:pt>
                <c:pt idx="39252">
                  <c:v>3.6999999999999998E-2</c:v>
                </c:pt>
                <c:pt idx="39253">
                  <c:v>3.6999999999999998E-2</c:v>
                </c:pt>
                <c:pt idx="39254">
                  <c:v>3.6999999999999998E-2</c:v>
                </c:pt>
                <c:pt idx="39255">
                  <c:v>3.6999999999999998E-2</c:v>
                </c:pt>
                <c:pt idx="39256">
                  <c:v>3.6999999999999998E-2</c:v>
                </c:pt>
                <c:pt idx="39257">
                  <c:v>3.6999999999999998E-2</c:v>
                </c:pt>
                <c:pt idx="39258">
                  <c:v>3.6999999999999998E-2</c:v>
                </c:pt>
                <c:pt idx="39259">
                  <c:v>3.6999999999999998E-2</c:v>
                </c:pt>
                <c:pt idx="39260">
                  <c:v>3.6999999999999998E-2</c:v>
                </c:pt>
                <c:pt idx="39261">
                  <c:v>3.6999999999999998E-2</c:v>
                </c:pt>
                <c:pt idx="39262">
                  <c:v>3.6999999999999998E-2</c:v>
                </c:pt>
                <c:pt idx="39263">
                  <c:v>3.6999999999999998E-2</c:v>
                </c:pt>
                <c:pt idx="39264">
                  <c:v>3.6999999999999998E-2</c:v>
                </c:pt>
                <c:pt idx="39265">
                  <c:v>3.6999999999999998E-2</c:v>
                </c:pt>
                <c:pt idx="39266">
                  <c:v>3.6999999999999998E-2</c:v>
                </c:pt>
                <c:pt idx="39267">
                  <c:v>3.6999999999999998E-2</c:v>
                </c:pt>
                <c:pt idx="39268">
                  <c:v>3.6999999999999998E-2</c:v>
                </c:pt>
                <c:pt idx="39269">
                  <c:v>3.6999999999999998E-2</c:v>
                </c:pt>
                <c:pt idx="39270">
                  <c:v>3.6999999999999998E-2</c:v>
                </c:pt>
                <c:pt idx="39271">
                  <c:v>3.5999999999999997E-2</c:v>
                </c:pt>
                <c:pt idx="39272">
                  <c:v>3.5999999999999997E-2</c:v>
                </c:pt>
                <c:pt idx="39273">
                  <c:v>3.5999999999999997E-2</c:v>
                </c:pt>
                <c:pt idx="39274">
                  <c:v>3.5999999999999997E-2</c:v>
                </c:pt>
                <c:pt idx="39275">
                  <c:v>3.5999999999999997E-2</c:v>
                </c:pt>
                <c:pt idx="39276">
                  <c:v>3.5999999999999997E-2</c:v>
                </c:pt>
                <c:pt idx="39277">
                  <c:v>3.5999999999999997E-2</c:v>
                </c:pt>
                <c:pt idx="39278">
                  <c:v>3.5999999999999997E-2</c:v>
                </c:pt>
                <c:pt idx="39279">
                  <c:v>3.5999999999999997E-2</c:v>
                </c:pt>
                <c:pt idx="39280">
                  <c:v>3.5999999999999997E-2</c:v>
                </c:pt>
                <c:pt idx="39281">
                  <c:v>3.5999999999999997E-2</c:v>
                </c:pt>
                <c:pt idx="39282">
                  <c:v>3.5999999999999997E-2</c:v>
                </c:pt>
                <c:pt idx="39283">
                  <c:v>3.5999999999999997E-2</c:v>
                </c:pt>
                <c:pt idx="39284">
                  <c:v>3.5999999999999997E-2</c:v>
                </c:pt>
                <c:pt idx="39285">
                  <c:v>3.5999999999999997E-2</c:v>
                </c:pt>
                <c:pt idx="39286">
                  <c:v>3.5999999999999997E-2</c:v>
                </c:pt>
                <c:pt idx="39287">
                  <c:v>3.5999999999999997E-2</c:v>
                </c:pt>
                <c:pt idx="39288">
                  <c:v>3.5999999999999997E-2</c:v>
                </c:pt>
                <c:pt idx="39289">
                  <c:v>3.5999999999999997E-2</c:v>
                </c:pt>
                <c:pt idx="39290">
                  <c:v>3.5999999999999997E-2</c:v>
                </c:pt>
                <c:pt idx="39291">
                  <c:v>3.5000000000000003E-2</c:v>
                </c:pt>
                <c:pt idx="39292">
                  <c:v>3.5000000000000003E-2</c:v>
                </c:pt>
                <c:pt idx="39293">
                  <c:v>3.5000000000000003E-2</c:v>
                </c:pt>
                <c:pt idx="39294">
                  <c:v>3.5000000000000003E-2</c:v>
                </c:pt>
                <c:pt idx="39295">
                  <c:v>3.5000000000000003E-2</c:v>
                </c:pt>
                <c:pt idx="39296">
                  <c:v>3.5000000000000003E-2</c:v>
                </c:pt>
                <c:pt idx="39297">
                  <c:v>3.5000000000000003E-2</c:v>
                </c:pt>
                <c:pt idx="39298">
                  <c:v>3.5000000000000003E-2</c:v>
                </c:pt>
                <c:pt idx="39299">
                  <c:v>3.5000000000000003E-2</c:v>
                </c:pt>
                <c:pt idx="39300">
                  <c:v>3.5000000000000003E-2</c:v>
                </c:pt>
                <c:pt idx="39301">
                  <c:v>3.5000000000000003E-2</c:v>
                </c:pt>
                <c:pt idx="39302">
                  <c:v>3.5000000000000003E-2</c:v>
                </c:pt>
                <c:pt idx="39303">
                  <c:v>3.5000000000000003E-2</c:v>
                </c:pt>
                <c:pt idx="39304">
                  <c:v>3.5000000000000003E-2</c:v>
                </c:pt>
                <c:pt idx="39305">
                  <c:v>3.5000000000000003E-2</c:v>
                </c:pt>
                <c:pt idx="39306">
                  <c:v>3.5000000000000003E-2</c:v>
                </c:pt>
                <c:pt idx="39307">
                  <c:v>3.5000000000000003E-2</c:v>
                </c:pt>
                <c:pt idx="39308">
                  <c:v>3.5000000000000003E-2</c:v>
                </c:pt>
                <c:pt idx="39309">
                  <c:v>3.5000000000000003E-2</c:v>
                </c:pt>
                <c:pt idx="39310">
                  <c:v>3.5000000000000003E-2</c:v>
                </c:pt>
                <c:pt idx="39311">
                  <c:v>3.4000000000000002E-2</c:v>
                </c:pt>
                <c:pt idx="39312">
                  <c:v>3.4000000000000002E-2</c:v>
                </c:pt>
                <c:pt idx="39313">
                  <c:v>3.4000000000000002E-2</c:v>
                </c:pt>
                <c:pt idx="39314">
                  <c:v>3.4000000000000002E-2</c:v>
                </c:pt>
                <c:pt idx="39315">
                  <c:v>3.4000000000000002E-2</c:v>
                </c:pt>
                <c:pt idx="39316">
                  <c:v>3.4000000000000002E-2</c:v>
                </c:pt>
                <c:pt idx="39317">
                  <c:v>3.4000000000000002E-2</c:v>
                </c:pt>
                <c:pt idx="39318">
                  <c:v>3.4000000000000002E-2</c:v>
                </c:pt>
                <c:pt idx="39319">
                  <c:v>3.4000000000000002E-2</c:v>
                </c:pt>
                <c:pt idx="39320">
                  <c:v>3.4000000000000002E-2</c:v>
                </c:pt>
                <c:pt idx="39321">
                  <c:v>3.4000000000000002E-2</c:v>
                </c:pt>
                <c:pt idx="39322">
                  <c:v>3.4000000000000002E-2</c:v>
                </c:pt>
                <c:pt idx="39323">
                  <c:v>3.4000000000000002E-2</c:v>
                </c:pt>
                <c:pt idx="39324">
                  <c:v>3.4000000000000002E-2</c:v>
                </c:pt>
                <c:pt idx="39325">
                  <c:v>3.4000000000000002E-2</c:v>
                </c:pt>
                <c:pt idx="39326">
                  <c:v>3.4000000000000002E-2</c:v>
                </c:pt>
                <c:pt idx="39327">
                  <c:v>3.4000000000000002E-2</c:v>
                </c:pt>
                <c:pt idx="39328">
                  <c:v>3.4000000000000002E-2</c:v>
                </c:pt>
                <c:pt idx="39329">
                  <c:v>3.4000000000000002E-2</c:v>
                </c:pt>
                <c:pt idx="39330">
                  <c:v>3.4000000000000002E-2</c:v>
                </c:pt>
                <c:pt idx="39331">
                  <c:v>3.3000000000000002E-2</c:v>
                </c:pt>
                <c:pt idx="39332">
                  <c:v>3.3000000000000002E-2</c:v>
                </c:pt>
                <c:pt idx="39333">
                  <c:v>3.3000000000000002E-2</c:v>
                </c:pt>
                <c:pt idx="39334">
                  <c:v>3.3000000000000002E-2</c:v>
                </c:pt>
                <c:pt idx="39335">
                  <c:v>3.3000000000000002E-2</c:v>
                </c:pt>
                <c:pt idx="39336">
                  <c:v>3.3000000000000002E-2</c:v>
                </c:pt>
                <c:pt idx="39337">
                  <c:v>3.3000000000000002E-2</c:v>
                </c:pt>
                <c:pt idx="39338">
                  <c:v>3.3000000000000002E-2</c:v>
                </c:pt>
                <c:pt idx="39339">
                  <c:v>3.3000000000000002E-2</c:v>
                </c:pt>
                <c:pt idx="39340">
                  <c:v>3.3000000000000002E-2</c:v>
                </c:pt>
                <c:pt idx="39341">
                  <c:v>3.3000000000000002E-2</c:v>
                </c:pt>
                <c:pt idx="39342">
                  <c:v>3.3000000000000002E-2</c:v>
                </c:pt>
                <c:pt idx="39343">
                  <c:v>3.3000000000000002E-2</c:v>
                </c:pt>
                <c:pt idx="39344">
                  <c:v>3.3000000000000002E-2</c:v>
                </c:pt>
                <c:pt idx="39345">
                  <c:v>3.3000000000000002E-2</c:v>
                </c:pt>
                <c:pt idx="39346">
                  <c:v>3.3000000000000002E-2</c:v>
                </c:pt>
                <c:pt idx="39347">
                  <c:v>3.3000000000000002E-2</c:v>
                </c:pt>
                <c:pt idx="39348">
                  <c:v>3.3000000000000002E-2</c:v>
                </c:pt>
                <c:pt idx="39349">
                  <c:v>3.3000000000000002E-2</c:v>
                </c:pt>
                <c:pt idx="39350">
                  <c:v>3.3000000000000002E-2</c:v>
                </c:pt>
                <c:pt idx="39351">
                  <c:v>3.2000000000000001E-2</c:v>
                </c:pt>
                <c:pt idx="39352">
                  <c:v>3.2000000000000001E-2</c:v>
                </c:pt>
                <c:pt idx="39353">
                  <c:v>3.2000000000000001E-2</c:v>
                </c:pt>
                <c:pt idx="39354">
                  <c:v>3.2000000000000001E-2</c:v>
                </c:pt>
                <c:pt idx="39355">
                  <c:v>3.2000000000000001E-2</c:v>
                </c:pt>
                <c:pt idx="39356">
                  <c:v>3.2000000000000001E-2</c:v>
                </c:pt>
                <c:pt idx="39357">
                  <c:v>3.2000000000000001E-2</c:v>
                </c:pt>
                <c:pt idx="39358">
                  <c:v>3.2000000000000001E-2</c:v>
                </c:pt>
                <c:pt idx="39359">
                  <c:v>3.2000000000000001E-2</c:v>
                </c:pt>
                <c:pt idx="39360">
                  <c:v>3.2000000000000001E-2</c:v>
                </c:pt>
                <c:pt idx="39361">
                  <c:v>3.2000000000000001E-2</c:v>
                </c:pt>
                <c:pt idx="39362">
                  <c:v>3.2000000000000001E-2</c:v>
                </c:pt>
                <c:pt idx="39363">
                  <c:v>3.2000000000000001E-2</c:v>
                </c:pt>
                <c:pt idx="39364">
                  <c:v>3.2000000000000001E-2</c:v>
                </c:pt>
                <c:pt idx="39365">
                  <c:v>3.2000000000000001E-2</c:v>
                </c:pt>
                <c:pt idx="39366">
                  <c:v>3.2000000000000001E-2</c:v>
                </c:pt>
                <c:pt idx="39367">
                  <c:v>3.2000000000000001E-2</c:v>
                </c:pt>
                <c:pt idx="39368">
                  <c:v>3.2000000000000001E-2</c:v>
                </c:pt>
                <c:pt idx="39369">
                  <c:v>3.2000000000000001E-2</c:v>
                </c:pt>
                <c:pt idx="39370">
                  <c:v>3.2000000000000001E-2</c:v>
                </c:pt>
                <c:pt idx="39371">
                  <c:v>3.1E-2</c:v>
                </c:pt>
                <c:pt idx="39372">
                  <c:v>3.1E-2</c:v>
                </c:pt>
                <c:pt idx="39373">
                  <c:v>3.1E-2</c:v>
                </c:pt>
                <c:pt idx="39374">
                  <c:v>3.1E-2</c:v>
                </c:pt>
                <c:pt idx="39375">
                  <c:v>3.1E-2</c:v>
                </c:pt>
                <c:pt idx="39376">
                  <c:v>3.1E-2</c:v>
                </c:pt>
                <c:pt idx="39377">
                  <c:v>3.1E-2</c:v>
                </c:pt>
                <c:pt idx="39378">
                  <c:v>3.1E-2</c:v>
                </c:pt>
                <c:pt idx="39379">
                  <c:v>3.1E-2</c:v>
                </c:pt>
                <c:pt idx="39380">
                  <c:v>3.1E-2</c:v>
                </c:pt>
                <c:pt idx="39381">
                  <c:v>3.1E-2</c:v>
                </c:pt>
                <c:pt idx="39382">
                  <c:v>3.1E-2</c:v>
                </c:pt>
                <c:pt idx="39383">
                  <c:v>3.1E-2</c:v>
                </c:pt>
                <c:pt idx="39384">
                  <c:v>3.1E-2</c:v>
                </c:pt>
                <c:pt idx="39385">
                  <c:v>3.1E-2</c:v>
                </c:pt>
                <c:pt idx="39386">
                  <c:v>3.1E-2</c:v>
                </c:pt>
                <c:pt idx="39387">
                  <c:v>3.1E-2</c:v>
                </c:pt>
                <c:pt idx="39388">
                  <c:v>3.1E-2</c:v>
                </c:pt>
                <c:pt idx="39389">
                  <c:v>3.1E-2</c:v>
                </c:pt>
                <c:pt idx="39390">
                  <c:v>3.1E-2</c:v>
                </c:pt>
                <c:pt idx="39391">
                  <c:v>0.03</c:v>
                </c:pt>
                <c:pt idx="39392">
                  <c:v>0.03</c:v>
                </c:pt>
                <c:pt idx="39393">
                  <c:v>0.03</c:v>
                </c:pt>
                <c:pt idx="39394">
                  <c:v>0.03</c:v>
                </c:pt>
                <c:pt idx="39395">
                  <c:v>0.03</c:v>
                </c:pt>
                <c:pt idx="39396">
                  <c:v>0.03</c:v>
                </c:pt>
                <c:pt idx="39397">
                  <c:v>0.03</c:v>
                </c:pt>
                <c:pt idx="39398">
                  <c:v>0.03</c:v>
                </c:pt>
                <c:pt idx="39399">
                  <c:v>0.03</c:v>
                </c:pt>
                <c:pt idx="39400">
                  <c:v>0.03</c:v>
                </c:pt>
                <c:pt idx="39401">
                  <c:v>0.03</c:v>
                </c:pt>
                <c:pt idx="39402">
                  <c:v>0.03</c:v>
                </c:pt>
                <c:pt idx="39403">
                  <c:v>0.03</c:v>
                </c:pt>
                <c:pt idx="39404">
                  <c:v>0.03</c:v>
                </c:pt>
                <c:pt idx="39405">
                  <c:v>0.03</c:v>
                </c:pt>
                <c:pt idx="39406">
                  <c:v>0.03</c:v>
                </c:pt>
                <c:pt idx="39407">
                  <c:v>0.03</c:v>
                </c:pt>
                <c:pt idx="39408">
                  <c:v>0.03</c:v>
                </c:pt>
                <c:pt idx="39409">
                  <c:v>0.03</c:v>
                </c:pt>
                <c:pt idx="39410">
                  <c:v>0.03</c:v>
                </c:pt>
                <c:pt idx="39411">
                  <c:v>2.9000000000000001E-2</c:v>
                </c:pt>
                <c:pt idx="39412">
                  <c:v>2.9000000000000001E-2</c:v>
                </c:pt>
                <c:pt idx="39413">
                  <c:v>2.9000000000000001E-2</c:v>
                </c:pt>
                <c:pt idx="39414">
                  <c:v>2.9000000000000001E-2</c:v>
                </c:pt>
                <c:pt idx="39415">
                  <c:v>2.9000000000000001E-2</c:v>
                </c:pt>
                <c:pt idx="39416">
                  <c:v>2.9000000000000001E-2</c:v>
                </c:pt>
                <c:pt idx="39417">
                  <c:v>2.9000000000000001E-2</c:v>
                </c:pt>
                <c:pt idx="39418">
                  <c:v>2.9000000000000001E-2</c:v>
                </c:pt>
                <c:pt idx="39419">
                  <c:v>2.9000000000000001E-2</c:v>
                </c:pt>
                <c:pt idx="39420">
                  <c:v>2.9000000000000001E-2</c:v>
                </c:pt>
                <c:pt idx="39421">
                  <c:v>2.9000000000000001E-2</c:v>
                </c:pt>
                <c:pt idx="39422">
                  <c:v>2.9000000000000001E-2</c:v>
                </c:pt>
                <c:pt idx="39423">
                  <c:v>2.9000000000000001E-2</c:v>
                </c:pt>
                <c:pt idx="39424">
                  <c:v>2.9000000000000001E-2</c:v>
                </c:pt>
                <c:pt idx="39425">
                  <c:v>2.9000000000000001E-2</c:v>
                </c:pt>
                <c:pt idx="39426">
                  <c:v>2.9000000000000001E-2</c:v>
                </c:pt>
                <c:pt idx="39427">
                  <c:v>2.9000000000000001E-2</c:v>
                </c:pt>
                <c:pt idx="39428">
                  <c:v>2.9000000000000001E-2</c:v>
                </c:pt>
                <c:pt idx="39429">
                  <c:v>2.9000000000000001E-2</c:v>
                </c:pt>
                <c:pt idx="39430">
                  <c:v>2.9000000000000001E-2</c:v>
                </c:pt>
                <c:pt idx="39431">
                  <c:v>2.8000000000000001E-2</c:v>
                </c:pt>
                <c:pt idx="39432">
                  <c:v>2.8000000000000001E-2</c:v>
                </c:pt>
                <c:pt idx="39433">
                  <c:v>2.8000000000000001E-2</c:v>
                </c:pt>
                <c:pt idx="39434">
                  <c:v>2.8000000000000001E-2</c:v>
                </c:pt>
                <c:pt idx="39435">
                  <c:v>2.8000000000000001E-2</c:v>
                </c:pt>
                <c:pt idx="39436">
                  <c:v>2.8000000000000001E-2</c:v>
                </c:pt>
                <c:pt idx="39437">
                  <c:v>2.8000000000000001E-2</c:v>
                </c:pt>
                <c:pt idx="39438">
                  <c:v>2.8000000000000001E-2</c:v>
                </c:pt>
                <c:pt idx="39439">
                  <c:v>2.8000000000000001E-2</c:v>
                </c:pt>
                <c:pt idx="39440">
                  <c:v>2.8000000000000001E-2</c:v>
                </c:pt>
                <c:pt idx="39441">
                  <c:v>2.8000000000000001E-2</c:v>
                </c:pt>
                <c:pt idx="39442">
                  <c:v>2.8000000000000001E-2</c:v>
                </c:pt>
                <c:pt idx="39443">
                  <c:v>2.8000000000000001E-2</c:v>
                </c:pt>
                <c:pt idx="39444">
                  <c:v>2.8000000000000001E-2</c:v>
                </c:pt>
                <c:pt idx="39445">
                  <c:v>2.8000000000000001E-2</c:v>
                </c:pt>
                <c:pt idx="39446">
                  <c:v>2.8000000000000001E-2</c:v>
                </c:pt>
                <c:pt idx="39447">
                  <c:v>2.8000000000000001E-2</c:v>
                </c:pt>
                <c:pt idx="39448">
                  <c:v>2.8000000000000001E-2</c:v>
                </c:pt>
                <c:pt idx="39449">
                  <c:v>2.8000000000000001E-2</c:v>
                </c:pt>
                <c:pt idx="39450">
                  <c:v>2.8000000000000001E-2</c:v>
                </c:pt>
                <c:pt idx="39451">
                  <c:v>2.7E-2</c:v>
                </c:pt>
                <c:pt idx="39452">
                  <c:v>2.7E-2</c:v>
                </c:pt>
                <c:pt idx="39453">
                  <c:v>2.7E-2</c:v>
                </c:pt>
                <c:pt idx="39454">
                  <c:v>2.7E-2</c:v>
                </c:pt>
                <c:pt idx="39455">
                  <c:v>2.7E-2</c:v>
                </c:pt>
                <c:pt idx="39456">
                  <c:v>2.7E-2</c:v>
                </c:pt>
                <c:pt idx="39457">
                  <c:v>2.7E-2</c:v>
                </c:pt>
                <c:pt idx="39458">
                  <c:v>2.7E-2</c:v>
                </c:pt>
                <c:pt idx="39459">
                  <c:v>2.7E-2</c:v>
                </c:pt>
                <c:pt idx="39460">
                  <c:v>2.7E-2</c:v>
                </c:pt>
                <c:pt idx="39461">
                  <c:v>2.7E-2</c:v>
                </c:pt>
                <c:pt idx="39462">
                  <c:v>2.7E-2</c:v>
                </c:pt>
                <c:pt idx="39463">
                  <c:v>2.7E-2</c:v>
                </c:pt>
                <c:pt idx="39464">
                  <c:v>2.7E-2</c:v>
                </c:pt>
                <c:pt idx="39465">
                  <c:v>2.7E-2</c:v>
                </c:pt>
                <c:pt idx="39466">
                  <c:v>2.7E-2</c:v>
                </c:pt>
                <c:pt idx="39467">
                  <c:v>2.7E-2</c:v>
                </c:pt>
                <c:pt idx="39468">
                  <c:v>2.7E-2</c:v>
                </c:pt>
                <c:pt idx="39469">
                  <c:v>2.7E-2</c:v>
                </c:pt>
                <c:pt idx="39470">
                  <c:v>2.7E-2</c:v>
                </c:pt>
                <c:pt idx="39471">
                  <c:v>2.5999999999999999E-2</c:v>
                </c:pt>
                <c:pt idx="39472">
                  <c:v>2.5999999999999999E-2</c:v>
                </c:pt>
                <c:pt idx="39473">
                  <c:v>2.5999999999999999E-2</c:v>
                </c:pt>
                <c:pt idx="39474">
                  <c:v>2.5999999999999999E-2</c:v>
                </c:pt>
                <c:pt idx="39475">
                  <c:v>2.5999999999999999E-2</c:v>
                </c:pt>
                <c:pt idx="39476">
                  <c:v>2.5999999999999999E-2</c:v>
                </c:pt>
                <c:pt idx="39477">
                  <c:v>2.5999999999999999E-2</c:v>
                </c:pt>
                <c:pt idx="39478">
                  <c:v>2.5999999999999999E-2</c:v>
                </c:pt>
                <c:pt idx="39479">
                  <c:v>2.5999999999999999E-2</c:v>
                </c:pt>
                <c:pt idx="39480">
                  <c:v>2.5999999999999999E-2</c:v>
                </c:pt>
                <c:pt idx="39481">
                  <c:v>2.5999999999999999E-2</c:v>
                </c:pt>
                <c:pt idx="39482">
                  <c:v>2.5999999999999999E-2</c:v>
                </c:pt>
                <c:pt idx="39483">
                  <c:v>2.5999999999999999E-2</c:v>
                </c:pt>
                <c:pt idx="39484">
                  <c:v>2.5999999999999999E-2</c:v>
                </c:pt>
                <c:pt idx="39485">
                  <c:v>2.5999999999999999E-2</c:v>
                </c:pt>
                <c:pt idx="39486">
                  <c:v>2.5999999999999999E-2</c:v>
                </c:pt>
                <c:pt idx="39487">
                  <c:v>2.5999999999999999E-2</c:v>
                </c:pt>
                <c:pt idx="39488">
                  <c:v>2.5999999999999999E-2</c:v>
                </c:pt>
                <c:pt idx="39489">
                  <c:v>2.5999999999999999E-2</c:v>
                </c:pt>
                <c:pt idx="39490">
                  <c:v>2.5999999999999999E-2</c:v>
                </c:pt>
                <c:pt idx="39491">
                  <c:v>2.5000000000000001E-2</c:v>
                </c:pt>
                <c:pt idx="39492">
                  <c:v>2.5000000000000001E-2</c:v>
                </c:pt>
                <c:pt idx="39493">
                  <c:v>2.5000000000000001E-2</c:v>
                </c:pt>
                <c:pt idx="39494">
                  <c:v>2.5000000000000001E-2</c:v>
                </c:pt>
                <c:pt idx="39495">
                  <c:v>2.5000000000000001E-2</c:v>
                </c:pt>
                <c:pt idx="39496">
                  <c:v>2.5000000000000001E-2</c:v>
                </c:pt>
                <c:pt idx="39497">
                  <c:v>2.5000000000000001E-2</c:v>
                </c:pt>
                <c:pt idx="39498">
                  <c:v>2.5000000000000001E-2</c:v>
                </c:pt>
                <c:pt idx="39499">
                  <c:v>2.5000000000000001E-2</c:v>
                </c:pt>
                <c:pt idx="39500">
                  <c:v>2.5000000000000001E-2</c:v>
                </c:pt>
                <c:pt idx="39501">
                  <c:v>2.5000000000000001E-2</c:v>
                </c:pt>
                <c:pt idx="39502">
                  <c:v>2.5000000000000001E-2</c:v>
                </c:pt>
                <c:pt idx="39503">
                  <c:v>2.5000000000000001E-2</c:v>
                </c:pt>
                <c:pt idx="39504">
                  <c:v>2.5000000000000001E-2</c:v>
                </c:pt>
                <c:pt idx="39505">
                  <c:v>2.5000000000000001E-2</c:v>
                </c:pt>
                <c:pt idx="39506">
                  <c:v>2.5000000000000001E-2</c:v>
                </c:pt>
                <c:pt idx="39507">
                  <c:v>2.5000000000000001E-2</c:v>
                </c:pt>
                <c:pt idx="39508">
                  <c:v>2.5000000000000001E-2</c:v>
                </c:pt>
                <c:pt idx="39509">
                  <c:v>2.5000000000000001E-2</c:v>
                </c:pt>
                <c:pt idx="39510">
                  <c:v>2.5000000000000001E-2</c:v>
                </c:pt>
                <c:pt idx="39511">
                  <c:v>2.4E-2</c:v>
                </c:pt>
                <c:pt idx="39512">
                  <c:v>2.4E-2</c:v>
                </c:pt>
                <c:pt idx="39513">
                  <c:v>2.4E-2</c:v>
                </c:pt>
                <c:pt idx="39514">
                  <c:v>2.4E-2</c:v>
                </c:pt>
                <c:pt idx="39515">
                  <c:v>2.4E-2</c:v>
                </c:pt>
                <c:pt idx="39516">
                  <c:v>2.4E-2</c:v>
                </c:pt>
                <c:pt idx="39517">
                  <c:v>2.4E-2</c:v>
                </c:pt>
                <c:pt idx="39518">
                  <c:v>2.4E-2</c:v>
                </c:pt>
                <c:pt idx="39519">
                  <c:v>2.4E-2</c:v>
                </c:pt>
                <c:pt idx="39520">
                  <c:v>2.4E-2</c:v>
                </c:pt>
                <c:pt idx="39521">
                  <c:v>2.4E-2</c:v>
                </c:pt>
                <c:pt idx="39522">
                  <c:v>2.4E-2</c:v>
                </c:pt>
                <c:pt idx="39523">
                  <c:v>2.4E-2</c:v>
                </c:pt>
                <c:pt idx="39524">
                  <c:v>2.4E-2</c:v>
                </c:pt>
                <c:pt idx="39525">
                  <c:v>2.4E-2</c:v>
                </c:pt>
                <c:pt idx="39526">
                  <c:v>2.4E-2</c:v>
                </c:pt>
                <c:pt idx="39527">
                  <c:v>2.4E-2</c:v>
                </c:pt>
                <c:pt idx="39528">
                  <c:v>2.4E-2</c:v>
                </c:pt>
                <c:pt idx="39529">
                  <c:v>2.4E-2</c:v>
                </c:pt>
                <c:pt idx="39530">
                  <c:v>2.4E-2</c:v>
                </c:pt>
                <c:pt idx="39531">
                  <c:v>2.3E-2</c:v>
                </c:pt>
                <c:pt idx="39532">
                  <c:v>2.3E-2</c:v>
                </c:pt>
                <c:pt idx="39533">
                  <c:v>2.3E-2</c:v>
                </c:pt>
                <c:pt idx="39534">
                  <c:v>2.3E-2</c:v>
                </c:pt>
                <c:pt idx="39535">
                  <c:v>2.3E-2</c:v>
                </c:pt>
                <c:pt idx="39536">
                  <c:v>2.3E-2</c:v>
                </c:pt>
                <c:pt idx="39537">
                  <c:v>2.3E-2</c:v>
                </c:pt>
                <c:pt idx="39538">
                  <c:v>2.3E-2</c:v>
                </c:pt>
                <c:pt idx="39539">
                  <c:v>2.3E-2</c:v>
                </c:pt>
                <c:pt idx="39540">
                  <c:v>2.3E-2</c:v>
                </c:pt>
                <c:pt idx="39541">
                  <c:v>2.3E-2</c:v>
                </c:pt>
                <c:pt idx="39542">
                  <c:v>2.3E-2</c:v>
                </c:pt>
                <c:pt idx="39543">
                  <c:v>2.3E-2</c:v>
                </c:pt>
                <c:pt idx="39544">
                  <c:v>2.3E-2</c:v>
                </c:pt>
                <c:pt idx="39545">
                  <c:v>2.3E-2</c:v>
                </c:pt>
                <c:pt idx="39546">
                  <c:v>2.3E-2</c:v>
                </c:pt>
                <c:pt idx="39547">
                  <c:v>2.3E-2</c:v>
                </c:pt>
                <c:pt idx="39548">
                  <c:v>2.3E-2</c:v>
                </c:pt>
                <c:pt idx="39549">
                  <c:v>2.3E-2</c:v>
                </c:pt>
                <c:pt idx="39550">
                  <c:v>2.3E-2</c:v>
                </c:pt>
                <c:pt idx="39551">
                  <c:v>2.1999999999999999E-2</c:v>
                </c:pt>
                <c:pt idx="39552">
                  <c:v>2.1999999999999999E-2</c:v>
                </c:pt>
                <c:pt idx="39553">
                  <c:v>2.1999999999999999E-2</c:v>
                </c:pt>
                <c:pt idx="39554">
                  <c:v>2.1999999999999999E-2</c:v>
                </c:pt>
                <c:pt idx="39555">
                  <c:v>2.1999999999999999E-2</c:v>
                </c:pt>
                <c:pt idx="39556">
                  <c:v>2.1999999999999999E-2</c:v>
                </c:pt>
                <c:pt idx="39557">
                  <c:v>2.1999999999999999E-2</c:v>
                </c:pt>
                <c:pt idx="39558">
                  <c:v>2.1999999999999999E-2</c:v>
                </c:pt>
                <c:pt idx="39559">
                  <c:v>2.1999999999999999E-2</c:v>
                </c:pt>
                <c:pt idx="39560">
                  <c:v>2.1999999999999999E-2</c:v>
                </c:pt>
                <c:pt idx="39561">
                  <c:v>2.1999999999999999E-2</c:v>
                </c:pt>
                <c:pt idx="39562">
                  <c:v>2.1999999999999999E-2</c:v>
                </c:pt>
                <c:pt idx="39563">
                  <c:v>2.1999999999999999E-2</c:v>
                </c:pt>
                <c:pt idx="39564">
                  <c:v>2.1999999999999999E-2</c:v>
                </c:pt>
                <c:pt idx="39565">
                  <c:v>2.1999999999999999E-2</c:v>
                </c:pt>
                <c:pt idx="39566">
                  <c:v>2.1999999999999999E-2</c:v>
                </c:pt>
                <c:pt idx="39567">
                  <c:v>2.1999999999999999E-2</c:v>
                </c:pt>
                <c:pt idx="39568">
                  <c:v>2.1999999999999999E-2</c:v>
                </c:pt>
                <c:pt idx="39569">
                  <c:v>2.1999999999999999E-2</c:v>
                </c:pt>
                <c:pt idx="39570">
                  <c:v>2.1999999999999999E-2</c:v>
                </c:pt>
                <c:pt idx="39571">
                  <c:v>2.1000000000000001E-2</c:v>
                </c:pt>
                <c:pt idx="39572">
                  <c:v>2.1000000000000001E-2</c:v>
                </c:pt>
                <c:pt idx="39573">
                  <c:v>2.1000000000000001E-2</c:v>
                </c:pt>
                <c:pt idx="39574">
                  <c:v>2.1000000000000001E-2</c:v>
                </c:pt>
                <c:pt idx="39575">
                  <c:v>2.1000000000000001E-2</c:v>
                </c:pt>
                <c:pt idx="39576">
                  <c:v>2.1000000000000001E-2</c:v>
                </c:pt>
                <c:pt idx="39577">
                  <c:v>2.1000000000000001E-2</c:v>
                </c:pt>
                <c:pt idx="39578">
                  <c:v>2.1000000000000001E-2</c:v>
                </c:pt>
                <c:pt idx="39579">
                  <c:v>2.1000000000000001E-2</c:v>
                </c:pt>
                <c:pt idx="39580">
                  <c:v>2.1000000000000001E-2</c:v>
                </c:pt>
                <c:pt idx="39581">
                  <c:v>2.1000000000000001E-2</c:v>
                </c:pt>
                <c:pt idx="39582">
                  <c:v>2.1000000000000001E-2</c:v>
                </c:pt>
                <c:pt idx="39583">
                  <c:v>2.1000000000000001E-2</c:v>
                </c:pt>
                <c:pt idx="39584">
                  <c:v>2.1000000000000001E-2</c:v>
                </c:pt>
                <c:pt idx="39585">
                  <c:v>2.1000000000000001E-2</c:v>
                </c:pt>
                <c:pt idx="39586">
                  <c:v>2.1000000000000001E-2</c:v>
                </c:pt>
                <c:pt idx="39587">
                  <c:v>2.1000000000000001E-2</c:v>
                </c:pt>
                <c:pt idx="39588">
                  <c:v>2.1000000000000001E-2</c:v>
                </c:pt>
                <c:pt idx="39589">
                  <c:v>2.1000000000000001E-2</c:v>
                </c:pt>
                <c:pt idx="39590">
                  <c:v>2.1000000000000001E-2</c:v>
                </c:pt>
                <c:pt idx="39591">
                  <c:v>0.02</c:v>
                </c:pt>
                <c:pt idx="39592">
                  <c:v>0.02</c:v>
                </c:pt>
                <c:pt idx="39593">
                  <c:v>0.02</c:v>
                </c:pt>
                <c:pt idx="39594">
                  <c:v>0.02</c:v>
                </c:pt>
                <c:pt idx="39595">
                  <c:v>0.02</c:v>
                </c:pt>
                <c:pt idx="39596">
                  <c:v>0.02</c:v>
                </c:pt>
                <c:pt idx="39597">
                  <c:v>0.02</c:v>
                </c:pt>
                <c:pt idx="39598">
                  <c:v>0.02</c:v>
                </c:pt>
                <c:pt idx="39599">
                  <c:v>0.02</c:v>
                </c:pt>
                <c:pt idx="39600">
                  <c:v>0.02</c:v>
                </c:pt>
                <c:pt idx="39601">
                  <c:v>0.02</c:v>
                </c:pt>
                <c:pt idx="39602">
                  <c:v>0.02</c:v>
                </c:pt>
                <c:pt idx="39603">
                  <c:v>0.02</c:v>
                </c:pt>
                <c:pt idx="39604">
                  <c:v>0.02</c:v>
                </c:pt>
                <c:pt idx="39605">
                  <c:v>0.02</c:v>
                </c:pt>
                <c:pt idx="39606">
                  <c:v>0.02</c:v>
                </c:pt>
                <c:pt idx="39607">
                  <c:v>0.02</c:v>
                </c:pt>
                <c:pt idx="39608">
                  <c:v>0.02</c:v>
                </c:pt>
                <c:pt idx="39609">
                  <c:v>0.02</c:v>
                </c:pt>
                <c:pt idx="39610">
                  <c:v>0.02</c:v>
                </c:pt>
                <c:pt idx="39611">
                  <c:v>1.9E-2</c:v>
                </c:pt>
                <c:pt idx="39612">
                  <c:v>1.9E-2</c:v>
                </c:pt>
                <c:pt idx="39613">
                  <c:v>1.9E-2</c:v>
                </c:pt>
                <c:pt idx="39614">
                  <c:v>1.9E-2</c:v>
                </c:pt>
                <c:pt idx="39615">
                  <c:v>1.9E-2</c:v>
                </c:pt>
                <c:pt idx="39616">
                  <c:v>1.9E-2</c:v>
                </c:pt>
                <c:pt idx="39617">
                  <c:v>1.9E-2</c:v>
                </c:pt>
                <c:pt idx="39618">
                  <c:v>1.9E-2</c:v>
                </c:pt>
                <c:pt idx="39619">
                  <c:v>1.9E-2</c:v>
                </c:pt>
                <c:pt idx="39620">
                  <c:v>1.9E-2</c:v>
                </c:pt>
                <c:pt idx="39621">
                  <c:v>1.9E-2</c:v>
                </c:pt>
                <c:pt idx="39622">
                  <c:v>1.9E-2</c:v>
                </c:pt>
                <c:pt idx="39623">
                  <c:v>1.9E-2</c:v>
                </c:pt>
                <c:pt idx="39624">
                  <c:v>1.9E-2</c:v>
                </c:pt>
                <c:pt idx="39625">
                  <c:v>1.9E-2</c:v>
                </c:pt>
                <c:pt idx="39626">
                  <c:v>1.9E-2</c:v>
                </c:pt>
                <c:pt idx="39627">
                  <c:v>1.9E-2</c:v>
                </c:pt>
                <c:pt idx="39628">
                  <c:v>1.9E-2</c:v>
                </c:pt>
                <c:pt idx="39629">
                  <c:v>1.9E-2</c:v>
                </c:pt>
                <c:pt idx="39630">
                  <c:v>1.9E-2</c:v>
                </c:pt>
                <c:pt idx="39631">
                  <c:v>1.7999999999999999E-2</c:v>
                </c:pt>
                <c:pt idx="39632">
                  <c:v>1.7999999999999999E-2</c:v>
                </c:pt>
                <c:pt idx="39633">
                  <c:v>1.7999999999999999E-2</c:v>
                </c:pt>
                <c:pt idx="39634">
                  <c:v>1.7999999999999999E-2</c:v>
                </c:pt>
                <c:pt idx="39635">
                  <c:v>1.7999999999999999E-2</c:v>
                </c:pt>
                <c:pt idx="39636">
                  <c:v>1.7999999999999999E-2</c:v>
                </c:pt>
                <c:pt idx="39637">
                  <c:v>1.7999999999999999E-2</c:v>
                </c:pt>
                <c:pt idx="39638">
                  <c:v>1.7999999999999999E-2</c:v>
                </c:pt>
                <c:pt idx="39639">
                  <c:v>1.7999999999999999E-2</c:v>
                </c:pt>
                <c:pt idx="39640">
                  <c:v>1.7999999999999999E-2</c:v>
                </c:pt>
                <c:pt idx="39641">
                  <c:v>1.7999999999999999E-2</c:v>
                </c:pt>
                <c:pt idx="39642">
                  <c:v>1.7999999999999999E-2</c:v>
                </c:pt>
                <c:pt idx="39643">
                  <c:v>1.7999999999999999E-2</c:v>
                </c:pt>
                <c:pt idx="39644">
                  <c:v>1.7999999999999999E-2</c:v>
                </c:pt>
                <c:pt idx="39645">
                  <c:v>1.7999999999999999E-2</c:v>
                </c:pt>
                <c:pt idx="39646">
                  <c:v>1.7999999999999999E-2</c:v>
                </c:pt>
                <c:pt idx="39647">
                  <c:v>1.7999999999999999E-2</c:v>
                </c:pt>
                <c:pt idx="39648">
                  <c:v>1.7999999999999999E-2</c:v>
                </c:pt>
                <c:pt idx="39649">
                  <c:v>1.7999999999999999E-2</c:v>
                </c:pt>
                <c:pt idx="39650">
                  <c:v>1.7999999999999999E-2</c:v>
                </c:pt>
                <c:pt idx="39651">
                  <c:v>1.7000000000000001E-2</c:v>
                </c:pt>
                <c:pt idx="39652">
                  <c:v>1.7000000000000001E-2</c:v>
                </c:pt>
                <c:pt idx="39653">
                  <c:v>1.7000000000000001E-2</c:v>
                </c:pt>
                <c:pt idx="39654">
                  <c:v>1.7000000000000001E-2</c:v>
                </c:pt>
                <c:pt idx="39655">
                  <c:v>1.7000000000000001E-2</c:v>
                </c:pt>
                <c:pt idx="39656">
                  <c:v>1.7000000000000001E-2</c:v>
                </c:pt>
                <c:pt idx="39657">
                  <c:v>1.7000000000000001E-2</c:v>
                </c:pt>
                <c:pt idx="39658">
                  <c:v>1.7000000000000001E-2</c:v>
                </c:pt>
                <c:pt idx="39659">
                  <c:v>1.7000000000000001E-2</c:v>
                </c:pt>
                <c:pt idx="39660">
                  <c:v>1.7000000000000001E-2</c:v>
                </c:pt>
                <c:pt idx="39661">
                  <c:v>1.7000000000000001E-2</c:v>
                </c:pt>
                <c:pt idx="39662">
                  <c:v>1.7000000000000001E-2</c:v>
                </c:pt>
                <c:pt idx="39663">
                  <c:v>1.7000000000000001E-2</c:v>
                </c:pt>
                <c:pt idx="39664">
                  <c:v>1.7000000000000001E-2</c:v>
                </c:pt>
                <c:pt idx="39665">
                  <c:v>1.7000000000000001E-2</c:v>
                </c:pt>
                <c:pt idx="39666">
                  <c:v>1.7000000000000001E-2</c:v>
                </c:pt>
                <c:pt idx="39667">
                  <c:v>1.7000000000000001E-2</c:v>
                </c:pt>
                <c:pt idx="39668">
                  <c:v>1.7000000000000001E-2</c:v>
                </c:pt>
                <c:pt idx="39669">
                  <c:v>1.7000000000000001E-2</c:v>
                </c:pt>
                <c:pt idx="39670">
                  <c:v>1.7000000000000001E-2</c:v>
                </c:pt>
                <c:pt idx="39671">
                  <c:v>1.6E-2</c:v>
                </c:pt>
                <c:pt idx="39672">
                  <c:v>1.6E-2</c:v>
                </c:pt>
                <c:pt idx="39673">
                  <c:v>1.6E-2</c:v>
                </c:pt>
                <c:pt idx="39674">
                  <c:v>1.6E-2</c:v>
                </c:pt>
                <c:pt idx="39675">
                  <c:v>1.6E-2</c:v>
                </c:pt>
                <c:pt idx="39676">
                  <c:v>1.6E-2</c:v>
                </c:pt>
                <c:pt idx="39677">
                  <c:v>1.6E-2</c:v>
                </c:pt>
                <c:pt idx="39678">
                  <c:v>1.6E-2</c:v>
                </c:pt>
                <c:pt idx="39679">
                  <c:v>1.6E-2</c:v>
                </c:pt>
                <c:pt idx="39680">
                  <c:v>1.6E-2</c:v>
                </c:pt>
                <c:pt idx="39681">
                  <c:v>1.6E-2</c:v>
                </c:pt>
                <c:pt idx="39682">
                  <c:v>1.6E-2</c:v>
                </c:pt>
                <c:pt idx="39683">
                  <c:v>1.6E-2</c:v>
                </c:pt>
                <c:pt idx="39684">
                  <c:v>1.6E-2</c:v>
                </c:pt>
                <c:pt idx="39685">
                  <c:v>1.6E-2</c:v>
                </c:pt>
                <c:pt idx="39686">
                  <c:v>1.6E-2</c:v>
                </c:pt>
                <c:pt idx="39687">
                  <c:v>1.6E-2</c:v>
                </c:pt>
                <c:pt idx="39688">
                  <c:v>1.6E-2</c:v>
                </c:pt>
                <c:pt idx="39689">
                  <c:v>1.6E-2</c:v>
                </c:pt>
                <c:pt idx="39690">
                  <c:v>1.6E-2</c:v>
                </c:pt>
                <c:pt idx="39691">
                  <c:v>1.4999999999999999E-2</c:v>
                </c:pt>
                <c:pt idx="39692">
                  <c:v>1.4999999999999999E-2</c:v>
                </c:pt>
                <c:pt idx="39693">
                  <c:v>1.4999999999999999E-2</c:v>
                </c:pt>
                <c:pt idx="39694">
                  <c:v>1.4999999999999999E-2</c:v>
                </c:pt>
                <c:pt idx="39695">
                  <c:v>1.4999999999999999E-2</c:v>
                </c:pt>
                <c:pt idx="39696">
                  <c:v>1.4999999999999999E-2</c:v>
                </c:pt>
                <c:pt idx="39697">
                  <c:v>1.4999999999999999E-2</c:v>
                </c:pt>
                <c:pt idx="39698">
                  <c:v>1.4999999999999999E-2</c:v>
                </c:pt>
                <c:pt idx="39699">
                  <c:v>1.4999999999999999E-2</c:v>
                </c:pt>
                <c:pt idx="39700">
                  <c:v>1.4999999999999999E-2</c:v>
                </c:pt>
                <c:pt idx="39701">
                  <c:v>1.4999999999999999E-2</c:v>
                </c:pt>
                <c:pt idx="39702">
                  <c:v>1.4999999999999999E-2</c:v>
                </c:pt>
                <c:pt idx="39703">
                  <c:v>1.4999999999999999E-2</c:v>
                </c:pt>
                <c:pt idx="39704">
                  <c:v>1.4999999999999999E-2</c:v>
                </c:pt>
                <c:pt idx="39705">
                  <c:v>1.4999999999999999E-2</c:v>
                </c:pt>
                <c:pt idx="39706">
                  <c:v>1.4999999999999999E-2</c:v>
                </c:pt>
                <c:pt idx="39707">
                  <c:v>1.4999999999999999E-2</c:v>
                </c:pt>
                <c:pt idx="39708">
                  <c:v>1.4999999999999999E-2</c:v>
                </c:pt>
                <c:pt idx="39709">
                  <c:v>1.4999999999999999E-2</c:v>
                </c:pt>
                <c:pt idx="39710">
                  <c:v>1.4999999999999999E-2</c:v>
                </c:pt>
                <c:pt idx="39711">
                  <c:v>1.4E-2</c:v>
                </c:pt>
                <c:pt idx="39712">
                  <c:v>1.4E-2</c:v>
                </c:pt>
                <c:pt idx="39713">
                  <c:v>1.4E-2</c:v>
                </c:pt>
                <c:pt idx="39714">
                  <c:v>1.4E-2</c:v>
                </c:pt>
                <c:pt idx="39715">
                  <c:v>1.4E-2</c:v>
                </c:pt>
                <c:pt idx="39716">
                  <c:v>1.4E-2</c:v>
                </c:pt>
                <c:pt idx="39717">
                  <c:v>1.4E-2</c:v>
                </c:pt>
                <c:pt idx="39718">
                  <c:v>1.4E-2</c:v>
                </c:pt>
                <c:pt idx="39719">
                  <c:v>1.4E-2</c:v>
                </c:pt>
                <c:pt idx="39720">
                  <c:v>1.4E-2</c:v>
                </c:pt>
                <c:pt idx="39721">
                  <c:v>1.4E-2</c:v>
                </c:pt>
                <c:pt idx="39722">
                  <c:v>1.4E-2</c:v>
                </c:pt>
                <c:pt idx="39723">
                  <c:v>1.4E-2</c:v>
                </c:pt>
                <c:pt idx="39724">
                  <c:v>1.4E-2</c:v>
                </c:pt>
                <c:pt idx="39725">
                  <c:v>1.4E-2</c:v>
                </c:pt>
                <c:pt idx="39726">
                  <c:v>1.4E-2</c:v>
                </c:pt>
                <c:pt idx="39727">
                  <c:v>1.4E-2</c:v>
                </c:pt>
                <c:pt idx="39728">
                  <c:v>1.4E-2</c:v>
                </c:pt>
                <c:pt idx="39729">
                  <c:v>1.4E-2</c:v>
                </c:pt>
                <c:pt idx="39730">
                  <c:v>1.4E-2</c:v>
                </c:pt>
                <c:pt idx="39731">
                  <c:v>1.2999999999999999E-2</c:v>
                </c:pt>
                <c:pt idx="39732">
                  <c:v>1.2999999999999999E-2</c:v>
                </c:pt>
                <c:pt idx="39733">
                  <c:v>1.2999999999999999E-2</c:v>
                </c:pt>
                <c:pt idx="39734">
                  <c:v>1.2999999999999999E-2</c:v>
                </c:pt>
                <c:pt idx="39735">
                  <c:v>1.2999999999999999E-2</c:v>
                </c:pt>
                <c:pt idx="39736">
                  <c:v>1.2999999999999999E-2</c:v>
                </c:pt>
                <c:pt idx="39737">
                  <c:v>1.2999999999999999E-2</c:v>
                </c:pt>
                <c:pt idx="39738">
                  <c:v>1.2999999999999999E-2</c:v>
                </c:pt>
                <c:pt idx="39739">
                  <c:v>1.2999999999999999E-2</c:v>
                </c:pt>
                <c:pt idx="39740">
                  <c:v>1.2999999999999999E-2</c:v>
                </c:pt>
                <c:pt idx="39741">
                  <c:v>1.2999999999999999E-2</c:v>
                </c:pt>
                <c:pt idx="39742">
                  <c:v>1.2999999999999999E-2</c:v>
                </c:pt>
                <c:pt idx="39743">
                  <c:v>1.2999999999999999E-2</c:v>
                </c:pt>
                <c:pt idx="39744">
                  <c:v>1.2999999999999999E-2</c:v>
                </c:pt>
                <c:pt idx="39745">
                  <c:v>1.2999999999999999E-2</c:v>
                </c:pt>
                <c:pt idx="39746">
                  <c:v>1.2999999999999999E-2</c:v>
                </c:pt>
                <c:pt idx="39747">
                  <c:v>1.2999999999999999E-2</c:v>
                </c:pt>
                <c:pt idx="39748">
                  <c:v>1.2999999999999999E-2</c:v>
                </c:pt>
                <c:pt idx="39749">
                  <c:v>1.2999999999999999E-2</c:v>
                </c:pt>
                <c:pt idx="39750">
                  <c:v>1.2999999999999999E-2</c:v>
                </c:pt>
                <c:pt idx="39751">
                  <c:v>1.2E-2</c:v>
                </c:pt>
                <c:pt idx="39752">
                  <c:v>1.2E-2</c:v>
                </c:pt>
                <c:pt idx="39753">
                  <c:v>1.2E-2</c:v>
                </c:pt>
                <c:pt idx="39754">
                  <c:v>1.2E-2</c:v>
                </c:pt>
                <c:pt idx="39755">
                  <c:v>1.2E-2</c:v>
                </c:pt>
                <c:pt idx="39756">
                  <c:v>1.2E-2</c:v>
                </c:pt>
                <c:pt idx="39757">
                  <c:v>1.2E-2</c:v>
                </c:pt>
                <c:pt idx="39758">
                  <c:v>1.2E-2</c:v>
                </c:pt>
                <c:pt idx="39759">
                  <c:v>1.2E-2</c:v>
                </c:pt>
                <c:pt idx="39760">
                  <c:v>1.2E-2</c:v>
                </c:pt>
                <c:pt idx="39761">
                  <c:v>1.2E-2</c:v>
                </c:pt>
                <c:pt idx="39762">
                  <c:v>1.2E-2</c:v>
                </c:pt>
                <c:pt idx="39763">
                  <c:v>1.2E-2</c:v>
                </c:pt>
                <c:pt idx="39764">
                  <c:v>1.2E-2</c:v>
                </c:pt>
                <c:pt idx="39765">
                  <c:v>1.2E-2</c:v>
                </c:pt>
                <c:pt idx="39766">
                  <c:v>1.2E-2</c:v>
                </c:pt>
                <c:pt idx="39767">
                  <c:v>1.2E-2</c:v>
                </c:pt>
                <c:pt idx="39768">
                  <c:v>1.2E-2</c:v>
                </c:pt>
                <c:pt idx="39769">
                  <c:v>1.2E-2</c:v>
                </c:pt>
                <c:pt idx="39770">
                  <c:v>1.2E-2</c:v>
                </c:pt>
                <c:pt idx="39771">
                  <c:v>1.0999999999999999E-2</c:v>
                </c:pt>
                <c:pt idx="39772">
                  <c:v>1.0999999999999999E-2</c:v>
                </c:pt>
                <c:pt idx="39773">
                  <c:v>1.0999999999999999E-2</c:v>
                </c:pt>
                <c:pt idx="39774">
                  <c:v>1.0999999999999999E-2</c:v>
                </c:pt>
                <c:pt idx="39775">
                  <c:v>1.0999999999999999E-2</c:v>
                </c:pt>
                <c:pt idx="39776">
                  <c:v>1.0999999999999999E-2</c:v>
                </c:pt>
                <c:pt idx="39777">
                  <c:v>1.0999999999999999E-2</c:v>
                </c:pt>
                <c:pt idx="39778">
                  <c:v>1.0999999999999999E-2</c:v>
                </c:pt>
                <c:pt idx="39779">
                  <c:v>1.0999999999999999E-2</c:v>
                </c:pt>
                <c:pt idx="39780">
                  <c:v>1.0999999999999999E-2</c:v>
                </c:pt>
                <c:pt idx="39781">
                  <c:v>1.0999999999999999E-2</c:v>
                </c:pt>
                <c:pt idx="39782">
                  <c:v>1.0999999999999999E-2</c:v>
                </c:pt>
                <c:pt idx="39783">
                  <c:v>1.0999999999999999E-2</c:v>
                </c:pt>
                <c:pt idx="39784">
                  <c:v>1.0999999999999999E-2</c:v>
                </c:pt>
                <c:pt idx="39785">
                  <c:v>1.0999999999999999E-2</c:v>
                </c:pt>
                <c:pt idx="39786">
                  <c:v>1.0999999999999999E-2</c:v>
                </c:pt>
                <c:pt idx="39787">
                  <c:v>1.0999999999999999E-2</c:v>
                </c:pt>
                <c:pt idx="39788">
                  <c:v>1.0999999999999999E-2</c:v>
                </c:pt>
                <c:pt idx="39789">
                  <c:v>1.0999999999999999E-2</c:v>
                </c:pt>
                <c:pt idx="39790">
                  <c:v>1.0999999999999999E-2</c:v>
                </c:pt>
                <c:pt idx="39791">
                  <c:v>0.01</c:v>
                </c:pt>
                <c:pt idx="39792">
                  <c:v>0.01</c:v>
                </c:pt>
                <c:pt idx="39793">
                  <c:v>0.01</c:v>
                </c:pt>
                <c:pt idx="39794">
                  <c:v>0.01</c:v>
                </c:pt>
                <c:pt idx="39795">
                  <c:v>0.01</c:v>
                </c:pt>
                <c:pt idx="39796">
                  <c:v>0.01</c:v>
                </c:pt>
                <c:pt idx="39797">
                  <c:v>0.01</c:v>
                </c:pt>
                <c:pt idx="39798">
                  <c:v>0.01</c:v>
                </c:pt>
                <c:pt idx="39799">
                  <c:v>0.01</c:v>
                </c:pt>
                <c:pt idx="39800">
                  <c:v>0.01</c:v>
                </c:pt>
                <c:pt idx="39801">
                  <c:v>0.01</c:v>
                </c:pt>
                <c:pt idx="39802">
                  <c:v>0.01</c:v>
                </c:pt>
                <c:pt idx="39803">
                  <c:v>0.01</c:v>
                </c:pt>
                <c:pt idx="39804">
                  <c:v>0.01</c:v>
                </c:pt>
                <c:pt idx="39805">
                  <c:v>0.01</c:v>
                </c:pt>
                <c:pt idx="39806">
                  <c:v>0.01</c:v>
                </c:pt>
                <c:pt idx="39807">
                  <c:v>0.01</c:v>
                </c:pt>
                <c:pt idx="39808">
                  <c:v>0.01</c:v>
                </c:pt>
                <c:pt idx="39809">
                  <c:v>0.01</c:v>
                </c:pt>
                <c:pt idx="39810">
                  <c:v>0.01</c:v>
                </c:pt>
                <c:pt idx="39811">
                  <c:v>8.9999999999999993E-3</c:v>
                </c:pt>
                <c:pt idx="39812">
                  <c:v>8.9999999999999993E-3</c:v>
                </c:pt>
                <c:pt idx="39813">
                  <c:v>8.9999999999999993E-3</c:v>
                </c:pt>
                <c:pt idx="39814">
                  <c:v>8.9999999999999993E-3</c:v>
                </c:pt>
                <c:pt idx="39815">
                  <c:v>8.9999999999999993E-3</c:v>
                </c:pt>
                <c:pt idx="39816">
                  <c:v>8.9999999999999993E-3</c:v>
                </c:pt>
                <c:pt idx="39817">
                  <c:v>8.9999999999999993E-3</c:v>
                </c:pt>
                <c:pt idx="39818">
                  <c:v>8.9999999999999993E-3</c:v>
                </c:pt>
                <c:pt idx="39819">
                  <c:v>8.9999999999999993E-3</c:v>
                </c:pt>
                <c:pt idx="39820">
                  <c:v>8.9999999999999993E-3</c:v>
                </c:pt>
                <c:pt idx="39821">
                  <c:v>8.9999999999999993E-3</c:v>
                </c:pt>
                <c:pt idx="39822">
                  <c:v>8.9999999999999993E-3</c:v>
                </c:pt>
                <c:pt idx="39823">
                  <c:v>8.9999999999999993E-3</c:v>
                </c:pt>
                <c:pt idx="39824">
                  <c:v>8.9999999999999993E-3</c:v>
                </c:pt>
                <c:pt idx="39825">
                  <c:v>8.9999999999999993E-3</c:v>
                </c:pt>
                <c:pt idx="39826">
                  <c:v>8.9999999999999993E-3</c:v>
                </c:pt>
                <c:pt idx="39827">
                  <c:v>8.9999999999999993E-3</c:v>
                </c:pt>
                <c:pt idx="39828">
                  <c:v>8.9999999999999993E-3</c:v>
                </c:pt>
                <c:pt idx="39829">
                  <c:v>8.9999999999999993E-3</c:v>
                </c:pt>
                <c:pt idx="39830">
                  <c:v>8.9999999999999993E-3</c:v>
                </c:pt>
                <c:pt idx="39831">
                  <c:v>8.0000000000000002E-3</c:v>
                </c:pt>
                <c:pt idx="39832">
                  <c:v>8.0000000000000002E-3</c:v>
                </c:pt>
                <c:pt idx="39833">
                  <c:v>8.0000000000000002E-3</c:v>
                </c:pt>
                <c:pt idx="39834">
                  <c:v>8.0000000000000002E-3</c:v>
                </c:pt>
                <c:pt idx="39835">
                  <c:v>8.0000000000000002E-3</c:v>
                </c:pt>
                <c:pt idx="39836">
                  <c:v>8.0000000000000002E-3</c:v>
                </c:pt>
                <c:pt idx="39837">
                  <c:v>8.0000000000000002E-3</c:v>
                </c:pt>
                <c:pt idx="39838">
                  <c:v>8.0000000000000002E-3</c:v>
                </c:pt>
                <c:pt idx="39839">
                  <c:v>8.0000000000000002E-3</c:v>
                </c:pt>
                <c:pt idx="39840">
                  <c:v>8.0000000000000002E-3</c:v>
                </c:pt>
                <c:pt idx="39841">
                  <c:v>8.0000000000000002E-3</c:v>
                </c:pt>
                <c:pt idx="39842">
                  <c:v>8.0000000000000002E-3</c:v>
                </c:pt>
                <c:pt idx="39843">
                  <c:v>8.0000000000000002E-3</c:v>
                </c:pt>
                <c:pt idx="39844">
                  <c:v>8.0000000000000002E-3</c:v>
                </c:pt>
                <c:pt idx="39845">
                  <c:v>8.0000000000000002E-3</c:v>
                </c:pt>
                <c:pt idx="39846">
                  <c:v>8.0000000000000002E-3</c:v>
                </c:pt>
                <c:pt idx="39847">
                  <c:v>8.0000000000000002E-3</c:v>
                </c:pt>
                <c:pt idx="39848">
                  <c:v>8.0000000000000002E-3</c:v>
                </c:pt>
                <c:pt idx="39849">
                  <c:v>8.0000000000000002E-3</c:v>
                </c:pt>
                <c:pt idx="39850">
                  <c:v>8.0000000000000002E-3</c:v>
                </c:pt>
                <c:pt idx="39851">
                  <c:v>7.0000000000000001E-3</c:v>
                </c:pt>
                <c:pt idx="39852">
                  <c:v>7.0000000000000001E-3</c:v>
                </c:pt>
                <c:pt idx="39853">
                  <c:v>7.0000000000000001E-3</c:v>
                </c:pt>
                <c:pt idx="39854">
                  <c:v>7.0000000000000001E-3</c:v>
                </c:pt>
                <c:pt idx="39855">
                  <c:v>7.0000000000000001E-3</c:v>
                </c:pt>
                <c:pt idx="39856">
                  <c:v>7.0000000000000001E-3</c:v>
                </c:pt>
                <c:pt idx="39857">
                  <c:v>7.0000000000000001E-3</c:v>
                </c:pt>
                <c:pt idx="39858">
                  <c:v>7.0000000000000001E-3</c:v>
                </c:pt>
                <c:pt idx="39859">
                  <c:v>7.0000000000000001E-3</c:v>
                </c:pt>
                <c:pt idx="39860">
                  <c:v>7.0000000000000001E-3</c:v>
                </c:pt>
                <c:pt idx="39861">
                  <c:v>7.0000000000000001E-3</c:v>
                </c:pt>
                <c:pt idx="39862">
                  <c:v>7.0000000000000001E-3</c:v>
                </c:pt>
                <c:pt idx="39863">
                  <c:v>7.0000000000000001E-3</c:v>
                </c:pt>
                <c:pt idx="39864">
                  <c:v>7.0000000000000001E-3</c:v>
                </c:pt>
                <c:pt idx="39865">
                  <c:v>7.0000000000000001E-3</c:v>
                </c:pt>
                <c:pt idx="39866">
                  <c:v>7.0000000000000001E-3</c:v>
                </c:pt>
                <c:pt idx="39867">
                  <c:v>7.0000000000000001E-3</c:v>
                </c:pt>
                <c:pt idx="39868">
                  <c:v>7.0000000000000001E-3</c:v>
                </c:pt>
                <c:pt idx="39869">
                  <c:v>7.0000000000000001E-3</c:v>
                </c:pt>
                <c:pt idx="39870">
                  <c:v>7.0000000000000001E-3</c:v>
                </c:pt>
                <c:pt idx="39871">
                  <c:v>6.0000000000000001E-3</c:v>
                </c:pt>
                <c:pt idx="39872">
                  <c:v>6.0000000000000001E-3</c:v>
                </c:pt>
                <c:pt idx="39873">
                  <c:v>6.0000000000000001E-3</c:v>
                </c:pt>
                <c:pt idx="39874">
                  <c:v>6.0000000000000001E-3</c:v>
                </c:pt>
                <c:pt idx="39875">
                  <c:v>6.0000000000000001E-3</c:v>
                </c:pt>
                <c:pt idx="39876">
                  <c:v>6.0000000000000001E-3</c:v>
                </c:pt>
                <c:pt idx="39877">
                  <c:v>6.0000000000000001E-3</c:v>
                </c:pt>
                <c:pt idx="39878">
                  <c:v>6.0000000000000001E-3</c:v>
                </c:pt>
                <c:pt idx="39879">
                  <c:v>6.0000000000000001E-3</c:v>
                </c:pt>
                <c:pt idx="39880">
                  <c:v>6.0000000000000001E-3</c:v>
                </c:pt>
                <c:pt idx="39881">
                  <c:v>6.0000000000000001E-3</c:v>
                </c:pt>
                <c:pt idx="39882">
                  <c:v>6.0000000000000001E-3</c:v>
                </c:pt>
                <c:pt idx="39883">
                  <c:v>6.0000000000000001E-3</c:v>
                </c:pt>
                <c:pt idx="39884">
                  <c:v>6.0000000000000001E-3</c:v>
                </c:pt>
                <c:pt idx="39885">
                  <c:v>6.0000000000000001E-3</c:v>
                </c:pt>
                <c:pt idx="39886">
                  <c:v>6.0000000000000001E-3</c:v>
                </c:pt>
                <c:pt idx="39887">
                  <c:v>6.0000000000000001E-3</c:v>
                </c:pt>
                <c:pt idx="39888">
                  <c:v>6.0000000000000001E-3</c:v>
                </c:pt>
                <c:pt idx="39889">
                  <c:v>6.0000000000000001E-3</c:v>
                </c:pt>
                <c:pt idx="39890">
                  <c:v>6.0000000000000001E-3</c:v>
                </c:pt>
                <c:pt idx="39891">
                  <c:v>5.0000000000000001E-3</c:v>
                </c:pt>
                <c:pt idx="39892">
                  <c:v>5.0000000000000001E-3</c:v>
                </c:pt>
                <c:pt idx="39893">
                  <c:v>5.0000000000000001E-3</c:v>
                </c:pt>
                <c:pt idx="39894">
                  <c:v>5.0000000000000001E-3</c:v>
                </c:pt>
                <c:pt idx="39895">
                  <c:v>5.0000000000000001E-3</c:v>
                </c:pt>
                <c:pt idx="39896">
                  <c:v>5.0000000000000001E-3</c:v>
                </c:pt>
                <c:pt idx="39897">
                  <c:v>5.0000000000000001E-3</c:v>
                </c:pt>
                <c:pt idx="39898">
                  <c:v>5.0000000000000001E-3</c:v>
                </c:pt>
                <c:pt idx="39899">
                  <c:v>5.0000000000000001E-3</c:v>
                </c:pt>
                <c:pt idx="39900">
                  <c:v>5.0000000000000001E-3</c:v>
                </c:pt>
                <c:pt idx="39901">
                  <c:v>5.0000000000000001E-3</c:v>
                </c:pt>
                <c:pt idx="39902">
                  <c:v>5.0000000000000001E-3</c:v>
                </c:pt>
                <c:pt idx="39903">
                  <c:v>5.0000000000000001E-3</c:v>
                </c:pt>
                <c:pt idx="39904">
                  <c:v>5.0000000000000001E-3</c:v>
                </c:pt>
                <c:pt idx="39905">
                  <c:v>5.0000000000000001E-3</c:v>
                </c:pt>
                <c:pt idx="39906">
                  <c:v>5.0000000000000001E-3</c:v>
                </c:pt>
                <c:pt idx="39907">
                  <c:v>5.0000000000000001E-3</c:v>
                </c:pt>
                <c:pt idx="39908">
                  <c:v>5.0000000000000001E-3</c:v>
                </c:pt>
                <c:pt idx="39909">
                  <c:v>5.0000000000000001E-3</c:v>
                </c:pt>
                <c:pt idx="39910">
                  <c:v>5.0000000000000001E-3</c:v>
                </c:pt>
                <c:pt idx="39911">
                  <c:v>4.0000000000000001E-3</c:v>
                </c:pt>
                <c:pt idx="39912">
                  <c:v>4.0000000000000001E-3</c:v>
                </c:pt>
                <c:pt idx="39913">
                  <c:v>4.0000000000000001E-3</c:v>
                </c:pt>
                <c:pt idx="39914">
                  <c:v>4.0000000000000001E-3</c:v>
                </c:pt>
                <c:pt idx="39915">
                  <c:v>4.0000000000000001E-3</c:v>
                </c:pt>
                <c:pt idx="39916">
                  <c:v>4.0000000000000001E-3</c:v>
                </c:pt>
                <c:pt idx="39917">
                  <c:v>4.0000000000000001E-3</c:v>
                </c:pt>
                <c:pt idx="39918">
                  <c:v>4.0000000000000001E-3</c:v>
                </c:pt>
                <c:pt idx="39919">
                  <c:v>4.0000000000000001E-3</c:v>
                </c:pt>
                <c:pt idx="39920">
                  <c:v>4.0000000000000001E-3</c:v>
                </c:pt>
                <c:pt idx="39921">
                  <c:v>4.0000000000000001E-3</c:v>
                </c:pt>
                <c:pt idx="39922">
                  <c:v>4.0000000000000001E-3</c:v>
                </c:pt>
                <c:pt idx="39923">
                  <c:v>4.0000000000000001E-3</c:v>
                </c:pt>
                <c:pt idx="39924">
                  <c:v>4.0000000000000001E-3</c:v>
                </c:pt>
                <c:pt idx="39925">
                  <c:v>4.0000000000000001E-3</c:v>
                </c:pt>
                <c:pt idx="39926">
                  <c:v>4.0000000000000001E-3</c:v>
                </c:pt>
                <c:pt idx="39927">
                  <c:v>4.0000000000000001E-3</c:v>
                </c:pt>
                <c:pt idx="39928">
                  <c:v>4.0000000000000001E-3</c:v>
                </c:pt>
                <c:pt idx="39929">
                  <c:v>4.0000000000000001E-3</c:v>
                </c:pt>
                <c:pt idx="39930">
                  <c:v>4.0000000000000001E-3</c:v>
                </c:pt>
                <c:pt idx="39931">
                  <c:v>3.0000000000000001E-3</c:v>
                </c:pt>
                <c:pt idx="39932">
                  <c:v>3.0000000000000001E-3</c:v>
                </c:pt>
                <c:pt idx="39933">
                  <c:v>3.0000000000000001E-3</c:v>
                </c:pt>
                <c:pt idx="39934">
                  <c:v>3.0000000000000001E-3</c:v>
                </c:pt>
                <c:pt idx="39935">
                  <c:v>3.0000000000000001E-3</c:v>
                </c:pt>
                <c:pt idx="39936">
                  <c:v>3.0000000000000001E-3</c:v>
                </c:pt>
                <c:pt idx="39937">
                  <c:v>3.0000000000000001E-3</c:v>
                </c:pt>
                <c:pt idx="39938">
                  <c:v>3.0000000000000001E-3</c:v>
                </c:pt>
                <c:pt idx="39939">
                  <c:v>3.0000000000000001E-3</c:v>
                </c:pt>
                <c:pt idx="39940">
                  <c:v>3.0000000000000001E-3</c:v>
                </c:pt>
                <c:pt idx="39941">
                  <c:v>3.0000000000000001E-3</c:v>
                </c:pt>
                <c:pt idx="39942">
                  <c:v>3.0000000000000001E-3</c:v>
                </c:pt>
                <c:pt idx="39943">
                  <c:v>3.0000000000000001E-3</c:v>
                </c:pt>
                <c:pt idx="39944">
                  <c:v>3.0000000000000001E-3</c:v>
                </c:pt>
                <c:pt idx="39945">
                  <c:v>3.0000000000000001E-3</c:v>
                </c:pt>
                <c:pt idx="39946">
                  <c:v>3.0000000000000001E-3</c:v>
                </c:pt>
                <c:pt idx="39947">
                  <c:v>3.0000000000000001E-3</c:v>
                </c:pt>
                <c:pt idx="39948">
                  <c:v>3.0000000000000001E-3</c:v>
                </c:pt>
                <c:pt idx="39949">
                  <c:v>3.0000000000000001E-3</c:v>
                </c:pt>
                <c:pt idx="39950">
                  <c:v>3.0000000000000001E-3</c:v>
                </c:pt>
                <c:pt idx="39951">
                  <c:v>2E-3</c:v>
                </c:pt>
                <c:pt idx="39952">
                  <c:v>2E-3</c:v>
                </c:pt>
                <c:pt idx="39953">
                  <c:v>2E-3</c:v>
                </c:pt>
                <c:pt idx="39954">
                  <c:v>2E-3</c:v>
                </c:pt>
                <c:pt idx="39955">
                  <c:v>2E-3</c:v>
                </c:pt>
                <c:pt idx="39956">
                  <c:v>2E-3</c:v>
                </c:pt>
                <c:pt idx="39957">
                  <c:v>2E-3</c:v>
                </c:pt>
                <c:pt idx="39958">
                  <c:v>2E-3</c:v>
                </c:pt>
                <c:pt idx="39959">
                  <c:v>2E-3</c:v>
                </c:pt>
                <c:pt idx="39960">
                  <c:v>2E-3</c:v>
                </c:pt>
                <c:pt idx="39961">
                  <c:v>2E-3</c:v>
                </c:pt>
                <c:pt idx="39962">
                  <c:v>2E-3</c:v>
                </c:pt>
                <c:pt idx="39963">
                  <c:v>2E-3</c:v>
                </c:pt>
                <c:pt idx="39964">
                  <c:v>2E-3</c:v>
                </c:pt>
                <c:pt idx="39965">
                  <c:v>2E-3</c:v>
                </c:pt>
                <c:pt idx="39966">
                  <c:v>2E-3</c:v>
                </c:pt>
                <c:pt idx="39967">
                  <c:v>2E-3</c:v>
                </c:pt>
                <c:pt idx="39968">
                  <c:v>2E-3</c:v>
                </c:pt>
                <c:pt idx="39969">
                  <c:v>2E-3</c:v>
                </c:pt>
                <c:pt idx="39970">
                  <c:v>2E-3</c:v>
                </c:pt>
                <c:pt idx="39971">
                  <c:v>1E-3</c:v>
                </c:pt>
                <c:pt idx="39972">
                  <c:v>1E-3</c:v>
                </c:pt>
                <c:pt idx="39973">
                  <c:v>1E-3</c:v>
                </c:pt>
                <c:pt idx="39974">
                  <c:v>1E-3</c:v>
                </c:pt>
                <c:pt idx="39975">
                  <c:v>1E-3</c:v>
                </c:pt>
                <c:pt idx="39976">
                  <c:v>1E-3</c:v>
                </c:pt>
                <c:pt idx="39977">
                  <c:v>1E-3</c:v>
                </c:pt>
                <c:pt idx="39978">
                  <c:v>1E-3</c:v>
                </c:pt>
                <c:pt idx="39979">
                  <c:v>1E-3</c:v>
                </c:pt>
                <c:pt idx="39980">
                  <c:v>1E-3</c:v>
                </c:pt>
                <c:pt idx="39981">
                  <c:v>1E-3</c:v>
                </c:pt>
                <c:pt idx="39982">
                  <c:v>1E-3</c:v>
                </c:pt>
                <c:pt idx="39983">
                  <c:v>1E-3</c:v>
                </c:pt>
                <c:pt idx="39984">
                  <c:v>1E-3</c:v>
                </c:pt>
                <c:pt idx="39985">
                  <c:v>1E-3</c:v>
                </c:pt>
                <c:pt idx="39986">
                  <c:v>1E-3</c:v>
                </c:pt>
                <c:pt idx="39987">
                  <c:v>1E-3</c:v>
                </c:pt>
                <c:pt idx="39988">
                  <c:v>1E-3</c:v>
                </c:pt>
                <c:pt idx="39989">
                  <c:v>1E-3</c:v>
                </c:pt>
                <c:pt idx="39990">
                  <c:v>1E-3</c:v>
                </c:pt>
                <c:pt idx="39991">
                  <c:v>0</c:v>
                </c:pt>
                <c:pt idx="39992">
                  <c:v>0</c:v>
                </c:pt>
                <c:pt idx="39993">
                  <c:v>0</c:v>
                </c:pt>
                <c:pt idx="39994">
                  <c:v>0</c:v>
                </c:pt>
                <c:pt idx="39995">
                  <c:v>0</c:v>
                </c:pt>
                <c:pt idx="39996">
                  <c:v>0</c:v>
                </c:pt>
                <c:pt idx="39997">
                  <c:v>0</c:v>
                </c:pt>
                <c:pt idx="39998">
                  <c:v>0</c:v>
                </c:pt>
                <c:pt idx="39999">
                  <c:v>0</c:v>
                </c:pt>
                <c:pt idx="4000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43-4E40-90FC-6825C84BCFD3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specificita</c:v>
                </c:pt>
              </c:strCache>
            </c:strRef>
          </c:tx>
          <c:spPr>
            <a:ln w="28575"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xVal>
            <c:numRef>
              <c:f>Sheet2!$A$2:$A$40002</c:f>
              <c:numCache>
                <c:formatCode>General</c:formatCode>
                <c:ptCount val="40001"/>
                <c:pt idx="0">
                  <c:v>36.934102686700001</c:v>
                </c:pt>
                <c:pt idx="1">
                  <c:v>39.142948368399999</c:v>
                </c:pt>
                <c:pt idx="2">
                  <c:v>41.824941193100003</c:v>
                </c:pt>
                <c:pt idx="3">
                  <c:v>43.814139766099998</c:v>
                </c:pt>
                <c:pt idx="4">
                  <c:v>44.816554620700003</c:v>
                </c:pt>
                <c:pt idx="5">
                  <c:v>45.623389668500003</c:v>
                </c:pt>
                <c:pt idx="6">
                  <c:v>46.5486386412</c:v>
                </c:pt>
                <c:pt idx="7">
                  <c:v>47.444084448399998</c:v>
                </c:pt>
                <c:pt idx="8">
                  <c:v>47.806704308299999</c:v>
                </c:pt>
                <c:pt idx="9">
                  <c:v>47.880823898000003</c:v>
                </c:pt>
                <c:pt idx="10">
                  <c:v>47.958156400699998</c:v>
                </c:pt>
                <c:pt idx="11">
                  <c:v>48.1386995326</c:v>
                </c:pt>
                <c:pt idx="12">
                  <c:v>48.515508596899998</c:v>
                </c:pt>
                <c:pt idx="13">
                  <c:v>48.821640762199998</c:v>
                </c:pt>
                <c:pt idx="14">
                  <c:v>49.038654422199997</c:v>
                </c:pt>
                <c:pt idx="15">
                  <c:v>49.226972350799997</c:v>
                </c:pt>
                <c:pt idx="16">
                  <c:v>49.264265966899998</c:v>
                </c:pt>
                <c:pt idx="17">
                  <c:v>49.372317221899998</c:v>
                </c:pt>
                <c:pt idx="18">
                  <c:v>49.451036884700002</c:v>
                </c:pt>
                <c:pt idx="19">
                  <c:v>49.514362923699998</c:v>
                </c:pt>
                <c:pt idx="20">
                  <c:v>49.628118736899999</c:v>
                </c:pt>
                <c:pt idx="21">
                  <c:v>49.686346268400001</c:v>
                </c:pt>
                <c:pt idx="22">
                  <c:v>49.760080322100002</c:v>
                </c:pt>
                <c:pt idx="23">
                  <c:v>49.829916369599999</c:v>
                </c:pt>
                <c:pt idx="24">
                  <c:v>49.881142982500002</c:v>
                </c:pt>
                <c:pt idx="25">
                  <c:v>50.017440066399999</c:v>
                </c:pt>
                <c:pt idx="26">
                  <c:v>50.141181962700003</c:v>
                </c:pt>
                <c:pt idx="27">
                  <c:v>50.202136493300003</c:v>
                </c:pt>
                <c:pt idx="28">
                  <c:v>50.2716179612</c:v>
                </c:pt>
                <c:pt idx="29">
                  <c:v>50.361305896300003</c:v>
                </c:pt>
                <c:pt idx="30">
                  <c:v>50.4068251518</c:v>
                </c:pt>
                <c:pt idx="31">
                  <c:v>50.420105228799997</c:v>
                </c:pt>
                <c:pt idx="32">
                  <c:v>50.524612694399998</c:v>
                </c:pt>
                <c:pt idx="33">
                  <c:v>50.668840622200001</c:v>
                </c:pt>
                <c:pt idx="34">
                  <c:v>50.745189946099998</c:v>
                </c:pt>
                <c:pt idx="35">
                  <c:v>50.812247236399998</c:v>
                </c:pt>
                <c:pt idx="36">
                  <c:v>50.8720894227</c:v>
                </c:pt>
                <c:pt idx="37">
                  <c:v>50.919931435499997</c:v>
                </c:pt>
                <c:pt idx="38">
                  <c:v>50.9618381644</c:v>
                </c:pt>
                <c:pt idx="39">
                  <c:v>50.983607810700001</c:v>
                </c:pt>
                <c:pt idx="40">
                  <c:v>50.995748035699997</c:v>
                </c:pt>
                <c:pt idx="41">
                  <c:v>50.997503377400001</c:v>
                </c:pt>
                <c:pt idx="42">
                  <c:v>50.998957167599997</c:v>
                </c:pt>
                <c:pt idx="43">
                  <c:v>51.0127724954</c:v>
                </c:pt>
                <c:pt idx="44">
                  <c:v>51.044975147000002</c:v>
                </c:pt>
                <c:pt idx="45">
                  <c:v>51.0898475252</c:v>
                </c:pt>
                <c:pt idx="46">
                  <c:v>51.128973314200003</c:v>
                </c:pt>
                <c:pt idx="47">
                  <c:v>51.183412783800001</c:v>
                </c:pt>
                <c:pt idx="48">
                  <c:v>51.2515380667</c:v>
                </c:pt>
                <c:pt idx="49">
                  <c:v>51.3609426023</c:v>
                </c:pt>
                <c:pt idx="50">
                  <c:v>51.443087824999999</c:v>
                </c:pt>
                <c:pt idx="51">
                  <c:v>51.509598748499997</c:v>
                </c:pt>
                <c:pt idx="52">
                  <c:v>51.5955873403</c:v>
                </c:pt>
                <c:pt idx="53">
                  <c:v>51.689575548199997</c:v>
                </c:pt>
                <c:pt idx="54">
                  <c:v>51.770578432100002</c:v>
                </c:pt>
                <c:pt idx="55">
                  <c:v>51.784618256900004</c:v>
                </c:pt>
                <c:pt idx="56">
                  <c:v>51.8121919592</c:v>
                </c:pt>
                <c:pt idx="57">
                  <c:v>51.836031828099998</c:v>
                </c:pt>
                <c:pt idx="58">
                  <c:v>52.023728073800001</c:v>
                </c:pt>
                <c:pt idx="59">
                  <c:v>52.255239479399997</c:v>
                </c:pt>
                <c:pt idx="60">
                  <c:v>52.3164128469</c:v>
                </c:pt>
                <c:pt idx="61">
                  <c:v>52.3685115424</c:v>
                </c:pt>
                <c:pt idx="62">
                  <c:v>52.432849512799997</c:v>
                </c:pt>
                <c:pt idx="63">
                  <c:v>52.522409876700003</c:v>
                </c:pt>
                <c:pt idx="64">
                  <c:v>52.5932896594</c:v>
                </c:pt>
                <c:pt idx="65">
                  <c:v>52.6109247491</c:v>
                </c:pt>
                <c:pt idx="66">
                  <c:v>52.656229289400002</c:v>
                </c:pt>
                <c:pt idx="67">
                  <c:v>52.762377318699997</c:v>
                </c:pt>
                <c:pt idx="68">
                  <c:v>52.872925198799997</c:v>
                </c:pt>
                <c:pt idx="69">
                  <c:v>52.924196675700003</c:v>
                </c:pt>
                <c:pt idx="70">
                  <c:v>52.956750965700003</c:v>
                </c:pt>
                <c:pt idx="71">
                  <c:v>52.985067077799997</c:v>
                </c:pt>
                <c:pt idx="72">
                  <c:v>52.998910237399997</c:v>
                </c:pt>
                <c:pt idx="73">
                  <c:v>53.018540027</c:v>
                </c:pt>
                <c:pt idx="74">
                  <c:v>53.044520918499998</c:v>
                </c:pt>
                <c:pt idx="75">
                  <c:v>53.072774819499998</c:v>
                </c:pt>
                <c:pt idx="76">
                  <c:v>53.137533924000003</c:v>
                </c:pt>
                <c:pt idx="77">
                  <c:v>53.233929949699998</c:v>
                </c:pt>
                <c:pt idx="78">
                  <c:v>53.295628236600002</c:v>
                </c:pt>
                <c:pt idx="79">
                  <c:v>53.336315306700001</c:v>
                </c:pt>
                <c:pt idx="80">
                  <c:v>53.366654466200004</c:v>
                </c:pt>
                <c:pt idx="81">
                  <c:v>53.409237533899997</c:v>
                </c:pt>
                <c:pt idx="82">
                  <c:v>53.475906126200002</c:v>
                </c:pt>
                <c:pt idx="83">
                  <c:v>53.5288094239</c:v>
                </c:pt>
                <c:pt idx="84">
                  <c:v>53.557278632799999</c:v>
                </c:pt>
                <c:pt idx="85">
                  <c:v>53.563821161100002</c:v>
                </c:pt>
                <c:pt idx="86">
                  <c:v>53.577325133400002</c:v>
                </c:pt>
                <c:pt idx="87">
                  <c:v>53.592652854100002</c:v>
                </c:pt>
                <c:pt idx="88">
                  <c:v>53.626981635699998</c:v>
                </c:pt>
                <c:pt idx="89">
                  <c:v>53.667257698299998</c:v>
                </c:pt>
                <c:pt idx="90">
                  <c:v>53.683730712699997</c:v>
                </c:pt>
                <c:pt idx="91">
                  <c:v>53.732217076300003</c:v>
                </c:pt>
                <c:pt idx="92">
                  <c:v>53.780317415200003</c:v>
                </c:pt>
                <c:pt idx="93">
                  <c:v>53.8036423382</c:v>
                </c:pt>
                <c:pt idx="94">
                  <c:v>53.828625393800003</c:v>
                </c:pt>
                <c:pt idx="95">
                  <c:v>53.864435292899998</c:v>
                </c:pt>
                <c:pt idx="96">
                  <c:v>53.897555559899999</c:v>
                </c:pt>
                <c:pt idx="97">
                  <c:v>53.909766837699998</c:v>
                </c:pt>
                <c:pt idx="98">
                  <c:v>53.925096334700001</c:v>
                </c:pt>
                <c:pt idx="99">
                  <c:v>53.941250150400002</c:v>
                </c:pt>
                <c:pt idx="100">
                  <c:v>53.996025128399999</c:v>
                </c:pt>
                <c:pt idx="101">
                  <c:v>54.117240586500003</c:v>
                </c:pt>
                <c:pt idx="102">
                  <c:v>54.200471259499999</c:v>
                </c:pt>
                <c:pt idx="103">
                  <c:v>54.213016146000001</c:v>
                </c:pt>
                <c:pt idx="104">
                  <c:v>54.240300247500002</c:v>
                </c:pt>
                <c:pt idx="105">
                  <c:v>54.2894167376</c:v>
                </c:pt>
                <c:pt idx="106">
                  <c:v>54.324729340700003</c:v>
                </c:pt>
                <c:pt idx="107">
                  <c:v>54.355807152799997</c:v>
                </c:pt>
                <c:pt idx="108">
                  <c:v>54.380426269399997</c:v>
                </c:pt>
                <c:pt idx="109">
                  <c:v>54.405331211499998</c:v>
                </c:pt>
                <c:pt idx="110">
                  <c:v>54.4555365541</c:v>
                </c:pt>
                <c:pt idx="111">
                  <c:v>54.490241823300003</c:v>
                </c:pt>
                <c:pt idx="112">
                  <c:v>54.507810072600002</c:v>
                </c:pt>
                <c:pt idx="113">
                  <c:v>54.532975033</c:v>
                </c:pt>
                <c:pt idx="114">
                  <c:v>54.568409512400002</c:v>
                </c:pt>
                <c:pt idx="115">
                  <c:v>54.600819248800001</c:v>
                </c:pt>
                <c:pt idx="116">
                  <c:v>54.632052537900002</c:v>
                </c:pt>
                <c:pt idx="117">
                  <c:v>54.665360207799999</c:v>
                </c:pt>
                <c:pt idx="118">
                  <c:v>54.689864156299997</c:v>
                </c:pt>
                <c:pt idx="119">
                  <c:v>54.718383340099997</c:v>
                </c:pt>
                <c:pt idx="120">
                  <c:v>54.736477655900003</c:v>
                </c:pt>
                <c:pt idx="121">
                  <c:v>54.760364974399998</c:v>
                </c:pt>
                <c:pt idx="122">
                  <c:v>54.806401844900002</c:v>
                </c:pt>
                <c:pt idx="123">
                  <c:v>54.8305835297</c:v>
                </c:pt>
                <c:pt idx="124">
                  <c:v>54.857635745300001</c:v>
                </c:pt>
                <c:pt idx="125">
                  <c:v>54.889794992799999</c:v>
                </c:pt>
                <c:pt idx="126">
                  <c:v>54.910349388</c:v>
                </c:pt>
                <c:pt idx="127">
                  <c:v>54.9764777866</c:v>
                </c:pt>
                <c:pt idx="128">
                  <c:v>55.037869842600003</c:v>
                </c:pt>
                <c:pt idx="129">
                  <c:v>55.070488767199997</c:v>
                </c:pt>
                <c:pt idx="130">
                  <c:v>55.104777756099999</c:v>
                </c:pt>
                <c:pt idx="131">
                  <c:v>55.129797568100003</c:v>
                </c:pt>
                <c:pt idx="132">
                  <c:v>55.165468933699998</c:v>
                </c:pt>
                <c:pt idx="133">
                  <c:v>55.200033848899999</c:v>
                </c:pt>
                <c:pt idx="134">
                  <c:v>55.227700556099997</c:v>
                </c:pt>
                <c:pt idx="135">
                  <c:v>55.245449387999997</c:v>
                </c:pt>
                <c:pt idx="136">
                  <c:v>55.250220043399999</c:v>
                </c:pt>
                <c:pt idx="137">
                  <c:v>55.272446712700003</c:v>
                </c:pt>
                <c:pt idx="138">
                  <c:v>55.307418281399997</c:v>
                </c:pt>
                <c:pt idx="139">
                  <c:v>55.322751613900003</c:v>
                </c:pt>
                <c:pt idx="140">
                  <c:v>55.3278172208</c:v>
                </c:pt>
                <c:pt idx="141">
                  <c:v>55.334599314999998</c:v>
                </c:pt>
                <c:pt idx="142">
                  <c:v>55.340692407500001</c:v>
                </c:pt>
                <c:pt idx="143">
                  <c:v>55.351891916299998</c:v>
                </c:pt>
                <c:pt idx="144">
                  <c:v>55.371352231400003</c:v>
                </c:pt>
                <c:pt idx="145">
                  <c:v>55.407138829899999</c:v>
                </c:pt>
                <c:pt idx="146">
                  <c:v>55.456033641300003</c:v>
                </c:pt>
                <c:pt idx="147">
                  <c:v>55.487870519200001</c:v>
                </c:pt>
                <c:pt idx="148">
                  <c:v>55.5051586242</c:v>
                </c:pt>
                <c:pt idx="149">
                  <c:v>55.5171426916</c:v>
                </c:pt>
                <c:pt idx="150">
                  <c:v>55.539409144499999</c:v>
                </c:pt>
                <c:pt idx="151">
                  <c:v>55.596264031799997</c:v>
                </c:pt>
                <c:pt idx="152">
                  <c:v>55.638202739100002</c:v>
                </c:pt>
                <c:pt idx="153">
                  <c:v>55.6497587088</c:v>
                </c:pt>
                <c:pt idx="154">
                  <c:v>55.663690588400002</c:v>
                </c:pt>
                <c:pt idx="155">
                  <c:v>55.677306946199998</c:v>
                </c:pt>
                <c:pt idx="156">
                  <c:v>55.684358414000002</c:v>
                </c:pt>
                <c:pt idx="157">
                  <c:v>55.6905711896</c:v>
                </c:pt>
                <c:pt idx="158">
                  <c:v>55.695241508199999</c:v>
                </c:pt>
                <c:pt idx="159">
                  <c:v>55.709697545899999</c:v>
                </c:pt>
                <c:pt idx="160">
                  <c:v>55.727748465300003</c:v>
                </c:pt>
                <c:pt idx="161">
                  <c:v>55.749662116000003</c:v>
                </c:pt>
                <c:pt idx="162">
                  <c:v>55.773480196800001</c:v>
                </c:pt>
                <c:pt idx="163">
                  <c:v>55.805275965699998</c:v>
                </c:pt>
                <c:pt idx="164">
                  <c:v>55.8408550252</c:v>
                </c:pt>
                <c:pt idx="165">
                  <c:v>55.877083080299997</c:v>
                </c:pt>
                <c:pt idx="166">
                  <c:v>55.908510497899996</c:v>
                </c:pt>
                <c:pt idx="167">
                  <c:v>55.94238739</c:v>
                </c:pt>
                <c:pt idx="168">
                  <c:v>55.987040318200002</c:v>
                </c:pt>
                <c:pt idx="169">
                  <c:v>56.008889782799997</c:v>
                </c:pt>
                <c:pt idx="170">
                  <c:v>56.022248364799999</c:v>
                </c:pt>
                <c:pt idx="171">
                  <c:v>56.045805439699997</c:v>
                </c:pt>
                <c:pt idx="172">
                  <c:v>56.066158794099998</c:v>
                </c:pt>
                <c:pt idx="173">
                  <c:v>56.0834264637</c:v>
                </c:pt>
                <c:pt idx="174">
                  <c:v>56.104850921400001</c:v>
                </c:pt>
                <c:pt idx="175">
                  <c:v>56.118039409700003</c:v>
                </c:pt>
                <c:pt idx="176">
                  <c:v>56.126114949300003</c:v>
                </c:pt>
                <c:pt idx="177">
                  <c:v>56.131905639499998</c:v>
                </c:pt>
                <c:pt idx="178">
                  <c:v>56.144786842999999</c:v>
                </c:pt>
                <c:pt idx="179">
                  <c:v>56.155817177800003</c:v>
                </c:pt>
                <c:pt idx="180">
                  <c:v>56.1569547466</c:v>
                </c:pt>
                <c:pt idx="181">
                  <c:v>56.178893282600001</c:v>
                </c:pt>
                <c:pt idx="182">
                  <c:v>56.2028373761</c:v>
                </c:pt>
                <c:pt idx="183">
                  <c:v>56.208314990300003</c:v>
                </c:pt>
                <c:pt idx="184">
                  <c:v>56.222956791599998</c:v>
                </c:pt>
                <c:pt idx="185">
                  <c:v>56.247459682900001</c:v>
                </c:pt>
                <c:pt idx="186">
                  <c:v>56.264163596099998</c:v>
                </c:pt>
                <c:pt idx="187">
                  <c:v>56.272098279200002</c:v>
                </c:pt>
                <c:pt idx="188">
                  <c:v>56.293793688400001</c:v>
                </c:pt>
                <c:pt idx="189">
                  <c:v>56.3189316156</c:v>
                </c:pt>
                <c:pt idx="190">
                  <c:v>56.355211776600001</c:v>
                </c:pt>
                <c:pt idx="191">
                  <c:v>56.394520397900003</c:v>
                </c:pt>
                <c:pt idx="192">
                  <c:v>56.414536419299999</c:v>
                </c:pt>
                <c:pt idx="193">
                  <c:v>56.424503773700003</c:v>
                </c:pt>
                <c:pt idx="194">
                  <c:v>56.4343071005</c:v>
                </c:pt>
                <c:pt idx="195">
                  <c:v>56.453809289799999</c:v>
                </c:pt>
                <c:pt idx="196">
                  <c:v>56.474538084199999</c:v>
                </c:pt>
                <c:pt idx="197">
                  <c:v>56.508079033100003</c:v>
                </c:pt>
                <c:pt idx="198">
                  <c:v>56.551559002399998</c:v>
                </c:pt>
                <c:pt idx="199">
                  <c:v>56.582623269999999</c:v>
                </c:pt>
                <c:pt idx="200">
                  <c:v>56.6003245912</c:v>
                </c:pt>
                <c:pt idx="201">
                  <c:v>56.622245728800003</c:v>
                </c:pt>
                <c:pt idx="202">
                  <c:v>56.656613755899997</c:v>
                </c:pt>
                <c:pt idx="203">
                  <c:v>56.679745953000001</c:v>
                </c:pt>
                <c:pt idx="204">
                  <c:v>56.685270526399997</c:v>
                </c:pt>
                <c:pt idx="205">
                  <c:v>56.687979752499999</c:v>
                </c:pt>
                <c:pt idx="206">
                  <c:v>56.690514470300002</c:v>
                </c:pt>
                <c:pt idx="207">
                  <c:v>56.692235038</c:v>
                </c:pt>
                <c:pt idx="208">
                  <c:v>56.6978056086</c:v>
                </c:pt>
                <c:pt idx="209">
                  <c:v>56.706011435699999</c:v>
                </c:pt>
                <c:pt idx="210">
                  <c:v>56.745623910200003</c:v>
                </c:pt>
                <c:pt idx="211">
                  <c:v>56.784569085000001</c:v>
                </c:pt>
                <c:pt idx="212">
                  <c:v>56.787403018600003</c:v>
                </c:pt>
                <c:pt idx="213">
                  <c:v>56.796278773799997</c:v>
                </c:pt>
                <c:pt idx="214">
                  <c:v>56.811574884499997</c:v>
                </c:pt>
                <c:pt idx="215">
                  <c:v>56.825692904199997</c:v>
                </c:pt>
                <c:pt idx="216">
                  <c:v>56.833647462499997</c:v>
                </c:pt>
                <c:pt idx="217">
                  <c:v>56.8491525982</c:v>
                </c:pt>
                <c:pt idx="218">
                  <c:v>56.879641461200002</c:v>
                </c:pt>
                <c:pt idx="219">
                  <c:v>56.898246135900003</c:v>
                </c:pt>
                <c:pt idx="220">
                  <c:v>56.918901059299998</c:v>
                </c:pt>
                <c:pt idx="221">
                  <c:v>56.983018129100003</c:v>
                </c:pt>
                <c:pt idx="222">
                  <c:v>57.055315704599998</c:v>
                </c:pt>
                <c:pt idx="223">
                  <c:v>57.091631794999998</c:v>
                </c:pt>
                <c:pt idx="224">
                  <c:v>57.104165717800001</c:v>
                </c:pt>
                <c:pt idx="225">
                  <c:v>57.109201155800001</c:v>
                </c:pt>
                <c:pt idx="226">
                  <c:v>57.123507930700001</c:v>
                </c:pt>
                <c:pt idx="227">
                  <c:v>57.154441413100002</c:v>
                </c:pt>
                <c:pt idx="228">
                  <c:v>57.1767278409</c:v>
                </c:pt>
                <c:pt idx="229">
                  <c:v>57.197679223900003</c:v>
                </c:pt>
                <c:pt idx="230">
                  <c:v>57.234046661500003</c:v>
                </c:pt>
                <c:pt idx="231">
                  <c:v>57.252482796000002</c:v>
                </c:pt>
                <c:pt idx="232">
                  <c:v>57.277093426599997</c:v>
                </c:pt>
                <c:pt idx="233">
                  <c:v>57.301864313800003</c:v>
                </c:pt>
                <c:pt idx="234">
                  <c:v>57.306370361900001</c:v>
                </c:pt>
                <c:pt idx="235">
                  <c:v>57.321165994899999</c:v>
                </c:pt>
                <c:pt idx="236">
                  <c:v>57.333264576300003</c:v>
                </c:pt>
                <c:pt idx="237">
                  <c:v>57.335075732</c:v>
                </c:pt>
                <c:pt idx="238">
                  <c:v>57.337452430900001</c:v>
                </c:pt>
                <c:pt idx="239">
                  <c:v>57.342842391700003</c:v>
                </c:pt>
                <c:pt idx="240">
                  <c:v>57.351257840599999</c:v>
                </c:pt>
                <c:pt idx="241">
                  <c:v>57.365226833900003</c:v>
                </c:pt>
                <c:pt idx="242">
                  <c:v>57.396575973499999</c:v>
                </c:pt>
                <c:pt idx="243">
                  <c:v>57.435147606599998</c:v>
                </c:pt>
                <c:pt idx="244">
                  <c:v>57.4517861239</c:v>
                </c:pt>
                <c:pt idx="245">
                  <c:v>57.4592468998</c:v>
                </c:pt>
                <c:pt idx="246">
                  <c:v>57.473045923500003</c:v>
                </c:pt>
                <c:pt idx="247">
                  <c:v>57.485334675799997</c:v>
                </c:pt>
                <c:pt idx="248">
                  <c:v>57.525758469199999</c:v>
                </c:pt>
                <c:pt idx="249">
                  <c:v>57.574735416000003</c:v>
                </c:pt>
                <c:pt idx="250">
                  <c:v>57.610077650199997</c:v>
                </c:pt>
                <c:pt idx="251">
                  <c:v>57.632246128699997</c:v>
                </c:pt>
                <c:pt idx="252">
                  <c:v>57.639971384399999</c:v>
                </c:pt>
                <c:pt idx="253">
                  <c:v>57.671313622600003</c:v>
                </c:pt>
                <c:pt idx="254">
                  <c:v>57.700758125199997</c:v>
                </c:pt>
                <c:pt idx="255">
                  <c:v>57.7160115155</c:v>
                </c:pt>
                <c:pt idx="256">
                  <c:v>57.737896240600001</c:v>
                </c:pt>
                <c:pt idx="257">
                  <c:v>57.7553495103</c:v>
                </c:pt>
                <c:pt idx="258">
                  <c:v>57.7923692878</c:v>
                </c:pt>
                <c:pt idx="259">
                  <c:v>57.827168435300003</c:v>
                </c:pt>
                <c:pt idx="260">
                  <c:v>57.831059394999997</c:v>
                </c:pt>
                <c:pt idx="261">
                  <c:v>57.836923182600003</c:v>
                </c:pt>
                <c:pt idx="262">
                  <c:v>57.842838049699999</c:v>
                </c:pt>
                <c:pt idx="263">
                  <c:v>57.846939673100003</c:v>
                </c:pt>
                <c:pt idx="264">
                  <c:v>57.857996173099998</c:v>
                </c:pt>
                <c:pt idx="265">
                  <c:v>57.869191073400003</c:v>
                </c:pt>
                <c:pt idx="266">
                  <c:v>57.873255168900002</c:v>
                </c:pt>
                <c:pt idx="267">
                  <c:v>57.876261393900002</c:v>
                </c:pt>
                <c:pt idx="268">
                  <c:v>57.884443511800001</c:v>
                </c:pt>
                <c:pt idx="269">
                  <c:v>57.897078065800002</c:v>
                </c:pt>
                <c:pt idx="270">
                  <c:v>57.912531244599997</c:v>
                </c:pt>
                <c:pt idx="271">
                  <c:v>57.924028504600003</c:v>
                </c:pt>
                <c:pt idx="272">
                  <c:v>57.934816312899997</c:v>
                </c:pt>
                <c:pt idx="273">
                  <c:v>57.949336895099997</c:v>
                </c:pt>
                <c:pt idx="274">
                  <c:v>57.957326137899997</c:v>
                </c:pt>
                <c:pt idx="275">
                  <c:v>57.963517614399997</c:v>
                </c:pt>
                <c:pt idx="276">
                  <c:v>57.972602039400002</c:v>
                </c:pt>
                <c:pt idx="277">
                  <c:v>57.986560088600001</c:v>
                </c:pt>
                <c:pt idx="278">
                  <c:v>57.997264801599997</c:v>
                </c:pt>
                <c:pt idx="279">
                  <c:v>58.006829614099999</c:v>
                </c:pt>
                <c:pt idx="280">
                  <c:v>58.022569314499997</c:v>
                </c:pt>
                <c:pt idx="281">
                  <c:v>58.0313160627</c:v>
                </c:pt>
                <c:pt idx="282">
                  <c:v>58.0394590298</c:v>
                </c:pt>
                <c:pt idx="283">
                  <c:v>58.052443949400001</c:v>
                </c:pt>
                <c:pt idx="284">
                  <c:v>58.061986351100003</c:v>
                </c:pt>
                <c:pt idx="285">
                  <c:v>58.067631671100003</c:v>
                </c:pt>
                <c:pt idx="286">
                  <c:v>58.091001975099999</c:v>
                </c:pt>
                <c:pt idx="287">
                  <c:v>58.120911541200002</c:v>
                </c:pt>
                <c:pt idx="288">
                  <c:v>58.1329938903</c:v>
                </c:pt>
                <c:pt idx="289">
                  <c:v>58.135584887699999</c:v>
                </c:pt>
                <c:pt idx="290">
                  <c:v>58.1428607597</c:v>
                </c:pt>
                <c:pt idx="291">
                  <c:v>58.153658695899999</c:v>
                </c:pt>
                <c:pt idx="292">
                  <c:v>58.1614992879</c:v>
                </c:pt>
                <c:pt idx="293">
                  <c:v>58.172382407199997</c:v>
                </c:pt>
                <c:pt idx="294">
                  <c:v>58.187264773599999</c:v>
                </c:pt>
                <c:pt idx="295">
                  <c:v>58.202395205099997</c:v>
                </c:pt>
                <c:pt idx="296">
                  <c:v>58.233309683400002</c:v>
                </c:pt>
                <c:pt idx="297">
                  <c:v>58.264760428999999</c:v>
                </c:pt>
                <c:pt idx="298">
                  <c:v>58.279553181700003</c:v>
                </c:pt>
                <c:pt idx="299">
                  <c:v>58.287405901200003</c:v>
                </c:pt>
                <c:pt idx="300">
                  <c:v>58.288039961000003</c:v>
                </c:pt>
                <c:pt idx="301">
                  <c:v>58.288309755999997</c:v>
                </c:pt>
                <c:pt idx="302">
                  <c:v>58.292770570800002</c:v>
                </c:pt>
                <c:pt idx="303">
                  <c:v>58.316930531200001</c:v>
                </c:pt>
                <c:pt idx="304">
                  <c:v>58.3375428903</c:v>
                </c:pt>
                <c:pt idx="305">
                  <c:v>58.340215002100003</c:v>
                </c:pt>
                <c:pt idx="306">
                  <c:v>58.346678981099998</c:v>
                </c:pt>
                <c:pt idx="307">
                  <c:v>58.353168549599999</c:v>
                </c:pt>
                <c:pt idx="308">
                  <c:v>58.359059605100001</c:v>
                </c:pt>
                <c:pt idx="309">
                  <c:v>58.383701497700002</c:v>
                </c:pt>
                <c:pt idx="310">
                  <c:v>58.405160572200003</c:v>
                </c:pt>
                <c:pt idx="311">
                  <c:v>58.4189126363</c:v>
                </c:pt>
                <c:pt idx="312">
                  <c:v>58.435749684299999</c:v>
                </c:pt>
                <c:pt idx="313">
                  <c:v>58.449458034000003</c:v>
                </c:pt>
                <c:pt idx="314">
                  <c:v>58.471951007999998</c:v>
                </c:pt>
                <c:pt idx="315">
                  <c:v>58.4864257041</c:v>
                </c:pt>
                <c:pt idx="316">
                  <c:v>58.496570583999997</c:v>
                </c:pt>
                <c:pt idx="317">
                  <c:v>58.523000500800002</c:v>
                </c:pt>
                <c:pt idx="318">
                  <c:v>58.543428288699999</c:v>
                </c:pt>
                <c:pt idx="319">
                  <c:v>58.557337544100001</c:v>
                </c:pt>
                <c:pt idx="320">
                  <c:v>58.569925198</c:v>
                </c:pt>
                <c:pt idx="321">
                  <c:v>58.573351811499997</c:v>
                </c:pt>
                <c:pt idx="322">
                  <c:v>58.584046004100003</c:v>
                </c:pt>
                <c:pt idx="323">
                  <c:v>58.605485899000001</c:v>
                </c:pt>
                <c:pt idx="324">
                  <c:v>58.629179313500003</c:v>
                </c:pt>
                <c:pt idx="325">
                  <c:v>58.643070433200002</c:v>
                </c:pt>
                <c:pt idx="326">
                  <c:v>58.648000860899998</c:v>
                </c:pt>
                <c:pt idx="327">
                  <c:v>58.650353800600001</c:v>
                </c:pt>
                <c:pt idx="328">
                  <c:v>58.6571765646</c:v>
                </c:pt>
                <c:pt idx="329">
                  <c:v>58.669057909000003</c:v>
                </c:pt>
                <c:pt idx="330">
                  <c:v>58.677575878200003</c:v>
                </c:pt>
                <c:pt idx="331">
                  <c:v>58.690199404399998</c:v>
                </c:pt>
                <c:pt idx="332">
                  <c:v>58.711821910700003</c:v>
                </c:pt>
                <c:pt idx="333">
                  <c:v>58.728840373200001</c:v>
                </c:pt>
                <c:pt idx="334">
                  <c:v>58.739668953900001</c:v>
                </c:pt>
                <c:pt idx="335">
                  <c:v>58.755533761199999</c:v>
                </c:pt>
                <c:pt idx="336">
                  <c:v>58.766078339099998</c:v>
                </c:pt>
                <c:pt idx="337">
                  <c:v>58.767366508999999</c:v>
                </c:pt>
                <c:pt idx="338">
                  <c:v>58.771540175699997</c:v>
                </c:pt>
                <c:pt idx="339">
                  <c:v>58.7802435933</c:v>
                </c:pt>
                <c:pt idx="340">
                  <c:v>58.788709554599997</c:v>
                </c:pt>
                <c:pt idx="341">
                  <c:v>58.793189386100003</c:v>
                </c:pt>
                <c:pt idx="342">
                  <c:v>58.795963368999999</c:v>
                </c:pt>
                <c:pt idx="343">
                  <c:v>58.804791164000001</c:v>
                </c:pt>
                <c:pt idx="344">
                  <c:v>58.8145075495</c:v>
                </c:pt>
                <c:pt idx="345">
                  <c:v>58.821867238800003</c:v>
                </c:pt>
                <c:pt idx="346">
                  <c:v>58.833634556</c:v>
                </c:pt>
                <c:pt idx="347">
                  <c:v>58.842766645799998</c:v>
                </c:pt>
                <c:pt idx="348">
                  <c:v>58.852502429399998</c:v>
                </c:pt>
                <c:pt idx="349">
                  <c:v>58.860819805799999</c:v>
                </c:pt>
                <c:pt idx="350">
                  <c:v>58.862609086799999</c:v>
                </c:pt>
                <c:pt idx="351">
                  <c:v>58.870102344899998</c:v>
                </c:pt>
                <c:pt idx="352">
                  <c:v>58.883928924700001</c:v>
                </c:pt>
                <c:pt idx="353">
                  <c:v>58.891631230400002</c:v>
                </c:pt>
                <c:pt idx="354">
                  <c:v>58.897820479300002</c:v>
                </c:pt>
                <c:pt idx="355">
                  <c:v>58.9047567661</c:v>
                </c:pt>
                <c:pt idx="356">
                  <c:v>58.914576414400003</c:v>
                </c:pt>
                <c:pt idx="357">
                  <c:v>58.923133679400003</c:v>
                </c:pt>
                <c:pt idx="358">
                  <c:v>58.928441243499996</c:v>
                </c:pt>
                <c:pt idx="359">
                  <c:v>58.943654895999998</c:v>
                </c:pt>
                <c:pt idx="360">
                  <c:v>58.956217615500002</c:v>
                </c:pt>
                <c:pt idx="361">
                  <c:v>58.962498069699997</c:v>
                </c:pt>
                <c:pt idx="362">
                  <c:v>58.966917797100002</c:v>
                </c:pt>
                <c:pt idx="363">
                  <c:v>58.967558736100003</c:v>
                </c:pt>
                <c:pt idx="364">
                  <c:v>58.969273950000002</c:v>
                </c:pt>
                <c:pt idx="365">
                  <c:v>58.984299352599997</c:v>
                </c:pt>
                <c:pt idx="366">
                  <c:v>59.001838226799997</c:v>
                </c:pt>
                <c:pt idx="367">
                  <c:v>59.010244090699999</c:v>
                </c:pt>
                <c:pt idx="368">
                  <c:v>59.022463250100003</c:v>
                </c:pt>
                <c:pt idx="369">
                  <c:v>59.037401857900001</c:v>
                </c:pt>
                <c:pt idx="370">
                  <c:v>59.073395206500003</c:v>
                </c:pt>
                <c:pt idx="371">
                  <c:v>59.112053179299998</c:v>
                </c:pt>
                <c:pt idx="372">
                  <c:v>59.124658223600001</c:v>
                </c:pt>
                <c:pt idx="373">
                  <c:v>59.137905117499997</c:v>
                </c:pt>
                <c:pt idx="374">
                  <c:v>59.161678487099998</c:v>
                </c:pt>
                <c:pt idx="375">
                  <c:v>59.175786471099997</c:v>
                </c:pt>
                <c:pt idx="376">
                  <c:v>59.177226814100003</c:v>
                </c:pt>
                <c:pt idx="377">
                  <c:v>59.179865980000002</c:v>
                </c:pt>
                <c:pt idx="378">
                  <c:v>59.185220818600001</c:v>
                </c:pt>
                <c:pt idx="379">
                  <c:v>59.201905737600001</c:v>
                </c:pt>
                <c:pt idx="380">
                  <c:v>59.218731054300001</c:v>
                </c:pt>
                <c:pt idx="381">
                  <c:v>59.222569075099997</c:v>
                </c:pt>
                <c:pt idx="382">
                  <c:v>59.223526626199998</c:v>
                </c:pt>
                <c:pt idx="383">
                  <c:v>59.2411865893</c:v>
                </c:pt>
                <c:pt idx="384">
                  <c:v>59.2894548879</c:v>
                </c:pt>
                <c:pt idx="385">
                  <c:v>59.337979425100002</c:v>
                </c:pt>
                <c:pt idx="386">
                  <c:v>59.355358942400002</c:v>
                </c:pt>
                <c:pt idx="387">
                  <c:v>59.358798895100001</c:v>
                </c:pt>
                <c:pt idx="388">
                  <c:v>59.363029621899997</c:v>
                </c:pt>
                <c:pt idx="389">
                  <c:v>59.3683947066</c:v>
                </c:pt>
                <c:pt idx="390">
                  <c:v>59.381501872999998</c:v>
                </c:pt>
                <c:pt idx="391">
                  <c:v>59.397726910499998</c:v>
                </c:pt>
                <c:pt idx="392">
                  <c:v>59.409029566900003</c:v>
                </c:pt>
                <c:pt idx="393">
                  <c:v>59.416757395499999</c:v>
                </c:pt>
                <c:pt idx="394">
                  <c:v>59.4219393686</c:v>
                </c:pt>
                <c:pt idx="395">
                  <c:v>59.425138060099997</c:v>
                </c:pt>
                <c:pt idx="396">
                  <c:v>59.441200703600003</c:v>
                </c:pt>
                <c:pt idx="397">
                  <c:v>59.460216686700001</c:v>
                </c:pt>
                <c:pt idx="398">
                  <c:v>59.4653841855</c:v>
                </c:pt>
                <c:pt idx="399">
                  <c:v>59.471316141199999</c:v>
                </c:pt>
                <c:pt idx="400">
                  <c:v>59.480387667800002</c:v>
                </c:pt>
                <c:pt idx="401">
                  <c:v>59.486125839499998</c:v>
                </c:pt>
                <c:pt idx="402">
                  <c:v>59.497563605300002</c:v>
                </c:pt>
                <c:pt idx="403">
                  <c:v>59.507154133199997</c:v>
                </c:pt>
                <c:pt idx="404">
                  <c:v>59.508107462399998</c:v>
                </c:pt>
                <c:pt idx="405">
                  <c:v>59.508806312300003</c:v>
                </c:pt>
                <c:pt idx="406">
                  <c:v>59.5114414393</c:v>
                </c:pt>
                <c:pt idx="407">
                  <c:v>59.513812802099999</c:v>
                </c:pt>
                <c:pt idx="408">
                  <c:v>59.513976040700001</c:v>
                </c:pt>
                <c:pt idx="409">
                  <c:v>59.517813009800001</c:v>
                </c:pt>
                <c:pt idx="410">
                  <c:v>59.523635607499997</c:v>
                </c:pt>
                <c:pt idx="411">
                  <c:v>59.525841216499998</c:v>
                </c:pt>
                <c:pt idx="412">
                  <c:v>59.531702376699997</c:v>
                </c:pt>
                <c:pt idx="413">
                  <c:v>59.540595440899999</c:v>
                </c:pt>
                <c:pt idx="414">
                  <c:v>59.546428613099998</c:v>
                </c:pt>
                <c:pt idx="415">
                  <c:v>59.556691091200001</c:v>
                </c:pt>
                <c:pt idx="416">
                  <c:v>59.574210423799997</c:v>
                </c:pt>
                <c:pt idx="417">
                  <c:v>59.615773604399998</c:v>
                </c:pt>
                <c:pt idx="418">
                  <c:v>59.657463648499998</c:v>
                </c:pt>
                <c:pt idx="419">
                  <c:v>59.670521821999998</c:v>
                </c:pt>
                <c:pt idx="420">
                  <c:v>59.676330468499998</c:v>
                </c:pt>
                <c:pt idx="421">
                  <c:v>59.685534809000004</c:v>
                </c:pt>
                <c:pt idx="422">
                  <c:v>59.694724309999998</c:v>
                </c:pt>
                <c:pt idx="423">
                  <c:v>59.704405493300001</c:v>
                </c:pt>
                <c:pt idx="424">
                  <c:v>59.711229657200001</c:v>
                </c:pt>
                <c:pt idx="425">
                  <c:v>59.713731815000003</c:v>
                </c:pt>
                <c:pt idx="426">
                  <c:v>59.728432464000001</c:v>
                </c:pt>
                <c:pt idx="427">
                  <c:v>59.7422680337</c:v>
                </c:pt>
                <c:pt idx="428">
                  <c:v>59.758403469299999</c:v>
                </c:pt>
                <c:pt idx="429">
                  <c:v>59.776376909200003</c:v>
                </c:pt>
                <c:pt idx="430">
                  <c:v>59.780919048599998</c:v>
                </c:pt>
                <c:pt idx="431">
                  <c:v>59.794065025999998</c:v>
                </c:pt>
                <c:pt idx="432">
                  <c:v>59.818797705100003</c:v>
                </c:pt>
                <c:pt idx="433">
                  <c:v>59.8365337862</c:v>
                </c:pt>
                <c:pt idx="434">
                  <c:v>59.843781269399997</c:v>
                </c:pt>
                <c:pt idx="435">
                  <c:v>59.846314691300002</c:v>
                </c:pt>
                <c:pt idx="436">
                  <c:v>59.852631498199997</c:v>
                </c:pt>
                <c:pt idx="437">
                  <c:v>59.8591190207</c:v>
                </c:pt>
                <c:pt idx="438">
                  <c:v>59.860895519899998</c:v>
                </c:pt>
                <c:pt idx="439">
                  <c:v>59.865991587400003</c:v>
                </c:pt>
                <c:pt idx="440">
                  <c:v>59.876347344899997</c:v>
                </c:pt>
                <c:pt idx="441">
                  <c:v>59.884644587700002</c:v>
                </c:pt>
                <c:pt idx="442">
                  <c:v>59.890072748199998</c:v>
                </c:pt>
                <c:pt idx="443">
                  <c:v>59.894621873799998</c:v>
                </c:pt>
                <c:pt idx="444">
                  <c:v>59.900551440999998</c:v>
                </c:pt>
                <c:pt idx="445">
                  <c:v>59.906462292999997</c:v>
                </c:pt>
                <c:pt idx="446">
                  <c:v>59.909843048699997</c:v>
                </c:pt>
                <c:pt idx="447">
                  <c:v>59.929284707599997</c:v>
                </c:pt>
                <c:pt idx="448">
                  <c:v>59.9502540135</c:v>
                </c:pt>
                <c:pt idx="449">
                  <c:v>59.955634631899997</c:v>
                </c:pt>
                <c:pt idx="450">
                  <c:v>59.966438226400001</c:v>
                </c:pt>
                <c:pt idx="451">
                  <c:v>59.997742324000001</c:v>
                </c:pt>
                <c:pt idx="452">
                  <c:v>60.024166159400004</c:v>
                </c:pt>
                <c:pt idx="453">
                  <c:v>60.043677915499998</c:v>
                </c:pt>
                <c:pt idx="454">
                  <c:v>60.0614604529</c:v>
                </c:pt>
                <c:pt idx="455">
                  <c:v>60.071332271700001</c:v>
                </c:pt>
                <c:pt idx="456">
                  <c:v>60.088366351799998</c:v>
                </c:pt>
                <c:pt idx="457">
                  <c:v>60.107282617999999</c:v>
                </c:pt>
                <c:pt idx="458">
                  <c:v>60.1195008814</c:v>
                </c:pt>
                <c:pt idx="459">
                  <c:v>60.125320897800002</c:v>
                </c:pt>
                <c:pt idx="460">
                  <c:v>60.1309254616</c:v>
                </c:pt>
                <c:pt idx="461">
                  <c:v>60.140277293300002</c:v>
                </c:pt>
                <c:pt idx="462">
                  <c:v>60.165966747500001</c:v>
                </c:pt>
                <c:pt idx="463">
                  <c:v>60.198386882699999</c:v>
                </c:pt>
                <c:pt idx="464">
                  <c:v>60.2141214293</c:v>
                </c:pt>
                <c:pt idx="465">
                  <c:v>60.217882994</c:v>
                </c:pt>
                <c:pt idx="466">
                  <c:v>60.219098632200001</c:v>
                </c:pt>
                <c:pt idx="467">
                  <c:v>60.223639487299998</c:v>
                </c:pt>
                <c:pt idx="468">
                  <c:v>60.2379386641</c:v>
                </c:pt>
                <c:pt idx="469">
                  <c:v>60.249265017900001</c:v>
                </c:pt>
                <c:pt idx="470">
                  <c:v>60.25361118</c:v>
                </c:pt>
                <c:pt idx="471">
                  <c:v>60.2579247245</c:v>
                </c:pt>
                <c:pt idx="472">
                  <c:v>60.259733931600003</c:v>
                </c:pt>
                <c:pt idx="473">
                  <c:v>60.261242686099997</c:v>
                </c:pt>
                <c:pt idx="474">
                  <c:v>60.267918962400003</c:v>
                </c:pt>
                <c:pt idx="475">
                  <c:v>60.276756996000003</c:v>
                </c:pt>
                <c:pt idx="476">
                  <c:v>60.288807349700001</c:v>
                </c:pt>
                <c:pt idx="477">
                  <c:v>60.298498839300002</c:v>
                </c:pt>
                <c:pt idx="478">
                  <c:v>60.303678826599999</c:v>
                </c:pt>
                <c:pt idx="479">
                  <c:v>60.313091797399998</c:v>
                </c:pt>
                <c:pt idx="480">
                  <c:v>60.319974821400002</c:v>
                </c:pt>
                <c:pt idx="481">
                  <c:v>60.325593020900001</c:v>
                </c:pt>
                <c:pt idx="482">
                  <c:v>60.329607095299998</c:v>
                </c:pt>
                <c:pt idx="483">
                  <c:v>60.340943258400003</c:v>
                </c:pt>
                <c:pt idx="484">
                  <c:v>60.356995514600001</c:v>
                </c:pt>
                <c:pt idx="485">
                  <c:v>60.364418841099997</c:v>
                </c:pt>
                <c:pt idx="486">
                  <c:v>60.371926756800001</c:v>
                </c:pt>
                <c:pt idx="487">
                  <c:v>60.384995603500002</c:v>
                </c:pt>
                <c:pt idx="488">
                  <c:v>60.399864877399999</c:v>
                </c:pt>
                <c:pt idx="489">
                  <c:v>60.412909665800001</c:v>
                </c:pt>
                <c:pt idx="490">
                  <c:v>60.420161287500001</c:v>
                </c:pt>
                <c:pt idx="491">
                  <c:v>60.431778520599998</c:v>
                </c:pt>
                <c:pt idx="492">
                  <c:v>60.4476496013</c:v>
                </c:pt>
                <c:pt idx="493">
                  <c:v>60.460254966100003</c:v>
                </c:pt>
                <c:pt idx="494">
                  <c:v>60.470422620100003</c:v>
                </c:pt>
                <c:pt idx="495">
                  <c:v>60.474831770999998</c:v>
                </c:pt>
                <c:pt idx="496">
                  <c:v>60.478075565799998</c:v>
                </c:pt>
                <c:pt idx="497">
                  <c:v>60.479808067999997</c:v>
                </c:pt>
                <c:pt idx="498">
                  <c:v>60.485741073699998</c:v>
                </c:pt>
                <c:pt idx="499">
                  <c:v>60.492545008500002</c:v>
                </c:pt>
                <c:pt idx="500">
                  <c:v>60.496405201899996</c:v>
                </c:pt>
                <c:pt idx="501">
                  <c:v>60.5073711605</c:v>
                </c:pt>
                <c:pt idx="502">
                  <c:v>60.530531636500001</c:v>
                </c:pt>
                <c:pt idx="503">
                  <c:v>60.545795121600001</c:v>
                </c:pt>
                <c:pt idx="504">
                  <c:v>60.547791463099998</c:v>
                </c:pt>
                <c:pt idx="505">
                  <c:v>60.553631173200003</c:v>
                </c:pt>
                <c:pt idx="506">
                  <c:v>60.561307810599999</c:v>
                </c:pt>
                <c:pt idx="507">
                  <c:v>60.572143804299998</c:v>
                </c:pt>
                <c:pt idx="508">
                  <c:v>60.583035367199997</c:v>
                </c:pt>
                <c:pt idx="509">
                  <c:v>60.600829328099998</c:v>
                </c:pt>
                <c:pt idx="510">
                  <c:v>60.614920596600001</c:v>
                </c:pt>
                <c:pt idx="511">
                  <c:v>60.617474057599999</c:v>
                </c:pt>
                <c:pt idx="512">
                  <c:v>60.622455547100003</c:v>
                </c:pt>
                <c:pt idx="513">
                  <c:v>60.6249897322</c:v>
                </c:pt>
                <c:pt idx="514">
                  <c:v>60.629992030300002</c:v>
                </c:pt>
                <c:pt idx="515">
                  <c:v>60.639730246500001</c:v>
                </c:pt>
                <c:pt idx="516">
                  <c:v>60.6518361372</c:v>
                </c:pt>
                <c:pt idx="517">
                  <c:v>60.666411786099999</c:v>
                </c:pt>
                <c:pt idx="518">
                  <c:v>60.676012592699998</c:v>
                </c:pt>
                <c:pt idx="519">
                  <c:v>60.6830752881</c:v>
                </c:pt>
                <c:pt idx="520">
                  <c:v>60.6940055309</c:v>
                </c:pt>
                <c:pt idx="521">
                  <c:v>60.701629404999998</c:v>
                </c:pt>
                <c:pt idx="522">
                  <c:v>60.705787359299997</c:v>
                </c:pt>
                <c:pt idx="523">
                  <c:v>60.714312528599997</c:v>
                </c:pt>
                <c:pt idx="524">
                  <c:v>60.721547251200001</c:v>
                </c:pt>
                <c:pt idx="525">
                  <c:v>60.723838565699999</c:v>
                </c:pt>
                <c:pt idx="526">
                  <c:v>60.733026342899997</c:v>
                </c:pt>
                <c:pt idx="527">
                  <c:v>60.749859877299997</c:v>
                </c:pt>
                <c:pt idx="528">
                  <c:v>60.776331866</c:v>
                </c:pt>
                <c:pt idx="529">
                  <c:v>60.794683024699999</c:v>
                </c:pt>
                <c:pt idx="530">
                  <c:v>60.797168601000003</c:v>
                </c:pt>
                <c:pt idx="531">
                  <c:v>60.801595681199998</c:v>
                </c:pt>
                <c:pt idx="532">
                  <c:v>60.809081733299998</c:v>
                </c:pt>
                <c:pt idx="533">
                  <c:v>60.817921764300003</c:v>
                </c:pt>
                <c:pt idx="534">
                  <c:v>60.821973103799998</c:v>
                </c:pt>
                <c:pt idx="535">
                  <c:v>60.8239289383</c:v>
                </c:pt>
                <c:pt idx="536">
                  <c:v>60.830808701899997</c:v>
                </c:pt>
                <c:pt idx="537">
                  <c:v>60.837663674600002</c:v>
                </c:pt>
                <c:pt idx="538">
                  <c:v>60.845383376199997</c:v>
                </c:pt>
                <c:pt idx="539">
                  <c:v>60.851666387999998</c:v>
                </c:pt>
                <c:pt idx="540">
                  <c:v>60.858502393499997</c:v>
                </c:pt>
                <c:pt idx="541">
                  <c:v>60.886295445099996</c:v>
                </c:pt>
                <c:pt idx="542">
                  <c:v>60.909144578899998</c:v>
                </c:pt>
                <c:pt idx="543">
                  <c:v>60.915107040400002</c:v>
                </c:pt>
                <c:pt idx="544">
                  <c:v>60.922921641099997</c:v>
                </c:pt>
                <c:pt idx="545">
                  <c:v>60.931656155600002</c:v>
                </c:pt>
                <c:pt idx="546">
                  <c:v>60.945163086199997</c:v>
                </c:pt>
                <c:pt idx="547">
                  <c:v>60.960452137600001</c:v>
                </c:pt>
                <c:pt idx="548">
                  <c:v>60.968282837300002</c:v>
                </c:pt>
                <c:pt idx="549">
                  <c:v>60.998663856299999</c:v>
                </c:pt>
                <c:pt idx="550">
                  <c:v>61.031971975899999</c:v>
                </c:pt>
                <c:pt idx="551">
                  <c:v>61.039505309600003</c:v>
                </c:pt>
                <c:pt idx="552">
                  <c:v>61.047317887299997</c:v>
                </c:pt>
                <c:pt idx="553">
                  <c:v>61.056304363800002</c:v>
                </c:pt>
                <c:pt idx="554">
                  <c:v>61.063398906099998</c:v>
                </c:pt>
                <c:pt idx="555">
                  <c:v>61.069463910099998</c:v>
                </c:pt>
                <c:pt idx="556">
                  <c:v>61.0755374648</c:v>
                </c:pt>
                <c:pt idx="557">
                  <c:v>61.088747696699997</c:v>
                </c:pt>
                <c:pt idx="558">
                  <c:v>61.102971254700002</c:v>
                </c:pt>
                <c:pt idx="559">
                  <c:v>61.106683483899999</c:v>
                </c:pt>
                <c:pt idx="560">
                  <c:v>61.125638190499998</c:v>
                </c:pt>
                <c:pt idx="561">
                  <c:v>61.146705670700001</c:v>
                </c:pt>
                <c:pt idx="562">
                  <c:v>61.150470055200003</c:v>
                </c:pt>
                <c:pt idx="563">
                  <c:v>61.154497537200001</c:v>
                </c:pt>
                <c:pt idx="564">
                  <c:v>61.160158791599997</c:v>
                </c:pt>
                <c:pt idx="565">
                  <c:v>61.163195187100001</c:v>
                </c:pt>
                <c:pt idx="566">
                  <c:v>61.169637366700002</c:v>
                </c:pt>
                <c:pt idx="567">
                  <c:v>61.179707883399999</c:v>
                </c:pt>
                <c:pt idx="568">
                  <c:v>61.184420858899998</c:v>
                </c:pt>
                <c:pt idx="569">
                  <c:v>61.1874962013</c:v>
                </c:pt>
                <c:pt idx="570">
                  <c:v>61.194296510999997</c:v>
                </c:pt>
                <c:pt idx="571">
                  <c:v>61.199679466299997</c:v>
                </c:pt>
                <c:pt idx="572">
                  <c:v>61.201953930499997</c:v>
                </c:pt>
                <c:pt idx="573">
                  <c:v>61.203521442899998</c:v>
                </c:pt>
                <c:pt idx="574">
                  <c:v>61.204381401900001</c:v>
                </c:pt>
                <c:pt idx="575">
                  <c:v>61.206763132799999</c:v>
                </c:pt>
                <c:pt idx="576">
                  <c:v>61.208606893499997</c:v>
                </c:pt>
                <c:pt idx="577">
                  <c:v>61.2095214657</c:v>
                </c:pt>
                <c:pt idx="578">
                  <c:v>61.215909373300001</c:v>
                </c:pt>
                <c:pt idx="579">
                  <c:v>61.2247782126</c:v>
                </c:pt>
                <c:pt idx="580">
                  <c:v>61.230008768300003</c:v>
                </c:pt>
                <c:pt idx="581">
                  <c:v>61.232114257600003</c:v>
                </c:pt>
                <c:pt idx="582">
                  <c:v>61.233435133599997</c:v>
                </c:pt>
                <c:pt idx="583">
                  <c:v>61.236522574399999</c:v>
                </c:pt>
                <c:pt idx="584">
                  <c:v>61.239872299399998</c:v>
                </c:pt>
                <c:pt idx="585">
                  <c:v>61.243974216200002</c:v>
                </c:pt>
                <c:pt idx="586">
                  <c:v>61.247947535100003</c:v>
                </c:pt>
                <c:pt idx="587">
                  <c:v>61.250110275499999</c:v>
                </c:pt>
                <c:pt idx="588">
                  <c:v>61.2511776885</c:v>
                </c:pt>
                <c:pt idx="589">
                  <c:v>61.2544727493</c:v>
                </c:pt>
                <c:pt idx="590">
                  <c:v>61.257494966000003</c:v>
                </c:pt>
                <c:pt idx="591">
                  <c:v>61.261714244300002</c:v>
                </c:pt>
                <c:pt idx="592">
                  <c:v>61.267764119600002</c:v>
                </c:pt>
                <c:pt idx="593">
                  <c:v>61.271784155799999</c:v>
                </c:pt>
                <c:pt idx="594">
                  <c:v>61.275990972099997</c:v>
                </c:pt>
                <c:pt idx="595">
                  <c:v>61.278358511299999</c:v>
                </c:pt>
                <c:pt idx="596">
                  <c:v>61.282559167499997</c:v>
                </c:pt>
                <c:pt idx="597">
                  <c:v>61.292521565900003</c:v>
                </c:pt>
                <c:pt idx="598">
                  <c:v>61.299417108100002</c:v>
                </c:pt>
                <c:pt idx="599">
                  <c:v>61.305669432099997</c:v>
                </c:pt>
                <c:pt idx="600">
                  <c:v>61.3141269889</c:v>
                </c:pt>
                <c:pt idx="601">
                  <c:v>61.317479776699997</c:v>
                </c:pt>
                <c:pt idx="602">
                  <c:v>61.317854591100001</c:v>
                </c:pt>
                <c:pt idx="603">
                  <c:v>61.318864320000003</c:v>
                </c:pt>
                <c:pt idx="604">
                  <c:v>61.329977813799999</c:v>
                </c:pt>
                <c:pt idx="605">
                  <c:v>61.340428693600003</c:v>
                </c:pt>
                <c:pt idx="606">
                  <c:v>61.344957682599997</c:v>
                </c:pt>
                <c:pt idx="607">
                  <c:v>61.353358206999999</c:v>
                </c:pt>
                <c:pt idx="608">
                  <c:v>61.361140517400003</c:v>
                </c:pt>
                <c:pt idx="609">
                  <c:v>61.365420140600001</c:v>
                </c:pt>
                <c:pt idx="610">
                  <c:v>61.372416065800003</c:v>
                </c:pt>
                <c:pt idx="611">
                  <c:v>61.379961983000001</c:v>
                </c:pt>
                <c:pt idx="612">
                  <c:v>61.382094475899997</c:v>
                </c:pt>
                <c:pt idx="613">
                  <c:v>61.3914354088</c:v>
                </c:pt>
                <c:pt idx="614">
                  <c:v>61.408719557399998</c:v>
                </c:pt>
                <c:pt idx="615">
                  <c:v>61.423618816000001</c:v>
                </c:pt>
                <c:pt idx="616">
                  <c:v>61.429685147999997</c:v>
                </c:pt>
                <c:pt idx="617">
                  <c:v>61.4326160978</c:v>
                </c:pt>
                <c:pt idx="618">
                  <c:v>61.438937872300002</c:v>
                </c:pt>
                <c:pt idx="619">
                  <c:v>61.443700867099999</c:v>
                </c:pt>
                <c:pt idx="620">
                  <c:v>61.451251300499997</c:v>
                </c:pt>
                <c:pt idx="621">
                  <c:v>61.459146587200003</c:v>
                </c:pt>
                <c:pt idx="622">
                  <c:v>61.461902813000002</c:v>
                </c:pt>
                <c:pt idx="623">
                  <c:v>61.474090798699997</c:v>
                </c:pt>
                <c:pt idx="624">
                  <c:v>61.486104852499999</c:v>
                </c:pt>
                <c:pt idx="625">
                  <c:v>61.490001896199999</c:v>
                </c:pt>
                <c:pt idx="626">
                  <c:v>61.497799716800003</c:v>
                </c:pt>
                <c:pt idx="627">
                  <c:v>61.505041830000003</c:v>
                </c:pt>
                <c:pt idx="628">
                  <c:v>61.508529974200002</c:v>
                </c:pt>
                <c:pt idx="629">
                  <c:v>61.510783162499997</c:v>
                </c:pt>
                <c:pt idx="630">
                  <c:v>61.512906772400001</c:v>
                </c:pt>
                <c:pt idx="631">
                  <c:v>61.515122311299997</c:v>
                </c:pt>
                <c:pt idx="632">
                  <c:v>61.528259419500003</c:v>
                </c:pt>
                <c:pt idx="633">
                  <c:v>61.541099994200003</c:v>
                </c:pt>
                <c:pt idx="634">
                  <c:v>61.5439540458</c:v>
                </c:pt>
                <c:pt idx="635">
                  <c:v>61.5530298965</c:v>
                </c:pt>
                <c:pt idx="636">
                  <c:v>61.561023378199998</c:v>
                </c:pt>
                <c:pt idx="637">
                  <c:v>61.564331215400003</c:v>
                </c:pt>
                <c:pt idx="638">
                  <c:v>61.572579742999999</c:v>
                </c:pt>
                <c:pt idx="639">
                  <c:v>61.578956515999998</c:v>
                </c:pt>
                <c:pt idx="640">
                  <c:v>61.5896499248</c:v>
                </c:pt>
                <c:pt idx="641">
                  <c:v>61.608842015999997</c:v>
                </c:pt>
                <c:pt idx="642">
                  <c:v>61.622298121100002</c:v>
                </c:pt>
                <c:pt idx="643">
                  <c:v>61.627020204499999</c:v>
                </c:pt>
                <c:pt idx="644">
                  <c:v>61.627778471100001</c:v>
                </c:pt>
                <c:pt idx="645">
                  <c:v>61.635315783599999</c:v>
                </c:pt>
                <c:pt idx="646">
                  <c:v>61.644759222799998</c:v>
                </c:pt>
                <c:pt idx="647">
                  <c:v>61.649086718</c:v>
                </c:pt>
                <c:pt idx="648">
                  <c:v>61.6567009603</c:v>
                </c:pt>
                <c:pt idx="649">
                  <c:v>61.672408833399999</c:v>
                </c:pt>
                <c:pt idx="650">
                  <c:v>61.687399523700002</c:v>
                </c:pt>
                <c:pt idx="651">
                  <c:v>61.695438925399998</c:v>
                </c:pt>
                <c:pt idx="652">
                  <c:v>61.700426219000001</c:v>
                </c:pt>
                <c:pt idx="653">
                  <c:v>61.713744574499998</c:v>
                </c:pt>
                <c:pt idx="654">
                  <c:v>61.729670348399999</c:v>
                </c:pt>
                <c:pt idx="655">
                  <c:v>61.734307080599997</c:v>
                </c:pt>
                <c:pt idx="656">
                  <c:v>61.738199587700002</c:v>
                </c:pt>
                <c:pt idx="657">
                  <c:v>61.748497367399999</c:v>
                </c:pt>
                <c:pt idx="658">
                  <c:v>61.758399096200002</c:v>
                </c:pt>
                <c:pt idx="659">
                  <c:v>61.764669196600003</c:v>
                </c:pt>
                <c:pt idx="660">
                  <c:v>61.769235941799998</c:v>
                </c:pt>
                <c:pt idx="661">
                  <c:v>61.777664730399998</c:v>
                </c:pt>
                <c:pt idx="662">
                  <c:v>61.784811895799997</c:v>
                </c:pt>
                <c:pt idx="663">
                  <c:v>61.786182263900002</c:v>
                </c:pt>
                <c:pt idx="664">
                  <c:v>61.791215486900001</c:v>
                </c:pt>
                <c:pt idx="665">
                  <c:v>61.797542387199996</c:v>
                </c:pt>
                <c:pt idx="666">
                  <c:v>61.799970680100003</c:v>
                </c:pt>
                <c:pt idx="667">
                  <c:v>61.803282060199997</c:v>
                </c:pt>
                <c:pt idx="668">
                  <c:v>61.806931884000001</c:v>
                </c:pt>
                <c:pt idx="669">
                  <c:v>61.807888638900003</c:v>
                </c:pt>
                <c:pt idx="670">
                  <c:v>61.809116483700002</c:v>
                </c:pt>
                <c:pt idx="671">
                  <c:v>61.810240255399997</c:v>
                </c:pt>
                <c:pt idx="672">
                  <c:v>61.814743922799998</c:v>
                </c:pt>
                <c:pt idx="673">
                  <c:v>61.820402939499999</c:v>
                </c:pt>
                <c:pt idx="674">
                  <c:v>61.823689404100001</c:v>
                </c:pt>
                <c:pt idx="675">
                  <c:v>61.825876012000002</c:v>
                </c:pt>
                <c:pt idx="676">
                  <c:v>61.829242464700002</c:v>
                </c:pt>
                <c:pt idx="677">
                  <c:v>61.838877978299998</c:v>
                </c:pt>
                <c:pt idx="678">
                  <c:v>61.847181318899999</c:v>
                </c:pt>
                <c:pt idx="679">
                  <c:v>61.851308354700002</c:v>
                </c:pt>
                <c:pt idx="680">
                  <c:v>61.8540134741</c:v>
                </c:pt>
                <c:pt idx="681">
                  <c:v>61.862198535099999</c:v>
                </c:pt>
                <c:pt idx="682">
                  <c:v>61.871505169800002</c:v>
                </c:pt>
                <c:pt idx="683">
                  <c:v>61.873717519499998</c:v>
                </c:pt>
                <c:pt idx="684">
                  <c:v>61.8772411984</c:v>
                </c:pt>
                <c:pt idx="685">
                  <c:v>61.882848701100002</c:v>
                </c:pt>
                <c:pt idx="686">
                  <c:v>61.889639020600001</c:v>
                </c:pt>
                <c:pt idx="687">
                  <c:v>61.894668677299997</c:v>
                </c:pt>
                <c:pt idx="688">
                  <c:v>61.898071528099997</c:v>
                </c:pt>
                <c:pt idx="689">
                  <c:v>61.903122997399997</c:v>
                </c:pt>
                <c:pt idx="690">
                  <c:v>61.9089819999</c:v>
                </c:pt>
                <c:pt idx="691">
                  <c:v>61.913113716600002</c:v>
                </c:pt>
                <c:pt idx="692">
                  <c:v>61.914765956399997</c:v>
                </c:pt>
                <c:pt idx="693">
                  <c:v>61.915299611899997</c:v>
                </c:pt>
                <c:pt idx="694">
                  <c:v>61.916978147800002</c:v>
                </c:pt>
                <c:pt idx="695">
                  <c:v>61.918793306300003</c:v>
                </c:pt>
                <c:pt idx="696">
                  <c:v>61.919697215699998</c:v>
                </c:pt>
                <c:pt idx="697">
                  <c:v>61.9213222315</c:v>
                </c:pt>
                <c:pt idx="698">
                  <c:v>61.922675847000001</c:v>
                </c:pt>
                <c:pt idx="699">
                  <c:v>61.924339764999999</c:v>
                </c:pt>
                <c:pt idx="700">
                  <c:v>61.929017657499998</c:v>
                </c:pt>
                <c:pt idx="701">
                  <c:v>61.940938510599999</c:v>
                </c:pt>
                <c:pt idx="702">
                  <c:v>61.950189948199998</c:v>
                </c:pt>
                <c:pt idx="703">
                  <c:v>61.951184085400001</c:v>
                </c:pt>
                <c:pt idx="704">
                  <c:v>61.953199905300004</c:v>
                </c:pt>
                <c:pt idx="705">
                  <c:v>61.955718650900003</c:v>
                </c:pt>
                <c:pt idx="706">
                  <c:v>61.961418258099997</c:v>
                </c:pt>
                <c:pt idx="707">
                  <c:v>61.975232266799999</c:v>
                </c:pt>
                <c:pt idx="708">
                  <c:v>61.987402657099999</c:v>
                </c:pt>
                <c:pt idx="709">
                  <c:v>61.990867743000003</c:v>
                </c:pt>
                <c:pt idx="710">
                  <c:v>61.992434609100002</c:v>
                </c:pt>
                <c:pt idx="711">
                  <c:v>61.999842985800001</c:v>
                </c:pt>
                <c:pt idx="712">
                  <c:v>62.0078595194</c:v>
                </c:pt>
                <c:pt idx="713">
                  <c:v>62.012640995799998</c:v>
                </c:pt>
                <c:pt idx="714">
                  <c:v>62.018460951199998</c:v>
                </c:pt>
                <c:pt idx="715">
                  <c:v>62.030301243099998</c:v>
                </c:pt>
                <c:pt idx="716">
                  <c:v>62.041193910799997</c:v>
                </c:pt>
                <c:pt idx="717">
                  <c:v>62.043531738399999</c:v>
                </c:pt>
                <c:pt idx="718">
                  <c:v>62.047805315700003</c:v>
                </c:pt>
                <c:pt idx="719">
                  <c:v>62.058006904300001</c:v>
                </c:pt>
                <c:pt idx="720">
                  <c:v>62.069293456700002</c:v>
                </c:pt>
                <c:pt idx="721">
                  <c:v>62.086075113900002</c:v>
                </c:pt>
                <c:pt idx="722">
                  <c:v>62.100766569100003</c:v>
                </c:pt>
                <c:pt idx="723">
                  <c:v>62.112097760099999</c:v>
                </c:pt>
                <c:pt idx="724">
                  <c:v>62.120899704199999</c:v>
                </c:pt>
                <c:pt idx="725">
                  <c:v>62.123951153299998</c:v>
                </c:pt>
                <c:pt idx="726">
                  <c:v>62.131205441699997</c:v>
                </c:pt>
                <c:pt idx="727">
                  <c:v>62.136651473299999</c:v>
                </c:pt>
                <c:pt idx="728">
                  <c:v>62.143445991999997</c:v>
                </c:pt>
                <c:pt idx="729">
                  <c:v>62.150447024899997</c:v>
                </c:pt>
                <c:pt idx="730">
                  <c:v>62.153357492700003</c:v>
                </c:pt>
                <c:pt idx="731">
                  <c:v>62.1660085205</c:v>
                </c:pt>
                <c:pt idx="732">
                  <c:v>62.177982086599997</c:v>
                </c:pt>
                <c:pt idx="733">
                  <c:v>62.179957734200002</c:v>
                </c:pt>
                <c:pt idx="734">
                  <c:v>62.184106861799997</c:v>
                </c:pt>
                <c:pt idx="735">
                  <c:v>62.190505116200001</c:v>
                </c:pt>
                <c:pt idx="736">
                  <c:v>62.201832123800003</c:v>
                </c:pt>
                <c:pt idx="737">
                  <c:v>62.211529966100002</c:v>
                </c:pt>
                <c:pt idx="738">
                  <c:v>62.214801337499999</c:v>
                </c:pt>
                <c:pt idx="739">
                  <c:v>62.219488279099998</c:v>
                </c:pt>
                <c:pt idx="740">
                  <c:v>62.2233968719</c:v>
                </c:pt>
                <c:pt idx="741">
                  <c:v>62.2257185793</c:v>
                </c:pt>
                <c:pt idx="742">
                  <c:v>62.227221622199998</c:v>
                </c:pt>
                <c:pt idx="743">
                  <c:v>62.2318388431</c:v>
                </c:pt>
                <c:pt idx="744">
                  <c:v>62.236403831700002</c:v>
                </c:pt>
                <c:pt idx="745">
                  <c:v>62.236865338800001</c:v>
                </c:pt>
                <c:pt idx="746">
                  <c:v>62.240952078399999</c:v>
                </c:pt>
                <c:pt idx="747">
                  <c:v>62.246413046400001</c:v>
                </c:pt>
                <c:pt idx="748">
                  <c:v>62.249395456899997</c:v>
                </c:pt>
                <c:pt idx="749">
                  <c:v>62.2574213786</c:v>
                </c:pt>
                <c:pt idx="750">
                  <c:v>62.267519078699998</c:v>
                </c:pt>
                <c:pt idx="751">
                  <c:v>62.271776306900001</c:v>
                </c:pt>
                <c:pt idx="752">
                  <c:v>62.274228994399998</c:v>
                </c:pt>
                <c:pt idx="753">
                  <c:v>62.276309775900003</c:v>
                </c:pt>
                <c:pt idx="754">
                  <c:v>62.277435044800001</c:v>
                </c:pt>
                <c:pt idx="755">
                  <c:v>62.278192772600001</c:v>
                </c:pt>
                <c:pt idx="756">
                  <c:v>62.280428171200001</c:v>
                </c:pt>
                <c:pt idx="757">
                  <c:v>62.283280755100002</c:v>
                </c:pt>
                <c:pt idx="758">
                  <c:v>62.288262520700002</c:v>
                </c:pt>
                <c:pt idx="759">
                  <c:v>62.2926119615</c:v>
                </c:pt>
                <c:pt idx="760">
                  <c:v>62.296404391099998</c:v>
                </c:pt>
                <c:pt idx="761">
                  <c:v>62.301793483899999</c:v>
                </c:pt>
                <c:pt idx="762">
                  <c:v>62.306176646600001</c:v>
                </c:pt>
                <c:pt idx="763">
                  <c:v>62.309630434900001</c:v>
                </c:pt>
                <c:pt idx="764">
                  <c:v>62.310335632799998</c:v>
                </c:pt>
                <c:pt idx="765">
                  <c:v>62.311489957299997</c:v>
                </c:pt>
                <c:pt idx="766">
                  <c:v>62.313746573800003</c:v>
                </c:pt>
                <c:pt idx="767">
                  <c:v>62.3159873727</c:v>
                </c:pt>
                <c:pt idx="768">
                  <c:v>62.3172648806</c:v>
                </c:pt>
                <c:pt idx="769">
                  <c:v>62.321888165099999</c:v>
                </c:pt>
                <c:pt idx="770">
                  <c:v>62.326587359500003</c:v>
                </c:pt>
                <c:pt idx="771">
                  <c:v>62.327715112699998</c:v>
                </c:pt>
                <c:pt idx="772">
                  <c:v>62.330357682399999</c:v>
                </c:pt>
                <c:pt idx="773">
                  <c:v>62.333367044200003</c:v>
                </c:pt>
                <c:pt idx="774">
                  <c:v>62.335788182400002</c:v>
                </c:pt>
                <c:pt idx="775">
                  <c:v>62.344753461099998</c:v>
                </c:pt>
                <c:pt idx="776">
                  <c:v>62.352941947600002</c:v>
                </c:pt>
                <c:pt idx="777">
                  <c:v>62.354522236500003</c:v>
                </c:pt>
                <c:pt idx="778">
                  <c:v>62.368087282200001</c:v>
                </c:pt>
                <c:pt idx="779">
                  <c:v>62.381305082099999</c:v>
                </c:pt>
                <c:pt idx="780">
                  <c:v>62.382298612500001</c:v>
                </c:pt>
                <c:pt idx="781">
                  <c:v>62.386951939399999</c:v>
                </c:pt>
                <c:pt idx="782">
                  <c:v>62.396152014599998</c:v>
                </c:pt>
                <c:pt idx="783">
                  <c:v>62.4054018677</c:v>
                </c:pt>
                <c:pt idx="784">
                  <c:v>62.410512005900003</c:v>
                </c:pt>
                <c:pt idx="785">
                  <c:v>62.411969138400003</c:v>
                </c:pt>
                <c:pt idx="786">
                  <c:v>62.419178129300001</c:v>
                </c:pt>
                <c:pt idx="787">
                  <c:v>62.4267122945</c:v>
                </c:pt>
                <c:pt idx="788">
                  <c:v>62.428313877400001</c:v>
                </c:pt>
                <c:pt idx="789">
                  <c:v>62.4299732136</c:v>
                </c:pt>
                <c:pt idx="790">
                  <c:v>62.4344344103</c:v>
                </c:pt>
                <c:pt idx="791">
                  <c:v>62.4389261838</c:v>
                </c:pt>
                <c:pt idx="792">
                  <c:v>62.444398710500003</c:v>
                </c:pt>
                <c:pt idx="793">
                  <c:v>62.453120401500001</c:v>
                </c:pt>
                <c:pt idx="794">
                  <c:v>62.4586642441</c:v>
                </c:pt>
                <c:pt idx="795">
                  <c:v>62.466982840999997</c:v>
                </c:pt>
                <c:pt idx="796">
                  <c:v>62.475147163899997</c:v>
                </c:pt>
                <c:pt idx="797">
                  <c:v>62.477131183799997</c:v>
                </c:pt>
                <c:pt idx="798">
                  <c:v>62.479489505399997</c:v>
                </c:pt>
                <c:pt idx="799">
                  <c:v>62.493859340299998</c:v>
                </c:pt>
                <c:pt idx="800">
                  <c:v>62.516856091400001</c:v>
                </c:pt>
                <c:pt idx="801">
                  <c:v>62.528135926799997</c:v>
                </c:pt>
                <c:pt idx="802">
                  <c:v>62.530851106</c:v>
                </c:pt>
                <c:pt idx="803">
                  <c:v>62.532576777599999</c:v>
                </c:pt>
                <c:pt idx="804">
                  <c:v>62.534839845800001</c:v>
                </c:pt>
                <c:pt idx="805">
                  <c:v>62.538163238599999</c:v>
                </c:pt>
                <c:pt idx="806">
                  <c:v>62.544227575100003</c:v>
                </c:pt>
                <c:pt idx="807">
                  <c:v>62.551284903300001</c:v>
                </c:pt>
                <c:pt idx="808">
                  <c:v>62.554026028999999</c:v>
                </c:pt>
                <c:pt idx="809">
                  <c:v>62.5629984264</c:v>
                </c:pt>
                <c:pt idx="810">
                  <c:v>62.571834999799997</c:v>
                </c:pt>
                <c:pt idx="811">
                  <c:v>62.5724348464</c:v>
                </c:pt>
                <c:pt idx="812">
                  <c:v>62.574157288099997</c:v>
                </c:pt>
                <c:pt idx="813">
                  <c:v>62.576500006400003</c:v>
                </c:pt>
                <c:pt idx="814">
                  <c:v>62.579619921599999</c:v>
                </c:pt>
                <c:pt idx="815">
                  <c:v>62.581697614699998</c:v>
                </c:pt>
                <c:pt idx="816">
                  <c:v>62.583513647899998</c:v>
                </c:pt>
                <c:pt idx="817">
                  <c:v>62.586870608399998</c:v>
                </c:pt>
                <c:pt idx="818">
                  <c:v>62.591832991799997</c:v>
                </c:pt>
                <c:pt idx="819">
                  <c:v>62.595179887</c:v>
                </c:pt>
                <c:pt idx="820">
                  <c:v>62.596410168699997</c:v>
                </c:pt>
                <c:pt idx="821">
                  <c:v>62.5997729256</c:v>
                </c:pt>
                <c:pt idx="822">
                  <c:v>62.6033213897</c:v>
                </c:pt>
                <c:pt idx="823">
                  <c:v>62.612131811600001</c:v>
                </c:pt>
                <c:pt idx="824">
                  <c:v>62.623181130600003</c:v>
                </c:pt>
                <c:pt idx="825">
                  <c:v>62.626836346499999</c:v>
                </c:pt>
                <c:pt idx="826">
                  <c:v>62.628087358400002</c:v>
                </c:pt>
                <c:pt idx="827">
                  <c:v>62.629652267399997</c:v>
                </c:pt>
                <c:pt idx="828">
                  <c:v>62.630797919300001</c:v>
                </c:pt>
                <c:pt idx="829">
                  <c:v>62.634651634199997</c:v>
                </c:pt>
                <c:pt idx="830">
                  <c:v>62.6467662465</c:v>
                </c:pt>
                <c:pt idx="831">
                  <c:v>62.666990644800002</c:v>
                </c:pt>
                <c:pt idx="832">
                  <c:v>62.681581119299999</c:v>
                </c:pt>
                <c:pt idx="833">
                  <c:v>62.6852797608</c:v>
                </c:pt>
                <c:pt idx="834">
                  <c:v>62.687362270199998</c:v>
                </c:pt>
                <c:pt idx="835">
                  <c:v>62.694218202199998</c:v>
                </c:pt>
                <c:pt idx="836">
                  <c:v>62.702703648099998</c:v>
                </c:pt>
                <c:pt idx="837">
                  <c:v>62.712018471100002</c:v>
                </c:pt>
                <c:pt idx="838">
                  <c:v>62.718709315300003</c:v>
                </c:pt>
                <c:pt idx="839">
                  <c:v>62.721803030899999</c:v>
                </c:pt>
                <c:pt idx="840">
                  <c:v>62.730988612099999</c:v>
                </c:pt>
                <c:pt idx="841">
                  <c:v>62.739890417700003</c:v>
                </c:pt>
                <c:pt idx="842">
                  <c:v>62.746212939700001</c:v>
                </c:pt>
                <c:pt idx="843">
                  <c:v>62.7530943509</c:v>
                </c:pt>
                <c:pt idx="844">
                  <c:v>62.757450264799999</c:v>
                </c:pt>
                <c:pt idx="845">
                  <c:v>62.759828649500001</c:v>
                </c:pt>
                <c:pt idx="846">
                  <c:v>62.7615451474</c:v>
                </c:pt>
                <c:pt idx="847">
                  <c:v>62.764749247200001</c:v>
                </c:pt>
                <c:pt idx="848">
                  <c:v>62.769151563400001</c:v>
                </c:pt>
                <c:pt idx="849">
                  <c:v>62.777751865200003</c:v>
                </c:pt>
                <c:pt idx="850">
                  <c:v>62.784533671799998</c:v>
                </c:pt>
                <c:pt idx="851">
                  <c:v>62.7925045641</c:v>
                </c:pt>
                <c:pt idx="852">
                  <c:v>62.806201094199999</c:v>
                </c:pt>
                <c:pt idx="853">
                  <c:v>62.828687245300003</c:v>
                </c:pt>
                <c:pt idx="854">
                  <c:v>62.845122433999997</c:v>
                </c:pt>
                <c:pt idx="855">
                  <c:v>62.845422128899997</c:v>
                </c:pt>
                <c:pt idx="856">
                  <c:v>62.847063127299997</c:v>
                </c:pt>
                <c:pt idx="857">
                  <c:v>62.8536217005</c:v>
                </c:pt>
                <c:pt idx="858">
                  <c:v>62.860152187700002</c:v>
                </c:pt>
                <c:pt idx="859">
                  <c:v>62.863343807600003</c:v>
                </c:pt>
                <c:pt idx="860">
                  <c:v>62.867710718200001</c:v>
                </c:pt>
                <c:pt idx="861">
                  <c:v>62.877840683199999</c:v>
                </c:pt>
                <c:pt idx="862">
                  <c:v>62.8864820095</c:v>
                </c:pt>
                <c:pt idx="863">
                  <c:v>62.896683322000001</c:v>
                </c:pt>
                <c:pt idx="864">
                  <c:v>62.908233891099997</c:v>
                </c:pt>
                <c:pt idx="865">
                  <c:v>62.911043524100002</c:v>
                </c:pt>
                <c:pt idx="866">
                  <c:v>62.921871080700001</c:v>
                </c:pt>
                <c:pt idx="867">
                  <c:v>62.934964908300003</c:v>
                </c:pt>
                <c:pt idx="868">
                  <c:v>62.939379104099999</c:v>
                </c:pt>
                <c:pt idx="869">
                  <c:v>62.9418893932</c:v>
                </c:pt>
                <c:pt idx="870">
                  <c:v>62.9444879208</c:v>
                </c:pt>
                <c:pt idx="871">
                  <c:v>62.946877215800001</c:v>
                </c:pt>
                <c:pt idx="872">
                  <c:v>62.949641285799999</c:v>
                </c:pt>
                <c:pt idx="873">
                  <c:v>62.9551312818</c:v>
                </c:pt>
                <c:pt idx="874">
                  <c:v>62.961003693499997</c:v>
                </c:pt>
                <c:pt idx="875">
                  <c:v>62.964458945700002</c:v>
                </c:pt>
                <c:pt idx="876">
                  <c:v>62.966491833799999</c:v>
                </c:pt>
                <c:pt idx="877">
                  <c:v>62.969187954399999</c:v>
                </c:pt>
                <c:pt idx="878">
                  <c:v>62.972520119899997</c:v>
                </c:pt>
                <c:pt idx="879">
                  <c:v>62.975504340800001</c:v>
                </c:pt>
                <c:pt idx="880">
                  <c:v>62.978561851099997</c:v>
                </c:pt>
                <c:pt idx="881">
                  <c:v>62.981133849999999</c:v>
                </c:pt>
                <c:pt idx="882">
                  <c:v>62.981966231100003</c:v>
                </c:pt>
                <c:pt idx="883">
                  <c:v>62.982760914700002</c:v>
                </c:pt>
                <c:pt idx="884">
                  <c:v>62.983482506900003</c:v>
                </c:pt>
                <c:pt idx="885">
                  <c:v>62.984476858599997</c:v>
                </c:pt>
                <c:pt idx="886">
                  <c:v>62.987637965899999</c:v>
                </c:pt>
                <c:pt idx="887">
                  <c:v>62.996271767000003</c:v>
                </c:pt>
                <c:pt idx="888">
                  <c:v>63.006624199999997</c:v>
                </c:pt>
                <c:pt idx="889">
                  <c:v>63.015676582600001</c:v>
                </c:pt>
                <c:pt idx="890">
                  <c:v>63.022511192899998</c:v>
                </c:pt>
                <c:pt idx="891">
                  <c:v>63.024545619500003</c:v>
                </c:pt>
                <c:pt idx="892">
                  <c:v>63.025986814200003</c:v>
                </c:pt>
                <c:pt idx="893">
                  <c:v>63.029362509599999</c:v>
                </c:pt>
                <c:pt idx="894">
                  <c:v>63.034990560899999</c:v>
                </c:pt>
                <c:pt idx="895">
                  <c:v>63.039811362400002</c:v>
                </c:pt>
                <c:pt idx="896">
                  <c:v>63.041635575500003</c:v>
                </c:pt>
                <c:pt idx="897">
                  <c:v>63.043764292900001</c:v>
                </c:pt>
                <c:pt idx="898">
                  <c:v>63.045706068199998</c:v>
                </c:pt>
                <c:pt idx="899">
                  <c:v>63.048032426699997</c:v>
                </c:pt>
                <c:pt idx="900">
                  <c:v>63.051881551100003</c:v>
                </c:pt>
                <c:pt idx="901">
                  <c:v>63.0557123002</c:v>
                </c:pt>
                <c:pt idx="902">
                  <c:v>63.058150359000003</c:v>
                </c:pt>
                <c:pt idx="903">
                  <c:v>63.059467666800003</c:v>
                </c:pt>
                <c:pt idx="904">
                  <c:v>63.067451507599998</c:v>
                </c:pt>
                <c:pt idx="905">
                  <c:v>63.074621394099999</c:v>
                </c:pt>
                <c:pt idx="906">
                  <c:v>63.0766907016</c:v>
                </c:pt>
                <c:pt idx="907">
                  <c:v>63.0788814892</c:v>
                </c:pt>
                <c:pt idx="908">
                  <c:v>63.080323233999998</c:v>
                </c:pt>
                <c:pt idx="909">
                  <c:v>63.084320540500002</c:v>
                </c:pt>
                <c:pt idx="910">
                  <c:v>63.100160424199998</c:v>
                </c:pt>
                <c:pt idx="911">
                  <c:v>63.117316123499997</c:v>
                </c:pt>
                <c:pt idx="912">
                  <c:v>63.123295160399998</c:v>
                </c:pt>
                <c:pt idx="913">
                  <c:v>63.127900747600002</c:v>
                </c:pt>
                <c:pt idx="914">
                  <c:v>63.132703988099998</c:v>
                </c:pt>
                <c:pt idx="915">
                  <c:v>63.1413691347</c:v>
                </c:pt>
                <c:pt idx="916">
                  <c:v>63.153969498499997</c:v>
                </c:pt>
                <c:pt idx="917">
                  <c:v>63.162721164700002</c:v>
                </c:pt>
                <c:pt idx="918">
                  <c:v>63.168965177399997</c:v>
                </c:pt>
                <c:pt idx="919">
                  <c:v>63.176043020800002</c:v>
                </c:pt>
                <c:pt idx="920">
                  <c:v>63.184269473000001</c:v>
                </c:pt>
                <c:pt idx="921">
                  <c:v>63.191173752200001</c:v>
                </c:pt>
                <c:pt idx="922">
                  <c:v>63.194569361500001</c:v>
                </c:pt>
                <c:pt idx="923">
                  <c:v>63.195909278899997</c:v>
                </c:pt>
                <c:pt idx="924">
                  <c:v>63.196482511900001</c:v>
                </c:pt>
                <c:pt idx="925">
                  <c:v>63.198464410200003</c:v>
                </c:pt>
                <c:pt idx="926">
                  <c:v>63.208271163500001</c:v>
                </c:pt>
                <c:pt idx="927">
                  <c:v>63.220747971000002</c:v>
                </c:pt>
                <c:pt idx="928">
                  <c:v>63.228241489299997</c:v>
                </c:pt>
                <c:pt idx="929">
                  <c:v>63.239628986500001</c:v>
                </c:pt>
                <c:pt idx="930">
                  <c:v>63.249013314300001</c:v>
                </c:pt>
                <c:pt idx="931">
                  <c:v>63.251403639999999</c:v>
                </c:pt>
                <c:pt idx="932">
                  <c:v>63.255000021100003</c:v>
                </c:pt>
                <c:pt idx="933">
                  <c:v>63.264551709800003</c:v>
                </c:pt>
                <c:pt idx="934">
                  <c:v>63.271721430900001</c:v>
                </c:pt>
                <c:pt idx="935">
                  <c:v>63.275564500199998</c:v>
                </c:pt>
                <c:pt idx="936">
                  <c:v>63.279323411</c:v>
                </c:pt>
                <c:pt idx="937">
                  <c:v>63.281880230299997</c:v>
                </c:pt>
                <c:pt idx="938">
                  <c:v>63.284571127500001</c:v>
                </c:pt>
                <c:pt idx="939">
                  <c:v>63.2847886379</c:v>
                </c:pt>
                <c:pt idx="940">
                  <c:v>63.285620786899997</c:v>
                </c:pt>
                <c:pt idx="941">
                  <c:v>63.289528326599999</c:v>
                </c:pt>
                <c:pt idx="942">
                  <c:v>63.2930990005</c:v>
                </c:pt>
                <c:pt idx="943">
                  <c:v>63.293780276299998</c:v>
                </c:pt>
                <c:pt idx="944">
                  <c:v>63.294042540900001</c:v>
                </c:pt>
                <c:pt idx="945">
                  <c:v>63.297391358500001</c:v>
                </c:pt>
                <c:pt idx="946">
                  <c:v>63.300981648899999</c:v>
                </c:pt>
                <c:pt idx="947">
                  <c:v>63.302743361700003</c:v>
                </c:pt>
                <c:pt idx="948">
                  <c:v>63.304244654400001</c:v>
                </c:pt>
                <c:pt idx="949">
                  <c:v>63.304527649800001</c:v>
                </c:pt>
                <c:pt idx="950">
                  <c:v>63.305644667400003</c:v>
                </c:pt>
                <c:pt idx="951">
                  <c:v>63.307870020000003</c:v>
                </c:pt>
                <c:pt idx="952">
                  <c:v>63.310308851899997</c:v>
                </c:pt>
                <c:pt idx="953">
                  <c:v>63.321314710300001</c:v>
                </c:pt>
                <c:pt idx="954">
                  <c:v>63.331697339500003</c:v>
                </c:pt>
                <c:pt idx="955">
                  <c:v>63.337616549400003</c:v>
                </c:pt>
                <c:pt idx="956">
                  <c:v>63.343432213699998</c:v>
                </c:pt>
                <c:pt idx="957">
                  <c:v>63.3472055967</c:v>
                </c:pt>
                <c:pt idx="958">
                  <c:v>63.351445159100003</c:v>
                </c:pt>
                <c:pt idx="959">
                  <c:v>63.354820345599997</c:v>
                </c:pt>
                <c:pt idx="960">
                  <c:v>63.359234779300003</c:v>
                </c:pt>
                <c:pt idx="961">
                  <c:v>63.362983502699997</c:v>
                </c:pt>
                <c:pt idx="962">
                  <c:v>63.366076937999999</c:v>
                </c:pt>
                <c:pt idx="963">
                  <c:v>63.3674612067</c:v>
                </c:pt>
                <c:pt idx="964">
                  <c:v>63.371962429100002</c:v>
                </c:pt>
                <c:pt idx="965">
                  <c:v>63.3763244672</c:v>
                </c:pt>
                <c:pt idx="966">
                  <c:v>63.378828616600003</c:v>
                </c:pt>
                <c:pt idx="967">
                  <c:v>63.383163514300001</c:v>
                </c:pt>
                <c:pt idx="968">
                  <c:v>63.393743164599996</c:v>
                </c:pt>
                <c:pt idx="969">
                  <c:v>63.402989614100001</c:v>
                </c:pt>
                <c:pt idx="970">
                  <c:v>63.4167935826</c:v>
                </c:pt>
                <c:pt idx="971">
                  <c:v>63.433257622600003</c:v>
                </c:pt>
                <c:pt idx="972">
                  <c:v>63.439482289399997</c:v>
                </c:pt>
                <c:pt idx="973">
                  <c:v>63.444296397899997</c:v>
                </c:pt>
                <c:pt idx="974">
                  <c:v>63.450194874799998</c:v>
                </c:pt>
                <c:pt idx="975">
                  <c:v>63.457013595500001</c:v>
                </c:pt>
                <c:pt idx="976">
                  <c:v>63.4598232552</c:v>
                </c:pt>
                <c:pt idx="977">
                  <c:v>63.460953033599999</c:v>
                </c:pt>
                <c:pt idx="978">
                  <c:v>63.462654805699998</c:v>
                </c:pt>
                <c:pt idx="979">
                  <c:v>63.466093843899998</c:v>
                </c:pt>
                <c:pt idx="980">
                  <c:v>63.4710072807</c:v>
                </c:pt>
                <c:pt idx="981">
                  <c:v>63.4738367669</c:v>
                </c:pt>
                <c:pt idx="982">
                  <c:v>63.477229727699999</c:v>
                </c:pt>
                <c:pt idx="983">
                  <c:v>63.480017212600004</c:v>
                </c:pt>
                <c:pt idx="984">
                  <c:v>63.482388339099998</c:v>
                </c:pt>
                <c:pt idx="985">
                  <c:v>63.487068647100003</c:v>
                </c:pt>
                <c:pt idx="986">
                  <c:v>63.491376228500002</c:v>
                </c:pt>
                <c:pt idx="987">
                  <c:v>63.497404219099998</c:v>
                </c:pt>
                <c:pt idx="988">
                  <c:v>63.502970781599998</c:v>
                </c:pt>
                <c:pt idx="989">
                  <c:v>63.504760015800002</c:v>
                </c:pt>
                <c:pt idx="990">
                  <c:v>63.507454729599999</c:v>
                </c:pt>
                <c:pt idx="991">
                  <c:v>63.513803633099997</c:v>
                </c:pt>
                <c:pt idx="992">
                  <c:v>63.519394263700001</c:v>
                </c:pt>
                <c:pt idx="993">
                  <c:v>63.522945556400003</c:v>
                </c:pt>
                <c:pt idx="994">
                  <c:v>63.526303139900001</c:v>
                </c:pt>
                <c:pt idx="995">
                  <c:v>63.528782291900001</c:v>
                </c:pt>
                <c:pt idx="996">
                  <c:v>63.532854045999997</c:v>
                </c:pt>
                <c:pt idx="997">
                  <c:v>63.536698864000002</c:v>
                </c:pt>
                <c:pt idx="998">
                  <c:v>63.542250156900003</c:v>
                </c:pt>
                <c:pt idx="999">
                  <c:v>63.552876306100003</c:v>
                </c:pt>
                <c:pt idx="1000">
                  <c:v>63.563175122799997</c:v>
                </c:pt>
                <c:pt idx="1001">
                  <c:v>63.569861638900001</c:v>
                </c:pt>
                <c:pt idx="1002">
                  <c:v>63.573190569600001</c:v>
                </c:pt>
                <c:pt idx="1003">
                  <c:v>63.578332142400001</c:v>
                </c:pt>
                <c:pt idx="1004">
                  <c:v>63.584065633599998</c:v>
                </c:pt>
                <c:pt idx="1005">
                  <c:v>63.590457542000003</c:v>
                </c:pt>
                <c:pt idx="1006">
                  <c:v>63.600206613099999</c:v>
                </c:pt>
                <c:pt idx="1007">
                  <c:v>63.606110254800001</c:v>
                </c:pt>
                <c:pt idx="1008">
                  <c:v>63.607472285999997</c:v>
                </c:pt>
                <c:pt idx="1009">
                  <c:v>63.609653992799998</c:v>
                </c:pt>
                <c:pt idx="1010">
                  <c:v>63.621728775699999</c:v>
                </c:pt>
                <c:pt idx="1011">
                  <c:v>63.6324662723</c:v>
                </c:pt>
                <c:pt idx="1012">
                  <c:v>63.636355745199999</c:v>
                </c:pt>
                <c:pt idx="1013">
                  <c:v>63.640292361199997</c:v>
                </c:pt>
                <c:pt idx="1014">
                  <c:v>63.642726885199998</c:v>
                </c:pt>
                <c:pt idx="1015">
                  <c:v>63.645899908700002</c:v>
                </c:pt>
                <c:pt idx="1016">
                  <c:v>63.6484557434</c:v>
                </c:pt>
                <c:pt idx="1017">
                  <c:v>63.650343393500002</c:v>
                </c:pt>
                <c:pt idx="1018">
                  <c:v>63.652296221500002</c:v>
                </c:pt>
                <c:pt idx="1019">
                  <c:v>63.6538309783</c:v>
                </c:pt>
                <c:pt idx="1020">
                  <c:v>63.655846132400001</c:v>
                </c:pt>
                <c:pt idx="1021">
                  <c:v>63.6611016799</c:v>
                </c:pt>
                <c:pt idx="1022">
                  <c:v>63.670581185300001</c:v>
                </c:pt>
                <c:pt idx="1023">
                  <c:v>63.678221344400001</c:v>
                </c:pt>
                <c:pt idx="1024">
                  <c:v>63.681067315299998</c:v>
                </c:pt>
                <c:pt idx="1025">
                  <c:v>63.683071490700002</c:v>
                </c:pt>
                <c:pt idx="1026">
                  <c:v>63.684912828000002</c:v>
                </c:pt>
                <c:pt idx="1027">
                  <c:v>63.686866391199999</c:v>
                </c:pt>
                <c:pt idx="1028">
                  <c:v>63.6877456112</c:v>
                </c:pt>
                <c:pt idx="1029">
                  <c:v>63.688511208100003</c:v>
                </c:pt>
                <c:pt idx="1030">
                  <c:v>63.690535179999998</c:v>
                </c:pt>
                <c:pt idx="1031">
                  <c:v>63.692761542</c:v>
                </c:pt>
                <c:pt idx="1032">
                  <c:v>63.694936525300001</c:v>
                </c:pt>
                <c:pt idx="1033">
                  <c:v>63.699044940599997</c:v>
                </c:pt>
                <c:pt idx="1034">
                  <c:v>63.703064361000003</c:v>
                </c:pt>
                <c:pt idx="1035">
                  <c:v>63.705766490800002</c:v>
                </c:pt>
                <c:pt idx="1036">
                  <c:v>63.713070432400002</c:v>
                </c:pt>
                <c:pt idx="1037">
                  <c:v>63.722442592999997</c:v>
                </c:pt>
                <c:pt idx="1038">
                  <c:v>63.7261416873</c:v>
                </c:pt>
                <c:pt idx="1039">
                  <c:v>63.727124579600002</c:v>
                </c:pt>
                <c:pt idx="1040">
                  <c:v>63.732086045800003</c:v>
                </c:pt>
                <c:pt idx="1041">
                  <c:v>63.739363476199998</c:v>
                </c:pt>
                <c:pt idx="1042">
                  <c:v>63.742580267000001</c:v>
                </c:pt>
                <c:pt idx="1043">
                  <c:v>63.744604964499999</c:v>
                </c:pt>
                <c:pt idx="1044">
                  <c:v>63.747371013600002</c:v>
                </c:pt>
                <c:pt idx="1045">
                  <c:v>63.748421533799998</c:v>
                </c:pt>
                <c:pt idx="1046">
                  <c:v>63.750638404900002</c:v>
                </c:pt>
                <c:pt idx="1047">
                  <c:v>63.756390562</c:v>
                </c:pt>
                <c:pt idx="1048">
                  <c:v>63.761891905299997</c:v>
                </c:pt>
                <c:pt idx="1049">
                  <c:v>63.763600669200002</c:v>
                </c:pt>
                <c:pt idx="1050">
                  <c:v>63.7637222675</c:v>
                </c:pt>
                <c:pt idx="1051">
                  <c:v>63.769152806100003</c:v>
                </c:pt>
                <c:pt idx="1052">
                  <c:v>63.776078731699997</c:v>
                </c:pt>
                <c:pt idx="1053">
                  <c:v>63.778258359100001</c:v>
                </c:pt>
                <c:pt idx="1054">
                  <c:v>63.779038095300002</c:v>
                </c:pt>
                <c:pt idx="1055">
                  <c:v>63.780238388299999</c:v>
                </c:pt>
                <c:pt idx="1056">
                  <c:v>63.782492510300003</c:v>
                </c:pt>
                <c:pt idx="1057">
                  <c:v>63.783766049999997</c:v>
                </c:pt>
                <c:pt idx="1058">
                  <c:v>63.785884275299999</c:v>
                </c:pt>
                <c:pt idx="1059">
                  <c:v>63.788937594300002</c:v>
                </c:pt>
                <c:pt idx="1060">
                  <c:v>63.791052767700002</c:v>
                </c:pt>
                <c:pt idx="1061">
                  <c:v>63.794708802700001</c:v>
                </c:pt>
                <c:pt idx="1062">
                  <c:v>63.797254725400002</c:v>
                </c:pt>
                <c:pt idx="1063">
                  <c:v>63.8008210263</c:v>
                </c:pt>
                <c:pt idx="1064">
                  <c:v>63.807815605400002</c:v>
                </c:pt>
                <c:pt idx="1065">
                  <c:v>63.812809874199999</c:v>
                </c:pt>
                <c:pt idx="1066">
                  <c:v>63.815084390300001</c:v>
                </c:pt>
                <c:pt idx="1067">
                  <c:v>63.818868271200003</c:v>
                </c:pt>
                <c:pt idx="1068">
                  <c:v>63.824077723099997</c:v>
                </c:pt>
                <c:pt idx="1069">
                  <c:v>63.834451382700003</c:v>
                </c:pt>
                <c:pt idx="1070">
                  <c:v>63.8472299823</c:v>
                </c:pt>
                <c:pt idx="1071">
                  <c:v>63.852612889200003</c:v>
                </c:pt>
                <c:pt idx="1072">
                  <c:v>63.8537097918</c:v>
                </c:pt>
                <c:pt idx="1073">
                  <c:v>63.856417806700001</c:v>
                </c:pt>
                <c:pt idx="1074">
                  <c:v>63.861638653200004</c:v>
                </c:pt>
                <c:pt idx="1075">
                  <c:v>63.868241558500003</c:v>
                </c:pt>
                <c:pt idx="1076">
                  <c:v>63.873380251599997</c:v>
                </c:pt>
                <c:pt idx="1077">
                  <c:v>63.876328485000002</c:v>
                </c:pt>
                <c:pt idx="1078">
                  <c:v>63.881105085199998</c:v>
                </c:pt>
                <c:pt idx="1079">
                  <c:v>63.886528167900003</c:v>
                </c:pt>
                <c:pt idx="1080">
                  <c:v>63.893134722500001</c:v>
                </c:pt>
                <c:pt idx="1081">
                  <c:v>63.897924879800001</c:v>
                </c:pt>
                <c:pt idx="1082">
                  <c:v>63.898543760599999</c:v>
                </c:pt>
                <c:pt idx="1083">
                  <c:v>63.9000243889</c:v>
                </c:pt>
                <c:pt idx="1084">
                  <c:v>63.902080660899998</c:v>
                </c:pt>
                <c:pt idx="1085">
                  <c:v>63.904135325799999</c:v>
                </c:pt>
                <c:pt idx="1086">
                  <c:v>63.909864865000003</c:v>
                </c:pt>
                <c:pt idx="1087">
                  <c:v>63.914615120400001</c:v>
                </c:pt>
                <c:pt idx="1088">
                  <c:v>63.915334926699998</c:v>
                </c:pt>
                <c:pt idx="1089">
                  <c:v>63.9180472372</c:v>
                </c:pt>
                <c:pt idx="1090">
                  <c:v>63.921220124800001</c:v>
                </c:pt>
                <c:pt idx="1091">
                  <c:v>63.922478240700002</c:v>
                </c:pt>
                <c:pt idx="1092">
                  <c:v>63.927154679899999</c:v>
                </c:pt>
                <c:pt idx="1093">
                  <c:v>63.932414735800002</c:v>
                </c:pt>
                <c:pt idx="1094">
                  <c:v>63.935799071700004</c:v>
                </c:pt>
                <c:pt idx="1095">
                  <c:v>63.940713069399997</c:v>
                </c:pt>
                <c:pt idx="1096">
                  <c:v>63.944205657600001</c:v>
                </c:pt>
                <c:pt idx="1097">
                  <c:v>63.945466147099999</c:v>
                </c:pt>
                <c:pt idx="1098">
                  <c:v>63.946977163100001</c:v>
                </c:pt>
                <c:pt idx="1099">
                  <c:v>63.954307548899997</c:v>
                </c:pt>
                <c:pt idx="1100">
                  <c:v>63.963412067199997</c:v>
                </c:pt>
                <c:pt idx="1101">
                  <c:v>63.967217691099997</c:v>
                </c:pt>
                <c:pt idx="1102">
                  <c:v>63.969071445099999</c:v>
                </c:pt>
                <c:pt idx="1103">
                  <c:v>63.970949069900001</c:v>
                </c:pt>
                <c:pt idx="1104">
                  <c:v>63.971904224900001</c:v>
                </c:pt>
                <c:pt idx="1105">
                  <c:v>63.975654910000003</c:v>
                </c:pt>
                <c:pt idx="1106">
                  <c:v>63.9794997869</c:v>
                </c:pt>
                <c:pt idx="1107">
                  <c:v>63.980422520399998</c:v>
                </c:pt>
                <c:pt idx="1108">
                  <c:v>63.981653399099997</c:v>
                </c:pt>
                <c:pt idx="1109">
                  <c:v>63.989214977800003</c:v>
                </c:pt>
                <c:pt idx="1110">
                  <c:v>63.998151345099998</c:v>
                </c:pt>
                <c:pt idx="1111">
                  <c:v>64.006116755600004</c:v>
                </c:pt>
                <c:pt idx="1112">
                  <c:v>64.012700815299993</c:v>
                </c:pt>
                <c:pt idx="1113">
                  <c:v>64.018090811899995</c:v>
                </c:pt>
                <c:pt idx="1114">
                  <c:v>64.023114633299997</c:v>
                </c:pt>
                <c:pt idx="1115">
                  <c:v>64.023432378799995</c:v>
                </c:pt>
                <c:pt idx="1116">
                  <c:v>64.030381948400006</c:v>
                </c:pt>
                <c:pt idx="1117">
                  <c:v>64.038849027099999</c:v>
                </c:pt>
                <c:pt idx="1118">
                  <c:v>64.041949847799998</c:v>
                </c:pt>
                <c:pt idx="1119">
                  <c:v>64.0438553587</c:v>
                </c:pt>
                <c:pt idx="1120">
                  <c:v>64.0448263145</c:v>
                </c:pt>
                <c:pt idx="1121">
                  <c:v>64.045904219299999</c:v>
                </c:pt>
                <c:pt idx="1122">
                  <c:v>64.046891908399999</c:v>
                </c:pt>
                <c:pt idx="1123">
                  <c:v>64.047523167400001</c:v>
                </c:pt>
                <c:pt idx="1124">
                  <c:v>64.047922526400001</c:v>
                </c:pt>
                <c:pt idx="1125">
                  <c:v>64.049871688699994</c:v>
                </c:pt>
                <c:pt idx="1126">
                  <c:v>64.056248203500004</c:v>
                </c:pt>
                <c:pt idx="1127">
                  <c:v>64.061972820199998</c:v>
                </c:pt>
                <c:pt idx="1128">
                  <c:v>64.068304432700003</c:v>
                </c:pt>
                <c:pt idx="1129">
                  <c:v>64.076542667699997</c:v>
                </c:pt>
                <c:pt idx="1130">
                  <c:v>64.079932387300005</c:v>
                </c:pt>
                <c:pt idx="1131">
                  <c:v>64.080632074999997</c:v>
                </c:pt>
                <c:pt idx="1132">
                  <c:v>64.084252712999998</c:v>
                </c:pt>
                <c:pt idx="1133">
                  <c:v>64.088406913599997</c:v>
                </c:pt>
                <c:pt idx="1134">
                  <c:v>64.089948083500005</c:v>
                </c:pt>
                <c:pt idx="1135">
                  <c:v>64.090637237799996</c:v>
                </c:pt>
                <c:pt idx="1136">
                  <c:v>64.092257380299998</c:v>
                </c:pt>
                <c:pt idx="1137">
                  <c:v>64.093948099599999</c:v>
                </c:pt>
                <c:pt idx="1138">
                  <c:v>64.095703153700001</c:v>
                </c:pt>
                <c:pt idx="1139">
                  <c:v>64.100526991699994</c:v>
                </c:pt>
                <c:pt idx="1140">
                  <c:v>64.104223669899994</c:v>
                </c:pt>
                <c:pt idx="1141">
                  <c:v>64.105375264599999</c:v>
                </c:pt>
                <c:pt idx="1142">
                  <c:v>64.107247811299999</c:v>
                </c:pt>
                <c:pt idx="1143">
                  <c:v>64.109631481400001</c:v>
                </c:pt>
                <c:pt idx="1144">
                  <c:v>64.111986403800003</c:v>
                </c:pt>
                <c:pt idx="1145">
                  <c:v>64.113573076099996</c:v>
                </c:pt>
                <c:pt idx="1146">
                  <c:v>64.119898058700002</c:v>
                </c:pt>
                <c:pt idx="1147">
                  <c:v>64.128139199100005</c:v>
                </c:pt>
                <c:pt idx="1148">
                  <c:v>64.131831709599993</c:v>
                </c:pt>
                <c:pt idx="1149">
                  <c:v>64.136659626099998</c:v>
                </c:pt>
                <c:pt idx="1150">
                  <c:v>64.140073488300004</c:v>
                </c:pt>
                <c:pt idx="1151">
                  <c:v>64.144349672999994</c:v>
                </c:pt>
                <c:pt idx="1152">
                  <c:v>64.152426128499997</c:v>
                </c:pt>
                <c:pt idx="1153">
                  <c:v>64.1576787857</c:v>
                </c:pt>
                <c:pt idx="1154">
                  <c:v>64.160875125600001</c:v>
                </c:pt>
                <c:pt idx="1155">
                  <c:v>64.163445716499993</c:v>
                </c:pt>
                <c:pt idx="1156">
                  <c:v>64.175292080600002</c:v>
                </c:pt>
                <c:pt idx="1157">
                  <c:v>64.188188397100006</c:v>
                </c:pt>
                <c:pt idx="1158">
                  <c:v>64.1909699948</c:v>
                </c:pt>
                <c:pt idx="1159">
                  <c:v>64.192215595899995</c:v>
                </c:pt>
                <c:pt idx="1160">
                  <c:v>64.194419091599997</c:v>
                </c:pt>
                <c:pt idx="1161">
                  <c:v>64.198833887899994</c:v>
                </c:pt>
                <c:pt idx="1162">
                  <c:v>64.201748869400006</c:v>
                </c:pt>
                <c:pt idx="1163">
                  <c:v>64.202494954499997</c:v>
                </c:pt>
                <c:pt idx="1164">
                  <c:v>64.203244776299996</c:v>
                </c:pt>
                <c:pt idx="1165">
                  <c:v>64.206377941900001</c:v>
                </c:pt>
                <c:pt idx="1166">
                  <c:v>64.209902084800007</c:v>
                </c:pt>
                <c:pt idx="1167">
                  <c:v>64.2110155214</c:v>
                </c:pt>
                <c:pt idx="1168">
                  <c:v>64.212238022899996</c:v>
                </c:pt>
                <c:pt idx="1169">
                  <c:v>64.219492798299996</c:v>
                </c:pt>
                <c:pt idx="1170">
                  <c:v>64.229128157700003</c:v>
                </c:pt>
                <c:pt idx="1171">
                  <c:v>64.232851179700006</c:v>
                </c:pt>
                <c:pt idx="1172">
                  <c:v>64.233545605700002</c:v>
                </c:pt>
                <c:pt idx="1173">
                  <c:v>64.234254413800002</c:v>
                </c:pt>
                <c:pt idx="1174">
                  <c:v>64.234955956899995</c:v>
                </c:pt>
                <c:pt idx="1175">
                  <c:v>64.235719279600005</c:v>
                </c:pt>
                <c:pt idx="1176">
                  <c:v>64.236379805400006</c:v>
                </c:pt>
                <c:pt idx="1177">
                  <c:v>64.237591796999993</c:v>
                </c:pt>
                <c:pt idx="1178">
                  <c:v>64.239839931500001</c:v>
                </c:pt>
                <c:pt idx="1179">
                  <c:v>64.242958979199997</c:v>
                </c:pt>
                <c:pt idx="1180">
                  <c:v>64.245686980200006</c:v>
                </c:pt>
                <c:pt idx="1181">
                  <c:v>64.247632386099994</c:v>
                </c:pt>
                <c:pt idx="1182">
                  <c:v>64.250181202500002</c:v>
                </c:pt>
                <c:pt idx="1183">
                  <c:v>64.253310271299995</c:v>
                </c:pt>
                <c:pt idx="1184">
                  <c:v>64.257752437899995</c:v>
                </c:pt>
                <c:pt idx="1185">
                  <c:v>64.2606860235</c:v>
                </c:pt>
                <c:pt idx="1186">
                  <c:v>64.261165910800003</c:v>
                </c:pt>
                <c:pt idx="1187">
                  <c:v>64.263349269200006</c:v>
                </c:pt>
                <c:pt idx="1188">
                  <c:v>64.266926856300003</c:v>
                </c:pt>
                <c:pt idx="1189">
                  <c:v>64.270934432999994</c:v>
                </c:pt>
                <c:pt idx="1190">
                  <c:v>64.2763264572</c:v>
                </c:pt>
                <c:pt idx="1191">
                  <c:v>64.281156134699998</c:v>
                </c:pt>
                <c:pt idx="1192">
                  <c:v>64.283668676199994</c:v>
                </c:pt>
                <c:pt idx="1193">
                  <c:v>64.288788647100006</c:v>
                </c:pt>
                <c:pt idx="1194">
                  <c:v>64.295626665100002</c:v>
                </c:pt>
                <c:pt idx="1195">
                  <c:v>64.304639198499999</c:v>
                </c:pt>
                <c:pt idx="1196">
                  <c:v>64.321089418499994</c:v>
                </c:pt>
                <c:pt idx="1197">
                  <c:v>64.332485355100005</c:v>
                </c:pt>
                <c:pt idx="1198">
                  <c:v>64.336363696399999</c:v>
                </c:pt>
                <c:pt idx="1199">
                  <c:v>64.339770930100002</c:v>
                </c:pt>
                <c:pt idx="1200">
                  <c:v>64.345547568699999</c:v>
                </c:pt>
                <c:pt idx="1201">
                  <c:v>64.352110814900001</c:v>
                </c:pt>
                <c:pt idx="1202">
                  <c:v>64.354033947800005</c:v>
                </c:pt>
                <c:pt idx="1203">
                  <c:v>64.358548952199996</c:v>
                </c:pt>
                <c:pt idx="1204">
                  <c:v>64.3647752575</c:v>
                </c:pt>
                <c:pt idx="1205">
                  <c:v>64.367972467100003</c:v>
                </c:pt>
                <c:pt idx="1206">
                  <c:v>64.371664578700006</c:v>
                </c:pt>
                <c:pt idx="1207">
                  <c:v>64.382196651499996</c:v>
                </c:pt>
                <c:pt idx="1208">
                  <c:v>64.391477071300002</c:v>
                </c:pt>
                <c:pt idx="1209">
                  <c:v>64.393209293200002</c:v>
                </c:pt>
                <c:pt idx="1210">
                  <c:v>64.398937605100002</c:v>
                </c:pt>
                <c:pt idx="1211">
                  <c:v>64.406429966700003</c:v>
                </c:pt>
                <c:pt idx="1212">
                  <c:v>64.410301257599997</c:v>
                </c:pt>
                <c:pt idx="1213">
                  <c:v>64.413211369999999</c:v>
                </c:pt>
                <c:pt idx="1214">
                  <c:v>64.417455935600003</c:v>
                </c:pt>
                <c:pt idx="1215">
                  <c:v>64.423883612300003</c:v>
                </c:pt>
                <c:pt idx="1216">
                  <c:v>64.429033199700001</c:v>
                </c:pt>
                <c:pt idx="1217">
                  <c:v>64.4318137729</c:v>
                </c:pt>
                <c:pt idx="1218">
                  <c:v>64.433378637900006</c:v>
                </c:pt>
                <c:pt idx="1219">
                  <c:v>64.435207521300001</c:v>
                </c:pt>
                <c:pt idx="1220">
                  <c:v>64.441714645100006</c:v>
                </c:pt>
                <c:pt idx="1221">
                  <c:v>64.457663384400007</c:v>
                </c:pt>
                <c:pt idx="1222">
                  <c:v>64.469214296499999</c:v>
                </c:pt>
                <c:pt idx="1223">
                  <c:v>64.470476429100003</c:v>
                </c:pt>
                <c:pt idx="1224">
                  <c:v>64.472613158499996</c:v>
                </c:pt>
                <c:pt idx="1225">
                  <c:v>64.475020755000003</c:v>
                </c:pt>
                <c:pt idx="1226">
                  <c:v>64.4775983631</c:v>
                </c:pt>
                <c:pt idx="1227">
                  <c:v>64.480540036700006</c:v>
                </c:pt>
                <c:pt idx="1228">
                  <c:v>64.4840137172</c:v>
                </c:pt>
                <c:pt idx="1229">
                  <c:v>64.487404384100003</c:v>
                </c:pt>
                <c:pt idx="1230">
                  <c:v>64.490239408700006</c:v>
                </c:pt>
                <c:pt idx="1231">
                  <c:v>64.494824156099995</c:v>
                </c:pt>
                <c:pt idx="1232">
                  <c:v>64.4983301165</c:v>
                </c:pt>
                <c:pt idx="1233">
                  <c:v>64.501735657599994</c:v>
                </c:pt>
                <c:pt idx="1234">
                  <c:v>64.506682565399998</c:v>
                </c:pt>
                <c:pt idx="1235">
                  <c:v>64.508954118700004</c:v>
                </c:pt>
                <c:pt idx="1236">
                  <c:v>64.514719171300001</c:v>
                </c:pt>
                <c:pt idx="1237">
                  <c:v>64.523084767499995</c:v>
                </c:pt>
                <c:pt idx="1238">
                  <c:v>64.527854109499998</c:v>
                </c:pt>
                <c:pt idx="1239">
                  <c:v>64.530169980300002</c:v>
                </c:pt>
                <c:pt idx="1240">
                  <c:v>64.5312347526</c:v>
                </c:pt>
                <c:pt idx="1241">
                  <c:v>64.5331939167</c:v>
                </c:pt>
                <c:pt idx="1242">
                  <c:v>64.537633423900004</c:v>
                </c:pt>
                <c:pt idx="1243">
                  <c:v>64.541083864000001</c:v>
                </c:pt>
                <c:pt idx="1244">
                  <c:v>64.543403594500006</c:v>
                </c:pt>
                <c:pt idx="1245">
                  <c:v>64.545962663699996</c:v>
                </c:pt>
                <c:pt idx="1246">
                  <c:v>64.548552027699998</c:v>
                </c:pt>
                <c:pt idx="1247">
                  <c:v>64.551861104899999</c:v>
                </c:pt>
                <c:pt idx="1248">
                  <c:v>64.553829505500005</c:v>
                </c:pt>
                <c:pt idx="1249">
                  <c:v>64.556817701100002</c:v>
                </c:pt>
                <c:pt idx="1250">
                  <c:v>64.563296587400004</c:v>
                </c:pt>
                <c:pt idx="1251">
                  <c:v>64.569398738299995</c:v>
                </c:pt>
                <c:pt idx="1252">
                  <c:v>64.574379932699998</c:v>
                </c:pt>
                <c:pt idx="1253">
                  <c:v>64.578185084099999</c:v>
                </c:pt>
                <c:pt idx="1254">
                  <c:v>64.586821764700005</c:v>
                </c:pt>
                <c:pt idx="1255">
                  <c:v>64.595210175199995</c:v>
                </c:pt>
                <c:pt idx="1256">
                  <c:v>64.596132259399994</c:v>
                </c:pt>
                <c:pt idx="1257">
                  <c:v>64.597079489799995</c:v>
                </c:pt>
                <c:pt idx="1258">
                  <c:v>64.598690964499994</c:v>
                </c:pt>
                <c:pt idx="1259">
                  <c:v>64.602433008700004</c:v>
                </c:pt>
                <c:pt idx="1260">
                  <c:v>64.608116957500002</c:v>
                </c:pt>
                <c:pt idx="1261">
                  <c:v>64.611811558300005</c:v>
                </c:pt>
                <c:pt idx="1262">
                  <c:v>64.615634032800003</c:v>
                </c:pt>
                <c:pt idx="1263">
                  <c:v>64.618849370700005</c:v>
                </c:pt>
                <c:pt idx="1264">
                  <c:v>64.620057646500001</c:v>
                </c:pt>
                <c:pt idx="1265">
                  <c:v>64.6241284197</c:v>
                </c:pt>
                <c:pt idx="1266">
                  <c:v>64.631120075200002</c:v>
                </c:pt>
                <c:pt idx="1267">
                  <c:v>64.635190192600007</c:v>
                </c:pt>
                <c:pt idx="1268">
                  <c:v>64.636030866900001</c:v>
                </c:pt>
                <c:pt idx="1269">
                  <c:v>64.639927233199998</c:v>
                </c:pt>
                <c:pt idx="1270">
                  <c:v>64.644958488100002</c:v>
                </c:pt>
                <c:pt idx="1271">
                  <c:v>64.6478401934</c:v>
                </c:pt>
                <c:pt idx="1272">
                  <c:v>64.649884170600004</c:v>
                </c:pt>
                <c:pt idx="1273">
                  <c:v>64.655416932500003</c:v>
                </c:pt>
                <c:pt idx="1274">
                  <c:v>64.662562037300006</c:v>
                </c:pt>
                <c:pt idx="1275">
                  <c:v>64.6683502721</c:v>
                </c:pt>
                <c:pt idx="1276">
                  <c:v>64.671962749200006</c:v>
                </c:pt>
                <c:pt idx="1277">
                  <c:v>64.679713866900002</c:v>
                </c:pt>
                <c:pt idx="1278">
                  <c:v>64.688430852799996</c:v>
                </c:pt>
                <c:pt idx="1279">
                  <c:v>64.700907234599995</c:v>
                </c:pt>
                <c:pt idx="1280">
                  <c:v>64.714392167699998</c:v>
                </c:pt>
                <c:pt idx="1281">
                  <c:v>64.717025228300002</c:v>
                </c:pt>
                <c:pt idx="1282">
                  <c:v>64.718965494900004</c:v>
                </c:pt>
                <c:pt idx="1283">
                  <c:v>64.723705284900007</c:v>
                </c:pt>
                <c:pt idx="1284">
                  <c:v>64.727820519900007</c:v>
                </c:pt>
                <c:pt idx="1285">
                  <c:v>64.7385712162</c:v>
                </c:pt>
                <c:pt idx="1286">
                  <c:v>64.749564516099994</c:v>
                </c:pt>
                <c:pt idx="1287">
                  <c:v>64.751305089400006</c:v>
                </c:pt>
                <c:pt idx="1288">
                  <c:v>64.753296913400007</c:v>
                </c:pt>
                <c:pt idx="1289">
                  <c:v>64.755148488800003</c:v>
                </c:pt>
                <c:pt idx="1290">
                  <c:v>64.757981883499994</c:v>
                </c:pt>
                <c:pt idx="1291">
                  <c:v>64.763087529900005</c:v>
                </c:pt>
                <c:pt idx="1292">
                  <c:v>64.765574201099994</c:v>
                </c:pt>
                <c:pt idx="1293">
                  <c:v>64.766448942699995</c:v>
                </c:pt>
                <c:pt idx="1294">
                  <c:v>64.768360844900002</c:v>
                </c:pt>
                <c:pt idx="1295">
                  <c:v>64.771347389300004</c:v>
                </c:pt>
                <c:pt idx="1296">
                  <c:v>64.773430355599999</c:v>
                </c:pt>
                <c:pt idx="1297">
                  <c:v>64.773705199700004</c:v>
                </c:pt>
                <c:pt idx="1298">
                  <c:v>64.773902792000001</c:v>
                </c:pt>
                <c:pt idx="1299">
                  <c:v>64.774107470999994</c:v>
                </c:pt>
                <c:pt idx="1300">
                  <c:v>64.775109286200006</c:v>
                </c:pt>
                <c:pt idx="1301">
                  <c:v>64.778213927799996</c:v>
                </c:pt>
                <c:pt idx="1302">
                  <c:v>64.782412555799993</c:v>
                </c:pt>
                <c:pt idx="1303">
                  <c:v>64.789488154500006</c:v>
                </c:pt>
                <c:pt idx="1304">
                  <c:v>64.795446216200006</c:v>
                </c:pt>
                <c:pt idx="1305">
                  <c:v>64.796851071299997</c:v>
                </c:pt>
                <c:pt idx="1306">
                  <c:v>64.797401007999994</c:v>
                </c:pt>
                <c:pt idx="1307">
                  <c:v>64.798240718100004</c:v>
                </c:pt>
                <c:pt idx="1308">
                  <c:v>64.800623778000002</c:v>
                </c:pt>
                <c:pt idx="1309">
                  <c:v>64.803230695799996</c:v>
                </c:pt>
                <c:pt idx="1310">
                  <c:v>64.805024671200002</c:v>
                </c:pt>
                <c:pt idx="1311">
                  <c:v>64.809043325299996</c:v>
                </c:pt>
                <c:pt idx="1312">
                  <c:v>64.812343452700006</c:v>
                </c:pt>
                <c:pt idx="1313">
                  <c:v>64.813917678899998</c:v>
                </c:pt>
                <c:pt idx="1314">
                  <c:v>64.817634372900002</c:v>
                </c:pt>
                <c:pt idx="1315">
                  <c:v>64.821619327199997</c:v>
                </c:pt>
                <c:pt idx="1316">
                  <c:v>64.823981788699996</c:v>
                </c:pt>
                <c:pt idx="1317">
                  <c:v>64.825123312399995</c:v>
                </c:pt>
                <c:pt idx="1318">
                  <c:v>64.830054607299999</c:v>
                </c:pt>
                <c:pt idx="1319">
                  <c:v>64.836198947100002</c:v>
                </c:pt>
                <c:pt idx="1320">
                  <c:v>64.843843545300004</c:v>
                </c:pt>
                <c:pt idx="1321">
                  <c:v>64.852456504200006</c:v>
                </c:pt>
                <c:pt idx="1322">
                  <c:v>64.858869429400002</c:v>
                </c:pt>
                <c:pt idx="1323">
                  <c:v>64.862923895099996</c:v>
                </c:pt>
                <c:pt idx="1324">
                  <c:v>64.866158706199997</c:v>
                </c:pt>
                <c:pt idx="1325">
                  <c:v>64.869111136900003</c:v>
                </c:pt>
                <c:pt idx="1326">
                  <c:v>64.869870764300003</c:v>
                </c:pt>
                <c:pt idx="1327">
                  <c:v>64.872337268400003</c:v>
                </c:pt>
                <c:pt idx="1328">
                  <c:v>64.875286796899999</c:v>
                </c:pt>
                <c:pt idx="1329">
                  <c:v>64.876468067299996</c:v>
                </c:pt>
                <c:pt idx="1330">
                  <c:v>64.877723907499998</c:v>
                </c:pt>
                <c:pt idx="1331">
                  <c:v>64.879021876099998</c:v>
                </c:pt>
                <c:pt idx="1332">
                  <c:v>64.885412591999994</c:v>
                </c:pt>
                <c:pt idx="1333">
                  <c:v>64.893716829599995</c:v>
                </c:pt>
                <c:pt idx="1334">
                  <c:v>64.899254173399996</c:v>
                </c:pt>
                <c:pt idx="1335">
                  <c:v>64.904009947000006</c:v>
                </c:pt>
                <c:pt idx="1336">
                  <c:v>64.905286860100006</c:v>
                </c:pt>
                <c:pt idx="1337">
                  <c:v>64.907472456600004</c:v>
                </c:pt>
                <c:pt idx="1338">
                  <c:v>64.911029699799997</c:v>
                </c:pt>
                <c:pt idx="1339">
                  <c:v>64.915394050200007</c:v>
                </c:pt>
                <c:pt idx="1340">
                  <c:v>64.919744369100002</c:v>
                </c:pt>
                <c:pt idx="1341">
                  <c:v>64.921358995700004</c:v>
                </c:pt>
                <c:pt idx="1342">
                  <c:v>64.922570666699997</c:v>
                </c:pt>
                <c:pt idx="1343">
                  <c:v>64.924435179200003</c:v>
                </c:pt>
                <c:pt idx="1344">
                  <c:v>64.927497471899997</c:v>
                </c:pt>
                <c:pt idx="1345">
                  <c:v>64.9304986609</c:v>
                </c:pt>
                <c:pt idx="1346">
                  <c:v>64.940771167400001</c:v>
                </c:pt>
                <c:pt idx="1347">
                  <c:v>64.950760094800003</c:v>
                </c:pt>
                <c:pt idx="1348">
                  <c:v>64.952232284399997</c:v>
                </c:pt>
                <c:pt idx="1349">
                  <c:v>64.957300493800005</c:v>
                </c:pt>
                <c:pt idx="1350">
                  <c:v>64.961585115000005</c:v>
                </c:pt>
                <c:pt idx="1351">
                  <c:v>64.969241763699998</c:v>
                </c:pt>
                <c:pt idx="1352">
                  <c:v>64.979221501699996</c:v>
                </c:pt>
                <c:pt idx="1353">
                  <c:v>64.984762458999995</c:v>
                </c:pt>
                <c:pt idx="1354">
                  <c:v>64.987971765200001</c:v>
                </c:pt>
                <c:pt idx="1355">
                  <c:v>64.992167023600004</c:v>
                </c:pt>
                <c:pt idx="1356">
                  <c:v>64.996539326199994</c:v>
                </c:pt>
                <c:pt idx="1357">
                  <c:v>65.000842649199996</c:v>
                </c:pt>
                <c:pt idx="1358">
                  <c:v>65.005610366100001</c:v>
                </c:pt>
                <c:pt idx="1359">
                  <c:v>65.009041021900003</c:v>
                </c:pt>
                <c:pt idx="1360">
                  <c:v>65.011963855299996</c:v>
                </c:pt>
                <c:pt idx="1361">
                  <c:v>65.014021845800002</c:v>
                </c:pt>
                <c:pt idx="1362">
                  <c:v>65.016316023399995</c:v>
                </c:pt>
                <c:pt idx="1363">
                  <c:v>65.018133467200002</c:v>
                </c:pt>
                <c:pt idx="1364">
                  <c:v>65.022978827700001</c:v>
                </c:pt>
                <c:pt idx="1365">
                  <c:v>65.027477619600006</c:v>
                </c:pt>
                <c:pt idx="1366">
                  <c:v>65.034024268099998</c:v>
                </c:pt>
                <c:pt idx="1367">
                  <c:v>65.040114200900007</c:v>
                </c:pt>
                <c:pt idx="1368">
                  <c:v>65.042100113800004</c:v>
                </c:pt>
                <c:pt idx="1369">
                  <c:v>65.047539159500005</c:v>
                </c:pt>
                <c:pt idx="1370">
                  <c:v>65.054495290299997</c:v>
                </c:pt>
                <c:pt idx="1371">
                  <c:v>65.059741364900006</c:v>
                </c:pt>
                <c:pt idx="1372">
                  <c:v>65.063151642299999</c:v>
                </c:pt>
                <c:pt idx="1373">
                  <c:v>65.066606118099998</c:v>
                </c:pt>
                <c:pt idx="1374">
                  <c:v>65.070678228899993</c:v>
                </c:pt>
                <c:pt idx="1375">
                  <c:v>65.073530935899996</c:v>
                </c:pt>
                <c:pt idx="1376">
                  <c:v>65.0791813636</c:v>
                </c:pt>
                <c:pt idx="1377">
                  <c:v>65.089128571399996</c:v>
                </c:pt>
                <c:pt idx="1378">
                  <c:v>65.0978992398</c:v>
                </c:pt>
                <c:pt idx="1379">
                  <c:v>65.1022179478</c:v>
                </c:pt>
                <c:pt idx="1380">
                  <c:v>65.105090653399998</c:v>
                </c:pt>
                <c:pt idx="1381">
                  <c:v>65.110192614100001</c:v>
                </c:pt>
                <c:pt idx="1382">
                  <c:v>65.115975900500004</c:v>
                </c:pt>
                <c:pt idx="1383">
                  <c:v>65.121540375500004</c:v>
                </c:pt>
                <c:pt idx="1384">
                  <c:v>65.124712507200002</c:v>
                </c:pt>
                <c:pt idx="1385">
                  <c:v>65.127436110999994</c:v>
                </c:pt>
                <c:pt idx="1386">
                  <c:v>65.133865670199995</c:v>
                </c:pt>
                <c:pt idx="1387">
                  <c:v>65.139595589300001</c:v>
                </c:pt>
                <c:pt idx="1388">
                  <c:v>65.144860068900002</c:v>
                </c:pt>
                <c:pt idx="1389">
                  <c:v>65.148401481799993</c:v>
                </c:pt>
                <c:pt idx="1390">
                  <c:v>65.149063952999995</c:v>
                </c:pt>
                <c:pt idx="1391">
                  <c:v>65.151047573699998</c:v>
                </c:pt>
                <c:pt idx="1392">
                  <c:v>65.155196853500001</c:v>
                </c:pt>
                <c:pt idx="1393">
                  <c:v>65.158597165900005</c:v>
                </c:pt>
                <c:pt idx="1394">
                  <c:v>65.161122546100003</c:v>
                </c:pt>
                <c:pt idx="1395">
                  <c:v>65.163495268000005</c:v>
                </c:pt>
                <c:pt idx="1396">
                  <c:v>65.168668430400004</c:v>
                </c:pt>
                <c:pt idx="1397">
                  <c:v>65.174609575000005</c:v>
                </c:pt>
                <c:pt idx="1398">
                  <c:v>65.177046756099998</c:v>
                </c:pt>
                <c:pt idx="1399">
                  <c:v>65.178884203899997</c:v>
                </c:pt>
                <c:pt idx="1400">
                  <c:v>65.182288845200006</c:v>
                </c:pt>
                <c:pt idx="1401">
                  <c:v>65.186150387300003</c:v>
                </c:pt>
                <c:pt idx="1402">
                  <c:v>65.190198069700003</c:v>
                </c:pt>
                <c:pt idx="1403">
                  <c:v>65.196415301900004</c:v>
                </c:pt>
                <c:pt idx="1404">
                  <c:v>65.200938728300002</c:v>
                </c:pt>
                <c:pt idx="1405">
                  <c:v>65.202433684300004</c:v>
                </c:pt>
                <c:pt idx="1406">
                  <c:v>65.202949377799996</c:v>
                </c:pt>
                <c:pt idx="1407">
                  <c:v>65.204917061900005</c:v>
                </c:pt>
                <c:pt idx="1408">
                  <c:v>65.206584724999999</c:v>
                </c:pt>
                <c:pt idx="1409">
                  <c:v>65.207232271099997</c:v>
                </c:pt>
                <c:pt idx="1410">
                  <c:v>65.208068331899995</c:v>
                </c:pt>
                <c:pt idx="1411">
                  <c:v>65.208997189000002</c:v>
                </c:pt>
                <c:pt idx="1412">
                  <c:v>65.213982529000006</c:v>
                </c:pt>
                <c:pt idx="1413">
                  <c:v>65.221236918299994</c:v>
                </c:pt>
                <c:pt idx="1414">
                  <c:v>65.225134499899994</c:v>
                </c:pt>
                <c:pt idx="1415">
                  <c:v>65.226512478800004</c:v>
                </c:pt>
                <c:pt idx="1416">
                  <c:v>65.228194762200005</c:v>
                </c:pt>
                <c:pt idx="1417">
                  <c:v>65.229923362700006</c:v>
                </c:pt>
                <c:pt idx="1418">
                  <c:v>65.230635494500007</c:v>
                </c:pt>
                <c:pt idx="1419">
                  <c:v>65.231055604399998</c:v>
                </c:pt>
                <c:pt idx="1420">
                  <c:v>65.234061903099999</c:v>
                </c:pt>
                <c:pt idx="1421">
                  <c:v>65.240553917900002</c:v>
                </c:pt>
                <c:pt idx="1422">
                  <c:v>65.247620347199998</c:v>
                </c:pt>
                <c:pt idx="1423">
                  <c:v>65.251780148899996</c:v>
                </c:pt>
                <c:pt idx="1424">
                  <c:v>65.253666648099994</c:v>
                </c:pt>
                <c:pt idx="1425">
                  <c:v>65.257816449399996</c:v>
                </c:pt>
                <c:pt idx="1426">
                  <c:v>65.261058668000004</c:v>
                </c:pt>
                <c:pt idx="1427">
                  <c:v>65.262580015500006</c:v>
                </c:pt>
                <c:pt idx="1428">
                  <c:v>65.269544495399998</c:v>
                </c:pt>
                <c:pt idx="1429">
                  <c:v>65.276259800099993</c:v>
                </c:pt>
                <c:pt idx="1430">
                  <c:v>65.277767131700003</c:v>
                </c:pt>
                <c:pt idx="1431">
                  <c:v>65.278564508399995</c:v>
                </c:pt>
                <c:pt idx="1432">
                  <c:v>65.278971772600002</c:v>
                </c:pt>
                <c:pt idx="1433">
                  <c:v>65.279851000299999</c:v>
                </c:pt>
                <c:pt idx="1434">
                  <c:v>65.281355989900007</c:v>
                </c:pt>
                <c:pt idx="1435">
                  <c:v>65.2842019733</c:v>
                </c:pt>
                <c:pt idx="1436">
                  <c:v>65.288512809099998</c:v>
                </c:pt>
                <c:pt idx="1437">
                  <c:v>65.292407661699997</c:v>
                </c:pt>
                <c:pt idx="1438">
                  <c:v>65.294705076699998</c:v>
                </c:pt>
                <c:pt idx="1439">
                  <c:v>65.295240471</c:v>
                </c:pt>
                <c:pt idx="1440">
                  <c:v>65.295378571499995</c:v>
                </c:pt>
                <c:pt idx="1441">
                  <c:v>65.301788981200005</c:v>
                </c:pt>
                <c:pt idx="1442">
                  <c:v>65.308311551399996</c:v>
                </c:pt>
                <c:pt idx="1443">
                  <c:v>65.309173419700002</c:v>
                </c:pt>
                <c:pt idx="1444">
                  <c:v>65.312111870999999</c:v>
                </c:pt>
                <c:pt idx="1445">
                  <c:v>65.315080720099999</c:v>
                </c:pt>
                <c:pt idx="1446">
                  <c:v>65.3176998303</c:v>
                </c:pt>
                <c:pt idx="1447">
                  <c:v>65.320457864299996</c:v>
                </c:pt>
                <c:pt idx="1448">
                  <c:v>65.3219586397</c:v>
                </c:pt>
                <c:pt idx="1449">
                  <c:v>65.322765412699994</c:v>
                </c:pt>
                <c:pt idx="1450">
                  <c:v>65.324609567099998</c:v>
                </c:pt>
                <c:pt idx="1451">
                  <c:v>65.328903947100002</c:v>
                </c:pt>
                <c:pt idx="1452">
                  <c:v>65.3320189489</c:v>
                </c:pt>
                <c:pt idx="1453">
                  <c:v>65.333334147200006</c:v>
                </c:pt>
                <c:pt idx="1454">
                  <c:v>65.334408235200002</c:v>
                </c:pt>
                <c:pt idx="1455">
                  <c:v>65.335128889700002</c:v>
                </c:pt>
                <c:pt idx="1456">
                  <c:v>65.338045632199993</c:v>
                </c:pt>
                <c:pt idx="1457">
                  <c:v>65.341272966600002</c:v>
                </c:pt>
                <c:pt idx="1458">
                  <c:v>65.3423212939</c:v>
                </c:pt>
                <c:pt idx="1459">
                  <c:v>65.343273904100002</c:v>
                </c:pt>
                <c:pt idx="1460">
                  <c:v>65.344306789599997</c:v>
                </c:pt>
                <c:pt idx="1461">
                  <c:v>65.345407417299995</c:v>
                </c:pt>
                <c:pt idx="1462">
                  <c:v>65.346843018300007</c:v>
                </c:pt>
                <c:pt idx="1463">
                  <c:v>65.348259420000005</c:v>
                </c:pt>
                <c:pt idx="1464">
                  <c:v>65.348982648200007</c:v>
                </c:pt>
                <c:pt idx="1465">
                  <c:v>65.349429904000004</c:v>
                </c:pt>
                <c:pt idx="1466">
                  <c:v>65.351332190700006</c:v>
                </c:pt>
                <c:pt idx="1467">
                  <c:v>65.353036217400003</c:v>
                </c:pt>
                <c:pt idx="1468">
                  <c:v>65.354269634600001</c:v>
                </c:pt>
                <c:pt idx="1469">
                  <c:v>65.355391166499999</c:v>
                </c:pt>
                <c:pt idx="1470">
                  <c:v>65.357225033600002</c:v>
                </c:pt>
                <c:pt idx="1471">
                  <c:v>65.3591377244</c:v>
                </c:pt>
                <c:pt idx="1472">
                  <c:v>65.359500677100002</c:v>
                </c:pt>
                <c:pt idx="1473">
                  <c:v>65.361697906700002</c:v>
                </c:pt>
                <c:pt idx="1474">
                  <c:v>65.366390643000003</c:v>
                </c:pt>
                <c:pt idx="1475">
                  <c:v>65.369102898999998</c:v>
                </c:pt>
                <c:pt idx="1476">
                  <c:v>65.374339378499997</c:v>
                </c:pt>
                <c:pt idx="1477">
                  <c:v>65.3831654783</c:v>
                </c:pt>
                <c:pt idx="1478">
                  <c:v>65.388599695300002</c:v>
                </c:pt>
                <c:pt idx="1479">
                  <c:v>65.391089953199995</c:v>
                </c:pt>
                <c:pt idx="1480">
                  <c:v>65.392265182200006</c:v>
                </c:pt>
                <c:pt idx="1481">
                  <c:v>65.395236051300003</c:v>
                </c:pt>
                <c:pt idx="1482">
                  <c:v>65.398460597699994</c:v>
                </c:pt>
                <c:pt idx="1483">
                  <c:v>65.399350655299997</c:v>
                </c:pt>
                <c:pt idx="1484">
                  <c:v>65.399623227399999</c:v>
                </c:pt>
                <c:pt idx="1485">
                  <c:v>65.401461576499997</c:v>
                </c:pt>
                <c:pt idx="1486">
                  <c:v>65.410162886099997</c:v>
                </c:pt>
                <c:pt idx="1487">
                  <c:v>65.419190068999995</c:v>
                </c:pt>
                <c:pt idx="1488">
                  <c:v>65.421236860400001</c:v>
                </c:pt>
                <c:pt idx="1489">
                  <c:v>65.421915009900005</c:v>
                </c:pt>
                <c:pt idx="1490">
                  <c:v>65.422920777000002</c:v>
                </c:pt>
                <c:pt idx="1491">
                  <c:v>65.424049128600004</c:v>
                </c:pt>
                <c:pt idx="1492">
                  <c:v>65.429006584999996</c:v>
                </c:pt>
                <c:pt idx="1493">
                  <c:v>65.435021528299998</c:v>
                </c:pt>
                <c:pt idx="1494">
                  <c:v>65.441568802299997</c:v>
                </c:pt>
                <c:pt idx="1495">
                  <c:v>65.455010427700003</c:v>
                </c:pt>
                <c:pt idx="1496">
                  <c:v>65.464826244400001</c:v>
                </c:pt>
                <c:pt idx="1497">
                  <c:v>65.466325615499997</c:v>
                </c:pt>
                <c:pt idx="1498">
                  <c:v>65.469441114800006</c:v>
                </c:pt>
                <c:pt idx="1499">
                  <c:v>65.473362492099994</c:v>
                </c:pt>
                <c:pt idx="1500">
                  <c:v>65.477490712000005</c:v>
                </c:pt>
                <c:pt idx="1501">
                  <c:v>65.481190092399999</c:v>
                </c:pt>
                <c:pt idx="1502">
                  <c:v>65.489430358199996</c:v>
                </c:pt>
                <c:pt idx="1503">
                  <c:v>65.500515208899998</c:v>
                </c:pt>
                <c:pt idx="1504">
                  <c:v>65.507636037200001</c:v>
                </c:pt>
                <c:pt idx="1505">
                  <c:v>65.514227730299993</c:v>
                </c:pt>
                <c:pt idx="1506">
                  <c:v>65.519658559099994</c:v>
                </c:pt>
                <c:pt idx="1507">
                  <c:v>65.523946702399996</c:v>
                </c:pt>
                <c:pt idx="1508">
                  <c:v>65.530256818599995</c:v>
                </c:pt>
                <c:pt idx="1509">
                  <c:v>65.535459063100006</c:v>
                </c:pt>
                <c:pt idx="1510">
                  <c:v>65.536587313400005</c:v>
                </c:pt>
                <c:pt idx="1511">
                  <c:v>65.537900113000006</c:v>
                </c:pt>
                <c:pt idx="1512">
                  <c:v>65.540257827900007</c:v>
                </c:pt>
                <c:pt idx="1513">
                  <c:v>65.543278413099998</c:v>
                </c:pt>
                <c:pt idx="1514">
                  <c:v>65.549137952400002</c:v>
                </c:pt>
                <c:pt idx="1515">
                  <c:v>65.553759872200004</c:v>
                </c:pt>
                <c:pt idx="1516">
                  <c:v>65.560549286599993</c:v>
                </c:pt>
                <c:pt idx="1517">
                  <c:v>65.566896431399996</c:v>
                </c:pt>
                <c:pt idx="1518">
                  <c:v>65.567563827100003</c:v>
                </c:pt>
                <c:pt idx="1519">
                  <c:v>65.571672676700004</c:v>
                </c:pt>
                <c:pt idx="1520">
                  <c:v>65.576997545400005</c:v>
                </c:pt>
                <c:pt idx="1521">
                  <c:v>65.580853710499994</c:v>
                </c:pt>
                <c:pt idx="1522">
                  <c:v>65.585249662600006</c:v>
                </c:pt>
                <c:pt idx="1523">
                  <c:v>65.588097341099996</c:v>
                </c:pt>
                <c:pt idx="1524">
                  <c:v>65.589273882599997</c:v>
                </c:pt>
                <c:pt idx="1525">
                  <c:v>65.591354183700005</c:v>
                </c:pt>
                <c:pt idx="1526">
                  <c:v>65.593598552800003</c:v>
                </c:pt>
                <c:pt idx="1527">
                  <c:v>65.594729505499998</c:v>
                </c:pt>
                <c:pt idx="1528">
                  <c:v>65.598484084800006</c:v>
                </c:pt>
                <c:pt idx="1529">
                  <c:v>65.602917993000005</c:v>
                </c:pt>
                <c:pt idx="1530">
                  <c:v>65.605752410700006</c:v>
                </c:pt>
                <c:pt idx="1531">
                  <c:v>65.608655000300004</c:v>
                </c:pt>
                <c:pt idx="1532">
                  <c:v>65.610896111700001</c:v>
                </c:pt>
                <c:pt idx="1533">
                  <c:v>65.612384907800006</c:v>
                </c:pt>
                <c:pt idx="1534">
                  <c:v>65.614093892499994</c:v>
                </c:pt>
                <c:pt idx="1535">
                  <c:v>65.616130949600006</c:v>
                </c:pt>
                <c:pt idx="1536">
                  <c:v>65.620110640899995</c:v>
                </c:pt>
                <c:pt idx="1537">
                  <c:v>65.624360591300004</c:v>
                </c:pt>
                <c:pt idx="1538">
                  <c:v>65.626841014600004</c:v>
                </c:pt>
                <c:pt idx="1539">
                  <c:v>65.628849932400001</c:v>
                </c:pt>
                <c:pt idx="1540">
                  <c:v>65.630791607199995</c:v>
                </c:pt>
                <c:pt idx="1541">
                  <c:v>65.635363968999997</c:v>
                </c:pt>
                <c:pt idx="1542">
                  <c:v>65.640180336699999</c:v>
                </c:pt>
                <c:pt idx="1543">
                  <c:v>65.6429227844</c:v>
                </c:pt>
                <c:pt idx="1544">
                  <c:v>65.644935153700004</c:v>
                </c:pt>
                <c:pt idx="1545">
                  <c:v>65.647357171300001</c:v>
                </c:pt>
                <c:pt idx="1546">
                  <c:v>65.6502689143</c:v>
                </c:pt>
                <c:pt idx="1547">
                  <c:v>65.652035891799997</c:v>
                </c:pt>
                <c:pt idx="1548">
                  <c:v>65.653890990799994</c:v>
                </c:pt>
                <c:pt idx="1549">
                  <c:v>65.656187370699996</c:v>
                </c:pt>
                <c:pt idx="1550">
                  <c:v>65.657921398900001</c:v>
                </c:pt>
                <c:pt idx="1551">
                  <c:v>65.659344142999998</c:v>
                </c:pt>
                <c:pt idx="1552">
                  <c:v>65.660248789700006</c:v>
                </c:pt>
                <c:pt idx="1553">
                  <c:v>65.664818043599993</c:v>
                </c:pt>
                <c:pt idx="1554">
                  <c:v>65.671936126099993</c:v>
                </c:pt>
                <c:pt idx="1555">
                  <c:v>65.675946018900007</c:v>
                </c:pt>
                <c:pt idx="1556">
                  <c:v>65.676864089099993</c:v>
                </c:pt>
                <c:pt idx="1557">
                  <c:v>65.678260296199994</c:v>
                </c:pt>
                <c:pt idx="1558">
                  <c:v>65.680439076400006</c:v>
                </c:pt>
                <c:pt idx="1559">
                  <c:v>65.683143484200002</c:v>
                </c:pt>
                <c:pt idx="1560">
                  <c:v>65.687534169900005</c:v>
                </c:pt>
                <c:pt idx="1561">
                  <c:v>65.691944064500007</c:v>
                </c:pt>
                <c:pt idx="1562">
                  <c:v>65.700922282999997</c:v>
                </c:pt>
                <c:pt idx="1563">
                  <c:v>65.708211714000001</c:v>
                </c:pt>
                <c:pt idx="1564">
                  <c:v>65.708974792999996</c:v>
                </c:pt>
                <c:pt idx="1565">
                  <c:v>65.710965826700004</c:v>
                </c:pt>
                <c:pt idx="1566">
                  <c:v>65.7126237178</c:v>
                </c:pt>
                <c:pt idx="1567">
                  <c:v>65.714755394799994</c:v>
                </c:pt>
                <c:pt idx="1568">
                  <c:v>65.717401027799994</c:v>
                </c:pt>
                <c:pt idx="1569">
                  <c:v>65.718637298199994</c:v>
                </c:pt>
                <c:pt idx="1570">
                  <c:v>65.720110538100002</c:v>
                </c:pt>
                <c:pt idx="1571">
                  <c:v>65.722274890700007</c:v>
                </c:pt>
                <c:pt idx="1572">
                  <c:v>65.723698083599999</c:v>
                </c:pt>
                <c:pt idx="1573">
                  <c:v>65.727226732899993</c:v>
                </c:pt>
                <c:pt idx="1574">
                  <c:v>65.732754095199994</c:v>
                </c:pt>
                <c:pt idx="1575">
                  <c:v>65.735495177900006</c:v>
                </c:pt>
                <c:pt idx="1576">
                  <c:v>65.736645376400006</c:v>
                </c:pt>
                <c:pt idx="1577">
                  <c:v>65.741025623699997</c:v>
                </c:pt>
                <c:pt idx="1578">
                  <c:v>65.747718296399995</c:v>
                </c:pt>
                <c:pt idx="1579">
                  <c:v>65.7535331582</c:v>
                </c:pt>
                <c:pt idx="1580">
                  <c:v>65.757352418400004</c:v>
                </c:pt>
                <c:pt idx="1581">
                  <c:v>65.767488575399994</c:v>
                </c:pt>
                <c:pt idx="1582">
                  <c:v>65.777287391300007</c:v>
                </c:pt>
                <c:pt idx="1583">
                  <c:v>65.780404708199995</c:v>
                </c:pt>
                <c:pt idx="1584">
                  <c:v>65.785400817300001</c:v>
                </c:pt>
                <c:pt idx="1585">
                  <c:v>65.788088657399996</c:v>
                </c:pt>
                <c:pt idx="1586">
                  <c:v>65.789328058500004</c:v>
                </c:pt>
                <c:pt idx="1587">
                  <c:v>65.793893951499996</c:v>
                </c:pt>
                <c:pt idx="1588">
                  <c:v>65.798267344999999</c:v>
                </c:pt>
                <c:pt idx="1589">
                  <c:v>65.800482611099994</c:v>
                </c:pt>
                <c:pt idx="1590">
                  <c:v>65.803578331500006</c:v>
                </c:pt>
                <c:pt idx="1591">
                  <c:v>65.806313806299997</c:v>
                </c:pt>
                <c:pt idx="1592">
                  <c:v>65.810582641600007</c:v>
                </c:pt>
                <c:pt idx="1593">
                  <c:v>65.815078891599995</c:v>
                </c:pt>
                <c:pt idx="1594">
                  <c:v>65.817243337899995</c:v>
                </c:pt>
                <c:pt idx="1595">
                  <c:v>65.818333857300004</c:v>
                </c:pt>
                <c:pt idx="1596">
                  <c:v>65.821043339100001</c:v>
                </c:pt>
                <c:pt idx="1597">
                  <c:v>65.826041367900004</c:v>
                </c:pt>
                <c:pt idx="1598">
                  <c:v>65.832362428300002</c:v>
                </c:pt>
                <c:pt idx="1599">
                  <c:v>65.837835199300002</c:v>
                </c:pt>
                <c:pt idx="1600">
                  <c:v>65.8413922668</c:v>
                </c:pt>
                <c:pt idx="1601">
                  <c:v>65.852549235200001</c:v>
                </c:pt>
                <c:pt idx="1602">
                  <c:v>65.863391823399994</c:v>
                </c:pt>
                <c:pt idx="1603">
                  <c:v>65.865986380500004</c:v>
                </c:pt>
                <c:pt idx="1604">
                  <c:v>65.868452911299997</c:v>
                </c:pt>
                <c:pt idx="1605">
                  <c:v>65.870647330899999</c:v>
                </c:pt>
                <c:pt idx="1606">
                  <c:v>65.873073121299996</c:v>
                </c:pt>
                <c:pt idx="1607">
                  <c:v>65.877087401699995</c:v>
                </c:pt>
                <c:pt idx="1608">
                  <c:v>65.880381886099997</c:v>
                </c:pt>
                <c:pt idx="1609">
                  <c:v>65.882991967199999</c:v>
                </c:pt>
                <c:pt idx="1610">
                  <c:v>65.886442126000006</c:v>
                </c:pt>
                <c:pt idx="1611">
                  <c:v>65.889170553300005</c:v>
                </c:pt>
                <c:pt idx="1612">
                  <c:v>65.891739405699994</c:v>
                </c:pt>
                <c:pt idx="1613">
                  <c:v>65.895581128000003</c:v>
                </c:pt>
                <c:pt idx="1614">
                  <c:v>65.898668772400001</c:v>
                </c:pt>
                <c:pt idx="1615">
                  <c:v>65.902090098399995</c:v>
                </c:pt>
                <c:pt idx="1616">
                  <c:v>65.906598084600006</c:v>
                </c:pt>
                <c:pt idx="1617">
                  <c:v>65.909431072199993</c:v>
                </c:pt>
                <c:pt idx="1618">
                  <c:v>65.913315282200003</c:v>
                </c:pt>
                <c:pt idx="1619">
                  <c:v>65.918226758700001</c:v>
                </c:pt>
                <c:pt idx="1620">
                  <c:v>65.920169195400007</c:v>
                </c:pt>
                <c:pt idx="1621">
                  <c:v>65.922231859199997</c:v>
                </c:pt>
                <c:pt idx="1622">
                  <c:v>65.926014244200005</c:v>
                </c:pt>
                <c:pt idx="1623">
                  <c:v>65.928256683399994</c:v>
                </c:pt>
                <c:pt idx="1624">
                  <c:v>65.931350394000006</c:v>
                </c:pt>
                <c:pt idx="1625">
                  <c:v>65.935726145000004</c:v>
                </c:pt>
                <c:pt idx="1626">
                  <c:v>65.937480355000005</c:v>
                </c:pt>
                <c:pt idx="1627">
                  <c:v>65.938627952199994</c:v>
                </c:pt>
                <c:pt idx="1628">
                  <c:v>65.940396231099996</c:v>
                </c:pt>
                <c:pt idx="1629">
                  <c:v>65.941525058300002</c:v>
                </c:pt>
                <c:pt idx="1630">
                  <c:v>65.942707903499993</c:v>
                </c:pt>
                <c:pt idx="1631">
                  <c:v>65.943619533499998</c:v>
                </c:pt>
                <c:pt idx="1632">
                  <c:v>65.946083161000004</c:v>
                </c:pt>
                <c:pt idx="1633">
                  <c:v>65.949274526500005</c:v>
                </c:pt>
                <c:pt idx="1634">
                  <c:v>65.952521369199999</c:v>
                </c:pt>
                <c:pt idx="1635">
                  <c:v>65.956986149100004</c:v>
                </c:pt>
                <c:pt idx="1636">
                  <c:v>65.959271440999999</c:v>
                </c:pt>
                <c:pt idx="1637">
                  <c:v>65.961457931200002</c:v>
                </c:pt>
                <c:pt idx="1638">
                  <c:v>65.963695694199998</c:v>
                </c:pt>
                <c:pt idx="1639">
                  <c:v>65.964329880700006</c:v>
                </c:pt>
                <c:pt idx="1640">
                  <c:v>65.9692753283</c:v>
                </c:pt>
                <c:pt idx="1641">
                  <c:v>65.974032976700002</c:v>
                </c:pt>
                <c:pt idx="1642">
                  <c:v>65.974958407200006</c:v>
                </c:pt>
                <c:pt idx="1643">
                  <c:v>65.977565307800006</c:v>
                </c:pt>
                <c:pt idx="1644">
                  <c:v>65.980448535600004</c:v>
                </c:pt>
                <c:pt idx="1645">
                  <c:v>65.982897405499997</c:v>
                </c:pt>
                <c:pt idx="1646">
                  <c:v>65.9872563144</c:v>
                </c:pt>
                <c:pt idx="1647">
                  <c:v>65.991954323399995</c:v>
                </c:pt>
                <c:pt idx="1648">
                  <c:v>65.995112833899995</c:v>
                </c:pt>
                <c:pt idx="1649">
                  <c:v>65.996848717199995</c:v>
                </c:pt>
                <c:pt idx="1650">
                  <c:v>65.9974444514</c:v>
                </c:pt>
                <c:pt idx="1651">
                  <c:v>66.000539852700001</c:v>
                </c:pt>
                <c:pt idx="1652">
                  <c:v>66.005708543099999</c:v>
                </c:pt>
                <c:pt idx="1653">
                  <c:v>66.008085834300005</c:v>
                </c:pt>
                <c:pt idx="1654">
                  <c:v>66.008188923700004</c:v>
                </c:pt>
                <c:pt idx="1655">
                  <c:v>66.008537262800004</c:v>
                </c:pt>
                <c:pt idx="1656">
                  <c:v>66.009254140699994</c:v>
                </c:pt>
                <c:pt idx="1657">
                  <c:v>66.009915610600004</c:v>
                </c:pt>
                <c:pt idx="1658">
                  <c:v>66.010707567799997</c:v>
                </c:pt>
                <c:pt idx="1659">
                  <c:v>66.011924898800004</c:v>
                </c:pt>
                <c:pt idx="1660">
                  <c:v>66.013242075500003</c:v>
                </c:pt>
                <c:pt idx="1661">
                  <c:v>66.014439354700002</c:v>
                </c:pt>
                <c:pt idx="1662">
                  <c:v>66.015972908799995</c:v>
                </c:pt>
                <c:pt idx="1663">
                  <c:v>66.017756042800002</c:v>
                </c:pt>
                <c:pt idx="1664">
                  <c:v>66.020755359099994</c:v>
                </c:pt>
                <c:pt idx="1665">
                  <c:v>66.023441730399995</c:v>
                </c:pt>
                <c:pt idx="1666">
                  <c:v>66.025085746000002</c:v>
                </c:pt>
                <c:pt idx="1667">
                  <c:v>66.026885087400004</c:v>
                </c:pt>
                <c:pt idx="1668">
                  <c:v>66.029126266600002</c:v>
                </c:pt>
                <c:pt idx="1669">
                  <c:v>66.031339115899996</c:v>
                </c:pt>
                <c:pt idx="1670">
                  <c:v>66.035944155899998</c:v>
                </c:pt>
                <c:pt idx="1671">
                  <c:v>66.040226925900001</c:v>
                </c:pt>
                <c:pt idx="1672">
                  <c:v>66.042467638399998</c:v>
                </c:pt>
                <c:pt idx="1673">
                  <c:v>66.0444416789</c:v>
                </c:pt>
                <c:pt idx="1674">
                  <c:v>66.045063827899995</c:v>
                </c:pt>
                <c:pt idx="1675">
                  <c:v>66.0487321417</c:v>
                </c:pt>
                <c:pt idx="1676">
                  <c:v>66.056347359</c:v>
                </c:pt>
                <c:pt idx="1677">
                  <c:v>66.062775622100006</c:v>
                </c:pt>
                <c:pt idx="1678">
                  <c:v>66.065385000600003</c:v>
                </c:pt>
                <c:pt idx="1679">
                  <c:v>66.066835485400006</c:v>
                </c:pt>
                <c:pt idx="1680">
                  <c:v>66.067641946899997</c:v>
                </c:pt>
                <c:pt idx="1681">
                  <c:v>66.069533574900007</c:v>
                </c:pt>
                <c:pt idx="1682">
                  <c:v>66.072339029099993</c:v>
                </c:pt>
                <c:pt idx="1683">
                  <c:v>66.0737395238</c:v>
                </c:pt>
                <c:pt idx="1684">
                  <c:v>66.0748986766</c:v>
                </c:pt>
                <c:pt idx="1685">
                  <c:v>66.079626921100001</c:v>
                </c:pt>
                <c:pt idx="1686">
                  <c:v>66.084649765799995</c:v>
                </c:pt>
                <c:pt idx="1687">
                  <c:v>66.0863630148</c:v>
                </c:pt>
                <c:pt idx="1688">
                  <c:v>66.088847919000003</c:v>
                </c:pt>
                <c:pt idx="1689">
                  <c:v>66.090989938800007</c:v>
                </c:pt>
                <c:pt idx="1690">
                  <c:v>66.092387448400004</c:v>
                </c:pt>
                <c:pt idx="1691">
                  <c:v>66.093842736799999</c:v>
                </c:pt>
                <c:pt idx="1692">
                  <c:v>66.097252277799996</c:v>
                </c:pt>
                <c:pt idx="1693">
                  <c:v>66.100848464600006</c:v>
                </c:pt>
                <c:pt idx="1694">
                  <c:v>66.101495270200004</c:v>
                </c:pt>
                <c:pt idx="1695">
                  <c:v>66.102430941999998</c:v>
                </c:pt>
                <c:pt idx="1696">
                  <c:v>66.103445218199994</c:v>
                </c:pt>
                <c:pt idx="1697">
                  <c:v>66.105516905299993</c:v>
                </c:pt>
                <c:pt idx="1698">
                  <c:v>66.107513380499995</c:v>
                </c:pt>
                <c:pt idx="1699">
                  <c:v>66.108714776699998</c:v>
                </c:pt>
                <c:pt idx="1700">
                  <c:v>66.110789479199994</c:v>
                </c:pt>
                <c:pt idx="1701">
                  <c:v>66.112515100500005</c:v>
                </c:pt>
                <c:pt idx="1702">
                  <c:v>66.114691404200002</c:v>
                </c:pt>
                <c:pt idx="1703">
                  <c:v>66.1168893129</c:v>
                </c:pt>
                <c:pt idx="1704">
                  <c:v>66.118127780600005</c:v>
                </c:pt>
                <c:pt idx="1705">
                  <c:v>66.119290238199994</c:v>
                </c:pt>
                <c:pt idx="1706">
                  <c:v>66.121516111600002</c:v>
                </c:pt>
                <c:pt idx="1707">
                  <c:v>66.123533492099995</c:v>
                </c:pt>
                <c:pt idx="1708">
                  <c:v>66.124953430700003</c:v>
                </c:pt>
                <c:pt idx="1709">
                  <c:v>66.128256977199996</c:v>
                </c:pt>
                <c:pt idx="1710">
                  <c:v>66.130778960699999</c:v>
                </c:pt>
                <c:pt idx="1711">
                  <c:v>66.131624405799997</c:v>
                </c:pt>
                <c:pt idx="1712">
                  <c:v>66.133125888999999</c:v>
                </c:pt>
                <c:pt idx="1713">
                  <c:v>66.136104415399998</c:v>
                </c:pt>
                <c:pt idx="1714">
                  <c:v>66.139804962699998</c:v>
                </c:pt>
                <c:pt idx="1715">
                  <c:v>66.142607049999995</c:v>
                </c:pt>
                <c:pt idx="1716">
                  <c:v>66.145708281799998</c:v>
                </c:pt>
                <c:pt idx="1717">
                  <c:v>66.147675264399993</c:v>
                </c:pt>
                <c:pt idx="1718">
                  <c:v>66.148841004499999</c:v>
                </c:pt>
                <c:pt idx="1719">
                  <c:v>66.150478576599994</c:v>
                </c:pt>
                <c:pt idx="1720">
                  <c:v>66.151498288499994</c:v>
                </c:pt>
                <c:pt idx="1721">
                  <c:v>66.152358727199996</c:v>
                </c:pt>
                <c:pt idx="1722">
                  <c:v>66.153755558599997</c:v>
                </c:pt>
                <c:pt idx="1723">
                  <c:v>66.160090170999993</c:v>
                </c:pt>
                <c:pt idx="1724">
                  <c:v>66.166079957700006</c:v>
                </c:pt>
                <c:pt idx="1725">
                  <c:v>66.168842005900004</c:v>
                </c:pt>
                <c:pt idx="1726">
                  <c:v>66.172703016699998</c:v>
                </c:pt>
                <c:pt idx="1727">
                  <c:v>66.174605118200006</c:v>
                </c:pt>
                <c:pt idx="1728">
                  <c:v>66.174950592900004</c:v>
                </c:pt>
                <c:pt idx="1729">
                  <c:v>66.177181805000004</c:v>
                </c:pt>
                <c:pt idx="1730">
                  <c:v>66.179400974000004</c:v>
                </c:pt>
                <c:pt idx="1731">
                  <c:v>66.1803234594</c:v>
                </c:pt>
                <c:pt idx="1732">
                  <c:v>66.181213110599998</c:v>
                </c:pt>
                <c:pt idx="1733">
                  <c:v>66.182238199899999</c:v>
                </c:pt>
                <c:pt idx="1734">
                  <c:v>66.184450220200006</c:v>
                </c:pt>
                <c:pt idx="1735">
                  <c:v>66.186362493700003</c:v>
                </c:pt>
                <c:pt idx="1736">
                  <c:v>66.187398160499995</c:v>
                </c:pt>
                <c:pt idx="1737">
                  <c:v>66.188401443700002</c:v>
                </c:pt>
                <c:pt idx="1738">
                  <c:v>66.199077705799994</c:v>
                </c:pt>
                <c:pt idx="1739">
                  <c:v>66.210966231599997</c:v>
                </c:pt>
                <c:pt idx="1740">
                  <c:v>66.2129931833</c:v>
                </c:pt>
                <c:pt idx="1741">
                  <c:v>66.213662664599994</c:v>
                </c:pt>
                <c:pt idx="1742">
                  <c:v>66.214936288999994</c:v>
                </c:pt>
                <c:pt idx="1743">
                  <c:v>66.2160007982</c:v>
                </c:pt>
                <c:pt idx="1744">
                  <c:v>66.217645432699996</c:v>
                </c:pt>
                <c:pt idx="1745">
                  <c:v>66.222154652499995</c:v>
                </c:pt>
                <c:pt idx="1746">
                  <c:v>66.228077122800002</c:v>
                </c:pt>
                <c:pt idx="1747">
                  <c:v>66.232893708399999</c:v>
                </c:pt>
                <c:pt idx="1748">
                  <c:v>66.235688028699997</c:v>
                </c:pt>
                <c:pt idx="1749">
                  <c:v>66.238251396199999</c:v>
                </c:pt>
                <c:pt idx="1750">
                  <c:v>66.240623931100004</c:v>
                </c:pt>
                <c:pt idx="1751">
                  <c:v>66.243558867399997</c:v>
                </c:pt>
                <c:pt idx="1752">
                  <c:v>66.246065384999994</c:v>
                </c:pt>
                <c:pt idx="1753">
                  <c:v>66.248141135799997</c:v>
                </c:pt>
                <c:pt idx="1754">
                  <c:v>66.251277165499999</c:v>
                </c:pt>
                <c:pt idx="1755">
                  <c:v>66.252921696499996</c:v>
                </c:pt>
                <c:pt idx="1756">
                  <c:v>66.254386397199994</c:v>
                </c:pt>
                <c:pt idx="1757">
                  <c:v>66.257647827400007</c:v>
                </c:pt>
                <c:pt idx="1758">
                  <c:v>66.262183047600004</c:v>
                </c:pt>
                <c:pt idx="1759">
                  <c:v>66.265388016499998</c:v>
                </c:pt>
                <c:pt idx="1760">
                  <c:v>66.268111392099996</c:v>
                </c:pt>
                <c:pt idx="1761">
                  <c:v>66.271621200400006</c:v>
                </c:pt>
                <c:pt idx="1762">
                  <c:v>66.273772953899993</c:v>
                </c:pt>
                <c:pt idx="1763">
                  <c:v>66.275988131800005</c:v>
                </c:pt>
                <c:pt idx="1764">
                  <c:v>66.280607439500002</c:v>
                </c:pt>
                <c:pt idx="1765">
                  <c:v>66.286135544499999</c:v>
                </c:pt>
                <c:pt idx="1766">
                  <c:v>66.291590459700004</c:v>
                </c:pt>
                <c:pt idx="1767">
                  <c:v>66.294427560399996</c:v>
                </c:pt>
                <c:pt idx="1768">
                  <c:v>66.295158009399998</c:v>
                </c:pt>
                <c:pt idx="1769">
                  <c:v>66.2968086777</c:v>
                </c:pt>
                <c:pt idx="1770">
                  <c:v>66.299761830999998</c:v>
                </c:pt>
                <c:pt idx="1771">
                  <c:v>66.303466608500003</c:v>
                </c:pt>
                <c:pt idx="1772">
                  <c:v>66.307460452499996</c:v>
                </c:pt>
                <c:pt idx="1773">
                  <c:v>66.310504093700004</c:v>
                </c:pt>
                <c:pt idx="1774">
                  <c:v>66.312087352700004</c:v>
                </c:pt>
                <c:pt idx="1775">
                  <c:v>66.313071542100005</c:v>
                </c:pt>
                <c:pt idx="1776">
                  <c:v>66.315008077599998</c:v>
                </c:pt>
                <c:pt idx="1777">
                  <c:v>66.319699121599996</c:v>
                </c:pt>
                <c:pt idx="1778">
                  <c:v>66.323365947499994</c:v>
                </c:pt>
                <c:pt idx="1779">
                  <c:v>66.324163687699993</c:v>
                </c:pt>
                <c:pt idx="1780">
                  <c:v>66.3250675078</c:v>
                </c:pt>
                <c:pt idx="1781">
                  <c:v>66.328863852400005</c:v>
                </c:pt>
                <c:pt idx="1782">
                  <c:v>66.332747223699997</c:v>
                </c:pt>
                <c:pt idx="1783">
                  <c:v>66.334745581299998</c:v>
                </c:pt>
                <c:pt idx="1784">
                  <c:v>66.335861204099999</c:v>
                </c:pt>
                <c:pt idx="1785">
                  <c:v>66.339669257500006</c:v>
                </c:pt>
                <c:pt idx="1786">
                  <c:v>66.343668853099999</c:v>
                </c:pt>
                <c:pt idx="1787">
                  <c:v>66.344415763499995</c:v>
                </c:pt>
                <c:pt idx="1788">
                  <c:v>66.347164550599999</c:v>
                </c:pt>
                <c:pt idx="1789">
                  <c:v>66.349732658199997</c:v>
                </c:pt>
                <c:pt idx="1790">
                  <c:v>66.351648989799997</c:v>
                </c:pt>
                <c:pt idx="1791">
                  <c:v>66.354591858500001</c:v>
                </c:pt>
                <c:pt idx="1792">
                  <c:v>66.356047566399994</c:v>
                </c:pt>
                <c:pt idx="1793">
                  <c:v>66.356238515000001</c:v>
                </c:pt>
                <c:pt idx="1794">
                  <c:v>66.356734654099995</c:v>
                </c:pt>
                <c:pt idx="1795">
                  <c:v>66.357774950700005</c:v>
                </c:pt>
                <c:pt idx="1796">
                  <c:v>66.359624459499997</c:v>
                </c:pt>
                <c:pt idx="1797">
                  <c:v>66.361750925799996</c:v>
                </c:pt>
                <c:pt idx="1798">
                  <c:v>66.363719223700002</c:v>
                </c:pt>
                <c:pt idx="1799">
                  <c:v>66.366991524900001</c:v>
                </c:pt>
                <c:pt idx="1800">
                  <c:v>66.369433667099997</c:v>
                </c:pt>
                <c:pt idx="1801">
                  <c:v>66.371541742399998</c:v>
                </c:pt>
                <c:pt idx="1802">
                  <c:v>66.373836972299998</c:v>
                </c:pt>
                <c:pt idx="1803">
                  <c:v>66.374507679100006</c:v>
                </c:pt>
                <c:pt idx="1804">
                  <c:v>66.375189057399993</c:v>
                </c:pt>
                <c:pt idx="1805">
                  <c:v>66.376678332300003</c:v>
                </c:pt>
                <c:pt idx="1806">
                  <c:v>66.378416999300001</c:v>
                </c:pt>
                <c:pt idx="1807">
                  <c:v>66.381706034100006</c:v>
                </c:pt>
                <c:pt idx="1808">
                  <c:v>66.385502083999995</c:v>
                </c:pt>
                <c:pt idx="1809">
                  <c:v>66.387718320700003</c:v>
                </c:pt>
                <c:pt idx="1810">
                  <c:v>66.389556671400001</c:v>
                </c:pt>
                <c:pt idx="1811">
                  <c:v>66.392802462700004</c:v>
                </c:pt>
                <c:pt idx="1812">
                  <c:v>66.396436334300006</c:v>
                </c:pt>
                <c:pt idx="1813">
                  <c:v>66.399335643100002</c:v>
                </c:pt>
                <c:pt idx="1814">
                  <c:v>66.4011600555</c:v>
                </c:pt>
                <c:pt idx="1815">
                  <c:v>66.403798424599998</c:v>
                </c:pt>
                <c:pt idx="1816">
                  <c:v>66.407040133500004</c:v>
                </c:pt>
                <c:pt idx="1817">
                  <c:v>66.4080130424</c:v>
                </c:pt>
                <c:pt idx="1818">
                  <c:v>66.409166088899994</c:v>
                </c:pt>
                <c:pt idx="1819">
                  <c:v>66.410588350599994</c:v>
                </c:pt>
                <c:pt idx="1820">
                  <c:v>66.4112507575</c:v>
                </c:pt>
                <c:pt idx="1821">
                  <c:v>66.412577341299993</c:v>
                </c:pt>
                <c:pt idx="1822">
                  <c:v>66.419984578099999</c:v>
                </c:pt>
                <c:pt idx="1823">
                  <c:v>66.428129891799998</c:v>
                </c:pt>
                <c:pt idx="1824">
                  <c:v>66.431558971599998</c:v>
                </c:pt>
                <c:pt idx="1825">
                  <c:v>66.433295518600005</c:v>
                </c:pt>
                <c:pt idx="1826">
                  <c:v>66.434206254800003</c:v>
                </c:pt>
                <c:pt idx="1827">
                  <c:v>66.437250993500001</c:v>
                </c:pt>
                <c:pt idx="1828">
                  <c:v>66.441210867099997</c:v>
                </c:pt>
                <c:pt idx="1829">
                  <c:v>66.444250300199997</c:v>
                </c:pt>
                <c:pt idx="1830">
                  <c:v>66.445753085299998</c:v>
                </c:pt>
                <c:pt idx="1831">
                  <c:v>66.446042978099996</c:v>
                </c:pt>
                <c:pt idx="1832">
                  <c:v>66.450981489399993</c:v>
                </c:pt>
                <c:pt idx="1833">
                  <c:v>66.458574239300006</c:v>
                </c:pt>
                <c:pt idx="1834">
                  <c:v>66.462576581799993</c:v>
                </c:pt>
                <c:pt idx="1835">
                  <c:v>66.464172602199994</c:v>
                </c:pt>
                <c:pt idx="1836">
                  <c:v>66.465531562600006</c:v>
                </c:pt>
                <c:pt idx="1837">
                  <c:v>66.466804868799997</c:v>
                </c:pt>
                <c:pt idx="1838">
                  <c:v>66.472984313699996</c:v>
                </c:pt>
                <c:pt idx="1839">
                  <c:v>66.479156665800005</c:v>
                </c:pt>
                <c:pt idx="1840">
                  <c:v>66.479702142700006</c:v>
                </c:pt>
                <c:pt idx="1841">
                  <c:v>66.483514304400003</c:v>
                </c:pt>
                <c:pt idx="1842">
                  <c:v>66.488804592400001</c:v>
                </c:pt>
                <c:pt idx="1843">
                  <c:v>66.490931268899999</c:v>
                </c:pt>
                <c:pt idx="1844">
                  <c:v>66.491869458500005</c:v>
                </c:pt>
                <c:pt idx="1845">
                  <c:v>66.493171847699998</c:v>
                </c:pt>
                <c:pt idx="1846">
                  <c:v>66.496566912999995</c:v>
                </c:pt>
                <c:pt idx="1847">
                  <c:v>66.500718789800004</c:v>
                </c:pt>
                <c:pt idx="1848">
                  <c:v>66.502938908199994</c:v>
                </c:pt>
                <c:pt idx="1849">
                  <c:v>66.507392406500003</c:v>
                </c:pt>
                <c:pt idx="1850">
                  <c:v>66.512062254699998</c:v>
                </c:pt>
                <c:pt idx="1851">
                  <c:v>66.513971817200002</c:v>
                </c:pt>
                <c:pt idx="1852">
                  <c:v>66.517493564800006</c:v>
                </c:pt>
                <c:pt idx="1853">
                  <c:v>66.522673061999996</c:v>
                </c:pt>
                <c:pt idx="1854">
                  <c:v>66.525569983500006</c:v>
                </c:pt>
                <c:pt idx="1855">
                  <c:v>66.527896410400004</c:v>
                </c:pt>
                <c:pt idx="1856">
                  <c:v>66.530792823799999</c:v>
                </c:pt>
                <c:pt idx="1857">
                  <c:v>66.532037105599997</c:v>
                </c:pt>
                <c:pt idx="1858">
                  <c:v>66.5339890013</c:v>
                </c:pt>
                <c:pt idx="1859">
                  <c:v>66.536644700799997</c:v>
                </c:pt>
                <c:pt idx="1860">
                  <c:v>66.539643383799998</c:v>
                </c:pt>
                <c:pt idx="1861">
                  <c:v>66.542755158700004</c:v>
                </c:pt>
                <c:pt idx="1862">
                  <c:v>66.544847049200001</c:v>
                </c:pt>
                <c:pt idx="1863">
                  <c:v>66.545794709500001</c:v>
                </c:pt>
                <c:pt idx="1864">
                  <c:v>66.549809521499995</c:v>
                </c:pt>
                <c:pt idx="1865">
                  <c:v>66.554360290199995</c:v>
                </c:pt>
                <c:pt idx="1866">
                  <c:v>66.556434775699998</c:v>
                </c:pt>
                <c:pt idx="1867">
                  <c:v>66.557800881000006</c:v>
                </c:pt>
                <c:pt idx="1868">
                  <c:v>66.559989557700007</c:v>
                </c:pt>
                <c:pt idx="1869">
                  <c:v>66.562843232600002</c:v>
                </c:pt>
                <c:pt idx="1870">
                  <c:v>66.563659831999999</c:v>
                </c:pt>
                <c:pt idx="1871">
                  <c:v>66.564915536699999</c:v>
                </c:pt>
                <c:pt idx="1872">
                  <c:v>66.568696779000007</c:v>
                </c:pt>
                <c:pt idx="1873">
                  <c:v>66.5717116207</c:v>
                </c:pt>
                <c:pt idx="1874">
                  <c:v>66.578569846400001</c:v>
                </c:pt>
                <c:pt idx="1875">
                  <c:v>66.586049855400006</c:v>
                </c:pt>
                <c:pt idx="1876">
                  <c:v>66.587531635800005</c:v>
                </c:pt>
                <c:pt idx="1877">
                  <c:v>66.589102005800001</c:v>
                </c:pt>
                <c:pt idx="1878">
                  <c:v>66.590520096700004</c:v>
                </c:pt>
                <c:pt idx="1879">
                  <c:v>66.593078456599997</c:v>
                </c:pt>
                <c:pt idx="1880">
                  <c:v>66.600218431000002</c:v>
                </c:pt>
                <c:pt idx="1881">
                  <c:v>66.605343843200004</c:v>
                </c:pt>
                <c:pt idx="1882">
                  <c:v>66.606726939599994</c:v>
                </c:pt>
                <c:pt idx="1883">
                  <c:v>66.608344415299996</c:v>
                </c:pt>
                <c:pt idx="1884">
                  <c:v>66.611291263300004</c:v>
                </c:pt>
                <c:pt idx="1885">
                  <c:v>66.613860958199993</c:v>
                </c:pt>
                <c:pt idx="1886">
                  <c:v>66.6141765932</c:v>
                </c:pt>
                <c:pt idx="1887">
                  <c:v>66.614584647200004</c:v>
                </c:pt>
                <c:pt idx="1888">
                  <c:v>66.619405194899997</c:v>
                </c:pt>
                <c:pt idx="1889">
                  <c:v>66.624872104399998</c:v>
                </c:pt>
                <c:pt idx="1890">
                  <c:v>66.626139515099993</c:v>
                </c:pt>
                <c:pt idx="1891">
                  <c:v>66.627633876000004</c:v>
                </c:pt>
                <c:pt idx="1892">
                  <c:v>66.629020531600005</c:v>
                </c:pt>
                <c:pt idx="1893">
                  <c:v>66.629521324199999</c:v>
                </c:pt>
                <c:pt idx="1894">
                  <c:v>66.630180052900002</c:v>
                </c:pt>
                <c:pt idx="1895">
                  <c:v>66.630940801199998</c:v>
                </c:pt>
                <c:pt idx="1896">
                  <c:v>66.631258727399995</c:v>
                </c:pt>
                <c:pt idx="1897">
                  <c:v>66.631419916400006</c:v>
                </c:pt>
                <c:pt idx="1898">
                  <c:v>66.631871742100003</c:v>
                </c:pt>
                <c:pt idx="1899">
                  <c:v>66.632291963300005</c:v>
                </c:pt>
                <c:pt idx="1900">
                  <c:v>66.634154048799999</c:v>
                </c:pt>
                <c:pt idx="1901">
                  <c:v>66.637314407100007</c:v>
                </c:pt>
                <c:pt idx="1902">
                  <c:v>66.638816580400004</c:v>
                </c:pt>
                <c:pt idx="1903">
                  <c:v>66.641108856900004</c:v>
                </c:pt>
                <c:pt idx="1904">
                  <c:v>66.646620233199997</c:v>
                </c:pt>
                <c:pt idx="1905">
                  <c:v>66.650093831099994</c:v>
                </c:pt>
                <c:pt idx="1906">
                  <c:v>66.651690838500002</c:v>
                </c:pt>
                <c:pt idx="1907">
                  <c:v>66.6552292585</c:v>
                </c:pt>
                <c:pt idx="1908">
                  <c:v>66.663362726299994</c:v>
                </c:pt>
                <c:pt idx="1909">
                  <c:v>66.669748800199997</c:v>
                </c:pt>
                <c:pt idx="1910">
                  <c:v>66.672353118000004</c:v>
                </c:pt>
                <c:pt idx="1911">
                  <c:v>66.676273941199995</c:v>
                </c:pt>
                <c:pt idx="1912">
                  <c:v>66.679966958700007</c:v>
                </c:pt>
                <c:pt idx="1913">
                  <c:v>66.683412451799995</c:v>
                </c:pt>
                <c:pt idx="1914">
                  <c:v>66.6877846143</c:v>
                </c:pt>
                <c:pt idx="1915">
                  <c:v>66.694401235499996</c:v>
                </c:pt>
                <c:pt idx="1916">
                  <c:v>66.702563477400005</c:v>
                </c:pt>
                <c:pt idx="1917">
                  <c:v>66.707236999900005</c:v>
                </c:pt>
                <c:pt idx="1918">
                  <c:v>66.707668694299997</c:v>
                </c:pt>
                <c:pt idx="1919">
                  <c:v>66.708960164900006</c:v>
                </c:pt>
                <c:pt idx="1920">
                  <c:v>66.711367244300007</c:v>
                </c:pt>
                <c:pt idx="1921">
                  <c:v>66.713945666300006</c:v>
                </c:pt>
                <c:pt idx="1922">
                  <c:v>66.716000155399996</c:v>
                </c:pt>
                <c:pt idx="1923">
                  <c:v>66.719148846699994</c:v>
                </c:pt>
                <c:pt idx="1924">
                  <c:v>66.722252621099997</c:v>
                </c:pt>
                <c:pt idx="1925">
                  <c:v>66.728172906500006</c:v>
                </c:pt>
                <c:pt idx="1926">
                  <c:v>66.733647665500001</c:v>
                </c:pt>
                <c:pt idx="1927">
                  <c:v>66.736392619699998</c:v>
                </c:pt>
                <c:pt idx="1928">
                  <c:v>66.738956455799993</c:v>
                </c:pt>
                <c:pt idx="1929">
                  <c:v>66.743197116399998</c:v>
                </c:pt>
                <c:pt idx="1930">
                  <c:v>66.752667571700002</c:v>
                </c:pt>
                <c:pt idx="1931">
                  <c:v>66.758384618500003</c:v>
                </c:pt>
                <c:pt idx="1932">
                  <c:v>66.758785884900007</c:v>
                </c:pt>
                <c:pt idx="1933">
                  <c:v>66.759498691199994</c:v>
                </c:pt>
                <c:pt idx="1934">
                  <c:v>66.762306391099997</c:v>
                </c:pt>
                <c:pt idx="1935">
                  <c:v>66.768435208100001</c:v>
                </c:pt>
                <c:pt idx="1936">
                  <c:v>66.772370221800003</c:v>
                </c:pt>
                <c:pt idx="1937">
                  <c:v>66.773041390399996</c:v>
                </c:pt>
                <c:pt idx="1938">
                  <c:v>66.775343763999999</c:v>
                </c:pt>
                <c:pt idx="1939">
                  <c:v>66.778864225199996</c:v>
                </c:pt>
                <c:pt idx="1940">
                  <c:v>66.782357052400002</c:v>
                </c:pt>
                <c:pt idx="1941">
                  <c:v>66.785987752200001</c:v>
                </c:pt>
                <c:pt idx="1942">
                  <c:v>66.790690718500002</c:v>
                </c:pt>
                <c:pt idx="1943">
                  <c:v>66.7970731594</c:v>
                </c:pt>
                <c:pt idx="1944">
                  <c:v>66.801357862200007</c:v>
                </c:pt>
                <c:pt idx="1945">
                  <c:v>66.802160883499994</c:v>
                </c:pt>
                <c:pt idx="1946">
                  <c:v>66.803482618399997</c:v>
                </c:pt>
                <c:pt idx="1947">
                  <c:v>66.808043546500002</c:v>
                </c:pt>
                <c:pt idx="1948">
                  <c:v>66.811656866199996</c:v>
                </c:pt>
                <c:pt idx="1949">
                  <c:v>66.813279829400003</c:v>
                </c:pt>
                <c:pt idx="1950">
                  <c:v>66.814788963300003</c:v>
                </c:pt>
                <c:pt idx="1951">
                  <c:v>66.815145586499995</c:v>
                </c:pt>
                <c:pt idx="1952">
                  <c:v>66.815470034300006</c:v>
                </c:pt>
                <c:pt idx="1953">
                  <c:v>66.817721359499998</c:v>
                </c:pt>
                <c:pt idx="1954">
                  <c:v>66.820482021000004</c:v>
                </c:pt>
                <c:pt idx="1955">
                  <c:v>66.8230240229</c:v>
                </c:pt>
                <c:pt idx="1956">
                  <c:v>66.825018955499999</c:v>
                </c:pt>
                <c:pt idx="1957">
                  <c:v>66.825670576099995</c:v>
                </c:pt>
                <c:pt idx="1958">
                  <c:v>66.828121650100002</c:v>
                </c:pt>
                <c:pt idx="1959">
                  <c:v>66.830195789200005</c:v>
                </c:pt>
                <c:pt idx="1960">
                  <c:v>66.830608513399994</c:v>
                </c:pt>
                <c:pt idx="1961">
                  <c:v>66.830916475999999</c:v>
                </c:pt>
                <c:pt idx="1962">
                  <c:v>66.831608782399996</c:v>
                </c:pt>
                <c:pt idx="1963">
                  <c:v>66.832483604299995</c:v>
                </c:pt>
                <c:pt idx="1964">
                  <c:v>66.834632683400002</c:v>
                </c:pt>
                <c:pt idx="1965">
                  <c:v>66.836784764800001</c:v>
                </c:pt>
                <c:pt idx="1966">
                  <c:v>66.8377340551</c:v>
                </c:pt>
                <c:pt idx="1967">
                  <c:v>66.842520789999995</c:v>
                </c:pt>
                <c:pt idx="1968">
                  <c:v>66.848054938199994</c:v>
                </c:pt>
                <c:pt idx="1969">
                  <c:v>66.849746210099994</c:v>
                </c:pt>
                <c:pt idx="1970">
                  <c:v>66.850818864700003</c:v>
                </c:pt>
                <c:pt idx="1971">
                  <c:v>66.852464939900003</c:v>
                </c:pt>
                <c:pt idx="1972">
                  <c:v>66.8534036641</c:v>
                </c:pt>
                <c:pt idx="1973">
                  <c:v>66.853471232100006</c:v>
                </c:pt>
                <c:pt idx="1974">
                  <c:v>66.853893486499999</c:v>
                </c:pt>
                <c:pt idx="1975">
                  <c:v>66.855752822300005</c:v>
                </c:pt>
                <c:pt idx="1976">
                  <c:v>66.861636199100005</c:v>
                </c:pt>
                <c:pt idx="1977">
                  <c:v>66.867253509899996</c:v>
                </c:pt>
                <c:pt idx="1978">
                  <c:v>66.868457912500006</c:v>
                </c:pt>
                <c:pt idx="1979">
                  <c:v>66.869074692200002</c:v>
                </c:pt>
                <c:pt idx="1980">
                  <c:v>66.870568978700007</c:v>
                </c:pt>
                <c:pt idx="1981">
                  <c:v>66.872197254900001</c:v>
                </c:pt>
                <c:pt idx="1982">
                  <c:v>66.873130467500005</c:v>
                </c:pt>
                <c:pt idx="1983">
                  <c:v>66.874642123900003</c:v>
                </c:pt>
                <c:pt idx="1984">
                  <c:v>66.876299309499998</c:v>
                </c:pt>
                <c:pt idx="1985">
                  <c:v>66.876810213900001</c:v>
                </c:pt>
                <c:pt idx="1986">
                  <c:v>66.877308196599998</c:v>
                </c:pt>
                <c:pt idx="1987">
                  <c:v>66.878933123099998</c:v>
                </c:pt>
                <c:pt idx="1988">
                  <c:v>66.882565473300005</c:v>
                </c:pt>
                <c:pt idx="1989">
                  <c:v>66.887052736399994</c:v>
                </c:pt>
                <c:pt idx="1990">
                  <c:v>66.8902300779</c:v>
                </c:pt>
                <c:pt idx="1991">
                  <c:v>66.896314783999998</c:v>
                </c:pt>
                <c:pt idx="1992">
                  <c:v>66.902515183099993</c:v>
                </c:pt>
                <c:pt idx="1993">
                  <c:v>66.904212216000005</c:v>
                </c:pt>
                <c:pt idx="1994">
                  <c:v>66.907181905399995</c:v>
                </c:pt>
                <c:pt idx="1995">
                  <c:v>66.9097782602</c:v>
                </c:pt>
                <c:pt idx="1996">
                  <c:v>66.909967687600002</c:v>
                </c:pt>
                <c:pt idx="1997">
                  <c:v>66.912620044400001</c:v>
                </c:pt>
                <c:pt idx="1998">
                  <c:v>66.917110724799997</c:v>
                </c:pt>
                <c:pt idx="1999">
                  <c:v>66.924082251900003</c:v>
                </c:pt>
                <c:pt idx="2000">
                  <c:v>66.929292308499996</c:v>
                </c:pt>
                <c:pt idx="2001">
                  <c:v>66.929665095999994</c:v>
                </c:pt>
                <c:pt idx="2002">
                  <c:v>66.933514184900005</c:v>
                </c:pt>
                <c:pt idx="2003">
                  <c:v>66.937517252899994</c:v>
                </c:pt>
                <c:pt idx="2004">
                  <c:v>66.939997158699995</c:v>
                </c:pt>
                <c:pt idx="2005">
                  <c:v>66.942925859900001</c:v>
                </c:pt>
                <c:pt idx="2006">
                  <c:v>66.945436979999997</c:v>
                </c:pt>
                <c:pt idx="2007">
                  <c:v>66.948201568000002</c:v>
                </c:pt>
                <c:pt idx="2008">
                  <c:v>66.949875669600004</c:v>
                </c:pt>
                <c:pt idx="2009">
                  <c:v>66.952284951099998</c:v>
                </c:pt>
                <c:pt idx="2010">
                  <c:v>66.955098789800005</c:v>
                </c:pt>
                <c:pt idx="2011">
                  <c:v>66.961749960500001</c:v>
                </c:pt>
                <c:pt idx="2012">
                  <c:v>66.968425734799993</c:v>
                </c:pt>
                <c:pt idx="2013">
                  <c:v>66.969688497000007</c:v>
                </c:pt>
                <c:pt idx="2014">
                  <c:v>66.970024090300001</c:v>
                </c:pt>
                <c:pt idx="2015">
                  <c:v>66.970655389000001</c:v>
                </c:pt>
                <c:pt idx="2016">
                  <c:v>66.973469297999998</c:v>
                </c:pt>
                <c:pt idx="2017">
                  <c:v>66.976624725400001</c:v>
                </c:pt>
                <c:pt idx="2018">
                  <c:v>66.979182752100002</c:v>
                </c:pt>
                <c:pt idx="2019">
                  <c:v>66.980893733499997</c:v>
                </c:pt>
                <c:pt idx="2020">
                  <c:v>66.981066694500001</c:v>
                </c:pt>
                <c:pt idx="2021">
                  <c:v>66.983100159900005</c:v>
                </c:pt>
                <c:pt idx="2022">
                  <c:v>66.985079386600006</c:v>
                </c:pt>
                <c:pt idx="2023">
                  <c:v>66.985117054699998</c:v>
                </c:pt>
                <c:pt idx="2024">
                  <c:v>66.986950859700002</c:v>
                </c:pt>
                <c:pt idx="2025">
                  <c:v>66.990171682400003</c:v>
                </c:pt>
                <c:pt idx="2026">
                  <c:v>66.991855309300007</c:v>
                </c:pt>
                <c:pt idx="2027">
                  <c:v>66.993050881800002</c:v>
                </c:pt>
                <c:pt idx="2028">
                  <c:v>66.995214980900002</c:v>
                </c:pt>
                <c:pt idx="2029">
                  <c:v>66.999939252499999</c:v>
                </c:pt>
                <c:pt idx="2030">
                  <c:v>67.0063722915</c:v>
                </c:pt>
                <c:pt idx="2031">
                  <c:v>67.010906335100003</c:v>
                </c:pt>
                <c:pt idx="2032">
                  <c:v>67.013162686699999</c:v>
                </c:pt>
                <c:pt idx="2033">
                  <c:v>67.014548806199997</c:v>
                </c:pt>
                <c:pt idx="2034">
                  <c:v>67.016492149200005</c:v>
                </c:pt>
                <c:pt idx="2035">
                  <c:v>67.018346197400007</c:v>
                </c:pt>
                <c:pt idx="2036">
                  <c:v>67.019234119100005</c:v>
                </c:pt>
                <c:pt idx="2037">
                  <c:v>67.021440501599997</c:v>
                </c:pt>
                <c:pt idx="2038">
                  <c:v>67.026195805200004</c:v>
                </c:pt>
                <c:pt idx="2039">
                  <c:v>67.029335180299995</c:v>
                </c:pt>
                <c:pt idx="2040">
                  <c:v>67.034883433199994</c:v>
                </c:pt>
                <c:pt idx="2041">
                  <c:v>67.040147953599998</c:v>
                </c:pt>
                <c:pt idx="2042">
                  <c:v>67.040463289900003</c:v>
                </c:pt>
                <c:pt idx="2043">
                  <c:v>67.041835487200004</c:v>
                </c:pt>
                <c:pt idx="2044">
                  <c:v>67.043183189499999</c:v>
                </c:pt>
                <c:pt idx="2045">
                  <c:v>67.043520648699996</c:v>
                </c:pt>
                <c:pt idx="2046">
                  <c:v>67.045500029699994</c:v>
                </c:pt>
                <c:pt idx="2047">
                  <c:v>67.049218961299999</c:v>
                </c:pt>
                <c:pt idx="2048">
                  <c:v>67.055135279400005</c:v>
                </c:pt>
                <c:pt idx="2049">
                  <c:v>67.059818057100003</c:v>
                </c:pt>
                <c:pt idx="2050">
                  <c:v>67.061159428600007</c:v>
                </c:pt>
                <c:pt idx="2051">
                  <c:v>67.062277520999999</c:v>
                </c:pt>
                <c:pt idx="2052">
                  <c:v>67.063309013199998</c:v>
                </c:pt>
                <c:pt idx="2053">
                  <c:v>67.066166907099998</c:v>
                </c:pt>
                <c:pt idx="2054">
                  <c:v>67.069567104399994</c:v>
                </c:pt>
                <c:pt idx="2055">
                  <c:v>67.072557698599994</c:v>
                </c:pt>
                <c:pt idx="2056">
                  <c:v>67.075020300399999</c:v>
                </c:pt>
                <c:pt idx="2057">
                  <c:v>67.078119655600005</c:v>
                </c:pt>
                <c:pt idx="2058">
                  <c:v>67.083020251199997</c:v>
                </c:pt>
                <c:pt idx="2059">
                  <c:v>67.086654132500001</c:v>
                </c:pt>
                <c:pt idx="2060">
                  <c:v>67.088135890199993</c:v>
                </c:pt>
                <c:pt idx="2061">
                  <c:v>67.098198220399993</c:v>
                </c:pt>
                <c:pt idx="2062">
                  <c:v>67.108935414599998</c:v>
                </c:pt>
                <c:pt idx="2063">
                  <c:v>67.112692264499998</c:v>
                </c:pt>
                <c:pt idx="2064">
                  <c:v>67.119530578600006</c:v>
                </c:pt>
                <c:pt idx="2065">
                  <c:v>67.124032084600003</c:v>
                </c:pt>
                <c:pt idx="2066">
                  <c:v>67.125078926699999</c:v>
                </c:pt>
                <c:pt idx="2067">
                  <c:v>67.127242321899999</c:v>
                </c:pt>
                <c:pt idx="2068">
                  <c:v>67.1304838394</c:v>
                </c:pt>
                <c:pt idx="2069">
                  <c:v>67.133710518100003</c:v>
                </c:pt>
                <c:pt idx="2070">
                  <c:v>67.137442110500004</c:v>
                </c:pt>
                <c:pt idx="2071">
                  <c:v>67.1412365865</c:v>
                </c:pt>
                <c:pt idx="2072">
                  <c:v>67.145796862599994</c:v>
                </c:pt>
                <c:pt idx="2073">
                  <c:v>67.150201299100004</c:v>
                </c:pt>
                <c:pt idx="2074">
                  <c:v>67.151639885799995</c:v>
                </c:pt>
                <c:pt idx="2075">
                  <c:v>67.151743498599998</c:v>
                </c:pt>
                <c:pt idx="2076">
                  <c:v>67.156233259700002</c:v>
                </c:pt>
                <c:pt idx="2077">
                  <c:v>67.161244312400001</c:v>
                </c:pt>
                <c:pt idx="2078">
                  <c:v>67.162567039999999</c:v>
                </c:pt>
                <c:pt idx="2079">
                  <c:v>67.163830925900001</c:v>
                </c:pt>
                <c:pt idx="2080">
                  <c:v>67.1645420169</c:v>
                </c:pt>
                <c:pt idx="2081">
                  <c:v>67.165809117699993</c:v>
                </c:pt>
                <c:pt idx="2082">
                  <c:v>67.169443305200005</c:v>
                </c:pt>
                <c:pt idx="2083">
                  <c:v>67.172023383699994</c:v>
                </c:pt>
                <c:pt idx="2084">
                  <c:v>67.172173777699996</c:v>
                </c:pt>
                <c:pt idx="2085">
                  <c:v>67.172909928199999</c:v>
                </c:pt>
                <c:pt idx="2086">
                  <c:v>67.175326927900002</c:v>
                </c:pt>
                <c:pt idx="2087">
                  <c:v>67.177248754000004</c:v>
                </c:pt>
                <c:pt idx="2088">
                  <c:v>67.178753552700002</c:v>
                </c:pt>
                <c:pt idx="2089">
                  <c:v>67.180362745899998</c:v>
                </c:pt>
                <c:pt idx="2090">
                  <c:v>67.181400663100007</c:v>
                </c:pt>
                <c:pt idx="2091">
                  <c:v>67.182222004300002</c:v>
                </c:pt>
                <c:pt idx="2092">
                  <c:v>67.182494518499993</c:v>
                </c:pt>
                <c:pt idx="2093">
                  <c:v>67.182898017300005</c:v>
                </c:pt>
                <c:pt idx="2094">
                  <c:v>67.186471253199997</c:v>
                </c:pt>
                <c:pt idx="2095">
                  <c:v>67.190051093700006</c:v>
                </c:pt>
                <c:pt idx="2096">
                  <c:v>67.190626178599999</c:v>
                </c:pt>
                <c:pt idx="2097">
                  <c:v>67.196513658399994</c:v>
                </c:pt>
                <c:pt idx="2098">
                  <c:v>67.202799935300007</c:v>
                </c:pt>
                <c:pt idx="2099">
                  <c:v>67.203935654899993</c:v>
                </c:pt>
                <c:pt idx="2100">
                  <c:v>67.204781541499997</c:v>
                </c:pt>
                <c:pt idx="2101">
                  <c:v>67.206224809399998</c:v>
                </c:pt>
                <c:pt idx="2102">
                  <c:v>67.207391496499994</c:v>
                </c:pt>
                <c:pt idx="2103">
                  <c:v>67.208315074599994</c:v>
                </c:pt>
                <c:pt idx="2104">
                  <c:v>67.213985209800001</c:v>
                </c:pt>
                <c:pt idx="2105">
                  <c:v>67.218987792099995</c:v>
                </c:pt>
                <c:pt idx="2106">
                  <c:v>67.219620200700007</c:v>
                </c:pt>
                <c:pt idx="2107">
                  <c:v>67.2211501699</c:v>
                </c:pt>
                <c:pt idx="2108">
                  <c:v>67.225055418099998</c:v>
                </c:pt>
                <c:pt idx="2109">
                  <c:v>67.233431646499994</c:v>
                </c:pt>
                <c:pt idx="2110">
                  <c:v>67.238842795300002</c:v>
                </c:pt>
                <c:pt idx="2111">
                  <c:v>67.242623764499996</c:v>
                </c:pt>
                <c:pt idx="2112">
                  <c:v>67.246928237299997</c:v>
                </c:pt>
                <c:pt idx="2113">
                  <c:v>67.247590035299993</c:v>
                </c:pt>
                <c:pt idx="2114">
                  <c:v>67.250508111200006</c:v>
                </c:pt>
                <c:pt idx="2115">
                  <c:v>67.253379778999999</c:v>
                </c:pt>
                <c:pt idx="2116">
                  <c:v>67.254989216599995</c:v>
                </c:pt>
                <c:pt idx="2117">
                  <c:v>67.258621205500006</c:v>
                </c:pt>
                <c:pt idx="2118">
                  <c:v>67.264334259199998</c:v>
                </c:pt>
                <c:pt idx="2119">
                  <c:v>67.269492854899994</c:v>
                </c:pt>
                <c:pt idx="2120">
                  <c:v>67.272088657400005</c:v>
                </c:pt>
                <c:pt idx="2121">
                  <c:v>67.2742073581</c:v>
                </c:pt>
                <c:pt idx="2122">
                  <c:v>67.276604472900004</c:v>
                </c:pt>
                <c:pt idx="2123">
                  <c:v>67.280335940000001</c:v>
                </c:pt>
                <c:pt idx="2124">
                  <c:v>67.285252162000006</c:v>
                </c:pt>
                <c:pt idx="2125">
                  <c:v>67.289846622300004</c:v>
                </c:pt>
                <c:pt idx="2126">
                  <c:v>67.293927719099997</c:v>
                </c:pt>
                <c:pt idx="2127">
                  <c:v>67.2962006323</c:v>
                </c:pt>
                <c:pt idx="2128">
                  <c:v>67.300404394799997</c:v>
                </c:pt>
                <c:pt idx="2129">
                  <c:v>67.305948458700001</c:v>
                </c:pt>
                <c:pt idx="2130">
                  <c:v>67.310229898200006</c:v>
                </c:pt>
                <c:pt idx="2131">
                  <c:v>67.313905564500004</c:v>
                </c:pt>
                <c:pt idx="2132">
                  <c:v>67.317726150200002</c:v>
                </c:pt>
                <c:pt idx="2133">
                  <c:v>67.323771371600003</c:v>
                </c:pt>
                <c:pt idx="2134">
                  <c:v>67.327191256500001</c:v>
                </c:pt>
                <c:pt idx="2135">
                  <c:v>67.327673143499993</c:v>
                </c:pt>
                <c:pt idx="2136">
                  <c:v>67.329231061499996</c:v>
                </c:pt>
                <c:pt idx="2137">
                  <c:v>67.330541899500005</c:v>
                </c:pt>
                <c:pt idx="2138">
                  <c:v>67.330991668799996</c:v>
                </c:pt>
                <c:pt idx="2139">
                  <c:v>67.335647169500007</c:v>
                </c:pt>
                <c:pt idx="2140">
                  <c:v>67.340894290099996</c:v>
                </c:pt>
                <c:pt idx="2141">
                  <c:v>67.344374514400002</c:v>
                </c:pt>
                <c:pt idx="2142">
                  <c:v>67.347871598400005</c:v>
                </c:pt>
                <c:pt idx="2143">
                  <c:v>67.352587571699999</c:v>
                </c:pt>
                <c:pt idx="2144">
                  <c:v>67.357923796799994</c:v>
                </c:pt>
                <c:pt idx="2145">
                  <c:v>67.360188011399998</c:v>
                </c:pt>
                <c:pt idx="2146">
                  <c:v>67.361419950599995</c:v>
                </c:pt>
                <c:pt idx="2147">
                  <c:v>67.363662141399999</c:v>
                </c:pt>
                <c:pt idx="2148">
                  <c:v>67.367062336399997</c:v>
                </c:pt>
                <c:pt idx="2149">
                  <c:v>67.369344348300004</c:v>
                </c:pt>
                <c:pt idx="2150">
                  <c:v>67.370066189900001</c:v>
                </c:pt>
                <c:pt idx="2151">
                  <c:v>67.370369340899998</c:v>
                </c:pt>
                <c:pt idx="2152">
                  <c:v>67.370993868900001</c:v>
                </c:pt>
                <c:pt idx="2153">
                  <c:v>67.371775951000004</c:v>
                </c:pt>
                <c:pt idx="2154">
                  <c:v>67.372127866100001</c:v>
                </c:pt>
                <c:pt idx="2155">
                  <c:v>67.372455695799999</c:v>
                </c:pt>
                <c:pt idx="2156">
                  <c:v>67.373017873699993</c:v>
                </c:pt>
                <c:pt idx="2157">
                  <c:v>67.373569794700003</c:v>
                </c:pt>
                <c:pt idx="2158">
                  <c:v>67.373865188799996</c:v>
                </c:pt>
                <c:pt idx="2159">
                  <c:v>67.375565408400007</c:v>
                </c:pt>
                <c:pt idx="2160">
                  <c:v>67.377839377000001</c:v>
                </c:pt>
                <c:pt idx="2161">
                  <c:v>67.378525917199994</c:v>
                </c:pt>
                <c:pt idx="2162">
                  <c:v>67.378731783999996</c:v>
                </c:pt>
                <c:pt idx="2163">
                  <c:v>67.380380283799994</c:v>
                </c:pt>
                <c:pt idx="2164">
                  <c:v>67.382983905800003</c:v>
                </c:pt>
                <c:pt idx="2165">
                  <c:v>67.386103047000006</c:v>
                </c:pt>
                <c:pt idx="2166">
                  <c:v>67.391076428000005</c:v>
                </c:pt>
                <c:pt idx="2167">
                  <c:v>67.395116376999994</c:v>
                </c:pt>
                <c:pt idx="2168">
                  <c:v>67.397810539899993</c:v>
                </c:pt>
                <c:pt idx="2169">
                  <c:v>67.401284244899998</c:v>
                </c:pt>
                <c:pt idx="2170">
                  <c:v>67.403207737900004</c:v>
                </c:pt>
                <c:pt idx="2171">
                  <c:v>67.4033261493</c:v>
                </c:pt>
                <c:pt idx="2172">
                  <c:v>67.403990771699995</c:v>
                </c:pt>
                <c:pt idx="2173">
                  <c:v>67.405715815700006</c:v>
                </c:pt>
                <c:pt idx="2174">
                  <c:v>67.4080196922</c:v>
                </c:pt>
                <c:pt idx="2175">
                  <c:v>67.409878882000001</c:v>
                </c:pt>
                <c:pt idx="2176">
                  <c:v>67.413827064499998</c:v>
                </c:pt>
                <c:pt idx="2177">
                  <c:v>67.418178996600005</c:v>
                </c:pt>
                <c:pt idx="2178">
                  <c:v>67.419285179100001</c:v>
                </c:pt>
                <c:pt idx="2179">
                  <c:v>67.421253860899995</c:v>
                </c:pt>
                <c:pt idx="2180">
                  <c:v>67.423911568700007</c:v>
                </c:pt>
                <c:pt idx="2181">
                  <c:v>67.424780707500005</c:v>
                </c:pt>
                <c:pt idx="2182">
                  <c:v>67.425420452599994</c:v>
                </c:pt>
                <c:pt idx="2183">
                  <c:v>67.426529081699996</c:v>
                </c:pt>
                <c:pt idx="2184">
                  <c:v>67.427597726100004</c:v>
                </c:pt>
                <c:pt idx="2185">
                  <c:v>67.430533286200003</c:v>
                </c:pt>
                <c:pt idx="2186">
                  <c:v>67.433788412200002</c:v>
                </c:pt>
                <c:pt idx="2187">
                  <c:v>67.434694027500001</c:v>
                </c:pt>
                <c:pt idx="2188">
                  <c:v>67.439450031600003</c:v>
                </c:pt>
                <c:pt idx="2189">
                  <c:v>67.444282889600004</c:v>
                </c:pt>
                <c:pt idx="2190">
                  <c:v>67.446000445300001</c:v>
                </c:pt>
                <c:pt idx="2191">
                  <c:v>67.447729014999993</c:v>
                </c:pt>
                <c:pt idx="2192">
                  <c:v>67.449528256999997</c:v>
                </c:pt>
                <c:pt idx="2193">
                  <c:v>67.451562202299996</c:v>
                </c:pt>
                <c:pt idx="2194">
                  <c:v>67.452975552599995</c:v>
                </c:pt>
                <c:pt idx="2195">
                  <c:v>67.454648778199996</c:v>
                </c:pt>
                <c:pt idx="2196">
                  <c:v>67.4555428484</c:v>
                </c:pt>
                <c:pt idx="2197">
                  <c:v>67.458288069299996</c:v>
                </c:pt>
                <c:pt idx="2198">
                  <c:v>67.461438516399994</c:v>
                </c:pt>
                <c:pt idx="2199">
                  <c:v>67.462687407800004</c:v>
                </c:pt>
                <c:pt idx="2200">
                  <c:v>67.463347246300003</c:v>
                </c:pt>
                <c:pt idx="2201">
                  <c:v>67.463454908200006</c:v>
                </c:pt>
                <c:pt idx="2202">
                  <c:v>67.466234258900002</c:v>
                </c:pt>
                <c:pt idx="2203">
                  <c:v>67.469225533699998</c:v>
                </c:pt>
                <c:pt idx="2204">
                  <c:v>67.470644846900001</c:v>
                </c:pt>
                <c:pt idx="2205">
                  <c:v>67.4738414909</c:v>
                </c:pt>
                <c:pt idx="2206">
                  <c:v>67.4774967229</c:v>
                </c:pt>
                <c:pt idx="2207">
                  <c:v>67.483642878300003</c:v>
                </c:pt>
                <c:pt idx="2208">
                  <c:v>67.488688104800005</c:v>
                </c:pt>
                <c:pt idx="2209">
                  <c:v>67.493166068999997</c:v>
                </c:pt>
                <c:pt idx="2210">
                  <c:v>67.497774180299999</c:v>
                </c:pt>
                <c:pt idx="2211">
                  <c:v>67.498564224700004</c:v>
                </c:pt>
                <c:pt idx="2212">
                  <c:v>67.500334361</c:v>
                </c:pt>
                <c:pt idx="2213">
                  <c:v>67.502316001799997</c:v>
                </c:pt>
                <c:pt idx="2214">
                  <c:v>67.503065816399996</c:v>
                </c:pt>
                <c:pt idx="2215">
                  <c:v>67.504101093200006</c:v>
                </c:pt>
                <c:pt idx="2216">
                  <c:v>67.505392744600002</c:v>
                </c:pt>
                <c:pt idx="2217">
                  <c:v>67.507808114599996</c:v>
                </c:pt>
                <c:pt idx="2218">
                  <c:v>67.5164638551</c:v>
                </c:pt>
                <c:pt idx="2219">
                  <c:v>67.524776234399994</c:v>
                </c:pt>
                <c:pt idx="2220">
                  <c:v>67.529203459800001</c:v>
                </c:pt>
                <c:pt idx="2221">
                  <c:v>67.535176884199998</c:v>
                </c:pt>
                <c:pt idx="2222">
                  <c:v>67.538778222800005</c:v>
                </c:pt>
                <c:pt idx="2223">
                  <c:v>67.540486565500004</c:v>
                </c:pt>
                <c:pt idx="2224">
                  <c:v>67.5422580165</c:v>
                </c:pt>
                <c:pt idx="2225">
                  <c:v>67.545027326899998</c:v>
                </c:pt>
                <c:pt idx="2226">
                  <c:v>67.547327418699993</c:v>
                </c:pt>
                <c:pt idx="2227">
                  <c:v>67.547519443900001</c:v>
                </c:pt>
                <c:pt idx="2228">
                  <c:v>67.547629280400002</c:v>
                </c:pt>
                <c:pt idx="2229">
                  <c:v>67.549589998399995</c:v>
                </c:pt>
                <c:pt idx="2230">
                  <c:v>67.551569678600003</c:v>
                </c:pt>
                <c:pt idx="2231">
                  <c:v>67.551970710999996</c:v>
                </c:pt>
                <c:pt idx="2232">
                  <c:v>67.5525083446</c:v>
                </c:pt>
                <c:pt idx="2233">
                  <c:v>67.553701231800005</c:v>
                </c:pt>
                <c:pt idx="2234">
                  <c:v>67.555562700999999</c:v>
                </c:pt>
                <c:pt idx="2235">
                  <c:v>67.561347971800004</c:v>
                </c:pt>
                <c:pt idx="2236">
                  <c:v>67.566653006899998</c:v>
                </c:pt>
                <c:pt idx="2237">
                  <c:v>67.567827938199997</c:v>
                </c:pt>
                <c:pt idx="2238">
                  <c:v>67.572236171</c:v>
                </c:pt>
                <c:pt idx="2239">
                  <c:v>67.576911561900005</c:v>
                </c:pt>
                <c:pt idx="2240">
                  <c:v>67.5813138364</c:v>
                </c:pt>
                <c:pt idx="2241">
                  <c:v>67.585913430000005</c:v>
                </c:pt>
                <c:pt idx="2242">
                  <c:v>67.587844905099999</c:v>
                </c:pt>
                <c:pt idx="2243">
                  <c:v>67.588924208500003</c:v>
                </c:pt>
                <c:pt idx="2244">
                  <c:v>67.590296836600004</c:v>
                </c:pt>
                <c:pt idx="2245">
                  <c:v>67.592086303499997</c:v>
                </c:pt>
                <c:pt idx="2246">
                  <c:v>67.593055750199994</c:v>
                </c:pt>
                <c:pt idx="2247">
                  <c:v>67.593271049099997</c:v>
                </c:pt>
                <c:pt idx="2248">
                  <c:v>67.594723713099995</c:v>
                </c:pt>
                <c:pt idx="2249">
                  <c:v>67.597941689799995</c:v>
                </c:pt>
                <c:pt idx="2250">
                  <c:v>67.600575254700004</c:v>
                </c:pt>
                <c:pt idx="2251">
                  <c:v>67.602172186399997</c:v>
                </c:pt>
                <c:pt idx="2252">
                  <c:v>67.603583610300007</c:v>
                </c:pt>
                <c:pt idx="2253">
                  <c:v>67.605701717100004</c:v>
                </c:pt>
                <c:pt idx="2254">
                  <c:v>67.609562346999994</c:v>
                </c:pt>
                <c:pt idx="2255">
                  <c:v>67.612492624400005</c:v>
                </c:pt>
                <c:pt idx="2256">
                  <c:v>67.613869647200005</c:v>
                </c:pt>
                <c:pt idx="2257">
                  <c:v>67.616691630600002</c:v>
                </c:pt>
                <c:pt idx="2258">
                  <c:v>67.619155668299996</c:v>
                </c:pt>
                <c:pt idx="2259">
                  <c:v>67.619833219300006</c:v>
                </c:pt>
                <c:pt idx="2260">
                  <c:v>67.620803476399999</c:v>
                </c:pt>
                <c:pt idx="2261">
                  <c:v>67.622171925900005</c:v>
                </c:pt>
                <c:pt idx="2262">
                  <c:v>67.624395860500002</c:v>
                </c:pt>
                <c:pt idx="2263">
                  <c:v>67.627694403500001</c:v>
                </c:pt>
                <c:pt idx="2264">
                  <c:v>67.629361691599996</c:v>
                </c:pt>
                <c:pt idx="2265">
                  <c:v>67.629432456800004</c:v>
                </c:pt>
                <c:pt idx="2266">
                  <c:v>67.632125397899998</c:v>
                </c:pt>
                <c:pt idx="2267">
                  <c:v>67.636299171299996</c:v>
                </c:pt>
                <c:pt idx="2268">
                  <c:v>67.638119230800001</c:v>
                </c:pt>
                <c:pt idx="2269">
                  <c:v>67.638789556600003</c:v>
                </c:pt>
                <c:pt idx="2270">
                  <c:v>67.642219200300005</c:v>
                </c:pt>
                <c:pt idx="2271">
                  <c:v>67.6456473585</c:v>
                </c:pt>
                <c:pt idx="2272">
                  <c:v>67.651074452399996</c:v>
                </c:pt>
                <c:pt idx="2273">
                  <c:v>67.658191599099993</c:v>
                </c:pt>
                <c:pt idx="2274">
                  <c:v>67.664762484600004</c:v>
                </c:pt>
                <c:pt idx="2275">
                  <c:v>67.669577187800002</c:v>
                </c:pt>
                <c:pt idx="2276">
                  <c:v>67.6706972116</c:v>
                </c:pt>
                <c:pt idx="2277">
                  <c:v>67.6737601783</c:v>
                </c:pt>
                <c:pt idx="2278">
                  <c:v>67.676389420999996</c:v>
                </c:pt>
                <c:pt idx="2279">
                  <c:v>67.677028701599994</c:v>
                </c:pt>
                <c:pt idx="2280">
                  <c:v>67.679820015600001</c:v>
                </c:pt>
                <c:pt idx="2281">
                  <c:v>67.682491318999993</c:v>
                </c:pt>
                <c:pt idx="2282">
                  <c:v>67.683186667499996</c:v>
                </c:pt>
                <c:pt idx="2283">
                  <c:v>67.684997391600007</c:v>
                </c:pt>
                <c:pt idx="2284">
                  <c:v>67.686715181500006</c:v>
                </c:pt>
                <c:pt idx="2285">
                  <c:v>67.689475497700002</c:v>
                </c:pt>
                <c:pt idx="2286">
                  <c:v>67.693054522400004</c:v>
                </c:pt>
                <c:pt idx="2287">
                  <c:v>67.696427765500005</c:v>
                </c:pt>
                <c:pt idx="2288">
                  <c:v>67.698582157299995</c:v>
                </c:pt>
                <c:pt idx="2289">
                  <c:v>67.701177373099995</c:v>
                </c:pt>
                <c:pt idx="2290">
                  <c:v>67.704693572099998</c:v>
                </c:pt>
                <c:pt idx="2291">
                  <c:v>67.705870892199997</c:v>
                </c:pt>
                <c:pt idx="2292">
                  <c:v>67.707788926500001</c:v>
                </c:pt>
                <c:pt idx="2293">
                  <c:v>67.710830241300002</c:v>
                </c:pt>
                <c:pt idx="2294">
                  <c:v>67.712966516199998</c:v>
                </c:pt>
                <c:pt idx="2295">
                  <c:v>67.715487081000006</c:v>
                </c:pt>
                <c:pt idx="2296">
                  <c:v>67.722085566600001</c:v>
                </c:pt>
                <c:pt idx="2297">
                  <c:v>67.728813812599995</c:v>
                </c:pt>
                <c:pt idx="2298">
                  <c:v>67.730987566899998</c:v>
                </c:pt>
                <c:pt idx="2299">
                  <c:v>67.733316870699994</c:v>
                </c:pt>
                <c:pt idx="2300">
                  <c:v>67.738524570799996</c:v>
                </c:pt>
                <c:pt idx="2301">
                  <c:v>67.743190041199995</c:v>
                </c:pt>
                <c:pt idx="2302">
                  <c:v>67.745560369700002</c:v>
                </c:pt>
                <c:pt idx="2303">
                  <c:v>67.752987231600002</c:v>
                </c:pt>
                <c:pt idx="2304">
                  <c:v>67.763432905399995</c:v>
                </c:pt>
                <c:pt idx="2305">
                  <c:v>67.769696620299996</c:v>
                </c:pt>
                <c:pt idx="2306">
                  <c:v>67.772598583499999</c:v>
                </c:pt>
                <c:pt idx="2307">
                  <c:v>67.774075456800006</c:v>
                </c:pt>
                <c:pt idx="2308">
                  <c:v>67.7770256437</c:v>
                </c:pt>
                <c:pt idx="2309">
                  <c:v>67.779185738799995</c:v>
                </c:pt>
                <c:pt idx="2310">
                  <c:v>67.779972465599997</c:v>
                </c:pt>
                <c:pt idx="2311">
                  <c:v>67.788258386199999</c:v>
                </c:pt>
                <c:pt idx="2312">
                  <c:v>67.797751816100003</c:v>
                </c:pt>
                <c:pt idx="2313">
                  <c:v>67.801923056099994</c:v>
                </c:pt>
                <c:pt idx="2314">
                  <c:v>67.806036895299997</c:v>
                </c:pt>
                <c:pt idx="2315">
                  <c:v>67.810317761199997</c:v>
                </c:pt>
                <c:pt idx="2316">
                  <c:v>67.813584002900001</c:v>
                </c:pt>
                <c:pt idx="2317">
                  <c:v>67.816337088400005</c:v>
                </c:pt>
                <c:pt idx="2318">
                  <c:v>67.818427744600001</c:v>
                </c:pt>
                <c:pt idx="2319">
                  <c:v>67.8188490597</c:v>
                </c:pt>
                <c:pt idx="2320">
                  <c:v>67.819194322100003</c:v>
                </c:pt>
                <c:pt idx="2321">
                  <c:v>67.819825507499999</c:v>
                </c:pt>
                <c:pt idx="2322">
                  <c:v>67.821671895199998</c:v>
                </c:pt>
                <c:pt idx="2323">
                  <c:v>67.823243429499996</c:v>
                </c:pt>
                <c:pt idx="2324">
                  <c:v>67.828067850699995</c:v>
                </c:pt>
                <c:pt idx="2325">
                  <c:v>67.835245737700006</c:v>
                </c:pt>
                <c:pt idx="2326">
                  <c:v>67.839305400399994</c:v>
                </c:pt>
                <c:pt idx="2327">
                  <c:v>67.840785807800003</c:v>
                </c:pt>
                <c:pt idx="2328">
                  <c:v>67.8411905639</c:v>
                </c:pt>
                <c:pt idx="2329">
                  <c:v>67.841817216300001</c:v>
                </c:pt>
                <c:pt idx="2330">
                  <c:v>67.842345574999996</c:v>
                </c:pt>
                <c:pt idx="2331">
                  <c:v>67.842708937200001</c:v>
                </c:pt>
                <c:pt idx="2332">
                  <c:v>67.843394329600002</c:v>
                </c:pt>
                <c:pt idx="2333">
                  <c:v>67.844217456999999</c:v>
                </c:pt>
                <c:pt idx="2334">
                  <c:v>67.845567825900005</c:v>
                </c:pt>
                <c:pt idx="2335">
                  <c:v>67.847376593600004</c:v>
                </c:pt>
                <c:pt idx="2336">
                  <c:v>67.849026458200001</c:v>
                </c:pt>
                <c:pt idx="2337">
                  <c:v>67.8501866143</c:v>
                </c:pt>
                <c:pt idx="2338">
                  <c:v>67.850434250899994</c:v>
                </c:pt>
                <c:pt idx="2339">
                  <c:v>67.851525265700005</c:v>
                </c:pt>
                <c:pt idx="2340">
                  <c:v>67.852641710300006</c:v>
                </c:pt>
                <c:pt idx="2341">
                  <c:v>67.854650157999998</c:v>
                </c:pt>
                <c:pt idx="2342">
                  <c:v>67.857268285299995</c:v>
                </c:pt>
                <c:pt idx="2343">
                  <c:v>67.859234080099995</c:v>
                </c:pt>
                <c:pt idx="2344">
                  <c:v>67.860748469499995</c:v>
                </c:pt>
                <c:pt idx="2345">
                  <c:v>67.861190305799994</c:v>
                </c:pt>
                <c:pt idx="2346">
                  <c:v>67.861699535599996</c:v>
                </c:pt>
                <c:pt idx="2347">
                  <c:v>67.863010151899999</c:v>
                </c:pt>
                <c:pt idx="2348">
                  <c:v>67.8655068013</c:v>
                </c:pt>
                <c:pt idx="2349">
                  <c:v>67.866986910799994</c:v>
                </c:pt>
                <c:pt idx="2350">
                  <c:v>67.867431905700002</c:v>
                </c:pt>
                <c:pt idx="2351">
                  <c:v>67.867965372699999</c:v>
                </c:pt>
                <c:pt idx="2352">
                  <c:v>67.870651168799995</c:v>
                </c:pt>
                <c:pt idx="2353">
                  <c:v>67.873540416300003</c:v>
                </c:pt>
                <c:pt idx="2354">
                  <c:v>67.874914616500007</c:v>
                </c:pt>
                <c:pt idx="2355">
                  <c:v>67.8781236576</c:v>
                </c:pt>
                <c:pt idx="2356">
                  <c:v>67.883723307899999</c:v>
                </c:pt>
                <c:pt idx="2357">
                  <c:v>67.888006933699998</c:v>
                </c:pt>
                <c:pt idx="2358">
                  <c:v>67.889408379800003</c:v>
                </c:pt>
                <c:pt idx="2359">
                  <c:v>67.890810695599995</c:v>
                </c:pt>
                <c:pt idx="2360">
                  <c:v>67.893514207099997</c:v>
                </c:pt>
                <c:pt idx="2361">
                  <c:v>67.896439743000002</c:v>
                </c:pt>
                <c:pt idx="2362">
                  <c:v>67.898169573499999</c:v>
                </c:pt>
                <c:pt idx="2363">
                  <c:v>67.901012830100001</c:v>
                </c:pt>
                <c:pt idx="2364">
                  <c:v>67.904292572200006</c:v>
                </c:pt>
                <c:pt idx="2365">
                  <c:v>67.906597682099999</c:v>
                </c:pt>
                <c:pt idx="2366">
                  <c:v>67.907944249300002</c:v>
                </c:pt>
                <c:pt idx="2367">
                  <c:v>67.909138446</c:v>
                </c:pt>
                <c:pt idx="2368">
                  <c:v>67.910585585000007</c:v>
                </c:pt>
                <c:pt idx="2369">
                  <c:v>67.914676412600002</c:v>
                </c:pt>
                <c:pt idx="2370">
                  <c:v>67.918397659700005</c:v>
                </c:pt>
                <c:pt idx="2371">
                  <c:v>67.919997118400005</c:v>
                </c:pt>
                <c:pt idx="2372">
                  <c:v>67.921942400099994</c:v>
                </c:pt>
                <c:pt idx="2373">
                  <c:v>67.927463575000004</c:v>
                </c:pt>
                <c:pt idx="2374">
                  <c:v>67.933241857599995</c:v>
                </c:pt>
                <c:pt idx="2375">
                  <c:v>67.934418798799996</c:v>
                </c:pt>
                <c:pt idx="2376">
                  <c:v>67.935788351900001</c:v>
                </c:pt>
                <c:pt idx="2377">
                  <c:v>67.938425473099997</c:v>
                </c:pt>
                <c:pt idx="2378">
                  <c:v>67.949609757900006</c:v>
                </c:pt>
                <c:pt idx="2379">
                  <c:v>67.959382422399997</c:v>
                </c:pt>
                <c:pt idx="2380">
                  <c:v>67.960344816800003</c:v>
                </c:pt>
                <c:pt idx="2381">
                  <c:v>67.963659338400007</c:v>
                </c:pt>
                <c:pt idx="2382">
                  <c:v>67.971947100099996</c:v>
                </c:pt>
                <c:pt idx="2383">
                  <c:v>67.977533186100004</c:v>
                </c:pt>
                <c:pt idx="2384">
                  <c:v>67.978687943699995</c:v>
                </c:pt>
                <c:pt idx="2385">
                  <c:v>67.983081534199997</c:v>
                </c:pt>
                <c:pt idx="2386">
                  <c:v>67.986885406499994</c:v>
                </c:pt>
                <c:pt idx="2387">
                  <c:v>67.988908974699996</c:v>
                </c:pt>
                <c:pt idx="2388">
                  <c:v>67.991198365100004</c:v>
                </c:pt>
                <c:pt idx="2389">
                  <c:v>67.993037312699997</c:v>
                </c:pt>
                <c:pt idx="2390">
                  <c:v>67.996726915799997</c:v>
                </c:pt>
                <c:pt idx="2391">
                  <c:v>67.999577382400005</c:v>
                </c:pt>
                <c:pt idx="2392">
                  <c:v>68.000561270800006</c:v>
                </c:pt>
                <c:pt idx="2393">
                  <c:v>68.002241936199994</c:v>
                </c:pt>
                <c:pt idx="2394">
                  <c:v>68.008038408299996</c:v>
                </c:pt>
                <c:pt idx="2395">
                  <c:v>68.015621764000002</c:v>
                </c:pt>
                <c:pt idx="2396">
                  <c:v>68.018930277199999</c:v>
                </c:pt>
                <c:pt idx="2397">
                  <c:v>68.019748460499997</c:v>
                </c:pt>
                <c:pt idx="2398">
                  <c:v>68.020943270399997</c:v>
                </c:pt>
                <c:pt idx="2399">
                  <c:v>68.022493549199993</c:v>
                </c:pt>
                <c:pt idx="2400">
                  <c:v>68.023816081500001</c:v>
                </c:pt>
                <c:pt idx="2401">
                  <c:v>68.024585420799994</c:v>
                </c:pt>
                <c:pt idx="2402">
                  <c:v>68.027324078000007</c:v>
                </c:pt>
                <c:pt idx="2403">
                  <c:v>68.034873706400006</c:v>
                </c:pt>
                <c:pt idx="2404">
                  <c:v>68.040835437799998</c:v>
                </c:pt>
                <c:pt idx="2405">
                  <c:v>68.042639669699994</c:v>
                </c:pt>
                <c:pt idx="2406">
                  <c:v>68.044960076600006</c:v>
                </c:pt>
                <c:pt idx="2407">
                  <c:v>68.047066423199993</c:v>
                </c:pt>
                <c:pt idx="2408">
                  <c:v>68.048326974199995</c:v>
                </c:pt>
                <c:pt idx="2409">
                  <c:v>68.050536291499995</c:v>
                </c:pt>
                <c:pt idx="2410">
                  <c:v>68.054472235299997</c:v>
                </c:pt>
                <c:pt idx="2411">
                  <c:v>68.060791978300003</c:v>
                </c:pt>
                <c:pt idx="2412">
                  <c:v>68.064902458000006</c:v>
                </c:pt>
                <c:pt idx="2413">
                  <c:v>68.067210661100006</c:v>
                </c:pt>
                <c:pt idx="2414">
                  <c:v>68.072863511999998</c:v>
                </c:pt>
                <c:pt idx="2415">
                  <c:v>68.076685671899995</c:v>
                </c:pt>
                <c:pt idx="2416">
                  <c:v>68.077100756899995</c:v>
                </c:pt>
                <c:pt idx="2417">
                  <c:v>68.078691943799996</c:v>
                </c:pt>
                <c:pt idx="2418">
                  <c:v>68.080521646999998</c:v>
                </c:pt>
                <c:pt idx="2419">
                  <c:v>68.081231892000005</c:v>
                </c:pt>
                <c:pt idx="2420">
                  <c:v>68.082881542400003</c:v>
                </c:pt>
                <c:pt idx="2421">
                  <c:v>68.084413807900006</c:v>
                </c:pt>
                <c:pt idx="2422">
                  <c:v>68.084999287499997</c:v>
                </c:pt>
                <c:pt idx="2423">
                  <c:v>68.085565101599997</c:v>
                </c:pt>
                <c:pt idx="2424">
                  <c:v>68.085799922600003</c:v>
                </c:pt>
                <c:pt idx="2425">
                  <c:v>68.087631444199999</c:v>
                </c:pt>
                <c:pt idx="2426">
                  <c:v>68.0906655645</c:v>
                </c:pt>
                <c:pt idx="2427">
                  <c:v>68.092087829799993</c:v>
                </c:pt>
                <c:pt idx="2428">
                  <c:v>68.092733085999996</c:v>
                </c:pt>
                <c:pt idx="2429">
                  <c:v>68.095249436200007</c:v>
                </c:pt>
                <c:pt idx="2430">
                  <c:v>68.097737939699996</c:v>
                </c:pt>
                <c:pt idx="2431">
                  <c:v>68.099606473999998</c:v>
                </c:pt>
                <c:pt idx="2432">
                  <c:v>68.101499765200003</c:v>
                </c:pt>
                <c:pt idx="2433">
                  <c:v>68.102932586799994</c:v>
                </c:pt>
                <c:pt idx="2434">
                  <c:v>68.106943546599993</c:v>
                </c:pt>
                <c:pt idx="2435">
                  <c:v>68.113727776199994</c:v>
                </c:pt>
                <c:pt idx="2436">
                  <c:v>68.118753720300006</c:v>
                </c:pt>
                <c:pt idx="2437">
                  <c:v>68.121258346700003</c:v>
                </c:pt>
                <c:pt idx="2438">
                  <c:v>68.122823127999993</c:v>
                </c:pt>
                <c:pt idx="2439">
                  <c:v>68.129223166700001</c:v>
                </c:pt>
                <c:pt idx="2440">
                  <c:v>68.135991668499997</c:v>
                </c:pt>
                <c:pt idx="2441">
                  <c:v>68.137382464200002</c:v>
                </c:pt>
                <c:pt idx="2442">
                  <c:v>68.1392842124</c:v>
                </c:pt>
                <c:pt idx="2443">
                  <c:v>68.140958746699994</c:v>
                </c:pt>
                <c:pt idx="2444">
                  <c:v>68.142094872900003</c:v>
                </c:pt>
                <c:pt idx="2445">
                  <c:v>68.144254176499999</c:v>
                </c:pt>
                <c:pt idx="2446">
                  <c:v>68.145905996500005</c:v>
                </c:pt>
                <c:pt idx="2447">
                  <c:v>68.146733999099993</c:v>
                </c:pt>
                <c:pt idx="2448">
                  <c:v>68.149732435900006</c:v>
                </c:pt>
                <c:pt idx="2449">
                  <c:v>68.153330386500002</c:v>
                </c:pt>
                <c:pt idx="2450">
                  <c:v>68.155745507600002</c:v>
                </c:pt>
                <c:pt idx="2451">
                  <c:v>68.157273764400003</c:v>
                </c:pt>
                <c:pt idx="2452">
                  <c:v>68.158277228900005</c:v>
                </c:pt>
                <c:pt idx="2453">
                  <c:v>68.159890651400005</c:v>
                </c:pt>
                <c:pt idx="2454">
                  <c:v>68.161041535099997</c:v>
                </c:pt>
                <c:pt idx="2455">
                  <c:v>68.162543087299994</c:v>
                </c:pt>
                <c:pt idx="2456">
                  <c:v>68.163940152899997</c:v>
                </c:pt>
                <c:pt idx="2457">
                  <c:v>68.164465503599999</c:v>
                </c:pt>
                <c:pt idx="2458">
                  <c:v>68.167054025900001</c:v>
                </c:pt>
                <c:pt idx="2459">
                  <c:v>68.169663470000003</c:v>
                </c:pt>
                <c:pt idx="2460">
                  <c:v>68.1714836588</c:v>
                </c:pt>
                <c:pt idx="2461">
                  <c:v>68.175263282200007</c:v>
                </c:pt>
                <c:pt idx="2462">
                  <c:v>68.178320298000003</c:v>
                </c:pt>
                <c:pt idx="2463">
                  <c:v>68.179547541399998</c:v>
                </c:pt>
                <c:pt idx="2464">
                  <c:v>68.180765957700004</c:v>
                </c:pt>
                <c:pt idx="2465">
                  <c:v>68.183735612899994</c:v>
                </c:pt>
                <c:pt idx="2466">
                  <c:v>68.188870091300004</c:v>
                </c:pt>
                <c:pt idx="2467">
                  <c:v>68.194093052699998</c:v>
                </c:pt>
                <c:pt idx="2468">
                  <c:v>68.196651837999994</c:v>
                </c:pt>
                <c:pt idx="2469">
                  <c:v>68.197261584000003</c:v>
                </c:pt>
                <c:pt idx="2470">
                  <c:v>68.197624291099999</c:v>
                </c:pt>
                <c:pt idx="2471">
                  <c:v>68.202337758200002</c:v>
                </c:pt>
                <c:pt idx="2472">
                  <c:v>68.209314489999997</c:v>
                </c:pt>
                <c:pt idx="2473">
                  <c:v>68.212161481400003</c:v>
                </c:pt>
                <c:pt idx="2474">
                  <c:v>68.214486034700002</c:v>
                </c:pt>
                <c:pt idx="2475">
                  <c:v>68.220695411299999</c:v>
                </c:pt>
                <c:pt idx="2476">
                  <c:v>68.226924586799996</c:v>
                </c:pt>
                <c:pt idx="2477">
                  <c:v>68.231534698199994</c:v>
                </c:pt>
                <c:pt idx="2478">
                  <c:v>68.234896315300006</c:v>
                </c:pt>
                <c:pt idx="2479">
                  <c:v>68.235519363899996</c:v>
                </c:pt>
                <c:pt idx="2480">
                  <c:v>68.235650205300004</c:v>
                </c:pt>
                <c:pt idx="2481">
                  <c:v>68.236231039499998</c:v>
                </c:pt>
                <c:pt idx="2482">
                  <c:v>68.237132303199999</c:v>
                </c:pt>
                <c:pt idx="2483">
                  <c:v>68.237710177400004</c:v>
                </c:pt>
                <c:pt idx="2484">
                  <c:v>68.238261278099998</c:v>
                </c:pt>
                <c:pt idx="2485">
                  <c:v>68.240211341600002</c:v>
                </c:pt>
                <c:pt idx="2486">
                  <c:v>68.241937680000007</c:v>
                </c:pt>
                <c:pt idx="2487">
                  <c:v>68.244966208400001</c:v>
                </c:pt>
                <c:pt idx="2488">
                  <c:v>68.248760381400004</c:v>
                </c:pt>
                <c:pt idx="2489">
                  <c:v>68.249845674100001</c:v>
                </c:pt>
                <c:pt idx="2490">
                  <c:v>68.252537053899999</c:v>
                </c:pt>
                <c:pt idx="2491">
                  <c:v>68.257872372700007</c:v>
                </c:pt>
                <c:pt idx="2492">
                  <c:v>68.261401000000006</c:v>
                </c:pt>
                <c:pt idx="2493">
                  <c:v>68.263435181800006</c:v>
                </c:pt>
                <c:pt idx="2494">
                  <c:v>68.266304392799995</c:v>
                </c:pt>
                <c:pt idx="2495">
                  <c:v>68.269566233099994</c:v>
                </c:pt>
                <c:pt idx="2496">
                  <c:v>68.272357246200002</c:v>
                </c:pt>
                <c:pt idx="2497">
                  <c:v>68.275025984099997</c:v>
                </c:pt>
                <c:pt idx="2498">
                  <c:v>68.278122790799998</c:v>
                </c:pt>
                <c:pt idx="2499">
                  <c:v>68.281578114400006</c:v>
                </c:pt>
                <c:pt idx="2500">
                  <c:v>68.284532616199996</c:v>
                </c:pt>
                <c:pt idx="2501">
                  <c:v>68.286958560299993</c:v>
                </c:pt>
                <c:pt idx="2502">
                  <c:v>68.288907847600001</c:v>
                </c:pt>
                <c:pt idx="2503">
                  <c:v>68.289769977500001</c:v>
                </c:pt>
                <c:pt idx="2504">
                  <c:v>68.291102690399995</c:v>
                </c:pt>
                <c:pt idx="2505">
                  <c:v>68.292453323100005</c:v>
                </c:pt>
                <c:pt idx="2506">
                  <c:v>68.298643202099996</c:v>
                </c:pt>
                <c:pt idx="2507">
                  <c:v>68.306213779999993</c:v>
                </c:pt>
                <c:pt idx="2508">
                  <c:v>68.309662466099994</c:v>
                </c:pt>
                <c:pt idx="2509">
                  <c:v>68.311706668200003</c:v>
                </c:pt>
                <c:pt idx="2510">
                  <c:v>68.313245775799999</c:v>
                </c:pt>
                <c:pt idx="2511">
                  <c:v>68.315709612800006</c:v>
                </c:pt>
                <c:pt idx="2512">
                  <c:v>68.319445242900002</c:v>
                </c:pt>
                <c:pt idx="2513">
                  <c:v>68.323105016499994</c:v>
                </c:pt>
                <c:pt idx="2514">
                  <c:v>68.324784174100003</c:v>
                </c:pt>
                <c:pt idx="2515">
                  <c:v>68.3254622858</c:v>
                </c:pt>
                <c:pt idx="2516">
                  <c:v>68.326444010900005</c:v>
                </c:pt>
                <c:pt idx="2517">
                  <c:v>68.327582818099998</c:v>
                </c:pt>
                <c:pt idx="2518">
                  <c:v>68.328136469100002</c:v>
                </c:pt>
                <c:pt idx="2519">
                  <c:v>68.330039416199995</c:v>
                </c:pt>
                <c:pt idx="2520">
                  <c:v>68.332417521699995</c:v>
                </c:pt>
                <c:pt idx="2521">
                  <c:v>68.334392031099995</c:v>
                </c:pt>
                <c:pt idx="2522">
                  <c:v>68.335785483099997</c:v>
                </c:pt>
                <c:pt idx="2523">
                  <c:v>68.336020344299996</c:v>
                </c:pt>
                <c:pt idx="2524">
                  <c:v>68.336243329499993</c:v>
                </c:pt>
                <c:pt idx="2525">
                  <c:v>68.336752636300005</c:v>
                </c:pt>
                <c:pt idx="2526">
                  <c:v>68.338287530800002</c:v>
                </c:pt>
                <c:pt idx="2527">
                  <c:v>68.339368685799997</c:v>
                </c:pt>
                <c:pt idx="2528">
                  <c:v>68.339421788500005</c:v>
                </c:pt>
                <c:pt idx="2529">
                  <c:v>68.340717084199994</c:v>
                </c:pt>
                <c:pt idx="2530">
                  <c:v>68.345431999799999</c:v>
                </c:pt>
                <c:pt idx="2531">
                  <c:v>68.351086185900002</c:v>
                </c:pt>
                <c:pt idx="2532">
                  <c:v>68.358016510499994</c:v>
                </c:pt>
                <c:pt idx="2533">
                  <c:v>68.363100543200005</c:v>
                </c:pt>
                <c:pt idx="2534">
                  <c:v>68.367404501400003</c:v>
                </c:pt>
                <c:pt idx="2535">
                  <c:v>68.3715229548</c:v>
                </c:pt>
                <c:pt idx="2536">
                  <c:v>68.374361888799996</c:v>
                </c:pt>
                <c:pt idx="2537">
                  <c:v>68.378347057900001</c:v>
                </c:pt>
                <c:pt idx="2538">
                  <c:v>68.382322106999993</c:v>
                </c:pt>
                <c:pt idx="2539">
                  <c:v>68.385343000299997</c:v>
                </c:pt>
                <c:pt idx="2540">
                  <c:v>68.386869295899999</c:v>
                </c:pt>
                <c:pt idx="2541">
                  <c:v>68.388384714899999</c:v>
                </c:pt>
                <c:pt idx="2542">
                  <c:v>68.390123766499997</c:v>
                </c:pt>
                <c:pt idx="2543">
                  <c:v>68.391708705599996</c:v>
                </c:pt>
                <c:pt idx="2544">
                  <c:v>68.392084027199999</c:v>
                </c:pt>
                <c:pt idx="2545">
                  <c:v>68.394427024899997</c:v>
                </c:pt>
                <c:pt idx="2546">
                  <c:v>68.398318637000003</c:v>
                </c:pt>
                <c:pt idx="2547">
                  <c:v>68.401151428399999</c:v>
                </c:pt>
                <c:pt idx="2548">
                  <c:v>68.402388736600003</c:v>
                </c:pt>
                <c:pt idx="2549">
                  <c:v>68.403898427000001</c:v>
                </c:pt>
                <c:pt idx="2550">
                  <c:v>68.407621447699995</c:v>
                </c:pt>
                <c:pt idx="2551">
                  <c:v>68.410532947899995</c:v>
                </c:pt>
                <c:pt idx="2552">
                  <c:v>68.411388872900005</c:v>
                </c:pt>
                <c:pt idx="2553">
                  <c:v>68.412098588700005</c:v>
                </c:pt>
                <c:pt idx="2554">
                  <c:v>68.416942404699995</c:v>
                </c:pt>
                <c:pt idx="2555">
                  <c:v>68.422896095499993</c:v>
                </c:pt>
                <c:pt idx="2556">
                  <c:v>68.424582997200005</c:v>
                </c:pt>
                <c:pt idx="2557">
                  <c:v>68.425395595699996</c:v>
                </c:pt>
                <c:pt idx="2558">
                  <c:v>68.427089089399999</c:v>
                </c:pt>
                <c:pt idx="2559">
                  <c:v>68.429374434400003</c:v>
                </c:pt>
                <c:pt idx="2560">
                  <c:v>68.431279969499997</c:v>
                </c:pt>
                <c:pt idx="2561">
                  <c:v>68.431977573400005</c:v>
                </c:pt>
                <c:pt idx="2562">
                  <c:v>68.432842205200004</c:v>
                </c:pt>
                <c:pt idx="2563">
                  <c:v>68.433683415600001</c:v>
                </c:pt>
                <c:pt idx="2564">
                  <c:v>68.435202872999994</c:v>
                </c:pt>
                <c:pt idx="2565">
                  <c:v>68.437614053499999</c:v>
                </c:pt>
                <c:pt idx="2566">
                  <c:v>68.439097655500007</c:v>
                </c:pt>
                <c:pt idx="2567">
                  <c:v>68.441648876800002</c:v>
                </c:pt>
                <c:pt idx="2568">
                  <c:v>68.444511613499998</c:v>
                </c:pt>
                <c:pt idx="2569">
                  <c:v>68.446409185799993</c:v>
                </c:pt>
                <c:pt idx="2570">
                  <c:v>68.450154565099993</c:v>
                </c:pt>
                <c:pt idx="2571">
                  <c:v>68.453083567099995</c:v>
                </c:pt>
                <c:pt idx="2572">
                  <c:v>68.453667005699998</c:v>
                </c:pt>
                <c:pt idx="2573">
                  <c:v>68.454805665799995</c:v>
                </c:pt>
                <c:pt idx="2574">
                  <c:v>68.456028702699996</c:v>
                </c:pt>
                <c:pt idx="2575">
                  <c:v>68.459865512799993</c:v>
                </c:pt>
                <c:pt idx="2576">
                  <c:v>68.464414399399999</c:v>
                </c:pt>
                <c:pt idx="2577">
                  <c:v>68.466134979800003</c:v>
                </c:pt>
                <c:pt idx="2578">
                  <c:v>68.467061086300006</c:v>
                </c:pt>
                <c:pt idx="2579">
                  <c:v>68.467972268500006</c:v>
                </c:pt>
                <c:pt idx="2580">
                  <c:v>68.469007520700004</c:v>
                </c:pt>
                <c:pt idx="2581">
                  <c:v>68.472729476599994</c:v>
                </c:pt>
                <c:pt idx="2582">
                  <c:v>68.476017399699998</c:v>
                </c:pt>
                <c:pt idx="2583">
                  <c:v>68.476567784599993</c:v>
                </c:pt>
                <c:pt idx="2584">
                  <c:v>68.481124847100006</c:v>
                </c:pt>
                <c:pt idx="2585">
                  <c:v>68.487242360899998</c:v>
                </c:pt>
                <c:pt idx="2586">
                  <c:v>68.491071182699997</c:v>
                </c:pt>
                <c:pt idx="2587">
                  <c:v>68.4931389873</c:v>
                </c:pt>
                <c:pt idx="2588">
                  <c:v>68.493668658299995</c:v>
                </c:pt>
                <c:pt idx="2589">
                  <c:v>68.496194455899996</c:v>
                </c:pt>
                <c:pt idx="2590">
                  <c:v>68.498511542700001</c:v>
                </c:pt>
                <c:pt idx="2591">
                  <c:v>68.498591730599998</c:v>
                </c:pt>
                <c:pt idx="2592">
                  <c:v>68.499776008400005</c:v>
                </c:pt>
                <c:pt idx="2593">
                  <c:v>68.502628805100002</c:v>
                </c:pt>
                <c:pt idx="2594">
                  <c:v>68.504848217100005</c:v>
                </c:pt>
                <c:pt idx="2595">
                  <c:v>68.506417945799996</c:v>
                </c:pt>
                <c:pt idx="2596">
                  <c:v>68.507718334499998</c:v>
                </c:pt>
                <c:pt idx="2597">
                  <c:v>68.508795100599997</c:v>
                </c:pt>
                <c:pt idx="2598">
                  <c:v>68.510291252299993</c:v>
                </c:pt>
                <c:pt idx="2599">
                  <c:v>68.513128301799995</c:v>
                </c:pt>
                <c:pt idx="2600">
                  <c:v>68.516974546900002</c:v>
                </c:pt>
                <c:pt idx="2601">
                  <c:v>68.518688280299997</c:v>
                </c:pt>
                <c:pt idx="2602">
                  <c:v>68.519298178</c:v>
                </c:pt>
                <c:pt idx="2603">
                  <c:v>68.521968109200003</c:v>
                </c:pt>
                <c:pt idx="2604">
                  <c:v>68.525481524499995</c:v>
                </c:pt>
                <c:pt idx="2605">
                  <c:v>68.528407645900003</c:v>
                </c:pt>
                <c:pt idx="2606">
                  <c:v>68.530056345000006</c:v>
                </c:pt>
                <c:pt idx="2607">
                  <c:v>68.532647626799999</c:v>
                </c:pt>
                <c:pt idx="2608">
                  <c:v>68.535981206900004</c:v>
                </c:pt>
                <c:pt idx="2609">
                  <c:v>68.537511833500005</c:v>
                </c:pt>
                <c:pt idx="2610">
                  <c:v>68.539332992699997</c:v>
                </c:pt>
                <c:pt idx="2611">
                  <c:v>68.541067206899996</c:v>
                </c:pt>
                <c:pt idx="2612">
                  <c:v>68.543074394499996</c:v>
                </c:pt>
                <c:pt idx="2613">
                  <c:v>68.545408644299997</c:v>
                </c:pt>
                <c:pt idx="2614">
                  <c:v>68.546508751100006</c:v>
                </c:pt>
                <c:pt idx="2615">
                  <c:v>68.54712318</c:v>
                </c:pt>
                <c:pt idx="2616">
                  <c:v>68.549610168000001</c:v>
                </c:pt>
                <c:pt idx="2617">
                  <c:v>68.553835084200003</c:v>
                </c:pt>
                <c:pt idx="2618">
                  <c:v>68.557120915200002</c:v>
                </c:pt>
                <c:pt idx="2619">
                  <c:v>68.558377882599999</c:v>
                </c:pt>
                <c:pt idx="2620">
                  <c:v>68.561204615299999</c:v>
                </c:pt>
                <c:pt idx="2621">
                  <c:v>68.564277188199995</c:v>
                </c:pt>
                <c:pt idx="2622">
                  <c:v>68.565465931999995</c:v>
                </c:pt>
                <c:pt idx="2623">
                  <c:v>68.569778040499997</c:v>
                </c:pt>
                <c:pt idx="2624">
                  <c:v>68.573960231300006</c:v>
                </c:pt>
                <c:pt idx="2625">
                  <c:v>68.574834552699997</c:v>
                </c:pt>
                <c:pt idx="2626">
                  <c:v>68.575055911000007</c:v>
                </c:pt>
                <c:pt idx="2627">
                  <c:v>68.576491748899997</c:v>
                </c:pt>
                <c:pt idx="2628">
                  <c:v>68.578333743499996</c:v>
                </c:pt>
                <c:pt idx="2629">
                  <c:v>68.580012994800001</c:v>
                </c:pt>
                <c:pt idx="2630">
                  <c:v>68.583153628399998</c:v>
                </c:pt>
                <c:pt idx="2631">
                  <c:v>68.585438472999996</c:v>
                </c:pt>
                <c:pt idx="2632">
                  <c:v>68.587302595599994</c:v>
                </c:pt>
                <c:pt idx="2633">
                  <c:v>68.591675772299993</c:v>
                </c:pt>
                <c:pt idx="2634">
                  <c:v>68.595805609999999</c:v>
                </c:pt>
                <c:pt idx="2635">
                  <c:v>68.597116860499995</c:v>
                </c:pt>
                <c:pt idx="2636">
                  <c:v>68.597513501199998</c:v>
                </c:pt>
                <c:pt idx="2637">
                  <c:v>68.598907050299999</c:v>
                </c:pt>
                <c:pt idx="2638">
                  <c:v>68.601201091799993</c:v>
                </c:pt>
                <c:pt idx="2639">
                  <c:v>68.606435755299998</c:v>
                </c:pt>
                <c:pt idx="2640">
                  <c:v>68.6107868526</c:v>
                </c:pt>
                <c:pt idx="2641">
                  <c:v>68.613006230500005</c:v>
                </c:pt>
                <c:pt idx="2642">
                  <c:v>68.614890830199997</c:v>
                </c:pt>
                <c:pt idx="2643">
                  <c:v>68.615065505000004</c:v>
                </c:pt>
                <c:pt idx="2644">
                  <c:v>68.616607730699997</c:v>
                </c:pt>
                <c:pt idx="2645">
                  <c:v>68.618215307300005</c:v>
                </c:pt>
                <c:pt idx="2646">
                  <c:v>68.620321895700002</c:v>
                </c:pt>
                <c:pt idx="2647">
                  <c:v>68.622924276399999</c:v>
                </c:pt>
                <c:pt idx="2648">
                  <c:v>68.623706556599998</c:v>
                </c:pt>
                <c:pt idx="2649">
                  <c:v>68.626576146800005</c:v>
                </c:pt>
                <c:pt idx="2650">
                  <c:v>68.629967590099994</c:v>
                </c:pt>
                <c:pt idx="2651">
                  <c:v>68.631131641500005</c:v>
                </c:pt>
                <c:pt idx="2652">
                  <c:v>68.632384619999996</c:v>
                </c:pt>
                <c:pt idx="2653">
                  <c:v>68.635797138699999</c:v>
                </c:pt>
                <c:pt idx="2654">
                  <c:v>68.640720549299999</c:v>
                </c:pt>
                <c:pt idx="2655">
                  <c:v>68.645043505199993</c:v>
                </c:pt>
                <c:pt idx="2656">
                  <c:v>68.649869903500004</c:v>
                </c:pt>
                <c:pt idx="2657">
                  <c:v>68.654189461399994</c:v>
                </c:pt>
                <c:pt idx="2658">
                  <c:v>68.656130199399996</c:v>
                </c:pt>
                <c:pt idx="2659">
                  <c:v>68.656874830199996</c:v>
                </c:pt>
                <c:pt idx="2660">
                  <c:v>68.662178874800006</c:v>
                </c:pt>
                <c:pt idx="2661">
                  <c:v>68.667539128100003</c:v>
                </c:pt>
                <c:pt idx="2662">
                  <c:v>68.670138336400001</c:v>
                </c:pt>
                <c:pt idx="2663">
                  <c:v>68.6739754667</c:v>
                </c:pt>
                <c:pt idx="2664">
                  <c:v>68.675700842300003</c:v>
                </c:pt>
                <c:pt idx="2665">
                  <c:v>68.676549560200002</c:v>
                </c:pt>
                <c:pt idx="2666">
                  <c:v>68.678146127900007</c:v>
                </c:pt>
                <c:pt idx="2667">
                  <c:v>68.679129742900002</c:v>
                </c:pt>
                <c:pt idx="2668">
                  <c:v>68.679462427800004</c:v>
                </c:pt>
                <c:pt idx="2669">
                  <c:v>68.682260869499999</c:v>
                </c:pt>
                <c:pt idx="2670">
                  <c:v>68.687002953100006</c:v>
                </c:pt>
                <c:pt idx="2671">
                  <c:v>68.691240823499996</c:v>
                </c:pt>
                <c:pt idx="2672">
                  <c:v>68.694298613599997</c:v>
                </c:pt>
                <c:pt idx="2673">
                  <c:v>68.6959490972</c:v>
                </c:pt>
                <c:pt idx="2674">
                  <c:v>68.698724576499998</c:v>
                </c:pt>
                <c:pt idx="2675">
                  <c:v>68.701048868599997</c:v>
                </c:pt>
                <c:pt idx="2676">
                  <c:v>68.701766491900003</c:v>
                </c:pt>
                <c:pt idx="2677">
                  <c:v>68.702242226799996</c:v>
                </c:pt>
                <c:pt idx="2678">
                  <c:v>68.702968386600006</c:v>
                </c:pt>
                <c:pt idx="2679">
                  <c:v>68.706698287600005</c:v>
                </c:pt>
                <c:pt idx="2680">
                  <c:v>68.711079322499998</c:v>
                </c:pt>
                <c:pt idx="2681">
                  <c:v>68.713376722999996</c:v>
                </c:pt>
                <c:pt idx="2682">
                  <c:v>68.714851233399997</c:v>
                </c:pt>
                <c:pt idx="2683">
                  <c:v>68.716223067499996</c:v>
                </c:pt>
                <c:pt idx="2684">
                  <c:v>68.7176119075</c:v>
                </c:pt>
                <c:pt idx="2685">
                  <c:v>68.719924692500001</c:v>
                </c:pt>
                <c:pt idx="2686">
                  <c:v>68.722197170800001</c:v>
                </c:pt>
                <c:pt idx="2687">
                  <c:v>68.723304237799994</c:v>
                </c:pt>
                <c:pt idx="2688">
                  <c:v>68.725702611399996</c:v>
                </c:pt>
                <c:pt idx="2689">
                  <c:v>68.727733072899994</c:v>
                </c:pt>
                <c:pt idx="2690">
                  <c:v>68.729645585100002</c:v>
                </c:pt>
                <c:pt idx="2691">
                  <c:v>68.732459292800002</c:v>
                </c:pt>
                <c:pt idx="2692">
                  <c:v>68.735085049700004</c:v>
                </c:pt>
                <c:pt idx="2693">
                  <c:v>68.736597842400002</c:v>
                </c:pt>
                <c:pt idx="2694">
                  <c:v>68.737910125900001</c:v>
                </c:pt>
                <c:pt idx="2695">
                  <c:v>68.739630702300005</c:v>
                </c:pt>
                <c:pt idx="2696">
                  <c:v>68.746498378799998</c:v>
                </c:pt>
                <c:pt idx="2697">
                  <c:v>68.752982388899994</c:v>
                </c:pt>
                <c:pt idx="2698">
                  <c:v>68.754050486899999</c:v>
                </c:pt>
                <c:pt idx="2699">
                  <c:v>68.755540775399993</c:v>
                </c:pt>
                <c:pt idx="2700">
                  <c:v>68.758786737299999</c:v>
                </c:pt>
                <c:pt idx="2701">
                  <c:v>68.762629689799994</c:v>
                </c:pt>
                <c:pt idx="2702">
                  <c:v>68.766278578500007</c:v>
                </c:pt>
                <c:pt idx="2703">
                  <c:v>68.769969090999993</c:v>
                </c:pt>
                <c:pt idx="2704">
                  <c:v>68.771341412699996</c:v>
                </c:pt>
                <c:pt idx="2705">
                  <c:v>68.772127201700002</c:v>
                </c:pt>
                <c:pt idx="2706">
                  <c:v>68.7744106018</c:v>
                </c:pt>
                <c:pt idx="2707">
                  <c:v>68.776197569000004</c:v>
                </c:pt>
                <c:pt idx="2708">
                  <c:v>68.776611106100006</c:v>
                </c:pt>
                <c:pt idx="2709">
                  <c:v>68.777043359000004</c:v>
                </c:pt>
                <c:pt idx="2710">
                  <c:v>68.777319673099996</c:v>
                </c:pt>
                <c:pt idx="2711">
                  <c:v>68.781037642300006</c:v>
                </c:pt>
                <c:pt idx="2712">
                  <c:v>68.785094016200006</c:v>
                </c:pt>
                <c:pt idx="2713">
                  <c:v>68.788452453800005</c:v>
                </c:pt>
                <c:pt idx="2714">
                  <c:v>68.792353788300005</c:v>
                </c:pt>
                <c:pt idx="2715">
                  <c:v>68.794371933899995</c:v>
                </c:pt>
                <c:pt idx="2716">
                  <c:v>68.802887462599998</c:v>
                </c:pt>
                <c:pt idx="2717">
                  <c:v>68.815374334799998</c:v>
                </c:pt>
                <c:pt idx="2718">
                  <c:v>68.820836182600004</c:v>
                </c:pt>
                <c:pt idx="2719">
                  <c:v>68.821517607100006</c:v>
                </c:pt>
                <c:pt idx="2720">
                  <c:v>68.824323311699999</c:v>
                </c:pt>
                <c:pt idx="2721">
                  <c:v>68.827057381399996</c:v>
                </c:pt>
                <c:pt idx="2722">
                  <c:v>68.828817436999998</c:v>
                </c:pt>
                <c:pt idx="2723">
                  <c:v>68.830972798600001</c:v>
                </c:pt>
                <c:pt idx="2724">
                  <c:v>68.831613914900004</c:v>
                </c:pt>
                <c:pt idx="2725">
                  <c:v>68.832033603799999</c:v>
                </c:pt>
                <c:pt idx="2726">
                  <c:v>68.832906969099994</c:v>
                </c:pt>
                <c:pt idx="2727">
                  <c:v>68.834973914399995</c:v>
                </c:pt>
                <c:pt idx="2728">
                  <c:v>68.836853178799998</c:v>
                </c:pt>
                <c:pt idx="2729">
                  <c:v>68.838103727399997</c:v>
                </c:pt>
                <c:pt idx="2730">
                  <c:v>68.839924462699997</c:v>
                </c:pt>
                <c:pt idx="2731">
                  <c:v>68.841508420699995</c:v>
                </c:pt>
                <c:pt idx="2732">
                  <c:v>68.842310243599997</c:v>
                </c:pt>
                <c:pt idx="2733">
                  <c:v>68.843344613699998</c:v>
                </c:pt>
                <c:pt idx="2734">
                  <c:v>68.846261790100002</c:v>
                </c:pt>
                <c:pt idx="2735">
                  <c:v>68.848787451500002</c:v>
                </c:pt>
                <c:pt idx="2736">
                  <c:v>68.851718006200002</c:v>
                </c:pt>
                <c:pt idx="2737">
                  <c:v>68.854735436300004</c:v>
                </c:pt>
                <c:pt idx="2738">
                  <c:v>68.856705737799999</c:v>
                </c:pt>
                <c:pt idx="2739">
                  <c:v>68.858501661999995</c:v>
                </c:pt>
                <c:pt idx="2740">
                  <c:v>68.860311798500007</c:v>
                </c:pt>
                <c:pt idx="2741">
                  <c:v>68.861938917200007</c:v>
                </c:pt>
                <c:pt idx="2742">
                  <c:v>68.864099287000002</c:v>
                </c:pt>
                <c:pt idx="2743">
                  <c:v>68.868869126299998</c:v>
                </c:pt>
                <c:pt idx="2744">
                  <c:v>68.872963429400002</c:v>
                </c:pt>
                <c:pt idx="2745">
                  <c:v>68.875494122299997</c:v>
                </c:pt>
                <c:pt idx="2746">
                  <c:v>68.876822570100003</c:v>
                </c:pt>
                <c:pt idx="2747">
                  <c:v>68.877537997900006</c:v>
                </c:pt>
                <c:pt idx="2748">
                  <c:v>68.879017654400002</c:v>
                </c:pt>
                <c:pt idx="2749">
                  <c:v>68.880438194600003</c:v>
                </c:pt>
                <c:pt idx="2750">
                  <c:v>68.881702763299998</c:v>
                </c:pt>
                <c:pt idx="2751">
                  <c:v>68.883826249799995</c:v>
                </c:pt>
                <c:pt idx="2752">
                  <c:v>68.887865661500001</c:v>
                </c:pt>
                <c:pt idx="2753">
                  <c:v>68.890835488099995</c:v>
                </c:pt>
                <c:pt idx="2754">
                  <c:v>68.891200529200006</c:v>
                </c:pt>
                <c:pt idx="2755">
                  <c:v>68.893928752099995</c:v>
                </c:pt>
                <c:pt idx="2756">
                  <c:v>68.897289732399997</c:v>
                </c:pt>
                <c:pt idx="2757">
                  <c:v>68.898267702300004</c:v>
                </c:pt>
                <c:pt idx="2758">
                  <c:v>68.898712436699995</c:v>
                </c:pt>
                <c:pt idx="2759">
                  <c:v>68.899001502499999</c:v>
                </c:pt>
                <c:pt idx="2760">
                  <c:v>68.899399064199997</c:v>
                </c:pt>
                <c:pt idx="2761">
                  <c:v>68.901279044099994</c:v>
                </c:pt>
                <c:pt idx="2762">
                  <c:v>68.908385582500003</c:v>
                </c:pt>
                <c:pt idx="2763">
                  <c:v>68.914116410999995</c:v>
                </c:pt>
                <c:pt idx="2764">
                  <c:v>68.915788528199997</c:v>
                </c:pt>
                <c:pt idx="2765">
                  <c:v>68.920182993500006</c:v>
                </c:pt>
                <c:pt idx="2766">
                  <c:v>68.923709338500004</c:v>
                </c:pt>
                <c:pt idx="2767">
                  <c:v>68.9243783963</c:v>
                </c:pt>
                <c:pt idx="2768">
                  <c:v>68.926087893299993</c:v>
                </c:pt>
                <c:pt idx="2769">
                  <c:v>68.928065982600003</c:v>
                </c:pt>
                <c:pt idx="2770">
                  <c:v>68.929941406699996</c:v>
                </c:pt>
                <c:pt idx="2771">
                  <c:v>68.933002286499999</c:v>
                </c:pt>
                <c:pt idx="2772">
                  <c:v>68.9359098985</c:v>
                </c:pt>
                <c:pt idx="2773">
                  <c:v>68.937998352700006</c:v>
                </c:pt>
                <c:pt idx="2774">
                  <c:v>68.940773961299996</c:v>
                </c:pt>
                <c:pt idx="2775">
                  <c:v>68.944880563500007</c:v>
                </c:pt>
                <c:pt idx="2776">
                  <c:v>68.947551965200006</c:v>
                </c:pt>
                <c:pt idx="2777">
                  <c:v>68.948435981900005</c:v>
                </c:pt>
                <c:pt idx="2778">
                  <c:v>68.952372483299996</c:v>
                </c:pt>
                <c:pt idx="2779">
                  <c:v>68.956341157300002</c:v>
                </c:pt>
                <c:pt idx="2780">
                  <c:v>68.956675278199995</c:v>
                </c:pt>
                <c:pt idx="2781">
                  <c:v>68.957511991000004</c:v>
                </c:pt>
                <c:pt idx="2782">
                  <c:v>68.962336701599995</c:v>
                </c:pt>
                <c:pt idx="2783">
                  <c:v>68.966496901900001</c:v>
                </c:pt>
                <c:pt idx="2784">
                  <c:v>68.967512971999994</c:v>
                </c:pt>
                <c:pt idx="2785">
                  <c:v>68.968563039800003</c:v>
                </c:pt>
                <c:pt idx="2786">
                  <c:v>68.972444655399997</c:v>
                </c:pt>
                <c:pt idx="2787">
                  <c:v>68.977252311100003</c:v>
                </c:pt>
                <c:pt idx="2788">
                  <c:v>68.980759637999995</c:v>
                </c:pt>
                <c:pt idx="2789">
                  <c:v>68.983707072800001</c:v>
                </c:pt>
                <c:pt idx="2790">
                  <c:v>68.985335083999999</c:v>
                </c:pt>
                <c:pt idx="2791">
                  <c:v>68.9867345559</c:v>
                </c:pt>
                <c:pt idx="2792">
                  <c:v>68.988940783900006</c:v>
                </c:pt>
                <c:pt idx="2793">
                  <c:v>68.992103148499993</c:v>
                </c:pt>
                <c:pt idx="2794">
                  <c:v>68.993500535899997</c:v>
                </c:pt>
                <c:pt idx="2795">
                  <c:v>68.995114580600003</c:v>
                </c:pt>
                <c:pt idx="2796">
                  <c:v>68.999434884999999</c:v>
                </c:pt>
                <c:pt idx="2797">
                  <c:v>69.002435525300001</c:v>
                </c:pt>
                <c:pt idx="2798">
                  <c:v>69.003204052599997</c:v>
                </c:pt>
                <c:pt idx="2799">
                  <c:v>69.004571445400003</c:v>
                </c:pt>
                <c:pt idx="2800">
                  <c:v>69.006055975999999</c:v>
                </c:pt>
                <c:pt idx="2801">
                  <c:v>69.008232079099997</c:v>
                </c:pt>
                <c:pt idx="2802">
                  <c:v>69.011294617299995</c:v>
                </c:pt>
                <c:pt idx="2803">
                  <c:v>69.013146299699997</c:v>
                </c:pt>
                <c:pt idx="2804">
                  <c:v>69.013983970400005</c:v>
                </c:pt>
                <c:pt idx="2805">
                  <c:v>69.018105908099997</c:v>
                </c:pt>
                <c:pt idx="2806">
                  <c:v>69.026053889300002</c:v>
                </c:pt>
                <c:pt idx="2807">
                  <c:v>69.032751644300006</c:v>
                </c:pt>
                <c:pt idx="2808">
                  <c:v>69.035206892199994</c:v>
                </c:pt>
                <c:pt idx="2809">
                  <c:v>69.038584417999999</c:v>
                </c:pt>
                <c:pt idx="2810">
                  <c:v>69.043332008700006</c:v>
                </c:pt>
                <c:pt idx="2811">
                  <c:v>69.046328933699996</c:v>
                </c:pt>
                <c:pt idx="2812">
                  <c:v>69.048087895199998</c:v>
                </c:pt>
                <c:pt idx="2813">
                  <c:v>69.048498040200002</c:v>
                </c:pt>
                <c:pt idx="2814">
                  <c:v>69.048682190600005</c:v>
                </c:pt>
                <c:pt idx="2815">
                  <c:v>69.049169265399996</c:v>
                </c:pt>
                <c:pt idx="2816">
                  <c:v>69.050291135400002</c:v>
                </c:pt>
                <c:pt idx="2817">
                  <c:v>69.0513634279</c:v>
                </c:pt>
                <c:pt idx="2818">
                  <c:v>69.055151060399993</c:v>
                </c:pt>
                <c:pt idx="2819">
                  <c:v>69.059116284200002</c:v>
                </c:pt>
                <c:pt idx="2820">
                  <c:v>69.060100780900001</c:v>
                </c:pt>
                <c:pt idx="2821">
                  <c:v>69.060820695999993</c:v>
                </c:pt>
                <c:pt idx="2822">
                  <c:v>69.061983160599993</c:v>
                </c:pt>
                <c:pt idx="2823">
                  <c:v>69.064561531799995</c:v>
                </c:pt>
                <c:pt idx="2824">
                  <c:v>69.066776040099995</c:v>
                </c:pt>
                <c:pt idx="2825">
                  <c:v>69.069006128500007</c:v>
                </c:pt>
                <c:pt idx="2826">
                  <c:v>69.071046679399998</c:v>
                </c:pt>
                <c:pt idx="2827">
                  <c:v>69.073126741699994</c:v>
                </c:pt>
                <c:pt idx="2828">
                  <c:v>69.076416970899999</c:v>
                </c:pt>
                <c:pt idx="2829">
                  <c:v>69.078180027599998</c:v>
                </c:pt>
                <c:pt idx="2830">
                  <c:v>69.079218189299993</c:v>
                </c:pt>
                <c:pt idx="2831">
                  <c:v>69.082596081399998</c:v>
                </c:pt>
                <c:pt idx="2832">
                  <c:v>69.085600754599994</c:v>
                </c:pt>
                <c:pt idx="2833">
                  <c:v>69.087596366400007</c:v>
                </c:pt>
                <c:pt idx="2834">
                  <c:v>69.090856799899996</c:v>
                </c:pt>
                <c:pt idx="2835">
                  <c:v>69.093376368500003</c:v>
                </c:pt>
                <c:pt idx="2836">
                  <c:v>69.094755258700005</c:v>
                </c:pt>
                <c:pt idx="2837">
                  <c:v>69.095817609899996</c:v>
                </c:pt>
                <c:pt idx="2838">
                  <c:v>69.097583741799994</c:v>
                </c:pt>
                <c:pt idx="2839">
                  <c:v>69.0988608973</c:v>
                </c:pt>
                <c:pt idx="2840">
                  <c:v>69.099197109100004</c:v>
                </c:pt>
                <c:pt idx="2841">
                  <c:v>69.100318702400003</c:v>
                </c:pt>
                <c:pt idx="2842">
                  <c:v>69.102625948500005</c:v>
                </c:pt>
                <c:pt idx="2843">
                  <c:v>69.104594180800007</c:v>
                </c:pt>
                <c:pt idx="2844">
                  <c:v>69.105595008600005</c:v>
                </c:pt>
                <c:pt idx="2845">
                  <c:v>69.106428722299995</c:v>
                </c:pt>
                <c:pt idx="2846">
                  <c:v>69.106811105099993</c:v>
                </c:pt>
                <c:pt idx="2847">
                  <c:v>69.107706922299997</c:v>
                </c:pt>
                <c:pt idx="2848">
                  <c:v>69.109326654499995</c:v>
                </c:pt>
                <c:pt idx="2849">
                  <c:v>69.110593222199995</c:v>
                </c:pt>
                <c:pt idx="2850">
                  <c:v>69.112272197699994</c:v>
                </c:pt>
                <c:pt idx="2851">
                  <c:v>69.116338517800003</c:v>
                </c:pt>
                <c:pt idx="2852">
                  <c:v>69.120136262100004</c:v>
                </c:pt>
                <c:pt idx="2853">
                  <c:v>69.1213123024</c:v>
                </c:pt>
                <c:pt idx="2854">
                  <c:v>69.122151552700004</c:v>
                </c:pt>
                <c:pt idx="2855">
                  <c:v>69.123618372400003</c:v>
                </c:pt>
                <c:pt idx="2856">
                  <c:v>69.124623463399999</c:v>
                </c:pt>
                <c:pt idx="2857">
                  <c:v>69.128102078400005</c:v>
                </c:pt>
                <c:pt idx="2858">
                  <c:v>69.132137598499995</c:v>
                </c:pt>
                <c:pt idx="2859">
                  <c:v>69.133720105199998</c:v>
                </c:pt>
                <c:pt idx="2860">
                  <c:v>69.135409796000005</c:v>
                </c:pt>
                <c:pt idx="2861">
                  <c:v>69.1370080059</c:v>
                </c:pt>
                <c:pt idx="2862">
                  <c:v>69.138282130899995</c:v>
                </c:pt>
                <c:pt idx="2863">
                  <c:v>69.138935977399996</c:v>
                </c:pt>
                <c:pt idx="2864">
                  <c:v>69.142689430499999</c:v>
                </c:pt>
                <c:pt idx="2865">
                  <c:v>69.146598032599996</c:v>
                </c:pt>
                <c:pt idx="2866">
                  <c:v>69.147158810500002</c:v>
                </c:pt>
                <c:pt idx="2867">
                  <c:v>69.148107041200007</c:v>
                </c:pt>
                <c:pt idx="2868">
                  <c:v>69.1490154623</c:v>
                </c:pt>
                <c:pt idx="2869">
                  <c:v>69.149992728000001</c:v>
                </c:pt>
                <c:pt idx="2870">
                  <c:v>69.154805983100005</c:v>
                </c:pt>
                <c:pt idx="2871">
                  <c:v>69.159852213099995</c:v>
                </c:pt>
                <c:pt idx="2872">
                  <c:v>69.161526191999997</c:v>
                </c:pt>
                <c:pt idx="2873">
                  <c:v>69.162768021000005</c:v>
                </c:pt>
                <c:pt idx="2874">
                  <c:v>69.168049114699997</c:v>
                </c:pt>
                <c:pt idx="2875">
                  <c:v>69.174845277700001</c:v>
                </c:pt>
                <c:pt idx="2876">
                  <c:v>69.177623987299995</c:v>
                </c:pt>
                <c:pt idx="2877">
                  <c:v>69.178364852599998</c:v>
                </c:pt>
                <c:pt idx="2878">
                  <c:v>69.178415123600004</c:v>
                </c:pt>
                <c:pt idx="2879">
                  <c:v>69.179300703999999</c:v>
                </c:pt>
                <c:pt idx="2880">
                  <c:v>69.181126629800005</c:v>
                </c:pt>
                <c:pt idx="2881">
                  <c:v>69.183057347399995</c:v>
                </c:pt>
                <c:pt idx="2882">
                  <c:v>69.184090559200001</c:v>
                </c:pt>
                <c:pt idx="2883">
                  <c:v>69.187411172400004</c:v>
                </c:pt>
                <c:pt idx="2884">
                  <c:v>69.190806240900002</c:v>
                </c:pt>
                <c:pt idx="2885">
                  <c:v>69.194306525100004</c:v>
                </c:pt>
                <c:pt idx="2886">
                  <c:v>69.199671988399999</c:v>
                </c:pt>
                <c:pt idx="2887">
                  <c:v>69.206382505899995</c:v>
                </c:pt>
                <c:pt idx="2888">
                  <c:v>69.214194818099998</c:v>
                </c:pt>
                <c:pt idx="2889">
                  <c:v>69.217827360200005</c:v>
                </c:pt>
                <c:pt idx="2890">
                  <c:v>69.2186815763</c:v>
                </c:pt>
                <c:pt idx="2891">
                  <c:v>69.219127616400002</c:v>
                </c:pt>
                <c:pt idx="2892">
                  <c:v>69.219885983699996</c:v>
                </c:pt>
                <c:pt idx="2893">
                  <c:v>69.220583742100004</c:v>
                </c:pt>
                <c:pt idx="2894">
                  <c:v>69.226109120100006</c:v>
                </c:pt>
                <c:pt idx="2895">
                  <c:v>69.231724664699996</c:v>
                </c:pt>
                <c:pt idx="2896">
                  <c:v>69.232246228700006</c:v>
                </c:pt>
                <c:pt idx="2897">
                  <c:v>69.234116036399996</c:v>
                </c:pt>
                <c:pt idx="2898">
                  <c:v>69.235908859099993</c:v>
                </c:pt>
                <c:pt idx="2899">
                  <c:v>69.236510968700003</c:v>
                </c:pt>
                <c:pt idx="2900">
                  <c:v>69.239666937899997</c:v>
                </c:pt>
                <c:pt idx="2901">
                  <c:v>69.243254443799998</c:v>
                </c:pt>
                <c:pt idx="2902">
                  <c:v>69.244879045700003</c:v>
                </c:pt>
                <c:pt idx="2903">
                  <c:v>69.245815825700006</c:v>
                </c:pt>
                <c:pt idx="2904">
                  <c:v>69.246892679799998</c:v>
                </c:pt>
                <c:pt idx="2905">
                  <c:v>69.248280283599996</c:v>
                </c:pt>
                <c:pt idx="2906">
                  <c:v>69.248737963600007</c:v>
                </c:pt>
                <c:pt idx="2907">
                  <c:v>69.249720484799994</c:v>
                </c:pt>
                <c:pt idx="2908">
                  <c:v>69.250910188899994</c:v>
                </c:pt>
                <c:pt idx="2909">
                  <c:v>69.251517090299998</c:v>
                </c:pt>
                <c:pt idx="2910">
                  <c:v>69.251946435600004</c:v>
                </c:pt>
                <c:pt idx="2911">
                  <c:v>69.252080383600003</c:v>
                </c:pt>
                <c:pt idx="2912">
                  <c:v>69.253777236600001</c:v>
                </c:pt>
                <c:pt idx="2913">
                  <c:v>69.2571668155</c:v>
                </c:pt>
                <c:pt idx="2914">
                  <c:v>69.260147816599996</c:v>
                </c:pt>
                <c:pt idx="2915">
                  <c:v>69.261421863099997</c:v>
                </c:pt>
                <c:pt idx="2916">
                  <c:v>69.265694563899999</c:v>
                </c:pt>
                <c:pt idx="2917">
                  <c:v>69.271304824599994</c:v>
                </c:pt>
                <c:pt idx="2918">
                  <c:v>69.274166600599997</c:v>
                </c:pt>
                <c:pt idx="2919">
                  <c:v>69.278739232199996</c:v>
                </c:pt>
                <c:pt idx="2920">
                  <c:v>69.283173361799996</c:v>
                </c:pt>
                <c:pt idx="2921">
                  <c:v>69.286185147300003</c:v>
                </c:pt>
                <c:pt idx="2922">
                  <c:v>69.287959656200002</c:v>
                </c:pt>
                <c:pt idx="2923">
                  <c:v>69.289520335199995</c:v>
                </c:pt>
                <c:pt idx="2924">
                  <c:v>69.291356827100003</c:v>
                </c:pt>
                <c:pt idx="2925">
                  <c:v>69.291866325599997</c:v>
                </c:pt>
                <c:pt idx="2926">
                  <c:v>69.2928978132</c:v>
                </c:pt>
                <c:pt idx="2927">
                  <c:v>69.295074466900004</c:v>
                </c:pt>
                <c:pt idx="2928">
                  <c:v>69.297119663900006</c:v>
                </c:pt>
                <c:pt idx="2929">
                  <c:v>69.298444078800003</c:v>
                </c:pt>
                <c:pt idx="2930">
                  <c:v>69.301409032500004</c:v>
                </c:pt>
                <c:pt idx="2931">
                  <c:v>69.306581871000006</c:v>
                </c:pt>
                <c:pt idx="2932">
                  <c:v>69.309855929099996</c:v>
                </c:pt>
                <c:pt idx="2933">
                  <c:v>69.310966644999993</c:v>
                </c:pt>
                <c:pt idx="2934">
                  <c:v>69.312271272299995</c:v>
                </c:pt>
                <c:pt idx="2935">
                  <c:v>69.313023592799993</c:v>
                </c:pt>
                <c:pt idx="2936">
                  <c:v>69.316032191000005</c:v>
                </c:pt>
                <c:pt idx="2937">
                  <c:v>69.320762160200005</c:v>
                </c:pt>
                <c:pt idx="2938">
                  <c:v>69.324521870300003</c:v>
                </c:pt>
                <c:pt idx="2939">
                  <c:v>69.327296527200005</c:v>
                </c:pt>
                <c:pt idx="2940">
                  <c:v>69.329863727100005</c:v>
                </c:pt>
                <c:pt idx="2941">
                  <c:v>69.3317918252</c:v>
                </c:pt>
                <c:pt idx="2942">
                  <c:v>69.332981722400007</c:v>
                </c:pt>
                <c:pt idx="2943">
                  <c:v>69.337074107000007</c:v>
                </c:pt>
                <c:pt idx="2944">
                  <c:v>69.341168285199998</c:v>
                </c:pt>
                <c:pt idx="2945">
                  <c:v>69.342330301999993</c:v>
                </c:pt>
                <c:pt idx="2946">
                  <c:v>69.343162838699996</c:v>
                </c:pt>
                <c:pt idx="2947">
                  <c:v>69.346057355499994</c:v>
                </c:pt>
                <c:pt idx="2948">
                  <c:v>69.349812580999995</c:v>
                </c:pt>
                <c:pt idx="2949">
                  <c:v>69.352527529100001</c:v>
                </c:pt>
                <c:pt idx="2950">
                  <c:v>69.356110919800003</c:v>
                </c:pt>
                <c:pt idx="2951">
                  <c:v>69.359162298900003</c:v>
                </c:pt>
                <c:pt idx="2952">
                  <c:v>69.360928386699996</c:v>
                </c:pt>
                <c:pt idx="2953">
                  <c:v>69.3633551092</c:v>
                </c:pt>
                <c:pt idx="2954">
                  <c:v>69.364635324399998</c:v>
                </c:pt>
                <c:pt idx="2955">
                  <c:v>69.365237539299997</c:v>
                </c:pt>
                <c:pt idx="2956">
                  <c:v>69.366402934800007</c:v>
                </c:pt>
                <c:pt idx="2957">
                  <c:v>69.368924041200003</c:v>
                </c:pt>
                <c:pt idx="2958">
                  <c:v>69.371832046600005</c:v>
                </c:pt>
                <c:pt idx="2959">
                  <c:v>69.373316231800004</c:v>
                </c:pt>
                <c:pt idx="2960">
                  <c:v>69.374430097100003</c:v>
                </c:pt>
                <c:pt idx="2961">
                  <c:v>69.375528806399998</c:v>
                </c:pt>
                <c:pt idx="2962">
                  <c:v>69.376725110699994</c:v>
                </c:pt>
                <c:pt idx="2963">
                  <c:v>69.377841738000001</c:v>
                </c:pt>
                <c:pt idx="2964">
                  <c:v>69.378972109599999</c:v>
                </c:pt>
                <c:pt idx="2965">
                  <c:v>69.379729118699998</c:v>
                </c:pt>
                <c:pt idx="2966">
                  <c:v>69.381121082500002</c:v>
                </c:pt>
                <c:pt idx="2967">
                  <c:v>69.385223401900006</c:v>
                </c:pt>
                <c:pt idx="2968">
                  <c:v>69.392507425399998</c:v>
                </c:pt>
                <c:pt idx="2969">
                  <c:v>69.400179770299999</c:v>
                </c:pt>
                <c:pt idx="2970">
                  <c:v>69.404582892799993</c:v>
                </c:pt>
                <c:pt idx="2971">
                  <c:v>69.406961620600001</c:v>
                </c:pt>
                <c:pt idx="2972">
                  <c:v>69.409595595499994</c:v>
                </c:pt>
                <c:pt idx="2973">
                  <c:v>69.4137118055</c:v>
                </c:pt>
                <c:pt idx="2974">
                  <c:v>69.416849483600004</c:v>
                </c:pt>
                <c:pt idx="2975">
                  <c:v>69.418595654100002</c:v>
                </c:pt>
                <c:pt idx="2976">
                  <c:v>69.420348998999998</c:v>
                </c:pt>
                <c:pt idx="2977">
                  <c:v>69.422579849200005</c:v>
                </c:pt>
                <c:pt idx="2978">
                  <c:v>69.424653633399998</c:v>
                </c:pt>
                <c:pt idx="2979">
                  <c:v>69.4284261504</c:v>
                </c:pt>
                <c:pt idx="2980">
                  <c:v>69.432645038100006</c:v>
                </c:pt>
                <c:pt idx="2981">
                  <c:v>69.435529974800005</c:v>
                </c:pt>
                <c:pt idx="2982">
                  <c:v>69.439832019999997</c:v>
                </c:pt>
                <c:pt idx="2983">
                  <c:v>69.442717800699995</c:v>
                </c:pt>
                <c:pt idx="2984">
                  <c:v>69.443467388800002</c:v>
                </c:pt>
                <c:pt idx="2985">
                  <c:v>69.444997939499999</c:v>
                </c:pt>
                <c:pt idx="2986">
                  <c:v>69.447212660899993</c:v>
                </c:pt>
                <c:pt idx="2987">
                  <c:v>69.448745861199995</c:v>
                </c:pt>
                <c:pt idx="2988">
                  <c:v>69.449548203199996</c:v>
                </c:pt>
                <c:pt idx="2989">
                  <c:v>69.451130190399994</c:v>
                </c:pt>
                <c:pt idx="2990">
                  <c:v>69.454762380800005</c:v>
                </c:pt>
                <c:pt idx="2991">
                  <c:v>69.459694147199997</c:v>
                </c:pt>
                <c:pt idx="2992">
                  <c:v>69.463806920899998</c:v>
                </c:pt>
                <c:pt idx="2993">
                  <c:v>69.4655583511</c:v>
                </c:pt>
                <c:pt idx="2994">
                  <c:v>69.466383459100001</c:v>
                </c:pt>
                <c:pt idx="2995">
                  <c:v>69.468385178600002</c:v>
                </c:pt>
                <c:pt idx="2996">
                  <c:v>69.471296198399997</c:v>
                </c:pt>
                <c:pt idx="2997">
                  <c:v>69.473967433300004</c:v>
                </c:pt>
                <c:pt idx="2998">
                  <c:v>69.4761332315</c:v>
                </c:pt>
                <c:pt idx="2999">
                  <c:v>69.477049123200004</c:v>
                </c:pt>
                <c:pt idx="3000">
                  <c:v>69.478039186399997</c:v>
                </c:pt>
                <c:pt idx="3001">
                  <c:v>69.479908260000002</c:v>
                </c:pt>
                <c:pt idx="3002">
                  <c:v>69.481958708500002</c:v>
                </c:pt>
                <c:pt idx="3003">
                  <c:v>69.483645086199999</c:v>
                </c:pt>
                <c:pt idx="3004">
                  <c:v>69.485750469799996</c:v>
                </c:pt>
                <c:pt idx="3005">
                  <c:v>69.487322199600001</c:v>
                </c:pt>
                <c:pt idx="3006">
                  <c:v>69.487676418700005</c:v>
                </c:pt>
                <c:pt idx="3007">
                  <c:v>69.488393643400002</c:v>
                </c:pt>
                <c:pt idx="3008">
                  <c:v>69.489336858800002</c:v>
                </c:pt>
                <c:pt idx="3009">
                  <c:v>69.491599305400001</c:v>
                </c:pt>
                <c:pt idx="3010">
                  <c:v>69.495225184999995</c:v>
                </c:pt>
                <c:pt idx="3011">
                  <c:v>69.498124765300005</c:v>
                </c:pt>
                <c:pt idx="3012">
                  <c:v>69.499736365700002</c:v>
                </c:pt>
                <c:pt idx="3013">
                  <c:v>69.500549295499994</c:v>
                </c:pt>
                <c:pt idx="3014">
                  <c:v>69.504022606999996</c:v>
                </c:pt>
                <c:pt idx="3015">
                  <c:v>69.507774337900003</c:v>
                </c:pt>
                <c:pt idx="3016">
                  <c:v>69.508820549399999</c:v>
                </c:pt>
                <c:pt idx="3017">
                  <c:v>69.509477255999997</c:v>
                </c:pt>
                <c:pt idx="3018">
                  <c:v>69.510181223399996</c:v>
                </c:pt>
                <c:pt idx="3019">
                  <c:v>69.514940155800005</c:v>
                </c:pt>
                <c:pt idx="3020">
                  <c:v>69.519682777400007</c:v>
                </c:pt>
                <c:pt idx="3021">
                  <c:v>69.521278464100007</c:v>
                </c:pt>
                <c:pt idx="3022">
                  <c:v>69.522641690100002</c:v>
                </c:pt>
                <c:pt idx="3023">
                  <c:v>69.525271235399998</c:v>
                </c:pt>
                <c:pt idx="3024">
                  <c:v>69.530674624</c:v>
                </c:pt>
                <c:pt idx="3025">
                  <c:v>69.534070225999997</c:v>
                </c:pt>
                <c:pt idx="3026">
                  <c:v>69.535766908900001</c:v>
                </c:pt>
                <c:pt idx="3027">
                  <c:v>69.537703271200002</c:v>
                </c:pt>
                <c:pt idx="3028">
                  <c:v>69.538413785499998</c:v>
                </c:pt>
                <c:pt idx="3029">
                  <c:v>69.538983419000004</c:v>
                </c:pt>
                <c:pt idx="3030">
                  <c:v>69.539485859899997</c:v>
                </c:pt>
                <c:pt idx="3031">
                  <c:v>69.541402852600001</c:v>
                </c:pt>
                <c:pt idx="3032">
                  <c:v>69.543581524499999</c:v>
                </c:pt>
                <c:pt idx="3033">
                  <c:v>69.546173886600002</c:v>
                </c:pt>
                <c:pt idx="3034">
                  <c:v>69.549283276200001</c:v>
                </c:pt>
                <c:pt idx="3035">
                  <c:v>69.551645694200005</c:v>
                </c:pt>
                <c:pt idx="3036">
                  <c:v>69.553278410100006</c:v>
                </c:pt>
                <c:pt idx="3037">
                  <c:v>69.553877271900006</c:v>
                </c:pt>
                <c:pt idx="3038">
                  <c:v>69.5550410691</c:v>
                </c:pt>
                <c:pt idx="3039">
                  <c:v>69.559718253900002</c:v>
                </c:pt>
                <c:pt idx="3040">
                  <c:v>69.564284611900007</c:v>
                </c:pt>
                <c:pt idx="3041">
                  <c:v>69.567008392299996</c:v>
                </c:pt>
                <c:pt idx="3042">
                  <c:v>69.571276699099997</c:v>
                </c:pt>
                <c:pt idx="3043">
                  <c:v>69.574003399099993</c:v>
                </c:pt>
                <c:pt idx="3044">
                  <c:v>69.575544780300007</c:v>
                </c:pt>
                <c:pt idx="3045">
                  <c:v>69.577628263500003</c:v>
                </c:pt>
                <c:pt idx="3046">
                  <c:v>69.578971671999994</c:v>
                </c:pt>
                <c:pt idx="3047">
                  <c:v>69.579470255299995</c:v>
                </c:pt>
                <c:pt idx="3048">
                  <c:v>69.580685747499999</c:v>
                </c:pt>
                <c:pt idx="3049">
                  <c:v>69.581733318299996</c:v>
                </c:pt>
                <c:pt idx="3050">
                  <c:v>69.583037537400003</c:v>
                </c:pt>
                <c:pt idx="3051">
                  <c:v>69.5844705863</c:v>
                </c:pt>
                <c:pt idx="3052">
                  <c:v>69.586148960700001</c:v>
                </c:pt>
                <c:pt idx="3053">
                  <c:v>69.587992818000004</c:v>
                </c:pt>
                <c:pt idx="3054">
                  <c:v>69.5884164924</c:v>
                </c:pt>
                <c:pt idx="3055">
                  <c:v>69.589295771600007</c:v>
                </c:pt>
                <c:pt idx="3056">
                  <c:v>69.591344101299995</c:v>
                </c:pt>
                <c:pt idx="3057">
                  <c:v>69.593614669600001</c:v>
                </c:pt>
                <c:pt idx="3058">
                  <c:v>69.596276172200007</c:v>
                </c:pt>
                <c:pt idx="3059">
                  <c:v>69.600107962999999</c:v>
                </c:pt>
                <c:pt idx="3060">
                  <c:v>69.602780226999997</c:v>
                </c:pt>
                <c:pt idx="3061">
                  <c:v>69.603332829500005</c:v>
                </c:pt>
                <c:pt idx="3062">
                  <c:v>69.603894963000002</c:v>
                </c:pt>
                <c:pt idx="3063">
                  <c:v>69.606034312399998</c:v>
                </c:pt>
                <c:pt idx="3064">
                  <c:v>69.608254646999995</c:v>
                </c:pt>
                <c:pt idx="3065">
                  <c:v>69.6087635791</c:v>
                </c:pt>
                <c:pt idx="3066">
                  <c:v>69.6098561262</c:v>
                </c:pt>
                <c:pt idx="3067">
                  <c:v>69.614217709900004</c:v>
                </c:pt>
                <c:pt idx="3068">
                  <c:v>69.620914159099996</c:v>
                </c:pt>
                <c:pt idx="3069">
                  <c:v>69.625524634100003</c:v>
                </c:pt>
                <c:pt idx="3070">
                  <c:v>69.626875910500004</c:v>
                </c:pt>
                <c:pt idx="3071">
                  <c:v>69.627273490600004</c:v>
                </c:pt>
                <c:pt idx="3072">
                  <c:v>69.627942216199997</c:v>
                </c:pt>
                <c:pt idx="3073">
                  <c:v>69.628593096200007</c:v>
                </c:pt>
                <c:pt idx="3074">
                  <c:v>69.628806722999997</c:v>
                </c:pt>
                <c:pt idx="3075">
                  <c:v>69.629630917300005</c:v>
                </c:pt>
                <c:pt idx="3076">
                  <c:v>69.632316465000002</c:v>
                </c:pt>
                <c:pt idx="3077">
                  <c:v>69.634839863500005</c:v>
                </c:pt>
                <c:pt idx="3078">
                  <c:v>69.636445751899998</c:v>
                </c:pt>
                <c:pt idx="3079">
                  <c:v>69.638043229800004</c:v>
                </c:pt>
                <c:pt idx="3080">
                  <c:v>69.638842135299996</c:v>
                </c:pt>
                <c:pt idx="3081">
                  <c:v>69.640356569900007</c:v>
                </c:pt>
                <c:pt idx="3082">
                  <c:v>69.643931282599993</c:v>
                </c:pt>
                <c:pt idx="3083">
                  <c:v>69.646168957900002</c:v>
                </c:pt>
                <c:pt idx="3084">
                  <c:v>69.646791233000002</c:v>
                </c:pt>
                <c:pt idx="3085">
                  <c:v>69.647541165299998</c:v>
                </c:pt>
                <c:pt idx="3086">
                  <c:v>69.648795799799998</c:v>
                </c:pt>
                <c:pt idx="3087">
                  <c:v>69.651573058899999</c:v>
                </c:pt>
                <c:pt idx="3088">
                  <c:v>69.655034610200005</c:v>
                </c:pt>
                <c:pt idx="3089">
                  <c:v>69.657784481999997</c:v>
                </c:pt>
                <c:pt idx="3090">
                  <c:v>69.658945036099993</c:v>
                </c:pt>
                <c:pt idx="3091">
                  <c:v>69.660120861799996</c:v>
                </c:pt>
                <c:pt idx="3092">
                  <c:v>69.661113100500003</c:v>
                </c:pt>
                <c:pt idx="3093">
                  <c:v>69.661294819600002</c:v>
                </c:pt>
                <c:pt idx="3094">
                  <c:v>69.664002187299999</c:v>
                </c:pt>
                <c:pt idx="3095">
                  <c:v>69.6676702818</c:v>
                </c:pt>
                <c:pt idx="3096">
                  <c:v>69.6697654938</c:v>
                </c:pt>
                <c:pt idx="3097">
                  <c:v>69.671781136299998</c:v>
                </c:pt>
                <c:pt idx="3098">
                  <c:v>69.673078220500003</c:v>
                </c:pt>
                <c:pt idx="3099">
                  <c:v>69.674029272499993</c:v>
                </c:pt>
                <c:pt idx="3100">
                  <c:v>69.683284197399999</c:v>
                </c:pt>
                <c:pt idx="3101">
                  <c:v>69.692010648999997</c:v>
                </c:pt>
                <c:pt idx="3102">
                  <c:v>69.693723290600005</c:v>
                </c:pt>
                <c:pt idx="3103">
                  <c:v>69.695930156399996</c:v>
                </c:pt>
                <c:pt idx="3104">
                  <c:v>69.699270495700006</c:v>
                </c:pt>
                <c:pt idx="3105">
                  <c:v>69.702852743799994</c:v>
                </c:pt>
                <c:pt idx="3106">
                  <c:v>69.704254474999999</c:v>
                </c:pt>
                <c:pt idx="3107">
                  <c:v>69.706509338399997</c:v>
                </c:pt>
                <c:pt idx="3108">
                  <c:v>69.711027284400004</c:v>
                </c:pt>
                <c:pt idx="3109">
                  <c:v>69.714098137700006</c:v>
                </c:pt>
                <c:pt idx="3110">
                  <c:v>69.717866874099997</c:v>
                </c:pt>
                <c:pt idx="3111">
                  <c:v>69.724031613999998</c:v>
                </c:pt>
                <c:pt idx="3112">
                  <c:v>69.727204844100001</c:v>
                </c:pt>
                <c:pt idx="3113">
                  <c:v>69.728115322099995</c:v>
                </c:pt>
                <c:pt idx="3114">
                  <c:v>69.729071285800003</c:v>
                </c:pt>
                <c:pt idx="3115">
                  <c:v>69.730736945299995</c:v>
                </c:pt>
                <c:pt idx="3116">
                  <c:v>69.732018253800007</c:v>
                </c:pt>
                <c:pt idx="3117">
                  <c:v>69.732569016799999</c:v>
                </c:pt>
                <c:pt idx="3118">
                  <c:v>69.733067195000004</c:v>
                </c:pt>
                <c:pt idx="3119">
                  <c:v>69.734591727400002</c:v>
                </c:pt>
                <c:pt idx="3120">
                  <c:v>69.736266882999999</c:v>
                </c:pt>
                <c:pt idx="3121">
                  <c:v>69.736796149400007</c:v>
                </c:pt>
                <c:pt idx="3122">
                  <c:v>69.737224144600006</c:v>
                </c:pt>
                <c:pt idx="3123">
                  <c:v>69.740110742699997</c:v>
                </c:pt>
                <c:pt idx="3124">
                  <c:v>69.745474673299995</c:v>
                </c:pt>
                <c:pt idx="3125">
                  <c:v>69.749518320199996</c:v>
                </c:pt>
                <c:pt idx="3126">
                  <c:v>69.751402411900003</c:v>
                </c:pt>
                <c:pt idx="3127">
                  <c:v>69.752349802200001</c:v>
                </c:pt>
                <c:pt idx="3128">
                  <c:v>69.754289256099995</c:v>
                </c:pt>
                <c:pt idx="3129">
                  <c:v>69.756050626800004</c:v>
                </c:pt>
                <c:pt idx="3130">
                  <c:v>69.7580690371</c:v>
                </c:pt>
                <c:pt idx="3131">
                  <c:v>69.759974932899993</c:v>
                </c:pt>
                <c:pt idx="3132">
                  <c:v>69.764746264500005</c:v>
                </c:pt>
                <c:pt idx="3133">
                  <c:v>69.769768162199995</c:v>
                </c:pt>
                <c:pt idx="3134">
                  <c:v>69.770692020799999</c:v>
                </c:pt>
                <c:pt idx="3135">
                  <c:v>69.772474205500004</c:v>
                </c:pt>
                <c:pt idx="3136">
                  <c:v>69.776192881499995</c:v>
                </c:pt>
                <c:pt idx="3137">
                  <c:v>69.779313305499997</c:v>
                </c:pt>
                <c:pt idx="3138">
                  <c:v>69.780274315599996</c:v>
                </c:pt>
                <c:pt idx="3139">
                  <c:v>69.786273971699998</c:v>
                </c:pt>
                <c:pt idx="3140">
                  <c:v>69.792799313700002</c:v>
                </c:pt>
                <c:pt idx="3141">
                  <c:v>69.7938182969</c:v>
                </c:pt>
                <c:pt idx="3142">
                  <c:v>69.796577450599997</c:v>
                </c:pt>
                <c:pt idx="3143">
                  <c:v>69.802214346699998</c:v>
                </c:pt>
                <c:pt idx="3144">
                  <c:v>69.805632458999995</c:v>
                </c:pt>
                <c:pt idx="3145">
                  <c:v>69.806790977800006</c:v>
                </c:pt>
                <c:pt idx="3146">
                  <c:v>69.808552996100005</c:v>
                </c:pt>
                <c:pt idx="3147">
                  <c:v>69.8097870454</c:v>
                </c:pt>
                <c:pt idx="3148">
                  <c:v>69.8110702086</c:v>
                </c:pt>
                <c:pt idx="3149">
                  <c:v>69.813660155199997</c:v>
                </c:pt>
                <c:pt idx="3150">
                  <c:v>69.816573556899996</c:v>
                </c:pt>
                <c:pt idx="3151">
                  <c:v>69.818333036599995</c:v>
                </c:pt>
                <c:pt idx="3152">
                  <c:v>69.820908064299999</c:v>
                </c:pt>
                <c:pt idx="3153">
                  <c:v>69.823229339199997</c:v>
                </c:pt>
                <c:pt idx="3154">
                  <c:v>69.824794173599997</c:v>
                </c:pt>
                <c:pt idx="3155">
                  <c:v>69.826588141100004</c:v>
                </c:pt>
                <c:pt idx="3156">
                  <c:v>69.8278638747</c:v>
                </c:pt>
                <c:pt idx="3157">
                  <c:v>69.830407632000004</c:v>
                </c:pt>
                <c:pt idx="3158">
                  <c:v>69.832416890499999</c:v>
                </c:pt>
                <c:pt idx="3159">
                  <c:v>69.835171753699996</c:v>
                </c:pt>
                <c:pt idx="3160">
                  <c:v>69.841299263799996</c:v>
                </c:pt>
                <c:pt idx="3161">
                  <c:v>69.845531461500002</c:v>
                </c:pt>
                <c:pt idx="3162">
                  <c:v>69.846382020099995</c:v>
                </c:pt>
                <c:pt idx="3163">
                  <c:v>69.847295925799997</c:v>
                </c:pt>
                <c:pt idx="3164">
                  <c:v>69.849243496100001</c:v>
                </c:pt>
                <c:pt idx="3165">
                  <c:v>69.852509424399997</c:v>
                </c:pt>
                <c:pt idx="3166">
                  <c:v>69.856213379600007</c:v>
                </c:pt>
                <c:pt idx="3167">
                  <c:v>69.858375631399994</c:v>
                </c:pt>
                <c:pt idx="3168">
                  <c:v>69.859365141400005</c:v>
                </c:pt>
                <c:pt idx="3169">
                  <c:v>69.860416218500006</c:v>
                </c:pt>
                <c:pt idx="3170">
                  <c:v>69.860998394000006</c:v>
                </c:pt>
                <c:pt idx="3171">
                  <c:v>69.861124609900003</c:v>
                </c:pt>
                <c:pt idx="3172">
                  <c:v>69.861326635099999</c:v>
                </c:pt>
                <c:pt idx="3173">
                  <c:v>69.862049041700004</c:v>
                </c:pt>
                <c:pt idx="3174">
                  <c:v>69.862817190800001</c:v>
                </c:pt>
                <c:pt idx="3175">
                  <c:v>69.865196072900005</c:v>
                </c:pt>
                <c:pt idx="3176">
                  <c:v>69.869800105799996</c:v>
                </c:pt>
                <c:pt idx="3177">
                  <c:v>69.872754636500005</c:v>
                </c:pt>
                <c:pt idx="3178">
                  <c:v>69.8742153938</c:v>
                </c:pt>
                <c:pt idx="3179">
                  <c:v>69.8764337689</c:v>
                </c:pt>
                <c:pt idx="3180">
                  <c:v>69.878425869400004</c:v>
                </c:pt>
                <c:pt idx="3181">
                  <c:v>69.879265485399998</c:v>
                </c:pt>
                <c:pt idx="3182">
                  <c:v>69.880295775899995</c:v>
                </c:pt>
                <c:pt idx="3183">
                  <c:v>69.881827895499995</c:v>
                </c:pt>
                <c:pt idx="3184">
                  <c:v>69.885037688400004</c:v>
                </c:pt>
                <c:pt idx="3185">
                  <c:v>69.8886056674</c:v>
                </c:pt>
                <c:pt idx="3186">
                  <c:v>69.891081612199997</c:v>
                </c:pt>
                <c:pt idx="3187">
                  <c:v>69.893181334900007</c:v>
                </c:pt>
                <c:pt idx="3188">
                  <c:v>69.894669601900006</c:v>
                </c:pt>
                <c:pt idx="3189">
                  <c:v>69.896950425900002</c:v>
                </c:pt>
                <c:pt idx="3190">
                  <c:v>69.898495544799999</c:v>
                </c:pt>
                <c:pt idx="3191">
                  <c:v>69.898867701499995</c:v>
                </c:pt>
                <c:pt idx="3192">
                  <c:v>69.900000688000006</c:v>
                </c:pt>
                <c:pt idx="3193">
                  <c:v>69.903300917500005</c:v>
                </c:pt>
                <c:pt idx="3194">
                  <c:v>69.905776498400002</c:v>
                </c:pt>
                <c:pt idx="3195">
                  <c:v>69.909485459600006</c:v>
                </c:pt>
                <c:pt idx="3196">
                  <c:v>69.913576795599994</c:v>
                </c:pt>
                <c:pt idx="3197">
                  <c:v>69.914215669399994</c:v>
                </c:pt>
                <c:pt idx="3198">
                  <c:v>69.914409408799997</c:v>
                </c:pt>
                <c:pt idx="3199">
                  <c:v>69.914694647999994</c:v>
                </c:pt>
                <c:pt idx="3200">
                  <c:v>69.915591121700004</c:v>
                </c:pt>
                <c:pt idx="3201">
                  <c:v>69.917171219300002</c:v>
                </c:pt>
                <c:pt idx="3202">
                  <c:v>69.918285584700001</c:v>
                </c:pt>
                <c:pt idx="3203">
                  <c:v>69.918792947</c:v>
                </c:pt>
                <c:pt idx="3204">
                  <c:v>69.9206588638</c:v>
                </c:pt>
                <c:pt idx="3205">
                  <c:v>69.922225507799993</c:v>
                </c:pt>
                <c:pt idx="3206">
                  <c:v>69.922685134100007</c:v>
                </c:pt>
                <c:pt idx="3207">
                  <c:v>69.923522817099993</c:v>
                </c:pt>
                <c:pt idx="3208">
                  <c:v>69.926142904900004</c:v>
                </c:pt>
                <c:pt idx="3209">
                  <c:v>69.928669516599996</c:v>
                </c:pt>
                <c:pt idx="3210">
                  <c:v>69.930353855899995</c:v>
                </c:pt>
                <c:pt idx="3211">
                  <c:v>69.931953246800006</c:v>
                </c:pt>
                <c:pt idx="3212">
                  <c:v>69.932600118500005</c:v>
                </c:pt>
                <c:pt idx="3213">
                  <c:v>69.937944193199996</c:v>
                </c:pt>
                <c:pt idx="3214">
                  <c:v>69.942992912400001</c:v>
                </c:pt>
                <c:pt idx="3215">
                  <c:v>69.9431045858</c:v>
                </c:pt>
                <c:pt idx="3216">
                  <c:v>69.943931667599998</c:v>
                </c:pt>
                <c:pt idx="3217">
                  <c:v>69.945750811400003</c:v>
                </c:pt>
                <c:pt idx="3218">
                  <c:v>69.946763133800005</c:v>
                </c:pt>
                <c:pt idx="3219">
                  <c:v>69.946896560799999</c:v>
                </c:pt>
                <c:pt idx="3220">
                  <c:v>69.948427370399997</c:v>
                </c:pt>
                <c:pt idx="3221">
                  <c:v>69.9504127493</c:v>
                </c:pt>
                <c:pt idx="3222">
                  <c:v>69.952713028900007</c:v>
                </c:pt>
                <c:pt idx="3223">
                  <c:v>69.954584320600006</c:v>
                </c:pt>
                <c:pt idx="3224">
                  <c:v>69.958929492600006</c:v>
                </c:pt>
                <c:pt idx="3225">
                  <c:v>69.963412068699995</c:v>
                </c:pt>
                <c:pt idx="3226">
                  <c:v>69.964072155899999</c:v>
                </c:pt>
                <c:pt idx="3227">
                  <c:v>69.966761788699998</c:v>
                </c:pt>
                <c:pt idx="3228">
                  <c:v>69.969633020900005</c:v>
                </c:pt>
                <c:pt idx="3229">
                  <c:v>69.972530502400005</c:v>
                </c:pt>
                <c:pt idx="3230">
                  <c:v>69.975642366200006</c:v>
                </c:pt>
                <c:pt idx="3231">
                  <c:v>69.977626467799993</c:v>
                </c:pt>
                <c:pt idx="3232">
                  <c:v>69.981203478200001</c:v>
                </c:pt>
                <c:pt idx="3233">
                  <c:v>69.983831587400005</c:v>
                </c:pt>
                <c:pt idx="3234">
                  <c:v>69.985949339300006</c:v>
                </c:pt>
                <c:pt idx="3235">
                  <c:v>69.988339461899997</c:v>
                </c:pt>
                <c:pt idx="3236">
                  <c:v>69.989992818100006</c:v>
                </c:pt>
                <c:pt idx="3237">
                  <c:v>69.991353666600006</c:v>
                </c:pt>
                <c:pt idx="3238">
                  <c:v>69.994292760600004</c:v>
                </c:pt>
                <c:pt idx="3239">
                  <c:v>69.998064344400007</c:v>
                </c:pt>
                <c:pt idx="3240">
                  <c:v>69.9997665299</c:v>
                </c:pt>
                <c:pt idx="3241">
                  <c:v>70.001176288400004</c:v>
                </c:pt>
                <c:pt idx="3242">
                  <c:v>70.002088999700007</c:v>
                </c:pt>
                <c:pt idx="3243">
                  <c:v>70.002281530999994</c:v>
                </c:pt>
                <c:pt idx="3244">
                  <c:v>70.003156715000003</c:v>
                </c:pt>
                <c:pt idx="3245">
                  <c:v>70.005456947100001</c:v>
                </c:pt>
                <c:pt idx="3246">
                  <c:v>70.008229449699996</c:v>
                </c:pt>
                <c:pt idx="3247">
                  <c:v>70.009524619299995</c:v>
                </c:pt>
                <c:pt idx="3248">
                  <c:v>70.0111042578</c:v>
                </c:pt>
                <c:pt idx="3249">
                  <c:v>70.013704093000001</c:v>
                </c:pt>
                <c:pt idx="3250">
                  <c:v>70.018580669499997</c:v>
                </c:pt>
                <c:pt idx="3251">
                  <c:v>70.0243875731</c:v>
                </c:pt>
                <c:pt idx="3252">
                  <c:v>70.028375754600006</c:v>
                </c:pt>
                <c:pt idx="3253">
                  <c:v>70.0321471508</c:v>
                </c:pt>
                <c:pt idx="3254">
                  <c:v>70.034002560100006</c:v>
                </c:pt>
                <c:pt idx="3255">
                  <c:v>70.034515446300006</c:v>
                </c:pt>
                <c:pt idx="3256">
                  <c:v>70.036535535699997</c:v>
                </c:pt>
                <c:pt idx="3257">
                  <c:v>70.040903970000002</c:v>
                </c:pt>
                <c:pt idx="3258">
                  <c:v>70.047122978999994</c:v>
                </c:pt>
                <c:pt idx="3259">
                  <c:v>70.051332864299994</c:v>
                </c:pt>
                <c:pt idx="3260">
                  <c:v>70.052136929100001</c:v>
                </c:pt>
                <c:pt idx="3261">
                  <c:v>70.053915743700003</c:v>
                </c:pt>
                <c:pt idx="3262">
                  <c:v>70.061406342599994</c:v>
                </c:pt>
                <c:pt idx="3263">
                  <c:v>70.070067741299994</c:v>
                </c:pt>
                <c:pt idx="3264">
                  <c:v>70.0749553765</c:v>
                </c:pt>
                <c:pt idx="3265">
                  <c:v>70.077734745800001</c:v>
                </c:pt>
                <c:pt idx="3266">
                  <c:v>70.079044501200002</c:v>
                </c:pt>
                <c:pt idx="3267">
                  <c:v>70.080027489399995</c:v>
                </c:pt>
                <c:pt idx="3268">
                  <c:v>70.081463771000003</c:v>
                </c:pt>
                <c:pt idx="3269">
                  <c:v>70.083326003699995</c:v>
                </c:pt>
                <c:pt idx="3270">
                  <c:v>70.085211705099994</c:v>
                </c:pt>
                <c:pt idx="3271">
                  <c:v>70.086259482800003</c:v>
                </c:pt>
                <c:pt idx="3272">
                  <c:v>70.087631608699994</c:v>
                </c:pt>
                <c:pt idx="3273">
                  <c:v>70.089183017600007</c:v>
                </c:pt>
                <c:pt idx="3274">
                  <c:v>70.090520673399993</c:v>
                </c:pt>
                <c:pt idx="3275">
                  <c:v>70.091672686400003</c:v>
                </c:pt>
                <c:pt idx="3276">
                  <c:v>70.091717569799997</c:v>
                </c:pt>
                <c:pt idx="3277">
                  <c:v>70.091984268800005</c:v>
                </c:pt>
                <c:pt idx="3278">
                  <c:v>70.092725138500001</c:v>
                </c:pt>
                <c:pt idx="3279">
                  <c:v>70.093597336000002</c:v>
                </c:pt>
                <c:pt idx="3280">
                  <c:v>70.095308228500002</c:v>
                </c:pt>
                <c:pt idx="3281">
                  <c:v>70.098018771200003</c:v>
                </c:pt>
                <c:pt idx="3282">
                  <c:v>70.099890815600006</c:v>
                </c:pt>
                <c:pt idx="3283">
                  <c:v>70.100433361900002</c:v>
                </c:pt>
                <c:pt idx="3284">
                  <c:v>70.100900545800002</c:v>
                </c:pt>
                <c:pt idx="3285">
                  <c:v>70.101681714500003</c:v>
                </c:pt>
                <c:pt idx="3286">
                  <c:v>70.1058402898</c:v>
                </c:pt>
                <c:pt idx="3287">
                  <c:v>70.109903080899997</c:v>
                </c:pt>
                <c:pt idx="3288">
                  <c:v>70.113570874499999</c:v>
                </c:pt>
                <c:pt idx="3289">
                  <c:v>70.117006748899996</c:v>
                </c:pt>
                <c:pt idx="3290">
                  <c:v>70.120244206500004</c:v>
                </c:pt>
                <c:pt idx="3291">
                  <c:v>70.123785378700006</c:v>
                </c:pt>
                <c:pt idx="3292">
                  <c:v>70.124171974000006</c:v>
                </c:pt>
                <c:pt idx="3293">
                  <c:v>70.124548131599994</c:v>
                </c:pt>
                <c:pt idx="3294">
                  <c:v>70.124961341900004</c:v>
                </c:pt>
                <c:pt idx="3295">
                  <c:v>70.126967363199995</c:v>
                </c:pt>
                <c:pt idx="3296">
                  <c:v>70.128984506899997</c:v>
                </c:pt>
                <c:pt idx="3297">
                  <c:v>70.129397362800006</c:v>
                </c:pt>
                <c:pt idx="3298">
                  <c:v>70.130107274699995</c:v>
                </c:pt>
                <c:pt idx="3299">
                  <c:v>70.133901701200003</c:v>
                </c:pt>
                <c:pt idx="3300">
                  <c:v>70.137344427000002</c:v>
                </c:pt>
                <c:pt idx="3301">
                  <c:v>70.141616528699998</c:v>
                </c:pt>
                <c:pt idx="3302">
                  <c:v>70.147155281799996</c:v>
                </c:pt>
                <c:pt idx="3303">
                  <c:v>70.148513363500001</c:v>
                </c:pt>
                <c:pt idx="3304">
                  <c:v>70.148723536399999</c:v>
                </c:pt>
                <c:pt idx="3305">
                  <c:v>70.1508043746</c:v>
                </c:pt>
                <c:pt idx="3306">
                  <c:v>70.152986664300002</c:v>
                </c:pt>
                <c:pt idx="3307">
                  <c:v>70.154282796100006</c:v>
                </c:pt>
                <c:pt idx="3308">
                  <c:v>70.156466630200001</c:v>
                </c:pt>
                <c:pt idx="3309">
                  <c:v>70.158128513999998</c:v>
                </c:pt>
                <c:pt idx="3310">
                  <c:v>70.158988037</c:v>
                </c:pt>
                <c:pt idx="3311">
                  <c:v>70.159827204799996</c:v>
                </c:pt>
                <c:pt idx="3312">
                  <c:v>70.160438863799996</c:v>
                </c:pt>
                <c:pt idx="3313">
                  <c:v>70.163972673700002</c:v>
                </c:pt>
                <c:pt idx="3314">
                  <c:v>70.167451054200001</c:v>
                </c:pt>
                <c:pt idx="3315">
                  <c:v>70.167996059399997</c:v>
                </c:pt>
                <c:pt idx="3316">
                  <c:v>70.168905372400005</c:v>
                </c:pt>
                <c:pt idx="3317">
                  <c:v>70.169377807800004</c:v>
                </c:pt>
                <c:pt idx="3318">
                  <c:v>70.169623168399994</c:v>
                </c:pt>
                <c:pt idx="3319">
                  <c:v>70.171224872600007</c:v>
                </c:pt>
                <c:pt idx="3320">
                  <c:v>70.174244741400003</c:v>
                </c:pt>
                <c:pt idx="3321">
                  <c:v>70.175896116499999</c:v>
                </c:pt>
                <c:pt idx="3322">
                  <c:v>70.175956673399995</c:v>
                </c:pt>
                <c:pt idx="3323">
                  <c:v>70.177478389399994</c:v>
                </c:pt>
                <c:pt idx="3324">
                  <c:v>70.179076343999995</c:v>
                </c:pt>
                <c:pt idx="3325">
                  <c:v>70.1797378829</c:v>
                </c:pt>
                <c:pt idx="3326">
                  <c:v>70.1819101894</c:v>
                </c:pt>
                <c:pt idx="3327">
                  <c:v>70.184033582699996</c:v>
                </c:pt>
                <c:pt idx="3328">
                  <c:v>70.185471321400001</c:v>
                </c:pt>
                <c:pt idx="3329">
                  <c:v>70.1864074776</c:v>
                </c:pt>
                <c:pt idx="3330">
                  <c:v>70.186531826600003</c:v>
                </c:pt>
                <c:pt idx="3331">
                  <c:v>70.187668512499997</c:v>
                </c:pt>
                <c:pt idx="3332">
                  <c:v>70.188899381499994</c:v>
                </c:pt>
                <c:pt idx="3333">
                  <c:v>70.189475761500006</c:v>
                </c:pt>
                <c:pt idx="3334">
                  <c:v>70.191611192899998</c:v>
                </c:pt>
                <c:pt idx="3335">
                  <c:v>70.193460683200001</c:v>
                </c:pt>
                <c:pt idx="3336">
                  <c:v>70.193621167000003</c:v>
                </c:pt>
                <c:pt idx="3337">
                  <c:v>70.194355142099994</c:v>
                </c:pt>
                <c:pt idx="3338">
                  <c:v>70.196028729199995</c:v>
                </c:pt>
                <c:pt idx="3339">
                  <c:v>70.1983234434</c:v>
                </c:pt>
                <c:pt idx="3340">
                  <c:v>70.200540549600007</c:v>
                </c:pt>
                <c:pt idx="3341">
                  <c:v>70.201580235600005</c:v>
                </c:pt>
                <c:pt idx="3342">
                  <c:v>70.2022806664</c:v>
                </c:pt>
                <c:pt idx="3343">
                  <c:v>70.203095213400005</c:v>
                </c:pt>
                <c:pt idx="3344">
                  <c:v>70.206061001999998</c:v>
                </c:pt>
                <c:pt idx="3345">
                  <c:v>70.209274158300005</c:v>
                </c:pt>
                <c:pt idx="3346">
                  <c:v>70.209988535400001</c:v>
                </c:pt>
                <c:pt idx="3347">
                  <c:v>70.211049076600005</c:v>
                </c:pt>
                <c:pt idx="3348">
                  <c:v>70.212000378200003</c:v>
                </c:pt>
                <c:pt idx="3349">
                  <c:v>70.212255880100003</c:v>
                </c:pt>
                <c:pt idx="3350">
                  <c:v>70.212586709799993</c:v>
                </c:pt>
                <c:pt idx="3351">
                  <c:v>70.213019838500003</c:v>
                </c:pt>
                <c:pt idx="3352">
                  <c:v>70.213822927500004</c:v>
                </c:pt>
                <c:pt idx="3353">
                  <c:v>70.2145075902</c:v>
                </c:pt>
                <c:pt idx="3354">
                  <c:v>70.214717512199996</c:v>
                </c:pt>
                <c:pt idx="3355">
                  <c:v>70.215530692100003</c:v>
                </c:pt>
                <c:pt idx="3356">
                  <c:v>70.216612543400004</c:v>
                </c:pt>
                <c:pt idx="3357">
                  <c:v>70.216994712100004</c:v>
                </c:pt>
                <c:pt idx="3358">
                  <c:v>70.218728645799999</c:v>
                </c:pt>
                <c:pt idx="3359">
                  <c:v>70.225635438599994</c:v>
                </c:pt>
                <c:pt idx="3360">
                  <c:v>70.232300365</c:v>
                </c:pt>
                <c:pt idx="3361">
                  <c:v>70.235084209799993</c:v>
                </c:pt>
                <c:pt idx="3362">
                  <c:v>70.237436246800002</c:v>
                </c:pt>
                <c:pt idx="3363">
                  <c:v>70.238991679700007</c:v>
                </c:pt>
                <c:pt idx="3364">
                  <c:v>70.242998741199997</c:v>
                </c:pt>
                <c:pt idx="3365">
                  <c:v>70.247629257599996</c:v>
                </c:pt>
                <c:pt idx="3366">
                  <c:v>70.250829084399996</c:v>
                </c:pt>
                <c:pt idx="3367">
                  <c:v>70.255795276399994</c:v>
                </c:pt>
                <c:pt idx="3368">
                  <c:v>70.262310050099998</c:v>
                </c:pt>
                <c:pt idx="3369">
                  <c:v>70.266120005499999</c:v>
                </c:pt>
                <c:pt idx="3370">
                  <c:v>70.267240046799998</c:v>
                </c:pt>
                <c:pt idx="3371">
                  <c:v>70.2686380042</c:v>
                </c:pt>
                <c:pt idx="3372">
                  <c:v>70.271196797599998</c:v>
                </c:pt>
                <c:pt idx="3373">
                  <c:v>70.274161413599998</c:v>
                </c:pt>
                <c:pt idx="3374">
                  <c:v>70.275709719999995</c:v>
                </c:pt>
                <c:pt idx="3375">
                  <c:v>70.278550736900002</c:v>
                </c:pt>
                <c:pt idx="3376">
                  <c:v>70.281340730099998</c:v>
                </c:pt>
                <c:pt idx="3377">
                  <c:v>70.282429663499997</c:v>
                </c:pt>
                <c:pt idx="3378">
                  <c:v>70.283748394300005</c:v>
                </c:pt>
                <c:pt idx="3379">
                  <c:v>70.284996296000003</c:v>
                </c:pt>
                <c:pt idx="3380">
                  <c:v>70.285482043499997</c:v>
                </c:pt>
                <c:pt idx="3381">
                  <c:v>70.2894837204</c:v>
                </c:pt>
                <c:pt idx="3382">
                  <c:v>70.293989213499998</c:v>
                </c:pt>
                <c:pt idx="3383">
                  <c:v>70.296063314799994</c:v>
                </c:pt>
                <c:pt idx="3384">
                  <c:v>70.297561196100006</c:v>
                </c:pt>
                <c:pt idx="3385">
                  <c:v>70.297637072100002</c:v>
                </c:pt>
                <c:pt idx="3386">
                  <c:v>70.3007242666</c:v>
                </c:pt>
                <c:pt idx="3387">
                  <c:v>70.304585625800001</c:v>
                </c:pt>
                <c:pt idx="3388">
                  <c:v>70.306246151699995</c:v>
                </c:pt>
                <c:pt idx="3389">
                  <c:v>70.308294548000006</c:v>
                </c:pt>
                <c:pt idx="3390">
                  <c:v>70.310755872200005</c:v>
                </c:pt>
                <c:pt idx="3391">
                  <c:v>70.312812850499995</c:v>
                </c:pt>
                <c:pt idx="3392">
                  <c:v>70.314056734399998</c:v>
                </c:pt>
                <c:pt idx="3393">
                  <c:v>70.315288536400004</c:v>
                </c:pt>
                <c:pt idx="3394">
                  <c:v>70.316771763600002</c:v>
                </c:pt>
                <c:pt idx="3395">
                  <c:v>70.317840039100005</c:v>
                </c:pt>
                <c:pt idx="3396">
                  <c:v>70.319621040200005</c:v>
                </c:pt>
                <c:pt idx="3397">
                  <c:v>70.321384701100001</c:v>
                </c:pt>
                <c:pt idx="3398">
                  <c:v>70.323838484600003</c:v>
                </c:pt>
                <c:pt idx="3399">
                  <c:v>70.326500572300006</c:v>
                </c:pt>
                <c:pt idx="3400">
                  <c:v>70.329176882100001</c:v>
                </c:pt>
                <c:pt idx="3401">
                  <c:v>70.331535816699997</c:v>
                </c:pt>
                <c:pt idx="3402">
                  <c:v>70.332219788000003</c:v>
                </c:pt>
                <c:pt idx="3403">
                  <c:v>70.333466995199998</c:v>
                </c:pt>
                <c:pt idx="3404">
                  <c:v>70.335041748199998</c:v>
                </c:pt>
                <c:pt idx="3405">
                  <c:v>70.337490665600001</c:v>
                </c:pt>
                <c:pt idx="3406">
                  <c:v>70.339340979400006</c:v>
                </c:pt>
                <c:pt idx="3407">
                  <c:v>70.340613126500003</c:v>
                </c:pt>
                <c:pt idx="3408">
                  <c:v>70.342307418800004</c:v>
                </c:pt>
                <c:pt idx="3409">
                  <c:v>70.344505954599995</c:v>
                </c:pt>
                <c:pt idx="3410">
                  <c:v>70.346456282099993</c:v>
                </c:pt>
                <c:pt idx="3411">
                  <c:v>70.347713851899996</c:v>
                </c:pt>
                <c:pt idx="3412">
                  <c:v>70.351726127399999</c:v>
                </c:pt>
                <c:pt idx="3413">
                  <c:v>70.356190693399995</c:v>
                </c:pt>
                <c:pt idx="3414">
                  <c:v>70.357599512999997</c:v>
                </c:pt>
                <c:pt idx="3415">
                  <c:v>70.358476423100001</c:v>
                </c:pt>
                <c:pt idx="3416">
                  <c:v>70.360523146600002</c:v>
                </c:pt>
                <c:pt idx="3417">
                  <c:v>70.3626783622</c:v>
                </c:pt>
                <c:pt idx="3418">
                  <c:v>70.366105756899998</c:v>
                </c:pt>
                <c:pt idx="3419">
                  <c:v>70.371190407900002</c:v>
                </c:pt>
                <c:pt idx="3420">
                  <c:v>70.374001155499997</c:v>
                </c:pt>
                <c:pt idx="3421">
                  <c:v>70.375015623799996</c:v>
                </c:pt>
                <c:pt idx="3422">
                  <c:v>70.376198659899998</c:v>
                </c:pt>
                <c:pt idx="3423">
                  <c:v>70.376973506100001</c:v>
                </c:pt>
                <c:pt idx="3424">
                  <c:v>70.377985667999994</c:v>
                </c:pt>
                <c:pt idx="3425">
                  <c:v>70.379443418899996</c:v>
                </c:pt>
                <c:pt idx="3426">
                  <c:v>70.380757779899994</c:v>
                </c:pt>
                <c:pt idx="3427">
                  <c:v>70.382035345899993</c:v>
                </c:pt>
                <c:pt idx="3428">
                  <c:v>70.383878022700003</c:v>
                </c:pt>
                <c:pt idx="3429">
                  <c:v>70.385514574799998</c:v>
                </c:pt>
                <c:pt idx="3430">
                  <c:v>70.387740492899994</c:v>
                </c:pt>
                <c:pt idx="3431">
                  <c:v>70.389991477199999</c:v>
                </c:pt>
                <c:pt idx="3432">
                  <c:v>70.390976506399994</c:v>
                </c:pt>
                <c:pt idx="3433">
                  <c:v>70.391695495899995</c:v>
                </c:pt>
                <c:pt idx="3434">
                  <c:v>70.392381841499997</c:v>
                </c:pt>
                <c:pt idx="3435">
                  <c:v>70.392761168700005</c:v>
                </c:pt>
                <c:pt idx="3436">
                  <c:v>70.3945901843</c:v>
                </c:pt>
                <c:pt idx="3437">
                  <c:v>70.396698305900003</c:v>
                </c:pt>
                <c:pt idx="3438">
                  <c:v>70.397153224299998</c:v>
                </c:pt>
                <c:pt idx="3439">
                  <c:v>70.398571567399998</c:v>
                </c:pt>
                <c:pt idx="3440">
                  <c:v>70.400710738300006</c:v>
                </c:pt>
                <c:pt idx="3441">
                  <c:v>70.402154158900004</c:v>
                </c:pt>
                <c:pt idx="3442">
                  <c:v>70.403178101600005</c:v>
                </c:pt>
                <c:pt idx="3443">
                  <c:v>70.404070600599994</c:v>
                </c:pt>
                <c:pt idx="3444">
                  <c:v>70.406481809699997</c:v>
                </c:pt>
                <c:pt idx="3445">
                  <c:v>70.408563978299995</c:v>
                </c:pt>
                <c:pt idx="3446">
                  <c:v>70.408923780400002</c:v>
                </c:pt>
                <c:pt idx="3447">
                  <c:v>70.409630505799996</c:v>
                </c:pt>
                <c:pt idx="3448">
                  <c:v>70.413278912699994</c:v>
                </c:pt>
                <c:pt idx="3449">
                  <c:v>70.418583728800002</c:v>
                </c:pt>
                <c:pt idx="3450">
                  <c:v>70.421289212299996</c:v>
                </c:pt>
                <c:pt idx="3451">
                  <c:v>70.422092941299994</c:v>
                </c:pt>
                <c:pt idx="3452">
                  <c:v>70.424586697600006</c:v>
                </c:pt>
                <c:pt idx="3453">
                  <c:v>70.427251710199997</c:v>
                </c:pt>
                <c:pt idx="3454">
                  <c:v>70.429211771300004</c:v>
                </c:pt>
                <c:pt idx="3455">
                  <c:v>70.432350182999997</c:v>
                </c:pt>
                <c:pt idx="3456">
                  <c:v>70.434246368700002</c:v>
                </c:pt>
                <c:pt idx="3457">
                  <c:v>70.435512540600001</c:v>
                </c:pt>
                <c:pt idx="3458">
                  <c:v>70.4404333831</c:v>
                </c:pt>
                <c:pt idx="3459">
                  <c:v>70.444626928399998</c:v>
                </c:pt>
                <c:pt idx="3460">
                  <c:v>70.4458189793</c:v>
                </c:pt>
                <c:pt idx="3461">
                  <c:v>70.447211674399995</c:v>
                </c:pt>
                <c:pt idx="3462">
                  <c:v>70.447866078700002</c:v>
                </c:pt>
                <c:pt idx="3463">
                  <c:v>70.448736493699997</c:v>
                </c:pt>
                <c:pt idx="3464">
                  <c:v>70.449422507899996</c:v>
                </c:pt>
                <c:pt idx="3465">
                  <c:v>70.451038651100006</c:v>
                </c:pt>
                <c:pt idx="3466">
                  <c:v>70.455128718200001</c:v>
                </c:pt>
                <c:pt idx="3467">
                  <c:v>70.459819709100003</c:v>
                </c:pt>
                <c:pt idx="3468">
                  <c:v>70.462937022800006</c:v>
                </c:pt>
                <c:pt idx="3469">
                  <c:v>70.464633858699997</c:v>
                </c:pt>
                <c:pt idx="3470">
                  <c:v>70.4661126787</c:v>
                </c:pt>
                <c:pt idx="3471">
                  <c:v>70.467161172700003</c:v>
                </c:pt>
                <c:pt idx="3472">
                  <c:v>70.467578433900002</c:v>
                </c:pt>
                <c:pt idx="3473">
                  <c:v>70.468628184600007</c:v>
                </c:pt>
                <c:pt idx="3474">
                  <c:v>70.4702425471</c:v>
                </c:pt>
                <c:pt idx="3475">
                  <c:v>70.471881588700001</c:v>
                </c:pt>
                <c:pt idx="3476">
                  <c:v>70.477261545399998</c:v>
                </c:pt>
                <c:pt idx="3477">
                  <c:v>70.481776288700004</c:v>
                </c:pt>
                <c:pt idx="3478">
                  <c:v>70.483070395599995</c:v>
                </c:pt>
                <c:pt idx="3479">
                  <c:v>70.4844123946</c:v>
                </c:pt>
                <c:pt idx="3480">
                  <c:v>70.485169368900003</c:v>
                </c:pt>
                <c:pt idx="3481">
                  <c:v>70.486131547799999</c:v>
                </c:pt>
                <c:pt idx="3482">
                  <c:v>70.487621532000006</c:v>
                </c:pt>
                <c:pt idx="3483">
                  <c:v>70.490564909699998</c:v>
                </c:pt>
                <c:pt idx="3484">
                  <c:v>70.494797985399998</c:v>
                </c:pt>
                <c:pt idx="3485">
                  <c:v>70.498033285299996</c:v>
                </c:pt>
                <c:pt idx="3486">
                  <c:v>70.499312725199999</c:v>
                </c:pt>
                <c:pt idx="3487">
                  <c:v>70.500892444900003</c:v>
                </c:pt>
                <c:pt idx="3488">
                  <c:v>70.502844990599996</c:v>
                </c:pt>
                <c:pt idx="3489">
                  <c:v>70.503832388299998</c:v>
                </c:pt>
                <c:pt idx="3490">
                  <c:v>70.505504010099997</c:v>
                </c:pt>
                <c:pt idx="3491">
                  <c:v>70.507399159800002</c:v>
                </c:pt>
                <c:pt idx="3492">
                  <c:v>70.507994396100003</c:v>
                </c:pt>
                <c:pt idx="3493">
                  <c:v>70.510403371699994</c:v>
                </c:pt>
                <c:pt idx="3494">
                  <c:v>70.513126292099997</c:v>
                </c:pt>
                <c:pt idx="3495">
                  <c:v>70.515676745600004</c:v>
                </c:pt>
                <c:pt idx="3496">
                  <c:v>70.518473594599996</c:v>
                </c:pt>
                <c:pt idx="3497">
                  <c:v>70.519224481400002</c:v>
                </c:pt>
                <c:pt idx="3498">
                  <c:v>70.519671862099997</c:v>
                </c:pt>
                <c:pt idx="3499">
                  <c:v>70.522257539899996</c:v>
                </c:pt>
                <c:pt idx="3500">
                  <c:v>70.526642419699996</c:v>
                </c:pt>
                <c:pt idx="3501">
                  <c:v>70.531735363500005</c:v>
                </c:pt>
                <c:pt idx="3502">
                  <c:v>70.535929330100004</c:v>
                </c:pt>
                <c:pt idx="3503">
                  <c:v>70.537816360199997</c:v>
                </c:pt>
                <c:pt idx="3504">
                  <c:v>70.538953007100005</c:v>
                </c:pt>
                <c:pt idx="3505">
                  <c:v>70.539682166600002</c:v>
                </c:pt>
                <c:pt idx="3506">
                  <c:v>70.539927749200004</c:v>
                </c:pt>
                <c:pt idx="3507">
                  <c:v>70.540973537599996</c:v>
                </c:pt>
                <c:pt idx="3508">
                  <c:v>70.542260584800005</c:v>
                </c:pt>
                <c:pt idx="3509">
                  <c:v>70.543074526799998</c:v>
                </c:pt>
                <c:pt idx="3510">
                  <c:v>70.544207441300003</c:v>
                </c:pt>
                <c:pt idx="3511">
                  <c:v>70.544899137499996</c:v>
                </c:pt>
                <c:pt idx="3512">
                  <c:v>70.545789549899993</c:v>
                </c:pt>
                <c:pt idx="3513">
                  <c:v>70.548879702600004</c:v>
                </c:pt>
                <c:pt idx="3514">
                  <c:v>70.552023793700002</c:v>
                </c:pt>
                <c:pt idx="3515">
                  <c:v>70.553594400099996</c:v>
                </c:pt>
                <c:pt idx="3516">
                  <c:v>70.557623555000006</c:v>
                </c:pt>
                <c:pt idx="3517">
                  <c:v>70.562135007600006</c:v>
                </c:pt>
                <c:pt idx="3518">
                  <c:v>70.564615507200003</c:v>
                </c:pt>
                <c:pt idx="3519">
                  <c:v>70.570689590399994</c:v>
                </c:pt>
                <c:pt idx="3520">
                  <c:v>70.575592949099999</c:v>
                </c:pt>
                <c:pt idx="3521">
                  <c:v>70.578210596900007</c:v>
                </c:pt>
                <c:pt idx="3522">
                  <c:v>70.582240233299999</c:v>
                </c:pt>
                <c:pt idx="3523">
                  <c:v>70.589123767399997</c:v>
                </c:pt>
                <c:pt idx="3524">
                  <c:v>70.595674161900007</c:v>
                </c:pt>
                <c:pt idx="3525">
                  <c:v>70.598209615299993</c:v>
                </c:pt>
                <c:pt idx="3526">
                  <c:v>70.600420836200001</c:v>
                </c:pt>
                <c:pt idx="3527">
                  <c:v>70.603725037900006</c:v>
                </c:pt>
                <c:pt idx="3528">
                  <c:v>70.6063265911</c:v>
                </c:pt>
                <c:pt idx="3529">
                  <c:v>70.608020175099995</c:v>
                </c:pt>
                <c:pt idx="3530">
                  <c:v>70.611675054000003</c:v>
                </c:pt>
                <c:pt idx="3531">
                  <c:v>70.615532413099999</c:v>
                </c:pt>
                <c:pt idx="3532">
                  <c:v>70.619532081100004</c:v>
                </c:pt>
                <c:pt idx="3533">
                  <c:v>70.622650878800002</c:v>
                </c:pt>
                <c:pt idx="3534">
                  <c:v>70.623507830700007</c:v>
                </c:pt>
                <c:pt idx="3535">
                  <c:v>70.624704137699993</c:v>
                </c:pt>
                <c:pt idx="3536">
                  <c:v>70.626725097700003</c:v>
                </c:pt>
                <c:pt idx="3537">
                  <c:v>70.628990359499994</c:v>
                </c:pt>
                <c:pt idx="3538">
                  <c:v>70.632107754800003</c:v>
                </c:pt>
                <c:pt idx="3539">
                  <c:v>70.634263553799997</c:v>
                </c:pt>
                <c:pt idx="3540">
                  <c:v>70.637480395599994</c:v>
                </c:pt>
                <c:pt idx="3541">
                  <c:v>70.640662647200003</c:v>
                </c:pt>
                <c:pt idx="3542">
                  <c:v>70.641227534400002</c:v>
                </c:pt>
                <c:pt idx="3543">
                  <c:v>70.642304776299994</c:v>
                </c:pt>
                <c:pt idx="3544">
                  <c:v>70.643569390799996</c:v>
                </c:pt>
                <c:pt idx="3545">
                  <c:v>70.644925076800007</c:v>
                </c:pt>
                <c:pt idx="3546">
                  <c:v>70.646706053700001</c:v>
                </c:pt>
                <c:pt idx="3547">
                  <c:v>70.647812139199999</c:v>
                </c:pt>
                <c:pt idx="3548">
                  <c:v>70.6503688807</c:v>
                </c:pt>
                <c:pt idx="3549">
                  <c:v>70.654407986699994</c:v>
                </c:pt>
                <c:pt idx="3550">
                  <c:v>70.656838025799999</c:v>
                </c:pt>
                <c:pt idx="3551">
                  <c:v>70.657813039900006</c:v>
                </c:pt>
                <c:pt idx="3552">
                  <c:v>70.659734696000001</c:v>
                </c:pt>
                <c:pt idx="3553">
                  <c:v>70.662558993100006</c:v>
                </c:pt>
                <c:pt idx="3554">
                  <c:v>70.663978699699996</c:v>
                </c:pt>
                <c:pt idx="3555">
                  <c:v>70.664432611400002</c:v>
                </c:pt>
                <c:pt idx="3556">
                  <c:v>70.666562538899996</c:v>
                </c:pt>
                <c:pt idx="3557">
                  <c:v>70.668712696900002</c:v>
                </c:pt>
                <c:pt idx="3558">
                  <c:v>70.669342525900007</c:v>
                </c:pt>
                <c:pt idx="3559">
                  <c:v>70.671907866400005</c:v>
                </c:pt>
                <c:pt idx="3560">
                  <c:v>70.678097071600007</c:v>
                </c:pt>
                <c:pt idx="3561">
                  <c:v>70.682839778000002</c:v>
                </c:pt>
                <c:pt idx="3562">
                  <c:v>70.684875835400007</c:v>
                </c:pt>
                <c:pt idx="3563">
                  <c:v>70.686289334700007</c:v>
                </c:pt>
                <c:pt idx="3564">
                  <c:v>70.686948790200006</c:v>
                </c:pt>
                <c:pt idx="3565">
                  <c:v>70.6876526028</c:v>
                </c:pt>
                <c:pt idx="3566">
                  <c:v>70.690198063099999</c:v>
                </c:pt>
                <c:pt idx="3567">
                  <c:v>70.694746116299996</c:v>
                </c:pt>
                <c:pt idx="3568">
                  <c:v>70.697911977000004</c:v>
                </c:pt>
                <c:pt idx="3569">
                  <c:v>70.698899531899997</c:v>
                </c:pt>
                <c:pt idx="3570">
                  <c:v>70.700310063399996</c:v>
                </c:pt>
                <c:pt idx="3571">
                  <c:v>70.702876792200001</c:v>
                </c:pt>
                <c:pt idx="3572">
                  <c:v>70.704258247300004</c:v>
                </c:pt>
                <c:pt idx="3573">
                  <c:v>70.704498301699999</c:v>
                </c:pt>
                <c:pt idx="3574">
                  <c:v>70.705700116100004</c:v>
                </c:pt>
                <c:pt idx="3575">
                  <c:v>70.707848153900002</c:v>
                </c:pt>
                <c:pt idx="3576">
                  <c:v>70.7105164954</c:v>
                </c:pt>
                <c:pt idx="3577">
                  <c:v>70.712372347100001</c:v>
                </c:pt>
                <c:pt idx="3578">
                  <c:v>70.713346256600005</c:v>
                </c:pt>
                <c:pt idx="3579">
                  <c:v>70.714412143499999</c:v>
                </c:pt>
                <c:pt idx="3580">
                  <c:v>70.715306852300003</c:v>
                </c:pt>
                <c:pt idx="3581">
                  <c:v>70.716011478799999</c:v>
                </c:pt>
                <c:pt idx="3582">
                  <c:v>70.717070413900004</c:v>
                </c:pt>
                <c:pt idx="3583">
                  <c:v>70.718309363399996</c:v>
                </c:pt>
                <c:pt idx="3584">
                  <c:v>70.718656066700007</c:v>
                </c:pt>
                <c:pt idx="3585">
                  <c:v>70.719455530900007</c:v>
                </c:pt>
                <c:pt idx="3586">
                  <c:v>70.720613438800001</c:v>
                </c:pt>
                <c:pt idx="3587">
                  <c:v>70.721094223400002</c:v>
                </c:pt>
                <c:pt idx="3588">
                  <c:v>70.721212707500001</c:v>
                </c:pt>
                <c:pt idx="3589">
                  <c:v>70.7215216269</c:v>
                </c:pt>
                <c:pt idx="3590">
                  <c:v>70.723359239000004</c:v>
                </c:pt>
                <c:pt idx="3591">
                  <c:v>70.726909111400005</c:v>
                </c:pt>
                <c:pt idx="3592">
                  <c:v>70.730422962299997</c:v>
                </c:pt>
                <c:pt idx="3593">
                  <c:v>70.7325165779</c:v>
                </c:pt>
                <c:pt idx="3594">
                  <c:v>70.733208935999997</c:v>
                </c:pt>
                <c:pt idx="3595">
                  <c:v>70.737258944499999</c:v>
                </c:pt>
                <c:pt idx="3596">
                  <c:v>70.741723553599996</c:v>
                </c:pt>
                <c:pt idx="3597">
                  <c:v>70.744673965199993</c:v>
                </c:pt>
                <c:pt idx="3598">
                  <c:v>70.747917462700002</c:v>
                </c:pt>
                <c:pt idx="3599">
                  <c:v>70.748907102800004</c:v>
                </c:pt>
                <c:pt idx="3600">
                  <c:v>70.749512183700006</c:v>
                </c:pt>
                <c:pt idx="3601">
                  <c:v>70.750066683</c:v>
                </c:pt>
                <c:pt idx="3602">
                  <c:v>70.750370582299993</c:v>
                </c:pt>
                <c:pt idx="3603">
                  <c:v>70.751403560599996</c:v>
                </c:pt>
                <c:pt idx="3604">
                  <c:v>70.752542217400006</c:v>
                </c:pt>
                <c:pt idx="3605">
                  <c:v>70.7554165719</c:v>
                </c:pt>
                <c:pt idx="3606">
                  <c:v>70.759339981899998</c:v>
                </c:pt>
                <c:pt idx="3607">
                  <c:v>70.761690957499994</c:v>
                </c:pt>
                <c:pt idx="3608">
                  <c:v>70.763324446799999</c:v>
                </c:pt>
                <c:pt idx="3609">
                  <c:v>70.764295823200001</c:v>
                </c:pt>
                <c:pt idx="3610">
                  <c:v>70.764719580000005</c:v>
                </c:pt>
                <c:pt idx="3611">
                  <c:v>70.765396371899996</c:v>
                </c:pt>
                <c:pt idx="3612">
                  <c:v>70.766970634900005</c:v>
                </c:pt>
                <c:pt idx="3613">
                  <c:v>70.768983504700003</c:v>
                </c:pt>
                <c:pt idx="3614">
                  <c:v>70.769957181300001</c:v>
                </c:pt>
                <c:pt idx="3615">
                  <c:v>70.770158483800003</c:v>
                </c:pt>
                <c:pt idx="3616">
                  <c:v>70.771919593099994</c:v>
                </c:pt>
                <c:pt idx="3617">
                  <c:v>70.773981039000006</c:v>
                </c:pt>
                <c:pt idx="3618">
                  <c:v>70.774810146799993</c:v>
                </c:pt>
                <c:pt idx="3619">
                  <c:v>70.775732012199995</c:v>
                </c:pt>
                <c:pt idx="3620">
                  <c:v>70.776500026899996</c:v>
                </c:pt>
                <c:pt idx="3621">
                  <c:v>70.776837466000003</c:v>
                </c:pt>
                <c:pt idx="3622">
                  <c:v>70.777532296399997</c:v>
                </c:pt>
                <c:pt idx="3623">
                  <c:v>70.778346823299998</c:v>
                </c:pt>
                <c:pt idx="3624">
                  <c:v>70.778808149200003</c:v>
                </c:pt>
                <c:pt idx="3625">
                  <c:v>70.779912191600005</c:v>
                </c:pt>
                <c:pt idx="3626">
                  <c:v>70.781674452600001</c:v>
                </c:pt>
                <c:pt idx="3627">
                  <c:v>70.782893436699993</c:v>
                </c:pt>
                <c:pt idx="3628">
                  <c:v>70.785100785899999</c:v>
                </c:pt>
                <c:pt idx="3629">
                  <c:v>70.787140462799996</c:v>
                </c:pt>
                <c:pt idx="3630">
                  <c:v>70.788236645400005</c:v>
                </c:pt>
                <c:pt idx="3631">
                  <c:v>70.7895613309</c:v>
                </c:pt>
                <c:pt idx="3632">
                  <c:v>70.790896403800005</c:v>
                </c:pt>
                <c:pt idx="3633">
                  <c:v>70.792150973199995</c:v>
                </c:pt>
                <c:pt idx="3634">
                  <c:v>70.794336420899995</c:v>
                </c:pt>
                <c:pt idx="3635">
                  <c:v>70.797770323699993</c:v>
                </c:pt>
                <c:pt idx="3636">
                  <c:v>70.799997039900006</c:v>
                </c:pt>
                <c:pt idx="3637">
                  <c:v>70.801567200700006</c:v>
                </c:pt>
                <c:pt idx="3638">
                  <c:v>70.802919248199998</c:v>
                </c:pt>
                <c:pt idx="3639">
                  <c:v>70.804280292499996</c:v>
                </c:pt>
                <c:pt idx="3640">
                  <c:v>70.806931378200005</c:v>
                </c:pt>
                <c:pt idx="3641">
                  <c:v>70.809313139500006</c:v>
                </c:pt>
                <c:pt idx="3642">
                  <c:v>70.811536648599997</c:v>
                </c:pt>
                <c:pt idx="3643">
                  <c:v>70.815287951900004</c:v>
                </c:pt>
                <c:pt idx="3644">
                  <c:v>70.817655936600005</c:v>
                </c:pt>
                <c:pt idx="3645">
                  <c:v>70.818455539200002</c:v>
                </c:pt>
                <c:pt idx="3646">
                  <c:v>70.822268874900004</c:v>
                </c:pt>
                <c:pt idx="3647">
                  <c:v>70.825838886699998</c:v>
                </c:pt>
                <c:pt idx="3648">
                  <c:v>70.828058617899998</c:v>
                </c:pt>
                <c:pt idx="3649">
                  <c:v>70.831692273800002</c:v>
                </c:pt>
                <c:pt idx="3650">
                  <c:v>70.833772811200006</c:v>
                </c:pt>
                <c:pt idx="3651">
                  <c:v>70.835358089099998</c:v>
                </c:pt>
                <c:pt idx="3652">
                  <c:v>70.837855103199999</c:v>
                </c:pt>
                <c:pt idx="3653">
                  <c:v>70.839945970200006</c:v>
                </c:pt>
                <c:pt idx="3654">
                  <c:v>70.843707856199998</c:v>
                </c:pt>
                <c:pt idx="3655">
                  <c:v>70.847139825400006</c:v>
                </c:pt>
                <c:pt idx="3656">
                  <c:v>70.847896496600001</c:v>
                </c:pt>
                <c:pt idx="3657">
                  <c:v>70.848165528600006</c:v>
                </c:pt>
                <c:pt idx="3658">
                  <c:v>70.849738924999997</c:v>
                </c:pt>
                <c:pt idx="3659">
                  <c:v>70.853117917199995</c:v>
                </c:pt>
                <c:pt idx="3660">
                  <c:v>70.855085644599995</c:v>
                </c:pt>
                <c:pt idx="3661">
                  <c:v>70.856673090499996</c:v>
                </c:pt>
                <c:pt idx="3662">
                  <c:v>70.858517671399994</c:v>
                </c:pt>
                <c:pt idx="3663">
                  <c:v>70.860505635999999</c:v>
                </c:pt>
                <c:pt idx="3664">
                  <c:v>70.8624774548</c:v>
                </c:pt>
                <c:pt idx="3665">
                  <c:v>70.864385544200005</c:v>
                </c:pt>
                <c:pt idx="3666">
                  <c:v>70.866135655799994</c:v>
                </c:pt>
                <c:pt idx="3667">
                  <c:v>70.866912379799999</c:v>
                </c:pt>
                <c:pt idx="3668">
                  <c:v>70.869194883899993</c:v>
                </c:pt>
                <c:pt idx="3669">
                  <c:v>70.871073745100006</c:v>
                </c:pt>
                <c:pt idx="3670">
                  <c:v>70.871536014900002</c:v>
                </c:pt>
                <c:pt idx="3671">
                  <c:v>70.872504528500002</c:v>
                </c:pt>
                <c:pt idx="3672">
                  <c:v>70.874098224099995</c:v>
                </c:pt>
                <c:pt idx="3673">
                  <c:v>70.875419373900002</c:v>
                </c:pt>
                <c:pt idx="3674">
                  <c:v>70.877147262600005</c:v>
                </c:pt>
                <c:pt idx="3675">
                  <c:v>70.879419506199994</c:v>
                </c:pt>
                <c:pt idx="3676">
                  <c:v>70.881061830099995</c:v>
                </c:pt>
                <c:pt idx="3677">
                  <c:v>70.882985630500002</c:v>
                </c:pt>
                <c:pt idx="3678">
                  <c:v>70.884747848200007</c:v>
                </c:pt>
                <c:pt idx="3679">
                  <c:v>70.886253587499994</c:v>
                </c:pt>
                <c:pt idx="3680">
                  <c:v>70.887735684899994</c:v>
                </c:pt>
                <c:pt idx="3681">
                  <c:v>70.890102456199998</c:v>
                </c:pt>
                <c:pt idx="3682">
                  <c:v>70.892026424999997</c:v>
                </c:pt>
                <c:pt idx="3683">
                  <c:v>70.8927330697</c:v>
                </c:pt>
                <c:pt idx="3684">
                  <c:v>70.896793443899995</c:v>
                </c:pt>
                <c:pt idx="3685">
                  <c:v>70.901057077999994</c:v>
                </c:pt>
                <c:pt idx="3686">
                  <c:v>70.904526079700005</c:v>
                </c:pt>
                <c:pt idx="3687">
                  <c:v>70.907292699300001</c:v>
                </c:pt>
                <c:pt idx="3688">
                  <c:v>70.907576396600007</c:v>
                </c:pt>
                <c:pt idx="3689">
                  <c:v>70.909155882500002</c:v>
                </c:pt>
                <c:pt idx="3690">
                  <c:v>70.911704875699996</c:v>
                </c:pt>
                <c:pt idx="3691">
                  <c:v>70.9128256658</c:v>
                </c:pt>
                <c:pt idx="3692">
                  <c:v>70.913074908799999</c:v>
                </c:pt>
                <c:pt idx="3693">
                  <c:v>70.913715695099995</c:v>
                </c:pt>
                <c:pt idx="3694">
                  <c:v>70.914176179500004</c:v>
                </c:pt>
                <c:pt idx="3695">
                  <c:v>70.915273784199996</c:v>
                </c:pt>
                <c:pt idx="3696">
                  <c:v>70.917141473399994</c:v>
                </c:pt>
                <c:pt idx="3697">
                  <c:v>70.918641253199993</c:v>
                </c:pt>
                <c:pt idx="3698">
                  <c:v>70.919518151399998</c:v>
                </c:pt>
                <c:pt idx="3699">
                  <c:v>70.920633659499998</c:v>
                </c:pt>
                <c:pt idx="3700">
                  <c:v>70.921694825399996</c:v>
                </c:pt>
                <c:pt idx="3701">
                  <c:v>70.9221513687</c:v>
                </c:pt>
                <c:pt idx="3702">
                  <c:v>70.923245973099995</c:v>
                </c:pt>
                <c:pt idx="3703">
                  <c:v>70.924228166500001</c:v>
                </c:pt>
                <c:pt idx="3704">
                  <c:v>70.925613758799997</c:v>
                </c:pt>
                <c:pt idx="3705">
                  <c:v>70.926862666700004</c:v>
                </c:pt>
                <c:pt idx="3706">
                  <c:v>70.927026149599996</c:v>
                </c:pt>
                <c:pt idx="3707">
                  <c:v>70.930649358400004</c:v>
                </c:pt>
                <c:pt idx="3708">
                  <c:v>70.935692620599994</c:v>
                </c:pt>
                <c:pt idx="3709">
                  <c:v>70.937298433699993</c:v>
                </c:pt>
                <c:pt idx="3710">
                  <c:v>70.938007103299995</c:v>
                </c:pt>
                <c:pt idx="3711">
                  <c:v>70.938810145399998</c:v>
                </c:pt>
                <c:pt idx="3712">
                  <c:v>70.939478505400004</c:v>
                </c:pt>
                <c:pt idx="3713">
                  <c:v>70.941081725900005</c:v>
                </c:pt>
                <c:pt idx="3714">
                  <c:v>70.943502602799995</c:v>
                </c:pt>
                <c:pt idx="3715">
                  <c:v>70.946297818700003</c:v>
                </c:pt>
                <c:pt idx="3716">
                  <c:v>70.948593166600006</c:v>
                </c:pt>
                <c:pt idx="3717">
                  <c:v>70.950871278899996</c:v>
                </c:pt>
                <c:pt idx="3718">
                  <c:v>70.952720385199996</c:v>
                </c:pt>
                <c:pt idx="3719">
                  <c:v>70.9532456596</c:v>
                </c:pt>
                <c:pt idx="3720">
                  <c:v>70.957504020299993</c:v>
                </c:pt>
                <c:pt idx="3721">
                  <c:v>70.962410301199995</c:v>
                </c:pt>
                <c:pt idx="3722">
                  <c:v>70.9638253695</c:v>
                </c:pt>
                <c:pt idx="3723">
                  <c:v>70.964545145200006</c:v>
                </c:pt>
                <c:pt idx="3724">
                  <c:v>70.967570947200002</c:v>
                </c:pt>
                <c:pt idx="3725">
                  <c:v>70.971084362599996</c:v>
                </c:pt>
                <c:pt idx="3726">
                  <c:v>70.972040975200002</c:v>
                </c:pt>
                <c:pt idx="3727">
                  <c:v>70.973431828900004</c:v>
                </c:pt>
                <c:pt idx="3728">
                  <c:v>70.9755444197</c:v>
                </c:pt>
                <c:pt idx="3729">
                  <c:v>70.977430216599998</c:v>
                </c:pt>
                <c:pt idx="3730">
                  <c:v>70.9797665456</c:v>
                </c:pt>
                <c:pt idx="3731">
                  <c:v>70.981751970800005</c:v>
                </c:pt>
                <c:pt idx="3732">
                  <c:v>70.982520944800001</c:v>
                </c:pt>
                <c:pt idx="3733">
                  <c:v>70.983828083600002</c:v>
                </c:pt>
                <c:pt idx="3734">
                  <c:v>70.987533720299993</c:v>
                </c:pt>
                <c:pt idx="3735">
                  <c:v>70.991392413300005</c:v>
                </c:pt>
                <c:pt idx="3736">
                  <c:v>70.993813420600006</c:v>
                </c:pt>
                <c:pt idx="3737">
                  <c:v>70.995733795999996</c:v>
                </c:pt>
                <c:pt idx="3738">
                  <c:v>70.996923073600001</c:v>
                </c:pt>
                <c:pt idx="3739">
                  <c:v>70.997919166399996</c:v>
                </c:pt>
                <c:pt idx="3740">
                  <c:v>70.999602593000006</c:v>
                </c:pt>
                <c:pt idx="3741">
                  <c:v>71.003306678499996</c:v>
                </c:pt>
                <c:pt idx="3742">
                  <c:v>71.010021480600003</c:v>
                </c:pt>
                <c:pt idx="3743">
                  <c:v>71.014341623500002</c:v>
                </c:pt>
                <c:pt idx="3744">
                  <c:v>71.016420930799995</c:v>
                </c:pt>
                <c:pt idx="3745">
                  <c:v>71.022848402400001</c:v>
                </c:pt>
                <c:pt idx="3746">
                  <c:v>71.028220109900005</c:v>
                </c:pt>
                <c:pt idx="3747">
                  <c:v>71.029350587600007</c:v>
                </c:pt>
                <c:pt idx="3748">
                  <c:v>71.031060091000001</c:v>
                </c:pt>
                <c:pt idx="3749">
                  <c:v>71.033501360499997</c:v>
                </c:pt>
                <c:pt idx="3750">
                  <c:v>71.036497205800003</c:v>
                </c:pt>
                <c:pt idx="3751">
                  <c:v>71.038971217400004</c:v>
                </c:pt>
                <c:pt idx="3752">
                  <c:v>71.040374181000004</c:v>
                </c:pt>
                <c:pt idx="3753">
                  <c:v>71.042239586999997</c:v>
                </c:pt>
                <c:pt idx="3754">
                  <c:v>71.043711795199997</c:v>
                </c:pt>
                <c:pt idx="3755">
                  <c:v>71.044459906399993</c:v>
                </c:pt>
                <c:pt idx="3756">
                  <c:v>71.045003988000005</c:v>
                </c:pt>
                <c:pt idx="3757">
                  <c:v>71.046545342100003</c:v>
                </c:pt>
                <c:pt idx="3758">
                  <c:v>71.047874107200002</c:v>
                </c:pt>
                <c:pt idx="3759">
                  <c:v>71.049605047200004</c:v>
                </c:pt>
                <c:pt idx="3760">
                  <c:v>71.055084999599998</c:v>
                </c:pt>
                <c:pt idx="3761">
                  <c:v>71.059360164699996</c:v>
                </c:pt>
                <c:pt idx="3762">
                  <c:v>71.060140430199993</c:v>
                </c:pt>
                <c:pt idx="3763">
                  <c:v>71.060752756699998</c:v>
                </c:pt>
                <c:pt idx="3764">
                  <c:v>71.061188972799997</c:v>
                </c:pt>
                <c:pt idx="3765">
                  <c:v>71.062710082999999</c:v>
                </c:pt>
                <c:pt idx="3766">
                  <c:v>71.064085990500004</c:v>
                </c:pt>
                <c:pt idx="3767">
                  <c:v>71.064310746299995</c:v>
                </c:pt>
                <c:pt idx="3768">
                  <c:v>71.064811779500005</c:v>
                </c:pt>
                <c:pt idx="3769">
                  <c:v>71.065593189599994</c:v>
                </c:pt>
                <c:pt idx="3770">
                  <c:v>71.066493253000004</c:v>
                </c:pt>
                <c:pt idx="3771">
                  <c:v>71.068569537900004</c:v>
                </c:pt>
                <c:pt idx="3772">
                  <c:v>71.070431497800001</c:v>
                </c:pt>
                <c:pt idx="3773">
                  <c:v>71.070951809700006</c:v>
                </c:pt>
                <c:pt idx="3774">
                  <c:v>71.071845612199994</c:v>
                </c:pt>
                <c:pt idx="3775">
                  <c:v>71.072941377199996</c:v>
                </c:pt>
                <c:pt idx="3776">
                  <c:v>71.073472924100003</c:v>
                </c:pt>
                <c:pt idx="3777">
                  <c:v>71.074251149600002</c:v>
                </c:pt>
                <c:pt idx="3778">
                  <c:v>71.075569213700007</c:v>
                </c:pt>
                <c:pt idx="3779">
                  <c:v>71.076531652699998</c:v>
                </c:pt>
                <c:pt idx="3780">
                  <c:v>71.077324470199997</c:v>
                </c:pt>
                <c:pt idx="3781">
                  <c:v>71.078881172199999</c:v>
                </c:pt>
                <c:pt idx="3782">
                  <c:v>71.081103977200002</c:v>
                </c:pt>
                <c:pt idx="3783">
                  <c:v>71.083313852100005</c:v>
                </c:pt>
                <c:pt idx="3784">
                  <c:v>71.084825533</c:v>
                </c:pt>
                <c:pt idx="3785">
                  <c:v>71.085267358899998</c:v>
                </c:pt>
                <c:pt idx="3786">
                  <c:v>71.085481169999994</c:v>
                </c:pt>
                <c:pt idx="3787">
                  <c:v>71.086792682099997</c:v>
                </c:pt>
                <c:pt idx="3788">
                  <c:v>71.088244205400002</c:v>
                </c:pt>
                <c:pt idx="3789">
                  <c:v>71.089039649399993</c:v>
                </c:pt>
                <c:pt idx="3790">
                  <c:v>71.089890149200002</c:v>
                </c:pt>
                <c:pt idx="3791">
                  <c:v>71.090368998100004</c:v>
                </c:pt>
                <c:pt idx="3792">
                  <c:v>71.093062511699998</c:v>
                </c:pt>
                <c:pt idx="3793">
                  <c:v>71.096194481699996</c:v>
                </c:pt>
                <c:pt idx="3794">
                  <c:v>71.097811928100001</c:v>
                </c:pt>
                <c:pt idx="3795">
                  <c:v>71.099327047000003</c:v>
                </c:pt>
                <c:pt idx="3796">
                  <c:v>71.100059332499995</c:v>
                </c:pt>
                <c:pt idx="3797">
                  <c:v>71.1010551639</c:v>
                </c:pt>
                <c:pt idx="3798">
                  <c:v>71.102525632400003</c:v>
                </c:pt>
                <c:pt idx="3799">
                  <c:v>71.104454904500002</c:v>
                </c:pt>
                <c:pt idx="3800">
                  <c:v>71.107142422899997</c:v>
                </c:pt>
                <c:pt idx="3801">
                  <c:v>71.108970449200001</c:v>
                </c:pt>
                <c:pt idx="3802">
                  <c:v>71.112713857399996</c:v>
                </c:pt>
                <c:pt idx="3803">
                  <c:v>71.117159709500001</c:v>
                </c:pt>
                <c:pt idx="3804">
                  <c:v>71.118265975400007</c:v>
                </c:pt>
                <c:pt idx="3805">
                  <c:v>71.119178144800003</c:v>
                </c:pt>
                <c:pt idx="3806">
                  <c:v>71.120654006500004</c:v>
                </c:pt>
                <c:pt idx="3807">
                  <c:v>71.121363803899996</c:v>
                </c:pt>
                <c:pt idx="3808">
                  <c:v>71.123240975599998</c:v>
                </c:pt>
                <c:pt idx="3809">
                  <c:v>71.126848089800006</c:v>
                </c:pt>
                <c:pt idx="3810">
                  <c:v>71.131257208600005</c:v>
                </c:pt>
                <c:pt idx="3811">
                  <c:v>71.134216629899996</c:v>
                </c:pt>
                <c:pt idx="3812">
                  <c:v>71.136046306099999</c:v>
                </c:pt>
                <c:pt idx="3813">
                  <c:v>71.138136668800001</c:v>
                </c:pt>
                <c:pt idx="3814">
                  <c:v>71.138978344500003</c:v>
                </c:pt>
                <c:pt idx="3815">
                  <c:v>71.139815067499995</c:v>
                </c:pt>
                <c:pt idx="3816">
                  <c:v>71.143142830599999</c:v>
                </c:pt>
                <c:pt idx="3817">
                  <c:v>71.146119134100005</c:v>
                </c:pt>
                <c:pt idx="3818">
                  <c:v>71.146867726400004</c:v>
                </c:pt>
                <c:pt idx="3819">
                  <c:v>71.147718687199998</c:v>
                </c:pt>
                <c:pt idx="3820">
                  <c:v>71.148482649300007</c:v>
                </c:pt>
                <c:pt idx="3821">
                  <c:v>71.149051689299995</c:v>
                </c:pt>
                <c:pt idx="3822">
                  <c:v>71.149793521999996</c:v>
                </c:pt>
                <c:pt idx="3823">
                  <c:v>71.150510695199998</c:v>
                </c:pt>
                <c:pt idx="3824">
                  <c:v>71.152785119100002</c:v>
                </c:pt>
                <c:pt idx="3825">
                  <c:v>71.158487507399997</c:v>
                </c:pt>
                <c:pt idx="3826">
                  <c:v>71.162719020200001</c:v>
                </c:pt>
                <c:pt idx="3827">
                  <c:v>71.163979007400002</c:v>
                </c:pt>
                <c:pt idx="3828">
                  <c:v>71.165277483699995</c:v>
                </c:pt>
                <c:pt idx="3829">
                  <c:v>71.166997181900001</c:v>
                </c:pt>
                <c:pt idx="3830">
                  <c:v>71.168359631499996</c:v>
                </c:pt>
                <c:pt idx="3831">
                  <c:v>71.169184205500002</c:v>
                </c:pt>
                <c:pt idx="3832">
                  <c:v>71.1705775601</c:v>
                </c:pt>
                <c:pt idx="3833">
                  <c:v>71.171582737199998</c:v>
                </c:pt>
                <c:pt idx="3834">
                  <c:v>71.173355668499994</c:v>
                </c:pt>
                <c:pt idx="3835">
                  <c:v>71.176469575599995</c:v>
                </c:pt>
                <c:pt idx="3836">
                  <c:v>71.180153375100005</c:v>
                </c:pt>
                <c:pt idx="3837">
                  <c:v>71.182723624999994</c:v>
                </c:pt>
                <c:pt idx="3838">
                  <c:v>71.185043351100006</c:v>
                </c:pt>
                <c:pt idx="3839">
                  <c:v>71.187436507200005</c:v>
                </c:pt>
                <c:pt idx="3840">
                  <c:v>71.190279156100004</c:v>
                </c:pt>
                <c:pt idx="3841">
                  <c:v>71.192916327099994</c:v>
                </c:pt>
                <c:pt idx="3842">
                  <c:v>71.193762690300005</c:v>
                </c:pt>
                <c:pt idx="3843">
                  <c:v>71.195735977699997</c:v>
                </c:pt>
                <c:pt idx="3844">
                  <c:v>71.197992045500001</c:v>
                </c:pt>
                <c:pt idx="3845">
                  <c:v>71.199118734500004</c:v>
                </c:pt>
                <c:pt idx="3846">
                  <c:v>71.199388012</c:v>
                </c:pt>
                <c:pt idx="3847">
                  <c:v>71.200576878800007</c:v>
                </c:pt>
                <c:pt idx="3848">
                  <c:v>71.202608693399995</c:v>
                </c:pt>
                <c:pt idx="3849">
                  <c:v>71.204126537600004</c:v>
                </c:pt>
                <c:pt idx="3850">
                  <c:v>71.2047288423</c:v>
                </c:pt>
                <c:pt idx="3851">
                  <c:v>71.205088308900002</c:v>
                </c:pt>
                <c:pt idx="3852">
                  <c:v>71.206701726199995</c:v>
                </c:pt>
                <c:pt idx="3853">
                  <c:v>71.208116124300005</c:v>
                </c:pt>
                <c:pt idx="3854">
                  <c:v>71.208798523499993</c:v>
                </c:pt>
                <c:pt idx="3855">
                  <c:v>71.211027490399999</c:v>
                </c:pt>
                <c:pt idx="3856">
                  <c:v>71.213362418599999</c:v>
                </c:pt>
                <c:pt idx="3857">
                  <c:v>71.214423879099996</c:v>
                </c:pt>
                <c:pt idx="3858">
                  <c:v>71.214864761399994</c:v>
                </c:pt>
                <c:pt idx="3859">
                  <c:v>71.215871352099995</c:v>
                </c:pt>
                <c:pt idx="3860">
                  <c:v>71.217851054799993</c:v>
                </c:pt>
                <c:pt idx="3861">
                  <c:v>71.219958033699996</c:v>
                </c:pt>
                <c:pt idx="3862">
                  <c:v>71.222178822100005</c:v>
                </c:pt>
                <c:pt idx="3863">
                  <c:v>71.224567092300006</c:v>
                </c:pt>
                <c:pt idx="3864">
                  <c:v>71.226520639499995</c:v>
                </c:pt>
                <c:pt idx="3865">
                  <c:v>71.227249833200005</c:v>
                </c:pt>
                <c:pt idx="3866">
                  <c:v>71.227653027100004</c:v>
                </c:pt>
                <c:pt idx="3867">
                  <c:v>71.228231338599997</c:v>
                </c:pt>
                <c:pt idx="3868">
                  <c:v>71.2294188228</c:v>
                </c:pt>
                <c:pt idx="3869">
                  <c:v>71.230766900000006</c:v>
                </c:pt>
                <c:pt idx="3870">
                  <c:v>71.231494647600002</c:v>
                </c:pt>
                <c:pt idx="3871">
                  <c:v>71.234115385899997</c:v>
                </c:pt>
                <c:pt idx="3872">
                  <c:v>71.237312014099999</c:v>
                </c:pt>
                <c:pt idx="3873">
                  <c:v>71.238943634600005</c:v>
                </c:pt>
                <c:pt idx="3874">
                  <c:v>71.239834725899996</c:v>
                </c:pt>
                <c:pt idx="3875">
                  <c:v>71.240471395100002</c:v>
                </c:pt>
                <c:pt idx="3876">
                  <c:v>71.2409278043</c:v>
                </c:pt>
                <c:pt idx="3877">
                  <c:v>71.242202395700005</c:v>
                </c:pt>
                <c:pt idx="3878">
                  <c:v>71.243484972700003</c:v>
                </c:pt>
                <c:pt idx="3879">
                  <c:v>71.243930895700004</c:v>
                </c:pt>
                <c:pt idx="3880">
                  <c:v>71.245870784199994</c:v>
                </c:pt>
                <c:pt idx="3881">
                  <c:v>71.248018174099997</c:v>
                </c:pt>
                <c:pt idx="3882">
                  <c:v>71.249835131500006</c:v>
                </c:pt>
                <c:pt idx="3883">
                  <c:v>71.252822921000003</c:v>
                </c:pt>
                <c:pt idx="3884">
                  <c:v>71.254727643500004</c:v>
                </c:pt>
                <c:pt idx="3885">
                  <c:v>71.255739955400003</c:v>
                </c:pt>
                <c:pt idx="3886">
                  <c:v>71.2567179176</c:v>
                </c:pt>
                <c:pt idx="3887">
                  <c:v>71.256915539399998</c:v>
                </c:pt>
                <c:pt idx="3888">
                  <c:v>71.257419286000001</c:v>
                </c:pt>
                <c:pt idx="3889">
                  <c:v>71.258637417399996</c:v>
                </c:pt>
                <c:pt idx="3890">
                  <c:v>71.259571896200001</c:v>
                </c:pt>
                <c:pt idx="3891">
                  <c:v>71.259775182799999</c:v>
                </c:pt>
                <c:pt idx="3892">
                  <c:v>71.260032610099998</c:v>
                </c:pt>
                <c:pt idx="3893">
                  <c:v>71.2603780683</c:v>
                </c:pt>
                <c:pt idx="3894">
                  <c:v>71.260900840900007</c:v>
                </c:pt>
                <c:pt idx="3895">
                  <c:v>71.261708012900002</c:v>
                </c:pt>
                <c:pt idx="3896">
                  <c:v>71.262192422200002</c:v>
                </c:pt>
                <c:pt idx="3897">
                  <c:v>71.263391233799993</c:v>
                </c:pt>
                <c:pt idx="3898">
                  <c:v>71.264752751800003</c:v>
                </c:pt>
                <c:pt idx="3899">
                  <c:v>71.267742680599994</c:v>
                </c:pt>
                <c:pt idx="3900">
                  <c:v>71.270959757900002</c:v>
                </c:pt>
                <c:pt idx="3901">
                  <c:v>71.271457544900002</c:v>
                </c:pt>
                <c:pt idx="3902">
                  <c:v>71.272396344800001</c:v>
                </c:pt>
                <c:pt idx="3903">
                  <c:v>71.273422519099995</c:v>
                </c:pt>
                <c:pt idx="3904">
                  <c:v>71.273666321700006</c:v>
                </c:pt>
                <c:pt idx="3905">
                  <c:v>71.274313624399994</c:v>
                </c:pt>
                <c:pt idx="3906">
                  <c:v>71.275326833199998</c:v>
                </c:pt>
                <c:pt idx="3907">
                  <c:v>71.278019670099994</c:v>
                </c:pt>
                <c:pt idx="3908">
                  <c:v>71.281383649899993</c:v>
                </c:pt>
                <c:pt idx="3909">
                  <c:v>71.2840916177</c:v>
                </c:pt>
                <c:pt idx="3910">
                  <c:v>71.285890378299996</c:v>
                </c:pt>
                <c:pt idx="3911">
                  <c:v>71.287622229700006</c:v>
                </c:pt>
                <c:pt idx="3912">
                  <c:v>71.289312150100002</c:v>
                </c:pt>
                <c:pt idx="3913">
                  <c:v>71.289615247100002</c:v>
                </c:pt>
                <c:pt idx="3914">
                  <c:v>71.290887923100001</c:v>
                </c:pt>
                <c:pt idx="3915">
                  <c:v>71.293200585899996</c:v>
                </c:pt>
                <c:pt idx="3916">
                  <c:v>71.295841788800004</c:v>
                </c:pt>
                <c:pt idx="3917">
                  <c:v>71.297990686700004</c:v>
                </c:pt>
                <c:pt idx="3918">
                  <c:v>71.298926166499996</c:v>
                </c:pt>
                <c:pt idx="3919">
                  <c:v>71.300411161200003</c:v>
                </c:pt>
                <c:pt idx="3920">
                  <c:v>71.303263437499993</c:v>
                </c:pt>
                <c:pt idx="3921">
                  <c:v>71.304979009299998</c:v>
                </c:pt>
                <c:pt idx="3922">
                  <c:v>71.3056243427</c:v>
                </c:pt>
                <c:pt idx="3923">
                  <c:v>71.306691318299997</c:v>
                </c:pt>
                <c:pt idx="3924">
                  <c:v>71.307596569599994</c:v>
                </c:pt>
                <c:pt idx="3925">
                  <c:v>71.309005994100005</c:v>
                </c:pt>
                <c:pt idx="3926">
                  <c:v>71.310227678900006</c:v>
                </c:pt>
                <c:pt idx="3927">
                  <c:v>71.311334412899996</c:v>
                </c:pt>
                <c:pt idx="3928">
                  <c:v>71.314648608699997</c:v>
                </c:pt>
                <c:pt idx="3929">
                  <c:v>71.317331339399999</c:v>
                </c:pt>
                <c:pt idx="3930">
                  <c:v>71.318554383800006</c:v>
                </c:pt>
                <c:pt idx="3931">
                  <c:v>71.320691757800006</c:v>
                </c:pt>
                <c:pt idx="3932">
                  <c:v>71.322221652099998</c:v>
                </c:pt>
                <c:pt idx="3933">
                  <c:v>71.323398023400003</c:v>
                </c:pt>
                <c:pt idx="3934">
                  <c:v>71.324287401999996</c:v>
                </c:pt>
                <c:pt idx="3935">
                  <c:v>71.324744371999998</c:v>
                </c:pt>
                <c:pt idx="3936">
                  <c:v>71.325475383699995</c:v>
                </c:pt>
                <c:pt idx="3937">
                  <c:v>71.326272207000002</c:v>
                </c:pt>
                <c:pt idx="3938">
                  <c:v>71.326843479700003</c:v>
                </c:pt>
                <c:pt idx="3939">
                  <c:v>71.328296988999995</c:v>
                </c:pt>
                <c:pt idx="3940">
                  <c:v>71.329953390399993</c:v>
                </c:pt>
                <c:pt idx="3941">
                  <c:v>71.3305403377</c:v>
                </c:pt>
                <c:pt idx="3942">
                  <c:v>71.331987476699993</c:v>
                </c:pt>
                <c:pt idx="3943">
                  <c:v>71.335325499899994</c:v>
                </c:pt>
                <c:pt idx="3944">
                  <c:v>71.338783449600001</c:v>
                </c:pt>
                <c:pt idx="3945">
                  <c:v>71.341424315400005</c:v>
                </c:pt>
                <c:pt idx="3946">
                  <c:v>71.346001907800002</c:v>
                </c:pt>
                <c:pt idx="3947">
                  <c:v>71.349277942000001</c:v>
                </c:pt>
                <c:pt idx="3948">
                  <c:v>71.350277321999997</c:v>
                </c:pt>
                <c:pt idx="3949">
                  <c:v>71.352739634800002</c:v>
                </c:pt>
                <c:pt idx="3950">
                  <c:v>71.354598974200002</c:v>
                </c:pt>
                <c:pt idx="3951">
                  <c:v>71.355767228100007</c:v>
                </c:pt>
                <c:pt idx="3952">
                  <c:v>71.357186163700007</c:v>
                </c:pt>
                <c:pt idx="3953">
                  <c:v>71.358883789900005</c:v>
                </c:pt>
                <c:pt idx="3954">
                  <c:v>71.3613144105</c:v>
                </c:pt>
                <c:pt idx="3955">
                  <c:v>71.362949993000001</c:v>
                </c:pt>
                <c:pt idx="3956">
                  <c:v>71.364475945600006</c:v>
                </c:pt>
                <c:pt idx="3957">
                  <c:v>71.365926033799994</c:v>
                </c:pt>
                <c:pt idx="3958">
                  <c:v>71.367574768799997</c:v>
                </c:pt>
                <c:pt idx="3959">
                  <c:v>71.372071348000006</c:v>
                </c:pt>
                <c:pt idx="3960">
                  <c:v>71.375534333000004</c:v>
                </c:pt>
                <c:pt idx="3961">
                  <c:v>71.376262477500006</c:v>
                </c:pt>
                <c:pt idx="3962">
                  <c:v>71.377112823299996</c:v>
                </c:pt>
                <c:pt idx="3963">
                  <c:v>71.378310738899998</c:v>
                </c:pt>
                <c:pt idx="3964">
                  <c:v>71.380059029400002</c:v>
                </c:pt>
                <c:pt idx="3965">
                  <c:v>71.381860009099995</c:v>
                </c:pt>
                <c:pt idx="3966">
                  <c:v>71.387799093400005</c:v>
                </c:pt>
                <c:pt idx="3967">
                  <c:v>71.3930868363</c:v>
                </c:pt>
                <c:pt idx="3968">
                  <c:v>71.393297924300001</c:v>
                </c:pt>
                <c:pt idx="3969">
                  <c:v>71.396125346000005</c:v>
                </c:pt>
                <c:pt idx="3970">
                  <c:v>71.398945256000005</c:v>
                </c:pt>
                <c:pt idx="3971">
                  <c:v>71.4002991487</c:v>
                </c:pt>
                <c:pt idx="3972">
                  <c:v>71.401807386900003</c:v>
                </c:pt>
                <c:pt idx="3973">
                  <c:v>71.403314318200003</c:v>
                </c:pt>
                <c:pt idx="3974">
                  <c:v>71.404982763299998</c:v>
                </c:pt>
                <c:pt idx="3975">
                  <c:v>71.407438911400007</c:v>
                </c:pt>
                <c:pt idx="3976">
                  <c:v>71.411448297600003</c:v>
                </c:pt>
                <c:pt idx="3977">
                  <c:v>71.413450477599994</c:v>
                </c:pt>
                <c:pt idx="3978">
                  <c:v>71.414980869399997</c:v>
                </c:pt>
                <c:pt idx="3979">
                  <c:v>71.417846906199998</c:v>
                </c:pt>
                <c:pt idx="3980">
                  <c:v>71.421043657400006</c:v>
                </c:pt>
                <c:pt idx="3981">
                  <c:v>71.423693012900003</c:v>
                </c:pt>
                <c:pt idx="3982">
                  <c:v>71.425767037699998</c:v>
                </c:pt>
                <c:pt idx="3983">
                  <c:v>71.427435914699998</c:v>
                </c:pt>
                <c:pt idx="3984">
                  <c:v>71.428379315800001</c:v>
                </c:pt>
                <c:pt idx="3985">
                  <c:v>71.4290110986</c:v>
                </c:pt>
                <c:pt idx="3986">
                  <c:v>71.430074461199993</c:v>
                </c:pt>
                <c:pt idx="3987">
                  <c:v>71.431553898100006</c:v>
                </c:pt>
                <c:pt idx="3988">
                  <c:v>71.432390203099999</c:v>
                </c:pt>
                <c:pt idx="3989">
                  <c:v>71.433160182799995</c:v>
                </c:pt>
                <c:pt idx="3990">
                  <c:v>71.434143011000003</c:v>
                </c:pt>
                <c:pt idx="3991">
                  <c:v>71.435133336899995</c:v>
                </c:pt>
                <c:pt idx="3992">
                  <c:v>71.436610341900007</c:v>
                </c:pt>
                <c:pt idx="3993">
                  <c:v>71.438154670200007</c:v>
                </c:pt>
                <c:pt idx="3994">
                  <c:v>71.439136014300004</c:v>
                </c:pt>
                <c:pt idx="3995">
                  <c:v>71.439766655200003</c:v>
                </c:pt>
                <c:pt idx="3996">
                  <c:v>71.440810800899996</c:v>
                </c:pt>
                <c:pt idx="3997">
                  <c:v>71.441952612099996</c:v>
                </c:pt>
                <c:pt idx="3998">
                  <c:v>71.442515293699998</c:v>
                </c:pt>
                <c:pt idx="3999">
                  <c:v>71.443014959500005</c:v>
                </c:pt>
                <c:pt idx="4000">
                  <c:v>71.4435733559</c:v>
                </c:pt>
                <c:pt idx="4001">
                  <c:v>71.444185259799994</c:v>
                </c:pt>
                <c:pt idx="4002">
                  <c:v>71.444933298500004</c:v>
                </c:pt>
                <c:pt idx="4003">
                  <c:v>71.447632628799994</c:v>
                </c:pt>
                <c:pt idx="4004">
                  <c:v>71.450773608700004</c:v>
                </c:pt>
                <c:pt idx="4005">
                  <c:v>71.452869973299997</c:v>
                </c:pt>
                <c:pt idx="4006">
                  <c:v>71.454510245099996</c:v>
                </c:pt>
                <c:pt idx="4007">
                  <c:v>71.456083887999995</c:v>
                </c:pt>
                <c:pt idx="4008">
                  <c:v>71.458103426500003</c:v>
                </c:pt>
                <c:pt idx="4009">
                  <c:v>71.459941229999998</c:v>
                </c:pt>
                <c:pt idx="4010">
                  <c:v>71.461215214899994</c:v>
                </c:pt>
                <c:pt idx="4011">
                  <c:v>71.462085465000001</c:v>
                </c:pt>
                <c:pt idx="4012">
                  <c:v>71.462945017400003</c:v>
                </c:pt>
                <c:pt idx="4013">
                  <c:v>71.463498286499998</c:v>
                </c:pt>
                <c:pt idx="4014">
                  <c:v>71.464811792399999</c:v>
                </c:pt>
                <c:pt idx="4015">
                  <c:v>71.467370962900006</c:v>
                </c:pt>
                <c:pt idx="4016">
                  <c:v>71.469355636499998</c:v>
                </c:pt>
                <c:pt idx="4017">
                  <c:v>71.469945380400006</c:v>
                </c:pt>
                <c:pt idx="4018">
                  <c:v>71.471095059999996</c:v>
                </c:pt>
                <c:pt idx="4019">
                  <c:v>71.473155968499995</c:v>
                </c:pt>
                <c:pt idx="4020">
                  <c:v>71.477543456399999</c:v>
                </c:pt>
                <c:pt idx="4021">
                  <c:v>71.481722807099999</c:v>
                </c:pt>
                <c:pt idx="4022">
                  <c:v>71.484497477000005</c:v>
                </c:pt>
                <c:pt idx="4023">
                  <c:v>71.486534129600003</c:v>
                </c:pt>
                <c:pt idx="4024">
                  <c:v>71.486616575100001</c:v>
                </c:pt>
                <c:pt idx="4025">
                  <c:v>71.487479508999996</c:v>
                </c:pt>
                <c:pt idx="4026">
                  <c:v>71.488455586499995</c:v>
                </c:pt>
                <c:pt idx="4027">
                  <c:v>71.489029360399996</c:v>
                </c:pt>
                <c:pt idx="4028">
                  <c:v>71.490071974599999</c:v>
                </c:pt>
                <c:pt idx="4029">
                  <c:v>71.491670650200007</c:v>
                </c:pt>
                <c:pt idx="4030">
                  <c:v>71.494680028399998</c:v>
                </c:pt>
                <c:pt idx="4031">
                  <c:v>71.496736116700006</c:v>
                </c:pt>
                <c:pt idx="4032">
                  <c:v>71.497605650899999</c:v>
                </c:pt>
                <c:pt idx="4033">
                  <c:v>71.498555426199999</c:v>
                </c:pt>
                <c:pt idx="4034">
                  <c:v>71.499564802799995</c:v>
                </c:pt>
                <c:pt idx="4035">
                  <c:v>71.500980049700004</c:v>
                </c:pt>
                <c:pt idx="4036">
                  <c:v>71.503383682399999</c:v>
                </c:pt>
                <c:pt idx="4037">
                  <c:v>71.506737356599999</c:v>
                </c:pt>
                <c:pt idx="4038">
                  <c:v>71.509365884199994</c:v>
                </c:pt>
                <c:pt idx="4039">
                  <c:v>71.5109335378</c:v>
                </c:pt>
                <c:pt idx="4040">
                  <c:v>71.511388228100003</c:v>
                </c:pt>
                <c:pt idx="4041">
                  <c:v>71.511780803500002</c:v>
                </c:pt>
                <c:pt idx="4042">
                  <c:v>71.512490583900004</c:v>
                </c:pt>
                <c:pt idx="4043">
                  <c:v>71.520086109900006</c:v>
                </c:pt>
                <c:pt idx="4044">
                  <c:v>71.527797632399995</c:v>
                </c:pt>
                <c:pt idx="4045">
                  <c:v>71.528767866600006</c:v>
                </c:pt>
                <c:pt idx="4046">
                  <c:v>71.530905310500003</c:v>
                </c:pt>
                <c:pt idx="4047">
                  <c:v>71.532971274800005</c:v>
                </c:pt>
                <c:pt idx="4048">
                  <c:v>71.533697926299993</c:v>
                </c:pt>
                <c:pt idx="4049">
                  <c:v>71.543518634099996</c:v>
                </c:pt>
                <c:pt idx="4050">
                  <c:v>71.553344553000002</c:v>
                </c:pt>
                <c:pt idx="4051">
                  <c:v>71.553885272900004</c:v>
                </c:pt>
                <c:pt idx="4052">
                  <c:v>71.558482857499996</c:v>
                </c:pt>
                <c:pt idx="4053">
                  <c:v>71.563018143899995</c:v>
                </c:pt>
                <c:pt idx="4054">
                  <c:v>71.563681383000002</c:v>
                </c:pt>
                <c:pt idx="4055">
                  <c:v>71.565735479300002</c:v>
                </c:pt>
                <c:pt idx="4056">
                  <c:v>71.568426740700005</c:v>
                </c:pt>
                <c:pt idx="4057">
                  <c:v>71.571809227200006</c:v>
                </c:pt>
                <c:pt idx="4058">
                  <c:v>71.574537196099996</c:v>
                </c:pt>
                <c:pt idx="4059">
                  <c:v>71.575253270299996</c:v>
                </c:pt>
                <c:pt idx="4060">
                  <c:v>71.576649613000001</c:v>
                </c:pt>
                <c:pt idx="4061">
                  <c:v>71.578655510600001</c:v>
                </c:pt>
                <c:pt idx="4062">
                  <c:v>71.579514626000005</c:v>
                </c:pt>
                <c:pt idx="4063">
                  <c:v>71.579743655100003</c:v>
                </c:pt>
                <c:pt idx="4064">
                  <c:v>71.580639982600005</c:v>
                </c:pt>
                <c:pt idx="4065">
                  <c:v>71.5831444847</c:v>
                </c:pt>
                <c:pt idx="4066">
                  <c:v>71.585656524800001</c:v>
                </c:pt>
                <c:pt idx="4067">
                  <c:v>71.587500164000005</c:v>
                </c:pt>
                <c:pt idx="4068">
                  <c:v>71.589573307400002</c:v>
                </c:pt>
                <c:pt idx="4069">
                  <c:v>71.592276348799999</c:v>
                </c:pt>
                <c:pt idx="4070">
                  <c:v>71.594182928199999</c:v>
                </c:pt>
                <c:pt idx="4071">
                  <c:v>71.594546470400005</c:v>
                </c:pt>
                <c:pt idx="4072">
                  <c:v>71.599027535800005</c:v>
                </c:pt>
                <c:pt idx="4073">
                  <c:v>71.603618718700005</c:v>
                </c:pt>
                <c:pt idx="4074">
                  <c:v>71.604757396699995</c:v>
                </c:pt>
                <c:pt idx="4075">
                  <c:v>71.605619449200006</c:v>
                </c:pt>
                <c:pt idx="4076">
                  <c:v>71.605854132399998</c:v>
                </c:pt>
                <c:pt idx="4077">
                  <c:v>71.608197783799994</c:v>
                </c:pt>
                <c:pt idx="4078">
                  <c:v>71.611241399899995</c:v>
                </c:pt>
                <c:pt idx="4079">
                  <c:v>71.613661216200001</c:v>
                </c:pt>
                <c:pt idx="4080">
                  <c:v>71.616365892700003</c:v>
                </c:pt>
                <c:pt idx="4081">
                  <c:v>71.618516622300007</c:v>
                </c:pt>
                <c:pt idx="4082">
                  <c:v>71.619957411599998</c:v>
                </c:pt>
                <c:pt idx="4083">
                  <c:v>71.623120739699999</c:v>
                </c:pt>
                <c:pt idx="4084">
                  <c:v>71.627946445000006</c:v>
                </c:pt>
                <c:pt idx="4085">
                  <c:v>71.630664894600002</c:v>
                </c:pt>
                <c:pt idx="4086">
                  <c:v>71.631483113200005</c:v>
                </c:pt>
                <c:pt idx="4087">
                  <c:v>71.631900321499998</c:v>
                </c:pt>
                <c:pt idx="4088">
                  <c:v>71.633063856299998</c:v>
                </c:pt>
                <c:pt idx="4089">
                  <c:v>71.634137214000006</c:v>
                </c:pt>
                <c:pt idx="4090">
                  <c:v>71.636570519700001</c:v>
                </c:pt>
                <c:pt idx="4091">
                  <c:v>71.639144971299999</c:v>
                </c:pt>
                <c:pt idx="4092">
                  <c:v>71.639658180500007</c:v>
                </c:pt>
                <c:pt idx="4093">
                  <c:v>71.640135865299996</c:v>
                </c:pt>
                <c:pt idx="4094">
                  <c:v>71.641584931500006</c:v>
                </c:pt>
                <c:pt idx="4095">
                  <c:v>71.643088330300003</c:v>
                </c:pt>
                <c:pt idx="4096">
                  <c:v>71.644599603900005</c:v>
                </c:pt>
                <c:pt idx="4097">
                  <c:v>71.645905237899996</c:v>
                </c:pt>
                <c:pt idx="4098">
                  <c:v>71.647570568899994</c:v>
                </c:pt>
                <c:pt idx="4099">
                  <c:v>71.649542944700002</c:v>
                </c:pt>
                <c:pt idx="4100">
                  <c:v>71.650503720499998</c:v>
                </c:pt>
                <c:pt idx="4101">
                  <c:v>71.651134868499994</c:v>
                </c:pt>
                <c:pt idx="4102">
                  <c:v>71.652084073599994</c:v>
                </c:pt>
                <c:pt idx="4103">
                  <c:v>71.654372411799997</c:v>
                </c:pt>
                <c:pt idx="4104">
                  <c:v>71.656246921900006</c:v>
                </c:pt>
                <c:pt idx="4105">
                  <c:v>71.657245674199999</c:v>
                </c:pt>
                <c:pt idx="4106">
                  <c:v>71.658137670499997</c:v>
                </c:pt>
                <c:pt idx="4107">
                  <c:v>71.661012420099993</c:v>
                </c:pt>
                <c:pt idx="4108">
                  <c:v>71.665294834299999</c:v>
                </c:pt>
                <c:pt idx="4109">
                  <c:v>71.670498795699999</c:v>
                </c:pt>
                <c:pt idx="4110">
                  <c:v>71.674215476900002</c:v>
                </c:pt>
                <c:pt idx="4111">
                  <c:v>71.675889642300007</c:v>
                </c:pt>
                <c:pt idx="4112">
                  <c:v>71.679134963899998</c:v>
                </c:pt>
                <c:pt idx="4113">
                  <c:v>71.681055895</c:v>
                </c:pt>
                <c:pt idx="4114">
                  <c:v>71.682148761600004</c:v>
                </c:pt>
                <c:pt idx="4115">
                  <c:v>71.684254835000004</c:v>
                </c:pt>
                <c:pt idx="4116">
                  <c:v>71.6854013305</c:v>
                </c:pt>
                <c:pt idx="4117">
                  <c:v>71.685573226700001</c:v>
                </c:pt>
                <c:pt idx="4118">
                  <c:v>71.686197566399997</c:v>
                </c:pt>
                <c:pt idx="4119">
                  <c:v>71.686886719300006</c:v>
                </c:pt>
                <c:pt idx="4120">
                  <c:v>71.687204083500006</c:v>
                </c:pt>
                <c:pt idx="4121">
                  <c:v>71.687582383700004</c:v>
                </c:pt>
                <c:pt idx="4122">
                  <c:v>71.687846965999995</c:v>
                </c:pt>
                <c:pt idx="4123">
                  <c:v>71.688013032499995</c:v>
                </c:pt>
                <c:pt idx="4124">
                  <c:v>71.688700247200003</c:v>
                </c:pt>
                <c:pt idx="4125">
                  <c:v>71.689451166500007</c:v>
                </c:pt>
                <c:pt idx="4126">
                  <c:v>71.689689115299998</c:v>
                </c:pt>
                <c:pt idx="4127">
                  <c:v>71.690517804500004</c:v>
                </c:pt>
                <c:pt idx="4128">
                  <c:v>71.691550726900005</c:v>
                </c:pt>
                <c:pt idx="4129">
                  <c:v>71.692264882499998</c:v>
                </c:pt>
                <c:pt idx="4130">
                  <c:v>71.692852141200007</c:v>
                </c:pt>
                <c:pt idx="4131">
                  <c:v>71.698492690999998</c:v>
                </c:pt>
                <c:pt idx="4132">
                  <c:v>71.704308003899996</c:v>
                </c:pt>
                <c:pt idx="4133">
                  <c:v>71.706386545300006</c:v>
                </c:pt>
                <c:pt idx="4134">
                  <c:v>71.708332423300007</c:v>
                </c:pt>
                <c:pt idx="4135">
                  <c:v>71.708742246599996</c:v>
                </c:pt>
                <c:pt idx="4136">
                  <c:v>71.710468724899997</c:v>
                </c:pt>
                <c:pt idx="4137">
                  <c:v>71.7137491509</c:v>
                </c:pt>
                <c:pt idx="4138">
                  <c:v>71.718159094200004</c:v>
                </c:pt>
                <c:pt idx="4139">
                  <c:v>71.720928655099996</c:v>
                </c:pt>
                <c:pt idx="4140">
                  <c:v>71.721519918200002</c:v>
                </c:pt>
                <c:pt idx="4141">
                  <c:v>71.722672354099998</c:v>
                </c:pt>
                <c:pt idx="4142">
                  <c:v>71.723583726100003</c:v>
                </c:pt>
                <c:pt idx="4143">
                  <c:v>71.723952599</c:v>
                </c:pt>
                <c:pt idx="4144">
                  <c:v>71.724334139199996</c:v>
                </c:pt>
                <c:pt idx="4145">
                  <c:v>71.7247502978</c:v>
                </c:pt>
                <c:pt idx="4146">
                  <c:v>71.725782448199993</c:v>
                </c:pt>
                <c:pt idx="4147">
                  <c:v>71.727908370899996</c:v>
                </c:pt>
                <c:pt idx="4148">
                  <c:v>71.729486090600005</c:v>
                </c:pt>
                <c:pt idx="4149">
                  <c:v>71.730492303899993</c:v>
                </c:pt>
                <c:pt idx="4150">
                  <c:v>71.7372408791</c:v>
                </c:pt>
                <c:pt idx="4151">
                  <c:v>71.743590599499996</c:v>
                </c:pt>
                <c:pt idx="4152">
                  <c:v>71.744021532900007</c:v>
                </c:pt>
                <c:pt idx="4153">
                  <c:v>71.744712189500007</c:v>
                </c:pt>
                <c:pt idx="4154">
                  <c:v>71.745380192100001</c:v>
                </c:pt>
                <c:pt idx="4155">
                  <c:v>71.746912989999998</c:v>
                </c:pt>
                <c:pt idx="4156">
                  <c:v>71.748541874099999</c:v>
                </c:pt>
                <c:pt idx="4157">
                  <c:v>71.749682149899996</c:v>
                </c:pt>
                <c:pt idx="4158">
                  <c:v>71.751615267099993</c:v>
                </c:pt>
                <c:pt idx="4159">
                  <c:v>71.753446778799997</c:v>
                </c:pt>
                <c:pt idx="4160">
                  <c:v>71.754420666200005</c:v>
                </c:pt>
                <c:pt idx="4161">
                  <c:v>71.755036476300006</c:v>
                </c:pt>
                <c:pt idx="4162">
                  <c:v>71.755858379700001</c:v>
                </c:pt>
                <c:pt idx="4163">
                  <c:v>71.756825684700004</c:v>
                </c:pt>
                <c:pt idx="4164">
                  <c:v>71.758200864700001</c:v>
                </c:pt>
                <c:pt idx="4165">
                  <c:v>71.759236543100002</c:v>
                </c:pt>
                <c:pt idx="4166">
                  <c:v>71.760492157399995</c:v>
                </c:pt>
                <c:pt idx="4167">
                  <c:v>71.763000176000006</c:v>
                </c:pt>
                <c:pt idx="4168">
                  <c:v>71.765128937699998</c:v>
                </c:pt>
                <c:pt idx="4169">
                  <c:v>71.770306597599998</c:v>
                </c:pt>
                <c:pt idx="4170">
                  <c:v>71.7751720033</c:v>
                </c:pt>
                <c:pt idx="4171">
                  <c:v>71.776065387800003</c:v>
                </c:pt>
                <c:pt idx="4172">
                  <c:v>71.776706815300003</c:v>
                </c:pt>
                <c:pt idx="4173">
                  <c:v>71.7769746142</c:v>
                </c:pt>
                <c:pt idx="4174">
                  <c:v>71.782438408900006</c:v>
                </c:pt>
                <c:pt idx="4175">
                  <c:v>71.787645850199993</c:v>
                </c:pt>
                <c:pt idx="4176">
                  <c:v>71.787712991099994</c:v>
                </c:pt>
                <c:pt idx="4177">
                  <c:v>71.789081252900004</c:v>
                </c:pt>
                <c:pt idx="4178">
                  <c:v>71.791925258000006</c:v>
                </c:pt>
                <c:pt idx="4179">
                  <c:v>71.794167249599994</c:v>
                </c:pt>
                <c:pt idx="4180">
                  <c:v>71.795653690899996</c:v>
                </c:pt>
                <c:pt idx="4181">
                  <c:v>71.796808005900004</c:v>
                </c:pt>
                <c:pt idx="4182">
                  <c:v>71.797253439000002</c:v>
                </c:pt>
                <c:pt idx="4183">
                  <c:v>71.797489453200001</c:v>
                </c:pt>
                <c:pt idx="4184">
                  <c:v>71.798200632700002</c:v>
                </c:pt>
                <c:pt idx="4185">
                  <c:v>71.799829925899999</c:v>
                </c:pt>
                <c:pt idx="4186">
                  <c:v>71.800989367499994</c:v>
                </c:pt>
                <c:pt idx="4187">
                  <c:v>71.805125030599996</c:v>
                </c:pt>
                <c:pt idx="4188">
                  <c:v>71.810315430100005</c:v>
                </c:pt>
                <c:pt idx="4189">
                  <c:v>71.811585270899997</c:v>
                </c:pt>
                <c:pt idx="4190">
                  <c:v>71.812806153099999</c:v>
                </c:pt>
                <c:pt idx="4191">
                  <c:v>71.815204441500001</c:v>
                </c:pt>
                <c:pt idx="4192">
                  <c:v>71.820526630700002</c:v>
                </c:pt>
                <c:pt idx="4193">
                  <c:v>71.825989190100003</c:v>
                </c:pt>
                <c:pt idx="4194">
                  <c:v>71.827635595499999</c:v>
                </c:pt>
                <c:pt idx="4195">
                  <c:v>71.827859329800006</c:v>
                </c:pt>
                <c:pt idx="4196">
                  <c:v>71.828136998999994</c:v>
                </c:pt>
                <c:pt idx="4197">
                  <c:v>71.828927872899996</c:v>
                </c:pt>
                <c:pt idx="4198">
                  <c:v>71.829508752799995</c:v>
                </c:pt>
                <c:pt idx="4199">
                  <c:v>71.830359097799999</c:v>
                </c:pt>
                <c:pt idx="4200">
                  <c:v>71.831965246600006</c:v>
                </c:pt>
                <c:pt idx="4201">
                  <c:v>71.835068703900006</c:v>
                </c:pt>
                <c:pt idx="4202">
                  <c:v>71.839107970000001</c:v>
                </c:pt>
                <c:pt idx="4203">
                  <c:v>71.842759984400004</c:v>
                </c:pt>
                <c:pt idx="4204">
                  <c:v>71.844996436299994</c:v>
                </c:pt>
                <c:pt idx="4205">
                  <c:v>71.845697087600001</c:v>
                </c:pt>
                <c:pt idx="4206">
                  <c:v>71.847703392400007</c:v>
                </c:pt>
                <c:pt idx="4207">
                  <c:v>71.851349259700001</c:v>
                </c:pt>
                <c:pt idx="4208">
                  <c:v>71.853812821299996</c:v>
                </c:pt>
                <c:pt idx="4209">
                  <c:v>71.857736891399995</c:v>
                </c:pt>
                <c:pt idx="4210">
                  <c:v>71.863514374199994</c:v>
                </c:pt>
                <c:pt idx="4211">
                  <c:v>71.866034517100005</c:v>
                </c:pt>
                <c:pt idx="4212">
                  <c:v>71.867008008599996</c:v>
                </c:pt>
                <c:pt idx="4213">
                  <c:v>71.868309021499996</c:v>
                </c:pt>
                <c:pt idx="4214">
                  <c:v>71.870769991900005</c:v>
                </c:pt>
                <c:pt idx="4215">
                  <c:v>71.873137773500005</c:v>
                </c:pt>
                <c:pt idx="4216">
                  <c:v>71.874212423800003</c:v>
                </c:pt>
                <c:pt idx="4217">
                  <c:v>71.875364787799995</c:v>
                </c:pt>
                <c:pt idx="4218">
                  <c:v>71.8765145112</c:v>
                </c:pt>
                <c:pt idx="4219">
                  <c:v>71.878164803800004</c:v>
                </c:pt>
                <c:pt idx="4220">
                  <c:v>71.879544963300006</c:v>
                </c:pt>
                <c:pt idx="4221">
                  <c:v>71.880045663199994</c:v>
                </c:pt>
                <c:pt idx="4222">
                  <c:v>71.881531871999996</c:v>
                </c:pt>
                <c:pt idx="4223">
                  <c:v>71.883180444999994</c:v>
                </c:pt>
                <c:pt idx="4224">
                  <c:v>71.884292845999994</c:v>
                </c:pt>
                <c:pt idx="4225">
                  <c:v>71.885144724699998</c:v>
                </c:pt>
                <c:pt idx="4226">
                  <c:v>71.885609555900004</c:v>
                </c:pt>
                <c:pt idx="4227">
                  <c:v>71.886881540399997</c:v>
                </c:pt>
                <c:pt idx="4228">
                  <c:v>71.888031897299996</c:v>
                </c:pt>
                <c:pt idx="4229">
                  <c:v>71.888457422399995</c:v>
                </c:pt>
                <c:pt idx="4230">
                  <c:v>71.888718408299994</c:v>
                </c:pt>
                <c:pt idx="4231">
                  <c:v>71.889137968900002</c:v>
                </c:pt>
                <c:pt idx="4232">
                  <c:v>71.889876759299995</c:v>
                </c:pt>
                <c:pt idx="4233">
                  <c:v>71.891657604800002</c:v>
                </c:pt>
                <c:pt idx="4234">
                  <c:v>71.893379401100006</c:v>
                </c:pt>
                <c:pt idx="4235">
                  <c:v>71.894233865499999</c:v>
                </c:pt>
                <c:pt idx="4236">
                  <c:v>71.896853591600006</c:v>
                </c:pt>
                <c:pt idx="4237">
                  <c:v>71.899284007700004</c:v>
                </c:pt>
                <c:pt idx="4238">
                  <c:v>71.900641695499999</c:v>
                </c:pt>
                <c:pt idx="4239">
                  <c:v>71.9022446301</c:v>
                </c:pt>
                <c:pt idx="4240">
                  <c:v>71.903280516400002</c:v>
                </c:pt>
                <c:pt idx="4241">
                  <c:v>71.904234426900004</c:v>
                </c:pt>
                <c:pt idx="4242">
                  <c:v>71.904937479699996</c:v>
                </c:pt>
                <c:pt idx="4243">
                  <c:v>71.906911789299997</c:v>
                </c:pt>
                <c:pt idx="4244">
                  <c:v>71.908885212800001</c:v>
                </c:pt>
                <c:pt idx="4245">
                  <c:v>71.910486548799994</c:v>
                </c:pt>
                <c:pt idx="4246">
                  <c:v>71.914333341700001</c:v>
                </c:pt>
                <c:pt idx="4247">
                  <c:v>71.919522109499994</c:v>
                </c:pt>
                <c:pt idx="4248">
                  <c:v>71.924592031800003</c:v>
                </c:pt>
                <c:pt idx="4249">
                  <c:v>71.928980353699998</c:v>
                </c:pt>
                <c:pt idx="4250">
                  <c:v>71.933010813500005</c:v>
                </c:pt>
                <c:pt idx="4251">
                  <c:v>71.938687834500001</c:v>
                </c:pt>
                <c:pt idx="4252">
                  <c:v>71.945170479599994</c:v>
                </c:pt>
                <c:pt idx="4253">
                  <c:v>71.948996476100007</c:v>
                </c:pt>
                <c:pt idx="4254">
                  <c:v>71.950118365400002</c:v>
                </c:pt>
                <c:pt idx="4255">
                  <c:v>71.950366505299996</c:v>
                </c:pt>
                <c:pt idx="4256">
                  <c:v>71.950912494700006</c:v>
                </c:pt>
                <c:pt idx="4257">
                  <c:v>71.952713245599995</c:v>
                </c:pt>
                <c:pt idx="4258">
                  <c:v>71.955042222599999</c:v>
                </c:pt>
                <c:pt idx="4259">
                  <c:v>71.9564804014</c:v>
                </c:pt>
                <c:pt idx="4260">
                  <c:v>71.958680653800002</c:v>
                </c:pt>
                <c:pt idx="4261">
                  <c:v>71.960901869599994</c:v>
                </c:pt>
                <c:pt idx="4262">
                  <c:v>71.9630567711</c:v>
                </c:pt>
                <c:pt idx="4263">
                  <c:v>71.964707854099998</c:v>
                </c:pt>
                <c:pt idx="4264">
                  <c:v>71.965509226799995</c:v>
                </c:pt>
                <c:pt idx="4265">
                  <c:v>71.966421954799998</c:v>
                </c:pt>
                <c:pt idx="4266">
                  <c:v>71.968785593199996</c:v>
                </c:pt>
                <c:pt idx="4267">
                  <c:v>71.973003888899996</c:v>
                </c:pt>
                <c:pt idx="4268">
                  <c:v>71.976660005400007</c:v>
                </c:pt>
                <c:pt idx="4269">
                  <c:v>71.978569587199999</c:v>
                </c:pt>
                <c:pt idx="4270">
                  <c:v>71.979865422700001</c:v>
                </c:pt>
                <c:pt idx="4271">
                  <c:v>71.9813834415</c:v>
                </c:pt>
                <c:pt idx="4272">
                  <c:v>71.982317025900002</c:v>
                </c:pt>
                <c:pt idx="4273">
                  <c:v>71.982888225699995</c:v>
                </c:pt>
                <c:pt idx="4274">
                  <c:v>71.983851619999996</c:v>
                </c:pt>
                <c:pt idx="4275">
                  <c:v>71.985413265399998</c:v>
                </c:pt>
                <c:pt idx="4276">
                  <c:v>71.986221370799996</c:v>
                </c:pt>
                <c:pt idx="4277">
                  <c:v>71.986584728500006</c:v>
                </c:pt>
                <c:pt idx="4278">
                  <c:v>71.987427390299999</c:v>
                </c:pt>
                <c:pt idx="4279">
                  <c:v>71.988195931700005</c:v>
                </c:pt>
                <c:pt idx="4280">
                  <c:v>71.990713517800003</c:v>
                </c:pt>
                <c:pt idx="4281">
                  <c:v>71.993347648599993</c:v>
                </c:pt>
                <c:pt idx="4282">
                  <c:v>71.994005892499999</c:v>
                </c:pt>
                <c:pt idx="4283">
                  <c:v>71.995362643700005</c:v>
                </c:pt>
                <c:pt idx="4284">
                  <c:v>71.9985082619</c:v>
                </c:pt>
                <c:pt idx="4285">
                  <c:v>72.000919839600002</c:v>
                </c:pt>
                <c:pt idx="4286">
                  <c:v>72.001511653400001</c:v>
                </c:pt>
                <c:pt idx="4287">
                  <c:v>72.002865236800005</c:v>
                </c:pt>
                <c:pt idx="4288">
                  <c:v>72.006949697400003</c:v>
                </c:pt>
                <c:pt idx="4289">
                  <c:v>72.010210334000007</c:v>
                </c:pt>
                <c:pt idx="4290">
                  <c:v>72.012390844799995</c:v>
                </c:pt>
                <c:pt idx="4291">
                  <c:v>72.014402950700003</c:v>
                </c:pt>
                <c:pt idx="4292">
                  <c:v>72.014771546700004</c:v>
                </c:pt>
                <c:pt idx="4293">
                  <c:v>72.015464605199995</c:v>
                </c:pt>
                <c:pt idx="4294">
                  <c:v>72.016044550100005</c:v>
                </c:pt>
                <c:pt idx="4295">
                  <c:v>72.016912968599996</c:v>
                </c:pt>
                <c:pt idx="4296">
                  <c:v>72.017592655100003</c:v>
                </c:pt>
                <c:pt idx="4297">
                  <c:v>72.018516580699995</c:v>
                </c:pt>
                <c:pt idx="4298">
                  <c:v>72.022197422000005</c:v>
                </c:pt>
                <c:pt idx="4299">
                  <c:v>72.025477030100006</c:v>
                </c:pt>
                <c:pt idx="4300">
                  <c:v>72.026634530500004</c:v>
                </c:pt>
                <c:pt idx="4301">
                  <c:v>72.029352534599994</c:v>
                </c:pt>
                <c:pt idx="4302">
                  <c:v>72.034466765399998</c:v>
                </c:pt>
                <c:pt idx="4303">
                  <c:v>72.038107484400001</c:v>
                </c:pt>
                <c:pt idx="4304">
                  <c:v>72.039263133899993</c:v>
                </c:pt>
                <c:pt idx="4305">
                  <c:v>72.043563950800007</c:v>
                </c:pt>
                <c:pt idx="4306">
                  <c:v>72.047672890499996</c:v>
                </c:pt>
                <c:pt idx="4307">
                  <c:v>72.048175366099997</c:v>
                </c:pt>
                <c:pt idx="4308">
                  <c:v>72.049306420899995</c:v>
                </c:pt>
                <c:pt idx="4309">
                  <c:v>72.051428488100001</c:v>
                </c:pt>
                <c:pt idx="4310">
                  <c:v>72.052861444599998</c:v>
                </c:pt>
                <c:pt idx="4311">
                  <c:v>72.0537843651</c:v>
                </c:pt>
                <c:pt idx="4312">
                  <c:v>72.055008953599994</c:v>
                </c:pt>
                <c:pt idx="4313">
                  <c:v>72.056318182699997</c:v>
                </c:pt>
                <c:pt idx="4314">
                  <c:v>72.057483108400007</c:v>
                </c:pt>
                <c:pt idx="4315">
                  <c:v>72.059628023599998</c:v>
                </c:pt>
                <c:pt idx="4316">
                  <c:v>72.061689023100001</c:v>
                </c:pt>
                <c:pt idx="4317">
                  <c:v>72.064030673299996</c:v>
                </c:pt>
                <c:pt idx="4318">
                  <c:v>72.066417074300006</c:v>
                </c:pt>
                <c:pt idx="4319">
                  <c:v>72.067938064499998</c:v>
                </c:pt>
                <c:pt idx="4320">
                  <c:v>72.070221213300002</c:v>
                </c:pt>
                <c:pt idx="4321">
                  <c:v>72.072225250499997</c:v>
                </c:pt>
                <c:pt idx="4322">
                  <c:v>72.075099902700003</c:v>
                </c:pt>
                <c:pt idx="4323">
                  <c:v>72.077404723200004</c:v>
                </c:pt>
                <c:pt idx="4324">
                  <c:v>72.078669265299993</c:v>
                </c:pt>
                <c:pt idx="4325">
                  <c:v>72.080931554299994</c:v>
                </c:pt>
                <c:pt idx="4326">
                  <c:v>72.082423197500006</c:v>
                </c:pt>
                <c:pt idx="4327">
                  <c:v>72.0830639701</c:v>
                </c:pt>
                <c:pt idx="4328">
                  <c:v>72.083450270499995</c:v>
                </c:pt>
                <c:pt idx="4329">
                  <c:v>72.083740685600006</c:v>
                </c:pt>
                <c:pt idx="4330">
                  <c:v>72.085579003800007</c:v>
                </c:pt>
                <c:pt idx="4331">
                  <c:v>72.087163289499998</c:v>
                </c:pt>
                <c:pt idx="4332">
                  <c:v>72.087258450500002</c:v>
                </c:pt>
                <c:pt idx="4333">
                  <c:v>72.087611668799994</c:v>
                </c:pt>
                <c:pt idx="4334">
                  <c:v>72.0887608285</c:v>
                </c:pt>
                <c:pt idx="4335">
                  <c:v>72.090032341699995</c:v>
                </c:pt>
                <c:pt idx="4336">
                  <c:v>72.091319386899997</c:v>
                </c:pt>
                <c:pt idx="4337">
                  <c:v>72.092498121600002</c:v>
                </c:pt>
                <c:pt idx="4338">
                  <c:v>72.093353801199996</c:v>
                </c:pt>
                <c:pt idx="4339">
                  <c:v>72.094175179100006</c:v>
                </c:pt>
                <c:pt idx="4340">
                  <c:v>72.0945513928</c:v>
                </c:pt>
                <c:pt idx="4341">
                  <c:v>72.094744786000007</c:v>
                </c:pt>
                <c:pt idx="4342">
                  <c:v>72.095475626500004</c:v>
                </c:pt>
                <c:pt idx="4343">
                  <c:v>72.098411826499998</c:v>
                </c:pt>
                <c:pt idx="4344">
                  <c:v>72.101970568200002</c:v>
                </c:pt>
                <c:pt idx="4345">
                  <c:v>72.103876119099994</c:v>
                </c:pt>
                <c:pt idx="4346">
                  <c:v>72.104558694100007</c:v>
                </c:pt>
                <c:pt idx="4347">
                  <c:v>72.104764437200004</c:v>
                </c:pt>
                <c:pt idx="4348">
                  <c:v>72.105974071199995</c:v>
                </c:pt>
                <c:pt idx="4349">
                  <c:v>72.108288457800001</c:v>
                </c:pt>
                <c:pt idx="4350">
                  <c:v>72.109652060499997</c:v>
                </c:pt>
                <c:pt idx="4351">
                  <c:v>72.111073145000006</c:v>
                </c:pt>
                <c:pt idx="4352">
                  <c:v>72.1139431223</c:v>
                </c:pt>
                <c:pt idx="4353">
                  <c:v>72.118023919099997</c:v>
                </c:pt>
                <c:pt idx="4354">
                  <c:v>72.120930379399994</c:v>
                </c:pt>
                <c:pt idx="4355">
                  <c:v>72.121979917700003</c:v>
                </c:pt>
                <c:pt idx="4356">
                  <c:v>72.122826621200005</c:v>
                </c:pt>
                <c:pt idx="4357">
                  <c:v>72.123789922</c:v>
                </c:pt>
                <c:pt idx="4358">
                  <c:v>72.124850459300006</c:v>
                </c:pt>
                <c:pt idx="4359">
                  <c:v>72.125880317699995</c:v>
                </c:pt>
                <c:pt idx="4360">
                  <c:v>72.126904000899998</c:v>
                </c:pt>
                <c:pt idx="4361">
                  <c:v>72.127237366800003</c:v>
                </c:pt>
                <c:pt idx="4362">
                  <c:v>72.128200558800003</c:v>
                </c:pt>
                <c:pt idx="4363">
                  <c:v>72.130863194200003</c:v>
                </c:pt>
                <c:pt idx="4364">
                  <c:v>72.1340372019</c:v>
                </c:pt>
                <c:pt idx="4365">
                  <c:v>72.135745454000002</c:v>
                </c:pt>
                <c:pt idx="4366">
                  <c:v>72.136054212299996</c:v>
                </c:pt>
                <c:pt idx="4367">
                  <c:v>72.1360746756</c:v>
                </c:pt>
                <c:pt idx="4368">
                  <c:v>72.136086824100005</c:v>
                </c:pt>
                <c:pt idx="4369">
                  <c:v>72.136259020400004</c:v>
                </c:pt>
                <c:pt idx="4370">
                  <c:v>72.136497177699994</c:v>
                </c:pt>
                <c:pt idx="4371">
                  <c:v>72.137751876699994</c:v>
                </c:pt>
                <c:pt idx="4372">
                  <c:v>72.140076214199993</c:v>
                </c:pt>
                <c:pt idx="4373">
                  <c:v>72.141796435499998</c:v>
                </c:pt>
                <c:pt idx="4374">
                  <c:v>72.142416164300002</c:v>
                </c:pt>
                <c:pt idx="4375">
                  <c:v>72.144032158000002</c:v>
                </c:pt>
                <c:pt idx="4376">
                  <c:v>72.146029409600004</c:v>
                </c:pt>
                <c:pt idx="4377">
                  <c:v>72.147523100900003</c:v>
                </c:pt>
                <c:pt idx="4378">
                  <c:v>72.150008640699994</c:v>
                </c:pt>
                <c:pt idx="4379">
                  <c:v>72.151791599800006</c:v>
                </c:pt>
                <c:pt idx="4380">
                  <c:v>72.153136603999997</c:v>
                </c:pt>
                <c:pt idx="4381">
                  <c:v>72.154281624800007</c:v>
                </c:pt>
                <c:pt idx="4382">
                  <c:v>72.154751058399995</c:v>
                </c:pt>
                <c:pt idx="4383">
                  <c:v>72.155201657800006</c:v>
                </c:pt>
                <c:pt idx="4384">
                  <c:v>72.155612387600002</c:v>
                </c:pt>
                <c:pt idx="4385">
                  <c:v>72.157472204300007</c:v>
                </c:pt>
                <c:pt idx="4386">
                  <c:v>72.159096206699999</c:v>
                </c:pt>
                <c:pt idx="4387">
                  <c:v>72.160117859799996</c:v>
                </c:pt>
                <c:pt idx="4388">
                  <c:v>72.162792812399999</c:v>
                </c:pt>
                <c:pt idx="4389">
                  <c:v>72.165721411899995</c:v>
                </c:pt>
                <c:pt idx="4390">
                  <c:v>72.168473095400003</c:v>
                </c:pt>
                <c:pt idx="4391">
                  <c:v>72.170271539799998</c:v>
                </c:pt>
                <c:pt idx="4392">
                  <c:v>72.170953878299997</c:v>
                </c:pt>
                <c:pt idx="4393">
                  <c:v>72.173176893900006</c:v>
                </c:pt>
                <c:pt idx="4394">
                  <c:v>72.1759783185</c:v>
                </c:pt>
                <c:pt idx="4395">
                  <c:v>72.177810835399995</c:v>
                </c:pt>
                <c:pt idx="4396">
                  <c:v>72.179070990200003</c:v>
                </c:pt>
                <c:pt idx="4397">
                  <c:v>72.179714924899997</c:v>
                </c:pt>
                <c:pt idx="4398">
                  <c:v>72.180388806099998</c:v>
                </c:pt>
                <c:pt idx="4399">
                  <c:v>72.180873261599999</c:v>
                </c:pt>
                <c:pt idx="4400">
                  <c:v>72.181061439900006</c:v>
                </c:pt>
                <c:pt idx="4401">
                  <c:v>72.181578418300006</c:v>
                </c:pt>
                <c:pt idx="4402">
                  <c:v>72.185493858300006</c:v>
                </c:pt>
                <c:pt idx="4403">
                  <c:v>72.191582290300005</c:v>
                </c:pt>
                <c:pt idx="4404">
                  <c:v>72.196513133099998</c:v>
                </c:pt>
                <c:pt idx="4405">
                  <c:v>72.199373259799998</c:v>
                </c:pt>
                <c:pt idx="4406">
                  <c:v>72.200181411000003</c:v>
                </c:pt>
                <c:pt idx="4407">
                  <c:v>72.203050285200007</c:v>
                </c:pt>
                <c:pt idx="4408">
                  <c:v>72.205827665300006</c:v>
                </c:pt>
                <c:pt idx="4409">
                  <c:v>72.206536342000007</c:v>
                </c:pt>
                <c:pt idx="4410">
                  <c:v>72.208060092400004</c:v>
                </c:pt>
                <c:pt idx="4411">
                  <c:v>72.210362989100005</c:v>
                </c:pt>
                <c:pt idx="4412">
                  <c:v>72.212653097900002</c:v>
                </c:pt>
                <c:pt idx="4413">
                  <c:v>72.217194614199997</c:v>
                </c:pt>
                <c:pt idx="4414">
                  <c:v>72.226365928899995</c:v>
                </c:pt>
                <c:pt idx="4415">
                  <c:v>72.233789424899996</c:v>
                </c:pt>
                <c:pt idx="4416">
                  <c:v>72.235854553099998</c:v>
                </c:pt>
                <c:pt idx="4417">
                  <c:v>72.237547428900001</c:v>
                </c:pt>
                <c:pt idx="4418">
                  <c:v>72.239471234899995</c:v>
                </c:pt>
                <c:pt idx="4419">
                  <c:v>72.240020983700006</c:v>
                </c:pt>
                <c:pt idx="4420">
                  <c:v>72.240244402000002</c:v>
                </c:pt>
                <c:pt idx="4421">
                  <c:v>72.240483484500004</c:v>
                </c:pt>
                <c:pt idx="4422">
                  <c:v>72.240746763299995</c:v>
                </c:pt>
                <c:pt idx="4423">
                  <c:v>72.241478664400006</c:v>
                </c:pt>
                <c:pt idx="4424">
                  <c:v>72.242138281099997</c:v>
                </c:pt>
                <c:pt idx="4425">
                  <c:v>72.243789361200001</c:v>
                </c:pt>
                <c:pt idx="4426">
                  <c:v>72.245616605999999</c:v>
                </c:pt>
                <c:pt idx="4427">
                  <c:v>72.246026894400003</c:v>
                </c:pt>
                <c:pt idx="4428">
                  <c:v>72.246637743400001</c:v>
                </c:pt>
                <c:pt idx="4429">
                  <c:v>72.248631410200005</c:v>
                </c:pt>
                <c:pt idx="4430">
                  <c:v>72.252428555400002</c:v>
                </c:pt>
                <c:pt idx="4431">
                  <c:v>72.255385284699997</c:v>
                </c:pt>
                <c:pt idx="4432">
                  <c:v>72.257352244399996</c:v>
                </c:pt>
                <c:pt idx="4433">
                  <c:v>72.259048296900005</c:v>
                </c:pt>
                <c:pt idx="4434">
                  <c:v>72.260440763600002</c:v>
                </c:pt>
                <c:pt idx="4435">
                  <c:v>72.262396098500005</c:v>
                </c:pt>
                <c:pt idx="4436">
                  <c:v>72.263709314099998</c:v>
                </c:pt>
                <c:pt idx="4437">
                  <c:v>72.267539259200007</c:v>
                </c:pt>
                <c:pt idx="4438">
                  <c:v>72.271365958299995</c:v>
                </c:pt>
                <c:pt idx="4439">
                  <c:v>72.273442696800004</c:v>
                </c:pt>
                <c:pt idx="4440">
                  <c:v>72.275561808999996</c:v>
                </c:pt>
                <c:pt idx="4441">
                  <c:v>72.278533483000004</c:v>
                </c:pt>
                <c:pt idx="4442">
                  <c:v>72.281687336700003</c:v>
                </c:pt>
                <c:pt idx="4443">
                  <c:v>72.282735373700007</c:v>
                </c:pt>
                <c:pt idx="4444">
                  <c:v>72.285542462899997</c:v>
                </c:pt>
                <c:pt idx="4445">
                  <c:v>72.291579220299994</c:v>
                </c:pt>
                <c:pt idx="4446">
                  <c:v>72.295472483500006</c:v>
                </c:pt>
                <c:pt idx="4447">
                  <c:v>72.295934737899998</c:v>
                </c:pt>
                <c:pt idx="4448">
                  <c:v>72.296474423000006</c:v>
                </c:pt>
                <c:pt idx="4449">
                  <c:v>72.297124754999999</c:v>
                </c:pt>
                <c:pt idx="4450">
                  <c:v>72.297961939499999</c:v>
                </c:pt>
                <c:pt idx="4451">
                  <c:v>72.299072551199998</c:v>
                </c:pt>
                <c:pt idx="4452">
                  <c:v>72.299751267800005</c:v>
                </c:pt>
                <c:pt idx="4453">
                  <c:v>72.301238242099998</c:v>
                </c:pt>
                <c:pt idx="4454">
                  <c:v>72.303529274699997</c:v>
                </c:pt>
                <c:pt idx="4455">
                  <c:v>72.305150433899996</c:v>
                </c:pt>
                <c:pt idx="4456">
                  <c:v>72.307860468100003</c:v>
                </c:pt>
                <c:pt idx="4457">
                  <c:v>72.3098953513</c:v>
                </c:pt>
                <c:pt idx="4458">
                  <c:v>72.312440888200001</c:v>
                </c:pt>
                <c:pt idx="4459">
                  <c:v>72.315236775900004</c:v>
                </c:pt>
                <c:pt idx="4460">
                  <c:v>72.315708767999993</c:v>
                </c:pt>
                <c:pt idx="4461">
                  <c:v>72.316696082199996</c:v>
                </c:pt>
                <c:pt idx="4462">
                  <c:v>72.317866694399996</c:v>
                </c:pt>
                <c:pt idx="4463">
                  <c:v>72.319691738200007</c:v>
                </c:pt>
                <c:pt idx="4464">
                  <c:v>72.321279546200003</c:v>
                </c:pt>
                <c:pt idx="4465">
                  <c:v>72.321802043600002</c:v>
                </c:pt>
                <c:pt idx="4466">
                  <c:v>72.323316318799996</c:v>
                </c:pt>
                <c:pt idx="4467">
                  <c:v>72.324574338299996</c:v>
                </c:pt>
                <c:pt idx="4468">
                  <c:v>72.324760907500007</c:v>
                </c:pt>
                <c:pt idx="4469">
                  <c:v>72.325715190899999</c:v>
                </c:pt>
                <c:pt idx="4470">
                  <c:v>72.327164091</c:v>
                </c:pt>
                <c:pt idx="4471">
                  <c:v>72.327699857100001</c:v>
                </c:pt>
                <c:pt idx="4472">
                  <c:v>72.328756022099995</c:v>
                </c:pt>
                <c:pt idx="4473">
                  <c:v>72.331402764800004</c:v>
                </c:pt>
                <c:pt idx="4474">
                  <c:v>72.334513489900004</c:v>
                </c:pt>
                <c:pt idx="4475">
                  <c:v>72.336027144499994</c:v>
                </c:pt>
                <c:pt idx="4476">
                  <c:v>72.338066736499997</c:v>
                </c:pt>
                <c:pt idx="4477">
                  <c:v>72.340347867199995</c:v>
                </c:pt>
                <c:pt idx="4478">
                  <c:v>72.342778796999994</c:v>
                </c:pt>
                <c:pt idx="4479">
                  <c:v>72.345238787200003</c:v>
                </c:pt>
                <c:pt idx="4480">
                  <c:v>72.346065870299995</c:v>
                </c:pt>
                <c:pt idx="4481">
                  <c:v>72.346823308300003</c:v>
                </c:pt>
                <c:pt idx="4482">
                  <c:v>72.347865812799995</c:v>
                </c:pt>
                <c:pt idx="4483">
                  <c:v>72.349431494699999</c:v>
                </c:pt>
                <c:pt idx="4484">
                  <c:v>72.350385885099996</c:v>
                </c:pt>
                <c:pt idx="4485">
                  <c:v>72.351369465299996</c:v>
                </c:pt>
                <c:pt idx="4486">
                  <c:v>72.353397181899993</c:v>
                </c:pt>
                <c:pt idx="4487">
                  <c:v>72.355033747600004</c:v>
                </c:pt>
                <c:pt idx="4488">
                  <c:v>72.355861264200001</c:v>
                </c:pt>
                <c:pt idx="4489">
                  <c:v>72.357717854399993</c:v>
                </c:pt>
                <c:pt idx="4490">
                  <c:v>72.359384429499997</c:v>
                </c:pt>
                <c:pt idx="4491">
                  <c:v>72.3601652997</c:v>
                </c:pt>
                <c:pt idx="4492">
                  <c:v>72.361477995100003</c:v>
                </c:pt>
                <c:pt idx="4493">
                  <c:v>72.362915477800001</c:v>
                </c:pt>
                <c:pt idx="4494">
                  <c:v>72.365857602999995</c:v>
                </c:pt>
                <c:pt idx="4495">
                  <c:v>72.368768912099995</c:v>
                </c:pt>
                <c:pt idx="4496">
                  <c:v>72.371010752100005</c:v>
                </c:pt>
                <c:pt idx="4497">
                  <c:v>72.374670862299993</c:v>
                </c:pt>
                <c:pt idx="4498">
                  <c:v>72.377647822200004</c:v>
                </c:pt>
                <c:pt idx="4499">
                  <c:v>72.3787197061</c:v>
                </c:pt>
                <c:pt idx="4500">
                  <c:v>72.378916642899995</c:v>
                </c:pt>
                <c:pt idx="4501">
                  <c:v>72.382138887400004</c:v>
                </c:pt>
                <c:pt idx="4502">
                  <c:v>72.385494221000002</c:v>
                </c:pt>
                <c:pt idx="4503">
                  <c:v>72.387255403699996</c:v>
                </c:pt>
                <c:pt idx="4504">
                  <c:v>72.390233746899995</c:v>
                </c:pt>
                <c:pt idx="4505">
                  <c:v>72.391671078800002</c:v>
                </c:pt>
                <c:pt idx="4506">
                  <c:v>72.391970401099996</c:v>
                </c:pt>
                <c:pt idx="4507">
                  <c:v>72.393177817099996</c:v>
                </c:pt>
                <c:pt idx="4508">
                  <c:v>72.394772727599999</c:v>
                </c:pt>
                <c:pt idx="4509">
                  <c:v>72.396509915199999</c:v>
                </c:pt>
                <c:pt idx="4510">
                  <c:v>72.397761082599999</c:v>
                </c:pt>
                <c:pt idx="4511">
                  <c:v>72.4002884059</c:v>
                </c:pt>
                <c:pt idx="4512">
                  <c:v>72.404440257299996</c:v>
                </c:pt>
                <c:pt idx="4513">
                  <c:v>72.406393040500006</c:v>
                </c:pt>
                <c:pt idx="4514">
                  <c:v>72.406832862000002</c:v>
                </c:pt>
                <c:pt idx="4515">
                  <c:v>72.4091025038</c:v>
                </c:pt>
                <c:pt idx="4516">
                  <c:v>72.411525110200003</c:v>
                </c:pt>
                <c:pt idx="4517">
                  <c:v>72.412388605900006</c:v>
                </c:pt>
                <c:pt idx="4518">
                  <c:v>72.414555307599997</c:v>
                </c:pt>
                <c:pt idx="4519">
                  <c:v>72.416521644300005</c:v>
                </c:pt>
                <c:pt idx="4520">
                  <c:v>72.416891022100003</c:v>
                </c:pt>
                <c:pt idx="4521">
                  <c:v>72.418685144799994</c:v>
                </c:pt>
                <c:pt idx="4522">
                  <c:v>72.420547472999999</c:v>
                </c:pt>
                <c:pt idx="4523">
                  <c:v>72.421078964900005</c:v>
                </c:pt>
                <c:pt idx="4524">
                  <c:v>72.421590695299997</c:v>
                </c:pt>
                <c:pt idx="4525">
                  <c:v>72.423695373300006</c:v>
                </c:pt>
                <c:pt idx="4526">
                  <c:v>72.426123683599997</c:v>
                </c:pt>
                <c:pt idx="4527">
                  <c:v>72.426907353199994</c:v>
                </c:pt>
                <c:pt idx="4528">
                  <c:v>72.432028425200002</c:v>
                </c:pt>
                <c:pt idx="4529">
                  <c:v>72.437436237100002</c:v>
                </c:pt>
                <c:pt idx="4530">
                  <c:v>72.438143265099995</c:v>
                </c:pt>
                <c:pt idx="4531">
                  <c:v>72.438647685899994</c:v>
                </c:pt>
                <c:pt idx="4532">
                  <c:v>72.439843984399999</c:v>
                </c:pt>
                <c:pt idx="4533">
                  <c:v>72.440984006299999</c:v>
                </c:pt>
                <c:pt idx="4534">
                  <c:v>72.443124918199999</c:v>
                </c:pt>
                <c:pt idx="4535">
                  <c:v>72.445057932099999</c:v>
                </c:pt>
                <c:pt idx="4536">
                  <c:v>72.445174828399999</c:v>
                </c:pt>
                <c:pt idx="4537">
                  <c:v>72.445709536500004</c:v>
                </c:pt>
                <c:pt idx="4538">
                  <c:v>72.4466288789</c:v>
                </c:pt>
                <c:pt idx="4539">
                  <c:v>72.447240658699997</c:v>
                </c:pt>
                <c:pt idx="4540">
                  <c:v>72.449396507900005</c:v>
                </c:pt>
                <c:pt idx="4541">
                  <c:v>72.451404543600006</c:v>
                </c:pt>
                <c:pt idx="4542">
                  <c:v>72.451781901399997</c:v>
                </c:pt>
                <c:pt idx="4543">
                  <c:v>72.452877845100005</c:v>
                </c:pt>
                <c:pt idx="4544">
                  <c:v>72.454210195599998</c:v>
                </c:pt>
                <c:pt idx="4545">
                  <c:v>72.454859499799994</c:v>
                </c:pt>
                <c:pt idx="4546">
                  <c:v>72.455186948900007</c:v>
                </c:pt>
                <c:pt idx="4547">
                  <c:v>72.456302438099996</c:v>
                </c:pt>
                <c:pt idx="4548">
                  <c:v>72.4576132336</c:v>
                </c:pt>
                <c:pt idx="4549">
                  <c:v>72.459700100700005</c:v>
                </c:pt>
                <c:pt idx="4550">
                  <c:v>72.461464721499993</c:v>
                </c:pt>
                <c:pt idx="4551">
                  <c:v>72.462030287399998</c:v>
                </c:pt>
                <c:pt idx="4552">
                  <c:v>72.463140312999997</c:v>
                </c:pt>
                <c:pt idx="4553">
                  <c:v>72.464242913800007</c:v>
                </c:pt>
                <c:pt idx="4554">
                  <c:v>72.465152695599997</c:v>
                </c:pt>
                <c:pt idx="4555">
                  <c:v>72.465864327399999</c:v>
                </c:pt>
                <c:pt idx="4556">
                  <c:v>72.467569280700005</c:v>
                </c:pt>
                <c:pt idx="4557">
                  <c:v>72.470311832799993</c:v>
                </c:pt>
                <c:pt idx="4558">
                  <c:v>72.472194254100003</c:v>
                </c:pt>
                <c:pt idx="4559">
                  <c:v>72.472810370600001</c:v>
                </c:pt>
                <c:pt idx="4560">
                  <c:v>72.473026527100004</c:v>
                </c:pt>
                <c:pt idx="4561">
                  <c:v>72.473359455400001</c:v>
                </c:pt>
                <c:pt idx="4562">
                  <c:v>72.4735140927</c:v>
                </c:pt>
                <c:pt idx="4563">
                  <c:v>72.474406781900001</c:v>
                </c:pt>
                <c:pt idx="4564">
                  <c:v>72.476647599299994</c:v>
                </c:pt>
                <c:pt idx="4565">
                  <c:v>72.478376597500002</c:v>
                </c:pt>
                <c:pt idx="4566">
                  <c:v>72.478846862200001</c:v>
                </c:pt>
                <c:pt idx="4567">
                  <c:v>72.479388408299997</c:v>
                </c:pt>
                <c:pt idx="4568">
                  <c:v>72.480005000199995</c:v>
                </c:pt>
                <c:pt idx="4569">
                  <c:v>72.4809179911</c:v>
                </c:pt>
                <c:pt idx="4570">
                  <c:v>72.483146921900001</c:v>
                </c:pt>
                <c:pt idx="4571">
                  <c:v>72.485836113700003</c:v>
                </c:pt>
                <c:pt idx="4572">
                  <c:v>72.488523009900007</c:v>
                </c:pt>
                <c:pt idx="4573">
                  <c:v>72.490151811800004</c:v>
                </c:pt>
                <c:pt idx="4574">
                  <c:v>72.4904239838</c:v>
                </c:pt>
                <c:pt idx="4575">
                  <c:v>72.4906446727</c:v>
                </c:pt>
                <c:pt idx="4576">
                  <c:v>72.491065825700005</c:v>
                </c:pt>
                <c:pt idx="4577">
                  <c:v>72.492705363900001</c:v>
                </c:pt>
                <c:pt idx="4578">
                  <c:v>72.494778139499999</c:v>
                </c:pt>
                <c:pt idx="4579">
                  <c:v>72.495817831699995</c:v>
                </c:pt>
                <c:pt idx="4580">
                  <c:v>72.496259533400007</c:v>
                </c:pt>
                <c:pt idx="4581">
                  <c:v>72.4967994127</c:v>
                </c:pt>
                <c:pt idx="4582">
                  <c:v>72.498436546700006</c:v>
                </c:pt>
                <c:pt idx="4583">
                  <c:v>72.499956969600007</c:v>
                </c:pt>
                <c:pt idx="4584">
                  <c:v>72.500223117800005</c:v>
                </c:pt>
                <c:pt idx="4585">
                  <c:v>72.500866948099997</c:v>
                </c:pt>
                <c:pt idx="4586">
                  <c:v>72.501511936</c:v>
                </c:pt>
                <c:pt idx="4587">
                  <c:v>72.502318244400001</c:v>
                </c:pt>
                <c:pt idx="4588">
                  <c:v>72.504886561000006</c:v>
                </c:pt>
                <c:pt idx="4589">
                  <c:v>72.506891888300004</c:v>
                </c:pt>
                <c:pt idx="4590">
                  <c:v>72.507283878999999</c:v>
                </c:pt>
                <c:pt idx="4591">
                  <c:v>72.508785413699997</c:v>
                </c:pt>
                <c:pt idx="4592">
                  <c:v>72.511193535399997</c:v>
                </c:pt>
                <c:pt idx="4593">
                  <c:v>72.5126745349</c:v>
                </c:pt>
                <c:pt idx="4594">
                  <c:v>72.513128380300003</c:v>
                </c:pt>
                <c:pt idx="4595">
                  <c:v>72.513863740000005</c:v>
                </c:pt>
                <c:pt idx="4596">
                  <c:v>72.515829812700005</c:v>
                </c:pt>
                <c:pt idx="4597">
                  <c:v>72.518618602700002</c:v>
                </c:pt>
                <c:pt idx="4598">
                  <c:v>72.520296527400006</c:v>
                </c:pt>
                <c:pt idx="4599">
                  <c:v>72.521562395000004</c:v>
                </c:pt>
                <c:pt idx="4600">
                  <c:v>72.523836978000006</c:v>
                </c:pt>
                <c:pt idx="4601">
                  <c:v>72.5262155283</c:v>
                </c:pt>
                <c:pt idx="4602">
                  <c:v>72.527777642299995</c:v>
                </c:pt>
                <c:pt idx="4603">
                  <c:v>72.528741742099996</c:v>
                </c:pt>
                <c:pt idx="4604">
                  <c:v>72.530390615800002</c:v>
                </c:pt>
                <c:pt idx="4605">
                  <c:v>72.534041317900005</c:v>
                </c:pt>
                <c:pt idx="4606">
                  <c:v>72.536687862999997</c:v>
                </c:pt>
                <c:pt idx="4607">
                  <c:v>72.536951319099998</c:v>
                </c:pt>
                <c:pt idx="4608">
                  <c:v>72.537492596700005</c:v>
                </c:pt>
                <c:pt idx="4609">
                  <c:v>72.539261503399999</c:v>
                </c:pt>
                <c:pt idx="4610">
                  <c:v>72.541552893399995</c:v>
                </c:pt>
                <c:pt idx="4611">
                  <c:v>72.5439542827</c:v>
                </c:pt>
                <c:pt idx="4612">
                  <c:v>72.545862701900006</c:v>
                </c:pt>
                <c:pt idx="4613">
                  <c:v>72.546715081200006</c:v>
                </c:pt>
                <c:pt idx="4614">
                  <c:v>72.547247051499994</c:v>
                </c:pt>
                <c:pt idx="4615">
                  <c:v>72.548260077999998</c:v>
                </c:pt>
                <c:pt idx="4616">
                  <c:v>72.549244365800007</c:v>
                </c:pt>
                <c:pt idx="4617">
                  <c:v>72.549754502300004</c:v>
                </c:pt>
                <c:pt idx="4618">
                  <c:v>72.550600340599999</c:v>
                </c:pt>
                <c:pt idx="4619">
                  <c:v>72.552941303200001</c:v>
                </c:pt>
                <c:pt idx="4620">
                  <c:v>72.5551094721</c:v>
                </c:pt>
                <c:pt idx="4621">
                  <c:v>72.555447935000004</c:v>
                </c:pt>
                <c:pt idx="4622">
                  <c:v>72.556404020700001</c:v>
                </c:pt>
                <c:pt idx="4623">
                  <c:v>72.557400313299993</c:v>
                </c:pt>
                <c:pt idx="4624">
                  <c:v>72.558199257200002</c:v>
                </c:pt>
                <c:pt idx="4625">
                  <c:v>72.558944411599995</c:v>
                </c:pt>
                <c:pt idx="4626">
                  <c:v>72.559991287000003</c:v>
                </c:pt>
                <c:pt idx="4627">
                  <c:v>72.561801647500005</c:v>
                </c:pt>
                <c:pt idx="4628">
                  <c:v>72.563356332200001</c:v>
                </c:pt>
                <c:pt idx="4629">
                  <c:v>72.564263023199999</c:v>
                </c:pt>
                <c:pt idx="4630">
                  <c:v>72.566245157899999</c:v>
                </c:pt>
                <c:pt idx="4631">
                  <c:v>72.568245952699996</c:v>
                </c:pt>
                <c:pt idx="4632">
                  <c:v>72.569535127199998</c:v>
                </c:pt>
                <c:pt idx="4633">
                  <c:v>72.571835374100004</c:v>
                </c:pt>
                <c:pt idx="4634">
                  <c:v>72.573505467100006</c:v>
                </c:pt>
                <c:pt idx="4635">
                  <c:v>72.575518178500005</c:v>
                </c:pt>
                <c:pt idx="4636">
                  <c:v>72.577349559499993</c:v>
                </c:pt>
                <c:pt idx="4637">
                  <c:v>72.577819341899996</c:v>
                </c:pt>
                <c:pt idx="4638">
                  <c:v>72.578559636400001</c:v>
                </c:pt>
                <c:pt idx="4639">
                  <c:v>72.579155190700007</c:v>
                </c:pt>
                <c:pt idx="4640">
                  <c:v>72.580377955900005</c:v>
                </c:pt>
                <c:pt idx="4641">
                  <c:v>72.583159445000007</c:v>
                </c:pt>
                <c:pt idx="4642">
                  <c:v>72.585111628099995</c:v>
                </c:pt>
                <c:pt idx="4643">
                  <c:v>72.585416373000001</c:v>
                </c:pt>
                <c:pt idx="4644">
                  <c:v>72.586466385899996</c:v>
                </c:pt>
                <c:pt idx="4645">
                  <c:v>72.588139839099995</c:v>
                </c:pt>
                <c:pt idx="4646">
                  <c:v>72.589111443299998</c:v>
                </c:pt>
                <c:pt idx="4647">
                  <c:v>72.590172981699993</c:v>
                </c:pt>
                <c:pt idx="4648">
                  <c:v>72.591564147599996</c:v>
                </c:pt>
                <c:pt idx="4649">
                  <c:v>72.5923900489</c:v>
                </c:pt>
                <c:pt idx="4650">
                  <c:v>72.592966332299994</c:v>
                </c:pt>
                <c:pt idx="4651">
                  <c:v>72.594446319599996</c:v>
                </c:pt>
                <c:pt idx="4652">
                  <c:v>72.597182125399996</c:v>
                </c:pt>
                <c:pt idx="4653">
                  <c:v>72.600074789600001</c:v>
                </c:pt>
                <c:pt idx="4654">
                  <c:v>72.601491181</c:v>
                </c:pt>
                <c:pt idx="4655">
                  <c:v>72.602375430699993</c:v>
                </c:pt>
                <c:pt idx="4656">
                  <c:v>72.603295517000006</c:v>
                </c:pt>
                <c:pt idx="4657">
                  <c:v>72.603651568800004</c:v>
                </c:pt>
                <c:pt idx="4658">
                  <c:v>72.604656204199998</c:v>
                </c:pt>
                <c:pt idx="4659">
                  <c:v>72.605560559799997</c:v>
                </c:pt>
                <c:pt idx="4660">
                  <c:v>72.6057707346</c:v>
                </c:pt>
                <c:pt idx="4661">
                  <c:v>72.608691122500005</c:v>
                </c:pt>
                <c:pt idx="4662">
                  <c:v>72.613057714199996</c:v>
                </c:pt>
                <c:pt idx="4663">
                  <c:v>72.615612508500007</c:v>
                </c:pt>
                <c:pt idx="4664">
                  <c:v>72.616807608100004</c:v>
                </c:pt>
                <c:pt idx="4665">
                  <c:v>72.618548157199996</c:v>
                </c:pt>
                <c:pt idx="4666">
                  <c:v>72.621356590800005</c:v>
                </c:pt>
                <c:pt idx="4667">
                  <c:v>72.624207277400004</c:v>
                </c:pt>
                <c:pt idx="4668">
                  <c:v>72.625798844200006</c:v>
                </c:pt>
                <c:pt idx="4669">
                  <c:v>72.626077947300004</c:v>
                </c:pt>
                <c:pt idx="4670">
                  <c:v>72.627161753199999</c:v>
                </c:pt>
                <c:pt idx="4671">
                  <c:v>72.628707396099998</c:v>
                </c:pt>
                <c:pt idx="4672">
                  <c:v>72.629498412199993</c:v>
                </c:pt>
                <c:pt idx="4673">
                  <c:v>72.630165134899997</c:v>
                </c:pt>
                <c:pt idx="4674">
                  <c:v>72.631461156699999</c:v>
                </c:pt>
                <c:pt idx="4675">
                  <c:v>72.632971862399998</c:v>
                </c:pt>
                <c:pt idx="4676">
                  <c:v>72.633966805300005</c:v>
                </c:pt>
                <c:pt idx="4677">
                  <c:v>72.635101200600005</c:v>
                </c:pt>
                <c:pt idx="4678">
                  <c:v>72.636817833999999</c:v>
                </c:pt>
                <c:pt idx="4679">
                  <c:v>72.638635213800001</c:v>
                </c:pt>
                <c:pt idx="4680">
                  <c:v>72.640559482200004</c:v>
                </c:pt>
                <c:pt idx="4681">
                  <c:v>72.642051614799996</c:v>
                </c:pt>
                <c:pt idx="4682">
                  <c:v>72.644359815300007</c:v>
                </c:pt>
                <c:pt idx="4683">
                  <c:v>72.646311992600005</c:v>
                </c:pt>
                <c:pt idx="4684">
                  <c:v>72.646585380299996</c:v>
                </c:pt>
                <c:pt idx="4685">
                  <c:v>72.647780798400007</c:v>
                </c:pt>
                <c:pt idx="4686">
                  <c:v>72.6490211797</c:v>
                </c:pt>
                <c:pt idx="4687">
                  <c:v>72.649454640499997</c:v>
                </c:pt>
                <c:pt idx="4688">
                  <c:v>72.650654107500003</c:v>
                </c:pt>
                <c:pt idx="4689">
                  <c:v>72.656352253099996</c:v>
                </c:pt>
                <c:pt idx="4690">
                  <c:v>72.661934524299994</c:v>
                </c:pt>
                <c:pt idx="4691">
                  <c:v>72.662811194900002</c:v>
                </c:pt>
                <c:pt idx="4692">
                  <c:v>72.664374281799994</c:v>
                </c:pt>
                <c:pt idx="4693">
                  <c:v>72.665955419599996</c:v>
                </c:pt>
                <c:pt idx="4694">
                  <c:v>72.667956271700007</c:v>
                </c:pt>
                <c:pt idx="4695">
                  <c:v>72.670081902899994</c:v>
                </c:pt>
                <c:pt idx="4696">
                  <c:v>72.671274838599999</c:v>
                </c:pt>
                <c:pt idx="4697">
                  <c:v>72.673153948700005</c:v>
                </c:pt>
                <c:pt idx="4698">
                  <c:v>72.674756243299996</c:v>
                </c:pt>
                <c:pt idx="4699">
                  <c:v>72.675423047600006</c:v>
                </c:pt>
                <c:pt idx="4700">
                  <c:v>72.676409374599999</c:v>
                </c:pt>
                <c:pt idx="4701">
                  <c:v>72.677787106400004</c:v>
                </c:pt>
                <c:pt idx="4702">
                  <c:v>72.679398192799994</c:v>
                </c:pt>
                <c:pt idx="4703">
                  <c:v>72.682044251799994</c:v>
                </c:pt>
                <c:pt idx="4704">
                  <c:v>72.685378873399998</c:v>
                </c:pt>
                <c:pt idx="4705">
                  <c:v>72.687875261299993</c:v>
                </c:pt>
                <c:pt idx="4706">
                  <c:v>72.6888760553</c:v>
                </c:pt>
                <c:pt idx="4707">
                  <c:v>72.691531898400001</c:v>
                </c:pt>
                <c:pt idx="4708">
                  <c:v>72.694169338099996</c:v>
                </c:pt>
                <c:pt idx="4709">
                  <c:v>72.694759255999998</c:v>
                </c:pt>
                <c:pt idx="4710">
                  <c:v>72.695321023700004</c:v>
                </c:pt>
                <c:pt idx="4711">
                  <c:v>72.696994272300003</c:v>
                </c:pt>
                <c:pt idx="4712">
                  <c:v>72.699418535999996</c:v>
                </c:pt>
                <c:pt idx="4713">
                  <c:v>72.701352725199996</c:v>
                </c:pt>
                <c:pt idx="4714">
                  <c:v>72.702567203300006</c:v>
                </c:pt>
                <c:pt idx="4715">
                  <c:v>72.703172852099996</c:v>
                </c:pt>
                <c:pt idx="4716">
                  <c:v>72.703685457199995</c:v>
                </c:pt>
                <c:pt idx="4717">
                  <c:v>72.704337947699997</c:v>
                </c:pt>
                <c:pt idx="4718">
                  <c:v>72.704736689200004</c:v>
                </c:pt>
                <c:pt idx="4719">
                  <c:v>72.706626722699994</c:v>
                </c:pt>
                <c:pt idx="4720">
                  <c:v>72.708697526700007</c:v>
                </c:pt>
                <c:pt idx="4721">
                  <c:v>72.709025102300004</c:v>
                </c:pt>
                <c:pt idx="4722">
                  <c:v>72.710816973799993</c:v>
                </c:pt>
                <c:pt idx="4723">
                  <c:v>72.712705476699995</c:v>
                </c:pt>
                <c:pt idx="4724">
                  <c:v>72.713124039299998</c:v>
                </c:pt>
                <c:pt idx="4725">
                  <c:v>72.7146294402</c:v>
                </c:pt>
                <c:pt idx="4726">
                  <c:v>72.715978771699994</c:v>
                </c:pt>
                <c:pt idx="4727">
                  <c:v>72.716633551699999</c:v>
                </c:pt>
                <c:pt idx="4728">
                  <c:v>72.717769674099998</c:v>
                </c:pt>
                <c:pt idx="4729">
                  <c:v>72.718369487499999</c:v>
                </c:pt>
                <c:pt idx="4730">
                  <c:v>72.7214504361</c:v>
                </c:pt>
                <c:pt idx="4731">
                  <c:v>72.725029402299995</c:v>
                </c:pt>
                <c:pt idx="4732">
                  <c:v>72.726456906799996</c:v>
                </c:pt>
                <c:pt idx="4733">
                  <c:v>72.728153609499998</c:v>
                </c:pt>
                <c:pt idx="4734">
                  <c:v>72.731198944499994</c:v>
                </c:pt>
                <c:pt idx="4735">
                  <c:v>72.733579672000005</c:v>
                </c:pt>
                <c:pt idx="4736">
                  <c:v>72.734621937599996</c:v>
                </c:pt>
                <c:pt idx="4737">
                  <c:v>72.735793794800003</c:v>
                </c:pt>
                <c:pt idx="4738">
                  <c:v>72.736122165799998</c:v>
                </c:pt>
                <c:pt idx="4739">
                  <c:v>72.736193408600002</c:v>
                </c:pt>
                <c:pt idx="4740">
                  <c:v>72.736672544200005</c:v>
                </c:pt>
                <c:pt idx="4741">
                  <c:v>72.7389584947</c:v>
                </c:pt>
                <c:pt idx="4742">
                  <c:v>72.741414584599994</c:v>
                </c:pt>
                <c:pt idx="4743">
                  <c:v>72.744197549999996</c:v>
                </c:pt>
                <c:pt idx="4744">
                  <c:v>72.746700308399994</c:v>
                </c:pt>
                <c:pt idx="4745">
                  <c:v>72.747915947300001</c:v>
                </c:pt>
                <c:pt idx="4746">
                  <c:v>72.749351647799998</c:v>
                </c:pt>
                <c:pt idx="4747">
                  <c:v>72.750605717699997</c:v>
                </c:pt>
                <c:pt idx="4748">
                  <c:v>72.751407310700003</c:v>
                </c:pt>
                <c:pt idx="4749">
                  <c:v>72.7520450576</c:v>
                </c:pt>
                <c:pt idx="4750">
                  <c:v>72.752688630799994</c:v>
                </c:pt>
                <c:pt idx="4751">
                  <c:v>72.752996700899999</c:v>
                </c:pt>
                <c:pt idx="4752">
                  <c:v>72.753778369000003</c:v>
                </c:pt>
                <c:pt idx="4753">
                  <c:v>72.754987114800002</c:v>
                </c:pt>
                <c:pt idx="4754">
                  <c:v>72.757110819199994</c:v>
                </c:pt>
                <c:pt idx="4755">
                  <c:v>72.760860416200003</c:v>
                </c:pt>
                <c:pt idx="4756">
                  <c:v>72.763586743199994</c:v>
                </c:pt>
                <c:pt idx="4757">
                  <c:v>72.764911062899998</c:v>
                </c:pt>
                <c:pt idx="4758">
                  <c:v>72.765880010999993</c:v>
                </c:pt>
                <c:pt idx="4759">
                  <c:v>72.766508965699998</c:v>
                </c:pt>
                <c:pt idx="4760">
                  <c:v>72.770856652099994</c:v>
                </c:pt>
                <c:pt idx="4761">
                  <c:v>72.774692388999995</c:v>
                </c:pt>
                <c:pt idx="4762">
                  <c:v>72.775948504699997</c:v>
                </c:pt>
                <c:pt idx="4763">
                  <c:v>72.777429391200002</c:v>
                </c:pt>
                <c:pt idx="4764">
                  <c:v>72.778561557200007</c:v>
                </c:pt>
                <c:pt idx="4765">
                  <c:v>72.780594887399999</c:v>
                </c:pt>
                <c:pt idx="4766">
                  <c:v>72.783097525499997</c:v>
                </c:pt>
                <c:pt idx="4767">
                  <c:v>72.784724069099994</c:v>
                </c:pt>
                <c:pt idx="4768">
                  <c:v>72.786565298699998</c:v>
                </c:pt>
                <c:pt idx="4769">
                  <c:v>72.7898021699</c:v>
                </c:pt>
                <c:pt idx="4770">
                  <c:v>72.793397514000006</c:v>
                </c:pt>
                <c:pt idx="4771">
                  <c:v>72.795827338999999</c:v>
                </c:pt>
                <c:pt idx="4772">
                  <c:v>72.798024997799999</c:v>
                </c:pt>
                <c:pt idx="4773">
                  <c:v>72.800776871300002</c:v>
                </c:pt>
                <c:pt idx="4774">
                  <c:v>72.801933217599995</c:v>
                </c:pt>
                <c:pt idx="4775">
                  <c:v>72.8024978543</c:v>
                </c:pt>
                <c:pt idx="4776">
                  <c:v>72.803030199600002</c:v>
                </c:pt>
                <c:pt idx="4777">
                  <c:v>72.804052314900005</c:v>
                </c:pt>
                <c:pt idx="4778">
                  <c:v>72.805592377300002</c:v>
                </c:pt>
                <c:pt idx="4779">
                  <c:v>72.806810119999994</c:v>
                </c:pt>
                <c:pt idx="4780">
                  <c:v>72.808985197699997</c:v>
                </c:pt>
                <c:pt idx="4781">
                  <c:v>72.811074487699997</c:v>
                </c:pt>
                <c:pt idx="4782">
                  <c:v>72.813795673499996</c:v>
                </c:pt>
                <c:pt idx="4783">
                  <c:v>72.817667547200003</c:v>
                </c:pt>
                <c:pt idx="4784">
                  <c:v>72.8194485649</c:v>
                </c:pt>
                <c:pt idx="4785">
                  <c:v>72.819892295599999</c:v>
                </c:pt>
                <c:pt idx="4786">
                  <c:v>72.821962968799994</c:v>
                </c:pt>
                <c:pt idx="4787">
                  <c:v>72.824118369900006</c:v>
                </c:pt>
                <c:pt idx="4788">
                  <c:v>72.824772895799995</c:v>
                </c:pt>
                <c:pt idx="4789">
                  <c:v>72.8253858872</c:v>
                </c:pt>
                <c:pt idx="4790">
                  <c:v>72.826007445200005</c:v>
                </c:pt>
                <c:pt idx="4791">
                  <c:v>72.826684960400002</c:v>
                </c:pt>
                <c:pt idx="4792">
                  <c:v>72.828048911400003</c:v>
                </c:pt>
                <c:pt idx="4793">
                  <c:v>72.830149541500006</c:v>
                </c:pt>
                <c:pt idx="4794">
                  <c:v>72.831697586800004</c:v>
                </c:pt>
                <c:pt idx="4795">
                  <c:v>72.832466887500004</c:v>
                </c:pt>
                <c:pt idx="4796">
                  <c:v>72.833078091100006</c:v>
                </c:pt>
                <c:pt idx="4797">
                  <c:v>72.833907052599997</c:v>
                </c:pt>
                <c:pt idx="4798">
                  <c:v>72.834974784400004</c:v>
                </c:pt>
                <c:pt idx="4799">
                  <c:v>72.835532831799995</c:v>
                </c:pt>
                <c:pt idx="4800">
                  <c:v>72.836758724099994</c:v>
                </c:pt>
                <c:pt idx="4801">
                  <c:v>72.838127640400003</c:v>
                </c:pt>
                <c:pt idx="4802">
                  <c:v>72.838753346900006</c:v>
                </c:pt>
                <c:pt idx="4803">
                  <c:v>72.841065245699994</c:v>
                </c:pt>
                <c:pt idx="4804">
                  <c:v>72.843484377500005</c:v>
                </c:pt>
                <c:pt idx="4805">
                  <c:v>72.843990783899997</c:v>
                </c:pt>
                <c:pt idx="4806">
                  <c:v>72.845632279300006</c:v>
                </c:pt>
                <c:pt idx="4807">
                  <c:v>72.848084417300001</c:v>
                </c:pt>
                <c:pt idx="4808">
                  <c:v>72.849479807700007</c:v>
                </c:pt>
                <c:pt idx="4809">
                  <c:v>72.850659562100006</c:v>
                </c:pt>
                <c:pt idx="4810">
                  <c:v>72.851961446199994</c:v>
                </c:pt>
                <c:pt idx="4811">
                  <c:v>72.853214949199995</c:v>
                </c:pt>
                <c:pt idx="4812">
                  <c:v>72.854230870600006</c:v>
                </c:pt>
                <c:pt idx="4813">
                  <c:v>72.8550805032</c:v>
                </c:pt>
                <c:pt idx="4814">
                  <c:v>72.8556994522</c:v>
                </c:pt>
                <c:pt idx="4815">
                  <c:v>72.856315937900007</c:v>
                </c:pt>
                <c:pt idx="4816">
                  <c:v>72.857185109499994</c:v>
                </c:pt>
                <c:pt idx="4817">
                  <c:v>72.857649671600001</c:v>
                </c:pt>
                <c:pt idx="4818">
                  <c:v>72.857773644399998</c:v>
                </c:pt>
                <c:pt idx="4819">
                  <c:v>72.858153054400006</c:v>
                </c:pt>
                <c:pt idx="4820">
                  <c:v>72.859146180600007</c:v>
                </c:pt>
                <c:pt idx="4821">
                  <c:v>72.860429346299995</c:v>
                </c:pt>
                <c:pt idx="4822">
                  <c:v>72.861342353200001</c:v>
                </c:pt>
                <c:pt idx="4823">
                  <c:v>72.863256068599995</c:v>
                </c:pt>
                <c:pt idx="4824">
                  <c:v>72.866071300000002</c:v>
                </c:pt>
                <c:pt idx="4825">
                  <c:v>72.868641212399993</c:v>
                </c:pt>
                <c:pt idx="4826">
                  <c:v>72.869997745500001</c:v>
                </c:pt>
                <c:pt idx="4827">
                  <c:v>72.871377346599999</c:v>
                </c:pt>
                <c:pt idx="4828">
                  <c:v>72.874905523300001</c:v>
                </c:pt>
                <c:pt idx="4829">
                  <c:v>72.877787900900003</c:v>
                </c:pt>
                <c:pt idx="4830">
                  <c:v>72.878807618799996</c:v>
                </c:pt>
                <c:pt idx="4831">
                  <c:v>72.879608961800002</c:v>
                </c:pt>
                <c:pt idx="4832">
                  <c:v>72.880957926799994</c:v>
                </c:pt>
                <c:pt idx="4833">
                  <c:v>72.8819218167</c:v>
                </c:pt>
                <c:pt idx="4834">
                  <c:v>72.882396867500006</c:v>
                </c:pt>
                <c:pt idx="4835">
                  <c:v>72.882905886900005</c:v>
                </c:pt>
                <c:pt idx="4836">
                  <c:v>72.884438895299994</c:v>
                </c:pt>
                <c:pt idx="4837">
                  <c:v>72.886801348399999</c:v>
                </c:pt>
                <c:pt idx="4838">
                  <c:v>72.887953498300007</c:v>
                </c:pt>
                <c:pt idx="4839">
                  <c:v>72.888877693599994</c:v>
                </c:pt>
                <c:pt idx="4840">
                  <c:v>72.8909662306</c:v>
                </c:pt>
                <c:pt idx="4841">
                  <c:v>72.893468670800004</c:v>
                </c:pt>
                <c:pt idx="4842">
                  <c:v>72.896627730800006</c:v>
                </c:pt>
                <c:pt idx="4843">
                  <c:v>72.899775796100002</c:v>
                </c:pt>
                <c:pt idx="4844">
                  <c:v>72.901601697100006</c:v>
                </c:pt>
                <c:pt idx="4845">
                  <c:v>72.903490705799996</c:v>
                </c:pt>
                <c:pt idx="4846">
                  <c:v>72.906405629399998</c:v>
                </c:pt>
                <c:pt idx="4847">
                  <c:v>72.909100611699998</c:v>
                </c:pt>
                <c:pt idx="4848">
                  <c:v>72.910560499799999</c:v>
                </c:pt>
                <c:pt idx="4849">
                  <c:v>72.914346271599996</c:v>
                </c:pt>
                <c:pt idx="4850">
                  <c:v>72.9181908491</c:v>
                </c:pt>
                <c:pt idx="4851">
                  <c:v>72.921178737000005</c:v>
                </c:pt>
                <c:pt idx="4852">
                  <c:v>72.924339954800004</c:v>
                </c:pt>
                <c:pt idx="4853">
                  <c:v>72.925341848900004</c:v>
                </c:pt>
                <c:pt idx="4854">
                  <c:v>72.926508816199998</c:v>
                </c:pt>
                <c:pt idx="4855">
                  <c:v>72.928413715399998</c:v>
                </c:pt>
                <c:pt idx="4856">
                  <c:v>72.929531989400004</c:v>
                </c:pt>
                <c:pt idx="4857">
                  <c:v>72.9307602457</c:v>
                </c:pt>
                <c:pt idx="4858">
                  <c:v>72.932254210500005</c:v>
                </c:pt>
                <c:pt idx="4859">
                  <c:v>72.934646793200002</c:v>
                </c:pt>
                <c:pt idx="4860">
                  <c:v>72.938562956499993</c:v>
                </c:pt>
                <c:pt idx="4861">
                  <c:v>72.941881640999995</c:v>
                </c:pt>
                <c:pt idx="4862">
                  <c:v>72.943568954300005</c:v>
                </c:pt>
                <c:pt idx="4863">
                  <c:v>72.944533933599999</c:v>
                </c:pt>
                <c:pt idx="4864">
                  <c:v>72.946986858200006</c:v>
                </c:pt>
                <c:pt idx="4865">
                  <c:v>72.9491911394</c:v>
                </c:pt>
                <c:pt idx="4866">
                  <c:v>72.952516822299998</c:v>
                </c:pt>
                <c:pt idx="4867">
                  <c:v>72.955723305700005</c:v>
                </c:pt>
                <c:pt idx="4868">
                  <c:v>72.956279704600007</c:v>
                </c:pt>
                <c:pt idx="4869">
                  <c:v>72.956948390700006</c:v>
                </c:pt>
                <c:pt idx="4870">
                  <c:v>72.958390179199995</c:v>
                </c:pt>
                <c:pt idx="4871">
                  <c:v>72.960469119300001</c:v>
                </c:pt>
                <c:pt idx="4872">
                  <c:v>72.961834746700006</c:v>
                </c:pt>
                <c:pt idx="4873">
                  <c:v>72.963042514799994</c:v>
                </c:pt>
                <c:pt idx="4874">
                  <c:v>72.964389403799998</c:v>
                </c:pt>
                <c:pt idx="4875">
                  <c:v>72.965869606499993</c:v>
                </c:pt>
                <c:pt idx="4876">
                  <c:v>72.967913488700006</c:v>
                </c:pt>
                <c:pt idx="4877">
                  <c:v>72.969947814299999</c:v>
                </c:pt>
                <c:pt idx="4878">
                  <c:v>72.971378872499997</c:v>
                </c:pt>
                <c:pt idx="4879">
                  <c:v>72.971906403199995</c:v>
                </c:pt>
                <c:pt idx="4880">
                  <c:v>72.972980390999993</c:v>
                </c:pt>
                <c:pt idx="4881">
                  <c:v>72.975580560500006</c:v>
                </c:pt>
                <c:pt idx="4882">
                  <c:v>72.978235316500005</c:v>
                </c:pt>
                <c:pt idx="4883">
                  <c:v>72.979575404100004</c:v>
                </c:pt>
                <c:pt idx="4884">
                  <c:v>72.9804914682</c:v>
                </c:pt>
                <c:pt idx="4885">
                  <c:v>72.982381363499996</c:v>
                </c:pt>
                <c:pt idx="4886">
                  <c:v>72.985712643100001</c:v>
                </c:pt>
                <c:pt idx="4887">
                  <c:v>72.989730775599995</c:v>
                </c:pt>
                <c:pt idx="4888">
                  <c:v>72.993412000299998</c:v>
                </c:pt>
                <c:pt idx="4889">
                  <c:v>72.995410212600007</c:v>
                </c:pt>
                <c:pt idx="4890">
                  <c:v>72.995807886999998</c:v>
                </c:pt>
                <c:pt idx="4891">
                  <c:v>72.996496640000004</c:v>
                </c:pt>
                <c:pt idx="4892">
                  <c:v>72.997619525499999</c:v>
                </c:pt>
                <c:pt idx="4893">
                  <c:v>72.998784581600006</c:v>
                </c:pt>
                <c:pt idx="4894">
                  <c:v>73.001184275100002</c:v>
                </c:pt>
                <c:pt idx="4895">
                  <c:v>73.003433728700003</c:v>
                </c:pt>
                <c:pt idx="4896">
                  <c:v>73.0044208626</c:v>
                </c:pt>
                <c:pt idx="4897">
                  <c:v>73.008573853499996</c:v>
                </c:pt>
                <c:pt idx="4898">
                  <c:v>73.012656906900006</c:v>
                </c:pt>
                <c:pt idx="4899">
                  <c:v>73.013794851300005</c:v>
                </c:pt>
                <c:pt idx="4900">
                  <c:v>73.015183974400003</c:v>
                </c:pt>
                <c:pt idx="4901">
                  <c:v>73.017631359500001</c:v>
                </c:pt>
                <c:pt idx="4902">
                  <c:v>73.023505615700003</c:v>
                </c:pt>
                <c:pt idx="4903">
                  <c:v>73.028122836400001</c:v>
                </c:pt>
                <c:pt idx="4904">
                  <c:v>73.029927670800006</c:v>
                </c:pt>
                <c:pt idx="4905">
                  <c:v>73.031817301999993</c:v>
                </c:pt>
                <c:pt idx="4906">
                  <c:v>73.035099345500001</c:v>
                </c:pt>
                <c:pt idx="4907">
                  <c:v>73.039613021099996</c:v>
                </c:pt>
                <c:pt idx="4908">
                  <c:v>73.045237639199996</c:v>
                </c:pt>
                <c:pt idx="4909">
                  <c:v>73.0491592379</c:v>
                </c:pt>
                <c:pt idx="4910">
                  <c:v>73.049364308799994</c:v>
                </c:pt>
                <c:pt idx="4911">
                  <c:v>73.0496483891</c:v>
                </c:pt>
                <c:pt idx="4912">
                  <c:v>73.0499628986</c:v>
                </c:pt>
                <c:pt idx="4913">
                  <c:v>73.050217943000007</c:v>
                </c:pt>
                <c:pt idx="4914">
                  <c:v>73.051070577299996</c:v>
                </c:pt>
                <c:pt idx="4915">
                  <c:v>73.052003177499998</c:v>
                </c:pt>
                <c:pt idx="4916">
                  <c:v>73.052365018800003</c:v>
                </c:pt>
                <c:pt idx="4917">
                  <c:v>73.053305920300005</c:v>
                </c:pt>
                <c:pt idx="4918">
                  <c:v>73.054863969099998</c:v>
                </c:pt>
                <c:pt idx="4919">
                  <c:v>73.055691422500004</c:v>
                </c:pt>
                <c:pt idx="4920">
                  <c:v>73.057037150100001</c:v>
                </c:pt>
                <c:pt idx="4921">
                  <c:v>73.059168843099997</c:v>
                </c:pt>
                <c:pt idx="4922">
                  <c:v>73.061188621100001</c:v>
                </c:pt>
                <c:pt idx="4923">
                  <c:v>73.0637263813</c:v>
                </c:pt>
                <c:pt idx="4924">
                  <c:v>73.066958551599996</c:v>
                </c:pt>
                <c:pt idx="4925">
                  <c:v>73.068992076599997</c:v>
                </c:pt>
                <c:pt idx="4926">
                  <c:v>73.072495927700004</c:v>
                </c:pt>
                <c:pt idx="4927">
                  <c:v>73.075825646400006</c:v>
                </c:pt>
                <c:pt idx="4928">
                  <c:v>73.076415674100005</c:v>
                </c:pt>
                <c:pt idx="4929">
                  <c:v>73.078013705999993</c:v>
                </c:pt>
                <c:pt idx="4930">
                  <c:v>73.081196240099999</c:v>
                </c:pt>
                <c:pt idx="4931">
                  <c:v>73.083367225000003</c:v>
                </c:pt>
                <c:pt idx="4932">
                  <c:v>73.0852269576</c:v>
                </c:pt>
                <c:pt idx="4933">
                  <c:v>73.0876213409</c:v>
                </c:pt>
                <c:pt idx="4934">
                  <c:v>73.088952522400007</c:v>
                </c:pt>
                <c:pt idx="4935">
                  <c:v>73.0897424857</c:v>
                </c:pt>
                <c:pt idx="4936">
                  <c:v>73.091108049799999</c:v>
                </c:pt>
                <c:pt idx="4937">
                  <c:v>73.092506301100002</c:v>
                </c:pt>
                <c:pt idx="4938">
                  <c:v>73.094073819599998</c:v>
                </c:pt>
                <c:pt idx="4939">
                  <c:v>73.095905353500001</c:v>
                </c:pt>
                <c:pt idx="4940">
                  <c:v>73.096498576000002</c:v>
                </c:pt>
                <c:pt idx="4941">
                  <c:v>73.097082883699997</c:v>
                </c:pt>
                <c:pt idx="4942">
                  <c:v>73.097565966000005</c:v>
                </c:pt>
                <c:pt idx="4943">
                  <c:v>73.099703734800002</c:v>
                </c:pt>
                <c:pt idx="4944">
                  <c:v>73.103452058399995</c:v>
                </c:pt>
                <c:pt idx="4945">
                  <c:v>73.106287935699996</c:v>
                </c:pt>
                <c:pt idx="4946">
                  <c:v>73.107893439400002</c:v>
                </c:pt>
                <c:pt idx="4947">
                  <c:v>73.112178998299996</c:v>
                </c:pt>
                <c:pt idx="4948">
                  <c:v>73.116300598400002</c:v>
                </c:pt>
                <c:pt idx="4949">
                  <c:v>73.116948395700007</c:v>
                </c:pt>
                <c:pt idx="4950">
                  <c:v>73.118898645399995</c:v>
                </c:pt>
                <c:pt idx="4951">
                  <c:v>73.1217575915</c:v>
                </c:pt>
                <c:pt idx="4952">
                  <c:v>73.123733855200001</c:v>
                </c:pt>
                <c:pt idx="4953">
                  <c:v>73.125232240000003</c:v>
                </c:pt>
                <c:pt idx="4954">
                  <c:v>73.127936065100002</c:v>
                </c:pt>
                <c:pt idx="4955">
                  <c:v>73.130886779899996</c:v>
                </c:pt>
                <c:pt idx="4956">
                  <c:v>73.132319719700007</c:v>
                </c:pt>
                <c:pt idx="4957">
                  <c:v>73.133062011600003</c:v>
                </c:pt>
                <c:pt idx="4958">
                  <c:v>73.137357899899996</c:v>
                </c:pt>
                <c:pt idx="4959">
                  <c:v>73.141419010800007</c:v>
                </c:pt>
                <c:pt idx="4960">
                  <c:v>73.141867116599997</c:v>
                </c:pt>
                <c:pt idx="4961">
                  <c:v>73.144795506400001</c:v>
                </c:pt>
                <c:pt idx="4962">
                  <c:v>73.147429064199997</c:v>
                </c:pt>
                <c:pt idx="4963">
                  <c:v>73.151226004099996</c:v>
                </c:pt>
                <c:pt idx="4964">
                  <c:v>73.156379293200004</c:v>
                </c:pt>
                <c:pt idx="4965">
                  <c:v>73.158062721899995</c:v>
                </c:pt>
                <c:pt idx="4966">
                  <c:v>73.161584839300005</c:v>
                </c:pt>
                <c:pt idx="4967">
                  <c:v>73.166498189799995</c:v>
                </c:pt>
                <c:pt idx="4968">
                  <c:v>73.168086211299993</c:v>
                </c:pt>
                <c:pt idx="4969">
                  <c:v>73.168674663499999</c:v>
                </c:pt>
                <c:pt idx="4970">
                  <c:v>73.169339037499995</c:v>
                </c:pt>
                <c:pt idx="4971">
                  <c:v>73.169860244000006</c:v>
                </c:pt>
                <c:pt idx="4972">
                  <c:v>73.170858162000002</c:v>
                </c:pt>
                <c:pt idx="4973">
                  <c:v>73.172518638200003</c:v>
                </c:pt>
                <c:pt idx="4974">
                  <c:v>73.175015478999995</c:v>
                </c:pt>
                <c:pt idx="4975">
                  <c:v>73.177627224600002</c:v>
                </c:pt>
                <c:pt idx="4976">
                  <c:v>73.180735939800002</c:v>
                </c:pt>
                <c:pt idx="4977">
                  <c:v>73.183292355099994</c:v>
                </c:pt>
                <c:pt idx="4978">
                  <c:v>73.185076006299994</c:v>
                </c:pt>
                <c:pt idx="4979">
                  <c:v>73.186232062900004</c:v>
                </c:pt>
                <c:pt idx="4980">
                  <c:v>73.186568170200005</c:v>
                </c:pt>
                <c:pt idx="4981">
                  <c:v>73.188196218300007</c:v>
                </c:pt>
                <c:pt idx="4982">
                  <c:v>73.191827542499993</c:v>
                </c:pt>
                <c:pt idx="4983">
                  <c:v>73.195149636799997</c:v>
                </c:pt>
                <c:pt idx="4984">
                  <c:v>73.197664988100001</c:v>
                </c:pt>
                <c:pt idx="4985">
                  <c:v>73.199315865100004</c:v>
                </c:pt>
                <c:pt idx="4986">
                  <c:v>73.199751019999994</c:v>
                </c:pt>
                <c:pt idx="4987">
                  <c:v>73.200289330800004</c:v>
                </c:pt>
                <c:pt idx="4988">
                  <c:v>73.203599652199998</c:v>
                </c:pt>
                <c:pt idx="4989">
                  <c:v>73.206744715799999</c:v>
                </c:pt>
                <c:pt idx="4990">
                  <c:v>73.207801564099995</c:v>
                </c:pt>
                <c:pt idx="4991">
                  <c:v>73.208834578299999</c:v>
                </c:pt>
                <c:pt idx="4992">
                  <c:v>73.209200703999997</c:v>
                </c:pt>
                <c:pt idx="4993">
                  <c:v>73.209582582300001</c:v>
                </c:pt>
                <c:pt idx="4994">
                  <c:v>73.211758878500007</c:v>
                </c:pt>
                <c:pt idx="4995">
                  <c:v>73.214210628000004</c:v>
                </c:pt>
                <c:pt idx="4996">
                  <c:v>73.214877565799995</c:v>
                </c:pt>
                <c:pt idx="4997">
                  <c:v>73.216389978099997</c:v>
                </c:pt>
                <c:pt idx="4998">
                  <c:v>73.218420901399995</c:v>
                </c:pt>
                <c:pt idx="4999">
                  <c:v>73.219498260899996</c:v>
                </c:pt>
                <c:pt idx="5000">
                  <c:v>73.219773504299994</c:v>
                </c:pt>
                <c:pt idx="5001">
                  <c:v>73.221322193999995</c:v>
                </c:pt>
                <c:pt idx="5002">
                  <c:v>73.223944710300003</c:v>
                </c:pt>
                <c:pt idx="5003">
                  <c:v>73.225357800200001</c:v>
                </c:pt>
                <c:pt idx="5004">
                  <c:v>73.226949717300002</c:v>
                </c:pt>
                <c:pt idx="5005">
                  <c:v>73.229136461300001</c:v>
                </c:pt>
                <c:pt idx="5006">
                  <c:v>73.230192874699995</c:v>
                </c:pt>
                <c:pt idx="5007">
                  <c:v>73.230537534099994</c:v>
                </c:pt>
                <c:pt idx="5008">
                  <c:v>73.231123500999999</c:v>
                </c:pt>
                <c:pt idx="5009">
                  <c:v>73.232958553000003</c:v>
                </c:pt>
                <c:pt idx="5010">
                  <c:v>73.234508939099996</c:v>
                </c:pt>
                <c:pt idx="5011">
                  <c:v>73.236332886300005</c:v>
                </c:pt>
                <c:pt idx="5012">
                  <c:v>73.239376334300005</c:v>
                </c:pt>
                <c:pt idx="5013">
                  <c:v>73.2415601772</c:v>
                </c:pt>
                <c:pt idx="5014">
                  <c:v>73.243457694900002</c:v>
                </c:pt>
                <c:pt idx="5015">
                  <c:v>73.245494128600001</c:v>
                </c:pt>
                <c:pt idx="5016">
                  <c:v>73.246722864899994</c:v>
                </c:pt>
                <c:pt idx="5017">
                  <c:v>73.248524783600004</c:v>
                </c:pt>
                <c:pt idx="5018">
                  <c:v>73.250556038499994</c:v>
                </c:pt>
                <c:pt idx="5019">
                  <c:v>73.251079226000002</c:v>
                </c:pt>
                <c:pt idx="5020">
                  <c:v>73.251879736999996</c:v>
                </c:pt>
                <c:pt idx="5021">
                  <c:v>73.253228071099997</c:v>
                </c:pt>
                <c:pt idx="5022">
                  <c:v>73.253853540899996</c:v>
                </c:pt>
                <c:pt idx="5023">
                  <c:v>73.254489533899999</c:v>
                </c:pt>
                <c:pt idx="5024">
                  <c:v>73.256852117700006</c:v>
                </c:pt>
                <c:pt idx="5025">
                  <c:v>73.258901116499999</c:v>
                </c:pt>
                <c:pt idx="5026">
                  <c:v>73.259353387100006</c:v>
                </c:pt>
                <c:pt idx="5027">
                  <c:v>73.261115966399998</c:v>
                </c:pt>
                <c:pt idx="5028">
                  <c:v>73.263256981699996</c:v>
                </c:pt>
                <c:pt idx="5029">
                  <c:v>73.265957839899997</c:v>
                </c:pt>
                <c:pt idx="5030">
                  <c:v>73.268289912399993</c:v>
                </c:pt>
                <c:pt idx="5031">
                  <c:v>73.268457854800005</c:v>
                </c:pt>
                <c:pt idx="5032">
                  <c:v>73.268811498299996</c:v>
                </c:pt>
                <c:pt idx="5033">
                  <c:v>73.269380632799994</c:v>
                </c:pt>
                <c:pt idx="5034">
                  <c:v>73.269639718500002</c:v>
                </c:pt>
                <c:pt idx="5035">
                  <c:v>73.270583723200005</c:v>
                </c:pt>
                <c:pt idx="5036">
                  <c:v>73.271760240500001</c:v>
                </c:pt>
                <c:pt idx="5037">
                  <c:v>73.272067222000004</c:v>
                </c:pt>
                <c:pt idx="5038">
                  <c:v>73.272517232499993</c:v>
                </c:pt>
                <c:pt idx="5039">
                  <c:v>73.274581281899998</c:v>
                </c:pt>
                <c:pt idx="5040">
                  <c:v>73.276895432200007</c:v>
                </c:pt>
                <c:pt idx="5041">
                  <c:v>73.277994276800001</c:v>
                </c:pt>
                <c:pt idx="5042">
                  <c:v>73.278648339100002</c:v>
                </c:pt>
                <c:pt idx="5043">
                  <c:v>73.280869320299999</c:v>
                </c:pt>
                <c:pt idx="5044">
                  <c:v>73.286467220399999</c:v>
                </c:pt>
                <c:pt idx="5045">
                  <c:v>73.2905189186</c:v>
                </c:pt>
                <c:pt idx="5046">
                  <c:v>73.292446021800004</c:v>
                </c:pt>
                <c:pt idx="5047">
                  <c:v>73.294319409400003</c:v>
                </c:pt>
                <c:pt idx="5048">
                  <c:v>73.2953501195</c:v>
                </c:pt>
                <c:pt idx="5049">
                  <c:v>73.296403331500002</c:v>
                </c:pt>
                <c:pt idx="5050">
                  <c:v>73.296935953200006</c:v>
                </c:pt>
                <c:pt idx="5051">
                  <c:v>73.297448708100006</c:v>
                </c:pt>
                <c:pt idx="5052">
                  <c:v>73.298058388499996</c:v>
                </c:pt>
                <c:pt idx="5053">
                  <c:v>73.299314364300002</c:v>
                </c:pt>
                <c:pt idx="5054">
                  <c:v>73.300574947900003</c:v>
                </c:pt>
                <c:pt idx="5055">
                  <c:v>73.301989020299999</c:v>
                </c:pt>
                <c:pt idx="5056">
                  <c:v>73.303302585799997</c:v>
                </c:pt>
                <c:pt idx="5057">
                  <c:v>73.305357191699997</c:v>
                </c:pt>
                <c:pt idx="5058">
                  <c:v>73.308052201899997</c:v>
                </c:pt>
                <c:pt idx="5059">
                  <c:v>73.308955983100006</c:v>
                </c:pt>
                <c:pt idx="5060">
                  <c:v>73.309679182599993</c:v>
                </c:pt>
                <c:pt idx="5061">
                  <c:v>73.3102956826</c:v>
                </c:pt>
                <c:pt idx="5062">
                  <c:v>73.310526435499995</c:v>
                </c:pt>
                <c:pt idx="5063">
                  <c:v>73.312340740600007</c:v>
                </c:pt>
                <c:pt idx="5064">
                  <c:v>73.314927773199997</c:v>
                </c:pt>
                <c:pt idx="5065">
                  <c:v>73.316213608799998</c:v>
                </c:pt>
                <c:pt idx="5066">
                  <c:v>73.316891280700005</c:v>
                </c:pt>
                <c:pt idx="5067">
                  <c:v>73.3172659385</c:v>
                </c:pt>
                <c:pt idx="5068">
                  <c:v>73.317767606900006</c:v>
                </c:pt>
                <c:pt idx="5069">
                  <c:v>73.319556301700004</c:v>
                </c:pt>
                <c:pt idx="5070">
                  <c:v>73.321059029799997</c:v>
                </c:pt>
                <c:pt idx="5071">
                  <c:v>73.321489015200001</c:v>
                </c:pt>
                <c:pt idx="5072">
                  <c:v>73.322400643899996</c:v>
                </c:pt>
                <c:pt idx="5073">
                  <c:v>73.323359764900005</c:v>
                </c:pt>
                <c:pt idx="5074">
                  <c:v>73.324097554299996</c:v>
                </c:pt>
                <c:pt idx="5075">
                  <c:v>73.324940290100002</c:v>
                </c:pt>
                <c:pt idx="5076">
                  <c:v>73.325674853799995</c:v>
                </c:pt>
                <c:pt idx="5077">
                  <c:v>73.326221191900004</c:v>
                </c:pt>
                <c:pt idx="5078">
                  <c:v>73.327358880899993</c:v>
                </c:pt>
                <c:pt idx="5079">
                  <c:v>73.328616879699993</c:v>
                </c:pt>
                <c:pt idx="5080">
                  <c:v>73.3307173898</c:v>
                </c:pt>
                <c:pt idx="5081">
                  <c:v>73.333827993100002</c:v>
                </c:pt>
                <c:pt idx="5082">
                  <c:v>73.335235816500003</c:v>
                </c:pt>
                <c:pt idx="5083">
                  <c:v>73.335387256999994</c:v>
                </c:pt>
                <c:pt idx="5084">
                  <c:v>73.335527943399995</c:v>
                </c:pt>
                <c:pt idx="5085">
                  <c:v>73.3355930699</c:v>
                </c:pt>
                <c:pt idx="5086">
                  <c:v>73.337933483800001</c:v>
                </c:pt>
                <c:pt idx="5087">
                  <c:v>73.340939627200001</c:v>
                </c:pt>
                <c:pt idx="5088">
                  <c:v>73.343756996600007</c:v>
                </c:pt>
                <c:pt idx="5089">
                  <c:v>73.347086739600002</c:v>
                </c:pt>
                <c:pt idx="5090">
                  <c:v>73.3483406613</c:v>
                </c:pt>
                <c:pt idx="5091">
                  <c:v>73.348801812900007</c:v>
                </c:pt>
                <c:pt idx="5092">
                  <c:v>73.349760812499994</c:v>
                </c:pt>
                <c:pt idx="5093">
                  <c:v>73.351370104300003</c:v>
                </c:pt>
                <c:pt idx="5094">
                  <c:v>73.352506780900001</c:v>
                </c:pt>
                <c:pt idx="5095">
                  <c:v>73.352890853999995</c:v>
                </c:pt>
                <c:pt idx="5096">
                  <c:v>73.355169556500002</c:v>
                </c:pt>
                <c:pt idx="5097">
                  <c:v>73.357550291199999</c:v>
                </c:pt>
                <c:pt idx="5098">
                  <c:v>73.357984320699998</c:v>
                </c:pt>
                <c:pt idx="5099">
                  <c:v>73.360429996199997</c:v>
                </c:pt>
                <c:pt idx="5100">
                  <c:v>73.363068586599994</c:v>
                </c:pt>
                <c:pt idx="5101">
                  <c:v>73.363368031899995</c:v>
                </c:pt>
                <c:pt idx="5102">
                  <c:v>73.365518378399997</c:v>
                </c:pt>
                <c:pt idx="5103">
                  <c:v>73.368204131900001</c:v>
                </c:pt>
                <c:pt idx="5104">
                  <c:v>73.369115435200001</c:v>
                </c:pt>
                <c:pt idx="5105">
                  <c:v>73.3694794261</c:v>
                </c:pt>
                <c:pt idx="5106">
                  <c:v>73.369574666399998</c:v>
                </c:pt>
                <c:pt idx="5107">
                  <c:v>73.369611938899993</c:v>
                </c:pt>
                <c:pt idx="5108">
                  <c:v>73.370297016099997</c:v>
                </c:pt>
                <c:pt idx="5109">
                  <c:v>73.371186034299996</c:v>
                </c:pt>
                <c:pt idx="5110">
                  <c:v>73.372851305899999</c:v>
                </c:pt>
                <c:pt idx="5111">
                  <c:v>73.375174489100004</c:v>
                </c:pt>
                <c:pt idx="5112">
                  <c:v>73.376399852600002</c:v>
                </c:pt>
                <c:pt idx="5113">
                  <c:v>73.377313666600003</c:v>
                </c:pt>
                <c:pt idx="5114">
                  <c:v>73.378600669199997</c:v>
                </c:pt>
                <c:pt idx="5115">
                  <c:v>73.379804030900004</c:v>
                </c:pt>
                <c:pt idx="5116">
                  <c:v>73.380303770899999</c:v>
                </c:pt>
                <c:pt idx="5117">
                  <c:v>73.3812784677</c:v>
                </c:pt>
                <c:pt idx="5118">
                  <c:v>73.384740550499998</c:v>
                </c:pt>
                <c:pt idx="5119">
                  <c:v>73.387393455700007</c:v>
                </c:pt>
                <c:pt idx="5120">
                  <c:v>73.389343019699993</c:v>
                </c:pt>
                <c:pt idx="5121">
                  <c:v>73.391772261300005</c:v>
                </c:pt>
                <c:pt idx="5122">
                  <c:v>73.392778093800004</c:v>
                </c:pt>
                <c:pt idx="5123">
                  <c:v>73.394157210000003</c:v>
                </c:pt>
                <c:pt idx="5124">
                  <c:v>73.396543219899996</c:v>
                </c:pt>
                <c:pt idx="5125">
                  <c:v>73.398062644500001</c:v>
                </c:pt>
                <c:pt idx="5126">
                  <c:v>73.398566560700004</c:v>
                </c:pt>
                <c:pt idx="5127">
                  <c:v>73.400007292300003</c:v>
                </c:pt>
                <c:pt idx="5128">
                  <c:v>73.401495257799994</c:v>
                </c:pt>
                <c:pt idx="5129">
                  <c:v>73.402133260599996</c:v>
                </c:pt>
                <c:pt idx="5130">
                  <c:v>73.404325822299995</c:v>
                </c:pt>
                <c:pt idx="5131">
                  <c:v>73.406565027400006</c:v>
                </c:pt>
                <c:pt idx="5132">
                  <c:v>73.406972983599999</c:v>
                </c:pt>
                <c:pt idx="5133">
                  <c:v>73.407899252700005</c:v>
                </c:pt>
                <c:pt idx="5134">
                  <c:v>73.410274276799996</c:v>
                </c:pt>
                <c:pt idx="5135">
                  <c:v>73.413069446099996</c:v>
                </c:pt>
                <c:pt idx="5136">
                  <c:v>73.414505508700003</c:v>
                </c:pt>
                <c:pt idx="5137">
                  <c:v>73.415171183799998</c:v>
                </c:pt>
                <c:pt idx="5138">
                  <c:v>73.415726579999998</c:v>
                </c:pt>
                <c:pt idx="5139">
                  <c:v>73.418673498299995</c:v>
                </c:pt>
                <c:pt idx="5140">
                  <c:v>73.424781234700006</c:v>
                </c:pt>
                <c:pt idx="5141">
                  <c:v>73.4288803126</c:v>
                </c:pt>
                <c:pt idx="5142">
                  <c:v>73.430292372300002</c:v>
                </c:pt>
                <c:pt idx="5143">
                  <c:v>73.430912957299995</c:v>
                </c:pt>
                <c:pt idx="5144">
                  <c:v>73.431211478199998</c:v>
                </c:pt>
                <c:pt idx="5145">
                  <c:v>73.431799262400006</c:v>
                </c:pt>
                <c:pt idx="5146">
                  <c:v>73.432861167699997</c:v>
                </c:pt>
                <c:pt idx="5147">
                  <c:v>73.434210092100002</c:v>
                </c:pt>
                <c:pt idx="5148">
                  <c:v>73.435458548900002</c:v>
                </c:pt>
                <c:pt idx="5149">
                  <c:v>73.436272899900004</c:v>
                </c:pt>
                <c:pt idx="5150">
                  <c:v>73.436857550599996</c:v>
                </c:pt>
                <c:pt idx="5151">
                  <c:v>73.437787786100003</c:v>
                </c:pt>
                <c:pt idx="5152">
                  <c:v>73.440525602899996</c:v>
                </c:pt>
                <c:pt idx="5153">
                  <c:v>73.4445392226</c:v>
                </c:pt>
                <c:pt idx="5154">
                  <c:v>73.446498413200004</c:v>
                </c:pt>
                <c:pt idx="5155">
                  <c:v>73.450957368100006</c:v>
                </c:pt>
                <c:pt idx="5156">
                  <c:v>73.460900652999996</c:v>
                </c:pt>
                <c:pt idx="5157">
                  <c:v>73.467258826399998</c:v>
                </c:pt>
                <c:pt idx="5158">
                  <c:v>73.469018814400002</c:v>
                </c:pt>
                <c:pt idx="5159">
                  <c:v>73.471075979299997</c:v>
                </c:pt>
                <c:pt idx="5160">
                  <c:v>73.4726625001</c:v>
                </c:pt>
                <c:pt idx="5161">
                  <c:v>73.473542224599996</c:v>
                </c:pt>
                <c:pt idx="5162">
                  <c:v>73.473984337199994</c:v>
                </c:pt>
                <c:pt idx="5163">
                  <c:v>73.475355332299998</c:v>
                </c:pt>
                <c:pt idx="5164">
                  <c:v>73.477463287299997</c:v>
                </c:pt>
                <c:pt idx="5165">
                  <c:v>73.478993748099995</c:v>
                </c:pt>
                <c:pt idx="5166">
                  <c:v>73.480099794300003</c:v>
                </c:pt>
                <c:pt idx="5167">
                  <c:v>73.480904455200005</c:v>
                </c:pt>
                <c:pt idx="5168">
                  <c:v>73.482225252800006</c:v>
                </c:pt>
                <c:pt idx="5169">
                  <c:v>73.483329875400003</c:v>
                </c:pt>
                <c:pt idx="5170">
                  <c:v>73.483921001100001</c:v>
                </c:pt>
                <c:pt idx="5171">
                  <c:v>73.4851660912</c:v>
                </c:pt>
                <c:pt idx="5172">
                  <c:v>73.487040258299999</c:v>
                </c:pt>
                <c:pt idx="5173">
                  <c:v>73.489328631000006</c:v>
                </c:pt>
                <c:pt idx="5174">
                  <c:v>73.490852554300005</c:v>
                </c:pt>
                <c:pt idx="5175">
                  <c:v>73.491850508200002</c:v>
                </c:pt>
                <c:pt idx="5176">
                  <c:v>73.492871037399993</c:v>
                </c:pt>
                <c:pt idx="5177">
                  <c:v>73.493431001700003</c:v>
                </c:pt>
                <c:pt idx="5178">
                  <c:v>73.494913474900002</c:v>
                </c:pt>
                <c:pt idx="5179">
                  <c:v>73.496273052899994</c:v>
                </c:pt>
                <c:pt idx="5180">
                  <c:v>73.496719811099993</c:v>
                </c:pt>
                <c:pt idx="5181">
                  <c:v>73.497139443600005</c:v>
                </c:pt>
                <c:pt idx="5182">
                  <c:v>73.498044899800007</c:v>
                </c:pt>
                <c:pt idx="5183">
                  <c:v>73.499550878899996</c:v>
                </c:pt>
                <c:pt idx="5184">
                  <c:v>73.500987647100004</c:v>
                </c:pt>
                <c:pt idx="5185">
                  <c:v>73.502256024399998</c:v>
                </c:pt>
                <c:pt idx="5186">
                  <c:v>73.504409050099994</c:v>
                </c:pt>
                <c:pt idx="5187">
                  <c:v>73.506817634200004</c:v>
                </c:pt>
                <c:pt idx="5188">
                  <c:v>73.512046780199995</c:v>
                </c:pt>
                <c:pt idx="5189">
                  <c:v>73.516646210999994</c:v>
                </c:pt>
                <c:pt idx="5190">
                  <c:v>73.517848586100001</c:v>
                </c:pt>
                <c:pt idx="5191">
                  <c:v>73.519627441300003</c:v>
                </c:pt>
                <c:pt idx="5192">
                  <c:v>73.520851596300005</c:v>
                </c:pt>
                <c:pt idx="5193">
                  <c:v>73.52166502</c:v>
                </c:pt>
                <c:pt idx="5194">
                  <c:v>73.523342025600002</c:v>
                </c:pt>
                <c:pt idx="5195">
                  <c:v>73.524784073999996</c:v>
                </c:pt>
                <c:pt idx="5196">
                  <c:v>73.525628654100004</c:v>
                </c:pt>
                <c:pt idx="5197">
                  <c:v>73.526943415399998</c:v>
                </c:pt>
                <c:pt idx="5198">
                  <c:v>73.527726574200003</c:v>
                </c:pt>
                <c:pt idx="5199">
                  <c:v>73.528091499200002</c:v>
                </c:pt>
                <c:pt idx="5200">
                  <c:v>73.528630696700006</c:v>
                </c:pt>
                <c:pt idx="5201">
                  <c:v>73.529975761599999</c:v>
                </c:pt>
                <c:pt idx="5202">
                  <c:v>73.530983001300001</c:v>
                </c:pt>
                <c:pt idx="5203">
                  <c:v>73.531935319799999</c:v>
                </c:pt>
                <c:pt idx="5204">
                  <c:v>73.533004491699998</c:v>
                </c:pt>
                <c:pt idx="5205">
                  <c:v>73.535176223899995</c:v>
                </c:pt>
                <c:pt idx="5206">
                  <c:v>73.537657784700002</c:v>
                </c:pt>
                <c:pt idx="5207">
                  <c:v>73.539812363899998</c:v>
                </c:pt>
                <c:pt idx="5208">
                  <c:v>73.541815413999998</c:v>
                </c:pt>
                <c:pt idx="5209">
                  <c:v>73.543511057399996</c:v>
                </c:pt>
                <c:pt idx="5210">
                  <c:v>73.545287259700004</c:v>
                </c:pt>
                <c:pt idx="5211">
                  <c:v>73.545912797300005</c:v>
                </c:pt>
                <c:pt idx="5212">
                  <c:v>73.546483751400004</c:v>
                </c:pt>
                <c:pt idx="5213">
                  <c:v>73.548040332900001</c:v>
                </c:pt>
                <c:pt idx="5214">
                  <c:v>73.549287827399993</c:v>
                </c:pt>
                <c:pt idx="5215">
                  <c:v>73.549461819499996</c:v>
                </c:pt>
                <c:pt idx="5216">
                  <c:v>73.550813694200002</c:v>
                </c:pt>
                <c:pt idx="5217">
                  <c:v>73.552098661399995</c:v>
                </c:pt>
                <c:pt idx="5218">
                  <c:v>73.552596098199999</c:v>
                </c:pt>
                <c:pt idx="5219">
                  <c:v>73.553168949400003</c:v>
                </c:pt>
                <c:pt idx="5220">
                  <c:v>73.553729452200002</c:v>
                </c:pt>
                <c:pt idx="5221">
                  <c:v>73.554846072800004</c:v>
                </c:pt>
                <c:pt idx="5222">
                  <c:v>73.556002173400003</c:v>
                </c:pt>
                <c:pt idx="5223">
                  <c:v>73.556952612200007</c:v>
                </c:pt>
                <c:pt idx="5224">
                  <c:v>73.557770209400005</c:v>
                </c:pt>
                <c:pt idx="5225">
                  <c:v>73.558507182499994</c:v>
                </c:pt>
                <c:pt idx="5226">
                  <c:v>73.560224245900002</c:v>
                </c:pt>
                <c:pt idx="5227">
                  <c:v>73.562865823799996</c:v>
                </c:pt>
                <c:pt idx="5228">
                  <c:v>73.564315871299996</c:v>
                </c:pt>
                <c:pt idx="5229">
                  <c:v>73.565150441100002</c:v>
                </c:pt>
                <c:pt idx="5230">
                  <c:v>73.566854812200006</c:v>
                </c:pt>
                <c:pt idx="5231">
                  <c:v>73.568001290200002</c:v>
                </c:pt>
                <c:pt idx="5232">
                  <c:v>73.568612799099995</c:v>
                </c:pt>
                <c:pt idx="5233">
                  <c:v>73.570465446499995</c:v>
                </c:pt>
                <c:pt idx="5234">
                  <c:v>73.573406814600006</c:v>
                </c:pt>
                <c:pt idx="5235">
                  <c:v>73.576303448900006</c:v>
                </c:pt>
                <c:pt idx="5236">
                  <c:v>73.578924855099999</c:v>
                </c:pt>
                <c:pt idx="5237">
                  <c:v>73.580247690099995</c:v>
                </c:pt>
                <c:pt idx="5238">
                  <c:v>73.580292474800004</c:v>
                </c:pt>
                <c:pt idx="5239">
                  <c:v>73.580857567600006</c:v>
                </c:pt>
                <c:pt idx="5240">
                  <c:v>73.582861835599999</c:v>
                </c:pt>
                <c:pt idx="5241">
                  <c:v>73.586401645699993</c:v>
                </c:pt>
                <c:pt idx="5242">
                  <c:v>73.591500360500007</c:v>
                </c:pt>
                <c:pt idx="5243">
                  <c:v>73.594972469499993</c:v>
                </c:pt>
                <c:pt idx="5244">
                  <c:v>73.596702709400006</c:v>
                </c:pt>
                <c:pt idx="5245">
                  <c:v>73.598170009399993</c:v>
                </c:pt>
                <c:pt idx="5246">
                  <c:v>73.599504031400002</c:v>
                </c:pt>
                <c:pt idx="5247">
                  <c:v>73.601220285099998</c:v>
                </c:pt>
                <c:pt idx="5248">
                  <c:v>73.602379235599997</c:v>
                </c:pt>
                <c:pt idx="5249">
                  <c:v>73.603133781099999</c:v>
                </c:pt>
                <c:pt idx="5250">
                  <c:v>73.604555506899999</c:v>
                </c:pt>
                <c:pt idx="5251">
                  <c:v>73.607218640499994</c:v>
                </c:pt>
                <c:pt idx="5252">
                  <c:v>73.6086440001</c:v>
                </c:pt>
                <c:pt idx="5253">
                  <c:v>73.6093616709</c:v>
                </c:pt>
                <c:pt idx="5254">
                  <c:v>73.610316835099994</c:v>
                </c:pt>
                <c:pt idx="5255">
                  <c:v>73.610655397200006</c:v>
                </c:pt>
                <c:pt idx="5256">
                  <c:v>73.610807777600002</c:v>
                </c:pt>
                <c:pt idx="5257">
                  <c:v>73.612088880599998</c:v>
                </c:pt>
                <c:pt idx="5258">
                  <c:v>73.613387503400006</c:v>
                </c:pt>
                <c:pt idx="5259">
                  <c:v>73.614696183199996</c:v>
                </c:pt>
                <c:pt idx="5260">
                  <c:v>73.616291180100006</c:v>
                </c:pt>
                <c:pt idx="5261">
                  <c:v>73.617160428800005</c:v>
                </c:pt>
                <c:pt idx="5262">
                  <c:v>73.618100446300005</c:v>
                </c:pt>
                <c:pt idx="5263">
                  <c:v>73.618626018100002</c:v>
                </c:pt>
                <c:pt idx="5264">
                  <c:v>73.618908222200005</c:v>
                </c:pt>
                <c:pt idx="5265">
                  <c:v>73.620578294300003</c:v>
                </c:pt>
                <c:pt idx="5266">
                  <c:v>73.623411243600003</c:v>
                </c:pt>
                <c:pt idx="5267">
                  <c:v>73.625411839500003</c:v>
                </c:pt>
                <c:pt idx="5268">
                  <c:v>73.626489894000002</c:v>
                </c:pt>
                <c:pt idx="5269">
                  <c:v>73.627523766600007</c:v>
                </c:pt>
                <c:pt idx="5270">
                  <c:v>73.628504740099999</c:v>
                </c:pt>
                <c:pt idx="5271">
                  <c:v>73.629011907899994</c:v>
                </c:pt>
                <c:pt idx="5272">
                  <c:v>73.629323521100005</c:v>
                </c:pt>
                <c:pt idx="5273">
                  <c:v>73.630021991299998</c:v>
                </c:pt>
                <c:pt idx="5274">
                  <c:v>73.630821228100004</c:v>
                </c:pt>
                <c:pt idx="5275">
                  <c:v>73.631572936500007</c:v>
                </c:pt>
                <c:pt idx="5276">
                  <c:v>73.633085775200001</c:v>
                </c:pt>
                <c:pt idx="5277">
                  <c:v>73.634203875500006</c:v>
                </c:pt>
                <c:pt idx="5278">
                  <c:v>73.635055444100004</c:v>
                </c:pt>
                <c:pt idx="5279">
                  <c:v>73.636889346399997</c:v>
                </c:pt>
                <c:pt idx="5280">
                  <c:v>73.638661204200005</c:v>
                </c:pt>
                <c:pt idx="5281">
                  <c:v>73.639872284500001</c:v>
                </c:pt>
                <c:pt idx="5282">
                  <c:v>73.640409613599999</c:v>
                </c:pt>
                <c:pt idx="5283">
                  <c:v>73.642088478900007</c:v>
                </c:pt>
                <c:pt idx="5284">
                  <c:v>73.644173955900001</c:v>
                </c:pt>
                <c:pt idx="5285">
                  <c:v>73.644822869699993</c:v>
                </c:pt>
                <c:pt idx="5286">
                  <c:v>73.645042314500003</c:v>
                </c:pt>
                <c:pt idx="5287">
                  <c:v>73.645563129600006</c:v>
                </c:pt>
                <c:pt idx="5288">
                  <c:v>73.646035198899995</c:v>
                </c:pt>
                <c:pt idx="5289">
                  <c:v>73.646205954699994</c:v>
                </c:pt>
                <c:pt idx="5290">
                  <c:v>73.647885963600004</c:v>
                </c:pt>
                <c:pt idx="5291">
                  <c:v>73.651188723499999</c:v>
                </c:pt>
                <c:pt idx="5292">
                  <c:v>73.653462129900007</c:v>
                </c:pt>
                <c:pt idx="5293">
                  <c:v>73.654837991299999</c:v>
                </c:pt>
                <c:pt idx="5294">
                  <c:v>73.656081976600007</c:v>
                </c:pt>
                <c:pt idx="5295">
                  <c:v>73.656571632799995</c:v>
                </c:pt>
                <c:pt idx="5296">
                  <c:v>73.656791392599999</c:v>
                </c:pt>
                <c:pt idx="5297">
                  <c:v>73.659683748700004</c:v>
                </c:pt>
                <c:pt idx="5298">
                  <c:v>73.666007506</c:v>
                </c:pt>
                <c:pt idx="5299">
                  <c:v>73.672608958300003</c:v>
                </c:pt>
                <c:pt idx="5300">
                  <c:v>73.677059608899995</c:v>
                </c:pt>
                <c:pt idx="5301">
                  <c:v>73.678718351399993</c:v>
                </c:pt>
                <c:pt idx="5302">
                  <c:v>73.680067405900004</c:v>
                </c:pt>
                <c:pt idx="5303">
                  <c:v>73.682300728499996</c:v>
                </c:pt>
                <c:pt idx="5304">
                  <c:v>73.684919805700005</c:v>
                </c:pt>
                <c:pt idx="5305">
                  <c:v>73.687234082299994</c:v>
                </c:pt>
                <c:pt idx="5306">
                  <c:v>73.688902872699998</c:v>
                </c:pt>
                <c:pt idx="5307">
                  <c:v>73.691736245000001</c:v>
                </c:pt>
                <c:pt idx="5308">
                  <c:v>73.694159884900003</c:v>
                </c:pt>
                <c:pt idx="5309">
                  <c:v>73.695082836200001</c:v>
                </c:pt>
                <c:pt idx="5310">
                  <c:v>73.695641867299997</c:v>
                </c:pt>
                <c:pt idx="5311">
                  <c:v>73.697912398</c:v>
                </c:pt>
                <c:pt idx="5312">
                  <c:v>73.7004425465</c:v>
                </c:pt>
                <c:pt idx="5313">
                  <c:v>73.701566057600004</c:v>
                </c:pt>
                <c:pt idx="5314">
                  <c:v>73.702569098400005</c:v>
                </c:pt>
                <c:pt idx="5315">
                  <c:v>73.702897151200006</c:v>
                </c:pt>
                <c:pt idx="5316">
                  <c:v>73.7059845311</c:v>
                </c:pt>
                <c:pt idx="5317">
                  <c:v>73.709218776300006</c:v>
                </c:pt>
                <c:pt idx="5318">
                  <c:v>73.709618731000006</c:v>
                </c:pt>
                <c:pt idx="5319">
                  <c:v>73.710652055200001</c:v>
                </c:pt>
                <c:pt idx="5320">
                  <c:v>73.711651062000001</c:v>
                </c:pt>
                <c:pt idx="5321">
                  <c:v>73.711702701600004</c:v>
                </c:pt>
                <c:pt idx="5322">
                  <c:v>73.712849915500001</c:v>
                </c:pt>
                <c:pt idx="5323">
                  <c:v>73.714263460300003</c:v>
                </c:pt>
                <c:pt idx="5324">
                  <c:v>73.714732446499994</c:v>
                </c:pt>
                <c:pt idx="5325">
                  <c:v>73.715822013099995</c:v>
                </c:pt>
                <c:pt idx="5326">
                  <c:v>73.717752366900001</c:v>
                </c:pt>
                <c:pt idx="5327">
                  <c:v>73.718899125600004</c:v>
                </c:pt>
                <c:pt idx="5328">
                  <c:v>73.719178822100005</c:v>
                </c:pt>
                <c:pt idx="5329">
                  <c:v>73.719448443199994</c:v>
                </c:pt>
                <c:pt idx="5330">
                  <c:v>73.720759462999993</c:v>
                </c:pt>
                <c:pt idx="5331">
                  <c:v>73.721988454500007</c:v>
                </c:pt>
                <c:pt idx="5332">
                  <c:v>73.722241158900005</c:v>
                </c:pt>
                <c:pt idx="5333">
                  <c:v>73.723248227699997</c:v>
                </c:pt>
                <c:pt idx="5334">
                  <c:v>73.725412205599994</c:v>
                </c:pt>
                <c:pt idx="5335">
                  <c:v>73.726899011300006</c:v>
                </c:pt>
                <c:pt idx="5336">
                  <c:v>73.727472156299996</c:v>
                </c:pt>
                <c:pt idx="5337">
                  <c:v>73.728269531500004</c:v>
                </c:pt>
                <c:pt idx="5338">
                  <c:v>73.729126098799995</c:v>
                </c:pt>
                <c:pt idx="5339">
                  <c:v>73.730829218899999</c:v>
                </c:pt>
                <c:pt idx="5340">
                  <c:v>73.732541834800003</c:v>
                </c:pt>
                <c:pt idx="5341">
                  <c:v>73.734733681500003</c:v>
                </c:pt>
                <c:pt idx="5342">
                  <c:v>73.737539563699997</c:v>
                </c:pt>
                <c:pt idx="5343">
                  <c:v>73.740941999900002</c:v>
                </c:pt>
                <c:pt idx="5344">
                  <c:v>73.743711881099998</c:v>
                </c:pt>
                <c:pt idx="5345">
                  <c:v>73.744585625200003</c:v>
                </c:pt>
                <c:pt idx="5346">
                  <c:v>73.744936394500002</c:v>
                </c:pt>
                <c:pt idx="5347">
                  <c:v>73.746069776900001</c:v>
                </c:pt>
                <c:pt idx="5348">
                  <c:v>73.747394764899994</c:v>
                </c:pt>
                <c:pt idx="5349">
                  <c:v>73.747720647899996</c:v>
                </c:pt>
                <c:pt idx="5350">
                  <c:v>73.7478671617</c:v>
                </c:pt>
                <c:pt idx="5351">
                  <c:v>73.748708754899994</c:v>
                </c:pt>
                <c:pt idx="5352">
                  <c:v>73.750584738100002</c:v>
                </c:pt>
                <c:pt idx="5353">
                  <c:v>73.751658262199996</c:v>
                </c:pt>
                <c:pt idx="5354">
                  <c:v>73.754593408199995</c:v>
                </c:pt>
                <c:pt idx="5355">
                  <c:v>73.757511825899996</c:v>
                </c:pt>
                <c:pt idx="5356">
                  <c:v>73.758919892600005</c:v>
                </c:pt>
                <c:pt idx="5357">
                  <c:v>73.763154160300004</c:v>
                </c:pt>
                <c:pt idx="5358">
                  <c:v>73.766581123199998</c:v>
                </c:pt>
                <c:pt idx="5359">
                  <c:v>73.768567998899996</c:v>
                </c:pt>
                <c:pt idx="5360">
                  <c:v>73.770453844399995</c:v>
                </c:pt>
                <c:pt idx="5361">
                  <c:v>73.771104548799997</c:v>
                </c:pt>
                <c:pt idx="5362">
                  <c:v>73.772140867299996</c:v>
                </c:pt>
                <c:pt idx="5363">
                  <c:v>73.774029812799995</c:v>
                </c:pt>
                <c:pt idx="5364">
                  <c:v>73.775303799699998</c:v>
                </c:pt>
                <c:pt idx="5365">
                  <c:v>73.775889698900002</c:v>
                </c:pt>
                <c:pt idx="5366">
                  <c:v>73.776501439699999</c:v>
                </c:pt>
                <c:pt idx="5367">
                  <c:v>73.777343903599998</c:v>
                </c:pt>
                <c:pt idx="5368">
                  <c:v>73.777961324200007</c:v>
                </c:pt>
                <c:pt idx="5369">
                  <c:v>73.778582548000003</c:v>
                </c:pt>
                <c:pt idx="5370">
                  <c:v>73.779190756000006</c:v>
                </c:pt>
                <c:pt idx="5371">
                  <c:v>73.7801486794</c:v>
                </c:pt>
                <c:pt idx="5372">
                  <c:v>73.781421578899995</c:v>
                </c:pt>
                <c:pt idx="5373">
                  <c:v>73.783613435800007</c:v>
                </c:pt>
                <c:pt idx="5374">
                  <c:v>73.785988116699997</c:v>
                </c:pt>
                <c:pt idx="5375">
                  <c:v>73.788107444399998</c:v>
                </c:pt>
                <c:pt idx="5376">
                  <c:v>73.789811191599995</c:v>
                </c:pt>
                <c:pt idx="5377">
                  <c:v>73.792883270700003</c:v>
                </c:pt>
                <c:pt idx="5378">
                  <c:v>73.796140047799994</c:v>
                </c:pt>
                <c:pt idx="5379">
                  <c:v>73.796698625499999</c:v>
                </c:pt>
                <c:pt idx="5380">
                  <c:v>73.797203006100005</c:v>
                </c:pt>
                <c:pt idx="5381">
                  <c:v>73.7974837995</c:v>
                </c:pt>
                <c:pt idx="5382">
                  <c:v>73.797602274599996</c:v>
                </c:pt>
                <c:pt idx="5383">
                  <c:v>73.798636492499995</c:v>
                </c:pt>
                <c:pt idx="5384">
                  <c:v>73.799619444599998</c:v>
                </c:pt>
                <c:pt idx="5385">
                  <c:v>73.800193716099997</c:v>
                </c:pt>
                <c:pt idx="5386">
                  <c:v>73.8018770722</c:v>
                </c:pt>
                <c:pt idx="5387">
                  <c:v>73.803071723599999</c:v>
                </c:pt>
                <c:pt idx="5388">
                  <c:v>73.805105047500007</c:v>
                </c:pt>
                <c:pt idx="5389">
                  <c:v>73.807429219799999</c:v>
                </c:pt>
                <c:pt idx="5390">
                  <c:v>73.807891790799999</c:v>
                </c:pt>
                <c:pt idx="5391">
                  <c:v>73.808175861300001</c:v>
                </c:pt>
                <c:pt idx="5392">
                  <c:v>73.810234005599995</c:v>
                </c:pt>
                <c:pt idx="5393">
                  <c:v>73.814185929700002</c:v>
                </c:pt>
                <c:pt idx="5394">
                  <c:v>73.8164175382</c:v>
                </c:pt>
                <c:pt idx="5395">
                  <c:v>73.816637337399996</c:v>
                </c:pt>
                <c:pt idx="5396">
                  <c:v>73.818290176000005</c:v>
                </c:pt>
                <c:pt idx="5397">
                  <c:v>73.820601328500004</c:v>
                </c:pt>
                <c:pt idx="5398">
                  <c:v>73.823807434599999</c:v>
                </c:pt>
                <c:pt idx="5399">
                  <c:v>73.828087076000003</c:v>
                </c:pt>
                <c:pt idx="5400">
                  <c:v>73.830551638399996</c:v>
                </c:pt>
                <c:pt idx="5401">
                  <c:v>73.832218421199997</c:v>
                </c:pt>
                <c:pt idx="5402">
                  <c:v>73.833885862399995</c:v>
                </c:pt>
                <c:pt idx="5403">
                  <c:v>73.835022448800004</c:v>
                </c:pt>
                <c:pt idx="5404">
                  <c:v>73.8370352086</c:v>
                </c:pt>
                <c:pt idx="5405">
                  <c:v>73.839116592799996</c:v>
                </c:pt>
                <c:pt idx="5406">
                  <c:v>73.840449354900002</c:v>
                </c:pt>
                <c:pt idx="5407">
                  <c:v>73.841443276800007</c:v>
                </c:pt>
                <c:pt idx="5408">
                  <c:v>73.843263638899998</c:v>
                </c:pt>
                <c:pt idx="5409">
                  <c:v>73.845091980199996</c:v>
                </c:pt>
                <c:pt idx="5410">
                  <c:v>73.845603477300003</c:v>
                </c:pt>
                <c:pt idx="5411">
                  <c:v>73.847937951000006</c:v>
                </c:pt>
                <c:pt idx="5412">
                  <c:v>73.852081710600004</c:v>
                </c:pt>
                <c:pt idx="5413">
                  <c:v>73.854485367999999</c:v>
                </c:pt>
                <c:pt idx="5414">
                  <c:v>73.854960906800002</c:v>
                </c:pt>
                <c:pt idx="5415">
                  <c:v>73.855476101799994</c:v>
                </c:pt>
                <c:pt idx="5416">
                  <c:v>73.855939513600006</c:v>
                </c:pt>
                <c:pt idx="5417">
                  <c:v>73.856317934000003</c:v>
                </c:pt>
                <c:pt idx="5418">
                  <c:v>73.857405790499996</c:v>
                </c:pt>
                <c:pt idx="5419">
                  <c:v>73.859429767899996</c:v>
                </c:pt>
                <c:pt idx="5420">
                  <c:v>73.860706615400005</c:v>
                </c:pt>
                <c:pt idx="5421">
                  <c:v>73.862117246400004</c:v>
                </c:pt>
                <c:pt idx="5422">
                  <c:v>73.864106601900005</c:v>
                </c:pt>
                <c:pt idx="5423">
                  <c:v>73.864853941600003</c:v>
                </c:pt>
                <c:pt idx="5424">
                  <c:v>73.864969109100002</c:v>
                </c:pt>
                <c:pt idx="5425">
                  <c:v>73.865278420699994</c:v>
                </c:pt>
                <c:pt idx="5426">
                  <c:v>73.869626457600006</c:v>
                </c:pt>
                <c:pt idx="5427">
                  <c:v>73.873789515300004</c:v>
                </c:pt>
                <c:pt idx="5428">
                  <c:v>73.874265509200001</c:v>
                </c:pt>
                <c:pt idx="5429">
                  <c:v>73.875126118799997</c:v>
                </c:pt>
                <c:pt idx="5430">
                  <c:v>73.875848503300006</c:v>
                </c:pt>
                <c:pt idx="5431">
                  <c:v>73.876376416200003</c:v>
                </c:pt>
                <c:pt idx="5432">
                  <c:v>73.877324770300007</c:v>
                </c:pt>
                <c:pt idx="5433">
                  <c:v>73.878283060699999</c:v>
                </c:pt>
                <c:pt idx="5434">
                  <c:v>73.8786546706</c:v>
                </c:pt>
                <c:pt idx="5435">
                  <c:v>73.880231819200006</c:v>
                </c:pt>
                <c:pt idx="5436">
                  <c:v>73.881844259700003</c:v>
                </c:pt>
                <c:pt idx="5437">
                  <c:v>73.882759877400005</c:v>
                </c:pt>
                <c:pt idx="5438">
                  <c:v>73.884779057800003</c:v>
                </c:pt>
                <c:pt idx="5439">
                  <c:v>73.886296295299999</c:v>
                </c:pt>
                <c:pt idx="5440">
                  <c:v>73.887561856299996</c:v>
                </c:pt>
                <c:pt idx="5441">
                  <c:v>73.889161168900003</c:v>
                </c:pt>
                <c:pt idx="5442">
                  <c:v>73.891129164500001</c:v>
                </c:pt>
                <c:pt idx="5443">
                  <c:v>73.892666160900006</c:v>
                </c:pt>
                <c:pt idx="5444">
                  <c:v>73.893469146100003</c:v>
                </c:pt>
                <c:pt idx="5445">
                  <c:v>73.894272911200005</c:v>
                </c:pt>
                <c:pt idx="5446">
                  <c:v>73.8952006807</c:v>
                </c:pt>
                <c:pt idx="5447">
                  <c:v>73.896783896900004</c:v>
                </c:pt>
                <c:pt idx="5448">
                  <c:v>73.897680914800006</c:v>
                </c:pt>
                <c:pt idx="5449">
                  <c:v>73.897775524599993</c:v>
                </c:pt>
                <c:pt idx="5450">
                  <c:v>73.898748947399994</c:v>
                </c:pt>
                <c:pt idx="5451">
                  <c:v>73.900644509100005</c:v>
                </c:pt>
                <c:pt idx="5452">
                  <c:v>73.903618740699997</c:v>
                </c:pt>
                <c:pt idx="5453">
                  <c:v>73.906819952899994</c:v>
                </c:pt>
                <c:pt idx="5454">
                  <c:v>73.908175810700001</c:v>
                </c:pt>
                <c:pt idx="5455">
                  <c:v>73.908508968000007</c:v>
                </c:pt>
                <c:pt idx="5456">
                  <c:v>73.909709065200005</c:v>
                </c:pt>
                <c:pt idx="5457">
                  <c:v>73.910920646199997</c:v>
                </c:pt>
                <c:pt idx="5458">
                  <c:v>73.913672838099998</c:v>
                </c:pt>
                <c:pt idx="5459">
                  <c:v>73.916819410399995</c:v>
                </c:pt>
                <c:pt idx="5460">
                  <c:v>73.922220445600004</c:v>
                </c:pt>
                <c:pt idx="5461">
                  <c:v>73.927365467599998</c:v>
                </c:pt>
                <c:pt idx="5462">
                  <c:v>73.927691502599998</c:v>
                </c:pt>
                <c:pt idx="5463">
                  <c:v>73.927760674699996</c:v>
                </c:pt>
                <c:pt idx="5464">
                  <c:v>73.928412371500002</c:v>
                </c:pt>
                <c:pt idx="5465">
                  <c:v>73.929210714800007</c:v>
                </c:pt>
                <c:pt idx="5466">
                  <c:v>73.930395306600005</c:v>
                </c:pt>
                <c:pt idx="5467">
                  <c:v>73.935233747300003</c:v>
                </c:pt>
                <c:pt idx="5468">
                  <c:v>73.939707047599995</c:v>
                </c:pt>
                <c:pt idx="5469">
                  <c:v>73.940987951300002</c:v>
                </c:pt>
                <c:pt idx="5470">
                  <c:v>73.941698422000002</c:v>
                </c:pt>
                <c:pt idx="5471">
                  <c:v>73.942090492199995</c:v>
                </c:pt>
                <c:pt idx="5472">
                  <c:v>73.943271219300001</c:v>
                </c:pt>
                <c:pt idx="5473">
                  <c:v>73.944254985499995</c:v>
                </c:pt>
                <c:pt idx="5474">
                  <c:v>73.944661041399996</c:v>
                </c:pt>
                <c:pt idx="5475">
                  <c:v>73.945302326100006</c:v>
                </c:pt>
                <c:pt idx="5476">
                  <c:v>73.947064724800001</c:v>
                </c:pt>
                <c:pt idx="5477">
                  <c:v>73.948826624199995</c:v>
                </c:pt>
                <c:pt idx="5478">
                  <c:v>73.949664072399997</c:v>
                </c:pt>
                <c:pt idx="5479">
                  <c:v>73.950963719200004</c:v>
                </c:pt>
                <c:pt idx="5480">
                  <c:v>73.953777127899997</c:v>
                </c:pt>
                <c:pt idx="5481">
                  <c:v>73.956117190100002</c:v>
                </c:pt>
                <c:pt idx="5482">
                  <c:v>73.957816589199993</c:v>
                </c:pt>
                <c:pt idx="5483">
                  <c:v>73.959929782299994</c:v>
                </c:pt>
                <c:pt idx="5484">
                  <c:v>73.961931307100002</c:v>
                </c:pt>
                <c:pt idx="5485">
                  <c:v>73.963548423700004</c:v>
                </c:pt>
                <c:pt idx="5486">
                  <c:v>73.963989079000001</c:v>
                </c:pt>
                <c:pt idx="5487">
                  <c:v>73.9645028642</c:v>
                </c:pt>
                <c:pt idx="5488">
                  <c:v>73.965085780899997</c:v>
                </c:pt>
                <c:pt idx="5489">
                  <c:v>73.9654086197</c:v>
                </c:pt>
                <c:pt idx="5490">
                  <c:v>73.965666477900001</c:v>
                </c:pt>
                <c:pt idx="5491">
                  <c:v>73.967731613799998</c:v>
                </c:pt>
                <c:pt idx="5492">
                  <c:v>73.970049718599995</c:v>
                </c:pt>
                <c:pt idx="5493">
                  <c:v>73.971200565800004</c:v>
                </c:pt>
                <c:pt idx="5494">
                  <c:v>73.972348070699994</c:v>
                </c:pt>
                <c:pt idx="5495">
                  <c:v>73.974632721399999</c:v>
                </c:pt>
                <c:pt idx="5496">
                  <c:v>73.976836091999999</c:v>
                </c:pt>
                <c:pt idx="5497">
                  <c:v>73.977211928599999</c:v>
                </c:pt>
                <c:pt idx="5498">
                  <c:v>73.979521059099994</c:v>
                </c:pt>
                <c:pt idx="5499">
                  <c:v>73.981933607900004</c:v>
                </c:pt>
                <c:pt idx="5500">
                  <c:v>73.982396578000007</c:v>
                </c:pt>
                <c:pt idx="5501">
                  <c:v>73.983431360699996</c:v>
                </c:pt>
                <c:pt idx="5502">
                  <c:v>73.984303296500002</c:v>
                </c:pt>
                <c:pt idx="5503">
                  <c:v>73.984536925499995</c:v>
                </c:pt>
                <c:pt idx="5504">
                  <c:v>73.984979935799998</c:v>
                </c:pt>
                <c:pt idx="5505">
                  <c:v>73.985715638000002</c:v>
                </c:pt>
                <c:pt idx="5506">
                  <c:v>73.986257901100004</c:v>
                </c:pt>
                <c:pt idx="5507">
                  <c:v>73.986959006899994</c:v>
                </c:pt>
                <c:pt idx="5508">
                  <c:v>73.987671690900001</c:v>
                </c:pt>
                <c:pt idx="5509">
                  <c:v>73.987771852500003</c:v>
                </c:pt>
                <c:pt idx="5510">
                  <c:v>73.988153765700005</c:v>
                </c:pt>
                <c:pt idx="5511">
                  <c:v>73.988534878600007</c:v>
                </c:pt>
                <c:pt idx="5512">
                  <c:v>73.988689175000005</c:v>
                </c:pt>
                <c:pt idx="5513">
                  <c:v>73.991579570599995</c:v>
                </c:pt>
                <c:pt idx="5514">
                  <c:v>73.994326750599996</c:v>
                </c:pt>
                <c:pt idx="5515">
                  <c:v>73.998090396600006</c:v>
                </c:pt>
                <c:pt idx="5516">
                  <c:v>74.002260761200006</c:v>
                </c:pt>
                <c:pt idx="5517">
                  <c:v>74.002692887999999</c:v>
                </c:pt>
                <c:pt idx="5518">
                  <c:v>74.003353678799996</c:v>
                </c:pt>
                <c:pt idx="5519">
                  <c:v>74.004104089199998</c:v>
                </c:pt>
                <c:pt idx="5520">
                  <c:v>74.005576786800006</c:v>
                </c:pt>
                <c:pt idx="5521">
                  <c:v>74.007526488799996</c:v>
                </c:pt>
                <c:pt idx="5522">
                  <c:v>74.008277711900007</c:v>
                </c:pt>
                <c:pt idx="5523">
                  <c:v>74.008559924500005</c:v>
                </c:pt>
                <c:pt idx="5524">
                  <c:v>74.010907521700005</c:v>
                </c:pt>
                <c:pt idx="5525">
                  <c:v>74.013409867799993</c:v>
                </c:pt>
                <c:pt idx="5526">
                  <c:v>74.015053673599994</c:v>
                </c:pt>
                <c:pt idx="5527">
                  <c:v>74.016656687700007</c:v>
                </c:pt>
                <c:pt idx="5528">
                  <c:v>74.017527256999998</c:v>
                </c:pt>
                <c:pt idx="5529">
                  <c:v>74.019920578200001</c:v>
                </c:pt>
                <c:pt idx="5530">
                  <c:v>74.021858754700006</c:v>
                </c:pt>
                <c:pt idx="5531">
                  <c:v>74.0221137881</c:v>
                </c:pt>
                <c:pt idx="5532">
                  <c:v>74.022687549500006</c:v>
                </c:pt>
                <c:pt idx="5533">
                  <c:v>74.023857894000002</c:v>
                </c:pt>
                <c:pt idx="5534">
                  <c:v>74.025502167499994</c:v>
                </c:pt>
                <c:pt idx="5535">
                  <c:v>74.027569675199999</c:v>
                </c:pt>
                <c:pt idx="5536">
                  <c:v>74.029105337900006</c:v>
                </c:pt>
                <c:pt idx="5537">
                  <c:v>74.030053135100005</c:v>
                </c:pt>
                <c:pt idx="5538">
                  <c:v>74.030561965700002</c:v>
                </c:pt>
                <c:pt idx="5539">
                  <c:v>74.031204054499995</c:v>
                </c:pt>
                <c:pt idx="5540">
                  <c:v>74.031892744100006</c:v>
                </c:pt>
                <c:pt idx="5541">
                  <c:v>74.032542761599998</c:v>
                </c:pt>
                <c:pt idx="5542">
                  <c:v>74.035209263699997</c:v>
                </c:pt>
                <c:pt idx="5543">
                  <c:v>74.037978731699994</c:v>
                </c:pt>
                <c:pt idx="5544">
                  <c:v>74.041583949300005</c:v>
                </c:pt>
                <c:pt idx="5545">
                  <c:v>74.044512170199994</c:v>
                </c:pt>
                <c:pt idx="5546">
                  <c:v>74.044551740299994</c:v>
                </c:pt>
                <c:pt idx="5547">
                  <c:v>74.044926484300007</c:v>
                </c:pt>
                <c:pt idx="5548">
                  <c:v>74.046169972900003</c:v>
                </c:pt>
                <c:pt idx="5549">
                  <c:v>74.047996828500004</c:v>
                </c:pt>
                <c:pt idx="5550">
                  <c:v>74.050753205299998</c:v>
                </c:pt>
                <c:pt idx="5551">
                  <c:v>74.053100943999993</c:v>
                </c:pt>
                <c:pt idx="5552">
                  <c:v>74.0537938728</c:v>
                </c:pt>
                <c:pt idx="5553">
                  <c:v>74.054086894199997</c:v>
                </c:pt>
                <c:pt idx="5554">
                  <c:v>74.054353285700003</c:v>
                </c:pt>
                <c:pt idx="5555">
                  <c:v>74.055175202699999</c:v>
                </c:pt>
                <c:pt idx="5556">
                  <c:v>74.056271527999996</c:v>
                </c:pt>
                <c:pt idx="5557">
                  <c:v>74.057075249500002</c:v>
                </c:pt>
                <c:pt idx="5558">
                  <c:v>74.0576862076</c:v>
                </c:pt>
                <c:pt idx="5559">
                  <c:v>74.058361380099996</c:v>
                </c:pt>
                <c:pt idx="5560">
                  <c:v>74.058868122700005</c:v>
                </c:pt>
                <c:pt idx="5561">
                  <c:v>74.059194718499995</c:v>
                </c:pt>
                <c:pt idx="5562">
                  <c:v>74.060002080399997</c:v>
                </c:pt>
                <c:pt idx="5563">
                  <c:v>74.0608218964</c:v>
                </c:pt>
                <c:pt idx="5564">
                  <c:v>74.062708627999996</c:v>
                </c:pt>
                <c:pt idx="5565">
                  <c:v>74.064520746300005</c:v>
                </c:pt>
                <c:pt idx="5566">
                  <c:v>74.065487965599999</c:v>
                </c:pt>
                <c:pt idx="5567">
                  <c:v>74.066495418000002</c:v>
                </c:pt>
                <c:pt idx="5568">
                  <c:v>74.0671958004</c:v>
                </c:pt>
                <c:pt idx="5569">
                  <c:v>74.068098000899994</c:v>
                </c:pt>
                <c:pt idx="5570">
                  <c:v>74.070156874700004</c:v>
                </c:pt>
                <c:pt idx="5571">
                  <c:v>74.072422011800001</c:v>
                </c:pt>
                <c:pt idx="5572">
                  <c:v>74.073185900200002</c:v>
                </c:pt>
                <c:pt idx="5573">
                  <c:v>74.073360024400003</c:v>
                </c:pt>
                <c:pt idx="5574">
                  <c:v>74.0745041574</c:v>
                </c:pt>
                <c:pt idx="5575">
                  <c:v>74.075685745800001</c:v>
                </c:pt>
                <c:pt idx="5576">
                  <c:v>74.076110709800005</c:v>
                </c:pt>
                <c:pt idx="5577">
                  <c:v>74.078179919299998</c:v>
                </c:pt>
                <c:pt idx="5578">
                  <c:v>74.080410232399998</c:v>
                </c:pt>
                <c:pt idx="5579">
                  <c:v>74.081696889200003</c:v>
                </c:pt>
                <c:pt idx="5580">
                  <c:v>74.083350744699999</c:v>
                </c:pt>
                <c:pt idx="5581">
                  <c:v>74.084853237800004</c:v>
                </c:pt>
                <c:pt idx="5582">
                  <c:v>74.0857317153</c:v>
                </c:pt>
                <c:pt idx="5583">
                  <c:v>74.087281308800002</c:v>
                </c:pt>
                <c:pt idx="5584">
                  <c:v>74.088910640799995</c:v>
                </c:pt>
                <c:pt idx="5585">
                  <c:v>74.090777106999994</c:v>
                </c:pt>
                <c:pt idx="5586">
                  <c:v>74.095844076999995</c:v>
                </c:pt>
                <c:pt idx="5587">
                  <c:v>74.100293434799994</c:v>
                </c:pt>
                <c:pt idx="5588">
                  <c:v>74.101816089099998</c:v>
                </c:pt>
                <c:pt idx="5589">
                  <c:v>74.103644213699994</c:v>
                </c:pt>
                <c:pt idx="5590">
                  <c:v>74.105102153199994</c:v>
                </c:pt>
                <c:pt idx="5591">
                  <c:v>74.105944090899996</c:v>
                </c:pt>
                <c:pt idx="5592">
                  <c:v>74.110239820399997</c:v>
                </c:pt>
                <c:pt idx="5593">
                  <c:v>74.114882385200005</c:v>
                </c:pt>
                <c:pt idx="5594">
                  <c:v>74.116398476800001</c:v>
                </c:pt>
                <c:pt idx="5595">
                  <c:v>74.117075776099995</c:v>
                </c:pt>
                <c:pt idx="5596">
                  <c:v>74.117635409599998</c:v>
                </c:pt>
                <c:pt idx="5597">
                  <c:v>74.118134426200001</c:v>
                </c:pt>
                <c:pt idx="5598">
                  <c:v>74.118264224900003</c:v>
                </c:pt>
                <c:pt idx="5599">
                  <c:v>74.119240517899996</c:v>
                </c:pt>
                <c:pt idx="5600">
                  <c:v>74.120279247799999</c:v>
                </c:pt>
                <c:pt idx="5601">
                  <c:v>74.120571796099995</c:v>
                </c:pt>
                <c:pt idx="5602">
                  <c:v>74.120787509400003</c:v>
                </c:pt>
                <c:pt idx="5603">
                  <c:v>74.121116517900006</c:v>
                </c:pt>
                <c:pt idx="5604">
                  <c:v>74.1227548138</c:v>
                </c:pt>
                <c:pt idx="5605">
                  <c:v>74.125351582199997</c:v>
                </c:pt>
                <c:pt idx="5606">
                  <c:v>74.126869142499999</c:v>
                </c:pt>
                <c:pt idx="5607">
                  <c:v>74.127620058700003</c:v>
                </c:pt>
                <c:pt idx="5608">
                  <c:v>74.1281626639</c:v>
                </c:pt>
                <c:pt idx="5609">
                  <c:v>74.129448603599997</c:v>
                </c:pt>
                <c:pt idx="5610">
                  <c:v>74.130964298600006</c:v>
                </c:pt>
                <c:pt idx="5611">
                  <c:v>74.131314243199995</c:v>
                </c:pt>
                <c:pt idx="5612">
                  <c:v>74.1320031013</c:v>
                </c:pt>
                <c:pt idx="5613">
                  <c:v>74.133063235799995</c:v>
                </c:pt>
                <c:pt idx="5614">
                  <c:v>74.133952434199998</c:v>
                </c:pt>
                <c:pt idx="5615">
                  <c:v>74.1347260812</c:v>
                </c:pt>
                <c:pt idx="5616">
                  <c:v>74.135166245400001</c:v>
                </c:pt>
                <c:pt idx="5617">
                  <c:v>74.135499233499999</c:v>
                </c:pt>
                <c:pt idx="5618">
                  <c:v>74.135989069700003</c:v>
                </c:pt>
                <c:pt idx="5619">
                  <c:v>74.137024232599998</c:v>
                </c:pt>
                <c:pt idx="5620">
                  <c:v>74.1379219011</c:v>
                </c:pt>
                <c:pt idx="5621">
                  <c:v>74.138424414200003</c:v>
                </c:pt>
                <c:pt idx="5622">
                  <c:v>74.139065892399998</c:v>
                </c:pt>
                <c:pt idx="5623">
                  <c:v>74.140165975299993</c:v>
                </c:pt>
                <c:pt idx="5624">
                  <c:v>74.141391596999995</c:v>
                </c:pt>
                <c:pt idx="5625">
                  <c:v>74.142036974500002</c:v>
                </c:pt>
                <c:pt idx="5626">
                  <c:v>74.142446357200001</c:v>
                </c:pt>
                <c:pt idx="5627">
                  <c:v>74.143124702799994</c:v>
                </c:pt>
                <c:pt idx="5628">
                  <c:v>74.143818601199996</c:v>
                </c:pt>
                <c:pt idx="5629">
                  <c:v>74.144071723500005</c:v>
                </c:pt>
                <c:pt idx="5630">
                  <c:v>74.145077690700006</c:v>
                </c:pt>
                <c:pt idx="5631">
                  <c:v>74.146634782999996</c:v>
                </c:pt>
                <c:pt idx="5632">
                  <c:v>74.150029445900003</c:v>
                </c:pt>
                <c:pt idx="5633">
                  <c:v>74.154435936699997</c:v>
                </c:pt>
                <c:pt idx="5634">
                  <c:v>74.156568707299996</c:v>
                </c:pt>
                <c:pt idx="5635">
                  <c:v>74.157819704600001</c:v>
                </c:pt>
                <c:pt idx="5636">
                  <c:v>74.158886299399995</c:v>
                </c:pt>
                <c:pt idx="5637">
                  <c:v>74.159738839400006</c:v>
                </c:pt>
                <c:pt idx="5638">
                  <c:v>74.160405250599993</c:v>
                </c:pt>
                <c:pt idx="5639">
                  <c:v>74.162148704200007</c:v>
                </c:pt>
                <c:pt idx="5640">
                  <c:v>74.164012908000004</c:v>
                </c:pt>
                <c:pt idx="5641">
                  <c:v>74.165455241000004</c:v>
                </c:pt>
                <c:pt idx="5642">
                  <c:v>74.168470284500003</c:v>
                </c:pt>
                <c:pt idx="5643">
                  <c:v>74.171507510799998</c:v>
                </c:pt>
                <c:pt idx="5644">
                  <c:v>74.173280140399996</c:v>
                </c:pt>
                <c:pt idx="5645">
                  <c:v>74.174011554200007</c:v>
                </c:pt>
                <c:pt idx="5646">
                  <c:v>74.174523759400003</c:v>
                </c:pt>
                <c:pt idx="5647">
                  <c:v>74.175297629799999</c:v>
                </c:pt>
                <c:pt idx="5648">
                  <c:v>74.175834721100003</c:v>
                </c:pt>
                <c:pt idx="5649">
                  <c:v>74.176128344000006</c:v>
                </c:pt>
                <c:pt idx="5650">
                  <c:v>74.179866065400006</c:v>
                </c:pt>
                <c:pt idx="5651">
                  <c:v>74.183771163399996</c:v>
                </c:pt>
                <c:pt idx="5652">
                  <c:v>74.186057117000004</c:v>
                </c:pt>
                <c:pt idx="5653">
                  <c:v>74.188988297899996</c:v>
                </c:pt>
                <c:pt idx="5654">
                  <c:v>74.190589899700001</c:v>
                </c:pt>
                <c:pt idx="5655">
                  <c:v>74.191403741900004</c:v>
                </c:pt>
                <c:pt idx="5656">
                  <c:v>74.192504659500003</c:v>
                </c:pt>
                <c:pt idx="5657">
                  <c:v>74.193466173100006</c:v>
                </c:pt>
                <c:pt idx="5658">
                  <c:v>74.194344523500007</c:v>
                </c:pt>
                <c:pt idx="5659">
                  <c:v>74.197456979099996</c:v>
                </c:pt>
                <c:pt idx="5660">
                  <c:v>74.200326595000007</c:v>
                </c:pt>
                <c:pt idx="5661">
                  <c:v>74.202169513000001</c:v>
                </c:pt>
                <c:pt idx="5662">
                  <c:v>74.204252545399996</c:v>
                </c:pt>
                <c:pt idx="5663">
                  <c:v>74.205190228700005</c:v>
                </c:pt>
                <c:pt idx="5664">
                  <c:v>74.205533826899995</c:v>
                </c:pt>
                <c:pt idx="5665">
                  <c:v>74.206031799900003</c:v>
                </c:pt>
                <c:pt idx="5666">
                  <c:v>74.206766505999994</c:v>
                </c:pt>
                <c:pt idx="5667">
                  <c:v>74.208178638999996</c:v>
                </c:pt>
                <c:pt idx="5668">
                  <c:v>74.210629697300007</c:v>
                </c:pt>
                <c:pt idx="5669">
                  <c:v>74.212117778199996</c:v>
                </c:pt>
                <c:pt idx="5670">
                  <c:v>74.212598505499997</c:v>
                </c:pt>
                <c:pt idx="5671">
                  <c:v>74.213192387500001</c:v>
                </c:pt>
                <c:pt idx="5672">
                  <c:v>74.215327886300003</c:v>
                </c:pt>
                <c:pt idx="5673">
                  <c:v>74.217713957599997</c:v>
                </c:pt>
                <c:pt idx="5674">
                  <c:v>74.2181328267</c:v>
                </c:pt>
                <c:pt idx="5675">
                  <c:v>74.218361401999999</c:v>
                </c:pt>
                <c:pt idx="5676">
                  <c:v>74.219916244499998</c:v>
                </c:pt>
                <c:pt idx="5677">
                  <c:v>74.221908873499999</c:v>
                </c:pt>
                <c:pt idx="5678">
                  <c:v>74.224498059300004</c:v>
                </c:pt>
                <c:pt idx="5679">
                  <c:v>74.226806653400004</c:v>
                </c:pt>
                <c:pt idx="5680">
                  <c:v>74.227399149500002</c:v>
                </c:pt>
                <c:pt idx="5681">
                  <c:v>74.227865004400002</c:v>
                </c:pt>
                <c:pt idx="5682">
                  <c:v>74.230692551000004</c:v>
                </c:pt>
                <c:pt idx="5683">
                  <c:v>74.233907608300001</c:v>
                </c:pt>
                <c:pt idx="5684">
                  <c:v>74.2349563808</c:v>
                </c:pt>
                <c:pt idx="5685">
                  <c:v>74.235564197299993</c:v>
                </c:pt>
                <c:pt idx="5686">
                  <c:v>74.237051425100006</c:v>
                </c:pt>
                <c:pt idx="5687">
                  <c:v>74.240218505100003</c:v>
                </c:pt>
                <c:pt idx="5688">
                  <c:v>74.242939650899999</c:v>
                </c:pt>
                <c:pt idx="5689">
                  <c:v>74.243882683199999</c:v>
                </c:pt>
                <c:pt idx="5690">
                  <c:v>74.244951445500007</c:v>
                </c:pt>
                <c:pt idx="5691">
                  <c:v>74.246463497700006</c:v>
                </c:pt>
                <c:pt idx="5692">
                  <c:v>74.248138082300002</c:v>
                </c:pt>
                <c:pt idx="5693">
                  <c:v>74.251008130900004</c:v>
                </c:pt>
                <c:pt idx="5694">
                  <c:v>74.254369746099997</c:v>
                </c:pt>
                <c:pt idx="5695">
                  <c:v>74.256874523099995</c:v>
                </c:pt>
                <c:pt idx="5696">
                  <c:v>74.257887494100004</c:v>
                </c:pt>
                <c:pt idx="5697">
                  <c:v>74.258388718999996</c:v>
                </c:pt>
                <c:pt idx="5698">
                  <c:v>74.259741971899999</c:v>
                </c:pt>
                <c:pt idx="5699">
                  <c:v>74.261160061499993</c:v>
                </c:pt>
                <c:pt idx="5700">
                  <c:v>74.262686689700004</c:v>
                </c:pt>
                <c:pt idx="5701">
                  <c:v>74.264071052299997</c:v>
                </c:pt>
                <c:pt idx="5702">
                  <c:v>74.265067214599995</c:v>
                </c:pt>
                <c:pt idx="5703">
                  <c:v>74.2671283217</c:v>
                </c:pt>
                <c:pt idx="5704">
                  <c:v>74.269847551400005</c:v>
                </c:pt>
                <c:pt idx="5705">
                  <c:v>74.272020661699997</c:v>
                </c:pt>
                <c:pt idx="5706">
                  <c:v>74.273719524000001</c:v>
                </c:pt>
                <c:pt idx="5707">
                  <c:v>74.276839368599994</c:v>
                </c:pt>
                <c:pt idx="5708">
                  <c:v>74.279090413800006</c:v>
                </c:pt>
                <c:pt idx="5709">
                  <c:v>74.279393150600001</c:v>
                </c:pt>
                <c:pt idx="5710">
                  <c:v>74.280133004600003</c:v>
                </c:pt>
                <c:pt idx="5711">
                  <c:v>74.282808204099993</c:v>
                </c:pt>
                <c:pt idx="5712">
                  <c:v>74.286966538399994</c:v>
                </c:pt>
                <c:pt idx="5713">
                  <c:v>74.289106876000005</c:v>
                </c:pt>
                <c:pt idx="5714">
                  <c:v>74.289494444799999</c:v>
                </c:pt>
                <c:pt idx="5715">
                  <c:v>74.291765568599999</c:v>
                </c:pt>
                <c:pt idx="5716">
                  <c:v>74.295273410299998</c:v>
                </c:pt>
                <c:pt idx="5717">
                  <c:v>74.297552372799998</c:v>
                </c:pt>
                <c:pt idx="5718">
                  <c:v>74.29867711</c:v>
                </c:pt>
                <c:pt idx="5719">
                  <c:v>74.299259001500005</c:v>
                </c:pt>
                <c:pt idx="5720">
                  <c:v>74.299812359100002</c:v>
                </c:pt>
                <c:pt idx="5721">
                  <c:v>74.308786680899999</c:v>
                </c:pt>
                <c:pt idx="5722">
                  <c:v>74.317923939799996</c:v>
                </c:pt>
                <c:pt idx="5723">
                  <c:v>74.320700260999999</c:v>
                </c:pt>
                <c:pt idx="5724">
                  <c:v>74.325016313000006</c:v>
                </c:pt>
                <c:pt idx="5725">
                  <c:v>74.327118859999999</c:v>
                </c:pt>
                <c:pt idx="5726">
                  <c:v>74.327951158800005</c:v>
                </c:pt>
                <c:pt idx="5727">
                  <c:v>74.329804698399997</c:v>
                </c:pt>
                <c:pt idx="5728">
                  <c:v>74.331970468600005</c:v>
                </c:pt>
                <c:pt idx="5729">
                  <c:v>74.333197072000004</c:v>
                </c:pt>
                <c:pt idx="5730">
                  <c:v>74.333843494800007</c:v>
                </c:pt>
                <c:pt idx="5731">
                  <c:v>74.334342626600005</c:v>
                </c:pt>
                <c:pt idx="5732">
                  <c:v>74.334522341600007</c:v>
                </c:pt>
                <c:pt idx="5733">
                  <c:v>74.336771889700003</c:v>
                </c:pt>
                <c:pt idx="5734">
                  <c:v>74.341756505800006</c:v>
                </c:pt>
                <c:pt idx="5735">
                  <c:v>74.3447156111</c:v>
                </c:pt>
                <c:pt idx="5736">
                  <c:v>74.344887430300005</c:v>
                </c:pt>
                <c:pt idx="5737">
                  <c:v>74.345081691600001</c:v>
                </c:pt>
                <c:pt idx="5738">
                  <c:v>74.346140801499999</c:v>
                </c:pt>
                <c:pt idx="5739">
                  <c:v>74.347322506400005</c:v>
                </c:pt>
                <c:pt idx="5740">
                  <c:v>74.347804893000003</c:v>
                </c:pt>
                <c:pt idx="5741">
                  <c:v>74.349677829499996</c:v>
                </c:pt>
                <c:pt idx="5742">
                  <c:v>74.352325356799994</c:v>
                </c:pt>
                <c:pt idx="5743">
                  <c:v>74.353638764699994</c:v>
                </c:pt>
                <c:pt idx="5744">
                  <c:v>74.354484099800004</c:v>
                </c:pt>
                <c:pt idx="5745">
                  <c:v>74.355679565100004</c:v>
                </c:pt>
                <c:pt idx="5746">
                  <c:v>74.356406198100004</c:v>
                </c:pt>
                <c:pt idx="5747">
                  <c:v>74.356734991899998</c:v>
                </c:pt>
                <c:pt idx="5748">
                  <c:v>74.3591915696</c:v>
                </c:pt>
                <c:pt idx="5749">
                  <c:v>74.361463390599994</c:v>
                </c:pt>
                <c:pt idx="5750">
                  <c:v>74.362718888399996</c:v>
                </c:pt>
                <c:pt idx="5751">
                  <c:v>74.365734338400003</c:v>
                </c:pt>
                <c:pt idx="5752">
                  <c:v>74.367982651999995</c:v>
                </c:pt>
                <c:pt idx="5753">
                  <c:v>74.368593865700007</c:v>
                </c:pt>
                <c:pt idx="5754">
                  <c:v>74.371057040500006</c:v>
                </c:pt>
                <c:pt idx="5755">
                  <c:v>74.374128256000006</c:v>
                </c:pt>
                <c:pt idx="5756">
                  <c:v>74.374962451800002</c:v>
                </c:pt>
                <c:pt idx="5757">
                  <c:v>74.375138589499997</c:v>
                </c:pt>
                <c:pt idx="5758">
                  <c:v>74.375434148300002</c:v>
                </c:pt>
                <c:pt idx="5759">
                  <c:v>74.376092154299997</c:v>
                </c:pt>
                <c:pt idx="5760">
                  <c:v>74.377733214599999</c:v>
                </c:pt>
                <c:pt idx="5761">
                  <c:v>74.380821937899995</c:v>
                </c:pt>
                <c:pt idx="5762">
                  <c:v>74.383113806899999</c:v>
                </c:pt>
                <c:pt idx="5763">
                  <c:v>74.385530796200001</c:v>
                </c:pt>
                <c:pt idx="5764">
                  <c:v>74.388079180899993</c:v>
                </c:pt>
                <c:pt idx="5765">
                  <c:v>74.389863817000005</c:v>
                </c:pt>
                <c:pt idx="5766">
                  <c:v>74.391753862300007</c:v>
                </c:pt>
                <c:pt idx="5767">
                  <c:v>74.392502018100004</c:v>
                </c:pt>
                <c:pt idx="5768">
                  <c:v>74.392862385900003</c:v>
                </c:pt>
                <c:pt idx="5769">
                  <c:v>74.393174877600003</c:v>
                </c:pt>
                <c:pt idx="5770">
                  <c:v>74.393346647599998</c:v>
                </c:pt>
                <c:pt idx="5771">
                  <c:v>74.394028740099998</c:v>
                </c:pt>
                <c:pt idx="5772">
                  <c:v>74.394944373399994</c:v>
                </c:pt>
                <c:pt idx="5773">
                  <c:v>74.395980619499994</c:v>
                </c:pt>
                <c:pt idx="5774">
                  <c:v>74.397488407300003</c:v>
                </c:pt>
                <c:pt idx="5775">
                  <c:v>74.398339968000002</c:v>
                </c:pt>
                <c:pt idx="5776">
                  <c:v>74.398841822999998</c:v>
                </c:pt>
                <c:pt idx="5777">
                  <c:v>74.3993017313</c:v>
                </c:pt>
                <c:pt idx="5778">
                  <c:v>74.399850286200007</c:v>
                </c:pt>
                <c:pt idx="5779">
                  <c:v>74.400733332399994</c:v>
                </c:pt>
                <c:pt idx="5780">
                  <c:v>74.402377744700004</c:v>
                </c:pt>
                <c:pt idx="5781">
                  <c:v>74.403639067900002</c:v>
                </c:pt>
                <c:pt idx="5782">
                  <c:v>74.404085883400001</c:v>
                </c:pt>
                <c:pt idx="5783">
                  <c:v>74.405390703799995</c:v>
                </c:pt>
                <c:pt idx="5784">
                  <c:v>74.406596522200005</c:v>
                </c:pt>
                <c:pt idx="5785">
                  <c:v>74.407197788299996</c:v>
                </c:pt>
                <c:pt idx="5786">
                  <c:v>74.409443102300003</c:v>
                </c:pt>
                <c:pt idx="5787">
                  <c:v>74.411518973499994</c:v>
                </c:pt>
                <c:pt idx="5788">
                  <c:v>74.412824091700003</c:v>
                </c:pt>
                <c:pt idx="5789">
                  <c:v>74.414070402700006</c:v>
                </c:pt>
                <c:pt idx="5790">
                  <c:v>74.414554136700005</c:v>
                </c:pt>
                <c:pt idx="5791">
                  <c:v>74.415754369200002</c:v>
                </c:pt>
                <c:pt idx="5792">
                  <c:v>74.418855678400007</c:v>
                </c:pt>
                <c:pt idx="5793">
                  <c:v>74.4217345717</c:v>
                </c:pt>
                <c:pt idx="5794">
                  <c:v>74.422294706700001</c:v>
                </c:pt>
                <c:pt idx="5795">
                  <c:v>74.422582551600001</c:v>
                </c:pt>
                <c:pt idx="5796">
                  <c:v>74.422920017400003</c:v>
                </c:pt>
                <c:pt idx="5797">
                  <c:v>74.422999034399993</c:v>
                </c:pt>
                <c:pt idx="5798">
                  <c:v>74.423712525499994</c:v>
                </c:pt>
                <c:pt idx="5799">
                  <c:v>74.424577347799996</c:v>
                </c:pt>
                <c:pt idx="5800">
                  <c:v>74.424766853199998</c:v>
                </c:pt>
                <c:pt idx="5801">
                  <c:v>74.425072119600003</c:v>
                </c:pt>
                <c:pt idx="5802">
                  <c:v>74.426180890500007</c:v>
                </c:pt>
                <c:pt idx="5803">
                  <c:v>74.427158535299995</c:v>
                </c:pt>
                <c:pt idx="5804">
                  <c:v>74.4320857461</c:v>
                </c:pt>
                <c:pt idx="5805">
                  <c:v>74.437285438299995</c:v>
                </c:pt>
                <c:pt idx="5806">
                  <c:v>74.437976198100003</c:v>
                </c:pt>
                <c:pt idx="5807">
                  <c:v>74.438489051999994</c:v>
                </c:pt>
                <c:pt idx="5808">
                  <c:v>74.438759201300002</c:v>
                </c:pt>
                <c:pt idx="5809">
                  <c:v>74.438797219999998</c:v>
                </c:pt>
                <c:pt idx="5810">
                  <c:v>74.438881349200003</c:v>
                </c:pt>
                <c:pt idx="5811">
                  <c:v>74.438969202699994</c:v>
                </c:pt>
                <c:pt idx="5812">
                  <c:v>74.439233452300002</c:v>
                </c:pt>
                <c:pt idx="5813">
                  <c:v>74.439489175000006</c:v>
                </c:pt>
                <c:pt idx="5814">
                  <c:v>74.4395012982</c:v>
                </c:pt>
                <c:pt idx="5815">
                  <c:v>74.440948020500002</c:v>
                </c:pt>
                <c:pt idx="5816">
                  <c:v>74.443621299300005</c:v>
                </c:pt>
                <c:pt idx="5817">
                  <c:v>74.4448648236</c:v>
                </c:pt>
                <c:pt idx="5818">
                  <c:v>74.4455759935</c:v>
                </c:pt>
                <c:pt idx="5819">
                  <c:v>74.446806071799998</c:v>
                </c:pt>
                <c:pt idx="5820">
                  <c:v>74.448015823399999</c:v>
                </c:pt>
                <c:pt idx="5821">
                  <c:v>74.449217869199998</c:v>
                </c:pt>
                <c:pt idx="5822">
                  <c:v>74.450188371600007</c:v>
                </c:pt>
                <c:pt idx="5823">
                  <c:v>74.451326721399994</c:v>
                </c:pt>
                <c:pt idx="5824">
                  <c:v>74.452199661500003</c:v>
                </c:pt>
                <c:pt idx="5825">
                  <c:v>74.452776297599996</c:v>
                </c:pt>
                <c:pt idx="5826">
                  <c:v>74.453205787000002</c:v>
                </c:pt>
                <c:pt idx="5827">
                  <c:v>74.454363251700002</c:v>
                </c:pt>
                <c:pt idx="5828">
                  <c:v>74.456083767600006</c:v>
                </c:pt>
                <c:pt idx="5829">
                  <c:v>74.457700111999998</c:v>
                </c:pt>
                <c:pt idx="5830">
                  <c:v>74.459641053200002</c:v>
                </c:pt>
                <c:pt idx="5831">
                  <c:v>74.461106120300002</c:v>
                </c:pt>
                <c:pt idx="5832">
                  <c:v>74.462089559700004</c:v>
                </c:pt>
                <c:pt idx="5833">
                  <c:v>74.463558032700007</c:v>
                </c:pt>
                <c:pt idx="5834">
                  <c:v>74.464914053900003</c:v>
                </c:pt>
                <c:pt idx="5835">
                  <c:v>74.465724381900003</c:v>
                </c:pt>
                <c:pt idx="5836">
                  <c:v>74.466328957800002</c:v>
                </c:pt>
                <c:pt idx="5837">
                  <c:v>74.466810740100001</c:v>
                </c:pt>
                <c:pt idx="5838">
                  <c:v>74.467303018099997</c:v>
                </c:pt>
                <c:pt idx="5839">
                  <c:v>74.467716142599997</c:v>
                </c:pt>
                <c:pt idx="5840">
                  <c:v>74.468329913800005</c:v>
                </c:pt>
                <c:pt idx="5841">
                  <c:v>74.469117838900004</c:v>
                </c:pt>
                <c:pt idx="5842">
                  <c:v>74.472331823100006</c:v>
                </c:pt>
                <c:pt idx="5843">
                  <c:v>74.476535249400001</c:v>
                </c:pt>
                <c:pt idx="5844">
                  <c:v>74.478094348900001</c:v>
                </c:pt>
                <c:pt idx="5845">
                  <c:v>74.4790510017</c:v>
                </c:pt>
                <c:pt idx="5846">
                  <c:v>74.481976363900003</c:v>
                </c:pt>
                <c:pt idx="5847">
                  <c:v>74.484464861299998</c:v>
                </c:pt>
                <c:pt idx="5848">
                  <c:v>74.485565365799999</c:v>
                </c:pt>
                <c:pt idx="5849">
                  <c:v>74.487701357099994</c:v>
                </c:pt>
                <c:pt idx="5850">
                  <c:v>74.489146359299994</c:v>
                </c:pt>
                <c:pt idx="5851">
                  <c:v>74.489634690599999</c:v>
                </c:pt>
                <c:pt idx="5852">
                  <c:v>74.4927939385</c:v>
                </c:pt>
                <c:pt idx="5853">
                  <c:v>74.495507409200002</c:v>
                </c:pt>
                <c:pt idx="5854">
                  <c:v>74.496353953899998</c:v>
                </c:pt>
                <c:pt idx="5855">
                  <c:v>74.498232295500003</c:v>
                </c:pt>
                <c:pt idx="5856">
                  <c:v>74.499484518399996</c:v>
                </c:pt>
                <c:pt idx="5857">
                  <c:v>74.499758540399995</c:v>
                </c:pt>
                <c:pt idx="5858">
                  <c:v>74.500399614700001</c:v>
                </c:pt>
                <c:pt idx="5859">
                  <c:v>74.501261410200001</c:v>
                </c:pt>
                <c:pt idx="5860">
                  <c:v>74.5018971505</c:v>
                </c:pt>
                <c:pt idx="5861">
                  <c:v>74.503057953199999</c:v>
                </c:pt>
                <c:pt idx="5862">
                  <c:v>74.505454038300002</c:v>
                </c:pt>
                <c:pt idx="5863">
                  <c:v>74.508170549400006</c:v>
                </c:pt>
                <c:pt idx="5864">
                  <c:v>74.509584340700002</c:v>
                </c:pt>
                <c:pt idx="5865">
                  <c:v>74.510919455899995</c:v>
                </c:pt>
                <c:pt idx="5866">
                  <c:v>74.512724117900007</c:v>
                </c:pt>
                <c:pt idx="5867">
                  <c:v>74.515275340900004</c:v>
                </c:pt>
                <c:pt idx="5868">
                  <c:v>74.518246260799998</c:v>
                </c:pt>
                <c:pt idx="5869">
                  <c:v>74.519404327499998</c:v>
                </c:pt>
                <c:pt idx="5870">
                  <c:v>74.519507286899994</c:v>
                </c:pt>
                <c:pt idx="5871">
                  <c:v>74.519949350100006</c:v>
                </c:pt>
                <c:pt idx="5872">
                  <c:v>74.520845041000001</c:v>
                </c:pt>
                <c:pt idx="5873">
                  <c:v>74.521740809500002</c:v>
                </c:pt>
                <c:pt idx="5874">
                  <c:v>74.525765264300006</c:v>
                </c:pt>
                <c:pt idx="5875">
                  <c:v>74.529592648100007</c:v>
                </c:pt>
                <c:pt idx="5876">
                  <c:v>74.529873376699996</c:v>
                </c:pt>
                <c:pt idx="5877">
                  <c:v>74.530995548600004</c:v>
                </c:pt>
                <c:pt idx="5878">
                  <c:v>74.532306325899995</c:v>
                </c:pt>
                <c:pt idx="5879">
                  <c:v>74.533225539399993</c:v>
                </c:pt>
                <c:pt idx="5880">
                  <c:v>74.535185148400004</c:v>
                </c:pt>
                <c:pt idx="5881">
                  <c:v>74.537264294099998</c:v>
                </c:pt>
                <c:pt idx="5882">
                  <c:v>74.538691049899995</c:v>
                </c:pt>
                <c:pt idx="5883">
                  <c:v>74.539566300600001</c:v>
                </c:pt>
                <c:pt idx="5884">
                  <c:v>74.540132267399997</c:v>
                </c:pt>
                <c:pt idx="5885">
                  <c:v>74.540735307999995</c:v>
                </c:pt>
                <c:pt idx="5886">
                  <c:v>74.541827141599995</c:v>
                </c:pt>
                <c:pt idx="5887">
                  <c:v>74.542935583800002</c:v>
                </c:pt>
                <c:pt idx="5888">
                  <c:v>74.545204022700005</c:v>
                </c:pt>
                <c:pt idx="5889">
                  <c:v>74.547978720000003</c:v>
                </c:pt>
                <c:pt idx="5890">
                  <c:v>74.548893582199995</c:v>
                </c:pt>
                <c:pt idx="5891">
                  <c:v>74.549183228000004</c:v>
                </c:pt>
                <c:pt idx="5892">
                  <c:v>74.550094744299997</c:v>
                </c:pt>
                <c:pt idx="5893">
                  <c:v>74.550962160200001</c:v>
                </c:pt>
                <c:pt idx="5894">
                  <c:v>74.551947856300004</c:v>
                </c:pt>
                <c:pt idx="5895">
                  <c:v>74.555001460100002</c:v>
                </c:pt>
                <c:pt idx="5896">
                  <c:v>74.557719861600006</c:v>
                </c:pt>
                <c:pt idx="5897">
                  <c:v>74.558960538600004</c:v>
                </c:pt>
                <c:pt idx="5898">
                  <c:v>74.560252765200005</c:v>
                </c:pt>
                <c:pt idx="5899">
                  <c:v>74.562327221999993</c:v>
                </c:pt>
                <c:pt idx="5900">
                  <c:v>74.564982900399997</c:v>
                </c:pt>
                <c:pt idx="5901">
                  <c:v>74.566989096499995</c:v>
                </c:pt>
                <c:pt idx="5902">
                  <c:v>74.567810441500001</c:v>
                </c:pt>
                <c:pt idx="5903">
                  <c:v>74.568739280599999</c:v>
                </c:pt>
                <c:pt idx="5904">
                  <c:v>74.571850201999993</c:v>
                </c:pt>
                <c:pt idx="5905">
                  <c:v>74.574815453900001</c:v>
                </c:pt>
                <c:pt idx="5906">
                  <c:v>74.575913849499997</c:v>
                </c:pt>
                <c:pt idx="5907">
                  <c:v>74.576327054900005</c:v>
                </c:pt>
                <c:pt idx="5908">
                  <c:v>74.577282982499995</c:v>
                </c:pt>
                <c:pt idx="5909">
                  <c:v>74.578765495100001</c:v>
                </c:pt>
                <c:pt idx="5910">
                  <c:v>74.579386927499996</c:v>
                </c:pt>
                <c:pt idx="5911">
                  <c:v>74.579631177600007</c:v>
                </c:pt>
                <c:pt idx="5912">
                  <c:v>74.580668383100004</c:v>
                </c:pt>
                <c:pt idx="5913">
                  <c:v>74.582083033000004</c:v>
                </c:pt>
                <c:pt idx="5914">
                  <c:v>74.583239392600007</c:v>
                </c:pt>
                <c:pt idx="5915">
                  <c:v>74.584370074899994</c:v>
                </c:pt>
                <c:pt idx="5916">
                  <c:v>74.586974962400006</c:v>
                </c:pt>
                <c:pt idx="5917">
                  <c:v>74.589733613000007</c:v>
                </c:pt>
                <c:pt idx="5918">
                  <c:v>74.590485705099994</c:v>
                </c:pt>
                <c:pt idx="5919">
                  <c:v>74.591785935299995</c:v>
                </c:pt>
                <c:pt idx="5920">
                  <c:v>74.5934403909</c:v>
                </c:pt>
                <c:pt idx="5921">
                  <c:v>74.594067713499996</c:v>
                </c:pt>
                <c:pt idx="5922">
                  <c:v>74.594544372300007</c:v>
                </c:pt>
                <c:pt idx="5923">
                  <c:v>74.595484813499993</c:v>
                </c:pt>
                <c:pt idx="5924">
                  <c:v>74.596192211399995</c:v>
                </c:pt>
                <c:pt idx="5925">
                  <c:v>74.597004596399998</c:v>
                </c:pt>
                <c:pt idx="5926">
                  <c:v>74.598868199400002</c:v>
                </c:pt>
                <c:pt idx="5927">
                  <c:v>74.600120118000007</c:v>
                </c:pt>
                <c:pt idx="5928">
                  <c:v>74.601053830500007</c:v>
                </c:pt>
                <c:pt idx="5929">
                  <c:v>74.602546409300004</c:v>
                </c:pt>
                <c:pt idx="5930">
                  <c:v>74.603408332900003</c:v>
                </c:pt>
                <c:pt idx="5931">
                  <c:v>74.6043058188</c:v>
                </c:pt>
                <c:pt idx="5932">
                  <c:v>74.605095258600002</c:v>
                </c:pt>
                <c:pt idx="5933">
                  <c:v>74.606171582000002</c:v>
                </c:pt>
                <c:pt idx="5934">
                  <c:v>74.608124984</c:v>
                </c:pt>
                <c:pt idx="5935">
                  <c:v>74.609264093700006</c:v>
                </c:pt>
                <c:pt idx="5936">
                  <c:v>74.609554868700002</c:v>
                </c:pt>
                <c:pt idx="5937">
                  <c:v>74.610604532699995</c:v>
                </c:pt>
                <c:pt idx="5938">
                  <c:v>74.612451834200002</c:v>
                </c:pt>
                <c:pt idx="5939">
                  <c:v>74.614121379899998</c:v>
                </c:pt>
                <c:pt idx="5940">
                  <c:v>74.615786747900003</c:v>
                </c:pt>
                <c:pt idx="5941">
                  <c:v>74.6187194667</c:v>
                </c:pt>
                <c:pt idx="5942">
                  <c:v>74.621555865800005</c:v>
                </c:pt>
                <c:pt idx="5943">
                  <c:v>74.622571887500001</c:v>
                </c:pt>
                <c:pt idx="5944">
                  <c:v>74.623038397399995</c:v>
                </c:pt>
                <c:pt idx="5945">
                  <c:v>74.625001875500004</c:v>
                </c:pt>
                <c:pt idx="5946">
                  <c:v>74.628434678800005</c:v>
                </c:pt>
                <c:pt idx="5947">
                  <c:v>74.630264954899999</c:v>
                </c:pt>
                <c:pt idx="5948">
                  <c:v>74.631326828699997</c:v>
                </c:pt>
                <c:pt idx="5949">
                  <c:v>74.632269260300006</c:v>
                </c:pt>
                <c:pt idx="5950">
                  <c:v>74.633564467200003</c:v>
                </c:pt>
                <c:pt idx="5951">
                  <c:v>74.634955636499996</c:v>
                </c:pt>
                <c:pt idx="5952">
                  <c:v>74.635349915999996</c:v>
                </c:pt>
                <c:pt idx="5953">
                  <c:v>74.638933779200002</c:v>
                </c:pt>
                <c:pt idx="5954">
                  <c:v>74.642822487100005</c:v>
                </c:pt>
                <c:pt idx="5955">
                  <c:v>74.643430588000001</c:v>
                </c:pt>
                <c:pt idx="5956">
                  <c:v>74.643582672099996</c:v>
                </c:pt>
                <c:pt idx="5957">
                  <c:v>74.644047907000001</c:v>
                </c:pt>
                <c:pt idx="5958">
                  <c:v>74.644785811800006</c:v>
                </c:pt>
                <c:pt idx="5959">
                  <c:v>74.6452507252</c:v>
                </c:pt>
                <c:pt idx="5960">
                  <c:v>74.645540893800003</c:v>
                </c:pt>
                <c:pt idx="5961">
                  <c:v>74.645824802800007</c:v>
                </c:pt>
                <c:pt idx="5962">
                  <c:v>74.646296565300005</c:v>
                </c:pt>
                <c:pt idx="5963">
                  <c:v>74.648895965700007</c:v>
                </c:pt>
                <c:pt idx="5964">
                  <c:v>74.651509760899998</c:v>
                </c:pt>
                <c:pt idx="5965">
                  <c:v>74.653483821699993</c:v>
                </c:pt>
                <c:pt idx="5966">
                  <c:v>74.657101541599999</c:v>
                </c:pt>
                <c:pt idx="5967">
                  <c:v>74.659334650399998</c:v>
                </c:pt>
                <c:pt idx="5968">
                  <c:v>74.659688824499995</c:v>
                </c:pt>
                <c:pt idx="5969">
                  <c:v>74.660455515400002</c:v>
                </c:pt>
                <c:pt idx="5970">
                  <c:v>74.663026841999994</c:v>
                </c:pt>
                <c:pt idx="5971">
                  <c:v>74.666118509399993</c:v>
                </c:pt>
                <c:pt idx="5972">
                  <c:v>74.667882445399997</c:v>
                </c:pt>
                <c:pt idx="5973">
                  <c:v>74.668677290600002</c:v>
                </c:pt>
                <c:pt idx="5974">
                  <c:v>74.670129064999998</c:v>
                </c:pt>
                <c:pt idx="5975">
                  <c:v>74.671498567800001</c:v>
                </c:pt>
                <c:pt idx="5976">
                  <c:v>74.673114495099995</c:v>
                </c:pt>
                <c:pt idx="5977">
                  <c:v>74.6769904481</c:v>
                </c:pt>
                <c:pt idx="5978">
                  <c:v>74.680420429799995</c:v>
                </c:pt>
                <c:pt idx="5979">
                  <c:v>74.681994153800005</c:v>
                </c:pt>
                <c:pt idx="5980">
                  <c:v>74.683562455399993</c:v>
                </c:pt>
                <c:pt idx="5981">
                  <c:v>74.687622464599997</c:v>
                </c:pt>
                <c:pt idx="5982">
                  <c:v>74.691222525300006</c:v>
                </c:pt>
                <c:pt idx="5983">
                  <c:v>74.691863876400006</c:v>
                </c:pt>
                <c:pt idx="5984">
                  <c:v>74.692211851300002</c:v>
                </c:pt>
                <c:pt idx="5985">
                  <c:v>74.692991769000002</c:v>
                </c:pt>
                <c:pt idx="5986">
                  <c:v>74.693584939600001</c:v>
                </c:pt>
                <c:pt idx="5987">
                  <c:v>74.694355400099994</c:v>
                </c:pt>
                <c:pt idx="5988">
                  <c:v>74.695329248899995</c:v>
                </c:pt>
                <c:pt idx="5989">
                  <c:v>74.695850740899999</c:v>
                </c:pt>
                <c:pt idx="5990">
                  <c:v>74.696112781599993</c:v>
                </c:pt>
                <c:pt idx="5991">
                  <c:v>74.6979714788</c:v>
                </c:pt>
                <c:pt idx="5992">
                  <c:v>74.7003512836</c:v>
                </c:pt>
                <c:pt idx="5993">
                  <c:v>74.702479966499993</c:v>
                </c:pt>
                <c:pt idx="5994">
                  <c:v>74.704947279099997</c:v>
                </c:pt>
                <c:pt idx="5995">
                  <c:v>74.706394123400003</c:v>
                </c:pt>
                <c:pt idx="5996">
                  <c:v>74.7070804552</c:v>
                </c:pt>
                <c:pt idx="5997">
                  <c:v>74.708371411100003</c:v>
                </c:pt>
                <c:pt idx="5998">
                  <c:v>74.710763230799998</c:v>
                </c:pt>
                <c:pt idx="5999">
                  <c:v>74.713262532300007</c:v>
                </c:pt>
                <c:pt idx="6000">
                  <c:v>74.7164061987</c:v>
                </c:pt>
                <c:pt idx="6001">
                  <c:v>74.719396669600002</c:v>
                </c:pt>
                <c:pt idx="6002">
                  <c:v>74.721233941999998</c:v>
                </c:pt>
                <c:pt idx="6003">
                  <c:v>74.722116114299993</c:v>
                </c:pt>
                <c:pt idx="6004">
                  <c:v>74.723356916</c:v>
                </c:pt>
                <c:pt idx="6005">
                  <c:v>74.7272235577</c:v>
                </c:pt>
                <c:pt idx="6006">
                  <c:v>74.730116444100005</c:v>
                </c:pt>
                <c:pt idx="6007">
                  <c:v>74.731037271800005</c:v>
                </c:pt>
                <c:pt idx="6008">
                  <c:v>74.732805193000004</c:v>
                </c:pt>
                <c:pt idx="6009">
                  <c:v>74.734061844500005</c:v>
                </c:pt>
                <c:pt idx="6010">
                  <c:v>74.737165621399996</c:v>
                </c:pt>
                <c:pt idx="6011">
                  <c:v>74.740028599400006</c:v>
                </c:pt>
                <c:pt idx="6012">
                  <c:v>74.740634718799996</c:v>
                </c:pt>
                <c:pt idx="6013">
                  <c:v>74.741970685799998</c:v>
                </c:pt>
                <c:pt idx="6014">
                  <c:v>74.743215682900001</c:v>
                </c:pt>
                <c:pt idx="6015">
                  <c:v>74.743806146099999</c:v>
                </c:pt>
                <c:pt idx="6016">
                  <c:v>74.744280162899997</c:v>
                </c:pt>
                <c:pt idx="6017">
                  <c:v>74.745256412399996</c:v>
                </c:pt>
                <c:pt idx="6018">
                  <c:v>74.746085739700007</c:v>
                </c:pt>
                <c:pt idx="6019">
                  <c:v>74.748115632999998</c:v>
                </c:pt>
                <c:pt idx="6020">
                  <c:v>74.750410502600005</c:v>
                </c:pt>
                <c:pt idx="6021">
                  <c:v>74.751285477300002</c:v>
                </c:pt>
                <c:pt idx="6022">
                  <c:v>74.752604492399996</c:v>
                </c:pt>
                <c:pt idx="6023">
                  <c:v>74.7552159711</c:v>
                </c:pt>
                <c:pt idx="6024">
                  <c:v>74.759294535099997</c:v>
                </c:pt>
                <c:pt idx="6025">
                  <c:v>74.761968249299997</c:v>
                </c:pt>
                <c:pt idx="6026">
                  <c:v>74.762297730300006</c:v>
                </c:pt>
                <c:pt idx="6027">
                  <c:v>74.763072876600006</c:v>
                </c:pt>
                <c:pt idx="6028">
                  <c:v>74.765503943300004</c:v>
                </c:pt>
                <c:pt idx="6029">
                  <c:v>74.767553314500006</c:v>
                </c:pt>
                <c:pt idx="6030">
                  <c:v>74.769587850600004</c:v>
                </c:pt>
                <c:pt idx="6031">
                  <c:v>74.771589633800005</c:v>
                </c:pt>
                <c:pt idx="6032">
                  <c:v>74.772302359999998</c:v>
                </c:pt>
                <c:pt idx="6033">
                  <c:v>74.773387147899996</c:v>
                </c:pt>
                <c:pt idx="6034">
                  <c:v>74.774128896500002</c:v>
                </c:pt>
                <c:pt idx="6035">
                  <c:v>74.774931809400002</c:v>
                </c:pt>
                <c:pt idx="6036">
                  <c:v>74.776074791300005</c:v>
                </c:pt>
                <c:pt idx="6037">
                  <c:v>74.776938676900002</c:v>
                </c:pt>
                <c:pt idx="6038">
                  <c:v>74.777404271400002</c:v>
                </c:pt>
                <c:pt idx="6039">
                  <c:v>74.777520554299997</c:v>
                </c:pt>
                <c:pt idx="6040">
                  <c:v>74.778514951999995</c:v>
                </c:pt>
                <c:pt idx="6041">
                  <c:v>74.7801180652</c:v>
                </c:pt>
                <c:pt idx="6042">
                  <c:v>74.781323761500005</c:v>
                </c:pt>
                <c:pt idx="6043">
                  <c:v>74.782994096600007</c:v>
                </c:pt>
                <c:pt idx="6044">
                  <c:v>74.784972618899999</c:v>
                </c:pt>
                <c:pt idx="6045">
                  <c:v>74.786670048800005</c:v>
                </c:pt>
                <c:pt idx="6046">
                  <c:v>74.789147001399996</c:v>
                </c:pt>
                <c:pt idx="6047">
                  <c:v>74.7914095143</c:v>
                </c:pt>
                <c:pt idx="6048">
                  <c:v>74.7922851955</c:v>
                </c:pt>
                <c:pt idx="6049">
                  <c:v>74.792602477399996</c:v>
                </c:pt>
                <c:pt idx="6050">
                  <c:v>74.7928006848</c:v>
                </c:pt>
                <c:pt idx="6051">
                  <c:v>74.793776320099994</c:v>
                </c:pt>
                <c:pt idx="6052">
                  <c:v>74.794736223699999</c:v>
                </c:pt>
                <c:pt idx="6053">
                  <c:v>74.794993310500004</c:v>
                </c:pt>
                <c:pt idx="6054">
                  <c:v>74.795417408199995</c:v>
                </c:pt>
                <c:pt idx="6055">
                  <c:v>74.796370179199997</c:v>
                </c:pt>
                <c:pt idx="6056">
                  <c:v>74.800020536100007</c:v>
                </c:pt>
                <c:pt idx="6057">
                  <c:v>74.803428022000006</c:v>
                </c:pt>
                <c:pt idx="6058">
                  <c:v>74.804222576200004</c:v>
                </c:pt>
                <c:pt idx="6059">
                  <c:v>74.807256433700005</c:v>
                </c:pt>
                <c:pt idx="6060">
                  <c:v>74.809972907599999</c:v>
                </c:pt>
                <c:pt idx="6061">
                  <c:v>74.810413913600001</c:v>
                </c:pt>
                <c:pt idx="6062">
                  <c:v>74.811142343599997</c:v>
                </c:pt>
                <c:pt idx="6063">
                  <c:v>74.814233306899993</c:v>
                </c:pt>
                <c:pt idx="6064">
                  <c:v>74.817283476900002</c:v>
                </c:pt>
                <c:pt idx="6065">
                  <c:v>74.817687438899995</c:v>
                </c:pt>
                <c:pt idx="6066">
                  <c:v>74.818690648499995</c:v>
                </c:pt>
                <c:pt idx="6067">
                  <c:v>74.820760748799998</c:v>
                </c:pt>
                <c:pt idx="6068">
                  <c:v>74.822342093000003</c:v>
                </c:pt>
                <c:pt idx="6069">
                  <c:v>74.823438538000005</c:v>
                </c:pt>
                <c:pt idx="6070">
                  <c:v>74.824594695200005</c:v>
                </c:pt>
                <c:pt idx="6071">
                  <c:v>74.8259530025</c:v>
                </c:pt>
                <c:pt idx="6072">
                  <c:v>74.8295675082</c:v>
                </c:pt>
                <c:pt idx="6073">
                  <c:v>74.832452786700003</c:v>
                </c:pt>
                <c:pt idx="6074">
                  <c:v>74.833257043800003</c:v>
                </c:pt>
                <c:pt idx="6075">
                  <c:v>74.834394496000002</c:v>
                </c:pt>
                <c:pt idx="6076">
                  <c:v>74.835329713700006</c:v>
                </c:pt>
                <c:pt idx="6077">
                  <c:v>74.836049531900002</c:v>
                </c:pt>
                <c:pt idx="6078">
                  <c:v>74.836477584899995</c:v>
                </c:pt>
                <c:pt idx="6079">
                  <c:v>74.8369532472</c:v>
                </c:pt>
                <c:pt idx="6080">
                  <c:v>74.837622928900004</c:v>
                </c:pt>
                <c:pt idx="6081">
                  <c:v>74.838691688400004</c:v>
                </c:pt>
                <c:pt idx="6082">
                  <c:v>74.840850973100004</c:v>
                </c:pt>
                <c:pt idx="6083">
                  <c:v>74.844613742000007</c:v>
                </c:pt>
                <c:pt idx="6084">
                  <c:v>74.847264487100006</c:v>
                </c:pt>
                <c:pt idx="6085">
                  <c:v>74.848950595299996</c:v>
                </c:pt>
                <c:pt idx="6086">
                  <c:v>74.851004386400007</c:v>
                </c:pt>
                <c:pt idx="6087">
                  <c:v>74.851813950299999</c:v>
                </c:pt>
                <c:pt idx="6088">
                  <c:v>74.852452737999997</c:v>
                </c:pt>
                <c:pt idx="6089">
                  <c:v>74.853181724699994</c:v>
                </c:pt>
                <c:pt idx="6090">
                  <c:v>74.853867471599997</c:v>
                </c:pt>
                <c:pt idx="6091">
                  <c:v>74.854997994200005</c:v>
                </c:pt>
                <c:pt idx="6092">
                  <c:v>74.855904898299997</c:v>
                </c:pt>
                <c:pt idx="6093">
                  <c:v>74.856389266500003</c:v>
                </c:pt>
                <c:pt idx="6094">
                  <c:v>74.857362671299995</c:v>
                </c:pt>
                <c:pt idx="6095">
                  <c:v>74.858335433500002</c:v>
                </c:pt>
                <c:pt idx="6096">
                  <c:v>74.860326265799998</c:v>
                </c:pt>
                <c:pt idx="6097">
                  <c:v>74.863046731099999</c:v>
                </c:pt>
                <c:pt idx="6098">
                  <c:v>74.864546734599998</c:v>
                </c:pt>
                <c:pt idx="6099">
                  <c:v>74.865045201000001</c:v>
                </c:pt>
                <c:pt idx="6100">
                  <c:v>74.865637804200006</c:v>
                </c:pt>
                <c:pt idx="6101">
                  <c:v>74.866381658700007</c:v>
                </c:pt>
                <c:pt idx="6102">
                  <c:v>74.868380294800005</c:v>
                </c:pt>
                <c:pt idx="6103">
                  <c:v>74.870270029300002</c:v>
                </c:pt>
                <c:pt idx="6104">
                  <c:v>74.871378265199994</c:v>
                </c:pt>
                <c:pt idx="6105">
                  <c:v>74.872568084799994</c:v>
                </c:pt>
                <c:pt idx="6106">
                  <c:v>74.873965629099999</c:v>
                </c:pt>
                <c:pt idx="6107">
                  <c:v>74.876149678299996</c:v>
                </c:pt>
                <c:pt idx="6108">
                  <c:v>74.878113108199997</c:v>
                </c:pt>
                <c:pt idx="6109">
                  <c:v>74.879906245200004</c:v>
                </c:pt>
                <c:pt idx="6110">
                  <c:v>74.8812362834</c:v>
                </c:pt>
                <c:pt idx="6111">
                  <c:v>74.882946480599998</c:v>
                </c:pt>
                <c:pt idx="6112">
                  <c:v>74.886716787099999</c:v>
                </c:pt>
                <c:pt idx="6113">
                  <c:v>74.889379529099998</c:v>
                </c:pt>
                <c:pt idx="6114">
                  <c:v>74.889497337700007</c:v>
                </c:pt>
                <c:pt idx="6115">
                  <c:v>74.889848791899993</c:v>
                </c:pt>
                <c:pt idx="6116">
                  <c:v>74.891146508099993</c:v>
                </c:pt>
                <c:pt idx="6117">
                  <c:v>74.892266636299993</c:v>
                </c:pt>
                <c:pt idx="6118">
                  <c:v>74.8935201619</c:v>
                </c:pt>
                <c:pt idx="6119">
                  <c:v>74.894841315600004</c:v>
                </c:pt>
                <c:pt idx="6120">
                  <c:v>74.895127806900007</c:v>
                </c:pt>
                <c:pt idx="6121">
                  <c:v>74.895527407700001</c:v>
                </c:pt>
                <c:pt idx="6122">
                  <c:v>74.896741548600005</c:v>
                </c:pt>
                <c:pt idx="6123">
                  <c:v>74.897724399300003</c:v>
                </c:pt>
                <c:pt idx="6124">
                  <c:v>74.897985945100004</c:v>
                </c:pt>
                <c:pt idx="6125">
                  <c:v>74.900622950400006</c:v>
                </c:pt>
                <c:pt idx="6126">
                  <c:v>74.9030528113</c:v>
                </c:pt>
                <c:pt idx="6127">
                  <c:v>74.905594681699995</c:v>
                </c:pt>
                <c:pt idx="6128">
                  <c:v>74.908163499500006</c:v>
                </c:pt>
                <c:pt idx="6129">
                  <c:v>74.908560588499995</c:v>
                </c:pt>
                <c:pt idx="6130">
                  <c:v>74.910392551300006</c:v>
                </c:pt>
                <c:pt idx="6131">
                  <c:v>74.911941705100006</c:v>
                </c:pt>
                <c:pt idx="6132">
                  <c:v>74.912403590099998</c:v>
                </c:pt>
                <c:pt idx="6133">
                  <c:v>74.9129508786</c:v>
                </c:pt>
                <c:pt idx="6134">
                  <c:v>74.913734598700003</c:v>
                </c:pt>
                <c:pt idx="6135">
                  <c:v>74.914742488800002</c:v>
                </c:pt>
                <c:pt idx="6136">
                  <c:v>74.915509195699997</c:v>
                </c:pt>
                <c:pt idx="6137">
                  <c:v>74.915983320600006</c:v>
                </c:pt>
                <c:pt idx="6138">
                  <c:v>74.916400518399996</c:v>
                </c:pt>
                <c:pt idx="6139">
                  <c:v>74.916806306500007</c:v>
                </c:pt>
                <c:pt idx="6140">
                  <c:v>74.917128623699995</c:v>
                </c:pt>
                <c:pt idx="6141">
                  <c:v>74.917410884099993</c:v>
                </c:pt>
                <c:pt idx="6142">
                  <c:v>74.917874542299998</c:v>
                </c:pt>
                <c:pt idx="6143">
                  <c:v>74.918344345099996</c:v>
                </c:pt>
                <c:pt idx="6144">
                  <c:v>74.918898445600007</c:v>
                </c:pt>
                <c:pt idx="6145">
                  <c:v>74.919826009800005</c:v>
                </c:pt>
                <c:pt idx="6146">
                  <c:v>74.921123006299993</c:v>
                </c:pt>
                <c:pt idx="6147">
                  <c:v>74.922701117000003</c:v>
                </c:pt>
                <c:pt idx="6148">
                  <c:v>74.924497795999997</c:v>
                </c:pt>
                <c:pt idx="6149">
                  <c:v>74.926451588899994</c:v>
                </c:pt>
                <c:pt idx="6150">
                  <c:v>74.927524405100002</c:v>
                </c:pt>
                <c:pt idx="6151">
                  <c:v>74.927773841000004</c:v>
                </c:pt>
                <c:pt idx="6152">
                  <c:v>74.928794518800004</c:v>
                </c:pt>
                <c:pt idx="6153">
                  <c:v>74.931720017499998</c:v>
                </c:pt>
                <c:pt idx="6154">
                  <c:v>74.935030728300006</c:v>
                </c:pt>
                <c:pt idx="6155">
                  <c:v>74.939271957499997</c:v>
                </c:pt>
                <c:pt idx="6156">
                  <c:v>74.944756805099999</c:v>
                </c:pt>
                <c:pt idx="6157">
                  <c:v>74.948815101299999</c:v>
                </c:pt>
                <c:pt idx="6158">
                  <c:v>74.950290307499998</c:v>
                </c:pt>
                <c:pt idx="6159">
                  <c:v>74.9516626602</c:v>
                </c:pt>
                <c:pt idx="6160">
                  <c:v>74.953063214899998</c:v>
                </c:pt>
                <c:pt idx="6161">
                  <c:v>74.9537161871</c:v>
                </c:pt>
                <c:pt idx="6162">
                  <c:v>74.954466451900004</c:v>
                </c:pt>
                <c:pt idx="6163">
                  <c:v>74.956309939999997</c:v>
                </c:pt>
                <c:pt idx="6164">
                  <c:v>74.958335249900003</c:v>
                </c:pt>
                <c:pt idx="6165">
                  <c:v>74.960848816400002</c:v>
                </c:pt>
                <c:pt idx="6166">
                  <c:v>74.965013916000004</c:v>
                </c:pt>
                <c:pt idx="6167">
                  <c:v>74.969437500300003</c:v>
                </c:pt>
                <c:pt idx="6168">
                  <c:v>74.972757322999996</c:v>
                </c:pt>
                <c:pt idx="6169">
                  <c:v>74.974843766199996</c:v>
                </c:pt>
                <c:pt idx="6170">
                  <c:v>74.978105635199995</c:v>
                </c:pt>
                <c:pt idx="6171">
                  <c:v>74.980233438799999</c:v>
                </c:pt>
                <c:pt idx="6172">
                  <c:v>74.981068633600003</c:v>
                </c:pt>
                <c:pt idx="6173">
                  <c:v>74.983080741099997</c:v>
                </c:pt>
                <c:pt idx="6174">
                  <c:v>74.985368627</c:v>
                </c:pt>
                <c:pt idx="6175">
                  <c:v>74.986996083299999</c:v>
                </c:pt>
                <c:pt idx="6176">
                  <c:v>74.987856458099998</c:v>
                </c:pt>
                <c:pt idx="6177">
                  <c:v>74.988994210599998</c:v>
                </c:pt>
                <c:pt idx="6178">
                  <c:v>74.991421462100007</c:v>
                </c:pt>
                <c:pt idx="6179">
                  <c:v>74.993089747300004</c:v>
                </c:pt>
                <c:pt idx="6180">
                  <c:v>74.993678491599994</c:v>
                </c:pt>
                <c:pt idx="6181">
                  <c:v>74.994198936800004</c:v>
                </c:pt>
                <c:pt idx="6182">
                  <c:v>74.994240958999995</c:v>
                </c:pt>
                <c:pt idx="6183">
                  <c:v>74.994904264400006</c:v>
                </c:pt>
                <c:pt idx="6184">
                  <c:v>74.995596938399999</c:v>
                </c:pt>
                <c:pt idx="6185">
                  <c:v>74.995820276000003</c:v>
                </c:pt>
                <c:pt idx="6186">
                  <c:v>74.996088343500006</c:v>
                </c:pt>
                <c:pt idx="6187">
                  <c:v>74.9962302279</c:v>
                </c:pt>
                <c:pt idx="6188">
                  <c:v>74.996384718000002</c:v>
                </c:pt>
                <c:pt idx="6189">
                  <c:v>74.998507109900004</c:v>
                </c:pt>
                <c:pt idx="6190">
                  <c:v>75.0027420304</c:v>
                </c:pt>
                <c:pt idx="6191">
                  <c:v>75.006968126000004</c:v>
                </c:pt>
                <c:pt idx="6192">
                  <c:v>75.009326512900003</c:v>
                </c:pt>
                <c:pt idx="6193">
                  <c:v>75.010265139200001</c:v>
                </c:pt>
                <c:pt idx="6194">
                  <c:v>75.011240842999996</c:v>
                </c:pt>
                <c:pt idx="6195">
                  <c:v>75.012565734899994</c:v>
                </c:pt>
                <c:pt idx="6196">
                  <c:v>75.013659922000002</c:v>
                </c:pt>
                <c:pt idx="6197">
                  <c:v>75.014265067099998</c:v>
                </c:pt>
                <c:pt idx="6198">
                  <c:v>75.014772373</c:v>
                </c:pt>
                <c:pt idx="6199">
                  <c:v>75.0148625243</c:v>
                </c:pt>
                <c:pt idx="6200">
                  <c:v>75.015113044100005</c:v>
                </c:pt>
                <c:pt idx="6201">
                  <c:v>75.0154299907</c:v>
                </c:pt>
                <c:pt idx="6202">
                  <c:v>75.015590884999995</c:v>
                </c:pt>
                <c:pt idx="6203">
                  <c:v>75.016938183600004</c:v>
                </c:pt>
                <c:pt idx="6204">
                  <c:v>75.018999096900004</c:v>
                </c:pt>
                <c:pt idx="6205">
                  <c:v>75.020424590399998</c:v>
                </c:pt>
                <c:pt idx="6206">
                  <c:v>75.021369348500002</c:v>
                </c:pt>
                <c:pt idx="6207">
                  <c:v>75.021690149199998</c:v>
                </c:pt>
                <c:pt idx="6208">
                  <c:v>75.023751157500001</c:v>
                </c:pt>
                <c:pt idx="6209">
                  <c:v>75.027936158800003</c:v>
                </c:pt>
                <c:pt idx="6210">
                  <c:v>75.030804526699995</c:v>
                </c:pt>
                <c:pt idx="6211">
                  <c:v>75.0317617324</c:v>
                </c:pt>
                <c:pt idx="6212">
                  <c:v>75.032407656900006</c:v>
                </c:pt>
                <c:pt idx="6213">
                  <c:v>75.033093110500005</c:v>
                </c:pt>
                <c:pt idx="6214">
                  <c:v>75.034126798299994</c:v>
                </c:pt>
                <c:pt idx="6215">
                  <c:v>75.035042367700001</c:v>
                </c:pt>
                <c:pt idx="6216">
                  <c:v>75.035332327600003</c:v>
                </c:pt>
                <c:pt idx="6217">
                  <c:v>75.037121147700006</c:v>
                </c:pt>
                <c:pt idx="6218">
                  <c:v>75.039375469600003</c:v>
                </c:pt>
                <c:pt idx="6219">
                  <c:v>75.040140797800007</c:v>
                </c:pt>
                <c:pt idx="6220">
                  <c:v>75.040590635499996</c:v>
                </c:pt>
                <c:pt idx="6221">
                  <c:v>75.041965463099999</c:v>
                </c:pt>
                <c:pt idx="6222">
                  <c:v>75.043643625499996</c:v>
                </c:pt>
                <c:pt idx="6223">
                  <c:v>75.044542208799996</c:v>
                </c:pt>
                <c:pt idx="6224">
                  <c:v>75.045051661599999</c:v>
                </c:pt>
                <c:pt idx="6225">
                  <c:v>75.045515435300004</c:v>
                </c:pt>
                <c:pt idx="6226">
                  <c:v>75.045931579099999</c:v>
                </c:pt>
                <c:pt idx="6227">
                  <c:v>75.046210393699994</c:v>
                </c:pt>
                <c:pt idx="6228">
                  <c:v>75.047181239500006</c:v>
                </c:pt>
                <c:pt idx="6229">
                  <c:v>75.048933903099993</c:v>
                </c:pt>
                <c:pt idx="6230">
                  <c:v>75.050142736599994</c:v>
                </c:pt>
                <c:pt idx="6231">
                  <c:v>75.0504530069</c:v>
                </c:pt>
                <c:pt idx="6232">
                  <c:v>75.050510752600005</c:v>
                </c:pt>
                <c:pt idx="6233">
                  <c:v>75.050609905499996</c:v>
                </c:pt>
                <c:pt idx="6234">
                  <c:v>75.050692603599998</c:v>
                </c:pt>
                <c:pt idx="6235">
                  <c:v>75.051527246000006</c:v>
                </c:pt>
                <c:pt idx="6236">
                  <c:v>75.053482638299997</c:v>
                </c:pt>
                <c:pt idx="6237">
                  <c:v>75.054812967000004</c:v>
                </c:pt>
                <c:pt idx="6238">
                  <c:v>75.057003980299996</c:v>
                </c:pt>
                <c:pt idx="6239">
                  <c:v>75.059769643899998</c:v>
                </c:pt>
                <c:pt idx="6240">
                  <c:v>75.060532847800005</c:v>
                </c:pt>
                <c:pt idx="6241">
                  <c:v>75.060615252800005</c:v>
                </c:pt>
                <c:pt idx="6242">
                  <c:v>75.060896040200006</c:v>
                </c:pt>
                <c:pt idx="6243">
                  <c:v>75.061644747100004</c:v>
                </c:pt>
                <c:pt idx="6244">
                  <c:v>75.062219600600002</c:v>
                </c:pt>
                <c:pt idx="6245">
                  <c:v>75.062551477100001</c:v>
                </c:pt>
                <c:pt idx="6246">
                  <c:v>75.063350639199996</c:v>
                </c:pt>
                <c:pt idx="6247">
                  <c:v>75.064201337300005</c:v>
                </c:pt>
                <c:pt idx="6248">
                  <c:v>75.064632404500003</c:v>
                </c:pt>
                <c:pt idx="6249">
                  <c:v>75.067823435400001</c:v>
                </c:pt>
                <c:pt idx="6250">
                  <c:v>75.071043245499993</c:v>
                </c:pt>
                <c:pt idx="6251">
                  <c:v>75.072142962399994</c:v>
                </c:pt>
                <c:pt idx="6252">
                  <c:v>75.074011285799997</c:v>
                </c:pt>
                <c:pt idx="6253">
                  <c:v>75.075765033500005</c:v>
                </c:pt>
                <c:pt idx="6254">
                  <c:v>75.077423080299994</c:v>
                </c:pt>
                <c:pt idx="6255">
                  <c:v>75.078329499199995</c:v>
                </c:pt>
                <c:pt idx="6256">
                  <c:v>75.078486535500005</c:v>
                </c:pt>
                <c:pt idx="6257">
                  <c:v>75.078624867399995</c:v>
                </c:pt>
                <c:pt idx="6258">
                  <c:v>75.078800113300005</c:v>
                </c:pt>
                <c:pt idx="6259">
                  <c:v>75.079419741300001</c:v>
                </c:pt>
                <c:pt idx="6260">
                  <c:v>75.080248768399997</c:v>
                </c:pt>
                <c:pt idx="6261">
                  <c:v>75.080678431500004</c:v>
                </c:pt>
                <c:pt idx="6262">
                  <c:v>75.081499362900004</c:v>
                </c:pt>
                <c:pt idx="6263">
                  <c:v>75.083074693499995</c:v>
                </c:pt>
                <c:pt idx="6264">
                  <c:v>75.084120094900001</c:v>
                </c:pt>
                <c:pt idx="6265">
                  <c:v>75.084574141800005</c:v>
                </c:pt>
                <c:pt idx="6266">
                  <c:v>75.084906446800005</c:v>
                </c:pt>
                <c:pt idx="6267">
                  <c:v>75.085165586100004</c:v>
                </c:pt>
                <c:pt idx="6268">
                  <c:v>75.085470957400005</c:v>
                </c:pt>
                <c:pt idx="6269">
                  <c:v>75.085890713200001</c:v>
                </c:pt>
                <c:pt idx="6270">
                  <c:v>75.086358626099994</c:v>
                </c:pt>
                <c:pt idx="6271">
                  <c:v>75.087140176000005</c:v>
                </c:pt>
                <c:pt idx="6272">
                  <c:v>75.088899918500005</c:v>
                </c:pt>
                <c:pt idx="6273">
                  <c:v>75.090096628400005</c:v>
                </c:pt>
                <c:pt idx="6274">
                  <c:v>75.090665993900004</c:v>
                </c:pt>
                <c:pt idx="6275">
                  <c:v>75.091279008800001</c:v>
                </c:pt>
                <c:pt idx="6276">
                  <c:v>75.091467747699994</c:v>
                </c:pt>
                <c:pt idx="6277">
                  <c:v>75.095167596300001</c:v>
                </c:pt>
                <c:pt idx="6278">
                  <c:v>75.100119516700005</c:v>
                </c:pt>
                <c:pt idx="6279">
                  <c:v>75.101547509900001</c:v>
                </c:pt>
                <c:pt idx="6280">
                  <c:v>75.102267752200007</c:v>
                </c:pt>
                <c:pt idx="6281">
                  <c:v>75.103024329899995</c:v>
                </c:pt>
                <c:pt idx="6282">
                  <c:v>75.103811532799995</c:v>
                </c:pt>
                <c:pt idx="6283">
                  <c:v>75.105129840399997</c:v>
                </c:pt>
                <c:pt idx="6284">
                  <c:v>75.106502325400001</c:v>
                </c:pt>
                <c:pt idx="6285">
                  <c:v>75.108433342200001</c:v>
                </c:pt>
                <c:pt idx="6286">
                  <c:v>75.110371126499999</c:v>
                </c:pt>
                <c:pt idx="6287">
                  <c:v>75.111378071999994</c:v>
                </c:pt>
                <c:pt idx="6288">
                  <c:v>75.111764329300001</c:v>
                </c:pt>
                <c:pt idx="6289">
                  <c:v>75.112007438700005</c:v>
                </c:pt>
                <c:pt idx="6290">
                  <c:v>75.112953696600002</c:v>
                </c:pt>
                <c:pt idx="6291">
                  <c:v>75.113910598299995</c:v>
                </c:pt>
                <c:pt idx="6292">
                  <c:v>75.114447424800005</c:v>
                </c:pt>
                <c:pt idx="6293">
                  <c:v>75.118225558899994</c:v>
                </c:pt>
                <c:pt idx="6294">
                  <c:v>75.121992804399994</c:v>
                </c:pt>
                <c:pt idx="6295">
                  <c:v>75.123351063499996</c:v>
                </c:pt>
                <c:pt idx="6296">
                  <c:v>75.124619941099994</c:v>
                </c:pt>
                <c:pt idx="6297">
                  <c:v>75.125117403000004</c:v>
                </c:pt>
                <c:pt idx="6298">
                  <c:v>75.125590032399998</c:v>
                </c:pt>
                <c:pt idx="6299">
                  <c:v>75.125873212800002</c:v>
                </c:pt>
                <c:pt idx="6300">
                  <c:v>75.126384570599996</c:v>
                </c:pt>
                <c:pt idx="6301">
                  <c:v>75.128403818600006</c:v>
                </c:pt>
                <c:pt idx="6302">
                  <c:v>75.130019745200002</c:v>
                </c:pt>
                <c:pt idx="6303">
                  <c:v>75.130396322199999</c:v>
                </c:pt>
                <c:pt idx="6304">
                  <c:v>75.131808241800002</c:v>
                </c:pt>
                <c:pt idx="6305">
                  <c:v>75.133076961300006</c:v>
                </c:pt>
                <c:pt idx="6306">
                  <c:v>75.133801766000005</c:v>
                </c:pt>
                <c:pt idx="6307">
                  <c:v>75.134711681499994</c:v>
                </c:pt>
                <c:pt idx="6308">
                  <c:v>75.136130482499993</c:v>
                </c:pt>
                <c:pt idx="6309">
                  <c:v>75.137534588999998</c:v>
                </c:pt>
                <c:pt idx="6310">
                  <c:v>75.137892826599995</c:v>
                </c:pt>
                <c:pt idx="6311">
                  <c:v>75.140381817100007</c:v>
                </c:pt>
                <c:pt idx="6312">
                  <c:v>75.143468695500005</c:v>
                </c:pt>
                <c:pt idx="6313">
                  <c:v>75.144172250899999</c:v>
                </c:pt>
                <c:pt idx="6314">
                  <c:v>75.146118250399994</c:v>
                </c:pt>
                <c:pt idx="6315">
                  <c:v>75.148259031999999</c:v>
                </c:pt>
                <c:pt idx="6316">
                  <c:v>75.1493833161</c:v>
                </c:pt>
                <c:pt idx="6317">
                  <c:v>75.152209798200005</c:v>
                </c:pt>
                <c:pt idx="6318">
                  <c:v>75.154733340000007</c:v>
                </c:pt>
                <c:pt idx="6319">
                  <c:v>75.155359641199993</c:v>
                </c:pt>
                <c:pt idx="6320">
                  <c:v>75.1566411923</c:v>
                </c:pt>
                <c:pt idx="6321">
                  <c:v>75.159562181799998</c:v>
                </c:pt>
                <c:pt idx="6322">
                  <c:v>75.161415993099993</c:v>
                </c:pt>
                <c:pt idx="6323">
                  <c:v>75.163089103499999</c:v>
                </c:pt>
                <c:pt idx="6324">
                  <c:v>75.164789287199994</c:v>
                </c:pt>
                <c:pt idx="6325">
                  <c:v>75.165225782299999</c:v>
                </c:pt>
                <c:pt idx="6326">
                  <c:v>75.166162700100003</c:v>
                </c:pt>
                <c:pt idx="6327">
                  <c:v>75.167160187299999</c:v>
                </c:pt>
                <c:pt idx="6328">
                  <c:v>75.1686437308</c:v>
                </c:pt>
                <c:pt idx="6329">
                  <c:v>75.171599965200002</c:v>
                </c:pt>
                <c:pt idx="6330">
                  <c:v>75.175953670200002</c:v>
                </c:pt>
                <c:pt idx="6331">
                  <c:v>75.178963268199993</c:v>
                </c:pt>
                <c:pt idx="6332">
                  <c:v>75.179864081000005</c:v>
                </c:pt>
                <c:pt idx="6333">
                  <c:v>75.181589833999993</c:v>
                </c:pt>
                <c:pt idx="6334">
                  <c:v>75.183089212200002</c:v>
                </c:pt>
                <c:pt idx="6335">
                  <c:v>75.184093714900001</c:v>
                </c:pt>
                <c:pt idx="6336">
                  <c:v>75.188402210800007</c:v>
                </c:pt>
                <c:pt idx="6337">
                  <c:v>75.192180936599996</c:v>
                </c:pt>
                <c:pt idx="6338">
                  <c:v>75.193518726700006</c:v>
                </c:pt>
                <c:pt idx="6339">
                  <c:v>75.194961698200004</c:v>
                </c:pt>
                <c:pt idx="6340">
                  <c:v>75.195363366400002</c:v>
                </c:pt>
                <c:pt idx="6341">
                  <c:v>75.195765574399999</c:v>
                </c:pt>
                <c:pt idx="6342">
                  <c:v>75.196398638000005</c:v>
                </c:pt>
                <c:pt idx="6343">
                  <c:v>75.197019385900006</c:v>
                </c:pt>
                <c:pt idx="6344">
                  <c:v>75.197448638200001</c:v>
                </c:pt>
                <c:pt idx="6345">
                  <c:v>75.197539448900002</c:v>
                </c:pt>
                <c:pt idx="6346">
                  <c:v>75.198011319200006</c:v>
                </c:pt>
                <c:pt idx="6347">
                  <c:v>75.198932766699997</c:v>
                </c:pt>
                <c:pt idx="6348">
                  <c:v>75.200098208900002</c:v>
                </c:pt>
                <c:pt idx="6349">
                  <c:v>75.201616294299996</c:v>
                </c:pt>
                <c:pt idx="6350">
                  <c:v>75.203023477900004</c:v>
                </c:pt>
                <c:pt idx="6351">
                  <c:v>75.204207514700002</c:v>
                </c:pt>
                <c:pt idx="6352">
                  <c:v>75.205107279200007</c:v>
                </c:pt>
                <c:pt idx="6353">
                  <c:v>75.206511309099994</c:v>
                </c:pt>
                <c:pt idx="6354">
                  <c:v>75.208692071599998</c:v>
                </c:pt>
                <c:pt idx="6355">
                  <c:v>75.209750174000007</c:v>
                </c:pt>
                <c:pt idx="6356">
                  <c:v>75.2101933828</c:v>
                </c:pt>
                <c:pt idx="6357">
                  <c:v>75.210730929600004</c:v>
                </c:pt>
                <c:pt idx="6358">
                  <c:v>75.211509594800006</c:v>
                </c:pt>
                <c:pt idx="6359">
                  <c:v>75.216476222899999</c:v>
                </c:pt>
                <c:pt idx="6360">
                  <c:v>75.221532410899997</c:v>
                </c:pt>
                <c:pt idx="6361">
                  <c:v>75.222320977899997</c:v>
                </c:pt>
                <c:pt idx="6362">
                  <c:v>75.222594043499996</c:v>
                </c:pt>
                <c:pt idx="6363">
                  <c:v>75.2236206603</c:v>
                </c:pt>
                <c:pt idx="6364">
                  <c:v>75.225468539600001</c:v>
                </c:pt>
                <c:pt idx="6365">
                  <c:v>75.226617975099998</c:v>
                </c:pt>
                <c:pt idx="6366">
                  <c:v>75.227206557800002</c:v>
                </c:pt>
                <c:pt idx="6367">
                  <c:v>75.227816574000002</c:v>
                </c:pt>
                <c:pt idx="6368">
                  <c:v>75.227942149699999</c:v>
                </c:pt>
                <c:pt idx="6369">
                  <c:v>75.228075725699995</c:v>
                </c:pt>
                <c:pt idx="6370">
                  <c:v>75.228362194799999</c:v>
                </c:pt>
                <c:pt idx="6371">
                  <c:v>75.229615445099995</c:v>
                </c:pt>
                <c:pt idx="6372">
                  <c:v>75.232840931400006</c:v>
                </c:pt>
                <c:pt idx="6373">
                  <c:v>75.236060831200007</c:v>
                </c:pt>
                <c:pt idx="6374">
                  <c:v>75.237694765599997</c:v>
                </c:pt>
                <c:pt idx="6375">
                  <c:v>75.238899982899994</c:v>
                </c:pt>
                <c:pt idx="6376">
                  <c:v>75.240275383699995</c:v>
                </c:pt>
                <c:pt idx="6377">
                  <c:v>75.241052850900005</c:v>
                </c:pt>
                <c:pt idx="6378">
                  <c:v>75.242569118199995</c:v>
                </c:pt>
                <c:pt idx="6379">
                  <c:v>75.244685146199998</c:v>
                </c:pt>
                <c:pt idx="6380">
                  <c:v>75.245508446800002</c:v>
                </c:pt>
                <c:pt idx="6381">
                  <c:v>75.245927531099994</c:v>
                </c:pt>
                <c:pt idx="6382">
                  <c:v>75.246428975599997</c:v>
                </c:pt>
                <c:pt idx="6383">
                  <c:v>75.246973943</c:v>
                </c:pt>
                <c:pt idx="6384">
                  <c:v>75.247445673300007</c:v>
                </c:pt>
                <c:pt idx="6385">
                  <c:v>75.248136581400004</c:v>
                </c:pt>
                <c:pt idx="6386">
                  <c:v>75.248689174800006</c:v>
                </c:pt>
                <c:pt idx="6387">
                  <c:v>75.249116368900005</c:v>
                </c:pt>
                <c:pt idx="6388">
                  <c:v>75.250177691999994</c:v>
                </c:pt>
                <c:pt idx="6389">
                  <c:v>75.251246357200003</c:v>
                </c:pt>
                <c:pt idx="6390">
                  <c:v>75.253035699700007</c:v>
                </c:pt>
                <c:pt idx="6391">
                  <c:v>75.254683887100001</c:v>
                </c:pt>
                <c:pt idx="6392">
                  <c:v>75.2560956377</c:v>
                </c:pt>
                <c:pt idx="6393">
                  <c:v>75.257327451099997</c:v>
                </c:pt>
                <c:pt idx="6394">
                  <c:v>75.258114209200002</c:v>
                </c:pt>
                <c:pt idx="6395">
                  <c:v>75.261140161900002</c:v>
                </c:pt>
                <c:pt idx="6396">
                  <c:v>75.264123865499997</c:v>
                </c:pt>
                <c:pt idx="6397">
                  <c:v>75.266967936900002</c:v>
                </c:pt>
                <c:pt idx="6398">
                  <c:v>75.269250496300003</c:v>
                </c:pt>
                <c:pt idx="6399">
                  <c:v>75.269536995099998</c:v>
                </c:pt>
                <c:pt idx="6400">
                  <c:v>75.269816867700001</c:v>
                </c:pt>
                <c:pt idx="6401">
                  <c:v>75.271447445299998</c:v>
                </c:pt>
                <c:pt idx="6402">
                  <c:v>75.273238398000004</c:v>
                </c:pt>
                <c:pt idx="6403">
                  <c:v>75.273617651600006</c:v>
                </c:pt>
                <c:pt idx="6404">
                  <c:v>75.273738370000004</c:v>
                </c:pt>
                <c:pt idx="6405">
                  <c:v>75.274880338599999</c:v>
                </c:pt>
                <c:pt idx="6406">
                  <c:v>75.276139287399999</c:v>
                </c:pt>
                <c:pt idx="6407">
                  <c:v>75.276412584599996</c:v>
                </c:pt>
                <c:pt idx="6408">
                  <c:v>75.276552653600007</c:v>
                </c:pt>
                <c:pt idx="6409">
                  <c:v>75.277070697400006</c:v>
                </c:pt>
                <c:pt idx="6410">
                  <c:v>75.279010936800006</c:v>
                </c:pt>
                <c:pt idx="6411">
                  <c:v>75.280605726199994</c:v>
                </c:pt>
                <c:pt idx="6412">
                  <c:v>75.281269354499997</c:v>
                </c:pt>
                <c:pt idx="6413">
                  <c:v>75.281881492099998</c:v>
                </c:pt>
                <c:pt idx="6414">
                  <c:v>75.282612967099993</c:v>
                </c:pt>
                <c:pt idx="6415">
                  <c:v>75.2837147133</c:v>
                </c:pt>
                <c:pt idx="6416">
                  <c:v>75.285068754400001</c:v>
                </c:pt>
                <c:pt idx="6417">
                  <c:v>75.286635718599996</c:v>
                </c:pt>
                <c:pt idx="6418">
                  <c:v>75.287547825800004</c:v>
                </c:pt>
                <c:pt idx="6419">
                  <c:v>75.288559415700007</c:v>
                </c:pt>
                <c:pt idx="6420">
                  <c:v>75.289370371100006</c:v>
                </c:pt>
                <c:pt idx="6421">
                  <c:v>75.289748557600007</c:v>
                </c:pt>
                <c:pt idx="6422">
                  <c:v>75.290342887600005</c:v>
                </c:pt>
                <c:pt idx="6423">
                  <c:v>75.294662065599994</c:v>
                </c:pt>
                <c:pt idx="6424">
                  <c:v>75.298893244499993</c:v>
                </c:pt>
                <c:pt idx="6425">
                  <c:v>75.299604373299999</c:v>
                </c:pt>
                <c:pt idx="6426">
                  <c:v>75.300333984399998</c:v>
                </c:pt>
                <c:pt idx="6427">
                  <c:v>75.301738266900003</c:v>
                </c:pt>
                <c:pt idx="6428">
                  <c:v>75.303221458199999</c:v>
                </c:pt>
                <c:pt idx="6429">
                  <c:v>75.304679783300003</c:v>
                </c:pt>
                <c:pt idx="6430">
                  <c:v>75.305996724400003</c:v>
                </c:pt>
                <c:pt idx="6431">
                  <c:v>75.307178291599996</c:v>
                </c:pt>
                <c:pt idx="6432">
                  <c:v>75.309115951300001</c:v>
                </c:pt>
                <c:pt idx="6433">
                  <c:v>75.310726999400003</c:v>
                </c:pt>
                <c:pt idx="6434">
                  <c:v>75.312497992900006</c:v>
                </c:pt>
                <c:pt idx="6435">
                  <c:v>75.314383229000001</c:v>
                </c:pt>
                <c:pt idx="6436">
                  <c:v>75.3159256056</c:v>
                </c:pt>
                <c:pt idx="6437">
                  <c:v>75.317504748399998</c:v>
                </c:pt>
                <c:pt idx="6438">
                  <c:v>75.318764701000006</c:v>
                </c:pt>
                <c:pt idx="6439">
                  <c:v>75.319160703899996</c:v>
                </c:pt>
                <c:pt idx="6440">
                  <c:v>75.319305171699995</c:v>
                </c:pt>
                <c:pt idx="6441">
                  <c:v>75.319864270300002</c:v>
                </c:pt>
                <c:pt idx="6442">
                  <c:v>75.3203352556</c:v>
                </c:pt>
                <c:pt idx="6443">
                  <c:v>75.321194984200005</c:v>
                </c:pt>
                <c:pt idx="6444">
                  <c:v>75.322348251500003</c:v>
                </c:pt>
                <c:pt idx="6445">
                  <c:v>75.322771914200004</c:v>
                </c:pt>
                <c:pt idx="6446">
                  <c:v>75.323412382499995</c:v>
                </c:pt>
                <c:pt idx="6447">
                  <c:v>75.326099053299998</c:v>
                </c:pt>
                <c:pt idx="6448">
                  <c:v>75.3282899254</c:v>
                </c:pt>
                <c:pt idx="6449">
                  <c:v>75.328845438800002</c:v>
                </c:pt>
                <c:pt idx="6450">
                  <c:v>75.330684319100001</c:v>
                </c:pt>
                <c:pt idx="6451">
                  <c:v>75.332881166999996</c:v>
                </c:pt>
                <c:pt idx="6452">
                  <c:v>75.333914349200001</c:v>
                </c:pt>
                <c:pt idx="6453">
                  <c:v>75.334580278600001</c:v>
                </c:pt>
                <c:pt idx="6454">
                  <c:v>75.336271948700002</c:v>
                </c:pt>
                <c:pt idx="6455">
                  <c:v>75.338940017200002</c:v>
                </c:pt>
                <c:pt idx="6456">
                  <c:v>75.340771197400002</c:v>
                </c:pt>
                <c:pt idx="6457">
                  <c:v>75.342710766699994</c:v>
                </c:pt>
                <c:pt idx="6458">
                  <c:v>75.344419942200005</c:v>
                </c:pt>
                <c:pt idx="6459">
                  <c:v>75.344970595700005</c:v>
                </c:pt>
                <c:pt idx="6460">
                  <c:v>75.346078731199995</c:v>
                </c:pt>
                <c:pt idx="6461">
                  <c:v>75.347964495699998</c:v>
                </c:pt>
                <c:pt idx="6462">
                  <c:v>75.350574122500007</c:v>
                </c:pt>
                <c:pt idx="6463">
                  <c:v>75.352810980000001</c:v>
                </c:pt>
                <c:pt idx="6464">
                  <c:v>75.355605364499993</c:v>
                </c:pt>
                <c:pt idx="6465">
                  <c:v>75.357712833799994</c:v>
                </c:pt>
                <c:pt idx="6466">
                  <c:v>75.3579744619</c:v>
                </c:pt>
                <c:pt idx="6467">
                  <c:v>75.359488026099996</c:v>
                </c:pt>
                <c:pt idx="6468">
                  <c:v>75.361261282000001</c:v>
                </c:pt>
                <c:pt idx="6469">
                  <c:v>75.361640289099995</c:v>
                </c:pt>
                <c:pt idx="6470">
                  <c:v>75.3617912598</c:v>
                </c:pt>
                <c:pt idx="6471">
                  <c:v>75.362002614999994</c:v>
                </c:pt>
                <c:pt idx="6472">
                  <c:v>75.362519135200003</c:v>
                </c:pt>
                <c:pt idx="6473">
                  <c:v>75.365675238600005</c:v>
                </c:pt>
                <c:pt idx="6474">
                  <c:v>75.368583140799998</c:v>
                </c:pt>
                <c:pt idx="6475">
                  <c:v>75.369010570599997</c:v>
                </c:pt>
                <c:pt idx="6476">
                  <c:v>75.370276777900003</c:v>
                </c:pt>
                <c:pt idx="6477">
                  <c:v>75.372309495699994</c:v>
                </c:pt>
                <c:pt idx="6478">
                  <c:v>75.373410843800002</c:v>
                </c:pt>
                <c:pt idx="6479">
                  <c:v>75.374026022199999</c:v>
                </c:pt>
                <c:pt idx="6480">
                  <c:v>75.374595096199997</c:v>
                </c:pt>
                <c:pt idx="6481">
                  <c:v>75.376851546400005</c:v>
                </c:pt>
                <c:pt idx="6482">
                  <c:v>75.379618091300003</c:v>
                </c:pt>
                <c:pt idx="6483">
                  <c:v>75.380290542300003</c:v>
                </c:pt>
                <c:pt idx="6484">
                  <c:v>75.380679119000007</c:v>
                </c:pt>
                <c:pt idx="6485">
                  <c:v>75.381982161799996</c:v>
                </c:pt>
                <c:pt idx="6486">
                  <c:v>75.3833086904</c:v>
                </c:pt>
                <c:pt idx="6487">
                  <c:v>75.384070065900005</c:v>
                </c:pt>
                <c:pt idx="6488">
                  <c:v>75.3845431437</c:v>
                </c:pt>
                <c:pt idx="6489">
                  <c:v>75.384693804400001</c:v>
                </c:pt>
                <c:pt idx="6490">
                  <c:v>75.3850952998</c:v>
                </c:pt>
                <c:pt idx="6491">
                  <c:v>75.387066729300003</c:v>
                </c:pt>
                <c:pt idx="6492">
                  <c:v>75.389443521299995</c:v>
                </c:pt>
                <c:pt idx="6493">
                  <c:v>75.3901219352</c:v>
                </c:pt>
                <c:pt idx="6494">
                  <c:v>75.391467862900001</c:v>
                </c:pt>
                <c:pt idx="6495">
                  <c:v>75.392847021999998</c:v>
                </c:pt>
                <c:pt idx="6496">
                  <c:v>75.393741753900002</c:v>
                </c:pt>
                <c:pt idx="6497">
                  <c:v>75.394611697800002</c:v>
                </c:pt>
                <c:pt idx="6498">
                  <c:v>75.394786931499993</c:v>
                </c:pt>
                <c:pt idx="6499">
                  <c:v>75.396108716800001</c:v>
                </c:pt>
                <c:pt idx="6500">
                  <c:v>75.397280436700001</c:v>
                </c:pt>
                <c:pt idx="6501">
                  <c:v>75.402810346999999</c:v>
                </c:pt>
                <c:pt idx="6502">
                  <c:v>75.408567435799995</c:v>
                </c:pt>
                <c:pt idx="6503">
                  <c:v>75.409186700800007</c:v>
                </c:pt>
                <c:pt idx="6504">
                  <c:v>75.409999282900003</c:v>
                </c:pt>
                <c:pt idx="6505">
                  <c:v>75.410608550099994</c:v>
                </c:pt>
                <c:pt idx="6506">
                  <c:v>75.411608943499999</c:v>
                </c:pt>
                <c:pt idx="6507">
                  <c:v>75.413036928500006</c:v>
                </c:pt>
                <c:pt idx="6508">
                  <c:v>75.415175748999999</c:v>
                </c:pt>
                <c:pt idx="6509">
                  <c:v>75.416893278299995</c:v>
                </c:pt>
                <c:pt idx="6510">
                  <c:v>75.4186325334</c:v>
                </c:pt>
                <c:pt idx="6511">
                  <c:v>75.420627068300007</c:v>
                </c:pt>
                <c:pt idx="6512">
                  <c:v>75.422298349800002</c:v>
                </c:pt>
                <c:pt idx="6513">
                  <c:v>75.423932820900006</c:v>
                </c:pt>
                <c:pt idx="6514">
                  <c:v>75.424827405599999</c:v>
                </c:pt>
                <c:pt idx="6515">
                  <c:v>75.425948021699995</c:v>
                </c:pt>
                <c:pt idx="6516">
                  <c:v>75.427042545500001</c:v>
                </c:pt>
                <c:pt idx="6517">
                  <c:v>75.427535347800003</c:v>
                </c:pt>
                <c:pt idx="6518">
                  <c:v>75.427586263799995</c:v>
                </c:pt>
                <c:pt idx="6519">
                  <c:v>75.429158358699993</c:v>
                </c:pt>
                <c:pt idx="6520">
                  <c:v>75.430972492500004</c:v>
                </c:pt>
                <c:pt idx="6521">
                  <c:v>75.431749154800002</c:v>
                </c:pt>
                <c:pt idx="6522">
                  <c:v>75.433803125599994</c:v>
                </c:pt>
                <c:pt idx="6523">
                  <c:v>75.438617346399994</c:v>
                </c:pt>
                <c:pt idx="6524">
                  <c:v>75.442298942999997</c:v>
                </c:pt>
                <c:pt idx="6525">
                  <c:v>75.443792194099998</c:v>
                </c:pt>
                <c:pt idx="6526">
                  <c:v>75.445035987599994</c:v>
                </c:pt>
                <c:pt idx="6527">
                  <c:v>75.446843241400003</c:v>
                </c:pt>
                <c:pt idx="6528">
                  <c:v>75.448511430899998</c:v>
                </c:pt>
                <c:pt idx="6529">
                  <c:v>75.448953859400007</c:v>
                </c:pt>
                <c:pt idx="6530">
                  <c:v>75.449496495099993</c:v>
                </c:pt>
                <c:pt idx="6531">
                  <c:v>75.449713494400001</c:v>
                </c:pt>
                <c:pt idx="6532">
                  <c:v>75.450067676299994</c:v>
                </c:pt>
                <c:pt idx="6533">
                  <c:v>75.451874305199993</c:v>
                </c:pt>
                <c:pt idx="6534">
                  <c:v>75.454529759500005</c:v>
                </c:pt>
                <c:pt idx="6535">
                  <c:v>75.456617108200007</c:v>
                </c:pt>
                <c:pt idx="6536">
                  <c:v>75.458172813199994</c:v>
                </c:pt>
                <c:pt idx="6537">
                  <c:v>75.4603415009</c:v>
                </c:pt>
                <c:pt idx="6538">
                  <c:v>75.462269007399996</c:v>
                </c:pt>
                <c:pt idx="6539">
                  <c:v>75.463294817000005</c:v>
                </c:pt>
                <c:pt idx="6540">
                  <c:v>75.464036082700005</c:v>
                </c:pt>
                <c:pt idx="6541">
                  <c:v>75.465519268099996</c:v>
                </c:pt>
                <c:pt idx="6542">
                  <c:v>75.466962272499998</c:v>
                </c:pt>
                <c:pt idx="6543">
                  <c:v>75.467436290600006</c:v>
                </c:pt>
                <c:pt idx="6544">
                  <c:v>75.468500382800002</c:v>
                </c:pt>
                <c:pt idx="6545">
                  <c:v>75.4702482366</c:v>
                </c:pt>
                <c:pt idx="6546">
                  <c:v>75.4716806128</c:v>
                </c:pt>
                <c:pt idx="6547">
                  <c:v>75.472270953099994</c:v>
                </c:pt>
                <c:pt idx="6548">
                  <c:v>75.473138393499994</c:v>
                </c:pt>
                <c:pt idx="6549">
                  <c:v>75.473758195800002</c:v>
                </c:pt>
                <c:pt idx="6550">
                  <c:v>75.474221149100003</c:v>
                </c:pt>
                <c:pt idx="6551">
                  <c:v>75.474648363100002</c:v>
                </c:pt>
                <c:pt idx="6552">
                  <c:v>75.474809358000002</c:v>
                </c:pt>
                <c:pt idx="6553">
                  <c:v>75.475092185099996</c:v>
                </c:pt>
                <c:pt idx="6554">
                  <c:v>75.475450527700005</c:v>
                </c:pt>
                <c:pt idx="6555">
                  <c:v>75.475678146600004</c:v>
                </c:pt>
                <c:pt idx="6556">
                  <c:v>75.478867787499993</c:v>
                </c:pt>
                <c:pt idx="6557">
                  <c:v>75.482081454999999</c:v>
                </c:pt>
                <c:pt idx="6558">
                  <c:v>75.482457786699996</c:v>
                </c:pt>
                <c:pt idx="6559">
                  <c:v>75.482997129400005</c:v>
                </c:pt>
                <c:pt idx="6560">
                  <c:v>75.483857847600007</c:v>
                </c:pt>
                <c:pt idx="6561">
                  <c:v>75.484660911000006</c:v>
                </c:pt>
                <c:pt idx="6562">
                  <c:v>75.485072195100003</c:v>
                </c:pt>
                <c:pt idx="6563">
                  <c:v>75.485549131599996</c:v>
                </c:pt>
                <c:pt idx="6564">
                  <c:v>75.485868702999994</c:v>
                </c:pt>
                <c:pt idx="6565">
                  <c:v>75.486219885200001</c:v>
                </c:pt>
                <c:pt idx="6566">
                  <c:v>75.486996876899994</c:v>
                </c:pt>
                <c:pt idx="6567">
                  <c:v>75.487807330899997</c:v>
                </c:pt>
                <c:pt idx="6568">
                  <c:v>75.488439397099995</c:v>
                </c:pt>
                <c:pt idx="6569">
                  <c:v>75.4888029066</c:v>
                </c:pt>
                <c:pt idx="6570">
                  <c:v>75.4889941924</c:v>
                </c:pt>
                <c:pt idx="6571">
                  <c:v>75.489910056499994</c:v>
                </c:pt>
                <c:pt idx="6572">
                  <c:v>75.491061967700006</c:v>
                </c:pt>
                <c:pt idx="6573">
                  <c:v>75.491622207800006</c:v>
                </c:pt>
                <c:pt idx="6574">
                  <c:v>75.493165687800001</c:v>
                </c:pt>
                <c:pt idx="6575">
                  <c:v>75.494675688699999</c:v>
                </c:pt>
                <c:pt idx="6576">
                  <c:v>75.494989360199995</c:v>
                </c:pt>
                <c:pt idx="6577">
                  <c:v>75.495694272500003</c:v>
                </c:pt>
                <c:pt idx="6578">
                  <c:v>75.496468085700002</c:v>
                </c:pt>
                <c:pt idx="6579">
                  <c:v>75.496909799899996</c:v>
                </c:pt>
                <c:pt idx="6580">
                  <c:v>75.497140743599999</c:v>
                </c:pt>
                <c:pt idx="6581">
                  <c:v>75.497393386699997</c:v>
                </c:pt>
                <c:pt idx="6582">
                  <c:v>75.498098662100006</c:v>
                </c:pt>
                <c:pt idx="6583">
                  <c:v>75.498621444600005</c:v>
                </c:pt>
                <c:pt idx="6584">
                  <c:v>75.499319299800007</c:v>
                </c:pt>
                <c:pt idx="6585">
                  <c:v>75.500699756499998</c:v>
                </c:pt>
                <c:pt idx="6586">
                  <c:v>75.501612225900004</c:v>
                </c:pt>
                <c:pt idx="6587">
                  <c:v>75.502503368600003</c:v>
                </c:pt>
                <c:pt idx="6588">
                  <c:v>75.503857102200001</c:v>
                </c:pt>
                <c:pt idx="6589">
                  <c:v>75.504758721900004</c:v>
                </c:pt>
                <c:pt idx="6590">
                  <c:v>75.505742346100007</c:v>
                </c:pt>
                <c:pt idx="6591">
                  <c:v>75.506816302800004</c:v>
                </c:pt>
                <c:pt idx="6592">
                  <c:v>75.507214296699999</c:v>
                </c:pt>
                <c:pt idx="6593">
                  <c:v>75.508161550400004</c:v>
                </c:pt>
                <c:pt idx="6594">
                  <c:v>75.509131147000005</c:v>
                </c:pt>
                <c:pt idx="6595">
                  <c:v>75.510211508599994</c:v>
                </c:pt>
                <c:pt idx="6596">
                  <c:v>75.511456194199994</c:v>
                </c:pt>
                <c:pt idx="6597">
                  <c:v>75.511881622000004</c:v>
                </c:pt>
                <c:pt idx="6598">
                  <c:v>75.512425501500005</c:v>
                </c:pt>
                <c:pt idx="6599">
                  <c:v>75.513833156999993</c:v>
                </c:pt>
                <c:pt idx="6600">
                  <c:v>75.515223505999998</c:v>
                </c:pt>
                <c:pt idx="6601">
                  <c:v>75.515937749299994</c:v>
                </c:pt>
                <c:pt idx="6602">
                  <c:v>75.516294546500006</c:v>
                </c:pt>
                <c:pt idx="6603">
                  <c:v>75.519589666900004</c:v>
                </c:pt>
                <c:pt idx="6604">
                  <c:v>75.525358495999996</c:v>
                </c:pt>
                <c:pt idx="6605">
                  <c:v>75.528077576100003</c:v>
                </c:pt>
                <c:pt idx="6606">
                  <c:v>75.528477950600006</c:v>
                </c:pt>
                <c:pt idx="6607">
                  <c:v>75.530335501099998</c:v>
                </c:pt>
                <c:pt idx="6608">
                  <c:v>75.532272845899996</c:v>
                </c:pt>
                <c:pt idx="6609">
                  <c:v>75.533889183300005</c:v>
                </c:pt>
                <c:pt idx="6610">
                  <c:v>75.538343871999999</c:v>
                </c:pt>
                <c:pt idx="6611">
                  <c:v>75.5430344018</c:v>
                </c:pt>
                <c:pt idx="6612">
                  <c:v>75.545658533500003</c:v>
                </c:pt>
                <c:pt idx="6613">
                  <c:v>75.549307356699998</c:v>
                </c:pt>
                <c:pt idx="6614">
                  <c:v>75.554221438300004</c:v>
                </c:pt>
                <c:pt idx="6615">
                  <c:v>75.557688673200005</c:v>
                </c:pt>
                <c:pt idx="6616">
                  <c:v>75.560930881600001</c:v>
                </c:pt>
                <c:pt idx="6617">
                  <c:v>75.563200954099997</c:v>
                </c:pt>
                <c:pt idx="6618">
                  <c:v>75.563563259000006</c:v>
                </c:pt>
                <c:pt idx="6619">
                  <c:v>75.564132713500001</c:v>
                </c:pt>
                <c:pt idx="6620">
                  <c:v>75.564629008200001</c:v>
                </c:pt>
                <c:pt idx="6621">
                  <c:v>75.564728405300002</c:v>
                </c:pt>
                <c:pt idx="6622">
                  <c:v>75.565210006100003</c:v>
                </c:pt>
                <c:pt idx="6623">
                  <c:v>75.568266905800002</c:v>
                </c:pt>
                <c:pt idx="6624">
                  <c:v>75.571858589200005</c:v>
                </c:pt>
                <c:pt idx="6625">
                  <c:v>75.573053876299994</c:v>
                </c:pt>
                <c:pt idx="6626">
                  <c:v>75.574385530000001</c:v>
                </c:pt>
                <c:pt idx="6627">
                  <c:v>75.576124575400002</c:v>
                </c:pt>
                <c:pt idx="6628">
                  <c:v>75.579230884099999</c:v>
                </c:pt>
                <c:pt idx="6629">
                  <c:v>75.581865881900001</c:v>
                </c:pt>
                <c:pt idx="6630">
                  <c:v>75.582992203100005</c:v>
                </c:pt>
                <c:pt idx="6631">
                  <c:v>75.584041446599997</c:v>
                </c:pt>
                <c:pt idx="6632">
                  <c:v>75.585348626200002</c:v>
                </c:pt>
                <c:pt idx="6633">
                  <c:v>75.58661755</c:v>
                </c:pt>
                <c:pt idx="6634">
                  <c:v>75.586763571299997</c:v>
                </c:pt>
                <c:pt idx="6635">
                  <c:v>75.588049203899999</c:v>
                </c:pt>
                <c:pt idx="6636">
                  <c:v>75.589634556999997</c:v>
                </c:pt>
                <c:pt idx="6637">
                  <c:v>75.590146296599997</c:v>
                </c:pt>
                <c:pt idx="6638">
                  <c:v>75.590478125399997</c:v>
                </c:pt>
                <c:pt idx="6639">
                  <c:v>75.593121025000002</c:v>
                </c:pt>
                <c:pt idx="6640">
                  <c:v>75.596590569200004</c:v>
                </c:pt>
                <c:pt idx="6641">
                  <c:v>75.597762955099995</c:v>
                </c:pt>
                <c:pt idx="6642">
                  <c:v>75.598978028199994</c:v>
                </c:pt>
                <c:pt idx="6643">
                  <c:v>75.600130752599995</c:v>
                </c:pt>
                <c:pt idx="6644">
                  <c:v>75.600480597100002</c:v>
                </c:pt>
                <c:pt idx="6645">
                  <c:v>75.602000135400004</c:v>
                </c:pt>
                <c:pt idx="6646">
                  <c:v>75.603654518100001</c:v>
                </c:pt>
                <c:pt idx="6647">
                  <c:v>75.606613073700004</c:v>
                </c:pt>
                <c:pt idx="6648">
                  <c:v>75.610063736699999</c:v>
                </c:pt>
                <c:pt idx="6649">
                  <c:v>75.611285975399994</c:v>
                </c:pt>
                <c:pt idx="6650">
                  <c:v>75.611843215899995</c:v>
                </c:pt>
                <c:pt idx="6651">
                  <c:v>75.613331039100004</c:v>
                </c:pt>
                <c:pt idx="6652">
                  <c:v>75.615605151799997</c:v>
                </c:pt>
                <c:pt idx="6653">
                  <c:v>75.616804850299999</c:v>
                </c:pt>
                <c:pt idx="6654">
                  <c:v>75.617065846299994</c:v>
                </c:pt>
                <c:pt idx="6655">
                  <c:v>75.617233773999999</c:v>
                </c:pt>
                <c:pt idx="6656">
                  <c:v>75.618311941499996</c:v>
                </c:pt>
                <c:pt idx="6657">
                  <c:v>75.619362369900003</c:v>
                </c:pt>
                <c:pt idx="6658">
                  <c:v>75.620936711200002</c:v>
                </c:pt>
                <c:pt idx="6659">
                  <c:v>75.622720679699995</c:v>
                </c:pt>
                <c:pt idx="6660">
                  <c:v>75.623204599299996</c:v>
                </c:pt>
                <c:pt idx="6661">
                  <c:v>75.623660247100005</c:v>
                </c:pt>
                <c:pt idx="6662">
                  <c:v>75.625048246299997</c:v>
                </c:pt>
                <c:pt idx="6663">
                  <c:v>75.6274926193</c:v>
                </c:pt>
                <c:pt idx="6664">
                  <c:v>75.629478982699993</c:v>
                </c:pt>
                <c:pt idx="6665">
                  <c:v>75.631022397300001</c:v>
                </c:pt>
                <c:pt idx="6666">
                  <c:v>75.632491725600005</c:v>
                </c:pt>
                <c:pt idx="6667">
                  <c:v>75.633964582299996</c:v>
                </c:pt>
                <c:pt idx="6668">
                  <c:v>75.635440985800003</c:v>
                </c:pt>
                <c:pt idx="6669">
                  <c:v>75.637533594700002</c:v>
                </c:pt>
                <c:pt idx="6670">
                  <c:v>75.639451753100005</c:v>
                </c:pt>
                <c:pt idx="6671">
                  <c:v>75.640350552100003</c:v>
                </c:pt>
                <c:pt idx="6672">
                  <c:v>75.643319640100003</c:v>
                </c:pt>
                <c:pt idx="6673">
                  <c:v>75.6467427818</c:v>
                </c:pt>
                <c:pt idx="6674">
                  <c:v>75.647979266899995</c:v>
                </c:pt>
                <c:pt idx="6675">
                  <c:v>75.648388960999995</c:v>
                </c:pt>
                <c:pt idx="6676">
                  <c:v>75.648764279900007</c:v>
                </c:pt>
                <c:pt idx="6677">
                  <c:v>75.649222840299998</c:v>
                </c:pt>
                <c:pt idx="6678">
                  <c:v>75.649950248500005</c:v>
                </c:pt>
                <c:pt idx="6679">
                  <c:v>75.650659995300003</c:v>
                </c:pt>
                <c:pt idx="6680">
                  <c:v>75.651378519299996</c:v>
                </c:pt>
                <c:pt idx="6681">
                  <c:v>75.652941810000002</c:v>
                </c:pt>
                <c:pt idx="6682">
                  <c:v>75.655153096099994</c:v>
                </c:pt>
                <c:pt idx="6683">
                  <c:v>75.656562293899995</c:v>
                </c:pt>
                <c:pt idx="6684">
                  <c:v>75.656897119700005</c:v>
                </c:pt>
                <c:pt idx="6685">
                  <c:v>75.657718182599993</c:v>
                </c:pt>
                <c:pt idx="6686">
                  <c:v>75.658954462400004</c:v>
                </c:pt>
                <c:pt idx="6687">
                  <c:v>75.661559019600006</c:v>
                </c:pt>
                <c:pt idx="6688">
                  <c:v>75.664420276800001</c:v>
                </c:pt>
                <c:pt idx="6689">
                  <c:v>75.666392042300004</c:v>
                </c:pt>
                <c:pt idx="6690">
                  <c:v>75.668344172800005</c:v>
                </c:pt>
                <c:pt idx="6691">
                  <c:v>75.669256024500001</c:v>
                </c:pt>
                <c:pt idx="6692">
                  <c:v>75.670010236799996</c:v>
                </c:pt>
                <c:pt idx="6693">
                  <c:v>75.671705877700006</c:v>
                </c:pt>
                <c:pt idx="6694">
                  <c:v>75.672930895700006</c:v>
                </c:pt>
                <c:pt idx="6695">
                  <c:v>75.673487156799993</c:v>
                </c:pt>
                <c:pt idx="6696">
                  <c:v>75.674031006700005</c:v>
                </c:pt>
                <c:pt idx="6697">
                  <c:v>75.6742858936</c:v>
                </c:pt>
                <c:pt idx="6698">
                  <c:v>75.675273070100005</c:v>
                </c:pt>
                <c:pt idx="6699">
                  <c:v>75.676535020599999</c:v>
                </c:pt>
                <c:pt idx="6700">
                  <c:v>75.677336913800005</c:v>
                </c:pt>
                <c:pt idx="6701">
                  <c:v>75.677820675800007</c:v>
                </c:pt>
                <c:pt idx="6702">
                  <c:v>75.679709113200005</c:v>
                </c:pt>
                <c:pt idx="6703">
                  <c:v>75.682187607000003</c:v>
                </c:pt>
                <c:pt idx="6704">
                  <c:v>75.682878579299995</c:v>
                </c:pt>
                <c:pt idx="6705">
                  <c:v>75.683318340699998</c:v>
                </c:pt>
                <c:pt idx="6706">
                  <c:v>75.685265969</c:v>
                </c:pt>
                <c:pt idx="6707">
                  <c:v>75.687433442599996</c:v>
                </c:pt>
                <c:pt idx="6708">
                  <c:v>75.689341264600003</c:v>
                </c:pt>
                <c:pt idx="6709">
                  <c:v>75.691299970499998</c:v>
                </c:pt>
                <c:pt idx="6710">
                  <c:v>75.692304491000002</c:v>
                </c:pt>
                <c:pt idx="6711">
                  <c:v>75.692937583100004</c:v>
                </c:pt>
                <c:pt idx="6712">
                  <c:v>75.693701096699996</c:v>
                </c:pt>
                <c:pt idx="6713">
                  <c:v>75.694292213799997</c:v>
                </c:pt>
                <c:pt idx="6714">
                  <c:v>75.695927656099997</c:v>
                </c:pt>
                <c:pt idx="6715">
                  <c:v>75.697505837700007</c:v>
                </c:pt>
                <c:pt idx="6716">
                  <c:v>75.699503555600003</c:v>
                </c:pt>
                <c:pt idx="6717">
                  <c:v>75.702025301199996</c:v>
                </c:pt>
                <c:pt idx="6718">
                  <c:v>75.702802912099997</c:v>
                </c:pt>
                <c:pt idx="6719">
                  <c:v>75.703651100599998</c:v>
                </c:pt>
                <c:pt idx="6720">
                  <c:v>75.706534628300005</c:v>
                </c:pt>
                <c:pt idx="6721">
                  <c:v>75.709585788499993</c:v>
                </c:pt>
                <c:pt idx="6722">
                  <c:v>75.710566168599996</c:v>
                </c:pt>
                <c:pt idx="6723">
                  <c:v>75.712118999599994</c:v>
                </c:pt>
                <c:pt idx="6724">
                  <c:v>75.714305862499998</c:v>
                </c:pt>
                <c:pt idx="6725">
                  <c:v>75.715265914100002</c:v>
                </c:pt>
                <c:pt idx="6726">
                  <c:v>75.716152922500001</c:v>
                </c:pt>
                <c:pt idx="6727">
                  <c:v>75.717216992600001</c:v>
                </c:pt>
                <c:pt idx="6728">
                  <c:v>75.719650407700001</c:v>
                </c:pt>
                <c:pt idx="6729">
                  <c:v>75.722020729299999</c:v>
                </c:pt>
                <c:pt idx="6730">
                  <c:v>75.722505997200003</c:v>
                </c:pt>
                <c:pt idx="6731">
                  <c:v>75.723428852599994</c:v>
                </c:pt>
                <c:pt idx="6732">
                  <c:v>75.724885558500006</c:v>
                </c:pt>
                <c:pt idx="6733">
                  <c:v>75.728330720700001</c:v>
                </c:pt>
                <c:pt idx="6734">
                  <c:v>75.731770374099995</c:v>
                </c:pt>
                <c:pt idx="6735">
                  <c:v>75.732795203199998</c:v>
                </c:pt>
                <c:pt idx="6736">
                  <c:v>75.734019671300004</c:v>
                </c:pt>
                <c:pt idx="6737">
                  <c:v>75.735231240100006</c:v>
                </c:pt>
                <c:pt idx="6738">
                  <c:v>75.738394660300003</c:v>
                </c:pt>
                <c:pt idx="6739">
                  <c:v>75.741426063700004</c:v>
                </c:pt>
                <c:pt idx="6740">
                  <c:v>75.742369646399993</c:v>
                </c:pt>
                <c:pt idx="6741">
                  <c:v>75.743300548700006</c:v>
                </c:pt>
                <c:pt idx="6742">
                  <c:v>75.744484575800001</c:v>
                </c:pt>
                <c:pt idx="6743">
                  <c:v>75.746296612600005</c:v>
                </c:pt>
                <c:pt idx="6744">
                  <c:v>75.7483663732</c:v>
                </c:pt>
                <c:pt idx="6745">
                  <c:v>75.750814803599994</c:v>
                </c:pt>
                <c:pt idx="6746">
                  <c:v>75.752074644100006</c:v>
                </c:pt>
                <c:pt idx="6747">
                  <c:v>75.754740966599996</c:v>
                </c:pt>
                <c:pt idx="6748">
                  <c:v>75.757338515200004</c:v>
                </c:pt>
                <c:pt idx="6749">
                  <c:v>75.758623173100005</c:v>
                </c:pt>
                <c:pt idx="6750">
                  <c:v>75.760413453599995</c:v>
                </c:pt>
                <c:pt idx="6751">
                  <c:v>75.761184002199997</c:v>
                </c:pt>
                <c:pt idx="6752">
                  <c:v>75.761560522099998</c:v>
                </c:pt>
                <c:pt idx="6753">
                  <c:v>75.762000071200006</c:v>
                </c:pt>
                <c:pt idx="6754">
                  <c:v>75.763400035900005</c:v>
                </c:pt>
                <c:pt idx="6755">
                  <c:v>75.7648990836</c:v>
                </c:pt>
                <c:pt idx="6756">
                  <c:v>75.765327229099995</c:v>
                </c:pt>
                <c:pt idx="6757">
                  <c:v>75.766235893800001</c:v>
                </c:pt>
                <c:pt idx="6758">
                  <c:v>75.767098834799995</c:v>
                </c:pt>
                <c:pt idx="6759">
                  <c:v>75.767494562600007</c:v>
                </c:pt>
                <c:pt idx="6760">
                  <c:v>75.768364017899998</c:v>
                </c:pt>
                <c:pt idx="6761">
                  <c:v>75.769663099300004</c:v>
                </c:pt>
                <c:pt idx="6762">
                  <c:v>75.771017130299995</c:v>
                </c:pt>
                <c:pt idx="6763">
                  <c:v>75.772150590199999</c:v>
                </c:pt>
                <c:pt idx="6764">
                  <c:v>75.772879238499996</c:v>
                </c:pt>
                <c:pt idx="6765">
                  <c:v>75.773078672899999</c:v>
                </c:pt>
                <c:pt idx="6766">
                  <c:v>75.774186384199993</c:v>
                </c:pt>
                <c:pt idx="6767">
                  <c:v>75.775932418899998</c:v>
                </c:pt>
                <c:pt idx="6768">
                  <c:v>75.777465467499994</c:v>
                </c:pt>
                <c:pt idx="6769">
                  <c:v>75.778534125199997</c:v>
                </c:pt>
                <c:pt idx="6770">
                  <c:v>75.779660512700005</c:v>
                </c:pt>
                <c:pt idx="6771">
                  <c:v>75.781963997000005</c:v>
                </c:pt>
                <c:pt idx="6772">
                  <c:v>75.783735284700001</c:v>
                </c:pt>
                <c:pt idx="6773">
                  <c:v>75.784563957399996</c:v>
                </c:pt>
                <c:pt idx="6774">
                  <c:v>75.785929916300006</c:v>
                </c:pt>
                <c:pt idx="6775">
                  <c:v>75.787797787900004</c:v>
                </c:pt>
                <c:pt idx="6776">
                  <c:v>75.791185750899999</c:v>
                </c:pt>
                <c:pt idx="6777">
                  <c:v>75.793927938300001</c:v>
                </c:pt>
                <c:pt idx="6778">
                  <c:v>75.794753684499995</c:v>
                </c:pt>
                <c:pt idx="6779">
                  <c:v>75.795370993999995</c:v>
                </c:pt>
                <c:pt idx="6780">
                  <c:v>75.796162362000004</c:v>
                </c:pt>
                <c:pt idx="6781">
                  <c:v>75.796950784200007</c:v>
                </c:pt>
                <c:pt idx="6782">
                  <c:v>75.798012483099996</c:v>
                </c:pt>
                <c:pt idx="6783">
                  <c:v>75.800072839199998</c:v>
                </c:pt>
                <c:pt idx="6784">
                  <c:v>75.801868004400006</c:v>
                </c:pt>
                <c:pt idx="6785">
                  <c:v>75.802752479000006</c:v>
                </c:pt>
                <c:pt idx="6786">
                  <c:v>75.804906109399994</c:v>
                </c:pt>
                <c:pt idx="6787">
                  <c:v>75.807862234799998</c:v>
                </c:pt>
                <c:pt idx="6788">
                  <c:v>75.809101808899996</c:v>
                </c:pt>
                <c:pt idx="6789">
                  <c:v>75.809763773699999</c:v>
                </c:pt>
                <c:pt idx="6790">
                  <c:v>75.810251295499995</c:v>
                </c:pt>
                <c:pt idx="6791">
                  <c:v>75.811085520899994</c:v>
                </c:pt>
                <c:pt idx="6792">
                  <c:v>75.812281356300005</c:v>
                </c:pt>
                <c:pt idx="6793">
                  <c:v>75.812906375300003</c:v>
                </c:pt>
                <c:pt idx="6794">
                  <c:v>75.814168316199996</c:v>
                </c:pt>
                <c:pt idx="6795">
                  <c:v>75.816443702100003</c:v>
                </c:pt>
                <c:pt idx="6796">
                  <c:v>75.817897293499996</c:v>
                </c:pt>
                <c:pt idx="6797">
                  <c:v>75.820117532400005</c:v>
                </c:pt>
                <c:pt idx="6798">
                  <c:v>75.823055224000001</c:v>
                </c:pt>
                <c:pt idx="6799">
                  <c:v>75.825531248999994</c:v>
                </c:pt>
                <c:pt idx="6800">
                  <c:v>75.8275554242</c:v>
                </c:pt>
                <c:pt idx="6801">
                  <c:v>75.829601394099996</c:v>
                </c:pt>
                <c:pt idx="6802">
                  <c:v>75.831361379499995</c:v>
                </c:pt>
                <c:pt idx="6803">
                  <c:v>75.831897366099994</c:v>
                </c:pt>
                <c:pt idx="6804">
                  <c:v>75.832704789999994</c:v>
                </c:pt>
                <c:pt idx="6805">
                  <c:v>75.835438958300003</c:v>
                </c:pt>
                <c:pt idx="6806">
                  <c:v>75.838524458500004</c:v>
                </c:pt>
                <c:pt idx="6807">
                  <c:v>75.839456224499997</c:v>
                </c:pt>
                <c:pt idx="6808">
                  <c:v>75.840138278300003</c:v>
                </c:pt>
                <c:pt idx="6809">
                  <c:v>75.841589037700004</c:v>
                </c:pt>
                <c:pt idx="6810">
                  <c:v>75.842745155399996</c:v>
                </c:pt>
                <c:pt idx="6811">
                  <c:v>75.843133533100001</c:v>
                </c:pt>
                <c:pt idx="6812">
                  <c:v>75.843300509700001</c:v>
                </c:pt>
                <c:pt idx="6813">
                  <c:v>75.844886430399995</c:v>
                </c:pt>
                <c:pt idx="6814">
                  <c:v>75.847339029899999</c:v>
                </c:pt>
                <c:pt idx="6815">
                  <c:v>75.848622786999996</c:v>
                </c:pt>
                <c:pt idx="6816">
                  <c:v>75.849755974999994</c:v>
                </c:pt>
                <c:pt idx="6817">
                  <c:v>75.852352815399996</c:v>
                </c:pt>
                <c:pt idx="6818">
                  <c:v>75.854425679200006</c:v>
                </c:pt>
                <c:pt idx="6819">
                  <c:v>75.856078351799994</c:v>
                </c:pt>
                <c:pt idx="6820">
                  <c:v>75.857870667599997</c:v>
                </c:pt>
                <c:pt idx="6821">
                  <c:v>75.858777528700003</c:v>
                </c:pt>
                <c:pt idx="6822">
                  <c:v>75.859686124199996</c:v>
                </c:pt>
                <c:pt idx="6823">
                  <c:v>75.861437803599998</c:v>
                </c:pt>
                <c:pt idx="6824">
                  <c:v>75.863113274599996</c:v>
                </c:pt>
                <c:pt idx="6825">
                  <c:v>75.8637183612</c:v>
                </c:pt>
                <c:pt idx="6826">
                  <c:v>75.864483464100005</c:v>
                </c:pt>
                <c:pt idx="6827">
                  <c:v>75.866261653999999</c:v>
                </c:pt>
                <c:pt idx="6828">
                  <c:v>75.868417585900005</c:v>
                </c:pt>
                <c:pt idx="6829">
                  <c:v>75.870418124699995</c:v>
                </c:pt>
                <c:pt idx="6830">
                  <c:v>75.871832910899997</c:v>
                </c:pt>
                <c:pt idx="6831">
                  <c:v>75.872342477399997</c:v>
                </c:pt>
                <c:pt idx="6832">
                  <c:v>75.872713530300004</c:v>
                </c:pt>
                <c:pt idx="6833">
                  <c:v>75.873012247199995</c:v>
                </c:pt>
                <c:pt idx="6834">
                  <c:v>75.873491749600007</c:v>
                </c:pt>
                <c:pt idx="6835">
                  <c:v>75.874720280000005</c:v>
                </c:pt>
                <c:pt idx="6836">
                  <c:v>75.875670989599996</c:v>
                </c:pt>
                <c:pt idx="6837">
                  <c:v>75.878121892999999</c:v>
                </c:pt>
                <c:pt idx="6838">
                  <c:v>75.8806128202</c:v>
                </c:pt>
                <c:pt idx="6839">
                  <c:v>75.881188549800001</c:v>
                </c:pt>
                <c:pt idx="6840">
                  <c:v>75.881714236600004</c:v>
                </c:pt>
                <c:pt idx="6841">
                  <c:v>75.8833706912</c:v>
                </c:pt>
                <c:pt idx="6842">
                  <c:v>75.885052353399999</c:v>
                </c:pt>
                <c:pt idx="6843">
                  <c:v>75.885358485400005</c:v>
                </c:pt>
                <c:pt idx="6844">
                  <c:v>75.886067385299995</c:v>
                </c:pt>
                <c:pt idx="6845">
                  <c:v>75.886746013800007</c:v>
                </c:pt>
                <c:pt idx="6846">
                  <c:v>75.889006645699993</c:v>
                </c:pt>
                <c:pt idx="6847">
                  <c:v>75.891909775599999</c:v>
                </c:pt>
                <c:pt idx="6848">
                  <c:v>75.892948631600007</c:v>
                </c:pt>
                <c:pt idx="6849">
                  <c:v>75.894058639400001</c:v>
                </c:pt>
                <c:pt idx="6850">
                  <c:v>75.895477431700002</c:v>
                </c:pt>
                <c:pt idx="6851">
                  <c:v>75.896923198699994</c:v>
                </c:pt>
                <c:pt idx="6852">
                  <c:v>75.897963928500005</c:v>
                </c:pt>
                <c:pt idx="6853">
                  <c:v>75.898390781700002</c:v>
                </c:pt>
                <c:pt idx="6854">
                  <c:v>75.899612541099998</c:v>
                </c:pt>
                <c:pt idx="6855">
                  <c:v>75.901536021599995</c:v>
                </c:pt>
                <c:pt idx="6856">
                  <c:v>75.903811268499993</c:v>
                </c:pt>
                <c:pt idx="6857">
                  <c:v>75.905310895100001</c:v>
                </c:pt>
                <c:pt idx="6858">
                  <c:v>75.907245335699997</c:v>
                </c:pt>
                <c:pt idx="6859">
                  <c:v>75.909455116900006</c:v>
                </c:pt>
                <c:pt idx="6860">
                  <c:v>75.910714092299997</c:v>
                </c:pt>
                <c:pt idx="6861">
                  <c:v>75.912771988000003</c:v>
                </c:pt>
                <c:pt idx="6862">
                  <c:v>75.914165429299999</c:v>
                </c:pt>
                <c:pt idx="6863">
                  <c:v>75.914600955300003</c:v>
                </c:pt>
                <c:pt idx="6864">
                  <c:v>75.9153261907</c:v>
                </c:pt>
                <c:pt idx="6865">
                  <c:v>75.916835608699998</c:v>
                </c:pt>
                <c:pt idx="6866">
                  <c:v>75.919510793300006</c:v>
                </c:pt>
                <c:pt idx="6867">
                  <c:v>75.921727340100006</c:v>
                </c:pt>
                <c:pt idx="6868">
                  <c:v>75.922518114799999</c:v>
                </c:pt>
                <c:pt idx="6869">
                  <c:v>75.922653623000002</c:v>
                </c:pt>
                <c:pt idx="6870">
                  <c:v>75.923456141800003</c:v>
                </c:pt>
                <c:pt idx="6871">
                  <c:v>75.924562540899998</c:v>
                </c:pt>
                <c:pt idx="6872">
                  <c:v>75.925153928100002</c:v>
                </c:pt>
                <c:pt idx="6873">
                  <c:v>75.928997906299998</c:v>
                </c:pt>
                <c:pt idx="6874">
                  <c:v>75.932879420700004</c:v>
                </c:pt>
                <c:pt idx="6875">
                  <c:v>75.933371240599996</c:v>
                </c:pt>
                <c:pt idx="6876">
                  <c:v>75.933983130800002</c:v>
                </c:pt>
                <c:pt idx="6877">
                  <c:v>75.935006632699995</c:v>
                </c:pt>
                <c:pt idx="6878">
                  <c:v>75.9363912118</c:v>
                </c:pt>
                <c:pt idx="6879">
                  <c:v>75.938375696400001</c:v>
                </c:pt>
                <c:pt idx="6880">
                  <c:v>75.940294703999996</c:v>
                </c:pt>
                <c:pt idx="6881">
                  <c:v>75.941152921500006</c:v>
                </c:pt>
                <c:pt idx="6882">
                  <c:v>75.943197525499997</c:v>
                </c:pt>
                <c:pt idx="6883">
                  <c:v>75.948306117599998</c:v>
                </c:pt>
                <c:pt idx="6884">
                  <c:v>75.951705468900002</c:v>
                </c:pt>
                <c:pt idx="6885">
                  <c:v>75.952340100699999</c:v>
                </c:pt>
                <c:pt idx="6886">
                  <c:v>75.953157989499999</c:v>
                </c:pt>
                <c:pt idx="6887">
                  <c:v>75.953788848200006</c:v>
                </c:pt>
                <c:pt idx="6888">
                  <c:v>75.954959876700002</c:v>
                </c:pt>
                <c:pt idx="6889">
                  <c:v>75.956740467900005</c:v>
                </c:pt>
                <c:pt idx="6890">
                  <c:v>75.958070653700005</c:v>
                </c:pt>
                <c:pt idx="6891">
                  <c:v>75.959419159700005</c:v>
                </c:pt>
                <c:pt idx="6892">
                  <c:v>75.960321781900006</c:v>
                </c:pt>
                <c:pt idx="6893">
                  <c:v>75.961872370899997</c:v>
                </c:pt>
                <c:pt idx="6894">
                  <c:v>75.963987148599998</c:v>
                </c:pt>
                <c:pt idx="6895">
                  <c:v>75.965450617299993</c:v>
                </c:pt>
                <c:pt idx="6896">
                  <c:v>75.966688892500002</c:v>
                </c:pt>
                <c:pt idx="6897">
                  <c:v>75.967134448699994</c:v>
                </c:pt>
                <c:pt idx="6898">
                  <c:v>75.968654105200002</c:v>
                </c:pt>
                <c:pt idx="6899">
                  <c:v>75.970276728000002</c:v>
                </c:pt>
                <c:pt idx="6900">
                  <c:v>75.971026782300001</c:v>
                </c:pt>
                <c:pt idx="6901">
                  <c:v>75.972849286599995</c:v>
                </c:pt>
                <c:pt idx="6902">
                  <c:v>75.974934758399996</c:v>
                </c:pt>
                <c:pt idx="6903">
                  <c:v>75.977068098399997</c:v>
                </c:pt>
                <c:pt idx="6904">
                  <c:v>75.978855737000004</c:v>
                </c:pt>
                <c:pt idx="6905">
                  <c:v>75.980095910800003</c:v>
                </c:pt>
                <c:pt idx="6906">
                  <c:v>75.980861545899998</c:v>
                </c:pt>
                <c:pt idx="6907">
                  <c:v>75.981384373400005</c:v>
                </c:pt>
                <c:pt idx="6908">
                  <c:v>75.982181115200007</c:v>
                </c:pt>
                <c:pt idx="6909">
                  <c:v>75.982882748999998</c:v>
                </c:pt>
                <c:pt idx="6910">
                  <c:v>75.983448870499998</c:v>
                </c:pt>
                <c:pt idx="6911">
                  <c:v>75.984593435999997</c:v>
                </c:pt>
                <c:pt idx="6912">
                  <c:v>75.986372298899994</c:v>
                </c:pt>
                <c:pt idx="6913">
                  <c:v>75.990327360699993</c:v>
                </c:pt>
                <c:pt idx="6914">
                  <c:v>75.994031821899995</c:v>
                </c:pt>
                <c:pt idx="6915">
                  <c:v>75.994945869199995</c:v>
                </c:pt>
                <c:pt idx="6916">
                  <c:v>75.995717315700006</c:v>
                </c:pt>
                <c:pt idx="6917">
                  <c:v>75.999323688299995</c:v>
                </c:pt>
                <c:pt idx="6918">
                  <c:v>76.004679080000003</c:v>
                </c:pt>
                <c:pt idx="6919">
                  <c:v>76.007260847200001</c:v>
                </c:pt>
                <c:pt idx="6920">
                  <c:v>76.007712788199996</c:v>
                </c:pt>
                <c:pt idx="6921">
                  <c:v>76.007998186999998</c:v>
                </c:pt>
                <c:pt idx="6922">
                  <c:v>76.008937487099999</c:v>
                </c:pt>
                <c:pt idx="6923">
                  <c:v>76.010209910699999</c:v>
                </c:pt>
                <c:pt idx="6924">
                  <c:v>76.012271072700003</c:v>
                </c:pt>
                <c:pt idx="6925">
                  <c:v>76.015149191299997</c:v>
                </c:pt>
                <c:pt idx="6926">
                  <c:v>76.016684192300005</c:v>
                </c:pt>
                <c:pt idx="6927">
                  <c:v>76.0191387956</c:v>
                </c:pt>
                <c:pt idx="6928">
                  <c:v>76.023199621499998</c:v>
                </c:pt>
                <c:pt idx="6929">
                  <c:v>76.025649590300006</c:v>
                </c:pt>
                <c:pt idx="6930">
                  <c:v>76.028520971899994</c:v>
                </c:pt>
                <c:pt idx="6931">
                  <c:v>76.031792366800005</c:v>
                </c:pt>
                <c:pt idx="6932">
                  <c:v>76.034402247900005</c:v>
                </c:pt>
                <c:pt idx="6933">
                  <c:v>76.037249340700001</c:v>
                </c:pt>
                <c:pt idx="6934">
                  <c:v>76.038845433800006</c:v>
                </c:pt>
                <c:pt idx="6935">
                  <c:v>76.039130474000004</c:v>
                </c:pt>
                <c:pt idx="6936">
                  <c:v>76.039232785199999</c:v>
                </c:pt>
                <c:pt idx="6937">
                  <c:v>76.040372868399999</c:v>
                </c:pt>
                <c:pt idx="6938">
                  <c:v>76.042777854500002</c:v>
                </c:pt>
                <c:pt idx="6939">
                  <c:v>76.044105715399994</c:v>
                </c:pt>
                <c:pt idx="6940">
                  <c:v>76.044876814399998</c:v>
                </c:pt>
                <c:pt idx="6941">
                  <c:v>76.045677926600007</c:v>
                </c:pt>
                <c:pt idx="6942">
                  <c:v>76.045893527499999</c:v>
                </c:pt>
                <c:pt idx="6943">
                  <c:v>76.046828788900001</c:v>
                </c:pt>
                <c:pt idx="6944">
                  <c:v>76.047629781699996</c:v>
                </c:pt>
                <c:pt idx="6945">
                  <c:v>76.048993164600006</c:v>
                </c:pt>
                <c:pt idx="6946">
                  <c:v>76.051372900499999</c:v>
                </c:pt>
                <c:pt idx="6947">
                  <c:v>76.053724548600002</c:v>
                </c:pt>
                <c:pt idx="6948">
                  <c:v>76.056976342599995</c:v>
                </c:pt>
                <c:pt idx="6949">
                  <c:v>76.058977824600007</c:v>
                </c:pt>
                <c:pt idx="6950">
                  <c:v>76.059719772700007</c:v>
                </c:pt>
                <c:pt idx="6951">
                  <c:v>76.061065164400006</c:v>
                </c:pt>
                <c:pt idx="6952">
                  <c:v>76.061788410399998</c:v>
                </c:pt>
                <c:pt idx="6953">
                  <c:v>76.063190796499995</c:v>
                </c:pt>
                <c:pt idx="6954">
                  <c:v>76.064986802600004</c:v>
                </c:pt>
                <c:pt idx="6955">
                  <c:v>76.065643523800006</c:v>
                </c:pt>
                <c:pt idx="6956">
                  <c:v>76.066061597900003</c:v>
                </c:pt>
                <c:pt idx="6957">
                  <c:v>76.066554901299995</c:v>
                </c:pt>
                <c:pt idx="6958">
                  <c:v>76.068022245500003</c:v>
                </c:pt>
                <c:pt idx="6959">
                  <c:v>76.069686958399998</c:v>
                </c:pt>
                <c:pt idx="6960">
                  <c:v>76.070463536299997</c:v>
                </c:pt>
                <c:pt idx="6961">
                  <c:v>76.070787625600005</c:v>
                </c:pt>
                <c:pt idx="6962">
                  <c:v>76.0728608971</c:v>
                </c:pt>
                <c:pt idx="6963">
                  <c:v>76.075686207399997</c:v>
                </c:pt>
                <c:pt idx="6964">
                  <c:v>76.076489174100004</c:v>
                </c:pt>
                <c:pt idx="6965">
                  <c:v>76.076859202500003</c:v>
                </c:pt>
                <c:pt idx="6966">
                  <c:v>76.0774784436</c:v>
                </c:pt>
                <c:pt idx="6967">
                  <c:v>76.077800875299999</c:v>
                </c:pt>
                <c:pt idx="6968">
                  <c:v>76.077941824800007</c:v>
                </c:pt>
                <c:pt idx="6969">
                  <c:v>76.078345997</c:v>
                </c:pt>
                <c:pt idx="6970">
                  <c:v>76.081225439700006</c:v>
                </c:pt>
                <c:pt idx="6971">
                  <c:v>76.083877608899996</c:v>
                </c:pt>
                <c:pt idx="6972">
                  <c:v>76.084050108900001</c:v>
                </c:pt>
                <c:pt idx="6973">
                  <c:v>76.084532703400001</c:v>
                </c:pt>
                <c:pt idx="6974">
                  <c:v>76.086009751299997</c:v>
                </c:pt>
                <c:pt idx="6975">
                  <c:v>76.088658744200004</c:v>
                </c:pt>
                <c:pt idx="6976">
                  <c:v>76.090402295800004</c:v>
                </c:pt>
                <c:pt idx="6977">
                  <c:v>76.090881010900006</c:v>
                </c:pt>
                <c:pt idx="6978">
                  <c:v>76.092424564400005</c:v>
                </c:pt>
                <c:pt idx="6979">
                  <c:v>76.094376350700003</c:v>
                </c:pt>
                <c:pt idx="6980">
                  <c:v>76.097399803499997</c:v>
                </c:pt>
                <c:pt idx="6981">
                  <c:v>76.100117715500005</c:v>
                </c:pt>
                <c:pt idx="6982">
                  <c:v>76.102092416999994</c:v>
                </c:pt>
                <c:pt idx="6983">
                  <c:v>76.104248147800007</c:v>
                </c:pt>
                <c:pt idx="6984">
                  <c:v>76.105459833599994</c:v>
                </c:pt>
                <c:pt idx="6985">
                  <c:v>76.106394718000004</c:v>
                </c:pt>
                <c:pt idx="6986">
                  <c:v>76.109412770000006</c:v>
                </c:pt>
                <c:pt idx="6987">
                  <c:v>76.113188778199998</c:v>
                </c:pt>
                <c:pt idx="6988">
                  <c:v>76.114270042300006</c:v>
                </c:pt>
                <c:pt idx="6989">
                  <c:v>76.115249873400003</c:v>
                </c:pt>
                <c:pt idx="6990">
                  <c:v>76.119902583599995</c:v>
                </c:pt>
                <c:pt idx="6991">
                  <c:v>76.125504836100006</c:v>
                </c:pt>
                <c:pt idx="6992">
                  <c:v>76.128008025900002</c:v>
                </c:pt>
                <c:pt idx="6993">
                  <c:v>76.129931632199998</c:v>
                </c:pt>
                <c:pt idx="6994">
                  <c:v>76.131814067500002</c:v>
                </c:pt>
                <c:pt idx="6995">
                  <c:v>76.133571441100003</c:v>
                </c:pt>
                <c:pt idx="6996">
                  <c:v>76.135344488599998</c:v>
                </c:pt>
                <c:pt idx="6997">
                  <c:v>76.136382296199997</c:v>
                </c:pt>
                <c:pt idx="6998">
                  <c:v>76.136992595699994</c:v>
                </c:pt>
                <c:pt idx="6999">
                  <c:v>76.137139116399993</c:v>
                </c:pt>
                <c:pt idx="7000">
                  <c:v>76.137726701099993</c:v>
                </c:pt>
                <c:pt idx="7001">
                  <c:v>76.138395721799995</c:v>
                </c:pt>
                <c:pt idx="7002">
                  <c:v>76.138705782200006</c:v>
                </c:pt>
                <c:pt idx="7003">
                  <c:v>76.139157338800004</c:v>
                </c:pt>
                <c:pt idx="7004">
                  <c:v>76.139870656900001</c:v>
                </c:pt>
                <c:pt idx="7005">
                  <c:v>76.140715182600005</c:v>
                </c:pt>
                <c:pt idx="7006">
                  <c:v>76.141390528900004</c:v>
                </c:pt>
                <c:pt idx="7007">
                  <c:v>76.143907715200001</c:v>
                </c:pt>
                <c:pt idx="7008">
                  <c:v>76.147808797899998</c:v>
                </c:pt>
                <c:pt idx="7009">
                  <c:v>76.149554360400003</c:v>
                </c:pt>
                <c:pt idx="7010">
                  <c:v>76.149743909099996</c:v>
                </c:pt>
                <c:pt idx="7011">
                  <c:v>76.151330245099999</c:v>
                </c:pt>
                <c:pt idx="7012">
                  <c:v>76.153289435900007</c:v>
                </c:pt>
                <c:pt idx="7013">
                  <c:v>76.154732096999993</c:v>
                </c:pt>
                <c:pt idx="7014">
                  <c:v>76.155834883500006</c:v>
                </c:pt>
                <c:pt idx="7015">
                  <c:v>76.156352780800006</c:v>
                </c:pt>
                <c:pt idx="7016">
                  <c:v>76.157674811899994</c:v>
                </c:pt>
                <c:pt idx="7017">
                  <c:v>76.159373754399994</c:v>
                </c:pt>
                <c:pt idx="7018">
                  <c:v>76.160176700899996</c:v>
                </c:pt>
                <c:pt idx="7019">
                  <c:v>76.160433877200006</c:v>
                </c:pt>
                <c:pt idx="7020">
                  <c:v>76.161363957199995</c:v>
                </c:pt>
                <c:pt idx="7021">
                  <c:v>76.162458841800003</c:v>
                </c:pt>
                <c:pt idx="7022">
                  <c:v>76.1649703561</c:v>
                </c:pt>
                <c:pt idx="7023">
                  <c:v>76.167975034999998</c:v>
                </c:pt>
                <c:pt idx="7024">
                  <c:v>76.169179115099993</c:v>
                </c:pt>
                <c:pt idx="7025">
                  <c:v>76.169609218100007</c:v>
                </c:pt>
                <c:pt idx="7026">
                  <c:v>76.170505913599996</c:v>
                </c:pt>
                <c:pt idx="7027">
                  <c:v>76.172187101199995</c:v>
                </c:pt>
                <c:pt idx="7028">
                  <c:v>76.174057404199999</c:v>
                </c:pt>
                <c:pt idx="7029">
                  <c:v>76.175264676799998</c:v>
                </c:pt>
                <c:pt idx="7030">
                  <c:v>76.175781773799997</c:v>
                </c:pt>
                <c:pt idx="7031">
                  <c:v>76.176130924199995</c:v>
                </c:pt>
                <c:pt idx="7032">
                  <c:v>76.176653948799995</c:v>
                </c:pt>
                <c:pt idx="7033">
                  <c:v>76.1808052887</c:v>
                </c:pt>
                <c:pt idx="7034">
                  <c:v>76.185412551400006</c:v>
                </c:pt>
                <c:pt idx="7035">
                  <c:v>76.189931143899997</c:v>
                </c:pt>
                <c:pt idx="7036">
                  <c:v>76.194144956900004</c:v>
                </c:pt>
                <c:pt idx="7037">
                  <c:v>76.198545606300002</c:v>
                </c:pt>
                <c:pt idx="7038">
                  <c:v>76.203316939800004</c:v>
                </c:pt>
                <c:pt idx="7039">
                  <c:v>76.207697252399996</c:v>
                </c:pt>
                <c:pt idx="7040">
                  <c:v>76.211065577200003</c:v>
                </c:pt>
                <c:pt idx="7041">
                  <c:v>76.211797554399993</c:v>
                </c:pt>
                <c:pt idx="7042">
                  <c:v>76.212759308800003</c:v>
                </c:pt>
                <c:pt idx="7043">
                  <c:v>76.213989677800001</c:v>
                </c:pt>
                <c:pt idx="7044">
                  <c:v>76.215126096600002</c:v>
                </c:pt>
                <c:pt idx="7045">
                  <c:v>76.2158029231</c:v>
                </c:pt>
                <c:pt idx="7046">
                  <c:v>76.216416354499998</c:v>
                </c:pt>
                <c:pt idx="7047">
                  <c:v>76.220969003700006</c:v>
                </c:pt>
                <c:pt idx="7048">
                  <c:v>76.225555251299994</c:v>
                </c:pt>
                <c:pt idx="7049">
                  <c:v>76.225840231299998</c:v>
                </c:pt>
                <c:pt idx="7050">
                  <c:v>76.227456339</c:v>
                </c:pt>
                <c:pt idx="7051">
                  <c:v>76.229928677000004</c:v>
                </c:pt>
                <c:pt idx="7052">
                  <c:v>76.231022621999998</c:v>
                </c:pt>
                <c:pt idx="7053">
                  <c:v>76.231823564999999</c:v>
                </c:pt>
                <c:pt idx="7054">
                  <c:v>76.232654382099994</c:v>
                </c:pt>
                <c:pt idx="7055">
                  <c:v>76.232815367100002</c:v>
                </c:pt>
                <c:pt idx="7056">
                  <c:v>76.233358733399996</c:v>
                </c:pt>
                <c:pt idx="7057">
                  <c:v>76.235409314199998</c:v>
                </c:pt>
                <c:pt idx="7058">
                  <c:v>76.237471353399997</c:v>
                </c:pt>
                <c:pt idx="7059">
                  <c:v>76.238011309800001</c:v>
                </c:pt>
                <c:pt idx="7060">
                  <c:v>76.238079232199993</c:v>
                </c:pt>
                <c:pt idx="7061">
                  <c:v>76.238394473699998</c:v>
                </c:pt>
                <c:pt idx="7062">
                  <c:v>76.239137963499999</c:v>
                </c:pt>
                <c:pt idx="7063">
                  <c:v>76.239639115000003</c:v>
                </c:pt>
                <c:pt idx="7064">
                  <c:v>76.239830531999999</c:v>
                </c:pt>
                <c:pt idx="7065">
                  <c:v>76.240563348099997</c:v>
                </c:pt>
                <c:pt idx="7066">
                  <c:v>76.242744554799998</c:v>
                </c:pt>
                <c:pt idx="7067">
                  <c:v>76.245205028000001</c:v>
                </c:pt>
                <c:pt idx="7068">
                  <c:v>76.246338053800002</c:v>
                </c:pt>
                <c:pt idx="7069">
                  <c:v>76.247769652900004</c:v>
                </c:pt>
                <c:pt idx="7070">
                  <c:v>76.249728150600006</c:v>
                </c:pt>
                <c:pt idx="7071">
                  <c:v>76.250566056699995</c:v>
                </c:pt>
                <c:pt idx="7072">
                  <c:v>76.253172217100001</c:v>
                </c:pt>
                <c:pt idx="7073">
                  <c:v>76.255910419599999</c:v>
                </c:pt>
                <c:pt idx="7074">
                  <c:v>76.256856356900002</c:v>
                </c:pt>
                <c:pt idx="7075">
                  <c:v>76.257676920199998</c:v>
                </c:pt>
                <c:pt idx="7076">
                  <c:v>76.259004312100004</c:v>
                </c:pt>
                <c:pt idx="7077">
                  <c:v>76.2609711729</c:v>
                </c:pt>
                <c:pt idx="7078">
                  <c:v>76.262405770100003</c:v>
                </c:pt>
                <c:pt idx="7079">
                  <c:v>76.263528860600005</c:v>
                </c:pt>
                <c:pt idx="7080">
                  <c:v>76.264510187200003</c:v>
                </c:pt>
                <c:pt idx="7081">
                  <c:v>76.265843499900001</c:v>
                </c:pt>
                <c:pt idx="7082">
                  <c:v>76.267765727500006</c:v>
                </c:pt>
                <c:pt idx="7083">
                  <c:v>76.269065916900004</c:v>
                </c:pt>
                <c:pt idx="7084">
                  <c:v>76.269311042400005</c:v>
                </c:pt>
                <c:pt idx="7085">
                  <c:v>76.269891367499994</c:v>
                </c:pt>
                <c:pt idx="7086">
                  <c:v>76.270642773000006</c:v>
                </c:pt>
                <c:pt idx="7087">
                  <c:v>76.270969002699999</c:v>
                </c:pt>
                <c:pt idx="7088">
                  <c:v>76.270984811600002</c:v>
                </c:pt>
                <c:pt idx="7089">
                  <c:v>76.271333899200002</c:v>
                </c:pt>
                <c:pt idx="7090">
                  <c:v>76.273137004700004</c:v>
                </c:pt>
                <c:pt idx="7091">
                  <c:v>76.274739932700001</c:v>
                </c:pt>
                <c:pt idx="7092">
                  <c:v>76.274967798299997</c:v>
                </c:pt>
                <c:pt idx="7093">
                  <c:v>76.275286567099997</c:v>
                </c:pt>
                <c:pt idx="7094">
                  <c:v>76.276157679199997</c:v>
                </c:pt>
                <c:pt idx="7095">
                  <c:v>76.277095704000004</c:v>
                </c:pt>
                <c:pt idx="7096">
                  <c:v>76.278659499499994</c:v>
                </c:pt>
                <c:pt idx="7097">
                  <c:v>76.280337923700003</c:v>
                </c:pt>
                <c:pt idx="7098">
                  <c:v>76.280850473200005</c:v>
                </c:pt>
                <c:pt idx="7099">
                  <c:v>76.281063467899997</c:v>
                </c:pt>
                <c:pt idx="7100">
                  <c:v>76.282001110899998</c:v>
                </c:pt>
                <c:pt idx="7101">
                  <c:v>76.283009898700001</c:v>
                </c:pt>
                <c:pt idx="7102">
                  <c:v>76.283348879900004</c:v>
                </c:pt>
                <c:pt idx="7103">
                  <c:v>76.283732035</c:v>
                </c:pt>
                <c:pt idx="7104">
                  <c:v>76.284064983099995</c:v>
                </c:pt>
                <c:pt idx="7105">
                  <c:v>76.284298658200001</c:v>
                </c:pt>
                <c:pt idx="7106">
                  <c:v>76.284899874000004</c:v>
                </c:pt>
                <c:pt idx="7107">
                  <c:v>76.285455282499996</c:v>
                </c:pt>
                <c:pt idx="7108">
                  <c:v>76.2863428836</c:v>
                </c:pt>
                <c:pt idx="7109">
                  <c:v>76.287611133699997</c:v>
                </c:pt>
                <c:pt idx="7110">
                  <c:v>76.288776421099996</c:v>
                </c:pt>
                <c:pt idx="7111">
                  <c:v>76.289547047300005</c:v>
                </c:pt>
                <c:pt idx="7112">
                  <c:v>76.290122682000003</c:v>
                </c:pt>
                <c:pt idx="7113">
                  <c:v>76.290693743399999</c:v>
                </c:pt>
                <c:pt idx="7114">
                  <c:v>76.291492743500001</c:v>
                </c:pt>
                <c:pt idx="7115">
                  <c:v>76.292441363999998</c:v>
                </c:pt>
                <c:pt idx="7116">
                  <c:v>76.292799905799995</c:v>
                </c:pt>
                <c:pt idx="7117">
                  <c:v>76.294050321599997</c:v>
                </c:pt>
                <c:pt idx="7118">
                  <c:v>76.295536719899999</c:v>
                </c:pt>
                <c:pt idx="7119">
                  <c:v>76.296002598000001</c:v>
                </c:pt>
                <c:pt idx="7120">
                  <c:v>76.297275863300001</c:v>
                </c:pt>
                <c:pt idx="7121">
                  <c:v>76.298917277399994</c:v>
                </c:pt>
                <c:pt idx="7122">
                  <c:v>76.300316693300005</c:v>
                </c:pt>
                <c:pt idx="7123">
                  <c:v>76.301765181999997</c:v>
                </c:pt>
                <c:pt idx="7124">
                  <c:v>76.302543674199995</c:v>
                </c:pt>
                <c:pt idx="7125">
                  <c:v>76.302893059900001</c:v>
                </c:pt>
                <c:pt idx="7126">
                  <c:v>76.303461667899995</c:v>
                </c:pt>
                <c:pt idx="7127">
                  <c:v>76.304105730399996</c:v>
                </c:pt>
                <c:pt idx="7128">
                  <c:v>76.304465249800003</c:v>
                </c:pt>
                <c:pt idx="7129">
                  <c:v>76.304902882500002</c:v>
                </c:pt>
                <c:pt idx="7130">
                  <c:v>76.305658730199994</c:v>
                </c:pt>
                <c:pt idx="7131">
                  <c:v>76.306188307400006</c:v>
                </c:pt>
                <c:pt idx="7132">
                  <c:v>76.306246311199999</c:v>
                </c:pt>
                <c:pt idx="7133">
                  <c:v>76.306516933899999</c:v>
                </c:pt>
                <c:pt idx="7134">
                  <c:v>76.307121236100002</c:v>
                </c:pt>
                <c:pt idx="7135">
                  <c:v>76.307698343400006</c:v>
                </c:pt>
                <c:pt idx="7136">
                  <c:v>76.307894633000004</c:v>
                </c:pt>
                <c:pt idx="7137">
                  <c:v>76.308046766100006</c:v>
                </c:pt>
                <c:pt idx="7138">
                  <c:v>76.3084843842</c:v>
                </c:pt>
                <c:pt idx="7139">
                  <c:v>76.309069443499993</c:v>
                </c:pt>
                <c:pt idx="7140">
                  <c:v>76.309428809500005</c:v>
                </c:pt>
                <c:pt idx="7141">
                  <c:v>76.309643719299999</c:v>
                </c:pt>
                <c:pt idx="7142">
                  <c:v>76.3098189058</c:v>
                </c:pt>
                <c:pt idx="7143">
                  <c:v>76.310383386699996</c:v>
                </c:pt>
                <c:pt idx="7144">
                  <c:v>76.311033566299997</c:v>
                </c:pt>
                <c:pt idx="7145">
                  <c:v>76.311205423000004</c:v>
                </c:pt>
                <c:pt idx="7146">
                  <c:v>76.311595445799995</c:v>
                </c:pt>
                <c:pt idx="7147">
                  <c:v>76.312473409600003</c:v>
                </c:pt>
                <c:pt idx="7148">
                  <c:v>76.3140374404</c:v>
                </c:pt>
                <c:pt idx="7149">
                  <c:v>76.315074892799998</c:v>
                </c:pt>
                <c:pt idx="7150">
                  <c:v>76.316851938900001</c:v>
                </c:pt>
                <c:pt idx="7151">
                  <c:v>76.319343376899994</c:v>
                </c:pt>
                <c:pt idx="7152">
                  <c:v>76.320383170100001</c:v>
                </c:pt>
                <c:pt idx="7153">
                  <c:v>76.321090441099997</c:v>
                </c:pt>
                <c:pt idx="7154">
                  <c:v>76.322274037599996</c:v>
                </c:pt>
                <c:pt idx="7155">
                  <c:v>76.323346173499999</c:v>
                </c:pt>
                <c:pt idx="7156">
                  <c:v>76.323726372400003</c:v>
                </c:pt>
                <c:pt idx="7157">
                  <c:v>76.323977837900003</c:v>
                </c:pt>
                <c:pt idx="7158">
                  <c:v>76.324261121999996</c:v>
                </c:pt>
                <c:pt idx="7159">
                  <c:v>76.324384324099995</c:v>
                </c:pt>
                <c:pt idx="7160">
                  <c:v>76.325601035700004</c:v>
                </c:pt>
                <c:pt idx="7161">
                  <c:v>76.327334042700002</c:v>
                </c:pt>
                <c:pt idx="7162">
                  <c:v>76.328628057900005</c:v>
                </c:pt>
                <c:pt idx="7163">
                  <c:v>76.329638816100001</c:v>
                </c:pt>
                <c:pt idx="7164">
                  <c:v>76.3299193868</c:v>
                </c:pt>
                <c:pt idx="7165">
                  <c:v>76.330090815999995</c:v>
                </c:pt>
                <c:pt idx="7166">
                  <c:v>76.331138610599993</c:v>
                </c:pt>
                <c:pt idx="7167">
                  <c:v>76.332735006700005</c:v>
                </c:pt>
                <c:pt idx="7168">
                  <c:v>76.333459572899997</c:v>
                </c:pt>
                <c:pt idx="7169">
                  <c:v>76.334737871499996</c:v>
                </c:pt>
                <c:pt idx="7170">
                  <c:v>76.336342376299996</c:v>
                </c:pt>
                <c:pt idx="7171">
                  <c:v>76.3368435963</c:v>
                </c:pt>
                <c:pt idx="7172">
                  <c:v>76.337413982699999</c:v>
                </c:pt>
                <c:pt idx="7173">
                  <c:v>76.338411107900001</c:v>
                </c:pt>
                <c:pt idx="7174">
                  <c:v>76.339504873400003</c:v>
                </c:pt>
                <c:pt idx="7175">
                  <c:v>76.340085242200004</c:v>
                </c:pt>
                <c:pt idx="7176">
                  <c:v>76.340865691600001</c:v>
                </c:pt>
                <c:pt idx="7177">
                  <c:v>76.341791903800001</c:v>
                </c:pt>
                <c:pt idx="7178">
                  <c:v>76.341986131699997</c:v>
                </c:pt>
                <c:pt idx="7179">
                  <c:v>76.342172883399996</c:v>
                </c:pt>
                <c:pt idx="7180">
                  <c:v>76.342901958200002</c:v>
                </c:pt>
                <c:pt idx="7181">
                  <c:v>76.344376271300007</c:v>
                </c:pt>
                <c:pt idx="7182">
                  <c:v>76.345600785800002</c:v>
                </c:pt>
                <c:pt idx="7183">
                  <c:v>76.346060410700005</c:v>
                </c:pt>
                <c:pt idx="7184">
                  <c:v>76.346768475999994</c:v>
                </c:pt>
                <c:pt idx="7185">
                  <c:v>76.347418805900006</c:v>
                </c:pt>
                <c:pt idx="7186">
                  <c:v>76.348114606600006</c:v>
                </c:pt>
                <c:pt idx="7187">
                  <c:v>76.348789556900002</c:v>
                </c:pt>
                <c:pt idx="7188">
                  <c:v>76.349279504699993</c:v>
                </c:pt>
                <c:pt idx="7189">
                  <c:v>76.349966325699995</c:v>
                </c:pt>
                <c:pt idx="7190">
                  <c:v>76.3503218524</c:v>
                </c:pt>
                <c:pt idx="7191">
                  <c:v>76.351189243799993</c:v>
                </c:pt>
                <c:pt idx="7192">
                  <c:v>76.352052667899997</c:v>
                </c:pt>
                <c:pt idx="7193">
                  <c:v>76.352236469800005</c:v>
                </c:pt>
                <c:pt idx="7194">
                  <c:v>76.352629693500006</c:v>
                </c:pt>
                <c:pt idx="7195">
                  <c:v>76.3533643544</c:v>
                </c:pt>
                <c:pt idx="7196">
                  <c:v>76.354298752999995</c:v>
                </c:pt>
                <c:pt idx="7197">
                  <c:v>76.354909465299997</c:v>
                </c:pt>
                <c:pt idx="7198">
                  <c:v>76.3557341681</c:v>
                </c:pt>
                <c:pt idx="7199">
                  <c:v>76.357271388800001</c:v>
                </c:pt>
                <c:pt idx="7200">
                  <c:v>76.359505934200001</c:v>
                </c:pt>
                <c:pt idx="7201">
                  <c:v>76.361046724199994</c:v>
                </c:pt>
                <c:pt idx="7202">
                  <c:v>76.361219415400001</c:v>
                </c:pt>
                <c:pt idx="7203">
                  <c:v>76.361830848799997</c:v>
                </c:pt>
                <c:pt idx="7204">
                  <c:v>76.362664651100005</c:v>
                </c:pt>
                <c:pt idx="7205">
                  <c:v>76.363699016699996</c:v>
                </c:pt>
                <c:pt idx="7206">
                  <c:v>76.364519278900005</c:v>
                </c:pt>
                <c:pt idx="7207">
                  <c:v>76.365053884299996</c:v>
                </c:pt>
                <c:pt idx="7208">
                  <c:v>76.366275548600001</c:v>
                </c:pt>
                <c:pt idx="7209">
                  <c:v>76.368644313499999</c:v>
                </c:pt>
                <c:pt idx="7210">
                  <c:v>76.370297792599999</c:v>
                </c:pt>
                <c:pt idx="7211">
                  <c:v>76.370688518400001</c:v>
                </c:pt>
                <c:pt idx="7212">
                  <c:v>76.371710855900005</c:v>
                </c:pt>
                <c:pt idx="7213">
                  <c:v>76.372458223099997</c:v>
                </c:pt>
                <c:pt idx="7214">
                  <c:v>76.373034411099994</c:v>
                </c:pt>
                <c:pt idx="7215">
                  <c:v>76.374236822499995</c:v>
                </c:pt>
                <c:pt idx="7216">
                  <c:v>76.3751490163</c:v>
                </c:pt>
                <c:pt idx="7217">
                  <c:v>76.3755359277</c:v>
                </c:pt>
                <c:pt idx="7218">
                  <c:v>76.3759623447</c:v>
                </c:pt>
                <c:pt idx="7219">
                  <c:v>76.377764964299999</c:v>
                </c:pt>
                <c:pt idx="7220">
                  <c:v>76.380282476800005</c:v>
                </c:pt>
                <c:pt idx="7221">
                  <c:v>76.381920755400003</c:v>
                </c:pt>
                <c:pt idx="7222">
                  <c:v>76.383212907900003</c:v>
                </c:pt>
                <c:pt idx="7223">
                  <c:v>76.383818322699994</c:v>
                </c:pt>
                <c:pt idx="7224">
                  <c:v>76.384768924300005</c:v>
                </c:pt>
                <c:pt idx="7225">
                  <c:v>76.385791268399998</c:v>
                </c:pt>
                <c:pt idx="7226">
                  <c:v>76.387473477300006</c:v>
                </c:pt>
                <c:pt idx="7227">
                  <c:v>76.391134017900001</c:v>
                </c:pt>
                <c:pt idx="7228">
                  <c:v>76.393497303700002</c:v>
                </c:pt>
                <c:pt idx="7229">
                  <c:v>76.394168262299999</c:v>
                </c:pt>
                <c:pt idx="7230">
                  <c:v>76.394783146999998</c:v>
                </c:pt>
                <c:pt idx="7231">
                  <c:v>76.395397675200002</c:v>
                </c:pt>
                <c:pt idx="7232">
                  <c:v>76.396272797600005</c:v>
                </c:pt>
                <c:pt idx="7233">
                  <c:v>76.398086942000006</c:v>
                </c:pt>
                <c:pt idx="7234">
                  <c:v>76.399561303900001</c:v>
                </c:pt>
                <c:pt idx="7235">
                  <c:v>76.4005514463</c:v>
                </c:pt>
                <c:pt idx="7236">
                  <c:v>76.403424494999996</c:v>
                </c:pt>
                <c:pt idx="7237">
                  <c:v>76.405560220699996</c:v>
                </c:pt>
                <c:pt idx="7238">
                  <c:v>76.407265115399994</c:v>
                </c:pt>
                <c:pt idx="7239">
                  <c:v>76.409333908999997</c:v>
                </c:pt>
                <c:pt idx="7240">
                  <c:v>76.410268006199999</c:v>
                </c:pt>
                <c:pt idx="7241">
                  <c:v>76.4113150023</c:v>
                </c:pt>
                <c:pt idx="7242">
                  <c:v>76.412370425600002</c:v>
                </c:pt>
                <c:pt idx="7243">
                  <c:v>76.413432456899997</c:v>
                </c:pt>
                <c:pt idx="7244">
                  <c:v>76.414828048399997</c:v>
                </c:pt>
                <c:pt idx="7245">
                  <c:v>76.416035557599997</c:v>
                </c:pt>
                <c:pt idx="7246">
                  <c:v>76.4173040628</c:v>
                </c:pt>
                <c:pt idx="7247">
                  <c:v>76.4185477754</c:v>
                </c:pt>
                <c:pt idx="7248">
                  <c:v>76.418929006699997</c:v>
                </c:pt>
                <c:pt idx="7249">
                  <c:v>76.419926635899998</c:v>
                </c:pt>
                <c:pt idx="7250">
                  <c:v>76.420975659199996</c:v>
                </c:pt>
                <c:pt idx="7251">
                  <c:v>76.421934011399998</c:v>
                </c:pt>
                <c:pt idx="7252">
                  <c:v>76.424530447999999</c:v>
                </c:pt>
                <c:pt idx="7253">
                  <c:v>76.426625814000005</c:v>
                </c:pt>
                <c:pt idx="7254">
                  <c:v>76.427138635399999</c:v>
                </c:pt>
                <c:pt idx="7255">
                  <c:v>76.427397936299997</c:v>
                </c:pt>
                <c:pt idx="7256">
                  <c:v>76.428826084700006</c:v>
                </c:pt>
                <c:pt idx="7257">
                  <c:v>76.430906373400006</c:v>
                </c:pt>
                <c:pt idx="7258">
                  <c:v>76.431814714699996</c:v>
                </c:pt>
                <c:pt idx="7259">
                  <c:v>76.432872552399999</c:v>
                </c:pt>
                <c:pt idx="7260">
                  <c:v>76.434510219299995</c:v>
                </c:pt>
                <c:pt idx="7261">
                  <c:v>76.435511067700006</c:v>
                </c:pt>
                <c:pt idx="7262">
                  <c:v>76.435905241599997</c:v>
                </c:pt>
                <c:pt idx="7263">
                  <c:v>76.436053691300003</c:v>
                </c:pt>
                <c:pt idx="7264">
                  <c:v>76.437388055900001</c:v>
                </c:pt>
                <c:pt idx="7265">
                  <c:v>76.439813630200007</c:v>
                </c:pt>
                <c:pt idx="7266">
                  <c:v>76.441082111100002</c:v>
                </c:pt>
                <c:pt idx="7267">
                  <c:v>76.441287972699996</c:v>
                </c:pt>
                <c:pt idx="7268">
                  <c:v>76.442287192500004</c:v>
                </c:pt>
                <c:pt idx="7269">
                  <c:v>76.4446074528</c:v>
                </c:pt>
                <c:pt idx="7270">
                  <c:v>76.446480445600002</c:v>
                </c:pt>
                <c:pt idx="7271">
                  <c:v>76.447050411000006</c:v>
                </c:pt>
                <c:pt idx="7272">
                  <c:v>76.448130345400003</c:v>
                </c:pt>
                <c:pt idx="7273">
                  <c:v>76.450054249199994</c:v>
                </c:pt>
                <c:pt idx="7274">
                  <c:v>76.451679349000003</c:v>
                </c:pt>
                <c:pt idx="7275">
                  <c:v>76.452651747800005</c:v>
                </c:pt>
                <c:pt idx="7276">
                  <c:v>76.453259916700006</c:v>
                </c:pt>
                <c:pt idx="7277">
                  <c:v>76.453681114299997</c:v>
                </c:pt>
                <c:pt idx="7278">
                  <c:v>76.454338966999998</c:v>
                </c:pt>
                <c:pt idx="7279">
                  <c:v>76.455018234899995</c:v>
                </c:pt>
                <c:pt idx="7280">
                  <c:v>76.4552118796</c:v>
                </c:pt>
                <c:pt idx="7281">
                  <c:v>76.456383684100004</c:v>
                </c:pt>
                <c:pt idx="7282">
                  <c:v>76.4576137695</c:v>
                </c:pt>
                <c:pt idx="7283">
                  <c:v>76.457835065799998</c:v>
                </c:pt>
                <c:pt idx="7284">
                  <c:v>76.458140913600005</c:v>
                </c:pt>
                <c:pt idx="7285">
                  <c:v>76.459543145699996</c:v>
                </c:pt>
                <c:pt idx="7286">
                  <c:v>76.4630173834</c:v>
                </c:pt>
                <c:pt idx="7287">
                  <c:v>76.465525258699998</c:v>
                </c:pt>
                <c:pt idx="7288">
                  <c:v>76.466288591700007</c:v>
                </c:pt>
                <c:pt idx="7289">
                  <c:v>76.467161631699994</c:v>
                </c:pt>
                <c:pt idx="7290">
                  <c:v>76.467695989700005</c:v>
                </c:pt>
                <c:pt idx="7291">
                  <c:v>76.468228904</c:v>
                </c:pt>
                <c:pt idx="7292">
                  <c:v>76.469404304799994</c:v>
                </c:pt>
                <c:pt idx="7293">
                  <c:v>76.471647985100006</c:v>
                </c:pt>
                <c:pt idx="7294">
                  <c:v>76.474010333099997</c:v>
                </c:pt>
                <c:pt idx="7295">
                  <c:v>76.476548426600004</c:v>
                </c:pt>
                <c:pt idx="7296">
                  <c:v>76.478471242099999</c:v>
                </c:pt>
                <c:pt idx="7297">
                  <c:v>76.478916160500006</c:v>
                </c:pt>
                <c:pt idx="7298">
                  <c:v>76.479202465599997</c:v>
                </c:pt>
                <c:pt idx="7299">
                  <c:v>76.481520422299994</c:v>
                </c:pt>
                <c:pt idx="7300">
                  <c:v>76.484182353799994</c:v>
                </c:pt>
                <c:pt idx="7301">
                  <c:v>76.485673368700006</c:v>
                </c:pt>
                <c:pt idx="7302">
                  <c:v>76.490576009700007</c:v>
                </c:pt>
                <c:pt idx="7303">
                  <c:v>76.494742647999999</c:v>
                </c:pt>
                <c:pt idx="7304">
                  <c:v>76.495154050300002</c:v>
                </c:pt>
                <c:pt idx="7305">
                  <c:v>76.495349203800004</c:v>
                </c:pt>
                <c:pt idx="7306">
                  <c:v>76.495400313299996</c:v>
                </c:pt>
                <c:pt idx="7307">
                  <c:v>76.495633940900007</c:v>
                </c:pt>
                <c:pt idx="7308">
                  <c:v>76.496180179700005</c:v>
                </c:pt>
                <c:pt idx="7309">
                  <c:v>76.496559198300005</c:v>
                </c:pt>
                <c:pt idx="7310">
                  <c:v>76.497152283099993</c:v>
                </c:pt>
                <c:pt idx="7311">
                  <c:v>76.498556814899999</c:v>
                </c:pt>
                <c:pt idx="7312">
                  <c:v>76.500379062999997</c:v>
                </c:pt>
                <c:pt idx="7313">
                  <c:v>76.502303704400006</c:v>
                </c:pt>
                <c:pt idx="7314">
                  <c:v>76.503526950099996</c:v>
                </c:pt>
                <c:pt idx="7315">
                  <c:v>76.503853974600005</c:v>
                </c:pt>
                <c:pt idx="7316">
                  <c:v>76.504658959300002</c:v>
                </c:pt>
                <c:pt idx="7317">
                  <c:v>76.505725430400005</c:v>
                </c:pt>
                <c:pt idx="7318">
                  <c:v>76.506073549500002</c:v>
                </c:pt>
                <c:pt idx="7319">
                  <c:v>76.506429921099993</c:v>
                </c:pt>
                <c:pt idx="7320">
                  <c:v>76.506871670799995</c:v>
                </c:pt>
                <c:pt idx="7321">
                  <c:v>76.507217135299996</c:v>
                </c:pt>
                <c:pt idx="7322">
                  <c:v>76.5083128112</c:v>
                </c:pt>
                <c:pt idx="7323">
                  <c:v>76.509285398399996</c:v>
                </c:pt>
                <c:pt idx="7324">
                  <c:v>76.509469156400002</c:v>
                </c:pt>
                <c:pt idx="7325">
                  <c:v>76.509919648299999</c:v>
                </c:pt>
                <c:pt idx="7326">
                  <c:v>76.510956522599997</c:v>
                </c:pt>
                <c:pt idx="7327">
                  <c:v>76.511960286700003</c:v>
                </c:pt>
                <c:pt idx="7328">
                  <c:v>76.513437710800005</c:v>
                </c:pt>
                <c:pt idx="7329">
                  <c:v>76.515015423099996</c:v>
                </c:pt>
                <c:pt idx="7330">
                  <c:v>76.5163367679</c:v>
                </c:pt>
                <c:pt idx="7331">
                  <c:v>76.517256070100004</c:v>
                </c:pt>
                <c:pt idx="7332">
                  <c:v>76.518279254000007</c:v>
                </c:pt>
                <c:pt idx="7333">
                  <c:v>76.519823103600004</c:v>
                </c:pt>
                <c:pt idx="7334">
                  <c:v>76.520502190299993</c:v>
                </c:pt>
                <c:pt idx="7335">
                  <c:v>76.521294579900001</c:v>
                </c:pt>
                <c:pt idx="7336">
                  <c:v>76.522658445600001</c:v>
                </c:pt>
                <c:pt idx="7337">
                  <c:v>76.523719049199997</c:v>
                </c:pt>
                <c:pt idx="7338">
                  <c:v>76.524113114599999</c:v>
                </c:pt>
                <c:pt idx="7339">
                  <c:v>76.526170616100003</c:v>
                </c:pt>
                <c:pt idx="7340">
                  <c:v>76.528945697500006</c:v>
                </c:pt>
                <c:pt idx="7341">
                  <c:v>76.531189615100004</c:v>
                </c:pt>
                <c:pt idx="7342">
                  <c:v>76.533554314300005</c:v>
                </c:pt>
                <c:pt idx="7343">
                  <c:v>76.5360242247</c:v>
                </c:pt>
                <c:pt idx="7344">
                  <c:v>76.538632219799993</c:v>
                </c:pt>
                <c:pt idx="7345">
                  <c:v>76.541596080999994</c:v>
                </c:pt>
                <c:pt idx="7346">
                  <c:v>76.5437649988</c:v>
                </c:pt>
                <c:pt idx="7347">
                  <c:v>76.544415290100005</c:v>
                </c:pt>
                <c:pt idx="7348">
                  <c:v>76.546043604100007</c:v>
                </c:pt>
                <c:pt idx="7349">
                  <c:v>76.548927780100001</c:v>
                </c:pt>
                <c:pt idx="7350">
                  <c:v>76.551035360399993</c:v>
                </c:pt>
                <c:pt idx="7351">
                  <c:v>76.552243152000003</c:v>
                </c:pt>
                <c:pt idx="7352">
                  <c:v>76.554181699400004</c:v>
                </c:pt>
                <c:pt idx="7353">
                  <c:v>76.555828293299996</c:v>
                </c:pt>
                <c:pt idx="7354">
                  <c:v>76.556356874200006</c:v>
                </c:pt>
                <c:pt idx="7355">
                  <c:v>76.556589540100006</c:v>
                </c:pt>
                <c:pt idx="7356">
                  <c:v>76.557702746100006</c:v>
                </c:pt>
                <c:pt idx="7357">
                  <c:v>76.558756909300001</c:v>
                </c:pt>
                <c:pt idx="7358">
                  <c:v>76.559018483000003</c:v>
                </c:pt>
                <c:pt idx="7359">
                  <c:v>76.559331799800006</c:v>
                </c:pt>
                <c:pt idx="7360">
                  <c:v>76.559618779399997</c:v>
                </c:pt>
                <c:pt idx="7361">
                  <c:v>76.559979197199993</c:v>
                </c:pt>
                <c:pt idx="7362">
                  <c:v>76.560392440399994</c:v>
                </c:pt>
                <c:pt idx="7363">
                  <c:v>76.560705239599997</c:v>
                </c:pt>
                <c:pt idx="7364">
                  <c:v>76.561519995200001</c:v>
                </c:pt>
                <c:pt idx="7365">
                  <c:v>76.562741896399999</c:v>
                </c:pt>
                <c:pt idx="7366">
                  <c:v>76.563866732299999</c:v>
                </c:pt>
                <c:pt idx="7367">
                  <c:v>76.565954982700006</c:v>
                </c:pt>
                <c:pt idx="7368">
                  <c:v>76.567914802499999</c:v>
                </c:pt>
                <c:pt idx="7369">
                  <c:v>76.568705691000005</c:v>
                </c:pt>
                <c:pt idx="7370">
                  <c:v>76.5696524791</c:v>
                </c:pt>
                <c:pt idx="7371">
                  <c:v>76.572506969800003</c:v>
                </c:pt>
                <c:pt idx="7372">
                  <c:v>76.574868675999994</c:v>
                </c:pt>
                <c:pt idx="7373">
                  <c:v>76.575708746399997</c:v>
                </c:pt>
                <c:pt idx="7374">
                  <c:v>76.576523464800005</c:v>
                </c:pt>
                <c:pt idx="7375">
                  <c:v>76.5773601609</c:v>
                </c:pt>
                <c:pt idx="7376">
                  <c:v>76.578736853199999</c:v>
                </c:pt>
                <c:pt idx="7377">
                  <c:v>76.579554032000004</c:v>
                </c:pt>
                <c:pt idx="7378">
                  <c:v>76.580398430100004</c:v>
                </c:pt>
                <c:pt idx="7379">
                  <c:v>76.581167619799999</c:v>
                </c:pt>
                <c:pt idx="7380">
                  <c:v>76.581320904500004</c:v>
                </c:pt>
                <c:pt idx="7381">
                  <c:v>76.581474832400005</c:v>
                </c:pt>
                <c:pt idx="7382">
                  <c:v>76.581721230799999</c:v>
                </c:pt>
                <c:pt idx="7383">
                  <c:v>76.581934673500001</c:v>
                </c:pt>
                <c:pt idx="7384">
                  <c:v>76.582380364399995</c:v>
                </c:pt>
                <c:pt idx="7385">
                  <c:v>76.583498353300001</c:v>
                </c:pt>
                <c:pt idx="7386">
                  <c:v>76.584616873599998</c:v>
                </c:pt>
                <c:pt idx="7387">
                  <c:v>76.586281500699997</c:v>
                </c:pt>
                <c:pt idx="7388">
                  <c:v>76.588477511799994</c:v>
                </c:pt>
                <c:pt idx="7389">
                  <c:v>76.589723109900007</c:v>
                </c:pt>
                <c:pt idx="7390">
                  <c:v>76.590760263999996</c:v>
                </c:pt>
                <c:pt idx="7391">
                  <c:v>76.5914795578</c:v>
                </c:pt>
                <c:pt idx="7392">
                  <c:v>76.592919565599999</c:v>
                </c:pt>
                <c:pt idx="7393">
                  <c:v>76.594299779599993</c:v>
                </c:pt>
                <c:pt idx="7394">
                  <c:v>76.594636449000006</c:v>
                </c:pt>
                <c:pt idx="7395">
                  <c:v>76.595373972499999</c:v>
                </c:pt>
                <c:pt idx="7396">
                  <c:v>76.596006042100001</c:v>
                </c:pt>
                <c:pt idx="7397">
                  <c:v>76.596900999300004</c:v>
                </c:pt>
                <c:pt idx="7398">
                  <c:v>76.598064440800002</c:v>
                </c:pt>
                <c:pt idx="7399">
                  <c:v>76.598770678700006</c:v>
                </c:pt>
                <c:pt idx="7400">
                  <c:v>76.599307897700001</c:v>
                </c:pt>
                <c:pt idx="7401">
                  <c:v>76.599810946399998</c:v>
                </c:pt>
                <c:pt idx="7402">
                  <c:v>76.600656572999995</c:v>
                </c:pt>
                <c:pt idx="7403">
                  <c:v>76.601423936299994</c:v>
                </c:pt>
                <c:pt idx="7404">
                  <c:v>76.602602166400004</c:v>
                </c:pt>
                <c:pt idx="7405">
                  <c:v>76.604078812899999</c:v>
                </c:pt>
                <c:pt idx="7406">
                  <c:v>76.604570065900006</c:v>
                </c:pt>
                <c:pt idx="7407">
                  <c:v>76.605037256499998</c:v>
                </c:pt>
                <c:pt idx="7408">
                  <c:v>76.606130797899993</c:v>
                </c:pt>
                <c:pt idx="7409">
                  <c:v>76.607823846100004</c:v>
                </c:pt>
                <c:pt idx="7410">
                  <c:v>76.608824886600004</c:v>
                </c:pt>
                <c:pt idx="7411">
                  <c:v>76.608889148299994</c:v>
                </c:pt>
                <c:pt idx="7412">
                  <c:v>76.609277861899997</c:v>
                </c:pt>
                <c:pt idx="7413">
                  <c:v>76.610721008499993</c:v>
                </c:pt>
                <c:pt idx="7414">
                  <c:v>76.612610706500007</c:v>
                </c:pt>
                <c:pt idx="7415">
                  <c:v>76.613497475599999</c:v>
                </c:pt>
                <c:pt idx="7416">
                  <c:v>76.615288141899995</c:v>
                </c:pt>
                <c:pt idx="7417">
                  <c:v>76.617486807899994</c:v>
                </c:pt>
                <c:pt idx="7418">
                  <c:v>76.618092028600003</c:v>
                </c:pt>
                <c:pt idx="7419">
                  <c:v>76.618745893699995</c:v>
                </c:pt>
                <c:pt idx="7420">
                  <c:v>76.619331412899996</c:v>
                </c:pt>
                <c:pt idx="7421">
                  <c:v>76.619379328700006</c:v>
                </c:pt>
                <c:pt idx="7422">
                  <c:v>76.620253316200007</c:v>
                </c:pt>
                <c:pt idx="7423">
                  <c:v>76.621204930700003</c:v>
                </c:pt>
                <c:pt idx="7424">
                  <c:v>76.621300275600007</c:v>
                </c:pt>
                <c:pt idx="7425">
                  <c:v>76.6216805169</c:v>
                </c:pt>
                <c:pt idx="7426">
                  <c:v>76.622842761200005</c:v>
                </c:pt>
                <c:pt idx="7427">
                  <c:v>76.625634332999994</c:v>
                </c:pt>
                <c:pt idx="7428">
                  <c:v>76.629479585200002</c:v>
                </c:pt>
                <c:pt idx="7429">
                  <c:v>76.631849735200007</c:v>
                </c:pt>
                <c:pt idx="7430">
                  <c:v>76.633503773100003</c:v>
                </c:pt>
                <c:pt idx="7431">
                  <c:v>76.634882564199998</c:v>
                </c:pt>
                <c:pt idx="7432">
                  <c:v>76.635146942800006</c:v>
                </c:pt>
                <c:pt idx="7433">
                  <c:v>76.635226223399997</c:v>
                </c:pt>
                <c:pt idx="7434">
                  <c:v>76.6358828929</c:v>
                </c:pt>
                <c:pt idx="7435">
                  <c:v>76.6366034391</c:v>
                </c:pt>
                <c:pt idx="7436">
                  <c:v>76.637382288599994</c:v>
                </c:pt>
                <c:pt idx="7437">
                  <c:v>76.638208819599996</c:v>
                </c:pt>
                <c:pt idx="7438">
                  <c:v>76.638656119399997</c:v>
                </c:pt>
                <c:pt idx="7439">
                  <c:v>76.639246372499997</c:v>
                </c:pt>
                <c:pt idx="7440">
                  <c:v>76.640069192400006</c:v>
                </c:pt>
                <c:pt idx="7441">
                  <c:v>76.640680762399995</c:v>
                </c:pt>
                <c:pt idx="7442">
                  <c:v>76.641048006000005</c:v>
                </c:pt>
                <c:pt idx="7443">
                  <c:v>76.6413678025</c:v>
                </c:pt>
                <c:pt idx="7444">
                  <c:v>76.641547086100005</c:v>
                </c:pt>
                <c:pt idx="7445">
                  <c:v>76.6419154628</c:v>
                </c:pt>
                <c:pt idx="7446">
                  <c:v>76.6425588683</c:v>
                </c:pt>
                <c:pt idx="7447">
                  <c:v>76.643539301100006</c:v>
                </c:pt>
                <c:pt idx="7448">
                  <c:v>76.644304916199999</c:v>
                </c:pt>
                <c:pt idx="7449">
                  <c:v>76.645900460700005</c:v>
                </c:pt>
                <c:pt idx="7450">
                  <c:v>76.647549465899999</c:v>
                </c:pt>
                <c:pt idx="7451">
                  <c:v>76.648537521799994</c:v>
                </c:pt>
                <c:pt idx="7452">
                  <c:v>76.6506604458</c:v>
                </c:pt>
                <c:pt idx="7453">
                  <c:v>76.652709454700002</c:v>
                </c:pt>
                <c:pt idx="7454">
                  <c:v>76.653673749600003</c:v>
                </c:pt>
                <c:pt idx="7455">
                  <c:v>76.654143719399997</c:v>
                </c:pt>
                <c:pt idx="7456">
                  <c:v>76.654464768899999</c:v>
                </c:pt>
                <c:pt idx="7457">
                  <c:v>76.6553101282</c:v>
                </c:pt>
                <c:pt idx="7458">
                  <c:v>76.656944395500005</c:v>
                </c:pt>
                <c:pt idx="7459">
                  <c:v>76.658357600599999</c:v>
                </c:pt>
                <c:pt idx="7460">
                  <c:v>76.658974417500005</c:v>
                </c:pt>
                <c:pt idx="7461">
                  <c:v>76.659907037500005</c:v>
                </c:pt>
                <c:pt idx="7462">
                  <c:v>76.660877410400005</c:v>
                </c:pt>
                <c:pt idx="7463">
                  <c:v>76.663515719399996</c:v>
                </c:pt>
                <c:pt idx="7464">
                  <c:v>76.667189898800004</c:v>
                </c:pt>
                <c:pt idx="7465">
                  <c:v>76.668461023000006</c:v>
                </c:pt>
                <c:pt idx="7466">
                  <c:v>76.669153734399998</c:v>
                </c:pt>
                <c:pt idx="7467">
                  <c:v>76.670736985100007</c:v>
                </c:pt>
                <c:pt idx="7468">
                  <c:v>76.672550020299994</c:v>
                </c:pt>
                <c:pt idx="7469">
                  <c:v>76.674088498399996</c:v>
                </c:pt>
                <c:pt idx="7470">
                  <c:v>76.675124534999995</c:v>
                </c:pt>
                <c:pt idx="7471">
                  <c:v>76.676538057000002</c:v>
                </c:pt>
                <c:pt idx="7472">
                  <c:v>76.677995889499996</c:v>
                </c:pt>
                <c:pt idx="7473">
                  <c:v>76.678805372400006</c:v>
                </c:pt>
                <c:pt idx="7474">
                  <c:v>76.680770812199995</c:v>
                </c:pt>
                <c:pt idx="7475">
                  <c:v>76.682366356200006</c:v>
                </c:pt>
                <c:pt idx="7476">
                  <c:v>76.684767831499997</c:v>
                </c:pt>
                <c:pt idx="7477">
                  <c:v>76.687229103500002</c:v>
                </c:pt>
                <c:pt idx="7478">
                  <c:v>76.687350413299995</c:v>
                </c:pt>
                <c:pt idx="7479">
                  <c:v>76.688525355600007</c:v>
                </c:pt>
                <c:pt idx="7480">
                  <c:v>76.689804784399996</c:v>
                </c:pt>
                <c:pt idx="7481">
                  <c:v>76.690526095999999</c:v>
                </c:pt>
                <c:pt idx="7482">
                  <c:v>76.691514105600007</c:v>
                </c:pt>
                <c:pt idx="7483">
                  <c:v>76.692532812899998</c:v>
                </c:pt>
                <c:pt idx="7484">
                  <c:v>76.6941096125</c:v>
                </c:pt>
                <c:pt idx="7485">
                  <c:v>76.695262538500003</c:v>
                </c:pt>
                <c:pt idx="7486">
                  <c:v>76.697168786899994</c:v>
                </c:pt>
                <c:pt idx="7487">
                  <c:v>76.699763993800005</c:v>
                </c:pt>
                <c:pt idx="7488">
                  <c:v>76.701530158400004</c:v>
                </c:pt>
                <c:pt idx="7489">
                  <c:v>76.702958485099998</c:v>
                </c:pt>
                <c:pt idx="7490">
                  <c:v>76.703515018399997</c:v>
                </c:pt>
                <c:pt idx="7491">
                  <c:v>76.704998556099994</c:v>
                </c:pt>
                <c:pt idx="7492">
                  <c:v>76.706765261200005</c:v>
                </c:pt>
                <c:pt idx="7493">
                  <c:v>76.708379122899998</c:v>
                </c:pt>
                <c:pt idx="7494">
                  <c:v>76.709758044799997</c:v>
                </c:pt>
                <c:pt idx="7495">
                  <c:v>76.711446237199993</c:v>
                </c:pt>
                <c:pt idx="7496">
                  <c:v>76.714122900899994</c:v>
                </c:pt>
                <c:pt idx="7497">
                  <c:v>76.716615321399999</c:v>
                </c:pt>
                <c:pt idx="7498">
                  <c:v>76.718185289000004</c:v>
                </c:pt>
                <c:pt idx="7499">
                  <c:v>76.718450702799998</c:v>
                </c:pt>
                <c:pt idx="7500">
                  <c:v>76.718754177999998</c:v>
                </c:pt>
                <c:pt idx="7501">
                  <c:v>76.720083499200001</c:v>
                </c:pt>
                <c:pt idx="7502">
                  <c:v>76.721973476700001</c:v>
                </c:pt>
                <c:pt idx="7503">
                  <c:v>76.724676970399997</c:v>
                </c:pt>
                <c:pt idx="7504">
                  <c:v>76.728750860700003</c:v>
                </c:pt>
                <c:pt idx="7505">
                  <c:v>76.731548524800004</c:v>
                </c:pt>
                <c:pt idx="7506">
                  <c:v>76.732741274099993</c:v>
                </c:pt>
                <c:pt idx="7507">
                  <c:v>76.733335593899994</c:v>
                </c:pt>
                <c:pt idx="7508">
                  <c:v>76.733738326299999</c:v>
                </c:pt>
                <c:pt idx="7509">
                  <c:v>76.735653606499994</c:v>
                </c:pt>
                <c:pt idx="7510">
                  <c:v>76.738711866200006</c:v>
                </c:pt>
                <c:pt idx="7511">
                  <c:v>76.740509110800005</c:v>
                </c:pt>
                <c:pt idx="7512">
                  <c:v>76.741016334999998</c:v>
                </c:pt>
                <c:pt idx="7513">
                  <c:v>76.741370420899997</c:v>
                </c:pt>
                <c:pt idx="7514">
                  <c:v>76.741610874700001</c:v>
                </c:pt>
                <c:pt idx="7515">
                  <c:v>76.741666717699999</c:v>
                </c:pt>
                <c:pt idx="7516">
                  <c:v>76.742972662</c:v>
                </c:pt>
                <c:pt idx="7517">
                  <c:v>76.746905889100006</c:v>
                </c:pt>
                <c:pt idx="7518">
                  <c:v>76.749813628200002</c:v>
                </c:pt>
                <c:pt idx="7519">
                  <c:v>76.750740969999995</c:v>
                </c:pt>
                <c:pt idx="7520">
                  <c:v>76.752002210200004</c:v>
                </c:pt>
                <c:pt idx="7521">
                  <c:v>76.752847468300004</c:v>
                </c:pt>
                <c:pt idx="7522">
                  <c:v>76.753629441800001</c:v>
                </c:pt>
                <c:pt idx="7523">
                  <c:v>76.7549854998</c:v>
                </c:pt>
                <c:pt idx="7524">
                  <c:v>76.755869771099995</c:v>
                </c:pt>
                <c:pt idx="7525">
                  <c:v>76.756042814200001</c:v>
                </c:pt>
                <c:pt idx="7526">
                  <c:v>76.756908821600007</c:v>
                </c:pt>
                <c:pt idx="7527">
                  <c:v>76.758005982300006</c:v>
                </c:pt>
                <c:pt idx="7528">
                  <c:v>76.758489852599993</c:v>
                </c:pt>
                <c:pt idx="7529">
                  <c:v>76.758741806700002</c:v>
                </c:pt>
                <c:pt idx="7530">
                  <c:v>76.759136470900003</c:v>
                </c:pt>
                <c:pt idx="7531">
                  <c:v>76.759460568600005</c:v>
                </c:pt>
                <c:pt idx="7532">
                  <c:v>76.760893367899996</c:v>
                </c:pt>
                <c:pt idx="7533">
                  <c:v>76.763624162900001</c:v>
                </c:pt>
                <c:pt idx="7534">
                  <c:v>76.767633747399998</c:v>
                </c:pt>
                <c:pt idx="7535">
                  <c:v>76.772726807599994</c:v>
                </c:pt>
                <c:pt idx="7536">
                  <c:v>76.776111019300004</c:v>
                </c:pt>
                <c:pt idx="7537">
                  <c:v>76.777690828100006</c:v>
                </c:pt>
                <c:pt idx="7538">
                  <c:v>76.7783579954</c:v>
                </c:pt>
                <c:pt idx="7539">
                  <c:v>76.778967059999999</c:v>
                </c:pt>
                <c:pt idx="7540">
                  <c:v>76.779682330599996</c:v>
                </c:pt>
                <c:pt idx="7541">
                  <c:v>76.7807078835</c:v>
                </c:pt>
                <c:pt idx="7542">
                  <c:v>76.784451072400003</c:v>
                </c:pt>
                <c:pt idx="7543">
                  <c:v>76.788107176599993</c:v>
                </c:pt>
                <c:pt idx="7544">
                  <c:v>76.789179926800003</c:v>
                </c:pt>
                <c:pt idx="7545">
                  <c:v>76.791094103700004</c:v>
                </c:pt>
                <c:pt idx="7546">
                  <c:v>76.7928643252</c:v>
                </c:pt>
                <c:pt idx="7547">
                  <c:v>76.793195859299999</c:v>
                </c:pt>
                <c:pt idx="7548">
                  <c:v>76.793936327699996</c:v>
                </c:pt>
                <c:pt idx="7549">
                  <c:v>76.794889792800006</c:v>
                </c:pt>
                <c:pt idx="7550">
                  <c:v>76.796666649700001</c:v>
                </c:pt>
                <c:pt idx="7551">
                  <c:v>76.798039901600006</c:v>
                </c:pt>
                <c:pt idx="7552">
                  <c:v>76.798193612000006</c:v>
                </c:pt>
                <c:pt idx="7553">
                  <c:v>76.798530992500005</c:v>
                </c:pt>
                <c:pt idx="7554">
                  <c:v>76.798812051400006</c:v>
                </c:pt>
                <c:pt idx="7555">
                  <c:v>76.800193119200003</c:v>
                </c:pt>
                <c:pt idx="7556">
                  <c:v>76.803625111399995</c:v>
                </c:pt>
                <c:pt idx="7557">
                  <c:v>76.807215370999998</c:v>
                </c:pt>
                <c:pt idx="7558">
                  <c:v>76.809441577599998</c:v>
                </c:pt>
                <c:pt idx="7559">
                  <c:v>76.810443072300004</c:v>
                </c:pt>
                <c:pt idx="7560">
                  <c:v>76.810952146600002</c:v>
                </c:pt>
                <c:pt idx="7561">
                  <c:v>76.811470953300002</c:v>
                </c:pt>
                <c:pt idx="7562">
                  <c:v>76.8122262734</c:v>
                </c:pt>
                <c:pt idx="7563">
                  <c:v>76.812826745500004</c:v>
                </c:pt>
                <c:pt idx="7564">
                  <c:v>76.812930203700006</c:v>
                </c:pt>
                <c:pt idx="7565">
                  <c:v>76.815775415900006</c:v>
                </c:pt>
                <c:pt idx="7566">
                  <c:v>76.818765263399996</c:v>
                </c:pt>
                <c:pt idx="7567">
                  <c:v>76.821499351699998</c:v>
                </c:pt>
                <c:pt idx="7568">
                  <c:v>76.824323191600001</c:v>
                </c:pt>
                <c:pt idx="7569">
                  <c:v>76.8250436143</c:v>
                </c:pt>
                <c:pt idx="7570">
                  <c:v>76.825748271699993</c:v>
                </c:pt>
                <c:pt idx="7571">
                  <c:v>76.826243509299999</c:v>
                </c:pt>
                <c:pt idx="7572">
                  <c:v>76.826508492299993</c:v>
                </c:pt>
                <c:pt idx="7573">
                  <c:v>76.826780318700003</c:v>
                </c:pt>
                <c:pt idx="7574">
                  <c:v>76.827267904899998</c:v>
                </c:pt>
                <c:pt idx="7575">
                  <c:v>76.828046472899999</c:v>
                </c:pt>
                <c:pt idx="7576">
                  <c:v>76.828888453299996</c:v>
                </c:pt>
                <c:pt idx="7577">
                  <c:v>76.830115311699998</c:v>
                </c:pt>
                <c:pt idx="7578">
                  <c:v>76.831400062100002</c:v>
                </c:pt>
                <c:pt idx="7579">
                  <c:v>76.832348161900001</c:v>
                </c:pt>
                <c:pt idx="7580">
                  <c:v>76.833805605199998</c:v>
                </c:pt>
                <c:pt idx="7581">
                  <c:v>76.834875538000006</c:v>
                </c:pt>
                <c:pt idx="7582">
                  <c:v>76.836090739900001</c:v>
                </c:pt>
                <c:pt idx="7583">
                  <c:v>76.837221221299998</c:v>
                </c:pt>
                <c:pt idx="7584">
                  <c:v>76.837488415300001</c:v>
                </c:pt>
                <c:pt idx="7585">
                  <c:v>76.838352443399998</c:v>
                </c:pt>
                <c:pt idx="7586">
                  <c:v>76.840033250100007</c:v>
                </c:pt>
                <c:pt idx="7587">
                  <c:v>76.841296595000003</c:v>
                </c:pt>
                <c:pt idx="7588">
                  <c:v>76.843366920099996</c:v>
                </c:pt>
                <c:pt idx="7589">
                  <c:v>76.845946174000005</c:v>
                </c:pt>
                <c:pt idx="7590">
                  <c:v>76.846800626800004</c:v>
                </c:pt>
                <c:pt idx="7591">
                  <c:v>76.849082147199994</c:v>
                </c:pt>
                <c:pt idx="7592">
                  <c:v>76.851365941699996</c:v>
                </c:pt>
                <c:pt idx="7593">
                  <c:v>76.852473360600001</c:v>
                </c:pt>
                <c:pt idx="7594">
                  <c:v>76.854001436900006</c:v>
                </c:pt>
                <c:pt idx="7595">
                  <c:v>76.854566721400005</c:v>
                </c:pt>
                <c:pt idx="7596">
                  <c:v>76.854838799500001</c:v>
                </c:pt>
                <c:pt idx="7597">
                  <c:v>76.855348506200002</c:v>
                </c:pt>
                <c:pt idx="7598">
                  <c:v>76.856197137400002</c:v>
                </c:pt>
                <c:pt idx="7599">
                  <c:v>76.857323941000004</c:v>
                </c:pt>
                <c:pt idx="7600">
                  <c:v>76.858370964900004</c:v>
                </c:pt>
                <c:pt idx="7601">
                  <c:v>76.859115946599999</c:v>
                </c:pt>
                <c:pt idx="7602">
                  <c:v>76.8598437805</c:v>
                </c:pt>
                <c:pt idx="7603">
                  <c:v>76.860285559499999</c:v>
                </c:pt>
                <c:pt idx="7604">
                  <c:v>76.860413492000006</c:v>
                </c:pt>
                <c:pt idx="7605">
                  <c:v>76.860593018900005</c:v>
                </c:pt>
                <c:pt idx="7606">
                  <c:v>76.861632193199995</c:v>
                </c:pt>
                <c:pt idx="7607">
                  <c:v>76.862963025499994</c:v>
                </c:pt>
                <c:pt idx="7608">
                  <c:v>76.863679693099996</c:v>
                </c:pt>
                <c:pt idx="7609">
                  <c:v>76.864479832100002</c:v>
                </c:pt>
                <c:pt idx="7610">
                  <c:v>76.865732356699993</c:v>
                </c:pt>
                <c:pt idx="7611">
                  <c:v>76.867047215100001</c:v>
                </c:pt>
                <c:pt idx="7612">
                  <c:v>76.867716949400005</c:v>
                </c:pt>
                <c:pt idx="7613">
                  <c:v>76.868381028599998</c:v>
                </c:pt>
                <c:pt idx="7614">
                  <c:v>76.8694936407</c:v>
                </c:pt>
                <c:pt idx="7615">
                  <c:v>76.870271262800003</c:v>
                </c:pt>
                <c:pt idx="7616">
                  <c:v>76.8705173922</c:v>
                </c:pt>
                <c:pt idx="7617">
                  <c:v>76.870767750100001</c:v>
                </c:pt>
                <c:pt idx="7618">
                  <c:v>76.871707779399998</c:v>
                </c:pt>
                <c:pt idx="7619">
                  <c:v>76.872875833799995</c:v>
                </c:pt>
                <c:pt idx="7620">
                  <c:v>76.8737432506</c:v>
                </c:pt>
                <c:pt idx="7621">
                  <c:v>76.874605383399995</c:v>
                </c:pt>
                <c:pt idx="7622">
                  <c:v>76.875219937899999</c:v>
                </c:pt>
                <c:pt idx="7623">
                  <c:v>76.876212361399993</c:v>
                </c:pt>
                <c:pt idx="7624">
                  <c:v>76.877016653499993</c:v>
                </c:pt>
                <c:pt idx="7625">
                  <c:v>76.878510781700001</c:v>
                </c:pt>
                <c:pt idx="7626">
                  <c:v>76.881000045500002</c:v>
                </c:pt>
                <c:pt idx="7627">
                  <c:v>76.882711921999999</c:v>
                </c:pt>
                <c:pt idx="7628">
                  <c:v>76.883955675400003</c:v>
                </c:pt>
                <c:pt idx="7629">
                  <c:v>76.885378421400006</c:v>
                </c:pt>
                <c:pt idx="7630">
                  <c:v>76.886540406099996</c:v>
                </c:pt>
                <c:pt idx="7631">
                  <c:v>76.887468142200007</c:v>
                </c:pt>
                <c:pt idx="7632">
                  <c:v>76.888539320099994</c:v>
                </c:pt>
                <c:pt idx="7633">
                  <c:v>76.890080223699997</c:v>
                </c:pt>
                <c:pt idx="7634">
                  <c:v>76.891213841899997</c:v>
                </c:pt>
                <c:pt idx="7635">
                  <c:v>76.891930079600002</c:v>
                </c:pt>
                <c:pt idx="7636">
                  <c:v>76.893518438599997</c:v>
                </c:pt>
                <c:pt idx="7637">
                  <c:v>76.894848442500006</c:v>
                </c:pt>
                <c:pt idx="7638">
                  <c:v>76.895439664700007</c:v>
                </c:pt>
                <c:pt idx="7639">
                  <c:v>76.895860740399996</c:v>
                </c:pt>
                <c:pt idx="7640">
                  <c:v>76.896124824899999</c:v>
                </c:pt>
                <c:pt idx="7641">
                  <c:v>76.896383342099995</c:v>
                </c:pt>
                <c:pt idx="7642">
                  <c:v>76.896978447799995</c:v>
                </c:pt>
                <c:pt idx="7643">
                  <c:v>76.897535651599995</c:v>
                </c:pt>
                <c:pt idx="7644">
                  <c:v>76.898039523700007</c:v>
                </c:pt>
                <c:pt idx="7645">
                  <c:v>76.898747848300005</c:v>
                </c:pt>
                <c:pt idx="7646">
                  <c:v>76.899961290700006</c:v>
                </c:pt>
                <c:pt idx="7647">
                  <c:v>76.904110235299996</c:v>
                </c:pt>
                <c:pt idx="7648">
                  <c:v>76.909460084200006</c:v>
                </c:pt>
                <c:pt idx="7649">
                  <c:v>76.911460979899999</c:v>
                </c:pt>
                <c:pt idx="7650">
                  <c:v>76.912170379900004</c:v>
                </c:pt>
                <c:pt idx="7651">
                  <c:v>76.912994820500003</c:v>
                </c:pt>
                <c:pt idx="7652">
                  <c:v>76.913223665700002</c:v>
                </c:pt>
                <c:pt idx="7653">
                  <c:v>76.914416512900004</c:v>
                </c:pt>
                <c:pt idx="7654">
                  <c:v>76.915868356100006</c:v>
                </c:pt>
                <c:pt idx="7655">
                  <c:v>76.9162540807</c:v>
                </c:pt>
                <c:pt idx="7656">
                  <c:v>76.916890497300002</c:v>
                </c:pt>
                <c:pt idx="7657">
                  <c:v>76.917635514400004</c:v>
                </c:pt>
                <c:pt idx="7658">
                  <c:v>76.918591229599997</c:v>
                </c:pt>
                <c:pt idx="7659">
                  <c:v>76.921101124499998</c:v>
                </c:pt>
                <c:pt idx="7660">
                  <c:v>76.922929609400001</c:v>
                </c:pt>
                <c:pt idx="7661">
                  <c:v>76.923382513099995</c:v>
                </c:pt>
                <c:pt idx="7662">
                  <c:v>76.926130725600004</c:v>
                </c:pt>
                <c:pt idx="7663">
                  <c:v>76.929163810099993</c:v>
                </c:pt>
                <c:pt idx="7664">
                  <c:v>76.929965485599993</c:v>
                </c:pt>
                <c:pt idx="7665">
                  <c:v>76.931194716199997</c:v>
                </c:pt>
                <c:pt idx="7666">
                  <c:v>76.933749750700002</c:v>
                </c:pt>
                <c:pt idx="7667">
                  <c:v>76.935601194699998</c:v>
                </c:pt>
                <c:pt idx="7668">
                  <c:v>76.935974725299999</c:v>
                </c:pt>
                <c:pt idx="7669">
                  <c:v>76.936647787400005</c:v>
                </c:pt>
                <c:pt idx="7670">
                  <c:v>76.938011810000006</c:v>
                </c:pt>
                <c:pt idx="7671">
                  <c:v>76.938966297700006</c:v>
                </c:pt>
                <c:pt idx="7672">
                  <c:v>76.9392536947</c:v>
                </c:pt>
                <c:pt idx="7673">
                  <c:v>76.939562004699994</c:v>
                </c:pt>
                <c:pt idx="7674">
                  <c:v>76.940414571600002</c:v>
                </c:pt>
                <c:pt idx="7675">
                  <c:v>76.941405573599994</c:v>
                </c:pt>
                <c:pt idx="7676">
                  <c:v>76.942664048799998</c:v>
                </c:pt>
                <c:pt idx="7677">
                  <c:v>76.943578995300001</c:v>
                </c:pt>
                <c:pt idx="7678">
                  <c:v>76.943697293499994</c:v>
                </c:pt>
                <c:pt idx="7679">
                  <c:v>76.944634721</c:v>
                </c:pt>
                <c:pt idx="7680">
                  <c:v>76.945895651800001</c:v>
                </c:pt>
                <c:pt idx="7681">
                  <c:v>76.946890174800004</c:v>
                </c:pt>
                <c:pt idx="7682">
                  <c:v>76.947607628300005</c:v>
                </c:pt>
                <c:pt idx="7683">
                  <c:v>76.948337289400001</c:v>
                </c:pt>
                <c:pt idx="7684">
                  <c:v>76.948946377599995</c:v>
                </c:pt>
                <c:pt idx="7685">
                  <c:v>76.948979554999994</c:v>
                </c:pt>
                <c:pt idx="7686">
                  <c:v>76.949126027099993</c:v>
                </c:pt>
                <c:pt idx="7687">
                  <c:v>76.949664689200006</c:v>
                </c:pt>
                <c:pt idx="7688">
                  <c:v>76.950512093</c:v>
                </c:pt>
                <c:pt idx="7689">
                  <c:v>76.952083915000003</c:v>
                </c:pt>
                <c:pt idx="7690">
                  <c:v>76.953260565999997</c:v>
                </c:pt>
                <c:pt idx="7691">
                  <c:v>76.953361820699996</c:v>
                </c:pt>
                <c:pt idx="7692">
                  <c:v>76.953582213399997</c:v>
                </c:pt>
                <c:pt idx="7693">
                  <c:v>76.953757443200004</c:v>
                </c:pt>
                <c:pt idx="7694">
                  <c:v>76.954464007499993</c:v>
                </c:pt>
                <c:pt idx="7695">
                  <c:v>76.955556093400006</c:v>
                </c:pt>
                <c:pt idx="7696">
                  <c:v>76.956652064500005</c:v>
                </c:pt>
                <c:pt idx="7697">
                  <c:v>76.9601384634</c:v>
                </c:pt>
                <c:pt idx="7698">
                  <c:v>76.963353346600002</c:v>
                </c:pt>
                <c:pt idx="7699">
                  <c:v>76.964727760900004</c:v>
                </c:pt>
                <c:pt idx="7700">
                  <c:v>76.966448112500004</c:v>
                </c:pt>
                <c:pt idx="7701">
                  <c:v>76.967771662800004</c:v>
                </c:pt>
                <c:pt idx="7702">
                  <c:v>76.969083427499996</c:v>
                </c:pt>
                <c:pt idx="7703">
                  <c:v>76.969994356499996</c:v>
                </c:pt>
                <c:pt idx="7704">
                  <c:v>76.970172337600005</c:v>
                </c:pt>
                <c:pt idx="7705">
                  <c:v>76.970533348900005</c:v>
                </c:pt>
                <c:pt idx="7706">
                  <c:v>76.971330634699996</c:v>
                </c:pt>
                <c:pt idx="7707">
                  <c:v>76.972427638400006</c:v>
                </c:pt>
                <c:pt idx="7708">
                  <c:v>76.973060398100003</c:v>
                </c:pt>
                <c:pt idx="7709">
                  <c:v>76.973567844200005</c:v>
                </c:pt>
                <c:pt idx="7710">
                  <c:v>76.974539536099996</c:v>
                </c:pt>
                <c:pt idx="7711">
                  <c:v>76.976576156799993</c:v>
                </c:pt>
                <c:pt idx="7712">
                  <c:v>76.978690858199997</c:v>
                </c:pt>
                <c:pt idx="7713">
                  <c:v>76.979395953999997</c:v>
                </c:pt>
                <c:pt idx="7714">
                  <c:v>76.979665867799994</c:v>
                </c:pt>
                <c:pt idx="7715">
                  <c:v>76.980537373499999</c:v>
                </c:pt>
                <c:pt idx="7716">
                  <c:v>76.981812785900004</c:v>
                </c:pt>
                <c:pt idx="7717">
                  <c:v>76.983178643200006</c:v>
                </c:pt>
                <c:pt idx="7718">
                  <c:v>76.984105798800002</c:v>
                </c:pt>
                <c:pt idx="7719">
                  <c:v>76.986989798699994</c:v>
                </c:pt>
                <c:pt idx="7720">
                  <c:v>76.9905890279</c:v>
                </c:pt>
                <c:pt idx="7721">
                  <c:v>76.992117535600002</c:v>
                </c:pt>
                <c:pt idx="7722">
                  <c:v>76.993510223399994</c:v>
                </c:pt>
                <c:pt idx="7723">
                  <c:v>76.994418523700006</c:v>
                </c:pt>
                <c:pt idx="7724">
                  <c:v>76.995746664799995</c:v>
                </c:pt>
                <c:pt idx="7725">
                  <c:v>76.9972224192</c:v>
                </c:pt>
                <c:pt idx="7726">
                  <c:v>76.9980473058</c:v>
                </c:pt>
                <c:pt idx="7727">
                  <c:v>76.998907707699999</c:v>
                </c:pt>
                <c:pt idx="7728">
                  <c:v>76.999388495900007</c:v>
                </c:pt>
                <c:pt idx="7729">
                  <c:v>76.999839267300004</c:v>
                </c:pt>
                <c:pt idx="7730">
                  <c:v>77.000735955300001</c:v>
                </c:pt>
                <c:pt idx="7731">
                  <c:v>77.001486507799996</c:v>
                </c:pt>
                <c:pt idx="7732">
                  <c:v>77.001892940800005</c:v>
                </c:pt>
                <c:pt idx="7733">
                  <c:v>77.002234785300004</c:v>
                </c:pt>
                <c:pt idx="7734">
                  <c:v>77.0028441563</c:v>
                </c:pt>
                <c:pt idx="7735">
                  <c:v>77.003295376099999</c:v>
                </c:pt>
                <c:pt idx="7736">
                  <c:v>77.003401128600004</c:v>
                </c:pt>
                <c:pt idx="7737">
                  <c:v>77.003619604099995</c:v>
                </c:pt>
                <c:pt idx="7738">
                  <c:v>77.003815336200006</c:v>
                </c:pt>
                <c:pt idx="7739">
                  <c:v>77.004239949799995</c:v>
                </c:pt>
                <c:pt idx="7740">
                  <c:v>77.004675240599994</c:v>
                </c:pt>
                <c:pt idx="7741">
                  <c:v>77.005488615600001</c:v>
                </c:pt>
                <c:pt idx="7742">
                  <c:v>77.006706911099997</c:v>
                </c:pt>
                <c:pt idx="7743">
                  <c:v>77.007422209699996</c:v>
                </c:pt>
                <c:pt idx="7744">
                  <c:v>77.008022152999999</c:v>
                </c:pt>
                <c:pt idx="7745">
                  <c:v>77.008986663200005</c:v>
                </c:pt>
                <c:pt idx="7746">
                  <c:v>77.010315846599994</c:v>
                </c:pt>
                <c:pt idx="7747">
                  <c:v>77.011182006699997</c:v>
                </c:pt>
                <c:pt idx="7748">
                  <c:v>77.011777750899995</c:v>
                </c:pt>
                <c:pt idx="7749">
                  <c:v>77.012326149700002</c:v>
                </c:pt>
                <c:pt idx="7750">
                  <c:v>77.013467479499994</c:v>
                </c:pt>
                <c:pt idx="7751">
                  <c:v>77.0150519285</c:v>
                </c:pt>
                <c:pt idx="7752">
                  <c:v>77.015791857300002</c:v>
                </c:pt>
                <c:pt idx="7753">
                  <c:v>77.016746164699995</c:v>
                </c:pt>
                <c:pt idx="7754">
                  <c:v>77.017840618700006</c:v>
                </c:pt>
                <c:pt idx="7755">
                  <c:v>77.020602914099996</c:v>
                </c:pt>
                <c:pt idx="7756">
                  <c:v>77.023422547400003</c:v>
                </c:pt>
                <c:pt idx="7757">
                  <c:v>77.024069664899997</c:v>
                </c:pt>
                <c:pt idx="7758">
                  <c:v>77.024480899500006</c:v>
                </c:pt>
                <c:pt idx="7759">
                  <c:v>77.025163929800001</c:v>
                </c:pt>
                <c:pt idx="7760">
                  <c:v>77.026305211999997</c:v>
                </c:pt>
                <c:pt idx="7761">
                  <c:v>77.027165971800002</c:v>
                </c:pt>
                <c:pt idx="7762">
                  <c:v>77.029409543599996</c:v>
                </c:pt>
                <c:pt idx="7763">
                  <c:v>77.0316185338</c:v>
                </c:pt>
                <c:pt idx="7764">
                  <c:v>77.032524301999999</c:v>
                </c:pt>
                <c:pt idx="7765">
                  <c:v>77.033354580299999</c:v>
                </c:pt>
                <c:pt idx="7766">
                  <c:v>77.033753947299999</c:v>
                </c:pt>
                <c:pt idx="7767">
                  <c:v>77.034288313399998</c:v>
                </c:pt>
                <c:pt idx="7768">
                  <c:v>77.035034382099994</c:v>
                </c:pt>
                <c:pt idx="7769">
                  <c:v>77.035782319099994</c:v>
                </c:pt>
                <c:pt idx="7770">
                  <c:v>77.036525941899995</c:v>
                </c:pt>
                <c:pt idx="7771">
                  <c:v>77.037480490700005</c:v>
                </c:pt>
                <c:pt idx="7772">
                  <c:v>77.038365733600003</c:v>
                </c:pt>
                <c:pt idx="7773">
                  <c:v>77.038842176900005</c:v>
                </c:pt>
                <c:pt idx="7774">
                  <c:v>77.041622939600003</c:v>
                </c:pt>
                <c:pt idx="7775">
                  <c:v>77.044485720899999</c:v>
                </c:pt>
                <c:pt idx="7776">
                  <c:v>77.044839129799996</c:v>
                </c:pt>
                <c:pt idx="7777">
                  <c:v>77.045719726499996</c:v>
                </c:pt>
                <c:pt idx="7778">
                  <c:v>77.047172309199993</c:v>
                </c:pt>
                <c:pt idx="7779">
                  <c:v>77.047977859499994</c:v>
                </c:pt>
                <c:pt idx="7780">
                  <c:v>77.048750046699993</c:v>
                </c:pt>
                <c:pt idx="7781">
                  <c:v>77.051383157700002</c:v>
                </c:pt>
                <c:pt idx="7782">
                  <c:v>77.054256762500003</c:v>
                </c:pt>
                <c:pt idx="7783">
                  <c:v>77.055410263300004</c:v>
                </c:pt>
                <c:pt idx="7784">
                  <c:v>77.055777988800003</c:v>
                </c:pt>
                <c:pt idx="7785">
                  <c:v>77.056451836500003</c:v>
                </c:pt>
                <c:pt idx="7786">
                  <c:v>77.057102467999997</c:v>
                </c:pt>
                <c:pt idx="7787">
                  <c:v>77.057406254300005</c:v>
                </c:pt>
                <c:pt idx="7788">
                  <c:v>77.057630312300006</c:v>
                </c:pt>
                <c:pt idx="7789">
                  <c:v>77.058402116400003</c:v>
                </c:pt>
                <c:pt idx="7790">
                  <c:v>77.059169771599997</c:v>
                </c:pt>
                <c:pt idx="7791">
                  <c:v>77.060245816000005</c:v>
                </c:pt>
                <c:pt idx="7792">
                  <c:v>77.061350841700005</c:v>
                </c:pt>
                <c:pt idx="7793">
                  <c:v>77.062272142699996</c:v>
                </c:pt>
                <c:pt idx="7794">
                  <c:v>77.063176554999998</c:v>
                </c:pt>
                <c:pt idx="7795">
                  <c:v>77.065303908499999</c:v>
                </c:pt>
                <c:pt idx="7796">
                  <c:v>77.067511100800004</c:v>
                </c:pt>
                <c:pt idx="7797">
                  <c:v>77.0701803197</c:v>
                </c:pt>
                <c:pt idx="7798">
                  <c:v>77.073061015799993</c:v>
                </c:pt>
                <c:pt idx="7799">
                  <c:v>77.073489866299994</c:v>
                </c:pt>
                <c:pt idx="7800">
                  <c:v>77.077858453499999</c:v>
                </c:pt>
                <c:pt idx="7801">
                  <c:v>77.082237823499995</c:v>
                </c:pt>
                <c:pt idx="7802">
                  <c:v>77.082501999300007</c:v>
                </c:pt>
                <c:pt idx="7803">
                  <c:v>77.082975867900004</c:v>
                </c:pt>
                <c:pt idx="7804">
                  <c:v>77.083415656699998</c:v>
                </c:pt>
                <c:pt idx="7805">
                  <c:v>77.084003143900006</c:v>
                </c:pt>
                <c:pt idx="7806">
                  <c:v>77.084891345100004</c:v>
                </c:pt>
                <c:pt idx="7807">
                  <c:v>77.085465162399998</c:v>
                </c:pt>
                <c:pt idx="7808">
                  <c:v>77.086412760100004</c:v>
                </c:pt>
                <c:pt idx="7809">
                  <c:v>77.087627744399995</c:v>
                </c:pt>
                <c:pt idx="7810">
                  <c:v>77.088940636800004</c:v>
                </c:pt>
                <c:pt idx="7811">
                  <c:v>77.090560748599998</c:v>
                </c:pt>
                <c:pt idx="7812">
                  <c:v>77.091551616800004</c:v>
                </c:pt>
                <c:pt idx="7813">
                  <c:v>77.091912214399997</c:v>
                </c:pt>
                <c:pt idx="7814">
                  <c:v>77.092333145599994</c:v>
                </c:pt>
                <c:pt idx="7815">
                  <c:v>77.093559633599995</c:v>
                </c:pt>
                <c:pt idx="7816">
                  <c:v>77.094580108100004</c:v>
                </c:pt>
                <c:pt idx="7817">
                  <c:v>77.095475974600006</c:v>
                </c:pt>
                <c:pt idx="7818">
                  <c:v>77.096379559300004</c:v>
                </c:pt>
                <c:pt idx="7819">
                  <c:v>77.097170917200003</c:v>
                </c:pt>
                <c:pt idx="7820">
                  <c:v>77.098235001899994</c:v>
                </c:pt>
                <c:pt idx="7821">
                  <c:v>77.099069975500001</c:v>
                </c:pt>
                <c:pt idx="7822">
                  <c:v>77.100962906500001</c:v>
                </c:pt>
                <c:pt idx="7823">
                  <c:v>77.103318654099994</c:v>
                </c:pt>
                <c:pt idx="7824">
                  <c:v>77.104383341599998</c:v>
                </c:pt>
                <c:pt idx="7825">
                  <c:v>77.106235740599999</c:v>
                </c:pt>
                <c:pt idx="7826">
                  <c:v>77.108638059699999</c:v>
                </c:pt>
                <c:pt idx="7827">
                  <c:v>77.109488850999995</c:v>
                </c:pt>
                <c:pt idx="7828">
                  <c:v>77.110103805999998</c:v>
                </c:pt>
                <c:pt idx="7829">
                  <c:v>77.110887613399996</c:v>
                </c:pt>
                <c:pt idx="7830">
                  <c:v>77.111914738999999</c:v>
                </c:pt>
                <c:pt idx="7831">
                  <c:v>77.113645051800006</c:v>
                </c:pt>
                <c:pt idx="7832">
                  <c:v>77.114814881699999</c:v>
                </c:pt>
                <c:pt idx="7833">
                  <c:v>77.115458046499995</c:v>
                </c:pt>
                <c:pt idx="7834">
                  <c:v>77.117633035099999</c:v>
                </c:pt>
                <c:pt idx="7835">
                  <c:v>77.119725784300002</c:v>
                </c:pt>
                <c:pt idx="7836">
                  <c:v>77.120329708499995</c:v>
                </c:pt>
                <c:pt idx="7837">
                  <c:v>77.120908468699994</c:v>
                </c:pt>
                <c:pt idx="7838">
                  <c:v>77.121432614100002</c:v>
                </c:pt>
                <c:pt idx="7839">
                  <c:v>77.121868894599999</c:v>
                </c:pt>
                <c:pt idx="7840">
                  <c:v>77.122713774000005</c:v>
                </c:pt>
                <c:pt idx="7841">
                  <c:v>77.124171713500004</c:v>
                </c:pt>
                <c:pt idx="7842">
                  <c:v>77.125735300200006</c:v>
                </c:pt>
                <c:pt idx="7843">
                  <c:v>77.126917603600006</c:v>
                </c:pt>
                <c:pt idx="7844">
                  <c:v>77.128681845599999</c:v>
                </c:pt>
                <c:pt idx="7845">
                  <c:v>77.131306699999996</c:v>
                </c:pt>
                <c:pt idx="7846">
                  <c:v>77.133025007399993</c:v>
                </c:pt>
                <c:pt idx="7847">
                  <c:v>77.133942404300001</c:v>
                </c:pt>
                <c:pt idx="7848">
                  <c:v>77.134667363000005</c:v>
                </c:pt>
                <c:pt idx="7849">
                  <c:v>77.135003648700007</c:v>
                </c:pt>
                <c:pt idx="7850">
                  <c:v>77.1354264852</c:v>
                </c:pt>
                <c:pt idx="7851">
                  <c:v>77.136610323499994</c:v>
                </c:pt>
                <c:pt idx="7852">
                  <c:v>77.138879066100003</c:v>
                </c:pt>
                <c:pt idx="7853">
                  <c:v>77.140276730300002</c:v>
                </c:pt>
                <c:pt idx="7854">
                  <c:v>77.140681972300001</c:v>
                </c:pt>
                <c:pt idx="7855">
                  <c:v>77.141099760100005</c:v>
                </c:pt>
                <c:pt idx="7856">
                  <c:v>77.141715496499998</c:v>
                </c:pt>
                <c:pt idx="7857">
                  <c:v>77.142866119299995</c:v>
                </c:pt>
                <c:pt idx="7858">
                  <c:v>77.144679661300003</c:v>
                </c:pt>
                <c:pt idx="7859">
                  <c:v>77.146622142799998</c:v>
                </c:pt>
                <c:pt idx="7860">
                  <c:v>77.147597008000005</c:v>
                </c:pt>
                <c:pt idx="7861">
                  <c:v>77.147874812500007</c:v>
                </c:pt>
                <c:pt idx="7862">
                  <c:v>77.149409481399999</c:v>
                </c:pt>
                <c:pt idx="7863">
                  <c:v>77.151691606499995</c:v>
                </c:pt>
                <c:pt idx="7864">
                  <c:v>77.152755988500004</c:v>
                </c:pt>
                <c:pt idx="7865">
                  <c:v>77.153663995599999</c:v>
                </c:pt>
                <c:pt idx="7866">
                  <c:v>77.155283647999994</c:v>
                </c:pt>
                <c:pt idx="7867">
                  <c:v>77.1566794413</c:v>
                </c:pt>
                <c:pt idx="7868">
                  <c:v>77.157515293000003</c:v>
                </c:pt>
                <c:pt idx="7869">
                  <c:v>77.159834859100002</c:v>
                </c:pt>
                <c:pt idx="7870">
                  <c:v>77.162038850299993</c:v>
                </c:pt>
                <c:pt idx="7871">
                  <c:v>77.163237747400004</c:v>
                </c:pt>
                <c:pt idx="7872">
                  <c:v>77.164982688400002</c:v>
                </c:pt>
                <c:pt idx="7873">
                  <c:v>77.165887002700003</c:v>
                </c:pt>
                <c:pt idx="7874">
                  <c:v>77.166929773000007</c:v>
                </c:pt>
                <c:pt idx="7875">
                  <c:v>77.170250642400006</c:v>
                </c:pt>
                <c:pt idx="7876">
                  <c:v>77.172715787800001</c:v>
                </c:pt>
                <c:pt idx="7877">
                  <c:v>77.174673021900006</c:v>
                </c:pt>
                <c:pt idx="7878">
                  <c:v>77.176785720200002</c:v>
                </c:pt>
                <c:pt idx="7879">
                  <c:v>77.177233389600005</c:v>
                </c:pt>
                <c:pt idx="7880">
                  <c:v>77.1777154878</c:v>
                </c:pt>
                <c:pt idx="7881">
                  <c:v>77.178417581299996</c:v>
                </c:pt>
                <c:pt idx="7882">
                  <c:v>77.179407292199997</c:v>
                </c:pt>
                <c:pt idx="7883">
                  <c:v>77.180130949399995</c:v>
                </c:pt>
                <c:pt idx="7884">
                  <c:v>77.180463632699997</c:v>
                </c:pt>
                <c:pt idx="7885">
                  <c:v>77.180782840000006</c:v>
                </c:pt>
                <c:pt idx="7886">
                  <c:v>77.181653316400002</c:v>
                </c:pt>
                <c:pt idx="7887">
                  <c:v>77.182835041800004</c:v>
                </c:pt>
                <c:pt idx="7888">
                  <c:v>77.183386948000006</c:v>
                </c:pt>
                <c:pt idx="7889">
                  <c:v>77.183588413400003</c:v>
                </c:pt>
                <c:pt idx="7890">
                  <c:v>77.184213465499994</c:v>
                </c:pt>
                <c:pt idx="7891">
                  <c:v>77.185607592500006</c:v>
                </c:pt>
                <c:pt idx="7892">
                  <c:v>77.186722041199999</c:v>
                </c:pt>
                <c:pt idx="7893">
                  <c:v>77.187224749099997</c:v>
                </c:pt>
                <c:pt idx="7894">
                  <c:v>77.187481520099993</c:v>
                </c:pt>
                <c:pt idx="7895">
                  <c:v>77.187703894999999</c:v>
                </c:pt>
                <c:pt idx="7896">
                  <c:v>77.188159183899998</c:v>
                </c:pt>
                <c:pt idx="7897">
                  <c:v>77.189135650899999</c:v>
                </c:pt>
                <c:pt idx="7898">
                  <c:v>77.189845968599997</c:v>
                </c:pt>
                <c:pt idx="7899">
                  <c:v>77.190572061300003</c:v>
                </c:pt>
                <c:pt idx="7900">
                  <c:v>77.191264783999998</c:v>
                </c:pt>
                <c:pt idx="7901">
                  <c:v>77.192248967300003</c:v>
                </c:pt>
                <c:pt idx="7902">
                  <c:v>77.193296945300006</c:v>
                </c:pt>
                <c:pt idx="7903">
                  <c:v>77.193991378000007</c:v>
                </c:pt>
                <c:pt idx="7904">
                  <c:v>77.196449824499993</c:v>
                </c:pt>
                <c:pt idx="7905">
                  <c:v>77.198378574200007</c:v>
                </c:pt>
                <c:pt idx="7906">
                  <c:v>77.198697370900007</c:v>
                </c:pt>
                <c:pt idx="7907">
                  <c:v>77.199559753399996</c:v>
                </c:pt>
                <c:pt idx="7908">
                  <c:v>77.200213356000006</c:v>
                </c:pt>
                <c:pt idx="7909">
                  <c:v>77.200325610600004</c:v>
                </c:pt>
                <c:pt idx="7910">
                  <c:v>77.200433274800005</c:v>
                </c:pt>
                <c:pt idx="7911">
                  <c:v>77.201717814600002</c:v>
                </c:pt>
                <c:pt idx="7912">
                  <c:v>77.203841184300003</c:v>
                </c:pt>
                <c:pt idx="7913">
                  <c:v>77.204827827900004</c:v>
                </c:pt>
                <c:pt idx="7914">
                  <c:v>77.204993855400005</c:v>
                </c:pt>
                <c:pt idx="7915">
                  <c:v>77.207549526199998</c:v>
                </c:pt>
                <c:pt idx="7916">
                  <c:v>77.211000355699994</c:v>
                </c:pt>
                <c:pt idx="7917">
                  <c:v>77.212013408499999</c:v>
                </c:pt>
                <c:pt idx="7918">
                  <c:v>77.212312302699999</c:v>
                </c:pt>
                <c:pt idx="7919">
                  <c:v>77.213044291000003</c:v>
                </c:pt>
                <c:pt idx="7920">
                  <c:v>77.214965952200004</c:v>
                </c:pt>
                <c:pt idx="7921">
                  <c:v>77.216573945799993</c:v>
                </c:pt>
                <c:pt idx="7922">
                  <c:v>77.216975695100004</c:v>
                </c:pt>
                <c:pt idx="7923">
                  <c:v>77.217428271800003</c:v>
                </c:pt>
                <c:pt idx="7924">
                  <c:v>77.217881099099998</c:v>
                </c:pt>
                <c:pt idx="7925">
                  <c:v>77.218328648699995</c:v>
                </c:pt>
                <c:pt idx="7926">
                  <c:v>77.219175978799996</c:v>
                </c:pt>
                <c:pt idx="7927">
                  <c:v>77.221268581199993</c:v>
                </c:pt>
                <c:pt idx="7928">
                  <c:v>77.223128277399994</c:v>
                </c:pt>
                <c:pt idx="7929">
                  <c:v>77.223918133300003</c:v>
                </c:pt>
                <c:pt idx="7930">
                  <c:v>77.224503502600001</c:v>
                </c:pt>
                <c:pt idx="7931">
                  <c:v>77.225823129899993</c:v>
                </c:pt>
                <c:pt idx="7932">
                  <c:v>77.227355192299996</c:v>
                </c:pt>
                <c:pt idx="7933">
                  <c:v>77.227780185200004</c:v>
                </c:pt>
                <c:pt idx="7934">
                  <c:v>77.228796672000001</c:v>
                </c:pt>
                <c:pt idx="7935">
                  <c:v>77.230395162099995</c:v>
                </c:pt>
                <c:pt idx="7936">
                  <c:v>77.231226490400005</c:v>
                </c:pt>
                <c:pt idx="7937">
                  <c:v>77.231869464400006</c:v>
                </c:pt>
                <c:pt idx="7938">
                  <c:v>77.234236005</c:v>
                </c:pt>
                <c:pt idx="7939">
                  <c:v>77.236757357499997</c:v>
                </c:pt>
                <c:pt idx="7940">
                  <c:v>77.237923816899993</c:v>
                </c:pt>
                <c:pt idx="7941">
                  <c:v>77.240578863899998</c:v>
                </c:pt>
                <c:pt idx="7942">
                  <c:v>77.243221879900005</c:v>
                </c:pt>
                <c:pt idx="7943">
                  <c:v>77.244957624799994</c:v>
                </c:pt>
                <c:pt idx="7944">
                  <c:v>77.246336326100007</c:v>
                </c:pt>
                <c:pt idx="7945">
                  <c:v>77.246932508699999</c:v>
                </c:pt>
                <c:pt idx="7946">
                  <c:v>77.247539082200007</c:v>
                </c:pt>
                <c:pt idx="7947">
                  <c:v>77.248068144800001</c:v>
                </c:pt>
                <c:pt idx="7948">
                  <c:v>77.249947372299999</c:v>
                </c:pt>
                <c:pt idx="7949">
                  <c:v>77.2533917226</c:v>
                </c:pt>
                <c:pt idx="7950">
                  <c:v>77.256021852100005</c:v>
                </c:pt>
                <c:pt idx="7951">
                  <c:v>77.256815172299994</c:v>
                </c:pt>
                <c:pt idx="7952">
                  <c:v>77.257756829399995</c:v>
                </c:pt>
                <c:pt idx="7953">
                  <c:v>77.258870656900001</c:v>
                </c:pt>
                <c:pt idx="7954">
                  <c:v>77.259557451899994</c:v>
                </c:pt>
                <c:pt idx="7955">
                  <c:v>77.260206185300007</c:v>
                </c:pt>
                <c:pt idx="7956">
                  <c:v>77.260829635199997</c:v>
                </c:pt>
                <c:pt idx="7957">
                  <c:v>77.261961606100002</c:v>
                </c:pt>
                <c:pt idx="7958">
                  <c:v>77.264244144399996</c:v>
                </c:pt>
                <c:pt idx="7959">
                  <c:v>77.266015034700004</c:v>
                </c:pt>
                <c:pt idx="7960">
                  <c:v>77.266855651399993</c:v>
                </c:pt>
                <c:pt idx="7961">
                  <c:v>77.267799706800005</c:v>
                </c:pt>
                <c:pt idx="7962">
                  <c:v>77.269010265899993</c:v>
                </c:pt>
                <c:pt idx="7963">
                  <c:v>77.270802110899993</c:v>
                </c:pt>
                <c:pt idx="7964">
                  <c:v>77.2720339766</c:v>
                </c:pt>
                <c:pt idx="7965">
                  <c:v>77.274512775900007</c:v>
                </c:pt>
                <c:pt idx="7966">
                  <c:v>77.277009457000005</c:v>
                </c:pt>
                <c:pt idx="7967">
                  <c:v>77.277621829899999</c:v>
                </c:pt>
                <c:pt idx="7968">
                  <c:v>77.278665608200001</c:v>
                </c:pt>
                <c:pt idx="7969">
                  <c:v>77.279772839900005</c:v>
                </c:pt>
                <c:pt idx="7970">
                  <c:v>77.280728668400002</c:v>
                </c:pt>
                <c:pt idx="7971">
                  <c:v>77.282273753400005</c:v>
                </c:pt>
                <c:pt idx="7972">
                  <c:v>77.284078007000005</c:v>
                </c:pt>
                <c:pt idx="7973">
                  <c:v>77.2853612352</c:v>
                </c:pt>
                <c:pt idx="7974">
                  <c:v>77.286150585900003</c:v>
                </c:pt>
                <c:pt idx="7975">
                  <c:v>77.288335621800002</c:v>
                </c:pt>
                <c:pt idx="7976">
                  <c:v>77.291587788100003</c:v>
                </c:pt>
                <c:pt idx="7977">
                  <c:v>77.293453282100003</c:v>
                </c:pt>
                <c:pt idx="7978">
                  <c:v>77.294451009900001</c:v>
                </c:pt>
                <c:pt idx="7979">
                  <c:v>77.295333424399999</c:v>
                </c:pt>
                <c:pt idx="7980">
                  <c:v>77.296052712600002</c:v>
                </c:pt>
                <c:pt idx="7981">
                  <c:v>77.296637653000005</c:v>
                </c:pt>
                <c:pt idx="7982">
                  <c:v>77.297054737699995</c:v>
                </c:pt>
                <c:pt idx="7983">
                  <c:v>77.300852444200004</c:v>
                </c:pt>
                <c:pt idx="7984">
                  <c:v>77.304800576399998</c:v>
                </c:pt>
                <c:pt idx="7985">
                  <c:v>77.305513387600001</c:v>
                </c:pt>
                <c:pt idx="7986">
                  <c:v>77.307412183400004</c:v>
                </c:pt>
                <c:pt idx="7987">
                  <c:v>77.311892134600001</c:v>
                </c:pt>
                <c:pt idx="7988">
                  <c:v>77.314868594000004</c:v>
                </c:pt>
                <c:pt idx="7989">
                  <c:v>77.315139580799993</c:v>
                </c:pt>
                <c:pt idx="7990">
                  <c:v>77.315603263</c:v>
                </c:pt>
                <c:pt idx="7991">
                  <c:v>77.316230092599994</c:v>
                </c:pt>
                <c:pt idx="7992">
                  <c:v>77.317357213799994</c:v>
                </c:pt>
                <c:pt idx="7993">
                  <c:v>77.319455053200002</c:v>
                </c:pt>
                <c:pt idx="7994">
                  <c:v>77.320835746300006</c:v>
                </c:pt>
                <c:pt idx="7995">
                  <c:v>77.321327458100001</c:v>
                </c:pt>
                <c:pt idx="7996">
                  <c:v>77.3224621098</c:v>
                </c:pt>
                <c:pt idx="7997">
                  <c:v>77.324157625300003</c:v>
                </c:pt>
                <c:pt idx="7998">
                  <c:v>77.329076853000004</c:v>
                </c:pt>
                <c:pt idx="7999">
                  <c:v>77.333223840299993</c:v>
                </c:pt>
                <c:pt idx="8000">
                  <c:v>77.333879109400002</c:v>
                </c:pt>
                <c:pt idx="8001">
                  <c:v>77.334392060400006</c:v>
                </c:pt>
                <c:pt idx="8002">
                  <c:v>77.335816612800002</c:v>
                </c:pt>
                <c:pt idx="8003">
                  <c:v>77.339067442900003</c:v>
                </c:pt>
                <c:pt idx="8004">
                  <c:v>77.341237512500001</c:v>
                </c:pt>
                <c:pt idx="8005">
                  <c:v>77.3434906592</c:v>
                </c:pt>
                <c:pt idx="8006">
                  <c:v>77.345462824099997</c:v>
                </c:pt>
                <c:pt idx="8007">
                  <c:v>77.345893142899996</c:v>
                </c:pt>
                <c:pt idx="8008">
                  <c:v>77.346529403900007</c:v>
                </c:pt>
                <c:pt idx="8009">
                  <c:v>77.348506057400002</c:v>
                </c:pt>
                <c:pt idx="8010">
                  <c:v>77.351696706400006</c:v>
                </c:pt>
                <c:pt idx="8011">
                  <c:v>77.3541500834</c:v>
                </c:pt>
                <c:pt idx="8012">
                  <c:v>77.356079014700001</c:v>
                </c:pt>
                <c:pt idx="8013">
                  <c:v>77.357077106000006</c:v>
                </c:pt>
                <c:pt idx="8014">
                  <c:v>77.357714994099993</c:v>
                </c:pt>
                <c:pt idx="8015">
                  <c:v>77.358407312300002</c:v>
                </c:pt>
                <c:pt idx="8016">
                  <c:v>77.359218914799996</c:v>
                </c:pt>
                <c:pt idx="8017">
                  <c:v>77.359983943200007</c:v>
                </c:pt>
                <c:pt idx="8018">
                  <c:v>77.360215073399999</c:v>
                </c:pt>
                <c:pt idx="8019">
                  <c:v>77.361996960599996</c:v>
                </c:pt>
                <c:pt idx="8020">
                  <c:v>77.366727860699996</c:v>
                </c:pt>
                <c:pt idx="8021">
                  <c:v>77.369862817799998</c:v>
                </c:pt>
                <c:pt idx="8022">
                  <c:v>77.371368511499995</c:v>
                </c:pt>
                <c:pt idx="8023">
                  <c:v>77.373770082600004</c:v>
                </c:pt>
                <c:pt idx="8024">
                  <c:v>77.375383868499995</c:v>
                </c:pt>
                <c:pt idx="8025">
                  <c:v>77.376183036499995</c:v>
                </c:pt>
                <c:pt idx="8026">
                  <c:v>77.376402098900002</c:v>
                </c:pt>
                <c:pt idx="8027">
                  <c:v>77.379272098399994</c:v>
                </c:pt>
                <c:pt idx="8028">
                  <c:v>77.382240412100003</c:v>
                </c:pt>
                <c:pt idx="8029">
                  <c:v>77.382667033499999</c:v>
                </c:pt>
                <c:pt idx="8030">
                  <c:v>77.382986617900002</c:v>
                </c:pt>
                <c:pt idx="8031">
                  <c:v>77.385366800300005</c:v>
                </c:pt>
                <c:pt idx="8032">
                  <c:v>77.389999458399998</c:v>
                </c:pt>
                <c:pt idx="8033">
                  <c:v>77.392790785599999</c:v>
                </c:pt>
                <c:pt idx="8034">
                  <c:v>77.393804114999995</c:v>
                </c:pt>
                <c:pt idx="8035">
                  <c:v>77.394752364799999</c:v>
                </c:pt>
                <c:pt idx="8036">
                  <c:v>77.395302286499998</c:v>
                </c:pt>
                <c:pt idx="8037">
                  <c:v>77.395481376000006</c:v>
                </c:pt>
                <c:pt idx="8038">
                  <c:v>77.395596638900003</c:v>
                </c:pt>
                <c:pt idx="8039">
                  <c:v>77.395876557500003</c:v>
                </c:pt>
                <c:pt idx="8040">
                  <c:v>77.396202384099993</c:v>
                </c:pt>
                <c:pt idx="8041">
                  <c:v>77.3968690974</c:v>
                </c:pt>
                <c:pt idx="8042">
                  <c:v>77.399610403699995</c:v>
                </c:pt>
                <c:pt idx="8043">
                  <c:v>77.401942824100004</c:v>
                </c:pt>
                <c:pt idx="8044">
                  <c:v>77.402813149099998</c:v>
                </c:pt>
                <c:pt idx="8045">
                  <c:v>77.403915818900003</c:v>
                </c:pt>
                <c:pt idx="8046">
                  <c:v>77.405228922600003</c:v>
                </c:pt>
                <c:pt idx="8047">
                  <c:v>77.407024981899994</c:v>
                </c:pt>
                <c:pt idx="8048">
                  <c:v>77.408270126600002</c:v>
                </c:pt>
                <c:pt idx="8049">
                  <c:v>77.409561043300002</c:v>
                </c:pt>
                <c:pt idx="8050">
                  <c:v>77.411210937600003</c:v>
                </c:pt>
                <c:pt idx="8051">
                  <c:v>77.414000649200005</c:v>
                </c:pt>
                <c:pt idx="8052">
                  <c:v>77.417508054799995</c:v>
                </c:pt>
                <c:pt idx="8053">
                  <c:v>77.419311277199995</c:v>
                </c:pt>
                <c:pt idx="8054">
                  <c:v>77.420003085399998</c:v>
                </c:pt>
                <c:pt idx="8055">
                  <c:v>77.420814495100004</c:v>
                </c:pt>
                <c:pt idx="8056">
                  <c:v>77.421755532199995</c:v>
                </c:pt>
                <c:pt idx="8057">
                  <c:v>77.422356480800005</c:v>
                </c:pt>
                <c:pt idx="8058">
                  <c:v>77.422459447199998</c:v>
                </c:pt>
                <c:pt idx="8059">
                  <c:v>77.423313102400002</c:v>
                </c:pt>
                <c:pt idx="8060">
                  <c:v>77.424454659600002</c:v>
                </c:pt>
                <c:pt idx="8061">
                  <c:v>77.425068033200006</c:v>
                </c:pt>
                <c:pt idx="8062">
                  <c:v>77.427366335000002</c:v>
                </c:pt>
                <c:pt idx="8063">
                  <c:v>77.429609365100006</c:v>
                </c:pt>
                <c:pt idx="8064">
                  <c:v>77.430194653699999</c:v>
                </c:pt>
                <c:pt idx="8065">
                  <c:v>77.430610148599996</c:v>
                </c:pt>
                <c:pt idx="8066">
                  <c:v>77.430735452600004</c:v>
                </c:pt>
                <c:pt idx="8067">
                  <c:v>77.432598386899997</c:v>
                </c:pt>
                <c:pt idx="8068">
                  <c:v>77.434502191099995</c:v>
                </c:pt>
                <c:pt idx="8069">
                  <c:v>77.435920325699996</c:v>
                </c:pt>
                <c:pt idx="8070">
                  <c:v>77.437937115099999</c:v>
                </c:pt>
                <c:pt idx="8071">
                  <c:v>77.439181792799999</c:v>
                </c:pt>
                <c:pt idx="8072">
                  <c:v>77.439976604099996</c:v>
                </c:pt>
                <c:pt idx="8073">
                  <c:v>77.440388756199994</c:v>
                </c:pt>
                <c:pt idx="8074">
                  <c:v>77.4406109488</c:v>
                </c:pt>
                <c:pt idx="8075">
                  <c:v>77.441304552000005</c:v>
                </c:pt>
                <c:pt idx="8076">
                  <c:v>77.442470131799993</c:v>
                </c:pt>
                <c:pt idx="8077">
                  <c:v>77.443490130399994</c:v>
                </c:pt>
                <c:pt idx="8078">
                  <c:v>77.444586859699996</c:v>
                </c:pt>
                <c:pt idx="8079">
                  <c:v>77.445769351600006</c:v>
                </c:pt>
                <c:pt idx="8080">
                  <c:v>77.446807833099996</c:v>
                </c:pt>
                <c:pt idx="8081">
                  <c:v>77.448858154500002</c:v>
                </c:pt>
                <c:pt idx="8082">
                  <c:v>77.450815219199995</c:v>
                </c:pt>
                <c:pt idx="8083">
                  <c:v>77.453413797799996</c:v>
                </c:pt>
                <c:pt idx="8084">
                  <c:v>77.457138510899995</c:v>
                </c:pt>
                <c:pt idx="8085">
                  <c:v>77.459658852600001</c:v>
                </c:pt>
                <c:pt idx="8086">
                  <c:v>77.460741764199994</c:v>
                </c:pt>
                <c:pt idx="8087">
                  <c:v>77.461386184099993</c:v>
                </c:pt>
                <c:pt idx="8088">
                  <c:v>77.462731537899998</c:v>
                </c:pt>
                <c:pt idx="8089">
                  <c:v>77.464227980100006</c:v>
                </c:pt>
                <c:pt idx="8090">
                  <c:v>77.465068158700007</c:v>
                </c:pt>
                <c:pt idx="8091">
                  <c:v>77.465670658999997</c:v>
                </c:pt>
                <c:pt idx="8092">
                  <c:v>77.466937474800005</c:v>
                </c:pt>
                <c:pt idx="8093">
                  <c:v>77.468818884499996</c:v>
                </c:pt>
                <c:pt idx="8094">
                  <c:v>77.470125383600006</c:v>
                </c:pt>
                <c:pt idx="8095">
                  <c:v>77.470692672200002</c:v>
                </c:pt>
                <c:pt idx="8096">
                  <c:v>77.471160733299996</c:v>
                </c:pt>
                <c:pt idx="8097">
                  <c:v>77.471428493000005</c:v>
                </c:pt>
                <c:pt idx="8098">
                  <c:v>77.471890931600001</c:v>
                </c:pt>
                <c:pt idx="8099">
                  <c:v>77.472373147599995</c:v>
                </c:pt>
                <c:pt idx="8100">
                  <c:v>77.473592486000001</c:v>
                </c:pt>
                <c:pt idx="8101">
                  <c:v>77.4752583442</c:v>
                </c:pt>
                <c:pt idx="8102">
                  <c:v>77.476826806299997</c:v>
                </c:pt>
                <c:pt idx="8103">
                  <c:v>77.478054957799998</c:v>
                </c:pt>
                <c:pt idx="8104">
                  <c:v>77.479376050400006</c:v>
                </c:pt>
                <c:pt idx="8105">
                  <c:v>77.480607056899998</c:v>
                </c:pt>
                <c:pt idx="8106">
                  <c:v>77.482250619799999</c:v>
                </c:pt>
                <c:pt idx="8107">
                  <c:v>77.484089818900003</c:v>
                </c:pt>
                <c:pt idx="8108">
                  <c:v>77.486472300100004</c:v>
                </c:pt>
                <c:pt idx="8109">
                  <c:v>77.488542861799999</c:v>
                </c:pt>
                <c:pt idx="8110">
                  <c:v>77.491173114299997</c:v>
                </c:pt>
                <c:pt idx="8111">
                  <c:v>77.494913122400007</c:v>
                </c:pt>
                <c:pt idx="8112">
                  <c:v>77.496315075599995</c:v>
                </c:pt>
                <c:pt idx="8113">
                  <c:v>77.496559657199995</c:v>
                </c:pt>
                <c:pt idx="8114">
                  <c:v>77.496616672299993</c:v>
                </c:pt>
                <c:pt idx="8115">
                  <c:v>77.497080035400003</c:v>
                </c:pt>
                <c:pt idx="8116">
                  <c:v>77.500222037699999</c:v>
                </c:pt>
                <c:pt idx="8117">
                  <c:v>77.504349335499995</c:v>
                </c:pt>
                <c:pt idx="8118">
                  <c:v>77.505890449000006</c:v>
                </c:pt>
                <c:pt idx="8119">
                  <c:v>77.506028038400004</c:v>
                </c:pt>
                <c:pt idx="8120">
                  <c:v>77.507151228500007</c:v>
                </c:pt>
                <c:pt idx="8121">
                  <c:v>77.5090289332</c:v>
                </c:pt>
                <c:pt idx="8122">
                  <c:v>77.509877489600001</c:v>
                </c:pt>
                <c:pt idx="8123">
                  <c:v>77.510101280000001</c:v>
                </c:pt>
                <c:pt idx="8124">
                  <c:v>77.511371426099998</c:v>
                </c:pt>
                <c:pt idx="8125">
                  <c:v>77.513471535400001</c:v>
                </c:pt>
                <c:pt idx="8126">
                  <c:v>77.514590666199993</c:v>
                </c:pt>
                <c:pt idx="8127">
                  <c:v>77.514787500899999</c:v>
                </c:pt>
                <c:pt idx="8128">
                  <c:v>77.514903078900005</c:v>
                </c:pt>
                <c:pt idx="8129">
                  <c:v>77.515560201400007</c:v>
                </c:pt>
                <c:pt idx="8130">
                  <c:v>77.516412516200006</c:v>
                </c:pt>
                <c:pt idx="8131">
                  <c:v>77.517911921800007</c:v>
                </c:pt>
                <c:pt idx="8132">
                  <c:v>77.519891259800005</c:v>
                </c:pt>
                <c:pt idx="8133">
                  <c:v>77.522183432600002</c:v>
                </c:pt>
                <c:pt idx="8134">
                  <c:v>77.523866701399996</c:v>
                </c:pt>
                <c:pt idx="8135">
                  <c:v>77.524429817200001</c:v>
                </c:pt>
                <c:pt idx="8136">
                  <c:v>77.5256478182</c:v>
                </c:pt>
                <c:pt idx="8137">
                  <c:v>77.527536997699997</c:v>
                </c:pt>
                <c:pt idx="8138">
                  <c:v>77.528805950600002</c:v>
                </c:pt>
                <c:pt idx="8139">
                  <c:v>77.529287501499994</c:v>
                </c:pt>
                <c:pt idx="8140">
                  <c:v>77.529884505400005</c:v>
                </c:pt>
                <c:pt idx="8141">
                  <c:v>77.530770602299995</c:v>
                </c:pt>
                <c:pt idx="8142">
                  <c:v>77.531534524799994</c:v>
                </c:pt>
                <c:pt idx="8143">
                  <c:v>77.532092349799996</c:v>
                </c:pt>
                <c:pt idx="8144">
                  <c:v>77.534301001800003</c:v>
                </c:pt>
                <c:pt idx="8145">
                  <c:v>77.537226018799998</c:v>
                </c:pt>
                <c:pt idx="8146">
                  <c:v>77.539067622299996</c:v>
                </c:pt>
                <c:pt idx="8147">
                  <c:v>77.539858256299993</c:v>
                </c:pt>
                <c:pt idx="8148">
                  <c:v>77.540379790399996</c:v>
                </c:pt>
                <c:pt idx="8149">
                  <c:v>77.541018493099997</c:v>
                </c:pt>
                <c:pt idx="8150">
                  <c:v>77.542031752200003</c:v>
                </c:pt>
                <c:pt idx="8151">
                  <c:v>77.543138662399997</c:v>
                </c:pt>
                <c:pt idx="8152">
                  <c:v>77.544575009799999</c:v>
                </c:pt>
                <c:pt idx="8153">
                  <c:v>77.545741153500003</c:v>
                </c:pt>
                <c:pt idx="8154">
                  <c:v>77.545941572999993</c:v>
                </c:pt>
                <c:pt idx="8155">
                  <c:v>77.546876129799998</c:v>
                </c:pt>
                <c:pt idx="8156">
                  <c:v>77.548119119399999</c:v>
                </c:pt>
                <c:pt idx="8157">
                  <c:v>77.548704466900006</c:v>
                </c:pt>
                <c:pt idx="8158">
                  <c:v>77.548881715799993</c:v>
                </c:pt>
                <c:pt idx="8159">
                  <c:v>77.549005624399996</c:v>
                </c:pt>
                <c:pt idx="8160">
                  <c:v>77.549206786900001</c:v>
                </c:pt>
                <c:pt idx="8161">
                  <c:v>77.549724088600001</c:v>
                </c:pt>
                <c:pt idx="8162">
                  <c:v>77.550436854899999</c:v>
                </c:pt>
                <c:pt idx="8163">
                  <c:v>77.551000572099994</c:v>
                </c:pt>
                <c:pt idx="8164">
                  <c:v>77.552826726199996</c:v>
                </c:pt>
                <c:pt idx="8165">
                  <c:v>77.555322334899998</c:v>
                </c:pt>
                <c:pt idx="8166">
                  <c:v>77.556687711699993</c:v>
                </c:pt>
                <c:pt idx="8167">
                  <c:v>77.557306290699998</c:v>
                </c:pt>
                <c:pt idx="8168">
                  <c:v>77.557655174800004</c:v>
                </c:pt>
                <c:pt idx="8169">
                  <c:v>77.558861817199997</c:v>
                </c:pt>
                <c:pt idx="8170">
                  <c:v>77.560222242400002</c:v>
                </c:pt>
                <c:pt idx="8171">
                  <c:v>77.560714003100003</c:v>
                </c:pt>
                <c:pt idx="8172">
                  <c:v>77.561198144599999</c:v>
                </c:pt>
                <c:pt idx="8173">
                  <c:v>77.561922514299994</c:v>
                </c:pt>
                <c:pt idx="8174">
                  <c:v>77.562852376899997</c:v>
                </c:pt>
                <c:pt idx="8175">
                  <c:v>77.564370969400002</c:v>
                </c:pt>
                <c:pt idx="8176">
                  <c:v>77.565790704700007</c:v>
                </c:pt>
                <c:pt idx="8177">
                  <c:v>77.566864964999994</c:v>
                </c:pt>
                <c:pt idx="8178">
                  <c:v>77.567498195100001</c:v>
                </c:pt>
                <c:pt idx="8179">
                  <c:v>77.567684313000001</c:v>
                </c:pt>
                <c:pt idx="8180">
                  <c:v>77.568849970900004</c:v>
                </c:pt>
                <c:pt idx="8181">
                  <c:v>77.570299611300001</c:v>
                </c:pt>
                <c:pt idx="8182">
                  <c:v>77.571091708899999</c:v>
                </c:pt>
                <c:pt idx="8183">
                  <c:v>77.571888909400002</c:v>
                </c:pt>
                <c:pt idx="8184">
                  <c:v>77.572508470900004</c:v>
                </c:pt>
                <c:pt idx="8185">
                  <c:v>77.573333363499998</c:v>
                </c:pt>
                <c:pt idx="8186">
                  <c:v>77.575190857899997</c:v>
                </c:pt>
                <c:pt idx="8187">
                  <c:v>77.576485317299998</c:v>
                </c:pt>
                <c:pt idx="8188">
                  <c:v>77.577471138299998</c:v>
                </c:pt>
                <c:pt idx="8189">
                  <c:v>77.581055513400003</c:v>
                </c:pt>
                <c:pt idx="8190">
                  <c:v>77.583760756299995</c:v>
                </c:pt>
                <c:pt idx="8191">
                  <c:v>77.5841612989</c:v>
                </c:pt>
                <c:pt idx="8192">
                  <c:v>77.584670196900007</c:v>
                </c:pt>
                <c:pt idx="8193">
                  <c:v>77.586522265599996</c:v>
                </c:pt>
                <c:pt idx="8194">
                  <c:v>77.588788797999996</c:v>
                </c:pt>
                <c:pt idx="8195">
                  <c:v>77.589394419800001</c:v>
                </c:pt>
                <c:pt idx="8196">
                  <c:v>77.589895258699997</c:v>
                </c:pt>
                <c:pt idx="8197">
                  <c:v>77.590814768599998</c:v>
                </c:pt>
                <c:pt idx="8198">
                  <c:v>77.5918276612</c:v>
                </c:pt>
                <c:pt idx="8199">
                  <c:v>77.592614490399995</c:v>
                </c:pt>
                <c:pt idx="8200">
                  <c:v>77.593338631099996</c:v>
                </c:pt>
                <c:pt idx="8201">
                  <c:v>77.594472495600002</c:v>
                </c:pt>
                <c:pt idx="8202">
                  <c:v>77.595267230399998</c:v>
                </c:pt>
                <c:pt idx="8203">
                  <c:v>77.596426202100005</c:v>
                </c:pt>
                <c:pt idx="8204">
                  <c:v>77.597480094299996</c:v>
                </c:pt>
                <c:pt idx="8205">
                  <c:v>77.597796146500002</c:v>
                </c:pt>
                <c:pt idx="8206">
                  <c:v>77.598345269099994</c:v>
                </c:pt>
                <c:pt idx="8207">
                  <c:v>77.598980627000003</c:v>
                </c:pt>
                <c:pt idx="8208">
                  <c:v>77.601840546700004</c:v>
                </c:pt>
                <c:pt idx="8209">
                  <c:v>77.605118227199995</c:v>
                </c:pt>
                <c:pt idx="8210">
                  <c:v>77.608973065499995</c:v>
                </c:pt>
                <c:pt idx="8211">
                  <c:v>77.612278589100001</c:v>
                </c:pt>
                <c:pt idx="8212">
                  <c:v>77.614293867000001</c:v>
                </c:pt>
                <c:pt idx="8213">
                  <c:v>77.617430186000007</c:v>
                </c:pt>
                <c:pt idx="8214">
                  <c:v>77.620082427</c:v>
                </c:pt>
                <c:pt idx="8215">
                  <c:v>77.622122015399995</c:v>
                </c:pt>
                <c:pt idx="8216">
                  <c:v>77.623406631999998</c:v>
                </c:pt>
                <c:pt idx="8217">
                  <c:v>77.623972014000003</c:v>
                </c:pt>
                <c:pt idx="8218">
                  <c:v>77.624314631399997</c:v>
                </c:pt>
                <c:pt idx="8219">
                  <c:v>77.627070348000004</c:v>
                </c:pt>
                <c:pt idx="8220">
                  <c:v>77.630401283099999</c:v>
                </c:pt>
                <c:pt idx="8221">
                  <c:v>77.6320847474</c:v>
                </c:pt>
                <c:pt idx="8222">
                  <c:v>77.632959676900001</c:v>
                </c:pt>
                <c:pt idx="8223">
                  <c:v>77.633767574199993</c:v>
                </c:pt>
                <c:pt idx="8224">
                  <c:v>77.634731749599993</c:v>
                </c:pt>
                <c:pt idx="8225">
                  <c:v>77.635053898600006</c:v>
                </c:pt>
                <c:pt idx="8226">
                  <c:v>77.635472619500007</c:v>
                </c:pt>
                <c:pt idx="8227">
                  <c:v>77.635929555600001</c:v>
                </c:pt>
                <c:pt idx="8228">
                  <c:v>77.637018390500003</c:v>
                </c:pt>
                <c:pt idx="8229">
                  <c:v>77.638315203700003</c:v>
                </c:pt>
                <c:pt idx="8230">
                  <c:v>77.639163326299993</c:v>
                </c:pt>
                <c:pt idx="8231">
                  <c:v>77.640500214599996</c:v>
                </c:pt>
                <c:pt idx="8232">
                  <c:v>77.641807084600003</c:v>
                </c:pt>
                <c:pt idx="8233">
                  <c:v>77.644125574</c:v>
                </c:pt>
                <c:pt idx="8234">
                  <c:v>77.646377370899998</c:v>
                </c:pt>
                <c:pt idx="8235">
                  <c:v>77.648448800899999</c:v>
                </c:pt>
                <c:pt idx="8236">
                  <c:v>77.650698116000001</c:v>
                </c:pt>
                <c:pt idx="8237">
                  <c:v>77.652736473399997</c:v>
                </c:pt>
                <c:pt idx="8238">
                  <c:v>77.654365380100003</c:v>
                </c:pt>
                <c:pt idx="8239">
                  <c:v>77.655741605200006</c:v>
                </c:pt>
                <c:pt idx="8240">
                  <c:v>77.657845347700004</c:v>
                </c:pt>
                <c:pt idx="8241">
                  <c:v>77.659058713799993</c:v>
                </c:pt>
                <c:pt idx="8242">
                  <c:v>77.659677373799994</c:v>
                </c:pt>
                <c:pt idx="8243">
                  <c:v>77.660672703700001</c:v>
                </c:pt>
                <c:pt idx="8244">
                  <c:v>77.661985907800002</c:v>
                </c:pt>
                <c:pt idx="8245">
                  <c:v>77.662639870099994</c:v>
                </c:pt>
                <c:pt idx="8246">
                  <c:v>77.663143302500004</c:v>
                </c:pt>
                <c:pt idx="8247">
                  <c:v>77.663701320100003</c:v>
                </c:pt>
                <c:pt idx="8248">
                  <c:v>77.665248618500001</c:v>
                </c:pt>
                <c:pt idx="8249">
                  <c:v>77.667049039399998</c:v>
                </c:pt>
                <c:pt idx="8250">
                  <c:v>77.668561244200006</c:v>
                </c:pt>
                <c:pt idx="8251">
                  <c:v>77.671627182199998</c:v>
                </c:pt>
                <c:pt idx="8252">
                  <c:v>77.675203215699995</c:v>
                </c:pt>
                <c:pt idx="8253">
                  <c:v>77.678295577200004</c:v>
                </c:pt>
                <c:pt idx="8254">
                  <c:v>77.680496971799997</c:v>
                </c:pt>
                <c:pt idx="8255">
                  <c:v>77.681435843299994</c:v>
                </c:pt>
                <c:pt idx="8256">
                  <c:v>77.682896314900006</c:v>
                </c:pt>
                <c:pt idx="8257">
                  <c:v>77.684353912999995</c:v>
                </c:pt>
                <c:pt idx="8258">
                  <c:v>77.684509191000004</c:v>
                </c:pt>
                <c:pt idx="8259">
                  <c:v>77.686023801100006</c:v>
                </c:pt>
                <c:pt idx="8260">
                  <c:v>77.688652149299998</c:v>
                </c:pt>
                <c:pt idx="8261">
                  <c:v>77.690791390300006</c:v>
                </c:pt>
                <c:pt idx="8262">
                  <c:v>77.692035662199999</c:v>
                </c:pt>
                <c:pt idx="8263">
                  <c:v>77.692534536500006</c:v>
                </c:pt>
                <c:pt idx="8264">
                  <c:v>77.693494030899998</c:v>
                </c:pt>
                <c:pt idx="8265">
                  <c:v>77.694821555800004</c:v>
                </c:pt>
                <c:pt idx="8266">
                  <c:v>77.696464337999998</c:v>
                </c:pt>
                <c:pt idx="8267">
                  <c:v>77.698210682199999</c:v>
                </c:pt>
                <c:pt idx="8268">
                  <c:v>77.699232038800005</c:v>
                </c:pt>
                <c:pt idx="8269">
                  <c:v>77.701072152500004</c:v>
                </c:pt>
                <c:pt idx="8270">
                  <c:v>77.7044445035</c:v>
                </c:pt>
                <c:pt idx="8271">
                  <c:v>77.706935928700005</c:v>
                </c:pt>
                <c:pt idx="8272">
                  <c:v>77.708609180099998</c:v>
                </c:pt>
                <c:pt idx="8273">
                  <c:v>77.710797102900003</c:v>
                </c:pt>
                <c:pt idx="8274">
                  <c:v>77.712598549600003</c:v>
                </c:pt>
                <c:pt idx="8275">
                  <c:v>77.713902722</c:v>
                </c:pt>
                <c:pt idx="8276">
                  <c:v>77.714758703599998</c:v>
                </c:pt>
                <c:pt idx="8277">
                  <c:v>77.716304397800002</c:v>
                </c:pt>
                <c:pt idx="8278">
                  <c:v>77.7179658485</c:v>
                </c:pt>
                <c:pt idx="8279">
                  <c:v>77.719934115100003</c:v>
                </c:pt>
                <c:pt idx="8280">
                  <c:v>77.721893684700007</c:v>
                </c:pt>
                <c:pt idx="8281">
                  <c:v>77.723203167199998</c:v>
                </c:pt>
                <c:pt idx="8282">
                  <c:v>77.724396197299995</c:v>
                </c:pt>
                <c:pt idx="8283">
                  <c:v>77.725302352900002</c:v>
                </c:pt>
                <c:pt idx="8284">
                  <c:v>77.728941263999999</c:v>
                </c:pt>
                <c:pt idx="8285">
                  <c:v>77.733276889899997</c:v>
                </c:pt>
                <c:pt idx="8286">
                  <c:v>77.736744860399995</c:v>
                </c:pt>
                <c:pt idx="8287">
                  <c:v>77.739015162599998</c:v>
                </c:pt>
                <c:pt idx="8288">
                  <c:v>77.739359145600005</c:v>
                </c:pt>
                <c:pt idx="8289">
                  <c:v>77.740101309300002</c:v>
                </c:pt>
                <c:pt idx="8290">
                  <c:v>77.742963079700004</c:v>
                </c:pt>
                <c:pt idx="8291">
                  <c:v>77.745490902200004</c:v>
                </c:pt>
                <c:pt idx="8292">
                  <c:v>77.746357409599995</c:v>
                </c:pt>
                <c:pt idx="8293">
                  <c:v>77.747045846500001</c:v>
                </c:pt>
                <c:pt idx="8294">
                  <c:v>77.7473806868</c:v>
                </c:pt>
                <c:pt idx="8295">
                  <c:v>77.748153824699997</c:v>
                </c:pt>
                <c:pt idx="8296">
                  <c:v>77.748909217000005</c:v>
                </c:pt>
                <c:pt idx="8297">
                  <c:v>77.749144772299999</c:v>
                </c:pt>
                <c:pt idx="8298">
                  <c:v>77.749808919700001</c:v>
                </c:pt>
                <c:pt idx="8299">
                  <c:v>77.751386977799996</c:v>
                </c:pt>
                <c:pt idx="8300">
                  <c:v>77.752906147499999</c:v>
                </c:pt>
                <c:pt idx="8301">
                  <c:v>77.754465416100004</c:v>
                </c:pt>
                <c:pt idx="8302">
                  <c:v>77.755684590900003</c:v>
                </c:pt>
                <c:pt idx="8303">
                  <c:v>77.757282826299999</c:v>
                </c:pt>
                <c:pt idx="8304">
                  <c:v>77.758855256100006</c:v>
                </c:pt>
                <c:pt idx="8305">
                  <c:v>77.759867651600004</c:v>
                </c:pt>
                <c:pt idx="8306">
                  <c:v>77.7611741483</c:v>
                </c:pt>
                <c:pt idx="8307">
                  <c:v>77.762060206499996</c:v>
                </c:pt>
                <c:pt idx="8308">
                  <c:v>77.763431905499999</c:v>
                </c:pt>
                <c:pt idx="8309">
                  <c:v>77.765080323899994</c:v>
                </c:pt>
                <c:pt idx="8310">
                  <c:v>77.766856814199997</c:v>
                </c:pt>
                <c:pt idx="8311">
                  <c:v>77.769371324299996</c:v>
                </c:pt>
                <c:pt idx="8312">
                  <c:v>77.770889995000005</c:v>
                </c:pt>
                <c:pt idx="8313">
                  <c:v>77.771577584799999</c:v>
                </c:pt>
                <c:pt idx="8314">
                  <c:v>77.772718944000005</c:v>
                </c:pt>
                <c:pt idx="8315">
                  <c:v>77.773335376800006</c:v>
                </c:pt>
                <c:pt idx="8316">
                  <c:v>77.773695799400002</c:v>
                </c:pt>
                <c:pt idx="8317">
                  <c:v>77.774524501299993</c:v>
                </c:pt>
                <c:pt idx="8318">
                  <c:v>77.775421568799999</c:v>
                </c:pt>
                <c:pt idx="8319">
                  <c:v>77.776236262300003</c:v>
                </c:pt>
                <c:pt idx="8320">
                  <c:v>77.776917922500004</c:v>
                </c:pt>
                <c:pt idx="8321">
                  <c:v>77.777790151800005</c:v>
                </c:pt>
                <c:pt idx="8322">
                  <c:v>77.778853870600003</c:v>
                </c:pt>
                <c:pt idx="8323">
                  <c:v>77.779630109300001</c:v>
                </c:pt>
                <c:pt idx="8324">
                  <c:v>77.7805544725</c:v>
                </c:pt>
                <c:pt idx="8325">
                  <c:v>77.782081618399999</c:v>
                </c:pt>
                <c:pt idx="8326">
                  <c:v>77.784591831100002</c:v>
                </c:pt>
                <c:pt idx="8327">
                  <c:v>77.786497885700001</c:v>
                </c:pt>
                <c:pt idx="8328">
                  <c:v>77.787572303600001</c:v>
                </c:pt>
                <c:pt idx="8329">
                  <c:v>77.788472800700006</c:v>
                </c:pt>
                <c:pt idx="8330">
                  <c:v>77.7888054119</c:v>
                </c:pt>
                <c:pt idx="8331">
                  <c:v>77.789355977400007</c:v>
                </c:pt>
                <c:pt idx="8332">
                  <c:v>77.790210416999997</c:v>
                </c:pt>
                <c:pt idx="8333">
                  <c:v>77.792250510000002</c:v>
                </c:pt>
                <c:pt idx="8334">
                  <c:v>77.796137536299995</c:v>
                </c:pt>
                <c:pt idx="8335">
                  <c:v>77.798836714199993</c:v>
                </c:pt>
                <c:pt idx="8336">
                  <c:v>77.799521325499995</c:v>
                </c:pt>
                <c:pt idx="8337">
                  <c:v>77.800563961500004</c:v>
                </c:pt>
                <c:pt idx="8338">
                  <c:v>77.802943185700002</c:v>
                </c:pt>
                <c:pt idx="8339">
                  <c:v>77.806414042900002</c:v>
                </c:pt>
                <c:pt idx="8340">
                  <c:v>77.809260138799999</c:v>
                </c:pt>
                <c:pt idx="8341">
                  <c:v>77.810312917100006</c:v>
                </c:pt>
                <c:pt idx="8342">
                  <c:v>77.811305831400006</c:v>
                </c:pt>
                <c:pt idx="8343">
                  <c:v>77.812494353299996</c:v>
                </c:pt>
                <c:pt idx="8344">
                  <c:v>77.812968962699998</c:v>
                </c:pt>
                <c:pt idx="8345">
                  <c:v>77.813566460199993</c:v>
                </c:pt>
                <c:pt idx="8346">
                  <c:v>77.814348519500001</c:v>
                </c:pt>
                <c:pt idx="8347">
                  <c:v>77.814860065000005</c:v>
                </c:pt>
                <c:pt idx="8348">
                  <c:v>77.815435167000004</c:v>
                </c:pt>
                <c:pt idx="8349">
                  <c:v>77.816509524500006</c:v>
                </c:pt>
                <c:pt idx="8350">
                  <c:v>77.817707487099995</c:v>
                </c:pt>
                <c:pt idx="8351">
                  <c:v>77.818851908599996</c:v>
                </c:pt>
                <c:pt idx="8352">
                  <c:v>77.819639973999998</c:v>
                </c:pt>
                <c:pt idx="8353">
                  <c:v>77.820097391299996</c:v>
                </c:pt>
                <c:pt idx="8354">
                  <c:v>77.820345952300002</c:v>
                </c:pt>
                <c:pt idx="8355">
                  <c:v>77.821378824700005</c:v>
                </c:pt>
                <c:pt idx="8356">
                  <c:v>77.822540388700006</c:v>
                </c:pt>
                <c:pt idx="8357">
                  <c:v>77.822702105000005</c:v>
                </c:pt>
                <c:pt idx="8358">
                  <c:v>77.822716932600002</c:v>
                </c:pt>
                <c:pt idx="8359">
                  <c:v>77.823721789900006</c:v>
                </c:pt>
                <c:pt idx="8360">
                  <c:v>77.824868546999994</c:v>
                </c:pt>
                <c:pt idx="8361">
                  <c:v>77.825766652699997</c:v>
                </c:pt>
                <c:pt idx="8362">
                  <c:v>77.826844816399998</c:v>
                </c:pt>
                <c:pt idx="8363">
                  <c:v>77.827633431799995</c:v>
                </c:pt>
                <c:pt idx="8364">
                  <c:v>77.828483701799996</c:v>
                </c:pt>
                <c:pt idx="8365">
                  <c:v>77.8303439954</c:v>
                </c:pt>
                <c:pt idx="8366">
                  <c:v>77.832015930200001</c:v>
                </c:pt>
                <c:pt idx="8367">
                  <c:v>77.833247560900006</c:v>
                </c:pt>
                <c:pt idx="8368">
                  <c:v>77.834988228900002</c:v>
                </c:pt>
                <c:pt idx="8369">
                  <c:v>77.837378564900007</c:v>
                </c:pt>
                <c:pt idx="8370">
                  <c:v>77.839434852699995</c:v>
                </c:pt>
                <c:pt idx="8371">
                  <c:v>77.841585470699997</c:v>
                </c:pt>
                <c:pt idx="8372">
                  <c:v>77.843520033199994</c:v>
                </c:pt>
                <c:pt idx="8373">
                  <c:v>77.844394189200003</c:v>
                </c:pt>
                <c:pt idx="8374">
                  <c:v>77.845130353499997</c:v>
                </c:pt>
                <c:pt idx="8375">
                  <c:v>77.845690804</c:v>
                </c:pt>
                <c:pt idx="8376">
                  <c:v>77.8478483178</c:v>
                </c:pt>
                <c:pt idx="8377">
                  <c:v>77.849957798199995</c:v>
                </c:pt>
                <c:pt idx="8378">
                  <c:v>77.851634543800003</c:v>
                </c:pt>
                <c:pt idx="8379">
                  <c:v>77.853258804899994</c:v>
                </c:pt>
                <c:pt idx="8380">
                  <c:v>77.854310575699998</c:v>
                </c:pt>
                <c:pt idx="8381">
                  <c:v>77.855133674100003</c:v>
                </c:pt>
                <c:pt idx="8382">
                  <c:v>77.857273787500006</c:v>
                </c:pt>
                <c:pt idx="8383">
                  <c:v>77.859570957000003</c:v>
                </c:pt>
                <c:pt idx="8384">
                  <c:v>77.860753191499995</c:v>
                </c:pt>
                <c:pt idx="8385">
                  <c:v>77.863208435999994</c:v>
                </c:pt>
                <c:pt idx="8386">
                  <c:v>77.865223664400006</c:v>
                </c:pt>
                <c:pt idx="8387">
                  <c:v>77.866179247399998</c:v>
                </c:pt>
                <c:pt idx="8388">
                  <c:v>77.867073662199999</c:v>
                </c:pt>
                <c:pt idx="8389">
                  <c:v>77.868128675899996</c:v>
                </c:pt>
                <c:pt idx="8390">
                  <c:v>77.869026988100003</c:v>
                </c:pt>
                <c:pt idx="8391">
                  <c:v>77.8699983132</c:v>
                </c:pt>
                <c:pt idx="8392">
                  <c:v>77.870861341099996</c:v>
                </c:pt>
                <c:pt idx="8393">
                  <c:v>77.872311805400003</c:v>
                </c:pt>
                <c:pt idx="8394">
                  <c:v>77.873849210700001</c:v>
                </c:pt>
                <c:pt idx="8395">
                  <c:v>77.874747234699996</c:v>
                </c:pt>
                <c:pt idx="8396">
                  <c:v>77.876136099600004</c:v>
                </c:pt>
                <c:pt idx="8397">
                  <c:v>77.877543622399998</c:v>
                </c:pt>
                <c:pt idx="8398">
                  <c:v>77.878535198700007</c:v>
                </c:pt>
                <c:pt idx="8399">
                  <c:v>77.878773979399995</c:v>
                </c:pt>
                <c:pt idx="8400">
                  <c:v>77.880060713299997</c:v>
                </c:pt>
                <c:pt idx="8401">
                  <c:v>77.881750564000001</c:v>
                </c:pt>
                <c:pt idx="8402">
                  <c:v>77.882431865699999</c:v>
                </c:pt>
                <c:pt idx="8403">
                  <c:v>77.882893642100001</c:v>
                </c:pt>
                <c:pt idx="8404">
                  <c:v>77.883532262299994</c:v>
                </c:pt>
                <c:pt idx="8405">
                  <c:v>77.8851080811</c:v>
                </c:pt>
                <c:pt idx="8406">
                  <c:v>77.886480229900002</c:v>
                </c:pt>
                <c:pt idx="8407">
                  <c:v>77.886939167500003</c:v>
                </c:pt>
                <c:pt idx="8408">
                  <c:v>77.889737974699997</c:v>
                </c:pt>
                <c:pt idx="8409">
                  <c:v>77.893645152000005</c:v>
                </c:pt>
                <c:pt idx="8410">
                  <c:v>77.895086360299999</c:v>
                </c:pt>
                <c:pt idx="8411">
                  <c:v>77.8954506627</c:v>
                </c:pt>
                <c:pt idx="8412">
                  <c:v>77.898215844700005</c:v>
                </c:pt>
                <c:pt idx="8413">
                  <c:v>77.9007126228</c:v>
                </c:pt>
                <c:pt idx="8414">
                  <c:v>77.901581471100002</c:v>
                </c:pt>
                <c:pt idx="8415">
                  <c:v>77.902613718799998</c:v>
                </c:pt>
                <c:pt idx="8416">
                  <c:v>77.903614666799996</c:v>
                </c:pt>
                <c:pt idx="8417">
                  <c:v>77.904715965500003</c:v>
                </c:pt>
                <c:pt idx="8418">
                  <c:v>77.905113098900003</c:v>
                </c:pt>
                <c:pt idx="8419">
                  <c:v>77.907147613800007</c:v>
                </c:pt>
                <c:pt idx="8420">
                  <c:v>77.911678083799998</c:v>
                </c:pt>
                <c:pt idx="8421">
                  <c:v>77.916246994000005</c:v>
                </c:pt>
                <c:pt idx="8422">
                  <c:v>77.918912800000001</c:v>
                </c:pt>
                <c:pt idx="8423">
                  <c:v>77.920698558200002</c:v>
                </c:pt>
                <c:pt idx="8424">
                  <c:v>77.921971018199997</c:v>
                </c:pt>
                <c:pt idx="8425">
                  <c:v>77.922539725700005</c:v>
                </c:pt>
                <c:pt idx="8426">
                  <c:v>77.923731398800001</c:v>
                </c:pt>
                <c:pt idx="8427">
                  <c:v>77.924865234799995</c:v>
                </c:pt>
                <c:pt idx="8428">
                  <c:v>77.9253062879</c:v>
                </c:pt>
                <c:pt idx="8429">
                  <c:v>77.926943773700003</c:v>
                </c:pt>
                <c:pt idx="8430">
                  <c:v>77.929611273500001</c:v>
                </c:pt>
                <c:pt idx="8431">
                  <c:v>77.930793342100003</c:v>
                </c:pt>
                <c:pt idx="8432">
                  <c:v>77.930926533999994</c:v>
                </c:pt>
                <c:pt idx="8433">
                  <c:v>77.931160395999996</c:v>
                </c:pt>
                <c:pt idx="8434">
                  <c:v>77.931477654099993</c:v>
                </c:pt>
                <c:pt idx="8435">
                  <c:v>77.931846777399997</c:v>
                </c:pt>
                <c:pt idx="8436">
                  <c:v>77.932839589400004</c:v>
                </c:pt>
                <c:pt idx="8437">
                  <c:v>77.934240919000004</c:v>
                </c:pt>
                <c:pt idx="8438">
                  <c:v>77.935307790600007</c:v>
                </c:pt>
                <c:pt idx="8439">
                  <c:v>77.9358882736</c:v>
                </c:pt>
                <c:pt idx="8440">
                  <c:v>77.936074424300003</c:v>
                </c:pt>
                <c:pt idx="8441">
                  <c:v>77.9373889835</c:v>
                </c:pt>
                <c:pt idx="8442">
                  <c:v>77.939127600299997</c:v>
                </c:pt>
                <c:pt idx="8443">
                  <c:v>77.940300581800003</c:v>
                </c:pt>
                <c:pt idx="8444">
                  <c:v>77.941175663500005</c:v>
                </c:pt>
                <c:pt idx="8445">
                  <c:v>77.941588957899995</c:v>
                </c:pt>
                <c:pt idx="8446">
                  <c:v>77.942282007800003</c:v>
                </c:pt>
                <c:pt idx="8447">
                  <c:v>77.9457551964</c:v>
                </c:pt>
                <c:pt idx="8448">
                  <c:v>77.949163643199995</c:v>
                </c:pt>
                <c:pt idx="8449">
                  <c:v>77.952039877000004</c:v>
                </c:pt>
                <c:pt idx="8450">
                  <c:v>77.954650306399998</c:v>
                </c:pt>
                <c:pt idx="8451">
                  <c:v>77.954977745099995</c:v>
                </c:pt>
                <c:pt idx="8452">
                  <c:v>77.956358760399993</c:v>
                </c:pt>
                <c:pt idx="8453">
                  <c:v>77.9585698323</c:v>
                </c:pt>
                <c:pt idx="8454">
                  <c:v>77.960075544399999</c:v>
                </c:pt>
                <c:pt idx="8455">
                  <c:v>77.961740939500004</c:v>
                </c:pt>
                <c:pt idx="8456">
                  <c:v>77.9639378034</c:v>
                </c:pt>
                <c:pt idx="8457">
                  <c:v>77.965033441200006</c:v>
                </c:pt>
                <c:pt idx="8458">
                  <c:v>77.965252083300001</c:v>
                </c:pt>
                <c:pt idx="8459">
                  <c:v>77.966934804000005</c:v>
                </c:pt>
                <c:pt idx="8460">
                  <c:v>77.970225722199999</c:v>
                </c:pt>
                <c:pt idx="8461">
                  <c:v>77.972322828200006</c:v>
                </c:pt>
                <c:pt idx="8462">
                  <c:v>77.973538885899998</c:v>
                </c:pt>
                <c:pt idx="8463">
                  <c:v>77.974538206000005</c:v>
                </c:pt>
                <c:pt idx="8464">
                  <c:v>77.9749352372</c:v>
                </c:pt>
                <c:pt idx="8465">
                  <c:v>77.975563730900006</c:v>
                </c:pt>
                <c:pt idx="8466">
                  <c:v>77.9777129987</c:v>
                </c:pt>
                <c:pt idx="8467">
                  <c:v>77.979842715700002</c:v>
                </c:pt>
                <c:pt idx="8468">
                  <c:v>77.980154468699993</c:v>
                </c:pt>
                <c:pt idx="8469">
                  <c:v>77.981475794299996</c:v>
                </c:pt>
                <c:pt idx="8470">
                  <c:v>77.984602306699998</c:v>
                </c:pt>
                <c:pt idx="8471">
                  <c:v>77.987294225699998</c:v>
                </c:pt>
                <c:pt idx="8472">
                  <c:v>77.989314775400004</c:v>
                </c:pt>
                <c:pt idx="8473">
                  <c:v>77.991890935800001</c:v>
                </c:pt>
                <c:pt idx="8474">
                  <c:v>77.9937393947</c:v>
                </c:pt>
                <c:pt idx="8475">
                  <c:v>77.994395757999996</c:v>
                </c:pt>
                <c:pt idx="8476">
                  <c:v>77.995204536900005</c:v>
                </c:pt>
                <c:pt idx="8477">
                  <c:v>77.998020596900005</c:v>
                </c:pt>
                <c:pt idx="8478">
                  <c:v>78.002328258299997</c:v>
                </c:pt>
                <c:pt idx="8479">
                  <c:v>78.004472748200001</c:v>
                </c:pt>
                <c:pt idx="8480">
                  <c:v>78.004901920999998</c:v>
                </c:pt>
                <c:pt idx="8481">
                  <c:v>78.005343453799995</c:v>
                </c:pt>
                <c:pt idx="8482">
                  <c:v>78.005575576699997</c:v>
                </c:pt>
                <c:pt idx="8483">
                  <c:v>78.006215435599998</c:v>
                </c:pt>
                <c:pt idx="8484">
                  <c:v>78.0072001634</c:v>
                </c:pt>
                <c:pt idx="8485">
                  <c:v>78.008209107799999</c:v>
                </c:pt>
                <c:pt idx="8486">
                  <c:v>78.0087770401</c:v>
                </c:pt>
                <c:pt idx="8487">
                  <c:v>78.008866396100004</c:v>
                </c:pt>
                <c:pt idx="8488">
                  <c:v>78.009740014299993</c:v>
                </c:pt>
                <c:pt idx="8489">
                  <c:v>78.010611489200002</c:v>
                </c:pt>
                <c:pt idx="8490">
                  <c:v>78.010789765699997</c:v>
                </c:pt>
                <c:pt idx="8491">
                  <c:v>78.011751415199996</c:v>
                </c:pt>
                <c:pt idx="8492">
                  <c:v>78.012859378900004</c:v>
                </c:pt>
                <c:pt idx="8493">
                  <c:v>78.013346415800001</c:v>
                </c:pt>
                <c:pt idx="8494">
                  <c:v>78.014101350100006</c:v>
                </c:pt>
                <c:pt idx="8495">
                  <c:v>78.015261205300007</c:v>
                </c:pt>
                <c:pt idx="8496">
                  <c:v>78.016666045299999</c:v>
                </c:pt>
                <c:pt idx="8497">
                  <c:v>78.018312831299994</c:v>
                </c:pt>
                <c:pt idx="8498">
                  <c:v>78.019306123500002</c:v>
                </c:pt>
                <c:pt idx="8499">
                  <c:v>78.020940037800003</c:v>
                </c:pt>
                <c:pt idx="8500">
                  <c:v>78.022713354399997</c:v>
                </c:pt>
                <c:pt idx="8501">
                  <c:v>78.023399143999995</c:v>
                </c:pt>
                <c:pt idx="8502">
                  <c:v>78.024454850799998</c:v>
                </c:pt>
                <c:pt idx="8503">
                  <c:v>78.025433486300003</c:v>
                </c:pt>
                <c:pt idx="8504">
                  <c:v>78.027625172200004</c:v>
                </c:pt>
                <c:pt idx="8505">
                  <c:v>78.029715900699998</c:v>
                </c:pt>
                <c:pt idx="8506">
                  <c:v>78.030449511100002</c:v>
                </c:pt>
                <c:pt idx="8507">
                  <c:v>78.032166875399994</c:v>
                </c:pt>
                <c:pt idx="8508">
                  <c:v>78.034026756200007</c:v>
                </c:pt>
                <c:pt idx="8509">
                  <c:v>78.035941254299999</c:v>
                </c:pt>
                <c:pt idx="8510">
                  <c:v>78.037772051100006</c:v>
                </c:pt>
                <c:pt idx="8511">
                  <c:v>78.038503176299997</c:v>
                </c:pt>
                <c:pt idx="8512">
                  <c:v>78.039459707600003</c:v>
                </c:pt>
                <c:pt idx="8513">
                  <c:v>78.041740677099995</c:v>
                </c:pt>
                <c:pt idx="8514">
                  <c:v>78.043422104499996</c:v>
                </c:pt>
                <c:pt idx="8515">
                  <c:v>78.045529879100002</c:v>
                </c:pt>
                <c:pt idx="8516">
                  <c:v>78.050437691400006</c:v>
                </c:pt>
                <c:pt idx="8517">
                  <c:v>78.054442072499995</c:v>
                </c:pt>
                <c:pt idx="8518">
                  <c:v>78.0559439739</c:v>
                </c:pt>
                <c:pt idx="8519">
                  <c:v>78.057443562700001</c:v>
                </c:pt>
                <c:pt idx="8520">
                  <c:v>78.058835303699993</c:v>
                </c:pt>
                <c:pt idx="8521">
                  <c:v>78.059445296199996</c:v>
                </c:pt>
                <c:pt idx="8522">
                  <c:v>78.060095903700002</c:v>
                </c:pt>
                <c:pt idx="8523">
                  <c:v>78.060913861900005</c:v>
                </c:pt>
                <c:pt idx="8524">
                  <c:v>78.062725307700006</c:v>
                </c:pt>
                <c:pt idx="8525">
                  <c:v>78.064282455200001</c:v>
                </c:pt>
                <c:pt idx="8526">
                  <c:v>78.065639857299999</c:v>
                </c:pt>
                <c:pt idx="8527">
                  <c:v>78.068455785899999</c:v>
                </c:pt>
                <c:pt idx="8528">
                  <c:v>78.070135899299999</c:v>
                </c:pt>
                <c:pt idx="8529">
                  <c:v>78.070515070699997</c:v>
                </c:pt>
                <c:pt idx="8530">
                  <c:v>78.071051131399997</c:v>
                </c:pt>
                <c:pt idx="8531">
                  <c:v>78.071326960500002</c:v>
                </c:pt>
                <c:pt idx="8532">
                  <c:v>78.071669564800004</c:v>
                </c:pt>
                <c:pt idx="8533">
                  <c:v>78.072310133100004</c:v>
                </c:pt>
                <c:pt idx="8534">
                  <c:v>78.075163787799994</c:v>
                </c:pt>
                <c:pt idx="8535">
                  <c:v>78.079399418999998</c:v>
                </c:pt>
                <c:pt idx="8536">
                  <c:v>78.081583334900003</c:v>
                </c:pt>
                <c:pt idx="8537">
                  <c:v>78.082564485600003</c:v>
                </c:pt>
                <c:pt idx="8538">
                  <c:v>78.083789781199997</c:v>
                </c:pt>
                <c:pt idx="8539">
                  <c:v>78.084690057499998</c:v>
                </c:pt>
                <c:pt idx="8540">
                  <c:v>78.084931799000003</c:v>
                </c:pt>
                <c:pt idx="8541">
                  <c:v>78.0866398613</c:v>
                </c:pt>
                <c:pt idx="8542">
                  <c:v>78.089143630600006</c:v>
                </c:pt>
                <c:pt idx="8543">
                  <c:v>78.0917609145</c:v>
                </c:pt>
                <c:pt idx="8544">
                  <c:v>78.093757678100005</c:v>
                </c:pt>
                <c:pt idx="8545">
                  <c:v>78.094325835000006</c:v>
                </c:pt>
                <c:pt idx="8546">
                  <c:v>78.094925720000006</c:v>
                </c:pt>
                <c:pt idx="8547">
                  <c:v>78.096391643100006</c:v>
                </c:pt>
                <c:pt idx="8548">
                  <c:v>78.098064379700006</c:v>
                </c:pt>
                <c:pt idx="8549">
                  <c:v>78.100077303199996</c:v>
                </c:pt>
                <c:pt idx="8550">
                  <c:v>78.103065241899998</c:v>
                </c:pt>
                <c:pt idx="8551">
                  <c:v>78.105164122900007</c:v>
                </c:pt>
                <c:pt idx="8552">
                  <c:v>78.106010392000002</c:v>
                </c:pt>
                <c:pt idx="8553">
                  <c:v>78.106800858499994</c:v>
                </c:pt>
                <c:pt idx="8554">
                  <c:v>78.107827286800003</c:v>
                </c:pt>
                <c:pt idx="8555">
                  <c:v>78.108319722600001</c:v>
                </c:pt>
                <c:pt idx="8556">
                  <c:v>78.109662482199994</c:v>
                </c:pt>
                <c:pt idx="8557">
                  <c:v>78.110976409100005</c:v>
                </c:pt>
                <c:pt idx="8558">
                  <c:v>78.111459386000007</c:v>
                </c:pt>
                <c:pt idx="8559">
                  <c:v>78.111978352099996</c:v>
                </c:pt>
                <c:pt idx="8560">
                  <c:v>78.112200021500001</c:v>
                </c:pt>
                <c:pt idx="8561">
                  <c:v>78.112961440199996</c:v>
                </c:pt>
                <c:pt idx="8562">
                  <c:v>78.113816523200001</c:v>
                </c:pt>
                <c:pt idx="8563">
                  <c:v>78.114320927500003</c:v>
                </c:pt>
                <c:pt idx="8564">
                  <c:v>78.114848099300005</c:v>
                </c:pt>
                <c:pt idx="8565">
                  <c:v>78.116029684799997</c:v>
                </c:pt>
                <c:pt idx="8566">
                  <c:v>78.117108159899999</c:v>
                </c:pt>
                <c:pt idx="8567">
                  <c:v>78.118122501599998</c:v>
                </c:pt>
                <c:pt idx="8568">
                  <c:v>78.120024692300007</c:v>
                </c:pt>
                <c:pt idx="8569">
                  <c:v>78.121388360599994</c:v>
                </c:pt>
                <c:pt idx="8570">
                  <c:v>78.122059591999999</c:v>
                </c:pt>
                <c:pt idx="8571">
                  <c:v>78.122448043099993</c:v>
                </c:pt>
                <c:pt idx="8572">
                  <c:v>78.122921645900007</c:v>
                </c:pt>
                <c:pt idx="8573">
                  <c:v>78.123743668499998</c:v>
                </c:pt>
                <c:pt idx="8574">
                  <c:v>78.124495506599999</c:v>
                </c:pt>
                <c:pt idx="8575">
                  <c:v>78.125237055900001</c:v>
                </c:pt>
                <c:pt idx="8576">
                  <c:v>78.126118094399999</c:v>
                </c:pt>
                <c:pt idx="8577">
                  <c:v>78.126823003400006</c:v>
                </c:pt>
                <c:pt idx="8578">
                  <c:v>78.127123643900006</c:v>
                </c:pt>
                <c:pt idx="8579">
                  <c:v>78.128550877500004</c:v>
                </c:pt>
                <c:pt idx="8580">
                  <c:v>78.130644611600005</c:v>
                </c:pt>
                <c:pt idx="8581">
                  <c:v>78.131640713500005</c:v>
                </c:pt>
                <c:pt idx="8582">
                  <c:v>78.132352525499996</c:v>
                </c:pt>
                <c:pt idx="8583">
                  <c:v>78.132929106000006</c:v>
                </c:pt>
                <c:pt idx="8584">
                  <c:v>78.1335488446</c:v>
                </c:pt>
                <c:pt idx="8585">
                  <c:v>78.135019725600003</c:v>
                </c:pt>
                <c:pt idx="8586">
                  <c:v>78.136406231099997</c:v>
                </c:pt>
                <c:pt idx="8587">
                  <c:v>78.137341158400005</c:v>
                </c:pt>
                <c:pt idx="8588">
                  <c:v>78.138139671299996</c:v>
                </c:pt>
                <c:pt idx="8589">
                  <c:v>78.139209975599996</c:v>
                </c:pt>
                <c:pt idx="8590">
                  <c:v>78.140478033299999</c:v>
                </c:pt>
                <c:pt idx="8591">
                  <c:v>78.141100498599997</c:v>
                </c:pt>
                <c:pt idx="8592">
                  <c:v>78.141421846</c:v>
                </c:pt>
                <c:pt idx="8593">
                  <c:v>78.141764520799995</c:v>
                </c:pt>
                <c:pt idx="8594">
                  <c:v>78.142461898999997</c:v>
                </c:pt>
                <c:pt idx="8595">
                  <c:v>78.144218460000005</c:v>
                </c:pt>
                <c:pt idx="8596">
                  <c:v>78.145578822299996</c:v>
                </c:pt>
                <c:pt idx="8597">
                  <c:v>78.147069886799997</c:v>
                </c:pt>
                <c:pt idx="8598">
                  <c:v>78.148478277300001</c:v>
                </c:pt>
                <c:pt idx="8599">
                  <c:v>78.148743435900002</c:v>
                </c:pt>
                <c:pt idx="8600">
                  <c:v>78.150242895000005</c:v>
                </c:pt>
                <c:pt idx="8601">
                  <c:v>78.151925701600007</c:v>
                </c:pt>
                <c:pt idx="8602">
                  <c:v>78.153485837100007</c:v>
                </c:pt>
                <c:pt idx="8603">
                  <c:v>78.154691223599997</c:v>
                </c:pt>
                <c:pt idx="8604">
                  <c:v>78.157248639100004</c:v>
                </c:pt>
                <c:pt idx="8605">
                  <c:v>78.160991983599999</c:v>
                </c:pt>
                <c:pt idx="8606">
                  <c:v>78.162204385600006</c:v>
                </c:pt>
                <c:pt idx="8607">
                  <c:v>78.162270680999995</c:v>
                </c:pt>
                <c:pt idx="8608">
                  <c:v>78.164123541699993</c:v>
                </c:pt>
                <c:pt idx="8609">
                  <c:v>78.166826874999998</c:v>
                </c:pt>
                <c:pt idx="8610">
                  <c:v>78.167811812300002</c:v>
                </c:pt>
                <c:pt idx="8611">
                  <c:v>78.168158671200004</c:v>
                </c:pt>
                <c:pt idx="8612">
                  <c:v>78.168836366899995</c:v>
                </c:pt>
                <c:pt idx="8613">
                  <c:v>78.169636517699999</c:v>
                </c:pt>
                <c:pt idx="8614">
                  <c:v>78.1700510143</c:v>
                </c:pt>
                <c:pt idx="8615">
                  <c:v>78.1701722464</c:v>
                </c:pt>
                <c:pt idx="8616">
                  <c:v>78.170336065599997</c:v>
                </c:pt>
                <c:pt idx="8617">
                  <c:v>78.171513130500003</c:v>
                </c:pt>
                <c:pt idx="8618">
                  <c:v>78.173035359799997</c:v>
                </c:pt>
                <c:pt idx="8619">
                  <c:v>78.173921823699999</c:v>
                </c:pt>
                <c:pt idx="8620">
                  <c:v>78.175114722100005</c:v>
                </c:pt>
                <c:pt idx="8621">
                  <c:v>78.176533837899996</c:v>
                </c:pt>
                <c:pt idx="8622">
                  <c:v>78.177744097800002</c:v>
                </c:pt>
                <c:pt idx="8623">
                  <c:v>78.178395449800007</c:v>
                </c:pt>
                <c:pt idx="8624">
                  <c:v>78.179858525699998</c:v>
                </c:pt>
                <c:pt idx="8625">
                  <c:v>78.181993013799996</c:v>
                </c:pt>
                <c:pt idx="8626">
                  <c:v>78.1829637437</c:v>
                </c:pt>
                <c:pt idx="8627">
                  <c:v>78.183133038700007</c:v>
                </c:pt>
                <c:pt idx="8628">
                  <c:v>78.183488723599993</c:v>
                </c:pt>
                <c:pt idx="8629">
                  <c:v>78.185172580699998</c:v>
                </c:pt>
                <c:pt idx="8630">
                  <c:v>78.186683715900003</c:v>
                </c:pt>
                <c:pt idx="8631">
                  <c:v>78.188169296200002</c:v>
                </c:pt>
                <c:pt idx="8632">
                  <c:v>78.189714139900005</c:v>
                </c:pt>
                <c:pt idx="8633">
                  <c:v>78.190627242299996</c:v>
                </c:pt>
                <c:pt idx="8634">
                  <c:v>78.192342086400004</c:v>
                </c:pt>
                <c:pt idx="8635">
                  <c:v>78.194361694299999</c:v>
                </c:pt>
                <c:pt idx="8636">
                  <c:v>78.195682186499994</c:v>
                </c:pt>
                <c:pt idx="8637">
                  <c:v>78.196473819000005</c:v>
                </c:pt>
                <c:pt idx="8638">
                  <c:v>78.197286357600007</c:v>
                </c:pt>
                <c:pt idx="8639">
                  <c:v>78.198085426800006</c:v>
                </c:pt>
                <c:pt idx="8640">
                  <c:v>78.198993904600002</c:v>
                </c:pt>
                <c:pt idx="8641">
                  <c:v>78.199507369900005</c:v>
                </c:pt>
                <c:pt idx="8642">
                  <c:v>78.202002898499998</c:v>
                </c:pt>
                <c:pt idx="8643">
                  <c:v>78.204662130900005</c:v>
                </c:pt>
                <c:pt idx="8644">
                  <c:v>78.206088156899995</c:v>
                </c:pt>
                <c:pt idx="8645">
                  <c:v>78.207994107700003</c:v>
                </c:pt>
                <c:pt idx="8646">
                  <c:v>78.208748570300003</c:v>
                </c:pt>
                <c:pt idx="8647">
                  <c:v>78.209992343300001</c:v>
                </c:pt>
                <c:pt idx="8648">
                  <c:v>78.2112752564</c:v>
                </c:pt>
                <c:pt idx="8649">
                  <c:v>78.211396509899998</c:v>
                </c:pt>
                <c:pt idx="8650">
                  <c:v>78.212993496600006</c:v>
                </c:pt>
                <c:pt idx="8651">
                  <c:v>78.215181099999995</c:v>
                </c:pt>
                <c:pt idx="8652">
                  <c:v>78.216756217300002</c:v>
                </c:pt>
                <c:pt idx="8653">
                  <c:v>78.217951292500004</c:v>
                </c:pt>
                <c:pt idx="8654">
                  <c:v>78.218227891699996</c:v>
                </c:pt>
                <c:pt idx="8655">
                  <c:v>78.219226756500007</c:v>
                </c:pt>
                <c:pt idx="8656">
                  <c:v>78.221481875500004</c:v>
                </c:pt>
                <c:pt idx="8657">
                  <c:v>78.223736649499997</c:v>
                </c:pt>
                <c:pt idx="8658">
                  <c:v>78.225135749700001</c:v>
                </c:pt>
                <c:pt idx="8659">
                  <c:v>78.2267774444</c:v>
                </c:pt>
                <c:pt idx="8660">
                  <c:v>78.228020443800006</c:v>
                </c:pt>
                <c:pt idx="8661">
                  <c:v>78.228487548299995</c:v>
                </c:pt>
                <c:pt idx="8662">
                  <c:v>78.229565086899996</c:v>
                </c:pt>
                <c:pt idx="8663">
                  <c:v>78.233124528399998</c:v>
                </c:pt>
                <c:pt idx="8664">
                  <c:v>78.236072494400005</c:v>
                </c:pt>
                <c:pt idx="8665">
                  <c:v>78.236138965699993</c:v>
                </c:pt>
                <c:pt idx="8666">
                  <c:v>78.236253086199994</c:v>
                </c:pt>
                <c:pt idx="8667">
                  <c:v>78.238082733100001</c:v>
                </c:pt>
                <c:pt idx="8668">
                  <c:v>78.240179664699994</c:v>
                </c:pt>
                <c:pt idx="8669">
                  <c:v>78.242826835000002</c:v>
                </c:pt>
                <c:pt idx="8670">
                  <c:v>78.245818232000005</c:v>
                </c:pt>
                <c:pt idx="8671">
                  <c:v>78.246901231300001</c:v>
                </c:pt>
                <c:pt idx="8672">
                  <c:v>78.247665868400006</c:v>
                </c:pt>
                <c:pt idx="8673">
                  <c:v>78.251059724900003</c:v>
                </c:pt>
                <c:pt idx="8674">
                  <c:v>78.254698292100002</c:v>
                </c:pt>
                <c:pt idx="8675">
                  <c:v>78.255556192699999</c:v>
                </c:pt>
                <c:pt idx="8676">
                  <c:v>78.256011916199995</c:v>
                </c:pt>
                <c:pt idx="8677">
                  <c:v>78.256480563699995</c:v>
                </c:pt>
                <c:pt idx="8678">
                  <c:v>78.257229597800006</c:v>
                </c:pt>
                <c:pt idx="8679">
                  <c:v>78.258481084400003</c:v>
                </c:pt>
                <c:pt idx="8680">
                  <c:v>78.259281613900001</c:v>
                </c:pt>
                <c:pt idx="8681">
                  <c:v>78.259841260900004</c:v>
                </c:pt>
                <c:pt idx="8682">
                  <c:v>78.260615209899996</c:v>
                </c:pt>
                <c:pt idx="8683">
                  <c:v>78.261592495499997</c:v>
                </c:pt>
                <c:pt idx="8684">
                  <c:v>78.262341008500002</c:v>
                </c:pt>
                <c:pt idx="8685">
                  <c:v>78.263902131999998</c:v>
                </c:pt>
                <c:pt idx="8686">
                  <c:v>78.265898063400002</c:v>
                </c:pt>
                <c:pt idx="8687">
                  <c:v>78.267827445199998</c:v>
                </c:pt>
                <c:pt idx="8688">
                  <c:v>78.269864032800001</c:v>
                </c:pt>
                <c:pt idx="8689">
                  <c:v>78.271333394199999</c:v>
                </c:pt>
                <c:pt idx="8690">
                  <c:v>78.272302918199998</c:v>
                </c:pt>
                <c:pt idx="8691">
                  <c:v>78.273200280200001</c:v>
                </c:pt>
                <c:pt idx="8692">
                  <c:v>78.274934357899994</c:v>
                </c:pt>
                <c:pt idx="8693">
                  <c:v>78.276780176700001</c:v>
                </c:pt>
                <c:pt idx="8694">
                  <c:v>78.279425484100003</c:v>
                </c:pt>
                <c:pt idx="8695">
                  <c:v>78.281357882699993</c:v>
                </c:pt>
                <c:pt idx="8696">
                  <c:v>78.281665386599997</c:v>
                </c:pt>
                <c:pt idx="8697">
                  <c:v>78.282784206200006</c:v>
                </c:pt>
                <c:pt idx="8698">
                  <c:v>78.283872346300001</c:v>
                </c:pt>
                <c:pt idx="8699">
                  <c:v>78.284149282300007</c:v>
                </c:pt>
                <c:pt idx="8700">
                  <c:v>78.284989075499993</c:v>
                </c:pt>
                <c:pt idx="8701">
                  <c:v>78.287177074200002</c:v>
                </c:pt>
                <c:pt idx="8702">
                  <c:v>78.289170815299997</c:v>
                </c:pt>
                <c:pt idx="8703">
                  <c:v>78.2898162523</c:v>
                </c:pt>
                <c:pt idx="8704">
                  <c:v>78.290243474099995</c:v>
                </c:pt>
                <c:pt idx="8705">
                  <c:v>78.290587440899998</c:v>
                </c:pt>
                <c:pt idx="8706">
                  <c:v>78.294090636999996</c:v>
                </c:pt>
                <c:pt idx="8707">
                  <c:v>78.300081172199995</c:v>
                </c:pt>
                <c:pt idx="8708">
                  <c:v>78.304893970899997</c:v>
                </c:pt>
                <c:pt idx="8709">
                  <c:v>78.307258376600004</c:v>
                </c:pt>
                <c:pt idx="8710">
                  <c:v>78.307795990800003</c:v>
                </c:pt>
                <c:pt idx="8711">
                  <c:v>78.3092624521</c:v>
                </c:pt>
                <c:pt idx="8712">
                  <c:v>78.311090636900005</c:v>
                </c:pt>
                <c:pt idx="8713">
                  <c:v>78.311875384299995</c:v>
                </c:pt>
                <c:pt idx="8714">
                  <c:v>78.312369674899998</c:v>
                </c:pt>
                <c:pt idx="8715">
                  <c:v>78.313869624399999</c:v>
                </c:pt>
                <c:pt idx="8716">
                  <c:v>78.316162316700002</c:v>
                </c:pt>
                <c:pt idx="8717">
                  <c:v>78.317574626999999</c:v>
                </c:pt>
                <c:pt idx="8718">
                  <c:v>78.317763801300003</c:v>
                </c:pt>
                <c:pt idx="8719">
                  <c:v>78.318001861499994</c:v>
                </c:pt>
                <c:pt idx="8720">
                  <c:v>78.318655593200006</c:v>
                </c:pt>
                <c:pt idx="8721">
                  <c:v>78.319126370099994</c:v>
                </c:pt>
                <c:pt idx="8722">
                  <c:v>78.319329744800001</c:v>
                </c:pt>
                <c:pt idx="8723">
                  <c:v>78.320186679299994</c:v>
                </c:pt>
                <c:pt idx="8724">
                  <c:v>78.322133055099997</c:v>
                </c:pt>
                <c:pt idx="8725">
                  <c:v>78.323471584299995</c:v>
                </c:pt>
                <c:pt idx="8726">
                  <c:v>78.323697625600005</c:v>
                </c:pt>
                <c:pt idx="8727">
                  <c:v>78.324570166399994</c:v>
                </c:pt>
                <c:pt idx="8728">
                  <c:v>78.326915940600003</c:v>
                </c:pt>
                <c:pt idx="8729">
                  <c:v>78.330238180199999</c:v>
                </c:pt>
                <c:pt idx="8730">
                  <c:v>78.3325763446</c:v>
                </c:pt>
                <c:pt idx="8731">
                  <c:v>78.3336834614</c:v>
                </c:pt>
                <c:pt idx="8732">
                  <c:v>78.334772414200003</c:v>
                </c:pt>
                <c:pt idx="8733">
                  <c:v>78.3356915114</c:v>
                </c:pt>
                <c:pt idx="8734">
                  <c:v>78.336954290999998</c:v>
                </c:pt>
                <c:pt idx="8735">
                  <c:v>78.338061751699996</c:v>
                </c:pt>
                <c:pt idx="8736">
                  <c:v>78.338279377500001</c:v>
                </c:pt>
                <c:pt idx="8737">
                  <c:v>78.338849744699999</c:v>
                </c:pt>
                <c:pt idx="8738">
                  <c:v>78.339686471899995</c:v>
                </c:pt>
                <c:pt idx="8739">
                  <c:v>78.342499205099998</c:v>
                </c:pt>
                <c:pt idx="8740">
                  <c:v>78.345076270500002</c:v>
                </c:pt>
                <c:pt idx="8741">
                  <c:v>78.345368875099993</c:v>
                </c:pt>
                <c:pt idx="8742">
                  <c:v>78.345915234800003</c:v>
                </c:pt>
                <c:pt idx="8743">
                  <c:v>78.346946147500006</c:v>
                </c:pt>
                <c:pt idx="8744">
                  <c:v>78.348387990000006</c:v>
                </c:pt>
                <c:pt idx="8745">
                  <c:v>78.350722064199999</c:v>
                </c:pt>
                <c:pt idx="8746">
                  <c:v>78.355231304699998</c:v>
                </c:pt>
                <c:pt idx="8747">
                  <c:v>78.358664785800002</c:v>
                </c:pt>
                <c:pt idx="8748">
                  <c:v>78.360100900999996</c:v>
                </c:pt>
                <c:pt idx="8749">
                  <c:v>78.361523715199993</c:v>
                </c:pt>
                <c:pt idx="8750">
                  <c:v>78.362101811599999</c:v>
                </c:pt>
                <c:pt idx="8751">
                  <c:v>78.362942563000004</c:v>
                </c:pt>
                <c:pt idx="8752">
                  <c:v>78.364237662899995</c:v>
                </c:pt>
                <c:pt idx="8753">
                  <c:v>78.365194813100004</c:v>
                </c:pt>
                <c:pt idx="8754">
                  <c:v>78.365629360699998</c:v>
                </c:pt>
                <c:pt idx="8755">
                  <c:v>78.366015083099995</c:v>
                </c:pt>
                <c:pt idx="8756">
                  <c:v>78.366529499799995</c:v>
                </c:pt>
                <c:pt idx="8757">
                  <c:v>78.366862656400002</c:v>
                </c:pt>
                <c:pt idx="8758">
                  <c:v>78.368268865800005</c:v>
                </c:pt>
                <c:pt idx="8759">
                  <c:v>78.369763073000001</c:v>
                </c:pt>
                <c:pt idx="8760">
                  <c:v>78.370335900699999</c:v>
                </c:pt>
                <c:pt idx="8761">
                  <c:v>78.3725174219</c:v>
                </c:pt>
                <c:pt idx="8762">
                  <c:v>78.374462257399998</c:v>
                </c:pt>
                <c:pt idx="8763">
                  <c:v>78.376042092999995</c:v>
                </c:pt>
                <c:pt idx="8764">
                  <c:v>78.378392128499996</c:v>
                </c:pt>
                <c:pt idx="8765">
                  <c:v>78.379646159200007</c:v>
                </c:pt>
                <c:pt idx="8766">
                  <c:v>78.380117422799998</c:v>
                </c:pt>
                <c:pt idx="8767">
                  <c:v>78.380284456499993</c:v>
                </c:pt>
                <c:pt idx="8768">
                  <c:v>78.382429816300004</c:v>
                </c:pt>
                <c:pt idx="8769">
                  <c:v>78.384501724900005</c:v>
                </c:pt>
                <c:pt idx="8770">
                  <c:v>78.386029772499995</c:v>
                </c:pt>
                <c:pt idx="8771">
                  <c:v>78.387611978799995</c:v>
                </c:pt>
                <c:pt idx="8772">
                  <c:v>78.389950507400002</c:v>
                </c:pt>
                <c:pt idx="8773">
                  <c:v>78.392601529100006</c:v>
                </c:pt>
                <c:pt idx="8774">
                  <c:v>78.393577895500002</c:v>
                </c:pt>
                <c:pt idx="8775">
                  <c:v>78.394755868900006</c:v>
                </c:pt>
                <c:pt idx="8776">
                  <c:v>78.395902884999998</c:v>
                </c:pt>
                <c:pt idx="8777">
                  <c:v>78.3971456007</c:v>
                </c:pt>
                <c:pt idx="8778">
                  <c:v>78.398444767900003</c:v>
                </c:pt>
                <c:pt idx="8779">
                  <c:v>78.400040869799994</c:v>
                </c:pt>
                <c:pt idx="8780">
                  <c:v>78.401863092499994</c:v>
                </c:pt>
                <c:pt idx="8781">
                  <c:v>78.406031917899995</c:v>
                </c:pt>
                <c:pt idx="8782">
                  <c:v>78.409453799199994</c:v>
                </c:pt>
                <c:pt idx="8783">
                  <c:v>78.409857242699999</c:v>
                </c:pt>
                <c:pt idx="8784">
                  <c:v>78.411113166800007</c:v>
                </c:pt>
                <c:pt idx="8785">
                  <c:v>78.412349297099993</c:v>
                </c:pt>
                <c:pt idx="8786">
                  <c:v>78.412691995499998</c:v>
                </c:pt>
                <c:pt idx="8787">
                  <c:v>78.412846111600004</c:v>
                </c:pt>
                <c:pt idx="8788">
                  <c:v>78.413550843600007</c:v>
                </c:pt>
                <c:pt idx="8789">
                  <c:v>78.414397892500006</c:v>
                </c:pt>
                <c:pt idx="8790">
                  <c:v>78.415020890400001</c:v>
                </c:pt>
                <c:pt idx="8791">
                  <c:v>78.415547016100007</c:v>
                </c:pt>
                <c:pt idx="8792">
                  <c:v>78.418020561000006</c:v>
                </c:pt>
                <c:pt idx="8793">
                  <c:v>78.420397746999996</c:v>
                </c:pt>
                <c:pt idx="8794">
                  <c:v>78.420510780599997</c:v>
                </c:pt>
                <c:pt idx="8795">
                  <c:v>78.420669152200006</c:v>
                </c:pt>
                <c:pt idx="8796">
                  <c:v>78.420947359799996</c:v>
                </c:pt>
                <c:pt idx="8797">
                  <c:v>78.4214880822</c:v>
                </c:pt>
                <c:pt idx="8798">
                  <c:v>78.422319112500006</c:v>
                </c:pt>
                <c:pt idx="8799">
                  <c:v>78.423099695100007</c:v>
                </c:pt>
                <c:pt idx="8800">
                  <c:v>78.424494591699997</c:v>
                </c:pt>
                <c:pt idx="8801">
                  <c:v>78.428421788899996</c:v>
                </c:pt>
                <c:pt idx="8802">
                  <c:v>78.432368843399999</c:v>
                </c:pt>
                <c:pt idx="8803">
                  <c:v>78.433564108400006</c:v>
                </c:pt>
                <c:pt idx="8804">
                  <c:v>78.434685635799994</c:v>
                </c:pt>
                <c:pt idx="8805">
                  <c:v>78.436326815200005</c:v>
                </c:pt>
                <c:pt idx="8806">
                  <c:v>78.437607201399999</c:v>
                </c:pt>
                <c:pt idx="8807">
                  <c:v>78.439035430800004</c:v>
                </c:pt>
                <c:pt idx="8808">
                  <c:v>78.440193448399995</c:v>
                </c:pt>
                <c:pt idx="8809">
                  <c:v>78.441155749299995</c:v>
                </c:pt>
                <c:pt idx="8810">
                  <c:v>78.442897860200006</c:v>
                </c:pt>
                <c:pt idx="8811">
                  <c:v>78.445333867800002</c:v>
                </c:pt>
                <c:pt idx="8812">
                  <c:v>78.446634051499998</c:v>
                </c:pt>
                <c:pt idx="8813">
                  <c:v>78.447234140700004</c:v>
                </c:pt>
                <c:pt idx="8814">
                  <c:v>78.447931875999998</c:v>
                </c:pt>
                <c:pt idx="8815">
                  <c:v>78.448894523199996</c:v>
                </c:pt>
                <c:pt idx="8816">
                  <c:v>78.451287929399996</c:v>
                </c:pt>
                <c:pt idx="8817">
                  <c:v>78.454504241500004</c:v>
                </c:pt>
                <c:pt idx="8818">
                  <c:v>78.457089881499996</c:v>
                </c:pt>
                <c:pt idx="8819">
                  <c:v>78.458031383000005</c:v>
                </c:pt>
                <c:pt idx="8820">
                  <c:v>78.458666891500002</c:v>
                </c:pt>
                <c:pt idx="8821">
                  <c:v>78.460341503999999</c:v>
                </c:pt>
                <c:pt idx="8822">
                  <c:v>78.461461438300006</c:v>
                </c:pt>
                <c:pt idx="8823">
                  <c:v>78.462766063700002</c:v>
                </c:pt>
                <c:pt idx="8824">
                  <c:v>78.464692086300005</c:v>
                </c:pt>
                <c:pt idx="8825">
                  <c:v>78.466554193600004</c:v>
                </c:pt>
                <c:pt idx="8826">
                  <c:v>78.469157908</c:v>
                </c:pt>
                <c:pt idx="8827">
                  <c:v>78.472072176899999</c:v>
                </c:pt>
                <c:pt idx="8828">
                  <c:v>78.476081700799995</c:v>
                </c:pt>
                <c:pt idx="8829">
                  <c:v>78.478643175299993</c:v>
                </c:pt>
                <c:pt idx="8830">
                  <c:v>78.479347689099995</c:v>
                </c:pt>
                <c:pt idx="8831">
                  <c:v>78.480813304099996</c:v>
                </c:pt>
                <c:pt idx="8832">
                  <c:v>78.481708066099998</c:v>
                </c:pt>
                <c:pt idx="8833">
                  <c:v>78.482044979600005</c:v>
                </c:pt>
                <c:pt idx="8834">
                  <c:v>78.482710468799993</c:v>
                </c:pt>
                <c:pt idx="8835">
                  <c:v>78.483301119700002</c:v>
                </c:pt>
                <c:pt idx="8836">
                  <c:v>78.484022501499993</c:v>
                </c:pt>
                <c:pt idx="8837">
                  <c:v>78.485948613999994</c:v>
                </c:pt>
                <c:pt idx="8838">
                  <c:v>78.487427459499997</c:v>
                </c:pt>
                <c:pt idx="8839">
                  <c:v>78.487940777899993</c:v>
                </c:pt>
                <c:pt idx="8840">
                  <c:v>78.488689165500006</c:v>
                </c:pt>
                <c:pt idx="8841">
                  <c:v>78.489073940300003</c:v>
                </c:pt>
                <c:pt idx="8842">
                  <c:v>78.489249535499994</c:v>
                </c:pt>
                <c:pt idx="8843">
                  <c:v>78.489936708399995</c:v>
                </c:pt>
                <c:pt idx="8844">
                  <c:v>78.491255729200006</c:v>
                </c:pt>
                <c:pt idx="8845">
                  <c:v>78.493777242799993</c:v>
                </c:pt>
                <c:pt idx="8846">
                  <c:v>78.496510103199995</c:v>
                </c:pt>
                <c:pt idx="8847">
                  <c:v>78.498548057899995</c:v>
                </c:pt>
                <c:pt idx="8848">
                  <c:v>78.499699961600001</c:v>
                </c:pt>
                <c:pt idx="8849">
                  <c:v>78.499989160200002</c:v>
                </c:pt>
                <c:pt idx="8850">
                  <c:v>78.5005783135</c:v>
                </c:pt>
                <c:pt idx="8851">
                  <c:v>78.501684336799997</c:v>
                </c:pt>
                <c:pt idx="8852">
                  <c:v>78.502958543099993</c:v>
                </c:pt>
                <c:pt idx="8853">
                  <c:v>78.503591636600007</c:v>
                </c:pt>
                <c:pt idx="8854">
                  <c:v>78.504767181199995</c:v>
                </c:pt>
                <c:pt idx="8855">
                  <c:v>78.506478745600006</c:v>
                </c:pt>
                <c:pt idx="8856">
                  <c:v>78.507276224999998</c:v>
                </c:pt>
                <c:pt idx="8857">
                  <c:v>78.507688789200003</c:v>
                </c:pt>
                <c:pt idx="8858">
                  <c:v>78.508673757500006</c:v>
                </c:pt>
                <c:pt idx="8859">
                  <c:v>78.5103631562</c:v>
                </c:pt>
                <c:pt idx="8860">
                  <c:v>78.512143086099996</c:v>
                </c:pt>
                <c:pt idx="8861">
                  <c:v>78.513021441800007</c:v>
                </c:pt>
                <c:pt idx="8862">
                  <c:v>78.514153551999996</c:v>
                </c:pt>
                <c:pt idx="8863">
                  <c:v>78.5167359844</c:v>
                </c:pt>
                <c:pt idx="8864">
                  <c:v>78.518766000499994</c:v>
                </c:pt>
                <c:pt idx="8865">
                  <c:v>78.520032512900002</c:v>
                </c:pt>
                <c:pt idx="8866">
                  <c:v>78.522316333700005</c:v>
                </c:pt>
                <c:pt idx="8867">
                  <c:v>78.526469255799995</c:v>
                </c:pt>
                <c:pt idx="8868">
                  <c:v>78.529337604899993</c:v>
                </c:pt>
                <c:pt idx="8869">
                  <c:v>78.5311265797</c:v>
                </c:pt>
                <c:pt idx="8870">
                  <c:v>78.533061496499997</c:v>
                </c:pt>
                <c:pt idx="8871">
                  <c:v>78.534372426000004</c:v>
                </c:pt>
                <c:pt idx="8872">
                  <c:v>78.535499290999994</c:v>
                </c:pt>
                <c:pt idx="8873">
                  <c:v>78.535929363899996</c:v>
                </c:pt>
                <c:pt idx="8874">
                  <c:v>78.537577181399996</c:v>
                </c:pt>
                <c:pt idx="8875">
                  <c:v>78.539671977099999</c:v>
                </c:pt>
                <c:pt idx="8876">
                  <c:v>78.540556491999993</c:v>
                </c:pt>
                <c:pt idx="8877">
                  <c:v>78.540918034399994</c:v>
                </c:pt>
                <c:pt idx="8878">
                  <c:v>78.541671043299999</c:v>
                </c:pt>
                <c:pt idx="8879">
                  <c:v>78.543227493299995</c:v>
                </c:pt>
                <c:pt idx="8880">
                  <c:v>78.544720891099999</c:v>
                </c:pt>
                <c:pt idx="8881">
                  <c:v>78.547532438999994</c:v>
                </c:pt>
                <c:pt idx="8882">
                  <c:v>78.550087272599995</c:v>
                </c:pt>
                <c:pt idx="8883">
                  <c:v>78.5504184686</c:v>
                </c:pt>
                <c:pt idx="8884">
                  <c:v>78.550691657399994</c:v>
                </c:pt>
                <c:pt idx="8885">
                  <c:v>78.551548533599998</c:v>
                </c:pt>
                <c:pt idx="8886">
                  <c:v>78.553294511199994</c:v>
                </c:pt>
                <c:pt idx="8887">
                  <c:v>78.554709306299998</c:v>
                </c:pt>
                <c:pt idx="8888">
                  <c:v>78.5569935388</c:v>
                </c:pt>
                <c:pt idx="8889">
                  <c:v>78.559402570299994</c:v>
                </c:pt>
                <c:pt idx="8890">
                  <c:v>78.560294564399996</c:v>
                </c:pt>
                <c:pt idx="8891">
                  <c:v>78.562177481000006</c:v>
                </c:pt>
                <c:pt idx="8892">
                  <c:v>78.563754219499998</c:v>
                </c:pt>
                <c:pt idx="8893">
                  <c:v>78.564037380800002</c:v>
                </c:pt>
                <c:pt idx="8894">
                  <c:v>78.564824923900005</c:v>
                </c:pt>
                <c:pt idx="8895">
                  <c:v>78.566046154700004</c:v>
                </c:pt>
                <c:pt idx="8896">
                  <c:v>78.5672983977</c:v>
                </c:pt>
                <c:pt idx="8897">
                  <c:v>78.568229527499994</c:v>
                </c:pt>
                <c:pt idx="8898">
                  <c:v>78.568519198199994</c:v>
                </c:pt>
                <c:pt idx="8899">
                  <c:v>78.569608280099999</c:v>
                </c:pt>
                <c:pt idx="8900">
                  <c:v>78.5712811609</c:v>
                </c:pt>
                <c:pt idx="8901">
                  <c:v>78.572449062100006</c:v>
                </c:pt>
                <c:pt idx="8902">
                  <c:v>78.573611057600004</c:v>
                </c:pt>
                <c:pt idx="8903">
                  <c:v>78.575249771299994</c:v>
                </c:pt>
                <c:pt idx="8904">
                  <c:v>78.576435418599999</c:v>
                </c:pt>
                <c:pt idx="8905">
                  <c:v>78.576829138099995</c:v>
                </c:pt>
                <c:pt idx="8906">
                  <c:v>78.577549877199999</c:v>
                </c:pt>
                <c:pt idx="8907">
                  <c:v>78.578489911399998</c:v>
                </c:pt>
                <c:pt idx="8908">
                  <c:v>78.579028057499997</c:v>
                </c:pt>
                <c:pt idx="8909">
                  <c:v>78.580579991600004</c:v>
                </c:pt>
                <c:pt idx="8910">
                  <c:v>78.583260371700007</c:v>
                </c:pt>
                <c:pt idx="8911">
                  <c:v>78.586698292299999</c:v>
                </c:pt>
                <c:pt idx="8912">
                  <c:v>78.589427469399993</c:v>
                </c:pt>
                <c:pt idx="8913">
                  <c:v>78.591334789499996</c:v>
                </c:pt>
                <c:pt idx="8914">
                  <c:v>78.592939936500002</c:v>
                </c:pt>
                <c:pt idx="8915">
                  <c:v>78.5933055924</c:v>
                </c:pt>
                <c:pt idx="8916">
                  <c:v>78.593617501699995</c:v>
                </c:pt>
                <c:pt idx="8917">
                  <c:v>78.5938779799</c:v>
                </c:pt>
                <c:pt idx="8918">
                  <c:v>78.594210754000002</c:v>
                </c:pt>
                <c:pt idx="8919">
                  <c:v>78.594568534299995</c:v>
                </c:pt>
                <c:pt idx="8920">
                  <c:v>78.5946855806</c:v>
                </c:pt>
                <c:pt idx="8921">
                  <c:v>78.597263965099998</c:v>
                </c:pt>
                <c:pt idx="8922">
                  <c:v>78.5999596698</c:v>
                </c:pt>
                <c:pt idx="8923">
                  <c:v>78.600403215699998</c:v>
                </c:pt>
                <c:pt idx="8924">
                  <c:v>78.601401253399999</c:v>
                </c:pt>
                <c:pt idx="8925">
                  <c:v>78.602479079299997</c:v>
                </c:pt>
                <c:pt idx="8926">
                  <c:v>78.602865114699995</c:v>
                </c:pt>
                <c:pt idx="8927">
                  <c:v>78.603264967200005</c:v>
                </c:pt>
                <c:pt idx="8928">
                  <c:v>78.604826125100004</c:v>
                </c:pt>
                <c:pt idx="8929">
                  <c:v>78.606250656900002</c:v>
                </c:pt>
                <c:pt idx="8930">
                  <c:v>78.606563577499998</c:v>
                </c:pt>
                <c:pt idx="8931">
                  <c:v>78.606922039500006</c:v>
                </c:pt>
                <c:pt idx="8932">
                  <c:v>78.608081191300002</c:v>
                </c:pt>
                <c:pt idx="8933">
                  <c:v>78.610296502899999</c:v>
                </c:pt>
                <c:pt idx="8934">
                  <c:v>78.612209718599999</c:v>
                </c:pt>
                <c:pt idx="8935">
                  <c:v>78.613048156999994</c:v>
                </c:pt>
                <c:pt idx="8936">
                  <c:v>78.613322813699995</c:v>
                </c:pt>
                <c:pt idx="8937">
                  <c:v>78.614273105300001</c:v>
                </c:pt>
                <c:pt idx="8938">
                  <c:v>78.615735276699994</c:v>
                </c:pt>
                <c:pt idx="8939">
                  <c:v>78.616477637800003</c:v>
                </c:pt>
                <c:pt idx="8940">
                  <c:v>78.616794948500001</c:v>
                </c:pt>
                <c:pt idx="8941">
                  <c:v>78.617025801300002</c:v>
                </c:pt>
                <c:pt idx="8942">
                  <c:v>78.6179000562</c:v>
                </c:pt>
                <c:pt idx="8943">
                  <c:v>78.620283927100004</c:v>
                </c:pt>
                <c:pt idx="8944">
                  <c:v>78.622054134400003</c:v>
                </c:pt>
                <c:pt idx="8945">
                  <c:v>78.622480537300007</c:v>
                </c:pt>
                <c:pt idx="8946">
                  <c:v>78.622918637500007</c:v>
                </c:pt>
                <c:pt idx="8947">
                  <c:v>78.624310604300007</c:v>
                </c:pt>
                <c:pt idx="8948">
                  <c:v>78.626755981000002</c:v>
                </c:pt>
                <c:pt idx="8949">
                  <c:v>78.628340407799996</c:v>
                </c:pt>
                <c:pt idx="8950">
                  <c:v>78.629595259799999</c:v>
                </c:pt>
                <c:pt idx="8951">
                  <c:v>78.631233851999994</c:v>
                </c:pt>
                <c:pt idx="8952">
                  <c:v>78.632865068000001</c:v>
                </c:pt>
                <c:pt idx="8953">
                  <c:v>78.635701006999994</c:v>
                </c:pt>
                <c:pt idx="8954">
                  <c:v>78.638021420000001</c:v>
                </c:pt>
                <c:pt idx="8955">
                  <c:v>78.639354754300001</c:v>
                </c:pt>
                <c:pt idx="8956">
                  <c:v>78.642580496299999</c:v>
                </c:pt>
                <c:pt idx="8957">
                  <c:v>78.645769594000001</c:v>
                </c:pt>
                <c:pt idx="8958">
                  <c:v>78.647046005000007</c:v>
                </c:pt>
                <c:pt idx="8959">
                  <c:v>78.648758770800001</c:v>
                </c:pt>
                <c:pt idx="8960">
                  <c:v>78.650684522999995</c:v>
                </c:pt>
                <c:pt idx="8961">
                  <c:v>78.651579925799993</c:v>
                </c:pt>
                <c:pt idx="8962">
                  <c:v>78.652704142900006</c:v>
                </c:pt>
                <c:pt idx="8963">
                  <c:v>78.654670161300004</c:v>
                </c:pt>
                <c:pt idx="8964">
                  <c:v>78.656292108800002</c:v>
                </c:pt>
                <c:pt idx="8965">
                  <c:v>78.6571970671</c:v>
                </c:pt>
                <c:pt idx="8966">
                  <c:v>78.6577630572</c:v>
                </c:pt>
                <c:pt idx="8967">
                  <c:v>78.657833978599996</c:v>
                </c:pt>
                <c:pt idx="8968">
                  <c:v>78.657908559999996</c:v>
                </c:pt>
                <c:pt idx="8969">
                  <c:v>78.658585429599995</c:v>
                </c:pt>
                <c:pt idx="8970">
                  <c:v>78.6593902953</c:v>
                </c:pt>
                <c:pt idx="8971">
                  <c:v>78.659969093200004</c:v>
                </c:pt>
                <c:pt idx="8972">
                  <c:v>78.663071711599997</c:v>
                </c:pt>
                <c:pt idx="8973">
                  <c:v>78.665891135999999</c:v>
                </c:pt>
                <c:pt idx="8974">
                  <c:v>78.6663216173</c:v>
                </c:pt>
                <c:pt idx="8975">
                  <c:v>78.6676777805</c:v>
                </c:pt>
                <c:pt idx="8976">
                  <c:v>78.669178458900006</c:v>
                </c:pt>
                <c:pt idx="8977">
                  <c:v>78.669670027199999</c:v>
                </c:pt>
                <c:pt idx="8978">
                  <c:v>78.671229179799994</c:v>
                </c:pt>
                <c:pt idx="8979">
                  <c:v>78.673594433600002</c:v>
                </c:pt>
                <c:pt idx="8980">
                  <c:v>78.674851937499994</c:v>
                </c:pt>
                <c:pt idx="8981">
                  <c:v>78.676162803099999</c:v>
                </c:pt>
                <c:pt idx="8982">
                  <c:v>78.678261306400003</c:v>
                </c:pt>
                <c:pt idx="8983">
                  <c:v>78.679669026799999</c:v>
                </c:pt>
                <c:pt idx="8984">
                  <c:v>78.681253605999999</c:v>
                </c:pt>
                <c:pt idx="8985">
                  <c:v>78.683802493499996</c:v>
                </c:pt>
                <c:pt idx="8986">
                  <c:v>78.6852481719</c:v>
                </c:pt>
                <c:pt idx="8987">
                  <c:v>78.686257261099996</c:v>
                </c:pt>
                <c:pt idx="8988">
                  <c:v>78.687307648599997</c:v>
                </c:pt>
                <c:pt idx="8989">
                  <c:v>78.6877453309</c:v>
                </c:pt>
                <c:pt idx="8990">
                  <c:v>78.689477146800002</c:v>
                </c:pt>
                <c:pt idx="8991">
                  <c:v>78.691394224899994</c:v>
                </c:pt>
                <c:pt idx="8992">
                  <c:v>78.691857364399993</c:v>
                </c:pt>
                <c:pt idx="8993">
                  <c:v>78.692134118400006</c:v>
                </c:pt>
                <c:pt idx="8994">
                  <c:v>78.692662231300005</c:v>
                </c:pt>
                <c:pt idx="8995">
                  <c:v>78.693235036499999</c:v>
                </c:pt>
                <c:pt idx="8996">
                  <c:v>78.693776920299996</c:v>
                </c:pt>
                <c:pt idx="8997">
                  <c:v>78.695297947300006</c:v>
                </c:pt>
                <c:pt idx="8998">
                  <c:v>78.696542144700004</c:v>
                </c:pt>
                <c:pt idx="8999">
                  <c:v>78.697268566800005</c:v>
                </c:pt>
                <c:pt idx="9000">
                  <c:v>78.698872378399997</c:v>
                </c:pt>
                <c:pt idx="9001">
                  <c:v>78.699959237800002</c:v>
                </c:pt>
                <c:pt idx="9002">
                  <c:v>78.700550088599996</c:v>
                </c:pt>
                <c:pt idx="9003">
                  <c:v>78.701957419999999</c:v>
                </c:pt>
                <c:pt idx="9004">
                  <c:v>78.704449124099995</c:v>
                </c:pt>
                <c:pt idx="9005">
                  <c:v>78.708272132000005</c:v>
                </c:pt>
                <c:pt idx="9006">
                  <c:v>78.710621594800003</c:v>
                </c:pt>
                <c:pt idx="9007">
                  <c:v>78.711560358900002</c:v>
                </c:pt>
                <c:pt idx="9008">
                  <c:v>78.714047852799993</c:v>
                </c:pt>
                <c:pt idx="9009">
                  <c:v>78.716428839399995</c:v>
                </c:pt>
                <c:pt idx="9010">
                  <c:v>78.717974759900002</c:v>
                </c:pt>
                <c:pt idx="9011">
                  <c:v>78.718949409700002</c:v>
                </c:pt>
                <c:pt idx="9012">
                  <c:v>78.720955128499995</c:v>
                </c:pt>
                <c:pt idx="9013">
                  <c:v>78.723662295500006</c:v>
                </c:pt>
                <c:pt idx="9014">
                  <c:v>78.724596344199995</c:v>
                </c:pt>
                <c:pt idx="9015">
                  <c:v>78.725467508500003</c:v>
                </c:pt>
                <c:pt idx="9016">
                  <c:v>78.726895759300007</c:v>
                </c:pt>
                <c:pt idx="9017">
                  <c:v>78.728029488299995</c:v>
                </c:pt>
                <c:pt idx="9018">
                  <c:v>78.728930211700003</c:v>
                </c:pt>
                <c:pt idx="9019">
                  <c:v>78.729999553699997</c:v>
                </c:pt>
                <c:pt idx="9020">
                  <c:v>78.731668518700005</c:v>
                </c:pt>
                <c:pt idx="9021">
                  <c:v>78.7326896955</c:v>
                </c:pt>
                <c:pt idx="9022">
                  <c:v>78.732856353900004</c:v>
                </c:pt>
                <c:pt idx="9023">
                  <c:v>78.733231931999995</c:v>
                </c:pt>
                <c:pt idx="9024">
                  <c:v>78.733585367200007</c:v>
                </c:pt>
                <c:pt idx="9025">
                  <c:v>78.733967018300007</c:v>
                </c:pt>
                <c:pt idx="9026">
                  <c:v>78.734253259100001</c:v>
                </c:pt>
                <c:pt idx="9027">
                  <c:v>78.734446678899999</c:v>
                </c:pt>
                <c:pt idx="9028">
                  <c:v>78.735493628100002</c:v>
                </c:pt>
                <c:pt idx="9029">
                  <c:v>78.736631969800001</c:v>
                </c:pt>
                <c:pt idx="9030">
                  <c:v>78.737106250300002</c:v>
                </c:pt>
                <c:pt idx="9031">
                  <c:v>78.737551828600004</c:v>
                </c:pt>
                <c:pt idx="9032">
                  <c:v>78.737969055500002</c:v>
                </c:pt>
                <c:pt idx="9033">
                  <c:v>78.739838923999997</c:v>
                </c:pt>
                <c:pt idx="9034">
                  <c:v>78.741686726899999</c:v>
                </c:pt>
                <c:pt idx="9035">
                  <c:v>78.742007428899996</c:v>
                </c:pt>
                <c:pt idx="9036">
                  <c:v>78.742158497299997</c:v>
                </c:pt>
                <c:pt idx="9037">
                  <c:v>78.743026216700002</c:v>
                </c:pt>
                <c:pt idx="9038">
                  <c:v>78.744052901700002</c:v>
                </c:pt>
                <c:pt idx="9039">
                  <c:v>78.744670238300003</c:v>
                </c:pt>
                <c:pt idx="9040">
                  <c:v>78.745941565400003</c:v>
                </c:pt>
                <c:pt idx="9041">
                  <c:v>78.747083722400006</c:v>
                </c:pt>
                <c:pt idx="9042">
                  <c:v>78.747471420500005</c:v>
                </c:pt>
                <c:pt idx="9043">
                  <c:v>78.747938214900003</c:v>
                </c:pt>
                <c:pt idx="9044">
                  <c:v>78.748783835699996</c:v>
                </c:pt>
                <c:pt idx="9045">
                  <c:v>78.750450143999998</c:v>
                </c:pt>
                <c:pt idx="9046">
                  <c:v>78.751968893899999</c:v>
                </c:pt>
                <c:pt idx="9047">
                  <c:v>78.753879057500001</c:v>
                </c:pt>
                <c:pt idx="9048">
                  <c:v>78.755844107900003</c:v>
                </c:pt>
                <c:pt idx="9049">
                  <c:v>78.756738141100001</c:v>
                </c:pt>
                <c:pt idx="9050">
                  <c:v>78.757424877999995</c:v>
                </c:pt>
                <c:pt idx="9051">
                  <c:v>78.757841041000006</c:v>
                </c:pt>
                <c:pt idx="9052">
                  <c:v>78.758501598799995</c:v>
                </c:pt>
                <c:pt idx="9053">
                  <c:v>78.759134274900006</c:v>
                </c:pt>
                <c:pt idx="9054">
                  <c:v>78.759661566000005</c:v>
                </c:pt>
                <c:pt idx="9055">
                  <c:v>78.7605695309</c:v>
                </c:pt>
                <c:pt idx="9056">
                  <c:v>78.761317657700005</c:v>
                </c:pt>
                <c:pt idx="9057">
                  <c:v>78.761731612000005</c:v>
                </c:pt>
                <c:pt idx="9058">
                  <c:v>78.762809660100004</c:v>
                </c:pt>
                <c:pt idx="9059">
                  <c:v>78.763648755800006</c:v>
                </c:pt>
                <c:pt idx="9060">
                  <c:v>78.763904717700001</c:v>
                </c:pt>
                <c:pt idx="9061">
                  <c:v>78.764634645900003</c:v>
                </c:pt>
                <c:pt idx="9062">
                  <c:v>78.765872161100006</c:v>
                </c:pt>
                <c:pt idx="9063">
                  <c:v>78.767686124999997</c:v>
                </c:pt>
                <c:pt idx="9064">
                  <c:v>78.769106176199998</c:v>
                </c:pt>
                <c:pt idx="9065">
                  <c:v>78.770101326299994</c:v>
                </c:pt>
                <c:pt idx="9066">
                  <c:v>78.770822337300004</c:v>
                </c:pt>
                <c:pt idx="9067">
                  <c:v>78.771821082000002</c:v>
                </c:pt>
                <c:pt idx="9068">
                  <c:v>78.773989767399996</c:v>
                </c:pt>
                <c:pt idx="9069">
                  <c:v>78.775630596699997</c:v>
                </c:pt>
                <c:pt idx="9070">
                  <c:v>78.778234171099996</c:v>
                </c:pt>
                <c:pt idx="9071">
                  <c:v>78.780583445800005</c:v>
                </c:pt>
                <c:pt idx="9072">
                  <c:v>78.780887682200003</c:v>
                </c:pt>
                <c:pt idx="9073">
                  <c:v>78.781050702800002</c:v>
                </c:pt>
                <c:pt idx="9074">
                  <c:v>78.781640272600001</c:v>
                </c:pt>
                <c:pt idx="9075">
                  <c:v>78.782537892199997</c:v>
                </c:pt>
                <c:pt idx="9076">
                  <c:v>78.783280862500007</c:v>
                </c:pt>
                <c:pt idx="9077">
                  <c:v>78.783756672799996</c:v>
                </c:pt>
                <c:pt idx="9078">
                  <c:v>78.784192514799997</c:v>
                </c:pt>
                <c:pt idx="9079">
                  <c:v>78.785187753299994</c:v>
                </c:pt>
                <c:pt idx="9080">
                  <c:v>78.786942040699998</c:v>
                </c:pt>
                <c:pt idx="9081">
                  <c:v>78.788829618899996</c:v>
                </c:pt>
                <c:pt idx="9082">
                  <c:v>78.789686785399994</c:v>
                </c:pt>
                <c:pt idx="9083">
                  <c:v>78.791792634900006</c:v>
                </c:pt>
                <c:pt idx="9084">
                  <c:v>78.796808916000003</c:v>
                </c:pt>
                <c:pt idx="9085">
                  <c:v>78.800688374800004</c:v>
                </c:pt>
                <c:pt idx="9086">
                  <c:v>78.801741054999994</c:v>
                </c:pt>
                <c:pt idx="9087">
                  <c:v>78.802544821200001</c:v>
                </c:pt>
                <c:pt idx="9088">
                  <c:v>78.803324283199998</c:v>
                </c:pt>
                <c:pt idx="9089">
                  <c:v>78.803728566700002</c:v>
                </c:pt>
                <c:pt idx="9090">
                  <c:v>78.803999646400001</c:v>
                </c:pt>
                <c:pt idx="9091">
                  <c:v>78.8049523249</c:v>
                </c:pt>
                <c:pt idx="9092">
                  <c:v>78.806155633000003</c:v>
                </c:pt>
                <c:pt idx="9093">
                  <c:v>78.806626835800003</c:v>
                </c:pt>
                <c:pt idx="9094">
                  <c:v>78.806885084699999</c:v>
                </c:pt>
                <c:pt idx="9095">
                  <c:v>78.8089160631</c:v>
                </c:pt>
                <c:pt idx="9096">
                  <c:v>78.811067178399995</c:v>
                </c:pt>
                <c:pt idx="9097">
                  <c:v>78.813454262600004</c:v>
                </c:pt>
                <c:pt idx="9098">
                  <c:v>78.815731906300002</c:v>
                </c:pt>
                <c:pt idx="9099">
                  <c:v>78.816065638799998</c:v>
                </c:pt>
                <c:pt idx="9100">
                  <c:v>78.816335195500002</c:v>
                </c:pt>
                <c:pt idx="9101">
                  <c:v>78.816908454200004</c:v>
                </c:pt>
                <c:pt idx="9102">
                  <c:v>78.817712981300005</c:v>
                </c:pt>
                <c:pt idx="9103">
                  <c:v>78.818193800200007</c:v>
                </c:pt>
                <c:pt idx="9104">
                  <c:v>78.820766250899993</c:v>
                </c:pt>
                <c:pt idx="9105">
                  <c:v>78.823183115999996</c:v>
                </c:pt>
                <c:pt idx="9106">
                  <c:v>78.824049493000004</c:v>
                </c:pt>
                <c:pt idx="9107">
                  <c:v>78.824870100300004</c:v>
                </c:pt>
                <c:pt idx="9108">
                  <c:v>78.825408713300007</c:v>
                </c:pt>
                <c:pt idx="9109">
                  <c:v>78.826037197700003</c:v>
                </c:pt>
                <c:pt idx="9110">
                  <c:v>78.8263792196</c:v>
                </c:pt>
                <c:pt idx="9111">
                  <c:v>78.826951223199998</c:v>
                </c:pt>
                <c:pt idx="9112">
                  <c:v>78.828556655400007</c:v>
                </c:pt>
                <c:pt idx="9113">
                  <c:v>78.830602108899996</c:v>
                </c:pt>
                <c:pt idx="9114">
                  <c:v>78.831686210699999</c:v>
                </c:pt>
                <c:pt idx="9115">
                  <c:v>78.832589848200001</c:v>
                </c:pt>
                <c:pt idx="9116">
                  <c:v>78.834461585</c:v>
                </c:pt>
                <c:pt idx="9117">
                  <c:v>78.838036774700001</c:v>
                </c:pt>
                <c:pt idx="9118">
                  <c:v>78.840407932600002</c:v>
                </c:pt>
                <c:pt idx="9119">
                  <c:v>78.840926018299996</c:v>
                </c:pt>
                <c:pt idx="9120">
                  <c:v>78.842408076300003</c:v>
                </c:pt>
                <c:pt idx="9121">
                  <c:v>78.843547496799999</c:v>
                </c:pt>
                <c:pt idx="9122">
                  <c:v>78.843898588800002</c:v>
                </c:pt>
                <c:pt idx="9123">
                  <c:v>78.845946512899999</c:v>
                </c:pt>
                <c:pt idx="9124">
                  <c:v>78.848663424400002</c:v>
                </c:pt>
                <c:pt idx="9125">
                  <c:v>78.849675253699999</c:v>
                </c:pt>
                <c:pt idx="9126">
                  <c:v>78.850047130999997</c:v>
                </c:pt>
                <c:pt idx="9127">
                  <c:v>78.853406906199993</c:v>
                </c:pt>
                <c:pt idx="9128">
                  <c:v>78.856594243100005</c:v>
                </c:pt>
                <c:pt idx="9129">
                  <c:v>78.8569731284</c:v>
                </c:pt>
                <c:pt idx="9130">
                  <c:v>78.858319223500004</c:v>
                </c:pt>
                <c:pt idx="9131">
                  <c:v>78.859889187199997</c:v>
                </c:pt>
                <c:pt idx="9132">
                  <c:v>78.860469038600002</c:v>
                </c:pt>
                <c:pt idx="9133">
                  <c:v>78.860556549899997</c:v>
                </c:pt>
                <c:pt idx="9134">
                  <c:v>78.862884913200006</c:v>
                </c:pt>
                <c:pt idx="9135">
                  <c:v>78.865196353399995</c:v>
                </c:pt>
                <c:pt idx="9136">
                  <c:v>78.866152752000005</c:v>
                </c:pt>
                <c:pt idx="9137">
                  <c:v>78.868299571500003</c:v>
                </c:pt>
                <c:pt idx="9138">
                  <c:v>78.872113469400006</c:v>
                </c:pt>
                <c:pt idx="9139">
                  <c:v>78.875142338299995</c:v>
                </c:pt>
                <c:pt idx="9140">
                  <c:v>78.875852429299997</c:v>
                </c:pt>
                <c:pt idx="9141">
                  <c:v>78.878677561399996</c:v>
                </c:pt>
                <c:pt idx="9142">
                  <c:v>78.882367717700006</c:v>
                </c:pt>
                <c:pt idx="9143">
                  <c:v>78.883530554800004</c:v>
                </c:pt>
                <c:pt idx="9144">
                  <c:v>78.883643148600001</c:v>
                </c:pt>
                <c:pt idx="9145">
                  <c:v>78.884272350900005</c:v>
                </c:pt>
                <c:pt idx="9146">
                  <c:v>78.885823196499999</c:v>
                </c:pt>
                <c:pt idx="9147">
                  <c:v>78.887495770000001</c:v>
                </c:pt>
                <c:pt idx="9148">
                  <c:v>78.889056143999994</c:v>
                </c:pt>
                <c:pt idx="9149">
                  <c:v>78.890580446100003</c:v>
                </c:pt>
                <c:pt idx="9150">
                  <c:v>78.891272646999994</c:v>
                </c:pt>
                <c:pt idx="9151">
                  <c:v>78.8923955331</c:v>
                </c:pt>
                <c:pt idx="9152">
                  <c:v>78.893589082000005</c:v>
                </c:pt>
                <c:pt idx="9153">
                  <c:v>78.895071149000003</c:v>
                </c:pt>
                <c:pt idx="9154">
                  <c:v>78.896435811700002</c:v>
                </c:pt>
                <c:pt idx="9155">
                  <c:v>78.896699455100006</c:v>
                </c:pt>
                <c:pt idx="9156">
                  <c:v>78.897279424600001</c:v>
                </c:pt>
                <c:pt idx="9157">
                  <c:v>78.8980665415</c:v>
                </c:pt>
                <c:pt idx="9158">
                  <c:v>78.901504761699996</c:v>
                </c:pt>
                <c:pt idx="9159">
                  <c:v>78.905508696799998</c:v>
                </c:pt>
                <c:pt idx="9160">
                  <c:v>78.906994865800002</c:v>
                </c:pt>
                <c:pt idx="9161">
                  <c:v>78.907538561699994</c:v>
                </c:pt>
                <c:pt idx="9162">
                  <c:v>78.908136783299994</c:v>
                </c:pt>
                <c:pt idx="9163">
                  <c:v>78.910642177900002</c:v>
                </c:pt>
                <c:pt idx="9164">
                  <c:v>78.912673092000006</c:v>
                </c:pt>
                <c:pt idx="9165">
                  <c:v>78.913238190499996</c:v>
                </c:pt>
                <c:pt idx="9166">
                  <c:v>78.914231913699993</c:v>
                </c:pt>
                <c:pt idx="9167">
                  <c:v>78.915121701700002</c:v>
                </c:pt>
                <c:pt idx="9168">
                  <c:v>78.916008233900001</c:v>
                </c:pt>
                <c:pt idx="9169">
                  <c:v>78.917231416199996</c:v>
                </c:pt>
                <c:pt idx="9170">
                  <c:v>78.917994404500007</c:v>
                </c:pt>
                <c:pt idx="9171">
                  <c:v>78.9188986984</c:v>
                </c:pt>
                <c:pt idx="9172">
                  <c:v>78.9200942234</c:v>
                </c:pt>
                <c:pt idx="9173">
                  <c:v>78.920532278600007</c:v>
                </c:pt>
                <c:pt idx="9174">
                  <c:v>78.923195115200002</c:v>
                </c:pt>
                <c:pt idx="9175">
                  <c:v>78.925876419700003</c:v>
                </c:pt>
                <c:pt idx="9176">
                  <c:v>78.926146539800001</c:v>
                </c:pt>
                <c:pt idx="9177">
                  <c:v>78.926472200899994</c:v>
                </c:pt>
                <c:pt idx="9178">
                  <c:v>78.927539660400001</c:v>
                </c:pt>
                <c:pt idx="9179">
                  <c:v>78.929300357200006</c:v>
                </c:pt>
                <c:pt idx="9180">
                  <c:v>78.931294066600003</c:v>
                </c:pt>
                <c:pt idx="9181">
                  <c:v>78.932817267600001</c:v>
                </c:pt>
                <c:pt idx="9182">
                  <c:v>78.934136153099999</c:v>
                </c:pt>
                <c:pt idx="9183">
                  <c:v>78.936050326599997</c:v>
                </c:pt>
                <c:pt idx="9184">
                  <c:v>78.937682561200006</c:v>
                </c:pt>
                <c:pt idx="9185">
                  <c:v>78.9386194346</c:v>
                </c:pt>
                <c:pt idx="9186">
                  <c:v>78.939924970500002</c:v>
                </c:pt>
                <c:pt idx="9187">
                  <c:v>78.941147489900004</c:v>
                </c:pt>
                <c:pt idx="9188">
                  <c:v>78.941571036799999</c:v>
                </c:pt>
                <c:pt idx="9189">
                  <c:v>78.942131901799996</c:v>
                </c:pt>
                <c:pt idx="9190">
                  <c:v>78.942865210400001</c:v>
                </c:pt>
                <c:pt idx="9191">
                  <c:v>78.944740448999994</c:v>
                </c:pt>
                <c:pt idx="9192">
                  <c:v>78.946413165099997</c:v>
                </c:pt>
                <c:pt idx="9193">
                  <c:v>78.946856974100001</c:v>
                </c:pt>
                <c:pt idx="9194">
                  <c:v>78.947180957200004</c:v>
                </c:pt>
                <c:pt idx="9195">
                  <c:v>78.9473194949</c:v>
                </c:pt>
                <c:pt idx="9196">
                  <c:v>78.948114282899994</c:v>
                </c:pt>
                <c:pt idx="9197">
                  <c:v>78.948941740500004</c:v>
                </c:pt>
                <c:pt idx="9198">
                  <c:v>78.949563914099997</c:v>
                </c:pt>
                <c:pt idx="9199">
                  <c:v>78.950201074600002</c:v>
                </c:pt>
                <c:pt idx="9200">
                  <c:v>78.953053283599999</c:v>
                </c:pt>
                <c:pt idx="9201">
                  <c:v>78.9571679485</c:v>
                </c:pt>
                <c:pt idx="9202">
                  <c:v>78.958779809199996</c:v>
                </c:pt>
                <c:pt idx="9203">
                  <c:v>78.959544312000006</c:v>
                </c:pt>
                <c:pt idx="9204">
                  <c:v>78.960233360700002</c:v>
                </c:pt>
                <c:pt idx="9205">
                  <c:v>78.961188778299999</c:v>
                </c:pt>
                <c:pt idx="9206">
                  <c:v>78.962299282800004</c:v>
                </c:pt>
                <c:pt idx="9207">
                  <c:v>78.963540064900002</c:v>
                </c:pt>
                <c:pt idx="9208">
                  <c:v>78.964568806900004</c:v>
                </c:pt>
                <c:pt idx="9209">
                  <c:v>78.965900636499995</c:v>
                </c:pt>
                <c:pt idx="9210">
                  <c:v>78.967431043199994</c:v>
                </c:pt>
                <c:pt idx="9211">
                  <c:v>78.967891443100001</c:v>
                </c:pt>
                <c:pt idx="9212">
                  <c:v>78.968127718900007</c:v>
                </c:pt>
                <c:pt idx="9213">
                  <c:v>78.968518724700004</c:v>
                </c:pt>
                <c:pt idx="9214">
                  <c:v>78.969445510699998</c:v>
                </c:pt>
                <c:pt idx="9215">
                  <c:v>78.971204932199996</c:v>
                </c:pt>
                <c:pt idx="9216">
                  <c:v>78.974491650100006</c:v>
                </c:pt>
                <c:pt idx="9217">
                  <c:v>78.976997772700003</c:v>
                </c:pt>
                <c:pt idx="9218">
                  <c:v>78.978009808799996</c:v>
                </c:pt>
                <c:pt idx="9219">
                  <c:v>78.980431278899999</c:v>
                </c:pt>
                <c:pt idx="9220">
                  <c:v>78.983103792600005</c:v>
                </c:pt>
                <c:pt idx="9221">
                  <c:v>78.984294274700005</c:v>
                </c:pt>
                <c:pt idx="9222">
                  <c:v>78.984756012099993</c:v>
                </c:pt>
                <c:pt idx="9223">
                  <c:v>78.985772444999995</c:v>
                </c:pt>
                <c:pt idx="9224">
                  <c:v>78.986702705400006</c:v>
                </c:pt>
                <c:pt idx="9225">
                  <c:v>78.987473264100004</c:v>
                </c:pt>
                <c:pt idx="9226">
                  <c:v>78.9883821138</c:v>
                </c:pt>
                <c:pt idx="9227">
                  <c:v>78.9886619822</c:v>
                </c:pt>
                <c:pt idx="9228">
                  <c:v>78.989633867500004</c:v>
                </c:pt>
                <c:pt idx="9229">
                  <c:v>78.993203644000005</c:v>
                </c:pt>
                <c:pt idx="9230">
                  <c:v>78.997197749199998</c:v>
                </c:pt>
                <c:pt idx="9231">
                  <c:v>78.998845407100006</c:v>
                </c:pt>
                <c:pt idx="9232">
                  <c:v>78.999708184200003</c:v>
                </c:pt>
                <c:pt idx="9233">
                  <c:v>79.000808738800004</c:v>
                </c:pt>
                <c:pt idx="9234">
                  <c:v>79.003002382899993</c:v>
                </c:pt>
                <c:pt idx="9235">
                  <c:v>79.004943857699999</c:v>
                </c:pt>
                <c:pt idx="9236">
                  <c:v>79.006151756500003</c:v>
                </c:pt>
                <c:pt idx="9237">
                  <c:v>79.008114071999998</c:v>
                </c:pt>
                <c:pt idx="9238">
                  <c:v>79.009390894800006</c:v>
                </c:pt>
                <c:pt idx="9239">
                  <c:v>79.010168109099993</c:v>
                </c:pt>
                <c:pt idx="9240">
                  <c:v>79.011125291400006</c:v>
                </c:pt>
                <c:pt idx="9241">
                  <c:v>79.012378664699995</c:v>
                </c:pt>
                <c:pt idx="9242">
                  <c:v>79.014964747099995</c:v>
                </c:pt>
                <c:pt idx="9243">
                  <c:v>79.017405938300001</c:v>
                </c:pt>
                <c:pt idx="9244">
                  <c:v>79.019220702699997</c:v>
                </c:pt>
                <c:pt idx="9245">
                  <c:v>79.020767909400007</c:v>
                </c:pt>
                <c:pt idx="9246">
                  <c:v>79.021268656299995</c:v>
                </c:pt>
                <c:pt idx="9247">
                  <c:v>79.021382828300005</c:v>
                </c:pt>
                <c:pt idx="9248">
                  <c:v>79.022580449800003</c:v>
                </c:pt>
                <c:pt idx="9249">
                  <c:v>79.025028642899997</c:v>
                </c:pt>
                <c:pt idx="9250">
                  <c:v>79.027313510400006</c:v>
                </c:pt>
                <c:pt idx="9251">
                  <c:v>79.029369824400007</c:v>
                </c:pt>
                <c:pt idx="9252">
                  <c:v>79.030793757699996</c:v>
                </c:pt>
                <c:pt idx="9253">
                  <c:v>79.031230324000006</c:v>
                </c:pt>
                <c:pt idx="9254">
                  <c:v>79.031412994299998</c:v>
                </c:pt>
                <c:pt idx="9255">
                  <c:v>79.031499235200002</c:v>
                </c:pt>
                <c:pt idx="9256">
                  <c:v>79.033481031799994</c:v>
                </c:pt>
                <c:pt idx="9257">
                  <c:v>79.035838354800006</c:v>
                </c:pt>
                <c:pt idx="9258">
                  <c:v>79.036895521999995</c:v>
                </c:pt>
                <c:pt idx="9259">
                  <c:v>79.037641582399999</c:v>
                </c:pt>
                <c:pt idx="9260">
                  <c:v>79.039424640799993</c:v>
                </c:pt>
                <c:pt idx="9261">
                  <c:v>79.041157550400001</c:v>
                </c:pt>
                <c:pt idx="9262">
                  <c:v>79.041220488500002</c:v>
                </c:pt>
                <c:pt idx="9263">
                  <c:v>79.041865205799994</c:v>
                </c:pt>
                <c:pt idx="9264">
                  <c:v>79.042884439999995</c:v>
                </c:pt>
                <c:pt idx="9265">
                  <c:v>79.044674751399995</c:v>
                </c:pt>
                <c:pt idx="9266">
                  <c:v>79.046835051900004</c:v>
                </c:pt>
                <c:pt idx="9267">
                  <c:v>79.047996781899997</c:v>
                </c:pt>
                <c:pt idx="9268">
                  <c:v>79.048701402800006</c:v>
                </c:pt>
                <c:pt idx="9269">
                  <c:v>79.050363187800002</c:v>
                </c:pt>
                <c:pt idx="9270">
                  <c:v>79.052174973800007</c:v>
                </c:pt>
                <c:pt idx="9271">
                  <c:v>79.053521750300007</c:v>
                </c:pt>
                <c:pt idx="9272">
                  <c:v>79.054892732499994</c:v>
                </c:pt>
                <c:pt idx="9273">
                  <c:v>79.055399441399999</c:v>
                </c:pt>
                <c:pt idx="9274">
                  <c:v>79.057738432199997</c:v>
                </c:pt>
                <c:pt idx="9275">
                  <c:v>79.060389985</c:v>
                </c:pt>
                <c:pt idx="9276">
                  <c:v>79.061603958600003</c:v>
                </c:pt>
                <c:pt idx="9277">
                  <c:v>79.062644895199995</c:v>
                </c:pt>
                <c:pt idx="9278">
                  <c:v>79.064521156699996</c:v>
                </c:pt>
                <c:pt idx="9279">
                  <c:v>79.066353711700003</c:v>
                </c:pt>
                <c:pt idx="9280">
                  <c:v>79.067372240500006</c:v>
                </c:pt>
                <c:pt idx="9281">
                  <c:v>79.068774741400006</c:v>
                </c:pt>
                <c:pt idx="9282">
                  <c:v>79.069500935199997</c:v>
                </c:pt>
                <c:pt idx="9283">
                  <c:v>79.070132768799994</c:v>
                </c:pt>
                <c:pt idx="9284">
                  <c:v>79.070829399000004</c:v>
                </c:pt>
                <c:pt idx="9285">
                  <c:v>79.071187542199993</c:v>
                </c:pt>
                <c:pt idx="9286">
                  <c:v>79.071503029799999</c:v>
                </c:pt>
                <c:pt idx="9287">
                  <c:v>79.072185137100007</c:v>
                </c:pt>
                <c:pt idx="9288">
                  <c:v>79.073095687899993</c:v>
                </c:pt>
                <c:pt idx="9289">
                  <c:v>79.073713319700005</c:v>
                </c:pt>
                <c:pt idx="9290">
                  <c:v>79.076250264199999</c:v>
                </c:pt>
                <c:pt idx="9291">
                  <c:v>79.079040696600003</c:v>
                </c:pt>
                <c:pt idx="9292">
                  <c:v>79.079677791899996</c:v>
                </c:pt>
                <c:pt idx="9293">
                  <c:v>79.081244197199993</c:v>
                </c:pt>
                <c:pt idx="9294">
                  <c:v>79.083430777399997</c:v>
                </c:pt>
                <c:pt idx="9295">
                  <c:v>79.085053191399993</c:v>
                </c:pt>
                <c:pt idx="9296">
                  <c:v>79.086262770100006</c:v>
                </c:pt>
                <c:pt idx="9297">
                  <c:v>79.086766664099997</c:v>
                </c:pt>
                <c:pt idx="9298">
                  <c:v>79.0869532066</c:v>
                </c:pt>
                <c:pt idx="9299">
                  <c:v>79.087251659100005</c:v>
                </c:pt>
                <c:pt idx="9300">
                  <c:v>79.087476617999997</c:v>
                </c:pt>
                <c:pt idx="9301">
                  <c:v>79.087683956800007</c:v>
                </c:pt>
                <c:pt idx="9302">
                  <c:v>79.087909376699997</c:v>
                </c:pt>
                <c:pt idx="9303">
                  <c:v>79.088950494499997</c:v>
                </c:pt>
                <c:pt idx="9304">
                  <c:v>79.090586222799999</c:v>
                </c:pt>
                <c:pt idx="9305">
                  <c:v>79.091858930599997</c:v>
                </c:pt>
                <c:pt idx="9306">
                  <c:v>79.093054583899999</c:v>
                </c:pt>
                <c:pt idx="9307">
                  <c:v>79.093820931099998</c:v>
                </c:pt>
                <c:pt idx="9308">
                  <c:v>79.094079188400002</c:v>
                </c:pt>
                <c:pt idx="9309">
                  <c:v>79.094958368099995</c:v>
                </c:pt>
                <c:pt idx="9310">
                  <c:v>79.096126428600002</c:v>
                </c:pt>
                <c:pt idx="9311">
                  <c:v>79.096685728799997</c:v>
                </c:pt>
                <c:pt idx="9312">
                  <c:v>79.097035964599996</c:v>
                </c:pt>
                <c:pt idx="9313">
                  <c:v>79.0974723936</c:v>
                </c:pt>
                <c:pt idx="9314">
                  <c:v>79.098028703699995</c:v>
                </c:pt>
                <c:pt idx="9315">
                  <c:v>79.099199889199994</c:v>
                </c:pt>
                <c:pt idx="9316">
                  <c:v>79.100083665599996</c:v>
                </c:pt>
                <c:pt idx="9317">
                  <c:v>79.100256434800002</c:v>
                </c:pt>
                <c:pt idx="9318">
                  <c:v>79.100913794999997</c:v>
                </c:pt>
                <c:pt idx="9319">
                  <c:v>79.101986989799997</c:v>
                </c:pt>
                <c:pt idx="9320">
                  <c:v>79.102785030000007</c:v>
                </c:pt>
                <c:pt idx="9321">
                  <c:v>79.104409131099999</c:v>
                </c:pt>
                <c:pt idx="9322">
                  <c:v>79.106773238299994</c:v>
                </c:pt>
                <c:pt idx="9323">
                  <c:v>79.109440922800005</c:v>
                </c:pt>
                <c:pt idx="9324">
                  <c:v>79.112118757499999</c:v>
                </c:pt>
                <c:pt idx="9325">
                  <c:v>79.113093544099996</c:v>
                </c:pt>
                <c:pt idx="9326">
                  <c:v>79.113833875699996</c:v>
                </c:pt>
                <c:pt idx="9327">
                  <c:v>79.1147689079</c:v>
                </c:pt>
                <c:pt idx="9328">
                  <c:v>79.115105716299993</c:v>
                </c:pt>
                <c:pt idx="9329">
                  <c:v>79.115394581299995</c:v>
                </c:pt>
                <c:pt idx="9330">
                  <c:v>79.116855649300007</c:v>
                </c:pt>
                <c:pt idx="9331">
                  <c:v>79.118941056099999</c:v>
                </c:pt>
                <c:pt idx="9332">
                  <c:v>79.120189015199998</c:v>
                </c:pt>
                <c:pt idx="9333">
                  <c:v>79.123007294900006</c:v>
                </c:pt>
                <c:pt idx="9334">
                  <c:v>79.127256012900006</c:v>
                </c:pt>
                <c:pt idx="9335">
                  <c:v>79.130107505200002</c:v>
                </c:pt>
                <c:pt idx="9336">
                  <c:v>79.131151945200003</c:v>
                </c:pt>
                <c:pt idx="9337">
                  <c:v>79.131557879400006</c:v>
                </c:pt>
                <c:pt idx="9338">
                  <c:v>79.132910830100002</c:v>
                </c:pt>
                <c:pt idx="9339">
                  <c:v>79.134477692999994</c:v>
                </c:pt>
                <c:pt idx="9340">
                  <c:v>79.135412431199995</c:v>
                </c:pt>
                <c:pt idx="9341">
                  <c:v>79.136964414100007</c:v>
                </c:pt>
                <c:pt idx="9342">
                  <c:v>79.138166500200001</c:v>
                </c:pt>
                <c:pt idx="9343">
                  <c:v>79.138568621399997</c:v>
                </c:pt>
                <c:pt idx="9344">
                  <c:v>79.140779673500006</c:v>
                </c:pt>
                <c:pt idx="9345">
                  <c:v>79.1429208606</c:v>
                </c:pt>
                <c:pt idx="9346">
                  <c:v>79.145173052700002</c:v>
                </c:pt>
                <c:pt idx="9347">
                  <c:v>79.148043882400003</c:v>
                </c:pt>
                <c:pt idx="9348">
                  <c:v>79.149269856000004</c:v>
                </c:pt>
                <c:pt idx="9349">
                  <c:v>79.150221563299993</c:v>
                </c:pt>
                <c:pt idx="9350">
                  <c:v>79.152624127699994</c:v>
                </c:pt>
                <c:pt idx="9351">
                  <c:v>79.154454258800001</c:v>
                </c:pt>
                <c:pt idx="9352">
                  <c:v>79.154628012499998</c:v>
                </c:pt>
                <c:pt idx="9353">
                  <c:v>79.155100104699997</c:v>
                </c:pt>
                <c:pt idx="9354">
                  <c:v>79.157205046599998</c:v>
                </c:pt>
                <c:pt idx="9355">
                  <c:v>79.159114802800005</c:v>
                </c:pt>
                <c:pt idx="9356">
                  <c:v>79.159608179299994</c:v>
                </c:pt>
                <c:pt idx="9357">
                  <c:v>79.160381613799998</c:v>
                </c:pt>
                <c:pt idx="9358">
                  <c:v>79.161352128600001</c:v>
                </c:pt>
                <c:pt idx="9359">
                  <c:v>79.1633709205</c:v>
                </c:pt>
                <c:pt idx="9360">
                  <c:v>79.165425280600004</c:v>
                </c:pt>
                <c:pt idx="9361">
                  <c:v>79.167363219400002</c:v>
                </c:pt>
                <c:pt idx="9362">
                  <c:v>79.168932175899997</c:v>
                </c:pt>
                <c:pt idx="9363">
                  <c:v>79.169144068600005</c:v>
                </c:pt>
                <c:pt idx="9364">
                  <c:v>79.169831767600002</c:v>
                </c:pt>
                <c:pt idx="9365">
                  <c:v>79.171078048699997</c:v>
                </c:pt>
                <c:pt idx="9366">
                  <c:v>79.172004583700001</c:v>
                </c:pt>
                <c:pt idx="9367">
                  <c:v>79.1730403782</c:v>
                </c:pt>
                <c:pt idx="9368">
                  <c:v>79.174507497299999</c:v>
                </c:pt>
                <c:pt idx="9369">
                  <c:v>79.176728897000004</c:v>
                </c:pt>
                <c:pt idx="9370">
                  <c:v>79.178718941499994</c:v>
                </c:pt>
                <c:pt idx="9371">
                  <c:v>79.180128129799996</c:v>
                </c:pt>
                <c:pt idx="9372">
                  <c:v>79.181910811799995</c:v>
                </c:pt>
                <c:pt idx="9373">
                  <c:v>79.182955239899997</c:v>
                </c:pt>
                <c:pt idx="9374">
                  <c:v>79.183340083800005</c:v>
                </c:pt>
                <c:pt idx="9375">
                  <c:v>79.184275985200003</c:v>
                </c:pt>
                <c:pt idx="9376">
                  <c:v>79.185705147099995</c:v>
                </c:pt>
                <c:pt idx="9377">
                  <c:v>79.186553640200003</c:v>
                </c:pt>
                <c:pt idx="9378">
                  <c:v>79.188022213699995</c:v>
                </c:pt>
                <c:pt idx="9379">
                  <c:v>79.189929614600004</c:v>
                </c:pt>
                <c:pt idx="9380">
                  <c:v>79.1905657824</c:v>
                </c:pt>
                <c:pt idx="9381">
                  <c:v>79.191557075299997</c:v>
                </c:pt>
                <c:pt idx="9382">
                  <c:v>79.193017114200003</c:v>
                </c:pt>
                <c:pt idx="9383">
                  <c:v>79.193843546599993</c:v>
                </c:pt>
                <c:pt idx="9384">
                  <c:v>79.194509774599993</c:v>
                </c:pt>
                <c:pt idx="9385">
                  <c:v>79.195277489700004</c:v>
                </c:pt>
                <c:pt idx="9386">
                  <c:v>79.195723136799998</c:v>
                </c:pt>
                <c:pt idx="9387">
                  <c:v>79.196200440699997</c:v>
                </c:pt>
                <c:pt idx="9388">
                  <c:v>79.1979872199</c:v>
                </c:pt>
                <c:pt idx="9389">
                  <c:v>79.200617745399995</c:v>
                </c:pt>
                <c:pt idx="9390">
                  <c:v>79.202108352400003</c:v>
                </c:pt>
                <c:pt idx="9391">
                  <c:v>79.202482035100005</c:v>
                </c:pt>
                <c:pt idx="9392">
                  <c:v>79.203266953400004</c:v>
                </c:pt>
                <c:pt idx="9393">
                  <c:v>79.204287518499996</c:v>
                </c:pt>
                <c:pt idx="9394">
                  <c:v>79.205005469200003</c:v>
                </c:pt>
                <c:pt idx="9395">
                  <c:v>79.205661121700004</c:v>
                </c:pt>
                <c:pt idx="9396">
                  <c:v>79.206688849499997</c:v>
                </c:pt>
                <c:pt idx="9397">
                  <c:v>79.207450502699999</c:v>
                </c:pt>
                <c:pt idx="9398">
                  <c:v>79.207617907100001</c:v>
                </c:pt>
                <c:pt idx="9399">
                  <c:v>79.208254310100003</c:v>
                </c:pt>
                <c:pt idx="9400">
                  <c:v>79.209132361000002</c:v>
                </c:pt>
                <c:pt idx="9401">
                  <c:v>79.209839714799998</c:v>
                </c:pt>
                <c:pt idx="9402">
                  <c:v>79.210345199200006</c:v>
                </c:pt>
                <c:pt idx="9403">
                  <c:v>79.210638697299999</c:v>
                </c:pt>
                <c:pt idx="9404">
                  <c:v>79.211040144500004</c:v>
                </c:pt>
                <c:pt idx="9405">
                  <c:v>79.211820560800007</c:v>
                </c:pt>
                <c:pt idx="9406">
                  <c:v>79.212546643500005</c:v>
                </c:pt>
                <c:pt idx="9407">
                  <c:v>79.214056494700003</c:v>
                </c:pt>
                <c:pt idx="9408">
                  <c:v>79.215400446999993</c:v>
                </c:pt>
                <c:pt idx="9409">
                  <c:v>79.216218206799994</c:v>
                </c:pt>
                <c:pt idx="9410">
                  <c:v>79.217040945799994</c:v>
                </c:pt>
                <c:pt idx="9411">
                  <c:v>79.2173143041</c:v>
                </c:pt>
                <c:pt idx="9412">
                  <c:v>79.2184391089</c:v>
                </c:pt>
                <c:pt idx="9413">
                  <c:v>79.219872730399999</c:v>
                </c:pt>
                <c:pt idx="9414">
                  <c:v>79.221526191400002</c:v>
                </c:pt>
                <c:pt idx="9415">
                  <c:v>79.2227445945</c:v>
                </c:pt>
                <c:pt idx="9416">
                  <c:v>79.224371415999997</c:v>
                </c:pt>
                <c:pt idx="9417">
                  <c:v>79.226053613800005</c:v>
                </c:pt>
                <c:pt idx="9418">
                  <c:v>79.226311555899997</c:v>
                </c:pt>
                <c:pt idx="9419">
                  <c:v>79.227052211399993</c:v>
                </c:pt>
                <c:pt idx="9420">
                  <c:v>79.228070526899998</c:v>
                </c:pt>
                <c:pt idx="9421">
                  <c:v>79.228799108900006</c:v>
                </c:pt>
                <c:pt idx="9422">
                  <c:v>79.229993197400006</c:v>
                </c:pt>
                <c:pt idx="9423">
                  <c:v>79.232357121000007</c:v>
                </c:pt>
                <c:pt idx="9424">
                  <c:v>79.234565661199994</c:v>
                </c:pt>
                <c:pt idx="9425">
                  <c:v>79.236002015799997</c:v>
                </c:pt>
                <c:pt idx="9426">
                  <c:v>79.237072502900006</c:v>
                </c:pt>
                <c:pt idx="9427">
                  <c:v>79.237542227000006</c:v>
                </c:pt>
                <c:pt idx="9428">
                  <c:v>79.237978677699999</c:v>
                </c:pt>
                <c:pt idx="9429">
                  <c:v>79.240480810799994</c:v>
                </c:pt>
                <c:pt idx="9430">
                  <c:v>79.243040617000005</c:v>
                </c:pt>
                <c:pt idx="9431">
                  <c:v>79.243495181</c:v>
                </c:pt>
                <c:pt idx="9432">
                  <c:v>79.243779554499994</c:v>
                </c:pt>
                <c:pt idx="9433">
                  <c:v>79.245552869400001</c:v>
                </c:pt>
                <c:pt idx="9434">
                  <c:v>79.247268659599996</c:v>
                </c:pt>
                <c:pt idx="9435">
                  <c:v>79.248549033299994</c:v>
                </c:pt>
                <c:pt idx="9436">
                  <c:v>79.250131103900003</c:v>
                </c:pt>
                <c:pt idx="9437">
                  <c:v>79.250732214099997</c:v>
                </c:pt>
                <c:pt idx="9438">
                  <c:v>79.251484770900007</c:v>
                </c:pt>
                <c:pt idx="9439">
                  <c:v>79.252407748699994</c:v>
                </c:pt>
                <c:pt idx="9440">
                  <c:v>79.252757595399999</c:v>
                </c:pt>
                <c:pt idx="9441">
                  <c:v>79.2535675349</c:v>
                </c:pt>
                <c:pt idx="9442">
                  <c:v>79.2546469989</c:v>
                </c:pt>
                <c:pt idx="9443">
                  <c:v>79.255022285199999</c:v>
                </c:pt>
                <c:pt idx="9444">
                  <c:v>79.255089549000004</c:v>
                </c:pt>
                <c:pt idx="9445">
                  <c:v>79.255112412800003</c:v>
                </c:pt>
                <c:pt idx="9446">
                  <c:v>79.256615943100002</c:v>
                </c:pt>
                <c:pt idx="9447">
                  <c:v>79.258262894799998</c:v>
                </c:pt>
                <c:pt idx="9448">
                  <c:v>79.258983295999997</c:v>
                </c:pt>
                <c:pt idx="9449">
                  <c:v>79.259603060800004</c:v>
                </c:pt>
                <c:pt idx="9450">
                  <c:v>79.2596677648</c:v>
                </c:pt>
                <c:pt idx="9451">
                  <c:v>79.260049185499994</c:v>
                </c:pt>
                <c:pt idx="9452">
                  <c:v>79.260680040500006</c:v>
                </c:pt>
                <c:pt idx="9453">
                  <c:v>79.2615033891</c:v>
                </c:pt>
                <c:pt idx="9454">
                  <c:v>79.262659885700003</c:v>
                </c:pt>
                <c:pt idx="9455">
                  <c:v>79.263827829899995</c:v>
                </c:pt>
                <c:pt idx="9456">
                  <c:v>79.264548807799997</c:v>
                </c:pt>
                <c:pt idx="9457">
                  <c:v>79.265002951200003</c:v>
                </c:pt>
                <c:pt idx="9458">
                  <c:v>79.265648686000006</c:v>
                </c:pt>
                <c:pt idx="9459">
                  <c:v>79.266180142300001</c:v>
                </c:pt>
                <c:pt idx="9460">
                  <c:v>79.267895156999998</c:v>
                </c:pt>
                <c:pt idx="9461">
                  <c:v>79.269580036400001</c:v>
                </c:pt>
                <c:pt idx="9462">
                  <c:v>79.270063565000001</c:v>
                </c:pt>
                <c:pt idx="9463">
                  <c:v>79.271036723400002</c:v>
                </c:pt>
                <c:pt idx="9464">
                  <c:v>79.2728525295</c:v>
                </c:pt>
                <c:pt idx="9465">
                  <c:v>79.274812564599998</c:v>
                </c:pt>
                <c:pt idx="9466">
                  <c:v>79.275845204899994</c:v>
                </c:pt>
                <c:pt idx="9467">
                  <c:v>79.276168166900007</c:v>
                </c:pt>
                <c:pt idx="9468">
                  <c:v>79.276313472300004</c:v>
                </c:pt>
                <c:pt idx="9469">
                  <c:v>79.278826341799999</c:v>
                </c:pt>
                <c:pt idx="9470">
                  <c:v>79.281416132299995</c:v>
                </c:pt>
                <c:pt idx="9471">
                  <c:v>79.282125665500004</c:v>
                </c:pt>
                <c:pt idx="9472">
                  <c:v>79.282772726900006</c:v>
                </c:pt>
                <c:pt idx="9473">
                  <c:v>79.2838327873</c:v>
                </c:pt>
                <c:pt idx="9474">
                  <c:v>79.285436228099996</c:v>
                </c:pt>
                <c:pt idx="9475">
                  <c:v>79.287140622500004</c:v>
                </c:pt>
                <c:pt idx="9476">
                  <c:v>79.288615319800002</c:v>
                </c:pt>
                <c:pt idx="9477">
                  <c:v>79.289047582600006</c:v>
                </c:pt>
                <c:pt idx="9478">
                  <c:v>79.289126760900004</c:v>
                </c:pt>
                <c:pt idx="9479">
                  <c:v>79.289617862</c:v>
                </c:pt>
                <c:pt idx="9480">
                  <c:v>79.290147671400007</c:v>
                </c:pt>
                <c:pt idx="9481">
                  <c:v>79.290507220799995</c:v>
                </c:pt>
                <c:pt idx="9482">
                  <c:v>79.291168350000007</c:v>
                </c:pt>
                <c:pt idx="9483">
                  <c:v>79.291591002700002</c:v>
                </c:pt>
                <c:pt idx="9484">
                  <c:v>79.292655308600004</c:v>
                </c:pt>
                <c:pt idx="9485">
                  <c:v>79.294012558899993</c:v>
                </c:pt>
                <c:pt idx="9486">
                  <c:v>79.294512707600006</c:v>
                </c:pt>
                <c:pt idx="9487">
                  <c:v>79.295084192700003</c:v>
                </c:pt>
                <c:pt idx="9488">
                  <c:v>79.295580407900005</c:v>
                </c:pt>
                <c:pt idx="9489">
                  <c:v>79.296158588599994</c:v>
                </c:pt>
                <c:pt idx="9490">
                  <c:v>79.296779218200001</c:v>
                </c:pt>
                <c:pt idx="9491">
                  <c:v>79.297727838699998</c:v>
                </c:pt>
                <c:pt idx="9492">
                  <c:v>79.2997030075</c:v>
                </c:pt>
                <c:pt idx="9493">
                  <c:v>79.301595833099995</c:v>
                </c:pt>
                <c:pt idx="9494">
                  <c:v>79.303020347300006</c:v>
                </c:pt>
                <c:pt idx="9495">
                  <c:v>79.304231455700005</c:v>
                </c:pt>
                <c:pt idx="9496">
                  <c:v>79.305146089399997</c:v>
                </c:pt>
                <c:pt idx="9497">
                  <c:v>79.306913081900007</c:v>
                </c:pt>
                <c:pt idx="9498">
                  <c:v>79.308358018800007</c:v>
                </c:pt>
                <c:pt idx="9499">
                  <c:v>79.3085126804</c:v>
                </c:pt>
                <c:pt idx="9500">
                  <c:v>79.309507549800003</c:v>
                </c:pt>
                <c:pt idx="9501">
                  <c:v>79.311415145500007</c:v>
                </c:pt>
                <c:pt idx="9502">
                  <c:v>79.312745885599995</c:v>
                </c:pt>
                <c:pt idx="9503">
                  <c:v>79.316219408999999</c:v>
                </c:pt>
                <c:pt idx="9504">
                  <c:v>79.323147471799999</c:v>
                </c:pt>
                <c:pt idx="9505">
                  <c:v>79.327483619700004</c:v>
                </c:pt>
                <c:pt idx="9506">
                  <c:v>79.3280979468</c:v>
                </c:pt>
                <c:pt idx="9507">
                  <c:v>79.328740585299997</c:v>
                </c:pt>
                <c:pt idx="9508">
                  <c:v>79.329732673300001</c:v>
                </c:pt>
                <c:pt idx="9509">
                  <c:v>79.331029754699998</c:v>
                </c:pt>
                <c:pt idx="9510">
                  <c:v>79.3326705514</c:v>
                </c:pt>
                <c:pt idx="9511">
                  <c:v>79.333606713500004</c:v>
                </c:pt>
                <c:pt idx="9512">
                  <c:v>79.333813059099995</c:v>
                </c:pt>
                <c:pt idx="9513">
                  <c:v>79.337678140099996</c:v>
                </c:pt>
                <c:pt idx="9514">
                  <c:v>79.3417646507</c:v>
                </c:pt>
                <c:pt idx="9515">
                  <c:v>79.343445998700005</c:v>
                </c:pt>
                <c:pt idx="9516">
                  <c:v>79.346069516300005</c:v>
                </c:pt>
                <c:pt idx="9517">
                  <c:v>79.348551888599999</c:v>
                </c:pt>
                <c:pt idx="9518">
                  <c:v>79.352706119999993</c:v>
                </c:pt>
                <c:pt idx="9519">
                  <c:v>79.356075926200006</c:v>
                </c:pt>
                <c:pt idx="9520">
                  <c:v>79.356611680300006</c:v>
                </c:pt>
                <c:pt idx="9521">
                  <c:v>79.357533776799997</c:v>
                </c:pt>
                <c:pt idx="9522">
                  <c:v>79.359226708799994</c:v>
                </c:pt>
                <c:pt idx="9523">
                  <c:v>79.360025135300006</c:v>
                </c:pt>
                <c:pt idx="9524">
                  <c:v>79.361660216600001</c:v>
                </c:pt>
                <c:pt idx="9525">
                  <c:v>79.364524347900002</c:v>
                </c:pt>
                <c:pt idx="9526">
                  <c:v>79.366462262699997</c:v>
                </c:pt>
                <c:pt idx="9527">
                  <c:v>79.368978094499994</c:v>
                </c:pt>
                <c:pt idx="9528">
                  <c:v>79.3708542615</c:v>
                </c:pt>
                <c:pt idx="9529">
                  <c:v>79.371633988499994</c:v>
                </c:pt>
                <c:pt idx="9530">
                  <c:v>79.372850549800006</c:v>
                </c:pt>
                <c:pt idx="9531">
                  <c:v>79.375065445100006</c:v>
                </c:pt>
                <c:pt idx="9532">
                  <c:v>79.377201277699996</c:v>
                </c:pt>
                <c:pt idx="9533">
                  <c:v>79.377795684099993</c:v>
                </c:pt>
                <c:pt idx="9534">
                  <c:v>79.378374936900002</c:v>
                </c:pt>
                <c:pt idx="9535">
                  <c:v>79.379797846000002</c:v>
                </c:pt>
                <c:pt idx="9536">
                  <c:v>79.3811184164</c:v>
                </c:pt>
                <c:pt idx="9537">
                  <c:v>79.381675682199997</c:v>
                </c:pt>
                <c:pt idx="9538">
                  <c:v>79.382544367899996</c:v>
                </c:pt>
                <c:pt idx="9539">
                  <c:v>79.383243668399999</c:v>
                </c:pt>
                <c:pt idx="9540">
                  <c:v>79.383768690300002</c:v>
                </c:pt>
                <c:pt idx="9541">
                  <c:v>79.384217597700001</c:v>
                </c:pt>
                <c:pt idx="9542">
                  <c:v>79.384691632100001</c:v>
                </c:pt>
                <c:pt idx="9543">
                  <c:v>79.387545602299994</c:v>
                </c:pt>
                <c:pt idx="9544">
                  <c:v>79.390721998100005</c:v>
                </c:pt>
                <c:pt idx="9545">
                  <c:v>79.391644005900005</c:v>
                </c:pt>
                <c:pt idx="9546">
                  <c:v>79.391781536799996</c:v>
                </c:pt>
                <c:pt idx="9547">
                  <c:v>79.392330448699994</c:v>
                </c:pt>
                <c:pt idx="9548">
                  <c:v>79.393712207500002</c:v>
                </c:pt>
                <c:pt idx="9549">
                  <c:v>79.395041543000005</c:v>
                </c:pt>
                <c:pt idx="9550">
                  <c:v>79.395938112600007</c:v>
                </c:pt>
                <c:pt idx="9551">
                  <c:v>79.396748202699996</c:v>
                </c:pt>
                <c:pt idx="9552">
                  <c:v>79.397327109599999</c:v>
                </c:pt>
                <c:pt idx="9553">
                  <c:v>79.397848595100001</c:v>
                </c:pt>
                <c:pt idx="9554">
                  <c:v>79.398802612599994</c:v>
                </c:pt>
                <c:pt idx="9555">
                  <c:v>79.399443863399995</c:v>
                </c:pt>
                <c:pt idx="9556">
                  <c:v>79.399687634000003</c:v>
                </c:pt>
                <c:pt idx="9557">
                  <c:v>79.4001689838</c:v>
                </c:pt>
                <c:pt idx="9558">
                  <c:v>79.4007357415</c:v>
                </c:pt>
                <c:pt idx="9559">
                  <c:v>79.405280478999998</c:v>
                </c:pt>
                <c:pt idx="9560">
                  <c:v>79.409547502699994</c:v>
                </c:pt>
                <c:pt idx="9561">
                  <c:v>79.409794543800004</c:v>
                </c:pt>
                <c:pt idx="9562">
                  <c:v>79.410910682400001</c:v>
                </c:pt>
                <c:pt idx="9563">
                  <c:v>79.412182500699998</c:v>
                </c:pt>
                <c:pt idx="9564">
                  <c:v>79.413076147599995</c:v>
                </c:pt>
                <c:pt idx="9565">
                  <c:v>79.414108432600003</c:v>
                </c:pt>
                <c:pt idx="9566">
                  <c:v>79.415176281699999</c:v>
                </c:pt>
                <c:pt idx="9567">
                  <c:v>79.415900533499993</c:v>
                </c:pt>
                <c:pt idx="9568">
                  <c:v>79.4166551048</c:v>
                </c:pt>
                <c:pt idx="9569">
                  <c:v>79.417269649900007</c:v>
                </c:pt>
                <c:pt idx="9570">
                  <c:v>79.417941654100005</c:v>
                </c:pt>
                <c:pt idx="9571">
                  <c:v>79.419259694900006</c:v>
                </c:pt>
                <c:pt idx="9572">
                  <c:v>79.419961572700004</c:v>
                </c:pt>
                <c:pt idx="9573">
                  <c:v>79.420090549299999</c:v>
                </c:pt>
                <c:pt idx="9574">
                  <c:v>79.420477155</c:v>
                </c:pt>
                <c:pt idx="9575">
                  <c:v>79.420877731499999</c:v>
                </c:pt>
                <c:pt idx="9576">
                  <c:v>79.422353918699997</c:v>
                </c:pt>
                <c:pt idx="9577">
                  <c:v>79.424025263199994</c:v>
                </c:pt>
                <c:pt idx="9578">
                  <c:v>79.424968744300003</c:v>
                </c:pt>
                <c:pt idx="9579">
                  <c:v>79.426153321800001</c:v>
                </c:pt>
                <c:pt idx="9580">
                  <c:v>79.427505984299998</c:v>
                </c:pt>
                <c:pt idx="9581">
                  <c:v>79.430136564099996</c:v>
                </c:pt>
                <c:pt idx="9582">
                  <c:v>79.432347396799997</c:v>
                </c:pt>
                <c:pt idx="9583">
                  <c:v>79.433329198699994</c:v>
                </c:pt>
                <c:pt idx="9584">
                  <c:v>79.434382632899997</c:v>
                </c:pt>
                <c:pt idx="9585">
                  <c:v>79.434880430500002</c:v>
                </c:pt>
                <c:pt idx="9586">
                  <c:v>79.435048479100004</c:v>
                </c:pt>
                <c:pt idx="9587">
                  <c:v>79.435749231700001</c:v>
                </c:pt>
                <c:pt idx="9588">
                  <c:v>79.436560811199996</c:v>
                </c:pt>
                <c:pt idx="9589">
                  <c:v>79.437063695399999</c:v>
                </c:pt>
                <c:pt idx="9590">
                  <c:v>79.437590163600007</c:v>
                </c:pt>
                <c:pt idx="9591">
                  <c:v>79.439085495300006</c:v>
                </c:pt>
                <c:pt idx="9592">
                  <c:v>79.4404460903</c:v>
                </c:pt>
                <c:pt idx="9593">
                  <c:v>79.441895708999994</c:v>
                </c:pt>
                <c:pt idx="9594">
                  <c:v>79.443240200000005</c:v>
                </c:pt>
                <c:pt idx="9595">
                  <c:v>79.443888625599996</c:v>
                </c:pt>
                <c:pt idx="9596">
                  <c:v>79.444796423599996</c:v>
                </c:pt>
                <c:pt idx="9597">
                  <c:v>79.445948793599996</c:v>
                </c:pt>
                <c:pt idx="9598">
                  <c:v>79.447050153099994</c:v>
                </c:pt>
                <c:pt idx="9599">
                  <c:v>79.447704063100005</c:v>
                </c:pt>
                <c:pt idx="9600">
                  <c:v>79.448230447399993</c:v>
                </c:pt>
                <c:pt idx="9601">
                  <c:v>79.448393842000002</c:v>
                </c:pt>
                <c:pt idx="9602">
                  <c:v>79.449955689899994</c:v>
                </c:pt>
                <c:pt idx="9603">
                  <c:v>79.453265521299997</c:v>
                </c:pt>
                <c:pt idx="9604">
                  <c:v>79.455301803500006</c:v>
                </c:pt>
                <c:pt idx="9605">
                  <c:v>79.456153556199993</c:v>
                </c:pt>
                <c:pt idx="9606">
                  <c:v>79.457097459600007</c:v>
                </c:pt>
                <c:pt idx="9607">
                  <c:v>79.458046995100005</c:v>
                </c:pt>
                <c:pt idx="9608">
                  <c:v>79.461006240299994</c:v>
                </c:pt>
                <c:pt idx="9609">
                  <c:v>79.463751015699998</c:v>
                </c:pt>
                <c:pt idx="9610">
                  <c:v>79.464761499000005</c:v>
                </c:pt>
                <c:pt idx="9611">
                  <c:v>79.465489665899995</c:v>
                </c:pt>
                <c:pt idx="9612">
                  <c:v>79.465945251600004</c:v>
                </c:pt>
                <c:pt idx="9613">
                  <c:v>79.466950023099997</c:v>
                </c:pt>
                <c:pt idx="9614">
                  <c:v>79.467674557500004</c:v>
                </c:pt>
                <c:pt idx="9615">
                  <c:v>79.467725126100007</c:v>
                </c:pt>
                <c:pt idx="9616">
                  <c:v>79.468623579699994</c:v>
                </c:pt>
                <c:pt idx="9617">
                  <c:v>79.470286441300004</c:v>
                </c:pt>
                <c:pt idx="9618">
                  <c:v>79.471882467499995</c:v>
                </c:pt>
                <c:pt idx="9619">
                  <c:v>79.472727235500003</c:v>
                </c:pt>
                <c:pt idx="9620">
                  <c:v>79.472953865999997</c:v>
                </c:pt>
                <c:pt idx="9621">
                  <c:v>79.473719682699993</c:v>
                </c:pt>
                <c:pt idx="9622">
                  <c:v>79.474789001399998</c:v>
                </c:pt>
                <c:pt idx="9623">
                  <c:v>79.476143219099995</c:v>
                </c:pt>
                <c:pt idx="9624">
                  <c:v>79.477229723899995</c:v>
                </c:pt>
                <c:pt idx="9625">
                  <c:v>79.477846647000007</c:v>
                </c:pt>
                <c:pt idx="9626">
                  <c:v>79.478517889599999</c:v>
                </c:pt>
                <c:pt idx="9627">
                  <c:v>79.479132965000005</c:v>
                </c:pt>
                <c:pt idx="9628">
                  <c:v>79.479610151299994</c:v>
                </c:pt>
                <c:pt idx="9629">
                  <c:v>79.479820699599998</c:v>
                </c:pt>
                <c:pt idx="9630">
                  <c:v>79.481372499200006</c:v>
                </c:pt>
                <c:pt idx="9631">
                  <c:v>79.485131766500004</c:v>
                </c:pt>
                <c:pt idx="9632">
                  <c:v>79.488791870399993</c:v>
                </c:pt>
                <c:pt idx="9633">
                  <c:v>79.490601991199995</c:v>
                </c:pt>
                <c:pt idx="9634">
                  <c:v>79.491454491499994</c:v>
                </c:pt>
                <c:pt idx="9635">
                  <c:v>79.492130863499995</c:v>
                </c:pt>
                <c:pt idx="9636">
                  <c:v>79.492927288199994</c:v>
                </c:pt>
                <c:pt idx="9637">
                  <c:v>79.494434597700007</c:v>
                </c:pt>
                <c:pt idx="9638">
                  <c:v>79.498264666200001</c:v>
                </c:pt>
                <c:pt idx="9639">
                  <c:v>79.502221801800005</c:v>
                </c:pt>
                <c:pt idx="9640">
                  <c:v>79.504648340200006</c:v>
                </c:pt>
                <c:pt idx="9641">
                  <c:v>79.506957517900005</c:v>
                </c:pt>
                <c:pt idx="9642">
                  <c:v>79.508154537699994</c:v>
                </c:pt>
                <c:pt idx="9643">
                  <c:v>79.510559632799996</c:v>
                </c:pt>
                <c:pt idx="9644">
                  <c:v>79.512958492500005</c:v>
                </c:pt>
                <c:pt idx="9645">
                  <c:v>79.513652821700006</c:v>
                </c:pt>
                <c:pt idx="9646">
                  <c:v>79.514249572099999</c:v>
                </c:pt>
                <c:pt idx="9647">
                  <c:v>79.5147550155</c:v>
                </c:pt>
                <c:pt idx="9648">
                  <c:v>79.516062523499997</c:v>
                </c:pt>
                <c:pt idx="9649">
                  <c:v>79.517427512099999</c:v>
                </c:pt>
                <c:pt idx="9650">
                  <c:v>79.519085886400006</c:v>
                </c:pt>
                <c:pt idx="9651">
                  <c:v>79.521155617800005</c:v>
                </c:pt>
                <c:pt idx="9652">
                  <c:v>79.522406542100001</c:v>
                </c:pt>
                <c:pt idx="9653">
                  <c:v>79.523202463199993</c:v>
                </c:pt>
                <c:pt idx="9654">
                  <c:v>79.523738468999994</c:v>
                </c:pt>
                <c:pt idx="9655">
                  <c:v>79.524048145199998</c:v>
                </c:pt>
                <c:pt idx="9656">
                  <c:v>79.524423830800004</c:v>
                </c:pt>
                <c:pt idx="9657">
                  <c:v>79.525761675799998</c:v>
                </c:pt>
                <c:pt idx="9658">
                  <c:v>79.527880870000004</c:v>
                </c:pt>
                <c:pt idx="9659">
                  <c:v>79.531239249899997</c:v>
                </c:pt>
                <c:pt idx="9660">
                  <c:v>79.534359064100002</c:v>
                </c:pt>
                <c:pt idx="9661">
                  <c:v>79.535109691700001</c:v>
                </c:pt>
                <c:pt idx="9662">
                  <c:v>79.535224038600006</c:v>
                </c:pt>
                <c:pt idx="9663">
                  <c:v>79.535996715099998</c:v>
                </c:pt>
                <c:pt idx="9664">
                  <c:v>79.539425026200007</c:v>
                </c:pt>
                <c:pt idx="9665">
                  <c:v>79.544575972199993</c:v>
                </c:pt>
                <c:pt idx="9666">
                  <c:v>79.547114712500004</c:v>
                </c:pt>
                <c:pt idx="9667">
                  <c:v>79.548543839199993</c:v>
                </c:pt>
                <c:pt idx="9668">
                  <c:v>79.550345928699997</c:v>
                </c:pt>
                <c:pt idx="9669">
                  <c:v>79.552556729800003</c:v>
                </c:pt>
                <c:pt idx="9670">
                  <c:v>79.554306574099996</c:v>
                </c:pt>
                <c:pt idx="9671">
                  <c:v>79.554480348599995</c:v>
                </c:pt>
                <c:pt idx="9672">
                  <c:v>79.554831340800007</c:v>
                </c:pt>
                <c:pt idx="9673">
                  <c:v>79.555368517700003</c:v>
                </c:pt>
                <c:pt idx="9674">
                  <c:v>79.555882054500003</c:v>
                </c:pt>
                <c:pt idx="9675">
                  <c:v>79.557032815499994</c:v>
                </c:pt>
                <c:pt idx="9676">
                  <c:v>79.558362777699998</c:v>
                </c:pt>
                <c:pt idx="9677">
                  <c:v>79.559191415200004</c:v>
                </c:pt>
                <c:pt idx="9678">
                  <c:v>79.559860820200001</c:v>
                </c:pt>
                <c:pt idx="9679">
                  <c:v>79.560320801800003</c:v>
                </c:pt>
                <c:pt idx="9680">
                  <c:v>79.561487146900006</c:v>
                </c:pt>
                <c:pt idx="9681">
                  <c:v>79.563201236599994</c:v>
                </c:pt>
                <c:pt idx="9682">
                  <c:v>79.564938850199994</c:v>
                </c:pt>
                <c:pt idx="9683">
                  <c:v>79.566378535799998</c:v>
                </c:pt>
                <c:pt idx="9684">
                  <c:v>79.5674479491</c:v>
                </c:pt>
                <c:pt idx="9685">
                  <c:v>79.568200148200006</c:v>
                </c:pt>
                <c:pt idx="9686">
                  <c:v>79.569751043400004</c:v>
                </c:pt>
                <c:pt idx="9687">
                  <c:v>79.5716322679</c:v>
                </c:pt>
                <c:pt idx="9688">
                  <c:v>79.573301449300004</c:v>
                </c:pt>
                <c:pt idx="9689">
                  <c:v>79.576557979300006</c:v>
                </c:pt>
                <c:pt idx="9690">
                  <c:v>79.578943856699993</c:v>
                </c:pt>
                <c:pt idx="9691">
                  <c:v>79.579655649499998</c:v>
                </c:pt>
                <c:pt idx="9692">
                  <c:v>79.581234073600001</c:v>
                </c:pt>
                <c:pt idx="9693">
                  <c:v>79.583207537999996</c:v>
                </c:pt>
                <c:pt idx="9694">
                  <c:v>79.584385180799998</c:v>
                </c:pt>
                <c:pt idx="9695">
                  <c:v>79.585031355300003</c:v>
                </c:pt>
                <c:pt idx="9696">
                  <c:v>79.585298332099995</c:v>
                </c:pt>
                <c:pt idx="9697">
                  <c:v>79.585907754199994</c:v>
                </c:pt>
                <c:pt idx="9698">
                  <c:v>79.588701842700004</c:v>
                </c:pt>
                <c:pt idx="9699">
                  <c:v>79.591290717500002</c:v>
                </c:pt>
                <c:pt idx="9700">
                  <c:v>79.592118014199997</c:v>
                </c:pt>
                <c:pt idx="9701">
                  <c:v>79.593380159700004</c:v>
                </c:pt>
                <c:pt idx="9702">
                  <c:v>79.595118649599996</c:v>
                </c:pt>
                <c:pt idx="9703">
                  <c:v>79.596039293900006</c:v>
                </c:pt>
                <c:pt idx="9704">
                  <c:v>79.596261715300002</c:v>
                </c:pt>
                <c:pt idx="9705">
                  <c:v>79.596795232000005</c:v>
                </c:pt>
                <c:pt idx="9706">
                  <c:v>79.597289660499996</c:v>
                </c:pt>
                <c:pt idx="9707">
                  <c:v>79.598039274200005</c:v>
                </c:pt>
                <c:pt idx="9708">
                  <c:v>79.600212508400006</c:v>
                </c:pt>
                <c:pt idx="9709">
                  <c:v>79.602413039799998</c:v>
                </c:pt>
                <c:pt idx="9710">
                  <c:v>79.605709954999995</c:v>
                </c:pt>
                <c:pt idx="9711">
                  <c:v>79.608629645199997</c:v>
                </c:pt>
                <c:pt idx="9712">
                  <c:v>79.609417660099993</c:v>
                </c:pt>
                <c:pt idx="9713">
                  <c:v>79.610945912000005</c:v>
                </c:pt>
                <c:pt idx="9714">
                  <c:v>79.612959959199998</c:v>
                </c:pt>
                <c:pt idx="9715">
                  <c:v>79.615044200599996</c:v>
                </c:pt>
                <c:pt idx="9716">
                  <c:v>79.616211307200004</c:v>
                </c:pt>
                <c:pt idx="9717">
                  <c:v>79.618563323499998</c:v>
                </c:pt>
                <c:pt idx="9718">
                  <c:v>79.620994516799996</c:v>
                </c:pt>
                <c:pt idx="9719">
                  <c:v>79.621331538199996</c:v>
                </c:pt>
                <c:pt idx="9720">
                  <c:v>79.622215217199994</c:v>
                </c:pt>
                <c:pt idx="9721">
                  <c:v>79.623334787100006</c:v>
                </c:pt>
                <c:pt idx="9722">
                  <c:v>79.624347632899998</c:v>
                </c:pt>
                <c:pt idx="9723">
                  <c:v>79.625417801699996</c:v>
                </c:pt>
                <c:pt idx="9724">
                  <c:v>79.626726317800006</c:v>
                </c:pt>
                <c:pt idx="9725">
                  <c:v>79.628291117299995</c:v>
                </c:pt>
                <c:pt idx="9726">
                  <c:v>79.629400962199995</c:v>
                </c:pt>
                <c:pt idx="9727">
                  <c:v>79.630325824099998</c:v>
                </c:pt>
                <c:pt idx="9728">
                  <c:v>79.631787346500005</c:v>
                </c:pt>
                <c:pt idx="9729">
                  <c:v>79.633489304700007</c:v>
                </c:pt>
                <c:pt idx="9730">
                  <c:v>79.634782187699997</c:v>
                </c:pt>
                <c:pt idx="9731">
                  <c:v>79.635374220299994</c:v>
                </c:pt>
                <c:pt idx="9732">
                  <c:v>79.635835191400005</c:v>
                </c:pt>
                <c:pt idx="9733">
                  <c:v>79.636608419300003</c:v>
                </c:pt>
                <c:pt idx="9734">
                  <c:v>79.637192309599996</c:v>
                </c:pt>
                <c:pt idx="9735">
                  <c:v>79.638281658400004</c:v>
                </c:pt>
                <c:pt idx="9736">
                  <c:v>79.640035599699999</c:v>
                </c:pt>
                <c:pt idx="9737">
                  <c:v>79.642174200599996</c:v>
                </c:pt>
                <c:pt idx="9738">
                  <c:v>79.643541484500005</c:v>
                </c:pt>
                <c:pt idx="9739">
                  <c:v>79.645676519099993</c:v>
                </c:pt>
                <c:pt idx="9740">
                  <c:v>79.6479137396</c:v>
                </c:pt>
                <c:pt idx="9741">
                  <c:v>79.648729518500005</c:v>
                </c:pt>
                <c:pt idx="9742">
                  <c:v>79.650522308199996</c:v>
                </c:pt>
                <c:pt idx="9743">
                  <c:v>79.653781847700003</c:v>
                </c:pt>
                <c:pt idx="9744">
                  <c:v>79.656409162000003</c:v>
                </c:pt>
                <c:pt idx="9745">
                  <c:v>79.657115433300007</c:v>
                </c:pt>
                <c:pt idx="9746">
                  <c:v>79.657382647299997</c:v>
                </c:pt>
                <c:pt idx="9747">
                  <c:v>79.658264975899996</c:v>
                </c:pt>
                <c:pt idx="9748">
                  <c:v>79.659353203199998</c:v>
                </c:pt>
                <c:pt idx="9749">
                  <c:v>79.659710559100006</c:v>
                </c:pt>
                <c:pt idx="9750">
                  <c:v>79.659906281000005</c:v>
                </c:pt>
                <c:pt idx="9751">
                  <c:v>79.660636116800006</c:v>
                </c:pt>
                <c:pt idx="9752">
                  <c:v>79.661390459000003</c:v>
                </c:pt>
                <c:pt idx="9753">
                  <c:v>79.662888346299994</c:v>
                </c:pt>
                <c:pt idx="9754">
                  <c:v>79.664408853099999</c:v>
                </c:pt>
                <c:pt idx="9755">
                  <c:v>79.665288736700006</c:v>
                </c:pt>
                <c:pt idx="9756">
                  <c:v>79.666767438700006</c:v>
                </c:pt>
                <c:pt idx="9757">
                  <c:v>79.667747819799999</c:v>
                </c:pt>
                <c:pt idx="9758">
                  <c:v>79.668017781499998</c:v>
                </c:pt>
                <c:pt idx="9759">
                  <c:v>79.668586175100003</c:v>
                </c:pt>
                <c:pt idx="9760">
                  <c:v>79.670054347000004</c:v>
                </c:pt>
                <c:pt idx="9761">
                  <c:v>79.671650047900002</c:v>
                </c:pt>
                <c:pt idx="9762">
                  <c:v>79.672570486699996</c:v>
                </c:pt>
                <c:pt idx="9763">
                  <c:v>79.674518507499997</c:v>
                </c:pt>
                <c:pt idx="9764">
                  <c:v>79.676768776599999</c:v>
                </c:pt>
                <c:pt idx="9765">
                  <c:v>79.680749581000001</c:v>
                </c:pt>
                <c:pt idx="9766">
                  <c:v>79.684995368800003</c:v>
                </c:pt>
                <c:pt idx="9767">
                  <c:v>79.686357048000005</c:v>
                </c:pt>
                <c:pt idx="9768">
                  <c:v>79.687527252899997</c:v>
                </c:pt>
                <c:pt idx="9769">
                  <c:v>79.688451768600004</c:v>
                </c:pt>
                <c:pt idx="9770">
                  <c:v>79.6893891526</c:v>
                </c:pt>
                <c:pt idx="9771">
                  <c:v>79.691359629199994</c:v>
                </c:pt>
                <c:pt idx="9772">
                  <c:v>79.692729181900006</c:v>
                </c:pt>
                <c:pt idx="9773">
                  <c:v>79.693954974700006</c:v>
                </c:pt>
                <c:pt idx="9774">
                  <c:v>79.696287093500004</c:v>
                </c:pt>
                <c:pt idx="9775">
                  <c:v>79.698221826099996</c:v>
                </c:pt>
                <c:pt idx="9776">
                  <c:v>79.699081643599996</c:v>
                </c:pt>
                <c:pt idx="9777">
                  <c:v>79.703934463899998</c:v>
                </c:pt>
                <c:pt idx="9778">
                  <c:v>79.708889417500004</c:v>
                </c:pt>
                <c:pt idx="9779">
                  <c:v>79.709982099399994</c:v>
                </c:pt>
                <c:pt idx="9780">
                  <c:v>79.713434577200005</c:v>
                </c:pt>
                <c:pt idx="9781">
                  <c:v>79.716322545599994</c:v>
                </c:pt>
                <c:pt idx="9782">
                  <c:v>79.717107473499993</c:v>
                </c:pt>
                <c:pt idx="9783">
                  <c:v>79.718320147699998</c:v>
                </c:pt>
                <c:pt idx="9784">
                  <c:v>79.720926464499996</c:v>
                </c:pt>
                <c:pt idx="9785">
                  <c:v>79.723734134200001</c:v>
                </c:pt>
                <c:pt idx="9786">
                  <c:v>79.724900467799998</c:v>
                </c:pt>
                <c:pt idx="9787">
                  <c:v>79.725643590700003</c:v>
                </c:pt>
                <c:pt idx="9788">
                  <c:v>79.726159487399997</c:v>
                </c:pt>
                <c:pt idx="9789">
                  <c:v>79.726998212400005</c:v>
                </c:pt>
                <c:pt idx="9790">
                  <c:v>79.727906698799998</c:v>
                </c:pt>
                <c:pt idx="9791">
                  <c:v>79.728252803000004</c:v>
                </c:pt>
                <c:pt idx="9792">
                  <c:v>79.729135357999994</c:v>
                </c:pt>
                <c:pt idx="9793">
                  <c:v>79.731289226599998</c:v>
                </c:pt>
                <c:pt idx="9794">
                  <c:v>79.733392859999995</c:v>
                </c:pt>
                <c:pt idx="9795">
                  <c:v>79.7344165409</c:v>
                </c:pt>
                <c:pt idx="9796">
                  <c:v>79.735766300500003</c:v>
                </c:pt>
                <c:pt idx="9797">
                  <c:v>79.738512072099994</c:v>
                </c:pt>
                <c:pt idx="9798">
                  <c:v>79.740666810999997</c:v>
                </c:pt>
                <c:pt idx="9799">
                  <c:v>79.7410899753</c:v>
                </c:pt>
                <c:pt idx="9800">
                  <c:v>79.741839264399999</c:v>
                </c:pt>
                <c:pt idx="9801">
                  <c:v>79.743071044900006</c:v>
                </c:pt>
                <c:pt idx="9802">
                  <c:v>79.744168484300005</c:v>
                </c:pt>
                <c:pt idx="9803">
                  <c:v>79.744851547799996</c:v>
                </c:pt>
                <c:pt idx="9804">
                  <c:v>79.745248488200005</c:v>
                </c:pt>
                <c:pt idx="9805">
                  <c:v>79.745798030800003</c:v>
                </c:pt>
                <c:pt idx="9806">
                  <c:v>79.746399691099995</c:v>
                </c:pt>
                <c:pt idx="9807">
                  <c:v>79.747686131699993</c:v>
                </c:pt>
                <c:pt idx="9808">
                  <c:v>79.748929227600001</c:v>
                </c:pt>
                <c:pt idx="9809">
                  <c:v>79.749202413399999</c:v>
                </c:pt>
                <c:pt idx="9810">
                  <c:v>79.749917839399998</c:v>
                </c:pt>
                <c:pt idx="9811">
                  <c:v>79.751674213599998</c:v>
                </c:pt>
                <c:pt idx="9812">
                  <c:v>79.753543225499996</c:v>
                </c:pt>
                <c:pt idx="9813">
                  <c:v>79.755117484500005</c:v>
                </c:pt>
                <c:pt idx="9814">
                  <c:v>79.756115031299998</c:v>
                </c:pt>
                <c:pt idx="9815">
                  <c:v>79.757813560399995</c:v>
                </c:pt>
                <c:pt idx="9816">
                  <c:v>79.7593869273</c:v>
                </c:pt>
                <c:pt idx="9817">
                  <c:v>79.759638889399994</c:v>
                </c:pt>
                <c:pt idx="9818">
                  <c:v>79.760376502</c:v>
                </c:pt>
                <c:pt idx="9819">
                  <c:v>79.761378531399998</c:v>
                </c:pt>
                <c:pt idx="9820">
                  <c:v>79.763718103000002</c:v>
                </c:pt>
                <c:pt idx="9821">
                  <c:v>79.766260141100005</c:v>
                </c:pt>
                <c:pt idx="9822">
                  <c:v>79.767759323700005</c:v>
                </c:pt>
                <c:pt idx="9823">
                  <c:v>79.770131137800007</c:v>
                </c:pt>
                <c:pt idx="9824">
                  <c:v>79.773139860300006</c:v>
                </c:pt>
                <c:pt idx="9825">
                  <c:v>79.776003837700003</c:v>
                </c:pt>
                <c:pt idx="9826">
                  <c:v>79.777522702300004</c:v>
                </c:pt>
                <c:pt idx="9827">
                  <c:v>79.777953828899996</c:v>
                </c:pt>
                <c:pt idx="9828">
                  <c:v>79.779562919599996</c:v>
                </c:pt>
                <c:pt idx="9829">
                  <c:v>79.781119984599997</c:v>
                </c:pt>
                <c:pt idx="9830">
                  <c:v>79.781608650300001</c:v>
                </c:pt>
                <c:pt idx="9831">
                  <c:v>79.782788875600005</c:v>
                </c:pt>
                <c:pt idx="9832">
                  <c:v>79.783960254199997</c:v>
                </c:pt>
                <c:pt idx="9833">
                  <c:v>79.784755688499999</c:v>
                </c:pt>
                <c:pt idx="9834">
                  <c:v>79.785396818999999</c:v>
                </c:pt>
                <c:pt idx="9835">
                  <c:v>79.786020232799999</c:v>
                </c:pt>
                <c:pt idx="9836">
                  <c:v>79.787430112300001</c:v>
                </c:pt>
                <c:pt idx="9837">
                  <c:v>79.788650222200005</c:v>
                </c:pt>
                <c:pt idx="9838">
                  <c:v>79.789185525999997</c:v>
                </c:pt>
                <c:pt idx="9839">
                  <c:v>79.789538058700003</c:v>
                </c:pt>
                <c:pt idx="9840">
                  <c:v>79.790086728999995</c:v>
                </c:pt>
                <c:pt idx="9841">
                  <c:v>79.792002013599998</c:v>
                </c:pt>
                <c:pt idx="9842">
                  <c:v>79.794730946300007</c:v>
                </c:pt>
                <c:pt idx="9843">
                  <c:v>79.796169184600004</c:v>
                </c:pt>
                <c:pt idx="9844">
                  <c:v>79.796440124</c:v>
                </c:pt>
                <c:pt idx="9845">
                  <c:v>79.797018193</c:v>
                </c:pt>
                <c:pt idx="9846">
                  <c:v>79.798092615499996</c:v>
                </c:pt>
                <c:pt idx="9847">
                  <c:v>79.798915813299999</c:v>
                </c:pt>
                <c:pt idx="9848">
                  <c:v>79.800547290500006</c:v>
                </c:pt>
                <c:pt idx="9849">
                  <c:v>79.802276601700001</c:v>
                </c:pt>
                <c:pt idx="9850">
                  <c:v>79.802927954200001</c:v>
                </c:pt>
                <c:pt idx="9851">
                  <c:v>79.803450572700001</c:v>
                </c:pt>
                <c:pt idx="9852">
                  <c:v>79.803845553200006</c:v>
                </c:pt>
                <c:pt idx="9853">
                  <c:v>79.804833539200004</c:v>
                </c:pt>
                <c:pt idx="9854">
                  <c:v>79.806447430600002</c:v>
                </c:pt>
                <c:pt idx="9855">
                  <c:v>79.807319636900004</c:v>
                </c:pt>
                <c:pt idx="9856">
                  <c:v>79.808671910300006</c:v>
                </c:pt>
                <c:pt idx="9857">
                  <c:v>79.810019549800003</c:v>
                </c:pt>
                <c:pt idx="9858">
                  <c:v>79.813963368000003</c:v>
                </c:pt>
                <c:pt idx="9859">
                  <c:v>79.820139028400007</c:v>
                </c:pt>
                <c:pt idx="9860">
                  <c:v>79.822736021500006</c:v>
                </c:pt>
                <c:pt idx="9861">
                  <c:v>79.824350031400002</c:v>
                </c:pt>
                <c:pt idx="9862">
                  <c:v>79.8260574257</c:v>
                </c:pt>
                <c:pt idx="9863">
                  <c:v>79.826538231100002</c:v>
                </c:pt>
                <c:pt idx="9864">
                  <c:v>79.826752167500004</c:v>
                </c:pt>
                <c:pt idx="9865">
                  <c:v>79.829293358300006</c:v>
                </c:pt>
                <c:pt idx="9866">
                  <c:v>79.832060304400002</c:v>
                </c:pt>
                <c:pt idx="9867">
                  <c:v>79.832467993600005</c:v>
                </c:pt>
                <c:pt idx="9868">
                  <c:v>79.834054059099998</c:v>
                </c:pt>
                <c:pt idx="9869">
                  <c:v>79.835586444300006</c:v>
                </c:pt>
                <c:pt idx="9870">
                  <c:v>79.836311191999997</c:v>
                </c:pt>
                <c:pt idx="9871">
                  <c:v>79.8373734396</c:v>
                </c:pt>
                <c:pt idx="9872">
                  <c:v>79.838370966400007</c:v>
                </c:pt>
                <c:pt idx="9873">
                  <c:v>79.839104745399993</c:v>
                </c:pt>
                <c:pt idx="9874">
                  <c:v>79.839331808200001</c:v>
                </c:pt>
                <c:pt idx="9875">
                  <c:v>79.840898882499999</c:v>
                </c:pt>
                <c:pt idx="9876">
                  <c:v>79.844871252999994</c:v>
                </c:pt>
                <c:pt idx="9877">
                  <c:v>79.848315753500003</c:v>
                </c:pt>
                <c:pt idx="9878">
                  <c:v>79.849610436000006</c:v>
                </c:pt>
                <c:pt idx="9879">
                  <c:v>79.850548981200006</c:v>
                </c:pt>
                <c:pt idx="9880">
                  <c:v>79.851453363399997</c:v>
                </c:pt>
                <c:pt idx="9881">
                  <c:v>79.852165243300007</c:v>
                </c:pt>
                <c:pt idx="9882">
                  <c:v>79.853061990399993</c:v>
                </c:pt>
                <c:pt idx="9883">
                  <c:v>79.853628998000005</c:v>
                </c:pt>
                <c:pt idx="9884">
                  <c:v>79.853932321499997</c:v>
                </c:pt>
                <c:pt idx="9885">
                  <c:v>79.854537677400003</c:v>
                </c:pt>
                <c:pt idx="9886">
                  <c:v>79.855099354399997</c:v>
                </c:pt>
                <c:pt idx="9887">
                  <c:v>79.855401182600005</c:v>
                </c:pt>
                <c:pt idx="9888">
                  <c:v>79.856047908500003</c:v>
                </c:pt>
                <c:pt idx="9889">
                  <c:v>79.857434409600003</c:v>
                </c:pt>
                <c:pt idx="9890">
                  <c:v>79.8588443652</c:v>
                </c:pt>
                <c:pt idx="9891">
                  <c:v>79.859668948899994</c:v>
                </c:pt>
                <c:pt idx="9892">
                  <c:v>79.860105916099997</c:v>
                </c:pt>
                <c:pt idx="9893">
                  <c:v>79.860405697000004</c:v>
                </c:pt>
                <c:pt idx="9894">
                  <c:v>79.860936048100001</c:v>
                </c:pt>
                <c:pt idx="9895">
                  <c:v>79.862111564100005</c:v>
                </c:pt>
                <c:pt idx="9896">
                  <c:v>79.8629212787</c:v>
                </c:pt>
                <c:pt idx="9897">
                  <c:v>79.8641189346</c:v>
                </c:pt>
                <c:pt idx="9898">
                  <c:v>79.866155692999996</c:v>
                </c:pt>
                <c:pt idx="9899">
                  <c:v>79.867424547799999</c:v>
                </c:pt>
                <c:pt idx="9900">
                  <c:v>79.868624123199993</c:v>
                </c:pt>
                <c:pt idx="9901">
                  <c:v>79.869826799400002</c:v>
                </c:pt>
                <c:pt idx="9902">
                  <c:v>79.871403048600001</c:v>
                </c:pt>
                <c:pt idx="9903">
                  <c:v>79.873572916300006</c:v>
                </c:pt>
                <c:pt idx="9904">
                  <c:v>79.876808152799995</c:v>
                </c:pt>
                <c:pt idx="9905">
                  <c:v>79.879866868899995</c:v>
                </c:pt>
                <c:pt idx="9906">
                  <c:v>79.8815550626</c:v>
                </c:pt>
                <c:pt idx="9907">
                  <c:v>79.882742095099999</c:v>
                </c:pt>
                <c:pt idx="9908">
                  <c:v>79.883162311299998</c:v>
                </c:pt>
                <c:pt idx="9909">
                  <c:v>79.884061203499996</c:v>
                </c:pt>
                <c:pt idx="9910">
                  <c:v>79.886613520500006</c:v>
                </c:pt>
                <c:pt idx="9911">
                  <c:v>79.8898372612</c:v>
                </c:pt>
                <c:pt idx="9912">
                  <c:v>79.891261835099996</c:v>
                </c:pt>
                <c:pt idx="9913">
                  <c:v>79.891696183400001</c:v>
                </c:pt>
                <c:pt idx="9914">
                  <c:v>79.893554522599999</c:v>
                </c:pt>
                <c:pt idx="9915">
                  <c:v>79.895174805099998</c:v>
                </c:pt>
                <c:pt idx="9916">
                  <c:v>79.895997682000001</c:v>
                </c:pt>
                <c:pt idx="9917">
                  <c:v>79.897150300500002</c:v>
                </c:pt>
                <c:pt idx="9918">
                  <c:v>79.898158456299996</c:v>
                </c:pt>
                <c:pt idx="9919">
                  <c:v>79.898837303500002</c:v>
                </c:pt>
                <c:pt idx="9920">
                  <c:v>79.899239614600006</c:v>
                </c:pt>
                <c:pt idx="9921">
                  <c:v>79.902173075099995</c:v>
                </c:pt>
                <c:pt idx="9922">
                  <c:v>79.904893717799993</c:v>
                </c:pt>
                <c:pt idx="9923">
                  <c:v>79.905132871600003</c:v>
                </c:pt>
                <c:pt idx="9924">
                  <c:v>79.905620521000003</c:v>
                </c:pt>
                <c:pt idx="9925">
                  <c:v>79.906551907199997</c:v>
                </c:pt>
                <c:pt idx="9926">
                  <c:v>79.907457363399999</c:v>
                </c:pt>
                <c:pt idx="9927">
                  <c:v>79.907851511600001</c:v>
                </c:pt>
                <c:pt idx="9928">
                  <c:v>79.908816947700004</c:v>
                </c:pt>
                <c:pt idx="9929">
                  <c:v>79.909724797500004</c:v>
                </c:pt>
                <c:pt idx="9930">
                  <c:v>79.911934247399998</c:v>
                </c:pt>
                <c:pt idx="9931">
                  <c:v>79.915312665399995</c:v>
                </c:pt>
                <c:pt idx="9932">
                  <c:v>79.9169531939</c:v>
                </c:pt>
                <c:pt idx="9933">
                  <c:v>79.917374093299998</c:v>
                </c:pt>
                <c:pt idx="9934">
                  <c:v>79.918389178400005</c:v>
                </c:pt>
                <c:pt idx="9935">
                  <c:v>79.921226155300005</c:v>
                </c:pt>
                <c:pt idx="9936">
                  <c:v>79.924468762700002</c:v>
                </c:pt>
                <c:pt idx="9937">
                  <c:v>79.926153546199998</c:v>
                </c:pt>
                <c:pt idx="9938">
                  <c:v>79.927417531700002</c:v>
                </c:pt>
                <c:pt idx="9939">
                  <c:v>79.928359564399997</c:v>
                </c:pt>
                <c:pt idx="9940">
                  <c:v>79.929040976899998</c:v>
                </c:pt>
                <c:pt idx="9941">
                  <c:v>79.930240919900001</c:v>
                </c:pt>
                <c:pt idx="9942">
                  <c:v>79.931656488399994</c:v>
                </c:pt>
                <c:pt idx="9943">
                  <c:v>79.933137114100006</c:v>
                </c:pt>
                <c:pt idx="9944">
                  <c:v>79.934375123999999</c:v>
                </c:pt>
                <c:pt idx="9945">
                  <c:v>79.935929164200004</c:v>
                </c:pt>
                <c:pt idx="9946">
                  <c:v>79.937501921500001</c:v>
                </c:pt>
                <c:pt idx="9947">
                  <c:v>79.939293924400005</c:v>
                </c:pt>
                <c:pt idx="9948">
                  <c:v>79.940745327100004</c:v>
                </c:pt>
                <c:pt idx="9949">
                  <c:v>79.941214998000007</c:v>
                </c:pt>
                <c:pt idx="9950">
                  <c:v>79.941762643900006</c:v>
                </c:pt>
                <c:pt idx="9951">
                  <c:v>79.942678415800003</c:v>
                </c:pt>
                <c:pt idx="9952">
                  <c:v>79.944466293999994</c:v>
                </c:pt>
                <c:pt idx="9953">
                  <c:v>79.945814142399996</c:v>
                </c:pt>
                <c:pt idx="9954">
                  <c:v>79.947561376099998</c:v>
                </c:pt>
                <c:pt idx="9955">
                  <c:v>79.949403093599997</c:v>
                </c:pt>
                <c:pt idx="9956">
                  <c:v>79.950629063899996</c:v>
                </c:pt>
                <c:pt idx="9957">
                  <c:v>79.951810366499998</c:v>
                </c:pt>
                <c:pt idx="9958">
                  <c:v>79.951953509299997</c:v>
                </c:pt>
                <c:pt idx="9959">
                  <c:v>79.952212881099996</c:v>
                </c:pt>
                <c:pt idx="9960">
                  <c:v>79.952589134199997</c:v>
                </c:pt>
                <c:pt idx="9961">
                  <c:v>79.953145451899999</c:v>
                </c:pt>
                <c:pt idx="9962">
                  <c:v>79.955350240599998</c:v>
                </c:pt>
                <c:pt idx="9963">
                  <c:v>79.957377702200006</c:v>
                </c:pt>
                <c:pt idx="9964">
                  <c:v>79.959666169100004</c:v>
                </c:pt>
                <c:pt idx="9965">
                  <c:v>79.961900313399994</c:v>
                </c:pt>
                <c:pt idx="9966">
                  <c:v>79.962666577899995</c:v>
                </c:pt>
                <c:pt idx="9967">
                  <c:v>79.963373200999996</c:v>
                </c:pt>
                <c:pt idx="9968">
                  <c:v>79.964914812000004</c:v>
                </c:pt>
                <c:pt idx="9969">
                  <c:v>79.967274309199993</c:v>
                </c:pt>
                <c:pt idx="9970">
                  <c:v>79.969254559399999</c:v>
                </c:pt>
                <c:pt idx="9971">
                  <c:v>79.970355204200004</c:v>
                </c:pt>
                <c:pt idx="9972">
                  <c:v>79.970668071600002</c:v>
                </c:pt>
                <c:pt idx="9973">
                  <c:v>79.973322450300003</c:v>
                </c:pt>
                <c:pt idx="9974">
                  <c:v>79.976009164100006</c:v>
                </c:pt>
                <c:pt idx="9975">
                  <c:v>79.9764382579</c:v>
                </c:pt>
                <c:pt idx="9976">
                  <c:v>79.976623699100003</c:v>
                </c:pt>
                <c:pt idx="9977">
                  <c:v>79.977285150699998</c:v>
                </c:pt>
                <c:pt idx="9978">
                  <c:v>79.978006136700003</c:v>
                </c:pt>
                <c:pt idx="9979">
                  <c:v>79.978952899800007</c:v>
                </c:pt>
                <c:pt idx="9980">
                  <c:v>79.980872969100005</c:v>
                </c:pt>
                <c:pt idx="9981">
                  <c:v>79.983281752099998</c:v>
                </c:pt>
                <c:pt idx="9982">
                  <c:v>79.986425333699998</c:v>
                </c:pt>
                <c:pt idx="9983">
                  <c:v>79.990795124100003</c:v>
                </c:pt>
                <c:pt idx="9984">
                  <c:v>79.995112395899994</c:v>
                </c:pt>
                <c:pt idx="9985">
                  <c:v>79.997360638200007</c:v>
                </c:pt>
                <c:pt idx="9986">
                  <c:v>79.999277792200004</c:v>
                </c:pt>
                <c:pt idx="9987">
                  <c:v>80.000942053399996</c:v>
                </c:pt>
                <c:pt idx="9988">
                  <c:v>80.001256681800001</c:v>
                </c:pt>
                <c:pt idx="9989">
                  <c:v>80.001987622200005</c:v>
                </c:pt>
                <c:pt idx="9990">
                  <c:v>80.002847459999998</c:v>
                </c:pt>
                <c:pt idx="9991">
                  <c:v>80.0035157043</c:v>
                </c:pt>
                <c:pt idx="9992">
                  <c:v>80.004277309599999</c:v>
                </c:pt>
                <c:pt idx="9993">
                  <c:v>80.004578138599996</c:v>
                </c:pt>
                <c:pt idx="9994">
                  <c:v>80.006269826299999</c:v>
                </c:pt>
                <c:pt idx="9995">
                  <c:v>80.008287102200001</c:v>
                </c:pt>
                <c:pt idx="9996">
                  <c:v>80.010068431700006</c:v>
                </c:pt>
                <c:pt idx="9997">
                  <c:v>80.011705530699999</c:v>
                </c:pt>
                <c:pt idx="9998">
                  <c:v>80.013048231900001</c:v>
                </c:pt>
                <c:pt idx="9999">
                  <c:v>80.0144606442</c:v>
                </c:pt>
                <c:pt idx="10000">
                  <c:v>80.014857186</c:v>
                </c:pt>
                <c:pt idx="10001">
                  <c:v>80.015830019999996</c:v>
                </c:pt>
                <c:pt idx="10002">
                  <c:v>80.016780332600007</c:v>
                </c:pt>
                <c:pt idx="10003">
                  <c:v>80.017290424500004</c:v>
                </c:pt>
                <c:pt idx="10004">
                  <c:v>80.017868095300003</c:v>
                </c:pt>
                <c:pt idx="10005">
                  <c:v>80.018205984600002</c:v>
                </c:pt>
                <c:pt idx="10006">
                  <c:v>80.018406946900001</c:v>
                </c:pt>
                <c:pt idx="10007">
                  <c:v>80.018887701799997</c:v>
                </c:pt>
                <c:pt idx="10008">
                  <c:v>80.019656021499998</c:v>
                </c:pt>
                <c:pt idx="10009">
                  <c:v>80.0204982769</c:v>
                </c:pt>
                <c:pt idx="10010">
                  <c:v>80.022446591600001</c:v>
                </c:pt>
                <c:pt idx="10011">
                  <c:v>80.024514275599998</c:v>
                </c:pt>
                <c:pt idx="10012">
                  <c:v>80.025291110599994</c:v>
                </c:pt>
                <c:pt idx="10013">
                  <c:v>80.025628715500005</c:v>
                </c:pt>
                <c:pt idx="10014">
                  <c:v>80.025862750800002</c:v>
                </c:pt>
                <c:pt idx="10015">
                  <c:v>80.025984589900006</c:v>
                </c:pt>
                <c:pt idx="10016">
                  <c:v>80.026423040300003</c:v>
                </c:pt>
                <c:pt idx="10017">
                  <c:v>80.027108254200002</c:v>
                </c:pt>
                <c:pt idx="10018">
                  <c:v>80.028143560800004</c:v>
                </c:pt>
                <c:pt idx="10019">
                  <c:v>80.029999900600004</c:v>
                </c:pt>
                <c:pt idx="10020">
                  <c:v>80.031186687100003</c:v>
                </c:pt>
                <c:pt idx="10021">
                  <c:v>80.031537665900004</c:v>
                </c:pt>
                <c:pt idx="10022">
                  <c:v>80.031922930799993</c:v>
                </c:pt>
                <c:pt idx="10023">
                  <c:v>80.032300864800007</c:v>
                </c:pt>
                <c:pt idx="10024">
                  <c:v>80.033462896399996</c:v>
                </c:pt>
                <c:pt idx="10025">
                  <c:v>80.0348935703</c:v>
                </c:pt>
                <c:pt idx="10026">
                  <c:v>80.035950867799997</c:v>
                </c:pt>
                <c:pt idx="10027">
                  <c:v>80.036593277500003</c:v>
                </c:pt>
                <c:pt idx="10028">
                  <c:v>80.03820546</c:v>
                </c:pt>
                <c:pt idx="10029">
                  <c:v>80.040241463699999</c:v>
                </c:pt>
                <c:pt idx="10030">
                  <c:v>80.040867744600007</c:v>
                </c:pt>
                <c:pt idx="10031">
                  <c:v>80.041687317899999</c:v>
                </c:pt>
                <c:pt idx="10032">
                  <c:v>80.042742682899998</c:v>
                </c:pt>
                <c:pt idx="10033">
                  <c:v>80.043589175199997</c:v>
                </c:pt>
                <c:pt idx="10034">
                  <c:v>80.045814867100006</c:v>
                </c:pt>
                <c:pt idx="10035">
                  <c:v>80.049544620500001</c:v>
                </c:pt>
                <c:pt idx="10036">
                  <c:v>80.051722496099998</c:v>
                </c:pt>
                <c:pt idx="10037">
                  <c:v>80.051959083100002</c:v>
                </c:pt>
                <c:pt idx="10038">
                  <c:v>80.053145796199999</c:v>
                </c:pt>
                <c:pt idx="10039">
                  <c:v>80.0543722261</c:v>
                </c:pt>
                <c:pt idx="10040">
                  <c:v>80.0548951862</c:v>
                </c:pt>
                <c:pt idx="10041">
                  <c:v>80.0557363299</c:v>
                </c:pt>
                <c:pt idx="10042">
                  <c:v>80.056524058600004</c:v>
                </c:pt>
                <c:pt idx="10043">
                  <c:v>80.056863956699999</c:v>
                </c:pt>
                <c:pt idx="10044">
                  <c:v>80.057134472599998</c:v>
                </c:pt>
                <c:pt idx="10045">
                  <c:v>80.057746096900004</c:v>
                </c:pt>
                <c:pt idx="10046">
                  <c:v>80.058493650499997</c:v>
                </c:pt>
                <c:pt idx="10047">
                  <c:v>80.058904929299999</c:v>
                </c:pt>
                <c:pt idx="10048">
                  <c:v>80.059563745000005</c:v>
                </c:pt>
                <c:pt idx="10049">
                  <c:v>80.060784329599997</c:v>
                </c:pt>
                <c:pt idx="10050">
                  <c:v>80.061554870600006</c:v>
                </c:pt>
                <c:pt idx="10051">
                  <c:v>80.0623706672</c:v>
                </c:pt>
                <c:pt idx="10052">
                  <c:v>80.0657194793</c:v>
                </c:pt>
                <c:pt idx="10053">
                  <c:v>80.068724583700003</c:v>
                </c:pt>
                <c:pt idx="10054">
                  <c:v>80.070993578400007</c:v>
                </c:pt>
                <c:pt idx="10055">
                  <c:v>80.073715694900002</c:v>
                </c:pt>
                <c:pt idx="10056">
                  <c:v>80.076587941</c:v>
                </c:pt>
                <c:pt idx="10057">
                  <c:v>80.079058037799996</c:v>
                </c:pt>
                <c:pt idx="10058">
                  <c:v>80.079633704000003</c:v>
                </c:pt>
                <c:pt idx="10059">
                  <c:v>80.080206654600005</c:v>
                </c:pt>
                <c:pt idx="10060">
                  <c:v>80.081117309700005</c:v>
                </c:pt>
                <c:pt idx="10061">
                  <c:v>80.082543109499994</c:v>
                </c:pt>
                <c:pt idx="10062">
                  <c:v>80.084432839100003</c:v>
                </c:pt>
                <c:pt idx="10063">
                  <c:v>80.086553726399998</c:v>
                </c:pt>
                <c:pt idx="10064">
                  <c:v>80.088349393000001</c:v>
                </c:pt>
                <c:pt idx="10065">
                  <c:v>80.089978927299995</c:v>
                </c:pt>
                <c:pt idx="10066">
                  <c:v>80.091761326599993</c:v>
                </c:pt>
                <c:pt idx="10067">
                  <c:v>80.093064706800007</c:v>
                </c:pt>
                <c:pt idx="10068">
                  <c:v>80.093536166299998</c:v>
                </c:pt>
                <c:pt idx="10069">
                  <c:v>80.0946378366</c:v>
                </c:pt>
                <c:pt idx="10070">
                  <c:v>80.097987222</c:v>
                </c:pt>
                <c:pt idx="10071">
                  <c:v>80.102725327499996</c:v>
                </c:pt>
                <c:pt idx="10072">
                  <c:v>80.105664365899997</c:v>
                </c:pt>
                <c:pt idx="10073">
                  <c:v>80.106384972599997</c:v>
                </c:pt>
                <c:pt idx="10074">
                  <c:v>80.107702321000005</c:v>
                </c:pt>
                <c:pt idx="10075">
                  <c:v>80.109621611199998</c:v>
                </c:pt>
                <c:pt idx="10076">
                  <c:v>80.110712879900007</c:v>
                </c:pt>
                <c:pt idx="10077">
                  <c:v>80.111327398499995</c:v>
                </c:pt>
                <c:pt idx="10078">
                  <c:v>80.112152784599999</c:v>
                </c:pt>
                <c:pt idx="10079">
                  <c:v>80.113124824400003</c:v>
                </c:pt>
                <c:pt idx="10080">
                  <c:v>80.115161323300001</c:v>
                </c:pt>
                <c:pt idx="10081">
                  <c:v>80.117782634799994</c:v>
                </c:pt>
                <c:pt idx="10082">
                  <c:v>80.120210643099995</c:v>
                </c:pt>
                <c:pt idx="10083">
                  <c:v>80.121578364300007</c:v>
                </c:pt>
                <c:pt idx="10084">
                  <c:v>80.123372639400003</c:v>
                </c:pt>
                <c:pt idx="10085">
                  <c:v>80.125456309499995</c:v>
                </c:pt>
                <c:pt idx="10086">
                  <c:v>80.126739085799997</c:v>
                </c:pt>
                <c:pt idx="10087">
                  <c:v>80.127735348599998</c:v>
                </c:pt>
                <c:pt idx="10088">
                  <c:v>80.129584762999997</c:v>
                </c:pt>
                <c:pt idx="10089">
                  <c:v>80.132152046000002</c:v>
                </c:pt>
                <c:pt idx="10090">
                  <c:v>80.133466909500001</c:v>
                </c:pt>
                <c:pt idx="10091">
                  <c:v>80.134078159799998</c:v>
                </c:pt>
                <c:pt idx="10092">
                  <c:v>80.134301983100002</c:v>
                </c:pt>
                <c:pt idx="10093">
                  <c:v>80.134546083100005</c:v>
                </c:pt>
                <c:pt idx="10094">
                  <c:v>80.134711677499993</c:v>
                </c:pt>
                <c:pt idx="10095">
                  <c:v>80.135994752800002</c:v>
                </c:pt>
                <c:pt idx="10096">
                  <c:v>80.139695655300002</c:v>
                </c:pt>
                <c:pt idx="10097">
                  <c:v>80.143155868899996</c:v>
                </c:pt>
                <c:pt idx="10098">
                  <c:v>80.144251233800006</c:v>
                </c:pt>
                <c:pt idx="10099">
                  <c:v>80.144963651200001</c:v>
                </c:pt>
                <c:pt idx="10100">
                  <c:v>80.1457907482</c:v>
                </c:pt>
                <c:pt idx="10101">
                  <c:v>80.146124811999996</c:v>
                </c:pt>
                <c:pt idx="10102">
                  <c:v>80.146409586100006</c:v>
                </c:pt>
                <c:pt idx="10103">
                  <c:v>80.147130930299994</c:v>
                </c:pt>
                <c:pt idx="10104">
                  <c:v>80.148862267200002</c:v>
                </c:pt>
                <c:pt idx="10105">
                  <c:v>80.150125639699993</c:v>
                </c:pt>
                <c:pt idx="10106">
                  <c:v>80.151888607499998</c:v>
                </c:pt>
                <c:pt idx="10107">
                  <c:v>80.153666520800002</c:v>
                </c:pt>
                <c:pt idx="10108">
                  <c:v>80.153979947500005</c:v>
                </c:pt>
                <c:pt idx="10109">
                  <c:v>80.154478139700004</c:v>
                </c:pt>
                <c:pt idx="10110">
                  <c:v>80.154845833300001</c:v>
                </c:pt>
                <c:pt idx="10111">
                  <c:v>80.156255906599995</c:v>
                </c:pt>
                <c:pt idx="10112">
                  <c:v>80.158196013099996</c:v>
                </c:pt>
                <c:pt idx="10113">
                  <c:v>80.159183443399996</c:v>
                </c:pt>
                <c:pt idx="10114">
                  <c:v>80.159979443500006</c:v>
                </c:pt>
                <c:pt idx="10115">
                  <c:v>80.161935823199997</c:v>
                </c:pt>
                <c:pt idx="10116">
                  <c:v>80.163590753799994</c:v>
                </c:pt>
                <c:pt idx="10117">
                  <c:v>80.165454913999994</c:v>
                </c:pt>
                <c:pt idx="10118">
                  <c:v>80.167375052899999</c:v>
                </c:pt>
                <c:pt idx="10119">
                  <c:v>80.167921918199994</c:v>
                </c:pt>
                <c:pt idx="10120">
                  <c:v>80.168636502799998</c:v>
                </c:pt>
                <c:pt idx="10121">
                  <c:v>80.169140127299997</c:v>
                </c:pt>
                <c:pt idx="10122">
                  <c:v>80.169539709399999</c:v>
                </c:pt>
                <c:pt idx="10123">
                  <c:v>80.170189915799995</c:v>
                </c:pt>
                <c:pt idx="10124">
                  <c:v>80.1705742778</c:v>
                </c:pt>
                <c:pt idx="10125">
                  <c:v>80.1711448123</c:v>
                </c:pt>
                <c:pt idx="10126">
                  <c:v>80.172075614199997</c:v>
                </c:pt>
                <c:pt idx="10127">
                  <c:v>80.173473139699993</c:v>
                </c:pt>
                <c:pt idx="10128">
                  <c:v>80.175770377199996</c:v>
                </c:pt>
                <c:pt idx="10129">
                  <c:v>80.1776534989</c:v>
                </c:pt>
                <c:pt idx="10130">
                  <c:v>80.1784597961</c:v>
                </c:pt>
                <c:pt idx="10131">
                  <c:v>80.180154774599998</c:v>
                </c:pt>
                <c:pt idx="10132">
                  <c:v>80.182677639000005</c:v>
                </c:pt>
                <c:pt idx="10133">
                  <c:v>80.183783890699999</c:v>
                </c:pt>
                <c:pt idx="10134">
                  <c:v>80.184006294</c:v>
                </c:pt>
                <c:pt idx="10135">
                  <c:v>80.184293345699999</c:v>
                </c:pt>
                <c:pt idx="10136">
                  <c:v>80.1845918283</c:v>
                </c:pt>
                <c:pt idx="10137">
                  <c:v>80.184771029000004</c:v>
                </c:pt>
                <c:pt idx="10138">
                  <c:v>80.185016601900003</c:v>
                </c:pt>
                <c:pt idx="10139">
                  <c:v>80.185354900799993</c:v>
                </c:pt>
                <c:pt idx="10140">
                  <c:v>80.186108142099997</c:v>
                </c:pt>
                <c:pt idx="10141">
                  <c:v>80.187347175900001</c:v>
                </c:pt>
                <c:pt idx="10142">
                  <c:v>80.188001706899996</c:v>
                </c:pt>
                <c:pt idx="10143">
                  <c:v>80.188199862900007</c:v>
                </c:pt>
                <c:pt idx="10144">
                  <c:v>80.188738661800002</c:v>
                </c:pt>
                <c:pt idx="10145">
                  <c:v>80.189347896200005</c:v>
                </c:pt>
                <c:pt idx="10146">
                  <c:v>80.189848345499996</c:v>
                </c:pt>
                <c:pt idx="10147">
                  <c:v>80.191009140899993</c:v>
                </c:pt>
                <c:pt idx="10148">
                  <c:v>80.192223438300005</c:v>
                </c:pt>
                <c:pt idx="10149">
                  <c:v>80.1928650113</c:v>
                </c:pt>
                <c:pt idx="10150">
                  <c:v>80.193292777400004</c:v>
                </c:pt>
                <c:pt idx="10151">
                  <c:v>80.193925410399999</c:v>
                </c:pt>
                <c:pt idx="10152">
                  <c:v>80.195188090299993</c:v>
                </c:pt>
                <c:pt idx="10153">
                  <c:v>80.196594217799998</c:v>
                </c:pt>
                <c:pt idx="10154">
                  <c:v>80.198122453799996</c:v>
                </c:pt>
                <c:pt idx="10155">
                  <c:v>80.199010874899997</c:v>
                </c:pt>
                <c:pt idx="10156">
                  <c:v>80.200071250999997</c:v>
                </c:pt>
                <c:pt idx="10157">
                  <c:v>80.201211412199996</c:v>
                </c:pt>
                <c:pt idx="10158">
                  <c:v>80.202629995600006</c:v>
                </c:pt>
                <c:pt idx="10159">
                  <c:v>80.204221426100005</c:v>
                </c:pt>
                <c:pt idx="10160">
                  <c:v>80.205081712699993</c:v>
                </c:pt>
                <c:pt idx="10161">
                  <c:v>80.205859913500007</c:v>
                </c:pt>
                <c:pt idx="10162">
                  <c:v>80.206936228800004</c:v>
                </c:pt>
                <c:pt idx="10163">
                  <c:v>80.2084338226</c:v>
                </c:pt>
                <c:pt idx="10164">
                  <c:v>80.209293821200006</c:v>
                </c:pt>
                <c:pt idx="10165">
                  <c:v>80.212132288199996</c:v>
                </c:pt>
                <c:pt idx="10166">
                  <c:v>80.215970532200004</c:v>
                </c:pt>
                <c:pt idx="10167">
                  <c:v>80.217340049000001</c:v>
                </c:pt>
                <c:pt idx="10168">
                  <c:v>80.218616821200001</c:v>
                </c:pt>
                <c:pt idx="10169">
                  <c:v>80.220050706400002</c:v>
                </c:pt>
                <c:pt idx="10170">
                  <c:v>80.220961762399995</c:v>
                </c:pt>
                <c:pt idx="10171">
                  <c:v>80.221699163099998</c:v>
                </c:pt>
                <c:pt idx="10172">
                  <c:v>80.222000418799993</c:v>
                </c:pt>
                <c:pt idx="10173">
                  <c:v>80.222208756100002</c:v>
                </c:pt>
                <c:pt idx="10174">
                  <c:v>80.222454354000007</c:v>
                </c:pt>
                <c:pt idx="10175">
                  <c:v>80.222969114600005</c:v>
                </c:pt>
                <c:pt idx="10176">
                  <c:v>80.225986997700005</c:v>
                </c:pt>
                <c:pt idx="10177">
                  <c:v>80.229779254099995</c:v>
                </c:pt>
                <c:pt idx="10178">
                  <c:v>80.2317817932</c:v>
                </c:pt>
                <c:pt idx="10179">
                  <c:v>80.232783980299999</c:v>
                </c:pt>
                <c:pt idx="10180">
                  <c:v>80.233073551700002</c:v>
                </c:pt>
                <c:pt idx="10181">
                  <c:v>80.234352727000001</c:v>
                </c:pt>
                <c:pt idx="10182">
                  <c:v>80.235429910500002</c:v>
                </c:pt>
                <c:pt idx="10183">
                  <c:v>80.237658830900003</c:v>
                </c:pt>
                <c:pt idx="10184">
                  <c:v>80.240041697300001</c:v>
                </c:pt>
                <c:pt idx="10185">
                  <c:v>80.241237430799998</c:v>
                </c:pt>
                <c:pt idx="10186">
                  <c:v>80.244010375200006</c:v>
                </c:pt>
                <c:pt idx="10187">
                  <c:v>80.248050382800002</c:v>
                </c:pt>
                <c:pt idx="10188">
                  <c:v>80.252153262600004</c:v>
                </c:pt>
                <c:pt idx="10189">
                  <c:v>80.253981700200001</c:v>
                </c:pt>
                <c:pt idx="10190">
                  <c:v>80.254262404599999</c:v>
                </c:pt>
                <c:pt idx="10191">
                  <c:v>80.256845513599998</c:v>
                </c:pt>
                <c:pt idx="10192">
                  <c:v>80.259476768300004</c:v>
                </c:pt>
                <c:pt idx="10193">
                  <c:v>80.260951109299995</c:v>
                </c:pt>
                <c:pt idx="10194">
                  <c:v>80.262334280100006</c:v>
                </c:pt>
                <c:pt idx="10195">
                  <c:v>80.263460384599995</c:v>
                </c:pt>
                <c:pt idx="10196">
                  <c:v>80.264781887599995</c:v>
                </c:pt>
                <c:pt idx="10197">
                  <c:v>80.265591313200005</c:v>
                </c:pt>
                <c:pt idx="10198">
                  <c:v>80.266387723999998</c:v>
                </c:pt>
                <c:pt idx="10199">
                  <c:v>80.266883346</c:v>
                </c:pt>
                <c:pt idx="10200">
                  <c:v>80.267597853400005</c:v>
                </c:pt>
                <c:pt idx="10201">
                  <c:v>80.2683898457</c:v>
                </c:pt>
                <c:pt idx="10202">
                  <c:v>80.2692124557</c:v>
                </c:pt>
                <c:pt idx="10203">
                  <c:v>80.271360919599999</c:v>
                </c:pt>
                <c:pt idx="10204">
                  <c:v>80.273564568300003</c:v>
                </c:pt>
                <c:pt idx="10205">
                  <c:v>80.274590084500005</c:v>
                </c:pt>
                <c:pt idx="10206">
                  <c:v>80.275432340099997</c:v>
                </c:pt>
                <c:pt idx="10207">
                  <c:v>80.276116337700003</c:v>
                </c:pt>
                <c:pt idx="10208">
                  <c:v>80.276760536899999</c:v>
                </c:pt>
                <c:pt idx="10209">
                  <c:v>80.277264550599995</c:v>
                </c:pt>
                <c:pt idx="10210">
                  <c:v>80.278196454699994</c:v>
                </c:pt>
                <c:pt idx="10211">
                  <c:v>80.279133618700001</c:v>
                </c:pt>
                <c:pt idx="10212">
                  <c:v>80.279809227399994</c:v>
                </c:pt>
                <c:pt idx="10213">
                  <c:v>80.281767923199993</c:v>
                </c:pt>
                <c:pt idx="10214">
                  <c:v>80.283458359600004</c:v>
                </c:pt>
                <c:pt idx="10215">
                  <c:v>80.284114630199994</c:v>
                </c:pt>
                <c:pt idx="10216">
                  <c:v>80.284774664599993</c:v>
                </c:pt>
                <c:pt idx="10217">
                  <c:v>80.285275076199994</c:v>
                </c:pt>
                <c:pt idx="10218">
                  <c:v>80.285982486899997</c:v>
                </c:pt>
                <c:pt idx="10219">
                  <c:v>80.288669282399994</c:v>
                </c:pt>
                <c:pt idx="10220">
                  <c:v>80.291386099899995</c:v>
                </c:pt>
                <c:pt idx="10221">
                  <c:v>80.292049277700002</c:v>
                </c:pt>
                <c:pt idx="10222">
                  <c:v>80.292510401599998</c:v>
                </c:pt>
                <c:pt idx="10223">
                  <c:v>80.293127314299994</c:v>
                </c:pt>
                <c:pt idx="10224">
                  <c:v>80.293663164099996</c:v>
                </c:pt>
                <c:pt idx="10225">
                  <c:v>80.294378166599998</c:v>
                </c:pt>
                <c:pt idx="10226">
                  <c:v>80.294877150100007</c:v>
                </c:pt>
                <c:pt idx="10227">
                  <c:v>80.295027292300006</c:v>
                </c:pt>
                <c:pt idx="10228">
                  <c:v>80.295167507499997</c:v>
                </c:pt>
                <c:pt idx="10229">
                  <c:v>80.296706705099993</c:v>
                </c:pt>
                <c:pt idx="10230">
                  <c:v>80.298147790900003</c:v>
                </c:pt>
                <c:pt idx="10231">
                  <c:v>80.299091975899998</c:v>
                </c:pt>
                <c:pt idx="10232">
                  <c:v>80.301725943999998</c:v>
                </c:pt>
                <c:pt idx="10233">
                  <c:v>80.303872349000002</c:v>
                </c:pt>
                <c:pt idx="10234">
                  <c:v>80.305437194099994</c:v>
                </c:pt>
                <c:pt idx="10235">
                  <c:v>80.307305234400005</c:v>
                </c:pt>
                <c:pt idx="10236">
                  <c:v>80.308370480199997</c:v>
                </c:pt>
                <c:pt idx="10237">
                  <c:v>80.309776184499995</c:v>
                </c:pt>
                <c:pt idx="10238">
                  <c:v>80.310912178999999</c:v>
                </c:pt>
                <c:pt idx="10239">
                  <c:v>80.311822604400007</c:v>
                </c:pt>
                <c:pt idx="10240">
                  <c:v>80.313539768300004</c:v>
                </c:pt>
                <c:pt idx="10241">
                  <c:v>80.314492125499996</c:v>
                </c:pt>
                <c:pt idx="10242">
                  <c:v>80.315507726299998</c:v>
                </c:pt>
                <c:pt idx="10243">
                  <c:v>80.3166447503</c:v>
                </c:pt>
                <c:pt idx="10244">
                  <c:v>80.3178748662</c:v>
                </c:pt>
                <c:pt idx="10245">
                  <c:v>80.318906398500005</c:v>
                </c:pt>
                <c:pt idx="10246">
                  <c:v>80.320292064699998</c:v>
                </c:pt>
                <c:pt idx="10247">
                  <c:v>80.321990573400001</c:v>
                </c:pt>
                <c:pt idx="10248">
                  <c:v>80.323435436599993</c:v>
                </c:pt>
                <c:pt idx="10249">
                  <c:v>80.326580347700002</c:v>
                </c:pt>
                <c:pt idx="10250">
                  <c:v>80.328767985400006</c:v>
                </c:pt>
                <c:pt idx="10251">
                  <c:v>80.3302936762</c:v>
                </c:pt>
                <c:pt idx="10252">
                  <c:v>80.332126505199994</c:v>
                </c:pt>
                <c:pt idx="10253">
                  <c:v>80.332916332899998</c:v>
                </c:pt>
                <c:pt idx="10254">
                  <c:v>80.334043154900002</c:v>
                </c:pt>
                <c:pt idx="10255">
                  <c:v>80.335684798399996</c:v>
                </c:pt>
                <c:pt idx="10256">
                  <c:v>80.338711438299995</c:v>
                </c:pt>
                <c:pt idx="10257">
                  <c:v>80.341137188399998</c:v>
                </c:pt>
                <c:pt idx="10258">
                  <c:v>80.3415541225</c:v>
                </c:pt>
                <c:pt idx="10259">
                  <c:v>80.344635889100005</c:v>
                </c:pt>
                <c:pt idx="10260">
                  <c:v>80.347843494299994</c:v>
                </c:pt>
                <c:pt idx="10261">
                  <c:v>80.348203999000006</c:v>
                </c:pt>
                <c:pt idx="10262">
                  <c:v>80.348763872099994</c:v>
                </c:pt>
                <c:pt idx="10263">
                  <c:v>80.350526036199994</c:v>
                </c:pt>
                <c:pt idx="10264">
                  <c:v>80.352228426300002</c:v>
                </c:pt>
                <c:pt idx="10265">
                  <c:v>80.353610772600007</c:v>
                </c:pt>
                <c:pt idx="10266">
                  <c:v>80.3557380994</c:v>
                </c:pt>
                <c:pt idx="10267">
                  <c:v>80.357061814000005</c:v>
                </c:pt>
                <c:pt idx="10268">
                  <c:v>80.358095710699999</c:v>
                </c:pt>
                <c:pt idx="10269">
                  <c:v>80.359700372899994</c:v>
                </c:pt>
                <c:pt idx="10270">
                  <c:v>80.360705663000005</c:v>
                </c:pt>
                <c:pt idx="10271">
                  <c:v>80.361169776300002</c:v>
                </c:pt>
                <c:pt idx="10272">
                  <c:v>80.363934975899994</c:v>
                </c:pt>
                <c:pt idx="10273">
                  <c:v>80.367221481300007</c:v>
                </c:pt>
                <c:pt idx="10274">
                  <c:v>80.368084027799995</c:v>
                </c:pt>
                <c:pt idx="10275">
                  <c:v>80.368711454999996</c:v>
                </c:pt>
                <c:pt idx="10276">
                  <c:v>80.370622627499998</c:v>
                </c:pt>
                <c:pt idx="10277">
                  <c:v>80.372240043700003</c:v>
                </c:pt>
                <c:pt idx="10278">
                  <c:v>80.373783594700001</c:v>
                </c:pt>
                <c:pt idx="10279">
                  <c:v>80.3754590482</c:v>
                </c:pt>
                <c:pt idx="10280">
                  <c:v>80.376088402899995</c:v>
                </c:pt>
                <c:pt idx="10281">
                  <c:v>80.379009076800003</c:v>
                </c:pt>
                <c:pt idx="10282">
                  <c:v>80.382600906099995</c:v>
                </c:pt>
                <c:pt idx="10283">
                  <c:v>80.385592075700004</c:v>
                </c:pt>
                <c:pt idx="10284">
                  <c:v>80.387565947799999</c:v>
                </c:pt>
                <c:pt idx="10285">
                  <c:v>80.3876705407</c:v>
                </c:pt>
                <c:pt idx="10286">
                  <c:v>80.388412673900007</c:v>
                </c:pt>
                <c:pt idx="10287">
                  <c:v>80.389582174500006</c:v>
                </c:pt>
                <c:pt idx="10288">
                  <c:v>80.390917698199999</c:v>
                </c:pt>
                <c:pt idx="10289">
                  <c:v>80.392076125299994</c:v>
                </c:pt>
                <c:pt idx="10290">
                  <c:v>80.392565306400002</c:v>
                </c:pt>
                <c:pt idx="10291">
                  <c:v>80.393118896499999</c:v>
                </c:pt>
                <c:pt idx="10292">
                  <c:v>80.394387073100006</c:v>
                </c:pt>
                <c:pt idx="10293">
                  <c:v>80.396715432899995</c:v>
                </c:pt>
                <c:pt idx="10294">
                  <c:v>80.398830007800001</c:v>
                </c:pt>
                <c:pt idx="10295">
                  <c:v>80.399531514800003</c:v>
                </c:pt>
                <c:pt idx="10296">
                  <c:v>80.400420006900006</c:v>
                </c:pt>
                <c:pt idx="10297">
                  <c:v>80.402068067200005</c:v>
                </c:pt>
                <c:pt idx="10298">
                  <c:v>80.405238416900005</c:v>
                </c:pt>
                <c:pt idx="10299">
                  <c:v>80.408000477800002</c:v>
                </c:pt>
                <c:pt idx="10300">
                  <c:v>80.408584856499999</c:v>
                </c:pt>
                <c:pt idx="10301">
                  <c:v>80.411580640300002</c:v>
                </c:pt>
                <c:pt idx="10302">
                  <c:v>80.415731565900003</c:v>
                </c:pt>
                <c:pt idx="10303">
                  <c:v>80.417978776499993</c:v>
                </c:pt>
                <c:pt idx="10304">
                  <c:v>80.419739444599998</c:v>
                </c:pt>
                <c:pt idx="10305">
                  <c:v>80.422550613300004</c:v>
                </c:pt>
                <c:pt idx="10306">
                  <c:v>80.424835659300001</c:v>
                </c:pt>
                <c:pt idx="10307">
                  <c:v>80.426163790299995</c:v>
                </c:pt>
                <c:pt idx="10308">
                  <c:v>80.427495628299994</c:v>
                </c:pt>
                <c:pt idx="10309">
                  <c:v>80.427899758999999</c:v>
                </c:pt>
                <c:pt idx="10310">
                  <c:v>80.4280025475</c:v>
                </c:pt>
                <c:pt idx="10311">
                  <c:v>80.428422457099998</c:v>
                </c:pt>
                <c:pt idx="10312">
                  <c:v>80.429054988800004</c:v>
                </c:pt>
                <c:pt idx="10313">
                  <c:v>80.429291620200004</c:v>
                </c:pt>
                <c:pt idx="10314">
                  <c:v>80.431212182799996</c:v>
                </c:pt>
                <c:pt idx="10315">
                  <c:v>80.434966390300005</c:v>
                </c:pt>
                <c:pt idx="10316">
                  <c:v>80.4379604728</c:v>
                </c:pt>
                <c:pt idx="10317">
                  <c:v>80.439293022800001</c:v>
                </c:pt>
                <c:pt idx="10318">
                  <c:v>80.439883134599995</c:v>
                </c:pt>
                <c:pt idx="10319">
                  <c:v>80.440699314</c:v>
                </c:pt>
                <c:pt idx="10320">
                  <c:v>80.442255939600003</c:v>
                </c:pt>
                <c:pt idx="10321">
                  <c:v>80.443592706299995</c:v>
                </c:pt>
                <c:pt idx="10322">
                  <c:v>80.443969249099993</c:v>
                </c:pt>
                <c:pt idx="10323">
                  <c:v>80.444970846199993</c:v>
                </c:pt>
                <c:pt idx="10324">
                  <c:v>80.446156463999998</c:v>
                </c:pt>
                <c:pt idx="10325">
                  <c:v>80.446616790899995</c:v>
                </c:pt>
                <c:pt idx="10326">
                  <c:v>80.446732083599997</c:v>
                </c:pt>
                <c:pt idx="10327">
                  <c:v>80.447115615499996</c:v>
                </c:pt>
                <c:pt idx="10328">
                  <c:v>80.447607237699998</c:v>
                </c:pt>
                <c:pt idx="10329">
                  <c:v>80.448218708400006</c:v>
                </c:pt>
                <c:pt idx="10330">
                  <c:v>80.448885572099996</c:v>
                </c:pt>
                <c:pt idx="10331">
                  <c:v>80.449798618900004</c:v>
                </c:pt>
                <c:pt idx="10332">
                  <c:v>80.4511056475</c:v>
                </c:pt>
                <c:pt idx="10333">
                  <c:v>80.451995112000006</c:v>
                </c:pt>
                <c:pt idx="10334">
                  <c:v>80.453133781899993</c:v>
                </c:pt>
                <c:pt idx="10335">
                  <c:v>80.456091737700007</c:v>
                </c:pt>
                <c:pt idx="10336">
                  <c:v>80.458552115700002</c:v>
                </c:pt>
                <c:pt idx="10337">
                  <c:v>80.459736789900006</c:v>
                </c:pt>
                <c:pt idx="10338">
                  <c:v>80.461016860399994</c:v>
                </c:pt>
                <c:pt idx="10339">
                  <c:v>80.461943459599993</c:v>
                </c:pt>
                <c:pt idx="10340">
                  <c:v>80.462465104499998</c:v>
                </c:pt>
                <c:pt idx="10341">
                  <c:v>80.463423306300001</c:v>
                </c:pt>
                <c:pt idx="10342">
                  <c:v>80.467137754899994</c:v>
                </c:pt>
                <c:pt idx="10343">
                  <c:v>80.469963186300006</c:v>
                </c:pt>
                <c:pt idx="10344">
                  <c:v>80.470189593499995</c:v>
                </c:pt>
                <c:pt idx="10345">
                  <c:v>80.471989058299997</c:v>
                </c:pt>
                <c:pt idx="10346">
                  <c:v>80.473653068100006</c:v>
                </c:pt>
                <c:pt idx="10347">
                  <c:v>80.4740215363</c:v>
                </c:pt>
                <c:pt idx="10348">
                  <c:v>80.474537044000002</c:v>
                </c:pt>
                <c:pt idx="10349">
                  <c:v>80.474746780499999</c:v>
                </c:pt>
                <c:pt idx="10350">
                  <c:v>80.4752135544</c:v>
                </c:pt>
                <c:pt idx="10351">
                  <c:v>80.476063269700006</c:v>
                </c:pt>
                <c:pt idx="10352">
                  <c:v>80.477216458599997</c:v>
                </c:pt>
                <c:pt idx="10353">
                  <c:v>80.478740037700007</c:v>
                </c:pt>
                <c:pt idx="10354">
                  <c:v>80.480466498599995</c:v>
                </c:pt>
                <c:pt idx="10355">
                  <c:v>80.481443208599998</c:v>
                </c:pt>
                <c:pt idx="10356">
                  <c:v>80.483753862499995</c:v>
                </c:pt>
                <c:pt idx="10357">
                  <c:v>80.4865425192</c:v>
                </c:pt>
                <c:pt idx="10358">
                  <c:v>80.487046402999994</c:v>
                </c:pt>
                <c:pt idx="10359">
                  <c:v>80.487323177700006</c:v>
                </c:pt>
                <c:pt idx="10360">
                  <c:v>80.488391619300003</c:v>
                </c:pt>
                <c:pt idx="10361">
                  <c:v>80.489405588799997</c:v>
                </c:pt>
                <c:pt idx="10362">
                  <c:v>80.490204757599997</c:v>
                </c:pt>
                <c:pt idx="10363">
                  <c:v>80.491248903599995</c:v>
                </c:pt>
                <c:pt idx="10364">
                  <c:v>80.491889755700001</c:v>
                </c:pt>
                <c:pt idx="10365">
                  <c:v>80.492240942699993</c:v>
                </c:pt>
                <c:pt idx="10366">
                  <c:v>80.493269487999996</c:v>
                </c:pt>
                <c:pt idx="10367">
                  <c:v>80.496057875199995</c:v>
                </c:pt>
                <c:pt idx="10368">
                  <c:v>80.498339327400004</c:v>
                </c:pt>
                <c:pt idx="10369">
                  <c:v>80.498909295100006</c:v>
                </c:pt>
                <c:pt idx="10370">
                  <c:v>80.499167391599997</c:v>
                </c:pt>
                <c:pt idx="10371">
                  <c:v>80.499405069399998</c:v>
                </c:pt>
                <c:pt idx="10372">
                  <c:v>80.499894682800004</c:v>
                </c:pt>
                <c:pt idx="10373">
                  <c:v>80.500968237600006</c:v>
                </c:pt>
                <c:pt idx="10374">
                  <c:v>80.502362564099997</c:v>
                </c:pt>
                <c:pt idx="10375">
                  <c:v>80.504329459700003</c:v>
                </c:pt>
                <c:pt idx="10376">
                  <c:v>80.506825652000003</c:v>
                </c:pt>
                <c:pt idx="10377">
                  <c:v>80.508042443500003</c:v>
                </c:pt>
                <c:pt idx="10378">
                  <c:v>80.510629050999995</c:v>
                </c:pt>
                <c:pt idx="10379">
                  <c:v>80.514779975400003</c:v>
                </c:pt>
                <c:pt idx="10380">
                  <c:v>80.516631508399996</c:v>
                </c:pt>
                <c:pt idx="10381">
                  <c:v>80.517297006099994</c:v>
                </c:pt>
                <c:pt idx="10382">
                  <c:v>80.518520037900004</c:v>
                </c:pt>
                <c:pt idx="10383">
                  <c:v>80.519540408699996</c:v>
                </c:pt>
                <c:pt idx="10384">
                  <c:v>80.520034314599997</c:v>
                </c:pt>
                <c:pt idx="10385">
                  <c:v>80.521113989100002</c:v>
                </c:pt>
                <c:pt idx="10386">
                  <c:v>80.521998086799996</c:v>
                </c:pt>
                <c:pt idx="10387">
                  <c:v>80.5221207421</c:v>
                </c:pt>
                <c:pt idx="10388">
                  <c:v>80.523730576999995</c:v>
                </c:pt>
                <c:pt idx="10389">
                  <c:v>80.526673398499995</c:v>
                </c:pt>
                <c:pt idx="10390">
                  <c:v>80.528176640400005</c:v>
                </c:pt>
                <c:pt idx="10391">
                  <c:v>80.528838420300005</c:v>
                </c:pt>
                <c:pt idx="10392">
                  <c:v>80.5306891213</c:v>
                </c:pt>
                <c:pt idx="10393">
                  <c:v>80.535255482500006</c:v>
                </c:pt>
                <c:pt idx="10394">
                  <c:v>80.538730973300005</c:v>
                </c:pt>
                <c:pt idx="10395">
                  <c:v>80.543021477699995</c:v>
                </c:pt>
                <c:pt idx="10396">
                  <c:v>80.547557856300003</c:v>
                </c:pt>
                <c:pt idx="10397">
                  <c:v>80.549323158500002</c:v>
                </c:pt>
                <c:pt idx="10398">
                  <c:v>80.551184321899996</c:v>
                </c:pt>
                <c:pt idx="10399">
                  <c:v>80.551784976899995</c:v>
                </c:pt>
                <c:pt idx="10400">
                  <c:v>80.552563900999999</c:v>
                </c:pt>
                <c:pt idx="10401">
                  <c:v>80.553534848799998</c:v>
                </c:pt>
                <c:pt idx="10402">
                  <c:v>80.5542985716</c:v>
                </c:pt>
                <c:pt idx="10403">
                  <c:v>80.557247910900003</c:v>
                </c:pt>
                <c:pt idx="10404">
                  <c:v>80.5606422587</c:v>
                </c:pt>
                <c:pt idx="10405">
                  <c:v>80.562198855999995</c:v>
                </c:pt>
                <c:pt idx="10406">
                  <c:v>80.564494659900006</c:v>
                </c:pt>
                <c:pt idx="10407">
                  <c:v>80.566368902799994</c:v>
                </c:pt>
                <c:pt idx="10408">
                  <c:v>80.566736777100004</c:v>
                </c:pt>
                <c:pt idx="10409">
                  <c:v>80.566977242799993</c:v>
                </c:pt>
                <c:pt idx="10410">
                  <c:v>80.5675290402</c:v>
                </c:pt>
                <c:pt idx="10411">
                  <c:v>80.568029856799996</c:v>
                </c:pt>
                <c:pt idx="10412">
                  <c:v>80.568979357399996</c:v>
                </c:pt>
                <c:pt idx="10413">
                  <c:v>80.570216799400001</c:v>
                </c:pt>
                <c:pt idx="10414">
                  <c:v>80.570525627799995</c:v>
                </c:pt>
                <c:pt idx="10415">
                  <c:v>80.570899163000007</c:v>
                </c:pt>
                <c:pt idx="10416">
                  <c:v>80.571753525700004</c:v>
                </c:pt>
                <c:pt idx="10417">
                  <c:v>80.574694784200005</c:v>
                </c:pt>
                <c:pt idx="10418">
                  <c:v>80.578678186700003</c:v>
                </c:pt>
                <c:pt idx="10419">
                  <c:v>80.580506415800002</c:v>
                </c:pt>
                <c:pt idx="10420">
                  <c:v>80.581669656700001</c:v>
                </c:pt>
                <c:pt idx="10421">
                  <c:v>80.582608994500006</c:v>
                </c:pt>
                <c:pt idx="10422">
                  <c:v>80.583199518900003</c:v>
                </c:pt>
                <c:pt idx="10423">
                  <c:v>80.583969293799996</c:v>
                </c:pt>
                <c:pt idx="10424">
                  <c:v>80.586679822999997</c:v>
                </c:pt>
                <c:pt idx="10425">
                  <c:v>80.591304477199998</c:v>
                </c:pt>
                <c:pt idx="10426">
                  <c:v>80.593587318600001</c:v>
                </c:pt>
                <c:pt idx="10427">
                  <c:v>80.596237729199999</c:v>
                </c:pt>
                <c:pt idx="10428">
                  <c:v>80.598856796999996</c:v>
                </c:pt>
                <c:pt idx="10429">
                  <c:v>80.600197501099998</c:v>
                </c:pt>
                <c:pt idx="10430">
                  <c:v>80.601590737400002</c:v>
                </c:pt>
                <c:pt idx="10431">
                  <c:v>80.602360966899994</c:v>
                </c:pt>
                <c:pt idx="10432">
                  <c:v>80.603705577599996</c:v>
                </c:pt>
                <c:pt idx="10433">
                  <c:v>80.604493907099993</c:v>
                </c:pt>
                <c:pt idx="10434">
                  <c:v>80.605554872900001</c:v>
                </c:pt>
                <c:pt idx="10435">
                  <c:v>80.606670703600003</c:v>
                </c:pt>
                <c:pt idx="10436">
                  <c:v>80.607256004500002</c:v>
                </c:pt>
                <c:pt idx="10437">
                  <c:v>80.609130333699994</c:v>
                </c:pt>
                <c:pt idx="10438">
                  <c:v>80.610768416300004</c:v>
                </c:pt>
                <c:pt idx="10439">
                  <c:v>80.612174043799996</c:v>
                </c:pt>
                <c:pt idx="10440">
                  <c:v>80.6140914235</c:v>
                </c:pt>
                <c:pt idx="10441">
                  <c:v>80.6157487487</c:v>
                </c:pt>
                <c:pt idx="10442">
                  <c:v>80.617579478899998</c:v>
                </c:pt>
                <c:pt idx="10443">
                  <c:v>80.6186131722</c:v>
                </c:pt>
                <c:pt idx="10444">
                  <c:v>80.619213046900001</c:v>
                </c:pt>
                <c:pt idx="10445">
                  <c:v>80.620218369699998</c:v>
                </c:pt>
                <c:pt idx="10446">
                  <c:v>80.620908157900004</c:v>
                </c:pt>
                <c:pt idx="10447">
                  <c:v>80.621140201599999</c:v>
                </c:pt>
                <c:pt idx="10448">
                  <c:v>80.622474129400004</c:v>
                </c:pt>
                <c:pt idx="10449">
                  <c:v>80.6248748175</c:v>
                </c:pt>
                <c:pt idx="10450">
                  <c:v>80.626369922899997</c:v>
                </c:pt>
                <c:pt idx="10451">
                  <c:v>80.627884416000001</c:v>
                </c:pt>
                <c:pt idx="10452">
                  <c:v>80.629869863500005</c:v>
                </c:pt>
                <c:pt idx="10453">
                  <c:v>80.630872765999996</c:v>
                </c:pt>
                <c:pt idx="10454">
                  <c:v>80.631269118299997</c:v>
                </c:pt>
                <c:pt idx="10455">
                  <c:v>80.631518223900002</c:v>
                </c:pt>
                <c:pt idx="10456">
                  <c:v>80.633375580299997</c:v>
                </c:pt>
                <c:pt idx="10457">
                  <c:v>80.635936116699995</c:v>
                </c:pt>
                <c:pt idx="10458">
                  <c:v>80.637971416599996</c:v>
                </c:pt>
                <c:pt idx="10459">
                  <c:v>80.639745587099995</c:v>
                </c:pt>
                <c:pt idx="10460">
                  <c:v>80.6404717801</c:v>
                </c:pt>
                <c:pt idx="10461">
                  <c:v>80.641344034300005</c:v>
                </c:pt>
                <c:pt idx="10462">
                  <c:v>80.642913934600003</c:v>
                </c:pt>
                <c:pt idx="10463">
                  <c:v>80.643979643500003</c:v>
                </c:pt>
                <c:pt idx="10464">
                  <c:v>80.644585148800005</c:v>
                </c:pt>
                <c:pt idx="10465">
                  <c:v>80.645301817499998</c:v>
                </c:pt>
                <c:pt idx="10466">
                  <c:v>80.646196897199999</c:v>
                </c:pt>
                <c:pt idx="10467">
                  <c:v>80.647050304399997</c:v>
                </c:pt>
                <c:pt idx="10468">
                  <c:v>80.647712526399999</c:v>
                </c:pt>
                <c:pt idx="10469">
                  <c:v>80.648215501899998</c:v>
                </c:pt>
                <c:pt idx="10470">
                  <c:v>80.648250210399993</c:v>
                </c:pt>
                <c:pt idx="10471">
                  <c:v>80.650448926899998</c:v>
                </c:pt>
                <c:pt idx="10472">
                  <c:v>80.652875207899996</c:v>
                </c:pt>
                <c:pt idx="10473">
                  <c:v>80.653806722499993</c:v>
                </c:pt>
                <c:pt idx="10474">
                  <c:v>80.654557535799995</c:v>
                </c:pt>
                <c:pt idx="10475">
                  <c:v>80.654768820699999</c:v>
                </c:pt>
                <c:pt idx="10476">
                  <c:v>80.655974886699994</c:v>
                </c:pt>
                <c:pt idx="10477">
                  <c:v>80.657595648500006</c:v>
                </c:pt>
                <c:pt idx="10478">
                  <c:v>80.658402841400004</c:v>
                </c:pt>
                <c:pt idx="10479">
                  <c:v>80.659369469300003</c:v>
                </c:pt>
                <c:pt idx="10480">
                  <c:v>80.660325641</c:v>
                </c:pt>
                <c:pt idx="10481">
                  <c:v>80.660755433000006</c:v>
                </c:pt>
                <c:pt idx="10482">
                  <c:v>80.661103163999996</c:v>
                </c:pt>
                <c:pt idx="10483">
                  <c:v>80.662222693299995</c:v>
                </c:pt>
                <c:pt idx="10484">
                  <c:v>80.664006500300005</c:v>
                </c:pt>
                <c:pt idx="10485">
                  <c:v>80.665028961299996</c:v>
                </c:pt>
                <c:pt idx="10486">
                  <c:v>80.665782935199999</c:v>
                </c:pt>
                <c:pt idx="10487">
                  <c:v>80.667953701100004</c:v>
                </c:pt>
                <c:pt idx="10488">
                  <c:v>80.671089576499995</c:v>
                </c:pt>
                <c:pt idx="10489">
                  <c:v>80.672657581899998</c:v>
                </c:pt>
                <c:pt idx="10490">
                  <c:v>80.672897055000007</c:v>
                </c:pt>
                <c:pt idx="10491">
                  <c:v>80.673548412700001</c:v>
                </c:pt>
                <c:pt idx="10492">
                  <c:v>80.674080562</c:v>
                </c:pt>
                <c:pt idx="10493">
                  <c:v>80.6745191312</c:v>
                </c:pt>
                <c:pt idx="10494">
                  <c:v>80.675329023100005</c:v>
                </c:pt>
                <c:pt idx="10495">
                  <c:v>80.677355023499999</c:v>
                </c:pt>
                <c:pt idx="10496">
                  <c:v>80.680170082999993</c:v>
                </c:pt>
                <c:pt idx="10497">
                  <c:v>80.682673426799994</c:v>
                </c:pt>
                <c:pt idx="10498">
                  <c:v>80.684335646199997</c:v>
                </c:pt>
                <c:pt idx="10499">
                  <c:v>80.686364741000006</c:v>
                </c:pt>
                <c:pt idx="10500">
                  <c:v>80.688048357599996</c:v>
                </c:pt>
                <c:pt idx="10501">
                  <c:v>80.688523107099996</c:v>
                </c:pt>
                <c:pt idx="10502">
                  <c:v>80.689476709600001</c:v>
                </c:pt>
                <c:pt idx="10503">
                  <c:v>80.690391722800001</c:v>
                </c:pt>
                <c:pt idx="10504">
                  <c:v>80.691074823500003</c:v>
                </c:pt>
                <c:pt idx="10505">
                  <c:v>80.691749154799993</c:v>
                </c:pt>
                <c:pt idx="10506">
                  <c:v>80.6922003002</c:v>
                </c:pt>
                <c:pt idx="10507">
                  <c:v>80.692301830900007</c:v>
                </c:pt>
                <c:pt idx="10508">
                  <c:v>80.692366081599999</c:v>
                </c:pt>
                <c:pt idx="10509">
                  <c:v>80.692644619199996</c:v>
                </c:pt>
                <c:pt idx="10510">
                  <c:v>80.693491997600006</c:v>
                </c:pt>
                <c:pt idx="10511">
                  <c:v>80.694827006400004</c:v>
                </c:pt>
                <c:pt idx="10512">
                  <c:v>80.695730077899995</c:v>
                </c:pt>
                <c:pt idx="10513">
                  <c:v>80.696159882900005</c:v>
                </c:pt>
                <c:pt idx="10514">
                  <c:v>80.697028312</c:v>
                </c:pt>
                <c:pt idx="10515">
                  <c:v>80.698253812000004</c:v>
                </c:pt>
                <c:pt idx="10516">
                  <c:v>80.698986749100001</c:v>
                </c:pt>
                <c:pt idx="10517">
                  <c:v>80.699527341700005</c:v>
                </c:pt>
                <c:pt idx="10518">
                  <c:v>80.699994511900002</c:v>
                </c:pt>
                <c:pt idx="10519">
                  <c:v>80.700802159299997</c:v>
                </c:pt>
                <c:pt idx="10520">
                  <c:v>80.701762308300005</c:v>
                </c:pt>
                <c:pt idx="10521">
                  <c:v>80.702617083500002</c:v>
                </c:pt>
                <c:pt idx="10522">
                  <c:v>80.703336832800005</c:v>
                </c:pt>
                <c:pt idx="10523">
                  <c:v>80.703530482800005</c:v>
                </c:pt>
                <c:pt idx="10524">
                  <c:v>80.7050022122</c:v>
                </c:pt>
                <c:pt idx="10525">
                  <c:v>80.707141737000001</c:v>
                </c:pt>
                <c:pt idx="10526">
                  <c:v>80.708117818299996</c:v>
                </c:pt>
                <c:pt idx="10527">
                  <c:v>80.708616325700007</c:v>
                </c:pt>
                <c:pt idx="10528">
                  <c:v>80.709870558399999</c:v>
                </c:pt>
                <c:pt idx="10529">
                  <c:v>80.710959680900004</c:v>
                </c:pt>
                <c:pt idx="10530">
                  <c:v>80.712780927500006</c:v>
                </c:pt>
                <c:pt idx="10531">
                  <c:v>80.7151498984</c:v>
                </c:pt>
                <c:pt idx="10532">
                  <c:v>80.716089220499995</c:v>
                </c:pt>
                <c:pt idx="10533">
                  <c:v>80.717425708099995</c:v>
                </c:pt>
                <c:pt idx="10534">
                  <c:v>80.718786513599994</c:v>
                </c:pt>
                <c:pt idx="10535">
                  <c:v>80.719632839900001</c:v>
                </c:pt>
                <c:pt idx="10536">
                  <c:v>80.720914913599998</c:v>
                </c:pt>
                <c:pt idx="10537">
                  <c:v>80.721630869400002</c:v>
                </c:pt>
                <c:pt idx="10538">
                  <c:v>80.722119791899999</c:v>
                </c:pt>
                <c:pt idx="10539">
                  <c:v>80.722676519399997</c:v>
                </c:pt>
                <c:pt idx="10540">
                  <c:v>80.723038979199998</c:v>
                </c:pt>
                <c:pt idx="10541">
                  <c:v>80.723453400300002</c:v>
                </c:pt>
                <c:pt idx="10542">
                  <c:v>80.723667793900006</c:v>
                </c:pt>
                <c:pt idx="10543">
                  <c:v>80.724584770600003</c:v>
                </c:pt>
                <c:pt idx="10544">
                  <c:v>80.725669895699994</c:v>
                </c:pt>
                <c:pt idx="10545">
                  <c:v>80.725992075500002</c:v>
                </c:pt>
                <c:pt idx="10546">
                  <c:v>80.727117952100002</c:v>
                </c:pt>
                <c:pt idx="10547">
                  <c:v>80.731323803699993</c:v>
                </c:pt>
                <c:pt idx="10548">
                  <c:v>80.734668571699999</c:v>
                </c:pt>
                <c:pt idx="10549">
                  <c:v>80.735783942599994</c:v>
                </c:pt>
                <c:pt idx="10550">
                  <c:v>80.736732604500006</c:v>
                </c:pt>
                <c:pt idx="10551">
                  <c:v>80.7367688458</c:v>
                </c:pt>
                <c:pt idx="10552">
                  <c:v>80.737838527799994</c:v>
                </c:pt>
                <c:pt idx="10553">
                  <c:v>80.741164826200006</c:v>
                </c:pt>
                <c:pt idx="10554">
                  <c:v>80.743633852800002</c:v>
                </c:pt>
                <c:pt idx="10555">
                  <c:v>80.744029593700006</c:v>
                </c:pt>
                <c:pt idx="10556">
                  <c:v>80.747864377400006</c:v>
                </c:pt>
                <c:pt idx="10557">
                  <c:v>80.7522140011</c:v>
                </c:pt>
                <c:pt idx="10558">
                  <c:v>80.752985523299998</c:v>
                </c:pt>
                <c:pt idx="10559">
                  <c:v>80.754138569000006</c:v>
                </c:pt>
                <c:pt idx="10560">
                  <c:v>80.755524102899997</c:v>
                </c:pt>
                <c:pt idx="10561">
                  <c:v>80.756302362599996</c:v>
                </c:pt>
                <c:pt idx="10562">
                  <c:v>80.757905273099993</c:v>
                </c:pt>
                <c:pt idx="10563">
                  <c:v>80.759475365499995</c:v>
                </c:pt>
                <c:pt idx="10564">
                  <c:v>80.761409383699998</c:v>
                </c:pt>
                <c:pt idx="10565">
                  <c:v>80.763714002200004</c:v>
                </c:pt>
                <c:pt idx="10566">
                  <c:v>80.765021886100001</c:v>
                </c:pt>
                <c:pt idx="10567">
                  <c:v>80.766934739800007</c:v>
                </c:pt>
                <c:pt idx="10568">
                  <c:v>80.768532515299995</c:v>
                </c:pt>
                <c:pt idx="10569">
                  <c:v>80.768764485999995</c:v>
                </c:pt>
                <c:pt idx="10570">
                  <c:v>80.770660646600007</c:v>
                </c:pt>
                <c:pt idx="10571">
                  <c:v>80.772799786299998</c:v>
                </c:pt>
                <c:pt idx="10572">
                  <c:v>80.773553826200001</c:v>
                </c:pt>
                <c:pt idx="10573">
                  <c:v>80.774876545500007</c:v>
                </c:pt>
                <c:pt idx="10574">
                  <c:v>80.776803556199994</c:v>
                </c:pt>
                <c:pt idx="10575">
                  <c:v>80.778631927000006</c:v>
                </c:pt>
                <c:pt idx="10576">
                  <c:v>80.779723829600002</c:v>
                </c:pt>
                <c:pt idx="10577">
                  <c:v>80.780481667199993</c:v>
                </c:pt>
                <c:pt idx="10578">
                  <c:v>80.781109744899993</c:v>
                </c:pt>
                <c:pt idx="10579">
                  <c:v>80.782252236299996</c:v>
                </c:pt>
                <c:pt idx="10580">
                  <c:v>80.784096218900004</c:v>
                </c:pt>
                <c:pt idx="10581">
                  <c:v>80.785352943000007</c:v>
                </c:pt>
                <c:pt idx="10582">
                  <c:v>80.786531333200003</c:v>
                </c:pt>
                <c:pt idx="10583">
                  <c:v>80.787467125600003</c:v>
                </c:pt>
                <c:pt idx="10584">
                  <c:v>80.7880919431</c:v>
                </c:pt>
                <c:pt idx="10585">
                  <c:v>80.788893922900002</c:v>
                </c:pt>
                <c:pt idx="10586">
                  <c:v>80.789332429599995</c:v>
                </c:pt>
                <c:pt idx="10587">
                  <c:v>80.789679609100006</c:v>
                </c:pt>
                <c:pt idx="10588">
                  <c:v>80.791402748699994</c:v>
                </c:pt>
                <c:pt idx="10589">
                  <c:v>80.793466358900005</c:v>
                </c:pt>
                <c:pt idx="10590">
                  <c:v>80.794827356900001</c:v>
                </c:pt>
                <c:pt idx="10591">
                  <c:v>80.796628363400004</c:v>
                </c:pt>
                <c:pt idx="10592">
                  <c:v>80.798010594999994</c:v>
                </c:pt>
                <c:pt idx="10593">
                  <c:v>80.798425172799995</c:v>
                </c:pt>
                <c:pt idx="10594">
                  <c:v>80.798890806800003</c:v>
                </c:pt>
                <c:pt idx="10595">
                  <c:v>80.799775253199996</c:v>
                </c:pt>
                <c:pt idx="10596">
                  <c:v>80.801108826499998</c:v>
                </c:pt>
                <c:pt idx="10597">
                  <c:v>80.802282484599999</c:v>
                </c:pt>
                <c:pt idx="10598">
                  <c:v>80.802977167700007</c:v>
                </c:pt>
                <c:pt idx="10599">
                  <c:v>80.804390240700002</c:v>
                </c:pt>
                <c:pt idx="10600">
                  <c:v>80.805500303700001</c:v>
                </c:pt>
                <c:pt idx="10601">
                  <c:v>80.806626658300004</c:v>
                </c:pt>
                <c:pt idx="10602">
                  <c:v>80.808189843700006</c:v>
                </c:pt>
                <c:pt idx="10603">
                  <c:v>80.810352120199994</c:v>
                </c:pt>
                <c:pt idx="10604">
                  <c:v>80.813083380400002</c:v>
                </c:pt>
                <c:pt idx="10605">
                  <c:v>80.814806820100003</c:v>
                </c:pt>
                <c:pt idx="10606">
                  <c:v>80.816356990299994</c:v>
                </c:pt>
                <c:pt idx="10607">
                  <c:v>80.818386880600002</c:v>
                </c:pt>
                <c:pt idx="10608">
                  <c:v>80.820248120700001</c:v>
                </c:pt>
                <c:pt idx="10609">
                  <c:v>80.821569538800006</c:v>
                </c:pt>
                <c:pt idx="10610">
                  <c:v>80.822901592700006</c:v>
                </c:pt>
                <c:pt idx="10611">
                  <c:v>80.824083598200005</c:v>
                </c:pt>
                <c:pt idx="10612">
                  <c:v>80.825586001299996</c:v>
                </c:pt>
                <c:pt idx="10613">
                  <c:v>80.830170599900001</c:v>
                </c:pt>
                <c:pt idx="10614">
                  <c:v>80.834094937100005</c:v>
                </c:pt>
                <c:pt idx="10615">
                  <c:v>80.834660150999994</c:v>
                </c:pt>
                <c:pt idx="10616">
                  <c:v>80.835479229200004</c:v>
                </c:pt>
                <c:pt idx="10617">
                  <c:v>80.836648172899999</c:v>
                </c:pt>
                <c:pt idx="10618">
                  <c:v>80.837184415799996</c:v>
                </c:pt>
                <c:pt idx="10619">
                  <c:v>80.837853214999996</c:v>
                </c:pt>
                <c:pt idx="10620">
                  <c:v>80.8387935752</c:v>
                </c:pt>
                <c:pt idx="10621">
                  <c:v>80.839494185899994</c:v>
                </c:pt>
                <c:pt idx="10622">
                  <c:v>80.839980711300001</c:v>
                </c:pt>
                <c:pt idx="10623">
                  <c:v>80.840178829600006</c:v>
                </c:pt>
                <c:pt idx="10624">
                  <c:v>80.840428344599999</c:v>
                </c:pt>
                <c:pt idx="10625">
                  <c:v>80.841240099700002</c:v>
                </c:pt>
                <c:pt idx="10626">
                  <c:v>80.843125229199998</c:v>
                </c:pt>
                <c:pt idx="10627">
                  <c:v>80.844432225600002</c:v>
                </c:pt>
                <c:pt idx="10628">
                  <c:v>80.8452256801</c:v>
                </c:pt>
                <c:pt idx="10629">
                  <c:v>80.846378799700005</c:v>
                </c:pt>
                <c:pt idx="10630">
                  <c:v>80.847560201600004</c:v>
                </c:pt>
                <c:pt idx="10631">
                  <c:v>80.849629708400002</c:v>
                </c:pt>
                <c:pt idx="10632">
                  <c:v>80.851664408900007</c:v>
                </c:pt>
                <c:pt idx="10633">
                  <c:v>80.852494801800006</c:v>
                </c:pt>
                <c:pt idx="10634">
                  <c:v>80.852824768800005</c:v>
                </c:pt>
                <c:pt idx="10635">
                  <c:v>80.854080023500003</c:v>
                </c:pt>
                <c:pt idx="10636">
                  <c:v>80.856679021600002</c:v>
                </c:pt>
                <c:pt idx="10637">
                  <c:v>80.859030676299994</c:v>
                </c:pt>
                <c:pt idx="10638">
                  <c:v>80.859983086699998</c:v>
                </c:pt>
                <c:pt idx="10639">
                  <c:v>80.860889842199995</c:v>
                </c:pt>
                <c:pt idx="10640">
                  <c:v>80.861692978299999</c:v>
                </c:pt>
                <c:pt idx="10641">
                  <c:v>80.8647133475</c:v>
                </c:pt>
                <c:pt idx="10642">
                  <c:v>80.868384448699999</c:v>
                </c:pt>
                <c:pt idx="10643">
                  <c:v>80.8693803301</c:v>
                </c:pt>
                <c:pt idx="10644">
                  <c:v>80.871085062800006</c:v>
                </c:pt>
                <c:pt idx="10645">
                  <c:v>80.872587656299999</c:v>
                </c:pt>
                <c:pt idx="10646">
                  <c:v>80.872698725500001</c:v>
                </c:pt>
                <c:pt idx="10647">
                  <c:v>80.872969283200007</c:v>
                </c:pt>
                <c:pt idx="10648">
                  <c:v>80.873479134299998</c:v>
                </c:pt>
                <c:pt idx="10649">
                  <c:v>80.874362633499999</c:v>
                </c:pt>
                <c:pt idx="10650">
                  <c:v>80.876179748699997</c:v>
                </c:pt>
                <c:pt idx="10651">
                  <c:v>80.880056940900005</c:v>
                </c:pt>
                <c:pt idx="10652">
                  <c:v>80.882886604600003</c:v>
                </c:pt>
                <c:pt idx="10653">
                  <c:v>80.883375295799993</c:v>
                </c:pt>
                <c:pt idx="10654">
                  <c:v>80.883746308599996</c:v>
                </c:pt>
                <c:pt idx="10655">
                  <c:v>80.883864340900004</c:v>
                </c:pt>
                <c:pt idx="10656">
                  <c:v>80.8840592448</c:v>
                </c:pt>
                <c:pt idx="10657">
                  <c:v>80.885084792300006</c:v>
                </c:pt>
                <c:pt idx="10658">
                  <c:v>80.886460538500003</c:v>
                </c:pt>
                <c:pt idx="10659">
                  <c:v>80.886961781799997</c:v>
                </c:pt>
                <c:pt idx="10660">
                  <c:v>80.887019833699995</c:v>
                </c:pt>
                <c:pt idx="10661">
                  <c:v>80.887696806899996</c:v>
                </c:pt>
                <c:pt idx="10662">
                  <c:v>80.889307116300003</c:v>
                </c:pt>
                <c:pt idx="10663">
                  <c:v>80.890282590799998</c:v>
                </c:pt>
                <c:pt idx="10664">
                  <c:v>80.890814988800003</c:v>
                </c:pt>
                <c:pt idx="10665">
                  <c:v>80.891554046899998</c:v>
                </c:pt>
                <c:pt idx="10666">
                  <c:v>80.892033723400004</c:v>
                </c:pt>
                <c:pt idx="10667">
                  <c:v>80.892441677099995</c:v>
                </c:pt>
                <c:pt idx="10668">
                  <c:v>80.893231144400005</c:v>
                </c:pt>
                <c:pt idx="10669">
                  <c:v>80.894045590900006</c:v>
                </c:pt>
                <c:pt idx="10670">
                  <c:v>80.895360667999995</c:v>
                </c:pt>
                <c:pt idx="10671">
                  <c:v>80.897290625099998</c:v>
                </c:pt>
                <c:pt idx="10672">
                  <c:v>80.898098522599994</c:v>
                </c:pt>
                <c:pt idx="10673">
                  <c:v>80.898597831499998</c:v>
                </c:pt>
                <c:pt idx="10674">
                  <c:v>80.899122114199997</c:v>
                </c:pt>
                <c:pt idx="10675">
                  <c:v>80.899444610399996</c:v>
                </c:pt>
                <c:pt idx="10676">
                  <c:v>80.900745764700005</c:v>
                </c:pt>
                <c:pt idx="10677">
                  <c:v>80.901864255700005</c:v>
                </c:pt>
                <c:pt idx="10678">
                  <c:v>80.9023786204</c:v>
                </c:pt>
                <c:pt idx="10679">
                  <c:v>80.903416148800005</c:v>
                </c:pt>
                <c:pt idx="10680">
                  <c:v>80.905863290400006</c:v>
                </c:pt>
                <c:pt idx="10681">
                  <c:v>80.907995349299995</c:v>
                </c:pt>
                <c:pt idx="10682">
                  <c:v>80.912402104500003</c:v>
                </c:pt>
                <c:pt idx="10683">
                  <c:v>80.916732738700006</c:v>
                </c:pt>
                <c:pt idx="10684">
                  <c:v>80.917340753000005</c:v>
                </c:pt>
                <c:pt idx="10685">
                  <c:v>80.919813994999998</c:v>
                </c:pt>
                <c:pt idx="10686">
                  <c:v>80.923043898900005</c:v>
                </c:pt>
                <c:pt idx="10687">
                  <c:v>80.924616902699995</c:v>
                </c:pt>
                <c:pt idx="10688">
                  <c:v>80.925475146799997</c:v>
                </c:pt>
                <c:pt idx="10689">
                  <c:v>80.927404700500006</c:v>
                </c:pt>
                <c:pt idx="10690">
                  <c:v>80.9290173383</c:v>
                </c:pt>
                <c:pt idx="10691">
                  <c:v>80.929271168599996</c:v>
                </c:pt>
                <c:pt idx="10692">
                  <c:v>80.929729135900004</c:v>
                </c:pt>
                <c:pt idx="10693">
                  <c:v>80.930853537499999</c:v>
                </c:pt>
                <c:pt idx="10694">
                  <c:v>80.933884407400001</c:v>
                </c:pt>
                <c:pt idx="10695">
                  <c:v>80.936161007999999</c:v>
                </c:pt>
                <c:pt idx="10696">
                  <c:v>80.936925657499998</c:v>
                </c:pt>
                <c:pt idx="10697">
                  <c:v>80.939546043700005</c:v>
                </c:pt>
                <c:pt idx="10698">
                  <c:v>80.941845325100005</c:v>
                </c:pt>
                <c:pt idx="10699">
                  <c:v>80.943000129599994</c:v>
                </c:pt>
                <c:pt idx="10700">
                  <c:v>80.944291302300002</c:v>
                </c:pt>
                <c:pt idx="10701">
                  <c:v>80.945682730499996</c:v>
                </c:pt>
                <c:pt idx="10702">
                  <c:v>80.946608965500005</c:v>
                </c:pt>
                <c:pt idx="10703">
                  <c:v>80.946650450099995</c:v>
                </c:pt>
                <c:pt idx="10704">
                  <c:v>80.946928627800006</c:v>
                </c:pt>
                <c:pt idx="10705">
                  <c:v>80.947763145400003</c:v>
                </c:pt>
                <c:pt idx="10706">
                  <c:v>80.948508497800006</c:v>
                </c:pt>
                <c:pt idx="10707">
                  <c:v>80.948861682699999</c:v>
                </c:pt>
                <c:pt idx="10708">
                  <c:v>80.951962679900006</c:v>
                </c:pt>
                <c:pt idx="10709">
                  <c:v>80.955235340100003</c:v>
                </c:pt>
                <c:pt idx="10710">
                  <c:v>80.957193005799994</c:v>
                </c:pt>
                <c:pt idx="10711">
                  <c:v>80.959387894200006</c:v>
                </c:pt>
                <c:pt idx="10712">
                  <c:v>80.960405329300002</c:v>
                </c:pt>
                <c:pt idx="10713">
                  <c:v>80.9609846086</c:v>
                </c:pt>
                <c:pt idx="10714">
                  <c:v>80.961259793500005</c:v>
                </c:pt>
                <c:pt idx="10715">
                  <c:v>80.962203959299998</c:v>
                </c:pt>
                <c:pt idx="10716">
                  <c:v>80.963049429700007</c:v>
                </c:pt>
                <c:pt idx="10717">
                  <c:v>80.964037033400004</c:v>
                </c:pt>
                <c:pt idx="10718">
                  <c:v>80.965086838000005</c:v>
                </c:pt>
                <c:pt idx="10719">
                  <c:v>80.965286790199997</c:v>
                </c:pt>
                <c:pt idx="10720">
                  <c:v>80.966032944399998</c:v>
                </c:pt>
                <c:pt idx="10721">
                  <c:v>80.966698910999995</c:v>
                </c:pt>
                <c:pt idx="10722">
                  <c:v>80.966820336599994</c:v>
                </c:pt>
                <c:pt idx="10723">
                  <c:v>80.968665329900006</c:v>
                </c:pt>
                <c:pt idx="10724">
                  <c:v>80.971370533400005</c:v>
                </c:pt>
                <c:pt idx="10725">
                  <c:v>80.974063894400004</c:v>
                </c:pt>
                <c:pt idx="10726">
                  <c:v>80.976553568400007</c:v>
                </c:pt>
                <c:pt idx="10727">
                  <c:v>80.978527213700005</c:v>
                </c:pt>
                <c:pt idx="10728">
                  <c:v>80.979788325200005</c:v>
                </c:pt>
                <c:pt idx="10729">
                  <c:v>80.980566394999997</c:v>
                </c:pt>
                <c:pt idx="10730">
                  <c:v>80.981602047300001</c:v>
                </c:pt>
                <c:pt idx="10731">
                  <c:v>80.981982151599993</c:v>
                </c:pt>
                <c:pt idx="10732">
                  <c:v>80.982399607199994</c:v>
                </c:pt>
                <c:pt idx="10733">
                  <c:v>80.982998810500007</c:v>
                </c:pt>
                <c:pt idx="10734">
                  <c:v>80.983283988099998</c:v>
                </c:pt>
                <c:pt idx="10735">
                  <c:v>80.984022627800002</c:v>
                </c:pt>
                <c:pt idx="10736">
                  <c:v>80.985098309199998</c:v>
                </c:pt>
                <c:pt idx="10737">
                  <c:v>80.9857537579</c:v>
                </c:pt>
                <c:pt idx="10738">
                  <c:v>80.986158432300002</c:v>
                </c:pt>
                <c:pt idx="10739">
                  <c:v>80.987507581700001</c:v>
                </c:pt>
                <c:pt idx="10740">
                  <c:v>80.989328154999995</c:v>
                </c:pt>
                <c:pt idx="10741">
                  <c:v>80.990894664400003</c:v>
                </c:pt>
                <c:pt idx="10742">
                  <c:v>80.994106700800003</c:v>
                </c:pt>
                <c:pt idx="10743">
                  <c:v>80.998168985099994</c:v>
                </c:pt>
                <c:pt idx="10744">
                  <c:v>81.000784024300003</c:v>
                </c:pt>
                <c:pt idx="10745">
                  <c:v>81.001660444300001</c:v>
                </c:pt>
                <c:pt idx="10746">
                  <c:v>81.003199198600001</c:v>
                </c:pt>
                <c:pt idx="10747">
                  <c:v>81.007400796699997</c:v>
                </c:pt>
                <c:pt idx="10748">
                  <c:v>81.010701571599995</c:v>
                </c:pt>
                <c:pt idx="10749">
                  <c:v>81.011652274900001</c:v>
                </c:pt>
                <c:pt idx="10750">
                  <c:v>81.012134207900004</c:v>
                </c:pt>
                <c:pt idx="10751">
                  <c:v>81.012407384100001</c:v>
                </c:pt>
                <c:pt idx="10752">
                  <c:v>81.013266681100006</c:v>
                </c:pt>
                <c:pt idx="10753">
                  <c:v>81.013979485500002</c:v>
                </c:pt>
                <c:pt idx="10754">
                  <c:v>81.0140618187</c:v>
                </c:pt>
                <c:pt idx="10755">
                  <c:v>81.0144526789</c:v>
                </c:pt>
                <c:pt idx="10756">
                  <c:v>81.015322926400003</c:v>
                </c:pt>
                <c:pt idx="10757">
                  <c:v>81.015999505799996</c:v>
                </c:pt>
                <c:pt idx="10758">
                  <c:v>81.017938565999998</c:v>
                </c:pt>
                <c:pt idx="10759">
                  <c:v>81.021356638300006</c:v>
                </c:pt>
                <c:pt idx="10760">
                  <c:v>81.023710751799996</c:v>
                </c:pt>
                <c:pt idx="10761">
                  <c:v>81.024783088600003</c:v>
                </c:pt>
                <c:pt idx="10762">
                  <c:v>81.025688556600002</c:v>
                </c:pt>
                <c:pt idx="10763">
                  <c:v>81.028700719699998</c:v>
                </c:pt>
                <c:pt idx="10764">
                  <c:v>81.031567055799997</c:v>
                </c:pt>
                <c:pt idx="10765">
                  <c:v>81.033845697199993</c:v>
                </c:pt>
                <c:pt idx="10766">
                  <c:v>81.035974260299994</c:v>
                </c:pt>
                <c:pt idx="10767">
                  <c:v>81.036717233000005</c:v>
                </c:pt>
                <c:pt idx="10768">
                  <c:v>81.037498731900001</c:v>
                </c:pt>
                <c:pt idx="10769">
                  <c:v>81.038832559599996</c:v>
                </c:pt>
                <c:pt idx="10770">
                  <c:v>81.041614109299999</c:v>
                </c:pt>
                <c:pt idx="10771">
                  <c:v>81.043687002799999</c:v>
                </c:pt>
                <c:pt idx="10772">
                  <c:v>81.044141779399993</c:v>
                </c:pt>
                <c:pt idx="10773">
                  <c:v>81.044457409700001</c:v>
                </c:pt>
                <c:pt idx="10774">
                  <c:v>81.044799000899999</c:v>
                </c:pt>
                <c:pt idx="10775">
                  <c:v>81.045430597199996</c:v>
                </c:pt>
                <c:pt idx="10776">
                  <c:v>81.046048041899994</c:v>
                </c:pt>
                <c:pt idx="10777">
                  <c:v>81.046237960200003</c:v>
                </c:pt>
                <c:pt idx="10778">
                  <c:v>81.046888101500002</c:v>
                </c:pt>
                <c:pt idx="10779">
                  <c:v>81.047613967499998</c:v>
                </c:pt>
                <c:pt idx="10780">
                  <c:v>81.048155082400001</c:v>
                </c:pt>
                <c:pt idx="10781">
                  <c:v>81.049605778300005</c:v>
                </c:pt>
                <c:pt idx="10782">
                  <c:v>81.051141898300003</c:v>
                </c:pt>
                <c:pt idx="10783">
                  <c:v>81.0518862248</c:v>
                </c:pt>
                <c:pt idx="10784">
                  <c:v>81.052696569800005</c:v>
                </c:pt>
                <c:pt idx="10785">
                  <c:v>81.053563641899999</c:v>
                </c:pt>
                <c:pt idx="10786">
                  <c:v>81.054674969999994</c:v>
                </c:pt>
                <c:pt idx="10787">
                  <c:v>81.055930480499995</c:v>
                </c:pt>
                <c:pt idx="10788">
                  <c:v>81.057101985599999</c:v>
                </c:pt>
                <c:pt idx="10789">
                  <c:v>81.057860549699996</c:v>
                </c:pt>
                <c:pt idx="10790">
                  <c:v>81.058296222199999</c:v>
                </c:pt>
                <c:pt idx="10791">
                  <c:v>81.059174564800003</c:v>
                </c:pt>
                <c:pt idx="10792">
                  <c:v>81.061013899700001</c:v>
                </c:pt>
                <c:pt idx="10793">
                  <c:v>81.062397122600004</c:v>
                </c:pt>
                <c:pt idx="10794">
                  <c:v>81.062509442999996</c:v>
                </c:pt>
                <c:pt idx="10795">
                  <c:v>81.062862120999995</c:v>
                </c:pt>
                <c:pt idx="10796">
                  <c:v>81.0644149922</c:v>
                </c:pt>
                <c:pt idx="10797">
                  <c:v>81.066436850200006</c:v>
                </c:pt>
                <c:pt idx="10798">
                  <c:v>81.067279561600003</c:v>
                </c:pt>
                <c:pt idx="10799">
                  <c:v>81.068018630799997</c:v>
                </c:pt>
                <c:pt idx="10800">
                  <c:v>81.069482321999999</c:v>
                </c:pt>
                <c:pt idx="10801">
                  <c:v>81.070935315200003</c:v>
                </c:pt>
                <c:pt idx="10802">
                  <c:v>81.074550086000002</c:v>
                </c:pt>
                <c:pt idx="10803">
                  <c:v>81.077826763800005</c:v>
                </c:pt>
                <c:pt idx="10804">
                  <c:v>81.078442359199997</c:v>
                </c:pt>
                <c:pt idx="10805">
                  <c:v>81.078838253399994</c:v>
                </c:pt>
                <c:pt idx="10806">
                  <c:v>81.080125576300006</c:v>
                </c:pt>
                <c:pt idx="10807">
                  <c:v>81.081499338300006</c:v>
                </c:pt>
                <c:pt idx="10808">
                  <c:v>81.082988747599998</c:v>
                </c:pt>
                <c:pt idx="10809">
                  <c:v>81.084540584600006</c:v>
                </c:pt>
                <c:pt idx="10810">
                  <c:v>81.085244673199995</c:v>
                </c:pt>
                <c:pt idx="10811">
                  <c:v>81.085855244800001</c:v>
                </c:pt>
                <c:pt idx="10812">
                  <c:v>81.086563854399998</c:v>
                </c:pt>
                <c:pt idx="10813">
                  <c:v>81.087470572300006</c:v>
                </c:pt>
                <c:pt idx="10814">
                  <c:v>81.087889115899998</c:v>
                </c:pt>
                <c:pt idx="10815">
                  <c:v>81.088112986499993</c:v>
                </c:pt>
                <c:pt idx="10816">
                  <c:v>81.088587901500006</c:v>
                </c:pt>
                <c:pt idx="10817">
                  <c:v>81.088956330800002</c:v>
                </c:pt>
                <c:pt idx="10818">
                  <c:v>81.089253690000007</c:v>
                </c:pt>
                <c:pt idx="10819">
                  <c:v>81.089809394900001</c:v>
                </c:pt>
                <c:pt idx="10820">
                  <c:v>81.091663230999998</c:v>
                </c:pt>
                <c:pt idx="10821">
                  <c:v>81.093725017899999</c:v>
                </c:pt>
                <c:pt idx="10822">
                  <c:v>81.094254948</c:v>
                </c:pt>
                <c:pt idx="10823">
                  <c:v>81.094692800499999</c:v>
                </c:pt>
                <c:pt idx="10824">
                  <c:v>81.095848293399996</c:v>
                </c:pt>
                <c:pt idx="10825">
                  <c:v>81.097471463199994</c:v>
                </c:pt>
                <c:pt idx="10826">
                  <c:v>81.098751700099996</c:v>
                </c:pt>
                <c:pt idx="10827">
                  <c:v>81.099226197099995</c:v>
                </c:pt>
                <c:pt idx="10828">
                  <c:v>81.100365182100006</c:v>
                </c:pt>
                <c:pt idx="10829">
                  <c:v>81.101477374400005</c:v>
                </c:pt>
                <c:pt idx="10830">
                  <c:v>81.1015642829</c:v>
                </c:pt>
                <c:pt idx="10831">
                  <c:v>81.1021722232</c:v>
                </c:pt>
                <c:pt idx="10832">
                  <c:v>81.1036225868</c:v>
                </c:pt>
                <c:pt idx="10833">
                  <c:v>81.104529030500004</c:v>
                </c:pt>
                <c:pt idx="10834">
                  <c:v>81.109316267400004</c:v>
                </c:pt>
                <c:pt idx="10835">
                  <c:v>81.114373201099994</c:v>
                </c:pt>
                <c:pt idx="10836">
                  <c:v>81.114810973399997</c:v>
                </c:pt>
                <c:pt idx="10837">
                  <c:v>81.115625661600006</c:v>
                </c:pt>
                <c:pt idx="10838">
                  <c:v>81.1175974776</c:v>
                </c:pt>
                <c:pt idx="10839">
                  <c:v>81.119274667799999</c:v>
                </c:pt>
                <c:pt idx="10840">
                  <c:v>81.119731226300004</c:v>
                </c:pt>
                <c:pt idx="10841">
                  <c:v>81.1201267438</c:v>
                </c:pt>
                <c:pt idx="10842">
                  <c:v>81.121130314300004</c:v>
                </c:pt>
                <c:pt idx="10843">
                  <c:v>81.122201663300004</c:v>
                </c:pt>
                <c:pt idx="10844">
                  <c:v>81.122610628399997</c:v>
                </c:pt>
                <c:pt idx="10845">
                  <c:v>81.123302062700006</c:v>
                </c:pt>
                <c:pt idx="10846">
                  <c:v>81.124121384099993</c:v>
                </c:pt>
                <c:pt idx="10847">
                  <c:v>81.124518860400002</c:v>
                </c:pt>
                <c:pt idx="10848">
                  <c:v>81.124906051599993</c:v>
                </c:pt>
                <c:pt idx="10849">
                  <c:v>81.125562039800002</c:v>
                </c:pt>
                <c:pt idx="10850">
                  <c:v>81.127565942999993</c:v>
                </c:pt>
                <c:pt idx="10851">
                  <c:v>81.129333368800005</c:v>
                </c:pt>
                <c:pt idx="10852">
                  <c:v>81.130940906099994</c:v>
                </c:pt>
                <c:pt idx="10853">
                  <c:v>81.132870975499998</c:v>
                </c:pt>
                <c:pt idx="10854">
                  <c:v>81.133458198400007</c:v>
                </c:pt>
                <c:pt idx="10855">
                  <c:v>81.134084794800003</c:v>
                </c:pt>
                <c:pt idx="10856">
                  <c:v>81.1352476056</c:v>
                </c:pt>
                <c:pt idx="10857">
                  <c:v>81.135986568700005</c:v>
                </c:pt>
                <c:pt idx="10858">
                  <c:v>81.136814443299997</c:v>
                </c:pt>
                <c:pt idx="10859">
                  <c:v>81.139559588599994</c:v>
                </c:pt>
                <c:pt idx="10860">
                  <c:v>81.141900746100006</c:v>
                </c:pt>
                <c:pt idx="10861">
                  <c:v>81.143092858100005</c:v>
                </c:pt>
                <c:pt idx="10862">
                  <c:v>81.144164610700003</c:v>
                </c:pt>
                <c:pt idx="10863">
                  <c:v>81.144782604100001</c:v>
                </c:pt>
                <c:pt idx="10864">
                  <c:v>81.145459948699994</c:v>
                </c:pt>
                <c:pt idx="10865">
                  <c:v>81.146256201599996</c:v>
                </c:pt>
                <c:pt idx="10866">
                  <c:v>81.147509193399998</c:v>
                </c:pt>
                <c:pt idx="10867">
                  <c:v>81.149151609900002</c:v>
                </c:pt>
                <c:pt idx="10868">
                  <c:v>81.150641287400006</c:v>
                </c:pt>
                <c:pt idx="10869">
                  <c:v>81.152277797899998</c:v>
                </c:pt>
                <c:pt idx="10870">
                  <c:v>81.154031120200003</c:v>
                </c:pt>
                <c:pt idx="10871">
                  <c:v>81.155333155799994</c:v>
                </c:pt>
                <c:pt idx="10872">
                  <c:v>81.157007630199999</c:v>
                </c:pt>
                <c:pt idx="10873">
                  <c:v>81.158595499699999</c:v>
                </c:pt>
                <c:pt idx="10874">
                  <c:v>81.160326706500001</c:v>
                </c:pt>
                <c:pt idx="10875">
                  <c:v>81.162126746599995</c:v>
                </c:pt>
                <c:pt idx="10876">
                  <c:v>81.1628583838</c:v>
                </c:pt>
                <c:pt idx="10877">
                  <c:v>81.164467239299995</c:v>
                </c:pt>
                <c:pt idx="10878">
                  <c:v>81.166059727499999</c:v>
                </c:pt>
                <c:pt idx="10879">
                  <c:v>81.166688900099999</c:v>
                </c:pt>
                <c:pt idx="10880">
                  <c:v>81.167691081300006</c:v>
                </c:pt>
                <c:pt idx="10881">
                  <c:v>81.168372189999999</c:v>
                </c:pt>
                <c:pt idx="10882">
                  <c:v>81.169148149600005</c:v>
                </c:pt>
                <c:pt idx="10883">
                  <c:v>81.171238700200007</c:v>
                </c:pt>
                <c:pt idx="10884">
                  <c:v>81.172976376099996</c:v>
                </c:pt>
                <c:pt idx="10885">
                  <c:v>81.1735935106</c:v>
                </c:pt>
                <c:pt idx="10886">
                  <c:v>81.174182551900003</c:v>
                </c:pt>
                <c:pt idx="10887">
                  <c:v>81.176454989700005</c:v>
                </c:pt>
                <c:pt idx="10888">
                  <c:v>81.179277782900002</c:v>
                </c:pt>
                <c:pt idx="10889">
                  <c:v>81.180227376800005</c:v>
                </c:pt>
                <c:pt idx="10890">
                  <c:v>81.180906510100002</c:v>
                </c:pt>
                <c:pt idx="10891">
                  <c:v>81.181672011100005</c:v>
                </c:pt>
                <c:pt idx="10892">
                  <c:v>81.182207649899993</c:v>
                </c:pt>
                <c:pt idx="10893">
                  <c:v>81.183607701300005</c:v>
                </c:pt>
                <c:pt idx="10894">
                  <c:v>81.185065926600004</c:v>
                </c:pt>
                <c:pt idx="10895">
                  <c:v>81.185586343599994</c:v>
                </c:pt>
                <c:pt idx="10896">
                  <c:v>81.186352060900006</c:v>
                </c:pt>
                <c:pt idx="10897">
                  <c:v>81.187431924500004</c:v>
                </c:pt>
                <c:pt idx="10898">
                  <c:v>81.188814362299993</c:v>
                </c:pt>
                <c:pt idx="10899">
                  <c:v>81.190257751499999</c:v>
                </c:pt>
                <c:pt idx="10900">
                  <c:v>81.191240081399997</c:v>
                </c:pt>
                <c:pt idx="10901">
                  <c:v>81.191700901900006</c:v>
                </c:pt>
                <c:pt idx="10902">
                  <c:v>81.191890095999995</c:v>
                </c:pt>
                <c:pt idx="10903">
                  <c:v>81.192472862000002</c:v>
                </c:pt>
                <c:pt idx="10904">
                  <c:v>81.193211511100003</c:v>
                </c:pt>
                <c:pt idx="10905">
                  <c:v>81.197391483499999</c:v>
                </c:pt>
                <c:pt idx="10906">
                  <c:v>81.201722052400001</c:v>
                </c:pt>
                <c:pt idx="10907">
                  <c:v>81.202083221500004</c:v>
                </c:pt>
                <c:pt idx="10908">
                  <c:v>81.202965647900001</c:v>
                </c:pt>
                <c:pt idx="10909">
                  <c:v>81.204054679199999</c:v>
                </c:pt>
                <c:pt idx="10910">
                  <c:v>81.204556199300001</c:v>
                </c:pt>
                <c:pt idx="10911">
                  <c:v>81.205425760899999</c:v>
                </c:pt>
                <c:pt idx="10912">
                  <c:v>81.206849873199999</c:v>
                </c:pt>
                <c:pt idx="10913">
                  <c:v>81.2083476058</c:v>
                </c:pt>
                <c:pt idx="10914">
                  <c:v>81.209130420199998</c:v>
                </c:pt>
                <c:pt idx="10915">
                  <c:v>81.209371788599995</c:v>
                </c:pt>
                <c:pt idx="10916">
                  <c:v>81.211581669799997</c:v>
                </c:pt>
                <c:pt idx="10917">
                  <c:v>81.213716349199998</c:v>
                </c:pt>
                <c:pt idx="10918">
                  <c:v>81.213859577199997</c:v>
                </c:pt>
                <c:pt idx="10919">
                  <c:v>81.214574658100005</c:v>
                </c:pt>
                <c:pt idx="10920">
                  <c:v>81.215209165100006</c:v>
                </c:pt>
                <c:pt idx="10921">
                  <c:v>81.215840738200001</c:v>
                </c:pt>
                <c:pt idx="10922">
                  <c:v>81.217002988900006</c:v>
                </c:pt>
                <c:pt idx="10923">
                  <c:v>81.217615129099997</c:v>
                </c:pt>
                <c:pt idx="10924">
                  <c:v>81.2184124857</c:v>
                </c:pt>
                <c:pt idx="10925">
                  <c:v>81.219586740899999</c:v>
                </c:pt>
                <c:pt idx="10926">
                  <c:v>81.220170489899999</c:v>
                </c:pt>
                <c:pt idx="10927">
                  <c:v>81.220623307300002</c:v>
                </c:pt>
                <c:pt idx="10928">
                  <c:v>81.222891078100005</c:v>
                </c:pt>
                <c:pt idx="10929">
                  <c:v>81.225088425099997</c:v>
                </c:pt>
                <c:pt idx="10930">
                  <c:v>81.225358305</c:v>
                </c:pt>
                <c:pt idx="10931">
                  <c:v>81.225396066299993</c:v>
                </c:pt>
                <c:pt idx="10932">
                  <c:v>81.225465695400004</c:v>
                </c:pt>
                <c:pt idx="10933">
                  <c:v>81.226372463000004</c:v>
                </c:pt>
                <c:pt idx="10934">
                  <c:v>81.227262272299996</c:v>
                </c:pt>
                <c:pt idx="10935">
                  <c:v>81.227572587300003</c:v>
                </c:pt>
                <c:pt idx="10936">
                  <c:v>81.227886037199994</c:v>
                </c:pt>
                <c:pt idx="10937">
                  <c:v>81.229133562000001</c:v>
                </c:pt>
                <c:pt idx="10938">
                  <c:v>81.232775332800003</c:v>
                </c:pt>
                <c:pt idx="10939">
                  <c:v>81.236356821399994</c:v>
                </c:pt>
                <c:pt idx="10940">
                  <c:v>81.239153568199995</c:v>
                </c:pt>
                <c:pt idx="10941">
                  <c:v>81.240880979699995</c:v>
                </c:pt>
                <c:pt idx="10942">
                  <c:v>81.241445093899998</c:v>
                </c:pt>
                <c:pt idx="10943">
                  <c:v>81.242345359699996</c:v>
                </c:pt>
                <c:pt idx="10944">
                  <c:v>81.243232794199997</c:v>
                </c:pt>
                <c:pt idx="10945">
                  <c:v>81.246196889100005</c:v>
                </c:pt>
                <c:pt idx="10946">
                  <c:v>81.249227244500005</c:v>
                </c:pt>
                <c:pt idx="10947">
                  <c:v>81.250140831899998</c:v>
                </c:pt>
                <c:pt idx="10948">
                  <c:v>81.250924213299996</c:v>
                </c:pt>
                <c:pt idx="10949">
                  <c:v>81.251778802800004</c:v>
                </c:pt>
                <c:pt idx="10950">
                  <c:v>81.2529551768</c:v>
                </c:pt>
                <c:pt idx="10951">
                  <c:v>81.253812556400007</c:v>
                </c:pt>
                <c:pt idx="10952">
                  <c:v>81.2553670291</c:v>
                </c:pt>
                <c:pt idx="10953">
                  <c:v>81.257182110800002</c:v>
                </c:pt>
                <c:pt idx="10954">
                  <c:v>81.257639044800001</c:v>
                </c:pt>
                <c:pt idx="10955">
                  <c:v>81.259488694599995</c:v>
                </c:pt>
                <c:pt idx="10956">
                  <c:v>81.261970603600005</c:v>
                </c:pt>
                <c:pt idx="10957">
                  <c:v>81.262971964399995</c:v>
                </c:pt>
                <c:pt idx="10958">
                  <c:v>81.263320622999998</c:v>
                </c:pt>
                <c:pt idx="10959">
                  <c:v>81.266007743299994</c:v>
                </c:pt>
                <c:pt idx="10960">
                  <c:v>81.268859769900004</c:v>
                </c:pt>
                <c:pt idx="10961">
                  <c:v>81.271186326700004</c:v>
                </c:pt>
                <c:pt idx="10962">
                  <c:v>81.275937399699998</c:v>
                </c:pt>
                <c:pt idx="10963">
                  <c:v>81.2792415073</c:v>
                </c:pt>
                <c:pt idx="10964">
                  <c:v>81.280291509600005</c:v>
                </c:pt>
                <c:pt idx="10965">
                  <c:v>81.281471701900003</c:v>
                </c:pt>
                <c:pt idx="10966">
                  <c:v>81.283938851599999</c:v>
                </c:pt>
                <c:pt idx="10967">
                  <c:v>81.2861312693</c:v>
                </c:pt>
                <c:pt idx="10968">
                  <c:v>81.286835294499994</c:v>
                </c:pt>
                <c:pt idx="10969">
                  <c:v>81.287203749900002</c:v>
                </c:pt>
                <c:pt idx="10970">
                  <c:v>81.287769174000005</c:v>
                </c:pt>
                <c:pt idx="10971">
                  <c:v>81.288698897499998</c:v>
                </c:pt>
                <c:pt idx="10972">
                  <c:v>81.290839354100001</c:v>
                </c:pt>
                <c:pt idx="10973">
                  <c:v>81.292910112499996</c:v>
                </c:pt>
                <c:pt idx="10974">
                  <c:v>81.295383515400005</c:v>
                </c:pt>
                <c:pt idx="10975">
                  <c:v>81.297681174499999</c:v>
                </c:pt>
                <c:pt idx="10976">
                  <c:v>81.2992740408</c:v>
                </c:pt>
                <c:pt idx="10977">
                  <c:v>81.301569184499996</c:v>
                </c:pt>
                <c:pt idx="10978">
                  <c:v>81.303563671000006</c:v>
                </c:pt>
                <c:pt idx="10979">
                  <c:v>81.304939083700006</c:v>
                </c:pt>
                <c:pt idx="10980">
                  <c:v>81.307087103000001</c:v>
                </c:pt>
                <c:pt idx="10981">
                  <c:v>81.308882255699999</c:v>
                </c:pt>
                <c:pt idx="10982">
                  <c:v>81.309068171700005</c:v>
                </c:pt>
                <c:pt idx="10983">
                  <c:v>81.310128534</c:v>
                </c:pt>
                <c:pt idx="10984">
                  <c:v>81.311198395000005</c:v>
                </c:pt>
                <c:pt idx="10985">
                  <c:v>81.312605682599994</c:v>
                </c:pt>
                <c:pt idx="10986">
                  <c:v>81.314507289700003</c:v>
                </c:pt>
                <c:pt idx="10987">
                  <c:v>81.315528204499998</c:v>
                </c:pt>
                <c:pt idx="10988">
                  <c:v>81.317322176700003</c:v>
                </c:pt>
                <c:pt idx="10989">
                  <c:v>81.3205814465</c:v>
                </c:pt>
                <c:pt idx="10990">
                  <c:v>81.323172554400003</c:v>
                </c:pt>
                <c:pt idx="10991">
                  <c:v>81.324514153899997</c:v>
                </c:pt>
                <c:pt idx="10992">
                  <c:v>81.325203589500006</c:v>
                </c:pt>
                <c:pt idx="10993">
                  <c:v>81.325891638800002</c:v>
                </c:pt>
                <c:pt idx="10994">
                  <c:v>81.3264843364</c:v>
                </c:pt>
                <c:pt idx="10995">
                  <c:v>81.326579793700006</c:v>
                </c:pt>
                <c:pt idx="10996">
                  <c:v>81.328105776499996</c:v>
                </c:pt>
                <c:pt idx="10997">
                  <c:v>81.330090155999997</c:v>
                </c:pt>
                <c:pt idx="10998">
                  <c:v>81.330806755099999</c:v>
                </c:pt>
                <c:pt idx="10999">
                  <c:v>81.331177589399999</c:v>
                </c:pt>
                <c:pt idx="11000">
                  <c:v>81.331661728699999</c:v>
                </c:pt>
                <c:pt idx="11001">
                  <c:v>81.332509173399998</c:v>
                </c:pt>
                <c:pt idx="11002">
                  <c:v>81.333308743000003</c:v>
                </c:pt>
                <c:pt idx="11003">
                  <c:v>81.334262093099994</c:v>
                </c:pt>
                <c:pt idx="11004">
                  <c:v>81.335982848599997</c:v>
                </c:pt>
                <c:pt idx="11005">
                  <c:v>81.3381491711</c:v>
                </c:pt>
                <c:pt idx="11006">
                  <c:v>81.339521662500005</c:v>
                </c:pt>
                <c:pt idx="11007">
                  <c:v>81.339937018000001</c:v>
                </c:pt>
                <c:pt idx="11008">
                  <c:v>81.341339068899998</c:v>
                </c:pt>
                <c:pt idx="11009">
                  <c:v>81.343619221799997</c:v>
                </c:pt>
                <c:pt idx="11010">
                  <c:v>81.345281326000006</c:v>
                </c:pt>
                <c:pt idx="11011">
                  <c:v>81.346602210399993</c:v>
                </c:pt>
                <c:pt idx="11012">
                  <c:v>81.347407141999994</c:v>
                </c:pt>
                <c:pt idx="11013">
                  <c:v>81.348407828600003</c:v>
                </c:pt>
                <c:pt idx="11014">
                  <c:v>81.349764187700004</c:v>
                </c:pt>
                <c:pt idx="11015">
                  <c:v>81.350391010199999</c:v>
                </c:pt>
                <c:pt idx="11016">
                  <c:v>81.351034899799998</c:v>
                </c:pt>
                <c:pt idx="11017">
                  <c:v>81.351609472700005</c:v>
                </c:pt>
                <c:pt idx="11018">
                  <c:v>81.351992920699999</c:v>
                </c:pt>
                <c:pt idx="11019">
                  <c:v>81.352495159200004</c:v>
                </c:pt>
                <c:pt idx="11020">
                  <c:v>81.352928745</c:v>
                </c:pt>
                <c:pt idx="11021">
                  <c:v>81.354839109799997</c:v>
                </c:pt>
                <c:pt idx="11022">
                  <c:v>81.357645560799995</c:v>
                </c:pt>
                <c:pt idx="11023">
                  <c:v>81.359179336599993</c:v>
                </c:pt>
                <c:pt idx="11024">
                  <c:v>81.360249714899993</c:v>
                </c:pt>
                <c:pt idx="11025">
                  <c:v>81.360871545799995</c:v>
                </c:pt>
                <c:pt idx="11026">
                  <c:v>81.361811250900004</c:v>
                </c:pt>
                <c:pt idx="11027">
                  <c:v>81.362752412099994</c:v>
                </c:pt>
                <c:pt idx="11028">
                  <c:v>81.3637785218</c:v>
                </c:pt>
                <c:pt idx="11029">
                  <c:v>81.365110476300003</c:v>
                </c:pt>
                <c:pt idx="11030">
                  <c:v>81.365652694100007</c:v>
                </c:pt>
                <c:pt idx="11031">
                  <c:v>81.365942033699994</c:v>
                </c:pt>
                <c:pt idx="11032">
                  <c:v>81.366927709600006</c:v>
                </c:pt>
                <c:pt idx="11033">
                  <c:v>81.369364926900005</c:v>
                </c:pt>
                <c:pt idx="11034">
                  <c:v>81.371476824799998</c:v>
                </c:pt>
                <c:pt idx="11035">
                  <c:v>81.372494161700004</c:v>
                </c:pt>
                <c:pt idx="11036">
                  <c:v>81.373218545599997</c:v>
                </c:pt>
                <c:pt idx="11037">
                  <c:v>81.373759218100005</c:v>
                </c:pt>
                <c:pt idx="11038">
                  <c:v>81.3742782737</c:v>
                </c:pt>
                <c:pt idx="11039">
                  <c:v>81.375320000100004</c:v>
                </c:pt>
                <c:pt idx="11040">
                  <c:v>81.376168378200006</c:v>
                </c:pt>
                <c:pt idx="11041">
                  <c:v>81.376696987499997</c:v>
                </c:pt>
                <c:pt idx="11042">
                  <c:v>81.379595180699994</c:v>
                </c:pt>
                <c:pt idx="11043">
                  <c:v>81.382932406799995</c:v>
                </c:pt>
                <c:pt idx="11044">
                  <c:v>81.3839439825</c:v>
                </c:pt>
                <c:pt idx="11045">
                  <c:v>81.384259921899996</c:v>
                </c:pt>
                <c:pt idx="11046">
                  <c:v>81.3859814395</c:v>
                </c:pt>
                <c:pt idx="11047">
                  <c:v>81.387774703100007</c:v>
                </c:pt>
                <c:pt idx="11048">
                  <c:v>81.388250706500003</c:v>
                </c:pt>
                <c:pt idx="11049">
                  <c:v>81.388594139399999</c:v>
                </c:pt>
                <c:pt idx="11050">
                  <c:v>81.389277395099995</c:v>
                </c:pt>
                <c:pt idx="11051">
                  <c:v>81.389994212399998</c:v>
                </c:pt>
                <c:pt idx="11052">
                  <c:v>81.391866806500005</c:v>
                </c:pt>
                <c:pt idx="11053">
                  <c:v>81.394484856000005</c:v>
                </c:pt>
                <c:pt idx="11054">
                  <c:v>81.396349077099998</c:v>
                </c:pt>
                <c:pt idx="11055">
                  <c:v>81.397689768399999</c:v>
                </c:pt>
                <c:pt idx="11056">
                  <c:v>81.398963490200003</c:v>
                </c:pt>
                <c:pt idx="11057">
                  <c:v>81.400592029400002</c:v>
                </c:pt>
                <c:pt idx="11058">
                  <c:v>81.402305780899994</c:v>
                </c:pt>
                <c:pt idx="11059">
                  <c:v>81.403946863599998</c:v>
                </c:pt>
                <c:pt idx="11060">
                  <c:v>81.404861196499994</c:v>
                </c:pt>
                <c:pt idx="11061">
                  <c:v>81.405748435099994</c:v>
                </c:pt>
                <c:pt idx="11062">
                  <c:v>81.406951068300003</c:v>
                </c:pt>
                <c:pt idx="11063">
                  <c:v>81.408144937200007</c:v>
                </c:pt>
                <c:pt idx="11064">
                  <c:v>81.4097174682</c:v>
                </c:pt>
                <c:pt idx="11065">
                  <c:v>81.411347479400007</c:v>
                </c:pt>
                <c:pt idx="11066">
                  <c:v>81.412077300000007</c:v>
                </c:pt>
                <c:pt idx="11067">
                  <c:v>81.412422245800002</c:v>
                </c:pt>
                <c:pt idx="11068">
                  <c:v>81.414981285899998</c:v>
                </c:pt>
                <c:pt idx="11069">
                  <c:v>81.417287990700004</c:v>
                </c:pt>
                <c:pt idx="11070">
                  <c:v>81.418529764300004</c:v>
                </c:pt>
                <c:pt idx="11071">
                  <c:v>81.419880013699995</c:v>
                </c:pt>
                <c:pt idx="11072">
                  <c:v>81.420078909599994</c:v>
                </c:pt>
                <c:pt idx="11073">
                  <c:v>81.420369654200002</c:v>
                </c:pt>
                <c:pt idx="11074">
                  <c:v>81.421191818099999</c:v>
                </c:pt>
                <c:pt idx="11075">
                  <c:v>81.422357406700002</c:v>
                </c:pt>
                <c:pt idx="11076">
                  <c:v>81.423847574999996</c:v>
                </c:pt>
                <c:pt idx="11077">
                  <c:v>81.424812696999993</c:v>
                </c:pt>
                <c:pt idx="11078">
                  <c:v>81.425301597900003</c:v>
                </c:pt>
                <c:pt idx="11079">
                  <c:v>81.427715327399994</c:v>
                </c:pt>
                <c:pt idx="11080">
                  <c:v>81.429864635300007</c:v>
                </c:pt>
                <c:pt idx="11081">
                  <c:v>81.430368281900002</c:v>
                </c:pt>
                <c:pt idx="11082">
                  <c:v>81.432422046699998</c:v>
                </c:pt>
                <c:pt idx="11083">
                  <c:v>81.436698072699997</c:v>
                </c:pt>
                <c:pt idx="11084">
                  <c:v>81.439455230999997</c:v>
                </c:pt>
                <c:pt idx="11085">
                  <c:v>81.439900480999995</c:v>
                </c:pt>
                <c:pt idx="11086">
                  <c:v>81.4402025933</c:v>
                </c:pt>
                <c:pt idx="11087">
                  <c:v>81.440358069400006</c:v>
                </c:pt>
                <c:pt idx="11088">
                  <c:v>81.440756336999996</c:v>
                </c:pt>
                <c:pt idx="11089">
                  <c:v>81.441061174200001</c:v>
                </c:pt>
                <c:pt idx="11090">
                  <c:v>81.441819930899996</c:v>
                </c:pt>
                <c:pt idx="11091">
                  <c:v>81.443514529799998</c:v>
                </c:pt>
                <c:pt idx="11092">
                  <c:v>81.4446912879</c:v>
                </c:pt>
                <c:pt idx="11093">
                  <c:v>81.445027015899996</c:v>
                </c:pt>
                <c:pt idx="11094">
                  <c:v>81.445827339499999</c:v>
                </c:pt>
                <c:pt idx="11095">
                  <c:v>81.447303719199994</c:v>
                </c:pt>
                <c:pt idx="11096">
                  <c:v>81.448779654299997</c:v>
                </c:pt>
                <c:pt idx="11097">
                  <c:v>81.449987558900006</c:v>
                </c:pt>
                <c:pt idx="11098">
                  <c:v>81.451013737699995</c:v>
                </c:pt>
                <c:pt idx="11099">
                  <c:v>81.452394331899995</c:v>
                </c:pt>
                <c:pt idx="11100">
                  <c:v>81.453469567699997</c:v>
                </c:pt>
                <c:pt idx="11101">
                  <c:v>81.454174312000006</c:v>
                </c:pt>
                <c:pt idx="11102">
                  <c:v>81.454820675600004</c:v>
                </c:pt>
                <c:pt idx="11103">
                  <c:v>81.456279221800003</c:v>
                </c:pt>
                <c:pt idx="11104">
                  <c:v>81.458358227700003</c:v>
                </c:pt>
                <c:pt idx="11105">
                  <c:v>81.459368279399996</c:v>
                </c:pt>
                <c:pt idx="11106">
                  <c:v>81.459657982699994</c:v>
                </c:pt>
                <c:pt idx="11107">
                  <c:v>81.459992789400005</c:v>
                </c:pt>
                <c:pt idx="11108">
                  <c:v>81.4611910916</c:v>
                </c:pt>
                <c:pt idx="11109">
                  <c:v>81.463743218299996</c:v>
                </c:pt>
                <c:pt idx="11110">
                  <c:v>81.465793164399997</c:v>
                </c:pt>
                <c:pt idx="11111">
                  <c:v>81.466617036599999</c:v>
                </c:pt>
                <c:pt idx="11112">
                  <c:v>81.467275797400006</c:v>
                </c:pt>
                <c:pt idx="11113">
                  <c:v>81.468390043200003</c:v>
                </c:pt>
                <c:pt idx="11114">
                  <c:v>81.469455749600002</c:v>
                </c:pt>
                <c:pt idx="11115">
                  <c:v>81.472912545900002</c:v>
                </c:pt>
                <c:pt idx="11116">
                  <c:v>81.477720981900006</c:v>
                </c:pt>
                <c:pt idx="11117">
                  <c:v>81.479372943300007</c:v>
                </c:pt>
                <c:pt idx="11118">
                  <c:v>81.479588659599997</c:v>
                </c:pt>
                <c:pt idx="11119">
                  <c:v>81.4817837951</c:v>
                </c:pt>
                <c:pt idx="11120">
                  <c:v>81.485063151399999</c:v>
                </c:pt>
                <c:pt idx="11121">
                  <c:v>81.486583583400005</c:v>
                </c:pt>
                <c:pt idx="11122">
                  <c:v>81.487568018600001</c:v>
                </c:pt>
                <c:pt idx="11123">
                  <c:v>81.488865463799996</c:v>
                </c:pt>
                <c:pt idx="11124">
                  <c:v>81.491438242100003</c:v>
                </c:pt>
                <c:pt idx="11125">
                  <c:v>81.494327436000006</c:v>
                </c:pt>
                <c:pt idx="11126">
                  <c:v>81.495315410700002</c:v>
                </c:pt>
                <c:pt idx="11127">
                  <c:v>81.495832777700002</c:v>
                </c:pt>
                <c:pt idx="11128">
                  <c:v>81.496443214699994</c:v>
                </c:pt>
                <c:pt idx="11129">
                  <c:v>81.498367574</c:v>
                </c:pt>
                <c:pt idx="11130">
                  <c:v>81.500288237800007</c:v>
                </c:pt>
                <c:pt idx="11131">
                  <c:v>81.500628951500005</c:v>
                </c:pt>
                <c:pt idx="11132">
                  <c:v>81.500856399499995</c:v>
                </c:pt>
                <c:pt idx="11133">
                  <c:v>81.501113756899997</c:v>
                </c:pt>
                <c:pt idx="11134">
                  <c:v>81.503018626200003</c:v>
                </c:pt>
                <c:pt idx="11135">
                  <c:v>81.505616470000007</c:v>
                </c:pt>
                <c:pt idx="11136">
                  <c:v>81.507771428699996</c:v>
                </c:pt>
                <c:pt idx="11137">
                  <c:v>81.509265918599993</c:v>
                </c:pt>
                <c:pt idx="11138">
                  <c:v>81.5099905087</c:v>
                </c:pt>
                <c:pt idx="11139">
                  <c:v>81.510547513000006</c:v>
                </c:pt>
                <c:pt idx="11140">
                  <c:v>81.511533337499998</c:v>
                </c:pt>
                <c:pt idx="11141">
                  <c:v>81.512415317700004</c:v>
                </c:pt>
                <c:pt idx="11142">
                  <c:v>81.512608998399998</c:v>
                </c:pt>
                <c:pt idx="11143">
                  <c:v>81.513043835900007</c:v>
                </c:pt>
                <c:pt idx="11144">
                  <c:v>81.513419273500006</c:v>
                </c:pt>
                <c:pt idx="11145">
                  <c:v>81.5150916435</c:v>
                </c:pt>
                <c:pt idx="11146">
                  <c:v>81.516968980200005</c:v>
                </c:pt>
                <c:pt idx="11147">
                  <c:v>81.517357852800004</c:v>
                </c:pt>
                <c:pt idx="11148">
                  <c:v>81.517527335899999</c:v>
                </c:pt>
                <c:pt idx="11149">
                  <c:v>81.518362009300006</c:v>
                </c:pt>
                <c:pt idx="11150">
                  <c:v>81.519457290700004</c:v>
                </c:pt>
                <c:pt idx="11151">
                  <c:v>81.519838179199994</c:v>
                </c:pt>
                <c:pt idx="11152">
                  <c:v>81.520699355700003</c:v>
                </c:pt>
                <c:pt idx="11153">
                  <c:v>81.521905597699998</c:v>
                </c:pt>
                <c:pt idx="11154">
                  <c:v>81.523193902499997</c:v>
                </c:pt>
                <c:pt idx="11155">
                  <c:v>81.524804005099995</c:v>
                </c:pt>
                <c:pt idx="11156">
                  <c:v>81.526458603199998</c:v>
                </c:pt>
                <c:pt idx="11157">
                  <c:v>81.528245897800005</c:v>
                </c:pt>
                <c:pt idx="11158">
                  <c:v>81.529801180299998</c:v>
                </c:pt>
                <c:pt idx="11159">
                  <c:v>81.530549289099994</c:v>
                </c:pt>
                <c:pt idx="11160">
                  <c:v>81.531620332399996</c:v>
                </c:pt>
                <c:pt idx="11161">
                  <c:v>81.533363424499996</c:v>
                </c:pt>
                <c:pt idx="11162">
                  <c:v>81.534603178400005</c:v>
                </c:pt>
                <c:pt idx="11163">
                  <c:v>81.535178567200006</c:v>
                </c:pt>
                <c:pt idx="11164">
                  <c:v>81.535631531899995</c:v>
                </c:pt>
                <c:pt idx="11165">
                  <c:v>81.537438991299993</c:v>
                </c:pt>
                <c:pt idx="11166">
                  <c:v>81.5390139175</c:v>
                </c:pt>
                <c:pt idx="11167">
                  <c:v>81.5395146754</c:v>
                </c:pt>
                <c:pt idx="11168">
                  <c:v>81.540427062600003</c:v>
                </c:pt>
                <c:pt idx="11169">
                  <c:v>81.541122371399993</c:v>
                </c:pt>
                <c:pt idx="11170">
                  <c:v>81.542679575999998</c:v>
                </c:pt>
                <c:pt idx="11171">
                  <c:v>81.545306904900002</c:v>
                </c:pt>
                <c:pt idx="11172">
                  <c:v>81.5471473761</c:v>
                </c:pt>
                <c:pt idx="11173">
                  <c:v>81.547885938799993</c:v>
                </c:pt>
                <c:pt idx="11174">
                  <c:v>81.548358952800001</c:v>
                </c:pt>
                <c:pt idx="11175">
                  <c:v>81.549136854699995</c:v>
                </c:pt>
                <c:pt idx="11176">
                  <c:v>81.549909623100007</c:v>
                </c:pt>
                <c:pt idx="11177">
                  <c:v>81.550352046300006</c:v>
                </c:pt>
                <c:pt idx="11178">
                  <c:v>81.550752586599998</c:v>
                </c:pt>
                <c:pt idx="11179">
                  <c:v>81.551955079699994</c:v>
                </c:pt>
                <c:pt idx="11180">
                  <c:v>81.552799843700001</c:v>
                </c:pt>
                <c:pt idx="11181">
                  <c:v>81.552847441200001</c:v>
                </c:pt>
                <c:pt idx="11182">
                  <c:v>81.553163148600007</c:v>
                </c:pt>
                <c:pt idx="11183">
                  <c:v>81.5537068</c:v>
                </c:pt>
                <c:pt idx="11184">
                  <c:v>81.5548770985</c:v>
                </c:pt>
                <c:pt idx="11185">
                  <c:v>81.557554230199997</c:v>
                </c:pt>
                <c:pt idx="11186">
                  <c:v>81.560636112699996</c:v>
                </c:pt>
                <c:pt idx="11187">
                  <c:v>81.561961754400002</c:v>
                </c:pt>
                <c:pt idx="11188">
                  <c:v>81.562444826999993</c:v>
                </c:pt>
                <c:pt idx="11189">
                  <c:v>81.5630488587</c:v>
                </c:pt>
                <c:pt idx="11190">
                  <c:v>81.563293259199995</c:v>
                </c:pt>
                <c:pt idx="11191">
                  <c:v>81.5636101642</c:v>
                </c:pt>
                <c:pt idx="11192">
                  <c:v>81.5653646592</c:v>
                </c:pt>
                <c:pt idx="11193">
                  <c:v>81.567057584599993</c:v>
                </c:pt>
                <c:pt idx="11194">
                  <c:v>81.568245108900001</c:v>
                </c:pt>
                <c:pt idx="11195">
                  <c:v>81.569398935300001</c:v>
                </c:pt>
                <c:pt idx="11196">
                  <c:v>81.571017140400002</c:v>
                </c:pt>
                <c:pt idx="11197">
                  <c:v>81.572713897200003</c:v>
                </c:pt>
                <c:pt idx="11198">
                  <c:v>81.573193127300001</c:v>
                </c:pt>
                <c:pt idx="11199">
                  <c:v>81.573512882100005</c:v>
                </c:pt>
                <c:pt idx="11200">
                  <c:v>81.573549036200006</c:v>
                </c:pt>
                <c:pt idx="11201">
                  <c:v>81.573934195999996</c:v>
                </c:pt>
                <c:pt idx="11202">
                  <c:v>81.5747267303</c:v>
                </c:pt>
                <c:pt idx="11203">
                  <c:v>81.575545552899996</c:v>
                </c:pt>
                <c:pt idx="11204">
                  <c:v>81.576151023999998</c:v>
                </c:pt>
                <c:pt idx="11205">
                  <c:v>81.5765379817</c:v>
                </c:pt>
                <c:pt idx="11206">
                  <c:v>81.577196453900001</c:v>
                </c:pt>
                <c:pt idx="11207">
                  <c:v>81.578136961699997</c:v>
                </c:pt>
                <c:pt idx="11208">
                  <c:v>81.5790931704</c:v>
                </c:pt>
                <c:pt idx="11209">
                  <c:v>81.579754704799996</c:v>
                </c:pt>
                <c:pt idx="11210">
                  <c:v>81.580472536900004</c:v>
                </c:pt>
                <c:pt idx="11211">
                  <c:v>81.581521401299995</c:v>
                </c:pt>
                <c:pt idx="11212">
                  <c:v>81.582516773899997</c:v>
                </c:pt>
                <c:pt idx="11213">
                  <c:v>81.583046554600003</c:v>
                </c:pt>
                <c:pt idx="11214">
                  <c:v>81.583670371899998</c:v>
                </c:pt>
                <c:pt idx="11215">
                  <c:v>81.584996398900003</c:v>
                </c:pt>
                <c:pt idx="11216">
                  <c:v>81.586178296200004</c:v>
                </c:pt>
                <c:pt idx="11217">
                  <c:v>81.587716366199999</c:v>
                </c:pt>
                <c:pt idx="11218">
                  <c:v>81.589795314100002</c:v>
                </c:pt>
                <c:pt idx="11219">
                  <c:v>81.591330951900005</c:v>
                </c:pt>
                <c:pt idx="11220">
                  <c:v>81.592036773199993</c:v>
                </c:pt>
                <c:pt idx="11221">
                  <c:v>81.592372030700005</c:v>
                </c:pt>
                <c:pt idx="11222">
                  <c:v>81.592871122800005</c:v>
                </c:pt>
                <c:pt idx="11223">
                  <c:v>81.593984535499999</c:v>
                </c:pt>
                <c:pt idx="11224">
                  <c:v>81.595346915799993</c:v>
                </c:pt>
                <c:pt idx="11225">
                  <c:v>81.597265634600006</c:v>
                </c:pt>
                <c:pt idx="11226">
                  <c:v>81.599104269199998</c:v>
                </c:pt>
                <c:pt idx="11227">
                  <c:v>81.599730614600006</c:v>
                </c:pt>
                <c:pt idx="11228">
                  <c:v>81.599908657499995</c:v>
                </c:pt>
                <c:pt idx="11229">
                  <c:v>81.601747421400006</c:v>
                </c:pt>
                <c:pt idx="11230">
                  <c:v>81.603628500200003</c:v>
                </c:pt>
                <c:pt idx="11231">
                  <c:v>81.605151154699996</c:v>
                </c:pt>
                <c:pt idx="11232">
                  <c:v>81.607032051100006</c:v>
                </c:pt>
                <c:pt idx="11233">
                  <c:v>81.6083603262</c:v>
                </c:pt>
                <c:pt idx="11234">
                  <c:v>81.609556895500006</c:v>
                </c:pt>
                <c:pt idx="11235">
                  <c:v>81.610104512999996</c:v>
                </c:pt>
                <c:pt idx="11236">
                  <c:v>81.610921407899994</c:v>
                </c:pt>
                <c:pt idx="11237">
                  <c:v>81.612116011500007</c:v>
                </c:pt>
                <c:pt idx="11238">
                  <c:v>81.613596675799997</c:v>
                </c:pt>
                <c:pt idx="11239">
                  <c:v>81.615127141399995</c:v>
                </c:pt>
                <c:pt idx="11240">
                  <c:v>81.615804274300004</c:v>
                </c:pt>
                <c:pt idx="11241">
                  <c:v>81.616243273699993</c:v>
                </c:pt>
                <c:pt idx="11242">
                  <c:v>81.618121111299999</c:v>
                </c:pt>
                <c:pt idx="11243">
                  <c:v>81.620568968699999</c:v>
                </c:pt>
                <c:pt idx="11244">
                  <c:v>81.622010340599999</c:v>
                </c:pt>
                <c:pt idx="11245">
                  <c:v>81.623606779200003</c:v>
                </c:pt>
                <c:pt idx="11246">
                  <c:v>81.626408002100007</c:v>
                </c:pt>
                <c:pt idx="11247">
                  <c:v>81.628391189799999</c:v>
                </c:pt>
                <c:pt idx="11248">
                  <c:v>81.628881676299997</c:v>
                </c:pt>
                <c:pt idx="11249">
                  <c:v>81.629654312599996</c:v>
                </c:pt>
                <c:pt idx="11250">
                  <c:v>81.630402400600005</c:v>
                </c:pt>
                <c:pt idx="11251">
                  <c:v>81.632035228099994</c:v>
                </c:pt>
                <c:pt idx="11252">
                  <c:v>81.633584897299997</c:v>
                </c:pt>
                <c:pt idx="11253">
                  <c:v>81.633850544400005</c:v>
                </c:pt>
                <c:pt idx="11254">
                  <c:v>81.635786625700007</c:v>
                </c:pt>
                <c:pt idx="11255">
                  <c:v>81.638170524000003</c:v>
                </c:pt>
                <c:pt idx="11256">
                  <c:v>81.639809949400004</c:v>
                </c:pt>
                <c:pt idx="11257">
                  <c:v>81.641126995999997</c:v>
                </c:pt>
                <c:pt idx="11258">
                  <c:v>81.641589756900004</c:v>
                </c:pt>
                <c:pt idx="11259">
                  <c:v>81.641736214900007</c:v>
                </c:pt>
                <c:pt idx="11260">
                  <c:v>81.642077932500001</c:v>
                </c:pt>
                <c:pt idx="11261">
                  <c:v>81.642674424099994</c:v>
                </c:pt>
                <c:pt idx="11262">
                  <c:v>81.642958273700003</c:v>
                </c:pt>
                <c:pt idx="11263">
                  <c:v>81.644841100299999</c:v>
                </c:pt>
                <c:pt idx="11264">
                  <c:v>81.647824615499999</c:v>
                </c:pt>
                <c:pt idx="11265">
                  <c:v>81.649139084699996</c:v>
                </c:pt>
                <c:pt idx="11266">
                  <c:v>81.650767891499996</c:v>
                </c:pt>
                <c:pt idx="11267">
                  <c:v>81.652406006199996</c:v>
                </c:pt>
                <c:pt idx="11268">
                  <c:v>81.653011577699999</c:v>
                </c:pt>
                <c:pt idx="11269">
                  <c:v>81.653744573599994</c:v>
                </c:pt>
                <c:pt idx="11270">
                  <c:v>81.654480916400004</c:v>
                </c:pt>
                <c:pt idx="11271">
                  <c:v>81.654972438599998</c:v>
                </c:pt>
                <c:pt idx="11272">
                  <c:v>81.656400596699996</c:v>
                </c:pt>
                <c:pt idx="11273">
                  <c:v>81.660171398000003</c:v>
                </c:pt>
                <c:pt idx="11274">
                  <c:v>81.663651171500007</c:v>
                </c:pt>
                <c:pt idx="11275">
                  <c:v>81.665788235099996</c:v>
                </c:pt>
                <c:pt idx="11276">
                  <c:v>81.6673858817</c:v>
                </c:pt>
                <c:pt idx="11277">
                  <c:v>81.668936853299996</c:v>
                </c:pt>
                <c:pt idx="11278">
                  <c:v>81.670190175100004</c:v>
                </c:pt>
                <c:pt idx="11279">
                  <c:v>81.670765165899994</c:v>
                </c:pt>
                <c:pt idx="11280">
                  <c:v>81.672349723799996</c:v>
                </c:pt>
                <c:pt idx="11281">
                  <c:v>81.676336951099998</c:v>
                </c:pt>
                <c:pt idx="11282">
                  <c:v>81.679471511299994</c:v>
                </c:pt>
                <c:pt idx="11283">
                  <c:v>81.680468013600006</c:v>
                </c:pt>
                <c:pt idx="11284">
                  <c:v>81.681741017600004</c:v>
                </c:pt>
                <c:pt idx="11285">
                  <c:v>81.683925408500002</c:v>
                </c:pt>
                <c:pt idx="11286">
                  <c:v>81.685666777400002</c:v>
                </c:pt>
                <c:pt idx="11287">
                  <c:v>81.685926786400003</c:v>
                </c:pt>
                <c:pt idx="11288">
                  <c:v>81.686323525299997</c:v>
                </c:pt>
                <c:pt idx="11289">
                  <c:v>81.686928926999997</c:v>
                </c:pt>
                <c:pt idx="11290">
                  <c:v>81.687501576200006</c:v>
                </c:pt>
                <c:pt idx="11291">
                  <c:v>81.688633448900006</c:v>
                </c:pt>
                <c:pt idx="11292">
                  <c:v>81.689749844700003</c:v>
                </c:pt>
                <c:pt idx="11293">
                  <c:v>81.690203906899995</c:v>
                </c:pt>
                <c:pt idx="11294">
                  <c:v>81.692138647999997</c:v>
                </c:pt>
                <c:pt idx="11295">
                  <c:v>81.694498724100001</c:v>
                </c:pt>
                <c:pt idx="11296">
                  <c:v>81.695283036500001</c:v>
                </c:pt>
                <c:pt idx="11297">
                  <c:v>81.696872003699994</c:v>
                </c:pt>
                <c:pt idx="11298">
                  <c:v>81.699011010999996</c:v>
                </c:pt>
                <c:pt idx="11299">
                  <c:v>81.700680163900003</c:v>
                </c:pt>
                <c:pt idx="11300">
                  <c:v>81.702106761300001</c:v>
                </c:pt>
                <c:pt idx="11301">
                  <c:v>81.703346468399999</c:v>
                </c:pt>
                <c:pt idx="11302">
                  <c:v>81.704452788200001</c:v>
                </c:pt>
                <c:pt idx="11303">
                  <c:v>81.705225959900005</c:v>
                </c:pt>
                <c:pt idx="11304">
                  <c:v>81.706966057599999</c:v>
                </c:pt>
                <c:pt idx="11305">
                  <c:v>81.710342723899998</c:v>
                </c:pt>
                <c:pt idx="11306">
                  <c:v>81.713664882399996</c:v>
                </c:pt>
                <c:pt idx="11307">
                  <c:v>81.714962488200001</c:v>
                </c:pt>
                <c:pt idx="11308">
                  <c:v>81.716180876899998</c:v>
                </c:pt>
                <c:pt idx="11309">
                  <c:v>81.718365572899998</c:v>
                </c:pt>
                <c:pt idx="11310">
                  <c:v>81.720066915000004</c:v>
                </c:pt>
                <c:pt idx="11311">
                  <c:v>81.721585686400005</c:v>
                </c:pt>
                <c:pt idx="11312">
                  <c:v>81.722547527200007</c:v>
                </c:pt>
                <c:pt idx="11313">
                  <c:v>81.723462558400001</c:v>
                </c:pt>
                <c:pt idx="11314">
                  <c:v>81.725159664200007</c:v>
                </c:pt>
                <c:pt idx="11315">
                  <c:v>81.727104382999997</c:v>
                </c:pt>
                <c:pt idx="11316">
                  <c:v>81.728721560699995</c:v>
                </c:pt>
                <c:pt idx="11317">
                  <c:v>81.731412605700001</c:v>
                </c:pt>
                <c:pt idx="11318">
                  <c:v>81.735272163000005</c:v>
                </c:pt>
                <c:pt idx="11319">
                  <c:v>81.737460677800001</c:v>
                </c:pt>
                <c:pt idx="11320">
                  <c:v>81.738202650700003</c:v>
                </c:pt>
                <c:pt idx="11321">
                  <c:v>81.738618887499996</c:v>
                </c:pt>
                <c:pt idx="11322">
                  <c:v>81.738780966899995</c:v>
                </c:pt>
                <c:pt idx="11323">
                  <c:v>81.739739570300003</c:v>
                </c:pt>
                <c:pt idx="11324">
                  <c:v>81.740686494599998</c:v>
                </c:pt>
                <c:pt idx="11325">
                  <c:v>81.741166480199993</c:v>
                </c:pt>
                <c:pt idx="11326">
                  <c:v>81.741589502099998</c:v>
                </c:pt>
                <c:pt idx="11327">
                  <c:v>81.741720721600004</c:v>
                </c:pt>
                <c:pt idx="11328">
                  <c:v>81.742927693300004</c:v>
                </c:pt>
                <c:pt idx="11329">
                  <c:v>81.7454361084</c:v>
                </c:pt>
                <c:pt idx="11330">
                  <c:v>81.747296180000006</c:v>
                </c:pt>
                <c:pt idx="11331">
                  <c:v>81.749349131700001</c:v>
                </c:pt>
                <c:pt idx="11332">
                  <c:v>81.752115819799997</c:v>
                </c:pt>
                <c:pt idx="11333">
                  <c:v>81.753391508700005</c:v>
                </c:pt>
                <c:pt idx="11334">
                  <c:v>81.753767913000004</c:v>
                </c:pt>
                <c:pt idx="11335">
                  <c:v>81.754088370100007</c:v>
                </c:pt>
                <c:pt idx="11336">
                  <c:v>81.754334479799994</c:v>
                </c:pt>
                <c:pt idx="11337">
                  <c:v>81.754984270400001</c:v>
                </c:pt>
                <c:pt idx="11338">
                  <c:v>81.755499101500007</c:v>
                </c:pt>
                <c:pt idx="11339">
                  <c:v>81.756989233599995</c:v>
                </c:pt>
                <c:pt idx="11340">
                  <c:v>81.758450811000003</c:v>
                </c:pt>
                <c:pt idx="11341">
                  <c:v>81.758930695199993</c:v>
                </c:pt>
                <c:pt idx="11342">
                  <c:v>81.7600692237</c:v>
                </c:pt>
                <c:pt idx="11343">
                  <c:v>81.760949263499995</c:v>
                </c:pt>
                <c:pt idx="11344">
                  <c:v>81.761661414000002</c:v>
                </c:pt>
                <c:pt idx="11345">
                  <c:v>81.762428614499996</c:v>
                </c:pt>
                <c:pt idx="11346">
                  <c:v>81.764531191000003</c:v>
                </c:pt>
                <c:pt idx="11347">
                  <c:v>81.767074784100004</c:v>
                </c:pt>
                <c:pt idx="11348">
                  <c:v>81.768199152099996</c:v>
                </c:pt>
                <c:pt idx="11349">
                  <c:v>81.772570210799998</c:v>
                </c:pt>
                <c:pt idx="11350">
                  <c:v>81.776533823299999</c:v>
                </c:pt>
                <c:pt idx="11351">
                  <c:v>81.777536092000005</c:v>
                </c:pt>
                <c:pt idx="11352">
                  <c:v>81.780000246699998</c:v>
                </c:pt>
                <c:pt idx="11353">
                  <c:v>81.781626263600003</c:v>
                </c:pt>
                <c:pt idx="11354">
                  <c:v>81.781972922600005</c:v>
                </c:pt>
                <c:pt idx="11355">
                  <c:v>81.783301654599995</c:v>
                </c:pt>
                <c:pt idx="11356">
                  <c:v>81.784498889299996</c:v>
                </c:pt>
                <c:pt idx="11357">
                  <c:v>81.784827133600004</c:v>
                </c:pt>
                <c:pt idx="11358">
                  <c:v>81.786167472700001</c:v>
                </c:pt>
                <c:pt idx="11359">
                  <c:v>81.787703426199997</c:v>
                </c:pt>
                <c:pt idx="11360">
                  <c:v>81.788409135899997</c:v>
                </c:pt>
                <c:pt idx="11361">
                  <c:v>81.788679071199994</c:v>
                </c:pt>
                <c:pt idx="11362">
                  <c:v>81.7890605403</c:v>
                </c:pt>
                <c:pt idx="11363">
                  <c:v>81.789576408900004</c:v>
                </c:pt>
                <c:pt idx="11364">
                  <c:v>81.790034180000006</c:v>
                </c:pt>
                <c:pt idx="11365">
                  <c:v>81.792341544799996</c:v>
                </c:pt>
                <c:pt idx="11366">
                  <c:v>81.794549606700002</c:v>
                </c:pt>
                <c:pt idx="11367">
                  <c:v>81.794918906800007</c:v>
                </c:pt>
                <c:pt idx="11368">
                  <c:v>81.796288355200005</c:v>
                </c:pt>
                <c:pt idx="11369">
                  <c:v>81.799816505500004</c:v>
                </c:pt>
                <c:pt idx="11370">
                  <c:v>81.803750398199995</c:v>
                </c:pt>
                <c:pt idx="11371">
                  <c:v>81.805907317199996</c:v>
                </c:pt>
                <c:pt idx="11372">
                  <c:v>81.808273091199993</c:v>
                </c:pt>
                <c:pt idx="11373">
                  <c:v>81.810118076699993</c:v>
                </c:pt>
                <c:pt idx="11374">
                  <c:v>81.810611712799997</c:v>
                </c:pt>
                <c:pt idx="11375">
                  <c:v>81.811686243099999</c:v>
                </c:pt>
                <c:pt idx="11376">
                  <c:v>81.812955297599999</c:v>
                </c:pt>
                <c:pt idx="11377">
                  <c:v>81.814286792000004</c:v>
                </c:pt>
                <c:pt idx="11378">
                  <c:v>81.815193316899993</c:v>
                </c:pt>
                <c:pt idx="11379">
                  <c:v>81.815889146000004</c:v>
                </c:pt>
                <c:pt idx="11380">
                  <c:v>81.817473384799996</c:v>
                </c:pt>
                <c:pt idx="11381">
                  <c:v>81.819667249000005</c:v>
                </c:pt>
                <c:pt idx="11382">
                  <c:v>81.823198280599996</c:v>
                </c:pt>
                <c:pt idx="11383">
                  <c:v>81.825827970099994</c:v>
                </c:pt>
                <c:pt idx="11384">
                  <c:v>81.827105085100001</c:v>
                </c:pt>
                <c:pt idx="11385">
                  <c:v>81.828229014900003</c:v>
                </c:pt>
                <c:pt idx="11386">
                  <c:v>81.828332570599997</c:v>
                </c:pt>
                <c:pt idx="11387">
                  <c:v>81.828924390799997</c:v>
                </c:pt>
                <c:pt idx="11388">
                  <c:v>81.830820714799998</c:v>
                </c:pt>
                <c:pt idx="11389">
                  <c:v>81.834825552500007</c:v>
                </c:pt>
                <c:pt idx="11390">
                  <c:v>81.837722512100001</c:v>
                </c:pt>
                <c:pt idx="11391">
                  <c:v>81.838117611200005</c:v>
                </c:pt>
                <c:pt idx="11392">
                  <c:v>81.839358629499998</c:v>
                </c:pt>
                <c:pt idx="11393">
                  <c:v>81.841232973000004</c:v>
                </c:pt>
                <c:pt idx="11394">
                  <c:v>81.842414718399993</c:v>
                </c:pt>
                <c:pt idx="11395">
                  <c:v>81.843778942</c:v>
                </c:pt>
                <c:pt idx="11396">
                  <c:v>81.844823676399997</c:v>
                </c:pt>
                <c:pt idx="11397">
                  <c:v>81.8452830369</c:v>
                </c:pt>
                <c:pt idx="11398">
                  <c:v>81.845657697299998</c:v>
                </c:pt>
                <c:pt idx="11399">
                  <c:v>81.845817335000007</c:v>
                </c:pt>
                <c:pt idx="11400">
                  <c:v>81.846143534700005</c:v>
                </c:pt>
                <c:pt idx="11401">
                  <c:v>81.847561080199995</c:v>
                </c:pt>
                <c:pt idx="11402">
                  <c:v>81.849090402100003</c:v>
                </c:pt>
                <c:pt idx="11403">
                  <c:v>81.849802897299995</c:v>
                </c:pt>
                <c:pt idx="11404">
                  <c:v>81.851124238599994</c:v>
                </c:pt>
                <c:pt idx="11405">
                  <c:v>81.852447667000007</c:v>
                </c:pt>
                <c:pt idx="11406">
                  <c:v>81.852864909999994</c:v>
                </c:pt>
                <c:pt idx="11407">
                  <c:v>81.855196773700001</c:v>
                </c:pt>
                <c:pt idx="11408">
                  <c:v>81.859194839099999</c:v>
                </c:pt>
                <c:pt idx="11409">
                  <c:v>81.861616267599999</c:v>
                </c:pt>
                <c:pt idx="11410">
                  <c:v>81.863800496699994</c:v>
                </c:pt>
                <c:pt idx="11411">
                  <c:v>81.865721517500006</c:v>
                </c:pt>
                <c:pt idx="11412">
                  <c:v>81.866741011499997</c:v>
                </c:pt>
                <c:pt idx="11413">
                  <c:v>81.867719459</c:v>
                </c:pt>
                <c:pt idx="11414">
                  <c:v>81.868471580800005</c:v>
                </c:pt>
                <c:pt idx="11415">
                  <c:v>81.870739151199999</c:v>
                </c:pt>
                <c:pt idx="11416">
                  <c:v>81.872840730199997</c:v>
                </c:pt>
                <c:pt idx="11417">
                  <c:v>81.873707508600006</c:v>
                </c:pt>
                <c:pt idx="11418">
                  <c:v>81.875009389200002</c:v>
                </c:pt>
                <c:pt idx="11419">
                  <c:v>81.8757674493</c:v>
                </c:pt>
                <c:pt idx="11420">
                  <c:v>81.876083410999996</c:v>
                </c:pt>
                <c:pt idx="11421">
                  <c:v>81.876538537100004</c:v>
                </c:pt>
                <c:pt idx="11422">
                  <c:v>81.877825239900005</c:v>
                </c:pt>
                <c:pt idx="11423">
                  <c:v>81.879263861499993</c:v>
                </c:pt>
                <c:pt idx="11424">
                  <c:v>81.880087186200001</c:v>
                </c:pt>
                <c:pt idx="11425">
                  <c:v>81.880778449199994</c:v>
                </c:pt>
                <c:pt idx="11426">
                  <c:v>81.881697739800003</c:v>
                </c:pt>
                <c:pt idx="11427">
                  <c:v>81.884208834800006</c:v>
                </c:pt>
                <c:pt idx="11428">
                  <c:v>81.887612574499997</c:v>
                </c:pt>
                <c:pt idx="11429">
                  <c:v>81.889254397399995</c:v>
                </c:pt>
                <c:pt idx="11430">
                  <c:v>81.889801011399996</c:v>
                </c:pt>
                <c:pt idx="11431">
                  <c:v>81.892512587300004</c:v>
                </c:pt>
                <c:pt idx="11432">
                  <c:v>81.895764059699999</c:v>
                </c:pt>
                <c:pt idx="11433">
                  <c:v>81.897668335999995</c:v>
                </c:pt>
                <c:pt idx="11434">
                  <c:v>81.899155510499995</c:v>
                </c:pt>
                <c:pt idx="11435">
                  <c:v>81.900244630100005</c:v>
                </c:pt>
                <c:pt idx="11436">
                  <c:v>81.901130833899998</c:v>
                </c:pt>
                <c:pt idx="11437">
                  <c:v>81.901469900699993</c:v>
                </c:pt>
                <c:pt idx="11438">
                  <c:v>81.901529665300004</c:v>
                </c:pt>
                <c:pt idx="11439">
                  <c:v>81.901823244699997</c:v>
                </c:pt>
                <c:pt idx="11440">
                  <c:v>81.903165178699993</c:v>
                </c:pt>
                <c:pt idx="11441">
                  <c:v>81.905066805199993</c:v>
                </c:pt>
                <c:pt idx="11442">
                  <c:v>81.906381549800003</c:v>
                </c:pt>
                <c:pt idx="11443">
                  <c:v>81.907931472300007</c:v>
                </c:pt>
                <c:pt idx="11444">
                  <c:v>81.909414260299997</c:v>
                </c:pt>
                <c:pt idx="11445">
                  <c:v>81.910068178900005</c:v>
                </c:pt>
                <c:pt idx="11446">
                  <c:v>81.911268066299996</c:v>
                </c:pt>
                <c:pt idx="11447">
                  <c:v>81.912451147699997</c:v>
                </c:pt>
                <c:pt idx="11448">
                  <c:v>81.912758787399994</c:v>
                </c:pt>
                <c:pt idx="11449">
                  <c:v>81.913541949999995</c:v>
                </c:pt>
                <c:pt idx="11450">
                  <c:v>81.915059484699995</c:v>
                </c:pt>
                <c:pt idx="11451">
                  <c:v>81.916569967200004</c:v>
                </c:pt>
                <c:pt idx="11452">
                  <c:v>81.917372412199995</c:v>
                </c:pt>
                <c:pt idx="11453">
                  <c:v>81.918954193000005</c:v>
                </c:pt>
                <c:pt idx="11454">
                  <c:v>81.920657216699993</c:v>
                </c:pt>
                <c:pt idx="11455">
                  <c:v>81.920918540499997</c:v>
                </c:pt>
                <c:pt idx="11456">
                  <c:v>81.921167898799993</c:v>
                </c:pt>
                <c:pt idx="11457">
                  <c:v>81.921571541899993</c:v>
                </c:pt>
                <c:pt idx="11458">
                  <c:v>81.923140626299997</c:v>
                </c:pt>
                <c:pt idx="11459">
                  <c:v>81.924855219299999</c:v>
                </c:pt>
                <c:pt idx="11460">
                  <c:v>81.925612970800003</c:v>
                </c:pt>
                <c:pt idx="11461">
                  <c:v>81.926291138600007</c:v>
                </c:pt>
                <c:pt idx="11462">
                  <c:v>81.927224587799998</c:v>
                </c:pt>
                <c:pt idx="11463">
                  <c:v>81.928054244699993</c:v>
                </c:pt>
                <c:pt idx="11464">
                  <c:v>81.928524245099993</c:v>
                </c:pt>
                <c:pt idx="11465">
                  <c:v>81.928946305799997</c:v>
                </c:pt>
                <c:pt idx="11466">
                  <c:v>81.929698152499995</c:v>
                </c:pt>
                <c:pt idx="11467">
                  <c:v>81.931046886199994</c:v>
                </c:pt>
                <c:pt idx="11468">
                  <c:v>81.931873156600005</c:v>
                </c:pt>
                <c:pt idx="11469">
                  <c:v>81.932535751399996</c:v>
                </c:pt>
                <c:pt idx="11470">
                  <c:v>81.933748011099993</c:v>
                </c:pt>
                <c:pt idx="11471">
                  <c:v>81.934955783099994</c:v>
                </c:pt>
                <c:pt idx="11472">
                  <c:v>81.935891763399994</c:v>
                </c:pt>
                <c:pt idx="11473">
                  <c:v>81.937271980000006</c:v>
                </c:pt>
                <c:pt idx="11474">
                  <c:v>81.9386161332</c:v>
                </c:pt>
                <c:pt idx="11475">
                  <c:v>81.939184596100006</c:v>
                </c:pt>
                <c:pt idx="11476">
                  <c:v>81.939605142399998</c:v>
                </c:pt>
                <c:pt idx="11477">
                  <c:v>81.939974912599993</c:v>
                </c:pt>
                <c:pt idx="11478">
                  <c:v>81.941337709799996</c:v>
                </c:pt>
                <c:pt idx="11479">
                  <c:v>81.942902958800005</c:v>
                </c:pt>
                <c:pt idx="11480">
                  <c:v>81.943723300499997</c:v>
                </c:pt>
                <c:pt idx="11481">
                  <c:v>81.944459163199994</c:v>
                </c:pt>
                <c:pt idx="11482">
                  <c:v>81.944818343099996</c:v>
                </c:pt>
                <c:pt idx="11483">
                  <c:v>81.946573895100002</c:v>
                </c:pt>
                <c:pt idx="11484">
                  <c:v>81.948351383499997</c:v>
                </c:pt>
                <c:pt idx="11485">
                  <c:v>81.948885854699995</c:v>
                </c:pt>
                <c:pt idx="11486">
                  <c:v>81.949321634399993</c:v>
                </c:pt>
                <c:pt idx="11487">
                  <c:v>81.949655800800002</c:v>
                </c:pt>
                <c:pt idx="11488">
                  <c:v>81.950246769100005</c:v>
                </c:pt>
                <c:pt idx="11489">
                  <c:v>81.950900980399993</c:v>
                </c:pt>
                <c:pt idx="11490">
                  <c:v>81.952124508599994</c:v>
                </c:pt>
                <c:pt idx="11491">
                  <c:v>81.953706160699994</c:v>
                </c:pt>
                <c:pt idx="11492">
                  <c:v>81.955516416999998</c:v>
                </c:pt>
                <c:pt idx="11493">
                  <c:v>81.958198992000007</c:v>
                </c:pt>
                <c:pt idx="11494">
                  <c:v>81.959819394299998</c:v>
                </c:pt>
                <c:pt idx="11495">
                  <c:v>81.959880220499997</c:v>
                </c:pt>
                <c:pt idx="11496">
                  <c:v>81.960487637499995</c:v>
                </c:pt>
                <c:pt idx="11497">
                  <c:v>81.962436610400005</c:v>
                </c:pt>
                <c:pt idx="11498">
                  <c:v>81.964284066399998</c:v>
                </c:pt>
                <c:pt idx="11499">
                  <c:v>81.964882740199997</c:v>
                </c:pt>
                <c:pt idx="11500">
                  <c:v>81.965924753199999</c:v>
                </c:pt>
                <c:pt idx="11501">
                  <c:v>81.967093184600003</c:v>
                </c:pt>
                <c:pt idx="11502">
                  <c:v>81.967624286800003</c:v>
                </c:pt>
                <c:pt idx="11503">
                  <c:v>81.968003059099999</c:v>
                </c:pt>
                <c:pt idx="11504">
                  <c:v>81.968163726599997</c:v>
                </c:pt>
                <c:pt idx="11505">
                  <c:v>81.968767795199994</c:v>
                </c:pt>
                <c:pt idx="11506">
                  <c:v>81.969398962</c:v>
                </c:pt>
                <c:pt idx="11507">
                  <c:v>81.969558791099999</c:v>
                </c:pt>
                <c:pt idx="11508">
                  <c:v>81.970772123000003</c:v>
                </c:pt>
                <c:pt idx="11509">
                  <c:v>81.972697928100004</c:v>
                </c:pt>
                <c:pt idx="11510">
                  <c:v>81.973898609800003</c:v>
                </c:pt>
                <c:pt idx="11511">
                  <c:v>81.974493466400006</c:v>
                </c:pt>
                <c:pt idx="11512">
                  <c:v>81.975316661899996</c:v>
                </c:pt>
                <c:pt idx="11513">
                  <c:v>81.976261295900002</c:v>
                </c:pt>
                <c:pt idx="11514">
                  <c:v>81.977289057700006</c:v>
                </c:pt>
                <c:pt idx="11515">
                  <c:v>81.978841060799994</c:v>
                </c:pt>
                <c:pt idx="11516">
                  <c:v>81.979760281400004</c:v>
                </c:pt>
                <c:pt idx="11517">
                  <c:v>81.984452947299999</c:v>
                </c:pt>
                <c:pt idx="11518">
                  <c:v>81.989556101700003</c:v>
                </c:pt>
                <c:pt idx="11519">
                  <c:v>81.990565062200005</c:v>
                </c:pt>
                <c:pt idx="11520">
                  <c:v>81.991264173199994</c:v>
                </c:pt>
                <c:pt idx="11521">
                  <c:v>81.991646509899994</c:v>
                </c:pt>
                <c:pt idx="11522">
                  <c:v>81.992285984999995</c:v>
                </c:pt>
                <c:pt idx="11523">
                  <c:v>81.993159323399993</c:v>
                </c:pt>
                <c:pt idx="11524">
                  <c:v>81.993729029700006</c:v>
                </c:pt>
                <c:pt idx="11525">
                  <c:v>81.993940246999998</c:v>
                </c:pt>
                <c:pt idx="11526">
                  <c:v>81.994147962599996</c:v>
                </c:pt>
                <c:pt idx="11527">
                  <c:v>81.994311969799995</c:v>
                </c:pt>
                <c:pt idx="11528">
                  <c:v>81.994394182299999</c:v>
                </c:pt>
                <c:pt idx="11529">
                  <c:v>81.9944989846</c:v>
                </c:pt>
                <c:pt idx="11530">
                  <c:v>81.996943491400003</c:v>
                </c:pt>
                <c:pt idx="11531">
                  <c:v>81.999604888099995</c:v>
                </c:pt>
                <c:pt idx="11532">
                  <c:v>82.001834767000005</c:v>
                </c:pt>
                <c:pt idx="11533">
                  <c:v>82.004347985899997</c:v>
                </c:pt>
                <c:pt idx="11534">
                  <c:v>82.0049646959</c:v>
                </c:pt>
                <c:pt idx="11535">
                  <c:v>82.005127064000007</c:v>
                </c:pt>
                <c:pt idx="11536">
                  <c:v>82.005967143399999</c:v>
                </c:pt>
                <c:pt idx="11537">
                  <c:v>82.006742869799993</c:v>
                </c:pt>
                <c:pt idx="11538">
                  <c:v>82.006820645700003</c:v>
                </c:pt>
                <c:pt idx="11539">
                  <c:v>82.007892453500006</c:v>
                </c:pt>
                <c:pt idx="11540">
                  <c:v>82.009141945799996</c:v>
                </c:pt>
                <c:pt idx="11541">
                  <c:v>82.010015635299993</c:v>
                </c:pt>
                <c:pt idx="11542">
                  <c:v>82.0109765646</c:v>
                </c:pt>
                <c:pt idx="11543">
                  <c:v>82.011369562300004</c:v>
                </c:pt>
                <c:pt idx="11544">
                  <c:v>82.012156941200004</c:v>
                </c:pt>
                <c:pt idx="11545">
                  <c:v>82.012886630400004</c:v>
                </c:pt>
                <c:pt idx="11546">
                  <c:v>82.013558505600002</c:v>
                </c:pt>
                <c:pt idx="11547">
                  <c:v>82.014446221699998</c:v>
                </c:pt>
                <c:pt idx="11548">
                  <c:v>82.014806058000005</c:v>
                </c:pt>
                <c:pt idx="11549">
                  <c:v>82.015869343999995</c:v>
                </c:pt>
                <c:pt idx="11550">
                  <c:v>82.018135569699993</c:v>
                </c:pt>
                <c:pt idx="11551">
                  <c:v>82.020100559200003</c:v>
                </c:pt>
                <c:pt idx="11552">
                  <c:v>82.020901634599994</c:v>
                </c:pt>
                <c:pt idx="11553">
                  <c:v>82.021540477499997</c:v>
                </c:pt>
                <c:pt idx="11554">
                  <c:v>82.022696218099995</c:v>
                </c:pt>
                <c:pt idx="11555">
                  <c:v>82.023394739899999</c:v>
                </c:pt>
                <c:pt idx="11556">
                  <c:v>82.023639241200001</c:v>
                </c:pt>
                <c:pt idx="11557">
                  <c:v>82.0240475043</c:v>
                </c:pt>
                <c:pt idx="11558">
                  <c:v>82.024922871499996</c:v>
                </c:pt>
                <c:pt idx="11559">
                  <c:v>82.025854181100001</c:v>
                </c:pt>
                <c:pt idx="11560">
                  <c:v>82.027651447400004</c:v>
                </c:pt>
                <c:pt idx="11561">
                  <c:v>82.030242450399996</c:v>
                </c:pt>
                <c:pt idx="11562">
                  <c:v>82.031340970499997</c:v>
                </c:pt>
                <c:pt idx="11563">
                  <c:v>82.031584656099994</c:v>
                </c:pt>
                <c:pt idx="11564">
                  <c:v>82.032680753999998</c:v>
                </c:pt>
                <c:pt idx="11565">
                  <c:v>82.035025136499996</c:v>
                </c:pt>
                <c:pt idx="11566">
                  <c:v>82.037761385500005</c:v>
                </c:pt>
                <c:pt idx="11567">
                  <c:v>82.0397610558</c:v>
                </c:pt>
                <c:pt idx="11568">
                  <c:v>82.040704917400006</c:v>
                </c:pt>
                <c:pt idx="11569">
                  <c:v>82.0419128204</c:v>
                </c:pt>
                <c:pt idx="11570">
                  <c:v>82.042905057400006</c:v>
                </c:pt>
                <c:pt idx="11571">
                  <c:v>82.043016293199997</c:v>
                </c:pt>
                <c:pt idx="11572">
                  <c:v>82.043317875200003</c:v>
                </c:pt>
                <c:pt idx="11573">
                  <c:v>82.044622520100006</c:v>
                </c:pt>
                <c:pt idx="11574">
                  <c:v>82.046653665700006</c:v>
                </c:pt>
                <c:pt idx="11575">
                  <c:v>82.048033639500005</c:v>
                </c:pt>
                <c:pt idx="11576">
                  <c:v>82.048986453599994</c:v>
                </c:pt>
                <c:pt idx="11577">
                  <c:v>82.050677607799997</c:v>
                </c:pt>
                <c:pt idx="11578">
                  <c:v>82.053514082700005</c:v>
                </c:pt>
                <c:pt idx="11579">
                  <c:v>82.057933724099996</c:v>
                </c:pt>
                <c:pt idx="11580">
                  <c:v>82.061038087900002</c:v>
                </c:pt>
                <c:pt idx="11581">
                  <c:v>82.062093600899999</c:v>
                </c:pt>
                <c:pt idx="11582">
                  <c:v>82.063517746599999</c:v>
                </c:pt>
                <c:pt idx="11583">
                  <c:v>82.065210166100002</c:v>
                </c:pt>
                <c:pt idx="11584">
                  <c:v>82.066252073100003</c:v>
                </c:pt>
                <c:pt idx="11585">
                  <c:v>82.067016601000006</c:v>
                </c:pt>
                <c:pt idx="11586">
                  <c:v>82.070381064700001</c:v>
                </c:pt>
                <c:pt idx="11587">
                  <c:v>82.073190451000002</c:v>
                </c:pt>
                <c:pt idx="11588">
                  <c:v>82.073402334099995</c:v>
                </c:pt>
                <c:pt idx="11589">
                  <c:v>82.074301262299997</c:v>
                </c:pt>
                <c:pt idx="11590">
                  <c:v>82.075185008999995</c:v>
                </c:pt>
                <c:pt idx="11591">
                  <c:v>82.075247287699995</c:v>
                </c:pt>
                <c:pt idx="11592">
                  <c:v>82.075488361300003</c:v>
                </c:pt>
                <c:pt idx="11593">
                  <c:v>82.077611996499996</c:v>
                </c:pt>
                <c:pt idx="11594">
                  <c:v>82.079646795100004</c:v>
                </c:pt>
                <c:pt idx="11595">
                  <c:v>82.080025074199995</c:v>
                </c:pt>
                <c:pt idx="11596">
                  <c:v>82.080677067400003</c:v>
                </c:pt>
                <c:pt idx="11597">
                  <c:v>82.081347790199999</c:v>
                </c:pt>
                <c:pt idx="11598">
                  <c:v>82.083114343000005</c:v>
                </c:pt>
                <c:pt idx="11599">
                  <c:v>82.084799415299997</c:v>
                </c:pt>
                <c:pt idx="11600">
                  <c:v>82.086035495600001</c:v>
                </c:pt>
                <c:pt idx="11601">
                  <c:v>82.087538822499994</c:v>
                </c:pt>
                <c:pt idx="11602">
                  <c:v>82.088853455099994</c:v>
                </c:pt>
                <c:pt idx="11603">
                  <c:v>82.0912823038</c:v>
                </c:pt>
                <c:pt idx="11604">
                  <c:v>82.093271975600004</c:v>
                </c:pt>
                <c:pt idx="11605">
                  <c:v>82.093963429499993</c:v>
                </c:pt>
                <c:pt idx="11606">
                  <c:v>82.0951432353</c:v>
                </c:pt>
                <c:pt idx="11607">
                  <c:v>82.097087376600001</c:v>
                </c:pt>
                <c:pt idx="11608">
                  <c:v>82.099910813500003</c:v>
                </c:pt>
                <c:pt idx="11609">
                  <c:v>82.101835166900003</c:v>
                </c:pt>
                <c:pt idx="11610">
                  <c:v>82.102090954199994</c:v>
                </c:pt>
                <c:pt idx="11611">
                  <c:v>82.102725070199995</c:v>
                </c:pt>
                <c:pt idx="11612">
                  <c:v>82.104713841600002</c:v>
                </c:pt>
                <c:pt idx="11613">
                  <c:v>82.106794396400005</c:v>
                </c:pt>
                <c:pt idx="11614">
                  <c:v>82.107633325600005</c:v>
                </c:pt>
                <c:pt idx="11615">
                  <c:v>82.108032168500003</c:v>
                </c:pt>
                <c:pt idx="11616">
                  <c:v>82.109842326700004</c:v>
                </c:pt>
                <c:pt idx="11617">
                  <c:v>82.111549780499999</c:v>
                </c:pt>
                <c:pt idx="11618">
                  <c:v>82.111653225699996</c:v>
                </c:pt>
                <c:pt idx="11619">
                  <c:v>82.111746440100006</c:v>
                </c:pt>
                <c:pt idx="11620">
                  <c:v>82.112051742600002</c:v>
                </c:pt>
                <c:pt idx="11621">
                  <c:v>82.113049227499999</c:v>
                </c:pt>
                <c:pt idx="11622">
                  <c:v>82.114080690899996</c:v>
                </c:pt>
                <c:pt idx="11623">
                  <c:v>82.115592811699997</c:v>
                </c:pt>
                <c:pt idx="11624">
                  <c:v>82.117524578599998</c:v>
                </c:pt>
                <c:pt idx="11625">
                  <c:v>82.118369162899995</c:v>
                </c:pt>
                <c:pt idx="11626">
                  <c:v>82.118890613199994</c:v>
                </c:pt>
                <c:pt idx="11627">
                  <c:v>82.119980462399994</c:v>
                </c:pt>
                <c:pt idx="11628">
                  <c:v>82.121798504500006</c:v>
                </c:pt>
                <c:pt idx="11629">
                  <c:v>82.123394728199997</c:v>
                </c:pt>
                <c:pt idx="11630">
                  <c:v>82.124539841100002</c:v>
                </c:pt>
                <c:pt idx="11631">
                  <c:v>82.126681082900006</c:v>
                </c:pt>
                <c:pt idx="11632">
                  <c:v>82.128294894800007</c:v>
                </c:pt>
                <c:pt idx="11633">
                  <c:v>82.128528451400001</c:v>
                </c:pt>
                <c:pt idx="11634">
                  <c:v>82.128836346400007</c:v>
                </c:pt>
                <c:pt idx="11635">
                  <c:v>82.130054804400004</c:v>
                </c:pt>
                <c:pt idx="11636">
                  <c:v>82.131101081200001</c:v>
                </c:pt>
                <c:pt idx="11637">
                  <c:v>82.131330727600002</c:v>
                </c:pt>
                <c:pt idx="11638">
                  <c:v>82.131862512400005</c:v>
                </c:pt>
                <c:pt idx="11639">
                  <c:v>82.134403651</c:v>
                </c:pt>
                <c:pt idx="11640">
                  <c:v>82.138089470899999</c:v>
                </c:pt>
                <c:pt idx="11641">
                  <c:v>82.139586632100006</c:v>
                </c:pt>
                <c:pt idx="11642">
                  <c:v>82.142778354300006</c:v>
                </c:pt>
                <c:pt idx="11643">
                  <c:v>82.146314110000006</c:v>
                </c:pt>
                <c:pt idx="11644">
                  <c:v>82.147235170299993</c:v>
                </c:pt>
                <c:pt idx="11645">
                  <c:v>82.148219382299999</c:v>
                </c:pt>
                <c:pt idx="11646">
                  <c:v>82.149306230799994</c:v>
                </c:pt>
                <c:pt idx="11647">
                  <c:v>82.151237994900001</c:v>
                </c:pt>
                <c:pt idx="11648">
                  <c:v>82.153181224199997</c:v>
                </c:pt>
                <c:pt idx="11649">
                  <c:v>82.154343197499998</c:v>
                </c:pt>
                <c:pt idx="11650">
                  <c:v>82.155365232099996</c:v>
                </c:pt>
                <c:pt idx="11651">
                  <c:v>82.156283859200002</c:v>
                </c:pt>
                <c:pt idx="11652">
                  <c:v>82.158005189899995</c:v>
                </c:pt>
                <c:pt idx="11653">
                  <c:v>82.159845318799995</c:v>
                </c:pt>
                <c:pt idx="11654">
                  <c:v>82.160753102000001</c:v>
                </c:pt>
                <c:pt idx="11655">
                  <c:v>82.161584945100003</c:v>
                </c:pt>
                <c:pt idx="11656">
                  <c:v>82.1624880671</c:v>
                </c:pt>
                <c:pt idx="11657">
                  <c:v>82.163744843299995</c:v>
                </c:pt>
                <c:pt idx="11658">
                  <c:v>82.164598042799994</c:v>
                </c:pt>
                <c:pt idx="11659">
                  <c:v>82.166037840300007</c:v>
                </c:pt>
                <c:pt idx="11660">
                  <c:v>82.167976246500004</c:v>
                </c:pt>
                <c:pt idx="11661">
                  <c:v>82.168890877999999</c:v>
                </c:pt>
                <c:pt idx="11662">
                  <c:v>82.169586821099998</c:v>
                </c:pt>
                <c:pt idx="11663">
                  <c:v>82.171011228500006</c:v>
                </c:pt>
                <c:pt idx="11664">
                  <c:v>82.172695510899999</c:v>
                </c:pt>
                <c:pt idx="11665">
                  <c:v>82.173615227300004</c:v>
                </c:pt>
                <c:pt idx="11666">
                  <c:v>82.175663833100003</c:v>
                </c:pt>
                <c:pt idx="11667">
                  <c:v>82.178272565200004</c:v>
                </c:pt>
                <c:pt idx="11668">
                  <c:v>82.180507086800006</c:v>
                </c:pt>
                <c:pt idx="11669">
                  <c:v>82.1819773836</c:v>
                </c:pt>
                <c:pt idx="11670">
                  <c:v>82.182221867899997</c:v>
                </c:pt>
                <c:pt idx="11671">
                  <c:v>82.182499647300006</c:v>
                </c:pt>
                <c:pt idx="11672">
                  <c:v>82.182651402299996</c:v>
                </c:pt>
                <c:pt idx="11673">
                  <c:v>82.182685043199996</c:v>
                </c:pt>
                <c:pt idx="11674">
                  <c:v>82.182711062899998</c:v>
                </c:pt>
                <c:pt idx="11675">
                  <c:v>82.182856997800002</c:v>
                </c:pt>
                <c:pt idx="11676">
                  <c:v>82.183740227499996</c:v>
                </c:pt>
                <c:pt idx="11677">
                  <c:v>82.185227965600006</c:v>
                </c:pt>
                <c:pt idx="11678">
                  <c:v>82.187215650599995</c:v>
                </c:pt>
                <c:pt idx="11679">
                  <c:v>82.188840584199994</c:v>
                </c:pt>
                <c:pt idx="11680">
                  <c:v>82.189480676000002</c:v>
                </c:pt>
                <c:pt idx="11681">
                  <c:v>82.189863437400007</c:v>
                </c:pt>
                <c:pt idx="11682">
                  <c:v>82.190210472000004</c:v>
                </c:pt>
                <c:pt idx="11683">
                  <c:v>82.190461426200002</c:v>
                </c:pt>
                <c:pt idx="11684">
                  <c:v>82.190531129500002</c:v>
                </c:pt>
                <c:pt idx="11685">
                  <c:v>82.190668046200003</c:v>
                </c:pt>
                <c:pt idx="11686">
                  <c:v>82.191677025999994</c:v>
                </c:pt>
                <c:pt idx="11687">
                  <c:v>82.193095287800006</c:v>
                </c:pt>
                <c:pt idx="11688">
                  <c:v>82.193816378199998</c:v>
                </c:pt>
                <c:pt idx="11689">
                  <c:v>82.194633495199994</c:v>
                </c:pt>
                <c:pt idx="11690">
                  <c:v>82.196300571099997</c:v>
                </c:pt>
                <c:pt idx="11691">
                  <c:v>82.198900214999995</c:v>
                </c:pt>
                <c:pt idx="11692">
                  <c:v>82.200562620599996</c:v>
                </c:pt>
                <c:pt idx="11693">
                  <c:v>82.201288856999994</c:v>
                </c:pt>
                <c:pt idx="11694">
                  <c:v>82.201943385800007</c:v>
                </c:pt>
                <c:pt idx="11695">
                  <c:v>82.203135320499996</c:v>
                </c:pt>
                <c:pt idx="11696">
                  <c:v>82.2042562205</c:v>
                </c:pt>
                <c:pt idx="11697">
                  <c:v>82.204266343800001</c:v>
                </c:pt>
                <c:pt idx="11698">
                  <c:v>82.204774781200001</c:v>
                </c:pt>
                <c:pt idx="11699">
                  <c:v>82.205332050099997</c:v>
                </c:pt>
                <c:pt idx="11700">
                  <c:v>82.205452282699994</c:v>
                </c:pt>
                <c:pt idx="11701">
                  <c:v>82.205691246699999</c:v>
                </c:pt>
                <c:pt idx="11702">
                  <c:v>82.206641550499995</c:v>
                </c:pt>
                <c:pt idx="11703">
                  <c:v>82.208476832399995</c:v>
                </c:pt>
                <c:pt idx="11704">
                  <c:v>82.209749826800007</c:v>
                </c:pt>
                <c:pt idx="11705">
                  <c:v>82.212194024200002</c:v>
                </c:pt>
                <c:pt idx="11706">
                  <c:v>82.214456333499996</c:v>
                </c:pt>
                <c:pt idx="11707">
                  <c:v>82.214560359800004</c:v>
                </c:pt>
                <c:pt idx="11708">
                  <c:v>82.216318051599998</c:v>
                </c:pt>
                <c:pt idx="11709">
                  <c:v>82.218085659400003</c:v>
                </c:pt>
                <c:pt idx="11710">
                  <c:v>82.219515232899994</c:v>
                </c:pt>
                <c:pt idx="11711">
                  <c:v>82.220938929200003</c:v>
                </c:pt>
                <c:pt idx="11712">
                  <c:v>82.2213652752</c:v>
                </c:pt>
                <c:pt idx="11713">
                  <c:v>82.221902183300003</c:v>
                </c:pt>
                <c:pt idx="11714">
                  <c:v>82.223686934599996</c:v>
                </c:pt>
                <c:pt idx="11715">
                  <c:v>82.225717411999995</c:v>
                </c:pt>
                <c:pt idx="11716">
                  <c:v>82.226692791999994</c:v>
                </c:pt>
                <c:pt idx="11717">
                  <c:v>82.228677634299999</c:v>
                </c:pt>
                <c:pt idx="11718">
                  <c:v>82.230228213299995</c:v>
                </c:pt>
                <c:pt idx="11719">
                  <c:v>82.232185578599996</c:v>
                </c:pt>
                <c:pt idx="11720">
                  <c:v>82.235713689199997</c:v>
                </c:pt>
                <c:pt idx="11721">
                  <c:v>82.238394564000004</c:v>
                </c:pt>
                <c:pt idx="11722">
                  <c:v>82.2397258962</c:v>
                </c:pt>
                <c:pt idx="11723">
                  <c:v>82.240543119099996</c:v>
                </c:pt>
                <c:pt idx="11724">
                  <c:v>82.241237396100004</c:v>
                </c:pt>
                <c:pt idx="11725">
                  <c:v>82.241492030000003</c:v>
                </c:pt>
                <c:pt idx="11726">
                  <c:v>82.241597823399999</c:v>
                </c:pt>
                <c:pt idx="11727">
                  <c:v>82.243178470199993</c:v>
                </c:pt>
                <c:pt idx="11728">
                  <c:v>82.244850732000003</c:v>
                </c:pt>
                <c:pt idx="11729">
                  <c:v>82.245781834799999</c:v>
                </c:pt>
                <c:pt idx="11730">
                  <c:v>82.246639084099996</c:v>
                </c:pt>
                <c:pt idx="11731">
                  <c:v>82.247147422500007</c:v>
                </c:pt>
                <c:pt idx="11732">
                  <c:v>82.248646864099996</c:v>
                </c:pt>
                <c:pt idx="11733">
                  <c:v>82.252281015299999</c:v>
                </c:pt>
                <c:pt idx="11734">
                  <c:v>82.2551177852</c:v>
                </c:pt>
                <c:pt idx="11735">
                  <c:v>82.255428061499998</c:v>
                </c:pt>
                <c:pt idx="11736">
                  <c:v>82.2557460397</c:v>
                </c:pt>
                <c:pt idx="11737">
                  <c:v>82.256495567200005</c:v>
                </c:pt>
                <c:pt idx="11738">
                  <c:v>82.257733300500007</c:v>
                </c:pt>
                <c:pt idx="11739">
                  <c:v>82.259477283400003</c:v>
                </c:pt>
                <c:pt idx="11740">
                  <c:v>82.260911915600005</c:v>
                </c:pt>
                <c:pt idx="11741">
                  <c:v>82.261658706600002</c:v>
                </c:pt>
                <c:pt idx="11742">
                  <c:v>82.262496658000003</c:v>
                </c:pt>
                <c:pt idx="11743">
                  <c:v>82.263886978200006</c:v>
                </c:pt>
                <c:pt idx="11744">
                  <c:v>82.265647749799996</c:v>
                </c:pt>
                <c:pt idx="11745">
                  <c:v>82.267369989200006</c:v>
                </c:pt>
                <c:pt idx="11746">
                  <c:v>82.2687063411</c:v>
                </c:pt>
                <c:pt idx="11747">
                  <c:v>82.269295270599997</c:v>
                </c:pt>
                <c:pt idx="11748">
                  <c:v>82.269409941099994</c:v>
                </c:pt>
                <c:pt idx="11749">
                  <c:v>82.269494437800006</c:v>
                </c:pt>
                <c:pt idx="11750">
                  <c:v>82.269761600600006</c:v>
                </c:pt>
                <c:pt idx="11751">
                  <c:v>82.270117519400003</c:v>
                </c:pt>
                <c:pt idx="11752">
                  <c:v>82.270554433300006</c:v>
                </c:pt>
                <c:pt idx="11753">
                  <c:v>82.271139758700002</c:v>
                </c:pt>
                <c:pt idx="11754">
                  <c:v>82.271598699699993</c:v>
                </c:pt>
                <c:pt idx="11755">
                  <c:v>82.271891862800004</c:v>
                </c:pt>
                <c:pt idx="11756">
                  <c:v>82.272016272299993</c:v>
                </c:pt>
                <c:pt idx="11757">
                  <c:v>82.273064098099994</c:v>
                </c:pt>
                <c:pt idx="11758">
                  <c:v>82.274924647399999</c:v>
                </c:pt>
                <c:pt idx="11759">
                  <c:v>82.275895887800004</c:v>
                </c:pt>
                <c:pt idx="11760">
                  <c:v>82.276627085200005</c:v>
                </c:pt>
                <c:pt idx="11761">
                  <c:v>82.277261856799996</c:v>
                </c:pt>
                <c:pt idx="11762">
                  <c:v>82.278005387099995</c:v>
                </c:pt>
                <c:pt idx="11763">
                  <c:v>82.278863845199993</c:v>
                </c:pt>
                <c:pt idx="11764">
                  <c:v>82.279168295000005</c:v>
                </c:pt>
                <c:pt idx="11765">
                  <c:v>82.280126939100001</c:v>
                </c:pt>
                <c:pt idx="11766">
                  <c:v>82.281291318399994</c:v>
                </c:pt>
                <c:pt idx="11767">
                  <c:v>82.282226827900004</c:v>
                </c:pt>
                <c:pt idx="11768">
                  <c:v>82.284165331099999</c:v>
                </c:pt>
                <c:pt idx="11769">
                  <c:v>82.285838957699994</c:v>
                </c:pt>
                <c:pt idx="11770">
                  <c:v>82.286483192800006</c:v>
                </c:pt>
                <c:pt idx="11771">
                  <c:v>82.286921566100006</c:v>
                </c:pt>
                <c:pt idx="11772">
                  <c:v>82.287209757799999</c:v>
                </c:pt>
                <c:pt idx="11773">
                  <c:v>82.288568049099993</c:v>
                </c:pt>
                <c:pt idx="11774">
                  <c:v>82.289859045699998</c:v>
                </c:pt>
                <c:pt idx="11775">
                  <c:v>82.290285826499996</c:v>
                </c:pt>
                <c:pt idx="11776">
                  <c:v>82.290749637199994</c:v>
                </c:pt>
                <c:pt idx="11777">
                  <c:v>82.2910978309</c:v>
                </c:pt>
                <c:pt idx="11778">
                  <c:v>82.2913255749</c:v>
                </c:pt>
                <c:pt idx="11779">
                  <c:v>82.291484878999995</c:v>
                </c:pt>
                <c:pt idx="11780">
                  <c:v>82.292051136599994</c:v>
                </c:pt>
                <c:pt idx="11781">
                  <c:v>82.292599109099996</c:v>
                </c:pt>
                <c:pt idx="11782">
                  <c:v>82.292819320299998</c:v>
                </c:pt>
                <c:pt idx="11783">
                  <c:v>82.293359047899997</c:v>
                </c:pt>
                <c:pt idx="11784">
                  <c:v>82.293872066700004</c:v>
                </c:pt>
                <c:pt idx="11785">
                  <c:v>82.294053396899997</c:v>
                </c:pt>
                <c:pt idx="11786">
                  <c:v>82.294585538700005</c:v>
                </c:pt>
                <c:pt idx="11787">
                  <c:v>82.295277317100002</c:v>
                </c:pt>
                <c:pt idx="11788">
                  <c:v>82.295696774700005</c:v>
                </c:pt>
                <c:pt idx="11789">
                  <c:v>82.2960239728</c:v>
                </c:pt>
                <c:pt idx="11790">
                  <c:v>82.296940757100003</c:v>
                </c:pt>
                <c:pt idx="11791">
                  <c:v>82.297961731699999</c:v>
                </c:pt>
                <c:pt idx="11792">
                  <c:v>82.300387110599999</c:v>
                </c:pt>
                <c:pt idx="11793">
                  <c:v>82.303288269899994</c:v>
                </c:pt>
                <c:pt idx="11794">
                  <c:v>82.304239447200004</c:v>
                </c:pt>
                <c:pt idx="11795">
                  <c:v>82.304679977500001</c:v>
                </c:pt>
                <c:pt idx="11796">
                  <c:v>82.304994271200002</c:v>
                </c:pt>
                <c:pt idx="11797">
                  <c:v>82.308534700099997</c:v>
                </c:pt>
                <c:pt idx="11798">
                  <c:v>82.3125006928</c:v>
                </c:pt>
                <c:pt idx="11799">
                  <c:v>82.3132765398</c:v>
                </c:pt>
                <c:pt idx="11800">
                  <c:v>82.3154344382</c:v>
                </c:pt>
                <c:pt idx="11801">
                  <c:v>82.317922598600006</c:v>
                </c:pt>
                <c:pt idx="11802">
                  <c:v>82.319772088700006</c:v>
                </c:pt>
                <c:pt idx="11803">
                  <c:v>82.321761406199997</c:v>
                </c:pt>
                <c:pt idx="11804">
                  <c:v>82.323136487400006</c:v>
                </c:pt>
                <c:pt idx="11805">
                  <c:v>82.324807670499993</c:v>
                </c:pt>
                <c:pt idx="11806">
                  <c:v>82.325880638800001</c:v>
                </c:pt>
                <c:pt idx="11807">
                  <c:v>82.326580930999995</c:v>
                </c:pt>
                <c:pt idx="11808">
                  <c:v>82.328856384999995</c:v>
                </c:pt>
                <c:pt idx="11809">
                  <c:v>82.331262163800005</c:v>
                </c:pt>
                <c:pt idx="11810">
                  <c:v>82.332221885400003</c:v>
                </c:pt>
                <c:pt idx="11811">
                  <c:v>82.333969222899995</c:v>
                </c:pt>
                <c:pt idx="11812">
                  <c:v>82.335914228999997</c:v>
                </c:pt>
                <c:pt idx="11813">
                  <c:v>82.336313554200004</c:v>
                </c:pt>
                <c:pt idx="11814">
                  <c:v>82.337919764299997</c:v>
                </c:pt>
                <c:pt idx="11815">
                  <c:v>82.341538928000006</c:v>
                </c:pt>
                <c:pt idx="11816">
                  <c:v>82.344435545600007</c:v>
                </c:pt>
                <c:pt idx="11817">
                  <c:v>82.348080084100005</c:v>
                </c:pt>
                <c:pt idx="11818">
                  <c:v>82.351177132900006</c:v>
                </c:pt>
                <c:pt idx="11819">
                  <c:v>82.351735752699994</c:v>
                </c:pt>
                <c:pt idx="11820">
                  <c:v>82.352441587200005</c:v>
                </c:pt>
                <c:pt idx="11821">
                  <c:v>82.353157598999999</c:v>
                </c:pt>
                <c:pt idx="11822">
                  <c:v>82.353571573300002</c:v>
                </c:pt>
                <c:pt idx="11823">
                  <c:v>82.355583013699999</c:v>
                </c:pt>
                <c:pt idx="11824">
                  <c:v>82.3583011873</c:v>
                </c:pt>
                <c:pt idx="11825">
                  <c:v>82.360684069900003</c:v>
                </c:pt>
                <c:pt idx="11826">
                  <c:v>82.362606794200005</c:v>
                </c:pt>
                <c:pt idx="11827">
                  <c:v>82.363082660200007</c:v>
                </c:pt>
                <c:pt idx="11828">
                  <c:v>82.363266304299998</c:v>
                </c:pt>
                <c:pt idx="11829">
                  <c:v>82.365410968600003</c:v>
                </c:pt>
                <c:pt idx="11830">
                  <c:v>82.367486874700006</c:v>
                </c:pt>
                <c:pt idx="11831">
                  <c:v>82.3689772938</c:v>
                </c:pt>
                <c:pt idx="11832">
                  <c:v>82.371650415999994</c:v>
                </c:pt>
                <c:pt idx="11833">
                  <c:v>82.372975790400005</c:v>
                </c:pt>
                <c:pt idx="11834">
                  <c:v>82.373618761100005</c:v>
                </c:pt>
                <c:pt idx="11835">
                  <c:v>82.3752757094</c:v>
                </c:pt>
                <c:pt idx="11836">
                  <c:v>82.3768346855</c:v>
                </c:pt>
                <c:pt idx="11837">
                  <c:v>82.379770435400005</c:v>
                </c:pt>
                <c:pt idx="11838">
                  <c:v>82.382286344899995</c:v>
                </c:pt>
                <c:pt idx="11839">
                  <c:v>82.382687115400003</c:v>
                </c:pt>
                <c:pt idx="11840">
                  <c:v>82.383752828699997</c:v>
                </c:pt>
                <c:pt idx="11841">
                  <c:v>82.385078855100005</c:v>
                </c:pt>
                <c:pt idx="11842">
                  <c:v>82.386244683900003</c:v>
                </c:pt>
                <c:pt idx="11843">
                  <c:v>82.387068821100002</c:v>
                </c:pt>
                <c:pt idx="11844">
                  <c:v>82.387386188500003</c:v>
                </c:pt>
                <c:pt idx="11845">
                  <c:v>82.387633124600001</c:v>
                </c:pt>
                <c:pt idx="11846">
                  <c:v>82.389620376300002</c:v>
                </c:pt>
                <c:pt idx="11847">
                  <c:v>82.393703113900003</c:v>
                </c:pt>
                <c:pt idx="11848">
                  <c:v>82.396706128999995</c:v>
                </c:pt>
                <c:pt idx="11849">
                  <c:v>82.397444941800003</c:v>
                </c:pt>
                <c:pt idx="11850">
                  <c:v>82.397653130799995</c:v>
                </c:pt>
                <c:pt idx="11851">
                  <c:v>82.398801266999996</c:v>
                </c:pt>
                <c:pt idx="11852">
                  <c:v>82.399998417700004</c:v>
                </c:pt>
                <c:pt idx="11853">
                  <c:v>82.400521413899995</c:v>
                </c:pt>
                <c:pt idx="11854">
                  <c:v>82.401188628699998</c:v>
                </c:pt>
                <c:pt idx="11855">
                  <c:v>82.402370784200002</c:v>
                </c:pt>
                <c:pt idx="11856">
                  <c:v>82.403462832800003</c:v>
                </c:pt>
                <c:pt idx="11857">
                  <c:v>82.403853394199999</c:v>
                </c:pt>
                <c:pt idx="11858">
                  <c:v>82.404293444900006</c:v>
                </c:pt>
                <c:pt idx="11859">
                  <c:v>82.405333221000006</c:v>
                </c:pt>
                <c:pt idx="11860">
                  <c:v>82.406739335099999</c:v>
                </c:pt>
                <c:pt idx="11861">
                  <c:v>82.4088611472</c:v>
                </c:pt>
                <c:pt idx="11862">
                  <c:v>82.410589176399995</c:v>
                </c:pt>
                <c:pt idx="11863">
                  <c:v>82.412207141300001</c:v>
                </c:pt>
                <c:pt idx="11864">
                  <c:v>82.413574415799999</c:v>
                </c:pt>
                <c:pt idx="11865">
                  <c:v>82.413832647800007</c:v>
                </c:pt>
                <c:pt idx="11866">
                  <c:v>82.414294449799996</c:v>
                </c:pt>
                <c:pt idx="11867">
                  <c:v>82.414656650200001</c:v>
                </c:pt>
                <c:pt idx="11868">
                  <c:v>82.414859628299993</c:v>
                </c:pt>
                <c:pt idx="11869">
                  <c:v>82.414996507300003</c:v>
                </c:pt>
                <c:pt idx="11870">
                  <c:v>82.417975505399994</c:v>
                </c:pt>
                <c:pt idx="11871">
                  <c:v>82.421383601599999</c:v>
                </c:pt>
                <c:pt idx="11872">
                  <c:v>82.421906792800002</c:v>
                </c:pt>
                <c:pt idx="11873">
                  <c:v>82.423291989800006</c:v>
                </c:pt>
                <c:pt idx="11874">
                  <c:v>82.426181217999996</c:v>
                </c:pt>
                <c:pt idx="11875">
                  <c:v>82.428354241700006</c:v>
                </c:pt>
                <c:pt idx="11876">
                  <c:v>82.429259177099993</c:v>
                </c:pt>
                <c:pt idx="11877">
                  <c:v>82.429809135100001</c:v>
                </c:pt>
                <c:pt idx="11878">
                  <c:v>82.431847598600001</c:v>
                </c:pt>
                <c:pt idx="11879">
                  <c:v>82.433669751599993</c:v>
                </c:pt>
                <c:pt idx="11880">
                  <c:v>82.434475744099998</c:v>
                </c:pt>
                <c:pt idx="11881">
                  <c:v>82.436073625800006</c:v>
                </c:pt>
                <c:pt idx="11882">
                  <c:v>82.437228033500006</c:v>
                </c:pt>
                <c:pt idx="11883">
                  <c:v>82.437962997</c:v>
                </c:pt>
                <c:pt idx="11884">
                  <c:v>82.438600853400004</c:v>
                </c:pt>
                <c:pt idx="11885">
                  <c:v>82.438987384000001</c:v>
                </c:pt>
                <c:pt idx="11886">
                  <c:v>82.440609310900001</c:v>
                </c:pt>
                <c:pt idx="11887">
                  <c:v>82.442336367699994</c:v>
                </c:pt>
                <c:pt idx="11888">
                  <c:v>82.443706980900004</c:v>
                </c:pt>
                <c:pt idx="11889">
                  <c:v>82.444864079200002</c:v>
                </c:pt>
                <c:pt idx="11890">
                  <c:v>82.447051586300006</c:v>
                </c:pt>
                <c:pt idx="11891">
                  <c:v>82.449302404299999</c:v>
                </c:pt>
                <c:pt idx="11892">
                  <c:v>82.450065648000006</c:v>
                </c:pt>
                <c:pt idx="11893">
                  <c:v>82.451325518700003</c:v>
                </c:pt>
                <c:pt idx="11894">
                  <c:v>82.452147835100007</c:v>
                </c:pt>
                <c:pt idx="11895">
                  <c:v>82.452428564100003</c:v>
                </c:pt>
                <c:pt idx="11896">
                  <c:v>82.452714873900007</c:v>
                </c:pt>
                <c:pt idx="11897">
                  <c:v>82.453982531299999</c:v>
                </c:pt>
                <c:pt idx="11898">
                  <c:v>82.455308976200001</c:v>
                </c:pt>
                <c:pt idx="11899">
                  <c:v>82.455969883400002</c:v>
                </c:pt>
                <c:pt idx="11900">
                  <c:v>82.456875591499994</c:v>
                </c:pt>
                <c:pt idx="11901">
                  <c:v>82.458972368399998</c:v>
                </c:pt>
                <c:pt idx="11902">
                  <c:v>82.461755441400001</c:v>
                </c:pt>
                <c:pt idx="11903">
                  <c:v>82.463348168799996</c:v>
                </c:pt>
                <c:pt idx="11904">
                  <c:v>82.463868133800005</c:v>
                </c:pt>
                <c:pt idx="11905">
                  <c:v>82.464311622599993</c:v>
                </c:pt>
                <c:pt idx="11906">
                  <c:v>82.465213597000002</c:v>
                </c:pt>
                <c:pt idx="11907">
                  <c:v>82.465868915000001</c:v>
                </c:pt>
                <c:pt idx="11908">
                  <c:v>82.466332779599995</c:v>
                </c:pt>
                <c:pt idx="11909">
                  <c:v>82.467743325499995</c:v>
                </c:pt>
                <c:pt idx="11910">
                  <c:v>82.468823162199996</c:v>
                </c:pt>
                <c:pt idx="11911">
                  <c:v>82.468954678700001</c:v>
                </c:pt>
                <c:pt idx="11912">
                  <c:v>82.469607389199993</c:v>
                </c:pt>
                <c:pt idx="11913">
                  <c:v>82.470387195599997</c:v>
                </c:pt>
                <c:pt idx="11914">
                  <c:v>82.470984236999996</c:v>
                </c:pt>
                <c:pt idx="11915">
                  <c:v>82.471403041200006</c:v>
                </c:pt>
                <c:pt idx="11916">
                  <c:v>82.471714682699997</c:v>
                </c:pt>
                <c:pt idx="11917">
                  <c:v>82.472137910000001</c:v>
                </c:pt>
                <c:pt idx="11918">
                  <c:v>82.472548707599998</c:v>
                </c:pt>
                <c:pt idx="11919">
                  <c:v>82.473095783100007</c:v>
                </c:pt>
                <c:pt idx="11920">
                  <c:v>82.475171890599995</c:v>
                </c:pt>
                <c:pt idx="11921">
                  <c:v>82.477005886000001</c:v>
                </c:pt>
                <c:pt idx="11922">
                  <c:v>82.477918733099997</c:v>
                </c:pt>
                <c:pt idx="11923">
                  <c:v>82.479038169600003</c:v>
                </c:pt>
                <c:pt idx="11924">
                  <c:v>82.479879555799997</c:v>
                </c:pt>
                <c:pt idx="11925">
                  <c:v>82.480470520799997</c:v>
                </c:pt>
                <c:pt idx="11926">
                  <c:v>82.482861138999993</c:v>
                </c:pt>
                <c:pt idx="11927">
                  <c:v>82.485288335500002</c:v>
                </c:pt>
                <c:pt idx="11928">
                  <c:v>82.485363710100003</c:v>
                </c:pt>
                <c:pt idx="11929">
                  <c:v>82.485473021299995</c:v>
                </c:pt>
                <c:pt idx="11930">
                  <c:v>82.485701119799998</c:v>
                </c:pt>
                <c:pt idx="11931">
                  <c:v>82.486089583899997</c:v>
                </c:pt>
                <c:pt idx="11932">
                  <c:v>82.488628998300001</c:v>
                </c:pt>
                <c:pt idx="11933">
                  <c:v>82.492158602900005</c:v>
                </c:pt>
                <c:pt idx="11934">
                  <c:v>82.494331432600006</c:v>
                </c:pt>
                <c:pt idx="11935">
                  <c:v>82.496505893000005</c:v>
                </c:pt>
                <c:pt idx="11936">
                  <c:v>82.498423750599997</c:v>
                </c:pt>
                <c:pt idx="11937">
                  <c:v>82.499139692100002</c:v>
                </c:pt>
                <c:pt idx="11938">
                  <c:v>82.500441632999994</c:v>
                </c:pt>
                <c:pt idx="11939">
                  <c:v>82.501793420599995</c:v>
                </c:pt>
                <c:pt idx="11940">
                  <c:v>82.502891894800001</c:v>
                </c:pt>
                <c:pt idx="11941">
                  <c:v>82.504318784000006</c:v>
                </c:pt>
                <c:pt idx="11942">
                  <c:v>82.504745012399994</c:v>
                </c:pt>
                <c:pt idx="11943">
                  <c:v>82.505584439700002</c:v>
                </c:pt>
                <c:pt idx="11944">
                  <c:v>82.506483057200001</c:v>
                </c:pt>
                <c:pt idx="11945">
                  <c:v>82.507107991300003</c:v>
                </c:pt>
                <c:pt idx="11946">
                  <c:v>82.508263963800005</c:v>
                </c:pt>
                <c:pt idx="11947">
                  <c:v>82.509801531600004</c:v>
                </c:pt>
                <c:pt idx="11948">
                  <c:v>82.511569659800003</c:v>
                </c:pt>
                <c:pt idx="11949">
                  <c:v>82.516079599400001</c:v>
                </c:pt>
                <c:pt idx="11950">
                  <c:v>82.520794398000007</c:v>
                </c:pt>
                <c:pt idx="11951">
                  <c:v>82.521933074100005</c:v>
                </c:pt>
                <c:pt idx="11952">
                  <c:v>82.522479939799993</c:v>
                </c:pt>
                <c:pt idx="11953">
                  <c:v>82.5239192696</c:v>
                </c:pt>
                <c:pt idx="11954">
                  <c:v>82.525019609300003</c:v>
                </c:pt>
                <c:pt idx="11955">
                  <c:v>82.525360497899996</c:v>
                </c:pt>
                <c:pt idx="11956">
                  <c:v>82.526235521700002</c:v>
                </c:pt>
                <c:pt idx="11957">
                  <c:v>82.526980199400001</c:v>
                </c:pt>
                <c:pt idx="11958">
                  <c:v>82.527408231500004</c:v>
                </c:pt>
                <c:pt idx="11959">
                  <c:v>82.528085800499994</c:v>
                </c:pt>
                <c:pt idx="11960">
                  <c:v>82.528786998499996</c:v>
                </c:pt>
                <c:pt idx="11961">
                  <c:v>82.529363665199995</c:v>
                </c:pt>
                <c:pt idx="11962">
                  <c:v>82.529878420000003</c:v>
                </c:pt>
                <c:pt idx="11963">
                  <c:v>82.530247906100001</c:v>
                </c:pt>
                <c:pt idx="11964">
                  <c:v>82.5304625335</c:v>
                </c:pt>
                <c:pt idx="11965">
                  <c:v>82.531187084600006</c:v>
                </c:pt>
                <c:pt idx="11966">
                  <c:v>82.532900888200004</c:v>
                </c:pt>
                <c:pt idx="11967">
                  <c:v>82.534502558100002</c:v>
                </c:pt>
                <c:pt idx="11968">
                  <c:v>82.535191515099996</c:v>
                </c:pt>
                <c:pt idx="11969">
                  <c:v>82.536473513800004</c:v>
                </c:pt>
                <c:pt idx="11970">
                  <c:v>82.538319744999995</c:v>
                </c:pt>
                <c:pt idx="11971">
                  <c:v>82.539651269299995</c:v>
                </c:pt>
                <c:pt idx="11972">
                  <c:v>82.540377922900007</c:v>
                </c:pt>
                <c:pt idx="11973">
                  <c:v>82.541039396000002</c:v>
                </c:pt>
                <c:pt idx="11974">
                  <c:v>82.541966984499993</c:v>
                </c:pt>
                <c:pt idx="11975">
                  <c:v>82.542922841899994</c:v>
                </c:pt>
                <c:pt idx="11976">
                  <c:v>82.5468223747</c:v>
                </c:pt>
                <c:pt idx="11977">
                  <c:v>82.551928289800003</c:v>
                </c:pt>
                <c:pt idx="11978">
                  <c:v>82.554012785699996</c:v>
                </c:pt>
                <c:pt idx="11979">
                  <c:v>82.554459414199997</c:v>
                </c:pt>
                <c:pt idx="11980">
                  <c:v>82.554831077499998</c:v>
                </c:pt>
                <c:pt idx="11981">
                  <c:v>82.5554306529</c:v>
                </c:pt>
                <c:pt idx="11982">
                  <c:v>82.555820724699998</c:v>
                </c:pt>
                <c:pt idx="11983">
                  <c:v>82.5560174461</c:v>
                </c:pt>
                <c:pt idx="11984">
                  <c:v>82.557840056299995</c:v>
                </c:pt>
                <c:pt idx="11985">
                  <c:v>82.560958376399995</c:v>
                </c:pt>
                <c:pt idx="11986">
                  <c:v>82.563024368699999</c:v>
                </c:pt>
                <c:pt idx="11987">
                  <c:v>82.564279897099993</c:v>
                </c:pt>
                <c:pt idx="11988">
                  <c:v>82.565030478699995</c:v>
                </c:pt>
                <c:pt idx="11989">
                  <c:v>82.565556825000002</c:v>
                </c:pt>
                <c:pt idx="11990">
                  <c:v>82.566542646800002</c:v>
                </c:pt>
                <c:pt idx="11991">
                  <c:v>82.568661180600003</c:v>
                </c:pt>
                <c:pt idx="11992">
                  <c:v>82.571413651499995</c:v>
                </c:pt>
                <c:pt idx="11993">
                  <c:v>82.572968711100003</c:v>
                </c:pt>
                <c:pt idx="11994">
                  <c:v>82.573532723400007</c:v>
                </c:pt>
                <c:pt idx="11995">
                  <c:v>82.5739707985</c:v>
                </c:pt>
                <c:pt idx="11996">
                  <c:v>82.574336021899995</c:v>
                </c:pt>
                <c:pt idx="11997">
                  <c:v>82.575173168399999</c:v>
                </c:pt>
                <c:pt idx="11998">
                  <c:v>82.576886433200002</c:v>
                </c:pt>
                <c:pt idx="11999">
                  <c:v>82.578693241400003</c:v>
                </c:pt>
                <c:pt idx="12000">
                  <c:v>82.579509365899995</c:v>
                </c:pt>
                <c:pt idx="12001">
                  <c:v>82.580254883799995</c:v>
                </c:pt>
                <c:pt idx="12002">
                  <c:v>82.581056165800007</c:v>
                </c:pt>
                <c:pt idx="12003">
                  <c:v>82.581504566299998</c:v>
                </c:pt>
                <c:pt idx="12004">
                  <c:v>82.582820250899999</c:v>
                </c:pt>
                <c:pt idx="12005">
                  <c:v>82.584548386700007</c:v>
                </c:pt>
                <c:pt idx="12006">
                  <c:v>82.587772706899997</c:v>
                </c:pt>
                <c:pt idx="12007">
                  <c:v>82.591539119100005</c:v>
                </c:pt>
                <c:pt idx="12008">
                  <c:v>82.592850222400003</c:v>
                </c:pt>
                <c:pt idx="12009">
                  <c:v>82.593976835299998</c:v>
                </c:pt>
                <c:pt idx="12010">
                  <c:v>82.595206918399995</c:v>
                </c:pt>
                <c:pt idx="12011">
                  <c:v>82.595875649899995</c:v>
                </c:pt>
                <c:pt idx="12012">
                  <c:v>82.597257628999998</c:v>
                </c:pt>
                <c:pt idx="12013">
                  <c:v>82.599095462899996</c:v>
                </c:pt>
                <c:pt idx="12014">
                  <c:v>82.600316817899994</c:v>
                </c:pt>
                <c:pt idx="12015">
                  <c:v>82.6009722055</c:v>
                </c:pt>
                <c:pt idx="12016">
                  <c:v>82.601413883800006</c:v>
                </c:pt>
                <c:pt idx="12017">
                  <c:v>82.601736646299997</c:v>
                </c:pt>
                <c:pt idx="12018">
                  <c:v>82.6027760212</c:v>
                </c:pt>
                <c:pt idx="12019">
                  <c:v>82.604604586199997</c:v>
                </c:pt>
                <c:pt idx="12020">
                  <c:v>82.606064208800007</c:v>
                </c:pt>
                <c:pt idx="12021">
                  <c:v>82.608559594400006</c:v>
                </c:pt>
                <c:pt idx="12022">
                  <c:v>82.611034645900006</c:v>
                </c:pt>
                <c:pt idx="12023">
                  <c:v>82.611370653400002</c:v>
                </c:pt>
                <c:pt idx="12024">
                  <c:v>82.611603071700003</c:v>
                </c:pt>
                <c:pt idx="12025">
                  <c:v>82.611912411099993</c:v>
                </c:pt>
                <c:pt idx="12026">
                  <c:v>82.612432059599996</c:v>
                </c:pt>
                <c:pt idx="12027">
                  <c:v>82.614317414599995</c:v>
                </c:pt>
                <c:pt idx="12028">
                  <c:v>82.616470097499999</c:v>
                </c:pt>
                <c:pt idx="12029">
                  <c:v>82.617186403100007</c:v>
                </c:pt>
                <c:pt idx="12030">
                  <c:v>82.618103263199998</c:v>
                </c:pt>
                <c:pt idx="12031">
                  <c:v>82.619236978199993</c:v>
                </c:pt>
                <c:pt idx="12032">
                  <c:v>82.619639048699995</c:v>
                </c:pt>
                <c:pt idx="12033">
                  <c:v>82.620712319999996</c:v>
                </c:pt>
                <c:pt idx="12034">
                  <c:v>82.622123244700006</c:v>
                </c:pt>
                <c:pt idx="12035">
                  <c:v>82.623335333</c:v>
                </c:pt>
                <c:pt idx="12036">
                  <c:v>82.624069188500002</c:v>
                </c:pt>
                <c:pt idx="12037">
                  <c:v>82.6243191314</c:v>
                </c:pt>
                <c:pt idx="12038">
                  <c:v>82.625245794600005</c:v>
                </c:pt>
                <c:pt idx="12039">
                  <c:v>82.627350931999999</c:v>
                </c:pt>
                <c:pt idx="12040">
                  <c:v>82.629676137800004</c:v>
                </c:pt>
                <c:pt idx="12041">
                  <c:v>82.630627175100003</c:v>
                </c:pt>
                <c:pt idx="12042">
                  <c:v>82.6315473306</c:v>
                </c:pt>
                <c:pt idx="12043">
                  <c:v>82.632550626300002</c:v>
                </c:pt>
                <c:pt idx="12044">
                  <c:v>82.633187721499993</c:v>
                </c:pt>
                <c:pt idx="12045">
                  <c:v>82.634120347600003</c:v>
                </c:pt>
                <c:pt idx="12046">
                  <c:v>82.634693737700005</c:v>
                </c:pt>
                <c:pt idx="12047">
                  <c:v>82.635966035500005</c:v>
                </c:pt>
                <c:pt idx="12048">
                  <c:v>82.637435274699996</c:v>
                </c:pt>
                <c:pt idx="12049">
                  <c:v>82.637990858899997</c:v>
                </c:pt>
                <c:pt idx="12050">
                  <c:v>82.638728355200001</c:v>
                </c:pt>
                <c:pt idx="12051">
                  <c:v>82.639505391499995</c:v>
                </c:pt>
                <c:pt idx="12052">
                  <c:v>82.640132455300005</c:v>
                </c:pt>
                <c:pt idx="12053">
                  <c:v>82.641804713799999</c:v>
                </c:pt>
                <c:pt idx="12054">
                  <c:v>82.645145804899997</c:v>
                </c:pt>
                <c:pt idx="12055">
                  <c:v>82.647849565300007</c:v>
                </c:pt>
                <c:pt idx="12056">
                  <c:v>82.6487909497</c:v>
                </c:pt>
                <c:pt idx="12057">
                  <c:v>82.649244669300003</c:v>
                </c:pt>
                <c:pt idx="12058">
                  <c:v>82.649881919699993</c:v>
                </c:pt>
                <c:pt idx="12059">
                  <c:v>82.650425906099997</c:v>
                </c:pt>
                <c:pt idx="12060">
                  <c:v>82.650605554600006</c:v>
                </c:pt>
                <c:pt idx="12061">
                  <c:v>82.651003632699997</c:v>
                </c:pt>
                <c:pt idx="12062">
                  <c:v>82.651604782999996</c:v>
                </c:pt>
                <c:pt idx="12063">
                  <c:v>82.653100795699999</c:v>
                </c:pt>
                <c:pt idx="12064">
                  <c:v>82.655616230800007</c:v>
                </c:pt>
                <c:pt idx="12065">
                  <c:v>82.657464294600004</c:v>
                </c:pt>
                <c:pt idx="12066">
                  <c:v>82.658298047599999</c:v>
                </c:pt>
                <c:pt idx="12067">
                  <c:v>82.660215593000004</c:v>
                </c:pt>
                <c:pt idx="12068">
                  <c:v>82.661850730899999</c:v>
                </c:pt>
                <c:pt idx="12069">
                  <c:v>82.661981111399996</c:v>
                </c:pt>
                <c:pt idx="12070">
                  <c:v>82.662885268300002</c:v>
                </c:pt>
                <c:pt idx="12071">
                  <c:v>82.664267707899995</c:v>
                </c:pt>
                <c:pt idx="12072">
                  <c:v>82.665068395299997</c:v>
                </c:pt>
                <c:pt idx="12073">
                  <c:v>82.665590742199996</c:v>
                </c:pt>
                <c:pt idx="12074">
                  <c:v>82.667101596699993</c:v>
                </c:pt>
                <c:pt idx="12075">
                  <c:v>82.668470419800002</c:v>
                </c:pt>
                <c:pt idx="12076">
                  <c:v>82.6693533073</c:v>
                </c:pt>
                <c:pt idx="12077">
                  <c:v>82.670548565399997</c:v>
                </c:pt>
                <c:pt idx="12078">
                  <c:v>82.671202323900005</c:v>
                </c:pt>
                <c:pt idx="12079">
                  <c:v>82.671422497699993</c:v>
                </c:pt>
                <c:pt idx="12080">
                  <c:v>82.6723690882</c:v>
                </c:pt>
                <c:pt idx="12081">
                  <c:v>82.673827505099993</c:v>
                </c:pt>
                <c:pt idx="12082">
                  <c:v>82.674929950299997</c:v>
                </c:pt>
                <c:pt idx="12083">
                  <c:v>82.675852624000001</c:v>
                </c:pt>
                <c:pt idx="12084">
                  <c:v>82.677059944099994</c:v>
                </c:pt>
                <c:pt idx="12085">
                  <c:v>82.6782074873</c:v>
                </c:pt>
                <c:pt idx="12086">
                  <c:v>82.678746051999994</c:v>
                </c:pt>
                <c:pt idx="12087">
                  <c:v>82.679069060399996</c:v>
                </c:pt>
                <c:pt idx="12088">
                  <c:v>82.679491874500002</c:v>
                </c:pt>
                <c:pt idx="12089">
                  <c:v>82.680086802899993</c:v>
                </c:pt>
                <c:pt idx="12090">
                  <c:v>82.682385616399998</c:v>
                </c:pt>
                <c:pt idx="12091">
                  <c:v>82.684656506600007</c:v>
                </c:pt>
                <c:pt idx="12092">
                  <c:v>82.685265320699997</c:v>
                </c:pt>
                <c:pt idx="12093">
                  <c:v>82.686015958400006</c:v>
                </c:pt>
                <c:pt idx="12094">
                  <c:v>82.686566158299996</c:v>
                </c:pt>
                <c:pt idx="12095">
                  <c:v>82.687572686999999</c:v>
                </c:pt>
                <c:pt idx="12096">
                  <c:v>82.688722739100001</c:v>
                </c:pt>
                <c:pt idx="12097">
                  <c:v>82.689410443699998</c:v>
                </c:pt>
                <c:pt idx="12098">
                  <c:v>82.690525948800001</c:v>
                </c:pt>
                <c:pt idx="12099">
                  <c:v>82.691917739199994</c:v>
                </c:pt>
                <c:pt idx="12100">
                  <c:v>82.693024988999994</c:v>
                </c:pt>
                <c:pt idx="12101">
                  <c:v>82.693690942499998</c:v>
                </c:pt>
                <c:pt idx="12102">
                  <c:v>82.694579662899997</c:v>
                </c:pt>
                <c:pt idx="12103">
                  <c:v>82.695462134799996</c:v>
                </c:pt>
                <c:pt idx="12104">
                  <c:v>82.697029591299994</c:v>
                </c:pt>
                <c:pt idx="12105">
                  <c:v>82.698812992800001</c:v>
                </c:pt>
                <c:pt idx="12106">
                  <c:v>82.699543871700001</c:v>
                </c:pt>
                <c:pt idx="12107">
                  <c:v>82.701586047800006</c:v>
                </c:pt>
                <c:pt idx="12108">
                  <c:v>82.703982741100006</c:v>
                </c:pt>
                <c:pt idx="12109">
                  <c:v>82.704708707600005</c:v>
                </c:pt>
                <c:pt idx="12110">
                  <c:v>82.705435868899997</c:v>
                </c:pt>
                <c:pt idx="12111">
                  <c:v>82.706647376199996</c:v>
                </c:pt>
                <c:pt idx="12112">
                  <c:v>82.707981876399998</c:v>
                </c:pt>
                <c:pt idx="12113">
                  <c:v>82.709205378600004</c:v>
                </c:pt>
                <c:pt idx="12114">
                  <c:v>82.709855294799993</c:v>
                </c:pt>
                <c:pt idx="12115">
                  <c:v>82.711224847899999</c:v>
                </c:pt>
                <c:pt idx="12116">
                  <c:v>82.712371509799993</c:v>
                </c:pt>
                <c:pt idx="12117">
                  <c:v>82.713538526400001</c:v>
                </c:pt>
                <c:pt idx="12118">
                  <c:v>82.714872494900007</c:v>
                </c:pt>
                <c:pt idx="12119">
                  <c:v>82.715453033700001</c:v>
                </c:pt>
                <c:pt idx="12120">
                  <c:v>82.716453246900002</c:v>
                </c:pt>
                <c:pt idx="12121">
                  <c:v>82.718074565799995</c:v>
                </c:pt>
                <c:pt idx="12122">
                  <c:v>82.719658356400004</c:v>
                </c:pt>
                <c:pt idx="12123">
                  <c:v>82.720983849899994</c:v>
                </c:pt>
                <c:pt idx="12124">
                  <c:v>82.721923740799994</c:v>
                </c:pt>
                <c:pt idx="12125">
                  <c:v>82.722803489</c:v>
                </c:pt>
                <c:pt idx="12126">
                  <c:v>82.724367706899997</c:v>
                </c:pt>
                <c:pt idx="12127">
                  <c:v>82.725721339399996</c:v>
                </c:pt>
                <c:pt idx="12128">
                  <c:v>82.726734317099996</c:v>
                </c:pt>
                <c:pt idx="12129">
                  <c:v>82.727557088400005</c:v>
                </c:pt>
                <c:pt idx="12130">
                  <c:v>82.728110704599999</c:v>
                </c:pt>
                <c:pt idx="12131">
                  <c:v>82.728917361100002</c:v>
                </c:pt>
                <c:pt idx="12132">
                  <c:v>82.729494950000003</c:v>
                </c:pt>
                <c:pt idx="12133">
                  <c:v>82.729640408899996</c:v>
                </c:pt>
                <c:pt idx="12134">
                  <c:v>82.730089270400001</c:v>
                </c:pt>
                <c:pt idx="12135">
                  <c:v>82.730691751699993</c:v>
                </c:pt>
                <c:pt idx="12136">
                  <c:v>82.731371131499998</c:v>
                </c:pt>
                <c:pt idx="12137">
                  <c:v>82.731834366000001</c:v>
                </c:pt>
                <c:pt idx="12138">
                  <c:v>82.732015874300004</c:v>
                </c:pt>
                <c:pt idx="12139">
                  <c:v>82.732344309599995</c:v>
                </c:pt>
                <c:pt idx="12140">
                  <c:v>82.733145565499996</c:v>
                </c:pt>
                <c:pt idx="12141">
                  <c:v>82.734264434400004</c:v>
                </c:pt>
                <c:pt idx="12142">
                  <c:v>82.735283850000002</c:v>
                </c:pt>
                <c:pt idx="12143">
                  <c:v>82.735832370400004</c:v>
                </c:pt>
                <c:pt idx="12144">
                  <c:v>82.735885978400006</c:v>
                </c:pt>
                <c:pt idx="12145">
                  <c:v>82.736457729799994</c:v>
                </c:pt>
                <c:pt idx="12146">
                  <c:v>82.737423527000004</c:v>
                </c:pt>
                <c:pt idx="12147">
                  <c:v>82.738497965700006</c:v>
                </c:pt>
                <c:pt idx="12148">
                  <c:v>82.739744424400001</c:v>
                </c:pt>
                <c:pt idx="12149">
                  <c:v>82.740718953300004</c:v>
                </c:pt>
                <c:pt idx="12150">
                  <c:v>82.742188682800005</c:v>
                </c:pt>
                <c:pt idx="12151">
                  <c:v>82.743297749199996</c:v>
                </c:pt>
                <c:pt idx="12152">
                  <c:v>82.743758510899994</c:v>
                </c:pt>
                <c:pt idx="12153">
                  <c:v>82.744628272400007</c:v>
                </c:pt>
                <c:pt idx="12154">
                  <c:v>82.746777293700006</c:v>
                </c:pt>
                <c:pt idx="12155">
                  <c:v>82.748845301599999</c:v>
                </c:pt>
                <c:pt idx="12156">
                  <c:v>82.749638921599995</c:v>
                </c:pt>
                <c:pt idx="12157">
                  <c:v>82.750099185799996</c:v>
                </c:pt>
                <c:pt idx="12158">
                  <c:v>82.7508923786</c:v>
                </c:pt>
                <c:pt idx="12159">
                  <c:v>82.752240069899997</c:v>
                </c:pt>
                <c:pt idx="12160">
                  <c:v>82.753057310399996</c:v>
                </c:pt>
                <c:pt idx="12161">
                  <c:v>82.753324700999997</c:v>
                </c:pt>
                <c:pt idx="12162">
                  <c:v>82.753426954899993</c:v>
                </c:pt>
                <c:pt idx="12163">
                  <c:v>82.754361915700002</c:v>
                </c:pt>
                <c:pt idx="12164">
                  <c:v>82.755817014599998</c:v>
                </c:pt>
                <c:pt idx="12165">
                  <c:v>82.756593662399993</c:v>
                </c:pt>
                <c:pt idx="12166">
                  <c:v>82.756832275600004</c:v>
                </c:pt>
                <c:pt idx="12167">
                  <c:v>82.757124208500002</c:v>
                </c:pt>
                <c:pt idx="12168">
                  <c:v>82.758904633699998</c:v>
                </c:pt>
                <c:pt idx="12169">
                  <c:v>82.760965447700002</c:v>
                </c:pt>
                <c:pt idx="12170">
                  <c:v>82.761518979499996</c:v>
                </c:pt>
                <c:pt idx="12171">
                  <c:v>82.763443052400007</c:v>
                </c:pt>
                <c:pt idx="12172">
                  <c:v>82.767294097700002</c:v>
                </c:pt>
                <c:pt idx="12173">
                  <c:v>82.769671787299998</c:v>
                </c:pt>
                <c:pt idx="12174">
                  <c:v>82.771051398699996</c:v>
                </c:pt>
                <c:pt idx="12175">
                  <c:v>82.772330504500005</c:v>
                </c:pt>
                <c:pt idx="12176">
                  <c:v>82.772838052899999</c:v>
                </c:pt>
                <c:pt idx="12177">
                  <c:v>82.773609411699994</c:v>
                </c:pt>
                <c:pt idx="12178">
                  <c:v>82.774379665300003</c:v>
                </c:pt>
                <c:pt idx="12179">
                  <c:v>82.775314527999996</c:v>
                </c:pt>
                <c:pt idx="12180">
                  <c:v>82.776741071100005</c:v>
                </c:pt>
                <c:pt idx="12181">
                  <c:v>82.777498198399996</c:v>
                </c:pt>
                <c:pt idx="12182">
                  <c:v>82.777676479500002</c:v>
                </c:pt>
                <c:pt idx="12183">
                  <c:v>82.778507415500002</c:v>
                </c:pt>
                <c:pt idx="12184">
                  <c:v>82.779353574799998</c:v>
                </c:pt>
                <c:pt idx="12185">
                  <c:v>82.780532173599994</c:v>
                </c:pt>
                <c:pt idx="12186">
                  <c:v>82.781662036699998</c:v>
                </c:pt>
                <c:pt idx="12187">
                  <c:v>82.781956510000001</c:v>
                </c:pt>
                <c:pt idx="12188">
                  <c:v>82.7827570149</c:v>
                </c:pt>
                <c:pt idx="12189">
                  <c:v>82.784668414999999</c:v>
                </c:pt>
                <c:pt idx="12190">
                  <c:v>82.787009696599995</c:v>
                </c:pt>
                <c:pt idx="12191">
                  <c:v>82.788385610500001</c:v>
                </c:pt>
                <c:pt idx="12192">
                  <c:v>82.789580127899995</c:v>
                </c:pt>
                <c:pt idx="12193">
                  <c:v>82.790479056500004</c:v>
                </c:pt>
                <c:pt idx="12194">
                  <c:v>82.790712313599997</c:v>
                </c:pt>
                <c:pt idx="12195">
                  <c:v>82.791658222500004</c:v>
                </c:pt>
                <c:pt idx="12196">
                  <c:v>82.793942022500005</c:v>
                </c:pt>
                <c:pt idx="12197">
                  <c:v>82.795536184200003</c:v>
                </c:pt>
                <c:pt idx="12198">
                  <c:v>82.795921080900001</c:v>
                </c:pt>
                <c:pt idx="12199">
                  <c:v>82.797103503700001</c:v>
                </c:pt>
                <c:pt idx="12200">
                  <c:v>82.798622010599999</c:v>
                </c:pt>
                <c:pt idx="12201">
                  <c:v>82.800870539800002</c:v>
                </c:pt>
                <c:pt idx="12202">
                  <c:v>82.804631844200003</c:v>
                </c:pt>
                <c:pt idx="12203">
                  <c:v>82.806815698299999</c:v>
                </c:pt>
                <c:pt idx="12204">
                  <c:v>82.806939507799996</c:v>
                </c:pt>
                <c:pt idx="12205">
                  <c:v>82.807444227700003</c:v>
                </c:pt>
                <c:pt idx="12206">
                  <c:v>82.808229992500003</c:v>
                </c:pt>
                <c:pt idx="12207">
                  <c:v>82.809286953500006</c:v>
                </c:pt>
                <c:pt idx="12208">
                  <c:v>82.810019001000001</c:v>
                </c:pt>
                <c:pt idx="12209">
                  <c:v>82.810235281100006</c:v>
                </c:pt>
                <c:pt idx="12210">
                  <c:v>82.810463695400003</c:v>
                </c:pt>
                <c:pt idx="12211">
                  <c:v>82.810850426399995</c:v>
                </c:pt>
                <c:pt idx="12212">
                  <c:v>82.812621375199996</c:v>
                </c:pt>
                <c:pt idx="12213">
                  <c:v>82.814474494600006</c:v>
                </c:pt>
                <c:pt idx="12214">
                  <c:v>82.816155791</c:v>
                </c:pt>
                <c:pt idx="12215">
                  <c:v>82.817757020900004</c:v>
                </c:pt>
                <c:pt idx="12216">
                  <c:v>82.819452504599994</c:v>
                </c:pt>
                <c:pt idx="12217">
                  <c:v>82.821033203900001</c:v>
                </c:pt>
                <c:pt idx="12218">
                  <c:v>82.822772290200007</c:v>
                </c:pt>
                <c:pt idx="12219">
                  <c:v>82.8251615808</c:v>
                </c:pt>
                <c:pt idx="12220">
                  <c:v>82.8265173379</c:v>
                </c:pt>
                <c:pt idx="12221">
                  <c:v>82.827060794600001</c:v>
                </c:pt>
                <c:pt idx="12222">
                  <c:v>82.827729177799995</c:v>
                </c:pt>
                <c:pt idx="12223">
                  <c:v>82.829063343000001</c:v>
                </c:pt>
                <c:pt idx="12224">
                  <c:v>82.830489596099994</c:v>
                </c:pt>
                <c:pt idx="12225">
                  <c:v>82.831553893800006</c:v>
                </c:pt>
                <c:pt idx="12226">
                  <c:v>82.832237620699999</c:v>
                </c:pt>
                <c:pt idx="12227">
                  <c:v>82.832822527800005</c:v>
                </c:pt>
                <c:pt idx="12228">
                  <c:v>82.833516478099995</c:v>
                </c:pt>
                <c:pt idx="12229">
                  <c:v>82.833994118899994</c:v>
                </c:pt>
                <c:pt idx="12230">
                  <c:v>82.834700638200005</c:v>
                </c:pt>
                <c:pt idx="12231">
                  <c:v>82.8355072624</c:v>
                </c:pt>
                <c:pt idx="12232">
                  <c:v>82.836056054400004</c:v>
                </c:pt>
                <c:pt idx="12233">
                  <c:v>82.836973849000003</c:v>
                </c:pt>
                <c:pt idx="12234">
                  <c:v>82.838303835600001</c:v>
                </c:pt>
                <c:pt idx="12235">
                  <c:v>82.8391907492</c:v>
                </c:pt>
                <c:pt idx="12236">
                  <c:v>82.839449017299998</c:v>
                </c:pt>
                <c:pt idx="12237">
                  <c:v>82.839859328599999</c:v>
                </c:pt>
                <c:pt idx="12238">
                  <c:v>82.840164159799997</c:v>
                </c:pt>
                <c:pt idx="12239">
                  <c:v>82.840239990499995</c:v>
                </c:pt>
                <c:pt idx="12240">
                  <c:v>82.840927808199993</c:v>
                </c:pt>
                <c:pt idx="12241">
                  <c:v>82.842465586100005</c:v>
                </c:pt>
                <c:pt idx="12242">
                  <c:v>82.843656731300001</c:v>
                </c:pt>
                <c:pt idx="12243">
                  <c:v>82.844283206900002</c:v>
                </c:pt>
                <c:pt idx="12244">
                  <c:v>82.846113575199993</c:v>
                </c:pt>
                <c:pt idx="12245">
                  <c:v>82.847866504199999</c:v>
                </c:pt>
                <c:pt idx="12246">
                  <c:v>82.8486315082</c:v>
                </c:pt>
                <c:pt idx="12247">
                  <c:v>82.849662900699997</c:v>
                </c:pt>
                <c:pt idx="12248">
                  <c:v>82.851861630900004</c:v>
                </c:pt>
                <c:pt idx="12249">
                  <c:v>82.853688067899995</c:v>
                </c:pt>
                <c:pt idx="12250">
                  <c:v>82.853836386200001</c:v>
                </c:pt>
                <c:pt idx="12251">
                  <c:v>82.854267420200003</c:v>
                </c:pt>
                <c:pt idx="12252">
                  <c:v>82.854783565199995</c:v>
                </c:pt>
                <c:pt idx="12253">
                  <c:v>82.855461413200004</c:v>
                </c:pt>
                <c:pt idx="12254">
                  <c:v>82.856298170200006</c:v>
                </c:pt>
                <c:pt idx="12255">
                  <c:v>82.856642278400003</c:v>
                </c:pt>
                <c:pt idx="12256">
                  <c:v>82.856808064899994</c:v>
                </c:pt>
                <c:pt idx="12257">
                  <c:v>82.857541548499995</c:v>
                </c:pt>
                <c:pt idx="12258">
                  <c:v>82.859484969600004</c:v>
                </c:pt>
                <c:pt idx="12259">
                  <c:v>82.861782782000006</c:v>
                </c:pt>
                <c:pt idx="12260">
                  <c:v>82.862831882199998</c:v>
                </c:pt>
                <c:pt idx="12261">
                  <c:v>82.863908327299995</c:v>
                </c:pt>
                <c:pt idx="12262">
                  <c:v>82.865107681400005</c:v>
                </c:pt>
                <c:pt idx="12263">
                  <c:v>82.865550422699997</c:v>
                </c:pt>
                <c:pt idx="12264">
                  <c:v>82.867722989399994</c:v>
                </c:pt>
                <c:pt idx="12265">
                  <c:v>82.870129705799997</c:v>
                </c:pt>
                <c:pt idx="12266">
                  <c:v>82.871140760800003</c:v>
                </c:pt>
                <c:pt idx="12267">
                  <c:v>82.871916542700006</c:v>
                </c:pt>
                <c:pt idx="12268">
                  <c:v>82.873695357700001</c:v>
                </c:pt>
                <c:pt idx="12269">
                  <c:v>82.875348152699999</c:v>
                </c:pt>
                <c:pt idx="12270">
                  <c:v>82.876036019099999</c:v>
                </c:pt>
                <c:pt idx="12271">
                  <c:v>82.876896656699998</c:v>
                </c:pt>
                <c:pt idx="12272">
                  <c:v>82.877247176400004</c:v>
                </c:pt>
                <c:pt idx="12273">
                  <c:v>82.877608899999998</c:v>
                </c:pt>
                <c:pt idx="12274">
                  <c:v>82.878762899500003</c:v>
                </c:pt>
                <c:pt idx="12275">
                  <c:v>82.8800328122</c:v>
                </c:pt>
                <c:pt idx="12276">
                  <c:v>82.881085303099994</c:v>
                </c:pt>
                <c:pt idx="12277">
                  <c:v>82.881825854300004</c:v>
                </c:pt>
                <c:pt idx="12278">
                  <c:v>82.884701457999995</c:v>
                </c:pt>
                <c:pt idx="12279">
                  <c:v>82.887629296</c:v>
                </c:pt>
                <c:pt idx="12280">
                  <c:v>82.888047189299996</c:v>
                </c:pt>
                <c:pt idx="12281">
                  <c:v>82.888486092799994</c:v>
                </c:pt>
                <c:pt idx="12282">
                  <c:v>82.889407546200005</c:v>
                </c:pt>
                <c:pt idx="12283">
                  <c:v>82.890326083100007</c:v>
                </c:pt>
                <c:pt idx="12284">
                  <c:v>82.892298390700006</c:v>
                </c:pt>
                <c:pt idx="12285">
                  <c:v>82.894623241900007</c:v>
                </c:pt>
                <c:pt idx="12286">
                  <c:v>82.896787022699996</c:v>
                </c:pt>
                <c:pt idx="12287">
                  <c:v>82.898918682200005</c:v>
                </c:pt>
                <c:pt idx="12288">
                  <c:v>82.900451302500002</c:v>
                </c:pt>
                <c:pt idx="12289">
                  <c:v>82.901710335199994</c:v>
                </c:pt>
                <c:pt idx="12290">
                  <c:v>82.902295034000005</c:v>
                </c:pt>
                <c:pt idx="12291">
                  <c:v>82.903213794699994</c:v>
                </c:pt>
                <c:pt idx="12292">
                  <c:v>82.904073372900001</c:v>
                </c:pt>
                <c:pt idx="12293">
                  <c:v>82.904782679199997</c:v>
                </c:pt>
                <c:pt idx="12294">
                  <c:v>82.906107465800005</c:v>
                </c:pt>
                <c:pt idx="12295">
                  <c:v>82.907249078899994</c:v>
                </c:pt>
                <c:pt idx="12296">
                  <c:v>82.907695660399995</c:v>
                </c:pt>
                <c:pt idx="12297">
                  <c:v>82.908478158099996</c:v>
                </c:pt>
                <c:pt idx="12298">
                  <c:v>82.909630668800006</c:v>
                </c:pt>
                <c:pt idx="12299">
                  <c:v>82.911051275600002</c:v>
                </c:pt>
                <c:pt idx="12300">
                  <c:v>82.912218898500001</c:v>
                </c:pt>
                <c:pt idx="12301">
                  <c:v>82.914068510000007</c:v>
                </c:pt>
                <c:pt idx="12302">
                  <c:v>82.915749739199995</c:v>
                </c:pt>
                <c:pt idx="12303">
                  <c:v>82.916012673200001</c:v>
                </c:pt>
                <c:pt idx="12304">
                  <c:v>82.916377432000004</c:v>
                </c:pt>
                <c:pt idx="12305">
                  <c:v>82.917499426999996</c:v>
                </c:pt>
                <c:pt idx="12306">
                  <c:v>82.918555826599999</c:v>
                </c:pt>
                <c:pt idx="12307">
                  <c:v>82.919001373499995</c:v>
                </c:pt>
                <c:pt idx="12308">
                  <c:v>82.919888562200001</c:v>
                </c:pt>
                <c:pt idx="12309">
                  <c:v>82.920531666900004</c:v>
                </c:pt>
                <c:pt idx="12310">
                  <c:v>82.920922227099993</c:v>
                </c:pt>
                <c:pt idx="12311">
                  <c:v>82.9222532231</c:v>
                </c:pt>
                <c:pt idx="12312">
                  <c:v>82.923493193699997</c:v>
                </c:pt>
                <c:pt idx="12313">
                  <c:v>82.924018470299998</c:v>
                </c:pt>
                <c:pt idx="12314">
                  <c:v>82.924668154200006</c:v>
                </c:pt>
                <c:pt idx="12315">
                  <c:v>82.925459820599997</c:v>
                </c:pt>
                <c:pt idx="12316">
                  <c:v>82.926891830599999</c:v>
                </c:pt>
                <c:pt idx="12317">
                  <c:v>82.9282104025</c:v>
                </c:pt>
                <c:pt idx="12318">
                  <c:v>82.9290913902</c:v>
                </c:pt>
                <c:pt idx="12319">
                  <c:v>82.930425177100005</c:v>
                </c:pt>
                <c:pt idx="12320">
                  <c:v>82.931790941700001</c:v>
                </c:pt>
                <c:pt idx="12321">
                  <c:v>82.932856457400007</c:v>
                </c:pt>
                <c:pt idx="12322">
                  <c:v>82.9333244221</c:v>
                </c:pt>
                <c:pt idx="12323">
                  <c:v>82.933394660600001</c:v>
                </c:pt>
                <c:pt idx="12324">
                  <c:v>82.933552246700003</c:v>
                </c:pt>
                <c:pt idx="12325">
                  <c:v>82.934186073000006</c:v>
                </c:pt>
                <c:pt idx="12326">
                  <c:v>82.934794356699996</c:v>
                </c:pt>
                <c:pt idx="12327">
                  <c:v>82.935312981300001</c:v>
                </c:pt>
                <c:pt idx="12328">
                  <c:v>82.935927053599997</c:v>
                </c:pt>
                <c:pt idx="12329">
                  <c:v>82.9363055269</c:v>
                </c:pt>
                <c:pt idx="12330">
                  <c:v>82.936903231900004</c:v>
                </c:pt>
                <c:pt idx="12331">
                  <c:v>82.9374802034</c:v>
                </c:pt>
                <c:pt idx="12332">
                  <c:v>82.938719950199996</c:v>
                </c:pt>
                <c:pt idx="12333">
                  <c:v>82.940423158800002</c:v>
                </c:pt>
                <c:pt idx="12334">
                  <c:v>82.941374744200004</c:v>
                </c:pt>
                <c:pt idx="12335">
                  <c:v>82.943099707299993</c:v>
                </c:pt>
                <c:pt idx="12336">
                  <c:v>82.944556628100003</c:v>
                </c:pt>
                <c:pt idx="12337">
                  <c:v>82.945703896400005</c:v>
                </c:pt>
                <c:pt idx="12338">
                  <c:v>82.947569234300005</c:v>
                </c:pt>
                <c:pt idx="12339">
                  <c:v>82.949631117500005</c:v>
                </c:pt>
                <c:pt idx="12340">
                  <c:v>82.9510250708</c:v>
                </c:pt>
                <c:pt idx="12341">
                  <c:v>82.951756347699998</c:v>
                </c:pt>
                <c:pt idx="12342">
                  <c:v>82.952482693600004</c:v>
                </c:pt>
                <c:pt idx="12343">
                  <c:v>82.952714106900004</c:v>
                </c:pt>
                <c:pt idx="12344">
                  <c:v>82.953610921000006</c:v>
                </c:pt>
                <c:pt idx="12345">
                  <c:v>82.954950728699998</c:v>
                </c:pt>
                <c:pt idx="12346">
                  <c:v>82.955533404799993</c:v>
                </c:pt>
                <c:pt idx="12347">
                  <c:v>82.955862919200001</c:v>
                </c:pt>
                <c:pt idx="12348">
                  <c:v>82.956746687000006</c:v>
                </c:pt>
                <c:pt idx="12349">
                  <c:v>82.957577275999995</c:v>
                </c:pt>
                <c:pt idx="12350">
                  <c:v>82.958636184</c:v>
                </c:pt>
                <c:pt idx="12351">
                  <c:v>82.959903668099997</c:v>
                </c:pt>
                <c:pt idx="12352">
                  <c:v>82.961439945699993</c:v>
                </c:pt>
                <c:pt idx="12353">
                  <c:v>82.963168618699996</c:v>
                </c:pt>
                <c:pt idx="12354">
                  <c:v>82.964008506100001</c:v>
                </c:pt>
                <c:pt idx="12355">
                  <c:v>82.964451761999996</c:v>
                </c:pt>
                <c:pt idx="12356">
                  <c:v>82.964962563599997</c:v>
                </c:pt>
                <c:pt idx="12357">
                  <c:v>82.966108705899998</c:v>
                </c:pt>
                <c:pt idx="12358">
                  <c:v>82.967081212500005</c:v>
                </c:pt>
                <c:pt idx="12359">
                  <c:v>82.969076735599998</c:v>
                </c:pt>
                <c:pt idx="12360">
                  <c:v>82.971572159999994</c:v>
                </c:pt>
                <c:pt idx="12361">
                  <c:v>82.972283275600006</c:v>
                </c:pt>
                <c:pt idx="12362">
                  <c:v>82.972413142600004</c:v>
                </c:pt>
                <c:pt idx="12363">
                  <c:v>82.973349914799996</c:v>
                </c:pt>
                <c:pt idx="12364">
                  <c:v>82.974729458100001</c:v>
                </c:pt>
                <c:pt idx="12365">
                  <c:v>82.976916306600003</c:v>
                </c:pt>
                <c:pt idx="12366">
                  <c:v>82.979256811900001</c:v>
                </c:pt>
                <c:pt idx="12367">
                  <c:v>82.979863487900005</c:v>
                </c:pt>
                <c:pt idx="12368">
                  <c:v>82.980078528099995</c:v>
                </c:pt>
                <c:pt idx="12369">
                  <c:v>82.980523040099996</c:v>
                </c:pt>
                <c:pt idx="12370">
                  <c:v>82.980967502200002</c:v>
                </c:pt>
                <c:pt idx="12371">
                  <c:v>82.981599824499995</c:v>
                </c:pt>
                <c:pt idx="12372">
                  <c:v>82.982126989899996</c:v>
                </c:pt>
                <c:pt idx="12373">
                  <c:v>82.982535689399995</c:v>
                </c:pt>
                <c:pt idx="12374">
                  <c:v>82.983965102799999</c:v>
                </c:pt>
                <c:pt idx="12375">
                  <c:v>82.985170361000002</c:v>
                </c:pt>
                <c:pt idx="12376">
                  <c:v>82.986135692399998</c:v>
                </c:pt>
                <c:pt idx="12377">
                  <c:v>82.990400070000007</c:v>
                </c:pt>
                <c:pt idx="12378">
                  <c:v>82.994274841399999</c:v>
                </c:pt>
                <c:pt idx="12379">
                  <c:v>82.994963270300005</c:v>
                </c:pt>
                <c:pt idx="12380">
                  <c:v>82.996359392499997</c:v>
                </c:pt>
                <c:pt idx="12381">
                  <c:v>82.999078158800003</c:v>
                </c:pt>
                <c:pt idx="12382">
                  <c:v>83.002795499300007</c:v>
                </c:pt>
                <c:pt idx="12383">
                  <c:v>83.006308704600002</c:v>
                </c:pt>
                <c:pt idx="12384">
                  <c:v>83.008032715400006</c:v>
                </c:pt>
                <c:pt idx="12385">
                  <c:v>83.008843966200004</c:v>
                </c:pt>
                <c:pt idx="12386">
                  <c:v>83.011893828799998</c:v>
                </c:pt>
                <c:pt idx="12387">
                  <c:v>83.015183851299994</c:v>
                </c:pt>
                <c:pt idx="12388">
                  <c:v>83.016389967199999</c:v>
                </c:pt>
                <c:pt idx="12389">
                  <c:v>83.017089999199996</c:v>
                </c:pt>
                <c:pt idx="12390">
                  <c:v>83.018515785899993</c:v>
                </c:pt>
                <c:pt idx="12391">
                  <c:v>83.021367947300007</c:v>
                </c:pt>
                <c:pt idx="12392">
                  <c:v>83.023145088199996</c:v>
                </c:pt>
                <c:pt idx="12393">
                  <c:v>83.024643335799993</c:v>
                </c:pt>
                <c:pt idx="12394">
                  <c:v>83.026024073000002</c:v>
                </c:pt>
                <c:pt idx="12395">
                  <c:v>83.027762223099998</c:v>
                </c:pt>
                <c:pt idx="12396">
                  <c:v>83.031460120099993</c:v>
                </c:pt>
                <c:pt idx="12397">
                  <c:v>83.033658788400004</c:v>
                </c:pt>
                <c:pt idx="12398">
                  <c:v>83.034307253199998</c:v>
                </c:pt>
                <c:pt idx="12399">
                  <c:v>83.034829152300006</c:v>
                </c:pt>
                <c:pt idx="12400">
                  <c:v>83.035743636099994</c:v>
                </c:pt>
                <c:pt idx="12401">
                  <c:v>83.037324701599999</c:v>
                </c:pt>
                <c:pt idx="12402">
                  <c:v>83.038614972999994</c:v>
                </c:pt>
                <c:pt idx="12403">
                  <c:v>83.039831822099998</c:v>
                </c:pt>
                <c:pt idx="12404">
                  <c:v>83.0409983622</c:v>
                </c:pt>
                <c:pt idx="12405">
                  <c:v>83.042083727600001</c:v>
                </c:pt>
                <c:pt idx="12406">
                  <c:v>83.042672795499996</c:v>
                </c:pt>
                <c:pt idx="12407">
                  <c:v>83.043599573700007</c:v>
                </c:pt>
                <c:pt idx="12408">
                  <c:v>83.045449372600004</c:v>
                </c:pt>
                <c:pt idx="12409">
                  <c:v>83.046543242799999</c:v>
                </c:pt>
                <c:pt idx="12410">
                  <c:v>83.046837853</c:v>
                </c:pt>
                <c:pt idx="12411">
                  <c:v>83.047945536399993</c:v>
                </c:pt>
                <c:pt idx="12412">
                  <c:v>83.049209273399995</c:v>
                </c:pt>
                <c:pt idx="12413">
                  <c:v>83.049780836400004</c:v>
                </c:pt>
                <c:pt idx="12414">
                  <c:v>83.0503314356</c:v>
                </c:pt>
                <c:pt idx="12415">
                  <c:v>83.051192483299999</c:v>
                </c:pt>
                <c:pt idx="12416">
                  <c:v>83.051754430000003</c:v>
                </c:pt>
                <c:pt idx="12417">
                  <c:v>83.052128119700001</c:v>
                </c:pt>
                <c:pt idx="12418">
                  <c:v>83.054028446399997</c:v>
                </c:pt>
                <c:pt idx="12419">
                  <c:v>83.056884324699993</c:v>
                </c:pt>
                <c:pt idx="12420">
                  <c:v>83.059053775799995</c:v>
                </c:pt>
                <c:pt idx="12421">
                  <c:v>83.060473169900007</c:v>
                </c:pt>
                <c:pt idx="12422">
                  <c:v>83.061175406900006</c:v>
                </c:pt>
                <c:pt idx="12423">
                  <c:v>83.062173311899997</c:v>
                </c:pt>
                <c:pt idx="12424">
                  <c:v>83.0643809436</c:v>
                </c:pt>
                <c:pt idx="12425">
                  <c:v>83.065791793200006</c:v>
                </c:pt>
                <c:pt idx="12426">
                  <c:v>83.067840677600003</c:v>
                </c:pt>
                <c:pt idx="12427">
                  <c:v>83.070199283700006</c:v>
                </c:pt>
                <c:pt idx="12428">
                  <c:v>83.070576864900005</c:v>
                </c:pt>
                <c:pt idx="12429">
                  <c:v>83.071159785299997</c:v>
                </c:pt>
                <c:pt idx="12430">
                  <c:v>83.072733693299995</c:v>
                </c:pt>
                <c:pt idx="12431">
                  <c:v>83.0765382286</c:v>
                </c:pt>
                <c:pt idx="12432">
                  <c:v>83.080330079399999</c:v>
                </c:pt>
                <c:pt idx="12433">
                  <c:v>83.081582907200001</c:v>
                </c:pt>
                <c:pt idx="12434">
                  <c:v>83.0834374991</c:v>
                </c:pt>
                <c:pt idx="12435">
                  <c:v>83.086190847099999</c:v>
                </c:pt>
                <c:pt idx="12436">
                  <c:v>83.087562477500001</c:v>
                </c:pt>
                <c:pt idx="12437">
                  <c:v>83.087868151899997</c:v>
                </c:pt>
                <c:pt idx="12438">
                  <c:v>83.088081800599994</c:v>
                </c:pt>
                <c:pt idx="12439">
                  <c:v>83.089257994999997</c:v>
                </c:pt>
                <c:pt idx="12440">
                  <c:v>83.090384274200005</c:v>
                </c:pt>
                <c:pt idx="12441">
                  <c:v>83.091057820700001</c:v>
                </c:pt>
                <c:pt idx="12442">
                  <c:v>83.093044467699997</c:v>
                </c:pt>
                <c:pt idx="12443">
                  <c:v>83.094859377399999</c:v>
                </c:pt>
                <c:pt idx="12444">
                  <c:v>83.097252965899997</c:v>
                </c:pt>
                <c:pt idx="12445">
                  <c:v>83.101243398199998</c:v>
                </c:pt>
                <c:pt idx="12446">
                  <c:v>83.103809699500005</c:v>
                </c:pt>
                <c:pt idx="12447">
                  <c:v>83.105893488700005</c:v>
                </c:pt>
                <c:pt idx="12448">
                  <c:v>83.1079367926</c:v>
                </c:pt>
                <c:pt idx="12449">
                  <c:v>83.109137756699994</c:v>
                </c:pt>
                <c:pt idx="12450">
                  <c:v>83.110242437899998</c:v>
                </c:pt>
                <c:pt idx="12451">
                  <c:v>83.110938483499993</c:v>
                </c:pt>
                <c:pt idx="12452">
                  <c:v>83.112373320700001</c:v>
                </c:pt>
                <c:pt idx="12453">
                  <c:v>83.113965411699994</c:v>
                </c:pt>
                <c:pt idx="12454">
                  <c:v>83.114881473599993</c:v>
                </c:pt>
                <c:pt idx="12455">
                  <c:v>83.115389840999995</c:v>
                </c:pt>
                <c:pt idx="12456">
                  <c:v>83.115486794099994</c:v>
                </c:pt>
                <c:pt idx="12457">
                  <c:v>83.1176610646</c:v>
                </c:pt>
                <c:pt idx="12458">
                  <c:v>83.120628839199995</c:v>
                </c:pt>
                <c:pt idx="12459">
                  <c:v>83.121669292600004</c:v>
                </c:pt>
                <c:pt idx="12460">
                  <c:v>83.122406797899998</c:v>
                </c:pt>
                <c:pt idx="12461">
                  <c:v>83.123897768500001</c:v>
                </c:pt>
                <c:pt idx="12462">
                  <c:v>83.126341141799998</c:v>
                </c:pt>
                <c:pt idx="12463">
                  <c:v>83.128177619400006</c:v>
                </c:pt>
                <c:pt idx="12464">
                  <c:v>83.129546682300003</c:v>
                </c:pt>
                <c:pt idx="12465">
                  <c:v>83.130632008800006</c:v>
                </c:pt>
                <c:pt idx="12466">
                  <c:v>83.131015370699998</c:v>
                </c:pt>
                <c:pt idx="12467">
                  <c:v>83.133139768700005</c:v>
                </c:pt>
                <c:pt idx="12468">
                  <c:v>83.135051936599993</c:v>
                </c:pt>
                <c:pt idx="12469">
                  <c:v>83.136010985300004</c:v>
                </c:pt>
                <c:pt idx="12470">
                  <c:v>83.137212630500002</c:v>
                </c:pt>
                <c:pt idx="12471">
                  <c:v>83.142376175699994</c:v>
                </c:pt>
                <c:pt idx="12472">
                  <c:v>83.147615308100001</c:v>
                </c:pt>
                <c:pt idx="12473">
                  <c:v>83.148091644399997</c:v>
                </c:pt>
                <c:pt idx="12474">
                  <c:v>83.148231151999994</c:v>
                </c:pt>
                <c:pt idx="12475">
                  <c:v>83.148747692699999</c:v>
                </c:pt>
                <c:pt idx="12476">
                  <c:v>83.149415096499993</c:v>
                </c:pt>
                <c:pt idx="12477">
                  <c:v>83.149733397899993</c:v>
                </c:pt>
                <c:pt idx="12478">
                  <c:v>83.150073758399998</c:v>
                </c:pt>
                <c:pt idx="12479">
                  <c:v>83.151462942500004</c:v>
                </c:pt>
                <c:pt idx="12480">
                  <c:v>83.152718035700005</c:v>
                </c:pt>
                <c:pt idx="12481">
                  <c:v>83.153027496899995</c:v>
                </c:pt>
                <c:pt idx="12482">
                  <c:v>83.153318876300006</c:v>
                </c:pt>
                <c:pt idx="12483">
                  <c:v>83.154135830900003</c:v>
                </c:pt>
                <c:pt idx="12484">
                  <c:v>83.154911291999994</c:v>
                </c:pt>
                <c:pt idx="12485">
                  <c:v>83.155627447000001</c:v>
                </c:pt>
                <c:pt idx="12486">
                  <c:v>83.156600765700006</c:v>
                </c:pt>
                <c:pt idx="12487">
                  <c:v>83.157553183399997</c:v>
                </c:pt>
                <c:pt idx="12488">
                  <c:v>83.158775486600007</c:v>
                </c:pt>
                <c:pt idx="12489">
                  <c:v>83.159752510299995</c:v>
                </c:pt>
                <c:pt idx="12490">
                  <c:v>83.160336706500004</c:v>
                </c:pt>
                <c:pt idx="12491">
                  <c:v>83.160563551099997</c:v>
                </c:pt>
                <c:pt idx="12492">
                  <c:v>83.160888225400001</c:v>
                </c:pt>
                <c:pt idx="12493">
                  <c:v>83.161685072400005</c:v>
                </c:pt>
                <c:pt idx="12494">
                  <c:v>83.162878578999994</c:v>
                </c:pt>
                <c:pt idx="12495">
                  <c:v>83.164030376699998</c:v>
                </c:pt>
                <c:pt idx="12496">
                  <c:v>83.164670614599999</c:v>
                </c:pt>
                <c:pt idx="12497">
                  <c:v>83.164934738599996</c:v>
                </c:pt>
                <c:pt idx="12498">
                  <c:v>83.166104739600001</c:v>
                </c:pt>
                <c:pt idx="12499">
                  <c:v>83.168003141100002</c:v>
                </c:pt>
                <c:pt idx="12500">
                  <c:v>83.170189709499994</c:v>
                </c:pt>
                <c:pt idx="12501">
                  <c:v>83.171583631299995</c:v>
                </c:pt>
                <c:pt idx="12502">
                  <c:v>83.171741898999997</c:v>
                </c:pt>
                <c:pt idx="12503">
                  <c:v>83.172177282800007</c:v>
                </c:pt>
                <c:pt idx="12504">
                  <c:v>83.172654585000004</c:v>
                </c:pt>
                <c:pt idx="12505">
                  <c:v>83.172919138699996</c:v>
                </c:pt>
                <c:pt idx="12506">
                  <c:v>83.173114724900003</c:v>
                </c:pt>
                <c:pt idx="12507">
                  <c:v>83.173600304000004</c:v>
                </c:pt>
                <c:pt idx="12508">
                  <c:v>83.1745970586</c:v>
                </c:pt>
                <c:pt idx="12509">
                  <c:v>83.175386469800003</c:v>
                </c:pt>
                <c:pt idx="12510">
                  <c:v>83.175627659900002</c:v>
                </c:pt>
                <c:pt idx="12511">
                  <c:v>83.177267391200004</c:v>
                </c:pt>
                <c:pt idx="12512">
                  <c:v>83.180060714199996</c:v>
                </c:pt>
                <c:pt idx="12513">
                  <c:v>83.183466851899993</c:v>
                </c:pt>
                <c:pt idx="12514">
                  <c:v>83.186747930400003</c:v>
                </c:pt>
                <c:pt idx="12515">
                  <c:v>83.187909285399996</c:v>
                </c:pt>
                <c:pt idx="12516">
                  <c:v>83.190030264900003</c:v>
                </c:pt>
                <c:pt idx="12517">
                  <c:v>83.192565499300002</c:v>
                </c:pt>
                <c:pt idx="12518">
                  <c:v>83.194372745799996</c:v>
                </c:pt>
                <c:pt idx="12519">
                  <c:v>83.196444661900003</c:v>
                </c:pt>
                <c:pt idx="12520">
                  <c:v>83.197274274600005</c:v>
                </c:pt>
                <c:pt idx="12521">
                  <c:v>83.197530798800003</c:v>
                </c:pt>
                <c:pt idx="12522">
                  <c:v>83.198324771800003</c:v>
                </c:pt>
                <c:pt idx="12523">
                  <c:v>83.200327672300006</c:v>
                </c:pt>
                <c:pt idx="12524">
                  <c:v>83.203041935000002</c:v>
                </c:pt>
                <c:pt idx="12525">
                  <c:v>83.204650584000007</c:v>
                </c:pt>
                <c:pt idx="12526">
                  <c:v>83.205052821300001</c:v>
                </c:pt>
                <c:pt idx="12527">
                  <c:v>83.205941419599995</c:v>
                </c:pt>
                <c:pt idx="12528">
                  <c:v>83.206820929599999</c:v>
                </c:pt>
                <c:pt idx="12529">
                  <c:v>83.207026698299998</c:v>
                </c:pt>
                <c:pt idx="12530">
                  <c:v>83.207712636799997</c:v>
                </c:pt>
                <c:pt idx="12531">
                  <c:v>83.208360612299998</c:v>
                </c:pt>
                <c:pt idx="12532">
                  <c:v>83.208416367500007</c:v>
                </c:pt>
                <c:pt idx="12533">
                  <c:v>83.209946329999994</c:v>
                </c:pt>
                <c:pt idx="12534">
                  <c:v>83.212802198600002</c:v>
                </c:pt>
                <c:pt idx="12535">
                  <c:v>83.214173313499998</c:v>
                </c:pt>
                <c:pt idx="12536">
                  <c:v>83.214390639000001</c:v>
                </c:pt>
                <c:pt idx="12537">
                  <c:v>83.215323773600005</c:v>
                </c:pt>
                <c:pt idx="12538">
                  <c:v>83.216320236599998</c:v>
                </c:pt>
                <c:pt idx="12539">
                  <c:v>83.217355242400004</c:v>
                </c:pt>
                <c:pt idx="12540">
                  <c:v>83.218445154299999</c:v>
                </c:pt>
                <c:pt idx="12541">
                  <c:v>83.218903479600002</c:v>
                </c:pt>
                <c:pt idx="12542">
                  <c:v>83.219184340400005</c:v>
                </c:pt>
                <c:pt idx="12543">
                  <c:v>83.220481640100004</c:v>
                </c:pt>
                <c:pt idx="12544">
                  <c:v>83.221792800299994</c:v>
                </c:pt>
                <c:pt idx="12545">
                  <c:v>83.221992003500006</c:v>
                </c:pt>
                <c:pt idx="12546">
                  <c:v>83.222052382000001</c:v>
                </c:pt>
                <c:pt idx="12547">
                  <c:v>83.222248984100005</c:v>
                </c:pt>
                <c:pt idx="12548">
                  <c:v>83.223053723099994</c:v>
                </c:pt>
                <c:pt idx="12549">
                  <c:v>83.224786798799997</c:v>
                </c:pt>
                <c:pt idx="12550">
                  <c:v>83.226768265000004</c:v>
                </c:pt>
                <c:pt idx="12551">
                  <c:v>83.229454445900004</c:v>
                </c:pt>
                <c:pt idx="12552">
                  <c:v>83.232227953000006</c:v>
                </c:pt>
                <c:pt idx="12553">
                  <c:v>83.234397658199995</c:v>
                </c:pt>
                <c:pt idx="12554">
                  <c:v>83.235835058800006</c:v>
                </c:pt>
                <c:pt idx="12555">
                  <c:v>83.236132692300004</c:v>
                </c:pt>
                <c:pt idx="12556">
                  <c:v>83.2363349333</c:v>
                </c:pt>
                <c:pt idx="12557">
                  <c:v>83.236813174800005</c:v>
                </c:pt>
                <c:pt idx="12558">
                  <c:v>83.237345331200004</c:v>
                </c:pt>
                <c:pt idx="12559">
                  <c:v>83.238012315500001</c:v>
                </c:pt>
                <c:pt idx="12560">
                  <c:v>83.238662460399993</c:v>
                </c:pt>
                <c:pt idx="12561">
                  <c:v>83.239686481999996</c:v>
                </c:pt>
                <c:pt idx="12562">
                  <c:v>83.241017153300007</c:v>
                </c:pt>
                <c:pt idx="12563">
                  <c:v>83.241895445400004</c:v>
                </c:pt>
                <c:pt idx="12564">
                  <c:v>83.243181465299998</c:v>
                </c:pt>
                <c:pt idx="12565">
                  <c:v>83.244327882799993</c:v>
                </c:pt>
                <c:pt idx="12566">
                  <c:v>83.245810479599996</c:v>
                </c:pt>
                <c:pt idx="12567">
                  <c:v>83.247033982000005</c:v>
                </c:pt>
                <c:pt idx="12568">
                  <c:v>83.247135342899995</c:v>
                </c:pt>
                <c:pt idx="12569">
                  <c:v>83.247324234600001</c:v>
                </c:pt>
                <c:pt idx="12570">
                  <c:v>83.247983477199995</c:v>
                </c:pt>
                <c:pt idx="12571">
                  <c:v>83.248954583900002</c:v>
                </c:pt>
                <c:pt idx="12572">
                  <c:v>83.2496124388</c:v>
                </c:pt>
                <c:pt idx="12573">
                  <c:v>83.251930687699996</c:v>
                </c:pt>
                <c:pt idx="12574">
                  <c:v>83.254107823599995</c:v>
                </c:pt>
                <c:pt idx="12575">
                  <c:v>83.254998094200005</c:v>
                </c:pt>
                <c:pt idx="12576">
                  <c:v>83.256270233400002</c:v>
                </c:pt>
                <c:pt idx="12577">
                  <c:v>83.256770185999997</c:v>
                </c:pt>
                <c:pt idx="12578">
                  <c:v>83.258506695999998</c:v>
                </c:pt>
                <c:pt idx="12579">
                  <c:v>83.260261053500003</c:v>
                </c:pt>
                <c:pt idx="12580">
                  <c:v>83.260923234900005</c:v>
                </c:pt>
                <c:pt idx="12581">
                  <c:v>83.261959501700005</c:v>
                </c:pt>
                <c:pt idx="12582">
                  <c:v>83.262732548399995</c:v>
                </c:pt>
                <c:pt idx="12583">
                  <c:v>83.263694305599998</c:v>
                </c:pt>
                <c:pt idx="12584">
                  <c:v>83.264520120599997</c:v>
                </c:pt>
                <c:pt idx="12585">
                  <c:v>83.265166954199998</c:v>
                </c:pt>
                <c:pt idx="12586">
                  <c:v>83.265708111999999</c:v>
                </c:pt>
                <c:pt idx="12587">
                  <c:v>83.265955878900002</c:v>
                </c:pt>
                <c:pt idx="12588">
                  <c:v>83.266232453800001</c:v>
                </c:pt>
                <c:pt idx="12589">
                  <c:v>83.268082422000006</c:v>
                </c:pt>
                <c:pt idx="12590">
                  <c:v>83.270167109100001</c:v>
                </c:pt>
                <c:pt idx="12591">
                  <c:v>83.270634572399999</c:v>
                </c:pt>
                <c:pt idx="12592">
                  <c:v>83.271608486299996</c:v>
                </c:pt>
                <c:pt idx="12593">
                  <c:v>83.272613904799996</c:v>
                </c:pt>
                <c:pt idx="12594">
                  <c:v>83.273186617600004</c:v>
                </c:pt>
                <c:pt idx="12595">
                  <c:v>83.274144129700005</c:v>
                </c:pt>
                <c:pt idx="12596">
                  <c:v>83.275878407799993</c:v>
                </c:pt>
                <c:pt idx="12597">
                  <c:v>83.279378102799996</c:v>
                </c:pt>
                <c:pt idx="12598">
                  <c:v>83.281682359200005</c:v>
                </c:pt>
                <c:pt idx="12599">
                  <c:v>83.282970710499995</c:v>
                </c:pt>
                <c:pt idx="12600">
                  <c:v>83.284674815100004</c:v>
                </c:pt>
                <c:pt idx="12601">
                  <c:v>83.2871735457</c:v>
                </c:pt>
                <c:pt idx="12602">
                  <c:v>83.290020220000002</c:v>
                </c:pt>
                <c:pt idx="12603">
                  <c:v>83.291053441000003</c:v>
                </c:pt>
                <c:pt idx="12604">
                  <c:v>83.294655392899998</c:v>
                </c:pt>
                <c:pt idx="12605">
                  <c:v>83.298524475299999</c:v>
                </c:pt>
                <c:pt idx="12606">
                  <c:v>83.3007974354</c:v>
                </c:pt>
                <c:pt idx="12607">
                  <c:v>83.303302380800005</c:v>
                </c:pt>
                <c:pt idx="12608">
                  <c:v>83.304144852700006</c:v>
                </c:pt>
                <c:pt idx="12609">
                  <c:v>83.304606484100006</c:v>
                </c:pt>
                <c:pt idx="12610">
                  <c:v>83.305166221899995</c:v>
                </c:pt>
                <c:pt idx="12611">
                  <c:v>83.305453458900004</c:v>
                </c:pt>
                <c:pt idx="12612">
                  <c:v>83.306475672399998</c:v>
                </c:pt>
                <c:pt idx="12613">
                  <c:v>83.307947676400005</c:v>
                </c:pt>
                <c:pt idx="12614">
                  <c:v>83.308927028799999</c:v>
                </c:pt>
                <c:pt idx="12615">
                  <c:v>83.309613522399999</c:v>
                </c:pt>
                <c:pt idx="12616">
                  <c:v>83.309936981199996</c:v>
                </c:pt>
                <c:pt idx="12617">
                  <c:v>83.310095736700006</c:v>
                </c:pt>
                <c:pt idx="12618">
                  <c:v>83.311577319600005</c:v>
                </c:pt>
                <c:pt idx="12619">
                  <c:v>83.313299418499994</c:v>
                </c:pt>
                <c:pt idx="12620">
                  <c:v>83.313706374099993</c:v>
                </c:pt>
                <c:pt idx="12621">
                  <c:v>83.314107906700002</c:v>
                </c:pt>
                <c:pt idx="12622">
                  <c:v>83.314663995100005</c:v>
                </c:pt>
                <c:pt idx="12623">
                  <c:v>83.315177617800003</c:v>
                </c:pt>
                <c:pt idx="12624">
                  <c:v>83.315743006199995</c:v>
                </c:pt>
                <c:pt idx="12625">
                  <c:v>83.316451517999994</c:v>
                </c:pt>
                <c:pt idx="12626">
                  <c:v>83.316945660800002</c:v>
                </c:pt>
                <c:pt idx="12627">
                  <c:v>83.318478716599998</c:v>
                </c:pt>
                <c:pt idx="12628">
                  <c:v>83.320782933800004</c:v>
                </c:pt>
                <c:pt idx="12629">
                  <c:v>83.321930593900007</c:v>
                </c:pt>
                <c:pt idx="12630">
                  <c:v>83.322573419600005</c:v>
                </c:pt>
                <c:pt idx="12631">
                  <c:v>83.323178388900004</c:v>
                </c:pt>
                <c:pt idx="12632">
                  <c:v>83.323795336200007</c:v>
                </c:pt>
                <c:pt idx="12633">
                  <c:v>83.324488864299994</c:v>
                </c:pt>
                <c:pt idx="12634">
                  <c:v>83.326114771099995</c:v>
                </c:pt>
                <c:pt idx="12635">
                  <c:v>83.327511400399999</c:v>
                </c:pt>
                <c:pt idx="12636">
                  <c:v>83.328479651600006</c:v>
                </c:pt>
                <c:pt idx="12637">
                  <c:v>83.329832892499994</c:v>
                </c:pt>
                <c:pt idx="12638">
                  <c:v>83.331070597500002</c:v>
                </c:pt>
                <c:pt idx="12639">
                  <c:v>83.332071234200001</c:v>
                </c:pt>
                <c:pt idx="12640">
                  <c:v>83.333011248999995</c:v>
                </c:pt>
                <c:pt idx="12641">
                  <c:v>83.334934383900006</c:v>
                </c:pt>
                <c:pt idx="12642">
                  <c:v>83.336262767199997</c:v>
                </c:pt>
                <c:pt idx="12643">
                  <c:v>83.336798707300005</c:v>
                </c:pt>
                <c:pt idx="12644">
                  <c:v>83.338032929999997</c:v>
                </c:pt>
                <c:pt idx="12645">
                  <c:v>83.339565119300005</c:v>
                </c:pt>
                <c:pt idx="12646">
                  <c:v>83.340296566999996</c:v>
                </c:pt>
                <c:pt idx="12647">
                  <c:v>83.3413158834</c:v>
                </c:pt>
                <c:pt idx="12648">
                  <c:v>83.342469127800001</c:v>
                </c:pt>
                <c:pt idx="12649">
                  <c:v>83.343422140800001</c:v>
                </c:pt>
                <c:pt idx="12650">
                  <c:v>83.345255605999995</c:v>
                </c:pt>
                <c:pt idx="12651">
                  <c:v>83.347135920900001</c:v>
                </c:pt>
                <c:pt idx="12652">
                  <c:v>83.348056088099995</c:v>
                </c:pt>
                <c:pt idx="12653">
                  <c:v>83.348293402500005</c:v>
                </c:pt>
                <c:pt idx="12654">
                  <c:v>83.349276613000001</c:v>
                </c:pt>
                <c:pt idx="12655">
                  <c:v>83.350108716999998</c:v>
                </c:pt>
                <c:pt idx="12656">
                  <c:v>83.350227769599996</c:v>
                </c:pt>
                <c:pt idx="12657">
                  <c:v>83.351298808300001</c:v>
                </c:pt>
                <c:pt idx="12658">
                  <c:v>83.352661795299994</c:v>
                </c:pt>
                <c:pt idx="12659">
                  <c:v>83.353974869499993</c:v>
                </c:pt>
                <c:pt idx="12660">
                  <c:v>83.355313011999996</c:v>
                </c:pt>
                <c:pt idx="12661">
                  <c:v>83.355891187500006</c:v>
                </c:pt>
                <c:pt idx="12662">
                  <c:v>83.356124246899995</c:v>
                </c:pt>
                <c:pt idx="12663">
                  <c:v>83.356244809399996</c:v>
                </c:pt>
                <c:pt idx="12664">
                  <c:v>83.356494330900006</c:v>
                </c:pt>
                <c:pt idx="12665">
                  <c:v>83.357135918099999</c:v>
                </c:pt>
                <c:pt idx="12666">
                  <c:v>83.358022064300002</c:v>
                </c:pt>
                <c:pt idx="12667">
                  <c:v>83.358561073800004</c:v>
                </c:pt>
                <c:pt idx="12668">
                  <c:v>83.358700732900004</c:v>
                </c:pt>
                <c:pt idx="12669">
                  <c:v>83.3592075464</c:v>
                </c:pt>
                <c:pt idx="12670">
                  <c:v>83.359705697500004</c:v>
                </c:pt>
                <c:pt idx="12671">
                  <c:v>83.359942145199994</c:v>
                </c:pt>
                <c:pt idx="12672">
                  <c:v>83.360862991000005</c:v>
                </c:pt>
                <c:pt idx="12673">
                  <c:v>83.361743077499995</c:v>
                </c:pt>
                <c:pt idx="12674">
                  <c:v>83.3624452066</c:v>
                </c:pt>
                <c:pt idx="12675">
                  <c:v>83.363440135399998</c:v>
                </c:pt>
                <c:pt idx="12676">
                  <c:v>83.3647390008</c:v>
                </c:pt>
                <c:pt idx="12677">
                  <c:v>83.365896784900002</c:v>
                </c:pt>
                <c:pt idx="12678">
                  <c:v>83.3664013697</c:v>
                </c:pt>
                <c:pt idx="12679">
                  <c:v>83.366695730700002</c:v>
                </c:pt>
                <c:pt idx="12680">
                  <c:v>83.366974412499999</c:v>
                </c:pt>
                <c:pt idx="12681">
                  <c:v>83.367811132900002</c:v>
                </c:pt>
                <c:pt idx="12682">
                  <c:v>83.368497630999997</c:v>
                </c:pt>
                <c:pt idx="12683">
                  <c:v>83.368870847300002</c:v>
                </c:pt>
                <c:pt idx="12684">
                  <c:v>83.369507317499995</c:v>
                </c:pt>
                <c:pt idx="12685">
                  <c:v>83.370531551400006</c:v>
                </c:pt>
                <c:pt idx="12686">
                  <c:v>83.371401083400002</c:v>
                </c:pt>
                <c:pt idx="12687">
                  <c:v>83.3715447907</c:v>
                </c:pt>
                <c:pt idx="12688">
                  <c:v>83.371755274500003</c:v>
                </c:pt>
                <c:pt idx="12689">
                  <c:v>83.371988219499997</c:v>
                </c:pt>
                <c:pt idx="12690">
                  <c:v>83.373342388300003</c:v>
                </c:pt>
                <c:pt idx="12691">
                  <c:v>83.3768533625</c:v>
                </c:pt>
                <c:pt idx="12692">
                  <c:v>83.379138239</c:v>
                </c:pt>
                <c:pt idx="12693">
                  <c:v>83.379805108699998</c:v>
                </c:pt>
                <c:pt idx="12694">
                  <c:v>83.380572991999998</c:v>
                </c:pt>
                <c:pt idx="12695">
                  <c:v>83.381745941800006</c:v>
                </c:pt>
                <c:pt idx="12696">
                  <c:v>83.382912596099999</c:v>
                </c:pt>
                <c:pt idx="12697">
                  <c:v>83.383799060200005</c:v>
                </c:pt>
                <c:pt idx="12698">
                  <c:v>83.385071375099997</c:v>
                </c:pt>
                <c:pt idx="12699">
                  <c:v>83.387419948200005</c:v>
                </c:pt>
                <c:pt idx="12700">
                  <c:v>83.389848084199997</c:v>
                </c:pt>
                <c:pt idx="12701">
                  <c:v>83.391723823700005</c:v>
                </c:pt>
                <c:pt idx="12702">
                  <c:v>83.393815878300003</c:v>
                </c:pt>
                <c:pt idx="12703">
                  <c:v>83.396955134899997</c:v>
                </c:pt>
                <c:pt idx="12704">
                  <c:v>83.400104657699998</c:v>
                </c:pt>
                <c:pt idx="12705">
                  <c:v>83.401469062100006</c:v>
                </c:pt>
                <c:pt idx="12706">
                  <c:v>83.402377877299998</c:v>
                </c:pt>
                <c:pt idx="12707">
                  <c:v>83.404320153800001</c:v>
                </c:pt>
                <c:pt idx="12708">
                  <c:v>83.407603746899994</c:v>
                </c:pt>
                <c:pt idx="12709">
                  <c:v>83.409831532400005</c:v>
                </c:pt>
                <c:pt idx="12710">
                  <c:v>83.410302230400006</c:v>
                </c:pt>
                <c:pt idx="12711">
                  <c:v>83.410734888999997</c:v>
                </c:pt>
                <c:pt idx="12712">
                  <c:v>83.411791917399995</c:v>
                </c:pt>
                <c:pt idx="12713">
                  <c:v>83.412497035100003</c:v>
                </c:pt>
                <c:pt idx="12714">
                  <c:v>83.412713974799999</c:v>
                </c:pt>
                <c:pt idx="12715">
                  <c:v>83.413479214399999</c:v>
                </c:pt>
                <c:pt idx="12716">
                  <c:v>83.414343381899997</c:v>
                </c:pt>
                <c:pt idx="12717">
                  <c:v>83.415821922800006</c:v>
                </c:pt>
                <c:pt idx="12718">
                  <c:v>83.418746187300002</c:v>
                </c:pt>
                <c:pt idx="12719">
                  <c:v>83.420496786399994</c:v>
                </c:pt>
                <c:pt idx="12720">
                  <c:v>83.420821891000003</c:v>
                </c:pt>
                <c:pt idx="12721">
                  <c:v>83.423565670000002</c:v>
                </c:pt>
                <c:pt idx="12722">
                  <c:v>83.429660102900002</c:v>
                </c:pt>
                <c:pt idx="12723">
                  <c:v>83.433421858299994</c:v>
                </c:pt>
                <c:pt idx="12724">
                  <c:v>83.433777686799999</c:v>
                </c:pt>
                <c:pt idx="12725">
                  <c:v>83.434855547200002</c:v>
                </c:pt>
                <c:pt idx="12726">
                  <c:v>83.435802760800001</c:v>
                </c:pt>
                <c:pt idx="12727">
                  <c:v>83.439355681500004</c:v>
                </c:pt>
                <c:pt idx="12728">
                  <c:v>83.445087911499996</c:v>
                </c:pt>
                <c:pt idx="12729">
                  <c:v>83.447588401000004</c:v>
                </c:pt>
                <c:pt idx="12730">
                  <c:v>83.448589785699994</c:v>
                </c:pt>
                <c:pt idx="12731">
                  <c:v>83.449382991099995</c:v>
                </c:pt>
                <c:pt idx="12732">
                  <c:v>83.449822449199999</c:v>
                </c:pt>
                <c:pt idx="12733">
                  <c:v>83.451973191199997</c:v>
                </c:pt>
                <c:pt idx="12734">
                  <c:v>83.455696404099996</c:v>
                </c:pt>
                <c:pt idx="12735">
                  <c:v>83.457956708799998</c:v>
                </c:pt>
                <c:pt idx="12736">
                  <c:v>83.4587841293</c:v>
                </c:pt>
                <c:pt idx="12737">
                  <c:v>83.460941512800005</c:v>
                </c:pt>
                <c:pt idx="12738">
                  <c:v>83.463540363299998</c:v>
                </c:pt>
                <c:pt idx="12739">
                  <c:v>83.465235519499998</c:v>
                </c:pt>
                <c:pt idx="12740">
                  <c:v>83.467354588399999</c:v>
                </c:pt>
                <c:pt idx="12741">
                  <c:v>83.468954973799995</c:v>
                </c:pt>
                <c:pt idx="12742">
                  <c:v>83.469934214600002</c:v>
                </c:pt>
                <c:pt idx="12743">
                  <c:v>83.471692435400001</c:v>
                </c:pt>
                <c:pt idx="12744">
                  <c:v>83.473108031799995</c:v>
                </c:pt>
                <c:pt idx="12745">
                  <c:v>83.474847998300007</c:v>
                </c:pt>
                <c:pt idx="12746">
                  <c:v>83.477041690500002</c:v>
                </c:pt>
                <c:pt idx="12747">
                  <c:v>83.478039642200002</c:v>
                </c:pt>
                <c:pt idx="12748">
                  <c:v>83.478426870099995</c:v>
                </c:pt>
                <c:pt idx="12749">
                  <c:v>83.479008643100002</c:v>
                </c:pt>
                <c:pt idx="12750">
                  <c:v>83.480216048900004</c:v>
                </c:pt>
                <c:pt idx="12751">
                  <c:v>83.481347597999999</c:v>
                </c:pt>
                <c:pt idx="12752">
                  <c:v>83.483315837500001</c:v>
                </c:pt>
                <c:pt idx="12753">
                  <c:v>83.485247475400001</c:v>
                </c:pt>
                <c:pt idx="12754">
                  <c:v>83.485789256800004</c:v>
                </c:pt>
                <c:pt idx="12755">
                  <c:v>83.486791252399996</c:v>
                </c:pt>
                <c:pt idx="12756">
                  <c:v>83.488383842499999</c:v>
                </c:pt>
                <c:pt idx="12757">
                  <c:v>83.489706703400003</c:v>
                </c:pt>
                <c:pt idx="12758">
                  <c:v>83.490761197400005</c:v>
                </c:pt>
                <c:pt idx="12759">
                  <c:v>83.494082379700004</c:v>
                </c:pt>
                <c:pt idx="12760">
                  <c:v>83.497195582900005</c:v>
                </c:pt>
                <c:pt idx="12761">
                  <c:v>83.498366486600005</c:v>
                </c:pt>
                <c:pt idx="12762">
                  <c:v>83.499714454400007</c:v>
                </c:pt>
                <c:pt idx="12763">
                  <c:v>83.501697259400004</c:v>
                </c:pt>
                <c:pt idx="12764">
                  <c:v>83.503278618699994</c:v>
                </c:pt>
                <c:pt idx="12765">
                  <c:v>83.503932318599993</c:v>
                </c:pt>
                <c:pt idx="12766">
                  <c:v>83.504750822600002</c:v>
                </c:pt>
                <c:pt idx="12767">
                  <c:v>83.507921165300004</c:v>
                </c:pt>
                <c:pt idx="12768">
                  <c:v>83.511155222100001</c:v>
                </c:pt>
                <c:pt idx="12769">
                  <c:v>83.512124530600005</c:v>
                </c:pt>
                <c:pt idx="12770">
                  <c:v>83.512821810299997</c:v>
                </c:pt>
                <c:pt idx="12771">
                  <c:v>83.5136891195</c:v>
                </c:pt>
                <c:pt idx="12772">
                  <c:v>83.514593023900005</c:v>
                </c:pt>
                <c:pt idx="12773">
                  <c:v>83.514929068599997</c:v>
                </c:pt>
                <c:pt idx="12774">
                  <c:v>83.516455627699997</c:v>
                </c:pt>
                <c:pt idx="12775">
                  <c:v>83.518716606300003</c:v>
                </c:pt>
                <c:pt idx="12776">
                  <c:v>83.520382576100005</c:v>
                </c:pt>
                <c:pt idx="12777">
                  <c:v>83.522649288899999</c:v>
                </c:pt>
                <c:pt idx="12778">
                  <c:v>83.524077689600006</c:v>
                </c:pt>
                <c:pt idx="12779">
                  <c:v>83.524807788199993</c:v>
                </c:pt>
                <c:pt idx="12780">
                  <c:v>83.525688723200005</c:v>
                </c:pt>
                <c:pt idx="12781">
                  <c:v>83.526652106</c:v>
                </c:pt>
                <c:pt idx="12782">
                  <c:v>83.527526178700001</c:v>
                </c:pt>
                <c:pt idx="12783">
                  <c:v>83.528068472499996</c:v>
                </c:pt>
                <c:pt idx="12784">
                  <c:v>83.5285867913</c:v>
                </c:pt>
                <c:pt idx="12785">
                  <c:v>83.529227667699999</c:v>
                </c:pt>
                <c:pt idx="12786">
                  <c:v>83.530445860599997</c:v>
                </c:pt>
                <c:pt idx="12787">
                  <c:v>83.531716375200006</c:v>
                </c:pt>
                <c:pt idx="12788">
                  <c:v>83.532731457799997</c:v>
                </c:pt>
                <c:pt idx="12789">
                  <c:v>83.534309432599997</c:v>
                </c:pt>
                <c:pt idx="12790">
                  <c:v>83.535654278300001</c:v>
                </c:pt>
                <c:pt idx="12791">
                  <c:v>83.535786602100004</c:v>
                </c:pt>
                <c:pt idx="12792">
                  <c:v>83.536287387900003</c:v>
                </c:pt>
                <c:pt idx="12793">
                  <c:v>83.536904158599995</c:v>
                </c:pt>
                <c:pt idx="12794">
                  <c:v>83.537599752800006</c:v>
                </c:pt>
                <c:pt idx="12795">
                  <c:v>83.538617452799997</c:v>
                </c:pt>
                <c:pt idx="12796">
                  <c:v>83.539551660000001</c:v>
                </c:pt>
                <c:pt idx="12797">
                  <c:v>83.540375886700005</c:v>
                </c:pt>
                <c:pt idx="12798">
                  <c:v>83.541477476799997</c:v>
                </c:pt>
                <c:pt idx="12799">
                  <c:v>83.542850397600006</c:v>
                </c:pt>
                <c:pt idx="12800">
                  <c:v>83.544231878999994</c:v>
                </c:pt>
                <c:pt idx="12801">
                  <c:v>83.546075974900006</c:v>
                </c:pt>
                <c:pt idx="12802">
                  <c:v>83.547611520000004</c:v>
                </c:pt>
                <c:pt idx="12803">
                  <c:v>83.548161278099997</c:v>
                </c:pt>
                <c:pt idx="12804">
                  <c:v>83.548420996299996</c:v>
                </c:pt>
                <c:pt idx="12805">
                  <c:v>83.5492483198</c:v>
                </c:pt>
                <c:pt idx="12806">
                  <c:v>83.550689455699995</c:v>
                </c:pt>
                <c:pt idx="12807">
                  <c:v>83.551974652699997</c:v>
                </c:pt>
                <c:pt idx="12808">
                  <c:v>83.553106586799998</c:v>
                </c:pt>
                <c:pt idx="12809">
                  <c:v>83.554490634800004</c:v>
                </c:pt>
                <c:pt idx="12810">
                  <c:v>83.555783042000002</c:v>
                </c:pt>
                <c:pt idx="12811">
                  <c:v>83.556663227599998</c:v>
                </c:pt>
                <c:pt idx="12812">
                  <c:v>83.558075658999996</c:v>
                </c:pt>
                <c:pt idx="12813">
                  <c:v>83.559222945800002</c:v>
                </c:pt>
                <c:pt idx="12814">
                  <c:v>83.559578654700005</c:v>
                </c:pt>
                <c:pt idx="12815">
                  <c:v>83.560593706199995</c:v>
                </c:pt>
                <c:pt idx="12816">
                  <c:v>83.561448211200002</c:v>
                </c:pt>
                <c:pt idx="12817">
                  <c:v>83.562175315399998</c:v>
                </c:pt>
                <c:pt idx="12818">
                  <c:v>83.5639765329</c:v>
                </c:pt>
                <c:pt idx="12819">
                  <c:v>83.565504139400005</c:v>
                </c:pt>
                <c:pt idx="12820">
                  <c:v>83.566988379799994</c:v>
                </c:pt>
                <c:pt idx="12821">
                  <c:v>83.569448897200004</c:v>
                </c:pt>
                <c:pt idx="12822">
                  <c:v>83.570865920200006</c:v>
                </c:pt>
                <c:pt idx="12823">
                  <c:v>83.572637193399999</c:v>
                </c:pt>
                <c:pt idx="12824">
                  <c:v>83.576894622400005</c:v>
                </c:pt>
                <c:pt idx="12825">
                  <c:v>83.579981902499995</c:v>
                </c:pt>
                <c:pt idx="12826">
                  <c:v>83.580474104499999</c:v>
                </c:pt>
                <c:pt idx="12827">
                  <c:v>83.580864590600001</c:v>
                </c:pt>
                <c:pt idx="12828">
                  <c:v>83.581319133099996</c:v>
                </c:pt>
                <c:pt idx="12829">
                  <c:v>83.581406720800004</c:v>
                </c:pt>
                <c:pt idx="12830">
                  <c:v>83.581681141299995</c:v>
                </c:pt>
                <c:pt idx="12831">
                  <c:v>83.582770440999994</c:v>
                </c:pt>
                <c:pt idx="12832">
                  <c:v>83.5842454119</c:v>
                </c:pt>
                <c:pt idx="12833">
                  <c:v>83.585233451500002</c:v>
                </c:pt>
                <c:pt idx="12834">
                  <c:v>83.586264713199995</c:v>
                </c:pt>
                <c:pt idx="12835">
                  <c:v>83.588693699199993</c:v>
                </c:pt>
                <c:pt idx="12836">
                  <c:v>83.590622179700006</c:v>
                </c:pt>
                <c:pt idx="12837">
                  <c:v>83.590840120400003</c:v>
                </c:pt>
                <c:pt idx="12838">
                  <c:v>83.591110567000001</c:v>
                </c:pt>
                <c:pt idx="12839">
                  <c:v>83.591452178599994</c:v>
                </c:pt>
                <c:pt idx="12840">
                  <c:v>83.591834345400002</c:v>
                </c:pt>
                <c:pt idx="12841">
                  <c:v>83.595660116900007</c:v>
                </c:pt>
                <c:pt idx="12842">
                  <c:v>83.600317668599999</c:v>
                </c:pt>
                <c:pt idx="12843">
                  <c:v>83.602330668999997</c:v>
                </c:pt>
                <c:pt idx="12844">
                  <c:v>83.60324104</c:v>
                </c:pt>
                <c:pt idx="12845">
                  <c:v>83.604650846699997</c:v>
                </c:pt>
                <c:pt idx="12846">
                  <c:v>83.6064423973</c:v>
                </c:pt>
                <c:pt idx="12847">
                  <c:v>83.607145088300001</c:v>
                </c:pt>
                <c:pt idx="12848">
                  <c:v>83.607832285200004</c:v>
                </c:pt>
                <c:pt idx="12849">
                  <c:v>83.609426825499995</c:v>
                </c:pt>
                <c:pt idx="12850">
                  <c:v>83.611140522300005</c:v>
                </c:pt>
                <c:pt idx="12851">
                  <c:v>83.612185719400003</c:v>
                </c:pt>
                <c:pt idx="12852">
                  <c:v>83.612846426000004</c:v>
                </c:pt>
                <c:pt idx="12853">
                  <c:v>83.613190881099996</c:v>
                </c:pt>
                <c:pt idx="12854">
                  <c:v>83.615783571500003</c:v>
                </c:pt>
                <c:pt idx="12855">
                  <c:v>83.618508906000002</c:v>
                </c:pt>
                <c:pt idx="12856">
                  <c:v>83.619070409700001</c:v>
                </c:pt>
                <c:pt idx="12857">
                  <c:v>83.619406741299997</c:v>
                </c:pt>
                <c:pt idx="12858">
                  <c:v>83.620044370399995</c:v>
                </c:pt>
                <c:pt idx="12859">
                  <c:v>83.621055247300006</c:v>
                </c:pt>
                <c:pt idx="12860">
                  <c:v>83.622626858700002</c:v>
                </c:pt>
                <c:pt idx="12861">
                  <c:v>83.624357513600003</c:v>
                </c:pt>
                <c:pt idx="12862">
                  <c:v>83.625648000799998</c:v>
                </c:pt>
                <c:pt idx="12863">
                  <c:v>83.626379476799997</c:v>
                </c:pt>
                <c:pt idx="12864">
                  <c:v>83.626722329900005</c:v>
                </c:pt>
                <c:pt idx="12865">
                  <c:v>83.627164047500003</c:v>
                </c:pt>
                <c:pt idx="12866">
                  <c:v>83.629362856599997</c:v>
                </c:pt>
                <c:pt idx="12867">
                  <c:v>83.631392784599996</c:v>
                </c:pt>
                <c:pt idx="12868">
                  <c:v>83.6318848871</c:v>
                </c:pt>
                <c:pt idx="12869">
                  <c:v>83.632750293399994</c:v>
                </c:pt>
                <c:pt idx="12870">
                  <c:v>83.633229322099993</c:v>
                </c:pt>
                <c:pt idx="12871">
                  <c:v>83.635831276000005</c:v>
                </c:pt>
                <c:pt idx="12872">
                  <c:v>83.638498915499994</c:v>
                </c:pt>
                <c:pt idx="12873">
                  <c:v>83.638892187799996</c:v>
                </c:pt>
                <c:pt idx="12874">
                  <c:v>83.639279815799995</c:v>
                </c:pt>
                <c:pt idx="12875">
                  <c:v>83.639891251999998</c:v>
                </c:pt>
                <c:pt idx="12876">
                  <c:v>83.642896515299995</c:v>
                </c:pt>
                <c:pt idx="12877">
                  <c:v>83.646918679999999</c:v>
                </c:pt>
                <c:pt idx="12878">
                  <c:v>83.648577961200004</c:v>
                </c:pt>
                <c:pt idx="12879">
                  <c:v>83.649050912600003</c:v>
                </c:pt>
                <c:pt idx="12880">
                  <c:v>83.649418385999994</c:v>
                </c:pt>
                <c:pt idx="12881">
                  <c:v>83.6498010687</c:v>
                </c:pt>
                <c:pt idx="12882">
                  <c:v>83.650214264799999</c:v>
                </c:pt>
                <c:pt idx="12883">
                  <c:v>83.650596363299996</c:v>
                </c:pt>
                <c:pt idx="12884">
                  <c:v>83.651319427900006</c:v>
                </c:pt>
                <c:pt idx="12885">
                  <c:v>83.652078954199993</c:v>
                </c:pt>
                <c:pt idx="12886">
                  <c:v>83.652528805800003</c:v>
                </c:pt>
                <c:pt idx="12887">
                  <c:v>83.6541761589</c:v>
                </c:pt>
                <c:pt idx="12888">
                  <c:v>83.655823343199998</c:v>
                </c:pt>
                <c:pt idx="12889">
                  <c:v>83.656880103899994</c:v>
                </c:pt>
                <c:pt idx="12890">
                  <c:v>83.658226439100005</c:v>
                </c:pt>
                <c:pt idx="12891">
                  <c:v>83.658735082800007</c:v>
                </c:pt>
                <c:pt idx="12892">
                  <c:v>83.659435196299995</c:v>
                </c:pt>
                <c:pt idx="12893">
                  <c:v>83.660819117700001</c:v>
                </c:pt>
                <c:pt idx="12894">
                  <c:v>83.662941337299998</c:v>
                </c:pt>
                <c:pt idx="12895">
                  <c:v>83.664652326999999</c:v>
                </c:pt>
                <c:pt idx="12896">
                  <c:v>83.665116420100006</c:v>
                </c:pt>
                <c:pt idx="12897">
                  <c:v>83.6652138659</c:v>
                </c:pt>
                <c:pt idx="12898">
                  <c:v>83.665838079799997</c:v>
                </c:pt>
                <c:pt idx="12899">
                  <c:v>83.666814899900004</c:v>
                </c:pt>
                <c:pt idx="12900">
                  <c:v>83.668267939399996</c:v>
                </c:pt>
                <c:pt idx="12901">
                  <c:v>83.670336847000002</c:v>
                </c:pt>
                <c:pt idx="12902">
                  <c:v>83.671765537200002</c:v>
                </c:pt>
                <c:pt idx="12903">
                  <c:v>83.672295081900003</c:v>
                </c:pt>
                <c:pt idx="12904">
                  <c:v>83.673146183399993</c:v>
                </c:pt>
                <c:pt idx="12905">
                  <c:v>83.677476784500001</c:v>
                </c:pt>
                <c:pt idx="12906">
                  <c:v>83.681482378599995</c:v>
                </c:pt>
                <c:pt idx="12907">
                  <c:v>83.681968664099998</c:v>
                </c:pt>
                <c:pt idx="12908">
                  <c:v>83.682653187200003</c:v>
                </c:pt>
                <c:pt idx="12909">
                  <c:v>83.683522549399996</c:v>
                </c:pt>
                <c:pt idx="12910">
                  <c:v>83.684164257500001</c:v>
                </c:pt>
                <c:pt idx="12911">
                  <c:v>83.684675720900003</c:v>
                </c:pt>
                <c:pt idx="12912">
                  <c:v>83.684991105899996</c:v>
                </c:pt>
                <c:pt idx="12913">
                  <c:v>83.685779378199996</c:v>
                </c:pt>
                <c:pt idx="12914">
                  <c:v>83.686563482699995</c:v>
                </c:pt>
                <c:pt idx="12915">
                  <c:v>83.686805129999996</c:v>
                </c:pt>
                <c:pt idx="12916">
                  <c:v>83.687208219599995</c:v>
                </c:pt>
                <c:pt idx="12917">
                  <c:v>83.688332499200001</c:v>
                </c:pt>
                <c:pt idx="12918">
                  <c:v>83.689346939499998</c:v>
                </c:pt>
                <c:pt idx="12919">
                  <c:v>83.689941052199998</c:v>
                </c:pt>
                <c:pt idx="12920">
                  <c:v>83.691856531599996</c:v>
                </c:pt>
                <c:pt idx="12921">
                  <c:v>83.693812265800005</c:v>
                </c:pt>
                <c:pt idx="12922">
                  <c:v>83.694873134800005</c:v>
                </c:pt>
                <c:pt idx="12923">
                  <c:v>83.697076600499997</c:v>
                </c:pt>
                <c:pt idx="12924">
                  <c:v>83.699294333300003</c:v>
                </c:pt>
                <c:pt idx="12925">
                  <c:v>83.700271761899998</c:v>
                </c:pt>
                <c:pt idx="12926">
                  <c:v>83.701230176300001</c:v>
                </c:pt>
                <c:pt idx="12927">
                  <c:v>83.702134001299996</c:v>
                </c:pt>
                <c:pt idx="12928">
                  <c:v>83.702547935200002</c:v>
                </c:pt>
                <c:pt idx="12929">
                  <c:v>83.703617527099993</c:v>
                </c:pt>
                <c:pt idx="12930">
                  <c:v>83.7045964892</c:v>
                </c:pt>
                <c:pt idx="12931">
                  <c:v>83.705004887100003</c:v>
                </c:pt>
                <c:pt idx="12932">
                  <c:v>83.705666904799997</c:v>
                </c:pt>
                <c:pt idx="12933">
                  <c:v>83.706034153600001</c:v>
                </c:pt>
                <c:pt idx="12934">
                  <c:v>83.706913821399993</c:v>
                </c:pt>
                <c:pt idx="12935">
                  <c:v>83.707889595099999</c:v>
                </c:pt>
                <c:pt idx="12936">
                  <c:v>83.708100887800001</c:v>
                </c:pt>
                <c:pt idx="12937">
                  <c:v>83.7106383558</c:v>
                </c:pt>
                <c:pt idx="12938">
                  <c:v>83.713209188199997</c:v>
                </c:pt>
                <c:pt idx="12939">
                  <c:v>83.713639960500004</c:v>
                </c:pt>
                <c:pt idx="12940">
                  <c:v>83.715214912799993</c:v>
                </c:pt>
                <c:pt idx="12941">
                  <c:v>83.716931128300004</c:v>
                </c:pt>
                <c:pt idx="12942">
                  <c:v>83.717777250099999</c:v>
                </c:pt>
                <c:pt idx="12943">
                  <c:v>83.718492803900006</c:v>
                </c:pt>
                <c:pt idx="12944">
                  <c:v>83.719020163699994</c:v>
                </c:pt>
                <c:pt idx="12945">
                  <c:v>83.719244122299997</c:v>
                </c:pt>
                <c:pt idx="12946">
                  <c:v>83.719573199300001</c:v>
                </c:pt>
                <c:pt idx="12947">
                  <c:v>83.719938868499995</c:v>
                </c:pt>
                <c:pt idx="12948">
                  <c:v>83.720217284900002</c:v>
                </c:pt>
                <c:pt idx="12949">
                  <c:v>83.720786848800003</c:v>
                </c:pt>
                <c:pt idx="12950">
                  <c:v>83.721743545099997</c:v>
                </c:pt>
                <c:pt idx="12951">
                  <c:v>83.722470252099995</c:v>
                </c:pt>
                <c:pt idx="12952">
                  <c:v>83.723681577099995</c:v>
                </c:pt>
                <c:pt idx="12953">
                  <c:v>83.7251543239</c:v>
                </c:pt>
                <c:pt idx="12954">
                  <c:v>83.725971924000007</c:v>
                </c:pt>
                <c:pt idx="12955">
                  <c:v>83.726726459399998</c:v>
                </c:pt>
                <c:pt idx="12956">
                  <c:v>83.727681638999996</c:v>
                </c:pt>
                <c:pt idx="12957">
                  <c:v>83.728360390700004</c:v>
                </c:pt>
                <c:pt idx="12958">
                  <c:v>83.728787469599993</c:v>
                </c:pt>
                <c:pt idx="12959">
                  <c:v>83.732410380399998</c:v>
                </c:pt>
                <c:pt idx="12960">
                  <c:v>83.735812066500003</c:v>
                </c:pt>
                <c:pt idx="12961">
                  <c:v>83.736792856500003</c:v>
                </c:pt>
                <c:pt idx="12962">
                  <c:v>83.737676726299995</c:v>
                </c:pt>
                <c:pt idx="12963">
                  <c:v>83.740468804399995</c:v>
                </c:pt>
                <c:pt idx="12964">
                  <c:v>83.743436617300006</c:v>
                </c:pt>
                <c:pt idx="12965">
                  <c:v>83.743967704599996</c:v>
                </c:pt>
                <c:pt idx="12966">
                  <c:v>83.744271442300004</c:v>
                </c:pt>
                <c:pt idx="12967">
                  <c:v>83.744613462199993</c:v>
                </c:pt>
                <c:pt idx="12968">
                  <c:v>83.745059870600002</c:v>
                </c:pt>
                <c:pt idx="12969">
                  <c:v>83.746296841100005</c:v>
                </c:pt>
                <c:pt idx="12970">
                  <c:v>83.747656642500004</c:v>
                </c:pt>
                <c:pt idx="12971">
                  <c:v>83.7479262146</c:v>
                </c:pt>
                <c:pt idx="12972">
                  <c:v>83.748241811699998</c:v>
                </c:pt>
                <c:pt idx="12973">
                  <c:v>83.749774571299994</c:v>
                </c:pt>
                <c:pt idx="12974">
                  <c:v>83.7526824057</c:v>
                </c:pt>
                <c:pt idx="12975">
                  <c:v>83.7548989095</c:v>
                </c:pt>
                <c:pt idx="12976">
                  <c:v>83.755860967399997</c:v>
                </c:pt>
                <c:pt idx="12977">
                  <c:v>83.756391226800005</c:v>
                </c:pt>
                <c:pt idx="12978">
                  <c:v>83.756893696199995</c:v>
                </c:pt>
                <c:pt idx="12979">
                  <c:v>83.757962198399994</c:v>
                </c:pt>
                <c:pt idx="12980">
                  <c:v>83.758708634900003</c:v>
                </c:pt>
                <c:pt idx="12981">
                  <c:v>83.761278436500007</c:v>
                </c:pt>
                <c:pt idx="12982">
                  <c:v>83.767356373799998</c:v>
                </c:pt>
                <c:pt idx="12983">
                  <c:v>83.772160664899999</c:v>
                </c:pt>
                <c:pt idx="12984">
                  <c:v>83.774872979600005</c:v>
                </c:pt>
                <c:pt idx="12985">
                  <c:v>83.779764910200001</c:v>
                </c:pt>
                <c:pt idx="12986">
                  <c:v>83.783233987800003</c:v>
                </c:pt>
                <c:pt idx="12987">
                  <c:v>83.7836398014</c:v>
                </c:pt>
                <c:pt idx="12988">
                  <c:v>83.786188710999994</c:v>
                </c:pt>
                <c:pt idx="12989">
                  <c:v>83.7887880416</c:v>
                </c:pt>
                <c:pt idx="12990">
                  <c:v>83.789735284000002</c:v>
                </c:pt>
                <c:pt idx="12991">
                  <c:v>83.790430357999995</c:v>
                </c:pt>
                <c:pt idx="12992">
                  <c:v>83.791148262099995</c:v>
                </c:pt>
                <c:pt idx="12993">
                  <c:v>83.793036594200004</c:v>
                </c:pt>
                <c:pt idx="12994">
                  <c:v>83.794791357199998</c:v>
                </c:pt>
                <c:pt idx="12995">
                  <c:v>83.795473739000002</c:v>
                </c:pt>
                <c:pt idx="12996">
                  <c:v>83.796275840099995</c:v>
                </c:pt>
                <c:pt idx="12997">
                  <c:v>83.797606967999997</c:v>
                </c:pt>
                <c:pt idx="12998">
                  <c:v>83.798546660400007</c:v>
                </c:pt>
                <c:pt idx="12999">
                  <c:v>83.799793732200001</c:v>
                </c:pt>
                <c:pt idx="13000">
                  <c:v>83.801210955299993</c:v>
                </c:pt>
                <c:pt idx="13001">
                  <c:v>83.802373278299996</c:v>
                </c:pt>
                <c:pt idx="13002">
                  <c:v>83.803609624299995</c:v>
                </c:pt>
                <c:pt idx="13003">
                  <c:v>83.804239966099999</c:v>
                </c:pt>
                <c:pt idx="13004">
                  <c:v>83.804758183100006</c:v>
                </c:pt>
                <c:pt idx="13005">
                  <c:v>83.805136421599997</c:v>
                </c:pt>
                <c:pt idx="13006">
                  <c:v>83.805605659999998</c:v>
                </c:pt>
                <c:pt idx="13007">
                  <c:v>83.806373857599993</c:v>
                </c:pt>
                <c:pt idx="13008">
                  <c:v>83.807152889199998</c:v>
                </c:pt>
                <c:pt idx="13009">
                  <c:v>83.808392056100004</c:v>
                </c:pt>
                <c:pt idx="13010">
                  <c:v>83.811444447699998</c:v>
                </c:pt>
                <c:pt idx="13011">
                  <c:v>83.813945123600007</c:v>
                </c:pt>
                <c:pt idx="13012">
                  <c:v>83.814654714699998</c:v>
                </c:pt>
                <c:pt idx="13013">
                  <c:v>83.815504242499998</c:v>
                </c:pt>
                <c:pt idx="13014">
                  <c:v>83.815963632399999</c:v>
                </c:pt>
                <c:pt idx="13015">
                  <c:v>83.816637376000003</c:v>
                </c:pt>
                <c:pt idx="13016">
                  <c:v>83.817580855299994</c:v>
                </c:pt>
                <c:pt idx="13017">
                  <c:v>83.8183321076</c:v>
                </c:pt>
                <c:pt idx="13018">
                  <c:v>83.818771143299998</c:v>
                </c:pt>
                <c:pt idx="13019">
                  <c:v>83.8191904384</c:v>
                </c:pt>
                <c:pt idx="13020">
                  <c:v>83.820163424300006</c:v>
                </c:pt>
                <c:pt idx="13021">
                  <c:v>83.821942148900007</c:v>
                </c:pt>
                <c:pt idx="13022">
                  <c:v>83.824396888500004</c:v>
                </c:pt>
                <c:pt idx="13023">
                  <c:v>83.825643020499996</c:v>
                </c:pt>
                <c:pt idx="13024">
                  <c:v>83.826137499200001</c:v>
                </c:pt>
                <c:pt idx="13025">
                  <c:v>83.827243894899993</c:v>
                </c:pt>
                <c:pt idx="13026">
                  <c:v>83.828640039999996</c:v>
                </c:pt>
                <c:pt idx="13027">
                  <c:v>83.829418741300003</c:v>
                </c:pt>
                <c:pt idx="13028">
                  <c:v>83.830135196499995</c:v>
                </c:pt>
                <c:pt idx="13029">
                  <c:v>83.831189527999996</c:v>
                </c:pt>
                <c:pt idx="13030">
                  <c:v>83.832767196899994</c:v>
                </c:pt>
                <c:pt idx="13031">
                  <c:v>83.835340582200004</c:v>
                </c:pt>
                <c:pt idx="13032">
                  <c:v>83.836742091800005</c:v>
                </c:pt>
                <c:pt idx="13033">
                  <c:v>83.837073059900007</c:v>
                </c:pt>
                <c:pt idx="13034">
                  <c:v>83.837525911599997</c:v>
                </c:pt>
                <c:pt idx="13035">
                  <c:v>83.839650567600003</c:v>
                </c:pt>
                <c:pt idx="13036">
                  <c:v>83.841778332000004</c:v>
                </c:pt>
                <c:pt idx="13037">
                  <c:v>83.845110772699996</c:v>
                </c:pt>
                <c:pt idx="13038">
                  <c:v>83.848663836599997</c:v>
                </c:pt>
                <c:pt idx="13039">
                  <c:v>83.849387058700003</c:v>
                </c:pt>
                <c:pt idx="13040">
                  <c:v>83.851538787899997</c:v>
                </c:pt>
                <c:pt idx="13041">
                  <c:v>83.853671059700005</c:v>
                </c:pt>
                <c:pt idx="13042">
                  <c:v>83.854627414399999</c:v>
                </c:pt>
                <c:pt idx="13043">
                  <c:v>83.856901577800002</c:v>
                </c:pt>
                <c:pt idx="13044">
                  <c:v>83.858695914199998</c:v>
                </c:pt>
                <c:pt idx="13045">
                  <c:v>83.859547154099999</c:v>
                </c:pt>
                <c:pt idx="13046">
                  <c:v>83.860460113299993</c:v>
                </c:pt>
                <c:pt idx="13047">
                  <c:v>83.861436469899999</c:v>
                </c:pt>
                <c:pt idx="13048">
                  <c:v>83.862766371000006</c:v>
                </c:pt>
                <c:pt idx="13049">
                  <c:v>83.864078621900006</c:v>
                </c:pt>
                <c:pt idx="13050">
                  <c:v>83.865667674299999</c:v>
                </c:pt>
                <c:pt idx="13051">
                  <c:v>83.8667660001</c:v>
                </c:pt>
                <c:pt idx="13052">
                  <c:v>83.867623017900002</c:v>
                </c:pt>
                <c:pt idx="13053">
                  <c:v>83.868472707199999</c:v>
                </c:pt>
                <c:pt idx="13054">
                  <c:v>83.868927455600002</c:v>
                </c:pt>
                <c:pt idx="13055">
                  <c:v>83.869880930400001</c:v>
                </c:pt>
                <c:pt idx="13056">
                  <c:v>83.8706154435</c:v>
                </c:pt>
                <c:pt idx="13057">
                  <c:v>83.871089064299994</c:v>
                </c:pt>
                <c:pt idx="13058">
                  <c:v>83.872118280899997</c:v>
                </c:pt>
                <c:pt idx="13059">
                  <c:v>83.873755406900003</c:v>
                </c:pt>
                <c:pt idx="13060">
                  <c:v>83.874868154200001</c:v>
                </c:pt>
                <c:pt idx="13061">
                  <c:v>83.874987113100005</c:v>
                </c:pt>
                <c:pt idx="13062">
                  <c:v>83.876045312200006</c:v>
                </c:pt>
                <c:pt idx="13063">
                  <c:v>83.877322033499993</c:v>
                </c:pt>
                <c:pt idx="13064">
                  <c:v>83.878504863700002</c:v>
                </c:pt>
                <c:pt idx="13065">
                  <c:v>83.881491477500006</c:v>
                </c:pt>
                <c:pt idx="13066">
                  <c:v>83.884589385400005</c:v>
                </c:pt>
                <c:pt idx="13067">
                  <c:v>83.886314934200001</c:v>
                </c:pt>
                <c:pt idx="13068">
                  <c:v>83.887236893500003</c:v>
                </c:pt>
                <c:pt idx="13069">
                  <c:v>83.887883842299999</c:v>
                </c:pt>
                <c:pt idx="13070">
                  <c:v>83.888520502000006</c:v>
                </c:pt>
                <c:pt idx="13071">
                  <c:v>83.889760293799995</c:v>
                </c:pt>
                <c:pt idx="13072">
                  <c:v>83.891536657900005</c:v>
                </c:pt>
                <c:pt idx="13073">
                  <c:v>83.892395353300003</c:v>
                </c:pt>
                <c:pt idx="13074">
                  <c:v>83.893270378099999</c:v>
                </c:pt>
                <c:pt idx="13075">
                  <c:v>83.8943423228</c:v>
                </c:pt>
                <c:pt idx="13076">
                  <c:v>83.894690418400003</c:v>
                </c:pt>
                <c:pt idx="13077">
                  <c:v>83.895503723700003</c:v>
                </c:pt>
                <c:pt idx="13078">
                  <c:v>83.896622912699996</c:v>
                </c:pt>
                <c:pt idx="13079">
                  <c:v>83.897080914399993</c:v>
                </c:pt>
                <c:pt idx="13080">
                  <c:v>83.8977904252</c:v>
                </c:pt>
                <c:pt idx="13081">
                  <c:v>83.898887970299995</c:v>
                </c:pt>
                <c:pt idx="13082">
                  <c:v>83.900025880300007</c:v>
                </c:pt>
                <c:pt idx="13083">
                  <c:v>83.900680705900001</c:v>
                </c:pt>
                <c:pt idx="13084">
                  <c:v>83.900944664600004</c:v>
                </c:pt>
                <c:pt idx="13085">
                  <c:v>83.902232347400002</c:v>
                </c:pt>
                <c:pt idx="13086">
                  <c:v>83.903874337100007</c:v>
                </c:pt>
                <c:pt idx="13087">
                  <c:v>83.904595757799996</c:v>
                </c:pt>
                <c:pt idx="13088">
                  <c:v>83.905139320800004</c:v>
                </c:pt>
                <c:pt idx="13089">
                  <c:v>83.9058098796</c:v>
                </c:pt>
                <c:pt idx="13090">
                  <c:v>83.907947941000003</c:v>
                </c:pt>
                <c:pt idx="13091">
                  <c:v>83.910305193799999</c:v>
                </c:pt>
                <c:pt idx="13092">
                  <c:v>83.911250974699996</c:v>
                </c:pt>
                <c:pt idx="13093">
                  <c:v>83.911803465999995</c:v>
                </c:pt>
                <c:pt idx="13094">
                  <c:v>83.912092423999994</c:v>
                </c:pt>
                <c:pt idx="13095">
                  <c:v>83.913181833799996</c:v>
                </c:pt>
                <c:pt idx="13096">
                  <c:v>83.914548562500002</c:v>
                </c:pt>
                <c:pt idx="13097">
                  <c:v>83.917495564299998</c:v>
                </c:pt>
                <c:pt idx="13098">
                  <c:v>83.920580210899999</c:v>
                </c:pt>
                <c:pt idx="13099">
                  <c:v>83.922149595099995</c:v>
                </c:pt>
                <c:pt idx="13100">
                  <c:v>83.923269231399999</c:v>
                </c:pt>
                <c:pt idx="13101">
                  <c:v>83.923686262000004</c:v>
                </c:pt>
                <c:pt idx="13102">
                  <c:v>83.925295327200004</c:v>
                </c:pt>
                <c:pt idx="13103">
                  <c:v>83.926955784599997</c:v>
                </c:pt>
                <c:pt idx="13104">
                  <c:v>83.927636514699998</c:v>
                </c:pt>
                <c:pt idx="13105">
                  <c:v>83.928248127900005</c:v>
                </c:pt>
                <c:pt idx="13106">
                  <c:v>83.928708148499993</c:v>
                </c:pt>
                <c:pt idx="13107">
                  <c:v>83.929009488099993</c:v>
                </c:pt>
                <c:pt idx="13108">
                  <c:v>83.929447791599998</c:v>
                </c:pt>
                <c:pt idx="13109">
                  <c:v>83.930221073400006</c:v>
                </c:pt>
                <c:pt idx="13110">
                  <c:v>83.931414062200005</c:v>
                </c:pt>
                <c:pt idx="13111">
                  <c:v>83.933530478500003</c:v>
                </c:pt>
                <c:pt idx="13112">
                  <c:v>83.935800507799996</c:v>
                </c:pt>
                <c:pt idx="13113">
                  <c:v>83.936769291000005</c:v>
                </c:pt>
                <c:pt idx="13114">
                  <c:v>83.936933229900006</c:v>
                </c:pt>
                <c:pt idx="13115">
                  <c:v>83.937575665400004</c:v>
                </c:pt>
                <c:pt idx="13116">
                  <c:v>83.938093047600006</c:v>
                </c:pt>
                <c:pt idx="13117">
                  <c:v>83.938827444200001</c:v>
                </c:pt>
                <c:pt idx="13118">
                  <c:v>83.939902042699998</c:v>
                </c:pt>
                <c:pt idx="13119">
                  <c:v>83.942076488699996</c:v>
                </c:pt>
                <c:pt idx="13120">
                  <c:v>83.944224665600004</c:v>
                </c:pt>
                <c:pt idx="13121">
                  <c:v>83.944597616300001</c:v>
                </c:pt>
                <c:pt idx="13122">
                  <c:v>83.945653741499996</c:v>
                </c:pt>
                <c:pt idx="13123">
                  <c:v>83.947538421999994</c:v>
                </c:pt>
                <c:pt idx="13124">
                  <c:v>83.9490077353</c:v>
                </c:pt>
                <c:pt idx="13125">
                  <c:v>83.949629203900002</c:v>
                </c:pt>
                <c:pt idx="13126">
                  <c:v>83.949780993000005</c:v>
                </c:pt>
                <c:pt idx="13127">
                  <c:v>83.9510642093</c:v>
                </c:pt>
                <c:pt idx="13128">
                  <c:v>83.954309262199999</c:v>
                </c:pt>
                <c:pt idx="13129">
                  <c:v>83.958260925900007</c:v>
                </c:pt>
                <c:pt idx="13130">
                  <c:v>83.961107670399997</c:v>
                </c:pt>
                <c:pt idx="13131">
                  <c:v>83.9628737293</c:v>
                </c:pt>
                <c:pt idx="13132">
                  <c:v>83.963707429099998</c:v>
                </c:pt>
                <c:pt idx="13133">
                  <c:v>83.964097494200004</c:v>
                </c:pt>
                <c:pt idx="13134">
                  <c:v>83.965029622100005</c:v>
                </c:pt>
                <c:pt idx="13135">
                  <c:v>83.966021856599994</c:v>
                </c:pt>
                <c:pt idx="13136">
                  <c:v>83.966803568700001</c:v>
                </c:pt>
                <c:pt idx="13137">
                  <c:v>83.967302435700006</c:v>
                </c:pt>
                <c:pt idx="13138">
                  <c:v>83.967775392799993</c:v>
                </c:pt>
                <c:pt idx="13139">
                  <c:v>83.969080482899997</c:v>
                </c:pt>
                <c:pt idx="13140">
                  <c:v>83.970344037100006</c:v>
                </c:pt>
                <c:pt idx="13141">
                  <c:v>83.970704523600006</c:v>
                </c:pt>
                <c:pt idx="13142">
                  <c:v>83.9707791859</c:v>
                </c:pt>
                <c:pt idx="13143">
                  <c:v>83.972233426499997</c:v>
                </c:pt>
                <c:pt idx="13144">
                  <c:v>83.9741725194</c:v>
                </c:pt>
                <c:pt idx="13145">
                  <c:v>83.9747123872</c:v>
                </c:pt>
                <c:pt idx="13146">
                  <c:v>83.975214061599999</c:v>
                </c:pt>
                <c:pt idx="13147">
                  <c:v>83.975710372099996</c:v>
                </c:pt>
                <c:pt idx="13148">
                  <c:v>83.977009384799999</c:v>
                </c:pt>
                <c:pt idx="13149">
                  <c:v>83.978749948699999</c:v>
                </c:pt>
                <c:pt idx="13150">
                  <c:v>83.979482505700005</c:v>
                </c:pt>
                <c:pt idx="13151">
                  <c:v>83.980157891100006</c:v>
                </c:pt>
                <c:pt idx="13152">
                  <c:v>83.980658248400005</c:v>
                </c:pt>
                <c:pt idx="13153">
                  <c:v>83.981169260599998</c:v>
                </c:pt>
                <c:pt idx="13154">
                  <c:v>83.981752648099999</c:v>
                </c:pt>
                <c:pt idx="13155">
                  <c:v>83.982769129000005</c:v>
                </c:pt>
                <c:pt idx="13156">
                  <c:v>83.983857143600005</c:v>
                </c:pt>
                <c:pt idx="13157">
                  <c:v>83.984112789700006</c:v>
                </c:pt>
                <c:pt idx="13158">
                  <c:v>83.984277716500003</c:v>
                </c:pt>
                <c:pt idx="13159">
                  <c:v>83.9845885533</c:v>
                </c:pt>
                <c:pt idx="13160">
                  <c:v>83.985442237399994</c:v>
                </c:pt>
                <c:pt idx="13161">
                  <c:v>83.986945430999995</c:v>
                </c:pt>
                <c:pt idx="13162">
                  <c:v>83.9880616911</c:v>
                </c:pt>
                <c:pt idx="13163">
                  <c:v>83.988662225599995</c:v>
                </c:pt>
                <c:pt idx="13164">
                  <c:v>83.989175608899998</c:v>
                </c:pt>
                <c:pt idx="13165">
                  <c:v>83.991960866499994</c:v>
                </c:pt>
                <c:pt idx="13166">
                  <c:v>83.994719519300006</c:v>
                </c:pt>
                <c:pt idx="13167">
                  <c:v>83.995056238000004</c:v>
                </c:pt>
                <c:pt idx="13168">
                  <c:v>83.995544026600001</c:v>
                </c:pt>
                <c:pt idx="13169">
                  <c:v>83.996690572600002</c:v>
                </c:pt>
                <c:pt idx="13170">
                  <c:v>83.998018744800007</c:v>
                </c:pt>
                <c:pt idx="13171">
                  <c:v>83.998985363800003</c:v>
                </c:pt>
                <c:pt idx="13172">
                  <c:v>84.002168873499997</c:v>
                </c:pt>
                <c:pt idx="13173">
                  <c:v>84.004939462500005</c:v>
                </c:pt>
                <c:pt idx="13174">
                  <c:v>84.005045616399997</c:v>
                </c:pt>
                <c:pt idx="13175">
                  <c:v>84.005368596500006</c:v>
                </c:pt>
                <c:pt idx="13176">
                  <c:v>84.005804407100001</c:v>
                </c:pt>
                <c:pt idx="13177">
                  <c:v>84.006330004000006</c:v>
                </c:pt>
                <c:pt idx="13178">
                  <c:v>84.006865543800004</c:v>
                </c:pt>
                <c:pt idx="13179">
                  <c:v>84.007222406500006</c:v>
                </c:pt>
                <c:pt idx="13180">
                  <c:v>84.007581551000001</c:v>
                </c:pt>
                <c:pt idx="13181">
                  <c:v>84.009622464299994</c:v>
                </c:pt>
                <c:pt idx="13182">
                  <c:v>84.011520109399996</c:v>
                </c:pt>
                <c:pt idx="13183">
                  <c:v>84.012890471000006</c:v>
                </c:pt>
                <c:pt idx="13184">
                  <c:v>84.014412564699995</c:v>
                </c:pt>
                <c:pt idx="13185">
                  <c:v>84.015607700000004</c:v>
                </c:pt>
                <c:pt idx="13186">
                  <c:v>84.017679551000001</c:v>
                </c:pt>
                <c:pt idx="13187">
                  <c:v>84.018789599100003</c:v>
                </c:pt>
                <c:pt idx="13188">
                  <c:v>84.019360683299993</c:v>
                </c:pt>
                <c:pt idx="13189">
                  <c:v>84.020043957699997</c:v>
                </c:pt>
                <c:pt idx="13190">
                  <c:v>84.020547970300001</c:v>
                </c:pt>
                <c:pt idx="13191">
                  <c:v>84.021100347000001</c:v>
                </c:pt>
                <c:pt idx="13192">
                  <c:v>84.025491661800004</c:v>
                </c:pt>
                <c:pt idx="13193">
                  <c:v>84.030329560499993</c:v>
                </c:pt>
                <c:pt idx="13194">
                  <c:v>84.0311853348</c:v>
                </c:pt>
                <c:pt idx="13195">
                  <c:v>84.033291569699998</c:v>
                </c:pt>
                <c:pt idx="13196">
                  <c:v>84.035663648799996</c:v>
                </c:pt>
                <c:pt idx="13197">
                  <c:v>84.036824396499995</c:v>
                </c:pt>
                <c:pt idx="13198">
                  <c:v>84.037674116700003</c:v>
                </c:pt>
                <c:pt idx="13199">
                  <c:v>84.038640340200004</c:v>
                </c:pt>
                <c:pt idx="13200">
                  <c:v>84.043352199799997</c:v>
                </c:pt>
                <c:pt idx="13201">
                  <c:v>84.047445077700004</c:v>
                </c:pt>
                <c:pt idx="13202">
                  <c:v>84.048048089000005</c:v>
                </c:pt>
                <c:pt idx="13203">
                  <c:v>84.050438733799993</c:v>
                </c:pt>
                <c:pt idx="13204">
                  <c:v>84.053858950000006</c:v>
                </c:pt>
                <c:pt idx="13205">
                  <c:v>84.055585255300002</c:v>
                </c:pt>
                <c:pt idx="13206">
                  <c:v>84.056168868100002</c:v>
                </c:pt>
                <c:pt idx="13207">
                  <c:v>84.056897737</c:v>
                </c:pt>
                <c:pt idx="13208">
                  <c:v>84.058529069900004</c:v>
                </c:pt>
                <c:pt idx="13209">
                  <c:v>84.059808556899995</c:v>
                </c:pt>
                <c:pt idx="13210">
                  <c:v>84.060394407100006</c:v>
                </c:pt>
                <c:pt idx="13211">
                  <c:v>84.061838805799994</c:v>
                </c:pt>
                <c:pt idx="13212">
                  <c:v>84.063319849400003</c:v>
                </c:pt>
                <c:pt idx="13213">
                  <c:v>84.064338390399996</c:v>
                </c:pt>
                <c:pt idx="13214">
                  <c:v>84.065613395499994</c:v>
                </c:pt>
                <c:pt idx="13215">
                  <c:v>84.067643504599999</c:v>
                </c:pt>
                <c:pt idx="13216">
                  <c:v>84.069611355399999</c:v>
                </c:pt>
                <c:pt idx="13217">
                  <c:v>84.070500607300005</c:v>
                </c:pt>
                <c:pt idx="13218">
                  <c:v>84.072725256400005</c:v>
                </c:pt>
                <c:pt idx="13219">
                  <c:v>84.075125588399999</c:v>
                </c:pt>
                <c:pt idx="13220">
                  <c:v>84.075506286800007</c:v>
                </c:pt>
                <c:pt idx="13221">
                  <c:v>84.075634163999993</c:v>
                </c:pt>
                <c:pt idx="13222">
                  <c:v>84.076269287100004</c:v>
                </c:pt>
                <c:pt idx="13223">
                  <c:v>84.077036521799997</c:v>
                </c:pt>
                <c:pt idx="13224">
                  <c:v>84.077404634999994</c:v>
                </c:pt>
                <c:pt idx="13225">
                  <c:v>84.077822263599998</c:v>
                </c:pt>
                <c:pt idx="13226">
                  <c:v>84.079275502599998</c:v>
                </c:pt>
                <c:pt idx="13227">
                  <c:v>84.080849202500005</c:v>
                </c:pt>
                <c:pt idx="13228">
                  <c:v>84.081932058000007</c:v>
                </c:pt>
                <c:pt idx="13229">
                  <c:v>84.0834411389</c:v>
                </c:pt>
                <c:pt idx="13230">
                  <c:v>84.084316216900007</c:v>
                </c:pt>
                <c:pt idx="13231">
                  <c:v>84.084974005899994</c:v>
                </c:pt>
                <c:pt idx="13232">
                  <c:v>84.086696158600006</c:v>
                </c:pt>
                <c:pt idx="13233">
                  <c:v>84.088147285999995</c:v>
                </c:pt>
                <c:pt idx="13234">
                  <c:v>84.088650688200005</c:v>
                </c:pt>
                <c:pt idx="13235">
                  <c:v>84.090857438499995</c:v>
                </c:pt>
                <c:pt idx="13236">
                  <c:v>84.092952581600002</c:v>
                </c:pt>
                <c:pt idx="13237">
                  <c:v>84.093229929800003</c:v>
                </c:pt>
                <c:pt idx="13238">
                  <c:v>84.0940772907</c:v>
                </c:pt>
                <c:pt idx="13239">
                  <c:v>84.095056358700006</c:v>
                </c:pt>
                <c:pt idx="13240">
                  <c:v>84.096615926599995</c:v>
                </c:pt>
                <c:pt idx="13241">
                  <c:v>84.098605510799999</c:v>
                </c:pt>
                <c:pt idx="13242">
                  <c:v>84.099443666300004</c:v>
                </c:pt>
                <c:pt idx="13243">
                  <c:v>84.100609411199997</c:v>
                </c:pt>
                <c:pt idx="13244">
                  <c:v>84.102384178199998</c:v>
                </c:pt>
                <c:pt idx="13245">
                  <c:v>84.104283694000003</c:v>
                </c:pt>
                <c:pt idx="13246">
                  <c:v>84.106987181099996</c:v>
                </c:pt>
                <c:pt idx="13247">
                  <c:v>84.108518931700004</c:v>
                </c:pt>
                <c:pt idx="13248">
                  <c:v>84.1087270477</c:v>
                </c:pt>
                <c:pt idx="13249">
                  <c:v>84.109089784700004</c:v>
                </c:pt>
                <c:pt idx="13250">
                  <c:v>84.111392278799997</c:v>
                </c:pt>
                <c:pt idx="13251">
                  <c:v>84.113577506300004</c:v>
                </c:pt>
                <c:pt idx="13252">
                  <c:v>84.114369482900003</c:v>
                </c:pt>
                <c:pt idx="13253">
                  <c:v>84.115188767899994</c:v>
                </c:pt>
                <c:pt idx="13254">
                  <c:v>84.115841821999993</c:v>
                </c:pt>
                <c:pt idx="13255">
                  <c:v>84.116790696999999</c:v>
                </c:pt>
                <c:pt idx="13256">
                  <c:v>84.117262105500004</c:v>
                </c:pt>
                <c:pt idx="13257">
                  <c:v>84.117382089100005</c:v>
                </c:pt>
                <c:pt idx="13258">
                  <c:v>84.118251444799995</c:v>
                </c:pt>
                <c:pt idx="13259">
                  <c:v>84.119475451100001</c:v>
                </c:pt>
                <c:pt idx="13260">
                  <c:v>84.121089790100001</c:v>
                </c:pt>
                <c:pt idx="13261">
                  <c:v>84.122586028000001</c:v>
                </c:pt>
                <c:pt idx="13262">
                  <c:v>84.124016982800001</c:v>
                </c:pt>
                <c:pt idx="13263">
                  <c:v>84.126230424699997</c:v>
                </c:pt>
                <c:pt idx="13264">
                  <c:v>84.127688100100002</c:v>
                </c:pt>
                <c:pt idx="13265">
                  <c:v>84.130020634700003</c:v>
                </c:pt>
                <c:pt idx="13266">
                  <c:v>84.132130309499999</c:v>
                </c:pt>
                <c:pt idx="13267">
                  <c:v>84.132590506400007</c:v>
                </c:pt>
                <c:pt idx="13268">
                  <c:v>84.134575725999994</c:v>
                </c:pt>
                <c:pt idx="13269">
                  <c:v>84.136327569000002</c:v>
                </c:pt>
                <c:pt idx="13270">
                  <c:v>84.137338608700006</c:v>
                </c:pt>
                <c:pt idx="13271">
                  <c:v>84.1400900382</c:v>
                </c:pt>
                <c:pt idx="13272">
                  <c:v>84.142189396299997</c:v>
                </c:pt>
                <c:pt idx="13273">
                  <c:v>84.142828518499996</c:v>
                </c:pt>
                <c:pt idx="13274">
                  <c:v>84.143562070399994</c:v>
                </c:pt>
                <c:pt idx="13275">
                  <c:v>84.144241120999993</c:v>
                </c:pt>
                <c:pt idx="13276">
                  <c:v>84.146688672799996</c:v>
                </c:pt>
                <c:pt idx="13277">
                  <c:v>84.149706882900006</c:v>
                </c:pt>
                <c:pt idx="13278">
                  <c:v>84.150768744499999</c:v>
                </c:pt>
                <c:pt idx="13279">
                  <c:v>84.1523605159</c:v>
                </c:pt>
                <c:pt idx="13280">
                  <c:v>84.154409765400004</c:v>
                </c:pt>
                <c:pt idx="13281">
                  <c:v>84.155772084299997</c:v>
                </c:pt>
                <c:pt idx="13282">
                  <c:v>84.156530966999995</c:v>
                </c:pt>
                <c:pt idx="13283">
                  <c:v>84.156885930200005</c:v>
                </c:pt>
                <c:pt idx="13284">
                  <c:v>84.157320536900002</c:v>
                </c:pt>
                <c:pt idx="13285">
                  <c:v>84.157764606699999</c:v>
                </c:pt>
                <c:pt idx="13286">
                  <c:v>84.158369204400003</c:v>
                </c:pt>
                <c:pt idx="13287">
                  <c:v>84.158978910200005</c:v>
                </c:pt>
                <c:pt idx="13288">
                  <c:v>84.159347709900004</c:v>
                </c:pt>
                <c:pt idx="13289">
                  <c:v>84.159753144899994</c:v>
                </c:pt>
                <c:pt idx="13290">
                  <c:v>84.160522110200006</c:v>
                </c:pt>
                <c:pt idx="13291">
                  <c:v>84.161764817800005</c:v>
                </c:pt>
                <c:pt idx="13292">
                  <c:v>84.162687939600005</c:v>
                </c:pt>
                <c:pt idx="13293">
                  <c:v>84.163487014899999</c:v>
                </c:pt>
                <c:pt idx="13294">
                  <c:v>84.165409825200001</c:v>
                </c:pt>
                <c:pt idx="13295">
                  <c:v>84.1668566365</c:v>
                </c:pt>
                <c:pt idx="13296">
                  <c:v>84.167442686900003</c:v>
                </c:pt>
                <c:pt idx="13297">
                  <c:v>84.169565631699996</c:v>
                </c:pt>
                <c:pt idx="13298">
                  <c:v>84.172105197899995</c:v>
                </c:pt>
                <c:pt idx="13299">
                  <c:v>84.172990849000001</c:v>
                </c:pt>
                <c:pt idx="13300">
                  <c:v>84.173089037699995</c:v>
                </c:pt>
                <c:pt idx="13301">
                  <c:v>84.173782685399999</c:v>
                </c:pt>
                <c:pt idx="13302">
                  <c:v>84.174580529599993</c:v>
                </c:pt>
                <c:pt idx="13303">
                  <c:v>84.175415464799997</c:v>
                </c:pt>
                <c:pt idx="13304">
                  <c:v>84.178266803499994</c:v>
                </c:pt>
                <c:pt idx="13305">
                  <c:v>84.180887589199997</c:v>
                </c:pt>
                <c:pt idx="13306">
                  <c:v>84.182664033099996</c:v>
                </c:pt>
                <c:pt idx="13307">
                  <c:v>84.184257753699995</c:v>
                </c:pt>
                <c:pt idx="13308">
                  <c:v>84.185923290800005</c:v>
                </c:pt>
                <c:pt idx="13309">
                  <c:v>84.188073367699999</c:v>
                </c:pt>
                <c:pt idx="13310">
                  <c:v>84.189894330200005</c:v>
                </c:pt>
                <c:pt idx="13311">
                  <c:v>84.192847486399998</c:v>
                </c:pt>
                <c:pt idx="13312">
                  <c:v>84.195117990100002</c:v>
                </c:pt>
                <c:pt idx="13313">
                  <c:v>84.1955733012</c:v>
                </c:pt>
                <c:pt idx="13314">
                  <c:v>84.195929225499995</c:v>
                </c:pt>
                <c:pt idx="13315">
                  <c:v>84.197041019099998</c:v>
                </c:pt>
                <c:pt idx="13316">
                  <c:v>84.1980687434</c:v>
                </c:pt>
                <c:pt idx="13317">
                  <c:v>84.198928917499998</c:v>
                </c:pt>
                <c:pt idx="13318">
                  <c:v>84.200314821899994</c:v>
                </c:pt>
                <c:pt idx="13319">
                  <c:v>84.201278951399999</c:v>
                </c:pt>
                <c:pt idx="13320">
                  <c:v>84.201954372299994</c:v>
                </c:pt>
                <c:pt idx="13321">
                  <c:v>84.204022619699998</c:v>
                </c:pt>
                <c:pt idx="13322">
                  <c:v>84.207071277599994</c:v>
                </c:pt>
                <c:pt idx="13323">
                  <c:v>84.208668165600002</c:v>
                </c:pt>
                <c:pt idx="13324">
                  <c:v>84.209113492</c:v>
                </c:pt>
                <c:pt idx="13325">
                  <c:v>84.209629145999997</c:v>
                </c:pt>
                <c:pt idx="13326">
                  <c:v>84.210321377599996</c:v>
                </c:pt>
                <c:pt idx="13327">
                  <c:v>84.210898983500002</c:v>
                </c:pt>
                <c:pt idx="13328">
                  <c:v>84.212588346900006</c:v>
                </c:pt>
                <c:pt idx="13329">
                  <c:v>84.214192075300005</c:v>
                </c:pt>
                <c:pt idx="13330">
                  <c:v>84.215457696599998</c:v>
                </c:pt>
                <c:pt idx="13331">
                  <c:v>84.216832983700002</c:v>
                </c:pt>
                <c:pt idx="13332">
                  <c:v>84.217988783199999</c:v>
                </c:pt>
                <c:pt idx="13333">
                  <c:v>84.219387384499996</c:v>
                </c:pt>
                <c:pt idx="13334">
                  <c:v>84.220841140800005</c:v>
                </c:pt>
                <c:pt idx="13335">
                  <c:v>84.222491310699994</c:v>
                </c:pt>
                <c:pt idx="13336">
                  <c:v>84.223329675100004</c:v>
                </c:pt>
                <c:pt idx="13337">
                  <c:v>84.224187826100007</c:v>
                </c:pt>
                <c:pt idx="13338">
                  <c:v>84.224953082599995</c:v>
                </c:pt>
                <c:pt idx="13339">
                  <c:v>84.225199468499994</c:v>
                </c:pt>
                <c:pt idx="13340">
                  <c:v>84.226175456000007</c:v>
                </c:pt>
                <c:pt idx="13341">
                  <c:v>84.227232332100002</c:v>
                </c:pt>
                <c:pt idx="13342">
                  <c:v>84.227498045800004</c:v>
                </c:pt>
                <c:pt idx="13343">
                  <c:v>84.227705666199995</c:v>
                </c:pt>
                <c:pt idx="13344">
                  <c:v>84.228806356999996</c:v>
                </c:pt>
                <c:pt idx="13345">
                  <c:v>84.230507040800006</c:v>
                </c:pt>
                <c:pt idx="13346">
                  <c:v>84.231349923699995</c:v>
                </c:pt>
                <c:pt idx="13347">
                  <c:v>84.2314367946</c:v>
                </c:pt>
                <c:pt idx="13348">
                  <c:v>84.232204313500006</c:v>
                </c:pt>
                <c:pt idx="13349">
                  <c:v>84.233261490900006</c:v>
                </c:pt>
                <c:pt idx="13350">
                  <c:v>84.233674681500005</c:v>
                </c:pt>
                <c:pt idx="13351">
                  <c:v>84.235669686400001</c:v>
                </c:pt>
                <c:pt idx="13352">
                  <c:v>84.237778681899997</c:v>
                </c:pt>
                <c:pt idx="13353">
                  <c:v>84.240803708900003</c:v>
                </c:pt>
                <c:pt idx="13354">
                  <c:v>84.243631369900001</c:v>
                </c:pt>
                <c:pt idx="13355">
                  <c:v>84.243887870400002</c:v>
                </c:pt>
                <c:pt idx="13356">
                  <c:v>84.245179294799996</c:v>
                </c:pt>
                <c:pt idx="13357">
                  <c:v>84.246289153000006</c:v>
                </c:pt>
                <c:pt idx="13358">
                  <c:v>84.248323932399998</c:v>
                </c:pt>
                <c:pt idx="13359">
                  <c:v>84.250665556200005</c:v>
                </c:pt>
                <c:pt idx="13360">
                  <c:v>84.251835313300006</c:v>
                </c:pt>
                <c:pt idx="13361">
                  <c:v>84.253591260600004</c:v>
                </c:pt>
                <c:pt idx="13362">
                  <c:v>84.255157119299994</c:v>
                </c:pt>
                <c:pt idx="13363">
                  <c:v>84.256134028800005</c:v>
                </c:pt>
                <c:pt idx="13364">
                  <c:v>84.2580068221</c:v>
                </c:pt>
                <c:pt idx="13365">
                  <c:v>84.259546123999996</c:v>
                </c:pt>
                <c:pt idx="13366">
                  <c:v>84.260158616300004</c:v>
                </c:pt>
                <c:pt idx="13367">
                  <c:v>84.2616205697</c:v>
                </c:pt>
                <c:pt idx="13368">
                  <c:v>84.263405030100003</c:v>
                </c:pt>
                <c:pt idx="13369">
                  <c:v>84.264770269600007</c:v>
                </c:pt>
                <c:pt idx="13370">
                  <c:v>84.265238353800001</c:v>
                </c:pt>
                <c:pt idx="13371">
                  <c:v>84.266641439500006</c:v>
                </c:pt>
                <c:pt idx="13372">
                  <c:v>84.269089497500005</c:v>
                </c:pt>
                <c:pt idx="13373">
                  <c:v>84.270482030099998</c:v>
                </c:pt>
                <c:pt idx="13374">
                  <c:v>84.271384275599999</c:v>
                </c:pt>
                <c:pt idx="13375">
                  <c:v>84.272545272100004</c:v>
                </c:pt>
                <c:pt idx="13376">
                  <c:v>84.273187124800003</c:v>
                </c:pt>
                <c:pt idx="13377">
                  <c:v>84.2737971663</c:v>
                </c:pt>
                <c:pt idx="13378">
                  <c:v>84.274871857799994</c:v>
                </c:pt>
                <c:pt idx="13379">
                  <c:v>84.275641223299999</c:v>
                </c:pt>
                <c:pt idx="13380">
                  <c:v>84.276774088899998</c:v>
                </c:pt>
                <c:pt idx="13381">
                  <c:v>84.278138603399995</c:v>
                </c:pt>
                <c:pt idx="13382">
                  <c:v>84.279408039800003</c:v>
                </c:pt>
                <c:pt idx="13383">
                  <c:v>84.280512199100002</c:v>
                </c:pt>
                <c:pt idx="13384">
                  <c:v>84.281026747400006</c:v>
                </c:pt>
                <c:pt idx="13385">
                  <c:v>84.281467609399996</c:v>
                </c:pt>
                <c:pt idx="13386">
                  <c:v>84.281715665500002</c:v>
                </c:pt>
                <c:pt idx="13387">
                  <c:v>84.282539694500002</c:v>
                </c:pt>
                <c:pt idx="13388">
                  <c:v>84.284234389900007</c:v>
                </c:pt>
                <c:pt idx="13389">
                  <c:v>84.286212811499993</c:v>
                </c:pt>
                <c:pt idx="13390">
                  <c:v>84.287804251799997</c:v>
                </c:pt>
                <c:pt idx="13391">
                  <c:v>84.288900473799998</c:v>
                </c:pt>
                <c:pt idx="13392">
                  <c:v>84.289573870200002</c:v>
                </c:pt>
                <c:pt idx="13393">
                  <c:v>84.291641350500001</c:v>
                </c:pt>
                <c:pt idx="13394">
                  <c:v>84.294671652299996</c:v>
                </c:pt>
                <c:pt idx="13395">
                  <c:v>84.296026809699995</c:v>
                </c:pt>
                <c:pt idx="13396">
                  <c:v>84.296357204700001</c:v>
                </c:pt>
                <c:pt idx="13397">
                  <c:v>84.296928696899997</c:v>
                </c:pt>
                <c:pt idx="13398">
                  <c:v>84.297668410100002</c:v>
                </c:pt>
                <c:pt idx="13399">
                  <c:v>84.299206588199993</c:v>
                </c:pt>
                <c:pt idx="13400">
                  <c:v>84.301807886899994</c:v>
                </c:pt>
                <c:pt idx="13401">
                  <c:v>84.303345612000001</c:v>
                </c:pt>
                <c:pt idx="13402">
                  <c:v>84.304747190000001</c:v>
                </c:pt>
                <c:pt idx="13403">
                  <c:v>84.306137719299997</c:v>
                </c:pt>
                <c:pt idx="13404">
                  <c:v>84.306946251400007</c:v>
                </c:pt>
                <c:pt idx="13405">
                  <c:v>84.308608423199999</c:v>
                </c:pt>
                <c:pt idx="13406">
                  <c:v>84.309757639699995</c:v>
                </c:pt>
                <c:pt idx="13407">
                  <c:v>84.309934272299998</c:v>
                </c:pt>
                <c:pt idx="13408">
                  <c:v>84.311246922400002</c:v>
                </c:pt>
                <c:pt idx="13409">
                  <c:v>84.313228270799996</c:v>
                </c:pt>
                <c:pt idx="13410">
                  <c:v>84.314270292299994</c:v>
                </c:pt>
                <c:pt idx="13411">
                  <c:v>84.314686114500006</c:v>
                </c:pt>
                <c:pt idx="13412">
                  <c:v>84.315102549200006</c:v>
                </c:pt>
                <c:pt idx="13413">
                  <c:v>84.315688725100003</c:v>
                </c:pt>
                <c:pt idx="13414">
                  <c:v>84.316288623299997</c:v>
                </c:pt>
                <c:pt idx="13415">
                  <c:v>84.317471500899998</c:v>
                </c:pt>
                <c:pt idx="13416">
                  <c:v>84.318858890300007</c:v>
                </c:pt>
                <c:pt idx="13417">
                  <c:v>84.319386017799999</c:v>
                </c:pt>
                <c:pt idx="13418">
                  <c:v>84.319810707399995</c:v>
                </c:pt>
                <c:pt idx="13419">
                  <c:v>84.320168442600007</c:v>
                </c:pt>
                <c:pt idx="13420">
                  <c:v>84.321649643900003</c:v>
                </c:pt>
                <c:pt idx="13421">
                  <c:v>84.323104735300006</c:v>
                </c:pt>
                <c:pt idx="13422">
                  <c:v>84.323908000299994</c:v>
                </c:pt>
                <c:pt idx="13423">
                  <c:v>84.324996613400003</c:v>
                </c:pt>
                <c:pt idx="13424">
                  <c:v>84.326958394299993</c:v>
                </c:pt>
                <c:pt idx="13425">
                  <c:v>84.328987850100006</c:v>
                </c:pt>
                <c:pt idx="13426">
                  <c:v>84.329728103500003</c:v>
                </c:pt>
                <c:pt idx="13427">
                  <c:v>84.332647570600002</c:v>
                </c:pt>
                <c:pt idx="13428">
                  <c:v>84.335344066800005</c:v>
                </c:pt>
                <c:pt idx="13429">
                  <c:v>84.335504877700004</c:v>
                </c:pt>
                <c:pt idx="13430">
                  <c:v>84.335921142299995</c:v>
                </c:pt>
                <c:pt idx="13431">
                  <c:v>84.336417353399995</c:v>
                </c:pt>
                <c:pt idx="13432">
                  <c:v>84.336588711700003</c:v>
                </c:pt>
                <c:pt idx="13433">
                  <c:v>84.336991541499998</c:v>
                </c:pt>
                <c:pt idx="13434">
                  <c:v>84.337586029500002</c:v>
                </c:pt>
                <c:pt idx="13435">
                  <c:v>84.338078913299995</c:v>
                </c:pt>
                <c:pt idx="13436">
                  <c:v>84.338315110300002</c:v>
                </c:pt>
                <c:pt idx="13437">
                  <c:v>84.339287910099998</c:v>
                </c:pt>
                <c:pt idx="13438">
                  <c:v>84.340531040499997</c:v>
                </c:pt>
                <c:pt idx="13439">
                  <c:v>84.340931704499994</c:v>
                </c:pt>
                <c:pt idx="13440">
                  <c:v>84.341501130300003</c:v>
                </c:pt>
                <c:pt idx="13441">
                  <c:v>84.342274631999999</c:v>
                </c:pt>
                <c:pt idx="13442">
                  <c:v>84.343829136300002</c:v>
                </c:pt>
                <c:pt idx="13443">
                  <c:v>84.346372153600001</c:v>
                </c:pt>
                <c:pt idx="13444">
                  <c:v>84.347974003399997</c:v>
                </c:pt>
                <c:pt idx="13445">
                  <c:v>84.3490256268</c:v>
                </c:pt>
                <c:pt idx="13446">
                  <c:v>84.350516454200005</c:v>
                </c:pt>
                <c:pt idx="13447">
                  <c:v>84.351876793499997</c:v>
                </c:pt>
                <c:pt idx="13448">
                  <c:v>84.352509901399998</c:v>
                </c:pt>
                <c:pt idx="13449">
                  <c:v>84.353670512799994</c:v>
                </c:pt>
                <c:pt idx="13450">
                  <c:v>84.355288908800006</c:v>
                </c:pt>
                <c:pt idx="13451">
                  <c:v>84.356449202899995</c:v>
                </c:pt>
                <c:pt idx="13452">
                  <c:v>84.359915840300005</c:v>
                </c:pt>
                <c:pt idx="13453">
                  <c:v>84.363291224400001</c:v>
                </c:pt>
                <c:pt idx="13454">
                  <c:v>84.364562372899996</c:v>
                </c:pt>
                <c:pt idx="13455">
                  <c:v>84.365239245400005</c:v>
                </c:pt>
                <c:pt idx="13456">
                  <c:v>84.365308023799997</c:v>
                </c:pt>
                <c:pt idx="13457">
                  <c:v>84.366564248399996</c:v>
                </c:pt>
                <c:pt idx="13458">
                  <c:v>84.367903920499998</c:v>
                </c:pt>
                <c:pt idx="13459">
                  <c:v>84.368079585900006</c:v>
                </c:pt>
                <c:pt idx="13460">
                  <c:v>84.369402813799994</c:v>
                </c:pt>
                <c:pt idx="13461">
                  <c:v>84.370777065200002</c:v>
                </c:pt>
                <c:pt idx="13462">
                  <c:v>84.370966578999997</c:v>
                </c:pt>
                <c:pt idx="13463">
                  <c:v>84.371095528200001</c:v>
                </c:pt>
                <c:pt idx="13464">
                  <c:v>84.371510494899994</c:v>
                </c:pt>
                <c:pt idx="13465">
                  <c:v>84.372145517600003</c:v>
                </c:pt>
                <c:pt idx="13466">
                  <c:v>84.372670004900002</c:v>
                </c:pt>
                <c:pt idx="13467">
                  <c:v>84.373118577499994</c:v>
                </c:pt>
                <c:pt idx="13468">
                  <c:v>84.376068756799995</c:v>
                </c:pt>
                <c:pt idx="13469">
                  <c:v>84.379929516800004</c:v>
                </c:pt>
                <c:pt idx="13470">
                  <c:v>84.381117008399997</c:v>
                </c:pt>
                <c:pt idx="13471">
                  <c:v>84.382131717199997</c:v>
                </c:pt>
                <c:pt idx="13472">
                  <c:v>84.383712287899996</c:v>
                </c:pt>
                <c:pt idx="13473">
                  <c:v>84.384566702599997</c:v>
                </c:pt>
                <c:pt idx="13474">
                  <c:v>84.386222511200003</c:v>
                </c:pt>
                <c:pt idx="13475">
                  <c:v>84.387759172499997</c:v>
                </c:pt>
                <c:pt idx="13476">
                  <c:v>84.389756340399998</c:v>
                </c:pt>
                <c:pt idx="13477">
                  <c:v>84.395185951499997</c:v>
                </c:pt>
                <c:pt idx="13478">
                  <c:v>84.398992267899999</c:v>
                </c:pt>
                <c:pt idx="13479">
                  <c:v>84.399311943900003</c:v>
                </c:pt>
                <c:pt idx="13480">
                  <c:v>84.399775863599999</c:v>
                </c:pt>
                <c:pt idx="13481">
                  <c:v>84.400672800199999</c:v>
                </c:pt>
                <c:pt idx="13482">
                  <c:v>84.401124406299999</c:v>
                </c:pt>
                <c:pt idx="13483">
                  <c:v>84.402726270000002</c:v>
                </c:pt>
                <c:pt idx="13484">
                  <c:v>84.404513051799995</c:v>
                </c:pt>
                <c:pt idx="13485">
                  <c:v>84.405684198499998</c:v>
                </c:pt>
                <c:pt idx="13486">
                  <c:v>84.407455459100007</c:v>
                </c:pt>
                <c:pt idx="13487">
                  <c:v>84.408422840300005</c:v>
                </c:pt>
                <c:pt idx="13488">
                  <c:v>84.4091413851</c:v>
                </c:pt>
                <c:pt idx="13489">
                  <c:v>84.413622304200004</c:v>
                </c:pt>
                <c:pt idx="13490">
                  <c:v>84.417854761699999</c:v>
                </c:pt>
                <c:pt idx="13491">
                  <c:v>84.420005316200005</c:v>
                </c:pt>
                <c:pt idx="13492">
                  <c:v>84.423743715800001</c:v>
                </c:pt>
                <c:pt idx="13493">
                  <c:v>84.425853086700002</c:v>
                </c:pt>
                <c:pt idx="13494">
                  <c:v>84.427815189399993</c:v>
                </c:pt>
                <c:pt idx="13495">
                  <c:v>84.429662835000002</c:v>
                </c:pt>
                <c:pt idx="13496">
                  <c:v>84.429979567000004</c:v>
                </c:pt>
                <c:pt idx="13497">
                  <c:v>84.430501917000001</c:v>
                </c:pt>
                <c:pt idx="13498">
                  <c:v>84.431275618399994</c:v>
                </c:pt>
                <c:pt idx="13499">
                  <c:v>84.432225072500003</c:v>
                </c:pt>
                <c:pt idx="13500">
                  <c:v>84.433175466199998</c:v>
                </c:pt>
                <c:pt idx="13501">
                  <c:v>84.435196705500005</c:v>
                </c:pt>
                <c:pt idx="13502">
                  <c:v>84.436767033500004</c:v>
                </c:pt>
                <c:pt idx="13503">
                  <c:v>84.437049219399995</c:v>
                </c:pt>
                <c:pt idx="13504">
                  <c:v>84.439185949600002</c:v>
                </c:pt>
                <c:pt idx="13505">
                  <c:v>84.442997826899997</c:v>
                </c:pt>
                <c:pt idx="13506">
                  <c:v>84.446142593399998</c:v>
                </c:pt>
                <c:pt idx="13507">
                  <c:v>84.447387873300002</c:v>
                </c:pt>
                <c:pt idx="13508">
                  <c:v>84.447435787000003</c:v>
                </c:pt>
                <c:pt idx="13509">
                  <c:v>84.448296832500006</c:v>
                </c:pt>
                <c:pt idx="13510">
                  <c:v>84.449678814400002</c:v>
                </c:pt>
                <c:pt idx="13511">
                  <c:v>84.450453397999993</c:v>
                </c:pt>
                <c:pt idx="13512">
                  <c:v>84.4508628663</c:v>
                </c:pt>
                <c:pt idx="13513">
                  <c:v>84.451044434799996</c:v>
                </c:pt>
                <c:pt idx="13514">
                  <c:v>84.4515299551</c:v>
                </c:pt>
                <c:pt idx="13515">
                  <c:v>84.4526587621</c:v>
                </c:pt>
                <c:pt idx="13516">
                  <c:v>84.453503628099995</c:v>
                </c:pt>
                <c:pt idx="13517">
                  <c:v>84.455276445600006</c:v>
                </c:pt>
                <c:pt idx="13518">
                  <c:v>84.457484405000002</c:v>
                </c:pt>
                <c:pt idx="13519">
                  <c:v>84.458250712600005</c:v>
                </c:pt>
                <c:pt idx="13520">
                  <c:v>84.458695026900003</c:v>
                </c:pt>
                <c:pt idx="13521">
                  <c:v>84.459203724899993</c:v>
                </c:pt>
                <c:pt idx="13522">
                  <c:v>84.459805325000005</c:v>
                </c:pt>
                <c:pt idx="13523">
                  <c:v>84.460789447799996</c:v>
                </c:pt>
                <c:pt idx="13524">
                  <c:v>84.461720422300004</c:v>
                </c:pt>
                <c:pt idx="13525">
                  <c:v>84.462807808600004</c:v>
                </c:pt>
                <c:pt idx="13526">
                  <c:v>84.463903096199999</c:v>
                </c:pt>
                <c:pt idx="13527">
                  <c:v>84.464570700799996</c:v>
                </c:pt>
                <c:pt idx="13528">
                  <c:v>84.465200326399994</c:v>
                </c:pt>
                <c:pt idx="13529">
                  <c:v>84.465760763600002</c:v>
                </c:pt>
                <c:pt idx="13530">
                  <c:v>84.466114208400001</c:v>
                </c:pt>
                <c:pt idx="13531">
                  <c:v>84.468162632800002</c:v>
                </c:pt>
                <c:pt idx="13532">
                  <c:v>84.470783663999995</c:v>
                </c:pt>
                <c:pt idx="13533">
                  <c:v>84.472358854999996</c:v>
                </c:pt>
                <c:pt idx="13534">
                  <c:v>84.473939516499996</c:v>
                </c:pt>
                <c:pt idx="13535">
                  <c:v>84.474687792300003</c:v>
                </c:pt>
                <c:pt idx="13536">
                  <c:v>84.476132220400004</c:v>
                </c:pt>
                <c:pt idx="13537">
                  <c:v>84.481183805399994</c:v>
                </c:pt>
                <c:pt idx="13538">
                  <c:v>84.485354186600006</c:v>
                </c:pt>
                <c:pt idx="13539">
                  <c:v>84.486658132299993</c:v>
                </c:pt>
                <c:pt idx="13540">
                  <c:v>84.487599925400005</c:v>
                </c:pt>
                <c:pt idx="13541">
                  <c:v>84.488278185300004</c:v>
                </c:pt>
                <c:pt idx="13542">
                  <c:v>84.489178113199998</c:v>
                </c:pt>
                <c:pt idx="13543">
                  <c:v>84.490138263999995</c:v>
                </c:pt>
                <c:pt idx="13544">
                  <c:v>84.491000084700005</c:v>
                </c:pt>
                <c:pt idx="13545">
                  <c:v>84.493692205399995</c:v>
                </c:pt>
                <c:pt idx="13546">
                  <c:v>84.497884112899996</c:v>
                </c:pt>
                <c:pt idx="13547">
                  <c:v>84.500173420099998</c:v>
                </c:pt>
                <c:pt idx="13548">
                  <c:v>84.501135274000006</c:v>
                </c:pt>
                <c:pt idx="13549">
                  <c:v>84.502002406599999</c:v>
                </c:pt>
                <c:pt idx="13550">
                  <c:v>84.502599930200006</c:v>
                </c:pt>
                <c:pt idx="13551">
                  <c:v>84.503736917599994</c:v>
                </c:pt>
                <c:pt idx="13552">
                  <c:v>84.504860519900006</c:v>
                </c:pt>
                <c:pt idx="13553">
                  <c:v>84.505338235300002</c:v>
                </c:pt>
                <c:pt idx="13554">
                  <c:v>84.505984196900002</c:v>
                </c:pt>
                <c:pt idx="13555">
                  <c:v>84.507005547099993</c:v>
                </c:pt>
                <c:pt idx="13556">
                  <c:v>84.508081176000005</c:v>
                </c:pt>
                <c:pt idx="13557">
                  <c:v>84.509272226799993</c:v>
                </c:pt>
                <c:pt idx="13558">
                  <c:v>84.510598994099993</c:v>
                </c:pt>
                <c:pt idx="13559">
                  <c:v>84.511768365600005</c:v>
                </c:pt>
                <c:pt idx="13560">
                  <c:v>84.512504108000002</c:v>
                </c:pt>
                <c:pt idx="13561">
                  <c:v>84.513393373</c:v>
                </c:pt>
                <c:pt idx="13562">
                  <c:v>84.514546400200004</c:v>
                </c:pt>
                <c:pt idx="13563">
                  <c:v>84.514911845300006</c:v>
                </c:pt>
                <c:pt idx="13564">
                  <c:v>84.515727816699993</c:v>
                </c:pt>
                <c:pt idx="13565">
                  <c:v>84.517103171299993</c:v>
                </c:pt>
                <c:pt idx="13566">
                  <c:v>84.517784356199996</c:v>
                </c:pt>
                <c:pt idx="13567">
                  <c:v>84.518133389599996</c:v>
                </c:pt>
                <c:pt idx="13568">
                  <c:v>84.519502321999994</c:v>
                </c:pt>
                <c:pt idx="13569">
                  <c:v>84.521860540099993</c:v>
                </c:pt>
                <c:pt idx="13570">
                  <c:v>84.523431266299994</c:v>
                </c:pt>
                <c:pt idx="13571">
                  <c:v>84.524872348399995</c:v>
                </c:pt>
                <c:pt idx="13572">
                  <c:v>84.527625839899997</c:v>
                </c:pt>
                <c:pt idx="13573">
                  <c:v>84.529714462599998</c:v>
                </c:pt>
                <c:pt idx="13574">
                  <c:v>84.530183928400007</c:v>
                </c:pt>
                <c:pt idx="13575">
                  <c:v>84.530339875699994</c:v>
                </c:pt>
                <c:pt idx="13576">
                  <c:v>84.530840538500001</c:v>
                </c:pt>
                <c:pt idx="13577">
                  <c:v>84.531395269100003</c:v>
                </c:pt>
                <c:pt idx="13578">
                  <c:v>84.532281203699995</c:v>
                </c:pt>
                <c:pt idx="13579">
                  <c:v>84.534196230899994</c:v>
                </c:pt>
                <c:pt idx="13580">
                  <c:v>84.536555767799996</c:v>
                </c:pt>
                <c:pt idx="13581">
                  <c:v>84.537905798899999</c:v>
                </c:pt>
                <c:pt idx="13582">
                  <c:v>84.538419454999996</c:v>
                </c:pt>
                <c:pt idx="13583">
                  <c:v>84.540328106100006</c:v>
                </c:pt>
                <c:pt idx="13584">
                  <c:v>84.542556040400001</c:v>
                </c:pt>
                <c:pt idx="13585">
                  <c:v>84.543470732200007</c:v>
                </c:pt>
                <c:pt idx="13586">
                  <c:v>84.544093010400005</c:v>
                </c:pt>
                <c:pt idx="13587">
                  <c:v>84.546343525200001</c:v>
                </c:pt>
                <c:pt idx="13588">
                  <c:v>84.548318628700002</c:v>
                </c:pt>
                <c:pt idx="13589">
                  <c:v>84.548905046900003</c:v>
                </c:pt>
                <c:pt idx="13590">
                  <c:v>84.550103953000004</c:v>
                </c:pt>
                <c:pt idx="13591">
                  <c:v>84.550951566099997</c:v>
                </c:pt>
                <c:pt idx="13592">
                  <c:v>84.551280374300006</c:v>
                </c:pt>
                <c:pt idx="13593">
                  <c:v>84.551444447700007</c:v>
                </c:pt>
                <c:pt idx="13594">
                  <c:v>84.551918145399995</c:v>
                </c:pt>
                <c:pt idx="13595">
                  <c:v>84.552580608100001</c:v>
                </c:pt>
                <c:pt idx="13596">
                  <c:v>84.553452511900005</c:v>
                </c:pt>
                <c:pt idx="13597">
                  <c:v>84.554335159700003</c:v>
                </c:pt>
                <c:pt idx="13598">
                  <c:v>84.5545830043</c:v>
                </c:pt>
                <c:pt idx="13599">
                  <c:v>84.555893747799999</c:v>
                </c:pt>
                <c:pt idx="13600">
                  <c:v>84.557855846899997</c:v>
                </c:pt>
                <c:pt idx="13601">
                  <c:v>84.558543546300001</c:v>
                </c:pt>
                <c:pt idx="13602">
                  <c:v>84.558657133899999</c:v>
                </c:pt>
                <c:pt idx="13603">
                  <c:v>84.558783859800002</c:v>
                </c:pt>
                <c:pt idx="13604">
                  <c:v>84.5602687242</c:v>
                </c:pt>
                <c:pt idx="13605">
                  <c:v>84.561913002500006</c:v>
                </c:pt>
                <c:pt idx="13606">
                  <c:v>84.562752218300005</c:v>
                </c:pt>
                <c:pt idx="13607">
                  <c:v>84.563451310199994</c:v>
                </c:pt>
                <c:pt idx="13608">
                  <c:v>84.563781734499997</c:v>
                </c:pt>
                <c:pt idx="13609">
                  <c:v>84.566262284999993</c:v>
                </c:pt>
                <c:pt idx="13610">
                  <c:v>84.569704026300002</c:v>
                </c:pt>
                <c:pt idx="13611">
                  <c:v>84.573459027599995</c:v>
                </c:pt>
                <c:pt idx="13612">
                  <c:v>84.576477440600002</c:v>
                </c:pt>
                <c:pt idx="13613">
                  <c:v>84.577478197199994</c:v>
                </c:pt>
                <c:pt idx="13614">
                  <c:v>84.578115246400003</c:v>
                </c:pt>
                <c:pt idx="13615">
                  <c:v>84.578665384299995</c:v>
                </c:pt>
                <c:pt idx="13616">
                  <c:v>84.579853016599998</c:v>
                </c:pt>
                <c:pt idx="13617">
                  <c:v>84.581242459500004</c:v>
                </c:pt>
                <c:pt idx="13618">
                  <c:v>84.582042824300004</c:v>
                </c:pt>
                <c:pt idx="13619">
                  <c:v>84.583630709700003</c:v>
                </c:pt>
                <c:pt idx="13620">
                  <c:v>84.585306012700002</c:v>
                </c:pt>
                <c:pt idx="13621">
                  <c:v>84.587228736</c:v>
                </c:pt>
                <c:pt idx="13622">
                  <c:v>84.589528601400005</c:v>
                </c:pt>
                <c:pt idx="13623">
                  <c:v>84.591005305899998</c:v>
                </c:pt>
                <c:pt idx="13624">
                  <c:v>84.592391010300005</c:v>
                </c:pt>
                <c:pt idx="13625">
                  <c:v>84.593862561400002</c:v>
                </c:pt>
                <c:pt idx="13626">
                  <c:v>84.594971607900007</c:v>
                </c:pt>
                <c:pt idx="13627">
                  <c:v>84.595273282299999</c:v>
                </c:pt>
                <c:pt idx="13628">
                  <c:v>84.5959338909</c:v>
                </c:pt>
                <c:pt idx="13629">
                  <c:v>84.597431593899998</c:v>
                </c:pt>
                <c:pt idx="13630">
                  <c:v>84.598984240600004</c:v>
                </c:pt>
                <c:pt idx="13631">
                  <c:v>84.600117498399996</c:v>
                </c:pt>
                <c:pt idx="13632">
                  <c:v>84.600635785199998</c:v>
                </c:pt>
                <c:pt idx="13633">
                  <c:v>84.601484205700004</c:v>
                </c:pt>
                <c:pt idx="13634">
                  <c:v>84.604028927399995</c:v>
                </c:pt>
                <c:pt idx="13635">
                  <c:v>84.607347237900001</c:v>
                </c:pt>
                <c:pt idx="13636">
                  <c:v>84.609891730800001</c:v>
                </c:pt>
                <c:pt idx="13637">
                  <c:v>84.611210246200002</c:v>
                </c:pt>
                <c:pt idx="13638">
                  <c:v>84.611748943699993</c:v>
                </c:pt>
                <c:pt idx="13639">
                  <c:v>84.613598207500004</c:v>
                </c:pt>
                <c:pt idx="13640">
                  <c:v>84.615580282600007</c:v>
                </c:pt>
                <c:pt idx="13641">
                  <c:v>84.616468693599998</c:v>
                </c:pt>
                <c:pt idx="13642">
                  <c:v>84.617533581100005</c:v>
                </c:pt>
                <c:pt idx="13643">
                  <c:v>84.619229752799995</c:v>
                </c:pt>
                <c:pt idx="13644">
                  <c:v>84.620484906200005</c:v>
                </c:pt>
                <c:pt idx="13645">
                  <c:v>84.620510981799995</c:v>
                </c:pt>
                <c:pt idx="13646">
                  <c:v>84.621031910799999</c:v>
                </c:pt>
                <c:pt idx="13647">
                  <c:v>84.621890210499998</c:v>
                </c:pt>
                <c:pt idx="13648">
                  <c:v>84.623411002300003</c:v>
                </c:pt>
                <c:pt idx="13649">
                  <c:v>84.624645457400007</c:v>
                </c:pt>
                <c:pt idx="13650">
                  <c:v>84.624718815400001</c:v>
                </c:pt>
                <c:pt idx="13651">
                  <c:v>84.625599942299999</c:v>
                </c:pt>
                <c:pt idx="13652">
                  <c:v>84.626520209800006</c:v>
                </c:pt>
                <c:pt idx="13653">
                  <c:v>84.629598722300003</c:v>
                </c:pt>
                <c:pt idx="13654">
                  <c:v>84.632858196900003</c:v>
                </c:pt>
                <c:pt idx="13655">
                  <c:v>84.633729756700006</c:v>
                </c:pt>
                <c:pt idx="13656">
                  <c:v>84.634421075199995</c:v>
                </c:pt>
                <c:pt idx="13657">
                  <c:v>84.635144285899997</c:v>
                </c:pt>
                <c:pt idx="13658">
                  <c:v>84.636261080699995</c:v>
                </c:pt>
                <c:pt idx="13659">
                  <c:v>84.6379875481</c:v>
                </c:pt>
                <c:pt idx="13660">
                  <c:v>84.640355322399998</c:v>
                </c:pt>
                <c:pt idx="13661">
                  <c:v>84.641642068500005</c:v>
                </c:pt>
                <c:pt idx="13662">
                  <c:v>84.642082735299994</c:v>
                </c:pt>
                <c:pt idx="13663">
                  <c:v>84.644088432199993</c:v>
                </c:pt>
                <c:pt idx="13664">
                  <c:v>84.646181969300002</c:v>
                </c:pt>
                <c:pt idx="13665">
                  <c:v>84.646898357200001</c:v>
                </c:pt>
                <c:pt idx="13666">
                  <c:v>84.647658990300002</c:v>
                </c:pt>
                <c:pt idx="13667">
                  <c:v>84.648152895999999</c:v>
                </c:pt>
                <c:pt idx="13668">
                  <c:v>84.648661403099993</c:v>
                </c:pt>
                <c:pt idx="13669">
                  <c:v>84.649080718799993</c:v>
                </c:pt>
                <c:pt idx="13670">
                  <c:v>84.649933059099993</c:v>
                </c:pt>
                <c:pt idx="13671">
                  <c:v>84.651468362100005</c:v>
                </c:pt>
                <c:pt idx="13672">
                  <c:v>84.652275866500005</c:v>
                </c:pt>
                <c:pt idx="13673">
                  <c:v>84.653154435499999</c:v>
                </c:pt>
                <c:pt idx="13674">
                  <c:v>84.653986461399995</c:v>
                </c:pt>
                <c:pt idx="13675">
                  <c:v>84.655206778799993</c:v>
                </c:pt>
                <c:pt idx="13676">
                  <c:v>84.657257867499993</c:v>
                </c:pt>
                <c:pt idx="13677">
                  <c:v>84.6620372653</c:v>
                </c:pt>
                <c:pt idx="13678">
                  <c:v>84.666724904099993</c:v>
                </c:pt>
                <c:pt idx="13679">
                  <c:v>84.667997072700004</c:v>
                </c:pt>
                <c:pt idx="13680">
                  <c:v>84.669042754000003</c:v>
                </c:pt>
                <c:pt idx="13681">
                  <c:v>84.669692695600006</c:v>
                </c:pt>
                <c:pt idx="13682">
                  <c:v>84.669785442299997</c:v>
                </c:pt>
                <c:pt idx="13683">
                  <c:v>84.670473377199997</c:v>
                </c:pt>
                <c:pt idx="13684">
                  <c:v>84.671756008200006</c:v>
                </c:pt>
                <c:pt idx="13685">
                  <c:v>84.672907440499998</c:v>
                </c:pt>
                <c:pt idx="13686">
                  <c:v>84.674162177699998</c:v>
                </c:pt>
                <c:pt idx="13687">
                  <c:v>84.674862975300002</c:v>
                </c:pt>
                <c:pt idx="13688">
                  <c:v>84.675771829599995</c:v>
                </c:pt>
                <c:pt idx="13689">
                  <c:v>84.677051920899999</c:v>
                </c:pt>
                <c:pt idx="13690">
                  <c:v>84.678371335199998</c:v>
                </c:pt>
                <c:pt idx="13691">
                  <c:v>84.679933273000003</c:v>
                </c:pt>
                <c:pt idx="13692">
                  <c:v>84.681295921100002</c:v>
                </c:pt>
                <c:pt idx="13693">
                  <c:v>84.684096176500006</c:v>
                </c:pt>
                <c:pt idx="13694">
                  <c:v>84.686659938099993</c:v>
                </c:pt>
                <c:pt idx="13695">
                  <c:v>84.688400216000005</c:v>
                </c:pt>
                <c:pt idx="13696">
                  <c:v>84.689802892299994</c:v>
                </c:pt>
                <c:pt idx="13697">
                  <c:v>84.691061704199996</c:v>
                </c:pt>
                <c:pt idx="13698">
                  <c:v>84.692430649299993</c:v>
                </c:pt>
                <c:pt idx="13699">
                  <c:v>84.692730451399996</c:v>
                </c:pt>
                <c:pt idx="13700">
                  <c:v>84.693245911000005</c:v>
                </c:pt>
                <c:pt idx="13701">
                  <c:v>84.693792558400006</c:v>
                </c:pt>
                <c:pt idx="13702">
                  <c:v>84.694248142600003</c:v>
                </c:pt>
                <c:pt idx="13703">
                  <c:v>84.695007154799995</c:v>
                </c:pt>
                <c:pt idx="13704">
                  <c:v>84.696981628200007</c:v>
                </c:pt>
                <c:pt idx="13705">
                  <c:v>84.698922891600006</c:v>
                </c:pt>
                <c:pt idx="13706">
                  <c:v>84.699574228200007</c:v>
                </c:pt>
                <c:pt idx="13707">
                  <c:v>84.700153009900006</c:v>
                </c:pt>
                <c:pt idx="13708">
                  <c:v>84.701280951900003</c:v>
                </c:pt>
                <c:pt idx="13709">
                  <c:v>84.702411627399997</c:v>
                </c:pt>
                <c:pt idx="13710">
                  <c:v>84.702719267399999</c:v>
                </c:pt>
                <c:pt idx="13711">
                  <c:v>84.702924021399994</c:v>
                </c:pt>
                <c:pt idx="13712">
                  <c:v>84.703532427300004</c:v>
                </c:pt>
                <c:pt idx="13713">
                  <c:v>84.7051318866</c:v>
                </c:pt>
                <c:pt idx="13714">
                  <c:v>84.706330553300006</c:v>
                </c:pt>
                <c:pt idx="13715">
                  <c:v>84.708095308099999</c:v>
                </c:pt>
                <c:pt idx="13716">
                  <c:v>84.7100188406</c:v>
                </c:pt>
                <c:pt idx="13717">
                  <c:v>84.710492924299999</c:v>
                </c:pt>
                <c:pt idx="13718">
                  <c:v>84.710855399600007</c:v>
                </c:pt>
                <c:pt idx="13719">
                  <c:v>84.711392401400005</c:v>
                </c:pt>
                <c:pt idx="13720">
                  <c:v>84.711897043999997</c:v>
                </c:pt>
                <c:pt idx="13721">
                  <c:v>84.712239394099996</c:v>
                </c:pt>
                <c:pt idx="13722">
                  <c:v>84.712781300499998</c:v>
                </c:pt>
                <c:pt idx="13723">
                  <c:v>84.713202712300003</c:v>
                </c:pt>
                <c:pt idx="13724">
                  <c:v>84.714420771799993</c:v>
                </c:pt>
                <c:pt idx="13725">
                  <c:v>84.716334769900001</c:v>
                </c:pt>
                <c:pt idx="13726">
                  <c:v>84.718561270099997</c:v>
                </c:pt>
                <c:pt idx="13727">
                  <c:v>84.720079892200005</c:v>
                </c:pt>
                <c:pt idx="13728">
                  <c:v>84.722057037400006</c:v>
                </c:pt>
                <c:pt idx="13729">
                  <c:v>84.724189791000001</c:v>
                </c:pt>
                <c:pt idx="13730">
                  <c:v>84.725386834999995</c:v>
                </c:pt>
                <c:pt idx="13731">
                  <c:v>84.727046539200003</c:v>
                </c:pt>
                <c:pt idx="13732">
                  <c:v>84.7284935749</c:v>
                </c:pt>
                <c:pt idx="13733">
                  <c:v>84.729286814100007</c:v>
                </c:pt>
                <c:pt idx="13734">
                  <c:v>84.729521964599996</c:v>
                </c:pt>
                <c:pt idx="13735">
                  <c:v>84.731804381900005</c:v>
                </c:pt>
                <c:pt idx="13736">
                  <c:v>84.734726023999997</c:v>
                </c:pt>
                <c:pt idx="13737">
                  <c:v>84.735601943600003</c:v>
                </c:pt>
                <c:pt idx="13738">
                  <c:v>84.735734329300001</c:v>
                </c:pt>
                <c:pt idx="13739">
                  <c:v>84.736054431599996</c:v>
                </c:pt>
                <c:pt idx="13740">
                  <c:v>84.736478409499995</c:v>
                </c:pt>
                <c:pt idx="13741">
                  <c:v>84.737157660299999</c:v>
                </c:pt>
                <c:pt idx="13742">
                  <c:v>84.737755790700007</c:v>
                </c:pt>
                <c:pt idx="13743">
                  <c:v>84.738188710499998</c:v>
                </c:pt>
                <c:pt idx="13744">
                  <c:v>84.738910860700003</c:v>
                </c:pt>
                <c:pt idx="13745">
                  <c:v>84.739621115899993</c:v>
                </c:pt>
                <c:pt idx="13746">
                  <c:v>84.743912854599998</c:v>
                </c:pt>
                <c:pt idx="13747">
                  <c:v>84.748876059799997</c:v>
                </c:pt>
                <c:pt idx="13748">
                  <c:v>84.749987899999994</c:v>
                </c:pt>
                <c:pt idx="13749">
                  <c:v>84.752183064700006</c:v>
                </c:pt>
                <c:pt idx="13750">
                  <c:v>84.755828027899994</c:v>
                </c:pt>
                <c:pt idx="13751">
                  <c:v>84.757582716900004</c:v>
                </c:pt>
                <c:pt idx="13752">
                  <c:v>84.758234074599997</c:v>
                </c:pt>
                <c:pt idx="13753">
                  <c:v>84.758944622900003</c:v>
                </c:pt>
                <c:pt idx="13754">
                  <c:v>84.760982883400004</c:v>
                </c:pt>
                <c:pt idx="13755">
                  <c:v>84.764321751200001</c:v>
                </c:pt>
                <c:pt idx="13756">
                  <c:v>84.766623910299998</c:v>
                </c:pt>
                <c:pt idx="13757">
                  <c:v>84.767972695699996</c:v>
                </c:pt>
                <c:pt idx="13758">
                  <c:v>84.770231652500001</c:v>
                </c:pt>
                <c:pt idx="13759">
                  <c:v>84.772188780500002</c:v>
                </c:pt>
                <c:pt idx="13760">
                  <c:v>84.773393089199999</c:v>
                </c:pt>
                <c:pt idx="13761">
                  <c:v>84.774540115099995</c:v>
                </c:pt>
                <c:pt idx="13762">
                  <c:v>84.774846059799998</c:v>
                </c:pt>
                <c:pt idx="13763">
                  <c:v>84.775958915800004</c:v>
                </c:pt>
                <c:pt idx="13764">
                  <c:v>84.777763564699995</c:v>
                </c:pt>
                <c:pt idx="13765">
                  <c:v>84.778884688299996</c:v>
                </c:pt>
                <c:pt idx="13766">
                  <c:v>84.7797238924</c:v>
                </c:pt>
                <c:pt idx="13767">
                  <c:v>84.7811492278</c:v>
                </c:pt>
                <c:pt idx="13768">
                  <c:v>84.783241007000001</c:v>
                </c:pt>
                <c:pt idx="13769">
                  <c:v>84.784598154400001</c:v>
                </c:pt>
                <c:pt idx="13770">
                  <c:v>84.785450140500004</c:v>
                </c:pt>
                <c:pt idx="13771">
                  <c:v>84.786307134300003</c:v>
                </c:pt>
                <c:pt idx="13772">
                  <c:v>84.786790763200003</c:v>
                </c:pt>
                <c:pt idx="13773">
                  <c:v>84.7872552842</c:v>
                </c:pt>
                <c:pt idx="13774">
                  <c:v>84.788864279500004</c:v>
                </c:pt>
                <c:pt idx="13775">
                  <c:v>84.790661192200005</c:v>
                </c:pt>
                <c:pt idx="13776">
                  <c:v>84.791436972699998</c:v>
                </c:pt>
                <c:pt idx="13777">
                  <c:v>84.792598624500002</c:v>
                </c:pt>
                <c:pt idx="13778">
                  <c:v>84.794089171300001</c:v>
                </c:pt>
                <c:pt idx="13779">
                  <c:v>84.794787576399997</c:v>
                </c:pt>
                <c:pt idx="13780">
                  <c:v>84.794826163099998</c:v>
                </c:pt>
                <c:pt idx="13781">
                  <c:v>84.795489772500005</c:v>
                </c:pt>
                <c:pt idx="13782">
                  <c:v>84.796241314499994</c:v>
                </c:pt>
                <c:pt idx="13783">
                  <c:v>84.797313670899996</c:v>
                </c:pt>
                <c:pt idx="13784">
                  <c:v>84.798817258</c:v>
                </c:pt>
                <c:pt idx="13785">
                  <c:v>84.801671471500001</c:v>
                </c:pt>
                <c:pt idx="13786">
                  <c:v>84.804759810099995</c:v>
                </c:pt>
                <c:pt idx="13787">
                  <c:v>84.806900175199999</c:v>
                </c:pt>
                <c:pt idx="13788">
                  <c:v>84.8085136702</c:v>
                </c:pt>
                <c:pt idx="13789">
                  <c:v>84.810572327299994</c:v>
                </c:pt>
                <c:pt idx="13790">
                  <c:v>84.813365919999995</c:v>
                </c:pt>
                <c:pt idx="13791">
                  <c:v>84.815509449000004</c:v>
                </c:pt>
                <c:pt idx="13792">
                  <c:v>84.816742978700006</c:v>
                </c:pt>
                <c:pt idx="13793">
                  <c:v>84.817501591899997</c:v>
                </c:pt>
                <c:pt idx="13794">
                  <c:v>84.818501170700003</c:v>
                </c:pt>
                <c:pt idx="13795">
                  <c:v>84.819360779199997</c:v>
                </c:pt>
                <c:pt idx="13796">
                  <c:v>84.820080857099995</c:v>
                </c:pt>
                <c:pt idx="13797">
                  <c:v>84.821024376099999</c:v>
                </c:pt>
                <c:pt idx="13798">
                  <c:v>84.823879795400003</c:v>
                </c:pt>
                <c:pt idx="13799">
                  <c:v>84.826942127899997</c:v>
                </c:pt>
                <c:pt idx="13800">
                  <c:v>84.828012342700006</c:v>
                </c:pt>
                <c:pt idx="13801">
                  <c:v>84.829340549500003</c:v>
                </c:pt>
                <c:pt idx="13802">
                  <c:v>84.830979369399998</c:v>
                </c:pt>
                <c:pt idx="13803">
                  <c:v>84.832121323400003</c:v>
                </c:pt>
                <c:pt idx="13804">
                  <c:v>84.833125608100005</c:v>
                </c:pt>
                <c:pt idx="13805">
                  <c:v>84.833606686699994</c:v>
                </c:pt>
                <c:pt idx="13806">
                  <c:v>84.834017139300002</c:v>
                </c:pt>
                <c:pt idx="13807">
                  <c:v>84.834563935600002</c:v>
                </c:pt>
                <c:pt idx="13808">
                  <c:v>84.835611299299998</c:v>
                </c:pt>
                <c:pt idx="13809">
                  <c:v>84.837351431100004</c:v>
                </c:pt>
                <c:pt idx="13810">
                  <c:v>84.838956529499995</c:v>
                </c:pt>
                <c:pt idx="13811">
                  <c:v>84.840912818000007</c:v>
                </c:pt>
                <c:pt idx="13812">
                  <c:v>84.843867275500003</c:v>
                </c:pt>
                <c:pt idx="13813">
                  <c:v>84.845868288299997</c:v>
                </c:pt>
                <c:pt idx="13814">
                  <c:v>84.846353645299999</c:v>
                </c:pt>
                <c:pt idx="13815">
                  <c:v>84.847634731200003</c:v>
                </c:pt>
                <c:pt idx="13816">
                  <c:v>84.849101478899996</c:v>
                </c:pt>
                <c:pt idx="13817">
                  <c:v>84.850505727699996</c:v>
                </c:pt>
                <c:pt idx="13818">
                  <c:v>84.852174840499998</c:v>
                </c:pt>
                <c:pt idx="13819">
                  <c:v>84.853205032100007</c:v>
                </c:pt>
                <c:pt idx="13820">
                  <c:v>84.853742261500003</c:v>
                </c:pt>
                <c:pt idx="13821">
                  <c:v>84.854162870699994</c:v>
                </c:pt>
                <c:pt idx="13822">
                  <c:v>84.854629550499993</c:v>
                </c:pt>
                <c:pt idx="13823">
                  <c:v>84.855451603299997</c:v>
                </c:pt>
                <c:pt idx="13824">
                  <c:v>84.856307892399997</c:v>
                </c:pt>
                <c:pt idx="13825">
                  <c:v>84.859189654000005</c:v>
                </c:pt>
                <c:pt idx="13826">
                  <c:v>84.863306650300004</c:v>
                </c:pt>
                <c:pt idx="13827">
                  <c:v>84.864658454600004</c:v>
                </c:pt>
                <c:pt idx="13828">
                  <c:v>84.864919208900005</c:v>
                </c:pt>
                <c:pt idx="13829">
                  <c:v>84.866065271400004</c:v>
                </c:pt>
                <c:pt idx="13830">
                  <c:v>84.868054459800007</c:v>
                </c:pt>
                <c:pt idx="13831">
                  <c:v>84.869775325299997</c:v>
                </c:pt>
                <c:pt idx="13832">
                  <c:v>84.871247311999994</c:v>
                </c:pt>
                <c:pt idx="13833">
                  <c:v>84.873592297399995</c:v>
                </c:pt>
                <c:pt idx="13834">
                  <c:v>84.875181806699999</c:v>
                </c:pt>
                <c:pt idx="13835">
                  <c:v>84.875739792999994</c:v>
                </c:pt>
                <c:pt idx="13836">
                  <c:v>84.877456060100002</c:v>
                </c:pt>
                <c:pt idx="13837">
                  <c:v>84.880063194200005</c:v>
                </c:pt>
                <c:pt idx="13838">
                  <c:v>84.881525813600007</c:v>
                </c:pt>
                <c:pt idx="13839">
                  <c:v>84.882371794899996</c:v>
                </c:pt>
                <c:pt idx="13840">
                  <c:v>84.883731592900006</c:v>
                </c:pt>
                <c:pt idx="13841">
                  <c:v>84.884827885600004</c:v>
                </c:pt>
                <c:pt idx="13842">
                  <c:v>84.885366342400005</c:v>
                </c:pt>
                <c:pt idx="13843">
                  <c:v>84.885504222700007</c:v>
                </c:pt>
                <c:pt idx="13844">
                  <c:v>84.885622051599995</c:v>
                </c:pt>
                <c:pt idx="13845">
                  <c:v>84.886001836000005</c:v>
                </c:pt>
                <c:pt idx="13846">
                  <c:v>84.886400660299998</c:v>
                </c:pt>
                <c:pt idx="13847">
                  <c:v>84.888810138799997</c:v>
                </c:pt>
                <c:pt idx="13848">
                  <c:v>84.891968596300003</c:v>
                </c:pt>
                <c:pt idx="13849">
                  <c:v>84.893370031399996</c:v>
                </c:pt>
                <c:pt idx="13850">
                  <c:v>84.894358617400002</c:v>
                </c:pt>
                <c:pt idx="13851">
                  <c:v>84.895273170400003</c:v>
                </c:pt>
                <c:pt idx="13852">
                  <c:v>84.895864717699993</c:v>
                </c:pt>
                <c:pt idx="13853">
                  <c:v>84.896923813599997</c:v>
                </c:pt>
                <c:pt idx="13854">
                  <c:v>84.899193241800006</c:v>
                </c:pt>
                <c:pt idx="13855">
                  <c:v>84.901647327099994</c:v>
                </c:pt>
                <c:pt idx="13856">
                  <c:v>84.9032881925</c:v>
                </c:pt>
                <c:pt idx="13857">
                  <c:v>84.903893719899997</c:v>
                </c:pt>
                <c:pt idx="13858">
                  <c:v>84.905176501499994</c:v>
                </c:pt>
                <c:pt idx="13859">
                  <c:v>84.906695035300004</c:v>
                </c:pt>
                <c:pt idx="13860">
                  <c:v>84.907698985799996</c:v>
                </c:pt>
                <c:pt idx="13861">
                  <c:v>84.909315121099993</c:v>
                </c:pt>
                <c:pt idx="13862">
                  <c:v>84.910963585999994</c:v>
                </c:pt>
                <c:pt idx="13863">
                  <c:v>84.9116410938</c:v>
                </c:pt>
                <c:pt idx="13864">
                  <c:v>84.911752177500006</c:v>
                </c:pt>
                <c:pt idx="13865">
                  <c:v>84.911824335700004</c:v>
                </c:pt>
                <c:pt idx="13866">
                  <c:v>84.911963555200003</c:v>
                </c:pt>
                <c:pt idx="13867">
                  <c:v>84.9121617216</c:v>
                </c:pt>
                <c:pt idx="13868">
                  <c:v>84.912819689399996</c:v>
                </c:pt>
                <c:pt idx="13869">
                  <c:v>84.913583238000001</c:v>
                </c:pt>
                <c:pt idx="13870">
                  <c:v>84.914297723399997</c:v>
                </c:pt>
                <c:pt idx="13871">
                  <c:v>84.915940346900001</c:v>
                </c:pt>
                <c:pt idx="13872">
                  <c:v>84.917984802099994</c:v>
                </c:pt>
                <c:pt idx="13873">
                  <c:v>84.918941256899998</c:v>
                </c:pt>
                <c:pt idx="13874">
                  <c:v>84.921115567599998</c:v>
                </c:pt>
                <c:pt idx="13875">
                  <c:v>84.9246543446</c:v>
                </c:pt>
                <c:pt idx="13876">
                  <c:v>84.927177968300001</c:v>
                </c:pt>
                <c:pt idx="13877">
                  <c:v>84.9290327386</c:v>
                </c:pt>
                <c:pt idx="13878">
                  <c:v>84.929761147199997</c:v>
                </c:pt>
                <c:pt idx="13879">
                  <c:v>84.933207381100004</c:v>
                </c:pt>
                <c:pt idx="13880">
                  <c:v>84.937618603100006</c:v>
                </c:pt>
                <c:pt idx="13881">
                  <c:v>84.938699053199997</c:v>
                </c:pt>
                <c:pt idx="13882">
                  <c:v>84.938916775999999</c:v>
                </c:pt>
                <c:pt idx="13883">
                  <c:v>84.940217309199994</c:v>
                </c:pt>
                <c:pt idx="13884">
                  <c:v>84.942121598</c:v>
                </c:pt>
                <c:pt idx="13885">
                  <c:v>84.943027217600005</c:v>
                </c:pt>
                <c:pt idx="13886">
                  <c:v>84.944082681500007</c:v>
                </c:pt>
                <c:pt idx="13887">
                  <c:v>84.946921499200002</c:v>
                </c:pt>
                <c:pt idx="13888">
                  <c:v>84.949332296700007</c:v>
                </c:pt>
                <c:pt idx="13889">
                  <c:v>84.949809241400004</c:v>
                </c:pt>
                <c:pt idx="13890">
                  <c:v>84.950802662900003</c:v>
                </c:pt>
                <c:pt idx="13891">
                  <c:v>84.952126588100001</c:v>
                </c:pt>
                <c:pt idx="13892">
                  <c:v>84.953134869799996</c:v>
                </c:pt>
                <c:pt idx="13893">
                  <c:v>84.955691821100004</c:v>
                </c:pt>
                <c:pt idx="13894">
                  <c:v>84.957928144099995</c:v>
                </c:pt>
                <c:pt idx="13895">
                  <c:v>84.958684707200007</c:v>
                </c:pt>
                <c:pt idx="13896">
                  <c:v>84.960373359200005</c:v>
                </c:pt>
                <c:pt idx="13897">
                  <c:v>84.962135445800001</c:v>
                </c:pt>
                <c:pt idx="13898">
                  <c:v>84.963002181099995</c:v>
                </c:pt>
                <c:pt idx="13899">
                  <c:v>84.965042497400006</c:v>
                </c:pt>
                <c:pt idx="13900">
                  <c:v>84.967303909099996</c:v>
                </c:pt>
                <c:pt idx="13901">
                  <c:v>84.968998737000007</c:v>
                </c:pt>
                <c:pt idx="13902">
                  <c:v>84.971117207700004</c:v>
                </c:pt>
                <c:pt idx="13903">
                  <c:v>84.972860207500005</c:v>
                </c:pt>
                <c:pt idx="13904">
                  <c:v>84.973876107300001</c:v>
                </c:pt>
                <c:pt idx="13905">
                  <c:v>84.975102722499997</c:v>
                </c:pt>
                <c:pt idx="13906">
                  <c:v>84.977158320000001</c:v>
                </c:pt>
                <c:pt idx="13907">
                  <c:v>84.9785760563</c:v>
                </c:pt>
                <c:pt idx="13908">
                  <c:v>84.979755762099998</c:v>
                </c:pt>
                <c:pt idx="13909">
                  <c:v>84.982800861000001</c:v>
                </c:pt>
                <c:pt idx="13910">
                  <c:v>84.9862915585</c:v>
                </c:pt>
                <c:pt idx="13911">
                  <c:v>84.988111120300005</c:v>
                </c:pt>
                <c:pt idx="13912">
                  <c:v>84.989639333699998</c:v>
                </c:pt>
                <c:pt idx="13913">
                  <c:v>84.991363314699996</c:v>
                </c:pt>
                <c:pt idx="13914">
                  <c:v>84.992131900900006</c:v>
                </c:pt>
                <c:pt idx="13915">
                  <c:v>84.992263897200004</c:v>
                </c:pt>
                <c:pt idx="13916">
                  <c:v>84.992988639299995</c:v>
                </c:pt>
                <c:pt idx="13917">
                  <c:v>84.994158769799995</c:v>
                </c:pt>
                <c:pt idx="13918">
                  <c:v>84.995555375199999</c:v>
                </c:pt>
                <c:pt idx="13919">
                  <c:v>84.997514781500001</c:v>
                </c:pt>
                <c:pt idx="13920">
                  <c:v>84.999793546899994</c:v>
                </c:pt>
                <c:pt idx="13921">
                  <c:v>85.001737574299995</c:v>
                </c:pt>
                <c:pt idx="13922">
                  <c:v>85.005002640900003</c:v>
                </c:pt>
                <c:pt idx="13923">
                  <c:v>85.008413760699995</c:v>
                </c:pt>
                <c:pt idx="13924">
                  <c:v>85.010741726399999</c:v>
                </c:pt>
                <c:pt idx="13925">
                  <c:v>85.012444234</c:v>
                </c:pt>
                <c:pt idx="13926">
                  <c:v>85.012758984499996</c:v>
                </c:pt>
                <c:pt idx="13927">
                  <c:v>85.013613864299998</c:v>
                </c:pt>
                <c:pt idx="13928">
                  <c:v>85.015245896500005</c:v>
                </c:pt>
                <c:pt idx="13929">
                  <c:v>85.016477913100005</c:v>
                </c:pt>
                <c:pt idx="13930">
                  <c:v>85.016868760099996</c:v>
                </c:pt>
                <c:pt idx="13931">
                  <c:v>85.019521054099997</c:v>
                </c:pt>
                <c:pt idx="13932">
                  <c:v>85.022370820800006</c:v>
                </c:pt>
                <c:pt idx="13933">
                  <c:v>85.022914758900001</c:v>
                </c:pt>
                <c:pt idx="13934">
                  <c:v>85.024225672499995</c:v>
                </c:pt>
                <c:pt idx="13935">
                  <c:v>85.025389602199994</c:v>
                </c:pt>
                <c:pt idx="13936">
                  <c:v>85.026968638100001</c:v>
                </c:pt>
                <c:pt idx="13937">
                  <c:v>85.028384124200002</c:v>
                </c:pt>
                <c:pt idx="13938">
                  <c:v>85.028835307600005</c:v>
                </c:pt>
                <c:pt idx="13939">
                  <c:v>85.030849321399998</c:v>
                </c:pt>
                <c:pt idx="13940">
                  <c:v>85.033341475100002</c:v>
                </c:pt>
                <c:pt idx="13941">
                  <c:v>85.034369889700002</c:v>
                </c:pt>
                <c:pt idx="13942">
                  <c:v>85.035515541999999</c:v>
                </c:pt>
                <c:pt idx="13943">
                  <c:v>85.036533298899997</c:v>
                </c:pt>
                <c:pt idx="13944">
                  <c:v>85.037286553499996</c:v>
                </c:pt>
                <c:pt idx="13945">
                  <c:v>85.039350319199997</c:v>
                </c:pt>
                <c:pt idx="13946">
                  <c:v>85.040899685400007</c:v>
                </c:pt>
                <c:pt idx="13947">
                  <c:v>85.041407481500002</c:v>
                </c:pt>
                <c:pt idx="13948">
                  <c:v>85.042978751600003</c:v>
                </c:pt>
                <c:pt idx="13949">
                  <c:v>85.046661655500003</c:v>
                </c:pt>
                <c:pt idx="13950">
                  <c:v>85.049188333499998</c:v>
                </c:pt>
                <c:pt idx="13951">
                  <c:v>85.049618986599995</c:v>
                </c:pt>
                <c:pt idx="13952">
                  <c:v>85.050324977200006</c:v>
                </c:pt>
                <c:pt idx="13953">
                  <c:v>85.052762878699994</c:v>
                </c:pt>
                <c:pt idx="13954">
                  <c:v>85.054932994599994</c:v>
                </c:pt>
                <c:pt idx="13955">
                  <c:v>85.056273452799999</c:v>
                </c:pt>
                <c:pt idx="13956">
                  <c:v>85.057517439199998</c:v>
                </c:pt>
                <c:pt idx="13957">
                  <c:v>85.057827332000002</c:v>
                </c:pt>
                <c:pt idx="13958">
                  <c:v>85.058901120399995</c:v>
                </c:pt>
                <c:pt idx="13959">
                  <c:v>85.062129764900007</c:v>
                </c:pt>
                <c:pt idx="13960">
                  <c:v>85.064921201800004</c:v>
                </c:pt>
                <c:pt idx="13961">
                  <c:v>85.066147510899995</c:v>
                </c:pt>
                <c:pt idx="13962">
                  <c:v>85.068276632899995</c:v>
                </c:pt>
                <c:pt idx="13963">
                  <c:v>85.071226483499998</c:v>
                </c:pt>
                <c:pt idx="13964">
                  <c:v>85.074489561299998</c:v>
                </c:pt>
                <c:pt idx="13965">
                  <c:v>85.0766030992</c:v>
                </c:pt>
                <c:pt idx="13966">
                  <c:v>85.0771230876</c:v>
                </c:pt>
                <c:pt idx="13967">
                  <c:v>85.078037173200002</c:v>
                </c:pt>
                <c:pt idx="13968">
                  <c:v>85.080593051299999</c:v>
                </c:pt>
                <c:pt idx="13969">
                  <c:v>85.082355300800003</c:v>
                </c:pt>
                <c:pt idx="13970">
                  <c:v>85.082749762700004</c:v>
                </c:pt>
                <c:pt idx="13971">
                  <c:v>85.083221673699995</c:v>
                </c:pt>
                <c:pt idx="13972">
                  <c:v>85.083623849199995</c:v>
                </c:pt>
                <c:pt idx="13973">
                  <c:v>85.084022849700006</c:v>
                </c:pt>
                <c:pt idx="13974">
                  <c:v>85.084320741499994</c:v>
                </c:pt>
                <c:pt idx="13975">
                  <c:v>85.084889608500006</c:v>
                </c:pt>
                <c:pt idx="13976">
                  <c:v>85.0855686015</c:v>
                </c:pt>
                <c:pt idx="13977">
                  <c:v>85.0858859266</c:v>
                </c:pt>
                <c:pt idx="13978">
                  <c:v>85.086032969499996</c:v>
                </c:pt>
                <c:pt idx="13979">
                  <c:v>85.086163269300002</c:v>
                </c:pt>
                <c:pt idx="13980">
                  <c:v>85.086596888499997</c:v>
                </c:pt>
                <c:pt idx="13981">
                  <c:v>85.0889063236</c:v>
                </c:pt>
                <c:pt idx="13982">
                  <c:v>85.091370069700005</c:v>
                </c:pt>
                <c:pt idx="13983">
                  <c:v>85.093416593399994</c:v>
                </c:pt>
                <c:pt idx="13984">
                  <c:v>85.095114643900004</c:v>
                </c:pt>
                <c:pt idx="13985">
                  <c:v>85.0955395095</c:v>
                </c:pt>
                <c:pt idx="13986">
                  <c:v>85.096202392099997</c:v>
                </c:pt>
                <c:pt idx="13987">
                  <c:v>85.096910447499994</c:v>
                </c:pt>
                <c:pt idx="13988">
                  <c:v>85.097264822400007</c:v>
                </c:pt>
                <c:pt idx="13989">
                  <c:v>85.097891291799996</c:v>
                </c:pt>
                <c:pt idx="13990">
                  <c:v>85.098492969600002</c:v>
                </c:pt>
                <c:pt idx="13991">
                  <c:v>85.099506023199993</c:v>
                </c:pt>
                <c:pt idx="13992">
                  <c:v>85.100543442100005</c:v>
                </c:pt>
                <c:pt idx="13993">
                  <c:v>85.101210081299996</c:v>
                </c:pt>
                <c:pt idx="13994">
                  <c:v>85.103175739400001</c:v>
                </c:pt>
                <c:pt idx="13995">
                  <c:v>85.104542766400002</c:v>
                </c:pt>
                <c:pt idx="13996">
                  <c:v>85.106765237900007</c:v>
                </c:pt>
                <c:pt idx="13997">
                  <c:v>85.109265967100001</c:v>
                </c:pt>
                <c:pt idx="13998">
                  <c:v>85.110255772900004</c:v>
                </c:pt>
                <c:pt idx="13999">
                  <c:v>85.111069638100005</c:v>
                </c:pt>
                <c:pt idx="14000">
                  <c:v>85.113046910899996</c:v>
                </c:pt>
                <c:pt idx="14001">
                  <c:v>85.115205466600003</c:v>
                </c:pt>
                <c:pt idx="14002">
                  <c:v>85.115844090799996</c:v>
                </c:pt>
                <c:pt idx="14003">
                  <c:v>85.116431826699994</c:v>
                </c:pt>
                <c:pt idx="14004">
                  <c:v>85.119533605499996</c:v>
                </c:pt>
                <c:pt idx="14005">
                  <c:v>85.122402415699995</c:v>
                </c:pt>
                <c:pt idx="14006">
                  <c:v>85.122623873199998</c:v>
                </c:pt>
                <c:pt idx="14007">
                  <c:v>85.122991079200006</c:v>
                </c:pt>
                <c:pt idx="14008">
                  <c:v>85.123630896099996</c:v>
                </c:pt>
                <c:pt idx="14009">
                  <c:v>85.125411493300007</c:v>
                </c:pt>
                <c:pt idx="14010">
                  <c:v>85.129611008200001</c:v>
                </c:pt>
                <c:pt idx="14011">
                  <c:v>85.134263460300005</c:v>
                </c:pt>
                <c:pt idx="14012">
                  <c:v>85.137932339800003</c:v>
                </c:pt>
                <c:pt idx="14013">
                  <c:v>85.140840960299997</c:v>
                </c:pt>
                <c:pt idx="14014">
                  <c:v>85.142249516500002</c:v>
                </c:pt>
                <c:pt idx="14015">
                  <c:v>85.143184531900005</c:v>
                </c:pt>
                <c:pt idx="14016">
                  <c:v>85.144080061599993</c:v>
                </c:pt>
                <c:pt idx="14017">
                  <c:v>85.145388974900001</c:v>
                </c:pt>
                <c:pt idx="14018">
                  <c:v>85.1465247836</c:v>
                </c:pt>
                <c:pt idx="14019">
                  <c:v>85.149031000799994</c:v>
                </c:pt>
                <c:pt idx="14020">
                  <c:v>85.151872935699998</c:v>
                </c:pt>
                <c:pt idx="14021">
                  <c:v>85.152936556200004</c:v>
                </c:pt>
                <c:pt idx="14022">
                  <c:v>85.154064039399998</c:v>
                </c:pt>
                <c:pt idx="14023">
                  <c:v>85.155709903499996</c:v>
                </c:pt>
                <c:pt idx="14024">
                  <c:v>85.156832181599995</c:v>
                </c:pt>
                <c:pt idx="14025">
                  <c:v>85.159361235299997</c:v>
                </c:pt>
                <c:pt idx="14026">
                  <c:v>85.163113728100001</c:v>
                </c:pt>
                <c:pt idx="14027">
                  <c:v>85.166892237400006</c:v>
                </c:pt>
                <c:pt idx="14028">
                  <c:v>85.1696217171</c:v>
                </c:pt>
                <c:pt idx="14029">
                  <c:v>85.170711009499996</c:v>
                </c:pt>
                <c:pt idx="14030">
                  <c:v>85.172736526899996</c:v>
                </c:pt>
                <c:pt idx="14031">
                  <c:v>85.174391168499994</c:v>
                </c:pt>
                <c:pt idx="14032">
                  <c:v>85.175023497400005</c:v>
                </c:pt>
                <c:pt idx="14033">
                  <c:v>85.175865159899999</c:v>
                </c:pt>
                <c:pt idx="14034">
                  <c:v>85.176766760800007</c:v>
                </c:pt>
                <c:pt idx="14035">
                  <c:v>85.177320528500005</c:v>
                </c:pt>
                <c:pt idx="14036">
                  <c:v>85.177667758300004</c:v>
                </c:pt>
                <c:pt idx="14037">
                  <c:v>85.177737214199993</c:v>
                </c:pt>
                <c:pt idx="14038">
                  <c:v>85.178972208399998</c:v>
                </c:pt>
                <c:pt idx="14039">
                  <c:v>85.180806480499996</c:v>
                </c:pt>
                <c:pt idx="14040">
                  <c:v>85.182052075000001</c:v>
                </c:pt>
                <c:pt idx="14041">
                  <c:v>85.183236825600005</c:v>
                </c:pt>
                <c:pt idx="14042">
                  <c:v>85.184000215699996</c:v>
                </c:pt>
                <c:pt idx="14043">
                  <c:v>85.184475078099993</c:v>
                </c:pt>
                <c:pt idx="14044">
                  <c:v>85.184932564600004</c:v>
                </c:pt>
                <c:pt idx="14045">
                  <c:v>85.185477481299998</c:v>
                </c:pt>
                <c:pt idx="14046">
                  <c:v>85.185968089599996</c:v>
                </c:pt>
                <c:pt idx="14047">
                  <c:v>85.186210989299994</c:v>
                </c:pt>
                <c:pt idx="14048">
                  <c:v>85.187667824499997</c:v>
                </c:pt>
                <c:pt idx="14049">
                  <c:v>85.189076698999997</c:v>
                </c:pt>
                <c:pt idx="14050">
                  <c:v>85.190353607899993</c:v>
                </c:pt>
                <c:pt idx="14051">
                  <c:v>85.191540962999994</c:v>
                </c:pt>
                <c:pt idx="14052">
                  <c:v>85.191677213600002</c:v>
                </c:pt>
                <c:pt idx="14053">
                  <c:v>85.191854089900005</c:v>
                </c:pt>
                <c:pt idx="14054">
                  <c:v>85.193083806399997</c:v>
                </c:pt>
                <c:pt idx="14055">
                  <c:v>85.195503916899995</c:v>
                </c:pt>
                <c:pt idx="14056">
                  <c:v>85.197473036100007</c:v>
                </c:pt>
                <c:pt idx="14057">
                  <c:v>85.199183214200005</c:v>
                </c:pt>
                <c:pt idx="14058">
                  <c:v>85.200714024999996</c:v>
                </c:pt>
                <c:pt idx="14059">
                  <c:v>85.203431093700004</c:v>
                </c:pt>
                <c:pt idx="14060">
                  <c:v>85.205845953299999</c:v>
                </c:pt>
                <c:pt idx="14061">
                  <c:v>85.206565565199995</c:v>
                </c:pt>
                <c:pt idx="14062">
                  <c:v>85.207592392199999</c:v>
                </c:pt>
                <c:pt idx="14063">
                  <c:v>85.209532665599994</c:v>
                </c:pt>
                <c:pt idx="14064">
                  <c:v>85.211628996800002</c:v>
                </c:pt>
                <c:pt idx="14065">
                  <c:v>85.213503668800001</c:v>
                </c:pt>
                <c:pt idx="14066">
                  <c:v>85.2149825738</c:v>
                </c:pt>
                <c:pt idx="14067">
                  <c:v>85.215731031000004</c:v>
                </c:pt>
                <c:pt idx="14068">
                  <c:v>85.217040655000005</c:v>
                </c:pt>
                <c:pt idx="14069">
                  <c:v>85.220481841199998</c:v>
                </c:pt>
                <c:pt idx="14070">
                  <c:v>85.223755818699999</c:v>
                </c:pt>
                <c:pt idx="14071">
                  <c:v>85.226401177900001</c:v>
                </c:pt>
                <c:pt idx="14072">
                  <c:v>85.2284381045</c:v>
                </c:pt>
                <c:pt idx="14073">
                  <c:v>85.228767089900003</c:v>
                </c:pt>
                <c:pt idx="14074">
                  <c:v>85.229637457799996</c:v>
                </c:pt>
                <c:pt idx="14075">
                  <c:v>85.2311762856</c:v>
                </c:pt>
                <c:pt idx="14076">
                  <c:v>85.232178147699997</c:v>
                </c:pt>
                <c:pt idx="14077">
                  <c:v>85.233454080100003</c:v>
                </c:pt>
                <c:pt idx="14078">
                  <c:v>85.235244025900002</c:v>
                </c:pt>
                <c:pt idx="14079">
                  <c:v>85.238885396000001</c:v>
                </c:pt>
                <c:pt idx="14080">
                  <c:v>85.243341036999993</c:v>
                </c:pt>
                <c:pt idx="14081">
                  <c:v>85.244823755799999</c:v>
                </c:pt>
                <c:pt idx="14082">
                  <c:v>85.245055877699997</c:v>
                </c:pt>
                <c:pt idx="14083">
                  <c:v>85.246459830600003</c:v>
                </c:pt>
                <c:pt idx="14084">
                  <c:v>85.247950678899997</c:v>
                </c:pt>
                <c:pt idx="14085">
                  <c:v>85.248445281499997</c:v>
                </c:pt>
                <c:pt idx="14086">
                  <c:v>85.249087656900002</c:v>
                </c:pt>
                <c:pt idx="14087">
                  <c:v>85.250203901800006</c:v>
                </c:pt>
                <c:pt idx="14088">
                  <c:v>85.252143594399996</c:v>
                </c:pt>
                <c:pt idx="14089">
                  <c:v>85.2540805748</c:v>
                </c:pt>
                <c:pt idx="14090">
                  <c:v>85.255958784699999</c:v>
                </c:pt>
                <c:pt idx="14091">
                  <c:v>85.258146808399999</c:v>
                </c:pt>
                <c:pt idx="14092">
                  <c:v>85.259188319499998</c:v>
                </c:pt>
                <c:pt idx="14093">
                  <c:v>85.259853730299994</c:v>
                </c:pt>
                <c:pt idx="14094">
                  <c:v>85.2609984363</c:v>
                </c:pt>
                <c:pt idx="14095">
                  <c:v>85.262713362599996</c:v>
                </c:pt>
                <c:pt idx="14096">
                  <c:v>85.264258118399994</c:v>
                </c:pt>
                <c:pt idx="14097">
                  <c:v>85.265828550500004</c:v>
                </c:pt>
                <c:pt idx="14098">
                  <c:v>85.2674135054</c:v>
                </c:pt>
                <c:pt idx="14099">
                  <c:v>85.2683271203</c:v>
                </c:pt>
                <c:pt idx="14100">
                  <c:v>85.269869546099997</c:v>
                </c:pt>
                <c:pt idx="14101">
                  <c:v>85.270900185900004</c:v>
                </c:pt>
                <c:pt idx="14102">
                  <c:v>85.271083238299994</c:v>
                </c:pt>
                <c:pt idx="14103">
                  <c:v>85.272637826500002</c:v>
                </c:pt>
                <c:pt idx="14104">
                  <c:v>85.275085625900005</c:v>
                </c:pt>
                <c:pt idx="14105">
                  <c:v>85.277205128600002</c:v>
                </c:pt>
                <c:pt idx="14106">
                  <c:v>85.278954084899993</c:v>
                </c:pt>
                <c:pt idx="14107">
                  <c:v>85.281071883099997</c:v>
                </c:pt>
                <c:pt idx="14108">
                  <c:v>85.2833632639</c:v>
                </c:pt>
                <c:pt idx="14109">
                  <c:v>85.284320433600001</c:v>
                </c:pt>
                <c:pt idx="14110">
                  <c:v>85.284900030000003</c:v>
                </c:pt>
                <c:pt idx="14111">
                  <c:v>85.285526121399997</c:v>
                </c:pt>
                <c:pt idx="14112">
                  <c:v>85.286146677399998</c:v>
                </c:pt>
                <c:pt idx="14113">
                  <c:v>85.287648522699996</c:v>
                </c:pt>
                <c:pt idx="14114">
                  <c:v>85.288922220499998</c:v>
                </c:pt>
                <c:pt idx="14115">
                  <c:v>85.289620601899998</c:v>
                </c:pt>
                <c:pt idx="14116">
                  <c:v>85.291031435600004</c:v>
                </c:pt>
                <c:pt idx="14117">
                  <c:v>85.293614330899999</c:v>
                </c:pt>
                <c:pt idx="14118">
                  <c:v>85.298101156100003</c:v>
                </c:pt>
                <c:pt idx="14119">
                  <c:v>85.301850106200007</c:v>
                </c:pt>
                <c:pt idx="14120">
                  <c:v>85.302804396100001</c:v>
                </c:pt>
                <c:pt idx="14121">
                  <c:v>85.302902832200004</c:v>
                </c:pt>
                <c:pt idx="14122">
                  <c:v>85.303389297300001</c:v>
                </c:pt>
                <c:pt idx="14123">
                  <c:v>85.305008062799999</c:v>
                </c:pt>
                <c:pt idx="14124">
                  <c:v>85.306439876300004</c:v>
                </c:pt>
                <c:pt idx="14125">
                  <c:v>85.307036676099997</c:v>
                </c:pt>
                <c:pt idx="14126">
                  <c:v>85.309111799199997</c:v>
                </c:pt>
                <c:pt idx="14127">
                  <c:v>85.311231379299997</c:v>
                </c:pt>
                <c:pt idx="14128">
                  <c:v>85.312494806000004</c:v>
                </c:pt>
                <c:pt idx="14129">
                  <c:v>85.3138561942</c:v>
                </c:pt>
                <c:pt idx="14130">
                  <c:v>85.314651682299996</c:v>
                </c:pt>
                <c:pt idx="14131">
                  <c:v>85.315180008499993</c:v>
                </c:pt>
                <c:pt idx="14132">
                  <c:v>85.3158054604</c:v>
                </c:pt>
                <c:pt idx="14133">
                  <c:v>85.316667191600004</c:v>
                </c:pt>
                <c:pt idx="14134">
                  <c:v>85.317615502799995</c:v>
                </c:pt>
                <c:pt idx="14135">
                  <c:v>85.319527760900002</c:v>
                </c:pt>
                <c:pt idx="14136">
                  <c:v>85.321377201299995</c:v>
                </c:pt>
                <c:pt idx="14137">
                  <c:v>85.321927718699996</c:v>
                </c:pt>
                <c:pt idx="14138">
                  <c:v>85.322559083399995</c:v>
                </c:pt>
                <c:pt idx="14139">
                  <c:v>85.323638234200004</c:v>
                </c:pt>
                <c:pt idx="14140">
                  <c:v>85.325398804399995</c:v>
                </c:pt>
                <c:pt idx="14141">
                  <c:v>85.326587721500005</c:v>
                </c:pt>
                <c:pt idx="14142">
                  <c:v>85.326985194499997</c:v>
                </c:pt>
                <c:pt idx="14143">
                  <c:v>85.327637117199998</c:v>
                </c:pt>
                <c:pt idx="14144">
                  <c:v>85.328083006100002</c:v>
                </c:pt>
                <c:pt idx="14145">
                  <c:v>85.328712217299994</c:v>
                </c:pt>
                <c:pt idx="14146">
                  <c:v>85.331080444099996</c:v>
                </c:pt>
                <c:pt idx="14147">
                  <c:v>85.333025815799999</c:v>
                </c:pt>
                <c:pt idx="14148">
                  <c:v>85.333093680199994</c:v>
                </c:pt>
                <c:pt idx="14149">
                  <c:v>85.333378114699997</c:v>
                </c:pt>
                <c:pt idx="14150">
                  <c:v>85.3336776246</c:v>
                </c:pt>
                <c:pt idx="14151">
                  <c:v>85.334156239500004</c:v>
                </c:pt>
                <c:pt idx="14152">
                  <c:v>85.335675184600007</c:v>
                </c:pt>
                <c:pt idx="14153">
                  <c:v>85.337362640600006</c:v>
                </c:pt>
                <c:pt idx="14154">
                  <c:v>85.339367032699997</c:v>
                </c:pt>
                <c:pt idx="14155">
                  <c:v>85.3423299512</c:v>
                </c:pt>
                <c:pt idx="14156">
                  <c:v>85.344447408799994</c:v>
                </c:pt>
                <c:pt idx="14157">
                  <c:v>85.345277675899993</c:v>
                </c:pt>
                <c:pt idx="14158">
                  <c:v>85.345714430300006</c:v>
                </c:pt>
                <c:pt idx="14159">
                  <c:v>85.345945104699993</c:v>
                </c:pt>
                <c:pt idx="14160">
                  <c:v>85.346853642200003</c:v>
                </c:pt>
                <c:pt idx="14161">
                  <c:v>85.348014069100003</c:v>
                </c:pt>
                <c:pt idx="14162">
                  <c:v>85.348508923300002</c:v>
                </c:pt>
                <c:pt idx="14163">
                  <c:v>85.349788174899999</c:v>
                </c:pt>
                <c:pt idx="14164">
                  <c:v>85.351463303499997</c:v>
                </c:pt>
                <c:pt idx="14165">
                  <c:v>85.352892800199996</c:v>
                </c:pt>
                <c:pt idx="14166">
                  <c:v>85.353844603799999</c:v>
                </c:pt>
                <c:pt idx="14167">
                  <c:v>85.354011993100002</c:v>
                </c:pt>
                <c:pt idx="14168">
                  <c:v>85.354648007799995</c:v>
                </c:pt>
                <c:pt idx="14169">
                  <c:v>85.355461552999998</c:v>
                </c:pt>
                <c:pt idx="14170">
                  <c:v>85.355748265800003</c:v>
                </c:pt>
                <c:pt idx="14171">
                  <c:v>85.355811771500001</c:v>
                </c:pt>
                <c:pt idx="14172">
                  <c:v>85.355880492099999</c:v>
                </c:pt>
                <c:pt idx="14173">
                  <c:v>85.358131151999999</c:v>
                </c:pt>
                <c:pt idx="14174">
                  <c:v>85.360415441000001</c:v>
                </c:pt>
                <c:pt idx="14175">
                  <c:v>85.360600231800007</c:v>
                </c:pt>
                <c:pt idx="14176">
                  <c:v>85.361974511499994</c:v>
                </c:pt>
                <c:pt idx="14177">
                  <c:v>85.365547060300003</c:v>
                </c:pt>
                <c:pt idx="14178">
                  <c:v>85.368254609299996</c:v>
                </c:pt>
                <c:pt idx="14179">
                  <c:v>85.368983102499996</c:v>
                </c:pt>
                <c:pt idx="14180">
                  <c:v>85.369442737</c:v>
                </c:pt>
                <c:pt idx="14181">
                  <c:v>85.370425135800005</c:v>
                </c:pt>
                <c:pt idx="14182">
                  <c:v>85.372515188199998</c:v>
                </c:pt>
                <c:pt idx="14183">
                  <c:v>85.374054660699997</c:v>
                </c:pt>
                <c:pt idx="14184">
                  <c:v>85.374654703800005</c:v>
                </c:pt>
                <c:pt idx="14185">
                  <c:v>85.375179891499997</c:v>
                </c:pt>
                <c:pt idx="14186">
                  <c:v>85.375878268799994</c:v>
                </c:pt>
                <c:pt idx="14187">
                  <c:v>85.377354299800004</c:v>
                </c:pt>
                <c:pt idx="14188">
                  <c:v>85.379853039400004</c:v>
                </c:pt>
                <c:pt idx="14189">
                  <c:v>85.382097843799997</c:v>
                </c:pt>
                <c:pt idx="14190">
                  <c:v>85.382944197200004</c:v>
                </c:pt>
                <c:pt idx="14191">
                  <c:v>85.384023748499999</c:v>
                </c:pt>
                <c:pt idx="14192">
                  <c:v>85.385505964299995</c:v>
                </c:pt>
                <c:pt idx="14193">
                  <c:v>85.386604888199997</c:v>
                </c:pt>
                <c:pt idx="14194">
                  <c:v>85.387759457499996</c:v>
                </c:pt>
                <c:pt idx="14195">
                  <c:v>85.3903818032</c:v>
                </c:pt>
                <c:pt idx="14196">
                  <c:v>85.394049572900002</c:v>
                </c:pt>
                <c:pt idx="14197">
                  <c:v>85.395767914999993</c:v>
                </c:pt>
                <c:pt idx="14198">
                  <c:v>85.395873368400004</c:v>
                </c:pt>
                <c:pt idx="14199">
                  <c:v>85.396367643000005</c:v>
                </c:pt>
                <c:pt idx="14200">
                  <c:v>85.397781032500006</c:v>
                </c:pt>
                <c:pt idx="14201">
                  <c:v>85.400542683699996</c:v>
                </c:pt>
                <c:pt idx="14202">
                  <c:v>85.402471878499995</c:v>
                </c:pt>
                <c:pt idx="14203">
                  <c:v>85.402591452899998</c:v>
                </c:pt>
                <c:pt idx="14204">
                  <c:v>85.403463728099993</c:v>
                </c:pt>
                <c:pt idx="14205">
                  <c:v>85.404347239100005</c:v>
                </c:pt>
                <c:pt idx="14206">
                  <c:v>85.404798371300004</c:v>
                </c:pt>
                <c:pt idx="14207">
                  <c:v>85.406204694300001</c:v>
                </c:pt>
                <c:pt idx="14208">
                  <c:v>85.408813778899997</c:v>
                </c:pt>
                <c:pt idx="14209">
                  <c:v>85.412896836200005</c:v>
                </c:pt>
                <c:pt idx="14210">
                  <c:v>85.416266651699999</c:v>
                </c:pt>
                <c:pt idx="14211">
                  <c:v>85.419790271699995</c:v>
                </c:pt>
                <c:pt idx="14212">
                  <c:v>85.422539688399993</c:v>
                </c:pt>
                <c:pt idx="14213">
                  <c:v>85.423195581499996</c:v>
                </c:pt>
                <c:pt idx="14214">
                  <c:v>85.424399598299999</c:v>
                </c:pt>
                <c:pt idx="14215">
                  <c:v>85.425107475000004</c:v>
                </c:pt>
                <c:pt idx="14216">
                  <c:v>85.425795504999996</c:v>
                </c:pt>
                <c:pt idx="14217">
                  <c:v>85.427001222000001</c:v>
                </c:pt>
                <c:pt idx="14218">
                  <c:v>85.427594214699994</c:v>
                </c:pt>
                <c:pt idx="14219">
                  <c:v>85.428310002100005</c:v>
                </c:pt>
                <c:pt idx="14220">
                  <c:v>85.429075825400005</c:v>
                </c:pt>
                <c:pt idx="14221">
                  <c:v>85.430456660499999</c:v>
                </c:pt>
                <c:pt idx="14222">
                  <c:v>85.431859700800004</c:v>
                </c:pt>
                <c:pt idx="14223">
                  <c:v>85.432334129599994</c:v>
                </c:pt>
                <c:pt idx="14224">
                  <c:v>85.432714603299999</c:v>
                </c:pt>
                <c:pt idx="14225">
                  <c:v>85.434424990899998</c:v>
                </c:pt>
                <c:pt idx="14226">
                  <c:v>85.436155463700004</c:v>
                </c:pt>
                <c:pt idx="14227">
                  <c:v>85.436493050400003</c:v>
                </c:pt>
                <c:pt idx="14228">
                  <c:v>85.436806745699997</c:v>
                </c:pt>
                <c:pt idx="14229">
                  <c:v>85.436838898299996</c:v>
                </c:pt>
                <c:pt idx="14230">
                  <c:v>85.437582660499999</c:v>
                </c:pt>
                <c:pt idx="14231">
                  <c:v>85.4383230551</c:v>
                </c:pt>
                <c:pt idx="14232">
                  <c:v>85.439710690799998</c:v>
                </c:pt>
                <c:pt idx="14233">
                  <c:v>85.442308979100005</c:v>
                </c:pt>
                <c:pt idx="14234">
                  <c:v>85.443753181299996</c:v>
                </c:pt>
                <c:pt idx="14235">
                  <c:v>85.445860802799999</c:v>
                </c:pt>
                <c:pt idx="14236">
                  <c:v>85.448149764899995</c:v>
                </c:pt>
                <c:pt idx="14237">
                  <c:v>85.448780601600006</c:v>
                </c:pt>
                <c:pt idx="14238">
                  <c:v>85.449121715499999</c:v>
                </c:pt>
                <c:pt idx="14239">
                  <c:v>85.450411170600006</c:v>
                </c:pt>
                <c:pt idx="14240">
                  <c:v>85.452549922700001</c:v>
                </c:pt>
                <c:pt idx="14241">
                  <c:v>85.454083380399993</c:v>
                </c:pt>
                <c:pt idx="14242">
                  <c:v>85.455644181099998</c:v>
                </c:pt>
                <c:pt idx="14243">
                  <c:v>85.457293462099997</c:v>
                </c:pt>
                <c:pt idx="14244">
                  <c:v>85.458215393200007</c:v>
                </c:pt>
                <c:pt idx="14245">
                  <c:v>85.459893346200005</c:v>
                </c:pt>
                <c:pt idx="14246">
                  <c:v>85.461863043700006</c:v>
                </c:pt>
                <c:pt idx="14247">
                  <c:v>85.463644522600006</c:v>
                </c:pt>
                <c:pt idx="14248">
                  <c:v>85.464967112899998</c:v>
                </c:pt>
                <c:pt idx="14249">
                  <c:v>85.465103020900003</c:v>
                </c:pt>
                <c:pt idx="14250">
                  <c:v>85.466844928699999</c:v>
                </c:pt>
                <c:pt idx="14251">
                  <c:v>85.470101265400004</c:v>
                </c:pt>
                <c:pt idx="14252">
                  <c:v>85.471715153000005</c:v>
                </c:pt>
                <c:pt idx="14253">
                  <c:v>85.472472118400006</c:v>
                </c:pt>
                <c:pt idx="14254">
                  <c:v>85.474375788399996</c:v>
                </c:pt>
                <c:pt idx="14255">
                  <c:v>85.476222023299997</c:v>
                </c:pt>
                <c:pt idx="14256">
                  <c:v>85.476908942099996</c:v>
                </c:pt>
                <c:pt idx="14257">
                  <c:v>85.477946308200004</c:v>
                </c:pt>
                <c:pt idx="14258">
                  <c:v>85.478996559400002</c:v>
                </c:pt>
                <c:pt idx="14259">
                  <c:v>85.480249750699997</c:v>
                </c:pt>
                <c:pt idx="14260">
                  <c:v>85.482526241000002</c:v>
                </c:pt>
                <c:pt idx="14261">
                  <c:v>85.484152067500006</c:v>
                </c:pt>
                <c:pt idx="14262">
                  <c:v>85.485309915200006</c:v>
                </c:pt>
                <c:pt idx="14263">
                  <c:v>85.486652891099993</c:v>
                </c:pt>
                <c:pt idx="14264">
                  <c:v>85.487623501200005</c:v>
                </c:pt>
                <c:pt idx="14265">
                  <c:v>85.489753054299996</c:v>
                </c:pt>
                <c:pt idx="14266">
                  <c:v>85.492466582199995</c:v>
                </c:pt>
                <c:pt idx="14267">
                  <c:v>85.493911232000002</c:v>
                </c:pt>
                <c:pt idx="14268">
                  <c:v>85.494675094499996</c:v>
                </c:pt>
                <c:pt idx="14269">
                  <c:v>85.494828619399996</c:v>
                </c:pt>
                <c:pt idx="14270">
                  <c:v>85.495613666200001</c:v>
                </c:pt>
                <c:pt idx="14271">
                  <c:v>85.496490650799998</c:v>
                </c:pt>
                <c:pt idx="14272">
                  <c:v>85.498001342799995</c:v>
                </c:pt>
                <c:pt idx="14273">
                  <c:v>85.500351591200001</c:v>
                </c:pt>
                <c:pt idx="14274">
                  <c:v>85.5022887481</c:v>
                </c:pt>
                <c:pt idx="14275">
                  <c:v>85.504813630699999</c:v>
                </c:pt>
                <c:pt idx="14276">
                  <c:v>85.506383303199996</c:v>
                </c:pt>
                <c:pt idx="14277">
                  <c:v>85.507435621200003</c:v>
                </c:pt>
                <c:pt idx="14278">
                  <c:v>85.508523226199998</c:v>
                </c:pt>
                <c:pt idx="14279">
                  <c:v>85.508858493600002</c:v>
                </c:pt>
                <c:pt idx="14280">
                  <c:v>85.509817188200003</c:v>
                </c:pt>
                <c:pt idx="14281">
                  <c:v>85.512674359800002</c:v>
                </c:pt>
                <c:pt idx="14282">
                  <c:v>85.5150819622</c:v>
                </c:pt>
                <c:pt idx="14283">
                  <c:v>85.515857345599997</c:v>
                </c:pt>
                <c:pt idx="14284">
                  <c:v>85.517078638699999</c:v>
                </c:pt>
                <c:pt idx="14285">
                  <c:v>85.518066027100005</c:v>
                </c:pt>
                <c:pt idx="14286">
                  <c:v>85.5197181984</c:v>
                </c:pt>
                <c:pt idx="14287">
                  <c:v>85.521130056800004</c:v>
                </c:pt>
                <c:pt idx="14288">
                  <c:v>85.5215139819</c:v>
                </c:pt>
                <c:pt idx="14289">
                  <c:v>85.523705642699994</c:v>
                </c:pt>
                <c:pt idx="14290">
                  <c:v>85.526191257500003</c:v>
                </c:pt>
                <c:pt idx="14291">
                  <c:v>85.5278322769</c:v>
                </c:pt>
                <c:pt idx="14292">
                  <c:v>85.529116142199996</c:v>
                </c:pt>
                <c:pt idx="14293">
                  <c:v>85.529659906399999</c:v>
                </c:pt>
                <c:pt idx="14294">
                  <c:v>85.530401408100005</c:v>
                </c:pt>
                <c:pt idx="14295">
                  <c:v>85.530939389500006</c:v>
                </c:pt>
                <c:pt idx="14296">
                  <c:v>85.531373307600006</c:v>
                </c:pt>
                <c:pt idx="14297">
                  <c:v>85.532437843300002</c:v>
                </c:pt>
                <c:pt idx="14298">
                  <c:v>85.533423286000001</c:v>
                </c:pt>
                <c:pt idx="14299">
                  <c:v>85.534127244199993</c:v>
                </c:pt>
                <c:pt idx="14300">
                  <c:v>85.536094625700002</c:v>
                </c:pt>
                <c:pt idx="14301">
                  <c:v>85.537667513499997</c:v>
                </c:pt>
                <c:pt idx="14302">
                  <c:v>85.538644454500002</c:v>
                </c:pt>
                <c:pt idx="14303">
                  <c:v>85.539824295599999</c:v>
                </c:pt>
                <c:pt idx="14304">
                  <c:v>85.540063677500001</c:v>
                </c:pt>
                <c:pt idx="14305">
                  <c:v>85.5401279445</c:v>
                </c:pt>
                <c:pt idx="14306">
                  <c:v>85.541914253499996</c:v>
                </c:pt>
                <c:pt idx="14307">
                  <c:v>85.544797233099999</c:v>
                </c:pt>
                <c:pt idx="14308">
                  <c:v>85.546316599899995</c:v>
                </c:pt>
                <c:pt idx="14309">
                  <c:v>85.548208342199999</c:v>
                </c:pt>
                <c:pt idx="14310">
                  <c:v>85.549740775399997</c:v>
                </c:pt>
                <c:pt idx="14311">
                  <c:v>85.549859682700003</c:v>
                </c:pt>
                <c:pt idx="14312">
                  <c:v>85.550408682699995</c:v>
                </c:pt>
                <c:pt idx="14313">
                  <c:v>85.552313841599997</c:v>
                </c:pt>
                <c:pt idx="14314">
                  <c:v>85.554319208999999</c:v>
                </c:pt>
                <c:pt idx="14315">
                  <c:v>85.555420917199996</c:v>
                </c:pt>
                <c:pt idx="14316">
                  <c:v>85.556274952799996</c:v>
                </c:pt>
                <c:pt idx="14317">
                  <c:v>85.556952138599996</c:v>
                </c:pt>
                <c:pt idx="14318">
                  <c:v>85.557678581900007</c:v>
                </c:pt>
                <c:pt idx="14319">
                  <c:v>85.558286417399998</c:v>
                </c:pt>
                <c:pt idx="14320">
                  <c:v>85.559806839499998</c:v>
                </c:pt>
                <c:pt idx="14321">
                  <c:v>85.561916141500006</c:v>
                </c:pt>
                <c:pt idx="14322">
                  <c:v>85.563633295200006</c:v>
                </c:pt>
                <c:pt idx="14323">
                  <c:v>85.566161985899996</c:v>
                </c:pt>
                <c:pt idx="14324">
                  <c:v>85.567937718500005</c:v>
                </c:pt>
                <c:pt idx="14325">
                  <c:v>85.568087698499994</c:v>
                </c:pt>
                <c:pt idx="14326">
                  <c:v>85.568182200999999</c:v>
                </c:pt>
                <c:pt idx="14327">
                  <c:v>85.568700078000006</c:v>
                </c:pt>
                <c:pt idx="14328">
                  <c:v>85.569734684099998</c:v>
                </c:pt>
                <c:pt idx="14329">
                  <c:v>85.570802473399993</c:v>
                </c:pt>
                <c:pt idx="14330">
                  <c:v>85.571810490999994</c:v>
                </c:pt>
                <c:pt idx="14331">
                  <c:v>85.572454062399999</c:v>
                </c:pt>
                <c:pt idx="14332">
                  <c:v>85.572595949199993</c:v>
                </c:pt>
                <c:pt idx="14333">
                  <c:v>85.572960086999998</c:v>
                </c:pt>
                <c:pt idx="14334">
                  <c:v>85.573793365499995</c:v>
                </c:pt>
                <c:pt idx="14335">
                  <c:v>85.574704562999997</c:v>
                </c:pt>
                <c:pt idx="14336">
                  <c:v>85.575164919299993</c:v>
                </c:pt>
                <c:pt idx="14337">
                  <c:v>85.575600126699996</c:v>
                </c:pt>
                <c:pt idx="14338">
                  <c:v>85.577172181199998</c:v>
                </c:pt>
                <c:pt idx="14339">
                  <c:v>85.5788044703</c:v>
                </c:pt>
                <c:pt idx="14340">
                  <c:v>85.5793158484</c:v>
                </c:pt>
                <c:pt idx="14341">
                  <c:v>85.579431690000007</c:v>
                </c:pt>
                <c:pt idx="14342">
                  <c:v>85.579905894600003</c:v>
                </c:pt>
                <c:pt idx="14343">
                  <c:v>85.582648138300002</c:v>
                </c:pt>
                <c:pt idx="14344">
                  <c:v>85.585962008899997</c:v>
                </c:pt>
                <c:pt idx="14345">
                  <c:v>85.588620837799994</c:v>
                </c:pt>
                <c:pt idx="14346">
                  <c:v>85.590656459399995</c:v>
                </c:pt>
                <c:pt idx="14347">
                  <c:v>85.5927212247</c:v>
                </c:pt>
                <c:pt idx="14348">
                  <c:v>85.594753155700005</c:v>
                </c:pt>
                <c:pt idx="14349">
                  <c:v>85.596411950299995</c:v>
                </c:pt>
                <c:pt idx="14350">
                  <c:v>85.598473286100003</c:v>
                </c:pt>
                <c:pt idx="14351">
                  <c:v>85.599865862900003</c:v>
                </c:pt>
                <c:pt idx="14352">
                  <c:v>85.601095413199999</c:v>
                </c:pt>
                <c:pt idx="14353">
                  <c:v>85.601724785800002</c:v>
                </c:pt>
                <c:pt idx="14354">
                  <c:v>85.602850810199996</c:v>
                </c:pt>
                <c:pt idx="14355">
                  <c:v>85.6042949255</c:v>
                </c:pt>
                <c:pt idx="14356">
                  <c:v>85.605458969599994</c:v>
                </c:pt>
                <c:pt idx="14357">
                  <c:v>85.608274072900002</c:v>
                </c:pt>
                <c:pt idx="14358">
                  <c:v>85.611695557000004</c:v>
                </c:pt>
                <c:pt idx="14359">
                  <c:v>85.614633758599993</c:v>
                </c:pt>
                <c:pt idx="14360">
                  <c:v>85.616348235100006</c:v>
                </c:pt>
                <c:pt idx="14361">
                  <c:v>85.616669869099994</c:v>
                </c:pt>
                <c:pt idx="14362">
                  <c:v>85.616910692600001</c:v>
                </c:pt>
                <c:pt idx="14363">
                  <c:v>85.617051825999994</c:v>
                </c:pt>
                <c:pt idx="14364">
                  <c:v>85.618110778399995</c:v>
                </c:pt>
                <c:pt idx="14365">
                  <c:v>85.620806016900005</c:v>
                </c:pt>
                <c:pt idx="14366">
                  <c:v>85.623055384099999</c:v>
                </c:pt>
                <c:pt idx="14367">
                  <c:v>85.624087379100004</c:v>
                </c:pt>
                <c:pt idx="14368">
                  <c:v>85.624854541199994</c:v>
                </c:pt>
                <c:pt idx="14369">
                  <c:v>85.625255364300003</c:v>
                </c:pt>
                <c:pt idx="14370">
                  <c:v>85.625960496499999</c:v>
                </c:pt>
                <c:pt idx="14371">
                  <c:v>85.627446374499996</c:v>
                </c:pt>
                <c:pt idx="14372">
                  <c:v>85.629812236700005</c:v>
                </c:pt>
                <c:pt idx="14373">
                  <c:v>85.631379667199994</c:v>
                </c:pt>
                <c:pt idx="14374">
                  <c:v>85.632456419999997</c:v>
                </c:pt>
                <c:pt idx="14375">
                  <c:v>85.633918921399996</c:v>
                </c:pt>
                <c:pt idx="14376">
                  <c:v>85.634874773899995</c:v>
                </c:pt>
                <c:pt idx="14377">
                  <c:v>85.636023177699997</c:v>
                </c:pt>
                <c:pt idx="14378">
                  <c:v>85.639100576000004</c:v>
                </c:pt>
                <c:pt idx="14379">
                  <c:v>85.641546678899999</c:v>
                </c:pt>
                <c:pt idx="14380">
                  <c:v>85.642527236600003</c:v>
                </c:pt>
                <c:pt idx="14381">
                  <c:v>85.643738318499999</c:v>
                </c:pt>
                <c:pt idx="14382">
                  <c:v>85.645154465900006</c:v>
                </c:pt>
                <c:pt idx="14383">
                  <c:v>85.646724969299996</c:v>
                </c:pt>
                <c:pt idx="14384">
                  <c:v>85.6475671627</c:v>
                </c:pt>
                <c:pt idx="14385">
                  <c:v>85.648182861899997</c:v>
                </c:pt>
                <c:pt idx="14386">
                  <c:v>85.649085915499995</c:v>
                </c:pt>
                <c:pt idx="14387">
                  <c:v>85.6503225445</c:v>
                </c:pt>
                <c:pt idx="14388">
                  <c:v>85.651083224000004</c:v>
                </c:pt>
                <c:pt idx="14389">
                  <c:v>85.652367332899999</c:v>
                </c:pt>
                <c:pt idx="14390">
                  <c:v>85.653567733200006</c:v>
                </c:pt>
                <c:pt idx="14391">
                  <c:v>85.656377935400002</c:v>
                </c:pt>
                <c:pt idx="14392">
                  <c:v>85.659970540200007</c:v>
                </c:pt>
                <c:pt idx="14393">
                  <c:v>85.661032118199998</c:v>
                </c:pt>
                <c:pt idx="14394">
                  <c:v>85.662330278200002</c:v>
                </c:pt>
                <c:pt idx="14395">
                  <c:v>85.664706381800002</c:v>
                </c:pt>
                <c:pt idx="14396">
                  <c:v>85.666538432999999</c:v>
                </c:pt>
                <c:pt idx="14397">
                  <c:v>85.668551526300007</c:v>
                </c:pt>
                <c:pt idx="14398">
                  <c:v>85.670407646100003</c:v>
                </c:pt>
                <c:pt idx="14399">
                  <c:v>85.671003494199994</c:v>
                </c:pt>
                <c:pt idx="14400">
                  <c:v>85.671260450600002</c:v>
                </c:pt>
                <c:pt idx="14401">
                  <c:v>85.672192172300001</c:v>
                </c:pt>
                <c:pt idx="14402">
                  <c:v>85.673225913600007</c:v>
                </c:pt>
                <c:pt idx="14403">
                  <c:v>85.6748612823</c:v>
                </c:pt>
                <c:pt idx="14404">
                  <c:v>85.677082819899994</c:v>
                </c:pt>
                <c:pt idx="14405">
                  <c:v>85.679147444600005</c:v>
                </c:pt>
                <c:pt idx="14406">
                  <c:v>85.682492910199997</c:v>
                </c:pt>
                <c:pt idx="14407">
                  <c:v>85.685779885000002</c:v>
                </c:pt>
                <c:pt idx="14408">
                  <c:v>85.687059293399997</c:v>
                </c:pt>
                <c:pt idx="14409">
                  <c:v>85.687605001500003</c:v>
                </c:pt>
                <c:pt idx="14410">
                  <c:v>85.688663627899999</c:v>
                </c:pt>
                <c:pt idx="14411">
                  <c:v>85.689693181999999</c:v>
                </c:pt>
                <c:pt idx="14412">
                  <c:v>85.690389994</c:v>
                </c:pt>
                <c:pt idx="14413">
                  <c:v>85.691776742200005</c:v>
                </c:pt>
                <c:pt idx="14414">
                  <c:v>85.693125330900003</c:v>
                </c:pt>
                <c:pt idx="14415">
                  <c:v>85.693613677200005</c:v>
                </c:pt>
                <c:pt idx="14416">
                  <c:v>85.695323384999995</c:v>
                </c:pt>
                <c:pt idx="14417">
                  <c:v>85.697020152899995</c:v>
                </c:pt>
                <c:pt idx="14418">
                  <c:v>85.697967273200007</c:v>
                </c:pt>
                <c:pt idx="14419">
                  <c:v>85.698686126400005</c:v>
                </c:pt>
                <c:pt idx="14420">
                  <c:v>85.699021374500006</c:v>
                </c:pt>
                <c:pt idx="14421">
                  <c:v>85.700715737199999</c:v>
                </c:pt>
                <c:pt idx="14422">
                  <c:v>85.703051111299999</c:v>
                </c:pt>
                <c:pt idx="14423">
                  <c:v>85.704170799899998</c:v>
                </c:pt>
                <c:pt idx="14424">
                  <c:v>85.704415285500005</c:v>
                </c:pt>
                <c:pt idx="14425">
                  <c:v>85.704775529599999</c:v>
                </c:pt>
                <c:pt idx="14426">
                  <c:v>85.7052586139</c:v>
                </c:pt>
                <c:pt idx="14427">
                  <c:v>85.705509549200002</c:v>
                </c:pt>
                <c:pt idx="14428">
                  <c:v>85.705753692000002</c:v>
                </c:pt>
                <c:pt idx="14429">
                  <c:v>85.706073275400001</c:v>
                </c:pt>
                <c:pt idx="14430">
                  <c:v>85.706304497100007</c:v>
                </c:pt>
                <c:pt idx="14431">
                  <c:v>85.706807664300001</c:v>
                </c:pt>
                <c:pt idx="14432">
                  <c:v>85.707274816899996</c:v>
                </c:pt>
                <c:pt idx="14433">
                  <c:v>85.707845908300001</c:v>
                </c:pt>
                <c:pt idx="14434">
                  <c:v>85.709901255099993</c:v>
                </c:pt>
                <c:pt idx="14435">
                  <c:v>85.713693534300006</c:v>
                </c:pt>
                <c:pt idx="14436">
                  <c:v>85.716531765100001</c:v>
                </c:pt>
                <c:pt idx="14437">
                  <c:v>85.717809397500005</c:v>
                </c:pt>
                <c:pt idx="14438">
                  <c:v>85.718618787400004</c:v>
                </c:pt>
                <c:pt idx="14439">
                  <c:v>85.718856992799999</c:v>
                </c:pt>
                <c:pt idx="14440">
                  <c:v>85.721211597299998</c:v>
                </c:pt>
                <c:pt idx="14441">
                  <c:v>85.724490010400004</c:v>
                </c:pt>
                <c:pt idx="14442">
                  <c:v>85.726099842400004</c:v>
                </c:pt>
                <c:pt idx="14443">
                  <c:v>85.728351135699995</c:v>
                </c:pt>
                <c:pt idx="14444">
                  <c:v>85.730613232300001</c:v>
                </c:pt>
                <c:pt idx="14445">
                  <c:v>85.731484767300003</c:v>
                </c:pt>
                <c:pt idx="14446">
                  <c:v>85.7318794137</c:v>
                </c:pt>
                <c:pt idx="14447">
                  <c:v>85.732034840699995</c:v>
                </c:pt>
                <c:pt idx="14448">
                  <c:v>85.733323084099993</c:v>
                </c:pt>
                <c:pt idx="14449">
                  <c:v>85.736160756000004</c:v>
                </c:pt>
                <c:pt idx="14450">
                  <c:v>85.738156276400005</c:v>
                </c:pt>
                <c:pt idx="14451">
                  <c:v>85.7387858851</c:v>
                </c:pt>
                <c:pt idx="14452">
                  <c:v>85.739724350900005</c:v>
                </c:pt>
                <c:pt idx="14453">
                  <c:v>85.740437334600003</c:v>
                </c:pt>
                <c:pt idx="14454">
                  <c:v>85.741153744100004</c:v>
                </c:pt>
                <c:pt idx="14455">
                  <c:v>85.742014712599996</c:v>
                </c:pt>
                <c:pt idx="14456">
                  <c:v>85.742295271800003</c:v>
                </c:pt>
                <c:pt idx="14457">
                  <c:v>85.742465896900001</c:v>
                </c:pt>
                <c:pt idx="14458">
                  <c:v>85.742784283000006</c:v>
                </c:pt>
                <c:pt idx="14459">
                  <c:v>85.744081586199997</c:v>
                </c:pt>
                <c:pt idx="14460">
                  <c:v>85.746155668699998</c:v>
                </c:pt>
                <c:pt idx="14461">
                  <c:v>85.747254300199998</c:v>
                </c:pt>
                <c:pt idx="14462">
                  <c:v>85.747769187100005</c:v>
                </c:pt>
                <c:pt idx="14463">
                  <c:v>85.751909237899994</c:v>
                </c:pt>
                <c:pt idx="14464">
                  <c:v>85.756974484599994</c:v>
                </c:pt>
                <c:pt idx="14465">
                  <c:v>85.759199259599995</c:v>
                </c:pt>
                <c:pt idx="14466">
                  <c:v>85.7601528661</c:v>
                </c:pt>
                <c:pt idx="14467">
                  <c:v>85.760704938900005</c:v>
                </c:pt>
                <c:pt idx="14468">
                  <c:v>85.761905655500001</c:v>
                </c:pt>
                <c:pt idx="14469">
                  <c:v>85.762818726999996</c:v>
                </c:pt>
                <c:pt idx="14470">
                  <c:v>85.764837638800003</c:v>
                </c:pt>
                <c:pt idx="14471">
                  <c:v>85.769145537</c:v>
                </c:pt>
                <c:pt idx="14472">
                  <c:v>85.771950920600005</c:v>
                </c:pt>
                <c:pt idx="14473">
                  <c:v>85.7726456412</c:v>
                </c:pt>
                <c:pt idx="14474">
                  <c:v>85.774080801400004</c:v>
                </c:pt>
                <c:pt idx="14475">
                  <c:v>85.775809272700002</c:v>
                </c:pt>
                <c:pt idx="14476">
                  <c:v>85.777907712599998</c:v>
                </c:pt>
                <c:pt idx="14477">
                  <c:v>85.779699691700003</c:v>
                </c:pt>
                <c:pt idx="14478">
                  <c:v>85.780624087000007</c:v>
                </c:pt>
                <c:pt idx="14479">
                  <c:v>85.781298584699996</c:v>
                </c:pt>
                <c:pt idx="14480">
                  <c:v>85.781545292199993</c:v>
                </c:pt>
                <c:pt idx="14481">
                  <c:v>85.782093318500003</c:v>
                </c:pt>
                <c:pt idx="14482">
                  <c:v>85.782612993900003</c:v>
                </c:pt>
                <c:pt idx="14483">
                  <c:v>85.784346541000005</c:v>
                </c:pt>
                <c:pt idx="14484">
                  <c:v>85.7862653671</c:v>
                </c:pt>
                <c:pt idx="14485">
                  <c:v>85.787265359200006</c:v>
                </c:pt>
                <c:pt idx="14486">
                  <c:v>85.788065551200006</c:v>
                </c:pt>
                <c:pt idx="14487">
                  <c:v>85.788307623999998</c:v>
                </c:pt>
                <c:pt idx="14488">
                  <c:v>85.788855888399993</c:v>
                </c:pt>
                <c:pt idx="14489">
                  <c:v>85.790778909899998</c:v>
                </c:pt>
                <c:pt idx="14490">
                  <c:v>85.792354700399997</c:v>
                </c:pt>
                <c:pt idx="14491">
                  <c:v>85.793519401899999</c:v>
                </c:pt>
                <c:pt idx="14492">
                  <c:v>85.795232322299995</c:v>
                </c:pt>
                <c:pt idx="14493">
                  <c:v>85.796117914199996</c:v>
                </c:pt>
                <c:pt idx="14494">
                  <c:v>85.796348705599996</c:v>
                </c:pt>
                <c:pt idx="14495">
                  <c:v>85.796539316099995</c:v>
                </c:pt>
                <c:pt idx="14496">
                  <c:v>85.798412991899994</c:v>
                </c:pt>
                <c:pt idx="14497">
                  <c:v>85.80148355</c:v>
                </c:pt>
                <c:pt idx="14498">
                  <c:v>85.803428538999995</c:v>
                </c:pt>
                <c:pt idx="14499">
                  <c:v>85.804487008500004</c:v>
                </c:pt>
                <c:pt idx="14500">
                  <c:v>85.805038013100003</c:v>
                </c:pt>
                <c:pt idx="14501">
                  <c:v>85.805234328300003</c:v>
                </c:pt>
                <c:pt idx="14502">
                  <c:v>85.8058226948</c:v>
                </c:pt>
                <c:pt idx="14503">
                  <c:v>85.806708591000003</c:v>
                </c:pt>
                <c:pt idx="14504">
                  <c:v>85.807674438899994</c:v>
                </c:pt>
                <c:pt idx="14505">
                  <c:v>85.808490220199999</c:v>
                </c:pt>
                <c:pt idx="14506">
                  <c:v>85.808859935499996</c:v>
                </c:pt>
                <c:pt idx="14507">
                  <c:v>85.809823301400002</c:v>
                </c:pt>
                <c:pt idx="14508">
                  <c:v>85.812017210600004</c:v>
                </c:pt>
                <c:pt idx="14509">
                  <c:v>85.813923569699995</c:v>
                </c:pt>
                <c:pt idx="14510">
                  <c:v>85.815870017400002</c:v>
                </c:pt>
                <c:pt idx="14511">
                  <c:v>85.817407842899996</c:v>
                </c:pt>
                <c:pt idx="14512">
                  <c:v>85.817705368399999</c:v>
                </c:pt>
                <c:pt idx="14513">
                  <c:v>85.818196187200002</c:v>
                </c:pt>
                <c:pt idx="14514">
                  <c:v>85.819605973500003</c:v>
                </c:pt>
                <c:pt idx="14515">
                  <c:v>85.820740163799996</c:v>
                </c:pt>
                <c:pt idx="14516">
                  <c:v>85.820852535499995</c:v>
                </c:pt>
                <c:pt idx="14517">
                  <c:v>85.821012644800007</c:v>
                </c:pt>
                <c:pt idx="14518">
                  <c:v>85.821329161600005</c:v>
                </c:pt>
                <c:pt idx="14519">
                  <c:v>85.822612740500006</c:v>
                </c:pt>
                <c:pt idx="14520">
                  <c:v>85.823925068700007</c:v>
                </c:pt>
                <c:pt idx="14521">
                  <c:v>85.825121844199998</c:v>
                </c:pt>
                <c:pt idx="14522">
                  <c:v>85.8265132075</c:v>
                </c:pt>
                <c:pt idx="14523">
                  <c:v>85.827643419200001</c:v>
                </c:pt>
                <c:pt idx="14524">
                  <c:v>85.828741514499995</c:v>
                </c:pt>
                <c:pt idx="14525">
                  <c:v>85.829426503700006</c:v>
                </c:pt>
                <c:pt idx="14526">
                  <c:v>85.831245868300002</c:v>
                </c:pt>
                <c:pt idx="14527">
                  <c:v>85.833063551500004</c:v>
                </c:pt>
                <c:pt idx="14528">
                  <c:v>85.833578164800002</c:v>
                </c:pt>
                <c:pt idx="14529">
                  <c:v>85.833797145899993</c:v>
                </c:pt>
                <c:pt idx="14530">
                  <c:v>85.834438732600006</c:v>
                </c:pt>
                <c:pt idx="14531">
                  <c:v>85.835403041199996</c:v>
                </c:pt>
                <c:pt idx="14532">
                  <c:v>85.836612728399999</c:v>
                </c:pt>
                <c:pt idx="14533">
                  <c:v>85.8379939589</c:v>
                </c:pt>
                <c:pt idx="14534">
                  <c:v>85.838598692000005</c:v>
                </c:pt>
                <c:pt idx="14535">
                  <c:v>85.840239948299995</c:v>
                </c:pt>
                <c:pt idx="14536">
                  <c:v>85.842593709400006</c:v>
                </c:pt>
                <c:pt idx="14537">
                  <c:v>85.843937479600001</c:v>
                </c:pt>
                <c:pt idx="14538">
                  <c:v>85.844892718400004</c:v>
                </c:pt>
                <c:pt idx="14539">
                  <c:v>85.846062883800002</c:v>
                </c:pt>
                <c:pt idx="14540">
                  <c:v>85.847146591500007</c:v>
                </c:pt>
                <c:pt idx="14541">
                  <c:v>85.848874164400002</c:v>
                </c:pt>
                <c:pt idx="14542">
                  <c:v>85.850401864299997</c:v>
                </c:pt>
                <c:pt idx="14543">
                  <c:v>85.851575757700004</c:v>
                </c:pt>
                <c:pt idx="14544">
                  <c:v>85.853487527699997</c:v>
                </c:pt>
                <c:pt idx="14545">
                  <c:v>85.855399085800002</c:v>
                </c:pt>
                <c:pt idx="14546">
                  <c:v>85.856748130400007</c:v>
                </c:pt>
                <c:pt idx="14547">
                  <c:v>85.857599633500001</c:v>
                </c:pt>
                <c:pt idx="14548">
                  <c:v>85.858405803300002</c:v>
                </c:pt>
                <c:pt idx="14549">
                  <c:v>85.858792071300002</c:v>
                </c:pt>
                <c:pt idx="14550">
                  <c:v>85.860045954499995</c:v>
                </c:pt>
                <c:pt idx="14551">
                  <c:v>85.861165709900007</c:v>
                </c:pt>
                <c:pt idx="14552">
                  <c:v>85.862254203399999</c:v>
                </c:pt>
                <c:pt idx="14553">
                  <c:v>85.864508794499997</c:v>
                </c:pt>
                <c:pt idx="14554">
                  <c:v>85.866905306500001</c:v>
                </c:pt>
                <c:pt idx="14555">
                  <c:v>85.8718349671</c:v>
                </c:pt>
                <c:pt idx="14556">
                  <c:v>85.876423139699995</c:v>
                </c:pt>
                <c:pt idx="14557">
                  <c:v>85.878745561900004</c:v>
                </c:pt>
                <c:pt idx="14558">
                  <c:v>85.880361571199998</c:v>
                </c:pt>
                <c:pt idx="14559">
                  <c:v>85.881677747599994</c:v>
                </c:pt>
                <c:pt idx="14560">
                  <c:v>85.8836408656</c:v>
                </c:pt>
                <c:pt idx="14561">
                  <c:v>85.885137085899999</c:v>
                </c:pt>
                <c:pt idx="14562">
                  <c:v>85.885977902799993</c:v>
                </c:pt>
                <c:pt idx="14563">
                  <c:v>85.8878996503</c:v>
                </c:pt>
                <c:pt idx="14564">
                  <c:v>85.890621060399994</c:v>
                </c:pt>
                <c:pt idx="14565">
                  <c:v>85.891715616400006</c:v>
                </c:pt>
                <c:pt idx="14566">
                  <c:v>85.893885128799994</c:v>
                </c:pt>
                <c:pt idx="14567">
                  <c:v>85.896178438999996</c:v>
                </c:pt>
                <c:pt idx="14568">
                  <c:v>85.896493371000005</c:v>
                </c:pt>
                <c:pt idx="14569">
                  <c:v>85.897126973200002</c:v>
                </c:pt>
                <c:pt idx="14570">
                  <c:v>85.898210054399996</c:v>
                </c:pt>
                <c:pt idx="14571">
                  <c:v>85.898964975200002</c:v>
                </c:pt>
                <c:pt idx="14572">
                  <c:v>85.899350034600005</c:v>
                </c:pt>
                <c:pt idx="14573">
                  <c:v>85.902283033100005</c:v>
                </c:pt>
                <c:pt idx="14574">
                  <c:v>85.905936266500007</c:v>
                </c:pt>
                <c:pt idx="14575">
                  <c:v>85.906808339099996</c:v>
                </c:pt>
                <c:pt idx="14576">
                  <c:v>85.907432807000006</c:v>
                </c:pt>
                <c:pt idx="14577">
                  <c:v>85.9080541143</c:v>
                </c:pt>
                <c:pt idx="14578">
                  <c:v>85.908269333000007</c:v>
                </c:pt>
                <c:pt idx="14579">
                  <c:v>85.908533215700004</c:v>
                </c:pt>
                <c:pt idx="14580">
                  <c:v>85.9100925523</c:v>
                </c:pt>
                <c:pt idx="14581">
                  <c:v>85.912402283600002</c:v>
                </c:pt>
                <c:pt idx="14582">
                  <c:v>85.913861118200003</c:v>
                </c:pt>
                <c:pt idx="14583">
                  <c:v>85.915532005800003</c:v>
                </c:pt>
                <c:pt idx="14584">
                  <c:v>85.917932566800005</c:v>
                </c:pt>
                <c:pt idx="14585">
                  <c:v>85.919382896299993</c:v>
                </c:pt>
                <c:pt idx="14586">
                  <c:v>85.919570738800005</c:v>
                </c:pt>
                <c:pt idx="14587">
                  <c:v>85.920018669699999</c:v>
                </c:pt>
                <c:pt idx="14588">
                  <c:v>85.920807225700003</c:v>
                </c:pt>
                <c:pt idx="14589">
                  <c:v>85.921908632099999</c:v>
                </c:pt>
                <c:pt idx="14590">
                  <c:v>85.924207124199995</c:v>
                </c:pt>
                <c:pt idx="14591">
                  <c:v>85.925951097600006</c:v>
                </c:pt>
                <c:pt idx="14592">
                  <c:v>85.926043488000005</c:v>
                </c:pt>
                <c:pt idx="14593">
                  <c:v>85.9274892623</c:v>
                </c:pt>
                <c:pt idx="14594">
                  <c:v>85.930056178800001</c:v>
                </c:pt>
                <c:pt idx="14595">
                  <c:v>85.931235055299993</c:v>
                </c:pt>
                <c:pt idx="14596">
                  <c:v>85.931347444899998</c:v>
                </c:pt>
                <c:pt idx="14597">
                  <c:v>85.931674405999999</c:v>
                </c:pt>
                <c:pt idx="14598">
                  <c:v>85.932861608300001</c:v>
                </c:pt>
                <c:pt idx="14599">
                  <c:v>85.934121776200001</c:v>
                </c:pt>
                <c:pt idx="14600">
                  <c:v>85.934830623500005</c:v>
                </c:pt>
                <c:pt idx="14601">
                  <c:v>85.935314149299998</c:v>
                </c:pt>
                <c:pt idx="14602">
                  <c:v>85.935437505199999</c:v>
                </c:pt>
                <c:pt idx="14603">
                  <c:v>85.935864197000001</c:v>
                </c:pt>
                <c:pt idx="14604">
                  <c:v>85.940443795099995</c:v>
                </c:pt>
                <c:pt idx="14605">
                  <c:v>85.945020614100002</c:v>
                </c:pt>
                <c:pt idx="14606">
                  <c:v>85.947879320200002</c:v>
                </c:pt>
                <c:pt idx="14607">
                  <c:v>85.950938800399996</c:v>
                </c:pt>
                <c:pt idx="14608">
                  <c:v>85.952859149199995</c:v>
                </c:pt>
                <c:pt idx="14609">
                  <c:v>85.954282797199994</c:v>
                </c:pt>
                <c:pt idx="14610">
                  <c:v>85.954436632099998</c:v>
                </c:pt>
                <c:pt idx="14611">
                  <c:v>85.955450949300001</c:v>
                </c:pt>
                <c:pt idx="14612">
                  <c:v>85.958065545599993</c:v>
                </c:pt>
                <c:pt idx="14613">
                  <c:v>85.959730951099999</c:v>
                </c:pt>
                <c:pt idx="14614">
                  <c:v>85.959839556000006</c:v>
                </c:pt>
                <c:pt idx="14615">
                  <c:v>85.960192426000006</c:v>
                </c:pt>
                <c:pt idx="14616">
                  <c:v>85.961096533399996</c:v>
                </c:pt>
                <c:pt idx="14617">
                  <c:v>85.962597416700007</c:v>
                </c:pt>
                <c:pt idx="14618">
                  <c:v>85.963485555999995</c:v>
                </c:pt>
                <c:pt idx="14619">
                  <c:v>85.963634515300001</c:v>
                </c:pt>
                <c:pt idx="14620">
                  <c:v>85.965616151700004</c:v>
                </c:pt>
                <c:pt idx="14621">
                  <c:v>85.967675517999993</c:v>
                </c:pt>
                <c:pt idx="14622">
                  <c:v>85.968106837400001</c:v>
                </c:pt>
                <c:pt idx="14623">
                  <c:v>85.969079813700006</c:v>
                </c:pt>
                <c:pt idx="14624">
                  <c:v>85.970831987500006</c:v>
                </c:pt>
                <c:pt idx="14625">
                  <c:v>85.972251416299997</c:v>
                </c:pt>
                <c:pt idx="14626">
                  <c:v>85.9727114632</c:v>
                </c:pt>
                <c:pt idx="14627">
                  <c:v>85.974363023899997</c:v>
                </c:pt>
                <c:pt idx="14628">
                  <c:v>85.978103985399997</c:v>
                </c:pt>
                <c:pt idx="14629">
                  <c:v>85.982133552600004</c:v>
                </c:pt>
                <c:pt idx="14630">
                  <c:v>85.984705549300003</c:v>
                </c:pt>
                <c:pt idx="14631">
                  <c:v>85.985669622399996</c:v>
                </c:pt>
                <c:pt idx="14632">
                  <c:v>85.987947522699997</c:v>
                </c:pt>
                <c:pt idx="14633">
                  <c:v>85.990675700799997</c:v>
                </c:pt>
                <c:pt idx="14634">
                  <c:v>85.991518437400003</c:v>
                </c:pt>
                <c:pt idx="14635">
                  <c:v>85.993641143999994</c:v>
                </c:pt>
                <c:pt idx="14636">
                  <c:v>85.996856432599998</c:v>
                </c:pt>
                <c:pt idx="14637">
                  <c:v>85.998822548700005</c:v>
                </c:pt>
                <c:pt idx="14638">
                  <c:v>86.001401429799998</c:v>
                </c:pt>
                <c:pt idx="14639">
                  <c:v>86.0057002713</c:v>
                </c:pt>
                <c:pt idx="14640">
                  <c:v>86.008353108799994</c:v>
                </c:pt>
                <c:pt idx="14641">
                  <c:v>86.009110652700002</c:v>
                </c:pt>
                <c:pt idx="14642">
                  <c:v>86.009871133199994</c:v>
                </c:pt>
                <c:pt idx="14643">
                  <c:v>86.010834516200006</c:v>
                </c:pt>
                <c:pt idx="14644">
                  <c:v>86.011740270600001</c:v>
                </c:pt>
                <c:pt idx="14645">
                  <c:v>86.012330552899996</c:v>
                </c:pt>
                <c:pt idx="14646">
                  <c:v>86.012981563300002</c:v>
                </c:pt>
                <c:pt idx="14647">
                  <c:v>86.014735185199996</c:v>
                </c:pt>
                <c:pt idx="14648">
                  <c:v>86.016493803200007</c:v>
                </c:pt>
                <c:pt idx="14649">
                  <c:v>86.018033471699994</c:v>
                </c:pt>
                <c:pt idx="14650">
                  <c:v>86.019484098800007</c:v>
                </c:pt>
                <c:pt idx="14651">
                  <c:v>86.0205871565</c:v>
                </c:pt>
                <c:pt idx="14652">
                  <c:v>86.022685247400005</c:v>
                </c:pt>
                <c:pt idx="14653">
                  <c:v>86.024165573399998</c:v>
                </c:pt>
                <c:pt idx="14654">
                  <c:v>86.0245843095</c:v>
                </c:pt>
                <c:pt idx="14655">
                  <c:v>86.027368681200002</c:v>
                </c:pt>
                <c:pt idx="14656">
                  <c:v>86.030139016500002</c:v>
                </c:pt>
                <c:pt idx="14657">
                  <c:v>86.031377327399994</c:v>
                </c:pt>
                <c:pt idx="14658">
                  <c:v>86.032872270699997</c:v>
                </c:pt>
                <c:pt idx="14659">
                  <c:v>86.033987906999997</c:v>
                </c:pt>
                <c:pt idx="14660">
                  <c:v>86.035380257300005</c:v>
                </c:pt>
                <c:pt idx="14661">
                  <c:v>86.037236493600005</c:v>
                </c:pt>
                <c:pt idx="14662">
                  <c:v>86.0387464282</c:v>
                </c:pt>
                <c:pt idx="14663">
                  <c:v>86.039028026899999</c:v>
                </c:pt>
                <c:pt idx="14664">
                  <c:v>86.039530829200004</c:v>
                </c:pt>
                <c:pt idx="14665">
                  <c:v>86.040677887699999</c:v>
                </c:pt>
                <c:pt idx="14666">
                  <c:v>86.042960691100006</c:v>
                </c:pt>
                <c:pt idx="14667">
                  <c:v>86.044629522700006</c:v>
                </c:pt>
                <c:pt idx="14668">
                  <c:v>86.046166241600005</c:v>
                </c:pt>
                <c:pt idx="14669">
                  <c:v>86.047966069400005</c:v>
                </c:pt>
                <c:pt idx="14670">
                  <c:v>86.048424457799996</c:v>
                </c:pt>
                <c:pt idx="14671">
                  <c:v>86.048998850999993</c:v>
                </c:pt>
                <c:pt idx="14672">
                  <c:v>86.049674876899999</c:v>
                </c:pt>
                <c:pt idx="14673">
                  <c:v>86.050629071800003</c:v>
                </c:pt>
                <c:pt idx="14674">
                  <c:v>86.0525038838</c:v>
                </c:pt>
                <c:pt idx="14675">
                  <c:v>86.055696858100006</c:v>
                </c:pt>
                <c:pt idx="14676">
                  <c:v>86.058485995300003</c:v>
                </c:pt>
                <c:pt idx="14677">
                  <c:v>86.060107611600003</c:v>
                </c:pt>
                <c:pt idx="14678">
                  <c:v>86.061166741799994</c:v>
                </c:pt>
                <c:pt idx="14679">
                  <c:v>86.061535506799999</c:v>
                </c:pt>
                <c:pt idx="14680">
                  <c:v>86.063774118200001</c:v>
                </c:pt>
                <c:pt idx="14681">
                  <c:v>86.065993767600006</c:v>
                </c:pt>
                <c:pt idx="14682">
                  <c:v>86.066818752399996</c:v>
                </c:pt>
                <c:pt idx="14683">
                  <c:v>86.077072517700003</c:v>
                </c:pt>
                <c:pt idx="14684">
                  <c:v>86.087139381499995</c:v>
                </c:pt>
                <c:pt idx="14685">
                  <c:v>86.088846035299994</c:v>
                </c:pt>
                <c:pt idx="14686">
                  <c:v>86.091178224399997</c:v>
                </c:pt>
                <c:pt idx="14687">
                  <c:v>86.094626915800006</c:v>
                </c:pt>
                <c:pt idx="14688">
                  <c:v>86.0979961492</c:v>
                </c:pt>
                <c:pt idx="14689">
                  <c:v>86.099690011899995</c:v>
                </c:pt>
                <c:pt idx="14690">
                  <c:v>86.101292975000007</c:v>
                </c:pt>
                <c:pt idx="14691">
                  <c:v>86.102489223000006</c:v>
                </c:pt>
                <c:pt idx="14692">
                  <c:v>86.104004200600002</c:v>
                </c:pt>
                <c:pt idx="14693">
                  <c:v>86.105580046200004</c:v>
                </c:pt>
                <c:pt idx="14694">
                  <c:v>86.107112625300005</c:v>
                </c:pt>
                <c:pt idx="14695">
                  <c:v>86.109042262200006</c:v>
                </c:pt>
                <c:pt idx="14696">
                  <c:v>86.110654986100002</c:v>
                </c:pt>
                <c:pt idx="14697">
                  <c:v>86.111718861100002</c:v>
                </c:pt>
                <c:pt idx="14698">
                  <c:v>86.113957772600003</c:v>
                </c:pt>
                <c:pt idx="14699">
                  <c:v>86.116072091999996</c:v>
                </c:pt>
                <c:pt idx="14700">
                  <c:v>86.116635982800005</c:v>
                </c:pt>
                <c:pt idx="14701">
                  <c:v>86.117403698100006</c:v>
                </c:pt>
                <c:pt idx="14702">
                  <c:v>86.118261024099994</c:v>
                </c:pt>
                <c:pt idx="14703">
                  <c:v>86.119349874600005</c:v>
                </c:pt>
                <c:pt idx="14704">
                  <c:v>86.120206968700003</c:v>
                </c:pt>
                <c:pt idx="14705">
                  <c:v>86.121677851599998</c:v>
                </c:pt>
                <c:pt idx="14706">
                  <c:v>86.124053363100003</c:v>
                </c:pt>
                <c:pt idx="14707">
                  <c:v>86.126107063999996</c:v>
                </c:pt>
                <c:pt idx="14708">
                  <c:v>86.126972167399998</c:v>
                </c:pt>
                <c:pt idx="14709">
                  <c:v>86.130999810800006</c:v>
                </c:pt>
                <c:pt idx="14710">
                  <c:v>86.135772930499996</c:v>
                </c:pt>
                <c:pt idx="14711">
                  <c:v>86.136940761899993</c:v>
                </c:pt>
                <c:pt idx="14712">
                  <c:v>86.138114393999999</c:v>
                </c:pt>
                <c:pt idx="14713">
                  <c:v>86.138952535300007</c:v>
                </c:pt>
                <c:pt idx="14714">
                  <c:v>86.139323967199999</c:v>
                </c:pt>
                <c:pt idx="14715">
                  <c:v>86.139867198299996</c:v>
                </c:pt>
                <c:pt idx="14716">
                  <c:v>86.140113735699998</c:v>
                </c:pt>
                <c:pt idx="14717">
                  <c:v>86.141389906100002</c:v>
                </c:pt>
                <c:pt idx="14718">
                  <c:v>86.144032540599994</c:v>
                </c:pt>
                <c:pt idx="14719">
                  <c:v>86.145432966900003</c:v>
                </c:pt>
                <c:pt idx="14720">
                  <c:v>86.1463931272</c:v>
                </c:pt>
                <c:pt idx="14721">
                  <c:v>86.147493826800002</c:v>
                </c:pt>
                <c:pt idx="14722">
                  <c:v>86.147768315500002</c:v>
                </c:pt>
                <c:pt idx="14723">
                  <c:v>86.148071465800001</c:v>
                </c:pt>
                <c:pt idx="14724">
                  <c:v>86.150156917399997</c:v>
                </c:pt>
                <c:pt idx="14725">
                  <c:v>86.152064806599995</c:v>
                </c:pt>
                <c:pt idx="14726">
                  <c:v>86.152408650699996</c:v>
                </c:pt>
                <c:pt idx="14727">
                  <c:v>86.153319858000003</c:v>
                </c:pt>
                <c:pt idx="14728">
                  <c:v>86.154328227700006</c:v>
                </c:pt>
                <c:pt idx="14729">
                  <c:v>86.155009451500007</c:v>
                </c:pt>
                <c:pt idx="14730">
                  <c:v>86.155547166000005</c:v>
                </c:pt>
                <c:pt idx="14731">
                  <c:v>86.156446394</c:v>
                </c:pt>
                <c:pt idx="14732">
                  <c:v>86.157334986400002</c:v>
                </c:pt>
                <c:pt idx="14733">
                  <c:v>86.158177226099994</c:v>
                </c:pt>
                <c:pt idx="14734">
                  <c:v>86.158861377400001</c:v>
                </c:pt>
                <c:pt idx="14735">
                  <c:v>86.159624475699999</c:v>
                </c:pt>
                <c:pt idx="14736">
                  <c:v>86.161870005300003</c:v>
                </c:pt>
                <c:pt idx="14737">
                  <c:v>86.164006638999993</c:v>
                </c:pt>
                <c:pt idx="14738">
                  <c:v>86.164931704899999</c:v>
                </c:pt>
                <c:pt idx="14739">
                  <c:v>86.165609284599995</c:v>
                </c:pt>
                <c:pt idx="14740">
                  <c:v>86.165963923899994</c:v>
                </c:pt>
                <c:pt idx="14741">
                  <c:v>86.166148590000006</c:v>
                </c:pt>
                <c:pt idx="14742">
                  <c:v>86.166768215499999</c:v>
                </c:pt>
                <c:pt idx="14743">
                  <c:v>86.168781105700006</c:v>
                </c:pt>
                <c:pt idx="14744">
                  <c:v>86.170913579200004</c:v>
                </c:pt>
                <c:pt idx="14745">
                  <c:v>86.171710495599996</c:v>
                </c:pt>
                <c:pt idx="14746">
                  <c:v>86.172111873399999</c:v>
                </c:pt>
                <c:pt idx="14747">
                  <c:v>86.173673285800007</c:v>
                </c:pt>
                <c:pt idx="14748">
                  <c:v>86.1751619267</c:v>
                </c:pt>
                <c:pt idx="14749">
                  <c:v>86.176083831300005</c:v>
                </c:pt>
                <c:pt idx="14750">
                  <c:v>86.177764436100006</c:v>
                </c:pt>
                <c:pt idx="14751">
                  <c:v>86.178732168099998</c:v>
                </c:pt>
                <c:pt idx="14752">
                  <c:v>86.179528465100006</c:v>
                </c:pt>
                <c:pt idx="14753">
                  <c:v>86.181861036699999</c:v>
                </c:pt>
                <c:pt idx="14754">
                  <c:v>86.183951713499994</c:v>
                </c:pt>
                <c:pt idx="14755">
                  <c:v>86.185757454799997</c:v>
                </c:pt>
                <c:pt idx="14756">
                  <c:v>86.187075578800005</c:v>
                </c:pt>
                <c:pt idx="14757">
                  <c:v>86.188925048499996</c:v>
                </c:pt>
                <c:pt idx="14758">
                  <c:v>86.193037357600005</c:v>
                </c:pt>
                <c:pt idx="14759">
                  <c:v>86.198066126100002</c:v>
                </c:pt>
                <c:pt idx="14760">
                  <c:v>86.2026124904</c:v>
                </c:pt>
                <c:pt idx="14761">
                  <c:v>86.204585743199999</c:v>
                </c:pt>
                <c:pt idx="14762">
                  <c:v>86.205296621800002</c:v>
                </c:pt>
                <c:pt idx="14763">
                  <c:v>86.206184482899999</c:v>
                </c:pt>
                <c:pt idx="14764">
                  <c:v>86.206785566500002</c:v>
                </c:pt>
                <c:pt idx="14765">
                  <c:v>86.207251984199999</c:v>
                </c:pt>
                <c:pt idx="14766">
                  <c:v>86.208051246899998</c:v>
                </c:pt>
                <c:pt idx="14767">
                  <c:v>86.209814755599993</c:v>
                </c:pt>
                <c:pt idx="14768">
                  <c:v>86.212323560100003</c:v>
                </c:pt>
                <c:pt idx="14769">
                  <c:v>86.214353177600003</c:v>
                </c:pt>
                <c:pt idx="14770">
                  <c:v>86.216690337499998</c:v>
                </c:pt>
                <c:pt idx="14771">
                  <c:v>86.219319204100003</c:v>
                </c:pt>
                <c:pt idx="14772">
                  <c:v>86.221653800799999</c:v>
                </c:pt>
                <c:pt idx="14773">
                  <c:v>86.224300005100005</c:v>
                </c:pt>
                <c:pt idx="14774">
                  <c:v>86.226189820100004</c:v>
                </c:pt>
                <c:pt idx="14775">
                  <c:v>86.227225610800005</c:v>
                </c:pt>
                <c:pt idx="14776">
                  <c:v>86.228293090899996</c:v>
                </c:pt>
                <c:pt idx="14777">
                  <c:v>86.228982027699999</c:v>
                </c:pt>
                <c:pt idx="14778">
                  <c:v>86.231050428000003</c:v>
                </c:pt>
                <c:pt idx="14779">
                  <c:v>86.233477861500006</c:v>
                </c:pt>
                <c:pt idx="14780">
                  <c:v>86.233922296499998</c:v>
                </c:pt>
                <c:pt idx="14781">
                  <c:v>86.235976193200003</c:v>
                </c:pt>
                <c:pt idx="14782">
                  <c:v>86.238317753999993</c:v>
                </c:pt>
                <c:pt idx="14783">
                  <c:v>86.238904855100003</c:v>
                </c:pt>
                <c:pt idx="14784">
                  <c:v>86.239364257700004</c:v>
                </c:pt>
                <c:pt idx="14785">
                  <c:v>86.240386425699995</c:v>
                </c:pt>
                <c:pt idx="14786">
                  <c:v>86.241241392500001</c:v>
                </c:pt>
                <c:pt idx="14787">
                  <c:v>86.2415107777</c:v>
                </c:pt>
                <c:pt idx="14788">
                  <c:v>86.241964286200002</c:v>
                </c:pt>
                <c:pt idx="14789">
                  <c:v>86.242381128600002</c:v>
                </c:pt>
                <c:pt idx="14790">
                  <c:v>86.244560575799994</c:v>
                </c:pt>
                <c:pt idx="14791">
                  <c:v>86.247168133100004</c:v>
                </c:pt>
                <c:pt idx="14792">
                  <c:v>86.249950998800003</c:v>
                </c:pt>
                <c:pt idx="14793">
                  <c:v>86.252130339700003</c:v>
                </c:pt>
                <c:pt idx="14794">
                  <c:v>86.252861701</c:v>
                </c:pt>
                <c:pt idx="14795">
                  <c:v>86.255745080200001</c:v>
                </c:pt>
                <c:pt idx="14796">
                  <c:v>86.2590163064</c:v>
                </c:pt>
                <c:pt idx="14797">
                  <c:v>86.261074887500001</c:v>
                </c:pt>
                <c:pt idx="14798">
                  <c:v>86.262168970700003</c:v>
                </c:pt>
                <c:pt idx="14799">
                  <c:v>86.262969869100004</c:v>
                </c:pt>
                <c:pt idx="14800">
                  <c:v>86.263747647900004</c:v>
                </c:pt>
                <c:pt idx="14801">
                  <c:v>86.2638998969</c:v>
                </c:pt>
                <c:pt idx="14802">
                  <c:v>86.264322677699994</c:v>
                </c:pt>
                <c:pt idx="14803">
                  <c:v>86.265520667600001</c:v>
                </c:pt>
                <c:pt idx="14804">
                  <c:v>86.266552374900002</c:v>
                </c:pt>
                <c:pt idx="14805">
                  <c:v>86.267125094799994</c:v>
                </c:pt>
                <c:pt idx="14806">
                  <c:v>86.267996057900007</c:v>
                </c:pt>
                <c:pt idx="14807">
                  <c:v>86.270671339900005</c:v>
                </c:pt>
                <c:pt idx="14808">
                  <c:v>86.273176618299999</c:v>
                </c:pt>
                <c:pt idx="14809">
                  <c:v>86.274729140199995</c:v>
                </c:pt>
                <c:pt idx="14810">
                  <c:v>86.2772788332</c:v>
                </c:pt>
                <c:pt idx="14811">
                  <c:v>86.279966427000005</c:v>
                </c:pt>
                <c:pt idx="14812">
                  <c:v>86.282799347500003</c:v>
                </c:pt>
                <c:pt idx="14813">
                  <c:v>86.284330541599999</c:v>
                </c:pt>
                <c:pt idx="14814">
                  <c:v>86.284900485799994</c:v>
                </c:pt>
                <c:pt idx="14815">
                  <c:v>86.285869621200007</c:v>
                </c:pt>
                <c:pt idx="14816">
                  <c:v>86.286868453899999</c:v>
                </c:pt>
                <c:pt idx="14817">
                  <c:v>86.290438682300007</c:v>
                </c:pt>
                <c:pt idx="14818">
                  <c:v>86.293621401300001</c:v>
                </c:pt>
                <c:pt idx="14819">
                  <c:v>86.294178967600004</c:v>
                </c:pt>
                <c:pt idx="14820">
                  <c:v>86.294611964599994</c:v>
                </c:pt>
                <c:pt idx="14821">
                  <c:v>86.295879394099998</c:v>
                </c:pt>
                <c:pt idx="14822">
                  <c:v>86.301411362099998</c:v>
                </c:pt>
                <c:pt idx="14823">
                  <c:v>86.305795141199994</c:v>
                </c:pt>
                <c:pt idx="14824">
                  <c:v>86.306667833399999</c:v>
                </c:pt>
                <c:pt idx="14825">
                  <c:v>86.308546995599997</c:v>
                </c:pt>
                <c:pt idx="14826">
                  <c:v>86.310284112700003</c:v>
                </c:pt>
                <c:pt idx="14827">
                  <c:v>86.311479725799998</c:v>
                </c:pt>
                <c:pt idx="14828">
                  <c:v>86.313367634599999</c:v>
                </c:pt>
                <c:pt idx="14829">
                  <c:v>86.315014849600004</c:v>
                </c:pt>
                <c:pt idx="14830">
                  <c:v>86.316520801099998</c:v>
                </c:pt>
                <c:pt idx="14831">
                  <c:v>86.317867051700006</c:v>
                </c:pt>
                <c:pt idx="14832">
                  <c:v>86.319546741300002</c:v>
                </c:pt>
                <c:pt idx="14833">
                  <c:v>86.321454842700007</c:v>
                </c:pt>
                <c:pt idx="14834">
                  <c:v>86.322029456799996</c:v>
                </c:pt>
                <c:pt idx="14835">
                  <c:v>86.322467203000002</c:v>
                </c:pt>
                <c:pt idx="14836">
                  <c:v>86.322755886300001</c:v>
                </c:pt>
                <c:pt idx="14837">
                  <c:v>86.323315232200002</c:v>
                </c:pt>
                <c:pt idx="14838">
                  <c:v>86.324075778999998</c:v>
                </c:pt>
                <c:pt idx="14839">
                  <c:v>86.325148130200006</c:v>
                </c:pt>
                <c:pt idx="14840">
                  <c:v>86.326179768000003</c:v>
                </c:pt>
                <c:pt idx="14841">
                  <c:v>86.326376311000004</c:v>
                </c:pt>
                <c:pt idx="14842">
                  <c:v>86.326910841399993</c:v>
                </c:pt>
                <c:pt idx="14843">
                  <c:v>86.3282656449</c:v>
                </c:pt>
                <c:pt idx="14844">
                  <c:v>86.329203557699998</c:v>
                </c:pt>
                <c:pt idx="14845">
                  <c:v>86.330063203799995</c:v>
                </c:pt>
                <c:pt idx="14846">
                  <c:v>86.331870264100004</c:v>
                </c:pt>
                <c:pt idx="14847">
                  <c:v>86.333228484100005</c:v>
                </c:pt>
                <c:pt idx="14848">
                  <c:v>86.334289361800003</c:v>
                </c:pt>
                <c:pt idx="14849">
                  <c:v>86.335691307499999</c:v>
                </c:pt>
                <c:pt idx="14850">
                  <c:v>86.3367016861</c:v>
                </c:pt>
                <c:pt idx="14851">
                  <c:v>86.3380623961</c:v>
                </c:pt>
                <c:pt idx="14852">
                  <c:v>86.339117106200007</c:v>
                </c:pt>
                <c:pt idx="14853">
                  <c:v>86.341461048400006</c:v>
                </c:pt>
                <c:pt idx="14854">
                  <c:v>86.345101155899997</c:v>
                </c:pt>
                <c:pt idx="14855">
                  <c:v>86.347112534700003</c:v>
                </c:pt>
                <c:pt idx="14856">
                  <c:v>86.3480789093</c:v>
                </c:pt>
                <c:pt idx="14857">
                  <c:v>86.350152745900004</c:v>
                </c:pt>
                <c:pt idx="14858">
                  <c:v>86.353037935700002</c:v>
                </c:pt>
                <c:pt idx="14859">
                  <c:v>86.356045738600002</c:v>
                </c:pt>
                <c:pt idx="14860">
                  <c:v>86.358533403099997</c:v>
                </c:pt>
                <c:pt idx="14861">
                  <c:v>86.359586168299998</c:v>
                </c:pt>
                <c:pt idx="14862">
                  <c:v>86.3615426378</c:v>
                </c:pt>
                <c:pt idx="14863">
                  <c:v>86.364362045700005</c:v>
                </c:pt>
                <c:pt idx="14864">
                  <c:v>86.365785327799998</c:v>
                </c:pt>
                <c:pt idx="14865">
                  <c:v>86.366157559100003</c:v>
                </c:pt>
                <c:pt idx="14866">
                  <c:v>86.367121132600005</c:v>
                </c:pt>
                <c:pt idx="14867">
                  <c:v>86.367960884599995</c:v>
                </c:pt>
                <c:pt idx="14868">
                  <c:v>86.368678340000002</c:v>
                </c:pt>
                <c:pt idx="14869">
                  <c:v>86.369377071200006</c:v>
                </c:pt>
                <c:pt idx="14870">
                  <c:v>86.370140217499994</c:v>
                </c:pt>
                <c:pt idx="14871">
                  <c:v>86.370876926600005</c:v>
                </c:pt>
                <c:pt idx="14872">
                  <c:v>86.371381875200001</c:v>
                </c:pt>
                <c:pt idx="14873">
                  <c:v>86.373848265299998</c:v>
                </c:pt>
                <c:pt idx="14874">
                  <c:v>86.376391843199997</c:v>
                </c:pt>
                <c:pt idx="14875">
                  <c:v>86.377063241599998</c:v>
                </c:pt>
                <c:pt idx="14876">
                  <c:v>86.377955678399999</c:v>
                </c:pt>
                <c:pt idx="14877">
                  <c:v>86.379457883499995</c:v>
                </c:pt>
                <c:pt idx="14878">
                  <c:v>86.382862974899993</c:v>
                </c:pt>
                <c:pt idx="14879">
                  <c:v>86.385718950400005</c:v>
                </c:pt>
                <c:pt idx="14880">
                  <c:v>86.387106281300007</c:v>
                </c:pt>
                <c:pt idx="14881">
                  <c:v>86.388362545000007</c:v>
                </c:pt>
                <c:pt idx="14882">
                  <c:v>86.388869611900006</c:v>
                </c:pt>
                <c:pt idx="14883">
                  <c:v>86.389354795200006</c:v>
                </c:pt>
                <c:pt idx="14884">
                  <c:v>86.389723300200004</c:v>
                </c:pt>
                <c:pt idx="14885">
                  <c:v>86.390780162599995</c:v>
                </c:pt>
                <c:pt idx="14886">
                  <c:v>86.392175466599994</c:v>
                </c:pt>
                <c:pt idx="14887">
                  <c:v>86.392798724100004</c:v>
                </c:pt>
                <c:pt idx="14888">
                  <c:v>86.393441996299998</c:v>
                </c:pt>
                <c:pt idx="14889">
                  <c:v>86.394595621700006</c:v>
                </c:pt>
                <c:pt idx="14890">
                  <c:v>86.395449745999997</c:v>
                </c:pt>
                <c:pt idx="14891">
                  <c:v>86.396062530500004</c:v>
                </c:pt>
                <c:pt idx="14892">
                  <c:v>86.397279193599999</c:v>
                </c:pt>
                <c:pt idx="14893">
                  <c:v>86.398855639499999</c:v>
                </c:pt>
                <c:pt idx="14894">
                  <c:v>86.400252810500007</c:v>
                </c:pt>
                <c:pt idx="14895">
                  <c:v>86.403599554600007</c:v>
                </c:pt>
                <c:pt idx="14896">
                  <c:v>86.406660137499998</c:v>
                </c:pt>
                <c:pt idx="14897">
                  <c:v>86.407178300400005</c:v>
                </c:pt>
                <c:pt idx="14898">
                  <c:v>86.407260135000001</c:v>
                </c:pt>
                <c:pt idx="14899">
                  <c:v>86.407434542299995</c:v>
                </c:pt>
                <c:pt idx="14900">
                  <c:v>86.408049026399993</c:v>
                </c:pt>
                <c:pt idx="14901">
                  <c:v>86.410357353099997</c:v>
                </c:pt>
                <c:pt idx="14902">
                  <c:v>86.412333248600007</c:v>
                </c:pt>
                <c:pt idx="14903">
                  <c:v>86.416639925499993</c:v>
                </c:pt>
                <c:pt idx="14904">
                  <c:v>86.421267493399995</c:v>
                </c:pt>
                <c:pt idx="14905">
                  <c:v>86.422893680499996</c:v>
                </c:pt>
                <c:pt idx="14906">
                  <c:v>86.425143926499999</c:v>
                </c:pt>
                <c:pt idx="14907">
                  <c:v>86.426417636400004</c:v>
                </c:pt>
                <c:pt idx="14908">
                  <c:v>86.426730928400005</c:v>
                </c:pt>
                <c:pt idx="14909">
                  <c:v>86.4277372528</c:v>
                </c:pt>
                <c:pt idx="14910">
                  <c:v>86.428798364399995</c:v>
                </c:pt>
                <c:pt idx="14911">
                  <c:v>86.4295157225</c:v>
                </c:pt>
                <c:pt idx="14912">
                  <c:v>86.431099682099997</c:v>
                </c:pt>
                <c:pt idx="14913">
                  <c:v>86.432333931800002</c:v>
                </c:pt>
                <c:pt idx="14914">
                  <c:v>86.433235203699994</c:v>
                </c:pt>
                <c:pt idx="14915">
                  <c:v>86.4340737821</c:v>
                </c:pt>
                <c:pt idx="14916">
                  <c:v>86.4343252181</c:v>
                </c:pt>
                <c:pt idx="14917">
                  <c:v>86.434495593500003</c:v>
                </c:pt>
                <c:pt idx="14918">
                  <c:v>86.435513236399999</c:v>
                </c:pt>
                <c:pt idx="14919">
                  <c:v>86.437579585799995</c:v>
                </c:pt>
                <c:pt idx="14920">
                  <c:v>86.439119354900001</c:v>
                </c:pt>
                <c:pt idx="14921">
                  <c:v>86.439811840399997</c:v>
                </c:pt>
                <c:pt idx="14922">
                  <c:v>86.440094922499995</c:v>
                </c:pt>
                <c:pt idx="14923">
                  <c:v>86.440202512799999</c:v>
                </c:pt>
                <c:pt idx="14924">
                  <c:v>86.440495983299996</c:v>
                </c:pt>
                <c:pt idx="14925">
                  <c:v>86.441008461500005</c:v>
                </c:pt>
                <c:pt idx="14926">
                  <c:v>86.441645140600002</c:v>
                </c:pt>
                <c:pt idx="14927">
                  <c:v>86.442052598800004</c:v>
                </c:pt>
                <c:pt idx="14928">
                  <c:v>86.442375311999996</c:v>
                </c:pt>
                <c:pt idx="14929">
                  <c:v>86.443059948699997</c:v>
                </c:pt>
                <c:pt idx="14930">
                  <c:v>86.443645411600002</c:v>
                </c:pt>
                <c:pt idx="14931">
                  <c:v>86.444149187299999</c:v>
                </c:pt>
                <c:pt idx="14932">
                  <c:v>86.445798035799996</c:v>
                </c:pt>
                <c:pt idx="14933">
                  <c:v>86.447524308499993</c:v>
                </c:pt>
                <c:pt idx="14934">
                  <c:v>86.448073055899997</c:v>
                </c:pt>
                <c:pt idx="14935">
                  <c:v>86.4488595981</c:v>
                </c:pt>
                <c:pt idx="14936">
                  <c:v>86.449566803799996</c:v>
                </c:pt>
                <c:pt idx="14937">
                  <c:v>86.449926101900004</c:v>
                </c:pt>
                <c:pt idx="14938">
                  <c:v>86.450265883499995</c:v>
                </c:pt>
                <c:pt idx="14939">
                  <c:v>86.450577345599996</c:v>
                </c:pt>
                <c:pt idx="14940">
                  <c:v>86.451141830300003</c:v>
                </c:pt>
                <c:pt idx="14941">
                  <c:v>86.452272163900005</c:v>
                </c:pt>
                <c:pt idx="14942">
                  <c:v>86.453281537400002</c:v>
                </c:pt>
                <c:pt idx="14943">
                  <c:v>86.453500768200001</c:v>
                </c:pt>
                <c:pt idx="14944">
                  <c:v>86.454009748999994</c:v>
                </c:pt>
                <c:pt idx="14945">
                  <c:v>86.454780624700007</c:v>
                </c:pt>
                <c:pt idx="14946">
                  <c:v>86.455416448700007</c:v>
                </c:pt>
                <c:pt idx="14947">
                  <c:v>86.456596521799995</c:v>
                </c:pt>
                <c:pt idx="14948">
                  <c:v>86.457465455700003</c:v>
                </c:pt>
                <c:pt idx="14949">
                  <c:v>86.458848403600001</c:v>
                </c:pt>
                <c:pt idx="14950">
                  <c:v>86.460312340200005</c:v>
                </c:pt>
                <c:pt idx="14951">
                  <c:v>86.460570731900006</c:v>
                </c:pt>
                <c:pt idx="14952">
                  <c:v>86.460792115499999</c:v>
                </c:pt>
                <c:pt idx="14953">
                  <c:v>86.461176323100005</c:v>
                </c:pt>
                <c:pt idx="14954">
                  <c:v>86.462862624899998</c:v>
                </c:pt>
                <c:pt idx="14955">
                  <c:v>86.464490537000003</c:v>
                </c:pt>
                <c:pt idx="14956">
                  <c:v>86.466565808300004</c:v>
                </c:pt>
                <c:pt idx="14957">
                  <c:v>86.468582486000003</c:v>
                </c:pt>
                <c:pt idx="14958">
                  <c:v>86.471187534099997</c:v>
                </c:pt>
                <c:pt idx="14959">
                  <c:v>86.474641378100003</c:v>
                </c:pt>
                <c:pt idx="14960">
                  <c:v>86.475871031699995</c:v>
                </c:pt>
                <c:pt idx="14961">
                  <c:v>86.476052073000005</c:v>
                </c:pt>
                <c:pt idx="14962">
                  <c:v>86.477251789899995</c:v>
                </c:pt>
                <c:pt idx="14963">
                  <c:v>86.479962519799997</c:v>
                </c:pt>
                <c:pt idx="14964">
                  <c:v>86.4821463185</c:v>
                </c:pt>
                <c:pt idx="14965">
                  <c:v>86.484402505000006</c:v>
                </c:pt>
                <c:pt idx="14966">
                  <c:v>86.486478425599998</c:v>
                </c:pt>
                <c:pt idx="14967">
                  <c:v>86.488148078699993</c:v>
                </c:pt>
                <c:pt idx="14968">
                  <c:v>86.489340998100005</c:v>
                </c:pt>
                <c:pt idx="14969">
                  <c:v>86.489739841399995</c:v>
                </c:pt>
                <c:pt idx="14970">
                  <c:v>86.491554733499996</c:v>
                </c:pt>
                <c:pt idx="14971">
                  <c:v>86.493361071400003</c:v>
                </c:pt>
                <c:pt idx="14972">
                  <c:v>86.494395981400004</c:v>
                </c:pt>
                <c:pt idx="14973">
                  <c:v>86.495134263300002</c:v>
                </c:pt>
                <c:pt idx="14974">
                  <c:v>86.495415805199997</c:v>
                </c:pt>
                <c:pt idx="14975">
                  <c:v>86.496100795999993</c:v>
                </c:pt>
                <c:pt idx="14976">
                  <c:v>86.496999911800003</c:v>
                </c:pt>
                <c:pt idx="14977">
                  <c:v>86.498532209800004</c:v>
                </c:pt>
                <c:pt idx="14978">
                  <c:v>86.500473971600002</c:v>
                </c:pt>
                <c:pt idx="14979">
                  <c:v>86.503182124700004</c:v>
                </c:pt>
                <c:pt idx="14980">
                  <c:v>86.505448818700003</c:v>
                </c:pt>
                <c:pt idx="14981">
                  <c:v>86.506281575599999</c:v>
                </c:pt>
                <c:pt idx="14982">
                  <c:v>86.507311657599999</c:v>
                </c:pt>
                <c:pt idx="14983">
                  <c:v>86.508272742399996</c:v>
                </c:pt>
                <c:pt idx="14984">
                  <c:v>86.508741773400004</c:v>
                </c:pt>
                <c:pt idx="14985">
                  <c:v>86.509065705099999</c:v>
                </c:pt>
                <c:pt idx="14986">
                  <c:v>86.509376557500005</c:v>
                </c:pt>
                <c:pt idx="14987">
                  <c:v>86.514566733699994</c:v>
                </c:pt>
                <c:pt idx="14988">
                  <c:v>86.520598247500004</c:v>
                </c:pt>
                <c:pt idx="14989">
                  <c:v>86.521659632500004</c:v>
                </c:pt>
                <c:pt idx="14990">
                  <c:v>86.522032484999997</c:v>
                </c:pt>
                <c:pt idx="14991">
                  <c:v>86.523471086399994</c:v>
                </c:pt>
                <c:pt idx="14992">
                  <c:v>86.524968318199996</c:v>
                </c:pt>
                <c:pt idx="14993">
                  <c:v>86.525858074400006</c:v>
                </c:pt>
                <c:pt idx="14994">
                  <c:v>86.526921407499998</c:v>
                </c:pt>
                <c:pt idx="14995">
                  <c:v>86.527569768800006</c:v>
                </c:pt>
                <c:pt idx="14996">
                  <c:v>86.528108855100001</c:v>
                </c:pt>
                <c:pt idx="14997">
                  <c:v>86.529442673999995</c:v>
                </c:pt>
                <c:pt idx="14998">
                  <c:v>86.530741904999999</c:v>
                </c:pt>
                <c:pt idx="14999">
                  <c:v>86.531720295</c:v>
                </c:pt>
                <c:pt idx="15000">
                  <c:v>86.533088983799999</c:v>
                </c:pt>
                <c:pt idx="15001">
                  <c:v>86.534514403499998</c:v>
                </c:pt>
                <c:pt idx="15002">
                  <c:v>86.536048843100005</c:v>
                </c:pt>
                <c:pt idx="15003">
                  <c:v>86.537136831200002</c:v>
                </c:pt>
                <c:pt idx="15004">
                  <c:v>86.537665434700003</c:v>
                </c:pt>
                <c:pt idx="15005">
                  <c:v>86.538419462199997</c:v>
                </c:pt>
                <c:pt idx="15006">
                  <c:v>86.539376102199995</c:v>
                </c:pt>
                <c:pt idx="15007">
                  <c:v>86.5426525118</c:v>
                </c:pt>
                <c:pt idx="15008">
                  <c:v>86.545514162200007</c:v>
                </c:pt>
                <c:pt idx="15009">
                  <c:v>86.545873202799996</c:v>
                </c:pt>
                <c:pt idx="15010">
                  <c:v>86.546652191500002</c:v>
                </c:pt>
                <c:pt idx="15011">
                  <c:v>86.547767245800003</c:v>
                </c:pt>
                <c:pt idx="15012">
                  <c:v>86.548489275199998</c:v>
                </c:pt>
                <c:pt idx="15013">
                  <c:v>86.548829337300006</c:v>
                </c:pt>
                <c:pt idx="15014">
                  <c:v>86.549670082800006</c:v>
                </c:pt>
                <c:pt idx="15015">
                  <c:v>86.550968440199995</c:v>
                </c:pt>
                <c:pt idx="15016">
                  <c:v>86.551981083100003</c:v>
                </c:pt>
                <c:pt idx="15017">
                  <c:v>86.552993094800001</c:v>
                </c:pt>
                <c:pt idx="15018">
                  <c:v>86.554403493699994</c:v>
                </c:pt>
                <c:pt idx="15019">
                  <c:v>86.555827130200001</c:v>
                </c:pt>
                <c:pt idx="15020">
                  <c:v>86.556987718200006</c:v>
                </c:pt>
                <c:pt idx="15021">
                  <c:v>86.557438769100003</c:v>
                </c:pt>
                <c:pt idx="15022">
                  <c:v>86.558906747799995</c:v>
                </c:pt>
                <c:pt idx="15023">
                  <c:v>86.560543804399998</c:v>
                </c:pt>
                <c:pt idx="15024">
                  <c:v>86.563630205500004</c:v>
                </c:pt>
                <c:pt idx="15025">
                  <c:v>86.566835389900007</c:v>
                </c:pt>
                <c:pt idx="15026">
                  <c:v>86.567351274499998</c:v>
                </c:pt>
                <c:pt idx="15027">
                  <c:v>86.568216633800006</c:v>
                </c:pt>
                <c:pt idx="15028">
                  <c:v>86.569427909699996</c:v>
                </c:pt>
                <c:pt idx="15029">
                  <c:v>86.570578875099997</c:v>
                </c:pt>
                <c:pt idx="15030">
                  <c:v>86.571276893900006</c:v>
                </c:pt>
                <c:pt idx="15031">
                  <c:v>86.571605135499993</c:v>
                </c:pt>
                <c:pt idx="15032">
                  <c:v>86.5721917738</c:v>
                </c:pt>
                <c:pt idx="15033">
                  <c:v>86.572687512900004</c:v>
                </c:pt>
                <c:pt idx="15034">
                  <c:v>86.573235727599993</c:v>
                </c:pt>
                <c:pt idx="15035">
                  <c:v>86.574044188499997</c:v>
                </c:pt>
                <c:pt idx="15036">
                  <c:v>86.574780751199995</c:v>
                </c:pt>
                <c:pt idx="15037">
                  <c:v>86.575593612800006</c:v>
                </c:pt>
                <c:pt idx="15038">
                  <c:v>86.576290834100007</c:v>
                </c:pt>
                <c:pt idx="15039">
                  <c:v>86.576842119199995</c:v>
                </c:pt>
                <c:pt idx="15040">
                  <c:v>86.577356026399997</c:v>
                </c:pt>
                <c:pt idx="15041">
                  <c:v>86.5778751048</c:v>
                </c:pt>
                <c:pt idx="15042">
                  <c:v>86.579160853100007</c:v>
                </c:pt>
                <c:pt idx="15043">
                  <c:v>86.580284078299997</c:v>
                </c:pt>
                <c:pt idx="15044">
                  <c:v>86.580556491400003</c:v>
                </c:pt>
                <c:pt idx="15045">
                  <c:v>86.581000379399995</c:v>
                </c:pt>
                <c:pt idx="15046">
                  <c:v>86.5817580083</c:v>
                </c:pt>
                <c:pt idx="15047">
                  <c:v>86.582312917500005</c:v>
                </c:pt>
                <c:pt idx="15048">
                  <c:v>86.582952665600004</c:v>
                </c:pt>
                <c:pt idx="15049">
                  <c:v>86.583974659999996</c:v>
                </c:pt>
                <c:pt idx="15050">
                  <c:v>86.585195547200001</c:v>
                </c:pt>
                <c:pt idx="15051">
                  <c:v>86.587586396199995</c:v>
                </c:pt>
                <c:pt idx="15052">
                  <c:v>86.589399166899994</c:v>
                </c:pt>
                <c:pt idx="15053">
                  <c:v>86.5895500914</c:v>
                </c:pt>
                <c:pt idx="15054">
                  <c:v>86.589681503099996</c:v>
                </c:pt>
                <c:pt idx="15055">
                  <c:v>86.590402260199994</c:v>
                </c:pt>
                <c:pt idx="15056">
                  <c:v>86.591420957699995</c:v>
                </c:pt>
                <c:pt idx="15057">
                  <c:v>86.592648098200002</c:v>
                </c:pt>
                <c:pt idx="15058">
                  <c:v>86.594246795100005</c:v>
                </c:pt>
                <c:pt idx="15059">
                  <c:v>86.594999479999998</c:v>
                </c:pt>
                <c:pt idx="15060">
                  <c:v>86.595164025900004</c:v>
                </c:pt>
                <c:pt idx="15061">
                  <c:v>86.596363981799996</c:v>
                </c:pt>
                <c:pt idx="15062">
                  <c:v>86.598105771099995</c:v>
                </c:pt>
                <c:pt idx="15063">
                  <c:v>86.598848736899996</c:v>
                </c:pt>
                <c:pt idx="15064">
                  <c:v>86.600939896599996</c:v>
                </c:pt>
                <c:pt idx="15065">
                  <c:v>86.603647780200006</c:v>
                </c:pt>
                <c:pt idx="15066">
                  <c:v>86.605341363799994</c:v>
                </c:pt>
                <c:pt idx="15067">
                  <c:v>86.607774411999998</c:v>
                </c:pt>
                <c:pt idx="15068">
                  <c:v>86.609277625499999</c:v>
                </c:pt>
                <c:pt idx="15069">
                  <c:v>86.610384385900005</c:v>
                </c:pt>
                <c:pt idx="15070">
                  <c:v>86.612180983499997</c:v>
                </c:pt>
                <c:pt idx="15071">
                  <c:v>86.613319820200005</c:v>
                </c:pt>
                <c:pt idx="15072">
                  <c:v>86.614063916500001</c:v>
                </c:pt>
                <c:pt idx="15073">
                  <c:v>86.616040547400004</c:v>
                </c:pt>
                <c:pt idx="15074">
                  <c:v>86.618412994099998</c:v>
                </c:pt>
                <c:pt idx="15075">
                  <c:v>86.620404585700001</c:v>
                </c:pt>
                <c:pt idx="15076">
                  <c:v>86.623377769800001</c:v>
                </c:pt>
                <c:pt idx="15077">
                  <c:v>86.626281428200002</c:v>
                </c:pt>
                <c:pt idx="15078">
                  <c:v>86.627642391799995</c:v>
                </c:pt>
                <c:pt idx="15079">
                  <c:v>86.627920556899994</c:v>
                </c:pt>
                <c:pt idx="15080">
                  <c:v>86.632140379899994</c:v>
                </c:pt>
                <c:pt idx="15081">
                  <c:v>86.637303785599997</c:v>
                </c:pt>
                <c:pt idx="15082">
                  <c:v>86.638895840399996</c:v>
                </c:pt>
                <c:pt idx="15083">
                  <c:v>86.640258797200005</c:v>
                </c:pt>
                <c:pt idx="15084">
                  <c:v>86.641171290100004</c:v>
                </c:pt>
                <c:pt idx="15085">
                  <c:v>86.641382081900005</c:v>
                </c:pt>
                <c:pt idx="15086">
                  <c:v>86.642099381899996</c:v>
                </c:pt>
                <c:pt idx="15087">
                  <c:v>86.643540461800001</c:v>
                </c:pt>
                <c:pt idx="15088">
                  <c:v>86.645847386300005</c:v>
                </c:pt>
                <c:pt idx="15089">
                  <c:v>86.647577390699993</c:v>
                </c:pt>
                <c:pt idx="15090">
                  <c:v>86.649232688200001</c:v>
                </c:pt>
                <c:pt idx="15091">
                  <c:v>86.650935827599994</c:v>
                </c:pt>
                <c:pt idx="15092">
                  <c:v>86.651308070499994</c:v>
                </c:pt>
                <c:pt idx="15093">
                  <c:v>86.6528737597</c:v>
                </c:pt>
                <c:pt idx="15094">
                  <c:v>86.655041348500006</c:v>
                </c:pt>
                <c:pt idx="15095">
                  <c:v>86.655926973700005</c:v>
                </c:pt>
                <c:pt idx="15096">
                  <c:v>86.656217690800005</c:v>
                </c:pt>
                <c:pt idx="15097">
                  <c:v>86.659011213499994</c:v>
                </c:pt>
                <c:pt idx="15098">
                  <c:v>86.664054011399998</c:v>
                </c:pt>
                <c:pt idx="15099">
                  <c:v>86.666554661000006</c:v>
                </c:pt>
                <c:pt idx="15100">
                  <c:v>86.6670242422</c:v>
                </c:pt>
                <c:pt idx="15101">
                  <c:v>86.667704647799994</c:v>
                </c:pt>
                <c:pt idx="15102">
                  <c:v>86.668125849999996</c:v>
                </c:pt>
                <c:pt idx="15103">
                  <c:v>86.669177202399993</c:v>
                </c:pt>
                <c:pt idx="15104">
                  <c:v>86.670255340400004</c:v>
                </c:pt>
                <c:pt idx="15105">
                  <c:v>86.671023239799993</c:v>
                </c:pt>
                <c:pt idx="15106">
                  <c:v>86.672353165900006</c:v>
                </c:pt>
                <c:pt idx="15107">
                  <c:v>86.673526809799995</c:v>
                </c:pt>
                <c:pt idx="15108">
                  <c:v>86.674236307399994</c:v>
                </c:pt>
                <c:pt idx="15109">
                  <c:v>86.674567687000007</c:v>
                </c:pt>
                <c:pt idx="15110">
                  <c:v>86.675262117299994</c:v>
                </c:pt>
                <c:pt idx="15111">
                  <c:v>86.6765706833</c:v>
                </c:pt>
                <c:pt idx="15112">
                  <c:v>86.677851982099995</c:v>
                </c:pt>
                <c:pt idx="15113">
                  <c:v>86.678432296799997</c:v>
                </c:pt>
                <c:pt idx="15114">
                  <c:v>86.678782760600001</c:v>
                </c:pt>
                <c:pt idx="15115">
                  <c:v>86.680613988100006</c:v>
                </c:pt>
                <c:pt idx="15116">
                  <c:v>86.682414620800003</c:v>
                </c:pt>
                <c:pt idx="15117">
                  <c:v>86.684153546900006</c:v>
                </c:pt>
                <c:pt idx="15118">
                  <c:v>86.686025370199999</c:v>
                </c:pt>
                <c:pt idx="15119">
                  <c:v>86.686583574099998</c:v>
                </c:pt>
                <c:pt idx="15120">
                  <c:v>86.686792106300004</c:v>
                </c:pt>
                <c:pt idx="15121">
                  <c:v>86.687802839900002</c:v>
                </c:pt>
                <c:pt idx="15122">
                  <c:v>86.688957066599997</c:v>
                </c:pt>
                <c:pt idx="15123">
                  <c:v>86.689472183600003</c:v>
                </c:pt>
                <c:pt idx="15124">
                  <c:v>86.692612649300003</c:v>
                </c:pt>
                <c:pt idx="15125">
                  <c:v>86.696322615699998</c:v>
                </c:pt>
                <c:pt idx="15126">
                  <c:v>86.697275961800003</c:v>
                </c:pt>
                <c:pt idx="15127">
                  <c:v>86.6977160677</c:v>
                </c:pt>
                <c:pt idx="15128">
                  <c:v>86.698446572500004</c:v>
                </c:pt>
                <c:pt idx="15129">
                  <c:v>86.699062483299997</c:v>
                </c:pt>
                <c:pt idx="15130">
                  <c:v>86.699416547300004</c:v>
                </c:pt>
                <c:pt idx="15131">
                  <c:v>86.699832139400002</c:v>
                </c:pt>
                <c:pt idx="15132">
                  <c:v>86.700546007</c:v>
                </c:pt>
                <c:pt idx="15133">
                  <c:v>86.701574625399999</c:v>
                </c:pt>
                <c:pt idx="15134">
                  <c:v>86.702511626200007</c:v>
                </c:pt>
                <c:pt idx="15135">
                  <c:v>86.703015795599995</c:v>
                </c:pt>
                <c:pt idx="15136">
                  <c:v>86.704105509900003</c:v>
                </c:pt>
                <c:pt idx="15137">
                  <c:v>86.705076334400005</c:v>
                </c:pt>
                <c:pt idx="15138">
                  <c:v>86.705181323700003</c:v>
                </c:pt>
                <c:pt idx="15139">
                  <c:v>86.705711735500003</c:v>
                </c:pt>
                <c:pt idx="15140">
                  <c:v>86.7067149712</c:v>
                </c:pt>
                <c:pt idx="15141">
                  <c:v>86.707311483799998</c:v>
                </c:pt>
                <c:pt idx="15142">
                  <c:v>86.708379000899996</c:v>
                </c:pt>
                <c:pt idx="15143">
                  <c:v>86.7111837227</c:v>
                </c:pt>
                <c:pt idx="15144">
                  <c:v>86.713019359399993</c:v>
                </c:pt>
                <c:pt idx="15145">
                  <c:v>86.713831172599996</c:v>
                </c:pt>
                <c:pt idx="15146">
                  <c:v>86.714945291999996</c:v>
                </c:pt>
                <c:pt idx="15147">
                  <c:v>86.716664047999998</c:v>
                </c:pt>
                <c:pt idx="15148">
                  <c:v>86.719042860100004</c:v>
                </c:pt>
                <c:pt idx="15149">
                  <c:v>86.720335722900003</c:v>
                </c:pt>
                <c:pt idx="15150">
                  <c:v>86.721651827900004</c:v>
                </c:pt>
                <c:pt idx="15151">
                  <c:v>86.724160976999997</c:v>
                </c:pt>
                <c:pt idx="15152">
                  <c:v>86.726042593499997</c:v>
                </c:pt>
                <c:pt idx="15153">
                  <c:v>86.7264785184</c:v>
                </c:pt>
                <c:pt idx="15154">
                  <c:v>86.726542205599998</c:v>
                </c:pt>
                <c:pt idx="15155">
                  <c:v>86.727164623299998</c:v>
                </c:pt>
                <c:pt idx="15156">
                  <c:v>86.728417488600002</c:v>
                </c:pt>
                <c:pt idx="15157">
                  <c:v>86.729492473600004</c:v>
                </c:pt>
                <c:pt idx="15158">
                  <c:v>86.731549979299999</c:v>
                </c:pt>
                <c:pt idx="15159">
                  <c:v>86.733422872000006</c:v>
                </c:pt>
                <c:pt idx="15160">
                  <c:v>86.733719411500005</c:v>
                </c:pt>
                <c:pt idx="15161">
                  <c:v>86.733983266199999</c:v>
                </c:pt>
                <c:pt idx="15162">
                  <c:v>86.734289208999996</c:v>
                </c:pt>
                <c:pt idx="15163">
                  <c:v>86.735735794199996</c:v>
                </c:pt>
                <c:pt idx="15164">
                  <c:v>86.737502075999998</c:v>
                </c:pt>
                <c:pt idx="15165">
                  <c:v>86.737911149200002</c:v>
                </c:pt>
                <c:pt idx="15166">
                  <c:v>86.738289450799996</c:v>
                </c:pt>
                <c:pt idx="15167">
                  <c:v>86.738691377699993</c:v>
                </c:pt>
                <c:pt idx="15168">
                  <c:v>86.741095645499996</c:v>
                </c:pt>
                <c:pt idx="15169">
                  <c:v>86.743963732799998</c:v>
                </c:pt>
                <c:pt idx="15170">
                  <c:v>86.744649255100001</c:v>
                </c:pt>
                <c:pt idx="15171">
                  <c:v>86.744933632300004</c:v>
                </c:pt>
                <c:pt idx="15172">
                  <c:v>86.745524671699997</c:v>
                </c:pt>
                <c:pt idx="15173">
                  <c:v>86.746215762000006</c:v>
                </c:pt>
                <c:pt idx="15174">
                  <c:v>86.7482309942</c:v>
                </c:pt>
                <c:pt idx="15175">
                  <c:v>86.750284285700005</c:v>
                </c:pt>
                <c:pt idx="15176">
                  <c:v>86.752419844399995</c:v>
                </c:pt>
                <c:pt idx="15177">
                  <c:v>86.7553049964</c:v>
                </c:pt>
                <c:pt idx="15178">
                  <c:v>86.756560644900006</c:v>
                </c:pt>
                <c:pt idx="15179">
                  <c:v>86.758188023399995</c:v>
                </c:pt>
                <c:pt idx="15180">
                  <c:v>86.761188449800002</c:v>
                </c:pt>
                <c:pt idx="15181">
                  <c:v>86.763077340300001</c:v>
                </c:pt>
                <c:pt idx="15182">
                  <c:v>86.766251814699999</c:v>
                </c:pt>
                <c:pt idx="15183">
                  <c:v>86.769770562399998</c:v>
                </c:pt>
                <c:pt idx="15184">
                  <c:v>86.771191823699994</c:v>
                </c:pt>
                <c:pt idx="15185">
                  <c:v>86.772190648000006</c:v>
                </c:pt>
                <c:pt idx="15186">
                  <c:v>86.773102706100005</c:v>
                </c:pt>
                <c:pt idx="15187">
                  <c:v>86.773868870499996</c:v>
                </c:pt>
                <c:pt idx="15188">
                  <c:v>86.773893107199996</c:v>
                </c:pt>
                <c:pt idx="15189">
                  <c:v>86.774793967600004</c:v>
                </c:pt>
                <c:pt idx="15190">
                  <c:v>86.776904923499998</c:v>
                </c:pt>
                <c:pt idx="15191">
                  <c:v>86.778148757300002</c:v>
                </c:pt>
                <c:pt idx="15192">
                  <c:v>86.7788585184</c:v>
                </c:pt>
                <c:pt idx="15193">
                  <c:v>86.779844158200007</c:v>
                </c:pt>
                <c:pt idx="15194">
                  <c:v>86.781964479500004</c:v>
                </c:pt>
                <c:pt idx="15195">
                  <c:v>86.784320592599997</c:v>
                </c:pt>
                <c:pt idx="15196">
                  <c:v>86.785412315200006</c:v>
                </c:pt>
                <c:pt idx="15197">
                  <c:v>86.786147240099993</c:v>
                </c:pt>
                <c:pt idx="15198">
                  <c:v>86.786468029700004</c:v>
                </c:pt>
                <c:pt idx="15199">
                  <c:v>86.787670411199997</c:v>
                </c:pt>
                <c:pt idx="15200">
                  <c:v>86.789347648800003</c:v>
                </c:pt>
                <c:pt idx="15201">
                  <c:v>86.790880532399996</c:v>
                </c:pt>
                <c:pt idx="15202">
                  <c:v>86.795468829300006</c:v>
                </c:pt>
                <c:pt idx="15203">
                  <c:v>86.799267061199998</c:v>
                </c:pt>
                <c:pt idx="15204">
                  <c:v>86.8006399219</c:v>
                </c:pt>
                <c:pt idx="15205">
                  <c:v>86.802643631400002</c:v>
                </c:pt>
                <c:pt idx="15206">
                  <c:v>86.805075970199994</c:v>
                </c:pt>
                <c:pt idx="15207">
                  <c:v>86.808128675899994</c:v>
                </c:pt>
                <c:pt idx="15208">
                  <c:v>86.809750196300001</c:v>
                </c:pt>
                <c:pt idx="15209">
                  <c:v>86.810069514299997</c:v>
                </c:pt>
                <c:pt idx="15210">
                  <c:v>86.810909402299998</c:v>
                </c:pt>
                <c:pt idx="15211">
                  <c:v>86.812730314800007</c:v>
                </c:pt>
                <c:pt idx="15212">
                  <c:v>86.814876634499996</c:v>
                </c:pt>
                <c:pt idx="15213">
                  <c:v>86.816537158000003</c:v>
                </c:pt>
                <c:pt idx="15214">
                  <c:v>86.817165599999996</c:v>
                </c:pt>
                <c:pt idx="15215">
                  <c:v>86.817846830899995</c:v>
                </c:pt>
                <c:pt idx="15216">
                  <c:v>86.820048351300002</c:v>
                </c:pt>
                <c:pt idx="15217">
                  <c:v>86.822676010799995</c:v>
                </c:pt>
                <c:pt idx="15218">
                  <c:v>86.824172787500004</c:v>
                </c:pt>
                <c:pt idx="15219">
                  <c:v>86.824617299099998</c:v>
                </c:pt>
                <c:pt idx="15220">
                  <c:v>86.824801213000001</c:v>
                </c:pt>
                <c:pt idx="15221">
                  <c:v>86.825580028199994</c:v>
                </c:pt>
                <c:pt idx="15222">
                  <c:v>86.827192748100003</c:v>
                </c:pt>
                <c:pt idx="15223">
                  <c:v>86.829830319600006</c:v>
                </c:pt>
                <c:pt idx="15224">
                  <c:v>86.835005701900002</c:v>
                </c:pt>
                <c:pt idx="15225">
                  <c:v>86.839667223399999</c:v>
                </c:pt>
                <c:pt idx="15226">
                  <c:v>86.840911951300001</c:v>
                </c:pt>
                <c:pt idx="15227">
                  <c:v>86.8411414893</c:v>
                </c:pt>
                <c:pt idx="15228">
                  <c:v>86.8424083134</c:v>
                </c:pt>
                <c:pt idx="15229">
                  <c:v>86.844216012199993</c:v>
                </c:pt>
                <c:pt idx="15230">
                  <c:v>86.845053893599996</c:v>
                </c:pt>
                <c:pt idx="15231">
                  <c:v>86.8457611595</c:v>
                </c:pt>
                <c:pt idx="15232">
                  <c:v>86.8474549779</c:v>
                </c:pt>
                <c:pt idx="15233">
                  <c:v>86.849868406499994</c:v>
                </c:pt>
                <c:pt idx="15234">
                  <c:v>86.851346953999993</c:v>
                </c:pt>
                <c:pt idx="15235">
                  <c:v>86.851648903200001</c:v>
                </c:pt>
                <c:pt idx="15236">
                  <c:v>86.853096862699999</c:v>
                </c:pt>
                <c:pt idx="15237">
                  <c:v>86.854552866999995</c:v>
                </c:pt>
                <c:pt idx="15238">
                  <c:v>86.854646080400002</c:v>
                </c:pt>
                <c:pt idx="15239">
                  <c:v>86.855134467799999</c:v>
                </c:pt>
                <c:pt idx="15240">
                  <c:v>86.855975732299996</c:v>
                </c:pt>
                <c:pt idx="15241">
                  <c:v>86.856890904099998</c:v>
                </c:pt>
                <c:pt idx="15242">
                  <c:v>86.857736219399996</c:v>
                </c:pt>
                <c:pt idx="15243">
                  <c:v>86.858133860999999</c:v>
                </c:pt>
                <c:pt idx="15244">
                  <c:v>86.8584690502</c:v>
                </c:pt>
                <c:pt idx="15245">
                  <c:v>86.858924249799998</c:v>
                </c:pt>
                <c:pt idx="15246">
                  <c:v>86.859407210499995</c:v>
                </c:pt>
                <c:pt idx="15247">
                  <c:v>86.860043599799994</c:v>
                </c:pt>
                <c:pt idx="15248">
                  <c:v>86.860511293900004</c:v>
                </c:pt>
                <c:pt idx="15249">
                  <c:v>86.860630598</c:v>
                </c:pt>
                <c:pt idx="15250">
                  <c:v>86.861031086400004</c:v>
                </c:pt>
                <c:pt idx="15251">
                  <c:v>86.862347315500003</c:v>
                </c:pt>
                <c:pt idx="15252">
                  <c:v>86.863817107700001</c:v>
                </c:pt>
                <c:pt idx="15253">
                  <c:v>86.864927190299994</c:v>
                </c:pt>
                <c:pt idx="15254">
                  <c:v>86.865643159499996</c:v>
                </c:pt>
                <c:pt idx="15255">
                  <c:v>86.866553394199997</c:v>
                </c:pt>
                <c:pt idx="15256">
                  <c:v>86.867821194000001</c:v>
                </c:pt>
                <c:pt idx="15257">
                  <c:v>86.868741202500004</c:v>
                </c:pt>
                <c:pt idx="15258">
                  <c:v>86.869431164299996</c:v>
                </c:pt>
                <c:pt idx="15259">
                  <c:v>86.870344911399997</c:v>
                </c:pt>
                <c:pt idx="15260">
                  <c:v>86.872743568100006</c:v>
                </c:pt>
                <c:pt idx="15261">
                  <c:v>86.874715315000003</c:v>
                </c:pt>
                <c:pt idx="15262">
                  <c:v>86.877243588499994</c:v>
                </c:pt>
                <c:pt idx="15263">
                  <c:v>86.879968115400004</c:v>
                </c:pt>
                <c:pt idx="15264">
                  <c:v>86.881460245</c:v>
                </c:pt>
                <c:pt idx="15265">
                  <c:v>86.8848106075</c:v>
                </c:pt>
                <c:pt idx="15266">
                  <c:v>86.887070087200001</c:v>
                </c:pt>
                <c:pt idx="15267">
                  <c:v>86.887551340399995</c:v>
                </c:pt>
                <c:pt idx="15268">
                  <c:v>86.888031461400004</c:v>
                </c:pt>
                <c:pt idx="15269">
                  <c:v>86.888064497200006</c:v>
                </c:pt>
                <c:pt idx="15270">
                  <c:v>86.888127014800006</c:v>
                </c:pt>
                <c:pt idx="15271">
                  <c:v>86.889145425400002</c:v>
                </c:pt>
                <c:pt idx="15272">
                  <c:v>86.890219097100001</c:v>
                </c:pt>
                <c:pt idx="15273">
                  <c:v>86.890807276900006</c:v>
                </c:pt>
                <c:pt idx="15274">
                  <c:v>86.891435901400001</c:v>
                </c:pt>
                <c:pt idx="15275">
                  <c:v>86.892280016200004</c:v>
                </c:pt>
                <c:pt idx="15276">
                  <c:v>86.893297356900007</c:v>
                </c:pt>
                <c:pt idx="15277">
                  <c:v>86.894042142299995</c:v>
                </c:pt>
                <c:pt idx="15278">
                  <c:v>86.895048391000003</c:v>
                </c:pt>
                <c:pt idx="15279">
                  <c:v>86.895803888000003</c:v>
                </c:pt>
                <c:pt idx="15280">
                  <c:v>86.897262626499995</c:v>
                </c:pt>
                <c:pt idx="15281">
                  <c:v>86.899498782999999</c:v>
                </c:pt>
                <c:pt idx="15282">
                  <c:v>86.901633380099994</c:v>
                </c:pt>
                <c:pt idx="15283">
                  <c:v>86.903151566000005</c:v>
                </c:pt>
                <c:pt idx="15284">
                  <c:v>86.903900210399996</c:v>
                </c:pt>
                <c:pt idx="15285">
                  <c:v>86.904690498500003</c:v>
                </c:pt>
                <c:pt idx="15286">
                  <c:v>86.905276584600003</c:v>
                </c:pt>
                <c:pt idx="15287">
                  <c:v>86.905709155699995</c:v>
                </c:pt>
                <c:pt idx="15288">
                  <c:v>86.906229573199994</c:v>
                </c:pt>
                <c:pt idx="15289">
                  <c:v>86.907076779400001</c:v>
                </c:pt>
                <c:pt idx="15290">
                  <c:v>86.908015011700002</c:v>
                </c:pt>
                <c:pt idx="15291">
                  <c:v>86.909172106699998</c:v>
                </c:pt>
                <c:pt idx="15292">
                  <c:v>86.910181765900006</c:v>
                </c:pt>
                <c:pt idx="15293">
                  <c:v>86.910836635500004</c:v>
                </c:pt>
                <c:pt idx="15294">
                  <c:v>86.911300077199996</c:v>
                </c:pt>
                <c:pt idx="15295">
                  <c:v>86.912372474199998</c:v>
                </c:pt>
                <c:pt idx="15296">
                  <c:v>86.914711694399998</c:v>
                </c:pt>
                <c:pt idx="15297">
                  <c:v>86.918420603300007</c:v>
                </c:pt>
                <c:pt idx="15298">
                  <c:v>86.922374708800007</c:v>
                </c:pt>
                <c:pt idx="15299">
                  <c:v>86.923971178399995</c:v>
                </c:pt>
                <c:pt idx="15300">
                  <c:v>86.924309679100006</c:v>
                </c:pt>
                <c:pt idx="15301">
                  <c:v>86.925189161899993</c:v>
                </c:pt>
                <c:pt idx="15302">
                  <c:v>86.926669235099993</c:v>
                </c:pt>
                <c:pt idx="15303">
                  <c:v>86.9287278101</c:v>
                </c:pt>
                <c:pt idx="15304">
                  <c:v>86.931474421000004</c:v>
                </c:pt>
                <c:pt idx="15305">
                  <c:v>86.933860206800006</c:v>
                </c:pt>
                <c:pt idx="15306">
                  <c:v>86.934858404300002</c:v>
                </c:pt>
                <c:pt idx="15307">
                  <c:v>86.935253476200003</c:v>
                </c:pt>
                <c:pt idx="15308">
                  <c:v>86.936013697600004</c:v>
                </c:pt>
                <c:pt idx="15309">
                  <c:v>86.936981210200003</c:v>
                </c:pt>
                <c:pt idx="15310">
                  <c:v>86.937714486900006</c:v>
                </c:pt>
                <c:pt idx="15311">
                  <c:v>86.938152876499998</c:v>
                </c:pt>
                <c:pt idx="15312">
                  <c:v>86.938338987700007</c:v>
                </c:pt>
                <c:pt idx="15313">
                  <c:v>86.938764749499995</c:v>
                </c:pt>
                <c:pt idx="15314">
                  <c:v>86.939657128899995</c:v>
                </c:pt>
                <c:pt idx="15315">
                  <c:v>86.940318292900002</c:v>
                </c:pt>
                <c:pt idx="15316">
                  <c:v>86.941235457100007</c:v>
                </c:pt>
                <c:pt idx="15317">
                  <c:v>86.942654505600004</c:v>
                </c:pt>
                <c:pt idx="15318">
                  <c:v>86.943650309899994</c:v>
                </c:pt>
                <c:pt idx="15319">
                  <c:v>86.945392820600006</c:v>
                </c:pt>
                <c:pt idx="15320">
                  <c:v>86.947427724700006</c:v>
                </c:pt>
                <c:pt idx="15321">
                  <c:v>86.948323075900007</c:v>
                </c:pt>
                <c:pt idx="15322">
                  <c:v>86.949207352100004</c:v>
                </c:pt>
                <c:pt idx="15323">
                  <c:v>86.950564755399995</c:v>
                </c:pt>
                <c:pt idx="15324">
                  <c:v>86.951481257200001</c:v>
                </c:pt>
                <c:pt idx="15325">
                  <c:v>86.952275749099996</c:v>
                </c:pt>
                <c:pt idx="15326">
                  <c:v>86.954211583599999</c:v>
                </c:pt>
                <c:pt idx="15327">
                  <c:v>86.956095618999996</c:v>
                </c:pt>
                <c:pt idx="15328">
                  <c:v>86.956836637500004</c:v>
                </c:pt>
                <c:pt idx="15329">
                  <c:v>86.957807115899996</c:v>
                </c:pt>
                <c:pt idx="15330">
                  <c:v>86.959669670699995</c:v>
                </c:pt>
                <c:pt idx="15331">
                  <c:v>86.960924762999994</c:v>
                </c:pt>
                <c:pt idx="15332">
                  <c:v>86.961930609999996</c:v>
                </c:pt>
                <c:pt idx="15333">
                  <c:v>86.963074070000005</c:v>
                </c:pt>
                <c:pt idx="15334">
                  <c:v>86.963943942599997</c:v>
                </c:pt>
                <c:pt idx="15335">
                  <c:v>86.964519204200002</c:v>
                </c:pt>
                <c:pt idx="15336">
                  <c:v>86.964623820200003</c:v>
                </c:pt>
                <c:pt idx="15337">
                  <c:v>86.965158326899996</c:v>
                </c:pt>
                <c:pt idx="15338">
                  <c:v>86.966299769000003</c:v>
                </c:pt>
                <c:pt idx="15339">
                  <c:v>86.967279657000006</c:v>
                </c:pt>
                <c:pt idx="15340">
                  <c:v>86.969302514299997</c:v>
                </c:pt>
                <c:pt idx="15341">
                  <c:v>86.971091454800003</c:v>
                </c:pt>
                <c:pt idx="15342">
                  <c:v>86.972618683799993</c:v>
                </c:pt>
                <c:pt idx="15343">
                  <c:v>86.975666489199995</c:v>
                </c:pt>
                <c:pt idx="15344">
                  <c:v>86.978402268799996</c:v>
                </c:pt>
                <c:pt idx="15345">
                  <c:v>86.980419627399996</c:v>
                </c:pt>
                <c:pt idx="15346">
                  <c:v>86.982436435599993</c:v>
                </c:pt>
                <c:pt idx="15347">
                  <c:v>86.986343062800003</c:v>
                </c:pt>
                <c:pt idx="15348">
                  <c:v>86.989956476800003</c:v>
                </c:pt>
                <c:pt idx="15349">
                  <c:v>86.991592639399997</c:v>
                </c:pt>
                <c:pt idx="15350">
                  <c:v>86.992711276199998</c:v>
                </c:pt>
                <c:pt idx="15351">
                  <c:v>86.993484868799996</c:v>
                </c:pt>
                <c:pt idx="15352">
                  <c:v>86.994944112699997</c:v>
                </c:pt>
                <c:pt idx="15353">
                  <c:v>86.997493199299996</c:v>
                </c:pt>
                <c:pt idx="15354">
                  <c:v>87.000148419200002</c:v>
                </c:pt>
                <c:pt idx="15355">
                  <c:v>87.001652931500004</c:v>
                </c:pt>
                <c:pt idx="15356">
                  <c:v>87.002814600899995</c:v>
                </c:pt>
                <c:pt idx="15357">
                  <c:v>87.010064536100003</c:v>
                </c:pt>
                <c:pt idx="15358">
                  <c:v>87.016587302299996</c:v>
                </c:pt>
                <c:pt idx="15359">
                  <c:v>87.016684055699997</c:v>
                </c:pt>
                <c:pt idx="15360">
                  <c:v>87.017731116500002</c:v>
                </c:pt>
                <c:pt idx="15361">
                  <c:v>87.021257815400006</c:v>
                </c:pt>
                <c:pt idx="15362">
                  <c:v>87.023816899500005</c:v>
                </c:pt>
                <c:pt idx="15363">
                  <c:v>87.024126561800003</c:v>
                </c:pt>
                <c:pt idx="15364">
                  <c:v>87.024977659599998</c:v>
                </c:pt>
                <c:pt idx="15365">
                  <c:v>87.027661864199999</c:v>
                </c:pt>
                <c:pt idx="15366">
                  <c:v>87.0307049221</c:v>
                </c:pt>
                <c:pt idx="15367">
                  <c:v>87.031784249300003</c:v>
                </c:pt>
                <c:pt idx="15368">
                  <c:v>87.032093157700004</c:v>
                </c:pt>
                <c:pt idx="15369">
                  <c:v>87.032367099599995</c:v>
                </c:pt>
                <c:pt idx="15370">
                  <c:v>87.0327198528</c:v>
                </c:pt>
                <c:pt idx="15371">
                  <c:v>87.034246548300004</c:v>
                </c:pt>
                <c:pt idx="15372">
                  <c:v>87.036081629199998</c:v>
                </c:pt>
                <c:pt idx="15373">
                  <c:v>87.0379403301</c:v>
                </c:pt>
                <c:pt idx="15374">
                  <c:v>87.040018006899999</c:v>
                </c:pt>
                <c:pt idx="15375">
                  <c:v>87.041468902800005</c:v>
                </c:pt>
                <c:pt idx="15376">
                  <c:v>87.042397025599996</c:v>
                </c:pt>
                <c:pt idx="15377">
                  <c:v>87.043286070999997</c:v>
                </c:pt>
                <c:pt idx="15378">
                  <c:v>87.043896829299996</c:v>
                </c:pt>
                <c:pt idx="15379">
                  <c:v>87.045132512899997</c:v>
                </c:pt>
                <c:pt idx="15380">
                  <c:v>87.046405847000003</c:v>
                </c:pt>
                <c:pt idx="15381">
                  <c:v>87.046546079999999</c:v>
                </c:pt>
                <c:pt idx="15382">
                  <c:v>87.047142039299999</c:v>
                </c:pt>
                <c:pt idx="15383">
                  <c:v>87.048337369799995</c:v>
                </c:pt>
                <c:pt idx="15384">
                  <c:v>87.049078539700005</c:v>
                </c:pt>
                <c:pt idx="15385">
                  <c:v>87.049953407399997</c:v>
                </c:pt>
                <c:pt idx="15386">
                  <c:v>87.051287189999996</c:v>
                </c:pt>
                <c:pt idx="15387">
                  <c:v>87.052766817399998</c:v>
                </c:pt>
                <c:pt idx="15388">
                  <c:v>87.053946870000004</c:v>
                </c:pt>
                <c:pt idx="15389">
                  <c:v>87.054874388299993</c:v>
                </c:pt>
                <c:pt idx="15390">
                  <c:v>87.056964175600001</c:v>
                </c:pt>
                <c:pt idx="15391">
                  <c:v>87.058965278200006</c:v>
                </c:pt>
                <c:pt idx="15392">
                  <c:v>87.062022470200006</c:v>
                </c:pt>
                <c:pt idx="15393">
                  <c:v>87.064873460300007</c:v>
                </c:pt>
                <c:pt idx="15394">
                  <c:v>87.065311940599997</c:v>
                </c:pt>
                <c:pt idx="15395">
                  <c:v>87.065447256499994</c:v>
                </c:pt>
                <c:pt idx="15396">
                  <c:v>87.065586701300006</c:v>
                </c:pt>
                <c:pt idx="15397">
                  <c:v>87.066083674599994</c:v>
                </c:pt>
                <c:pt idx="15398">
                  <c:v>87.067362985700001</c:v>
                </c:pt>
                <c:pt idx="15399">
                  <c:v>87.06840613</c:v>
                </c:pt>
                <c:pt idx="15400">
                  <c:v>87.069623206599999</c:v>
                </c:pt>
                <c:pt idx="15401">
                  <c:v>87.071147688099998</c:v>
                </c:pt>
                <c:pt idx="15402">
                  <c:v>87.072156909699999</c:v>
                </c:pt>
                <c:pt idx="15403">
                  <c:v>87.074077015699999</c:v>
                </c:pt>
                <c:pt idx="15404">
                  <c:v>87.075689769799993</c:v>
                </c:pt>
                <c:pt idx="15405">
                  <c:v>87.075851765799996</c:v>
                </c:pt>
                <c:pt idx="15406">
                  <c:v>87.077272997700007</c:v>
                </c:pt>
                <c:pt idx="15407">
                  <c:v>87.079061794899999</c:v>
                </c:pt>
                <c:pt idx="15408">
                  <c:v>87.079726110500005</c:v>
                </c:pt>
                <c:pt idx="15409">
                  <c:v>87.082293307</c:v>
                </c:pt>
                <c:pt idx="15410">
                  <c:v>87.084973065300005</c:v>
                </c:pt>
                <c:pt idx="15411">
                  <c:v>87.085846257100002</c:v>
                </c:pt>
                <c:pt idx="15412">
                  <c:v>87.086540781099998</c:v>
                </c:pt>
                <c:pt idx="15413">
                  <c:v>87.087539217400007</c:v>
                </c:pt>
                <c:pt idx="15414">
                  <c:v>87.088435688700002</c:v>
                </c:pt>
                <c:pt idx="15415">
                  <c:v>87.090358834300005</c:v>
                </c:pt>
                <c:pt idx="15416">
                  <c:v>87.094739757799999</c:v>
                </c:pt>
                <c:pt idx="15417">
                  <c:v>87.097456478300003</c:v>
                </c:pt>
                <c:pt idx="15418">
                  <c:v>87.097971050699996</c:v>
                </c:pt>
                <c:pt idx="15419">
                  <c:v>87.098820487099999</c:v>
                </c:pt>
                <c:pt idx="15420">
                  <c:v>87.100179189800002</c:v>
                </c:pt>
                <c:pt idx="15421">
                  <c:v>87.102102694799996</c:v>
                </c:pt>
                <c:pt idx="15422">
                  <c:v>87.104061625100002</c:v>
                </c:pt>
                <c:pt idx="15423">
                  <c:v>87.105182212000003</c:v>
                </c:pt>
                <c:pt idx="15424">
                  <c:v>87.107087366100004</c:v>
                </c:pt>
                <c:pt idx="15425">
                  <c:v>87.109653293899996</c:v>
                </c:pt>
                <c:pt idx="15426">
                  <c:v>87.111318269400002</c:v>
                </c:pt>
                <c:pt idx="15427">
                  <c:v>87.112823560999999</c:v>
                </c:pt>
                <c:pt idx="15428">
                  <c:v>87.113637407599995</c:v>
                </c:pt>
                <c:pt idx="15429">
                  <c:v>87.115596556300005</c:v>
                </c:pt>
                <c:pt idx="15430">
                  <c:v>87.118955906500005</c:v>
                </c:pt>
                <c:pt idx="15431">
                  <c:v>87.120568442700005</c:v>
                </c:pt>
                <c:pt idx="15432">
                  <c:v>87.121008826199997</c:v>
                </c:pt>
                <c:pt idx="15433">
                  <c:v>87.121839245199993</c:v>
                </c:pt>
                <c:pt idx="15434">
                  <c:v>87.122702359499996</c:v>
                </c:pt>
                <c:pt idx="15435">
                  <c:v>87.123811274000005</c:v>
                </c:pt>
                <c:pt idx="15436">
                  <c:v>87.125027029999998</c:v>
                </c:pt>
                <c:pt idx="15437">
                  <c:v>87.126359321799995</c:v>
                </c:pt>
                <c:pt idx="15438">
                  <c:v>87.128847284100004</c:v>
                </c:pt>
                <c:pt idx="15439">
                  <c:v>87.130806942000007</c:v>
                </c:pt>
                <c:pt idx="15440">
                  <c:v>87.131858479200005</c:v>
                </c:pt>
                <c:pt idx="15441">
                  <c:v>87.133962587900001</c:v>
                </c:pt>
                <c:pt idx="15442">
                  <c:v>87.135421518900003</c:v>
                </c:pt>
                <c:pt idx="15443">
                  <c:v>87.136418127900001</c:v>
                </c:pt>
                <c:pt idx="15444">
                  <c:v>87.137712836099993</c:v>
                </c:pt>
                <c:pt idx="15445">
                  <c:v>87.138102222499995</c:v>
                </c:pt>
                <c:pt idx="15446">
                  <c:v>87.138506004500002</c:v>
                </c:pt>
                <c:pt idx="15447">
                  <c:v>87.142206273799999</c:v>
                </c:pt>
                <c:pt idx="15448">
                  <c:v>87.146053803100003</c:v>
                </c:pt>
                <c:pt idx="15449">
                  <c:v>87.146663275600005</c:v>
                </c:pt>
                <c:pt idx="15450">
                  <c:v>87.147582330999995</c:v>
                </c:pt>
                <c:pt idx="15451">
                  <c:v>87.149121399799995</c:v>
                </c:pt>
                <c:pt idx="15452">
                  <c:v>87.149846031300001</c:v>
                </c:pt>
                <c:pt idx="15453">
                  <c:v>87.151310100499998</c:v>
                </c:pt>
                <c:pt idx="15454">
                  <c:v>87.1532442094</c:v>
                </c:pt>
                <c:pt idx="15455">
                  <c:v>87.155928379000002</c:v>
                </c:pt>
                <c:pt idx="15456">
                  <c:v>87.160962828400002</c:v>
                </c:pt>
                <c:pt idx="15457">
                  <c:v>87.1642584218</c:v>
                </c:pt>
                <c:pt idx="15458">
                  <c:v>87.165169022200004</c:v>
                </c:pt>
                <c:pt idx="15459">
                  <c:v>87.166322881400006</c:v>
                </c:pt>
                <c:pt idx="15460">
                  <c:v>87.167073408999997</c:v>
                </c:pt>
                <c:pt idx="15461">
                  <c:v>87.168265349099997</c:v>
                </c:pt>
                <c:pt idx="15462">
                  <c:v>87.169704025599998</c:v>
                </c:pt>
                <c:pt idx="15463">
                  <c:v>87.170453815000002</c:v>
                </c:pt>
                <c:pt idx="15464">
                  <c:v>87.170977873200002</c:v>
                </c:pt>
                <c:pt idx="15465">
                  <c:v>87.171203624499995</c:v>
                </c:pt>
                <c:pt idx="15466">
                  <c:v>87.172456519799994</c:v>
                </c:pt>
                <c:pt idx="15467">
                  <c:v>87.173627279900003</c:v>
                </c:pt>
                <c:pt idx="15468">
                  <c:v>87.173889041899997</c:v>
                </c:pt>
                <c:pt idx="15469">
                  <c:v>87.175099087999996</c:v>
                </c:pt>
                <c:pt idx="15470">
                  <c:v>87.177160193199995</c:v>
                </c:pt>
                <c:pt idx="15471">
                  <c:v>87.179135645399995</c:v>
                </c:pt>
                <c:pt idx="15472">
                  <c:v>87.180166197800006</c:v>
                </c:pt>
                <c:pt idx="15473">
                  <c:v>87.180595394899996</c:v>
                </c:pt>
                <c:pt idx="15474">
                  <c:v>87.180954622300007</c:v>
                </c:pt>
                <c:pt idx="15475">
                  <c:v>87.181223036399999</c:v>
                </c:pt>
                <c:pt idx="15476">
                  <c:v>87.182448350499996</c:v>
                </c:pt>
                <c:pt idx="15477">
                  <c:v>87.185158156900002</c:v>
                </c:pt>
                <c:pt idx="15478">
                  <c:v>87.188653145299995</c:v>
                </c:pt>
                <c:pt idx="15479">
                  <c:v>87.1904888607</c:v>
                </c:pt>
                <c:pt idx="15480">
                  <c:v>87.190937307699997</c:v>
                </c:pt>
                <c:pt idx="15481">
                  <c:v>87.192873606800006</c:v>
                </c:pt>
                <c:pt idx="15482">
                  <c:v>87.195060029700002</c:v>
                </c:pt>
                <c:pt idx="15483">
                  <c:v>87.196228456200004</c:v>
                </c:pt>
                <c:pt idx="15484">
                  <c:v>87.197093069800005</c:v>
                </c:pt>
                <c:pt idx="15485">
                  <c:v>87.198526889999997</c:v>
                </c:pt>
                <c:pt idx="15486">
                  <c:v>87.200032954999998</c:v>
                </c:pt>
                <c:pt idx="15487">
                  <c:v>87.200641563100007</c:v>
                </c:pt>
                <c:pt idx="15488">
                  <c:v>87.201099167600006</c:v>
                </c:pt>
                <c:pt idx="15489">
                  <c:v>87.201471841499995</c:v>
                </c:pt>
                <c:pt idx="15490">
                  <c:v>87.202479718000006</c:v>
                </c:pt>
                <c:pt idx="15491">
                  <c:v>87.203530548900005</c:v>
                </c:pt>
                <c:pt idx="15492">
                  <c:v>87.203879389999997</c:v>
                </c:pt>
                <c:pt idx="15493">
                  <c:v>87.204967332500004</c:v>
                </c:pt>
                <c:pt idx="15494">
                  <c:v>87.205921181999997</c:v>
                </c:pt>
                <c:pt idx="15495">
                  <c:v>87.2069418727</c:v>
                </c:pt>
                <c:pt idx="15496">
                  <c:v>87.208750948200006</c:v>
                </c:pt>
                <c:pt idx="15497">
                  <c:v>87.2102681338</c:v>
                </c:pt>
                <c:pt idx="15498">
                  <c:v>87.211312235600005</c:v>
                </c:pt>
                <c:pt idx="15499">
                  <c:v>87.213658572300005</c:v>
                </c:pt>
                <c:pt idx="15500">
                  <c:v>87.216221201899998</c:v>
                </c:pt>
                <c:pt idx="15501">
                  <c:v>87.217144958999995</c:v>
                </c:pt>
                <c:pt idx="15502">
                  <c:v>87.218608337600003</c:v>
                </c:pt>
                <c:pt idx="15503">
                  <c:v>87.220327485300004</c:v>
                </c:pt>
                <c:pt idx="15504">
                  <c:v>87.221571355500004</c:v>
                </c:pt>
                <c:pt idx="15505">
                  <c:v>87.222746143099997</c:v>
                </c:pt>
                <c:pt idx="15506">
                  <c:v>87.223413691199994</c:v>
                </c:pt>
                <c:pt idx="15507">
                  <c:v>87.224244964099995</c:v>
                </c:pt>
                <c:pt idx="15508">
                  <c:v>87.225466166199993</c:v>
                </c:pt>
                <c:pt idx="15509">
                  <c:v>87.227001313499997</c:v>
                </c:pt>
                <c:pt idx="15510">
                  <c:v>87.228651549999995</c:v>
                </c:pt>
                <c:pt idx="15511">
                  <c:v>87.229387615799993</c:v>
                </c:pt>
                <c:pt idx="15512">
                  <c:v>87.229640930299993</c:v>
                </c:pt>
                <c:pt idx="15513">
                  <c:v>87.230882327499998</c:v>
                </c:pt>
                <c:pt idx="15514">
                  <c:v>87.233175318999997</c:v>
                </c:pt>
                <c:pt idx="15515">
                  <c:v>87.239749302199996</c:v>
                </c:pt>
                <c:pt idx="15516">
                  <c:v>87.2451418502</c:v>
                </c:pt>
                <c:pt idx="15517">
                  <c:v>87.245697737200004</c:v>
                </c:pt>
                <c:pt idx="15518">
                  <c:v>87.248483054199994</c:v>
                </c:pt>
                <c:pt idx="15519">
                  <c:v>87.2511826912</c:v>
                </c:pt>
                <c:pt idx="15520">
                  <c:v>87.251688922699998</c:v>
                </c:pt>
                <c:pt idx="15521">
                  <c:v>87.251834596400002</c:v>
                </c:pt>
                <c:pt idx="15522">
                  <c:v>87.252348351099997</c:v>
                </c:pt>
                <c:pt idx="15523">
                  <c:v>87.254470486700001</c:v>
                </c:pt>
                <c:pt idx="15524">
                  <c:v>87.257139770199998</c:v>
                </c:pt>
                <c:pt idx="15525">
                  <c:v>87.258429836000005</c:v>
                </c:pt>
                <c:pt idx="15526">
                  <c:v>87.259204076700001</c:v>
                </c:pt>
                <c:pt idx="15527">
                  <c:v>87.260050210200006</c:v>
                </c:pt>
                <c:pt idx="15528">
                  <c:v>87.261439415699996</c:v>
                </c:pt>
                <c:pt idx="15529">
                  <c:v>87.263964071700002</c:v>
                </c:pt>
                <c:pt idx="15530">
                  <c:v>87.266576109100001</c:v>
                </c:pt>
                <c:pt idx="15531">
                  <c:v>87.268371056899994</c:v>
                </c:pt>
                <c:pt idx="15532">
                  <c:v>87.269138999700004</c:v>
                </c:pt>
                <c:pt idx="15533">
                  <c:v>87.269691624800004</c:v>
                </c:pt>
                <c:pt idx="15534">
                  <c:v>87.2705141446</c:v>
                </c:pt>
                <c:pt idx="15535">
                  <c:v>87.271236759900006</c:v>
                </c:pt>
                <c:pt idx="15536">
                  <c:v>87.271705304199997</c:v>
                </c:pt>
                <c:pt idx="15537">
                  <c:v>87.272803261799993</c:v>
                </c:pt>
                <c:pt idx="15538">
                  <c:v>87.274307679399996</c:v>
                </c:pt>
                <c:pt idx="15539">
                  <c:v>87.275399890499997</c:v>
                </c:pt>
                <c:pt idx="15540">
                  <c:v>87.276507949999996</c:v>
                </c:pt>
                <c:pt idx="15541">
                  <c:v>87.277117867499996</c:v>
                </c:pt>
                <c:pt idx="15542">
                  <c:v>87.277547453500006</c:v>
                </c:pt>
                <c:pt idx="15543">
                  <c:v>87.278490510599994</c:v>
                </c:pt>
                <c:pt idx="15544">
                  <c:v>87.279766858000002</c:v>
                </c:pt>
                <c:pt idx="15545">
                  <c:v>87.281943775599999</c:v>
                </c:pt>
                <c:pt idx="15546">
                  <c:v>87.283604446799998</c:v>
                </c:pt>
                <c:pt idx="15547">
                  <c:v>87.283994267899999</c:v>
                </c:pt>
                <c:pt idx="15548">
                  <c:v>87.285807760599994</c:v>
                </c:pt>
                <c:pt idx="15549">
                  <c:v>87.287828162400004</c:v>
                </c:pt>
                <c:pt idx="15550">
                  <c:v>87.290111141599994</c:v>
                </c:pt>
                <c:pt idx="15551">
                  <c:v>87.291965153000007</c:v>
                </c:pt>
                <c:pt idx="15552">
                  <c:v>87.292829260199994</c:v>
                </c:pt>
                <c:pt idx="15553">
                  <c:v>87.294110738900002</c:v>
                </c:pt>
                <c:pt idx="15554">
                  <c:v>87.294733420499995</c:v>
                </c:pt>
                <c:pt idx="15555">
                  <c:v>87.295513449599994</c:v>
                </c:pt>
                <c:pt idx="15556">
                  <c:v>87.296646239300003</c:v>
                </c:pt>
                <c:pt idx="15557">
                  <c:v>87.297307899100005</c:v>
                </c:pt>
                <c:pt idx="15558">
                  <c:v>87.299384042599996</c:v>
                </c:pt>
                <c:pt idx="15559">
                  <c:v>87.301965969500003</c:v>
                </c:pt>
                <c:pt idx="15560">
                  <c:v>87.303769092699994</c:v>
                </c:pt>
                <c:pt idx="15561">
                  <c:v>87.305258331800005</c:v>
                </c:pt>
                <c:pt idx="15562">
                  <c:v>87.305583510800005</c:v>
                </c:pt>
                <c:pt idx="15563">
                  <c:v>87.306028365100005</c:v>
                </c:pt>
                <c:pt idx="15564">
                  <c:v>87.306646353399998</c:v>
                </c:pt>
                <c:pt idx="15565">
                  <c:v>87.307211909800003</c:v>
                </c:pt>
                <c:pt idx="15566">
                  <c:v>87.307633856699994</c:v>
                </c:pt>
                <c:pt idx="15567">
                  <c:v>87.308077268399998</c:v>
                </c:pt>
                <c:pt idx="15568">
                  <c:v>87.309396354100002</c:v>
                </c:pt>
                <c:pt idx="15569">
                  <c:v>87.310992110699999</c:v>
                </c:pt>
                <c:pt idx="15570">
                  <c:v>87.314107915299999</c:v>
                </c:pt>
                <c:pt idx="15571">
                  <c:v>87.316707941100006</c:v>
                </c:pt>
                <c:pt idx="15572">
                  <c:v>87.317733028299997</c:v>
                </c:pt>
                <c:pt idx="15573">
                  <c:v>87.318738183799994</c:v>
                </c:pt>
                <c:pt idx="15574">
                  <c:v>87.318898936799997</c:v>
                </c:pt>
                <c:pt idx="15575">
                  <c:v>87.318999729699996</c:v>
                </c:pt>
                <c:pt idx="15576">
                  <c:v>87.319092393199995</c:v>
                </c:pt>
                <c:pt idx="15577">
                  <c:v>87.321035030499999</c:v>
                </c:pt>
                <c:pt idx="15578">
                  <c:v>87.324648187999998</c:v>
                </c:pt>
                <c:pt idx="15579">
                  <c:v>87.326748131900004</c:v>
                </c:pt>
                <c:pt idx="15580">
                  <c:v>87.327347954999993</c:v>
                </c:pt>
                <c:pt idx="15581">
                  <c:v>87.328016546800001</c:v>
                </c:pt>
                <c:pt idx="15582">
                  <c:v>87.328853589399998</c:v>
                </c:pt>
                <c:pt idx="15583">
                  <c:v>87.330038606700001</c:v>
                </c:pt>
                <c:pt idx="15584">
                  <c:v>87.331063874600005</c:v>
                </c:pt>
                <c:pt idx="15585">
                  <c:v>87.331444835400006</c:v>
                </c:pt>
                <c:pt idx="15586">
                  <c:v>87.332168960399997</c:v>
                </c:pt>
                <c:pt idx="15587">
                  <c:v>87.338271615699995</c:v>
                </c:pt>
                <c:pt idx="15588">
                  <c:v>87.347073852700007</c:v>
                </c:pt>
                <c:pt idx="15589">
                  <c:v>87.353450324099995</c:v>
                </c:pt>
                <c:pt idx="15590">
                  <c:v>87.356771382600002</c:v>
                </c:pt>
                <c:pt idx="15591">
                  <c:v>87.358488693300004</c:v>
                </c:pt>
                <c:pt idx="15592">
                  <c:v>87.360869782500004</c:v>
                </c:pt>
                <c:pt idx="15593">
                  <c:v>87.362368634899994</c:v>
                </c:pt>
                <c:pt idx="15594">
                  <c:v>87.363663037400002</c:v>
                </c:pt>
                <c:pt idx="15595">
                  <c:v>87.364469383599996</c:v>
                </c:pt>
                <c:pt idx="15596">
                  <c:v>87.364721464699997</c:v>
                </c:pt>
                <c:pt idx="15597">
                  <c:v>87.365138000800002</c:v>
                </c:pt>
                <c:pt idx="15598">
                  <c:v>87.368095153300004</c:v>
                </c:pt>
                <c:pt idx="15599">
                  <c:v>87.370927668899995</c:v>
                </c:pt>
                <c:pt idx="15600">
                  <c:v>87.371892749699995</c:v>
                </c:pt>
                <c:pt idx="15601">
                  <c:v>87.374322935799995</c:v>
                </c:pt>
                <c:pt idx="15602">
                  <c:v>87.376712461099999</c:v>
                </c:pt>
                <c:pt idx="15603">
                  <c:v>87.377807465499998</c:v>
                </c:pt>
                <c:pt idx="15604">
                  <c:v>87.378338673000002</c:v>
                </c:pt>
                <c:pt idx="15605">
                  <c:v>87.378552219900001</c:v>
                </c:pt>
                <c:pt idx="15606">
                  <c:v>87.379325073399997</c:v>
                </c:pt>
                <c:pt idx="15607">
                  <c:v>87.380127696399995</c:v>
                </c:pt>
                <c:pt idx="15608">
                  <c:v>87.380795110199998</c:v>
                </c:pt>
                <c:pt idx="15609">
                  <c:v>87.383245672100003</c:v>
                </c:pt>
                <c:pt idx="15610">
                  <c:v>87.385242302099996</c:v>
                </c:pt>
                <c:pt idx="15611">
                  <c:v>87.385704237900001</c:v>
                </c:pt>
                <c:pt idx="15612">
                  <c:v>87.3864898864</c:v>
                </c:pt>
                <c:pt idx="15613">
                  <c:v>87.387642561700005</c:v>
                </c:pt>
                <c:pt idx="15614">
                  <c:v>87.3883553517</c:v>
                </c:pt>
                <c:pt idx="15615">
                  <c:v>87.390589025300002</c:v>
                </c:pt>
                <c:pt idx="15616">
                  <c:v>87.393282699400004</c:v>
                </c:pt>
                <c:pt idx="15617">
                  <c:v>87.394376684400001</c:v>
                </c:pt>
                <c:pt idx="15618">
                  <c:v>87.396221197200006</c:v>
                </c:pt>
                <c:pt idx="15619">
                  <c:v>87.397753323200007</c:v>
                </c:pt>
                <c:pt idx="15620">
                  <c:v>87.398699908799998</c:v>
                </c:pt>
                <c:pt idx="15621">
                  <c:v>87.400223177300006</c:v>
                </c:pt>
                <c:pt idx="15622">
                  <c:v>87.401130541100002</c:v>
                </c:pt>
                <c:pt idx="15623">
                  <c:v>87.401186689300005</c:v>
                </c:pt>
                <c:pt idx="15624">
                  <c:v>87.401369883800001</c:v>
                </c:pt>
                <c:pt idx="15625">
                  <c:v>87.401583043299993</c:v>
                </c:pt>
                <c:pt idx="15626">
                  <c:v>87.401891224400003</c:v>
                </c:pt>
                <c:pt idx="15627">
                  <c:v>87.402294311700004</c:v>
                </c:pt>
                <c:pt idx="15628">
                  <c:v>87.402655573299995</c:v>
                </c:pt>
                <c:pt idx="15629">
                  <c:v>87.404708905899994</c:v>
                </c:pt>
                <c:pt idx="15630">
                  <c:v>87.406567344500004</c:v>
                </c:pt>
                <c:pt idx="15631">
                  <c:v>87.408062782299993</c:v>
                </c:pt>
                <c:pt idx="15632">
                  <c:v>87.409848044900002</c:v>
                </c:pt>
                <c:pt idx="15633">
                  <c:v>87.410565412500006</c:v>
                </c:pt>
                <c:pt idx="15634">
                  <c:v>87.411072169999997</c:v>
                </c:pt>
                <c:pt idx="15635">
                  <c:v>87.412025372499997</c:v>
                </c:pt>
                <c:pt idx="15636">
                  <c:v>87.413952687700004</c:v>
                </c:pt>
                <c:pt idx="15637">
                  <c:v>87.416209966899999</c:v>
                </c:pt>
                <c:pt idx="15638">
                  <c:v>87.417445448799995</c:v>
                </c:pt>
                <c:pt idx="15639">
                  <c:v>87.418718333300006</c:v>
                </c:pt>
                <c:pt idx="15640">
                  <c:v>87.419987794600004</c:v>
                </c:pt>
                <c:pt idx="15641">
                  <c:v>87.421757341399996</c:v>
                </c:pt>
                <c:pt idx="15642">
                  <c:v>87.424339702799998</c:v>
                </c:pt>
                <c:pt idx="15643">
                  <c:v>87.425911238799998</c:v>
                </c:pt>
                <c:pt idx="15644">
                  <c:v>87.427006474199999</c:v>
                </c:pt>
                <c:pt idx="15645">
                  <c:v>87.430493769899996</c:v>
                </c:pt>
                <c:pt idx="15646">
                  <c:v>87.434371599399995</c:v>
                </c:pt>
                <c:pt idx="15647">
                  <c:v>87.437686197700003</c:v>
                </c:pt>
                <c:pt idx="15648">
                  <c:v>87.440612470600001</c:v>
                </c:pt>
                <c:pt idx="15649">
                  <c:v>87.441917763500001</c:v>
                </c:pt>
                <c:pt idx="15650">
                  <c:v>87.444213871000002</c:v>
                </c:pt>
                <c:pt idx="15651">
                  <c:v>87.445625744799997</c:v>
                </c:pt>
                <c:pt idx="15652">
                  <c:v>87.445784482799993</c:v>
                </c:pt>
                <c:pt idx="15653">
                  <c:v>87.446065888899994</c:v>
                </c:pt>
                <c:pt idx="15654">
                  <c:v>87.447780229399996</c:v>
                </c:pt>
                <c:pt idx="15655">
                  <c:v>87.449625885100005</c:v>
                </c:pt>
                <c:pt idx="15656">
                  <c:v>87.450149329699997</c:v>
                </c:pt>
                <c:pt idx="15657">
                  <c:v>87.450615280199997</c:v>
                </c:pt>
                <c:pt idx="15658">
                  <c:v>87.450926700099998</c:v>
                </c:pt>
                <c:pt idx="15659">
                  <c:v>87.451513249499996</c:v>
                </c:pt>
                <c:pt idx="15660">
                  <c:v>87.452056040399995</c:v>
                </c:pt>
                <c:pt idx="15661">
                  <c:v>87.453287164800003</c:v>
                </c:pt>
                <c:pt idx="15662">
                  <c:v>87.454699815500007</c:v>
                </c:pt>
                <c:pt idx="15663">
                  <c:v>87.455609885300007</c:v>
                </c:pt>
                <c:pt idx="15664">
                  <c:v>87.457580182900003</c:v>
                </c:pt>
                <c:pt idx="15665">
                  <c:v>87.460366039999997</c:v>
                </c:pt>
                <c:pt idx="15666">
                  <c:v>87.462203655799996</c:v>
                </c:pt>
                <c:pt idx="15667">
                  <c:v>87.463417277999994</c:v>
                </c:pt>
                <c:pt idx="15668">
                  <c:v>87.464809651600007</c:v>
                </c:pt>
                <c:pt idx="15669">
                  <c:v>87.465362859699994</c:v>
                </c:pt>
                <c:pt idx="15670">
                  <c:v>87.465716133900003</c:v>
                </c:pt>
                <c:pt idx="15671">
                  <c:v>87.466745943500001</c:v>
                </c:pt>
                <c:pt idx="15672">
                  <c:v>87.467962375900001</c:v>
                </c:pt>
                <c:pt idx="15673">
                  <c:v>87.468742961399997</c:v>
                </c:pt>
                <c:pt idx="15674">
                  <c:v>87.470189744899997</c:v>
                </c:pt>
                <c:pt idx="15675">
                  <c:v>87.471338487699995</c:v>
                </c:pt>
                <c:pt idx="15676">
                  <c:v>87.472064591500001</c:v>
                </c:pt>
                <c:pt idx="15677">
                  <c:v>87.4732655424</c:v>
                </c:pt>
                <c:pt idx="15678">
                  <c:v>87.473791423700007</c:v>
                </c:pt>
                <c:pt idx="15679">
                  <c:v>87.474469015300002</c:v>
                </c:pt>
                <c:pt idx="15680">
                  <c:v>87.4752701683</c:v>
                </c:pt>
                <c:pt idx="15681">
                  <c:v>87.476208617899999</c:v>
                </c:pt>
                <c:pt idx="15682">
                  <c:v>87.477677482999994</c:v>
                </c:pt>
                <c:pt idx="15683">
                  <c:v>87.478810553800002</c:v>
                </c:pt>
                <c:pt idx="15684">
                  <c:v>87.479754922300003</c:v>
                </c:pt>
                <c:pt idx="15685">
                  <c:v>87.481647745499998</c:v>
                </c:pt>
                <c:pt idx="15686">
                  <c:v>87.483566283599998</c:v>
                </c:pt>
                <c:pt idx="15687">
                  <c:v>87.485268458899995</c:v>
                </c:pt>
                <c:pt idx="15688">
                  <c:v>87.487900233199994</c:v>
                </c:pt>
                <c:pt idx="15689">
                  <c:v>87.490058521899996</c:v>
                </c:pt>
                <c:pt idx="15690">
                  <c:v>87.492676631899997</c:v>
                </c:pt>
                <c:pt idx="15691">
                  <c:v>87.497469518700001</c:v>
                </c:pt>
                <c:pt idx="15692">
                  <c:v>87.502322365599994</c:v>
                </c:pt>
                <c:pt idx="15693">
                  <c:v>87.505990166299995</c:v>
                </c:pt>
                <c:pt idx="15694">
                  <c:v>87.5079637069</c:v>
                </c:pt>
                <c:pt idx="15695">
                  <c:v>87.508769115899995</c:v>
                </c:pt>
                <c:pt idx="15696">
                  <c:v>87.509916743900007</c:v>
                </c:pt>
                <c:pt idx="15697">
                  <c:v>87.5106810913</c:v>
                </c:pt>
                <c:pt idx="15698">
                  <c:v>87.511848256700006</c:v>
                </c:pt>
                <c:pt idx="15699">
                  <c:v>87.514616537699993</c:v>
                </c:pt>
                <c:pt idx="15700">
                  <c:v>87.516815791300004</c:v>
                </c:pt>
                <c:pt idx="15701">
                  <c:v>87.517517158199993</c:v>
                </c:pt>
                <c:pt idx="15702">
                  <c:v>87.518875912400006</c:v>
                </c:pt>
                <c:pt idx="15703">
                  <c:v>87.520488142900007</c:v>
                </c:pt>
                <c:pt idx="15704">
                  <c:v>87.521798322699993</c:v>
                </c:pt>
                <c:pt idx="15705">
                  <c:v>87.524347903399999</c:v>
                </c:pt>
                <c:pt idx="15706">
                  <c:v>87.526136328299998</c:v>
                </c:pt>
                <c:pt idx="15707">
                  <c:v>87.527321513199993</c:v>
                </c:pt>
                <c:pt idx="15708">
                  <c:v>87.528962871900006</c:v>
                </c:pt>
                <c:pt idx="15709">
                  <c:v>87.529911574699995</c:v>
                </c:pt>
                <c:pt idx="15710">
                  <c:v>87.530780267300003</c:v>
                </c:pt>
                <c:pt idx="15711">
                  <c:v>87.531546969499999</c:v>
                </c:pt>
                <c:pt idx="15712">
                  <c:v>87.531949763399993</c:v>
                </c:pt>
                <c:pt idx="15713">
                  <c:v>87.532399596600001</c:v>
                </c:pt>
                <c:pt idx="15714">
                  <c:v>87.533047596200007</c:v>
                </c:pt>
                <c:pt idx="15715">
                  <c:v>87.533674263999998</c:v>
                </c:pt>
                <c:pt idx="15716">
                  <c:v>87.534638421300002</c:v>
                </c:pt>
                <c:pt idx="15717">
                  <c:v>87.535319493900005</c:v>
                </c:pt>
                <c:pt idx="15718">
                  <c:v>87.536415133199995</c:v>
                </c:pt>
                <c:pt idx="15719">
                  <c:v>87.537588207300004</c:v>
                </c:pt>
                <c:pt idx="15720">
                  <c:v>87.538848510700006</c:v>
                </c:pt>
                <c:pt idx="15721">
                  <c:v>87.540168883199996</c:v>
                </c:pt>
                <c:pt idx="15722">
                  <c:v>87.541834642300003</c:v>
                </c:pt>
                <c:pt idx="15723">
                  <c:v>87.543387564</c:v>
                </c:pt>
                <c:pt idx="15724">
                  <c:v>87.544920206800001</c:v>
                </c:pt>
                <c:pt idx="15725">
                  <c:v>87.546604762200005</c:v>
                </c:pt>
                <c:pt idx="15726">
                  <c:v>87.547765230400003</c:v>
                </c:pt>
                <c:pt idx="15727">
                  <c:v>87.549851677700005</c:v>
                </c:pt>
                <c:pt idx="15728">
                  <c:v>87.551095549600007</c:v>
                </c:pt>
                <c:pt idx="15729">
                  <c:v>87.551191485800004</c:v>
                </c:pt>
                <c:pt idx="15730">
                  <c:v>87.552262848500007</c:v>
                </c:pt>
                <c:pt idx="15731">
                  <c:v>87.554770678799997</c:v>
                </c:pt>
                <c:pt idx="15732">
                  <c:v>87.556498510899999</c:v>
                </c:pt>
                <c:pt idx="15733">
                  <c:v>87.558129333599993</c:v>
                </c:pt>
                <c:pt idx="15734">
                  <c:v>87.561674810499994</c:v>
                </c:pt>
                <c:pt idx="15735">
                  <c:v>87.564122597199997</c:v>
                </c:pt>
                <c:pt idx="15736">
                  <c:v>87.564697321599994</c:v>
                </c:pt>
                <c:pt idx="15737">
                  <c:v>87.565378387799996</c:v>
                </c:pt>
                <c:pt idx="15738">
                  <c:v>87.568577236099998</c:v>
                </c:pt>
                <c:pt idx="15739">
                  <c:v>87.571454898499994</c:v>
                </c:pt>
                <c:pt idx="15740">
                  <c:v>87.571838554899998</c:v>
                </c:pt>
                <c:pt idx="15741">
                  <c:v>87.573786862299997</c:v>
                </c:pt>
                <c:pt idx="15742">
                  <c:v>87.575803263899999</c:v>
                </c:pt>
                <c:pt idx="15743">
                  <c:v>87.576235080499998</c:v>
                </c:pt>
                <c:pt idx="15744">
                  <c:v>87.576484984399997</c:v>
                </c:pt>
                <c:pt idx="15745">
                  <c:v>87.579695963000006</c:v>
                </c:pt>
                <c:pt idx="15746">
                  <c:v>87.5841421338</c:v>
                </c:pt>
                <c:pt idx="15747">
                  <c:v>87.585996105099994</c:v>
                </c:pt>
                <c:pt idx="15748">
                  <c:v>87.589576954199998</c:v>
                </c:pt>
                <c:pt idx="15749">
                  <c:v>87.594028924699998</c:v>
                </c:pt>
                <c:pt idx="15750">
                  <c:v>87.596431932100003</c:v>
                </c:pt>
                <c:pt idx="15751">
                  <c:v>87.598613563399994</c:v>
                </c:pt>
                <c:pt idx="15752">
                  <c:v>87.6002176386</c:v>
                </c:pt>
                <c:pt idx="15753">
                  <c:v>87.601259420600002</c:v>
                </c:pt>
                <c:pt idx="15754">
                  <c:v>87.601805694199996</c:v>
                </c:pt>
                <c:pt idx="15755">
                  <c:v>87.604541968700005</c:v>
                </c:pt>
                <c:pt idx="15756">
                  <c:v>87.6079466403</c:v>
                </c:pt>
                <c:pt idx="15757">
                  <c:v>87.6095699432</c:v>
                </c:pt>
                <c:pt idx="15758">
                  <c:v>87.610665448600002</c:v>
                </c:pt>
                <c:pt idx="15759">
                  <c:v>87.615739137099993</c:v>
                </c:pt>
                <c:pt idx="15760">
                  <c:v>87.621553478099997</c:v>
                </c:pt>
                <c:pt idx="15761">
                  <c:v>87.622586402699994</c:v>
                </c:pt>
                <c:pt idx="15762">
                  <c:v>87.6243093792</c:v>
                </c:pt>
                <c:pt idx="15763">
                  <c:v>87.627291940299997</c:v>
                </c:pt>
                <c:pt idx="15764">
                  <c:v>87.630058430800005</c:v>
                </c:pt>
                <c:pt idx="15765">
                  <c:v>87.631881701400005</c:v>
                </c:pt>
                <c:pt idx="15766">
                  <c:v>87.633191300600004</c:v>
                </c:pt>
                <c:pt idx="15767">
                  <c:v>87.634784253000007</c:v>
                </c:pt>
                <c:pt idx="15768">
                  <c:v>87.636815740399996</c:v>
                </c:pt>
                <c:pt idx="15769">
                  <c:v>87.640022123400001</c:v>
                </c:pt>
                <c:pt idx="15770">
                  <c:v>87.642313291500002</c:v>
                </c:pt>
                <c:pt idx="15771">
                  <c:v>87.643092333799999</c:v>
                </c:pt>
                <c:pt idx="15772">
                  <c:v>87.644397999600002</c:v>
                </c:pt>
                <c:pt idx="15773">
                  <c:v>87.645948404699993</c:v>
                </c:pt>
                <c:pt idx="15774">
                  <c:v>87.647194473300004</c:v>
                </c:pt>
                <c:pt idx="15775">
                  <c:v>87.648850780399997</c:v>
                </c:pt>
                <c:pt idx="15776">
                  <c:v>87.650003557900007</c:v>
                </c:pt>
                <c:pt idx="15777">
                  <c:v>87.650829587900006</c:v>
                </c:pt>
                <c:pt idx="15778">
                  <c:v>87.652457377299996</c:v>
                </c:pt>
                <c:pt idx="15779">
                  <c:v>87.653618793500002</c:v>
                </c:pt>
                <c:pt idx="15780">
                  <c:v>87.6539438808</c:v>
                </c:pt>
                <c:pt idx="15781">
                  <c:v>87.655055781900003</c:v>
                </c:pt>
                <c:pt idx="15782">
                  <c:v>87.656871501599994</c:v>
                </c:pt>
                <c:pt idx="15783">
                  <c:v>87.658352396799998</c:v>
                </c:pt>
                <c:pt idx="15784">
                  <c:v>87.659245279100006</c:v>
                </c:pt>
                <c:pt idx="15785">
                  <c:v>87.660687301300001</c:v>
                </c:pt>
                <c:pt idx="15786">
                  <c:v>87.662526826999994</c:v>
                </c:pt>
                <c:pt idx="15787">
                  <c:v>87.664215808400002</c:v>
                </c:pt>
                <c:pt idx="15788">
                  <c:v>87.665293339900003</c:v>
                </c:pt>
                <c:pt idx="15789">
                  <c:v>87.666172240099996</c:v>
                </c:pt>
                <c:pt idx="15790">
                  <c:v>87.667807803399995</c:v>
                </c:pt>
                <c:pt idx="15791">
                  <c:v>87.668727466099995</c:v>
                </c:pt>
                <c:pt idx="15792">
                  <c:v>87.669992800599999</c:v>
                </c:pt>
                <c:pt idx="15793">
                  <c:v>87.6720794238</c:v>
                </c:pt>
                <c:pt idx="15794">
                  <c:v>87.6730772505</c:v>
                </c:pt>
                <c:pt idx="15795">
                  <c:v>87.673432036299999</c:v>
                </c:pt>
                <c:pt idx="15796">
                  <c:v>87.6747154201</c:v>
                </c:pt>
                <c:pt idx="15797">
                  <c:v>87.677120964300002</c:v>
                </c:pt>
                <c:pt idx="15798">
                  <c:v>87.678690359200004</c:v>
                </c:pt>
                <c:pt idx="15799">
                  <c:v>87.6793085555</c:v>
                </c:pt>
                <c:pt idx="15800">
                  <c:v>87.680104208000003</c:v>
                </c:pt>
                <c:pt idx="15801">
                  <c:v>87.681343854399998</c:v>
                </c:pt>
                <c:pt idx="15802">
                  <c:v>87.683044564499994</c:v>
                </c:pt>
                <c:pt idx="15803">
                  <c:v>87.684538800599995</c:v>
                </c:pt>
                <c:pt idx="15804">
                  <c:v>87.685683777600005</c:v>
                </c:pt>
                <c:pt idx="15805">
                  <c:v>87.686771604699999</c:v>
                </c:pt>
                <c:pt idx="15806">
                  <c:v>87.687923632799993</c:v>
                </c:pt>
                <c:pt idx="15807">
                  <c:v>87.689019236899995</c:v>
                </c:pt>
                <c:pt idx="15808">
                  <c:v>87.691141084899996</c:v>
                </c:pt>
                <c:pt idx="15809">
                  <c:v>87.693523165800002</c:v>
                </c:pt>
                <c:pt idx="15810">
                  <c:v>87.694841284299997</c:v>
                </c:pt>
                <c:pt idx="15811">
                  <c:v>87.695919935199996</c:v>
                </c:pt>
                <c:pt idx="15812">
                  <c:v>87.696675707699995</c:v>
                </c:pt>
                <c:pt idx="15813">
                  <c:v>87.696815134299996</c:v>
                </c:pt>
                <c:pt idx="15814">
                  <c:v>87.697705745600004</c:v>
                </c:pt>
                <c:pt idx="15815">
                  <c:v>87.699172031299995</c:v>
                </c:pt>
                <c:pt idx="15816">
                  <c:v>87.700230839</c:v>
                </c:pt>
                <c:pt idx="15817">
                  <c:v>87.701147422999995</c:v>
                </c:pt>
                <c:pt idx="15818">
                  <c:v>87.7017964299</c:v>
                </c:pt>
                <c:pt idx="15819">
                  <c:v>87.702508142300005</c:v>
                </c:pt>
                <c:pt idx="15820">
                  <c:v>87.703335323000005</c:v>
                </c:pt>
                <c:pt idx="15821">
                  <c:v>87.703739083299993</c:v>
                </c:pt>
                <c:pt idx="15822">
                  <c:v>87.7041480157</c:v>
                </c:pt>
                <c:pt idx="15823">
                  <c:v>87.7046023929</c:v>
                </c:pt>
                <c:pt idx="15824">
                  <c:v>87.704776223099998</c:v>
                </c:pt>
                <c:pt idx="15825">
                  <c:v>87.704990431200002</c:v>
                </c:pt>
                <c:pt idx="15826">
                  <c:v>87.706422186099999</c:v>
                </c:pt>
                <c:pt idx="15827">
                  <c:v>87.707706456300002</c:v>
                </c:pt>
                <c:pt idx="15828">
                  <c:v>87.708570975000001</c:v>
                </c:pt>
                <c:pt idx="15829">
                  <c:v>87.710559093399993</c:v>
                </c:pt>
                <c:pt idx="15830">
                  <c:v>87.712806319600006</c:v>
                </c:pt>
                <c:pt idx="15831">
                  <c:v>87.7143322979</c:v>
                </c:pt>
                <c:pt idx="15832">
                  <c:v>87.716224819499999</c:v>
                </c:pt>
                <c:pt idx="15833">
                  <c:v>87.718592185800006</c:v>
                </c:pt>
                <c:pt idx="15834">
                  <c:v>87.720444016200005</c:v>
                </c:pt>
                <c:pt idx="15835">
                  <c:v>87.721423505000004</c:v>
                </c:pt>
                <c:pt idx="15836">
                  <c:v>87.722017295100002</c:v>
                </c:pt>
                <c:pt idx="15837">
                  <c:v>87.722982225199999</c:v>
                </c:pt>
                <c:pt idx="15838">
                  <c:v>87.723862249000007</c:v>
                </c:pt>
                <c:pt idx="15839">
                  <c:v>87.724857391200004</c:v>
                </c:pt>
                <c:pt idx="15840">
                  <c:v>87.726575036599996</c:v>
                </c:pt>
                <c:pt idx="15841">
                  <c:v>87.727803138400006</c:v>
                </c:pt>
                <c:pt idx="15842">
                  <c:v>87.728014805200004</c:v>
                </c:pt>
                <c:pt idx="15843">
                  <c:v>87.729236111299997</c:v>
                </c:pt>
                <c:pt idx="15844">
                  <c:v>87.731779818099994</c:v>
                </c:pt>
                <c:pt idx="15845">
                  <c:v>87.733887535099996</c:v>
                </c:pt>
                <c:pt idx="15846">
                  <c:v>87.737026841900004</c:v>
                </c:pt>
                <c:pt idx="15847">
                  <c:v>87.741090096400001</c:v>
                </c:pt>
                <c:pt idx="15848">
                  <c:v>87.742990551299997</c:v>
                </c:pt>
                <c:pt idx="15849">
                  <c:v>87.746283792599996</c:v>
                </c:pt>
                <c:pt idx="15850">
                  <c:v>87.750250352699993</c:v>
                </c:pt>
                <c:pt idx="15851">
                  <c:v>87.753025109999996</c:v>
                </c:pt>
                <c:pt idx="15852">
                  <c:v>87.755548303500007</c:v>
                </c:pt>
                <c:pt idx="15853">
                  <c:v>87.756884607299995</c:v>
                </c:pt>
                <c:pt idx="15854">
                  <c:v>87.757444334100001</c:v>
                </c:pt>
                <c:pt idx="15855">
                  <c:v>87.757892903200002</c:v>
                </c:pt>
                <c:pt idx="15856">
                  <c:v>87.759012459199994</c:v>
                </c:pt>
                <c:pt idx="15857">
                  <c:v>87.761779687800001</c:v>
                </c:pt>
                <c:pt idx="15858">
                  <c:v>87.764322910800004</c:v>
                </c:pt>
                <c:pt idx="15859">
                  <c:v>87.765348252099997</c:v>
                </c:pt>
                <c:pt idx="15860">
                  <c:v>87.765963728399996</c:v>
                </c:pt>
                <c:pt idx="15861">
                  <c:v>87.766681836900005</c:v>
                </c:pt>
                <c:pt idx="15862">
                  <c:v>87.767657435900006</c:v>
                </c:pt>
                <c:pt idx="15863">
                  <c:v>87.768020954899995</c:v>
                </c:pt>
                <c:pt idx="15864">
                  <c:v>87.768224153899993</c:v>
                </c:pt>
                <c:pt idx="15865">
                  <c:v>87.768441129400003</c:v>
                </c:pt>
                <c:pt idx="15866">
                  <c:v>87.768728527600004</c:v>
                </c:pt>
                <c:pt idx="15867">
                  <c:v>87.769669034200007</c:v>
                </c:pt>
                <c:pt idx="15868">
                  <c:v>87.770424074800005</c:v>
                </c:pt>
                <c:pt idx="15869">
                  <c:v>87.770488949699995</c:v>
                </c:pt>
                <c:pt idx="15870">
                  <c:v>87.772121185700001</c:v>
                </c:pt>
                <c:pt idx="15871">
                  <c:v>87.774703721600005</c:v>
                </c:pt>
                <c:pt idx="15872">
                  <c:v>87.776470541600006</c:v>
                </c:pt>
                <c:pt idx="15873">
                  <c:v>87.779006125699993</c:v>
                </c:pt>
                <c:pt idx="15874">
                  <c:v>87.783299342299998</c:v>
                </c:pt>
                <c:pt idx="15875">
                  <c:v>87.786109261999997</c:v>
                </c:pt>
                <c:pt idx="15876">
                  <c:v>87.787080287099997</c:v>
                </c:pt>
                <c:pt idx="15877">
                  <c:v>87.788388849399993</c:v>
                </c:pt>
                <c:pt idx="15878">
                  <c:v>87.789076890399997</c:v>
                </c:pt>
                <c:pt idx="15879">
                  <c:v>87.789964998100004</c:v>
                </c:pt>
                <c:pt idx="15880">
                  <c:v>87.791649234299996</c:v>
                </c:pt>
                <c:pt idx="15881">
                  <c:v>87.792522955400003</c:v>
                </c:pt>
                <c:pt idx="15882">
                  <c:v>87.793951334100001</c:v>
                </c:pt>
                <c:pt idx="15883">
                  <c:v>87.795520769800007</c:v>
                </c:pt>
                <c:pt idx="15884">
                  <c:v>87.795800332400006</c:v>
                </c:pt>
                <c:pt idx="15885">
                  <c:v>87.796514966199993</c:v>
                </c:pt>
                <c:pt idx="15886">
                  <c:v>87.798055004099993</c:v>
                </c:pt>
                <c:pt idx="15887">
                  <c:v>87.799619139200004</c:v>
                </c:pt>
                <c:pt idx="15888">
                  <c:v>87.804805145200007</c:v>
                </c:pt>
                <c:pt idx="15889">
                  <c:v>87.809625549399996</c:v>
                </c:pt>
                <c:pt idx="15890">
                  <c:v>87.810421271999999</c:v>
                </c:pt>
                <c:pt idx="15891">
                  <c:v>87.811130444100002</c:v>
                </c:pt>
                <c:pt idx="15892">
                  <c:v>87.811848531899997</c:v>
                </c:pt>
                <c:pt idx="15893">
                  <c:v>87.813388466899994</c:v>
                </c:pt>
                <c:pt idx="15894">
                  <c:v>87.816102335099998</c:v>
                </c:pt>
                <c:pt idx="15895">
                  <c:v>87.818267146599993</c:v>
                </c:pt>
                <c:pt idx="15896">
                  <c:v>87.819407856599994</c:v>
                </c:pt>
                <c:pt idx="15897">
                  <c:v>87.820684108500004</c:v>
                </c:pt>
                <c:pt idx="15898">
                  <c:v>87.821863656600001</c:v>
                </c:pt>
                <c:pt idx="15899">
                  <c:v>87.823439592100002</c:v>
                </c:pt>
                <c:pt idx="15900">
                  <c:v>87.825263868799993</c:v>
                </c:pt>
                <c:pt idx="15901">
                  <c:v>87.826484556699995</c:v>
                </c:pt>
                <c:pt idx="15902">
                  <c:v>87.827873351899996</c:v>
                </c:pt>
                <c:pt idx="15903">
                  <c:v>87.829906318699997</c:v>
                </c:pt>
                <c:pt idx="15904">
                  <c:v>87.831735197200004</c:v>
                </c:pt>
                <c:pt idx="15905">
                  <c:v>87.832764108399999</c:v>
                </c:pt>
                <c:pt idx="15906">
                  <c:v>87.833231998399995</c:v>
                </c:pt>
                <c:pt idx="15907">
                  <c:v>87.834212008600005</c:v>
                </c:pt>
                <c:pt idx="15908">
                  <c:v>87.836249710000004</c:v>
                </c:pt>
                <c:pt idx="15909">
                  <c:v>87.838017703800006</c:v>
                </c:pt>
                <c:pt idx="15910">
                  <c:v>87.838853463299998</c:v>
                </c:pt>
                <c:pt idx="15911">
                  <c:v>87.840054493799997</c:v>
                </c:pt>
                <c:pt idx="15912">
                  <c:v>87.840995303100001</c:v>
                </c:pt>
                <c:pt idx="15913">
                  <c:v>87.841360989799995</c:v>
                </c:pt>
                <c:pt idx="15914">
                  <c:v>87.841895857200001</c:v>
                </c:pt>
                <c:pt idx="15915">
                  <c:v>87.8423241526</c:v>
                </c:pt>
                <c:pt idx="15916">
                  <c:v>87.842726331799994</c:v>
                </c:pt>
                <c:pt idx="15917">
                  <c:v>87.843551240400004</c:v>
                </c:pt>
                <c:pt idx="15918">
                  <c:v>87.8467842238</c:v>
                </c:pt>
                <c:pt idx="15919">
                  <c:v>87.849903895099999</c:v>
                </c:pt>
                <c:pt idx="15920">
                  <c:v>87.850382420299994</c:v>
                </c:pt>
                <c:pt idx="15921">
                  <c:v>87.850819555499996</c:v>
                </c:pt>
                <c:pt idx="15922">
                  <c:v>87.852609145299994</c:v>
                </c:pt>
                <c:pt idx="15923">
                  <c:v>87.854591518199996</c:v>
                </c:pt>
                <c:pt idx="15924">
                  <c:v>87.856010776199994</c:v>
                </c:pt>
                <c:pt idx="15925">
                  <c:v>87.857313857799994</c:v>
                </c:pt>
                <c:pt idx="15926">
                  <c:v>87.860861552599999</c:v>
                </c:pt>
                <c:pt idx="15927">
                  <c:v>87.864188821200003</c:v>
                </c:pt>
                <c:pt idx="15928">
                  <c:v>87.868166988799999</c:v>
                </c:pt>
                <c:pt idx="15929">
                  <c:v>87.8722310685</c:v>
                </c:pt>
                <c:pt idx="15930">
                  <c:v>87.874212556900005</c:v>
                </c:pt>
                <c:pt idx="15931">
                  <c:v>87.877375811199997</c:v>
                </c:pt>
                <c:pt idx="15932">
                  <c:v>87.879345445499993</c:v>
                </c:pt>
                <c:pt idx="15933">
                  <c:v>87.881371917799996</c:v>
                </c:pt>
                <c:pt idx="15934">
                  <c:v>87.883600380000004</c:v>
                </c:pt>
                <c:pt idx="15935">
                  <c:v>87.886561526799994</c:v>
                </c:pt>
                <c:pt idx="15936">
                  <c:v>87.8905335189</c:v>
                </c:pt>
                <c:pt idx="15937">
                  <c:v>87.894162880300001</c:v>
                </c:pt>
                <c:pt idx="15938">
                  <c:v>87.896137407599994</c:v>
                </c:pt>
                <c:pt idx="15939">
                  <c:v>87.896173258800005</c:v>
                </c:pt>
                <c:pt idx="15940">
                  <c:v>87.897064291000007</c:v>
                </c:pt>
                <c:pt idx="15941">
                  <c:v>87.899071278700006</c:v>
                </c:pt>
                <c:pt idx="15942">
                  <c:v>87.902043276900002</c:v>
                </c:pt>
                <c:pt idx="15943">
                  <c:v>87.904839252200006</c:v>
                </c:pt>
                <c:pt idx="15944">
                  <c:v>87.905823039599994</c:v>
                </c:pt>
                <c:pt idx="15945">
                  <c:v>87.905880329499993</c:v>
                </c:pt>
                <c:pt idx="15946">
                  <c:v>87.906146320800005</c:v>
                </c:pt>
                <c:pt idx="15947">
                  <c:v>87.907961021099993</c:v>
                </c:pt>
                <c:pt idx="15948">
                  <c:v>87.911480306599998</c:v>
                </c:pt>
                <c:pt idx="15949">
                  <c:v>87.913523348499993</c:v>
                </c:pt>
                <c:pt idx="15950">
                  <c:v>87.914893036099997</c:v>
                </c:pt>
                <c:pt idx="15951">
                  <c:v>87.916324825100006</c:v>
                </c:pt>
                <c:pt idx="15952">
                  <c:v>87.916767992000004</c:v>
                </c:pt>
                <c:pt idx="15953">
                  <c:v>87.917333333800002</c:v>
                </c:pt>
                <c:pt idx="15954">
                  <c:v>87.918449659499998</c:v>
                </c:pt>
                <c:pt idx="15955">
                  <c:v>87.9198081551</c:v>
                </c:pt>
                <c:pt idx="15956">
                  <c:v>87.920441089099995</c:v>
                </c:pt>
                <c:pt idx="15957">
                  <c:v>87.921741260999994</c:v>
                </c:pt>
                <c:pt idx="15958">
                  <c:v>87.923075068599999</c:v>
                </c:pt>
                <c:pt idx="15959">
                  <c:v>87.923757868799996</c:v>
                </c:pt>
                <c:pt idx="15960">
                  <c:v>87.924440642199997</c:v>
                </c:pt>
                <c:pt idx="15961">
                  <c:v>87.925021717600004</c:v>
                </c:pt>
                <c:pt idx="15962">
                  <c:v>87.925673658899996</c:v>
                </c:pt>
                <c:pt idx="15963">
                  <c:v>87.926004497700006</c:v>
                </c:pt>
                <c:pt idx="15964">
                  <c:v>87.926865991400007</c:v>
                </c:pt>
                <c:pt idx="15965">
                  <c:v>87.930140018499998</c:v>
                </c:pt>
                <c:pt idx="15966">
                  <c:v>87.933052936099998</c:v>
                </c:pt>
                <c:pt idx="15967">
                  <c:v>87.933546470400003</c:v>
                </c:pt>
                <c:pt idx="15968">
                  <c:v>87.933679669699998</c:v>
                </c:pt>
                <c:pt idx="15969">
                  <c:v>87.933813338299998</c:v>
                </c:pt>
                <c:pt idx="15970">
                  <c:v>87.934407568899999</c:v>
                </c:pt>
                <c:pt idx="15971">
                  <c:v>87.9351772017</c:v>
                </c:pt>
                <c:pt idx="15972">
                  <c:v>87.935492247300004</c:v>
                </c:pt>
                <c:pt idx="15973">
                  <c:v>87.936376844600005</c:v>
                </c:pt>
                <c:pt idx="15974">
                  <c:v>87.937691958900004</c:v>
                </c:pt>
                <c:pt idx="15975">
                  <c:v>87.938756786200003</c:v>
                </c:pt>
                <c:pt idx="15976">
                  <c:v>87.939689654800006</c:v>
                </c:pt>
                <c:pt idx="15977">
                  <c:v>87.942078113400001</c:v>
                </c:pt>
                <c:pt idx="15978">
                  <c:v>87.944759312200006</c:v>
                </c:pt>
                <c:pt idx="15979">
                  <c:v>87.945797721299996</c:v>
                </c:pt>
                <c:pt idx="15980">
                  <c:v>87.947097545199995</c:v>
                </c:pt>
                <c:pt idx="15981">
                  <c:v>87.948658279</c:v>
                </c:pt>
                <c:pt idx="15982">
                  <c:v>87.9496642382</c:v>
                </c:pt>
                <c:pt idx="15983">
                  <c:v>87.950859535800006</c:v>
                </c:pt>
                <c:pt idx="15984">
                  <c:v>87.956490323400004</c:v>
                </c:pt>
                <c:pt idx="15985">
                  <c:v>87.962001199200003</c:v>
                </c:pt>
                <c:pt idx="15986">
                  <c:v>87.963368583199994</c:v>
                </c:pt>
                <c:pt idx="15987">
                  <c:v>87.965150164700006</c:v>
                </c:pt>
                <c:pt idx="15988">
                  <c:v>87.966653919899997</c:v>
                </c:pt>
                <c:pt idx="15989">
                  <c:v>87.967548632800003</c:v>
                </c:pt>
                <c:pt idx="15990">
                  <c:v>87.969408454499998</c:v>
                </c:pt>
                <c:pt idx="15991">
                  <c:v>87.973250511800003</c:v>
                </c:pt>
                <c:pt idx="15992">
                  <c:v>87.975933087200005</c:v>
                </c:pt>
                <c:pt idx="15993">
                  <c:v>87.976943204099996</c:v>
                </c:pt>
                <c:pt idx="15994">
                  <c:v>87.978809931200004</c:v>
                </c:pt>
                <c:pt idx="15995">
                  <c:v>87.9801387248</c:v>
                </c:pt>
                <c:pt idx="15996">
                  <c:v>87.980998078200003</c:v>
                </c:pt>
                <c:pt idx="15997">
                  <c:v>87.981573019400003</c:v>
                </c:pt>
                <c:pt idx="15998">
                  <c:v>87.981801938100006</c:v>
                </c:pt>
                <c:pt idx="15999">
                  <c:v>87.982452299100004</c:v>
                </c:pt>
                <c:pt idx="16000">
                  <c:v>87.983422832499997</c:v>
                </c:pt>
                <c:pt idx="16001">
                  <c:v>87.985008694000001</c:v>
                </c:pt>
                <c:pt idx="16002">
                  <c:v>87.986138607100003</c:v>
                </c:pt>
                <c:pt idx="16003">
                  <c:v>87.986405315799999</c:v>
                </c:pt>
                <c:pt idx="16004">
                  <c:v>87.987583683699995</c:v>
                </c:pt>
                <c:pt idx="16005">
                  <c:v>87.988844907300006</c:v>
                </c:pt>
                <c:pt idx="16006">
                  <c:v>87.989631895499997</c:v>
                </c:pt>
                <c:pt idx="16007">
                  <c:v>87.991374355900007</c:v>
                </c:pt>
                <c:pt idx="16008">
                  <c:v>87.9928275993</c:v>
                </c:pt>
                <c:pt idx="16009">
                  <c:v>87.994716972199996</c:v>
                </c:pt>
                <c:pt idx="16010">
                  <c:v>87.9969917369</c:v>
                </c:pt>
                <c:pt idx="16011">
                  <c:v>87.997600550399994</c:v>
                </c:pt>
                <c:pt idx="16012">
                  <c:v>87.997775459699994</c:v>
                </c:pt>
                <c:pt idx="16013">
                  <c:v>87.998172999100007</c:v>
                </c:pt>
                <c:pt idx="16014">
                  <c:v>87.998647488100005</c:v>
                </c:pt>
                <c:pt idx="16015">
                  <c:v>88.002218219599996</c:v>
                </c:pt>
                <c:pt idx="16016">
                  <c:v>88.007025967199993</c:v>
                </c:pt>
                <c:pt idx="16017">
                  <c:v>88.008694481199996</c:v>
                </c:pt>
                <c:pt idx="16018">
                  <c:v>88.009718869099999</c:v>
                </c:pt>
                <c:pt idx="16019">
                  <c:v>88.010945240500007</c:v>
                </c:pt>
                <c:pt idx="16020">
                  <c:v>88.011794254199998</c:v>
                </c:pt>
                <c:pt idx="16021">
                  <c:v>88.016421984800004</c:v>
                </c:pt>
                <c:pt idx="16022">
                  <c:v>88.021708610499999</c:v>
                </c:pt>
                <c:pt idx="16023">
                  <c:v>88.024201131799998</c:v>
                </c:pt>
                <c:pt idx="16024">
                  <c:v>88.027412757700006</c:v>
                </c:pt>
                <c:pt idx="16025">
                  <c:v>88.029461948999995</c:v>
                </c:pt>
                <c:pt idx="16026">
                  <c:v>88.030336202499996</c:v>
                </c:pt>
                <c:pt idx="16027">
                  <c:v>88.031791838000004</c:v>
                </c:pt>
                <c:pt idx="16028">
                  <c:v>88.032632201799998</c:v>
                </c:pt>
                <c:pt idx="16029">
                  <c:v>88.033119679099997</c:v>
                </c:pt>
                <c:pt idx="16030">
                  <c:v>88.033665923100003</c:v>
                </c:pt>
                <c:pt idx="16031">
                  <c:v>88.034699026799998</c:v>
                </c:pt>
                <c:pt idx="16032">
                  <c:v>88.035869597399994</c:v>
                </c:pt>
                <c:pt idx="16033">
                  <c:v>88.036924199400005</c:v>
                </c:pt>
                <c:pt idx="16034">
                  <c:v>88.038277368199999</c:v>
                </c:pt>
                <c:pt idx="16035">
                  <c:v>88.040200650900005</c:v>
                </c:pt>
                <c:pt idx="16036">
                  <c:v>88.042248062100001</c:v>
                </c:pt>
                <c:pt idx="16037">
                  <c:v>88.043165150500002</c:v>
                </c:pt>
                <c:pt idx="16038">
                  <c:v>88.044589373400001</c:v>
                </c:pt>
                <c:pt idx="16039">
                  <c:v>88.046637391800004</c:v>
                </c:pt>
                <c:pt idx="16040">
                  <c:v>88.050238610600005</c:v>
                </c:pt>
                <c:pt idx="16041">
                  <c:v>88.054151038699999</c:v>
                </c:pt>
                <c:pt idx="16042">
                  <c:v>88.055538025900006</c:v>
                </c:pt>
                <c:pt idx="16043">
                  <c:v>88.056009299799996</c:v>
                </c:pt>
                <c:pt idx="16044">
                  <c:v>88.056588860100007</c:v>
                </c:pt>
                <c:pt idx="16045">
                  <c:v>88.058724992699993</c:v>
                </c:pt>
                <c:pt idx="16046">
                  <c:v>88.060914488899996</c:v>
                </c:pt>
                <c:pt idx="16047">
                  <c:v>88.061800456100002</c:v>
                </c:pt>
                <c:pt idx="16048">
                  <c:v>88.063387941399995</c:v>
                </c:pt>
                <c:pt idx="16049">
                  <c:v>88.064538820899998</c:v>
                </c:pt>
                <c:pt idx="16050">
                  <c:v>88.065587198299994</c:v>
                </c:pt>
                <c:pt idx="16051">
                  <c:v>88.066837260499994</c:v>
                </c:pt>
                <c:pt idx="16052">
                  <c:v>88.068190613699997</c:v>
                </c:pt>
                <c:pt idx="16053">
                  <c:v>88.070165643199999</c:v>
                </c:pt>
                <c:pt idx="16054">
                  <c:v>88.071240610900006</c:v>
                </c:pt>
                <c:pt idx="16055">
                  <c:v>88.072813179700006</c:v>
                </c:pt>
                <c:pt idx="16056">
                  <c:v>88.074597015600006</c:v>
                </c:pt>
                <c:pt idx="16057">
                  <c:v>88.076728920999997</c:v>
                </c:pt>
                <c:pt idx="16058">
                  <c:v>88.079377925299994</c:v>
                </c:pt>
                <c:pt idx="16059">
                  <c:v>88.080304413600004</c:v>
                </c:pt>
                <c:pt idx="16060">
                  <c:v>88.081034368000005</c:v>
                </c:pt>
                <c:pt idx="16061">
                  <c:v>88.081791663999994</c:v>
                </c:pt>
                <c:pt idx="16062">
                  <c:v>88.083106760899994</c:v>
                </c:pt>
                <c:pt idx="16063">
                  <c:v>88.085510865299995</c:v>
                </c:pt>
                <c:pt idx="16064">
                  <c:v>88.091378215500001</c:v>
                </c:pt>
                <c:pt idx="16065">
                  <c:v>88.096569974900007</c:v>
                </c:pt>
                <c:pt idx="16066">
                  <c:v>88.098349519500005</c:v>
                </c:pt>
                <c:pt idx="16067">
                  <c:v>88.099846916499999</c:v>
                </c:pt>
                <c:pt idx="16068">
                  <c:v>88.1016816259</c:v>
                </c:pt>
                <c:pt idx="16069">
                  <c:v>88.104110262999995</c:v>
                </c:pt>
                <c:pt idx="16070">
                  <c:v>88.105127114200002</c:v>
                </c:pt>
                <c:pt idx="16071">
                  <c:v>88.106620521899998</c:v>
                </c:pt>
                <c:pt idx="16072">
                  <c:v>88.108220446000004</c:v>
                </c:pt>
                <c:pt idx="16073">
                  <c:v>88.1085710678</c:v>
                </c:pt>
                <c:pt idx="16074">
                  <c:v>88.110050298399997</c:v>
                </c:pt>
                <c:pt idx="16075">
                  <c:v>88.113047915300001</c:v>
                </c:pt>
                <c:pt idx="16076">
                  <c:v>88.114901508700001</c:v>
                </c:pt>
                <c:pt idx="16077">
                  <c:v>88.115795529099998</c:v>
                </c:pt>
                <c:pt idx="16078">
                  <c:v>88.117108400999996</c:v>
                </c:pt>
                <c:pt idx="16079">
                  <c:v>88.118886449800002</c:v>
                </c:pt>
                <c:pt idx="16080">
                  <c:v>88.121269802499995</c:v>
                </c:pt>
                <c:pt idx="16081">
                  <c:v>88.124887905199998</c:v>
                </c:pt>
                <c:pt idx="16082">
                  <c:v>88.128160687000005</c:v>
                </c:pt>
                <c:pt idx="16083">
                  <c:v>88.129391352200003</c:v>
                </c:pt>
                <c:pt idx="16084">
                  <c:v>88.129800109399994</c:v>
                </c:pt>
                <c:pt idx="16085">
                  <c:v>88.131005135699994</c:v>
                </c:pt>
                <c:pt idx="16086">
                  <c:v>88.132781973500002</c:v>
                </c:pt>
                <c:pt idx="16087">
                  <c:v>88.134682084900007</c:v>
                </c:pt>
                <c:pt idx="16088">
                  <c:v>88.136359228299995</c:v>
                </c:pt>
                <c:pt idx="16089">
                  <c:v>88.139638406000003</c:v>
                </c:pt>
                <c:pt idx="16090">
                  <c:v>88.143505817399998</c:v>
                </c:pt>
                <c:pt idx="16091">
                  <c:v>88.146004720299999</c:v>
                </c:pt>
                <c:pt idx="16092">
                  <c:v>88.147782636100004</c:v>
                </c:pt>
                <c:pt idx="16093">
                  <c:v>88.148372631000001</c:v>
                </c:pt>
                <c:pt idx="16094">
                  <c:v>88.148664410699993</c:v>
                </c:pt>
                <c:pt idx="16095">
                  <c:v>88.149311643700003</c:v>
                </c:pt>
                <c:pt idx="16096">
                  <c:v>88.150836992199999</c:v>
                </c:pt>
                <c:pt idx="16097">
                  <c:v>88.151871016000001</c:v>
                </c:pt>
                <c:pt idx="16098">
                  <c:v>88.152054799799998</c:v>
                </c:pt>
                <c:pt idx="16099">
                  <c:v>88.152448785499999</c:v>
                </c:pt>
                <c:pt idx="16100">
                  <c:v>88.152845970499996</c:v>
                </c:pt>
                <c:pt idx="16101">
                  <c:v>88.155482345400003</c:v>
                </c:pt>
                <c:pt idx="16102">
                  <c:v>88.158061239099993</c:v>
                </c:pt>
                <c:pt idx="16103">
                  <c:v>88.159274981699994</c:v>
                </c:pt>
                <c:pt idx="16104">
                  <c:v>88.160699249499999</c:v>
                </c:pt>
                <c:pt idx="16105">
                  <c:v>88.161434463700004</c:v>
                </c:pt>
                <c:pt idx="16106">
                  <c:v>88.163713178199998</c:v>
                </c:pt>
                <c:pt idx="16107">
                  <c:v>88.166084858999994</c:v>
                </c:pt>
                <c:pt idx="16108">
                  <c:v>88.167288201399998</c:v>
                </c:pt>
                <c:pt idx="16109">
                  <c:v>88.170002232800002</c:v>
                </c:pt>
                <c:pt idx="16110">
                  <c:v>88.1751544989</c:v>
                </c:pt>
                <c:pt idx="16111">
                  <c:v>88.179985829700001</c:v>
                </c:pt>
                <c:pt idx="16112">
                  <c:v>88.182429394799996</c:v>
                </c:pt>
                <c:pt idx="16113">
                  <c:v>88.183607187700005</c:v>
                </c:pt>
                <c:pt idx="16114">
                  <c:v>88.184939250499994</c:v>
                </c:pt>
                <c:pt idx="16115">
                  <c:v>88.185922754900005</c:v>
                </c:pt>
                <c:pt idx="16116">
                  <c:v>88.186310444499995</c:v>
                </c:pt>
                <c:pt idx="16117">
                  <c:v>88.187013205900001</c:v>
                </c:pt>
                <c:pt idx="16118">
                  <c:v>88.1880444082</c:v>
                </c:pt>
                <c:pt idx="16119">
                  <c:v>88.188914611599998</c:v>
                </c:pt>
                <c:pt idx="16120">
                  <c:v>88.189422055999998</c:v>
                </c:pt>
                <c:pt idx="16121">
                  <c:v>88.189637036700006</c:v>
                </c:pt>
                <c:pt idx="16122">
                  <c:v>88.189735373299996</c:v>
                </c:pt>
                <c:pt idx="16123">
                  <c:v>88.190145431000005</c:v>
                </c:pt>
                <c:pt idx="16124">
                  <c:v>88.192094920900004</c:v>
                </c:pt>
                <c:pt idx="16125">
                  <c:v>88.193906783399996</c:v>
                </c:pt>
                <c:pt idx="16126">
                  <c:v>88.194318973400001</c:v>
                </c:pt>
                <c:pt idx="16127">
                  <c:v>88.195493122100004</c:v>
                </c:pt>
                <c:pt idx="16128">
                  <c:v>88.197516091799997</c:v>
                </c:pt>
                <c:pt idx="16129">
                  <c:v>88.199615873100001</c:v>
                </c:pt>
                <c:pt idx="16130">
                  <c:v>88.200877298899997</c:v>
                </c:pt>
                <c:pt idx="16131">
                  <c:v>88.201450553399994</c:v>
                </c:pt>
                <c:pt idx="16132">
                  <c:v>88.201908719200006</c:v>
                </c:pt>
                <c:pt idx="16133">
                  <c:v>88.2028788951</c:v>
                </c:pt>
                <c:pt idx="16134">
                  <c:v>88.204451754299996</c:v>
                </c:pt>
                <c:pt idx="16135">
                  <c:v>88.205496634200003</c:v>
                </c:pt>
                <c:pt idx="16136">
                  <c:v>88.206135508299994</c:v>
                </c:pt>
                <c:pt idx="16137">
                  <c:v>88.2077894138</c:v>
                </c:pt>
                <c:pt idx="16138">
                  <c:v>88.209416628499994</c:v>
                </c:pt>
                <c:pt idx="16139">
                  <c:v>88.209744162000007</c:v>
                </c:pt>
                <c:pt idx="16140">
                  <c:v>88.209845293699999</c:v>
                </c:pt>
                <c:pt idx="16141">
                  <c:v>88.209914670100005</c:v>
                </c:pt>
                <c:pt idx="16142">
                  <c:v>88.211958071500007</c:v>
                </c:pt>
                <c:pt idx="16143">
                  <c:v>88.214213575499997</c:v>
                </c:pt>
                <c:pt idx="16144">
                  <c:v>88.214450196200005</c:v>
                </c:pt>
                <c:pt idx="16145">
                  <c:v>88.216096526699999</c:v>
                </c:pt>
                <c:pt idx="16146">
                  <c:v>88.218324769500001</c:v>
                </c:pt>
                <c:pt idx="16147">
                  <c:v>88.219145184499993</c:v>
                </c:pt>
                <c:pt idx="16148">
                  <c:v>88.219422587099999</c:v>
                </c:pt>
                <c:pt idx="16149">
                  <c:v>88.219925007000001</c:v>
                </c:pt>
                <c:pt idx="16150">
                  <c:v>88.221187596700005</c:v>
                </c:pt>
                <c:pt idx="16151">
                  <c:v>88.223282910099996</c:v>
                </c:pt>
                <c:pt idx="16152">
                  <c:v>88.224644973099998</c:v>
                </c:pt>
                <c:pt idx="16153">
                  <c:v>88.227746470200003</c:v>
                </c:pt>
                <c:pt idx="16154">
                  <c:v>88.230787810699994</c:v>
                </c:pt>
                <c:pt idx="16155">
                  <c:v>88.230894867900005</c:v>
                </c:pt>
                <c:pt idx="16156">
                  <c:v>88.231477803900006</c:v>
                </c:pt>
                <c:pt idx="16157">
                  <c:v>88.232389632099995</c:v>
                </c:pt>
                <c:pt idx="16158">
                  <c:v>88.236123024799994</c:v>
                </c:pt>
                <c:pt idx="16159">
                  <c:v>88.241386758399997</c:v>
                </c:pt>
                <c:pt idx="16160">
                  <c:v>88.243441653900007</c:v>
                </c:pt>
                <c:pt idx="16161">
                  <c:v>88.244218244799995</c:v>
                </c:pt>
                <c:pt idx="16162">
                  <c:v>88.244961860800004</c:v>
                </c:pt>
                <c:pt idx="16163">
                  <c:v>88.245268852500004</c:v>
                </c:pt>
                <c:pt idx="16164">
                  <c:v>88.246504917099998</c:v>
                </c:pt>
                <c:pt idx="16165">
                  <c:v>88.247530029499998</c:v>
                </c:pt>
                <c:pt idx="16166">
                  <c:v>88.247898593200006</c:v>
                </c:pt>
                <c:pt idx="16167">
                  <c:v>88.248315057799999</c:v>
                </c:pt>
                <c:pt idx="16168">
                  <c:v>88.249284872600001</c:v>
                </c:pt>
                <c:pt idx="16169">
                  <c:v>88.251866506300004</c:v>
                </c:pt>
                <c:pt idx="16170">
                  <c:v>88.253978392600004</c:v>
                </c:pt>
                <c:pt idx="16171">
                  <c:v>88.255084872099999</c:v>
                </c:pt>
                <c:pt idx="16172">
                  <c:v>88.25623598</c:v>
                </c:pt>
                <c:pt idx="16173">
                  <c:v>88.256787872800004</c:v>
                </c:pt>
                <c:pt idx="16174">
                  <c:v>88.258481036399999</c:v>
                </c:pt>
                <c:pt idx="16175">
                  <c:v>88.260573331499998</c:v>
                </c:pt>
                <c:pt idx="16176">
                  <c:v>88.261205304800001</c:v>
                </c:pt>
                <c:pt idx="16177">
                  <c:v>88.262796072300006</c:v>
                </c:pt>
                <c:pt idx="16178">
                  <c:v>88.265924216299993</c:v>
                </c:pt>
                <c:pt idx="16179">
                  <c:v>88.267765581500001</c:v>
                </c:pt>
                <c:pt idx="16180">
                  <c:v>88.268057632400001</c:v>
                </c:pt>
                <c:pt idx="16181">
                  <c:v>88.268308682799997</c:v>
                </c:pt>
                <c:pt idx="16182">
                  <c:v>88.268892208599993</c:v>
                </c:pt>
                <c:pt idx="16183">
                  <c:v>88.271996806299995</c:v>
                </c:pt>
                <c:pt idx="16184">
                  <c:v>88.2756791483</c:v>
                </c:pt>
                <c:pt idx="16185">
                  <c:v>88.277427775299998</c:v>
                </c:pt>
                <c:pt idx="16186">
                  <c:v>88.278505324299999</c:v>
                </c:pt>
                <c:pt idx="16187">
                  <c:v>88.281464853000003</c:v>
                </c:pt>
                <c:pt idx="16188">
                  <c:v>88.285395005500007</c:v>
                </c:pt>
                <c:pt idx="16189">
                  <c:v>88.287051382300007</c:v>
                </c:pt>
                <c:pt idx="16190">
                  <c:v>88.288212169900007</c:v>
                </c:pt>
                <c:pt idx="16191">
                  <c:v>88.2904663594</c:v>
                </c:pt>
                <c:pt idx="16192">
                  <c:v>88.292981244299995</c:v>
                </c:pt>
                <c:pt idx="16193">
                  <c:v>88.296710678799997</c:v>
                </c:pt>
                <c:pt idx="16194">
                  <c:v>88.300042606100007</c:v>
                </c:pt>
                <c:pt idx="16195">
                  <c:v>88.300805106200002</c:v>
                </c:pt>
                <c:pt idx="16196">
                  <c:v>88.300865474299997</c:v>
                </c:pt>
                <c:pt idx="16197">
                  <c:v>88.303471117699999</c:v>
                </c:pt>
                <c:pt idx="16198">
                  <c:v>88.306774615899997</c:v>
                </c:pt>
                <c:pt idx="16199">
                  <c:v>88.309513922600004</c:v>
                </c:pt>
                <c:pt idx="16200">
                  <c:v>88.311652560300004</c:v>
                </c:pt>
                <c:pt idx="16201">
                  <c:v>88.312256837199996</c:v>
                </c:pt>
                <c:pt idx="16202">
                  <c:v>88.313822266100004</c:v>
                </c:pt>
                <c:pt idx="16203">
                  <c:v>88.314952463200001</c:v>
                </c:pt>
                <c:pt idx="16204">
                  <c:v>88.315561591700003</c:v>
                </c:pt>
                <c:pt idx="16205">
                  <c:v>88.316718134799999</c:v>
                </c:pt>
                <c:pt idx="16206">
                  <c:v>88.318801155399996</c:v>
                </c:pt>
                <c:pt idx="16207">
                  <c:v>88.321864650500004</c:v>
                </c:pt>
                <c:pt idx="16208">
                  <c:v>88.323594425400003</c:v>
                </c:pt>
                <c:pt idx="16209">
                  <c:v>88.324939237199999</c:v>
                </c:pt>
                <c:pt idx="16210">
                  <c:v>88.326480984499995</c:v>
                </c:pt>
                <c:pt idx="16211">
                  <c:v>88.328045588600006</c:v>
                </c:pt>
                <c:pt idx="16212">
                  <c:v>88.329793739600007</c:v>
                </c:pt>
                <c:pt idx="16213">
                  <c:v>88.332876385899993</c:v>
                </c:pt>
                <c:pt idx="16214">
                  <c:v>88.335878511499999</c:v>
                </c:pt>
                <c:pt idx="16215">
                  <c:v>88.3375749912</c:v>
                </c:pt>
                <c:pt idx="16216">
                  <c:v>88.338902073400007</c:v>
                </c:pt>
                <c:pt idx="16217">
                  <c:v>88.339738278300004</c:v>
                </c:pt>
                <c:pt idx="16218">
                  <c:v>88.342079078699996</c:v>
                </c:pt>
                <c:pt idx="16219">
                  <c:v>88.345152933899996</c:v>
                </c:pt>
                <c:pt idx="16220">
                  <c:v>88.3472534072</c:v>
                </c:pt>
                <c:pt idx="16221">
                  <c:v>88.3482029786</c:v>
                </c:pt>
                <c:pt idx="16222">
                  <c:v>88.348565020199999</c:v>
                </c:pt>
                <c:pt idx="16223">
                  <c:v>88.351025492700003</c:v>
                </c:pt>
                <c:pt idx="16224">
                  <c:v>88.353900034800006</c:v>
                </c:pt>
                <c:pt idx="16225">
                  <c:v>88.354409490799995</c:v>
                </c:pt>
                <c:pt idx="16226">
                  <c:v>88.356259746899994</c:v>
                </c:pt>
                <c:pt idx="16227">
                  <c:v>88.358447630300006</c:v>
                </c:pt>
                <c:pt idx="16228">
                  <c:v>88.360025110500004</c:v>
                </c:pt>
                <c:pt idx="16229">
                  <c:v>88.362576907900007</c:v>
                </c:pt>
                <c:pt idx="16230">
                  <c:v>88.364157214299993</c:v>
                </c:pt>
                <c:pt idx="16231">
                  <c:v>88.367735739799997</c:v>
                </c:pt>
                <c:pt idx="16232">
                  <c:v>88.371163781600004</c:v>
                </c:pt>
                <c:pt idx="16233">
                  <c:v>88.371527723499995</c:v>
                </c:pt>
                <c:pt idx="16234">
                  <c:v>88.373649209000007</c:v>
                </c:pt>
                <c:pt idx="16235">
                  <c:v>88.375985620799995</c:v>
                </c:pt>
                <c:pt idx="16236">
                  <c:v>88.376755198799998</c:v>
                </c:pt>
                <c:pt idx="16237">
                  <c:v>88.378507075399995</c:v>
                </c:pt>
                <c:pt idx="16238">
                  <c:v>88.380226641099995</c:v>
                </c:pt>
                <c:pt idx="16239">
                  <c:v>88.380547339900005</c:v>
                </c:pt>
                <c:pt idx="16240">
                  <c:v>88.380676394999995</c:v>
                </c:pt>
                <c:pt idx="16241">
                  <c:v>88.381598238099997</c:v>
                </c:pt>
                <c:pt idx="16242">
                  <c:v>88.382722836300005</c:v>
                </c:pt>
                <c:pt idx="16243">
                  <c:v>88.383692226899996</c:v>
                </c:pt>
                <c:pt idx="16244">
                  <c:v>88.385618350499996</c:v>
                </c:pt>
                <c:pt idx="16245">
                  <c:v>88.387797890200005</c:v>
                </c:pt>
                <c:pt idx="16246">
                  <c:v>88.389597275599996</c:v>
                </c:pt>
                <c:pt idx="16247">
                  <c:v>88.390478008299993</c:v>
                </c:pt>
                <c:pt idx="16248">
                  <c:v>88.390577112900004</c:v>
                </c:pt>
                <c:pt idx="16249">
                  <c:v>88.391716735700001</c:v>
                </c:pt>
                <c:pt idx="16250">
                  <c:v>88.394610745099996</c:v>
                </c:pt>
                <c:pt idx="16251">
                  <c:v>88.396450122700003</c:v>
                </c:pt>
                <c:pt idx="16252">
                  <c:v>88.399579042900001</c:v>
                </c:pt>
                <c:pt idx="16253">
                  <c:v>88.402662748699996</c:v>
                </c:pt>
                <c:pt idx="16254">
                  <c:v>88.403500047700007</c:v>
                </c:pt>
                <c:pt idx="16255">
                  <c:v>88.405888501199996</c:v>
                </c:pt>
                <c:pt idx="16256">
                  <c:v>88.408823936700003</c:v>
                </c:pt>
                <c:pt idx="16257">
                  <c:v>88.414685616900002</c:v>
                </c:pt>
                <c:pt idx="16258">
                  <c:v>88.420199032900001</c:v>
                </c:pt>
                <c:pt idx="16259">
                  <c:v>88.423850337199994</c:v>
                </c:pt>
                <c:pt idx="16260">
                  <c:v>88.427212936499998</c:v>
                </c:pt>
                <c:pt idx="16261">
                  <c:v>88.428733876699994</c:v>
                </c:pt>
                <c:pt idx="16262">
                  <c:v>88.429998150000003</c:v>
                </c:pt>
                <c:pt idx="16263">
                  <c:v>88.431460921899998</c:v>
                </c:pt>
                <c:pt idx="16264">
                  <c:v>88.432740840099996</c:v>
                </c:pt>
                <c:pt idx="16265">
                  <c:v>88.433738355399996</c:v>
                </c:pt>
                <c:pt idx="16266">
                  <c:v>88.435314421599998</c:v>
                </c:pt>
                <c:pt idx="16267">
                  <c:v>88.436780854800006</c:v>
                </c:pt>
                <c:pt idx="16268">
                  <c:v>88.439112136399999</c:v>
                </c:pt>
                <c:pt idx="16269">
                  <c:v>88.443842387900006</c:v>
                </c:pt>
                <c:pt idx="16270">
                  <c:v>88.447499531800005</c:v>
                </c:pt>
                <c:pt idx="16271">
                  <c:v>88.448202019199996</c:v>
                </c:pt>
                <c:pt idx="16272">
                  <c:v>88.448359241700004</c:v>
                </c:pt>
                <c:pt idx="16273">
                  <c:v>88.449708345600001</c:v>
                </c:pt>
                <c:pt idx="16274">
                  <c:v>88.451330944199995</c:v>
                </c:pt>
                <c:pt idx="16275">
                  <c:v>88.451768020900005</c:v>
                </c:pt>
                <c:pt idx="16276">
                  <c:v>88.4538482703</c:v>
                </c:pt>
                <c:pt idx="16277">
                  <c:v>88.456167959799998</c:v>
                </c:pt>
                <c:pt idx="16278">
                  <c:v>88.459177799299994</c:v>
                </c:pt>
                <c:pt idx="16279">
                  <c:v>88.462872074900005</c:v>
                </c:pt>
                <c:pt idx="16280">
                  <c:v>88.464137683399997</c:v>
                </c:pt>
                <c:pt idx="16281">
                  <c:v>88.464832093400005</c:v>
                </c:pt>
                <c:pt idx="16282">
                  <c:v>88.466217122200007</c:v>
                </c:pt>
                <c:pt idx="16283">
                  <c:v>88.467315909899995</c:v>
                </c:pt>
                <c:pt idx="16284">
                  <c:v>88.469012612</c:v>
                </c:pt>
                <c:pt idx="16285">
                  <c:v>88.471673571500006</c:v>
                </c:pt>
                <c:pt idx="16286">
                  <c:v>88.472761433000002</c:v>
                </c:pt>
                <c:pt idx="16287">
                  <c:v>88.473096908100004</c:v>
                </c:pt>
                <c:pt idx="16288">
                  <c:v>88.4735613589</c:v>
                </c:pt>
                <c:pt idx="16289">
                  <c:v>88.474049372300001</c:v>
                </c:pt>
                <c:pt idx="16290">
                  <c:v>88.475907639699997</c:v>
                </c:pt>
                <c:pt idx="16291">
                  <c:v>88.478497271699993</c:v>
                </c:pt>
                <c:pt idx="16292">
                  <c:v>88.480450507499995</c:v>
                </c:pt>
                <c:pt idx="16293">
                  <c:v>88.482209725299995</c:v>
                </c:pt>
                <c:pt idx="16294">
                  <c:v>88.483335735200001</c:v>
                </c:pt>
                <c:pt idx="16295">
                  <c:v>88.483923655699996</c:v>
                </c:pt>
                <c:pt idx="16296">
                  <c:v>88.4849276084</c:v>
                </c:pt>
                <c:pt idx="16297">
                  <c:v>88.485841089999994</c:v>
                </c:pt>
                <c:pt idx="16298">
                  <c:v>88.488520345400005</c:v>
                </c:pt>
                <c:pt idx="16299">
                  <c:v>88.491249263300006</c:v>
                </c:pt>
                <c:pt idx="16300">
                  <c:v>88.492682640500007</c:v>
                </c:pt>
                <c:pt idx="16301">
                  <c:v>88.494308749499993</c:v>
                </c:pt>
                <c:pt idx="16302">
                  <c:v>88.494847754800006</c:v>
                </c:pt>
                <c:pt idx="16303">
                  <c:v>88.494982496000006</c:v>
                </c:pt>
                <c:pt idx="16304">
                  <c:v>88.496784267799995</c:v>
                </c:pt>
                <c:pt idx="16305">
                  <c:v>88.498746729199993</c:v>
                </c:pt>
                <c:pt idx="16306">
                  <c:v>88.5001487814</c:v>
                </c:pt>
                <c:pt idx="16307">
                  <c:v>88.501566058199998</c:v>
                </c:pt>
                <c:pt idx="16308">
                  <c:v>88.501981010500003</c:v>
                </c:pt>
                <c:pt idx="16309">
                  <c:v>88.502145518899994</c:v>
                </c:pt>
                <c:pt idx="16310">
                  <c:v>88.502989510899994</c:v>
                </c:pt>
                <c:pt idx="16311">
                  <c:v>88.503839423299993</c:v>
                </c:pt>
                <c:pt idx="16312">
                  <c:v>88.504033518</c:v>
                </c:pt>
                <c:pt idx="16313">
                  <c:v>88.505169003600002</c:v>
                </c:pt>
                <c:pt idx="16314">
                  <c:v>88.507122996800007</c:v>
                </c:pt>
                <c:pt idx="16315">
                  <c:v>88.508553259099997</c:v>
                </c:pt>
                <c:pt idx="16316">
                  <c:v>88.509064673500006</c:v>
                </c:pt>
                <c:pt idx="16317">
                  <c:v>88.509327619600001</c:v>
                </c:pt>
                <c:pt idx="16318">
                  <c:v>88.510236548500004</c:v>
                </c:pt>
                <c:pt idx="16319">
                  <c:v>88.511179562999999</c:v>
                </c:pt>
                <c:pt idx="16320">
                  <c:v>88.511501291399995</c:v>
                </c:pt>
                <c:pt idx="16321">
                  <c:v>88.5121278166</c:v>
                </c:pt>
                <c:pt idx="16322">
                  <c:v>88.512915564699995</c:v>
                </c:pt>
                <c:pt idx="16323">
                  <c:v>88.514540056499996</c:v>
                </c:pt>
                <c:pt idx="16324">
                  <c:v>88.516340742300002</c:v>
                </c:pt>
                <c:pt idx="16325">
                  <c:v>88.517143575000006</c:v>
                </c:pt>
                <c:pt idx="16326">
                  <c:v>88.520921667500005</c:v>
                </c:pt>
                <c:pt idx="16327">
                  <c:v>88.524707418999995</c:v>
                </c:pt>
                <c:pt idx="16328">
                  <c:v>88.525166803000005</c:v>
                </c:pt>
                <c:pt idx="16329">
                  <c:v>88.526092484299994</c:v>
                </c:pt>
                <c:pt idx="16330">
                  <c:v>88.528007588799994</c:v>
                </c:pt>
                <c:pt idx="16331">
                  <c:v>88.529947962899996</c:v>
                </c:pt>
                <c:pt idx="16332">
                  <c:v>88.531297235500006</c:v>
                </c:pt>
                <c:pt idx="16333">
                  <c:v>88.531777552299999</c:v>
                </c:pt>
                <c:pt idx="16334">
                  <c:v>88.532500994900005</c:v>
                </c:pt>
                <c:pt idx="16335">
                  <c:v>88.534613544999999</c:v>
                </c:pt>
                <c:pt idx="16336">
                  <c:v>88.536502919599997</c:v>
                </c:pt>
                <c:pt idx="16337">
                  <c:v>88.537077270599994</c:v>
                </c:pt>
                <c:pt idx="16338">
                  <c:v>88.537866656600002</c:v>
                </c:pt>
                <c:pt idx="16339">
                  <c:v>88.538992081299995</c:v>
                </c:pt>
                <c:pt idx="16340">
                  <c:v>88.539958440999996</c:v>
                </c:pt>
                <c:pt idx="16341">
                  <c:v>88.541907045499997</c:v>
                </c:pt>
                <c:pt idx="16342">
                  <c:v>88.544771127499999</c:v>
                </c:pt>
                <c:pt idx="16343">
                  <c:v>88.546701484899998</c:v>
                </c:pt>
                <c:pt idx="16344">
                  <c:v>88.547414840800002</c:v>
                </c:pt>
                <c:pt idx="16345">
                  <c:v>88.549854932900004</c:v>
                </c:pt>
                <c:pt idx="16346">
                  <c:v>88.553347586000001</c:v>
                </c:pt>
                <c:pt idx="16347">
                  <c:v>88.556391579899994</c:v>
                </c:pt>
                <c:pt idx="16348">
                  <c:v>88.558288222000002</c:v>
                </c:pt>
                <c:pt idx="16349">
                  <c:v>88.560132166000002</c:v>
                </c:pt>
                <c:pt idx="16350">
                  <c:v>88.565937586299995</c:v>
                </c:pt>
                <c:pt idx="16351">
                  <c:v>88.570899821799998</c:v>
                </c:pt>
                <c:pt idx="16352">
                  <c:v>88.5722233316</c:v>
                </c:pt>
                <c:pt idx="16353">
                  <c:v>88.573315520199998</c:v>
                </c:pt>
                <c:pt idx="16354">
                  <c:v>88.576663460299997</c:v>
                </c:pt>
                <c:pt idx="16355">
                  <c:v>88.579941237400007</c:v>
                </c:pt>
                <c:pt idx="16356">
                  <c:v>88.581491779499999</c:v>
                </c:pt>
                <c:pt idx="16357">
                  <c:v>88.584357573899993</c:v>
                </c:pt>
                <c:pt idx="16358">
                  <c:v>88.586943354499994</c:v>
                </c:pt>
                <c:pt idx="16359">
                  <c:v>88.588352390899999</c:v>
                </c:pt>
                <c:pt idx="16360">
                  <c:v>88.590828243999994</c:v>
                </c:pt>
                <c:pt idx="16361">
                  <c:v>88.592817289400003</c:v>
                </c:pt>
                <c:pt idx="16362">
                  <c:v>88.5949949094</c:v>
                </c:pt>
                <c:pt idx="16363">
                  <c:v>88.596975710699994</c:v>
                </c:pt>
                <c:pt idx="16364">
                  <c:v>88.599658657600003</c:v>
                </c:pt>
                <c:pt idx="16365">
                  <c:v>88.603728856499998</c:v>
                </c:pt>
                <c:pt idx="16366">
                  <c:v>88.606345160999993</c:v>
                </c:pt>
                <c:pt idx="16367">
                  <c:v>88.608963510699994</c:v>
                </c:pt>
                <c:pt idx="16368">
                  <c:v>88.610361703400002</c:v>
                </c:pt>
                <c:pt idx="16369">
                  <c:v>88.611233134399995</c:v>
                </c:pt>
                <c:pt idx="16370">
                  <c:v>88.613517187799999</c:v>
                </c:pt>
                <c:pt idx="16371">
                  <c:v>88.615246275199993</c:v>
                </c:pt>
                <c:pt idx="16372">
                  <c:v>88.615822480999995</c:v>
                </c:pt>
                <c:pt idx="16373">
                  <c:v>88.616652414100002</c:v>
                </c:pt>
                <c:pt idx="16374">
                  <c:v>88.619397316600001</c:v>
                </c:pt>
                <c:pt idx="16375">
                  <c:v>88.623809670699998</c:v>
                </c:pt>
                <c:pt idx="16376">
                  <c:v>88.627314385899993</c:v>
                </c:pt>
                <c:pt idx="16377">
                  <c:v>88.628616285600003</c:v>
                </c:pt>
                <c:pt idx="16378">
                  <c:v>88.628966032799994</c:v>
                </c:pt>
                <c:pt idx="16379">
                  <c:v>88.629366316399995</c:v>
                </c:pt>
                <c:pt idx="16380">
                  <c:v>88.629467233100002</c:v>
                </c:pt>
                <c:pt idx="16381">
                  <c:v>88.632253350200003</c:v>
                </c:pt>
                <c:pt idx="16382">
                  <c:v>88.635087365700002</c:v>
                </c:pt>
                <c:pt idx="16383">
                  <c:v>88.635166119499999</c:v>
                </c:pt>
                <c:pt idx="16384">
                  <c:v>88.635401897700007</c:v>
                </c:pt>
                <c:pt idx="16385">
                  <c:v>88.636131304299994</c:v>
                </c:pt>
                <c:pt idx="16386">
                  <c:v>88.637689897599998</c:v>
                </c:pt>
                <c:pt idx="16387">
                  <c:v>88.638943679700006</c:v>
                </c:pt>
                <c:pt idx="16388">
                  <c:v>88.640579546500007</c:v>
                </c:pt>
                <c:pt idx="16389">
                  <c:v>88.642580031099996</c:v>
                </c:pt>
                <c:pt idx="16390">
                  <c:v>88.646066696700004</c:v>
                </c:pt>
                <c:pt idx="16391">
                  <c:v>88.649950197699994</c:v>
                </c:pt>
                <c:pt idx="16392">
                  <c:v>88.650911968499997</c:v>
                </c:pt>
                <c:pt idx="16393">
                  <c:v>88.651423584300005</c:v>
                </c:pt>
                <c:pt idx="16394">
                  <c:v>88.653876003999997</c:v>
                </c:pt>
                <c:pt idx="16395">
                  <c:v>88.657683611799996</c:v>
                </c:pt>
                <c:pt idx="16396">
                  <c:v>88.659675223500003</c:v>
                </c:pt>
                <c:pt idx="16397">
                  <c:v>88.660396564999999</c:v>
                </c:pt>
                <c:pt idx="16398">
                  <c:v>88.661943812600001</c:v>
                </c:pt>
                <c:pt idx="16399">
                  <c:v>88.663423385100003</c:v>
                </c:pt>
                <c:pt idx="16400">
                  <c:v>88.664305692400006</c:v>
                </c:pt>
                <c:pt idx="16401">
                  <c:v>88.666023804600002</c:v>
                </c:pt>
                <c:pt idx="16402">
                  <c:v>88.667878139999999</c:v>
                </c:pt>
                <c:pt idx="16403">
                  <c:v>88.669315980799993</c:v>
                </c:pt>
                <c:pt idx="16404">
                  <c:v>88.670483912999998</c:v>
                </c:pt>
                <c:pt idx="16405">
                  <c:v>88.671579795100001</c:v>
                </c:pt>
                <c:pt idx="16406">
                  <c:v>88.6727730745</c:v>
                </c:pt>
                <c:pt idx="16407">
                  <c:v>88.673927332100007</c:v>
                </c:pt>
                <c:pt idx="16408">
                  <c:v>88.676036350199993</c:v>
                </c:pt>
                <c:pt idx="16409">
                  <c:v>88.677774213999996</c:v>
                </c:pt>
                <c:pt idx="16410">
                  <c:v>88.678369437399994</c:v>
                </c:pt>
                <c:pt idx="16411">
                  <c:v>88.678610364899995</c:v>
                </c:pt>
                <c:pt idx="16412">
                  <c:v>88.680447767199993</c:v>
                </c:pt>
                <c:pt idx="16413">
                  <c:v>88.683546740799997</c:v>
                </c:pt>
                <c:pt idx="16414">
                  <c:v>88.6850283789</c:v>
                </c:pt>
                <c:pt idx="16415">
                  <c:v>88.685954910600003</c:v>
                </c:pt>
                <c:pt idx="16416">
                  <c:v>88.687214204200004</c:v>
                </c:pt>
                <c:pt idx="16417">
                  <c:v>88.687741212700004</c:v>
                </c:pt>
                <c:pt idx="16418">
                  <c:v>88.6889842203</c:v>
                </c:pt>
                <c:pt idx="16419">
                  <c:v>88.692370948900006</c:v>
                </c:pt>
                <c:pt idx="16420">
                  <c:v>88.694896283000006</c:v>
                </c:pt>
                <c:pt idx="16421">
                  <c:v>88.695887423399995</c:v>
                </c:pt>
                <c:pt idx="16422">
                  <c:v>88.6967238708</c:v>
                </c:pt>
                <c:pt idx="16423">
                  <c:v>88.699430317799994</c:v>
                </c:pt>
                <c:pt idx="16424">
                  <c:v>88.702562308699996</c:v>
                </c:pt>
                <c:pt idx="16425">
                  <c:v>88.703675552099995</c:v>
                </c:pt>
                <c:pt idx="16426">
                  <c:v>88.704488628799993</c:v>
                </c:pt>
                <c:pt idx="16427">
                  <c:v>88.705165235999999</c:v>
                </c:pt>
                <c:pt idx="16428">
                  <c:v>88.7055742103</c:v>
                </c:pt>
                <c:pt idx="16429">
                  <c:v>88.705760789600006</c:v>
                </c:pt>
                <c:pt idx="16430">
                  <c:v>88.714044281400007</c:v>
                </c:pt>
                <c:pt idx="16431">
                  <c:v>88.723968238799998</c:v>
                </c:pt>
                <c:pt idx="16432">
                  <c:v>88.725945815499998</c:v>
                </c:pt>
                <c:pt idx="16433">
                  <c:v>88.7276512981</c:v>
                </c:pt>
                <c:pt idx="16434">
                  <c:v>88.729479034700006</c:v>
                </c:pt>
                <c:pt idx="16435">
                  <c:v>88.730488610799995</c:v>
                </c:pt>
                <c:pt idx="16436">
                  <c:v>88.731608294699996</c:v>
                </c:pt>
                <c:pt idx="16437">
                  <c:v>88.732030343900007</c:v>
                </c:pt>
                <c:pt idx="16438">
                  <c:v>88.732439060299996</c:v>
                </c:pt>
                <c:pt idx="16439">
                  <c:v>88.736588157499995</c:v>
                </c:pt>
                <c:pt idx="16440">
                  <c:v>88.740517575499993</c:v>
                </c:pt>
                <c:pt idx="16441">
                  <c:v>88.741179816400006</c:v>
                </c:pt>
                <c:pt idx="16442">
                  <c:v>88.741734872799995</c:v>
                </c:pt>
                <c:pt idx="16443">
                  <c:v>88.742568891499999</c:v>
                </c:pt>
                <c:pt idx="16444">
                  <c:v>88.743359250500006</c:v>
                </c:pt>
                <c:pt idx="16445">
                  <c:v>88.743465095100007</c:v>
                </c:pt>
                <c:pt idx="16446">
                  <c:v>88.7445327187</c:v>
                </c:pt>
                <c:pt idx="16447">
                  <c:v>88.745512743899994</c:v>
                </c:pt>
                <c:pt idx="16448">
                  <c:v>88.745763613700007</c:v>
                </c:pt>
                <c:pt idx="16449">
                  <c:v>88.746012953800005</c:v>
                </c:pt>
                <c:pt idx="16450">
                  <c:v>88.747771095800005</c:v>
                </c:pt>
                <c:pt idx="16451">
                  <c:v>88.750809402200005</c:v>
                </c:pt>
                <c:pt idx="16452">
                  <c:v>88.754222431800002</c:v>
                </c:pt>
                <c:pt idx="16453">
                  <c:v>88.756661496700005</c:v>
                </c:pt>
                <c:pt idx="16454">
                  <c:v>88.758218476799996</c:v>
                </c:pt>
                <c:pt idx="16455">
                  <c:v>88.759506644400005</c:v>
                </c:pt>
                <c:pt idx="16456">
                  <c:v>88.759621545399995</c:v>
                </c:pt>
                <c:pt idx="16457">
                  <c:v>88.759992826800001</c:v>
                </c:pt>
                <c:pt idx="16458">
                  <c:v>88.760384548000005</c:v>
                </c:pt>
                <c:pt idx="16459">
                  <c:v>88.760733426200005</c:v>
                </c:pt>
                <c:pt idx="16460">
                  <c:v>88.762106010799997</c:v>
                </c:pt>
                <c:pt idx="16461">
                  <c:v>88.764115110099993</c:v>
                </c:pt>
                <c:pt idx="16462">
                  <c:v>88.765232946200001</c:v>
                </c:pt>
                <c:pt idx="16463">
                  <c:v>88.765577932900001</c:v>
                </c:pt>
                <c:pt idx="16464">
                  <c:v>88.765728593800006</c:v>
                </c:pt>
                <c:pt idx="16465">
                  <c:v>88.766994127399997</c:v>
                </c:pt>
                <c:pt idx="16466">
                  <c:v>88.770582918700001</c:v>
                </c:pt>
                <c:pt idx="16467">
                  <c:v>88.773498453000002</c:v>
                </c:pt>
                <c:pt idx="16468">
                  <c:v>88.775185451499993</c:v>
                </c:pt>
                <c:pt idx="16469">
                  <c:v>88.776725672300003</c:v>
                </c:pt>
                <c:pt idx="16470">
                  <c:v>88.777216684699994</c:v>
                </c:pt>
                <c:pt idx="16471">
                  <c:v>88.777805247700002</c:v>
                </c:pt>
                <c:pt idx="16472">
                  <c:v>88.780412505399994</c:v>
                </c:pt>
                <c:pt idx="16473">
                  <c:v>88.782723742000002</c:v>
                </c:pt>
                <c:pt idx="16474">
                  <c:v>88.783545843599995</c:v>
                </c:pt>
                <c:pt idx="16475">
                  <c:v>88.785509384199997</c:v>
                </c:pt>
                <c:pt idx="16476">
                  <c:v>88.787692334300004</c:v>
                </c:pt>
                <c:pt idx="16477">
                  <c:v>88.790258016400003</c:v>
                </c:pt>
                <c:pt idx="16478">
                  <c:v>88.792303879900004</c:v>
                </c:pt>
                <c:pt idx="16479">
                  <c:v>88.793452248700007</c:v>
                </c:pt>
                <c:pt idx="16480">
                  <c:v>88.794987518599996</c:v>
                </c:pt>
                <c:pt idx="16481">
                  <c:v>88.795769470899998</c:v>
                </c:pt>
                <c:pt idx="16482">
                  <c:v>88.798170920399997</c:v>
                </c:pt>
                <c:pt idx="16483">
                  <c:v>88.800933410599995</c:v>
                </c:pt>
                <c:pt idx="16484">
                  <c:v>88.801663508800004</c:v>
                </c:pt>
                <c:pt idx="16485">
                  <c:v>88.802063587099994</c:v>
                </c:pt>
                <c:pt idx="16486">
                  <c:v>88.802300814399999</c:v>
                </c:pt>
                <c:pt idx="16487">
                  <c:v>88.802978376699997</c:v>
                </c:pt>
                <c:pt idx="16488">
                  <c:v>88.8041418631</c:v>
                </c:pt>
                <c:pt idx="16489">
                  <c:v>88.804892823800003</c:v>
                </c:pt>
                <c:pt idx="16490">
                  <c:v>88.806658948700004</c:v>
                </c:pt>
                <c:pt idx="16491">
                  <c:v>88.809649883399999</c:v>
                </c:pt>
                <c:pt idx="16492">
                  <c:v>88.811840860700002</c:v>
                </c:pt>
                <c:pt idx="16493">
                  <c:v>88.813480014299998</c:v>
                </c:pt>
                <c:pt idx="16494">
                  <c:v>88.814628561800006</c:v>
                </c:pt>
                <c:pt idx="16495">
                  <c:v>88.815604139900003</c:v>
                </c:pt>
                <c:pt idx="16496">
                  <c:v>88.816495774800003</c:v>
                </c:pt>
                <c:pt idx="16497">
                  <c:v>88.817198489600003</c:v>
                </c:pt>
                <c:pt idx="16498">
                  <c:v>88.818439797099998</c:v>
                </c:pt>
                <c:pt idx="16499">
                  <c:v>88.819645764399993</c:v>
                </c:pt>
                <c:pt idx="16500">
                  <c:v>88.821817953999997</c:v>
                </c:pt>
                <c:pt idx="16501">
                  <c:v>88.823802645499995</c:v>
                </c:pt>
                <c:pt idx="16502">
                  <c:v>88.825289644600005</c:v>
                </c:pt>
                <c:pt idx="16503">
                  <c:v>88.827814262299995</c:v>
                </c:pt>
                <c:pt idx="16504">
                  <c:v>88.830275169499998</c:v>
                </c:pt>
                <c:pt idx="16505">
                  <c:v>88.832258194299996</c:v>
                </c:pt>
                <c:pt idx="16506">
                  <c:v>88.833191459999995</c:v>
                </c:pt>
                <c:pt idx="16507">
                  <c:v>88.8333906214</c:v>
                </c:pt>
                <c:pt idx="16508">
                  <c:v>88.833954841799994</c:v>
                </c:pt>
                <c:pt idx="16509">
                  <c:v>88.834698163499993</c:v>
                </c:pt>
                <c:pt idx="16510">
                  <c:v>88.836426559900005</c:v>
                </c:pt>
                <c:pt idx="16511">
                  <c:v>88.839130697499996</c:v>
                </c:pt>
                <c:pt idx="16512">
                  <c:v>88.843191129100006</c:v>
                </c:pt>
                <c:pt idx="16513">
                  <c:v>88.846283787000004</c:v>
                </c:pt>
                <c:pt idx="16514">
                  <c:v>88.847396315300003</c:v>
                </c:pt>
                <c:pt idx="16515">
                  <c:v>88.8492388831</c:v>
                </c:pt>
                <c:pt idx="16516">
                  <c:v>88.852234150800001</c:v>
                </c:pt>
                <c:pt idx="16517">
                  <c:v>88.855771393500007</c:v>
                </c:pt>
                <c:pt idx="16518">
                  <c:v>88.859132262000003</c:v>
                </c:pt>
                <c:pt idx="16519">
                  <c:v>88.860966335200004</c:v>
                </c:pt>
                <c:pt idx="16520">
                  <c:v>88.861842192500006</c:v>
                </c:pt>
                <c:pt idx="16521">
                  <c:v>88.862919534100001</c:v>
                </c:pt>
                <c:pt idx="16522">
                  <c:v>88.863689170499995</c:v>
                </c:pt>
                <c:pt idx="16523">
                  <c:v>88.864707910099995</c:v>
                </c:pt>
                <c:pt idx="16524">
                  <c:v>88.865740549700007</c:v>
                </c:pt>
                <c:pt idx="16525">
                  <c:v>88.866660514000003</c:v>
                </c:pt>
                <c:pt idx="16526">
                  <c:v>88.867029969599997</c:v>
                </c:pt>
                <c:pt idx="16527">
                  <c:v>88.868560615199996</c:v>
                </c:pt>
                <c:pt idx="16528">
                  <c:v>88.870882611300004</c:v>
                </c:pt>
                <c:pt idx="16529">
                  <c:v>88.873542526600005</c:v>
                </c:pt>
                <c:pt idx="16530">
                  <c:v>88.876433484200007</c:v>
                </c:pt>
                <c:pt idx="16531">
                  <c:v>88.8778405905</c:v>
                </c:pt>
                <c:pt idx="16532">
                  <c:v>88.878400758799998</c:v>
                </c:pt>
                <c:pt idx="16533">
                  <c:v>88.878700290599994</c:v>
                </c:pt>
                <c:pt idx="16534">
                  <c:v>88.878878337000003</c:v>
                </c:pt>
                <c:pt idx="16535">
                  <c:v>88.880167032900005</c:v>
                </c:pt>
                <c:pt idx="16536">
                  <c:v>88.881505274299997</c:v>
                </c:pt>
                <c:pt idx="16537">
                  <c:v>88.881741475799998</c:v>
                </c:pt>
                <c:pt idx="16538">
                  <c:v>88.883972114599999</c:v>
                </c:pt>
                <c:pt idx="16539">
                  <c:v>88.886274683300002</c:v>
                </c:pt>
                <c:pt idx="16540">
                  <c:v>88.8865131819</c:v>
                </c:pt>
                <c:pt idx="16541">
                  <c:v>88.887846859999996</c:v>
                </c:pt>
                <c:pt idx="16542">
                  <c:v>88.892181696899996</c:v>
                </c:pt>
                <c:pt idx="16543">
                  <c:v>88.895946624399997</c:v>
                </c:pt>
                <c:pt idx="16544">
                  <c:v>88.897429923800004</c:v>
                </c:pt>
                <c:pt idx="16545">
                  <c:v>88.898861926899997</c:v>
                </c:pt>
                <c:pt idx="16546">
                  <c:v>88.900114547499996</c:v>
                </c:pt>
                <c:pt idx="16547">
                  <c:v>88.900898061099994</c:v>
                </c:pt>
                <c:pt idx="16548">
                  <c:v>88.901382329599997</c:v>
                </c:pt>
                <c:pt idx="16549">
                  <c:v>88.902964005100003</c:v>
                </c:pt>
                <c:pt idx="16550">
                  <c:v>88.904447625900005</c:v>
                </c:pt>
                <c:pt idx="16551">
                  <c:v>88.9048203304</c:v>
                </c:pt>
                <c:pt idx="16552">
                  <c:v>88.905176090099999</c:v>
                </c:pt>
                <c:pt idx="16553">
                  <c:v>88.905527495900003</c:v>
                </c:pt>
                <c:pt idx="16554">
                  <c:v>88.908581715300002</c:v>
                </c:pt>
                <c:pt idx="16555">
                  <c:v>88.912901744400003</c:v>
                </c:pt>
                <c:pt idx="16556">
                  <c:v>88.915098173600001</c:v>
                </c:pt>
                <c:pt idx="16557">
                  <c:v>88.916983957100001</c:v>
                </c:pt>
                <c:pt idx="16558">
                  <c:v>88.918653483</c:v>
                </c:pt>
                <c:pt idx="16559">
                  <c:v>88.919563468700005</c:v>
                </c:pt>
                <c:pt idx="16560">
                  <c:v>88.920778349299994</c:v>
                </c:pt>
                <c:pt idx="16561">
                  <c:v>88.922526824599998</c:v>
                </c:pt>
                <c:pt idx="16562">
                  <c:v>88.923690818500006</c:v>
                </c:pt>
                <c:pt idx="16563">
                  <c:v>88.925366613899996</c:v>
                </c:pt>
                <c:pt idx="16564">
                  <c:v>88.927055316400001</c:v>
                </c:pt>
                <c:pt idx="16565">
                  <c:v>88.927933497300003</c:v>
                </c:pt>
                <c:pt idx="16566">
                  <c:v>88.935669971999999</c:v>
                </c:pt>
                <c:pt idx="16567">
                  <c:v>88.943543478300001</c:v>
                </c:pt>
                <c:pt idx="16568">
                  <c:v>88.944619067100007</c:v>
                </c:pt>
                <c:pt idx="16569">
                  <c:v>88.946567693999995</c:v>
                </c:pt>
                <c:pt idx="16570">
                  <c:v>88.948913713899998</c:v>
                </c:pt>
                <c:pt idx="16571">
                  <c:v>88.950254318399999</c:v>
                </c:pt>
                <c:pt idx="16572">
                  <c:v>88.951487763000003</c:v>
                </c:pt>
                <c:pt idx="16573">
                  <c:v>88.9524578905</c:v>
                </c:pt>
                <c:pt idx="16574">
                  <c:v>88.953246402199994</c:v>
                </c:pt>
                <c:pt idx="16575">
                  <c:v>88.954231831000001</c:v>
                </c:pt>
                <c:pt idx="16576">
                  <c:v>88.955446185200003</c:v>
                </c:pt>
                <c:pt idx="16577">
                  <c:v>88.956690917499998</c:v>
                </c:pt>
                <c:pt idx="16578">
                  <c:v>88.957731500999998</c:v>
                </c:pt>
                <c:pt idx="16579">
                  <c:v>88.958291896399999</c:v>
                </c:pt>
                <c:pt idx="16580">
                  <c:v>88.960266210699999</c:v>
                </c:pt>
                <c:pt idx="16581">
                  <c:v>88.962176399699999</c:v>
                </c:pt>
                <c:pt idx="16582">
                  <c:v>88.964338168699996</c:v>
                </c:pt>
                <c:pt idx="16583">
                  <c:v>88.966965549400001</c:v>
                </c:pt>
                <c:pt idx="16584">
                  <c:v>88.968952721999997</c:v>
                </c:pt>
                <c:pt idx="16585">
                  <c:v>88.970858935799995</c:v>
                </c:pt>
                <c:pt idx="16586">
                  <c:v>88.973188189400005</c:v>
                </c:pt>
                <c:pt idx="16587">
                  <c:v>88.975416989600006</c:v>
                </c:pt>
                <c:pt idx="16588">
                  <c:v>88.976164891099998</c:v>
                </c:pt>
                <c:pt idx="16589">
                  <c:v>88.976901603300007</c:v>
                </c:pt>
                <c:pt idx="16590">
                  <c:v>88.978787935599996</c:v>
                </c:pt>
                <c:pt idx="16591">
                  <c:v>88.981160033199998</c:v>
                </c:pt>
                <c:pt idx="16592">
                  <c:v>88.981950815499999</c:v>
                </c:pt>
                <c:pt idx="16593">
                  <c:v>88.985634740999998</c:v>
                </c:pt>
                <c:pt idx="16594">
                  <c:v>88.9893794364</c:v>
                </c:pt>
                <c:pt idx="16595">
                  <c:v>88.992311050599994</c:v>
                </c:pt>
                <c:pt idx="16596">
                  <c:v>88.995701359999998</c:v>
                </c:pt>
                <c:pt idx="16597">
                  <c:v>88.996968691800006</c:v>
                </c:pt>
                <c:pt idx="16598">
                  <c:v>88.998860833099997</c:v>
                </c:pt>
                <c:pt idx="16599">
                  <c:v>89.001009525000001</c:v>
                </c:pt>
                <c:pt idx="16600">
                  <c:v>89.002364207300005</c:v>
                </c:pt>
                <c:pt idx="16601">
                  <c:v>89.007030318999995</c:v>
                </c:pt>
                <c:pt idx="16602">
                  <c:v>89.011788656799993</c:v>
                </c:pt>
                <c:pt idx="16603">
                  <c:v>89.013476659299997</c:v>
                </c:pt>
                <c:pt idx="16604">
                  <c:v>89.015685493500001</c:v>
                </c:pt>
                <c:pt idx="16605">
                  <c:v>89.017906357100003</c:v>
                </c:pt>
                <c:pt idx="16606">
                  <c:v>89.020495670900004</c:v>
                </c:pt>
                <c:pt idx="16607">
                  <c:v>89.022415935799998</c:v>
                </c:pt>
                <c:pt idx="16608">
                  <c:v>89.023347230200002</c:v>
                </c:pt>
                <c:pt idx="16609">
                  <c:v>89.026053248300002</c:v>
                </c:pt>
                <c:pt idx="16610">
                  <c:v>89.029210485299998</c:v>
                </c:pt>
                <c:pt idx="16611">
                  <c:v>89.030634323800001</c:v>
                </c:pt>
                <c:pt idx="16612">
                  <c:v>89.031479481199995</c:v>
                </c:pt>
                <c:pt idx="16613">
                  <c:v>89.032306598100007</c:v>
                </c:pt>
                <c:pt idx="16614">
                  <c:v>89.033317847999996</c:v>
                </c:pt>
                <c:pt idx="16615">
                  <c:v>89.034003444199996</c:v>
                </c:pt>
                <c:pt idx="16616">
                  <c:v>89.034444097800005</c:v>
                </c:pt>
                <c:pt idx="16617">
                  <c:v>89.035596501800001</c:v>
                </c:pt>
                <c:pt idx="16618">
                  <c:v>89.036762030000006</c:v>
                </c:pt>
                <c:pt idx="16619">
                  <c:v>89.037499569800005</c:v>
                </c:pt>
                <c:pt idx="16620">
                  <c:v>89.038236576599999</c:v>
                </c:pt>
                <c:pt idx="16621">
                  <c:v>89.038966090900004</c:v>
                </c:pt>
                <c:pt idx="16622">
                  <c:v>89.039786580500007</c:v>
                </c:pt>
                <c:pt idx="16623">
                  <c:v>89.040178033199993</c:v>
                </c:pt>
                <c:pt idx="16624">
                  <c:v>89.040902797000001</c:v>
                </c:pt>
                <c:pt idx="16625">
                  <c:v>89.0435729159</c:v>
                </c:pt>
                <c:pt idx="16626">
                  <c:v>89.046630846900001</c:v>
                </c:pt>
                <c:pt idx="16627">
                  <c:v>89.0490243542</c:v>
                </c:pt>
                <c:pt idx="16628">
                  <c:v>89.052713762699995</c:v>
                </c:pt>
                <c:pt idx="16629">
                  <c:v>89.056835544400002</c:v>
                </c:pt>
                <c:pt idx="16630">
                  <c:v>89.058984628000005</c:v>
                </c:pt>
                <c:pt idx="16631">
                  <c:v>89.060353563299998</c:v>
                </c:pt>
                <c:pt idx="16632">
                  <c:v>89.061992649499999</c:v>
                </c:pt>
                <c:pt idx="16633">
                  <c:v>89.062662904299998</c:v>
                </c:pt>
                <c:pt idx="16634">
                  <c:v>89.063963648200001</c:v>
                </c:pt>
                <c:pt idx="16635">
                  <c:v>89.066435512400005</c:v>
                </c:pt>
                <c:pt idx="16636">
                  <c:v>89.069707211799994</c:v>
                </c:pt>
                <c:pt idx="16637">
                  <c:v>89.073024312000001</c:v>
                </c:pt>
                <c:pt idx="16638">
                  <c:v>89.076250299999998</c:v>
                </c:pt>
                <c:pt idx="16639">
                  <c:v>89.081129837099994</c:v>
                </c:pt>
                <c:pt idx="16640">
                  <c:v>89.084315562300006</c:v>
                </c:pt>
                <c:pt idx="16641">
                  <c:v>89.086060894300005</c:v>
                </c:pt>
                <c:pt idx="16642">
                  <c:v>89.088113229900003</c:v>
                </c:pt>
                <c:pt idx="16643">
                  <c:v>89.089296026100001</c:v>
                </c:pt>
                <c:pt idx="16644">
                  <c:v>89.089976728400003</c:v>
                </c:pt>
                <c:pt idx="16645">
                  <c:v>89.090403729100004</c:v>
                </c:pt>
                <c:pt idx="16646">
                  <c:v>89.091194950299993</c:v>
                </c:pt>
                <c:pt idx="16647">
                  <c:v>89.094524213200003</c:v>
                </c:pt>
                <c:pt idx="16648">
                  <c:v>89.097565456699996</c:v>
                </c:pt>
                <c:pt idx="16649">
                  <c:v>89.0981556256</c:v>
                </c:pt>
                <c:pt idx="16650">
                  <c:v>89.098942504199997</c:v>
                </c:pt>
                <c:pt idx="16651">
                  <c:v>89.099319723099995</c:v>
                </c:pt>
                <c:pt idx="16652">
                  <c:v>89.100243387600003</c:v>
                </c:pt>
                <c:pt idx="16653">
                  <c:v>89.103075684199993</c:v>
                </c:pt>
                <c:pt idx="16654">
                  <c:v>89.105196467900001</c:v>
                </c:pt>
                <c:pt idx="16655">
                  <c:v>89.106764849200005</c:v>
                </c:pt>
                <c:pt idx="16656">
                  <c:v>89.1103222303</c:v>
                </c:pt>
                <c:pt idx="16657">
                  <c:v>89.113003345400003</c:v>
                </c:pt>
                <c:pt idx="16658">
                  <c:v>89.115062440499997</c:v>
                </c:pt>
                <c:pt idx="16659">
                  <c:v>89.117417517800007</c:v>
                </c:pt>
                <c:pt idx="16660">
                  <c:v>89.118906668400001</c:v>
                </c:pt>
                <c:pt idx="16661">
                  <c:v>89.120274360300002</c:v>
                </c:pt>
                <c:pt idx="16662">
                  <c:v>89.122049949399994</c:v>
                </c:pt>
                <c:pt idx="16663">
                  <c:v>89.124149021199997</c:v>
                </c:pt>
                <c:pt idx="16664">
                  <c:v>89.126152066000003</c:v>
                </c:pt>
                <c:pt idx="16665">
                  <c:v>89.127215591899997</c:v>
                </c:pt>
                <c:pt idx="16666">
                  <c:v>89.127866848400004</c:v>
                </c:pt>
                <c:pt idx="16667">
                  <c:v>89.128581358800005</c:v>
                </c:pt>
                <c:pt idx="16668">
                  <c:v>89.1295798588</c:v>
                </c:pt>
                <c:pt idx="16669">
                  <c:v>89.131131205599999</c:v>
                </c:pt>
                <c:pt idx="16670">
                  <c:v>89.132226738100002</c:v>
                </c:pt>
                <c:pt idx="16671">
                  <c:v>89.134285914800003</c:v>
                </c:pt>
                <c:pt idx="16672">
                  <c:v>89.136168302399994</c:v>
                </c:pt>
                <c:pt idx="16673">
                  <c:v>89.136596367300001</c:v>
                </c:pt>
                <c:pt idx="16674">
                  <c:v>89.136993238499997</c:v>
                </c:pt>
                <c:pt idx="16675">
                  <c:v>89.137165829300002</c:v>
                </c:pt>
                <c:pt idx="16676">
                  <c:v>89.138629200899999</c:v>
                </c:pt>
                <c:pt idx="16677">
                  <c:v>89.140435513300005</c:v>
                </c:pt>
                <c:pt idx="16678">
                  <c:v>89.141261629699997</c:v>
                </c:pt>
                <c:pt idx="16679">
                  <c:v>89.142974691500001</c:v>
                </c:pt>
                <c:pt idx="16680">
                  <c:v>89.144304155300006</c:v>
                </c:pt>
                <c:pt idx="16681">
                  <c:v>89.144551897900001</c:v>
                </c:pt>
                <c:pt idx="16682">
                  <c:v>89.145290521000007</c:v>
                </c:pt>
                <c:pt idx="16683">
                  <c:v>89.148036263899996</c:v>
                </c:pt>
                <c:pt idx="16684">
                  <c:v>89.151581493999998</c:v>
                </c:pt>
                <c:pt idx="16685">
                  <c:v>89.155622458400003</c:v>
                </c:pt>
                <c:pt idx="16686">
                  <c:v>89.158655291399995</c:v>
                </c:pt>
                <c:pt idx="16687">
                  <c:v>89.161194415400004</c:v>
                </c:pt>
                <c:pt idx="16688">
                  <c:v>89.163845061299995</c:v>
                </c:pt>
                <c:pt idx="16689">
                  <c:v>89.164699409299999</c:v>
                </c:pt>
                <c:pt idx="16690">
                  <c:v>89.165520588500002</c:v>
                </c:pt>
                <c:pt idx="16691">
                  <c:v>89.166232421700002</c:v>
                </c:pt>
                <c:pt idx="16692">
                  <c:v>89.167249476799995</c:v>
                </c:pt>
                <c:pt idx="16693">
                  <c:v>89.168869814199994</c:v>
                </c:pt>
                <c:pt idx="16694">
                  <c:v>89.170682881199994</c:v>
                </c:pt>
                <c:pt idx="16695">
                  <c:v>89.1726118646</c:v>
                </c:pt>
                <c:pt idx="16696">
                  <c:v>89.174091325000006</c:v>
                </c:pt>
                <c:pt idx="16697">
                  <c:v>89.174943151700006</c:v>
                </c:pt>
                <c:pt idx="16698">
                  <c:v>89.175380124</c:v>
                </c:pt>
                <c:pt idx="16699">
                  <c:v>89.175582688099993</c:v>
                </c:pt>
                <c:pt idx="16700">
                  <c:v>89.176171370800006</c:v>
                </c:pt>
                <c:pt idx="16701">
                  <c:v>89.177417777599999</c:v>
                </c:pt>
                <c:pt idx="16702">
                  <c:v>89.179237719300005</c:v>
                </c:pt>
                <c:pt idx="16703">
                  <c:v>89.180422955699996</c:v>
                </c:pt>
                <c:pt idx="16704">
                  <c:v>89.181206060600005</c:v>
                </c:pt>
                <c:pt idx="16705">
                  <c:v>89.182324300800005</c:v>
                </c:pt>
                <c:pt idx="16706">
                  <c:v>89.183364488999999</c:v>
                </c:pt>
                <c:pt idx="16707">
                  <c:v>89.184974781899996</c:v>
                </c:pt>
                <c:pt idx="16708">
                  <c:v>89.186504626800001</c:v>
                </c:pt>
                <c:pt idx="16709">
                  <c:v>89.189035686699995</c:v>
                </c:pt>
                <c:pt idx="16710">
                  <c:v>89.191510143599999</c:v>
                </c:pt>
                <c:pt idx="16711">
                  <c:v>89.192752774100001</c:v>
                </c:pt>
                <c:pt idx="16712">
                  <c:v>89.195220726299993</c:v>
                </c:pt>
                <c:pt idx="16713">
                  <c:v>89.196896891999998</c:v>
                </c:pt>
                <c:pt idx="16714">
                  <c:v>89.197079684599998</c:v>
                </c:pt>
                <c:pt idx="16715">
                  <c:v>89.197384096099995</c:v>
                </c:pt>
                <c:pt idx="16716">
                  <c:v>89.197816361500003</c:v>
                </c:pt>
                <c:pt idx="16717">
                  <c:v>89.199106382099998</c:v>
                </c:pt>
                <c:pt idx="16718">
                  <c:v>89.201121697700003</c:v>
                </c:pt>
                <c:pt idx="16719">
                  <c:v>89.203922061499995</c:v>
                </c:pt>
                <c:pt idx="16720">
                  <c:v>89.206170234699997</c:v>
                </c:pt>
                <c:pt idx="16721">
                  <c:v>89.207715693200001</c:v>
                </c:pt>
                <c:pt idx="16722">
                  <c:v>89.208884842499998</c:v>
                </c:pt>
                <c:pt idx="16723">
                  <c:v>89.2093067056</c:v>
                </c:pt>
                <c:pt idx="16724">
                  <c:v>89.212310342400002</c:v>
                </c:pt>
                <c:pt idx="16725">
                  <c:v>89.215397808399999</c:v>
                </c:pt>
                <c:pt idx="16726">
                  <c:v>89.215825231599993</c:v>
                </c:pt>
                <c:pt idx="16727">
                  <c:v>89.216670867700003</c:v>
                </c:pt>
                <c:pt idx="16728">
                  <c:v>89.217739743199999</c:v>
                </c:pt>
                <c:pt idx="16729">
                  <c:v>89.219302352200003</c:v>
                </c:pt>
                <c:pt idx="16730">
                  <c:v>89.2211875709</c:v>
                </c:pt>
                <c:pt idx="16731">
                  <c:v>89.224428714400005</c:v>
                </c:pt>
                <c:pt idx="16732">
                  <c:v>89.2282410806</c:v>
                </c:pt>
                <c:pt idx="16733">
                  <c:v>89.229802093299995</c:v>
                </c:pt>
                <c:pt idx="16734">
                  <c:v>89.230745736499998</c:v>
                </c:pt>
                <c:pt idx="16735">
                  <c:v>89.232989982199996</c:v>
                </c:pt>
                <c:pt idx="16736">
                  <c:v>89.234990185499996</c:v>
                </c:pt>
                <c:pt idx="16737">
                  <c:v>89.235345802500007</c:v>
                </c:pt>
                <c:pt idx="16738">
                  <c:v>89.235446541499996</c:v>
                </c:pt>
                <c:pt idx="16739">
                  <c:v>89.236887479499998</c:v>
                </c:pt>
                <c:pt idx="16740">
                  <c:v>89.239969533999997</c:v>
                </c:pt>
                <c:pt idx="16741">
                  <c:v>89.243333960699999</c:v>
                </c:pt>
                <c:pt idx="16742">
                  <c:v>89.245095720500004</c:v>
                </c:pt>
                <c:pt idx="16743">
                  <c:v>89.245215181999995</c:v>
                </c:pt>
                <c:pt idx="16744">
                  <c:v>89.247536392499995</c:v>
                </c:pt>
                <c:pt idx="16745">
                  <c:v>89.250094063899994</c:v>
                </c:pt>
                <c:pt idx="16746">
                  <c:v>89.250694238400001</c:v>
                </c:pt>
                <c:pt idx="16747">
                  <c:v>89.2520932276</c:v>
                </c:pt>
                <c:pt idx="16748">
                  <c:v>89.253579646999995</c:v>
                </c:pt>
                <c:pt idx="16749">
                  <c:v>89.254604624799995</c:v>
                </c:pt>
                <c:pt idx="16750">
                  <c:v>89.255752051100004</c:v>
                </c:pt>
                <c:pt idx="16751">
                  <c:v>89.256430112199993</c:v>
                </c:pt>
                <c:pt idx="16752">
                  <c:v>89.257145050199995</c:v>
                </c:pt>
                <c:pt idx="16753">
                  <c:v>89.258195262000001</c:v>
                </c:pt>
                <c:pt idx="16754">
                  <c:v>89.259103036400006</c:v>
                </c:pt>
                <c:pt idx="16755">
                  <c:v>89.260101851300007</c:v>
                </c:pt>
                <c:pt idx="16756">
                  <c:v>89.260954315000006</c:v>
                </c:pt>
                <c:pt idx="16757">
                  <c:v>89.261623527699996</c:v>
                </c:pt>
                <c:pt idx="16758">
                  <c:v>89.262996251800004</c:v>
                </c:pt>
                <c:pt idx="16759">
                  <c:v>89.264988343900001</c:v>
                </c:pt>
                <c:pt idx="16760">
                  <c:v>89.266246601299997</c:v>
                </c:pt>
                <c:pt idx="16761">
                  <c:v>89.266541243399999</c:v>
                </c:pt>
                <c:pt idx="16762">
                  <c:v>89.267730596199996</c:v>
                </c:pt>
                <c:pt idx="16763">
                  <c:v>89.268908979700001</c:v>
                </c:pt>
                <c:pt idx="16764">
                  <c:v>89.271742047499998</c:v>
                </c:pt>
                <c:pt idx="16765">
                  <c:v>89.274584924899997</c:v>
                </c:pt>
                <c:pt idx="16766">
                  <c:v>89.275195486699999</c:v>
                </c:pt>
                <c:pt idx="16767">
                  <c:v>89.275884039499999</c:v>
                </c:pt>
                <c:pt idx="16768">
                  <c:v>89.276769527400006</c:v>
                </c:pt>
                <c:pt idx="16769">
                  <c:v>89.277863564800001</c:v>
                </c:pt>
                <c:pt idx="16770">
                  <c:v>89.278807277400006</c:v>
                </c:pt>
                <c:pt idx="16771">
                  <c:v>89.280596801800002</c:v>
                </c:pt>
                <c:pt idx="16772">
                  <c:v>89.285175124700004</c:v>
                </c:pt>
                <c:pt idx="16773">
                  <c:v>89.289261196300004</c:v>
                </c:pt>
                <c:pt idx="16774">
                  <c:v>89.290091003300006</c:v>
                </c:pt>
                <c:pt idx="16775">
                  <c:v>89.290736657899998</c:v>
                </c:pt>
                <c:pt idx="16776">
                  <c:v>89.2918596783</c:v>
                </c:pt>
                <c:pt idx="16777">
                  <c:v>89.293283997800003</c:v>
                </c:pt>
                <c:pt idx="16778">
                  <c:v>89.294346715800003</c:v>
                </c:pt>
                <c:pt idx="16779">
                  <c:v>89.295692463199998</c:v>
                </c:pt>
                <c:pt idx="16780">
                  <c:v>89.297734844100006</c:v>
                </c:pt>
                <c:pt idx="16781">
                  <c:v>89.301421311400006</c:v>
                </c:pt>
                <c:pt idx="16782">
                  <c:v>89.3047420539</c:v>
                </c:pt>
                <c:pt idx="16783">
                  <c:v>89.307204210199998</c:v>
                </c:pt>
                <c:pt idx="16784">
                  <c:v>89.311558083999998</c:v>
                </c:pt>
                <c:pt idx="16785">
                  <c:v>89.314253781000005</c:v>
                </c:pt>
                <c:pt idx="16786">
                  <c:v>89.316709563900005</c:v>
                </c:pt>
                <c:pt idx="16787">
                  <c:v>89.319310041700007</c:v>
                </c:pt>
                <c:pt idx="16788">
                  <c:v>89.320926612199997</c:v>
                </c:pt>
                <c:pt idx="16789">
                  <c:v>89.322580176100004</c:v>
                </c:pt>
                <c:pt idx="16790">
                  <c:v>89.323574129899995</c:v>
                </c:pt>
                <c:pt idx="16791">
                  <c:v>89.3266701063</c:v>
                </c:pt>
                <c:pt idx="16792">
                  <c:v>89.332406233499995</c:v>
                </c:pt>
                <c:pt idx="16793">
                  <c:v>89.338968711099994</c:v>
                </c:pt>
                <c:pt idx="16794">
                  <c:v>89.345239172099994</c:v>
                </c:pt>
                <c:pt idx="16795">
                  <c:v>89.348588448200005</c:v>
                </c:pt>
                <c:pt idx="16796">
                  <c:v>89.350993688900004</c:v>
                </c:pt>
                <c:pt idx="16797">
                  <c:v>89.355074770800002</c:v>
                </c:pt>
                <c:pt idx="16798">
                  <c:v>89.357276858000006</c:v>
                </c:pt>
                <c:pt idx="16799">
                  <c:v>89.357819441399997</c:v>
                </c:pt>
                <c:pt idx="16800">
                  <c:v>89.358772197999997</c:v>
                </c:pt>
                <c:pt idx="16801">
                  <c:v>89.359420767700001</c:v>
                </c:pt>
                <c:pt idx="16802">
                  <c:v>89.360364454099994</c:v>
                </c:pt>
                <c:pt idx="16803">
                  <c:v>89.364421985299998</c:v>
                </c:pt>
                <c:pt idx="16804">
                  <c:v>89.367716016800003</c:v>
                </c:pt>
                <c:pt idx="16805">
                  <c:v>89.367949688699994</c:v>
                </c:pt>
                <c:pt idx="16806">
                  <c:v>89.368345838500005</c:v>
                </c:pt>
                <c:pt idx="16807">
                  <c:v>89.369236629599996</c:v>
                </c:pt>
                <c:pt idx="16808">
                  <c:v>89.369989291500005</c:v>
                </c:pt>
                <c:pt idx="16809">
                  <c:v>89.370147656100002</c:v>
                </c:pt>
                <c:pt idx="16810">
                  <c:v>89.370457760099995</c:v>
                </c:pt>
                <c:pt idx="16811">
                  <c:v>89.370949344300001</c:v>
                </c:pt>
                <c:pt idx="16812">
                  <c:v>89.371565460300005</c:v>
                </c:pt>
                <c:pt idx="16813">
                  <c:v>89.372044532199993</c:v>
                </c:pt>
                <c:pt idx="16814">
                  <c:v>89.372310499199997</c:v>
                </c:pt>
                <c:pt idx="16815">
                  <c:v>89.373630145299998</c:v>
                </c:pt>
                <c:pt idx="16816">
                  <c:v>89.374886140200005</c:v>
                </c:pt>
                <c:pt idx="16817">
                  <c:v>89.375607884499999</c:v>
                </c:pt>
                <c:pt idx="16818">
                  <c:v>89.376796671400001</c:v>
                </c:pt>
                <c:pt idx="16819">
                  <c:v>89.377628325200007</c:v>
                </c:pt>
                <c:pt idx="16820">
                  <c:v>89.378280058200005</c:v>
                </c:pt>
                <c:pt idx="16821">
                  <c:v>89.379446013199995</c:v>
                </c:pt>
                <c:pt idx="16822">
                  <c:v>89.380700166699995</c:v>
                </c:pt>
                <c:pt idx="16823">
                  <c:v>89.382039612400007</c:v>
                </c:pt>
                <c:pt idx="16824">
                  <c:v>89.383995411300006</c:v>
                </c:pt>
                <c:pt idx="16825">
                  <c:v>89.385089611400005</c:v>
                </c:pt>
                <c:pt idx="16826">
                  <c:v>89.385161591499994</c:v>
                </c:pt>
                <c:pt idx="16827">
                  <c:v>89.386295857799993</c:v>
                </c:pt>
                <c:pt idx="16828">
                  <c:v>89.388801113</c:v>
                </c:pt>
                <c:pt idx="16829">
                  <c:v>89.390233151700002</c:v>
                </c:pt>
                <c:pt idx="16830">
                  <c:v>89.391458230799998</c:v>
                </c:pt>
                <c:pt idx="16831">
                  <c:v>89.392712842400002</c:v>
                </c:pt>
                <c:pt idx="16832">
                  <c:v>89.394778509899993</c:v>
                </c:pt>
                <c:pt idx="16833">
                  <c:v>89.397959356100003</c:v>
                </c:pt>
                <c:pt idx="16834">
                  <c:v>89.399376649100006</c:v>
                </c:pt>
                <c:pt idx="16835">
                  <c:v>89.400717395699999</c:v>
                </c:pt>
                <c:pt idx="16836">
                  <c:v>89.402614490600001</c:v>
                </c:pt>
                <c:pt idx="16837">
                  <c:v>89.403559078399994</c:v>
                </c:pt>
                <c:pt idx="16838">
                  <c:v>89.404793392399995</c:v>
                </c:pt>
                <c:pt idx="16839">
                  <c:v>89.405988559500003</c:v>
                </c:pt>
                <c:pt idx="16840">
                  <c:v>89.406340258</c:v>
                </c:pt>
                <c:pt idx="16841">
                  <c:v>89.4078517807</c:v>
                </c:pt>
                <c:pt idx="16842">
                  <c:v>89.409419788299999</c:v>
                </c:pt>
                <c:pt idx="16843">
                  <c:v>89.410026625200004</c:v>
                </c:pt>
                <c:pt idx="16844">
                  <c:v>89.410527479400002</c:v>
                </c:pt>
                <c:pt idx="16845">
                  <c:v>89.410767651300006</c:v>
                </c:pt>
                <c:pt idx="16846">
                  <c:v>89.411374657400003</c:v>
                </c:pt>
                <c:pt idx="16847">
                  <c:v>89.4123228033</c:v>
                </c:pt>
                <c:pt idx="16848">
                  <c:v>89.413599337600004</c:v>
                </c:pt>
                <c:pt idx="16849">
                  <c:v>89.414701202399996</c:v>
                </c:pt>
                <c:pt idx="16850">
                  <c:v>89.415371989500002</c:v>
                </c:pt>
                <c:pt idx="16851">
                  <c:v>89.417303074800003</c:v>
                </c:pt>
                <c:pt idx="16852">
                  <c:v>89.418787501599994</c:v>
                </c:pt>
                <c:pt idx="16853">
                  <c:v>89.418901877300002</c:v>
                </c:pt>
                <c:pt idx="16854">
                  <c:v>89.419642546299997</c:v>
                </c:pt>
                <c:pt idx="16855">
                  <c:v>89.420648295399999</c:v>
                </c:pt>
                <c:pt idx="16856">
                  <c:v>89.423057506500001</c:v>
                </c:pt>
                <c:pt idx="16857">
                  <c:v>89.425354896599998</c:v>
                </c:pt>
                <c:pt idx="16858">
                  <c:v>89.425883853200006</c:v>
                </c:pt>
                <c:pt idx="16859">
                  <c:v>89.426608264899997</c:v>
                </c:pt>
                <c:pt idx="16860">
                  <c:v>89.428271158300007</c:v>
                </c:pt>
                <c:pt idx="16861">
                  <c:v>89.429641036199996</c:v>
                </c:pt>
                <c:pt idx="16862">
                  <c:v>89.433090307800001</c:v>
                </c:pt>
                <c:pt idx="16863">
                  <c:v>89.438235072400005</c:v>
                </c:pt>
                <c:pt idx="16864">
                  <c:v>89.441137486200006</c:v>
                </c:pt>
                <c:pt idx="16865">
                  <c:v>89.443001863000006</c:v>
                </c:pt>
                <c:pt idx="16866">
                  <c:v>89.444388163200003</c:v>
                </c:pt>
                <c:pt idx="16867">
                  <c:v>89.448126740899994</c:v>
                </c:pt>
                <c:pt idx="16868">
                  <c:v>89.451413420099996</c:v>
                </c:pt>
                <c:pt idx="16869">
                  <c:v>89.451730941299999</c:v>
                </c:pt>
                <c:pt idx="16870">
                  <c:v>89.452157582500007</c:v>
                </c:pt>
                <c:pt idx="16871">
                  <c:v>89.453077603200001</c:v>
                </c:pt>
                <c:pt idx="16872">
                  <c:v>89.454079864199997</c:v>
                </c:pt>
                <c:pt idx="16873">
                  <c:v>89.455019778999997</c:v>
                </c:pt>
                <c:pt idx="16874">
                  <c:v>89.456352159299996</c:v>
                </c:pt>
                <c:pt idx="16875">
                  <c:v>89.458466793300005</c:v>
                </c:pt>
                <c:pt idx="16876">
                  <c:v>89.460346215800001</c:v>
                </c:pt>
                <c:pt idx="16877">
                  <c:v>89.461642154000003</c:v>
                </c:pt>
                <c:pt idx="16878">
                  <c:v>89.463631747899996</c:v>
                </c:pt>
                <c:pt idx="16879">
                  <c:v>89.464818528099997</c:v>
                </c:pt>
                <c:pt idx="16880">
                  <c:v>89.465586954399996</c:v>
                </c:pt>
                <c:pt idx="16881">
                  <c:v>89.467869128299995</c:v>
                </c:pt>
                <c:pt idx="16882">
                  <c:v>89.470461291000007</c:v>
                </c:pt>
                <c:pt idx="16883">
                  <c:v>89.472179740200005</c:v>
                </c:pt>
                <c:pt idx="16884">
                  <c:v>89.474160680099999</c:v>
                </c:pt>
                <c:pt idx="16885">
                  <c:v>89.476306297700006</c:v>
                </c:pt>
                <c:pt idx="16886">
                  <c:v>89.478157757600002</c:v>
                </c:pt>
                <c:pt idx="16887">
                  <c:v>89.479292657399995</c:v>
                </c:pt>
                <c:pt idx="16888">
                  <c:v>89.4799351594</c:v>
                </c:pt>
                <c:pt idx="16889">
                  <c:v>89.4814624184</c:v>
                </c:pt>
                <c:pt idx="16890">
                  <c:v>89.482657617000001</c:v>
                </c:pt>
                <c:pt idx="16891">
                  <c:v>89.482931351600001</c:v>
                </c:pt>
                <c:pt idx="16892">
                  <c:v>89.483120528900002</c:v>
                </c:pt>
                <c:pt idx="16893">
                  <c:v>89.483408628500001</c:v>
                </c:pt>
                <c:pt idx="16894">
                  <c:v>89.484377580200004</c:v>
                </c:pt>
                <c:pt idx="16895">
                  <c:v>89.485392702300004</c:v>
                </c:pt>
                <c:pt idx="16896">
                  <c:v>89.486177811399997</c:v>
                </c:pt>
                <c:pt idx="16897">
                  <c:v>89.486741487700002</c:v>
                </c:pt>
                <c:pt idx="16898">
                  <c:v>89.487089050999998</c:v>
                </c:pt>
                <c:pt idx="16899">
                  <c:v>89.488007940700001</c:v>
                </c:pt>
                <c:pt idx="16900">
                  <c:v>89.488718303499994</c:v>
                </c:pt>
                <c:pt idx="16901">
                  <c:v>89.491216828099994</c:v>
                </c:pt>
                <c:pt idx="16902">
                  <c:v>89.4945025058</c:v>
                </c:pt>
                <c:pt idx="16903">
                  <c:v>89.495933993899996</c:v>
                </c:pt>
                <c:pt idx="16904">
                  <c:v>89.496774819300001</c:v>
                </c:pt>
                <c:pt idx="16905">
                  <c:v>89.497239415500005</c:v>
                </c:pt>
                <c:pt idx="16906">
                  <c:v>89.497558237199996</c:v>
                </c:pt>
                <c:pt idx="16907">
                  <c:v>89.498308040699996</c:v>
                </c:pt>
                <c:pt idx="16908">
                  <c:v>89.499852285700001</c:v>
                </c:pt>
                <c:pt idx="16909">
                  <c:v>89.503357304800005</c:v>
                </c:pt>
                <c:pt idx="16910">
                  <c:v>89.506591565500003</c:v>
                </c:pt>
                <c:pt idx="16911">
                  <c:v>89.507472271699996</c:v>
                </c:pt>
                <c:pt idx="16912">
                  <c:v>89.508154319599996</c:v>
                </c:pt>
                <c:pt idx="16913">
                  <c:v>89.509022626100005</c:v>
                </c:pt>
                <c:pt idx="16914">
                  <c:v>89.510717920199994</c:v>
                </c:pt>
                <c:pt idx="16915">
                  <c:v>89.512780953000004</c:v>
                </c:pt>
                <c:pt idx="16916">
                  <c:v>89.515302921599996</c:v>
                </c:pt>
                <c:pt idx="16917">
                  <c:v>89.517122070200003</c:v>
                </c:pt>
                <c:pt idx="16918">
                  <c:v>89.517739965399997</c:v>
                </c:pt>
                <c:pt idx="16919">
                  <c:v>89.521341872400001</c:v>
                </c:pt>
                <c:pt idx="16920">
                  <c:v>89.525338903000005</c:v>
                </c:pt>
                <c:pt idx="16921">
                  <c:v>89.526432978800003</c:v>
                </c:pt>
                <c:pt idx="16922">
                  <c:v>89.5272240396</c:v>
                </c:pt>
                <c:pt idx="16923">
                  <c:v>89.528054635399997</c:v>
                </c:pt>
                <c:pt idx="16924">
                  <c:v>89.529445738800007</c:v>
                </c:pt>
                <c:pt idx="16925">
                  <c:v>89.530942877200005</c:v>
                </c:pt>
                <c:pt idx="16926">
                  <c:v>89.534659243199997</c:v>
                </c:pt>
                <c:pt idx="16927">
                  <c:v>89.538552803599998</c:v>
                </c:pt>
                <c:pt idx="16928">
                  <c:v>89.540161467700003</c:v>
                </c:pt>
                <c:pt idx="16929">
                  <c:v>89.541724607199995</c:v>
                </c:pt>
                <c:pt idx="16930">
                  <c:v>89.542510417900004</c:v>
                </c:pt>
                <c:pt idx="16931">
                  <c:v>89.543138134599999</c:v>
                </c:pt>
                <c:pt idx="16932">
                  <c:v>89.5435987189</c:v>
                </c:pt>
                <c:pt idx="16933">
                  <c:v>89.545466356600002</c:v>
                </c:pt>
                <c:pt idx="16934">
                  <c:v>89.548131145400006</c:v>
                </c:pt>
                <c:pt idx="16935">
                  <c:v>89.549364749600002</c:v>
                </c:pt>
                <c:pt idx="16936">
                  <c:v>89.550953344600003</c:v>
                </c:pt>
                <c:pt idx="16937">
                  <c:v>89.552442818700001</c:v>
                </c:pt>
                <c:pt idx="16938">
                  <c:v>89.552560772199996</c:v>
                </c:pt>
                <c:pt idx="16939">
                  <c:v>89.552936240500003</c:v>
                </c:pt>
                <c:pt idx="16940">
                  <c:v>89.554595463200002</c:v>
                </c:pt>
                <c:pt idx="16941">
                  <c:v>89.556079516200001</c:v>
                </c:pt>
                <c:pt idx="16942">
                  <c:v>89.557652238900005</c:v>
                </c:pt>
                <c:pt idx="16943">
                  <c:v>89.559204817899996</c:v>
                </c:pt>
                <c:pt idx="16944">
                  <c:v>89.559913246999997</c:v>
                </c:pt>
                <c:pt idx="16945">
                  <c:v>89.561269085399999</c:v>
                </c:pt>
                <c:pt idx="16946">
                  <c:v>89.562634873600004</c:v>
                </c:pt>
                <c:pt idx="16947">
                  <c:v>89.564469915800004</c:v>
                </c:pt>
                <c:pt idx="16948">
                  <c:v>89.5672644303</c:v>
                </c:pt>
                <c:pt idx="16949">
                  <c:v>89.571459945000001</c:v>
                </c:pt>
                <c:pt idx="16950">
                  <c:v>89.575824773199997</c:v>
                </c:pt>
                <c:pt idx="16951">
                  <c:v>89.577560813100007</c:v>
                </c:pt>
                <c:pt idx="16952">
                  <c:v>89.578987844400004</c:v>
                </c:pt>
                <c:pt idx="16953">
                  <c:v>89.581667832999997</c:v>
                </c:pt>
                <c:pt idx="16954">
                  <c:v>89.585302434900001</c:v>
                </c:pt>
                <c:pt idx="16955">
                  <c:v>89.590237379000001</c:v>
                </c:pt>
                <c:pt idx="16956">
                  <c:v>89.594000578899994</c:v>
                </c:pt>
                <c:pt idx="16957">
                  <c:v>89.595932497999996</c:v>
                </c:pt>
                <c:pt idx="16958">
                  <c:v>89.597604141900007</c:v>
                </c:pt>
                <c:pt idx="16959">
                  <c:v>89.599385679400001</c:v>
                </c:pt>
                <c:pt idx="16960">
                  <c:v>89.600433597600002</c:v>
                </c:pt>
                <c:pt idx="16961">
                  <c:v>89.600765441099995</c:v>
                </c:pt>
                <c:pt idx="16962">
                  <c:v>89.600957799200003</c:v>
                </c:pt>
                <c:pt idx="16963">
                  <c:v>89.601809083800006</c:v>
                </c:pt>
                <c:pt idx="16964">
                  <c:v>89.604371995299999</c:v>
                </c:pt>
                <c:pt idx="16965">
                  <c:v>89.607427029899995</c:v>
                </c:pt>
                <c:pt idx="16966">
                  <c:v>89.609006838100001</c:v>
                </c:pt>
                <c:pt idx="16967">
                  <c:v>89.610030485699994</c:v>
                </c:pt>
                <c:pt idx="16968">
                  <c:v>89.611692627099998</c:v>
                </c:pt>
                <c:pt idx="16969">
                  <c:v>89.613171694900004</c:v>
                </c:pt>
                <c:pt idx="16970">
                  <c:v>89.617639642900002</c:v>
                </c:pt>
                <c:pt idx="16971">
                  <c:v>89.622030737100005</c:v>
                </c:pt>
                <c:pt idx="16972">
                  <c:v>89.622575106799999</c:v>
                </c:pt>
                <c:pt idx="16973">
                  <c:v>89.6229180765</c:v>
                </c:pt>
                <c:pt idx="16974">
                  <c:v>89.62403123</c:v>
                </c:pt>
                <c:pt idx="16975">
                  <c:v>89.628259211900001</c:v>
                </c:pt>
                <c:pt idx="16976">
                  <c:v>89.632573131399994</c:v>
                </c:pt>
                <c:pt idx="16977">
                  <c:v>89.634355285699996</c:v>
                </c:pt>
                <c:pt idx="16978">
                  <c:v>89.636148261399995</c:v>
                </c:pt>
                <c:pt idx="16979">
                  <c:v>89.637916742300007</c:v>
                </c:pt>
                <c:pt idx="16980">
                  <c:v>89.644451078200007</c:v>
                </c:pt>
                <c:pt idx="16981">
                  <c:v>89.652268620000001</c:v>
                </c:pt>
                <c:pt idx="16982">
                  <c:v>89.654893524000002</c:v>
                </c:pt>
                <c:pt idx="16983">
                  <c:v>89.655614057500003</c:v>
                </c:pt>
                <c:pt idx="16984">
                  <c:v>89.656024935600001</c:v>
                </c:pt>
                <c:pt idx="16985">
                  <c:v>89.656841528599998</c:v>
                </c:pt>
                <c:pt idx="16986">
                  <c:v>89.657772511299996</c:v>
                </c:pt>
                <c:pt idx="16987">
                  <c:v>89.659053727200003</c:v>
                </c:pt>
                <c:pt idx="16988">
                  <c:v>89.660427123000005</c:v>
                </c:pt>
                <c:pt idx="16989">
                  <c:v>89.663328564699995</c:v>
                </c:pt>
                <c:pt idx="16990">
                  <c:v>89.666101465599994</c:v>
                </c:pt>
                <c:pt idx="16991">
                  <c:v>89.6672347927</c:v>
                </c:pt>
                <c:pt idx="16992">
                  <c:v>89.6682021644</c:v>
                </c:pt>
                <c:pt idx="16993">
                  <c:v>89.668618281500002</c:v>
                </c:pt>
                <c:pt idx="16994">
                  <c:v>89.670280386000002</c:v>
                </c:pt>
                <c:pt idx="16995">
                  <c:v>89.672892625900005</c:v>
                </c:pt>
                <c:pt idx="16996">
                  <c:v>89.674587397600007</c:v>
                </c:pt>
                <c:pt idx="16997">
                  <c:v>89.675445275300007</c:v>
                </c:pt>
                <c:pt idx="16998">
                  <c:v>89.676437424699998</c:v>
                </c:pt>
                <c:pt idx="16999">
                  <c:v>89.678772075699996</c:v>
                </c:pt>
                <c:pt idx="17000">
                  <c:v>89.680764039099998</c:v>
                </c:pt>
                <c:pt idx="17001">
                  <c:v>89.681092028699993</c:v>
                </c:pt>
                <c:pt idx="17002">
                  <c:v>89.6825565746</c:v>
                </c:pt>
                <c:pt idx="17003">
                  <c:v>89.684273080099999</c:v>
                </c:pt>
                <c:pt idx="17004">
                  <c:v>89.684717388699994</c:v>
                </c:pt>
                <c:pt idx="17005">
                  <c:v>89.684863815699998</c:v>
                </c:pt>
                <c:pt idx="17006">
                  <c:v>89.685584743299998</c:v>
                </c:pt>
                <c:pt idx="17007">
                  <c:v>89.6863372854</c:v>
                </c:pt>
                <c:pt idx="17008">
                  <c:v>89.687156727399994</c:v>
                </c:pt>
                <c:pt idx="17009">
                  <c:v>89.6885137039</c:v>
                </c:pt>
                <c:pt idx="17010">
                  <c:v>89.690103372199999</c:v>
                </c:pt>
                <c:pt idx="17011">
                  <c:v>89.6913785351</c:v>
                </c:pt>
                <c:pt idx="17012">
                  <c:v>89.691856419399997</c:v>
                </c:pt>
                <c:pt idx="17013">
                  <c:v>89.692287122899998</c:v>
                </c:pt>
                <c:pt idx="17014">
                  <c:v>89.694058223100001</c:v>
                </c:pt>
                <c:pt idx="17015">
                  <c:v>89.696878885000004</c:v>
                </c:pt>
                <c:pt idx="17016">
                  <c:v>89.698591697200001</c:v>
                </c:pt>
                <c:pt idx="17017">
                  <c:v>89.699084875400004</c:v>
                </c:pt>
                <c:pt idx="17018">
                  <c:v>89.701142598000004</c:v>
                </c:pt>
                <c:pt idx="17019">
                  <c:v>89.704150864799999</c:v>
                </c:pt>
                <c:pt idx="17020">
                  <c:v>89.705664175199999</c:v>
                </c:pt>
                <c:pt idx="17021">
                  <c:v>89.706708106899995</c:v>
                </c:pt>
                <c:pt idx="17022">
                  <c:v>89.708452138599995</c:v>
                </c:pt>
                <c:pt idx="17023">
                  <c:v>89.7121873878</c:v>
                </c:pt>
                <c:pt idx="17024">
                  <c:v>89.715432785900006</c:v>
                </c:pt>
                <c:pt idx="17025">
                  <c:v>89.716542435400001</c:v>
                </c:pt>
                <c:pt idx="17026">
                  <c:v>89.717951399699999</c:v>
                </c:pt>
                <c:pt idx="17027">
                  <c:v>89.719685069099995</c:v>
                </c:pt>
                <c:pt idx="17028">
                  <c:v>89.721254694600006</c:v>
                </c:pt>
                <c:pt idx="17029">
                  <c:v>89.722384264799999</c:v>
                </c:pt>
                <c:pt idx="17030">
                  <c:v>89.722870696699999</c:v>
                </c:pt>
                <c:pt idx="17031">
                  <c:v>89.724068646099994</c:v>
                </c:pt>
                <c:pt idx="17032">
                  <c:v>89.725372308900006</c:v>
                </c:pt>
                <c:pt idx="17033">
                  <c:v>89.725661684900004</c:v>
                </c:pt>
                <c:pt idx="17034">
                  <c:v>89.725814229099996</c:v>
                </c:pt>
                <c:pt idx="17035">
                  <c:v>89.729191937699994</c:v>
                </c:pt>
                <c:pt idx="17036">
                  <c:v>89.733951407600003</c:v>
                </c:pt>
                <c:pt idx="17037">
                  <c:v>89.736367401699994</c:v>
                </c:pt>
                <c:pt idx="17038">
                  <c:v>89.737903395800004</c:v>
                </c:pt>
                <c:pt idx="17039">
                  <c:v>89.738699054500003</c:v>
                </c:pt>
                <c:pt idx="17040">
                  <c:v>89.739542883499993</c:v>
                </c:pt>
                <c:pt idx="17041">
                  <c:v>89.740689427899994</c:v>
                </c:pt>
                <c:pt idx="17042">
                  <c:v>89.741187897800003</c:v>
                </c:pt>
                <c:pt idx="17043">
                  <c:v>89.742161521200003</c:v>
                </c:pt>
                <c:pt idx="17044">
                  <c:v>89.743133656799998</c:v>
                </c:pt>
                <c:pt idx="17045">
                  <c:v>89.743448245500005</c:v>
                </c:pt>
                <c:pt idx="17046">
                  <c:v>89.744097380699998</c:v>
                </c:pt>
                <c:pt idx="17047">
                  <c:v>89.745685230099994</c:v>
                </c:pt>
                <c:pt idx="17048">
                  <c:v>89.749267701700006</c:v>
                </c:pt>
                <c:pt idx="17049">
                  <c:v>89.752437380100005</c:v>
                </c:pt>
                <c:pt idx="17050">
                  <c:v>89.753880404300006</c:v>
                </c:pt>
                <c:pt idx="17051">
                  <c:v>89.754693775999996</c:v>
                </c:pt>
                <c:pt idx="17052">
                  <c:v>89.756559039400003</c:v>
                </c:pt>
                <c:pt idx="17053">
                  <c:v>89.758478482800001</c:v>
                </c:pt>
                <c:pt idx="17054">
                  <c:v>89.761328572099998</c:v>
                </c:pt>
                <c:pt idx="17055">
                  <c:v>89.765094650199998</c:v>
                </c:pt>
                <c:pt idx="17056">
                  <c:v>89.766821302099999</c:v>
                </c:pt>
                <c:pt idx="17057">
                  <c:v>89.767496428800001</c:v>
                </c:pt>
                <c:pt idx="17058">
                  <c:v>89.769193230799999</c:v>
                </c:pt>
                <c:pt idx="17059">
                  <c:v>89.771438030900001</c:v>
                </c:pt>
                <c:pt idx="17060">
                  <c:v>89.773450915400005</c:v>
                </c:pt>
                <c:pt idx="17061">
                  <c:v>89.775057499699997</c:v>
                </c:pt>
                <c:pt idx="17062">
                  <c:v>89.775470204399994</c:v>
                </c:pt>
                <c:pt idx="17063">
                  <c:v>89.776465019900002</c:v>
                </c:pt>
                <c:pt idx="17064">
                  <c:v>89.777670062699997</c:v>
                </c:pt>
                <c:pt idx="17065">
                  <c:v>89.778419118499997</c:v>
                </c:pt>
                <c:pt idx="17066">
                  <c:v>89.780726218500007</c:v>
                </c:pt>
                <c:pt idx="17067">
                  <c:v>89.783208338400001</c:v>
                </c:pt>
                <c:pt idx="17068">
                  <c:v>89.784983230999998</c:v>
                </c:pt>
                <c:pt idx="17069">
                  <c:v>89.787260957200004</c:v>
                </c:pt>
                <c:pt idx="17070">
                  <c:v>89.788373416799999</c:v>
                </c:pt>
                <c:pt idx="17071">
                  <c:v>89.788833840699994</c:v>
                </c:pt>
                <c:pt idx="17072">
                  <c:v>89.789798423099995</c:v>
                </c:pt>
                <c:pt idx="17073">
                  <c:v>89.792126011500002</c:v>
                </c:pt>
                <c:pt idx="17074">
                  <c:v>89.794158185699999</c:v>
                </c:pt>
                <c:pt idx="17075">
                  <c:v>89.795151942299995</c:v>
                </c:pt>
                <c:pt idx="17076">
                  <c:v>89.795961334799998</c:v>
                </c:pt>
                <c:pt idx="17077">
                  <c:v>89.796874389899997</c:v>
                </c:pt>
                <c:pt idx="17078">
                  <c:v>89.798193192699998</c:v>
                </c:pt>
                <c:pt idx="17079">
                  <c:v>89.799552340800005</c:v>
                </c:pt>
                <c:pt idx="17080">
                  <c:v>89.801302968900004</c:v>
                </c:pt>
                <c:pt idx="17081">
                  <c:v>89.805478317099997</c:v>
                </c:pt>
                <c:pt idx="17082">
                  <c:v>89.809674459099995</c:v>
                </c:pt>
                <c:pt idx="17083">
                  <c:v>89.810651250299998</c:v>
                </c:pt>
                <c:pt idx="17084">
                  <c:v>89.812337167099997</c:v>
                </c:pt>
                <c:pt idx="17085">
                  <c:v>89.814751321200006</c:v>
                </c:pt>
                <c:pt idx="17086">
                  <c:v>89.816484553899997</c:v>
                </c:pt>
                <c:pt idx="17087">
                  <c:v>89.817595720699998</c:v>
                </c:pt>
                <c:pt idx="17088">
                  <c:v>89.818855948299998</c:v>
                </c:pt>
                <c:pt idx="17089">
                  <c:v>89.821104801800004</c:v>
                </c:pt>
                <c:pt idx="17090">
                  <c:v>89.825429746099999</c:v>
                </c:pt>
                <c:pt idx="17091">
                  <c:v>89.830943963500005</c:v>
                </c:pt>
                <c:pt idx="17092">
                  <c:v>89.833614169499995</c:v>
                </c:pt>
                <c:pt idx="17093">
                  <c:v>89.834270943299998</c:v>
                </c:pt>
                <c:pt idx="17094">
                  <c:v>89.835409501100003</c:v>
                </c:pt>
                <c:pt idx="17095">
                  <c:v>89.8366396463</c:v>
                </c:pt>
                <c:pt idx="17096">
                  <c:v>89.837737342500006</c:v>
                </c:pt>
                <c:pt idx="17097">
                  <c:v>89.838608876099997</c:v>
                </c:pt>
                <c:pt idx="17098">
                  <c:v>89.839329548699993</c:v>
                </c:pt>
                <c:pt idx="17099">
                  <c:v>89.840204249600006</c:v>
                </c:pt>
                <c:pt idx="17100">
                  <c:v>89.840647428699995</c:v>
                </c:pt>
                <c:pt idx="17101">
                  <c:v>89.841584063499994</c:v>
                </c:pt>
                <c:pt idx="17102">
                  <c:v>89.843818879400004</c:v>
                </c:pt>
                <c:pt idx="17103">
                  <c:v>89.845215678399995</c:v>
                </c:pt>
                <c:pt idx="17104">
                  <c:v>89.8467949992</c:v>
                </c:pt>
                <c:pt idx="17105">
                  <c:v>89.8488414089</c:v>
                </c:pt>
                <c:pt idx="17106">
                  <c:v>89.849875935900002</c:v>
                </c:pt>
                <c:pt idx="17107">
                  <c:v>89.850511283000003</c:v>
                </c:pt>
                <c:pt idx="17108">
                  <c:v>89.851111131099998</c:v>
                </c:pt>
                <c:pt idx="17109">
                  <c:v>89.852113455099996</c:v>
                </c:pt>
                <c:pt idx="17110">
                  <c:v>89.852879938599997</c:v>
                </c:pt>
                <c:pt idx="17111">
                  <c:v>89.854447282099997</c:v>
                </c:pt>
                <c:pt idx="17112">
                  <c:v>89.8560679486</c:v>
                </c:pt>
                <c:pt idx="17113">
                  <c:v>89.856965197700006</c:v>
                </c:pt>
                <c:pt idx="17114">
                  <c:v>89.858077249199994</c:v>
                </c:pt>
                <c:pt idx="17115">
                  <c:v>89.8601466593</c:v>
                </c:pt>
                <c:pt idx="17116">
                  <c:v>89.862027674900006</c:v>
                </c:pt>
                <c:pt idx="17117">
                  <c:v>89.864250106100002</c:v>
                </c:pt>
                <c:pt idx="17118">
                  <c:v>89.8682891861</c:v>
                </c:pt>
                <c:pt idx="17119">
                  <c:v>89.871651921899996</c:v>
                </c:pt>
                <c:pt idx="17120">
                  <c:v>89.872967593599995</c:v>
                </c:pt>
                <c:pt idx="17121">
                  <c:v>89.873118534400007</c:v>
                </c:pt>
                <c:pt idx="17122">
                  <c:v>89.873275179900006</c:v>
                </c:pt>
                <c:pt idx="17123">
                  <c:v>89.873831646400006</c:v>
                </c:pt>
                <c:pt idx="17124">
                  <c:v>89.876573335700002</c:v>
                </c:pt>
                <c:pt idx="17125">
                  <c:v>89.879413380200006</c:v>
                </c:pt>
                <c:pt idx="17126">
                  <c:v>89.883468785999995</c:v>
                </c:pt>
                <c:pt idx="17127">
                  <c:v>89.887235778700003</c:v>
                </c:pt>
                <c:pt idx="17128">
                  <c:v>89.887557620500004</c:v>
                </c:pt>
                <c:pt idx="17129">
                  <c:v>89.890047023400001</c:v>
                </c:pt>
                <c:pt idx="17130">
                  <c:v>89.892903632200003</c:v>
                </c:pt>
                <c:pt idx="17131">
                  <c:v>89.894223507800007</c:v>
                </c:pt>
                <c:pt idx="17132">
                  <c:v>89.898046383600004</c:v>
                </c:pt>
                <c:pt idx="17133">
                  <c:v>89.901018216799997</c:v>
                </c:pt>
                <c:pt idx="17134">
                  <c:v>89.9011790383</c:v>
                </c:pt>
                <c:pt idx="17135">
                  <c:v>89.901529757299997</c:v>
                </c:pt>
                <c:pt idx="17136">
                  <c:v>89.903450809000006</c:v>
                </c:pt>
                <c:pt idx="17137">
                  <c:v>89.906028342400006</c:v>
                </c:pt>
                <c:pt idx="17138">
                  <c:v>89.907195822899993</c:v>
                </c:pt>
                <c:pt idx="17139">
                  <c:v>89.907691336599996</c:v>
                </c:pt>
                <c:pt idx="17140">
                  <c:v>89.908015434899994</c:v>
                </c:pt>
                <c:pt idx="17141">
                  <c:v>89.908985493200007</c:v>
                </c:pt>
                <c:pt idx="17142">
                  <c:v>89.910288508700006</c:v>
                </c:pt>
                <c:pt idx="17143">
                  <c:v>89.915598346799996</c:v>
                </c:pt>
                <c:pt idx="17144">
                  <c:v>89.920549414299998</c:v>
                </c:pt>
                <c:pt idx="17145">
                  <c:v>89.921391741299999</c:v>
                </c:pt>
                <c:pt idx="17146">
                  <c:v>89.922266198100004</c:v>
                </c:pt>
                <c:pt idx="17147">
                  <c:v>89.923085661399995</c:v>
                </c:pt>
                <c:pt idx="17148">
                  <c:v>89.9238366859</c:v>
                </c:pt>
                <c:pt idx="17149">
                  <c:v>89.924404815599999</c:v>
                </c:pt>
                <c:pt idx="17150">
                  <c:v>89.925594924999999</c:v>
                </c:pt>
                <c:pt idx="17151">
                  <c:v>89.926721732000004</c:v>
                </c:pt>
                <c:pt idx="17152">
                  <c:v>89.929444787600005</c:v>
                </c:pt>
                <c:pt idx="17153">
                  <c:v>89.933320049900004</c:v>
                </c:pt>
                <c:pt idx="17154">
                  <c:v>89.935344752099994</c:v>
                </c:pt>
                <c:pt idx="17155">
                  <c:v>89.936330516300004</c:v>
                </c:pt>
                <c:pt idx="17156">
                  <c:v>89.9370259385</c:v>
                </c:pt>
                <c:pt idx="17157">
                  <c:v>89.937593908500006</c:v>
                </c:pt>
                <c:pt idx="17158">
                  <c:v>89.938475221499999</c:v>
                </c:pt>
                <c:pt idx="17159">
                  <c:v>89.939773075900007</c:v>
                </c:pt>
                <c:pt idx="17160">
                  <c:v>89.941139042700001</c:v>
                </c:pt>
                <c:pt idx="17161">
                  <c:v>89.942057447099998</c:v>
                </c:pt>
                <c:pt idx="17162">
                  <c:v>89.942784055399997</c:v>
                </c:pt>
                <c:pt idx="17163">
                  <c:v>89.943279104799998</c:v>
                </c:pt>
                <c:pt idx="17164">
                  <c:v>89.944784341000002</c:v>
                </c:pt>
                <c:pt idx="17165">
                  <c:v>89.946720853299993</c:v>
                </c:pt>
                <c:pt idx="17166">
                  <c:v>89.949121766299996</c:v>
                </c:pt>
                <c:pt idx="17167">
                  <c:v>89.953813200799999</c:v>
                </c:pt>
                <c:pt idx="17168">
                  <c:v>89.958626900599995</c:v>
                </c:pt>
                <c:pt idx="17169">
                  <c:v>89.961744807599999</c:v>
                </c:pt>
                <c:pt idx="17170">
                  <c:v>89.9635242226</c:v>
                </c:pt>
                <c:pt idx="17171">
                  <c:v>89.964991585299998</c:v>
                </c:pt>
                <c:pt idx="17172">
                  <c:v>89.966199229899999</c:v>
                </c:pt>
                <c:pt idx="17173">
                  <c:v>89.968143178399998</c:v>
                </c:pt>
                <c:pt idx="17174">
                  <c:v>89.971516336500002</c:v>
                </c:pt>
                <c:pt idx="17175">
                  <c:v>89.973599914600001</c:v>
                </c:pt>
                <c:pt idx="17176">
                  <c:v>89.976064472999994</c:v>
                </c:pt>
                <c:pt idx="17177">
                  <c:v>89.979007960000004</c:v>
                </c:pt>
                <c:pt idx="17178">
                  <c:v>89.979816306800004</c:v>
                </c:pt>
                <c:pt idx="17179">
                  <c:v>89.980197698400005</c:v>
                </c:pt>
                <c:pt idx="17180">
                  <c:v>89.980759151599997</c:v>
                </c:pt>
                <c:pt idx="17181">
                  <c:v>89.981211504200004</c:v>
                </c:pt>
                <c:pt idx="17182">
                  <c:v>89.981493915399994</c:v>
                </c:pt>
                <c:pt idx="17183">
                  <c:v>89.981604620799999</c:v>
                </c:pt>
                <c:pt idx="17184">
                  <c:v>89.982365366799996</c:v>
                </c:pt>
                <c:pt idx="17185">
                  <c:v>89.984853125300006</c:v>
                </c:pt>
                <c:pt idx="17186">
                  <c:v>89.987248137400002</c:v>
                </c:pt>
                <c:pt idx="17187">
                  <c:v>89.989500640499998</c:v>
                </c:pt>
                <c:pt idx="17188">
                  <c:v>89.991227450699995</c:v>
                </c:pt>
                <c:pt idx="17189">
                  <c:v>89.992126663899995</c:v>
                </c:pt>
                <c:pt idx="17190">
                  <c:v>89.993231802799997</c:v>
                </c:pt>
                <c:pt idx="17191">
                  <c:v>89.995796557099993</c:v>
                </c:pt>
                <c:pt idx="17192">
                  <c:v>89.999441819799998</c:v>
                </c:pt>
                <c:pt idx="17193">
                  <c:v>90.001851673900006</c:v>
                </c:pt>
                <c:pt idx="17194">
                  <c:v>90.002957741800003</c:v>
                </c:pt>
                <c:pt idx="17195">
                  <c:v>90.003703489100005</c:v>
                </c:pt>
                <c:pt idx="17196">
                  <c:v>90.004692478699994</c:v>
                </c:pt>
                <c:pt idx="17197">
                  <c:v>90.005287405999994</c:v>
                </c:pt>
                <c:pt idx="17198">
                  <c:v>90.005639062399993</c:v>
                </c:pt>
                <c:pt idx="17199">
                  <c:v>90.006072084300001</c:v>
                </c:pt>
                <c:pt idx="17200">
                  <c:v>90.007023299099998</c:v>
                </c:pt>
                <c:pt idx="17201">
                  <c:v>90.008543189600005</c:v>
                </c:pt>
                <c:pt idx="17202">
                  <c:v>90.009773478100001</c:v>
                </c:pt>
                <c:pt idx="17203">
                  <c:v>90.011704237499998</c:v>
                </c:pt>
                <c:pt idx="17204">
                  <c:v>90.013476598799997</c:v>
                </c:pt>
                <c:pt idx="17205">
                  <c:v>90.013658212099998</c:v>
                </c:pt>
                <c:pt idx="17206">
                  <c:v>90.014508833600004</c:v>
                </c:pt>
                <c:pt idx="17207">
                  <c:v>90.015539051800005</c:v>
                </c:pt>
                <c:pt idx="17208">
                  <c:v>90.016944074799994</c:v>
                </c:pt>
                <c:pt idx="17209">
                  <c:v>90.020313925500005</c:v>
                </c:pt>
                <c:pt idx="17210">
                  <c:v>90.022773390500006</c:v>
                </c:pt>
                <c:pt idx="17211">
                  <c:v>90.024077520999995</c:v>
                </c:pt>
                <c:pt idx="17212">
                  <c:v>90.0252550246</c:v>
                </c:pt>
                <c:pt idx="17213">
                  <c:v>90.025530277900003</c:v>
                </c:pt>
                <c:pt idx="17214">
                  <c:v>90.026831920800007</c:v>
                </c:pt>
                <c:pt idx="17215">
                  <c:v>90.028909774599995</c:v>
                </c:pt>
                <c:pt idx="17216">
                  <c:v>90.030443683200005</c:v>
                </c:pt>
                <c:pt idx="17217">
                  <c:v>90.031884040199998</c:v>
                </c:pt>
                <c:pt idx="17218">
                  <c:v>90.033759887200006</c:v>
                </c:pt>
                <c:pt idx="17219">
                  <c:v>90.035948046800002</c:v>
                </c:pt>
                <c:pt idx="17220">
                  <c:v>90.0388884666</c:v>
                </c:pt>
                <c:pt idx="17221">
                  <c:v>90.041224755299993</c:v>
                </c:pt>
                <c:pt idx="17222">
                  <c:v>90.042496143700006</c:v>
                </c:pt>
                <c:pt idx="17223">
                  <c:v>90.043589142599998</c:v>
                </c:pt>
                <c:pt idx="17224">
                  <c:v>90.045173406100005</c:v>
                </c:pt>
                <c:pt idx="17225">
                  <c:v>90.046477483499999</c:v>
                </c:pt>
                <c:pt idx="17226">
                  <c:v>90.046883785299997</c:v>
                </c:pt>
                <c:pt idx="17227">
                  <c:v>90.051019977899998</c:v>
                </c:pt>
                <c:pt idx="17228">
                  <c:v>90.057879317699999</c:v>
                </c:pt>
                <c:pt idx="17229">
                  <c:v>90.062681919900001</c:v>
                </c:pt>
                <c:pt idx="17230">
                  <c:v>90.064486450499999</c:v>
                </c:pt>
                <c:pt idx="17231">
                  <c:v>90.065715932299995</c:v>
                </c:pt>
                <c:pt idx="17232">
                  <c:v>90.067313030799994</c:v>
                </c:pt>
                <c:pt idx="17233">
                  <c:v>90.068473149400006</c:v>
                </c:pt>
                <c:pt idx="17234">
                  <c:v>90.0693611401</c:v>
                </c:pt>
                <c:pt idx="17235">
                  <c:v>90.069816336399995</c:v>
                </c:pt>
                <c:pt idx="17236">
                  <c:v>90.072011129700002</c:v>
                </c:pt>
                <c:pt idx="17237">
                  <c:v>90.074906624799993</c:v>
                </c:pt>
                <c:pt idx="17238">
                  <c:v>90.0771990999</c:v>
                </c:pt>
                <c:pt idx="17239">
                  <c:v>90.078666597400002</c:v>
                </c:pt>
                <c:pt idx="17240">
                  <c:v>90.079277794299998</c:v>
                </c:pt>
                <c:pt idx="17241">
                  <c:v>90.080333744000001</c:v>
                </c:pt>
                <c:pt idx="17242">
                  <c:v>90.080997526800004</c:v>
                </c:pt>
                <c:pt idx="17243">
                  <c:v>90.084691060799997</c:v>
                </c:pt>
                <c:pt idx="17244">
                  <c:v>90.090088577499998</c:v>
                </c:pt>
                <c:pt idx="17245">
                  <c:v>90.091835271600004</c:v>
                </c:pt>
                <c:pt idx="17246">
                  <c:v>90.092412501699997</c:v>
                </c:pt>
                <c:pt idx="17247">
                  <c:v>90.093030761899996</c:v>
                </c:pt>
                <c:pt idx="17248">
                  <c:v>90.094051534900004</c:v>
                </c:pt>
                <c:pt idx="17249">
                  <c:v>90.095425638600005</c:v>
                </c:pt>
                <c:pt idx="17250">
                  <c:v>90.096067378300006</c:v>
                </c:pt>
                <c:pt idx="17251">
                  <c:v>90.096306406300002</c:v>
                </c:pt>
                <c:pt idx="17252">
                  <c:v>90.096748569799999</c:v>
                </c:pt>
                <c:pt idx="17253">
                  <c:v>90.097339794500002</c:v>
                </c:pt>
                <c:pt idx="17254">
                  <c:v>90.097705130400001</c:v>
                </c:pt>
                <c:pt idx="17255">
                  <c:v>90.097911213499998</c:v>
                </c:pt>
                <c:pt idx="17256">
                  <c:v>90.098171988700003</c:v>
                </c:pt>
                <c:pt idx="17257">
                  <c:v>90.100977341000004</c:v>
                </c:pt>
                <c:pt idx="17258">
                  <c:v>90.103615363800003</c:v>
                </c:pt>
                <c:pt idx="17259">
                  <c:v>90.103832682900006</c:v>
                </c:pt>
                <c:pt idx="17260">
                  <c:v>90.104053712199999</c:v>
                </c:pt>
                <c:pt idx="17261">
                  <c:v>90.104503020300001</c:v>
                </c:pt>
                <c:pt idx="17262">
                  <c:v>90.106188590800002</c:v>
                </c:pt>
                <c:pt idx="17263">
                  <c:v>90.108099252000002</c:v>
                </c:pt>
                <c:pt idx="17264">
                  <c:v>90.108982211599994</c:v>
                </c:pt>
                <c:pt idx="17265">
                  <c:v>90.109630853900001</c:v>
                </c:pt>
                <c:pt idx="17266">
                  <c:v>90.110405910799997</c:v>
                </c:pt>
                <c:pt idx="17267">
                  <c:v>90.111219089000002</c:v>
                </c:pt>
                <c:pt idx="17268">
                  <c:v>90.113375369899998</c:v>
                </c:pt>
                <c:pt idx="17269">
                  <c:v>90.116564291399996</c:v>
                </c:pt>
                <c:pt idx="17270">
                  <c:v>90.118053461000002</c:v>
                </c:pt>
                <c:pt idx="17271">
                  <c:v>90.119472102399996</c:v>
                </c:pt>
                <c:pt idx="17272">
                  <c:v>90.122446404000002</c:v>
                </c:pt>
                <c:pt idx="17273">
                  <c:v>90.125745067699995</c:v>
                </c:pt>
                <c:pt idx="17274">
                  <c:v>90.128877767399999</c:v>
                </c:pt>
                <c:pt idx="17275">
                  <c:v>90.1307802627</c:v>
                </c:pt>
                <c:pt idx="17276">
                  <c:v>90.131916133700003</c:v>
                </c:pt>
                <c:pt idx="17277">
                  <c:v>90.132723999899994</c:v>
                </c:pt>
                <c:pt idx="17278">
                  <c:v>90.133283575199997</c:v>
                </c:pt>
                <c:pt idx="17279">
                  <c:v>90.133859419700002</c:v>
                </c:pt>
                <c:pt idx="17280">
                  <c:v>90.134310245099996</c:v>
                </c:pt>
                <c:pt idx="17281">
                  <c:v>90.135113860199993</c:v>
                </c:pt>
                <c:pt idx="17282">
                  <c:v>90.1374159792</c:v>
                </c:pt>
                <c:pt idx="17283">
                  <c:v>90.140033933799998</c:v>
                </c:pt>
                <c:pt idx="17284">
                  <c:v>90.141624354599998</c:v>
                </c:pt>
                <c:pt idx="17285">
                  <c:v>90.143152441799998</c:v>
                </c:pt>
                <c:pt idx="17286">
                  <c:v>90.143889245500006</c:v>
                </c:pt>
                <c:pt idx="17287">
                  <c:v>90.144169191900005</c:v>
                </c:pt>
                <c:pt idx="17288">
                  <c:v>90.146064864300001</c:v>
                </c:pt>
                <c:pt idx="17289">
                  <c:v>90.148423703899994</c:v>
                </c:pt>
                <c:pt idx="17290">
                  <c:v>90.149415858599994</c:v>
                </c:pt>
                <c:pt idx="17291">
                  <c:v>90.150485085200003</c:v>
                </c:pt>
                <c:pt idx="17292">
                  <c:v>90.151691432000007</c:v>
                </c:pt>
                <c:pt idx="17293">
                  <c:v>90.154517590799998</c:v>
                </c:pt>
                <c:pt idx="17294">
                  <c:v>90.157583952899998</c:v>
                </c:pt>
                <c:pt idx="17295">
                  <c:v>90.158288898500004</c:v>
                </c:pt>
                <c:pt idx="17296">
                  <c:v>90.159238823199999</c:v>
                </c:pt>
                <c:pt idx="17297">
                  <c:v>90.160506019699994</c:v>
                </c:pt>
                <c:pt idx="17298">
                  <c:v>90.161020390299996</c:v>
                </c:pt>
                <c:pt idx="17299">
                  <c:v>90.162474603500002</c:v>
                </c:pt>
                <c:pt idx="17300">
                  <c:v>90.164263285800004</c:v>
                </c:pt>
                <c:pt idx="17301">
                  <c:v>90.164727201100007</c:v>
                </c:pt>
                <c:pt idx="17302">
                  <c:v>90.164918964099996</c:v>
                </c:pt>
                <c:pt idx="17303">
                  <c:v>90.165162417000005</c:v>
                </c:pt>
                <c:pt idx="17304">
                  <c:v>90.165848477400004</c:v>
                </c:pt>
                <c:pt idx="17305">
                  <c:v>90.166518797400002</c:v>
                </c:pt>
                <c:pt idx="17306">
                  <c:v>90.166713630700002</c:v>
                </c:pt>
                <c:pt idx="17307">
                  <c:v>90.167120707699993</c:v>
                </c:pt>
                <c:pt idx="17308">
                  <c:v>90.167822431399998</c:v>
                </c:pt>
                <c:pt idx="17309">
                  <c:v>90.168668574099996</c:v>
                </c:pt>
                <c:pt idx="17310">
                  <c:v>90.171413086900003</c:v>
                </c:pt>
                <c:pt idx="17311">
                  <c:v>90.175132218200005</c:v>
                </c:pt>
                <c:pt idx="17312">
                  <c:v>90.178389557200006</c:v>
                </c:pt>
                <c:pt idx="17313">
                  <c:v>90.181565358499995</c:v>
                </c:pt>
                <c:pt idx="17314">
                  <c:v>90.1834196577</c:v>
                </c:pt>
                <c:pt idx="17315">
                  <c:v>90.184840662300005</c:v>
                </c:pt>
                <c:pt idx="17316">
                  <c:v>90.185869533300007</c:v>
                </c:pt>
                <c:pt idx="17317">
                  <c:v>90.186542321600001</c:v>
                </c:pt>
                <c:pt idx="17318">
                  <c:v>90.187514069200006</c:v>
                </c:pt>
                <c:pt idx="17319">
                  <c:v>90.190076303699996</c:v>
                </c:pt>
                <c:pt idx="17320">
                  <c:v>90.1926007271</c:v>
                </c:pt>
                <c:pt idx="17321">
                  <c:v>90.193699429099993</c:v>
                </c:pt>
                <c:pt idx="17322">
                  <c:v>90.194598880800001</c:v>
                </c:pt>
                <c:pt idx="17323">
                  <c:v>90.196496757099993</c:v>
                </c:pt>
                <c:pt idx="17324">
                  <c:v>90.199102211600007</c:v>
                </c:pt>
                <c:pt idx="17325">
                  <c:v>90.200553212000003</c:v>
                </c:pt>
                <c:pt idx="17326">
                  <c:v>90.201991097199993</c:v>
                </c:pt>
                <c:pt idx="17327">
                  <c:v>90.203913951499999</c:v>
                </c:pt>
                <c:pt idx="17328">
                  <c:v>90.204978290900002</c:v>
                </c:pt>
                <c:pt idx="17329">
                  <c:v>90.205473316300001</c:v>
                </c:pt>
                <c:pt idx="17330">
                  <c:v>90.208048653099993</c:v>
                </c:pt>
                <c:pt idx="17331">
                  <c:v>90.210743526200005</c:v>
                </c:pt>
                <c:pt idx="17332">
                  <c:v>90.2123116227</c:v>
                </c:pt>
                <c:pt idx="17333">
                  <c:v>90.213365147299996</c:v>
                </c:pt>
                <c:pt idx="17334">
                  <c:v>90.214101017800004</c:v>
                </c:pt>
                <c:pt idx="17335">
                  <c:v>90.216380693800005</c:v>
                </c:pt>
                <c:pt idx="17336">
                  <c:v>90.218305444099997</c:v>
                </c:pt>
                <c:pt idx="17337">
                  <c:v>90.219523850900003</c:v>
                </c:pt>
                <c:pt idx="17338">
                  <c:v>90.220417658399995</c:v>
                </c:pt>
                <c:pt idx="17339">
                  <c:v>90.220490105099998</c:v>
                </c:pt>
                <c:pt idx="17340">
                  <c:v>90.220693820400001</c:v>
                </c:pt>
                <c:pt idx="17341">
                  <c:v>90.224905436499995</c:v>
                </c:pt>
                <c:pt idx="17342">
                  <c:v>90.229390583400004</c:v>
                </c:pt>
                <c:pt idx="17343">
                  <c:v>90.230269714000002</c:v>
                </c:pt>
                <c:pt idx="17344">
                  <c:v>90.231379118899994</c:v>
                </c:pt>
                <c:pt idx="17345">
                  <c:v>90.233572456100006</c:v>
                </c:pt>
                <c:pt idx="17346">
                  <c:v>90.235716419400006</c:v>
                </c:pt>
                <c:pt idx="17347">
                  <c:v>90.237356843399994</c:v>
                </c:pt>
                <c:pt idx="17348">
                  <c:v>90.239763412399995</c:v>
                </c:pt>
                <c:pt idx="17349">
                  <c:v>90.242911400799997</c:v>
                </c:pt>
                <c:pt idx="17350">
                  <c:v>90.245166484099997</c:v>
                </c:pt>
                <c:pt idx="17351">
                  <c:v>90.246356583099995</c:v>
                </c:pt>
                <c:pt idx="17352">
                  <c:v>90.2473651695</c:v>
                </c:pt>
                <c:pt idx="17353">
                  <c:v>90.247844574599995</c:v>
                </c:pt>
                <c:pt idx="17354">
                  <c:v>90.248721049599993</c:v>
                </c:pt>
                <c:pt idx="17355">
                  <c:v>90.250497267300005</c:v>
                </c:pt>
                <c:pt idx="17356">
                  <c:v>90.251583631399996</c:v>
                </c:pt>
                <c:pt idx="17357">
                  <c:v>90.251644637699997</c:v>
                </c:pt>
                <c:pt idx="17358">
                  <c:v>90.252818891199993</c:v>
                </c:pt>
                <c:pt idx="17359">
                  <c:v>90.254058682500002</c:v>
                </c:pt>
                <c:pt idx="17360">
                  <c:v>90.2552291529</c:v>
                </c:pt>
                <c:pt idx="17361">
                  <c:v>90.257191103099998</c:v>
                </c:pt>
                <c:pt idx="17362">
                  <c:v>90.263060790099999</c:v>
                </c:pt>
                <c:pt idx="17363">
                  <c:v>90.269458268500003</c:v>
                </c:pt>
                <c:pt idx="17364">
                  <c:v>90.271086338000003</c:v>
                </c:pt>
                <c:pt idx="17365">
                  <c:v>90.272811675900002</c:v>
                </c:pt>
                <c:pt idx="17366">
                  <c:v>90.276134529700002</c:v>
                </c:pt>
                <c:pt idx="17367">
                  <c:v>90.278527690999994</c:v>
                </c:pt>
                <c:pt idx="17368">
                  <c:v>90.279628758100003</c:v>
                </c:pt>
                <c:pt idx="17369">
                  <c:v>90.2804705402</c:v>
                </c:pt>
                <c:pt idx="17370">
                  <c:v>90.282224893000006</c:v>
                </c:pt>
                <c:pt idx="17371">
                  <c:v>90.284515306499998</c:v>
                </c:pt>
                <c:pt idx="17372">
                  <c:v>90.285970509799995</c:v>
                </c:pt>
                <c:pt idx="17373">
                  <c:v>90.286788514799994</c:v>
                </c:pt>
                <c:pt idx="17374">
                  <c:v>90.287557997099995</c:v>
                </c:pt>
                <c:pt idx="17375">
                  <c:v>90.289043098400001</c:v>
                </c:pt>
                <c:pt idx="17376">
                  <c:v>90.290572647700003</c:v>
                </c:pt>
                <c:pt idx="17377">
                  <c:v>90.291588038699999</c:v>
                </c:pt>
                <c:pt idx="17378">
                  <c:v>90.292386991200004</c:v>
                </c:pt>
                <c:pt idx="17379">
                  <c:v>90.292863653500007</c:v>
                </c:pt>
                <c:pt idx="17380">
                  <c:v>90.293044523999995</c:v>
                </c:pt>
                <c:pt idx="17381">
                  <c:v>90.293466906999996</c:v>
                </c:pt>
                <c:pt idx="17382">
                  <c:v>90.294467243499994</c:v>
                </c:pt>
                <c:pt idx="17383">
                  <c:v>90.296361889600007</c:v>
                </c:pt>
                <c:pt idx="17384">
                  <c:v>90.298042266799996</c:v>
                </c:pt>
                <c:pt idx="17385">
                  <c:v>90.299764386299998</c:v>
                </c:pt>
                <c:pt idx="17386">
                  <c:v>90.302076814200007</c:v>
                </c:pt>
                <c:pt idx="17387">
                  <c:v>90.303092571099995</c:v>
                </c:pt>
                <c:pt idx="17388">
                  <c:v>90.303770616899996</c:v>
                </c:pt>
                <c:pt idx="17389">
                  <c:v>90.306195964500006</c:v>
                </c:pt>
                <c:pt idx="17390">
                  <c:v>90.308442290599999</c:v>
                </c:pt>
                <c:pt idx="17391">
                  <c:v>90.309611396700006</c:v>
                </c:pt>
                <c:pt idx="17392">
                  <c:v>90.310460418600002</c:v>
                </c:pt>
                <c:pt idx="17393">
                  <c:v>90.311722540399998</c:v>
                </c:pt>
                <c:pt idx="17394">
                  <c:v>90.313076053000003</c:v>
                </c:pt>
                <c:pt idx="17395">
                  <c:v>90.313371798000006</c:v>
                </c:pt>
                <c:pt idx="17396">
                  <c:v>90.313708005400002</c:v>
                </c:pt>
                <c:pt idx="17397">
                  <c:v>90.315417991299995</c:v>
                </c:pt>
                <c:pt idx="17398">
                  <c:v>90.316973962800006</c:v>
                </c:pt>
                <c:pt idx="17399">
                  <c:v>90.317138028499997</c:v>
                </c:pt>
                <c:pt idx="17400">
                  <c:v>90.318260687399999</c:v>
                </c:pt>
                <c:pt idx="17401">
                  <c:v>90.320512163700002</c:v>
                </c:pt>
                <c:pt idx="17402">
                  <c:v>90.321915324700001</c:v>
                </c:pt>
                <c:pt idx="17403">
                  <c:v>90.322379024499995</c:v>
                </c:pt>
                <c:pt idx="17404">
                  <c:v>90.322755125900002</c:v>
                </c:pt>
                <c:pt idx="17405">
                  <c:v>90.323028954999998</c:v>
                </c:pt>
                <c:pt idx="17406">
                  <c:v>90.323195297599995</c:v>
                </c:pt>
                <c:pt idx="17407">
                  <c:v>90.323282852800006</c:v>
                </c:pt>
                <c:pt idx="17408">
                  <c:v>90.324914953100006</c:v>
                </c:pt>
                <c:pt idx="17409">
                  <c:v>90.326819562200001</c:v>
                </c:pt>
                <c:pt idx="17410">
                  <c:v>90.327626856199998</c:v>
                </c:pt>
                <c:pt idx="17411">
                  <c:v>90.328276686699994</c:v>
                </c:pt>
                <c:pt idx="17412">
                  <c:v>90.329433214999995</c:v>
                </c:pt>
                <c:pt idx="17413">
                  <c:v>90.331396687400002</c:v>
                </c:pt>
                <c:pt idx="17414">
                  <c:v>90.334022541500005</c:v>
                </c:pt>
                <c:pt idx="17415">
                  <c:v>90.336333174900005</c:v>
                </c:pt>
                <c:pt idx="17416">
                  <c:v>90.338487889199996</c:v>
                </c:pt>
                <c:pt idx="17417">
                  <c:v>90.340305004300006</c:v>
                </c:pt>
                <c:pt idx="17418">
                  <c:v>90.340791506800002</c:v>
                </c:pt>
                <c:pt idx="17419">
                  <c:v>90.341965461100003</c:v>
                </c:pt>
                <c:pt idx="17420">
                  <c:v>90.343058147400001</c:v>
                </c:pt>
                <c:pt idx="17421">
                  <c:v>90.343845260999998</c:v>
                </c:pt>
                <c:pt idx="17422">
                  <c:v>90.344653558800005</c:v>
                </c:pt>
                <c:pt idx="17423">
                  <c:v>90.345382095700003</c:v>
                </c:pt>
                <c:pt idx="17424">
                  <c:v>90.346591020899993</c:v>
                </c:pt>
                <c:pt idx="17425">
                  <c:v>90.347608651900003</c:v>
                </c:pt>
                <c:pt idx="17426">
                  <c:v>90.348829291800001</c:v>
                </c:pt>
                <c:pt idx="17427">
                  <c:v>90.349997225699994</c:v>
                </c:pt>
                <c:pt idx="17428">
                  <c:v>90.350817602399999</c:v>
                </c:pt>
                <c:pt idx="17429">
                  <c:v>90.351606293499998</c:v>
                </c:pt>
                <c:pt idx="17430">
                  <c:v>90.351996131500002</c:v>
                </c:pt>
                <c:pt idx="17431">
                  <c:v>90.352416219099993</c:v>
                </c:pt>
                <c:pt idx="17432">
                  <c:v>90.3543379523</c:v>
                </c:pt>
                <c:pt idx="17433">
                  <c:v>90.356050090699995</c:v>
                </c:pt>
                <c:pt idx="17434">
                  <c:v>90.356476984799997</c:v>
                </c:pt>
                <c:pt idx="17435">
                  <c:v>90.358168474500005</c:v>
                </c:pt>
                <c:pt idx="17436">
                  <c:v>90.361498316300001</c:v>
                </c:pt>
                <c:pt idx="17437">
                  <c:v>90.363549460399994</c:v>
                </c:pt>
                <c:pt idx="17438">
                  <c:v>90.364065094599994</c:v>
                </c:pt>
                <c:pt idx="17439">
                  <c:v>90.365596282599995</c:v>
                </c:pt>
                <c:pt idx="17440">
                  <c:v>90.3679455937</c:v>
                </c:pt>
                <c:pt idx="17441">
                  <c:v>90.3699088953</c:v>
                </c:pt>
                <c:pt idx="17442">
                  <c:v>90.370949123299994</c:v>
                </c:pt>
                <c:pt idx="17443">
                  <c:v>90.371248531700004</c:v>
                </c:pt>
                <c:pt idx="17444">
                  <c:v>90.371663682800005</c:v>
                </c:pt>
                <c:pt idx="17445">
                  <c:v>90.3721653769</c:v>
                </c:pt>
                <c:pt idx="17446">
                  <c:v>90.373039747199996</c:v>
                </c:pt>
                <c:pt idx="17447">
                  <c:v>90.374273988599995</c:v>
                </c:pt>
                <c:pt idx="17448">
                  <c:v>90.374787563500007</c:v>
                </c:pt>
                <c:pt idx="17449">
                  <c:v>90.376367982000005</c:v>
                </c:pt>
                <c:pt idx="17450">
                  <c:v>90.379738626800005</c:v>
                </c:pt>
                <c:pt idx="17451">
                  <c:v>90.3823826677</c:v>
                </c:pt>
                <c:pt idx="17452">
                  <c:v>90.383732626699995</c:v>
                </c:pt>
                <c:pt idx="17453">
                  <c:v>90.385034187900004</c:v>
                </c:pt>
                <c:pt idx="17454">
                  <c:v>90.387807737700001</c:v>
                </c:pt>
                <c:pt idx="17455">
                  <c:v>90.390154435400007</c:v>
                </c:pt>
                <c:pt idx="17456">
                  <c:v>90.390691732500002</c:v>
                </c:pt>
                <c:pt idx="17457">
                  <c:v>90.391329846600001</c:v>
                </c:pt>
                <c:pt idx="17458">
                  <c:v>90.3918528958</c:v>
                </c:pt>
                <c:pt idx="17459">
                  <c:v>90.392426919200005</c:v>
                </c:pt>
                <c:pt idx="17460">
                  <c:v>90.398360273999998</c:v>
                </c:pt>
                <c:pt idx="17461">
                  <c:v>90.405177836099995</c:v>
                </c:pt>
                <c:pt idx="17462">
                  <c:v>90.406705909899998</c:v>
                </c:pt>
                <c:pt idx="17463">
                  <c:v>90.408605011800006</c:v>
                </c:pt>
                <c:pt idx="17464">
                  <c:v>90.413024738600001</c:v>
                </c:pt>
                <c:pt idx="17465">
                  <c:v>90.417686598100005</c:v>
                </c:pt>
                <c:pt idx="17466">
                  <c:v>90.419747117900002</c:v>
                </c:pt>
                <c:pt idx="17467">
                  <c:v>90.419961367599996</c:v>
                </c:pt>
                <c:pt idx="17468">
                  <c:v>90.420468798399995</c:v>
                </c:pt>
                <c:pt idx="17469">
                  <c:v>90.421023926399997</c:v>
                </c:pt>
                <c:pt idx="17470">
                  <c:v>90.421438998499994</c:v>
                </c:pt>
                <c:pt idx="17471">
                  <c:v>90.421733263099995</c:v>
                </c:pt>
                <c:pt idx="17472">
                  <c:v>90.421936634100007</c:v>
                </c:pt>
                <c:pt idx="17473">
                  <c:v>90.422433675500002</c:v>
                </c:pt>
                <c:pt idx="17474">
                  <c:v>90.4237776545</c:v>
                </c:pt>
                <c:pt idx="17475">
                  <c:v>90.425073025399996</c:v>
                </c:pt>
                <c:pt idx="17476">
                  <c:v>90.426979272699995</c:v>
                </c:pt>
                <c:pt idx="17477">
                  <c:v>90.430001117900005</c:v>
                </c:pt>
                <c:pt idx="17478">
                  <c:v>90.431650999799999</c:v>
                </c:pt>
                <c:pt idx="17479">
                  <c:v>90.433772793100005</c:v>
                </c:pt>
                <c:pt idx="17480">
                  <c:v>90.435887743999999</c:v>
                </c:pt>
                <c:pt idx="17481">
                  <c:v>90.436168931500006</c:v>
                </c:pt>
                <c:pt idx="17482">
                  <c:v>90.440210429900006</c:v>
                </c:pt>
                <c:pt idx="17483">
                  <c:v>90.444966292399997</c:v>
                </c:pt>
                <c:pt idx="17484">
                  <c:v>90.445932442100002</c:v>
                </c:pt>
                <c:pt idx="17485">
                  <c:v>90.446597604000004</c:v>
                </c:pt>
                <c:pt idx="17486">
                  <c:v>90.447718065999993</c:v>
                </c:pt>
                <c:pt idx="17487">
                  <c:v>90.448636246999996</c:v>
                </c:pt>
                <c:pt idx="17488">
                  <c:v>90.449745603799997</c:v>
                </c:pt>
                <c:pt idx="17489">
                  <c:v>90.450652420200001</c:v>
                </c:pt>
                <c:pt idx="17490">
                  <c:v>90.4513690677</c:v>
                </c:pt>
                <c:pt idx="17491">
                  <c:v>90.452362723600004</c:v>
                </c:pt>
                <c:pt idx="17492">
                  <c:v>90.453659645100004</c:v>
                </c:pt>
                <c:pt idx="17493">
                  <c:v>90.4551729139</c:v>
                </c:pt>
                <c:pt idx="17494">
                  <c:v>90.455874101500001</c:v>
                </c:pt>
                <c:pt idx="17495">
                  <c:v>90.456802671299997</c:v>
                </c:pt>
                <c:pt idx="17496">
                  <c:v>90.458382771000004</c:v>
                </c:pt>
                <c:pt idx="17497">
                  <c:v>90.459445331500007</c:v>
                </c:pt>
                <c:pt idx="17498">
                  <c:v>90.460076618499997</c:v>
                </c:pt>
                <c:pt idx="17499">
                  <c:v>90.460831364300006</c:v>
                </c:pt>
                <c:pt idx="17500">
                  <c:v>90.462294295600003</c:v>
                </c:pt>
                <c:pt idx="17501">
                  <c:v>90.465877726200006</c:v>
                </c:pt>
                <c:pt idx="17502">
                  <c:v>90.468446891400006</c:v>
                </c:pt>
                <c:pt idx="17503">
                  <c:v>90.471251934400001</c:v>
                </c:pt>
                <c:pt idx="17504">
                  <c:v>90.474096106499999</c:v>
                </c:pt>
                <c:pt idx="17505">
                  <c:v>90.474335052200004</c:v>
                </c:pt>
                <c:pt idx="17506">
                  <c:v>90.475237099500006</c:v>
                </c:pt>
                <c:pt idx="17507">
                  <c:v>90.477002854000006</c:v>
                </c:pt>
                <c:pt idx="17508">
                  <c:v>90.480357624000007</c:v>
                </c:pt>
                <c:pt idx="17509">
                  <c:v>90.482905482800007</c:v>
                </c:pt>
                <c:pt idx="17510">
                  <c:v>90.483134382299994</c:v>
                </c:pt>
                <c:pt idx="17511">
                  <c:v>90.483417239600001</c:v>
                </c:pt>
                <c:pt idx="17512">
                  <c:v>90.485951540200006</c:v>
                </c:pt>
                <c:pt idx="17513">
                  <c:v>90.488978262100005</c:v>
                </c:pt>
                <c:pt idx="17514">
                  <c:v>90.490176177600006</c:v>
                </c:pt>
                <c:pt idx="17515">
                  <c:v>90.491920714399996</c:v>
                </c:pt>
                <c:pt idx="17516">
                  <c:v>90.493760448100005</c:v>
                </c:pt>
                <c:pt idx="17517">
                  <c:v>90.496764010800007</c:v>
                </c:pt>
                <c:pt idx="17518">
                  <c:v>90.502834395600004</c:v>
                </c:pt>
                <c:pt idx="17519">
                  <c:v>90.507298785900005</c:v>
                </c:pt>
                <c:pt idx="17520">
                  <c:v>90.508827533900003</c:v>
                </c:pt>
                <c:pt idx="17521">
                  <c:v>90.509621982400006</c:v>
                </c:pt>
                <c:pt idx="17522">
                  <c:v>90.510411944500007</c:v>
                </c:pt>
                <c:pt idx="17523">
                  <c:v>90.512261815200006</c:v>
                </c:pt>
                <c:pt idx="17524">
                  <c:v>90.514051593299996</c:v>
                </c:pt>
                <c:pt idx="17525">
                  <c:v>90.514758143099996</c:v>
                </c:pt>
                <c:pt idx="17526">
                  <c:v>90.516774559599995</c:v>
                </c:pt>
                <c:pt idx="17527">
                  <c:v>90.522339364600001</c:v>
                </c:pt>
                <c:pt idx="17528">
                  <c:v>90.526470617200005</c:v>
                </c:pt>
                <c:pt idx="17529">
                  <c:v>90.527088497099996</c:v>
                </c:pt>
                <c:pt idx="17530">
                  <c:v>90.528308127599999</c:v>
                </c:pt>
                <c:pt idx="17531">
                  <c:v>90.529667335100001</c:v>
                </c:pt>
                <c:pt idx="17532">
                  <c:v>90.529999450800005</c:v>
                </c:pt>
                <c:pt idx="17533">
                  <c:v>90.530111578299994</c:v>
                </c:pt>
                <c:pt idx="17534">
                  <c:v>90.531435402900001</c:v>
                </c:pt>
                <c:pt idx="17535">
                  <c:v>90.532860599599999</c:v>
                </c:pt>
                <c:pt idx="17536">
                  <c:v>90.533395686600002</c:v>
                </c:pt>
                <c:pt idx="17537">
                  <c:v>90.535131637800006</c:v>
                </c:pt>
                <c:pt idx="17538">
                  <c:v>90.537428341799995</c:v>
                </c:pt>
                <c:pt idx="17539">
                  <c:v>90.539117645299996</c:v>
                </c:pt>
                <c:pt idx="17540">
                  <c:v>90.540124428499993</c:v>
                </c:pt>
                <c:pt idx="17541">
                  <c:v>90.540908466299996</c:v>
                </c:pt>
                <c:pt idx="17542">
                  <c:v>90.542706418400002</c:v>
                </c:pt>
                <c:pt idx="17543">
                  <c:v>90.544020953900002</c:v>
                </c:pt>
                <c:pt idx="17544">
                  <c:v>90.544182212099997</c:v>
                </c:pt>
                <c:pt idx="17545">
                  <c:v>90.545846896399993</c:v>
                </c:pt>
                <c:pt idx="17546">
                  <c:v>90.5491541496</c:v>
                </c:pt>
                <c:pt idx="17547">
                  <c:v>90.553408325199996</c:v>
                </c:pt>
                <c:pt idx="17548">
                  <c:v>90.556030518599997</c:v>
                </c:pt>
                <c:pt idx="17549">
                  <c:v>90.557268050199994</c:v>
                </c:pt>
                <c:pt idx="17550">
                  <c:v>90.558573774799996</c:v>
                </c:pt>
                <c:pt idx="17551">
                  <c:v>90.558874957499995</c:v>
                </c:pt>
                <c:pt idx="17552">
                  <c:v>90.558982839500004</c:v>
                </c:pt>
                <c:pt idx="17553">
                  <c:v>90.559811354900006</c:v>
                </c:pt>
                <c:pt idx="17554">
                  <c:v>90.560643679400002</c:v>
                </c:pt>
                <c:pt idx="17555">
                  <c:v>90.561004882999995</c:v>
                </c:pt>
                <c:pt idx="17556">
                  <c:v>90.562257969100003</c:v>
                </c:pt>
                <c:pt idx="17557">
                  <c:v>90.563394953599996</c:v>
                </c:pt>
                <c:pt idx="17558">
                  <c:v>90.565209553299994</c:v>
                </c:pt>
                <c:pt idx="17559">
                  <c:v>90.567968959200002</c:v>
                </c:pt>
                <c:pt idx="17560">
                  <c:v>90.569725966799993</c:v>
                </c:pt>
                <c:pt idx="17561">
                  <c:v>90.570623727500006</c:v>
                </c:pt>
                <c:pt idx="17562">
                  <c:v>90.571012474200003</c:v>
                </c:pt>
                <c:pt idx="17563">
                  <c:v>90.572637397700007</c:v>
                </c:pt>
                <c:pt idx="17564">
                  <c:v>90.5744019256</c:v>
                </c:pt>
                <c:pt idx="17565">
                  <c:v>90.575392765499998</c:v>
                </c:pt>
                <c:pt idx="17566">
                  <c:v>90.576724172400006</c:v>
                </c:pt>
                <c:pt idx="17567">
                  <c:v>90.577448833099993</c:v>
                </c:pt>
                <c:pt idx="17568">
                  <c:v>90.579540318599996</c:v>
                </c:pt>
                <c:pt idx="17569">
                  <c:v>90.581935816500007</c:v>
                </c:pt>
                <c:pt idx="17570">
                  <c:v>90.582460969600007</c:v>
                </c:pt>
                <c:pt idx="17571">
                  <c:v>90.582558882499995</c:v>
                </c:pt>
                <c:pt idx="17572">
                  <c:v>90.582633367900002</c:v>
                </c:pt>
                <c:pt idx="17573">
                  <c:v>90.582811960000001</c:v>
                </c:pt>
                <c:pt idx="17574">
                  <c:v>90.583075657899997</c:v>
                </c:pt>
                <c:pt idx="17575">
                  <c:v>90.585987304400007</c:v>
                </c:pt>
                <c:pt idx="17576">
                  <c:v>90.589086571699994</c:v>
                </c:pt>
                <c:pt idx="17577">
                  <c:v>90.591008071399997</c:v>
                </c:pt>
                <c:pt idx="17578">
                  <c:v>90.593285463200004</c:v>
                </c:pt>
                <c:pt idx="17579">
                  <c:v>90.594686984500001</c:v>
                </c:pt>
                <c:pt idx="17580">
                  <c:v>90.595692333200006</c:v>
                </c:pt>
                <c:pt idx="17581">
                  <c:v>90.596858151500001</c:v>
                </c:pt>
                <c:pt idx="17582">
                  <c:v>90.598355024100002</c:v>
                </c:pt>
                <c:pt idx="17583">
                  <c:v>90.599468334199997</c:v>
                </c:pt>
                <c:pt idx="17584">
                  <c:v>90.600122098</c:v>
                </c:pt>
                <c:pt idx="17585">
                  <c:v>90.600650038500007</c:v>
                </c:pt>
                <c:pt idx="17586">
                  <c:v>90.602031679999996</c:v>
                </c:pt>
                <c:pt idx="17587">
                  <c:v>90.603096207099995</c:v>
                </c:pt>
                <c:pt idx="17588">
                  <c:v>90.603324797400006</c:v>
                </c:pt>
                <c:pt idx="17589">
                  <c:v>90.605979632399993</c:v>
                </c:pt>
                <c:pt idx="17590">
                  <c:v>90.609243566299995</c:v>
                </c:pt>
                <c:pt idx="17591">
                  <c:v>90.612188361999998</c:v>
                </c:pt>
                <c:pt idx="17592">
                  <c:v>90.614884915499999</c:v>
                </c:pt>
                <c:pt idx="17593">
                  <c:v>90.615818769000001</c:v>
                </c:pt>
                <c:pt idx="17594">
                  <c:v>90.617165673100004</c:v>
                </c:pt>
                <c:pt idx="17595">
                  <c:v>90.619182000899997</c:v>
                </c:pt>
                <c:pt idx="17596">
                  <c:v>90.621461714399999</c:v>
                </c:pt>
                <c:pt idx="17597">
                  <c:v>90.623455616599998</c:v>
                </c:pt>
                <c:pt idx="17598">
                  <c:v>90.625501749899996</c:v>
                </c:pt>
                <c:pt idx="17599">
                  <c:v>90.627529985799995</c:v>
                </c:pt>
                <c:pt idx="17600">
                  <c:v>90.629086059900004</c:v>
                </c:pt>
                <c:pt idx="17601">
                  <c:v>90.632363463999994</c:v>
                </c:pt>
                <c:pt idx="17602">
                  <c:v>90.635382870000001</c:v>
                </c:pt>
                <c:pt idx="17603">
                  <c:v>90.637084735000002</c:v>
                </c:pt>
                <c:pt idx="17604">
                  <c:v>90.638927204200002</c:v>
                </c:pt>
                <c:pt idx="17605">
                  <c:v>90.639594793900002</c:v>
                </c:pt>
                <c:pt idx="17606">
                  <c:v>90.6448415256</c:v>
                </c:pt>
                <c:pt idx="17607">
                  <c:v>90.650779280600005</c:v>
                </c:pt>
                <c:pt idx="17608">
                  <c:v>90.653461824900006</c:v>
                </c:pt>
                <c:pt idx="17609">
                  <c:v>90.656176740199996</c:v>
                </c:pt>
                <c:pt idx="17610">
                  <c:v>90.656991214000001</c:v>
                </c:pt>
                <c:pt idx="17611">
                  <c:v>90.658819691199994</c:v>
                </c:pt>
                <c:pt idx="17612">
                  <c:v>90.661182655999994</c:v>
                </c:pt>
                <c:pt idx="17613">
                  <c:v>90.662339509099994</c:v>
                </c:pt>
                <c:pt idx="17614">
                  <c:v>90.664127826300003</c:v>
                </c:pt>
                <c:pt idx="17615">
                  <c:v>90.666913608100003</c:v>
                </c:pt>
                <c:pt idx="17616">
                  <c:v>90.6690217907</c:v>
                </c:pt>
                <c:pt idx="17617">
                  <c:v>90.669622862799997</c:v>
                </c:pt>
                <c:pt idx="17618">
                  <c:v>90.669729114199995</c:v>
                </c:pt>
                <c:pt idx="17619">
                  <c:v>90.670143516899998</c:v>
                </c:pt>
                <c:pt idx="17620">
                  <c:v>90.672808909699995</c:v>
                </c:pt>
                <c:pt idx="17621">
                  <c:v>90.675653335199996</c:v>
                </c:pt>
                <c:pt idx="17622">
                  <c:v>90.676323964600002</c:v>
                </c:pt>
                <c:pt idx="17623">
                  <c:v>90.677506277600003</c:v>
                </c:pt>
                <c:pt idx="17624">
                  <c:v>90.679031597100007</c:v>
                </c:pt>
                <c:pt idx="17625">
                  <c:v>90.680354214800005</c:v>
                </c:pt>
                <c:pt idx="17626">
                  <c:v>90.682112590200006</c:v>
                </c:pt>
                <c:pt idx="17627">
                  <c:v>90.683780889299996</c:v>
                </c:pt>
                <c:pt idx="17628">
                  <c:v>90.684900526000007</c:v>
                </c:pt>
                <c:pt idx="17629">
                  <c:v>90.685962596300001</c:v>
                </c:pt>
                <c:pt idx="17630">
                  <c:v>90.686849562800006</c:v>
                </c:pt>
                <c:pt idx="17631">
                  <c:v>90.688723850299994</c:v>
                </c:pt>
                <c:pt idx="17632">
                  <c:v>90.690657017800007</c:v>
                </c:pt>
                <c:pt idx="17633">
                  <c:v>90.691005917200002</c:v>
                </c:pt>
                <c:pt idx="17634">
                  <c:v>90.692655627400001</c:v>
                </c:pt>
                <c:pt idx="17635">
                  <c:v>90.694742093000002</c:v>
                </c:pt>
                <c:pt idx="17636">
                  <c:v>90.697184501699994</c:v>
                </c:pt>
                <c:pt idx="17637">
                  <c:v>90.699885207400001</c:v>
                </c:pt>
                <c:pt idx="17638">
                  <c:v>90.701857673800006</c:v>
                </c:pt>
                <c:pt idx="17639">
                  <c:v>90.703609571399994</c:v>
                </c:pt>
                <c:pt idx="17640">
                  <c:v>90.704850337099998</c:v>
                </c:pt>
                <c:pt idx="17641">
                  <c:v>90.7089072598</c:v>
                </c:pt>
                <c:pt idx="17642">
                  <c:v>90.712827843200003</c:v>
                </c:pt>
                <c:pt idx="17643">
                  <c:v>90.713960455000006</c:v>
                </c:pt>
                <c:pt idx="17644">
                  <c:v>90.714573295500003</c:v>
                </c:pt>
                <c:pt idx="17645">
                  <c:v>90.714645504100005</c:v>
                </c:pt>
                <c:pt idx="17646">
                  <c:v>90.714793841200006</c:v>
                </c:pt>
                <c:pt idx="17647">
                  <c:v>90.715876257000005</c:v>
                </c:pt>
                <c:pt idx="17648">
                  <c:v>90.719041425699999</c:v>
                </c:pt>
                <c:pt idx="17649">
                  <c:v>90.721538555600006</c:v>
                </c:pt>
                <c:pt idx="17650">
                  <c:v>90.7221228983</c:v>
                </c:pt>
                <c:pt idx="17651">
                  <c:v>90.723139194400005</c:v>
                </c:pt>
                <c:pt idx="17652">
                  <c:v>90.724249182099996</c:v>
                </c:pt>
                <c:pt idx="17653">
                  <c:v>90.726124729700004</c:v>
                </c:pt>
                <c:pt idx="17654">
                  <c:v>90.731989240800004</c:v>
                </c:pt>
                <c:pt idx="17655">
                  <c:v>90.736967405900003</c:v>
                </c:pt>
                <c:pt idx="17656">
                  <c:v>90.737655176800004</c:v>
                </c:pt>
                <c:pt idx="17657">
                  <c:v>90.7378359402</c:v>
                </c:pt>
                <c:pt idx="17658">
                  <c:v>90.7380069771</c:v>
                </c:pt>
                <c:pt idx="17659">
                  <c:v>90.738455883399993</c:v>
                </c:pt>
                <c:pt idx="17660">
                  <c:v>90.739544260200006</c:v>
                </c:pt>
                <c:pt idx="17661">
                  <c:v>90.740677990999998</c:v>
                </c:pt>
                <c:pt idx="17662">
                  <c:v>90.741163940199996</c:v>
                </c:pt>
                <c:pt idx="17663">
                  <c:v>90.741605735700006</c:v>
                </c:pt>
                <c:pt idx="17664">
                  <c:v>90.742744619000007</c:v>
                </c:pt>
                <c:pt idx="17665">
                  <c:v>90.743775858700005</c:v>
                </c:pt>
                <c:pt idx="17666">
                  <c:v>90.746244026799999</c:v>
                </c:pt>
                <c:pt idx="17667">
                  <c:v>90.749006613000006</c:v>
                </c:pt>
                <c:pt idx="17668">
                  <c:v>90.750354007200002</c:v>
                </c:pt>
                <c:pt idx="17669">
                  <c:v>90.751808655800005</c:v>
                </c:pt>
                <c:pt idx="17670">
                  <c:v>90.753389464500003</c:v>
                </c:pt>
                <c:pt idx="17671">
                  <c:v>90.7546435366</c:v>
                </c:pt>
                <c:pt idx="17672">
                  <c:v>90.7550252403</c:v>
                </c:pt>
                <c:pt idx="17673">
                  <c:v>90.755244402800002</c:v>
                </c:pt>
                <c:pt idx="17674">
                  <c:v>90.755954921599994</c:v>
                </c:pt>
                <c:pt idx="17675">
                  <c:v>90.757790360800001</c:v>
                </c:pt>
                <c:pt idx="17676">
                  <c:v>90.759968080700006</c:v>
                </c:pt>
                <c:pt idx="17677">
                  <c:v>90.761730384700002</c:v>
                </c:pt>
                <c:pt idx="17678">
                  <c:v>90.762947556100002</c:v>
                </c:pt>
                <c:pt idx="17679">
                  <c:v>90.764392067100005</c:v>
                </c:pt>
                <c:pt idx="17680">
                  <c:v>90.766345251900006</c:v>
                </c:pt>
                <c:pt idx="17681">
                  <c:v>90.767211225300002</c:v>
                </c:pt>
                <c:pt idx="17682">
                  <c:v>90.767401184400001</c:v>
                </c:pt>
                <c:pt idx="17683">
                  <c:v>90.767677743500002</c:v>
                </c:pt>
                <c:pt idx="17684">
                  <c:v>90.767967951700001</c:v>
                </c:pt>
                <c:pt idx="17685">
                  <c:v>90.768418356699996</c:v>
                </c:pt>
                <c:pt idx="17686">
                  <c:v>90.769096441200006</c:v>
                </c:pt>
                <c:pt idx="17687">
                  <c:v>90.769767741699994</c:v>
                </c:pt>
                <c:pt idx="17688">
                  <c:v>90.773777519899994</c:v>
                </c:pt>
                <c:pt idx="17689">
                  <c:v>90.777809220999998</c:v>
                </c:pt>
                <c:pt idx="17690">
                  <c:v>90.778165414100002</c:v>
                </c:pt>
                <c:pt idx="17691">
                  <c:v>90.778204992699997</c:v>
                </c:pt>
                <c:pt idx="17692">
                  <c:v>90.778763473400005</c:v>
                </c:pt>
                <c:pt idx="17693">
                  <c:v>90.7817620167</c:v>
                </c:pt>
                <c:pt idx="17694">
                  <c:v>90.786820091099997</c:v>
                </c:pt>
                <c:pt idx="17695">
                  <c:v>90.791713716399997</c:v>
                </c:pt>
                <c:pt idx="17696">
                  <c:v>90.795007138499997</c:v>
                </c:pt>
                <c:pt idx="17697">
                  <c:v>90.796096673199997</c:v>
                </c:pt>
                <c:pt idx="17698">
                  <c:v>90.796353535600005</c:v>
                </c:pt>
                <c:pt idx="17699">
                  <c:v>90.796681119799999</c:v>
                </c:pt>
                <c:pt idx="17700">
                  <c:v>90.800699323200007</c:v>
                </c:pt>
                <c:pt idx="17701">
                  <c:v>90.805380825399993</c:v>
                </c:pt>
                <c:pt idx="17702">
                  <c:v>90.806990045199996</c:v>
                </c:pt>
                <c:pt idx="17703">
                  <c:v>90.807979780300002</c:v>
                </c:pt>
                <c:pt idx="17704">
                  <c:v>90.813047140999998</c:v>
                </c:pt>
                <c:pt idx="17705">
                  <c:v>90.818124317200002</c:v>
                </c:pt>
                <c:pt idx="17706">
                  <c:v>90.819930708499996</c:v>
                </c:pt>
                <c:pt idx="17707">
                  <c:v>90.822339695799997</c:v>
                </c:pt>
                <c:pt idx="17708">
                  <c:v>90.823359365300007</c:v>
                </c:pt>
                <c:pt idx="17709">
                  <c:v>90.824210495800003</c:v>
                </c:pt>
                <c:pt idx="17710">
                  <c:v>90.825255198899995</c:v>
                </c:pt>
                <c:pt idx="17711">
                  <c:v>90.825676110399996</c:v>
                </c:pt>
                <c:pt idx="17712">
                  <c:v>90.826115575900005</c:v>
                </c:pt>
                <c:pt idx="17713">
                  <c:v>90.827436700500002</c:v>
                </c:pt>
                <c:pt idx="17714">
                  <c:v>90.829881524399994</c:v>
                </c:pt>
                <c:pt idx="17715">
                  <c:v>90.831870051400003</c:v>
                </c:pt>
                <c:pt idx="17716">
                  <c:v>90.832488421799994</c:v>
                </c:pt>
                <c:pt idx="17717">
                  <c:v>90.8329376242</c:v>
                </c:pt>
                <c:pt idx="17718">
                  <c:v>90.834757466599996</c:v>
                </c:pt>
                <c:pt idx="17719">
                  <c:v>90.837461930800004</c:v>
                </c:pt>
                <c:pt idx="17720">
                  <c:v>90.8397810182</c:v>
                </c:pt>
                <c:pt idx="17721">
                  <c:v>90.842558993500006</c:v>
                </c:pt>
                <c:pt idx="17722">
                  <c:v>90.844616216800006</c:v>
                </c:pt>
                <c:pt idx="17723">
                  <c:v>90.845421672000001</c:v>
                </c:pt>
                <c:pt idx="17724">
                  <c:v>90.847110411499997</c:v>
                </c:pt>
                <c:pt idx="17725">
                  <c:v>90.848934108799995</c:v>
                </c:pt>
                <c:pt idx="17726">
                  <c:v>90.850501980600001</c:v>
                </c:pt>
                <c:pt idx="17727">
                  <c:v>90.852446746799998</c:v>
                </c:pt>
                <c:pt idx="17728">
                  <c:v>90.854292811299999</c:v>
                </c:pt>
                <c:pt idx="17729">
                  <c:v>90.855418796400002</c:v>
                </c:pt>
                <c:pt idx="17730">
                  <c:v>90.856082422399993</c:v>
                </c:pt>
                <c:pt idx="17731">
                  <c:v>90.856973468899994</c:v>
                </c:pt>
                <c:pt idx="17732">
                  <c:v>90.859027510299995</c:v>
                </c:pt>
                <c:pt idx="17733">
                  <c:v>90.861196492000005</c:v>
                </c:pt>
                <c:pt idx="17734">
                  <c:v>90.862135428499997</c:v>
                </c:pt>
                <c:pt idx="17735">
                  <c:v>90.863831364899994</c:v>
                </c:pt>
                <c:pt idx="17736">
                  <c:v>90.866988893799999</c:v>
                </c:pt>
                <c:pt idx="17737">
                  <c:v>90.872927704399999</c:v>
                </c:pt>
                <c:pt idx="17738">
                  <c:v>90.8770370477</c:v>
                </c:pt>
                <c:pt idx="17739">
                  <c:v>90.878979952199998</c:v>
                </c:pt>
                <c:pt idx="17740">
                  <c:v>90.881559295800002</c:v>
                </c:pt>
                <c:pt idx="17741">
                  <c:v>90.884237659799993</c:v>
                </c:pt>
                <c:pt idx="17742">
                  <c:v>90.888098118299993</c:v>
                </c:pt>
                <c:pt idx="17743">
                  <c:v>90.890046673399993</c:v>
                </c:pt>
                <c:pt idx="17744">
                  <c:v>90.890883647199999</c:v>
                </c:pt>
                <c:pt idx="17745">
                  <c:v>90.895288556300002</c:v>
                </c:pt>
                <c:pt idx="17746">
                  <c:v>90.901475059000006</c:v>
                </c:pt>
                <c:pt idx="17747">
                  <c:v>90.905300663600002</c:v>
                </c:pt>
                <c:pt idx="17748">
                  <c:v>90.907117029600002</c:v>
                </c:pt>
                <c:pt idx="17749">
                  <c:v>90.908358403299999</c:v>
                </c:pt>
                <c:pt idx="17750">
                  <c:v>90.909948628400002</c:v>
                </c:pt>
                <c:pt idx="17751">
                  <c:v>90.911990997100006</c:v>
                </c:pt>
                <c:pt idx="17752">
                  <c:v>90.913261287799997</c:v>
                </c:pt>
                <c:pt idx="17753">
                  <c:v>90.914344402400005</c:v>
                </c:pt>
                <c:pt idx="17754">
                  <c:v>90.917097326499999</c:v>
                </c:pt>
                <c:pt idx="17755">
                  <c:v>90.919560709999999</c:v>
                </c:pt>
                <c:pt idx="17756">
                  <c:v>90.920602220500001</c:v>
                </c:pt>
                <c:pt idx="17757">
                  <c:v>90.921086918499995</c:v>
                </c:pt>
                <c:pt idx="17758">
                  <c:v>90.921713034899994</c:v>
                </c:pt>
                <c:pt idx="17759">
                  <c:v>90.922977009700006</c:v>
                </c:pt>
                <c:pt idx="17760">
                  <c:v>90.924074790899994</c:v>
                </c:pt>
                <c:pt idx="17761">
                  <c:v>90.926371715000002</c:v>
                </c:pt>
                <c:pt idx="17762">
                  <c:v>90.929457777500005</c:v>
                </c:pt>
                <c:pt idx="17763">
                  <c:v>90.933292993099997</c:v>
                </c:pt>
                <c:pt idx="17764">
                  <c:v>90.937552376200003</c:v>
                </c:pt>
                <c:pt idx="17765">
                  <c:v>90.939606493400007</c:v>
                </c:pt>
                <c:pt idx="17766">
                  <c:v>90.940542824100007</c:v>
                </c:pt>
                <c:pt idx="17767">
                  <c:v>90.941250406999998</c:v>
                </c:pt>
                <c:pt idx="17768">
                  <c:v>90.941650906999996</c:v>
                </c:pt>
                <c:pt idx="17769">
                  <c:v>90.941938044599993</c:v>
                </c:pt>
                <c:pt idx="17770">
                  <c:v>90.942549768299997</c:v>
                </c:pt>
                <c:pt idx="17771">
                  <c:v>90.944419538000005</c:v>
                </c:pt>
                <c:pt idx="17772">
                  <c:v>90.945875589099998</c:v>
                </c:pt>
                <c:pt idx="17773">
                  <c:v>90.9469683481</c:v>
                </c:pt>
                <c:pt idx="17774">
                  <c:v>90.948012706900002</c:v>
                </c:pt>
                <c:pt idx="17775">
                  <c:v>90.948934670400007</c:v>
                </c:pt>
                <c:pt idx="17776">
                  <c:v>90.950398259599993</c:v>
                </c:pt>
                <c:pt idx="17777">
                  <c:v>90.952017852500006</c:v>
                </c:pt>
                <c:pt idx="17778">
                  <c:v>90.953230830899997</c:v>
                </c:pt>
                <c:pt idx="17779">
                  <c:v>90.953644047400005</c:v>
                </c:pt>
                <c:pt idx="17780">
                  <c:v>90.954185092200007</c:v>
                </c:pt>
                <c:pt idx="17781">
                  <c:v>90.957204953200005</c:v>
                </c:pt>
                <c:pt idx="17782">
                  <c:v>90.961966870200001</c:v>
                </c:pt>
                <c:pt idx="17783">
                  <c:v>90.964210845300002</c:v>
                </c:pt>
                <c:pt idx="17784">
                  <c:v>90.966722894900002</c:v>
                </c:pt>
                <c:pt idx="17785">
                  <c:v>90.970041821999999</c:v>
                </c:pt>
                <c:pt idx="17786">
                  <c:v>90.972159831200003</c:v>
                </c:pt>
                <c:pt idx="17787">
                  <c:v>90.974081555200002</c:v>
                </c:pt>
                <c:pt idx="17788">
                  <c:v>90.975999496900002</c:v>
                </c:pt>
                <c:pt idx="17789">
                  <c:v>90.978926638999994</c:v>
                </c:pt>
                <c:pt idx="17790">
                  <c:v>90.982935284899995</c:v>
                </c:pt>
                <c:pt idx="17791">
                  <c:v>90.985118235800002</c:v>
                </c:pt>
                <c:pt idx="17792">
                  <c:v>90.987811193499994</c:v>
                </c:pt>
                <c:pt idx="17793">
                  <c:v>90.992343435500004</c:v>
                </c:pt>
                <c:pt idx="17794">
                  <c:v>90.995266966499997</c:v>
                </c:pt>
                <c:pt idx="17795">
                  <c:v>90.996824995099999</c:v>
                </c:pt>
                <c:pt idx="17796">
                  <c:v>90.999655225200001</c:v>
                </c:pt>
                <c:pt idx="17797">
                  <c:v>91.003628563700005</c:v>
                </c:pt>
                <c:pt idx="17798">
                  <c:v>91.005343815100005</c:v>
                </c:pt>
                <c:pt idx="17799">
                  <c:v>91.006348771099994</c:v>
                </c:pt>
                <c:pt idx="17800">
                  <c:v>91.008423092200005</c:v>
                </c:pt>
                <c:pt idx="17801">
                  <c:v>91.010810293199995</c:v>
                </c:pt>
                <c:pt idx="17802">
                  <c:v>91.014534852899999</c:v>
                </c:pt>
                <c:pt idx="17803">
                  <c:v>91.018061986700005</c:v>
                </c:pt>
                <c:pt idx="17804">
                  <c:v>91.020274396700003</c:v>
                </c:pt>
                <c:pt idx="17805">
                  <c:v>91.021849616799997</c:v>
                </c:pt>
                <c:pt idx="17806">
                  <c:v>91.022758021399994</c:v>
                </c:pt>
                <c:pt idx="17807">
                  <c:v>91.023270768700002</c:v>
                </c:pt>
                <c:pt idx="17808">
                  <c:v>91.024228903799994</c:v>
                </c:pt>
                <c:pt idx="17809">
                  <c:v>91.025267822800004</c:v>
                </c:pt>
                <c:pt idx="17810">
                  <c:v>91.026217015599997</c:v>
                </c:pt>
                <c:pt idx="17811">
                  <c:v>91.028080402200004</c:v>
                </c:pt>
                <c:pt idx="17812">
                  <c:v>91.030023212399996</c:v>
                </c:pt>
                <c:pt idx="17813">
                  <c:v>91.031364915400005</c:v>
                </c:pt>
                <c:pt idx="17814">
                  <c:v>91.032242943400007</c:v>
                </c:pt>
                <c:pt idx="17815">
                  <c:v>91.0338891265</c:v>
                </c:pt>
                <c:pt idx="17816">
                  <c:v>91.036566556599993</c:v>
                </c:pt>
                <c:pt idx="17817">
                  <c:v>91.040549733600002</c:v>
                </c:pt>
                <c:pt idx="17818">
                  <c:v>91.043061236499994</c:v>
                </c:pt>
                <c:pt idx="17819">
                  <c:v>91.043378881500004</c:v>
                </c:pt>
                <c:pt idx="17820">
                  <c:v>91.043726436300005</c:v>
                </c:pt>
                <c:pt idx="17821">
                  <c:v>91.044365062300002</c:v>
                </c:pt>
                <c:pt idx="17822">
                  <c:v>91.045269884600003</c:v>
                </c:pt>
                <c:pt idx="17823">
                  <c:v>91.045840099499998</c:v>
                </c:pt>
                <c:pt idx="17824">
                  <c:v>91.046951890700001</c:v>
                </c:pt>
                <c:pt idx="17825">
                  <c:v>91.050716806400004</c:v>
                </c:pt>
                <c:pt idx="17826">
                  <c:v>91.055621768999998</c:v>
                </c:pt>
                <c:pt idx="17827">
                  <c:v>91.058487012100002</c:v>
                </c:pt>
                <c:pt idx="17828">
                  <c:v>91.059851699199996</c:v>
                </c:pt>
                <c:pt idx="17829">
                  <c:v>91.060767455299995</c:v>
                </c:pt>
                <c:pt idx="17830">
                  <c:v>91.061723060099993</c:v>
                </c:pt>
                <c:pt idx="17831">
                  <c:v>91.062613242500007</c:v>
                </c:pt>
                <c:pt idx="17832">
                  <c:v>91.0632367746</c:v>
                </c:pt>
                <c:pt idx="17833">
                  <c:v>91.064444733499997</c:v>
                </c:pt>
                <c:pt idx="17834">
                  <c:v>91.066023577999999</c:v>
                </c:pt>
                <c:pt idx="17835">
                  <c:v>91.067220948699998</c:v>
                </c:pt>
                <c:pt idx="17836">
                  <c:v>91.0688207269</c:v>
                </c:pt>
                <c:pt idx="17837">
                  <c:v>91.070363537199995</c:v>
                </c:pt>
                <c:pt idx="17838">
                  <c:v>91.071217977299995</c:v>
                </c:pt>
                <c:pt idx="17839">
                  <c:v>91.071698072900006</c:v>
                </c:pt>
                <c:pt idx="17840">
                  <c:v>91.072029073300001</c:v>
                </c:pt>
                <c:pt idx="17841">
                  <c:v>91.073816612000002</c:v>
                </c:pt>
                <c:pt idx="17842">
                  <c:v>91.075409776699999</c:v>
                </c:pt>
                <c:pt idx="17843">
                  <c:v>91.076450269000006</c:v>
                </c:pt>
                <c:pt idx="17844">
                  <c:v>91.077614346499999</c:v>
                </c:pt>
                <c:pt idx="17845">
                  <c:v>91.078216363600006</c:v>
                </c:pt>
                <c:pt idx="17846">
                  <c:v>91.078822957400007</c:v>
                </c:pt>
                <c:pt idx="17847">
                  <c:v>91.081326126999997</c:v>
                </c:pt>
                <c:pt idx="17848">
                  <c:v>91.084076418699993</c:v>
                </c:pt>
                <c:pt idx="17849">
                  <c:v>91.084495316499996</c:v>
                </c:pt>
                <c:pt idx="17850">
                  <c:v>91.085021472099996</c:v>
                </c:pt>
                <c:pt idx="17851">
                  <c:v>91.085769292400002</c:v>
                </c:pt>
                <c:pt idx="17852">
                  <c:v>91.086381771899994</c:v>
                </c:pt>
                <c:pt idx="17853">
                  <c:v>91.088167957699994</c:v>
                </c:pt>
                <c:pt idx="17854">
                  <c:v>91.091169017699997</c:v>
                </c:pt>
                <c:pt idx="17855">
                  <c:v>91.093477201599995</c:v>
                </c:pt>
                <c:pt idx="17856">
                  <c:v>91.094862366300006</c:v>
                </c:pt>
                <c:pt idx="17857">
                  <c:v>91.098908138100001</c:v>
                </c:pt>
                <c:pt idx="17858">
                  <c:v>91.103804062099996</c:v>
                </c:pt>
                <c:pt idx="17859">
                  <c:v>91.105721034799998</c:v>
                </c:pt>
                <c:pt idx="17860">
                  <c:v>91.106493133900003</c:v>
                </c:pt>
                <c:pt idx="17861">
                  <c:v>91.108350194500005</c:v>
                </c:pt>
                <c:pt idx="17862">
                  <c:v>91.110525420900004</c:v>
                </c:pt>
                <c:pt idx="17863">
                  <c:v>91.111313758099996</c:v>
                </c:pt>
                <c:pt idx="17864">
                  <c:v>91.113586501499995</c:v>
                </c:pt>
                <c:pt idx="17865">
                  <c:v>91.116553611300006</c:v>
                </c:pt>
                <c:pt idx="17866">
                  <c:v>91.117553967800006</c:v>
                </c:pt>
                <c:pt idx="17867">
                  <c:v>91.117808051300003</c:v>
                </c:pt>
                <c:pt idx="17868">
                  <c:v>91.119003347200007</c:v>
                </c:pt>
                <c:pt idx="17869">
                  <c:v>91.1231010419</c:v>
                </c:pt>
                <c:pt idx="17870">
                  <c:v>91.126706458800001</c:v>
                </c:pt>
                <c:pt idx="17871">
                  <c:v>91.128345129600007</c:v>
                </c:pt>
                <c:pt idx="17872">
                  <c:v>91.1294888165</c:v>
                </c:pt>
                <c:pt idx="17873">
                  <c:v>91.130476972500006</c:v>
                </c:pt>
                <c:pt idx="17874">
                  <c:v>91.133053965200006</c:v>
                </c:pt>
                <c:pt idx="17875">
                  <c:v>91.135132403900002</c:v>
                </c:pt>
                <c:pt idx="17876">
                  <c:v>91.136784726599998</c:v>
                </c:pt>
                <c:pt idx="17877">
                  <c:v>91.138304336299996</c:v>
                </c:pt>
                <c:pt idx="17878">
                  <c:v>91.139505503500004</c:v>
                </c:pt>
                <c:pt idx="17879">
                  <c:v>91.141705016299994</c:v>
                </c:pt>
                <c:pt idx="17880">
                  <c:v>91.142949799999997</c:v>
                </c:pt>
                <c:pt idx="17881">
                  <c:v>91.143848963300002</c:v>
                </c:pt>
                <c:pt idx="17882">
                  <c:v>91.145654082600004</c:v>
                </c:pt>
                <c:pt idx="17883">
                  <c:v>91.146794010799994</c:v>
                </c:pt>
                <c:pt idx="17884">
                  <c:v>91.148545240199994</c:v>
                </c:pt>
                <c:pt idx="17885">
                  <c:v>91.150134806200001</c:v>
                </c:pt>
                <c:pt idx="17886">
                  <c:v>91.1502128148</c:v>
                </c:pt>
                <c:pt idx="17887">
                  <c:v>91.150676184999995</c:v>
                </c:pt>
                <c:pt idx="17888">
                  <c:v>91.152863499700004</c:v>
                </c:pt>
                <c:pt idx="17889">
                  <c:v>91.154941652999995</c:v>
                </c:pt>
                <c:pt idx="17890">
                  <c:v>91.155754048700004</c:v>
                </c:pt>
                <c:pt idx="17891">
                  <c:v>91.158425656199995</c:v>
                </c:pt>
                <c:pt idx="17892">
                  <c:v>91.161174888199994</c:v>
                </c:pt>
                <c:pt idx="17893">
                  <c:v>91.161765060899995</c:v>
                </c:pt>
                <c:pt idx="17894">
                  <c:v>91.161906274700002</c:v>
                </c:pt>
                <c:pt idx="17895">
                  <c:v>91.163071829299994</c:v>
                </c:pt>
                <c:pt idx="17896">
                  <c:v>91.164638835000005</c:v>
                </c:pt>
                <c:pt idx="17897">
                  <c:v>91.166335977200006</c:v>
                </c:pt>
                <c:pt idx="17898">
                  <c:v>91.167912260099996</c:v>
                </c:pt>
                <c:pt idx="17899">
                  <c:v>91.169026729400002</c:v>
                </c:pt>
                <c:pt idx="17900">
                  <c:v>91.174038810300004</c:v>
                </c:pt>
                <c:pt idx="17901">
                  <c:v>91.178445720599996</c:v>
                </c:pt>
                <c:pt idx="17902">
                  <c:v>91.178912737299996</c:v>
                </c:pt>
                <c:pt idx="17903">
                  <c:v>91.181510012800004</c:v>
                </c:pt>
                <c:pt idx="17904">
                  <c:v>91.185468982200007</c:v>
                </c:pt>
                <c:pt idx="17905">
                  <c:v>91.188745338399997</c:v>
                </c:pt>
                <c:pt idx="17906">
                  <c:v>91.191302636399996</c:v>
                </c:pt>
                <c:pt idx="17907">
                  <c:v>91.193346082999994</c:v>
                </c:pt>
                <c:pt idx="17908">
                  <c:v>91.195004420000004</c:v>
                </c:pt>
                <c:pt idx="17909">
                  <c:v>91.195770214700005</c:v>
                </c:pt>
                <c:pt idx="17910">
                  <c:v>91.196016997699999</c:v>
                </c:pt>
                <c:pt idx="17911">
                  <c:v>91.197681652200004</c:v>
                </c:pt>
                <c:pt idx="17912">
                  <c:v>91.201627810600002</c:v>
                </c:pt>
                <c:pt idx="17913">
                  <c:v>91.204054710799994</c:v>
                </c:pt>
                <c:pt idx="17914">
                  <c:v>91.2043434781</c:v>
                </c:pt>
                <c:pt idx="17915">
                  <c:v>91.207656733700006</c:v>
                </c:pt>
                <c:pt idx="17916">
                  <c:v>91.211491576399993</c:v>
                </c:pt>
                <c:pt idx="17917">
                  <c:v>91.212643776600004</c:v>
                </c:pt>
                <c:pt idx="17918">
                  <c:v>91.213238263899996</c:v>
                </c:pt>
                <c:pt idx="17919">
                  <c:v>91.215089530300006</c:v>
                </c:pt>
                <c:pt idx="17920">
                  <c:v>91.217127087400002</c:v>
                </c:pt>
                <c:pt idx="17921">
                  <c:v>91.218095261299993</c:v>
                </c:pt>
                <c:pt idx="17922">
                  <c:v>91.220791973399997</c:v>
                </c:pt>
                <c:pt idx="17923">
                  <c:v>91.223438095199995</c:v>
                </c:pt>
                <c:pt idx="17924">
                  <c:v>91.2255701964</c:v>
                </c:pt>
                <c:pt idx="17925">
                  <c:v>91.228276610099996</c:v>
                </c:pt>
                <c:pt idx="17926">
                  <c:v>91.230194548200004</c:v>
                </c:pt>
                <c:pt idx="17927">
                  <c:v>91.232034883400004</c:v>
                </c:pt>
                <c:pt idx="17928">
                  <c:v>91.233808298699998</c:v>
                </c:pt>
                <c:pt idx="17929">
                  <c:v>91.234794578600003</c:v>
                </c:pt>
                <c:pt idx="17930">
                  <c:v>91.238137246899996</c:v>
                </c:pt>
                <c:pt idx="17931">
                  <c:v>91.241265535400004</c:v>
                </c:pt>
                <c:pt idx="17932">
                  <c:v>91.242351458399995</c:v>
                </c:pt>
                <c:pt idx="17933">
                  <c:v>91.244316866800006</c:v>
                </c:pt>
                <c:pt idx="17934">
                  <c:v>91.245243968300002</c:v>
                </c:pt>
                <c:pt idx="17935">
                  <c:v>91.245344356100006</c:v>
                </c:pt>
                <c:pt idx="17936">
                  <c:v>91.245792300999994</c:v>
                </c:pt>
                <c:pt idx="17937">
                  <c:v>91.246970334599993</c:v>
                </c:pt>
                <c:pt idx="17938">
                  <c:v>91.247942272700001</c:v>
                </c:pt>
                <c:pt idx="17939">
                  <c:v>91.248228473699996</c:v>
                </c:pt>
                <c:pt idx="17940">
                  <c:v>91.248691062199995</c:v>
                </c:pt>
                <c:pt idx="17941">
                  <c:v>91.249448076099995</c:v>
                </c:pt>
                <c:pt idx="17942">
                  <c:v>91.250742545199998</c:v>
                </c:pt>
                <c:pt idx="17943">
                  <c:v>91.251948768700004</c:v>
                </c:pt>
                <c:pt idx="17944">
                  <c:v>91.252334392899996</c:v>
                </c:pt>
                <c:pt idx="17945">
                  <c:v>91.253692059100004</c:v>
                </c:pt>
                <c:pt idx="17946">
                  <c:v>91.255161733199998</c:v>
                </c:pt>
                <c:pt idx="17947">
                  <c:v>91.255600865100007</c:v>
                </c:pt>
                <c:pt idx="17948">
                  <c:v>91.256445430599996</c:v>
                </c:pt>
                <c:pt idx="17949">
                  <c:v>91.257232984200002</c:v>
                </c:pt>
                <c:pt idx="17950">
                  <c:v>91.257573448700001</c:v>
                </c:pt>
                <c:pt idx="17951">
                  <c:v>91.258556923200004</c:v>
                </c:pt>
                <c:pt idx="17952">
                  <c:v>91.259670650000004</c:v>
                </c:pt>
                <c:pt idx="17953">
                  <c:v>91.260788617399996</c:v>
                </c:pt>
                <c:pt idx="17954">
                  <c:v>91.262986518100007</c:v>
                </c:pt>
                <c:pt idx="17955">
                  <c:v>91.264440342599997</c:v>
                </c:pt>
                <c:pt idx="17956">
                  <c:v>91.265027626800006</c:v>
                </c:pt>
                <c:pt idx="17957">
                  <c:v>91.267273727599999</c:v>
                </c:pt>
                <c:pt idx="17958">
                  <c:v>91.269144428499999</c:v>
                </c:pt>
                <c:pt idx="17959">
                  <c:v>91.270236290200003</c:v>
                </c:pt>
                <c:pt idx="17960">
                  <c:v>91.271244602600007</c:v>
                </c:pt>
                <c:pt idx="17961">
                  <c:v>91.272522831200007</c:v>
                </c:pt>
                <c:pt idx="17962">
                  <c:v>91.274651703000004</c:v>
                </c:pt>
                <c:pt idx="17963">
                  <c:v>91.275631822999998</c:v>
                </c:pt>
                <c:pt idx="17964">
                  <c:v>91.275742421100006</c:v>
                </c:pt>
                <c:pt idx="17965">
                  <c:v>91.276336296699995</c:v>
                </c:pt>
                <c:pt idx="17966">
                  <c:v>91.279111748800005</c:v>
                </c:pt>
                <c:pt idx="17967">
                  <c:v>91.2832032588</c:v>
                </c:pt>
                <c:pt idx="17968">
                  <c:v>91.287294615899995</c:v>
                </c:pt>
                <c:pt idx="17969">
                  <c:v>91.290881146999993</c:v>
                </c:pt>
                <c:pt idx="17970">
                  <c:v>91.292277125499993</c:v>
                </c:pt>
                <c:pt idx="17971">
                  <c:v>91.293499716300005</c:v>
                </c:pt>
                <c:pt idx="17972">
                  <c:v>91.295432138999999</c:v>
                </c:pt>
                <c:pt idx="17973">
                  <c:v>91.297847515100003</c:v>
                </c:pt>
                <c:pt idx="17974">
                  <c:v>91.299722182300002</c:v>
                </c:pt>
                <c:pt idx="17975">
                  <c:v>91.300597430600007</c:v>
                </c:pt>
                <c:pt idx="17976">
                  <c:v>91.303842245400006</c:v>
                </c:pt>
                <c:pt idx="17977">
                  <c:v>91.306548078399999</c:v>
                </c:pt>
                <c:pt idx="17978">
                  <c:v>91.309086765700002</c:v>
                </c:pt>
                <c:pt idx="17979">
                  <c:v>91.312120272599998</c:v>
                </c:pt>
                <c:pt idx="17980">
                  <c:v>91.313707605399998</c:v>
                </c:pt>
                <c:pt idx="17981">
                  <c:v>91.315202353399997</c:v>
                </c:pt>
                <c:pt idx="17982">
                  <c:v>91.316009886700002</c:v>
                </c:pt>
                <c:pt idx="17983">
                  <c:v>91.317633949200001</c:v>
                </c:pt>
                <c:pt idx="17984">
                  <c:v>91.319807407900001</c:v>
                </c:pt>
                <c:pt idx="17985">
                  <c:v>91.3233314756</c:v>
                </c:pt>
                <c:pt idx="17986">
                  <c:v>91.327113530399998</c:v>
                </c:pt>
                <c:pt idx="17987">
                  <c:v>91.328535079999995</c:v>
                </c:pt>
                <c:pt idx="17988">
                  <c:v>91.3302690477</c:v>
                </c:pt>
                <c:pt idx="17989">
                  <c:v>91.333449243100006</c:v>
                </c:pt>
                <c:pt idx="17990">
                  <c:v>91.335968305899996</c:v>
                </c:pt>
                <c:pt idx="17991">
                  <c:v>91.337239084700002</c:v>
                </c:pt>
                <c:pt idx="17992">
                  <c:v>91.339601047399995</c:v>
                </c:pt>
                <c:pt idx="17993">
                  <c:v>91.341658316899995</c:v>
                </c:pt>
                <c:pt idx="17994">
                  <c:v>91.343164434000002</c:v>
                </c:pt>
                <c:pt idx="17995">
                  <c:v>91.345403531000002</c:v>
                </c:pt>
                <c:pt idx="17996">
                  <c:v>91.346579257100004</c:v>
                </c:pt>
                <c:pt idx="17997">
                  <c:v>91.347921215300005</c:v>
                </c:pt>
                <c:pt idx="17998">
                  <c:v>91.349488857099999</c:v>
                </c:pt>
                <c:pt idx="17999">
                  <c:v>91.350204263199998</c:v>
                </c:pt>
                <c:pt idx="18000">
                  <c:v>91.350687690499996</c:v>
                </c:pt>
                <c:pt idx="18001">
                  <c:v>91.351699132700006</c:v>
                </c:pt>
                <c:pt idx="18002">
                  <c:v>91.352803591099999</c:v>
                </c:pt>
                <c:pt idx="18003">
                  <c:v>91.354963077099995</c:v>
                </c:pt>
                <c:pt idx="18004">
                  <c:v>91.357037899399998</c:v>
                </c:pt>
                <c:pt idx="18005">
                  <c:v>91.357526926899993</c:v>
                </c:pt>
                <c:pt idx="18006">
                  <c:v>91.358839349199997</c:v>
                </c:pt>
                <c:pt idx="18007">
                  <c:v>91.360678139100003</c:v>
                </c:pt>
                <c:pt idx="18008">
                  <c:v>91.361699743399996</c:v>
                </c:pt>
                <c:pt idx="18009">
                  <c:v>91.363009522300004</c:v>
                </c:pt>
                <c:pt idx="18010">
                  <c:v>91.364996671499995</c:v>
                </c:pt>
                <c:pt idx="18011">
                  <c:v>91.366076540899996</c:v>
                </c:pt>
                <c:pt idx="18012">
                  <c:v>91.369161095899997</c:v>
                </c:pt>
                <c:pt idx="18013">
                  <c:v>91.372731372199993</c:v>
                </c:pt>
                <c:pt idx="18014">
                  <c:v>91.375781594599999</c:v>
                </c:pt>
                <c:pt idx="18015">
                  <c:v>91.379288336000002</c:v>
                </c:pt>
                <c:pt idx="18016">
                  <c:v>91.3829481665</c:v>
                </c:pt>
                <c:pt idx="18017">
                  <c:v>91.387255153599995</c:v>
                </c:pt>
                <c:pt idx="18018">
                  <c:v>91.389662614000002</c:v>
                </c:pt>
                <c:pt idx="18019">
                  <c:v>91.390861720199993</c:v>
                </c:pt>
                <c:pt idx="18020">
                  <c:v>91.393046917299998</c:v>
                </c:pt>
                <c:pt idx="18021">
                  <c:v>91.395093494899996</c:v>
                </c:pt>
                <c:pt idx="18022">
                  <c:v>91.395873045800002</c:v>
                </c:pt>
                <c:pt idx="18023">
                  <c:v>91.397079119200001</c:v>
                </c:pt>
                <c:pt idx="18024">
                  <c:v>91.398454192200006</c:v>
                </c:pt>
                <c:pt idx="18025">
                  <c:v>91.399940009100007</c:v>
                </c:pt>
                <c:pt idx="18026">
                  <c:v>91.402608597799997</c:v>
                </c:pt>
                <c:pt idx="18027">
                  <c:v>91.404546501400006</c:v>
                </c:pt>
                <c:pt idx="18028">
                  <c:v>91.405548215600007</c:v>
                </c:pt>
                <c:pt idx="18029">
                  <c:v>91.406963433599998</c:v>
                </c:pt>
                <c:pt idx="18030">
                  <c:v>91.407775994800005</c:v>
                </c:pt>
                <c:pt idx="18031">
                  <c:v>91.408765306600003</c:v>
                </c:pt>
                <c:pt idx="18032">
                  <c:v>91.410068502599998</c:v>
                </c:pt>
                <c:pt idx="18033">
                  <c:v>91.411516107599994</c:v>
                </c:pt>
                <c:pt idx="18034">
                  <c:v>91.412579415600007</c:v>
                </c:pt>
                <c:pt idx="18035">
                  <c:v>91.415086087500001</c:v>
                </c:pt>
                <c:pt idx="18036">
                  <c:v>91.419728289099993</c:v>
                </c:pt>
                <c:pt idx="18037">
                  <c:v>91.4230013767</c:v>
                </c:pt>
                <c:pt idx="18038">
                  <c:v>91.424187777100002</c:v>
                </c:pt>
                <c:pt idx="18039">
                  <c:v>91.425009943299997</c:v>
                </c:pt>
                <c:pt idx="18040">
                  <c:v>91.426822783399999</c:v>
                </c:pt>
                <c:pt idx="18041">
                  <c:v>91.428766898700005</c:v>
                </c:pt>
                <c:pt idx="18042">
                  <c:v>91.429727433400004</c:v>
                </c:pt>
                <c:pt idx="18043">
                  <c:v>91.430195471100006</c:v>
                </c:pt>
                <c:pt idx="18044">
                  <c:v>91.431610062199994</c:v>
                </c:pt>
                <c:pt idx="18045">
                  <c:v>91.432822610599999</c:v>
                </c:pt>
                <c:pt idx="18046">
                  <c:v>91.433011044500006</c:v>
                </c:pt>
                <c:pt idx="18047">
                  <c:v>91.433087666299997</c:v>
                </c:pt>
                <c:pt idx="18048">
                  <c:v>91.433258896500007</c:v>
                </c:pt>
                <c:pt idx="18049">
                  <c:v>91.434555403199994</c:v>
                </c:pt>
                <c:pt idx="18050">
                  <c:v>91.435925630100002</c:v>
                </c:pt>
                <c:pt idx="18051">
                  <c:v>91.436532291600003</c:v>
                </c:pt>
                <c:pt idx="18052">
                  <c:v>91.437005891300004</c:v>
                </c:pt>
                <c:pt idx="18053">
                  <c:v>91.437470951600005</c:v>
                </c:pt>
                <c:pt idx="18054">
                  <c:v>91.437922374300001</c:v>
                </c:pt>
                <c:pt idx="18055">
                  <c:v>91.438057100400002</c:v>
                </c:pt>
                <c:pt idx="18056">
                  <c:v>91.438283456700006</c:v>
                </c:pt>
                <c:pt idx="18057">
                  <c:v>91.439663765899994</c:v>
                </c:pt>
                <c:pt idx="18058">
                  <c:v>91.444357884200002</c:v>
                </c:pt>
                <c:pt idx="18059">
                  <c:v>91.448011571899997</c:v>
                </c:pt>
                <c:pt idx="18060">
                  <c:v>91.448407469200006</c:v>
                </c:pt>
                <c:pt idx="18061">
                  <c:v>91.449885165799998</c:v>
                </c:pt>
                <c:pt idx="18062">
                  <c:v>91.451762084899997</c:v>
                </c:pt>
                <c:pt idx="18063">
                  <c:v>91.455796453900007</c:v>
                </c:pt>
                <c:pt idx="18064">
                  <c:v>91.460455812899994</c:v>
                </c:pt>
                <c:pt idx="18065">
                  <c:v>91.462248795899995</c:v>
                </c:pt>
                <c:pt idx="18066">
                  <c:v>91.463680214899995</c:v>
                </c:pt>
                <c:pt idx="18067">
                  <c:v>91.465422638500002</c:v>
                </c:pt>
                <c:pt idx="18068">
                  <c:v>91.466471012599996</c:v>
                </c:pt>
                <c:pt idx="18069">
                  <c:v>91.466880066399995</c:v>
                </c:pt>
                <c:pt idx="18070">
                  <c:v>91.467592077999996</c:v>
                </c:pt>
                <c:pt idx="18071">
                  <c:v>91.468323303700004</c:v>
                </c:pt>
                <c:pt idx="18072">
                  <c:v>91.470824495299993</c:v>
                </c:pt>
                <c:pt idx="18073">
                  <c:v>91.473608523300001</c:v>
                </c:pt>
                <c:pt idx="18074">
                  <c:v>91.474451263600002</c:v>
                </c:pt>
                <c:pt idx="18075">
                  <c:v>91.475837776000006</c:v>
                </c:pt>
                <c:pt idx="18076">
                  <c:v>91.477201110099998</c:v>
                </c:pt>
                <c:pt idx="18077">
                  <c:v>91.478055537900005</c:v>
                </c:pt>
                <c:pt idx="18078">
                  <c:v>91.478648501699993</c:v>
                </c:pt>
                <c:pt idx="18079">
                  <c:v>91.478806474099997</c:v>
                </c:pt>
                <c:pt idx="18080">
                  <c:v>91.482120864400002</c:v>
                </c:pt>
                <c:pt idx="18081">
                  <c:v>91.486126689000002</c:v>
                </c:pt>
                <c:pt idx="18082">
                  <c:v>91.487867847199993</c:v>
                </c:pt>
                <c:pt idx="18083">
                  <c:v>91.490157778400004</c:v>
                </c:pt>
                <c:pt idx="18084">
                  <c:v>91.4920726358</c:v>
                </c:pt>
                <c:pt idx="18085">
                  <c:v>91.492895582299994</c:v>
                </c:pt>
                <c:pt idx="18086">
                  <c:v>91.493322403600004</c:v>
                </c:pt>
                <c:pt idx="18087">
                  <c:v>91.493890503800003</c:v>
                </c:pt>
                <c:pt idx="18088">
                  <c:v>91.498487583200003</c:v>
                </c:pt>
                <c:pt idx="18089">
                  <c:v>91.503344829900001</c:v>
                </c:pt>
                <c:pt idx="18090">
                  <c:v>91.504182461400006</c:v>
                </c:pt>
                <c:pt idx="18091">
                  <c:v>91.504595785000006</c:v>
                </c:pt>
                <c:pt idx="18092">
                  <c:v>91.505466052200006</c:v>
                </c:pt>
                <c:pt idx="18093">
                  <c:v>91.506550075099995</c:v>
                </c:pt>
                <c:pt idx="18094">
                  <c:v>91.508885805899993</c:v>
                </c:pt>
                <c:pt idx="18095">
                  <c:v>91.512133810500004</c:v>
                </c:pt>
                <c:pt idx="18096">
                  <c:v>91.5136501068</c:v>
                </c:pt>
                <c:pt idx="18097">
                  <c:v>91.515816439299996</c:v>
                </c:pt>
                <c:pt idx="18098">
                  <c:v>91.519614842699994</c:v>
                </c:pt>
                <c:pt idx="18099">
                  <c:v>91.521602699100001</c:v>
                </c:pt>
                <c:pt idx="18100">
                  <c:v>91.521981326700001</c:v>
                </c:pt>
                <c:pt idx="18101">
                  <c:v>91.524441719600006</c:v>
                </c:pt>
                <c:pt idx="18102">
                  <c:v>91.527327522299998</c:v>
                </c:pt>
                <c:pt idx="18103">
                  <c:v>91.528757930500007</c:v>
                </c:pt>
                <c:pt idx="18104">
                  <c:v>91.529986790799995</c:v>
                </c:pt>
                <c:pt idx="18105">
                  <c:v>91.530407299800004</c:v>
                </c:pt>
                <c:pt idx="18106">
                  <c:v>91.531659932899998</c:v>
                </c:pt>
                <c:pt idx="18107">
                  <c:v>91.534238725799995</c:v>
                </c:pt>
                <c:pt idx="18108">
                  <c:v>91.535845229200007</c:v>
                </c:pt>
                <c:pt idx="18109">
                  <c:v>91.536200237700001</c:v>
                </c:pt>
                <c:pt idx="18110">
                  <c:v>91.537031143899995</c:v>
                </c:pt>
                <c:pt idx="18111">
                  <c:v>91.538111850000007</c:v>
                </c:pt>
                <c:pt idx="18112">
                  <c:v>91.539979650399999</c:v>
                </c:pt>
                <c:pt idx="18113">
                  <c:v>91.541811134900001</c:v>
                </c:pt>
                <c:pt idx="18114">
                  <c:v>91.542498373000001</c:v>
                </c:pt>
                <c:pt idx="18115">
                  <c:v>91.543392411599996</c:v>
                </c:pt>
                <c:pt idx="18116">
                  <c:v>91.544400537300007</c:v>
                </c:pt>
                <c:pt idx="18117">
                  <c:v>91.545538117800007</c:v>
                </c:pt>
                <c:pt idx="18118">
                  <c:v>91.547138409300004</c:v>
                </c:pt>
                <c:pt idx="18119">
                  <c:v>91.548164763800003</c:v>
                </c:pt>
                <c:pt idx="18120">
                  <c:v>91.548800041299998</c:v>
                </c:pt>
                <c:pt idx="18121">
                  <c:v>91.550282453400001</c:v>
                </c:pt>
                <c:pt idx="18122">
                  <c:v>91.551736305999995</c:v>
                </c:pt>
                <c:pt idx="18123">
                  <c:v>91.553497170200004</c:v>
                </c:pt>
                <c:pt idx="18124">
                  <c:v>91.555510397099994</c:v>
                </c:pt>
                <c:pt idx="18125">
                  <c:v>91.556498611099997</c:v>
                </c:pt>
                <c:pt idx="18126">
                  <c:v>91.557562637900006</c:v>
                </c:pt>
                <c:pt idx="18127">
                  <c:v>91.558479309199996</c:v>
                </c:pt>
                <c:pt idx="18128">
                  <c:v>91.559940638</c:v>
                </c:pt>
                <c:pt idx="18129">
                  <c:v>91.561807922699998</c:v>
                </c:pt>
                <c:pt idx="18130">
                  <c:v>91.562682886700003</c:v>
                </c:pt>
                <c:pt idx="18131">
                  <c:v>91.563128416300003</c:v>
                </c:pt>
                <c:pt idx="18132">
                  <c:v>91.563244208900002</c:v>
                </c:pt>
                <c:pt idx="18133">
                  <c:v>91.564172879699996</c:v>
                </c:pt>
                <c:pt idx="18134">
                  <c:v>91.566105925100004</c:v>
                </c:pt>
                <c:pt idx="18135">
                  <c:v>91.568041300000004</c:v>
                </c:pt>
                <c:pt idx="18136">
                  <c:v>91.5698523266</c:v>
                </c:pt>
                <c:pt idx="18137">
                  <c:v>91.570827635200004</c:v>
                </c:pt>
                <c:pt idx="18138">
                  <c:v>91.571758093100001</c:v>
                </c:pt>
                <c:pt idx="18139">
                  <c:v>91.573555927900003</c:v>
                </c:pt>
                <c:pt idx="18140">
                  <c:v>91.575775972700001</c:v>
                </c:pt>
                <c:pt idx="18141">
                  <c:v>91.577320515699995</c:v>
                </c:pt>
                <c:pt idx="18142">
                  <c:v>91.579100583599995</c:v>
                </c:pt>
                <c:pt idx="18143">
                  <c:v>91.581331850599994</c:v>
                </c:pt>
                <c:pt idx="18144">
                  <c:v>91.582237712199998</c:v>
                </c:pt>
                <c:pt idx="18145">
                  <c:v>91.583172829399999</c:v>
                </c:pt>
                <c:pt idx="18146">
                  <c:v>91.587178831800003</c:v>
                </c:pt>
                <c:pt idx="18147">
                  <c:v>91.591611386799997</c:v>
                </c:pt>
                <c:pt idx="18148">
                  <c:v>91.593202328299995</c:v>
                </c:pt>
                <c:pt idx="18149">
                  <c:v>91.594643357600006</c:v>
                </c:pt>
                <c:pt idx="18150">
                  <c:v>91.597525347000001</c:v>
                </c:pt>
                <c:pt idx="18151">
                  <c:v>91.600496977899994</c:v>
                </c:pt>
                <c:pt idx="18152">
                  <c:v>91.603028449600004</c:v>
                </c:pt>
                <c:pt idx="18153">
                  <c:v>91.606044073000007</c:v>
                </c:pt>
                <c:pt idx="18154">
                  <c:v>91.6088148706</c:v>
                </c:pt>
                <c:pt idx="18155">
                  <c:v>91.611245870100007</c:v>
                </c:pt>
                <c:pt idx="18156">
                  <c:v>91.613087108100004</c:v>
                </c:pt>
                <c:pt idx="18157">
                  <c:v>91.613888445499995</c:v>
                </c:pt>
                <c:pt idx="18158">
                  <c:v>91.614490474099995</c:v>
                </c:pt>
                <c:pt idx="18159">
                  <c:v>91.615107264800002</c:v>
                </c:pt>
                <c:pt idx="18160">
                  <c:v>91.615671119400005</c:v>
                </c:pt>
                <c:pt idx="18161">
                  <c:v>91.616481206000003</c:v>
                </c:pt>
                <c:pt idx="18162">
                  <c:v>91.617136135199999</c:v>
                </c:pt>
                <c:pt idx="18163">
                  <c:v>91.618209956000001</c:v>
                </c:pt>
                <c:pt idx="18164">
                  <c:v>91.620827042100004</c:v>
                </c:pt>
                <c:pt idx="18165">
                  <c:v>91.623048646000001</c:v>
                </c:pt>
                <c:pt idx="18166">
                  <c:v>91.624264483399998</c:v>
                </c:pt>
                <c:pt idx="18167">
                  <c:v>91.625040325399993</c:v>
                </c:pt>
                <c:pt idx="18168">
                  <c:v>91.626738644699998</c:v>
                </c:pt>
                <c:pt idx="18169">
                  <c:v>91.6309125075</c:v>
                </c:pt>
                <c:pt idx="18170">
                  <c:v>91.634852135599999</c:v>
                </c:pt>
                <c:pt idx="18171">
                  <c:v>91.636591261999996</c:v>
                </c:pt>
                <c:pt idx="18172">
                  <c:v>91.636897079299999</c:v>
                </c:pt>
                <c:pt idx="18173">
                  <c:v>91.637151598700001</c:v>
                </c:pt>
                <c:pt idx="18174">
                  <c:v>91.637481247300002</c:v>
                </c:pt>
                <c:pt idx="18175">
                  <c:v>91.638567509699996</c:v>
                </c:pt>
                <c:pt idx="18176">
                  <c:v>91.6435040442</c:v>
                </c:pt>
                <c:pt idx="18177">
                  <c:v>91.648327644899993</c:v>
                </c:pt>
                <c:pt idx="18178">
                  <c:v>91.649622094700007</c:v>
                </c:pt>
                <c:pt idx="18179">
                  <c:v>91.651192394899994</c:v>
                </c:pt>
                <c:pt idx="18180">
                  <c:v>91.652650647300007</c:v>
                </c:pt>
                <c:pt idx="18181">
                  <c:v>91.6532117064</c:v>
                </c:pt>
                <c:pt idx="18182">
                  <c:v>91.654341496300006</c:v>
                </c:pt>
                <c:pt idx="18183">
                  <c:v>91.656431972099995</c:v>
                </c:pt>
                <c:pt idx="18184">
                  <c:v>91.659324910999999</c:v>
                </c:pt>
                <c:pt idx="18185">
                  <c:v>91.661137085999997</c:v>
                </c:pt>
                <c:pt idx="18186">
                  <c:v>91.662177845000002</c:v>
                </c:pt>
                <c:pt idx="18187">
                  <c:v>91.663436027100005</c:v>
                </c:pt>
                <c:pt idx="18188">
                  <c:v>91.664691372899995</c:v>
                </c:pt>
                <c:pt idx="18189">
                  <c:v>91.665688645700001</c:v>
                </c:pt>
                <c:pt idx="18190">
                  <c:v>91.666744234000006</c:v>
                </c:pt>
                <c:pt idx="18191">
                  <c:v>91.667722549299995</c:v>
                </c:pt>
                <c:pt idx="18192">
                  <c:v>91.669040035099997</c:v>
                </c:pt>
                <c:pt idx="18193">
                  <c:v>91.671732395600003</c:v>
                </c:pt>
                <c:pt idx="18194">
                  <c:v>91.674288125399997</c:v>
                </c:pt>
                <c:pt idx="18195">
                  <c:v>91.679434464899998</c:v>
                </c:pt>
                <c:pt idx="18196">
                  <c:v>91.684356208300002</c:v>
                </c:pt>
                <c:pt idx="18197">
                  <c:v>91.686096323599998</c:v>
                </c:pt>
                <c:pt idx="18198">
                  <c:v>91.687335361999999</c:v>
                </c:pt>
                <c:pt idx="18199">
                  <c:v>91.688376160900006</c:v>
                </c:pt>
                <c:pt idx="18200">
                  <c:v>91.690034199699994</c:v>
                </c:pt>
                <c:pt idx="18201">
                  <c:v>91.692382315900005</c:v>
                </c:pt>
                <c:pt idx="18202">
                  <c:v>91.693837390799999</c:v>
                </c:pt>
                <c:pt idx="18203">
                  <c:v>91.694604328300002</c:v>
                </c:pt>
                <c:pt idx="18204">
                  <c:v>91.697395158099994</c:v>
                </c:pt>
                <c:pt idx="18205">
                  <c:v>91.700027135400006</c:v>
                </c:pt>
                <c:pt idx="18206">
                  <c:v>91.702023174600001</c:v>
                </c:pt>
                <c:pt idx="18207">
                  <c:v>91.7038474987</c:v>
                </c:pt>
                <c:pt idx="18208">
                  <c:v>91.704211616899997</c:v>
                </c:pt>
                <c:pt idx="18209">
                  <c:v>91.704401055800005</c:v>
                </c:pt>
                <c:pt idx="18210">
                  <c:v>91.705106040800004</c:v>
                </c:pt>
                <c:pt idx="18211">
                  <c:v>91.706191002500006</c:v>
                </c:pt>
                <c:pt idx="18212">
                  <c:v>91.707974965999995</c:v>
                </c:pt>
                <c:pt idx="18213">
                  <c:v>91.710175555700005</c:v>
                </c:pt>
                <c:pt idx="18214">
                  <c:v>91.711120946500003</c:v>
                </c:pt>
                <c:pt idx="18215">
                  <c:v>91.712640819900002</c:v>
                </c:pt>
                <c:pt idx="18216">
                  <c:v>91.715077427400004</c:v>
                </c:pt>
                <c:pt idx="18217">
                  <c:v>91.717668371800002</c:v>
                </c:pt>
                <c:pt idx="18218">
                  <c:v>91.719304258999998</c:v>
                </c:pt>
                <c:pt idx="18219">
                  <c:v>91.721445746499995</c:v>
                </c:pt>
                <c:pt idx="18220">
                  <c:v>91.726132765900005</c:v>
                </c:pt>
                <c:pt idx="18221">
                  <c:v>91.729601963899995</c:v>
                </c:pt>
                <c:pt idx="18222">
                  <c:v>91.730820552300003</c:v>
                </c:pt>
                <c:pt idx="18223">
                  <c:v>91.731282355999994</c:v>
                </c:pt>
                <c:pt idx="18224">
                  <c:v>91.731628084199997</c:v>
                </c:pt>
                <c:pt idx="18225">
                  <c:v>91.733399417599998</c:v>
                </c:pt>
                <c:pt idx="18226">
                  <c:v>91.735253040499998</c:v>
                </c:pt>
                <c:pt idx="18227">
                  <c:v>91.735669250900003</c:v>
                </c:pt>
                <c:pt idx="18228">
                  <c:v>91.736358409000005</c:v>
                </c:pt>
                <c:pt idx="18229">
                  <c:v>91.738619089300002</c:v>
                </c:pt>
                <c:pt idx="18230">
                  <c:v>91.741276844200002</c:v>
                </c:pt>
                <c:pt idx="18231">
                  <c:v>91.742855057200003</c:v>
                </c:pt>
                <c:pt idx="18232">
                  <c:v>91.743885608799999</c:v>
                </c:pt>
                <c:pt idx="18233">
                  <c:v>91.746308666199994</c:v>
                </c:pt>
                <c:pt idx="18234">
                  <c:v>91.749558863700003</c:v>
                </c:pt>
                <c:pt idx="18235">
                  <c:v>91.753992518499999</c:v>
                </c:pt>
                <c:pt idx="18236">
                  <c:v>91.757412704800004</c:v>
                </c:pt>
                <c:pt idx="18237">
                  <c:v>91.758755244</c:v>
                </c:pt>
                <c:pt idx="18238">
                  <c:v>91.759954198599999</c:v>
                </c:pt>
                <c:pt idx="18239">
                  <c:v>91.763864597400001</c:v>
                </c:pt>
                <c:pt idx="18240">
                  <c:v>91.769607569599998</c:v>
                </c:pt>
                <c:pt idx="18241">
                  <c:v>91.772458182400001</c:v>
                </c:pt>
                <c:pt idx="18242">
                  <c:v>91.774176397100007</c:v>
                </c:pt>
                <c:pt idx="18243">
                  <c:v>91.775201261199996</c:v>
                </c:pt>
                <c:pt idx="18244">
                  <c:v>91.775711689999994</c:v>
                </c:pt>
                <c:pt idx="18245">
                  <c:v>91.776146786799998</c:v>
                </c:pt>
                <c:pt idx="18246">
                  <c:v>91.777587177300006</c:v>
                </c:pt>
                <c:pt idx="18247">
                  <c:v>91.778948486600001</c:v>
                </c:pt>
                <c:pt idx="18248">
                  <c:v>91.779676134699997</c:v>
                </c:pt>
                <c:pt idx="18249">
                  <c:v>91.780394255600001</c:v>
                </c:pt>
                <c:pt idx="18250">
                  <c:v>91.782155324300007</c:v>
                </c:pt>
                <c:pt idx="18251">
                  <c:v>91.785657921600006</c:v>
                </c:pt>
                <c:pt idx="18252">
                  <c:v>91.788240550500007</c:v>
                </c:pt>
                <c:pt idx="18253">
                  <c:v>91.789635114399999</c:v>
                </c:pt>
                <c:pt idx="18254">
                  <c:v>91.790706481200004</c:v>
                </c:pt>
                <c:pt idx="18255">
                  <c:v>91.793326835800002</c:v>
                </c:pt>
                <c:pt idx="18256">
                  <c:v>91.796054879899998</c:v>
                </c:pt>
                <c:pt idx="18257">
                  <c:v>91.797280239700001</c:v>
                </c:pt>
                <c:pt idx="18258">
                  <c:v>91.798686028000006</c:v>
                </c:pt>
                <c:pt idx="18259">
                  <c:v>91.802369950200003</c:v>
                </c:pt>
                <c:pt idx="18260">
                  <c:v>91.806819804</c:v>
                </c:pt>
                <c:pt idx="18261">
                  <c:v>91.809114261700003</c:v>
                </c:pt>
                <c:pt idx="18262">
                  <c:v>91.810912791299998</c:v>
                </c:pt>
                <c:pt idx="18263">
                  <c:v>91.812280958000002</c:v>
                </c:pt>
                <c:pt idx="18264">
                  <c:v>91.812820975099996</c:v>
                </c:pt>
                <c:pt idx="18265">
                  <c:v>91.813983597999993</c:v>
                </c:pt>
                <c:pt idx="18266">
                  <c:v>91.815353400999996</c:v>
                </c:pt>
                <c:pt idx="18267">
                  <c:v>91.816336095799997</c:v>
                </c:pt>
                <c:pt idx="18268">
                  <c:v>91.819091623399999</c:v>
                </c:pt>
                <c:pt idx="18269">
                  <c:v>91.824025012999996</c:v>
                </c:pt>
                <c:pt idx="18270">
                  <c:v>91.827031016000007</c:v>
                </c:pt>
                <c:pt idx="18271">
                  <c:v>91.827974535999999</c:v>
                </c:pt>
                <c:pt idx="18272">
                  <c:v>91.829246759499995</c:v>
                </c:pt>
                <c:pt idx="18273">
                  <c:v>91.8304344214</c:v>
                </c:pt>
                <c:pt idx="18274">
                  <c:v>91.831471889300005</c:v>
                </c:pt>
                <c:pt idx="18275">
                  <c:v>91.832341525999993</c:v>
                </c:pt>
                <c:pt idx="18276">
                  <c:v>91.835047141399997</c:v>
                </c:pt>
                <c:pt idx="18277">
                  <c:v>91.837291603500006</c:v>
                </c:pt>
                <c:pt idx="18278">
                  <c:v>91.838000115900002</c:v>
                </c:pt>
                <c:pt idx="18279">
                  <c:v>91.839072916199996</c:v>
                </c:pt>
                <c:pt idx="18280">
                  <c:v>91.839816753400001</c:v>
                </c:pt>
                <c:pt idx="18281">
                  <c:v>91.840408253099994</c:v>
                </c:pt>
                <c:pt idx="18282">
                  <c:v>91.842537351600001</c:v>
                </c:pt>
                <c:pt idx="18283">
                  <c:v>91.845091990200004</c:v>
                </c:pt>
                <c:pt idx="18284">
                  <c:v>91.846332304100002</c:v>
                </c:pt>
                <c:pt idx="18285">
                  <c:v>91.847283751899994</c:v>
                </c:pt>
                <c:pt idx="18286">
                  <c:v>91.8483508148</c:v>
                </c:pt>
                <c:pt idx="18287">
                  <c:v>91.850498488300005</c:v>
                </c:pt>
                <c:pt idx="18288">
                  <c:v>91.853281166399995</c:v>
                </c:pt>
                <c:pt idx="18289">
                  <c:v>91.855106949200007</c:v>
                </c:pt>
                <c:pt idx="18290">
                  <c:v>91.855685098400002</c:v>
                </c:pt>
                <c:pt idx="18291">
                  <c:v>91.856133252899994</c:v>
                </c:pt>
                <c:pt idx="18292">
                  <c:v>91.856654696600003</c:v>
                </c:pt>
                <c:pt idx="18293">
                  <c:v>91.8575143387</c:v>
                </c:pt>
                <c:pt idx="18294">
                  <c:v>91.859393322000003</c:v>
                </c:pt>
                <c:pt idx="18295">
                  <c:v>91.860840470900001</c:v>
                </c:pt>
                <c:pt idx="18296">
                  <c:v>91.862874293800004</c:v>
                </c:pt>
                <c:pt idx="18297">
                  <c:v>91.864852736900005</c:v>
                </c:pt>
                <c:pt idx="18298">
                  <c:v>91.865383816900007</c:v>
                </c:pt>
                <c:pt idx="18299">
                  <c:v>91.866685113900004</c:v>
                </c:pt>
                <c:pt idx="18300">
                  <c:v>91.867831041599999</c:v>
                </c:pt>
                <c:pt idx="18301">
                  <c:v>91.868846528800006</c:v>
                </c:pt>
                <c:pt idx="18302">
                  <c:v>91.8707685591</c:v>
                </c:pt>
                <c:pt idx="18303">
                  <c:v>91.873489183399997</c:v>
                </c:pt>
                <c:pt idx="18304">
                  <c:v>91.875818327900006</c:v>
                </c:pt>
                <c:pt idx="18305">
                  <c:v>91.878248520599996</c:v>
                </c:pt>
                <c:pt idx="18306">
                  <c:v>91.881111395000005</c:v>
                </c:pt>
                <c:pt idx="18307">
                  <c:v>91.8843215821</c:v>
                </c:pt>
                <c:pt idx="18308">
                  <c:v>91.8864988033</c:v>
                </c:pt>
                <c:pt idx="18309">
                  <c:v>91.888032628399998</c:v>
                </c:pt>
                <c:pt idx="18310">
                  <c:v>91.890153938799997</c:v>
                </c:pt>
                <c:pt idx="18311">
                  <c:v>91.891679851000006</c:v>
                </c:pt>
                <c:pt idx="18312">
                  <c:v>91.893393583399998</c:v>
                </c:pt>
                <c:pt idx="18313">
                  <c:v>91.894543375799998</c:v>
                </c:pt>
                <c:pt idx="18314">
                  <c:v>91.896099925200005</c:v>
                </c:pt>
                <c:pt idx="18315">
                  <c:v>91.898132643899999</c:v>
                </c:pt>
                <c:pt idx="18316">
                  <c:v>91.900130047999994</c:v>
                </c:pt>
                <c:pt idx="18317">
                  <c:v>91.902322549700003</c:v>
                </c:pt>
                <c:pt idx="18318">
                  <c:v>91.904116862600006</c:v>
                </c:pt>
                <c:pt idx="18319">
                  <c:v>91.905162939099995</c:v>
                </c:pt>
                <c:pt idx="18320">
                  <c:v>91.906211206899997</c:v>
                </c:pt>
                <c:pt idx="18321">
                  <c:v>91.907524961899995</c:v>
                </c:pt>
                <c:pt idx="18322">
                  <c:v>91.910261941499996</c:v>
                </c:pt>
                <c:pt idx="18323">
                  <c:v>91.914267792499999</c:v>
                </c:pt>
                <c:pt idx="18324">
                  <c:v>91.916543626099994</c:v>
                </c:pt>
                <c:pt idx="18325">
                  <c:v>91.917151141399998</c:v>
                </c:pt>
                <c:pt idx="18326">
                  <c:v>91.917314365199999</c:v>
                </c:pt>
                <c:pt idx="18327">
                  <c:v>91.917715642299996</c:v>
                </c:pt>
                <c:pt idx="18328">
                  <c:v>91.919027229600005</c:v>
                </c:pt>
                <c:pt idx="18329">
                  <c:v>91.920581513800002</c:v>
                </c:pt>
                <c:pt idx="18330">
                  <c:v>91.921269475100004</c:v>
                </c:pt>
                <c:pt idx="18331">
                  <c:v>91.921643846999999</c:v>
                </c:pt>
                <c:pt idx="18332">
                  <c:v>91.9236484316</c:v>
                </c:pt>
                <c:pt idx="18333">
                  <c:v>91.926362339700006</c:v>
                </c:pt>
                <c:pt idx="18334">
                  <c:v>91.927552903199995</c:v>
                </c:pt>
                <c:pt idx="18335">
                  <c:v>91.928239004199995</c:v>
                </c:pt>
                <c:pt idx="18336">
                  <c:v>91.928985271499997</c:v>
                </c:pt>
                <c:pt idx="18337">
                  <c:v>91.929389216600001</c:v>
                </c:pt>
                <c:pt idx="18338">
                  <c:v>91.9300562154</c:v>
                </c:pt>
                <c:pt idx="18339">
                  <c:v>91.931255617199994</c:v>
                </c:pt>
                <c:pt idx="18340">
                  <c:v>91.933380233999998</c:v>
                </c:pt>
                <c:pt idx="18341">
                  <c:v>91.935194081199995</c:v>
                </c:pt>
                <c:pt idx="18342">
                  <c:v>91.936754654400005</c:v>
                </c:pt>
                <c:pt idx="18343">
                  <c:v>91.938061660299994</c:v>
                </c:pt>
                <c:pt idx="18344">
                  <c:v>91.938170786900002</c:v>
                </c:pt>
                <c:pt idx="18345">
                  <c:v>91.938570079900003</c:v>
                </c:pt>
                <c:pt idx="18346">
                  <c:v>91.939525630099993</c:v>
                </c:pt>
                <c:pt idx="18347">
                  <c:v>91.940349153900002</c:v>
                </c:pt>
                <c:pt idx="18348">
                  <c:v>91.941122242800006</c:v>
                </c:pt>
                <c:pt idx="18349">
                  <c:v>91.942427639200005</c:v>
                </c:pt>
                <c:pt idx="18350">
                  <c:v>91.9437860508</c:v>
                </c:pt>
                <c:pt idx="18351">
                  <c:v>91.944782696199994</c:v>
                </c:pt>
                <c:pt idx="18352">
                  <c:v>91.9454856017</c:v>
                </c:pt>
                <c:pt idx="18353">
                  <c:v>91.945815772200007</c:v>
                </c:pt>
                <c:pt idx="18354">
                  <c:v>91.946776114599999</c:v>
                </c:pt>
                <c:pt idx="18355">
                  <c:v>91.947874801899999</c:v>
                </c:pt>
                <c:pt idx="18356">
                  <c:v>91.948305000299996</c:v>
                </c:pt>
                <c:pt idx="18357">
                  <c:v>91.948719477099999</c:v>
                </c:pt>
                <c:pt idx="18358">
                  <c:v>91.949281636400002</c:v>
                </c:pt>
                <c:pt idx="18359">
                  <c:v>91.949737792899995</c:v>
                </c:pt>
                <c:pt idx="18360">
                  <c:v>91.9499213438</c:v>
                </c:pt>
                <c:pt idx="18361">
                  <c:v>91.950872220899996</c:v>
                </c:pt>
                <c:pt idx="18362">
                  <c:v>91.953352160099996</c:v>
                </c:pt>
                <c:pt idx="18363">
                  <c:v>91.959883918299994</c:v>
                </c:pt>
                <c:pt idx="18364">
                  <c:v>91.965572302599995</c:v>
                </c:pt>
                <c:pt idx="18365">
                  <c:v>91.967301466400002</c:v>
                </c:pt>
                <c:pt idx="18366">
                  <c:v>91.9684616455</c:v>
                </c:pt>
                <c:pt idx="18367">
                  <c:v>91.969448710799995</c:v>
                </c:pt>
                <c:pt idx="18368">
                  <c:v>91.970443071399998</c:v>
                </c:pt>
                <c:pt idx="18369">
                  <c:v>91.973469966799996</c:v>
                </c:pt>
                <c:pt idx="18370">
                  <c:v>91.977647101399995</c:v>
                </c:pt>
                <c:pt idx="18371">
                  <c:v>91.979438245599994</c:v>
                </c:pt>
                <c:pt idx="18372">
                  <c:v>91.981076176100004</c:v>
                </c:pt>
                <c:pt idx="18373">
                  <c:v>91.982517547300006</c:v>
                </c:pt>
                <c:pt idx="18374">
                  <c:v>91.984515264799995</c:v>
                </c:pt>
                <c:pt idx="18375">
                  <c:v>91.986338817499998</c:v>
                </c:pt>
                <c:pt idx="18376">
                  <c:v>91.986667048699999</c:v>
                </c:pt>
                <c:pt idx="18377">
                  <c:v>91.987510332300005</c:v>
                </c:pt>
                <c:pt idx="18378">
                  <c:v>91.988269881099995</c:v>
                </c:pt>
                <c:pt idx="18379">
                  <c:v>91.989202007200007</c:v>
                </c:pt>
                <c:pt idx="18380">
                  <c:v>91.990014528000003</c:v>
                </c:pt>
                <c:pt idx="18381">
                  <c:v>91.991137012199999</c:v>
                </c:pt>
                <c:pt idx="18382">
                  <c:v>91.992572182999993</c:v>
                </c:pt>
                <c:pt idx="18383">
                  <c:v>91.994209115700002</c:v>
                </c:pt>
                <c:pt idx="18384">
                  <c:v>91.996616420799995</c:v>
                </c:pt>
                <c:pt idx="18385">
                  <c:v>91.999033673400007</c:v>
                </c:pt>
                <c:pt idx="18386">
                  <c:v>92.001453620600003</c:v>
                </c:pt>
                <c:pt idx="18387">
                  <c:v>92.005051914399999</c:v>
                </c:pt>
                <c:pt idx="18388">
                  <c:v>92.008265720500006</c:v>
                </c:pt>
                <c:pt idx="18389">
                  <c:v>92.009311599900002</c:v>
                </c:pt>
                <c:pt idx="18390">
                  <c:v>92.011615953200007</c:v>
                </c:pt>
                <c:pt idx="18391">
                  <c:v>92.013696852799995</c:v>
                </c:pt>
                <c:pt idx="18392">
                  <c:v>92.013832563600005</c:v>
                </c:pt>
                <c:pt idx="18393">
                  <c:v>92.013976555599996</c:v>
                </c:pt>
                <c:pt idx="18394">
                  <c:v>92.015338319400001</c:v>
                </c:pt>
                <c:pt idx="18395">
                  <c:v>92.016735814599997</c:v>
                </c:pt>
                <c:pt idx="18396">
                  <c:v>92.018272145200001</c:v>
                </c:pt>
                <c:pt idx="18397">
                  <c:v>92.020815611900005</c:v>
                </c:pt>
                <c:pt idx="18398">
                  <c:v>92.022131370300002</c:v>
                </c:pt>
                <c:pt idx="18399">
                  <c:v>92.023793189599999</c:v>
                </c:pt>
                <c:pt idx="18400">
                  <c:v>92.026112195600007</c:v>
                </c:pt>
                <c:pt idx="18401">
                  <c:v>92.027071298799996</c:v>
                </c:pt>
                <c:pt idx="18402">
                  <c:v>92.028196623300005</c:v>
                </c:pt>
                <c:pt idx="18403">
                  <c:v>92.031083106699995</c:v>
                </c:pt>
                <c:pt idx="18404">
                  <c:v>92.033360101900001</c:v>
                </c:pt>
                <c:pt idx="18405">
                  <c:v>92.0356030648</c:v>
                </c:pt>
                <c:pt idx="18406">
                  <c:v>92.037839846400004</c:v>
                </c:pt>
                <c:pt idx="18407">
                  <c:v>92.039551658099995</c:v>
                </c:pt>
                <c:pt idx="18408">
                  <c:v>92.040821439799998</c:v>
                </c:pt>
                <c:pt idx="18409">
                  <c:v>92.041532508100005</c:v>
                </c:pt>
                <c:pt idx="18410">
                  <c:v>92.043892421099997</c:v>
                </c:pt>
                <c:pt idx="18411">
                  <c:v>92.045896049099994</c:v>
                </c:pt>
                <c:pt idx="18412">
                  <c:v>92.046282185099997</c:v>
                </c:pt>
                <c:pt idx="18413">
                  <c:v>92.046679783100004</c:v>
                </c:pt>
                <c:pt idx="18414">
                  <c:v>92.047066521299996</c:v>
                </c:pt>
                <c:pt idx="18415">
                  <c:v>92.047153976600001</c:v>
                </c:pt>
                <c:pt idx="18416">
                  <c:v>92.0477967753</c:v>
                </c:pt>
                <c:pt idx="18417">
                  <c:v>92.048758611599993</c:v>
                </c:pt>
                <c:pt idx="18418">
                  <c:v>92.049588342899995</c:v>
                </c:pt>
                <c:pt idx="18419">
                  <c:v>92.050367617000006</c:v>
                </c:pt>
                <c:pt idx="18420">
                  <c:v>92.051109361200005</c:v>
                </c:pt>
                <c:pt idx="18421">
                  <c:v>92.052934163700002</c:v>
                </c:pt>
                <c:pt idx="18422">
                  <c:v>92.056642701499996</c:v>
                </c:pt>
                <c:pt idx="18423">
                  <c:v>92.059474652000006</c:v>
                </c:pt>
                <c:pt idx="18424">
                  <c:v>92.060310715</c:v>
                </c:pt>
                <c:pt idx="18425">
                  <c:v>92.062998623400006</c:v>
                </c:pt>
                <c:pt idx="18426">
                  <c:v>92.065874667700001</c:v>
                </c:pt>
                <c:pt idx="18427">
                  <c:v>92.067010058199998</c:v>
                </c:pt>
                <c:pt idx="18428">
                  <c:v>92.069289257500003</c:v>
                </c:pt>
                <c:pt idx="18429">
                  <c:v>92.073972053000006</c:v>
                </c:pt>
                <c:pt idx="18430">
                  <c:v>92.078368194999996</c:v>
                </c:pt>
                <c:pt idx="18431">
                  <c:v>92.080215288900007</c:v>
                </c:pt>
                <c:pt idx="18432">
                  <c:v>92.081361469100003</c:v>
                </c:pt>
                <c:pt idx="18433">
                  <c:v>92.0833273099</c:v>
                </c:pt>
                <c:pt idx="18434">
                  <c:v>92.085933871600005</c:v>
                </c:pt>
                <c:pt idx="18435">
                  <c:v>92.087363590300001</c:v>
                </c:pt>
                <c:pt idx="18436">
                  <c:v>92.087701488899995</c:v>
                </c:pt>
                <c:pt idx="18437">
                  <c:v>92.088031362999999</c:v>
                </c:pt>
                <c:pt idx="18438">
                  <c:v>92.088483365499997</c:v>
                </c:pt>
                <c:pt idx="18439">
                  <c:v>92.089498815400006</c:v>
                </c:pt>
                <c:pt idx="18440">
                  <c:v>92.093053513200005</c:v>
                </c:pt>
                <c:pt idx="18441">
                  <c:v>92.097010909000005</c:v>
                </c:pt>
                <c:pt idx="18442">
                  <c:v>92.098144401900001</c:v>
                </c:pt>
                <c:pt idx="18443">
                  <c:v>92.098374569000001</c:v>
                </c:pt>
                <c:pt idx="18444">
                  <c:v>92.099548647700004</c:v>
                </c:pt>
                <c:pt idx="18445">
                  <c:v>92.101681362700006</c:v>
                </c:pt>
                <c:pt idx="18446">
                  <c:v>92.103770198000007</c:v>
                </c:pt>
                <c:pt idx="18447">
                  <c:v>92.105687948699995</c:v>
                </c:pt>
                <c:pt idx="18448">
                  <c:v>92.106986525799996</c:v>
                </c:pt>
                <c:pt idx="18449">
                  <c:v>92.107358186699997</c:v>
                </c:pt>
                <c:pt idx="18450">
                  <c:v>92.109198248400006</c:v>
                </c:pt>
                <c:pt idx="18451">
                  <c:v>92.112028996199996</c:v>
                </c:pt>
                <c:pt idx="18452">
                  <c:v>92.113112776400001</c:v>
                </c:pt>
                <c:pt idx="18453">
                  <c:v>92.117620893700007</c:v>
                </c:pt>
                <c:pt idx="18454">
                  <c:v>92.122716432900006</c:v>
                </c:pt>
                <c:pt idx="18455">
                  <c:v>92.125815744700006</c:v>
                </c:pt>
                <c:pt idx="18456">
                  <c:v>92.129288847599994</c:v>
                </c:pt>
                <c:pt idx="18457">
                  <c:v>92.133255309500001</c:v>
                </c:pt>
                <c:pt idx="18458">
                  <c:v>92.136762415099994</c:v>
                </c:pt>
                <c:pt idx="18459">
                  <c:v>92.137918966100003</c:v>
                </c:pt>
                <c:pt idx="18460">
                  <c:v>92.138986379000002</c:v>
                </c:pt>
                <c:pt idx="18461">
                  <c:v>92.139619422300001</c:v>
                </c:pt>
                <c:pt idx="18462">
                  <c:v>92.1427962291</c:v>
                </c:pt>
                <c:pt idx="18463">
                  <c:v>92.146207064799995</c:v>
                </c:pt>
                <c:pt idx="18464">
                  <c:v>92.147333288699997</c:v>
                </c:pt>
                <c:pt idx="18465">
                  <c:v>92.148873488899994</c:v>
                </c:pt>
                <c:pt idx="18466">
                  <c:v>92.152771984300003</c:v>
                </c:pt>
                <c:pt idx="18467">
                  <c:v>92.155966717200002</c:v>
                </c:pt>
                <c:pt idx="18468">
                  <c:v>92.156282920300001</c:v>
                </c:pt>
                <c:pt idx="18469">
                  <c:v>92.156630661799994</c:v>
                </c:pt>
                <c:pt idx="18470">
                  <c:v>92.157341325199994</c:v>
                </c:pt>
                <c:pt idx="18471">
                  <c:v>92.157908568600007</c:v>
                </c:pt>
                <c:pt idx="18472">
                  <c:v>92.157991261199996</c:v>
                </c:pt>
                <c:pt idx="18473">
                  <c:v>92.158250075599994</c:v>
                </c:pt>
                <c:pt idx="18474">
                  <c:v>92.160076763399999</c:v>
                </c:pt>
                <c:pt idx="18475">
                  <c:v>92.162404842100003</c:v>
                </c:pt>
                <c:pt idx="18476">
                  <c:v>92.164054111799999</c:v>
                </c:pt>
                <c:pt idx="18477">
                  <c:v>92.165907197400003</c:v>
                </c:pt>
                <c:pt idx="18478">
                  <c:v>92.167004541500006</c:v>
                </c:pt>
                <c:pt idx="18479">
                  <c:v>92.168143996599994</c:v>
                </c:pt>
                <c:pt idx="18480">
                  <c:v>92.170070343000006</c:v>
                </c:pt>
                <c:pt idx="18481">
                  <c:v>92.172112628099995</c:v>
                </c:pt>
                <c:pt idx="18482">
                  <c:v>92.1737554905</c:v>
                </c:pt>
                <c:pt idx="18483">
                  <c:v>92.175466651299999</c:v>
                </c:pt>
                <c:pt idx="18484">
                  <c:v>92.177493522299997</c:v>
                </c:pt>
                <c:pt idx="18485">
                  <c:v>92.178744957999996</c:v>
                </c:pt>
                <c:pt idx="18486">
                  <c:v>92.1796243868</c:v>
                </c:pt>
                <c:pt idx="18487">
                  <c:v>92.1801729317</c:v>
                </c:pt>
                <c:pt idx="18488">
                  <c:v>92.181521639600007</c:v>
                </c:pt>
                <c:pt idx="18489">
                  <c:v>92.184148242299997</c:v>
                </c:pt>
                <c:pt idx="18490">
                  <c:v>92.185873996500007</c:v>
                </c:pt>
                <c:pt idx="18491">
                  <c:v>92.186654351900003</c:v>
                </c:pt>
                <c:pt idx="18492">
                  <c:v>92.1877789423</c:v>
                </c:pt>
                <c:pt idx="18493">
                  <c:v>92.1891865642</c:v>
                </c:pt>
                <c:pt idx="18494">
                  <c:v>92.190795329799997</c:v>
                </c:pt>
                <c:pt idx="18495">
                  <c:v>92.194370445000004</c:v>
                </c:pt>
                <c:pt idx="18496">
                  <c:v>92.197215934900001</c:v>
                </c:pt>
                <c:pt idx="18497">
                  <c:v>92.197810445200005</c:v>
                </c:pt>
                <c:pt idx="18498">
                  <c:v>92.198528984199996</c:v>
                </c:pt>
                <c:pt idx="18499">
                  <c:v>92.198946965399998</c:v>
                </c:pt>
                <c:pt idx="18500">
                  <c:v>92.199022776800007</c:v>
                </c:pt>
                <c:pt idx="18501">
                  <c:v>92.199371266699998</c:v>
                </c:pt>
                <c:pt idx="18502">
                  <c:v>92.199700867700003</c:v>
                </c:pt>
                <c:pt idx="18503">
                  <c:v>92.199889655199996</c:v>
                </c:pt>
                <c:pt idx="18504">
                  <c:v>92.200750104700006</c:v>
                </c:pt>
                <c:pt idx="18505">
                  <c:v>92.201951267599995</c:v>
                </c:pt>
                <c:pt idx="18506">
                  <c:v>92.203066570399997</c:v>
                </c:pt>
                <c:pt idx="18507">
                  <c:v>92.203670080600006</c:v>
                </c:pt>
                <c:pt idx="18508">
                  <c:v>92.204269493699996</c:v>
                </c:pt>
                <c:pt idx="18509">
                  <c:v>92.205935397399998</c:v>
                </c:pt>
                <c:pt idx="18510">
                  <c:v>92.2095174321</c:v>
                </c:pt>
                <c:pt idx="18511">
                  <c:v>92.212713425199993</c:v>
                </c:pt>
                <c:pt idx="18512">
                  <c:v>92.213613220200003</c:v>
                </c:pt>
                <c:pt idx="18513">
                  <c:v>92.214739239099998</c:v>
                </c:pt>
                <c:pt idx="18514">
                  <c:v>92.2163726247</c:v>
                </c:pt>
                <c:pt idx="18515">
                  <c:v>92.218258562700001</c:v>
                </c:pt>
                <c:pt idx="18516">
                  <c:v>92.220480243599994</c:v>
                </c:pt>
                <c:pt idx="18517">
                  <c:v>92.223855604099995</c:v>
                </c:pt>
                <c:pt idx="18518">
                  <c:v>92.2275180022</c:v>
                </c:pt>
                <c:pt idx="18519">
                  <c:v>92.230568582700002</c:v>
                </c:pt>
                <c:pt idx="18520">
                  <c:v>92.232513213999994</c:v>
                </c:pt>
                <c:pt idx="18521">
                  <c:v>92.233202123699996</c:v>
                </c:pt>
                <c:pt idx="18522">
                  <c:v>92.234217680699999</c:v>
                </c:pt>
                <c:pt idx="18523">
                  <c:v>92.237103609499997</c:v>
                </c:pt>
                <c:pt idx="18524">
                  <c:v>92.2403954384</c:v>
                </c:pt>
                <c:pt idx="18525">
                  <c:v>92.241479164300003</c:v>
                </c:pt>
                <c:pt idx="18526">
                  <c:v>92.242131731599997</c:v>
                </c:pt>
                <c:pt idx="18527">
                  <c:v>92.243786831500003</c:v>
                </c:pt>
                <c:pt idx="18528">
                  <c:v>92.245014800999996</c:v>
                </c:pt>
                <c:pt idx="18529">
                  <c:v>92.246981722699999</c:v>
                </c:pt>
                <c:pt idx="18530">
                  <c:v>92.249741229600005</c:v>
                </c:pt>
                <c:pt idx="18531">
                  <c:v>92.250806846700002</c:v>
                </c:pt>
                <c:pt idx="18532">
                  <c:v>92.251511108100004</c:v>
                </c:pt>
                <c:pt idx="18533">
                  <c:v>92.252738284499998</c:v>
                </c:pt>
                <c:pt idx="18534">
                  <c:v>92.253522624799999</c:v>
                </c:pt>
                <c:pt idx="18535">
                  <c:v>92.253643208499994</c:v>
                </c:pt>
                <c:pt idx="18536">
                  <c:v>92.253775009799995</c:v>
                </c:pt>
                <c:pt idx="18537">
                  <c:v>92.255261063299997</c:v>
                </c:pt>
                <c:pt idx="18538">
                  <c:v>92.257059471399998</c:v>
                </c:pt>
                <c:pt idx="18539">
                  <c:v>92.257980639899998</c:v>
                </c:pt>
                <c:pt idx="18540">
                  <c:v>92.258845350200005</c:v>
                </c:pt>
                <c:pt idx="18541">
                  <c:v>92.260698676399997</c:v>
                </c:pt>
                <c:pt idx="18542">
                  <c:v>92.264136197499994</c:v>
                </c:pt>
                <c:pt idx="18543">
                  <c:v>92.266127040499995</c:v>
                </c:pt>
                <c:pt idx="18544">
                  <c:v>92.270867436299994</c:v>
                </c:pt>
                <c:pt idx="18545">
                  <c:v>92.275731147399995</c:v>
                </c:pt>
                <c:pt idx="18546">
                  <c:v>92.279940656500003</c:v>
                </c:pt>
                <c:pt idx="18547">
                  <c:v>92.284337732200001</c:v>
                </c:pt>
                <c:pt idx="18548">
                  <c:v>92.286562535800002</c:v>
                </c:pt>
                <c:pt idx="18549">
                  <c:v>92.289519099499998</c:v>
                </c:pt>
                <c:pt idx="18550">
                  <c:v>92.2913970691</c:v>
                </c:pt>
                <c:pt idx="18551">
                  <c:v>92.2948741015</c:v>
                </c:pt>
                <c:pt idx="18552">
                  <c:v>92.297708654600001</c:v>
                </c:pt>
                <c:pt idx="18553">
                  <c:v>92.299061496299998</c:v>
                </c:pt>
                <c:pt idx="18554">
                  <c:v>92.300662390100001</c:v>
                </c:pt>
                <c:pt idx="18555">
                  <c:v>92.303939419700001</c:v>
                </c:pt>
                <c:pt idx="18556">
                  <c:v>92.306923443900004</c:v>
                </c:pt>
                <c:pt idx="18557">
                  <c:v>92.307666925899994</c:v>
                </c:pt>
                <c:pt idx="18558">
                  <c:v>92.309307612200001</c:v>
                </c:pt>
                <c:pt idx="18559">
                  <c:v>92.311386811299997</c:v>
                </c:pt>
                <c:pt idx="18560">
                  <c:v>92.312924571799996</c:v>
                </c:pt>
                <c:pt idx="18561">
                  <c:v>92.314376565499998</c:v>
                </c:pt>
                <c:pt idx="18562">
                  <c:v>92.315549994999998</c:v>
                </c:pt>
                <c:pt idx="18563">
                  <c:v>92.319075387500007</c:v>
                </c:pt>
                <c:pt idx="18564">
                  <c:v>92.323629258400004</c:v>
                </c:pt>
                <c:pt idx="18565">
                  <c:v>92.326211166600004</c:v>
                </c:pt>
                <c:pt idx="18566">
                  <c:v>92.328066071500004</c:v>
                </c:pt>
                <c:pt idx="18567">
                  <c:v>92.328968135300002</c:v>
                </c:pt>
                <c:pt idx="18568">
                  <c:v>92.331267947699999</c:v>
                </c:pt>
                <c:pt idx="18569">
                  <c:v>92.335988336200003</c:v>
                </c:pt>
                <c:pt idx="18570">
                  <c:v>92.341564331100003</c:v>
                </c:pt>
                <c:pt idx="18571">
                  <c:v>92.344762426299994</c:v>
                </c:pt>
                <c:pt idx="18572">
                  <c:v>92.345503064100001</c:v>
                </c:pt>
                <c:pt idx="18573">
                  <c:v>92.345878867300002</c:v>
                </c:pt>
                <c:pt idx="18574">
                  <c:v>92.348513190000006</c:v>
                </c:pt>
                <c:pt idx="18575">
                  <c:v>92.3522998599</c:v>
                </c:pt>
                <c:pt idx="18576">
                  <c:v>92.356352508200004</c:v>
                </c:pt>
                <c:pt idx="18577">
                  <c:v>92.361012091299997</c:v>
                </c:pt>
                <c:pt idx="18578">
                  <c:v>92.363196867499994</c:v>
                </c:pt>
                <c:pt idx="18579">
                  <c:v>92.363549423699993</c:v>
                </c:pt>
                <c:pt idx="18580">
                  <c:v>92.364415344899996</c:v>
                </c:pt>
                <c:pt idx="18581">
                  <c:v>92.366040456899995</c:v>
                </c:pt>
                <c:pt idx="18582">
                  <c:v>92.367182772899994</c:v>
                </c:pt>
                <c:pt idx="18583">
                  <c:v>92.367903841599997</c:v>
                </c:pt>
                <c:pt idx="18584">
                  <c:v>92.369916427500002</c:v>
                </c:pt>
                <c:pt idx="18585">
                  <c:v>92.371749206499999</c:v>
                </c:pt>
                <c:pt idx="18586">
                  <c:v>92.372326132699996</c:v>
                </c:pt>
                <c:pt idx="18587">
                  <c:v>92.374708570799996</c:v>
                </c:pt>
                <c:pt idx="18588">
                  <c:v>92.378341554299993</c:v>
                </c:pt>
                <c:pt idx="18589">
                  <c:v>92.380652828899997</c:v>
                </c:pt>
                <c:pt idx="18590">
                  <c:v>92.382054613199998</c:v>
                </c:pt>
                <c:pt idx="18591">
                  <c:v>92.382911381</c:v>
                </c:pt>
                <c:pt idx="18592">
                  <c:v>92.386277591099997</c:v>
                </c:pt>
                <c:pt idx="18593">
                  <c:v>92.389785030100001</c:v>
                </c:pt>
                <c:pt idx="18594">
                  <c:v>92.390679442899994</c:v>
                </c:pt>
                <c:pt idx="18595">
                  <c:v>92.3927121989</c:v>
                </c:pt>
                <c:pt idx="18596">
                  <c:v>92.394136554599996</c:v>
                </c:pt>
                <c:pt idx="18597">
                  <c:v>92.396716037700003</c:v>
                </c:pt>
                <c:pt idx="18598">
                  <c:v>92.3994242582</c:v>
                </c:pt>
                <c:pt idx="18599">
                  <c:v>92.400104176599996</c:v>
                </c:pt>
                <c:pt idx="18600">
                  <c:v>92.401410175500004</c:v>
                </c:pt>
                <c:pt idx="18601">
                  <c:v>92.402313560600007</c:v>
                </c:pt>
                <c:pt idx="18602">
                  <c:v>92.403260614499999</c:v>
                </c:pt>
                <c:pt idx="18603">
                  <c:v>92.404633256599993</c:v>
                </c:pt>
                <c:pt idx="18604">
                  <c:v>92.406080935000006</c:v>
                </c:pt>
                <c:pt idx="18605">
                  <c:v>92.407251070200005</c:v>
                </c:pt>
                <c:pt idx="18606">
                  <c:v>92.407785211100006</c:v>
                </c:pt>
                <c:pt idx="18607">
                  <c:v>92.410172123600006</c:v>
                </c:pt>
                <c:pt idx="18608">
                  <c:v>92.4139850416</c:v>
                </c:pt>
                <c:pt idx="18609">
                  <c:v>92.416554726900003</c:v>
                </c:pt>
                <c:pt idx="18610">
                  <c:v>92.417810510799995</c:v>
                </c:pt>
                <c:pt idx="18611">
                  <c:v>92.418330352200002</c:v>
                </c:pt>
                <c:pt idx="18612">
                  <c:v>92.422414271400001</c:v>
                </c:pt>
                <c:pt idx="18613">
                  <c:v>92.426516009799997</c:v>
                </c:pt>
                <c:pt idx="18614">
                  <c:v>92.426809230299995</c:v>
                </c:pt>
                <c:pt idx="18615">
                  <c:v>92.427924442000005</c:v>
                </c:pt>
                <c:pt idx="18616">
                  <c:v>92.429628890900005</c:v>
                </c:pt>
                <c:pt idx="18617">
                  <c:v>92.431098471799999</c:v>
                </c:pt>
                <c:pt idx="18618">
                  <c:v>92.432133273999995</c:v>
                </c:pt>
                <c:pt idx="18619">
                  <c:v>92.434756980399996</c:v>
                </c:pt>
                <c:pt idx="18620">
                  <c:v>92.439482643399998</c:v>
                </c:pt>
                <c:pt idx="18621">
                  <c:v>92.443253533499998</c:v>
                </c:pt>
                <c:pt idx="18622">
                  <c:v>92.445787553900004</c:v>
                </c:pt>
                <c:pt idx="18623">
                  <c:v>92.446953541200003</c:v>
                </c:pt>
                <c:pt idx="18624">
                  <c:v>92.449009106299997</c:v>
                </c:pt>
                <c:pt idx="18625">
                  <c:v>92.453688248199995</c:v>
                </c:pt>
                <c:pt idx="18626">
                  <c:v>92.456815728199999</c:v>
                </c:pt>
                <c:pt idx="18627">
                  <c:v>92.458621441399998</c:v>
                </c:pt>
                <c:pt idx="18628">
                  <c:v>92.460177095399999</c:v>
                </c:pt>
                <c:pt idx="18629">
                  <c:v>92.460743614500004</c:v>
                </c:pt>
                <c:pt idx="18630">
                  <c:v>92.461264063000002</c:v>
                </c:pt>
                <c:pt idx="18631">
                  <c:v>92.461638248400007</c:v>
                </c:pt>
                <c:pt idx="18632">
                  <c:v>92.462824848899999</c:v>
                </c:pt>
                <c:pt idx="18633">
                  <c:v>92.464579667799995</c:v>
                </c:pt>
                <c:pt idx="18634">
                  <c:v>92.465615355699995</c:v>
                </c:pt>
                <c:pt idx="18635">
                  <c:v>92.468952232199996</c:v>
                </c:pt>
                <c:pt idx="18636">
                  <c:v>92.473865446800005</c:v>
                </c:pt>
                <c:pt idx="18637">
                  <c:v>92.476372936299995</c:v>
                </c:pt>
                <c:pt idx="18638">
                  <c:v>92.477047854899993</c:v>
                </c:pt>
                <c:pt idx="18639">
                  <c:v>92.479982512800007</c:v>
                </c:pt>
                <c:pt idx="18640">
                  <c:v>92.485329798699993</c:v>
                </c:pt>
                <c:pt idx="18641">
                  <c:v>92.488045085300001</c:v>
                </c:pt>
                <c:pt idx="18642">
                  <c:v>92.488530039400004</c:v>
                </c:pt>
                <c:pt idx="18643">
                  <c:v>92.490367036500004</c:v>
                </c:pt>
                <c:pt idx="18644">
                  <c:v>92.4926148391</c:v>
                </c:pt>
                <c:pt idx="18645">
                  <c:v>92.494993929299994</c:v>
                </c:pt>
                <c:pt idx="18646">
                  <c:v>92.497446460500001</c:v>
                </c:pt>
                <c:pt idx="18647">
                  <c:v>92.4981913349</c:v>
                </c:pt>
                <c:pt idx="18648">
                  <c:v>92.502276480199995</c:v>
                </c:pt>
                <c:pt idx="18649">
                  <c:v>92.507274918299998</c:v>
                </c:pt>
                <c:pt idx="18650">
                  <c:v>92.508481660800001</c:v>
                </c:pt>
                <c:pt idx="18651">
                  <c:v>92.509050635799994</c:v>
                </c:pt>
                <c:pt idx="18652">
                  <c:v>92.509648067399993</c:v>
                </c:pt>
                <c:pt idx="18653">
                  <c:v>92.5099747374</c:v>
                </c:pt>
                <c:pt idx="18654">
                  <c:v>92.5106698564</c:v>
                </c:pt>
                <c:pt idx="18655">
                  <c:v>92.512084597599994</c:v>
                </c:pt>
                <c:pt idx="18656">
                  <c:v>92.513499561499998</c:v>
                </c:pt>
                <c:pt idx="18657">
                  <c:v>92.518009049599996</c:v>
                </c:pt>
                <c:pt idx="18658">
                  <c:v>92.5229140016</c:v>
                </c:pt>
                <c:pt idx="18659">
                  <c:v>92.525760837899995</c:v>
                </c:pt>
                <c:pt idx="18660">
                  <c:v>92.528545000899996</c:v>
                </c:pt>
                <c:pt idx="18661">
                  <c:v>92.530282201800006</c:v>
                </c:pt>
                <c:pt idx="18662">
                  <c:v>92.531166107499999</c:v>
                </c:pt>
                <c:pt idx="18663">
                  <c:v>92.533493816199993</c:v>
                </c:pt>
                <c:pt idx="18664">
                  <c:v>92.536338068199996</c:v>
                </c:pt>
                <c:pt idx="18665">
                  <c:v>92.538153645199998</c:v>
                </c:pt>
                <c:pt idx="18666">
                  <c:v>92.539751431499994</c:v>
                </c:pt>
                <c:pt idx="18667">
                  <c:v>92.543702871500003</c:v>
                </c:pt>
                <c:pt idx="18668">
                  <c:v>92.550200454500001</c:v>
                </c:pt>
                <c:pt idx="18669">
                  <c:v>92.553849508799999</c:v>
                </c:pt>
                <c:pt idx="18670">
                  <c:v>92.554937245700003</c:v>
                </c:pt>
                <c:pt idx="18671">
                  <c:v>92.555720247400004</c:v>
                </c:pt>
                <c:pt idx="18672">
                  <c:v>92.5576064519</c:v>
                </c:pt>
                <c:pt idx="18673">
                  <c:v>92.559890094699995</c:v>
                </c:pt>
                <c:pt idx="18674">
                  <c:v>92.562550954000002</c:v>
                </c:pt>
                <c:pt idx="18675">
                  <c:v>92.564706950599998</c:v>
                </c:pt>
                <c:pt idx="18676">
                  <c:v>92.565947429299996</c:v>
                </c:pt>
                <c:pt idx="18677">
                  <c:v>92.566968873700006</c:v>
                </c:pt>
                <c:pt idx="18678">
                  <c:v>92.567595599900002</c:v>
                </c:pt>
                <c:pt idx="18679">
                  <c:v>92.568708288899998</c:v>
                </c:pt>
                <c:pt idx="18680">
                  <c:v>92.570428178599997</c:v>
                </c:pt>
                <c:pt idx="18681">
                  <c:v>92.572138446300002</c:v>
                </c:pt>
                <c:pt idx="18682">
                  <c:v>92.573008112899998</c:v>
                </c:pt>
                <c:pt idx="18683">
                  <c:v>92.575637760399999</c:v>
                </c:pt>
                <c:pt idx="18684">
                  <c:v>92.578534859100003</c:v>
                </c:pt>
                <c:pt idx="18685">
                  <c:v>92.580096248000004</c:v>
                </c:pt>
                <c:pt idx="18686">
                  <c:v>92.581454818500006</c:v>
                </c:pt>
                <c:pt idx="18687">
                  <c:v>92.582020908900006</c:v>
                </c:pt>
                <c:pt idx="18688">
                  <c:v>92.582298294500006</c:v>
                </c:pt>
                <c:pt idx="18689">
                  <c:v>92.582896707299994</c:v>
                </c:pt>
                <c:pt idx="18690">
                  <c:v>92.584783874899998</c:v>
                </c:pt>
                <c:pt idx="18691">
                  <c:v>92.5884820359</c:v>
                </c:pt>
                <c:pt idx="18692">
                  <c:v>92.591616936600005</c:v>
                </c:pt>
                <c:pt idx="18693">
                  <c:v>92.5940216897</c:v>
                </c:pt>
                <c:pt idx="18694">
                  <c:v>92.596389789400007</c:v>
                </c:pt>
                <c:pt idx="18695">
                  <c:v>92.5988961897</c:v>
                </c:pt>
                <c:pt idx="18696">
                  <c:v>92.600630852400002</c:v>
                </c:pt>
                <c:pt idx="18697">
                  <c:v>92.601681524200004</c:v>
                </c:pt>
                <c:pt idx="18698">
                  <c:v>92.604822537100006</c:v>
                </c:pt>
                <c:pt idx="18699">
                  <c:v>92.607409806000007</c:v>
                </c:pt>
                <c:pt idx="18700">
                  <c:v>92.608016810300001</c:v>
                </c:pt>
                <c:pt idx="18701">
                  <c:v>92.609092188899993</c:v>
                </c:pt>
                <c:pt idx="18702">
                  <c:v>92.610654482200005</c:v>
                </c:pt>
                <c:pt idx="18703">
                  <c:v>92.611393687399996</c:v>
                </c:pt>
                <c:pt idx="18704">
                  <c:v>92.612074787599994</c:v>
                </c:pt>
                <c:pt idx="18705">
                  <c:v>92.612674812500003</c:v>
                </c:pt>
                <c:pt idx="18706">
                  <c:v>92.613380554499997</c:v>
                </c:pt>
                <c:pt idx="18707">
                  <c:v>92.614233771200006</c:v>
                </c:pt>
                <c:pt idx="18708">
                  <c:v>92.616152987999996</c:v>
                </c:pt>
                <c:pt idx="18709">
                  <c:v>92.619572911800006</c:v>
                </c:pt>
                <c:pt idx="18710">
                  <c:v>92.622451185800003</c:v>
                </c:pt>
                <c:pt idx="18711">
                  <c:v>92.6244427333</c:v>
                </c:pt>
                <c:pt idx="18712">
                  <c:v>92.6261783546</c:v>
                </c:pt>
                <c:pt idx="18713">
                  <c:v>92.627345016800007</c:v>
                </c:pt>
                <c:pt idx="18714">
                  <c:v>92.6275800234</c:v>
                </c:pt>
                <c:pt idx="18715">
                  <c:v>92.628176224300006</c:v>
                </c:pt>
                <c:pt idx="18716">
                  <c:v>92.6291361408</c:v>
                </c:pt>
                <c:pt idx="18717">
                  <c:v>92.630092921200003</c:v>
                </c:pt>
                <c:pt idx="18718">
                  <c:v>92.630795287699996</c:v>
                </c:pt>
                <c:pt idx="18719">
                  <c:v>92.631193529000001</c:v>
                </c:pt>
                <c:pt idx="18720">
                  <c:v>92.631521440900002</c:v>
                </c:pt>
                <c:pt idx="18721">
                  <c:v>92.631735852700004</c:v>
                </c:pt>
                <c:pt idx="18722">
                  <c:v>92.632314978300002</c:v>
                </c:pt>
                <c:pt idx="18723">
                  <c:v>92.635619233900002</c:v>
                </c:pt>
                <c:pt idx="18724">
                  <c:v>92.638906437200006</c:v>
                </c:pt>
                <c:pt idx="18725">
                  <c:v>92.641945456800002</c:v>
                </c:pt>
                <c:pt idx="18726">
                  <c:v>92.645010663199997</c:v>
                </c:pt>
                <c:pt idx="18727">
                  <c:v>92.6454818765</c:v>
                </c:pt>
                <c:pt idx="18728">
                  <c:v>92.647883718599999</c:v>
                </c:pt>
                <c:pt idx="18729">
                  <c:v>92.651379989700004</c:v>
                </c:pt>
                <c:pt idx="18730">
                  <c:v>92.653648657700003</c:v>
                </c:pt>
                <c:pt idx="18731">
                  <c:v>92.654884547199998</c:v>
                </c:pt>
                <c:pt idx="18732">
                  <c:v>92.656140694399994</c:v>
                </c:pt>
                <c:pt idx="18733">
                  <c:v>92.659190203199998</c:v>
                </c:pt>
                <c:pt idx="18734">
                  <c:v>92.661666633600007</c:v>
                </c:pt>
                <c:pt idx="18735">
                  <c:v>92.662585208799996</c:v>
                </c:pt>
                <c:pt idx="18736">
                  <c:v>92.664786263300002</c:v>
                </c:pt>
                <c:pt idx="18737">
                  <c:v>92.668029859499995</c:v>
                </c:pt>
                <c:pt idx="18738">
                  <c:v>92.670635024800006</c:v>
                </c:pt>
                <c:pt idx="18739">
                  <c:v>92.672936385200003</c:v>
                </c:pt>
                <c:pt idx="18740">
                  <c:v>92.675768846300002</c:v>
                </c:pt>
                <c:pt idx="18741">
                  <c:v>92.678534751499996</c:v>
                </c:pt>
                <c:pt idx="18742">
                  <c:v>92.681998282699993</c:v>
                </c:pt>
                <c:pt idx="18743">
                  <c:v>92.685385558999997</c:v>
                </c:pt>
                <c:pt idx="18744">
                  <c:v>92.686573917199993</c:v>
                </c:pt>
                <c:pt idx="18745">
                  <c:v>92.687566735199994</c:v>
                </c:pt>
                <c:pt idx="18746">
                  <c:v>92.690302167699997</c:v>
                </c:pt>
                <c:pt idx="18747">
                  <c:v>92.692925134800007</c:v>
                </c:pt>
                <c:pt idx="18748">
                  <c:v>92.693833961300001</c:v>
                </c:pt>
                <c:pt idx="18749">
                  <c:v>92.6945695685</c:v>
                </c:pt>
                <c:pt idx="18750">
                  <c:v>92.695042414699998</c:v>
                </c:pt>
                <c:pt idx="18751">
                  <c:v>92.695984346900005</c:v>
                </c:pt>
                <c:pt idx="18752">
                  <c:v>92.697602919999994</c:v>
                </c:pt>
                <c:pt idx="18753">
                  <c:v>92.699035082400002</c:v>
                </c:pt>
                <c:pt idx="18754">
                  <c:v>92.700497627900006</c:v>
                </c:pt>
                <c:pt idx="18755">
                  <c:v>92.703407088700004</c:v>
                </c:pt>
                <c:pt idx="18756">
                  <c:v>92.706472708099994</c:v>
                </c:pt>
                <c:pt idx="18757">
                  <c:v>92.7075155502</c:v>
                </c:pt>
                <c:pt idx="18758">
                  <c:v>92.708047777499999</c:v>
                </c:pt>
                <c:pt idx="18759">
                  <c:v>92.708738690499999</c:v>
                </c:pt>
                <c:pt idx="18760">
                  <c:v>92.709349044899994</c:v>
                </c:pt>
                <c:pt idx="18761">
                  <c:v>92.710193533999998</c:v>
                </c:pt>
                <c:pt idx="18762">
                  <c:v>92.710907148999993</c:v>
                </c:pt>
                <c:pt idx="18763">
                  <c:v>92.711684933399994</c:v>
                </c:pt>
                <c:pt idx="18764">
                  <c:v>92.713738652900005</c:v>
                </c:pt>
                <c:pt idx="18765">
                  <c:v>92.717101242300004</c:v>
                </c:pt>
                <c:pt idx="18766">
                  <c:v>92.719789232300002</c:v>
                </c:pt>
                <c:pt idx="18767">
                  <c:v>92.720714622200006</c:v>
                </c:pt>
                <c:pt idx="18768">
                  <c:v>92.722602082799995</c:v>
                </c:pt>
                <c:pt idx="18769">
                  <c:v>92.724432419199999</c:v>
                </c:pt>
                <c:pt idx="18770">
                  <c:v>92.724925472199999</c:v>
                </c:pt>
                <c:pt idx="18771">
                  <c:v>92.725620865799996</c:v>
                </c:pt>
                <c:pt idx="18772">
                  <c:v>92.726154434500003</c:v>
                </c:pt>
                <c:pt idx="18773">
                  <c:v>92.726716406999998</c:v>
                </c:pt>
                <c:pt idx="18774">
                  <c:v>92.727607017899999</c:v>
                </c:pt>
                <c:pt idx="18775">
                  <c:v>92.7286413211</c:v>
                </c:pt>
                <c:pt idx="18776">
                  <c:v>92.729727677100001</c:v>
                </c:pt>
                <c:pt idx="18777">
                  <c:v>92.731064684499998</c:v>
                </c:pt>
                <c:pt idx="18778">
                  <c:v>92.732296809900006</c:v>
                </c:pt>
                <c:pt idx="18779">
                  <c:v>92.732958363799995</c:v>
                </c:pt>
                <c:pt idx="18780">
                  <c:v>92.733892822800001</c:v>
                </c:pt>
                <c:pt idx="18781">
                  <c:v>92.735030395199999</c:v>
                </c:pt>
                <c:pt idx="18782">
                  <c:v>92.736343133800005</c:v>
                </c:pt>
                <c:pt idx="18783">
                  <c:v>92.737960692200005</c:v>
                </c:pt>
                <c:pt idx="18784">
                  <c:v>92.739668159399997</c:v>
                </c:pt>
                <c:pt idx="18785">
                  <c:v>92.741532674699997</c:v>
                </c:pt>
                <c:pt idx="18786">
                  <c:v>92.742537300400002</c:v>
                </c:pt>
                <c:pt idx="18787">
                  <c:v>92.743643607699994</c:v>
                </c:pt>
                <c:pt idx="18788">
                  <c:v>92.745405698400006</c:v>
                </c:pt>
                <c:pt idx="18789">
                  <c:v>92.746698390399999</c:v>
                </c:pt>
                <c:pt idx="18790">
                  <c:v>92.747175148099998</c:v>
                </c:pt>
                <c:pt idx="18791">
                  <c:v>92.747581199300001</c:v>
                </c:pt>
                <c:pt idx="18792">
                  <c:v>92.749014763700004</c:v>
                </c:pt>
                <c:pt idx="18793">
                  <c:v>92.750662410999993</c:v>
                </c:pt>
                <c:pt idx="18794">
                  <c:v>92.754685050099994</c:v>
                </c:pt>
                <c:pt idx="18795">
                  <c:v>92.758290648799999</c:v>
                </c:pt>
                <c:pt idx="18796">
                  <c:v>92.759326974700002</c:v>
                </c:pt>
                <c:pt idx="18797">
                  <c:v>92.760302179299998</c:v>
                </c:pt>
                <c:pt idx="18798">
                  <c:v>92.761072172900001</c:v>
                </c:pt>
                <c:pt idx="18799">
                  <c:v>92.762304862700006</c:v>
                </c:pt>
                <c:pt idx="18800">
                  <c:v>92.7632658685</c:v>
                </c:pt>
                <c:pt idx="18801">
                  <c:v>92.7646270818</c:v>
                </c:pt>
                <c:pt idx="18802">
                  <c:v>92.766067849400002</c:v>
                </c:pt>
                <c:pt idx="18803">
                  <c:v>92.766525208000004</c:v>
                </c:pt>
                <c:pt idx="18804">
                  <c:v>92.767033307600002</c:v>
                </c:pt>
                <c:pt idx="18805">
                  <c:v>92.768403014900002</c:v>
                </c:pt>
                <c:pt idx="18806">
                  <c:v>92.769372624900001</c:v>
                </c:pt>
                <c:pt idx="18807">
                  <c:v>92.769547364000005</c:v>
                </c:pt>
                <c:pt idx="18808">
                  <c:v>92.770878695500002</c:v>
                </c:pt>
                <c:pt idx="18809">
                  <c:v>92.773061495700006</c:v>
                </c:pt>
                <c:pt idx="18810">
                  <c:v>92.774910607300001</c:v>
                </c:pt>
                <c:pt idx="18811">
                  <c:v>92.775966026099994</c:v>
                </c:pt>
                <c:pt idx="18812">
                  <c:v>92.778072775499993</c:v>
                </c:pt>
                <c:pt idx="18813">
                  <c:v>92.780246337700007</c:v>
                </c:pt>
                <c:pt idx="18814">
                  <c:v>92.780602459199997</c:v>
                </c:pt>
                <c:pt idx="18815">
                  <c:v>92.780762690299994</c:v>
                </c:pt>
                <c:pt idx="18816">
                  <c:v>92.781034705699994</c:v>
                </c:pt>
                <c:pt idx="18817">
                  <c:v>92.781413781699996</c:v>
                </c:pt>
                <c:pt idx="18818">
                  <c:v>92.781816247600005</c:v>
                </c:pt>
                <c:pt idx="18819">
                  <c:v>92.782395709100001</c:v>
                </c:pt>
                <c:pt idx="18820">
                  <c:v>92.782894109899999</c:v>
                </c:pt>
                <c:pt idx="18821">
                  <c:v>92.785184134999994</c:v>
                </c:pt>
                <c:pt idx="18822">
                  <c:v>92.788568693499997</c:v>
                </c:pt>
                <c:pt idx="18823">
                  <c:v>92.790483485999999</c:v>
                </c:pt>
                <c:pt idx="18824">
                  <c:v>92.791468611300004</c:v>
                </c:pt>
                <c:pt idx="18825">
                  <c:v>92.792115054899995</c:v>
                </c:pt>
                <c:pt idx="18826">
                  <c:v>92.793098999600005</c:v>
                </c:pt>
                <c:pt idx="18827">
                  <c:v>92.795247557899998</c:v>
                </c:pt>
                <c:pt idx="18828">
                  <c:v>92.7970735066</c:v>
                </c:pt>
                <c:pt idx="18829">
                  <c:v>92.799440966899994</c:v>
                </c:pt>
                <c:pt idx="18830">
                  <c:v>92.801908871999998</c:v>
                </c:pt>
                <c:pt idx="18831">
                  <c:v>92.803286768000007</c:v>
                </c:pt>
                <c:pt idx="18832">
                  <c:v>92.804403672800007</c:v>
                </c:pt>
                <c:pt idx="18833">
                  <c:v>92.805312989399994</c:v>
                </c:pt>
                <c:pt idx="18834">
                  <c:v>92.806331462100005</c:v>
                </c:pt>
                <c:pt idx="18835">
                  <c:v>92.806900537100006</c:v>
                </c:pt>
                <c:pt idx="18836">
                  <c:v>92.807241402800003</c:v>
                </c:pt>
                <c:pt idx="18837">
                  <c:v>92.8074208763</c:v>
                </c:pt>
                <c:pt idx="18838">
                  <c:v>92.808131904800007</c:v>
                </c:pt>
                <c:pt idx="18839">
                  <c:v>92.809695682300003</c:v>
                </c:pt>
                <c:pt idx="18840">
                  <c:v>92.811140187800007</c:v>
                </c:pt>
                <c:pt idx="18841">
                  <c:v>92.812124551699995</c:v>
                </c:pt>
                <c:pt idx="18842">
                  <c:v>92.812994395999993</c:v>
                </c:pt>
                <c:pt idx="18843">
                  <c:v>92.8136084681</c:v>
                </c:pt>
                <c:pt idx="18844">
                  <c:v>92.814300601499994</c:v>
                </c:pt>
                <c:pt idx="18845">
                  <c:v>92.817632460599995</c:v>
                </c:pt>
                <c:pt idx="18846">
                  <c:v>92.822272874800007</c:v>
                </c:pt>
                <c:pt idx="18847">
                  <c:v>92.824670089999998</c:v>
                </c:pt>
                <c:pt idx="18848">
                  <c:v>92.825796842700001</c:v>
                </c:pt>
                <c:pt idx="18849">
                  <c:v>92.826577006299999</c:v>
                </c:pt>
                <c:pt idx="18850">
                  <c:v>92.827409275500003</c:v>
                </c:pt>
                <c:pt idx="18851">
                  <c:v>92.828449616200004</c:v>
                </c:pt>
                <c:pt idx="18852">
                  <c:v>92.830197732399995</c:v>
                </c:pt>
                <c:pt idx="18853">
                  <c:v>92.831915539700006</c:v>
                </c:pt>
                <c:pt idx="18854">
                  <c:v>92.833449404099994</c:v>
                </c:pt>
                <c:pt idx="18855">
                  <c:v>92.835143840000001</c:v>
                </c:pt>
                <c:pt idx="18856">
                  <c:v>92.8409388189</c:v>
                </c:pt>
                <c:pt idx="18857">
                  <c:v>92.846314940599996</c:v>
                </c:pt>
                <c:pt idx="18858">
                  <c:v>92.846507183499995</c:v>
                </c:pt>
                <c:pt idx="18859">
                  <c:v>92.846915435</c:v>
                </c:pt>
                <c:pt idx="18860">
                  <c:v>92.848233335700002</c:v>
                </c:pt>
                <c:pt idx="18861">
                  <c:v>92.849692051900007</c:v>
                </c:pt>
                <c:pt idx="18862">
                  <c:v>92.850996734800006</c:v>
                </c:pt>
                <c:pt idx="18863">
                  <c:v>92.852211331000007</c:v>
                </c:pt>
                <c:pt idx="18864">
                  <c:v>92.853288095400003</c:v>
                </c:pt>
                <c:pt idx="18865">
                  <c:v>92.854236385500002</c:v>
                </c:pt>
                <c:pt idx="18866">
                  <c:v>92.859200633399993</c:v>
                </c:pt>
                <c:pt idx="18867">
                  <c:v>92.864058210300001</c:v>
                </c:pt>
                <c:pt idx="18868">
                  <c:v>92.8652759995</c:v>
                </c:pt>
                <c:pt idx="18869">
                  <c:v>92.8664402287</c:v>
                </c:pt>
                <c:pt idx="18870">
                  <c:v>92.866686945599994</c:v>
                </c:pt>
                <c:pt idx="18871">
                  <c:v>92.866914685899999</c:v>
                </c:pt>
                <c:pt idx="18872">
                  <c:v>92.867990150300002</c:v>
                </c:pt>
                <c:pt idx="18873">
                  <c:v>92.869006798100003</c:v>
                </c:pt>
                <c:pt idx="18874">
                  <c:v>92.8696734241</c:v>
                </c:pt>
                <c:pt idx="18875">
                  <c:v>92.870339390500007</c:v>
                </c:pt>
                <c:pt idx="18876">
                  <c:v>92.8707894848</c:v>
                </c:pt>
                <c:pt idx="18877">
                  <c:v>92.871909515400006</c:v>
                </c:pt>
                <c:pt idx="18878">
                  <c:v>92.874475116300005</c:v>
                </c:pt>
                <c:pt idx="18879">
                  <c:v>92.876437783399993</c:v>
                </c:pt>
                <c:pt idx="18880">
                  <c:v>92.876681519599998</c:v>
                </c:pt>
                <c:pt idx="18881">
                  <c:v>92.877301496699999</c:v>
                </c:pt>
                <c:pt idx="18882">
                  <c:v>92.879041227599998</c:v>
                </c:pt>
                <c:pt idx="18883">
                  <c:v>92.880335668200004</c:v>
                </c:pt>
                <c:pt idx="18884">
                  <c:v>92.880429883900007</c:v>
                </c:pt>
                <c:pt idx="18885">
                  <c:v>92.881051153800001</c:v>
                </c:pt>
                <c:pt idx="18886">
                  <c:v>92.883228759999994</c:v>
                </c:pt>
                <c:pt idx="18887">
                  <c:v>92.885785432399999</c:v>
                </c:pt>
                <c:pt idx="18888">
                  <c:v>92.888891499899998</c:v>
                </c:pt>
                <c:pt idx="18889">
                  <c:v>92.891146551199995</c:v>
                </c:pt>
                <c:pt idx="18890">
                  <c:v>92.894009458599996</c:v>
                </c:pt>
                <c:pt idx="18891">
                  <c:v>92.896824971399994</c:v>
                </c:pt>
                <c:pt idx="18892">
                  <c:v>92.897616875099999</c:v>
                </c:pt>
                <c:pt idx="18893">
                  <c:v>92.900462513199997</c:v>
                </c:pt>
                <c:pt idx="18894">
                  <c:v>92.903657492899995</c:v>
                </c:pt>
                <c:pt idx="18895">
                  <c:v>92.905173070999993</c:v>
                </c:pt>
                <c:pt idx="18896">
                  <c:v>92.906188747800002</c:v>
                </c:pt>
                <c:pt idx="18897">
                  <c:v>92.906989089299998</c:v>
                </c:pt>
                <c:pt idx="18898">
                  <c:v>92.912842184499993</c:v>
                </c:pt>
                <c:pt idx="18899">
                  <c:v>92.918665495799999</c:v>
                </c:pt>
                <c:pt idx="18900">
                  <c:v>92.919531547999995</c:v>
                </c:pt>
                <c:pt idx="18901">
                  <c:v>92.920398249100003</c:v>
                </c:pt>
                <c:pt idx="18902">
                  <c:v>92.921326034100005</c:v>
                </c:pt>
                <c:pt idx="18903">
                  <c:v>92.923606978500004</c:v>
                </c:pt>
                <c:pt idx="18904">
                  <c:v>92.925330523200003</c:v>
                </c:pt>
                <c:pt idx="18905">
                  <c:v>92.927974959099998</c:v>
                </c:pt>
                <c:pt idx="18906">
                  <c:v>92.932942924700001</c:v>
                </c:pt>
                <c:pt idx="18907">
                  <c:v>92.9355253425</c:v>
                </c:pt>
                <c:pt idx="18908">
                  <c:v>92.935845513199993</c:v>
                </c:pt>
                <c:pt idx="18909">
                  <c:v>92.936861344999997</c:v>
                </c:pt>
                <c:pt idx="18910">
                  <c:v>92.937759709700003</c:v>
                </c:pt>
                <c:pt idx="18911">
                  <c:v>92.938329856899998</c:v>
                </c:pt>
                <c:pt idx="18912">
                  <c:v>92.940225190199996</c:v>
                </c:pt>
                <c:pt idx="18913">
                  <c:v>92.942013567399997</c:v>
                </c:pt>
                <c:pt idx="18914">
                  <c:v>92.942914917899998</c:v>
                </c:pt>
                <c:pt idx="18915">
                  <c:v>92.943915320299993</c:v>
                </c:pt>
                <c:pt idx="18916">
                  <c:v>92.945151516400003</c:v>
                </c:pt>
                <c:pt idx="18917">
                  <c:v>92.9471458692</c:v>
                </c:pt>
                <c:pt idx="18918">
                  <c:v>92.949143921699999</c:v>
                </c:pt>
                <c:pt idx="18919">
                  <c:v>92.950251382000005</c:v>
                </c:pt>
                <c:pt idx="18920">
                  <c:v>92.950579800499995</c:v>
                </c:pt>
                <c:pt idx="18921">
                  <c:v>92.951140460399998</c:v>
                </c:pt>
                <c:pt idx="18922">
                  <c:v>92.951977396900006</c:v>
                </c:pt>
                <c:pt idx="18923">
                  <c:v>92.954693541500006</c:v>
                </c:pt>
                <c:pt idx="18924">
                  <c:v>92.957324710600005</c:v>
                </c:pt>
                <c:pt idx="18925">
                  <c:v>92.9591736406</c:v>
                </c:pt>
                <c:pt idx="18926">
                  <c:v>92.961506965500007</c:v>
                </c:pt>
                <c:pt idx="18927">
                  <c:v>92.962289936900007</c:v>
                </c:pt>
                <c:pt idx="18928">
                  <c:v>92.9626024401</c:v>
                </c:pt>
                <c:pt idx="18929">
                  <c:v>92.962815772900001</c:v>
                </c:pt>
                <c:pt idx="18930">
                  <c:v>92.964121480100005</c:v>
                </c:pt>
                <c:pt idx="18931">
                  <c:v>92.9665789803</c:v>
                </c:pt>
                <c:pt idx="18932">
                  <c:v>92.967796128200007</c:v>
                </c:pt>
                <c:pt idx="18933">
                  <c:v>92.9695677773</c:v>
                </c:pt>
                <c:pt idx="18934">
                  <c:v>92.973797531800003</c:v>
                </c:pt>
                <c:pt idx="18935">
                  <c:v>92.977659598399995</c:v>
                </c:pt>
                <c:pt idx="18936">
                  <c:v>92.980131742699996</c:v>
                </c:pt>
                <c:pt idx="18937">
                  <c:v>92.981468556999999</c:v>
                </c:pt>
                <c:pt idx="18938">
                  <c:v>92.982622392500005</c:v>
                </c:pt>
                <c:pt idx="18939">
                  <c:v>92.984393816400001</c:v>
                </c:pt>
                <c:pt idx="18940">
                  <c:v>92.985469602400002</c:v>
                </c:pt>
                <c:pt idx="18941">
                  <c:v>92.986332526200002</c:v>
                </c:pt>
                <c:pt idx="18942">
                  <c:v>92.9875303882</c:v>
                </c:pt>
                <c:pt idx="18943">
                  <c:v>92.988958758500004</c:v>
                </c:pt>
                <c:pt idx="18944">
                  <c:v>92.993362720899995</c:v>
                </c:pt>
                <c:pt idx="18945">
                  <c:v>92.997657161199996</c:v>
                </c:pt>
                <c:pt idx="18946">
                  <c:v>92.999235686199995</c:v>
                </c:pt>
                <c:pt idx="18947">
                  <c:v>93.000245094099995</c:v>
                </c:pt>
                <c:pt idx="18948">
                  <c:v>93.001248098800005</c:v>
                </c:pt>
                <c:pt idx="18949">
                  <c:v>93.002771653300002</c:v>
                </c:pt>
                <c:pt idx="18950">
                  <c:v>93.004081312400004</c:v>
                </c:pt>
                <c:pt idx="18951">
                  <c:v>93.004909578300001</c:v>
                </c:pt>
                <c:pt idx="18952">
                  <c:v>93.006527038399994</c:v>
                </c:pt>
                <c:pt idx="18953">
                  <c:v>93.008459855799998</c:v>
                </c:pt>
                <c:pt idx="18954">
                  <c:v>93.0100267527</c:v>
                </c:pt>
                <c:pt idx="18955">
                  <c:v>93.011156901500001</c:v>
                </c:pt>
                <c:pt idx="18956">
                  <c:v>93.015060395800006</c:v>
                </c:pt>
                <c:pt idx="18957">
                  <c:v>93.018881387999997</c:v>
                </c:pt>
                <c:pt idx="18958">
                  <c:v>93.019442773600005</c:v>
                </c:pt>
                <c:pt idx="18959">
                  <c:v>93.021290840899994</c:v>
                </c:pt>
                <c:pt idx="18960">
                  <c:v>93.024814722900004</c:v>
                </c:pt>
                <c:pt idx="18961">
                  <c:v>93.029936318300003</c:v>
                </c:pt>
                <c:pt idx="18962">
                  <c:v>93.033044462999996</c:v>
                </c:pt>
                <c:pt idx="18963">
                  <c:v>93.033722916200006</c:v>
                </c:pt>
                <c:pt idx="18964">
                  <c:v>93.034685164300001</c:v>
                </c:pt>
                <c:pt idx="18965">
                  <c:v>93.035631349200003</c:v>
                </c:pt>
                <c:pt idx="18966">
                  <c:v>93.036194582999997</c:v>
                </c:pt>
                <c:pt idx="18967">
                  <c:v>93.036470242899995</c:v>
                </c:pt>
                <c:pt idx="18968">
                  <c:v>93.036967884299997</c:v>
                </c:pt>
                <c:pt idx="18969">
                  <c:v>93.037600186999995</c:v>
                </c:pt>
                <c:pt idx="18970">
                  <c:v>93.038062393800004</c:v>
                </c:pt>
                <c:pt idx="18971">
                  <c:v>93.038916446499996</c:v>
                </c:pt>
                <c:pt idx="18972">
                  <c:v>93.039998270799998</c:v>
                </c:pt>
                <c:pt idx="18973">
                  <c:v>93.0413474315</c:v>
                </c:pt>
                <c:pt idx="18974">
                  <c:v>93.043108378300005</c:v>
                </c:pt>
                <c:pt idx="18975">
                  <c:v>93.046877596800002</c:v>
                </c:pt>
                <c:pt idx="18976">
                  <c:v>93.051408402899995</c:v>
                </c:pt>
                <c:pt idx="18977">
                  <c:v>93.053746362400005</c:v>
                </c:pt>
                <c:pt idx="18978">
                  <c:v>93.055656810299993</c:v>
                </c:pt>
                <c:pt idx="18979">
                  <c:v>93.056853693400001</c:v>
                </c:pt>
                <c:pt idx="18980">
                  <c:v>93.057131960899994</c:v>
                </c:pt>
                <c:pt idx="18981">
                  <c:v>93.057406826499999</c:v>
                </c:pt>
                <c:pt idx="18982">
                  <c:v>93.059030377300004</c:v>
                </c:pt>
                <c:pt idx="18983">
                  <c:v>93.061853025999994</c:v>
                </c:pt>
                <c:pt idx="18984">
                  <c:v>93.063121365100002</c:v>
                </c:pt>
                <c:pt idx="18985">
                  <c:v>93.065916880399996</c:v>
                </c:pt>
                <c:pt idx="18986">
                  <c:v>93.069134011900005</c:v>
                </c:pt>
                <c:pt idx="18987">
                  <c:v>93.069948675800006</c:v>
                </c:pt>
                <c:pt idx="18988">
                  <c:v>93.071316485599993</c:v>
                </c:pt>
                <c:pt idx="18989">
                  <c:v>93.072822259899993</c:v>
                </c:pt>
                <c:pt idx="18990">
                  <c:v>93.073969266500001</c:v>
                </c:pt>
                <c:pt idx="18991">
                  <c:v>93.076776369599997</c:v>
                </c:pt>
                <c:pt idx="18992">
                  <c:v>93.078990727700003</c:v>
                </c:pt>
                <c:pt idx="18993">
                  <c:v>93.079048782300006</c:v>
                </c:pt>
                <c:pt idx="18994">
                  <c:v>93.079626371700002</c:v>
                </c:pt>
                <c:pt idx="18995">
                  <c:v>93.081645248300006</c:v>
                </c:pt>
                <c:pt idx="18996">
                  <c:v>93.083523094900002</c:v>
                </c:pt>
                <c:pt idx="18997">
                  <c:v>93.084006867400007</c:v>
                </c:pt>
                <c:pt idx="18998">
                  <c:v>93.085807160000002</c:v>
                </c:pt>
                <c:pt idx="18999">
                  <c:v>93.087735584599997</c:v>
                </c:pt>
                <c:pt idx="19000">
                  <c:v>93.089557390600007</c:v>
                </c:pt>
                <c:pt idx="19001">
                  <c:v>93.091922674499997</c:v>
                </c:pt>
                <c:pt idx="19002">
                  <c:v>93.094477016599996</c:v>
                </c:pt>
                <c:pt idx="19003">
                  <c:v>93.096317349299994</c:v>
                </c:pt>
                <c:pt idx="19004">
                  <c:v>93.096524899900004</c:v>
                </c:pt>
                <c:pt idx="19005">
                  <c:v>93.097053161299996</c:v>
                </c:pt>
                <c:pt idx="19006">
                  <c:v>93.100343622599993</c:v>
                </c:pt>
                <c:pt idx="19007">
                  <c:v>93.1047660853</c:v>
                </c:pt>
                <c:pt idx="19008">
                  <c:v>93.106681900400005</c:v>
                </c:pt>
                <c:pt idx="19009">
                  <c:v>93.1076479906</c:v>
                </c:pt>
                <c:pt idx="19010">
                  <c:v>93.110623624400006</c:v>
                </c:pt>
                <c:pt idx="19011">
                  <c:v>93.113430742700004</c:v>
                </c:pt>
                <c:pt idx="19012">
                  <c:v>93.114347874399996</c:v>
                </c:pt>
                <c:pt idx="19013">
                  <c:v>93.115371474400007</c:v>
                </c:pt>
                <c:pt idx="19014">
                  <c:v>93.116318405900003</c:v>
                </c:pt>
                <c:pt idx="19015">
                  <c:v>93.117122548500006</c:v>
                </c:pt>
                <c:pt idx="19016">
                  <c:v>93.117832221900002</c:v>
                </c:pt>
                <c:pt idx="19017">
                  <c:v>93.118834578800005</c:v>
                </c:pt>
                <c:pt idx="19018">
                  <c:v>93.122266449700007</c:v>
                </c:pt>
                <c:pt idx="19019">
                  <c:v>93.126075237199998</c:v>
                </c:pt>
                <c:pt idx="19020">
                  <c:v>93.131248764899993</c:v>
                </c:pt>
                <c:pt idx="19021">
                  <c:v>93.135975737899997</c:v>
                </c:pt>
                <c:pt idx="19022">
                  <c:v>93.136748628700005</c:v>
                </c:pt>
                <c:pt idx="19023">
                  <c:v>93.138439085800002</c:v>
                </c:pt>
                <c:pt idx="19024">
                  <c:v>93.143322335500002</c:v>
                </c:pt>
                <c:pt idx="19025">
                  <c:v>93.146990837700002</c:v>
                </c:pt>
                <c:pt idx="19026">
                  <c:v>93.148359944700005</c:v>
                </c:pt>
                <c:pt idx="19027">
                  <c:v>93.149863782400004</c:v>
                </c:pt>
                <c:pt idx="19028">
                  <c:v>93.150591410499999</c:v>
                </c:pt>
                <c:pt idx="19029">
                  <c:v>93.153499717900004</c:v>
                </c:pt>
                <c:pt idx="19030">
                  <c:v>93.156279641400005</c:v>
                </c:pt>
                <c:pt idx="19031">
                  <c:v>93.157063817999997</c:v>
                </c:pt>
                <c:pt idx="19032">
                  <c:v>93.158987090599993</c:v>
                </c:pt>
                <c:pt idx="19033">
                  <c:v>93.160820534600006</c:v>
                </c:pt>
                <c:pt idx="19034">
                  <c:v>93.162750461200005</c:v>
                </c:pt>
                <c:pt idx="19035">
                  <c:v>93.164829976099995</c:v>
                </c:pt>
                <c:pt idx="19036">
                  <c:v>93.166639196299997</c:v>
                </c:pt>
                <c:pt idx="19037">
                  <c:v>93.167882823300005</c:v>
                </c:pt>
                <c:pt idx="19038">
                  <c:v>93.169240437900001</c:v>
                </c:pt>
                <c:pt idx="19039">
                  <c:v>93.1729360848</c:v>
                </c:pt>
                <c:pt idx="19040">
                  <c:v>93.181295238199993</c:v>
                </c:pt>
                <c:pt idx="19041">
                  <c:v>93.189825824500005</c:v>
                </c:pt>
                <c:pt idx="19042">
                  <c:v>93.1925120402</c:v>
                </c:pt>
                <c:pt idx="19043">
                  <c:v>93.193465565799997</c:v>
                </c:pt>
                <c:pt idx="19044">
                  <c:v>93.194347117299998</c:v>
                </c:pt>
                <c:pt idx="19045">
                  <c:v>93.194894373300002</c:v>
                </c:pt>
                <c:pt idx="19046">
                  <c:v>93.195674756000003</c:v>
                </c:pt>
                <c:pt idx="19047">
                  <c:v>93.196927154899996</c:v>
                </c:pt>
                <c:pt idx="19048">
                  <c:v>93.198270984800004</c:v>
                </c:pt>
                <c:pt idx="19049">
                  <c:v>93.199914204500004</c:v>
                </c:pt>
                <c:pt idx="19050">
                  <c:v>93.203751553900005</c:v>
                </c:pt>
                <c:pt idx="19051">
                  <c:v>93.2079163123</c:v>
                </c:pt>
                <c:pt idx="19052">
                  <c:v>93.210022939300003</c:v>
                </c:pt>
                <c:pt idx="19053">
                  <c:v>93.211136242400002</c:v>
                </c:pt>
                <c:pt idx="19054">
                  <c:v>93.212372178899997</c:v>
                </c:pt>
                <c:pt idx="19055">
                  <c:v>93.213724982800002</c:v>
                </c:pt>
                <c:pt idx="19056">
                  <c:v>93.215249520499995</c:v>
                </c:pt>
                <c:pt idx="19057">
                  <c:v>93.216386671099997</c:v>
                </c:pt>
                <c:pt idx="19058">
                  <c:v>93.218925336500007</c:v>
                </c:pt>
                <c:pt idx="19059">
                  <c:v>93.221411780799997</c:v>
                </c:pt>
                <c:pt idx="19060">
                  <c:v>93.222091101700002</c:v>
                </c:pt>
                <c:pt idx="19061">
                  <c:v>93.224726648200004</c:v>
                </c:pt>
                <c:pt idx="19062">
                  <c:v>93.227769856199998</c:v>
                </c:pt>
                <c:pt idx="19063">
                  <c:v>93.228991334499995</c:v>
                </c:pt>
                <c:pt idx="19064">
                  <c:v>93.231349119699999</c:v>
                </c:pt>
                <c:pt idx="19065">
                  <c:v>93.233566481799997</c:v>
                </c:pt>
                <c:pt idx="19066">
                  <c:v>93.2353184376</c:v>
                </c:pt>
                <c:pt idx="19067">
                  <c:v>93.237058326699994</c:v>
                </c:pt>
                <c:pt idx="19068">
                  <c:v>93.237464251899993</c:v>
                </c:pt>
                <c:pt idx="19069">
                  <c:v>93.237666884299998</c:v>
                </c:pt>
                <c:pt idx="19070">
                  <c:v>93.237966798000002</c:v>
                </c:pt>
                <c:pt idx="19071">
                  <c:v>93.239812798100004</c:v>
                </c:pt>
                <c:pt idx="19072">
                  <c:v>93.242495970600004</c:v>
                </c:pt>
                <c:pt idx="19073">
                  <c:v>93.246423887500001</c:v>
                </c:pt>
                <c:pt idx="19074">
                  <c:v>93.249679158000006</c:v>
                </c:pt>
                <c:pt idx="19075">
                  <c:v>93.251173967300005</c:v>
                </c:pt>
                <c:pt idx="19076">
                  <c:v>93.253069305699995</c:v>
                </c:pt>
                <c:pt idx="19077">
                  <c:v>93.254176407100005</c:v>
                </c:pt>
                <c:pt idx="19078">
                  <c:v>93.255307199900003</c:v>
                </c:pt>
                <c:pt idx="19079">
                  <c:v>93.256263677700005</c:v>
                </c:pt>
                <c:pt idx="19080">
                  <c:v>93.258414158799994</c:v>
                </c:pt>
                <c:pt idx="19081">
                  <c:v>93.260822467799997</c:v>
                </c:pt>
                <c:pt idx="19082">
                  <c:v>93.262929502399999</c:v>
                </c:pt>
                <c:pt idx="19083">
                  <c:v>93.266393015800006</c:v>
                </c:pt>
                <c:pt idx="19084">
                  <c:v>93.268269203900005</c:v>
                </c:pt>
                <c:pt idx="19085">
                  <c:v>93.268632643700002</c:v>
                </c:pt>
                <c:pt idx="19086">
                  <c:v>93.270832313100001</c:v>
                </c:pt>
                <c:pt idx="19087">
                  <c:v>93.274951396299997</c:v>
                </c:pt>
                <c:pt idx="19088">
                  <c:v>93.278439685699993</c:v>
                </c:pt>
                <c:pt idx="19089">
                  <c:v>93.281097712800005</c:v>
                </c:pt>
                <c:pt idx="19090">
                  <c:v>93.282521430200006</c:v>
                </c:pt>
                <c:pt idx="19091">
                  <c:v>93.284216277599995</c:v>
                </c:pt>
                <c:pt idx="19092">
                  <c:v>93.286721401400001</c:v>
                </c:pt>
                <c:pt idx="19093">
                  <c:v>93.288317145299999</c:v>
                </c:pt>
                <c:pt idx="19094">
                  <c:v>93.290529711399998</c:v>
                </c:pt>
                <c:pt idx="19095">
                  <c:v>93.292745263300006</c:v>
                </c:pt>
                <c:pt idx="19096">
                  <c:v>93.2976175708</c:v>
                </c:pt>
                <c:pt idx="19097">
                  <c:v>93.302327614099994</c:v>
                </c:pt>
                <c:pt idx="19098">
                  <c:v>93.303093370799999</c:v>
                </c:pt>
                <c:pt idx="19099">
                  <c:v>93.303494770300006</c:v>
                </c:pt>
                <c:pt idx="19100">
                  <c:v>93.304025439699998</c:v>
                </c:pt>
                <c:pt idx="19101">
                  <c:v>93.307022434499999</c:v>
                </c:pt>
                <c:pt idx="19102">
                  <c:v>93.309864813399997</c:v>
                </c:pt>
                <c:pt idx="19103">
                  <c:v>93.310465332700005</c:v>
                </c:pt>
                <c:pt idx="19104">
                  <c:v>93.313545770399998</c:v>
                </c:pt>
                <c:pt idx="19105">
                  <c:v>93.317307658999994</c:v>
                </c:pt>
                <c:pt idx="19106">
                  <c:v>93.320199011300005</c:v>
                </c:pt>
                <c:pt idx="19107">
                  <c:v>93.322396710600003</c:v>
                </c:pt>
                <c:pt idx="19108">
                  <c:v>93.322938006800001</c:v>
                </c:pt>
                <c:pt idx="19109">
                  <c:v>93.323343996600002</c:v>
                </c:pt>
                <c:pt idx="19110">
                  <c:v>93.325041669300006</c:v>
                </c:pt>
                <c:pt idx="19111">
                  <c:v>93.326895392300003</c:v>
                </c:pt>
                <c:pt idx="19112">
                  <c:v>93.327525969600003</c:v>
                </c:pt>
                <c:pt idx="19113">
                  <c:v>93.328991550300003</c:v>
                </c:pt>
                <c:pt idx="19114">
                  <c:v>93.330870199499998</c:v>
                </c:pt>
                <c:pt idx="19115">
                  <c:v>93.333125412000001</c:v>
                </c:pt>
                <c:pt idx="19116">
                  <c:v>93.337014737399997</c:v>
                </c:pt>
                <c:pt idx="19117">
                  <c:v>93.339984561600005</c:v>
                </c:pt>
                <c:pt idx="19118">
                  <c:v>93.341166701299997</c:v>
                </c:pt>
                <c:pt idx="19119">
                  <c:v>93.344856981199996</c:v>
                </c:pt>
                <c:pt idx="19120">
                  <c:v>93.349667579300004</c:v>
                </c:pt>
                <c:pt idx="19121">
                  <c:v>93.351414399000006</c:v>
                </c:pt>
                <c:pt idx="19122">
                  <c:v>93.351844541700004</c:v>
                </c:pt>
                <c:pt idx="19123">
                  <c:v>93.352225083799993</c:v>
                </c:pt>
                <c:pt idx="19124">
                  <c:v>93.353371880699996</c:v>
                </c:pt>
                <c:pt idx="19125">
                  <c:v>93.356900199799995</c:v>
                </c:pt>
                <c:pt idx="19126">
                  <c:v>93.360372065500002</c:v>
                </c:pt>
                <c:pt idx="19127">
                  <c:v>93.361392869900001</c:v>
                </c:pt>
                <c:pt idx="19128">
                  <c:v>93.3625214379</c:v>
                </c:pt>
                <c:pt idx="19129">
                  <c:v>93.364112244899999</c:v>
                </c:pt>
                <c:pt idx="19130">
                  <c:v>93.3653655345</c:v>
                </c:pt>
                <c:pt idx="19131">
                  <c:v>93.366583501899996</c:v>
                </c:pt>
                <c:pt idx="19132">
                  <c:v>93.367505767899999</c:v>
                </c:pt>
                <c:pt idx="19133">
                  <c:v>93.368797487600006</c:v>
                </c:pt>
                <c:pt idx="19134">
                  <c:v>93.370531609599993</c:v>
                </c:pt>
                <c:pt idx="19135">
                  <c:v>93.371913857699994</c:v>
                </c:pt>
                <c:pt idx="19136">
                  <c:v>93.372599978099998</c:v>
                </c:pt>
                <c:pt idx="19137">
                  <c:v>93.373350240299999</c:v>
                </c:pt>
                <c:pt idx="19138">
                  <c:v>93.374978602799999</c:v>
                </c:pt>
                <c:pt idx="19139">
                  <c:v>93.376380783900004</c:v>
                </c:pt>
                <c:pt idx="19140">
                  <c:v>93.377260582100007</c:v>
                </c:pt>
                <c:pt idx="19141">
                  <c:v>93.378527728099996</c:v>
                </c:pt>
                <c:pt idx="19142">
                  <c:v>93.379537942200002</c:v>
                </c:pt>
                <c:pt idx="19143">
                  <c:v>93.380118054700006</c:v>
                </c:pt>
                <c:pt idx="19144">
                  <c:v>93.381389346600002</c:v>
                </c:pt>
                <c:pt idx="19145">
                  <c:v>93.383311533400004</c:v>
                </c:pt>
                <c:pt idx="19146">
                  <c:v>93.384658040399998</c:v>
                </c:pt>
                <c:pt idx="19147">
                  <c:v>93.385987116199999</c:v>
                </c:pt>
                <c:pt idx="19148">
                  <c:v>93.387200192600005</c:v>
                </c:pt>
                <c:pt idx="19149">
                  <c:v>93.388603489999994</c:v>
                </c:pt>
                <c:pt idx="19150">
                  <c:v>93.389711397200003</c:v>
                </c:pt>
                <c:pt idx="19151">
                  <c:v>93.390194119</c:v>
                </c:pt>
                <c:pt idx="19152">
                  <c:v>93.392201339899998</c:v>
                </c:pt>
                <c:pt idx="19153">
                  <c:v>93.394765204899997</c:v>
                </c:pt>
                <c:pt idx="19154">
                  <c:v>93.397999211499993</c:v>
                </c:pt>
                <c:pt idx="19155">
                  <c:v>93.400248002500007</c:v>
                </c:pt>
                <c:pt idx="19156">
                  <c:v>93.400508422200005</c:v>
                </c:pt>
                <c:pt idx="19157">
                  <c:v>93.401649257700001</c:v>
                </c:pt>
                <c:pt idx="19158">
                  <c:v>93.403501481099994</c:v>
                </c:pt>
                <c:pt idx="19159">
                  <c:v>93.404624487600003</c:v>
                </c:pt>
                <c:pt idx="19160">
                  <c:v>93.405374615200003</c:v>
                </c:pt>
                <c:pt idx="19161">
                  <c:v>93.406948323999998</c:v>
                </c:pt>
                <c:pt idx="19162">
                  <c:v>93.408306213399996</c:v>
                </c:pt>
                <c:pt idx="19163">
                  <c:v>93.409708930299999</c:v>
                </c:pt>
                <c:pt idx="19164">
                  <c:v>93.410762039299996</c:v>
                </c:pt>
                <c:pt idx="19165">
                  <c:v>93.411100535599999</c:v>
                </c:pt>
                <c:pt idx="19166">
                  <c:v>93.411696111599994</c:v>
                </c:pt>
                <c:pt idx="19167">
                  <c:v>93.416385468000001</c:v>
                </c:pt>
                <c:pt idx="19168">
                  <c:v>93.421298007299995</c:v>
                </c:pt>
                <c:pt idx="19169">
                  <c:v>93.423578982400002</c:v>
                </c:pt>
                <c:pt idx="19170">
                  <c:v>93.425822934899998</c:v>
                </c:pt>
                <c:pt idx="19171">
                  <c:v>93.426833362400004</c:v>
                </c:pt>
                <c:pt idx="19172">
                  <c:v>93.427389885599993</c:v>
                </c:pt>
                <c:pt idx="19173">
                  <c:v>93.427420902700007</c:v>
                </c:pt>
                <c:pt idx="19174">
                  <c:v>93.427795602100005</c:v>
                </c:pt>
                <c:pt idx="19175">
                  <c:v>93.428933704499997</c:v>
                </c:pt>
                <c:pt idx="19176">
                  <c:v>93.432619296200002</c:v>
                </c:pt>
                <c:pt idx="19177">
                  <c:v>93.435591633800001</c:v>
                </c:pt>
                <c:pt idx="19178">
                  <c:v>93.435730343800003</c:v>
                </c:pt>
                <c:pt idx="19179">
                  <c:v>93.438409510300005</c:v>
                </c:pt>
                <c:pt idx="19180">
                  <c:v>93.441426913300006</c:v>
                </c:pt>
                <c:pt idx="19181">
                  <c:v>93.442811462500003</c:v>
                </c:pt>
                <c:pt idx="19182">
                  <c:v>93.444108483099996</c:v>
                </c:pt>
                <c:pt idx="19183">
                  <c:v>93.446863503299994</c:v>
                </c:pt>
                <c:pt idx="19184">
                  <c:v>93.451040963200001</c:v>
                </c:pt>
                <c:pt idx="19185">
                  <c:v>93.4530786423</c:v>
                </c:pt>
                <c:pt idx="19186">
                  <c:v>93.454420454000001</c:v>
                </c:pt>
                <c:pt idx="19187">
                  <c:v>93.4557767684</c:v>
                </c:pt>
                <c:pt idx="19188">
                  <c:v>93.456092151700005</c:v>
                </c:pt>
                <c:pt idx="19189">
                  <c:v>93.456244046899997</c:v>
                </c:pt>
                <c:pt idx="19190">
                  <c:v>93.457124719000007</c:v>
                </c:pt>
                <c:pt idx="19191">
                  <c:v>93.459779868799998</c:v>
                </c:pt>
                <c:pt idx="19192">
                  <c:v>93.462347720599993</c:v>
                </c:pt>
                <c:pt idx="19193">
                  <c:v>93.464445169200005</c:v>
                </c:pt>
                <c:pt idx="19194">
                  <c:v>93.466736409800006</c:v>
                </c:pt>
                <c:pt idx="19195">
                  <c:v>93.467645544899995</c:v>
                </c:pt>
                <c:pt idx="19196">
                  <c:v>93.467801357699997</c:v>
                </c:pt>
                <c:pt idx="19197">
                  <c:v>93.468156405800002</c:v>
                </c:pt>
                <c:pt idx="19198">
                  <c:v>93.468804622799993</c:v>
                </c:pt>
                <c:pt idx="19199">
                  <c:v>93.472345964599995</c:v>
                </c:pt>
                <c:pt idx="19200">
                  <c:v>93.476345895700007</c:v>
                </c:pt>
                <c:pt idx="19201">
                  <c:v>93.478031538699994</c:v>
                </c:pt>
                <c:pt idx="19202">
                  <c:v>93.4789863795</c:v>
                </c:pt>
                <c:pt idx="19203">
                  <c:v>93.479429090099998</c:v>
                </c:pt>
                <c:pt idx="19204">
                  <c:v>93.480052979800007</c:v>
                </c:pt>
                <c:pt idx="19205">
                  <c:v>93.482612466899994</c:v>
                </c:pt>
                <c:pt idx="19206">
                  <c:v>93.485013526000003</c:v>
                </c:pt>
                <c:pt idx="19207">
                  <c:v>93.488368277600003</c:v>
                </c:pt>
                <c:pt idx="19208">
                  <c:v>93.493530011000004</c:v>
                </c:pt>
                <c:pt idx="19209">
                  <c:v>93.495597817499998</c:v>
                </c:pt>
                <c:pt idx="19210">
                  <c:v>93.495928526699998</c:v>
                </c:pt>
                <c:pt idx="19211">
                  <c:v>93.497577079799996</c:v>
                </c:pt>
                <c:pt idx="19212">
                  <c:v>93.499320258899999</c:v>
                </c:pt>
                <c:pt idx="19213">
                  <c:v>93.500727471000005</c:v>
                </c:pt>
                <c:pt idx="19214">
                  <c:v>93.502120070999993</c:v>
                </c:pt>
                <c:pt idx="19215">
                  <c:v>93.505550584199995</c:v>
                </c:pt>
                <c:pt idx="19216">
                  <c:v>93.508993377799996</c:v>
                </c:pt>
                <c:pt idx="19217">
                  <c:v>93.509335167299994</c:v>
                </c:pt>
                <c:pt idx="19218">
                  <c:v>93.510203235399999</c:v>
                </c:pt>
                <c:pt idx="19219">
                  <c:v>93.512310599399996</c:v>
                </c:pt>
                <c:pt idx="19220">
                  <c:v>93.514362523100004</c:v>
                </c:pt>
                <c:pt idx="19221">
                  <c:v>93.516155748800003</c:v>
                </c:pt>
                <c:pt idx="19222">
                  <c:v>93.517788076499997</c:v>
                </c:pt>
                <c:pt idx="19223">
                  <c:v>93.521867041700006</c:v>
                </c:pt>
                <c:pt idx="19224">
                  <c:v>93.526110069500007</c:v>
                </c:pt>
                <c:pt idx="19225">
                  <c:v>93.527941300099997</c:v>
                </c:pt>
                <c:pt idx="19226">
                  <c:v>93.530544417100003</c:v>
                </c:pt>
                <c:pt idx="19227">
                  <c:v>93.532305810300002</c:v>
                </c:pt>
                <c:pt idx="19228">
                  <c:v>93.532839618899999</c:v>
                </c:pt>
                <c:pt idx="19229">
                  <c:v>93.534553397099998</c:v>
                </c:pt>
                <c:pt idx="19230">
                  <c:v>93.539819239300002</c:v>
                </c:pt>
                <c:pt idx="19231">
                  <c:v>93.543843207799995</c:v>
                </c:pt>
                <c:pt idx="19232">
                  <c:v>93.544586422699993</c:v>
                </c:pt>
                <c:pt idx="19233">
                  <c:v>93.547920751199996</c:v>
                </c:pt>
                <c:pt idx="19234">
                  <c:v>93.5510660204</c:v>
                </c:pt>
                <c:pt idx="19235">
                  <c:v>93.552079891899993</c:v>
                </c:pt>
                <c:pt idx="19236">
                  <c:v>93.554959714800006</c:v>
                </c:pt>
                <c:pt idx="19237">
                  <c:v>93.559320564999993</c:v>
                </c:pt>
                <c:pt idx="19238">
                  <c:v>93.562116323500007</c:v>
                </c:pt>
                <c:pt idx="19239">
                  <c:v>93.563202252899998</c:v>
                </c:pt>
                <c:pt idx="19240">
                  <c:v>93.5636184759</c:v>
                </c:pt>
                <c:pt idx="19241">
                  <c:v>93.563976197200006</c:v>
                </c:pt>
                <c:pt idx="19242">
                  <c:v>93.564530247099995</c:v>
                </c:pt>
                <c:pt idx="19243">
                  <c:v>93.570373217500006</c:v>
                </c:pt>
                <c:pt idx="19244">
                  <c:v>93.576777911500002</c:v>
                </c:pt>
                <c:pt idx="19245">
                  <c:v>93.578579801299995</c:v>
                </c:pt>
                <c:pt idx="19246">
                  <c:v>93.5803661092</c:v>
                </c:pt>
                <c:pt idx="19247">
                  <c:v>93.581327098599999</c:v>
                </c:pt>
                <c:pt idx="19248">
                  <c:v>93.583339593800005</c:v>
                </c:pt>
                <c:pt idx="19249">
                  <c:v>93.586757274000007</c:v>
                </c:pt>
                <c:pt idx="19250">
                  <c:v>93.588432407699997</c:v>
                </c:pt>
                <c:pt idx="19251">
                  <c:v>93.591658756699999</c:v>
                </c:pt>
                <c:pt idx="19252">
                  <c:v>93.595092884500005</c:v>
                </c:pt>
                <c:pt idx="19253">
                  <c:v>93.595627032500005</c:v>
                </c:pt>
                <c:pt idx="19254">
                  <c:v>93.5959859357</c:v>
                </c:pt>
                <c:pt idx="19255">
                  <c:v>93.596164597300003</c:v>
                </c:pt>
                <c:pt idx="19256">
                  <c:v>93.596608158999999</c:v>
                </c:pt>
                <c:pt idx="19257">
                  <c:v>93.598238952800003</c:v>
                </c:pt>
                <c:pt idx="19258">
                  <c:v>93.604553329200002</c:v>
                </c:pt>
                <c:pt idx="19259">
                  <c:v>93.609862725499994</c:v>
                </c:pt>
                <c:pt idx="19260">
                  <c:v>93.610584554200003</c:v>
                </c:pt>
                <c:pt idx="19261">
                  <c:v>93.612403564800005</c:v>
                </c:pt>
                <c:pt idx="19262">
                  <c:v>93.615186023600003</c:v>
                </c:pt>
                <c:pt idx="19263">
                  <c:v>93.618705086899993</c:v>
                </c:pt>
                <c:pt idx="19264">
                  <c:v>93.621436713099996</c:v>
                </c:pt>
                <c:pt idx="19265">
                  <c:v>93.623031605600005</c:v>
                </c:pt>
                <c:pt idx="19266">
                  <c:v>93.624876385500002</c:v>
                </c:pt>
                <c:pt idx="19267">
                  <c:v>93.627098450700004</c:v>
                </c:pt>
                <c:pt idx="19268">
                  <c:v>93.628707925100002</c:v>
                </c:pt>
                <c:pt idx="19269">
                  <c:v>93.629559047499995</c:v>
                </c:pt>
                <c:pt idx="19270">
                  <c:v>93.630250990199997</c:v>
                </c:pt>
                <c:pt idx="19271">
                  <c:v>93.631692331300002</c:v>
                </c:pt>
                <c:pt idx="19272">
                  <c:v>93.633596373800003</c:v>
                </c:pt>
                <c:pt idx="19273">
                  <c:v>93.637709916999995</c:v>
                </c:pt>
                <c:pt idx="19274">
                  <c:v>93.641759194200006</c:v>
                </c:pt>
                <c:pt idx="19275">
                  <c:v>93.642856629600004</c:v>
                </c:pt>
                <c:pt idx="19276">
                  <c:v>93.646025458400004</c:v>
                </c:pt>
                <c:pt idx="19277">
                  <c:v>93.650274028300004</c:v>
                </c:pt>
                <c:pt idx="19278">
                  <c:v>93.654836715599998</c:v>
                </c:pt>
                <c:pt idx="19279">
                  <c:v>93.658637329499996</c:v>
                </c:pt>
                <c:pt idx="19280">
                  <c:v>93.662452760500003</c:v>
                </c:pt>
                <c:pt idx="19281">
                  <c:v>93.665911428300006</c:v>
                </c:pt>
                <c:pt idx="19282">
                  <c:v>93.666707904600003</c:v>
                </c:pt>
                <c:pt idx="19283">
                  <c:v>93.667327779399997</c:v>
                </c:pt>
                <c:pt idx="19284">
                  <c:v>93.668129568599994</c:v>
                </c:pt>
                <c:pt idx="19285">
                  <c:v>93.668595455000002</c:v>
                </c:pt>
                <c:pt idx="19286">
                  <c:v>93.669168708499996</c:v>
                </c:pt>
                <c:pt idx="19287">
                  <c:v>93.672106564900005</c:v>
                </c:pt>
                <c:pt idx="19288">
                  <c:v>93.674711752999997</c:v>
                </c:pt>
                <c:pt idx="19289">
                  <c:v>93.675503784</c:v>
                </c:pt>
                <c:pt idx="19290">
                  <c:v>93.676082682200004</c:v>
                </c:pt>
                <c:pt idx="19291">
                  <c:v>93.676317177100003</c:v>
                </c:pt>
                <c:pt idx="19292">
                  <c:v>93.676573182499993</c:v>
                </c:pt>
                <c:pt idx="19293">
                  <c:v>93.678278939699993</c:v>
                </c:pt>
                <c:pt idx="19294">
                  <c:v>93.680653167200006</c:v>
                </c:pt>
                <c:pt idx="19295">
                  <c:v>93.681557971800004</c:v>
                </c:pt>
                <c:pt idx="19296">
                  <c:v>93.682515179000006</c:v>
                </c:pt>
                <c:pt idx="19297">
                  <c:v>93.683310181400003</c:v>
                </c:pt>
                <c:pt idx="19298">
                  <c:v>93.684851417499999</c:v>
                </c:pt>
                <c:pt idx="19299">
                  <c:v>93.689028597100005</c:v>
                </c:pt>
                <c:pt idx="19300">
                  <c:v>93.6922254503</c:v>
                </c:pt>
                <c:pt idx="19301">
                  <c:v>93.693168900700002</c:v>
                </c:pt>
                <c:pt idx="19302">
                  <c:v>93.6954479077</c:v>
                </c:pt>
                <c:pt idx="19303">
                  <c:v>93.699181613099995</c:v>
                </c:pt>
                <c:pt idx="19304">
                  <c:v>93.701116105300002</c:v>
                </c:pt>
                <c:pt idx="19305">
                  <c:v>93.701700084799995</c:v>
                </c:pt>
                <c:pt idx="19306">
                  <c:v>93.702845504899997</c:v>
                </c:pt>
                <c:pt idx="19307">
                  <c:v>93.703958576399998</c:v>
                </c:pt>
                <c:pt idx="19308">
                  <c:v>93.705050240899993</c:v>
                </c:pt>
                <c:pt idx="19309">
                  <c:v>93.707530281499999</c:v>
                </c:pt>
                <c:pt idx="19310">
                  <c:v>93.710064846700007</c:v>
                </c:pt>
                <c:pt idx="19311">
                  <c:v>93.711792653700002</c:v>
                </c:pt>
                <c:pt idx="19312">
                  <c:v>93.713079354200005</c:v>
                </c:pt>
                <c:pt idx="19313">
                  <c:v>93.713445148700004</c:v>
                </c:pt>
                <c:pt idx="19314">
                  <c:v>93.714727305500006</c:v>
                </c:pt>
                <c:pt idx="19315">
                  <c:v>93.716371755899999</c:v>
                </c:pt>
                <c:pt idx="19316">
                  <c:v>93.717815896299996</c:v>
                </c:pt>
                <c:pt idx="19317">
                  <c:v>93.719362760600006</c:v>
                </c:pt>
                <c:pt idx="19318">
                  <c:v>93.721104778899999</c:v>
                </c:pt>
                <c:pt idx="19319">
                  <c:v>93.722407064500004</c:v>
                </c:pt>
                <c:pt idx="19320">
                  <c:v>93.723404763199994</c:v>
                </c:pt>
                <c:pt idx="19321">
                  <c:v>93.724730379500002</c:v>
                </c:pt>
                <c:pt idx="19322">
                  <c:v>93.725527223300006</c:v>
                </c:pt>
                <c:pt idx="19323">
                  <c:v>93.7264791164</c:v>
                </c:pt>
                <c:pt idx="19324">
                  <c:v>93.729687077899996</c:v>
                </c:pt>
                <c:pt idx="19325">
                  <c:v>93.732890446400006</c:v>
                </c:pt>
                <c:pt idx="19326">
                  <c:v>93.735119541399996</c:v>
                </c:pt>
                <c:pt idx="19327">
                  <c:v>93.739624925100003</c:v>
                </c:pt>
                <c:pt idx="19328">
                  <c:v>93.743036090499999</c:v>
                </c:pt>
                <c:pt idx="19329">
                  <c:v>93.745671461300006</c:v>
                </c:pt>
                <c:pt idx="19330">
                  <c:v>93.749150453200002</c:v>
                </c:pt>
                <c:pt idx="19331">
                  <c:v>93.751350792799997</c:v>
                </c:pt>
                <c:pt idx="19332">
                  <c:v>93.752329345600003</c:v>
                </c:pt>
                <c:pt idx="19333">
                  <c:v>93.752451646500006</c:v>
                </c:pt>
                <c:pt idx="19334">
                  <c:v>93.752759289400004</c:v>
                </c:pt>
                <c:pt idx="19335">
                  <c:v>93.753304784099996</c:v>
                </c:pt>
                <c:pt idx="19336">
                  <c:v>93.754121669900002</c:v>
                </c:pt>
                <c:pt idx="19337">
                  <c:v>93.755335682199998</c:v>
                </c:pt>
                <c:pt idx="19338">
                  <c:v>93.759864215199997</c:v>
                </c:pt>
                <c:pt idx="19339">
                  <c:v>93.763978356999999</c:v>
                </c:pt>
                <c:pt idx="19340">
                  <c:v>93.764478824299999</c:v>
                </c:pt>
                <c:pt idx="19341">
                  <c:v>93.765875134300003</c:v>
                </c:pt>
                <c:pt idx="19342">
                  <c:v>93.770239011800001</c:v>
                </c:pt>
                <c:pt idx="19343">
                  <c:v>93.773894405099995</c:v>
                </c:pt>
                <c:pt idx="19344">
                  <c:v>93.774684243099998</c:v>
                </c:pt>
                <c:pt idx="19345">
                  <c:v>93.775781891500003</c:v>
                </c:pt>
                <c:pt idx="19346">
                  <c:v>93.776663217800007</c:v>
                </c:pt>
                <c:pt idx="19347">
                  <c:v>93.776837997399994</c:v>
                </c:pt>
                <c:pt idx="19348">
                  <c:v>93.776912471299994</c:v>
                </c:pt>
                <c:pt idx="19349">
                  <c:v>93.778125790000004</c:v>
                </c:pt>
                <c:pt idx="19350">
                  <c:v>93.780447368599994</c:v>
                </c:pt>
                <c:pt idx="19351">
                  <c:v>93.782275249899996</c:v>
                </c:pt>
                <c:pt idx="19352">
                  <c:v>93.783153733399999</c:v>
                </c:pt>
                <c:pt idx="19353">
                  <c:v>93.786981150200006</c:v>
                </c:pt>
                <c:pt idx="19354">
                  <c:v>93.791235095499999</c:v>
                </c:pt>
                <c:pt idx="19355">
                  <c:v>93.792738570599994</c:v>
                </c:pt>
                <c:pt idx="19356">
                  <c:v>93.793718301699997</c:v>
                </c:pt>
                <c:pt idx="19357">
                  <c:v>93.793997258199994</c:v>
                </c:pt>
                <c:pt idx="19358">
                  <c:v>93.795969662499999</c:v>
                </c:pt>
                <c:pt idx="19359">
                  <c:v>93.798424604600001</c:v>
                </c:pt>
                <c:pt idx="19360">
                  <c:v>93.803570279900001</c:v>
                </c:pt>
                <c:pt idx="19361">
                  <c:v>93.808567221800004</c:v>
                </c:pt>
                <c:pt idx="19362">
                  <c:v>93.810988410299998</c:v>
                </c:pt>
                <c:pt idx="19363">
                  <c:v>93.813316755499997</c:v>
                </c:pt>
                <c:pt idx="19364">
                  <c:v>93.814030801399994</c:v>
                </c:pt>
                <c:pt idx="19365">
                  <c:v>93.815088618800004</c:v>
                </c:pt>
                <c:pt idx="19366">
                  <c:v>93.816715397500005</c:v>
                </c:pt>
                <c:pt idx="19367">
                  <c:v>93.817666091600003</c:v>
                </c:pt>
                <c:pt idx="19368">
                  <c:v>93.8182426714</c:v>
                </c:pt>
                <c:pt idx="19369">
                  <c:v>93.818822541499998</c:v>
                </c:pt>
                <c:pt idx="19370">
                  <c:v>93.819072813800005</c:v>
                </c:pt>
                <c:pt idx="19371">
                  <c:v>93.820533231799999</c:v>
                </c:pt>
                <c:pt idx="19372">
                  <c:v>93.822770728899997</c:v>
                </c:pt>
                <c:pt idx="19373">
                  <c:v>93.830050113300004</c:v>
                </c:pt>
                <c:pt idx="19374">
                  <c:v>93.836428284600004</c:v>
                </c:pt>
                <c:pt idx="19375">
                  <c:v>93.838462280300007</c:v>
                </c:pt>
                <c:pt idx="19376">
                  <c:v>93.840853680799995</c:v>
                </c:pt>
                <c:pt idx="19377">
                  <c:v>93.841997645800006</c:v>
                </c:pt>
                <c:pt idx="19378">
                  <c:v>93.843651092800002</c:v>
                </c:pt>
                <c:pt idx="19379">
                  <c:v>93.845577127799999</c:v>
                </c:pt>
                <c:pt idx="19380">
                  <c:v>93.847352127199997</c:v>
                </c:pt>
                <c:pt idx="19381">
                  <c:v>93.848315610599997</c:v>
                </c:pt>
                <c:pt idx="19382">
                  <c:v>93.848760949500004</c:v>
                </c:pt>
                <c:pt idx="19383">
                  <c:v>93.851514644000005</c:v>
                </c:pt>
                <c:pt idx="19384">
                  <c:v>93.857564228000001</c:v>
                </c:pt>
                <c:pt idx="19385">
                  <c:v>93.862994847400003</c:v>
                </c:pt>
                <c:pt idx="19386">
                  <c:v>93.864912834500004</c:v>
                </c:pt>
                <c:pt idx="19387">
                  <c:v>93.865526415100007</c:v>
                </c:pt>
                <c:pt idx="19388">
                  <c:v>93.866694752200004</c:v>
                </c:pt>
                <c:pt idx="19389">
                  <c:v>93.868872469899998</c:v>
                </c:pt>
                <c:pt idx="19390">
                  <c:v>93.870984783200001</c:v>
                </c:pt>
                <c:pt idx="19391">
                  <c:v>93.8720094727</c:v>
                </c:pt>
                <c:pt idx="19392">
                  <c:v>93.872967482099995</c:v>
                </c:pt>
                <c:pt idx="19393">
                  <c:v>93.873423982399999</c:v>
                </c:pt>
                <c:pt idx="19394">
                  <c:v>93.873673599</c:v>
                </c:pt>
                <c:pt idx="19395">
                  <c:v>93.877881157499999</c:v>
                </c:pt>
                <c:pt idx="19396">
                  <c:v>93.882793915899995</c:v>
                </c:pt>
                <c:pt idx="19397">
                  <c:v>93.885381518000003</c:v>
                </c:pt>
                <c:pt idx="19398">
                  <c:v>93.888138401800006</c:v>
                </c:pt>
                <c:pt idx="19399">
                  <c:v>93.890401187600006</c:v>
                </c:pt>
                <c:pt idx="19400">
                  <c:v>93.8917377776</c:v>
                </c:pt>
                <c:pt idx="19401">
                  <c:v>93.892161277699998</c:v>
                </c:pt>
                <c:pt idx="19402">
                  <c:v>93.896537511399998</c:v>
                </c:pt>
                <c:pt idx="19403">
                  <c:v>93.900792349499994</c:v>
                </c:pt>
                <c:pt idx="19404">
                  <c:v>93.902063449400003</c:v>
                </c:pt>
                <c:pt idx="19405">
                  <c:v>93.9051010198</c:v>
                </c:pt>
                <c:pt idx="19406">
                  <c:v>93.908868333599997</c:v>
                </c:pt>
                <c:pt idx="19407">
                  <c:v>93.9107833881</c:v>
                </c:pt>
                <c:pt idx="19408">
                  <c:v>93.912225086600003</c:v>
                </c:pt>
                <c:pt idx="19409">
                  <c:v>93.9141645463</c:v>
                </c:pt>
                <c:pt idx="19410">
                  <c:v>93.915239009299995</c:v>
                </c:pt>
                <c:pt idx="19411">
                  <c:v>93.916921684499997</c:v>
                </c:pt>
                <c:pt idx="19412">
                  <c:v>93.918085713099998</c:v>
                </c:pt>
                <c:pt idx="19413">
                  <c:v>93.919057679600002</c:v>
                </c:pt>
                <c:pt idx="19414">
                  <c:v>93.920752858399993</c:v>
                </c:pt>
                <c:pt idx="19415">
                  <c:v>93.921534533100001</c:v>
                </c:pt>
                <c:pt idx="19416">
                  <c:v>93.921901844299995</c:v>
                </c:pt>
                <c:pt idx="19417">
                  <c:v>93.923006048700003</c:v>
                </c:pt>
                <c:pt idx="19418">
                  <c:v>93.925031439899996</c:v>
                </c:pt>
                <c:pt idx="19419">
                  <c:v>93.9268209576</c:v>
                </c:pt>
                <c:pt idx="19420">
                  <c:v>93.927545897499996</c:v>
                </c:pt>
                <c:pt idx="19421">
                  <c:v>93.928047326200002</c:v>
                </c:pt>
                <c:pt idx="19422">
                  <c:v>93.930383444200004</c:v>
                </c:pt>
                <c:pt idx="19423">
                  <c:v>93.932838062499997</c:v>
                </c:pt>
                <c:pt idx="19424">
                  <c:v>93.934270608299997</c:v>
                </c:pt>
                <c:pt idx="19425">
                  <c:v>93.936737989600005</c:v>
                </c:pt>
                <c:pt idx="19426">
                  <c:v>93.939132191100001</c:v>
                </c:pt>
                <c:pt idx="19427">
                  <c:v>93.941065207700007</c:v>
                </c:pt>
                <c:pt idx="19428">
                  <c:v>93.945591193499993</c:v>
                </c:pt>
                <c:pt idx="19429">
                  <c:v>93.9495147855</c:v>
                </c:pt>
                <c:pt idx="19430">
                  <c:v>93.950140838999999</c:v>
                </c:pt>
                <c:pt idx="19431">
                  <c:v>93.950515084000003</c:v>
                </c:pt>
                <c:pt idx="19432">
                  <c:v>93.950717920700001</c:v>
                </c:pt>
                <c:pt idx="19433">
                  <c:v>93.952171411899997</c:v>
                </c:pt>
                <c:pt idx="19434">
                  <c:v>93.954293124700001</c:v>
                </c:pt>
                <c:pt idx="19435">
                  <c:v>93.955961149999993</c:v>
                </c:pt>
                <c:pt idx="19436">
                  <c:v>93.957543009199995</c:v>
                </c:pt>
                <c:pt idx="19437">
                  <c:v>93.959359142400004</c:v>
                </c:pt>
                <c:pt idx="19438">
                  <c:v>93.960735068299996</c:v>
                </c:pt>
                <c:pt idx="19439">
                  <c:v>93.960969683599998</c:v>
                </c:pt>
                <c:pt idx="19440">
                  <c:v>93.961271936399996</c:v>
                </c:pt>
                <c:pt idx="19441">
                  <c:v>93.963782975900003</c:v>
                </c:pt>
                <c:pt idx="19442">
                  <c:v>93.968408588399996</c:v>
                </c:pt>
                <c:pt idx="19443">
                  <c:v>93.972081233099999</c:v>
                </c:pt>
                <c:pt idx="19444">
                  <c:v>93.973413716600007</c:v>
                </c:pt>
                <c:pt idx="19445">
                  <c:v>93.973860515799998</c:v>
                </c:pt>
                <c:pt idx="19446">
                  <c:v>93.976034092600003</c:v>
                </c:pt>
                <c:pt idx="19447">
                  <c:v>93.978715532400003</c:v>
                </c:pt>
                <c:pt idx="19448">
                  <c:v>93.979887800699998</c:v>
                </c:pt>
                <c:pt idx="19449">
                  <c:v>93.980681620300004</c:v>
                </c:pt>
                <c:pt idx="19450">
                  <c:v>93.982273782500002</c:v>
                </c:pt>
                <c:pt idx="19451">
                  <c:v>93.984768326899996</c:v>
                </c:pt>
                <c:pt idx="19452">
                  <c:v>93.987154893400003</c:v>
                </c:pt>
                <c:pt idx="19453">
                  <c:v>93.988796558900006</c:v>
                </c:pt>
                <c:pt idx="19454">
                  <c:v>93.990505806100003</c:v>
                </c:pt>
                <c:pt idx="19455">
                  <c:v>93.991738233099994</c:v>
                </c:pt>
                <c:pt idx="19456">
                  <c:v>93.992125601699996</c:v>
                </c:pt>
                <c:pt idx="19457">
                  <c:v>93.992609037500003</c:v>
                </c:pt>
                <c:pt idx="19458">
                  <c:v>93.993090922700006</c:v>
                </c:pt>
                <c:pt idx="19459">
                  <c:v>93.993762765200003</c:v>
                </c:pt>
                <c:pt idx="19460">
                  <c:v>93.995267315500001</c:v>
                </c:pt>
                <c:pt idx="19461">
                  <c:v>93.996551463399996</c:v>
                </c:pt>
                <c:pt idx="19462">
                  <c:v>93.997849222900001</c:v>
                </c:pt>
                <c:pt idx="19463">
                  <c:v>93.999532668699999</c:v>
                </c:pt>
                <c:pt idx="19464">
                  <c:v>94.000893197500005</c:v>
                </c:pt>
                <c:pt idx="19465">
                  <c:v>94.001967555799993</c:v>
                </c:pt>
                <c:pt idx="19466">
                  <c:v>94.002933657200003</c:v>
                </c:pt>
                <c:pt idx="19467">
                  <c:v>94.003559923599994</c:v>
                </c:pt>
                <c:pt idx="19468">
                  <c:v>94.003618072600005</c:v>
                </c:pt>
                <c:pt idx="19469">
                  <c:v>94.004135449299994</c:v>
                </c:pt>
                <c:pt idx="19470">
                  <c:v>94.004686612399993</c:v>
                </c:pt>
                <c:pt idx="19471">
                  <c:v>94.004861761499996</c:v>
                </c:pt>
                <c:pt idx="19472">
                  <c:v>94.005405083100001</c:v>
                </c:pt>
                <c:pt idx="19473">
                  <c:v>94.0060810584</c:v>
                </c:pt>
                <c:pt idx="19474">
                  <c:v>94.007455057499996</c:v>
                </c:pt>
                <c:pt idx="19475">
                  <c:v>94.008851567199997</c:v>
                </c:pt>
                <c:pt idx="19476">
                  <c:v>94.009244502599998</c:v>
                </c:pt>
                <c:pt idx="19477">
                  <c:v>94.009451784399999</c:v>
                </c:pt>
                <c:pt idx="19478">
                  <c:v>94.009659374799995</c:v>
                </c:pt>
                <c:pt idx="19479">
                  <c:v>94.010165198699994</c:v>
                </c:pt>
                <c:pt idx="19480">
                  <c:v>94.011393119499999</c:v>
                </c:pt>
                <c:pt idx="19481">
                  <c:v>94.012449989299995</c:v>
                </c:pt>
                <c:pt idx="19482">
                  <c:v>94.014066851099997</c:v>
                </c:pt>
                <c:pt idx="19483">
                  <c:v>94.016266051900004</c:v>
                </c:pt>
                <c:pt idx="19484">
                  <c:v>94.018356479800005</c:v>
                </c:pt>
                <c:pt idx="19485">
                  <c:v>94.019980574100003</c:v>
                </c:pt>
                <c:pt idx="19486">
                  <c:v>94.020525149700006</c:v>
                </c:pt>
                <c:pt idx="19487">
                  <c:v>94.022125907100005</c:v>
                </c:pt>
                <c:pt idx="19488">
                  <c:v>94.024432929699998</c:v>
                </c:pt>
                <c:pt idx="19489">
                  <c:v>94.025446171499993</c:v>
                </c:pt>
                <c:pt idx="19490">
                  <c:v>94.026885156000006</c:v>
                </c:pt>
                <c:pt idx="19491">
                  <c:v>94.028252837099998</c:v>
                </c:pt>
                <c:pt idx="19492">
                  <c:v>94.028887258699996</c:v>
                </c:pt>
                <c:pt idx="19493">
                  <c:v>94.031320373900002</c:v>
                </c:pt>
                <c:pt idx="19494">
                  <c:v>94.034786504099998</c:v>
                </c:pt>
                <c:pt idx="19495">
                  <c:v>94.036426009600007</c:v>
                </c:pt>
                <c:pt idx="19496">
                  <c:v>94.038445628100007</c:v>
                </c:pt>
                <c:pt idx="19497">
                  <c:v>94.040777653299997</c:v>
                </c:pt>
                <c:pt idx="19498">
                  <c:v>94.041561677999994</c:v>
                </c:pt>
                <c:pt idx="19499">
                  <c:v>94.042247362699996</c:v>
                </c:pt>
                <c:pt idx="19500">
                  <c:v>94.044504178400004</c:v>
                </c:pt>
                <c:pt idx="19501">
                  <c:v>94.046533689200004</c:v>
                </c:pt>
                <c:pt idx="19502">
                  <c:v>94.048914251499994</c:v>
                </c:pt>
                <c:pt idx="19503">
                  <c:v>94.051927755099996</c:v>
                </c:pt>
                <c:pt idx="19504">
                  <c:v>94.053180893700002</c:v>
                </c:pt>
                <c:pt idx="19505">
                  <c:v>94.054017177399999</c:v>
                </c:pt>
                <c:pt idx="19506">
                  <c:v>94.054405393400003</c:v>
                </c:pt>
                <c:pt idx="19507">
                  <c:v>94.055285772399998</c:v>
                </c:pt>
                <c:pt idx="19508">
                  <c:v>94.056979530099994</c:v>
                </c:pt>
                <c:pt idx="19509">
                  <c:v>94.058727245100002</c:v>
                </c:pt>
                <c:pt idx="19510">
                  <c:v>94.059774397200002</c:v>
                </c:pt>
                <c:pt idx="19511">
                  <c:v>94.060871367800004</c:v>
                </c:pt>
                <c:pt idx="19512">
                  <c:v>94.062207998800005</c:v>
                </c:pt>
                <c:pt idx="19513">
                  <c:v>94.063163825800004</c:v>
                </c:pt>
                <c:pt idx="19514">
                  <c:v>94.064645257699993</c:v>
                </c:pt>
                <c:pt idx="19515">
                  <c:v>94.066073863300005</c:v>
                </c:pt>
                <c:pt idx="19516">
                  <c:v>94.066664114600002</c:v>
                </c:pt>
                <c:pt idx="19517">
                  <c:v>94.067270337400004</c:v>
                </c:pt>
                <c:pt idx="19518">
                  <c:v>94.068080615</c:v>
                </c:pt>
                <c:pt idx="19519">
                  <c:v>94.069322627199995</c:v>
                </c:pt>
                <c:pt idx="19520">
                  <c:v>94.072183690000003</c:v>
                </c:pt>
                <c:pt idx="19521">
                  <c:v>94.074308388899993</c:v>
                </c:pt>
                <c:pt idx="19522">
                  <c:v>94.075848003299996</c:v>
                </c:pt>
                <c:pt idx="19523">
                  <c:v>94.077565722900005</c:v>
                </c:pt>
                <c:pt idx="19524">
                  <c:v>94.079240729299997</c:v>
                </c:pt>
                <c:pt idx="19525">
                  <c:v>94.080657953599996</c:v>
                </c:pt>
                <c:pt idx="19526">
                  <c:v>94.081082828199996</c:v>
                </c:pt>
                <c:pt idx="19527">
                  <c:v>94.084190739500002</c:v>
                </c:pt>
                <c:pt idx="19528">
                  <c:v>94.086935507099994</c:v>
                </c:pt>
                <c:pt idx="19529">
                  <c:v>94.088132302899993</c:v>
                </c:pt>
                <c:pt idx="19530">
                  <c:v>94.089492039099994</c:v>
                </c:pt>
                <c:pt idx="19531">
                  <c:v>94.090510437700004</c:v>
                </c:pt>
                <c:pt idx="19532">
                  <c:v>94.091435016199995</c:v>
                </c:pt>
                <c:pt idx="19533">
                  <c:v>94.091841222200003</c:v>
                </c:pt>
                <c:pt idx="19534">
                  <c:v>94.093448501099999</c:v>
                </c:pt>
                <c:pt idx="19535">
                  <c:v>94.0948466782</c:v>
                </c:pt>
                <c:pt idx="19536">
                  <c:v>94.095565616900004</c:v>
                </c:pt>
                <c:pt idx="19537">
                  <c:v>94.096252417499997</c:v>
                </c:pt>
                <c:pt idx="19538">
                  <c:v>94.099741611900001</c:v>
                </c:pt>
                <c:pt idx="19539">
                  <c:v>94.103540650100001</c:v>
                </c:pt>
                <c:pt idx="19540">
                  <c:v>94.104609527400001</c:v>
                </c:pt>
                <c:pt idx="19541">
                  <c:v>94.106007237</c:v>
                </c:pt>
                <c:pt idx="19542">
                  <c:v>94.107781702899999</c:v>
                </c:pt>
                <c:pt idx="19543">
                  <c:v>94.109356555100007</c:v>
                </c:pt>
                <c:pt idx="19544">
                  <c:v>94.110408034700001</c:v>
                </c:pt>
                <c:pt idx="19545">
                  <c:v>94.111045206900002</c:v>
                </c:pt>
                <c:pt idx="19546">
                  <c:v>94.111693231900006</c:v>
                </c:pt>
                <c:pt idx="19547">
                  <c:v>94.112524604599997</c:v>
                </c:pt>
                <c:pt idx="19548">
                  <c:v>94.113862275000002</c:v>
                </c:pt>
                <c:pt idx="19549">
                  <c:v>94.115799929900007</c:v>
                </c:pt>
                <c:pt idx="19550">
                  <c:v>94.116890460099995</c:v>
                </c:pt>
                <c:pt idx="19551">
                  <c:v>94.117259290899995</c:v>
                </c:pt>
                <c:pt idx="19552">
                  <c:v>94.118242639800002</c:v>
                </c:pt>
                <c:pt idx="19553">
                  <c:v>94.119411194700007</c:v>
                </c:pt>
                <c:pt idx="19554">
                  <c:v>94.1204295032</c:v>
                </c:pt>
                <c:pt idx="19555">
                  <c:v>94.121986374000002</c:v>
                </c:pt>
                <c:pt idx="19556">
                  <c:v>94.123249371499995</c:v>
                </c:pt>
                <c:pt idx="19557">
                  <c:v>94.123921085899994</c:v>
                </c:pt>
                <c:pt idx="19558">
                  <c:v>94.124251669800003</c:v>
                </c:pt>
                <c:pt idx="19559">
                  <c:v>94.124669998800002</c:v>
                </c:pt>
                <c:pt idx="19560">
                  <c:v>94.125654578699994</c:v>
                </c:pt>
                <c:pt idx="19561">
                  <c:v>94.127999323400005</c:v>
                </c:pt>
                <c:pt idx="19562">
                  <c:v>94.131094141600002</c:v>
                </c:pt>
                <c:pt idx="19563">
                  <c:v>94.1354423497</c:v>
                </c:pt>
                <c:pt idx="19564">
                  <c:v>94.141532491999996</c:v>
                </c:pt>
                <c:pt idx="19565">
                  <c:v>94.146255496500004</c:v>
                </c:pt>
                <c:pt idx="19566">
                  <c:v>94.147984360199999</c:v>
                </c:pt>
                <c:pt idx="19567">
                  <c:v>94.148995479000007</c:v>
                </c:pt>
                <c:pt idx="19568">
                  <c:v>94.149924647999995</c:v>
                </c:pt>
                <c:pt idx="19569">
                  <c:v>94.150391388399996</c:v>
                </c:pt>
                <c:pt idx="19570">
                  <c:v>94.151885666799998</c:v>
                </c:pt>
                <c:pt idx="19571">
                  <c:v>94.153482199099997</c:v>
                </c:pt>
                <c:pt idx="19572">
                  <c:v>94.155415047600002</c:v>
                </c:pt>
                <c:pt idx="19573">
                  <c:v>94.156933339199995</c:v>
                </c:pt>
                <c:pt idx="19574">
                  <c:v>94.158077621299995</c:v>
                </c:pt>
                <c:pt idx="19575">
                  <c:v>94.161144975400006</c:v>
                </c:pt>
                <c:pt idx="19576">
                  <c:v>94.1634352584</c:v>
                </c:pt>
                <c:pt idx="19577">
                  <c:v>94.163751320399996</c:v>
                </c:pt>
                <c:pt idx="19578">
                  <c:v>94.164351563500006</c:v>
                </c:pt>
                <c:pt idx="19579">
                  <c:v>94.165378915700003</c:v>
                </c:pt>
                <c:pt idx="19580">
                  <c:v>94.166632082600003</c:v>
                </c:pt>
                <c:pt idx="19581">
                  <c:v>94.168609864999993</c:v>
                </c:pt>
                <c:pt idx="19582">
                  <c:v>94.170507715699998</c:v>
                </c:pt>
                <c:pt idx="19583">
                  <c:v>94.171756580199997</c:v>
                </c:pt>
                <c:pt idx="19584">
                  <c:v>94.172418831599998</c:v>
                </c:pt>
                <c:pt idx="19585">
                  <c:v>94.172718346600007</c:v>
                </c:pt>
                <c:pt idx="19586">
                  <c:v>94.176909034299996</c:v>
                </c:pt>
                <c:pt idx="19587">
                  <c:v>94.183980138699994</c:v>
                </c:pt>
                <c:pt idx="19588">
                  <c:v>94.187539571599999</c:v>
                </c:pt>
                <c:pt idx="19589">
                  <c:v>94.190243609700005</c:v>
                </c:pt>
                <c:pt idx="19590">
                  <c:v>94.1934412313</c:v>
                </c:pt>
                <c:pt idx="19591">
                  <c:v>94.195761605000001</c:v>
                </c:pt>
                <c:pt idx="19592">
                  <c:v>94.200214323300003</c:v>
                </c:pt>
                <c:pt idx="19593">
                  <c:v>94.205116267500003</c:v>
                </c:pt>
                <c:pt idx="19594">
                  <c:v>94.211479069800006</c:v>
                </c:pt>
                <c:pt idx="19595">
                  <c:v>94.2163904194</c:v>
                </c:pt>
                <c:pt idx="19596">
                  <c:v>94.216935261100005</c:v>
                </c:pt>
                <c:pt idx="19597">
                  <c:v>94.217312232300003</c:v>
                </c:pt>
                <c:pt idx="19598">
                  <c:v>94.218297891600002</c:v>
                </c:pt>
                <c:pt idx="19599">
                  <c:v>94.223373549599998</c:v>
                </c:pt>
                <c:pt idx="19600">
                  <c:v>94.228715499800003</c:v>
                </c:pt>
                <c:pt idx="19601">
                  <c:v>94.2298948822</c:v>
                </c:pt>
                <c:pt idx="19602">
                  <c:v>94.2301238533</c:v>
                </c:pt>
                <c:pt idx="19603">
                  <c:v>94.230493103499995</c:v>
                </c:pt>
                <c:pt idx="19604">
                  <c:v>94.231526365899995</c:v>
                </c:pt>
                <c:pt idx="19605">
                  <c:v>94.232729047999996</c:v>
                </c:pt>
                <c:pt idx="19606">
                  <c:v>94.233497784999997</c:v>
                </c:pt>
                <c:pt idx="19607">
                  <c:v>94.235134014600007</c:v>
                </c:pt>
                <c:pt idx="19608">
                  <c:v>94.237302740999993</c:v>
                </c:pt>
                <c:pt idx="19609">
                  <c:v>94.238962042599994</c:v>
                </c:pt>
                <c:pt idx="19610">
                  <c:v>94.241245971300003</c:v>
                </c:pt>
                <c:pt idx="19611">
                  <c:v>94.245401749400003</c:v>
                </c:pt>
                <c:pt idx="19612">
                  <c:v>94.248118216999998</c:v>
                </c:pt>
                <c:pt idx="19613">
                  <c:v>94.248199877399998</c:v>
                </c:pt>
                <c:pt idx="19614">
                  <c:v>94.248532990000001</c:v>
                </c:pt>
                <c:pt idx="19615">
                  <c:v>94.251154448700007</c:v>
                </c:pt>
                <c:pt idx="19616">
                  <c:v>94.254470958499994</c:v>
                </c:pt>
                <c:pt idx="19617">
                  <c:v>94.258070982600003</c:v>
                </c:pt>
                <c:pt idx="19618">
                  <c:v>94.260728383599997</c:v>
                </c:pt>
                <c:pt idx="19619">
                  <c:v>94.263117666799999</c:v>
                </c:pt>
                <c:pt idx="19620">
                  <c:v>94.265425818200001</c:v>
                </c:pt>
                <c:pt idx="19621">
                  <c:v>94.265500778900005</c:v>
                </c:pt>
                <c:pt idx="19622">
                  <c:v>94.266516213000003</c:v>
                </c:pt>
                <c:pt idx="19623">
                  <c:v>94.267766309799995</c:v>
                </c:pt>
                <c:pt idx="19624">
                  <c:v>94.268259801200003</c:v>
                </c:pt>
                <c:pt idx="19625">
                  <c:v>94.269126099999994</c:v>
                </c:pt>
                <c:pt idx="19626">
                  <c:v>94.271106035800003</c:v>
                </c:pt>
                <c:pt idx="19627">
                  <c:v>94.273299336500003</c:v>
                </c:pt>
                <c:pt idx="19628">
                  <c:v>94.275197617800004</c:v>
                </c:pt>
                <c:pt idx="19629">
                  <c:v>94.277191894400005</c:v>
                </c:pt>
                <c:pt idx="19630">
                  <c:v>94.279718819799996</c:v>
                </c:pt>
                <c:pt idx="19631">
                  <c:v>94.282075502599994</c:v>
                </c:pt>
                <c:pt idx="19632">
                  <c:v>94.283190091600005</c:v>
                </c:pt>
                <c:pt idx="19633">
                  <c:v>94.284879547000003</c:v>
                </c:pt>
                <c:pt idx="19634">
                  <c:v>94.286602114000004</c:v>
                </c:pt>
                <c:pt idx="19635">
                  <c:v>94.287324738899997</c:v>
                </c:pt>
                <c:pt idx="19636">
                  <c:v>94.288025130400001</c:v>
                </c:pt>
                <c:pt idx="19637">
                  <c:v>94.288879953299997</c:v>
                </c:pt>
                <c:pt idx="19638">
                  <c:v>94.289536195300002</c:v>
                </c:pt>
                <c:pt idx="19639">
                  <c:v>94.290677818500001</c:v>
                </c:pt>
                <c:pt idx="19640">
                  <c:v>94.296485301999994</c:v>
                </c:pt>
                <c:pt idx="19641">
                  <c:v>94.302145649699995</c:v>
                </c:pt>
                <c:pt idx="19642">
                  <c:v>94.304494801299995</c:v>
                </c:pt>
                <c:pt idx="19643">
                  <c:v>94.306308629200004</c:v>
                </c:pt>
                <c:pt idx="19644">
                  <c:v>94.307897581600002</c:v>
                </c:pt>
                <c:pt idx="19645">
                  <c:v>94.312238238999996</c:v>
                </c:pt>
                <c:pt idx="19646">
                  <c:v>94.315855165200006</c:v>
                </c:pt>
                <c:pt idx="19647">
                  <c:v>94.319587880300006</c:v>
                </c:pt>
                <c:pt idx="19648">
                  <c:v>94.323380279700004</c:v>
                </c:pt>
                <c:pt idx="19649">
                  <c:v>94.323976911000003</c:v>
                </c:pt>
                <c:pt idx="19650">
                  <c:v>94.325840251800003</c:v>
                </c:pt>
                <c:pt idx="19651">
                  <c:v>94.327683406399998</c:v>
                </c:pt>
                <c:pt idx="19652">
                  <c:v>94.328260234799998</c:v>
                </c:pt>
                <c:pt idx="19653">
                  <c:v>94.329893849699999</c:v>
                </c:pt>
                <c:pt idx="19654">
                  <c:v>94.332212958599996</c:v>
                </c:pt>
                <c:pt idx="19655">
                  <c:v>94.334082932800001</c:v>
                </c:pt>
                <c:pt idx="19656">
                  <c:v>94.334744547100001</c:v>
                </c:pt>
                <c:pt idx="19657">
                  <c:v>94.335290237500004</c:v>
                </c:pt>
                <c:pt idx="19658">
                  <c:v>94.336461991899995</c:v>
                </c:pt>
                <c:pt idx="19659">
                  <c:v>94.337449312900006</c:v>
                </c:pt>
                <c:pt idx="19660">
                  <c:v>94.338490624800002</c:v>
                </c:pt>
                <c:pt idx="19661">
                  <c:v>94.339661450799994</c:v>
                </c:pt>
                <c:pt idx="19662">
                  <c:v>94.340946840599997</c:v>
                </c:pt>
                <c:pt idx="19663">
                  <c:v>94.341833684099996</c:v>
                </c:pt>
                <c:pt idx="19664">
                  <c:v>94.342926561100001</c:v>
                </c:pt>
                <c:pt idx="19665">
                  <c:v>94.345503171900006</c:v>
                </c:pt>
                <c:pt idx="19666">
                  <c:v>94.347130538599998</c:v>
                </c:pt>
                <c:pt idx="19667">
                  <c:v>94.348574201700004</c:v>
                </c:pt>
                <c:pt idx="19668">
                  <c:v>94.350409444099995</c:v>
                </c:pt>
                <c:pt idx="19669">
                  <c:v>94.353523524099998</c:v>
                </c:pt>
                <c:pt idx="19670">
                  <c:v>94.359730882400001</c:v>
                </c:pt>
                <c:pt idx="19671">
                  <c:v>94.366900831999999</c:v>
                </c:pt>
                <c:pt idx="19672">
                  <c:v>94.372243797899998</c:v>
                </c:pt>
                <c:pt idx="19673">
                  <c:v>94.374619746400001</c:v>
                </c:pt>
                <c:pt idx="19674">
                  <c:v>94.376130626199995</c:v>
                </c:pt>
                <c:pt idx="19675">
                  <c:v>94.377054075900006</c:v>
                </c:pt>
                <c:pt idx="19676">
                  <c:v>94.377321792900005</c:v>
                </c:pt>
                <c:pt idx="19677">
                  <c:v>94.3778728801</c:v>
                </c:pt>
                <c:pt idx="19678">
                  <c:v>94.378278656800006</c:v>
                </c:pt>
                <c:pt idx="19679">
                  <c:v>94.380901982099999</c:v>
                </c:pt>
                <c:pt idx="19680">
                  <c:v>94.383640172599996</c:v>
                </c:pt>
                <c:pt idx="19681">
                  <c:v>94.385938436499998</c:v>
                </c:pt>
                <c:pt idx="19682">
                  <c:v>94.389040619499994</c:v>
                </c:pt>
                <c:pt idx="19683">
                  <c:v>94.390503090600006</c:v>
                </c:pt>
                <c:pt idx="19684">
                  <c:v>94.391994546899994</c:v>
                </c:pt>
                <c:pt idx="19685">
                  <c:v>94.395526170400004</c:v>
                </c:pt>
                <c:pt idx="19686">
                  <c:v>94.399719185799995</c:v>
                </c:pt>
                <c:pt idx="19687">
                  <c:v>94.401456427599996</c:v>
                </c:pt>
                <c:pt idx="19688">
                  <c:v>94.401552053399996</c:v>
                </c:pt>
                <c:pt idx="19689">
                  <c:v>94.403847940199995</c:v>
                </c:pt>
                <c:pt idx="19690">
                  <c:v>94.407638083199998</c:v>
                </c:pt>
                <c:pt idx="19691">
                  <c:v>94.411644740599996</c:v>
                </c:pt>
                <c:pt idx="19692">
                  <c:v>94.415831227699996</c:v>
                </c:pt>
                <c:pt idx="19693">
                  <c:v>94.418132771000003</c:v>
                </c:pt>
                <c:pt idx="19694">
                  <c:v>94.419221747899996</c:v>
                </c:pt>
                <c:pt idx="19695">
                  <c:v>94.420075379500005</c:v>
                </c:pt>
                <c:pt idx="19696">
                  <c:v>94.420598385399998</c:v>
                </c:pt>
                <c:pt idx="19697">
                  <c:v>94.420912247999993</c:v>
                </c:pt>
                <c:pt idx="19698">
                  <c:v>94.421224827800003</c:v>
                </c:pt>
                <c:pt idx="19699">
                  <c:v>94.421535877300002</c:v>
                </c:pt>
                <c:pt idx="19700">
                  <c:v>94.421860662499995</c:v>
                </c:pt>
                <c:pt idx="19701">
                  <c:v>94.422251729300001</c:v>
                </c:pt>
                <c:pt idx="19702">
                  <c:v>94.4234936645</c:v>
                </c:pt>
                <c:pt idx="19703">
                  <c:v>94.425120074399999</c:v>
                </c:pt>
                <c:pt idx="19704">
                  <c:v>94.427055504799995</c:v>
                </c:pt>
                <c:pt idx="19705">
                  <c:v>94.428458678599995</c:v>
                </c:pt>
                <c:pt idx="19706">
                  <c:v>94.428625011299999</c:v>
                </c:pt>
                <c:pt idx="19707">
                  <c:v>94.431330853399999</c:v>
                </c:pt>
                <c:pt idx="19708">
                  <c:v>94.434542636499998</c:v>
                </c:pt>
                <c:pt idx="19709">
                  <c:v>94.435260431700002</c:v>
                </c:pt>
                <c:pt idx="19710">
                  <c:v>94.435548148300001</c:v>
                </c:pt>
                <c:pt idx="19711">
                  <c:v>94.435910665600005</c:v>
                </c:pt>
                <c:pt idx="19712">
                  <c:v>94.436532703300003</c:v>
                </c:pt>
                <c:pt idx="19713">
                  <c:v>94.437769734699998</c:v>
                </c:pt>
                <c:pt idx="19714">
                  <c:v>94.4398859657</c:v>
                </c:pt>
                <c:pt idx="19715">
                  <c:v>94.441521363199996</c:v>
                </c:pt>
                <c:pt idx="19716">
                  <c:v>94.442688079299998</c:v>
                </c:pt>
                <c:pt idx="19717">
                  <c:v>94.444243477800001</c:v>
                </c:pt>
                <c:pt idx="19718">
                  <c:v>94.445529098999998</c:v>
                </c:pt>
                <c:pt idx="19719">
                  <c:v>94.446278981099994</c:v>
                </c:pt>
                <c:pt idx="19720">
                  <c:v>94.446882799700006</c:v>
                </c:pt>
                <c:pt idx="19721">
                  <c:v>94.447566245999994</c:v>
                </c:pt>
                <c:pt idx="19722">
                  <c:v>94.447798317999997</c:v>
                </c:pt>
                <c:pt idx="19723">
                  <c:v>94.447886496099997</c:v>
                </c:pt>
                <c:pt idx="19724">
                  <c:v>94.448795675699998</c:v>
                </c:pt>
                <c:pt idx="19725">
                  <c:v>94.449672078399999</c:v>
                </c:pt>
                <c:pt idx="19726">
                  <c:v>94.451480787199998</c:v>
                </c:pt>
                <c:pt idx="19727">
                  <c:v>94.456396865800002</c:v>
                </c:pt>
                <c:pt idx="19728">
                  <c:v>94.461167663799998</c:v>
                </c:pt>
                <c:pt idx="19729">
                  <c:v>94.464440630599995</c:v>
                </c:pt>
                <c:pt idx="19730">
                  <c:v>94.466984223099999</c:v>
                </c:pt>
                <c:pt idx="19731">
                  <c:v>94.467951637799999</c:v>
                </c:pt>
                <c:pt idx="19732">
                  <c:v>94.470308129399996</c:v>
                </c:pt>
                <c:pt idx="19733">
                  <c:v>94.473865425400007</c:v>
                </c:pt>
                <c:pt idx="19734">
                  <c:v>94.482701243799994</c:v>
                </c:pt>
                <c:pt idx="19735">
                  <c:v>94.491919842900003</c:v>
                </c:pt>
                <c:pt idx="19736">
                  <c:v>94.4936207035</c:v>
                </c:pt>
                <c:pt idx="19737">
                  <c:v>94.494280032800006</c:v>
                </c:pt>
                <c:pt idx="19738">
                  <c:v>94.497990359900001</c:v>
                </c:pt>
                <c:pt idx="19739">
                  <c:v>94.501509175999999</c:v>
                </c:pt>
                <c:pt idx="19740">
                  <c:v>94.502384718900004</c:v>
                </c:pt>
                <c:pt idx="19741">
                  <c:v>94.504421664399999</c:v>
                </c:pt>
                <c:pt idx="19742">
                  <c:v>94.506021113100005</c:v>
                </c:pt>
                <c:pt idx="19743">
                  <c:v>94.507295463199995</c:v>
                </c:pt>
                <c:pt idx="19744">
                  <c:v>94.509729364799995</c:v>
                </c:pt>
                <c:pt idx="19745">
                  <c:v>94.512169972799995</c:v>
                </c:pt>
                <c:pt idx="19746">
                  <c:v>94.514025106800005</c:v>
                </c:pt>
                <c:pt idx="19747">
                  <c:v>94.514862493400003</c:v>
                </c:pt>
                <c:pt idx="19748">
                  <c:v>94.516729555500007</c:v>
                </c:pt>
                <c:pt idx="19749">
                  <c:v>94.518698475899996</c:v>
                </c:pt>
                <c:pt idx="19750">
                  <c:v>94.519286079799997</c:v>
                </c:pt>
                <c:pt idx="19751">
                  <c:v>94.520557950599994</c:v>
                </c:pt>
                <c:pt idx="19752">
                  <c:v>94.521624979600006</c:v>
                </c:pt>
                <c:pt idx="19753">
                  <c:v>94.5218956951</c:v>
                </c:pt>
                <c:pt idx="19754">
                  <c:v>94.522975452899999</c:v>
                </c:pt>
                <c:pt idx="19755">
                  <c:v>94.524298555499996</c:v>
                </c:pt>
                <c:pt idx="19756">
                  <c:v>94.526122851799997</c:v>
                </c:pt>
                <c:pt idx="19757">
                  <c:v>94.528522443100002</c:v>
                </c:pt>
                <c:pt idx="19758">
                  <c:v>94.532521927299996</c:v>
                </c:pt>
                <c:pt idx="19759">
                  <c:v>94.536025039400002</c:v>
                </c:pt>
                <c:pt idx="19760">
                  <c:v>94.537038252499997</c:v>
                </c:pt>
                <c:pt idx="19761">
                  <c:v>94.537867615099998</c:v>
                </c:pt>
                <c:pt idx="19762">
                  <c:v>94.540545928599997</c:v>
                </c:pt>
                <c:pt idx="19763">
                  <c:v>94.544075335700001</c:v>
                </c:pt>
                <c:pt idx="19764">
                  <c:v>94.546954831500003</c:v>
                </c:pt>
                <c:pt idx="19765">
                  <c:v>94.549608792300006</c:v>
                </c:pt>
                <c:pt idx="19766">
                  <c:v>94.551295852600006</c:v>
                </c:pt>
                <c:pt idx="19767">
                  <c:v>94.552768545299998</c:v>
                </c:pt>
                <c:pt idx="19768">
                  <c:v>94.554920989099998</c:v>
                </c:pt>
                <c:pt idx="19769">
                  <c:v>94.558133702099994</c:v>
                </c:pt>
                <c:pt idx="19770">
                  <c:v>94.560511978199997</c:v>
                </c:pt>
                <c:pt idx="19771">
                  <c:v>94.562984643600004</c:v>
                </c:pt>
                <c:pt idx="19772">
                  <c:v>94.565805945299999</c:v>
                </c:pt>
                <c:pt idx="19773">
                  <c:v>94.567927196799999</c:v>
                </c:pt>
                <c:pt idx="19774">
                  <c:v>94.570752770200002</c:v>
                </c:pt>
                <c:pt idx="19775">
                  <c:v>94.574919909399995</c:v>
                </c:pt>
                <c:pt idx="19776">
                  <c:v>94.578477334499993</c:v>
                </c:pt>
                <c:pt idx="19777">
                  <c:v>94.584624861999998</c:v>
                </c:pt>
                <c:pt idx="19778">
                  <c:v>94.589812182800003</c:v>
                </c:pt>
                <c:pt idx="19779">
                  <c:v>94.593241930999994</c:v>
                </c:pt>
                <c:pt idx="19780">
                  <c:v>94.598464110099997</c:v>
                </c:pt>
                <c:pt idx="19781">
                  <c:v>94.603687704799995</c:v>
                </c:pt>
                <c:pt idx="19782">
                  <c:v>94.607334132899993</c:v>
                </c:pt>
                <c:pt idx="19783">
                  <c:v>94.607713028000006</c:v>
                </c:pt>
                <c:pt idx="19784">
                  <c:v>94.611503807000005</c:v>
                </c:pt>
                <c:pt idx="19785">
                  <c:v>94.615218500300003</c:v>
                </c:pt>
                <c:pt idx="19786">
                  <c:v>94.615780800500005</c:v>
                </c:pt>
                <c:pt idx="19787">
                  <c:v>94.616431584099999</c:v>
                </c:pt>
                <c:pt idx="19788">
                  <c:v>94.617075437899999</c:v>
                </c:pt>
                <c:pt idx="19789">
                  <c:v>94.618238461700003</c:v>
                </c:pt>
                <c:pt idx="19790">
                  <c:v>94.619399706500005</c:v>
                </c:pt>
                <c:pt idx="19791">
                  <c:v>94.620401831300001</c:v>
                </c:pt>
                <c:pt idx="19792">
                  <c:v>94.621844194999994</c:v>
                </c:pt>
                <c:pt idx="19793">
                  <c:v>94.623234153300004</c:v>
                </c:pt>
                <c:pt idx="19794">
                  <c:v>94.624755765000003</c:v>
                </c:pt>
                <c:pt idx="19795">
                  <c:v>94.625903504799993</c:v>
                </c:pt>
                <c:pt idx="19796">
                  <c:v>94.627002517600005</c:v>
                </c:pt>
                <c:pt idx="19797">
                  <c:v>94.628837179800001</c:v>
                </c:pt>
                <c:pt idx="19798">
                  <c:v>94.630089607000002</c:v>
                </c:pt>
                <c:pt idx="19799">
                  <c:v>94.630903330199999</c:v>
                </c:pt>
                <c:pt idx="19800">
                  <c:v>94.631407881900003</c:v>
                </c:pt>
                <c:pt idx="19801">
                  <c:v>94.631741822999999</c:v>
                </c:pt>
                <c:pt idx="19802">
                  <c:v>94.633608575599993</c:v>
                </c:pt>
                <c:pt idx="19803">
                  <c:v>94.636634338600004</c:v>
                </c:pt>
                <c:pt idx="19804">
                  <c:v>94.638074972400005</c:v>
                </c:pt>
                <c:pt idx="19805">
                  <c:v>94.638853543300002</c:v>
                </c:pt>
                <c:pt idx="19806">
                  <c:v>94.640556537099997</c:v>
                </c:pt>
                <c:pt idx="19807">
                  <c:v>94.642490314</c:v>
                </c:pt>
                <c:pt idx="19808">
                  <c:v>94.643473872100003</c:v>
                </c:pt>
                <c:pt idx="19809">
                  <c:v>94.644233524200004</c:v>
                </c:pt>
                <c:pt idx="19810">
                  <c:v>94.645078602200002</c:v>
                </c:pt>
                <c:pt idx="19811">
                  <c:v>94.645249421200006</c:v>
                </c:pt>
                <c:pt idx="19812">
                  <c:v>94.646634127900001</c:v>
                </c:pt>
                <c:pt idx="19813">
                  <c:v>94.648997279300005</c:v>
                </c:pt>
                <c:pt idx="19814">
                  <c:v>94.652389550099997</c:v>
                </c:pt>
                <c:pt idx="19815">
                  <c:v>94.655602710099998</c:v>
                </c:pt>
                <c:pt idx="19816">
                  <c:v>94.657085316500002</c:v>
                </c:pt>
                <c:pt idx="19817">
                  <c:v>94.663207168699998</c:v>
                </c:pt>
                <c:pt idx="19818">
                  <c:v>94.668710947500003</c:v>
                </c:pt>
                <c:pt idx="19819">
                  <c:v>94.672799040800001</c:v>
                </c:pt>
                <c:pt idx="19820">
                  <c:v>94.677180118300001</c:v>
                </c:pt>
                <c:pt idx="19821">
                  <c:v>94.677553177600004</c:v>
                </c:pt>
                <c:pt idx="19822">
                  <c:v>94.678236972199997</c:v>
                </c:pt>
                <c:pt idx="19823">
                  <c:v>94.679445369999996</c:v>
                </c:pt>
                <c:pt idx="19824">
                  <c:v>94.680155303700005</c:v>
                </c:pt>
                <c:pt idx="19825">
                  <c:v>94.680402702600006</c:v>
                </c:pt>
                <c:pt idx="19826">
                  <c:v>94.680588492599995</c:v>
                </c:pt>
                <c:pt idx="19827">
                  <c:v>94.683685540400006</c:v>
                </c:pt>
                <c:pt idx="19828">
                  <c:v>94.686752046899997</c:v>
                </c:pt>
                <c:pt idx="19829">
                  <c:v>94.690836736099996</c:v>
                </c:pt>
                <c:pt idx="19830">
                  <c:v>94.695133946400006</c:v>
                </c:pt>
                <c:pt idx="19831">
                  <c:v>94.698582234900002</c:v>
                </c:pt>
                <c:pt idx="19832">
                  <c:v>94.703612137899995</c:v>
                </c:pt>
                <c:pt idx="19833">
                  <c:v>94.705436223600003</c:v>
                </c:pt>
                <c:pt idx="19834">
                  <c:v>94.705586814599997</c:v>
                </c:pt>
                <c:pt idx="19835">
                  <c:v>94.706378599700002</c:v>
                </c:pt>
                <c:pt idx="19836">
                  <c:v>94.707218905900007</c:v>
                </c:pt>
                <c:pt idx="19837">
                  <c:v>94.709058893000005</c:v>
                </c:pt>
                <c:pt idx="19838">
                  <c:v>94.712087427599997</c:v>
                </c:pt>
                <c:pt idx="19839">
                  <c:v>94.715230283300002</c:v>
                </c:pt>
                <c:pt idx="19840">
                  <c:v>94.717106242699998</c:v>
                </c:pt>
                <c:pt idx="19841">
                  <c:v>94.717479955300007</c:v>
                </c:pt>
                <c:pt idx="19842">
                  <c:v>94.718136909199998</c:v>
                </c:pt>
                <c:pt idx="19843">
                  <c:v>94.718658887700002</c:v>
                </c:pt>
                <c:pt idx="19844">
                  <c:v>94.719925337399999</c:v>
                </c:pt>
                <c:pt idx="19845">
                  <c:v>94.721653574499996</c:v>
                </c:pt>
                <c:pt idx="19846">
                  <c:v>94.724169811199999</c:v>
                </c:pt>
                <c:pt idx="19847">
                  <c:v>94.726173296699997</c:v>
                </c:pt>
                <c:pt idx="19848">
                  <c:v>94.726580555499993</c:v>
                </c:pt>
                <c:pt idx="19849">
                  <c:v>94.727489000999995</c:v>
                </c:pt>
                <c:pt idx="19850">
                  <c:v>94.728396335900001</c:v>
                </c:pt>
                <c:pt idx="19851">
                  <c:v>94.729255434600006</c:v>
                </c:pt>
                <c:pt idx="19852">
                  <c:v>94.730853658300006</c:v>
                </c:pt>
                <c:pt idx="19853">
                  <c:v>94.732619080600003</c:v>
                </c:pt>
                <c:pt idx="19854">
                  <c:v>94.734705559700004</c:v>
                </c:pt>
                <c:pt idx="19855">
                  <c:v>94.736742367700003</c:v>
                </c:pt>
                <c:pt idx="19856">
                  <c:v>94.738453223899995</c:v>
                </c:pt>
                <c:pt idx="19857">
                  <c:v>94.740663126100003</c:v>
                </c:pt>
                <c:pt idx="19858">
                  <c:v>94.742145663800002</c:v>
                </c:pt>
                <c:pt idx="19859">
                  <c:v>94.743298271300006</c:v>
                </c:pt>
                <c:pt idx="19860">
                  <c:v>94.744490437799996</c:v>
                </c:pt>
                <c:pt idx="19861">
                  <c:v>94.745688259800005</c:v>
                </c:pt>
                <c:pt idx="19862">
                  <c:v>94.746578578300003</c:v>
                </c:pt>
                <c:pt idx="19863">
                  <c:v>94.746793001399993</c:v>
                </c:pt>
                <c:pt idx="19864">
                  <c:v>94.747141302800003</c:v>
                </c:pt>
                <c:pt idx="19865">
                  <c:v>94.748935799199998</c:v>
                </c:pt>
                <c:pt idx="19866">
                  <c:v>94.750679852299996</c:v>
                </c:pt>
                <c:pt idx="19867">
                  <c:v>94.751770409200006</c:v>
                </c:pt>
                <c:pt idx="19868">
                  <c:v>94.754052144599996</c:v>
                </c:pt>
                <c:pt idx="19869">
                  <c:v>94.755914743299996</c:v>
                </c:pt>
                <c:pt idx="19870">
                  <c:v>94.758818986600005</c:v>
                </c:pt>
                <c:pt idx="19871">
                  <c:v>94.763220000700002</c:v>
                </c:pt>
                <c:pt idx="19872">
                  <c:v>94.766409371799995</c:v>
                </c:pt>
                <c:pt idx="19873">
                  <c:v>94.768165233299996</c:v>
                </c:pt>
                <c:pt idx="19874">
                  <c:v>94.770051196500006</c:v>
                </c:pt>
                <c:pt idx="19875">
                  <c:v>94.772633134100005</c:v>
                </c:pt>
                <c:pt idx="19876">
                  <c:v>94.774660460999996</c:v>
                </c:pt>
                <c:pt idx="19877">
                  <c:v>94.776734450500001</c:v>
                </c:pt>
                <c:pt idx="19878">
                  <c:v>94.779717938299996</c:v>
                </c:pt>
                <c:pt idx="19879">
                  <c:v>94.781519752700007</c:v>
                </c:pt>
                <c:pt idx="19880">
                  <c:v>94.782044468999999</c:v>
                </c:pt>
                <c:pt idx="19881">
                  <c:v>94.783554417800005</c:v>
                </c:pt>
                <c:pt idx="19882">
                  <c:v>94.786823967399997</c:v>
                </c:pt>
                <c:pt idx="19883">
                  <c:v>94.789483828800002</c:v>
                </c:pt>
                <c:pt idx="19884">
                  <c:v>94.794076118000007</c:v>
                </c:pt>
                <c:pt idx="19885">
                  <c:v>94.799081376299995</c:v>
                </c:pt>
                <c:pt idx="19886">
                  <c:v>94.800033053299998</c:v>
                </c:pt>
                <c:pt idx="19887">
                  <c:v>94.800323711700003</c:v>
                </c:pt>
                <c:pt idx="19888">
                  <c:v>94.801464029200005</c:v>
                </c:pt>
                <c:pt idx="19889">
                  <c:v>94.803233319300006</c:v>
                </c:pt>
                <c:pt idx="19890">
                  <c:v>94.805515969200002</c:v>
                </c:pt>
                <c:pt idx="19891">
                  <c:v>94.807507220600002</c:v>
                </c:pt>
                <c:pt idx="19892">
                  <c:v>94.808502455600006</c:v>
                </c:pt>
                <c:pt idx="19893">
                  <c:v>94.8092993928</c:v>
                </c:pt>
                <c:pt idx="19894">
                  <c:v>94.810691823300004</c:v>
                </c:pt>
                <c:pt idx="19895">
                  <c:v>94.812990517299994</c:v>
                </c:pt>
                <c:pt idx="19896">
                  <c:v>94.814995082300001</c:v>
                </c:pt>
                <c:pt idx="19897">
                  <c:v>94.815766362399998</c:v>
                </c:pt>
                <c:pt idx="19898">
                  <c:v>94.816830483999993</c:v>
                </c:pt>
                <c:pt idx="19899">
                  <c:v>94.818715766699995</c:v>
                </c:pt>
                <c:pt idx="19900">
                  <c:v>94.8205876265</c:v>
                </c:pt>
                <c:pt idx="19901">
                  <c:v>94.8215928252</c:v>
                </c:pt>
                <c:pt idx="19902">
                  <c:v>94.822116446699994</c:v>
                </c:pt>
                <c:pt idx="19903">
                  <c:v>94.822632505499996</c:v>
                </c:pt>
                <c:pt idx="19904">
                  <c:v>94.823316004899993</c:v>
                </c:pt>
                <c:pt idx="19905">
                  <c:v>94.824499343699998</c:v>
                </c:pt>
                <c:pt idx="19906">
                  <c:v>94.826363221799994</c:v>
                </c:pt>
                <c:pt idx="19907">
                  <c:v>94.827769537799995</c:v>
                </c:pt>
                <c:pt idx="19908">
                  <c:v>94.828769349599995</c:v>
                </c:pt>
                <c:pt idx="19909">
                  <c:v>94.830193823200005</c:v>
                </c:pt>
                <c:pt idx="19910">
                  <c:v>94.832272911800004</c:v>
                </c:pt>
                <c:pt idx="19911">
                  <c:v>94.834322927399995</c:v>
                </c:pt>
                <c:pt idx="19912">
                  <c:v>94.836104704799993</c:v>
                </c:pt>
                <c:pt idx="19913">
                  <c:v>94.837862854700006</c:v>
                </c:pt>
                <c:pt idx="19914">
                  <c:v>94.8384375861</c:v>
                </c:pt>
                <c:pt idx="19915">
                  <c:v>94.839307240599993</c:v>
                </c:pt>
                <c:pt idx="19916">
                  <c:v>94.840592751000003</c:v>
                </c:pt>
                <c:pt idx="19917">
                  <c:v>94.841893118800002</c:v>
                </c:pt>
                <c:pt idx="19918">
                  <c:v>94.843450456400006</c:v>
                </c:pt>
                <c:pt idx="19919">
                  <c:v>94.845140521000005</c:v>
                </c:pt>
                <c:pt idx="19920">
                  <c:v>94.848581217299994</c:v>
                </c:pt>
                <c:pt idx="19921">
                  <c:v>94.852235378800003</c:v>
                </c:pt>
                <c:pt idx="19922">
                  <c:v>94.857450260899995</c:v>
                </c:pt>
                <c:pt idx="19923">
                  <c:v>94.8623791646</c:v>
                </c:pt>
                <c:pt idx="19924">
                  <c:v>94.863371690700006</c:v>
                </c:pt>
                <c:pt idx="19925">
                  <c:v>94.864833825800005</c:v>
                </c:pt>
                <c:pt idx="19926">
                  <c:v>94.867509197499999</c:v>
                </c:pt>
                <c:pt idx="19927">
                  <c:v>94.868895088900004</c:v>
                </c:pt>
                <c:pt idx="19928">
                  <c:v>94.869433186500004</c:v>
                </c:pt>
                <c:pt idx="19929">
                  <c:v>94.870146203999994</c:v>
                </c:pt>
                <c:pt idx="19930">
                  <c:v>94.870940463300002</c:v>
                </c:pt>
                <c:pt idx="19931">
                  <c:v>94.872744619599999</c:v>
                </c:pt>
                <c:pt idx="19932">
                  <c:v>94.874758324200002</c:v>
                </c:pt>
                <c:pt idx="19933">
                  <c:v>94.875998013900002</c:v>
                </c:pt>
                <c:pt idx="19934">
                  <c:v>94.876498792099994</c:v>
                </c:pt>
                <c:pt idx="19935">
                  <c:v>94.881433467099995</c:v>
                </c:pt>
                <c:pt idx="19936">
                  <c:v>94.886628102200007</c:v>
                </c:pt>
                <c:pt idx="19937">
                  <c:v>94.887014254500002</c:v>
                </c:pt>
                <c:pt idx="19938">
                  <c:v>94.888085851400007</c:v>
                </c:pt>
                <c:pt idx="19939">
                  <c:v>94.889432319899996</c:v>
                </c:pt>
                <c:pt idx="19940">
                  <c:v>94.890319385699996</c:v>
                </c:pt>
                <c:pt idx="19941">
                  <c:v>94.891802758200001</c:v>
                </c:pt>
                <c:pt idx="19942">
                  <c:v>94.893727883699995</c:v>
                </c:pt>
                <c:pt idx="19943">
                  <c:v>94.895327951699997</c:v>
                </c:pt>
                <c:pt idx="19944">
                  <c:v>94.896834517000002</c:v>
                </c:pt>
                <c:pt idx="19945">
                  <c:v>94.900435791899994</c:v>
                </c:pt>
                <c:pt idx="19946">
                  <c:v>94.904244820299994</c:v>
                </c:pt>
                <c:pt idx="19947">
                  <c:v>94.905577188600006</c:v>
                </c:pt>
                <c:pt idx="19948">
                  <c:v>94.906566158999993</c:v>
                </c:pt>
                <c:pt idx="19949">
                  <c:v>94.909381075400006</c:v>
                </c:pt>
                <c:pt idx="19950">
                  <c:v>94.911691297100006</c:v>
                </c:pt>
                <c:pt idx="19951">
                  <c:v>94.912361098900007</c:v>
                </c:pt>
                <c:pt idx="19952">
                  <c:v>94.913048832800001</c:v>
                </c:pt>
                <c:pt idx="19953">
                  <c:v>94.913694826899999</c:v>
                </c:pt>
                <c:pt idx="19954">
                  <c:v>94.914699961099998</c:v>
                </c:pt>
                <c:pt idx="19955">
                  <c:v>94.915462922800003</c:v>
                </c:pt>
                <c:pt idx="19956">
                  <c:v>94.916491689599994</c:v>
                </c:pt>
                <c:pt idx="19957">
                  <c:v>94.919438919100003</c:v>
                </c:pt>
                <c:pt idx="19958">
                  <c:v>94.921673820300001</c:v>
                </c:pt>
                <c:pt idx="19959">
                  <c:v>94.923092085099995</c:v>
                </c:pt>
                <c:pt idx="19960">
                  <c:v>94.924558093900004</c:v>
                </c:pt>
                <c:pt idx="19961">
                  <c:v>94.925827306399995</c:v>
                </c:pt>
                <c:pt idx="19962">
                  <c:v>94.927325408000002</c:v>
                </c:pt>
                <c:pt idx="19963">
                  <c:v>94.927989316899996</c:v>
                </c:pt>
                <c:pt idx="19964">
                  <c:v>94.931969732400006</c:v>
                </c:pt>
                <c:pt idx="19965">
                  <c:v>94.936052763700005</c:v>
                </c:pt>
                <c:pt idx="19966">
                  <c:v>94.937437136599996</c:v>
                </c:pt>
                <c:pt idx="19967">
                  <c:v>94.938714446399999</c:v>
                </c:pt>
                <c:pt idx="19968">
                  <c:v>94.939414978800002</c:v>
                </c:pt>
                <c:pt idx="19969">
                  <c:v>94.940087634899996</c:v>
                </c:pt>
                <c:pt idx="19970">
                  <c:v>94.940363757699998</c:v>
                </c:pt>
                <c:pt idx="19971">
                  <c:v>94.940810462000002</c:v>
                </c:pt>
                <c:pt idx="19972">
                  <c:v>94.942038866299995</c:v>
                </c:pt>
                <c:pt idx="19973">
                  <c:v>94.944544020899997</c:v>
                </c:pt>
                <c:pt idx="19974">
                  <c:v>94.948607125199999</c:v>
                </c:pt>
                <c:pt idx="19975">
                  <c:v>94.952242842499999</c:v>
                </c:pt>
                <c:pt idx="19976">
                  <c:v>94.953631541899995</c:v>
                </c:pt>
                <c:pt idx="19977">
                  <c:v>94.953895259000006</c:v>
                </c:pt>
                <c:pt idx="19978">
                  <c:v>94.955747394300005</c:v>
                </c:pt>
                <c:pt idx="19979">
                  <c:v>94.9576707919</c:v>
                </c:pt>
                <c:pt idx="19980">
                  <c:v>94.960468456100003</c:v>
                </c:pt>
                <c:pt idx="19981">
                  <c:v>94.963787470499994</c:v>
                </c:pt>
                <c:pt idx="19982">
                  <c:v>94.966348666900004</c:v>
                </c:pt>
                <c:pt idx="19983">
                  <c:v>94.970720533100007</c:v>
                </c:pt>
                <c:pt idx="19984">
                  <c:v>94.974322600299999</c:v>
                </c:pt>
                <c:pt idx="19985">
                  <c:v>94.975834600100001</c:v>
                </c:pt>
                <c:pt idx="19986">
                  <c:v>94.978908714799999</c:v>
                </c:pt>
                <c:pt idx="19987">
                  <c:v>94.984151199999999</c:v>
                </c:pt>
                <c:pt idx="19988">
                  <c:v>94.988100276400004</c:v>
                </c:pt>
                <c:pt idx="19989">
                  <c:v>94.990256384999995</c:v>
                </c:pt>
                <c:pt idx="19990">
                  <c:v>94.991438796799997</c:v>
                </c:pt>
                <c:pt idx="19991">
                  <c:v>94.992124268699996</c:v>
                </c:pt>
                <c:pt idx="19992">
                  <c:v>94.995283092099996</c:v>
                </c:pt>
                <c:pt idx="19993">
                  <c:v>94.999129122799999</c:v>
                </c:pt>
                <c:pt idx="19994">
                  <c:v>95.000184289499998</c:v>
                </c:pt>
                <c:pt idx="19995">
                  <c:v>95.002014626600001</c:v>
                </c:pt>
                <c:pt idx="19996">
                  <c:v>95.004535948500006</c:v>
                </c:pt>
                <c:pt idx="19997">
                  <c:v>95.007654349500001</c:v>
                </c:pt>
                <c:pt idx="19998">
                  <c:v>95.011346191399994</c:v>
                </c:pt>
                <c:pt idx="19999">
                  <c:v>95.012856447800004</c:v>
                </c:pt>
                <c:pt idx="20000">
                  <c:v>95.013165369000006</c:v>
                </c:pt>
                <c:pt idx="20001">
                  <c:v>95.015260935100002</c:v>
                </c:pt>
                <c:pt idx="20002">
                  <c:v>95.018749794599998</c:v>
                </c:pt>
                <c:pt idx="20003">
                  <c:v>95.021984598800003</c:v>
                </c:pt>
                <c:pt idx="20004">
                  <c:v>95.023667678199999</c:v>
                </c:pt>
                <c:pt idx="20005">
                  <c:v>95.0239358165</c:v>
                </c:pt>
                <c:pt idx="20006">
                  <c:v>95.025648911700003</c:v>
                </c:pt>
                <c:pt idx="20007">
                  <c:v>95.027490450000002</c:v>
                </c:pt>
                <c:pt idx="20008">
                  <c:v>95.0285461454</c:v>
                </c:pt>
                <c:pt idx="20009">
                  <c:v>95.030414442199998</c:v>
                </c:pt>
                <c:pt idx="20010">
                  <c:v>95.034168358399995</c:v>
                </c:pt>
                <c:pt idx="20011">
                  <c:v>95.037046294000007</c:v>
                </c:pt>
                <c:pt idx="20012">
                  <c:v>95.037888436900005</c:v>
                </c:pt>
                <c:pt idx="20013">
                  <c:v>95.042689844600005</c:v>
                </c:pt>
                <c:pt idx="20014">
                  <c:v>95.047280083999993</c:v>
                </c:pt>
                <c:pt idx="20015">
                  <c:v>95.047687112099993</c:v>
                </c:pt>
                <c:pt idx="20016">
                  <c:v>95.047851949299996</c:v>
                </c:pt>
                <c:pt idx="20017">
                  <c:v>95.049148344900004</c:v>
                </c:pt>
                <c:pt idx="20018">
                  <c:v>95.050809415200007</c:v>
                </c:pt>
                <c:pt idx="20019">
                  <c:v>95.052148307600007</c:v>
                </c:pt>
                <c:pt idx="20020">
                  <c:v>95.053982503200004</c:v>
                </c:pt>
                <c:pt idx="20021">
                  <c:v>95.056578718300003</c:v>
                </c:pt>
                <c:pt idx="20022">
                  <c:v>95.061048792999998</c:v>
                </c:pt>
                <c:pt idx="20023">
                  <c:v>95.064169682400006</c:v>
                </c:pt>
                <c:pt idx="20024">
                  <c:v>95.066692066200005</c:v>
                </c:pt>
                <c:pt idx="20025">
                  <c:v>95.069166826300005</c:v>
                </c:pt>
                <c:pt idx="20026">
                  <c:v>95.070704690400007</c:v>
                </c:pt>
                <c:pt idx="20027">
                  <c:v>95.072193906699994</c:v>
                </c:pt>
                <c:pt idx="20028">
                  <c:v>95.073522492699993</c:v>
                </c:pt>
                <c:pt idx="20029">
                  <c:v>95.075528118600005</c:v>
                </c:pt>
                <c:pt idx="20030">
                  <c:v>95.076675772399994</c:v>
                </c:pt>
                <c:pt idx="20031">
                  <c:v>95.078885161800002</c:v>
                </c:pt>
                <c:pt idx="20032">
                  <c:v>95.082949907699998</c:v>
                </c:pt>
                <c:pt idx="20033">
                  <c:v>95.085692862800002</c:v>
                </c:pt>
                <c:pt idx="20034">
                  <c:v>95.086459997199995</c:v>
                </c:pt>
                <c:pt idx="20035">
                  <c:v>95.087348998799996</c:v>
                </c:pt>
                <c:pt idx="20036">
                  <c:v>95.0886339515</c:v>
                </c:pt>
                <c:pt idx="20037">
                  <c:v>95.089888895300007</c:v>
                </c:pt>
                <c:pt idx="20038">
                  <c:v>95.091243988200006</c:v>
                </c:pt>
                <c:pt idx="20039">
                  <c:v>95.093805182200001</c:v>
                </c:pt>
                <c:pt idx="20040">
                  <c:v>95.097536707700002</c:v>
                </c:pt>
                <c:pt idx="20041">
                  <c:v>95.099566517</c:v>
                </c:pt>
                <c:pt idx="20042">
                  <c:v>95.101794366099995</c:v>
                </c:pt>
                <c:pt idx="20043">
                  <c:v>95.1041322863</c:v>
                </c:pt>
                <c:pt idx="20044">
                  <c:v>95.1050719813</c:v>
                </c:pt>
                <c:pt idx="20045">
                  <c:v>95.107328350200007</c:v>
                </c:pt>
                <c:pt idx="20046">
                  <c:v>95.109368315099999</c:v>
                </c:pt>
                <c:pt idx="20047">
                  <c:v>95.109976538699996</c:v>
                </c:pt>
                <c:pt idx="20048">
                  <c:v>95.110319811599993</c:v>
                </c:pt>
                <c:pt idx="20049">
                  <c:v>95.113077523100003</c:v>
                </c:pt>
                <c:pt idx="20050">
                  <c:v>95.1168818923</c:v>
                </c:pt>
                <c:pt idx="20051">
                  <c:v>95.118172334199997</c:v>
                </c:pt>
                <c:pt idx="20052">
                  <c:v>95.118694463699995</c:v>
                </c:pt>
                <c:pt idx="20053">
                  <c:v>95.120991879900004</c:v>
                </c:pt>
                <c:pt idx="20054">
                  <c:v>95.123126073099996</c:v>
                </c:pt>
                <c:pt idx="20055">
                  <c:v>95.123471003399999</c:v>
                </c:pt>
                <c:pt idx="20056">
                  <c:v>95.123965585199997</c:v>
                </c:pt>
                <c:pt idx="20057">
                  <c:v>95.124884258899996</c:v>
                </c:pt>
                <c:pt idx="20058">
                  <c:v>95.126382097100006</c:v>
                </c:pt>
                <c:pt idx="20059">
                  <c:v>95.127593254900006</c:v>
                </c:pt>
                <c:pt idx="20060">
                  <c:v>95.128077106899994</c:v>
                </c:pt>
                <c:pt idx="20061">
                  <c:v>95.128820300900003</c:v>
                </c:pt>
                <c:pt idx="20062">
                  <c:v>95.129496145499999</c:v>
                </c:pt>
                <c:pt idx="20063">
                  <c:v>95.130011897299994</c:v>
                </c:pt>
                <c:pt idx="20064">
                  <c:v>95.130991282899998</c:v>
                </c:pt>
                <c:pt idx="20065">
                  <c:v>95.131734365400007</c:v>
                </c:pt>
                <c:pt idx="20066">
                  <c:v>95.132667140300001</c:v>
                </c:pt>
                <c:pt idx="20067">
                  <c:v>95.134149566100007</c:v>
                </c:pt>
                <c:pt idx="20068">
                  <c:v>95.135141489800006</c:v>
                </c:pt>
                <c:pt idx="20069">
                  <c:v>95.136705506799998</c:v>
                </c:pt>
                <c:pt idx="20070">
                  <c:v>95.137983508000005</c:v>
                </c:pt>
                <c:pt idx="20071">
                  <c:v>95.140514620900007</c:v>
                </c:pt>
                <c:pt idx="20072">
                  <c:v>95.144217358399999</c:v>
                </c:pt>
                <c:pt idx="20073">
                  <c:v>95.1466322096</c:v>
                </c:pt>
                <c:pt idx="20074">
                  <c:v>95.149359908400001</c:v>
                </c:pt>
                <c:pt idx="20075">
                  <c:v>95.151170680899995</c:v>
                </c:pt>
                <c:pt idx="20076">
                  <c:v>95.151642502599998</c:v>
                </c:pt>
                <c:pt idx="20077">
                  <c:v>95.151993113499998</c:v>
                </c:pt>
                <c:pt idx="20078">
                  <c:v>95.152422031699999</c:v>
                </c:pt>
                <c:pt idx="20079">
                  <c:v>95.153992999500005</c:v>
                </c:pt>
                <c:pt idx="20080">
                  <c:v>95.156305286899993</c:v>
                </c:pt>
                <c:pt idx="20081">
                  <c:v>95.157627600400005</c:v>
                </c:pt>
                <c:pt idx="20082">
                  <c:v>95.158671396900004</c:v>
                </c:pt>
                <c:pt idx="20083">
                  <c:v>95.159604354300001</c:v>
                </c:pt>
                <c:pt idx="20084">
                  <c:v>95.1603769253</c:v>
                </c:pt>
                <c:pt idx="20085">
                  <c:v>95.161385791399994</c:v>
                </c:pt>
                <c:pt idx="20086">
                  <c:v>95.161844685899993</c:v>
                </c:pt>
                <c:pt idx="20087">
                  <c:v>95.162188519699995</c:v>
                </c:pt>
                <c:pt idx="20088">
                  <c:v>95.163646344599996</c:v>
                </c:pt>
                <c:pt idx="20089">
                  <c:v>95.165362110299995</c:v>
                </c:pt>
                <c:pt idx="20090">
                  <c:v>95.167300411200003</c:v>
                </c:pt>
                <c:pt idx="20091">
                  <c:v>95.168759498699998</c:v>
                </c:pt>
                <c:pt idx="20092">
                  <c:v>95.170533279400004</c:v>
                </c:pt>
                <c:pt idx="20093">
                  <c:v>95.175242065600003</c:v>
                </c:pt>
                <c:pt idx="20094">
                  <c:v>95.178482716199994</c:v>
                </c:pt>
                <c:pt idx="20095">
                  <c:v>95.1788491171</c:v>
                </c:pt>
                <c:pt idx="20096">
                  <c:v>95.179921805399999</c:v>
                </c:pt>
                <c:pt idx="20097">
                  <c:v>95.181820234599996</c:v>
                </c:pt>
                <c:pt idx="20098">
                  <c:v>95.1835484458</c:v>
                </c:pt>
                <c:pt idx="20099">
                  <c:v>95.187309066699996</c:v>
                </c:pt>
                <c:pt idx="20100">
                  <c:v>95.191008961600005</c:v>
                </c:pt>
                <c:pt idx="20101">
                  <c:v>95.191901198899998</c:v>
                </c:pt>
                <c:pt idx="20102">
                  <c:v>95.192538707500006</c:v>
                </c:pt>
                <c:pt idx="20103">
                  <c:v>95.193580255699999</c:v>
                </c:pt>
                <c:pt idx="20104">
                  <c:v>95.195331753299996</c:v>
                </c:pt>
                <c:pt idx="20105">
                  <c:v>95.196918992199997</c:v>
                </c:pt>
                <c:pt idx="20106">
                  <c:v>95.197781715100007</c:v>
                </c:pt>
                <c:pt idx="20107">
                  <c:v>95.199865239199994</c:v>
                </c:pt>
                <c:pt idx="20108">
                  <c:v>95.201524644800003</c:v>
                </c:pt>
                <c:pt idx="20109">
                  <c:v>95.201620631500006</c:v>
                </c:pt>
                <c:pt idx="20110">
                  <c:v>95.201914908800006</c:v>
                </c:pt>
                <c:pt idx="20111">
                  <c:v>95.203062873700006</c:v>
                </c:pt>
                <c:pt idx="20112">
                  <c:v>95.204339910399995</c:v>
                </c:pt>
                <c:pt idx="20113">
                  <c:v>95.205426371800002</c:v>
                </c:pt>
                <c:pt idx="20114">
                  <c:v>95.206319915500004</c:v>
                </c:pt>
                <c:pt idx="20115">
                  <c:v>95.207247906299997</c:v>
                </c:pt>
                <c:pt idx="20116">
                  <c:v>95.209282622200007</c:v>
                </c:pt>
                <c:pt idx="20117">
                  <c:v>95.210622773400004</c:v>
                </c:pt>
                <c:pt idx="20118">
                  <c:v>95.210770756399995</c:v>
                </c:pt>
                <c:pt idx="20119">
                  <c:v>95.211841550000003</c:v>
                </c:pt>
                <c:pt idx="20120">
                  <c:v>95.214344095300007</c:v>
                </c:pt>
                <c:pt idx="20121">
                  <c:v>95.216589398799997</c:v>
                </c:pt>
                <c:pt idx="20122">
                  <c:v>95.218789875799999</c:v>
                </c:pt>
                <c:pt idx="20123">
                  <c:v>95.223904668800003</c:v>
                </c:pt>
                <c:pt idx="20124">
                  <c:v>95.229175578500005</c:v>
                </c:pt>
                <c:pt idx="20125">
                  <c:v>95.231498254100003</c:v>
                </c:pt>
                <c:pt idx="20126">
                  <c:v>95.232525173200003</c:v>
                </c:pt>
                <c:pt idx="20127">
                  <c:v>95.233566820799993</c:v>
                </c:pt>
                <c:pt idx="20128">
                  <c:v>95.234587922200006</c:v>
                </c:pt>
                <c:pt idx="20129">
                  <c:v>95.235827673299994</c:v>
                </c:pt>
                <c:pt idx="20130">
                  <c:v>95.237216176199993</c:v>
                </c:pt>
                <c:pt idx="20131">
                  <c:v>95.238647741700007</c:v>
                </c:pt>
                <c:pt idx="20132">
                  <c:v>95.240570321000007</c:v>
                </c:pt>
                <c:pt idx="20133">
                  <c:v>95.244173914300006</c:v>
                </c:pt>
                <c:pt idx="20134">
                  <c:v>95.248473674500005</c:v>
                </c:pt>
                <c:pt idx="20135">
                  <c:v>95.250141207400006</c:v>
                </c:pt>
                <c:pt idx="20136">
                  <c:v>95.250729809299997</c:v>
                </c:pt>
                <c:pt idx="20137">
                  <c:v>95.252303253299999</c:v>
                </c:pt>
                <c:pt idx="20138">
                  <c:v>95.253378362999996</c:v>
                </c:pt>
                <c:pt idx="20139">
                  <c:v>95.255257926599995</c:v>
                </c:pt>
                <c:pt idx="20140">
                  <c:v>95.257599948299998</c:v>
                </c:pt>
                <c:pt idx="20141">
                  <c:v>95.258567138499998</c:v>
                </c:pt>
                <c:pt idx="20142">
                  <c:v>95.260925763200007</c:v>
                </c:pt>
                <c:pt idx="20143">
                  <c:v>95.263422771500004</c:v>
                </c:pt>
                <c:pt idx="20144">
                  <c:v>95.264606943700002</c:v>
                </c:pt>
                <c:pt idx="20145">
                  <c:v>95.266298396600007</c:v>
                </c:pt>
                <c:pt idx="20146">
                  <c:v>95.267749076300007</c:v>
                </c:pt>
                <c:pt idx="20147">
                  <c:v>95.268555557100001</c:v>
                </c:pt>
                <c:pt idx="20148">
                  <c:v>95.269939723700006</c:v>
                </c:pt>
                <c:pt idx="20149">
                  <c:v>95.271912734400004</c:v>
                </c:pt>
                <c:pt idx="20150">
                  <c:v>95.274363850699999</c:v>
                </c:pt>
                <c:pt idx="20151">
                  <c:v>95.276598666300004</c:v>
                </c:pt>
                <c:pt idx="20152">
                  <c:v>95.277903693100001</c:v>
                </c:pt>
                <c:pt idx="20153">
                  <c:v>95.278464976500004</c:v>
                </c:pt>
                <c:pt idx="20154">
                  <c:v>95.281041947299997</c:v>
                </c:pt>
                <c:pt idx="20155">
                  <c:v>95.283746876899997</c:v>
                </c:pt>
                <c:pt idx="20156">
                  <c:v>95.284437455599999</c:v>
                </c:pt>
                <c:pt idx="20157">
                  <c:v>95.286343591299996</c:v>
                </c:pt>
                <c:pt idx="20158">
                  <c:v>95.288797450700002</c:v>
                </c:pt>
                <c:pt idx="20159">
                  <c:v>95.290118015000004</c:v>
                </c:pt>
                <c:pt idx="20160">
                  <c:v>95.291833047500006</c:v>
                </c:pt>
                <c:pt idx="20161">
                  <c:v>95.293390499799997</c:v>
                </c:pt>
                <c:pt idx="20162">
                  <c:v>95.293653094000007</c:v>
                </c:pt>
                <c:pt idx="20163">
                  <c:v>95.293825140999999</c:v>
                </c:pt>
                <c:pt idx="20164">
                  <c:v>95.294488587499998</c:v>
                </c:pt>
                <c:pt idx="20165">
                  <c:v>95.2973432159</c:v>
                </c:pt>
                <c:pt idx="20166">
                  <c:v>95.299994338900007</c:v>
                </c:pt>
                <c:pt idx="20167">
                  <c:v>95.301593093099996</c:v>
                </c:pt>
                <c:pt idx="20168">
                  <c:v>95.302788145700006</c:v>
                </c:pt>
                <c:pt idx="20169">
                  <c:v>95.303262045300002</c:v>
                </c:pt>
                <c:pt idx="20170">
                  <c:v>95.3040191849</c:v>
                </c:pt>
                <c:pt idx="20171">
                  <c:v>95.304472865099996</c:v>
                </c:pt>
                <c:pt idx="20172">
                  <c:v>95.305030265699997</c:v>
                </c:pt>
                <c:pt idx="20173">
                  <c:v>95.305542216600003</c:v>
                </c:pt>
                <c:pt idx="20174">
                  <c:v>95.307262409499998</c:v>
                </c:pt>
                <c:pt idx="20175">
                  <c:v>95.310079699100001</c:v>
                </c:pt>
                <c:pt idx="20176">
                  <c:v>95.311483453700006</c:v>
                </c:pt>
                <c:pt idx="20177">
                  <c:v>95.311786886600004</c:v>
                </c:pt>
                <c:pt idx="20178">
                  <c:v>95.313055069000001</c:v>
                </c:pt>
                <c:pt idx="20179">
                  <c:v>95.316268468800004</c:v>
                </c:pt>
                <c:pt idx="20180">
                  <c:v>95.320538924100006</c:v>
                </c:pt>
                <c:pt idx="20181">
                  <c:v>95.324043560299998</c:v>
                </c:pt>
                <c:pt idx="20182">
                  <c:v>95.325720633399996</c:v>
                </c:pt>
                <c:pt idx="20183">
                  <c:v>95.326949146800004</c:v>
                </c:pt>
                <c:pt idx="20184">
                  <c:v>95.328711945799995</c:v>
                </c:pt>
                <c:pt idx="20185">
                  <c:v>95.331236567600001</c:v>
                </c:pt>
                <c:pt idx="20186">
                  <c:v>95.335660947600005</c:v>
                </c:pt>
                <c:pt idx="20187">
                  <c:v>95.338781153699998</c:v>
                </c:pt>
                <c:pt idx="20188">
                  <c:v>95.339768432100001</c:v>
                </c:pt>
                <c:pt idx="20189">
                  <c:v>95.341656868499996</c:v>
                </c:pt>
                <c:pt idx="20190">
                  <c:v>95.342925388300003</c:v>
                </c:pt>
                <c:pt idx="20191">
                  <c:v>95.344353036800001</c:v>
                </c:pt>
                <c:pt idx="20192">
                  <c:v>95.346282553099996</c:v>
                </c:pt>
                <c:pt idx="20193">
                  <c:v>95.347397479999998</c:v>
                </c:pt>
                <c:pt idx="20194">
                  <c:v>95.348676208699999</c:v>
                </c:pt>
                <c:pt idx="20195">
                  <c:v>95.349679511700003</c:v>
                </c:pt>
                <c:pt idx="20196">
                  <c:v>95.351559649699993</c:v>
                </c:pt>
                <c:pt idx="20197">
                  <c:v>95.353423924300003</c:v>
                </c:pt>
                <c:pt idx="20198">
                  <c:v>95.354958076200006</c:v>
                </c:pt>
                <c:pt idx="20199">
                  <c:v>95.358686201099999</c:v>
                </c:pt>
                <c:pt idx="20200">
                  <c:v>95.362529740599996</c:v>
                </c:pt>
                <c:pt idx="20201">
                  <c:v>95.364155521100002</c:v>
                </c:pt>
                <c:pt idx="20202">
                  <c:v>95.365863613499997</c:v>
                </c:pt>
                <c:pt idx="20203">
                  <c:v>95.369639507299993</c:v>
                </c:pt>
                <c:pt idx="20204">
                  <c:v>95.372112185899994</c:v>
                </c:pt>
                <c:pt idx="20205">
                  <c:v>95.374757756600005</c:v>
                </c:pt>
                <c:pt idx="20206">
                  <c:v>95.377266886000001</c:v>
                </c:pt>
                <c:pt idx="20207">
                  <c:v>95.377923217800003</c:v>
                </c:pt>
                <c:pt idx="20208">
                  <c:v>95.381477400400001</c:v>
                </c:pt>
                <c:pt idx="20209">
                  <c:v>95.387143776100004</c:v>
                </c:pt>
                <c:pt idx="20210">
                  <c:v>95.390501510700005</c:v>
                </c:pt>
                <c:pt idx="20211">
                  <c:v>95.392230085999998</c:v>
                </c:pt>
                <c:pt idx="20212">
                  <c:v>95.393720633499996</c:v>
                </c:pt>
                <c:pt idx="20213">
                  <c:v>95.395467298200003</c:v>
                </c:pt>
                <c:pt idx="20214">
                  <c:v>95.396998365300007</c:v>
                </c:pt>
                <c:pt idx="20215">
                  <c:v>95.397231484599999</c:v>
                </c:pt>
                <c:pt idx="20216">
                  <c:v>95.399463008500007</c:v>
                </c:pt>
                <c:pt idx="20217">
                  <c:v>95.403887991000005</c:v>
                </c:pt>
                <c:pt idx="20218">
                  <c:v>95.406552857600005</c:v>
                </c:pt>
                <c:pt idx="20219">
                  <c:v>95.407496924100002</c:v>
                </c:pt>
                <c:pt idx="20220">
                  <c:v>95.410185700100001</c:v>
                </c:pt>
                <c:pt idx="20221">
                  <c:v>95.412507530300005</c:v>
                </c:pt>
                <c:pt idx="20222">
                  <c:v>95.413761175700003</c:v>
                </c:pt>
                <c:pt idx="20223">
                  <c:v>95.415593115299998</c:v>
                </c:pt>
                <c:pt idx="20224">
                  <c:v>95.417892129600006</c:v>
                </c:pt>
                <c:pt idx="20225">
                  <c:v>95.420553398500005</c:v>
                </c:pt>
                <c:pt idx="20226">
                  <c:v>95.422993880700005</c:v>
                </c:pt>
                <c:pt idx="20227">
                  <c:v>95.425092113399998</c:v>
                </c:pt>
                <c:pt idx="20228">
                  <c:v>95.427822823599996</c:v>
                </c:pt>
                <c:pt idx="20229">
                  <c:v>95.430617970399993</c:v>
                </c:pt>
                <c:pt idx="20230">
                  <c:v>95.431653640199997</c:v>
                </c:pt>
                <c:pt idx="20231">
                  <c:v>95.432266208800002</c:v>
                </c:pt>
                <c:pt idx="20232">
                  <c:v>95.433222636699995</c:v>
                </c:pt>
                <c:pt idx="20233">
                  <c:v>95.433774868200004</c:v>
                </c:pt>
                <c:pt idx="20234">
                  <c:v>95.434380598000004</c:v>
                </c:pt>
                <c:pt idx="20235">
                  <c:v>95.435718781800006</c:v>
                </c:pt>
                <c:pt idx="20236">
                  <c:v>95.436604365500003</c:v>
                </c:pt>
                <c:pt idx="20237">
                  <c:v>95.437351901499994</c:v>
                </c:pt>
                <c:pt idx="20238">
                  <c:v>95.440182624499997</c:v>
                </c:pt>
                <c:pt idx="20239">
                  <c:v>95.443024096599999</c:v>
                </c:pt>
                <c:pt idx="20240">
                  <c:v>95.444626426699998</c:v>
                </c:pt>
                <c:pt idx="20241">
                  <c:v>95.446167631799995</c:v>
                </c:pt>
                <c:pt idx="20242">
                  <c:v>95.447113453699998</c:v>
                </c:pt>
                <c:pt idx="20243">
                  <c:v>95.448630458599993</c:v>
                </c:pt>
                <c:pt idx="20244">
                  <c:v>95.449860337900006</c:v>
                </c:pt>
                <c:pt idx="20245">
                  <c:v>95.4499820164</c:v>
                </c:pt>
                <c:pt idx="20246">
                  <c:v>95.451307459399999</c:v>
                </c:pt>
                <c:pt idx="20247">
                  <c:v>95.452702882500006</c:v>
                </c:pt>
                <c:pt idx="20248">
                  <c:v>95.453014706600001</c:v>
                </c:pt>
                <c:pt idx="20249">
                  <c:v>95.453865536500004</c:v>
                </c:pt>
                <c:pt idx="20250">
                  <c:v>95.454499834000003</c:v>
                </c:pt>
                <c:pt idx="20251">
                  <c:v>95.454759809600006</c:v>
                </c:pt>
                <c:pt idx="20252">
                  <c:v>95.4551077367</c:v>
                </c:pt>
                <c:pt idx="20253">
                  <c:v>95.455857369699999</c:v>
                </c:pt>
                <c:pt idx="20254">
                  <c:v>95.456722614599997</c:v>
                </c:pt>
                <c:pt idx="20255">
                  <c:v>95.4572559697</c:v>
                </c:pt>
                <c:pt idx="20256">
                  <c:v>95.459703337099995</c:v>
                </c:pt>
                <c:pt idx="20257">
                  <c:v>95.462497347400003</c:v>
                </c:pt>
                <c:pt idx="20258">
                  <c:v>95.463412412400004</c:v>
                </c:pt>
                <c:pt idx="20259">
                  <c:v>95.463916775200005</c:v>
                </c:pt>
                <c:pt idx="20260">
                  <c:v>95.464313916699993</c:v>
                </c:pt>
                <c:pt idx="20261">
                  <c:v>95.4649597099</c:v>
                </c:pt>
                <c:pt idx="20262">
                  <c:v>95.466365748699999</c:v>
                </c:pt>
                <c:pt idx="20263">
                  <c:v>95.468070346000005</c:v>
                </c:pt>
                <c:pt idx="20264">
                  <c:v>95.470418292399998</c:v>
                </c:pt>
                <c:pt idx="20265">
                  <c:v>95.472006455400006</c:v>
                </c:pt>
                <c:pt idx="20266">
                  <c:v>95.472062819300007</c:v>
                </c:pt>
                <c:pt idx="20267">
                  <c:v>95.472277941100003</c:v>
                </c:pt>
                <c:pt idx="20268">
                  <c:v>95.472935068200002</c:v>
                </c:pt>
                <c:pt idx="20269">
                  <c:v>95.473822771399995</c:v>
                </c:pt>
                <c:pt idx="20270">
                  <c:v>95.475421842000003</c:v>
                </c:pt>
                <c:pt idx="20271">
                  <c:v>95.478422240200004</c:v>
                </c:pt>
                <c:pt idx="20272">
                  <c:v>95.480358758899996</c:v>
                </c:pt>
                <c:pt idx="20273">
                  <c:v>95.480618369699997</c:v>
                </c:pt>
                <c:pt idx="20274">
                  <c:v>95.482018154000002</c:v>
                </c:pt>
                <c:pt idx="20275">
                  <c:v>95.484020810100006</c:v>
                </c:pt>
                <c:pt idx="20276">
                  <c:v>95.484792695300001</c:v>
                </c:pt>
                <c:pt idx="20277">
                  <c:v>95.485915117000005</c:v>
                </c:pt>
                <c:pt idx="20278">
                  <c:v>95.487126946900005</c:v>
                </c:pt>
                <c:pt idx="20279">
                  <c:v>95.488591965200001</c:v>
                </c:pt>
                <c:pt idx="20280">
                  <c:v>95.491585653599998</c:v>
                </c:pt>
                <c:pt idx="20281">
                  <c:v>95.494092068200004</c:v>
                </c:pt>
                <c:pt idx="20282">
                  <c:v>95.495717993400007</c:v>
                </c:pt>
                <c:pt idx="20283">
                  <c:v>95.497932891100007</c:v>
                </c:pt>
                <c:pt idx="20284">
                  <c:v>95.499890525599994</c:v>
                </c:pt>
                <c:pt idx="20285">
                  <c:v>95.501426813400002</c:v>
                </c:pt>
                <c:pt idx="20286">
                  <c:v>95.502954825499998</c:v>
                </c:pt>
                <c:pt idx="20287">
                  <c:v>95.504208974700006</c:v>
                </c:pt>
                <c:pt idx="20288">
                  <c:v>95.505119880199999</c:v>
                </c:pt>
                <c:pt idx="20289">
                  <c:v>95.505832021700002</c:v>
                </c:pt>
                <c:pt idx="20290">
                  <c:v>95.506623890699998</c:v>
                </c:pt>
                <c:pt idx="20291">
                  <c:v>95.5091729974</c:v>
                </c:pt>
                <c:pt idx="20292">
                  <c:v>95.511920798999995</c:v>
                </c:pt>
                <c:pt idx="20293">
                  <c:v>95.512757097199994</c:v>
                </c:pt>
                <c:pt idx="20294">
                  <c:v>95.515838305499997</c:v>
                </c:pt>
                <c:pt idx="20295">
                  <c:v>95.5185115986</c:v>
                </c:pt>
                <c:pt idx="20296">
                  <c:v>95.518860888000006</c:v>
                </c:pt>
                <c:pt idx="20297">
                  <c:v>95.519318606799999</c:v>
                </c:pt>
                <c:pt idx="20298">
                  <c:v>95.519859352500006</c:v>
                </c:pt>
                <c:pt idx="20299">
                  <c:v>95.521774849500005</c:v>
                </c:pt>
                <c:pt idx="20300">
                  <c:v>95.524272145300003</c:v>
                </c:pt>
                <c:pt idx="20301">
                  <c:v>95.526038240199995</c:v>
                </c:pt>
                <c:pt idx="20302">
                  <c:v>95.528280597899993</c:v>
                </c:pt>
                <c:pt idx="20303">
                  <c:v>95.529833169300005</c:v>
                </c:pt>
                <c:pt idx="20304">
                  <c:v>95.532285284400004</c:v>
                </c:pt>
                <c:pt idx="20305">
                  <c:v>95.534905736100001</c:v>
                </c:pt>
                <c:pt idx="20306">
                  <c:v>95.535451698399996</c:v>
                </c:pt>
                <c:pt idx="20307">
                  <c:v>95.536221103399996</c:v>
                </c:pt>
                <c:pt idx="20308">
                  <c:v>95.539497003299999</c:v>
                </c:pt>
                <c:pt idx="20309">
                  <c:v>95.542544837199998</c:v>
                </c:pt>
                <c:pt idx="20310">
                  <c:v>95.545470992899993</c:v>
                </c:pt>
                <c:pt idx="20311">
                  <c:v>95.550277595099999</c:v>
                </c:pt>
                <c:pt idx="20312">
                  <c:v>95.552404418899997</c:v>
                </c:pt>
                <c:pt idx="20313">
                  <c:v>95.552424415299996</c:v>
                </c:pt>
                <c:pt idx="20314">
                  <c:v>95.552594905700005</c:v>
                </c:pt>
                <c:pt idx="20315">
                  <c:v>95.552926049999996</c:v>
                </c:pt>
                <c:pt idx="20316">
                  <c:v>95.556904613900002</c:v>
                </c:pt>
                <c:pt idx="20317">
                  <c:v>95.561109776999999</c:v>
                </c:pt>
                <c:pt idx="20318">
                  <c:v>95.563138442300001</c:v>
                </c:pt>
                <c:pt idx="20319">
                  <c:v>95.565103932</c:v>
                </c:pt>
                <c:pt idx="20320">
                  <c:v>95.566476377800001</c:v>
                </c:pt>
                <c:pt idx="20321">
                  <c:v>95.567929703199994</c:v>
                </c:pt>
                <c:pt idx="20322">
                  <c:v>95.5683890655</c:v>
                </c:pt>
                <c:pt idx="20323">
                  <c:v>95.569399816800001</c:v>
                </c:pt>
                <c:pt idx="20324">
                  <c:v>95.571023899300002</c:v>
                </c:pt>
                <c:pt idx="20325">
                  <c:v>95.572972311399994</c:v>
                </c:pt>
                <c:pt idx="20326">
                  <c:v>95.574642906799994</c:v>
                </c:pt>
                <c:pt idx="20327">
                  <c:v>95.575263294300001</c:v>
                </c:pt>
                <c:pt idx="20328">
                  <c:v>95.575541022099998</c:v>
                </c:pt>
                <c:pt idx="20329">
                  <c:v>95.576528592000003</c:v>
                </c:pt>
                <c:pt idx="20330">
                  <c:v>95.577894938399993</c:v>
                </c:pt>
                <c:pt idx="20331">
                  <c:v>95.579790223200007</c:v>
                </c:pt>
                <c:pt idx="20332">
                  <c:v>95.581868035400007</c:v>
                </c:pt>
                <c:pt idx="20333">
                  <c:v>95.584935705899994</c:v>
                </c:pt>
                <c:pt idx="20334">
                  <c:v>95.588502416599994</c:v>
                </c:pt>
                <c:pt idx="20335">
                  <c:v>95.589616730000003</c:v>
                </c:pt>
                <c:pt idx="20336">
                  <c:v>95.590219267400002</c:v>
                </c:pt>
                <c:pt idx="20337">
                  <c:v>95.590977446899998</c:v>
                </c:pt>
                <c:pt idx="20338">
                  <c:v>95.591148607799994</c:v>
                </c:pt>
                <c:pt idx="20339">
                  <c:v>95.591457382200005</c:v>
                </c:pt>
                <c:pt idx="20340">
                  <c:v>95.591906847499999</c:v>
                </c:pt>
                <c:pt idx="20341">
                  <c:v>95.592366007799995</c:v>
                </c:pt>
                <c:pt idx="20342">
                  <c:v>95.592832178899997</c:v>
                </c:pt>
                <c:pt idx="20343">
                  <c:v>95.593620658399999</c:v>
                </c:pt>
                <c:pt idx="20344">
                  <c:v>95.595526206599999</c:v>
                </c:pt>
                <c:pt idx="20345">
                  <c:v>95.597408804899999</c:v>
                </c:pt>
                <c:pt idx="20346">
                  <c:v>95.598518036900003</c:v>
                </c:pt>
                <c:pt idx="20347">
                  <c:v>95.599051160200005</c:v>
                </c:pt>
                <c:pt idx="20348">
                  <c:v>95.603338107300004</c:v>
                </c:pt>
                <c:pt idx="20349">
                  <c:v>95.608698435600004</c:v>
                </c:pt>
                <c:pt idx="20350">
                  <c:v>95.6099918436</c:v>
                </c:pt>
                <c:pt idx="20351">
                  <c:v>95.611948014700005</c:v>
                </c:pt>
                <c:pt idx="20352">
                  <c:v>95.613881494500006</c:v>
                </c:pt>
                <c:pt idx="20353">
                  <c:v>95.617074589500007</c:v>
                </c:pt>
                <c:pt idx="20354">
                  <c:v>95.621878673799998</c:v>
                </c:pt>
                <c:pt idx="20355">
                  <c:v>95.624321885499995</c:v>
                </c:pt>
                <c:pt idx="20356">
                  <c:v>95.625878967000006</c:v>
                </c:pt>
                <c:pt idx="20357">
                  <c:v>95.627355756300005</c:v>
                </c:pt>
                <c:pt idx="20358">
                  <c:v>95.629572535199998</c:v>
                </c:pt>
                <c:pt idx="20359">
                  <c:v>95.6342946364</c:v>
                </c:pt>
                <c:pt idx="20360">
                  <c:v>95.637475880899999</c:v>
                </c:pt>
                <c:pt idx="20361">
                  <c:v>95.639084482300007</c:v>
                </c:pt>
                <c:pt idx="20362">
                  <c:v>95.640854687100003</c:v>
                </c:pt>
                <c:pt idx="20363">
                  <c:v>95.641305688000003</c:v>
                </c:pt>
                <c:pt idx="20364">
                  <c:v>95.641765110600005</c:v>
                </c:pt>
                <c:pt idx="20365">
                  <c:v>95.642137931600004</c:v>
                </c:pt>
                <c:pt idx="20366">
                  <c:v>95.643341472700001</c:v>
                </c:pt>
                <c:pt idx="20367">
                  <c:v>95.645142479399993</c:v>
                </c:pt>
                <c:pt idx="20368">
                  <c:v>95.646531310399993</c:v>
                </c:pt>
                <c:pt idx="20369">
                  <c:v>95.649180239800003</c:v>
                </c:pt>
                <c:pt idx="20370">
                  <c:v>95.651722509300001</c:v>
                </c:pt>
                <c:pt idx="20371">
                  <c:v>95.654691452600005</c:v>
                </c:pt>
                <c:pt idx="20372">
                  <c:v>95.658073970399997</c:v>
                </c:pt>
                <c:pt idx="20373">
                  <c:v>95.660072514299998</c:v>
                </c:pt>
                <c:pt idx="20374">
                  <c:v>95.662580108</c:v>
                </c:pt>
                <c:pt idx="20375">
                  <c:v>95.664664440699994</c:v>
                </c:pt>
                <c:pt idx="20376">
                  <c:v>95.665353182499999</c:v>
                </c:pt>
                <c:pt idx="20377">
                  <c:v>95.665829485299994</c:v>
                </c:pt>
                <c:pt idx="20378">
                  <c:v>95.666765092099993</c:v>
                </c:pt>
                <c:pt idx="20379">
                  <c:v>95.668816893900001</c:v>
                </c:pt>
                <c:pt idx="20380">
                  <c:v>95.670651600100001</c:v>
                </c:pt>
                <c:pt idx="20381">
                  <c:v>95.671011433100006</c:v>
                </c:pt>
                <c:pt idx="20382">
                  <c:v>95.673033137100006</c:v>
                </c:pt>
                <c:pt idx="20383">
                  <c:v>95.675239766900006</c:v>
                </c:pt>
                <c:pt idx="20384">
                  <c:v>95.675651867799999</c:v>
                </c:pt>
                <c:pt idx="20385">
                  <c:v>95.677422482899999</c:v>
                </c:pt>
                <c:pt idx="20386">
                  <c:v>95.679684293500003</c:v>
                </c:pt>
                <c:pt idx="20387">
                  <c:v>95.681479650900002</c:v>
                </c:pt>
                <c:pt idx="20388">
                  <c:v>95.68287101</c:v>
                </c:pt>
                <c:pt idx="20389">
                  <c:v>95.684424139200004</c:v>
                </c:pt>
                <c:pt idx="20390">
                  <c:v>95.686946029599994</c:v>
                </c:pt>
                <c:pt idx="20391">
                  <c:v>95.688640063799994</c:v>
                </c:pt>
                <c:pt idx="20392">
                  <c:v>95.690659261899995</c:v>
                </c:pt>
                <c:pt idx="20393">
                  <c:v>95.692757878699993</c:v>
                </c:pt>
                <c:pt idx="20394">
                  <c:v>95.694234552500006</c:v>
                </c:pt>
                <c:pt idx="20395">
                  <c:v>95.695771442700007</c:v>
                </c:pt>
                <c:pt idx="20396">
                  <c:v>95.6969712004</c:v>
                </c:pt>
                <c:pt idx="20397">
                  <c:v>95.697785591699997</c:v>
                </c:pt>
                <c:pt idx="20398">
                  <c:v>95.698432202500001</c:v>
                </c:pt>
                <c:pt idx="20399">
                  <c:v>95.698904126800002</c:v>
                </c:pt>
                <c:pt idx="20400">
                  <c:v>95.699903309000007</c:v>
                </c:pt>
                <c:pt idx="20401">
                  <c:v>95.701428720099997</c:v>
                </c:pt>
                <c:pt idx="20402">
                  <c:v>95.702231699999999</c:v>
                </c:pt>
                <c:pt idx="20403">
                  <c:v>95.7032437079</c:v>
                </c:pt>
                <c:pt idx="20404">
                  <c:v>95.704222579000003</c:v>
                </c:pt>
                <c:pt idx="20405">
                  <c:v>95.704783017300002</c:v>
                </c:pt>
                <c:pt idx="20406">
                  <c:v>95.705246198400005</c:v>
                </c:pt>
                <c:pt idx="20407">
                  <c:v>95.706001655500003</c:v>
                </c:pt>
                <c:pt idx="20408">
                  <c:v>95.706971734600003</c:v>
                </c:pt>
                <c:pt idx="20409">
                  <c:v>95.707851456900002</c:v>
                </c:pt>
                <c:pt idx="20410">
                  <c:v>95.708585511300001</c:v>
                </c:pt>
                <c:pt idx="20411">
                  <c:v>95.709586277599996</c:v>
                </c:pt>
                <c:pt idx="20412">
                  <c:v>95.710469361500003</c:v>
                </c:pt>
                <c:pt idx="20413">
                  <c:v>95.710597405200005</c:v>
                </c:pt>
                <c:pt idx="20414">
                  <c:v>95.712796648799994</c:v>
                </c:pt>
                <c:pt idx="20415">
                  <c:v>95.715582149699998</c:v>
                </c:pt>
                <c:pt idx="20416">
                  <c:v>95.716349621800006</c:v>
                </c:pt>
                <c:pt idx="20417">
                  <c:v>95.716779819899998</c:v>
                </c:pt>
                <c:pt idx="20418">
                  <c:v>95.717505378200002</c:v>
                </c:pt>
                <c:pt idx="20419">
                  <c:v>95.718562334200001</c:v>
                </c:pt>
                <c:pt idx="20420">
                  <c:v>95.7196659807</c:v>
                </c:pt>
                <c:pt idx="20421">
                  <c:v>95.720172815799998</c:v>
                </c:pt>
                <c:pt idx="20422">
                  <c:v>95.720871123600006</c:v>
                </c:pt>
                <c:pt idx="20423">
                  <c:v>95.722197759599993</c:v>
                </c:pt>
                <c:pt idx="20424">
                  <c:v>95.723360566300002</c:v>
                </c:pt>
                <c:pt idx="20425">
                  <c:v>95.724223820199995</c:v>
                </c:pt>
                <c:pt idx="20426">
                  <c:v>95.725265585800003</c:v>
                </c:pt>
                <c:pt idx="20427">
                  <c:v>95.726461445599995</c:v>
                </c:pt>
                <c:pt idx="20428">
                  <c:v>95.727647413400007</c:v>
                </c:pt>
                <c:pt idx="20429">
                  <c:v>95.730118442299997</c:v>
                </c:pt>
                <c:pt idx="20430">
                  <c:v>95.732241870400003</c:v>
                </c:pt>
                <c:pt idx="20431">
                  <c:v>95.732839176900001</c:v>
                </c:pt>
                <c:pt idx="20432">
                  <c:v>95.734859946900002</c:v>
                </c:pt>
                <c:pt idx="20433">
                  <c:v>95.738109317400003</c:v>
                </c:pt>
                <c:pt idx="20434">
                  <c:v>95.741242664200001</c:v>
                </c:pt>
                <c:pt idx="20435">
                  <c:v>95.743197958899998</c:v>
                </c:pt>
                <c:pt idx="20436">
                  <c:v>95.744362936000002</c:v>
                </c:pt>
                <c:pt idx="20437">
                  <c:v>95.745797745600001</c:v>
                </c:pt>
                <c:pt idx="20438">
                  <c:v>95.746499086399993</c:v>
                </c:pt>
                <c:pt idx="20439">
                  <c:v>95.7466300687</c:v>
                </c:pt>
                <c:pt idx="20440">
                  <c:v>95.7496041128</c:v>
                </c:pt>
                <c:pt idx="20441">
                  <c:v>95.753561570000002</c:v>
                </c:pt>
                <c:pt idx="20442">
                  <c:v>95.755213590699995</c:v>
                </c:pt>
                <c:pt idx="20443">
                  <c:v>95.756277131600001</c:v>
                </c:pt>
                <c:pt idx="20444">
                  <c:v>95.756831815599995</c:v>
                </c:pt>
                <c:pt idx="20445">
                  <c:v>95.757165197500001</c:v>
                </c:pt>
                <c:pt idx="20446">
                  <c:v>95.758991706700002</c:v>
                </c:pt>
                <c:pt idx="20447">
                  <c:v>95.763298734100005</c:v>
                </c:pt>
                <c:pt idx="20448">
                  <c:v>95.767337060800003</c:v>
                </c:pt>
                <c:pt idx="20449">
                  <c:v>95.768946654000004</c:v>
                </c:pt>
                <c:pt idx="20450">
                  <c:v>95.769202367000005</c:v>
                </c:pt>
                <c:pt idx="20451">
                  <c:v>95.770135127399996</c:v>
                </c:pt>
                <c:pt idx="20452">
                  <c:v>95.771272730099994</c:v>
                </c:pt>
                <c:pt idx="20453">
                  <c:v>95.771870262799993</c:v>
                </c:pt>
                <c:pt idx="20454">
                  <c:v>95.772393312299997</c:v>
                </c:pt>
                <c:pt idx="20455">
                  <c:v>95.774208693899993</c:v>
                </c:pt>
                <c:pt idx="20456">
                  <c:v>95.777008070099996</c:v>
                </c:pt>
                <c:pt idx="20457">
                  <c:v>95.778143380900005</c:v>
                </c:pt>
                <c:pt idx="20458">
                  <c:v>95.7802644171</c:v>
                </c:pt>
                <c:pt idx="20459">
                  <c:v>95.7827031514</c:v>
                </c:pt>
                <c:pt idx="20460">
                  <c:v>95.7830647997</c:v>
                </c:pt>
                <c:pt idx="20461">
                  <c:v>95.7835184212</c:v>
                </c:pt>
                <c:pt idx="20462">
                  <c:v>95.788244406299995</c:v>
                </c:pt>
                <c:pt idx="20463">
                  <c:v>95.793789255700005</c:v>
                </c:pt>
                <c:pt idx="20464">
                  <c:v>95.795996263199996</c:v>
                </c:pt>
                <c:pt idx="20465">
                  <c:v>95.799924617599999</c:v>
                </c:pt>
                <c:pt idx="20466">
                  <c:v>95.805380584900007</c:v>
                </c:pt>
                <c:pt idx="20467">
                  <c:v>95.808988484300002</c:v>
                </c:pt>
                <c:pt idx="20468">
                  <c:v>95.811480347100002</c:v>
                </c:pt>
                <c:pt idx="20469">
                  <c:v>95.813675292499994</c:v>
                </c:pt>
                <c:pt idx="20470">
                  <c:v>95.814715656299995</c:v>
                </c:pt>
                <c:pt idx="20471">
                  <c:v>95.815698150100005</c:v>
                </c:pt>
                <c:pt idx="20472">
                  <c:v>95.817336866199994</c:v>
                </c:pt>
                <c:pt idx="20473">
                  <c:v>95.8182304483</c:v>
                </c:pt>
                <c:pt idx="20474">
                  <c:v>95.821419320100006</c:v>
                </c:pt>
                <c:pt idx="20475">
                  <c:v>95.824664489400007</c:v>
                </c:pt>
                <c:pt idx="20476">
                  <c:v>95.8250078465</c:v>
                </c:pt>
                <c:pt idx="20477">
                  <c:v>95.825852106599996</c:v>
                </c:pt>
                <c:pt idx="20478">
                  <c:v>95.826552686900001</c:v>
                </c:pt>
                <c:pt idx="20479">
                  <c:v>95.827551877900007</c:v>
                </c:pt>
                <c:pt idx="20480">
                  <c:v>95.830069772100003</c:v>
                </c:pt>
                <c:pt idx="20481">
                  <c:v>95.832414047599997</c:v>
                </c:pt>
                <c:pt idx="20482">
                  <c:v>95.833707077499994</c:v>
                </c:pt>
                <c:pt idx="20483">
                  <c:v>95.836299867999998</c:v>
                </c:pt>
                <c:pt idx="20484">
                  <c:v>95.840536179899999</c:v>
                </c:pt>
                <c:pt idx="20485">
                  <c:v>95.845504538599997</c:v>
                </c:pt>
                <c:pt idx="20486">
                  <c:v>95.848285338500006</c:v>
                </c:pt>
                <c:pt idx="20487">
                  <c:v>95.852264260400005</c:v>
                </c:pt>
                <c:pt idx="20488">
                  <c:v>95.857786441100004</c:v>
                </c:pt>
                <c:pt idx="20489">
                  <c:v>95.860249439399993</c:v>
                </c:pt>
                <c:pt idx="20490">
                  <c:v>95.862739115799997</c:v>
                </c:pt>
                <c:pt idx="20491">
                  <c:v>95.864532646000001</c:v>
                </c:pt>
                <c:pt idx="20492">
                  <c:v>95.864803734700004</c:v>
                </c:pt>
                <c:pt idx="20493">
                  <c:v>95.8651266607</c:v>
                </c:pt>
                <c:pt idx="20494">
                  <c:v>95.866464243999999</c:v>
                </c:pt>
                <c:pt idx="20495">
                  <c:v>95.868021285200001</c:v>
                </c:pt>
                <c:pt idx="20496">
                  <c:v>95.869034137400007</c:v>
                </c:pt>
                <c:pt idx="20497">
                  <c:v>95.869890669599997</c:v>
                </c:pt>
                <c:pt idx="20498">
                  <c:v>95.870781126400004</c:v>
                </c:pt>
                <c:pt idx="20499">
                  <c:v>95.873402995899994</c:v>
                </c:pt>
                <c:pt idx="20500">
                  <c:v>95.875452481099998</c:v>
                </c:pt>
                <c:pt idx="20501">
                  <c:v>95.875798661900006</c:v>
                </c:pt>
                <c:pt idx="20502">
                  <c:v>95.878215751400006</c:v>
                </c:pt>
                <c:pt idx="20503">
                  <c:v>95.881332212800004</c:v>
                </c:pt>
                <c:pt idx="20504">
                  <c:v>95.882965040900004</c:v>
                </c:pt>
                <c:pt idx="20505">
                  <c:v>95.8841987622</c:v>
                </c:pt>
                <c:pt idx="20506">
                  <c:v>95.885280334000001</c:v>
                </c:pt>
                <c:pt idx="20507">
                  <c:v>95.886596421899995</c:v>
                </c:pt>
                <c:pt idx="20508">
                  <c:v>95.8888515947</c:v>
                </c:pt>
                <c:pt idx="20509">
                  <c:v>95.890522706200002</c:v>
                </c:pt>
                <c:pt idx="20510">
                  <c:v>95.890926201300005</c:v>
                </c:pt>
                <c:pt idx="20511">
                  <c:v>95.892042404099996</c:v>
                </c:pt>
                <c:pt idx="20512">
                  <c:v>95.893667843399996</c:v>
                </c:pt>
                <c:pt idx="20513">
                  <c:v>95.8944494343</c:v>
                </c:pt>
                <c:pt idx="20514">
                  <c:v>95.895666144900005</c:v>
                </c:pt>
                <c:pt idx="20515">
                  <c:v>95.898652329499996</c:v>
                </c:pt>
                <c:pt idx="20516">
                  <c:v>95.901491437999994</c:v>
                </c:pt>
                <c:pt idx="20517">
                  <c:v>95.903236232799998</c:v>
                </c:pt>
                <c:pt idx="20518">
                  <c:v>95.904455625899999</c:v>
                </c:pt>
                <c:pt idx="20519">
                  <c:v>95.9059806713</c:v>
                </c:pt>
                <c:pt idx="20520">
                  <c:v>95.907487812100001</c:v>
                </c:pt>
                <c:pt idx="20521">
                  <c:v>95.908044899299995</c:v>
                </c:pt>
                <c:pt idx="20522">
                  <c:v>95.908578281700002</c:v>
                </c:pt>
                <c:pt idx="20523">
                  <c:v>95.909951068599995</c:v>
                </c:pt>
                <c:pt idx="20524">
                  <c:v>95.911485947100005</c:v>
                </c:pt>
                <c:pt idx="20525">
                  <c:v>95.912730581000005</c:v>
                </c:pt>
                <c:pt idx="20526">
                  <c:v>95.9143847303</c:v>
                </c:pt>
                <c:pt idx="20527">
                  <c:v>95.916431864000003</c:v>
                </c:pt>
                <c:pt idx="20528">
                  <c:v>95.917562032000006</c:v>
                </c:pt>
                <c:pt idx="20529">
                  <c:v>95.918620677299998</c:v>
                </c:pt>
                <c:pt idx="20530">
                  <c:v>95.920031270799996</c:v>
                </c:pt>
                <c:pt idx="20531">
                  <c:v>95.921999614599997</c:v>
                </c:pt>
                <c:pt idx="20532">
                  <c:v>95.924800879700001</c:v>
                </c:pt>
                <c:pt idx="20533">
                  <c:v>95.927397964099995</c:v>
                </c:pt>
                <c:pt idx="20534">
                  <c:v>95.929263759299999</c:v>
                </c:pt>
                <c:pt idx="20535">
                  <c:v>95.930551893100002</c:v>
                </c:pt>
                <c:pt idx="20536">
                  <c:v>95.931513700699995</c:v>
                </c:pt>
                <c:pt idx="20537">
                  <c:v>95.934475533599993</c:v>
                </c:pt>
                <c:pt idx="20538">
                  <c:v>95.938199354600002</c:v>
                </c:pt>
                <c:pt idx="20539">
                  <c:v>95.939159391299995</c:v>
                </c:pt>
                <c:pt idx="20540">
                  <c:v>95.939990513699996</c:v>
                </c:pt>
                <c:pt idx="20541">
                  <c:v>95.941144475399994</c:v>
                </c:pt>
                <c:pt idx="20542">
                  <c:v>95.9423695638</c:v>
                </c:pt>
                <c:pt idx="20543">
                  <c:v>95.944873975299998</c:v>
                </c:pt>
                <c:pt idx="20544">
                  <c:v>95.946759967999995</c:v>
                </c:pt>
                <c:pt idx="20545">
                  <c:v>95.9470470519</c:v>
                </c:pt>
                <c:pt idx="20546">
                  <c:v>95.947285700999998</c:v>
                </c:pt>
                <c:pt idx="20547">
                  <c:v>95.947859986799998</c:v>
                </c:pt>
                <c:pt idx="20548">
                  <c:v>95.949371349000003</c:v>
                </c:pt>
                <c:pt idx="20549">
                  <c:v>95.9505274423</c:v>
                </c:pt>
                <c:pt idx="20550">
                  <c:v>95.950581808899997</c:v>
                </c:pt>
                <c:pt idx="20551">
                  <c:v>95.9511292209</c:v>
                </c:pt>
                <c:pt idx="20552">
                  <c:v>95.953748282099994</c:v>
                </c:pt>
                <c:pt idx="20553">
                  <c:v>95.956835193499998</c:v>
                </c:pt>
                <c:pt idx="20554">
                  <c:v>95.958111850600005</c:v>
                </c:pt>
                <c:pt idx="20555">
                  <c:v>95.958765704399994</c:v>
                </c:pt>
                <c:pt idx="20556">
                  <c:v>95.959877112699999</c:v>
                </c:pt>
                <c:pt idx="20557">
                  <c:v>95.960720740300005</c:v>
                </c:pt>
                <c:pt idx="20558">
                  <c:v>95.961031794600004</c:v>
                </c:pt>
                <c:pt idx="20559">
                  <c:v>95.961519037499997</c:v>
                </c:pt>
                <c:pt idx="20560">
                  <c:v>95.965223490300005</c:v>
                </c:pt>
                <c:pt idx="20561">
                  <c:v>95.969152085700003</c:v>
                </c:pt>
                <c:pt idx="20562">
                  <c:v>95.969989857100003</c:v>
                </c:pt>
                <c:pt idx="20563">
                  <c:v>95.970351011899993</c:v>
                </c:pt>
                <c:pt idx="20564">
                  <c:v>95.971356544200006</c:v>
                </c:pt>
                <c:pt idx="20565">
                  <c:v>95.9723428219</c:v>
                </c:pt>
                <c:pt idx="20566">
                  <c:v>95.972869205400002</c:v>
                </c:pt>
                <c:pt idx="20567">
                  <c:v>95.974710694500004</c:v>
                </c:pt>
                <c:pt idx="20568">
                  <c:v>95.977595097600002</c:v>
                </c:pt>
                <c:pt idx="20569">
                  <c:v>95.979194463400006</c:v>
                </c:pt>
                <c:pt idx="20570">
                  <c:v>95.979306288700002</c:v>
                </c:pt>
                <c:pt idx="20571">
                  <c:v>95.9799986437</c:v>
                </c:pt>
                <c:pt idx="20572">
                  <c:v>95.980975294299995</c:v>
                </c:pt>
                <c:pt idx="20573">
                  <c:v>95.981627689099994</c:v>
                </c:pt>
                <c:pt idx="20574">
                  <c:v>95.982255238999997</c:v>
                </c:pt>
                <c:pt idx="20575">
                  <c:v>95.983293788200001</c:v>
                </c:pt>
                <c:pt idx="20576">
                  <c:v>95.984259814500007</c:v>
                </c:pt>
                <c:pt idx="20577">
                  <c:v>95.985395768000004</c:v>
                </c:pt>
                <c:pt idx="20578">
                  <c:v>95.987728943899995</c:v>
                </c:pt>
                <c:pt idx="20579">
                  <c:v>95.990366230199996</c:v>
                </c:pt>
                <c:pt idx="20580">
                  <c:v>95.991663864800003</c:v>
                </c:pt>
                <c:pt idx="20581">
                  <c:v>95.994193418799995</c:v>
                </c:pt>
                <c:pt idx="20582">
                  <c:v>95.996629116299999</c:v>
                </c:pt>
                <c:pt idx="20583">
                  <c:v>95.997389568000003</c:v>
                </c:pt>
                <c:pt idx="20584">
                  <c:v>95.998986270200007</c:v>
                </c:pt>
                <c:pt idx="20585">
                  <c:v>96.003054367999994</c:v>
                </c:pt>
                <c:pt idx="20586">
                  <c:v>96.006699462599997</c:v>
                </c:pt>
                <c:pt idx="20587">
                  <c:v>96.007166918699994</c:v>
                </c:pt>
                <c:pt idx="20588">
                  <c:v>96.007428168900006</c:v>
                </c:pt>
                <c:pt idx="20589">
                  <c:v>96.007705359900001</c:v>
                </c:pt>
                <c:pt idx="20590">
                  <c:v>96.010080159300003</c:v>
                </c:pt>
                <c:pt idx="20591">
                  <c:v>96.014489758699995</c:v>
                </c:pt>
                <c:pt idx="20592">
                  <c:v>96.017374834099996</c:v>
                </c:pt>
                <c:pt idx="20593">
                  <c:v>96.018422722099999</c:v>
                </c:pt>
                <c:pt idx="20594">
                  <c:v>96.021145782999994</c:v>
                </c:pt>
                <c:pt idx="20595">
                  <c:v>96.024665087900004</c:v>
                </c:pt>
                <c:pt idx="20596">
                  <c:v>96.026044549399998</c:v>
                </c:pt>
                <c:pt idx="20597">
                  <c:v>96.027021657500001</c:v>
                </c:pt>
                <c:pt idx="20598">
                  <c:v>96.028955311199994</c:v>
                </c:pt>
                <c:pt idx="20599">
                  <c:v>96.030623754199993</c:v>
                </c:pt>
                <c:pt idx="20600">
                  <c:v>96.0330311819</c:v>
                </c:pt>
                <c:pt idx="20601">
                  <c:v>96.035200665900007</c:v>
                </c:pt>
                <c:pt idx="20602">
                  <c:v>96.036471382599998</c:v>
                </c:pt>
                <c:pt idx="20603">
                  <c:v>96.039871161799994</c:v>
                </c:pt>
                <c:pt idx="20604">
                  <c:v>96.042877672800003</c:v>
                </c:pt>
                <c:pt idx="20605">
                  <c:v>96.044896373499995</c:v>
                </c:pt>
                <c:pt idx="20606">
                  <c:v>96.047105664300005</c:v>
                </c:pt>
                <c:pt idx="20607">
                  <c:v>96.049022240599996</c:v>
                </c:pt>
                <c:pt idx="20608">
                  <c:v>96.051699210199999</c:v>
                </c:pt>
                <c:pt idx="20609">
                  <c:v>96.055223087499996</c:v>
                </c:pt>
                <c:pt idx="20610">
                  <c:v>96.059029973899996</c:v>
                </c:pt>
                <c:pt idx="20611">
                  <c:v>96.0611296923</c:v>
                </c:pt>
                <c:pt idx="20612">
                  <c:v>96.062778489799996</c:v>
                </c:pt>
                <c:pt idx="20613">
                  <c:v>96.065992252399994</c:v>
                </c:pt>
                <c:pt idx="20614">
                  <c:v>96.068621274500003</c:v>
                </c:pt>
                <c:pt idx="20615">
                  <c:v>96.071482177299998</c:v>
                </c:pt>
                <c:pt idx="20616">
                  <c:v>96.074905049999998</c:v>
                </c:pt>
                <c:pt idx="20617">
                  <c:v>96.076537068500002</c:v>
                </c:pt>
                <c:pt idx="20618">
                  <c:v>96.077256434299997</c:v>
                </c:pt>
                <c:pt idx="20619">
                  <c:v>96.078277121699998</c:v>
                </c:pt>
                <c:pt idx="20620">
                  <c:v>96.080287658299994</c:v>
                </c:pt>
                <c:pt idx="20621">
                  <c:v>96.083227593000004</c:v>
                </c:pt>
                <c:pt idx="20622">
                  <c:v>96.085207050199998</c:v>
                </c:pt>
                <c:pt idx="20623">
                  <c:v>96.085877068800002</c:v>
                </c:pt>
                <c:pt idx="20624">
                  <c:v>96.086490467900006</c:v>
                </c:pt>
                <c:pt idx="20625">
                  <c:v>96.087426480700003</c:v>
                </c:pt>
                <c:pt idx="20626">
                  <c:v>96.089377092099994</c:v>
                </c:pt>
                <c:pt idx="20627">
                  <c:v>96.091057847299993</c:v>
                </c:pt>
                <c:pt idx="20628">
                  <c:v>96.091620461299996</c:v>
                </c:pt>
                <c:pt idx="20629">
                  <c:v>96.092272554600001</c:v>
                </c:pt>
                <c:pt idx="20630">
                  <c:v>96.093897775299993</c:v>
                </c:pt>
                <c:pt idx="20631">
                  <c:v>96.096382638099996</c:v>
                </c:pt>
                <c:pt idx="20632">
                  <c:v>96.099014473799997</c:v>
                </c:pt>
                <c:pt idx="20633">
                  <c:v>96.100724966900003</c:v>
                </c:pt>
                <c:pt idx="20634">
                  <c:v>96.101149504700004</c:v>
                </c:pt>
                <c:pt idx="20635">
                  <c:v>96.102546519200004</c:v>
                </c:pt>
                <c:pt idx="20636">
                  <c:v>96.104012309699996</c:v>
                </c:pt>
                <c:pt idx="20637">
                  <c:v>96.105016809899993</c:v>
                </c:pt>
                <c:pt idx="20638">
                  <c:v>96.106804648400001</c:v>
                </c:pt>
                <c:pt idx="20639">
                  <c:v>96.110198774699995</c:v>
                </c:pt>
                <c:pt idx="20640">
                  <c:v>96.114434270100006</c:v>
                </c:pt>
                <c:pt idx="20641">
                  <c:v>96.118208237399998</c:v>
                </c:pt>
                <c:pt idx="20642">
                  <c:v>96.120230508500001</c:v>
                </c:pt>
                <c:pt idx="20643">
                  <c:v>96.122047422099996</c:v>
                </c:pt>
                <c:pt idx="20644">
                  <c:v>96.124410646100003</c:v>
                </c:pt>
                <c:pt idx="20645">
                  <c:v>96.125209181499997</c:v>
                </c:pt>
                <c:pt idx="20646">
                  <c:v>96.1261571366</c:v>
                </c:pt>
                <c:pt idx="20647">
                  <c:v>96.129227806599999</c:v>
                </c:pt>
                <c:pt idx="20648">
                  <c:v>96.1314639374</c:v>
                </c:pt>
                <c:pt idx="20649">
                  <c:v>96.132384621200003</c:v>
                </c:pt>
                <c:pt idx="20650">
                  <c:v>96.136114499399994</c:v>
                </c:pt>
                <c:pt idx="20651">
                  <c:v>96.139410769899996</c:v>
                </c:pt>
                <c:pt idx="20652">
                  <c:v>96.139918001400005</c:v>
                </c:pt>
                <c:pt idx="20653">
                  <c:v>96.143814046200006</c:v>
                </c:pt>
                <c:pt idx="20654">
                  <c:v>96.147630471200003</c:v>
                </c:pt>
                <c:pt idx="20655">
                  <c:v>96.148110402200004</c:v>
                </c:pt>
                <c:pt idx="20656">
                  <c:v>96.148686685800001</c:v>
                </c:pt>
                <c:pt idx="20657">
                  <c:v>96.152154028599995</c:v>
                </c:pt>
                <c:pt idx="20658">
                  <c:v>96.156408934599995</c:v>
                </c:pt>
                <c:pt idx="20659">
                  <c:v>96.158340916100002</c:v>
                </c:pt>
                <c:pt idx="20660">
                  <c:v>96.159554454299993</c:v>
                </c:pt>
                <c:pt idx="20661">
                  <c:v>96.160005613300001</c:v>
                </c:pt>
                <c:pt idx="20662">
                  <c:v>96.163243256800001</c:v>
                </c:pt>
                <c:pt idx="20663">
                  <c:v>96.166920424899999</c:v>
                </c:pt>
                <c:pt idx="20664">
                  <c:v>96.168563943799995</c:v>
                </c:pt>
                <c:pt idx="20665">
                  <c:v>96.170632182299997</c:v>
                </c:pt>
                <c:pt idx="20666">
                  <c:v>96.1718693734</c:v>
                </c:pt>
                <c:pt idx="20667">
                  <c:v>96.172675666499998</c:v>
                </c:pt>
                <c:pt idx="20668">
                  <c:v>96.173665475899995</c:v>
                </c:pt>
                <c:pt idx="20669">
                  <c:v>96.174023402100005</c:v>
                </c:pt>
                <c:pt idx="20670">
                  <c:v>96.174330971399996</c:v>
                </c:pt>
                <c:pt idx="20671">
                  <c:v>96.174953061400004</c:v>
                </c:pt>
                <c:pt idx="20672">
                  <c:v>96.1774047384</c:v>
                </c:pt>
                <c:pt idx="20673">
                  <c:v>96.1809403269</c:v>
                </c:pt>
                <c:pt idx="20674">
                  <c:v>96.182610780299996</c:v>
                </c:pt>
                <c:pt idx="20675">
                  <c:v>96.184322637999998</c:v>
                </c:pt>
                <c:pt idx="20676">
                  <c:v>96.185891525700001</c:v>
                </c:pt>
                <c:pt idx="20677">
                  <c:v>96.186258706499999</c:v>
                </c:pt>
                <c:pt idx="20678">
                  <c:v>96.188050606999994</c:v>
                </c:pt>
                <c:pt idx="20679">
                  <c:v>96.191627394899996</c:v>
                </c:pt>
                <c:pt idx="20680">
                  <c:v>96.194055241599997</c:v>
                </c:pt>
                <c:pt idx="20681">
                  <c:v>96.1946549404</c:v>
                </c:pt>
                <c:pt idx="20682">
                  <c:v>96.1977903521</c:v>
                </c:pt>
                <c:pt idx="20683">
                  <c:v>96.201855932100003</c:v>
                </c:pt>
                <c:pt idx="20684">
                  <c:v>96.204166466499998</c:v>
                </c:pt>
                <c:pt idx="20685">
                  <c:v>96.206444852499999</c:v>
                </c:pt>
                <c:pt idx="20686">
                  <c:v>96.207890730700001</c:v>
                </c:pt>
                <c:pt idx="20687">
                  <c:v>96.208511057600006</c:v>
                </c:pt>
                <c:pt idx="20688">
                  <c:v>96.210244586599998</c:v>
                </c:pt>
                <c:pt idx="20689">
                  <c:v>96.212988123900004</c:v>
                </c:pt>
                <c:pt idx="20690">
                  <c:v>96.214783314200005</c:v>
                </c:pt>
                <c:pt idx="20691">
                  <c:v>96.217541293899998</c:v>
                </c:pt>
                <c:pt idx="20692">
                  <c:v>96.219931981499997</c:v>
                </c:pt>
                <c:pt idx="20693">
                  <c:v>96.221234256599999</c:v>
                </c:pt>
                <c:pt idx="20694">
                  <c:v>96.222986422899993</c:v>
                </c:pt>
                <c:pt idx="20695">
                  <c:v>96.2249253536</c:v>
                </c:pt>
                <c:pt idx="20696">
                  <c:v>96.227104075</c:v>
                </c:pt>
                <c:pt idx="20697">
                  <c:v>96.227963295600006</c:v>
                </c:pt>
                <c:pt idx="20698">
                  <c:v>96.230605687899995</c:v>
                </c:pt>
                <c:pt idx="20699">
                  <c:v>96.234024614299997</c:v>
                </c:pt>
                <c:pt idx="20700">
                  <c:v>96.235967384999995</c:v>
                </c:pt>
                <c:pt idx="20701">
                  <c:v>96.237618368599996</c:v>
                </c:pt>
                <c:pt idx="20702">
                  <c:v>96.238852015800006</c:v>
                </c:pt>
                <c:pt idx="20703">
                  <c:v>96.240295474299998</c:v>
                </c:pt>
                <c:pt idx="20704">
                  <c:v>96.241322992999997</c:v>
                </c:pt>
                <c:pt idx="20705">
                  <c:v>96.242399092699998</c:v>
                </c:pt>
                <c:pt idx="20706">
                  <c:v>96.243229202799995</c:v>
                </c:pt>
                <c:pt idx="20707">
                  <c:v>96.245163447600007</c:v>
                </c:pt>
                <c:pt idx="20708">
                  <c:v>96.249003048199995</c:v>
                </c:pt>
                <c:pt idx="20709">
                  <c:v>96.255298840099996</c:v>
                </c:pt>
                <c:pt idx="20710">
                  <c:v>96.260096441100004</c:v>
                </c:pt>
                <c:pt idx="20711">
                  <c:v>96.260647386100004</c:v>
                </c:pt>
                <c:pt idx="20712">
                  <c:v>96.261210481500001</c:v>
                </c:pt>
                <c:pt idx="20713">
                  <c:v>96.261653550600002</c:v>
                </c:pt>
                <c:pt idx="20714">
                  <c:v>96.265715950900002</c:v>
                </c:pt>
                <c:pt idx="20715">
                  <c:v>96.2699249036</c:v>
                </c:pt>
                <c:pt idx="20716">
                  <c:v>96.272281469899994</c:v>
                </c:pt>
                <c:pt idx="20717">
                  <c:v>96.275355252500006</c:v>
                </c:pt>
                <c:pt idx="20718">
                  <c:v>96.276847700199994</c:v>
                </c:pt>
                <c:pt idx="20719">
                  <c:v>96.278116732800001</c:v>
                </c:pt>
                <c:pt idx="20720">
                  <c:v>96.280899455099998</c:v>
                </c:pt>
                <c:pt idx="20721">
                  <c:v>96.2838239469</c:v>
                </c:pt>
                <c:pt idx="20722">
                  <c:v>96.284924030900001</c:v>
                </c:pt>
                <c:pt idx="20723">
                  <c:v>96.286328333699998</c:v>
                </c:pt>
                <c:pt idx="20724">
                  <c:v>96.290782297999996</c:v>
                </c:pt>
                <c:pt idx="20725">
                  <c:v>96.2943757651</c:v>
                </c:pt>
                <c:pt idx="20726">
                  <c:v>96.294990843999997</c:v>
                </c:pt>
                <c:pt idx="20727">
                  <c:v>96.295720196600001</c:v>
                </c:pt>
                <c:pt idx="20728">
                  <c:v>96.297133474000006</c:v>
                </c:pt>
                <c:pt idx="20729">
                  <c:v>96.299068534200003</c:v>
                </c:pt>
                <c:pt idx="20730">
                  <c:v>96.301581618599997</c:v>
                </c:pt>
                <c:pt idx="20731">
                  <c:v>96.304592568299995</c:v>
                </c:pt>
                <c:pt idx="20732">
                  <c:v>96.306003451300001</c:v>
                </c:pt>
                <c:pt idx="20733">
                  <c:v>96.306222032500003</c:v>
                </c:pt>
                <c:pt idx="20734">
                  <c:v>96.306867524099999</c:v>
                </c:pt>
                <c:pt idx="20735">
                  <c:v>96.307737339200003</c:v>
                </c:pt>
                <c:pt idx="20736">
                  <c:v>96.308273553500001</c:v>
                </c:pt>
                <c:pt idx="20737">
                  <c:v>96.308585619300004</c:v>
                </c:pt>
                <c:pt idx="20738">
                  <c:v>96.310418932399998</c:v>
                </c:pt>
                <c:pt idx="20739">
                  <c:v>96.312778478599995</c:v>
                </c:pt>
                <c:pt idx="20740">
                  <c:v>96.313702362399994</c:v>
                </c:pt>
                <c:pt idx="20741">
                  <c:v>96.314161138000003</c:v>
                </c:pt>
                <c:pt idx="20742">
                  <c:v>96.314658511900006</c:v>
                </c:pt>
                <c:pt idx="20743">
                  <c:v>96.318017655299997</c:v>
                </c:pt>
                <c:pt idx="20744">
                  <c:v>96.321222518400006</c:v>
                </c:pt>
                <c:pt idx="20745">
                  <c:v>96.322175292200001</c:v>
                </c:pt>
                <c:pt idx="20746">
                  <c:v>96.323525829199994</c:v>
                </c:pt>
                <c:pt idx="20747">
                  <c:v>96.324305250799995</c:v>
                </c:pt>
                <c:pt idx="20748">
                  <c:v>96.324720406599994</c:v>
                </c:pt>
                <c:pt idx="20749">
                  <c:v>96.325988463399995</c:v>
                </c:pt>
                <c:pt idx="20750">
                  <c:v>96.327959463799999</c:v>
                </c:pt>
                <c:pt idx="20751">
                  <c:v>96.329082388200007</c:v>
                </c:pt>
                <c:pt idx="20752">
                  <c:v>96.330604833600006</c:v>
                </c:pt>
                <c:pt idx="20753">
                  <c:v>96.333274763800006</c:v>
                </c:pt>
                <c:pt idx="20754">
                  <c:v>96.335193377500005</c:v>
                </c:pt>
                <c:pt idx="20755">
                  <c:v>96.336053786299999</c:v>
                </c:pt>
                <c:pt idx="20756">
                  <c:v>96.3374699158</c:v>
                </c:pt>
                <c:pt idx="20757">
                  <c:v>96.339730819799996</c:v>
                </c:pt>
                <c:pt idx="20758">
                  <c:v>96.343232017800005</c:v>
                </c:pt>
                <c:pt idx="20759">
                  <c:v>96.346494336299997</c:v>
                </c:pt>
                <c:pt idx="20760">
                  <c:v>96.348071710799999</c:v>
                </c:pt>
                <c:pt idx="20761">
                  <c:v>96.349178588800001</c:v>
                </c:pt>
                <c:pt idx="20762">
                  <c:v>96.349851118499998</c:v>
                </c:pt>
                <c:pt idx="20763">
                  <c:v>96.350031613699997</c:v>
                </c:pt>
                <c:pt idx="20764">
                  <c:v>96.351121565300005</c:v>
                </c:pt>
                <c:pt idx="20765">
                  <c:v>96.354727018700004</c:v>
                </c:pt>
                <c:pt idx="20766">
                  <c:v>96.357507461699996</c:v>
                </c:pt>
                <c:pt idx="20767">
                  <c:v>96.358545156600002</c:v>
                </c:pt>
                <c:pt idx="20768">
                  <c:v>96.359838651399997</c:v>
                </c:pt>
                <c:pt idx="20769">
                  <c:v>96.360461907300007</c:v>
                </c:pt>
                <c:pt idx="20770">
                  <c:v>96.362885388500004</c:v>
                </c:pt>
                <c:pt idx="20771">
                  <c:v>96.365260750700003</c:v>
                </c:pt>
                <c:pt idx="20772">
                  <c:v>96.365519477299998</c:v>
                </c:pt>
                <c:pt idx="20773">
                  <c:v>96.365801369500005</c:v>
                </c:pt>
                <c:pt idx="20774">
                  <c:v>96.367678330299995</c:v>
                </c:pt>
                <c:pt idx="20775">
                  <c:v>96.370183686100006</c:v>
                </c:pt>
                <c:pt idx="20776">
                  <c:v>96.371235745999996</c:v>
                </c:pt>
                <c:pt idx="20777">
                  <c:v>96.371802623199997</c:v>
                </c:pt>
                <c:pt idx="20778">
                  <c:v>96.373346596800005</c:v>
                </c:pt>
                <c:pt idx="20779">
                  <c:v>96.374900147199995</c:v>
                </c:pt>
                <c:pt idx="20780">
                  <c:v>96.376240327399998</c:v>
                </c:pt>
                <c:pt idx="20781">
                  <c:v>96.378055320300007</c:v>
                </c:pt>
                <c:pt idx="20782">
                  <c:v>96.379292506400006</c:v>
                </c:pt>
                <c:pt idx="20783">
                  <c:v>96.3798492122</c:v>
                </c:pt>
                <c:pt idx="20784">
                  <c:v>96.380996457999998</c:v>
                </c:pt>
                <c:pt idx="20785">
                  <c:v>96.3821875589</c:v>
                </c:pt>
                <c:pt idx="20786">
                  <c:v>96.383501757600001</c:v>
                </c:pt>
                <c:pt idx="20787">
                  <c:v>96.385419871699995</c:v>
                </c:pt>
                <c:pt idx="20788">
                  <c:v>96.388098901399999</c:v>
                </c:pt>
                <c:pt idx="20789">
                  <c:v>96.390751230000006</c:v>
                </c:pt>
                <c:pt idx="20790">
                  <c:v>96.391580310500004</c:v>
                </c:pt>
                <c:pt idx="20791">
                  <c:v>96.393811351400004</c:v>
                </c:pt>
                <c:pt idx="20792">
                  <c:v>96.396205225599999</c:v>
                </c:pt>
                <c:pt idx="20793">
                  <c:v>96.397121942400005</c:v>
                </c:pt>
                <c:pt idx="20794">
                  <c:v>96.398641607200005</c:v>
                </c:pt>
                <c:pt idx="20795">
                  <c:v>96.4010255285</c:v>
                </c:pt>
                <c:pt idx="20796">
                  <c:v>96.402934590900003</c:v>
                </c:pt>
                <c:pt idx="20797">
                  <c:v>96.404045612700003</c:v>
                </c:pt>
                <c:pt idx="20798">
                  <c:v>96.405180762200004</c:v>
                </c:pt>
                <c:pt idx="20799">
                  <c:v>96.407947341500005</c:v>
                </c:pt>
                <c:pt idx="20800">
                  <c:v>96.411198827299998</c:v>
                </c:pt>
                <c:pt idx="20801">
                  <c:v>96.412252135900005</c:v>
                </c:pt>
                <c:pt idx="20802">
                  <c:v>96.413268004499997</c:v>
                </c:pt>
                <c:pt idx="20803">
                  <c:v>96.414862943599999</c:v>
                </c:pt>
                <c:pt idx="20804">
                  <c:v>96.415973668399999</c:v>
                </c:pt>
                <c:pt idx="20805">
                  <c:v>96.418455511700003</c:v>
                </c:pt>
                <c:pt idx="20806">
                  <c:v>96.421655815400001</c:v>
                </c:pt>
                <c:pt idx="20807">
                  <c:v>96.423196946000004</c:v>
                </c:pt>
                <c:pt idx="20808">
                  <c:v>96.426034353099993</c:v>
                </c:pt>
                <c:pt idx="20809">
                  <c:v>96.429235070499999</c:v>
                </c:pt>
                <c:pt idx="20810">
                  <c:v>96.430408722400003</c:v>
                </c:pt>
                <c:pt idx="20811">
                  <c:v>96.431581166599997</c:v>
                </c:pt>
                <c:pt idx="20812">
                  <c:v>96.433694420999998</c:v>
                </c:pt>
                <c:pt idx="20813">
                  <c:v>96.436099862299997</c:v>
                </c:pt>
                <c:pt idx="20814">
                  <c:v>96.437308752199996</c:v>
                </c:pt>
                <c:pt idx="20815">
                  <c:v>96.438040665599999</c:v>
                </c:pt>
                <c:pt idx="20816">
                  <c:v>96.439161993100001</c:v>
                </c:pt>
                <c:pt idx="20817">
                  <c:v>96.439844789199995</c:v>
                </c:pt>
                <c:pt idx="20818">
                  <c:v>96.442595068800003</c:v>
                </c:pt>
                <c:pt idx="20819">
                  <c:v>96.446638978699994</c:v>
                </c:pt>
                <c:pt idx="20820">
                  <c:v>96.448374443500001</c:v>
                </c:pt>
                <c:pt idx="20821">
                  <c:v>96.449534700200005</c:v>
                </c:pt>
                <c:pt idx="20822">
                  <c:v>96.451077840899998</c:v>
                </c:pt>
                <c:pt idx="20823">
                  <c:v>96.452336111899996</c:v>
                </c:pt>
                <c:pt idx="20824">
                  <c:v>96.453667029900004</c:v>
                </c:pt>
                <c:pt idx="20825">
                  <c:v>96.454488871600006</c:v>
                </c:pt>
                <c:pt idx="20826">
                  <c:v>96.454765312099994</c:v>
                </c:pt>
                <c:pt idx="20827">
                  <c:v>96.457850727799993</c:v>
                </c:pt>
                <c:pt idx="20828">
                  <c:v>96.460883721299993</c:v>
                </c:pt>
                <c:pt idx="20829">
                  <c:v>96.461257133800004</c:v>
                </c:pt>
                <c:pt idx="20830">
                  <c:v>96.461813240699996</c:v>
                </c:pt>
                <c:pt idx="20831">
                  <c:v>96.463198826799996</c:v>
                </c:pt>
                <c:pt idx="20832">
                  <c:v>96.464381680800003</c:v>
                </c:pt>
                <c:pt idx="20833">
                  <c:v>96.465501322999998</c:v>
                </c:pt>
                <c:pt idx="20834">
                  <c:v>96.467951385099994</c:v>
                </c:pt>
                <c:pt idx="20835">
                  <c:v>96.469467860999998</c:v>
                </c:pt>
                <c:pt idx="20836">
                  <c:v>96.472395322400004</c:v>
                </c:pt>
                <c:pt idx="20837">
                  <c:v>96.477706180200002</c:v>
                </c:pt>
                <c:pt idx="20838">
                  <c:v>96.481901026499997</c:v>
                </c:pt>
                <c:pt idx="20839">
                  <c:v>96.484646080800005</c:v>
                </c:pt>
                <c:pt idx="20840">
                  <c:v>96.485917082200004</c:v>
                </c:pt>
                <c:pt idx="20841">
                  <c:v>96.489495971599993</c:v>
                </c:pt>
                <c:pt idx="20842">
                  <c:v>96.492937331600004</c:v>
                </c:pt>
                <c:pt idx="20843">
                  <c:v>96.493299094400001</c:v>
                </c:pt>
                <c:pt idx="20844">
                  <c:v>96.494509078099995</c:v>
                </c:pt>
                <c:pt idx="20845">
                  <c:v>96.495584666799999</c:v>
                </c:pt>
                <c:pt idx="20846">
                  <c:v>96.497428989400007</c:v>
                </c:pt>
                <c:pt idx="20847">
                  <c:v>96.500741710900002</c:v>
                </c:pt>
                <c:pt idx="20848">
                  <c:v>96.502328319599997</c:v>
                </c:pt>
                <c:pt idx="20849">
                  <c:v>96.502818198</c:v>
                </c:pt>
                <c:pt idx="20850">
                  <c:v>96.503379306599996</c:v>
                </c:pt>
                <c:pt idx="20851">
                  <c:v>96.5044038634</c:v>
                </c:pt>
                <c:pt idx="20852">
                  <c:v>96.505341627700005</c:v>
                </c:pt>
                <c:pt idx="20853">
                  <c:v>96.505673892499999</c:v>
                </c:pt>
                <c:pt idx="20854">
                  <c:v>96.506239555600004</c:v>
                </c:pt>
                <c:pt idx="20855">
                  <c:v>96.510379199300004</c:v>
                </c:pt>
                <c:pt idx="20856">
                  <c:v>96.514948039100005</c:v>
                </c:pt>
                <c:pt idx="20857">
                  <c:v>96.516697186499997</c:v>
                </c:pt>
                <c:pt idx="20858">
                  <c:v>96.520315928399995</c:v>
                </c:pt>
                <c:pt idx="20859">
                  <c:v>96.523256617800001</c:v>
                </c:pt>
                <c:pt idx="20860">
                  <c:v>96.524617970899996</c:v>
                </c:pt>
                <c:pt idx="20861">
                  <c:v>96.526285063100005</c:v>
                </c:pt>
                <c:pt idx="20862">
                  <c:v>96.528715823799999</c:v>
                </c:pt>
                <c:pt idx="20863">
                  <c:v>96.530636447099994</c:v>
                </c:pt>
                <c:pt idx="20864">
                  <c:v>96.532159527000005</c:v>
                </c:pt>
                <c:pt idx="20865">
                  <c:v>96.535257593200001</c:v>
                </c:pt>
                <c:pt idx="20866">
                  <c:v>96.539102912199994</c:v>
                </c:pt>
                <c:pt idx="20867">
                  <c:v>96.5414612812</c:v>
                </c:pt>
                <c:pt idx="20868">
                  <c:v>96.541948276900001</c:v>
                </c:pt>
                <c:pt idx="20869">
                  <c:v>96.546974018900002</c:v>
                </c:pt>
                <c:pt idx="20870">
                  <c:v>96.552077682000004</c:v>
                </c:pt>
                <c:pt idx="20871">
                  <c:v>96.552504364200004</c:v>
                </c:pt>
                <c:pt idx="20872">
                  <c:v>96.552733066399995</c:v>
                </c:pt>
                <c:pt idx="20873">
                  <c:v>96.552982803700004</c:v>
                </c:pt>
                <c:pt idx="20874">
                  <c:v>96.554330227400001</c:v>
                </c:pt>
                <c:pt idx="20875">
                  <c:v>96.555666970399997</c:v>
                </c:pt>
                <c:pt idx="20876">
                  <c:v>96.5559317405</c:v>
                </c:pt>
                <c:pt idx="20877">
                  <c:v>96.556101050199999</c:v>
                </c:pt>
                <c:pt idx="20878">
                  <c:v>96.556565703499999</c:v>
                </c:pt>
                <c:pt idx="20879">
                  <c:v>96.557829688400005</c:v>
                </c:pt>
                <c:pt idx="20880">
                  <c:v>96.5598810969</c:v>
                </c:pt>
                <c:pt idx="20881">
                  <c:v>96.561957622999998</c:v>
                </c:pt>
                <c:pt idx="20882">
                  <c:v>96.563195529599994</c:v>
                </c:pt>
                <c:pt idx="20883">
                  <c:v>96.563644219699995</c:v>
                </c:pt>
                <c:pt idx="20884">
                  <c:v>96.565716057299994</c:v>
                </c:pt>
                <c:pt idx="20885">
                  <c:v>96.567917901300007</c:v>
                </c:pt>
                <c:pt idx="20886">
                  <c:v>96.568593388799997</c:v>
                </c:pt>
                <c:pt idx="20887">
                  <c:v>96.570124694599997</c:v>
                </c:pt>
                <c:pt idx="20888">
                  <c:v>96.5719872815</c:v>
                </c:pt>
                <c:pt idx="20889">
                  <c:v>96.573242718700001</c:v>
                </c:pt>
                <c:pt idx="20890">
                  <c:v>96.574199798500004</c:v>
                </c:pt>
                <c:pt idx="20891">
                  <c:v>96.574808995300003</c:v>
                </c:pt>
                <c:pt idx="20892">
                  <c:v>96.576002915499998</c:v>
                </c:pt>
                <c:pt idx="20893">
                  <c:v>96.577192358999994</c:v>
                </c:pt>
                <c:pt idx="20894">
                  <c:v>96.577446175299997</c:v>
                </c:pt>
                <c:pt idx="20895">
                  <c:v>96.578133384699996</c:v>
                </c:pt>
                <c:pt idx="20896">
                  <c:v>96.578873721500003</c:v>
                </c:pt>
                <c:pt idx="20897">
                  <c:v>96.579672082499997</c:v>
                </c:pt>
                <c:pt idx="20898">
                  <c:v>96.580605287200001</c:v>
                </c:pt>
                <c:pt idx="20899">
                  <c:v>96.581599852300002</c:v>
                </c:pt>
                <c:pt idx="20900">
                  <c:v>96.582456138699996</c:v>
                </c:pt>
                <c:pt idx="20901">
                  <c:v>96.582711095299999</c:v>
                </c:pt>
                <c:pt idx="20902">
                  <c:v>96.585221050200005</c:v>
                </c:pt>
                <c:pt idx="20903">
                  <c:v>96.5891936485</c:v>
                </c:pt>
                <c:pt idx="20904">
                  <c:v>96.590764062000005</c:v>
                </c:pt>
                <c:pt idx="20905">
                  <c:v>96.591867592499995</c:v>
                </c:pt>
                <c:pt idx="20906">
                  <c:v>96.592981815599998</c:v>
                </c:pt>
                <c:pt idx="20907">
                  <c:v>96.593822065300003</c:v>
                </c:pt>
                <c:pt idx="20908">
                  <c:v>96.594653207700006</c:v>
                </c:pt>
                <c:pt idx="20909">
                  <c:v>96.595053808399996</c:v>
                </c:pt>
                <c:pt idx="20910">
                  <c:v>96.596980923199993</c:v>
                </c:pt>
                <c:pt idx="20911">
                  <c:v>96.599166946899999</c:v>
                </c:pt>
                <c:pt idx="20912">
                  <c:v>96.601095244600003</c:v>
                </c:pt>
                <c:pt idx="20913">
                  <c:v>96.602571131399998</c:v>
                </c:pt>
                <c:pt idx="20914">
                  <c:v>96.603185668199998</c:v>
                </c:pt>
                <c:pt idx="20915">
                  <c:v>96.604815252099996</c:v>
                </c:pt>
                <c:pt idx="20916">
                  <c:v>96.609632424699996</c:v>
                </c:pt>
                <c:pt idx="20917">
                  <c:v>96.616979522799994</c:v>
                </c:pt>
                <c:pt idx="20918">
                  <c:v>96.621366320800007</c:v>
                </c:pt>
                <c:pt idx="20919">
                  <c:v>96.624203110099998</c:v>
                </c:pt>
                <c:pt idx="20920">
                  <c:v>96.626689648500005</c:v>
                </c:pt>
                <c:pt idx="20921">
                  <c:v>96.627365337499995</c:v>
                </c:pt>
                <c:pt idx="20922">
                  <c:v>96.630046011000005</c:v>
                </c:pt>
                <c:pt idx="20923">
                  <c:v>96.632546874300004</c:v>
                </c:pt>
                <c:pt idx="20924">
                  <c:v>96.632865296999995</c:v>
                </c:pt>
                <c:pt idx="20925">
                  <c:v>96.6351607175</c:v>
                </c:pt>
                <c:pt idx="20926">
                  <c:v>96.637554910800006</c:v>
                </c:pt>
                <c:pt idx="20927">
                  <c:v>96.638242897799998</c:v>
                </c:pt>
                <c:pt idx="20928">
                  <c:v>96.638794794099994</c:v>
                </c:pt>
                <c:pt idx="20929">
                  <c:v>96.639500382899996</c:v>
                </c:pt>
                <c:pt idx="20930">
                  <c:v>96.640542213299995</c:v>
                </c:pt>
                <c:pt idx="20931">
                  <c:v>96.641136886499993</c:v>
                </c:pt>
                <c:pt idx="20932">
                  <c:v>96.641974429599998</c:v>
                </c:pt>
                <c:pt idx="20933">
                  <c:v>96.642829651</c:v>
                </c:pt>
                <c:pt idx="20934">
                  <c:v>96.643275837700003</c:v>
                </c:pt>
                <c:pt idx="20935">
                  <c:v>96.646684983399993</c:v>
                </c:pt>
                <c:pt idx="20936">
                  <c:v>96.650203970700005</c:v>
                </c:pt>
                <c:pt idx="20937">
                  <c:v>96.651402755800007</c:v>
                </c:pt>
                <c:pt idx="20938">
                  <c:v>96.652897349599996</c:v>
                </c:pt>
                <c:pt idx="20939">
                  <c:v>96.654176172299998</c:v>
                </c:pt>
                <c:pt idx="20940">
                  <c:v>96.655205336899996</c:v>
                </c:pt>
                <c:pt idx="20941">
                  <c:v>96.658391971699999</c:v>
                </c:pt>
                <c:pt idx="20942">
                  <c:v>96.661361922400005</c:v>
                </c:pt>
                <c:pt idx="20943">
                  <c:v>96.661835068000002</c:v>
                </c:pt>
                <c:pt idx="20944">
                  <c:v>96.662575063800006</c:v>
                </c:pt>
                <c:pt idx="20945">
                  <c:v>96.663513399699994</c:v>
                </c:pt>
                <c:pt idx="20946">
                  <c:v>96.665249384199996</c:v>
                </c:pt>
                <c:pt idx="20947">
                  <c:v>96.669091673200001</c:v>
                </c:pt>
                <c:pt idx="20948">
                  <c:v>96.671782602899995</c:v>
                </c:pt>
                <c:pt idx="20949">
                  <c:v>96.673833445900001</c:v>
                </c:pt>
                <c:pt idx="20950">
                  <c:v>96.675837679099999</c:v>
                </c:pt>
                <c:pt idx="20951">
                  <c:v>96.678427744900006</c:v>
                </c:pt>
                <c:pt idx="20952">
                  <c:v>96.681405859500003</c:v>
                </c:pt>
                <c:pt idx="20953">
                  <c:v>96.682419748300006</c:v>
                </c:pt>
                <c:pt idx="20954">
                  <c:v>96.6829530503</c:v>
                </c:pt>
                <c:pt idx="20955">
                  <c:v>96.683024712600002</c:v>
                </c:pt>
                <c:pt idx="20956">
                  <c:v>96.683424407800004</c:v>
                </c:pt>
                <c:pt idx="20957">
                  <c:v>96.684003069799999</c:v>
                </c:pt>
                <c:pt idx="20958">
                  <c:v>96.685322861200007</c:v>
                </c:pt>
                <c:pt idx="20959">
                  <c:v>96.688120762300002</c:v>
                </c:pt>
                <c:pt idx="20960">
                  <c:v>96.690305682900004</c:v>
                </c:pt>
                <c:pt idx="20961">
                  <c:v>96.690993041200002</c:v>
                </c:pt>
                <c:pt idx="20962">
                  <c:v>96.691977191600003</c:v>
                </c:pt>
                <c:pt idx="20963">
                  <c:v>96.694489589100002</c:v>
                </c:pt>
                <c:pt idx="20964">
                  <c:v>96.696715505599997</c:v>
                </c:pt>
                <c:pt idx="20965">
                  <c:v>96.697572294699995</c:v>
                </c:pt>
                <c:pt idx="20966">
                  <c:v>96.698633569099997</c:v>
                </c:pt>
                <c:pt idx="20967">
                  <c:v>96.700088710200006</c:v>
                </c:pt>
                <c:pt idx="20968">
                  <c:v>96.705328775300003</c:v>
                </c:pt>
                <c:pt idx="20969">
                  <c:v>96.709939917900002</c:v>
                </c:pt>
                <c:pt idx="20970">
                  <c:v>96.711986491800005</c:v>
                </c:pt>
                <c:pt idx="20971">
                  <c:v>96.713944856099999</c:v>
                </c:pt>
                <c:pt idx="20972">
                  <c:v>96.714142647299994</c:v>
                </c:pt>
                <c:pt idx="20973">
                  <c:v>96.714409640900001</c:v>
                </c:pt>
                <c:pt idx="20974">
                  <c:v>96.714758059600001</c:v>
                </c:pt>
                <c:pt idx="20975">
                  <c:v>96.718087854499998</c:v>
                </c:pt>
                <c:pt idx="20976">
                  <c:v>96.721991650099994</c:v>
                </c:pt>
                <c:pt idx="20977">
                  <c:v>96.723507965500005</c:v>
                </c:pt>
                <c:pt idx="20978">
                  <c:v>96.725443413400001</c:v>
                </c:pt>
                <c:pt idx="20979">
                  <c:v>96.726933521600003</c:v>
                </c:pt>
                <c:pt idx="20980">
                  <c:v>96.727190279599995</c:v>
                </c:pt>
                <c:pt idx="20981">
                  <c:v>96.728328963899997</c:v>
                </c:pt>
                <c:pt idx="20982">
                  <c:v>96.729861674700004</c:v>
                </c:pt>
                <c:pt idx="20983">
                  <c:v>96.730894277999994</c:v>
                </c:pt>
                <c:pt idx="20984">
                  <c:v>96.731785699200003</c:v>
                </c:pt>
                <c:pt idx="20985">
                  <c:v>96.732125523500002</c:v>
                </c:pt>
                <c:pt idx="20986">
                  <c:v>96.732510413100002</c:v>
                </c:pt>
                <c:pt idx="20987">
                  <c:v>96.733241586800006</c:v>
                </c:pt>
                <c:pt idx="20988">
                  <c:v>96.733752163600002</c:v>
                </c:pt>
                <c:pt idx="20989">
                  <c:v>96.734472245299997</c:v>
                </c:pt>
                <c:pt idx="20990">
                  <c:v>96.735740442299999</c:v>
                </c:pt>
                <c:pt idx="20991">
                  <c:v>96.736905364400002</c:v>
                </c:pt>
                <c:pt idx="20992">
                  <c:v>96.738689776100003</c:v>
                </c:pt>
                <c:pt idx="20993">
                  <c:v>96.740051889499995</c:v>
                </c:pt>
                <c:pt idx="20994">
                  <c:v>96.7410646095</c:v>
                </c:pt>
                <c:pt idx="20995">
                  <c:v>96.743556515199998</c:v>
                </c:pt>
                <c:pt idx="20996">
                  <c:v>96.745148333700001</c:v>
                </c:pt>
                <c:pt idx="20997">
                  <c:v>96.745788792699997</c:v>
                </c:pt>
                <c:pt idx="20998">
                  <c:v>96.747676598599995</c:v>
                </c:pt>
                <c:pt idx="20999">
                  <c:v>96.750075119000002</c:v>
                </c:pt>
                <c:pt idx="21000">
                  <c:v>96.752049434400007</c:v>
                </c:pt>
                <c:pt idx="21001">
                  <c:v>96.752914887299994</c:v>
                </c:pt>
                <c:pt idx="21002">
                  <c:v>96.753750754600006</c:v>
                </c:pt>
                <c:pt idx="21003">
                  <c:v>96.755296693399998</c:v>
                </c:pt>
                <c:pt idx="21004">
                  <c:v>96.756731929699995</c:v>
                </c:pt>
                <c:pt idx="21005">
                  <c:v>96.757755152499996</c:v>
                </c:pt>
                <c:pt idx="21006">
                  <c:v>96.759088790099995</c:v>
                </c:pt>
                <c:pt idx="21007">
                  <c:v>96.760823369999997</c:v>
                </c:pt>
                <c:pt idx="21008">
                  <c:v>96.761852804699998</c:v>
                </c:pt>
                <c:pt idx="21009">
                  <c:v>96.762232370999996</c:v>
                </c:pt>
                <c:pt idx="21010">
                  <c:v>96.762945634600001</c:v>
                </c:pt>
                <c:pt idx="21011">
                  <c:v>96.765169737099995</c:v>
                </c:pt>
                <c:pt idx="21012">
                  <c:v>96.767512561999993</c:v>
                </c:pt>
                <c:pt idx="21013">
                  <c:v>96.771849013700006</c:v>
                </c:pt>
                <c:pt idx="21014">
                  <c:v>96.775470673599997</c:v>
                </c:pt>
                <c:pt idx="21015">
                  <c:v>96.776124516500005</c:v>
                </c:pt>
                <c:pt idx="21016">
                  <c:v>96.776833179500002</c:v>
                </c:pt>
                <c:pt idx="21017">
                  <c:v>96.777119456700007</c:v>
                </c:pt>
                <c:pt idx="21018">
                  <c:v>96.777322594200001</c:v>
                </c:pt>
                <c:pt idx="21019">
                  <c:v>96.781335084600002</c:v>
                </c:pt>
                <c:pt idx="21020">
                  <c:v>96.7866068047</c:v>
                </c:pt>
                <c:pt idx="21021">
                  <c:v>96.790119538799999</c:v>
                </c:pt>
                <c:pt idx="21022">
                  <c:v>96.793684955399996</c:v>
                </c:pt>
                <c:pt idx="21023">
                  <c:v>96.795459171100006</c:v>
                </c:pt>
                <c:pt idx="21024">
                  <c:v>96.796977434200002</c:v>
                </c:pt>
                <c:pt idx="21025">
                  <c:v>96.7982576494</c:v>
                </c:pt>
                <c:pt idx="21026">
                  <c:v>96.798894644499995</c:v>
                </c:pt>
                <c:pt idx="21027">
                  <c:v>96.800149922599999</c:v>
                </c:pt>
                <c:pt idx="21028">
                  <c:v>96.802933514900005</c:v>
                </c:pt>
                <c:pt idx="21029">
                  <c:v>96.806073435299993</c:v>
                </c:pt>
                <c:pt idx="21030">
                  <c:v>96.808000582600002</c:v>
                </c:pt>
                <c:pt idx="21031">
                  <c:v>96.808785150999995</c:v>
                </c:pt>
                <c:pt idx="21032">
                  <c:v>96.809809199699998</c:v>
                </c:pt>
                <c:pt idx="21033">
                  <c:v>96.810946211399994</c:v>
                </c:pt>
                <c:pt idx="21034">
                  <c:v>96.811786123700003</c:v>
                </c:pt>
                <c:pt idx="21035">
                  <c:v>96.813391764299993</c:v>
                </c:pt>
                <c:pt idx="21036">
                  <c:v>96.815988550200004</c:v>
                </c:pt>
                <c:pt idx="21037">
                  <c:v>96.817679423399994</c:v>
                </c:pt>
                <c:pt idx="21038">
                  <c:v>96.819344260700007</c:v>
                </c:pt>
                <c:pt idx="21039">
                  <c:v>96.822456559499997</c:v>
                </c:pt>
                <c:pt idx="21040">
                  <c:v>96.824240773300005</c:v>
                </c:pt>
                <c:pt idx="21041">
                  <c:v>96.824932022699997</c:v>
                </c:pt>
                <c:pt idx="21042">
                  <c:v>96.826168582099996</c:v>
                </c:pt>
                <c:pt idx="21043">
                  <c:v>96.8270548526</c:v>
                </c:pt>
                <c:pt idx="21044">
                  <c:v>96.828366453800001</c:v>
                </c:pt>
                <c:pt idx="21045">
                  <c:v>96.830857499299995</c:v>
                </c:pt>
                <c:pt idx="21046">
                  <c:v>96.834348929000001</c:v>
                </c:pt>
                <c:pt idx="21047">
                  <c:v>96.837897209900007</c:v>
                </c:pt>
                <c:pt idx="21048">
                  <c:v>96.839335056300001</c:v>
                </c:pt>
                <c:pt idx="21049">
                  <c:v>96.839632853099999</c:v>
                </c:pt>
                <c:pt idx="21050">
                  <c:v>96.840877491699999</c:v>
                </c:pt>
                <c:pt idx="21051">
                  <c:v>96.842579690600004</c:v>
                </c:pt>
                <c:pt idx="21052">
                  <c:v>96.843286411700007</c:v>
                </c:pt>
                <c:pt idx="21053">
                  <c:v>96.844159636499995</c:v>
                </c:pt>
                <c:pt idx="21054">
                  <c:v>96.844984691999997</c:v>
                </c:pt>
                <c:pt idx="21055">
                  <c:v>96.845238797500002</c:v>
                </c:pt>
                <c:pt idx="21056">
                  <c:v>96.845420117900005</c:v>
                </c:pt>
                <c:pt idx="21057">
                  <c:v>96.846650163999996</c:v>
                </c:pt>
                <c:pt idx="21058">
                  <c:v>96.848266107000001</c:v>
                </c:pt>
                <c:pt idx="21059">
                  <c:v>96.849639342299994</c:v>
                </c:pt>
                <c:pt idx="21060">
                  <c:v>96.851283310300005</c:v>
                </c:pt>
                <c:pt idx="21061">
                  <c:v>96.852144732300005</c:v>
                </c:pt>
                <c:pt idx="21062">
                  <c:v>96.854731618900004</c:v>
                </c:pt>
                <c:pt idx="21063">
                  <c:v>96.858655260500001</c:v>
                </c:pt>
                <c:pt idx="21064">
                  <c:v>96.860648288999997</c:v>
                </c:pt>
                <c:pt idx="21065">
                  <c:v>96.8615080764</c:v>
                </c:pt>
                <c:pt idx="21066">
                  <c:v>96.863066400299999</c:v>
                </c:pt>
                <c:pt idx="21067">
                  <c:v>96.8647415752</c:v>
                </c:pt>
                <c:pt idx="21068">
                  <c:v>96.865480854300003</c:v>
                </c:pt>
                <c:pt idx="21069">
                  <c:v>96.865813241300003</c:v>
                </c:pt>
                <c:pt idx="21070">
                  <c:v>96.867275943699994</c:v>
                </c:pt>
                <c:pt idx="21071">
                  <c:v>96.868927388900005</c:v>
                </c:pt>
                <c:pt idx="21072">
                  <c:v>96.870568188899995</c:v>
                </c:pt>
                <c:pt idx="21073">
                  <c:v>96.874318347200003</c:v>
                </c:pt>
                <c:pt idx="21074">
                  <c:v>96.877191303100005</c:v>
                </c:pt>
                <c:pt idx="21075">
                  <c:v>96.879857567299993</c:v>
                </c:pt>
                <c:pt idx="21076">
                  <c:v>96.883586295499995</c:v>
                </c:pt>
                <c:pt idx="21077">
                  <c:v>96.887119602200002</c:v>
                </c:pt>
                <c:pt idx="21078">
                  <c:v>96.889706702200002</c:v>
                </c:pt>
                <c:pt idx="21079">
                  <c:v>96.890413209200005</c:v>
                </c:pt>
                <c:pt idx="21080">
                  <c:v>96.891123714299994</c:v>
                </c:pt>
                <c:pt idx="21081">
                  <c:v>96.891808879099997</c:v>
                </c:pt>
                <c:pt idx="21082">
                  <c:v>96.893973036700004</c:v>
                </c:pt>
                <c:pt idx="21083">
                  <c:v>96.896993782400003</c:v>
                </c:pt>
                <c:pt idx="21084">
                  <c:v>96.899285035600002</c:v>
                </c:pt>
                <c:pt idx="21085">
                  <c:v>96.900762522099996</c:v>
                </c:pt>
                <c:pt idx="21086">
                  <c:v>96.901530651399995</c:v>
                </c:pt>
                <c:pt idx="21087">
                  <c:v>96.902231816799997</c:v>
                </c:pt>
                <c:pt idx="21088">
                  <c:v>96.902770502300001</c:v>
                </c:pt>
                <c:pt idx="21089">
                  <c:v>96.904120165099997</c:v>
                </c:pt>
                <c:pt idx="21090">
                  <c:v>96.905899652499997</c:v>
                </c:pt>
                <c:pt idx="21091">
                  <c:v>96.909317650800006</c:v>
                </c:pt>
                <c:pt idx="21092">
                  <c:v>96.912580941599998</c:v>
                </c:pt>
                <c:pt idx="21093">
                  <c:v>96.915213970300002</c:v>
                </c:pt>
                <c:pt idx="21094">
                  <c:v>96.918462491499994</c:v>
                </c:pt>
                <c:pt idx="21095">
                  <c:v>96.921334914499994</c:v>
                </c:pt>
                <c:pt idx="21096">
                  <c:v>96.923482892799996</c:v>
                </c:pt>
                <c:pt idx="21097">
                  <c:v>96.925068474499994</c:v>
                </c:pt>
                <c:pt idx="21098">
                  <c:v>96.926270662600004</c:v>
                </c:pt>
                <c:pt idx="21099">
                  <c:v>96.926630131400003</c:v>
                </c:pt>
                <c:pt idx="21100">
                  <c:v>96.927472892300003</c:v>
                </c:pt>
                <c:pt idx="21101">
                  <c:v>96.928439557600001</c:v>
                </c:pt>
                <c:pt idx="21102">
                  <c:v>96.928935388799999</c:v>
                </c:pt>
                <c:pt idx="21103">
                  <c:v>96.930292508899996</c:v>
                </c:pt>
                <c:pt idx="21104">
                  <c:v>96.9322285537</c:v>
                </c:pt>
                <c:pt idx="21105">
                  <c:v>96.933729670600002</c:v>
                </c:pt>
                <c:pt idx="21106">
                  <c:v>96.935852020900001</c:v>
                </c:pt>
                <c:pt idx="21107">
                  <c:v>96.938237885099994</c:v>
                </c:pt>
                <c:pt idx="21108">
                  <c:v>96.939487896499998</c:v>
                </c:pt>
                <c:pt idx="21109">
                  <c:v>96.941287400199997</c:v>
                </c:pt>
                <c:pt idx="21110">
                  <c:v>96.943181409600001</c:v>
                </c:pt>
                <c:pt idx="21111">
                  <c:v>96.944334232900005</c:v>
                </c:pt>
                <c:pt idx="21112">
                  <c:v>96.946367847299996</c:v>
                </c:pt>
                <c:pt idx="21113">
                  <c:v>96.9480910395</c:v>
                </c:pt>
                <c:pt idx="21114">
                  <c:v>96.948698779899999</c:v>
                </c:pt>
                <c:pt idx="21115">
                  <c:v>96.950037762099996</c:v>
                </c:pt>
                <c:pt idx="21116">
                  <c:v>96.951235272900007</c:v>
                </c:pt>
                <c:pt idx="21117">
                  <c:v>96.952318918800003</c:v>
                </c:pt>
                <c:pt idx="21118">
                  <c:v>96.953670804799998</c:v>
                </c:pt>
                <c:pt idx="21119">
                  <c:v>96.954066345699999</c:v>
                </c:pt>
                <c:pt idx="21120">
                  <c:v>96.954239852399994</c:v>
                </c:pt>
                <c:pt idx="21121">
                  <c:v>96.954667965100001</c:v>
                </c:pt>
                <c:pt idx="21122">
                  <c:v>96.955662708800006</c:v>
                </c:pt>
                <c:pt idx="21123">
                  <c:v>96.9586116941</c:v>
                </c:pt>
                <c:pt idx="21124">
                  <c:v>96.964072408999996</c:v>
                </c:pt>
                <c:pt idx="21125">
                  <c:v>96.969052651400006</c:v>
                </c:pt>
                <c:pt idx="21126">
                  <c:v>96.972163603799999</c:v>
                </c:pt>
                <c:pt idx="21127">
                  <c:v>96.973581946300001</c:v>
                </c:pt>
                <c:pt idx="21128">
                  <c:v>96.975056522100004</c:v>
                </c:pt>
                <c:pt idx="21129">
                  <c:v>96.976772344699995</c:v>
                </c:pt>
                <c:pt idx="21130">
                  <c:v>96.977228919799998</c:v>
                </c:pt>
                <c:pt idx="21131">
                  <c:v>96.979116265800002</c:v>
                </c:pt>
                <c:pt idx="21132">
                  <c:v>96.9810737488</c:v>
                </c:pt>
                <c:pt idx="21133">
                  <c:v>96.9813664359</c:v>
                </c:pt>
                <c:pt idx="21134">
                  <c:v>96.983029362500005</c:v>
                </c:pt>
                <c:pt idx="21135">
                  <c:v>96.985282393600002</c:v>
                </c:pt>
                <c:pt idx="21136">
                  <c:v>96.987256515300004</c:v>
                </c:pt>
                <c:pt idx="21137">
                  <c:v>96.990599800400005</c:v>
                </c:pt>
                <c:pt idx="21138">
                  <c:v>96.993741299299998</c:v>
                </c:pt>
                <c:pt idx="21139">
                  <c:v>96.995762083200006</c:v>
                </c:pt>
                <c:pt idx="21140">
                  <c:v>96.997781349299999</c:v>
                </c:pt>
                <c:pt idx="21141">
                  <c:v>96.9995435222</c:v>
                </c:pt>
                <c:pt idx="21142">
                  <c:v>97.001512102099994</c:v>
                </c:pt>
                <c:pt idx="21143">
                  <c:v>97.0031142566</c:v>
                </c:pt>
                <c:pt idx="21144">
                  <c:v>97.005211491799997</c:v>
                </c:pt>
                <c:pt idx="21145">
                  <c:v>97.007722564700003</c:v>
                </c:pt>
                <c:pt idx="21146">
                  <c:v>97.011316613899993</c:v>
                </c:pt>
                <c:pt idx="21147">
                  <c:v>97.0145335399</c:v>
                </c:pt>
                <c:pt idx="21148">
                  <c:v>97.016639487800006</c:v>
                </c:pt>
                <c:pt idx="21149">
                  <c:v>97.019385767200006</c:v>
                </c:pt>
                <c:pt idx="21150">
                  <c:v>97.020789551700005</c:v>
                </c:pt>
                <c:pt idx="21151">
                  <c:v>97.021881207700005</c:v>
                </c:pt>
                <c:pt idx="21152">
                  <c:v>97.023898415800005</c:v>
                </c:pt>
                <c:pt idx="21153">
                  <c:v>97.025776346399994</c:v>
                </c:pt>
                <c:pt idx="21154">
                  <c:v>97.026810672600007</c:v>
                </c:pt>
                <c:pt idx="21155">
                  <c:v>97.028336838800001</c:v>
                </c:pt>
                <c:pt idx="21156">
                  <c:v>97.029404032800002</c:v>
                </c:pt>
                <c:pt idx="21157">
                  <c:v>97.029950959499999</c:v>
                </c:pt>
                <c:pt idx="21158">
                  <c:v>97.031824591900005</c:v>
                </c:pt>
                <c:pt idx="21159">
                  <c:v>97.033374632000005</c:v>
                </c:pt>
                <c:pt idx="21160">
                  <c:v>97.033627659700002</c:v>
                </c:pt>
                <c:pt idx="21161">
                  <c:v>97.033934939100007</c:v>
                </c:pt>
                <c:pt idx="21162">
                  <c:v>97.034218931400005</c:v>
                </c:pt>
                <c:pt idx="21163">
                  <c:v>97.034519100500006</c:v>
                </c:pt>
                <c:pt idx="21164">
                  <c:v>97.035146801600007</c:v>
                </c:pt>
                <c:pt idx="21165">
                  <c:v>97.0366760438</c:v>
                </c:pt>
                <c:pt idx="21166">
                  <c:v>97.039028452099998</c:v>
                </c:pt>
                <c:pt idx="21167">
                  <c:v>97.040333035700002</c:v>
                </c:pt>
                <c:pt idx="21168">
                  <c:v>97.040907208299998</c:v>
                </c:pt>
                <c:pt idx="21169">
                  <c:v>97.041425712000006</c:v>
                </c:pt>
                <c:pt idx="21170">
                  <c:v>97.042772178000007</c:v>
                </c:pt>
                <c:pt idx="21171">
                  <c:v>97.044191159299999</c:v>
                </c:pt>
                <c:pt idx="21172">
                  <c:v>97.044987920400004</c:v>
                </c:pt>
                <c:pt idx="21173">
                  <c:v>97.045668893699997</c:v>
                </c:pt>
                <c:pt idx="21174">
                  <c:v>97.047086621800005</c:v>
                </c:pt>
                <c:pt idx="21175">
                  <c:v>97.0502539326</c:v>
                </c:pt>
                <c:pt idx="21176">
                  <c:v>97.053202267000003</c:v>
                </c:pt>
                <c:pt idx="21177">
                  <c:v>97.054355434300007</c:v>
                </c:pt>
                <c:pt idx="21178">
                  <c:v>97.0557098094</c:v>
                </c:pt>
                <c:pt idx="21179">
                  <c:v>97.057171269299999</c:v>
                </c:pt>
                <c:pt idx="21180">
                  <c:v>97.059214067699997</c:v>
                </c:pt>
                <c:pt idx="21181">
                  <c:v>97.062329483900001</c:v>
                </c:pt>
                <c:pt idx="21182">
                  <c:v>97.066845783000005</c:v>
                </c:pt>
                <c:pt idx="21183">
                  <c:v>97.071249905100004</c:v>
                </c:pt>
                <c:pt idx="21184">
                  <c:v>97.072730324099993</c:v>
                </c:pt>
                <c:pt idx="21185">
                  <c:v>97.074566390000001</c:v>
                </c:pt>
                <c:pt idx="21186">
                  <c:v>97.077476412799996</c:v>
                </c:pt>
                <c:pt idx="21187">
                  <c:v>97.081792739700006</c:v>
                </c:pt>
                <c:pt idx="21188">
                  <c:v>97.085257366799993</c:v>
                </c:pt>
                <c:pt idx="21189">
                  <c:v>97.087914809400004</c:v>
                </c:pt>
                <c:pt idx="21190">
                  <c:v>97.0908025624</c:v>
                </c:pt>
                <c:pt idx="21191">
                  <c:v>97.091872140000007</c:v>
                </c:pt>
                <c:pt idx="21192">
                  <c:v>97.0957943919</c:v>
                </c:pt>
                <c:pt idx="21193">
                  <c:v>97.101486047700007</c:v>
                </c:pt>
                <c:pt idx="21194">
                  <c:v>97.1035387939</c:v>
                </c:pt>
                <c:pt idx="21195">
                  <c:v>97.105276556199996</c:v>
                </c:pt>
                <c:pt idx="21196">
                  <c:v>97.108705673100005</c:v>
                </c:pt>
                <c:pt idx="21197">
                  <c:v>97.110562963800007</c:v>
                </c:pt>
                <c:pt idx="21198">
                  <c:v>97.110825754900006</c:v>
                </c:pt>
                <c:pt idx="21199">
                  <c:v>97.111194300299999</c:v>
                </c:pt>
                <c:pt idx="21200">
                  <c:v>97.113394568800004</c:v>
                </c:pt>
                <c:pt idx="21201">
                  <c:v>97.115695424699993</c:v>
                </c:pt>
                <c:pt idx="21202">
                  <c:v>97.1162626327</c:v>
                </c:pt>
                <c:pt idx="21203">
                  <c:v>97.117894054399997</c:v>
                </c:pt>
                <c:pt idx="21204">
                  <c:v>97.119526967900001</c:v>
                </c:pt>
                <c:pt idx="21205">
                  <c:v>97.119876735999995</c:v>
                </c:pt>
                <c:pt idx="21206">
                  <c:v>97.120152166300002</c:v>
                </c:pt>
                <c:pt idx="21207">
                  <c:v>97.121110941699996</c:v>
                </c:pt>
                <c:pt idx="21208">
                  <c:v>97.122371229899997</c:v>
                </c:pt>
                <c:pt idx="21209">
                  <c:v>97.123172943200004</c:v>
                </c:pt>
                <c:pt idx="21210">
                  <c:v>97.123747249100006</c:v>
                </c:pt>
                <c:pt idx="21211">
                  <c:v>97.127515917500006</c:v>
                </c:pt>
                <c:pt idx="21212">
                  <c:v>97.131848451799996</c:v>
                </c:pt>
                <c:pt idx="21213">
                  <c:v>97.134609037000004</c:v>
                </c:pt>
                <c:pt idx="21214">
                  <c:v>97.139030159599997</c:v>
                </c:pt>
                <c:pt idx="21215">
                  <c:v>97.143385104900005</c:v>
                </c:pt>
                <c:pt idx="21216">
                  <c:v>97.145506558799994</c:v>
                </c:pt>
                <c:pt idx="21217">
                  <c:v>97.146237146100006</c:v>
                </c:pt>
                <c:pt idx="21218">
                  <c:v>97.1475744703</c:v>
                </c:pt>
                <c:pt idx="21219">
                  <c:v>97.149156511800001</c:v>
                </c:pt>
                <c:pt idx="21220">
                  <c:v>97.150898949099997</c:v>
                </c:pt>
                <c:pt idx="21221">
                  <c:v>97.152153975999994</c:v>
                </c:pt>
                <c:pt idx="21222">
                  <c:v>97.155905203399996</c:v>
                </c:pt>
                <c:pt idx="21223">
                  <c:v>97.160124340699994</c:v>
                </c:pt>
                <c:pt idx="21224">
                  <c:v>97.161306033000002</c:v>
                </c:pt>
                <c:pt idx="21225">
                  <c:v>97.162167709800002</c:v>
                </c:pt>
                <c:pt idx="21226">
                  <c:v>97.163688817500002</c:v>
                </c:pt>
                <c:pt idx="21227">
                  <c:v>97.1657486326</c:v>
                </c:pt>
                <c:pt idx="21228">
                  <c:v>97.168236326400006</c:v>
                </c:pt>
                <c:pt idx="21229">
                  <c:v>97.171332997799993</c:v>
                </c:pt>
                <c:pt idx="21230">
                  <c:v>97.173269085699999</c:v>
                </c:pt>
                <c:pt idx="21231">
                  <c:v>97.174676098000006</c:v>
                </c:pt>
                <c:pt idx="21232">
                  <c:v>97.177197372799995</c:v>
                </c:pt>
                <c:pt idx="21233">
                  <c:v>97.178734746999993</c:v>
                </c:pt>
                <c:pt idx="21234">
                  <c:v>97.186156171199997</c:v>
                </c:pt>
                <c:pt idx="21235">
                  <c:v>97.194161436200005</c:v>
                </c:pt>
                <c:pt idx="21236">
                  <c:v>97.1950488353</c:v>
                </c:pt>
                <c:pt idx="21237">
                  <c:v>97.196432647999998</c:v>
                </c:pt>
                <c:pt idx="21238">
                  <c:v>97.198487737999997</c:v>
                </c:pt>
                <c:pt idx="21239">
                  <c:v>97.200204877800005</c:v>
                </c:pt>
                <c:pt idx="21240">
                  <c:v>97.201361241399994</c:v>
                </c:pt>
                <c:pt idx="21241">
                  <c:v>97.202299879099996</c:v>
                </c:pt>
                <c:pt idx="21242">
                  <c:v>97.203511578299995</c:v>
                </c:pt>
                <c:pt idx="21243">
                  <c:v>97.205012214299998</c:v>
                </c:pt>
                <c:pt idx="21244">
                  <c:v>97.207707830999993</c:v>
                </c:pt>
                <c:pt idx="21245">
                  <c:v>97.210121970599999</c:v>
                </c:pt>
                <c:pt idx="21246">
                  <c:v>97.211267488999994</c:v>
                </c:pt>
                <c:pt idx="21247">
                  <c:v>97.212207731500001</c:v>
                </c:pt>
                <c:pt idx="21248">
                  <c:v>97.213364373100006</c:v>
                </c:pt>
                <c:pt idx="21249">
                  <c:v>97.215808499299996</c:v>
                </c:pt>
                <c:pt idx="21250">
                  <c:v>97.218818546999998</c:v>
                </c:pt>
                <c:pt idx="21251">
                  <c:v>97.2202635238</c:v>
                </c:pt>
                <c:pt idx="21252">
                  <c:v>97.222926224999995</c:v>
                </c:pt>
                <c:pt idx="21253">
                  <c:v>97.226095470999994</c:v>
                </c:pt>
                <c:pt idx="21254">
                  <c:v>97.227321631899997</c:v>
                </c:pt>
                <c:pt idx="21255">
                  <c:v>97.229349005800003</c:v>
                </c:pt>
                <c:pt idx="21256">
                  <c:v>97.2333411141</c:v>
                </c:pt>
                <c:pt idx="21257">
                  <c:v>97.236849329199998</c:v>
                </c:pt>
                <c:pt idx="21258">
                  <c:v>97.239461933200005</c:v>
                </c:pt>
                <c:pt idx="21259">
                  <c:v>97.241238477500005</c:v>
                </c:pt>
                <c:pt idx="21260">
                  <c:v>97.242750254200004</c:v>
                </c:pt>
                <c:pt idx="21261">
                  <c:v>97.245503911300005</c:v>
                </c:pt>
                <c:pt idx="21262">
                  <c:v>97.247078563299993</c:v>
                </c:pt>
                <c:pt idx="21263">
                  <c:v>97.250844363200002</c:v>
                </c:pt>
                <c:pt idx="21264">
                  <c:v>97.254656042799994</c:v>
                </c:pt>
                <c:pt idx="21265">
                  <c:v>97.255290309399996</c:v>
                </c:pt>
                <c:pt idx="21266">
                  <c:v>97.256541338100007</c:v>
                </c:pt>
                <c:pt idx="21267">
                  <c:v>97.257789779800007</c:v>
                </c:pt>
                <c:pt idx="21268">
                  <c:v>97.259136353700001</c:v>
                </c:pt>
                <c:pt idx="21269">
                  <c:v>97.260287763199997</c:v>
                </c:pt>
                <c:pt idx="21270">
                  <c:v>97.260697012199998</c:v>
                </c:pt>
                <c:pt idx="21271">
                  <c:v>97.261262266900005</c:v>
                </c:pt>
                <c:pt idx="21272">
                  <c:v>97.262278895700007</c:v>
                </c:pt>
                <c:pt idx="21273">
                  <c:v>97.264268325700002</c:v>
                </c:pt>
                <c:pt idx="21274">
                  <c:v>97.268209472500004</c:v>
                </c:pt>
                <c:pt idx="21275">
                  <c:v>97.271742633100004</c:v>
                </c:pt>
                <c:pt idx="21276">
                  <c:v>97.272908544700002</c:v>
                </c:pt>
                <c:pt idx="21277">
                  <c:v>97.277538598099994</c:v>
                </c:pt>
                <c:pt idx="21278">
                  <c:v>97.282340765599997</c:v>
                </c:pt>
                <c:pt idx="21279">
                  <c:v>97.283611036500005</c:v>
                </c:pt>
                <c:pt idx="21280">
                  <c:v>97.284520115999996</c:v>
                </c:pt>
                <c:pt idx="21281">
                  <c:v>97.284831912200005</c:v>
                </c:pt>
                <c:pt idx="21282">
                  <c:v>97.285261700600003</c:v>
                </c:pt>
                <c:pt idx="21283">
                  <c:v>97.285916220999994</c:v>
                </c:pt>
                <c:pt idx="21284">
                  <c:v>97.288518808299997</c:v>
                </c:pt>
                <c:pt idx="21285">
                  <c:v>97.291580928100004</c:v>
                </c:pt>
                <c:pt idx="21286">
                  <c:v>97.294225761099995</c:v>
                </c:pt>
                <c:pt idx="21287">
                  <c:v>97.296180638699994</c:v>
                </c:pt>
                <c:pt idx="21288">
                  <c:v>97.297123822900005</c:v>
                </c:pt>
                <c:pt idx="21289">
                  <c:v>97.301795268199996</c:v>
                </c:pt>
                <c:pt idx="21290">
                  <c:v>97.305983531699994</c:v>
                </c:pt>
                <c:pt idx="21291">
                  <c:v>97.306499841100006</c:v>
                </c:pt>
                <c:pt idx="21292">
                  <c:v>97.306756927199999</c:v>
                </c:pt>
                <c:pt idx="21293">
                  <c:v>97.307904719899994</c:v>
                </c:pt>
                <c:pt idx="21294">
                  <c:v>97.310485610499995</c:v>
                </c:pt>
                <c:pt idx="21295">
                  <c:v>97.312862817799996</c:v>
                </c:pt>
                <c:pt idx="21296">
                  <c:v>97.317561269699993</c:v>
                </c:pt>
                <c:pt idx="21297">
                  <c:v>97.321463148000007</c:v>
                </c:pt>
                <c:pt idx="21298">
                  <c:v>97.322282832499994</c:v>
                </c:pt>
                <c:pt idx="21299">
                  <c:v>97.323885414100005</c:v>
                </c:pt>
                <c:pt idx="21300">
                  <c:v>97.325143105999999</c:v>
                </c:pt>
                <c:pt idx="21301">
                  <c:v>97.326549002799993</c:v>
                </c:pt>
                <c:pt idx="21302">
                  <c:v>97.327638074500001</c:v>
                </c:pt>
                <c:pt idx="21303">
                  <c:v>97.3277709356</c:v>
                </c:pt>
                <c:pt idx="21304">
                  <c:v>97.328453542099993</c:v>
                </c:pt>
                <c:pt idx="21305">
                  <c:v>97.329266731900006</c:v>
                </c:pt>
                <c:pt idx="21306">
                  <c:v>97.329618710299997</c:v>
                </c:pt>
                <c:pt idx="21307">
                  <c:v>97.329935805000005</c:v>
                </c:pt>
                <c:pt idx="21308">
                  <c:v>97.331636923399998</c:v>
                </c:pt>
                <c:pt idx="21309">
                  <c:v>97.333214278200003</c:v>
                </c:pt>
                <c:pt idx="21310">
                  <c:v>97.333714936600003</c:v>
                </c:pt>
                <c:pt idx="21311">
                  <c:v>97.335103163699998</c:v>
                </c:pt>
                <c:pt idx="21312">
                  <c:v>97.337409402299997</c:v>
                </c:pt>
                <c:pt idx="21313">
                  <c:v>97.340196550300007</c:v>
                </c:pt>
                <c:pt idx="21314">
                  <c:v>97.342959914999994</c:v>
                </c:pt>
                <c:pt idx="21315">
                  <c:v>97.344566060800005</c:v>
                </c:pt>
                <c:pt idx="21316">
                  <c:v>97.345529976600005</c:v>
                </c:pt>
                <c:pt idx="21317">
                  <c:v>97.346481690999994</c:v>
                </c:pt>
                <c:pt idx="21318">
                  <c:v>97.347172981900002</c:v>
                </c:pt>
                <c:pt idx="21319">
                  <c:v>97.347652355899996</c:v>
                </c:pt>
                <c:pt idx="21320">
                  <c:v>97.349490935399999</c:v>
                </c:pt>
                <c:pt idx="21321">
                  <c:v>97.353644983999999</c:v>
                </c:pt>
                <c:pt idx="21322">
                  <c:v>97.356055995099993</c:v>
                </c:pt>
                <c:pt idx="21323">
                  <c:v>97.358627617099998</c:v>
                </c:pt>
                <c:pt idx="21324">
                  <c:v>97.363246434499999</c:v>
                </c:pt>
                <c:pt idx="21325">
                  <c:v>97.366888777100002</c:v>
                </c:pt>
                <c:pt idx="21326">
                  <c:v>97.370399697099998</c:v>
                </c:pt>
                <c:pt idx="21327">
                  <c:v>97.372466399499999</c:v>
                </c:pt>
                <c:pt idx="21328">
                  <c:v>97.372629065500007</c:v>
                </c:pt>
                <c:pt idx="21329">
                  <c:v>97.373087359099998</c:v>
                </c:pt>
                <c:pt idx="21330">
                  <c:v>97.373846782900003</c:v>
                </c:pt>
                <c:pt idx="21331">
                  <c:v>97.374286947000002</c:v>
                </c:pt>
                <c:pt idx="21332">
                  <c:v>97.374487265699997</c:v>
                </c:pt>
                <c:pt idx="21333">
                  <c:v>97.376260698899998</c:v>
                </c:pt>
                <c:pt idx="21334">
                  <c:v>97.3785150649</c:v>
                </c:pt>
                <c:pt idx="21335">
                  <c:v>97.380275021800003</c:v>
                </c:pt>
                <c:pt idx="21336">
                  <c:v>97.381506267500001</c:v>
                </c:pt>
                <c:pt idx="21337">
                  <c:v>97.383980222299996</c:v>
                </c:pt>
                <c:pt idx="21338">
                  <c:v>97.386437733899996</c:v>
                </c:pt>
                <c:pt idx="21339">
                  <c:v>97.386671273399998</c:v>
                </c:pt>
                <c:pt idx="21340">
                  <c:v>97.387072576199998</c:v>
                </c:pt>
                <c:pt idx="21341">
                  <c:v>97.388643721099996</c:v>
                </c:pt>
                <c:pt idx="21342">
                  <c:v>97.393175020900003</c:v>
                </c:pt>
                <c:pt idx="21343">
                  <c:v>97.397661046500005</c:v>
                </c:pt>
                <c:pt idx="21344">
                  <c:v>97.400398137899998</c:v>
                </c:pt>
                <c:pt idx="21345">
                  <c:v>97.402588230600003</c:v>
                </c:pt>
                <c:pt idx="21346">
                  <c:v>97.403426067599995</c:v>
                </c:pt>
                <c:pt idx="21347">
                  <c:v>97.404013469299997</c:v>
                </c:pt>
                <c:pt idx="21348">
                  <c:v>97.404564655399994</c:v>
                </c:pt>
                <c:pt idx="21349">
                  <c:v>97.404663505599999</c:v>
                </c:pt>
                <c:pt idx="21350">
                  <c:v>97.404868068699997</c:v>
                </c:pt>
                <c:pt idx="21351">
                  <c:v>97.406221594300007</c:v>
                </c:pt>
                <c:pt idx="21352">
                  <c:v>97.407431725500004</c:v>
                </c:pt>
                <c:pt idx="21353">
                  <c:v>97.407582031199993</c:v>
                </c:pt>
                <c:pt idx="21354">
                  <c:v>97.407813504700002</c:v>
                </c:pt>
                <c:pt idx="21355">
                  <c:v>97.408434121900001</c:v>
                </c:pt>
                <c:pt idx="21356">
                  <c:v>97.409507433499996</c:v>
                </c:pt>
                <c:pt idx="21357">
                  <c:v>97.410829697300002</c:v>
                </c:pt>
                <c:pt idx="21358">
                  <c:v>97.4116881363</c:v>
                </c:pt>
                <c:pt idx="21359">
                  <c:v>97.412866761100005</c:v>
                </c:pt>
                <c:pt idx="21360">
                  <c:v>97.417601969000003</c:v>
                </c:pt>
                <c:pt idx="21361">
                  <c:v>97.422590892700001</c:v>
                </c:pt>
                <c:pt idx="21362">
                  <c:v>97.424601959300006</c:v>
                </c:pt>
                <c:pt idx="21363">
                  <c:v>97.425884991399997</c:v>
                </c:pt>
                <c:pt idx="21364">
                  <c:v>97.427721664800004</c:v>
                </c:pt>
                <c:pt idx="21365">
                  <c:v>97.429871296300007</c:v>
                </c:pt>
                <c:pt idx="21366">
                  <c:v>97.431716700099997</c:v>
                </c:pt>
                <c:pt idx="21367">
                  <c:v>97.433215617299993</c:v>
                </c:pt>
                <c:pt idx="21368">
                  <c:v>97.435454564500006</c:v>
                </c:pt>
                <c:pt idx="21369">
                  <c:v>97.437402854599995</c:v>
                </c:pt>
                <c:pt idx="21370">
                  <c:v>97.438404163800001</c:v>
                </c:pt>
                <c:pt idx="21371">
                  <c:v>97.441667679099993</c:v>
                </c:pt>
                <c:pt idx="21372">
                  <c:v>97.445050699000006</c:v>
                </c:pt>
                <c:pt idx="21373">
                  <c:v>97.446449037299999</c:v>
                </c:pt>
                <c:pt idx="21374">
                  <c:v>97.447133802799996</c:v>
                </c:pt>
                <c:pt idx="21375">
                  <c:v>97.448028028600007</c:v>
                </c:pt>
                <c:pt idx="21376">
                  <c:v>97.448844905900003</c:v>
                </c:pt>
                <c:pt idx="21377">
                  <c:v>97.451276696899995</c:v>
                </c:pt>
                <c:pt idx="21378">
                  <c:v>97.454023939199999</c:v>
                </c:pt>
                <c:pt idx="21379">
                  <c:v>97.454708640800007</c:v>
                </c:pt>
                <c:pt idx="21380">
                  <c:v>97.455411338800005</c:v>
                </c:pt>
                <c:pt idx="21381">
                  <c:v>97.458610842100001</c:v>
                </c:pt>
                <c:pt idx="21382">
                  <c:v>97.461612839400004</c:v>
                </c:pt>
                <c:pt idx="21383">
                  <c:v>97.462765552199997</c:v>
                </c:pt>
                <c:pt idx="21384">
                  <c:v>97.467017384499997</c:v>
                </c:pt>
                <c:pt idx="21385">
                  <c:v>97.474146974899995</c:v>
                </c:pt>
                <c:pt idx="21386">
                  <c:v>97.4787074316</c:v>
                </c:pt>
                <c:pt idx="21387">
                  <c:v>97.479428041899993</c:v>
                </c:pt>
                <c:pt idx="21388">
                  <c:v>97.480593974900003</c:v>
                </c:pt>
                <c:pt idx="21389">
                  <c:v>97.482586331500002</c:v>
                </c:pt>
                <c:pt idx="21390">
                  <c:v>97.485939532800003</c:v>
                </c:pt>
                <c:pt idx="21391">
                  <c:v>97.488697651400003</c:v>
                </c:pt>
                <c:pt idx="21392">
                  <c:v>97.491108304500003</c:v>
                </c:pt>
                <c:pt idx="21393">
                  <c:v>97.493492244099997</c:v>
                </c:pt>
                <c:pt idx="21394">
                  <c:v>97.494088286500002</c:v>
                </c:pt>
                <c:pt idx="21395">
                  <c:v>97.494868025399995</c:v>
                </c:pt>
                <c:pt idx="21396">
                  <c:v>97.497895387599996</c:v>
                </c:pt>
                <c:pt idx="21397">
                  <c:v>97.500552450900003</c:v>
                </c:pt>
                <c:pt idx="21398">
                  <c:v>97.500736650799993</c:v>
                </c:pt>
                <c:pt idx="21399">
                  <c:v>97.5011202389</c:v>
                </c:pt>
                <c:pt idx="21400">
                  <c:v>97.501390603100006</c:v>
                </c:pt>
                <c:pt idx="21401">
                  <c:v>97.502095788199995</c:v>
                </c:pt>
                <c:pt idx="21402">
                  <c:v>97.503805570799997</c:v>
                </c:pt>
                <c:pt idx="21403">
                  <c:v>97.505219342800004</c:v>
                </c:pt>
                <c:pt idx="21404">
                  <c:v>97.506230820100001</c:v>
                </c:pt>
                <c:pt idx="21405">
                  <c:v>97.506988073000002</c:v>
                </c:pt>
                <c:pt idx="21406">
                  <c:v>97.507238208000004</c:v>
                </c:pt>
                <c:pt idx="21407">
                  <c:v>97.508289019200006</c:v>
                </c:pt>
                <c:pt idx="21408">
                  <c:v>97.509444481100005</c:v>
                </c:pt>
                <c:pt idx="21409">
                  <c:v>97.510576853800004</c:v>
                </c:pt>
                <c:pt idx="21410">
                  <c:v>97.513754060699995</c:v>
                </c:pt>
                <c:pt idx="21411">
                  <c:v>97.516459276399999</c:v>
                </c:pt>
                <c:pt idx="21412">
                  <c:v>97.518548625600005</c:v>
                </c:pt>
                <c:pt idx="21413">
                  <c:v>97.522499359099996</c:v>
                </c:pt>
                <c:pt idx="21414">
                  <c:v>97.526660139599997</c:v>
                </c:pt>
                <c:pt idx="21415">
                  <c:v>97.530754129300007</c:v>
                </c:pt>
                <c:pt idx="21416">
                  <c:v>97.533448681199999</c:v>
                </c:pt>
                <c:pt idx="21417">
                  <c:v>97.536979219399996</c:v>
                </c:pt>
                <c:pt idx="21418">
                  <c:v>97.540327542599996</c:v>
                </c:pt>
                <c:pt idx="21419">
                  <c:v>97.541153025200003</c:v>
                </c:pt>
                <c:pt idx="21420">
                  <c:v>97.543706025299997</c:v>
                </c:pt>
                <c:pt idx="21421">
                  <c:v>97.546186588099999</c:v>
                </c:pt>
                <c:pt idx="21422">
                  <c:v>97.548550390599999</c:v>
                </c:pt>
                <c:pt idx="21423">
                  <c:v>97.550702111000007</c:v>
                </c:pt>
                <c:pt idx="21424">
                  <c:v>97.551241781200005</c:v>
                </c:pt>
                <c:pt idx="21425">
                  <c:v>97.551638770599993</c:v>
                </c:pt>
                <c:pt idx="21426">
                  <c:v>97.552519796200002</c:v>
                </c:pt>
                <c:pt idx="21427">
                  <c:v>97.554695323800004</c:v>
                </c:pt>
                <c:pt idx="21428">
                  <c:v>97.556523891699996</c:v>
                </c:pt>
                <c:pt idx="21429">
                  <c:v>97.558489687800005</c:v>
                </c:pt>
                <c:pt idx="21430">
                  <c:v>97.5607764608</c:v>
                </c:pt>
                <c:pt idx="21431">
                  <c:v>97.561837019400002</c:v>
                </c:pt>
                <c:pt idx="21432">
                  <c:v>97.563003485600007</c:v>
                </c:pt>
                <c:pt idx="21433">
                  <c:v>97.564327474699994</c:v>
                </c:pt>
                <c:pt idx="21434">
                  <c:v>97.564956191700006</c:v>
                </c:pt>
                <c:pt idx="21435">
                  <c:v>97.565709562500004</c:v>
                </c:pt>
                <c:pt idx="21436">
                  <c:v>97.566980442499997</c:v>
                </c:pt>
                <c:pt idx="21437">
                  <c:v>97.570878855399997</c:v>
                </c:pt>
                <c:pt idx="21438">
                  <c:v>97.574530698999993</c:v>
                </c:pt>
                <c:pt idx="21439">
                  <c:v>97.577413504099994</c:v>
                </c:pt>
                <c:pt idx="21440">
                  <c:v>97.5798918988</c:v>
                </c:pt>
                <c:pt idx="21441">
                  <c:v>97.580115852899993</c:v>
                </c:pt>
                <c:pt idx="21442">
                  <c:v>97.5819246171</c:v>
                </c:pt>
                <c:pt idx="21443">
                  <c:v>97.583977017099997</c:v>
                </c:pt>
                <c:pt idx="21444">
                  <c:v>97.585076845499998</c:v>
                </c:pt>
                <c:pt idx="21445">
                  <c:v>97.585916767599997</c:v>
                </c:pt>
                <c:pt idx="21446">
                  <c:v>97.586121477800006</c:v>
                </c:pt>
                <c:pt idx="21447">
                  <c:v>97.586472663699993</c:v>
                </c:pt>
                <c:pt idx="21448">
                  <c:v>97.587315053300003</c:v>
                </c:pt>
                <c:pt idx="21449">
                  <c:v>97.588855694499998</c:v>
                </c:pt>
                <c:pt idx="21450">
                  <c:v>97.590241519800003</c:v>
                </c:pt>
                <c:pt idx="21451">
                  <c:v>97.591257846299996</c:v>
                </c:pt>
                <c:pt idx="21452">
                  <c:v>97.592680826700004</c:v>
                </c:pt>
                <c:pt idx="21453">
                  <c:v>97.596655854600002</c:v>
                </c:pt>
                <c:pt idx="21454">
                  <c:v>97.600362708099993</c:v>
                </c:pt>
                <c:pt idx="21455">
                  <c:v>97.600977774699999</c:v>
                </c:pt>
                <c:pt idx="21456">
                  <c:v>97.601488572799994</c:v>
                </c:pt>
                <c:pt idx="21457">
                  <c:v>97.603726407099998</c:v>
                </c:pt>
                <c:pt idx="21458">
                  <c:v>97.608174844499999</c:v>
                </c:pt>
                <c:pt idx="21459">
                  <c:v>97.612102296100005</c:v>
                </c:pt>
                <c:pt idx="21460">
                  <c:v>97.615567184900002</c:v>
                </c:pt>
                <c:pt idx="21461">
                  <c:v>97.619375611699994</c:v>
                </c:pt>
                <c:pt idx="21462">
                  <c:v>97.622178921100002</c:v>
                </c:pt>
                <c:pt idx="21463">
                  <c:v>97.623410425299994</c:v>
                </c:pt>
                <c:pt idx="21464">
                  <c:v>97.624168577500001</c:v>
                </c:pt>
                <c:pt idx="21465">
                  <c:v>97.625090436299999</c:v>
                </c:pt>
                <c:pt idx="21466">
                  <c:v>97.6266666824</c:v>
                </c:pt>
                <c:pt idx="21467">
                  <c:v>97.629456967099998</c:v>
                </c:pt>
                <c:pt idx="21468">
                  <c:v>97.632510357200005</c:v>
                </c:pt>
                <c:pt idx="21469">
                  <c:v>97.636485234700004</c:v>
                </c:pt>
                <c:pt idx="21470">
                  <c:v>97.641859366600002</c:v>
                </c:pt>
                <c:pt idx="21471">
                  <c:v>97.647997132399993</c:v>
                </c:pt>
                <c:pt idx="21472">
                  <c:v>97.652305786699998</c:v>
                </c:pt>
                <c:pt idx="21473">
                  <c:v>97.654434499999994</c:v>
                </c:pt>
                <c:pt idx="21474">
                  <c:v>97.655906923800003</c:v>
                </c:pt>
                <c:pt idx="21475">
                  <c:v>97.656628995800006</c:v>
                </c:pt>
                <c:pt idx="21476">
                  <c:v>97.658498053800002</c:v>
                </c:pt>
                <c:pt idx="21477">
                  <c:v>97.661507186899996</c:v>
                </c:pt>
                <c:pt idx="21478">
                  <c:v>97.664362847000007</c:v>
                </c:pt>
                <c:pt idx="21479">
                  <c:v>97.666668122999994</c:v>
                </c:pt>
                <c:pt idx="21480">
                  <c:v>97.6682502779</c:v>
                </c:pt>
                <c:pt idx="21481">
                  <c:v>97.669251909600007</c:v>
                </c:pt>
                <c:pt idx="21482">
                  <c:v>97.669996212699999</c:v>
                </c:pt>
                <c:pt idx="21483">
                  <c:v>97.671747217199993</c:v>
                </c:pt>
                <c:pt idx="21484">
                  <c:v>97.674179916100002</c:v>
                </c:pt>
                <c:pt idx="21485">
                  <c:v>97.675881350699996</c:v>
                </c:pt>
                <c:pt idx="21486">
                  <c:v>97.679494518799999</c:v>
                </c:pt>
                <c:pt idx="21487">
                  <c:v>97.6827848235</c:v>
                </c:pt>
                <c:pt idx="21488">
                  <c:v>97.686090426199996</c:v>
                </c:pt>
                <c:pt idx="21489">
                  <c:v>97.689949885000004</c:v>
                </c:pt>
                <c:pt idx="21490">
                  <c:v>97.691130193800007</c:v>
                </c:pt>
                <c:pt idx="21491">
                  <c:v>97.691791909100004</c:v>
                </c:pt>
                <c:pt idx="21492">
                  <c:v>97.693394663099994</c:v>
                </c:pt>
                <c:pt idx="21493">
                  <c:v>97.6952899132</c:v>
                </c:pt>
                <c:pt idx="21494">
                  <c:v>97.696236597699993</c:v>
                </c:pt>
                <c:pt idx="21495">
                  <c:v>97.6986743426</c:v>
                </c:pt>
                <c:pt idx="21496">
                  <c:v>97.701642961700003</c:v>
                </c:pt>
                <c:pt idx="21497">
                  <c:v>97.702895074899999</c:v>
                </c:pt>
                <c:pt idx="21498">
                  <c:v>97.704106040200003</c:v>
                </c:pt>
                <c:pt idx="21499">
                  <c:v>97.706033858300003</c:v>
                </c:pt>
                <c:pt idx="21500">
                  <c:v>97.708368443500007</c:v>
                </c:pt>
                <c:pt idx="21501">
                  <c:v>97.712060075599993</c:v>
                </c:pt>
                <c:pt idx="21502">
                  <c:v>97.714685736600003</c:v>
                </c:pt>
                <c:pt idx="21503">
                  <c:v>97.715612221499995</c:v>
                </c:pt>
                <c:pt idx="21504">
                  <c:v>97.716765006200006</c:v>
                </c:pt>
                <c:pt idx="21505">
                  <c:v>97.718181987099996</c:v>
                </c:pt>
                <c:pt idx="21506">
                  <c:v>97.720422819899994</c:v>
                </c:pt>
                <c:pt idx="21507">
                  <c:v>97.721764727700005</c:v>
                </c:pt>
                <c:pt idx="21508">
                  <c:v>97.723600222000002</c:v>
                </c:pt>
                <c:pt idx="21509">
                  <c:v>97.728877382600004</c:v>
                </c:pt>
                <c:pt idx="21510">
                  <c:v>97.735238408900003</c:v>
                </c:pt>
                <c:pt idx="21511">
                  <c:v>97.738301282099997</c:v>
                </c:pt>
                <c:pt idx="21512">
                  <c:v>97.738644344899996</c:v>
                </c:pt>
                <c:pt idx="21513">
                  <c:v>97.739160002899993</c:v>
                </c:pt>
                <c:pt idx="21514">
                  <c:v>97.741261106899998</c:v>
                </c:pt>
                <c:pt idx="21515">
                  <c:v>97.743317116300005</c:v>
                </c:pt>
                <c:pt idx="21516">
                  <c:v>97.745443885399993</c:v>
                </c:pt>
                <c:pt idx="21517">
                  <c:v>97.748168232400005</c:v>
                </c:pt>
                <c:pt idx="21518">
                  <c:v>97.749253194999994</c:v>
                </c:pt>
                <c:pt idx="21519">
                  <c:v>97.749776275599999</c:v>
                </c:pt>
                <c:pt idx="21520">
                  <c:v>97.751688714799997</c:v>
                </c:pt>
                <c:pt idx="21521">
                  <c:v>97.753512423199993</c:v>
                </c:pt>
                <c:pt idx="21522">
                  <c:v>97.754336873499994</c:v>
                </c:pt>
                <c:pt idx="21523">
                  <c:v>97.756795837599995</c:v>
                </c:pt>
                <c:pt idx="21524">
                  <c:v>97.760494491000003</c:v>
                </c:pt>
                <c:pt idx="21525">
                  <c:v>97.763167886700003</c:v>
                </c:pt>
                <c:pt idx="21526">
                  <c:v>97.764183221300001</c:v>
                </c:pt>
                <c:pt idx="21527">
                  <c:v>97.766224029599996</c:v>
                </c:pt>
                <c:pt idx="21528">
                  <c:v>97.768250002299993</c:v>
                </c:pt>
                <c:pt idx="21529">
                  <c:v>97.768413869200003</c:v>
                </c:pt>
                <c:pt idx="21530">
                  <c:v>97.768594727899995</c:v>
                </c:pt>
                <c:pt idx="21531">
                  <c:v>97.769134879500001</c:v>
                </c:pt>
                <c:pt idx="21532">
                  <c:v>97.769689835299999</c:v>
                </c:pt>
                <c:pt idx="21533">
                  <c:v>97.770510724900006</c:v>
                </c:pt>
                <c:pt idx="21534">
                  <c:v>97.772694041600005</c:v>
                </c:pt>
                <c:pt idx="21535">
                  <c:v>97.774881864299999</c:v>
                </c:pt>
                <c:pt idx="21536">
                  <c:v>97.776252849700001</c:v>
                </c:pt>
                <c:pt idx="21537">
                  <c:v>97.777801788399998</c:v>
                </c:pt>
                <c:pt idx="21538">
                  <c:v>97.779035301099995</c:v>
                </c:pt>
                <c:pt idx="21539">
                  <c:v>97.779904029099995</c:v>
                </c:pt>
                <c:pt idx="21540">
                  <c:v>97.780703536100006</c:v>
                </c:pt>
                <c:pt idx="21541">
                  <c:v>97.781388668399998</c:v>
                </c:pt>
                <c:pt idx="21542">
                  <c:v>97.7819502583</c:v>
                </c:pt>
                <c:pt idx="21543">
                  <c:v>97.782833122499994</c:v>
                </c:pt>
                <c:pt idx="21544">
                  <c:v>97.783642628199999</c:v>
                </c:pt>
                <c:pt idx="21545">
                  <c:v>97.785895785999998</c:v>
                </c:pt>
                <c:pt idx="21546">
                  <c:v>97.7884145246</c:v>
                </c:pt>
                <c:pt idx="21547">
                  <c:v>97.790360658400004</c:v>
                </c:pt>
                <c:pt idx="21548">
                  <c:v>97.792351391699995</c:v>
                </c:pt>
                <c:pt idx="21549">
                  <c:v>97.793331817500004</c:v>
                </c:pt>
                <c:pt idx="21550">
                  <c:v>97.794230341000002</c:v>
                </c:pt>
                <c:pt idx="21551">
                  <c:v>97.795025798599994</c:v>
                </c:pt>
                <c:pt idx="21552">
                  <c:v>97.7954508567</c:v>
                </c:pt>
                <c:pt idx="21553">
                  <c:v>97.795560801600004</c:v>
                </c:pt>
                <c:pt idx="21554">
                  <c:v>97.796870395200003</c:v>
                </c:pt>
                <c:pt idx="21555">
                  <c:v>97.798378577799994</c:v>
                </c:pt>
                <c:pt idx="21556">
                  <c:v>97.799274812700006</c:v>
                </c:pt>
                <c:pt idx="21557">
                  <c:v>97.799895251099997</c:v>
                </c:pt>
                <c:pt idx="21558">
                  <c:v>97.801023734300003</c:v>
                </c:pt>
                <c:pt idx="21559">
                  <c:v>97.8022217412</c:v>
                </c:pt>
                <c:pt idx="21560">
                  <c:v>97.802594672799998</c:v>
                </c:pt>
                <c:pt idx="21561">
                  <c:v>97.803045025499998</c:v>
                </c:pt>
                <c:pt idx="21562">
                  <c:v>97.803292975999994</c:v>
                </c:pt>
                <c:pt idx="21563">
                  <c:v>97.803593145999997</c:v>
                </c:pt>
                <c:pt idx="21564">
                  <c:v>97.803982742000002</c:v>
                </c:pt>
                <c:pt idx="21565">
                  <c:v>97.806466387499995</c:v>
                </c:pt>
                <c:pt idx="21566">
                  <c:v>97.810581535200001</c:v>
                </c:pt>
                <c:pt idx="21567">
                  <c:v>97.813034090200006</c:v>
                </c:pt>
                <c:pt idx="21568">
                  <c:v>97.814025211499995</c:v>
                </c:pt>
                <c:pt idx="21569">
                  <c:v>97.814556772200007</c:v>
                </c:pt>
                <c:pt idx="21570">
                  <c:v>97.816127273600003</c:v>
                </c:pt>
                <c:pt idx="21571">
                  <c:v>97.8184366248</c:v>
                </c:pt>
                <c:pt idx="21572">
                  <c:v>97.820477044300006</c:v>
                </c:pt>
                <c:pt idx="21573">
                  <c:v>97.822828168499996</c:v>
                </c:pt>
                <c:pt idx="21574">
                  <c:v>97.825256457600005</c:v>
                </c:pt>
                <c:pt idx="21575">
                  <c:v>97.826554469000001</c:v>
                </c:pt>
                <c:pt idx="21576">
                  <c:v>97.826951190299994</c:v>
                </c:pt>
                <c:pt idx="21577">
                  <c:v>97.827489225400001</c:v>
                </c:pt>
                <c:pt idx="21578">
                  <c:v>97.829294121299995</c:v>
                </c:pt>
                <c:pt idx="21579">
                  <c:v>97.831633773299998</c:v>
                </c:pt>
                <c:pt idx="21580">
                  <c:v>97.832755298500004</c:v>
                </c:pt>
                <c:pt idx="21581">
                  <c:v>97.835979327399997</c:v>
                </c:pt>
                <c:pt idx="21582">
                  <c:v>97.843764551999996</c:v>
                </c:pt>
                <c:pt idx="21583">
                  <c:v>97.848758637700001</c:v>
                </c:pt>
                <c:pt idx="21584">
                  <c:v>97.849418928000006</c:v>
                </c:pt>
                <c:pt idx="21585">
                  <c:v>97.851598287000002</c:v>
                </c:pt>
                <c:pt idx="21586">
                  <c:v>97.854431374900003</c:v>
                </c:pt>
                <c:pt idx="21587">
                  <c:v>97.857951532100003</c:v>
                </c:pt>
                <c:pt idx="21588">
                  <c:v>97.860338055100001</c:v>
                </c:pt>
                <c:pt idx="21589">
                  <c:v>97.860805395499995</c:v>
                </c:pt>
                <c:pt idx="21590">
                  <c:v>97.862253220300005</c:v>
                </c:pt>
                <c:pt idx="21591">
                  <c:v>97.8635182509</c:v>
                </c:pt>
                <c:pt idx="21592">
                  <c:v>97.864270280400007</c:v>
                </c:pt>
                <c:pt idx="21593">
                  <c:v>97.865366675100006</c:v>
                </c:pt>
                <c:pt idx="21594">
                  <c:v>97.868105523300002</c:v>
                </c:pt>
                <c:pt idx="21595">
                  <c:v>97.870861210699999</c:v>
                </c:pt>
                <c:pt idx="21596">
                  <c:v>97.871436690099998</c:v>
                </c:pt>
                <c:pt idx="21597">
                  <c:v>97.872007315399998</c:v>
                </c:pt>
                <c:pt idx="21598">
                  <c:v>97.872666543799994</c:v>
                </c:pt>
                <c:pt idx="21599">
                  <c:v>97.873295568399996</c:v>
                </c:pt>
                <c:pt idx="21600">
                  <c:v>97.874270928599998</c:v>
                </c:pt>
                <c:pt idx="21601">
                  <c:v>97.875179293000002</c:v>
                </c:pt>
                <c:pt idx="21602">
                  <c:v>97.8786832893</c:v>
                </c:pt>
                <c:pt idx="21603">
                  <c:v>97.884186727599996</c:v>
                </c:pt>
                <c:pt idx="21604">
                  <c:v>97.887676946599996</c:v>
                </c:pt>
                <c:pt idx="21605">
                  <c:v>97.889940900300005</c:v>
                </c:pt>
                <c:pt idx="21606">
                  <c:v>97.891252520899997</c:v>
                </c:pt>
                <c:pt idx="21607">
                  <c:v>97.893954514200004</c:v>
                </c:pt>
                <c:pt idx="21608">
                  <c:v>97.897592068799995</c:v>
                </c:pt>
                <c:pt idx="21609">
                  <c:v>97.899537109600004</c:v>
                </c:pt>
                <c:pt idx="21610">
                  <c:v>97.901335182599993</c:v>
                </c:pt>
                <c:pt idx="21611">
                  <c:v>97.902569786000001</c:v>
                </c:pt>
                <c:pt idx="21612">
                  <c:v>97.905982882499998</c:v>
                </c:pt>
                <c:pt idx="21613">
                  <c:v>97.9104141567</c:v>
                </c:pt>
                <c:pt idx="21614">
                  <c:v>97.912270420599995</c:v>
                </c:pt>
                <c:pt idx="21615">
                  <c:v>97.912766032500002</c:v>
                </c:pt>
                <c:pt idx="21616">
                  <c:v>97.913388371699995</c:v>
                </c:pt>
                <c:pt idx="21617">
                  <c:v>97.914556396799995</c:v>
                </c:pt>
                <c:pt idx="21618">
                  <c:v>97.915289415299995</c:v>
                </c:pt>
                <c:pt idx="21619">
                  <c:v>97.915676851599997</c:v>
                </c:pt>
                <c:pt idx="21620">
                  <c:v>97.916556572600001</c:v>
                </c:pt>
                <c:pt idx="21621">
                  <c:v>97.917659786900003</c:v>
                </c:pt>
                <c:pt idx="21622">
                  <c:v>97.918485080500005</c:v>
                </c:pt>
                <c:pt idx="21623">
                  <c:v>97.920394956999999</c:v>
                </c:pt>
                <c:pt idx="21624">
                  <c:v>97.922397270999994</c:v>
                </c:pt>
                <c:pt idx="21625">
                  <c:v>97.923866431799993</c:v>
                </c:pt>
                <c:pt idx="21626">
                  <c:v>97.924971001399996</c:v>
                </c:pt>
                <c:pt idx="21627">
                  <c:v>97.925865476799999</c:v>
                </c:pt>
                <c:pt idx="21628">
                  <c:v>97.927537939199993</c:v>
                </c:pt>
                <c:pt idx="21629">
                  <c:v>97.929550343200006</c:v>
                </c:pt>
                <c:pt idx="21630">
                  <c:v>97.933242527299996</c:v>
                </c:pt>
                <c:pt idx="21631">
                  <c:v>97.936281497699994</c:v>
                </c:pt>
                <c:pt idx="21632">
                  <c:v>97.937089852499994</c:v>
                </c:pt>
                <c:pt idx="21633">
                  <c:v>97.9380176664</c:v>
                </c:pt>
                <c:pt idx="21634">
                  <c:v>97.938626141399993</c:v>
                </c:pt>
                <c:pt idx="21635">
                  <c:v>97.939868686500006</c:v>
                </c:pt>
                <c:pt idx="21636">
                  <c:v>97.941865972399995</c:v>
                </c:pt>
                <c:pt idx="21637">
                  <c:v>97.943128549299999</c:v>
                </c:pt>
                <c:pt idx="21638">
                  <c:v>97.944229593299994</c:v>
                </c:pt>
                <c:pt idx="21639">
                  <c:v>97.945108982700006</c:v>
                </c:pt>
                <c:pt idx="21640">
                  <c:v>97.945552895700004</c:v>
                </c:pt>
                <c:pt idx="21641">
                  <c:v>97.946433230599993</c:v>
                </c:pt>
                <c:pt idx="21642">
                  <c:v>97.947499779599994</c:v>
                </c:pt>
                <c:pt idx="21643">
                  <c:v>97.948028927699994</c:v>
                </c:pt>
                <c:pt idx="21644">
                  <c:v>97.949079593799993</c:v>
                </c:pt>
                <c:pt idx="21645">
                  <c:v>97.951351812599995</c:v>
                </c:pt>
                <c:pt idx="21646">
                  <c:v>97.953423742799998</c:v>
                </c:pt>
                <c:pt idx="21647">
                  <c:v>97.956737427199997</c:v>
                </c:pt>
                <c:pt idx="21648">
                  <c:v>97.959500622899995</c:v>
                </c:pt>
                <c:pt idx="21649">
                  <c:v>97.961809161600002</c:v>
                </c:pt>
                <c:pt idx="21650">
                  <c:v>97.964179075499999</c:v>
                </c:pt>
                <c:pt idx="21651">
                  <c:v>97.964903329600006</c:v>
                </c:pt>
                <c:pt idx="21652">
                  <c:v>97.966226555600002</c:v>
                </c:pt>
                <c:pt idx="21653">
                  <c:v>97.967154333699995</c:v>
                </c:pt>
                <c:pt idx="21654">
                  <c:v>97.967807308199994</c:v>
                </c:pt>
                <c:pt idx="21655">
                  <c:v>97.968364083599994</c:v>
                </c:pt>
                <c:pt idx="21656">
                  <c:v>97.968910287200003</c:v>
                </c:pt>
                <c:pt idx="21657">
                  <c:v>97.969648730900005</c:v>
                </c:pt>
                <c:pt idx="21658">
                  <c:v>97.970788819800006</c:v>
                </c:pt>
                <c:pt idx="21659">
                  <c:v>97.971767349299995</c:v>
                </c:pt>
                <c:pt idx="21660">
                  <c:v>97.972614305999997</c:v>
                </c:pt>
                <c:pt idx="21661">
                  <c:v>97.973830180099995</c:v>
                </c:pt>
                <c:pt idx="21662">
                  <c:v>97.974574179699999</c:v>
                </c:pt>
                <c:pt idx="21663">
                  <c:v>97.975108854799998</c:v>
                </c:pt>
                <c:pt idx="21664">
                  <c:v>97.976449344299994</c:v>
                </c:pt>
                <c:pt idx="21665">
                  <c:v>97.980883820299994</c:v>
                </c:pt>
                <c:pt idx="21666">
                  <c:v>97.984909599199995</c:v>
                </c:pt>
                <c:pt idx="21667">
                  <c:v>97.986835999099995</c:v>
                </c:pt>
                <c:pt idx="21668">
                  <c:v>97.989835031499993</c:v>
                </c:pt>
                <c:pt idx="21669">
                  <c:v>97.991695884799995</c:v>
                </c:pt>
                <c:pt idx="21670">
                  <c:v>97.991879330700002</c:v>
                </c:pt>
                <c:pt idx="21671">
                  <c:v>97.992799276699998</c:v>
                </c:pt>
                <c:pt idx="21672">
                  <c:v>97.996203519999995</c:v>
                </c:pt>
                <c:pt idx="21673">
                  <c:v>97.999857069800001</c:v>
                </c:pt>
                <c:pt idx="21674">
                  <c:v>98.004065428800004</c:v>
                </c:pt>
                <c:pt idx="21675">
                  <c:v>98.007350573599993</c:v>
                </c:pt>
                <c:pt idx="21676">
                  <c:v>98.008831858199997</c:v>
                </c:pt>
                <c:pt idx="21677">
                  <c:v>98.010443952599999</c:v>
                </c:pt>
                <c:pt idx="21678">
                  <c:v>98.011531623500005</c:v>
                </c:pt>
                <c:pt idx="21679">
                  <c:v>98.014742299600002</c:v>
                </c:pt>
                <c:pt idx="21680">
                  <c:v>98.017213746099998</c:v>
                </c:pt>
                <c:pt idx="21681">
                  <c:v>98.019877101600002</c:v>
                </c:pt>
                <c:pt idx="21682">
                  <c:v>98.0228576807</c:v>
                </c:pt>
                <c:pt idx="21683">
                  <c:v>98.023982241400006</c:v>
                </c:pt>
                <c:pt idx="21684">
                  <c:v>98.025930626399997</c:v>
                </c:pt>
                <c:pt idx="21685">
                  <c:v>98.027940146800006</c:v>
                </c:pt>
                <c:pt idx="21686">
                  <c:v>98.029789719700005</c:v>
                </c:pt>
                <c:pt idx="21687">
                  <c:v>98.031524054900004</c:v>
                </c:pt>
                <c:pt idx="21688">
                  <c:v>98.035293828700006</c:v>
                </c:pt>
                <c:pt idx="21689">
                  <c:v>98.038694876099996</c:v>
                </c:pt>
                <c:pt idx="21690">
                  <c:v>98.039420480800004</c:v>
                </c:pt>
                <c:pt idx="21691">
                  <c:v>98.040391010899995</c:v>
                </c:pt>
                <c:pt idx="21692">
                  <c:v>98.044028347600005</c:v>
                </c:pt>
                <c:pt idx="21693">
                  <c:v>98.047727172199998</c:v>
                </c:pt>
                <c:pt idx="21694">
                  <c:v>98.048633781099994</c:v>
                </c:pt>
                <c:pt idx="21695">
                  <c:v>98.051031944100004</c:v>
                </c:pt>
                <c:pt idx="21696">
                  <c:v>98.053801109800006</c:v>
                </c:pt>
                <c:pt idx="21697">
                  <c:v>98.055557632800003</c:v>
                </c:pt>
                <c:pt idx="21698">
                  <c:v>98.056697276799994</c:v>
                </c:pt>
                <c:pt idx="21699">
                  <c:v>98.056738951100002</c:v>
                </c:pt>
                <c:pt idx="21700">
                  <c:v>98.0574776829</c:v>
                </c:pt>
                <c:pt idx="21701">
                  <c:v>98.060926465999998</c:v>
                </c:pt>
                <c:pt idx="21702">
                  <c:v>98.064063601499996</c:v>
                </c:pt>
                <c:pt idx="21703">
                  <c:v>98.065882461000001</c:v>
                </c:pt>
                <c:pt idx="21704">
                  <c:v>98.068612220399999</c:v>
                </c:pt>
                <c:pt idx="21705">
                  <c:v>98.069943873900002</c:v>
                </c:pt>
                <c:pt idx="21706">
                  <c:v>98.070638442499998</c:v>
                </c:pt>
                <c:pt idx="21707">
                  <c:v>98.072167031899994</c:v>
                </c:pt>
                <c:pt idx="21708">
                  <c:v>98.073587277100003</c:v>
                </c:pt>
                <c:pt idx="21709">
                  <c:v>98.074928147600005</c:v>
                </c:pt>
                <c:pt idx="21710">
                  <c:v>98.075710927299994</c:v>
                </c:pt>
                <c:pt idx="21711">
                  <c:v>98.075846447200007</c:v>
                </c:pt>
                <c:pt idx="21712">
                  <c:v>98.076446106199995</c:v>
                </c:pt>
                <c:pt idx="21713">
                  <c:v>98.077874428800001</c:v>
                </c:pt>
                <c:pt idx="21714">
                  <c:v>98.080259632199997</c:v>
                </c:pt>
                <c:pt idx="21715">
                  <c:v>98.082245310100006</c:v>
                </c:pt>
                <c:pt idx="21716">
                  <c:v>98.085190946799997</c:v>
                </c:pt>
                <c:pt idx="21717">
                  <c:v>98.088013146400002</c:v>
                </c:pt>
                <c:pt idx="21718">
                  <c:v>98.088842713600002</c:v>
                </c:pt>
                <c:pt idx="21719">
                  <c:v>98.092146988300001</c:v>
                </c:pt>
                <c:pt idx="21720">
                  <c:v>98.095559779300004</c:v>
                </c:pt>
                <c:pt idx="21721">
                  <c:v>98.0969831707</c:v>
                </c:pt>
                <c:pt idx="21722">
                  <c:v>98.098006182800006</c:v>
                </c:pt>
                <c:pt idx="21723">
                  <c:v>98.098225953599993</c:v>
                </c:pt>
                <c:pt idx="21724">
                  <c:v>98.099505918999995</c:v>
                </c:pt>
                <c:pt idx="21725">
                  <c:v>98.101183774099994</c:v>
                </c:pt>
                <c:pt idx="21726">
                  <c:v>98.103075408600006</c:v>
                </c:pt>
                <c:pt idx="21727">
                  <c:v>98.1053184182</c:v>
                </c:pt>
                <c:pt idx="21728">
                  <c:v>98.106607823199994</c:v>
                </c:pt>
                <c:pt idx="21729">
                  <c:v>98.107485264800005</c:v>
                </c:pt>
                <c:pt idx="21730">
                  <c:v>98.108748934600001</c:v>
                </c:pt>
                <c:pt idx="21731">
                  <c:v>98.109574372599994</c:v>
                </c:pt>
                <c:pt idx="21732">
                  <c:v>98.112488202999998</c:v>
                </c:pt>
                <c:pt idx="21733">
                  <c:v>98.116112652699996</c:v>
                </c:pt>
                <c:pt idx="21734">
                  <c:v>98.117213634300001</c:v>
                </c:pt>
                <c:pt idx="21735">
                  <c:v>98.118705613800003</c:v>
                </c:pt>
                <c:pt idx="21736">
                  <c:v>98.121277939600006</c:v>
                </c:pt>
                <c:pt idx="21737">
                  <c:v>98.123748444499995</c:v>
                </c:pt>
                <c:pt idx="21738">
                  <c:v>98.126754132299993</c:v>
                </c:pt>
                <c:pt idx="21739">
                  <c:v>98.130185778500007</c:v>
                </c:pt>
                <c:pt idx="21740">
                  <c:v>98.132673625500004</c:v>
                </c:pt>
                <c:pt idx="21741">
                  <c:v>98.134772875099998</c:v>
                </c:pt>
                <c:pt idx="21742">
                  <c:v>98.137427544700003</c:v>
                </c:pt>
                <c:pt idx="21743">
                  <c:v>98.140056653100004</c:v>
                </c:pt>
                <c:pt idx="21744">
                  <c:v>98.142025285299994</c:v>
                </c:pt>
                <c:pt idx="21745">
                  <c:v>98.143303227399997</c:v>
                </c:pt>
                <c:pt idx="21746">
                  <c:v>98.143900037700007</c:v>
                </c:pt>
                <c:pt idx="21747">
                  <c:v>98.145439388599996</c:v>
                </c:pt>
                <c:pt idx="21748">
                  <c:v>98.147403312500003</c:v>
                </c:pt>
                <c:pt idx="21749">
                  <c:v>98.150396355599995</c:v>
                </c:pt>
                <c:pt idx="21750">
                  <c:v>98.154661862699996</c:v>
                </c:pt>
                <c:pt idx="21751">
                  <c:v>98.157016372100003</c:v>
                </c:pt>
                <c:pt idx="21752">
                  <c:v>98.160067099700001</c:v>
                </c:pt>
                <c:pt idx="21753">
                  <c:v>98.162743967699996</c:v>
                </c:pt>
                <c:pt idx="21754">
                  <c:v>98.163820301800001</c:v>
                </c:pt>
                <c:pt idx="21755">
                  <c:v>98.166875921300004</c:v>
                </c:pt>
                <c:pt idx="21756">
                  <c:v>98.169192667700003</c:v>
                </c:pt>
                <c:pt idx="21757">
                  <c:v>98.169715697599997</c:v>
                </c:pt>
                <c:pt idx="21758">
                  <c:v>98.170481419799998</c:v>
                </c:pt>
                <c:pt idx="21759">
                  <c:v>98.172113813699994</c:v>
                </c:pt>
                <c:pt idx="21760">
                  <c:v>98.173739577700005</c:v>
                </c:pt>
                <c:pt idx="21761">
                  <c:v>98.174587862899998</c:v>
                </c:pt>
                <c:pt idx="21762">
                  <c:v>98.176762162800003</c:v>
                </c:pt>
                <c:pt idx="21763">
                  <c:v>98.179333854199996</c:v>
                </c:pt>
                <c:pt idx="21764">
                  <c:v>98.180121124400003</c:v>
                </c:pt>
                <c:pt idx="21765">
                  <c:v>98.180452487799997</c:v>
                </c:pt>
                <c:pt idx="21766">
                  <c:v>98.181191099100005</c:v>
                </c:pt>
                <c:pt idx="21767">
                  <c:v>98.181902817799994</c:v>
                </c:pt>
                <c:pt idx="21768">
                  <c:v>98.182750880699999</c:v>
                </c:pt>
                <c:pt idx="21769">
                  <c:v>98.184174414200001</c:v>
                </c:pt>
                <c:pt idx="21770">
                  <c:v>98.188372868299993</c:v>
                </c:pt>
                <c:pt idx="21771">
                  <c:v>98.192177641699999</c:v>
                </c:pt>
                <c:pt idx="21772">
                  <c:v>98.192565565500004</c:v>
                </c:pt>
                <c:pt idx="21773">
                  <c:v>98.192846147500006</c:v>
                </c:pt>
                <c:pt idx="21774">
                  <c:v>98.194667358100006</c:v>
                </c:pt>
                <c:pt idx="21775">
                  <c:v>98.1962440896</c:v>
                </c:pt>
                <c:pt idx="21776">
                  <c:v>98.196706309099994</c:v>
                </c:pt>
                <c:pt idx="21777">
                  <c:v>98.198051721799999</c:v>
                </c:pt>
                <c:pt idx="21778">
                  <c:v>98.199395619599997</c:v>
                </c:pt>
                <c:pt idx="21779">
                  <c:v>98.200276010400003</c:v>
                </c:pt>
                <c:pt idx="21780">
                  <c:v>98.200993411900001</c:v>
                </c:pt>
                <c:pt idx="21781">
                  <c:v>98.2021552227</c:v>
                </c:pt>
                <c:pt idx="21782">
                  <c:v>98.2066121525</c:v>
                </c:pt>
                <c:pt idx="21783">
                  <c:v>98.210392451499999</c:v>
                </c:pt>
                <c:pt idx="21784">
                  <c:v>98.211805541000004</c:v>
                </c:pt>
                <c:pt idx="21785">
                  <c:v>98.213541602399999</c:v>
                </c:pt>
                <c:pt idx="21786">
                  <c:v>98.214163050300002</c:v>
                </c:pt>
                <c:pt idx="21787">
                  <c:v>98.218167761100005</c:v>
                </c:pt>
                <c:pt idx="21788">
                  <c:v>98.223684061300006</c:v>
                </c:pt>
                <c:pt idx="21789">
                  <c:v>98.225322680199994</c:v>
                </c:pt>
                <c:pt idx="21790">
                  <c:v>98.225966005999993</c:v>
                </c:pt>
                <c:pt idx="21791">
                  <c:v>98.226864804300007</c:v>
                </c:pt>
                <c:pt idx="21792">
                  <c:v>98.228523969099996</c:v>
                </c:pt>
                <c:pt idx="21793">
                  <c:v>98.231826952099993</c:v>
                </c:pt>
                <c:pt idx="21794">
                  <c:v>98.234398569700005</c:v>
                </c:pt>
                <c:pt idx="21795">
                  <c:v>98.236023922699999</c:v>
                </c:pt>
                <c:pt idx="21796">
                  <c:v>98.237687719299998</c:v>
                </c:pt>
                <c:pt idx="21797">
                  <c:v>98.239357733299997</c:v>
                </c:pt>
                <c:pt idx="21798">
                  <c:v>98.2433566566</c:v>
                </c:pt>
                <c:pt idx="21799">
                  <c:v>98.247698614100003</c:v>
                </c:pt>
                <c:pt idx="21800">
                  <c:v>98.249925498300001</c:v>
                </c:pt>
                <c:pt idx="21801">
                  <c:v>98.251711620699993</c:v>
                </c:pt>
                <c:pt idx="21802">
                  <c:v>98.253096585600005</c:v>
                </c:pt>
                <c:pt idx="21803">
                  <c:v>98.253775849099995</c:v>
                </c:pt>
                <c:pt idx="21804">
                  <c:v>98.254528362499997</c:v>
                </c:pt>
                <c:pt idx="21805">
                  <c:v>98.255294212899997</c:v>
                </c:pt>
                <c:pt idx="21806">
                  <c:v>98.256778909999994</c:v>
                </c:pt>
                <c:pt idx="21807">
                  <c:v>98.258483377399997</c:v>
                </c:pt>
                <c:pt idx="21808">
                  <c:v>98.259746699700003</c:v>
                </c:pt>
                <c:pt idx="21809">
                  <c:v>98.263462629299994</c:v>
                </c:pt>
                <c:pt idx="21810">
                  <c:v>98.267437367400007</c:v>
                </c:pt>
                <c:pt idx="21811">
                  <c:v>98.268578508199994</c:v>
                </c:pt>
                <c:pt idx="21812">
                  <c:v>98.269124455400004</c:v>
                </c:pt>
                <c:pt idx="21813">
                  <c:v>98.271179889699994</c:v>
                </c:pt>
                <c:pt idx="21814">
                  <c:v>98.274777555399993</c:v>
                </c:pt>
                <c:pt idx="21815">
                  <c:v>98.277756892200003</c:v>
                </c:pt>
                <c:pt idx="21816">
                  <c:v>98.279001033399993</c:v>
                </c:pt>
                <c:pt idx="21817">
                  <c:v>98.279591978300004</c:v>
                </c:pt>
                <c:pt idx="21818">
                  <c:v>98.280239565800002</c:v>
                </c:pt>
                <c:pt idx="21819">
                  <c:v>98.282986370900005</c:v>
                </c:pt>
                <c:pt idx="21820">
                  <c:v>98.287847063399994</c:v>
                </c:pt>
                <c:pt idx="21821">
                  <c:v>98.2908615188</c:v>
                </c:pt>
                <c:pt idx="21822">
                  <c:v>98.293440245100001</c:v>
                </c:pt>
                <c:pt idx="21823">
                  <c:v>98.2965441148</c:v>
                </c:pt>
                <c:pt idx="21824">
                  <c:v>98.298028469800002</c:v>
                </c:pt>
                <c:pt idx="21825">
                  <c:v>98.299583193999993</c:v>
                </c:pt>
                <c:pt idx="21826">
                  <c:v>98.302357953500007</c:v>
                </c:pt>
                <c:pt idx="21827">
                  <c:v>98.305786642000001</c:v>
                </c:pt>
                <c:pt idx="21828">
                  <c:v>98.309279699100003</c:v>
                </c:pt>
                <c:pt idx="21829">
                  <c:v>98.311353486100003</c:v>
                </c:pt>
                <c:pt idx="21830">
                  <c:v>98.312040955900002</c:v>
                </c:pt>
                <c:pt idx="21831">
                  <c:v>98.314539783100003</c:v>
                </c:pt>
                <c:pt idx="21832">
                  <c:v>98.317631259400002</c:v>
                </c:pt>
                <c:pt idx="21833">
                  <c:v>98.318765075000002</c:v>
                </c:pt>
                <c:pt idx="21834">
                  <c:v>98.319455447099998</c:v>
                </c:pt>
                <c:pt idx="21835">
                  <c:v>98.320353339099995</c:v>
                </c:pt>
                <c:pt idx="21836">
                  <c:v>98.321013622099997</c:v>
                </c:pt>
                <c:pt idx="21837">
                  <c:v>98.321914683100005</c:v>
                </c:pt>
                <c:pt idx="21838">
                  <c:v>98.323773208299997</c:v>
                </c:pt>
                <c:pt idx="21839">
                  <c:v>98.325054981400001</c:v>
                </c:pt>
                <c:pt idx="21840">
                  <c:v>98.325633854000003</c:v>
                </c:pt>
                <c:pt idx="21841">
                  <c:v>98.326300156000002</c:v>
                </c:pt>
                <c:pt idx="21842">
                  <c:v>98.326854013399995</c:v>
                </c:pt>
                <c:pt idx="21843">
                  <c:v>98.327732339500002</c:v>
                </c:pt>
                <c:pt idx="21844">
                  <c:v>98.331137619000003</c:v>
                </c:pt>
                <c:pt idx="21845">
                  <c:v>98.334071844899995</c:v>
                </c:pt>
                <c:pt idx="21846">
                  <c:v>98.334783889400001</c:v>
                </c:pt>
                <c:pt idx="21847">
                  <c:v>98.337396107800004</c:v>
                </c:pt>
                <c:pt idx="21848">
                  <c:v>98.340590436400007</c:v>
                </c:pt>
                <c:pt idx="21849">
                  <c:v>98.342003907800006</c:v>
                </c:pt>
                <c:pt idx="21850">
                  <c:v>98.342288534299996</c:v>
                </c:pt>
                <c:pt idx="21851">
                  <c:v>98.344677709500004</c:v>
                </c:pt>
                <c:pt idx="21852">
                  <c:v>98.348270383400006</c:v>
                </c:pt>
                <c:pt idx="21853">
                  <c:v>98.350286678900005</c:v>
                </c:pt>
                <c:pt idx="21854">
                  <c:v>98.350986924500006</c:v>
                </c:pt>
                <c:pt idx="21855">
                  <c:v>98.351004628599995</c:v>
                </c:pt>
                <c:pt idx="21856">
                  <c:v>98.351466516499997</c:v>
                </c:pt>
                <c:pt idx="21857">
                  <c:v>98.353270867099994</c:v>
                </c:pt>
                <c:pt idx="21858">
                  <c:v>98.355411706200002</c:v>
                </c:pt>
                <c:pt idx="21859">
                  <c:v>98.356553485899994</c:v>
                </c:pt>
                <c:pt idx="21860">
                  <c:v>98.357074500400003</c:v>
                </c:pt>
                <c:pt idx="21861">
                  <c:v>98.3579778549</c:v>
                </c:pt>
                <c:pt idx="21862">
                  <c:v>98.360576568900001</c:v>
                </c:pt>
                <c:pt idx="21863">
                  <c:v>98.362648942999996</c:v>
                </c:pt>
                <c:pt idx="21864">
                  <c:v>98.362953113399996</c:v>
                </c:pt>
                <c:pt idx="21865">
                  <c:v>98.363520935400004</c:v>
                </c:pt>
                <c:pt idx="21866">
                  <c:v>98.364309622999997</c:v>
                </c:pt>
                <c:pt idx="21867">
                  <c:v>98.365071598499995</c:v>
                </c:pt>
                <c:pt idx="21868">
                  <c:v>98.366288148199999</c:v>
                </c:pt>
                <c:pt idx="21869">
                  <c:v>98.367406489199993</c:v>
                </c:pt>
                <c:pt idx="21870">
                  <c:v>98.367773251100004</c:v>
                </c:pt>
                <c:pt idx="21871">
                  <c:v>98.368240329900004</c:v>
                </c:pt>
                <c:pt idx="21872">
                  <c:v>98.368734921200002</c:v>
                </c:pt>
                <c:pt idx="21873">
                  <c:v>98.369026771199998</c:v>
                </c:pt>
                <c:pt idx="21874">
                  <c:v>98.369864213100001</c:v>
                </c:pt>
                <c:pt idx="21875">
                  <c:v>98.370593309</c:v>
                </c:pt>
                <c:pt idx="21876">
                  <c:v>98.370850314999998</c:v>
                </c:pt>
                <c:pt idx="21877">
                  <c:v>98.370987114399995</c:v>
                </c:pt>
                <c:pt idx="21878">
                  <c:v>98.371581814500004</c:v>
                </c:pt>
                <c:pt idx="21879">
                  <c:v>98.372363469299998</c:v>
                </c:pt>
                <c:pt idx="21880">
                  <c:v>98.373455577800001</c:v>
                </c:pt>
                <c:pt idx="21881">
                  <c:v>98.374971694999999</c:v>
                </c:pt>
                <c:pt idx="21882">
                  <c:v>98.376519443800007</c:v>
                </c:pt>
                <c:pt idx="21883">
                  <c:v>98.379692558000002</c:v>
                </c:pt>
                <c:pt idx="21884">
                  <c:v>98.383487470600002</c:v>
                </c:pt>
                <c:pt idx="21885">
                  <c:v>98.388881304199998</c:v>
                </c:pt>
                <c:pt idx="21886">
                  <c:v>98.392851732400004</c:v>
                </c:pt>
                <c:pt idx="21887">
                  <c:v>98.394879599399999</c:v>
                </c:pt>
                <c:pt idx="21888">
                  <c:v>98.397004567500005</c:v>
                </c:pt>
                <c:pt idx="21889">
                  <c:v>98.397541415299997</c:v>
                </c:pt>
                <c:pt idx="21890">
                  <c:v>98.399803386399995</c:v>
                </c:pt>
                <c:pt idx="21891">
                  <c:v>98.401956467999995</c:v>
                </c:pt>
                <c:pt idx="21892">
                  <c:v>98.4024122342</c:v>
                </c:pt>
                <c:pt idx="21893">
                  <c:v>98.4031060983</c:v>
                </c:pt>
                <c:pt idx="21894">
                  <c:v>98.404962081500003</c:v>
                </c:pt>
                <c:pt idx="21895">
                  <c:v>98.407228389500006</c:v>
                </c:pt>
                <c:pt idx="21896">
                  <c:v>98.408825852199996</c:v>
                </c:pt>
                <c:pt idx="21897">
                  <c:v>98.410912870800004</c:v>
                </c:pt>
                <c:pt idx="21898">
                  <c:v>98.413008086600001</c:v>
                </c:pt>
                <c:pt idx="21899">
                  <c:v>98.413955831099997</c:v>
                </c:pt>
                <c:pt idx="21900">
                  <c:v>98.415948962000002</c:v>
                </c:pt>
                <c:pt idx="21901">
                  <c:v>98.417768936300007</c:v>
                </c:pt>
                <c:pt idx="21902">
                  <c:v>98.418104397999997</c:v>
                </c:pt>
                <c:pt idx="21903">
                  <c:v>98.418866809799994</c:v>
                </c:pt>
                <c:pt idx="21904">
                  <c:v>98.419817460800004</c:v>
                </c:pt>
                <c:pt idx="21905">
                  <c:v>98.420968244700006</c:v>
                </c:pt>
                <c:pt idx="21906">
                  <c:v>98.423392421399996</c:v>
                </c:pt>
                <c:pt idx="21907">
                  <c:v>98.4252461528</c:v>
                </c:pt>
                <c:pt idx="21908">
                  <c:v>98.425548106999997</c:v>
                </c:pt>
                <c:pt idx="21909">
                  <c:v>98.425833146900004</c:v>
                </c:pt>
                <c:pt idx="21910">
                  <c:v>98.427135959400005</c:v>
                </c:pt>
                <c:pt idx="21911">
                  <c:v>98.430937337399996</c:v>
                </c:pt>
                <c:pt idx="21912">
                  <c:v>98.433510564000002</c:v>
                </c:pt>
                <c:pt idx="21913">
                  <c:v>98.434720974300006</c:v>
                </c:pt>
                <c:pt idx="21914">
                  <c:v>98.436131730100001</c:v>
                </c:pt>
                <c:pt idx="21915">
                  <c:v>98.436550896</c:v>
                </c:pt>
                <c:pt idx="21916">
                  <c:v>98.437030819599997</c:v>
                </c:pt>
                <c:pt idx="21917">
                  <c:v>98.440074315499999</c:v>
                </c:pt>
                <c:pt idx="21918">
                  <c:v>98.443640215399995</c:v>
                </c:pt>
                <c:pt idx="21919">
                  <c:v>98.445513431999998</c:v>
                </c:pt>
                <c:pt idx="21920">
                  <c:v>98.447109228499997</c:v>
                </c:pt>
                <c:pt idx="21921">
                  <c:v>98.450908875400003</c:v>
                </c:pt>
                <c:pt idx="21922">
                  <c:v>98.454618007999997</c:v>
                </c:pt>
                <c:pt idx="21923">
                  <c:v>98.455111793200004</c:v>
                </c:pt>
                <c:pt idx="21924">
                  <c:v>98.457589074699996</c:v>
                </c:pt>
                <c:pt idx="21925">
                  <c:v>98.460327223700006</c:v>
                </c:pt>
                <c:pt idx="21926">
                  <c:v>98.461516089699998</c:v>
                </c:pt>
                <c:pt idx="21927">
                  <c:v>98.462424319199997</c:v>
                </c:pt>
                <c:pt idx="21928">
                  <c:v>98.463086945699999</c:v>
                </c:pt>
                <c:pt idx="21929">
                  <c:v>98.466870508499994</c:v>
                </c:pt>
                <c:pt idx="21930">
                  <c:v>98.471332722200003</c:v>
                </c:pt>
                <c:pt idx="21931">
                  <c:v>98.473199564699996</c:v>
                </c:pt>
                <c:pt idx="21932">
                  <c:v>98.476686161000003</c:v>
                </c:pt>
                <c:pt idx="21933">
                  <c:v>98.479918724100003</c:v>
                </c:pt>
                <c:pt idx="21934">
                  <c:v>98.480444473600002</c:v>
                </c:pt>
                <c:pt idx="21935">
                  <c:v>98.480871029499994</c:v>
                </c:pt>
                <c:pt idx="21936">
                  <c:v>98.481837958300005</c:v>
                </c:pt>
                <c:pt idx="21937">
                  <c:v>98.483789702899998</c:v>
                </c:pt>
                <c:pt idx="21938">
                  <c:v>98.485531437500001</c:v>
                </c:pt>
                <c:pt idx="21939">
                  <c:v>98.486795624799996</c:v>
                </c:pt>
                <c:pt idx="21940">
                  <c:v>98.487956643499999</c:v>
                </c:pt>
                <c:pt idx="21941">
                  <c:v>98.489119670500003</c:v>
                </c:pt>
                <c:pt idx="21942">
                  <c:v>98.490338412200003</c:v>
                </c:pt>
                <c:pt idx="21943">
                  <c:v>98.491494937300004</c:v>
                </c:pt>
                <c:pt idx="21944">
                  <c:v>98.495790644099998</c:v>
                </c:pt>
                <c:pt idx="21945">
                  <c:v>98.499682176600004</c:v>
                </c:pt>
                <c:pt idx="21946">
                  <c:v>98.501842401999994</c:v>
                </c:pt>
                <c:pt idx="21947">
                  <c:v>98.504144198299997</c:v>
                </c:pt>
                <c:pt idx="21948">
                  <c:v>98.504715734100003</c:v>
                </c:pt>
                <c:pt idx="21949">
                  <c:v>98.5051038191</c:v>
                </c:pt>
                <c:pt idx="21950">
                  <c:v>98.507043017900003</c:v>
                </c:pt>
                <c:pt idx="21951">
                  <c:v>98.508768838099996</c:v>
                </c:pt>
                <c:pt idx="21952">
                  <c:v>98.509386317299999</c:v>
                </c:pt>
                <c:pt idx="21953">
                  <c:v>98.511876868200005</c:v>
                </c:pt>
                <c:pt idx="21954">
                  <c:v>98.514003118399998</c:v>
                </c:pt>
                <c:pt idx="21955">
                  <c:v>98.514422952700002</c:v>
                </c:pt>
                <c:pt idx="21956">
                  <c:v>98.515337573599993</c:v>
                </c:pt>
                <c:pt idx="21957">
                  <c:v>98.516711735499996</c:v>
                </c:pt>
                <c:pt idx="21958">
                  <c:v>98.517524946699993</c:v>
                </c:pt>
                <c:pt idx="21959">
                  <c:v>98.519378184399997</c:v>
                </c:pt>
                <c:pt idx="21960">
                  <c:v>98.521542696699996</c:v>
                </c:pt>
                <c:pt idx="21961">
                  <c:v>98.522251838700001</c:v>
                </c:pt>
                <c:pt idx="21962">
                  <c:v>98.522578976099993</c:v>
                </c:pt>
                <c:pt idx="21963">
                  <c:v>98.524759619799994</c:v>
                </c:pt>
                <c:pt idx="21964">
                  <c:v>98.527299177000003</c:v>
                </c:pt>
                <c:pt idx="21965">
                  <c:v>98.528100449299998</c:v>
                </c:pt>
                <c:pt idx="21966">
                  <c:v>98.529277013300003</c:v>
                </c:pt>
                <c:pt idx="21967">
                  <c:v>98.531654512499998</c:v>
                </c:pt>
                <c:pt idx="21968">
                  <c:v>98.533489650299998</c:v>
                </c:pt>
                <c:pt idx="21969">
                  <c:v>98.535694625000005</c:v>
                </c:pt>
                <c:pt idx="21970">
                  <c:v>98.540653844399998</c:v>
                </c:pt>
                <c:pt idx="21971">
                  <c:v>98.544248206800006</c:v>
                </c:pt>
                <c:pt idx="21972">
                  <c:v>98.545376013600006</c:v>
                </c:pt>
                <c:pt idx="21973">
                  <c:v>98.546172491700005</c:v>
                </c:pt>
                <c:pt idx="21974">
                  <c:v>98.5466551098</c:v>
                </c:pt>
                <c:pt idx="21975">
                  <c:v>98.547404184300007</c:v>
                </c:pt>
                <c:pt idx="21976">
                  <c:v>98.547884596599999</c:v>
                </c:pt>
                <c:pt idx="21977">
                  <c:v>98.548279968800003</c:v>
                </c:pt>
                <c:pt idx="21978">
                  <c:v>98.551286903100006</c:v>
                </c:pt>
                <c:pt idx="21979">
                  <c:v>98.5545520573</c:v>
                </c:pt>
                <c:pt idx="21980">
                  <c:v>98.557301666100003</c:v>
                </c:pt>
                <c:pt idx="21981">
                  <c:v>98.559449062100001</c:v>
                </c:pt>
                <c:pt idx="21982">
                  <c:v>98.562005579200004</c:v>
                </c:pt>
                <c:pt idx="21983">
                  <c:v>98.566201092499995</c:v>
                </c:pt>
                <c:pt idx="21984">
                  <c:v>98.568821668200002</c:v>
                </c:pt>
                <c:pt idx="21985">
                  <c:v>98.570403496899999</c:v>
                </c:pt>
                <c:pt idx="21986">
                  <c:v>98.572203712299995</c:v>
                </c:pt>
                <c:pt idx="21987">
                  <c:v>98.573565276400004</c:v>
                </c:pt>
                <c:pt idx="21988">
                  <c:v>98.574413867700002</c:v>
                </c:pt>
                <c:pt idx="21989">
                  <c:v>98.576935167000002</c:v>
                </c:pt>
                <c:pt idx="21990">
                  <c:v>98.579300195599998</c:v>
                </c:pt>
                <c:pt idx="21991">
                  <c:v>98.580507235499994</c:v>
                </c:pt>
                <c:pt idx="21992">
                  <c:v>98.5827408408</c:v>
                </c:pt>
                <c:pt idx="21993">
                  <c:v>98.584601113199994</c:v>
                </c:pt>
                <c:pt idx="21994">
                  <c:v>98.585718961200001</c:v>
                </c:pt>
                <c:pt idx="21995">
                  <c:v>98.586589964200002</c:v>
                </c:pt>
                <c:pt idx="21996">
                  <c:v>98.588035894200004</c:v>
                </c:pt>
                <c:pt idx="21997">
                  <c:v>98.589788171999999</c:v>
                </c:pt>
                <c:pt idx="21998">
                  <c:v>98.590407796299999</c:v>
                </c:pt>
                <c:pt idx="21999">
                  <c:v>98.590631509399998</c:v>
                </c:pt>
                <c:pt idx="22000">
                  <c:v>98.591785357600003</c:v>
                </c:pt>
                <c:pt idx="22001">
                  <c:v>98.593375522900004</c:v>
                </c:pt>
                <c:pt idx="22002">
                  <c:v>98.594095682800003</c:v>
                </c:pt>
                <c:pt idx="22003">
                  <c:v>98.595500209400001</c:v>
                </c:pt>
                <c:pt idx="22004">
                  <c:v>98.597767819699996</c:v>
                </c:pt>
                <c:pt idx="22005">
                  <c:v>98.599428354300002</c:v>
                </c:pt>
                <c:pt idx="22006">
                  <c:v>98.600252025299994</c:v>
                </c:pt>
                <c:pt idx="22007">
                  <c:v>98.601481539000005</c:v>
                </c:pt>
                <c:pt idx="22008">
                  <c:v>98.604254020599996</c:v>
                </c:pt>
                <c:pt idx="22009">
                  <c:v>98.607187951599997</c:v>
                </c:pt>
                <c:pt idx="22010">
                  <c:v>98.608762117799998</c:v>
                </c:pt>
                <c:pt idx="22011">
                  <c:v>98.609557158399994</c:v>
                </c:pt>
                <c:pt idx="22012">
                  <c:v>98.611519963000006</c:v>
                </c:pt>
                <c:pt idx="22013">
                  <c:v>98.614854578199996</c:v>
                </c:pt>
                <c:pt idx="22014">
                  <c:v>98.616818868500005</c:v>
                </c:pt>
                <c:pt idx="22015">
                  <c:v>98.617309705300002</c:v>
                </c:pt>
                <c:pt idx="22016">
                  <c:v>98.618694662199999</c:v>
                </c:pt>
                <c:pt idx="22017">
                  <c:v>98.622453992499999</c:v>
                </c:pt>
                <c:pt idx="22018">
                  <c:v>98.625205180099996</c:v>
                </c:pt>
                <c:pt idx="22019">
                  <c:v>98.626093332400004</c:v>
                </c:pt>
                <c:pt idx="22020">
                  <c:v>98.626931417700007</c:v>
                </c:pt>
                <c:pt idx="22021">
                  <c:v>98.627474466899997</c:v>
                </c:pt>
                <c:pt idx="22022">
                  <c:v>98.628407931400005</c:v>
                </c:pt>
                <c:pt idx="22023">
                  <c:v>98.630074742999994</c:v>
                </c:pt>
                <c:pt idx="22024">
                  <c:v>98.631461185000006</c:v>
                </c:pt>
                <c:pt idx="22025">
                  <c:v>98.632629011700004</c:v>
                </c:pt>
                <c:pt idx="22026">
                  <c:v>98.634355641200003</c:v>
                </c:pt>
                <c:pt idx="22027">
                  <c:v>98.635358338700001</c:v>
                </c:pt>
                <c:pt idx="22028">
                  <c:v>98.636785418800002</c:v>
                </c:pt>
                <c:pt idx="22029">
                  <c:v>98.638400214200004</c:v>
                </c:pt>
                <c:pt idx="22030">
                  <c:v>98.639248031700006</c:v>
                </c:pt>
                <c:pt idx="22031">
                  <c:v>98.640390805500004</c:v>
                </c:pt>
                <c:pt idx="22032">
                  <c:v>98.641853470599997</c:v>
                </c:pt>
                <c:pt idx="22033">
                  <c:v>98.646787585499993</c:v>
                </c:pt>
                <c:pt idx="22034">
                  <c:v>98.651566176299994</c:v>
                </c:pt>
                <c:pt idx="22035">
                  <c:v>98.652286906300006</c:v>
                </c:pt>
                <c:pt idx="22036">
                  <c:v>98.652589952</c:v>
                </c:pt>
                <c:pt idx="22037">
                  <c:v>98.655652736500002</c:v>
                </c:pt>
                <c:pt idx="22038">
                  <c:v>98.659577315700005</c:v>
                </c:pt>
                <c:pt idx="22039">
                  <c:v>98.662323818600001</c:v>
                </c:pt>
                <c:pt idx="22040">
                  <c:v>98.665185631699998</c:v>
                </c:pt>
                <c:pt idx="22041">
                  <c:v>98.666440439300004</c:v>
                </c:pt>
                <c:pt idx="22042">
                  <c:v>98.667037153999999</c:v>
                </c:pt>
                <c:pt idx="22043">
                  <c:v>98.668183081400002</c:v>
                </c:pt>
                <c:pt idx="22044">
                  <c:v>98.668949854800005</c:v>
                </c:pt>
                <c:pt idx="22045">
                  <c:v>98.670110937700002</c:v>
                </c:pt>
                <c:pt idx="22046">
                  <c:v>98.672221167999993</c:v>
                </c:pt>
                <c:pt idx="22047">
                  <c:v>98.673824183700006</c:v>
                </c:pt>
                <c:pt idx="22048">
                  <c:v>98.674787020500005</c:v>
                </c:pt>
                <c:pt idx="22049">
                  <c:v>98.676403024199999</c:v>
                </c:pt>
                <c:pt idx="22050">
                  <c:v>98.677719861400007</c:v>
                </c:pt>
                <c:pt idx="22051">
                  <c:v>98.678336412999997</c:v>
                </c:pt>
                <c:pt idx="22052">
                  <c:v>98.679576428000004</c:v>
                </c:pt>
                <c:pt idx="22053">
                  <c:v>98.680715445499999</c:v>
                </c:pt>
                <c:pt idx="22054">
                  <c:v>98.681190033299998</c:v>
                </c:pt>
                <c:pt idx="22055">
                  <c:v>98.682008631800002</c:v>
                </c:pt>
                <c:pt idx="22056">
                  <c:v>98.6829028322</c:v>
                </c:pt>
                <c:pt idx="22057">
                  <c:v>98.683266814299998</c:v>
                </c:pt>
                <c:pt idx="22058">
                  <c:v>98.683535722399995</c:v>
                </c:pt>
                <c:pt idx="22059">
                  <c:v>98.6839495535</c:v>
                </c:pt>
                <c:pt idx="22060">
                  <c:v>98.684941382700003</c:v>
                </c:pt>
                <c:pt idx="22061">
                  <c:v>98.685738843799996</c:v>
                </c:pt>
                <c:pt idx="22062">
                  <c:v>98.688365363000003</c:v>
                </c:pt>
                <c:pt idx="22063">
                  <c:v>98.692241713900003</c:v>
                </c:pt>
                <c:pt idx="22064">
                  <c:v>98.693878462900003</c:v>
                </c:pt>
                <c:pt idx="22065">
                  <c:v>98.694550340199996</c:v>
                </c:pt>
                <c:pt idx="22066">
                  <c:v>98.696110043000004</c:v>
                </c:pt>
                <c:pt idx="22067">
                  <c:v>98.699079583200003</c:v>
                </c:pt>
                <c:pt idx="22068">
                  <c:v>98.701274129200002</c:v>
                </c:pt>
                <c:pt idx="22069">
                  <c:v>98.702822957699993</c:v>
                </c:pt>
                <c:pt idx="22070">
                  <c:v>98.705583365400003</c:v>
                </c:pt>
                <c:pt idx="22071">
                  <c:v>98.711029678399996</c:v>
                </c:pt>
                <c:pt idx="22072">
                  <c:v>98.715385532300004</c:v>
                </c:pt>
                <c:pt idx="22073">
                  <c:v>98.716655307699995</c:v>
                </c:pt>
                <c:pt idx="22074">
                  <c:v>98.717886269600001</c:v>
                </c:pt>
                <c:pt idx="22075">
                  <c:v>98.7207904566</c:v>
                </c:pt>
                <c:pt idx="22076">
                  <c:v>98.723657503499993</c:v>
                </c:pt>
                <c:pt idx="22077">
                  <c:v>98.724990528099994</c:v>
                </c:pt>
                <c:pt idx="22078">
                  <c:v>98.726298051900002</c:v>
                </c:pt>
                <c:pt idx="22079">
                  <c:v>98.727534876700005</c:v>
                </c:pt>
                <c:pt idx="22080">
                  <c:v>98.729371178400001</c:v>
                </c:pt>
                <c:pt idx="22081">
                  <c:v>98.731001913599997</c:v>
                </c:pt>
                <c:pt idx="22082">
                  <c:v>98.732882326199999</c:v>
                </c:pt>
                <c:pt idx="22083">
                  <c:v>98.735603628000007</c:v>
                </c:pt>
                <c:pt idx="22084">
                  <c:v>98.738036771400004</c:v>
                </c:pt>
                <c:pt idx="22085">
                  <c:v>98.739048716300005</c:v>
                </c:pt>
                <c:pt idx="22086">
                  <c:v>98.739190442899996</c:v>
                </c:pt>
                <c:pt idx="22087">
                  <c:v>98.739469439700002</c:v>
                </c:pt>
                <c:pt idx="22088">
                  <c:v>98.739901226200004</c:v>
                </c:pt>
                <c:pt idx="22089">
                  <c:v>98.741176890000006</c:v>
                </c:pt>
                <c:pt idx="22090">
                  <c:v>98.742672285500007</c:v>
                </c:pt>
                <c:pt idx="22091">
                  <c:v>98.743248480899993</c:v>
                </c:pt>
                <c:pt idx="22092">
                  <c:v>98.743766100000002</c:v>
                </c:pt>
                <c:pt idx="22093">
                  <c:v>98.745499624900006</c:v>
                </c:pt>
                <c:pt idx="22094">
                  <c:v>98.748596331499996</c:v>
                </c:pt>
                <c:pt idx="22095">
                  <c:v>98.7504199097</c:v>
                </c:pt>
                <c:pt idx="22096">
                  <c:v>98.752816129699994</c:v>
                </c:pt>
                <c:pt idx="22097">
                  <c:v>98.756059365799999</c:v>
                </c:pt>
                <c:pt idx="22098">
                  <c:v>98.757974689299999</c:v>
                </c:pt>
                <c:pt idx="22099">
                  <c:v>98.760161686800004</c:v>
                </c:pt>
                <c:pt idx="22100">
                  <c:v>98.761544364200006</c:v>
                </c:pt>
                <c:pt idx="22101">
                  <c:v>98.762165209200006</c:v>
                </c:pt>
                <c:pt idx="22102">
                  <c:v>98.763047846099994</c:v>
                </c:pt>
                <c:pt idx="22103">
                  <c:v>98.765933497000006</c:v>
                </c:pt>
                <c:pt idx="22104">
                  <c:v>98.769456424400005</c:v>
                </c:pt>
                <c:pt idx="22105">
                  <c:v>98.771034318399998</c:v>
                </c:pt>
                <c:pt idx="22106">
                  <c:v>98.771566804299994</c:v>
                </c:pt>
                <c:pt idx="22107">
                  <c:v>98.772091270800004</c:v>
                </c:pt>
                <c:pt idx="22108">
                  <c:v>98.772720435500005</c:v>
                </c:pt>
                <c:pt idx="22109">
                  <c:v>98.773161342799995</c:v>
                </c:pt>
                <c:pt idx="22110">
                  <c:v>98.774901909299999</c:v>
                </c:pt>
                <c:pt idx="22111">
                  <c:v>98.776691283399998</c:v>
                </c:pt>
                <c:pt idx="22112">
                  <c:v>98.778028814199999</c:v>
                </c:pt>
                <c:pt idx="22113">
                  <c:v>98.779418800000002</c:v>
                </c:pt>
                <c:pt idx="22114">
                  <c:v>98.780715488599995</c:v>
                </c:pt>
                <c:pt idx="22115">
                  <c:v>98.782104637200007</c:v>
                </c:pt>
                <c:pt idx="22116">
                  <c:v>98.782667525899996</c:v>
                </c:pt>
                <c:pt idx="22117">
                  <c:v>98.782752200499999</c:v>
                </c:pt>
                <c:pt idx="22118">
                  <c:v>98.783398755199997</c:v>
                </c:pt>
                <c:pt idx="22119">
                  <c:v>98.784436724299994</c:v>
                </c:pt>
                <c:pt idx="22120">
                  <c:v>98.785475247199997</c:v>
                </c:pt>
                <c:pt idx="22121">
                  <c:v>98.786930288199997</c:v>
                </c:pt>
                <c:pt idx="22122">
                  <c:v>98.789219928400001</c:v>
                </c:pt>
                <c:pt idx="22123">
                  <c:v>98.793275386900007</c:v>
                </c:pt>
                <c:pt idx="22124">
                  <c:v>98.799016142699998</c:v>
                </c:pt>
                <c:pt idx="22125">
                  <c:v>98.802634134100003</c:v>
                </c:pt>
                <c:pt idx="22126">
                  <c:v>98.803279061500007</c:v>
                </c:pt>
                <c:pt idx="22127">
                  <c:v>98.804193686900007</c:v>
                </c:pt>
                <c:pt idx="22128">
                  <c:v>98.8054680021</c:v>
                </c:pt>
                <c:pt idx="22129">
                  <c:v>98.806030263899999</c:v>
                </c:pt>
                <c:pt idx="22130">
                  <c:v>98.807037512899996</c:v>
                </c:pt>
                <c:pt idx="22131">
                  <c:v>98.8091824973</c:v>
                </c:pt>
                <c:pt idx="22132">
                  <c:v>98.810614307400002</c:v>
                </c:pt>
                <c:pt idx="22133">
                  <c:v>98.813564092099995</c:v>
                </c:pt>
                <c:pt idx="22134">
                  <c:v>98.816380311200007</c:v>
                </c:pt>
                <c:pt idx="22135">
                  <c:v>98.816917429300005</c:v>
                </c:pt>
                <c:pt idx="22136">
                  <c:v>98.818464411600004</c:v>
                </c:pt>
                <c:pt idx="22137">
                  <c:v>98.821900612099995</c:v>
                </c:pt>
                <c:pt idx="22138">
                  <c:v>98.824885303200006</c:v>
                </c:pt>
                <c:pt idx="22139">
                  <c:v>98.825792308600001</c:v>
                </c:pt>
                <c:pt idx="22140">
                  <c:v>98.826855314200003</c:v>
                </c:pt>
                <c:pt idx="22141">
                  <c:v>98.829357873199996</c:v>
                </c:pt>
                <c:pt idx="22142">
                  <c:v>98.831430976799993</c:v>
                </c:pt>
                <c:pt idx="22143">
                  <c:v>98.831857891699997</c:v>
                </c:pt>
                <c:pt idx="22144">
                  <c:v>98.8338168784</c:v>
                </c:pt>
                <c:pt idx="22145">
                  <c:v>98.837891722699993</c:v>
                </c:pt>
                <c:pt idx="22146">
                  <c:v>98.840567017500007</c:v>
                </c:pt>
                <c:pt idx="22147">
                  <c:v>98.842263532499999</c:v>
                </c:pt>
                <c:pt idx="22148">
                  <c:v>98.843585251799993</c:v>
                </c:pt>
                <c:pt idx="22149">
                  <c:v>98.843840727900002</c:v>
                </c:pt>
                <c:pt idx="22150">
                  <c:v>98.845586004899999</c:v>
                </c:pt>
                <c:pt idx="22151">
                  <c:v>98.850624074300001</c:v>
                </c:pt>
                <c:pt idx="22152">
                  <c:v>98.854216677500006</c:v>
                </c:pt>
                <c:pt idx="22153">
                  <c:v>98.855024122100005</c:v>
                </c:pt>
                <c:pt idx="22154">
                  <c:v>98.856539702199996</c:v>
                </c:pt>
                <c:pt idx="22155">
                  <c:v>98.857777561000006</c:v>
                </c:pt>
                <c:pt idx="22156">
                  <c:v>98.858201356899997</c:v>
                </c:pt>
                <c:pt idx="22157">
                  <c:v>98.861845487400004</c:v>
                </c:pt>
                <c:pt idx="22158">
                  <c:v>98.865501336500003</c:v>
                </c:pt>
                <c:pt idx="22159">
                  <c:v>98.866060616200002</c:v>
                </c:pt>
                <c:pt idx="22160">
                  <c:v>98.866627965600003</c:v>
                </c:pt>
                <c:pt idx="22161">
                  <c:v>98.869012291800004</c:v>
                </c:pt>
                <c:pt idx="22162">
                  <c:v>98.873553380000004</c:v>
                </c:pt>
                <c:pt idx="22163">
                  <c:v>98.878199189499995</c:v>
                </c:pt>
                <c:pt idx="22164">
                  <c:v>98.880734449299993</c:v>
                </c:pt>
                <c:pt idx="22165">
                  <c:v>98.883462404599996</c:v>
                </c:pt>
                <c:pt idx="22166">
                  <c:v>98.887771502500001</c:v>
                </c:pt>
                <c:pt idx="22167">
                  <c:v>98.890866539000001</c:v>
                </c:pt>
                <c:pt idx="22168">
                  <c:v>98.892647061900007</c:v>
                </c:pt>
                <c:pt idx="22169">
                  <c:v>98.896767020799999</c:v>
                </c:pt>
                <c:pt idx="22170">
                  <c:v>98.902255236800002</c:v>
                </c:pt>
                <c:pt idx="22171">
                  <c:v>98.9045520098</c:v>
                </c:pt>
                <c:pt idx="22172">
                  <c:v>98.906069982100007</c:v>
                </c:pt>
                <c:pt idx="22173">
                  <c:v>98.908313763699994</c:v>
                </c:pt>
                <c:pt idx="22174">
                  <c:v>98.909707374099995</c:v>
                </c:pt>
                <c:pt idx="22175">
                  <c:v>98.911105881899999</c:v>
                </c:pt>
                <c:pt idx="22176">
                  <c:v>98.912322544199995</c:v>
                </c:pt>
                <c:pt idx="22177">
                  <c:v>98.912538820799995</c:v>
                </c:pt>
                <c:pt idx="22178">
                  <c:v>98.913785865600005</c:v>
                </c:pt>
                <c:pt idx="22179">
                  <c:v>98.915273497699999</c:v>
                </c:pt>
                <c:pt idx="22180">
                  <c:v>98.916471100699994</c:v>
                </c:pt>
                <c:pt idx="22181">
                  <c:v>98.918303288000004</c:v>
                </c:pt>
                <c:pt idx="22182">
                  <c:v>98.919836880299997</c:v>
                </c:pt>
                <c:pt idx="22183">
                  <c:v>98.921222281799999</c:v>
                </c:pt>
                <c:pt idx="22184">
                  <c:v>98.923553542199997</c:v>
                </c:pt>
                <c:pt idx="22185">
                  <c:v>98.926270830899995</c:v>
                </c:pt>
                <c:pt idx="22186">
                  <c:v>98.928633881099998</c:v>
                </c:pt>
                <c:pt idx="22187">
                  <c:v>98.934085470900001</c:v>
                </c:pt>
                <c:pt idx="22188">
                  <c:v>98.938578994400004</c:v>
                </c:pt>
                <c:pt idx="22189">
                  <c:v>98.938952519200001</c:v>
                </c:pt>
                <c:pt idx="22190">
                  <c:v>98.941041315600003</c:v>
                </c:pt>
                <c:pt idx="22191">
                  <c:v>98.9432942193</c:v>
                </c:pt>
                <c:pt idx="22192">
                  <c:v>98.9455914455</c:v>
                </c:pt>
                <c:pt idx="22193">
                  <c:v>98.950834898799997</c:v>
                </c:pt>
                <c:pt idx="22194">
                  <c:v>98.955698114800001</c:v>
                </c:pt>
                <c:pt idx="22195">
                  <c:v>98.957517291299993</c:v>
                </c:pt>
                <c:pt idx="22196">
                  <c:v>98.958525757700002</c:v>
                </c:pt>
                <c:pt idx="22197">
                  <c:v>98.959385969300001</c:v>
                </c:pt>
                <c:pt idx="22198">
                  <c:v>98.960307181600001</c:v>
                </c:pt>
                <c:pt idx="22199">
                  <c:v>98.9624282849</c:v>
                </c:pt>
                <c:pt idx="22200">
                  <c:v>98.964098003100005</c:v>
                </c:pt>
                <c:pt idx="22201">
                  <c:v>98.965549740200004</c:v>
                </c:pt>
                <c:pt idx="22202">
                  <c:v>98.967120974799997</c:v>
                </c:pt>
                <c:pt idx="22203">
                  <c:v>98.967987857899999</c:v>
                </c:pt>
                <c:pt idx="22204">
                  <c:v>98.970309679099998</c:v>
                </c:pt>
                <c:pt idx="22205">
                  <c:v>98.972949619299996</c:v>
                </c:pt>
                <c:pt idx="22206">
                  <c:v>98.973837392999997</c:v>
                </c:pt>
                <c:pt idx="22207">
                  <c:v>98.974532137400004</c:v>
                </c:pt>
                <c:pt idx="22208">
                  <c:v>98.978247112199995</c:v>
                </c:pt>
                <c:pt idx="22209">
                  <c:v>98.983823333999993</c:v>
                </c:pt>
                <c:pt idx="22210">
                  <c:v>98.986613208700007</c:v>
                </c:pt>
                <c:pt idx="22211">
                  <c:v>98.987122603000003</c:v>
                </c:pt>
                <c:pt idx="22212">
                  <c:v>98.987916389700004</c:v>
                </c:pt>
                <c:pt idx="22213">
                  <c:v>98.988800172300003</c:v>
                </c:pt>
                <c:pt idx="22214">
                  <c:v>98.990467087599995</c:v>
                </c:pt>
                <c:pt idx="22215">
                  <c:v>98.993077871300002</c:v>
                </c:pt>
                <c:pt idx="22216">
                  <c:v>98.994486722000005</c:v>
                </c:pt>
                <c:pt idx="22217">
                  <c:v>98.995749813399996</c:v>
                </c:pt>
                <c:pt idx="22218">
                  <c:v>98.996948456499993</c:v>
                </c:pt>
                <c:pt idx="22219">
                  <c:v>98.997820341500002</c:v>
                </c:pt>
                <c:pt idx="22220">
                  <c:v>98.999476146299997</c:v>
                </c:pt>
                <c:pt idx="22221">
                  <c:v>99.001490483300003</c:v>
                </c:pt>
                <c:pt idx="22222">
                  <c:v>99.005764263200007</c:v>
                </c:pt>
                <c:pt idx="22223">
                  <c:v>99.010911459100001</c:v>
                </c:pt>
                <c:pt idx="22224">
                  <c:v>99.014137944200002</c:v>
                </c:pt>
                <c:pt idx="22225">
                  <c:v>99.016624554700002</c:v>
                </c:pt>
                <c:pt idx="22226">
                  <c:v>99.018324722299994</c:v>
                </c:pt>
                <c:pt idx="22227">
                  <c:v>99.020247790400006</c:v>
                </c:pt>
                <c:pt idx="22228">
                  <c:v>99.021779845599994</c:v>
                </c:pt>
                <c:pt idx="22229">
                  <c:v>99.022431642200004</c:v>
                </c:pt>
                <c:pt idx="22230">
                  <c:v>99.023541198299995</c:v>
                </c:pt>
                <c:pt idx="22231">
                  <c:v>99.024218829399999</c:v>
                </c:pt>
                <c:pt idx="22232">
                  <c:v>99.025122717599999</c:v>
                </c:pt>
                <c:pt idx="22233">
                  <c:v>99.025911640299995</c:v>
                </c:pt>
                <c:pt idx="22234">
                  <c:v>99.026810690900007</c:v>
                </c:pt>
                <c:pt idx="22235">
                  <c:v>99.028845367499997</c:v>
                </c:pt>
                <c:pt idx="22236">
                  <c:v>99.030140461000002</c:v>
                </c:pt>
                <c:pt idx="22237">
                  <c:v>99.032640858700006</c:v>
                </c:pt>
                <c:pt idx="22238">
                  <c:v>99.035486395000007</c:v>
                </c:pt>
                <c:pt idx="22239">
                  <c:v>99.036477965100005</c:v>
                </c:pt>
                <c:pt idx="22240">
                  <c:v>99.037087979700004</c:v>
                </c:pt>
                <c:pt idx="22241">
                  <c:v>99.038555747299995</c:v>
                </c:pt>
                <c:pt idx="22242">
                  <c:v>99.040084656499999</c:v>
                </c:pt>
                <c:pt idx="22243">
                  <c:v>99.040665235399999</c:v>
                </c:pt>
                <c:pt idx="22244">
                  <c:v>99.041344107300006</c:v>
                </c:pt>
                <c:pt idx="22245">
                  <c:v>99.041598663499997</c:v>
                </c:pt>
                <c:pt idx="22246">
                  <c:v>99.041716294599993</c:v>
                </c:pt>
                <c:pt idx="22247">
                  <c:v>99.045949666400006</c:v>
                </c:pt>
                <c:pt idx="22248">
                  <c:v>99.0502717042</c:v>
                </c:pt>
                <c:pt idx="22249">
                  <c:v>99.050709432100007</c:v>
                </c:pt>
                <c:pt idx="22250">
                  <c:v>99.052053505399996</c:v>
                </c:pt>
                <c:pt idx="22251">
                  <c:v>99.053611805000003</c:v>
                </c:pt>
                <c:pt idx="22252">
                  <c:v>99.055113546499996</c:v>
                </c:pt>
                <c:pt idx="22253">
                  <c:v>99.057051190899998</c:v>
                </c:pt>
                <c:pt idx="22254">
                  <c:v>99.059909163499995</c:v>
                </c:pt>
                <c:pt idx="22255">
                  <c:v>99.066065710900006</c:v>
                </c:pt>
                <c:pt idx="22256">
                  <c:v>99.070738253599998</c:v>
                </c:pt>
                <c:pt idx="22257">
                  <c:v>99.072677792799993</c:v>
                </c:pt>
                <c:pt idx="22258">
                  <c:v>99.077701682899999</c:v>
                </c:pt>
                <c:pt idx="22259">
                  <c:v>99.082768720999994</c:v>
                </c:pt>
                <c:pt idx="22260">
                  <c:v>99.084886054099996</c:v>
                </c:pt>
                <c:pt idx="22261">
                  <c:v>99.085842106599998</c:v>
                </c:pt>
                <c:pt idx="22262">
                  <c:v>99.087261286100002</c:v>
                </c:pt>
                <c:pt idx="22263">
                  <c:v>99.088642299399993</c:v>
                </c:pt>
                <c:pt idx="22264">
                  <c:v>99.090122115900002</c:v>
                </c:pt>
                <c:pt idx="22265">
                  <c:v>99.092985102399993</c:v>
                </c:pt>
                <c:pt idx="22266">
                  <c:v>99.094996909100004</c:v>
                </c:pt>
                <c:pt idx="22267">
                  <c:v>99.095636216100004</c:v>
                </c:pt>
                <c:pt idx="22268">
                  <c:v>99.0972154416</c:v>
                </c:pt>
                <c:pt idx="22269">
                  <c:v>99.099484121299994</c:v>
                </c:pt>
                <c:pt idx="22270">
                  <c:v>99.100647474100001</c:v>
                </c:pt>
                <c:pt idx="22271">
                  <c:v>99.101060377300001</c:v>
                </c:pt>
                <c:pt idx="22272">
                  <c:v>99.102742180299998</c:v>
                </c:pt>
                <c:pt idx="22273">
                  <c:v>99.104176802500007</c:v>
                </c:pt>
                <c:pt idx="22274">
                  <c:v>99.104556779500001</c:v>
                </c:pt>
                <c:pt idx="22275">
                  <c:v>99.106413996200004</c:v>
                </c:pt>
                <c:pt idx="22276">
                  <c:v>99.109764741500001</c:v>
                </c:pt>
                <c:pt idx="22277">
                  <c:v>99.112691237099995</c:v>
                </c:pt>
                <c:pt idx="22278">
                  <c:v>99.114153201899995</c:v>
                </c:pt>
                <c:pt idx="22279">
                  <c:v>99.114677300300002</c:v>
                </c:pt>
                <c:pt idx="22280">
                  <c:v>99.115659859199994</c:v>
                </c:pt>
                <c:pt idx="22281">
                  <c:v>99.117902607199994</c:v>
                </c:pt>
                <c:pt idx="22282">
                  <c:v>99.120490278299997</c:v>
                </c:pt>
                <c:pt idx="22283">
                  <c:v>99.122844810299995</c:v>
                </c:pt>
                <c:pt idx="22284">
                  <c:v>99.124136097199994</c:v>
                </c:pt>
                <c:pt idx="22285">
                  <c:v>99.125389659800007</c:v>
                </c:pt>
                <c:pt idx="22286">
                  <c:v>99.127131052300001</c:v>
                </c:pt>
                <c:pt idx="22287">
                  <c:v>99.1281618342</c:v>
                </c:pt>
                <c:pt idx="22288">
                  <c:v>99.128758080200001</c:v>
                </c:pt>
                <c:pt idx="22289">
                  <c:v>99.130877912200006</c:v>
                </c:pt>
                <c:pt idx="22290">
                  <c:v>99.132959847600006</c:v>
                </c:pt>
                <c:pt idx="22291">
                  <c:v>99.1368112137</c:v>
                </c:pt>
                <c:pt idx="22292">
                  <c:v>99.141004198399997</c:v>
                </c:pt>
                <c:pt idx="22293">
                  <c:v>99.141774982499996</c:v>
                </c:pt>
                <c:pt idx="22294">
                  <c:v>99.142549166600006</c:v>
                </c:pt>
                <c:pt idx="22295">
                  <c:v>99.144402048900005</c:v>
                </c:pt>
                <c:pt idx="22296">
                  <c:v>99.147322526500005</c:v>
                </c:pt>
                <c:pt idx="22297">
                  <c:v>99.149091067300006</c:v>
                </c:pt>
                <c:pt idx="22298">
                  <c:v>99.149833027400007</c:v>
                </c:pt>
                <c:pt idx="22299">
                  <c:v>99.150881942200002</c:v>
                </c:pt>
                <c:pt idx="22300">
                  <c:v>99.1515882506</c:v>
                </c:pt>
                <c:pt idx="22301">
                  <c:v>99.151884733599999</c:v>
                </c:pt>
                <c:pt idx="22302">
                  <c:v>99.153405106899996</c:v>
                </c:pt>
                <c:pt idx="22303">
                  <c:v>99.155883639899997</c:v>
                </c:pt>
                <c:pt idx="22304">
                  <c:v>99.157239458500001</c:v>
                </c:pt>
                <c:pt idx="22305">
                  <c:v>99.158479692300006</c:v>
                </c:pt>
                <c:pt idx="22306">
                  <c:v>99.160254548500006</c:v>
                </c:pt>
                <c:pt idx="22307">
                  <c:v>99.161356591100002</c:v>
                </c:pt>
                <c:pt idx="22308">
                  <c:v>99.162335969500006</c:v>
                </c:pt>
                <c:pt idx="22309">
                  <c:v>99.163114675499997</c:v>
                </c:pt>
                <c:pt idx="22310">
                  <c:v>99.1639253532</c:v>
                </c:pt>
                <c:pt idx="22311">
                  <c:v>99.165030907399995</c:v>
                </c:pt>
                <c:pt idx="22312">
                  <c:v>99.167688271299994</c:v>
                </c:pt>
                <c:pt idx="22313">
                  <c:v>99.170372011699996</c:v>
                </c:pt>
                <c:pt idx="22314">
                  <c:v>99.171002759700002</c:v>
                </c:pt>
                <c:pt idx="22315">
                  <c:v>99.171352795499999</c:v>
                </c:pt>
                <c:pt idx="22316">
                  <c:v>99.172443530899997</c:v>
                </c:pt>
                <c:pt idx="22317">
                  <c:v>99.175560414900005</c:v>
                </c:pt>
                <c:pt idx="22318">
                  <c:v>99.177728480699997</c:v>
                </c:pt>
                <c:pt idx="22319">
                  <c:v>99.178205073699999</c:v>
                </c:pt>
                <c:pt idx="22320">
                  <c:v>99.179784994299993</c:v>
                </c:pt>
                <c:pt idx="22321">
                  <c:v>99.181160956799999</c:v>
                </c:pt>
                <c:pt idx="22322">
                  <c:v>99.181831510099997</c:v>
                </c:pt>
                <c:pt idx="22323">
                  <c:v>99.183641870599999</c:v>
                </c:pt>
                <c:pt idx="22324">
                  <c:v>99.185296794500005</c:v>
                </c:pt>
                <c:pt idx="22325">
                  <c:v>99.185925375400004</c:v>
                </c:pt>
                <c:pt idx="22326">
                  <c:v>99.186815817699994</c:v>
                </c:pt>
                <c:pt idx="22327">
                  <c:v>99.188417288899998</c:v>
                </c:pt>
                <c:pt idx="22328">
                  <c:v>99.189498130600001</c:v>
                </c:pt>
                <c:pt idx="22329">
                  <c:v>99.189729685900005</c:v>
                </c:pt>
                <c:pt idx="22330">
                  <c:v>99.190181066999997</c:v>
                </c:pt>
                <c:pt idx="22331">
                  <c:v>99.192335998499999</c:v>
                </c:pt>
                <c:pt idx="22332">
                  <c:v>99.194424420800004</c:v>
                </c:pt>
                <c:pt idx="22333">
                  <c:v>99.194730051500002</c:v>
                </c:pt>
                <c:pt idx="22334">
                  <c:v>99.195606311099993</c:v>
                </c:pt>
                <c:pt idx="22335">
                  <c:v>99.198916172899999</c:v>
                </c:pt>
                <c:pt idx="22336">
                  <c:v>99.201895461099994</c:v>
                </c:pt>
                <c:pt idx="22337">
                  <c:v>99.202390023000007</c:v>
                </c:pt>
                <c:pt idx="22338">
                  <c:v>99.202817876300003</c:v>
                </c:pt>
                <c:pt idx="22339">
                  <c:v>99.204198824299993</c:v>
                </c:pt>
                <c:pt idx="22340">
                  <c:v>99.205663990199994</c:v>
                </c:pt>
                <c:pt idx="22341">
                  <c:v>99.206125119399999</c:v>
                </c:pt>
                <c:pt idx="22342">
                  <c:v>99.206514900900004</c:v>
                </c:pt>
                <c:pt idx="22343">
                  <c:v>99.209824293899999</c:v>
                </c:pt>
                <c:pt idx="22344">
                  <c:v>99.212947392700002</c:v>
                </c:pt>
                <c:pt idx="22345">
                  <c:v>99.216262001800004</c:v>
                </c:pt>
                <c:pt idx="22346">
                  <c:v>99.220708608300001</c:v>
                </c:pt>
                <c:pt idx="22347">
                  <c:v>99.224441561899994</c:v>
                </c:pt>
                <c:pt idx="22348">
                  <c:v>99.227114191400005</c:v>
                </c:pt>
                <c:pt idx="22349">
                  <c:v>99.227569986500001</c:v>
                </c:pt>
                <c:pt idx="22350">
                  <c:v>99.227815611899999</c:v>
                </c:pt>
                <c:pt idx="22351">
                  <c:v>99.228865949099998</c:v>
                </c:pt>
                <c:pt idx="22352">
                  <c:v>99.230922035700004</c:v>
                </c:pt>
                <c:pt idx="22353">
                  <c:v>99.232524928299995</c:v>
                </c:pt>
                <c:pt idx="22354">
                  <c:v>99.233640583699994</c:v>
                </c:pt>
                <c:pt idx="22355">
                  <c:v>99.236041985300005</c:v>
                </c:pt>
                <c:pt idx="22356">
                  <c:v>99.238144373500006</c:v>
                </c:pt>
                <c:pt idx="22357">
                  <c:v>99.238523845200007</c:v>
                </c:pt>
                <c:pt idx="22358">
                  <c:v>99.239142893899995</c:v>
                </c:pt>
                <c:pt idx="22359">
                  <c:v>99.240666215000005</c:v>
                </c:pt>
                <c:pt idx="22360">
                  <c:v>99.241742868000003</c:v>
                </c:pt>
                <c:pt idx="22361">
                  <c:v>99.244234092699998</c:v>
                </c:pt>
                <c:pt idx="22362">
                  <c:v>99.247656735000007</c:v>
                </c:pt>
                <c:pt idx="22363">
                  <c:v>99.251698940500006</c:v>
                </c:pt>
                <c:pt idx="22364">
                  <c:v>99.256433104699994</c:v>
                </c:pt>
                <c:pt idx="22365">
                  <c:v>99.258756379299996</c:v>
                </c:pt>
                <c:pt idx="22366">
                  <c:v>99.260294652699997</c:v>
                </c:pt>
                <c:pt idx="22367">
                  <c:v>99.262700133699994</c:v>
                </c:pt>
                <c:pt idx="22368">
                  <c:v>99.264427090699996</c:v>
                </c:pt>
                <c:pt idx="22369">
                  <c:v>99.265531675700004</c:v>
                </c:pt>
                <c:pt idx="22370">
                  <c:v>99.266612895500003</c:v>
                </c:pt>
                <c:pt idx="22371">
                  <c:v>99.267207773799996</c:v>
                </c:pt>
                <c:pt idx="22372">
                  <c:v>99.267896451300004</c:v>
                </c:pt>
                <c:pt idx="22373">
                  <c:v>99.269520514099995</c:v>
                </c:pt>
                <c:pt idx="22374">
                  <c:v>99.273597925700003</c:v>
                </c:pt>
                <c:pt idx="22375">
                  <c:v>99.277786270000007</c:v>
                </c:pt>
                <c:pt idx="22376">
                  <c:v>99.280191329000004</c:v>
                </c:pt>
                <c:pt idx="22377">
                  <c:v>99.281150556100002</c:v>
                </c:pt>
                <c:pt idx="22378">
                  <c:v>99.283606870400007</c:v>
                </c:pt>
                <c:pt idx="22379">
                  <c:v>99.286506339599995</c:v>
                </c:pt>
                <c:pt idx="22380">
                  <c:v>99.287089046600002</c:v>
                </c:pt>
                <c:pt idx="22381">
                  <c:v>99.287662505399993</c:v>
                </c:pt>
                <c:pt idx="22382">
                  <c:v>99.288545798300007</c:v>
                </c:pt>
                <c:pt idx="22383">
                  <c:v>99.289319796000001</c:v>
                </c:pt>
                <c:pt idx="22384">
                  <c:v>99.291170611699997</c:v>
                </c:pt>
                <c:pt idx="22385">
                  <c:v>99.292983334699997</c:v>
                </c:pt>
                <c:pt idx="22386">
                  <c:v>99.293492490800006</c:v>
                </c:pt>
                <c:pt idx="22387">
                  <c:v>99.296798217399996</c:v>
                </c:pt>
                <c:pt idx="22388">
                  <c:v>99.303826748399999</c:v>
                </c:pt>
                <c:pt idx="22389">
                  <c:v>99.311479755600004</c:v>
                </c:pt>
                <c:pt idx="22390">
                  <c:v>99.315231389199994</c:v>
                </c:pt>
                <c:pt idx="22391">
                  <c:v>99.315341516199993</c:v>
                </c:pt>
                <c:pt idx="22392">
                  <c:v>99.315806215199999</c:v>
                </c:pt>
                <c:pt idx="22393">
                  <c:v>99.316399295699995</c:v>
                </c:pt>
                <c:pt idx="22394">
                  <c:v>99.317644033899995</c:v>
                </c:pt>
                <c:pt idx="22395">
                  <c:v>99.319282631500002</c:v>
                </c:pt>
                <c:pt idx="22396">
                  <c:v>99.320418555100005</c:v>
                </c:pt>
                <c:pt idx="22397">
                  <c:v>99.321142192500005</c:v>
                </c:pt>
                <c:pt idx="22398">
                  <c:v>99.322376279500006</c:v>
                </c:pt>
                <c:pt idx="22399">
                  <c:v>99.325372980899999</c:v>
                </c:pt>
                <c:pt idx="22400">
                  <c:v>99.328349549600006</c:v>
                </c:pt>
                <c:pt idx="22401">
                  <c:v>99.330364659400004</c:v>
                </c:pt>
                <c:pt idx="22402">
                  <c:v>99.3324139339</c:v>
                </c:pt>
                <c:pt idx="22403">
                  <c:v>99.333833279299995</c:v>
                </c:pt>
                <c:pt idx="22404">
                  <c:v>99.334459581000004</c:v>
                </c:pt>
                <c:pt idx="22405">
                  <c:v>99.334950884400001</c:v>
                </c:pt>
                <c:pt idx="22406">
                  <c:v>99.335321401499996</c:v>
                </c:pt>
                <c:pt idx="22407">
                  <c:v>99.337247335900003</c:v>
                </c:pt>
                <c:pt idx="22408">
                  <c:v>99.339341270999995</c:v>
                </c:pt>
                <c:pt idx="22409">
                  <c:v>99.340263999599998</c:v>
                </c:pt>
                <c:pt idx="22410">
                  <c:v>99.341043692</c:v>
                </c:pt>
                <c:pt idx="22411">
                  <c:v>99.342116448499993</c:v>
                </c:pt>
                <c:pt idx="22412">
                  <c:v>99.343271962599999</c:v>
                </c:pt>
                <c:pt idx="22413">
                  <c:v>99.343826850400006</c:v>
                </c:pt>
                <c:pt idx="22414">
                  <c:v>99.345314816400005</c:v>
                </c:pt>
                <c:pt idx="22415">
                  <c:v>99.347944768199994</c:v>
                </c:pt>
                <c:pt idx="22416">
                  <c:v>99.349495560199998</c:v>
                </c:pt>
                <c:pt idx="22417">
                  <c:v>99.3521313273</c:v>
                </c:pt>
                <c:pt idx="22418">
                  <c:v>99.354824016500004</c:v>
                </c:pt>
                <c:pt idx="22419">
                  <c:v>99.355052067000003</c:v>
                </c:pt>
                <c:pt idx="22420">
                  <c:v>99.356453111999997</c:v>
                </c:pt>
                <c:pt idx="22421">
                  <c:v>99.358047067900003</c:v>
                </c:pt>
                <c:pt idx="22422">
                  <c:v>99.360135523699995</c:v>
                </c:pt>
                <c:pt idx="22423">
                  <c:v>99.362419723399995</c:v>
                </c:pt>
                <c:pt idx="22424">
                  <c:v>99.363519491999995</c:v>
                </c:pt>
                <c:pt idx="22425">
                  <c:v>99.365579715799996</c:v>
                </c:pt>
                <c:pt idx="22426">
                  <c:v>99.367111535800007</c:v>
                </c:pt>
                <c:pt idx="22427">
                  <c:v>99.368935267099999</c:v>
                </c:pt>
                <c:pt idx="22428">
                  <c:v>99.371174831399998</c:v>
                </c:pt>
                <c:pt idx="22429">
                  <c:v>99.3733973338</c:v>
                </c:pt>
                <c:pt idx="22430">
                  <c:v>99.375520653400002</c:v>
                </c:pt>
                <c:pt idx="22431">
                  <c:v>99.376229865900001</c:v>
                </c:pt>
                <c:pt idx="22432">
                  <c:v>99.376582583800001</c:v>
                </c:pt>
                <c:pt idx="22433">
                  <c:v>99.377607495800007</c:v>
                </c:pt>
                <c:pt idx="22434">
                  <c:v>99.379008642399995</c:v>
                </c:pt>
                <c:pt idx="22435">
                  <c:v>99.380222645100005</c:v>
                </c:pt>
                <c:pt idx="22436">
                  <c:v>99.381502514299996</c:v>
                </c:pt>
                <c:pt idx="22437">
                  <c:v>99.383779970800006</c:v>
                </c:pt>
                <c:pt idx="22438">
                  <c:v>99.3879416037</c:v>
                </c:pt>
                <c:pt idx="22439">
                  <c:v>99.390410015</c:v>
                </c:pt>
                <c:pt idx="22440">
                  <c:v>99.391523920099999</c:v>
                </c:pt>
                <c:pt idx="22441">
                  <c:v>99.392612206199999</c:v>
                </c:pt>
                <c:pt idx="22442">
                  <c:v>99.393359697500003</c:v>
                </c:pt>
                <c:pt idx="22443">
                  <c:v>99.395217610800003</c:v>
                </c:pt>
                <c:pt idx="22444">
                  <c:v>99.396564897000005</c:v>
                </c:pt>
                <c:pt idx="22445">
                  <c:v>99.397088736900002</c:v>
                </c:pt>
                <c:pt idx="22446">
                  <c:v>99.397788665700006</c:v>
                </c:pt>
                <c:pt idx="22447">
                  <c:v>99.398807270999995</c:v>
                </c:pt>
                <c:pt idx="22448">
                  <c:v>99.400467282199997</c:v>
                </c:pt>
                <c:pt idx="22449">
                  <c:v>99.403208866200004</c:v>
                </c:pt>
                <c:pt idx="22450">
                  <c:v>99.405591809900002</c:v>
                </c:pt>
                <c:pt idx="22451">
                  <c:v>99.407728501600005</c:v>
                </c:pt>
                <c:pt idx="22452">
                  <c:v>99.410015421699995</c:v>
                </c:pt>
                <c:pt idx="22453">
                  <c:v>99.411298261499994</c:v>
                </c:pt>
                <c:pt idx="22454">
                  <c:v>99.412482799100005</c:v>
                </c:pt>
                <c:pt idx="22455">
                  <c:v>99.414843453000003</c:v>
                </c:pt>
                <c:pt idx="22456">
                  <c:v>99.417284356099998</c:v>
                </c:pt>
                <c:pt idx="22457">
                  <c:v>99.418728070699999</c:v>
                </c:pt>
                <c:pt idx="22458">
                  <c:v>99.420007483399999</c:v>
                </c:pt>
                <c:pt idx="22459">
                  <c:v>99.421498491899996</c:v>
                </c:pt>
                <c:pt idx="22460">
                  <c:v>99.422588114899995</c:v>
                </c:pt>
                <c:pt idx="22461">
                  <c:v>99.423433865099994</c:v>
                </c:pt>
                <c:pt idx="22462">
                  <c:v>99.4247595776</c:v>
                </c:pt>
                <c:pt idx="22463">
                  <c:v>99.425837850899995</c:v>
                </c:pt>
                <c:pt idx="22464">
                  <c:v>99.428066866600005</c:v>
                </c:pt>
                <c:pt idx="22465">
                  <c:v>99.430081884499998</c:v>
                </c:pt>
                <c:pt idx="22466">
                  <c:v>99.430744461700002</c:v>
                </c:pt>
                <c:pt idx="22467">
                  <c:v>99.432169410399993</c:v>
                </c:pt>
                <c:pt idx="22468">
                  <c:v>99.433634267900004</c:v>
                </c:pt>
                <c:pt idx="22469">
                  <c:v>99.434710907300001</c:v>
                </c:pt>
                <c:pt idx="22470">
                  <c:v>99.435422655799997</c:v>
                </c:pt>
                <c:pt idx="22471">
                  <c:v>99.437977596300001</c:v>
                </c:pt>
                <c:pt idx="22472">
                  <c:v>99.440604082700006</c:v>
                </c:pt>
                <c:pt idx="22473">
                  <c:v>99.443740429599998</c:v>
                </c:pt>
                <c:pt idx="22474">
                  <c:v>99.447060314300003</c:v>
                </c:pt>
                <c:pt idx="22475">
                  <c:v>99.448807202799998</c:v>
                </c:pt>
                <c:pt idx="22476">
                  <c:v>99.451013999599994</c:v>
                </c:pt>
                <c:pt idx="22477">
                  <c:v>99.4523946865</c:v>
                </c:pt>
                <c:pt idx="22478">
                  <c:v>99.453412848799999</c:v>
                </c:pt>
                <c:pt idx="22479">
                  <c:v>99.454144683899997</c:v>
                </c:pt>
                <c:pt idx="22480">
                  <c:v>99.456085023599996</c:v>
                </c:pt>
                <c:pt idx="22481">
                  <c:v>99.459063663799995</c:v>
                </c:pt>
                <c:pt idx="22482">
                  <c:v>99.460537803500003</c:v>
                </c:pt>
                <c:pt idx="22483">
                  <c:v>99.461901511199997</c:v>
                </c:pt>
                <c:pt idx="22484">
                  <c:v>99.463646666200006</c:v>
                </c:pt>
                <c:pt idx="22485">
                  <c:v>99.465260115000007</c:v>
                </c:pt>
                <c:pt idx="22486">
                  <c:v>99.467475009400005</c:v>
                </c:pt>
                <c:pt idx="22487">
                  <c:v>99.469516823500001</c:v>
                </c:pt>
                <c:pt idx="22488">
                  <c:v>99.471831165300003</c:v>
                </c:pt>
                <c:pt idx="22489">
                  <c:v>99.474215384399997</c:v>
                </c:pt>
                <c:pt idx="22490">
                  <c:v>99.475139214099997</c:v>
                </c:pt>
                <c:pt idx="22491">
                  <c:v>99.475744228899998</c:v>
                </c:pt>
                <c:pt idx="22492">
                  <c:v>99.4765948525</c:v>
                </c:pt>
                <c:pt idx="22493">
                  <c:v>99.4771120905</c:v>
                </c:pt>
                <c:pt idx="22494">
                  <c:v>99.477601132399997</c:v>
                </c:pt>
                <c:pt idx="22495">
                  <c:v>99.4782526913</c:v>
                </c:pt>
                <c:pt idx="22496">
                  <c:v>99.479598223599993</c:v>
                </c:pt>
                <c:pt idx="22497">
                  <c:v>99.484613182100006</c:v>
                </c:pt>
                <c:pt idx="22498">
                  <c:v>99.489389214100001</c:v>
                </c:pt>
                <c:pt idx="22499">
                  <c:v>99.490284944799996</c:v>
                </c:pt>
                <c:pt idx="22500">
                  <c:v>99.490683924699994</c:v>
                </c:pt>
                <c:pt idx="22501">
                  <c:v>99.491104445199994</c:v>
                </c:pt>
                <c:pt idx="22502">
                  <c:v>99.491627593700002</c:v>
                </c:pt>
                <c:pt idx="22503">
                  <c:v>99.493512053499998</c:v>
                </c:pt>
                <c:pt idx="22504">
                  <c:v>99.495373280500004</c:v>
                </c:pt>
                <c:pt idx="22505">
                  <c:v>99.497847823100003</c:v>
                </c:pt>
                <c:pt idx="22506">
                  <c:v>99.500398222499996</c:v>
                </c:pt>
                <c:pt idx="22507">
                  <c:v>99.502847637100004</c:v>
                </c:pt>
                <c:pt idx="22508">
                  <c:v>99.508487045099997</c:v>
                </c:pt>
                <c:pt idx="22509">
                  <c:v>99.513001621399994</c:v>
                </c:pt>
                <c:pt idx="22510">
                  <c:v>99.515760978900005</c:v>
                </c:pt>
                <c:pt idx="22511">
                  <c:v>99.519117054000006</c:v>
                </c:pt>
                <c:pt idx="22512">
                  <c:v>99.521546277200002</c:v>
                </c:pt>
                <c:pt idx="22513">
                  <c:v>99.524233282899999</c:v>
                </c:pt>
                <c:pt idx="22514">
                  <c:v>99.527929842600003</c:v>
                </c:pt>
                <c:pt idx="22515">
                  <c:v>99.531563190200004</c:v>
                </c:pt>
                <c:pt idx="22516">
                  <c:v>99.533345661799999</c:v>
                </c:pt>
                <c:pt idx="22517">
                  <c:v>99.537523351000004</c:v>
                </c:pt>
                <c:pt idx="22518">
                  <c:v>99.541746343</c:v>
                </c:pt>
                <c:pt idx="22519">
                  <c:v>99.542593721000003</c:v>
                </c:pt>
                <c:pt idx="22520">
                  <c:v>99.543526430599997</c:v>
                </c:pt>
                <c:pt idx="22521">
                  <c:v>99.545198807299997</c:v>
                </c:pt>
                <c:pt idx="22522">
                  <c:v>99.547111057999999</c:v>
                </c:pt>
                <c:pt idx="22523">
                  <c:v>99.548105225699999</c:v>
                </c:pt>
                <c:pt idx="22524">
                  <c:v>99.549197780599997</c:v>
                </c:pt>
                <c:pt idx="22525">
                  <c:v>99.550164408000001</c:v>
                </c:pt>
                <c:pt idx="22526">
                  <c:v>99.551564511999999</c:v>
                </c:pt>
                <c:pt idx="22527">
                  <c:v>99.553541822699998</c:v>
                </c:pt>
                <c:pt idx="22528">
                  <c:v>99.554829283199993</c:v>
                </c:pt>
                <c:pt idx="22529">
                  <c:v>99.555301234699996</c:v>
                </c:pt>
                <c:pt idx="22530">
                  <c:v>99.555684687199999</c:v>
                </c:pt>
                <c:pt idx="22531">
                  <c:v>99.556056013900005</c:v>
                </c:pt>
                <c:pt idx="22532">
                  <c:v>99.556373614699993</c:v>
                </c:pt>
                <c:pt idx="22533">
                  <c:v>99.556893303099997</c:v>
                </c:pt>
                <c:pt idx="22534">
                  <c:v>99.558436672200003</c:v>
                </c:pt>
                <c:pt idx="22535">
                  <c:v>99.559583990099995</c:v>
                </c:pt>
                <c:pt idx="22536">
                  <c:v>99.561674036200003</c:v>
                </c:pt>
                <c:pt idx="22537">
                  <c:v>99.564548977200005</c:v>
                </c:pt>
                <c:pt idx="22538">
                  <c:v>99.565447553699997</c:v>
                </c:pt>
                <c:pt idx="22539">
                  <c:v>99.565883058300003</c:v>
                </c:pt>
                <c:pt idx="22540">
                  <c:v>99.566308705599994</c:v>
                </c:pt>
                <c:pt idx="22541">
                  <c:v>99.566850545299999</c:v>
                </c:pt>
                <c:pt idx="22542">
                  <c:v>99.567947624499993</c:v>
                </c:pt>
                <c:pt idx="22543">
                  <c:v>99.568634799799995</c:v>
                </c:pt>
                <c:pt idx="22544">
                  <c:v>99.569349367000001</c:v>
                </c:pt>
                <c:pt idx="22545">
                  <c:v>99.570118501500005</c:v>
                </c:pt>
                <c:pt idx="22546">
                  <c:v>99.570923703399998</c:v>
                </c:pt>
                <c:pt idx="22547">
                  <c:v>99.573031825499996</c:v>
                </c:pt>
                <c:pt idx="22548">
                  <c:v>99.575463969500007</c:v>
                </c:pt>
                <c:pt idx="22549">
                  <c:v>99.576831969899999</c:v>
                </c:pt>
                <c:pt idx="22550">
                  <c:v>99.578404149199997</c:v>
                </c:pt>
                <c:pt idx="22551">
                  <c:v>99.580030899999997</c:v>
                </c:pt>
                <c:pt idx="22552">
                  <c:v>99.580453249100003</c:v>
                </c:pt>
                <c:pt idx="22553">
                  <c:v>99.5810183416</c:v>
                </c:pt>
                <c:pt idx="22554">
                  <c:v>99.582045357799998</c:v>
                </c:pt>
                <c:pt idx="22555">
                  <c:v>99.582786627199994</c:v>
                </c:pt>
                <c:pt idx="22556">
                  <c:v>99.583179025600003</c:v>
                </c:pt>
                <c:pt idx="22557">
                  <c:v>99.583368506100001</c:v>
                </c:pt>
                <c:pt idx="22558">
                  <c:v>99.585499035200002</c:v>
                </c:pt>
                <c:pt idx="22559">
                  <c:v>99.589472737999998</c:v>
                </c:pt>
                <c:pt idx="22560">
                  <c:v>99.591395321999997</c:v>
                </c:pt>
                <c:pt idx="22561">
                  <c:v>99.591465342000006</c:v>
                </c:pt>
                <c:pt idx="22562">
                  <c:v>99.592162538500006</c:v>
                </c:pt>
                <c:pt idx="22563">
                  <c:v>99.593888116700001</c:v>
                </c:pt>
                <c:pt idx="22564">
                  <c:v>99.595899169500001</c:v>
                </c:pt>
                <c:pt idx="22565">
                  <c:v>99.599896422499995</c:v>
                </c:pt>
                <c:pt idx="22566">
                  <c:v>99.608689838900005</c:v>
                </c:pt>
                <c:pt idx="22567">
                  <c:v>99.614832308700002</c:v>
                </c:pt>
                <c:pt idx="22568">
                  <c:v>99.617732986799993</c:v>
                </c:pt>
                <c:pt idx="22569">
                  <c:v>99.622086227500006</c:v>
                </c:pt>
                <c:pt idx="22570">
                  <c:v>99.625770502899996</c:v>
                </c:pt>
                <c:pt idx="22571">
                  <c:v>99.627624833300004</c:v>
                </c:pt>
                <c:pt idx="22572">
                  <c:v>99.627667692800003</c:v>
                </c:pt>
                <c:pt idx="22573">
                  <c:v>99.627762407999995</c:v>
                </c:pt>
                <c:pt idx="22574">
                  <c:v>99.627965076199999</c:v>
                </c:pt>
                <c:pt idx="22575">
                  <c:v>99.628353558900002</c:v>
                </c:pt>
                <c:pt idx="22576">
                  <c:v>99.628710762699995</c:v>
                </c:pt>
                <c:pt idx="22577">
                  <c:v>99.629732351200005</c:v>
                </c:pt>
                <c:pt idx="22578">
                  <c:v>99.632630445000004</c:v>
                </c:pt>
                <c:pt idx="22579">
                  <c:v>99.634725504800002</c:v>
                </c:pt>
                <c:pt idx="22580">
                  <c:v>99.636076338099997</c:v>
                </c:pt>
                <c:pt idx="22581">
                  <c:v>99.6376767804</c:v>
                </c:pt>
                <c:pt idx="22582">
                  <c:v>99.638419194600004</c:v>
                </c:pt>
                <c:pt idx="22583">
                  <c:v>99.638902611999995</c:v>
                </c:pt>
                <c:pt idx="22584">
                  <c:v>99.639685844100001</c:v>
                </c:pt>
                <c:pt idx="22585">
                  <c:v>99.640846923200002</c:v>
                </c:pt>
                <c:pt idx="22586">
                  <c:v>99.642869840299994</c:v>
                </c:pt>
                <c:pt idx="22587">
                  <c:v>99.645031973000002</c:v>
                </c:pt>
                <c:pt idx="22588">
                  <c:v>99.647805641199994</c:v>
                </c:pt>
                <c:pt idx="22589">
                  <c:v>99.650442324099998</c:v>
                </c:pt>
                <c:pt idx="22590">
                  <c:v>99.652288050899998</c:v>
                </c:pt>
                <c:pt idx="22591">
                  <c:v>99.655541833200004</c:v>
                </c:pt>
                <c:pt idx="22592">
                  <c:v>99.657560313100007</c:v>
                </c:pt>
                <c:pt idx="22593">
                  <c:v>99.657866737700004</c:v>
                </c:pt>
                <c:pt idx="22594">
                  <c:v>99.6582914281</c:v>
                </c:pt>
                <c:pt idx="22595">
                  <c:v>99.662170052500002</c:v>
                </c:pt>
                <c:pt idx="22596">
                  <c:v>99.666064161199998</c:v>
                </c:pt>
                <c:pt idx="22597">
                  <c:v>99.666535586199998</c:v>
                </c:pt>
                <c:pt idx="22598">
                  <c:v>99.667398835699998</c:v>
                </c:pt>
                <c:pt idx="22599">
                  <c:v>99.668189668300002</c:v>
                </c:pt>
                <c:pt idx="22600">
                  <c:v>99.668746971399997</c:v>
                </c:pt>
                <c:pt idx="22601">
                  <c:v>99.670801400399995</c:v>
                </c:pt>
                <c:pt idx="22602">
                  <c:v>99.673829082300003</c:v>
                </c:pt>
                <c:pt idx="22603">
                  <c:v>99.675414831200001</c:v>
                </c:pt>
                <c:pt idx="22604">
                  <c:v>99.676118186799997</c:v>
                </c:pt>
                <c:pt idx="22605">
                  <c:v>99.677316539399996</c:v>
                </c:pt>
                <c:pt idx="22606">
                  <c:v>99.679568364600001</c:v>
                </c:pt>
                <c:pt idx="22607">
                  <c:v>99.681763829900007</c:v>
                </c:pt>
                <c:pt idx="22608">
                  <c:v>99.682821512199993</c:v>
                </c:pt>
                <c:pt idx="22609">
                  <c:v>99.684277030399997</c:v>
                </c:pt>
                <c:pt idx="22610">
                  <c:v>99.685730952499995</c:v>
                </c:pt>
                <c:pt idx="22611">
                  <c:v>99.686724530199996</c:v>
                </c:pt>
                <c:pt idx="22612">
                  <c:v>99.687345745000002</c:v>
                </c:pt>
                <c:pt idx="22613">
                  <c:v>99.687723215399998</c:v>
                </c:pt>
                <c:pt idx="22614">
                  <c:v>99.688473030599994</c:v>
                </c:pt>
                <c:pt idx="22615">
                  <c:v>99.688910118300001</c:v>
                </c:pt>
                <c:pt idx="22616">
                  <c:v>99.689714566000006</c:v>
                </c:pt>
                <c:pt idx="22617">
                  <c:v>99.691466098199996</c:v>
                </c:pt>
                <c:pt idx="22618">
                  <c:v>99.692885229699996</c:v>
                </c:pt>
                <c:pt idx="22619">
                  <c:v>99.696538552899995</c:v>
                </c:pt>
                <c:pt idx="22620">
                  <c:v>99.700901645299993</c:v>
                </c:pt>
                <c:pt idx="22621">
                  <c:v>99.702922381999997</c:v>
                </c:pt>
                <c:pt idx="22622">
                  <c:v>99.704777917300007</c:v>
                </c:pt>
                <c:pt idx="22623">
                  <c:v>99.705786858899998</c:v>
                </c:pt>
                <c:pt idx="22624">
                  <c:v>99.706138197499996</c:v>
                </c:pt>
                <c:pt idx="22625">
                  <c:v>99.709605698499999</c:v>
                </c:pt>
                <c:pt idx="22626">
                  <c:v>99.712912151300003</c:v>
                </c:pt>
                <c:pt idx="22627">
                  <c:v>99.713390558900002</c:v>
                </c:pt>
                <c:pt idx="22628">
                  <c:v>99.714355551500006</c:v>
                </c:pt>
                <c:pt idx="22629">
                  <c:v>99.715481391799997</c:v>
                </c:pt>
                <c:pt idx="22630">
                  <c:v>99.716909587299995</c:v>
                </c:pt>
                <c:pt idx="22631">
                  <c:v>99.718926444999994</c:v>
                </c:pt>
                <c:pt idx="22632">
                  <c:v>99.720575989500006</c:v>
                </c:pt>
                <c:pt idx="22633">
                  <c:v>99.721709103600006</c:v>
                </c:pt>
                <c:pt idx="22634">
                  <c:v>99.722387903799998</c:v>
                </c:pt>
                <c:pt idx="22635">
                  <c:v>99.722826976700006</c:v>
                </c:pt>
                <c:pt idx="22636">
                  <c:v>99.724230614899994</c:v>
                </c:pt>
                <c:pt idx="22637">
                  <c:v>99.725691005900003</c:v>
                </c:pt>
                <c:pt idx="22638">
                  <c:v>99.727139600800001</c:v>
                </c:pt>
                <c:pt idx="22639">
                  <c:v>99.728504783100007</c:v>
                </c:pt>
                <c:pt idx="22640">
                  <c:v>99.7289594513</c:v>
                </c:pt>
                <c:pt idx="22641">
                  <c:v>99.729380851100004</c:v>
                </c:pt>
                <c:pt idx="22642">
                  <c:v>99.731697362800006</c:v>
                </c:pt>
                <c:pt idx="22643">
                  <c:v>99.733793480900005</c:v>
                </c:pt>
                <c:pt idx="22644">
                  <c:v>99.735774028099996</c:v>
                </c:pt>
                <c:pt idx="22645">
                  <c:v>99.741011151099997</c:v>
                </c:pt>
                <c:pt idx="22646">
                  <c:v>99.744405030699994</c:v>
                </c:pt>
                <c:pt idx="22647">
                  <c:v>99.744860628599994</c:v>
                </c:pt>
                <c:pt idx="22648">
                  <c:v>99.746512553499997</c:v>
                </c:pt>
                <c:pt idx="22649">
                  <c:v>99.748252491000002</c:v>
                </c:pt>
                <c:pt idx="22650">
                  <c:v>99.749755835499997</c:v>
                </c:pt>
                <c:pt idx="22651">
                  <c:v>99.751453212499996</c:v>
                </c:pt>
                <c:pt idx="22652">
                  <c:v>99.752119611599994</c:v>
                </c:pt>
                <c:pt idx="22653">
                  <c:v>99.752444066999999</c:v>
                </c:pt>
                <c:pt idx="22654">
                  <c:v>99.752998978500003</c:v>
                </c:pt>
                <c:pt idx="22655">
                  <c:v>99.753899520800005</c:v>
                </c:pt>
                <c:pt idx="22656">
                  <c:v>99.755806261800004</c:v>
                </c:pt>
                <c:pt idx="22657">
                  <c:v>99.7573033842</c:v>
                </c:pt>
                <c:pt idx="22658">
                  <c:v>99.758615829299998</c:v>
                </c:pt>
                <c:pt idx="22659">
                  <c:v>99.761063753100004</c:v>
                </c:pt>
                <c:pt idx="22660">
                  <c:v>99.762514526700002</c:v>
                </c:pt>
                <c:pt idx="22661">
                  <c:v>99.763465950599993</c:v>
                </c:pt>
                <c:pt idx="22662">
                  <c:v>99.766426582199998</c:v>
                </c:pt>
                <c:pt idx="22663">
                  <c:v>99.770643937299994</c:v>
                </c:pt>
                <c:pt idx="22664">
                  <c:v>99.772857590100003</c:v>
                </c:pt>
                <c:pt idx="22665">
                  <c:v>99.773037439999996</c:v>
                </c:pt>
                <c:pt idx="22666">
                  <c:v>99.773518515899994</c:v>
                </c:pt>
                <c:pt idx="22667">
                  <c:v>99.775148049400002</c:v>
                </c:pt>
                <c:pt idx="22668">
                  <c:v>99.776580045399996</c:v>
                </c:pt>
                <c:pt idx="22669">
                  <c:v>99.777658483699994</c:v>
                </c:pt>
                <c:pt idx="22670">
                  <c:v>99.779195912800006</c:v>
                </c:pt>
                <c:pt idx="22671">
                  <c:v>99.781009106499994</c:v>
                </c:pt>
                <c:pt idx="22672">
                  <c:v>99.783593020799998</c:v>
                </c:pt>
                <c:pt idx="22673">
                  <c:v>99.785783951799999</c:v>
                </c:pt>
                <c:pt idx="22674">
                  <c:v>99.786877641800004</c:v>
                </c:pt>
                <c:pt idx="22675">
                  <c:v>99.787294928700007</c:v>
                </c:pt>
                <c:pt idx="22676">
                  <c:v>99.790331120600001</c:v>
                </c:pt>
                <c:pt idx="22677">
                  <c:v>99.793297202199994</c:v>
                </c:pt>
                <c:pt idx="22678">
                  <c:v>99.793524782099993</c:v>
                </c:pt>
                <c:pt idx="22679">
                  <c:v>99.793970340000001</c:v>
                </c:pt>
                <c:pt idx="22680">
                  <c:v>99.794227788100002</c:v>
                </c:pt>
                <c:pt idx="22681">
                  <c:v>99.795416012900006</c:v>
                </c:pt>
                <c:pt idx="22682">
                  <c:v>99.796753547999998</c:v>
                </c:pt>
                <c:pt idx="22683">
                  <c:v>99.796993745600005</c:v>
                </c:pt>
                <c:pt idx="22684">
                  <c:v>99.797979351500004</c:v>
                </c:pt>
                <c:pt idx="22685">
                  <c:v>99.799912649500001</c:v>
                </c:pt>
                <c:pt idx="22686">
                  <c:v>99.804362065399999</c:v>
                </c:pt>
                <c:pt idx="22687">
                  <c:v>99.808722339799999</c:v>
                </c:pt>
                <c:pt idx="22688">
                  <c:v>99.810354050200004</c:v>
                </c:pt>
                <c:pt idx="22689">
                  <c:v>99.812622299599994</c:v>
                </c:pt>
                <c:pt idx="22690">
                  <c:v>99.814624959400007</c:v>
                </c:pt>
                <c:pt idx="22691">
                  <c:v>99.815125902700004</c:v>
                </c:pt>
                <c:pt idx="22692">
                  <c:v>99.816604950499993</c:v>
                </c:pt>
                <c:pt idx="22693">
                  <c:v>99.818406459599998</c:v>
                </c:pt>
                <c:pt idx="22694">
                  <c:v>99.819570628899996</c:v>
                </c:pt>
                <c:pt idx="22695">
                  <c:v>99.821488248999998</c:v>
                </c:pt>
                <c:pt idx="22696">
                  <c:v>99.825627901199994</c:v>
                </c:pt>
                <c:pt idx="22697">
                  <c:v>99.830949574599998</c:v>
                </c:pt>
                <c:pt idx="22698">
                  <c:v>99.833585392000003</c:v>
                </c:pt>
                <c:pt idx="22699">
                  <c:v>99.835689715000001</c:v>
                </c:pt>
                <c:pt idx="22700">
                  <c:v>99.837848103599995</c:v>
                </c:pt>
                <c:pt idx="22701">
                  <c:v>99.838774223000001</c:v>
                </c:pt>
                <c:pt idx="22702">
                  <c:v>99.840633557399997</c:v>
                </c:pt>
                <c:pt idx="22703">
                  <c:v>99.843470976299997</c:v>
                </c:pt>
                <c:pt idx="22704">
                  <c:v>99.845593863299996</c:v>
                </c:pt>
                <c:pt idx="22705">
                  <c:v>99.846523915099993</c:v>
                </c:pt>
                <c:pt idx="22706">
                  <c:v>99.847353070699995</c:v>
                </c:pt>
                <c:pt idx="22707">
                  <c:v>99.849539547600003</c:v>
                </c:pt>
                <c:pt idx="22708">
                  <c:v>99.853326753299996</c:v>
                </c:pt>
                <c:pt idx="22709">
                  <c:v>99.860253128599993</c:v>
                </c:pt>
                <c:pt idx="22710">
                  <c:v>99.865128953600006</c:v>
                </c:pt>
                <c:pt idx="22711">
                  <c:v>99.865893686800007</c:v>
                </c:pt>
                <c:pt idx="22712">
                  <c:v>99.868681864300001</c:v>
                </c:pt>
                <c:pt idx="22713">
                  <c:v>99.870959211699997</c:v>
                </c:pt>
                <c:pt idx="22714">
                  <c:v>99.871369941799998</c:v>
                </c:pt>
                <c:pt idx="22715">
                  <c:v>99.871610055000005</c:v>
                </c:pt>
                <c:pt idx="22716">
                  <c:v>99.871922806599997</c:v>
                </c:pt>
                <c:pt idx="22717">
                  <c:v>99.872740607400004</c:v>
                </c:pt>
                <c:pt idx="22718">
                  <c:v>99.873489352000007</c:v>
                </c:pt>
                <c:pt idx="22719">
                  <c:v>99.873877773800004</c:v>
                </c:pt>
                <c:pt idx="22720">
                  <c:v>99.874298164500004</c:v>
                </c:pt>
                <c:pt idx="22721">
                  <c:v>99.877030815099999</c:v>
                </c:pt>
                <c:pt idx="22722">
                  <c:v>99.879581092199999</c:v>
                </c:pt>
                <c:pt idx="22723">
                  <c:v>99.879941314099995</c:v>
                </c:pt>
                <c:pt idx="22724">
                  <c:v>99.880476677999994</c:v>
                </c:pt>
                <c:pt idx="22725">
                  <c:v>99.883303167500003</c:v>
                </c:pt>
                <c:pt idx="22726">
                  <c:v>99.885904641799996</c:v>
                </c:pt>
                <c:pt idx="22727">
                  <c:v>99.886304064300006</c:v>
                </c:pt>
                <c:pt idx="22728">
                  <c:v>99.888161533499996</c:v>
                </c:pt>
                <c:pt idx="22729">
                  <c:v>99.890061993100005</c:v>
                </c:pt>
                <c:pt idx="22730">
                  <c:v>99.890773956800004</c:v>
                </c:pt>
                <c:pt idx="22731">
                  <c:v>99.891315281999994</c:v>
                </c:pt>
                <c:pt idx="22732">
                  <c:v>99.894959642399996</c:v>
                </c:pt>
                <c:pt idx="22733">
                  <c:v>99.898611129200006</c:v>
                </c:pt>
                <c:pt idx="22734">
                  <c:v>99.899205627699999</c:v>
                </c:pt>
                <c:pt idx="22735">
                  <c:v>99.900357918200001</c:v>
                </c:pt>
                <c:pt idx="22736">
                  <c:v>99.902055590200007</c:v>
                </c:pt>
                <c:pt idx="22737">
                  <c:v>99.903491336399995</c:v>
                </c:pt>
                <c:pt idx="22738">
                  <c:v>99.9044205764</c:v>
                </c:pt>
                <c:pt idx="22739">
                  <c:v>99.904822444000004</c:v>
                </c:pt>
                <c:pt idx="22740">
                  <c:v>99.9059736042</c:v>
                </c:pt>
                <c:pt idx="22741">
                  <c:v>99.910421302800003</c:v>
                </c:pt>
                <c:pt idx="22742">
                  <c:v>99.913849413400001</c:v>
                </c:pt>
                <c:pt idx="22743">
                  <c:v>99.914089743900007</c:v>
                </c:pt>
                <c:pt idx="22744">
                  <c:v>99.914531069899994</c:v>
                </c:pt>
                <c:pt idx="22745">
                  <c:v>99.914839475799994</c:v>
                </c:pt>
                <c:pt idx="22746">
                  <c:v>99.915438356999999</c:v>
                </c:pt>
                <c:pt idx="22747">
                  <c:v>99.917095704700003</c:v>
                </c:pt>
                <c:pt idx="22748">
                  <c:v>99.918356455099996</c:v>
                </c:pt>
                <c:pt idx="22749">
                  <c:v>99.918693004700003</c:v>
                </c:pt>
                <c:pt idx="22750">
                  <c:v>99.918961834300006</c:v>
                </c:pt>
                <c:pt idx="22751">
                  <c:v>99.919874785100006</c:v>
                </c:pt>
                <c:pt idx="22752">
                  <c:v>99.922148961399998</c:v>
                </c:pt>
                <c:pt idx="22753">
                  <c:v>99.924283394100001</c:v>
                </c:pt>
                <c:pt idx="22754">
                  <c:v>99.926488731899994</c:v>
                </c:pt>
                <c:pt idx="22755">
                  <c:v>99.928329766499999</c:v>
                </c:pt>
                <c:pt idx="22756">
                  <c:v>99.928641558600006</c:v>
                </c:pt>
                <c:pt idx="22757">
                  <c:v>99.929398066199994</c:v>
                </c:pt>
                <c:pt idx="22758">
                  <c:v>99.930303364300002</c:v>
                </c:pt>
                <c:pt idx="22759">
                  <c:v>99.931037818099995</c:v>
                </c:pt>
                <c:pt idx="22760">
                  <c:v>99.931696821399996</c:v>
                </c:pt>
                <c:pt idx="22761">
                  <c:v>99.9365598893</c:v>
                </c:pt>
                <c:pt idx="22762">
                  <c:v>99.942328477199993</c:v>
                </c:pt>
                <c:pt idx="22763">
                  <c:v>99.943633716199997</c:v>
                </c:pt>
                <c:pt idx="22764">
                  <c:v>99.944380299100004</c:v>
                </c:pt>
                <c:pt idx="22765">
                  <c:v>99.945098993800002</c:v>
                </c:pt>
                <c:pt idx="22766">
                  <c:v>99.946462697200005</c:v>
                </c:pt>
                <c:pt idx="22767">
                  <c:v>99.947550530699999</c:v>
                </c:pt>
                <c:pt idx="22768">
                  <c:v>99.948759781500002</c:v>
                </c:pt>
                <c:pt idx="22769">
                  <c:v>99.950298601300005</c:v>
                </c:pt>
                <c:pt idx="22770">
                  <c:v>99.951132657900004</c:v>
                </c:pt>
                <c:pt idx="22771">
                  <c:v>99.955027575800003</c:v>
                </c:pt>
                <c:pt idx="22772">
                  <c:v>99.959345006500001</c:v>
                </c:pt>
                <c:pt idx="22773">
                  <c:v>99.960945881300006</c:v>
                </c:pt>
                <c:pt idx="22774">
                  <c:v>99.962471305799994</c:v>
                </c:pt>
                <c:pt idx="22775">
                  <c:v>99.963333880899995</c:v>
                </c:pt>
                <c:pt idx="22776">
                  <c:v>99.963349115400007</c:v>
                </c:pt>
                <c:pt idx="22777">
                  <c:v>99.965467040700005</c:v>
                </c:pt>
                <c:pt idx="22778">
                  <c:v>99.968740180300003</c:v>
                </c:pt>
                <c:pt idx="22779">
                  <c:v>99.970103104499998</c:v>
                </c:pt>
                <c:pt idx="22780">
                  <c:v>99.971003608700002</c:v>
                </c:pt>
                <c:pt idx="22781">
                  <c:v>99.973059266500002</c:v>
                </c:pt>
                <c:pt idx="22782">
                  <c:v>99.974683144799997</c:v>
                </c:pt>
                <c:pt idx="22783">
                  <c:v>99.975179246400003</c:v>
                </c:pt>
                <c:pt idx="22784">
                  <c:v>99.975839200699994</c:v>
                </c:pt>
                <c:pt idx="22785">
                  <c:v>99.976407395500004</c:v>
                </c:pt>
                <c:pt idx="22786">
                  <c:v>99.977011417900002</c:v>
                </c:pt>
                <c:pt idx="22787">
                  <c:v>99.978092984100002</c:v>
                </c:pt>
                <c:pt idx="22788">
                  <c:v>99.979872548299994</c:v>
                </c:pt>
                <c:pt idx="22789">
                  <c:v>99.981033135199993</c:v>
                </c:pt>
                <c:pt idx="22790">
                  <c:v>99.983537873000003</c:v>
                </c:pt>
                <c:pt idx="22791">
                  <c:v>99.988484662499999</c:v>
                </c:pt>
                <c:pt idx="22792">
                  <c:v>99.992464999999996</c:v>
                </c:pt>
                <c:pt idx="22793">
                  <c:v>99.994998575599993</c:v>
                </c:pt>
                <c:pt idx="22794">
                  <c:v>99.996568035899998</c:v>
                </c:pt>
                <c:pt idx="22795">
                  <c:v>99.997206649999995</c:v>
                </c:pt>
                <c:pt idx="22796">
                  <c:v>99.997503391999999</c:v>
                </c:pt>
                <c:pt idx="22797">
                  <c:v>100.000491021</c:v>
                </c:pt>
                <c:pt idx="22798">
                  <c:v>100.00352247799999</c:v>
                </c:pt>
                <c:pt idx="22799">
                  <c:v>100.0038851045</c:v>
                </c:pt>
                <c:pt idx="22800">
                  <c:v>100.00402135820001</c:v>
                </c:pt>
                <c:pt idx="22801">
                  <c:v>100.0067106985</c:v>
                </c:pt>
                <c:pt idx="22802">
                  <c:v>100.0100955585</c:v>
                </c:pt>
                <c:pt idx="22803">
                  <c:v>100.0109078565</c:v>
                </c:pt>
                <c:pt idx="22804">
                  <c:v>100.0113795777</c:v>
                </c:pt>
                <c:pt idx="22805">
                  <c:v>100.0120874635</c:v>
                </c:pt>
                <c:pt idx="22806">
                  <c:v>100.01256801629999</c:v>
                </c:pt>
                <c:pt idx="22807">
                  <c:v>100.01681912390001</c:v>
                </c:pt>
                <c:pt idx="22808">
                  <c:v>100.0244739356</c:v>
                </c:pt>
                <c:pt idx="22809">
                  <c:v>100.029844805</c:v>
                </c:pt>
                <c:pt idx="22810">
                  <c:v>100.0317020072</c:v>
                </c:pt>
                <c:pt idx="22811">
                  <c:v>100.03204944639999</c:v>
                </c:pt>
                <c:pt idx="22812">
                  <c:v>100.0325963808</c:v>
                </c:pt>
                <c:pt idx="22813">
                  <c:v>100.033005043</c:v>
                </c:pt>
                <c:pt idx="22814">
                  <c:v>100.033285742</c:v>
                </c:pt>
                <c:pt idx="22815">
                  <c:v>100.0341906206</c:v>
                </c:pt>
                <c:pt idx="22816">
                  <c:v>100.03518114400001</c:v>
                </c:pt>
                <c:pt idx="22817">
                  <c:v>100.0367881367</c:v>
                </c:pt>
                <c:pt idx="22818">
                  <c:v>100.0386102846</c:v>
                </c:pt>
                <c:pt idx="22819">
                  <c:v>100.0406231595</c:v>
                </c:pt>
                <c:pt idx="22820">
                  <c:v>100.0425639358</c:v>
                </c:pt>
                <c:pt idx="22821">
                  <c:v>100.04358634010001</c:v>
                </c:pt>
                <c:pt idx="22822">
                  <c:v>100.04494570270001</c:v>
                </c:pt>
                <c:pt idx="22823">
                  <c:v>100.0469137863</c:v>
                </c:pt>
                <c:pt idx="22824">
                  <c:v>100.04823173219999</c:v>
                </c:pt>
                <c:pt idx="22825">
                  <c:v>100.0496595684</c:v>
                </c:pt>
                <c:pt idx="22826">
                  <c:v>100.0515234066</c:v>
                </c:pt>
                <c:pt idx="22827">
                  <c:v>100.0520884621</c:v>
                </c:pt>
                <c:pt idx="22828">
                  <c:v>100.0523675693</c:v>
                </c:pt>
                <c:pt idx="22829">
                  <c:v>100.0525931363</c:v>
                </c:pt>
                <c:pt idx="22830">
                  <c:v>100.0529204523</c:v>
                </c:pt>
                <c:pt idx="22831">
                  <c:v>100.05341755950001</c:v>
                </c:pt>
                <c:pt idx="22832">
                  <c:v>100.0544577038</c:v>
                </c:pt>
                <c:pt idx="22833">
                  <c:v>100.05566712309999</c:v>
                </c:pt>
                <c:pt idx="22834">
                  <c:v>100.0579235984</c:v>
                </c:pt>
                <c:pt idx="22835">
                  <c:v>100.0604914895</c:v>
                </c:pt>
                <c:pt idx="22836">
                  <c:v>100.0624505211</c:v>
                </c:pt>
                <c:pt idx="22837">
                  <c:v>100.0654950853</c:v>
                </c:pt>
                <c:pt idx="22838">
                  <c:v>100.0679855107</c:v>
                </c:pt>
                <c:pt idx="22839">
                  <c:v>100.0689028414</c:v>
                </c:pt>
                <c:pt idx="22840">
                  <c:v>100.0697104286</c:v>
                </c:pt>
                <c:pt idx="22841">
                  <c:v>100.0709225527</c:v>
                </c:pt>
                <c:pt idx="22842">
                  <c:v>100.0728292351</c:v>
                </c:pt>
                <c:pt idx="22843">
                  <c:v>100.0742115421</c:v>
                </c:pt>
                <c:pt idx="22844">
                  <c:v>100.07610020840001</c:v>
                </c:pt>
                <c:pt idx="22845">
                  <c:v>100.07826695110001</c:v>
                </c:pt>
                <c:pt idx="22846">
                  <c:v>100.0803826042</c:v>
                </c:pt>
                <c:pt idx="22847">
                  <c:v>100.08277117820001</c:v>
                </c:pt>
                <c:pt idx="22848">
                  <c:v>100.0844972143</c:v>
                </c:pt>
                <c:pt idx="22849">
                  <c:v>100.08577076740001</c:v>
                </c:pt>
                <c:pt idx="22850">
                  <c:v>100.0870100698</c:v>
                </c:pt>
                <c:pt idx="22851">
                  <c:v>100.0886117757</c:v>
                </c:pt>
                <c:pt idx="22852">
                  <c:v>100.0896804512</c:v>
                </c:pt>
                <c:pt idx="22853">
                  <c:v>100.0906617453</c:v>
                </c:pt>
                <c:pt idx="22854">
                  <c:v>100.09117731329999</c:v>
                </c:pt>
                <c:pt idx="22855">
                  <c:v>100.09155382429999</c:v>
                </c:pt>
                <c:pt idx="22856">
                  <c:v>100.0921188257</c:v>
                </c:pt>
                <c:pt idx="22857">
                  <c:v>100.0937948911</c:v>
                </c:pt>
                <c:pt idx="22858">
                  <c:v>100.0959080081</c:v>
                </c:pt>
                <c:pt idx="22859">
                  <c:v>100.09667706</c:v>
                </c:pt>
                <c:pt idx="22860">
                  <c:v>100.0972022131</c:v>
                </c:pt>
                <c:pt idx="22861">
                  <c:v>100.0983280362</c:v>
                </c:pt>
                <c:pt idx="22862">
                  <c:v>100.09909659820001</c:v>
                </c:pt>
                <c:pt idx="22863">
                  <c:v>100.0993961458</c:v>
                </c:pt>
                <c:pt idx="22864">
                  <c:v>100.0997363383</c:v>
                </c:pt>
                <c:pt idx="22865">
                  <c:v>100.100031671</c:v>
                </c:pt>
                <c:pt idx="22866">
                  <c:v>100.10030959949999</c:v>
                </c:pt>
                <c:pt idx="22867">
                  <c:v>100.10180334010001</c:v>
                </c:pt>
                <c:pt idx="22868">
                  <c:v>100.1034479281</c:v>
                </c:pt>
                <c:pt idx="22869">
                  <c:v>100.10597477100001</c:v>
                </c:pt>
                <c:pt idx="22870">
                  <c:v>100.1086243216</c:v>
                </c:pt>
                <c:pt idx="22871">
                  <c:v>100.1090353005</c:v>
                </c:pt>
                <c:pt idx="22872">
                  <c:v>100.1100550618</c:v>
                </c:pt>
                <c:pt idx="22873">
                  <c:v>100.1122347328</c:v>
                </c:pt>
                <c:pt idx="22874">
                  <c:v>100.1135918355</c:v>
                </c:pt>
                <c:pt idx="22875">
                  <c:v>100.1144924499</c:v>
                </c:pt>
                <c:pt idx="22876">
                  <c:v>100.11599382439999</c:v>
                </c:pt>
                <c:pt idx="22877">
                  <c:v>100.1207516729</c:v>
                </c:pt>
                <c:pt idx="22878">
                  <c:v>100.1255668009</c:v>
                </c:pt>
                <c:pt idx="22879">
                  <c:v>100.1264705824</c:v>
                </c:pt>
                <c:pt idx="22880">
                  <c:v>100.1274409952</c:v>
                </c:pt>
                <c:pt idx="22881">
                  <c:v>100.1287031782</c:v>
                </c:pt>
                <c:pt idx="22882">
                  <c:v>100.1302376629</c:v>
                </c:pt>
                <c:pt idx="22883">
                  <c:v>100.1324135185</c:v>
                </c:pt>
                <c:pt idx="22884">
                  <c:v>100.1336795612</c:v>
                </c:pt>
                <c:pt idx="22885">
                  <c:v>100.13413981799999</c:v>
                </c:pt>
                <c:pt idx="22886">
                  <c:v>100.1359886738</c:v>
                </c:pt>
                <c:pt idx="22887">
                  <c:v>100.1390790773</c:v>
                </c:pt>
                <c:pt idx="22888">
                  <c:v>100.14151128420001</c:v>
                </c:pt>
                <c:pt idx="22889">
                  <c:v>100.1427517506</c:v>
                </c:pt>
                <c:pt idx="22890">
                  <c:v>100.14896847200001</c:v>
                </c:pt>
                <c:pt idx="22891">
                  <c:v>100.1582026252</c:v>
                </c:pt>
                <c:pt idx="22892">
                  <c:v>100.16267035529999</c:v>
                </c:pt>
                <c:pt idx="22893">
                  <c:v>100.16484794740001</c:v>
                </c:pt>
                <c:pt idx="22894">
                  <c:v>100.1658833181</c:v>
                </c:pt>
                <c:pt idx="22895">
                  <c:v>100.1689561203</c:v>
                </c:pt>
                <c:pt idx="22896">
                  <c:v>100.1738033438</c:v>
                </c:pt>
                <c:pt idx="22897">
                  <c:v>100.1759503877</c:v>
                </c:pt>
                <c:pt idx="22898">
                  <c:v>100.1785288279</c:v>
                </c:pt>
                <c:pt idx="22899">
                  <c:v>100.1811108175</c:v>
                </c:pt>
                <c:pt idx="22900">
                  <c:v>100.1815711994</c:v>
                </c:pt>
                <c:pt idx="22901">
                  <c:v>100.18471535419999</c:v>
                </c:pt>
                <c:pt idx="22902">
                  <c:v>100.188529743</c:v>
                </c:pt>
                <c:pt idx="22903">
                  <c:v>100.18956242119999</c:v>
                </c:pt>
                <c:pt idx="22904">
                  <c:v>100.1899533988</c:v>
                </c:pt>
                <c:pt idx="22905">
                  <c:v>100.1903697994</c:v>
                </c:pt>
                <c:pt idx="22906">
                  <c:v>100.19065870759999</c:v>
                </c:pt>
                <c:pt idx="22907">
                  <c:v>100.1913994666</c:v>
                </c:pt>
                <c:pt idx="22908">
                  <c:v>100.1928286485</c:v>
                </c:pt>
                <c:pt idx="22909">
                  <c:v>100.1949745212</c:v>
                </c:pt>
                <c:pt idx="22910">
                  <c:v>100.1966999007</c:v>
                </c:pt>
                <c:pt idx="22911">
                  <c:v>100.1971975753</c:v>
                </c:pt>
                <c:pt idx="22912">
                  <c:v>100.19746275679999</c:v>
                </c:pt>
                <c:pt idx="22913">
                  <c:v>100.1977775548</c:v>
                </c:pt>
                <c:pt idx="22914">
                  <c:v>100.1980749165</c:v>
                </c:pt>
                <c:pt idx="22915">
                  <c:v>100.1982683113</c:v>
                </c:pt>
                <c:pt idx="22916">
                  <c:v>100.198672312</c:v>
                </c:pt>
                <c:pt idx="22917">
                  <c:v>100.1990867426</c:v>
                </c:pt>
                <c:pt idx="22918">
                  <c:v>100.1992608135</c:v>
                </c:pt>
                <c:pt idx="22919">
                  <c:v>100.19962121570001</c:v>
                </c:pt>
                <c:pt idx="22920">
                  <c:v>100.20055407540001</c:v>
                </c:pt>
                <c:pt idx="22921">
                  <c:v>100.2014742213</c:v>
                </c:pt>
                <c:pt idx="22922">
                  <c:v>100.2018203146</c:v>
                </c:pt>
                <c:pt idx="22923">
                  <c:v>100.2025067583</c:v>
                </c:pt>
                <c:pt idx="22924">
                  <c:v>100.2038154845</c:v>
                </c:pt>
                <c:pt idx="22925">
                  <c:v>100.2054215653</c:v>
                </c:pt>
                <c:pt idx="22926">
                  <c:v>100.2066958132</c:v>
                </c:pt>
                <c:pt idx="22927">
                  <c:v>100.20736254009999</c:v>
                </c:pt>
                <c:pt idx="22928">
                  <c:v>100.20858675380001</c:v>
                </c:pt>
                <c:pt idx="22929">
                  <c:v>100.20948378680001</c:v>
                </c:pt>
                <c:pt idx="22930">
                  <c:v>100.2094948756</c:v>
                </c:pt>
                <c:pt idx="22931">
                  <c:v>100.2100247101</c:v>
                </c:pt>
                <c:pt idx="22932">
                  <c:v>100.2113645948</c:v>
                </c:pt>
                <c:pt idx="22933">
                  <c:v>100.2132911736</c:v>
                </c:pt>
                <c:pt idx="22934">
                  <c:v>100.214707043</c:v>
                </c:pt>
                <c:pt idx="22935">
                  <c:v>100.2153052221</c:v>
                </c:pt>
                <c:pt idx="22936">
                  <c:v>100.2161023597</c:v>
                </c:pt>
                <c:pt idx="22937">
                  <c:v>100.2171026341</c:v>
                </c:pt>
                <c:pt idx="22938">
                  <c:v>100.21765827420001</c:v>
                </c:pt>
                <c:pt idx="22939">
                  <c:v>100.2197106598</c:v>
                </c:pt>
                <c:pt idx="22940">
                  <c:v>100.2222530401</c:v>
                </c:pt>
                <c:pt idx="22941">
                  <c:v>100.2233890374</c:v>
                </c:pt>
                <c:pt idx="22942">
                  <c:v>100.2244573298</c:v>
                </c:pt>
                <c:pt idx="22943">
                  <c:v>100.2287708204</c:v>
                </c:pt>
                <c:pt idx="22944">
                  <c:v>100.23350029389999</c:v>
                </c:pt>
                <c:pt idx="22945">
                  <c:v>100.2344089969</c:v>
                </c:pt>
                <c:pt idx="22946">
                  <c:v>100.23477777390001</c:v>
                </c:pt>
                <c:pt idx="22947">
                  <c:v>100.2372757441</c:v>
                </c:pt>
                <c:pt idx="22948">
                  <c:v>100.2400309744</c:v>
                </c:pt>
                <c:pt idx="22949">
                  <c:v>100.2413857806</c:v>
                </c:pt>
                <c:pt idx="22950">
                  <c:v>100.2428111259</c:v>
                </c:pt>
                <c:pt idx="22951">
                  <c:v>100.2436081606</c:v>
                </c:pt>
                <c:pt idx="22952">
                  <c:v>100.2441893689</c:v>
                </c:pt>
                <c:pt idx="22953">
                  <c:v>100.2446764466</c:v>
                </c:pt>
                <c:pt idx="22954">
                  <c:v>100.2461436952</c:v>
                </c:pt>
                <c:pt idx="22955">
                  <c:v>100.2478081397</c:v>
                </c:pt>
                <c:pt idx="22956">
                  <c:v>100.2482456709</c:v>
                </c:pt>
                <c:pt idx="22957">
                  <c:v>100.249279344</c:v>
                </c:pt>
                <c:pt idx="22958">
                  <c:v>100.2504683975</c:v>
                </c:pt>
                <c:pt idx="22959">
                  <c:v>100.25105327120001</c:v>
                </c:pt>
                <c:pt idx="22960">
                  <c:v>100.2517450622</c:v>
                </c:pt>
                <c:pt idx="22961">
                  <c:v>100.252391397</c:v>
                </c:pt>
                <c:pt idx="22962">
                  <c:v>100.2528339693</c:v>
                </c:pt>
                <c:pt idx="22963">
                  <c:v>100.25494414870001</c:v>
                </c:pt>
                <c:pt idx="22964">
                  <c:v>100.2571427001</c:v>
                </c:pt>
                <c:pt idx="22965">
                  <c:v>100.2595857167</c:v>
                </c:pt>
                <c:pt idx="22966">
                  <c:v>100.2625011905</c:v>
                </c:pt>
                <c:pt idx="22967">
                  <c:v>100.26410363239999</c:v>
                </c:pt>
                <c:pt idx="22968">
                  <c:v>100.2652116165</c:v>
                </c:pt>
                <c:pt idx="22969">
                  <c:v>100.2665633677</c:v>
                </c:pt>
                <c:pt idx="22970">
                  <c:v>100.26872014689999</c:v>
                </c:pt>
                <c:pt idx="22971">
                  <c:v>100.2699556659</c:v>
                </c:pt>
                <c:pt idx="22972">
                  <c:v>100.2702570949</c:v>
                </c:pt>
                <c:pt idx="22973">
                  <c:v>100.27067971770001</c:v>
                </c:pt>
                <c:pt idx="22974">
                  <c:v>100.2726445461</c:v>
                </c:pt>
                <c:pt idx="22975">
                  <c:v>100.2756476409</c:v>
                </c:pt>
                <c:pt idx="22976">
                  <c:v>100.27703443910001</c:v>
                </c:pt>
                <c:pt idx="22977">
                  <c:v>100.2772886293</c:v>
                </c:pt>
                <c:pt idx="22978">
                  <c:v>100.2783259465</c:v>
                </c:pt>
                <c:pt idx="22979">
                  <c:v>100.2809746426</c:v>
                </c:pt>
                <c:pt idx="22980">
                  <c:v>100.28416304770001</c:v>
                </c:pt>
                <c:pt idx="22981">
                  <c:v>100.2858633659</c:v>
                </c:pt>
                <c:pt idx="22982">
                  <c:v>100.2870688931</c:v>
                </c:pt>
                <c:pt idx="22983">
                  <c:v>100.2884942986</c:v>
                </c:pt>
                <c:pt idx="22984">
                  <c:v>100.2899562568</c:v>
                </c:pt>
                <c:pt idx="22985">
                  <c:v>100.29116653459999</c:v>
                </c:pt>
                <c:pt idx="22986">
                  <c:v>100.29182569549999</c:v>
                </c:pt>
                <c:pt idx="22987">
                  <c:v>100.29248403370001</c:v>
                </c:pt>
                <c:pt idx="22988">
                  <c:v>100.2927752028</c:v>
                </c:pt>
                <c:pt idx="22989">
                  <c:v>100.2931619963</c:v>
                </c:pt>
                <c:pt idx="22990">
                  <c:v>100.29364835769999</c:v>
                </c:pt>
                <c:pt idx="22991">
                  <c:v>100.29399567670001</c:v>
                </c:pt>
                <c:pt idx="22992">
                  <c:v>100.2942999663</c:v>
                </c:pt>
                <c:pt idx="22993">
                  <c:v>100.2945573826</c:v>
                </c:pt>
                <c:pt idx="22994">
                  <c:v>100.29480174930001</c:v>
                </c:pt>
                <c:pt idx="22995">
                  <c:v>100.29753828539999</c:v>
                </c:pt>
                <c:pt idx="22996">
                  <c:v>100.3013247384</c:v>
                </c:pt>
                <c:pt idx="22997">
                  <c:v>100.3034031521</c:v>
                </c:pt>
                <c:pt idx="22998">
                  <c:v>100.30450907300001</c:v>
                </c:pt>
                <c:pt idx="22999">
                  <c:v>100.3063164391</c:v>
                </c:pt>
                <c:pt idx="23000">
                  <c:v>100.3091562889</c:v>
                </c:pt>
                <c:pt idx="23001">
                  <c:v>100.3110412481</c:v>
                </c:pt>
                <c:pt idx="23002">
                  <c:v>100.31254850099999</c:v>
                </c:pt>
                <c:pt idx="23003">
                  <c:v>100.3134797104</c:v>
                </c:pt>
                <c:pt idx="23004">
                  <c:v>100.3136550925</c:v>
                </c:pt>
                <c:pt idx="23005">
                  <c:v>100.3148121639</c:v>
                </c:pt>
                <c:pt idx="23006">
                  <c:v>100.31712533370001</c:v>
                </c:pt>
                <c:pt idx="23007">
                  <c:v>100.3186285199</c:v>
                </c:pt>
                <c:pt idx="23008">
                  <c:v>100.31966500439999</c:v>
                </c:pt>
                <c:pt idx="23009">
                  <c:v>100.321355857</c:v>
                </c:pt>
                <c:pt idx="23010">
                  <c:v>100.32345141810001</c:v>
                </c:pt>
                <c:pt idx="23011">
                  <c:v>100.324771218</c:v>
                </c:pt>
                <c:pt idx="23012">
                  <c:v>100.32519184100001</c:v>
                </c:pt>
                <c:pt idx="23013">
                  <c:v>100.32621609180001</c:v>
                </c:pt>
                <c:pt idx="23014">
                  <c:v>100.3272512641</c:v>
                </c:pt>
                <c:pt idx="23015">
                  <c:v>100.3279250959</c:v>
                </c:pt>
                <c:pt idx="23016">
                  <c:v>100.328325401</c:v>
                </c:pt>
                <c:pt idx="23017">
                  <c:v>100.3286979943</c:v>
                </c:pt>
                <c:pt idx="23018">
                  <c:v>100.3302058205</c:v>
                </c:pt>
                <c:pt idx="23019">
                  <c:v>100.3314657672</c:v>
                </c:pt>
                <c:pt idx="23020">
                  <c:v>100.3326328311</c:v>
                </c:pt>
                <c:pt idx="23021">
                  <c:v>100.3337166063</c:v>
                </c:pt>
                <c:pt idx="23022">
                  <c:v>100.3349446364</c:v>
                </c:pt>
                <c:pt idx="23023">
                  <c:v>100.3364889639</c:v>
                </c:pt>
                <c:pt idx="23024">
                  <c:v>100.3371904919</c:v>
                </c:pt>
                <c:pt idx="23025">
                  <c:v>100.3409075564</c:v>
                </c:pt>
                <c:pt idx="23026">
                  <c:v>100.3459412448</c:v>
                </c:pt>
                <c:pt idx="23027">
                  <c:v>100.3477162195</c:v>
                </c:pt>
                <c:pt idx="23028">
                  <c:v>100.3479530681</c:v>
                </c:pt>
                <c:pt idx="23029">
                  <c:v>100.3483085366</c:v>
                </c:pt>
                <c:pt idx="23030">
                  <c:v>100.3487058262</c:v>
                </c:pt>
                <c:pt idx="23031">
                  <c:v>100.3490593434</c:v>
                </c:pt>
                <c:pt idx="23032">
                  <c:v>100.3492086766</c:v>
                </c:pt>
                <c:pt idx="23033">
                  <c:v>100.3508966081</c:v>
                </c:pt>
                <c:pt idx="23034">
                  <c:v>100.3538947577</c:v>
                </c:pt>
                <c:pt idx="23035">
                  <c:v>100.35667725499999</c:v>
                </c:pt>
                <c:pt idx="23036">
                  <c:v>100.3586433161</c:v>
                </c:pt>
                <c:pt idx="23037">
                  <c:v>100.3603193526</c:v>
                </c:pt>
                <c:pt idx="23038">
                  <c:v>100.3615408763</c:v>
                </c:pt>
                <c:pt idx="23039">
                  <c:v>100.36250447960001</c:v>
                </c:pt>
                <c:pt idx="23040">
                  <c:v>100.3636764315</c:v>
                </c:pt>
                <c:pt idx="23041">
                  <c:v>100.3640330793</c:v>
                </c:pt>
                <c:pt idx="23042">
                  <c:v>100.3646637444</c:v>
                </c:pt>
                <c:pt idx="23043">
                  <c:v>100.3654008848</c:v>
                </c:pt>
                <c:pt idx="23044">
                  <c:v>100.3656926365</c:v>
                </c:pt>
                <c:pt idx="23045">
                  <c:v>100.366466188</c:v>
                </c:pt>
                <c:pt idx="23046">
                  <c:v>100.3676369872</c:v>
                </c:pt>
                <c:pt idx="23047">
                  <c:v>100.3696381866</c:v>
                </c:pt>
                <c:pt idx="23048">
                  <c:v>100.3713842412</c:v>
                </c:pt>
                <c:pt idx="23049">
                  <c:v>100.37165340599999</c:v>
                </c:pt>
                <c:pt idx="23050">
                  <c:v>100.37256208940001</c:v>
                </c:pt>
                <c:pt idx="23051">
                  <c:v>100.3734983809</c:v>
                </c:pt>
                <c:pt idx="23052">
                  <c:v>100.3776541582</c:v>
                </c:pt>
                <c:pt idx="23053">
                  <c:v>100.38220998929999</c:v>
                </c:pt>
                <c:pt idx="23054">
                  <c:v>100.3836292965</c:v>
                </c:pt>
                <c:pt idx="23055">
                  <c:v>100.3867587467</c:v>
                </c:pt>
                <c:pt idx="23056">
                  <c:v>100.3908317628</c:v>
                </c:pt>
                <c:pt idx="23057">
                  <c:v>100.39297763570001</c:v>
                </c:pt>
                <c:pt idx="23058">
                  <c:v>100.3933247634</c:v>
                </c:pt>
                <c:pt idx="23059">
                  <c:v>100.3934683503</c:v>
                </c:pt>
                <c:pt idx="23060">
                  <c:v>100.3936003749</c:v>
                </c:pt>
                <c:pt idx="23061">
                  <c:v>100.3941941362</c:v>
                </c:pt>
                <c:pt idx="23062">
                  <c:v>100.3957293256</c:v>
                </c:pt>
                <c:pt idx="23063">
                  <c:v>100.39716365699999</c:v>
                </c:pt>
                <c:pt idx="23064">
                  <c:v>100.3989306694</c:v>
                </c:pt>
                <c:pt idx="23065">
                  <c:v>100.4004911415</c:v>
                </c:pt>
                <c:pt idx="23066">
                  <c:v>100.401042874</c:v>
                </c:pt>
                <c:pt idx="23067">
                  <c:v>100.4021093078</c:v>
                </c:pt>
                <c:pt idx="23068">
                  <c:v>100.403860855</c:v>
                </c:pt>
                <c:pt idx="23069">
                  <c:v>100.4050117928</c:v>
                </c:pt>
                <c:pt idx="23070">
                  <c:v>100.4068643322</c:v>
                </c:pt>
                <c:pt idx="23071">
                  <c:v>100.4091375581</c:v>
                </c:pt>
                <c:pt idx="23072">
                  <c:v>100.4111028018</c:v>
                </c:pt>
                <c:pt idx="23073">
                  <c:v>100.4134108542</c:v>
                </c:pt>
                <c:pt idx="23074">
                  <c:v>100.4147851772</c:v>
                </c:pt>
                <c:pt idx="23075">
                  <c:v>100.4169410904</c:v>
                </c:pt>
                <c:pt idx="23076">
                  <c:v>100.4187382365</c:v>
                </c:pt>
                <c:pt idx="23077">
                  <c:v>100.41974209369999</c:v>
                </c:pt>
                <c:pt idx="23078">
                  <c:v>100.42157402239999</c:v>
                </c:pt>
                <c:pt idx="23079">
                  <c:v>100.4245473166</c:v>
                </c:pt>
                <c:pt idx="23080">
                  <c:v>100.4267206813</c:v>
                </c:pt>
                <c:pt idx="23081">
                  <c:v>100.4274785659</c:v>
                </c:pt>
                <c:pt idx="23082">
                  <c:v>100.4281232517</c:v>
                </c:pt>
                <c:pt idx="23083">
                  <c:v>100.428260439</c:v>
                </c:pt>
                <c:pt idx="23084">
                  <c:v>100.4288298945</c:v>
                </c:pt>
                <c:pt idx="23085">
                  <c:v>100.4319828978</c:v>
                </c:pt>
                <c:pt idx="23086">
                  <c:v>100.43493412700001</c:v>
                </c:pt>
                <c:pt idx="23087">
                  <c:v>100.4380835921</c:v>
                </c:pt>
                <c:pt idx="23088">
                  <c:v>100.4412586232</c:v>
                </c:pt>
                <c:pt idx="23089">
                  <c:v>100.4417961637</c:v>
                </c:pt>
                <c:pt idx="23090">
                  <c:v>100.4422984503</c:v>
                </c:pt>
                <c:pt idx="23091">
                  <c:v>100.4439135393</c:v>
                </c:pt>
                <c:pt idx="23092">
                  <c:v>100.4463143689</c:v>
                </c:pt>
                <c:pt idx="23093">
                  <c:v>100.4498733993</c:v>
                </c:pt>
                <c:pt idx="23094">
                  <c:v>100.4529467544</c:v>
                </c:pt>
                <c:pt idx="23095">
                  <c:v>100.4554275998</c:v>
                </c:pt>
                <c:pt idx="23096">
                  <c:v>100.4575051966</c:v>
                </c:pt>
                <c:pt idx="23097">
                  <c:v>100.4581025742</c:v>
                </c:pt>
                <c:pt idx="23098">
                  <c:v>100.4606110639</c:v>
                </c:pt>
                <c:pt idx="23099">
                  <c:v>100.4638975404</c:v>
                </c:pt>
                <c:pt idx="23100">
                  <c:v>100.4651851478</c:v>
                </c:pt>
                <c:pt idx="23101">
                  <c:v>100.4652954789</c:v>
                </c:pt>
                <c:pt idx="23102">
                  <c:v>100.4667422712</c:v>
                </c:pt>
                <c:pt idx="23103">
                  <c:v>100.46816769190001</c:v>
                </c:pt>
                <c:pt idx="23104">
                  <c:v>100.46885421499999</c:v>
                </c:pt>
                <c:pt idx="23105">
                  <c:v>100.4717872426</c:v>
                </c:pt>
                <c:pt idx="23106">
                  <c:v>100.4743510054</c:v>
                </c:pt>
                <c:pt idx="23107">
                  <c:v>100.4751054579</c:v>
                </c:pt>
                <c:pt idx="23108">
                  <c:v>100.47562051129999</c:v>
                </c:pt>
                <c:pt idx="23109">
                  <c:v>100.4758340999</c:v>
                </c:pt>
                <c:pt idx="23110">
                  <c:v>100.4776431822</c:v>
                </c:pt>
                <c:pt idx="23111">
                  <c:v>100.4802212562</c:v>
                </c:pt>
                <c:pt idx="23112">
                  <c:v>100.4816680839</c:v>
                </c:pt>
                <c:pt idx="23113">
                  <c:v>100.48317809</c:v>
                </c:pt>
                <c:pt idx="23114">
                  <c:v>100.4849452954</c:v>
                </c:pt>
                <c:pt idx="23115">
                  <c:v>100.48624957059999</c:v>
                </c:pt>
                <c:pt idx="23116">
                  <c:v>100.4868923025</c:v>
                </c:pt>
                <c:pt idx="23117">
                  <c:v>100.4885727896</c:v>
                </c:pt>
                <c:pt idx="23118">
                  <c:v>100.49187014509999</c:v>
                </c:pt>
                <c:pt idx="23119">
                  <c:v>100.49419831030001</c:v>
                </c:pt>
                <c:pt idx="23120">
                  <c:v>100.4949055833</c:v>
                </c:pt>
                <c:pt idx="23121">
                  <c:v>100.49505456049999</c:v>
                </c:pt>
                <c:pt idx="23122">
                  <c:v>100.4960771209</c:v>
                </c:pt>
                <c:pt idx="23123">
                  <c:v>100.4978743315</c:v>
                </c:pt>
                <c:pt idx="23124">
                  <c:v>100.50138593689999</c:v>
                </c:pt>
                <c:pt idx="23125">
                  <c:v>100.5042006429</c:v>
                </c:pt>
                <c:pt idx="23126">
                  <c:v>100.5045677864</c:v>
                </c:pt>
                <c:pt idx="23127">
                  <c:v>100.50526627070001</c:v>
                </c:pt>
                <c:pt idx="23128">
                  <c:v>100.50692336269999</c:v>
                </c:pt>
                <c:pt idx="23129">
                  <c:v>100.5082845873</c:v>
                </c:pt>
                <c:pt idx="23130">
                  <c:v>100.50914003379999</c:v>
                </c:pt>
                <c:pt idx="23131">
                  <c:v>100.50989548619999</c:v>
                </c:pt>
                <c:pt idx="23132">
                  <c:v>100.51093810099999</c:v>
                </c:pt>
                <c:pt idx="23133">
                  <c:v>100.5122279882</c:v>
                </c:pt>
                <c:pt idx="23134">
                  <c:v>100.5127275751</c:v>
                </c:pt>
                <c:pt idx="23135">
                  <c:v>100.51320870630001</c:v>
                </c:pt>
                <c:pt idx="23136">
                  <c:v>100.5139802906</c:v>
                </c:pt>
                <c:pt idx="23137">
                  <c:v>100.51629709079999</c:v>
                </c:pt>
                <c:pt idx="23138">
                  <c:v>100.5184047992</c:v>
                </c:pt>
                <c:pt idx="23139">
                  <c:v>100.5189420496</c:v>
                </c:pt>
                <c:pt idx="23140">
                  <c:v>100.5192124188</c:v>
                </c:pt>
                <c:pt idx="23141">
                  <c:v>100.51932036220001</c:v>
                </c:pt>
                <c:pt idx="23142">
                  <c:v>100.5204122288</c:v>
                </c:pt>
                <c:pt idx="23143">
                  <c:v>100.52210352429999</c:v>
                </c:pt>
                <c:pt idx="23144">
                  <c:v>100.52400852220001</c:v>
                </c:pt>
                <c:pt idx="23145">
                  <c:v>100.5254054808</c:v>
                </c:pt>
                <c:pt idx="23146">
                  <c:v>100.5268398571</c:v>
                </c:pt>
                <c:pt idx="23147">
                  <c:v>100.5281844421</c:v>
                </c:pt>
                <c:pt idx="23148">
                  <c:v>100.5292078921</c:v>
                </c:pt>
                <c:pt idx="23149">
                  <c:v>100.5345758373</c:v>
                </c:pt>
                <c:pt idx="23150">
                  <c:v>100.53957827169999</c:v>
                </c:pt>
                <c:pt idx="23151">
                  <c:v>100.54066779430001</c:v>
                </c:pt>
                <c:pt idx="23152">
                  <c:v>100.5414979979</c:v>
                </c:pt>
                <c:pt idx="23153">
                  <c:v>100.5426358613</c:v>
                </c:pt>
                <c:pt idx="23154">
                  <c:v>100.5450744995</c:v>
                </c:pt>
                <c:pt idx="23155">
                  <c:v>100.5473539799</c:v>
                </c:pt>
                <c:pt idx="23156">
                  <c:v>100.5480809558</c:v>
                </c:pt>
                <c:pt idx="23157">
                  <c:v>100.5482952915</c:v>
                </c:pt>
                <c:pt idx="23158">
                  <c:v>100.54877810230001</c:v>
                </c:pt>
                <c:pt idx="23159">
                  <c:v>100.5496530512</c:v>
                </c:pt>
                <c:pt idx="23160">
                  <c:v>100.5526301565</c:v>
                </c:pt>
                <c:pt idx="23161">
                  <c:v>100.555288246</c:v>
                </c:pt>
                <c:pt idx="23162">
                  <c:v>100.5560945884</c:v>
                </c:pt>
                <c:pt idx="23163">
                  <c:v>100.5568996436</c:v>
                </c:pt>
                <c:pt idx="23164">
                  <c:v>100.5577521128</c:v>
                </c:pt>
                <c:pt idx="23165">
                  <c:v>100.5592830245</c:v>
                </c:pt>
                <c:pt idx="23166">
                  <c:v>100.5641045855</c:v>
                </c:pt>
                <c:pt idx="23167">
                  <c:v>100.57002747769999</c:v>
                </c:pt>
                <c:pt idx="23168">
                  <c:v>100.5725781646</c:v>
                </c:pt>
                <c:pt idx="23169">
                  <c:v>100.5738305971</c:v>
                </c:pt>
                <c:pt idx="23170">
                  <c:v>100.575317365</c:v>
                </c:pt>
                <c:pt idx="23171">
                  <c:v>100.5761140458</c:v>
                </c:pt>
                <c:pt idx="23172">
                  <c:v>100.5761362139</c:v>
                </c:pt>
                <c:pt idx="23173">
                  <c:v>100.57649410330001</c:v>
                </c:pt>
                <c:pt idx="23174">
                  <c:v>100.5776204182</c:v>
                </c:pt>
                <c:pt idx="23175">
                  <c:v>100.579567767</c:v>
                </c:pt>
                <c:pt idx="23176">
                  <c:v>100.5820857114</c:v>
                </c:pt>
                <c:pt idx="23177">
                  <c:v>100.5834775145</c:v>
                </c:pt>
                <c:pt idx="23178">
                  <c:v>100.58372396</c:v>
                </c:pt>
                <c:pt idx="23179">
                  <c:v>100.5844520914</c:v>
                </c:pt>
                <c:pt idx="23180">
                  <c:v>100.5851599293</c:v>
                </c:pt>
                <c:pt idx="23181">
                  <c:v>100.58596393000001</c:v>
                </c:pt>
                <c:pt idx="23182">
                  <c:v>100.58860683339999</c:v>
                </c:pt>
                <c:pt idx="23183">
                  <c:v>100.591104675</c:v>
                </c:pt>
                <c:pt idx="23184">
                  <c:v>100.5916257869</c:v>
                </c:pt>
                <c:pt idx="23185">
                  <c:v>100.5919214524</c:v>
                </c:pt>
                <c:pt idx="23186">
                  <c:v>100.592289717</c:v>
                </c:pt>
                <c:pt idx="23187">
                  <c:v>100.59560609570001</c:v>
                </c:pt>
                <c:pt idx="23188">
                  <c:v>100.5989071301</c:v>
                </c:pt>
                <c:pt idx="23189">
                  <c:v>100.59923388129999</c:v>
                </c:pt>
                <c:pt idx="23190">
                  <c:v>100.5997617317</c:v>
                </c:pt>
                <c:pt idx="23191">
                  <c:v>100.60092763279999</c:v>
                </c:pt>
                <c:pt idx="23192">
                  <c:v>100.60333842350001</c:v>
                </c:pt>
                <c:pt idx="23193">
                  <c:v>100.6052841943</c:v>
                </c:pt>
                <c:pt idx="23194">
                  <c:v>100.6093643088</c:v>
                </c:pt>
                <c:pt idx="23195">
                  <c:v>100.61304685979999</c:v>
                </c:pt>
                <c:pt idx="23196">
                  <c:v>100.61389157399999</c:v>
                </c:pt>
                <c:pt idx="23197">
                  <c:v>100.615521477</c:v>
                </c:pt>
                <c:pt idx="23198">
                  <c:v>100.61637582829999</c:v>
                </c:pt>
                <c:pt idx="23199">
                  <c:v>100.61673501520001</c:v>
                </c:pt>
                <c:pt idx="23200">
                  <c:v>100.6177884865</c:v>
                </c:pt>
                <c:pt idx="23201">
                  <c:v>100.6192468712</c:v>
                </c:pt>
                <c:pt idx="23202">
                  <c:v>100.6213244321</c:v>
                </c:pt>
                <c:pt idx="23203">
                  <c:v>100.6230652303</c:v>
                </c:pt>
                <c:pt idx="23204">
                  <c:v>100.6247842785</c:v>
                </c:pt>
                <c:pt idx="23205">
                  <c:v>100.6262265952</c:v>
                </c:pt>
                <c:pt idx="23206">
                  <c:v>100.6267974047</c:v>
                </c:pt>
                <c:pt idx="23207">
                  <c:v>100.62843654770001</c:v>
                </c:pt>
                <c:pt idx="23208">
                  <c:v>100.6299551468</c:v>
                </c:pt>
                <c:pt idx="23209">
                  <c:v>100.6319113192</c:v>
                </c:pt>
                <c:pt idx="23210">
                  <c:v>100.6341273778</c:v>
                </c:pt>
                <c:pt idx="23211">
                  <c:v>100.63483193010001</c:v>
                </c:pt>
                <c:pt idx="23212">
                  <c:v>100.63506610650001</c:v>
                </c:pt>
                <c:pt idx="23213">
                  <c:v>100.6354274681</c:v>
                </c:pt>
                <c:pt idx="23214">
                  <c:v>100.63687761689999</c:v>
                </c:pt>
                <c:pt idx="23215">
                  <c:v>100.64094578069999</c:v>
                </c:pt>
                <c:pt idx="23216">
                  <c:v>100.64443751819999</c:v>
                </c:pt>
                <c:pt idx="23217">
                  <c:v>100.645525443</c:v>
                </c:pt>
                <c:pt idx="23218">
                  <c:v>100.6459706088</c:v>
                </c:pt>
                <c:pt idx="23219">
                  <c:v>100.64642324</c:v>
                </c:pt>
                <c:pt idx="23220">
                  <c:v>100.6478950174</c:v>
                </c:pt>
                <c:pt idx="23221">
                  <c:v>100.6500428686</c:v>
                </c:pt>
                <c:pt idx="23222">
                  <c:v>100.6515455748</c:v>
                </c:pt>
                <c:pt idx="23223">
                  <c:v>100.6528398252</c:v>
                </c:pt>
                <c:pt idx="23224">
                  <c:v>100.65438962090001</c:v>
                </c:pt>
                <c:pt idx="23225">
                  <c:v>100.6558489657</c:v>
                </c:pt>
                <c:pt idx="23226">
                  <c:v>100.6575156944</c:v>
                </c:pt>
                <c:pt idx="23227">
                  <c:v>100.6584284926</c:v>
                </c:pt>
                <c:pt idx="23228">
                  <c:v>100.6585024247</c:v>
                </c:pt>
                <c:pt idx="23229">
                  <c:v>100.65967522219999</c:v>
                </c:pt>
                <c:pt idx="23230">
                  <c:v>100.6611634309</c:v>
                </c:pt>
                <c:pt idx="23231">
                  <c:v>100.6624914982</c:v>
                </c:pt>
                <c:pt idx="23232">
                  <c:v>100.6658234678</c:v>
                </c:pt>
                <c:pt idx="23233">
                  <c:v>100.670095089</c:v>
                </c:pt>
                <c:pt idx="23234">
                  <c:v>100.67361410789999</c:v>
                </c:pt>
                <c:pt idx="23235">
                  <c:v>100.67715496770001</c:v>
                </c:pt>
                <c:pt idx="23236">
                  <c:v>100.67963986869999</c:v>
                </c:pt>
                <c:pt idx="23237">
                  <c:v>100.68163413160001</c:v>
                </c:pt>
                <c:pt idx="23238">
                  <c:v>100.68350580960001</c:v>
                </c:pt>
                <c:pt idx="23239">
                  <c:v>100.6844813554</c:v>
                </c:pt>
                <c:pt idx="23240">
                  <c:v>100.6864726754</c:v>
                </c:pt>
                <c:pt idx="23241">
                  <c:v>100.690438472</c:v>
                </c:pt>
                <c:pt idx="23242">
                  <c:v>100.6941019807</c:v>
                </c:pt>
                <c:pt idx="23243">
                  <c:v>100.69690992460001</c:v>
                </c:pt>
                <c:pt idx="23244">
                  <c:v>100.6988930967</c:v>
                </c:pt>
                <c:pt idx="23245">
                  <c:v>100.6994637395</c:v>
                </c:pt>
                <c:pt idx="23246">
                  <c:v>100.7008454018</c:v>
                </c:pt>
                <c:pt idx="23247">
                  <c:v>100.7032437666</c:v>
                </c:pt>
                <c:pt idx="23248">
                  <c:v>100.7046404294</c:v>
                </c:pt>
                <c:pt idx="23249">
                  <c:v>100.705310819</c:v>
                </c:pt>
                <c:pt idx="23250">
                  <c:v>100.706598079</c:v>
                </c:pt>
                <c:pt idx="23251">
                  <c:v>100.70746467799999</c:v>
                </c:pt>
                <c:pt idx="23252">
                  <c:v>100.7094500987</c:v>
                </c:pt>
                <c:pt idx="23253">
                  <c:v>100.71219332930001</c:v>
                </c:pt>
                <c:pt idx="23254">
                  <c:v>100.713547574</c:v>
                </c:pt>
                <c:pt idx="23255">
                  <c:v>100.714728661</c:v>
                </c:pt>
                <c:pt idx="23256">
                  <c:v>100.7181385011</c:v>
                </c:pt>
                <c:pt idx="23257">
                  <c:v>100.7212579367</c:v>
                </c:pt>
                <c:pt idx="23258">
                  <c:v>100.72289317249999</c:v>
                </c:pt>
                <c:pt idx="23259">
                  <c:v>100.7245900905</c:v>
                </c:pt>
                <c:pt idx="23260">
                  <c:v>100.7267258187</c:v>
                </c:pt>
                <c:pt idx="23261">
                  <c:v>100.7286539039</c:v>
                </c:pt>
                <c:pt idx="23262">
                  <c:v>100.7298354353</c:v>
                </c:pt>
                <c:pt idx="23263">
                  <c:v>100.7313844968</c:v>
                </c:pt>
                <c:pt idx="23264">
                  <c:v>100.73226101269999</c:v>
                </c:pt>
                <c:pt idx="23265">
                  <c:v>100.73376610290001</c:v>
                </c:pt>
                <c:pt idx="23266">
                  <c:v>100.7354421145</c:v>
                </c:pt>
                <c:pt idx="23267">
                  <c:v>100.7361986419</c:v>
                </c:pt>
                <c:pt idx="23268">
                  <c:v>100.7367147949</c:v>
                </c:pt>
                <c:pt idx="23269">
                  <c:v>100.7374950829</c:v>
                </c:pt>
                <c:pt idx="23270">
                  <c:v>100.7391660106</c:v>
                </c:pt>
                <c:pt idx="23271">
                  <c:v>100.7436712896</c:v>
                </c:pt>
                <c:pt idx="23272">
                  <c:v>100.7479011417</c:v>
                </c:pt>
                <c:pt idx="23273">
                  <c:v>100.7504718202</c:v>
                </c:pt>
                <c:pt idx="23274">
                  <c:v>100.7522854029</c:v>
                </c:pt>
                <c:pt idx="23275">
                  <c:v>100.7525994634</c:v>
                </c:pt>
                <c:pt idx="23276">
                  <c:v>100.754217848</c:v>
                </c:pt>
                <c:pt idx="23277">
                  <c:v>100.7560204534</c:v>
                </c:pt>
                <c:pt idx="23278">
                  <c:v>100.7583807054</c:v>
                </c:pt>
                <c:pt idx="23279">
                  <c:v>100.7604364986</c:v>
                </c:pt>
                <c:pt idx="23280">
                  <c:v>100.7609866601</c:v>
                </c:pt>
                <c:pt idx="23281">
                  <c:v>100.7619237718</c:v>
                </c:pt>
                <c:pt idx="23282">
                  <c:v>100.7648484389</c:v>
                </c:pt>
                <c:pt idx="23283">
                  <c:v>100.7681107504</c:v>
                </c:pt>
                <c:pt idx="23284">
                  <c:v>100.7697260155</c:v>
                </c:pt>
                <c:pt idx="23285">
                  <c:v>100.770530634</c:v>
                </c:pt>
                <c:pt idx="23286">
                  <c:v>100.7721645463</c:v>
                </c:pt>
                <c:pt idx="23287">
                  <c:v>100.7780264129</c:v>
                </c:pt>
                <c:pt idx="23288">
                  <c:v>100.7837006176</c:v>
                </c:pt>
                <c:pt idx="23289">
                  <c:v>100.7853827324</c:v>
                </c:pt>
                <c:pt idx="23290">
                  <c:v>100.7868934455</c:v>
                </c:pt>
                <c:pt idx="23291">
                  <c:v>100.7883747938</c:v>
                </c:pt>
                <c:pt idx="23292">
                  <c:v>100.7913253231</c:v>
                </c:pt>
                <c:pt idx="23293">
                  <c:v>100.7943953945</c:v>
                </c:pt>
                <c:pt idx="23294">
                  <c:v>100.7956048484</c:v>
                </c:pt>
                <c:pt idx="23295">
                  <c:v>100.7973546978</c:v>
                </c:pt>
                <c:pt idx="23296">
                  <c:v>100.79883827490001</c:v>
                </c:pt>
                <c:pt idx="23297">
                  <c:v>100.7994122082</c:v>
                </c:pt>
                <c:pt idx="23298">
                  <c:v>100.8005535005</c:v>
                </c:pt>
                <c:pt idx="23299">
                  <c:v>100.8020413939</c:v>
                </c:pt>
                <c:pt idx="23300">
                  <c:v>100.80410660050001</c:v>
                </c:pt>
                <c:pt idx="23301">
                  <c:v>100.8069372537</c:v>
                </c:pt>
                <c:pt idx="23302">
                  <c:v>100.8085744823</c:v>
                </c:pt>
                <c:pt idx="23303">
                  <c:v>100.8094332827</c:v>
                </c:pt>
                <c:pt idx="23304">
                  <c:v>100.81126128459999</c:v>
                </c:pt>
                <c:pt idx="23305">
                  <c:v>100.81307923289999</c:v>
                </c:pt>
                <c:pt idx="23306">
                  <c:v>100.81465947709999</c:v>
                </c:pt>
                <c:pt idx="23307">
                  <c:v>100.8170278498</c:v>
                </c:pt>
                <c:pt idx="23308">
                  <c:v>100.818894066</c:v>
                </c:pt>
                <c:pt idx="23309">
                  <c:v>100.82119162790001</c:v>
                </c:pt>
                <c:pt idx="23310">
                  <c:v>100.82427602040001</c:v>
                </c:pt>
                <c:pt idx="23311">
                  <c:v>100.82591765780001</c:v>
                </c:pt>
                <c:pt idx="23312">
                  <c:v>100.82776532779999</c:v>
                </c:pt>
                <c:pt idx="23313">
                  <c:v>100.8307833734</c:v>
                </c:pt>
                <c:pt idx="23314">
                  <c:v>100.8325194034</c:v>
                </c:pt>
                <c:pt idx="23315">
                  <c:v>100.8330446983</c:v>
                </c:pt>
                <c:pt idx="23316">
                  <c:v>100.8332209725</c:v>
                </c:pt>
                <c:pt idx="23317">
                  <c:v>100.83355483370001</c:v>
                </c:pt>
                <c:pt idx="23318">
                  <c:v>100.8338797844</c:v>
                </c:pt>
                <c:pt idx="23319">
                  <c:v>100.8343278895</c:v>
                </c:pt>
                <c:pt idx="23320">
                  <c:v>100.8356193244</c:v>
                </c:pt>
                <c:pt idx="23321">
                  <c:v>100.83689855270001</c:v>
                </c:pt>
                <c:pt idx="23322">
                  <c:v>100.83817872500001</c:v>
                </c:pt>
                <c:pt idx="23323">
                  <c:v>100.83907684490001</c:v>
                </c:pt>
                <c:pt idx="23324">
                  <c:v>100.8391974354</c:v>
                </c:pt>
                <c:pt idx="23325">
                  <c:v>100.8395921777</c:v>
                </c:pt>
                <c:pt idx="23326">
                  <c:v>100.8399912081</c:v>
                </c:pt>
                <c:pt idx="23327">
                  <c:v>100.8403977655</c:v>
                </c:pt>
                <c:pt idx="23328">
                  <c:v>100.8410067448</c:v>
                </c:pt>
                <c:pt idx="23329">
                  <c:v>100.8416558314</c:v>
                </c:pt>
                <c:pt idx="23330">
                  <c:v>100.84208886730001</c:v>
                </c:pt>
                <c:pt idx="23331">
                  <c:v>100.8429701681</c:v>
                </c:pt>
                <c:pt idx="23332">
                  <c:v>100.84428492070001</c:v>
                </c:pt>
                <c:pt idx="23333">
                  <c:v>100.8448794382</c:v>
                </c:pt>
                <c:pt idx="23334">
                  <c:v>100.8452808837</c:v>
                </c:pt>
                <c:pt idx="23335">
                  <c:v>100.8473633008</c:v>
                </c:pt>
                <c:pt idx="23336">
                  <c:v>100.84950189529999</c:v>
                </c:pt>
                <c:pt idx="23337">
                  <c:v>100.8533346972</c:v>
                </c:pt>
                <c:pt idx="23338">
                  <c:v>100.8569287391</c:v>
                </c:pt>
                <c:pt idx="23339">
                  <c:v>100.85866347619999</c:v>
                </c:pt>
                <c:pt idx="23340">
                  <c:v>100.8604640975</c:v>
                </c:pt>
                <c:pt idx="23341">
                  <c:v>100.860805813</c:v>
                </c:pt>
                <c:pt idx="23342">
                  <c:v>100.8632195675</c:v>
                </c:pt>
                <c:pt idx="23343">
                  <c:v>100.8662275968</c:v>
                </c:pt>
                <c:pt idx="23344">
                  <c:v>100.8671415262</c:v>
                </c:pt>
                <c:pt idx="23345">
                  <c:v>100.8686600122</c:v>
                </c:pt>
                <c:pt idx="23346">
                  <c:v>100.8705201205</c:v>
                </c:pt>
                <c:pt idx="23347">
                  <c:v>100.8711649783</c:v>
                </c:pt>
                <c:pt idx="23348">
                  <c:v>100.87149249869999</c:v>
                </c:pt>
                <c:pt idx="23349">
                  <c:v>100.87208722539999</c:v>
                </c:pt>
                <c:pt idx="23350">
                  <c:v>100.8732553781</c:v>
                </c:pt>
                <c:pt idx="23351">
                  <c:v>100.8751890425</c:v>
                </c:pt>
                <c:pt idx="23352">
                  <c:v>100.87675908</c:v>
                </c:pt>
                <c:pt idx="23353">
                  <c:v>100.8795218153</c:v>
                </c:pt>
                <c:pt idx="23354">
                  <c:v>100.8819960597</c:v>
                </c:pt>
                <c:pt idx="23355">
                  <c:v>100.882186871</c:v>
                </c:pt>
                <c:pt idx="23356">
                  <c:v>100.88320312560001</c:v>
                </c:pt>
                <c:pt idx="23357">
                  <c:v>100.8855589148</c:v>
                </c:pt>
                <c:pt idx="23358">
                  <c:v>100.88705866700001</c:v>
                </c:pt>
                <c:pt idx="23359">
                  <c:v>100.88911684609999</c:v>
                </c:pt>
                <c:pt idx="23360">
                  <c:v>100.8919085305</c:v>
                </c:pt>
                <c:pt idx="23361">
                  <c:v>100.892775923</c:v>
                </c:pt>
                <c:pt idx="23362">
                  <c:v>100.8939165231</c:v>
                </c:pt>
                <c:pt idx="23363">
                  <c:v>100.89640556560001</c:v>
                </c:pt>
                <c:pt idx="23364">
                  <c:v>100.8977936762</c:v>
                </c:pt>
                <c:pt idx="23365">
                  <c:v>100.9011685504</c:v>
                </c:pt>
                <c:pt idx="23366">
                  <c:v>100.9051730778</c:v>
                </c:pt>
                <c:pt idx="23367">
                  <c:v>100.90689216139999</c:v>
                </c:pt>
                <c:pt idx="23368">
                  <c:v>100.9080970519</c:v>
                </c:pt>
                <c:pt idx="23369">
                  <c:v>100.9084485827</c:v>
                </c:pt>
                <c:pt idx="23370">
                  <c:v>100.90925690100001</c:v>
                </c:pt>
                <c:pt idx="23371">
                  <c:v>100.9104587137</c:v>
                </c:pt>
                <c:pt idx="23372">
                  <c:v>100.91234379549999</c:v>
                </c:pt>
                <c:pt idx="23373">
                  <c:v>100.9179634244</c:v>
                </c:pt>
                <c:pt idx="23374">
                  <c:v>100.92429950339999</c:v>
                </c:pt>
                <c:pt idx="23375">
                  <c:v>100.9268637574</c:v>
                </c:pt>
                <c:pt idx="23376">
                  <c:v>100.92837131029999</c:v>
                </c:pt>
                <c:pt idx="23377">
                  <c:v>100.9296495793</c:v>
                </c:pt>
                <c:pt idx="23378">
                  <c:v>100.9300768117</c:v>
                </c:pt>
                <c:pt idx="23379">
                  <c:v>100.9356939373</c:v>
                </c:pt>
                <c:pt idx="23380">
                  <c:v>100.94202846250001</c:v>
                </c:pt>
                <c:pt idx="23381">
                  <c:v>100.9428988679</c:v>
                </c:pt>
                <c:pt idx="23382">
                  <c:v>100.94466972879999</c:v>
                </c:pt>
                <c:pt idx="23383">
                  <c:v>100.9464282444</c:v>
                </c:pt>
                <c:pt idx="23384">
                  <c:v>100.94651606470001</c:v>
                </c:pt>
                <c:pt idx="23385">
                  <c:v>100.9476866903</c:v>
                </c:pt>
                <c:pt idx="23386">
                  <c:v>100.9490550542</c:v>
                </c:pt>
                <c:pt idx="23387">
                  <c:v>100.9495776334</c:v>
                </c:pt>
                <c:pt idx="23388">
                  <c:v>100.951183063</c:v>
                </c:pt>
                <c:pt idx="23389">
                  <c:v>100.95329872889999</c:v>
                </c:pt>
                <c:pt idx="23390">
                  <c:v>100.9541214154</c:v>
                </c:pt>
                <c:pt idx="23391">
                  <c:v>100.95476280600001</c:v>
                </c:pt>
                <c:pt idx="23392">
                  <c:v>100.95574236980001</c:v>
                </c:pt>
                <c:pt idx="23393">
                  <c:v>100.9566641193</c:v>
                </c:pt>
                <c:pt idx="23394">
                  <c:v>100.95898845479999</c:v>
                </c:pt>
                <c:pt idx="23395">
                  <c:v>100.96134289939999</c:v>
                </c:pt>
                <c:pt idx="23396">
                  <c:v>100.9658898656</c:v>
                </c:pt>
                <c:pt idx="23397">
                  <c:v>100.9702863304</c:v>
                </c:pt>
                <c:pt idx="23398">
                  <c:v>100.9710087153</c:v>
                </c:pt>
                <c:pt idx="23399">
                  <c:v>100.9718681097</c:v>
                </c:pt>
                <c:pt idx="23400">
                  <c:v>100.9740791574</c:v>
                </c:pt>
                <c:pt idx="23401">
                  <c:v>100.9759837286</c:v>
                </c:pt>
                <c:pt idx="23402">
                  <c:v>100.9776792814</c:v>
                </c:pt>
                <c:pt idx="23403">
                  <c:v>100.9794589424</c:v>
                </c:pt>
                <c:pt idx="23404">
                  <c:v>100.98178061679999</c:v>
                </c:pt>
                <c:pt idx="23405">
                  <c:v>100.9842899647</c:v>
                </c:pt>
                <c:pt idx="23406">
                  <c:v>100.9851418043</c:v>
                </c:pt>
                <c:pt idx="23407">
                  <c:v>100.9874862028</c:v>
                </c:pt>
                <c:pt idx="23408">
                  <c:v>100.9898584835</c:v>
                </c:pt>
                <c:pt idx="23409">
                  <c:v>100.990866629</c:v>
                </c:pt>
                <c:pt idx="23410">
                  <c:v>100.9915773292</c:v>
                </c:pt>
                <c:pt idx="23411">
                  <c:v>100.9920607543</c:v>
                </c:pt>
                <c:pt idx="23412">
                  <c:v>100.9925903038</c:v>
                </c:pt>
                <c:pt idx="23413">
                  <c:v>100.99282448629999</c:v>
                </c:pt>
                <c:pt idx="23414">
                  <c:v>100.99438852190001</c:v>
                </c:pt>
                <c:pt idx="23415">
                  <c:v>100.9958834063</c:v>
                </c:pt>
                <c:pt idx="23416">
                  <c:v>100.99670448729999</c:v>
                </c:pt>
                <c:pt idx="23417">
                  <c:v>100.99842602939999</c:v>
                </c:pt>
                <c:pt idx="23418">
                  <c:v>101.0079810573</c:v>
                </c:pt>
                <c:pt idx="23419">
                  <c:v>101.0166279915</c:v>
                </c:pt>
                <c:pt idx="23420">
                  <c:v>101.0176820028</c:v>
                </c:pt>
                <c:pt idx="23421">
                  <c:v>101.0193718447</c:v>
                </c:pt>
                <c:pt idx="23422">
                  <c:v>101.02111445769999</c:v>
                </c:pt>
                <c:pt idx="23423">
                  <c:v>101.0222641518</c:v>
                </c:pt>
                <c:pt idx="23424">
                  <c:v>101.02244857319999</c:v>
                </c:pt>
                <c:pt idx="23425">
                  <c:v>101.02376372800001</c:v>
                </c:pt>
                <c:pt idx="23426">
                  <c:v>101.0251176396</c:v>
                </c:pt>
                <c:pt idx="23427">
                  <c:v>101.0265035803</c:v>
                </c:pt>
                <c:pt idx="23428">
                  <c:v>101.0278120393</c:v>
                </c:pt>
                <c:pt idx="23429">
                  <c:v>101.0280915343</c:v>
                </c:pt>
                <c:pt idx="23430">
                  <c:v>101.03126547630001</c:v>
                </c:pt>
                <c:pt idx="23431">
                  <c:v>101.03446342540001</c:v>
                </c:pt>
                <c:pt idx="23432">
                  <c:v>101.0365987994</c:v>
                </c:pt>
                <c:pt idx="23433">
                  <c:v>101.0385992054</c:v>
                </c:pt>
                <c:pt idx="23434">
                  <c:v>101.039525055</c:v>
                </c:pt>
                <c:pt idx="23435">
                  <c:v>101.0412285492</c:v>
                </c:pt>
                <c:pt idx="23436">
                  <c:v>101.0427032857</c:v>
                </c:pt>
                <c:pt idx="23437">
                  <c:v>101.04470269719999</c:v>
                </c:pt>
                <c:pt idx="23438">
                  <c:v>101.04797189520001</c:v>
                </c:pt>
                <c:pt idx="23439">
                  <c:v>101.0501040051</c:v>
                </c:pt>
                <c:pt idx="23440">
                  <c:v>101.0527730501</c:v>
                </c:pt>
                <c:pt idx="23441">
                  <c:v>101.0567877828</c:v>
                </c:pt>
                <c:pt idx="23442">
                  <c:v>101.059097687</c:v>
                </c:pt>
                <c:pt idx="23443">
                  <c:v>101.0600636237</c:v>
                </c:pt>
                <c:pt idx="23444">
                  <c:v>101.0605927157</c:v>
                </c:pt>
                <c:pt idx="23445">
                  <c:v>101.06094013249999</c:v>
                </c:pt>
                <c:pt idx="23446">
                  <c:v>101.0637578125</c:v>
                </c:pt>
                <c:pt idx="23447">
                  <c:v>101.06649169719999</c:v>
                </c:pt>
                <c:pt idx="23448">
                  <c:v>101.0670411751</c:v>
                </c:pt>
                <c:pt idx="23449">
                  <c:v>101.0677951481</c:v>
                </c:pt>
                <c:pt idx="23450">
                  <c:v>101.06960835389999</c:v>
                </c:pt>
                <c:pt idx="23451">
                  <c:v>101.07155372</c:v>
                </c:pt>
                <c:pt idx="23452">
                  <c:v>101.0719920144</c:v>
                </c:pt>
                <c:pt idx="23453">
                  <c:v>101.074979345</c:v>
                </c:pt>
                <c:pt idx="23454">
                  <c:v>101.07865876469999</c:v>
                </c:pt>
                <c:pt idx="23455">
                  <c:v>101.07977405699999</c:v>
                </c:pt>
                <c:pt idx="23456">
                  <c:v>101.08033207539999</c:v>
                </c:pt>
                <c:pt idx="23457">
                  <c:v>101.0816353172</c:v>
                </c:pt>
                <c:pt idx="23458">
                  <c:v>101.08475784140001</c:v>
                </c:pt>
                <c:pt idx="23459">
                  <c:v>101.0876410094</c:v>
                </c:pt>
                <c:pt idx="23460">
                  <c:v>101.0905274783</c:v>
                </c:pt>
                <c:pt idx="23461">
                  <c:v>101.0933519452</c:v>
                </c:pt>
                <c:pt idx="23462">
                  <c:v>101.0943050103</c:v>
                </c:pt>
                <c:pt idx="23463">
                  <c:v>101.09454197700001</c:v>
                </c:pt>
                <c:pt idx="23464">
                  <c:v>101.0946999271</c:v>
                </c:pt>
                <c:pt idx="23465">
                  <c:v>101.0953321699</c:v>
                </c:pt>
                <c:pt idx="23466">
                  <c:v>101.0967412168</c:v>
                </c:pt>
                <c:pt idx="23467">
                  <c:v>101.098712019</c:v>
                </c:pt>
                <c:pt idx="23468">
                  <c:v>101.1001670342</c:v>
                </c:pt>
                <c:pt idx="23469">
                  <c:v>101.1009773039</c:v>
                </c:pt>
                <c:pt idx="23470">
                  <c:v>101.1017335545</c:v>
                </c:pt>
                <c:pt idx="23471">
                  <c:v>101.1022597804</c:v>
                </c:pt>
                <c:pt idx="23472">
                  <c:v>101.10263132039999</c:v>
                </c:pt>
                <c:pt idx="23473">
                  <c:v>101.1033481276</c:v>
                </c:pt>
                <c:pt idx="23474">
                  <c:v>101.1040480942</c:v>
                </c:pt>
                <c:pt idx="23475">
                  <c:v>101.10493473539999</c:v>
                </c:pt>
                <c:pt idx="23476">
                  <c:v>101.1059674655</c:v>
                </c:pt>
                <c:pt idx="23477">
                  <c:v>101.1070298674</c:v>
                </c:pt>
                <c:pt idx="23478">
                  <c:v>101.1087981209</c:v>
                </c:pt>
                <c:pt idx="23479">
                  <c:v>101.1104362146</c:v>
                </c:pt>
                <c:pt idx="23480">
                  <c:v>101.1121565009</c:v>
                </c:pt>
                <c:pt idx="23481">
                  <c:v>101.1136663062</c:v>
                </c:pt>
                <c:pt idx="23482">
                  <c:v>101.1153886928</c:v>
                </c:pt>
                <c:pt idx="23483">
                  <c:v>101.11676017169999</c:v>
                </c:pt>
                <c:pt idx="23484">
                  <c:v>101.1171225431</c:v>
                </c:pt>
                <c:pt idx="23485">
                  <c:v>101.1178669113</c:v>
                </c:pt>
                <c:pt idx="23486">
                  <c:v>101.11857459220001</c:v>
                </c:pt>
                <c:pt idx="23487">
                  <c:v>101.12084606329999</c:v>
                </c:pt>
                <c:pt idx="23488">
                  <c:v>101.1243592373</c:v>
                </c:pt>
                <c:pt idx="23489">
                  <c:v>101.12670717170001</c:v>
                </c:pt>
                <c:pt idx="23490">
                  <c:v>101.1280292973</c:v>
                </c:pt>
                <c:pt idx="23491">
                  <c:v>101.1304225154</c:v>
                </c:pt>
                <c:pt idx="23492">
                  <c:v>101.1342390204</c:v>
                </c:pt>
                <c:pt idx="23493">
                  <c:v>101.13611194959999</c:v>
                </c:pt>
                <c:pt idx="23494">
                  <c:v>101.1367640756</c:v>
                </c:pt>
                <c:pt idx="23495">
                  <c:v>101.13890994259999</c:v>
                </c:pt>
                <c:pt idx="23496">
                  <c:v>101.1410396948</c:v>
                </c:pt>
                <c:pt idx="23497">
                  <c:v>101.1418280235</c:v>
                </c:pt>
                <c:pt idx="23498">
                  <c:v>101.1425393403</c:v>
                </c:pt>
                <c:pt idx="23499">
                  <c:v>101.1432429911</c:v>
                </c:pt>
                <c:pt idx="23500">
                  <c:v>101.1435175988</c:v>
                </c:pt>
                <c:pt idx="23501">
                  <c:v>101.1442857359</c:v>
                </c:pt>
                <c:pt idx="23502">
                  <c:v>101.1455330065</c:v>
                </c:pt>
                <c:pt idx="23503">
                  <c:v>101.14757395780001</c:v>
                </c:pt>
                <c:pt idx="23504">
                  <c:v>101.1491030629</c:v>
                </c:pt>
                <c:pt idx="23505">
                  <c:v>101.1495481502</c:v>
                </c:pt>
                <c:pt idx="23506">
                  <c:v>101.1500610903</c:v>
                </c:pt>
                <c:pt idx="23507">
                  <c:v>101.150545562</c:v>
                </c:pt>
                <c:pt idx="23508">
                  <c:v>101.1515166355</c:v>
                </c:pt>
                <c:pt idx="23509">
                  <c:v>101.1532764369</c:v>
                </c:pt>
                <c:pt idx="23510">
                  <c:v>101.1546718962</c:v>
                </c:pt>
                <c:pt idx="23511">
                  <c:v>101.1581699931</c:v>
                </c:pt>
                <c:pt idx="23512">
                  <c:v>101.1649293685</c:v>
                </c:pt>
                <c:pt idx="23513">
                  <c:v>101.1685193199</c:v>
                </c:pt>
                <c:pt idx="23514">
                  <c:v>101.16947577880001</c:v>
                </c:pt>
                <c:pt idx="23515">
                  <c:v>101.1723115448</c:v>
                </c:pt>
                <c:pt idx="23516">
                  <c:v>101.175912557</c:v>
                </c:pt>
                <c:pt idx="23517">
                  <c:v>101.1784492176</c:v>
                </c:pt>
                <c:pt idx="23518">
                  <c:v>101.1807416086</c:v>
                </c:pt>
                <c:pt idx="23519">
                  <c:v>101.182325883</c:v>
                </c:pt>
                <c:pt idx="23520">
                  <c:v>101.18741102840001</c:v>
                </c:pt>
                <c:pt idx="23521">
                  <c:v>101.1931838581</c:v>
                </c:pt>
                <c:pt idx="23522">
                  <c:v>101.19650283510001</c:v>
                </c:pt>
                <c:pt idx="23523">
                  <c:v>101.1999772506</c:v>
                </c:pt>
                <c:pt idx="23524">
                  <c:v>101.2011338205</c:v>
                </c:pt>
                <c:pt idx="23525">
                  <c:v>101.2020011545</c:v>
                </c:pt>
                <c:pt idx="23526">
                  <c:v>101.20332962179999</c:v>
                </c:pt>
                <c:pt idx="23527">
                  <c:v>101.20524522469999</c:v>
                </c:pt>
                <c:pt idx="23528">
                  <c:v>101.2066866091</c:v>
                </c:pt>
                <c:pt idx="23529">
                  <c:v>101.209791837</c:v>
                </c:pt>
                <c:pt idx="23530">
                  <c:v>101.214328119</c:v>
                </c:pt>
                <c:pt idx="23531">
                  <c:v>101.2164046348</c:v>
                </c:pt>
                <c:pt idx="23532">
                  <c:v>101.2182427931</c:v>
                </c:pt>
                <c:pt idx="23533">
                  <c:v>101.2210274376</c:v>
                </c:pt>
                <c:pt idx="23534">
                  <c:v>101.2237048475</c:v>
                </c:pt>
                <c:pt idx="23535">
                  <c:v>101.2258891255</c:v>
                </c:pt>
                <c:pt idx="23536">
                  <c:v>101.22943264280001</c:v>
                </c:pt>
                <c:pt idx="23537">
                  <c:v>101.2321328077</c:v>
                </c:pt>
                <c:pt idx="23538">
                  <c:v>101.23271781210001</c:v>
                </c:pt>
                <c:pt idx="23539">
                  <c:v>101.2362902264</c:v>
                </c:pt>
                <c:pt idx="23540">
                  <c:v>101.2397294414</c:v>
                </c:pt>
                <c:pt idx="23541">
                  <c:v>101.2402819272</c:v>
                </c:pt>
                <c:pt idx="23542">
                  <c:v>101.2405212962</c:v>
                </c:pt>
                <c:pt idx="23543">
                  <c:v>101.24110468710001</c:v>
                </c:pt>
                <c:pt idx="23544">
                  <c:v>101.24220099839999</c:v>
                </c:pt>
                <c:pt idx="23545">
                  <c:v>101.2454218857</c:v>
                </c:pt>
                <c:pt idx="23546">
                  <c:v>101.24957615949999</c:v>
                </c:pt>
                <c:pt idx="23547">
                  <c:v>101.25390631099999</c:v>
                </c:pt>
                <c:pt idx="23548">
                  <c:v>101.2573282228</c:v>
                </c:pt>
                <c:pt idx="23549">
                  <c:v>101.2580954899</c:v>
                </c:pt>
                <c:pt idx="23550">
                  <c:v>101.2610574804</c:v>
                </c:pt>
                <c:pt idx="23551">
                  <c:v>101.26395933649999</c:v>
                </c:pt>
                <c:pt idx="23552">
                  <c:v>101.26459029980001</c:v>
                </c:pt>
                <c:pt idx="23553">
                  <c:v>101.26658682839999</c:v>
                </c:pt>
                <c:pt idx="23554">
                  <c:v>101.26969050610001</c:v>
                </c:pt>
                <c:pt idx="23555">
                  <c:v>101.2713835671</c:v>
                </c:pt>
                <c:pt idx="23556">
                  <c:v>101.2715585877</c:v>
                </c:pt>
                <c:pt idx="23557">
                  <c:v>101.2717117321</c:v>
                </c:pt>
                <c:pt idx="23558">
                  <c:v>101.27583923970001</c:v>
                </c:pt>
                <c:pt idx="23559">
                  <c:v>101.28064663089999</c:v>
                </c:pt>
                <c:pt idx="23560">
                  <c:v>101.2822166218</c:v>
                </c:pt>
                <c:pt idx="23561">
                  <c:v>101.2839611811</c:v>
                </c:pt>
                <c:pt idx="23562">
                  <c:v>101.2851390691</c:v>
                </c:pt>
                <c:pt idx="23563">
                  <c:v>101.28549188149999</c:v>
                </c:pt>
                <c:pt idx="23564">
                  <c:v>101.2862685402</c:v>
                </c:pt>
                <c:pt idx="23565">
                  <c:v>101.2882443885</c:v>
                </c:pt>
                <c:pt idx="23566">
                  <c:v>101.29004463219999</c:v>
                </c:pt>
                <c:pt idx="23567">
                  <c:v>101.2907317043</c:v>
                </c:pt>
                <c:pt idx="23568">
                  <c:v>101.2911957921</c:v>
                </c:pt>
                <c:pt idx="23569">
                  <c:v>101.2915601727</c:v>
                </c:pt>
                <c:pt idx="23570">
                  <c:v>101.29510518630001</c:v>
                </c:pt>
                <c:pt idx="23571">
                  <c:v>101.30094429499999</c:v>
                </c:pt>
                <c:pt idx="23572">
                  <c:v>101.3034931226</c:v>
                </c:pt>
                <c:pt idx="23573">
                  <c:v>101.3045331493</c:v>
                </c:pt>
                <c:pt idx="23574">
                  <c:v>101.30554937709999</c:v>
                </c:pt>
                <c:pt idx="23575">
                  <c:v>101.30570002260001</c:v>
                </c:pt>
                <c:pt idx="23576">
                  <c:v>101.30623990869999</c:v>
                </c:pt>
                <c:pt idx="23577">
                  <c:v>101.3077600774</c:v>
                </c:pt>
                <c:pt idx="23578">
                  <c:v>101.30919928350001</c:v>
                </c:pt>
                <c:pt idx="23579">
                  <c:v>101.310556644</c:v>
                </c:pt>
                <c:pt idx="23580">
                  <c:v>101.31335562949999</c:v>
                </c:pt>
                <c:pt idx="23581">
                  <c:v>101.31678447260001</c:v>
                </c:pt>
                <c:pt idx="23582">
                  <c:v>101.3192864639</c:v>
                </c:pt>
                <c:pt idx="23583">
                  <c:v>101.32066485350001</c:v>
                </c:pt>
                <c:pt idx="23584">
                  <c:v>101.3223155089</c:v>
                </c:pt>
                <c:pt idx="23585">
                  <c:v>101.32381678510001</c:v>
                </c:pt>
                <c:pt idx="23586">
                  <c:v>101.32507401860001</c:v>
                </c:pt>
                <c:pt idx="23587">
                  <c:v>101.32685117450001</c:v>
                </c:pt>
                <c:pt idx="23588">
                  <c:v>101.3302052235</c:v>
                </c:pt>
                <c:pt idx="23589">
                  <c:v>101.3327849816</c:v>
                </c:pt>
                <c:pt idx="23590">
                  <c:v>101.3337340846</c:v>
                </c:pt>
                <c:pt idx="23591">
                  <c:v>101.3348521658</c:v>
                </c:pt>
                <c:pt idx="23592">
                  <c:v>101.3351686001</c:v>
                </c:pt>
                <c:pt idx="23593">
                  <c:v>101.3377393083</c:v>
                </c:pt>
                <c:pt idx="23594">
                  <c:v>101.340299325</c:v>
                </c:pt>
                <c:pt idx="23595">
                  <c:v>101.34065217769999</c:v>
                </c:pt>
                <c:pt idx="23596">
                  <c:v>101.341023376</c:v>
                </c:pt>
                <c:pt idx="23597">
                  <c:v>101.3418851239</c:v>
                </c:pt>
                <c:pt idx="23598">
                  <c:v>101.34373501349999</c:v>
                </c:pt>
                <c:pt idx="23599">
                  <c:v>101.3459418211</c:v>
                </c:pt>
                <c:pt idx="23600">
                  <c:v>101.3472376177</c:v>
                </c:pt>
                <c:pt idx="23601">
                  <c:v>101.3478525224</c:v>
                </c:pt>
                <c:pt idx="23602">
                  <c:v>101.3482837239</c:v>
                </c:pt>
                <c:pt idx="23603">
                  <c:v>101.34884213239999</c:v>
                </c:pt>
                <c:pt idx="23604">
                  <c:v>101.35314963570001</c:v>
                </c:pt>
                <c:pt idx="23605">
                  <c:v>101.3586350037</c:v>
                </c:pt>
                <c:pt idx="23606">
                  <c:v>101.36086381849999</c:v>
                </c:pt>
                <c:pt idx="23607">
                  <c:v>101.3622992752</c:v>
                </c:pt>
                <c:pt idx="23608">
                  <c:v>101.36421889250001</c:v>
                </c:pt>
                <c:pt idx="23609">
                  <c:v>101.3684844401</c:v>
                </c:pt>
                <c:pt idx="23610">
                  <c:v>101.37264762380001</c:v>
                </c:pt>
                <c:pt idx="23611">
                  <c:v>101.37407089849999</c:v>
                </c:pt>
                <c:pt idx="23612">
                  <c:v>101.3765239845</c:v>
                </c:pt>
                <c:pt idx="23613">
                  <c:v>101.3786439786</c:v>
                </c:pt>
                <c:pt idx="23614">
                  <c:v>101.3794433577</c:v>
                </c:pt>
                <c:pt idx="23615">
                  <c:v>101.3801987473</c:v>
                </c:pt>
                <c:pt idx="23616">
                  <c:v>101.38074743769999</c:v>
                </c:pt>
                <c:pt idx="23617">
                  <c:v>101.38164699169999</c:v>
                </c:pt>
                <c:pt idx="23618">
                  <c:v>101.3834211585</c:v>
                </c:pt>
                <c:pt idx="23619">
                  <c:v>101.3867573805</c:v>
                </c:pt>
                <c:pt idx="23620">
                  <c:v>101.3900157881</c:v>
                </c:pt>
                <c:pt idx="23621">
                  <c:v>101.39155020299999</c:v>
                </c:pt>
                <c:pt idx="23622">
                  <c:v>101.3919510854</c:v>
                </c:pt>
                <c:pt idx="23623">
                  <c:v>101.3956795329</c:v>
                </c:pt>
                <c:pt idx="23624">
                  <c:v>101.40126887949999</c:v>
                </c:pt>
                <c:pt idx="23625">
                  <c:v>101.4039230387</c:v>
                </c:pt>
                <c:pt idx="23626">
                  <c:v>101.4046933214</c:v>
                </c:pt>
                <c:pt idx="23627">
                  <c:v>101.40516311490001</c:v>
                </c:pt>
                <c:pt idx="23628">
                  <c:v>101.40602595759999</c:v>
                </c:pt>
                <c:pt idx="23629">
                  <c:v>101.4069469085</c:v>
                </c:pt>
                <c:pt idx="23630">
                  <c:v>101.4102015516</c:v>
                </c:pt>
                <c:pt idx="23631">
                  <c:v>101.4130224474</c:v>
                </c:pt>
                <c:pt idx="23632">
                  <c:v>101.41405371560001</c:v>
                </c:pt>
                <c:pt idx="23633">
                  <c:v>101.4156880428</c:v>
                </c:pt>
                <c:pt idx="23634">
                  <c:v>101.4170891416</c:v>
                </c:pt>
                <c:pt idx="23635">
                  <c:v>101.420306384</c:v>
                </c:pt>
                <c:pt idx="23636">
                  <c:v>101.4229243935</c:v>
                </c:pt>
                <c:pt idx="23637">
                  <c:v>101.4242705833</c:v>
                </c:pt>
                <c:pt idx="23638">
                  <c:v>101.4256346536</c:v>
                </c:pt>
                <c:pt idx="23639">
                  <c:v>101.4280635288</c:v>
                </c:pt>
                <c:pt idx="23640">
                  <c:v>101.43144559149999</c:v>
                </c:pt>
                <c:pt idx="23641">
                  <c:v>101.4325751176</c:v>
                </c:pt>
                <c:pt idx="23642">
                  <c:v>101.4335870915</c:v>
                </c:pt>
                <c:pt idx="23643">
                  <c:v>101.4350428014</c:v>
                </c:pt>
                <c:pt idx="23644">
                  <c:v>101.4365996248</c:v>
                </c:pt>
                <c:pt idx="23645">
                  <c:v>101.4407356259</c:v>
                </c:pt>
                <c:pt idx="23646">
                  <c:v>101.4441199738</c:v>
                </c:pt>
                <c:pt idx="23647">
                  <c:v>101.4458784185</c:v>
                </c:pt>
                <c:pt idx="23648">
                  <c:v>101.4473894353</c:v>
                </c:pt>
                <c:pt idx="23649">
                  <c:v>101.4489710945</c:v>
                </c:pt>
                <c:pt idx="23650">
                  <c:v>101.4522735054</c:v>
                </c:pt>
                <c:pt idx="23651">
                  <c:v>101.4543183776</c:v>
                </c:pt>
                <c:pt idx="23652">
                  <c:v>101.45726767710001</c:v>
                </c:pt>
                <c:pt idx="23653">
                  <c:v>101.4601635325</c:v>
                </c:pt>
                <c:pt idx="23654">
                  <c:v>101.4618434412</c:v>
                </c:pt>
                <c:pt idx="23655">
                  <c:v>101.4634791627</c:v>
                </c:pt>
                <c:pt idx="23656">
                  <c:v>101.4638162297</c:v>
                </c:pt>
                <c:pt idx="23657">
                  <c:v>101.4647524609</c:v>
                </c:pt>
                <c:pt idx="23658">
                  <c:v>101.4659328268</c:v>
                </c:pt>
                <c:pt idx="23659">
                  <c:v>101.4670816197</c:v>
                </c:pt>
                <c:pt idx="23660">
                  <c:v>101.4681491132</c:v>
                </c:pt>
                <c:pt idx="23661">
                  <c:v>101.47047102649999</c:v>
                </c:pt>
                <c:pt idx="23662">
                  <c:v>101.47577503780001</c:v>
                </c:pt>
                <c:pt idx="23663">
                  <c:v>101.4796971467</c:v>
                </c:pt>
                <c:pt idx="23664">
                  <c:v>101.48040102989999</c:v>
                </c:pt>
                <c:pt idx="23665">
                  <c:v>101.4812787468</c:v>
                </c:pt>
                <c:pt idx="23666">
                  <c:v>101.4832732512</c:v>
                </c:pt>
                <c:pt idx="23667">
                  <c:v>101.48463629059999</c:v>
                </c:pt>
                <c:pt idx="23668">
                  <c:v>101.4848991457</c:v>
                </c:pt>
                <c:pt idx="23669">
                  <c:v>101.4854532881</c:v>
                </c:pt>
                <c:pt idx="23670">
                  <c:v>101.4858754353</c:v>
                </c:pt>
                <c:pt idx="23671">
                  <c:v>101.486174416</c:v>
                </c:pt>
                <c:pt idx="23672">
                  <c:v>101.486719701</c:v>
                </c:pt>
                <c:pt idx="23673">
                  <c:v>101.4878845476</c:v>
                </c:pt>
                <c:pt idx="23674">
                  <c:v>101.49114386879999</c:v>
                </c:pt>
                <c:pt idx="23675">
                  <c:v>101.49353979439999</c:v>
                </c:pt>
                <c:pt idx="23676">
                  <c:v>101.4937364605</c:v>
                </c:pt>
                <c:pt idx="23677">
                  <c:v>101.4939341167</c:v>
                </c:pt>
                <c:pt idx="23678">
                  <c:v>101.4940499967</c:v>
                </c:pt>
                <c:pt idx="23679">
                  <c:v>101.4941838748</c:v>
                </c:pt>
                <c:pt idx="23680">
                  <c:v>101.4942746598</c:v>
                </c:pt>
                <c:pt idx="23681">
                  <c:v>101.49490377719999</c:v>
                </c:pt>
                <c:pt idx="23682">
                  <c:v>101.4956616165</c:v>
                </c:pt>
                <c:pt idx="23683">
                  <c:v>101.4958967748</c:v>
                </c:pt>
                <c:pt idx="23684">
                  <c:v>101.49691435459999</c:v>
                </c:pt>
                <c:pt idx="23685">
                  <c:v>101.4983754701</c:v>
                </c:pt>
                <c:pt idx="23686">
                  <c:v>101.4999532308</c:v>
                </c:pt>
                <c:pt idx="23687">
                  <c:v>101.50134330420001</c:v>
                </c:pt>
                <c:pt idx="23688">
                  <c:v>101.5019131602</c:v>
                </c:pt>
                <c:pt idx="23689">
                  <c:v>101.5032089339</c:v>
                </c:pt>
                <c:pt idx="23690">
                  <c:v>101.5048154424</c:v>
                </c:pt>
                <c:pt idx="23691">
                  <c:v>101.5054792813</c:v>
                </c:pt>
                <c:pt idx="23692">
                  <c:v>101.5061230467</c:v>
                </c:pt>
                <c:pt idx="23693">
                  <c:v>101.5068859366</c:v>
                </c:pt>
                <c:pt idx="23694">
                  <c:v>101.50859493919999</c:v>
                </c:pt>
                <c:pt idx="23695">
                  <c:v>101.51034350400001</c:v>
                </c:pt>
                <c:pt idx="23696">
                  <c:v>101.510670297</c:v>
                </c:pt>
                <c:pt idx="23697">
                  <c:v>101.5110925069</c:v>
                </c:pt>
                <c:pt idx="23698">
                  <c:v>101.51263456229999</c:v>
                </c:pt>
                <c:pt idx="23699">
                  <c:v>101.51457745</c:v>
                </c:pt>
                <c:pt idx="23700">
                  <c:v>101.5164411147</c:v>
                </c:pt>
                <c:pt idx="23701">
                  <c:v>101.517931983</c:v>
                </c:pt>
                <c:pt idx="23702">
                  <c:v>101.5192300487</c:v>
                </c:pt>
                <c:pt idx="23703">
                  <c:v>101.5202168493</c:v>
                </c:pt>
                <c:pt idx="23704">
                  <c:v>101.520931202</c:v>
                </c:pt>
                <c:pt idx="23705">
                  <c:v>101.52297090019999</c:v>
                </c:pt>
                <c:pt idx="23706">
                  <c:v>101.52570344599999</c:v>
                </c:pt>
                <c:pt idx="23707">
                  <c:v>101.5272757578</c:v>
                </c:pt>
                <c:pt idx="23708">
                  <c:v>101.5278011586</c:v>
                </c:pt>
                <c:pt idx="23709">
                  <c:v>101.52940209649999</c:v>
                </c:pt>
                <c:pt idx="23710">
                  <c:v>101.5307698023</c:v>
                </c:pt>
                <c:pt idx="23711">
                  <c:v>101.5310413962</c:v>
                </c:pt>
                <c:pt idx="23712">
                  <c:v>101.5314823631</c:v>
                </c:pt>
                <c:pt idx="23713">
                  <c:v>101.5319809536</c:v>
                </c:pt>
                <c:pt idx="23714">
                  <c:v>101.532780378</c:v>
                </c:pt>
                <c:pt idx="23715">
                  <c:v>101.5334157235</c:v>
                </c:pt>
                <c:pt idx="23716">
                  <c:v>101.5336658473</c:v>
                </c:pt>
                <c:pt idx="23717">
                  <c:v>101.5342195134</c:v>
                </c:pt>
                <c:pt idx="23718">
                  <c:v>101.5388122929</c:v>
                </c:pt>
                <c:pt idx="23719">
                  <c:v>101.54339982320001</c:v>
                </c:pt>
                <c:pt idx="23720">
                  <c:v>101.5441943046</c:v>
                </c:pt>
                <c:pt idx="23721">
                  <c:v>101.5446359445</c:v>
                </c:pt>
                <c:pt idx="23722">
                  <c:v>101.5461253114</c:v>
                </c:pt>
                <c:pt idx="23723">
                  <c:v>101.54764788750001</c:v>
                </c:pt>
                <c:pt idx="23724">
                  <c:v>101.54817195059999</c:v>
                </c:pt>
                <c:pt idx="23725">
                  <c:v>101.548669055</c:v>
                </c:pt>
                <c:pt idx="23726">
                  <c:v>101.548930189</c:v>
                </c:pt>
                <c:pt idx="23727">
                  <c:v>101.5501085911</c:v>
                </c:pt>
                <c:pt idx="23728">
                  <c:v>101.55272069999999</c:v>
                </c:pt>
                <c:pt idx="23729">
                  <c:v>101.5547861699</c:v>
                </c:pt>
                <c:pt idx="23730">
                  <c:v>101.5554764923</c:v>
                </c:pt>
                <c:pt idx="23731">
                  <c:v>101.5560469413</c:v>
                </c:pt>
                <c:pt idx="23732">
                  <c:v>101.55642639360001</c:v>
                </c:pt>
                <c:pt idx="23733">
                  <c:v>101.5574591307</c:v>
                </c:pt>
                <c:pt idx="23734">
                  <c:v>101.5597675776</c:v>
                </c:pt>
                <c:pt idx="23735">
                  <c:v>101.56237131250001</c:v>
                </c:pt>
                <c:pt idx="23736">
                  <c:v>101.5639438565</c:v>
                </c:pt>
                <c:pt idx="23737">
                  <c:v>101.56432978140001</c:v>
                </c:pt>
                <c:pt idx="23738">
                  <c:v>101.56596697090001</c:v>
                </c:pt>
                <c:pt idx="23739">
                  <c:v>101.567977537</c:v>
                </c:pt>
                <c:pt idx="23740">
                  <c:v>101.5696398451</c:v>
                </c:pt>
                <c:pt idx="23741">
                  <c:v>101.5738089445</c:v>
                </c:pt>
                <c:pt idx="23742">
                  <c:v>101.57768557110001</c:v>
                </c:pt>
                <c:pt idx="23743">
                  <c:v>101.5800704103</c:v>
                </c:pt>
                <c:pt idx="23744">
                  <c:v>101.582175183</c:v>
                </c:pt>
                <c:pt idx="23745">
                  <c:v>101.58330294690001</c:v>
                </c:pt>
                <c:pt idx="23746">
                  <c:v>101.5848443676</c:v>
                </c:pt>
                <c:pt idx="23747">
                  <c:v>101.5867966297</c:v>
                </c:pt>
                <c:pt idx="23748">
                  <c:v>101.58911625330001</c:v>
                </c:pt>
                <c:pt idx="23749">
                  <c:v>101.5905729</c:v>
                </c:pt>
                <c:pt idx="23750">
                  <c:v>101.5918156959</c:v>
                </c:pt>
                <c:pt idx="23751">
                  <c:v>101.5941147719</c:v>
                </c:pt>
                <c:pt idx="23752">
                  <c:v>101.5961983306</c:v>
                </c:pt>
                <c:pt idx="23753">
                  <c:v>101.5987496325</c:v>
                </c:pt>
                <c:pt idx="23754">
                  <c:v>101.60045108929999</c:v>
                </c:pt>
                <c:pt idx="23755">
                  <c:v>101.6008590815</c:v>
                </c:pt>
                <c:pt idx="23756">
                  <c:v>101.6012901786</c:v>
                </c:pt>
                <c:pt idx="23757">
                  <c:v>101.6022445138</c:v>
                </c:pt>
                <c:pt idx="23758">
                  <c:v>101.6033358123</c:v>
                </c:pt>
                <c:pt idx="23759">
                  <c:v>101.604209912</c:v>
                </c:pt>
                <c:pt idx="23760">
                  <c:v>101.6058090579</c:v>
                </c:pt>
                <c:pt idx="23761">
                  <c:v>101.6070076037</c:v>
                </c:pt>
                <c:pt idx="23762">
                  <c:v>101.6072388839</c:v>
                </c:pt>
                <c:pt idx="23763">
                  <c:v>101.6117823908</c:v>
                </c:pt>
                <c:pt idx="23764">
                  <c:v>101.61728825599999</c:v>
                </c:pt>
                <c:pt idx="23765">
                  <c:v>101.6199527207</c:v>
                </c:pt>
                <c:pt idx="23766">
                  <c:v>101.62202863429999</c:v>
                </c:pt>
                <c:pt idx="23767">
                  <c:v>101.6225067342</c:v>
                </c:pt>
                <c:pt idx="23768">
                  <c:v>101.6237162514</c:v>
                </c:pt>
                <c:pt idx="23769">
                  <c:v>101.62545784530001</c:v>
                </c:pt>
                <c:pt idx="23770">
                  <c:v>101.62626067950001</c:v>
                </c:pt>
                <c:pt idx="23771">
                  <c:v>101.62652744099999</c:v>
                </c:pt>
                <c:pt idx="23772">
                  <c:v>101.62779934220001</c:v>
                </c:pt>
                <c:pt idx="23773">
                  <c:v>101.6308718794</c:v>
                </c:pt>
                <c:pt idx="23774">
                  <c:v>101.6328148835</c:v>
                </c:pt>
                <c:pt idx="23775">
                  <c:v>101.63321950869999</c:v>
                </c:pt>
                <c:pt idx="23776">
                  <c:v>101.63544699729999</c:v>
                </c:pt>
                <c:pt idx="23777">
                  <c:v>101.6377683341</c:v>
                </c:pt>
                <c:pt idx="23778">
                  <c:v>101.6388019467</c:v>
                </c:pt>
                <c:pt idx="23779">
                  <c:v>101.63944154399999</c:v>
                </c:pt>
                <c:pt idx="23780">
                  <c:v>101.6398648939</c:v>
                </c:pt>
                <c:pt idx="23781">
                  <c:v>101.6418163844</c:v>
                </c:pt>
                <c:pt idx="23782">
                  <c:v>101.6457784073</c:v>
                </c:pt>
                <c:pt idx="23783">
                  <c:v>101.6482650033</c:v>
                </c:pt>
                <c:pt idx="23784">
                  <c:v>101.6485768225</c:v>
                </c:pt>
                <c:pt idx="23785">
                  <c:v>101.649100038</c:v>
                </c:pt>
                <c:pt idx="23786">
                  <c:v>101.6505132919</c:v>
                </c:pt>
                <c:pt idx="23787">
                  <c:v>101.6518335122</c:v>
                </c:pt>
                <c:pt idx="23788">
                  <c:v>101.6524871104</c:v>
                </c:pt>
                <c:pt idx="23789">
                  <c:v>101.6535459203</c:v>
                </c:pt>
                <c:pt idx="23790">
                  <c:v>101.655138627</c:v>
                </c:pt>
                <c:pt idx="23791">
                  <c:v>101.6567288552</c:v>
                </c:pt>
                <c:pt idx="23792">
                  <c:v>101.6573858344</c:v>
                </c:pt>
                <c:pt idx="23793">
                  <c:v>101.6574641675</c:v>
                </c:pt>
                <c:pt idx="23794">
                  <c:v>101.6580202864</c:v>
                </c:pt>
                <c:pt idx="23795">
                  <c:v>101.66031755980001</c:v>
                </c:pt>
                <c:pt idx="23796">
                  <c:v>101.6660053276</c:v>
                </c:pt>
                <c:pt idx="23797">
                  <c:v>101.6705047458</c:v>
                </c:pt>
                <c:pt idx="23798">
                  <c:v>101.6711533882</c:v>
                </c:pt>
                <c:pt idx="23799">
                  <c:v>101.672350424</c:v>
                </c:pt>
                <c:pt idx="23800">
                  <c:v>101.67604793709999</c:v>
                </c:pt>
                <c:pt idx="23801">
                  <c:v>101.6789777868</c:v>
                </c:pt>
                <c:pt idx="23802">
                  <c:v>101.6826597745</c:v>
                </c:pt>
                <c:pt idx="23803">
                  <c:v>101.6861714228</c:v>
                </c:pt>
                <c:pt idx="23804">
                  <c:v>101.6870859765</c:v>
                </c:pt>
                <c:pt idx="23805">
                  <c:v>101.68783795</c:v>
                </c:pt>
                <c:pt idx="23806">
                  <c:v>101.68813165829999</c:v>
                </c:pt>
                <c:pt idx="23807">
                  <c:v>101.6899602498</c:v>
                </c:pt>
                <c:pt idx="23808">
                  <c:v>101.6919359587</c:v>
                </c:pt>
                <c:pt idx="23809">
                  <c:v>101.6925972616</c:v>
                </c:pt>
                <c:pt idx="23810">
                  <c:v>101.6928282475</c:v>
                </c:pt>
                <c:pt idx="23811">
                  <c:v>101.69444971990001</c:v>
                </c:pt>
                <c:pt idx="23812">
                  <c:v>101.697833883</c:v>
                </c:pt>
                <c:pt idx="23813">
                  <c:v>101.7001582056</c:v>
                </c:pt>
                <c:pt idx="23814">
                  <c:v>101.7009813384</c:v>
                </c:pt>
                <c:pt idx="23815">
                  <c:v>101.7032639955</c:v>
                </c:pt>
                <c:pt idx="23816">
                  <c:v>101.7059752198</c:v>
                </c:pt>
                <c:pt idx="23817">
                  <c:v>101.70711581570001</c:v>
                </c:pt>
                <c:pt idx="23818">
                  <c:v>101.7098488553</c:v>
                </c:pt>
                <c:pt idx="23819">
                  <c:v>101.7121983652</c:v>
                </c:pt>
                <c:pt idx="23820">
                  <c:v>101.71346541939999</c:v>
                </c:pt>
                <c:pt idx="23821">
                  <c:v>101.7157812052</c:v>
                </c:pt>
                <c:pt idx="23822">
                  <c:v>101.71696019700001</c:v>
                </c:pt>
                <c:pt idx="23823">
                  <c:v>101.7171826659</c:v>
                </c:pt>
                <c:pt idx="23824">
                  <c:v>101.71775128439999</c:v>
                </c:pt>
                <c:pt idx="23825">
                  <c:v>101.7181929866</c:v>
                </c:pt>
                <c:pt idx="23826">
                  <c:v>101.7182882637</c:v>
                </c:pt>
                <c:pt idx="23827">
                  <c:v>101.7185487304</c:v>
                </c:pt>
                <c:pt idx="23828">
                  <c:v>101.71892911490001</c:v>
                </c:pt>
                <c:pt idx="23829">
                  <c:v>101.7199451884</c:v>
                </c:pt>
                <c:pt idx="23830">
                  <c:v>101.7208987379</c:v>
                </c:pt>
                <c:pt idx="23831">
                  <c:v>101.72216630520001</c:v>
                </c:pt>
                <c:pt idx="23832">
                  <c:v>101.723357147</c:v>
                </c:pt>
                <c:pt idx="23833">
                  <c:v>101.7241335641</c:v>
                </c:pt>
                <c:pt idx="23834">
                  <c:v>101.7254545829</c:v>
                </c:pt>
                <c:pt idx="23835">
                  <c:v>101.727264839</c:v>
                </c:pt>
                <c:pt idx="23836">
                  <c:v>101.7305327949</c:v>
                </c:pt>
                <c:pt idx="23837">
                  <c:v>101.7337456761</c:v>
                </c:pt>
                <c:pt idx="23838">
                  <c:v>101.73530383480001</c:v>
                </c:pt>
                <c:pt idx="23839">
                  <c:v>101.73634250710001</c:v>
                </c:pt>
                <c:pt idx="23840">
                  <c:v>101.73710358549999</c:v>
                </c:pt>
                <c:pt idx="23841">
                  <c:v>101.7384220795</c:v>
                </c:pt>
                <c:pt idx="23842">
                  <c:v>101.73976027480001</c:v>
                </c:pt>
                <c:pt idx="23843">
                  <c:v>101.7401578587</c:v>
                </c:pt>
                <c:pt idx="23844">
                  <c:v>101.7425199091</c:v>
                </c:pt>
                <c:pt idx="23845">
                  <c:v>101.7448328861</c:v>
                </c:pt>
                <c:pt idx="23846">
                  <c:v>101.7460184614</c:v>
                </c:pt>
                <c:pt idx="23847">
                  <c:v>101.7475563176</c:v>
                </c:pt>
                <c:pt idx="23848">
                  <c:v>101.7503113204</c:v>
                </c:pt>
                <c:pt idx="23849">
                  <c:v>101.7533456086</c:v>
                </c:pt>
                <c:pt idx="23850">
                  <c:v>101.755009382</c:v>
                </c:pt>
                <c:pt idx="23851">
                  <c:v>101.75682599370001</c:v>
                </c:pt>
                <c:pt idx="23852">
                  <c:v>101.75800511670001</c:v>
                </c:pt>
                <c:pt idx="23853">
                  <c:v>101.75887403199999</c:v>
                </c:pt>
                <c:pt idx="23854">
                  <c:v>101.76018161330001</c:v>
                </c:pt>
                <c:pt idx="23855">
                  <c:v>101.7613614494</c:v>
                </c:pt>
                <c:pt idx="23856">
                  <c:v>101.7619481655</c:v>
                </c:pt>
                <c:pt idx="23857">
                  <c:v>101.76400992969999</c:v>
                </c:pt>
                <c:pt idx="23858">
                  <c:v>101.7666111301</c:v>
                </c:pt>
                <c:pt idx="23859">
                  <c:v>101.7675262517</c:v>
                </c:pt>
                <c:pt idx="23860">
                  <c:v>101.770385992</c:v>
                </c:pt>
                <c:pt idx="23861">
                  <c:v>101.7754045817</c:v>
                </c:pt>
                <c:pt idx="23862">
                  <c:v>101.7785810461</c:v>
                </c:pt>
                <c:pt idx="23863">
                  <c:v>101.7811193591</c:v>
                </c:pt>
                <c:pt idx="23864">
                  <c:v>101.7831996171</c:v>
                </c:pt>
                <c:pt idx="23865">
                  <c:v>101.78367616689999</c:v>
                </c:pt>
                <c:pt idx="23866">
                  <c:v>101.7839916394</c:v>
                </c:pt>
                <c:pt idx="23867">
                  <c:v>101.78438218629999</c:v>
                </c:pt>
                <c:pt idx="23868">
                  <c:v>101.7871674865</c:v>
                </c:pt>
                <c:pt idx="23869">
                  <c:v>101.79141507120001</c:v>
                </c:pt>
                <c:pt idx="23870">
                  <c:v>101.7936306244</c:v>
                </c:pt>
                <c:pt idx="23871">
                  <c:v>101.7945251229</c:v>
                </c:pt>
                <c:pt idx="23872">
                  <c:v>101.79508023309999</c:v>
                </c:pt>
                <c:pt idx="23873">
                  <c:v>101.7952461486</c:v>
                </c:pt>
                <c:pt idx="23874">
                  <c:v>101.79578624849999</c:v>
                </c:pt>
                <c:pt idx="23875">
                  <c:v>101.7967943979</c:v>
                </c:pt>
                <c:pt idx="23876">
                  <c:v>101.7983583246</c:v>
                </c:pt>
                <c:pt idx="23877">
                  <c:v>101.7997584502</c:v>
                </c:pt>
                <c:pt idx="23878">
                  <c:v>101.8001907412</c:v>
                </c:pt>
                <c:pt idx="23879">
                  <c:v>101.8002957384</c:v>
                </c:pt>
                <c:pt idx="23880">
                  <c:v>101.8010495346</c:v>
                </c:pt>
                <c:pt idx="23881">
                  <c:v>101.8021013537</c:v>
                </c:pt>
                <c:pt idx="23882">
                  <c:v>101.80372339269999</c:v>
                </c:pt>
                <c:pt idx="23883">
                  <c:v>101.8051647077</c:v>
                </c:pt>
                <c:pt idx="23884">
                  <c:v>101.8058415031</c:v>
                </c:pt>
                <c:pt idx="23885">
                  <c:v>101.8067477914</c:v>
                </c:pt>
                <c:pt idx="23886">
                  <c:v>101.8072901403</c:v>
                </c:pt>
                <c:pt idx="23887">
                  <c:v>101.80772146149999</c:v>
                </c:pt>
                <c:pt idx="23888">
                  <c:v>101.80843199020001</c:v>
                </c:pt>
                <c:pt idx="23889">
                  <c:v>101.8094983264</c:v>
                </c:pt>
                <c:pt idx="23890">
                  <c:v>101.8101879893</c:v>
                </c:pt>
                <c:pt idx="23891">
                  <c:v>101.81070081439999</c:v>
                </c:pt>
                <c:pt idx="23892">
                  <c:v>101.8136857927</c:v>
                </c:pt>
                <c:pt idx="23893">
                  <c:v>101.8164972942</c:v>
                </c:pt>
                <c:pt idx="23894">
                  <c:v>101.81688177460001</c:v>
                </c:pt>
                <c:pt idx="23895">
                  <c:v>101.8169883321</c:v>
                </c:pt>
                <c:pt idx="23896">
                  <c:v>101.81720128000001</c:v>
                </c:pt>
                <c:pt idx="23897">
                  <c:v>101.81934537950001</c:v>
                </c:pt>
                <c:pt idx="23898">
                  <c:v>101.82146520329999</c:v>
                </c:pt>
                <c:pt idx="23899">
                  <c:v>101.8218699989</c:v>
                </c:pt>
                <c:pt idx="23900">
                  <c:v>101.82347674259999</c:v>
                </c:pt>
                <c:pt idx="23901">
                  <c:v>101.82583015580001</c:v>
                </c:pt>
                <c:pt idx="23902">
                  <c:v>101.8271990824</c:v>
                </c:pt>
                <c:pt idx="23903">
                  <c:v>101.8306264775</c:v>
                </c:pt>
                <c:pt idx="23904">
                  <c:v>101.8338593913</c:v>
                </c:pt>
                <c:pt idx="23905">
                  <c:v>101.8359616158</c:v>
                </c:pt>
                <c:pt idx="23906">
                  <c:v>101.83806229619999</c:v>
                </c:pt>
                <c:pt idx="23907">
                  <c:v>101.84081999670001</c:v>
                </c:pt>
                <c:pt idx="23908">
                  <c:v>101.8436911748</c:v>
                </c:pt>
                <c:pt idx="23909">
                  <c:v>101.84440209189999</c:v>
                </c:pt>
                <c:pt idx="23910">
                  <c:v>101.8449139758</c:v>
                </c:pt>
                <c:pt idx="23911">
                  <c:v>101.84511070080001</c:v>
                </c:pt>
                <c:pt idx="23912">
                  <c:v>101.845644619</c:v>
                </c:pt>
                <c:pt idx="23913">
                  <c:v>101.846082447</c:v>
                </c:pt>
                <c:pt idx="23914">
                  <c:v>101.8500287694</c:v>
                </c:pt>
                <c:pt idx="23915">
                  <c:v>101.8567188466</c:v>
                </c:pt>
                <c:pt idx="23916">
                  <c:v>101.8611560759</c:v>
                </c:pt>
                <c:pt idx="23917">
                  <c:v>101.86299053640001</c:v>
                </c:pt>
                <c:pt idx="23918">
                  <c:v>101.8644648427</c:v>
                </c:pt>
                <c:pt idx="23919">
                  <c:v>101.8663437415</c:v>
                </c:pt>
                <c:pt idx="23920">
                  <c:v>101.8669105212</c:v>
                </c:pt>
                <c:pt idx="23921">
                  <c:v>101.86749377309999</c:v>
                </c:pt>
                <c:pt idx="23922">
                  <c:v>101.86888654960001</c:v>
                </c:pt>
                <c:pt idx="23923">
                  <c:v>101.8706612273</c:v>
                </c:pt>
                <c:pt idx="23924">
                  <c:v>101.87223462439999</c:v>
                </c:pt>
                <c:pt idx="23925">
                  <c:v>101.87379361479999</c:v>
                </c:pt>
                <c:pt idx="23926">
                  <c:v>101.8751524811</c:v>
                </c:pt>
                <c:pt idx="23927">
                  <c:v>101.8774143206</c:v>
                </c:pt>
                <c:pt idx="23928">
                  <c:v>101.8803021761</c:v>
                </c:pt>
                <c:pt idx="23929">
                  <c:v>101.88433961769999</c:v>
                </c:pt>
                <c:pt idx="23930">
                  <c:v>101.8874471578</c:v>
                </c:pt>
                <c:pt idx="23931">
                  <c:v>101.8889867199</c:v>
                </c:pt>
                <c:pt idx="23932">
                  <c:v>101.8904093573</c:v>
                </c:pt>
                <c:pt idx="23933">
                  <c:v>101.8912788319</c:v>
                </c:pt>
                <c:pt idx="23934">
                  <c:v>101.8973357138</c:v>
                </c:pt>
                <c:pt idx="23935">
                  <c:v>101.9029323357</c:v>
                </c:pt>
                <c:pt idx="23936">
                  <c:v>101.90344698040001</c:v>
                </c:pt>
                <c:pt idx="23937">
                  <c:v>101.9036285608</c:v>
                </c:pt>
                <c:pt idx="23938">
                  <c:v>101.90392123469999</c:v>
                </c:pt>
                <c:pt idx="23939">
                  <c:v>101.90446573219999</c:v>
                </c:pt>
                <c:pt idx="23940">
                  <c:v>101.9055722968</c:v>
                </c:pt>
                <c:pt idx="23941">
                  <c:v>101.90661876839999</c:v>
                </c:pt>
                <c:pt idx="23942">
                  <c:v>101.9086279592</c:v>
                </c:pt>
                <c:pt idx="23943">
                  <c:v>101.9111483513</c:v>
                </c:pt>
                <c:pt idx="23944">
                  <c:v>101.9146636783</c:v>
                </c:pt>
                <c:pt idx="23945">
                  <c:v>101.918436806</c:v>
                </c:pt>
                <c:pt idx="23946">
                  <c:v>101.9197404337</c:v>
                </c:pt>
                <c:pt idx="23947">
                  <c:v>101.92086764619999</c:v>
                </c:pt>
                <c:pt idx="23948">
                  <c:v>101.9217473814</c:v>
                </c:pt>
                <c:pt idx="23949">
                  <c:v>101.92185034080001</c:v>
                </c:pt>
                <c:pt idx="23950">
                  <c:v>101.92317718770001</c:v>
                </c:pt>
                <c:pt idx="23951">
                  <c:v>101.9246615965</c:v>
                </c:pt>
                <c:pt idx="23952">
                  <c:v>101.9253761049</c:v>
                </c:pt>
                <c:pt idx="23953">
                  <c:v>101.9260134836</c:v>
                </c:pt>
                <c:pt idx="23954">
                  <c:v>101.92839214689999</c:v>
                </c:pt>
                <c:pt idx="23955">
                  <c:v>101.93164608870001</c:v>
                </c:pt>
                <c:pt idx="23956">
                  <c:v>101.9329720774</c:v>
                </c:pt>
                <c:pt idx="23957">
                  <c:v>101.9336897852</c:v>
                </c:pt>
                <c:pt idx="23958">
                  <c:v>101.934229989</c:v>
                </c:pt>
                <c:pt idx="23959">
                  <c:v>101.9344664675</c:v>
                </c:pt>
                <c:pt idx="23960">
                  <c:v>101.9354307422</c:v>
                </c:pt>
                <c:pt idx="23961">
                  <c:v>101.9379612339</c:v>
                </c:pt>
                <c:pt idx="23962">
                  <c:v>101.940158414</c:v>
                </c:pt>
                <c:pt idx="23963">
                  <c:v>101.9412642028</c:v>
                </c:pt>
                <c:pt idx="23964">
                  <c:v>101.9424630875</c:v>
                </c:pt>
                <c:pt idx="23965">
                  <c:v>101.9439405207</c:v>
                </c:pt>
                <c:pt idx="23966">
                  <c:v>101.9452294676</c:v>
                </c:pt>
                <c:pt idx="23967">
                  <c:v>101.9457158837</c:v>
                </c:pt>
                <c:pt idx="23968">
                  <c:v>101.9458930824</c:v>
                </c:pt>
                <c:pt idx="23969">
                  <c:v>101.9469016157</c:v>
                </c:pt>
                <c:pt idx="23970">
                  <c:v>101.9489512774</c:v>
                </c:pt>
                <c:pt idx="23971">
                  <c:v>101.9502594354</c:v>
                </c:pt>
                <c:pt idx="23972">
                  <c:v>101.9504353107</c:v>
                </c:pt>
                <c:pt idx="23973">
                  <c:v>101.951201922</c:v>
                </c:pt>
                <c:pt idx="23974">
                  <c:v>101.95240747130001</c:v>
                </c:pt>
                <c:pt idx="23975">
                  <c:v>101.9534405572</c:v>
                </c:pt>
                <c:pt idx="23976">
                  <c:v>101.9546979941</c:v>
                </c:pt>
                <c:pt idx="23977">
                  <c:v>101.9555391123</c:v>
                </c:pt>
                <c:pt idx="23978">
                  <c:v>101.9567296947</c:v>
                </c:pt>
                <c:pt idx="23979">
                  <c:v>101.957988206</c:v>
                </c:pt>
                <c:pt idx="23980">
                  <c:v>101.9595239784</c:v>
                </c:pt>
                <c:pt idx="23981">
                  <c:v>101.96119575500001</c:v>
                </c:pt>
                <c:pt idx="23982">
                  <c:v>101.9617254872</c:v>
                </c:pt>
                <c:pt idx="23983">
                  <c:v>101.9618899803</c:v>
                </c:pt>
                <c:pt idx="23984">
                  <c:v>101.9628253842</c:v>
                </c:pt>
                <c:pt idx="23985">
                  <c:v>101.96578333319999</c:v>
                </c:pt>
                <c:pt idx="23986">
                  <c:v>101.96834867219999</c:v>
                </c:pt>
                <c:pt idx="23987">
                  <c:v>101.969693234</c:v>
                </c:pt>
                <c:pt idx="23988">
                  <c:v>101.971381107</c:v>
                </c:pt>
                <c:pt idx="23989">
                  <c:v>101.973804003</c:v>
                </c:pt>
                <c:pt idx="23990">
                  <c:v>101.9795033666</c:v>
                </c:pt>
                <c:pt idx="23991">
                  <c:v>101.98467831799999</c:v>
                </c:pt>
                <c:pt idx="23992">
                  <c:v>101.9872812533</c:v>
                </c:pt>
                <c:pt idx="23993">
                  <c:v>101.9905624607</c:v>
                </c:pt>
                <c:pt idx="23994">
                  <c:v>101.993550085</c:v>
                </c:pt>
                <c:pt idx="23995">
                  <c:v>101.9955954827</c:v>
                </c:pt>
                <c:pt idx="23996">
                  <c:v>101.99720084739999</c:v>
                </c:pt>
                <c:pt idx="23997">
                  <c:v>101.9987289717</c:v>
                </c:pt>
                <c:pt idx="23998">
                  <c:v>101.9998751965</c:v>
                </c:pt>
                <c:pt idx="23999">
                  <c:v>102.0004429576</c:v>
                </c:pt>
                <c:pt idx="24000">
                  <c:v>102.0012152126</c:v>
                </c:pt>
                <c:pt idx="24001">
                  <c:v>102.0021542044</c:v>
                </c:pt>
                <c:pt idx="24002">
                  <c:v>102.0024768823</c:v>
                </c:pt>
                <c:pt idx="24003">
                  <c:v>102.0031838646</c:v>
                </c:pt>
                <c:pt idx="24004">
                  <c:v>102.00446712119999</c:v>
                </c:pt>
                <c:pt idx="24005">
                  <c:v>102.0054441835</c:v>
                </c:pt>
                <c:pt idx="24006">
                  <c:v>102.0064160715</c:v>
                </c:pt>
                <c:pt idx="24007">
                  <c:v>102.0071607606</c:v>
                </c:pt>
                <c:pt idx="24008">
                  <c:v>102.00755415179999</c:v>
                </c:pt>
                <c:pt idx="24009">
                  <c:v>102.0082338709</c:v>
                </c:pt>
                <c:pt idx="24010">
                  <c:v>102.0092739949</c:v>
                </c:pt>
                <c:pt idx="24011">
                  <c:v>102.01063633459999</c:v>
                </c:pt>
                <c:pt idx="24012">
                  <c:v>102.0116319947</c:v>
                </c:pt>
                <c:pt idx="24013">
                  <c:v>102.0119541184</c:v>
                </c:pt>
                <c:pt idx="24014">
                  <c:v>102.01307481009999</c:v>
                </c:pt>
                <c:pt idx="24015">
                  <c:v>102.0155959909</c:v>
                </c:pt>
                <c:pt idx="24016">
                  <c:v>102.01867996590001</c:v>
                </c:pt>
                <c:pt idx="24017">
                  <c:v>102.0209324498</c:v>
                </c:pt>
                <c:pt idx="24018">
                  <c:v>102.02292886150001</c:v>
                </c:pt>
                <c:pt idx="24019">
                  <c:v>102.0266030107</c:v>
                </c:pt>
                <c:pt idx="24020">
                  <c:v>102.0295805698</c:v>
                </c:pt>
                <c:pt idx="24021">
                  <c:v>102.03098095759999</c:v>
                </c:pt>
                <c:pt idx="24022">
                  <c:v>102.0323019888</c:v>
                </c:pt>
                <c:pt idx="24023">
                  <c:v>102.03298345579999</c:v>
                </c:pt>
                <c:pt idx="24024">
                  <c:v>102.0351746994</c:v>
                </c:pt>
                <c:pt idx="24025">
                  <c:v>102.0381034131</c:v>
                </c:pt>
                <c:pt idx="24026">
                  <c:v>102.04098038710001</c:v>
                </c:pt>
                <c:pt idx="24027">
                  <c:v>102.0435749877</c:v>
                </c:pt>
                <c:pt idx="24028">
                  <c:v>102.0449204041</c:v>
                </c:pt>
                <c:pt idx="24029">
                  <c:v>102.0476284402</c:v>
                </c:pt>
                <c:pt idx="24030">
                  <c:v>102.0495808597</c:v>
                </c:pt>
                <c:pt idx="24031">
                  <c:v>102.0499977983</c:v>
                </c:pt>
                <c:pt idx="24032">
                  <c:v>102.0504367628</c:v>
                </c:pt>
                <c:pt idx="24033">
                  <c:v>102.0506682744</c:v>
                </c:pt>
                <c:pt idx="24034">
                  <c:v>102.051001871</c:v>
                </c:pt>
                <c:pt idx="24035">
                  <c:v>102.0521907708</c:v>
                </c:pt>
                <c:pt idx="24036">
                  <c:v>102.0565787579</c:v>
                </c:pt>
                <c:pt idx="24037">
                  <c:v>102.06030284160001</c:v>
                </c:pt>
                <c:pt idx="24038">
                  <c:v>102.06072527800001</c:v>
                </c:pt>
                <c:pt idx="24039">
                  <c:v>102.0613769294</c:v>
                </c:pt>
                <c:pt idx="24040">
                  <c:v>102.0621385732</c:v>
                </c:pt>
                <c:pt idx="24041">
                  <c:v>102.0636188407</c:v>
                </c:pt>
                <c:pt idx="24042">
                  <c:v>102.06632685869999</c:v>
                </c:pt>
                <c:pt idx="24043">
                  <c:v>102.0679997176</c:v>
                </c:pt>
                <c:pt idx="24044">
                  <c:v>102.0700682145</c:v>
                </c:pt>
                <c:pt idx="24045">
                  <c:v>102.0772194155</c:v>
                </c:pt>
                <c:pt idx="24046">
                  <c:v>102.08275726230001</c:v>
                </c:pt>
                <c:pt idx="24047">
                  <c:v>102.0840449431</c:v>
                </c:pt>
                <c:pt idx="24048">
                  <c:v>102.0853367996</c:v>
                </c:pt>
                <c:pt idx="24049">
                  <c:v>102.0869513621</c:v>
                </c:pt>
                <c:pt idx="24050">
                  <c:v>102.0887670884</c:v>
                </c:pt>
                <c:pt idx="24051">
                  <c:v>102.08938812469999</c:v>
                </c:pt>
                <c:pt idx="24052">
                  <c:v>102.09000399190001</c:v>
                </c:pt>
                <c:pt idx="24053">
                  <c:v>102.0912415427</c:v>
                </c:pt>
                <c:pt idx="24054">
                  <c:v>102.09239188310001</c:v>
                </c:pt>
                <c:pt idx="24055">
                  <c:v>102.0942224444</c:v>
                </c:pt>
                <c:pt idx="24056">
                  <c:v>102.0960608492</c:v>
                </c:pt>
                <c:pt idx="24057">
                  <c:v>102.0985873807</c:v>
                </c:pt>
                <c:pt idx="24058">
                  <c:v>102.10485050849999</c:v>
                </c:pt>
                <c:pt idx="24059">
                  <c:v>102.11035951709999</c:v>
                </c:pt>
                <c:pt idx="24060">
                  <c:v>102.11371440569999</c:v>
                </c:pt>
                <c:pt idx="24061">
                  <c:v>102.1163277317</c:v>
                </c:pt>
                <c:pt idx="24062">
                  <c:v>102.1171773935</c:v>
                </c:pt>
                <c:pt idx="24063">
                  <c:v>102.11740070170001</c:v>
                </c:pt>
                <c:pt idx="24064">
                  <c:v>102.1189306717</c:v>
                </c:pt>
                <c:pt idx="24065">
                  <c:v>102.121067401</c:v>
                </c:pt>
                <c:pt idx="24066">
                  <c:v>102.1221154168</c:v>
                </c:pt>
                <c:pt idx="24067">
                  <c:v>102.12256940250001</c:v>
                </c:pt>
                <c:pt idx="24068">
                  <c:v>102.1231363439</c:v>
                </c:pt>
                <c:pt idx="24069">
                  <c:v>102.12413517100001</c:v>
                </c:pt>
                <c:pt idx="24070">
                  <c:v>102.1250726487</c:v>
                </c:pt>
                <c:pt idx="24071">
                  <c:v>102.1258404214</c:v>
                </c:pt>
                <c:pt idx="24072">
                  <c:v>102.1266813643</c:v>
                </c:pt>
                <c:pt idx="24073">
                  <c:v>102.1282824128</c:v>
                </c:pt>
                <c:pt idx="24074">
                  <c:v>102.12975404789999</c:v>
                </c:pt>
                <c:pt idx="24075">
                  <c:v>102.13048188819999</c:v>
                </c:pt>
                <c:pt idx="24076">
                  <c:v>102.1310694817</c:v>
                </c:pt>
                <c:pt idx="24077">
                  <c:v>102.1319940576</c:v>
                </c:pt>
                <c:pt idx="24078">
                  <c:v>102.13286183469999</c:v>
                </c:pt>
                <c:pt idx="24079">
                  <c:v>102.13409414</c:v>
                </c:pt>
                <c:pt idx="24080">
                  <c:v>102.1360729756</c:v>
                </c:pt>
                <c:pt idx="24081">
                  <c:v>102.13712775410001</c:v>
                </c:pt>
                <c:pt idx="24082">
                  <c:v>102.13763373810001</c:v>
                </c:pt>
                <c:pt idx="24083">
                  <c:v>102.1407396494</c:v>
                </c:pt>
                <c:pt idx="24084">
                  <c:v>102.1435143798</c:v>
                </c:pt>
                <c:pt idx="24085">
                  <c:v>102.14474087160001</c:v>
                </c:pt>
                <c:pt idx="24086">
                  <c:v>102.14616169120001</c:v>
                </c:pt>
                <c:pt idx="24087">
                  <c:v>102.1469917365</c:v>
                </c:pt>
                <c:pt idx="24088">
                  <c:v>102.15005657490001</c:v>
                </c:pt>
                <c:pt idx="24089">
                  <c:v>102.153002857</c:v>
                </c:pt>
                <c:pt idx="24090">
                  <c:v>102.15365010799999</c:v>
                </c:pt>
                <c:pt idx="24091">
                  <c:v>102.1538684313</c:v>
                </c:pt>
                <c:pt idx="24092">
                  <c:v>102.1539934198</c:v>
                </c:pt>
                <c:pt idx="24093">
                  <c:v>102.1555648936</c:v>
                </c:pt>
                <c:pt idx="24094">
                  <c:v>102.158148344</c:v>
                </c:pt>
                <c:pt idx="24095">
                  <c:v>102.15966186750001</c:v>
                </c:pt>
                <c:pt idx="24096">
                  <c:v>102.1609171154</c:v>
                </c:pt>
                <c:pt idx="24097">
                  <c:v>102.1625950584</c:v>
                </c:pt>
                <c:pt idx="24098">
                  <c:v>102.1637498393</c:v>
                </c:pt>
                <c:pt idx="24099">
                  <c:v>102.1659110559</c:v>
                </c:pt>
                <c:pt idx="24100">
                  <c:v>102.16819906249999</c:v>
                </c:pt>
                <c:pt idx="24101">
                  <c:v>102.1690145524</c:v>
                </c:pt>
                <c:pt idx="24102">
                  <c:v>102.1712529957</c:v>
                </c:pt>
                <c:pt idx="24103">
                  <c:v>102.1733897263</c:v>
                </c:pt>
                <c:pt idx="24104">
                  <c:v>102.1739887654</c:v>
                </c:pt>
                <c:pt idx="24105">
                  <c:v>102.1748564838</c:v>
                </c:pt>
                <c:pt idx="24106">
                  <c:v>102.1754703708</c:v>
                </c:pt>
                <c:pt idx="24107">
                  <c:v>102.1758057279</c:v>
                </c:pt>
                <c:pt idx="24108">
                  <c:v>102.177691783</c:v>
                </c:pt>
                <c:pt idx="24109">
                  <c:v>102.1795608611</c:v>
                </c:pt>
                <c:pt idx="24110">
                  <c:v>102.1807364677</c:v>
                </c:pt>
                <c:pt idx="24111">
                  <c:v>102.1821373817</c:v>
                </c:pt>
                <c:pt idx="24112">
                  <c:v>102.1835469678</c:v>
                </c:pt>
                <c:pt idx="24113">
                  <c:v>102.1856013375</c:v>
                </c:pt>
                <c:pt idx="24114">
                  <c:v>102.18775192379999</c:v>
                </c:pt>
                <c:pt idx="24115">
                  <c:v>102.1890125196</c:v>
                </c:pt>
                <c:pt idx="24116">
                  <c:v>102.1893263286</c:v>
                </c:pt>
                <c:pt idx="24117">
                  <c:v>102.1905517738</c:v>
                </c:pt>
                <c:pt idx="24118">
                  <c:v>102.19248327299999</c:v>
                </c:pt>
                <c:pt idx="24119">
                  <c:v>102.1947450439</c:v>
                </c:pt>
                <c:pt idx="24120">
                  <c:v>102.19656630030001</c:v>
                </c:pt>
                <c:pt idx="24121">
                  <c:v>102.19949314919999</c:v>
                </c:pt>
                <c:pt idx="24122">
                  <c:v>102.2027806378</c:v>
                </c:pt>
                <c:pt idx="24123">
                  <c:v>102.2044981026</c:v>
                </c:pt>
                <c:pt idx="24124">
                  <c:v>102.20625733510001</c:v>
                </c:pt>
                <c:pt idx="24125">
                  <c:v>102.20713513600001</c:v>
                </c:pt>
                <c:pt idx="24126">
                  <c:v>102.20742745290001</c:v>
                </c:pt>
                <c:pt idx="24127">
                  <c:v>102.2078517569</c:v>
                </c:pt>
                <c:pt idx="24128">
                  <c:v>102.2092868379</c:v>
                </c:pt>
                <c:pt idx="24129">
                  <c:v>102.21118553469999</c:v>
                </c:pt>
                <c:pt idx="24130">
                  <c:v>102.21254390030001</c:v>
                </c:pt>
                <c:pt idx="24131">
                  <c:v>102.2140117013</c:v>
                </c:pt>
                <c:pt idx="24132">
                  <c:v>102.21564496249999</c:v>
                </c:pt>
                <c:pt idx="24133">
                  <c:v>102.2168936193</c:v>
                </c:pt>
                <c:pt idx="24134">
                  <c:v>102.21785899219999</c:v>
                </c:pt>
                <c:pt idx="24135">
                  <c:v>102.2184653992</c:v>
                </c:pt>
                <c:pt idx="24136">
                  <c:v>102.2188558414</c:v>
                </c:pt>
                <c:pt idx="24137">
                  <c:v>102.22164628039999</c:v>
                </c:pt>
                <c:pt idx="24138">
                  <c:v>102.224662525</c:v>
                </c:pt>
                <c:pt idx="24139">
                  <c:v>102.225193288</c:v>
                </c:pt>
                <c:pt idx="24140">
                  <c:v>102.2261238575</c:v>
                </c:pt>
                <c:pt idx="24141">
                  <c:v>102.2273742969</c:v>
                </c:pt>
                <c:pt idx="24142">
                  <c:v>102.2277398563</c:v>
                </c:pt>
                <c:pt idx="24143">
                  <c:v>102.2317962724</c:v>
                </c:pt>
                <c:pt idx="24144">
                  <c:v>102.23605324490001</c:v>
                </c:pt>
                <c:pt idx="24145">
                  <c:v>102.2363472686</c:v>
                </c:pt>
                <c:pt idx="24146">
                  <c:v>102.2371829102</c:v>
                </c:pt>
                <c:pt idx="24147">
                  <c:v>102.24213520009999</c:v>
                </c:pt>
                <c:pt idx="24148">
                  <c:v>102.24743896290001</c:v>
                </c:pt>
                <c:pt idx="24149">
                  <c:v>102.2485677586</c:v>
                </c:pt>
                <c:pt idx="24150">
                  <c:v>102.2491272413</c:v>
                </c:pt>
                <c:pt idx="24151">
                  <c:v>102.24977917299999</c:v>
                </c:pt>
                <c:pt idx="24152">
                  <c:v>102.2510002242</c:v>
                </c:pt>
                <c:pt idx="24153">
                  <c:v>102.252226764</c:v>
                </c:pt>
                <c:pt idx="24154">
                  <c:v>102.2527485591</c:v>
                </c:pt>
                <c:pt idx="24155">
                  <c:v>102.2544760432</c:v>
                </c:pt>
                <c:pt idx="24156">
                  <c:v>102.2559673727</c:v>
                </c:pt>
                <c:pt idx="24157">
                  <c:v>102.2569510814</c:v>
                </c:pt>
                <c:pt idx="24158">
                  <c:v>102.2578656403</c:v>
                </c:pt>
                <c:pt idx="24159">
                  <c:v>102.2595171535</c:v>
                </c:pt>
                <c:pt idx="24160">
                  <c:v>102.2622026083</c:v>
                </c:pt>
                <c:pt idx="24161">
                  <c:v>102.2634696656</c:v>
                </c:pt>
                <c:pt idx="24162">
                  <c:v>102.2650234986</c:v>
                </c:pt>
                <c:pt idx="24163">
                  <c:v>102.2665044095</c:v>
                </c:pt>
                <c:pt idx="24164">
                  <c:v>102.2679849643</c:v>
                </c:pt>
                <c:pt idx="24165">
                  <c:v>102.26951296519999</c:v>
                </c:pt>
                <c:pt idx="24166">
                  <c:v>102.2699107259</c:v>
                </c:pt>
                <c:pt idx="24167">
                  <c:v>102.2708041579</c:v>
                </c:pt>
                <c:pt idx="24168">
                  <c:v>102.27182449519999</c:v>
                </c:pt>
                <c:pt idx="24169">
                  <c:v>102.27357493869999</c:v>
                </c:pt>
                <c:pt idx="24170">
                  <c:v>102.2751358326</c:v>
                </c:pt>
                <c:pt idx="24171">
                  <c:v>102.27564721180001</c:v>
                </c:pt>
                <c:pt idx="24172">
                  <c:v>102.2773095979</c:v>
                </c:pt>
                <c:pt idx="24173">
                  <c:v>102.2811165384</c:v>
                </c:pt>
                <c:pt idx="24174">
                  <c:v>102.2837606543</c:v>
                </c:pt>
                <c:pt idx="24175">
                  <c:v>102.28478642810001</c:v>
                </c:pt>
                <c:pt idx="24176">
                  <c:v>102.28590060250001</c:v>
                </c:pt>
                <c:pt idx="24177">
                  <c:v>102.28730719470001</c:v>
                </c:pt>
                <c:pt idx="24178">
                  <c:v>102.2891488442</c:v>
                </c:pt>
                <c:pt idx="24179">
                  <c:v>102.2922501143</c:v>
                </c:pt>
                <c:pt idx="24180">
                  <c:v>102.2946557567</c:v>
                </c:pt>
                <c:pt idx="24181">
                  <c:v>102.2949568399</c:v>
                </c:pt>
                <c:pt idx="24182">
                  <c:v>102.296810119</c:v>
                </c:pt>
                <c:pt idx="24183">
                  <c:v>102.2986021326</c:v>
                </c:pt>
                <c:pt idx="24184">
                  <c:v>102.2992375191</c:v>
                </c:pt>
                <c:pt idx="24185">
                  <c:v>102.2997154989</c:v>
                </c:pt>
                <c:pt idx="24186">
                  <c:v>102.3006474978</c:v>
                </c:pt>
                <c:pt idx="24187">
                  <c:v>102.30192964290001</c:v>
                </c:pt>
                <c:pt idx="24188">
                  <c:v>102.3030211479</c:v>
                </c:pt>
                <c:pt idx="24189">
                  <c:v>102.30413184610001</c:v>
                </c:pt>
                <c:pt idx="24190">
                  <c:v>102.3046710839</c:v>
                </c:pt>
                <c:pt idx="24191">
                  <c:v>102.3052866674</c:v>
                </c:pt>
                <c:pt idx="24192">
                  <c:v>102.3064678958</c:v>
                </c:pt>
                <c:pt idx="24193">
                  <c:v>102.30751614019999</c:v>
                </c:pt>
                <c:pt idx="24194">
                  <c:v>102.30818233860001</c:v>
                </c:pt>
                <c:pt idx="24195">
                  <c:v>102.3088696425</c:v>
                </c:pt>
                <c:pt idx="24196">
                  <c:v>102.30928621610001</c:v>
                </c:pt>
                <c:pt idx="24197">
                  <c:v>102.310436422</c:v>
                </c:pt>
                <c:pt idx="24198">
                  <c:v>102.31263003319999</c:v>
                </c:pt>
                <c:pt idx="24199">
                  <c:v>102.3143105006</c:v>
                </c:pt>
                <c:pt idx="24200">
                  <c:v>102.3149847926</c:v>
                </c:pt>
                <c:pt idx="24201">
                  <c:v>102.3154573456</c:v>
                </c:pt>
                <c:pt idx="24202">
                  <c:v>102.3168398416</c:v>
                </c:pt>
                <c:pt idx="24203">
                  <c:v>102.31790846600001</c:v>
                </c:pt>
                <c:pt idx="24204">
                  <c:v>102.3181982242</c:v>
                </c:pt>
                <c:pt idx="24205">
                  <c:v>102.319515318</c:v>
                </c:pt>
                <c:pt idx="24206">
                  <c:v>102.32063644030001</c:v>
                </c:pt>
                <c:pt idx="24207">
                  <c:v>102.3209059568</c:v>
                </c:pt>
                <c:pt idx="24208">
                  <c:v>102.3220579108</c:v>
                </c:pt>
                <c:pt idx="24209">
                  <c:v>102.3237293639</c:v>
                </c:pt>
                <c:pt idx="24210">
                  <c:v>102.3245753039</c:v>
                </c:pt>
                <c:pt idx="24211">
                  <c:v>102.32746428839999</c:v>
                </c:pt>
                <c:pt idx="24212">
                  <c:v>102.3314183982</c:v>
                </c:pt>
                <c:pt idx="24213">
                  <c:v>102.3342922299</c:v>
                </c:pt>
                <c:pt idx="24214">
                  <c:v>102.33667538989999</c:v>
                </c:pt>
                <c:pt idx="24215">
                  <c:v>102.3389977945</c:v>
                </c:pt>
                <c:pt idx="24216">
                  <c:v>102.34085219169999</c:v>
                </c:pt>
                <c:pt idx="24217">
                  <c:v>102.34114466210001</c:v>
                </c:pt>
                <c:pt idx="24218">
                  <c:v>102.34206824419999</c:v>
                </c:pt>
                <c:pt idx="24219">
                  <c:v>102.34320927810001</c:v>
                </c:pt>
                <c:pt idx="24220">
                  <c:v>102.34435244629999</c:v>
                </c:pt>
                <c:pt idx="24221">
                  <c:v>102.34833790899999</c:v>
                </c:pt>
                <c:pt idx="24222">
                  <c:v>102.35206296609999</c:v>
                </c:pt>
                <c:pt idx="24223">
                  <c:v>102.3527018366</c:v>
                </c:pt>
                <c:pt idx="24224">
                  <c:v>102.35418813690001</c:v>
                </c:pt>
                <c:pt idx="24225">
                  <c:v>102.3562277833</c:v>
                </c:pt>
                <c:pt idx="24226">
                  <c:v>102.35766376239999</c:v>
                </c:pt>
                <c:pt idx="24227">
                  <c:v>102.3588297842</c:v>
                </c:pt>
                <c:pt idx="24228">
                  <c:v>102.3599810812</c:v>
                </c:pt>
                <c:pt idx="24229">
                  <c:v>102.36090977160001</c:v>
                </c:pt>
                <c:pt idx="24230">
                  <c:v>102.3620916906</c:v>
                </c:pt>
                <c:pt idx="24231">
                  <c:v>102.3631704149</c:v>
                </c:pt>
                <c:pt idx="24232">
                  <c:v>102.3650928974</c:v>
                </c:pt>
                <c:pt idx="24233">
                  <c:v>102.3672251288</c:v>
                </c:pt>
                <c:pt idx="24234">
                  <c:v>102.3677688241</c:v>
                </c:pt>
                <c:pt idx="24235">
                  <c:v>102.3699975175</c:v>
                </c:pt>
                <c:pt idx="24236">
                  <c:v>102.37389233170001</c:v>
                </c:pt>
                <c:pt idx="24237">
                  <c:v>102.37591982009999</c:v>
                </c:pt>
                <c:pt idx="24238">
                  <c:v>102.3763043574</c:v>
                </c:pt>
                <c:pt idx="24239">
                  <c:v>102.3769690738</c:v>
                </c:pt>
                <c:pt idx="24240">
                  <c:v>102.3773983001</c:v>
                </c:pt>
                <c:pt idx="24241">
                  <c:v>102.377585846</c:v>
                </c:pt>
                <c:pt idx="24242">
                  <c:v>102.3780883532</c:v>
                </c:pt>
                <c:pt idx="24243">
                  <c:v>102.37980206899999</c:v>
                </c:pt>
                <c:pt idx="24244">
                  <c:v>102.3818035811</c:v>
                </c:pt>
                <c:pt idx="24245">
                  <c:v>102.38296333069999</c:v>
                </c:pt>
                <c:pt idx="24246">
                  <c:v>102.3837336485</c:v>
                </c:pt>
                <c:pt idx="24247">
                  <c:v>102.38534893400001</c:v>
                </c:pt>
                <c:pt idx="24248">
                  <c:v>102.38957687680001</c:v>
                </c:pt>
                <c:pt idx="24249">
                  <c:v>102.3926252759</c:v>
                </c:pt>
                <c:pt idx="24250">
                  <c:v>102.3930361507</c:v>
                </c:pt>
                <c:pt idx="24251">
                  <c:v>102.393486846</c:v>
                </c:pt>
                <c:pt idx="24252">
                  <c:v>102.393984053</c:v>
                </c:pt>
                <c:pt idx="24253">
                  <c:v>102.39551853899999</c:v>
                </c:pt>
                <c:pt idx="24254">
                  <c:v>102.3974548275</c:v>
                </c:pt>
                <c:pt idx="24255">
                  <c:v>102.3982083649</c:v>
                </c:pt>
                <c:pt idx="24256">
                  <c:v>102.3994862702</c:v>
                </c:pt>
                <c:pt idx="24257">
                  <c:v>102.4031148025</c:v>
                </c:pt>
                <c:pt idx="24258">
                  <c:v>102.40668649040001</c:v>
                </c:pt>
                <c:pt idx="24259">
                  <c:v>102.408748499</c:v>
                </c:pt>
                <c:pt idx="24260">
                  <c:v>102.4108113945</c:v>
                </c:pt>
                <c:pt idx="24261">
                  <c:v>102.4124193964</c:v>
                </c:pt>
                <c:pt idx="24262">
                  <c:v>102.41313963899999</c:v>
                </c:pt>
                <c:pt idx="24263">
                  <c:v>102.41399226670001</c:v>
                </c:pt>
                <c:pt idx="24264">
                  <c:v>102.41470312689999</c:v>
                </c:pt>
                <c:pt idx="24265">
                  <c:v>102.41493446779999</c:v>
                </c:pt>
                <c:pt idx="24266">
                  <c:v>102.4156985429</c:v>
                </c:pt>
                <c:pt idx="24267">
                  <c:v>102.4165871765</c:v>
                </c:pt>
                <c:pt idx="24268">
                  <c:v>102.41839057030001</c:v>
                </c:pt>
                <c:pt idx="24269">
                  <c:v>102.4213141157</c:v>
                </c:pt>
                <c:pt idx="24270">
                  <c:v>102.42279043240001</c:v>
                </c:pt>
                <c:pt idx="24271">
                  <c:v>102.4235857962</c:v>
                </c:pt>
                <c:pt idx="24272">
                  <c:v>102.4248034415</c:v>
                </c:pt>
                <c:pt idx="24273">
                  <c:v>102.4265178635</c:v>
                </c:pt>
                <c:pt idx="24274">
                  <c:v>102.4282177962</c:v>
                </c:pt>
                <c:pt idx="24275">
                  <c:v>102.4295843948</c:v>
                </c:pt>
                <c:pt idx="24276">
                  <c:v>102.4308495506</c:v>
                </c:pt>
                <c:pt idx="24277">
                  <c:v>102.4313245117</c:v>
                </c:pt>
                <c:pt idx="24278">
                  <c:v>102.43177518029999</c:v>
                </c:pt>
                <c:pt idx="24279">
                  <c:v>102.43274878530001</c:v>
                </c:pt>
                <c:pt idx="24280">
                  <c:v>102.4336027043</c:v>
                </c:pt>
                <c:pt idx="24281">
                  <c:v>102.4340133459</c:v>
                </c:pt>
                <c:pt idx="24282">
                  <c:v>102.43524411529999</c:v>
                </c:pt>
                <c:pt idx="24283">
                  <c:v>102.43689835950001</c:v>
                </c:pt>
                <c:pt idx="24284">
                  <c:v>102.4396072621</c:v>
                </c:pt>
                <c:pt idx="24285">
                  <c:v>102.4440092248</c:v>
                </c:pt>
                <c:pt idx="24286">
                  <c:v>102.4463921685</c:v>
                </c:pt>
                <c:pt idx="24287">
                  <c:v>102.4470624173</c:v>
                </c:pt>
                <c:pt idx="24288">
                  <c:v>102.4492411725</c:v>
                </c:pt>
                <c:pt idx="24289">
                  <c:v>102.4520925229</c:v>
                </c:pt>
                <c:pt idx="24290">
                  <c:v>102.454121077</c:v>
                </c:pt>
                <c:pt idx="24291">
                  <c:v>102.4572186056</c:v>
                </c:pt>
                <c:pt idx="24292">
                  <c:v>102.46006618280001</c:v>
                </c:pt>
                <c:pt idx="24293">
                  <c:v>102.4609534076</c:v>
                </c:pt>
                <c:pt idx="24294">
                  <c:v>102.4618404247</c:v>
                </c:pt>
                <c:pt idx="24295">
                  <c:v>102.4637305679</c:v>
                </c:pt>
                <c:pt idx="24296">
                  <c:v>102.4654300163</c:v>
                </c:pt>
                <c:pt idx="24297">
                  <c:v>102.4661485216</c:v>
                </c:pt>
                <c:pt idx="24298">
                  <c:v>102.4669727199</c:v>
                </c:pt>
                <c:pt idx="24299">
                  <c:v>102.4681091381</c:v>
                </c:pt>
                <c:pt idx="24300">
                  <c:v>102.4714294719</c:v>
                </c:pt>
                <c:pt idx="24301">
                  <c:v>102.47477150829999</c:v>
                </c:pt>
                <c:pt idx="24302">
                  <c:v>102.4755229328</c:v>
                </c:pt>
                <c:pt idx="24303">
                  <c:v>102.4761258816</c:v>
                </c:pt>
                <c:pt idx="24304">
                  <c:v>102.47708595660001</c:v>
                </c:pt>
                <c:pt idx="24305">
                  <c:v>102.4798170453</c:v>
                </c:pt>
                <c:pt idx="24306">
                  <c:v>102.4826770848</c:v>
                </c:pt>
                <c:pt idx="24307">
                  <c:v>102.4837792954</c:v>
                </c:pt>
                <c:pt idx="24308">
                  <c:v>102.4846114028</c:v>
                </c:pt>
                <c:pt idx="24309">
                  <c:v>102.4853400961</c:v>
                </c:pt>
                <c:pt idx="24310">
                  <c:v>102.48708126379999</c:v>
                </c:pt>
                <c:pt idx="24311">
                  <c:v>102.48879351399999</c:v>
                </c:pt>
                <c:pt idx="24312">
                  <c:v>102.49008567520001</c:v>
                </c:pt>
                <c:pt idx="24313">
                  <c:v>102.4917144823</c:v>
                </c:pt>
                <c:pt idx="24314">
                  <c:v>102.4935669126</c:v>
                </c:pt>
                <c:pt idx="24315">
                  <c:v>102.49586459229999</c:v>
                </c:pt>
                <c:pt idx="24316">
                  <c:v>102.49715369819999</c:v>
                </c:pt>
                <c:pt idx="24317">
                  <c:v>102.49822543409999</c:v>
                </c:pt>
                <c:pt idx="24318">
                  <c:v>102.50114672479999</c:v>
                </c:pt>
                <c:pt idx="24319">
                  <c:v>102.5031577685</c:v>
                </c:pt>
                <c:pt idx="24320">
                  <c:v>102.5033796184</c:v>
                </c:pt>
                <c:pt idx="24321">
                  <c:v>102.50460065910001</c:v>
                </c:pt>
                <c:pt idx="24322">
                  <c:v>102.50646202919999</c:v>
                </c:pt>
                <c:pt idx="24323">
                  <c:v>102.5073621147</c:v>
                </c:pt>
                <c:pt idx="24324">
                  <c:v>102.50779157620001</c:v>
                </c:pt>
                <c:pt idx="24325">
                  <c:v>102.508911848</c:v>
                </c:pt>
                <c:pt idx="24326">
                  <c:v>102.5099332233</c:v>
                </c:pt>
                <c:pt idx="24327">
                  <c:v>102.5123350577</c:v>
                </c:pt>
                <c:pt idx="24328">
                  <c:v>102.5145580704</c:v>
                </c:pt>
                <c:pt idx="24329">
                  <c:v>102.5149408977</c:v>
                </c:pt>
                <c:pt idx="24330">
                  <c:v>102.51565609230001</c:v>
                </c:pt>
                <c:pt idx="24331">
                  <c:v>102.5164446827</c:v>
                </c:pt>
                <c:pt idx="24332">
                  <c:v>102.51716989010001</c:v>
                </c:pt>
                <c:pt idx="24333">
                  <c:v>102.5187419793</c:v>
                </c:pt>
                <c:pt idx="24334">
                  <c:v>102.5199987454</c:v>
                </c:pt>
                <c:pt idx="24335">
                  <c:v>102.52006423100001</c:v>
                </c:pt>
                <c:pt idx="24336">
                  <c:v>102.522175543</c:v>
                </c:pt>
                <c:pt idx="24337">
                  <c:v>102.525614839</c:v>
                </c:pt>
                <c:pt idx="24338">
                  <c:v>102.5269964928</c:v>
                </c:pt>
                <c:pt idx="24339">
                  <c:v>102.52775540029999</c:v>
                </c:pt>
                <c:pt idx="24340">
                  <c:v>102.52853110309999</c:v>
                </c:pt>
                <c:pt idx="24341">
                  <c:v>102.5288732516</c:v>
                </c:pt>
                <c:pt idx="24342">
                  <c:v>102.53039854710001</c:v>
                </c:pt>
                <c:pt idx="24343">
                  <c:v>102.5320332175</c:v>
                </c:pt>
                <c:pt idx="24344">
                  <c:v>102.5324363892</c:v>
                </c:pt>
                <c:pt idx="24345">
                  <c:v>102.53347198349999</c:v>
                </c:pt>
                <c:pt idx="24346">
                  <c:v>102.53557800989999</c:v>
                </c:pt>
                <c:pt idx="24347">
                  <c:v>102.5368745983</c:v>
                </c:pt>
                <c:pt idx="24348">
                  <c:v>102.53791108599999</c:v>
                </c:pt>
                <c:pt idx="24349">
                  <c:v>102.5401123955</c:v>
                </c:pt>
                <c:pt idx="24350">
                  <c:v>102.5419875061</c:v>
                </c:pt>
                <c:pt idx="24351">
                  <c:v>102.5436268263</c:v>
                </c:pt>
                <c:pt idx="24352">
                  <c:v>102.5481204117</c:v>
                </c:pt>
                <c:pt idx="24353">
                  <c:v>102.55185500109999</c:v>
                </c:pt>
                <c:pt idx="24354">
                  <c:v>102.5524303589</c:v>
                </c:pt>
                <c:pt idx="24355">
                  <c:v>102.5531202361</c:v>
                </c:pt>
                <c:pt idx="24356">
                  <c:v>102.5538650423</c:v>
                </c:pt>
                <c:pt idx="24357">
                  <c:v>102.55523425449999</c:v>
                </c:pt>
                <c:pt idx="24358">
                  <c:v>102.556619736</c:v>
                </c:pt>
                <c:pt idx="24359">
                  <c:v>102.55894715079999</c:v>
                </c:pt>
                <c:pt idx="24360">
                  <c:v>102.5612070678</c:v>
                </c:pt>
                <c:pt idx="24361">
                  <c:v>102.5614638026</c:v>
                </c:pt>
                <c:pt idx="24362">
                  <c:v>102.5618961962</c:v>
                </c:pt>
                <c:pt idx="24363">
                  <c:v>102.5625958386</c:v>
                </c:pt>
                <c:pt idx="24364">
                  <c:v>102.5640976829</c:v>
                </c:pt>
                <c:pt idx="24365">
                  <c:v>102.5657285935</c:v>
                </c:pt>
                <c:pt idx="24366">
                  <c:v>102.5681292778</c:v>
                </c:pt>
                <c:pt idx="24367">
                  <c:v>102.5703119267</c:v>
                </c:pt>
                <c:pt idx="24368">
                  <c:v>102.5718730035</c:v>
                </c:pt>
                <c:pt idx="24369">
                  <c:v>102.57518463540001</c:v>
                </c:pt>
                <c:pt idx="24370">
                  <c:v>102.5777416207</c:v>
                </c:pt>
                <c:pt idx="24371">
                  <c:v>102.579506831</c:v>
                </c:pt>
                <c:pt idx="24372">
                  <c:v>102.58141823859999</c:v>
                </c:pt>
                <c:pt idx="24373">
                  <c:v>102.5838300639</c:v>
                </c:pt>
                <c:pt idx="24374">
                  <c:v>102.585792273</c:v>
                </c:pt>
                <c:pt idx="24375">
                  <c:v>102.58643671660001</c:v>
                </c:pt>
                <c:pt idx="24376">
                  <c:v>102.58810011200001</c:v>
                </c:pt>
                <c:pt idx="24377">
                  <c:v>102.5913819046</c:v>
                </c:pt>
                <c:pt idx="24378">
                  <c:v>102.5935232527</c:v>
                </c:pt>
                <c:pt idx="24379">
                  <c:v>102.5938719482</c:v>
                </c:pt>
                <c:pt idx="24380">
                  <c:v>102.59505067870001</c:v>
                </c:pt>
                <c:pt idx="24381">
                  <c:v>102.59715809630001</c:v>
                </c:pt>
                <c:pt idx="24382">
                  <c:v>102.598703512</c:v>
                </c:pt>
                <c:pt idx="24383">
                  <c:v>102.5999730563</c:v>
                </c:pt>
                <c:pt idx="24384">
                  <c:v>102.60113270870001</c:v>
                </c:pt>
                <c:pt idx="24385">
                  <c:v>102.6020690428</c:v>
                </c:pt>
                <c:pt idx="24386">
                  <c:v>102.6046120224</c:v>
                </c:pt>
                <c:pt idx="24387">
                  <c:v>102.6093684824</c:v>
                </c:pt>
                <c:pt idx="24388">
                  <c:v>102.61271728139999</c:v>
                </c:pt>
                <c:pt idx="24389">
                  <c:v>102.6143167255</c:v>
                </c:pt>
                <c:pt idx="24390">
                  <c:v>102.6158716259</c:v>
                </c:pt>
                <c:pt idx="24391">
                  <c:v>102.6165028997</c:v>
                </c:pt>
                <c:pt idx="24392">
                  <c:v>102.6170845684</c:v>
                </c:pt>
                <c:pt idx="24393">
                  <c:v>102.6176852692</c:v>
                </c:pt>
                <c:pt idx="24394">
                  <c:v>102.61837025689999</c:v>
                </c:pt>
                <c:pt idx="24395">
                  <c:v>102.6196546977</c:v>
                </c:pt>
                <c:pt idx="24396">
                  <c:v>102.62130368139999</c:v>
                </c:pt>
                <c:pt idx="24397">
                  <c:v>102.62248466699999</c:v>
                </c:pt>
                <c:pt idx="24398">
                  <c:v>102.6234189402</c:v>
                </c:pt>
                <c:pt idx="24399">
                  <c:v>102.62423432670001</c:v>
                </c:pt>
                <c:pt idx="24400">
                  <c:v>102.62448785789999</c:v>
                </c:pt>
                <c:pt idx="24401">
                  <c:v>102.62518953759999</c:v>
                </c:pt>
                <c:pt idx="24402">
                  <c:v>102.6261922084</c:v>
                </c:pt>
                <c:pt idx="24403">
                  <c:v>102.62795459269999</c:v>
                </c:pt>
                <c:pt idx="24404">
                  <c:v>102.629801624</c:v>
                </c:pt>
                <c:pt idx="24405">
                  <c:v>102.63102047949999</c:v>
                </c:pt>
                <c:pt idx="24406">
                  <c:v>102.6338099566</c:v>
                </c:pt>
                <c:pt idx="24407">
                  <c:v>102.6358400644</c:v>
                </c:pt>
                <c:pt idx="24408">
                  <c:v>102.63776368870001</c:v>
                </c:pt>
                <c:pt idx="24409">
                  <c:v>102.63997732289999</c:v>
                </c:pt>
                <c:pt idx="24410">
                  <c:v>102.6408292695</c:v>
                </c:pt>
                <c:pt idx="24411">
                  <c:v>102.6419658503</c:v>
                </c:pt>
                <c:pt idx="24412">
                  <c:v>102.6431648877</c:v>
                </c:pt>
                <c:pt idx="24413">
                  <c:v>102.6443522746</c:v>
                </c:pt>
                <c:pt idx="24414">
                  <c:v>102.6471323399</c:v>
                </c:pt>
                <c:pt idx="24415">
                  <c:v>102.65042824379999</c:v>
                </c:pt>
                <c:pt idx="24416">
                  <c:v>102.6515666449</c:v>
                </c:pt>
                <c:pt idx="24417">
                  <c:v>102.65251299419999</c:v>
                </c:pt>
                <c:pt idx="24418">
                  <c:v>102.65526853439999</c:v>
                </c:pt>
                <c:pt idx="24419">
                  <c:v>102.65718469799999</c:v>
                </c:pt>
                <c:pt idx="24420">
                  <c:v>102.65892029779999</c:v>
                </c:pt>
                <c:pt idx="24421">
                  <c:v>102.661299632</c:v>
                </c:pt>
                <c:pt idx="24422">
                  <c:v>102.6625520715</c:v>
                </c:pt>
                <c:pt idx="24423">
                  <c:v>102.6639663257</c:v>
                </c:pt>
                <c:pt idx="24424">
                  <c:v>102.6652732764</c:v>
                </c:pt>
                <c:pt idx="24425">
                  <c:v>102.6660448575</c:v>
                </c:pt>
                <c:pt idx="24426">
                  <c:v>102.6672080375</c:v>
                </c:pt>
                <c:pt idx="24427">
                  <c:v>102.669045164</c:v>
                </c:pt>
                <c:pt idx="24428">
                  <c:v>102.6704878056</c:v>
                </c:pt>
                <c:pt idx="24429">
                  <c:v>102.6724564057</c:v>
                </c:pt>
                <c:pt idx="24430">
                  <c:v>102.67472345029999</c:v>
                </c:pt>
                <c:pt idx="24431">
                  <c:v>102.6760855741</c:v>
                </c:pt>
                <c:pt idx="24432">
                  <c:v>102.6769742509</c:v>
                </c:pt>
                <c:pt idx="24433">
                  <c:v>102.67747513090001</c:v>
                </c:pt>
                <c:pt idx="24434">
                  <c:v>102.6787291449</c:v>
                </c:pt>
                <c:pt idx="24435">
                  <c:v>102.6803434392</c:v>
                </c:pt>
                <c:pt idx="24436">
                  <c:v>102.68177569540001</c:v>
                </c:pt>
                <c:pt idx="24437">
                  <c:v>102.6843704074</c:v>
                </c:pt>
                <c:pt idx="24438">
                  <c:v>102.6864395131</c:v>
                </c:pt>
                <c:pt idx="24439">
                  <c:v>102.6895018574</c:v>
                </c:pt>
                <c:pt idx="24440">
                  <c:v>102.69331289030001</c:v>
                </c:pt>
                <c:pt idx="24441">
                  <c:v>102.69448104670001</c:v>
                </c:pt>
                <c:pt idx="24442">
                  <c:v>102.69548611730001</c:v>
                </c:pt>
                <c:pt idx="24443">
                  <c:v>102.6980114509</c:v>
                </c:pt>
                <c:pt idx="24444">
                  <c:v>102.7008973575</c:v>
                </c:pt>
                <c:pt idx="24445">
                  <c:v>102.7021671478</c:v>
                </c:pt>
                <c:pt idx="24446">
                  <c:v>102.7027061105</c:v>
                </c:pt>
                <c:pt idx="24447">
                  <c:v>102.70347602210001</c:v>
                </c:pt>
                <c:pt idx="24448">
                  <c:v>102.7047974242</c:v>
                </c:pt>
                <c:pt idx="24449">
                  <c:v>102.7068556894</c:v>
                </c:pt>
                <c:pt idx="24450">
                  <c:v>102.70816559310001</c:v>
                </c:pt>
                <c:pt idx="24451">
                  <c:v>102.70853521159999</c:v>
                </c:pt>
                <c:pt idx="24452">
                  <c:v>102.7109353619</c:v>
                </c:pt>
                <c:pt idx="24453">
                  <c:v>102.7161336684</c:v>
                </c:pt>
                <c:pt idx="24454">
                  <c:v>102.7191306375</c:v>
                </c:pt>
                <c:pt idx="24455">
                  <c:v>102.7202138581</c:v>
                </c:pt>
                <c:pt idx="24456">
                  <c:v>102.722770606</c:v>
                </c:pt>
                <c:pt idx="24457">
                  <c:v>102.72639057969999</c:v>
                </c:pt>
                <c:pt idx="24458">
                  <c:v>102.7288880592</c:v>
                </c:pt>
                <c:pt idx="24459">
                  <c:v>102.7300185412</c:v>
                </c:pt>
                <c:pt idx="24460">
                  <c:v>102.73081095089999</c:v>
                </c:pt>
                <c:pt idx="24461">
                  <c:v>102.7331634093</c:v>
                </c:pt>
                <c:pt idx="24462">
                  <c:v>102.7360290022</c:v>
                </c:pt>
                <c:pt idx="24463">
                  <c:v>102.7376498186</c:v>
                </c:pt>
                <c:pt idx="24464">
                  <c:v>102.7395275242</c:v>
                </c:pt>
                <c:pt idx="24465">
                  <c:v>102.7410133826</c:v>
                </c:pt>
                <c:pt idx="24466">
                  <c:v>102.7417207701</c:v>
                </c:pt>
                <c:pt idx="24467">
                  <c:v>102.742138939</c:v>
                </c:pt>
                <c:pt idx="24468">
                  <c:v>102.7432130311</c:v>
                </c:pt>
                <c:pt idx="24469">
                  <c:v>102.7443256704</c:v>
                </c:pt>
                <c:pt idx="24470">
                  <c:v>102.7448787867</c:v>
                </c:pt>
                <c:pt idx="24471">
                  <c:v>102.7458869148</c:v>
                </c:pt>
                <c:pt idx="24472">
                  <c:v>102.74697906350001</c:v>
                </c:pt>
                <c:pt idx="24473">
                  <c:v>102.7479656252</c:v>
                </c:pt>
                <c:pt idx="24474">
                  <c:v>102.74882016390001</c:v>
                </c:pt>
                <c:pt idx="24475">
                  <c:v>102.7492336639</c:v>
                </c:pt>
                <c:pt idx="24476">
                  <c:v>102.74979403810001</c:v>
                </c:pt>
                <c:pt idx="24477">
                  <c:v>102.7511679445</c:v>
                </c:pt>
                <c:pt idx="24478">
                  <c:v>102.7526630511</c:v>
                </c:pt>
                <c:pt idx="24479">
                  <c:v>102.7540329087</c:v>
                </c:pt>
                <c:pt idx="24480">
                  <c:v>102.7552258484</c:v>
                </c:pt>
                <c:pt idx="24481">
                  <c:v>102.7558282083</c:v>
                </c:pt>
                <c:pt idx="24482">
                  <c:v>102.7586210736</c:v>
                </c:pt>
                <c:pt idx="24483">
                  <c:v>102.76159368810001</c:v>
                </c:pt>
                <c:pt idx="24484">
                  <c:v>102.7639404371</c:v>
                </c:pt>
                <c:pt idx="24485">
                  <c:v>102.766269193</c:v>
                </c:pt>
                <c:pt idx="24486">
                  <c:v>102.7670966054</c:v>
                </c:pt>
                <c:pt idx="24487">
                  <c:v>102.7688944368</c:v>
                </c:pt>
                <c:pt idx="24488">
                  <c:v>102.77056213269999</c:v>
                </c:pt>
                <c:pt idx="24489">
                  <c:v>102.7720132134</c:v>
                </c:pt>
                <c:pt idx="24490">
                  <c:v>102.7742128742</c:v>
                </c:pt>
                <c:pt idx="24491">
                  <c:v>102.7757142116</c:v>
                </c:pt>
                <c:pt idx="24492">
                  <c:v>102.7765913084</c:v>
                </c:pt>
                <c:pt idx="24493">
                  <c:v>102.7775943205</c:v>
                </c:pt>
                <c:pt idx="24494">
                  <c:v>102.78004176500001</c:v>
                </c:pt>
                <c:pt idx="24495">
                  <c:v>102.78200120149999</c:v>
                </c:pt>
                <c:pt idx="24496">
                  <c:v>102.78311669190001</c:v>
                </c:pt>
                <c:pt idx="24497">
                  <c:v>102.7845245683</c:v>
                </c:pt>
                <c:pt idx="24498">
                  <c:v>102.7864717243</c:v>
                </c:pt>
                <c:pt idx="24499">
                  <c:v>102.78889298750001</c:v>
                </c:pt>
                <c:pt idx="24500">
                  <c:v>102.7904392698</c:v>
                </c:pt>
                <c:pt idx="24501">
                  <c:v>102.79132721809999</c:v>
                </c:pt>
                <c:pt idx="24502">
                  <c:v>102.7918344234</c:v>
                </c:pt>
                <c:pt idx="24503">
                  <c:v>102.79278544410001</c:v>
                </c:pt>
                <c:pt idx="24504">
                  <c:v>102.79378702050001</c:v>
                </c:pt>
                <c:pt idx="24505">
                  <c:v>102.7949660843</c:v>
                </c:pt>
                <c:pt idx="24506">
                  <c:v>102.7971548534</c:v>
                </c:pt>
                <c:pt idx="24507">
                  <c:v>102.798478683</c:v>
                </c:pt>
                <c:pt idx="24508">
                  <c:v>102.7989921218</c:v>
                </c:pt>
                <c:pt idx="24509">
                  <c:v>102.7999299757</c:v>
                </c:pt>
                <c:pt idx="24510">
                  <c:v>102.8010782978</c:v>
                </c:pt>
                <c:pt idx="24511">
                  <c:v>102.80193086920001</c:v>
                </c:pt>
                <c:pt idx="24512">
                  <c:v>102.8030908639</c:v>
                </c:pt>
                <c:pt idx="24513">
                  <c:v>102.8043747497</c:v>
                </c:pt>
                <c:pt idx="24514">
                  <c:v>102.8070563351</c:v>
                </c:pt>
                <c:pt idx="24515">
                  <c:v>102.8099929553</c:v>
                </c:pt>
                <c:pt idx="24516">
                  <c:v>102.8105772788</c:v>
                </c:pt>
                <c:pt idx="24517">
                  <c:v>102.8126566845</c:v>
                </c:pt>
                <c:pt idx="24518">
                  <c:v>102.8156065421</c:v>
                </c:pt>
                <c:pt idx="24519">
                  <c:v>102.8173050538</c:v>
                </c:pt>
                <c:pt idx="24520">
                  <c:v>102.8183104467</c:v>
                </c:pt>
                <c:pt idx="24521">
                  <c:v>102.8190386487</c:v>
                </c:pt>
                <c:pt idx="24522">
                  <c:v>102.81959746619999</c:v>
                </c:pt>
                <c:pt idx="24523">
                  <c:v>102.82001517</c:v>
                </c:pt>
                <c:pt idx="24524">
                  <c:v>102.8231283801</c:v>
                </c:pt>
                <c:pt idx="24525">
                  <c:v>102.8285895578</c:v>
                </c:pt>
                <c:pt idx="24526">
                  <c:v>102.8326619259</c:v>
                </c:pt>
                <c:pt idx="24527">
                  <c:v>102.8341802458</c:v>
                </c:pt>
                <c:pt idx="24528">
                  <c:v>102.83546445739999</c:v>
                </c:pt>
                <c:pt idx="24529">
                  <c:v>102.8374253651</c:v>
                </c:pt>
                <c:pt idx="24530">
                  <c:v>102.83860161440001</c:v>
                </c:pt>
                <c:pt idx="24531">
                  <c:v>102.8391244053</c:v>
                </c:pt>
                <c:pt idx="24532">
                  <c:v>102.84020801689999</c:v>
                </c:pt>
                <c:pt idx="24533">
                  <c:v>102.84129197110001</c:v>
                </c:pt>
                <c:pt idx="24534">
                  <c:v>102.8420548065</c:v>
                </c:pt>
                <c:pt idx="24535">
                  <c:v>102.8428869947</c:v>
                </c:pt>
                <c:pt idx="24536">
                  <c:v>102.84385340750001</c:v>
                </c:pt>
                <c:pt idx="24537">
                  <c:v>102.84627711669999</c:v>
                </c:pt>
                <c:pt idx="24538">
                  <c:v>102.84813339999999</c:v>
                </c:pt>
                <c:pt idx="24539">
                  <c:v>102.84970016059999</c:v>
                </c:pt>
                <c:pt idx="24540">
                  <c:v>102.8518094753</c:v>
                </c:pt>
                <c:pt idx="24541">
                  <c:v>102.8533270282</c:v>
                </c:pt>
                <c:pt idx="24542">
                  <c:v>102.85423031880001</c:v>
                </c:pt>
                <c:pt idx="24543">
                  <c:v>102.8546441166</c:v>
                </c:pt>
                <c:pt idx="24544">
                  <c:v>102.85622491460001</c:v>
                </c:pt>
                <c:pt idx="24545">
                  <c:v>102.858976058</c:v>
                </c:pt>
                <c:pt idx="24546">
                  <c:v>102.8622492619</c:v>
                </c:pt>
                <c:pt idx="24547">
                  <c:v>102.86528213850001</c:v>
                </c:pt>
                <c:pt idx="24548">
                  <c:v>102.86682490770001</c:v>
                </c:pt>
                <c:pt idx="24549">
                  <c:v>102.8684854966</c:v>
                </c:pt>
                <c:pt idx="24550">
                  <c:v>102.8703985219</c:v>
                </c:pt>
                <c:pt idx="24551">
                  <c:v>102.8716631703</c:v>
                </c:pt>
                <c:pt idx="24552">
                  <c:v>102.872452126</c:v>
                </c:pt>
                <c:pt idx="24553">
                  <c:v>102.8744724365</c:v>
                </c:pt>
                <c:pt idx="24554">
                  <c:v>102.8775782332</c:v>
                </c:pt>
                <c:pt idx="24555">
                  <c:v>102.87912881139999</c:v>
                </c:pt>
                <c:pt idx="24556">
                  <c:v>102.8800814311</c:v>
                </c:pt>
                <c:pt idx="24557">
                  <c:v>102.88111714279999</c:v>
                </c:pt>
                <c:pt idx="24558">
                  <c:v>102.88188858140001</c:v>
                </c:pt>
                <c:pt idx="24559">
                  <c:v>102.8823748415</c:v>
                </c:pt>
                <c:pt idx="24560">
                  <c:v>102.88266425019999</c:v>
                </c:pt>
                <c:pt idx="24561">
                  <c:v>102.8828144957</c:v>
                </c:pt>
                <c:pt idx="24562">
                  <c:v>102.8834648089</c:v>
                </c:pt>
                <c:pt idx="24563">
                  <c:v>102.884114999</c:v>
                </c:pt>
                <c:pt idx="24564">
                  <c:v>102.8850645949</c:v>
                </c:pt>
                <c:pt idx="24565">
                  <c:v>102.8861857114</c:v>
                </c:pt>
                <c:pt idx="24566">
                  <c:v>102.8870740951</c:v>
                </c:pt>
                <c:pt idx="24567">
                  <c:v>102.8881556939</c:v>
                </c:pt>
                <c:pt idx="24568">
                  <c:v>102.88902038499999</c:v>
                </c:pt>
                <c:pt idx="24569">
                  <c:v>102.8897998346</c:v>
                </c:pt>
                <c:pt idx="24570">
                  <c:v>102.8906737704</c:v>
                </c:pt>
                <c:pt idx="24571">
                  <c:v>102.8925511189</c:v>
                </c:pt>
                <c:pt idx="24572">
                  <c:v>102.8939802499</c:v>
                </c:pt>
                <c:pt idx="24573">
                  <c:v>102.8945128126</c:v>
                </c:pt>
                <c:pt idx="24574">
                  <c:v>102.8961113435</c:v>
                </c:pt>
                <c:pt idx="24575">
                  <c:v>102.8974707055</c:v>
                </c:pt>
                <c:pt idx="24576">
                  <c:v>102.8986462868</c:v>
                </c:pt>
                <c:pt idx="24577">
                  <c:v>102.8996902419</c:v>
                </c:pt>
                <c:pt idx="24578">
                  <c:v>102.90057333750001</c:v>
                </c:pt>
                <c:pt idx="24579">
                  <c:v>102.90364697690001</c:v>
                </c:pt>
                <c:pt idx="24580">
                  <c:v>102.9074215919</c:v>
                </c:pt>
                <c:pt idx="24581">
                  <c:v>102.90950176219999</c:v>
                </c:pt>
                <c:pt idx="24582">
                  <c:v>102.9103052609</c:v>
                </c:pt>
                <c:pt idx="24583">
                  <c:v>102.9108294592</c:v>
                </c:pt>
                <c:pt idx="24584">
                  <c:v>102.91305383300001</c:v>
                </c:pt>
                <c:pt idx="24585">
                  <c:v>102.91582310459999</c:v>
                </c:pt>
                <c:pt idx="24586">
                  <c:v>102.9172473</c:v>
                </c:pt>
                <c:pt idx="24587">
                  <c:v>102.9179042104</c:v>
                </c:pt>
                <c:pt idx="24588">
                  <c:v>102.91910785730001</c:v>
                </c:pt>
                <c:pt idx="24589">
                  <c:v>102.9212927471</c:v>
                </c:pt>
                <c:pt idx="24590">
                  <c:v>102.9224631311</c:v>
                </c:pt>
                <c:pt idx="24591">
                  <c:v>102.92279120240001</c:v>
                </c:pt>
                <c:pt idx="24592">
                  <c:v>102.92334884669999</c:v>
                </c:pt>
                <c:pt idx="24593">
                  <c:v>102.9247013909</c:v>
                </c:pt>
                <c:pt idx="24594">
                  <c:v>102.92631293060001</c:v>
                </c:pt>
                <c:pt idx="24595">
                  <c:v>102.9284265742</c:v>
                </c:pt>
                <c:pt idx="24596">
                  <c:v>102.93015449390001</c:v>
                </c:pt>
                <c:pt idx="24597">
                  <c:v>102.9305067974</c:v>
                </c:pt>
                <c:pt idx="24598">
                  <c:v>102.93115889169999</c:v>
                </c:pt>
                <c:pt idx="24599">
                  <c:v>102.93210231650001</c:v>
                </c:pt>
                <c:pt idx="24600">
                  <c:v>102.9351643177</c:v>
                </c:pt>
                <c:pt idx="24601">
                  <c:v>102.93868307930001</c:v>
                </c:pt>
                <c:pt idx="24602">
                  <c:v>102.939760357</c:v>
                </c:pt>
                <c:pt idx="24603">
                  <c:v>102.94014171480001</c:v>
                </c:pt>
                <c:pt idx="24604">
                  <c:v>102.9416269088</c:v>
                </c:pt>
                <c:pt idx="24605">
                  <c:v>102.9429117035</c:v>
                </c:pt>
                <c:pt idx="24606">
                  <c:v>102.9439405067</c:v>
                </c:pt>
                <c:pt idx="24607">
                  <c:v>102.94610922610001</c:v>
                </c:pt>
                <c:pt idx="24608">
                  <c:v>102.94739359339999</c:v>
                </c:pt>
                <c:pt idx="24609">
                  <c:v>102.9484350462</c:v>
                </c:pt>
                <c:pt idx="24610">
                  <c:v>102.94934522200001</c:v>
                </c:pt>
                <c:pt idx="24611">
                  <c:v>102.95027194870001</c:v>
                </c:pt>
                <c:pt idx="24612">
                  <c:v>102.95168792760001</c:v>
                </c:pt>
                <c:pt idx="24613">
                  <c:v>102.95341488290001</c:v>
                </c:pt>
                <c:pt idx="24614">
                  <c:v>102.9548504908</c:v>
                </c:pt>
                <c:pt idx="24615">
                  <c:v>102.9552367096</c:v>
                </c:pt>
                <c:pt idx="24616">
                  <c:v>102.955855804</c:v>
                </c:pt>
                <c:pt idx="24617">
                  <c:v>102.9573628325</c:v>
                </c:pt>
                <c:pt idx="24618">
                  <c:v>102.9598364591</c:v>
                </c:pt>
                <c:pt idx="24619">
                  <c:v>102.9618152992</c:v>
                </c:pt>
                <c:pt idx="24620">
                  <c:v>102.9626477158</c:v>
                </c:pt>
                <c:pt idx="24621">
                  <c:v>102.96334722909999</c:v>
                </c:pt>
                <c:pt idx="24622">
                  <c:v>102.9649595185</c:v>
                </c:pt>
                <c:pt idx="24623">
                  <c:v>102.9665222789</c:v>
                </c:pt>
                <c:pt idx="24624">
                  <c:v>102.9670570846</c:v>
                </c:pt>
                <c:pt idx="24625">
                  <c:v>102.96790565880001</c:v>
                </c:pt>
                <c:pt idx="24626">
                  <c:v>102.9694411757</c:v>
                </c:pt>
                <c:pt idx="24627">
                  <c:v>102.9702864132</c:v>
                </c:pt>
                <c:pt idx="24628">
                  <c:v>102.97037209539999</c:v>
                </c:pt>
                <c:pt idx="24629">
                  <c:v>102.9710373632</c:v>
                </c:pt>
                <c:pt idx="24630">
                  <c:v>102.9721736522</c:v>
                </c:pt>
                <c:pt idx="24631">
                  <c:v>102.9735234245</c:v>
                </c:pt>
                <c:pt idx="24632">
                  <c:v>102.9746012789</c:v>
                </c:pt>
                <c:pt idx="24633">
                  <c:v>102.9751429057</c:v>
                </c:pt>
                <c:pt idx="24634">
                  <c:v>102.9756239907</c:v>
                </c:pt>
                <c:pt idx="24635">
                  <c:v>102.9768965057</c:v>
                </c:pt>
                <c:pt idx="24636">
                  <c:v>102.9781985276</c:v>
                </c:pt>
                <c:pt idx="24637">
                  <c:v>102.97972549710001</c:v>
                </c:pt>
                <c:pt idx="24638">
                  <c:v>102.9810942359</c:v>
                </c:pt>
                <c:pt idx="24639">
                  <c:v>102.9814250296</c:v>
                </c:pt>
                <c:pt idx="24640">
                  <c:v>102.98291269710001</c:v>
                </c:pt>
                <c:pt idx="24641">
                  <c:v>102.98422399259999</c:v>
                </c:pt>
                <c:pt idx="24642">
                  <c:v>102.984797343</c:v>
                </c:pt>
                <c:pt idx="24643">
                  <c:v>102.98559448429999</c:v>
                </c:pt>
                <c:pt idx="24644">
                  <c:v>102.9860846431</c:v>
                </c:pt>
                <c:pt idx="24645">
                  <c:v>102.987072117</c:v>
                </c:pt>
                <c:pt idx="24646">
                  <c:v>102.9886223948</c:v>
                </c:pt>
                <c:pt idx="24647">
                  <c:v>102.9905110462</c:v>
                </c:pt>
                <c:pt idx="24648">
                  <c:v>102.99404148630001</c:v>
                </c:pt>
                <c:pt idx="24649">
                  <c:v>102.99666505739999</c:v>
                </c:pt>
                <c:pt idx="24650">
                  <c:v>102.9987996991</c:v>
                </c:pt>
                <c:pt idx="24651">
                  <c:v>103.0013402216</c:v>
                </c:pt>
                <c:pt idx="24652">
                  <c:v>103.0022024384</c:v>
                </c:pt>
                <c:pt idx="24653">
                  <c:v>103.0029839546</c:v>
                </c:pt>
                <c:pt idx="24654">
                  <c:v>103.0045064931</c:v>
                </c:pt>
                <c:pt idx="24655">
                  <c:v>103.0055011493</c:v>
                </c:pt>
                <c:pt idx="24656">
                  <c:v>103.0061747916</c:v>
                </c:pt>
                <c:pt idx="24657">
                  <c:v>103.0071209244</c:v>
                </c:pt>
                <c:pt idx="24658">
                  <c:v>103.0079908492</c:v>
                </c:pt>
                <c:pt idx="24659">
                  <c:v>103.0086001105</c:v>
                </c:pt>
                <c:pt idx="24660">
                  <c:v>103.00950586579999</c:v>
                </c:pt>
                <c:pt idx="24661">
                  <c:v>103.01057152990001</c:v>
                </c:pt>
                <c:pt idx="24662">
                  <c:v>103.01314804650001</c:v>
                </c:pt>
                <c:pt idx="24663">
                  <c:v>103.01728878599999</c:v>
                </c:pt>
                <c:pt idx="24664">
                  <c:v>103.02027303920001</c:v>
                </c:pt>
                <c:pt idx="24665">
                  <c:v>103.021927152</c:v>
                </c:pt>
                <c:pt idx="24666">
                  <c:v>103.0232763424</c:v>
                </c:pt>
                <c:pt idx="24667">
                  <c:v>103.0248667163</c:v>
                </c:pt>
                <c:pt idx="24668">
                  <c:v>103.0255860938</c:v>
                </c:pt>
                <c:pt idx="24669">
                  <c:v>103.02690980680001</c:v>
                </c:pt>
                <c:pt idx="24670">
                  <c:v>103.0284552983</c:v>
                </c:pt>
                <c:pt idx="24671">
                  <c:v>103.02996641990001</c:v>
                </c:pt>
                <c:pt idx="24672">
                  <c:v>103.0318531433</c:v>
                </c:pt>
                <c:pt idx="24673">
                  <c:v>103.0328328044</c:v>
                </c:pt>
                <c:pt idx="24674">
                  <c:v>103.03409832920001</c:v>
                </c:pt>
                <c:pt idx="24675">
                  <c:v>103.0351651988</c:v>
                </c:pt>
                <c:pt idx="24676">
                  <c:v>103.0354095127</c:v>
                </c:pt>
                <c:pt idx="24677">
                  <c:v>103.03568407180001</c:v>
                </c:pt>
                <c:pt idx="24678">
                  <c:v>103.03721401599999</c:v>
                </c:pt>
                <c:pt idx="24679">
                  <c:v>103.03869073520001</c:v>
                </c:pt>
                <c:pt idx="24680">
                  <c:v>103.03942458580001</c:v>
                </c:pt>
                <c:pt idx="24681">
                  <c:v>103.04012010770001</c:v>
                </c:pt>
                <c:pt idx="24682">
                  <c:v>103.04049860400001</c:v>
                </c:pt>
                <c:pt idx="24683">
                  <c:v>103.04084871640001</c:v>
                </c:pt>
                <c:pt idx="24684">
                  <c:v>103.0409214587</c:v>
                </c:pt>
                <c:pt idx="24685">
                  <c:v>103.04376297899999</c:v>
                </c:pt>
                <c:pt idx="24686">
                  <c:v>103.046772765</c:v>
                </c:pt>
                <c:pt idx="24687">
                  <c:v>103.047022</c:v>
                </c:pt>
                <c:pt idx="24688">
                  <c:v>103.04727744420001</c:v>
                </c:pt>
                <c:pt idx="24689">
                  <c:v>103.0478041038</c:v>
                </c:pt>
                <c:pt idx="24690">
                  <c:v>103.0488277658</c:v>
                </c:pt>
                <c:pt idx="24691">
                  <c:v>103.0501103571</c:v>
                </c:pt>
                <c:pt idx="24692">
                  <c:v>103.0507012412</c:v>
                </c:pt>
                <c:pt idx="24693">
                  <c:v>103.05128284040001</c:v>
                </c:pt>
                <c:pt idx="24694">
                  <c:v>103.05315324590001</c:v>
                </c:pt>
                <c:pt idx="24695">
                  <c:v>103.05556607299999</c:v>
                </c:pt>
                <c:pt idx="24696">
                  <c:v>103.0567161263</c:v>
                </c:pt>
                <c:pt idx="24697">
                  <c:v>103.05798891169999</c:v>
                </c:pt>
                <c:pt idx="24698">
                  <c:v>103.0596771</c:v>
                </c:pt>
                <c:pt idx="24699">
                  <c:v>103.0624475783</c:v>
                </c:pt>
                <c:pt idx="24700">
                  <c:v>103.0666609733</c:v>
                </c:pt>
                <c:pt idx="24701">
                  <c:v>103.06894837030001</c:v>
                </c:pt>
                <c:pt idx="24702">
                  <c:v>103.07026569529999</c:v>
                </c:pt>
                <c:pt idx="24703">
                  <c:v>103.0730112105</c:v>
                </c:pt>
                <c:pt idx="24704">
                  <c:v>103.07497210290001</c:v>
                </c:pt>
                <c:pt idx="24705">
                  <c:v>103.0770437826</c:v>
                </c:pt>
                <c:pt idx="24706">
                  <c:v>103.07961391000001</c:v>
                </c:pt>
                <c:pt idx="24707">
                  <c:v>103.0830672643</c:v>
                </c:pt>
                <c:pt idx="24708">
                  <c:v>103.0870375324</c:v>
                </c:pt>
                <c:pt idx="24709">
                  <c:v>103.08841275189999</c:v>
                </c:pt>
                <c:pt idx="24710">
                  <c:v>103.0893493303</c:v>
                </c:pt>
                <c:pt idx="24711">
                  <c:v>103.0901881775</c:v>
                </c:pt>
                <c:pt idx="24712">
                  <c:v>103.0907563171</c:v>
                </c:pt>
                <c:pt idx="24713">
                  <c:v>103.0914069367</c:v>
                </c:pt>
                <c:pt idx="24714">
                  <c:v>103.0921703348</c:v>
                </c:pt>
                <c:pt idx="24715">
                  <c:v>103.0929433843</c:v>
                </c:pt>
                <c:pt idx="24716">
                  <c:v>103.0937522075</c:v>
                </c:pt>
                <c:pt idx="24717">
                  <c:v>103.09479634260001</c:v>
                </c:pt>
                <c:pt idx="24718">
                  <c:v>103.0958874416</c:v>
                </c:pt>
                <c:pt idx="24719">
                  <c:v>103.0965540978</c:v>
                </c:pt>
                <c:pt idx="24720">
                  <c:v>103.09662622410001</c:v>
                </c:pt>
                <c:pt idx="24721">
                  <c:v>103.0976109201</c:v>
                </c:pt>
                <c:pt idx="24722">
                  <c:v>103.09873210550001</c:v>
                </c:pt>
                <c:pt idx="24723">
                  <c:v>103.10111843049999</c:v>
                </c:pt>
                <c:pt idx="24724">
                  <c:v>103.10392970860001</c:v>
                </c:pt>
                <c:pt idx="24725">
                  <c:v>103.1049791419</c:v>
                </c:pt>
                <c:pt idx="24726">
                  <c:v>103.1066192361</c:v>
                </c:pt>
                <c:pt idx="24727">
                  <c:v>103.1078943171</c:v>
                </c:pt>
                <c:pt idx="24728">
                  <c:v>103.1081253766</c:v>
                </c:pt>
                <c:pt idx="24729">
                  <c:v>103.11134040509999</c:v>
                </c:pt>
                <c:pt idx="24730">
                  <c:v>103.11555279</c:v>
                </c:pt>
                <c:pt idx="24731">
                  <c:v>103.116919862</c:v>
                </c:pt>
                <c:pt idx="24732">
                  <c:v>103.1190294267</c:v>
                </c:pt>
                <c:pt idx="24733">
                  <c:v>103.1216602865</c:v>
                </c:pt>
                <c:pt idx="24734">
                  <c:v>103.1230402005</c:v>
                </c:pt>
                <c:pt idx="24735">
                  <c:v>103.12544273490001</c:v>
                </c:pt>
                <c:pt idx="24736">
                  <c:v>103.1279813048</c:v>
                </c:pt>
                <c:pt idx="24737">
                  <c:v>103.1291988568</c:v>
                </c:pt>
                <c:pt idx="24738">
                  <c:v>103.1311265691</c:v>
                </c:pt>
                <c:pt idx="24739">
                  <c:v>103.1326445624</c:v>
                </c:pt>
                <c:pt idx="24740">
                  <c:v>103.1330627736</c:v>
                </c:pt>
                <c:pt idx="24741">
                  <c:v>103.1334828758</c:v>
                </c:pt>
                <c:pt idx="24742">
                  <c:v>103.1368656305</c:v>
                </c:pt>
                <c:pt idx="24743">
                  <c:v>103.1407707831</c:v>
                </c:pt>
                <c:pt idx="24744">
                  <c:v>103.1415324899</c:v>
                </c:pt>
                <c:pt idx="24745">
                  <c:v>103.14201258</c:v>
                </c:pt>
                <c:pt idx="24746">
                  <c:v>103.1425580316</c:v>
                </c:pt>
                <c:pt idx="24747">
                  <c:v>103.1446457065</c:v>
                </c:pt>
                <c:pt idx="24748">
                  <c:v>103.14868550609999</c:v>
                </c:pt>
                <c:pt idx="24749">
                  <c:v>103.1509219273</c:v>
                </c:pt>
                <c:pt idx="24750">
                  <c:v>103.1520919899</c:v>
                </c:pt>
                <c:pt idx="24751">
                  <c:v>103.1533730947</c:v>
                </c:pt>
                <c:pt idx="24752">
                  <c:v>103.15370353</c:v>
                </c:pt>
                <c:pt idx="24753">
                  <c:v>103.1539937424</c:v>
                </c:pt>
                <c:pt idx="24754">
                  <c:v>103.1548010481</c:v>
                </c:pt>
                <c:pt idx="24755">
                  <c:v>103.15654354989999</c:v>
                </c:pt>
                <c:pt idx="24756">
                  <c:v>103.1581319312</c:v>
                </c:pt>
                <c:pt idx="24757">
                  <c:v>103.1628631623</c:v>
                </c:pt>
                <c:pt idx="24758">
                  <c:v>103.16710142220001</c:v>
                </c:pt>
                <c:pt idx="24759">
                  <c:v>103.1681023618</c:v>
                </c:pt>
                <c:pt idx="24760">
                  <c:v>103.16946611580001</c:v>
                </c:pt>
                <c:pt idx="24761">
                  <c:v>103.1702944346</c:v>
                </c:pt>
                <c:pt idx="24762">
                  <c:v>103.17111263629999</c:v>
                </c:pt>
                <c:pt idx="24763">
                  <c:v>103.17379335450001</c:v>
                </c:pt>
                <c:pt idx="24764">
                  <c:v>103.17606378790001</c:v>
                </c:pt>
                <c:pt idx="24765">
                  <c:v>103.1761126872</c:v>
                </c:pt>
                <c:pt idx="24766">
                  <c:v>103.1763506907</c:v>
                </c:pt>
                <c:pt idx="24767">
                  <c:v>103.1770836088</c:v>
                </c:pt>
                <c:pt idx="24768">
                  <c:v>103.17885841659999</c:v>
                </c:pt>
                <c:pt idx="24769">
                  <c:v>103.18190293329999</c:v>
                </c:pt>
                <c:pt idx="24770">
                  <c:v>103.18380325859999</c:v>
                </c:pt>
                <c:pt idx="24771">
                  <c:v>103.18408670399999</c:v>
                </c:pt>
                <c:pt idx="24772">
                  <c:v>103.1851329478</c:v>
                </c:pt>
                <c:pt idx="24773">
                  <c:v>103.1879056845</c:v>
                </c:pt>
                <c:pt idx="24774">
                  <c:v>103.1902863804</c:v>
                </c:pt>
                <c:pt idx="24775">
                  <c:v>103.19095887189999</c:v>
                </c:pt>
                <c:pt idx="24776">
                  <c:v>103.19139365389999</c:v>
                </c:pt>
                <c:pt idx="24777">
                  <c:v>103.1918985527</c:v>
                </c:pt>
                <c:pt idx="24778">
                  <c:v>103.1925671023</c:v>
                </c:pt>
                <c:pt idx="24779">
                  <c:v>103.19302491480001</c:v>
                </c:pt>
                <c:pt idx="24780">
                  <c:v>103.195085433</c:v>
                </c:pt>
                <c:pt idx="24781">
                  <c:v>103.1977287249</c:v>
                </c:pt>
                <c:pt idx="24782">
                  <c:v>103.1985044469</c:v>
                </c:pt>
                <c:pt idx="24783">
                  <c:v>103.20045017530001</c:v>
                </c:pt>
                <c:pt idx="24784">
                  <c:v>103.20266397730001</c:v>
                </c:pt>
                <c:pt idx="24785">
                  <c:v>103.20387270250001</c:v>
                </c:pt>
                <c:pt idx="24786">
                  <c:v>103.2046848002</c:v>
                </c:pt>
                <c:pt idx="24787">
                  <c:v>103.2048728866</c:v>
                </c:pt>
                <c:pt idx="24788">
                  <c:v>103.20535353069999</c:v>
                </c:pt>
                <c:pt idx="24789">
                  <c:v>103.20665569019999</c:v>
                </c:pt>
                <c:pt idx="24790">
                  <c:v>103.20781806159999</c:v>
                </c:pt>
                <c:pt idx="24791">
                  <c:v>103.2104559261</c:v>
                </c:pt>
                <c:pt idx="24792">
                  <c:v>103.2130536479</c:v>
                </c:pt>
                <c:pt idx="24793">
                  <c:v>103.2136007197</c:v>
                </c:pt>
                <c:pt idx="24794">
                  <c:v>103.21431153589999</c:v>
                </c:pt>
                <c:pt idx="24795">
                  <c:v>103.2146468717</c:v>
                </c:pt>
                <c:pt idx="24796">
                  <c:v>103.218217693</c:v>
                </c:pt>
                <c:pt idx="24797">
                  <c:v>103.221764924</c:v>
                </c:pt>
                <c:pt idx="24798">
                  <c:v>103.2221490444</c:v>
                </c:pt>
                <c:pt idx="24799">
                  <c:v>103.2233095344</c:v>
                </c:pt>
                <c:pt idx="24800">
                  <c:v>103.2258867619</c:v>
                </c:pt>
                <c:pt idx="24801">
                  <c:v>103.22801436490001</c:v>
                </c:pt>
                <c:pt idx="24802">
                  <c:v>103.22898644519999</c:v>
                </c:pt>
                <c:pt idx="24803">
                  <c:v>103.2302243292</c:v>
                </c:pt>
                <c:pt idx="24804">
                  <c:v>103.2309273493</c:v>
                </c:pt>
                <c:pt idx="24805">
                  <c:v>103.2311142901</c:v>
                </c:pt>
                <c:pt idx="24806">
                  <c:v>103.2319121781</c:v>
                </c:pt>
                <c:pt idx="24807">
                  <c:v>103.2340887902</c:v>
                </c:pt>
                <c:pt idx="24808">
                  <c:v>103.2356219394</c:v>
                </c:pt>
                <c:pt idx="24809">
                  <c:v>103.23604654099999</c:v>
                </c:pt>
                <c:pt idx="24810">
                  <c:v>103.2364950944</c:v>
                </c:pt>
                <c:pt idx="24811">
                  <c:v>103.2372139404</c:v>
                </c:pt>
                <c:pt idx="24812">
                  <c:v>103.23838604700001</c:v>
                </c:pt>
                <c:pt idx="24813">
                  <c:v>103.23902968909999</c:v>
                </c:pt>
                <c:pt idx="24814">
                  <c:v>103.2397567453</c:v>
                </c:pt>
                <c:pt idx="24815">
                  <c:v>103.24077657789999</c:v>
                </c:pt>
                <c:pt idx="24816">
                  <c:v>103.2415816706</c:v>
                </c:pt>
                <c:pt idx="24817">
                  <c:v>103.2428175534</c:v>
                </c:pt>
                <c:pt idx="24818">
                  <c:v>103.2438091357</c:v>
                </c:pt>
                <c:pt idx="24819">
                  <c:v>103.24457221430001</c:v>
                </c:pt>
                <c:pt idx="24820">
                  <c:v>103.2461778528</c:v>
                </c:pt>
                <c:pt idx="24821">
                  <c:v>103.24760412809999</c:v>
                </c:pt>
                <c:pt idx="24822">
                  <c:v>103.2495154513</c:v>
                </c:pt>
                <c:pt idx="24823">
                  <c:v>103.2511722572</c:v>
                </c:pt>
                <c:pt idx="24824">
                  <c:v>103.251481481</c:v>
                </c:pt>
                <c:pt idx="24825">
                  <c:v>103.25181295190001</c:v>
                </c:pt>
                <c:pt idx="24826">
                  <c:v>103.25242765199999</c:v>
                </c:pt>
                <c:pt idx="24827">
                  <c:v>103.2529123761</c:v>
                </c:pt>
                <c:pt idx="24828">
                  <c:v>103.2534974869</c:v>
                </c:pt>
                <c:pt idx="24829">
                  <c:v>103.2543905117</c:v>
                </c:pt>
                <c:pt idx="24830">
                  <c:v>103.2551571118</c:v>
                </c:pt>
                <c:pt idx="24831">
                  <c:v>103.2566177402</c:v>
                </c:pt>
                <c:pt idx="24832">
                  <c:v>103.2591246331</c:v>
                </c:pt>
                <c:pt idx="24833">
                  <c:v>103.2611670145</c:v>
                </c:pt>
                <c:pt idx="24834">
                  <c:v>103.26194562720001</c:v>
                </c:pt>
                <c:pt idx="24835">
                  <c:v>103.26460128950001</c:v>
                </c:pt>
                <c:pt idx="24836">
                  <c:v>103.26713372019999</c:v>
                </c:pt>
                <c:pt idx="24837">
                  <c:v>103.2683261804</c:v>
                </c:pt>
                <c:pt idx="24838">
                  <c:v>103.2703794456</c:v>
                </c:pt>
                <c:pt idx="24839">
                  <c:v>103.2714304499</c:v>
                </c:pt>
                <c:pt idx="24840">
                  <c:v>103.27331083609999</c:v>
                </c:pt>
                <c:pt idx="24841">
                  <c:v>103.2757221494</c:v>
                </c:pt>
                <c:pt idx="24842">
                  <c:v>103.27718002490001</c:v>
                </c:pt>
                <c:pt idx="24843">
                  <c:v>103.2791018435</c:v>
                </c:pt>
                <c:pt idx="24844">
                  <c:v>103.2802439549</c:v>
                </c:pt>
                <c:pt idx="24845">
                  <c:v>103.2803356436</c:v>
                </c:pt>
                <c:pt idx="24846">
                  <c:v>103.28090171940001</c:v>
                </c:pt>
                <c:pt idx="24847">
                  <c:v>103.2839181595</c:v>
                </c:pt>
                <c:pt idx="24848">
                  <c:v>103.2874134894</c:v>
                </c:pt>
                <c:pt idx="24849">
                  <c:v>103.2894406257</c:v>
                </c:pt>
                <c:pt idx="24850">
                  <c:v>103.2912098462</c:v>
                </c:pt>
                <c:pt idx="24851">
                  <c:v>103.2940547128</c:v>
                </c:pt>
                <c:pt idx="24852">
                  <c:v>103.2968992098</c:v>
                </c:pt>
                <c:pt idx="24853">
                  <c:v>103.2978902877</c:v>
                </c:pt>
                <c:pt idx="24854">
                  <c:v>103.2987687607</c:v>
                </c:pt>
                <c:pt idx="24855">
                  <c:v>103.2996020555</c:v>
                </c:pt>
                <c:pt idx="24856">
                  <c:v>103.2998963001</c:v>
                </c:pt>
                <c:pt idx="24857">
                  <c:v>103.3006095293</c:v>
                </c:pt>
                <c:pt idx="24858">
                  <c:v>103.3028378251</c:v>
                </c:pt>
                <c:pt idx="24859">
                  <c:v>103.30465529200001</c:v>
                </c:pt>
                <c:pt idx="24860">
                  <c:v>103.3055247169</c:v>
                </c:pt>
                <c:pt idx="24861">
                  <c:v>103.3077334728</c:v>
                </c:pt>
                <c:pt idx="24862">
                  <c:v>103.3097514647</c:v>
                </c:pt>
                <c:pt idx="24863">
                  <c:v>103.3103184662</c:v>
                </c:pt>
                <c:pt idx="24864">
                  <c:v>103.3106165322</c:v>
                </c:pt>
                <c:pt idx="24865">
                  <c:v>103.3108934649</c:v>
                </c:pt>
                <c:pt idx="24866">
                  <c:v>103.3111703399</c:v>
                </c:pt>
                <c:pt idx="24867">
                  <c:v>103.311373821</c:v>
                </c:pt>
                <c:pt idx="24868">
                  <c:v>103.3114961478</c:v>
                </c:pt>
                <c:pt idx="24869">
                  <c:v>103.31334977509999</c:v>
                </c:pt>
                <c:pt idx="24870">
                  <c:v>103.315614823</c:v>
                </c:pt>
                <c:pt idx="24871">
                  <c:v>103.31737971690001</c:v>
                </c:pt>
                <c:pt idx="24872">
                  <c:v>103.3189326783</c:v>
                </c:pt>
                <c:pt idx="24873">
                  <c:v>103.32086109070001</c:v>
                </c:pt>
                <c:pt idx="24874">
                  <c:v>103.3227421321</c:v>
                </c:pt>
                <c:pt idx="24875">
                  <c:v>103.3232658033</c:v>
                </c:pt>
                <c:pt idx="24876">
                  <c:v>103.3236584477</c:v>
                </c:pt>
                <c:pt idx="24877">
                  <c:v>103.32377834570001</c:v>
                </c:pt>
                <c:pt idx="24878">
                  <c:v>103.3248244398</c:v>
                </c:pt>
                <c:pt idx="24879">
                  <c:v>103.3278354478</c:v>
                </c:pt>
                <c:pt idx="24880">
                  <c:v>103.3303814307</c:v>
                </c:pt>
                <c:pt idx="24881">
                  <c:v>103.3312628938</c:v>
                </c:pt>
                <c:pt idx="24882">
                  <c:v>103.3318781862</c:v>
                </c:pt>
                <c:pt idx="24883">
                  <c:v>103.3332162279</c:v>
                </c:pt>
                <c:pt idx="24884">
                  <c:v>103.3345226973</c:v>
                </c:pt>
                <c:pt idx="24885">
                  <c:v>103.33536623019999</c:v>
                </c:pt>
                <c:pt idx="24886">
                  <c:v>103.33645567409999</c:v>
                </c:pt>
                <c:pt idx="24887">
                  <c:v>103.3385599242</c:v>
                </c:pt>
                <c:pt idx="24888">
                  <c:v>103.3408880886</c:v>
                </c:pt>
                <c:pt idx="24889">
                  <c:v>103.3431325303</c:v>
                </c:pt>
                <c:pt idx="24890">
                  <c:v>103.3449733873</c:v>
                </c:pt>
                <c:pt idx="24891">
                  <c:v>103.3455651483</c:v>
                </c:pt>
                <c:pt idx="24892">
                  <c:v>103.3469612178</c:v>
                </c:pt>
                <c:pt idx="24893">
                  <c:v>103.348957438</c:v>
                </c:pt>
                <c:pt idx="24894">
                  <c:v>103.3501949084</c:v>
                </c:pt>
                <c:pt idx="24895">
                  <c:v>103.35088679090001</c:v>
                </c:pt>
                <c:pt idx="24896">
                  <c:v>103.3543892765</c:v>
                </c:pt>
                <c:pt idx="24897">
                  <c:v>103.35904994099999</c:v>
                </c:pt>
                <c:pt idx="24898">
                  <c:v>103.3605836039</c:v>
                </c:pt>
                <c:pt idx="24899">
                  <c:v>103.3639451456</c:v>
                </c:pt>
                <c:pt idx="24900">
                  <c:v>103.36747777559999</c:v>
                </c:pt>
                <c:pt idx="24901">
                  <c:v>103.36805993590001</c:v>
                </c:pt>
                <c:pt idx="24902">
                  <c:v>103.3684793677</c:v>
                </c:pt>
                <c:pt idx="24903">
                  <c:v>103.3704646611</c:v>
                </c:pt>
                <c:pt idx="24904">
                  <c:v>103.37269823370001</c:v>
                </c:pt>
                <c:pt idx="24905">
                  <c:v>103.3736765333</c:v>
                </c:pt>
                <c:pt idx="24906">
                  <c:v>103.3745634086</c:v>
                </c:pt>
                <c:pt idx="24907">
                  <c:v>103.3749174392</c:v>
                </c:pt>
                <c:pt idx="24908">
                  <c:v>103.37667834760001</c:v>
                </c:pt>
                <c:pt idx="24909">
                  <c:v>103.3787983718</c:v>
                </c:pt>
                <c:pt idx="24910">
                  <c:v>103.37952180800001</c:v>
                </c:pt>
                <c:pt idx="24911">
                  <c:v>103.3809268177</c:v>
                </c:pt>
                <c:pt idx="24912">
                  <c:v>103.3822229604</c:v>
                </c:pt>
                <c:pt idx="24913">
                  <c:v>103.38283051320001</c:v>
                </c:pt>
                <c:pt idx="24914">
                  <c:v>103.3834113408</c:v>
                </c:pt>
                <c:pt idx="24915">
                  <c:v>103.3867179433</c:v>
                </c:pt>
                <c:pt idx="24916">
                  <c:v>103.39013636769999</c:v>
                </c:pt>
                <c:pt idx="24917">
                  <c:v>103.39055826720001</c:v>
                </c:pt>
                <c:pt idx="24918">
                  <c:v>103.3920386824</c:v>
                </c:pt>
                <c:pt idx="24919">
                  <c:v>103.39333272899999</c:v>
                </c:pt>
                <c:pt idx="24920">
                  <c:v>103.3939709851</c:v>
                </c:pt>
                <c:pt idx="24921">
                  <c:v>103.39519205009999</c:v>
                </c:pt>
                <c:pt idx="24922">
                  <c:v>103.39787417949999</c:v>
                </c:pt>
                <c:pt idx="24923">
                  <c:v>103.4001911172</c:v>
                </c:pt>
                <c:pt idx="24924">
                  <c:v>103.4009083257</c:v>
                </c:pt>
                <c:pt idx="24925">
                  <c:v>103.401436671</c:v>
                </c:pt>
                <c:pt idx="24926">
                  <c:v>103.40178622480001</c:v>
                </c:pt>
                <c:pt idx="24927">
                  <c:v>103.4037124882</c:v>
                </c:pt>
                <c:pt idx="24928">
                  <c:v>103.40575289500001</c:v>
                </c:pt>
                <c:pt idx="24929">
                  <c:v>103.4064176201</c:v>
                </c:pt>
                <c:pt idx="24930">
                  <c:v>103.407263607</c:v>
                </c:pt>
                <c:pt idx="24931">
                  <c:v>103.4080540418</c:v>
                </c:pt>
                <c:pt idx="24932">
                  <c:v>103.4099646432</c:v>
                </c:pt>
                <c:pt idx="24933">
                  <c:v>103.4117038622</c:v>
                </c:pt>
                <c:pt idx="24934">
                  <c:v>103.41210401870001</c:v>
                </c:pt>
                <c:pt idx="24935">
                  <c:v>103.4125614308</c:v>
                </c:pt>
                <c:pt idx="24936">
                  <c:v>103.41532483739999</c:v>
                </c:pt>
                <c:pt idx="24937">
                  <c:v>103.41834898650001</c:v>
                </c:pt>
                <c:pt idx="24938">
                  <c:v>103.41882528150001</c:v>
                </c:pt>
                <c:pt idx="24939">
                  <c:v>103.4192240876</c:v>
                </c:pt>
                <c:pt idx="24940">
                  <c:v>103.4201393659</c:v>
                </c:pt>
                <c:pt idx="24941">
                  <c:v>103.42108785800001</c:v>
                </c:pt>
                <c:pt idx="24942">
                  <c:v>103.4215093447</c:v>
                </c:pt>
                <c:pt idx="24943">
                  <c:v>103.4217288199</c:v>
                </c:pt>
                <c:pt idx="24944">
                  <c:v>103.4220495882</c:v>
                </c:pt>
                <c:pt idx="24945">
                  <c:v>103.42400317240001</c:v>
                </c:pt>
                <c:pt idx="24946">
                  <c:v>103.4273125875</c:v>
                </c:pt>
                <c:pt idx="24947">
                  <c:v>103.4299486867</c:v>
                </c:pt>
                <c:pt idx="24948">
                  <c:v>103.4317458518</c:v>
                </c:pt>
                <c:pt idx="24949">
                  <c:v>103.4333502848</c:v>
                </c:pt>
                <c:pt idx="24950">
                  <c:v>103.4343707231</c:v>
                </c:pt>
                <c:pt idx="24951">
                  <c:v>103.43460874589999</c:v>
                </c:pt>
                <c:pt idx="24952">
                  <c:v>103.4354320054</c:v>
                </c:pt>
                <c:pt idx="24953">
                  <c:v>103.4373903513</c:v>
                </c:pt>
                <c:pt idx="24954">
                  <c:v>103.4396288388</c:v>
                </c:pt>
                <c:pt idx="24955">
                  <c:v>103.4409110962</c:v>
                </c:pt>
                <c:pt idx="24956">
                  <c:v>103.44258340410001</c:v>
                </c:pt>
                <c:pt idx="24957">
                  <c:v>103.444077476</c:v>
                </c:pt>
                <c:pt idx="24958">
                  <c:v>103.4447001723</c:v>
                </c:pt>
                <c:pt idx="24959">
                  <c:v>103.4458076813</c:v>
                </c:pt>
                <c:pt idx="24960">
                  <c:v>103.4464754727</c:v>
                </c:pt>
                <c:pt idx="24961">
                  <c:v>103.44678878089999</c:v>
                </c:pt>
                <c:pt idx="24962">
                  <c:v>103.44842973119999</c:v>
                </c:pt>
                <c:pt idx="24963">
                  <c:v>103.4506767532</c:v>
                </c:pt>
                <c:pt idx="24964">
                  <c:v>103.4518736128</c:v>
                </c:pt>
                <c:pt idx="24965">
                  <c:v>103.45279407779999</c:v>
                </c:pt>
                <c:pt idx="24966">
                  <c:v>103.45353911789999</c:v>
                </c:pt>
                <c:pt idx="24967">
                  <c:v>103.4545425292</c:v>
                </c:pt>
                <c:pt idx="24968">
                  <c:v>103.4555400583</c:v>
                </c:pt>
                <c:pt idx="24969">
                  <c:v>103.4558926369</c:v>
                </c:pt>
                <c:pt idx="24970">
                  <c:v>103.4576399937</c:v>
                </c:pt>
                <c:pt idx="24971">
                  <c:v>103.4601816293</c:v>
                </c:pt>
                <c:pt idx="24972">
                  <c:v>103.4611443436</c:v>
                </c:pt>
                <c:pt idx="24973">
                  <c:v>103.4617342775</c:v>
                </c:pt>
                <c:pt idx="24974">
                  <c:v>103.4623540093</c:v>
                </c:pt>
                <c:pt idx="24975">
                  <c:v>103.4641899297</c:v>
                </c:pt>
                <c:pt idx="24976">
                  <c:v>103.46630259360001</c:v>
                </c:pt>
                <c:pt idx="24977">
                  <c:v>103.4678144009</c:v>
                </c:pt>
                <c:pt idx="24978">
                  <c:v>103.4693710806</c:v>
                </c:pt>
                <c:pt idx="24979">
                  <c:v>103.47122720589999</c:v>
                </c:pt>
                <c:pt idx="24980">
                  <c:v>103.4730884534</c:v>
                </c:pt>
                <c:pt idx="24981">
                  <c:v>103.4736443299</c:v>
                </c:pt>
                <c:pt idx="24982">
                  <c:v>103.4740550091</c:v>
                </c:pt>
                <c:pt idx="24983">
                  <c:v>103.4748389641</c:v>
                </c:pt>
                <c:pt idx="24984">
                  <c:v>103.47640029599999</c:v>
                </c:pt>
                <c:pt idx="24985">
                  <c:v>103.47739985050001</c:v>
                </c:pt>
                <c:pt idx="24986">
                  <c:v>103.48147753889999</c:v>
                </c:pt>
                <c:pt idx="24987">
                  <c:v>103.4893875547</c:v>
                </c:pt>
                <c:pt idx="24988">
                  <c:v>103.4943818057</c:v>
                </c:pt>
                <c:pt idx="24989">
                  <c:v>103.49774387879999</c:v>
                </c:pt>
                <c:pt idx="24990">
                  <c:v>103.5009674952</c:v>
                </c:pt>
                <c:pt idx="24991">
                  <c:v>103.50247174810001</c:v>
                </c:pt>
                <c:pt idx="24992">
                  <c:v>103.503698083</c:v>
                </c:pt>
                <c:pt idx="24993">
                  <c:v>103.50573231289999</c:v>
                </c:pt>
                <c:pt idx="24994">
                  <c:v>103.50726404220001</c:v>
                </c:pt>
                <c:pt idx="24995">
                  <c:v>103.5085247498</c:v>
                </c:pt>
                <c:pt idx="24996">
                  <c:v>103.5102280661</c:v>
                </c:pt>
                <c:pt idx="24997">
                  <c:v>103.5112138472</c:v>
                </c:pt>
                <c:pt idx="24998">
                  <c:v>103.5122794338</c:v>
                </c:pt>
                <c:pt idx="24999">
                  <c:v>103.5137172438</c:v>
                </c:pt>
                <c:pt idx="25000">
                  <c:v>103.5147005534</c:v>
                </c:pt>
                <c:pt idx="25001">
                  <c:v>103.51512534930001</c:v>
                </c:pt>
                <c:pt idx="25002">
                  <c:v>103.5161528905</c:v>
                </c:pt>
                <c:pt idx="25003">
                  <c:v>103.5185078632</c:v>
                </c:pt>
                <c:pt idx="25004">
                  <c:v>103.5201987108</c:v>
                </c:pt>
                <c:pt idx="25005">
                  <c:v>103.5209294523</c:v>
                </c:pt>
                <c:pt idx="25006">
                  <c:v>103.5222241111</c:v>
                </c:pt>
                <c:pt idx="25007">
                  <c:v>103.5230533</c:v>
                </c:pt>
                <c:pt idx="25008">
                  <c:v>103.52444567720001</c:v>
                </c:pt>
                <c:pt idx="25009">
                  <c:v>103.5267938511</c:v>
                </c:pt>
                <c:pt idx="25010">
                  <c:v>103.5278761479</c:v>
                </c:pt>
                <c:pt idx="25011">
                  <c:v>103.52928278029999</c:v>
                </c:pt>
                <c:pt idx="25012">
                  <c:v>103.5308415849</c:v>
                </c:pt>
                <c:pt idx="25013">
                  <c:v>103.5325034773</c:v>
                </c:pt>
                <c:pt idx="25014">
                  <c:v>103.53492628239999</c:v>
                </c:pt>
                <c:pt idx="25015">
                  <c:v>103.53688429509999</c:v>
                </c:pt>
                <c:pt idx="25016">
                  <c:v>103.5383619222</c:v>
                </c:pt>
                <c:pt idx="25017">
                  <c:v>103.53929553010001</c:v>
                </c:pt>
                <c:pt idx="25018">
                  <c:v>103.5406378518</c:v>
                </c:pt>
                <c:pt idx="25019">
                  <c:v>103.5421893356</c:v>
                </c:pt>
                <c:pt idx="25020">
                  <c:v>103.54303576940001</c:v>
                </c:pt>
                <c:pt idx="25021">
                  <c:v>103.5448425411</c:v>
                </c:pt>
                <c:pt idx="25022">
                  <c:v>103.5466654379</c:v>
                </c:pt>
                <c:pt idx="25023">
                  <c:v>103.54888881879999</c:v>
                </c:pt>
                <c:pt idx="25024">
                  <c:v>103.5527773426</c:v>
                </c:pt>
                <c:pt idx="25025">
                  <c:v>103.5548125065</c:v>
                </c:pt>
                <c:pt idx="25026">
                  <c:v>103.5559707771</c:v>
                </c:pt>
                <c:pt idx="25027">
                  <c:v>103.55768201079999</c:v>
                </c:pt>
                <c:pt idx="25028">
                  <c:v>103.55860568520001</c:v>
                </c:pt>
                <c:pt idx="25029">
                  <c:v>103.5589968702</c:v>
                </c:pt>
                <c:pt idx="25030">
                  <c:v>103.55944208379999</c:v>
                </c:pt>
                <c:pt idx="25031">
                  <c:v>103.5599019901</c:v>
                </c:pt>
                <c:pt idx="25032">
                  <c:v>103.56025246820001</c:v>
                </c:pt>
                <c:pt idx="25033">
                  <c:v>103.56048192999999</c:v>
                </c:pt>
                <c:pt idx="25034">
                  <c:v>103.56201477019999</c:v>
                </c:pt>
                <c:pt idx="25035">
                  <c:v>103.5638254414</c:v>
                </c:pt>
                <c:pt idx="25036">
                  <c:v>103.5641654564</c:v>
                </c:pt>
                <c:pt idx="25037">
                  <c:v>103.5657147487</c:v>
                </c:pt>
                <c:pt idx="25038">
                  <c:v>103.5675004157</c:v>
                </c:pt>
                <c:pt idx="25039">
                  <c:v>103.5685151869</c:v>
                </c:pt>
                <c:pt idx="25040">
                  <c:v>103.5695882934</c:v>
                </c:pt>
                <c:pt idx="25041">
                  <c:v>103.57298510139999</c:v>
                </c:pt>
                <c:pt idx="25042">
                  <c:v>103.5761432681</c:v>
                </c:pt>
                <c:pt idx="25043">
                  <c:v>103.5777125534</c:v>
                </c:pt>
                <c:pt idx="25044">
                  <c:v>103.5792188292</c:v>
                </c:pt>
                <c:pt idx="25045">
                  <c:v>103.57972072370001</c:v>
                </c:pt>
                <c:pt idx="25046">
                  <c:v>103.58083606770001</c:v>
                </c:pt>
                <c:pt idx="25047">
                  <c:v>103.5817128196</c:v>
                </c:pt>
                <c:pt idx="25048">
                  <c:v>103.58204429040001</c:v>
                </c:pt>
                <c:pt idx="25049">
                  <c:v>103.58292167339999</c:v>
                </c:pt>
                <c:pt idx="25050">
                  <c:v>103.58611736819999</c:v>
                </c:pt>
                <c:pt idx="25051">
                  <c:v>103.588905494</c:v>
                </c:pt>
                <c:pt idx="25052">
                  <c:v>103.589643427</c:v>
                </c:pt>
                <c:pt idx="25053">
                  <c:v>103.59146696089999</c:v>
                </c:pt>
                <c:pt idx="25054">
                  <c:v>103.59352970099999</c:v>
                </c:pt>
                <c:pt idx="25055">
                  <c:v>103.59417469730001</c:v>
                </c:pt>
                <c:pt idx="25056">
                  <c:v>103.59456839480001</c:v>
                </c:pt>
                <c:pt idx="25057">
                  <c:v>103.5949532289</c:v>
                </c:pt>
                <c:pt idx="25058">
                  <c:v>103.5971827125</c:v>
                </c:pt>
                <c:pt idx="25059">
                  <c:v>103.5997610493</c:v>
                </c:pt>
                <c:pt idx="25060">
                  <c:v>103.6025800635</c:v>
                </c:pt>
                <c:pt idx="25061">
                  <c:v>103.6052368576</c:v>
                </c:pt>
                <c:pt idx="25062">
                  <c:v>103.60619864029999</c:v>
                </c:pt>
                <c:pt idx="25063">
                  <c:v>103.60700744739999</c:v>
                </c:pt>
                <c:pt idx="25064">
                  <c:v>103.6087104206</c:v>
                </c:pt>
                <c:pt idx="25065">
                  <c:v>103.6107554604</c:v>
                </c:pt>
                <c:pt idx="25066">
                  <c:v>103.61277494479999</c:v>
                </c:pt>
                <c:pt idx="25067">
                  <c:v>103.614648227</c:v>
                </c:pt>
                <c:pt idx="25068">
                  <c:v>103.6156616401</c:v>
                </c:pt>
                <c:pt idx="25069">
                  <c:v>103.6181822138</c:v>
                </c:pt>
                <c:pt idx="25070">
                  <c:v>103.62019237600001</c:v>
                </c:pt>
                <c:pt idx="25071">
                  <c:v>103.6204497768</c:v>
                </c:pt>
                <c:pt idx="25072">
                  <c:v>103.6215594105</c:v>
                </c:pt>
                <c:pt idx="25073">
                  <c:v>103.62267335129999</c:v>
                </c:pt>
                <c:pt idx="25074">
                  <c:v>103.6227384691</c:v>
                </c:pt>
                <c:pt idx="25075">
                  <c:v>103.62323831729999</c:v>
                </c:pt>
                <c:pt idx="25076">
                  <c:v>103.62542701860001</c:v>
                </c:pt>
                <c:pt idx="25077">
                  <c:v>103.6271904064</c:v>
                </c:pt>
                <c:pt idx="25078">
                  <c:v>103.62738931289999</c:v>
                </c:pt>
                <c:pt idx="25079">
                  <c:v>103.62834578739999</c:v>
                </c:pt>
                <c:pt idx="25080">
                  <c:v>103.62981702819999</c:v>
                </c:pt>
                <c:pt idx="25081">
                  <c:v>103.6312679394</c:v>
                </c:pt>
                <c:pt idx="25082">
                  <c:v>103.63256990230001</c:v>
                </c:pt>
                <c:pt idx="25083">
                  <c:v>103.6338286388</c:v>
                </c:pt>
                <c:pt idx="25084">
                  <c:v>103.6349133514</c:v>
                </c:pt>
                <c:pt idx="25085">
                  <c:v>103.6369929677</c:v>
                </c:pt>
                <c:pt idx="25086">
                  <c:v>103.64061740149999</c:v>
                </c:pt>
                <c:pt idx="25087">
                  <c:v>103.6425868635</c:v>
                </c:pt>
                <c:pt idx="25088">
                  <c:v>103.64308623460001</c:v>
                </c:pt>
                <c:pt idx="25089">
                  <c:v>103.6436627823</c:v>
                </c:pt>
                <c:pt idx="25090">
                  <c:v>103.6439325672</c:v>
                </c:pt>
                <c:pt idx="25091">
                  <c:v>103.6449352428</c:v>
                </c:pt>
                <c:pt idx="25092">
                  <c:v>103.64583135549999</c:v>
                </c:pt>
                <c:pt idx="25093">
                  <c:v>103.64646339150001</c:v>
                </c:pt>
                <c:pt idx="25094">
                  <c:v>103.6475380485</c:v>
                </c:pt>
                <c:pt idx="25095">
                  <c:v>103.6492663702</c:v>
                </c:pt>
                <c:pt idx="25096">
                  <c:v>103.6506978684</c:v>
                </c:pt>
                <c:pt idx="25097">
                  <c:v>103.6509447868</c:v>
                </c:pt>
                <c:pt idx="25098">
                  <c:v>103.65109455069999</c:v>
                </c:pt>
                <c:pt idx="25099">
                  <c:v>103.6512429981</c:v>
                </c:pt>
                <c:pt idx="25100">
                  <c:v>103.6521916806</c:v>
                </c:pt>
                <c:pt idx="25101">
                  <c:v>103.6537660047</c:v>
                </c:pt>
                <c:pt idx="25102">
                  <c:v>103.65562565339999</c:v>
                </c:pt>
                <c:pt idx="25103">
                  <c:v>103.6570619885</c:v>
                </c:pt>
                <c:pt idx="25104">
                  <c:v>103.6578412783</c:v>
                </c:pt>
                <c:pt idx="25105">
                  <c:v>103.65938733110001</c:v>
                </c:pt>
                <c:pt idx="25106">
                  <c:v>103.66059919670001</c:v>
                </c:pt>
                <c:pt idx="25107">
                  <c:v>103.6615390568</c:v>
                </c:pt>
                <c:pt idx="25108">
                  <c:v>103.66289742470001</c:v>
                </c:pt>
                <c:pt idx="25109">
                  <c:v>103.66355271800001</c:v>
                </c:pt>
                <c:pt idx="25110">
                  <c:v>103.6647561581</c:v>
                </c:pt>
                <c:pt idx="25111">
                  <c:v>103.6659380493</c:v>
                </c:pt>
                <c:pt idx="25112">
                  <c:v>103.6662040011</c:v>
                </c:pt>
                <c:pt idx="25113">
                  <c:v>103.6666314312</c:v>
                </c:pt>
                <c:pt idx="25114">
                  <c:v>103.6678910681</c:v>
                </c:pt>
                <c:pt idx="25115">
                  <c:v>103.6691672171</c:v>
                </c:pt>
                <c:pt idx="25116">
                  <c:v>103.6696096715</c:v>
                </c:pt>
                <c:pt idx="25117">
                  <c:v>103.6698869473</c:v>
                </c:pt>
                <c:pt idx="25118">
                  <c:v>103.67012121170001</c:v>
                </c:pt>
                <c:pt idx="25119">
                  <c:v>103.6707730862</c:v>
                </c:pt>
                <c:pt idx="25120">
                  <c:v>103.6712689134</c:v>
                </c:pt>
                <c:pt idx="25121">
                  <c:v>103.6741425992</c:v>
                </c:pt>
                <c:pt idx="25122">
                  <c:v>103.6772093738</c:v>
                </c:pt>
                <c:pt idx="25123">
                  <c:v>103.6782801106</c:v>
                </c:pt>
                <c:pt idx="25124">
                  <c:v>103.6803896238</c:v>
                </c:pt>
                <c:pt idx="25125">
                  <c:v>103.6838970383</c:v>
                </c:pt>
                <c:pt idx="25126">
                  <c:v>103.686767221</c:v>
                </c:pt>
                <c:pt idx="25127">
                  <c:v>103.68740782499999</c:v>
                </c:pt>
                <c:pt idx="25128">
                  <c:v>103.6878890775</c:v>
                </c:pt>
                <c:pt idx="25129">
                  <c:v>103.69088630580001</c:v>
                </c:pt>
                <c:pt idx="25130">
                  <c:v>103.6948137565</c:v>
                </c:pt>
                <c:pt idx="25131">
                  <c:v>103.6966391909</c:v>
                </c:pt>
                <c:pt idx="25132">
                  <c:v>103.69892073139999</c:v>
                </c:pt>
                <c:pt idx="25133">
                  <c:v>103.7010859733</c:v>
                </c:pt>
                <c:pt idx="25134">
                  <c:v>103.7023119144</c:v>
                </c:pt>
                <c:pt idx="25135">
                  <c:v>103.7047828091</c:v>
                </c:pt>
                <c:pt idx="25136">
                  <c:v>103.70662777219999</c:v>
                </c:pt>
                <c:pt idx="25137">
                  <c:v>103.7071694628</c:v>
                </c:pt>
                <c:pt idx="25138">
                  <c:v>103.70794515030001</c:v>
                </c:pt>
                <c:pt idx="25139">
                  <c:v>103.70994881359999</c:v>
                </c:pt>
                <c:pt idx="25140">
                  <c:v>103.7119345519</c:v>
                </c:pt>
                <c:pt idx="25141">
                  <c:v>103.7148209022</c:v>
                </c:pt>
                <c:pt idx="25142">
                  <c:v>103.7177231945</c:v>
                </c:pt>
                <c:pt idx="25143">
                  <c:v>103.7185535405</c:v>
                </c:pt>
                <c:pt idx="25144">
                  <c:v>103.7189326683</c:v>
                </c:pt>
                <c:pt idx="25145">
                  <c:v>103.7204118495</c:v>
                </c:pt>
                <c:pt idx="25146">
                  <c:v>103.72234173</c:v>
                </c:pt>
                <c:pt idx="25147">
                  <c:v>103.723146333</c:v>
                </c:pt>
                <c:pt idx="25148">
                  <c:v>103.7239644582</c:v>
                </c:pt>
                <c:pt idx="25149">
                  <c:v>103.7247978076</c:v>
                </c:pt>
                <c:pt idx="25150">
                  <c:v>103.7256705543</c:v>
                </c:pt>
                <c:pt idx="25151">
                  <c:v>103.7262967221</c:v>
                </c:pt>
                <c:pt idx="25152">
                  <c:v>103.7268877034</c:v>
                </c:pt>
                <c:pt idx="25153">
                  <c:v>103.72800903700001</c:v>
                </c:pt>
                <c:pt idx="25154">
                  <c:v>103.7286204241</c:v>
                </c:pt>
                <c:pt idx="25155">
                  <c:v>103.7307232232</c:v>
                </c:pt>
                <c:pt idx="25156">
                  <c:v>103.73373391840001</c:v>
                </c:pt>
                <c:pt idx="25157">
                  <c:v>103.7354351128</c:v>
                </c:pt>
                <c:pt idx="25158">
                  <c:v>103.7375841003</c:v>
                </c:pt>
                <c:pt idx="25159">
                  <c:v>103.742489259</c:v>
                </c:pt>
                <c:pt idx="25160">
                  <c:v>103.7463340371</c:v>
                </c:pt>
                <c:pt idx="25161">
                  <c:v>103.7469881784</c:v>
                </c:pt>
                <c:pt idx="25162">
                  <c:v>103.74831341460001</c:v>
                </c:pt>
                <c:pt idx="25163">
                  <c:v>103.7497753089</c:v>
                </c:pt>
                <c:pt idx="25164">
                  <c:v>103.7510130431</c:v>
                </c:pt>
                <c:pt idx="25165">
                  <c:v>103.7518155368</c:v>
                </c:pt>
                <c:pt idx="25166">
                  <c:v>103.7520328249</c:v>
                </c:pt>
                <c:pt idx="25167">
                  <c:v>103.75245532700001</c:v>
                </c:pt>
                <c:pt idx="25168">
                  <c:v>103.7553955827</c:v>
                </c:pt>
                <c:pt idx="25169">
                  <c:v>103.7583374272</c:v>
                </c:pt>
                <c:pt idx="25170">
                  <c:v>103.7602020156</c:v>
                </c:pt>
                <c:pt idx="25171">
                  <c:v>103.76188159349999</c:v>
                </c:pt>
                <c:pt idx="25172">
                  <c:v>103.76212003960001</c:v>
                </c:pt>
                <c:pt idx="25173">
                  <c:v>103.7623418865</c:v>
                </c:pt>
                <c:pt idx="25174">
                  <c:v>103.7625253362</c:v>
                </c:pt>
                <c:pt idx="25175">
                  <c:v>103.7628552469</c:v>
                </c:pt>
                <c:pt idx="25176">
                  <c:v>103.763829289</c:v>
                </c:pt>
                <c:pt idx="25177">
                  <c:v>103.767281044</c:v>
                </c:pt>
                <c:pt idx="25178">
                  <c:v>103.7708967555</c:v>
                </c:pt>
                <c:pt idx="25179">
                  <c:v>103.7718542675</c:v>
                </c:pt>
                <c:pt idx="25180">
                  <c:v>103.7720295094</c:v>
                </c:pt>
                <c:pt idx="25181">
                  <c:v>103.7724209316</c:v>
                </c:pt>
                <c:pt idx="25182">
                  <c:v>103.7733123669</c:v>
                </c:pt>
                <c:pt idx="25183">
                  <c:v>103.773970467</c:v>
                </c:pt>
                <c:pt idx="25184">
                  <c:v>103.7740551368</c:v>
                </c:pt>
                <c:pt idx="25185">
                  <c:v>103.77515772069999</c:v>
                </c:pt>
                <c:pt idx="25186">
                  <c:v>103.7766177643</c:v>
                </c:pt>
                <c:pt idx="25187">
                  <c:v>103.77720820579999</c:v>
                </c:pt>
                <c:pt idx="25188">
                  <c:v>103.7779297916</c:v>
                </c:pt>
                <c:pt idx="25189">
                  <c:v>103.7786526311</c:v>
                </c:pt>
                <c:pt idx="25190">
                  <c:v>103.7788634078</c:v>
                </c:pt>
                <c:pt idx="25191">
                  <c:v>103.778954286</c:v>
                </c:pt>
                <c:pt idx="25192">
                  <c:v>103.77961357469999</c:v>
                </c:pt>
                <c:pt idx="25193">
                  <c:v>103.7804444404</c:v>
                </c:pt>
                <c:pt idx="25194">
                  <c:v>103.7812558883</c:v>
                </c:pt>
                <c:pt idx="25195">
                  <c:v>103.7819368281</c:v>
                </c:pt>
                <c:pt idx="25196">
                  <c:v>103.78206706979999</c:v>
                </c:pt>
                <c:pt idx="25197">
                  <c:v>103.7824564829</c:v>
                </c:pt>
                <c:pt idx="25198">
                  <c:v>103.782847731</c:v>
                </c:pt>
                <c:pt idx="25199">
                  <c:v>103.78497510610001</c:v>
                </c:pt>
                <c:pt idx="25200">
                  <c:v>103.78771536319999</c:v>
                </c:pt>
                <c:pt idx="25201">
                  <c:v>103.789278564</c:v>
                </c:pt>
                <c:pt idx="25202">
                  <c:v>103.7911497931</c:v>
                </c:pt>
                <c:pt idx="25203">
                  <c:v>103.7922820265</c:v>
                </c:pt>
                <c:pt idx="25204">
                  <c:v>103.7929492752</c:v>
                </c:pt>
                <c:pt idx="25205">
                  <c:v>103.7937798726</c:v>
                </c:pt>
                <c:pt idx="25206">
                  <c:v>103.7943990192</c:v>
                </c:pt>
                <c:pt idx="25207">
                  <c:v>103.7954934751</c:v>
                </c:pt>
                <c:pt idx="25208">
                  <c:v>103.79874250340001</c:v>
                </c:pt>
                <c:pt idx="25209">
                  <c:v>103.8018047831</c:v>
                </c:pt>
                <c:pt idx="25210">
                  <c:v>103.8033856556</c:v>
                </c:pt>
                <c:pt idx="25211">
                  <c:v>103.8047882709</c:v>
                </c:pt>
                <c:pt idx="25212">
                  <c:v>103.805536143</c:v>
                </c:pt>
                <c:pt idx="25213">
                  <c:v>103.80649409989999</c:v>
                </c:pt>
                <c:pt idx="25214">
                  <c:v>103.8077527586</c:v>
                </c:pt>
                <c:pt idx="25215">
                  <c:v>103.8093828498</c:v>
                </c:pt>
                <c:pt idx="25216">
                  <c:v>103.811918554</c:v>
                </c:pt>
                <c:pt idx="25217">
                  <c:v>103.8137339534</c:v>
                </c:pt>
                <c:pt idx="25218">
                  <c:v>103.81420143930001</c:v>
                </c:pt>
                <c:pt idx="25219">
                  <c:v>103.8147020059</c:v>
                </c:pt>
                <c:pt idx="25220">
                  <c:v>103.8154872393</c:v>
                </c:pt>
                <c:pt idx="25221">
                  <c:v>103.8191867829</c:v>
                </c:pt>
                <c:pt idx="25222">
                  <c:v>103.82249671939999</c:v>
                </c:pt>
                <c:pt idx="25223">
                  <c:v>103.8241580466</c:v>
                </c:pt>
                <c:pt idx="25224">
                  <c:v>103.8259144484</c:v>
                </c:pt>
                <c:pt idx="25225">
                  <c:v>103.8261283467</c:v>
                </c:pt>
                <c:pt idx="25226">
                  <c:v>103.82638867430001</c:v>
                </c:pt>
                <c:pt idx="25227">
                  <c:v>103.82713487229999</c:v>
                </c:pt>
                <c:pt idx="25228">
                  <c:v>103.8278583531</c:v>
                </c:pt>
                <c:pt idx="25229">
                  <c:v>103.83014632139999</c:v>
                </c:pt>
                <c:pt idx="25230">
                  <c:v>103.8325823884</c:v>
                </c:pt>
                <c:pt idx="25231">
                  <c:v>103.8331165381</c:v>
                </c:pt>
                <c:pt idx="25232">
                  <c:v>103.8348322259</c:v>
                </c:pt>
                <c:pt idx="25233">
                  <c:v>103.83719023819999</c:v>
                </c:pt>
                <c:pt idx="25234">
                  <c:v>103.8381430136</c:v>
                </c:pt>
                <c:pt idx="25235">
                  <c:v>103.838451275</c:v>
                </c:pt>
                <c:pt idx="25236">
                  <c:v>103.83992318040001</c:v>
                </c:pt>
                <c:pt idx="25237">
                  <c:v>103.8421167576</c:v>
                </c:pt>
                <c:pt idx="25238">
                  <c:v>103.8453867659</c:v>
                </c:pt>
                <c:pt idx="25239">
                  <c:v>103.84779834930001</c:v>
                </c:pt>
                <c:pt idx="25240">
                  <c:v>103.8493308953</c:v>
                </c:pt>
                <c:pt idx="25241">
                  <c:v>103.8510607568</c:v>
                </c:pt>
                <c:pt idx="25242">
                  <c:v>103.85167620910001</c:v>
                </c:pt>
                <c:pt idx="25243">
                  <c:v>103.85251591070001</c:v>
                </c:pt>
                <c:pt idx="25244">
                  <c:v>103.8536688234</c:v>
                </c:pt>
                <c:pt idx="25245">
                  <c:v>103.85498783680001</c:v>
                </c:pt>
                <c:pt idx="25246">
                  <c:v>103.8559565318</c:v>
                </c:pt>
                <c:pt idx="25247">
                  <c:v>103.8563907079</c:v>
                </c:pt>
                <c:pt idx="25248">
                  <c:v>103.8569504316</c:v>
                </c:pt>
                <c:pt idx="25249">
                  <c:v>103.8580124612</c:v>
                </c:pt>
                <c:pt idx="25250">
                  <c:v>103.85896693230001</c:v>
                </c:pt>
                <c:pt idx="25251">
                  <c:v>103.85937007370001</c:v>
                </c:pt>
                <c:pt idx="25252">
                  <c:v>103.86063158330001</c:v>
                </c:pt>
                <c:pt idx="25253">
                  <c:v>103.8620288444</c:v>
                </c:pt>
                <c:pt idx="25254">
                  <c:v>103.8633405975</c:v>
                </c:pt>
                <c:pt idx="25255">
                  <c:v>103.86460325740001</c:v>
                </c:pt>
                <c:pt idx="25256">
                  <c:v>103.8653454032</c:v>
                </c:pt>
                <c:pt idx="25257">
                  <c:v>103.86600747919999</c:v>
                </c:pt>
                <c:pt idx="25258">
                  <c:v>103.8667849224</c:v>
                </c:pt>
                <c:pt idx="25259">
                  <c:v>103.86792404249999</c:v>
                </c:pt>
                <c:pt idx="25260">
                  <c:v>103.86908947729999</c:v>
                </c:pt>
                <c:pt idx="25261">
                  <c:v>103.8702787198</c:v>
                </c:pt>
                <c:pt idx="25262">
                  <c:v>103.8708635956</c:v>
                </c:pt>
                <c:pt idx="25263">
                  <c:v>103.87101535150001</c:v>
                </c:pt>
                <c:pt idx="25264">
                  <c:v>103.8713410255</c:v>
                </c:pt>
                <c:pt idx="25265">
                  <c:v>103.872779509</c:v>
                </c:pt>
                <c:pt idx="25266">
                  <c:v>103.8744580443</c:v>
                </c:pt>
                <c:pt idx="25267">
                  <c:v>103.87579557940001</c:v>
                </c:pt>
                <c:pt idx="25268">
                  <c:v>103.8765847263</c:v>
                </c:pt>
                <c:pt idx="25269">
                  <c:v>103.87727913160001</c:v>
                </c:pt>
                <c:pt idx="25270">
                  <c:v>103.8780954139</c:v>
                </c:pt>
                <c:pt idx="25271">
                  <c:v>103.87862921999999</c:v>
                </c:pt>
                <c:pt idx="25272">
                  <c:v>103.88042471049999</c:v>
                </c:pt>
                <c:pt idx="25273">
                  <c:v>103.885838718</c:v>
                </c:pt>
                <c:pt idx="25274">
                  <c:v>103.89170475509999</c:v>
                </c:pt>
                <c:pt idx="25275">
                  <c:v>103.8936695376</c:v>
                </c:pt>
                <c:pt idx="25276">
                  <c:v>103.893971202</c:v>
                </c:pt>
                <c:pt idx="25277">
                  <c:v>103.89454380390001</c:v>
                </c:pt>
                <c:pt idx="25278">
                  <c:v>103.89563758200001</c:v>
                </c:pt>
                <c:pt idx="25279">
                  <c:v>103.896368048</c:v>
                </c:pt>
                <c:pt idx="25280">
                  <c:v>103.8976149288</c:v>
                </c:pt>
                <c:pt idx="25281">
                  <c:v>103.8990040891</c:v>
                </c:pt>
                <c:pt idx="25282">
                  <c:v>103.8995795381</c:v>
                </c:pt>
                <c:pt idx="25283">
                  <c:v>103.90026662219999</c:v>
                </c:pt>
                <c:pt idx="25284">
                  <c:v>103.90077247080001</c:v>
                </c:pt>
                <c:pt idx="25285">
                  <c:v>103.9011716375</c:v>
                </c:pt>
                <c:pt idx="25286">
                  <c:v>103.9019954921</c:v>
                </c:pt>
                <c:pt idx="25287">
                  <c:v>103.9027333153</c:v>
                </c:pt>
                <c:pt idx="25288">
                  <c:v>103.9038975342</c:v>
                </c:pt>
                <c:pt idx="25289">
                  <c:v>103.9058008225</c:v>
                </c:pt>
                <c:pt idx="25290">
                  <c:v>103.9071080822</c:v>
                </c:pt>
                <c:pt idx="25291">
                  <c:v>103.9083978128</c:v>
                </c:pt>
                <c:pt idx="25292">
                  <c:v>103.9095523236</c:v>
                </c:pt>
                <c:pt idx="25293">
                  <c:v>103.91063389599999</c:v>
                </c:pt>
                <c:pt idx="25294">
                  <c:v>103.91223345820001</c:v>
                </c:pt>
                <c:pt idx="25295">
                  <c:v>103.91325616819999</c:v>
                </c:pt>
                <c:pt idx="25296">
                  <c:v>103.9152791911</c:v>
                </c:pt>
                <c:pt idx="25297">
                  <c:v>103.9194393522</c:v>
                </c:pt>
                <c:pt idx="25298">
                  <c:v>103.9219453524</c:v>
                </c:pt>
                <c:pt idx="25299">
                  <c:v>103.92386361539999</c:v>
                </c:pt>
                <c:pt idx="25300">
                  <c:v>103.9257630697</c:v>
                </c:pt>
                <c:pt idx="25301">
                  <c:v>103.9259473135</c:v>
                </c:pt>
                <c:pt idx="25302">
                  <c:v>103.9265669432</c:v>
                </c:pt>
                <c:pt idx="25303">
                  <c:v>103.9272801286</c:v>
                </c:pt>
                <c:pt idx="25304">
                  <c:v>103.92926949300001</c:v>
                </c:pt>
                <c:pt idx="25305">
                  <c:v>103.9313892645</c:v>
                </c:pt>
                <c:pt idx="25306">
                  <c:v>103.933279408</c:v>
                </c:pt>
                <c:pt idx="25307">
                  <c:v>103.9360345369</c:v>
                </c:pt>
                <c:pt idx="25308">
                  <c:v>103.93758930910001</c:v>
                </c:pt>
                <c:pt idx="25309">
                  <c:v>103.938465061</c:v>
                </c:pt>
                <c:pt idx="25310">
                  <c:v>103.94009159380001</c:v>
                </c:pt>
                <c:pt idx="25311">
                  <c:v>103.9413903822</c:v>
                </c:pt>
                <c:pt idx="25312">
                  <c:v>103.9418328666</c:v>
                </c:pt>
                <c:pt idx="25313">
                  <c:v>103.9427624257</c:v>
                </c:pt>
                <c:pt idx="25314">
                  <c:v>103.9440235102</c:v>
                </c:pt>
                <c:pt idx="25315">
                  <c:v>103.94525198469999</c:v>
                </c:pt>
                <c:pt idx="25316">
                  <c:v>103.94616098660001</c:v>
                </c:pt>
                <c:pt idx="25317">
                  <c:v>103.9469984048</c:v>
                </c:pt>
                <c:pt idx="25318">
                  <c:v>103.95117345920001</c:v>
                </c:pt>
                <c:pt idx="25319">
                  <c:v>103.95524978660001</c:v>
                </c:pt>
                <c:pt idx="25320">
                  <c:v>103.95608541030001</c:v>
                </c:pt>
                <c:pt idx="25321">
                  <c:v>103.9568727523</c:v>
                </c:pt>
                <c:pt idx="25322">
                  <c:v>103.9573496869</c:v>
                </c:pt>
                <c:pt idx="25323">
                  <c:v>103.957840891</c:v>
                </c:pt>
                <c:pt idx="25324">
                  <c:v>103.95819617719999</c:v>
                </c:pt>
                <c:pt idx="25325">
                  <c:v>103.95918232450001</c:v>
                </c:pt>
                <c:pt idx="25326">
                  <c:v>103.9602973559</c:v>
                </c:pt>
                <c:pt idx="25327">
                  <c:v>103.9609035659</c:v>
                </c:pt>
                <c:pt idx="25328">
                  <c:v>103.9620402951</c:v>
                </c:pt>
                <c:pt idx="25329">
                  <c:v>103.9630462904</c:v>
                </c:pt>
                <c:pt idx="25330">
                  <c:v>103.96397272430001</c:v>
                </c:pt>
                <c:pt idx="25331">
                  <c:v>103.96499954479999</c:v>
                </c:pt>
                <c:pt idx="25332">
                  <c:v>103.9654380285</c:v>
                </c:pt>
                <c:pt idx="25333">
                  <c:v>103.9656643487</c:v>
                </c:pt>
                <c:pt idx="25334">
                  <c:v>103.966002632</c:v>
                </c:pt>
                <c:pt idx="25335">
                  <c:v>103.9679723153</c:v>
                </c:pt>
                <c:pt idx="25336">
                  <c:v>103.9698927397</c:v>
                </c:pt>
                <c:pt idx="25337">
                  <c:v>103.9701536746</c:v>
                </c:pt>
                <c:pt idx="25338">
                  <c:v>103.9712498791</c:v>
                </c:pt>
                <c:pt idx="25339">
                  <c:v>103.9750672289</c:v>
                </c:pt>
                <c:pt idx="25340">
                  <c:v>103.9782064955</c:v>
                </c:pt>
                <c:pt idx="25341">
                  <c:v>103.9792985653</c:v>
                </c:pt>
                <c:pt idx="25342">
                  <c:v>103.98110114630001</c:v>
                </c:pt>
                <c:pt idx="25343">
                  <c:v>103.982075067</c:v>
                </c:pt>
                <c:pt idx="25344">
                  <c:v>103.98356285689999</c:v>
                </c:pt>
                <c:pt idx="25345">
                  <c:v>103.9850676117</c:v>
                </c:pt>
                <c:pt idx="25346">
                  <c:v>103.98525248750001</c:v>
                </c:pt>
                <c:pt idx="25347">
                  <c:v>103.9857003969</c:v>
                </c:pt>
                <c:pt idx="25348">
                  <c:v>103.9869752899</c:v>
                </c:pt>
                <c:pt idx="25349">
                  <c:v>103.98905209740001</c:v>
                </c:pt>
                <c:pt idx="25350">
                  <c:v>103.99040358329999</c:v>
                </c:pt>
                <c:pt idx="25351">
                  <c:v>103.9908755135</c:v>
                </c:pt>
                <c:pt idx="25352">
                  <c:v>103.991161808</c:v>
                </c:pt>
                <c:pt idx="25353">
                  <c:v>103.99243459429999</c:v>
                </c:pt>
                <c:pt idx="25354">
                  <c:v>103.9950497297</c:v>
                </c:pt>
                <c:pt idx="25355">
                  <c:v>103.9966959379</c:v>
                </c:pt>
                <c:pt idx="25356">
                  <c:v>103.9979718994</c:v>
                </c:pt>
                <c:pt idx="25357">
                  <c:v>103.99950895960001</c:v>
                </c:pt>
                <c:pt idx="25358">
                  <c:v>104.0003453106</c:v>
                </c:pt>
                <c:pt idx="25359">
                  <c:v>104.0009507258</c:v>
                </c:pt>
                <c:pt idx="25360">
                  <c:v>104.0012851554</c:v>
                </c:pt>
                <c:pt idx="25361">
                  <c:v>104.00328517139999</c:v>
                </c:pt>
                <c:pt idx="25362">
                  <c:v>104.0062283577</c:v>
                </c:pt>
                <c:pt idx="25363">
                  <c:v>104.0076103033</c:v>
                </c:pt>
                <c:pt idx="25364">
                  <c:v>104.0080494437</c:v>
                </c:pt>
                <c:pt idx="25365">
                  <c:v>104.0088364687</c:v>
                </c:pt>
                <c:pt idx="25366">
                  <c:v>104.0097290033</c:v>
                </c:pt>
                <c:pt idx="25367">
                  <c:v>104.0101099605</c:v>
                </c:pt>
                <c:pt idx="25368">
                  <c:v>104.0107741197</c:v>
                </c:pt>
                <c:pt idx="25369">
                  <c:v>104.0125708241</c:v>
                </c:pt>
                <c:pt idx="25370">
                  <c:v>104.014724918</c:v>
                </c:pt>
                <c:pt idx="25371">
                  <c:v>104.01613467369999</c:v>
                </c:pt>
                <c:pt idx="25372">
                  <c:v>104.01683013909999</c:v>
                </c:pt>
                <c:pt idx="25373">
                  <c:v>104.016965771</c:v>
                </c:pt>
                <c:pt idx="25374">
                  <c:v>104.0196672086</c:v>
                </c:pt>
                <c:pt idx="25375">
                  <c:v>104.0237958778</c:v>
                </c:pt>
                <c:pt idx="25376">
                  <c:v>104.027361496</c:v>
                </c:pt>
                <c:pt idx="25377">
                  <c:v>104.0301394296</c:v>
                </c:pt>
                <c:pt idx="25378">
                  <c:v>104.03087368689999</c:v>
                </c:pt>
                <c:pt idx="25379">
                  <c:v>104.0313474053</c:v>
                </c:pt>
                <c:pt idx="25380">
                  <c:v>104.0324777556</c:v>
                </c:pt>
                <c:pt idx="25381">
                  <c:v>104.0334740532</c:v>
                </c:pt>
                <c:pt idx="25382">
                  <c:v>104.0339056936</c:v>
                </c:pt>
                <c:pt idx="25383">
                  <c:v>104.034227391</c:v>
                </c:pt>
                <c:pt idx="25384">
                  <c:v>104.0346787588</c:v>
                </c:pt>
                <c:pt idx="25385">
                  <c:v>104.0350308492</c:v>
                </c:pt>
                <c:pt idx="25386">
                  <c:v>104.03557134339999</c:v>
                </c:pt>
                <c:pt idx="25387">
                  <c:v>104.03605021600001</c:v>
                </c:pt>
                <c:pt idx="25388">
                  <c:v>104.0361308074</c:v>
                </c:pt>
                <c:pt idx="25389">
                  <c:v>104.03703737550001</c:v>
                </c:pt>
                <c:pt idx="25390">
                  <c:v>104.0386099296</c:v>
                </c:pt>
                <c:pt idx="25391">
                  <c:v>104.0396469712</c:v>
                </c:pt>
                <c:pt idx="25392">
                  <c:v>104.04027488840001</c:v>
                </c:pt>
                <c:pt idx="25393">
                  <c:v>104.04162689250001</c:v>
                </c:pt>
                <c:pt idx="25394">
                  <c:v>104.0437216955</c:v>
                </c:pt>
                <c:pt idx="25395">
                  <c:v>104.0458271267</c:v>
                </c:pt>
                <c:pt idx="25396">
                  <c:v>104.0473876496</c:v>
                </c:pt>
                <c:pt idx="25397">
                  <c:v>104.0487797171</c:v>
                </c:pt>
                <c:pt idx="25398">
                  <c:v>104.05083219949999</c:v>
                </c:pt>
                <c:pt idx="25399">
                  <c:v>104.0520402679</c:v>
                </c:pt>
                <c:pt idx="25400">
                  <c:v>104.053065406</c:v>
                </c:pt>
                <c:pt idx="25401">
                  <c:v>104.0565420284</c:v>
                </c:pt>
                <c:pt idx="25402">
                  <c:v>104.0593656499</c:v>
                </c:pt>
                <c:pt idx="25403">
                  <c:v>104.06102966420001</c:v>
                </c:pt>
                <c:pt idx="25404">
                  <c:v>104.0629851895</c:v>
                </c:pt>
                <c:pt idx="25405">
                  <c:v>104.0640972954</c:v>
                </c:pt>
                <c:pt idx="25406">
                  <c:v>104.06565927690001</c:v>
                </c:pt>
                <c:pt idx="25407">
                  <c:v>104.0672326041</c:v>
                </c:pt>
                <c:pt idx="25408">
                  <c:v>104.06780064020001</c:v>
                </c:pt>
                <c:pt idx="25409">
                  <c:v>104.0680639167</c:v>
                </c:pt>
                <c:pt idx="25410">
                  <c:v>104.0683431028</c:v>
                </c:pt>
                <c:pt idx="25411">
                  <c:v>104.0693098734</c:v>
                </c:pt>
                <c:pt idx="25412">
                  <c:v>104.0720494192</c:v>
                </c:pt>
                <c:pt idx="25413">
                  <c:v>104.0740284764</c:v>
                </c:pt>
                <c:pt idx="25414">
                  <c:v>104.074269086</c:v>
                </c:pt>
                <c:pt idx="25415">
                  <c:v>104.0754748694</c:v>
                </c:pt>
                <c:pt idx="25416">
                  <c:v>104.0775198645</c:v>
                </c:pt>
                <c:pt idx="25417">
                  <c:v>104.07865227320001</c:v>
                </c:pt>
                <c:pt idx="25418">
                  <c:v>104.0792650149</c:v>
                </c:pt>
                <c:pt idx="25419">
                  <c:v>104.08023773630001</c:v>
                </c:pt>
                <c:pt idx="25420">
                  <c:v>104.0811505747</c:v>
                </c:pt>
                <c:pt idx="25421">
                  <c:v>104.08224998350001</c:v>
                </c:pt>
                <c:pt idx="25422">
                  <c:v>104.0830284521</c:v>
                </c:pt>
                <c:pt idx="25423">
                  <c:v>104.083531842</c:v>
                </c:pt>
                <c:pt idx="25424">
                  <c:v>104.0844126697</c:v>
                </c:pt>
                <c:pt idx="25425">
                  <c:v>104.08663507040001</c:v>
                </c:pt>
                <c:pt idx="25426">
                  <c:v>104.08901342999999</c:v>
                </c:pt>
                <c:pt idx="25427">
                  <c:v>104.0896295437</c:v>
                </c:pt>
                <c:pt idx="25428">
                  <c:v>104.0913386372</c:v>
                </c:pt>
                <c:pt idx="25429">
                  <c:v>104.0939724983</c:v>
                </c:pt>
                <c:pt idx="25430">
                  <c:v>104.09601655749999</c:v>
                </c:pt>
                <c:pt idx="25431">
                  <c:v>104.0979285969</c:v>
                </c:pt>
                <c:pt idx="25432">
                  <c:v>104.10025080699999</c:v>
                </c:pt>
                <c:pt idx="25433">
                  <c:v>104.10212543820001</c:v>
                </c:pt>
                <c:pt idx="25434">
                  <c:v>104.10267087930001</c:v>
                </c:pt>
                <c:pt idx="25435">
                  <c:v>104.1043818213</c:v>
                </c:pt>
                <c:pt idx="25436">
                  <c:v>104.1066906179</c:v>
                </c:pt>
                <c:pt idx="25437">
                  <c:v>104.1083676257</c:v>
                </c:pt>
                <c:pt idx="25438">
                  <c:v>104.10965150449999</c:v>
                </c:pt>
                <c:pt idx="25439">
                  <c:v>104.1115992782</c:v>
                </c:pt>
                <c:pt idx="25440">
                  <c:v>104.11353507370001</c:v>
                </c:pt>
                <c:pt idx="25441">
                  <c:v>104.1151642575</c:v>
                </c:pt>
                <c:pt idx="25442">
                  <c:v>104.11652258460001</c:v>
                </c:pt>
                <c:pt idx="25443">
                  <c:v>104.1171101218</c:v>
                </c:pt>
                <c:pt idx="25444">
                  <c:v>104.1182939654</c:v>
                </c:pt>
                <c:pt idx="25445">
                  <c:v>104.1192151501</c:v>
                </c:pt>
                <c:pt idx="25446">
                  <c:v>104.1194647757</c:v>
                </c:pt>
                <c:pt idx="25447">
                  <c:v>104.11988521870001</c:v>
                </c:pt>
                <c:pt idx="25448">
                  <c:v>104.1205326771</c:v>
                </c:pt>
                <c:pt idx="25449">
                  <c:v>104.1225727635</c:v>
                </c:pt>
                <c:pt idx="25450">
                  <c:v>104.1246234509</c:v>
                </c:pt>
                <c:pt idx="25451">
                  <c:v>104.1250968475</c:v>
                </c:pt>
                <c:pt idx="25452">
                  <c:v>104.1254539242</c:v>
                </c:pt>
                <c:pt idx="25453">
                  <c:v>104.1260657019</c:v>
                </c:pt>
                <c:pt idx="25454">
                  <c:v>104.1266805042</c:v>
                </c:pt>
                <c:pt idx="25455">
                  <c:v>104.12794261649999</c:v>
                </c:pt>
                <c:pt idx="25456">
                  <c:v>104.1294751348</c:v>
                </c:pt>
                <c:pt idx="25457">
                  <c:v>104.13046876600001</c:v>
                </c:pt>
                <c:pt idx="25458">
                  <c:v>104.1325935847</c:v>
                </c:pt>
                <c:pt idx="25459">
                  <c:v>104.1350846927</c:v>
                </c:pt>
                <c:pt idx="25460">
                  <c:v>104.1366931088</c:v>
                </c:pt>
                <c:pt idx="25461">
                  <c:v>104.13795954930001</c:v>
                </c:pt>
                <c:pt idx="25462">
                  <c:v>104.13876088400001</c:v>
                </c:pt>
                <c:pt idx="25463">
                  <c:v>104.1397063693</c:v>
                </c:pt>
                <c:pt idx="25464">
                  <c:v>104.1424208999</c:v>
                </c:pt>
                <c:pt idx="25465">
                  <c:v>104.145251927</c:v>
                </c:pt>
                <c:pt idx="25466">
                  <c:v>104.1470648419</c:v>
                </c:pt>
                <c:pt idx="25467">
                  <c:v>104.1484978017</c:v>
                </c:pt>
                <c:pt idx="25468">
                  <c:v>104.1498853919</c:v>
                </c:pt>
                <c:pt idx="25469">
                  <c:v>104.151361709</c:v>
                </c:pt>
                <c:pt idx="25470">
                  <c:v>104.1529099615</c:v>
                </c:pt>
                <c:pt idx="25471">
                  <c:v>104.1552123285</c:v>
                </c:pt>
                <c:pt idx="25472">
                  <c:v>104.157244922</c:v>
                </c:pt>
                <c:pt idx="25473">
                  <c:v>104.1582349465</c:v>
                </c:pt>
                <c:pt idx="25474">
                  <c:v>104.1589586395</c:v>
                </c:pt>
                <c:pt idx="25475">
                  <c:v>104.160336089</c:v>
                </c:pt>
                <c:pt idx="25476">
                  <c:v>104.16133800190001</c:v>
                </c:pt>
                <c:pt idx="25477">
                  <c:v>104.16206724120001</c:v>
                </c:pt>
                <c:pt idx="25478">
                  <c:v>104.1630538175</c:v>
                </c:pt>
                <c:pt idx="25479">
                  <c:v>104.16419733399999</c:v>
                </c:pt>
                <c:pt idx="25480">
                  <c:v>104.1651926105</c:v>
                </c:pt>
                <c:pt idx="25481">
                  <c:v>104.16565094400001</c:v>
                </c:pt>
                <c:pt idx="25482">
                  <c:v>104.1663743876</c:v>
                </c:pt>
                <c:pt idx="25483">
                  <c:v>104.16699506410001</c:v>
                </c:pt>
                <c:pt idx="25484">
                  <c:v>104.1693120586</c:v>
                </c:pt>
                <c:pt idx="25485">
                  <c:v>104.1715033688</c:v>
                </c:pt>
                <c:pt idx="25486">
                  <c:v>104.1737614283</c:v>
                </c:pt>
                <c:pt idx="25487">
                  <c:v>104.1761345944</c:v>
                </c:pt>
                <c:pt idx="25488">
                  <c:v>104.1764433705</c:v>
                </c:pt>
                <c:pt idx="25489">
                  <c:v>104.1781206723</c:v>
                </c:pt>
                <c:pt idx="25490">
                  <c:v>104.1797524075</c:v>
                </c:pt>
                <c:pt idx="25491">
                  <c:v>104.1801217548</c:v>
                </c:pt>
                <c:pt idx="25492">
                  <c:v>104.18046620280001</c:v>
                </c:pt>
                <c:pt idx="25493">
                  <c:v>104.1809158444</c:v>
                </c:pt>
                <c:pt idx="25494">
                  <c:v>104.1818132487</c:v>
                </c:pt>
                <c:pt idx="25495">
                  <c:v>104.1823439928</c:v>
                </c:pt>
                <c:pt idx="25496">
                  <c:v>104.1843108609</c:v>
                </c:pt>
                <c:pt idx="25497">
                  <c:v>104.18633173889999</c:v>
                </c:pt>
                <c:pt idx="25498">
                  <c:v>104.1879961592</c:v>
                </c:pt>
                <c:pt idx="25499">
                  <c:v>104.19113673699999</c:v>
                </c:pt>
                <c:pt idx="25500">
                  <c:v>104.19343181630001</c:v>
                </c:pt>
                <c:pt idx="25501">
                  <c:v>104.1949003583</c:v>
                </c:pt>
                <c:pt idx="25502">
                  <c:v>104.1983777937</c:v>
                </c:pt>
                <c:pt idx="25503">
                  <c:v>104.2028350817</c:v>
                </c:pt>
                <c:pt idx="25504">
                  <c:v>104.205896549</c:v>
                </c:pt>
                <c:pt idx="25505">
                  <c:v>104.20835853059999</c:v>
                </c:pt>
                <c:pt idx="25506">
                  <c:v>104.2098729585</c:v>
                </c:pt>
                <c:pt idx="25507">
                  <c:v>104.210538204</c:v>
                </c:pt>
                <c:pt idx="25508">
                  <c:v>104.21081214100001</c:v>
                </c:pt>
                <c:pt idx="25509">
                  <c:v>104.2112143958</c:v>
                </c:pt>
                <c:pt idx="25510">
                  <c:v>104.21187082679999</c:v>
                </c:pt>
                <c:pt idx="25511">
                  <c:v>104.2123026598</c:v>
                </c:pt>
                <c:pt idx="25512">
                  <c:v>104.2129077645</c:v>
                </c:pt>
                <c:pt idx="25513">
                  <c:v>104.21509194150001</c:v>
                </c:pt>
                <c:pt idx="25514">
                  <c:v>104.2170248538</c:v>
                </c:pt>
                <c:pt idx="25515">
                  <c:v>104.2178525515</c:v>
                </c:pt>
                <c:pt idx="25516">
                  <c:v>104.2190294735</c:v>
                </c:pt>
                <c:pt idx="25517">
                  <c:v>104.21959527920001</c:v>
                </c:pt>
                <c:pt idx="25518">
                  <c:v>104.2212311106</c:v>
                </c:pt>
                <c:pt idx="25519">
                  <c:v>104.223007255</c:v>
                </c:pt>
                <c:pt idx="25520">
                  <c:v>104.2242394071</c:v>
                </c:pt>
                <c:pt idx="25521">
                  <c:v>104.2256520111</c:v>
                </c:pt>
                <c:pt idx="25522">
                  <c:v>104.2263935687</c:v>
                </c:pt>
                <c:pt idx="25523">
                  <c:v>104.2268110151</c:v>
                </c:pt>
                <c:pt idx="25524">
                  <c:v>104.22746137590001</c:v>
                </c:pt>
                <c:pt idx="25525">
                  <c:v>104.2285164738</c:v>
                </c:pt>
                <c:pt idx="25526">
                  <c:v>104.229776499</c:v>
                </c:pt>
                <c:pt idx="25527">
                  <c:v>104.23068288659999</c:v>
                </c:pt>
                <c:pt idx="25528">
                  <c:v>104.2310401994</c:v>
                </c:pt>
                <c:pt idx="25529">
                  <c:v>104.2313426172</c:v>
                </c:pt>
                <c:pt idx="25530">
                  <c:v>104.2318824435</c:v>
                </c:pt>
                <c:pt idx="25531">
                  <c:v>104.2328592002</c:v>
                </c:pt>
                <c:pt idx="25532">
                  <c:v>104.2338729607</c:v>
                </c:pt>
                <c:pt idx="25533">
                  <c:v>104.2352914393</c:v>
                </c:pt>
                <c:pt idx="25534">
                  <c:v>104.23745960799999</c:v>
                </c:pt>
                <c:pt idx="25535">
                  <c:v>104.23948868310001</c:v>
                </c:pt>
                <c:pt idx="25536">
                  <c:v>104.24024192269999</c:v>
                </c:pt>
                <c:pt idx="25537">
                  <c:v>104.2407983307</c:v>
                </c:pt>
                <c:pt idx="25538">
                  <c:v>104.24164222429999</c:v>
                </c:pt>
                <c:pt idx="25539">
                  <c:v>104.24209895600001</c:v>
                </c:pt>
                <c:pt idx="25540">
                  <c:v>104.2427351588</c:v>
                </c:pt>
                <c:pt idx="25541">
                  <c:v>104.2441037471</c:v>
                </c:pt>
                <c:pt idx="25542">
                  <c:v>104.2455110487</c:v>
                </c:pt>
                <c:pt idx="25543">
                  <c:v>104.2464612193</c:v>
                </c:pt>
                <c:pt idx="25544">
                  <c:v>104.246988274</c:v>
                </c:pt>
                <c:pt idx="25545">
                  <c:v>104.2483818928</c:v>
                </c:pt>
                <c:pt idx="25546">
                  <c:v>104.2501112161</c:v>
                </c:pt>
                <c:pt idx="25547">
                  <c:v>104.25159605</c:v>
                </c:pt>
                <c:pt idx="25548">
                  <c:v>104.25326001419999</c:v>
                </c:pt>
                <c:pt idx="25549">
                  <c:v>104.25421937820001</c:v>
                </c:pt>
                <c:pt idx="25550">
                  <c:v>104.254739723</c:v>
                </c:pt>
                <c:pt idx="25551">
                  <c:v>104.25580584790001</c:v>
                </c:pt>
                <c:pt idx="25552">
                  <c:v>104.2571502947</c:v>
                </c:pt>
                <c:pt idx="25553">
                  <c:v>104.2576960114</c:v>
                </c:pt>
                <c:pt idx="25554">
                  <c:v>104.2581057525</c:v>
                </c:pt>
                <c:pt idx="25555">
                  <c:v>104.2587526885</c:v>
                </c:pt>
                <c:pt idx="25556">
                  <c:v>104.2591475183</c:v>
                </c:pt>
                <c:pt idx="25557">
                  <c:v>104.260107338</c:v>
                </c:pt>
                <c:pt idx="25558">
                  <c:v>104.2612265858</c:v>
                </c:pt>
                <c:pt idx="25559">
                  <c:v>104.26207490749999</c:v>
                </c:pt>
                <c:pt idx="25560">
                  <c:v>104.26428709299999</c:v>
                </c:pt>
                <c:pt idx="25561">
                  <c:v>104.26600228149999</c:v>
                </c:pt>
                <c:pt idx="25562">
                  <c:v>104.2673715904</c:v>
                </c:pt>
                <c:pt idx="25563">
                  <c:v>104.2687628993</c:v>
                </c:pt>
                <c:pt idx="25564">
                  <c:v>104.26888598550001</c:v>
                </c:pt>
                <c:pt idx="25565">
                  <c:v>104.2693329753</c:v>
                </c:pt>
                <c:pt idx="25566">
                  <c:v>104.27097504210001</c:v>
                </c:pt>
                <c:pt idx="25567">
                  <c:v>104.2739637346</c:v>
                </c:pt>
                <c:pt idx="25568">
                  <c:v>104.2766902006</c:v>
                </c:pt>
                <c:pt idx="25569">
                  <c:v>104.2788596397</c:v>
                </c:pt>
                <c:pt idx="25570">
                  <c:v>104.28113850859999</c:v>
                </c:pt>
                <c:pt idx="25571">
                  <c:v>104.2823203313</c:v>
                </c:pt>
                <c:pt idx="25572">
                  <c:v>104.2831779807</c:v>
                </c:pt>
                <c:pt idx="25573">
                  <c:v>104.2843107237</c:v>
                </c:pt>
                <c:pt idx="25574">
                  <c:v>104.28501590419999</c:v>
                </c:pt>
                <c:pt idx="25575">
                  <c:v>104.28669057659999</c:v>
                </c:pt>
                <c:pt idx="25576">
                  <c:v>104.2881409166</c:v>
                </c:pt>
                <c:pt idx="25577">
                  <c:v>104.2895578844</c:v>
                </c:pt>
                <c:pt idx="25578">
                  <c:v>104.2919809368</c:v>
                </c:pt>
                <c:pt idx="25579">
                  <c:v>104.2937722357</c:v>
                </c:pt>
                <c:pt idx="25580">
                  <c:v>104.2944973959</c:v>
                </c:pt>
                <c:pt idx="25581">
                  <c:v>104.2952063111</c:v>
                </c:pt>
                <c:pt idx="25582">
                  <c:v>104.2964230203</c:v>
                </c:pt>
                <c:pt idx="25583">
                  <c:v>104.2975568346</c:v>
                </c:pt>
                <c:pt idx="25584">
                  <c:v>104.2985324504</c:v>
                </c:pt>
                <c:pt idx="25585">
                  <c:v>104.29918195979999</c:v>
                </c:pt>
                <c:pt idx="25586">
                  <c:v>104.29956263850001</c:v>
                </c:pt>
                <c:pt idx="25587">
                  <c:v>104.2998058787</c:v>
                </c:pt>
                <c:pt idx="25588">
                  <c:v>104.30215035579999</c:v>
                </c:pt>
                <c:pt idx="25589">
                  <c:v>104.3045960212</c:v>
                </c:pt>
                <c:pt idx="25590">
                  <c:v>104.3055390799</c:v>
                </c:pt>
                <c:pt idx="25591">
                  <c:v>104.3067751958</c:v>
                </c:pt>
                <c:pt idx="25592">
                  <c:v>104.3075442657</c:v>
                </c:pt>
                <c:pt idx="25593">
                  <c:v>104.3084195433</c:v>
                </c:pt>
                <c:pt idx="25594">
                  <c:v>104.30916454859999</c:v>
                </c:pt>
                <c:pt idx="25595">
                  <c:v>104.31041774560001</c:v>
                </c:pt>
                <c:pt idx="25596">
                  <c:v>104.3119256617</c:v>
                </c:pt>
                <c:pt idx="25597">
                  <c:v>104.3126933806</c:v>
                </c:pt>
                <c:pt idx="25598">
                  <c:v>104.3148360216</c:v>
                </c:pt>
                <c:pt idx="25599">
                  <c:v>104.3184807837</c:v>
                </c:pt>
                <c:pt idx="25600">
                  <c:v>104.32067876239999</c:v>
                </c:pt>
                <c:pt idx="25601">
                  <c:v>104.3212168853</c:v>
                </c:pt>
                <c:pt idx="25602">
                  <c:v>104.3215319113</c:v>
                </c:pt>
                <c:pt idx="25603">
                  <c:v>104.3218605149</c:v>
                </c:pt>
                <c:pt idx="25604">
                  <c:v>104.3222592536</c:v>
                </c:pt>
                <c:pt idx="25605">
                  <c:v>104.3237551603</c:v>
                </c:pt>
                <c:pt idx="25606">
                  <c:v>104.3251866824</c:v>
                </c:pt>
                <c:pt idx="25607">
                  <c:v>104.32676343519999</c:v>
                </c:pt>
                <c:pt idx="25608">
                  <c:v>104.3289037892</c:v>
                </c:pt>
                <c:pt idx="25609">
                  <c:v>104.3297633982</c:v>
                </c:pt>
                <c:pt idx="25610">
                  <c:v>104.3309324048</c:v>
                </c:pt>
                <c:pt idx="25611">
                  <c:v>104.3325048186</c:v>
                </c:pt>
                <c:pt idx="25612">
                  <c:v>104.3335522357</c:v>
                </c:pt>
                <c:pt idx="25613">
                  <c:v>104.33518191669999</c:v>
                </c:pt>
                <c:pt idx="25614">
                  <c:v>104.3364279692</c:v>
                </c:pt>
                <c:pt idx="25615">
                  <c:v>104.3370233254</c:v>
                </c:pt>
                <c:pt idx="25616">
                  <c:v>104.33763061080001</c:v>
                </c:pt>
                <c:pt idx="25617">
                  <c:v>104.3391127034</c:v>
                </c:pt>
                <c:pt idx="25618">
                  <c:v>104.3405900497</c:v>
                </c:pt>
                <c:pt idx="25619">
                  <c:v>104.3415408274</c:v>
                </c:pt>
                <c:pt idx="25620">
                  <c:v>104.3426705495</c:v>
                </c:pt>
                <c:pt idx="25621">
                  <c:v>104.34451240289999</c:v>
                </c:pt>
                <c:pt idx="25622">
                  <c:v>104.3461609245</c:v>
                </c:pt>
                <c:pt idx="25623">
                  <c:v>104.3464749324</c:v>
                </c:pt>
                <c:pt idx="25624">
                  <c:v>104.3471508483</c:v>
                </c:pt>
                <c:pt idx="25625">
                  <c:v>104.3475902063</c:v>
                </c:pt>
                <c:pt idx="25626">
                  <c:v>104.3477454425</c:v>
                </c:pt>
                <c:pt idx="25627">
                  <c:v>104.3483886641</c:v>
                </c:pt>
                <c:pt idx="25628">
                  <c:v>104.3503284312</c:v>
                </c:pt>
                <c:pt idx="25629">
                  <c:v>104.35359942389999</c:v>
                </c:pt>
                <c:pt idx="25630">
                  <c:v>104.3567381463</c:v>
                </c:pt>
                <c:pt idx="25631">
                  <c:v>104.35838059779999</c:v>
                </c:pt>
                <c:pt idx="25632">
                  <c:v>104.3592661894</c:v>
                </c:pt>
                <c:pt idx="25633">
                  <c:v>104.36012555799999</c:v>
                </c:pt>
                <c:pt idx="25634">
                  <c:v>104.3616881061</c:v>
                </c:pt>
                <c:pt idx="25635">
                  <c:v>104.3629943163</c:v>
                </c:pt>
                <c:pt idx="25636">
                  <c:v>104.3631028282</c:v>
                </c:pt>
                <c:pt idx="25637">
                  <c:v>104.3636056476</c:v>
                </c:pt>
                <c:pt idx="25638">
                  <c:v>104.3652301864</c:v>
                </c:pt>
                <c:pt idx="25639">
                  <c:v>104.3669143609</c:v>
                </c:pt>
                <c:pt idx="25640">
                  <c:v>104.36760183520001</c:v>
                </c:pt>
                <c:pt idx="25641">
                  <c:v>104.3685642872</c:v>
                </c:pt>
                <c:pt idx="25642">
                  <c:v>104.3698156497</c:v>
                </c:pt>
                <c:pt idx="25643">
                  <c:v>104.3706038567</c:v>
                </c:pt>
                <c:pt idx="25644">
                  <c:v>104.371179527</c:v>
                </c:pt>
                <c:pt idx="25645">
                  <c:v>104.3726526896</c:v>
                </c:pt>
                <c:pt idx="25646">
                  <c:v>104.3749104492</c:v>
                </c:pt>
                <c:pt idx="25647">
                  <c:v>104.3760104949</c:v>
                </c:pt>
                <c:pt idx="25648">
                  <c:v>104.37617463629999</c:v>
                </c:pt>
                <c:pt idx="25649">
                  <c:v>104.3802909284</c:v>
                </c:pt>
                <c:pt idx="25650">
                  <c:v>104.3846421122</c:v>
                </c:pt>
                <c:pt idx="25651">
                  <c:v>104.3850566795</c:v>
                </c:pt>
                <c:pt idx="25652">
                  <c:v>104.3851970259</c:v>
                </c:pt>
                <c:pt idx="25653">
                  <c:v>104.3853927219</c:v>
                </c:pt>
                <c:pt idx="25654">
                  <c:v>104.3859795475</c:v>
                </c:pt>
                <c:pt idx="25655">
                  <c:v>104.3866405551</c:v>
                </c:pt>
                <c:pt idx="25656">
                  <c:v>104.3874322219</c:v>
                </c:pt>
                <c:pt idx="25657">
                  <c:v>104.3884492347</c:v>
                </c:pt>
                <c:pt idx="25658">
                  <c:v>104.389711035</c:v>
                </c:pt>
                <c:pt idx="25659">
                  <c:v>104.39243225440001</c:v>
                </c:pt>
                <c:pt idx="25660">
                  <c:v>104.3948318894</c:v>
                </c:pt>
                <c:pt idx="25661">
                  <c:v>104.395466468</c:v>
                </c:pt>
                <c:pt idx="25662">
                  <c:v>104.3958460322</c:v>
                </c:pt>
                <c:pt idx="25663">
                  <c:v>104.3979538363</c:v>
                </c:pt>
                <c:pt idx="25664">
                  <c:v>104.4002424177</c:v>
                </c:pt>
                <c:pt idx="25665">
                  <c:v>104.400711152</c:v>
                </c:pt>
                <c:pt idx="25666">
                  <c:v>104.40205142569999</c:v>
                </c:pt>
                <c:pt idx="25667">
                  <c:v>104.40552102149999</c:v>
                </c:pt>
                <c:pt idx="25668">
                  <c:v>104.40796456370001</c:v>
                </c:pt>
                <c:pt idx="25669">
                  <c:v>104.4086918645</c:v>
                </c:pt>
                <c:pt idx="25670">
                  <c:v>104.4100865986</c:v>
                </c:pt>
                <c:pt idx="25671">
                  <c:v>104.4112658717</c:v>
                </c:pt>
                <c:pt idx="25672">
                  <c:v>104.4131333819</c:v>
                </c:pt>
                <c:pt idx="25673">
                  <c:v>104.41570417360001</c:v>
                </c:pt>
                <c:pt idx="25674">
                  <c:v>104.41761376220001</c:v>
                </c:pt>
                <c:pt idx="25675">
                  <c:v>104.4187051517</c:v>
                </c:pt>
                <c:pt idx="25676">
                  <c:v>104.4191634637</c:v>
                </c:pt>
                <c:pt idx="25677">
                  <c:v>104.4206470888</c:v>
                </c:pt>
                <c:pt idx="25678">
                  <c:v>104.42454081050001</c:v>
                </c:pt>
                <c:pt idx="25679">
                  <c:v>104.4282839959</c:v>
                </c:pt>
                <c:pt idx="25680">
                  <c:v>104.4293963489</c:v>
                </c:pt>
                <c:pt idx="25681">
                  <c:v>104.4304758464</c:v>
                </c:pt>
                <c:pt idx="25682">
                  <c:v>104.4324857615</c:v>
                </c:pt>
                <c:pt idx="25683">
                  <c:v>104.4342433991</c:v>
                </c:pt>
                <c:pt idx="25684">
                  <c:v>104.43519285310001</c:v>
                </c:pt>
                <c:pt idx="25685">
                  <c:v>104.4354800536</c:v>
                </c:pt>
                <c:pt idx="25686">
                  <c:v>104.4363005583</c:v>
                </c:pt>
                <c:pt idx="25687">
                  <c:v>104.437365877</c:v>
                </c:pt>
                <c:pt idx="25688">
                  <c:v>104.43807851299999</c:v>
                </c:pt>
                <c:pt idx="25689">
                  <c:v>104.4390936846</c:v>
                </c:pt>
                <c:pt idx="25690">
                  <c:v>104.4403311823</c:v>
                </c:pt>
                <c:pt idx="25691">
                  <c:v>104.44134666079999</c:v>
                </c:pt>
                <c:pt idx="25692">
                  <c:v>104.4417941862</c:v>
                </c:pt>
                <c:pt idx="25693">
                  <c:v>104.4420706594</c:v>
                </c:pt>
                <c:pt idx="25694">
                  <c:v>104.44259524340001</c:v>
                </c:pt>
                <c:pt idx="25695">
                  <c:v>104.44394258600001</c:v>
                </c:pt>
                <c:pt idx="25696">
                  <c:v>104.4452871312</c:v>
                </c:pt>
                <c:pt idx="25697">
                  <c:v>104.44684562490001</c:v>
                </c:pt>
                <c:pt idx="25698">
                  <c:v>104.4492239491</c:v>
                </c:pt>
                <c:pt idx="25699">
                  <c:v>104.4513739369</c:v>
                </c:pt>
                <c:pt idx="25700">
                  <c:v>104.4528882008</c:v>
                </c:pt>
                <c:pt idx="25701">
                  <c:v>104.4558073929</c:v>
                </c:pt>
                <c:pt idx="25702">
                  <c:v>104.4588078882</c:v>
                </c:pt>
                <c:pt idx="25703">
                  <c:v>104.45955329980001</c:v>
                </c:pt>
                <c:pt idx="25704">
                  <c:v>104.46032085349999</c:v>
                </c:pt>
                <c:pt idx="25705">
                  <c:v>104.4621580642</c:v>
                </c:pt>
                <c:pt idx="25706">
                  <c:v>104.4640261569</c:v>
                </c:pt>
                <c:pt idx="25707">
                  <c:v>104.4655864337</c:v>
                </c:pt>
                <c:pt idx="25708">
                  <c:v>104.46674206260001</c:v>
                </c:pt>
                <c:pt idx="25709">
                  <c:v>104.4675789155</c:v>
                </c:pt>
                <c:pt idx="25710">
                  <c:v>104.47067119170001</c:v>
                </c:pt>
                <c:pt idx="25711">
                  <c:v>104.474336804</c:v>
                </c:pt>
                <c:pt idx="25712">
                  <c:v>104.4759863394</c:v>
                </c:pt>
                <c:pt idx="25713">
                  <c:v>104.4767700015</c:v>
                </c:pt>
                <c:pt idx="25714">
                  <c:v>104.4775677619</c:v>
                </c:pt>
                <c:pt idx="25715">
                  <c:v>104.47806423519999</c:v>
                </c:pt>
                <c:pt idx="25716">
                  <c:v>104.4793228434</c:v>
                </c:pt>
                <c:pt idx="25717">
                  <c:v>104.4824320132</c:v>
                </c:pt>
                <c:pt idx="25718">
                  <c:v>104.4844671117</c:v>
                </c:pt>
                <c:pt idx="25719">
                  <c:v>104.4853734853</c:v>
                </c:pt>
                <c:pt idx="25720">
                  <c:v>104.4863462424</c:v>
                </c:pt>
                <c:pt idx="25721">
                  <c:v>104.4867037042</c:v>
                </c:pt>
                <c:pt idx="25722">
                  <c:v>104.48811215950001</c:v>
                </c:pt>
                <c:pt idx="25723">
                  <c:v>104.4897678839</c:v>
                </c:pt>
                <c:pt idx="25724">
                  <c:v>104.4903382769</c:v>
                </c:pt>
                <c:pt idx="25725">
                  <c:v>104.4906202255</c:v>
                </c:pt>
                <c:pt idx="25726">
                  <c:v>104.491121733</c:v>
                </c:pt>
                <c:pt idx="25727">
                  <c:v>104.4919168026</c:v>
                </c:pt>
                <c:pt idx="25728">
                  <c:v>104.4923429002</c:v>
                </c:pt>
                <c:pt idx="25729">
                  <c:v>104.4933946636</c:v>
                </c:pt>
                <c:pt idx="25730">
                  <c:v>104.4948090979</c:v>
                </c:pt>
                <c:pt idx="25731">
                  <c:v>104.4953915423</c:v>
                </c:pt>
                <c:pt idx="25732">
                  <c:v>104.495948361</c:v>
                </c:pt>
                <c:pt idx="25733">
                  <c:v>104.4975929081</c:v>
                </c:pt>
                <c:pt idx="25734">
                  <c:v>104.5001803482</c:v>
                </c:pt>
                <c:pt idx="25735">
                  <c:v>104.5022130934</c:v>
                </c:pt>
                <c:pt idx="25736">
                  <c:v>104.5031466427</c:v>
                </c:pt>
                <c:pt idx="25737">
                  <c:v>104.5040949859</c:v>
                </c:pt>
                <c:pt idx="25738">
                  <c:v>104.5050831943</c:v>
                </c:pt>
                <c:pt idx="25739">
                  <c:v>104.505918854</c:v>
                </c:pt>
                <c:pt idx="25740">
                  <c:v>104.5066599778</c:v>
                </c:pt>
                <c:pt idx="25741">
                  <c:v>104.50708355259999</c:v>
                </c:pt>
                <c:pt idx="25742">
                  <c:v>104.5074084271</c:v>
                </c:pt>
                <c:pt idx="25743">
                  <c:v>104.50765886790001</c:v>
                </c:pt>
                <c:pt idx="25744">
                  <c:v>104.5082284762</c:v>
                </c:pt>
                <c:pt idx="25745">
                  <c:v>104.5086870631</c:v>
                </c:pt>
                <c:pt idx="25746">
                  <c:v>104.5090945021</c:v>
                </c:pt>
                <c:pt idx="25747">
                  <c:v>104.509910429</c:v>
                </c:pt>
                <c:pt idx="25748">
                  <c:v>104.5113695762</c:v>
                </c:pt>
                <c:pt idx="25749">
                  <c:v>104.51281460360001</c:v>
                </c:pt>
                <c:pt idx="25750">
                  <c:v>104.51374501319999</c:v>
                </c:pt>
                <c:pt idx="25751">
                  <c:v>104.5146705655</c:v>
                </c:pt>
                <c:pt idx="25752">
                  <c:v>104.5152821746</c:v>
                </c:pt>
                <c:pt idx="25753">
                  <c:v>104.5166781524</c:v>
                </c:pt>
                <c:pt idx="25754">
                  <c:v>104.51848209080001</c:v>
                </c:pt>
                <c:pt idx="25755">
                  <c:v>104.52018953459999</c:v>
                </c:pt>
                <c:pt idx="25756">
                  <c:v>104.5214315387</c:v>
                </c:pt>
                <c:pt idx="25757">
                  <c:v>104.5215821896</c:v>
                </c:pt>
                <c:pt idx="25758">
                  <c:v>104.5219976077</c:v>
                </c:pt>
                <c:pt idx="25759">
                  <c:v>104.5223772241</c:v>
                </c:pt>
                <c:pt idx="25760">
                  <c:v>104.5228031701</c:v>
                </c:pt>
                <c:pt idx="25761">
                  <c:v>104.5235734013</c:v>
                </c:pt>
                <c:pt idx="25762">
                  <c:v>104.52478927839999</c:v>
                </c:pt>
                <c:pt idx="25763">
                  <c:v>104.52571679810001</c:v>
                </c:pt>
                <c:pt idx="25764">
                  <c:v>104.5260806097</c:v>
                </c:pt>
                <c:pt idx="25765">
                  <c:v>104.5263476554</c:v>
                </c:pt>
                <c:pt idx="25766">
                  <c:v>104.52704437289999</c:v>
                </c:pt>
                <c:pt idx="25767">
                  <c:v>104.5285221076</c:v>
                </c:pt>
                <c:pt idx="25768">
                  <c:v>104.5297203834</c:v>
                </c:pt>
                <c:pt idx="25769">
                  <c:v>104.53042816280001</c:v>
                </c:pt>
                <c:pt idx="25770">
                  <c:v>104.5318258114</c:v>
                </c:pt>
                <c:pt idx="25771">
                  <c:v>104.5339287218</c:v>
                </c:pt>
                <c:pt idx="25772">
                  <c:v>104.5353121256</c:v>
                </c:pt>
                <c:pt idx="25773">
                  <c:v>104.53600615480001</c:v>
                </c:pt>
                <c:pt idx="25774">
                  <c:v>104.53741628980001</c:v>
                </c:pt>
                <c:pt idx="25775">
                  <c:v>104.53944358450001</c:v>
                </c:pt>
                <c:pt idx="25776">
                  <c:v>104.5404411968</c:v>
                </c:pt>
                <c:pt idx="25777">
                  <c:v>104.54129494199999</c:v>
                </c:pt>
                <c:pt idx="25778">
                  <c:v>104.54280461179999</c:v>
                </c:pt>
                <c:pt idx="25779">
                  <c:v>104.5435976852</c:v>
                </c:pt>
                <c:pt idx="25780">
                  <c:v>104.5444288427</c:v>
                </c:pt>
                <c:pt idx="25781">
                  <c:v>104.5468212375</c:v>
                </c:pt>
                <c:pt idx="25782">
                  <c:v>104.5522627408</c:v>
                </c:pt>
                <c:pt idx="25783">
                  <c:v>104.55639156079999</c:v>
                </c:pt>
                <c:pt idx="25784">
                  <c:v>104.55674194060001</c:v>
                </c:pt>
                <c:pt idx="25785">
                  <c:v>104.55684872659999</c:v>
                </c:pt>
                <c:pt idx="25786">
                  <c:v>104.5569595124</c:v>
                </c:pt>
                <c:pt idx="25787">
                  <c:v>104.5581048321</c:v>
                </c:pt>
                <c:pt idx="25788">
                  <c:v>104.5596195804</c:v>
                </c:pt>
                <c:pt idx="25789">
                  <c:v>104.5609027517</c:v>
                </c:pt>
                <c:pt idx="25790">
                  <c:v>104.5629863235</c:v>
                </c:pt>
                <c:pt idx="25791">
                  <c:v>104.5643926533</c:v>
                </c:pt>
                <c:pt idx="25792">
                  <c:v>104.5650512149</c:v>
                </c:pt>
                <c:pt idx="25793">
                  <c:v>104.5658427584</c:v>
                </c:pt>
                <c:pt idx="25794">
                  <c:v>104.56696325599999</c:v>
                </c:pt>
                <c:pt idx="25795">
                  <c:v>104.5682020249</c:v>
                </c:pt>
                <c:pt idx="25796">
                  <c:v>104.5691072357</c:v>
                </c:pt>
                <c:pt idx="25797">
                  <c:v>104.57137354459999</c:v>
                </c:pt>
                <c:pt idx="25798">
                  <c:v>104.5732469965</c:v>
                </c:pt>
                <c:pt idx="25799">
                  <c:v>104.574396138</c:v>
                </c:pt>
                <c:pt idx="25800">
                  <c:v>104.57695992159999</c:v>
                </c:pt>
                <c:pt idx="25801">
                  <c:v>104.58095737009999</c:v>
                </c:pt>
                <c:pt idx="25802">
                  <c:v>104.58378217870001</c:v>
                </c:pt>
                <c:pt idx="25803">
                  <c:v>104.5841057583</c:v>
                </c:pt>
                <c:pt idx="25804">
                  <c:v>104.5852605214</c:v>
                </c:pt>
                <c:pt idx="25805">
                  <c:v>104.5864789644</c:v>
                </c:pt>
                <c:pt idx="25806">
                  <c:v>104.58766232390001</c:v>
                </c:pt>
                <c:pt idx="25807">
                  <c:v>104.5890217221</c:v>
                </c:pt>
                <c:pt idx="25808">
                  <c:v>104.5897857218</c:v>
                </c:pt>
                <c:pt idx="25809">
                  <c:v>104.5919808603</c:v>
                </c:pt>
                <c:pt idx="25810">
                  <c:v>104.5940948631</c:v>
                </c:pt>
                <c:pt idx="25811">
                  <c:v>104.5946370372</c:v>
                </c:pt>
                <c:pt idx="25812">
                  <c:v>104.5948631376</c:v>
                </c:pt>
                <c:pt idx="25813">
                  <c:v>104.5962191206</c:v>
                </c:pt>
                <c:pt idx="25814">
                  <c:v>104.5984532323</c:v>
                </c:pt>
                <c:pt idx="25815">
                  <c:v>104.59980294499999</c:v>
                </c:pt>
                <c:pt idx="25816">
                  <c:v>104.600217051</c:v>
                </c:pt>
                <c:pt idx="25817">
                  <c:v>104.6003012102</c:v>
                </c:pt>
                <c:pt idx="25818">
                  <c:v>104.6007404437</c:v>
                </c:pt>
                <c:pt idx="25819">
                  <c:v>104.6025458494</c:v>
                </c:pt>
                <c:pt idx="25820">
                  <c:v>104.6040166273</c:v>
                </c:pt>
                <c:pt idx="25821">
                  <c:v>104.60427593270001</c:v>
                </c:pt>
                <c:pt idx="25822">
                  <c:v>104.60484657560001</c:v>
                </c:pt>
                <c:pt idx="25823">
                  <c:v>104.6070069199</c:v>
                </c:pt>
                <c:pt idx="25824">
                  <c:v>104.60886944249999</c:v>
                </c:pt>
                <c:pt idx="25825">
                  <c:v>104.60914296679999</c:v>
                </c:pt>
                <c:pt idx="25826">
                  <c:v>104.6100229341</c:v>
                </c:pt>
                <c:pt idx="25827">
                  <c:v>104.6108971579</c:v>
                </c:pt>
                <c:pt idx="25828">
                  <c:v>104.6137456221</c:v>
                </c:pt>
                <c:pt idx="25829">
                  <c:v>104.6193584623</c:v>
                </c:pt>
                <c:pt idx="25830">
                  <c:v>104.6223456808</c:v>
                </c:pt>
                <c:pt idx="25831">
                  <c:v>104.62309904689999</c:v>
                </c:pt>
                <c:pt idx="25832">
                  <c:v>104.6242653761</c:v>
                </c:pt>
                <c:pt idx="25833">
                  <c:v>104.6247877183</c:v>
                </c:pt>
                <c:pt idx="25834">
                  <c:v>104.6249913657</c:v>
                </c:pt>
                <c:pt idx="25835">
                  <c:v>104.62600470859999</c:v>
                </c:pt>
                <c:pt idx="25836">
                  <c:v>104.62856880539999</c:v>
                </c:pt>
                <c:pt idx="25837">
                  <c:v>104.6314577368</c:v>
                </c:pt>
                <c:pt idx="25838">
                  <c:v>104.6326932982</c:v>
                </c:pt>
                <c:pt idx="25839">
                  <c:v>104.6340121317</c:v>
                </c:pt>
                <c:pt idx="25840">
                  <c:v>104.63653284839999</c:v>
                </c:pt>
                <c:pt idx="25841">
                  <c:v>104.63824627220001</c:v>
                </c:pt>
                <c:pt idx="25842">
                  <c:v>104.6389841077</c:v>
                </c:pt>
                <c:pt idx="25843">
                  <c:v>104.63938172429999</c:v>
                </c:pt>
                <c:pt idx="25844">
                  <c:v>104.63987478830001</c:v>
                </c:pt>
                <c:pt idx="25845">
                  <c:v>104.6405538444</c:v>
                </c:pt>
                <c:pt idx="25846">
                  <c:v>104.64164044970001</c:v>
                </c:pt>
                <c:pt idx="25847">
                  <c:v>104.6425013102</c:v>
                </c:pt>
                <c:pt idx="25848">
                  <c:v>104.6426658707</c:v>
                </c:pt>
                <c:pt idx="25849">
                  <c:v>104.64439790439999</c:v>
                </c:pt>
                <c:pt idx="25850">
                  <c:v>104.64769392159999</c:v>
                </c:pt>
                <c:pt idx="25851">
                  <c:v>104.64952473210001</c:v>
                </c:pt>
                <c:pt idx="25852">
                  <c:v>104.65179178299999</c:v>
                </c:pt>
                <c:pt idx="25853">
                  <c:v>104.6538877218</c:v>
                </c:pt>
                <c:pt idx="25854">
                  <c:v>104.6555966927</c:v>
                </c:pt>
                <c:pt idx="25855">
                  <c:v>104.6580951798</c:v>
                </c:pt>
                <c:pt idx="25856">
                  <c:v>104.6592654083</c:v>
                </c:pt>
                <c:pt idx="25857">
                  <c:v>104.65989868689999</c:v>
                </c:pt>
                <c:pt idx="25858">
                  <c:v>104.66147748429999</c:v>
                </c:pt>
                <c:pt idx="25859">
                  <c:v>104.6632171979</c:v>
                </c:pt>
                <c:pt idx="25860">
                  <c:v>104.66367591540001</c:v>
                </c:pt>
                <c:pt idx="25861">
                  <c:v>104.6649408313</c:v>
                </c:pt>
                <c:pt idx="25862">
                  <c:v>104.6667604509</c:v>
                </c:pt>
                <c:pt idx="25863">
                  <c:v>104.66867996889999</c:v>
                </c:pt>
                <c:pt idx="25864">
                  <c:v>104.67050140880001</c:v>
                </c:pt>
                <c:pt idx="25865">
                  <c:v>104.6713982009</c:v>
                </c:pt>
                <c:pt idx="25866">
                  <c:v>104.6723795421</c:v>
                </c:pt>
                <c:pt idx="25867">
                  <c:v>104.6729688784</c:v>
                </c:pt>
                <c:pt idx="25868">
                  <c:v>104.67418256080001</c:v>
                </c:pt>
                <c:pt idx="25869">
                  <c:v>104.6754106003</c:v>
                </c:pt>
                <c:pt idx="25870">
                  <c:v>104.67619392749999</c:v>
                </c:pt>
                <c:pt idx="25871">
                  <c:v>104.6771468095</c:v>
                </c:pt>
                <c:pt idx="25872">
                  <c:v>104.67881340380001</c:v>
                </c:pt>
                <c:pt idx="25873">
                  <c:v>104.68041626420001</c:v>
                </c:pt>
                <c:pt idx="25874">
                  <c:v>104.68150019300001</c:v>
                </c:pt>
                <c:pt idx="25875">
                  <c:v>104.682894688</c:v>
                </c:pt>
                <c:pt idx="25876">
                  <c:v>104.683428083</c:v>
                </c:pt>
                <c:pt idx="25877">
                  <c:v>104.68373430219999</c:v>
                </c:pt>
                <c:pt idx="25878">
                  <c:v>104.6845057955</c:v>
                </c:pt>
                <c:pt idx="25879">
                  <c:v>104.68559507400001</c:v>
                </c:pt>
                <c:pt idx="25880">
                  <c:v>104.6865062097</c:v>
                </c:pt>
                <c:pt idx="25881">
                  <c:v>104.6876371929</c:v>
                </c:pt>
                <c:pt idx="25882">
                  <c:v>104.6884297907</c:v>
                </c:pt>
                <c:pt idx="25883">
                  <c:v>104.6893754542</c:v>
                </c:pt>
                <c:pt idx="25884">
                  <c:v>104.6913342965</c:v>
                </c:pt>
                <c:pt idx="25885">
                  <c:v>104.6924807199</c:v>
                </c:pt>
                <c:pt idx="25886">
                  <c:v>104.6942215957</c:v>
                </c:pt>
                <c:pt idx="25887">
                  <c:v>104.69629293929999</c:v>
                </c:pt>
                <c:pt idx="25888">
                  <c:v>104.6972580517</c:v>
                </c:pt>
                <c:pt idx="25889">
                  <c:v>104.6977929201</c:v>
                </c:pt>
                <c:pt idx="25890">
                  <c:v>104.698065879</c:v>
                </c:pt>
                <c:pt idx="25891">
                  <c:v>104.70162595559999</c:v>
                </c:pt>
                <c:pt idx="25892">
                  <c:v>104.70532013810001</c:v>
                </c:pt>
                <c:pt idx="25893">
                  <c:v>104.7062629151</c:v>
                </c:pt>
                <c:pt idx="25894">
                  <c:v>104.7106236051</c:v>
                </c:pt>
                <c:pt idx="25895">
                  <c:v>104.7172965959</c:v>
                </c:pt>
                <c:pt idx="25896">
                  <c:v>104.7208775955</c:v>
                </c:pt>
                <c:pt idx="25897">
                  <c:v>104.72161901939999</c:v>
                </c:pt>
                <c:pt idx="25898">
                  <c:v>104.7220275562</c:v>
                </c:pt>
                <c:pt idx="25899">
                  <c:v>104.72259855759999</c:v>
                </c:pt>
                <c:pt idx="25900">
                  <c:v>104.723718846</c:v>
                </c:pt>
                <c:pt idx="25901">
                  <c:v>104.7258107894</c:v>
                </c:pt>
                <c:pt idx="25902">
                  <c:v>104.7270977819</c:v>
                </c:pt>
                <c:pt idx="25903">
                  <c:v>104.7280705201</c:v>
                </c:pt>
                <c:pt idx="25904">
                  <c:v>104.729056073</c:v>
                </c:pt>
                <c:pt idx="25905">
                  <c:v>104.730491172</c:v>
                </c:pt>
                <c:pt idx="25906">
                  <c:v>104.732917194</c:v>
                </c:pt>
                <c:pt idx="25907">
                  <c:v>104.73409912370001</c:v>
                </c:pt>
                <c:pt idx="25908">
                  <c:v>104.73424637630001</c:v>
                </c:pt>
                <c:pt idx="25909">
                  <c:v>104.73705739419999</c:v>
                </c:pt>
                <c:pt idx="25910">
                  <c:v>104.74097289540001</c:v>
                </c:pt>
                <c:pt idx="25911">
                  <c:v>104.7427809693</c:v>
                </c:pt>
                <c:pt idx="25912">
                  <c:v>104.74356863840001</c:v>
                </c:pt>
                <c:pt idx="25913">
                  <c:v>104.7446234948</c:v>
                </c:pt>
                <c:pt idx="25914">
                  <c:v>104.7466275326</c:v>
                </c:pt>
                <c:pt idx="25915">
                  <c:v>104.7489664221</c:v>
                </c:pt>
                <c:pt idx="25916">
                  <c:v>104.7502583791</c:v>
                </c:pt>
                <c:pt idx="25917">
                  <c:v>104.7504740177</c:v>
                </c:pt>
                <c:pt idx="25918">
                  <c:v>104.7524627726</c:v>
                </c:pt>
                <c:pt idx="25919">
                  <c:v>104.7543976587</c:v>
                </c:pt>
                <c:pt idx="25920">
                  <c:v>104.7549608496</c:v>
                </c:pt>
                <c:pt idx="25921">
                  <c:v>104.7570594708</c:v>
                </c:pt>
                <c:pt idx="25922">
                  <c:v>104.7596138798</c:v>
                </c:pt>
                <c:pt idx="25923">
                  <c:v>104.7610657064</c:v>
                </c:pt>
                <c:pt idx="25924">
                  <c:v>104.76168848490001</c:v>
                </c:pt>
                <c:pt idx="25925">
                  <c:v>104.7618390356</c:v>
                </c:pt>
                <c:pt idx="25926">
                  <c:v>104.762787425</c:v>
                </c:pt>
                <c:pt idx="25927">
                  <c:v>104.7642945727</c:v>
                </c:pt>
                <c:pt idx="25928">
                  <c:v>104.7662149681</c:v>
                </c:pt>
                <c:pt idx="25929">
                  <c:v>104.7676197895</c:v>
                </c:pt>
                <c:pt idx="25930">
                  <c:v>104.7678071353</c:v>
                </c:pt>
                <c:pt idx="25931">
                  <c:v>104.77094321280001</c:v>
                </c:pt>
                <c:pt idx="25932">
                  <c:v>104.7749669949</c:v>
                </c:pt>
                <c:pt idx="25933">
                  <c:v>104.7765868526</c:v>
                </c:pt>
                <c:pt idx="25934">
                  <c:v>104.77807375739999</c:v>
                </c:pt>
                <c:pt idx="25935">
                  <c:v>104.7791751537</c:v>
                </c:pt>
                <c:pt idx="25936">
                  <c:v>104.7811009033</c:v>
                </c:pt>
                <c:pt idx="25937">
                  <c:v>104.78312063049999</c:v>
                </c:pt>
                <c:pt idx="25938">
                  <c:v>104.7837766709</c:v>
                </c:pt>
                <c:pt idx="25939">
                  <c:v>104.78439783970001</c:v>
                </c:pt>
                <c:pt idx="25940">
                  <c:v>104.78647546089999</c:v>
                </c:pt>
                <c:pt idx="25941">
                  <c:v>104.7887228541</c:v>
                </c:pt>
                <c:pt idx="25942">
                  <c:v>104.79042829300001</c:v>
                </c:pt>
                <c:pt idx="25943">
                  <c:v>104.7928313801</c:v>
                </c:pt>
                <c:pt idx="25944">
                  <c:v>104.7952783331</c:v>
                </c:pt>
                <c:pt idx="25945">
                  <c:v>104.7969047909</c:v>
                </c:pt>
                <c:pt idx="25946">
                  <c:v>104.79772202149999</c:v>
                </c:pt>
                <c:pt idx="25947">
                  <c:v>104.7983299017</c:v>
                </c:pt>
                <c:pt idx="25948">
                  <c:v>104.79853306530001</c:v>
                </c:pt>
                <c:pt idx="25949">
                  <c:v>104.7987707759</c:v>
                </c:pt>
                <c:pt idx="25950">
                  <c:v>104.7997494154</c:v>
                </c:pt>
                <c:pt idx="25951">
                  <c:v>104.80108787179999</c:v>
                </c:pt>
                <c:pt idx="25952">
                  <c:v>104.8050684057</c:v>
                </c:pt>
                <c:pt idx="25953">
                  <c:v>104.80910601550001</c:v>
                </c:pt>
                <c:pt idx="25954">
                  <c:v>104.8101240813</c:v>
                </c:pt>
                <c:pt idx="25955">
                  <c:v>104.81087297489999</c:v>
                </c:pt>
                <c:pt idx="25956">
                  <c:v>104.81155714800001</c:v>
                </c:pt>
                <c:pt idx="25957">
                  <c:v>104.8125501849</c:v>
                </c:pt>
                <c:pt idx="25958">
                  <c:v>104.81386456280001</c:v>
                </c:pt>
                <c:pt idx="25959">
                  <c:v>104.8154537026</c:v>
                </c:pt>
                <c:pt idx="25960">
                  <c:v>104.8175559301</c:v>
                </c:pt>
                <c:pt idx="25961">
                  <c:v>104.81923896409999</c:v>
                </c:pt>
                <c:pt idx="25962">
                  <c:v>104.8200145956</c:v>
                </c:pt>
                <c:pt idx="25963">
                  <c:v>104.8215703123</c:v>
                </c:pt>
                <c:pt idx="25964">
                  <c:v>104.82308216449999</c:v>
                </c:pt>
                <c:pt idx="25965">
                  <c:v>104.82342747849999</c:v>
                </c:pt>
                <c:pt idx="25966">
                  <c:v>104.8237253163</c:v>
                </c:pt>
                <c:pt idx="25967">
                  <c:v>104.8248483143</c:v>
                </c:pt>
                <c:pt idx="25968">
                  <c:v>104.82594234840001</c:v>
                </c:pt>
                <c:pt idx="25969">
                  <c:v>104.8263070819</c:v>
                </c:pt>
                <c:pt idx="25970">
                  <c:v>104.82702376989999</c:v>
                </c:pt>
                <c:pt idx="25971">
                  <c:v>104.82770579450001</c:v>
                </c:pt>
                <c:pt idx="25972">
                  <c:v>104.8279406792</c:v>
                </c:pt>
                <c:pt idx="25973">
                  <c:v>104.8291907232</c:v>
                </c:pt>
                <c:pt idx="25974">
                  <c:v>104.8318033669</c:v>
                </c:pt>
                <c:pt idx="25975">
                  <c:v>104.8337450934</c:v>
                </c:pt>
                <c:pt idx="25976">
                  <c:v>104.83433307129999</c:v>
                </c:pt>
                <c:pt idx="25977">
                  <c:v>104.8350837114</c:v>
                </c:pt>
                <c:pt idx="25978">
                  <c:v>104.8360807073</c:v>
                </c:pt>
                <c:pt idx="25979">
                  <c:v>104.83661488689999</c:v>
                </c:pt>
                <c:pt idx="25980">
                  <c:v>104.83742723020001</c:v>
                </c:pt>
                <c:pt idx="25981">
                  <c:v>104.8384558545</c:v>
                </c:pt>
                <c:pt idx="25982">
                  <c:v>104.8400820514</c:v>
                </c:pt>
                <c:pt idx="25983">
                  <c:v>104.8427660192</c:v>
                </c:pt>
                <c:pt idx="25984">
                  <c:v>104.84530118790001</c:v>
                </c:pt>
                <c:pt idx="25985">
                  <c:v>104.8474250964</c:v>
                </c:pt>
                <c:pt idx="25986">
                  <c:v>104.84899570260001</c:v>
                </c:pt>
                <c:pt idx="25987">
                  <c:v>104.8500704489</c:v>
                </c:pt>
                <c:pt idx="25988">
                  <c:v>104.85071875929999</c:v>
                </c:pt>
                <c:pt idx="25989">
                  <c:v>104.85145500350001</c:v>
                </c:pt>
                <c:pt idx="25990">
                  <c:v>104.85443042519999</c:v>
                </c:pt>
                <c:pt idx="25991">
                  <c:v>104.8592927337</c:v>
                </c:pt>
                <c:pt idx="25992">
                  <c:v>104.862032816</c:v>
                </c:pt>
                <c:pt idx="25993">
                  <c:v>104.86269728640001</c:v>
                </c:pt>
                <c:pt idx="25994">
                  <c:v>104.8631799675</c:v>
                </c:pt>
                <c:pt idx="25995">
                  <c:v>104.86402794830001</c:v>
                </c:pt>
                <c:pt idx="25996">
                  <c:v>104.8653709391</c:v>
                </c:pt>
                <c:pt idx="25997">
                  <c:v>104.8659700836</c:v>
                </c:pt>
                <c:pt idx="25998">
                  <c:v>104.8670516784</c:v>
                </c:pt>
                <c:pt idx="25999">
                  <c:v>104.86931196499999</c:v>
                </c:pt>
                <c:pt idx="26000">
                  <c:v>104.8714053507</c:v>
                </c:pt>
                <c:pt idx="26001">
                  <c:v>104.87396613999999</c:v>
                </c:pt>
                <c:pt idx="26002">
                  <c:v>104.8757665893</c:v>
                </c:pt>
                <c:pt idx="26003">
                  <c:v>104.8763536128</c:v>
                </c:pt>
                <c:pt idx="26004">
                  <c:v>104.8774056662</c:v>
                </c:pt>
                <c:pt idx="26005">
                  <c:v>104.8782335483</c:v>
                </c:pt>
                <c:pt idx="26006">
                  <c:v>104.8788079648</c:v>
                </c:pt>
                <c:pt idx="26007">
                  <c:v>104.87934615419999</c:v>
                </c:pt>
                <c:pt idx="26008">
                  <c:v>104.8796310542</c:v>
                </c:pt>
                <c:pt idx="26009">
                  <c:v>104.8798512245</c:v>
                </c:pt>
                <c:pt idx="26010">
                  <c:v>104.88063559130001</c:v>
                </c:pt>
                <c:pt idx="26011">
                  <c:v>104.8815502197</c:v>
                </c:pt>
                <c:pt idx="26012">
                  <c:v>104.88190032609999</c:v>
                </c:pt>
                <c:pt idx="26013">
                  <c:v>104.88204774650001</c:v>
                </c:pt>
                <c:pt idx="26014">
                  <c:v>104.88221089300001</c:v>
                </c:pt>
                <c:pt idx="26015">
                  <c:v>104.882539368</c:v>
                </c:pt>
                <c:pt idx="26016">
                  <c:v>104.8829807195</c:v>
                </c:pt>
                <c:pt idx="26017">
                  <c:v>104.8831253713</c:v>
                </c:pt>
                <c:pt idx="26018">
                  <c:v>104.88555777800001</c:v>
                </c:pt>
                <c:pt idx="26019">
                  <c:v>104.8881909601</c:v>
                </c:pt>
                <c:pt idx="26020">
                  <c:v>104.889351777</c:v>
                </c:pt>
                <c:pt idx="26021">
                  <c:v>104.8919705202</c:v>
                </c:pt>
                <c:pt idx="26022">
                  <c:v>104.8947377978</c:v>
                </c:pt>
                <c:pt idx="26023">
                  <c:v>104.8959681215</c:v>
                </c:pt>
                <c:pt idx="26024">
                  <c:v>104.8966209821</c:v>
                </c:pt>
                <c:pt idx="26025">
                  <c:v>104.8973893988</c:v>
                </c:pt>
                <c:pt idx="26026">
                  <c:v>104.8981286296</c:v>
                </c:pt>
                <c:pt idx="26027">
                  <c:v>104.8986996674</c:v>
                </c:pt>
                <c:pt idx="26028">
                  <c:v>104.8993632533</c:v>
                </c:pt>
                <c:pt idx="26029">
                  <c:v>104.9031708736</c:v>
                </c:pt>
                <c:pt idx="26030">
                  <c:v>104.9065572734</c:v>
                </c:pt>
                <c:pt idx="26031">
                  <c:v>104.9068532711</c:v>
                </c:pt>
                <c:pt idx="26032">
                  <c:v>104.90744370109999</c:v>
                </c:pt>
                <c:pt idx="26033">
                  <c:v>104.90882666900001</c:v>
                </c:pt>
                <c:pt idx="26034">
                  <c:v>104.91134110820001</c:v>
                </c:pt>
                <c:pt idx="26035">
                  <c:v>104.9139436446</c:v>
                </c:pt>
                <c:pt idx="26036">
                  <c:v>104.916179926</c:v>
                </c:pt>
                <c:pt idx="26037">
                  <c:v>104.91757942940001</c:v>
                </c:pt>
                <c:pt idx="26038">
                  <c:v>104.92028045230001</c:v>
                </c:pt>
                <c:pt idx="26039">
                  <c:v>104.92283979760001</c:v>
                </c:pt>
                <c:pt idx="26040">
                  <c:v>104.9242210104</c:v>
                </c:pt>
                <c:pt idx="26041">
                  <c:v>104.9260190232</c:v>
                </c:pt>
                <c:pt idx="26042">
                  <c:v>104.9266247804</c:v>
                </c:pt>
                <c:pt idx="26043">
                  <c:v>104.9286265941</c:v>
                </c:pt>
                <c:pt idx="26044">
                  <c:v>104.9311889362</c:v>
                </c:pt>
                <c:pt idx="26045">
                  <c:v>104.9341734744</c:v>
                </c:pt>
                <c:pt idx="26046">
                  <c:v>104.9371645989</c:v>
                </c:pt>
                <c:pt idx="26047">
                  <c:v>104.9392883627</c:v>
                </c:pt>
                <c:pt idx="26048">
                  <c:v>104.94188966740001</c:v>
                </c:pt>
                <c:pt idx="26049">
                  <c:v>104.94423666660001</c:v>
                </c:pt>
                <c:pt idx="26050">
                  <c:v>104.9456119182</c:v>
                </c:pt>
                <c:pt idx="26051">
                  <c:v>104.94621403710001</c:v>
                </c:pt>
                <c:pt idx="26052">
                  <c:v>104.9465919125</c:v>
                </c:pt>
                <c:pt idx="26053">
                  <c:v>104.9474336199</c:v>
                </c:pt>
                <c:pt idx="26054">
                  <c:v>104.9485348923</c:v>
                </c:pt>
                <c:pt idx="26055">
                  <c:v>104.9491348605</c:v>
                </c:pt>
                <c:pt idx="26056">
                  <c:v>104.9496299403</c:v>
                </c:pt>
                <c:pt idx="26057">
                  <c:v>104.9499221249</c:v>
                </c:pt>
                <c:pt idx="26058">
                  <c:v>104.95085737150001</c:v>
                </c:pt>
                <c:pt idx="26059">
                  <c:v>104.95222255589999</c:v>
                </c:pt>
                <c:pt idx="26060">
                  <c:v>104.95331657840001</c:v>
                </c:pt>
                <c:pt idx="26061">
                  <c:v>104.9546934565</c:v>
                </c:pt>
                <c:pt idx="26062">
                  <c:v>104.95670507209999</c:v>
                </c:pt>
                <c:pt idx="26063">
                  <c:v>104.95824393620001</c:v>
                </c:pt>
                <c:pt idx="26064">
                  <c:v>104.9597280338</c:v>
                </c:pt>
                <c:pt idx="26065">
                  <c:v>104.9614753195</c:v>
                </c:pt>
                <c:pt idx="26066">
                  <c:v>104.9629483113</c:v>
                </c:pt>
                <c:pt idx="26067">
                  <c:v>104.96407189590001</c:v>
                </c:pt>
                <c:pt idx="26068">
                  <c:v>104.9645341128</c:v>
                </c:pt>
                <c:pt idx="26069">
                  <c:v>104.9655504668</c:v>
                </c:pt>
                <c:pt idx="26070">
                  <c:v>104.9667317517</c:v>
                </c:pt>
                <c:pt idx="26071">
                  <c:v>104.9670891249</c:v>
                </c:pt>
                <c:pt idx="26072">
                  <c:v>104.96804763519999</c:v>
                </c:pt>
                <c:pt idx="26073">
                  <c:v>104.9690657798</c:v>
                </c:pt>
                <c:pt idx="26074">
                  <c:v>104.9691823813</c:v>
                </c:pt>
                <c:pt idx="26075">
                  <c:v>104.97138315559999</c:v>
                </c:pt>
                <c:pt idx="26076">
                  <c:v>104.9737798455</c:v>
                </c:pt>
                <c:pt idx="26077">
                  <c:v>104.9740476692</c:v>
                </c:pt>
                <c:pt idx="26078">
                  <c:v>104.97708555920001</c:v>
                </c:pt>
                <c:pt idx="26079">
                  <c:v>104.9803530187</c:v>
                </c:pt>
                <c:pt idx="26080">
                  <c:v>104.9816250235</c:v>
                </c:pt>
                <c:pt idx="26081">
                  <c:v>104.9830491312</c:v>
                </c:pt>
                <c:pt idx="26082">
                  <c:v>104.98492727599999</c:v>
                </c:pt>
                <c:pt idx="26083">
                  <c:v>104.9874815535</c:v>
                </c:pt>
                <c:pt idx="26084">
                  <c:v>104.98920146570001</c:v>
                </c:pt>
                <c:pt idx="26085">
                  <c:v>104.9900541531</c:v>
                </c:pt>
                <c:pt idx="26086">
                  <c:v>104.99052101860001</c:v>
                </c:pt>
                <c:pt idx="26087">
                  <c:v>104.99170139890001</c:v>
                </c:pt>
                <c:pt idx="26088">
                  <c:v>104.9932863315</c:v>
                </c:pt>
                <c:pt idx="26089">
                  <c:v>104.99503796499999</c:v>
                </c:pt>
                <c:pt idx="26090">
                  <c:v>104.9965554864</c:v>
                </c:pt>
                <c:pt idx="26091">
                  <c:v>104.9976825753</c:v>
                </c:pt>
                <c:pt idx="26092">
                  <c:v>104.99927785200001</c:v>
                </c:pt>
                <c:pt idx="26093">
                  <c:v>105.0008663712</c:v>
                </c:pt>
                <c:pt idx="26094">
                  <c:v>105.0021500488</c:v>
                </c:pt>
                <c:pt idx="26095">
                  <c:v>105.0046407966</c:v>
                </c:pt>
                <c:pt idx="26096">
                  <c:v>105.00734880349999</c:v>
                </c:pt>
                <c:pt idx="26097">
                  <c:v>105.0085113146</c:v>
                </c:pt>
                <c:pt idx="26098">
                  <c:v>105.00943731540001</c:v>
                </c:pt>
                <c:pt idx="26099">
                  <c:v>105.0106010727</c:v>
                </c:pt>
                <c:pt idx="26100">
                  <c:v>105.012811583</c:v>
                </c:pt>
                <c:pt idx="26101">
                  <c:v>105.01499005469999</c:v>
                </c:pt>
                <c:pt idx="26102">
                  <c:v>105.016174177</c:v>
                </c:pt>
                <c:pt idx="26103">
                  <c:v>105.01682159809999</c:v>
                </c:pt>
                <c:pt idx="26104">
                  <c:v>105.0172141293</c:v>
                </c:pt>
                <c:pt idx="26105">
                  <c:v>105.0178027306</c:v>
                </c:pt>
                <c:pt idx="26106">
                  <c:v>105.0183160752</c:v>
                </c:pt>
                <c:pt idx="26107">
                  <c:v>105.019498302</c:v>
                </c:pt>
                <c:pt idx="26108">
                  <c:v>105.02051603370001</c:v>
                </c:pt>
                <c:pt idx="26109">
                  <c:v>105.0210292805</c:v>
                </c:pt>
                <c:pt idx="26110">
                  <c:v>105.02203601790001</c:v>
                </c:pt>
                <c:pt idx="26111">
                  <c:v>105.0228245369</c:v>
                </c:pt>
                <c:pt idx="26112">
                  <c:v>105.0230106626</c:v>
                </c:pt>
                <c:pt idx="26113">
                  <c:v>105.0231901759</c:v>
                </c:pt>
                <c:pt idx="26114">
                  <c:v>105.02464173849999</c:v>
                </c:pt>
                <c:pt idx="26115">
                  <c:v>105.0264279773</c:v>
                </c:pt>
                <c:pt idx="26116">
                  <c:v>105.02751806009999</c:v>
                </c:pt>
                <c:pt idx="26117">
                  <c:v>105.0291028005</c:v>
                </c:pt>
                <c:pt idx="26118">
                  <c:v>105.03028150510001</c:v>
                </c:pt>
                <c:pt idx="26119">
                  <c:v>105.03112168209999</c:v>
                </c:pt>
                <c:pt idx="26120">
                  <c:v>105.03271892399999</c:v>
                </c:pt>
                <c:pt idx="26121">
                  <c:v>105.0343245669</c:v>
                </c:pt>
                <c:pt idx="26122">
                  <c:v>105.0359638871</c:v>
                </c:pt>
                <c:pt idx="26123">
                  <c:v>105.03704505650001</c:v>
                </c:pt>
                <c:pt idx="26124">
                  <c:v>105.0387265347</c:v>
                </c:pt>
                <c:pt idx="26125">
                  <c:v>105.0403312216</c:v>
                </c:pt>
                <c:pt idx="26126">
                  <c:v>105.0405192866</c:v>
                </c:pt>
                <c:pt idx="26127">
                  <c:v>105.040946335</c:v>
                </c:pt>
                <c:pt idx="26128">
                  <c:v>105.04214784369999</c:v>
                </c:pt>
                <c:pt idx="26129">
                  <c:v>105.0431355173</c:v>
                </c:pt>
                <c:pt idx="26130">
                  <c:v>105.0439946966</c:v>
                </c:pt>
                <c:pt idx="26131">
                  <c:v>105.04609420280001</c:v>
                </c:pt>
                <c:pt idx="26132">
                  <c:v>105.0491922006</c:v>
                </c:pt>
                <c:pt idx="26133">
                  <c:v>105.0510102139</c:v>
                </c:pt>
                <c:pt idx="26134">
                  <c:v>105.05115512899999</c:v>
                </c:pt>
                <c:pt idx="26135">
                  <c:v>105.0513306241</c:v>
                </c:pt>
                <c:pt idx="26136">
                  <c:v>105.05226252129999</c:v>
                </c:pt>
                <c:pt idx="26137">
                  <c:v>105.0536732162</c:v>
                </c:pt>
                <c:pt idx="26138">
                  <c:v>105.05457659770001</c:v>
                </c:pt>
                <c:pt idx="26139">
                  <c:v>105.05500412320001</c:v>
                </c:pt>
                <c:pt idx="26140">
                  <c:v>105.0564078455</c:v>
                </c:pt>
                <c:pt idx="26141">
                  <c:v>105.057909502</c:v>
                </c:pt>
                <c:pt idx="26142">
                  <c:v>105.05871988440001</c:v>
                </c:pt>
                <c:pt idx="26143">
                  <c:v>105.0596402653</c:v>
                </c:pt>
                <c:pt idx="26144">
                  <c:v>105.0601811702</c:v>
                </c:pt>
                <c:pt idx="26145">
                  <c:v>105.0608091663</c:v>
                </c:pt>
                <c:pt idx="26146">
                  <c:v>105.0613484875</c:v>
                </c:pt>
                <c:pt idx="26147">
                  <c:v>105.06250532190001</c:v>
                </c:pt>
                <c:pt idx="26148">
                  <c:v>105.0653210588</c:v>
                </c:pt>
                <c:pt idx="26149">
                  <c:v>105.0673032717</c:v>
                </c:pt>
                <c:pt idx="26150">
                  <c:v>105.0683418696</c:v>
                </c:pt>
                <c:pt idx="26151">
                  <c:v>105.0695609209</c:v>
                </c:pt>
                <c:pt idx="26152">
                  <c:v>105.06990881500001</c:v>
                </c:pt>
                <c:pt idx="26153">
                  <c:v>105.0700972436</c:v>
                </c:pt>
                <c:pt idx="26154">
                  <c:v>105.07123758420001</c:v>
                </c:pt>
                <c:pt idx="26155">
                  <c:v>105.0725167338</c:v>
                </c:pt>
                <c:pt idx="26156">
                  <c:v>105.0730356421</c:v>
                </c:pt>
                <c:pt idx="26157">
                  <c:v>105.0735509854</c:v>
                </c:pt>
                <c:pt idx="26158">
                  <c:v>105.0750857077</c:v>
                </c:pt>
                <c:pt idx="26159">
                  <c:v>105.07714182140001</c:v>
                </c:pt>
                <c:pt idx="26160">
                  <c:v>105.079416865</c:v>
                </c:pt>
                <c:pt idx="26161">
                  <c:v>105.0828431589</c:v>
                </c:pt>
                <c:pt idx="26162">
                  <c:v>105.0855385479</c:v>
                </c:pt>
                <c:pt idx="26163">
                  <c:v>105.0863428824</c:v>
                </c:pt>
                <c:pt idx="26164">
                  <c:v>105.0875959376</c:v>
                </c:pt>
                <c:pt idx="26165">
                  <c:v>105.090658424</c:v>
                </c:pt>
                <c:pt idx="26166">
                  <c:v>105.0934994925</c:v>
                </c:pt>
                <c:pt idx="26167">
                  <c:v>105.09545547819999</c:v>
                </c:pt>
                <c:pt idx="26168">
                  <c:v>105.0976756661</c:v>
                </c:pt>
                <c:pt idx="26169">
                  <c:v>105.09941636630001</c:v>
                </c:pt>
                <c:pt idx="26170">
                  <c:v>105.10009904330001</c:v>
                </c:pt>
                <c:pt idx="26171">
                  <c:v>105.1030427606</c:v>
                </c:pt>
                <c:pt idx="26172">
                  <c:v>105.1075191204</c:v>
                </c:pt>
                <c:pt idx="26173">
                  <c:v>105.11001079899999</c:v>
                </c:pt>
                <c:pt idx="26174">
                  <c:v>105.1110281699</c:v>
                </c:pt>
                <c:pt idx="26175">
                  <c:v>105.11216347529999</c:v>
                </c:pt>
                <c:pt idx="26176">
                  <c:v>105.1131647309</c:v>
                </c:pt>
                <c:pt idx="26177">
                  <c:v>105.1138007335</c:v>
                </c:pt>
                <c:pt idx="26178">
                  <c:v>105.11460292549999</c:v>
                </c:pt>
                <c:pt idx="26179">
                  <c:v>105.11491733210001</c:v>
                </c:pt>
                <c:pt idx="26180">
                  <c:v>105.1150744564</c:v>
                </c:pt>
                <c:pt idx="26181">
                  <c:v>105.1151842128</c:v>
                </c:pt>
                <c:pt idx="26182">
                  <c:v>105.11551044070001</c:v>
                </c:pt>
                <c:pt idx="26183">
                  <c:v>105.1159415106</c:v>
                </c:pt>
                <c:pt idx="26184">
                  <c:v>105.1169041233</c:v>
                </c:pt>
                <c:pt idx="26185">
                  <c:v>105.1198706042</c:v>
                </c:pt>
                <c:pt idx="26186">
                  <c:v>105.1229526389</c:v>
                </c:pt>
                <c:pt idx="26187">
                  <c:v>105.1245056871</c:v>
                </c:pt>
                <c:pt idx="26188">
                  <c:v>105.1257777239</c:v>
                </c:pt>
                <c:pt idx="26189">
                  <c:v>105.1267531152</c:v>
                </c:pt>
                <c:pt idx="26190">
                  <c:v>105.1275583149</c:v>
                </c:pt>
                <c:pt idx="26191">
                  <c:v>105.12890209459999</c:v>
                </c:pt>
                <c:pt idx="26192">
                  <c:v>105.130091157</c:v>
                </c:pt>
                <c:pt idx="26193">
                  <c:v>105.1321788943</c:v>
                </c:pt>
                <c:pt idx="26194">
                  <c:v>105.1339740591</c:v>
                </c:pt>
                <c:pt idx="26195">
                  <c:v>105.1345824739</c:v>
                </c:pt>
                <c:pt idx="26196">
                  <c:v>105.1355852339</c:v>
                </c:pt>
                <c:pt idx="26197">
                  <c:v>105.1377754232</c:v>
                </c:pt>
                <c:pt idx="26198">
                  <c:v>105.1408117891</c:v>
                </c:pt>
                <c:pt idx="26199">
                  <c:v>105.1435140904</c:v>
                </c:pt>
                <c:pt idx="26200">
                  <c:v>105.1452979947</c:v>
                </c:pt>
                <c:pt idx="26201">
                  <c:v>105.14640897229999</c:v>
                </c:pt>
                <c:pt idx="26202">
                  <c:v>105.1472212228</c:v>
                </c:pt>
                <c:pt idx="26203">
                  <c:v>105.1482042376</c:v>
                </c:pt>
                <c:pt idx="26204">
                  <c:v>105.14938931</c:v>
                </c:pt>
                <c:pt idx="26205">
                  <c:v>105.1499424794</c:v>
                </c:pt>
                <c:pt idx="26206">
                  <c:v>105.15037008429999</c:v>
                </c:pt>
                <c:pt idx="26207">
                  <c:v>105.1515048765</c:v>
                </c:pt>
                <c:pt idx="26208">
                  <c:v>105.15344002729999</c:v>
                </c:pt>
                <c:pt idx="26209">
                  <c:v>105.1556405932</c:v>
                </c:pt>
                <c:pt idx="26210">
                  <c:v>105.1571377291</c:v>
                </c:pt>
                <c:pt idx="26211">
                  <c:v>105.15750911480001</c:v>
                </c:pt>
                <c:pt idx="26212">
                  <c:v>105.1577400586</c:v>
                </c:pt>
                <c:pt idx="26213">
                  <c:v>105.1595919868</c:v>
                </c:pt>
                <c:pt idx="26214">
                  <c:v>105.16150539509999</c:v>
                </c:pt>
                <c:pt idx="26215">
                  <c:v>105.16183871600001</c:v>
                </c:pt>
                <c:pt idx="26216">
                  <c:v>105.16288069300001</c:v>
                </c:pt>
                <c:pt idx="26217">
                  <c:v>105.1649078663</c:v>
                </c:pt>
                <c:pt idx="26218">
                  <c:v>105.1662632128</c:v>
                </c:pt>
                <c:pt idx="26219">
                  <c:v>105.1668431058</c:v>
                </c:pt>
                <c:pt idx="26220">
                  <c:v>105.1678343036</c:v>
                </c:pt>
                <c:pt idx="26221">
                  <c:v>105.16867939239999</c:v>
                </c:pt>
                <c:pt idx="26222">
                  <c:v>105.16949035090001</c:v>
                </c:pt>
                <c:pt idx="26223">
                  <c:v>105.1706889479</c:v>
                </c:pt>
                <c:pt idx="26224">
                  <c:v>105.1721533872</c:v>
                </c:pt>
                <c:pt idx="26225">
                  <c:v>105.1737997421</c:v>
                </c:pt>
                <c:pt idx="26226">
                  <c:v>105.1749182744</c:v>
                </c:pt>
                <c:pt idx="26227">
                  <c:v>105.17537548120001</c:v>
                </c:pt>
                <c:pt idx="26228">
                  <c:v>105.176179674</c:v>
                </c:pt>
                <c:pt idx="26229">
                  <c:v>105.17701256390001</c:v>
                </c:pt>
                <c:pt idx="26230">
                  <c:v>105.1771609621</c:v>
                </c:pt>
                <c:pt idx="26231">
                  <c:v>105.1787482045</c:v>
                </c:pt>
                <c:pt idx="26232">
                  <c:v>105.18124190109999</c:v>
                </c:pt>
                <c:pt idx="26233">
                  <c:v>105.18359209170001</c:v>
                </c:pt>
                <c:pt idx="26234">
                  <c:v>105.18616171879999</c:v>
                </c:pt>
                <c:pt idx="26235">
                  <c:v>105.1874517876</c:v>
                </c:pt>
                <c:pt idx="26236">
                  <c:v>105.18978228899999</c:v>
                </c:pt>
                <c:pt idx="26237">
                  <c:v>105.1934585664</c:v>
                </c:pt>
                <c:pt idx="26238">
                  <c:v>105.1950564517</c:v>
                </c:pt>
                <c:pt idx="26239">
                  <c:v>105.19592846880001</c:v>
                </c:pt>
                <c:pt idx="26240">
                  <c:v>105.19708473439999</c:v>
                </c:pt>
                <c:pt idx="26241">
                  <c:v>105.1976025702</c:v>
                </c:pt>
                <c:pt idx="26242">
                  <c:v>105.1977634691</c:v>
                </c:pt>
                <c:pt idx="26243">
                  <c:v>105.1978131696</c:v>
                </c:pt>
                <c:pt idx="26244">
                  <c:v>105.19867407229999</c:v>
                </c:pt>
                <c:pt idx="26245">
                  <c:v>105.2004755817</c:v>
                </c:pt>
                <c:pt idx="26246">
                  <c:v>105.20196886870001</c:v>
                </c:pt>
                <c:pt idx="26247">
                  <c:v>105.20289201360001</c:v>
                </c:pt>
                <c:pt idx="26248">
                  <c:v>105.204556299</c:v>
                </c:pt>
                <c:pt idx="26249">
                  <c:v>105.20608632939999</c:v>
                </c:pt>
                <c:pt idx="26250">
                  <c:v>105.206988658</c:v>
                </c:pt>
                <c:pt idx="26251">
                  <c:v>105.20773799929999</c:v>
                </c:pt>
                <c:pt idx="26252">
                  <c:v>105.20787032520001</c:v>
                </c:pt>
                <c:pt idx="26253">
                  <c:v>105.2093315322</c:v>
                </c:pt>
                <c:pt idx="26254">
                  <c:v>105.2112010653</c:v>
                </c:pt>
                <c:pt idx="26255">
                  <c:v>105.2118293719</c:v>
                </c:pt>
                <c:pt idx="26256">
                  <c:v>105.2127357982</c:v>
                </c:pt>
                <c:pt idx="26257">
                  <c:v>105.214419269</c:v>
                </c:pt>
                <c:pt idx="26258">
                  <c:v>105.2163063391</c:v>
                </c:pt>
                <c:pt idx="26259">
                  <c:v>105.21722465560001</c:v>
                </c:pt>
                <c:pt idx="26260">
                  <c:v>105.2176056144</c:v>
                </c:pt>
                <c:pt idx="26261">
                  <c:v>105.218354842</c:v>
                </c:pt>
                <c:pt idx="26262">
                  <c:v>105.21920264649999</c:v>
                </c:pt>
                <c:pt idx="26263">
                  <c:v>105.2196788696</c:v>
                </c:pt>
                <c:pt idx="26264">
                  <c:v>105.2212517432</c:v>
                </c:pt>
                <c:pt idx="26265">
                  <c:v>105.2230571251</c:v>
                </c:pt>
                <c:pt idx="26266">
                  <c:v>105.2239036039</c:v>
                </c:pt>
                <c:pt idx="26267">
                  <c:v>105.2248604999</c:v>
                </c:pt>
                <c:pt idx="26268">
                  <c:v>105.2253606365</c:v>
                </c:pt>
                <c:pt idx="26269">
                  <c:v>105.2256976357</c:v>
                </c:pt>
                <c:pt idx="26270">
                  <c:v>105.2273488846</c:v>
                </c:pt>
                <c:pt idx="26271">
                  <c:v>105.2299632725</c:v>
                </c:pt>
                <c:pt idx="26272">
                  <c:v>105.2322313941</c:v>
                </c:pt>
                <c:pt idx="26273">
                  <c:v>105.2336114005</c:v>
                </c:pt>
                <c:pt idx="26274">
                  <c:v>105.2341556864</c:v>
                </c:pt>
                <c:pt idx="26275">
                  <c:v>105.2358680518</c:v>
                </c:pt>
                <c:pt idx="26276">
                  <c:v>105.23827609440001</c:v>
                </c:pt>
                <c:pt idx="26277">
                  <c:v>105.2392766902</c:v>
                </c:pt>
                <c:pt idx="26278">
                  <c:v>105.23945036800001</c:v>
                </c:pt>
                <c:pt idx="26279">
                  <c:v>105.24033265040001</c:v>
                </c:pt>
                <c:pt idx="26280">
                  <c:v>105.241227162</c:v>
                </c:pt>
                <c:pt idx="26281">
                  <c:v>105.242109765</c:v>
                </c:pt>
                <c:pt idx="26282">
                  <c:v>105.2441116959</c:v>
                </c:pt>
                <c:pt idx="26283">
                  <c:v>105.2460069486</c:v>
                </c:pt>
                <c:pt idx="26284">
                  <c:v>105.2467132215</c:v>
                </c:pt>
                <c:pt idx="26285">
                  <c:v>105.24699142759999</c:v>
                </c:pt>
                <c:pt idx="26286">
                  <c:v>105.2475514888</c:v>
                </c:pt>
                <c:pt idx="26287">
                  <c:v>105.24807056829999</c:v>
                </c:pt>
                <c:pt idx="26288">
                  <c:v>105.2490314379</c:v>
                </c:pt>
                <c:pt idx="26289">
                  <c:v>105.25023175779999</c:v>
                </c:pt>
                <c:pt idx="26290">
                  <c:v>105.25069368920001</c:v>
                </c:pt>
                <c:pt idx="26291">
                  <c:v>105.2513763725</c:v>
                </c:pt>
                <c:pt idx="26292">
                  <c:v>105.2519985804</c:v>
                </c:pt>
                <c:pt idx="26293">
                  <c:v>105.2520575178</c:v>
                </c:pt>
                <c:pt idx="26294">
                  <c:v>105.2521513091</c:v>
                </c:pt>
                <c:pt idx="26295">
                  <c:v>105.25233921180001</c:v>
                </c:pt>
                <c:pt idx="26296">
                  <c:v>105.25362382980001</c:v>
                </c:pt>
                <c:pt idx="26297">
                  <c:v>105.255562224</c:v>
                </c:pt>
                <c:pt idx="26298">
                  <c:v>105.2563510569</c:v>
                </c:pt>
                <c:pt idx="26299">
                  <c:v>105.2597111101</c:v>
                </c:pt>
                <c:pt idx="26300">
                  <c:v>105.2655176836</c:v>
                </c:pt>
                <c:pt idx="26301">
                  <c:v>105.2681985788</c:v>
                </c:pt>
                <c:pt idx="26302">
                  <c:v>105.2685930774</c:v>
                </c:pt>
                <c:pt idx="26303">
                  <c:v>105.2688953224</c:v>
                </c:pt>
                <c:pt idx="26304">
                  <c:v>105.26920293800001</c:v>
                </c:pt>
                <c:pt idx="26305">
                  <c:v>105.2694245455</c:v>
                </c:pt>
                <c:pt idx="26306">
                  <c:v>105.2707223188</c:v>
                </c:pt>
                <c:pt idx="26307">
                  <c:v>105.2724800907</c:v>
                </c:pt>
                <c:pt idx="26308">
                  <c:v>105.27326379039999</c:v>
                </c:pt>
                <c:pt idx="26309">
                  <c:v>105.2737699151</c:v>
                </c:pt>
                <c:pt idx="26310">
                  <c:v>105.27603308969999</c:v>
                </c:pt>
                <c:pt idx="26311">
                  <c:v>105.27859138309999</c:v>
                </c:pt>
                <c:pt idx="26312">
                  <c:v>105.279509125</c:v>
                </c:pt>
                <c:pt idx="26313">
                  <c:v>105.28054000100001</c:v>
                </c:pt>
                <c:pt idx="26314">
                  <c:v>105.28172547210001</c:v>
                </c:pt>
                <c:pt idx="26315">
                  <c:v>105.2824234226</c:v>
                </c:pt>
                <c:pt idx="26316">
                  <c:v>105.2840804467</c:v>
                </c:pt>
                <c:pt idx="26317">
                  <c:v>105.28568684059999</c:v>
                </c:pt>
                <c:pt idx="26318">
                  <c:v>105.2872329197</c:v>
                </c:pt>
                <c:pt idx="26319">
                  <c:v>105.28936750459999</c:v>
                </c:pt>
                <c:pt idx="26320">
                  <c:v>105.2920811779</c:v>
                </c:pt>
                <c:pt idx="26321">
                  <c:v>105.29468055149999</c:v>
                </c:pt>
                <c:pt idx="26322">
                  <c:v>105.29540371509999</c:v>
                </c:pt>
                <c:pt idx="26323">
                  <c:v>105.2955946503</c:v>
                </c:pt>
                <c:pt idx="26324">
                  <c:v>105.2957025619</c:v>
                </c:pt>
                <c:pt idx="26325">
                  <c:v>105.2958923358</c:v>
                </c:pt>
                <c:pt idx="26326">
                  <c:v>105.29674740439999</c:v>
                </c:pt>
                <c:pt idx="26327">
                  <c:v>105.2980253633</c:v>
                </c:pt>
                <c:pt idx="26328">
                  <c:v>105.2987606353</c:v>
                </c:pt>
                <c:pt idx="26329">
                  <c:v>105.2992334204</c:v>
                </c:pt>
                <c:pt idx="26330">
                  <c:v>105.29961839729999</c:v>
                </c:pt>
                <c:pt idx="26331">
                  <c:v>105.2997123457</c:v>
                </c:pt>
                <c:pt idx="26332">
                  <c:v>105.29986875279999</c:v>
                </c:pt>
                <c:pt idx="26333">
                  <c:v>105.30088088940001</c:v>
                </c:pt>
                <c:pt idx="26334">
                  <c:v>105.301839597</c:v>
                </c:pt>
                <c:pt idx="26335">
                  <c:v>105.30217752270001</c:v>
                </c:pt>
                <c:pt idx="26336">
                  <c:v>105.3033082111</c:v>
                </c:pt>
                <c:pt idx="26337">
                  <c:v>105.3053649334</c:v>
                </c:pt>
                <c:pt idx="26338">
                  <c:v>105.3089450823</c:v>
                </c:pt>
                <c:pt idx="26339">
                  <c:v>105.31227936000001</c:v>
                </c:pt>
                <c:pt idx="26340">
                  <c:v>105.3149030575</c:v>
                </c:pt>
                <c:pt idx="26341">
                  <c:v>105.31730030129999</c:v>
                </c:pt>
                <c:pt idx="26342">
                  <c:v>105.3183352825</c:v>
                </c:pt>
                <c:pt idx="26343">
                  <c:v>105.3193712791</c:v>
                </c:pt>
                <c:pt idx="26344">
                  <c:v>105.3202390542</c:v>
                </c:pt>
                <c:pt idx="26345">
                  <c:v>105.3205399229</c:v>
                </c:pt>
                <c:pt idx="26346">
                  <c:v>105.3217954218</c:v>
                </c:pt>
                <c:pt idx="26347">
                  <c:v>105.3230192701</c:v>
                </c:pt>
                <c:pt idx="26348">
                  <c:v>105.3232624836</c:v>
                </c:pt>
                <c:pt idx="26349">
                  <c:v>105.3241425933</c:v>
                </c:pt>
                <c:pt idx="26350">
                  <c:v>105.3262445938</c:v>
                </c:pt>
                <c:pt idx="26351">
                  <c:v>105.32803198720001</c:v>
                </c:pt>
                <c:pt idx="26352">
                  <c:v>105.32992512449999</c:v>
                </c:pt>
                <c:pt idx="26353">
                  <c:v>105.33173890330001</c:v>
                </c:pt>
                <c:pt idx="26354">
                  <c:v>105.3320880054</c:v>
                </c:pt>
                <c:pt idx="26355">
                  <c:v>105.3329220718</c:v>
                </c:pt>
                <c:pt idx="26356">
                  <c:v>105.3340338126</c:v>
                </c:pt>
                <c:pt idx="26357">
                  <c:v>105.33474906790001</c:v>
                </c:pt>
                <c:pt idx="26358">
                  <c:v>105.3363733273</c:v>
                </c:pt>
                <c:pt idx="26359">
                  <c:v>105.3383244796</c:v>
                </c:pt>
                <c:pt idx="26360">
                  <c:v>105.3394733408</c:v>
                </c:pt>
                <c:pt idx="26361">
                  <c:v>105.33990786539999</c:v>
                </c:pt>
                <c:pt idx="26362">
                  <c:v>105.3409788674</c:v>
                </c:pt>
                <c:pt idx="26363">
                  <c:v>105.3422631027</c:v>
                </c:pt>
                <c:pt idx="26364">
                  <c:v>105.3429155617</c:v>
                </c:pt>
                <c:pt idx="26365">
                  <c:v>105.34352165449999</c:v>
                </c:pt>
                <c:pt idx="26366">
                  <c:v>105.34379714639999</c:v>
                </c:pt>
                <c:pt idx="26367">
                  <c:v>105.34460682780001</c:v>
                </c:pt>
                <c:pt idx="26368">
                  <c:v>105.3457597443</c:v>
                </c:pt>
                <c:pt idx="26369">
                  <c:v>105.3477532129</c:v>
                </c:pt>
                <c:pt idx="26370">
                  <c:v>105.34935679</c:v>
                </c:pt>
                <c:pt idx="26371">
                  <c:v>105.3501092027</c:v>
                </c:pt>
                <c:pt idx="26372">
                  <c:v>105.3513621691</c:v>
                </c:pt>
                <c:pt idx="26373">
                  <c:v>105.352253382</c:v>
                </c:pt>
                <c:pt idx="26374">
                  <c:v>105.35400315539999</c:v>
                </c:pt>
                <c:pt idx="26375">
                  <c:v>105.35643851499999</c:v>
                </c:pt>
                <c:pt idx="26376">
                  <c:v>105.3585797194</c:v>
                </c:pt>
                <c:pt idx="26377">
                  <c:v>105.3597308934</c:v>
                </c:pt>
                <c:pt idx="26378">
                  <c:v>105.3611380504</c:v>
                </c:pt>
                <c:pt idx="26379">
                  <c:v>105.36464815870001</c:v>
                </c:pt>
                <c:pt idx="26380">
                  <c:v>105.36788855179999</c:v>
                </c:pt>
                <c:pt idx="26381">
                  <c:v>105.3697875827</c:v>
                </c:pt>
                <c:pt idx="26382">
                  <c:v>105.3714304531</c:v>
                </c:pt>
                <c:pt idx="26383">
                  <c:v>105.372761428</c:v>
                </c:pt>
                <c:pt idx="26384">
                  <c:v>105.37396672769999</c:v>
                </c:pt>
                <c:pt idx="26385">
                  <c:v>105.3762489735</c:v>
                </c:pt>
                <c:pt idx="26386">
                  <c:v>105.37804454</c:v>
                </c:pt>
                <c:pt idx="26387">
                  <c:v>105.3785126874</c:v>
                </c:pt>
                <c:pt idx="26388">
                  <c:v>105.38001501559999</c:v>
                </c:pt>
                <c:pt idx="26389">
                  <c:v>105.3814909451</c:v>
                </c:pt>
                <c:pt idx="26390">
                  <c:v>105.3820046398</c:v>
                </c:pt>
                <c:pt idx="26391">
                  <c:v>105.3824999855</c:v>
                </c:pt>
                <c:pt idx="26392">
                  <c:v>105.38304173020001</c:v>
                </c:pt>
                <c:pt idx="26393">
                  <c:v>105.3835389037</c:v>
                </c:pt>
                <c:pt idx="26394">
                  <c:v>105.38419125670001</c:v>
                </c:pt>
                <c:pt idx="26395">
                  <c:v>105.3858824217</c:v>
                </c:pt>
                <c:pt idx="26396">
                  <c:v>105.38714366160001</c:v>
                </c:pt>
                <c:pt idx="26397">
                  <c:v>105.3880346799</c:v>
                </c:pt>
                <c:pt idx="26398">
                  <c:v>105.3894088788</c:v>
                </c:pt>
                <c:pt idx="26399">
                  <c:v>105.39057455930001</c:v>
                </c:pt>
                <c:pt idx="26400">
                  <c:v>105.3919325155</c:v>
                </c:pt>
                <c:pt idx="26401">
                  <c:v>105.3932471328</c:v>
                </c:pt>
                <c:pt idx="26402">
                  <c:v>105.39404011889999</c:v>
                </c:pt>
                <c:pt idx="26403">
                  <c:v>105.39552748129999</c:v>
                </c:pt>
                <c:pt idx="26404">
                  <c:v>105.3975719474</c:v>
                </c:pt>
                <c:pt idx="26405">
                  <c:v>105.3989236148</c:v>
                </c:pt>
                <c:pt idx="26406">
                  <c:v>105.4010956919</c:v>
                </c:pt>
                <c:pt idx="26407">
                  <c:v>105.40329370400001</c:v>
                </c:pt>
                <c:pt idx="26408">
                  <c:v>105.4039674966</c:v>
                </c:pt>
                <c:pt idx="26409">
                  <c:v>105.4041677937</c:v>
                </c:pt>
                <c:pt idx="26410">
                  <c:v>105.40692274289999</c:v>
                </c:pt>
                <c:pt idx="26411">
                  <c:v>105.41009638760001</c:v>
                </c:pt>
                <c:pt idx="26412">
                  <c:v>105.4109556335</c:v>
                </c:pt>
                <c:pt idx="26413">
                  <c:v>105.4113890723</c:v>
                </c:pt>
                <c:pt idx="26414">
                  <c:v>105.4121321855</c:v>
                </c:pt>
                <c:pt idx="26415">
                  <c:v>105.4129002609</c:v>
                </c:pt>
                <c:pt idx="26416">
                  <c:v>105.4134149571</c:v>
                </c:pt>
                <c:pt idx="26417">
                  <c:v>105.4138002679</c:v>
                </c:pt>
                <c:pt idx="26418">
                  <c:v>105.41417766399999</c:v>
                </c:pt>
                <c:pt idx="26419">
                  <c:v>105.4145576608</c:v>
                </c:pt>
                <c:pt idx="26420">
                  <c:v>105.41524204549999</c:v>
                </c:pt>
                <c:pt idx="26421">
                  <c:v>105.4160617271</c:v>
                </c:pt>
                <c:pt idx="26422">
                  <c:v>105.4166831766</c:v>
                </c:pt>
                <c:pt idx="26423">
                  <c:v>105.4179229021</c:v>
                </c:pt>
                <c:pt idx="26424">
                  <c:v>105.41889437019999</c:v>
                </c:pt>
                <c:pt idx="26425">
                  <c:v>105.42021782480001</c:v>
                </c:pt>
                <c:pt idx="26426">
                  <c:v>105.42236252070001</c:v>
                </c:pt>
                <c:pt idx="26427">
                  <c:v>105.4258792103</c:v>
                </c:pt>
                <c:pt idx="26428">
                  <c:v>105.42894003489999</c:v>
                </c:pt>
                <c:pt idx="26429">
                  <c:v>105.42997969530001</c:v>
                </c:pt>
                <c:pt idx="26430">
                  <c:v>105.4317119201</c:v>
                </c:pt>
                <c:pt idx="26431">
                  <c:v>105.43306707799999</c:v>
                </c:pt>
                <c:pt idx="26432">
                  <c:v>105.4335118931</c:v>
                </c:pt>
                <c:pt idx="26433">
                  <c:v>105.4339395789</c:v>
                </c:pt>
                <c:pt idx="26434">
                  <c:v>105.4340706819</c:v>
                </c:pt>
                <c:pt idx="26435">
                  <c:v>105.43429497219999</c:v>
                </c:pt>
                <c:pt idx="26436">
                  <c:v>105.43451095819999</c:v>
                </c:pt>
                <c:pt idx="26437">
                  <c:v>105.4352980729</c:v>
                </c:pt>
                <c:pt idx="26438">
                  <c:v>105.43614704620001</c:v>
                </c:pt>
                <c:pt idx="26439">
                  <c:v>105.43672157269999</c:v>
                </c:pt>
                <c:pt idx="26440">
                  <c:v>105.4372341727</c:v>
                </c:pt>
                <c:pt idx="26441">
                  <c:v>105.4383179971</c:v>
                </c:pt>
                <c:pt idx="26442">
                  <c:v>105.4395807885</c:v>
                </c:pt>
                <c:pt idx="26443">
                  <c:v>105.4399679644</c:v>
                </c:pt>
                <c:pt idx="26444">
                  <c:v>105.4410125622</c:v>
                </c:pt>
                <c:pt idx="26445">
                  <c:v>105.4420725107</c:v>
                </c:pt>
                <c:pt idx="26446">
                  <c:v>105.4433126543</c:v>
                </c:pt>
                <c:pt idx="26447">
                  <c:v>105.44589288820001</c:v>
                </c:pt>
                <c:pt idx="26448">
                  <c:v>105.44943898149999</c:v>
                </c:pt>
                <c:pt idx="26449">
                  <c:v>105.45186513980001</c:v>
                </c:pt>
                <c:pt idx="26450">
                  <c:v>105.4530841226</c:v>
                </c:pt>
                <c:pt idx="26451">
                  <c:v>105.4538978392</c:v>
                </c:pt>
                <c:pt idx="26452">
                  <c:v>105.4539610803</c:v>
                </c:pt>
                <c:pt idx="26453">
                  <c:v>105.4541571991</c:v>
                </c:pt>
                <c:pt idx="26454">
                  <c:v>105.4552928407</c:v>
                </c:pt>
                <c:pt idx="26455">
                  <c:v>105.45634718399999</c:v>
                </c:pt>
                <c:pt idx="26456">
                  <c:v>105.45742755489999</c:v>
                </c:pt>
                <c:pt idx="26457">
                  <c:v>105.4585397618</c:v>
                </c:pt>
                <c:pt idx="26458">
                  <c:v>105.4599899091</c:v>
                </c:pt>
                <c:pt idx="26459">
                  <c:v>105.462811526</c:v>
                </c:pt>
                <c:pt idx="26460">
                  <c:v>105.4653454641</c:v>
                </c:pt>
                <c:pt idx="26461">
                  <c:v>105.4666185554</c:v>
                </c:pt>
                <c:pt idx="26462">
                  <c:v>105.4678538412</c:v>
                </c:pt>
                <c:pt idx="26463">
                  <c:v>105.4706589602</c:v>
                </c:pt>
                <c:pt idx="26464">
                  <c:v>105.4740804587</c:v>
                </c:pt>
                <c:pt idx="26465">
                  <c:v>105.47623876359999</c:v>
                </c:pt>
                <c:pt idx="26466">
                  <c:v>105.4780196622</c:v>
                </c:pt>
                <c:pt idx="26467">
                  <c:v>105.4798281601</c:v>
                </c:pt>
                <c:pt idx="26468">
                  <c:v>105.4814375922</c:v>
                </c:pt>
                <c:pt idx="26469">
                  <c:v>105.4825577789</c:v>
                </c:pt>
                <c:pt idx="26470">
                  <c:v>105.48340956680001</c:v>
                </c:pt>
                <c:pt idx="26471">
                  <c:v>105.48608800540001</c:v>
                </c:pt>
                <c:pt idx="26472">
                  <c:v>105.48895356360001</c:v>
                </c:pt>
                <c:pt idx="26473">
                  <c:v>105.4908814109</c:v>
                </c:pt>
                <c:pt idx="26474">
                  <c:v>105.4919497452</c:v>
                </c:pt>
                <c:pt idx="26475">
                  <c:v>105.4924755055</c:v>
                </c:pt>
                <c:pt idx="26476">
                  <c:v>105.4938195483</c:v>
                </c:pt>
                <c:pt idx="26477">
                  <c:v>105.4961700464</c:v>
                </c:pt>
                <c:pt idx="26478">
                  <c:v>105.4986485945</c:v>
                </c:pt>
                <c:pt idx="26479">
                  <c:v>105.49995053710001</c:v>
                </c:pt>
                <c:pt idx="26480">
                  <c:v>105.50021237999999</c:v>
                </c:pt>
                <c:pt idx="26481">
                  <c:v>105.50035421059999</c:v>
                </c:pt>
                <c:pt idx="26482">
                  <c:v>105.5012271411</c:v>
                </c:pt>
                <c:pt idx="26483">
                  <c:v>105.5041910387</c:v>
                </c:pt>
                <c:pt idx="26484">
                  <c:v>105.50716403600001</c:v>
                </c:pt>
                <c:pt idx="26485">
                  <c:v>105.5082350676</c:v>
                </c:pt>
                <c:pt idx="26486">
                  <c:v>105.5089001262</c:v>
                </c:pt>
                <c:pt idx="26487">
                  <c:v>105.5097244573</c:v>
                </c:pt>
                <c:pt idx="26488">
                  <c:v>105.51061692</c:v>
                </c:pt>
                <c:pt idx="26489">
                  <c:v>105.5116077699</c:v>
                </c:pt>
                <c:pt idx="26490">
                  <c:v>105.5123330184</c:v>
                </c:pt>
                <c:pt idx="26491">
                  <c:v>105.5128775081</c:v>
                </c:pt>
                <c:pt idx="26492">
                  <c:v>105.5133528333</c:v>
                </c:pt>
                <c:pt idx="26493">
                  <c:v>105.51359645620001</c:v>
                </c:pt>
                <c:pt idx="26494">
                  <c:v>105.514386606</c:v>
                </c:pt>
                <c:pt idx="26495">
                  <c:v>105.5157085564</c:v>
                </c:pt>
                <c:pt idx="26496">
                  <c:v>105.5164363814</c:v>
                </c:pt>
                <c:pt idx="26497">
                  <c:v>105.51661486730001</c:v>
                </c:pt>
                <c:pt idx="26498">
                  <c:v>105.5169712924</c:v>
                </c:pt>
                <c:pt idx="26499">
                  <c:v>105.5173615919</c:v>
                </c:pt>
                <c:pt idx="26500">
                  <c:v>105.518574199</c:v>
                </c:pt>
                <c:pt idx="26501">
                  <c:v>105.5198097583</c:v>
                </c:pt>
                <c:pt idx="26502">
                  <c:v>105.5200330939</c:v>
                </c:pt>
                <c:pt idx="26503">
                  <c:v>105.521230522</c:v>
                </c:pt>
                <c:pt idx="26504">
                  <c:v>105.5232860813</c:v>
                </c:pt>
                <c:pt idx="26505">
                  <c:v>105.5249403941</c:v>
                </c:pt>
                <c:pt idx="26506">
                  <c:v>105.5259078277</c:v>
                </c:pt>
                <c:pt idx="26507">
                  <c:v>105.5264657689</c:v>
                </c:pt>
                <c:pt idx="26508">
                  <c:v>105.52702062260001</c:v>
                </c:pt>
                <c:pt idx="26509">
                  <c:v>105.5276359607</c:v>
                </c:pt>
                <c:pt idx="26510">
                  <c:v>105.5280947434</c:v>
                </c:pt>
                <c:pt idx="26511">
                  <c:v>105.53056172460001</c:v>
                </c:pt>
                <c:pt idx="26512">
                  <c:v>105.5333033001</c:v>
                </c:pt>
                <c:pt idx="26513">
                  <c:v>105.53392131050001</c:v>
                </c:pt>
                <c:pt idx="26514">
                  <c:v>105.53456234079999</c:v>
                </c:pt>
                <c:pt idx="26515">
                  <c:v>105.5350237329</c:v>
                </c:pt>
                <c:pt idx="26516">
                  <c:v>105.5357847172</c:v>
                </c:pt>
                <c:pt idx="26517">
                  <c:v>105.5366670808</c:v>
                </c:pt>
                <c:pt idx="26518">
                  <c:v>105.53744162069999</c:v>
                </c:pt>
                <c:pt idx="26519">
                  <c:v>105.5384738663</c:v>
                </c:pt>
                <c:pt idx="26520">
                  <c:v>105.54014223270001</c:v>
                </c:pt>
                <c:pt idx="26521">
                  <c:v>105.5431928127</c:v>
                </c:pt>
                <c:pt idx="26522">
                  <c:v>105.547386914</c:v>
                </c:pt>
                <c:pt idx="26523">
                  <c:v>105.5498606279</c:v>
                </c:pt>
                <c:pt idx="26524">
                  <c:v>105.5500763205</c:v>
                </c:pt>
                <c:pt idx="26525">
                  <c:v>105.55100371579999</c:v>
                </c:pt>
                <c:pt idx="26526">
                  <c:v>105.5532322432</c:v>
                </c:pt>
                <c:pt idx="26527">
                  <c:v>105.5546428454</c:v>
                </c:pt>
                <c:pt idx="26528">
                  <c:v>105.5559654461</c:v>
                </c:pt>
                <c:pt idx="26529">
                  <c:v>105.55739119019999</c:v>
                </c:pt>
                <c:pt idx="26530">
                  <c:v>105.5582515044</c:v>
                </c:pt>
                <c:pt idx="26531">
                  <c:v>105.55944284730001</c:v>
                </c:pt>
                <c:pt idx="26532">
                  <c:v>105.56098714629999</c:v>
                </c:pt>
                <c:pt idx="26533">
                  <c:v>105.5621146214</c:v>
                </c:pt>
                <c:pt idx="26534">
                  <c:v>105.5626410153</c:v>
                </c:pt>
                <c:pt idx="26535">
                  <c:v>105.5645493601</c:v>
                </c:pt>
                <c:pt idx="26536">
                  <c:v>105.566899756</c:v>
                </c:pt>
                <c:pt idx="26537">
                  <c:v>105.5686806715</c:v>
                </c:pt>
                <c:pt idx="26538">
                  <c:v>105.5703024394</c:v>
                </c:pt>
                <c:pt idx="26539">
                  <c:v>105.57171982440001</c:v>
                </c:pt>
                <c:pt idx="26540">
                  <c:v>105.57303842899999</c:v>
                </c:pt>
                <c:pt idx="26541">
                  <c:v>105.5738590691</c:v>
                </c:pt>
                <c:pt idx="26542">
                  <c:v>105.574148201</c:v>
                </c:pt>
                <c:pt idx="26543">
                  <c:v>105.5744545844</c:v>
                </c:pt>
                <c:pt idx="26544">
                  <c:v>105.57639539</c:v>
                </c:pt>
                <c:pt idx="26545">
                  <c:v>105.578390617</c:v>
                </c:pt>
                <c:pt idx="26546">
                  <c:v>105.5788819751</c:v>
                </c:pt>
                <c:pt idx="26547">
                  <c:v>105.5792724672</c:v>
                </c:pt>
                <c:pt idx="26548">
                  <c:v>105.5814410105</c:v>
                </c:pt>
                <c:pt idx="26549">
                  <c:v>105.5835060085</c:v>
                </c:pt>
                <c:pt idx="26550">
                  <c:v>105.58407516530001</c:v>
                </c:pt>
                <c:pt idx="26551">
                  <c:v>105.5847980763</c:v>
                </c:pt>
                <c:pt idx="26552">
                  <c:v>105.5850046366</c:v>
                </c:pt>
                <c:pt idx="26553">
                  <c:v>105.5854541205</c:v>
                </c:pt>
                <c:pt idx="26554">
                  <c:v>105.5869705968</c:v>
                </c:pt>
                <c:pt idx="26555">
                  <c:v>105.58910186520001</c:v>
                </c:pt>
                <c:pt idx="26556">
                  <c:v>105.5905095759</c:v>
                </c:pt>
                <c:pt idx="26557">
                  <c:v>105.5909117922</c:v>
                </c:pt>
                <c:pt idx="26558">
                  <c:v>105.59153392</c:v>
                </c:pt>
                <c:pt idx="26559">
                  <c:v>105.59301773190001</c:v>
                </c:pt>
                <c:pt idx="26560">
                  <c:v>105.594079894</c:v>
                </c:pt>
                <c:pt idx="26561">
                  <c:v>105.59517294</c:v>
                </c:pt>
                <c:pt idx="26562">
                  <c:v>105.5961595604</c:v>
                </c:pt>
                <c:pt idx="26563">
                  <c:v>105.5965746918</c:v>
                </c:pt>
                <c:pt idx="26564">
                  <c:v>105.5969426122</c:v>
                </c:pt>
                <c:pt idx="26565">
                  <c:v>105.5976339799</c:v>
                </c:pt>
                <c:pt idx="26566">
                  <c:v>105.5989071944</c:v>
                </c:pt>
                <c:pt idx="26567">
                  <c:v>105.59963157360001</c:v>
                </c:pt>
                <c:pt idx="26568">
                  <c:v>105.6011833928</c:v>
                </c:pt>
                <c:pt idx="26569">
                  <c:v>105.6026569723</c:v>
                </c:pt>
                <c:pt idx="26570">
                  <c:v>105.602756321</c:v>
                </c:pt>
                <c:pt idx="26571">
                  <c:v>105.6033012459</c:v>
                </c:pt>
                <c:pt idx="26572">
                  <c:v>105.6040660753</c:v>
                </c:pt>
                <c:pt idx="26573">
                  <c:v>105.6049361358</c:v>
                </c:pt>
                <c:pt idx="26574">
                  <c:v>105.60569521479999</c:v>
                </c:pt>
                <c:pt idx="26575">
                  <c:v>105.6059986937</c:v>
                </c:pt>
                <c:pt idx="26576">
                  <c:v>105.6062336013</c:v>
                </c:pt>
                <c:pt idx="26577">
                  <c:v>105.60654862219999</c:v>
                </c:pt>
                <c:pt idx="26578">
                  <c:v>105.6073179765</c:v>
                </c:pt>
                <c:pt idx="26579">
                  <c:v>105.6079272617</c:v>
                </c:pt>
                <c:pt idx="26580">
                  <c:v>105.6081618394</c:v>
                </c:pt>
                <c:pt idx="26581">
                  <c:v>105.6098660785</c:v>
                </c:pt>
                <c:pt idx="26582">
                  <c:v>105.61173747159999</c:v>
                </c:pt>
                <c:pt idx="26583">
                  <c:v>105.6133228745</c:v>
                </c:pt>
                <c:pt idx="26584">
                  <c:v>105.6148560021</c:v>
                </c:pt>
                <c:pt idx="26585">
                  <c:v>105.61543091199999</c:v>
                </c:pt>
                <c:pt idx="26586">
                  <c:v>105.6174479271</c:v>
                </c:pt>
                <c:pt idx="26587">
                  <c:v>105.6211461412</c:v>
                </c:pt>
                <c:pt idx="26588">
                  <c:v>105.6239447479</c:v>
                </c:pt>
                <c:pt idx="26589">
                  <c:v>105.6256180825</c:v>
                </c:pt>
                <c:pt idx="26590">
                  <c:v>105.62685070000001</c:v>
                </c:pt>
                <c:pt idx="26591">
                  <c:v>105.62750879799999</c:v>
                </c:pt>
                <c:pt idx="26592">
                  <c:v>105.6278482971</c:v>
                </c:pt>
                <c:pt idx="26593">
                  <c:v>105.6285817464</c:v>
                </c:pt>
                <c:pt idx="26594">
                  <c:v>105.6293762721</c:v>
                </c:pt>
                <c:pt idx="26595">
                  <c:v>105.6300543598</c:v>
                </c:pt>
                <c:pt idx="26596">
                  <c:v>105.6316604795</c:v>
                </c:pt>
                <c:pt idx="26597">
                  <c:v>105.6328611869</c:v>
                </c:pt>
                <c:pt idx="26598">
                  <c:v>105.63378530830001</c:v>
                </c:pt>
                <c:pt idx="26599">
                  <c:v>105.6350686991</c:v>
                </c:pt>
                <c:pt idx="26600">
                  <c:v>105.63608743659999</c:v>
                </c:pt>
                <c:pt idx="26601">
                  <c:v>105.6366429566</c:v>
                </c:pt>
                <c:pt idx="26602">
                  <c:v>105.63837357529999</c:v>
                </c:pt>
                <c:pt idx="26603">
                  <c:v>105.640231912</c:v>
                </c:pt>
                <c:pt idx="26604">
                  <c:v>105.64058423020001</c:v>
                </c:pt>
                <c:pt idx="26605">
                  <c:v>105.6409546088</c:v>
                </c:pt>
                <c:pt idx="26606">
                  <c:v>105.6416931704</c:v>
                </c:pt>
                <c:pt idx="26607">
                  <c:v>105.6423852059</c:v>
                </c:pt>
                <c:pt idx="26608">
                  <c:v>105.6429800761</c:v>
                </c:pt>
                <c:pt idx="26609">
                  <c:v>105.64388448859999</c:v>
                </c:pt>
                <c:pt idx="26610">
                  <c:v>105.6449364515</c:v>
                </c:pt>
                <c:pt idx="26611">
                  <c:v>105.6457707255</c:v>
                </c:pt>
                <c:pt idx="26612">
                  <c:v>105.6472659894</c:v>
                </c:pt>
                <c:pt idx="26613">
                  <c:v>105.6488038727</c:v>
                </c:pt>
                <c:pt idx="26614">
                  <c:v>105.6490877982</c:v>
                </c:pt>
                <c:pt idx="26615">
                  <c:v>105.6493627661</c:v>
                </c:pt>
                <c:pt idx="26616">
                  <c:v>105.65011285529999</c:v>
                </c:pt>
                <c:pt idx="26617">
                  <c:v>105.65217918720001</c:v>
                </c:pt>
                <c:pt idx="26618">
                  <c:v>105.6550262149</c:v>
                </c:pt>
                <c:pt idx="26619">
                  <c:v>105.6565970817</c:v>
                </c:pt>
                <c:pt idx="26620">
                  <c:v>105.6570160485</c:v>
                </c:pt>
                <c:pt idx="26621">
                  <c:v>105.65778708249999</c:v>
                </c:pt>
                <c:pt idx="26622">
                  <c:v>105.6590428791</c:v>
                </c:pt>
                <c:pt idx="26623">
                  <c:v>105.6607306866</c:v>
                </c:pt>
                <c:pt idx="26624">
                  <c:v>105.66291424089999</c:v>
                </c:pt>
                <c:pt idx="26625">
                  <c:v>105.6646440295</c:v>
                </c:pt>
                <c:pt idx="26626">
                  <c:v>105.6657347318</c:v>
                </c:pt>
                <c:pt idx="26627">
                  <c:v>105.6664122536</c:v>
                </c:pt>
                <c:pt idx="26628">
                  <c:v>105.6671920247</c:v>
                </c:pt>
                <c:pt idx="26629">
                  <c:v>105.66847328350001</c:v>
                </c:pt>
                <c:pt idx="26630">
                  <c:v>105.6696736418</c:v>
                </c:pt>
                <c:pt idx="26631">
                  <c:v>105.67195827</c:v>
                </c:pt>
                <c:pt idx="26632">
                  <c:v>105.6759951392</c:v>
                </c:pt>
                <c:pt idx="26633">
                  <c:v>105.6783461885</c:v>
                </c:pt>
                <c:pt idx="26634">
                  <c:v>105.67847922670001</c:v>
                </c:pt>
                <c:pt idx="26635">
                  <c:v>105.67873337349999</c:v>
                </c:pt>
                <c:pt idx="26636">
                  <c:v>105.67992344140001</c:v>
                </c:pt>
                <c:pt idx="26637">
                  <c:v>105.6817812547</c:v>
                </c:pt>
                <c:pt idx="26638">
                  <c:v>105.682988862</c:v>
                </c:pt>
                <c:pt idx="26639">
                  <c:v>105.68407759039999</c:v>
                </c:pt>
                <c:pt idx="26640">
                  <c:v>105.6850624131</c:v>
                </c:pt>
                <c:pt idx="26641">
                  <c:v>105.6857381124</c:v>
                </c:pt>
                <c:pt idx="26642">
                  <c:v>105.6878292846</c:v>
                </c:pt>
                <c:pt idx="26643">
                  <c:v>105.6898159142</c:v>
                </c:pt>
                <c:pt idx="26644">
                  <c:v>105.69057523790001</c:v>
                </c:pt>
                <c:pt idx="26645">
                  <c:v>105.6911775339</c:v>
                </c:pt>
                <c:pt idx="26646">
                  <c:v>105.69155872180001</c:v>
                </c:pt>
                <c:pt idx="26647">
                  <c:v>105.69190696299999</c:v>
                </c:pt>
                <c:pt idx="26648">
                  <c:v>105.69229526479999</c:v>
                </c:pt>
                <c:pt idx="26649">
                  <c:v>105.6926790676</c:v>
                </c:pt>
                <c:pt idx="26650">
                  <c:v>105.6933110784</c:v>
                </c:pt>
                <c:pt idx="26651">
                  <c:v>105.6944898001</c:v>
                </c:pt>
                <c:pt idx="26652">
                  <c:v>105.69569302089999</c:v>
                </c:pt>
                <c:pt idx="26653">
                  <c:v>105.6961844442</c:v>
                </c:pt>
                <c:pt idx="26654">
                  <c:v>105.6969433838</c:v>
                </c:pt>
                <c:pt idx="26655">
                  <c:v>105.6994889587</c:v>
                </c:pt>
                <c:pt idx="26656">
                  <c:v>105.7021333487</c:v>
                </c:pt>
                <c:pt idx="26657">
                  <c:v>105.70321446050001</c:v>
                </c:pt>
                <c:pt idx="26658">
                  <c:v>105.7051313984</c:v>
                </c:pt>
                <c:pt idx="26659">
                  <c:v>105.70688254869999</c:v>
                </c:pt>
                <c:pt idx="26660">
                  <c:v>105.7070545962</c:v>
                </c:pt>
                <c:pt idx="26661">
                  <c:v>105.7072652972</c:v>
                </c:pt>
                <c:pt idx="26662">
                  <c:v>105.7074543766</c:v>
                </c:pt>
                <c:pt idx="26663">
                  <c:v>105.7078765998</c:v>
                </c:pt>
                <c:pt idx="26664">
                  <c:v>105.7084950056</c:v>
                </c:pt>
                <c:pt idx="26665">
                  <c:v>105.70925785919999</c:v>
                </c:pt>
                <c:pt idx="26666">
                  <c:v>105.7100140472</c:v>
                </c:pt>
                <c:pt idx="26667">
                  <c:v>105.71047080140001</c:v>
                </c:pt>
                <c:pt idx="26668">
                  <c:v>105.71395806540001</c:v>
                </c:pt>
                <c:pt idx="26669">
                  <c:v>105.7173336006</c:v>
                </c:pt>
                <c:pt idx="26670">
                  <c:v>105.71918133</c:v>
                </c:pt>
                <c:pt idx="26671">
                  <c:v>105.7209989631</c:v>
                </c:pt>
                <c:pt idx="26672">
                  <c:v>105.72123991230001</c:v>
                </c:pt>
                <c:pt idx="26673">
                  <c:v>105.72156961570001</c:v>
                </c:pt>
                <c:pt idx="26674">
                  <c:v>105.7217797502</c:v>
                </c:pt>
                <c:pt idx="26675">
                  <c:v>105.7221707276</c:v>
                </c:pt>
                <c:pt idx="26676">
                  <c:v>105.72442995039999</c:v>
                </c:pt>
                <c:pt idx="26677">
                  <c:v>105.7267970093</c:v>
                </c:pt>
                <c:pt idx="26678">
                  <c:v>105.7277952864</c:v>
                </c:pt>
                <c:pt idx="26679">
                  <c:v>105.72839088729999</c:v>
                </c:pt>
                <c:pt idx="26680">
                  <c:v>105.72867907219999</c:v>
                </c:pt>
                <c:pt idx="26681">
                  <c:v>105.7300472884</c:v>
                </c:pt>
                <c:pt idx="26682">
                  <c:v>105.7311692401</c:v>
                </c:pt>
                <c:pt idx="26683">
                  <c:v>105.7313729111</c:v>
                </c:pt>
                <c:pt idx="26684">
                  <c:v>105.73169791700001</c:v>
                </c:pt>
                <c:pt idx="26685">
                  <c:v>105.7322464329</c:v>
                </c:pt>
                <c:pt idx="26686">
                  <c:v>105.7336841333</c:v>
                </c:pt>
                <c:pt idx="26687">
                  <c:v>105.73595230860001</c:v>
                </c:pt>
                <c:pt idx="26688">
                  <c:v>105.7373981894</c:v>
                </c:pt>
                <c:pt idx="26689">
                  <c:v>105.7379727319</c:v>
                </c:pt>
                <c:pt idx="26690">
                  <c:v>105.7383650205</c:v>
                </c:pt>
                <c:pt idx="26691">
                  <c:v>105.73908863459999</c:v>
                </c:pt>
                <c:pt idx="26692">
                  <c:v>105.7412164653</c:v>
                </c:pt>
                <c:pt idx="26693">
                  <c:v>105.7430585301</c:v>
                </c:pt>
                <c:pt idx="26694">
                  <c:v>105.74417245399999</c:v>
                </c:pt>
                <c:pt idx="26695">
                  <c:v>105.7450438834</c:v>
                </c:pt>
                <c:pt idx="26696">
                  <c:v>105.7456631238</c:v>
                </c:pt>
                <c:pt idx="26697">
                  <c:v>105.7464643902</c:v>
                </c:pt>
                <c:pt idx="26698">
                  <c:v>105.7482053633</c:v>
                </c:pt>
                <c:pt idx="26699">
                  <c:v>105.7495957933</c:v>
                </c:pt>
                <c:pt idx="26700">
                  <c:v>105.7499543629</c:v>
                </c:pt>
                <c:pt idx="26701">
                  <c:v>105.7504105694</c:v>
                </c:pt>
                <c:pt idx="26702">
                  <c:v>105.7519045758</c:v>
                </c:pt>
                <c:pt idx="26703">
                  <c:v>105.75437181220001</c:v>
                </c:pt>
                <c:pt idx="26704">
                  <c:v>105.7557876246</c:v>
                </c:pt>
                <c:pt idx="26705">
                  <c:v>105.759082906</c:v>
                </c:pt>
                <c:pt idx="26706">
                  <c:v>105.7621552017</c:v>
                </c:pt>
                <c:pt idx="26707">
                  <c:v>105.7623512417</c:v>
                </c:pt>
                <c:pt idx="26708">
                  <c:v>105.7633474996</c:v>
                </c:pt>
                <c:pt idx="26709">
                  <c:v>105.7652041539</c:v>
                </c:pt>
                <c:pt idx="26710">
                  <c:v>105.76650193170001</c:v>
                </c:pt>
                <c:pt idx="26711">
                  <c:v>105.7670340425</c:v>
                </c:pt>
                <c:pt idx="26712">
                  <c:v>105.76742130789999</c:v>
                </c:pt>
                <c:pt idx="26713">
                  <c:v>105.76822128560001</c:v>
                </c:pt>
                <c:pt idx="26714">
                  <c:v>105.7705823645</c:v>
                </c:pt>
                <c:pt idx="26715">
                  <c:v>105.7731967301</c:v>
                </c:pt>
                <c:pt idx="26716">
                  <c:v>105.77410512420001</c:v>
                </c:pt>
                <c:pt idx="26717">
                  <c:v>105.77511991430001</c:v>
                </c:pt>
                <c:pt idx="26718">
                  <c:v>105.77680512569999</c:v>
                </c:pt>
                <c:pt idx="26719">
                  <c:v>105.7779524412</c:v>
                </c:pt>
                <c:pt idx="26720">
                  <c:v>105.7794110607</c:v>
                </c:pt>
                <c:pt idx="26721">
                  <c:v>105.7816767563</c:v>
                </c:pt>
                <c:pt idx="26722">
                  <c:v>105.7848542963</c:v>
                </c:pt>
                <c:pt idx="26723">
                  <c:v>105.78709221530001</c:v>
                </c:pt>
                <c:pt idx="26724">
                  <c:v>105.78770117329999</c:v>
                </c:pt>
                <c:pt idx="26725">
                  <c:v>105.78858524739999</c:v>
                </c:pt>
                <c:pt idx="26726">
                  <c:v>105.7905822136</c:v>
                </c:pt>
                <c:pt idx="26727">
                  <c:v>105.7925362222</c:v>
                </c:pt>
                <c:pt idx="26728">
                  <c:v>105.7935964963</c:v>
                </c:pt>
                <c:pt idx="26729">
                  <c:v>105.7945282804</c:v>
                </c:pt>
                <c:pt idx="26730">
                  <c:v>105.79533890979999</c:v>
                </c:pt>
                <c:pt idx="26731">
                  <c:v>105.7958621523</c:v>
                </c:pt>
                <c:pt idx="26732">
                  <c:v>105.7961092276</c:v>
                </c:pt>
                <c:pt idx="26733">
                  <c:v>105.7967115209</c:v>
                </c:pt>
                <c:pt idx="26734">
                  <c:v>105.7982632599</c:v>
                </c:pt>
                <c:pt idx="26735">
                  <c:v>105.8017511572</c:v>
                </c:pt>
                <c:pt idx="26736">
                  <c:v>105.804489413</c:v>
                </c:pt>
                <c:pt idx="26737">
                  <c:v>105.8052141262</c:v>
                </c:pt>
                <c:pt idx="26738">
                  <c:v>105.8057717475</c:v>
                </c:pt>
                <c:pt idx="26739">
                  <c:v>105.80628381450001</c:v>
                </c:pt>
                <c:pt idx="26740">
                  <c:v>105.8072184003</c:v>
                </c:pt>
                <c:pt idx="26741">
                  <c:v>105.80858170649999</c:v>
                </c:pt>
                <c:pt idx="26742">
                  <c:v>105.8094401326</c:v>
                </c:pt>
                <c:pt idx="26743">
                  <c:v>105.81048892139999</c:v>
                </c:pt>
                <c:pt idx="26744">
                  <c:v>105.8118603401</c:v>
                </c:pt>
                <c:pt idx="26745">
                  <c:v>105.8124700379</c:v>
                </c:pt>
                <c:pt idx="26746">
                  <c:v>105.8127017548</c:v>
                </c:pt>
                <c:pt idx="26747">
                  <c:v>105.81454848680001</c:v>
                </c:pt>
                <c:pt idx="26748">
                  <c:v>105.8164138719</c:v>
                </c:pt>
                <c:pt idx="26749">
                  <c:v>105.81679324</c:v>
                </c:pt>
                <c:pt idx="26750">
                  <c:v>105.8171462408</c:v>
                </c:pt>
                <c:pt idx="26751">
                  <c:v>105.81743525989999</c:v>
                </c:pt>
                <c:pt idx="26752">
                  <c:v>105.81818102130001</c:v>
                </c:pt>
                <c:pt idx="26753">
                  <c:v>105.8189211495</c:v>
                </c:pt>
                <c:pt idx="26754">
                  <c:v>105.8194416832</c:v>
                </c:pt>
                <c:pt idx="26755">
                  <c:v>105.82205423809999</c:v>
                </c:pt>
                <c:pt idx="26756">
                  <c:v>105.82459254219999</c:v>
                </c:pt>
                <c:pt idx="26757">
                  <c:v>105.8251310208</c:v>
                </c:pt>
                <c:pt idx="26758">
                  <c:v>105.8270230429</c:v>
                </c:pt>
                <c:pt idx="26759">
                  <c:v>105.8286764397</c:v>
                </c:pt>
                <c:pt idx="26760">
                  <c:v>105.8290560507</c:v>
                </c:pt>
                <c:pt idx="26761">
                  <c:v>105.82946574410001</c:v>
                </c:pt>
                <c:pt idx="26762">
                  <c:v>105.83111149459999</c:v>
                </c:pt>
                <c:pt idx="26763">
                  <c:v>105.832781119</c:v>
                </c:pt>
                <c:pt idx="26764">
                  <c:v>105.8333391914</c:v>
                </c:pt>
                <c:pt idx="26765">
                  <c:v>105.83468192150001</c:v>
                </c:pt>
                <c:pt idx="26766">
                  <c:v>105.8364113944</c:v>
                </c:pt>
                <c:pt idx="26767">
                  <c:v>105.8372404932</c:v>
                </c:pt>
                <c:pt idx="26768">
                  <c:v>105.838304714</c:v>
                </c:pt>
                <c:pt idx="26769">
                  <c:v>105.8396187554</c:v>
                </c:pt>
                <c:pt idx="26770">
                  <c:v>105.84007703490001</c:v>
                </c:pt>
                <c:pt idx="26771">
                  <c:v>105.841379824</c:v>
                </c:pt>
                <c:pt idx="26772">
                  <c:v>105.8429956865</c:v>
                </c:pt>
                <c:pt idx="26773">
                  <c:v>105.8439174873</c:v>
                </c:pt>
                <c:pt idx="26774">
                  <c:v>105.8446845813</c:v>
                </c:pt>
                <c:pt idx="26775">
                  <c:v>105.846059556</c:v>
                </c:pt>
                <c:pt idx="26776">
                  <c:v>105.848311756</c:v>
                </c:pt>
                <c:pt idx="26777">
                  <c:v>105.850593315</c:v>
                </c:pt>
                <c:pt idx="26778">
                  <c:v>105.8519048939</c:v>
                </c:pt>
                <c:pt idx="26779">
                  <c:v>105.8522248341</c:v>
                </c:pt>
                <c:pt idx="26780">
                  <c:v>105.8533773578</c:v>
                </c:pt>
                <c:pt idx="26781">
                  <c:v>105.8546615874</c:v>
                </c:pt>
                <c:pt idx="26782">
                  <c:v>105.8552366884</c:v>
                </c:pt>
                <c:pt idx="26783">
                  <c:v>105.8556303508</c:v>
                </c:pt>
                <c:pt idx="26784">
                  <c:v>105.8560951771</c:v>
                </c:pt>
                <c:pt idx="26785">
                  <c:v>105.8566203031</c:v>
                </c:pt>
                <c:pt idx="26786">
                  <c:v>105.8573311872</c:v>
                </c:pt>
                <c:pt idx="26787">
                  <c:v>105.85821267439999</c:v>
                </c:pt>
                <c:pt idx="26788">
                  <c:v>105.8592790686</c:v>
                </c:pt>
                <c:pt idx="26789">
                  <c:v>105.86172577150001</c:v>
                </c:pt>
                <c:pt idx="26790">
                  <c:v>105.8635439434</c:v>
                </c:pt>
                <c:pt idx="26791">
                  <c:v>105.86381093280001</c:v>
                </c:pt>
                <c:pt idx="26792">
                  <c:v>105.8640208045</c:v>
                </c:pt>
                <c:pt idx="26793">
                  <c:v>105.8648851838</c:v>
                </c:pt>
                <c:pt idx="26794">
                  <c:v>105.8662942074</c:v>
                </c:pt>
                <c:pt idx="26795">
                  <c:v>105.86702591940001</c:v>
                </c:pt>
                <c:pt idx="26796">
                  <c:v>105.8673638564</c:v>
                </c:pt>
                <c:pt idx="26797">
                  <c:v>105.8679440714</c:v>
                </c:pt>
                <c:pt idx="26798">
                  <c:v>105.86856231279999</c:v>
                </c:pt>
                <c:pt idx="26799">
                  <c:v>105.87050700570001</c:v>
                </c:pt>
                <c:pt idx="26800">
                  <c:v>105.8721777511</c:v>
                </c:pt>
                <c:pt idx="26801">
                  <c:v>105.8723435225</c:v>
                </c:pt>
                <c:pt idx="26802">
                  <c:v>105.87352578949999</c:v>
                </c:pt>
                <c:pt idx="26803">
                  <c:v>105.875023644</c:v>
                </c:pt>
                <c:pt idx="26804">
                  <c:v>105.8757659608</c:v>
                </c:pt>
                <c:pt idx="26805">
                  <c:v>105.87634520410001</c:v>
                </c:pt>
                <c:pt idx="26806">
                  <c:v>105.87673668310001</c:v>
                </c:pt>
                <c:pt idx="26807">
                  <c:v>105.8772859594</c:v>
                </c:pt>
                <c:pt idx="26808">
                  <c:v>105.8783525697</c:v>
                </c:pt>
                <c:pt idx="26809">
                  <c:v>105.8793246396</c:v>
                </c:pt>
                <c:pt idx="26810">
                  <c:v>105.8802170739</c:v>
                </c:pt>
                <c:pt idx="26811">
                  <c:v>105.8808919372</c:v>
                </c:pt>
                <c:pt idx="26812">
                  <c:v>105.8816668076</c:v>
                </c:pt>
                <c:pt idx="26813">
                  <c:v>105.88419804030001</c:v>
                </c:pt>
                <c:pt idx="26814">
                  <c:v>105.8862751636</c:v>
                </c:pt>
                <c:pt idx="26815">
                  <c:v>105.8866855423</c:v>
                </c:pt>
                <c:pt idx="26816">
                  <c:v>105.8872722941</c:v>
                </c:pt>
                <c:pt idx="26817">
                  <c:v>105.8887392549</c:v>
                </c:pt>
                <c:pt idx="26818">
                  <c:v>105.8906687108</c:v>
                </c:pt>
                <c:pt idx="26819">
                  <c:v>105.89177448</c:v>
                </c:pt>
                <c:pt idx="26820">
                  <c:v>105.8924981512</c:v>
                </c:pt>
                <c:pt idx="26821">
                  <c:v>105.893127299</c:v>
                </c:pt>
                <c:pt idx="26822">
                  <c:v>105.8933487994</c:v>
                </c:pt>
                <c:pt idx="26823">
                  <c:v>105.8936784095</c:v>
                </c:pt>
                <c:pt idx="26824">
                  <c:v>105.8944791016</c:v>
                </c:pt>
                <c:pt idx="26825">
                  <c:v>105.8961952856</c:v>
                </c:pt>
                <c:pt idx="26826">
                  <c:v>105.89749375949999</c:v>
                </c:pt>
                <c:pt idx="26827">
                  <c:v>105.8977438039</c:v>
                </c:pt>
                <c:pt idx="26828">
                  <c:v>105.8980335035</c:v>
                </c:pt>
                <c:pt idx="26829">
                  <c:v>105.8982548245</c:v>
                </c:pt>
                <c:pt idx="26830">
                  <c:v>105.8985125782</c:v>
                </c:pt>
                <c:pt idx="26831">
                  <c:v>105.89869306049999</c:v>
                </c:pt>
                <c:pt idx="26832">
                  <c:v>105.8987141261</c:v>
                </c:pt>
                <c:pt idx="26833">
                  <c:v>105.8992830327</c:v>
                </c:pt>
                <c:pt idx="26834">
                  <c:v>105.9000642852</c:v>
                </c:pt>
                <c:pt idx="26835">
                  <c:v>105.9002822274</c:v>
                </c:pt>
                <c:pt idx="26836">
                  <c:v>105.9005744768</c:v>
                </c:pt>
                <c:pt idx="26837">
                  <c:v>105.90091828120001</c:v>
                </c:pt>
                <c:pt idx="26838">
                  <c:v>105.90137974549999</c:v>
                </c:pt>
                <c:pt idx="26839">
                  <c:v>105.90255699630001</c:v>
                </c:pt>
                <c:pt idx="26840">
                  <c:v>105.9063121584</c:v>
                </c:pt>
                <c:pt idx="26841">
                  <c:v>105.9098398698</c:v>
                </c:pt>
                <c:pt idx="26842">
                  <c:v>105.9106900143</c:v>
                </c:pt>
                <c:pt idx="26843">
                  <c:v>105.91241675729999</c:v>
                </c:pt>
                <c:pt idx="26844">
                  <c:v>105.9143655111</c:v>
                </c:pt>
                <c:pt idx="26845">
                  <c:v>105.91634058290001</c:v>
                </c:pt>
                <c:pt idx="26846">
                  <c:v>105.91851265859999</c:v>
                </c:pt>
                <c:pt idx="26847">
                  <c:v>105.9194183115</c:v>
                </c:pt>
                <c:pt idx="26848">
                  <c:v>105.9204575413</c:v>
                </c:pt>
                <c:pt idx="26849">
                  <c:v>105.92148492</c:v>
                </c:pt>
                <c:pt idx="26850">
                  <c:v>105.9226796418</c:v>
                </c:pt>
                <c:pt idx="26851">
                  <c:v>105.92479791620001</c:v>
                </c:pt>
                <c:pt idx="26852">
                  <c:v>105.9259508743</c:v>
                </c:pt>
                <c:pt idx="26853">
                  <c:v>105.9273928994</c:v>
                </c:pt>
                <c:pt idx="26854">
                  <c:v>105.92921574579999</c:v>
                </c:pt>
                <c:pt idx="26855">
                  <c:v>105.9299642088</c:v>
                </c:pt>
                <c:pt idx="26856">
                  <c:v>105.93082280340001</c:v>
                </c:pt>
                <c:pt idx="26857">
                  <c:v>105.9317265041</c:v>
                </c:pt>
                <c:pt idx="26858">
                  <c:v>105.9332882519</c:v>
                </c:pt>
                <c:pt idx="26859">
                  <c:v>105.9346942131</c:v>
                </c:pt>
                <c:pt idx="26860">
                  <c:v>105.9349965567</c:v>
                </c:pt>
                <c:pt idx="26861">
                  <c:v>105.9361436878</c:v>
                </c:pt>
                <c:pt idx="26862">
                  <c:v>105.93739925849999</c:v>
                </c:pt>
                <c:pt idx="26863">
                  <c:v>105.93917803790001</c:v>
                </c:pt>
                <c:pt idx="26864">
                  <c:v>105.94118977319999</c:v>
                </c:pt>
                <c:pt idx="26865">
                  <c:v>105.9431427367</c:v>
                </c:pt>
                <c:pt idx="26866">
                  <c:v>105.9457791145</c:v>
                </c:pt>
                <c:pt idx="26867">
                  <c:v>105.9489958856</c:v>
                </c:pt>
                <c:pt idx="26868">
                  <c:v>105.9515582044</c:v>
                </c:pt>
                <c:pt idx="26869">
                  <c:v>105.95249282349999</c:v>
                </c:pt>
                <c:pt idx="26870">
                  <c:v>105.95453523739999</c:v>
                </c:pt>
                <c:pt idx="26871">
                  <c:v>105.96031776549999</c:v>
                </c:pt>
                <c:pt idx="26872">
                  <c:v>105.96518677829999</c:v>
                </c:pt>
                <c:pt idx="26873">
                  <c:v>105.9666534908</c:v>
                </c:pt>
                <c:pt idx="26874">
                  <c:v>105.9685288614</c:v>
                </c:pt>
                <c:pt idx="26875">
                  <c:v>105.9712120504</c:v>
                </c:pt>
                <c:pt idx="26876">
                  <c:v>105.9728299695</c:v>
                </c:pt>
                <c:pt idx="26877">
                  <c:v>105.97291291579999</c:v>
                </c:pt>
                <c:pt idx="26878">
                  <c:v>105.9729999752</c:v>
                </c:pt>
                <c:pt idx="26879">
                  <c:v>105.973062904</c:v>
                </c:pt>
                <c:pt idx="26880">
                  <c:v>105.97380494799999</c:v>
                </c:pt>
                <c:pt idx="26881">
                  <c:v>105.97507243939999</c:v>
                </c:pt>
                <c:pt idx="26882">
                  <c:v>105.9765243387</c:v>
                </c:pt>
                <c:pt idx="26883">
                  <c:v>105.9796347545</c:v>
                </c:pt>
                <c:pt idx="26884">
                  <c:v>105.9822272533</c:v>
                </c:pt>
                <c:pt idx="26885">
                  <c:v>105.9826486426</c:v>
                </c:pt>
                <c:pt idx="26886">
                  <c:v>105.98368512739999</c:v>
                </c:pt>
                <c:pt idx="26887">
                  <c:v>105.98603964759999</c:v>
                </c:pt>
                <c:pt idx="26888">
                  <c:v>105.9878990407</c:v>
                </c:pt>
                <c:pt idx="26889">
                  <c:v>105.989401344</c:v>
                </c:pt>
                <c:pt idx="26890">
                  <c:v>105.9914551863</c:v>
                </c:pt>
                <c:pt idx="26891">
                  <c:v>105.9930133971</c:v>
                </c:pt>
                <c:pt idx="26892">
                  <c:v>105.9942083306</c:v>
                </c:pt>
                <c:pt idx="26893">
                  <c:v>105.9957851618</c:v>
                </c:pt>
                <c:pt idx="26894">
                  <c:v>105.9968230054</c:v>
                </c:pt>
                <c:pt idx="26895">
                  <c:v>105.99771986</c:v>
                </c:pt>
                <c:pt idx="26896">
                  <c:v>106.0000055127</c:v>
                </c:pt>
                <c:pt idx="26897">
                  <c:v>106.00258381899999</c:v>
                </c:pt>
                <c:pt idx="26898">
                  <c:v>106.0038141202</c:v>
                </c:pt>
                <c:pt idx="26899">
                  <c:v>106.0050574975</c:v>
                </c:pt>
                <c:pt idx="26900">
                  <c:v>106.0069293139</c:v>
                </c:pt>
                <c:pt idx="26901">
                  <c:v>106.0107667453</c:v>
                </c:pt>
                <c:pt idx="26902">
                  <c:v>106.0143528361</c:v>
                </c:pt>
                <c:pt idx="26903">
                  <c:v>106.0149267314</c:v>
                </c:pt>
                <c:pt idx="26904">
                  <c:v>106.01522147750001</c:v>
                </c:pt>
                <c:pt idx="26905">
                  <c:v>106.01756802449999</c:v>
                </c:pt>
                <c:pt idx="26906">
                  <c:v>106.0196658119</c:v>
                </c:pt>
                <c:pt idx="26907">
                  <c:v>106.02012379929999</c:v>
                </c:pt>
                <c:pt idx="26908">
                  <c:v>106.0229704147</c:v>
                </c:pt>
                <c:pt idx="26909">
                  <c:v>106.0254590394</c:v>
                </c:pt>
                <c:pt idx="26910">
                  <c:v>106.0261225599</c:v>
                </c:pt>
                <c:pt idx="26911">
                  <c:v>106.0268823082</c:v>
                </c:pt>
                <c:pt idx="26912">
                  <c:v>106.0286069297</c:v>
                </c:pt>
                <c:pt idx="26913">
                  <c:v>106.0306006002</c:v>
                </c:pt>
                <c:pt idx="26914">
                  <c:v>106.0311695094</c:v>
                </c:pt>
                <c:pt idx="26915">
                  <c:v>106.03135766939999</c:v>
                </c:pt>
                <c:pt idx="26916">
                  <c:v>106.031581077</c:v>
                </c:pt>
                <c:pt idx="26917">
                  <c:v>106.0321107308</c:v>
                </c:pt>
                <c:pt idx="26918">
                  <c:v>106.03308588180001</c:v>
                </c:pt>
                <c:pt idx="26919">
                  <c:v>106.0345172777</c:v>
                </c:pt>
                <c:pt idx="26920">
                  <c:v>106.0363023047</c:v>
                </c:pt>
                <c:pt idx="26921">
                  <c:v>106.0378718236</c:v>
                </c:pt>
                <c:pt idx="26922">
                  <c:v>106.0385716686</c:v>
                </c:pt>
                <c:pt idx="26923">
                  <c:v>106.0404309204</c:v>
                </c:pt>
                <c:pt idx="26924">
                  <c:v>106.0427800528</c:v>
                </c:pt>
                <c:pt idx="26925">
                  <c:v>106.0436640607</c:v>
                </c:pt>
                <c:pt idx="26926">
                  <c:v>106.04473451459999</c:v>
                </c:pt>
                <c:pt idx="26927">
                  <c:v>106.0458204047</c:v>
                </c:pt>
                <c:pt idx="26928">
                  <c:v>106.0463131628</c:v>
                </c:pt>
                <c:pt idx="26929">
                  <c:v>106.0475874358</c:v>
                </c:pt>
                <c:pt idx="26930">
                  <c:v>106.0489749895</c:v>
                </c:pt>
                <c:pt idx="26931">
                  <c:v>106.049537126</c:v>
                </c:pt>
                <c:pt idx="26932">
                  <c:v>106.0499641009</c:v>
                </c:pt>
                <c:pt idx="26933">
                  <c:v>106.0501778773</c:v>
                </c:pt>
                <c:pt idx="26934">
                  <c:v>106.05028022419999</c:v>
                </c:pt>
                <c:pt idx="26935">
                  <c:v>106.051437737</c:v>
                </c:pt>
                <c:pt idx="26936">
                  <c:v>106.0531034798</c:v>
                </c:pt>
                <c:pt idx="26937">
                  <c:v>106.05366078669999</c:v>
                </c:pt>
                <c:pt idx="26938">
                  <c:v>106.0537604343</c:v>
                </c:pt>
                <c:pt idx="26939">
                  <c:v>106.0544550235</c:v>
                </c:pt>
                <c:pt idx="26940">
                  <c:v>106.0580690303</c:v>
                </c:pt>
                <c:pt idx="26941">
                  <c:v>106.06119600060001</c:v>
                </c:pt>
                <c:pt idx="26942">
                  <c:v>106.0615036577</c:v>
                </c:pt>
                <c:pt idx="26943">
                  <c:v>106.06181798900001</c:v>
                </c:pt>
                <c:pt idx="26944">
                  <c:v>106.06200956310001</c:v>
                </c:pt>
                <c:pt idx="26945">
                  <c:v>106.0625674644</c:v>
                </c:pt>
                <c:pt idx="26946">
                  <c:v>106.06342214839999</c:v>
                </c:pt>
                <c:pt idx="26947">
                  <c:v>106.0649731103</c:v>
                </c:pt>
                <c:pt idx="26948">
                  <c:v>106.0672273452</c:v>
                </c:pt>
                <c:pt idx="26949">
                  <c:v>106.06879395839999</c:v>
                </c:pt>
                <c:pt idx="26950">
                  <c:v>106.0694849262</c:v>
                </c:pt>
                <c:pt idx="26951">
                  <c:v>106.0714564012</c:v>
                </c:pt>
                <c:pt idx="26952">
                  <c:v>106.0742408516</c:v>
                </c:pt>
                <c:pt idx="26953">
                  <c:v>106.0757150731</c:v>
                </c:pt>
                <c:pt idx="26954">
                  <c:v>106.0762063909</c:v>
                </c:pt>
                <c:pt idx="26955">
                  <c:v>106.07657331199999</c:v>
                </c:pt>
                <c:pt idx="26956">
                  <c:v>106.0772292979</c:v>
                </c:pt>
                <c:pt idx="26957">
                  <c:v>106.07791605289999</c:v>
                </c:pt>
                <c:pt idx="26958">
                  <c:v>106.0784637966</c:v>
                </c:pt>
                <c:pt idx="26959">
                  <c:v>106.07926105449999</c:v>
                </c:pt>
                <c:pt idx="26960">
                  <c:v>106.0813380125</c:v>
                </c:pt>
                <c:pt idx="26961">
                  <c:v>106.0835460734</c:v>
                </c:pt>
                <c:pt idx="26962">
                  <c:v>106.084960377</c:v>
                </c:pt>
                <c:pt idx="26963">
                  <c:v>106.0866476993</c:v>
                </c:pt>
                <c:pt idx="26964">
                  <c:v>106.0884225842</c:v>
                </c:pt>
                <c:pt idx="26965">
                  <c:v>106.08917479599999</c:v>
                </c:pt>
                <c:pt idx="26966">
                  <c:v>106.0915202732</c:v>
                </c:pt>
                <c:pt idx="26967">
                  <c:v>106.0938811007</c:v>
                </c:pt>
                <c:pt idx="26968">
                  <c:v>106.0940737343</c:v>
                </c:pt>
                <c:pt idx="26969">
                  <c:v>106.09516593390001</c:v>
                </c:pt>
                <c:pt idx="26970">
                  <c:v>106.0970896988</c:v>
                </c:pt>
                <c:pt idx="26971">
                  <c:v>106.0997134767</c:v>
                </c:pt>
                <c:pt idx="26972">
                  <c:v>106.1014355018</c:v>
                </c:pt>
                <c:pt idx="26973">
                  <c:v>106.1016902543</c:v>
                </c:pt>
                <c:pt idx="26974">
                  <c:v>106.1023503138</c:v>
                </c:pt>
                <c:pt idx="26975">
                  <c:v>106.1050140177</c:v>
                </c:pt>
                <c:pt idx="26976">
                  <c:v>106.10824004440001</c:v>
                </c:pt>
                <c:pt idx="26977">
                  <c:v>106.1094276801</c:v>
                </c:pt>
                <c:pt idx="26978">
                  <c:v>106.1100436153</c:v>
                </c:pt>
                <c:pt idx="26979">
                  <c:v>106.1119837346</c:v>
                </c:pt>
                <c:pt idx="26980">
                  <c:v>106.114011226</c:v>
                </c:pt>
                <c:pt idx="26981">
                  <c:v>106.11502599799999</c:v>
                </c:pt>
                <c:pt idx="26982">
                  <c:v>106.11691224170001</c:v>
                </c:pt>
                <c:pt idx="26983">
                  <c:v>106.1194089175</c:v>
                </c:pt>
                <c:pt idx="26984">
                  <c:v>106.1205402896</c:v>
                </c:pt>
                <c:pt idx="26985">
                  <c:v>106.12116036410001</c:v>
                </c:pt>
                <c:pt idx="26986">
                  <c:v>106.1220404633</c:v>
                </c:pt>
                <c:pt idx="26987">
                  <c:v>106.1232934343</c:v>
                </c:pt>
                <c:pt idx="26988">
                  <c:v>106.12499734559999</c:v>
                </c:pt>
                <c:pt idx="26989">
                  <c:v>106.1263048684</c:v>
                </c:pt>
                <c:pt idx="26990">
                  <c:v>106.126840167</c:v>
                </c:pt>
                <c:pt idx="26991">
                  <c:v>106.12699844780001</c:v>
                </c:pt>
                <c:pt idx="26992">
                  <c:v>106.1275772421</c:v>
                </c:pt>
                <c:pt idx="26993">
                  <c:v>106.1286972178</c:v>
                </c:pt>
                <c:pt idx="26994">
                  <c:v>106.1296790119</c:v>
                </c:pt>
                <c:pt idx="26995">
                  <c:v>106.130519656</c:v>
                </c:pt>
                <c:pt idx="26996">
                  <c:v>106.131260772</c:v>
                </c:pt>
                <c:pt idx="26997">
                  <c:v>106.13180225249999</c:v>
                </c:pt>
                <c:pt idx="26998">
                  <c:v>106.1329613267</c:v>
                </c:pt>
                <c:pt idx="26999">
                  <c:v>106.13471785989999</c:v>
                </c:pt>
                <c:pt idx="27000">
                  <c:v>106.1357969045</c:v>
                </c:pt>
                <c:pt idx="27001">
                  <c:v>106.1362974378</c:v>
                </c:pt>
                <c:pt idx="27002">
                  <c:v>106.1379092066</c:v>
                </c:pt>
                <c:pt idx="27003">
                  <c:v>106.1394750811</c:v>
                </c:pt>
                <c:pt idx="27004">
                  <c:v>106.1402129482</c:v>
                </c:pt>
                <c:pt idx="27005">
                  <c:v>106.14149037519999</c:v>
                </c:pt>
                <c:pt idx="27006">
                  <c:v>106.1425185942</c:v>
                </c:pt>
                <c:pt idx="27007">
                  <c:v>106.14290435300001</c:v>
                </c:pt>
                <c:pt idx="27008">
                  <c:v>106.1431998469</c:v>
                </c:pt>
                <c:pt idx="27009">
                  <c:v>106.14421315</c:v>
                </c:pt>
                <c:pt idx="27010">
                  <c:v>106.1462215894</c:v>
                </c:pt>
                <c:pt idx="27011">
                  <c:v>106.1473390531</c:v>
                </c:pt>
                <c:pt idx="27012">
                  <c:v>106.1475183531</c:v>
                </c:pt>
                <c:pt idx="27013">
                  <c:v>106.1482877644</c:v>
                </c:pt>
                <c:pt idx="27014">
                  <c:v>106.1494260649</c:v>
                </c:pt>
                <c:pt idx="27015">
                  <c:v>106.1500710821</c:v>
                </c:pt>
                <c:pt idx="27016">
                  <c:v>106.150322211</c:v>
                </c:pt>
                <c:pt idx="27017">
                  <c:v>106.1516664656</c:v>
                </c:pt>
                <c:pt idx="27018">
                  <c:v>106.153013961</c:v>
                </c:pt>
                <c:pt idx="27019">
                  <c:v>106.1531557819</c:v>
                </c:pt>
                <c:pt idx="27020">
                  <c:v>106.1542169224</c:v>
                </c:pt>
                <c:pt idx="27021">
                  <c:v>106.15743897660001</c:v>
                </c:pt>
                <c:pt idx="27022">
                  <c:v>106.1597396531</c:v>
                </c:pt>
                <c:pt idx="27023">
                  <c:v>106.1622366407</c:v>
                </c:pt>
                <c:pt idx="27024">
                  <c:v>106.1646916536</c:v>
                </c:pt>
                <c:pt idx="27025">
                  <c:v>106.1665882577</c:v>
                </c:pt>
                <c:pt idx="27026">
                  <c:v>106.1685886227</c:v>
                </c:pt>
                <c:pt idx="27027">
                  <c:v>106.169154138</c:v>
                </c:pt>
                <c:pt idx="27028">
                  <c:v>106.16976620619999</c:v>
                </c:pt>
                <c:pt idx="27029">
                  <c:v>106.1700706558</c:v>
                </c:pt>
                <c:pt idx="27030">
                  <c:v>106.170206487</c:v>
                </c:pt>
                <c:pt idx="27031">
                  <c:v>106.1713559259</c:v>
                </c:pt>
                <c:pt idx="27032">
                  <c:v>106.1726484137</c:v>
                </c:pt>
                <c:pt idx="27033">
                  <c:v>106.1737435835</c:v>
                </c:pt>
                <c:pt idx="27034">
                  <c:v>106.1748328835</c:v>
                </c:pt>
                <c:pt idx="27035">
                  <c:v>106.1752160918</c:v>
                </c:pt>
                <c:pt idx="27036">
                  <c:v>106.1754022929</c:v>
                </c:pt>
                <c:pt idx="27037">
                  <c:v>106.1754550518</c:v>
                </c:pt>
                <c:pt idx="27038">
                  <c:v>106.17563564</c:v>
                </c:pt>
                <c:pt idx="27039">
                  <c:v>106.17644839099999</c:v>
                </c:pt>
                <c:pt idx="27040">
                  <c:v>106.17760882810001</c:v>
                </c:pt>
                <c:pt idx="27041">
                  <c:v>106.1787706865</c:v>
                </c:pt>
                <c:pt idx="27042">
                  <c:v>106.181000181</c:v>
                </c:pt>
                <c:pt idx="27043">
                  <c:v>106.1826003331</c:v>
                </c:pt>
                <c:pt idx="27044">
                  <c:v>106.18280121879999</c:v>
                </c:pt>
                <c:pt idx="27045">
                  <c:v>106.1831293386</c:v>
                </c:pt>
                <c:pt idx="27046">
                  <c:v>106.1839965133</c:v>
                </c:pt>
                <c:pt idx="27047">
                  <c:v>106.1851316427</c:v>
                </c:pt>
                <c:pt idx="27048">
                  <c:v>106.1856307706</c:v>
                </c:pt>
                <c:pt idx="27049">
                  <c:v>106.18608016989999</c:v>
                </c:pt>
                <c:pt idx="27050">
                  <c:v>106.1869062686</c:v>
                </c:pt>
                <c:pt idx="27051">
                  <c:v>106.1879014594</c:v>
                </c:pt>
                <c:pt idx="27052">
                  <c:v>106.18854496020001</c:v>
                </c:pt>
                <c:pt idx="27053">
                  <c:v>106.1896177329</c:v>
                </c:pt>
                <c:pt idx="27054">
                  <c:v>106.19167921</c:v>
                </c:pt>
                <c:pt idx="27055">
                  <c:v>106.1952757423</c:v>
                </c:pt>
                <c:pt idx="27056">
                  <c:v>106.19900279940001</c:v>
                </c:pt>
                <c:pt idx="27057">
                  <c:v>106.2006455362</c:v>
                </c:pt>
                <c:pt idx="27058">
                  <c:v>106.2017911586</c:v>
                </c:pt>
                <c:pt idx="27059">
                  <c:v>106.2029016818</c:v>
                </c:pt>
                <c:pt idx="27060">
                  <c:v>106.20380532679999</c:v>
                </c:pt>
                <c:pt idx="27061">
                  <c:v>106.20620841340001</c:v>
                </c:pt>
                <c:pt idx="27062">
                  <c:v>106.2081750424</c:v>
                </c:pt>
                <c:pt idx="27063">
                  <c:v>106.2096017817</c:v>
                </c:pt>
                <c:pt idx="27064">
                  <c:v>106.21119120269999</c:v>
                </c:pt>
                <c:pt idx="27065">
                  <c:v>106.2118234222</c:v>
                </c:pt>
                <c:pt idx="27066">
                  <c:v>106.21288459980001</c:v>
                </c:pt>
                <c:pt idx="27067">
                  <c:v>106.21456755139999</c:v>
                </c:pt>
                <c:pt idx="27068">
                  <c:v>106.2157593573</c:v>
                </c:pt>
                <c:pt idx="27069">
                  <c:v>106.2160976918</c:v>
                </c:pt>
                <c:pt idx="27070">
                  <c:v>106.2164536458</c:v>
                </c:pt>
                <c:pt idx="27071">
                  <c:v>106.2168184983</c:v>
                </c:pt>
                <c:pt idx="27072">
                  <c:v>106.21763886079999</c:v>
                </c:pt>
                <c:pt idx="27073">
                  <c:v>106.2196146938</c:v>
                </c:pt>
                <c:pt idx="27074">
                  <c:v>106.2210876968</c:v>
                </c:pt>
                <c:pt idx="27075">
                  <c:v>106.221418039</c:v>
                </c:pt>
                <c:pt idx="27076">
                  <c:v>106.2216711738</c:v>
                </c:pt>
                <c:pt idx="27077">
                  <c:v>106.2223502663</c:v>
                </c:pt>
                <c:pt idx="27078">
                  <c:v>106.2239380253</c:v>
                </c:pt>
                <c:pt idx="27079">
                  <c:v>106.22611174550001</c:v>
                </c:pt>
                <c:pt idx="27080">
                  <c:v>106.23028236730001</c:v>
                </c:pt>
                <c:pt idx="27081">
                  <c:v>106.23412511230001</c:v>
                </c:pt>
                <c:pt idx="27082">
                  <c:v>106.2352361624</c:v>
                </c:pt>
                <c:pt idx="27083">
                  <c:v>106.23571383149999</c:v>
                </c:pt>
                <c:pt idx="27084">
                  <c:v>106.2359944345</c:v>
                </c:pt>
                <c:pt idx="27085">
                  <c:v>106.23611667359999</c:v>
                </c:pt>
                <c:pt idx="27086">
                  <c:v>106.23622178940001</c:v>
                </c:pt>
                <c:pt idx="27087">
                  <c:v>106.2363561681</c:v>
                </c:pt>
                <c:pt idx="27088">
                  <c:v>106.23670832320001</c:v>
                </c:pt>
                <c:pt idx="27089">
                  <c:v>106.2387056127</c:v>
                </c:pt>
                <c:pt idx="27090">
                  <c:v>106.24075609579999</c:v>
                </c:pt>
                <c:pt idx="27091">
                  <c:v>106.24135328760001</c:v>
                </c:pt>
                <c:pt idx="27092">
                  <c:v>106.2420975918</c:v>
                </c:pt>
                <c:pt idx="27093">
                  <c:v>106.24264904259999</c:v>
                </c:pt>
                <c:pt idx="27094">
                  <c:v>106.24362747950001</c:v>
                </c:pt>
                <c:pt idx="27095">
                  <c:v>106.2446787027</c:v>
                </c:pt>
                <c:pt idx="27096">
                  <c:v>106.24578438339999</c:v>
                </c:pt>
                <c:pt idx="27097">
                  <c:v>106.24884926839999</c:v>
                </c:pt>
                <c:pt idx="27098">
                  <c:v>106.2513088303</c:v>
                </c:pt>
                <c:pt idx="27099">
                  <c:v>106.25220010939999</c:v>
                </c:pt>
                <c:pt idx="27100">
                  <c:v>106.25300994049999</c:v>
                </c:pt>
                <c:pt idx="27101">
                  <c:v>106.25401930389999</c:v>
                </c:pt>
                <c:pt idx="27102">
                  <c:v>106.2552521928</c:v>
                </c:pt>
                <c:pt idx="27103">
                  <c:v>106.2563776755</c:v>
                </c:pt>
                <c:pt idx="27104">
                  <c:v>106.257140294</c:v>
                </c:pt>
                <c:pt idx="27105">
                  <c:v>106.2572508901</c:v>
                </c:pt>
                <c:pt idx="27106">
                  <c:v>106.2578002636</c:v>
                </c:pt>
                <c:pt idx="27107">
                  <c:v>106.2586867366</c:v>
                </c:pt>
                <c:pt idx="27108">
                  <c:v>106.2595871091</c:v>
                </c:pt>
                <c:pt idx="27109">
                  <c:v>106.2603763413</c:v>
                </c:pt>
                <c:pt idx="27110">
                  <c:v>106.2608110561</c:v>
                </c:pt>
                <c:pt idx="27111">
                  <c:v>106.2615960304</c:v>
                </c:pt>
                <c:pt idx="27112">
                  <c:v>106.262364648</c:v>
                </c:pt>
                <c:pt idx="27113">
                  <c:v>106.2629786007</c:v>
                </c:pt>
                <c:pt idx="27114">
                  <c:v>106.2635309364</c:v>
                </c:pt>
                <c:pt idx="27115">
                  <c:v>106.2640565234</c:v>
                </c:pt>
                <c:pt idx="27116">
                  <c:v>106.26464507350001</c:v>
                </c:pt>
                <c:pt idx="27117">
                  <c:v>106.26544420979999</c:v>
                </c:pt>
                <c:pt idx="27118">
                  <c:v>106.26672486299999</c:v>
                </c:pt>
                <c:pt idx="27119">
                  <c:v>106.2678568441</c:v>
                </c:pt>
                <c:pt idx="27120">
                  <c:v>106.26902989520001</c:v>
                </c:pt>
                <c:pt idx="27121">
                  <c:v>106.2702236442</c:v>
                </c:pt>
                <c:pt idx="27122">
                  <c:v>106.27112111060001</c:v>
                </c:pt>
                <c:pt idx="27123">
                  <c:v>106.27249112689999</c:v>
                </c:pt>
                <c:pt idx="27124">
                  <c:v>106.2739601923</c:v>
                </c:pt>
                <c:pt idx="27125">
                  <c:v>106.2751819612</c:v>
                </c:pt>
                <c:pt idx="27126">
                  <c:v>106.2765508376</c:v>
                </c:pt>
                <c:pt idx="27127">
                  <c:v>106.2792022184</c:v>
                </c:pt>
                <c:pt idx="27128">
                  <c:v>106.2816608919</c:v>
                </c:pt>
                <c:pt idx="27129">
                  <c:v>106.28226335550001</c:v>
                </c:pt>
                <c:pt idx="27130">
                  <c:v>106.282711199</c:v>
                </c:pt>
                <c:pt idx="27131">
                  <c:v>106.2833678082</c:v>
                </c:pt>
                <c:pt idx="27132">
                  <c:v>106.2840144045</c:v>
                </c:pt>
                <c:pt idx="27133">
                  <c:v>106.2843201094</c:v>
                </c:pt>
                <c:pt idx="27134">
                  <c:v>106.2853338635</c:v>
                </c:pt>
                <c:pt idx="27135">
                  <c:v>106.28638627079999</c:v>
                </c:pt>
                <c:pt idx="27136">
                  <c:v>106.286458121</c:v>
                </c:pt>
                <c:pt idx="27137">
                  <c:v>106.2882418937</c:v>
                </c:pt>
                <c:pt idx="27138">
                  <c:v>106.2924318891</c:v>
                </c:pt>
                <c:pt idx="27139">
                  <c:v>106.29502823369999</c:v>
                </c:pt>
                <c:pt idx="27140">
                  <c:v>106.2961498539</c:v>
                </c:pt>
                <c:pt idx="27141">
                  <c:v>106.29833710130001</c:v>
                </c:pt>
                <c:pt idx="27142">
                  <c:v>106.2997143433</c:v>
                </c:pt>
                <c:pt idx="27143">
                  <c:v>106.2998969377</c:v>
                </c:pt>
                <c:pt idx="27144">
                  <c:v>106.3006353448</c:v>
                </c:pt>
                <c:pt idx="27145">
                  <c:v>106.3016123437</c:v>
                </c:pt>
                <c:pt idx="27146">
                  <c:v>106.3019631985</c:v>
                </c:pt>
                <c:pt idx="27147">
                  <c:v>106.3034808182</c:v>
                </c:pt>
                <c:pt idx="27148">
                  <c:v>106.3059928496</c:v>
                </c:pt>
                <c:pt idx="27149">
                  <c:v>106.3084190973</c:v>
                </c:pt>
                <c:pt idx="27150">
                  <c:v>106.310205224</c:v>
                </c:pt>
                <c:pt idx="27151">
                  <c:v>106.31088934900001</c:v>
                </c:pt>
                <c:pt idx="27152">
                  <c:v>106.3117516308</c:v>
                </c:pt>
                <c:pt idx="27153">
                  <c:v>106.3128855639</c:v>
                </c:pt>
                <c:pt idx="27154">
                  <c:v>106.3148386182</c:v>
                </c:pt>
                <c:pt idx="27155">
                  <c:v>106.3171914537</c:v>
                </c:pt>
                <c:pt idx="27156">
                  <c:v>106.3182476421</c:v>
                </c:pt>
                <c:pt idx="27157">
                  <c:v>106.3194355908</c:v>
                </c:pt>
                <c:pt idx="27158">
                  <c:v>106.320971837</c:v>
                </c:pt>
                <c:pt idx="27159">
                  <c:v>106.3217940034</c:v>
                </c:pt>
                <c:pt idx="27160">
                  <c:v>106.3222960315</c:v>
                </c:pt>
                <c:pt idx="27161">
                  <c:v>106.3240535904</c:v>
                </c:pt>
                <c:pt idx="27162">
                  <c:v>106.32624174</c:v>
                </c:pt>
                <c:pt idx="27163">
                  <c:v>106.32719150849999</c:v>
                </c:pt>
                <c:pt idx="27164">
                  <c:v>106.32798707950001</c:v>
                </c:pt>
                <c:pt idx="27165">
                  <c:v>106.3291375618</c:v>
                </c:pt>
                <c:pt idx="27166">
                  <c:v>106.3301576393</c:v>
                </c:pt>
                <c:pt idx="27167">
                  <c:v>106.3310499454</c:v>
                </c:pt>
                <c:pt idx="27168">
                  <c:v>106.33258806249999</c:v>
                </c:pt>
                <c:pt idx="27169">
                  <c:v>106.33449419270001</c:v>
                </c:pt>
                <c:pt idx="27170">
                  <c:v>106.33550452839999</c:v>
                </c:pt>
                <c:pt idx="27171">
                  <c:v>106.3356530648</c:v>
                </c:pt>
                <c:pt idx="27172">
                  <c:v>106.3381881042</c:v>
                </c:pt>
                <c:pt idx="27173">
                  <c:v>106.34156491669999</c:v>
                </c:pt>
                <c:pt idx="27174">
                  <c:v>106.34296118340001</c:v>
                </c:pt>
                <c:pt idx="27175">
                  <c:v>106.34363759510001</c:v>
                </c:pt>
                <c:pt idx="27176">
                  <c:v>106.3443898376</c:v>
                </c:pt>
                <c:pt idx="27177">
                  <c:v>106.3453170599</c:v>
                </c:pt>
                <c:pt idx="27178">
                  <c:v>106.3465592578</c:v>
                </c:pt>
                <c:pt idx="27179">
                  <c:v>106.34841604570001</c:v>
                </c:pt>
                <c:pt idx="27180">
                  <c:v>106.34980434969999</c:v>
                </c:pt>
                <c:pt idx="27181">
                  <c:v>106.350419149</c:v>
                </c:pt>
                <c:pt idx="27182">
                  <c:v>106.3506890048</c:v>
                </c:pt>
                <c:pt idx="27183">
                  <c:v>106.35099852179999</c:v>
                </c:pt>
                <c:pt idx="27184">
                  <c:v>106.3516743176</c:v>
                </c:pt>
                <c:pt idx="27185">
                  <c:v>106.35247849140001</c:v>
                </c:pt>
                <c:pt idx="27186">
                  <c:v>106.3547363106</c:v>
                </c:pt>
                <c:pt idx="27187">
                  <c:v>106.3568526973</c:v>
                </c:pt>
                <c:pt idx="27188">
                  <c:v>106.3571509178</c:v>
                </c:pt>
                <c:pt idx="27189">
                  <c:v>106.3573802522</c:v>
                </c:pt>
                <c:pt idx="27190">
                  <c:v>106.3576122715</c:v>
                </c:pt>
                <c:pt idx="27191">
                  <c:v>106.3577434733</c:v>
                </c:pt>
                <c:pt idx="27192">
                  <c:v>106.3588880224</c:v>
                </c:pt>
                <c:pt idx="27193">
                  <c:v>106.36076122670001</c:v>
                </c:pt>
                <c:pt idx="27194">
                  <c:v>106.3626277108</c:v>
                </c:pt>
                <c:pt idx="27195">
                  <c:v>106.36432122559999</c:v>
                </c:pt>
                <c:pt idx="27196">
                  <c:v>106.3650623092</c:v>
                </c:pt>
                <c:pt idx="27197">
                  <c:v>106.3659695642</c:v>
                </c:pt>
                <c:pt idx="27198">
                  <c:v>106.3670423945</c:v>
                </c:pt>
                <c:pt idx="27199">
                  <c:v>106.36776389880001</c:v>
                </c:pt>
                <c:pt idx="27200">
                  <c:v>106.3694359389</c:v>
                </c:pt>
                <c:pt idx="27201">
                  <c:v>106.3718850658</c:v>
                </c:pt>
                <c:pt idx="27202">
                  <c:v>106.3746224036</c:v>
                </c:pt>
                <c:pt idx="27203">
                  <c:v>106.37627281100001</c:v>
                </c:pt>
                <c:pt idx="27204">
                  <c:v>106.3776708374</c:v>
                </c:pt>
                <c:pt idx="27205">
                  <c:v>106.38058915249999</c:v>
                </c:pt>
                <c:pt idx="27206">
                  <c:v>106.3831788282</c:v>
                </c:pt>
                <c:pt idx="27207">
                  <c:v>106.38411569190001</c:v>
                </c:pt>
                <c:pt idx="27208">
                  <c:v>106.3842762495</c:v>
                </c:pt>
                <c:pt idx="27209">
                  <c:v>106.38537409910001</c:v>
                </c:pt>
                <c:pt idx="27210">
                  <c:v>106.3869074279</c:v>
                </c:pt>
                <c:pt idx="27211">
                  <c:v>106.3879508409</c:v>
                </c:pt>
                <c:pt idx="27212">
                  <c:v>106.3904166777</c:v>
                </c:pt>
                <c:pt idx="27213">
                  <c:v>106.392461837</c:v>
                </c:pt>
                <c:pt idx="27214">
                  <c:v>106.39300589280001</c:v>
                </c:pt>
                <c:pt idx="27215">
                  <c:v>106.393658578</c:v>
                </c:pt>
                <c:pt idx="27216">
                  <c:v>106.3946213867</c:v>
                </c:pt>
                <c:pt idx="27217">
                  <c:v>106.39542396029999</c:v>
                </c:pt>
                <c:pt idx="27218">
                  <c:v>106.39625897800001</c:v>
                </c:pt>
                <c:pt idx="27219">
                  <c:v>106.3979742513</c:v>
                </c:pt>
                <c:pt idx="27220">
                  <c:v>106.4004142463</c:v>
                </c:pt>
                <c:pt idx="27221">
                  <c:v>106.4024494957</c:v>
                </c:pt>
                <c:pt idx="27222">
                  <c:v>106.4031331031</c:v>
                </c:pt>
                <c:pt idx="27223">
                  <c:v>106.403596515</c:v>
                </c:pt>
                <c:pt idx="27224">
                  <c:v>106.40508622900001</c:v>
                </c:pt>
                <c:pt idx="27225">
                  <c:v>106.4068354682</c:v>
                </c:pt>
                <c:pt idx="27226">
                  <c:v>106.40745040020001</c:v>
                </c:pt>
                <c:pt idx="27227">
                  <c:v>106.40788710850001</c:v>
                </c:pt>
                <c:pt idx="27228">
                  <c:v>106.40824380550001</c:v>
                </c:pt>
                <c:pt idx="27229">
                  <c:v>106.4083902186</c:v>
                </c:pt>
                <c:pt idx="27230">
                  <c:v>106.4104391871</c:v>
                </c:pt>
                <c:pt idx="27231">
                  <c:v>106.4132908695</c:v>
                </c:pt>
                <c:pt idx="27232">
                  <c:v>106.4145369502</c:v>
                </c:pt>
                <c:pt idx="27233">
                  <c:v>106.415261517</c:v>
                </c:pt>
                <c:pt idx="27234">
                  <c:v>106.4165715657</c:v>
                </c:pt>
                <c:pt idx="27235">
                  <c:v>106.4175085668</c:v>
                </c:pt>
                <c:pt idx="27236">
                  <c:v>106.4179727202</c:v>
                </c:pt>
                <c:pt idx="27237">
                  <c:v>106.4192034368</c:v>
                </c:pt>
                <c:pt idx="27238">
                  <c:v>106.42002192930001</c:v>
                </c:pt>
                <c:pt idx="27239">
                  <c:v>106.4210541395</c:v>
                </c:pt>
                <c:pt idx="27240">
                  <c:v>106.42209769759999</c:v>
                </c:pt>
                <c:pt idx="27241">
                  <c:v>106.42301205610001</c:v>
                </c:pt>
                <c:pt idx="27242">
                  <c:v>106.425319288</c:v>
                </c:pt>
                <c:pt idx="27243">
                  <c:v>106.42699843610001</c:v>
                </c:pt>
                <c:pt idx="27244">
                  <c:v>106.4274178842</c:v>
                </c:pt>
                <c:pt idx="27245">
                  <c:v>106.4280120536</c:v>
                </c:pt>
                <c:pt idx="27246">
                  <c:v>106.42854120210001</c:v>
                </c:pt>
                <c:pt idx="27247">
                  <c:v>106.42881984749999</c:v>
                </c:pt>
                <c:pt idx="27248">
                  <c:v>106.4296013843</c:v>
                </c:pt>
                <c:pt idx="27249">
                  <c:v>106.4316785143</c:v>
                </c:pt>
                <c:pt idx="27250">
                  <c:v>106.43563950550001</c:v>
                </c:pt>
                <c:pt idx="27251">
                  <c:v>106.438484836</c:v>
                </c:pt>
                <c:pt idx="27252">
                  <c:v>106.438960169</c:v>
                </c:pt>
                <c:pt idx="27253">
                  <c:v>106.4392651646</c:v>
                </c:pt>
                <c:pt idx="27254">
                  <c:v>106.43953703530001</c:v>
                </c:pt>
                <c:pt idx="27255">
                  <c:v>106.4408459144</c:v>
                </c:pt>
                <c:pt idx="27256">
                  <c:v>106.4423717887</c:v>
                </c:pt>
                <c:pt idx="27257">
                  <c:v>106.4429605591</c:v>
                </c:pt>
                <c:pt idx="27258">
                  <c:v>106.4435807383</c:v>
                </c:pt>
                <c:pt idx="27259">
                  <c:v>106.4439840421</c:v>
                </c:pt>
                <c:pt idx="27260">
                  <c:v>106.4441578504</c:v>
                </c:pt>
                <c:pt idx="27261">
                  <c:v>106.4445688078</c:v>
                </c:pt>
                <c:pt idx="27262">
                  <c:v>106.4458551373</c:v>
                </c:pt>
                <c:pt idx="27263">
                  <c:v>106.4481062528</c:v>
                </c:pt>
                <c:pt idx="27264">
                  <c:v>106.4501794988</c:v>
                </c:pt>
                <c:pt idx="27265">
                  <c:v>106.45266894069999</c:v>
                </c:pt>
                <c:pt idx="27266">
                  <c:v>106.45642290639999</c:v>
                </c:pt>
                <c:pt idx="27267">
                  <c:v>106.4593602652</c:v>
                </c:pt>
                <c:pt idx="27268">
                  <c:v>106.460451279</c:v>
                </c:pt>
                <c:pt idx="27269">
                  <c:v>106.460828924</c:v>
                </c:pt>
                <c:pt idx="27270">
                  <c:v>106.4611169292</c:v>
                </c:pt>
                <c:pt idx="27271">
                  <c:v>106.4617205951</c:v>
                </c:pt>
                <c:pt idx="27272">
                  <c:v>106.46435060020001</c:v>
                </c:pt>
                <c:pt idx="27273">
                  <c:v>106.46674106010001</c:v>
                </c:pt>
                <c:pt idx="27274">
                  <c:v>106.46710925959999</c:v>
                </c:pt>
                <c:pt idx="27275">
                  <c:v>106.4674068623</c:v>
                </c:pt>
                <c:pt idx="27276">
                  <c:v>106.46842577060001</c:v>
                </c:pt>
                <c:pt idx="27277">
                  <c:v>106.47102116550001</c:v>
                </c:pt>
                <c:pt idx="27278">
                  <c:v>106.47307753</c:v>
                </c:pt>
                <c:pt idx="27279">
                  <c:v>106.4735427394</c:v>
                </c:pt>
                <c:pt idx="27280">
                  <c:v>106.474763189</c:v>
                </c:pt>
                <c:pt idx="27281">
                  <c:v>106.4762025319</c:v>
                </c:pt>
                <c:pt idx="27282">
                  <c:v>106.4769475797</c:v>
                </c:pt>
                <c:pt idx="27283">
                  <c:v>106.4783389304</c:v>
                </c:pt>
                <c:pt idx="27284">
                  <c:v>106.47980777959999</c:v>
                </c:pt>
                <c:pt idx="27285">
                  <c:v>106.482643319</c:v>
                </c:pt>
                <c:pt idx="27286">
                  <c:v>106.4856751101</c:v>
                </c:pt>
                <c:pt idx="27287">
                  <c:v>106.48654724559999</c:v>
                </c:pt>
                <c:pt idx="27288">
                  <c:v>106.486986566</c:v>
                </c:pt>
                <c:pt idx="27289">
                  <c:v>106.4877338945</c:v>
                </c:pt>
                <c:pt idx="27290">
                  <c:v>106.48944612299999</c:v>
                </c:pt>
                <c:pt idx="27291">
                  <c:v>106.49155857469999</c:v>
                </c:pt>
                <c:pt idx="27292">
                  <c:v>106.4928722496</c:v>
                </c:pt>
                <c:pt idx="27293">
                  <c:v>106.4941529784</c:v>
                </c:pt>
                <c:pt idx="27294">
                  <c:v>106.4951781913</c:v>
                </c:pt>
                <c:pt idx="27295">
                  <c:v>106.49689176210001</c:v>
                </c:pt>
                <c:pt idx="27296">
                  <c:v>106.4989233172</c:v>
                </c:pt>
                <c:pt idx="27297">
                  <c:v>106.5003598827</c:v>
                </c:pt>
                <c:pt idx="27298">
                  <c:v>106.5016081551</c:v>
                </c:pt>
                <c:pt idx="27299">
                  <c:v>106.502722787</c:v>
                </c:pt>
                <c:pt idx="27300">
                  <c:v>106.50377255940001</c:v>
                </c:pt>
                <c:pt idx="27301">
                  <c:v>106.5043161186</c:v>
                </c:pt>
                <c:pt idx="27302">
                  <c:v>106.50541893499999</c:v>
                </c:pt>
                <c:pt idx="27303">
                  <c:v>106.50629314370001</c:v>
                </c:pt>
                <c:pt idx="27304">
                  <c:v>106.50671110650001</c:v>
                </c:pt>
                <c:pt idx="27305">
                  <c:v>106.5083205202</c:v>
                </c:pt>
                <c:pt idx="27306">
                  <c:v>106.5107462677</c:v>
                </c:pt>
                <c:pt idx="27307">
                  <c:v>106.5122079596</c:v>
                </c:pt>
                <c:pt idx="27308">
                  <c:v>106.51349303470001</c:v>
                </c:pt>
                <c:pt idx="27309">
                  <c:v>106.5144474879</c:v>
                </c:pt>
                <c:pt idx="27310">
                  <c:v>106.5148188693</c:v>
                </c:pt>
                <c:pt idx="27311">
                  <c:v>106.5153350656</c:v>
                </c:pt>
                <c:pt idx="27312">
                  <c:v>106.51564576219999</c:v>
                </c:pt>
                <c:pt idx="27313">
                  <c:v>106.5159035802</c:v>
                </c:pt>
                <c:pt idx="27314">
                  <c:v>106.5162612917</c:v>
                </c:pt>
                <c:pt idx="27315">
                  <c:v>106.51699527300001</c:v>
                </c:pt>
                <c:pt idx="27316">
                  <c:v>106.5181515475</c:v>
                </c:pt>
                <c:pt idx="27317">
                  <c:v>106.519024542</c:v>
                </c:pt>
                <c:pt idx="27318">
                  <c:v>106.5193532879</c:v>
                </c:pt>
                <c:pt idx="27319">
                  <c:v>106.5204699125</c:v>
                </c:pt>
                <c:pt idx="27320">
                  <c:v>106.5237774017</c:v>
                </c:pt>
                <c:pt idx="27321">
                  <c:v>106.5261177727</c:v>
                </c:pt>
                <c:pt idx="27322">
                  <c:v>106.5263066965</c:v>
                </c:pt>
                <c:pt idx="27323">
                  <c:v>106.527277133</c:v>
                </c:pt>
                <c:pt idx="27324">
                  <c:v>106.5283118791</c:v>
                </c:pt>
                <c:pt idx="27325">
                  <c:v>106.52882008749999</c:v>
                </c:pt>
                <c:pt idx="27326">
                  <c:v>106.5303226549</c:v>
                </c:pt>
                <c:pt idx="27327">
                  <c:v>106.5315458908</c:v>
                </c:pt>
                <c:pt idx="27328">
                  <c:v>106.5324268841</c:v>
                </c:pt>
                <c:pt idx="27329">
                  <c:v>106.5339935252</c:v>
                </c:pt>
                <c:pt idx="27330">
                  <c:v>106.53507383589999</c:v>
                </c:pt>
                <c:pt idx="27331">
                  <c:v>106.5356925585</c:v>
                </c:pt>
                <c:pt idx="27332">
                  <c:v>106.5364989107</c:v>
                </c:pt>
                <c:pt idx="27333">
                  <c:v>106.5396082715</c:v>
                </c:pt>
                <c:pt idx="27334">
                  <c:v>106.54226652520001</c:v>
                </c:pt>
                <c:pt idx="27335">
                  <c:v>106.5432813509</c:v>
                </c:pt>
                <c:pt idx="27336">
                  <c:v>106.5444570068</c:v>
                </c:pt>
                <c:pt idx="27337">
                  <c:v>106.5456207429</c:v>
                </c:pt>
                <c:pt idx="27338">
                  <c:v>106.5468717238</c:v>
                </c:pt>
                <c:pt idx="27339">
                  <c:v>106.54791109919999</c:v>
                </c:pt>
                <c:pt idx="27340">
                  <c:v>106.55072890389999</c:v>
                </c:pt>
                <c:pt idx="27341">
                  <c:v>106.5529917107</c:v>
                </c:pt>
                <c:pt idx="27342">
                  <c:v>106.5536880926</c:v>
                </c:pt>
                <c:pt idx="27343">
                  <c:v>106.55508321959999</c:v>
                </c:pt>
                <c:pt idx="27344">
                  <c:v>106.5561642846</c:v>
                </c:pt>
                <c:pt idx="27345">
                  <c:v>106.557019368</c:v>
                </c:pt>
                <c:pt idx="27346">
                  <c:v>106.5576163356</c:v>
                </c:pt>
                <c:pt idx="27347">
                  <c:v>106.5588413958</c:v>
                </c:pt>
                <c:pt idx="27348">
                  <c:v>106.560456325</c:v>
                </c:pt>
                <c:pt idx="27349">
                  <c:v>106.5624448335</c:v>
                </c:pt>
                <c:pt idx="27350">
                  <c:v>106.5640792169</c:v>
                </c:pt>
                <c:pt idx="27351">
                  <c:v>106.5656745335</c:v>
                </c:pt>
                <c:pt idx="27352">
                  <c:v>106.5673151707</c:v>
                </c:pt>
                <c:pt idx="27353">
                  <c:v>106.5685909381</c:v>
                </c:pt>
                <c:pt idx="27354">
                  <c:v>106.5700190812</c:v>
                </c:pt>
                <c:pt idx="27355">
                  <c:v>106.57108964699999</c:v>
                </c:pt>
                <c:pt idx="27356">
                  <c:v>106.5722530777</c:v>
                </c:pt>
                <c:pt idx="27357">
                  <c:v>106.5727114686</c:v>
                </c:pt>
                <c:pt idx="27358">
                  <c:v>106.5738411948</c:v>
                </c:pt>
                <c:pt idx="27359">
                  <c:v>106.5757291173</c:v>
                </c:pt>
                <c:pt idx="27360">
                  <c:v>106.5769372725</c:v>
                </c:pt>
                <c:pt idx="27361">
                  <c:v>106.5775426079</c:v>
                </c:pt>
                <c:pt idx="27362">
                  <c:v>106.57804399859999</c:v>
                </c:pt>
                <c:pt idx="27363">
                  <c:v>106.578928593</c:v>
                </c:pt>
                <c:pt idx="27364">
                  <c:v>106.581300743</c:v>
                </c:pt>
                <c:pt idx="27365">
                  <c:v>106.5840349106</c:v>
                </c:pt>
                <c:pt idx="27366">
                  <c:v>106.58549543620001</c:v>
                </c:pt>
                <c:pt idx="27367">
                  <c:v>106.58605043270001</c:v>
                </c:pt>
                <c:pt idx="27368">
                  <c:v>106.58633187780001</c:v>
                </c:pt>
                <c:pt idx="27369">
                  <c:v>106.58670431900001</c:v>
                </c:pt>
                <c:pt idx="27370">
                  <c:v>106.587958759</c:v>
                </c:pt>
                <c:pt idx="27371">
                  <c:v>106.5912036332</c:v>
                </c:pt>
                <c:pt idx="27372">
                  <c:v>106.5936271322</c:v>
                </c:pt>
                <c:pt idx="27373">
                  <c:v>106.596891138</c:v>
                </c:pt>
                <c:pt idx="27374">
                  <c:v>106.60002405180001</c:v>
                </c:pt>
                <c:pt idx="27375">
                  <c:v>106.6004957191</c:v>
                </c:pt>
                <c:pt idx="27376">
                  <c:v>106.600885654</c:v>
                </c:pt>
                <c:pt idx="27377">
                  <c:v>106.6013781221</c:v>
                </c:pt>
                <c:pt idx="27378">
                  <c:v>106.6044785006</c:v>
                </c:pt>
                <c:pt idx="27379">
                  <c:v>106.6076312094</c:v>
                </c:pt>
                <c:pt idx="27380">
                  <c:v>106.6088102336</c:v>
                </c:pt>
                <c:pt idx="27381">
                  <c:v>106.61003996159999</c:v>
                </c:pt>
                <c:pt idx="27382">
                  <c:v>106.61082898799999</c:v>
                </c:pt>
                <c:pt idx="27383">
                  <c:v>106.61181945520001</c:v>
                </c:pt>
                <c:pt idx="27384">
                  <c:v>106.613220962</c:v>
                </c:pt>
                <c:pt idx="27385">
                  <c:v>106.6158482548</c:v>
                </c:pt>
                <c:pt idx="27386">
                  <c:v>106.6183119122</c:v>
                </c:pt>
                <c:pt idx="27387">
                  <c:v>106.6193851343</c:v>
                </c:pt>
                <c:pt idx="27388">
                  <c:v>106.6203082511</c:v>
                </c:pt>
                <c:pt idx="27389">
                  <c:v>106.6221729932</c:v>
                </c:pt>
                <c:pt idx="27390">
                  <c:v>106.6238284989</c:v>
                </c:pt>
                <c:pt idx="27391">
                  <c:v>106.62435871149999</c:v>
                </c:pt>
                <c:pt idx="27392">
                  <c:v>106.62710414359999</c:v>
                </c:pt>
                <c:pt idx="27393">
                  <c:v>106.6296396667</c:v>
                </c:pt>
                <c:pt idx="27394">
                  <c:v>106.6323329576</c:v>
                </c:pt>
                <c:pt idx="27395">
                  <c:v>106.635483429</c:v>
                </c:pt>
                <c:pt idx="27396">
                  <c:v>106.6364011717</c:v>
                </c:pt>
                <c:pt idx="27397">
                  <c:v>106.6373627711</c:v>
                </c:pt>
                <c:pt idx="27398">
                  <c:v>106.638503731</c:v>
                </c:pt>
                <c:pt idx="27399">
                  <c:v>106.6399099986</c:v>
                </c:pt>
                <c:pt idx="27400">
                  <c:v>106.6418020949</c:v>
                </c:pt>
                <c:pt idx="27401">
                  <c:v>106.6446251779</c:v>
                </c:pt>
                <c:pt idx="27402">
                  <c:v>106.6467698597</c:v>
                </c:pt>
                <c:pt idx="27403">
                  <c:v>106.6493848058</c:v>
                </c:pt>
                <c:pt idx="27404">
                  <c:v>106.6521129178</c:v>
                </c:pt>
                <c:pt idx="27405">
                  <c:v>106.6529646008</c:v>
                </c:pt>
                <c:pt idx="27406">
                  <c:v>106.6535523103</c:v>
                </c:pt>
                <c:pt idx="27407">
                  <c:v>106.6536757005</c:v>
                </c:pt>
                <c:pt idx="27408">
                  <c:v>106.6537866796</c:v>
                </c:pt>
                <c:pt idx="27409">
                  <c:v>106.6538489619</c:v>
                </c:pt>
                <c:pt idx="27410">
                  <c:v>106.6549286802</c:v>
                </c:pt>
                <c:pt idx="27411">
                  <c:v>106.6563499807</c:v>
                </c:pt>
                <c:pt idx="27412">
                  <c:v>106.6583292344</c:v>
                </c:pt>
                <c:pt idx="27413">
                  <c:v>106.66053251629999</c:v>
                </c:pt>
                <c:pt idx="27414">
                  <c:v>106.66155744530001</c:v>
                </c:pt>
                <c:pt idx="27415">
                  <c:v>106.6636651155</c:v>
                </c:pt>
                <c:pt idx="27416">
                  <c:v>106.6653715427</c:v>
                </c:pt>
                <c:pt idx="27417">
                  <c:v>106.66610196640001</c:v>
                </c:pt>
                <c:pt idx="27418">
                  <c:v>106.6668578772</c:v>
                </c:pt>
                <c:pt idx="27419">
                  <c:v>106.6675725203</c:v>
                </c:pt>
                <c:pt idx="27420">
                  <c:v>106.6710456839</c:v>
                </c:pt>
                <c:pt idx="27421">
                  <c:v>106.6741235293</c:v>
                </c:pt>
                <c:pt idx="27422">
                  <c:v>106.6752512743</c:v>
                </c:pt>
                <c:pt idx="27423">
                  <c:v>106.67667785179999</c:v>
                </c:pt>
                <c:pt idx="27424">
                  <c:v>106.6774734788</c:v>
                </c:pt>
                <c:pt idx="27425">
                  <c:v>106.6779826479</c:v>
                </c:pt>
                <c:pt idx="27426">
                  <c:v>106.6788606641</c:v>
                </c:pt>
                <c:pt idx="27427">
                  <c:v>106.6795810189</c:v>
                </c:pt>
                <c:pt idx="27428">
                  <c:v>106.6806440487</c:v>
                </c:pt>
                <c:pt idx="27429">
                  <c:v>106.6822530493</c:v>
                </c:pt>
                <c:pt idx="27430">
                  <c:v>106.6835303962</c:v>
                </c:pt>
                <c:pt idx="27431">
                  <c:v>106.6842860671</c:v>
                </c:pt>
                <c:pt idx="27432">
                  <c:v>106.68441098380001</c:v>
                </c:pt>
                <c:pt idx="27433">
                  <c:v>106.68483872740001</c:v>
                </c:pt>
                <c:pt idx="27434">
                  <c:v>106.6855289619</c:v>
                </c:pt>
                <c:pt idx="27435">
                  <c:v>106.6860559192</c:v>
                </c:pt>
                <c:pt idx="27436">
                  <c:v>106.6870761542</c:v>
                </c:pt>
                <c:pt idx="27437">
                  <c:v>106.6897890879</c:v>
                </c:pt>
                <c:pt idx="27438">
                  <c:v>106.692426326</c:v>
                </c:pt>
                <c:pt idx="27439">
                  <c:v>106.69318922239999</c:v>
                </c:pt>
                <c:pt idx="27440">
                  <c:v>106.69369872430001</c:v>
                </c:pt>
                <c:pt idx="27441">
                  <c:v>106.6947506214</c:v>
                </c:pt>
                <c:pt idx="27442">
                  <c:v>106.69754514970001</c:v>
                </c:pt>
                <c:pt idx="27443">
                  <c:v>106.6999767801</c:v>
                </c:pt>
                <c:pt idx="27444">
                  <c:v>106.70131117</c:v>
                </c:pt>
                <c:pt idx="27445">
                  <c:v>106.70255332399999</c:v>
                </c:pt>
                <c:pt idx="27446">
                  <c:v>106.7028969238</c:v>
                </c:pt>
                <c:pt idx="27447">
                  <c:v>106.7048133223</c:v>
                </c:pt>
                <c:pt idx="27448">
                  <c:v>106.70957773870001</c:v>
                </c:pt>
                <c:pt idx="27449">
                  <c:v>106.7126113013</c:v>
                </c:pt>
                <c:pt idx="27450">
                  <c:v>106.71409896820001</c:v>
                </c:pt>
                <c:pt idx="27451">
                  <c:v>106.7156893936</c:v>
                </c:pt>
                <c:pt idx="27452">
                  <c:v>106.7165155421</c:v>
                </c:pt>
                <c:pt idx="27453">
                  <c:v>106.71805060600001</c:v>
                </c:pt>
                <c:pt idx="27454">
                  <c:v>106.7191471731</c:v>
                </c:pt>
                <c:pt idx="27455">
                  <c:v>106.72007289840001</c:v>
                </c:pt>
                <c:pt idx="27456">
                  <c:v>106.7215070275</c:v>
                </c:pt>
                <c:pt idx="27457">
                  <c:v>106.723677857</c:v>
                </c:pt>
                <c:pt idx="27458">
                  <c:v>106.72524920159999</c:v>
                </c:pt>
                <c:pt idx="27459">
                  <c:v>106.7255066175</c:v>
                </c:pt>
                <c:pt idx="27460">
                  <c:v>106.7258699538</c:v>
                </c:pt>
                <c:pt idx="27461">
                  <c:v>106.72683968450001</c:v>
                </c:pt>
                <c:pt idx="27462">
                  <c:v>106.7295888555</c:v>
                </c:pt>
                <c:pt idx="27463">
                  <c:v>106.73296634010001</c:v>
                </c:pt>
                <c:pt idx="27464">
                  <c:v>106.7343054223</c:v>
                </c:pt>
                <c:pt idx="27465">
                  <c:v>106.7344155989</c:v>
                </c:pt>
                <c:pt idx="27466">
                  <c:v>106.7346565612</c:v>
                </c:pt>
                <c:pt idx="27467">
                  <c:v>106.735212937</c:v>
                </c:pt>
                <c:pt idx="27468">
                  <c:v>106.73579684009999</c:v>
                </c:pt>
                <c:pt idx="27469">
                  <c:v>106.73749623499999</c:v>
                </c:pt>
                <c:pt idx="27470">
                  <c:v>106.73992635170001</c:v>
                </c:pt>
                <c:pt idx="27471">
                  <c:v>106.7409869704</c:v>
                </c:pt>
                <c:pt idx="27472">
                  <c:v>106.7415944488</c:v>
                </c:pt>
                <c:pt idx="27473">
                  <c:v>106.7421246319</c:v>
                </c:pt>
                <c:pt idx="27474">
                  <c:v>106.7424159671</c:v>
                </c:pt>
                <c:pt idx="27475">
                  <c:v>106.7426705005</c:v>
                </c:pt>
                <c:pt idx="27476">
                  <c:v>106.7431028566</c:v>
                </c:pt>
                <c:pt idx="27477">
                  <c:v>106.7435376709</c:v>
                </c:pt>
                <c:pt idx="27478">
                  <c:v>106.74361066519999</c:v>
                </c:pt>
                <c:pt idx="27479">
                  <c:v>106.7447497804</c:v>
                </c:pt>
                <c:pt idx="27480">
                  <c:v>106.747032381</c:v>
                </c:pt>
                <c:pt idx="27481">
                  <c:v>106.749723149</c:v>
                </c:pt>
                <c:pt idx="27482">
                  <c:v>106.75211182619999</c:v>
                </c:pt>
                <c:pt idx="27483">
                  <c:v>106.75366634460001</c:v>
                </c:pt>
                <c:pt idx="27484">
                  <c:v>106.754836489</c:v>
                </c:pt>
                <c:pt idx="27485">
                  <c:v>106.7553534507</c:v>
                </c:pt>
                <c:pt idx="27486">
                  <c:v>106.75626514939999</c:v>
                </c:pt>
                <c:pt idx="27487">
                  <c:v>106.75762235649999</c:v>
                </c:pt>
                <c:pt idx="27488">
                  <c:v>106.75860673</c:v>
                </c:pt>
                <c:pt idx="27489">
                  <c:v>106.76175641339999</c:v>
                </c:pt>
                <c:pt idx="27490">
                  <c:v>106.7653811942</c:v>
                </c:pt>
                <c:pt idx="27491">
                  <c:v>106.7670270955</c:v>
                </c:pt>
                <c:pt idx="27492">
                  <c:v>106.7681481099</c:v>
                </c:pt>
                <c:pt idx="27493">
                  <c:v>106.7701020799</c:v>
                </c:pt>
                <c:pt idx="27494">
                  <c:v>106.77292303030001</c:v>
                </c:pt>
                <c:pt idx="27495">
                  <c:v>106.7775992378</c:v>
                </c:pt>
                <c:pt idx="27496">
                  <c:v>106.7815046767</c:v>
                </c:pt>
                <c:pt idx="27497">
                  <c:v>106.7827567155</c:v>
                </c:pt>
                <c:pt idx="27498">
                  <c:v>106.7847808026</c:v>
                </c:pt>
                <c:pt idx="27499">
                  <c:v>106.7868407445</c:v>
                </c:pt>
                <c:pt idx="27500">
                  <c:v>106.78774824910001</c:v>
                </c:pt>
                <c:pt idx="27501">
                  <c:v>106.7879799941</c:v>
                </c:pt>
                <c:pt idx="27502">
                  <c:v>106.7885518434</c:v>
                </c:pt>
                <c:pt idx="27503">
                  <c:v>106.7891921729</c:v>
                </c:pt>
                <c:pt idx="27504">
                  <c:v>106.7902787268</c:v>
                </c:pt>
                <c:pt idx="27505">
                  <c:v>106.79331888110001</c:v>
                </c:pt>
                <c:pt idx="27506">
                  <c:v>106.7956146282</c:v>
                </c:pt>
                <c:pt idx="27507">
                  <c:v>106.79713700710001</c:v>
                </c:pt>
                <c:pt idx="27508">
                  <c:v>106.8004872306</c:v>
                </c:pt>
                <c:pt idx="27509">
                  <c:v>106.80260766470001</c:v>
                </c:pt>
                <c:pt idx="27510">
                  <c:v>106.8035139831</c:v>
                </c:pt>
                <c:pt idx="27511">
                  <c:v>106.804922195</c:v>
                </c:pt>
                <c:pt idx="27512">
                  <c:v>106.80559533180001</c:v>
                </c:pt>
                <c:pt idx="27513">
                  <c:v>106.8086163478</c:v>
                </c:pt>
                <c:pt idx="27514">
                  <c:v>106.81175966790001</c:v>
                </c:pt>
                <c:pt idx="27515">
                  <c:v>106.8122321763</c:v>
                </c:pt>
                <c:pt idx="27516">
                  <c:v>106.8126558015</c:v>
                </c:pt>
                <c:pt idx="27517">
                  <c:v>106.8136421983</c:v>
                </c:pt>
                <c:pt idx="27518">
                  <c:v>106.8148896296</c:v>
                </c:pt>
                <c:pt idx="27519">
                  <c:v>106.8154088686</c:v>
                </c:pt>
                <c:pt idx="27520">
                  <c:v>106.81620106130001</c:v>
                </c:pt>
                <c:pt idx="27521">
                  <c:v>106.8178722052</c:v>
                </c:pt>
                <c:pt idx="27522">
                  <c:v>106.8206928144</c:v>
                </c:pt>
                <c:pt idx="27523">
                  <c:v>106.8226444128</c:v>
                </c:pt>
                <c:pt idx="27524">
                  <c:v>106.8228280604</c:v>
                </c:pt>
                <c:pt idx="27525">
                  <c:v>106.8231139821</c:v>
                </c:pt>
                <c:pt idx="27526">
                  <c:v>106.8246370889</c:v>
                </c:pt>
                <c:pt idx="27527">
                  <c:v>106.8259868066</c:v>
                </c:pt>
                <c:pt idx="27528">
                  <c:v>106.82645423859999</c:v>
                </c:pt>
                <c:pt idx="27529">
                  <c:v>106.827814227</c:v>
                </c:pt>
                <c:pt idx="27530">
                  <c:v>106.8288626189</c:v>
                </c:pt>
                <c:pt idx="27531">
                  <c:v>106.8297219402</c:v>
                </c:pt>
                <c:pt idx="27532">
                  <c:v>106.8306724273</c:v>
                </c:pt>
                <c:pt idx="27533">
                  <c:v>106.83267130679999</c:v>
                </c:pt>
                <c:pt idx="27534">
                  <c:v>106.83447677060001</c:v>
                </c:pt>
                <c:pt idx="27535">
                  <c:v>106.83660272669999</c:v>
                </c:pt>
                <c:pt idx="27536">
                  <c:v>106.838757598</c:v>
                </c:pt>
                <c:pt idx="27537">
                  <c:v>106.8393307937</c:v>
                </c:pt>
                <c:pt idx="27538">
                  <c:v>106.84006196049999</c:v>
                </c:pt>
                <c:pt idx="27539">
                  <c:v>106.84169486570001</c:v>
                </c:pt>
                <c:pt idx="27540">
                  <c:v>106.84389352319999</c:v>
                </c:pt>
                <c:pt idx="27541">
                  <c:v>106.8454104848</c:v>
                </c:pt>
                <c:pt idx="27542">
                  <c:v>106.8469339266</c:v>
                </c:pt>
                <c:pt idx="27543">
                  <c:v>106.8478203885</c:v>
                </c:pt>
                <c:pt idx="27544">
                  <c:v>106.8479903705</c:v>
                </c:pt>
                <c:pt idx="27545">
                  <c:v>106.8485543778</c:v>
                </c:pt>
                <c:pt idx="27546">
                  <c:v>106.8497053996</c:v>
                </c:pt>
                <c:pt idx="27547">
                  <c:v>106.8505332602</c:v>
                </c:pt>
                <c:pt idx="27548">
                  <c:v>106.8508871354</c:v>
                </c:pt>
                <c:pt idx="27549">
                  <c:v>106.8513218936</c:v>
                </c:pt>
                <c:pt idx="27550">
                  <c:v>106.851717282</c:v>
                </c:pt>
                <c:pt idx="27551">
                  <c:v>106.8520148346</c:v>
                </c:pt>
                <c:pt idx="27552">
                  <c:v>106.8522416213</c:v>
                </c:pt>
                <c:pt idx="27553">
                  <c:v>106.85313220179999</c:v>
                </c:pt>
                <c:pt idx="27554">
                  <c:v>106.85533952270001</c:v>
                </c:pt>
                <c:pt idx="27555">
                  <c:v>106.8574141254</c:v>
                </c:pt>
                <c:pt idx="27556">
                  <c:v>106.8590189028</c:v>
                </c:pt>
                <c:pt idx="27557">
                  <c:v>106.8603805363</c:v>
                </c:pt>
                <c:pt idx="27558">
                  <c:v>106.8608745082</c:v>
                </c:pt>
                <c:pt idx="27559">
                  <c:v>106.86118215960001</c:v>
                </c:pt>
                <c:pt idx="27560">
                  <c:v>106.8631547122</c:v>
                </c:pt>
                <c:pt idx="27561">
                  <c:v>106.8649999079</c:v>
                </c:pt>
                <c:pt idx="27562">
                  <c:v>106.86628706819999</c:v>
                </c:pt>
                <c:pt idx="27563">
                  <c:v>106.8679376529</c:v>
                </c:pt>
                <c:pt idx="27564">
                  <c:v>106.8689636381</c:v>
                </c:pt>
                <c:pt idx="27565">
                  <c:v>106.8699283923</c:v>
                </c:pt>
                <c:pt idx="27566">
                  <c:v>106.8711391481</c:v>
                </c:pt>
                <c:pt idx="27567">
                  <c:v>106.872289608</c:v>
                </c:pt>
                <c:pt idx="27568">
                  <c:v>106.8740502993</c:v>
                </c:pt>
                <c:pt idx="27569">
                  <c:v>106.8769602679</c:v>
                </c:pt>
                <c:pt idx="27570">
                  <c:v>106.8802192811</c:v>
                </c:pt>
                <c:pt idx="27571">
                  <c:v>106.8821014566</c:v>
                </c:pt>
                <c:pt idx="27572">
                  <c:v>106.88336928699999</c:v>
                </c:pt>
                <c:pt idx="27573">
                  <c:v>106.8848834468</c:v>
                </c:pt>
                <c:pt idx="27574">
                  <c:v>106.88532864699999</c:v>
                </c:pt>
                <c:pt idx="27575">
                  <c:v>106.8857713774</c:v>
                </c:pt>
                <c:pt idx="27576">
                  <c:v>106.8875145173</c:v>
                </c:pt>
                <c:pt idx="27577">
                  <c:v>106.8891455613</c:v>
                </c:pt>
                <c:pt idx="27578">
                  <c:v>106.8899689551</c:v>
                </c:pt>
                <c:pt idx="27579">
                  <c:v>106.8913210219</c:v>
                </c:pt>
                <c:pt idx="27580">
                  <c:v>106.89304374140001</c:v>
                </c:pt>
                <c:pt idx="27581">
                  <c:v>106.89427439809999</c:v>
                </c:pt>
                <c:pt idx="27582">
                  <c:v>106.895468271</c:v>
                </c:pt>
                <c:pt idx="27583">
                  <c:v>106.8968044928</c:v>
                </c:pt>
                <c:pt idx="27584">
                  <c:v>106.8984218359</c:v>
                </c:pt>
                <c:pt idx="27585">
                  <c:v>106.90005275030001</c:v>
                </c:pt>
                <c:pt idx="27586">
                  <c:v>106.90106963949999</c:v>
                </c:pt>
                <c:pt idx="27587">
                  <c:v>106.9020032674</c:v>
                </c:pt>
                <c:pt idx="27588">
                  <c:v>106.90256449189999</c:v>
                </c:pt>
                <c:pt idx="27589">
                  <c:v>106.9028760905</c:v>
                </c:pt>
                <c:pt idx="27590">
                  <c:v>106.90469304609999</c:v>
                </c:pt>
                <c:pt idx="27591">
                  <c:v>106.90729555</c:v>
                </c:pt>
                <c:pt idx="27592">
                  <c:v>106.9082184129</c:v>
                </c:pt>
                <c:pt idx="27593">
                  <c:v>106.9084512685</c:v>
                </c:pt>
                <c:pt idx="27594">
                  <c:v>106.9091039103</c:v>
                </c:pt>
                <c:pt idx="27595">
                  <c:v>106.9101127406</c:v>
                </c:pt>
                <c:pt idx="27596">
                  <c:v>106.91079967580001</c:v>
                </c:pt>
                <c:pt idx="27597">
                  <c:v>106.9110912078</c:v>
                </c:pt>
                <c:pt idx="27598">
                  <c:v>106.9121690334</c:v>
                </c:pt>
                <c:pt idx="27599">
                  <c:v>106.9136123887</c:v>
                </c:pt>
                <c:pt idx="27600">
                  <c:v>106.9144417082</c:v>
                </c:pt>
                <c:pt idx="27601">
                  <c:v>106.91593854449999</c:v>
                </c:pt>
                <c:pt idx="27602">
                  <c:v>106.91735728170001</c:v>
                </c:pt>
                <c:pt idx="27603">
                  <c:v>106.9177704965</c:v>
                </c:pt>
                <c:pt idx="27604">
                  <c:v>106.9181688048</c:v>
                </c:pt>
                <c:pt idx="27605">
                  <c:v>106.9195670862</c:v>
                </c:pt>
                <c:pt idx="27606">
                  <c:v>106.92147538019999</c:v>
                </c:pt>
                <c:pt idx="27607">
                  <c:v>106.92225446419999</c:v>
                </c:pt>
                <c:pt idx="27608">
                  <c:v>106.9231789848</c:v>
                </c:pt>
                <c:pt idx="27609">
                  <c:v>106.9242371167</c:v>
                </c:pt>
                <c:pt idx="27610">
                  <c:v>106.9248051732</c:v>
                </c:pt>
                <c:pt idx="27611">
                  <c:v>106.9256140204</c:v>
                </c:pt>
                <c:pt idx="27612">
                  <c:v>106.9263136899</c:v>
                </c:pt>
                <c:pt idx="27613">
                  <c:v>106.9267117023</c:v>
                </c:pt>
                <c:pt idx="27614">
                  <c:v>106.9270917796</c:v>
                </c:pt>
                <c:pt idx="27615">
                  <c:v>106.9278007968</c:v>
                </c:pt>
                <c:pt idx="27616">
                  <c:v>106.92959105129999</c:v>
                </c:pt>
                <c:pt idx="27617">
                  <c:v>106.93111102109999</c:v>
                </c:pt>
                <c:pt idx="27618">
                  <c:v>106.9326251951</c:v>
                </c:pt>
                <c:pt idx="27619">
                  <c:v>106.93685211010001</c:v>
                </c:pt>
                <c:pt idx="27620">
                  <c:v>106.94095633560001</c:v>
                </c:pt>
                <c:pt idx="27621">
                  <c:v>106.9426431843</c:v>
                </c:pt>
                <c:pt idx="27622">
                  <c:v>106.9437942533</c:v>
                </c:pt>
                <c:pt idx="27623">
                  <c:v>106.9446119943</c:v>
                </c:pt>
                <c:pt idx="27624">
                  <c:v>106.9452100637</c:v>
                </c:pt>
                <c:pt idx="27625">
                  <c:v>106.946294116</c:v>
                </c:pt>
                <c:pt idx="27626">
                  <c:v>106.94707703970001</c:v>
                </c:pt>
                <c:pt idx="27627">
                  <c:v>106.94816092969999</c:v>
                </c:pt>
                <c:pt idx="27628">
                  <c:v>106.94972850870001</c:v>
                </c:pt>
                <c:pt idx="27629">
                  <c:v>106.95055573739999</c:v>
                </c:pt>
                <c:pt idx="27630">
                  <c:v>106.9509903039</c:v>
                </c:pt>
                <c:pt idx="27631">
                  <c:v>106.9513175954</c:v>
                </c:pt>
                <c:pt idx="27632">
                  <c:v>106.9518229146</c:v>
                </c:pt>
                <c:pt idx="27633">
                  <c:v>106.953468548</c:v>
                </c:pt>
                <c:pt idx="27634">
                  <c:v>106.95695706550001</c:v>
                </c:pt>
                <c:pt idx="27635">
                  <c:v>106.9596737791</c:v>
                </c:pt>
                <c:pt idx="27636">
                  <c:v>106.96080493149999</c:v>
                </c:pt>
                <c:pt idx="27637">
                  <c:v>106.9615983242</c:v>
                </c:pt>
                <c:pt idx="27638">
                  <c:v>106.96173280479999</c:v>
                </c:pt>
                <c:pt idx="27639">
                  <c:v>106.9619583906</c:v>
                </c:pt>
                <c:pt idx="27640">
                  <c:v>106.9635602628</c:v>
                </c:pt>
                <c:pt idx="27641">
                  <c:v>106.9652464422</c:v>
                </c:pt>
                <c:pt idx="27642">
                  <c:v>106.9657764018</c:v>
                </c:pt>
                <c:pt idx="27643">
                  <c:v>106.9662318148</c:v>
                </c:pt>
                <c:pt idx="27644">
                  <c:v>106.9670452646</c:v>
                </c:pt>
                <c:pt idx="27645">
                  <c:v>106.96820245729999</c:v>
                </c:pt>
                <c:pt idx="27646">
                  <c:v>106.9690828005</c:v>
                </c:pt>
                <c:pt idx="27647">
                  <c:v>106.9707931488</c:v>
                </c:pt>
                <c:pt idx="27648">
                  <c:v>106.97261380819999</c:v>
                </c:pt>
                <c:pt idx="27649">
                  <c:v>106.973069184</c:v>
                </c:pt>
                <c:pt idx="27650">
                  <c:v>106.97538144080001</c:v>
                </c:pt>
                <c:pt idx="27651">
                  <c:v>106.97781584489999</c:v>
                </c:pt>
                <c:pt idx="27652">
                  <c:v>106.9787281965</c:v>
                </c:pt>
                <c:pt idx="27653">
                  <c:v>106.9803391344</c:v>
                </c:pt>
                <c:pt idx="27654">
                  <c:v>106.9838454053</c:v>
                </c:pt>
                <c:pt idx="27655">
                  <c:v>106.9871537021</c:v>
                </c:pt>
                <c:pt idx="27656">
                  <c:v>106.9880739587</c:v>
                </c:pt>
                <c:pt idx="27657">
                  <c:v>106.9885345039</c:v>
                </c:pt>
                <c:pt idx="27658">
                  <c:v>106.9898951871</c:v>
                </c:pt>
                <c:pt idx="27659">
                  <c:v>106.9912094738</c:v>
                </c:pt>
                <c:pt idx="27660">
                  <c:v>106.9916845698</c:v>
                </c:pt>
                <c:pt idx="27661">
                  <c:v>106.9924732091</c:v>
                </c:pt>
                <c:pt idx="27662">
                  <c:v>106.99313818970001</c:v>
                </c:pt>
                <c:pt idx="27663">
                  <c:v>106.9937544905</c:v>
                </c:pt>
                <c:pt idx="27664">
                  <c:v>106.99505002470001</c:v>
                </c:pt>
                <c:pt idx="27665">
                  <c:v>106.9966471238</c:v>
                </c:pt>
                <c:pt idx="27666">
                  <c:v>106.9975061752</c:v>
                </c:pt>
                <c:pt idx="27667">
                  <c:v>106.9977596176</c:v>
                </c:pt>
                <c:pt idx="27668">
                  <c:v>106.9990243102</c:v>
                </c:pt>
                <c:pt idx="27669">
                  <c:v>107.0011409016</c:v>
                </c:pt>
                <c:pt idx="27670">
                  <c:v>107.00231307200001</c:v>
                </c:pt>
                <c:pt idx="27671">
                  <c:v>107.0028976673</c:v>
                </c:pt>
                <c:pt idx="27672">
                  <c:v>107.0044119418</c:v>
                </c:pt>
                <c:pt idx="27673">
                  <c:v>107.0073525379</c:v>
                </c:pt>
                <c:pt idx="27674">
                  <c:v>107.0092661172</c:v>
                </c:pt>
                <c:pt idx="27675">
                  <c:v>107.01119723630001</c:v>
                </c:pt>
                <c:pt idx="27676">
                  <c:v>107.0137403553</c:v>
                </c:pt>
                <c:pt idx="27677">
                  <c:v>107.0158399092</c:v>
                </c:pt>
                <c:pt idx="27678">
                  <c:v>107.01753189359999</c:v>
                </c:pt>
                <c:pt idx="27679">
                  <c:v>107.01811561869999</c:v>
                </c:pt>
                <c:pt idx="27680">
                  <c:v>107.0188006108</c:v>
                </c:pt>
                <c:pt idx="27681">
                  <c:v>107.01937997749999</c:v>
                </c:pt>
                <c:pt idx="27682">
                  <c:v>107.0197404069</c:v>
                </c:pt>
                <c:pt idx="27683">
                  <c:v>107.0200705093</c:v>
                </c:pt>
                <c:pt idx="27684">
                  <c:v>107.02045272389999</c:v>
                </c:pt>
                <c:pt idx="27685">
                  <c:v>107.02109494699999</c:v>
                </c:pt>
                <c:pt idx="27686">
                  <c:v>107.0215159482</c:v>
                </c:pt>
                <c:pt idx="27687">
                  <c:v>107.0219811729</c:v>
                </c:pt>
                <c:pt idx="27688">
                  <c:v>107.0226420421</c:v>
                </c:pt>
                <c:pt idx="27689">
                  <c:v>107.02325191689999</c:v>
                </c:pt>
                <c:pt idx="27690">
                  <c:v>107.0237920897</c:v>
                </c:pt>
                <c:pt idx="27691">
                  <c:v>107.0243897431</c:v>
                </c:pt>
                <c:pt idx="27692">
                  <c:v>107.02601191869999</c:v>
                </c:pt>
                <c:pt idx="27693">
                  <c:v>107.0278783192</c:v>
                </c:pt>
                <c:pt idx="27694">
                  <c:v>107.0285981687</c:v>
                </c:pt>
                <c:pt idx="27695">
                  <c:v>107.02863869790001</c:v>
                </c:pt>
                <c:pt idx="27696">
                  <c:v>107.0296983179</c:v>
                </c:pt>
                <c:pt idx="27697">
                  <c:v>107.0312981453</c:v>
                </c:pt>
                <c:pt idx="27698">
                  <c:v>107.032507645</c:v>
                </c:pt>
                <c:pt idx="27699">
                  <c:v>107.03327834309999</c:v>
                </c:pt>
                <c:pt idx="27700">
                  <c:v>107.03468113229999</c:v>
                </c:pt>
                <c:pt idx="27701">
                  <c:v>107.0380130386</c:v>
                </c:pt>
                <c:pt idx="27702">
                  <c:v>107.0403002166</c:v>
                </c:pt>
                <c:pt idx="27703">
                  <c:v>107.0418559253</c:v>
                </c:pt>
                <c:pt idx="27704">
                  <c:v>107.0432898151</c:v>
                </c:pt>
                <c:pt idx="27705">
                  <c:v>107.0436085022</c:v>
                </c:pt>
                <c:pt idx="27706">
                  <c:v>107.0438518099</c:v>
                </c:pt>
                <c:pt idx="27707">
                  <c:v>107.0442672341</c:v>
                </c:pt>
                <c:pt idx="27708">
                  <c:v>107.0453754007</c:v>
                </c:pt>
                <c:pt idx="27709">
                  <c:v>107.0463254407</c:v>
                </c:pt>
                <c:pt idx="27710">
                  <c:v>107.0474071142</c:v>
                </c:pt>
                <c:pt idx="27711">
                  <c:v>107.04831104359999</c:v>
                </c:pt>
                <c:pt idx="27712">
                  <c:v>107.0485684689</c:v>
                </c:pt>
                <c:pt idx="27713">
                  <c:v>107.0490554873</c:v>
                </c:pt>
                <c:pt idx="27714">
                  <c:v>107.049694434</c:v>
                </c:pt>
                <c:pt idx="27715">
                  <c:v>107.0510935902</c:v>
                </c:pt>
                <c:pt idx="27716">
                  <c:v>107.05241897659999</c:v>
                </c:pt>
                <c:pt idx="27717">
                  <c:v>107.052864912</c:v>
                </c:pt>
                <c:pt idx="27718">
                  <c:v>107.05376946609999</c:v>
                </c:pt>
                <c:pt idx="27719">
                  <c:v>107.05512344340001</c:v>
                </c:pt>
                <c:pt idx="27720">
                  <c:v>107.0559427658</c:v>
                </c:pt>
                <c:pt idx="27721">
                  <c:v>107.0568058154</c:v>
                </c:pt>
                <c:pt idx="27722">
                  <c:v>107.0577584457</c:v>
                </c:pt>
                <c:pt idx="27723">
                  <c:v>107.05873746419999</c:v>
                </c:pt>
                <c:pt idx="27724">
                  <c:v>107.0599052039</c:v>
                </c:pt>
                <c:pt idx="27725">
                  <c:v>107.06046078120001</c:v>
                </c:pt>
                <c:pt idx="27726">
                  <c:v>107.06238024</c:v>
                </c:pt>
                <c:pt idx="27727">
                  <c:v>107.0651610564</c:v>
                </c:pt>
                <c:pt idx="27728">
                  <c:v>107.067308903</c:v>
                </c:pt>
                <c:pt idx="27729">
                  <c:v>107.06871312129999</c:v>
                </c:pt>
                <c:pt idx="27730">
                  <c:v>107.06958517779999</c:v>
                </c:pt>
                <c:pt idx="27731">
                  <c:v>107.0703175755</c:v>
                </c:pt>
                <c:pt idx="27732">
                  <c:v>107.07045018949999</c:v>
                </c:pt>
                <c:pt idx="27733">
                  <c:v>107.07085954519999</c:v>
                </c:pt>
                <c:pt idx="27734">
                  <c:v>107.07126805830001</c:v>
                </c:pt>
                <c:pt idx="27735">
                  <c:v>107.07234763549999</c:v>
                </c:pt>
                <c:pt idx="27736">
                  <c:v>107.0736927367</c:v>
                </c:pt>
                <c:pt idx="27737">
                  <c:v>107.0758872775</c:v>
                </c:pt>
                <c:pt idx="27738">
                  <c:v>107.0778560709</c:v>
                </c:pt>
                <c:pt idx="27739">
                  <c:v>107.0783135912</c:v>
                </c:pt>
                <c:pt idx="27740">
                  <c:v>107.079353208</c:v>
                </c:pt>
                <c:pt idx="27741">
                  <c:v>107.0801189644</c:v>
                </c:pt>
                <c:pt idx="27742">
                  <c:v>107.08017629450001</c:v>
                </c:pt>
                <c:pt idx="27743">
                  <c:v>107.08140688669999</c:v>
                </c:pt>
                <c:pt idx="27744">
                  <c:v>107.0832002634</c:v>
                </c:pt>
                <c:pt idx="27745">
                  <c:v>107.08400106729999</c:v>
                </c:pt>
                <c:pt idx="27746">
                  <c:v>107.0883657679</c:v>
                </c:pt>
                <c:pt idx="27747">
                  <c:v>107.0926904331</c:v>
                </c:pt>
                <c:pt idx="27748">
                  <c:v>107.0930989674</c:v>
                </c:pt>
                <c:pt idx="27749">
                  <c:v>107.0935252531</c:v>
                </c:pt>
                <c:pt idx="27750">
                  <c:v>107.0942226243</c:v>
                </c:pt>
                <c:pt idx="27751">
                  <c:v>107.0947702488</c:v>
                </c:pt>
                <c:pt idx="27752">
                  <c:v>107.0949554808</c:v>
                </c:pt>
                <c:pt idx="27753">
                  <c:v>107.09523585629999</c:v>
                </c:pt>
                <c:pt idx="27754">
                  <c:v>107.09567515329999</c:v>
                </c:pt>
                <c:pt idx="27755">
                  <c:v>107.09605010209999</c:v>
                </c:pt>
                <c:pt idx="27756">
                  <c:v>107.0978845609</c:v>
                </c:pt>
                <c:pt idx="27757">
                  <c:v>107.1004187939</c:v>
                </c:pt>
                <c:pt idx="27758">
                  <c:v>107.10139306729999</c:v>
                </c:pt>
                <c:pt idx="27759">
                  <c:v>107.1017121009</c:v>
                </c:pt>
                <c:pt idx="27760">
                  <c:v>107.1025555959</c:v>
                </c:pt>
                <c:pt idx="27761">
                  <c:v>107.1034730116</c:v>
                </c:pt>
                <c:pt idx="27762">
                  <c:v>107.1043960622</c:v>
                </c:pt>
                <c:pt idx="27763">
                  <c:v>107.1053581116</c:v>
                </c:pt>
                <c:pt idx="27764">
                  <c:v>107.1072874562</c:v>
                </c:pt>
                <c:pt idx="27765">
                  <c:v>107.10897769650001</c:v>
                </c:pt>
                <c:pt idx="27766">
                  <c:v>107.1091050621</c:v>
                </c:pt>
                <c:pt idx="27767">
                  <c:v>107.10975036809999</c:v>
                </c:pt>
                <c:pt idx="27768">
                  <c:v>107.1104438129</c:v>
                </c:pt>
                <c:pt idx="27769">
                  <c:v>107.11065389789999</c:v>
                </c:pt>
                <c:pt idx="27770">
                  <c:v>107.110912353</c:v>
                </c:pt>
                <c:pt idx="27771">
                  <c:v>107.1111862894</c:v>
                </c:pt>
                <c:pt idx="27772">
                  <c:v>107.1122827765</c:v>
                </c:pt>
                <c:pt idx="27773">
                  <c:v>107.11457677670001</c:v>
                </c:pt>
                <c:pt idx="27774">
                  <c:v>107.11618530379999</c:v>
                </c:pt>
                <c:pt idx="27775">
                  <c:v>107.1182423656</c:v>
                </c:pt>
                <c:pt idx="27776">
                  <c:v>107.1209690015</c:v>
                </c:pt>
                <c:pt idx="27777">
                  <c:v>107.12221258069999</c:v>
                </c:pt>
                <c:pt idx="27778">
                  <c:v>107.1224543838</c:v>
                </c:pt>
                <c:pt idx="27779">
                  <c:v>107.1226066287</c:v>
                </c:pt>
                <c:pt idx="27780">
                  <c:v>107.1228805627</c:v>
                </c:pt>
                <c:pt idx="27781">
                  <c:v>107.123570422</c:v>
                </c:pt>
                <c:pt idx="27782">
                  <c:v>107.12526542969999</c:v>
                </c:pt>
                <c:pt idx="27783">
                  <c:v>107.12721591179999</c:v>
                </c:pt>
                <c:pt idx="27784">
                  <c:v>107.1296212032</c:v>
                </c:pt>
                <c:pt idx="27785">
                  <c:v>107.1317669077</c:v>
                </c:pt>
                <c:pt idx="27786">
                  <c:v>107.1325850469</c:v>
                </c:pt>
                <c:pt idx="27787">
                  <c:v>107.13366493159999</c:v>
                </c:pt>
                <c:pt idx="27788">
                  <c:v>107.13465830200001</c:v>
                </c:pt>
                <c:pt idx="27789">
                  <c:v>107.13495625199999</c:v>
                </c:pt>
                <c:pt idx="27790">
                  <c:v>107.1354926961</c:v>
                </c:pt>
                <c:pt idx="27791">
                  <c:v>107.1364318439</c:v>
                </c:pt>
                <c:pt idx="27792">
                  <c:v>107.1370750822</c:v>
                </c:pt>
                <c:pt idx="27793">
                  <c:v>107.13737466870001</c:v>
                </c:pt>
                <c:pt idx="27794">
                  <c:v>107.1377483001</c:v>
                </c:pt>
                <c:pt idx="27795">
                  <c:v>107.1383056558</c:v>
                </c:pt>
                <c:pt idx="27796">
                  <c:v>107.1387483792</c:v>
                </c:pt>
                <c:pt idx="27797">
                  <c:v>107.140062693</c:v>
                </c:pt>
                <c:pt idx="27798">
                  <c:v>107.1417652115</c:v>
                </c:pt>
                <c:pt idx="27799">
                  <c:v>107.1428234043</c:v>
                </c:pt>
                <c:pt idx="27800">
                  <c:v>107.1438144821</c:v>
                </c:pt>
                <c:pt idx="27801">
                  <c:v>107.1455437577</c:v>
                </c:pt>
                <c:pt idx="27802">
                  <c:v>107.14714521160001</c:v>
                </c:pt>
                <c:pt idx="27803">
                  <c:v>107.1485991973</c:v>
                </c:pt>
                <c:pt idx="27804">
                  <c:v>107.14990516589999</c:v>
                </c:pt>
                <c:pt idx="27805">
                  <c:v>107.1500502839</c:v>
                </c:pt>
                <c:pt idx="27806">
                  <c:v>107.1504269621</c:v>
                </c:pt>
                <c:pt idx="27807">
                  <c:v>107.15244068520001</c:v>
                </c:pt>
                <c:pt idx="27808">
                  <c:v>107.1542672531</c:v>
                </c:pt>
                <c:pt idx="27809">
                  <c:v>107.1552367661</c:v>
                </c:pt>
                <c:pt idx="27810">
                  <c:v>107.1562661809</c:v>
                </c:pt>
                <c:pt idx="27811">
                  <c:v>107.15659047859999</c:v>
                </c:pt>
                <c:pt idx="27812">
                  <c:v>107.1571690942</c:v>
                </c:pt>
                <c:pt idx="27813">
                  <c:v>107.15768252239999</c:v>
                </c:pt>
                <c:pt idx="27814">
                  <c:v>107.1578638627</c:v>
                </c:pt>
                <c:pt idx="27815">
                  <c:v>107.15834886019999</c:v>
                </c:pt>
                <c:pt idx="27816">
                  <c:v>107.16085987309999</c:v>
                </c:pt>
                <c:pt idx="27817">
                  <c:v>107.16345946529999</c:v>
                </c:pt>
                <c:pt idx="27818">
                  <c:v>107.1659608163</c:v>
                </c:pt>
                <c:pt idx="27819">
                  <c:v>107.16848748300001</c:v>
                </c:pt>
                <c:pt idx="27820">
                  <c:v>107.1690297829</c:v>
                </c:pt>
                <c:pt idx="27821">
                  <c:v>107.1693102733</c:v>
                </c:pt>
                <c:pt idx="27822">
                  <c:v>107.1706857722</c:v>
                </c:pt>
                <c:pt idx="27823">
                  <c:v>107.1728737233</c:v>
                </c:pt>
                <c:pt idx="27824">
                  <c:v>107.1748934301</c:v>
                </c:pt>
                <c:pt idx="27825">
                  <c:v>107.1763487278</c:v>
                </c:pt>
                <c:pt idx="27826">
                  <c:v>107.1771130889</c:v>
                </c:pt>
                <c:pt idx="27827">
                  <c:v>107.17762484799999</c:v>
                </c:pt>
                <c:pt idx="27828">
                  <c:v>107.1784587336</c:v>
                </c:pt>
                <c:pt idx="27829">
                  <c:v>107.1793510851</c:v>
                </c:pt>
                <c:pt idx="27830">
                  <c:v>107.18011731910001</c:v>
                </c:pt>
                <c:pt idx="27831">
                  <c:v>107.1808376793</c:v>
                </c:pt>
                <c:pt idx="27832">
                  <c:v>107.18202111780001</c:v>
                </c:pt>
                <c:pt idx="27833">
                  <c:v>107.1831707365</c:v>
                </c:pt>
                <c:pt idx="27834">
                  <c:v>107.1851367341</c:v>
                </c:pt>
                <c:pt idx="27835">
                  <c:v>107.1869686596</c:v>
                </c:pt>
                <c:pt idx="27836">
                  <c:v>107.1874168044</c:v>
                </c:pt>
                <c:pt idx="27837">
                  <c:v>107.18791292269999</c:v>
                </c:pt>
                <c:pt idx="27838">
                  <c:v>107.1895153415</c:v>
                </c:pt>
                <c:pt idx="27839">
                  <c:v>107.1911539715</c:v>
                </c:pt>
                <c:pt idx="27840">
                  <c:v>107.1912999959</c:v>
                </c:pt>
                <c:pt idx="27841">
                  <c:v>107.1921165424</c:v>
                </c:pt>
                <c:pt idx="27842">
                  <c:v>107.1933996568</c:v>
                </c:pt>
                <c:pt idx="27843">
                  <c:v>107.19506273109999</c:v>
                </c:pt>
                <c:pt idx="27844">
                  <c:v>107.19677257390001</c:v>
                </c:pt>
                <c:pt idx="27845">
                  <c:v>107.19808749800001</c:v>
                </c:pt>
                <c:pt idx="27846">
                  <c:v>107.2000203777</c:v>
                </c:pt>
                <c:pt idx="27847">
                  <c:v>107.2020214297</c:v>
                </c:pt>
                <c:pt idx="27848">
                  <c:v>107.2045298293</c:v>
                </c:pt>
                <c:pt idx="27849">
                  <c:v>107.20862352429999</c:v>
                </c:pt>
                <c:pt idx="27850">
                  <c:v>107.2125973191</c:v>
                </c:pt>
                <c:pt idx="27851">
                  <c:v>107.21452008919999</c:v>
                </c:pt>
                <c:pt idx="27852">
                  <c:v>107.21507434999999</c:v>
                </c:pt>
                <c:pt idx="27853">
                  <c:v>107.2163592127</c:v>
                </c:pt>
                <c:pt idx="27854">
                  <c:v>107.2175719622</c:v>
                </c:pt>
                <c:pt idx="27855">
                  <c:v>107.2178064486</c:v>
                </c:pt>
                <c:pt idx="27856">
                  <c:v>107.2188821522</c:v>
                </c:pt>
                <c:pt idx="27857">
                  <c:v>107.2203944951</c:v>
                </c:pt>
                <c:pt idx="27858">
                  <c:v>107.22133414690001</c:v>
                </c:pt>
                <c:pt idx="27859">
                  <c:v>107.2217628292</c:v>
                </c:pt>
                <c:pt idx="27860">
                  <c:v>107.22184381620001</c:v>
                </c:pt>
                <c:pt idx="27861">
                  <c:v>107.2221640165</c:v>
                </c:pt>
                <c:pt idx="27862">
                  <c:v>107.2228601898</c:v>
                </c:pt>
                <c:pt idx="27863">
                  <c:v>107.2235972261</c:v>
                </c:pt>
                <c:pt idx="27864">
                  <c:v>107.2251909547</c:v>
                </c:pt>
                <c:pt idx="27865">
                  <c:v>107.2272430287</c:v>
                </c:pt>
                <c:pt idx="27866">
                  <c:v>107.2282826605</c:v>
                </c:pt>
                <c:pt idx="27867">
                  <c:v>107.2290669857</c:v>
                </c:pt>
                <c:pt idx="27868">
                  <c:v>107.2313682556</c:v>
                </c:pt>
                <c:pt idx="27869">
                  <c:v>107.2341306798</c:v>
                </c:pt>
                <c:pt idx="27870">
                  <c:v>107.2352219176</c:v>
                </c:pt>
                <c:pt idx="27871">
                  <c:v>107.2353656447</c:v>
                </c:pt>
                <c:pt idx="27872">
                  <c:v>107.2371913114</c:v>
                </c:pt>
                <c:pt idx="27873">
                  <c:v>107.2398130988</c:v>
                </c:pt>
                <c:pt idx="27874">
                  <c:v>107.240944825</c:v>
                </c:pt>
                <c:pt idx="27875">
                  <c:v>107.24198961979999</c:v>
                </c:pt>
                <c:pt idx="27876">
                  <c:v>107.24279554979999</c:v>
                </c:pt>
                <c:pt idx="27877">
                  <c:v>107.24295736969999</c:v>
                </c:pt>
                <c:pt idx="27878">
                  <c:v>107.2446581347</c:v>
                </c:pt>
                <c:pt idx="27879">
                  <c:v>107.2466534233</c:v>
                </c:pt>
                <c:pt idx="27880">
                  <c:v>107.2478062575</c:v>
                </c:pt>
                <c:pt idx="27881">
                  <c:v>107.24910764569999</c:v>
                </c:pt>
                <c:pt idx="27882">
                  <c:v>107.2503317115</c:v>
                </c:pt>
                <c:pt idx="27883">
                  <c:v>107.2510259722</c:v>
                </c:pt>
                <c:pt idx="27884">
                  <c:v>107.2515628618</c:v>
                </c:pt>
                <c:pt idx="27885">
                  <c:v>107.25267359</c:v>
                </c:pt>
                <c:pt idx="27886">
                  <c:v>107.25333476350001</c:v>
                </c:pt>
                <c:pt idx="27887">
                  <c:v>107.2534430379</c:v>
                </c:pt>
                <c:pt idx="27888">
                  <c:v>107.2535000694</c:v>
                </c:pt>
                <c:pt idx="27889">
                  <c:v>107.2546852814</c:v>
                </c:pt>
                <c:pt idx="27890">
                  <c:v>107.2563041133</c:v>
                </c:pt>
                <c:pt idx="27891">
                  <c:v>107.2572476839</c:v>
                </c:pt>
                <c:pt idx="27892">
                  <c:v>107.2581136873</c:v>
                </c:pt>
                <c:pt idx="27893">
                  <c:v>107.2585045859</c:v>
                </c:pt>
                <c:pt idx="27894">
                  <c:v>107.2588454022</c:v>
                </c:pt>
                <c:pt idx="27895">
                  <c:v>107.2592057395</c:v>
                </c:pt>
                <c:pt idx="27896">
                  <c:v>107.2611423366</c:v>
                </c:pt>
                <c:pt idx="27897">
                  <c:v>107.263676503</c:v>
                </c:pt>
                <c:pt idx="27898">
                  <c:v>107.2645152843</c:v>
                </c:pt>
                <c:pt idx="27899">
                  <c:v>107.2648747338</c:v>
                </c:pt>
                <c:pt idx="27900">
                  <c:v>107.2657960321</c:v>
                </c:pt>
                <c:pt idx="27901">
                  <c:v>107.26717116499999</c:v>
                </c:pt>
                <c:pt idx="27902">
                  <c:v>107.26834466379999</c:v>
                </c:pt>
                <c:pt idx="27903">
                  <c:v>107.26934032859999</c:v>
                </c:pt>
                <c:pt idx="27904">
                  <c:v>107.270660398</c:v>
                </c:pt>
                <c:pt idx="27905">
                  <c:v>107.271887221</c:v>
                </c:pt>
                <c:pt idx="27906">
                  <c:v>107.27327127229999</c:v>
                </c:pt>
                <c:pt idx="27907">
                  <c:v>107.2748212729</c:v>
                </c:pt>
                <c:pt idx="27908">
                  <c:v>107.27534865</c:v>
                </c:pt>
                <c:pt idx="27909">
                  <c:v>107.2761723638</c:v>
                </c:pt>
                <c:pt idx="27910">
                  <c:v>107.27699670769999</c:v>
                </c:pt>
                <c:pt idx="27911">
                  <c:v>107.2770846661</c:v>
                </c:pt>
                <c:pt idx="27912">
                  <c:v>107.2783749046</c:v>
                </c:pt>
                <c:pt idx="27913">
                  <c:v>107.279974266</c:v>
                </c:pt>
                <c:pt idx="27914">
                  <c:v>107.28123352759999</c:v>
                </c:pt>
                <c:pt idx="27915">
                  <c:v>107.2825625601</c:v>
                </c:pt>
                <c:pt idx="27916">
                  <c:v>107.28316894290001</c:v>
                </c:pt>
                <c:pt idx="27917">
                  <c:v>107.28371631429999</c:v>
                </c:pt>
                <c:pt idx="27918">
                  <c:v>107.28416956469999</c:v>
                </c:pt>
                <c:pt idx="27919">
                  <c:v>107.2844220228</c:v>
                </c:pt>
                <c:pt idx="27920">
                  <c:v>107.2846164643</c:v>
                </c:pt>
                <c:pt idx="27921">
                  <c:v>107.2851364607</c:v>
                </c:pt>
                <c:pt idx="27922">
                  <c:v>107.28684492790001</c:v>
                </c:pt>
                <c:pt idx="27923">
                  <c:v>107.288325488</c:v>
                </c:pt>
                <c:pt idx="27924">
                  <c:v>107.2889784151</c:v>
                </c:pt>
                <c:pt idx="27925">
                  <c:v>107.28944392299999</c:v>
                </c:pt>
                <c:pt idx="27926">
                  <c:v>107.28985529089999</c:v>
                </c:pt>
                <c:pt idx="27927">
                  <c:v>107.29049747569999</c:v>
                </c:pt>
                <c:pt idx="27928">
                  <c:v>107.2912190887</c:v>
                </c:pt>
                <c:pt idx="27929">
                  <c:v>107.2916904926</c:v>
                </c:pt>
                <c:pt idx="27930">
                  <c:v>107.2944620701</c:v>
                </c:pt>
                <c:pt idx="27931">
                  <c:v>107.2972062564</c:v>
                </c:pt>
                <c:pt idx="27932">
                  <c:v>107.2981094938</c:v>
                </c:pt>
                <c:pt idx="27933">
                  <c:v>107.2994248503</c:v>
                </c:pt>
                <c:pt idx="27934">
                  <c:v>107.3006941876</c:v>
                </c:pt>
                <c:pt idx="27935">
                  <c:v>107.3020078082</c:v>
                </c:pt>
                <c:pt idx="27936">
                  <c:v>107.30288810650001</c:v>
                </c:pt>
                <c:pt idx="27937">
                  <c:v>107.3033951131</c:v>
                </c:pt>
                <c:pt idx="27938">
                  <c:v>107.3035674158</c:v>
                </c:pt>
                <c:pt idx="27939">
                  <c:v>107.30539236529999</c:v>
                </c:pt>
                <c:pt idx="27940">
                  <c:v>107.3071705025</c:v>
                </c:pt>
                <c:pt idx="27941">
                  <c:v>107.3082920408</c:v>
                </c:pt>
                <c:pt idx="27942">
                  <c:v>107.3099913711</c:v>
                </c:pt>
                <c:pt idx="27943">
                  <c:v>107.3112029899</c:v>
                </c:pt>
                <c:pt idx="27944">
                  <c:v>107.31398735720001</c:v>
                </c:pt>
                <c:pt idx="27945">
                  <c:v>107.31621549739999</c:v>
                </c:pt>
                <c:pt idx="27946">
                  <c:v>107.3163032588</c:v>
                </c:pt>
                <c:pt idx="27947">
                  <c:v>107.3165925795</c:v>
                </c:pt>
                <c:pt idx="27948">
                  <c:v>107.3174180744</c:v>
                </c:pt>
                <c:pt idx="27949">
                  <c:v>107.31947420109999</c:v>
                </c:pt>
                <c:pt idx="27950">
                  <c:v>107.3221935319</c:v>
                </c:pt>
                <c:pt idx="27951">
                  <c:v>107.3240780574</c:v>
                </c:pt>
                <c:pt idx="27952">
                  <c:v>107.32497694840001</c:v>
                </c:pt>
                <c:pt idx="27953">
                  <c:v>107.32563850939999</c:v>
                </c:pt>
                <c:pt idx="27954">
                  <c:v>107.3262157962</c:v>
                </c:pt>
                <c:pt idx="27955">
                  <c:v>107.3300064389</c:v>
                </c:pt>
                <c:pt idx="27956">
                  <c:v>107.3339519062</c:v>
                </c:pt>
                <c:pt idx="27957">
                  <c:v>107.3348211317</c:v>
                </c:pt>
                <c:pt idx="27958">
                  <c:v>107.3355369157</c:v>
                </c:pt>
                <c:pt idx="27959">
                  <c:v>107.33611448889999</c:v>
                </c:pt>
                <c:pt idx="27960">
                  <c:v>107.33686445559999</c:v>
                </c:pt>
                <c:pt idx="27961">
                  <c:v>107.33950198140001</c:v>
                </c:pt>
                <c:pt idx="27962">
                  <c:v>107.34195529820001</c:v>
                </c:pt>
                <c:pt idx="27963">
                  <c:v>107.3432775051</c:v>
                </c:pt>
                <c:pt idx="27964">
                  <c:v>107.3445257306</c:v>
                </c:pt>
                <c:pt idx="27965">
                  <c:v>107.34677004380001</c:v>
                </c:pt>
                <c:pt idx="27966">
                  <c:v>107.34970722120001</c:v>
                </c:pt>
                <c:pt idx="27967">
                  <c:v>107.3523727235</c:v>
                </c:pt>
                <c:pt idx="27968">
                  <c:v>107.3551356997</c:v>
                </c:pt>
                <c:pt idx="27969">
                  <c:v>107.35661525659999</c:v>
                </c:pt>
                <c:pt idx="27970">
                  <c:v>107.3572474918</c:v>
                </c:pt>
                <c:pt idx="27971">
                  <c:v>107.3585093897</c:v>
                </c:pt>
                <c:pt idx="27972">
                  <c:v>107.3605539064</c:v>
                </c:pt>
                <c:pt idx="27973">
                  <c:v>107.3615243581</c:v>
                </c:pt>
                <c:pt idx="27974">
                  <c:v>107.3617538347</c:v>
                </c:pt>
                <c:pt idx="27975">
                  <c:v>107.3631663705</c:v>
                </c:pt>
                <c:pt idx="27976">
                  <c:v>107.3668835558</c:v>
                </c:pt>
                <c:pt idx="27977">
                  <c:v>107.3697017873</c:v>
                </c:pt>
                <c:pt idx="27978">
                  <c:v>107.371974098</c:v>
                </c:pt>
                <c:pt idx="27979">
                  <c:v>107.3747227942</c:v>
                </c:pt>
                <c:pt idx="27980">
                  <c:v>107.3780239199</c:v>
                </c:pt>
                <c:pt idx="27981">
                  <c:v>107.3819340962</c:v>
                </c:pt>
                <c:pt idx="27982">
                  <c:v>107.3840278134</c:v>
                </c:pt>
                <c:pt idx="27983">
                  <c:v>107.3852829116</c:v>
                </c:pt>
                <c:pt idx="27984">
                  <c:v>107.3878122742</c:v>
                </c:pt>
                <c:pt idx="27985">
                  <c:v>107.3904927781</c:v>
                </c:pt>
                <c:pt idx="27986">
                  <c:v>107.3915802535</c:v>
                </c:pt>
                <c:pt idx="27987">
                  <c:v>107.39190811890001</c:v>
                </c:pt>
                <c:pt idx="27988">
                  <c:v>107.3921133664</c:v>
                </c:pt>
                <c:pt idx="27989">
                  <c:v>107.3924048044</c:v>
                </c:pt>
                <c:pt idx="27990">
                  <c:v>107.3953287236</c:v>
                </c:pt>
                <c:pt idx="27991">
                  <c:v>107.3987809106</c:v>
                </c:pt>
                <c:pt idx="27992">
                  <c:v>107.4004353596</c:v>
                </c:pt>
                <c:pt idx="27993">
                  <c:v>107.4017318316</c:v>
                </c:pt>
                <c:pt idx="27994">
                  <c:v>107.4021775695</c:v>
                </c:pt>
                <c:pt idx="27995">
                  <c:v>107.4025526147</c:v>
                </c:pt>
                <c:pt idx="27996">
                  <c:v>107.4038286514</c:v>
                </c:pt>
                <c:pt idx="27997">
                  <c:v>107.40485967150001</c:v>
                </c:pt>
                <c:pt idx="27998">
                  <c:v>107.4064530775</c:v>
                </c:pt>
                <c:pt idx="27999">
                  <c:v>107.40953101709999</c:v>
                </c:pt>
                <c:pt idx="28000">
                  <c:v>107.4115559815</c:v>
                </c:pt>
                <c:pt idx="28001">
                  <c:v>107.4125983903</c:v>
                </c:pt>
                <c:pt idx="28002">
                  <c:v>107.4135889675</c:v>
                </c:pt>
                <c:pt idx="28003">
                  <c:v>107.4147165607</c:v>
                </c:pt>
                <c:pt idx="28004">
                  <c:v>107.4159939348</c:v>
                </c:pt>
                <c:pt idx="28005">
                  <c:v>107.4189437725</c:v>
                </c:pt>
                <c:pt idx="28006">
                  <c:v>107.4213804</c:v>
                </c:pt>
                <c:pt idx="28007">
                  <c:v>107.42391475060001</c:v>
                </c:pt>
                <c:pt idx="28008">
                  <c:v>107.4266256379</c:v>
                </c:pt>
                <c:pt idx="28009">
                  <c:v>107.4273781437</c:v>
                </c:pt>
                <c:pt idx="28010">
                  <c:v>107.427888997</c:v>
                </c:pt>
                <c:pt idx="28011">
                  <c:v>107.4289240632</c:v>
                </c:pt>
                <c:pt idx="28012">
                  <c:v>107.4319508414</c:v>
                </c:pt>
                <c:pt idx="28013">
                  <c:v>107.4370667399</c:v>
                </c:pt>
                <c:pt idx="28014">
                  <c:v>107.44017761409999</c:v>
                </c:pt>
                <c:pt idx="28015">
                  <c:v>107.4416117313</c:v>
                </c:pt>
                <c:pt idx="28016">
                  <c:v>107.4430513068</c:v>
                </c:pt>
                <c:pt idx="28017">
                  <c:v>107.44417335679999</c:v>
                </c:pt>
                <c:pt idx="28018">
                  <c:v>107.445441917</c:v>
                </c:pt>
                <c:pt idx="28019">
                  <c:v>107.44684195000001</c:v>
                </c:pt>
                <c:pt idx="28020">
                  <c:v>107.4486788598</c:v>
                </c:pt>
                <c:pt idx="28021">
                  <c:v>107.4498224641</c:v>
                </c:pt>
                <c:pt idx="28022">
                  <c:v>107.4506355291</c:v>
                </c:pt>
                <c:pt idx="28023">
                  <c:v>107.4517196207</c:v>
                </c:pt>
                <c:pt idx="28024">
                  <c:v>107.4527387496</c:v>
                </c:pt>
                <c:pt idx="28025">
                  <c:v>107.4530321055</c:v>
                </c:pt>
                <c:pt idx="28026">
                  <c:v>107.45338144430001</c:v>
                </c:pt>
                <c:pt idx="28027">
                  <c:v>107.4555321026</c:v>
                </c:pt>
                <c:pt idx="28028">
                  <c:v>107.45799310869999</c:v>
                </c:pt>
                <c:pt idx="28029">
                  <c:v>107.45911654770001</c:v>
                </c:pt>
                <c:pt idx="28030">
                  <c:v>107.4600717711</c:v>
                </c:pt>
                <c:pt idx="28031">
                  <c:v>107.4617005607</c:v>
                </c:pt>
                <c:pt idx="28032">
                  <c:v>107.4632776686</c:v>
                </c:pt>
                <c:pt idx="28033">
                  <c:v>107.4637436738</c:v>
                </c:pt>
                <c:pt idx="28034">
                  <c:v>107.4648328036</c:v>
                </c:pt>
                <c:pt idx="28035">
                  <c:v>107.4659485195</c:v>
                </c:pt>
                <c:pt idx="28036">
                  <c:v>107.4663458782</c:v>
                </c:pt>
                <c:pt idx="28037">
                  <c:v>107.4667701172</c:v>
                </c:pt>
                <c:pt idx="28038">
                  <c:v>107.46821684699999</c:v>
                </c:pt>
                <c:pt idx="28039">
                  <c:v>107.4700355504</c:v>
                </c:pt>
                <c:pt idx="28040">
                  <c:v>107.4712195618</c:v>
                </c:pt>
                <c:pt idx="28041">
                  <c:v>107.472214334</c:v>
                </c:pt>
                <c:pt idx="28042">
                  <c:v>107.47291066699999</c:v>
                </c:pt>
                <c:pt idx="28043">
                  <c:v>107.4734636681</c:v>
                </c:pt>
                <c:pt idx="28044">
                  <c:v>107.473981388</c:v>
                </c:pt>
                <c:pt idx="28045">
                  <c:v>107.47654002199999</c:v>
                </c:pt>
                <c:pt idx="28046">
                  <c:v>107.4788882803</c:v>
                </c:pt>
                <c:pt idx="28047">
                  <c:v>107.4797134082</c:v>
                </c:pt>
                <c:pt idx="28048">
                  <c:v>107.48120215500001</c:v>
                </c:pt>
                <c:pt idx="28049">
                  <c:v>107.481974901</c:v>
                </c:pt>
                <c:pt idx="28050">
                  <c:v>107.48230577059999</c:v>
                </c:pt>
                <c:pt idx="28051">
                  <c:v>107.48333422410001</c:v>
                </c:pt>
                <c:pt idx="28052">
                  <c:v>107.4843858437</c:v>
                </c:pt>
                <c:pt idx="28053">
                  <c:v>107.48479917340001</c:v>
                </c:pt>
                <c:pt idx="28054">
                  <c:v>107.48491919209999</c:v>
                </c:pt>
                <c:pt idx="28055">
                  <c:v>107.4854747007</c:v>
                </c:pt>
                <c:pt idx="28056">
                  <c:v>107.4861566901</c:v>
                </c:pt>
                <c:pt idx="28057">
                  <c:v>107.4864035694</c:v>
                </c:pt>
                <c:pt idx="28058">
                  <c:v>107.4879032721</c:v>
                </c:pt>
                <c:pt idx="28059">
                  <c:v>107.4897076565</c:v>
                </c:pt>
                <c:pt idx="28060">
                  <c:v>107.4904710711</c:v>
                </c:pt>
                <c:pt idx="28061">
                  <c:v>107.4909000984</c:v>
                </c:pt>
                <c:pt idx="28062">
                  <c:v>107.49304008830001</c:v>
                </c:pt>
                <c:pt idx="28063">
                  <c:v>107.4958481492</c:v>
                </c:pt>
                <c:pt idx="28064">
                  <c:v>107.4967413721</c:v>
                </c:pt>
                <c:pt idx="28065">
                  <c:v>107.4973796802</c:v>
                </c:pt>
                <c:pt idx="28066">
                  <c:v>107.49803240049999</c:v>
                </c:pt>
                <c:pt idx="28067">
                  <c:v>107.49877641400001</c:v>
                </c:pt>
                <c:pt idx="28068">
                  <c:v>107.5003711455</c:v>
                </c:pt>
                <c:pt idx="28069">
                  <c:v>107.50271943929999</c:v>
                </c:pt>
                <c:pt idx="28070">
                  <c:v>107.5045252405</c:v>
                </c:pt>
                <c:pt idx="28071">
                  <c:v>107.5051168185</c:v>
                </c:pt>
                <c:pt idx="28072">
                  <c:v>107.50539861350001</c:v>
                </c:pt>
                <c:pt idx="28073">
                  <c:v>107.5056372439</c:v>
                </c:pt>
                <c:pt idx="28074">
                  <c:v>107.5060277118</c:v>
                </c:pt>
                <c:pt idx="28075">
                  <c:v>107.5064239136</c:v>
                </c:pt>
                <c:pt idx="28076">
                  <c:v>107.5064967318</c:v>
                </c:pt>
                <c:pt idx="28077">
                  <c:v>107.5071082473</c:v>
                </c:pt>
                <c:pt idx="28078">
                  <c:v>107.5077446003</c:v>
                </c:pt>
                <c:pt idx="28079">
                  <c:v>107.50835248999999</c:v>
                </c:pt>
                <c:pt idx="28080">
                  <c:v>107.5100216779</c:v>
                </c:pt>
                <c:pt idx="28081">
                  <c:v>107.51167144430001</c:v>
                </c:pt>
                <c:pt idx="28082">
                  <c:v>107.5127461957</c:v>
                </c:pt>
                <c:pt idx="28083">
                  <c:v>107.5133800342</c:v>
                </c:pt>
                <c:pt idx="28084">
                  <c:v>107.513979842</c:v>
                </c:pt>
                <c:pt idx="28085">
                  <c:v>107.5147938452</c:v>
                </c:pt>
                <c:pt idx="28086">
                  <c:v>107.5160880425</c:v>
                </c:pt>
                <c:pt idx="28087">
                  <c:v>107.5175760429</c:v>
                </c:pt>
                <c:pt idx="28088">
                  <c:v>107.51900608219999</c:v>
                </c:pt>
                <c:pt idx="28089">
                  <c:v>107.5202537678</c:v>
                </c:pt>
                <c:pt idx="28090">
                  <c:v>107.52076849460001</c:v>
                </c:pt>
                <c:pt idx="28091">
                  <c:v>107.52341805410001</c:v>
                </c:pt>
                <c:pt idx="28092">
                  <c:v>107.5271054271</c:v>
                </c:pt>
                <c:pt idx="28093">
                  <c:v>107.5304432728</c:v>
                </c:pt>
                <c:pt idx="28094">
                  <c:v>107.5330079325</c:v>
                </c:pt>
                <c:pt idx="28095">
                  <c:v>107.5336198526</c:v>
                </c:pt>
                <c:pt idx="28096">
                  <c:v>107.53513643300001</c:v>
                </c:pt>
                <c:pt idx="28097">
                  <c:v>107.537007355</c:v>
                </c:pt>
                <c:pt idx="28098">
                  <c:v>107.5376311607</c:v>
                </c:pt>
                <c:pt idx="28099">
                  <c:v>107.5379222876</c:v>
                </c:pt>
                <c:pt idx="28100">
                  <c:v>107.5397228941</c:v>
                </c:pt>
                <c:pt idx="28101">
                  <c:v>107.54258393630001</c:v>
                </c:pt>
                <c:pt idx="28102">
                  <c:v>107.5441000102</c:v>
                </c:pt>
                <c:pt idx="28103">
                  <c:v>107.5445124312</c:v>
                </c:pt>
                <c:pt idx="28104">
                  <c:v>107.54506869159999</c:v>
                </c:pt>
                <c:pt idx="28105">
                  <c:v>107.5456050028</c:v>
                </c:pt>
                <c:pt idx="28106">
                  <c:v>107.54574038210001</c:v>
                </c:pt>
                <c:pt idx="28107">
                  <c:v>107.54623500789999</c:v>
                </c:pt>
                <c:pt idx="28108">
                  <c:v>107.5468639581</c:v>
                </c:pt>
                <c:pt idx="28109">
                  <c:v>107.5470781973</c:v>
                </c:pt>
                <c:pt idx="28110">
                  <c:v>107.5473604797</c:v>
                </c:pt>
                <c:pt idx="28111">
                  <c:v>107.5478804295</c:v>
                </c:pt>
                <c:pt idx="28112">
                  <c:v>107.5482919043</c:v>
                </c:pt>
                <c:pt idx="28113">
                  <c:v>107.5500597666</c:v>
                </c:pt>
                <c:pt idx="28114">
                  <c:v>107.5520066815</c:v>
                </c:pt>
                <c:pt idx="28115">
                  <c:v>107.55400152910001</c:v>
                </c:pt>
                <c:pt idx="28116">
                  <c:v>107.5557687108</c:v>
                </c:pt>
                <c:pt idx="28117">
                  <c:v>107.5564044545</c:v>
                </c:pt>
                <c:pt idx="28118">
                  <c:v>107.5575877176</c:v>
                </c:pt>
                <c:pt idx="28119">
                  <c:v>107.5587840444</c:v>
                </c:pt>
                <c:pt idx="28120">
                  <c:v>107.5593749546</c:v>
                </c:pt>
                <c:pt idx="28121">
                  <c:v>107.5595635997</c:v>
                </c:pt>
                <c:pt idx="28122">
                  <c:v>107.5597625537</c:v>
                </c:pt>
                <c:pt idx="28123">
                  <c:v>107.56143633480001</c:v>
                </c:pt>
                <c:pt idx="28124">
                  <c:v>107.5633678749</c:v>
                </c:pt>
                <c:pt idx="28125">
                  <c:v>107.56466716120001</c:v>
                </c:pt>
                <c:pt idx="28126">
                  <c:v>107.5665628738</c:v>
                </c:pt>
                <c:pt idx="28127">
                  <c:v>107.5675938153</c:v>
                </c:pt>
                <c:pt idx="28128">
                  <c:v>107.56891313529999</c:v>
                </c:pt>
                <c:pt idx="28129">
                  <c:v>107.57096984010001</c:v>
                </c:pt>
                <c:pt idx="28130">
                  <c:v>107.5718827921</c:v>
                </c:pt>
                <c:pt idx="28131">
                  <c:v>107.5720422087</c:v>
                </c:pt>
                <c:pt idx="28132">
                  <c:v>107.57365656730001</c:v>
                </c:pt>
                <c:pt idx="28133">
                  <c:v>107.5753055676</c:v>
                </c:pt>
                <c:pt idx="28134">
                  <c:v>107.57584315130001</c:v>
                </c:pt>
                <c:pt idx="28135">
                  <c:v>107.57620323250001</c:v>
                </c:pt>
                <c:pt idx="28136">
                  <c:v>107.5776805998</c:v>
                </c:pt>
                <c:pt idx="28137">
                  <c:v>107.5793161678</c:v>
                </c:pt>
                <c:pt idx="28138">
                  <c:v>107.5802713194</c:v>
                </c:pt>
                <c:pt idx="28139">
                  <c:v>107.58127906289999</c:v>
                </c:pt>
                <c:pt idx="28140">
                  <c:v>107.58188039860001</c:v>
                </c:pt>
                <c:pt idx="28141">
                  <c:v>107.5824882834</c:v>
                </c:pt>
                <c:pt idx="28142">
                  <c:v>107.5827618519</c:v>
                </c:pt>
                <c:pt idx="28143">
                  <c:v>107.5829220625</c:v>
                </c:pt>
                <c:pt idx="28144">
                  <c:v>107.58354389580001</c:v>
                </c:pt>
                <c:pt idx="28145">
                  <c:v>107.5854787248</c:v>
                </c:pt>
                <c:pt idx="28146">
                  <c:v>107.5869219632</c:v>
                </c:pt>
                <c:pt idx="28147">
                  <c:v>107.5869925829</c:v>
                </c:pt>
                <c:pt idx="28148">
                  <c:v>107.5873178051</c:v>
                </c:pt>
                <c:pt idx="28149">
                  <c:v>107.5882155038</c:v>
                </c:pt>
                <c:pt idx="28150">
                  <c:v>107.5899365061</c:v>
                </c:pt>
                <c:pt idx="28151">
                  <c:v>107.59216219229999</c:v>
                </c:pt>
                <c:pt idx="28152">
                  <c:v>107.5935672481</c:v>
                </c:pt>
                <c:pt idx="28153">
                  <c:v>107.59401870240001</c:v>
                </c:pt>
                <c:pt idx="28154">
                  <c:v>107.5942886238</c:v>
                </c:pt>
                <c:pt idx="28155">
                  <c:v>107.5944089604</c:v>
                </c:pt>
                <c:pt idx="28156">
                  <c:v>107.5946212086</c:v>
                </c:pt>
                <c:pt idx="28157">
                  <c:v>107.5954428618</c:v>
                </c:pt>
                <c:pt idx="28158">
                  <c:v>107.59719537479999</c:v>
                </c:pt>
                <c:pt idx="28159">
                  <c:v>107.59892485349999</c:v>
                </c:pt>
                <c:pt idx="28160">
                  <c:v>107.599560692</c:v>
                </c:pt>
                <c:pt idx="28161">
                  <c:v>107.5999878115</c:v>
                </c:pt>
                <c:pt idx="28162">
                  <c:v>107.6005483094</c:v>
                </c:pt>
                <c:pt idx="28163">
                  <c:v>107.6012522062</c:v>
                </c:pt>
                <c:pt idx="28164">
                  <c:v>107.6020733532</c:v>
                </c:pt>
                <c:pt idx="28165">
                  <c:v>107.60465920359999</c:v>
                </c:pt>
                <c:pt idx="28166">
                  <c:v>107.6071741776</c:v>
                </c:pt>
                <c:pt idx="28167">
                  <c:v>107.60826986399999</c:v>
                </c:pt>
                <c:pt idx="28168">
                  <c:v>107.6091986194</c:v>
                </c:pt>
                <c:pt idx="28169">
                  <c:v>107.60947947690001</c:v>
                </c:pt>
                <c:pt idx="28170">
                  <c:v>107.6098693333</c:v>
                </c:pt>
                <c:pt idx="28171">
                  <c:v>107.6103645237</c:v>
                </c:pt>
                <c:pt idx="28172">
                  <c:v>107.6108111384</c:v>
                </c:pt>
                <c:pt idx="28173">
                  <c:v>107.61130057530001</c:v>
                </c:pt>
                <c:pt idx="28174">
                  <c:v>107.61222646</c:v>
                </c:pt>
                <c:pt idx="28175">
                  <c:v>107.6127897498</c:v>
                </c:pt>
                <c:pt idx="28176">
                  <c:v>107.61370481</c:v>
                </c:pt>
                <c:pt idx="28177">
                  <c:v>107.6151407471</c:v>
                </c:pt>
                <c:pt idx="28178">
                  <c:v>107.6157582414</c:v>
                </c:pt>
                <c:pt idx="28179">
                  <c:v>107.6170268923</c:v>
                </c:pt>
                <c:pt idx="28180">
                  <c:v>107.6192862071</c:v>
                </c:pt>
                <c:pt idx="28181">
                  <c:v>107.6204434558</c:v>
                </c:pt>
                <c:pt idx="28182">
                  <c:v>107.6211158623</c:v>
                </c:pt>
                <c:pt idx="28183">
                  <c:v>107.6236344894</c:v>
                </c:pt>
                <c:pt idx="28184">
                  <c:v>107.6258997187</c:v>
                </c:pt>
                <c:pt idx="28185">
                  <c:v>107.6272177221</c:v>
                </c:pt>
                <c:pt idx="28186">
                  <c:v>107.6322782228</c:v>
                </c:pt>
                <c:pt idx="28187">
                  <c:v>107.6364506196</c:v>
                </c:pt>
                <c:pt idx="28188">
                  <c:v>107.63694123170001</c:v>
                </c:pt>
                <c:pt idx="28189">
                  <c:v>107.6378887652</c:v>
                </c:pt>
                <c:pt idx="28190">
                  <c:v>107.63853877</c:v>
                </c:pt>
                <c:pt idx="28191">
                  <c:v>107.63916735940001</c:v>
                </c:pt>
                <c:pt idx="28192">
                  <c:v>107.639895651</c:v>
                </c:pt>
                <c:pt idx="28193">
                  <c:v>107.6401135798</c:v>
                </c:pt>
                <c:pt idx="28194">
                  <c:v>107.6403620105</c:v>
                </c:pt>
                <c:pt idx="28195">
                  <c:v>107.6408132552</c:v>
                </c:pt>
                <c:pt idx="28196">
                  <c:v>107.6417045436</c:v>
                </c:pt>
                <c:pt idx="28197">
                  <c:v>107.6424206744</c:v>
                </c:pt>
                <c:pt idx="28198">
                  <c:v>107.64292095419999</c:v>
                </c:pt>
                <c:pt idx="28199">
                  <c:v>107.6439193815</c:v>
                </c:pt>
                <c:pt idx="28200">
                  <c:v>107.6448702823</c:v>
                </c:pt>
                <c:pt idx="28201">
                  <c:v>107.6454691543</c:v>
                </c:pt>
                <c:pt idx="28202">
                  <c:v>107.6457564999</c:v>
                </c:pt>
                <c:pt idx="28203">
                  <c:v>107.64729609690001</c:v>
                </c:pt>
                <c:pt idx="28204">
                  <c:v>107.6492228303</c:v>
                </c:pt>
                <c:pt idx="28205">
                  <c:v>107.64969747470001</c:v>
                </c:pt>
                <c:pt idx="28206">
                  <c:v>107.6516928881</c:v>
                </c:pt>
                <c:pt idx="28207">
                  <c:v>107.6541675826</c:v>
                </c:pt>
                <c:pt idx="28208">
                  <c:v>107.6548229958</c:v>
                </c:pt>
                <c:pt idx="28209">
                  <c:v>107.6562569468</c:v>
                </c:pt>
                <c:pt idx="28210">
                  <c:v>107.65812149990001</c:v>
                </c:pt>
                <c:pt idx="28211">
                  <c:v>107.6587564293</c:v>
                </c:pt>
                <c:pt idx="28212">
                  <c:v>107.65915570280001</c:v>
                </c:pt>
                <c:pt idx="28213">
                  <c:v>107.6601378777</c:v>
                </c:pt>
                <c:pt idx="28214">
                  <c:v>107.6620776032</c:v>
                </c:pt>
                <c:pt idx="28215">
                  <c:v>107.6636639398</c:v>
                </c:pt>
                <c:pt idx="28216">
                  <c:v>107.6639441098</c:v>
                </c:pt>
                <c:pt idx="28217">
                  <c:v>107.66417607130001</c:v>
                </c:pt>
                <c:pt idx="28218">
                  <c:v>107.66633086509999</c:v>
                </c:pt>
                <c:pt idx="28219">
                  <c:v>107.66882160199999</c:v>
                </c:pt>
                <c:pt idx="28220">
                  <c:v>107.66955926599999</c:v>
                </c:pt>
                <c:pt idx="28221">
                  <c:v>107.6697588725</c:v>
                </c:pt>
                <c:pt idx="28222">
                  <c:v>107.66997354510001</c:v>
                </c:pt>
                <c:pt idx="28223">
                  <c:v>107.671694892</c:v>
                </c:pt>
                <c:pt idx="28224">
                  <c:v>107.67420365940001</c:v>
                </c:pt>
                <c:pt idx="28225">
                  <c:v>107.6763216768</c:v>
                </c:pt>
                <c:pt idx="28226">
                  <c:v>107.6778824105</c:v>
                </c:pt>
                <c:pt idx="28227">
                  <c:v>107.6804963517</c:v>
                </c:pt>
                <c:pt idx="28228">
                  <c:v>107.6848972258</c:v>
                </c:pt>
                <c:pt idx="28229">
                  <c:v>107.6873558801</c:v>
                </c:pt>
                <c:pt idx="28230">
                  <c:v>107.6881038433</c:v>
                </c:pt>
                <c:pt idx="28231">
                  <c:v>107.6891796954</c:v>
                </c:pt>
                <c:pt idx="28232">
                  <c:v>107.69055999219999</c:v>
                </c:pt>
                <c:pt idx="28233">
                  <c:v>107.69175923260001</c:v>
                </c:pt>
                <c:pt idx="28234">
                  <c:v>107.69342637770001</c:v>
                </c:pt>
                <c:pt idx="28235">
                  <c:v>107.695574068</c:v>
                </c:pt>
                <c:pt idx="28236">
                  <c:v>107.6971266309</c:v>
                </c:pt>
                <c:pt idx="28237">
                  <c:v>107.6995530002</c:v>
                </c:pt>
                <c:pt idx="28238">
                  <c:v>107.7028414901</c:v>
                </c:pt>
                <c:pt idx="28239">
                  <c:v>107.70494811419999</c:v>
                </c:pt>
                <c:pt idx="28240">
                  <c:v>107.705561882</c:v>
                </c:pt>
                <c:pt idx="28241">
                  <c:v>107.70574416069999</c:v>
                </c:pt>
                <c:pt idx="28242">
                  <c:v>107.70702082379999</c:v>
                </c:pt>
                <c:pt idx="28243">
                  <c:v>107.70822520599999</c:v>
                </c:pt>
                <c:pt idx="28244">
                  <c:v>107.7090243282</c:v>
                </c:pt>
                <c:pt idx="28245">
                  <c:v>107.71009556529999</c:v>
                </c:pt>
                <c:pt idx="28246">
                  <c:v>107.7106782994</c:v>
                </c:pt>
                <c:pt idx="28247">
                  <c:v>107.71175793720001</c:v>
                </c:pt>
                <c:pt idx="28248">
                  <c:v>107.7126038227</c:v>
                </c:pt>
                <c:pt idx="28249">
                  <c:v>107.7133065731</c:v>
                </c:pt>
                <c:pt idx="28250">
                  <c:v>107.7141267067</c:v>
                </c:pt>
                <c:pt idx="28251">
                  <c:v>107.715080911</c:v>
                </c:pt>
                <c:pt idx="28252">
                  <c:v>107.7160812337</c:v>
                </c:pt>
                <c:pt idx="28253">
                  <c:v>107.7168079831</c:v>
                </c:pt>
                <c:pt idx="28254">
                  <c:v>107.7175125194</c:v>
                </c:pt>
                <c:pt idx="28255">
                  <c:v>107.71784951239999</c:v>
                </c:pt>
                <c:pt idx="28256">
                  <c:v>107.71922859350001</c:v>
                </c:pt>
                <c:pt idx="28257">
                  <c:v>107.72090735570001</c:v>
                </c:pt>
                <c:pt idx="28258">
                  <c:v>107.721801656</c:v>
                </c:pt>
                <c:pt idx="28259">
                  <c:v>107.7234154232</c:v>
                </c:pt>
                <c:pt idx="28260">
                  <c:v>107.7249583171</c:v>
                </c:pt>
                <c:pt idx="28261">
                  <c:v>107.7256925068</c:v>
                </c:pt>
                <c:pt idx="28262">
                  <c:v>107.727044883</c:v>
                </c:pt>
                <c:pt idx="28263">
                  <c:v>107.7283860679</c:v>
                </c:pt>
                <c:pt idx="28264">
                  <c:v>107.7290146166</c:v>
                </c:pt>
                <c:pt idx="28265">
                  <c:v>107.7294475968</c:v>
                </c:pt>
                <c:pt idx="28266">
                  <c:v>107.73008398349999</c:v>
                </c:pt>
                <c:pt idx="28267">
                  <c:v>107.73145553800001</c:v>
                </c:pt>
                <c:pt idx="28268">
                  <c:v>107.7340957433</c:v>
                </c:pt>
                <c:pt idx="28269">
                  <c:v>107.7363241388</c:v>
                </c:pt>
                <c:pt idx="28270">
                  <c:v>107.73698994679999</c:v>
                </c:pt>
                <c:pt idx="28271">
                  <c:v>107.7377039269</c:v>
                </c:pt>
                <c:pt idx="28272">
                  <c:v>107.7386897152</c:v>
                </c:pt>
                <c:pt idx="28273">
                  <c:v>107.7396077562</c:v>
                </c:pt>
                <c:pt idx="28274">
                  <c:v>107.7405878373</c:v>
                </c:pt>
                <c:pt idx="28275">
                  <c:v>107.74212794330001</c:v>
                </c:pt>
                <c:pt idx="28276">
                  <c:v>107.74346051099999</c:v>
                </c:pt>
                <c:pt idx="28277">
                  <c:v>107.7439056501</c:v>
                </c:pt>
                <c:pt idx="28278">
                  <c:v>107.7451721722</c:v>
                </c:pt>
                <c:pt idx="28279">
                  <c:v>107.7466895288</c:v>
                </c:pt>
                <c:pt idx="28280">
                  <c:v>107.74740683660001</c:v>
                </c:pt>
                <c:pt idx="28281">
                  <c:v>107.747825287</c:v>
                </c:pt>
                <c:pt idx="28282">
                  <c:v>107.7481459272</c:v>
                </c:pt>
                <c:pt idx="28283">
                  <c:v>107.7491654777</c:v>
                </c:pt>
                <c:pt idx="28284">
                  <c:v>107.750121249</c:v>
                </c:pt>
                <c:pt idx="28285">
                  <c:v>107.75072915369999</c:v>
                </c:pt>
                <c:pt idx="28286">
                  <c:v>107.753159298</c:v>
                </c:pt>
                <c:pt idx="28287">
                  <c:v>107.7563344037</c:v>
                </c:pt>
                <c:pt idx="28288">
                  <c:v>107.7594208399</c:v>
                </c:pt>
                <c:pt idx="28289">
                  <c:v>107.76158025540001</c:v>
                </c:pt>
                <c:pt idx="28290">
                  <c:v>107.7625576026</c:v>
                </c:pt>
                <c:pt idx="28291">
                  <c:v>107.7639065771</c:v>
                </c:pt>
                <c:pt idx="28292">
                  <c:v>107.7650575055</c:v>
                </c:pt>
                <c:pt idx="28293">
                  <c:v>107.7678727612</c:v>
                </c:pt>
                <c:pt idx="28294">
                  <c:v>107.7703937767</c:v>
                </c:pt>
                <c:pt idx="28295">
                  <c:v>107.7707620115</c:v>
                </c:pt>
                <c:pt idx="28296">
                  <c:v>107.77206981499999</c:v>
                </c:pt>
                <c:pt idx="28297">
                  <c:v>107.773293998</c:v>
                </c:pt>
                <c:pt idx="28298">
                  <c:v>107.7736852539</c:v>
                </c:pt>
                <c:pt idx="28299">
                  <c:v>107.7742434378</c:v>
                </c:pt>
                <c:pt idx="28300">
                  <c:v>107.7754988316</c:v>
                </c:pt>
                <c:pt idx="28301">
                  <c:v>107.77653712759999</c:v>
                </c:pt>
                <c:pt idx="28302">
                  <c:v>107.776671167</c:v>
                </c:pt>
                <c:pt idx="28303">
                  <c:v>107.7772209004</c:v>
                </c:pt>
                <c:pt idx="28304">
                  <c:v>107.7781599124</c:v>
                </c:pt>
                <c:pt idx="28305">
                  <c:v>107.7786820865</c:v>
                </c:pt>
                <c:pt idx="28306">
                  <c:v>107.7787321643</c:v>
                </c:pt>
                <c:pt idx="28307">
                  <c:v>107.77900283869999</c:v>
                </c:pt>
                <c:pt idx="28308">
                  <c:v>107.7799099203</c:v>
                </c:pt>
                <c:pt idx="28309">
                  <c:v>107.7820765347</c:v>
                </c:pt>
                <c:pt idx="28310">
                  <c:v>107.7840838218</c:v>
                </c:pt>
                <c:pt idx="28311">
                  <c:v>107.78550979880001</c:v>
                </c:pt>
                <c:pt idx="28312">
                  <c:v>107.7864978352</c:v>
                </c:pt>
                <c:pt idx="28313">
                  <c:v>107.7869783231</c:v>
                </c:pt>
                <c:pt idx="28314">
                  <c:v>107.78764621179999</c:v>
                </c:pt>
                <c:pt idx="28315">
                  <c:v>107.7882289308</c:v>
                </c:pt>
                <c:pt idx="28316">
                  <c:v>107.7886193975</c:v>
                </c:pt>
                <c:pt idx="28317">
                  <c:v>107.78868361169999</c:v>
                </c:pt>
                <c:pt idx="28318">
                  <c:v>107.7901702493</c:v>
                </c:pt>
                <c:pt idx="28319">
                  <c:v>107.79194673240001</c:v>
                </c:pt>
                <c:pt idx="28320">
                  <c:v>107.79247841999999</c:v>
                </c:pt>
                <c:pt idx="28321">
                  <c:v>107.79596456039999</c:v>
                </c:pt>
                <c:pt idx="28322">
                  <c:v>107.799988607</c:v>
                </c:pt>
                <c:pt idx="28323">
                  <c:v>107.8027027645</c:v>
                </c:pt>
                <c:pt idx="28324">
                  <c:v>107.80485492139999</c:v>
                </c:pt>
                <c:pt idx="28325">
                  <c:v>107.8051605946</c:v>
                </c:pt>
                <c:pt idx="28326">
                  <c:v>107.8053150187</c:v>
                </c:pt>
                <c:pt idx="28327">
                  <c:v>107.80593885019999</c:v>
                </c:pt>
                <c:pt idx="28328">
                  <c:v>107.8072398108</c:v>
                </c:pt>
                <c:pt idx="28329">
                  <c:v>107.80823967249999</c:v>
                </c:pt>
                <c:pt idx="28330">
                  <c:v>107.8086081042</c:v>
                </c:pt>
                <c:pt idx="28331">
                  <c:v>107.80889733070001</c:v>
                </c:pt>
                <c:pt idx="28332">
                  <c:v>107.8114027773</c:v>
                </c:pt>
                <c:pt idx="28333">
                  <c:v>107.8139384662</c:v>
                </c:pt>
                <c:pt idx="28334">
                  <c:v>107.8161081937</c:v>
                </c:pt>
                <c:pt idx="28335">
                  <c:v>107.8181884065</c:v>
                </c:pt>
                <c:pt idx="28336">
                  <c:v>107.8201209098</c:v>
                </c:pt>
                <c:pt idx="28337">
                  <c:v>107.8225529515</c:v>
                </c:pt>
                <c:pt idx="28338">
                  <c:v>107.82598847840001</c:v>
                </c:pt>
                <c:pt idx="28339">
                  <c:v>107.8306549607</c:v>
                </c:pt>
                <c:pt idx="28340">
                  <c:v>107.83263186889999</c:v>
                </c:pt>
                <c:pt idx="28341">
                  <c:v>107.8330926256</c:v>
                </c:pt>
                <c:pt idx="28342">
                  <c:v>107.83370859519999</c:v>
                </c:pt>
                <c:pt idx="28343">
                  <c:v>107.8341758448</c:v>
                </c:pt>
                <c:pt idx="28344">
                  <c:v>107.83553432079999</c:v>
                </c:pt>
                <c:pt idx="28345">
                  <c:v>107.8378378633</c:v>
                </c:pt>
                <c:pt idx="28346">
                  <c:v>107.8402080093</c:v>
                </c:pt>
                <c:pt idx="28347">
                  <c:v>107.8432568101</c:v>
                </c:pt>
                <c:pt idx="28348">
                  <c:v>107.8457775829</c:v>
                </c:pt>
                <c:pt idx="28349">
                  <c:v>107.8467487178</c:v>
                </c:pt>
                <c:pt idx="28350">
                  <c:v>107.84710239170001</c:v>
                </c:pt>
                <c:pt idx="28351">
                  <c:v>107.84742934889999</c:v>
                </c:pt>
                <c:pt idx="28352">
                  <c:v>107.8479837357</c:v>
                </c:pt>
                <c:pt idx="28353">
                  <c:v>107.84834667459999</c:v>
                </c:pt>
                <c:pt idx="28354">
                  <c:v>107.84851475009999</c:v>
                </c:pt>
                <c:pt idx="28355">
                  <c:v>107.8487770279</c:v>
                </c:pt>
                <c:pt idx="28356">
                  <c:v>107.85024825239999</c:v>
                </c:pt>
                <c:pt idx="28357">
                  <c:v>107.8520747349</c:v>
                </c:pt>
                <c:pt idx="28358">
                  <c:v>107.8541428316</c:v>
                </c:pt>
                <c:pt idx="28359">
                  <c:v>107.8557802963</c:v>
                </c:pt>
                <c:pt idx="28360">
                  <c:v>107.85593381140001</c:v>
                </c:pt>
                <c:pt idx="28361">
                  <c:v>107.8567186253</c:v>
                </c:pt>
                <c:pt idx="28362">
                  <c:v>107.8579337518</c:v>
                </c:pt>
                <c:pt idx="28363">
                  <c:v>107.8614722507</c:v>
                </c:pt>
                <c:pt idx="28364">
                  <c:v>107.8645035457</c:v>
                </c:pt>
                <c:pt idx="28365">
                  <c:v>107.8645352416</c:v>
                </c:pt>
                <c:pt idx="28366">
                  <c:v>107.86491687029999</c:v>
                </c:pt>
                <c:pt idx="28367">
                  <c:v>107.86534840420001</c:v>
                </c:pt>
                <c:pt idx="28368">
                  <c:v>107.86590234259999</c:v>
                </c:pt>
                <c:pt idx="28369">
                  <c:v>107.8670203129</c:v>
                </c:pt>
                <c:pt idx="28370">
                  <c:v>107.8687018047</c:v>
                </c:pt>
                <c:pt idx="28371">
                  <c:v>107.87131839689999</c:v>
                </c:pt>
                <c:pt idx="28372">
                  <c:v>107.8733831528</c:v>
                </c:pt>
                <c:pt idx="28373">
                  <c:v>107.8740245858</c:v>
                </c:pt>
                <c:pt idx="28374">
                  <c:v>107.8743063582</c:v>
                </c:pt>
                <c:pt idx="28375">
                  <c:v>107.8751539547</c:v>
                </c:pt>
                <c:pt idx="28376">
                  <c:v>107.8760419036</c:v>
                </c:pt>
                <c:pt idx="28377">
                  <c:v>107.8762273055</c:v>
                </c:pt>
                <c:pt idx="28378">
                  <c:v>107.8763725244</c:v>
                </c:pt>
                <c:pt idx="28379">
                  <c:v>107.8777691243</c:v>
                </c:pt>
                <c:pt idx="28380">
                  <c:v>107.8803035923</c:v>
                </c:pt>
                <c:pt idx="28381">
                  <c:v>107.8835781267</c:v>
                </c:pt>
                <c:pt idx="28382">
                  <c:v>107.8858506381</c:v>
                </c:pt>
                <c:pt idx="28383">
                  <c:v>107.8861580418</c:v>
                </c:pt>
                <c:pt idx="28384">
                  <c:v>107.88680707410001</c:v>
                </c:pt>
                <c:pt idx="28385">
                  <c:v>107.8883238448</c:v>
                </c:pt>
                <c:pt idx="28386">
                  <c:v>107.8901906957</c:v>
                </c:pt>
                <c:pt idx="28387">
                  <c:v>107.8923315385</c:v>
                </c:pt>
                <c:pt idx="28388">
                  <c:v>107.8945316511</c:v>
                </c:pt>
                <c:pt idx="28389">
                  <c:v>107.895754263</c:v>
                </c:pt>
                <c:pt idx="28390">
                  <c:v>107.8962418862</c:v>
                </c:pt>
                <c:pt idx="28391">
                  <c:v>107.8967916206</c:v>
                </c:pt>
                <c:pt idx="28392">
                  <c:v>107.8977946402</c:v>
                </c:pt>
                <c:pt idx="28393">
                  <c:v>107.8991398423</c:v>
                </c:pt>
                <c:pt idx="28394">
                  <c:v>107.89978543070001</c:v>
                </c:pt>
                <c:pt idx="28395">
                  <c:v>107.90000305149999</c:v>
                </c:pt>
                <c:pt idx="28396">
                  <c:v>107.90113046579999</c:v>
                </c:pt>
                <c:pt idx="28397">
                  <c:v>107.9022081775</c:v>
                </c:pt>
                <c:pt idx="28398">
                  <c:v>107.9023728271</c:v>
                </c:pt>
                <c:pt idx="28399">
                  <c:v>107.90276488889999</c:v>
                </c:pt>
                <c:pt idx="28400">
                  <c:v>107.9045546161</c:v>
                </c:pt>
                <c:pt idx="28401">
                  <c:v>107.906004608</c:v>
                </c:pt>
                <c:pt idx="28402">
                  <c:v>107.90622894640001</c:v>
                </c:pt>
                <c:pt idx="28403">
                  <c:v>107.9083290145</c:v>
                </c:pt>
                <c:pt idx="28404">
                  <c:v>107.91128561550001</c:v>
                </c:pt>
                <c:pt idx="28405">
                  <c:v>107.912737748</c:v>
                </c:pt>
                <c:pt idx="28406">
                  <c:v>107.9136727443</c:v>
                </c:pt>
                <c:pt idx="28407">
                  <c:v>107.9146235117</c:v>
                </c:pt>
                <c:pt idx="28408">
                  <c:v>107.9156256765</c:v>
                </c:pt>
                <c:pt idx="28409">
                  <c:v>107.9168340019</c:v>
                </c:pt>
                <c:pt idx="28410">
                  <c:v>107.9187551278</c:v>
                </c:pt>
                <c:pt idx="28411">
                  <c:v>107.9202231077</c:v>
                </c:pt>
                <c:pt idx="28412">
                  <c:v>107.9218040853</c:v>
                </c:pt>
                <c:pt idx="28413">
                  <c:v>107.92340724589999</c:v>
                </c:pt>
                <c:pt idx="28414">
                  <c:v>107.9242709104</c:v>
                </c:pt>
                <c:pt idx="28415">
                  <c:v>107.9250684296</c:v>
                </c:pt>
                <c:pt idx="28416">
                  <c:v>107.92551401510001</c:v>
                </c:pt>
                <c:pt idx="28417">
                  <c:v>107.92595811859999</c:v>
                </c:pt>
                <c:pt idx="28418">
                  <c:v>107.9265858105</c:v>
                </c:pt>
                <c:pt idx="28419">
                  <c:v>107.92795800899999</c:v>
                </c:pt>
                <c:pt idx="28420">
                  <c:v>107.9295985837</c:v>
                </c:pt>
                <c:pt idx="28421">
                  <c:v>107.93150960920001</c:v>
                </c:pt>
                <c:pt idx="28422">
                  <c:v>107.93265402740001</c:v>
                </c:pt>
                <c:pt idx="28423">
                  <c:v>107.9328932042</c:v>
                </c:pt>
                <c:pt idx="28424">
                  <c:v>107.93359929810001</c:v>
                </c:pt>
                <c:pt idx="28425">
                  <c:v>107.9348348124</c:v>
                </c:pt>
                <c:pt idx="28426">
                  <c:v>107.9355814661</c:v>
                </c:pt>
                <c:pt idx="28427">
                  <c:v>107.93656950250001</c:v>
                </c:pt>
                <c:pt idx="28428">
                  <c:v>107.9378292208</c:v>
                </c:pt>
                <c:pt idx="28429">
                  <c:v>107.9395172827</c:v>
                </c:pt>
                <c:pt idx="28430">
                  <c:v>107.9413734876</c:v>
                </c:pt>
                <c:pt idx="28431">
                  <c:v>107.94194604649999</c:v>
                </c:pt>
                <c:pt idx="28432">
                  <c:v>107.9421966645</c:v>
                </c:pt>
                <c:pt idx="28433">
                  <c:v>107.9454138593</c:v>
                </c:pt>
                <c:pt idx="28434">
                  <c:v>107.9496471761</c:v>
                </c:pt>
                <c:pt idx="28435">
                  <c:v>107.9508474095</c:v>
                </c:pt>
                <c:pt idx="28436">
                  <c:v>107.95125147109999</c:v>
                </c:pt>
                <c:pt idx="28437">
                  <c:v>107.953929945</c:v>
                </c:pt>
                <c:pt idx="28438">
                  <c:v>107.95631796710001</c:v>
                </c:pt>
                <c:pt idx="28439">
                  <c:v>107.9570407043</c:v>
                </c:pt>
                <c:pt idx="28440">
                  <c:v>107.9584153918</c:v>
                </c:pt>
                <c:pt idx="28441">
                  <c:v>107.9594574723</c:v>
                </c:pt>
                <c:pt idx="28442">
                  <c:v>107.96123306210001</c:v>
                </c:pt>
                <c:pt idx="28443">
                  <c:v>107.96281158150001</c:v>
                </c:pt>
                <c:pt idx="28444">
                  <c:v>107.9636851187</c:v>
                </c:pt>
                <c:pt idx="28445">
                  <c:v>107.96441720759999</c:v>
                </c:pt>
                <c:pt idx="28446">
                  <c:v>107.9665870628</c:v>
                </c:pt>
                <c:pt idx="28447">
                  <c:v>107.9702167678</c:v>
                </c:pt>
                <c:pt idx="28448">
                  <c:v>107.9717635933</c:v>
                </c:pt>
                <c:pt idx="28449">
                  <c:v>107.9721389298</c:v>
                </c:pt>
                <c:pt idx="28450">
                  <c:v>107.97335588430001</c:v>
                </c:pt>
                <c:pt idx="28451">
                  <c:v>107.9747152624</c:v>
                </c:pt>
                <c:pt idx="28452">
                  <c:v>107.97540888090001</c:v>
                </c:pt>
                <c:pt idx="28453">
                  <c:v>107.9766965482</c:v>
                </c:pt>
                <c:pt idx="28454">
                  <c:v>107.9778882171</c:v>
                </c:pt>
                <c:pt idx="28455">
                  <c:v>107.97808516800001</c:v>
                </c:pt>
                <c:pt idx="28456">
                  <c:v>107.97898371380001</c:v>
                </c:pt>
                <c:pt idx="28457">
                  <c:v>107.98000581150001</c:v>
                </c:pt>
                <c:pt idx="28458">
                  <c:v>107.9811666941</c:v>
                </c:pt>
                <c:pt idx="28459">
                  <c:v>107.9841090832</c:v>
                </c:pt>
                <c:pt idx="28460">
                  <c:v>107.9860972316</c:v>
                </c:pt>
                <c:pt idx="28461">
                  <c:v>107.98653108489999</c:v>
                </c:pt>
                <c:pt idx="28462">
                  <c:v>107.98775678289999</c:v>
                </c:pt>
                <c:pt idx="28463">
                  <c:v>107.9891625545</c:v>
                </c:pt>
                <c:pt idx="28464">
                  <c:v>107.990103268</c:v>
                </c:pt>
                <c:pt idx="28465">
                  <c:v>107.9907532795</c:v>
                </c:pt>
                <c:pt idx="28466">
                  <c:v>107.991672055</c:v>
                </c:pt>
                <c:pt idx="28467">
                  <c:v>107.9937056954</c:v>
                </c:pt>
                <c:pt idx="28468">
                  <c:v>107.9959344996</c:v>
                </c:pt>
                <c:pt idx="28469">
                  <c:v>107.9983541893</c:v>
                </c:pt>
                <c:pt idx="28470">
                  <c:v>108.001064783</c:v>
                </c:pt>
                <c:pt idx="28471">
                  <c:v>108.002485902</c:v>
                </c:pt>
                <c:pt idx="28472">
                  <c:v>108.0031558866</c:v>
                </c:pt>
                <c:pt idx="28473">
                  <c:v>108.00354223239999</c:v>
                </c:pt>
                <c:pt idx="28474">
                  <c:v>108.0053884788</c:v>
                </c:pt>
                <c:pt idx="28475">
                  <c:v>108.008187367</c:v>
                </c:pt>
                <c:pt idx="28476">
                  <c:v>108.0091868794</c:v>
                </c:pt>
                <c:pt idx="28477">
                  <c:v>108.0109482252</c:v>
                </c:pt>
                <c:pt idx="28478">
                  <c:v>108.01377634959999</c:v>
                </c:pt>
                <c:pt idx="28479">
                  <c:v>108.0150111184</c:v>
                </c:pt>
                <c:pt idx="28480">
                  <c:v>108.01631785790001</c:v>
                </c:pt>
                <c:pt idx="28481">
                  <c:v>108.01863622480001</c:v>
                </c:pt>
                <c:pt idx="28482">
                  <c:v>108.0198505435</c:v>
                </c:pt>
                <c:pt idx="28483">
                  <c:v>108.0209435603</c:v>
                </c:pt>
                <c:pt idx="28484">
                  <c:v>108.0220622511</c:v>
                </c:pt>
                <c:pt idx="28485">
                  <c:v>108.02353553970001</c:v>
                </c:pt>
                <c:pt idx="28486">
                  <c:v>108.0257460478</c:v>
                </c:pt>
                <c:pt idx="28487">
                  <c:v>108.0270509339</c:v>
                </c:pt>
                <c:pt idx="28488">
                  <c:v>108.027531592</c:v>
                </c:pt>
                <c:pt idx="28489">
                  <c:v>108.0282707352</c:v>
                </c:pt>
                <c:pt idx="28490">
                  <c:v>108.0291671984</c:v>
                </c:pt>
                <c:pt idx="28491">
                  <c:v>108.03098017009999</c:v>
                </c:pt>
                <c:pt idx="28492">
                  <c:v>108.03413870910001</c:v>
                </c:pt>
                <c:pt idx="28493">
                  <c:v>108.0358754471</c:v>
                </c:pt>
                <c:pt idx="28494">
                  <c:v>108.0364970845</c:v>
                </c:pt>
                <c:pt idx="28495">
                  <c:v>108.0375180053</c:v>
                </c:pt>
                <c:pt idx="28496">
                  <c:v>108.0384289615</c:v>
                </c:pt>
                <c:pt idx="28497">
                  <c:v>108.0391100909</c:v>
                </c:pt>
                <c:pt idx="28498">
                  <c:v>108.0403353386</c:v>
                </c:pt>
                <c:pt idx="28499">
                  <c:v>108.0419154524</c:v>
                </c:pt>
                <c:pt idx="28500">
                  <c:v>108.0429685905</c:v>
                </c:pt>
                <c:pt idx="28501">
                  <c:v>108.0434049454</c:v>
                </c:pt>
                <c:pt idx="28502">
                  <c:v>108.0439019537</c:v>
                </c:pt>
                <c:pt idx="28503">
                  <c:v>108.0443206879</c:v>
                </c:pt>
                <c:pt idx="28504">
                  <c:v>108.0448999986</c:v>
                </c:pt>
                <c:pt idx="28505">
                  <c:v>108.0457886109</c:v>
                </c:pt>
                <c:pt idx="28506">
                  <c:v>108.0463329864</c:v>
                </c:pt>
                <c:pt idx="28507">
                  <c:v>108.04676241999999</c:v>
                </c:pt>
                <c:pt idx="28508">
                  <c:v>108.0470966404</c:v>
                </c:pt>
                <c:pt idx="28509">
                  <c:v>108.048570275</c:v>
                </c:pt>
                <c:pt idx="28510">
                  <c:v>108.0504800261</c:v>
                </c:pt>
                <c:pt idx="28511">
                  <c:v>108.051019365</c:v>
                </c:pt>
                <c:pt idx="28512">
                  <c:v>108.0513839076</c:v>
                </c:pt>
                <c:pt idx="28513">
                  <c:v>108.0524699848</c:v>
                </c:pt>
                <c:pt idx="28514">
                  <c:v>108.0553559751</c:v>
                </c:pt>
                <c:pt idx="28515">
                  <c:v>108.058996048</c:v>
                </c:pt>
                <c:pt idx="28516">
                  <c:v>108.0612730367</c:v>
                </c:pt>
                <c:pt idx="28517">
                  <c:v>108.0625998151</c:v>
                </c:pt>
                <c:pt idx="28518">
                  <c:v>108.06387955460001</c:v>
                </c:pt>
                <c:pt idx="28519">
                  <c:v>108.0648330962</c:v>
                </c:pt>
                <c:pt idx="28520">
                  <c:v>108.0652225326</c:v>
                </c:pt>
                <c:pt idx="28521">
                  <c:v>108.0669384208</c:v>
                </c:pt>
                <c:pt idx="28522">
                  <c:v>108.0686053216</c:v>
                </c:pt>
                <c:pt idx="28523">
                  <c:v>108.0698450654</c:v>
                </c:pt>
                <c:pt idx="28524">
                  <c:v>108.0711554653</c:v>
                </c:pt>
                <c:pt idx="28525">
                  <c:v>108.071583179</c:v>
                </c:pt>
                <c:pt idx="28526">
                  <c:v>108.0718870403</c:v>
                </c:pt>
                <c:pt idx="28527">
                  <c:v>108.0724654484</c:v>
                </c:pt>
                <c:pt idx="28528">
                  <c:v>108.0730955728</c:v>
                </c:pt>
                <c:pt idx="28529">
                  <c:v>108.0739796323</c:v>
                </c:pt>
                <c:pt idx="28530">
                  <c:v>108.07510975690001</c:v>
                </c:pt>
                <c:pt idx="28531">
                  <c:v>108.0755513901</c:v>
                </c:pt>
                <c:pt idx="28532">
                  <c:v>108.0763555236</c:v>
                </c:pt>
                <c:pt idx="28533">
                  <c:v>108.0773259635</c:v>
                </c:pt>
                <c:pt idx="28534">
                  <c:v>108.0775779043</c:v>
                </c:pt>
                <c:pt idx="28535">
                  <c:v>108.0778521414</c:v>
                </c:pt>
                <c:pt idx="28536">
                  <c:v>108.0784720632</c:v>
                </c:pt>
                <c:pt idx="28537">
                  <c:v>108.07897040189999</c:v>
                </c:pt>
                <c:pt idx="28538">
                  <c:v>108.0809855369</c:v>
                </c:pt>
                <c:pt idx="28539">
                  <c:v>108.0831438182</c:v>
                </c:pt>
                <c:pt idx="28540">
                  <c:v>108.0839553782</c:v>
                </c:pt>
                <c:pt idx="28541">
                  <c:v>108.08532258850001</c:v>
                </c:pt>
                <c:pt idx="28542">
                  <c:v>108.08823691640001</c:v>
                </c:pt>
                <c:pt idx="28543">
                  <c:v>108.0904449741</c:v>
                </c:pt>
                <c:pt idx="28544">
                  <c:v>108.09064399029999</c:v>
                </c:pt>
                <c:pt idx="28545">
                  <c:v>108.09259134360001</c:v>
                </c:pt>
                <c:pt idx="28546">
                  <c:v>108.0945884712</c:v>
                </c:pt>
                <c:pt idx="28547">
                  <c:v>108.09512980140001</c:v>
                </c:pt>
                <c:pt idx="28548">
                  <c:v>108.0963762702</c:v>
                </c:pt>
                <c:pt idx="28549">
                  <c:v>108.09722084489999</c:v>
                </c:pt>
                <c:pt idx="28550">
                  <c:v>108.0978150503</c:v>
                </c:pt>
                <c:pt idx="28551">
                  <c:v>108.09840827630001</c:v>
                </c:pt>
                <c:pt idx="28552">
                  <c:v>108.0985143618</c:v>
                </c:pt>
                <c:pt idx="28553">
                  <c:v>108.0997190094</c:v>
                </c:pt>
                <c:pt idx="28554">
                  <c:v>108.1015530013</c:v>
                </c:pt>
                <c:pt idx="28555">
                  <c:v>108.1026210074</c:v>
                </c:pt>
                <c:pt idx="28556">
                  <c:v>108.1035136468</c:v>
                </c:pt>
                <c:pt idx="28557">
                  <c:v>108.104352057</c:v>
                </c:pt>
                <c:pt idx="28558">
                  <c:v>108.10513997229999</c:v>
                </c:pt>
                <c:pt idx="28559">
                  <c:v>108.1066632452</c:v>
                </c:pt>
                <c:pt idx="28560">
                  <c:v>108.10806265799999</c:v>
                </c:pt>
                <c:pt idx="28561">
                  <c:v>108.1103468531</c:v>
                </c:pt>
                <c:pt idx="28562">
                  <c:v>108.1127007736</c:v>
                </c:pt>
                <c:pt idx="28563">
                  <c:v>108.11335667439999</c:v>
                </c:pt>
                <c:pt idx="28564">
                  <c:v>108.1148239278</c:v>
                </c:pt>
                <c:pt idx="28565">
                  <c:v>108.1168025364</c:v>
                </c:pt>
                <c:pt idx="28566">
                  <c:v>108.1177350622</c:v>
                </c:pt>
                <c:pt idx="28567">
                  <c:v>108.1180945839</c:v>
                </c:pt>
                <c:pt idx="28568">
                  <c:v>108.1194492807</c:v>
                </c:pt>
                <c:pt idx="28569">
                  <c:v>108.1208749213</c:v>
                </c:pt>
                <c:pt idx="28570">
                  <c:v>108.1216701836</c:v>
                </c:pt>
                <c:pt idx="28571">
                  <c:v>108.12244217289999</c:v>
                </c:pt>
                <c:pt idx="28572">
                  <c:v>108.12268905560001</c:v>
                </c:pt>
                <c:pt idx="28573">
                  <c:v>108.1243638909</c:v>
                </c:pt>
                <c:pt idx="28574">
                  <c:v>108.12622349839999</c:v>
                </c:pt>
                <c:pt idx="28575">
                  <c:v>108.1268565898</c:v>
                </c:pt>
                <c:pt idx="28576">
                  <c:v>108.1275375622</c:v>
                </c:pt>
                <c:pt idx="28577">
                  <c:v>108.1282812749</c:v>
                </c:pt>
                <c:pt idx="28578">
                  <c:v>108.1288803793</c:v>
                </c:pt>
                <c:pt idx="28579">
                  <c:v>108.12924046320001</c:v>
                </c:pt>
                <c:pt idx="28580">
                  <c:v>108.12969880439999</c:v>
                </c:pt>
                <c:pt idx="28581">
                  <c:v>108.1300317764</c:v>
                </c:pt>
                <c:pt idx="28582">
                  <c:v>108.1329128381</c:v>
                </c:pt>
                <c:pt idx="28583">
                  <c:v>108.1359792672</c:v>
                </c:pt>
                <c:pt idx="28584">
                  <c:v>108.1366538978</c:v>
                </c:pt>
                <c:pt idx="28585">
                  <c:v>108.1371110379</c:v>
                </c:pt>
                <c:pt idx="28586">
                  <c:v>108.1374233695</c:v>
                </c:pt>
                <c:pt idx="28587">
                  <c:v>108.13854299800001</c:v>
                </c:pt>
                <c:pt idx="28588">
                  <c:v>108.1394651889</c:v>
                </c:pt>
                <c:pt idx="28589">
                  <c:v>108.14001491400001</c:v>
                </c:pt>
                <c:pt idx="28590">
                  <c:v>108.1418990185</c:v>
                </c:pt>
                <c:pt idx="28591">
                  <c:v>108.1447645586</c:v>
                </c:pt>
                <c:pt idx="28592">
                  <c:v>108.14633395209999</c:v>
                </c:pt>
                <c:pt idx="28593">
                  <c:v>108.1464208231</c:v>
                </c:pt>
                <c:pt idx="28594">
                  <c:v>108.1480084721</c:v>
                </c:pt>
                <c:pt idx="28595">
                  <c:v>108.1504243949</c:v>
                </c:pt>
                <c:pt idx="28596">
                  <c:v>108.1530923725</c:v>
                </c:pt>
                <c:pt idx="28597">
                  <c:v>108.1558419205</c:v>
                </c:pt>
                <c:pt idx="28598">
                  <c:v>108.15727001659999</c:v>
                </c:pt>
                <c:pt idx="28599">
                  <c:v>108.1579701517</c:v>
                </c:pt>
                <c:pt idx="28600">
                  <c:v>108.1582330249</c:v>
                </c:pt>
                <c:pt idx="28601">
                  <c:v>108.1586323387</c:v>
                </c:pt>
                <c:pt idx="28602">
                  <c:v>108.15961813120001</c:v>
                </c:pt>
                <c:pt idx="28603">
                  <c:v>108.16131065899999</c:v>
                </c:pt>
                <c:pt idx="28604">
                  <c:v>108.1635611807</c:v>
                </c:pt>
                <c:pt idx="28605">
                  <c:v>108.1658267123</c:v>
                </c:pt>
                <c:pt idx="28606">
                  <c:v>108.16778472999999</c:v>
                </c:pt>
                <c:pt idx="28607">
                  <c:v>108.1688482375</c:v>
                </c:pt>
                <c:pt idx="28608">
                  <c:v>108.1690479932</c:v>
                </c:pt>
                <c:pt idx="28609">
                  <c:v>108.1703916701</c:v>
                </c:pt>
                <c:pt idx="28610">
                  <c:v>108.1717848959</c:v>
                </c:pt>
                <c:pt idx="28611">
                  <c:v>108.1721452534</c:v>
                </c:pt>
                <c:pt idx="28612">
                  <c:v>108.17350574450001</c:v>
                </c:pt>
                <c:pt idx="28613">
                  <c:v>108.1766891258</c:v>
                </c:pt>
                <c:pt idx="28614">
                  <c:v>108.1796236773</c:v>
                </c:pt>
                <c:pt idx="28615">
                  <c:v>108.1807462774</c:v>
                </c:pt>
                <c:pt idx="28616">
                  <c:v>108.1827961833</c:v>
                </c:pt>
                <c:pt idx="28617">
                  <c:v>108.1846882493</c:v>
                </c:pt>
                <c:pt idx="28618">
                  <c:v>108.18516409439999</c:v>
                </c:pt>
                <c:pt idx="28619">
                  <c:v>108.1858440673</c:v>
                </c:pt>
                <c:pt idx="28620">
                  <c:v>108.18710730639999</c:v>
                </c:pt>
                <c:pt idx="28621">
                  <c:v>108.188082693</c:v>
                </c:pt>
                <c:pt idx="28622">
                  <c:v>108.1899764347</c:v>
                </c:pt>
                <c:pt idx="28623">
                  <c:v>108.192087818</c:v>
                </c:pt>
                <c:pt idx="28624">
                  <c:v>108.19236584390001</c:v>
                </c:pt>
                <c:pt idx="28625">
                  <c:v>108.1944430815</c:v>
                </c:pt>
                <c:pt idx="28626">
                  <c:v>108.1965697439</c:v>
                </c:pt>
                <c:pt idx="28627">
                  <c:v>108.197200186</c:v>
                </c:pt>
                <c:pt idx="28628">
                  <c:v>108.1994128067</c:v>
                </c:pt>
                <c:pt idx="28629">
                  <c:v>108.2022658707</c:v>
                </c:pt>
                <c:pt idx="28630">
                  <c:v>108.2035280578</c:v>
                </c:pt>
                <c:pt idx="28631">
                  <c:v>108.20537639120001</c:v>
                </c:pt>
                <c:pt idx="28632">
                  <c:v>108.2077771598</c:v>
                </c:pt>
                <c:pt idx="28633">
                  <c:v>108.2085844169</c:v>
                </c:pt>
                <c:pt idx="28634">
                  <c:v>108.20905041029999</c:v>
                </c:pt>
                <c:pt idx="28635">
                  <c:v>108.21000545779999</c:v>
                </c:pt>
                <c:pt idx="28636">
                  <c:v>108.2126547853</c:v>
                </c:pt>
                <c:pt idx="28637">
                  <c:v>108.21463382</c:v>
                </c:pt>
                <c:pt idx="28638">
                  <c:v>108.21478141359999</c:v>
                </c:pt>
                <c:pt idx="28639">
                  <c:v>108.2151362992</c:v>
                </c:pt>
                <c:pt idx="28640">
                  <c:v>108.21539696089999</c:v>
                </c:pt>
                <c:pt idx="28641">
                  <c:v>108.2155364919</c:v>
                </c:pt>
                <c:pt idx="28642">
                  <c:v>108.21630003209999</c:v>
                </c:pt>
                <c:pt idx="28643">
                  <c:v>108.21825168540001</c:v>
                </c:pt>
                <c:pt idx="28644">
                  <c:v>108.2195540221</c:v>
                </c:pt>
                <c:pt idx="28645">
                  <c:v>108.2198940264</c:v>
                </c:pt>
                <c:pt idx="28646">
                  <c:v>108.2211853865</c:v>
                </c:pt>
                <c:pt idx="28647">
                  <c:v>108.2224879053</c:v>
                </c:pt>
                <c:pt idx="28648">
                  <c:v>108.2228906254</c:v>
                </c:pt>
                <c:pt idx="28649">
                  <c:v>108.2239549535</c:v>
                </c:pt>
                <c:pt idx="28650">
                  <c:v>108.225423529</c:v>
                </c:pt>
                <c:pt idx="28651">
                  <c:v>108.22599020689999</c:v>
                </c:pt>
                <c:pt idx="28652">
                  <c:v>108.2265010313</c:v>
                </c:pt>
                <c:pt idx="28653">
                  <c:v>108.2271365106</c:v>
                </c:pt>
                <c:pt idx="28654">
                  <c:v>108.22756338569999</c:v>
                </c:pt>
                <c:pt idx="28655">
                  <c:v>108.2282145737</c:v>
                </c:pt>
                <c:pt idx="28656">
                  <c:v>108.2291856085</c:v>
                </c:pt>
                <c:pt idx="28657">
                  <c:v>108.2298510633</c:v>
                </c:pt>
                <c:pt idx="28658">
                  <c:v>108.2306425733</c:v>
                </c:pt>
                <c:pt idx="28659">
                  <c:v>108.2313450859</c:v>
                </c:pt>
                <c:pt idx="28660">
                  <c:v>108.23181501019999</c:v>
                </c:pt>
                <c:pt idx="28661">
                  <c:v>108.2328193443</c:v>
                </c:pt>
                <c:pt idx="28662">
                  <c:v>108.2341186706</c:v>
                </c:pt>
                <c:pt idx="28663">
                  <c:v>108.2353101744</c:v>
                </c:pt>
                <c:pt idx="28664">
                  <c:v>108.2364040403</c:v>
                </c:pt>
                <c:pt idx="28665">
                  <c:v>108.23713817319999</c:v>
                </c:pt>
                <c:pt idx="28666">
                  <c:v>108.2380475098</c:v>
                </c:pt>
                <c:pt idx="28667">
                  <c:v>108.2397811989</c:v>
                </c:pt>
                <c:pt idx="28668">
                  <c:v>108.2410578586</c:v>
                </c:pt>
                <c:pt idx="28669">
                  <c:v>108.2423986419</c:v>
                </c:pt>
                <c:pt idx="28670">
                  <c:v>108.2444791747</c:v>
                </c:pt>
                <c:pt idx="28671">
                  <c:v>108.2458053286</c:v>
                </c:pt>
                <c:pt idx="28672">
                  <c:v>108.2465274226</c:v>
                </c:pt>
                <c:pt idx="28673">
                  <c:v>108.2480725918</c:v>
                </c:pt>
                <c:pt idx="28674">
                  <c:v>108.2491392635</c:v>
                </c:pt>
                <c:pt idx="28675">
                  <c:v>108.24946185829999</c:v>
                </c:pt>
                <c:pt idx="28676">
                  <c:v>108.25089878519999</c:v>
                </c:pt>
                <c:pt idx="28677">
                  <c:v>108.2527903886</c:v>
                </c:pt>
                <c:pt idx="28678">
                  <c:v>108.2536654546</c:v>
                </c:pt>
                <c:pt idx="28679">
                  <c:v>108.25445200519999</c:v>
                </c:pt>
                <c:pt idx="28680">
                  <c:v>108.2551873318</c:v>
                </c:pt>
                <c:pt idx="28681">
                  <c:v>108.25523974470001</c:v>
                </c:pt>
                <c:pt idx="28682">
                  <c:v>108.25534234849999</c:v>
                </c:pt>
                <c:pt idx="28683">
                  <c:v>108.25548012599999</c:v>
                </c:pt>
                <c:pt idx="28684">
                  <c:v>108.25851456460001</c:v>
                </c:pt>
                <c:pt idx="28685">
                  <c:v>108.2623482548</c:v>
                </c:pt>
                <c:pt idx="28686">
                  <c:v>108.2632052821</c:v>
                </c:pt>
                <c:pt idx="28687">
                  <c:v>108.26331131240001</c:v>
                </c:pt>
                <c:pt idx="28688">
                  <c:v>108.26348984729999</c:v>
                </c:pt>
                <c:pt idx="28689">
                  <c:v>108.2644901147</c:v>
                </c:pt>
                <c:pt idx="28690">
                  <c:v>108.2659072278</c:v>
                </c:pt>
                <c:pt idx="28691">
                  <c:v>108.2672458564</c:v>
                </c:pt>
                <c:pt idx="28692">
                  <c:v>108.26820948549999</c:v>
                </c:pt>
                <c:pt idx="28693">
                  <c:v>108.2684478182</c:v>
                </c:pt>
                <c:pt idx="28694">
                  <c:v>108.2711738221</c:v>
                </c:pt>
                <c:pt idx="28695">
                  <c:v>108.2738555394</c:v>
                </c:pt>
                <c:pt idx="28696">
                  <c:v>108.274254038</c:v>
                </c:pt>
                <c:pt idx="28697">
                  <c:v>108.2748082241</c:v>
                </c:pt>
                <c:pt idx="28698">
                  <c:v>108.27514103990001</c:v>
                </c:pt>
                <c:pt idx="28699">
                  <c:v>108.27616264940001</c:v>
                </c:pt>
                <c:pt idx="28700">
                  <c:v>108.27710144389999</c:v>
                </c:pt>
                <c:pt idx="28701">
                  <c:v>108.2782497189</c:v>
                </c:pt>
                <c:pt idx="28702">
                  <c:v>108.27946596300001</c:v>
                </c:pt>
                <c:pt idx="28703">
                  <c:v>108.2809898741</c:v>
                </c:pt>
                <c:pt idx="28704">
                  <c:v>108.2828840773</c:v>
                </c:pt>
                <c:pt idx="28705">
                  <c:v>108.2834594707</c:v>
                </c:pt>
                <c:pt idx="28706">
                  <c:v>108.2849424317</c:v>
                </c:pt>
                <c:pt idx="28707">
                  <c:v>108.2864269048</c:v>
                </c:pt>
                <c:pt idx="28708">
                  <c:v>108.2870905513</c:v>
                </c:pt>
                <c:pt idx="28709">
                  <c:v>108.2879435179</c:v>
                </c:pt>
                <c:pt idx="28710">
                  <c:v>108.28845098150001</c:v>
                </c:pt>
                <c:pt idx="28711">
                  <c:v>108.2892923271</c:v>
                </c:pt>
                <c:pt idx="28712">
                  <c:v>108.2936636046</c:v>
                </c:pt>
                <c:pt idx="28713">
                  <c:v>108.2977515531</c:v>
                </c:pt>
                <c:pt idx="28714">
                  <c:v>108.29922501439999</c:v>
                </c:pt>
                <c:pt idx="28715">
                  <c:v>108.30063126749999</c:v>
                </c:pt>
                <c:pt idx="28716">
                  <c:v>108.30227862229999</c:v>
                </c:pt>
                <c:pt idx="28717">
                  <c:v>108.30437503740001</c:v>
                </c:pt>
                <c:pt idx="28718">
                  <c:v>108.30510474650001</c:v>
                </c:pt>
                <c:pt idx="28719">
                  <c:v>108.3056902201</c:v>
                </c:pt>
                <c:pt idx="28720">
                  <c:v>108.3078721888</c:v>
                </c:pt>
                <c:pt idx="28721">
                  <c:v>108.3107875946</c:v>
                </c:pt>
                <c:pt idx="28722">
                  <c:v>108.31388350740001</c:v>
                </c:pt>
                <c:pt idx="28723">
                  <c:v>108.31567256779999</c:v>
                </c:pt>
                <c:pt idx="28724">
                  <c:v>108.3161989569</c:v>
                </c:pt>
                <c:pt idx="28725">
                  <c:v>108.3167181295</c:v>
                </c:pt>
                <c:pt idx="28726">
                  <c:v>108.3167981653</c:v>
                </c:pt>
                <c:pt idx="28727">
                  <c:v>108.31858492160001</c:v>
                </c:pt>
                <c:pt idx="28728">
                  <c:v>108.32287099689999</c:v>
                </c:pt>
                <c:pt idx="28729">
                  <c:v>108.3258331342</c:v>
                </c:pt>
                <c:pt idx="28730">
                  <c:v>108.3264453532</c:v>
                </c:pt>
                <c:pt idx="28731">
                  <c:v>108.3266794053</c:v>
                </c:pt>
                <c:pt idx="28732">
                  <c:v>108.3281692226</c:v>
                </c:pt>
                <c:pt idx="28733">
                  <c:v>108.3306707389</c:v>
                </c:pt>
                <c:pt idx="28734">
                  <c:v>108.3318385491</c:v>
                </c:pt>
                <c:pt idx="28735">
                  <c:v>108.3326219795</c:v>
                </c:pt>
                <c:pt idx="28736">
                  <c:v>108.33416042109999</c:v>
                </c:pt>
                <c:pt idx="28737">
                  <c:v>108.3353486968</c:v>
                </c:pt>
                <c:pt idx="28738">
                  <c:v>108.3359606997</c:v>
                </c:pt>
                <c:pt idx="28739">
                  <c:v>108.33660851889999</c:v>
                </c:pt>
                <c:pt idx="28740">
                  <c:v>108.3373646671</c:v>
                </c:pt>
                <c:pt idx="28741">
                  <c:v>108.33833039850001</c:v>
                </c:pt>
                <c:pt idx="28742">
                  <c:v>108.3392280636</c:v>
                </c:pt>
                <c:pt idx="28743">
                  <c:v>108.3410261504</c:v>
                </c:pt>
                <c:pt idx="28744">
                  <c:v>108.34283208479999</c:v>
                </c:pt>
                <c:pt idx="28745">
                  <c:v>108.3436743149</c:v>
                </c:pt>
                <c:pt idx="28746">
                  <c:v>108.3450475178</c:v>
                </c:pt>
                <c:pt idx="28747">
                  <c:v>108.34603230579999</c:v>
                </c:pt>
                <c:pt idx="28748">
                  <c:v>108.3480293248</c:v>
                </c:pt>
                <c:pt idx="28749">
                  <c:v>108.3502913649</c:v>
                </c:pt>
                <c:pt idx="28750">
                  <c:v>108.35086506739999</c:v>
                </c:pt>
                <c:pt idx="28751">
                  <c:v>108.35299594360001</c:v>
                </c:pt>
                <c:pt idx="28752">
                  <c:v>108.35505025259999</c:v>
                </c:pt>
                <c:pt idx="28753">
                  <c:v>108.3555350706</c:v>
                </c:pt>
                <c:pt idx="28754">
                  <c:v>108.35590098119999</c:v>
                </c:pt>
                <c:pt idx="28755">
                  <c:v>108.3575975597</c:v>
                </c:pt>
                <c:pt idx="28756">
                  <c:v>108.3594241573</c:v>
                </c:pt>
                <c:pt idx="28757">
                  <c:v>108.3598564471</c:v>
                </c:pt>
                <c:pt idx="28758">
                  <c:v>108.3614907855</c:v>
                </c:pt>
                <c:pt idx="28759">
                  <c:v>108.3641069641</c:v>
                </c:pt>
                <c:pt idx="28760">
                  <c:v>108.36553629380001</c:v>
                </c:pt>
                <c:pt idx="28761">
                  <c:v>108.3659569852</c:v>
                </c:pt>
                <c:pt idx="28762">
                  <c:v>108.36635435239999</c:v>
                </c:pt>
                <c:pt idx="28763">
                  <c:v>108.3669743823</c:v>
                </c:pt>
                <c:pt idx="28764">
                  <c:v>108.3678692153</c:v>
                </c:pt>
                <c:pt idx="28765">
                  <c:v>108.36874407729999</c:v>
                </c:pt>
                <c:pt idx="28766">
                  <c:v>108.3695521917</c:v>
                </c:pt>
                <c:pt idx="28767">
                  <c:v>108.37077926409999</c:v>
                </c:pt>
                <c:pt idx="28768">
                  <c:v>108.3716926228</c:v>
                </c:pt>
                <c:pt idx="28769">
                  <c:v>108.37180698029999</c:v>
                </c:pt>
                <c:pt idx="28770">
                  <c:v>108.3722947741</c:v>
                </c:pt>
                <c:pt idx="28771">
                  <c:v>108.3733598946</c:v>
                </c:pt>
                <c:pt idx="28772">
                  <c:v>108.3740688697</c:v>
                </c:pt>
                <c:pt idx="28773">
                  <c:v>108.37450886080001</c:v>
                </c:pt>
                <c:pt idx="28774">
                  <c:v>108.3752612019</c:v>
                </c:pt>
                <c:pt idx="28775">
                  <c:v>108.3757049414</c:v>
                </c:pt>
                <c:pt idx="28776">
                  <c:v>108.375883329</c:v>
                </c:pt>
                <c:pt idx="28777">
                  <c:v>108.3759995593</c:v>
                </c:pt>
                <c:pt idx="28778">
                  <c:v>108.37611952410001</c:v>
                </c:pt>
                <c:pt idx="28779">
                  <c:v>108.37638464699999</c:v>
                </c:pt>
                <c:pt idx="28780">
                  <c:v>108.3770055414</c:v>
                </c:pt>
                <c:pt idx="28781">
                  <c:v>108.37841593420001</c:v>
                </c:pt>
                <c:pt idx="28782">
                  <c:v>108.3797552317</c:v>
                </c:pt>
                <c:pt idx="28783">
                  <c:v>108.3801949576</c:v>
                </c:pt>
                <c:pt idx="28784">
                  <c:v>108.38030938759999</c:v>
                </c:pt>
                <c:pt idx="28785">
                  <c:v>108.3810479581</c:v>
                </c:pt>
                <c:pt idx="28786">
                  <c:v>108.3817115273</c:v>
                </c:pt>
                <c:pt idx="28787">
                  <c:v>108.3819141485</c:v>
                </c:pt>
                <c:pt idx="28788">
                  <c:v>108.38227500719999</c:v>
                </c:pt>
                <c:pt idx="28789">
                  <c:v>108.382903992</c:v>
                </c:pt>
                <c:pt idx="28790">
                  <c:v>108.3846795705</c:v>
                </c:pt>
                <c:pt idx="28791">
                  <c:v>108.3861618259</c:v>
                </c:pt>
                <c:pt idx="28792">
                  <c:v>108.38712394949999</c:v>
                </c:pt>
                <c:pt idx="28793">
                  <c:v>108.3881232562</c:v>
                </c:pt>
                <c:pt idx="28794">
                  <c:v>108.3890489899</c:v>
                </c:pt>
                <c:pt idx="28795">
                  <c:v>108.3899805452</c:v>
                </c:pt>
                <c:pt idx="28796">
                  <c:v>108.3902691391</c:v>
                </c:pt>
                <c:pt idx="28797">
                  <c:v>108.39091576520001</c:v>
                </c:pt>
                <c:pt idx="28798">
                  <c:v>108.3917266598</c:v>
                </c:pt>
                <c:pt idx="28799">
                  <c:v>108.392556167</c:v>
                </c:pt>
                <c:pt idx="28800">
                  <c:v>108.39448178400001</c:v>
                </c:pt>
                <c:pt idx="28801">
                  <c:v>108.3960057746</c:v>
                </c:pt>
                <c:pt idx="28802">
                  <c:v>108.3966122865</c:v>
                </c:pt>
                <c:pt idx="28803">
                  <c:v>108.3982400677</c:v>
                </c:pt>
                <c:pt idx="28804">
                  <c:v>108.3999166896</c:v>
                </c:pt>
                <c:pt idx="28805">
                  <c:v>108.4004895124</c:v>
                </c:pt>
                <c:pt idx="28806">
                  <c:v>108.4011706739</c:v>
                </c:pt>
                <c:pt idx="28807">
                  <c:v>108.4034492502</c:v>
                </c:pt>
                <c:pt idx="28808">
                  <c:v>108.4057533996</c:v>
                </c:pt>
                <c:pt idx="28809">
                  <c:v>108.4065083413</c:v>
                </c:pt>
                <c:pt idx="28810">
                  <c:v>108.4071222619</c:v>
                </c:pt>
                <c:pt idx="28811">
                  <c:v>108.408769139</c:v>
                </c:pt>
                <c:pt idx="28812">
                  <c:v>108.41320852130001</c:v>
                </c:pt>
                <c:pt idx="28813">
                  <c:v>108.4167475366</c:v>
                </c:pt>
                <c:pt idx="28814">
                  <c:v>108.420306592</c:v>
                </c:pt>
                <c:pt idx="28815">
                  <c:v>108.42425304059999</c:v>
                </c:pt>
                <c:pt idx="28816">
                  <c:v>108.4251459769</c:v>
                </c:pt>
                <c:pt idx="28817">
                  <c:v>108.42660411360001</c:v>
                </c:pt>
                <c:pt idx="28818">
                  <c:v>108.4283160863</c:v>
                </c:pt>
                <c:pt idx="28819">
                  <c:v>108.42894052929999</c:v>
                </c:pt>
                <c:pt idx="28820">
                  <c:v>108.4301409333</c:v>
                </c:pt>
                <c:pt idx="28821">
                  <c:v>108.43173656960001</c:v>
                </c:pt>
                <c:pt idx="28822">
                  <c:v>108.43246327670001</c:v>
                </c:pt>
                <c:pt idx="28823">
                  <c:v>108.43328033420001</c:v>
                </c:pt>
                <c:pt idx="28824">
                  <c:v>108.4341685177</c:v>
                </c:pt>
                <c:pt idx="28825">
                  <c:v>108.4344187896</c:v>
                </c:pt>
                <c:pt idx="28826">
                  <c:v>108.4355911768</c:v>
                </c:pt>
                <c:pt idx="28827">
                  <c:v>108.4368034095</c:v>
                </c:pt>
                <c:pt idx="28828">
                  <c:v>108.4373414252</c:v>
                </c:pt>
                <c:pt idx="28829">
                  <c:v>108.4378606791</c:v>
                </c:pt>
                <c:pt idx="28830">
                  <c:v>108.4381184548</c:v>
                </c:pt>
                <c:pt idx="28831">
                  <c:v>108.4388573035</c:v>
                </c:pt>
                <c:pt idx="28832">
                  <c:v>108.4401640136</c:v>
                </c:pt>
                <c:pt idx="28833">
                  <c:v>108.44099123700001</c:v>
                </c:pt>
                <c:pt idx="28834">
                  <c:v>108.4434449693</c:v>
                </c:pt>
                <c:pt idx="28835">
                  <c:v>108.4462807785</c:v>
                </c:pt>
                <c:pt idx="28836">
                  <c:v>108.4478599334</c:v>
                </c:pt>
                <c:pt idx="28837">
                  <c:v>108.44988846130001</c:v>
                </c:pt>
                <c:pt idx="28838">
                  <c:v>108.4518699076</c:v>
                </c:pt>
                <c:pt idx="28839">
                  <c:v>108.45307532130001</c:v>
                </c:pt>
                <c:pt idx="28840">
                  <c:v>108.4535698597</c:v>
                </c:pt>
                <c:pt idx="28841">
                  <c:v>108.4540830481</c:v>
                </c:pt>
                <c:pt idx="28842">
                  <c:v>108.454293616</c:v>
                </c:pt>
                <c:pt idx="28843">
                  <c:v>108.4544430995</c:v>
                </c:pt>
                <c:pt idx="28844">
                  <c:v>108.4547404881</c:v>
                </c:pt>
                <c:pt idx="28845">
                  <c:v>108.455021723</c:v>
                </c:pt>
                <c:pt idx="28846">
                  <c:v>108.45788907310001</c:v>
                </c:pt>
                <c:pt idx="28847">
                  <c:v>108.4608119852</c:v>
                </c:pt>
                <c:pt idx="28848">
                  <c:v>108.4611206057</c:v>
                </c:pt>
                <c:pt idx="28849">
                  <c:v>108.4617181636</c:v>
                </c:pt>
                <c:pt idx="28850">
                  <c:v>108.4624824274</c:v>
                </c:pt>
                <c:pt idx="28851">
                  <c:v>108.4629055148</c:v>
                </c:pt>
                <c:pt idx="28852">
                  <c:v>108.46323435799999</c:v>
                </c:pt>
                <c:pt idx="28853">
                  <c:v>108.464225969</c:v>
                </c:pt>
                <c:pt idx="28854">
                  <c:v>108.46560500379999</c:v>
                </c:pt>
                <c:pt idx="28855">
                  <c:v>108.4667851018</c:v>
                </c:pt>
                <c:pt idx="28856">
                  <c:v>108.467503435</c:v>
                </c:pt>
                <c:pt idx="28857">
                  <c:v>108.4689415735</c:v>
                </c:pt>
                <c:pt idx="28858">
                  <c:v>108.4704979413</c:v>
                </c:pt>
                <c:pt idx="28859">
                  <c:v>108.4721409414</c:v>
                </c:pt>
                <c:pt idx="28860">
                  <c:v>108.4746514544</c:v>
                </c:pt>
                <c:pt idx="28861">
                  <c:v>108.4760154027</c:v>
                </c:pt>
                <c:pt idx="28862">
                  <c:v>108.4762979052</c:v>
                </c:pt>
                <c:pt idx="28863">
                  <c:v>108.4770752889</c:v>
                </c:pt>
                <c:pt idx="28864">
                  <c:v>108.47774151439999</c:v>
                </c:pt>
                <c:pt idx="28865">
                  <c:v>108.47826448479999</c:v>
                </c:pt>
                <c:pt idx="28866">
                  <c:v>108.4789556085</c:v>
                </c:pt>
                <c:pt idx="28867">
                  <c:v>108.47928271310001</c:v>
                </c:pt>
                <c:pt idx="28868">
                  <c:v>108.47993477990001</c:v>
                </c:pt>
                <c:pt idx="28869">
                  <c:v>108.4813949743</c:v>
                </c:pt>
                <c:pt idx="28870">
                  <c:v>108.4828294791</c:v>
                </c:pt>
                <c:pt idx="28871">
                  <c:v>108.4837403391</c:v>
                </c:pt>
                <c:pt idx="28872">
                  <c:v>108.48618048260001</c:v>
                </c:pt>
                <c:pt idx="28873">
                  <c:v>108.48894395310001</c:v>
                </c:pt>
                <c:pt idx="28874">
                  <c:v>108.48984922139999</c:v>
                </c:pt>
                <c:pt idx="28875">
                  <c:v>108.49049324800001</c:v>
                </c:pt>
                <c:pt idx="28876">
                  <c:v>108.492166349</c:v>
                </c:pt>
                <c:pt idx="28877">
                  <c:v>108.4937993488</c:v>
                </c:pt>
                <c:pt idx="28878">
                  <c:v>108.4943289942</c:v>
                </c:pt>
                <c:pt idx="28879">
                  <c:v>108.4952747521</c:v>
                </c:pt>
                <c:pt idx="28880">
                  <c:v>108.4970299103</c:v>
                </c:pt>
                <c:pt idx="28881">
                  <c:v>108.4979555828</c:v>
                </c:pt>
                <c:pt idx="28882">
                  <c:v>108.49849160789999</c:v>
                </c:pt>
                <c:pt idx="28883">
                  <c:v>108.50004253980001</c:v>
                </c:pt>
                <c:pt idx="28884">
                  <c:v>108.5014989372</c:v>
                </c:pt>
                <c:pt idx="28885">
                  <c:v>108.50338080100001</c:v>
                </c:pt>
                <c:pt idx="28886">
                  <c:v>108.5049933523</c:v>
                </c:pt>
                <c:pt idx="28887">
                  <c:v>108.505288155</c:v>
                </c:pt>
                <c:pt idx="28888">
                  <c:v>108.50547163500001</c:v>
                </c:pt>
                <c:pt idx="28889">
                  <c:v>108.5060475537</c:v>
                </c:pt>
                <c:pt idx="28890">
                  <c:v>108.5068028515</c:v>
                </c:pt>
                <c:pt idx="28891">
                  <c:v>108.50779439999999</c:v>
                </c:pt>
                <c:pt idx="28892">
                  <c:v>108.50869702510001</c:v>
                </c:pt>
                <c:pt idx="28893">
                  <c:v>108.5097327119</c:v>
                </c:pt>
                <c:pt idx="28894">
                  <c:v>108.5113247876</c:v>
                </c:pt>
                <c:pt idx="28895">
                  <c:v>108.5127962876</c:v>
                </c:pt>
                <c:pt idx="28896">
                  <c:v>108.5149294645</c:v>
                </c:pt>
                <c:pt idx="28897">
                  <c:v>108.5164545744</c:v>
                </c:pt>
                <c:pt idx="28898">
                  <c:v>108.51685805130001</c:v>
                </c:pt>
                <c:pt idx="28899">
                  <c:v>108.51762457229999</c:v>
                </c:pt>
                <c:pt idx="28900">
                  <c:v>108.51839425679999</c:v>
                </c:pt>
                <c:pt idx="28901">
                  <c:v>108.5197299158</c:v>
                </c:pt>
                <c:pt idx="28902">
                  <c:v>108.5213238402</c:v>
                </c:pt>
                <c:pt idx="28903">
                  <c:v>108.52452076820001</c:v>
                </c:pt>
                <c:pt idx="28904">
                  <c:v>108.52786703789999</c:v>
                </c:pt>
                <c:pt idx="28905">
                  <c:v>108.5287125664</c:v>
                </c:pt>
                <c:pt idx="28906">
                  <c:v>108.5303398555</c:v>
                </c:pt>
                <c:pt idx="28907">
                  <c:v>108.5330034298</c:v>
                </c:pt>
                <c:pt idx="28908">
                  <c:v>108.5348829886</c:v>
                </c:pt>
                <c:pt idx="28909">
                  <c:v>108.53589577699999</c:v>
                </c:pt>
                <c:pt idx="28910">
                  <c:v>108.53661275410001</c:v>
                </c:pt>
                <c:pt idx="28911">
                  <c:v>108.5377641004</c:v>
                </c:pt>
                <c:pt idx="28912">
                  <c:v>108.53883912960001</c:v>
                </c:pt>
                <c:pt idx="28913">
                  <c:v>108.5408312169</c:v>
                </c:pt>
                <c:pt idx="28914">
                  <c:v>108.54297624020001</c:v>
                </c:pt>
                <c:pt idx="28915">
                  <c:v>108.5456674528</c:v>
                </c:pt>
                <c:pt idx="28916">
                  <c:v>108.5484508123</c:v>
                </c:pt>
                <c:pt idx="28917">
                  <c:v>108.54990276780001</c:v>
                </c:pt>
                <c:pt idx="28918">
                  <c:v>108.5509253725</c:v>
                </c:pt>
                <c:pt idx="28919">
                  <c:v>108.55406960489999</c:v>
                </c:pt>
                <c:pt idx="28920">
                  <c:v>108.5575554742</c:v>
                </c:pt>
                <c:pt idx="28921">
                  <c:v>108.5584380567</c:v>
                </c:pt>
                <c:pt idx="28922">
                  <c:v>108.55948451810001</c:v>
                </c:pt>
                <c:pt idx="28923">
                  <c:v>108.5600691904</c:v>
                </c:pt>
                <c:pt idx="28924">
                  <c:v>108.5604974487</c:v>
                </c:pt>
                <c:pt idx="28925">
                  <c:v>108.5612006042</c:v>
                </c:pt>
                <c:pt idx="28926">
                  <c:v>108.5616824655</c:v>
                </c:pt>
                <c:pt idx="28927">
                  <c:v>108.5619932633</c:v>
                </c:pt>
                <c:pt idx="28928">
                  <c:v>108.5624873726</c:v>
                </c:pt>
                <c:pt idx="28929">
                  <c:v>108.56488748309999</c:v>
                </c:pt>
                <c:pt idx="28930">
                  <c:v>108.5675154525</c:v>
                </c:pt>
                <c:pt idx="28931">
                  <c:v>108.5684562231</c:v>
                </c:pt>
                <c:pt idx="28932">
                  <c:v>108.57004628449999</c:v>
                </c:pt>
                <c:pt idx="28933">
                  <c:v>108.5715033927</c:v>
                </c:pt>
                <c:pt idx="28934">
                  <c:v>108.57188714519999</c:v>
                </c:pt>
                <c:pt idx="28935">
                  <c:v>108.5734868862</c:v>
                </c:pt>
                <c:pt idx="28936">
                  <c:v>108.57490466989999</c:v>
                </c:pt>
                <c:pt idx="28937">
                  <c:v>108.57533965730001</c:v>
                </c:pt>
                <c:pt idx="28938">
                  <c:v>108.5759873225</c:v>
                </c:pt>
                <c:pt idx="28939">
                  <c:v>108.57764654099999</c:v>
                </c:pt>
                <c:pt idx="28940">
                  <c:v>108.57917490379999</c:v>
                </c:pt>
                <c:pt idx="28941">
                  <c:v>108.5794864941</c:v>
                </c:pt>
                <c:pt idx="28942">
                  <c:v>108.5798976004</c:v>
                </c:pt>
                <c:pt idx="28943">
                  <c:v>108.5804844423</c:v>
                </c:pt>
                <c:pt idx="28944">
                  <c:v>108.58117238769999</c:v>
                </c:pt>
                <c:pt idx="28945">
                  <c:v>108.5826655994</c:v>
                </c:pt>
                <c:pt idx="28946">
                  <c:v>108.5839861553</c:v>
                </c:pt>
                <c:pt idx="28947">
                  <c:v>108.584515583</c:v>
                </c:pt>
                <c:pt idx="28948">
                  <c:v>108.58593069600001</c:v>
                </c:pt>
                <c:pt idx="28949">
                  <c:v>108.5892977173</c:v>
                </c:pt>
                <c:pt idx="28950">
                  <c:v>108.5917931013</c:v>
                </c:pt>
                <c:pt idx="28951">
                  <c:v>108.5936105178</c:v>
                </c:pt>
                <c:pt idx="28952">
                  <c:v>108.5965712687</c:v>
                </c:pt>
                <c:pt idx="28953">
                  <c:v>108.5979303447</c:v>
                </c:pt>
                <c:pt idx="28954">
                  <c:v>108.5987514839</c:v>
                </c:pt>
                <c:pt idx="28955">
                  <c:v>108.5996279152</c:v>
                </c:pt>
                <c:pt idx="28956">
                  <c:v>108.59985381</c:v>
                </c:pt>
                <c:pt idx="28957">
                  <c:v>108.6001002956</c:v>
                </c:pt>
                <c:pt idx="28958">
                  <c:v>108.6009384959</c:v>
                </c:pt>
                <c:pt idx="28959">
                  <c:v>108.6017847693</c:v>
                </c:pt>
                <c:pt idx="28960">
                  <c:v>108.602780275</c:v>
                </c:pt>
                <c:pt idx="28961">
                  <c:v>108.604797288</c:v>
                </c:pt>
                <c:pt idx="28962">
                  <c:v>108.6063610664</c:v>
                </c:pt>
                <c:pt idx="28963">
                  <c:v>108.6079973536</c:v>
                </c:pt>
                <c:pt idx="28964">
                  <c:v>108.61080215450001</c:v>
                </c:pt>
                <c:pt idx="28965">
                  <c:v>108.61319887330001</c:v>
                </c:pt>
                <c:pt idx="28966">
                  <c:v>108.61434907260001</c:v>
                </c:pt>
                <c:pt idx="28967">
                  <c:v>108.6147726288</c:v>
                </c:pt>
                <c:pt idx="28968">
                  <c:v>108.6150796025</c:v>
                </c:pt>
                <c:pt idx="28969">
                  <c:v>108.61580077329999</c:v>
                </c:pt>
                <c:pt idx="28970">
                  <c:v>108.6166198973</c:v>
                </c:pt>
                <c:pt idx="28971">
                  <c:v>108.6171169393</c:v>
                </c:pt>
                <c:pt idx="28972">
                  <c:v>108.617737878</c:v>
                </c:pt>
                <c:pt idx="28973">
                  <c:v>108.6190823858</c:v>
                </c:pt>
                <c:pt idx="28974">
                  <c:v>108.6209578749</c:v>
                </c:pt>
                <c:pt idx="28975">
                  <c:v>108.6229508893</c:v>
                </c:pt>
                <c:pt idx="28976">
                  <c:v>108.62402788199999</c:v>
                </c:pt>
                <c:pt idx="28977">
                  <c:v>108.6245036275</c:v>
                </c:pt>
                <c:pt idx="28978">
                  <c:v>108.62666727040001</c:v>
                </c:pt>
                <c:pt idx="28979">
                  <c:v>108.628790018</c:v>
                </c:pt>
                <c:pt idx="28980">
                  <c:v>108.6298727495</c:v>
                </c:pt>
                <c:pt idx="28981">
                  <c:v>108.6310224641</c:v>
                </c:pt>
                <c:pt idx="28982">
                  <c:v>108.6330294599</c:v>
                </c:pt>
                <c:pt idx="28983">
                  <c:v>108.634615611</c:v>
                </c:pt>
                <c:pt idx="28984">
                  <c:v>108.634738618</c:v>
                </c:pt>
                <c:pt idx="28985">
                  <c:v>108.63541983330001</c:v>
                </c:pt>
                <c:pt idx="28986">
                  <c:v>108.6361607609</c:v>
                </c:pt>
                <c:pt idx="28987">
                  <c:v>108.636762668</c:v>
                </c:pt>
                <c:pt idx="28988">
                  <c:v>108.6390616844</c:v>
                </c:pt>
                <c:pt idx="28989">
                  <c:v>108.6416696539</c:v>
                </c:pt>
                <c:pt idx="28990">
                  <c:v>108.6425829958</c:v>
                </c:pt>
                <c:pt idx="28991">
                  <c:v>108.64299976</c:v>
                </c:pt>
                <c:pt idx="28992">
                  <c:v>108.64418338660001</c:v>
                </c:pt>
                <c:pt idx="28993">
                  <c:v>108.6455493655</c:v>
                </c:pt>
                <c:pt idx="28994">
                  <c:v>108.6461454719</c:v>
                </c:pt>
                <c:pt idx="28995">
                  <c:v>108.6473915115</c:v>
                </c:pt>
                <c:pt idx="28996">
                  <c:v>108.6489921175</c:v>
                </c:pt>
                <c:pt idx="28997">
                  <c:v>108.65002524729999</c:v>
                </c:pt>
                <c:pt idx="28998">
                  <c:v>108.65132868089999</c:v>
                </c:pt>
                <c:pt idx="28999">
                  <c:v>108.65247390730001</c:v>
                </c:pt>
                <c:pt idx="29000">
                  <c:v>108.6532054043</c:v>
                </c:pt>
                <c:pt idx="29001">
                  <c:v>108.65394972190001</c:v>
                </c:pt>
                <c:pt idx="29002">
                  <c:v>108.6574837423</c:v>
                </c:pt>
                <c:pt idx="29003">
                  <c:v>108.661785584</c:v>
                </c:pt>
                <c:pt idx="29004">
                  <c:v>108.6641214543</c:v>
                </c:pt>
                <c:pt idx="29005">
                  <c:v>108.6652921237</c:v>
                </c:pt>
                <c:pt idx="29006">
                  <c:v>108.6678727005</c:v>
                </c:pt>
                <c:pt idx="29007">
                  <c:v>108.6715586864</c:v>
                </c:pt>
                <c:pt idx="29008">
                  <c:v>108.6733815215</c:v>
                </c:pt>
                <c:pt idx="29009">
                  <c:v>108.67434701329999</c:v>
                </c:pt>
                <c:pt idx="29010">
                  <c:v>108.6752495507</c:v>
                </c:pt>
                <c:pt idx="29011">
                  <c:v>108.67602336349999</c:v>
                </c:pt>
                <c:pt idx="29012">
                  <c:v>108.6762358479</c:v>
                </c:pt>
                <c:pt idx="29013">
                  <c:v>108.676734811</c:v>
                </c:pt>
                <c:pt idx="29014">
                  <c:v>108.67763678</c:v>
                </c:pt>
                <c:pt idx="29015">
                  <c:v>108.6782033296</c:v>
                </c:pt>
                <c:pt idx="29016">
                  <c:v>108.6807557633</c:v>
                </c:pt>
                <c:pt idx="29017">
                  <c:v>108.6832455358</c:v>
                </c:pt>
                <c:pt idx="29018">
                  <c:v>108.6838301274</c:v>
                </c:pt>
                <c:pt idx="29019">
                  <c:v>108.68445489130001</c:v>
                </c:pt>
                <c:pt idx="29020">
                  <c:v>108.6848222637</c:v>
                </c:pt>
                <c:pt idx="29021">
                  <c:v>108.6852878585</c:v>
                </c:pt>
                <c:pt idx="29022">
                  <c:v>108.68630372920001</c:v>
                </c:pt>
                <c:pt idx="29023">
                  <c:v>108.6877786451</c:v>
                </c:pt>
                <c:pt idx="29024">
                  <c:v>108.6885632896</c:v>
                </c:pt>
                <c:pt idx="29025">
                  <c:v>108.68971870119999</c:v>
                </c:pt>
                <c:pt idx="29026">
                  <c:v>108.6908310025</c:v>
                </c:pt>
                <c:pt idx="29027">
                  <c:v>108.6909525065</c:v>
                </c:pt>
                <c:pt idx="29028">
                  <c:v>108.69198505830001</c:v>
                </c:pt>
                <c:pt idx="29029">
                  <c:v>108.6937469617</c:v>
                </c:pt>
                <c:pt idx="29030">
                  <c:v>108.6957337772</c:v>
                </c:pt>
                <c:pt idx="29031">
                  <c:v>108.69714421</c:v>
                </c:pt>
                <c:pt idx="29032">
                  <c:v>108.69736997219999</c:v>
                </c:pt>
                <c:pt idx="29033">
                  <c:v>108.69857991809999</c:v>
                </c:pt>
                <c:pt idx="29034">
                  <c:v>108.7018808265</c:v>
                </c:pt>
                <c:pt idx="29035">
                  <c:v>108.70435668010001</c:v>
                </c:pt>
                <c:pt idx="29036">
                  <c:v>108.70469185819999</c:v>
                </c:pt>
                <c:pt idx="29037">
                  <c:v>108.70482423359999</c:v>
                </c:pt>
                <c:pt idx="29038">
                  <c:v>108.70595535619999</c:v>
                </c:pt>
                <c:pt idx="29039">
                  <c:v>108.70732255839999</c:v>
                </c:pt>
                <c:pt idx="29040">
                  <c:v>108.7095503915</c:v>
                </c:pt>
                <c:pt idx="29041">
                  <c:v>108.7118042522</c:v>
                </c:pt>
                <c:pt idx="29042">
                  <c:v>108.7123202161</c:v>
                </c:pt>
                <c:pt idx="29043">
                  <c:v>108.71284749669999</c:v>
                </c:pt>
                <c:pt idx="29044">
                  <c:v>108.71404108270001</c:v>
                </c:pt>
                <c:pt idx="29045">
                  <c:v>108.71572362720001</c:v>
                </c:pt>
                <c:pt idx="29046">
                  <c:v>108.7189891721</c:v>
                </c:pt>
                <c:pt idx="29047">
                  <c:v>108.7215899262</c:v>
                </c:pt>
                <c:pt idx="29048">
                  <c:v>108.72217994019999</c:v>
                </c:pt>
                <c:pt idx="29049">
                  <c:v>108.72296430999999</c:v>
                </c:pt>
                <c:pt idx="29050">
                  <c:v>108.7249652129</c:v>
                </c:pt>
                <c:pt idx="29051">
                  <c:v>108.72680411339999</c:v>
                </c:pt>
                <c:pt idx="29052">
                  <c:v>108.7292300686</c:v>
                </c:pt>
                <c:pt idx="29053">
                  <c:v>108.7336123804</c:v>
                </c:pt>
                <c:pt idx="29054">
                  <c:v>108.7362666858</c:v>
                </c:pt>
                <c:pt idx="29055">
                  <c:v>108.73703770100001</c:v>
                </c:pt>
                <c:pt idx="29056">
                  <c:v>108.7374313657</c:v>
                </c:pt>
                <c:pt idx="29057">
                  <c:v>108.7375114555</c:v>
                </c:pt>
                <c:pt idx="29058">
                  <c:v>108.7378147781</c:v>
                </c:pt>
                <c:pt idx="29059">
                  <c:v>108.7381591731</c:v>
                </c:pt>
                <c:pt idx="29060">
                  <c:v>108.7394509401</c:v>
                </c:pt>
                <c:pt idx="29061">
                  <c:v>108.741027316</c:v>
                </c:pt>
                <c:pt idx="29062">
                  <c:v>108.74198615900001</c:v>
                </c:pt>
                <c:pt idx="29063">
                  <c:v>108.74411753690001</c:v>
                </c:pt>
                <c:pt idx="29064">
                  <c:v>108.7469204974</c:v>
                </c:pt>
                <c:pt idx="29065">
                  <c:v>108.75139895069999</c:v>
                </c:pt>
                <c:pt idx="29066">
                  <c:v>108.75473999810001</c:v>
                </c:pt>
                <c:pt idx="29067">
                  <c:v>108.75506417459999</c:v>
                </c:pt>
                <c:pt idx="29068">
                  <c:v>108.75576697060001</c:v>
                </c:pt>
                <c:pt idx="29069">
                  <c:v>108.75708488310001</c:v>
                </c:pt>
                <c:pt idx="29070">
                  <c:v>108.75787108599999</c:v>
                </c:pt>
                <c:pt idx="29071">
                  <c:v>108.7608088759</c:v>
                </c:pt>
                <c:pt idx="29072">
                  <c:v>108.7638785483</c:v>
                </c:pt>
                <c:pt idx="29073">
                  <c:v>108.765229804</c:v>
                </c:pt>
                <c:pt idx="29074">
                  <c:v>108.7682667894</c:v>
                </c:pt>
                <c:pt idx="29075">
                  <c:v>108.7702072421</c:v>
                </c:pt>
                <c:pt idx="29076">
                  <c:v>108.77041182719999</c:v>
                </c:pt>
                <c:pt idx="29077">
                  <c:v>108.77178004460001</c:v>
                </c:pt>
                <c:pt idx="29078">
                  <c:v>108.77321115220001</c:v>
                </c:pt>
                <c:pt idx="29079">
                  <c:v>108.7735065893</c:v>
                </c:pt>
                <c:pt idx="29080">
                  <c:v>108.7747824314</c:v>
                </c:pt>
                <c:pt idx="29081">
                  <c:v>108.779096766</c:v>
                </c:pt>
                <c:pt idx="29082">
                  <c:v>108.7835597907</c:v>
                </c:pt>
                <c:pt idx="29083">
                  <c:v>108.784853349</c:v>
                </c:pt>
                <c:pt idx="29084">
                  <c:v>108.7860257151</c:v>
                </c:pt>
                <c:pt idx="29085">
                  <c:v>108.7873754722</c:v>
                </c:pt>
                <c:pt idx="29086">
                  <c:v>108.7876689406</c:v>
                </c:pt>
                <c:pt idx="29087">
                  <c:v>108.78792280730001</c:v>
                </c:pt>
                <c:pt idx="29088">
                  <c:v>108.7894440857</c:v>
                </c:pt>
                <c:pt idx="29089">
                  <c:v>108.79108151680001</c:v>
                </c:pt>
                <c:pt idx="29090">
                  <c:v>108.791672273</c:v>
                </c:pt>
                <c:pt idx="29091">
                  <c:v>108.7922199274</c:v>
                </c:pt>
                <c:pt idx="29092">
                  <c:v>108.7924619085</c:v>
                </c:pt>
                <c:pt idx="29093">
                  <c:v>108.7934344785</c:v>
                </c:pt>
                <c:pt idx="29094">
                  <c:v>108.7960345872</c:v>
                </c:pt>
                <c:pt idx="29095">
                  <c:v>108.8001309542</c:v>
                </c:pt>
                <c:pt idx="29096">
                  <c:v>108.804374525</c:v>
                </c:pt>
                <c:pt idx="29097">
                  <c:v>108.80644378380001</c:v>
                </c:pt>
                <c:pt idx="29098">
                  <c:v>108.8070239437</c:v>
                </c:pt>
                <c:pt idx="29099">
                  <c:v>108.8079010119</c:v>
                </c:pt>
                <c:pt idx="29100">
                  <c:v>108.80860470330001</c:v>
                </c:pt>
                <c:pt idx="29101">
                  <c:v>108.8089088535</c:v>
                </c:pt>
                <c:pt idx="29102">
                  <c:v>108.80957910319999</c:v>
                </c:pt>
                <c:pt idx="29103">
                  <c:v>108.810684182</c:v>
                </c:pt>
                <c:pt idx="29104">
                  <c:v>108.81261555659999</c:v>
                </c:pt>
                <c:pt idx="29105">
                  <c:v>108.8143324469</c:v>
                </c:pt>
                <c:pt idx="29106">
                  <c:v>108.81491982190001</c:v>
                </c:pt>
                <c:pt idx="29107">
                  <c:v>108.8158840227</c:v>
                </c:pt>
                <c:pt idx="29108">
                  <c:v>108.817315604</c:v>
                </c:pt>
                <c:pt idx="29109">
                  <c:v>108.81879208540001</c:v>
                </c:pt>
                <c:pt idx="29110">
                  <c:v>108.81977857210001</c:v>
                </c:pt>
                <c:pt idx="29111">
                  <c:v>108.8204729868</c:v>
                </c:pt>
                <c:pt idx="29112">
                  <c:v>108.82119833669999</c:v>
                </c:pt>
                <c:pt idx="29113">
                  <c:v>108.8223134263</c:v>
                </c:pt>
                <c:pt idx="29114">
                  <c:v>108.8236936702</c:v>
                </c:pt>
                <c:pt idx="29115">
                  <c:v>108.82497967400001</c:v>
                </c:pt>
                <c:pt idx="29116">
                  <c:v>108.8266490701</c:v>
                </c:pt>
                <c:pt idx="29117">
                  <c:v>108.8280287872</c:v>
                </c:pt>
                <c:pt idx="29118">
                  <c:v>108.8289034477</c:v>
                </c:pt>
                <c:pt idx="29119">
                  <c:v>108.8293734372</c:v>
                </c:pt>
                <c:pt idx="29120">
                  <c:v>108.83080336</c:v>
                </c:pt>
                <c:pt idx="29121">
                  <c:v>108.8322317352</c:v>
                </c:pt>
                <c:pt idx="29122">
                  <c:v>108.83252933120001</c:v>
                </c:pt>
                <c:pt idx="29123">
                  <c:v>108.8333339086</c:v>
                </c:pt>
                <c:pt idx="29124">
                  <c:v>108.83437415020001</c:v>
                </c:pt>
                <c:pt idx="29125">
                  <c:v>108.835475379</c:v>
                </c:pt>
                <c:pt idx="29126">
                  <c:v>108.8366909266</c:v>
                </c:pt>
                <c:pt idx="29127">
                  <c:v>108.83737102080001</c:v>
                </c:pt>
                <c:pt idx="29128">
                  <c:v>108.8384498824</c:v>
                </c:pt>
                <c:pt idx="29129">
                  <c:v>108.8405937934</c:v>
                </c:pt>
                <c:pt idx="29130">
                  <c:v>108.8420803905</c:v>
                </c:pt>
                <c:pt idx="29131">
                  <c:v>108.8429501185</c:v>
                </c:pt>
                <c:pt idx="29132">
                  <c:v>108.84399646849999</c:v>
                </c:pt>
                <c:pt idx="29133">
                  <c:v>108.8452892561</c:v>
                </c:pt>
                <c:pt idx="29134">
                  <c:v>108.8486610146</c:v>
                </c:pt>
                <c:pt idx="29135">
                  <c:v>108.851304189</c:v>
                </c:pt>
                <c:pt idx="29136">
                  <c:v>108.8539366143</c:v>
                </c:pt>
                <c:pt idx="29137">
                  <c:v>108.8579452745</c:v>
                </c:pt>
                <c:pt idx="29138">
                  <c:v>108.8602216865</c:v>
                </c:pt>
                <c:pt idx="29139">
                  <c:v>108.8613459004</c:v>
                </c:pt>
                <c:pt idx="29140">
                  <c:v>108.86211664459999</c:v>
                </c:pt>
                <c:pt idx="29141">
                  <c:v>108.8629111353</c:v>
                </c:pt>
                <c:pt idx="29142">
                  <c:v>108.86373357630001</c:v>
                </c:pt>
                <c:pt idx="29143">
                  <c:v>108.8643070472</c:v>
                </c:pt>
                <c:pt idx="29144">
                  <c:v>108.8647178218</c:v>
                </c:pt>
                <c:pt idx="29145">
                  <c:v>108.8657056964</c:v>
                </c:pt>
                <c:pt idx="29146">
                  <c:v>108.86798979149999</c:v>
                </c:pt>
                <c:pt idx="29147">
                  <c:v>108.8700954562</c:v>
                </c:pt>
                <c:pt idx="29148">
                  <c:v>108.87091881969999</c:v>
                </c:pt>
                <c:pt idx="29149">
                  <c:v>108.87148667930001</c:v>
                </c:pt>
                <c:pt idx="29150">
                  <c:v>108.8720695807</c:v>
                </c:pt>
                <c:pt idx="29151">
                  <c:v>108.8724892866</c:v>
                </c:pt>
                <c:pt idx="29152">
                  <c:v>108.87269164</c:v>
                </c:pt>
                <c:pt idx="29153">
                  <c:v>108.8729399063</c:v>
                </c:pt>
                <c:pt idx="29154">
                  <c:v>108.8734489152</c:v>
                </c:pt>
                <c:pt idx="29155">
                  <c:v>108.87443027560001</c:v>
                </c:pt>
                <c:pt idx="29156">
                  <c:v>108.87617114219999</c:v>
                </c:pt>
                <c:pt idx="29157">
                  <c:v>108.87733548289999</c:v>
                </c:pt>
                <c:pt idx="29158">
                  <c:v>108.87797878240001</c:v>
                </c:pt>
                <c:pt idx="29159">
                  <c:v>108.8786285035</c:v>
                </c:pt>
                <c:pt idx="29160">
                  <c:v>108.88085218339999</c:v>
                </c:pt>
                <c:pt idx="29161">
                  <c:v>108.88355400659999</c:v>
                </c:pt>
                <c:pt idx="29162">
                  <c:v>108.88538496130001</c:v>
                </c:pt>
                <c:pt idx="29163">
                  <c:v>108.8874140919</c:v>
                </c:pt>
                <c:pt idx="29164">
                  <c:v>108.8911071652</c:v>
                </c:pt>
                <c:pt idx="29165">
                  <c:v>108.8943337879</c:v>
                </c:pt>
                <c:pt idx="29166">
                  <c:v>108.8948063118</c:v>
                </c:pt>
                <c:pt idx="29167">
                  <c:v>108.8955123074</c:v>
                </c:pt>
                <c:pt idx="29168">
                  <c:v>108.8962122091</c:v>
                </c:pt>
                <c:pt idx="29169">
                  <c:v>108.8968576222</c:v>
                </c:pt>
                <c:pt idx="29170">
                  <c:v>108.8973533227</c:v>
                </c:pt>
                <c:pt idx="29171">
                  <c:v>108.89761804379999</c:v>
                </c:pt>
                <c:pt idx="29172">
                  <c:v>108.89798239</c:v>
                </c:pt>
                <c:pt idx="29173">
                  <c:v>108.8994725683</c:v>
                </c:pt>
                <c:pt idx="29174">
                  <c:v>108.9014353651</c:v>
                </c:pt>
                <c:pt idx="29175">
                  <c:v>108.90264460829999</c:v>
                </c:pt>
                <c:pt idx="29176">
                  <c:v>108.90604186180001</c:v>
                </c:pt>
                <c:pt idx="29177">
                  <c:v>108.90955380219999</c:v>
                </c:pt>
                <c:pt idx="29178">
                  <c:v>108.9110684783</c:v>
                </c:pt>
                <c:pt idx="29179">
                  <c:v>108.9127671344</c:v>
                </c:pt>
                <c:pt idx="29180">
                  <c:v>108.9145767017</c:v>
                </c:pt>
                <c:pt idx="29181">
                  <c:v>108.9166109036</c:v>
                </c:pt>
                <c:pt idx="29182">
                  <c:v>108.9178186696</c:v>
                </c:pt>
                <c:pt idx="29183">
                  <c:v>108.9182282085</c:v>
                </c:pt>
                <c:pt idx="29184">
                  <c:v>108.9205537043</c:v>
                </c:pt>
                <c:pt idx="29185">
                  <c:v>108.9226836415</c:v>
                </c:pt>
                <c:pt idx="29186">
                  <c:v>108.92301172419999</c:v>
                </c:pt>
                <c:pt idx="29187">
                  <c:v>108.92362586589999</c:v>
                </c:pt>
                <c:pt idx="29188">
                  <c:v>108.9244190397</c:v>
                </c:pt>
                <c:pt idx="29189">
                  <c:v>108.92528069630001</c:v>
                </c:pt>
                <c:pt idx="29190">
                  <c:v>108.9265435728</c:v>
                </c:pt>
                <c:pt idx="29191">
                  <c:v>108.9278205267</c:v>
                </c:pt>
                <c:pt idx="29192">
                  <c:v>108.92846429159999</c:v>
                </c:pt>
                <c:pt idx="29193">
                  <c:v>108.9286312529</c:v>
                </c:pt>
                <c:pt idx="29194">
                  <c:v>108.9296163402</c:v>
                </c:pt>
                <c:pt idx="29195">
                  <c:v>108.931003425</c:v>
                </c:pt>
                <c:pt idx="29196">
                  <c:v>108.9315737606</c:v>
                </c:pt>
                <c:pt idx="29197">
                  <c:v>108.93194690190001</c:v>
                </c:pt>
                <c:pt idx="29198">
                  <c:v>108.93235603780001</c:v>
                </c:pt>
                <c:pt idx="29199">
                  <c:v>108.93331390740001</c:v>
                </c:pt>
                <c:pt idx="29200">
                  <c:v>108.9355545586</c:v>
                </c:pt>
                <c:pt idx="29201">
                  <c:v>108.93753304179999</c:v>
                </c:pt>
                <c:pt idx="29202">
                  <c:v>108.9387874407</c:v>
                </c:pt>
                <c:pt idx="29203">
                  <c:v>108.9396422769</c:v>
                </c:pt>
                <c:pt idx="29204">
                  <c:v>108.9400356192</c:v>
                </c:pt>
                <c:pt idx="29205">
                  <c:v>108.9408503646</c:v>
                </c:pt>
                <c:pt idx="29206">
                  <c:v>108.942329499</c:v>
                </c:pt>
                <c:pt idx="29207">
                  <c:v>108.94493921119999</c:v>
                </c:pt>
                <c:pt idx="29208">
                  <c:v>108.9466102082</c:v>
                </c:pt>
                <c:pt idx="29209">
                  <c:v>108.9473103528</c:v>
                </c:pt>
                <c:pt idx="29210">
                  <c:v>108.9488398339</c:v>
                </c:pt>
                <c:pt idx="29211">
                  <c:v>108.9497554073</c:v>
                </c:pt>
                <c:pt idx="29212">
                  <c:v>108.9498825317</c:v>
                </c:pt>
                <c:pt idx="29213">
                  <c:v>108.9508430043</c:v>
                </c:pt>
                <c:pt idx="29214">
                  <c:v>108.95300320360001</c:v>
                </c:pt>
                <c:pt idx="29215">
                  <c:v>108.9544012588</c:v>
                </c:pt>
                <c:pt idx="29216">
                  <c:v>108.9552617552</c:v>
                </c:pt>
                <c:pt idx="29217">
                  <c:v>108.956148418</c:v>
                </c:pt>
                <c:pt idx="29218">
                  <c:v>108.9566735338</c:v>
                </c:pt>
                <c:pt idx="29219">
                  <c:v>108.9573277474</c:v>
                </c:pt>
                <c:pt idx="29220">
                  <c:v>108.9577068254</c:v>
                </c:pt>
                <c:pt idx="29221">
                  <c:v>108.9582698239</c:v>
                </c:pt>
                <c:pt idx="29222">
                  <c:v>108.9592136486</c:v>
                </c:pt>
                <c:pt idx="29223">
                  <c:v>108.960167994</c:v>
                </c:pt>
                <c:pt idx="29224">
                  <c:v>108.9609758754</c:v>
                </c:pt>
                <c:pt idx="29225">
                  <c:v>108.9614673893</c:v>
                </c:pt>
                <c:pt idx="29226">
                  <c:v>108.9626570129</c:v>
                </c:pt>
                <c:pt idx="29227">
                  <c:v>108.964195264</c:v>
                </c:pt>
                <c:pt idx="29228">
                  <c:v>108.9649318794</c:v>
                </c:pt>
                <c:pt idx="29229">
                  <c:v>108.9658738601</c:v>
                </c:pt>
                <c:pt idx="29230">
                  <c:v>108.96821696400001</c:v>
                </c:pt>
                <c:pt idx="29231">
                  <c:v>108.96987070519999</c:v>
                </c:pt>
                <c:pt idx="29232">
                  <c:v>108.9704289206</c:v>
                </c:pt>
                <c:pt idx="29233">
                  <c:v>108.97119181079999</c:v>
                </c:pt>
                <c:pt idx="29234">
                  <c:v>108.9722510483</c:v>
                </c:pt>
                <c:pt idx="29235">
                  <c:v>108.9749939629</c:v>
                </c:pt>
                <c:pt idx="29236">
                  <c:v>108.9771809433</c:v>
                </c:pt>
                <c:pt idx="29237">
                  <c:v>108.9777211055</c:v>
                </c:pt>
                <c:pt idx="29238">
                  <c:v>108.9783163164</c:v>
                </c:pt>
                <c:pt idx="29239">
                  <c:v>108.978936215</c:v>
                </c:pt>
                <c:pt idx="29240">
                  <c:v>108.9792490449</c:v>
                </c:pt>
                <c:pt idx="29241">
                  <c:v>108.9797812767</c:v>
                </c:pt>
                <c:pt idx="29242">
                  <c:v>108.9803541942</c:v>
                </c:pt>
                <c:pt idx="29243">
                  <c:v>108.98051968279999</c:v>
                </c:pt>
                <c:pt idx="29244">
                  <c:v>108.98111600990001</c:v>
                </c:pt>
                <c:pt idx="29245">
                  <c:v>108.9833604042</c:v>
                </c:pt>
                <c:pt idx="29246">
                  <c:v>108.98559435280001</c:v>
                </c:pt>
                <c:pt idx="29247">
                  <c:v>108.9868972173</c:v>
                </c:pt>
                <c:pt idx="29248">
                  <c:v>108.9880004836</c:v>
                </c:pt>
                <c:pt idx="29249">
                  <c:v>108.98908865369999</c:v>
                </c:pt>
                <c:pt idx="29250">
                  <c:v>108.990798207</c:v>
                </c:pt>
                <c:pt idx="29251">
                  <c:v>108.9918081046</c:v>
                </c:pt>
                <c:pt idx="29252">
                  <c:v>108.9923788176</c:v>
                </c:pt>
                <c:pt idx="29253">
                  <c:v>108.9939438488</c:v>
                </c:pt>
                <c:pt idx="29254">
                  <c:v>108.99673538090001</c:v>
                </c:pt>
                <c:pt idx="29255">
                  <c:v>108.99998828290001</c:v>
                </c:pt>
                <c:pt idx="29256">
                  <c:v>109.0021246699</c:v>
                </c:pt>
                <c:pt idx="29257">
                  <c:v>109.00321645530001</c:v>
                </c:pt>
                <c:pt idx="29258">
                  <c:v>109.00453170110001</c:v>
                </c:pt>
                <c:pt idx="29259">
                  <c:v>109.0054897606</c:v>
                </c:pt>
                <c:pt idx="29260">
                  <c:v>109.00580566079999</c:v>
                </c:pt>
                <c:pt idx="29261">
                  <c:v>109.0073281247</c:v>
                </c:pt>
                <c:pt idx="29262">
                  <c:v>109.0089277594</c:v>
                </c:pt>
                <c:pt idx="29263">
                  <c:v>109.0093700859</c:v>
                </c:pt>
                <c:pt idx="29264">
                  <c:v>109.0101648042</c:v>
                </c:pt>
                <c:pt idx="29265">
                  <c:v>109.0114479285</c:v>
                </c:pt>
                <c:pt idx="29266">
                  <c:v>109.01243728759999</c:v>
                </c:pt>
                <c:pt idx="29267">
                  <c:v>109.0133318753</c:v>
                </c:pt>
                <c:pt idx="29268">
                  <c:v>109.01408915019999</c:v>
                </c:pt>
                <c:pt idx="29269">
                  <c:v>109.01427557229999</c:v>
                </c:pt>
                <c:pt idx="29270">
                  <c:v>109.0149609413</c:v>
                </c:pt>
                <c:pt idx="29271">
                  <c:v>109.01628250740001</c:v>
                </c:pt>
                <c:pt idx="29272">
                  <c:v>109.0169617106</c:v>
                </c:pt>
                <c:pt idx="29273">
                  <c:v>109.0187601896</c:v>
                </c:pt>
                <c:pt idx="29274">
                  <c:v>109.0208337517</c:v>
                </c:pt>
                <c:pt idx="29275">
                  <c:v>109.02178595869999</c:v>
                </c:pt>
                <c:pt idx="29276">
                  <c:v>109.0229277753</c:v>
                </c:pt>
                <c:pt idx="29277">
                  <c:v>109.0234686166</c:v>
                </c:pt>
                <c:pt idx="29278">
                  <c:v>109.0238746694</c:v>
                </c:pt>
                <c:pt idx="29279">
                  <c:v>109.0242304376</c:v>
                </c:pt>
                <c:pt idx="29280">
                  <c:v>109.0243359449</c:v>
                </c:pt>
                <c:pt idx="29281">
                  <c:v>109.02454450739999</c:v>
                </c:pt>
                <c:pt idx="29282">
                  <c:v>109.02491183390001</c:v>
                </c:pt>
                <c:pt idx="29283">
                  <c:v>109.02529820149999</c:v>
                </c:pt>
                <c:pt idx="29284">
                  <c:v>109.0266867909</c:v>
                </c:pt>
                <c:pt idx="29285">
                  <c:v>109.02851889590001</c:v>
                </c:pt>
                <c:pt idx="29286">
                  <c:v>109.0296371366</c:v>
                </c:pt>
                <c:pt idx="29287">
                  <c:v>109.03061831709999</c:v>
                </c:pt>
                <c:pt idx="29288">
                  <c:v>109.0311614126</c:v>
                </c:pt>
                <c:pt idx="29289">
                  <c:v>109.03126191760001</c:v>
                </c:pt>
                <c:pt idx="29290">
                  <c:v>109.0322065739</c:v>
                </c:pt>
                <c:pt idx="29291">
                  <c:v>109.0331694286</c:v>
                </c:pt>
                <c:pt idx="29292">
                  <c:v>109.0340529969</c:v>
                </c:pt>
                <c:pt idx="29293">
                  <c:v>109.0368872105</c:v>
                </c:pt>
                <c:pt idx="29294">
                  <c:v>109.04012656659999</c:v>
                </c:pt>
                <c:pt idx="29295">
                  <c:v>109.0414323019</c:v>
                </c:pt>
                <c:pt idx="29296">
                  <c:v>109.0416374173</c:v>
                </c:pt>
                <c:pt idx="29297">
                  <c:v>109.0419990124</c:v>
                </c:pt>
                <c:pt idx="29298">
                  <c:v>109.0426827724</c:v>
                </c:pt>
                <c:pt idx="29299">
                  <c:v>109.0448510249</c:v>
                </c:pt>
                <c:pt idx="29300">
                  <c:v>109.04724287160001</c:v>
                </c:pt>
                <c:pt idx="29301">
                  <c:v>109.0480783789</c:v>
                </c:pt>
                <c:pt idx="29302">
                  <c:v>109.0482814567</c:v>
                </c:pt>
                <c:pt idx="29303">
                  <c:v>109.0496634882</c:v>
                </c:pt>
                <c:pt idx="29304">
                  <c:v>109.0519460789</c:v>
                </c:pt>
                <c:pt idx="29305">
                  <c:v>109.05297534250001</c:v>
                </c:pt>
                <c:pt idx="29306">
                  <c:v>109.05319556889999</c:v>
                </c:pt>
                <c:pt idx="29307">
                  <c:v>109.0534346373</c:v>
                </c:pt>
                <c:pt idx="29308">
                  <c:v>109.0537181458</c:v>
                </c:pt>
                <c:pt idx="29309">
                  <c:v>109.05450533859999</c:v>
                </c:pt>
                <c:pt idx="29310">
                  <c:v>109.0564985274</c:v>
                </c:pt>
                <c:pt idx="29311">
                  <c:v>109.0581410578</c:v>
                </c:pt>
                <c:pt idx="29312">
                  <c:v>109.0584521162</c:v>
                </c:pt>
                <c:pt idx="29313">
                  <c:v>109.0585821091</c:v>
                </c:pt>
                <c:pt idx="29314">
                  <c:v>109.0600550379</c:v>
                </c:pt>
                <c:pt idx="29315">
                  <c:v>109.0618349083</c:v>
                </c:pt>
                <c:pt idx="29316">
                  <c:v>109.06297279570001</c:v>
                </c:pt>
                <c:pt idx="29317">
                  <c:v>109.0640383061</c:v>
                </c:pt>
                <c:pt idx="29318">
                  <c:v>109.0643218523</c:v>
                </c:pt>
                <c:pt idx="29319">
                  <c:v>109.0646571444</c:v>
                </c:pt>
                <c:pt idx="29320">
                  <c:v>109.0653400985</c:v>
                </c:pt>
                <c:pt idx="29321">
                  <c:v>109.06596723689999</c:v>
                </c:pt>
                <c:pt idx="29322">
                  <c:v>109.0663880829</c:v>
                </c:pt>
                <c:pt idx="29323">
                  <c:v>109.06747380189999</c:v>
                </c:pt>
                <c:pt idx="29324">
                  <c:v>109.06847218</c:v>
                </c:pt>
                <c:pt idx="29325">
                  <c:v>109.0691644299</c:v>
                </c:pt>
                <c:pt idx="29326">
                  <c:v>109.0699476058</c:v>
                </c:pt>
                <c:pt idx="29327">
                  <c:v>109.0705691494</c:v>
                </c:pt>
                <c:pt idx="29328">
                  <c:v>109.0710494265</c:v>
                </c:pt>
                <c:pt idx="29329">
                  <c:v>109.0734790612</c:v>
                </c:pt>
                <c:pt idx="29330">
                  <c:v>109.07746569939999</c:v>
                </c:pt>
                <c:pt idx="29331">
                  <c:v>109.08046837800001</c:v>
                </c:pt>
                <c:pt idx="29332">
                  <c:v>109.0820853141</c:v>
                </c:pt>
                <c:pt idx="29333">
                  <c:v>109.08259476480001</c:v>
                </c:pt>
                <c:pt idx="29334">
                  <c:v>109.0832028845</c:v>
                </c:pt>
                <c:pt idx="29335">
                  <c:v>109.08511599649999</c:v>
                </c:pt>
                <c:pt idx="29336">
                  <c:v>109.08791110910001</c:v>
                </c:pt>
                <c:pt idx="29337">
                  <c:v>109.0904801203</c:v>
                </c:pt>
                <c:pt idx="29338">
                  <c:v>109.0929333346</c:v>
                </c:pt>
                <c:pt idx="29339">
                  <c:v>109.0944815312</c:v>
                </c:pt>
                <c:pt idx="29340">
                  <c:v>109.09787892430001</c:v>
                </c:pt>
                <c:pt idx="29341">
                  <c:v>109.10296752070001</c:v>
                </c:pt>
                <c:pt idx="29342">
                  <c:v>109.10565099910001</c:v>
                </c:pt>
                <c:pt idx="29343">
                  <c:v>109.1064319931</c:v>
                </c:pt>
                <c:pt idx="29344">
                  <c:v>109.1107659493</c:v>
                </c:pt>
                <c:pt idx="29345">
                  <c:v>109.1157121163</c:v>
                </c:pt>
                <c:pt idx="29346">
                  <c:v>109.1168401293</c:v>
                </c:pt>
                <c:pt idx="29347">
                  <c:v>109.11850135020001</c:v>
                </c:pt>
                <c:pt idx="29348">
                  <c:v>109.1200685267</c:v>
                </c:pt>
                <c:pt idx="29349">
                  <c:v>109.12037649280001</c:v>
                </c:pt>
                <c:pt idx="29350">
                  <c:v>109.12123412370001</c:v>
                </c:pt>
                <c:pt idx="29351">
                  <c:v>109.1220863084</c:v>
                </c:pt>
                <c:pt idx="29352">
                  <c:v>109.12247574849999</c:v>
                </c:pt>
                <c:pt idx="29353">
                  <c:v>109.122894926</c:v>
                </c:pt>
                <c:pt idx="29354">
                  <c:v>109.1236080617</c:v>
                </c:pt>
                <c:pt idx="29355">
                  <c:v>109.1242275311</c:v>
                </c:pt>
                <c:pt idx="29356">
                  <c:v>109.124555951</c:v>
                </c:pt>
                <c:pt idx="29357">
                  <c:v>109.12507721679999</c:v>
                </c:pt>
                <c:pt idx="29358">
                  <c:v>109.1260756129</c:v>
                </c:pt>
                <c:pt idx="29359">
                  <c:v>109.12823552250001</c:v>
                </c:pt>
                <c:pt idx="29360">
                  <c:v>109.13002850700001</c:v>
                </c:pt>
                <c:pt idx="29361">
                  <c:v>109.1310496867</c:v>
                </c:pt>
                <c:pt idx="29362">
                  <c:v>109.13344401419999</c:v>
                </c:pt>
                <c:pt idx="29363">
                  <c:v>109.13553230620001</c:v>
                </c:pt>
                <c:pt idx="29364">
                  <c:v>109.1363501549</c:v>
                </c:pt>
                <c:pt idx="29365">
                  <c:v>109.1368968651</c:v>
                </c:pt>
                <c:pt idx="29366">
                  <c:v>109.13794459570001</c:v>
                </c:pt>
                <c:pt idx="29367">
                  <c:v>109.13923343800001</c:v>
                </c:pt>
                <c:pt idx="29368">
                  <c:v>109.1398805899</c:v>
                </c:pt>
                <c:pt idx="29369">
                  <c:v>109.1403336841</c:v>
                </c:pt>
                <c:pt idx="29370">
                  <c:v>109.1413411227</c:v>
                </c:pt>
                <c:pt idx="29371">
                  <c:v>109.1427070594</c:v>
                </c:pt>
                <c:pt idx="29372">
                  <c:v>109.1438654442</c:v>
                </c:pt>
                <c:pt idx="29373">
                  <c:v>109.14520598350001</c:v>
                </c:pt>
                <c:pt idx="29374">
                  <c:v>109.1468863412</c:v>
                </c:pt>
                <c:pt idx="29375">
                  <c:v>109.1482446588</c:v>
                </c:pt>
                <c:pt idx="29376">
                  <c:v>109.148730957</c:v>
                </c:pt>
                <c:pt idx="29377">
                  <c:v>109.1492973191</c:v>
                </c:pt>
                <c:pt idx="29378">
                  <c:v>109.1510907517</c:v>
                </c:pt>
                <c:pt idx="29379">
                  <c:v>109.152879044</c:v>
                </c:pt>
                <c:pt idx="29380">
                  <c:v>109.1538868712</c:v>
                </c:pt>
                <c:pt idx="29381">
                  <c:v>109.15460034020001</c:v>
                </c:pt>
                <c:pt idx="29382">
                  <c:v>109.15740524749999</c:v>
                </c:pt>
                <c:pt idx="29383">
                  <c:v>109.16069195270001</c:v>
                </c:pt>
                <c:pt idx="29384">
                  <c:v>109.16204147169999</c:v>
                </c:pt>
                <c:pt idx="29385">
                  <c:v>109.16364043279999</c:v>
                </c:pt>
                <c:pt idx="29386">
                  <c:v>109.16512240759999</c:v>
                </c:pt>
                <c:pt idx="29387">
                  <c:v>109.1657735508</c:v>
                </c:pt>
                <c:pt idx="29388">
                  <c:v>109.16642807140001</c:v>
                </c:pt>
                <c:pt idx="29389">
                  <c:v>109.16811634139999</c:v>
                </c:pt>
                <c:pt idx="29390">
                  <c:v>109.1706730902</c:v>
                </c:pt>
                <c:pt idx="29391">
                  <c:v>109.17263223499999</c:v>
                </c:pt>
                <c:pt idx="29392">
                  <c:v>109.1734256771</c:v>
                </c:pt>
                <c:pt idx="29393">
                  <c:v>109.17402100530001</c:v>
                </c:pt>
                <c:pt idx="29394">
                  <c:v>109.1757011153</c:v>
                </c:pt>
                <c:pt idx="29395">
                  <c:v>109.17789557</c:v>
                </c:pt>
                <c:pt idx="29396">
                  <c:v>109.1796730933</c:v>
                </c:pt>
                <c:pt idx="29397">
                  <c:v>109.1807617587</c:v>
                </c:pt>
                <c:pt idx="29398">
                  <c:v>109.18241926250001</c:v>
                </c:pt>
                <c:pt idx="29399">
                  <c:v>109.1846501948</c:v>
                </c:pt>
                <c:pt idx="29400">
                  <c:v>109.18541456289999</c:v>
                </c:pt>
                <c:pt idx="29401">
                  <c:v>109.18551202490001</c:v>
                </c:pt>
                <c:pt idx="29402">
                  <c:v>109.1855698569</c:v>
                </c:pt>
                <c:pt idx="29403">
                  <c:v>109.1864828946</c:v>
                </c:pt>
                <c:pt idx="29404">
                  <c:v>109.1882840562</c:v>
                </c:pt>
                <c:pt idx="29405">
                  <c:v>109.18926892170001</c:v>
                </c:pt>
                <c:pt idx="29406">
                  <c:v>109.1899357225</c:v>
                </c:pt>
                <c:pt idx="29407">
                  <c:v>109.1906072309</c:v>
                </c:pt>
                <c:pt idx="29408">
                  <c:v>109.19067855660001</c:v>
                </c:pt>
                <c:pt idx="29409">
                  <c:v>109.1908718156</c:v>
                </c:pt>
                <c:pt idx="29410">
                  <c:v>109.1919434573</c:v>
                </c:pt>
                <c:pt idx="29411">
                  <c:v>109.19340585640001</c:v>
                </c:pt>
                <c:pt idx="29412">
                  <c:v>109.19410798129999</c:v>
                </c:pt>
                <c:pt idx="29413">
                  <c:v>109.1945684243</c:v>
                </c:pt>
                <c:pt idx="29414">
                  <c:v>109.1962632403</c:v>
                </c:pt>
                <c:pt idx="29415">
                  <c:v>109.1995403418</c:v>
                </c:pt>
                <c:pt idx="29416">
                  <c:v>109.2014676496</c:v>
                </c:pt>
                <c:pt idx="29417">
                  <c:v>109.20149778699999</c:v>
                </c:pt>
                <c:pt idx="29418">
                  <c:v>109.202641042</c:v>
                </c:pt>
                <c:pt idx="29419">
                  <c:v>109.2047247722</c:v>
                </c:pt>
                <c:pt idx="29420">
                  <c:v>109.206107386</c:v>
                </c:pt>
                <c:pt idx="29421">
                  <c:v>109.2070638444</c:v>
                </c:pt>
                <c:pt idx="29422">
                  <c:v>109.2087970692</c:v>
                </c:pt>
                <c:pt idx="29423">
                  <c:v>109.2107078267</c:v>
                </c:pt>
                <c:pt idx="29424">
                  <c:v>109.2122391872</c:v>
                </c:pt>
                <c:pt idx="29425">
                  <c:v>109.21327898769999</c:v>
                </c:pt>
                <c:pt idx="29426">
                  <c:v>109.21414887100001</c:v>
                </c:pt>
                <c:pt idx="29427">
                  <c:v>109.21482307719999</c:v>
                </c:pt>
                <c:pt idx="29428">
                  <c:v>109.21560460400001</c:v>
                </c:pt>
                <c:pt idx="29429">
                  <c:v>109.2167237466</c:v>
                </c:pt>
                <c:pt idx="29430">
                  <c:v>109.217559725</c:v>
                </c:pt>
                <c:pt idx="29431">
                  <c:v>109.2186307823</c:v>
                </c:pt>
                <c:pt idx="29432">
                  <c:v>109.21941591069999</c:v>
                </c:pt>
                <c:pt idx="29433">
                  <c:v>109.2198978319</c:v>
                </c:pt>
                <c:pt idx="29434">
                  <c:v>109.2205166728</c:v>
                </c:pt>
                <c:pt idx="29435">
                  <c:v>109.2209428486</c:v>
                </c:pt>
                <c:pt idx="29436">
                  <c:v>109.22158797269999</c:v>
                </c:pt>
                <c:pt idx="29437">
                  <c:v>109.22247468490001</c:v>
                </c:pt>
                <c:pt idx="29438">
                  <c:v>109.2232726941</c:v>
                </c:pt>
                <c:pt idx="29439">
                  <c:v>109.2245608921</c:v>
                </c:pt>
                <c:pt idx="29440">
                  <c:v>109.2256485912</c:v>
                </c:pt>
                <c:pt idx="29441">
                  <c:v>109.22596031800001</c:v>
                </c:pt>
                <c:pt idx="29442">
                  <c:v>109.2264156209</c:v>
                </c:pt>
                <c:pt idx="29443">
                  <c:v>109.2280055765</c:v>
                </c:pt>
                <c:pt idx="29444">
                  <c:v>109.2294914679</c:v>
                </c:pt>
                <c:pt idx="29445">
                  <c:v>109.2298602508</c:v>
                </c:pt>
                <c:pt idx="29446">
                  <c:v>109.2305670855</c:v>
                </c:pt>
                <c:pt idx="29447">
                  <c:v>109.2314473662</c:v>
                </c:pt>
                <c:pt idx="29448">
                  <c:v>109.2320120792</c:v>
                </c:pt>
                <c:pt idx="29449">
                  <c:v>109.2335028374</c:v>
                </c:pt>
                <c:pt idx="29450">
                  <c:v>109.23539623089999</c:v>
                </c:pt>
                <c:pt idx="29451">
                  <c:v>109.2366018876</c:v>
                </c:pt>
                <c:pt idx="29452">
                  <c:v>109.23754855040001</c:v>
                </c:pt>
                <c:pt idx="29453">
                  <c:v>109.238384975</c:v>
                </c:pt>
                <c:pt idx="29454">
                  <c:v>109.238907208</c:v>
                </c:pt>
                <c:pt idx="29455">
                  <c:v>109.2394863758</c:v>
                </c:pt>
                <c:pt idx="29456">
                  <c:v>109.24005004369999</c:v>
                </c:pt>
                <c:pt idx="29457">
                  <c:v>109.2412740068</c:v>
                </c:pt>
                <c:pt idx="29458">
                  <c:v>109.2434581198</c:v>
                </c:pt>
                <c:pt idx="29459">
                  <c:v>109.2452131985</c:v>
                </c:pt>
                <c:pt idx="29460">
                  <c:v>109.2464281444</c:v>
                </c:pt>
                <c:pt idx="29461">
                  <c:v>109.24763380980001</c:v>
                </c:pt>
                <c:pt idx="29462">
                  <c:v>109.2490148399</c:v>
                </c:pt>
                <c:pt idx="29463">
                  <c:v>109.2512031763</c:v>
                </c:pt>
                <c:pt idx="29464">
                  <c:v>109.2527217746</c:v>
                </c:pt>
                <c:pt idx="29465">
                  <c:v>109.2531711338</c:v>
                </c:pt>
                <c:pt idx="29466">
                  <c:v>109.25412403529999</c:v>
                </c:pt>
                <c:pt idx="29467">
                  <c:v>109.2552341064</c:v>
                </c:pt>
                <c:pt idx="29468">
                  <c:v>109.2562550075</c:v>
                </c:pt>
                <c:pt idx="29469">
                  <c:v>109.2567954204</c:v>
                </c:pt>
                <c:pt idx="29470">
                  <c:v>109.2575166896</c:v>
                </c:pt>
                <c:pt idx="29471">
                  <c:v>109.2591345347</c:v>
                </c:pt>
                <c:pt idx="29472">
                  <c:v>109.2607633666</c:v>
                </c:pt>
                <c:pt idx="29473">
                  <c:v>109.2628202076</c:v>
                </c:pt>
                <c:pt idx="29474">
                  <c:v>109.2646218065</c:v>
                </c:pt>
                <c:pt idx="29475">
                  <c:v>109.2656158392</c:v>
                </c:pt>
                <c:pt idx="29476">
                  <c:v>109.2667278358</c:v>
                </c:pt>
                <c:pt idx="29477">
                  <c:v>109.2673106549</c:v>
                </c:pt>
                <c:pt idx="29478">
                  <c:v>109.2683283154</c:v>
                </c:pt>
                <c:pt idx="29479">
                  <c:v>109.26949798530001</c:v>
                </c:pt>
                <c:pt idx="29480">
                  <c:v>109.270793154</c:v>
                </c:pt>
                <c:pt idx="29481">
                  <c:v>109.2725597905</c:v>
                </c:pt>
                <c:pt idx="29482">
                  <c:v>109.2733626624</c:v>
                </c:pt>
                <c:pt idx="29483">
                  <c:v>109.27353034070001</c:v>
                </c:pt>
                <c:pt idx="29484">
                  <c:v>109.2736303778</c:v>
                </c:pt>
                <c:pt idx="29485">
                  <c:v>109.2739834347</c:v>
                </c:pt>
                <c:pt idx="29486">
                  <c:v>109.27475723009999</c:v>
                </c:pt>
                <c:pt idx="29487">
                  <c:v>109.27620192160001</c:v>
                </c:pt>
                <c:pt idx="29488">
                  <c:v>109.27789206830001</c:v>
                </c:pt>
                <c:pt idx="29489">
                  <c:v>109.278799889</c:v>
                </c:pt>
                <c:pt idx="29490">
                  <c:v>109.2791663345</c:v>
                </c:pt>
                <c:pt idx="29491">
                  <c:v>109.28097515570001</c:v>
                </c:pt>
                <c:pt idx="29492">
                  <c:v>109.2828648287</c:v>
                </c:pt>
                <c:pt idx="29493">
                  <c:v>109.2832058852</c:v>
                </c:pt>
                <c:pt idx="29494">
                  <c:v>109.28363233570001</c:v>
                </c:pt>
                <c:pt idx="29495">
                  <c:v>109.2840007719</c:v>
                </c:pt>
                <c:pt idx="29496">
                  <c:v>109.2849667919</c:v>
                </c:pt>
                <c:pt idx="29497">
                  <c:v>109.2861246918</c:v>
                </c:pt>
                <c:pt idx="29498">
                  <c:v>109.2866883359</c:v>
                </c:pt>
                <c:pt idx="29499">
                  <c:v>109.28752706989999</c:v>
                </c:pt>
                <c:pt idx="29500">
                  <c:v>109.2882772888</c:v>
                </c:pt>
                <c:pt idx="29501">
                  <c:v>109.28927849839999</c:v>
                </c:pt>
                <c:pt idx="29502">
                  <c:v>109.2902600508</c:v>
                </c:pt>
                <c:pt idx="29503">
                  <c:v>109.2905389685</c:v>
                </c:pt>
                <c:pt idx="29504">
                  <c:v>109.2906546416</c:v>
                </c:pt>
                <c:pt idx="29505">
                  <c:v>109.2920336219</c:v>
                </c:pt>
                <c:pt idx="29506">
                  <c:v>109.2933995381</c:v>
                </c:pt>
                <c:pt idx="29507">
                  <c:v>109.2940199391</c:v>
                </c:pt>
                <c:pt idx="29508">
                  <c:v>109.2952869591</c:v>
                </c:pt>
                <c:pt idx="29509">
                  <c:v>109.2965072554</c:v>
                </c:pt>
                <c:pt idx="29510">
                  <c:v>109.29724634119999</c:v>
                </c:pt>
                <c:pt idx="29511">
                  <c:v>109.29781396680001</c:v>
                </c:pt>
                <c:pt idx="29512">
                  <c:v>109.2988505525</c:v>
                </c:pt>
                <c:pt idx="29513">
                  <c:v>109.29978460540001</c:v>
                </c:pt>
                <c:pt idx="29514">
                  <c:v>109.3002095418</c:v>
                </c:pt>
                <c:pt idx="29515">
                  <c:v>109.30097669760001</c:v>
                </c:pt>
                <c:pt idx="29516">
                  <c:v>109.3016639862</c:v>
                </c:pt>
                <c:pt idx="29517">
                  <c:v>109.3021044907</c:v>
                </c:pt>
                <c:pt idx="29518">
                  <c:v>109.3026815609</c:v>
                </c:pt>
                <c:pt idx="29519">
                  <c:v>109.3062115513</c:v>
                </c:pt>
                <c:pt idx="29520">
                  <c:v>109.309702575</c:v>
                </c:pt>
                <c:pt idx="29521">
                  <c:v>109.3102989623</c:v>
                </c:pt>
                <c:pt idx="29522">
                  <c:v>109.31090412010001</c:v>
                </c:pt>
                <c:pt idx="29523">
                  <c:v>109.31278737</c:v>
                </c:pt>
                <c:pt idx="29524">
                  <c:v>109.3157434753</c:v>
                </c:pt>
                <c:pt idx="29525">
                  <c:v>109.3189313341</c:v>
                </c:pt>
                <c:pt idx="29526">
                  <c:v>109.3222218394</c:v>
                </c:pt>
                <c:pt idx="29527">
                  <c:v>109.3236446154</c:v>
                </c:pt>
                <c:pt idx="29528">
                  <c:v>109.3240542624</c:v>
                </c:pt>
                <c:pt idx="29529">
                  <c:v>109.3244811637</c:v>
                </c:pt>
                <c:pt idx="29530">
                  <c:v>109.3245847945</c:v>
                </c:pt>
                <c:pt idx="29531">
                  <c:v>109.3250930657</c:v>
                </c:pt>
                <c:pt idx="29532">
                  <c:v>109.3258479623</c:v>
                </c:pt>
                <c:pt idx="29533">
                  <c:v>109.3263237991</c:v>
                </c:pt>
                <c:pt idx="29534">
                  <c:v>109.32658706879999</c:v>
                </c:pt>
                <c:pt idx="29535">
                  <c:v>109.3273255531</c:v>
                </c:pt>
                <c:pt idx="29536">
                  <c:v>109.3281114791</c:v>
                </c:pt>
                <c:pt idx="29537">
                  <c:v>109.3288782007</c:v>
                </c:pt>
                <c:pt idx="29538">
                  <c:v>109.3295210495</c:v>
                </c:pt>
                <c:pt idx="29539">
                  <c:v>109.3301748752</c:v>
                </c:pt>
                <c:pt idx="29540">
                  <c:v>109.3317388829</c:v>
                </c:pt>
                <c:pt idx="29541">
                  <c:v>109.33401537970001</c:v>
                </c:pt>
                <c:pt idx="29542">
                  <c:v>109.33560929470001</c:v>
                </c:pt>
                <c:pt idx="29543">
                  <c:v>109.3359996081</c:v>
                </c:pt>
                <c:pt idx="29544">
                  <c:v>109.336609057</c:v>
                </c:pt>
                <c:pt idx="29545">
                  <c:v>109.3370980287</c:v>
                </c:pt>
                <c:pt idx="29546">
                  <c:v>109.34106248090001</c:v>
                </c:pt>
                <c:pt idx="29547">
                  <c:v>109.3453055698</c:v>
                </c:pt>
                <c:pt idx="29548">
                  <c:v>109.3458802219</c:v>
                </c:pt>
                <c:pt idx="29549">
                  <c:v>109.3462537683</c:v>
                </c:pt>
                <c:pt idx="29550">
                  <c:v>109.346465131</c:v>
                </c:pt>
                <c:pt idx="29551">
                  <c:v>109.34982085519999</c:v>
                </c:pt>
                <c:pt idx="29552">
                  <c:v>109.35329035060001</c:v>
                </c:pt>
                <c:pt idx="29553">
                  <c:v>109.35426599749999</c:v>
                </c:pt>
                <c:pt idx="29554">
                  <c:v>109.35572994180001</c:v>
                </c:pt>
                <c:pt idx="29555">
                  <c:v>109.35727491199999</c:v>
                </c:pt>
                <c:pt idx="29556">
                  <c:v>109.3585842646</c:v>
                </c:pt>
                <c:pt idx="29557">
                  <c:v>109.36016532239999</c:v>
                </c:pt>
                <c:pt idx="29558">
                  <c:v>109.3617217793</c:v>
                </c:pt>
                <c:pt idx="29559">
                  <c:v>109.3665004854</c:v>
                </c:pt>
                <c:pt idx="29560">
                  <c:v>109.3708774433</c:v>
                </c:pt>
                <c:pt idx="29561">
                  <c:v>109.3732241659</c:v>
                </c:pt>
                <c:pt idx="29562">
                  <c:v>109.37563440469999</c:v>
                </c:pt>
                <c:pt idx="29563">
                  <c:v>109.3770458457</c:v>
                </c:pt>
                <c:pt idx="29564">
                  <c:v>109.3785067319</c:v>
                </c:pt>
                <c:pt idx="29565">
                  <c:v>109.3790868772</c:v>
                </c:pt>
                <c:pt idx="29566">
                  <c:v>109.379870447</c:v>
                </c:pt>
                <c:pt idx="29567">
                  <c:v>109.3806306529</c:v>
                </c:pt>
                <c:pt idx="29568">
                  <c:v>109.3822151783</c:v>
                </c:pt>
                <c:pt idx="29569">
                  <c:v>109.3835774154</c:v>
                </c:pt>
                <c:pt idx="29570">
                  <c:v>109.3838530781</c:v>
                </c:pt>
                <c:pt idx="29571">
                  <c:v>109.3839849324</c:v>
                </c:pt>
                <c:pt idx="29572">
                  <c:v>109.3841778298</c:v>
                </c:pt>
                <c:pt idx="29573">
                  <c:v>109.38450000829999</c:v>
                </c:pt>
                <c:pt idx="29574">
                  <c:v>109.3869274953</c:v>
                </c:pt>
                <c:pt idx="29575">
                  <c:v>109.38959531410001</c:v>
                </c:pt>
                <c:pt idx="29576">
                  <c:v>109.3903555432</c:v>
                </c:pt>
                <c:pt idx="29577">
                  <c:v>109.3910805915</c:v>
                </c:pt>
                <c:pt idx="29578">
                  <c:v>109.3920058396</c:v>
                </c:pt>
                <c:pt idx="29579">
                  <c:v>109.394035754</c:v>
                </c:pt>
                <c:pt idx="29580">
                  <c:v>109.3966133719</c:v>
                </c:pt>
                <c:pt idx="29581">
                  <c:v>109.3980353882</c:v>
                </c:pt>
                <c:pt idx="29582">
                  <c:v>109.3991918501</c:v>
                </c:pt>
                <c:pt idx="29583">
                  <c:v>109.4002414883</c:v>
                </c:pt>
                <c:pt idx="29584">
                  <c:v>109.4011708539</c:v>
                </c:pt>
                <c:pt idx="29585">
                  <c:v>109.4022579669</c:v>
                </c:pt>
                <c:pt idx="29586">
                  <c:v>109.4059588687</c:v>
                </c:pt>
                <c:pt idx="29587">
                  <c:v>109.40943483700001</c:v>
                </c:pt>
                <c:pt idx="29588">
                  <c:v>109.41050827799999</c:v>
                </c:pt>
                <c:pt idx="29589">
                  <c:v>109.41187779080001</c:v>
                </c:pt>
                <c:pt idx="29590">
                  <c:v>109.41233053240001</c:v>
                </c:pt>
                <c:pt idx="29591">
                  <c:v>109.41288493</c:v>
                </c:pt>
                <c:pt idx="29592">
                  <c:v>109.4134609355</c:v>
                </c:pt>
                <c:pt idx="29593">
                  <c:v>109.4135747757</c:v>
                </c:pt>
                <c:pt idx="29594">
                  <c:v>109.4137134154</c:v>
                </c:pt>
                <c:pt idx="29595">
                  <c:v>109.41481325940001</c:v>
                </c:pt>
                <c:pt idx="29596">
                  <c:v>109.4165095064</c:v>
                </c:pt>
                <c:pt idx="29597">
                  <c:v>109.41731644559999</c:v>
                </c:pt>
                <c:pt idx="29598">
                  <c:v>109.41952872580001</c:v>
                </c:pt>
                <c:pt idx="29599">
                  <c:v>109.42258155499999</c:v>
                </c:pt>
                <c:pt idx="29600">
                  <c:v>109.4240141768</c:v>
                </c:pt>
                <c:pt idx="29601">
                  <c:v>109.42494922500001</c:v>
                </c:pt>
                <c:pt idx="29602">
                  <c:v>109.42554819679999</c:v>
                </c:pt>
                <c:pt idx="29603">
                  <c:v>109.4257180945</c:v>
                </c:pt>
                <c:pt idx="29604">
                  <c:v>109.430155938</c:v>
                </c:pt>
                <c:pt idx="29605">
                  <c:v>109.43462892140001</c:v>
                </c:pt>
                <c:pt idx="29606">
                  <c:v>109.4353339715</c:v>
                </c:pt>
                <c:pt idx="29607">
                  <c:v>109.4364174958</c:v>
                </c:pt>
                <c:pt idx="29608">
                  <c:v>109.4369368175</c:v>
                </c:pt>
                <c:pt idx="29609">
                  <c:v>109.4370716012</c:v>
                </c:pt>
                <c:pt idx="29610">
                  <c:v>109.44073745839999</c:v>
                </c:pt>
                <c:pt idx="29611">
                  <c:v>109.4448035225</c:v>
                </c:pt>
                <c:pt idx="29612">
                  <c:v>109.4485258358</c:v>
                </c:pt>
                <c:pt idx="29613">
                  <c:v>109.4518409985</c:v>
                </c:pt>
                <c:pt idx="29614">
                  <c:v>109.45574249560001</c:v>
                </c:pt>
                <c:pt idx="29615">
                  <c:v>109.4596537405</c:v>
                </c:pt>
                <c:pt idx="29616">
                  <c:v>109.4619624897</c:v>
                </c:pt>
                <c:pt idx="29617">
                  <c:v>109.46520621649999</c:v>
                </c:pt>
                <c:pt idx="29618">
                  <c:v>109.4673095382</c:v>
                </c:pt>
                <c:pt idx="29619">
                  <c:v>109.46913122239999</c:v>
                </c:pt>
                <c:pt idx="29620">
                  <c:v>109.4698994428</c:v>
                </c:pt>
                <c:pt idx="29621">
                  <c:v>109.4715351106</c:v>
                </c:pt>
                <c:pt idx="29622">
                  <c:v>109.4736440894</c:v>
                </c:pt>
                <c:pt idx="29623">
                  <c:v>109.4744084144</c:v>
                </c:pt>
                <c:pt idx="29624">
                  <c:v>109.47725341739999</c:v>
                </c:pt>
                <c:pt idx="29625">
                  <c:v>109.4798575965</c:v>
                </c:pt>
                <c:pt idx="29626">
                  <c:v>109.480014216</c:v>
                </c:pt>
                <c:pt idx="29627">
                  <c:v>109.4808012068</c:v>
                </c:pt>
                <c:pt idx="29628">
                  <c:v>109.48287736419999</c:v>
                </c:pt>
                <c:pt idx="29629">
                  <c:v>109.4845035893</c:v>
                </c:pt>
                <c:pt idx="29630">
                  <c:v>109.48491064229999</c:v>
                </c:pt>
                <c:pt idx="29631">
                  <c:v>109.48521166640001</c:v>
                </c:pt>
                <c:pt idx="29632">
                  <c:v>109.4856279274</c:v>
                </c:pt>
                <c:pt idx="29633">
                  <c:v>109.48603837740001</c:v>
                </c:pt>
                <c:pt idx="29634">
                  <c:v>109.4861783465</c:v>
                </c:pt>
                <c:pt idx="29635">
                  <c:v>109.48833021110001</c:v>
                </c:pt>
                <c:pt idx="29636">
                  <c:v>109.4904596069</c:v>
                </c:pt>
                <c:pt idx="29637">
                  <c:v>109.491027745</c:v>
                </c:pt>
                <c:pt idx="29638">
                  <c:v>109.491799758</c:v>
                </c:pt>
                <c:pt idx="29639">
                  <c:v>109.4930310797</c:v>
                </c:pt>
                <c:pt idx="29640">
                  <c:v>109.4955192044</c:v>
                </c:pt>
                <c:pt idx="29641">
                  <c:v>109.49961624949999</c:v>
                </c:pt>
                <c:pt idx="29642">
                  <c:v>109.50305951040001</c:v>
                </c:pt>
                <c:pt idx="29643">
                  <c:v>109.50392820579999</c:v>
                </c:pt>
                <c:pt idx="29644">
                  <c:v>109.5057578822</c:v>
                </c:pt>
                <c:pt idx="29645">
                  <c:v>109.5077649153</c:v>
                </c:pt>
                <c:pt idx="29646">
                  <c:v>109.5084373902</c:v>
                </c:pt>
                <c:pt idx="29647">
                  <c:v>109.50926925</c:v>
                </c:pt>
                <c:pt idx="29648">
                  <c:v>109.51054568089999</c:v>
                </c:pt>
                <c:pt idx="29649">
                  <c:v>109.5128884074</c:v>
                </c:pt>
                <c:pt idx="29650">
                  <c:v>109.5155733556</c:v>
                </c:pt>
                <c:pt idx="29651">
                  <c:v>109.5170201343</c:v>
                </c:pt>
                <c:pt idx="29652">
                  <c:v>109.51877048990001</c:v>
                </c:pt>
                <c:pt idx="29653">
                  <c:v>109.5208456153</c:v>
                </c:pt>
                <c:pt idx="29654">
                  <c:v>109.52149303180001</c:v>
                </c:pt>
                <c:pt idx="29655">
                  <c:v>109.5237274194</c:v>
                </c:pt>
                <c:pt idx="29656">
                  <c:v>109.52596416679999</c:v>
                </c:pt>
                <c:pt idx="29657">
                  <c:v>109.5274423636</c:v>
                </c:pt>
                <c:pt idx="29658">
                  <c:v>109.528813863</c:v>
                </c:pt>
                <c:pt idx="29659">
                  <c:v>109.52891575699999</c:v>
                </c:pt>
                <c:pt idx="29660">
                  <c:v>109.5293324613</c:v>
                </c:pt>
                <c:pt idx="29661">
                  <c:v>109.5306082993</c:v>
                </c:pt>
                <c:pt idx="29662">
                  <c:v>109.53432278690001</c:v>
                </c:pt>
                <c:pt idx="29663">
                  <c:v>109.5386057803</c:v>
                </c:pt>
                <c:pt idx="29664">
                  <c:v>109.5408417228</c:v>
                </c:pt>
                <c:pt idx="29665">
                  <c:v>109.5425151954</c:v>
                </c:pt>
                <c:pt idx="29666">
                  <c:v>109.5441533196</c:v>
                </c:pt>
                <c:pt idx="29667">
                  <c:v>109.54485156059999</c:v>
                </c:pt>
                <c:pt idx="29668">
                  <c:v>109.545213968</c:v>
                </c:pt>
                <c:pt idx="29669">
                  <c:v>109.5456496051</c:v>
                </c:pt>
                <c:pt idx="29670">
                  <c:v>109.5463678008</c:v>
                </c:pt>
                <c:pt idx="29671">
                  <c:v>109.5512008956</c:v>
                </c:pt>
                <c:pt idx="29672">
                  <c:v>109.5559153132</c:v>
                </c:pt>
                <c:pt idx="29673">
                  <c:v>109.5564787048</c:v>
                </c:pt>
                <c:pt idx="29674">
                  <c:v>109.5580516034</c:v>
                </c:pt>
                <c:pt idx="29675">
                  <c:v>109.5600721406</c:v>
                </c:pt>
                <c:pt idx="29676">
                  <c:v>109.5607152585</c:v>
                </c:pt>
                <c:pt idx="29677">
                  <c:v>109.5609562682</c:v>
                </c:pt>
                <c:pt idx="29678">
                  <c:v>109.5613829048</c:v>
                </c:pt>
                <c:pt idx="29679">
                  <c:v>109.5620904447</c:v>
                </c:pt>
                <c:pt idx="29680">
                  <c:v>109.56321650629999</c:v>
                </c:pt>
                <c:pt idx="29681">
                  <c:v>109.5640885122</c:v>
                </c:pt>
                <c:pt idx="29682">
                  <c:v>109.5649554116</c:v>
                </c:pt>
                <c:pt idx="29683">
                  <c:v>109.5660246602</c:v>
                </c:pt>
                <c:pt idx="29684">
                  <c:v>109.56676768929999</c:v>
                </c:pt>
                <c:pt idx="29685">
                  <c:v>109.5673373147</c:v>
                </c:pt>
                <c:pt idx="29686">
                  <c:v>109.5675108265</c:v>
                </c:pt>
                <c:pt idx="29687">
                  <c:v>109.5675509837</c:v>
                </c:pt>
                <c:pt idx="29688">
                  <c:v>109.56766875610001</c:v>
                </c:pt>
                <c:pt idx="29689">
                  <c:v>109.5687713392</c:v>
                </c:pt>
                <c:pt idx="29690">
                  <c:v>109.57039226400001</c:v>
                </c:pt>
                <c:pt idx="29691">
                  <c:v>109.57144788079999</c:v>
                </c:pt>
                <c:pt idx="29692">
                  <c:v>109.5725438563</c:v>
                </c:pt>
                <c:pt idx="29693">
                  <c:v>109.5732474803</c:v>
                </c:pt>
                <c:pt idx="29694">
                  <c:v>109.5734862804</c:v>
                </c:pt>
                <c:pt idx="29695">
                  <c:v>109.57475708769999</c:v>
                </c:pt>
                <c:pt idx="29696">
                  <c:v>109.5777722792</c:v>
                </c:pt>
                <c:pt idx="29697">
                  <c:v>109.58096614919999</c:v>
                </c:pt>
                <c:pt idx="29698">
                  <c:v>109.5831318964</c:v>
                </c:pt>
                <c:pt idx="29699">
                  <c:v>109.5870018792</c:v>
                </c:pt>
                <c:pt idx="29700">
                  <c:v>109.59004881600001</c:v>
                </c:pt>
                <c:pt idx="29701">
                  <c:v>109.5911601743</c:v>
                </c:pt>
                <c:pt idx="29702">
                  <c:v>109.5928240496</c:v>
                </c:pt>
                <c:pt idx="29703">
                  <c:v>109.5945394159</c:v>
                </c:pt>
                <c:pt idx="29704">
                  <c:v>109.5957222433</c:v>
                </c:pt>
                <c:pt idx="29705">
                  <c:v>109.5962514461</c:v>
                </c:pt>
                <c:pt idx="29706">
                  <c:v>109.5969142589</c:v>
                </c:pt>
                <c:pt idx="29707">
                  <c:v>109.5972316718</c:v>
                </c:pt>
                <c:pt idx="29708">
                  <c:v>109.5980843241</c:v>
                </c:pt>
                <c:pt idx="29709">
                  <c:v>109.5991556574</c:v>
                </c:pt>
                <c:pt idx="29710">
                  <c:v>109.60019397710001</c:v>
                </c:pt>
                <c:pt idx="29711">
                  <c:v>109.60106166760001</c:v>
                </c:pt>
                <c:pt idx="29712">
                  <c:v>109.60129106780001</c:v>
                </c:pt>
                <c:pt idx="29713">
                  <c:v>109.6022606249</c:v>
                </c:pt>
                <c:pt idx="29714">
                  <c:v>109.6034730512</c:v>
                </c:pt>
                <c:pt idx="29715">
                  <c:v>109.60404808769999</c:v>
                </c:pt>
                <c:pt idx="29716">
                  <c:v>109.604411525</c:v>
                </c:pt>
                <c:pt idx="29717">
                  <c:v>109.6052023578</c:v>
                </c:pt>
                <c:pt idx="29718">
                  <c:v>109.60591236560001</c:v>
                </c:pt>
                <c:pt idx="29719">
                  <c:v>109.6060293636</c:v>
                </c:pt>
                <c:pt idx="29720">
                  <c:v>109.60652761839999</c:v>
                </c:pt>
                <c:pt idx="29721">
                  <c:v>109.6105758728</c:v>
                </c:pt>
                <c:pt idx="29722">
                  <c:v>109.61436909</c:v>
                </c:pt>
                <c:pt idx="29723">
                  <c:v>109.6145931273</c:v>
                </c:pt>
                <c:pt idx="29724">
                  <c:v>109.61534609429999</c:v>
                </c:pt>
                <c:pt idx="29725">
                  <c:v>109.6177887576</c:v>
                </c:pt>
                <c:pt idx="29726">
                  <c:v>109.62026386639999</c:v>
                </c:pt>
                <c:pt idx="29727">
                  <c:v>109.622004702</c:v>
                </c:pt>
                <c:pt idx="29728">
                  <c:v>109.6233853279</c:v>
                </c:pt>
                <c:pt idx="29729">
                  <c:v>109.6239189433</c:v>
                </c:pt>
                <c:pt idx="29730">
                  <c:v>109.6251552961</c:v>
                </c:pt>
                <c:pt idx="29731">
                  <c:v>109.6275914245</c:v>
                </c:pt>
                <c:pt idx="29732">
                  <c:v>109.6290125973</c:v>
                </c:pt>
                <c:pt idx="29733">
                  <c:v>109.62963272010001</c:v>
                </c:pt>
                <c:pt idx="29734">
                  <c:v>109.63068644259999</c:v>
                </c:pt>
                <c:pt idx="29735">
                  <c:v>109.6317463642</c:v>
                </c:pt>
                <c:pt idx="29736">
                  <c:v>109.63304183450001</c:v>
                </c:pt>
                <c:pt idx="29737">
                  <c:v>109.6349049539</c:v>
                </c:pt>
                <c:pt idx="29738">
                  <c:v>109.6376475034</c:v>
                </c:pt>
                <c:pt idx="29739">
                  <c:v>109.639910703</c:v>
                </c:pt>
                <c:pt idx="29740">
                  <c:v>109.6413532119</c:v>
                </c:pt>
                <c:pt idx="29741">
                  <c:v>109.64276356640001</c:v>
                </c:pt>
                <c:pt idx="29742">
                  <c:v>109.64379429749999</c:v>
                </c:pt>
                <c:pt idx="29743">
                  <c:v>109.6442873259</c:v>
                </c:pt>
                <c:pt idx="29744">
                  <c:v>109.6444042893</c:v>
                </c:pt>
                <c:pt idx="29745">
                  <c:v>109.64473771599999</c:v>
                </c:pt>
                <c:pt idx="29746">
                  <c:v>109.64508871699999</c:v>
                </c:pt>
                <c:pt idx="29747">
                  <c:v>109.6451883469</c:v>
                </c:pt>
                <c:pt idx="29748">
                  <c:v>109.64550531410001</c:v>
                </c:pt>
                <c:pt idx="29749">
                  <c:v>109.6468722388</c:v>
                </c:pt>
                <c:pt idx="29750">
                  <c:v>109.648664766</c:v>
                </c:pt>
                <c:pt idx="29751">
                  <c:v>109.6529751442</c:v>
                </c:pt>
                <c:pt idx="29752">
                  <c:v>109.6569360992</c:v>
                </c:pt>
                <c:pt idx="29753">
                  <c:v>109.6573332703</c:v>
                </c:pt>
                <c:pt idx="29754">
                  <c:v>109.65739929039999</c:v>
                </c:pt>
                <c:pt idx="29755">
                  <c:v>109.65809332009999</c:v>
                </c:pt>
                <c:pt idx="29756">
                  <c:v>109.65886887320001</c:v>
                </c:pt>
                <c:pt idx="29757">
                  <c:v>109.6599547088</c:v>
                </c:pt>
                <c:pt idx="29758">
                  <c:v>109.6622426472</c:v>
                </c:pt>
                <c:pt idx="29759">
                  <c:v>109.6652673933</c:v>
                </c:pt>
                <c:pt idx="29760">
                  <c:v>109.66769163799999</c:v>
                </c:pt>
                <c:pt idx="29761">
                  <c:v>109.67167506769999</c:v>
                </c:pt>
                <c:pt idx="29762">
                  <c:v>109.6754224104</c:v>
                </c:pt>
                <c:pt idx="29763">
                  <c:v>109.67674280350001</c:v>
                </c:pt>
                <c:pt idx="29764">
                  <c:v>109.6778057013</c:v>
                </c:pt>
                <c:pt idx="29765">
                  <c:v>109.67914944330001</c:v>
                </c:pt>
                <c:pt idx="29766">
                  <c:v>109.680499334</c:v>
                </c:pt>
                <c:pt idx="29767">
                  <c:v>109.6809641671</c:v>
                </c:pt>
                <c:pt idx="29768">
                  <c:v>109.6812998699</c:v>
                </c:pt>
                <c:pt idx="29769">
                  <c:v>109.6816020328</c:v>
                </c:pt>
                <c:pt idx="29770">
                  <c:v>109.6835531863</c:v>
                </c:pt>
                <c:pt idx="29771">
                  <c:v>109.6853354701</c:v>
                </c:pt>
                <c:pt idx="29772">
                  <c:v>109.6854498245</c:v>
                </c:pt>
                <c:pt idx="29773">
                  <c:v>109.6865718832</c:v>
                </c:pt>
                <c:pt idx="29774">
                  <c:v>109.6877393537</c:v>
                </c:pt>
                <c:pt idx="29775">
                  <c:v>109.68844233910001</c:v>
                </c:pt>
                <c:pt idx="29776">
                  <c:v>109.6892957301</c:v>
                </c:pt>
                <c:pt idx="29777">
                  <c:v>109.6910531414</c:v>
                </c:pt>
                <c:pt idx="29778">
                  <c:v>109.693371824</c:v>
                </c:pt>
                <c:pt idx="29779">
                  <c:v>109.69449208189999</c:v>
                </c:pt>
                <c:pt idx="29780">
                  <c:v>109.6950028891</c:v>
                </c:pt>
                <c:pt idx="29781">
                  <c:v>109.6956928263</c:v>
                </c:pt>
                <c:pt idx="29782">
                  <c:v>109.6965621511</c:v>
                </c:pt>
                <c:pt idx="29783">
                  <c:v>109.6981004611</c:v>
                </c:pt>
                <c:pt idx="29784">
                  <c:v>109.7001269806</c:v>
                </c:pt>
                <c:pt idx="29785">
                  <c:v>109.7016435366</c:v>
                </c:pt>
                <c:pt idx="29786">
                  <c:v>109.70305314319999</c:v>
                </c:pt>
                <c:pt idx="29787">
                  <c:v>109.7039120133</c:v>
                </c:pt>
                <c:pt idx="29788">
                  <c:v>109.7040904656</c:v>
                </c:pt>
                <c:pt idx="29789">
                  <c:v>109.7054256282</c:v>
                </c:pt>
                <c:pt idx="29790">
                  <c:v>109.7081341593</c:v>
                </c:pt>
                <c:pt idx="29791">
                  <c:v>109.7104635482</c:v>
                </c:pt>
                <c:pt idx="29792">
                  <c:v>109.7120199798</c:v>
                </c:pt>
                <c:pt idx="29793">
                  <c:v>109.7145054347</c:v>
                </c:pt>
                <c:pt idx="29794">
                  <c:v>109.7167885299</c:v>
                </c:pt>
                <c:pt idx="29795">
                  <c:v>109.71755635</c:v>
                </c:pt>
                <c:pt idx="29796">
                  <c:v>109.7190280933</c:v>
                </c:pt>
                <c:pt idx="29797">
                  <c:v>109.7202394982</c:v>
                </c:pt>
                <c:pt idx="29798">
                  <c:v>109.72073097409999</c:v>
                </c:pt>
                <c:pt idx="29799">
                  <c:v>109.72134594320001</c:v>
                </c:pt>
                <c:pt idx="29800">
                  <c:v>109.7219463423</c:v>
                </c:pt>
                <c:pt idx="29801">
                  <c:v>109.7242062788</c:v>
                </c:pt>
                <c:pt idx="29802">
                  <c:v>109.72656759500001</c:v>
                </c:pt>
                <c:pt idx="29803">
                  <c:v>109.7275240555</c:v>
                </c:pt>
                <c:pt idx="29804">
                  <c:v>109.7279431011</c:v>
                </c:pt>
                <c:pt idx="29805">
                  <c:v>109.72865740570001</c:v>
                </c:pt>
                <c:pt idx="29806">
                  <c:v>109.72997908000001</c:v>
                </c:pt>
                <c:pt idx="29807">
                  <c:v>109.7308068872</c:v>
                </c:pt>
                <c:pt idx="29808">
                  <c:v>109.732137034</c:v>
                </c:pt>
                <c:pt idx="29809">
                  <c:v>109.7336965673</c:v>
                </c:pt>
                <c:pt idx="29810">
                  <c:v>109.7343280234</c:v>
                </c:pt>
                <c:pt idx="29811">
                  <c:v>109.73506733310001</c:v>
                </c:pt>
                <c:pt idx="29812">
                  <c:v>109.73647375429999</c:v>
                </c:pt>
                <c:pt idx="29813">
                  <c:v>109.73777062729999</c:v>
                </c:pt>
                <c:pt idx="29814">
                  <c:v>109.73887330460001</c:v>
                </c:pt>
                <c:pt idx="29815">
                  <c:v>109.7400248483</c:v>
                </c:pt>
                <c:pt idx="29816">
                  <c:v>109.74069119479999</c:v>
                </c:pt>
                <c:pt idx="29817">
                  <c:v>109.74124358429999</c:v>
                </c:pt>
                <c:pt idx="29818">
                  <c:v>109.741958614</c:v>
                </c:pt>
                <c:pt idx="29819">
                  <c:v>109.7443893722</c:v>
                </c:pt>
                <c:pt idx="29820">
                  <c:v>109.7469030299</c:v>
                </c:pt>
                <c:pt idx="29821">
                  <c:v>109.7475562634</c:v>
                </c:pt>
                <c:pt idx="29822">
                  <c:v>109.7493285715</c:v>
                </c:pt>
                <c:pt idx="29823">
                  <c:v>109.75142327410001</c:v>
                </c:pt>
                <c:pt idx="29824">
                  <c:v>109.7542208136</c:v>
                </c:pt>
                <c:pt idx="29825">
                  <c:v>109.7567229663</c:v>
                </c:pt>
                <c:pt idx="29826">
                  <c:v>109.75922769269999</c:v>
                </c:pt>
                <c:pt idx="29827">
                  <c:v>109.7620280065</c:v>
                </c:pt>
                <c:pt idx="29828">
                  <c:v>109.7629268739</c:v>
                </c:pt>
                <c:pt idx="29829">
                  <c:v>109.7642751891</c:v>
                </c:pt>
                <c:pt idx="29830">
                  <c:v>109.7657783759</c:v>
                </c:pt>
                <c:pt idx="29831">
                  <c:v>109.7664626033</c:v>
                </c:pt>
                <c:pt idx="29832">
                  <c:v>109.7672432903</c:v>
                </c:pt>
                <c:pt idx="29833">
                  <c:v>109.7683225464</c:v>
                </c:pt>
                <c:pt idx="29834">
                  <c:v>109.76912239550001</c:v>
                </c:pt>
                <c:pt idx="29835">
                  <c:v>109.7707016137</c:v>
                </c:pt>
                <c:pt idx="29836">
                  <c:v>109.7719590343</c:v>
                </c:pt>
                <c:pt idx="29837">
                  <c:v>109.7722930922</c:v>
                </c:pt>
                <c:pt idx="29838">
                  <c:v>109.77516145440001</c:v>
                </c:pt>
                <c:pt idx="29839">
                  <c:v>109.7785106037</c:v>
                </c:pt>
                <c:pt idx="29840">
                  <c:v>109.77950769500001</c:v>
                </c:pt>
                <c:pt idx="29841">
                  <c:v>109.7803019633</c:v>
                </c:pt>
                <c:pt idx="29842">
                  <c:v>109.7813423835</c:v>
                </c:pt>
                <c:pt idx="29843">
                  <c:v>109.78214137569999</c:v>
                </c:pt>
                <c:pt idx="29844">
                  <c:v>109.783249469</c:v>
                </c:pt>
                <c:pt idx="29845">
                  <c:v>109.78412985990001</c:v>
                </c:pt>
                <c:pt idx="29846">
                  <c:v>109.7843871061</c:v>
                </c:pt>
                <c:pt idx="29847">
                  <c:v>109.7859331664</c:v>
                </c:pt>
                <c:pt idx="29848">
                  <c:v>109.788548343</c:v>
                </c:pt>
                <c:pt idx="29849">
                  <c:v>109.7899566482</c:v>
                </c:pt>
                <c:pt idx="29850">
                  <c:v>109.79086832340001</c:v>
                </c:pt>
                <c:pt idx="29851">
                  <c:v>109.7919737819</c:v>
                </c:pt>
                <c:pt idx="29852">
                  <c:v>109.79238891750001</c:v>
                </c:pt>
                <c:pt idx="29853">
                  <c:v>109.7935261394</c:v>
                </c:pt>
                <c:pt idx="29854">
                  <c:v>109.79548543609999</c:v>
                </c:pt>
                <c:pt idx="29855">
                  <c:v>109.7965211983</c:v>
                </c:pt>
                <c:pt idx="29856">
                  <c:v>109.796809912</c:v>
                </c:pt>
                <c:pt idx="29857">
                  <c:v>109.797262945</c:v>
                </c:pt>
                <c:pt idx="29858">
                  <c:v>109.79837704099999</c:v>
                </c:pt>
                <c:pt idx="29859">
                  <c:v>109.7997100994</c:v>
                </c:pt>
                <c:pt idx="29860">
                  <c:v>109.80082161270001</c:v>
                </c:pt>
                <c:pt idx="29861">
                  <c:v>109.804026463</c:v>
                </c:pt>
                <c:pt idx="29862">
                  <c:v>109.806728617</c:v>
                </c:pt>
                <c:pt idx="29863">
                  <c:v>109.80732576859999</c:v>
                </c:pt>
                <c:pt idx="29864">
                  <c:v>109.80892448669999</c:v>
                </c:pt>
                <c:pt idx="29865">
                  <c:v>109.8099991699</c:v>
                </c:pt>
                <c:pt idx="29866">
                  <c:v>109.81007899559999</c:v>
                </c:pt>
                <c:pt idx="29867">
                  <c:v>109.810743558</c:v>
                </c:pt>
                <c:pt idx="29868">
                  <c:v>109.8118404575</c:v>
                </c:pt>
                <c:pt idx="29869">
                  <c:v>109.8129332611</c:v>
                </c:pt>
                <c:pt idx="29870">
                  <c:v>109.8137317664</c:v>
                </c:pt>
                <c:pt idx="29871">
                  <c:v>109.8144993117</c:v>
                </c:pt>
                <c:pt idx="29872">
                  <c:v>109.816184853</c:v>
                </c:pt>
                <c:pt idx="29873">
                  <c:v>109.81754067519999</c:v>
                </c:pt>
                <c:pt idx="29874">
                  <c:v>109.8178248063</c:v>
                </c:pt>
                <c:pt idx="29875">
                  <c:v>109.8185066938</c:v>
                </c:pt>
                <c:pt idx="29876">
                  <c:v>109.8207282324</c:v>
                </c:pt>
                <c:pt idx="29877">
                  <c:v>109.82265865780001</c:v>
                </c:pt>
                <c:pt idx="29878">
                  <c:v>109.8236573236</c:v>
                </c:pt>
                <c:pt idx="29879">
                  <c:v>109.8260801565</c:v>
                </c:pt>
                <c:pt idx="29880">
                  <c:v>109.8285709539</c:v>
                </c:pt>
                <c:pt idx="29881">
                  <c:v>109.82985351799999</c:v>
                </c:pt>
                <c:pt idx="29882">
                  <c:v>109.8307707984</c:v>
                </c:pt>
                <c:pt idx="29883">
                  <c:v>109.8312979401</c:v>
                </c:pt>
                <c:pt idx="29884">
                  <c:v>109.8318636322</c:v>
                </c:pt>
                <c:pt idx="29885">
                  <c:v>109.8323667428</c:v>
                </c:pt>
                <c:pt idx="29886">
                  <c:v>109.8330086056</c:v>
                </c:pt>
                <c:pt idx="29887">
                  <c:v>109.83403039069999</c:v>
                </c:pt>
                <c:pt idx="29888">
                  <c:v>109.83466483719999</c:v>
                </c:pt>
                <c:pt idx="29889">
                  <c:v>109.8354765955</c:v>
                </c:pt>
                <c:pt idx="29890">
                  <c:v>109.8362754107</c:v>
                </c:pt>
                <c:pt idx="29891">
                  <c:v>109.83644580390001</c:v>
                </c:pt>
                <c:pt idx="29892">
                  <c:v>109.83660681969999</c:v>
                </c:pt>
                <c:pt idx="29893">
                  <c:v>109.83715450770001</c:v>
                </c:pt>
                <c:pt idx="29894">
                  <c:v>109.8387794658</c:v>
                </c:pt>
                <c:pt idx="29895">
                  <c:v>109.8421445738</c:v>
                </c:pt>
                <c:pt idx="29896">
                  <c:v>109.84582589919999</c:v>
                </c:pt>
                <c:pt idx="29897">
                  <c:v>109.8474039986</c:v>
                </c:pt>
                <c:pt idx="29898">
                  <c:v>109.8476775111</c:v>
                </c:pt>
                <c:pt idx="29899">
                  <c:v>109.8489638771</c:v>
                </c:pt>
                <c:pt idx="29900">
                  <c:v>109.8505789007</c:v>
                </c:pt>
                <c:pt idx="29901">
                  <c:v>109.8526102191</c:v>
                </c:pt>
                <c:pt idx="29902">
                  <c:v>109.8543002171</c:v>
                </c:pt>
                <c:pt idx="29903">
                  <c:v>109.8549028525</c:v>
                </c:pt>
                <c:pt idx="29904">
                  <c:v>109.8559571583</c:v>
                </c:pt>
                <c:pt idx="29905">
                  <c:v>109.85675313</c:v>
                </c:pt>
                <c:pt idx="29906">
                  <c:v>109.8594442097</c:v>
                </c:pt>
                <c:pt idx="29907">
                  <c:v>109.86338876809999</c:v>
                </c:pt>
                <c:pt idx="29908">
                  <c:v>109.86485188180001</c:v>
                </c:pt>
                <c:pt idx="29909">
                  <c:v>109.8658423638</c:v>
                </c:pt>
                <c:pt idx="29910">
                  <c:v>109.8675800102</c:v>
                </c:pt>
                <c:pt idx="29911">
                  <c:v>109.8693293252</c:v>
                </c:pt>
                <c:pt idx="29912">
                  <c:v>109.8712356547</c:v>
                </c:pt>
                <c:pt idx="29913">
                  <c:v>109.872792686</c:v>
                </c:pt>
                <c:pt idx="29914">
                  <c:v>109.8736167581</c:v>
                </c:pt>
                <c:pt idx="29915">
                  <c:v>109.87404935009999</c:v>
                </c:pt>
                <c:pt idx="29916">
                  <c:v>109.87436475440001</c:v>
                </c:pt>
                <c:pt idx="29917">
                  <c:v>109.8745482728</c:v>
                </c:pt>
                <c:pt idx="29918">
                  <c:v>109.8748491395</c:v>
                </c:pt>
                <c:pt idx="29919">
                  <c:v>109.87552928069999</c:v>
                </c:pt>
                <c:pt idx="29920">
                  <c:v>109.87777765689999</c:v>
                </c:pt>
                <c:pt idx="29921">
                  <c:v>109.88078088109999</c:v>
                </c:pt>
                <c:pt idx="29922">
                  <c:v>109.8826788686</c:v>
                </c:pt>
                <c:pt idx="29923">
                  <c:v>109.88448461119999</c:v>
                </c:pt>
                <c:pt idx="29924">
                  <c:v>109.8856507877</c:v>
                </c:pt>
                <c:pt idx="29925">
                  <c:v>109.8871743152</c:v>
                </c:pt>
                <c:pt idx="29926">
                  <c:v>109.8887782795</c:v>
                </c:pt>
                <c:pt idx="29927">
                  <c:v>109.8890659936</c:v>
                </c:pt>
                <c:pt idx="29928">
                  <c:v>109.8893837912</c:v>
                </c:pt>
                <c:pt idx="29929">
                  <c:v>109.889603134</c:v>
                </c:pt>
                <c:pt idx="29930">
                  <c:v>109.8899453204</c:v>
                </c:pt>
                <c:pt idx="29931">
                  <c:v>109.89041880409999</c:v>
                </c:pt>
                <c:pt idx="29932">
                  <c:v>109.8906734433</c:v>
                </c:pt>
                <c:pt idx="29933">
                  <c:v>109.89071393650001</c:v>
                </c:pt>
                <c:pt idx="29934">
                  <c:v>109.89092938260001</c:v>
                </c:pt>
                <c:pt idx="29935">
                  <c:v>109.8914968135</c:v>
                </c:pt>
                <c:pt idx="29936">
                  <c:v>109.89345595730001</c:v>
                </c:pt>
                <c:pt idx="29937">
                  <c:v>109.8962915359</c:v>
                </c:pt>
                <c:pt idx="29938">
                  <c:v>109.8979920842</c:v>
                </c:pt>
                <c:pt idx="29939">
                  <c:v>109.8984920597</c:v>
                </c:pt>
                <c:pt idx="29940">
                  <c:v>109.8987148252</c:v>
                </c:pt>
                <c:pt idx="29941">
                  <c:v>109.89972806759999</c:v>
                </c:pt>
                <c:pt idx="29942">
                  <c:v>109.901410653</c:v>
                </c:pt>
                <c:pt idx="29943">
                  <c:v>109.9023772282</c:v>
                </c:pt>
                <c:pt idx="29944">
                  <c:v>109.9032741581</c:v>
                </c:pt>
                <c:pt idx="29945">
                  <c:v>109.90407376669999</c:v>
                </c:pt>
                <c:pt idx="29946">
                  <c:v>109.9042341254</c:v>
                </c:pt>
                <c:pt idx="29947">
                  <c:v>109.90448509639999</c:v>
                </c:pt>
                <c:pt idx="29948">
                  <c:v>109.90492052720001</c:v>
                </c:pt>
                <c:pt idx="29949">
                  <c:v>109.9052842888</c:v>
                </c:pt>
                <c:pt idx="29950">
                  <c:v>109.9053782024</c:v>
                </c:pt>
                <c:pt idx="29951">
                  <c:v>109.9055269839</c:v>
                </c:pt>
                <c:pt idx="29952">
                  <c:v>109.90566272469999</c:v>
                </c:pt>
                <c:pt idx="29953">
                  <c:v>109.90622827</c:v>
                </c:pt>
                <c:pt idx="29954">
                  <c:v>109.9071459362</c:v>
                </c:pt>
                <c:pt idx="29955">
                  <c:v>109.9100311322</c:v>
                </c:pt>
                <c:pt idx="29956">
                  <c:v>109.91346415149999</c:v>
                </c:pt>
                <c:pt idx="29957">
                  <c:v>109.91451249470001</c:v>
                </c:pt>
                <c:pt idx="29958">
                  <c:v>109.91480339650001</c:v>
                </c:pt>
                <c:pt idx="29959">
                  <c:v>109.9151110995</c:v>
                </c:pt>
                <c:pt idx="29960">
                  <c:v>109.9159176122</c:v>
                </c:pt>
                <c:pt idx="29961">
                  <c:v>109.91696877059999</c:v>
                </c:pt>
                <c:pt idx="29962">
                  <c:v>109.9178123943</c:v>
                </c:pt>
                <c:pt idx="29963">
                  <c:v>109.91883598219999</c:v>
                </c:pt>
                <c:pt idx="29964">
                  <c:v>109.91939448550001</c:v>
                </c:pt>
                <c:pt idx="29965">
                  <c:v>109.9201311515</c:v>
                </c:pt>
                <c:pt idx="29966">
                  <c:v>109.9212634797</c:v>
                </c:pt>
                <c:pt idx="29967">
                  <c:v>109.92282767490001</c:v>
                </c:pt>
                <c:pt idx="29968">
                  <c:v>109.92412477080001</c:v>
                </c:pt>
                <c:pt idx="29969">
                  <c:v>109.9247916751</c:v>
                </c:pt>
                <c:pt idx="29970">
                  <c:v>109.92537956300001</c:v>
                </c:pt>
                <c:pt idx="29971">
                  <c:v>109.92629407</c:v>
                </c:pt>
                <c:pt idx="29972">
                  <c:v>109.92746605009999</c:v>
                </c:pt>
                <c:pt idx="29973">
                  <c:v>109.9299373141</c:v>
                </c:pt>
                <c:pt idx="29974">
                  <c:v>109.93281978890001</c:v>
                </c:pt>
                <c:pt idx="29975">
                  <c:v>109.9347488144</c:v>
                </c:pt>
                <c:pt idx="29976">
                  <c:v>109.9363804428</c:v>
                </c:pt>
                <c:pt idx="29977">
                  <c:v>109.9378787478</c:v>
                </c:pt>
                <c:pt idx="29978">
                  <c:v>109.93945016550001</c:v>
                </c:pt>
                <c:pt idx="29979">
                  <c:v>109.94037970479999</c:v>
                </c:pt>
                <c:pt idx="29980">
                  <c:v>109.940929346</c:v>
                </c:pt>
                <c:pt idx="29981">
                  <c:v>109.9416124263</c:v>
                </c:pt>
                <c:pt idx="29982">
                  <c:v>109.9453103371</c:v>
                </c:pt>
                <c:pt idx="29983">
                  <c:v>109.94851676259999</c:v>
                </c:pt>
                <c:pt idx="29984">
                  <c:v>109.94863784170001</c:v>
                </c:pt>
                <c:pt idx="29985">
                  <c:v>109.94881270099999</c:v>
                </c:pt>
                <c:pt idx="29986">
                  <c:v>109.9490983029</c:v>
                </c:pt>
                <c:pt idx="29987">
                  <c:v>109.9494330247</c:v>
                </c:pt>
                <c:pt idx="29988">
                  <c:v>109.94981168530001</c:v>
                </c:pt>
                <c:pt idx="29989">
                  <c:v>109.9514455648</c:v>
                </c:pt>
                <c:pt idx="29990">
                  <c:v>109.95327358519999</c:v>
                </c:pt>
                <c:pt idx="29991">
                  <c:v>109.9536927341</c:v>
                </c:pt>
                <c:pt idx="29992">
                  <c:v>109.9541178142</c:v>
                </c:pt>
                <c:pt idx="29993">
                  <c:v>109.954598094</c:v>
                </c:pt>
                <c:pt idx="29994">
                  <c:v>109.9547417439</c:v>
                </c:pt>
                <c:pt idx="29995">
                  <c:v>109.9556531675</c:v>
                </c:pt>
                <c:pt idx="29996">
                  <c:v>109.95736461910001</c:v>
                </c:pt>
                <c:pt idx="29997">
                  <c:v>109.9588218296</c:v>
                </c:pt>
                <c:pt idx="29998">
                  <c:v>109.960108041</c:v>
                </c:pt>
                <c:pt idx="29999">
                  <c:v>109.9611013044</c:v>
                </c:pt>
                <c:pt idx="30000">
                  <c:v>109.961581618</c:v>
                </c:pt>
                <c:pt idx="30001">
                  <c:v>109.96214423000001</c:v>
                </c:pt>
                <c:pt idx="30002">
                  <c:v>109.96400726420001</c:v>
                </c:pt>
                <c:pt idx="30003">
                  <c:v>109.9658539225</c:v>
                </c:pt>
                <c:pt idx="30004">
                  <c:v>109.9668366091</c:v>
                </c:pt>
                <c:pt idx="30005">
                  <c:v>109.9677694275</c:v>
                </c:pt>
                <c:pt idx="30006">
                  <c:v>109.968619252</c:v>
                </c:pt>
                <c:pt idx="30007">
                  <c:v>109.96952778399999</c:v>
                </c:pt>
                <c:pt idx="30008">
                  <c:v>109.9713035793</c:v>
                </c:pt>
                <c:pt idx="30009">
                  <c:v>109.9745057864</c:v>
                </c:pt>
                <c:pt idx="30010">
                  <c:v>109.9770516629</c:v>
                </c:pt>
                <c:pt idx="30011">
                  <c:v>109.97839077090001</c:v>
                </c:pt>
                <c:pt idx="30012">
                  <c:v>109.97964365529999</c:v>
                </c:pt>
                <c:pt idx="30013">
                  <c:v>109.9803209717</c:v>
                </c:pt>
                <c:pt idx="30014">
                  <c:v>109.9805328155</c:v>
                </c:pt>
                <c:pt idx="30015">
                  <c:v>109.9824382876</c:v>
                </c:pt>
                <c:pt idx="30016">
                  <c:v>109.98445125790001</c:v>
                </c:pt>
                <c:pt idx="30017">
                  <c:v>109.9857576664</c:v>
                </c:pt>
                <c:pt idx="30018">
                  <c:v>109.9874181899</c:v>
                </c:pt>
                <c:pt idx="30019">
                  <c:v>109.988159263</c:v>
                </c:pt>
                <c:pt idx="30020">
                  <c:v>109.98876724589999</c:v>
                </c:pt>
                <c:pt idx="30021">
                  <c:v>109.9903074269</c:v>
                </c:pt>
                <c:pt idx="30022">
                  <c:v>109.992889589</c:v>
                </c:pt>
                <c:pt idx="30023">
                  <c:v>109.9945053786</c:v>
                </c:pt>
                <c:pt idx="30024">
                  <c:v>109.995115314</c:v>
                </c:pt>
                <c:pt idx="30025">
                  <c:v>109.9957946116</c:v>
                </c:pt>
                <c:pt idx="30026">
                  <c:v>109.996129203</c:v>
                </c:pt>
                <c:pt idx="30027">
                  <c:v>109.99654575700001</c:v>
                </c:pt>
                <c:pt idx="30028">
                  <c:v>109.99777800539999</c:v>
                </c:pt>
                <c:pt idx="30029">
                  <c:v>109.9990541985</c:v>
                </c:pt>
                <c:pt idx="30030">
                  <c:v>109.9994505631</c:v>
                </c:pt>
                <c:pt idx="30031">
                  <c:v>109.99974914160001</c:v>
                </c:pt>
                <c:pt idx="30032">
                  <c:v>110.0000654337</c:v>
                </c:pt>
                <c:pt idx="30033">
                  <c:v>110.0009870284</c:v>
                </c:pt>
                <c:pt idx="30034">
                  <c:v>110.0020968561</c:v>
                </c:pt>
                <c:pt idx="30035">
                  <c:v>110.00267796350001</c:v>
                </c:pt>
                <c:pt idx="30036">
                  <c:v>110.00347243500001</c:v>
                </c:pt>
                <c:pt idx="30037">
                  <c:v>110.00451899879999</c:v>
                </c:pt>
                <c:pt idx="30038">
                  <c:v>110.0054633046</c:v>
                </c:pt>
                <c:pt idx="30039">
                  <c:v>110.00612237679999</c:v>
                </c:pt>
                <c:pt idx="30040">
                  <c:v>110.0075804784</c:v>
                </c:pt>
                <c:pt idx="30041">
                  <c:v>110.0097740771</c:v>
                </c:pt>
                <c:pt idx="30042">
                  <c:v>110.01075406530001</c:v>
                </c:pt>
                <c:pt idx="30043">
                  <c:v>110.0123087111</c:v>
                </c:pt>
                <c:pt idx="30044">
                  <c:v>110.016775565</c:v>
                </c:pt>
                <c:pt idx="30045">
                  <c:v>110.0201758119</c:v>
                </c:pt>
                <c:pt idx="30046">
                  <c:v>110.0207139977</c:v>
                </c:pt>
                <c:pt idx="30047">
                  <c:v>110.0210184533</c:v>
                </c:pt>
                <c:pt idx="30048">
                  <c:v>110.0221625346</c:v>
                </c:pt>
                <c:pt idx="30049">
                  <c:v>110.0231484502</c:v>
                </c:pt>
                <c:pt idx="30050">
                  <c:v>110.0232098244</c:v>
                </c:pt>
                <c:pt idx="30051">
                  <c:v>110.02327795799999</c:v>
                </c:pt>
                <c:pt idx="30052">
                  <c:v>110.0235574598</c:v>
                </c:pt>
                <c:pt idx="30053">
                  <c:v>110.0244604765</c:v>
                </c:pt>
                <c:pt idx="30054">
                  <c:v>110.0251634502</c:v>
                </c:pt>
                <c:pt idx="30055">
                  <c:v>110.02533934909999</c:v>
                </c:pt>
                <c:pt idx="30056">
                  <c:v>110.02560044320001</c:v>
                </c:pt>
                <c:pt idx="30057">
                  <c:v>110.0258737945</c:v>
                </c:pt>
                <c:pt idx="30058">
                  <c:v>110.0269918692</c:v>
                </c:pt>
                <c:pt idx="30059">
                  <c:v>110.029775864</c:v>
                </c:pt>
                <c:pt idx="30060">
                  <c:v>110.03264410449999</c:v>
                </c:pt>
                <c:pt idx="30061">
                  <c:v>110.033715727</c:v>
                </c:pt>
                <c:pt idx="30062">
                  <c:v>110.0341470497</c:v>
                </c:pt>
                <c:pt idx="30063">
                  <c:v>110.03587473490001</c:v>
                </c:pt>
                <c:pt idx="30064">
                  <c:v>110.03766716299999</c:v>
                </c:pt>
                <c:pt idx="30065">
                  <c:v>110.03816253620001</c:v>
                </c:pt>
                <c:pt idx="30066">
                  <c:v>110.0388066957</c:v>
                </c:pt>
                <c:pt idx="30067">
                  <c:v>110.040109168</c:v>
                </c:pt>
                <c:pt idx="30068">
                  <c:v>110.0408530998</c:v>
                </c:pt>
                <c:pt idx="30069">
                  <c:v>110.04138734110001</c:v>
                </c:pt>
                <c:pt idx="30070">
                  <c:v>110.0429548294</c:v>
                </c:pt>
                <c:pt idx="30071">
                  <c:v>110.0447128907</c:v>
                </c:pt>
                <c:pt idx="30072">
                  <c:v>110.0463180023</c:v>
                </c:pt>
                <c:pt idx="30073">
                  <c:v>110.0473674182</c:v>
                </c:pt>
                <c:pt idx="30074">
                  <c:v>110.0475537662</c:v>
                </c:pt>
                <c:pt idx="30075">
                  <c:v>110.0480306529</c:v>
                </c:pt>
                <c:pt idx="30076">
                  <c:v>110.048857613</c:v>
                </c:pt>
                <c:pt idx="30077">
                  <c:v>110.0502817472</c:v>
                </c:pt>
                <c:pt idx="30078">
                  <c:v>110.0515334663</c:v>
                </c:pt>
                <c:pt idx="30079">
                  <c:v>110.0539386292</c:v>
                </c:pt>
                <c:pt idx="30080">
                  <c:v>110.0570439955</c:v>
                </c:pt>
                <c:pt idx="30081">
                  <c:v>110.05906469849999</c:v>
                </c:pt>
                <c:pt idx="30082">
                  <c:v>110.06012754389999</c:v>
                </c:pt>
                <c:pt idx="30083">
                  <c:v>110.0608554656</c:v>
                </c:pt>
                <c:pt idx="30084">
                  <c:v>110.0617604967</c:v>
                </c:pt>
                <c:pt idx="30085">
                  <c:v>110.06213926</c:v>
                </c:pt>
                <c:pt idx="30086">
                  <c:v>110.06275408320001</c:v>
                </c:pt>
                <c:pt idx="30087">
                  <c:v>110.0632068091</c:v>
                </c:pt>
                <c:pt idx="30088">
                  <c:v>110.0634380601</c:v>
                </c:pt>
                <c:pt idx="30089">
                  <c:v>110.0639307268</c:v>
                </c:pt>
                <c:pt idx="30090">
                  <c:v>110.06471195100001</c:v>
                </c:pt>
                <c:pt idx="30091">
                  <c:v>110.06574033450001</c:v>
                </c:pt>
                <c:pt idx="30092">
                  <c:v>110.06687077319999</c:v>
                </c:pt>
                <c:pt idx="30093">
                  <c:v>110.0680298871</c:v>
                </c:pt>
                <c:pt idx="30094">
                  <c:v>110.0687346812</c:v>
                </c:pt>
                <c:pt idx="30095">
                  <c:v>110.0690661086</c:v>
                </c:pt>
                <c:pt idx="30096">
                  <c:v>110.07081710289999</c:v>
                </c:pt>
                <c:pt idx="30097">
                  <c:v>110.072792017</c:v>
                </c:pt>
                <c:pt idx="30098">
                  <c:v>110.0738262675</c:v>
                </c:pt>
                <c:pt idx="30099">
                  <c:v>110.07492650730001</c:v>
                </c:pt>
                <c:pt idx="30100">
                  <c:v>110.0755647901</c:v>
                </c:pt>
                <c:pt idx="30101">
                  <c:v>110.076466145</c:v>
                </c:pt>
                <c:pt idx="30102">
                  <c:v>110.07761137</c:v>
                </c:pt>
                <c:pt idx="30103">
                  <c:v>110.07833891129999</c:v>
                </c:pt>
                <c:pt idx="30104">
                  <c:v>110.07954256559999</c:v>
                </c:pt>
                <c:pt idx="30105">
                  <c:v>110.08071530230001</c:v>
                </c:pt>
                <c:pt idx="30106">
                  <c:v>110.08141915669999</c:v>
                </c:pt>
                <c:pt idx="30107">
                  <c:v>110.0827943007</c:v>
                </c:pt>
                <c:pt idx="30108">
                  <c:v>110.08463636570001</c:v>
                </c:pt>
                <c:pt idx="30109">
                  <c:v>110.0857437401</c:v>
                </c:pt>
                <c:pt idx="30110">
                  <c:v>110.0874669231</c:v>
                </c:pt>
                <c:pt idx="30111">
                  <c:v>110.0899307379</c:v>
                </c:pt>
                <c:pt idx="30112">
                  <c:v>110.09203470830001</c:v>
                </c:pt>
                <c:pt idx="30113">
                  <c:v>110.093980273</c:v>
                </c:pt>
                <c:pt idx="30114">
                  <c:v>110.0948692087</c:v>
                </c:pt>
                <c:pt idx="30115">
                  <c:v>110.09601597130001</c:v>
                </c:pt>
                <c:pt idx="30116">
                  <c:v>110.0986870071</c:v>
                </c:pt>
                <c:pt idx="30117">
                  <c:v>110.1004008796</c:v>
                </c:pt>
                <c:pt idx="30118">
                  <c:v>110.10057642220001</c:v>
                </c:pt>
                <c:pt idx="30119">
                  <c:v>110.1008961118</c:v>
                </c:pt>
                <c:pt idx="30120">
                  <c:v>110.1023194456</c:v>
                </c:pt>
                <c:pt idx="30121">
                  <c:v>110.1051729287</c:v>
                </c:pt>
                <c:pt idx="30122">
                  <c:v>110.1080998772</c:v>
                </c:pt>
                <c:pt idx="30123">
                  <c:v>110.1100271749</c:v>
                </c:pt>
                <c:pt idx="30124">
                  <c:v>110.1112904559</c:v>
                </c:pt>
                <c:pt idx="30125">
                  <c:v>110.1123167248</c:v>
                </c:pt>
                <c:pt idx="30126">
                  <c:v>110.1130275137</c:v>
                </c:pt>
                <c:pt idx="30127">
                  <c:v>110.113321285</c:v>
                </c:pt>
                <c:pt idx="30128">
                  <c:v>110.1146399477</c:v>
                </c:pt>
                <c:pt idx="30129">
                  <c:v>110.11749397680001</c:v>
                </c:pt>
                <c:pt idx="30130">
                  <c:v>110.1197102297</c:v>
                </c:pt>
                <c:pt idx="30131">
                  <c:v>110.120735442</c:v>
                </c:pt>
                <c:pt idx="30132">
                  <c:v>110.1212172546</c:v>
                </c:pt>
                <c:pt idx="30133">
                  <c:v>110.1216106504</c:v>
                </c:pt>
                <c:pt idx="30134">
                  <c:v>110.1219446802</c:v>
                </c:pt>
                <c:pt idx="30135">
                  <c:v>110.1222009457</c:v>
                </c:pt>
                <c:pt idx="30136">
                  <c:v>110.1240654918</c:v>
                </c:pt>
                <c:pt idx="30137">
                  <c:v>110.1263830207</c:v>
                </c:pt>
                <c:pt idx="30138">
                  <c:v>110.12769756900001</c:v>
                </c:pt>
                <c:pt idx="30139">
                  <c:v>110.1289263978</c:v>
                </c:pt>
                <c:pt idx="30140">
                  <c:v>110.1295731885</c:v>
                </c:pt>
                <c:pt idx="30141">
                  <c:v>110.1299156736</c:v>
                </c:pt>
                <c:pt idx="30142">
                  <c:v>110.1305322453</c:v>
                </c:pt>
                <c:pt idx="30143">
                  <c:v>110.1317995797</c:v>
                </c:pt>
                <c:pt idx="30144">
                  <c:v>110.1337202627</c:v>
                </c:pt>
                <c:pt idx="30145">
                  <c:v>110.13594272109999</c:v>
                </c:pt>
                <c:pt idx="30146">
                  <c:v>110.1373967001</c:v>
                </c:pt>
                <c:pt idx="30147">
                  <c:v>110.13800727669999</c:v>
                </c:pt>
                <c:pt idx="30148">
                  <c:v>110.1390548082</c:v>
                </c:pt>
                <c:pt idx="30149">
                  <c:v>110.1405247472</c:v>
                </c:pt>
                <c:pt idx="30150">
                  <c:v>110.1414754373</c:v>
                </c:pt>
                <c:pt idx="30151">
                  <c:v>110.1416446121</c:v>
                </c:pt>
                <c:pt idx="30152">
                  <c:v>110.14226465749999</c:v>
                </c:pt>
                <c:pt idx="30153">
                  <c:v>110.1430462439</c:v>
                </c:pt>
                <c:pt idx="30154">
                  <c:v>110.1441431284</c:v>
                </c:pt>
                <c:pt idx="30155">
                  <c:v>110.1453538617</c:v>
                </c:pt>
                <c:pt idx="30156">
                  <c:v>110.1467888734</c:v>
                </c:pt>
                <c:pt idx="30157">
                  <c:v>110.1484819814</c:v>
                </c:pt>
                <c:pt idx="30158">
                  <c:v>110.14924190710001</c:v>
                </c:pt>
                <c:pt idx="30159">
                  <c:v>110.1501489999</c:v>
                </c:pt>
                <c:pt idx="30160">
                  <c:v>110.1508671686</c:v>
                </c:pt>
                <c:pt idx="30161">
                  <c:v>110.1509526981</c:v>
                </c:pt>
                <c:pt idx="30162">
                  <c:v>110.152632682</c:v>
                </c:pt>
                <c:pt idx="30163">
                  <c:v>110.1552871849</c:v>
                </c:pt>
                <c:pt idx="30164">
                  <c:v>110.1572670807</c:v>
                </c:pt>
                <c:pt idx="30165">
                  <c:v>110.1586042837</c:v>
                </c:pt>
                <c:pt idx="30166">
                  <c:v>110.1592419646</c:v>
                </c:pt>
                <c:pt idx="30167">
                  <c:v>110.1601665215</c:v>
                </c:pt>
                <c:pt idx="30168">
                  <c:v>110.16157792769999</c:v>
                </c:pt>
                <c:pt idx="30169">
                  <c:v>110.1635503669</c:v>
                </c:pt>
                <c:pt idx="30170">
                  <c:v>110.167043237</c:v>
                </c:pt>
                <c:pt idx="30171">
                  <c:v>110.1702224734</c:v>
                </c:pt>
                <c:pt idx="30172">
                  <c:v>110.1718403401</c:v>
                </c:pt>
                <c:pt idx="30173">
                  <c:v>110.1728540849</c:v>
                </c:pt>
                <c:pt idx="30174">
                  <c:v>110.1747259564</c:v>
                </c:pt>
                <c:pt idx="30175">
                  <c:v>110.1763391833</c:v>
                </c:pt>
                <c:pt idx="30176">
                  <c:v>110.17874036729999</c:v>
                </c:pt>
                <c:pt idx="30177">
                  <c:v>110.1830066208</c:v>
                </c:pt>
                <c:pt idx="30178">
                  <c:v>110.1853126897</c:v>
                </c:pt>
                <c:pt idx="30179">
                  <c:v>110.18611865619999</c:v>
                </c:pt>
                <c:pt idx="30180">
                  <c:v>110.18683318079999</c:v>
                </c:pt>
                <c:pt idx="30181">
                  <c:v>110.1871047297</c:v>
                </c:pt>
                <c:pt idx="30182">
                  <c:v>110.1879809003</c:v>
                </c:pt>
                <c:pt idx="30183">
                  <c:v>110.1890633097</c:v>
                </c:pt>
                <c:pt idx="30184">
                  <c:v>110.1892966002</c:v>
                </c:pt>
                <c:pt idx="30185">
                  <c:v>110.1895873956</c:v>
                </c:pt>
                <c:pt idx="30186">
                  <c:v>110.1910931571</c:v>
                </c:pt>
                <c:pt idx="30187">
                  <c:v>110.1924643808</c:v>
                </c:pt>
                <c:pt idx="30188">
                  <c:v>110.19332664549999</c:v>
                </c:pt>
                <c:pt idx="30189">
                  <c:v>110.1942413542</c:v>
                </c:pt>
                <c:pt idx="30190">
                  <c:v>110.1945089606</c:v>
                </c:pt>
                <c:pt idx="30191">
                  <c:v>110.1946844779</c:v>
                </c:pt>
                <c:pt idx="30192">
                  <c:v>110.1947887481</c:v>
                </c:pt>
                <c:pt idx="30193">
                  <c:v>110.1948626368</c:v>
                </c:pt>
                <c:pt idx="30194">
                  <c:v>110.1961270728</c:v>
                </c:pt>
                <c:pt idx="30195">
                  <c:v>110.1976208105</c:v>
                </c:pt>
                <c:pt idx="30196">
                  <c:v>110.1981465743</c:v>
                </c:pt>
                <c:pt idx="30197">
                  <c:v>110.1994400417</c:v>
                </c:pt>
                <c:pt idx="30198">
                  <c:v>110.2012079344</c:v>
                </c:pt>
                <c:pt idx="30199">
                  <c:v>110.2020486406</c:v>
                </c:pt>
                <c:pt idx="30200">
                  <c:v>110.2021941541</c:v>
                </c:pt>
                <c:pt idx="30201">
                  <c:v>110.2041070257</c:v>
                </c:pt>
                <c:pt idx="30202">
                  <c:v>110.2071032363</c:v>
                </c:pt>
                <c:pt idx="30203">
                  <c:v>110.2089960899</c:v>
                </c:pt>
                <c:pt idx="30204">
                  <c:v>110.2103777957</c:v>
                </c:pt>
                <c:pt idx="30205">
                  <c:v>110.21114012069999</c:v>
                </c:pt>
                <c:pt idx="30206">
                  <c:v>110.21148306870001</c:v>
                </c:pt>
                <c:pt idx="30207">
                  <c:v>110.2128427974</c:v>
                </c:pt>
                <c:pt idx="30208">
                  <c:v>110.2148085501</c:v>
                </c:pt>
                <c:pt idx="30209">
                  <c:v>110.21599301720001</c:v>
                </c:pt>
                <c:pt idx="30210">
                  <c:v>110.21646650629999</c:v>
                </c:pt>
                <c:pt idx="30211">
                  <c:v>110.2178157381</c:v>
                </c:pt>
                <c:pt idx="30212">
                  <c:v>110.21945977110001</c:v>
                </c:pt>
                <c:pt idx="30213">
                  <c:v>110.2200148638</c:v>
                </c:pt>
                <c:pt idx="30214">
                  <c:v>110.2203162008</c:v>
                </c:pt>
                <c:pt idx="30215">
                  <c:v>110.22082593819999</c:v>
                </c:pt>
                <c:pt idx="30216">
                  <c:v>110.22128612039999</c:v>
                </c:pt>
                <c:pt idx="30217">
                  <c:v>110.2218124645</c:v>
                </c:pt>
                <c:pt idx="30218">
                  <c:v>110.22268922409999</c:v>
                </c:pt>
                <c:pt idx="30219">
                  <c:v>110.2231869796</c:v>
                </c:pt>
                <c:pt idx="30220">
                  <c:v>110.22344736079999</c:v>
                </c:pt>
                <c:pt idx="30221">
                  <c:v>110.2237588997</c:v>
                </c:pt>
                <c:pt idx="30222">
                  <c:v>110.2239897011</c:v>
                </c:pt>
                <c:pt idx="30223">
                  <c:v>110.22427977940001</c:v>
                </c:pt>
                <c:pt idx="30224">
                  <c:v>110.2259273591</c:v>
                </c:pt>
                <c:pt idx="30225">
                  <c:v>110.2274924594</c:v>
                </c:pt>
                <c:pt idx="30226">
                  <c:v>110.227699175</c:v>
                </c:pt>
                <c:pt idx="30227">
                  <c:v>110.2287227086</c:v>
                </c:pt>
                <c:pt idx="30228">
                  <c:v>110.22977600830001</c:v>
                </c:pt>
                <c:pt idx="30229">
                  <c:v>110.2299150544</c:v>
                </c:pt>
                <c:pt idx="30230">
                  <c:v>110.2304353589</c:v>
                </c:pt>
                <c:pt idx="30231">
                  <c:v>110.2314312469</c:v>
                </c:pt>
                <c:pt idx="30232">
                  <c:v>110.2338382499</c:v>
                </c:pt>
                <c:pt idx="30233">
                  <c:v>110.2359585717</c:v>
                </c:pt>
                <c:pt idx="30234">
                  <c:v>110.2370768568</c:v>
                </c:pt>
                <c:pt idx="30235">
                  <c:v>110.2380527139</c:v>
                </c:pt>
                <c:pt idx="30236">
                  <c:v>110.2386789414</c:v>
                </c:pt>
                <c:pt idx="30237">
                  <c:v>110.2394577431</c:v>
                </c:pt>
                <c:pt idx="30238">
                  <c:v>110.2401121537</c:v>
                </c:pt>
                <c:pt idx="30239">
                  <c:v>110.2407885108</c:v>
                </c:pt>
                <c:pt idx="30240">
                  <c:v>110.2412896141</c:v>
                </c:pt>
                <c:pt idx="30241">
                  <c:v>110.24386559129999</c:v>
                </c:pt>
                <c:pt idx="30242">
                  <c:v>110.2465076396</c:v>
                </c:pt>
                <c:pt idx="30243">
                  <c:v>110.24821165279999</c:v>
                </c:pt>
                <c:pt idx="30244">
                  <c:v>110.2499680306</c:v>
                </c:pt>
                <c:pt idx="30245">
                  <c:v>110.250779404</c:v>
                </c:pt>
                <c:pt idx="30246">
                  <c:v>110.25196788700001</c:v>
                </c:pt>
                <c:pt idx="30247">
                  <c:v>110.2530151603</c:v>
                </c:pt>
                <c:pt idx="30248">
                  <c:v>110.2541548814</c:v>
                </c:pt>
                <c:pt idx="30249">
                  <c:v>110.25516522620001</c:v>
                </c:pt>
                <c:pt idx="30250">
                  <c:v>110.2554826173</c:v>
                </c:pt>
                <c:pt idx="30251">
                  <c:v>110.25591638180001</c:v>
                </c:pt>
                <c:pt idx="30252">
                  <c:v>110.2562892601</c:v>
                </c:pt>
                <c:pt idx="30253">
                  <c:v>110.2568768922</c:v>
                </c:pt>
                <c:pt idx="30254">
                  <c:v>110.25771475889999</c:v>
                </c:pt>
                <c:pt idx="30255">
                  <c:v>110.2581124507</c:v>
                </c:pt>
                <c:pt idx="30256">
                  <c:v>110.2582823393</c:v>
                </c:pt>
                <c:pt idx="30257">
                  <c:v>110.25903170709999</c:v>
                </c:pt>
                <c:pt idx="30258">
                  <c:v>110.2602149567</c:v>
                </c:pt>
                <c:pt idx="30259">
                  <c:v>110.2623982633</c:v>
                </c:pt>
                <c:pt idx="30260">
                  <c:v>110.2659729562</c:v>
                </c:pt>
                <c:pt idx="30261">
                  <c:v>110.2680969553</c:v>
                </c:pt>
                <c:pt idx="30262">
                  <c:v>110.2701841218</c:v>
                </c:pt>
                <c:pt idx="30263">
                  <c:v>110.2732988595</c:v>
                </c:pt>
                <c:pt idx="30264">
                  <c:v>110.2747970299</c:v>
                </c:pt>
                <c:pt idx="30265">
                  <c:v>110.27600885219999</c:v>
                </c:pt>
                <c:pt idx="30266">
                  <c:v>110.27706649469999</c:v>
                </c:pt>
                <c:pt idx="30267">
                  <c:v>110.2775177411</c:v>
                </c:pt>
                <c:pt idx="30268">
                  <c:v>110.2778470942</c:v>
                </c:pt>
                <c:pt idx="30269">
                  <c:v>110.2778712066</c:v>
                </c:pt>
                <c:pt idx="30270">
                  <c:v>110.27928053799999</c:v>
                </c:pt>
                <c:pt idx="30271">
                  <c:v>110.28070459830001</c:v>
                </c:pt>
                <c:pt idx="30272">
                  <c:v>110.2809253189</c:v>
                </c:pt>
                <c:pt idx="30273">
                  <c:v>110.2814411734</c:v>
                </c:pt>
                <c:pt idx="30274">
                  <c:v>110.2824568873</c:v>
                </c:pt>
                <c:pt idx="30275">
                  <c:v>110.2843452221</c:v>
                </c:pt>
                <c:pt idx="30276">
                  <c:v>110.2855582344</c:v>
                </c:pt>
                <c:pt idx="30277">
                  <c:v>110.2856760474</c:v>
                </c:pt>
                <c:pt idx="30278">
                  <c:v>110.28780969100001</c:v>
                </c:pt>
                <c:pt idx="30279">
                  <c:v>110.2899222082</c:v>
                </c:pt>
                <c:pt idx="30280">
                  <c:v>110.290297409</c:v>
                </c:pt>
                <c:pt idx="30281">
                  <c:v>110.29109370819999</c:v>
                </c:pt>
                <c:pt idx="30282">
                  <c:v>110.291718761</c:v>
                </c:pt>
                <c:pt idx="30283">
                  <c:v>110.29220331960001</c:v>
                </c:pt>
                <c:pt idx="30284">
                  <c:v>110.292681781</c:v>
                </c:pt>
                <c:pt idx="30285">
                  <c:v>110.2933461022</c:v>
                </c:pt>
                <c:pt idx="30286">
                  <c:v>110.29409159879999</c:v>
                </c:pt>
                <c:pt idx="30287">
                  <c:v>110.2949301953</c:v>
                </c:pt>
                <c:pt idx="30288">
                  <c:v>110.2973220212</c:v>
                </c:pt>
                <c:pt idx="30289">
                  <c:v>110.299932316</c:v>
                </c:pt>
                <c:pt idx="30290">
                  <c:v>110.3024409983</c:v>
                </c:pt>
                <c:pt idx="30291">
                  <c:v>110.3042921608</c:v>
                </c:pt>
                <c:pt idx="30292">
                  <c:v>110.3062853391</c:v>
                </c:pt>
                <c:pt idx="30293">
                  <c:v>110.30869334560001</c:v>
                </c:pt>
                <c:pt idx="30294">
                  <c:v>110.3096319555</c:v>
                </c:pt>
                <c:pt idx="30295">
                  <c:v>110.31083015599999</c:v>
                </c:pt>
                <c:pt idx="30296">
                  <c:v>110.311844178</c:v>
                </c:pt>
                <c:pt idx="30297">
                  <c:v>110.3123821245</c:v>
                </c:pt>
                <c:pt idx="30298">
                  <c:v>110.3132217448</c:v>
                </c:pt>
                <c:pt idx="30299">
                  <c:v>110.31367424939999</c:v>
                </c:pt>
                <c:pt idx="30300">
                  <c:v>110.313846345</c:v>
                </c:pt>
                <c:pt idx="30301">
                  <c:v>110.3144387901</c:v>
                </c:pt>
                <c:pt idx="30302">
                  <c:v>110.3148976992</c:v>
                </c:pt>
                <c:pt idx="30303">
                  <c:v>110.3149552294</c:v>
                </c:pt>
                <c:pt idx="30304">
                  <c:v>110.3153932593</c:v>
                </c:pt>
                <c:pt idx="30305">
                  <c:v>110.3176324497</c:v>
                </c:pt>
                <c:pt idx="30306">
                  <c:v>110.3195942274</c:v>
                </c:pt>
                <c:pt idx="30307">
                  <c:v>110.3199652672</c:v>
                </c:pt>
                <c:pt idx="30308">
                  <c:v>110.3206065702</c:v>
                </c:pt>
                <c:pt idx="30309">
                  <c:v>110.321325875</c:v>
                </c:pt>
                <c:pt idx="30310">
                  <c:v>110.32254157529999</c:v>
                </c:pt>
                <c:pt idx="30311">
                  <c:v>110.324854198</c:v>
                </c:pt>
                <c:pt idx="30312">
                  <c:v>110.32670136430001</c:v>
                </c:pt>
                <c:pt idx="30313">
                  <c:v>110.3285818956</c:v>
                </c:pt>
                <c:pt idx="30314">
                  <c:v>110.33054274280001</c:v>
                </c:pt>
                <c:pt idx="30315">
                  <c:v>110.33124442960001</c:v>
                </c:pt>
                <c:pt idx="30316">
                  <c:v>110.33210023380001</c:v>
                </c:pt>
                <c:pt idx="30317">
                  <c:v>110.33295642989999</c:v>
                </c:pt>
                <c:pt idx="30318">
                  <c:v>110.33383038309999</c:v>
                </c:pt>
                <c:pt idx="30319">
                  <c:v>110.3354437518</c:v>
                </c:pt>
                <c:pt idx="30320">
                  <c:v>110.33651445860001</c:v>
                </c:pt>
                <c:pt idx="30321">
                  <c:v>110.3369080624</c:v>
                </c:pt>
                <c:pt idx="30322">
                  <c:v>110.3381351788</c:v>
                </c:pt>
                <c:pt idx="30323">
                  <c:v>110.3392336604</c:v>
                </c:pt>
                <c:pt idx="30324">
                  <c:v>110.3396056973</c:v>
                </c:pt>
                <c:pt idx="30325">
                  <c:v>110.3399613176</c:v>
                </c:pt>
                <c:pt idx="30326">
                  <c:v>110.3416102841</c:v>
                </c:pt>
                <c:pt idx="30327">
                  <c:v>110.34333940320001</c:v>
                </c:pt>
                <c:pt idx="30328">
                  <c:v>110.3439999397</c:v>
                </c:pt>
                <c:pt idx="30329">
                  <c:v>110.3456916661</c:v>
                </c:pt>
                <c:pt idx="30330">
                  <c:v>110.3480971827</c:v>
                </c:pt>
                <c:pt idx="30331">
                  <c:v>110.3494547521</c:v>
                </c:pt>
                <c:pt idx="30332">
                  <c:v>110.35054396220001</c:v>
                </c:pt>
                <c:pt idx="30333">
                  <c:v>110.3521435936</c:v>
                </c:pt>
                <c:pt idx="30334">
                  <c:v>110.3546738575</c:v>
                </c:pt>
                <c:pt idx="30335">
                  <c:v>110.3570508554</c:v>
                </c:pt>
                <c:pt idx="30336">
                  <c:v>110.3580956059</c:v>
                </c:pt>
                <c:pt idx="30337">
                  <c:v>110.3592452795</c:v>
                </c:pt>
                <c:pt idx="30338">
                  <c:v>110.36015648430001</c:v>
                </c:pt>
                <c:pt idx="30339">
                  <c:v>110.36047706239999</c:v>
                </c:pt>
                <c:pt idx="30340">
                  <c:v>110.3613744126</c:v>
                </c:pt>
                <c:pt idx="30341">
                  <c:v>110.3640081609</c:v>
                </c:pt>
                <c:pt idx="30342">
                  <c:v>110.3661216939</c:v>
                </c:pt>
                <c:pt idx="30343">
                  <c:v>110.3679386954</c:v>
                </c:pt>
                <c:pt idx="30344">
                  <c:v>110.36972973490001</c:v>
                </c:pt>
                <c:pt idx="30345">
                  <c:v>110.37037817549999</c:v>
                </c:pt>
                <c:pt idx="30346">
                  <c:v>110.3709622569</c:v>
                </c:pt>
                <c:pt idx="30347">
                  <c:v>110.3713045017</c:v>
                </c:pt>
                <c:pt idx="30348">
                  <c:v>110.3715691156</c:v>
                </c:pt>
                <c:pt idx="30349">
                  <c:v>110.37213292680001</c:v>
                </c:pt>
                <c:pt idx="30350">
                  <c:v>110.3725797946</c:v>
                </c:pt>
                <c:pt idx="30351">
                  <c:v>110.37267389349999</c:v>
                </c:pt>
                <c:pt idx="30352">
                  <c:v>110.3728206026</c:v>
                </c:pt>
                <c:pt idx="30353">
                  <c:v>110.373957097</c:v>
                </c:pt>
                <c:pt idx="30354">
                  <c:v>110.3751952026</c:v>
                </c:pt>
                <c:pt idx="30355">
                  <c:v>110.375715689</c:v>
                </c:pt>
                <c:pt idx="30356">
                  <c:v>110.37643501460001</c:v>
                </c:pt>
                <c:pt idx="30357">
                  <c:v>110.3781997729</c:v>
                </c:pt>
                <c:pt idx="30358">
                  <c:v>110.38074848399999</c:v>
                </c:pt>
                <c:pt idx="30359">
                  <c:v>110.3830913173</c:v>
                </c:pt>
                <c:pt idx="30360">
                  <c:v>110.38580618970001</c:v>
                </c:pt>
                <c:pt idx="30361">
                  <c:v>110.3878704867</c:v>
                </c:pt>
                <c:pt idx="30362">
                  <c:v>110.3897296583</c:v>
                </c:pt>
                <c:pt idx="30363">
                  <c:v>110.3917819094</c:v>
                </c:pt>
                <c:pt idx="30364">
                  <c:v>110.3937607789</c:v>
                </c:pt>
                <c:pt idx="30365">
                  <c:v>110.3964948643</c:v>
                </c:pt>
                <c:pt idx="30366">
                  <c:v>110.3988580632</c:v>
                </c:pt>
                <c:pt idx="30367">
                  <c:v>110.40007466989999</c:v>
                </c:pt>
                <c:pt idx="30368">
                  <c:v>110.40061851670001</c:v>
                </c:pt>
                <c:pt idx="30369">
                  <c:v>110.4021563866</c:v>
                </c:pt>
                <c:pt idx="30370">
                  <c:v>110.4034909503</c:v>
                </c:pt>
                <c:pt idx="30371">
                  <c:v>110.40572517859999</c:v>
                </c:pt>
                <c:pt idx="30372">
                  <c:v>110.4082183652</c:v>
                </c:pt>
                <c:pt idx="30373">
                  <c:v>110.4096440072</c:v>
                </c:pt>
                <c:pt idx="30374">
                  <c:v>110.4108913692</c:v>
                </c:pt>
                <c:pt idx="30375">
                  <c:v>110.41134239260001</c:v>
                </c:pt>
                <c:pt idx="30376">
                  <c:v>110.4124005435</c:v>
                </c:pt>
                <c:pt idx="30377">
                  <c:v>110.4155402457</c:v>
                </c:pt>
                <c:pt idx="30378">
                  <c:v>110.41807104740001</c:v>
                </c:pt>
                <c:pt idx="30379">
                  <c:v>110.41848848159999</c:v>
                </c:pt>
                <c:pt idx="30380">
                  <c:v>110.4188145096</c:v>
                </c:pt>
                <c:pt idx="30381">
                  <c:v>110.4189490446</c:v>
                </c:pt>
                <c:pt idx="30382">
                  <c:v>110.41917729479999</c:v>
                </c:pt>
                <c:pt idx="30383">
                  <c:v>110.4200264473</c:v>
                </c:pt>
                <c:pt idx="30384">
                  <c:v>110.421043157</c:v>
                </c:pt>
                <c:pt idx="30385">
                  <c:v>110.4213555808</c:v>
                </c:pt>
                <c:pt idx="30386">
                  <c:v>110.4216469493</c:v>
                </c:pt>
                <c:pt idx="30387">
                  <c:v>110.4228646616</c:v>
                </c:pt>
                <c:pt idx="30388">
                  <c:v>110.4240715438</c:v>
                </c:pt>
                <c:pt idx="30389">
                  <c:v>110.426074023</c:v>
                </c:pt>
                <c:pt idx="30390">
                  <c:v>110.4281507685</c:v>
                </c:pt>
                <c:pt idx="30391">
                  <c:v>110.42879309769999</c:v>
                </c:pt>
                <c:pt idx="30392">
                  <c:v>110.4292982504</c:v>
                </c:pt>
                <c:pt idx="30393">
                  <c:v>110.4296801205</c:v>
                </c:pt>
                <c:pt idx="30394">
                  <c:v>110.4303427231</c:v>
                </c:pt>
                <c:pt idx="30395">
                  <c:v>110.43194417159999</c:v>
                </c:pt>
                <c:pt idx="30396">
                  <c:v>110.43319367799999</c:v>
                </c:pt>
                <c:pt idx="30397">
                  <c:v>110.4339360893</c:v>
                </c:pt>
                <c:pt idx="30398">
                  <c:v>110.4355645549</c:v>
                </c:pt>
                <c:pt idx="30399">
                  <c:v>110.4372054226</c:v>
                </c:pt>
                <c:pt idx="30400">
                  <c:v>110.4387028814</c:v>
                </c:pt>
                <c:pt idx="30401">
                  <c:v>110.4397140506</c:v>
                </c:pt>
                <c:pt idx="30402">
                  <c:v>110.4414992917</c:v>
                </c:pt>
                <c:pt idx="30403">
                  <c:v>110.443895404</c:v>
                </c:pt>
                <c:pt idx="30404">
                  <c:v>110.4448419709</c:v>
                </c:pt>
                <c:pt idx="30405">
                  <c:v>110.44527596899999</c:v>
                </c:pt>
                <c:pt idx="30406">
                  <c:v>110.4459820427</c:v>
                </c:pt>
                <c:pt idx="30407">
                  <c:v>110.4471179002</c:v>
                </c:pt>
                <c:pt idx="30408">
                  <c:v>110.44840830050001</c:v>
                </c:pt>
                <c:pt idx="30409">
                  <c:v>110.4493131764</c:v>
                </c:pt>
                <c:pt idx="30410">
                  <c:v>110.45034516139999</c:v>
                </c:pt>
                <c:pt idx="30411">
                  <c:v>110.45108041979999</c:v>
                </c:pt>
                <c:pt idx="30412">
                  <c:v>110.4511655413</c:v>
                </c:pt>
                <c:pt idx="30413">
                  <c:v>110.4522980396</c:v>
                </c:pt>
                <c:pt idx="30414">
                  <c:v>110.45355012650001</c:v>
                </c:pt>
                <c:pt idx="30415">
                  <c:v>110.454106861</c:v>
                </c:pt>
                <c:pt idx="30416">
                  <c:v>110.4546433297</c:v>
                </c:pt>
                <c:pt idx="30417">
                  <c:v>110.4551472241</c:v>
                </c:pt>
                <c:pt idx="30418">
                  <c:v>110.4555128503</c:v>
                </c:pt>
                <c:pt idx="30419">
                  <c:v>110.4558719135</c:v>
                </c:pt>
                <c:pt idx="30420">
                  <c:v>110.45648812890001</c:v>
                </c:pt>
                <c:pt idx="30421">
                  <c:v>110.4573843532</c:v>
                </c:pt>
                <c:pt idx="30422">
                  <c:v>110.45876114079999</c:v>
                </c:pt>
                <c:pt idx="30423">
                  <c:v>110.4596644021</c:v>
                </c:pt>
                <c:pt idx="30424">
                  <c:v>110.4613864169</c:v>
                </c:pt>
                <c:pt idx="30425">
                  <c:v>110.4632158942</c:v>
                </c:pt>
                <c:pt idx="30426">
                  <c:v>110.4635927004</c:v>
                </c:pt>
                <c:pt idx="30427">
                  <c:v>110.4644921793</c:v>
                </c:pt>
                <c:pt idx="30428">
                  <c:v>110.4652547095</c:v>
                </c:pt>
                <c:pt idx="30429">
                  <c:v>110.46542654690001</c:v>
                </c:pt>
                <c:pt idx="30430">
                  <c:v>110.4658933175</c:v>
                </c:pt>
                <c:pt idx="30431">
                  <c:v>110.4662061133</c:v>
                </c:pt>
                <c:pt idx="30432">
                  <c:v>110.46683498119999</c:v>
                </c:pt>
                <c:pt idx="30433">
                  <c:v>110.468334848</c:v>
                </c:pt>
                <c:pt idx="30434">
                  <c:v>110.4698360826</c:v>
                </c:pt>
                <c:pt idx="30435">
                  <c:v>110.47394130950001</c:v>
                </c:pt>
                <c:pt idx="30436">
                  <c:v>110.477916068</c:v>
                </c:pt>
                <c:pt idx="30437">
                  <c:v>110.4784842975</c:v>
                </c:pt>
                <c:pt idx="30438">
                  <c:v>110.47867287850001</c:v>
                </c:pt>
                <c:pt idx="30439">
                  <c:v>110.4791085998</c:v>
                </c:pt>
                <c:pt idx="30440">
                  <c:v>110.4801710711</c:v>
                </c:pt>
                <c:pt idx="30441">
                  <c:v>110.4813475755</c:v>
                </c:pt>
                <c:pt idx="30442">
                  <c:v>110.48178481550001</c:v>
                </c:pt>
                <c:pt idx="30443">
                  <c:v>110.4823935464</c:v>
                </c:pt>
                <c:pt idx="30444">
                  <c:v>110.4833588141</c:v>
                </c:pt>
                <c:pt idx="30445">
                  <c:v>110.4849789846</c:v>
                </c:pt>
                <c:pt idx="30446">
                  <c:v>110.4865517371</c:v>
                </c:pt>
                <c:pt idx="30447">
                  <c:v>110.48719454739999</c:v>
                </c:pt>
                <c:pt idx="30448">
                  <c:v>110.48842599050001</c:v>
                </c:pt>
                <c:pt idx="30449">
                  <c:v>110.4895902897</c:v>
                </c:pt>
                <c:pt idx="30450">
                  <c:v>110.4901437056</c:v>
                </c:pt>
                <c:pt idx="30451">
                  <c:v>110.4916035169</c:v>
                </c:pt>
                <c:pt idx="30452">
                  <c:v>110.4934495868</c:v>
                </c:pt>
                <c:pt idx="30453">
                  <c:v>110.4946345881</c:v>
                </c:pt>
                <c:pt idx="30454">
                  <c:v>110.49764484809999</c:v>
                </c:pt>
                <c:pt idx="30455">
                  <c:v>110.50104568739999</c:v>
                </c:pt>
                <c:pt idx="30456">
                  <c:v>110.5021237232</c:v>
                </c:pt>
                <c:pt idx="30457">
                  <c:v>110.502687038</c:v>
                </c:pt>
                <c:pt idx="30458">
                  <c:v>110.5038880079</c:v>
                </c:pt>
                <c:pt idx="30459">
                  <c:v>110.5052068989</c:v>
                </c:pt>
                <c:pt idx="30460">
                  <c:v>110.50745465510001</c:v>
                </c:pt>
                <c:pt idx="30461">
                  <c:v>110.5095799434</c:v>
                </c:pt>
                <c:pt idx="30462">
                  <c:v>110.5107304969</c:v>
                </c:pt>
                <c:pt idx="30463">
                  <c:v>110.5122698941</c:v>
                </c:pt>
                <c:pt idx="30464">
                  <c:v>110.5131406735</c:v>
                </c:pt>
                <c:pt idx="30465">
                  <c:v>110.5139156282</c:v>
                </c:pt>
                <c:pt idx="30466">
                  <c:v>110.5147027994</c:v>
                </c:pt>
                <c:pt idx="30467">
                  <c:v>110.5154554361</c:v>
                </c:pt>
                <c:pt idx="30468">
                  <c:v>110.516348315</c:v>
                </c:pt>
                <c:pt idx="30469">
                  <c:v>110.5167212715</c:v>
                </c:pt>
                <c:pt idx="30470">
                  <c:v>110.5170575177</c:v>
                </c:pt>
                <c:pt idx="30471">
                  <c:v>110.51731959759999</c:v>
                </c:pt>
                <c:pt idx="30472">
                  <c:v>110.51790605399999</c:v>
                </c:pt>
                <c:pt idx="30473">
                  <c:v>110.518694114</c:v>
                </c:pt>
                <c:pt idx="30474">
                  <c:v>110.5189765289</c:v>
                </c:pt>
                <c:pt idx="30475">
                  <c:v>110.5190518717</c:v>
                </c:pt>
                <c:pt idx="30476">
                  <c:v>110.5192070805</c:v>
                </c:pt>
                <c:pt idx="30477">
                  <c:v>110.5195166612</c:v>
                </c:pt>
                <c:pt idx="30478">
                  <c:v>110.5212527092</c:v>
                </c:pt>
                <c:pt idx="30479">
                  <c:v>110.52306315760001</c:v>
                </c:pt>
                <c:pt idx="30480">
                  <c:v>110.5240666766</c:v>
                </c:pt>
                <c:pt idx="30481">
                  <c:v>110.5256372286</c:v>
                </c:pt>
                <c:pt idx="30482">
                  <c:v>110.5264914256</c:v>
                </c:pt>
                <c:pt idx="30483">
                  <c:v>110.5269927839</c:v>
                </c:pt>
                <c:pt idx="30484">
                  <c:v>110.52882211959999</c:v>
                </c:pt>
                <c:pt idx="30485">
                  <c:v>110.5312912871</c:v>
                </c:pt>
                <c:pt idx="30486">
                  <c:v>110.5337891218</c:v>
                </c:pt>
                <c:pt idx="30487">
                  <c:v>110.536365905</c:v>
                </c:pt>
                <c:pt idx="30488">
                  <c:v>110.5377079241</c:v>
                </c:pt>
                <c:pt idx="30489">
                  <c:v>110.5379400747</c:v>
                </c:pt>
                <c:pt idx="30490">
                  <c:v>110.5384037459</c:v>
                </c:pt>
                <c:pt idx="30491">
                  <c:v>110.5390378276</c:v>
                </c:pt>
                <c:pt idx="30492">
                  <c:v>110.5413779796</c:v>
                </c:pt>
                <c:pt idx="30493">
                  <c:v>110.54403362550001</c:v>
                </c:pt>
                <c:pt idx="30494">
                  <c:v>110.54572271489999</c:v>
                </c:pt>
                <c:pt idx="30495">
                  <c:v>110.54786425570001</c:v>
                </c:pt>
                <c:pt idx="30496">
                  <c:v>110.54927696679999</c:v>
                </c:pt>
                <c:pt idx="30497">
                  <c:v>110.5500301342</c:v>
                </c:pt>
                <c:pt idx="30498">
                  <c:v>110.5510806601</c:v>
                </c:pt>
                <c:pt idx="30499">
                  <c:v>110.552752982</c:v>
                </c:pt>
                <c:pt idx="30500">
                  <c:v>110.5538242658</c:v>
                </c:pt>
                <c:pt idx="30501">
                  <c:v>110.5542854349</c:v>
                </c:pt>
                <c:pt idx="30502">
                  <c:v>110.55474410879999</c:v>
                </c:pt>
                <c:pt idx="30503">
                  <c:v>110.5550877535</c:v>
                </c:pt>
                <c:pt idx="30504">
                  <c:v>110.5567961584</c:v>
                </c:pt>
                <c:pt idx="30505">
                  <c:v>110.5584003507</c:v>
                </c:pt>
                <c:pt idx="30506">
                  <c:v>110.5589639434</c:v>
                </c:pt>
                <c:pt idx="30507">
                  <c:v>110.5612165957</c:v>
                </c:pt>
                <c:pt idx="30508">
                  <c:v>110.5633347002</c:v>
                </c:pt>
                <c:pt idx="30509">
                  <c:v>110.5644322931</c:v>
                </c:pt>
                <c:pt idx="30510">
                  <c:v>110.5655035345</c:v>
                </c:pt>
                <c:pt idx="30511">
                  <c:v>110.5661162602</c:v>
                </c:pt>
                <c:pt idx="30512">
                  <c:v>110.5665304995</c:v>
                </c:pt>
                <c:pt idx="30513">
                  <c:v>110.56784479</c:v>
                </c:pt>
                <c:pt idx="30514">
                  <c:v>110.56921610489999</c:v>
                </c:pt>
                <c:pt idx="30515">
                  <c:v>110.56999786999999</c:v>
                </c:pt>
                <c:pt idx="30516">
                  <c:v>110.571541846</c:v>
                </c:pt>
                <c:pt idx="30517">
                  <c:v>110.5724560866</c:v>
                </c:pt>
                <c:pt idx="30518">
                  <c:v>110.5729220545</c:v>
                </c:pt>
                <c:pt idx="30519">
                  <c:v>110.5736422531</c:v>
                </c:pt>
                <c:pt idx="30520">
                  <c:v>110.5749161442</c:v>
                </c:pt>
                <c:pt idx="30521">
                  <c:v>110.5762811327</c:v>
                </c:pt>
                <c:pt idx="30522">
                  <c:v>110.5789802223</c:v>
                </c:pt>
                <c:pt idx="30523">
                  <c:v>110.5820316777</c:v>
                </c:pt>
                <c:pt idx="30524">
                  <c:v>110.58331286870001</c:v>
                </c:pt>
                <c:pt idx="30525">
                  <c:v>110.5838820079</c:v>
                </c:pt>
                <c:pt idx="30526">
                  <c:v>110.58438271529999</c:v>
                </c:pt>
                <c:pt idx="30527">
                  <c:v>110.58509774549999</c:v>
                </c:pt>
                <c:pt idx="30528">
                  <c:v>110.5858664591</c:v>
                </c:pt>
                <c:pt idx="30529">
                  <c:v>110.5866107442</c:v>
                </c:pt>
                <c:pt idx="30530">
                  <c:v>110.5869562118</c:v>
                </c:pt>
                <c:pt idx="30531">
                  <c:v>110.588394796</c:v>
                </c:pt>
                <c:pt idx="30532">
                  <c:v>110.58974132100001</c:v>
                </c:pt>
                <c:pt idx="30533">
                  <c:v>110.590152999</c:v>
                </c:pt>
                <c:pt idx="30534">
                  <c:v>110.5926586993</c:v>
                </c:pt>
                <c:pt idx="30535">
                  <c:v>110.596092171</c:v>
                </c:pt>
                <c:pt idx="30536">
                  <c:v>110.5975967537</c:v>
                </c:pt>
                <c:pt idx="30537">
                  <c:v>110.5978234751</c:v>
                </c:pt>
                <c:pt idx="30538">
                  <c:v>110.5992585134</c:v>
                </c:pt>
                <c:pt idx="30539">
                  <c:v>110.60186509410001</c:v>
                </c:pt>
                <c:pt idx="30540">
                  <c:v>110.6034624454</c:v>
                </c:pt>
                <c:pt idx="30541">
                  <c:v>110.6049045252</c:v>
                </c:pt>
                <c:pt idx="30542">
                  <c:v>110.6062984069</c:v>
                </c:pt>
                <c:pt idx="30543">
                  <c:v>110.60673669339999</c:v>
                </c:pt>
                <c:pt idx="30544">
                  <c:v>110.6078040468</c:v>
                </c:pt>
                <c:pt idx="30545">
                  <c:v>110.6093075493</c:v>
                </c:pt>
                <c:pt idx="30546">
                  <c:v>110.61052606459999</c:v>
                </c:pt>
                <c:pt idx="30547">
                  <c:v>110.6117438247</c:v>
                </c:pt>
                <c:pt idx="30548">
                  <c:v>110.6130496541</c:v>
                </c:pt>
                <c:pt idx="30549">
                  <c:v>110.61451147370001</c:v>
                </c:pt>
                <c:pt idx="30550">
                  <c:v>110.61565830550001</c:v>
                </c:pt>
                <c:pt idx="30551">
                  <c:v>110.6163131685</c:v>
                </c:pt>
                <c:pt idx="30552">
                  <c:v>110.616517531</c:v>
                </c:pt>
                <c:pt idx="30553">
                  <c:v>110.61711791979999</c:v>
                </c:pt>
                <c:pt idx="30554">
                  <c:v>110.6180272431</c:v>
                </c:pt>
                <c:pt idx="30555">
                  <c:v>110.6191598257</c:v>
                </c:pt>
                <c:pt idx="30556">
                  <c:v>110.6200894652</c:v>
                </c:pt>
                <c:pt idx="30557">
                  <c:v>110.62067347529999</c:v>
                </c:pt>
                <c:pt idx="30558">
                  <c:v>110.62139006149999</c:v>
                </c:pt>
                <c:pt idx="30559">
                  <c:v>110.6221280653</c:v>
                </c:pt>
                <c:pt idx="30560">
                  <c:v>110.62281813769999</c:v>
                </c:pt>
                <c:pt idx="30561">
                  <c:v>110.62414998760001</c:v>
                </c:pt>
                <c:pt idx="30562">
                  <c:v>110.6252922027</c:v>
                </c:pt>
                <c:pt idx="30563">
                  <c:v>110.6258970889</c:v>
                </c:pt>
                <c:pt idx="30564">
                  <c:v>110.628292624</c:v>
                </c:pt>
                <c:pt idx="30565">
                  <c:v>110.6303072302</c:v>
                </c:pt>
                <c:pt idx="30566">
                  <c:v>110.6309370269</c:v>
                </c:pt>
                <c:pt idx="30567">
                  <c:v>110.63183228</c:v>
                </c:pt>
                <c:pt idx="30568">
                  <c:v>110.6327992241</c:v>
                </c:pt>
                <c:pt idx="30569">
                  <c:v>110.6339264746</c:v>
                </c:pt>
                <c:pt idx="30570">
                  <c:v>110.63479542810001</c:v>
                </c:pt>
                <c:pt idx="30571">
                  <c:v>110.6362970254</c:v>
                </c:pt>
                <c:pt idx="30572">
                  <c:v>110.6388894718</c:v>
                </c:pt>
                <c:pt idx="30573">
                  <c:v>110.6419348175</c:v>
                </c:pt>
                <c:pt idx="30574">
                  <c:v>110.64402447499999</c:v>
                </c:pt>
                <c:pt idx="30575">
                  <c:v>110.64539428160001</c:v>
                </c:pt>
                <c:pt idx="30576">
                  <c:v>110.64887124169999</c:v>
                </c:pt>
                <c:pt idx="30577">
                  <c:v>110.6513825576</c:v>
                </c:pt>
                <c:pt idx="30578">
                  <c:v>110.6520792141</c:v>
                </c:pt>
                <c:pt idx="30579">
                  <c:v>110.65437111289999</c:v>
                </c:pt>
                <c:pt idx="30580">
                  <c:v>110.6563218423</c:v>
                </c:pt>
                <c:pt idx="30581">
                  <c:v>110.6569393387</c:v>
                </c:pt>
                <c:pt idx="30582">
                  <c:v>110.6575619889</c:v>
                </c:pt>
                <c:pt idx="30583">
                  <c:v>110.6581364931</c:v>
                </c:pt>
                <c:pt idx="30584">
                  <c:v>110.65841400239999</c:v>
                </c:pt>
                <c:pt idx="30585">
                  <c:v>110.65853746339999</c:v>
                </c:pt>
                <c:pt idx="30586">
                  <c:v>110.658817046</c:v>
                </c:pt>
                <c:pt idx="30587">
                  <c:v>110.660365235</c:v>
                </c:pt>
                <c:pt idx="30588">
                  <c:v>110.6623579987</c:v>
                </c:pt>
                <c:pt idx="30589">
                  <c:v>110.6644190701</c:v>
                </c:pt>
                <c:pt idx="30590">
                  <c:v>110.6661805561</c:v>
                </c:pt>
                <c:pt idx="30591">
                  <c:v>110.66819906630001</c:v>
                </c:pt>
                <c:pt idx="30592">
                  <c:v>110.6701681439</c:v>
                </c:pt>
                <c:pt idx="30593">
                  <c:v>110.6706161626</c:v>
                </c:pt>
                <c:pt idx="30594">
                  <c:v>110.6717934105</c:v>
                </c:pt>
                <c:pt idx="30595">
                  <c:v>110.6731445149</c:v>
                </c:pt>
                <c:pt idx="30596">
                  <c:v>110.67449102579999</c:v>
                </c:pt>
                <c:pt idx="30597">
                  <c:v>110.67606872899999</c:v>
                </c:pt>
                <c:pt idx="30598">
                  <c:v>110.6769629014</c:v>
                </c:pt>
                <c:pt idx="30599">
                  <c:v>110.6775481997</c:v>
                </c:pt>
                <c:pt idx="30600">
                  <c:v>110.678152638</c:v>
                </c:pt>
                <c:pt idx="30601">
                  <c:v>110.6794587418</c:v>
                </c:pt>
                <c:pt idx="30602">
                  <c:v>110.6824743728</c:v>
                </c:pt>
                <c:pt idx="30603">
                  <c:v>110.6855691322</c:v>
                </c:pt>
                <c:pt idx="30604">
                  <c:v>110.6870219046</c:v>
                </c:pt>
                <c:pt idx="30605">
                  <c:v>110.6875428302</c:v>
                </c:pt>
                <c:pt idx="30606">
                  <c:v>110.68782260899999</c:v>
                </c:pt>
                <c:pt idx="30607">
                  <c:v>110.6896988128</c:v>
                </c:pt>
                <c:pt idx="30608">
                  <c:v>110.6930254387</c:v>
                </c:pt>
                <c:pt idx="30609">
                  <c:v>110.695488802</c:v>
                </c:pt>
                <c:pt idx="30610">
                  <c:v>110.6966669641</c:v>
                </c:pt>
                <c:pt idx="30611">
                  <c:v>110.69703699</c:v>
                </c:pt>
                <c:pt idx="30612">
                  <c:v>110.69711201130001</c:v>
                </c:pt>
                <c:pt idx="30613">
                  <c:v>110.6973983936</c:v>
                </c:pt>
                <c:pt idx="30614">
                  <c:v>110.69867401640001</c:v>
                </c:pt>
                <c:pt idx="30615">
                  <c:v>110.7003478579</c:v>
                </c:pt>
                <c:pt idx="30616">
                  <c:v>110.7024767124</c:v>
                </c:pt>
                <c:pt idx="30617">
                  <c:v>110.7046159129</c:v>
                </c:pt>
                <c:pt idx="30618">
                  <c:v>110.705284037</c:v>
                </c:pt>
                <c:pt idx="30619">
                  <c:v>110.7057474675</c:v>
                </c:pt>
                <c:pt idx="30620">
                  <c:v>110.7064374191</c:v>
                </c:pt>
                <c:pt idx="30621">
                  <c:v>110.7103968752</c:v>
                </c:pt>
                <c:pt idx="30622">
                  <c:v>110.7144487458</c:v>
                </c:pt>
                <c:pt idx="30623">
                  <c:v>110.7152268127</c:v>
                </c:pt>
                <c:pt idx="30624">
                  <c:v>110.7160421992</c:v>
                </c:pt>
                <c:pt idx="30625">
                  <c:v>110.7166542269</c:v>
                </c:pt>
                <c:pt idx="30626">
                  <c:v>110.7170700405</c:v>
                </c:pt>
                <c:pt idx="30627">
                  <c:v>110.7174814732</c:v>
                </c:pt>
                <c:pt idx="30628">
                  <c:v>110.71877986920001</c:v>
                </c:pt>
                <c:pt idx="30629">
                  <c:v>110.7203744398</c:v>
                </c:pt>
                <c:pt idx="30630">
                  <c:v>110.7214987351</c:v>
                </c:pt>
                <c:pt idx="30631">
                  <c:v>110.72222077710001</c:v>
                </c:pt>
                <c:pt idx="30632">
                  <c:v>110.7224026554</c:v>
                </c:pt>
                <c:pt idx="30633">
                  <c:v>110.72397711169999</c:v>
                </c:pt>
                <c:pt idx="30634">
                  <c:v>110.7291156159</c:v>
                </c:pt>
                <c:pt idx="30635">
                  <c:v>110.7339425537</c:v>
                </c:pt>
                <c:pt idx="30636">
                  <c:v>110.7352978209</c:v>
                </c:pt>
                <c:pt idx="30637">
                  <c:v>110.7354480421</c:v>
                </c:pt>
                <c:pt idx="30638">
                  <c:v>110.7366858152</c:v>
                </c:pt>
                <c:pt idx="30639">
                  <c:v>110.7381851589</c:v>
                </c:pt>
                <c:pt idx="30640">
                  <c:v>110.738920196</c:v>
                </c:pt>
                <c:pt idx="30641">
                  <c:v>110.7396844978</c:v>
                </c:pt>
                <c:pt idx="30642">
                  <c:v>110.7400662766</c:v>
                </c:pt>
                <c:pt idx="30643">
                  <c:v>110.7401749826</c:v>
                </c:pt>
                <c:pt idx="30644">
                  <c:v>110.74022778449999</c:v>
                </c:pt>
                <c:pt idx="30645">
                  <c:v>110.74027813390001</c:v>
                </c:pt>
                <c:pt idx="30646">
                  <c:v>110.740534008</c:v>
                </c:pt>
                <c:pt idx="30647">
                  <c:v>110.7414005736</c:v>
                </c:pt>
                <c:pt idx="30648">
                  <c:v>110.74235758419999</c:v>
                </c:pt>
                <c:pt idx="30649">
                  <c:v>110.7427658675</c:v>
                </c:pt>
                <c:pt idx="30650">
                  <c:v>110.7431163845</c:v>
                </c:pt>
                <c:pt idx="30651">
                  <c:v>110.7475392135</c:v>
                </c:pt>
                <c:pt idx="30652">
                  <c:v>110.7517814072</c:v>
                </c:pt>
                <c:pt idx="30653">
                  <c:v>110.7525032005</c:v>
                </c:pt>
                <c:pt idx="30654">
                  <c:v>110.75385476620001</c:v>
                </c:pt>
                <c:pt idx="30655">
                  <c:v>110.75495933649999</c:v>
                </c:pt>
                <c:pt idx="30656">
                  <c:v>110.7567950123</c:v>
                </c:pt>
                <c:pt idx="30657">
                  <c:v>110.7588712742</c:v>
                </c:pt>
                <c:pt idx="30658">
                  <c:v>110.760117768</c:v>
                </c:pt>
                <c:pt idx="30659">
                  <c:v>110.76080944509999</c:v>
                </c:pt>
                <c:pt idx="30660">
                  <c:v>110.7611863974</c:v>
                </c:pt>
                <c:pt idx="30661">
                  <c:v>110.7620873156</c:v>
                </c:pt>
                <c:pt idx="30662">
                  <c:v>110.7630968191</c:v>
                </c:pt>
                <c:pt idx="30663">
                  <c:v>110.7635307454</c:v>
                </c:pt>
                <c:pt idx="30664">
                  <c:v>110.7643410084</c:v>
                </c:pt>
                <c:pt idx="30665">
                  <c:v>110.76537295</c:v>
                </c:pt>
                <c:pt idx="30666">
                  <c:v>110.76674214400001</c:v>
                </c:pt>
                <c:pt idx="30667">
                  <c:v>110.7695454861</c:v>
                </c:pt>
                <c:pt idx="30668">
                  <c:v>110.7712702699</c:v>
                </c:pt>
                <c:pt idx="30669">
                  <c:v>110.7725596585</c:v>
                </c:pt>
                <c:pt idx="30670">
                  <c:v>110.7752932569</c:v>
                </c:pt>
                <c:pt idx="30671">
                  <c:v>110.7777269182</c:v>
                </c:pt>
                <c:pt idx="30672">
                  <c:v>110.7811334326</c:v>
                </c:pt>
                <c:pt idx="30673">
                  <c:v>110.7844585223</c:v>
                </c:pt>
                <c:pt idx="30674">
                  <c:v>110.7855183124</c:v>
                </c:pt>
                <c:pt idx="30675">
                  <c:v>110.7858126717</c:v>
                </c:pt>
                <c:pt idx="30676">
                  <c:v>110.7865965821</c:v>
                </c:pt>
                <c:pt idx="30677">
                  <c:v>110.78794842550001</c:v>
                </c:pt>
                <c:pt idx="30678">
                  <c:v>110.7894727554</c:v>
                </c:pt>
                <c:pt idx="30679">
                  <c:v>110.79114622100001</c:v>
                </c:pt>
                <c:pt idx="30680">
                  <c:v>110.7921066307</c:v>
                </c:pt>
                <c:pt idx="30681">
                  <c:v>110.7923758508</c:v>
                </c:pt>
                <c:pt idx="30682">
                  <c:v>110.7927283946</c:v>
                </c:pt>
                <c:pt idx="30683">
                  <c:v>110.79333443359999</c:v>
                </c:pt>
                <c:pt idx="30684">
                  <c:v>110.7945564252</c:v>
                </c:pt>
                <c:pt idx="30685">
                  <c:v>110.7963208523</c:v>
                </c:pt>
                <c:pt idx="30686">
                  <c:v>110.79776081919999</c:v>
                </c:pt>
                <c:pt idx="30687">
                  <c:v>110.79843292130001</c:v>
                </c:pt>
                <c:pt idx="30688">
                  <c:v>110.7995103057</c:v>
                </c:pt>
                <c:pt idx="30689">
                  <c:v>110.8004527396</c:v>
                </c:pt>
                <c:pt idx="30690">
                  <c:v>110.8007142906</c:v>
                </c:pt>
                <c:pt idx="30691">
                  <c:v>110.80106270749999</c:v>
                </c:pt>
                <c:pt idx="30692">
                  <c:v>110.80135462689999</c:v>
                </c:pt>
                <c:pt idx="30693">
                  <c:v>110.80233033730001</c:v>
                </c:pt>
                <c:pt idx="30694">
                  <c:v>110.80341269900001</c:v>
                </c:pt>
                <c:pt idx="30695">
                  <c:v>110.8039156067</c:v>
                </c:pt>
                <c:pt idx="30696">
                  <c:v>110.8054057634</c:v>
                </c:pt>
                <c:pt idx="30697">
                  <c:v>110.80669458529999</c:v>
                </c:pt>
                <c:pt idx="30698">
                  <c:v>110.8076933919</c:v>
                </c:pt>
                <c:pt idx="30699">
                  <c:v>110.809408674</c:v>
                </c:pt>
                <c:pt idx="30700">
                  <c:v>110.8105276603</c:v>
                </c:pt>
                <c:pt idx="30701">
                  <c:v>110.8112755791</c:v>
                </c:pt>
                <c:pt idx="30702">
                  <c:v>110.81185575080001</c:v>
                </c:pt>
                <c:pt idx="30703">
                  <c:v>110.8139525679</c:v>
                </c:pt>
                <c:pt idx="30704">
                  <c:v>110.8168946545</c:v>
                </c:pt>
                <c:pt idx="30705">
                  <c:v>110.81826083919999</c:v>
                </c:pt>
                <c:pt idx="30706">
                  <c:v>110.8189768985</c:v>
                </c:pt>
                <c:pt idx="30707">
                  <c:v>110.8214862714</c:v>
                </c:pt>
                <c:pt idx="30708">
                  <c:v>110.8248169725</c:v>
                </c:pt>
                <c:pt idx="30709">
                  <c:v>110.8267828116</c:v>
                </c:pt>
                <c:pt idx="30710">
                  <c:v>110.8275247074</c:v>
                </c:pt>
                <c:pt idx="30711">
                  <c:v>110.8277248272</c:v>
                </c:pt>
                <c:pt idx="30712">
                  <c:v>110.82796404920001</c:v>
                </c:pt>
                <c:pt idx="30713">
                  <c:v>110.82840244</c:v>
                </c:pt>
                <c:pt idx="30714">
                  <c:v>110.82944004719999</c:v>
                </c:pt>
                <c:pt idx="30715">
                  <c:v>110.8305247152</c:v>
                </c:pt>
                <c:pt idx="30716">
                  <c:v>110.83111302</c:v>
                </c:pt>
                <c:pt idx="30717">
                  <c:v>110.8316903158</c:v>
                </c:pt>
                <c:pt idx="30718">
                  <c:v>110.8329349399</c:v>
                </c:pt>
                <c:pt idx="30719">
                  <c:v>110.83388876390001</c:v>
                </c:pt>
                <c:pt idx="30720">
                  <c:v>110.83490435189999</c:v>
                </c:pt>
                <c:pt idx="30721">
                  <c:v>110.83839600989999</c:v>
                </c:pt>
                <c:pt idx="30722">
                  <c:v>110.8410374396</c:v>
                </c:pt>
                <c:pt idx="30723">
                  <c:v>110.84149563290001</c:v>
                </c:pt>
                <c:pt idx="30724">
                  <c:v>110.8429160463</c:v>
                </c:pt>
                <c:pt idx="30725">
                  <c:v>110.84513898820001</c:v>
                </c:pt>
                <c:pt idx="30726">
                  <c:v>110.8468379422</c:v>
                </c:pt>
                <c:pt idx="30727">
                  <c:v>110.8477401204</c:v>
                </c:pt>
                <c:pt idx="30728">
                  <c:v>110.8485396798</c:v>
                </c:pt>
                <c:pt idx="30729">
                  <c:v>110.84936256570001</c:v>
                </c:pt>
                <c:pt idx="30730">
                  <c:v>110.8502729721</c:v>
                </c:pt>
                <c:pt idx="30731">
                  <c:v>110.85076309279999</c:v>
                </c:pt>
                <c:pt idx="30732">
                  <c:v>110.8513646084</c:v>
                </c:pt>
                <c:pt idx="30733">
                  <c:v>110.8526254028</c:v>
                </c:pt>
                <c:pt idx="30734">
                  <c:v>110.8537582614</c:v>
                </c:pt>
                <c:pt idx="30735">
                  <c:v>110.85447228549999</c:v>
                </c:pt>
                <c:pt idx="30736">
                  <c:v>110.85505458919999</c:v>
                </c:pt>
                <c:pt idx="30737">
                  <c:v>110.8557099607</c:v>
                </c:pt>
                <c:pt idx="30738">
                  <c:v>110.85670495239999</c:v>
                </c:pt>
                <c:pt idx="30739">
                  <c:v>110.85753638360001</c:v>
                </c:pt>
                <c:pt idx="30740">
                  <c:v>110.8588938529</c:v>
                </c:pt>
                <c:pt idx="30741">
                  <c:v>110.8604216711</c:v>
                </c:pt>
                <c:pt idx="30742">
                  <c:v>110.86197269740001</c:v>
                </c:pt>
                <c:pt idx="30743">
                  <c:v>110.8637842717</c:v>
                </c:pt>
                <c:pt idx="30744">
                  <c:v>110.86462279</c:v>
                </c:pt>
                <c:pt idx="30745">
                  <c:v>110.8660576974</c:v>
                </c:pt>
                <c:pt idx="30746">
                  <c:v>110.86761672199999</c:v>
                </c:pt>
                <c:pt idx="30747">
                  <c:v>110.86814883309999</c:v>
                </c:pt>
                <c:pt idx="30748">
                  <c:v>110.86839669850001</c:v>
                </c:pt>
                <c:pt idx="30749">
                  <c:v>110.8685219668</c:v>
                </c:pt>
                <c:pt idx="30750">
                  <c:v>110.8692354108</c:v>
                </c:pt>
                <c:pt idx="30751">
                  <c:v>110.8702177535</c:v>
                </c:pt>
                <c:pt idx="30752">
                  <c:v>110.8705919369</c:v>
                </c:pt>
                <c:pt idx="30753">
                  <c:v>110.8716128744</c:v>
                </c:pt>
                <c:pt idx="30754">
                  <c:v>110.87306581190001</c:v>
                </c:pt>
                <c:pt idx="30755">
                  <c:v>110.8744562336</c:v>
                </c:pt>
                <c:pt idx="30756">
                  <c:v>110.87594727530001</c:v>
                </c:pt>
                <c:pt idx="30757">
                  <c:v>110.8766789563</c:v>
                </c:pt>
                <c:pt idx="30758">
                  <c:v>110.8769089968</c:v>
                </c:pt>
                <c:pt idx="30759">
                  <c:v>110.87837935340001</c:v>
                </c:pt>
                <c:pt idx="30760">
                  <c:v>110.8807572417</c:v>
                </c:pt>
                <c:pt idx="30761">
                  <c:v>110.8841049161</c:v>
                </c:pt>
                <c:pt idx="30762">
                  <c:v>110.887187162</c:v>
                </c:pt>
                <c:pt idx="30763">
                  <c:v>110.8888044359</c:v>
                </c:pt>
                <c:pt idx="30764">
                  <c:v>110.88998304819999</c:v>
                </c:pt>
                <c:pt idx="30765">
                  <c:v>110.89120984109999</c:v>
                </c:pt>
                <c:pt idx="30766">
                  <c:v>110.8924428974</c:v>
                </c:pt>
                <c:pt idx="30767">
                  <c:v>110.8934587478</c:v>
                </c:pt>
                <c:pt idx="30768">
                  <c:v>110.8945064742</c:v>
                </c:pt>
                <c:pt idx="30769">
                  <c:v>110.8958427821</c:v>
                </c:pt>
                <c:pt idx="30770">
                  <c:v>110.8984349103</c:v>
                </c:pt>
                <c:pt idx="30771">
                  <c:v>110.90023871299999</c:v>
                </c:pt>
                <c:pt idx="30772">
                  <c:v>110.9005346709</c:v>
                </c:pt>
                <c:pt idx="30773">
                  <c:v>110.9013729693</c:v>
                </c:pt>
                <c:pt idx="30774">
                  <c:v>110.90248824690001</c:v>
                </c:pt>
                <c:pt idx="30775">
                  <c:v>110.9031295533</c:v>
                </c:pt>
                <c:pt idx="30776">
                  <c:v>110.904505087</c:v>
                </c:pt>
                <c:pt idx="30777">
                  <c:v>110.90597874220001</c:v>
                </c:pt>
                <c:pt idx="30778">
                  <c:v>110.9076350232</c:v>
                </c:pt>
                <c:pt idx="30779">
                  <c:v>110.91008981029999</c:v>
                </c:pt>
                <c:pt idx="30780">
                  <c:v>110.9115991283</c:v>
                </c:pt>
                <c:pt idx="30781">
                  <c:v>110.9121495074</c:v>
                </c:pt>
                <c:pt idx="30782">
                  <c:v>110.9128883803</c:v>
                </c:pt>
                <c:pt idx="30783">
                  <c:v>110.9138081417</c:v>
                </c:pt>
                <c:pt idx="30784">
                  <c:v>110.9150391315</c:v>
                </c:pt>
                <c:pt idx="30785">
                  <c:v>110.91625312879999</c:v>
                </c:pt>
                <c:pt idx="30786">
                  <c:v>110.9178275262</c:v>
                </c:pt>
                <c:pt idx="30787">
                  <c:v>110.9204675121</c:v>
                </c:pt>
                <c:pt idx="30788">
                  <c:v>110.92212364869999</c:v>
                </c:pt>
                <c:pt idx="30789">
                  <c:v>110.9227775426</c:v>
                </c:pt>
                <c:pt idx="30790">
                  <c:v>110.92391801079999</c:v>
                </c:pt>
                <c:pt idx="30791">
                  <c:v>110.9254970457</c:v>
                </c:pt>
                <c:pt idx="30792">
                  <c:v>110.9287751259</c:v>
                </c:pt>
                <c:pt idx="30793">
                  <c:v>110.93214093</c:v>
                </c:pt>
                <c:pt idx="30794">
                  <c:v>110.93427947169999</c:v>
                </c:pt>
                <c:pt idx="30795">
                  <c:v>110.9355437498</c:v>
                </c:pt>
                <c:pt idx="30796">
                  <c:v>110.9359347732</c:v>
                </c:pt>
                <c:pt idx="30797">
                  <c:v>110.9366134654</c:v>
                </c:pt>
                <c:pt idx="30798">
                  <c:v>110.9389375001</c:v>
                </c:pt>
                <c:pt idx="30799">
                  <c:v>110.9416634805</c:v>
                </c:pt>
                <c:pt idx="30800">
                  <c:v>110.94281848280001</c:v>
                </c:pt>
                <c:pt idx="30801">
                  <c:v>110.9434836706</c:v>
                </c:pt>
                <c:pt idx="30802">
                  <c:v>110.9438046537</c:v>
                </c:pt>
                <c:pt idx="30803">
                  <c:v>110.94397554699999</c:v>
                </c:pt>
                <c:pt idx="30804">
                  <c:v>110.94419612030001</c:v>
                </c:pt>
                <c:pt idx="30805">
                  <c:v>110.94451629380001</c:v>
                </c:pt>
                <c:pt idx="30806">
                  <c:v>110.9452660809</c:v>
                </c:pt>
                <c:pt idx="30807">
                  <c:v>110.9463136599</c:v>
                </c:pt>
                <c:pt idx="30808">
                  <c:v>110.9470768226</c:v>
                </c:pt>
                <c:pt idx="30809">
                  <c:v>110.94818324729999</c:v>
                </c:pt>
                <c:pt idx="30810">
                  <c:v>110.94985404320001</c:v>
                </c:pt>
                <c:pt idx="30811">
                  <c:v>110.9516070161</c:v>
                </c:pt>
                <c:pt idx="30812">
                  <c:v>110.9532584425</c:v>
                </c:pt>
                <c:pt idx="30813">
                  <c:v>110.9542824669</c:v>
                </c:pt>
                <c:pt idx="30814">
                  <c:v>110.9547151431</c:v>
                </c:pt>
                <c:pt idx="30815">
                  <c:v>110.9550094328</c:v>
                </c:pt>
                <c:pt idx="30816">
                  <c:v>110.9554652501</c:v>
                </c:pt>
                <c:pt idx="30817">
                  <c:v>110.95582049159999</c:v>
                </c:pt>
                <c:pt idx="30818">
                  <c:v>110.9560829361</c:v>
                </c:pt>
                <c:pt idx="30819">
                  <c:v>110.9593806055</c:v>
                </c:pt>
                <c:pt idx="30820">
                  <c:v>110.96308814130001</c:v>
                </c:pt>
                <c:pt idx="30821">
                  <c:v>110.96430934439999</c:v>
                </c:pt>
                <c:pt idx="30822">
                  <c:v>110.9654540431</c:v>
                </c:pt>
                <c:pt idx="30823">
                  <c:v>110.9664730022</c:v>
                </c:pt>
                <c:pt idx="30824">
                  <c:v>110.96702152970001</c:v>
                </c:pt>
                <c:pt idx="30825">
                  <c:v>110.9672363552</c:v>
                </c:pt>
                <c:pt idx="30826">
                  <c:v>110.9679245608</c:v>
                </c:pt>
                <c:pt idx="30827">
                  <c:v>110.96846169689999</c:v>
                </c:pt>
                <c:pt idx="30828">
                  <c:v>110.96998687360001</c:v>
                </c:pt>
                <c:pt idx="30829">
                  <c:v>110.9715234422</c:v>
                </c:pt>
                <c:pt idx="30830">
                  <c:v>110.9722506164</c:v>
                </c:pt>
                <c:pt idx="30831">
                  <c:v>110.9742594993</c:v>
                </c:pt>
                <c:pt idx="30832">
                  <c:v>110.9760443545</c:v>
                </c:pt>
                <c:pt idx="30833">
                  <c:v>110.97722270760001</c:v>
                </c:pt>
                <c:pt idx="30834">
                  <c:v>110.9783813961</c:v>
                </c:pt>
                <c:pt idx="30835">
                  <c:v>110.97885691889999</c:v>
                </c:pt>
                <c:pt idx="30836">
                  <c:v>110.9791496512</c:v>
                </c:pt>
                <c:pt idx="30837">
                  <c:v>110.9794429642</c:v>
                </c:pt>
                <c:pt idx="30838">
                  <c:v>110.97973718110001</c:v>
                </c:pt>
                <c:pt idx="30839">
                  <c:v>110.9806712812</c:v>
                </c:pt>
                <c:pt idx="30840">
                  <c:v>110.9824542227</c:v>
                </c:pt>
                <c:pt idx="30841">
                  <c:v>110.98399097940001</c:v>
                </c:pt>
                <c:pt idx="30842">
                  <c:v>110.98487885759999</c:v>
                </c:pt>
                <c:pt idx="30843">
                  <c:v>110.9875172979</c:v>
                </c:pt>
                <c:pt idx="30844">
                  <c:v>110.9903113068</c:v>
                </c:pt>
                <c:pt idx="30845">
                  <c:v>110.99116332929999</c:v>
                </c:pt>
                <c:pt idx="30846">
                  <c:v>110.99183388270001</c:v>
                </c:pt>
                <c:pt idx="30847">
                  <c:v>110.9922712785</c:v>
                </c:pt>
                <c:pt idx="30848">
                  <c:v>110.9925050337</c:v>
                </c:pt>
                <c:pt idx="30849">
                  <c:v>110.9937170418</c:v>
                </c:pt>
                <c:pt idx="30850">
                  <c:v>110.99514887230001</c:v>
                </c:pt>
                <c:pt idx="30851">
                  <c:v>110.9960681686</c:v>
                </c:pt>
                <c:pt idx="30852">
                  <c:v>110.9981633196</c:v>
                </c:pt>
                <c:pt idx="30853">
                  <c:v>111.00220692969999</c:v>
                </c:pt>
                <c:pt idx="30854">
                  <c:v>111.0047668574</c:v>
                </c:pt>
                <c:pt idx="30855">
                  <c:v>111.0049408048</c:v>
                </c:pt>
                <c:pt idx="30856">
                  <c:v>111.0052509028</c:v>
                </c:pt>
                <c:pt idx="30857">
                  <c:v>111.00566248040001</c:v>
                </c:pt>
                <c:pt idx="30858">
                  <c:v>111.0062839877</c:v>
                </c:pt>
                <c:pt idx="30859">
                  <c:v>111.0067938424</c:v>
                </c:pt>
                <c:pt idx="30860">
                  <c:v>111.0088395192</c:v>
                </c:pt>
                <c:pt idx="30861">
                  <c:v>111.0115485283</c:v>
                </c:pt>
                <c:pt idx="30862">
                  <c:v>111.0136108355</c:v>
                </c:pt>
                <c:pt idx="30863">
                  <c:v>111.01539125319999</c:v>
                </c:pt>
                <c:pt idx="30864">
                  <c:v>111.0160872803</c:v>
                </c:pt>
                <c:pt idx="30865">
                  <c:v>111.0178029579</c:v>
                </c:pt>
                <c:pt idx="30866">
                  <c:v>111.0202231068</c:v>
                </c:pt>
                <c:pt idx="30867">
                  <c:v>111.0213892921</c:v>
                </c:pt>
                <c:pt idx="30868">
                  <c:v>111.022609268</c:v>
                </c:pt>
                <c:pt idx="30869">
                  <c:v>111.0250885504</c:v>
                </c:pt>
                <c:pt idx="30870">
                  <c:v>111.02779562400001</c:v>
                </c:pt>
                <c:pt idx="30871">
                  <c:v>111.032950062</c:v>
                </c:pt>
                <c:pt idx="30872">
                  <c:v>111.036869044</c:v>
                </c:pt>
                <c:pt idx="30873">
                  <c:v>111.0378424063</c:v>
                </c:pt>
                <c:pt idx="30874">
                  <c:v>111.03943019819999</c:v>
                </c:pt>
                <c:pt idx="30875">
                  <c:v>111.0401951596</c:v>
                </c:pt>
                <c:pt idx="30876">
                  <c:v>111.0410086731</c:v>
                </c:pt>
                <c:pt idx="30877">
                  <c:v>111.0435753814</c:v>
                </c:pt>
                <c:pt idx="30878">
                  <c:v>111.04636470130001</c:v>
                </c:pt>
                <c:pt idx="30879">
                  <c:v>111.0475029521</c:v>
                </c:pt>
                <c:pt idx="30880">
                  <c:v>111.0481589867</c:v>
                </c:pt>
                <c:pt idx="30881">
                  <c:v>111.04857328129999</c:v>
                </c:pt>
                <c:pt idx="30882">
                  <c:v>111.04941118470001</c:v>
                </c:pt>
                <c:pt idx="30883">
                  <c:v>111.0505985236</c:v>
                </c:pt>
                <c:pt idx="30884">
                  <c:v>111.0512587385</c:v>
                </c:pt>
                <c:pt idx="30885">
                  <c:v>111.0526543938</c:v>
                </c:pt>
                <c:pt idx="30886">
                  <c:v>111.0541340595</c:v>
                </c:pt>
                <c:pt idx="30887">
                  <c:v>111.05479813469999</c:v>
                </c:pt>
                <c:pt idx="30888">
                  <c:v>111.0560763782</c:v>
                </c:pt>
                <c:pt idx="30889">
                  <c:v>111.0577661361</c:v>
                </c:pt>
                <c:pt idx="30890">
                  <c:v>111.0584977477</c:v>
                </c:pt>
                <c:pt idx="30891">
                  <c:v>111.0586222867</c:v>
                </c:pt>
                <c:pt idx="30892">
                  <c:v>111.0591398927</c:v>
                </c:pt>
                <c:pt idx="30893">
                  <c:v>111.0605020017</c:v>
                </c:pt>
                <c:pt idx="30894">
                  <c:v>111.0614663138</c:v>
                </c:pt>
                <c:pt idx="30895">
                  <c:v>111.0619631963</c:v>
                </c:pt>
                <c:pt idx="30896">
                  <c:v>111.062946833</c:v>
                </c:pt>
                <c:pt idx="30897">
                  <c:v>111.0634875409</c:v>
                </c:pt>
                <c:pt idx="30898">
                  <c:v>111.0635162626</c:v>
                </c:pt>
                <c:pt idx="30899">
                  <c:v>111.0647642691</c:v>
                </c:pt>
                <c:pt idx="30900">
                  <c:v>111.0669233181</c:v>
                </c:pt>
                <c:pt idx="30901">
                  <c:v>111.0684290579</c:v>
                </c:pt>
                <c:pt idx="30902">
                  <c:v>111.0700173276</c:v>
                </c:pt>
                <c:pt idx="30903">
                  <c:v>111.0719261305</c:v>
                </c:pt>
                <c:pt idx="30904">
                  <c:v>111.0737123633</c:v>
                </c:pt>
                <c:pt idx="30905">
                  <c:v>111.07476879710001</c:v>
                </c:pt>
                <c:pt idx="30906">
                  <c:v>111.0758215916</c:v>
                </c:pt>
                <c:pt idx="30907">
                  <c:v>111.0772027484</c:v>
                </c:pt>
                <c:pt idx="30908">
                  <c:v>111.0779897103</c:v>
                </c:pt>
                <c:pt idx="30909">
                  <c:v>111.0783484506</c:v>
                </c:pt>
                <c:pt idx="30910">
                  <c:v>111.08112552030001</c:v>
                </c:pt>
                <c:pt idx="30911">
                  <c:v>111.0850520525</c:v>
                </c:pt>
                <c:pt idx="30912">
                  <c:v>111.0868399756</c:v>
                </c:pt>
                <c:pt idx="30913">
                  <c:v>111.08769654130001</c:v>
                </c:pt>
                <c:pt idx="30914">
                  <c:v>111.0881746572</c:v>
                </c:pt>
                <c:pt idx="30915">
                  <c:v>111.0894943177</c:v>
                </c:pt>
                <c:pt idx="30916">
                  <c:v>111.09100994809999</c:v>
                </c:pt>
                <c:pt idx="30917">
                  <c:v>111.0919809011</c:v>
                </c:pt>
                <c:pt idx="30918">
                  <c:v>111.0941032583</c:v>
                </c:pt>
                <c:pt idx="30919">
                  <c:v>111.095686517</c:v>
                </c:pt>
                <c:pt idx="30920">
                  <c:v>111.0964922364</c:v>
                </c:pt>
                <c:pt idx="30921">
                  <c:v>111.0973507316</c:v>
                </c:pt>
                <c:pt idx="30922">
                  <c:v>111.0974483132</c:v>
                </c:pt>
                <c:pt idx="30923">
                  <c:v>111.0982961186</c:v>
                </c:pt>
                <c:pt idx="30924">
                  <c:v>111.0997647464</c:v>
                </c:pt>
                <c:pt idx="30925">
                  <c:v>111.1009712776</c:v>
                </c:pt>
                <c:pt idx="30926">
                  <c:v>111.1026901116</c:v>
                </c:pt>
                <c:pt idx="30927">
                  <c:v>111.1043066851</c:v>
                </c:pt>
                <c:pt idx="30928">
                  <c:v>111.105885657</c:v>
                </c:pt>
                <c:pt idx="30929">
                  <c:v>111.1073986306</c:v>
                </c:pt>
                <c:pt idx="30930">
                  <c:v>111.1105973011</c:v>
                </c:pt>
                <c:pt idx="30931">
                  <c:v>111.1137277407</c:v>
                </c:pt>
                <c:pt idx="30932">
                  <c:v>111.11536235929999</c:v>
                </c:pt>
                <c:pt idx="30933">
                  <c:v>111.1168574112</c:v>
                </c:pt>
                <c:pt idx="30934">
                  <c:v>111.1186300457</c:v>
                </c:pt>
                <c:pt idx="30935">
                  <c:v>111.1213757556</c:v>
                </c:pt>
                <c:pt idx="30936">
                  <c:v>111.1237380721</c:v>
                </c:pt>
                <c:pt idx="30937">
                  <c:v>111.1250931214</c:v>
                </c:pt>
                <c:pt idx="30938">
                  <c:v>111.1252706808</c:v>
                </c:pt>
                <c:pt idx="30939">
                  <c:v>111.1282409419</c:v>
                </c:pt>
                <c:pt idx="30940">
                  <c:v>111.1318896982</c:v>
                </c:pt>
                <c:pt idx="30941">
                  <c:v>111.1345119843</c:v>
                </c:pt>
                <c:pt idx="30942">
                  <c:v>111.1380382831</c:v>
                </c:pt>
                <c:pt idx="30943">
                  <c:v>111.140522745</c:v>
                </c:pt>
                <c:pt idx="30944">
                  <c:v>111.14159267230001</c:v>
                </c:pt>
                <c:pt idx="30945">
                  <c:v>111.1436319686</c:v>
                </c:pt>
                <c:pt idx="30946">
                  <c:v>111.1463602215</c:v>
                </c:pt>
                <c:pt idx="30947">
                  <c:v>111.1474081847</c:v>
                </c:pt>
                <c:pt idx="30948">
                  <c:v>111.14767717220001</c:v>
                </c:pt>
                <c:pt idx="30949">
                  <c:v>111.14859345790001</c:v>
                </c:pt>
                <c:pt idx="30950">
                  <c:v>111.149538729</c:v>
                </c:pt>
                <c:pt idx="30951">
                  <c:v>111.1503098597</c:v>
                </c:pt>
                <c:pt idx="30952">
                  <c:v>111.1512425478</c:v>
                </c:pt>
                <c:pt idx="30953">
                  <c:v>111.15257485390001</c:v>
                </c:pt>
                <c:pt idx="30954">
                  <c:v>111.1537909023</c:v>
                </c:pt>
                <c:pt idx="30955">
                  <c:v>111.1540127812</c:v>
                </c:pt>
                <c:pt idx="30956">
                  <c:v>111.15417688559999</c:v>
                </c:pt>
                <c:pt idx="30957">
                  <c:v>111.15462154879999</c:v>
                </c:pt>
                <c:pt idx="30958">
                  <c:v>111.1557966525</c:v>
                </c:pt>
                <c:pt idx="30959">
                  <c:v>111.156759282</c:v>
                </c:pt>
                <c:pt idx="30960">
                  <c:v>111.15758266580001</c:v>
                </c:pt>
                <c:pt idx="30961">
                  <c:v>111.1584515056</c:v>
                </c:pt>
                <c:pt idx="30962">
                  <c:v>111.16015908040001</c:v>
                </c:pt>
                <c:pt idx="30963">
                  <c:v>111.1618009637</c:v>
                </c:pt>
                <c:pt idx="30964">
                  <c:v>111.1621698479</c:v>
                </c:pt>
                <c:pt idx="30965">
                  <c:v>111.16271177</c:v>
                </c:pt>
                <c:pt idx="30966">
                  <c:v>111.1632203142</c:v>
                </c:pt>
                <c:pt idx="30967">
                  <c:v>111.1640991626</c:v>
                </c:pt>
                <c:pt idx="30968">
                  <c:v>111.1649673448</c:v>
                </c:pt>
                <c:pt idx="30969">
                  <c:v>111.16618640439999</c:v>
                </c:pt>
                <c:pt idx="30970">
                  <c:v>111.1674801875</c:v>
                </c:pt>
                <c:pt idx="30971">
                  <c:v>111.1696541228</c:v>
                </c:pt>
                <c:pt idx="30972">
                  <c:v>111.1727396963</c:v>
                </c:pt>
                <c:pt idx="30973">
                  <c:v>111.17494189919999</c:v>
                </c:pt>
                <c:pt idx="30974">
                  <c:v>111.1765791647</c:v>
                </c:pt>
                <c:pt idx="30975">
                  <c:v>111.18005590510001</c:v>
                </c:pt>
                <c:pt idx="30976">
                  <c:v>111.1830698182</c:v>
                </c:pt>
                <c:pt idx="30977">
                  <c:v>111.1839419115</c:v>
                </c:pt>
                <c:pt idx="30978">
                  <c:v>111.1849629737</c:v>
                </c:pt>
                <c:pt idx="30979">
                  <c:v>111.1859281934</c:v>
                </c:pt>
                <c:pt idx="30980">
                  <c:v>111.18728312250001</c:v>
                </c:pt>
                <c:pt idx="30981">
                  <c:v>111.1880070416</c:v>
                </c:pt>
                <c:pt idx="30982">
                  <c:v>111.1880306944</c:v>
                </c:pt>
                <c:pt idx="30983">
                  <c:v>111.1880975295</c:v>
                </c:pt>
                <c:pt idx="30984">
                  <c:v>111.18906325029999</c:v>
                </c:pt>
                <c:pt idx="30985">
                  <c:v>111.1908416644</c:v>
                </c:pt>
                <c:pt idx="30986">
                  <c:v>111.1924098945</c:v>
                </c:pt>
                <c:pt idx="30987">
                  <c:v>111.1936630691</c:v>
                </c:pt>
                <c:pt idx="30988">
                  <c:v>111.1946194085</c:v>
                </c:pt>
                <c:pt idx="30989">
                  <c:v>111.195117126</c:v>
                </c:pt>
                <c:pt idx="30990">
                  <c:v>111.1979071609</c:v>
                </c:pt>
                <c:pt idx="30991">
                  <c:v>111.2013695855</c:v>
                </c:pt>
                <c:pt idx="30992">
                  <c:v>111.2026697295</c:v>
                </c:pt>
                <c:pt idx="30993">
                  <c:v>111.2054233289</c:v>
                </c:pt>
                <c:pt idx="30994">
                  <c:v>111.2077862137</c:v>
                </c:pt>
                <c:pt idx="30995">
                  <c:v>111.20803345100001</c:v>
                </c:pt>
                <c:pt idx="30996">
                  <c:v>111.20874465040001</c:v>
                </c:pt>
                <c:pt idx="30997">
                  <c:v>111.2095935502</c:v>
                </c:pt>
                <c:pt idx="30998">
                  <c:v>111.2098888403</c:v>
                </c:pt>
                <c:pt idx="30999">
                  <c:v>111.21008401340001</c:v>
                </c:pt>
                <c:pt idx="31000">
                  <c:v>111.2109613911</c:v>
                </c:pt>
                <c:pt idx="31001">
                  <c:v>111.2127488368</c:v>
                </c:pt>
                <c:pt idx="31002">
                  <c:v>111.2151214278</c:v>
                </c:pt>
                <c:pt idx="31003">
                  <c:v>111.21662000809999</c:v>
                </c:pt>
                <c:pt idx="31004">
                  <c:v>111.2170422943</c:v>
                </c:pt>
                <c:pt idx="31005">
                  <c:v>111.21875592230001</c:v>
                </c:pt>
                <c:pt idx="31006">
                  <c:v>111.2211334887</c:v>
                </c:pt>
                <c:pt idx="31007">
                  <c:v>111.2233205169</c:v>
                </c:pt>
                <c:pt idx="31008">
                  <c:v>111.2259088591</c:v>
                </c:pt>
                <c:pt idx="31009">
                  <c:v>111.2272532416</c:v>
                </c:pt>
                <c:pt idx="31010">
                  <c:v>111.2277787103</c:v>
                </c:pt>
                <c:pt idx="31011">
                  <c:v>111.2288028846</c:v>
                </c:pt>
                <c:pt idx="31012">
                  <c:v>111.2329710776</c:v>
                </c:pt>
                <c:pt idx="31013">
                  <c:v>111.236984574</c:v>
                </c:pt>
                <c:pt idx="31014">
                  <c:v>111.23844678899999</c:v>
                </c:pt>
                <c:pt idx="31015">
                  <c:v>111.240638964</c:v>
                </c:pt>
                <c:pt idx="31016">
                  <c:v>111.2417808581</c:v>
                </c:pt>
                <c:pt idx="31017">
                  <c:v>111.2421289996</c:v>
                </c:pt>
                <c:pt idx="31018">
                  <c:v>111.2444507104</c:v>
                </c:pt>
                <c:pt idx="31019">
                  <c:v>111.2487938325</c:v>
                </c:pt>
                <c:pt idx="31020">
                  <c:v>111.2512297132</c:v>
                </c:pt>
                <c:pt idx="31021">
                  <c:v>111.25141692619999</c:v>
                </c:pt>
                <c:pt idx="31022">
                  <c:v>111.2522979939</c:v>
                </c:pt>
                <c:pt idx="31023">
                  <c:v>111.2536290326</c:v>
                </c:pt>
                <c:pt idx="31024">
                  <c:v>111.25474479339999</c:v>
                </c:pt>
                <c:pt idx="31025">
                  <c:v>111.2554275725</c:v>
                </c:pt>
                <c:pt idx="31026">
                  <c:v>111.2585841369</c:v>
                </c:pt>
                <c:pt idx="31027">
                  <c:v>111.2616827136</c:v>
                </c:pt>
                <c:pt idx="31028">
                  <c:v>111.261882191</c:v>
                </c:pt>
                <c:pt idx="31029">
                  <c:v>111.26583071420001</c:v>
                </c:pt>
                <c:pt idx="31030">
                  <c:v>111.2698900051</c:v>
                </c:pt>
                <c:pt idx="31031">
                  <c:v>111.2702415079</c:v>
                </c:pt>
                <c:pt idx="31032">
                  <c:v>111.2707820544</c:v>
                </c:pt>
                <c:pt idx="31033">
                  <c:v>111.2726120681</c:v>
                </c:pt>
                <c:pt idx="31034">
                  <c:v>111.27432781810001</c:v>
                </c:pt>
                <c:pt idx="31035">
                  <c:v>111.2755528789</c:v>
                </c:pt>
                <c:pt idx="31036">
                  <c:v>111.27737412090001</c:v>
                </c:pt>
                <c:pt idx="31037">
                  <c:v>111.2788621178</c:v>
                </c:pt>
                <c:pt idx="31038">
                  <c:v>111.2796633806</c:v>
                </c:pt>
                <c:pt idx="31039">
                  <c:v>111.280315136</c:v>
                </c:pt>
                <c:pt idx="31040">
                  <c:v>111.28115590340001</c:v>
                </c:pt>
                <c:pt idx="31041">
                  <c:v>111.28163043080001</c:v>
                </c:pt>
                <c:pt idx="31042">
                  <c:v>111.28181789129999</c:v>
                </c:pt>
                <c:pt idx="31043">
                  <c:v>111.2824936004</c:v>
                </c:pt>
                <c:pt idx="31044">
                  <c:v>111.2846803793</c:v>
                </c:pt>
                <c:pt idx="31045">
                  <c:v>111.2870192778</c:v>
                </c:pt>
                <c:pt idx="31046">
                  <c:v>111.2879932405</c:v>
                </c:pt>
                <c:pt idx="31047">
                  <c:v>111.28840414370001</c:v>
                </c:pt>
                <c:pt idx="31048">
                  <c:v>111.29133632440001</c:v>
                </c:pt>
                <c:pt idx="31049">
                  <c:v>111.2959053134</c:v>
                </c:pt>
                <c:pt idx="31050">
                  <c:v>111.29766489310001</c:v>
                </c:pt>
                <c:pt idx="31051">
                  <c:v>111.2988849389</c:v>
                </c:pt>
                <c:pt idx="31052">
                  <c:v>111.30034223680001</c:v>
                </c:pt>
                <c:pt idx="31053">
                  <c:v>111.3006856855</c:v>
                </c:pt>
                <c:pt idx="31054">
                  <c:v>111.3007894663</c:v>
                </c:pt>
                <c:pt idx="31055">
                  <c:v>111.3020191462</c:v>
                </c:pt>
                <c:pt idx="31056">
                  <c:v>111.3041389752</c:v>
                </c:pt>
                <c:pt idx="31057">
                  <c:v>111.30562917810001</c:v>
                </c:pt>
                <c:pt idx="31058">
                  <c:v>111.30670960729999</c:v>
                </c:pt>
                <c:pt idx="31059">
                  <c:v>111.30916438369999</c:v>
                </c:pt>
                <c:pt idx="31060">
                  <c:v>111.3111361035</c:v>
                </c:pt>
                <c:pt idx="31061">
                  <c:v>111.31148437260001</c:v>
                </c:pt>
                <c:pt idx="31062">
                  <c:v>111.3119563601</c:v>
                </c:pt>
                <c:pt idx="31063">
                  <c:v>111.3121457395</c:v>
                </c:pt>
                <c:pt idx="31064">
                  <c:v>111.3124607495</c:v>
                </c:pt>
                <c:pt idx="31065">
                  <c:v>111.31363827520001</c:v>
                </c:pt>
                <c:pt idx="31066">
                  <c:v>111.3155818386</c:v>
                </c:pt>
                <c:pt idx="31067">
                  <c:v>111.31715849210001</c:v>
                </c:pt>
                <c:pt idx="31068">
                  <c:v>111.31813909909999</c:v>
                </c:pt>
                <c:pt idx="31069">
                  <c:v>111.31898337120001</c:v>
                </c:pt>
                <c:pt idx="31070">
                  <c:v>111.3196536061</c:v>
                </c:pt>
                <c:pt idx="31071">
                  <c:v>111.32025085950001</c:v>
                </c:pt>
                <c:pt idx="31072">
                  <c:v>111.3209490971</c:v>
                </c:pt>
                <c:pt idx="31073">
                  <c:v>111.32186335110001</c:v>
                </c:pt>
                <c:pt idx="31074">
                  <c:v>111.3231674198</c:v>
                </c:pt>
                <c:pt idx="31075">
                  <c:v>111.3240309203</c:v>
                </c:pt>
                <c:pt idx="31076">
                  <c:v>111.325059262</c:v>
                </c:pt>
                <c:pt idx="31077">
                  <c:v>111.32608586960001</c:v>
                </c:pt>
                <c:pt idx="31078">
                  <c:v>111.3265921829</c:v>
                </c:pt>
                <c:pt idx="31079">
                  <c:v>111.328455253</c:v>
                </c:pt>
                <c:pt idx="31080">
                  <c:v>111.33077588720001</c:v>
                </c:pt>
                <c:pt idx="31081">
                  <c:v>111.33265624409999</c:v>
                </c:pt>
                <c:pt idx="31082">
                  <c:v>111.3339875648</c:v>
                </c:pt>
                <c:pt idx="31083">
                  <c:v>111.33453176170001</c:v>
                </c:pt>
                <c:pt idx="31084">
                  <c:v>111.33747430930001</c:v>
                </c:pt>
                <c:pt idx="31085">
                  <c:v>111.3404107911</c:v>
                </c:pt>
                <c:pt idx="31086">
                  <c:v>111.3414161669</c:v>
                </c:pt>
                <c:pt idx="31087">
                  <c:v>111.342467431</c:v>
                </c:pt>
                <c:pt idx="31088">
                  <c:v>111.3451014132</c:v>
                </c:pt>
                <c:pt idx="31089">
                  <c:v>111.34815937250001</c:v>
                </c:pt>
                <c:pt idx="31090">
                  <c:v>111.34909555119999</c:v>
                </c:pt>
                <c:pt idx="31091">
                  <c:v>111.3496880857</c:v>
                </c:pt>
                <c:pt idx="31092">
                  <c:v>111.3505347466</c:v>
                </c:pt>
                <c:pt idx="31093">
                  <c:v>111.3521268345</c:v>
                </c:pt>
                <c:pt idx="31094">
                  <c:v>111.3536674547</c:v>
                </c:pt>
                <c:pt idx="31095">
                  <c:v>111.3553875194</c:v>
                </c:pt>
                <c:pt idx="31096">
                  <c:v>111.3569046169</c:v>
                </c:pt>
                <c:pt idx="31097">
                  <c:v>111.3578460032</c:v>
                </c:pt>
                <c:pt idx="31098">
                  <c:v>111.3589545112</c:v>
                </c:pt>
                <c:pt idx="31099">
                  <c:v>111.35998686169999</c:v>
                </c:pt>
                <c:pt idx="31100">
                  <c:v>111.3627902553</c:v>
                </c:pt>
                <c:pt idx="31101">
                  <c:v>111.36551237170001</c:v>
                </c:pt>
                <c:pt idx="31102">
                  <c:v>111.3663339181</c:v>
                </c:pt>
                <c:pt idx="31103">
                  <c:v>111.3668396432</c:v>
                </c:pt>
                <c:pt idx="31104">
                  <c:v>111.3672722549</c:v>
                </c:pt>
                <c:pt idx="31105">
                  <c:v>111.3676623492</c:v>
                </c:pt>
                <c:pt idx="31106">
                  <c:v>111.3679918637</c:v>
                </c:pt>
                <c:pt idx="31107">
                  <c:v>111.3682189459</c:v>
                </c:pt>
                <c:pt idx="31108">
                  <c:v>111.3687475346</c:v>
                </c:pt>
                <c:pt idx="31109">
                  <c:v>111.3693882111</c:v>
                </c:pt>
                <c:pt idx="31110">
                  <c:v>111.36969006379999</c:v>
                </c:pt>
                <c:pt idx="31111">
                  <c:v>111.3701683295</c:v>
                </c:pt>
                <c:pt idx="31112">
                  <c:v>111.3710020708</c:v>
                </c:pt>
                <c:pt idx="31113">
                  <c:v>111.372694829</c:v>
                </c:pt>
                <c:pt idx="31114">
                  <c:v>111.3754398833</c:v>
                </c:pt>
                <c:pt idx="31115">
                  <c:v>111.37712760310001</c:v>
                </c:pt>
                <c:pt idx="31116">
                  <c:v>111.3775088597</c:v>
                </c:pt>
                <c:pt idx="31117">
                  <c:v>111.37797339959999</c:v>
                </c:pt>
                <c:pt idx="31118">
                  <c:v>111.379680712</c:v>
                </c:pt>
                <c:pt idx="31119">
                  <c:v>111.3813396699</c:v>
                </c:pt>
                <c:pt idx="31120">
                  <c:v>111.383287041</c:v>
                </c:pt>
                <c:pt idx="31121">
                  <c:v>111.3852444484</c:v>
                </c:pt>
                <c:pt idx="31122">
                  <c:v>111.38579959490001</c:v>
                </c:pt>
                <c:pt idx="31123">
                  <c:v>111.38849053</c:v>
                </c:pt>
                <c:pt idx="31124">
                  <c:v>111.39272671010001</c:v>
                </c:pt>
                <c:pt idx="31125">
                  <c:v>111.39492758599999</c:v>
                </c:pt>
                <c:pt idx="31126">
                  <c:v>111.3952750472</c:v>
                </c:pt>
                <c:pt idx="31127">
                  <c:v>111.39623351420001</c:v>
                </c:pt>
                <c:pt idx="31128">
                  <c:v>111.3980163193</c:v>
                </c:pt>
                <c:pt idx="31129">
                  <c:v>111.3991430363</c:v>
                </c:pt>
                <c:pt idx="31130">
                  <c:v>111.4003241227</c:v>
                </c:pt>
                <c:pt idx="31131">
                  <c:v>111.40152182200001</c:v>
                </c:pt>
                <c:pt idx="31132">
                  <c:v>111.40379449149999</c:v>
                </c:pt>
                <c:pt idx="31133">
                  <c:v>111.40678107620001</c:v>
                </c:pt>
                <c:pt idx="31134">
                  <c:v>111.40900714350001</c:v>
                </c:pt>
                <c:pt idx="31135">
                  <c:v>111.4111343797</c:v>
                </c:pt>
                <c:pt idx="31136">
                  <c:v>111.4125221672</c:v>
                </c:pt>
                <c:pt idx="31137">
                  <c:v>111.4143223841</c:v>
                </c:pt>
                <c:pt idx="31138">
                  <c:v>111.415779519</c:v>
                </c:pt>
                <c:pt idx="31139">
                  <c:v>111.4162319796</c:v>
                </c:pt>
                <c:pt idx="31140">
                  <c:v>111.4186185586</c:v>
                </c:pt>
                <c:pt idx="31141">
                  <c:v>111.4210437508</c:v>
                </c:pt>
                <c:pt idx="31142">
                  <c:v>111.421472202</c:v>
                </c:pt>
                <c:pt idx="31143">
                  <c:v>111.4215615355</c:v>
                </c:pt>
                <c:pt idx="31144">
                  <c:v>111.4236448459</c:v>
                </c:pt>
                <c:pt idx="31145">
                  <c:v>111.42631735800001</c:v>
                </c:pt>
                <c:pt idx="31146">
                  <c:v>111.4284150947</c:v>
                </c:pt>
                <c:pt idx="31147">
                  <c:v>111.4308347127</c:v>
                </c:pt>
                <c:pt idx="31148">
                  <c:v>111.4321810876</c:v>
                </c:pt>
                <c:pt idx="31149">
                  <c:v>111.4328063583</c:v>
                </c:pt>
                <c:pt idx="31150">
                  <c:v>111.4341879632</c:v>
                </c:pt>
                <c:pt idx="31151">
                  <c:v>111.4354567254</c:v>
                </c:pt>
                <c:pt idx="31152">
                  <c:v>111.4367407271</c:v>
                </c:pt>
                <c:pt idx="31153">
                  <c:v>111.4387199472</c:v>
                </c:pt>
                <c:pt idx="31154">
                  <c:v>111.4404038583</c:v>
                </c:pt>
                <c:pt idx="31155">
                  <c:v>111.4420427515</c:v>
                </c:pt>
                <c:pt idx="31156">
                  <c:v>111.44301907800001</c:v>
                </c:pt>
                <c:pt idx="31157">
                  <c:v>111.4436641347</c:v>
                </c:pt>
                <c:pt idx="31158">
                  <c:v>111.4444086745</c:v>
                </c:pt>
                <c:pt idx="31159">
                  <c:v>111.4465623139</c:v>
                </c:pt>
                <c:pt idx="31160">
                  <c:v>111.4485657302</c:v>
                </c:pt>
                <c:pt idx="31161">
                  <c:v>111.4493375382</c:v>
                </c:pt>
                <c:pt idx="31162">
                  <c:v>111.4503335001</c:v>
                </c:pt>
                <c:pt idx="31163">
                  <c:v>111.4508681535</c:v>
                </c:pt>
                <c:pt idx="31164">
                  <c:v>111.4517932656</c:v>
                </c:pt>
                <c:pt idx="31165">
                  <c:v>111.45284721500001</c:v>
                </c:pt>
                <c:pt idx="31166">
                  <c:v>111.45353583089999</c:v>
                </c:pt>
                <c:pt idx="31167">
                  <c:v>111.45429854130001</c:v>
                </c:pt>
                <c:pt idx="31168">
                  <c:v>111.4549968039</c:v>
                </c:pt>
                <c:pt idx="31169">
                  <c:v>111.4568906961</c:v>
                </c:pt>
                <c:pt idx="31170">
                  <c:v>111.45906033209999</c:v>
                </c:pt>
                <c:pt idx="31171">
                  <c:v>111.4597595323</c:v>
                </c:pt>
                <c:pt idx="31172">
                  <c:v>111.4603418332</c:v>
                </c:pt>
                <c:pt idx="31173">
                  <c:v>111.4609560974</c:v>
                </c:pt>
                <c:pt idx="31174">
                  <c:v>111.4618670836</c:v>
                </c:pt>
                <c:pt idx="31175">
                  <c:v>111.4633602025</c:v>
                </c:pt>
                <c:pt idx="31176">
                  <c:v>111.4644738992</c:v>
                </c:pt>
                <c:pt idx="31177">
                  <c:v>111.4652978347</c:v>
                </c:pt>
                <c:pt idx="31178">
                  <c:v>111.4657044626</c:v>
                </c:pt>
                <c:pt idx="31179">
                  <c:v>111.4660152007</c:v>
                </c:pt>
                <c:pt idx="31180">
                  <c:v>111.46678203010001</c:v>
                </c:pt>
                <c:pt idx="31181">
                  <c:v>111.4693201422</c:v>
                </c:pt>
                <c:pt idx="31182">
                  <c:v>111.4714067593</c:v>
                </c:pt>
                <c:pt idx="31183">
                  <c:v>111.47155056450001</c:v>
                </c:pt>
                <c:pt idx="31184">
                  <c:v>111.4718548291</c:v>
                </c:pt>
                <c:pt idx="31185">
                  <c:v>111.4722368594</c:v>
                </c:pt>
                <c:pt idx="31186">
                  <c:v>111.47306775680001</c:v>
                </c:pt>
                <c:pt idx="31187">
                  <c:v>111.47379758690001</c:v>
                </c:pt>
                <c:pt idx="31188">
                  <c:v>111.4740823755</c:v>
                </c:pt>
                <c:pt idx="31189">
                  <c:v>111.47426756</c:v>
                </c:pt>
                <c:pt idx="31190">
                  <c:v>111.4749133751</c:v>
                </c:pt>
                <c:pt idx="31191">
                  <c:v>111.4757930982</c:v>
                </c:pt>
                <c:pt idx="31192">
                  <c:v>111.4763829418</c:v>
                </c:pt>
                <c:pt idx="31193">
                  <c:v>111.4774801197</c:v>
                </c:pt>
                <c:pt idx="31194">
                  <c:v>111.4792540166</c:v>
                </c:pt>
                <c:pt idx="31195">
                  <c:v>111.4809644425</c:v>
                </c:pt>
                <c:pt idx="31196">
                  <c:v>111.4825383207</c:v>
                </c:pt>
                <c:pt idx="31197">
                  <c:v>111.4835675291</c:v>
                </c:pt>
                <c:pt idx="31198">
                  <c:v>111.4839354273</c:v>
                </c:pt>
                <c:pt idx="31199">
                  <c:v>111.4842631744</c:v>
                </c:pt>
                <c:pt idx="31200">
                  <c:v>111.4845589265</c:v>
                </c:pt>
                <c:pt idx="31201">
                  <c:v>111.4848733733</c:v>
                </c:pt>
                <c:pt idx="31202">
                  <c:v>111.4853600287</c:v>
                </c:pt>
                <c:pt idx="31203">
                  <c:v>111.4861451865</c:v>
                </c:pt>
                <c:pt idx="31204">
                  <c:v>111.48783896330001</c:v>
                </c:pt>
                <c:pt idx="31205">
                  <c:v>111.4898074803</c:v>
                </c:pt>
                <c:pt idx="31206">
                  <c:v>111.4912930232</c:v>
                </c:pt>
                <c:pt idx="31207">
                  <c:v>111.4926846964</c:v>
                </c:pt>
                <c:pt idx="31208">
                  <c:v>111.4939349476</c:v>
                </c:pt>
                <c:pt idx="31209">
                  <c:v>111.4947676295</c:v>
                </c:pt>
                <c:pt idx="31210">
                  <c:v>111.49634036240001</c:v>
                </c:pt>
                <c:pt idx="31211">
                  <c:v>111.49809987499999</c:v>
                </c:pt>
                <c:pt idx="31212">
                  <c:v>111.4986221954</c:v>
                </c:pt>
                <c:pt idx="31213">
                  <c:v>111.4993512074</c:v>
                </c:pt>
                <c:pt idx="31214">
                  <c:v>111.5007742523</c:v>
                </c:pt>
                <c:pt idx="31215">
                  <c:v>111.5018964378</c:v>
                </c:pt>
                <c:pt idx="31216">
                  <c:v>111.5030799646</c:v>
                </c:pt>
                <c:pt idx="31217">
                  <c:v>111.5041752416</c:v>
                </c:pt>
                <c:pt idx="31218">
                  <c:v>111.50704331119999</c:v>
                </c:pt>
                <c:pt idx="31219">
                  <c:v>111.5104511566</c:v>
                </c:pt>
                <c:pt idx="31220">
                  <c:v>111.51119553460001</c:v>
                </c:pt>
                <c:pt idx="31221">
                  <c:v>111.51157383109999</c:v>
                </c:pt>
                <c:pt idx="31222">
                  <c:v>111.5120981649</c:v>
                </c:pt>
                <c:pt idx="31223">
                  <c:v>111.5123736561</c:v>
                </c:pt>
                <c:pt idx="31224">
                  <c:v>111.51262424559999</c:v>
                </c:pt>
                <c:pt idx="31225">
                  <c:v>111.5127968991</c:v>
                </c:pt>
                <c:pt idx="31226">
                  <c:v>111.5131743963</c:v>
                </c:pt>
                <c:pt idx="31227">
                  <c:v>111.5136072288</c:v>
                </c:pt>
                <c:pt idx="31228">
                  <c:v>111.5137171543</c:v>
                </c:pt>
                <c:pt idx="31229">
                  <c:v>111.5140336738</c:v>
                </c:pt>
                <c:pt idx="31230">
                  <c:v>111.51439682279999</c:v>
                </c:pt>
                <c:pt idx="31231">
                  <c:v>111.515029473</c:v>
                </c:pt>
                <c:pt idx="31232">
                  <c:v>111.5159461324</c:v>
                </c:pt>
                <c:pt idx="31233">
                  <c:v>111.5163757933</c:v>
                </c:pt>
                <c:pt idx="31234">
                  <c:v>111.51660257419999</c:v>
                </c:pt>
                <c:pt idx="31235">
                  <c:v>111.5167748471</c:v>
                </c:pt>
                <c:pt idx="31236">
                  <c:v>111.5168559457</c:v>
                </c:pt>
                <c:pt idx="31237">
                  <c:v>111.5175735266</c:v>
                </c:pt>
                <c:pt idx="31238">
                  <c:v>111.5182451127</c:v>
                </c:pt>
                <c:pt idx="31239">
                  <c:v>111.5215119519</c:v>
                </c:pt>
                <c:pt idx="31240">
                  <c:v>111.5250123101</c:v>
                </c:pt>
                <c:pt idx="31241">
                  <c:v>111.52568304579999</c:v>
                </c:pt>
                <c:pt idx="31242">
                  <c:v>111.5266878099</c:v>
                </c:pt>
                <c:pt idx="31243">
                  <c:v>111.5285475874</c:v>
                </c:pt>
                <c:pt idx="31244">
                  <c:v>111.5314424875</c:v>
                </c:pt>
                <c:pt idx="31245">
                  <c:v>111.5341561462</c:v>
                </c:pt>
                <c:pt idx="31246">
                  <c:v>111.5369809618</c:v>
                </c:pt>
                <c:pt idx="31247">
                  <c:v>111.53906685210001</c:v>
                </c:pt>
                <c:pt idx="31248">
                  <c:v>111.53952808130001</c:v>
                </c:pt>
                <c:pt idx="31249">
                  <c:v>111.5397902099</c:v>
                </c:pt>
                <c:pt idx="31250">
                  <c:v>111.5400124441</c:v>
                </c:pt>
                <c:pt idx="31251">
                  <c:v>111.5406212452</c:v>
                </c:pt>
                <c:pt idx="31252">
                  <c:v>111.54147424849999</c:v>
                </c:pt>
                <c:pt idx="31253">
                  <c:v>111.5436025284</c:v>
                </c:pt>
                <c:pt idx="31254">
                  <c:v>111.54693341239999</c:v>
                </c:pt>
                <c:pt idx="31255">
                  <c:v>111.548527103</c:v>
                </c:pt>
                <c:pt idx="31256">
                  <c:v>111.54875556970001</c:v>
                </c:pt>
                <c:pt idx="31257">
                  <c:v>111.5492852335</c:v>
                </c:pt>
                <c:pt idx="31258">
                  <c:v>111.5502352835</c:v>
                </c:pt>
                <c:pt idx="31259">
                  <c:v>111.552197165</c:v>
                </c:pt>
                <c:pt idx="31260">
                  <c:v>111.5565247891</c:v>
                </c:pt>
                <c:pt idx="31261">
                  <c:v>111.55960315759999</c:v>
                </c:pt>
                <c:pt idx="31262">
                  <c:v>111.5602504443</c:v>
                </c:pt>
                <c:pt idx="31263">
                  <c:v>111.5627974822</c:v>
                </c:pt>
                <c:pt idx="31264">
                  <c:v>111.56556685469999</c:v>
                </c:pt>
                <c:pt idx="31265">
                  <c:v>111.56756482590001</c:v>
                </c:pt>
                <c:pt idx="31266">
                  <c:v>111.5689074845</c:v>
                </c:pt>
                <c:pt idx="31267">
                  <c:v>111.56911252099999</c:v>
                </c:pt>
                <c:pt idx="31268">
                  <c:v>111.57102672400001</c:v>
                </c:pt>
                <c:pt idx="31269">
                  <c:v>111.5740026063</c:v>
                </c:pt>
                <c:pt idx="31270">
                  <c:v>111.5761527925</c:v>
                </c:pt>
                <c:pt idx="31271">
                  <c:v>111.5779303642</c:v>
                </c:pt>
                <c:pt idx="31272">
                  <c:v>111.5825191759</c:v>
                </c:pt>
                <c:pt idx="31273">
                  <c:v>111.5863283905</c:v>
                </c:pt>
                <c:pt idx="31274">
                  <c:v>111.58703068680001</c:v>
                </c:pt>
                <c:pt idx="31275">
                  <c:v>111.588430759</c:v>
                </c:pt>
                <c:pt idx="31276">
                  <c:v>111.5898669817</c:v>
                </c:pt>
                <c:pt idx="31277">
                  <c:v>111.5909428394</c:v>
                </c:pt>
                <c:pt idx="31278">
                  <c:v>111.5913565117</c:v>
                </c:pt>
                <c:pt idx="31279">
                  <c:v>111.5914575971</c:v>
                </c:pt>
                <c:pt idx="31280">
                  <c:v>111.5927479847</c:v>
                </c:pt>
                <c:pt idx="31281">
                  <c:v>111.5941098573</c:v>
                </c:pt>
                <c:pt idx="31282">
                  <c:v>111.5945917924</c:v>
                </c:pt>
                <c:pt idx="31283">
                  <c:v>111.5951145489</c:v>
                </c:pt>
                <c:pt idx="31284">
                  <c:v>111.5962997707</c:v>
                </c:pt>
                <c:pt idx="31285">
                  <c:v>111.59754346619999</c:v>
                </c:pt>
                <c:pt idx="31286">
                  <c:v>111.5987320306</c:v>
                </c:pt>
                <c:pt idx="31287">
                  <c:v>111.60011112390001</c:v>
                </c:pt>
                <c:pt idx="31288">
                  <c:v>111.60131784089999</c:v>
                </c:pt>
                <c:pt idx="31289">
                  <c:v>111.602476598</c:v>
                </c:pt>
                <c:pt idx="31290">
                  <c:v>111.6031291921</c:v>
                </c:pt>
                <c:pt idx="31291">
                  <c:v>111.60362033369999</c:v>
                </c:pt>
                <c:pt idx="31292">
                  <c:v>111.6043092243</c:v>
                </c:pt>
                <c:pt idx="31293">
                  <c:v>111.60541688550001</c:v>
                </c:pt>
                <c:pt idx="31294">
                  <c:v>111.60687744160001</c:v>
                </c:pt>
                <c:pt idx="31295">
                  <c:v>111.6079781027</c:v>
                </c:pt>
                <c:pt idx="31296">
                  <c:v>111.60916805799999</c:v>
                </c:pt>
                <c:pt idx="31297">
                  <c:v>111.6106357179</c:v>
                </c:pt>
                <c:pt idx="31298">
                  <c:v>111.61174088919999</c:v>
                </c:pt>
                <c:pt idx="31299">
                  <c:v>111.61258037170001</c:v>
                </c:pt>
                <c:pt idx="31300">
                  <c:v>111.6141104873</c:v>
                </c:pt>
                <c:pt idx="31301">
                  <c:v>111.61551925480001</c:v>
                </c:pt>
                <c:pt idx="31302">
                  <c:v>111.6157505803</c:v>
                </c:pt>
                <c:pt idx="31303">
                  <c:v>111.61594815940001</c:v>
                </c:pt>
                <c:pt idx="31304">
                  <c:v>111.6163672688</c:v>
                </c:pt>
                <c:pt idx="31305">
                  <c:v>111.61667498609999</c:v>
                </c:pt>
                <c:pt idx="31306">
                  <c:v>111.6176535307</c:v>
                </c:pt>
                <c:pt idx="31307">
                  <c:v>111.6196038276</c:v>
                </c:pt>
                <c:pt idx="31308">
                  <c:v>111.6210097132</c:v>
                </c:pt>
                <c:pt idx="31309">
                  <c:v>111.6216092802</c:v>
                </c:pt>
                <c:pt idx="31310">
                  <c:v>111.6219027277</c:v>
                </c:pt>
                <c:pt idx="31311">
                  <c:v>111.6229959627</c:v>
                </c:pt>
                <c:pt idx="31312">
                  <c:v>111.6240037461</c:v>
                </c:pt>
                <c:pt idx="31313">
                  <c:v>111.6246526172</c:v>
                </c:pt>
                <c:pt idx="31314">
                  <c:v>111.62542010120001</c:v>
                </c:pt>
                <c:pt idx="31315">
                  <c:v>111.6269886028</c:v>
                </c:pt>
                <c:pt idx="31316">
                  <c:v>111.6290022898</c:v>
                </c:pt>
                <c:pt idx="31317">
                  <c:v>111.62992257179999</c:v>
                </c:pt>
                <c:pt idx="31318">
                  <c:v>111.63068383149999</c:v>
                </c:pt>
                <c:pt idx="31319">
                  <c:v>111.63139034850001</c:v>
                </c:pt>
                <c:pt idx="31320">
                  <c:v>111.63251351469999</c:v>
                </c:pt>
                <c:pt idx="31321">
                  <c:v>111.6335818667</c:v>
                </c:pt>
                <c:pt idx="31322">
                  <c:v>111.63385330049999</c:v>
                </c:pt>
                <c:pt idx="31323">
                  <c:v>111.6339868742</c:v>
                </c:pt>
                <c:pt idx="31324">
                  <c:v>111.63720467189999</c:v>
                </c:pt>
                <c:pt idx="31325">
                  <c:v>111.6403768725</c:v>
                </c:pt>
                <c:pt idx="31326">
                  <c:v>111.6404553778</c:v>
                </c:pt>
                <c:pt idx="31327">
                  <c:v>111.6408324527</c:v>
                </c:pt>
                <c:pt idx="31328">
                  <c:v>111.6415912269</c:v>
                </c:pt>
                <c:pt idx="31329">
                  <c:v>111.6431860271</c:v>
                </c:pt>
                <c:pt idx="31330">
                  <c:v>111.64638671359999</c:v>
                </c:pt>
                <c:pt idx="31331">
                  <c:v>111.6504657819</c:v>
                </c:pt>
                <c:pt idx="31332">
                  <c:v>111.65367110379999</c:v>
                </c:pt>
                <c:pt idx="31333">
                  <c:v>111.65640320529999</c:v>
                </c:pt>
                <c:pt idx="31334">
                  <c:v>111.6587210199</c:v>
                </c:pt>
                <c:pt idx="31335">
                  <c:v>111.6594725252</c:v>
                </c:pt>
                <c:pt idx="31336">
                  <c:v>111.66011313760001</c:v>
                </c:pt>
                <c:pt idx="31337">
                  <c:v>111.6626064373</c:v>
                </c:pt>
                <c:pt idx="31338">
                  <c:v>111.6651932103</c:v>
                </c:pt>
                <c:pt idx="31339">
                  <c:v>111.6663317842</c:v>
                </c:pt>
                <c:pt idx="31340">
                  <c:v>111.66687934959999</c:v>
                </c:pt>
                <c:pt idx="31341">
                  <c:v>111.6674073925</c:v>
                </c:pt>
                <c:pt idx="31342">
                  <c:v>111.6682490147</c:v>
                </c:pt>
                <c:pt idx="31343">
                  <c:v>111.66903304340001</c:v>
                </c:pt>
                <c:pt idx="31344">
                  <c:v>111.6694615638</c:v>
                </c:pt>
                <c:pt idx="31345">
                  <c:v>111.66956367989999</c:v>
                </c:pt>
                <c:pt idx="31346">
                  <c:v>111.6699878174</c:v>
                </c:pt>
                <c:pt idx="31347">
                  <c:v>111.6707276237</c:v>
                </c:pt>
                <c:pt idx="31348">
                  <c:v>111.6717851264</c:v>
                </c:pt>
                <c:pt idx="31349">
                  <c:v>111.67354285090001</c:v>
                </c:pt>
                <c:pt idx="31350">
                  <c:v>111.67490163639999</c:v>
                </c:pt>
                <c:pt idx="31351">
                  <c:v>111.6761409145</c:v>
                </c:pt>
                <c:pt idx="31352">
                  <c:v>111.6788672344</c:v>
                </c:pt>
                <c:pt idx="31353">
                  <c:v>111.6810289428</c:v>
                </c:pt>
                <c:pt idx="31354">
                  <c:v>111.68347817279999</c:v>
                </c:pt>
                <c:pt idx="31355">
                  <c:v>111.6858312151</c:v>
                </c:pt>
                <c:pt idx="31356">
                  <c:v>111.68696099490001</c:v>
                </c:pt>
                <c:pt idx="31357">
                  <c:v>111.6880054681</c:v>
                </c:pt>
                <c:pt idx="31358">
                  <c:v>111.6883340664</c:v>
                </c:pt>
                <c:pt idx="31359">
                  <c:v>111.68956869660001</c:v>
                </c:pt>
                <c:pt idx="31360">
                  <c:v>111.6918467549</c:v>
                </c:pt>
                <c:pt idx="31361">
                  <c:v>111.6939346568</c:v>
                </c:pt>
                <c:pt idx="31362">
                  <c:v>111.69661972430001</c:v>
                </c:pt>
                <c:pt idx="31363">
                  <c:v>111.6998926144</c:v>
                </c:pt>
                <c:pt idx="31364">
                  <c:v>111.70344743779999</c:v>
                </c:pt>
                <c:pt idx="31365">
                  <c:v>111.7055729603</c:v>
                </c:pt>
                <c:pt idx="31366">
                  <c:v>111.70594048220001</c:v>
                </c:pt>
                <c:pt idx="31367">
                  <c:v>111.7062875747</c:v>
                </c:pt>
                <c:pt idx="31368">
                  <c:v>111.7068296745</c:v>
                </c:pt>
                <c:pt idx="31369">
                  <c:v>111.7077515343</c:v>
                </c:pt>
                <c:pt idx="31370">
                  <c:v>111.708211961</c:v>
                </c:pt>
                <c:pt idx="31371">
                  <c:v>111.70843573010001</c:v>
                </c:pt>
                <c:pt idx="31372">
                  <c:v>111.70945577249999</c:v>
                </c:pt>
                <c:pt idx="31373">
                  <c:v>111.7104373376</c:v>
                </c:pt>
                <c:pt idx="31374">
                  <c:v>111.7108300699</c:v>
                </c:pt>
                <c:pt idx="31375">
                  <c:v>111.711223226</c:v>
                </c:pt>
                <c:pt idx="31376">
                  <c:v>111.7119429304</c:v>
                </c:pt>
                <c:pt idx="31377">
                  <c:v>111.7126607493</c:v>
                </c:pt>
                <c:pt idx="31378">
                  <c:v>111.7132360601</c:v>
                </c:pt>
                <c:pt idx="31379">
                  <c:v>111.71681246</c:v>
                </c:pt>
                <c:pt idx="31380">
                  <c:v>111.72118129099999</c:v>
                </c:pt>
                <c:pt idx="31381">
                  <c:v>111.72328994359999</c:v>
                </c:pt>
                <c:pt idx="31382">
                  <c:v>111.72462978110001</c:v>
                </c:pt>
                <c:pt idx="31383">
                  <c:v>111.7259054508</c:v>
                </c:pt>
                <c:pt idx="31384">
                  <c:v>111.7275769065</c:v>
                </c:pt>
                <c:pt idx="31385">
                  <c:v>111.72897811040001</c:v>
                </c:pt>
                <c:pt idx="31386">
                  <c:v>111.7297772779</c:v>
                </c:pt>
                <c:pt idx="31387">
                  <c:v>111.7308785024</c:v>
                </c:pt>
                <c:pt idx="31388">
                  <c:v>111.7317247023</c:v>
                </c:pt>
                <c:pt idx="31389">
                  <c:v>111.73270283550001</c:v>
                </c:pt>
                <c:pt idx="31390">
                  <c:v>111.7340488353</c:v>
                </c:pt>
                <c:pt idx="31391">
                  <c:v>111.7345441909</c:v>
                </c:pt>
                <c:pt idx="31392">
                  <c:v>111.73502188640001</c:v>
                </c:pt>
                <c:pt idx="31393">
                  <c:v>111.73661953280001</c:v>
                </c:pt>
                <c:pt idx="31394">
                  <c:v>111.7380335447</c:v>
                </c:pt>
                <c:pt idx="31395">
                  <c:v>111.73871188459999</c:v>
                </c:pt>
                <c:pt idx="31396">
                  <c:v>111.73939758429999</c:v>
                </c:pt>
                <c:pt idx="31397">
                  <c:v>111.7403064877</c:v>
                </c:pt>
                <c:pt idx="31398">
                  <c:v>111.7415790344</c:v>
                </c:pt>
                <c:pt idx="31399">
                  <c:v>111.7427936783</c:v>
                </c:pt>
                <c:pt idx="31400">
                  <c:v>111.7440107772</c:v>
                </c:pt>
                <c:pt idx="31401">
                  <c:v>111.7445872599</c:v>
                </c:pt>
                <c:pt idx="31402">
                  <c:v>111.7448306862</c:v>
                </c:pt>
                <c:pt idx="31403">
                  <c:v>111.74678863690001</c:v>
                </c:pt>
                <c:pt idx="31404">
                  <c:v>111.748677168</c:v>
                </c:pt>
                <c:pt idx="31405">
                  <c:v>111.7498008972</c:v>
                </c:pt>
                <c:pt idx="31406">
                  <c:v>111.7512115004</c:v>
                </c:pt>
                <c:pt idx="31407">
                  <c:v>111.753587473</c:v>
                </c:pt>
                <c:pt idx="31408">
                  <c:v>111.75657335050001</c:v>
                </c:pt>
                <c:pt idx="31409">
                  <c:v>111.7577527201</c:v>
                </c:pt>
                <c:pt idx="31410">
                  <c:v>111.7586952998</c:v>
                </c:pt>
                <c:pt idx="31411">
                  <c:v>111.75969823849999</c:v>
                </c:pt>
                <c:pt idx="31412">
                  <c:v>111.76034019070001</c:v>
                </c:pt>
                <c:pt idx="31413">
                  <c:v>111.76176938019999</c:v>
                </c:pt>
                <c:pt idx="31414">
                  <c:v>111.76372770570001</c:v>
                </c:pt>
                <c:pt idx="31415">
                  <c:v>111.7656195859</c:v>
                </c:pt>
                <c:pt idx="31416">
                  <c:v>111.7671651615</c:v>
                </c:pt>
                <c:pt idx="31417">
                  <c:v>111.76792157760001</c:v>
                </c:pt>
                <c:pt idx="31418">
                  <c:v>111.768212311</c:v>
                </c:pt>
                <c:pt idx="31419">
                  <c:v>111.7685859625</c:v>
                </c:pt>
                <c:pt idx="31420">
                  <c:v>111.7690107973</c:v>
                </c:pt>
                <c:pt idx="31421">
                  <c:v>111.7695222803</c:v>
                </c:pt>
                <c:pt idx="31422">
                  <c:v>111.77019736690001</c:v>
                </c:pt>
                <c:pt idx="31423">
                  <c:v>111.7720358733</c:v>
                </c:pt>
                <c:pt idx="31424">
                  <c:v>111.7738365317</c:v>
                </c:pt>
                <c:pt idx="31425">
                  <c:v>111.77582394700001</c:v>
                </c:pt>
                <c:pt idx="31426">
                  <c:v>111.777927883</c:v>
                </c:pt>
                <c:pt idx="31427">
                  <c:v>111.7794340625</c:v>
                </c:pt>
                <c:pt idx="31428">
                  <c:v>111.7808500455</c:v>
                </c:pt>
                <c:pt idx="31429">
                  <c:v>111.7817126816</c:v>
                </c:pt>
                <c:pt idx="31430">
                  <c:v>111.7823310575</c:v>
                </c:pt>
                <c:pt idx="31431">
                  <c:v>111.7827842893</c:v>
                </c:pt>
                <c:pt idx="31432">
                  <c:v>111.78401897019999</c:v>
                </c:pt>
                <c:pt idx="31433">
                  <c:v>111.7849273393</c:v>
                </c:pt>
                <c:pt idx="31434">
                  <c:v>111.7851360952</c:v>
                </c:pt>
                <c:pt idx="31435">
                  <c:v>111.78538085700001</c:v>
                </c:pt>
                <c:pt idx="31436">
                  <c:v>111.7863772048</c:v>
                </c:pt>
                <c:pt idx="31437">
                  <c:v>111.7888324715</c:v>
                </c:pt>
                <c:pt idx="31438">
                  <c:v>111.7926367844</c:v>
                </c:pt>
                <c:pt idx="31439">
                  <c:v>111.79527466659999</c:v>
                </c:pt>
                <c:pt idx="31440">
                  <c:v>111.7956941093</c:v>
                </c:pt>
                <c:pt idx="31441">
                  <c:v>111.7959373418</c:v>
                </c:pt>
                <c:pt idx="31442">
                  <c:v>111.7970535994</c:v>
                </c:pt>
                <c:pt idx="31443">
                  <c:v>111.79807704069999</c:v>
                </c:pt>
                <c:pt idx="31444">
                  <c:v>111.79825361570001</c:v>
                </c:pt>
                <c:pt idx="31445">
                  <c:v>111.79843355440001</c:v>
                </c:pt>
                <c:pt idx="31446">
                  <c:v>111.7995818947</c:v>
                </c:pt>
                <c:pt idx="31447">
                  <c:v>111.8012124039</c:v>
                </c:pt>
                <c:pt idx="31448">
                  <c:v>111.80191636070001</c:v>
                </c:pt>
                <c:pt idx="31449">
                  <c:v>111.80264174609999</c:v>
                </c:pt>
                <c:pt idx="31450">
                  <c:v>111.8036207091</c:v>
                </c:pt>
                <c:pt idx="31451">
                  <c:v>111.80470025779999</c:v>
                </c:pt>
                <c:pt idx="31452">
                  <c:v>111.8069943297</c:v>
                </c:pt>
                <c:pt idx="31453">
                  <c:v>111.80963208129999</c:v>
                </c:pt>
                <c:pt idx="31454">
                  <c:v>111.81154516159999</c:v>
                </c:pt>
                <c:pt idx="31455">
                  <c:v>111.81423480230001</c:v>
                </c:pt>
                <c:pt idx="31456">
                  <c:v>111.81634742750001</c:v>
                </c:pt>
                <c:pt idx="31457">
                  <c:v>111.8171498395</c:v>
                </c:pt>
                <c:pt idx="31458">
                  <c:v>111.8177794075</c:v>
                </c:pt>
                <c:pt idx="31459">
                  <c:v>111.8185916181</c:v>
                </c:pt>
                <c:pt idx="31460">
                  <c:v>111.81926389109999</c:v>
                </c:pt>
                <c:pt idx="31461">
                  <c:v>111.82015509510001</c:v>
                </c:pt>
                <c:pt idx="31462">
                  <c:v>111.82168533079999</c:v>
                </c:pt>
                <c:pt idx="31463">
                  <c:v>111.8226102807</c:v>
                </c:pt>
                <c:pt idx="31464">
                  <c:v>111.8230949773</c:v>
                </c:pt>
                <c:pt idx="31465">
                  <c:v>111.8245210746</c:v>
                </c:pt>
                <c:pt idx="31466">
                  <c:v>111.826159563</c:v>
                </c:pt>
                <c:pt idx="31467">
                  <c:v>111.82704357599999</c:v>
                </c:pt>
                <c:pt idx="31468">
                  <c:v>111.82768975019999</c:v>
                </c:pt>
                <c:pt idx="31469">
                  <c:v>111.8279449785</c:v>
                </c:pt>
                <c:pt idx="31470">
                  <c:v>111.82828954049999</c:v>
                </c:pt>
                <c:pt idx="31471">
                  <c:v>111.8286804565</c:v>
                </c:pt>
                <c:pt idx="31472">
                  <c:v>111.8292175637</c:v>
                </c:pt>
                <c:pt idx="31473">
                  <c:v>111.83005807489999</c:v>
                </c:pt>
                <c:pt idx="31474">
                  <c:v>111.8314735405</c:v>
                </c:pt>
                <c:pt idx="31475">
                  <c:v>111.8332350001</c:v>
                </c:pt>
                <c:pt idx="31476">
                  <c:v>111.83407100700001</c:v>
                </c:pt>
                <c:pt idx="31477">
                  <c:v>111.8348450634</c:v>
                </c:pt>
                <c:pt idx="31478">
                  <c:v>111.8359208704</c:v>
                </c:pt>
                <c:pt idx="31479">
                  <c:v>111.8367081518</c:v>
                </c:pt>
                <c:pt idx="31480">
                  <c:v>111.8377196409</c:v>
                </c:pt>
                <c:pt idx="31481">
                  <c:v>111.8387842946</c:v>
                </c:pt>
                <c:pt idx="31482">
                  <c:v>111.83947593249999</c:v>
                </c:pt>
                <c:pt idx="31483">
                  <c:v>111.8398259996</c:v>
                </c:pt>
                <c:pt idx="31484">
                  <c:v>111.84045007740001</c:v>
                </c:pt>
                <c:pt idx="31485">
                  <c:v>111.84225253549999</c:v>
                </c:pt>
                <c:pt idx="31486">
                  <c:v>111.8437386877</c:v>
                </c:pt>
                <c:pt idx="31487">
                  <c:v>111.844069543</c:v>
                </c:pt>
                <c:pt idx="31488">
                  <c:v>111.8450236737</c:v>
                </c:pt>
                <c:pt idx="31489">
                  <c:v>111.84649832069999</c:v>
                </c:pt>
                <c:pt idx="31490">
                  <c:v>111.8472219752</c:v>
                </c:pt>
                <c:pt idx="31491">
                  <c:v>111.847329531</c:v>
                </c:pt>
                <c:pt idx="31492">
                  <c:v>111.8483954128</c:v>
                </c:pt>
                <c:pt idx="31493">
                  <c:v>111.85046449639999</c:v>
                </c:pt>
                <c:pt idx="31494">
                  <c:v>111.8522795154</c:v>
                </c:pt>
                <c:pt idx="31495">
                  <c:v>111.8538700097</c:v>
                </c:pt>
                <c:pt idx="31496">
                  <c:v>111.8547143142</c:v>
                </c:pt>
                <c:pt idx="31497">
                  <c:v>111.8550030123</c:v>
                </c:pt>
                <c:pt idx="31498">
                  <c:v>111.8573773546</c:v>
                </c:pt>
                <c:pt idx="31499">
                  <c:v>111.86205175969999</c:v>
                </c:pt>
                <c:pt idx="31500">
                  <c:v>111.86477717939999</c:v>
                </c:pt>
                <c:pt idx="31501">
                  <c:v>111.865283166</c:v>
                </c:pt>
                <c:pt idx="31502">
                  <c:v>111.8679169878</c:v>
                </c:pt>
                <c:pt idx="31503">
                  <c:v>111.8703691715</c:v>
                </c:pt>
                <c:pt idx="31504">
                  <c:v>111.8711420545</c:v>
                </c:pt>
                <c:pt idx="31505">
                  <c:v>111.8726142837</c:v>
                </c:pt>
                <c:pt idx="31506">
                  <c:v>111.8755248736</c:v>
                </c:pt>
                <c:pt idx="31507">
                  <c:v>111.8779766358</c:v>
                </c:pt>
                <c:pt idx="31508">
                  <c:v>111.87986563680001</c:v>
                </c:pt>
                <c:pt idx="31509">
                  <c:v>111.8813990092</c:v>
                </c:pt>
                <c:pt idx="31510">
                  <c:v>111.88165284519999</c:v>
                </c:pt>
                <c:pt idx="31511">
                  <c:v>111.88345499970001</c:v>
                </c:pt>
                <c:pt idx="31512">
                  <c:v>111.88757864660001</c:v>
                </c:pt>
                <c:pt idx="31513">
                  <c:v>111.89031701650001</c:v>
                </c:pt>
                <c:pt idx="31514">
                  <c:v>111.8911602541</c:v>
                </c:pt>
                <c:pt idx="31515">
                  <c:v>111.8919636031</c:v>
                </c:pt>
                <c:pt idx="31516">
                  <c:v>111.8925347883</c:v>
                </c:pt>
                <c:pt idx="31517">
                  <c:v>111.8937675064</c:v>
                </c:pt>
                <c:pt idx="31518">
                  <c:v>111.8957894851</c:v>
                </c:pt>
                <c:pt idx="31519">
                  <c:v>111.897354892</c:v>
                </c:pt>
                <c:pt idx="31520">
                  <c:v>111.89791292869999</c:v>
                </c:pt>
                <c:pt idx="31521">
                  <c:v>111.89949219819999</c:v>
                </c:pt>
                <c:pt idx="31522">
                  <c:v>111.9027199615</c:v>
                </c:pt>
                <c:pt idx="31523">
                  <c:v>111.90500622339999</c:v>
                </c:pt>
                <c:pt idx="31524">
                  <c:v>111.90584518119999</c:v>
                </c:pt>
                <c:pt idx="31525">
                  <c:v>111.9084576203</c:v>
                </c:pt>
                <c:pt idx="31526">
                  <c:v>111.9107990105</c:v>
                </c:pt>
                <c:pt idx="31527">
                  <c:v>111.9114243033</c:v>
                </c:pt>
                <c:pt idx="31528">
                  <c:v>111.91269634850001</c:v>
                </c:pt>
                <c:pt idx="31529">
                  <c:v>111.9139270319</c:v>
                </c:pt>
                <c:pt idx="31530">
                  <c:v>111.9149874726</c:v>
                </c:pt>
                <c:pt idx="31531">
                  <c:v>111.9161238385</c:v>
                </c:pt>
                <c:pt idx="31532">
                  <c:v>111.9168178876</c:v>
                </c:pt>
                <c:pt idx="31533">
                  <c:v>111.91705378170001</c:v>
                </c:pt>
                <c:pt idx="31534">
                  <c:v>111.9176328527</c:v>
                </c:pt>
                <c:pt idx="31535">
                  <c:v>111.91905984180001</c:v>
                </c:pt>
                <c:pt idx="31536">
                  <c:v>111.9203759479</c:v>
                </c:pt>
                <c:pt idx="31537">
                  <c:v>111.9229226078</c:v>
                </c:pt>
                <c:pt idx="31538">
                  <c:v>111.9265806967</c:v>
                </c:pt>
                <c:pt idx="31539">
                  <c:v>111.9282424611</c:v>
                </c:pt>
                <c:pt idx="31540">
                  <c:v>111.92954246790001</c:v>
                </c:pt>
                <c:pt idx="31541">
                  <c:v>111.93107362329999</c:v>
                </c:pt>
                <c:pt idx="31542">
                  <c:v>111.9322796064</c:v>
                </c:pt>
                <c:pt idx="31543">
                  <c:v>111.93347151659999</c:v>
                </c:pt>
                <c:pt idx="31544">
                  <c:v>111.9340110663</c:v>
                </c:pt>
                <c:pt idx="31545">
                  <c:v>111.93445920649999</c:v>
                </c:pt>
                <c:pt idx="31546">
                  <c:v>111.9348155032</c:v>
                </c:pt>
                <c:pt idx="31547">
                  <c:v>111.9349273983</c:v>
                </c:pt>
                <c:pt idx="31548">
                  <c:v>111.93505512519999</c:v>
                </c:pt>
                <c:pt idx="31549">
                  <c:v>111.93769358279999</c:v>
                </c:pt>
                <c:pt idx="31550">
                  <c:v>111.9405548857</c:v>
                </c:pt>
                <c:pt idx="31551">
                  <c:v>111.9408645039</c:v>
                </c:pt>
                <c:pt idx="31552">
                  <c:v>111.9415228973</c:v>
                </c:pt>
                <c:pt idx="31553">
                  <c:v>111.94240913359999</c:v>
                </c:pt>
                <c:pt idx="31554">
                  <c:v>111.94302677909999</c:v>
                </c:pt>
                <c:pt idx="31555">
                  <c:v>111.9441025352</c:v>
                </c:pt>
                <c:pt idx="31556">
                  <c:v>111.94532354570001</c:v>
                </c:pt>
                <c:pt idx="31557">
                  <c:v>111.94601779289999</c:v>
                </c:pt>
                <c:pt idx="31558">
                  <c:v>111.9474650017</c:v>
                </c:pt>
                <c:pt idx="31559">
                  <c:v>111.9487652828</c:v>
                </c:pt>
                <c:pt idx="31560">
                  <c:v>111.94882882660001</c:v>
                </c:pt>
                <c:pt idx="31561">
                  <c:v>111.95066825240001</c:v>
                </c:pt>
                <c:pt idx="31562">
                  <c:v>111.9546676782</c:v>
                </c:pt>
                <c:pt idx="31563">
                  <c:v>111.9580862505</c:v>
                </c:pt>
                <c:pt idx="31564">
                  <c:v>111.9597765684</c:v>
                </c:pt>
                <c:pt idx="31565">
                  <c:v>111.9603920497</c:v>
                </c:pt>
                <c:pt idx="31566">
                  <c:v>111.96337964289999</c:v>
                </c:pt>
                <c:pt idx="31567">
                  <c:v>111.9663823356</c:v>
                </c:pt>
                <c:pt idx="31568">
                  <c:v>111.9665803618</c:v>
                </c:pt>
                <c:pt idx="31569">
                  <c:v>111.9666510134</c:v>
                </c:pt>
                <c:pt idx="31570">
                  <c:v>111.9667178448</c:v>
                </c:pt>
                <c:pt idx="31571">
                  <c:v>111.96723904549999</c:v>
                </c:pt>
                <c:pt idx="31572">
                  <c:v>111.97132276799999</c:v>
                </c:pt>
                <c:pt idx="31573">
                  <c:v>111.97579896480001</c:v>
                </c:pt>
                <c:pt idx="31574">
                  <c:v>111.9777332578</c:v>
                </c:pt>
                <c:pt idx="31575">
                  <c:v>111.9793471859</c:v>
                </c:pt>
                <c:pt idx="31576">
                  <c:v>111.9807554236</c:v>
                </c:pt>
                <c:pt idx="31577">
                  <c:v>111.9816143454</c:v>
                </c:pt>
                <c:pt idx="31578">
                  <c:v>111.98214721870001</c:v>
                </c:pt>
                <c:pt idx="31579">
                  <c:v>111.9830902761</c:v>
                </c:pt>
                <c:pt idx="31580">
                  <c:v>111.9862808983</c:v>
                </c:pt>
                <c:pt idx="31581">
                  <c:v>111.9892927269</c:v>
                </c:pt>
                <c:pt idx="31582">
                  <c:v>111.98964546000001</c:v>
                </c:pt>
                <c:pt idx="31583">
                  <c:v>111.98994191760001</c:v>
                </c:pt>
                <c:pt idx="31584">
                  <c:v>111.9905330253</c:v>
                </c:pt>
                <c:pt idx="31585">
                  <c:v>111.9944407294</c:v>
                </c:pt>
                <c:pt idx="31586">
                  <c:v>111.99813709510001</c:v>
                </c:pt>
                <c:pt idx="31587">
                  <c:v>111.9988656519</c:v>
                </c:pt>
                <c:pt idx="31588">
                  <c:v>111.99986176100001</c:v>
                </c:pt>
                <c:pt idx="31589">
                  <c:v>112.00055274810001</c:v>
                </c:pt>
                <c:pt idx="31590">
                  <c:v>112.00119003019999</c:v>
                </c:pt>
                <c:pt idx="31591">
                  <c:v>112.00197895700001</c:v>
                </c:pt>
                <c:pt idx="31592">
                  <c:v>112.0053090863</c:v>
                </c:pt>
                <c:pt idx="31593">
                  <c:v>112.0086685495</c:v>
                </c:pt>
                <c:pt idx="31594">
                  <c:v>112.0097245651</c:v>
                </c:pt>
                <c:pt idx="31595">
                  <c:v>112.01221624590001</c:v>
                </c:pt>
                <c:pt idx="31596">
                  <c:v>112.014649929</c:v>
                </c:pt>
                <c:pt idx="31597">
                  <c:v>112.01549009209999</c:v>
                </c:pt>
                <c:pt idx="31598">
                  <c:v>112.0175983772</c:v>
                </c:pt>
                <c:pt idx="31599">
                  <c:v>112.0201632105</c:v>
                </c:pt>
                <c:pt idx="31600">
                  <c:v>112.02091784869999</c:v>
                </c:pt>
                <c:pt idx="31601">
                  <c:v>112.0211169487</c:v>
                </c:pt>
                <c:pt idx="31602">
                  <c:v>112.02205582080001</c:v>
                </c:pt>
                <c:pt idx="31603">
                  <c:v>112.0236102874</c:v>
                </c:pt>
                <c:pt idx="31604">
                  <c:v>112.02617856320001</c:v>
                </c:pt>
                <c:pt idx="31605">
                  <c:v>112.0294982631</c:v>
                </c:pt>
                <c:pt idx="31606">
                  <c:v>112.0322206304</c:v>
                </c:pt>
                <c:pt idx="31607">
                  <c:v>112.0335172356</c:v>
                </c:pt>
                <c:pt idx="31608">
                  <c:v>112.0364253175</c:v>
                </c:pt>
                <c:pt idx="31609">
                  <c:v>112.03936330499999</c:v>
                </c:pt>
                <c:pt idx="31610">
                  <c:v>112.0399391925</c:v>
                </c:pt>
                <c:pt idx="31611">
                  <c:v>112.0407095195</c:v>
                </c:pt>
                <c:pt idx="31612">
                  <c:v>112.0410565399</c:v>
                </c:pt>
                <c:pt idx="31613">
                  <c:v>112.0417684255</c:v>
                </c:pt>
                <c:pt idx="31614">
                  <c:v>112.0429442156</c:v>
                </c:pt>
                <c:pt idx="31615">
                  <c:v>112.04373169199999</c:v>
                </c:pt>
                <c:pt idx="31616">
                  <c:v>112.04461901249999</c:v>
                </c:pt>
                <c:pt idx="31617">
                  <c:v>112.045489403</c:v>
                </c:pt>
                <c:pt idx="31618">
                  <c:v>112.04685714519999</c:v>
                </c:pt>
                <c:pt idx="31619">
                  <c:v>112.0485348397</c:v>
                </c:pt>
                <c:pt idx="31620">
                  <c:v>112.0503859649</c:v>
                </c:pt>
                <c:pt idx="31621">
                  <c:v>112.05245069119999</c:v>
                </c:pt>
                <c:pt idx="31622">
                  <c:v>112.0558164513</c:v>
                </c:pt>
                <c:pt idx="31623">
                  <c:v>112.0583829569</c:v>
                </c:pt>
                <c:pt idx="31624">
                  <c:v>112.0608151567</c:v>
                </c:pt>
                <c:pt idx="31625">
                  <c:v>112.064662974</c:v>
                </c:pt>
                <c:pt idx="31626">
                  <c:v>112.0664874667</c:v>
                </c:pt>
                <c:pt idx="31627">
                  <c:v>112.06706627130001</c:v>
                </c:pt>
                <c:pt idx="31628">
                  <c:v>112.06737204949999</c:v>
                </c:pt>
                <c:pt idx="31629">
                  <c:v>112.0683559804</c:v>
                </c:pt>
                <c:pt idx="31630">
                  <c:v>112.06924586460001</c:v>
                </c:pt>
                <c:pt idx="31631">
                  <c:v>112.0693115163</c:v>
                </c:pt>
                <c:pt idx="31632">
                  <c:v>112.0707247532</c:v>
                </c:pt>
                <c:pt idx="31633">
                  <c:v>112.07289348579999</c:v>
                </c:pt>
                <c:pt idx="31634">
                  <c:v>112.07610332519999</c:v>
                </c:pt>
                <c:pt idx="31635">
                  <c:v>112.07853781510001</c:v>
                </c:pt>
                <c:pt idx="31636">
                  <c:v>112.0796376368</c:v>
                </c:pt>
                <c:pt idx="31637">
                  <c:v>112.0816901092</c:v>
                </c:pt>
                <c:pt idx="31638">
                  <c:v>112.0846463867</c:v>
                </c:pt>
                <c:pt idx="31639">
                  <c:v>112.0875136658</c:v>
                </c:pt>
                <c:pt idx="31640">
                  <c:v>112.08948606440001</c:v>
                </c:pt>
                <c:pt idx="31641">
                  <c:v>112.0906396826</c:v>
                </c:pt>
                <c:pt idx="31642">
                  <c:v>112.0908095278</c:v>
                </c:pt>
                <c:pt idx="31643">
                  <c:v>112.0909735071</c:v>
                </c:pt>
                <c:pt idx="31644">
                  <c:v>112.0916140552</c:v>
                </c:pt>
                <c:pt idx="31645">
                  <c:v>112.092440834</c:v>
                </c:pt>
                <c:pt idx="31646">
                  <c:v>112.0931290276</c:v>
                </c:pt>
                <c:pt idx="31647">
                  <c:v>112.0941112105</c:v>
                </c:pt>
                <c:pt idx="31648">
                  <c:v>112.09624436</c:v>
                </c:pt>
                <c:pt idx="31649">
                  <c:v>112.098032816</c:v>
                </c:pt>
                <c:pt idx="31650">
                  <c:v>112.09902819840001</c:v>
                </c:pt>
                <c:pt idx="31651">
                  <c:v>112.100597808</c:v>
                </c:pt>
                <c:pt idx="31652">
                  <c:v>112.1016727618</c:v>
                </c:pt>
                <c:pt idx="31653">
                  <c:v>112.10234232010001</c:v>
                </c:pt>
                <c:pt idx="31654">
                  <c:v>112.1027946527</c:v>
                </c:pt>
                <c:pt idx="31655">
                  <c:v>112.1030280169</c:v>
                </c:pt>
                <c:pt idx="31656">
                  <c:v>112.1034923269</c:v>
                </c:pt>
                <c:pt idx="31657">
                  <c:v>112.1038858961</c:v>
                </c:pt>
                <c:pt idx="31658">
                  <c:v>112.10454109120001</c:v>
                </c:pt>
                <c:pt idx="31659">
                  <c:v>112.1060131206</c:v>
                </c:pt>
                <c:pt idx="31660">
                  <c:v>112.1069573775</c:v>
                </c:pt>
                <c:pt idx="31661">
                  <c:v>112.1070460439</c:v>
                </c:pt>
                <c:pt idx="31662">
                  <c:v>112.1072800963</c:v>
                </c:pt>
                <c:pt idx="31663">
                  <c:v>112.1079607737</c:v>
                </c:pt>
                <c:pt idx="31664">
                  <c:v>112.11084810129999</c:v>
                </c:pt>
                <c:pt idx="31665">
                  <c:v>112.1148143196</c:v>
                </c:pt>
                <c:pt idx="31666">
                  <c:v>112.1180007964</c:v>
                </c:pt>
                <c:pt idx="31667">
                  <c:v>112.12002656590001</c:v>
                </c:pt>
                <c:pt idx="31668">
                  <c:v>112.1214590858</c:v>
                </c:pt>
                <c:pt idx="31669">
                  <c:v>112.1231908286</c:v>
                </c:pt>
                <c:pt idx="31670">
                  <c:v>112.1239514419</c:v>
                </c:pt>
                <c:pt idx="31671">
                  <c:v>112.1240764228</c:v>
                </c:pt>
                <c:pt idx="31672">
                  <c:v>112.12435439790001</c:v>
                </c:pt>
                <c:pt idx="31673">
                  <c:v>112.12466742220001</c:v>
                </c:pt>
                <c:pt idx="31674">
                  <c:v>112.1254364749</c:v>
                </c:pt>
                <c:pt idx="31675">
                  <c:v>112.12640445850001</c:v>
                </c:pt>
                <c:pt idx="31676">
                  <c:v>112.1288088453</c:v>
                </c:pt>
                <c:pt idx="31677">
                  <c:v>112.1317511184</c:v>
                </c:pt>
                <c:pt idx="31678">
                  <c:v>112.13311469049999</c:v>
                </c:pt>
                <c:pt idx="31679">
                  <c:v>112.1336590108</c:v>
                </c:pt>
                <c:pt idx="31680">
                  <c:v>112.13405442529999</c:v>
                </c:pt>
                <c:pt idx="31681">
                  <c:v>112.1352830634</c:v>
                </c:pt>
                <c:pt idx="31682">
                  <c:v>112.1381430805</c:v>
                </c:pt>
                <c:pt idx="31683">
                  <c:v>112.14077906599999</c:v>
                </c:pt>
                <c:pt idx="31684">
                  <c:v>112.1414886533</c:v>
                </c:pt>
                <c:pt idx="31685">
                  <c:v>112.14164682019999</c:v>
                </c:pt>
                <c:pt idx="31686">
                  <c:v>112.1417354812</c:v>
                </c:pt>
                <c:pt idx="31687">
                  <c:v>112.1439163423</c:v>
                </c:pt>
                <c:pt idx="31688">
                  <c:v>112.1462087022</c:v>
                </c:pt>
                <c:pt idx="31689">
                  <c:v>112.1465174514</c:v>
                </c:pt>
                <c:pt idx="31690">
                  <c:v>112.1467334805</c:v>
                </c:pt>
                <c:pt idx="31691">
                  <c:v>112.1468043743</c:v>
                </c:pt>
                <c:pt idx="31692">
                  <c:v>112.1473720533</c:v>
                </c:pt>
                <c:pt idx="31693">
                  <c:v>112.1481846372</c:v>
                </c:pt>
                <c:pt idx="31694">
                  <c:v>112.1487893794</c:v>
                </c:pt>
                <c:pt idx="31695">
                  <c:v>112.1493203869</c:v>
                </c:pt>
                <c:pt idx="31696">
                  <c:v>112.1502997282</c:v>
                </c:pt>
                <c:pt idx="31697">
                  <c:v>112.1523817409</c:v>
                </c:pt>
                <c:pt idx="31698">
                  <c:v>112.1541405382</c:v>
                </c:pt>
                <c:pt idx="31699">
                  <c:v>112.15525643460001</c:v>
                </c:pt>
                <c:pt idx="31700">
                  <c:v>112.1562893163</c:v>
                </c:pt>
                <c:pt idx="31701">
                  <c:v>112.15810602240001</c:v>
                </c:pt>
                <c:pt idx="31702">
                  <c:v>112.1602291247</c:v>
                </c:pt>
                <c:pt idx="31703">
                  <c:v>112.1612020928</c:v>
                </c:pt>
                <c:pt idx="31704">
                  <c:v>112.1624932061</c:v>
                </c:pt>
                <c:pt idx="31705">
                  <c:v>112.1637481867</c:v>
                </c:pt>
                <c:pt idx="31706">
                  <c:v>112.1646008657</c:v>
                </c:pt>
                <c:pt idx="31707">
                  <c:v>112.1657119682</c:v>
                </c:pt>
                <c:pt idx="31708">
                  <c:v>112.16671231380001</c:v>
                </c:pt>
                <c:pt idx="31709">
                  <c:v>112.1704202169</c:v>
                </c:pt>
                <c:pt idx="31710">
                  <c:v>112.1744520635</c:v>
                </c:pt>
                <c:pt idx="31711">
                  <c:v>112.17535673730001</c:v>
                </c:pt>
                <c:pt idx="31712">
                  <c:v>112.1760378102</c:v>
                </c:pt>
                <c:pt idx="31713">
                  <c:v>112.17859588890001</c:v>
                </c:pt>
                <c:pt idx="31714">
                  <c:v>112.1809472085</c:v>
                </c:pt>
                <c:pt idx="31715">
                  <c:v>112.1835631357</c:v>
                </c:pt>
                <c:pt idx="31716">
                  <c:v>112.18591661639999</c:v>
                </c:pt>
                <c:pt idx="31717">
                  <c:v>112.1864222027</c:v>
                </c:pt>
                <c:pt idx="31718">
                  <c:v>112.1875812988</c:v>
                </c:pt>
                <c:pt idx="31719">
                  <c:v>112.1889093921</c:v>
                </c:pt>
                <c:pt idx="31720">
                  <c:v>112.1900782073</c:v>
                </c:pt>
                <c:pt idx="31721">
                  <c:v>112.19083224160001</c:v>
                </c:pt>
                <c:pt idx="31722">
                  <c:v>112.1932500895</c:v>
                </c:pt>
                <c:pt idx="31723">
                  <c:v>112.1956784346</c:v>
                </c:pt>
                <c:pt idx="31724">
                  <c:v>112.1965290472</c:v>
                </c:pt>
                <c:pt idx="31725">
                  <c:v>112.198121351</c:v>
                </c:pt>
                <c:pt idx="31726">
                  <c:v>112.1994323664</c:v>
                </c:pt>
                <c:pt idx="31727">
                  <c:v>112.20014524</c:v>
                </c:pt>
                <c:pt idx="31728">
                  <c:v>112.2011168617</c:v>
                </c:pt>
                <c:pt idx="31729">
                  <c:v>112.2019795878</c:v>
                </c:pt>
                <c:pt idx="31730">
                  <c:v>112.2032938505</c:v>
                </c:pt>
                <c:pt idx="31731">
                  <c:v>112.2044552306</c:v>
                </c:pt>
                <c:pt idx="31732">
                  <c:v>112.20535458969999</c:v>
                </c:pt>
                <c:pt idx="31733">
                  <c:v>112.2073714122</c:v>
                </c:pt>
                <c:pt idx="31734">
                  <c:v>112.2095608819</c:v>
                </c:pt>
                <c:pt idx="31735">
                  <c:v>112.2109485392</c:v>
                </c:pt>
                <c:pt idx="31736">
                  <c:v>112.2121210339</c:v>
                </c:pt>
                <c:pt idx="31737">
                  <c:v>112.2144355853</c:v>
                </c:pt>
                <c:pt idx="31738">
                  <c:v>112.22005951689999</c:v>
                </c:pt>
                <c:pt idx="31739">
                  <c:v>112.22442766189999</c:v>
                </c:pt>
                <c:pt idx="31740">
                  <c:v>112.22483072049999</c:v>
                </c:pt>
                <c:pt idx="31741">
                  <c:v>112.2259401929</c:v>
                </c:pt>
                <c:pt idx="31742">
                  <c:v>112.2277064198</c:v>
                </c:pt>
                <c:pt idx="31743">
                  <c:v>112.2297483392</c:v>
                </c:pt>
                <c:pt idx="31744">
                  <c:v>112.23165191149999</c:v>
                </c:pt>
                <c:pt idx="31745">
                  <c:v>112.2328095548</c:v>
                </c:pt>
                <c:pt idx="31746">
                  <c:v>112.233383657</c:v>
                </c:pt>
                <c:pt idx="31747">
                  <c:v>112.234190669</c:v>
                </c:pt>
                <c:pt idx="31748">
                  <c:v>112.2363866968</c:v>
                </c:pt>
                <c:pt idx="31749">
                  <c:v>112.238085899</c:v>
                </c:pt>
                <c:pt idx="31750">
                  <c:v>112.2393084839</c:v>
                </c:pt>
                <c:pt idx="31751">
                  <c:v>112.2406717449</c:v>
                </c:pt>
                <c:pt idx="31752">
                  <c:v>112.2417200164</c:v>
                </c:pt>
                <c:pt idx="31753">
                  <c:v>112.242451163</c:v>
                </c:pt>
                <c:pt idx="31754">
                  <c:v>112.24310716700001</c:v>
                </c:pt>
                <c:pt idx="31755">
                  <c:v>112.2438329877</c:v>
                </c:pt>
                <c:pt idx="31756">
                  <c:v>112.244624672</c:v>
                </c:pt>
                <c:pt idx="31757">
                  <c:v>112.2456840647</c:v>
                </c:pt>
                <c:pt idx="31758">
                  <c:v>112.2482074161</c:v>
                </c:pt>
                <c:pt idx="31759">
                  <c:v>112.25037912889999</c:v>
                </c:pt>
                <c:pt idx="31760">
                  <c:v>112.2507565455</c:v>
                </c:pt>
                <c:pt idx="31761">
                  <c:v>112.2517411501</c:v>
                </c:pt>
                <c:pt idx="31762">
                  <c:v>112.2539150675</c:v>
                </c:pt>
                <c:pt idx="31763">
                  <c:v>112.25565582820001</c:v>
                </c:pt>
                <c:pt idx="31764">
                  <c:v>112.2561094501</c:v>
                </c:pt>
                <c:pt idx="31765">
                  <c:v>112.25688336490001</c:v>
                </c:pt>
                <c:pt idx="31766">
                  <c:v>112.25923616830001</c:v>
                </c:pt>
                <c:pt idx="31767">
                  <c:v>112.26126974109999</c:v>
                </c:pt>
                <c:pt idx="31768">
                  <c:v>112.2614838078</c:v>
                </c:pt>
                <c:pt idx="31769">
                  <c:v>112.2627768823</c:v>
                </c:pt>
                <c:pt idx="31770">
                  <c:v>112.2643803859</c:v>
                </c:pt>
                <c:pt idx="31771">
                  <c:v>112.2658828714</c:v>
                </c:pt>
                <c:pt idx="31772">
                  <c:v>112.2673532716</c:v>
                </c:pt>
                <c:pt idx="31773">
                  <c:v>112.2687691806</c:v>
                </c:pt>
                <c:pt idx="31774">
                  <c:v>112.27016295369999</c:v>
                </c:pt>
                <c:pt idx="31775">
                  <c:v>112.2704291893</c:v>
                </c:pt>
                <c:pt idx="31776">
                  <c:v>112.2712190722</c:v>
                </c:pt>
                <c:pt idx="31777">
                  <c:v>112.27274363790001</c:v>
                </c:pt>
                <c:pt idx="31778">
                  <c:v>112.27375367019999</c:v>
                </c:pt>
                <c:pt idx="31779">
                  <c:v>112.2750571614</c:v>
                </c:pt>
                <c:pt idx="31780">
                  <c:v>112.2766787117</c:v>
                </c:pt>
                <c:pt idx="31781">
                  <c:v>112.2783647271</c:v>
                </c:pt>
                <c:pt idx="31782">
                  <c:v>112.2795484973</c:v>
                </c:pt>
                <c:pt idx="31783">
                  <c:v>112.2796748776</c:v>
                </c:pt>
                <c:pt idx="31784">
                  <c:v>112.2798031988</c:v>
                </c:pt>
                <c:pt idx="31785">
                  <c:v>112.2803164587</c:v>
                </c:pt>
                <c:pt idx="31786">
                  <c:v>112.2808855891</c:v>
                </c:pt>
                <c:pt idx="31787">
                  <c:v>112.2813351185</c:v>
                </c:pt>
                <c:pt idx="31788">
                  <c:v>112.2817923937</c:v>
                </c:pt>
                <c:pt idx="31789">
                  <c:v>112.2821142308</c:v>
                </c:pt>
                <c:pt idx="31790">
                  <c:v>112.2826384148</c:v>
                </c:pt>
                <c:pt idx="31791">
                  <c:v>112.2839887138</c:v>
                </c:pt>
                <c:pt idx="31792">
                  <c:v>112.2851272134</c:v>
                </c:pt>
                <c:pt idx="31793">
                  <c:v>112.2858999795</c:v>
                </c:pt>
                <c:pt idx="31794">
                  <c:v>112.2870705075</c:v>
                </c:pt>
                <c:pt idx="31795">
                  <c:v>112.29203714569999</c:v>
                </c:pt>
                <c:pt idx="31796">
                  <c:v>112.2976710401</c:v>
                </c:pt>
                <c:pt idx="31797">
                  <c:v>112.29927197950001</c:v>
                </c:pt>
                <c:pt idx="31798">
                  <c:v>112.2998946646</c:v>
                </c:pt>
                <c:pt idx="31799">
                  <c:v>112.3002385314</c:v>
                </c:pt>
                <c:pt idx="31800">
                  <c:v>112.3007232753</c:v>
                </c:pt>
                <c:pt idx="31801">
                  <c:v>112.3013885224</c:v>
                </c:pt>
                <c:pt idx="31802">
                  <c:v>112.30174524020001</c:v>
                </c:pt>
                <c:pt idx="31803">
                  <c:v>112.30214098490001</c:v>
                </c:pt>
                <c:pt idx="31804">
                  <c:v>112.3030920767</c:v>
                </c:pt>
                <c:pt idx="31805">
                  <c:v>112.3057656922</c:v>
                </c:pt>
                <c:pt idx="31806">
                  <c:v>112.3079435618</c:v>
                </c:pt>
                <c:pt idx="31807">
                  <c:v>112.30869878519999</c:v>
                </c:pt>
                <c:pt idx="31808">
                  <c:v>112.3096375602</c:v>
                </c:pt>
                <c:pt idx="31809">
                  <c:v>112.31021300170001</c:v>
                </c:pt>
                <c:pt idx="31810">
                  <c:v>112.3105848842</c:v>
                </c:pt>
                <c:pt idx="31811">
                  <c:v>112.31088378050001</c:v>
                </c:pt>
                <c:pt idx="31812">
                  <c:v>112.3120074135</c:v>
                </c:pt>
                <c:pt idx="31813">
                  <c:v>112.3136568111</c:v>
                </c:pt>
                <c:pt idx="31814">
                  <c:v>112.314592494</c:v>
                </c:pt>
                <c:pt idx="31815">
                  <c:v>112.314946397</c:v>
                </c:pt>
                <c:pt idx="31816">
                  <c:v>112.3162630802</c:v>
                </c:pt>
                <c:pt idx="31817">
                  <c:v>112.3175736104</c:v>
                </c:pt>
                <c:pt idx="31818">
                  <c:v>112.318077429</c:v>
                </c:pt>
                <c:pt idx="31819">
                  <c:v>112.3190354085</c:v>
                </c:pt>
                <c:pt idx="31820">
                  <c:v>112.3197945121</c:v>
                </c:pt>
                <c:pt idx="31821">
                  <c:v>112.3219138</c:v>
                </c:pt>
                <c:pt idx="31822">
                  <c:v>112.3241165271</c:v>
                </c:pt>
                <c:pt idx="31823">
                  <c:v>112.3256082434</c:v>
                </c:pt>
                <c:pt idx="31824">
                  <c:v>112.32704971619999</c:v>
                </c:pt>
                <c:pt idx="31825">
                  <c:v>112.3296209784</c:v>
                </c:pt>
                <c:pt idx="31826">
                  <c:v>112.3324164487</c:v>
                </c:pt>
                <c:pt idx="31827">
                  <c:v>112.33339568309999</c:v>
                </c:pt>
                <c:pt idx="31828">
                  <c:v>112.33406998060001</c:v>
                </c:pt>
                <c:pt idx="31829">
                  <c:v>112.3343123277</c:v>
                </c:pt>
                <c:pt idx="31830">
                  <c:v>112.33462971900001</c:v>
                </c:pt>
                <c:pt idx="31831">
                  <c:v>112.3348610054</c:v>
                </c:pt>
                <c:pt idx="31832">
                  <c:v>112.3352897251</c:v>
                </c:pt>
                <c:pt idx="31833">
                  <c:v>112.337699579</c:v>
                </c:pt>
                <c:pt idx="31834">
                  <c:v>112.3398675153</c:v>
                </c:pt>
                <c:pt idx="31835">
                  <c:v>112.3415184051</c:v>
                </c:pt>
                <c:pt idx="31836">
                  <c:v>112.3433519492</c:v>
                </c:pt>
                <c:pt idx="31837">
                  <c:v>112.3440975714</c:v>
                </c:pt>
                <c:pt idx="31838">
                  <c:v>112.3466598732</c:v>
                </c:pt>
                <c:pt idx="31839">
                  <c:v>112.3489072855</c:v>
                </c:pt>
                <c:pt idx="31840">
                  <c:v>112.3502928839</c:v>
                </c:pt>
                <c:pt idx="31841">
                  <c:v>112.3520543732</c:v>
                </c:pt>
                <c:pt idx="31842">
                  <c:v>112.3533587196</c:v>
                </c:pt>
                <c:pt idx="31843">
                  <c:v>112.3567090948</c:v>
                </c:pt>
                <c:pt idx="31844">
                  <c:v>112.3596998383</c:v>
                </c:pt>
                <c:pt idx="31845">
                  <c:v>112.36085434739999</c:v>
                </c:pt>
                <c:pt idx="31846">
                  <c:v>112.36156725559999</c:v>
                </c:pt>
                <c:pt idx="31847">
                  <c:v>112.3617287669</c:v>
                </c:pt>
                <c:pt idx="31848">
                  <c:v>112.3626122746</c:v>
                </c:pt>
                <c:pt idx="31849">
                  <c:v>112.3650204243</c:v>
                </c:pt>
                <c:pt idx="31850">
                  <c:v>112.3670861123</c:v>
                </c:pt>
                <c:pt idx="31851">
                  <c:v>112.3676580663</c:v>
                </c:pt>
                <c:pt idx="31852">
                  <c:v>112.3679421179</c:v>
                </c:pt>
                <c:pt idx="31853">
                  <c:v>112.3682787174</c:v>
                </c:pt>
                <c:pt idx="31854">
                  <c:v>112.368713614</c:v>
                </c:pt>
                <c:pt idx="31855">
                  <c:v>112.3692776338</c:v>
                </c:pt>
                <c:pt idx="31856">
                  <c:v>112.37105487140001</c:v>
                </c:pt>
                <c:pt idx="31857">
                  <c:v>112.3725892808</c:v>
                </c:pt>
                <c:pt idx="31858">
                  <c:v>112.3729283415</c:v>
                </c:pt>
                <c:pt idx="31859">
                  <c:v>112.37474821479999</c:v>
                </c:pt>
                <c:pt idx="31860">
                  <c:v>112.3787858308</c:v>
                </c:pt>
                <c:pt idx="31861">
                  <c:v>112.3814800481</c:v>
                </c:pt>
                <c:pt idx="31862">
                  <c:v>112.3827528651</c:v>
                </c:pt>
                <c:pt idx="31863">
                  <c:v>112.3844724497</c:v>
                </c:pt>
                <c:pt idx="31864">
                  <c:v>112.38716619349999</c:v>
                </c:pt>
                <c:pt idx="31865">
                  <c:v>112.38948938759999</c:v>
                </c:pt>
                <c:pt idx="31866">
                  <c:v>112.3898981353</c:v>
                </c:pt>
                <c:pt idx="31867">
                  <c:v>112.39056549039999</c:v>
                </c:pt>
                <c:pt idx="31868">
                  <c:v>112.3911638755</c:v>
                </c:pt>
                <c:pt idx="31869">
                  <c:v>112.39214563420001</c:v>
                </c:pt>
                <c:pt idx="31870">
                  <c:v>112.3934793425</c:v>
                </c:pt>
                <c:pt idx="31871">
                  <c:v>112.39466650830001</c:v>
                </c:pt>
                <c:pt idx="31872">
                  <c:v>112.39597126690001</c:v>
                </c:pt>
                <c:pt idx="31873">
                  <c:v>112.39712189230001</c:v>
                </c:pt>
                <c:pt idx="31874">
                  <c:v>112.39816295280001</c:v>
                </c:pt>
                <c:pt idx="31875">
                  <c:v>112.39883955019999</c:v>
                </c:pt>
                <c:pt idx="31876">
                  <c:v>112.39949431940001</c:v>
                </c:pt>
                <c:pt idx="31877">
                  <c:v>112.3999150714</c:v>
                </c:pt>
                <c:pt idx="31878">
                  <c:v>112.4004190644</c:v>
                </c:pt>
                <c:pt idx="31879">
                  <c:v>112.4013956461</c:v>
                </c:pt>
                <c:pt idx="31880">
                  <c:v>112.40194714890001</c:v>
                </c:pt>
                <c:pt idx="31881">
                  <c:v>112.40314414540001</c:v>
                </c:pt>
                <c:pt idx="31882">
                  <c:v>112.4049899268</c:v>
                </c:pt>
                <c:pt idx="31883">
                  <c:v>112.4057094106</c:v>
                </c:pt>
                <c:pt idx="31884">
                  <c:v>112.4063265428</c:v>
                </c:pt>
                <c:pt idx="31885">
                  <c:v>112.4071677245</c:v>
                </c:pt>
                <c:pt idx="31886">
                  <c:v>112.407983042</c:v>
                </c:pt>
                <c:pt idx="31887">
                  <c:v>112.41014632869999</c:v>
                </c:pt>
                <c:pt idx="31888">
                  <c:v>112.4123443923</c:v>
                </c:pt>
                <c:pt idx="31889">
                  <c:v>112.4129430327</c:v>
                </c:pt>
                <c:pt idx="31890">
                  <c:v>112.4131552998</c:v>
                </c:pt>
                <c:pt idx="31891">
                  <c:v>112.4144620253</c:v>
                </c:pt>
                <c:pt idx="31892">
                  <c:v>112.41572150819999</c:v>
                </c:pt>
                <c:pt idx="31893">
                  <c:v>112.4160952125</c:v>
                </c:pt>
                <c:pt idx="31894">
                  <c:v>112.4171593592</c:v>
                </c:pt>
                <c:pt idx="31895">
                  <c:v>112.41804213010001</c:v>
                </c:pt>
                <c:pt idx="31896">
                  <c:v>112.41905731360001</c:v>
                </c:pt>
                <c:pt idx="31897">
                  <c:v>112.4200537909</c:v>
                </c:pt>
                <c:pt idx="31898">
                  <c:v>112.4211680268</c:v>
                </c:pt>
                <c:pt idx="31899">
                  <c:v>112.4233770094</c:v>
                </c:pt>
                <c:pt idx="31900">
                  <c:v>112.4254768462</c:v>
                </c:pt>
                <c:pt idx="31901">
                  <c:v>112.42649114869999</c:v>
                </c:pt>
                <c:pt idx="31902">
                  <c:v>112.4276058937</c:v>
                </c:pt>
                <c:pt idx="31903">
                  <c:v>112.43023927420001</c:v>
                </c:pt>
                <c:pt idx="31904">
                  <c:v>112.4320163447</c:v>
                </c:pt>
                <c:pt idx="31905">
                  <c:v>112.4323998477</c:v>
                </c:pt>
                <c:pt idx="31906">
                  <c:v>112.43398936600001</c:v>
                </c:pt>
                <c:pt idx="31907">
                  <c:v>112.43550700439999</c:v>
                </c:pt>
                <c:pt idx="31908">
                  <c:v>112.4359237731</c:v>
                </c:pt>
                <c:pt idx="31909">
                  <c:v>112.4375920876</c:v>
                </c:pt>
                <c:pt idx="31910">
                  <c:v>112.43914216109999</c:v>
                </c:pt>
                <c:pt idx="31911">
                  <c:v>112.44072608090001</c:v>
                </c:pt>
                <c:pt idx="31912">
                  <c:v>112.44295471380001</c:v>
                </c:pt>
                <c:pt idx="31913">
                  <c:v>112.4438502359</c:v>
                </c:pt>
                <c:pt idx="31914">
                  <c:v>112.44462439749999</c:v>
                </c:pt>
                <c:pt idx="31915">
                  <c:v>112.44538954940001</c:v>
                </c:pt>
                <c:pt idx="31916">
                  <c:v>112.4470245201</c:v>
                </c:pt>
                <c:pt idx="31917">
                  <c:v>112.4487221239</c:v>
                </c:pt>
                <c:pt idx="31918">
                  <c:v>112.4488556745</c:v>
                </c:pt>
                <c:pt idx="31919">
                  <c:v>112.4493624194</c:v>
                </c:pt>
                <c:pt idx="31920">
                  <c:v>112.4501233328</c:v>
                </c:pt>
                <c:pt idx="31921">
                  <c:v>112.4504626427</c:v>
                </c:pt>
                <c:pt idx="31922">
                  <c:v>112.450724295</c:v>
                </c:pt>
                <c:pt idx="31923">
                  <c:v>112.45115243239999</c:v>
                </c:pt>
                <c:pt idx="31924">
                  <c:v>112.451383964</c:v>
                </c:pt>
                <c:pt idx="31925">
                  <c:v>112.45288498070001</c:v>
                </c:pt>
                <c:pt idx="31926">
                  <c:v>112.4548207407</c:v>
                </c:pt>
                <c:pt idx="31927">
                  <c:v>112.45542569049999</c:v>
                </c:pt>
                <c:pt idx="31928">
                  <c:v>112.45590597570001</c:v>
                </c:pt>
                <c:pt idx="31929">
                  <c:v>112.4566737521</c:v>
                </c:pt>
                <c:pt idx="31930">
                  <c:v>112.4599403969</c:v>
                </c:pt>
                <c:pt idx="31931">
                  <c:v>112.4636687222</c:v>
                </c:pt>
                <c:pt idx="31932">
                  <c:v>112.4654859052</c:v>
                </c:pt>
                <c:pt idx="31933">
                  <c:v>112.46800107040001</c:v>
                </c:pt>
                <c:pt idx="31934">
                  <c:v>112.4706149932</c:v>
                </c:pt>
                <c:pt idx="31935">
                  <c:v>112.4718490292</c:v>
                </c:pt>
                <c:pt idx="31936">
                  <c:v>112.4745137731</c:v>
                </c:pt>
                <c:pt idx="31937">
                  <c:v>112.4783982459</c:v>
                </c:pt>
                <c:pt idx="31938">
                  <c:v>112.4806931321</c:v>
                </c:pt>
                <c:pt idx="31939">
                  <c:v>112.48198399339999</c:v>
                </c:pt>
                <c:pt idx="31940">
                  <c:v>112.4833101182</c:v>
                </c:pt>
                <c:pt idx="31941">
                  <c:v>112.4845150613</c:v>
                </c:pt>
                <c:pt idx="31942">
                  <c:v>112.48593798909999</c:v>
                </c:pt>
                <c:pt idx="31943">
                  <c:v>112.48806228460001</c:v>
                </c:pt>
                <c:pt idx="31944">
                  <c:v>112.48919707330001</c:v>
                </c:pt>
                <c:pt idx="31945">
                  <c:v>112.4902137707</c:v>
                </c:pt>
                <c:pt idx="31946">
                  <c:v>112.4917977636</c:v>
                </c:pt>
                <c:pt idx="31947">
                  <c:v>112.493413782</c:v>
                </c:pt>
                <c:pt idx="31948">
                  <c:v>112.4945659892</c:v>
                </c:pt>
                <c:pt idx="31949">
                  <c:v>112.4950394376</c:v>
                </c:pt>
                <c:pt idx="31950">
                  <c:v>112.4975420989</c:v>
                </c:pt>
                <c:pt idx="31951">
                  <c:v>112.50040261789999</c:v>
                </c:pt>
                <c:pt idx="31952">
                  <c:v>112.5012564276</c:v>
                </c:pt>
                <c:pt idx="31953">
                  <c:v>112.5020038861</c:v>
                </c:pt>
                <c:pt idx="31954">
                  <c:v>112.50372539990001</c:v>
                </c:pt>
                <c:pt idx="31955">
                  <c:v>112.5055467099</c:v>
                </c:pt>
                <c:pt idx="31956">
                  <c:v>112.5099686201</c:v>
                </c:pt>
                <c:pt idx="31957">
                  <c:v>112.5142052281</c:v>
                </c:pt>
                <c:pt idx="31958">
                  <c:v>112.5166524685</c:v>
                </c:pt>
                <c:pt idx="31959">
                  <c:v>112.5191697897</c:v>
                </c:pt>
                <c:pt idx="31960">
                  <c:v>112.51981601430001</c:v>
                </c:pt>
                <c:pt idx="31961">
                  <c:v>112.5205897587</c:v>
                </c:pt>
                <c:pt idx="31962">
                  <c:v>112.5218112036</c:v>
                </c:pt>
                <c:pt idx="31963">
                  <c:v>112.52241857280001</c:v>
                </c:pt>
                <c:pt idx="31964">
                  <c:v>112.5228432526</c:v>
                </c:pt>
                <c:pt idx="31965">
                  <c:v>112.5234488655</c:v>
                </c:pt>
                <c:pt idx="31966">
                  <c:v>112.5238941921</c:v>
                </c:pt>
                <c:pt idx="31967">
                  <c:v>112.524176509</c:v>
                </c:pt>
                <c:pt idx="31968">
                  <c:v>112.5248872773</c:v>
                </c:pt>
                <c:pt idx="31969">
                  <c:v>112.52591774779999</c:v>
                </c:pt>
                <c:pt idx="31970">
                  <c:v>112.5266446191</c:v>
                </c:pt>
                <c:pt idx="31971">
                  <c:v>112.5274901534</c:v>
                </c:pt>
                <c:pt idx="31972">
                  <c:v>112.5286085382</c:v>
                </c:pt>
                <c:pt idx="31973">
                  <c:v>112.52929253969999</c:v>
                </c:pt>
                <c:pt idx="31974">
                  <c:v>112.5294681845</c:v>
                </c:pt>
                <c:pt idx="31975">
                  <c:v>112.530003077</c:v>
                </c:pt>
                <c:pt idx="31976">
                  <c:v>112.5310536742</c:v>
                </c:pt>
                <c:pt idx="31977">
                  <c:v>112.5324503006</c:v>
                </c:pt>
                <c:pt idx="31978">
                  <c:v>112.5332660422</c:v>
                </c:pt>
                <c:pt idx="31979">
                  <c:v>112.5341050912</c:v>
                </c:pt>
                <c:pt idx="31980">
                  <c:v>112.5352035273</c:v>
                </c:pt>
                <c:pt idx="31981">
                  <c:v>112.53559162800001</c:v>
                </c:pt>
                <c:pt idx="31982">
                  <c:v>112.5357132179</c:v>
                </c:pt>
                <c:pt idx="31983">
                  <c:v>112.5368055693</c:v>
                </c:pt>
                <c:pt idx="31984">
                  <c:v>112.5386837774</c:v>
                </c:pt>
                <c:pt idx="31985">
                  <c:v>112.53967962430001</c:v>
                </c:pt>
                <c:pt idx="31986">
                  <c:v>112.54080575019999</c:v>
                </c:pt>
                <c:pt idx="31987">
                  <c:v>112.54298716940001</c:v>
                </c:pt>
                <c:pt idx="31988">
                  <c:v>112.5464051048</c:v>
                </c:pt>
                <c:pt idx="31989">
                  <c:v>112.55239686279999</c:v>
                </c:pt>
                <c:pt idx="31990">
                  <c:v>112.5564231335</c:v>
                </c:pt>
                <c:pt idx="31991">
                  <c:v>112.5569727643</c:v>
                </c:pt>
                <c:pt idx="31992">
                  <c:v>112.5575974156</c:v>
                </c:pt>
                <c:pt idx="31993">
                  <c:v>112.5590683567</c:v>
                </c:pt>
                <c:pt idx="31994">
                  <c:v>112.56075658330001</c:v>
                </c:pt>
                <c:pt idx="31995">
                  <c:v>112.5622033105</c:v>
                </c:pt>
                <c:pt idx="31996">
                  <c:v>112.5642998795</c:v>
                </c:pt>
                <c:pt idx="31997">
                  <c:v>112.5656054105</c:v>
                </c:pt>
                <c:pt idx="31998">
                  <c:v>112.56695605439999</c:v>
                </c:pt>
                <c:pt idx="31999">
                  <c:v>112.5684004086</c:v>
                </c:pt>
                <c:pt idx="32000">
                  <c:v>112.5711203698</c:v>
                </c:pt>
                <c:pt idx="32001">
                  <c:v>112.5758397777</c:v>
                </c:pt>
                <c:pt idx="32002">
                  <c:v>112.5784713237</c:v>
                </c:pt>
                <c:pt idx="32003">
                  <c:v>112.578928334</c:v>
                </c:pt>
                <c:pt idx="32004">
                  <c:v>112.58012951249999</c:v>
                </c:pt>
                <c:pt idx="32005">
                  <c:v>112.58134608509999</c:v>
                </c:pt>
                <c:pt idx="32006">
                  <c:v>112.5822737548</c:v>
                </c:pt>
                <c:pt idx="32007">
                  <c:v>112.583213805</c:v>
                </c:pt>
                <c:pt idx="32008">
                  <c:v>112.58359205799999</c:v>
                </c:pt>
                <c:pt idx="32009">
                  <c:v>112.5843289064</c:v>
                </c:pt>
                <c:pt idx="32010">
                  <c:v>112.5850470127</c:v>
                </c:pt>
                <c:pt idx="32011">
                  <c:v>112.5856377897</c:v>
                </c:pt>
                <c:pt idx="32012">
                  <c:v>112.58652568460001</c:v>
                </c:pt>
                <c:pt idx="32013">
                  <c:v>112.5877156642</c:v>
                </c:pt>
                <c:pt idx="32014">
                  <c:v>112.58877774520001</c:v>
                </c:pt>
                <c:pt idx="32015">
                  <c:v>112.5895762988</c:v>
                </c:pt>
                <c:pt idx="32016">
                  <c:v>112.5900425617</c:v>
                </c:pt>
                <c:pt idx="32017">
                  <c:v>112.59073795499999</c:v>
                </c:pt>
                <c:pt idx="32018">
                  <c:v>112.59177317450001</c:v>
                </c:pt>
                <c:pt idx="32019">
                  <c:v>112.5932213788</c:v>
                </c:pt>
                <c:pt idx="32020">
                  <c:v>112.5943491436</c:v>
                </c:pt>
                <c:pt idx="32021">
                  <c:v>112.5949143861</c:v>
                </c:pt>
                <c:pt idx="32022">
                  <c:v>112.59564132840001</c:v>
                </c:pt>
                <c:pt idx="32023">
                  <c:v>112.5966103655</c:v>
                </c:pt>
                <c:pt idx="32024">
                  <c:v>112.5972996717</c:v>
                </c:pt>
                <c:pt idx="32025">
                  <c:v>112.5975632625</c:v>
                </c:pt>
                <c:pt idx="32026">
                  <c:v>112.5982310732</c:v>
                </c:pt>
                <c:pt idx="32027">
                  <c:v>112.5988412311</c:v>
                </c:pt>
                <c:pt idx="32028">
                  <c:v>112.59930086120001</c:v>
                </c:pt>
                <c:pt idx="32029">
                  <c:v>112.60122368090001</c:v>
                </c:pt>
                <c:pt idx="32030">
                  <c:v>112.6047479735</c:v>
                </c:pt>
                <c:pt idx="32031">
                  <c:v>112.6068418758</c:v>
                </c:pt>
                <c:pt idx="32032">
                  <c:v>112.60710115569999</c:v>
                </c:pt>
                <c:pt idx="32033">
                  <c:v>112.6074681549</c:v>
                </c:pt>
                <c:pt idx="32034">
                  <c:v>112.60962745819999</c:v>
                </c:pt>
                <c:pt idx="32035">
                  <c:v>112.6121814312</c:v>
                </c:pt>
                <c:pt idx="32036">
                  <c:v>112.61287179359999</c:v>
                </c:pt>
                <c:pt idx="32037">
                  <c:v>112.6134540325</c:v>
                </c:pt>
                <c:pt idx="32038">
                  <c:v>112.6142008904</c:v>
                </c:pt>
                <c:pt idx="32039">
                  <c:v>112.61601965200001</c:v>
                </c:pt>
                <c:pt idx="32040">
                  <c:v>112.6177342886</c:v>
                </c:pt>
                <c:pt idx="32041">
                  <c:v>112.6178978049</c:v>
                </c:pt>
                <c:pt idx="32042">
                  <c:v>112.6180162931</c:v>
                </c:pt>
                <c:pt idx="32043">
                  <c:v>112.6188762912</c:v>
                </c:pt>
                <c:pt idx="32044">
                  <c:v>112.6207473363</c:v>
                </c:pt>
                <c:pt idx="32045">
                  <c:v>112.62237785550001</c:v>
                </c:pt>
                <c:pt idx="32046">
                  <c:v>112.6230255256</c:v>
                </c:pt>
                <c:pt idx="32047">
                  <c:v>112.62334362049999</c:v>
                </c:pt>
                <c:pt idx="32048">
                  <c:v>112.6241014614</c:v>
                </c:pt>
                <c:pt idx="32049">
                  <c:v>112.62626081960001</c:v>
                </c:pt>
                <c:pt idx="32050">
                  <c:v>112.6293557987</c:v>
                </c:pt>
                <c:pt idx="32051">
                  <c:v>112.6310937172</c:v>
                </c:pt>
                <c:pt idx="32052">
                  <c:v>112.6317968881</c:v>
                </c:pt>
                <c:pt idx="32053">
                  <c:v>112.63256100300001</c:v>
                </c:pt>
                <c:pt idx="32054">
                  <c:v>112.63466958070001</c:v>
                </c:pt>
                <c:pt idx="32055">
                  <c:v>112.6367238632</c:v>
                </c:pt>
                <c:pt idx="32056">
                  <c:v>112.6371748733</c:v>
                </c:pt>
                <c:pt idx="32057">
                  <c:v>112.6376727329</c:v>
                </c:pt>
                <c:pt idx="32058">
                  <c:v>112.6387647968</c:v>
                </c:pt>
                <c:pt idx="32059">
                  <c:v>112.63979863439999</c:v>
                </c:pt>
                <c:pt idx="32060">
                  <c:v>112.6409674999</c:v>
                </c:pt>
                <c:pt idx="32061">
                  <c:v>112.6420246414</c:v>
                </c:pt>
                <c:pt idx="32062">
                  <c:v>112.6437179772</c:v>
                </c:pt>
                <c:pt idx="32063">
                  <c:v>112.6465481817</c:v>
                </c:pt>
                <c:pt idx="32064">
                  <c:v>112.6481778182</c:v>
                </c:pt>
                <c:pt idx="32065">
                  <c:v>112.6503992132</c:v>
                </c:pt>
                <c:pt idx="32066">
                  <c:v>112.6536574</c:v>
                </c:pt>
                <c:pt idx="32067">
                  <c:v>112.6553345267</c:v>
                </c:pt>
                <c:pt idx="32068">
                  <c:v>112.6557472861</c:v>
                </c:pt>
                <c:pt idx="32069">
                  <c:v>112.6568411853</c:v>
                </c:pt>
                <c:pt idx="32070">
                  <c:v>112.6579669619</c:v>
                </c:pt>
                <c:pt idx="32071">
                  <c:v>112.6581995671</c:v>
                </c:pt>
                <c:pt idx="32072">
                  <c:v>112.6584566506</c:v>
                </c:pt>
                <c:pt idx="32073">
                  <c:v>112.6588021936</c:v>
                </c:pt>
                <c:pt idx="32074">
                  <c:v>112.6613625017</c:v>
                </c:pt>
                <c:pt idx="32075">
                  <c:v>112.6654596475</c:v>
                </c:pt>
                <c:pt idx="32076">
                  <c:v>112.66754649489999</c:v>
                </c:pt>
                <c:pt idx="32077">
                  <c:v>112.6684192971</c:v>
                </c:pt>
                <c:pt idx="32078">
                  <c:v>112.66900012649999</c:v>
                </c:pt>
                <c:pt idx="32079">
                  <c:v>112.6711536018</c:v>
                </c:pt>
                <c:pt idx="32080">
                  <c:v>112.6739089336</c:v>
                </c:pt>
                <c:pt idx="32081">
                  <c:v>112.67482106</c:v>
                </c:pt>
                <c:pt idx="32082">
                  <c:v>112.67528957330001</c:v>
                </c:pt>
                <c:pt idx="32083">
                  <c:v>112.6785278321</c:v>
                </c:pt>
                <c:pt idx="32084">
                  <c:v>112.68203512220001</c:v>
                </c:pt>
                <c:pt idx="32085">
                  <c:v>112.6825813136</c:v>
                </c:pt>
                <c:pt idx="32086">
                  <c:v>112.6827864832</c:v>
                </c:pt>
                <c:pt idx="32087">
                  <c:v>112.6829553884</c:v>
                </c:pt>
                <c:pt idx="32088">
                  <c:v>112.6838045265</c:v>
                </c:pt>
                <c:pt idx="32089">
                  <c:v>112.68606436429999</c:v>
                </c:pt>
                <c:pt idx="32090">
                  <c:v>112.688567913</c:v>
                </c:pt>
                <c:pt idx="32091">
                  <c:v>112.6912457775</c:v>
                </c:pt>
                <c:pt idx="32092">
                  <c:v>112.6930848793</c:v>
                </c:pt>
                <c:pt idx="32093">
                  <c:v>112.6933861487</c:v>
                </c:pt>
                <c:pt idx="32094">
                  <c:v>112.69444082050001</c:v>
                </c:pt>
                <c:pt idx="32095">
                  <c:v>112.696527109</c:v>
                </c:pt>
                <c:pt idx="32096">
                  <c:v>112.7002586097</c:v>
                </c:pt>
                <c:pt idx="32097">
                  <c:v>112.7031849941</c:v>
                </c:pt>
                <c:pt idx="32098">
                  <c:v>112.70601874</c:v>
                </c:pt>
                <c:pt idx="32099">
                  <c:v>112.7088912201</c:v>
                </c:pt>
                <c:pt idx="32100">
                  <c:v>112.70932377210001</c:v>
                </c:pt>
                <c:pt idx="32101">
                  <c:v>112.7096153458</c:v>
                </c:pt>
                <c:pt idx="32102">
                  <c:v>112.7122445008</c:v>
                </c:pt>
                <c:pt idx="32103">
                  <c:v>112.7147359974</c:v>
                </c:pt>
                <c:pt idx="32104">
                  <c:v>112.71573556209999</c:v>
                </c:pt>
                <c:pt idx="32105">
                  <c:v>112.7172869832</c:v>
                </c:pt>
                <c:pt idx="32106">
                  <c:v>112.71792529770001</c:v>
                </c:pt>
                <c:pt idx="32107">
                  <c:v>112.7181707135</c:v>
                </c:pt>
                <c:pt idx="32108">
                  <c:v>112.7200114943</c:v>
                </c:pt>
                <c:pt idx="32109">
                  <c:v>112.722170379</c:v>
                </c:pt>
                <c:pt idx="32110">
                  <c:v>112.7246629517</c:v>
                </c:pt>
                <c:pt idx="32111">
                  <c:v>112.7271962201</c:v>
                </c:pt>
                <c:pt idx="32112">
                  <c:v>112.72792808209999</c:v>
                </c:pt>
                <c:pt idx="32113">
                  <c:v>112.7292584784</c:v>
                </c:pt>
                <c:pt idx="32114">
                  <c:v>112.731102892</c:v>
                </c:pt>
                <c:pt idx="32115">
                  <c:v>112.73210540549999</c:v>
                </c:pt>
                <c:pt idx="32116">
                  <c:v>112.7333573535</c:v>
                </c:pt>
                <c:pt idx="32117">
                  <c:v>112.73458281960001</c:v>
                </c:pt>
                <c:pt idx="32118">
                  <c:v>112.73586185409999</c:v>
                </c:pt>
                <c:pt idx="32119">
                  <c:v>112.73836469050001</c:v>
                </c:pt>
                <c:pt idx="32120">
                  <c:v>112.7405018733</c:v>
                </c:pt>
                <c:pt idx="32121">
                  <c:v>112.74146399430001</c:v>
                </c:pt>
                <c:pt idx="32122">
                  <c:v>112.7421278482</c:v>
                </c:pt>
                <c:pt idx="32123">
                  <c:v>112.7426969317</c:v>
                </c:pt>
                <c:pt idx="32124">
                  <c:v>112.7430288808</c:v>
                </c:pt>
                <c:pt idx="32125">
                  <c:v>112.7434124529</c:v>
                </c:pt>
                <c:pt idx="32126">
                  <c:v>112.74397787860001</c:v>
                </c:pt>
                <c:pt idx="32127">
                  <c:v>112.7444664185</c:v>
                </c:pt>
                <c:pt idx="32128">
                  <c:v>112.7452692455</c:v>
                </c:pt>
                <c:pt idx="32129">
                  <c:v>112.74593049400001</c:v>
                </c:pt>
                <c:pt idx="32130">
                  <c:v>112.7466329798</c:v>
                </c:pt>
                <c:pt idx="32131">
                  <c:v>112.74726935219999</c:v>
                </c:pt>
                <c:pt idx="32132">
                  <c:v>112.74818030749999</c:v>
                </c:pt>
                <c:pt idx="32133">
                  <c:v>112.749302426</c:v>
                </c:pt>
                <c:pt idx="32134">
                  <c:v>112.7499481933</c:v>
                </c:pt>
                <c:pt idx="32135">
                  <c:v>112.7504401138</c:v>
                </c:pt>
                <c:pt idx="32136">
                  <c:v>112.7518865941</c:v>
                </c:pt>
                <c:pt idx="32137">
                  <c:v>112.7532371394</c:v>
                </c:pt>
                <c:pt idx="32138">
                  <c:v>112.75385844980001</c:v>
                </c:pt>
                <c:pt idx="32139">
                  <c:v>112.7544836061</c:v>
                </c:pt>
                <c:pt idx="32140">
                  <c:v>112.7553687117</c:v>
                </c:pt>
                <c:pt idx="32141">
                  <c:v>112.75665046970001</c:v>
                </c:pt>
                <c:pt idx="32142">
                  <c:v>112.7572550699</c:v>
                </c:pt>
                <c:pt idx="32143">
                  <c:v>112.7577290122</c:v>
                </c:pt>
                <c:pt idx="32144">
                  <c:v>112.7587581513</c:v>
                </c:pt>
                <c:pt idx="32145">
                  <c:v>112.7598408817</c:v>
                </c:pt>
                <c:pt idx="32146">
                  <c:v>112.7602131846</c:v>
                </c:pt>
                <c:pt idx="32147">
                  <c:v>112.7604992732</c:v>
                </c:pt>
                <c:pt idx="32148">
                  <c:v>112.7613725025</c:v>
                </c:pt>
                <c:pt idx="32149">
                  <c:v>112.7621617062</c:v>
                </c:pt>
                <c:pt idx="32150">
                  <c:v>112.762446583</c:v>
                </c:pt>
                <c:pt idx="32151">
                  <c:v>112.76531332579999</c:v>
                </c:pt>
                <c:pt idx="32152">
                  <c:v>112.76856859670001</c:v>
                </c:pt>
                <c:pt idx="32153">
                  <c:v>112.7692942809</c:v>
                </c:pt>
                <c:pt idx="32154">
                  <c:v>112.76997207390001</c:v>
                </c:pt>
                <c:pt idx="32155">
                  <c:v>112.7705101131</c:v>
                </c:pt>
                <c:pt idx="32156">
                  <c:v>112.77072101749999</c:v>
                </c:pt>
                <c:pt idx="32157">
                  <c:v>112.7712307414</c:v>
                </c:pt>
                <c:pt idx="32158">
                  <c:v>112.7744457423</c:v>
                </c:pt>
                <c:pt idx="32159">
                  <c:v>112.7775122227</c:v>
                </c:pt>
                <c:pt idx="32160">
                  <c:v>112.7778165819</c:v>
                </c:pt>
                <c:pt idx="32161">
                  <c:v>112.77833003240001</c:v>
                </c:pt>
                <c:pt idx="32162">
                  <c:v>112.779108553</c:v>
                </c:pt>
                <c:pt idx="32163">
                  <c:v>112.7811546019</c:v>
                </c:pt>
                <c:pt idx="32164">
                  <c:v>112.78286263450001</c:v>
                </c:pt>
                <c:pt idx="32165">
                  <c:v>112.7830973049</c:v>
                </c:pt>
                <c:pt idx="32166">
                  <c:v>112.7838494998</c:v>
                </c:pt>
                <c:pt idx="32167">
                  <c:v>112.7845158768</c:v>
                </c:pt>
                <c:pt idx="32168">
                  <c:v>112.78506423189999</c:v>
                </c:pt>
                <c:pt idx="32169">
                  <c:v>112.7859218017</c:v>
                </c:pt>
                <c:pt idx="32170">
                  <c:v>112.78778249219999</c:v>
                </c:pt>
                <c:pt idx="32171">
                  <c:v>112.7898434657</c:v>
                </c:pt>
                <c:pt idx="32172">
                  <c:v>112.7916956964</c:v>
                </c:pt>
                <c:pt idx="32173">
                  <c:v>112.79339918549999</c:v>
                </c:pt>
                <c:pt idx="32174">
                  <c:v>112.79430736579999</c:v>
                </c:pt>
                <c:pt idx="32175">
                  <c:v>112.7954102147</c:v>
                </c:pt>
                <c:pt idx="32176">
                  <c:v>112.7965523428</c:v>
                </c:pt>
                <c:pt idx="32177">
                  <c:v>112.79800027109999</c:v>
                </c:pt>
                <c:pt idx="32178">
                  <c:v>112.7991647131</c:v>
                </c:pt>
                <c:pt idx="32179">
                  <c:v>112.79960928200001</c:v>
                </c:pt>
                <c:pt idx="32180">
                  <c:v>112.8005507996</c:v>
                </c:pt>
                <c:pt idx="32181">
                  <c:v>112.8017348509</c:v>
                </c:pt>
                <c:pt idx="32182">
                  <c:v>112.8039771335</c:v>
                </c:pt>
                <c:pt idx="32183">
                  <c:v>112.8057067754</c:v>
                </c:pt>
                <c:pt idx="32184">
                  <c:v>112.8061529732</c:v>
                </c:pt>
                <c:pt idx="32185">
                  <c:v>112.8066882726</c:v>
                </c:pt>
                <c:pt idx="32186">
                  <c:v>112.807196451</c:v>
                </c:pt>
                <c:pt idx="32187">
                  <c:v>112.80793391580001</c:v>
                </c:pt>
                <c:pt idx="32188">
                  <c:v>112.80841449979999</c:v>
                </c:pt>
                <c:pt idx="32189">
                  <c:v>112.8086722036</c:v>
                </c:pt>
                <c:pt idx="32190">
                  <c:v>112.80906803729999</c:v>
                </c:pt>
                <c:pt idx="32191">
                  <c:v>112.8100125054</c:v>
                </c:pt>
                <c:pt idx="32192">
                  <c:v>112.8107982292</c:v>
                </c:pt>
                <c:pt idx="32193">
                  <c:v>112.8109975568</c:v>
                </c:pt>
                <c:pt idx="32194">
                  <c:v>112.8116242999</c:v>
                </c:pt>
                <c:pt idx="32195">
                  <c:v>112.81219942849999</c:v>
                </c:pt>
                <c:pt idx="32196">
                  <c:v>112.81321608019999</c:v>
                </c:pt>
                <c:pt idx="32197">
                  <c:v>112.8142413007</c:v>
                </c:pt>
                <c:pt idx="32198">
                  <c:v>112.8147934496</c:v>
                </c:pt>
                <c:pt idx="32199">
                  <c:v>112.81716812640001</c:v>
                </c:pt>
                <c:pt idx="32200">
                  <c:v>112.81908090330001</c:v>
                </c:pt>
                <c:pt idx="32201">
                  <c:v>112.819236366</c:v>
                </c:pt>
                <c:pt idx="32202">
                  <c:v>112.81938333070001</c:v>
                </c:pt>
                <c:pt idx="32203">
                  <c:v>112.8202312584</c:v>
                </c:pt>
                <c:pt idx="32204">
                  <c:v>112.82183941229999</c:v>
                </c:pt>
                <c:pt idx="32205">
                  <c:v>112.823251247</c:v>
                </c:pt>
                <c:pt idx="32206">
                  <c:v>112.8248457368</c:v>
                </c:pt>
                <c:pt idx="32207">
                  <c:v>112.8262790962</c:v>
                </c:pt>
                <c:pt idx="32208">
                  <c:v>112.82737194329999</c:v>
                </c:pt>
                <c:pt idx="32209">
                  <c:v>112.8284169305</c:v>
                </c:pt>
                <c:pt idx="32210">
                  <c:v>112.8289036882</c:v>
                </c:pt>
                <c:pt idx="32211">
                  <c:v>112.82933202060001</c:v>
                </c:pt>
                <c:pt idx="32212">
                  <c:v>112.8305404772</c:v>
                </c:pt>
                <c:pt idx="32213">
                  <c:v>112.8314551811</c:v>
                </c:pt>
                <c:pt idx="32214">
                  <c:v>112.8319540517</c:v>
                </c:pt>
                <c:pt idx="32215">
                  <c:v>112.8332636559</c:v>
                </c:pt>
                <c:pt idx="32216">
                  <c:v>112.8350723507</c:v>
                </c:pt>
                <c:pt idx="32217">
                  <c:v>112.8364685154</c:v>
                </c:pt>
                <c:pt idx="32218">
                  <c:v>112.838129466</c:v>
                </c:pt>
                <c:pt idx="32219">
                  <c:v>112.83997117520001</c:v>
                </c:pt>
                <c:pt idx="32220">
                  <c:v>112.84071419830001</c:v>
                </c:pt>
                <c:pt idx="32221">
                  <c:v>112.8411130521</c:v>
                </c:pt>
                <c:pt idx="32222">
                  <c:v>112.8421842218</c:v>
                </c:pt>
                <c:pt idx="32223">
                  <c:v>112.8436042261</c:v>
                </c:pt>
                <c:pt idx="32224">
                  <c:v>112.84427445830001</c:v>
                </c:pt>
                <c:pt idx="32225">
                  <c:v>112.84872773079999</c:v>
                </c:pt>
                <c:pt idx="32226">
                  <c:v>112.8542740651</c:v>
                </c:pt>
                <c:pt idx="32227">
                  <c:v>112.85702257369999</c:v>
                </c:pt>
                <c:pt idx="32228">
                  <c:v>112.8594407627</c:v>
                </c:pt>
                <c:pt idx="32229">
                  <c:v>112.86200454679999</c:v>
                </c:pt>
                <c:pt idx="32230">
                  <c:v>112.8657744658</c:v>
                </c:pt>
                <c:pt idx="32231">
                  <c:v>112.8678309846</c:v>
                </c:pt>
                <c:pt idx="32232">
                  <c:v>112.8695094469</c:v>
                </c:pt>
                <c:pt idx="32233">
                  <c:v>112.8713079441</c:v>
                </c:pt>
                <c:pt idx="32234">
                  <c:v>112.8735923464</c:v>
                </c:pt>
                <c:pt idx="32235">
                  <c:v>112.87653448819999</c:v>
                </c:pt>
                <c:pt idx="32236">
                  <c:v>112.87758993609999</c:v>
                </c:pt>
                <c:pt idx="32237">
                  <c:v>112.8784872025</c:v>
                </c:pt>
                <c:pt idx="32238">
                  <c:v>112.87970784069999</c:v>
                </c:pt>
                <c:pt idx="32239">
                  <c:v>112.8814273191</c:v>
                </c:pt>
                <c:pt idx="32240">
                  <c:v>112.8833910776</c:v>
                </c:pt>
                <c:pt idx="32241">
                  <c:v>112.8853785253</c:v>
                </c:pt>
                <c:pt idx="32242">
                  <c:v>112.8873504254</c:v>
                </c:pt>
                <c:pt idx="32243">
                  <c:v>112.8881528794</c:v>
                </c:pt>
                <c:pt idx="32244">
                  <c:v>112.8892298704</c:v>
                </c:pt>
                <c:pt idx="32245">
                  <c:v>112.89088532380001</c:v>
                </c:pt>
                <c:pt idx="32246">
                  <c:v>112.89461992219999</c:v>
                </c:pt>
                <c:pt idx="32247">
                  <c:v>112.8980136755</c:v>
                </c:pt>
                <c:pt idx="32248">
                  <c:v>112.8983566438</c:v>
                </c:pt>
                <c:pt idx="32249">
                  <c:v>112.8984646936</c:v>
                </c:pt>
                <c:pt idx="32250">
                  <c:v>112.89862698819999</c:v>
                </c:pt>
                <c:pt idx="32251">
                  <c:v>112.898814531</c:v>
                </c:pt>
                <c:pt idx="32252">
                  <c:v>112.89996170089999</c:v>
                </c:pt>
                <c:pt idx="32253">
                  <c:v>112.9013295358</c:v>
                </c:pt>
                <c:pt idx="32254">
                  <c:v>112.90242213080001</c:v>
                </c:pt>
                <c:pt idx="32255">
                  <c:v>112.9049606344</c:v>
                </c:pt>
                <c:pt idx="32256">
                  <c:v>112.9086232205</c:v>
                </c:pt>
                <c:pt idx="32257">
                  <c:v>112.9107271437</c:v>
                </c:pt>
                <c:pt idx="32258">
                  <c:v>112.9110184524</c:v>
                </c:pt>
                <c:pt idx="32259">
                  <c:v>112.9112567013</c:v>
                </c:pt>
                <c:pt idx="32260">
                  <c:v>112.9117740781</c:v>
                </c:pt>
                <c:pt idx="32261">
                  <c:v>112.9125185227</c:v>
                </c:pt>
                <c:pt idx="32262">
                  <c:v>112.91323676499999</c:v>
                </c:pt>
                <c:pt idx="32263">
                  <c:v>112.9138086347</c:v>
                </c:pt>
                <c:pt idx="32264">
                  <c:v>112.9140547667</c:v>
                </c:pt>
                <c:pt idx="32265">
                  <c:v>112.91427142080001</c:v>
                </c:pt>
                <c:pt idx="32266">
                  <c:v>112.91494448429999</c:v>
                </c:pt>
                <c:pt idx="32267">
                  <c:v>112.9163548423</c:v>
                </c:pt>
                <c:pt idx="32268">
                  <c:v>112.91798278029999</c:v>
                </c:pt>
                <c:pt idx="32269">
                  <c:v>112.91907781819999</c:v>
                </c:pt>
                <c:pt idx="32270">
                  <c:v>112.9207136468</c:v>
                </c:pt>
                <c:pt idx="32271">
                  <c:v>112.92251088970001</c:v>
                </c:pt>
                <c:pt idx="32272">
                  <c:v>112.9242732348</c:v>
                </c:pt>
                <c:pt idx="32273">
                  <c:v>112.9259370507</c:v>
                </c:pt>
                <c:pt idx="32274">
                  <c:v>112.9267334104</c:v>
                </c:pt>
                <c:pt idx="32275">
                  <c:v>112.92863012479999</c:v>
                </c:pt>
                <c:pt idx="32276">
                  <c:v>112.9302952405</c:v>
                </c:pt>
                <c:pt idx="32277">
                  <c:v>112.93046444860001</c:v>
                </c:pt>
                <c:pt idx="32278">
                  <c:v>112.93234021550001</c:v>
                </c:pt>
                <c:pt idx="32279">
                  <c:v>112.9348167791</c:v>
                </c:pt>
                <c:pt idx="32280">
                  <c:v>112.9359413968</c:v>
                </c:pt>
                <c:pt idx="32281">
                  <c:v>112.93785791489999</c:v>
                </c:pt>
                <c:pt idx="32282">
                  <c:v>112.94000172920001</c:v>
                </c:pt>
                <c:pt idx="32283">
                  <c:v>112.9418685129</c:v>
                </c:pt>
                <c:pt idx="32284">
                  <c:v>112.9430471182</c:v>
                </c:pt>
                <c:pt idx="32285">
                  <c:v>112.9430885515</c:v>
                </c:pt>
                <c:pt idx="32286">
                  <c:v>112.9443165238</c:v>
                </c:pt>
                <c:pt idx="32287">
                  <c:v>112.9464200872</c:v>
                </c:pt>
                <c:pt idx="32288">
                  <c:v>112.94769776850001</c:v>
                </c:pt>
                <c:pt idx="32289">
                  <c:v>112.9490078929</c:v>
                </c:pt>
                <c:pt idx="32290">
                  <c:v>112.949918028</c:v>
                </c:pt>
                <c:pt idx="32291">
                  <c:v>112.9513889232</c:v>
                </c:pt>
                <c:pt idx="32292">
                  <c:v>112.95296627890001</c:v>
                </c:pt>
                <c:pt idx="32293">
                  <c:v>112.9535116925</c:v>
                </c:pt>
                <c:pt idx="32294">
                  <c:v>112.9542288234</c:v>
                </c:pt>
                <c:pt idx="32295">
                  <c:v>112.956067765</c:v>
                </c:pt>
                <c:pt idx="32296">
                  <c:v>112.9580588811</c:v>
                </c:pt>
                <c:pt idx="32297">
                  <c:v>112.9593465401</c:v>
                </c:pt>
                <c:pt idx="32298">
                  <c:v>112.9608365089</c:v>
                </c:pt>
                <c:pt idx="32299">
                  <c:v>112.9622646844</c:v>
                </c:pt>
                <c:pt idx="32300">
                  <c:v>112.96353183710001</c:v>
                </c:pt>
                <c:pt idx="32301">
                  <c:v>112.96405872210001</c:v>
                </c:pt>
                <c:pt idx="32302">
                  <c:v>112.9651559241</c:v>
                </c:pt>
                <c:pt idx="32303">
                  <c:v>112.9670670646</c:v>
                </c:pt>
                <c:pt idx="32304">
                  <c:v>112.9707419536</c:v>
                </c:pt>
                <c:pt idx="32305">
                  <c:v>112.9736404091</c:v>
                </c:pt>
                <c:pt idx="32306">
                  <c:v>112.97554272870001</c:v>
                </c:pt>
                <c:pt idx="32307">
                  <c:v>112.97834948000001</c:v>
                </c:pt>
                <c:pt idx="32308">
                  <c:v>112.9794072543</c:v>
                </c:pt>
                <c:pt idx="32309">
                  <c:v>112.98098882639999</c:v>
                </c:pt>
                <c:pt idx="32310">
                  <c:v>112.9827415157</c:v>
                </c:pt>
                <c:pt idx="32311">
                  <c:v>112.984090127</c:v>
                </c:pt>
                <c:pt idx="32312">
                  <c:v>112.986164331</c:v>
                </c:pt>
                <c:pt idx="32313">
                  <c:v>112.9878645423</c:v>
                </c:pt>
                <c:pt idx="32314">
                  <c:v>112.9904741802</c:v>
                </c:pt>
                <c:pt idx="32315">
                  <c:v>112.99353187200001</c:v>
                </c:pt>
                <c:pt idx="32316">
                  <c:v>112.994906192</c:v>
                </c:pt>
                <c:pt idx="32317">
                  <c:v>112.9955646115</c:v>
                </c:pt>
                <c:pt idx="32318">
                  <c:v>112.9961773096</c:v>
                </c:pt>
                <c:pt idx="32319">
                  <c:v>112.9981167791</c:v>
                </c:pt>
                <c:pt idx="32320">
                  <c:v>113.0002043417</c:v>
                </c:pt>
                <c:pt idx="32321">
                  <c:v>113.00337357550001</c:v>
                </c:pt>
                <c:pt idx="32322">
                  <c:v>113.0078912983</c:v>
                </c:pt>
                <c:pt idx="32323">
                  <c:v>113.0107924731</c:v>
                </c:pt>
                <c:pt idx="32324">
                  <c:v>113.0126826984</c:v>
                </c:pt>
                <c:pt idx="32325">
                  <c:v>113.0140768346</c:v>
                </c:pt>
                <c:pt idx="32326">
                  <c:v>113.0172736581</c:v>
                </c:pt>
                <c:pt idx="32327">
                  <c:v>113.0200293084</c:v>
                </c:pt>
                <c:pt idx="32328">
                  <c:v>113.02219351150001</c:v>
                </c:pt>
                <c:pt idx="32329">
                  <c:v>113.026136135</c:v>
                </c:pt>
                <c:pt idx="32330">
                  <c:v>113.0289737869</c:v>
                </c:pt>
                <c:pt idx="32331">
                  <c:v>113.0311952964</c:v>
                </c:pt>
                <c:pt idx="32332">
                  <c:v>113.033273796</c:v>
                </c:pt>
                <c:pt idx="32333">
                  <c:v>113.0341849909</c:v>
                </c:pt>
                <c:pt idx="32334">
                  <c:v>113.0349392597</c:v>
                </c:pt>
                <c:pt idx="32335">
                  <c:v>113.0361490272</c:v>
                </c:pt>
                <c:pt idx="32336">
                  <c:v>113.0375311585</c:v>
                </c:pt>
                <c:pt idx="32337">
                  <c:v>113.03851989890001</c:v>
                </c:pt>
                <c:pt idx="32338">
                  <c:v>113.0392643309</c:v>
                </c:pt>
                <c:pt idx="32339">
                  <c:v>113.0411616536</c:v>
                </c:pt>
                <c:pt idx="32340">
                  <c:v>113.042809656</c:v>
                </c:pt>
                <c:pt idx="32341">
                  <c:v>113.04349595790001</c:v>
                </c:pt>
                <c:pt idx="32342">
                  <c:v>113.04423005949999</c:v>
                </c:pt>
                <c:pt idx="32343">
                  <c:v>113.0445401842</c:v>
                </c:pt>
                <c:pt idx="32344">
                  <c:v>113.04493411209999</c:v>
                </c:pt>
                <c:pt idx="32345">
                  <c:v>113.0458162254</c:v>
                </c:pt>
                <c:pt idx="32346">
                  <c:v>113.0465596998</c:v>
                </c:pt>
                <c:pt idx="32347">
                  <c:v>113.04709372729999</c:v>
                </c:pt>
                <c:pt idx="32348">
                  <c:v>113.0476425162</c:v>
                </c:pt>
                <c:pt idx="32349">
                  <c:v>113.0481865165</c:v>
                </c:pt>
                <c:pt idx="32350">
                  <c:v>113.048688273</c:v>
                </c:pt>
                <c:pt idx="32351">
                  <c:v>113.0490007627</c:v>
                </c:pt>
                <c:pt idx="32352">
                  <c:v>113.04949136650001</c:v>
                </c:pt>
                <c:pt idx="32353">
                  <c:v>113.0502552948</c:v>
                </c:pt>
                <c:pt idx="32354">
                  <c:v>113.0510532377</c:v>
                </c:pt>
                <c:pt idx="32355">
                  <c:v>113.05199523020001</c:v>
                </c:pt>
                <c:pt idx="32356">
                  <c:v>113.0528516091</c:v>
                </c:pt>
                <c:pt idx="32357">
                  <c:v>113.05386629269999</c:v>
                </c:pt>
                <c:pt idx="32358">
                  <c:v>113.055665859</c:v>
                </c:pt>
                <c:pt idx="32359">
                  <c:v>113.0571527478</c:v>
                </c:pt>
                <c:pt idx="32360">
                  <c:v>113.0595678912</c:v>
                </c:pt>
                <c:pt idx="32361">
                  <c:v>113.0615665766</c:v>
                </c:pt>
                <c:pt idx="32362">
                  <c:v>113.0633699265</c:v>
                </c:pt>
                <c:pt idx="32363">
                  <c:v>113.0652305416</c:v>
                </c:pt>
                <c:pt idx="32364">
                  <c:v>113.06542440849999</c:v>
                </c:pt>
                <c:pt idx="32365">
                  <c:v>113.0656867827</c:v>
                </c:pt>
                <c:pt idx="32366">
                  <c:v>113.0659832069</c:v>
                </c:pt>
                <c:pt idx="32367">
                  <c:v>113.0676249797</c:v>
                </c:pt>
                <c:pt idx="32368">
                  <c:v>113.0695242547</c:v>
                </c:pt>
                <c:pt idx="32369">
                  <c:v>113.07205317250001</c:v>
                </c:pt>
                <c:pt idx="32370">
                  <c:v>113.0743942279</c:v>
                </c:pt>
                <c:pt idx="32371">
                  <c:v>113.0757245949</c:v>
                </c:pt>
                <c:pt idx="32372">
                  <c:v>113.0769472092</c:v>
                </c:pt>
                <c:pt idx="32373">
                  <c:v>113.0780764804</c:v>
                </c:pt>
                <c:pt idx="32374">
                  <c:v>113.0800819724</c:v>
                </c:pt>
                <c:pt idx="32375">
                  <c:v>113.08138572359999</c:v>
                </c:pt>
                <c:pt idx="32376">
                  <c:v>113.0827719463</c:v>
                </c:pt>
                <c:pt idx="32377">
                  <c:v>113.0849619506</c:v>
                </c:pt>
                <c:pt idx="32378">
                  <c:v>113.08769579449999</c:v>
                </c:pt>
                <c:pt idx="32379">
                  <c:v>113.08952082570001</c:v>
                </c:pt>
                <c:pt idx="32380">
                  <c:v>113.08993771</c:v>
                </c:pt>
                <c:pt idx="32381">
                  <c:v>113.0908728031</c:v>
                </c:pt>
                <c:pt idx="32382">
                  <c:v>113.0922867745</c:v>
                </c:pt>
                <c:pt idx="32383">
                  <c:v>113.0935338299</c:v>
                </c:pt>
                <c:pt idx="32384">
                  <c:v>113.094317461</c:v>
                </c:pt>
                <c:pt idx="32385">
                  <c:v>113.0948623423</c:v>
                </c:pt>
                <c:pt idx="32386">
                  <c:v>113.09559264230001</c:v>
                </c:pt>
                <c:pt idx="32387">
                  <c:v>113.09618107999999</c:v>
                </c:pt>
                <c:pt idx="32388">
                  <c:v>113.0965871348</c:v>
                </c:pt>
                <c:pt idx="32389">
                  <c:v>113.0972856037</c:v>
                </c:pt>
                <c:pt idx="32390">
                  <c:v>113.09816699229999</c:v>
                </c:pt>
                <c:pt idx="32391">
                  <c:v>113.099437573</c:v>
                </c:pt>
                <c:pt idx="32392">
                  <c:v>113.1003834585</c:v>
                </c:pt>
                <c:pt idx="32393">
                  <c:v>113.1005616307</c:v>
                </c:pt>
                <c:pt idx="32394">
                  <c:v>113.1010180282</c:v>
                </c:pt>
                <c:pt idx="32395">
                  <c:v>113.1017729022</c:v>
                </c:pt>
                <c:pt idx="32396">
                  <c:v>113.1026238347</c:v>
                </c:pt>
                <c:pt idx="32397">
                  <c:v>113.10354092599999</c:v>
                </c:pt>
                <c:pt idx="32398">
                  <c:v>113.1052469058</c:v>
                </c:pt>
                <c:pt idx="32399">
                  <c:v>113.10646390719999</c:v>
                </c:pt>
                <c:pt idx="32400">
                  <c:v>113.1066283822</c:v>
                </c:pt>
                <c:pt idx="32401">
                  <c:v>113.1083111178</c:v>
                </c:pt>
                <c:pt idx="32402">
                  <c:v>113.1102069904</c:v>
                </c:pt>
                <c:pt idx="32403">
                  <c:v>113.1108541185</c:v>
                </c:pt>
                <c:pt idx="32404">
                  <c:v>113.1112291144</c:v>
                </c:pt>
                <c:pt idx="32405">
                  <c:v>113.1113142928</c:v>
                </c:pt>
                <c:pt idx="32406">
                  <c:v>113.1126389495</c:v>
                </c:pt>
                <c:pt idx="32407">
                  <c:v>113.1153240901</c:v>
                </c:pt>
                <c:pt idx="32408">
                  <c:v>113.11774274</c:v>
                </c:pt>
                <c:pt idx="32409">
                  <c:v>113.11893762850001</c:v>
                </c:pt>
                <c:pt idx="32410">
                  <c:v>113.1191521767</c:v>
                </c:pt>
                <c:pt idx="32411">
                  <c:v>113.1194771975</c:v>
                </c:pt>
                <c:pt idx="32412">
                  <c:v>113.1209108502</c:v>
                </c:pt>
                <c:pt idx="32413">
                  <c:v>113.12267959019999</c:v>
                </c:pt>
                <c:pt idx="32414">
                  <c:v>113.124904026</c:v>
                </c:pt>
                <c:pt idx="32415">
                  <c:v>113.1274043861</c:v>
                </c:pt>
                <c:pt idx="32416">
                  <c:v>113.1288313579</c:v>
                </c:pt>
                <c:pt idx="32417">
                  <c:v>113.1299510808</c:v>
                </c:pt>
                <c:pt idx="32418">
                  <c:v>113.13074564</c:v>
                </c:pt>
                <c:pt idx="32419">
                  <c:v>113.13223639890001</c:v>
                </c:pt>
                <c:pt idx="32420">
                  <c:v>113.13476887260001</c:v>
                </c:pt>
                <c:pt idx="32421">
                  <c:v>113.13654134940001</c:v>
                </c:pt>
                <c:pt idx="32422">
                  <c:v>113.1380347695</c:v>
                </c:pt>
                <c:pt idx="32423">
                  <c:v>113.1408579819</c:v>
                </c:pt>
                <c:pt idx="32424">
                  <c:v>113.144025799</c:v>
                </c:pt>
                <c:pt idx="32425">
                  <c:v>113.14558718320001</c:v>
                </c:pt>
                <c:pt idx="32426">
                  <c:v>113.1460403113</c:v>
                </c:pt>
                <c:pt idx="32427">
                  <c:v>113.1470298199</c:v>
                </c:pt>
                <c:pt idx="32428">
                  <c:v>113.1479616383</c:v>
                </c:pt>
                <c:pt idx="32429">
                  <c:v>113.1482003723</c:v>
                </c:pt>
                <c:pt idx="32430">
                  <c:v>113.1490870155</c:v>
                </c:pt>
                <c:pt idx="32431">
                  <c:v>113.15010245009999</c:v>
                </c:pt>
                <c:pt idx="32432">
                  <c:v>113.15048605840001</c:v>
                </c:pt>
                <c:pt idx="32433">
                  <c:v>113.1515412055</c:v>
                </c:pt>
                <c:pt idx="32434">
                  <c:v>113.1525911473</c:v>
                </c:pt>
                <c:pt idx="32435">
                  <c:v>113.15499572900001</c:v>
                </c:pt>
                <c:pt idx="32436">
                  <c:v>113.1608522316</c:v>
                </c:pt>
                <c:pt idx="32437">
                  <c:v>113.1647026549</c:v>
                </c:pt>
                <c:pt idx="32438">
                  <c:v>113.1649291538</c:v>
                </c:pt>
                <c:pt idx="32439">
                  <c:v>113.16510908230001</c:v>
                </c:pt>
                <c:pt idx="32440">
                  <c:v>113.1653809174</c:v>
                </c:pt>
                <c:pt idx="32441">
                  <c:v>113.16659879709999</c:v>
                </c:pt>
                <c:pt idx="32442">
                  <c:v>113.16844670010001</c:v>
                </c:pt>
                <c:pt idx="32443">
                  <c:v>113.16992282450001</c:v>
                </c:pt>
                <c:pt idx="32444">
                  <c:v>113.17078285860001</c:v>
                </c:pt>
                <c:pt idx="32445">
                  <c:v>113.1710534139</c:v>
                </c:pt>
                <c:pt idx="32446">
                  <c:v>113.1717294613</c:v>
                </c:pt>
                <c:pt idx="32447">
                  <c:v>113.1725866167</c:v>
                </c:pt>
                <c:pt idx="32448">
                  <c:v>113.1740049375</c:v>
                </c:pt>
                <c:pt idx="32449">
                  <c:v>113.1760942045</c:v>
                </c:pt>
                <c:pt idx="32450">
                  <c:v>113.1773001304</c:v>
                </c:pt>
                <c:pt idx="32451">
                  <c:v>113.1780958734</c:v>
                </c:pt>
                <c:pt idx="32452">
                  <c:v>113.17980730630001</c:v>
                </c:pt>
                <c:pt idx="32453">
                  <c:v>113.18124772039999</c:v>
                </c:pt>
                <c:pt idx="32454">
                  <c:v>113.1818768581</c:v>
                </c:pt>
                <c:pt idx="32455">
                  <c:v>113.1827421168</c:v>
                </c:pt>
                <c:pt idx="32456">
                  <c:v>113.1834302306</c:v>
                </c:pt>
                <c:pt idx="32457">
                  <c:v>113.1848097403</c:v>
                </c:pt>
                <c:pt idx="32458">
                  <c:v>113.18610887</c:v>
                </c:pt>
                <c:pt idx="32459">
                  <c:v>113.1865608727</c:v>
                </c:pt>
                <c:pt idx="32460">
                  <c:v>113.1884208549</c:v>
                </c:pt>
                <c:pt idx="32461">
                  <c:v>113.1901623609</c:v>
                </c:pt>
                <c:pt idx="32462">
                  <c:v>113.1908372762</c:v>
                </c:pt>
                <c:pt idx="32463">
                  <c:v>113.1916606109</c:v>
                </c:pt>
                <c:pt idx="32464">
                  <c:v>113.1932331152</c:v>
                </c:pt>
                <c:pt idx="32465">
                  <c:v>113.1945059057</c:v>
                </c:pt>
                <c:pt idx="32466">
                  <c:v>113.19465761169999</c:v>
                </c:pt>
                <c:pt idx="32467">
                  <c:v>113.1949045253</c:v>
                </c:pt>
                <c:pt idx="32468">
                  <c:v>113.1955696876</c:v>
                </c:pt>
                <c:pt idx="32469">
                  <c:v>113.1967288626</c:v>
                </c:pt>
                <c:pt idx="32470">
                  <c:v>113.19826698</c:v>
                </c:pt>
                <c:pt idx="32471">
                  <c:v>113.1991046231</c:v>
                </c:pt>
                <c:pt idx="32472">
                  <c:v>113.2001502441</c:v>
                </c:pt>
                <c:pt idx="32473">
                  <c:v>113.2012761905</c:v>
                </c:pt>
                <c:pt idx="32474">
                  <c:v>113.2024040269</c:v>
                </c:pt>
                <c:pt idx="32475">
                  <c:v>113.20348806520001</c:v>
                </c:pt>
                <c:pt idx="32476">
                  <c:v>113.2044957088</c:v>
                </c:pt>
                <c:pt idx="32477">
                  <c:v>113.2055119485</c:v>
                </c:pt>
                <c:pt idx="32478">
                  <c:v>113.2064789061</c:v>
                </c:pt>
                <c:pt idx="32479">
                  <c:v>113.2075543184</c:v>
                </c:pt>
                <c:pt idx="32480">
                  <c:v>113.2085316725</c:v>
                </c:pt>
                <c:pt idx="32481">
                  <c:v>113.21009550390001</c:v>
                </c:pt>
                <c:pt idx="32482">
                  <c:v>113.2146199383</c:v>
                </c:pt>
                <c:pt idx="32483">
                  <c:v>113.2199937971</c:v>
                </c:pt>
                <c:pt idx="32484">
                  <c:v>113.2216257124</c:v>
                </c:pt>
                <c:pt idx="32485">
                  <c:v>113.2230348659</c:v>
                </c:pt>
                <c:pt idx="32486">
                  <c:v>113.224511627</c:v>
                </c:pt>
                <c:pt idx="32487">
                  <c:v>113.2250619373</c:v>
                </c:pt>
                <c:pt idx="32488">
                  <c:v>113.226437256</c:v>
                </c:pt>
                <c:pt idx="32489">
                  <c:v>113.2282098309</c:v>
                </c:pt>
                <c:pt idx="32490">
                  <c:v>113.22944151119999</c:v>
                </c:pt>
                <c:pt idx="32491">
                  <c:v>113.23207021739999</c:v>
                </c:pt>
                <c:pt idx="32492">
                  <c:v>113.2349849539</c:v>
                </c:pt>
                <c:pt idx="32493">
                  <c:v>113.2366596757</c:v>
                </c:pt>
                <c:pt idx="32494">
                  <c:v>113.2385891958</c:v>
                </c:pt>
                <c:pt idx="32495">
                  <c:v>113.2399370748</c:v>
                </c:pt>
                <c:pt idx="32496">
                  <c:v>113.2411832709</c:v>
                </c:pt>
                <c:pt idx="32497">
                  <c:v>113.24259554459999</c:v>
                </c:pt>
                <c:pt idx="32498">
                  <c:v>113.2439984877</c:v>
                </c:pt>
                <c:pt idx="32499">
                  <c:v>113.24480696969999</c:v>
                </c:pt>
                <c:pt idx="32500">
                  <c:v>113.2453589725</c:v>
                </c:pt>
                <c:pt idx="32501">
                  <c:v>113.2459568381</c:v>
                </c:pt>
                <c:pt idx="32502">
                  <c:v>113.2466277493</c:v>
                </c:pt>
                <c:pt idx="32503">
                  <c:v>113.2480740349</c:v>
                </c:pt>
                <c:pt idx="32504">
                  <c:v>113.248915576</c:v>
                </c:pt>
                <c:pt idx="32505">
                  <c:v>113.2492815252</c:v>
                </c:pt>
                <c:pt idx="32506">
                  <c:v>113.2498897318</c:v>
                </c:pt>
                <c:pt idx="32507">
                  <c:v>113.2516829639</c:v>
                </c:pt>
                <c:pt idx="32508">
                  <c:v>113.2533882387</c:v>
                </c:pt>
                <c:pt idx="32509">
                  <c:v>113.2537382455</c:v>
                </c:pt>
                <c:pt idx="32510">
                  <c:v>113.254872546</c:v>
                </c:pt>
                <c:pt idx="32511">
                  <c:v>113.2560065695</c:v>
                </c:pt>
                <c:pt idx="32512">
                  <c:v>113.2585916601</c:v>
                </c:pt>
                <c:pt idx="32513">
                  <c:v>113.26120814959999</c:v>
                </c:pt>
                <c:pt idx="32514">
                  <c:v>113.2620096392</c:v>
                </c:pt>
                <c:pt idx="32515">
                  <c:v>113.2626384796</c:v>
                </c:pt>
                <c:pt idx="32516">
                  <c:v>113.2640170313</c:v>
                </c:pt>
                <c:pt idx="32517">
                  <c:v>113.26546197659999</c:v>
                </c:pt>
                <c:pt idx="32518">
                  <c:v>113.26614543239999</c:v>
                </c:pt>
                <c:pt idx="32519">
                  <c:v>113.26911639550001</c:v>
                </c:pt>
                <c:pt idx="32520">
                  <c:v>113.2719269813</c:v>
                </c:pt>
                <c:pt idx="32521">
                  <c:v>113.2740863227</c:v>
                </c:pt>
                <c:pt idx="32522">
                  <c:v>113.2758629443</c:v>
                </c:pt>
                <c:pt idx="32523">
                  <c:v>113.2778560627</c:v>
                </c:pt>
                <c:pt idx="32524">
                  <c:v>113.28006487259999</c:v>
                </c:pt>
                <c:pt idx="32525">
                  <c:v>113.2805295397</c:v>
                </c:pt>
                <c:pt idx="32526">
                  <c:v>113.2809422695</c:v>
                </c:pt>
                <c:pt idx="32527">
                  <c:v>113.2819942743</c:v>
                </c:pt>
                <c:pt idx="32528">
                  <c:v>113.2832533368</c:v>
                </c:pt>
                <c:pt idx="32529">
                  <c:v>113.28728905139999</c:v>
                </c:pt>
                <c:pt idx="32530">
                  <c:v>113.29144500060001</c:v>
                </c:pt>
                <c:pt idx="32531">
                  <c:v>113.292178667</c:v>
                </c:pt>
                <c:pt idx="32532">
                  <c:v>113.292787057</c:v>
                </c:pt>
                <c:pt idx="32533">
                  <c:v>113.2948535176</c:v>
                </c:pt>
                <c:pt idx="32534">
                  <c:v>113.296835829</c:v>
                </c:pt>
                <c:pt idx="32535">
                  <c:v>113.29750561189999</c:v>
                </c:pt>
                <c:pt idx="32536">
                  <c:v>113.29843569170001</c:v>
                </c:pt>
                <c:pt idx="32537">
                  <c:v>113.2994369777</c:v>
                </c:pt>
                <c:pt idx="32538">
                  <c:v>113.3026409205</c:v>
                </c:pt>
                <c:pt idx="32539">
                  <c:v>113.30584125759999</c:v>
                </c:pt>
                <c:pt idx="32540">
                  <c:v>113.3070253249</c:v>
                </c:pt>
                <c:pt idx="32541">
                  <c:v>113.3085626507</c:v>
                </c:pt>
                <c:pt idx="32542">
                  <c:v>113.3093593888</c:v>
                </c:pt>
                <c:pt idx="32543">
                  <c:v>113.3094326775</c:v>
                </c:pt>
                <c:pt idx="32544">
                  <c:v>113.3100224124</c:v>
                </c:pt>
                <c:pt idx="32545">
                  <c:v>113.3110097444</c:v>
                </c:pt>
                <c:pt idx="32546">
                  <c:v>113.3120837885</c:v>
                </c:pt>
                <c:pt idx="32547">
                  <c:v>113.3143487273</c:v>
                </c:pt>
                <c:pt idx="32548">
                  <c:v>113.31674083039999</c:v>
                </c:pt>
                <c:pt idx="32549">
                  <c:v>113.3192346875</c:v>
                </c:pt>
                <c:pt idx="32550">
                  <c:v>113.32104163210001</c:v>
                </c:pt>
                <c:pt idx="32551">
                  <c:v>113.3214722949</c:v>
                </c:pt>
                <c:pt idx="32552">
                  <c:v>113.3221528851</c:v>
                </c:pt>
                <c:pt idx="32553">
                  <c:v>113.32293265520001</c:v>
                </c:pt>
                <c:pt idx="32554">
                  <c:v>113.3246120374</c:v>
                </c:pt>
                <c:pt idx="32555">
                  <c:v>113.32721151</c:v>
                </c:pt>
                <c:pt idx="32556">
                  <c:v>113.3287376339</c:v>
                </c:pt>
                <c:pt idx="32557">
                  <c:v>113.3293648917</c:v>
                </c:pt>
                <c:pt idx="32558">
                  <c:v>113.3301424399</c:v>
                </c:pt>
                <c:pt idx="32559">
                  <c:v>113.3308734953</c:v>
                </c:pt>
                <c:pt idx="32560">
                  <c:v>113.33154818680001</c:v>
                </c:pt>
                <c:pt idx="32561">
                  <c:v>113.3319176638</c:v>
                </c:pt>
                <c:pt idx="32562">
                  <c:v>113.3322556113</c:v>
                </c:pt>
                <c:pt idx="32563">
                  <c:v>113.3325520998</c:v>
                </c:pt>
                <c:pt idx="32564">
                  <c:v>113.3328984277</c:v>
                </c:pt>
                <c:pt idx="32565">
                  <c:v>113.33436812159999</c:v>
                </c:pt>
                <c:pt idx="32566">
                  <c:v>113.33647546509999</c:v>
                </c:pt>
                <c:pt idx="32567">
                  <c:v>113.3377445032</c:v>
                </c:pt>
                <c:pt idx="32568">
                  <c:v>113.3387292096</c:v>
                </c:pt>
                <c:pt idx="32569">
                  <c:v>113.3394100666</c:v>
                </c:pt>
                <c:pt idx="32570">
                  <c:v>113.33954005850001</c:v>
                </c:pt>
                <c:pt idx="32571">
                  <c:v>113.3407809357</c:v>
                </c:pt>
                <c:pt idx="32572">
                  <c:v>113.3420030841</c:v>
                </c:pt>
                <c:pt idx="32573">
                  <c:v>113.3421871054</c:v>
                </c:pt>
                <c:pt idx="32574">
                  <c:v>113.3456131904</c:v>
                </c:pt>
                <c:pt idx="32575">
                  <c:v>113.352641193</c:v>
                </c:pt>
                <c:pt idx="32576">
                  <c:v>113.3568806177</c:v>
                </c:pt>
                <c:pt idx="32577">
                  <c:v>113.35750715019999</c:v>
                </c:pt>
                <c:pt idx="32578">
                  <c:v>113.3581485676</c:v>
                </c:pt>
                <c:pt idx="32579">
                  <c:v>113.360424267</c:v>
                </c:pt>
                <c:pt idx="32580">
                  <c:v>113.36307487089999</c:v>
                </c:pt>
                <c:pt idx="32581">
                  <c:v>113.3639931769</c:v>
                </c:pt>
                <c:pt idx="32582">
                  <c:v>113.3644381191</c:v>
                </c:pt>
                <c:pt idx="32583">
                  <c:v>113.36629110369999</c:v>
                </c:pt>
                <c:pt idx="32584">
                  <c:v>113.36794035609999</c:v>
                </c:pt>
                <c:pt idx="32585">
                  <c:v>113.3685231245</c:v>
                </c:pt>
                <c:pt idx="32586">
                  <c:v>113.36992490119999</c:v>
                </c:pt>
                <c:pt idx="32587">
                  <c:v>113.37101706289999</c:v>
                </c:pt>
                <c:pt idx="32588">
                  <c:v>113.37230534619999</c:v>
                </c:pt>
                <c:pt idx="32589">
                  <c:v>113.3741734388</c:v>
                </c:pt>
                <c:pt idx="32590">
                  <c:v>113.3750596691</c:v>
                </c:pt>
                <c:pt idx="32591">
                  <c:v>113.375412633</c:v>
                </c:pt>
                <c:pt idx="32592">
                  <c:v>113.375952802</c:v>
                </c:pt>
                <c:pt idx="32593">
                  <c:v>113.3769308407</c:v>
                </c:pt>
                <c:pt idx="32594">
                  <c:v>113.37778677359999</c:v>
                </c:pt>
                <c:pt idx="32595">
                  <c:v>113.37811463769999</c:v>
                </c:pt>
                <c:pt idx="32596">
                  <c:v>113.37834095620001</c:v>
                </c:pt>
                <c:pt idx="32597">
                  <c:v>113.37892057880001</c:v>
                </c:pt>
                <c:pt idx="32598">
                  <c:v>113.3812255457</c:v>
                </c:pt>
                <c:pt idx="32599">
                  <c:v>113.3841191682</c:v>
                </c:pt>
                <c:pt idx="32600">
                  <c:v>113.38542230909999</c:v>
                </c:pt>
                <c:pt idx="32601">
                  <c:v>113.38589887240001</c:v>
                </c:pt>
                <c:pt idx="32602">
                  <c:v>113.38646779379999</c:v>
                </c:pt>
                <c:pt idx="32603">
                  <c:v>113.3871951202</c:v>
                </c:pt>
                <c:pt idx="32604">
                  <c:v>113.3883181505</c:v>
                </c:pt>
                <c:pt idx="32605">
                  <c:v>113.3900825261</c:v>
                </c:pt>
                <c:pt idx="32606">
                  <c:v>113.3910666785</c:v>
                </c:pt>
                <c:pt idx="32607">
                  <c:v>113.3924450631</c:v>
                </c:pt>
                <c:pt idx="32608">
                  <c:v>113.3940040048</c:v>
                </c:pt>
                <c:pt idx="32609">
                  <c:v>113.39430582689999</c:v>
                </c:pt>
                <c:pt idx="32610">
                  <c:v>113.3953619104</c:v>
                </c:pt>
                <c:pt idx="32611">
                  <c:v>113.39655222179999</c:v>
                </c:pt>
                <c:pt idx="32612">
                  <c:v>113.3969526934</c:v>
                </c:pt>
                <c:pt idx="32613">
                  <c:v>113.3974173032</c:v>
                </c:pt>
                <c:pt idx="32614">
                  <c:v>113.3977075733</c:v>
                </c:pt>
                <c:pt idx="32615">
                  <c:v>113.39773226</c:v>
                </c:pt>
                <c:pt idx="32616">
                  <c:v>113.3984342179</c:v>
                </c:pt>
                <c:pt idx="32617">
                  <c:v>113.3999992896</c:v>
                </c:pt>
                <c:pt idx="32618">
                  <c:v>113.40122397419999</c:v>
                </c:pt>
                <c:pt idx="32619">
                  <c:v>113.40335993470001</c:v>
                </c:pt>
                <c:pt idx="32620">
                  <c:v>113.4051601279</c:v>
                </c:pt>
                <c:pt idx="32621">
                  <c:v>113.4069648337</c:v>
                </c:pt>
                <c:pt idx="32622">
                  <c:v>113.4089038808</c:v>
                </c:pt>
                <c:pt idx="32623">
                  <c:v>113.40946973050001</c:v>
                </c:pt>
                <c:pt idx="32624">
                  <c:v>113.4109248684</c:v>
                </c:pt>
                <c:pt idx="32625">
                  <c:v>113.41273325589999</c:v>
                </c:pt>
                <c:pt idx="32626">
                  <c:v>113.4140653855</c:v>
                </c:pt>
                <c:pt idx="32627">
                  <c:v>113.41466176420001</c:v>
                </c:pt>
                <c:pt idx="32628">
                  <c:v>113.4154686137</c:v>
                </c:pt>
                <c:pt idx="32629">
                  <c:v>113.4174326437</c:v>
                </c:pt>
                <c:pt idx="32630">
                  <c:v>113.419166541</c:v>
                </c:pt>
                <c:pt idx="32631">
                  <c:v>113.420606417</c:v>
                </c:pt>
                <c:pt idx="32632">
                  <c:v>113.4217418649</c:v>
                </c:pt>
                <c:pt idx="32633">
                  <c:v>113.4226024016</c:v>
                </c:pt>
                <c:pt idx="32634">
                  <c:v>113.42348846679999</c:v>
                </c:pt>
                <c:pt idx="32635">
                  <c:v>113.4243492671</c:v>
                </c:pt>
                <c:pt idx="32636">
                  <c:v>113.42559573760001</c:v>
                </c:pt>
                <c:pt idx="32637">
                  <c:v>113.4271116444</c:v>
                </c:pt>
                <c:pt idx="32638">
                  <c:v>113.4283152158</c:v>
                </c:pt>
                <c:pt idx="32639">
                  <c:v>113.4312996538</c:v>
                </c:pt>
                <c:pt idx="32640">
                  <c:v>113.43423263930001</c:v>
                </c:pt>
                <c:pt idx="32641">
                  <c:v>113.43471382920001</c:v>
                </c:pt>
                <c:pt idx="32642">
                  <c:v>113.43560276949999</c:v>
                </c:pt>
                <c:pt idx="32643">
                  <c:v>113.4367941564</c:v>
                </c:pt>
                <c:pt idx="32644">
                  <c:v>113.4374171524</c:v>
                </c:pt>
                <c:pt idx="32645">
                  <c:v>113.4376420884</c:v>
                </c:pt>
                <c:pt idx="32646">
                  <c:v>113.4396368375</c:v>
                </c:pt>
                <c:pt idx="32647">
                  <c:v>113.4423909801</c:v>
                </c:pt>
                <c:pt idx="32648">
                  <c:v>113.44347108469999</c:v>
                </c:pt>
                <c:pt idx="32649">
                  <c:v>113.4443237582</c:v>
                </c:pt>
                <c:pt idx="32650">
                  <c:v>113.4452738824</c:v>
                </c:pt>
                <c:pt idx="32651">
                  <c:v>113.4461035993</c:v>
                </c:pt>
                <c:pt idx="32652">
                  <c:v>113.4468267268</c:v>
                </c:pt>
                <c:pt idx="32653">
                  <c:v>113.44813110360001</c:v>
                </c:pt>
                <c:pt idx="32654">
                  <c:v>113.4494879649</c:v>
                </c:pt>
                <c:pt idx="32655">
                  <c:v>113.4499056702</c:v>
                </c:pt>
                <c:pt idx="32656">
                  <c:v>113.4505962682</c:v>
                </c:pt>
                <c:pt idx="32657">
                  <c:v>113.4511739614</c:v>
                </c:pt>
                <c:pt idx="32658">
                  <c:v>113.45146867370001</c:v>
                </c:pt>
                <c:pt idx="32659">
                  <c:v>113.4524790249</c:v>
                </c:pt>
                <c:pt idx="32660">
                  <c:v>113.4542253149</c:v>
                </c:pt>
                <c:pt idx="32661">
                  <c:v>113.4554159505</c:v>
                </c:pt>
                <c:pt idx="32662">
                  <c:v>113.4557006599</c:v>
                </c:pt>
                <c:pt idx="32663">
                  <c:v>113.4564750888</c:v>
                </c:pt>
                <c:pt idx="32664">
                  <c:v>113.458837835</c:v>
                </c:pt>
                <c:pt idx="32665">
                  <c:v>113.4605954005</c:v>
                </c:pt>
                <c:pt idx="32666">
                  <c:v>113.460747173</c:v>
                </c:pt>
                <c:pt idx="32667">
                  <c:v>113.460921309</c:v>
                </c:pt>
                <c:pt idx="32668">
                  <c:v>113.4624548184</c:v>
                </c:pt>
                <c:pt idx="32669">
                  <c:v>113.4643178475</c:v>
                </c:pt>
                <c:pt idx="32670">
                  <c:v>113.4655416145</c:v>
                </c:pt>
                <c:pt idx="32671">
                  <c:v>113.46802278849999</c:v>
                </c:pt>
                <c:pt idx="32672">
                  <c:v>113.4698790639</c:v>
                </c:pt>
                <c:pt idx="32673">
                  <c:v>113.4704764457</c:v>
                </c:pt>
                <c:pt idx="32674">
                  <c:v>113.47113695980001</c:v>
                </c:pt>
                <c:pt idx="32675">
                  <c:v>113.4715820486</c:v>
                </c:pt>
                <c:pt idx="32676">
                  <c:v>113.47297860099999</c:v>
                </c:pt>
                <c:pt idx="32677">
                  <c:v>113.4746681168</c:v>
                </c:pt>
                <c:pt idx="32678">
                  <c:v>113.4758970198</c:v>
                </c:pt>
                <c:pt idx="32679">
                  <c:v>113.47662854790001</c:v>
                </c:pt>
                <c:pt idx="32680">
                  <c:v>113.4768696105</c:v>
                </c:pt>
                <c:pt idx="32681">
                  <c:v>113.4781500876</c:v>
                </c:pt>
                <c:pt idx="32682">
                  <c:v>113.47988348840001</c:v>
                </c:pt>
                <c:pt idx="32683">
                  <c:v>113.48198349259999</c:v>
                </c:pt>
                <c:pt idx="32684">
                  <c:v>113.4844330439</c:v>
                </c:pt>
                <c:pt idx="32685">
                  <c:v>113.4856611029</c:v>
                </c:pt>
                <c:pt idx="32686">
                  <c:v>113.4864251913</c:v>
                </c:pt>
                <c:pt idx="32687">
                  <c:v>113.4882601449</c:v>
                </c:pt>
                <c:pt idx="32688">
                  <c:v>113.4906018547</c:v>
                </c:pt>
                <c:pt idx="32689">
                  <c:v>113.49337420720001</c:v>
                </c:pt>
                <c:pt idx="32690">
                  <c:v>113.4953103215</c:v>
                </c:pt>
                <c:pt idx="32691">
                  <c:v>113.49628636049999</c:v>
                </c:pt>
                <c:pt idx="32692">
                  <c:v>113.4972070342</c:v>
                </c:pt>
                <c:pt idx="32693">
                  <c:v>113.49814582090001</c:v>
                </c:pt>
                <c:pt idx="32694">
                  <c:v>113.5022922922</c:v>
                </c:pt>
                <c:pt idx="32695">
                  <c:v>113.5058269285</c:v>
                </c:pt>
                <c:pt idx="32696">
                  <c:v>113.5066107164</c:v>
                </c:pt>
                <c:pt idx="32697">
                  <c:v>113.5074662411</c:v>
                </c:pt>
                <c:pt idx="32698">
                  <c:v>113.50923168750001</c:v>
                </c:pt>
                <c:pt idx="32699">
                  <c:v>113.5111190075</c:v>
                </c:pt>
                <c:pt idx="32700">
                  <c:v>113.51157882619999</c:v>
                </c:pt>
                <c:pt idx="32701">
                  <c:v>113.5130909201</c:v>
                </c:pt>
                <c:pt idx="32702">
                  <c:v>113.5156210885</c:v>
                </c:pt>
                <c:pt idx="32703">
                  <c:v>113.51680730059999</c:v>
                </c:pt>
                <c:pt idx="32704">
                  <c:v>113.5171014455</c:v>
                </c:pt>
                <c:pt idx="32705">
                  <c:v>113.5180243974</c:v>
                </c:pt>
                <c:pt idx="32706">
                  <c:v>113.5187260269</c:v>
                </c:pt>
                <c:pt idx="32707">
                  <c:v>113.5205990301</c:v>
                </c:pt>
                <c:pt idx="32708">
                  <c:v>113.5225897748</c:v>
                </c:pt>
                <c:pt idx="32709">
                  <c:v>113.5245580791</c:v>
                </c:pt>
                <c:pt idx="32710">
                  <c:v>113.52651523119999</c:v>
                </c:pt>
                <c:pt idx="32711">
                  <c:v>113.5267330694</c:v>
                </c:pt>
                <c:pt idx="32712">
                  <c:v>113.52709531249999</c:v>
                </c:pt>
                <c:pt idx="32713">
                  <c:v>113.52851959340001</c:v>
                </c:pt>
                <c:pt idx="32714">
                  <c:v>113.5296826902</c:v>
                </c:pt>
                <c:pt idx="32715">
                  <c:v>113.5297486465</c:v>
                </c:pt>
                <c:pt idx="32716">
                  <c:v>113.531111443</c:v>
                </c:pt>
                <c:pt idx="32717">
                  <c:v>113.5328504586</c:v>
                </c:pt>
                <c:pt idx="32718">
                  <c:v>113.5334355146</c:v>
                </c:pt>
                <c:pt idx="32719">
                  <c:v>113.5346402241</c:v>
                </c:pt>
                <c:pt idx="32720">
                  <c:v>113.5358491225</c:v>
                </c:pt>
                <c:pt idx="32721">
                  <c:v>113.5371726596</c:v>
                </c:pt>
                <c:pt idx="32722">
                  <c:v>113.5386770991</c:v>
                </c:pt>
                <c:pt idx="32723">
                  <c:v>113.5397842431</c:v>
                </c:pt>
                <c:pt idx="32724">
                  <c:v>113.54116394090001</c:v>
                </c:pt>
                <c:pt idx="32725">
                  <c:v>113.5420662108</c:v>
                </c:pt>
                <c:pt idx="32726">
                  <c:v>113.5434249537</c:v>
                </c:pt>
                <c:pt idx="32727">
                  <c:v>113.54466898219999</c:v>
                </c:pt>
                <c:pt idx="32728">
                  <c:v>113.54502906720001</c:v>
                </c:pt>
                <c:pt idx="32729">
                  <c:v>113.54536239319999</c:v>
                </c:pt>
                <c:pt idx="32730">
                  <c:v>113.545655551</c:v>
                </c:pt>
                <c:pt idx="32731">
                  <c:v>113.5459088349</c:v>
                </c:pt>
                <c:pt idx="32732">
                  <c:v>113.546697193</c:v>
                </c:pt>
                <c:pt idx="32733">
                  <c:v>113.547614233</c:v>
                </c:pt>
                <c:pt idx="32734">
                  <c:v>113.54796705219999</c:v>
                </c:pt>
                <c:pt idx="32735">
                  <c:v>113.54886280309999</c:v>
                </c:pt>
                <c:pt idx="32736">
                  <c:v>113.5501793764</c:v>
                </c:pt>
                <c:pt idx="32737">
                  <c:v>113.5517592293</c:v>
                </c:pt>
                <c:pt idx="32738">
                  <c:v>113.5541890213</c:v>
                </c:pt>
                <c:pt idx="32739">
                  <c:v>113.55612000150001</c:v>
                </c:pt>
                <c:pt idx="32740">
                  <c:v>113.5573777579</c:v>
                </c:pt>
                <c:pt idx="32741">
                  <c:v>113.5584725849</c:v>
                </c:pt>
                <c:pt idx="32742">
                  <c:v>113.5593975261</c:v>
                </c:pt>
                <c:pt idx="32743">
                  <c:v>113.5600936904</c:v>
                </c:pt>
                <c:pt idx="32744">
                  <c:v>113.5606711507</c:v>
                </c:pt>
                <c:pt idx="32745">
                  <c:v>113.5611099955</c:v>
                </c:pt>
                <c:pt idx="32746">
                  <c:v>113.56149923469999</c:v>
                </c:pt>
                <c:pt idx="32747">
                  <c:v>113.5622677862</c:v>
                </c:pt>
                <c:pt idx="32748">
                  <c:v>113.5630519769</c:v>
                </c:pt>
                <c:pt idx="32749">
                  <c:v>113.5642869265</c:v>
                </c:pt>
                <c:pt idx="32750">
                  <c:v>113.5657249696</c:v>
                </c:pt>
                <c:pt idx="32751">
                  <c:v>113.56656456979999</c:v>
                </c:pt>
                <c:pt idx="32752">
                  <c:v>113.5671484872</c:v>
                </c:pt>
                <c:pt idx="32753">
                  <c:v>113.5675312625</c:v>
                </c:pt>
                <c:pt idx="32754">
                  <c:v>113.56800465160001</c:v>
                </c:pt>
                <c:pt idx="32755">
                  <c:v>113.56857268020001</c:v>
                </c:pt>
                <c:pt idx="32756">
                  <c:v>113.570466294</c:v>
                </c:pt>
                <c:pt idx="32757">
                  <c:v>113.5733641802</c:v>
                </c:pt>
                <c:pt idx="32758">
                  <c:v>113.5751424652</c:v>
                </c:pt>
                <c:pt idx="32759">
                  <c:v>113.5760869801</c:v>
                </c:pt>
                <c:pt idx="32760">
                  <c:v>113.5786820041</c:v>
                </c:pt>
                <c:pt idx="32761">
                  <c:v>113.5819958906</c:v>
                </c:pt>
                <c:pt idx="32762">
                  <c:v>113.58393300900001</c:v>
                </c:pt>
                <c:pt idx="32763">
                  <c:v>113.58534853810001</c:v>
                </c:pt>
                <c:pt idx="32764">
                  <c:v>113.58720748019999</c:v>
                </c:pt>
                <c:pt idx="32765">
                  <c:v>113.5886221256</c:v>
                </c:pt>
                <c:pt idx="32766">
                  <c:v>113.589221134</c:v>
                </c:pt>
                <c:pt idx="32767">
                  <c:v>113.59029886730001</c:v>
                </c:pt>
                <c:pt idx="32768">
                  <c:v>113.59214957419999</c:v>
                </c:pt>
                <c:pt idx="32769">
                  <c:v>113.5944348064</c:v>
                </c:pt>
                <c:pt idx="32770">
                  <c:v>113.5958398426</c:v>
                </c:pt>
                <c:pt idx="32771">
                  <c:v>113.5975512113</c:v>
                </c:pt>
                <c:pt idx="32772">
                  <c:v>113.599094737</c:v>
                </c:pt>
                <c:pt idx="32773">
                  <c:v>113.5996225479</c:v>
                </c:pt>
                <c:pt idx="32774">
                  <c:v>113.60041716409999</c:v>
                </c:pt>
                <c:pt idx="32775">
                  <c:v>113.6051459474</c:v>
                </c:pt>
                <c:pt idx="32776">
                  <c:v>113.6109104464</c:v>
                </c:pt>
                <c:pt idx="32777">
                  <c:v>113.612640795</c:v>
                </c:pt>
                <c:pt idx="32778">
                  <c:v>113.6128604896</c:v>
                </c:pt>
                <c:pt idx="32779">
                  <c:v>113.613742624</c:v>
                </c:pt>
                <c:pt idx="32780">
                  <c:v>113.6166211189</c:v>
                </c:pt>
                <c:pt idx="32781">
                  <c:v>113.61977660639999</c:v>
                </c:pt>
                <c:pt idx="32782">
                  <c:v>113.6208958397</c:v>
                </c:pt>
                <c:pt idx="32783">
                  <c:v>113.6213585703</c:v>
                </c:pt>
                <c:pt idx="32784">
                  <c:v>113.62233845430001</c:v>
                </c:pt>
                <c:pt idx="32785">
                  <c:v>113.6234203067</c:v>
                </c:pt>
                <c:pt idx="32786">
                  <c:v>113.6256540171</c:v>
                </c:pt>
                <c:pt idx="32787">
                  <c:v>113.6280108909</c:v>
                </c:pt>
                <c:pt idx="32788">
                  <c:v>113.62924542010001</c:v>
                </c:pt>
                <c:pt idx="32789">
                  <c:v>113.6301380373</c:v>
                </c:pt>
                <c:pt idx="32790">
                  <c:v>113.63084217860001</c:v>
                </c:pt>
                <c:pt idx="32791">
                  <c:v>113.6312210957</c:v>
                </c:pt>
                <c:pt idx="32792">
                  <c:v>113.63290299409999</c:v>
                </c:pt>
                <c:pt idx="32793">
                  <c:v>113.6359973699</c:v>
                </c:pt>
                <c:pt idx="32794">
                  <c:v>113.63758545189999</c:v>
                </c:pt>
                <c:pt idx="32795">
                  <c:v>113.63797177169999</c:v>
                </c:pt>
                <c:pt idx="32796">
                  <c:v>113.63867605</c:v>
                </c:pt>
                <c:pt idx="32797">
                  <c:v>113.63994461190001</c:v>
                </c:pt>
                <c:pt idx="32798">
                  <c:v>113.6409431065</c:v>
                </c:pt>
                <c:pt idx="32799">
                  <c:v>113.6418752405</c:v>
                </c:pt>
                <c:pt idx="32800">
                  <c:v>113.64317004740001</c:v>
                </c:pt>
                <c:pt idx="32801">
                  <c:v>113.6444139386</c:v>
                </c:pt>
                <c:pt idx="32802">
                  <c:v>113.6457944303</c:v>
                </c:pt>
                <c:pt idx="32803">
                  <c:v>113.6465306178</c:v>
                </c:pt>
                <c:pt idx="32804">
                  <c:v>113.6466410156</c:v>
                </c:pt>
                <c:pt idx="32805">
                  <c:v>113.6467335983</c:v>
                </c:pt>
                <c:pt idx="32806">
                  <c:v>113.64683107800001</c:v>
                </c:pt>
                <c:pt idx="32807">
                  <c:v>113.64858622849999</c:v>
                </c:pt>
                <c:pt idx="32808">
                  <c:v>113.6504797937</c:v>
                </c:pt>
                <c:pt idx="32809">
                  <c:v>113.6514858868</c:v>
                </c:pt>
                <c:pt idx="32810">
                  <c:v>113.6526567983</c:v>
                </c:pt>
                <c:pt idx="32811">
                  <c:v>113.6537074118</c:v>
                </c:pt>
                <c:pt idx="32812">
                  <c:v>113.6549097616</c:v>
                </c:pt>
                <c:pt idx="32813">
                  <c:v>113.6562313323</c:v>
                </c:pt>
                <c:pt idx="32814">
                  <c:v>113.65798777160001</c:v>
                </c:pt>
                <c:pt idx="32815">
                  <c:v>113.65913943220001</c:v>
                </c:pt>
                <c:pt idx="32816">
                  <c:v>113.66007894880001</c:v>
                </c:pt>
                <c:pt idx="32817">
                  <c:v>113.66104772849999</c:v>
                </c:pt>
                <c:pt idx="32818">
                  <c:v>113.6620483583</c:v>
                </c:pt>
                <c:pt idx="32819">
                  <c:v>113.6630866763</c:v>
                </c:pt>
                <c:pt idx="32820">
                  <c:v>113.663389428</c:v>
                </c:pt>
                <c:pt idx="32821">
                  <c:v>113.6645211599</c:v>
                </c:pt>
                <c:pt idx="32822">
                  <c:v>113.66585311359999</c:v>
                </c:pt>
                <c:pt idx="32823">
                  <c:v>113.6664397938</c:v>
                </c:pt>
                <c:pt idx="32824">
                  <c:v>113.6674495247</c:v>
                </c:pt>
                <c:pt idx="32825">
                  <c:v>113.6681405252</c:v>
                </c:pt>
                <c:pt idx="32826">
                  <c:v>113.6683322623</c:v>
                </c:pt>
                <c:pt idx="32827">
                  <c:v>113.66995100379999</c:v>
                </c:pt>
                <c:pt idx="32828">
                  <c:v>113.6719217074</c:v>
                </c:pt>
                <c:pt idx="32829">
                  <c:v>113.67308214560001</c:v>
                </c:pt>
                <c:pt idx="32830">
                  <c:v>113.673782694</c:v>
                </c:pt>
                <c:pt idx="32831">
                  <c:v>113.67505575360001</c:v>
                </c:pt>
                <c:pt idx="32832">
                  <c:v>113.6763539466</c:v>
                </c:pt>
                <c:pt idx="32833">
                  <c:v>113.6780429456</c:v>
                </c:pt>
                <c:pt idx="32834">
                  <c:v>113.6806929709</c:v>
                </c:pt>
                <c:pt idx="32835">
                  <c:v>113.68179427939999</c:v>
                </c:pt>
                <c:pt idx="32836">
                  <c:v>113.6825365303</c:v>
                </c:pt>
                <c:pt idx="32837">
                  <c:v>113.6834200704</c:v>
                </c:pt>
                <c:pt idx="32838">
                  <c:v>113.68369992789999</c:v>
                </c:pt>
                <c:pt idx="32839">
                  <c:v>113.683901386</c:v>
                </c:pt>
                <c:pt idx="32840">
                  <c:v>113.68480160430001</c:v>
                </c:pt>
                <c:pt idx="32841">
                  <c:v>113.68624683740001</c:v>
                </c:pt>
                <c:pt idx="32842">
                  <c:v>113.6871211765</c:v>
                </c:pt>
                <c:pt idx="32843">
                  <c:v>113.6887954645</c:v>
                </c:pt>
                <c:pt idx="32844">
                  <c:v>113.6912299296</c:v>
                </c:pt>
                <c:pt idx="32845">
                  <c:v>113.69244570799999</c:v>
                </c:pt>
                <c:pt idx="32846">
                  <c:v>113.69317800330001</c:v>
                </c:pt>
                <c:pt idx="32847">
                  <c:v>113.69373050919999</c:v>
                </c:pt>
                <c:pt idx="32848">
                  <c:v>113.69398331879999</c:v>
                </c:pt>
                <c:pt idx="32849">
                  <c:v>113.6944920742</c:v>
                </c:pt>
                <c:pt idx="32850">
                  <c:v>113.6959186408</c:v>
                </c:pt>
                <c:pt idx="32851">
                  <c:v>113.6971053985</c:v>
                </c:pt>
                <c:pt idx="32852">
                  <c:v>113.69728197089999</c:v>
                </c:pt>
                <c:pt idx="32853">
                  <c:v>113.6981347291</c:v>
                </c:pt>
                <c:pt idx="32854">
                  <c:v>113.7002047485</c:v>
                </c:pt>
                <c:pt idx="32855">
                  <c:v>113.7016956632</c:v>
                </c:pt>
                <c:pt idx="32856">
                  <c:v>113.70190058510001</c:v>
                </c:pt>
                <c:pt idx="32857">
                  <c:v>113.7022017204</c:v>
                </c:pt>
                <c:pt idx="32858">
                  <c:v>113.7030659383</c:v>
                </c:pt>
                <c:pt idx="32859">
                  <c:v>113.7037754899</c:v>
                </c:pt>
                <c:pt idx="32860">
                  <c:v>113.7039755343</c:v>
                </c:pt>
                <c:pt idx="32861">
                  <c:v>113.7046157299</c:v>
                </c:pt>
                <c:pt idx="32862">
                  <c:v>113.7051565301</c:v>
                </c:pt>
                <c:pt idx="32863">
                  <c:v>113.7053574606</c:v>
                </c:pt>
                <c:pt idx="32864">
                  <c:v>113.705826511</c:v>
                </c:pt>
                <c:pt idx="32865">
                  <c:v>113.70628407380001</c:v>
                </c:pt>
                <c:pt idx="32866">
                  <c:v>113.7069776013</c:v>
                </c:pt>
                <c:pt idx="32867">
                  <c:v>113.70755208280001</c:v>
                </c:pt>
                <c:pt idx="32868">
                  <c:v>113.7076486186</c:v>
                </c:pt>
                <c:pt idx="32869">
                  <c:v>113.7078698056</c:v>
                </c:pt>
                <c:pt idx="32870">
                  <c:v>113.708116432</c:v>
                </c:pt>
                <c:pt idx="32871">
                  <c:v>113.7083165704</c:v>
                </c:pt>
                <c:pt idx="32872">
                  <c:v>113.70864484969999</c:v>
                </c:pt>
                <c:pt idx="32873">
                  <c:v>113.7091370544</c:v>
                </c:pt>
                <c:pt idx="32874">
                  <c:v>113.709463662</c:v>
                </c:pt>
                <c:pt idx="32875">
                  <c:v>113.7109604199</c:v>
                </c:pt>
                <c:pt idx="32876">
                  <c:v>113.7129941486</c:v>
                </c:pt>
                <c:pt idx="32877">
                  <c:v>113.713985233</c:v>
                </c:pt>
                <c:pt idx="32878">
                  <c:v>113.7150870044</c:v>
                </c:pt>
                <c:pt idx="32879">
                  <c:v>113.7166796969</c:v>
                </c:pt>
                <c:pt idx="32880">
                  <c:v>113.7177423127</c:v>
                </c:pt>
                <c:pt idx="32881">
                  <c:v>113.71853202529999</c:v>
                </c:pt>
                <c:pt idx="32882">
                  <c:v>113.71925797580001</c:v>
                </c:pt>
                <c:pt idx="32883">
                  <c:v>113.7211859593</c:v>
                </c:pt>
                <c:pt idx="32884">
                  <c:v>113.7243493659</c:v>
                </c:pt>
                <c:pt idx="32885">
                  <c:v>113.7260940585</c:v>
                </c:pt>
                <c:pt idx="32886">
                  <c:v>113.72725381639999</c:v>
                </c:pt>
                <c:pt idx="32887">
                  <c:v>113.7285987386</c:v>
                </c:pt>
                <c:pt idx="32888">
                  <c:v>113.729838507</c:v>
                </c:pt>
                <c:pt idx="32889">
                  <c:v>113.7307324184</c:v>
                </c:pt>
                <c:pt idx="32890">
                  <c:v>113.7320362935</c:v>
                </c:pt>
                <c:pt idx="32891">
                  <c:v>113.7333183471</c:v>
                </c:pt>
                <c:pt idx="32892">
                  <c:v>113.7351106648</c:v>
                </c:pt>
                <c:pt idx="32893">
                  <c:v>113.7380369394</c:v>
                </c:pt>
                <c:pt idx="32894">
                  <c:v>113.74064924299999</c:v>
                </c:pt>
                <c:pt idx="32895">
                  <c:v>113.74296211150001</c:v>
                </c:pt>
                <c:pt idx="32896">
                  <c:v>113.74474445280001</c:v>
                </c:pt>
                <c:pt idx="32897">
                  <c:v>113.7462441417</c:v>
                </c:pt>
                <c:pt idx="32898">
                  <c:v>113.7471283104</c:v>
                </c:pt>
                <c:pt idx="32899">
                  <c:v>113.74747681860001</c:v>
                </c:pt>
                <c:pt idx="32900">
                  <c:v>113.7481918022</c:v>
                </c:pt>
                <c:pt idx="32901">
                  <c:v>113.7488464443</c:v>
                </c:pt>
                <c:pt idx="32902">
                  <c:v>113.7494793362</c:v>
                </c:pt>
                <c:pt idx="32903">
                  <c:v>113.75045213209999</c:v>
                </c:pt>
                <c:pt idx="32904">
                  <c:v>113.7511022652</c:v>
                </c:pt>
                <c:pt idx="32905">
                  <c:v>113.75209430069999</c:v>
                </c:pt>
                <c:pt idx="32906">
                  <c:v>113.75347578660001</c:v>
                </c:pt>
                <c:pt idx="32907">
                  <c:v>113.7540779631</c:v>
                </c:pt>
                <c:pt idx="32908">
                  <c:v>113.7550545556</c:v>
                </c:pt>
                <c:pt idx="32909">
                  <c:v>113.7560503879</c:v>
                </c:pt>
                <c:pt idx="32910">
                  <c:v>113.756490427</c:v>
                </c:pt>
                <c:pt idx="32911">
                  <c:v>113.7569652183</c:v>
                </c:pt>
                <c:pt idx="32912">
                  <c:v>113.7574117704</c:v>
                </c:pt>
                <c:pt idx="32913">
                  <c:v>113.75875527060001</c:v>
                </c:pt>
                <c:pt idx="32914">
                  <c:v>113.7598743941</c:v>
                </c:pt>
                <c:pt idx="32915">
                  <c:v>113.7603144637</c:v>
                </c:pt>
                <c:pt idx="32916">
                  <c:v>113.7608888851</c:v>
                </c:pt>
                <c:pt idx="32917">
                  <c:v>113.761219388</c:v>
                </c:pt>
                <c:pt idx="32918">
                  <c:v>113.7614225895</c:v>
                </c:pt>
                <c:pt idx="32919">
                  <c:v>113.7627893703</c:v>
                </c:pt>
                <c:pt idx="32920">
                  <c:v>113.7657573027</c:v>
                </c:pt>
                <c:pt idx="32921">
                  <c:v>113.7694911591</c:v>
                </c:pt>
                <c:pt idx="32922">
                  <c:v>113.77171282729999</c:v>
                </c:pt>
                <c:pt idx="32923">
                  <c:v>113.77197908550001</c:v>
                </c:pt>
                <c:pt idx="32924">
                  <c:v>113.774934265</c:v>
                </c:pt>
                <c:pt idx="32925">
                  <c:v>113.7785632785</c:v>
                </c:pt>
                <c:pt idx="32926">
                  <c:v>113.7797510198</c:v>
                </c:pt>
                <c:pt idx="32927">
                  <c:v>113.7813148427</c:v>
                </c:pt>
                <c:pt idx="32928">
                  <c:v>113.7825174252</c:v>
                </c:pt>
                <c:pt idx="32929">
                  <c:v>113.78440198520001</c:v>
                </c:pt>
                <c:pt idx="32930">
                  <c:v>113.7869567883</c:v>
                </c:pt>
                <c:pt idx="32931">
                  <c:v>113.7889378985</c:v>
                </c:pt>
                <c:pt idx="32932">
                  <c:v>113.7905893646</c:v>
                </c:pt>
                <c:pt idx="32933">
                  <c:v>113.79199010409999</c:v>
                </c:pt>
                <c:pt idx="32934">
                  <c:v>113.79436669330001</c:v>
                </c:pt>
                <c:pt idx="32935">
                  <c:v>113.79621196860001</c:v>
                </c:pt>
                <c:pt idx="32936">
                  <c:v>113.7970571008</c:v>
                </c:pt>
                <c:pt idx="32937">
                  <c:v>113.79755944670001</c:v>
                </c:pt>
                <c:pt idx="32938">
                  <c:v>113.7984258325</c:v>
                </c:pt>
                <c:pt idx="32939">
                  <c:v>113.8001550736</c:v>
                </c:pt>
                <c:pt idx="32940">
                  <c:v>113.8013656398</c:v>
                </c:pt>
                <c:pt idx="32941">
                  <c:v>113.8019986404</c:v>
                </c:pt>
                <c:pt idx="32942">
                  <c:v>113.80258678680001</c:v>
                </c:pt>
                <c:pt idx="32943">
                  <c:v>113.8040693709</c:v>
                </c:pt>
                <c:pt idx="32944">
                  <c:v>113.8057094832</c:v>
                </c:pt>
                <c:pt idx="32945">
                  <c:v>113.8066399869</c:v>
                </c:pt>
                <c:pt idx="32946">
                  <c:v>113.8080153601</c:v>
                </c:pt>
                <c:pt idx="32947">
                  <c:v>113.80887975829999</c:v>
                </c:pt>
                <c:pt idx="32948">
                  <c:v>113.8090037759</c:v>
                </c:pt>
                <c:pt idx="32949">
                  <c:v>113.8094016431</c:v>
                </c:pt>
                <c:pt idx="32950">
                  <c:v>113.81093495650001</c:v>
                </c:pt>
                <c:pt idx="32951">
                  <c:v>113.8132424267</c:v>
                </c:pt>
                <c:pt idx="32952">
                  <c:v>113.8153784329</c:v>
                </c:pt>
                <c:pt idx="32953">
                  <c:v>113.8187660736</c:v>
                </c:pt>
                <c:pt idx="32954">
                  <c:v>113.82227945379999</c:v>
                </c:pt>
                <c:pt idx="32955">
                  <c:v>113.8246409914</c:v>
                </c:pt>
                <c:pt idx="32956">
                  <c:v>113.8259235953</c:v>
                </c:pt>
                <c:pt idx="32957">
                  <c:v>113.8274666856</c:v>
                </c:pt>
                <c:pt idx="32958">
                  <c:v>113.8295456602</c:v>
                </c:pt>
                <c:pt idx="32959">
                  <c:v>113.8313583405</c:v>
                </c:pt>
                <c:pt idx="32960">
                  <c:v>113.8327834437</c:v>
                </c:pt>
                <c:pt idx="32961">
                  <c:v>113.8336067267</c:v>
                </c:pt>
                <c:pt idx="32962">
                  <c:v>113.8349623722</c:v>
                </c:pt>
                <c:pt idx="32963">
                  <c:v>113.83609866490001</c:v>
                </c:pt>
                <c:pt idx="32964">
                  <c:v>113.8366157033</c:v>
                </c:pt>
                <c:pt idx="32965">
                  <c:v>113.8369246834</c:v>
                </c:pt>
                <c:pt idx="32966">
                  <c:v>113.8387886239</c:v>
                </c:pt>
                <c:pt idx="32967">
                  <c:v>113.8411413794</c:v>
                </c:pt>
                <c:pt idx="32968">
                  <c:v>113.8440881258</c:v>
                </c:pt>
                <c:pt idx="32969">
                  <c:v>113.848855985</c:v>
                </c:pt>
                <c:pt idx="32970">
                  <c:v>113.8520986394</c:v>
                </c:pt>
                <c:pt idx="32971">
                  <c:v>113.8528570495</c:v>
                </c:pt>
                <c:pt idx="32972">
                  <c:v>113.85317564170001</c:v>
                </c:pt>
                <c:pt idx="32973">
                  <c:v>113.8535517167</c:v>
                </c:pt>
                <c:pt idx="32974">
                  <c:v>113.854198975</c:v>
                </c:pt>
                <c:pt idx="32975">
                  <c:v>113.8548286892</c:v>
                </c:pt>
                <c:pt idx="32976">
                  <c:v>113.85527890900001</c:v>
                </c:pt>
                <c:pt idx="32977">
                  <c:v>113.8565023056</c:v>
                </c:pt>
                <c:pt idx="32978">
                  <c:v>113.8575488181</c:v>
                </c:pt>
                <c:pt idx="32979">
                  <c:v>113.8582834882</c:v>
                </c:pt>
                <c:pt idx="32980">
                  <c:v>113.85952584330001</c:v>
                </c:pt>
                <c:pt idx="32981">
                  <c:v>113.8604064494</c:v>
                </c:pt>
                <c:pt idx="32982">
                  <c:v>113.8607204211</c:v>
                </c:pt>
                <c:pt idx="32983">
                  <c:v>113.8613174936</c:v>
                </c:pt>
                <c:pt idx="32984">
                  <c:v>113.86246252860001</c:v>
                </c:pt>
                <c:pt idx="32985">
                  <c:v>113.8638889568</c:v>
                </c:pt>
                <c:pt idx="32986">
                  <c:v>113.8650292751</c:v>
                </c:pt>
                <c:pt idx="32987">
                  <c:v>113.8687899766</c:v>
                </c:pt>
                <c:pt idx="32988">
                  <c:v>113.8734560843</c:v>
                </c:pt>
                <c:pt idx="32989">
                  <c:v>113.874984239</c:v>
                </c:pt>
                <c:pt idx="32990">
                  <c:v>113.875804378</c:v>
                </c:pt>
                <c:pt idx="32991">
                  <c:v>113.8772948263</c:v>
                </c:pt>
                <c:pt idx="32992">
                  <c:v>113.87886102340001</c:v>
                </c:pt>
                <c:pt idx="32993">
                  <c:v>113.87989681080001</c:v>
                </c:pt>
                <c:pt idx="32994">
                  <c:v>113.8816424573</c:v>
                </c:pt>
                <c:pt idx="32995">
                  <c:v>113.8847061415</c:v>
                </c:pt>
                <c:pt idx="32996">
                  <c:v>113.8878264489</c:v>
                </c:pt>
                <c:pt idx="32997">
                  <c:v>113.88954250499999</c:v>
                </c:pt>
                <c:pt idx="32998">
                  <c:v>113.8910445212</c:v>
                </c:pt>
                <c:pt idx="32999">
                  <c:v>113.89257098180001</c:v>
                </c:pt>
                <c:pt idx="33000">
                  <c:v>113.8930550199</c:v>
                </c:pt>
                <c:pt idx="33001">
                  <c:v>113.89328807770001</c:v>
                </c:pt>
                <c:pt idx="33002">
                  <c:v>113.8935880759</c:v>
                </c:pt>
                <c:pt idx="33003">
                  <c:v>113.8945472276</c:v>
                </c:pt>
                <c:pt idx="33004">
                  <c:v>113.8953518366</c:v>
                </c:pt>
                <c:pt idx="33005">
                  <c:v>113.8958224853</c:v>
                </c:pt>
                <c:pt idx="33006">
                  <c:v>113.8964011536</c:v>
                </c:pt>
                <c:pt idx="33007">
                  <c:v>113.8966431785</c:v>
                </c:pt>
                <c:pt idx="33008">
                  <c:v>113.89707374459999</c:v>
                </c:pt>
                <c:pt idx="33009">
                  <c:v>113.8990848764</c:v>
                </c:pt>
                <c:pt idx="33010">
                  <c:v>113.9009847316</c:v>
                </c:pt>
                <c:pt idx="33011">
                  <c:v>113.9019152433</c:v>
                </c:pt>
                <c:pt idx="33012">
                  <c:v>113.9026045687</c:v>
                </c:pt>
                <c:pt idx="33013">
                  <c:v>113.903518613</c:v>
                </c:pt>
                <c:pt idx="33014">
                  <c:v>113.9048296861</c:v>
                </c:pt>
                <c:pt idx="33015">
                  <c:v>113.9073293332</c:v>
                </c:pt>
                <c:pt idx="33016">
                  <c:v>113.9094873283</c:v>
                </c:pt>
                <c:pt idx="33017">
                  <c:v>113.9117741992</c:v>
                </c:pt>
                <c:pt idx="33018">
                  <c:v>113.91446279829999</c:v>
                </c:pt>
                <c:pt idx="33019">
                  <c:v>113.9157846048</c:v>
                </c:pt>
                <c:pt idx="33020">
                  <c:v>113.9171677631</c:v>
                </c:pt>
                <c:pt idx="33021">
                  <c:v>113.9178896424</c:v>
                </c:pt>
                <c:pt idx="33022">
                  <c:v>113.9181873382</c:v>
                </c:pt>
                <c:pt idx="33023">
                  <c:v>113.91885450540001</c:v>
                </c:pt>
                <c:pt idx="33024">
                  <c:v>113.9195787515</c:v>
                </c:pt>
                <c:pt idx="33025">
                  <c:v>113.9203194983</c:v>
                </c:pt>
                <c:pt idx="33026">
                  <c:v>113.9215363273</c:v>
                </c:pt>
                <c:pt idx="33027">
                  <c:v>113.9223062343</c:v>
                </c:pt>
                <c:pt idx="33028">
                  <c:v>113.9230918576</c:v>
                </c:pt>
                <c:pt idx="33029">
                  <c:v>113.9245499045</c:v>
                </c:pt>
                <c:pt idx="33030">
                  <c:v>113.9253484507</c:v>
                </c:pt>
                <c:pt idx="33031">
                  <c:v>113.9254506132</c:v>
                </c:pt>
                <c:pt idx="33032">
                  <c:v>113.9257638747</c:v>
                </c:pt>
                <c:pt idx="33033">
                  <c:v>113.926127033</c:v>
                </c:pt>
                <c:pt idx="33034">
                  <c:v>113.9289192228</c:v>
                </c:pt>
                <c:pt idx="33035">
                  <c:v>113.9320367209</c:v>
                </c:pt>
                <c:pt idx="33036">
                  <c:v>113.9336394808</c:v>
                </c:pt>
                <c:pt idx="33037">
                  <c:v>113.93507539070001</c:v>
                </c:pt>
                <c:pt idx="33038">
                  <c:v>113.935496964</c:v>
                </c:pt>
                <c:pt idx="33039">
                  <c:v>113.935853932</c:v>
                </c:pt>
                <c:pt idx="33040">
                  <c:v>113.9362043523</c:v>
                </c:pt>
                <c:pt idx="33041">
                  <c:v>113.93716141110001</c:v>
                </c:pt>
                <c:pt idx="33042">
                  <c:v>113.9386351439</c:v>
                </c:pt>
                <c:pt idx="33043">
                  <c:v>113.93964323030001</c:v>
                </c:pt>
                <c:pt idx="33044">
                  <c:v>113.94166147190001</c:v>
                </c:pt>
                <c:pt idx="33045">
                  <c:v>113.94506947719999</c:v>
                </c:pt>
                <c:pt idx="33046">
                  <c:v>113.9471266374</c:v>
                </c:pt>
                <c:pt idx="33047">
                  <c:v>113.948227507</c:v>
                </c:pt>
                <c:pt idx="33048">
                  <c:v>113.94914037700001</c:v>
                </c:pt>
                <c:pt idx="33049">
                  <c:v>113.9498554473</c:v>
                </c:pt>
                <c:pt idx="33050">
                  <c:v>113.9512965983</c:v>
                </c:pt>
                <c:pt idx="33051">
                  <c:v>113.9540036362</c:v>
                </c:pt>
                <c:pt idx="33052">
                  <c:v>113.9567539194</c:v>
                </c:pt>
                <c:pt idx="33053">
                  <c:v>113.9576881687</c:v>
                </c:pt>
                <c:pt idx="33054">
                  <c:v>113.95835716880001</c:v>
                </c:pt>
                <c:pt idx="33055">
                  <c:v>113.95958606879999</c:v>
                </c:pt>
                <c:pt idx="33056">
                  <c:v>113.9609982489</c:v>
                </c:pt>
                <c:pt idx="33057">
                  <c:v>113.9624146725</c:v>
                </c:pt>
                <c:pt idx="33058">
                  <c:v>113.96306287829999</c:v>
                </c:pt>
                <c:pt idx="33059">
                  <c:v>113.9634717409</c:v>
                </c:pt>
                <c:pt idx="33060">
                  <c:v>113.96391057</c:v>
                </c:pt>
                <c:pt idx="33061">
                  <c:v>113.96428302290001</c:v>
                </c:pt>
                <c:pt idx="33062">
                  <c:v>113.9650410946</c:v>
                </c:pt>
                <c:pt idx="33063">
                  <c:v>113.9656542086</c:v>
                </c:pt>
                <c:pt idx="33064">
                  <c:v>113.9665409016</c:v>
                </c:pt>
                <c:pt idx="33065">
                  <c:v>113.9672932882</c:v>
                </c:pt>
                <c:pt idx="33066">
                  <c:v>113.9680791892</c:v>
                </c:pt>
                <c:pt idx="33067">
                  <c:v>113.9693208419</c:v>
                </c:pt>
                <c:pt idx="33068">
                  <c:v>113.9699371805</c:v>
                </c:pt>
                <c:pt idx="33069">
                  <c:v>113.9701651827</c:v>
                </c:pt>
                <c:pt idx="33070">
                  <c:v>113.9717086539</c:v>
                </c:pt>
                <c:pt idx="33071">
                  <c:v>113.9732568222</c:v>
                </c:pt>
                <c:pt idx="33072">
                  <c:v>113.97341956219999</c:v>
                </c:pt>
                <c:pt idx="33073">
                  <c:v>113.9742177629</c:v>
                </c:pt>
                <c:pt idx="33074">
                  <c:v>113.9751636524</c:v>
                </c:pt>
                <c:pt idx="33075">
                  <c:v>113.9754880122</c:v>
                </c:pt>
                <c:pt idx="33076">
                  <c:v>113.9765107158</c:v>
                </c:pt>
                <c:pt idx="33077">
                  <c:v>113.9775941911</c:v>
                </c:pt>
                <c:pt idx="33078">
                  <c:v>113.97814442160001</c:v>
                </c:pt>
                <c:pt idx="33079">
                  <c:v>113.9789449689</c:v>
                </c:pt>
                <c:pt idx="33080">
                  <c:v>113.97966165299999</c:v>
                </c:pt>
                <c:pt idx="33081">
                  <c:v>113.98031630600001</c:v>
                </c:pt>
                <c:pt idx="33082">
                  <c:v>113.98122717379999</c:v>
                </c:pt>
                <c:pt idx="33083">
                  <c:v>113.9826632523</c:v>
                </c:pt>
                <c:pt idx="33084">
                  <c:v>113.9860824241</c:v>
                </c:pt>
                <c:pt idx="33085">
                  <c:v>113.98877397130001</c:v>
                </c:pt>
                <c:pt idx="33086">
                  <c:v>113.9894116694</c:v>
                </c:pt>
                <c:pt idx="33087">
                  <c:v>113.9900970226</c:v>
                </c:pt>
                <c:pt idx="33088">
                  <c:v>113.99148400510001</c:v>
                </c:pt>
                <c:pt idx="33089">
                  <c:v>113.9942319797</c:v>
                </c:pt>
                <c:pt idx="33090">
                  <c:v>113.9973095893</c:v>
                </c:pt>
                <c:pt idx="33091">
                  <c:v>113.9996134754</c:v>
                </c:pt>
                <c:pt idx="33092">
                  <c:v>114.000437867</c:v>
                </c:pt>
                <c:pt idx="33093">
                  <c:v>114.0011397067</c:v>
                </c:pt>
                <c:pt idx="33094">
                  <c:v>114.0021295195</c:v>
                </c:pt>
                <c:pt idx="33095">
                  <c:v>114.00323884709999</c:v>
                </c:pt>
                <c:pt idx="33096">
                  <c:v>114.004607823</c:v>
                </c:pt>
                <c:pt idx="33097">
                  <c:v>114.0053177356</c:v>
                </c:pt>
                <c:pt idx="33098">
                  <c:v>114.00618024489999</c:v>
                </c:pt>
                <c:pt idx="33099">
                  <c:v>114.0071133288</c:v>
                </c:pt>
                <c:pt idx="33100">
                  <c:v>114.008383912</c:v>
                </c:pt>
                <c:pt idx="33101">
                  <c:v>114.01002180019999</c:v>
                </c:pt>
                <c:pt idx="33102">
                  <c:v>114.0119997319</c:v>
                </c:pt>
                <c:pt idx="33103">
                  <c:v>114.01423952570001</c:v>
                </c:pt>
                <c:pt idx="33104">
                  <c:v>114.0153542369</c:v>
                </c:pt>
                <c:pt idx="33105">
                  <c:v>114.0166532126</c:v>
                </c:pt>
                <c:pt idx="33106">
                  <c:v>114.0190528649</c:v>
                </c:pt>
                <c:pt idx="33107">
                  <c:v>114.02161189980001</c:v>
                </c:pt>
                <c:pt idx="33108">
                  <c:v>114.0229847999</c:v>
                </c:pt>
                <c:pt idx="33109">
                  <c:v>114.025247287</c:v>
                </c:pt>
                <c:pt idx="33110">
                  <c:v>114.02893080779999</c:v>
                </c:pt>
                <c:pt idx="33111">
                  <c:v>114.0316154687</c:v>
                </c:pt>
                <c:pt idx="33112">
                  <c:v>114.0329101738</c:v>
                </c:pt>
                <c:pt idx="33113">
                  <c:v>114.03315426109999</c:v>
                </c:pt>
                <c:pt idx="33114">
                  <c:v>114.0339543716</c:v>
                </c:pt>
                <c:pt idx="33115">
                  <c:v>114.0352939032</c:v>
                </c:pt>
                <c:pt idx="33116">
                  <c:v>114.0359765526</c:v>
                </c:pt>
                <c:pt idx="33117">
                  <c:v>114.0373462803</c:v>
                </c:pt>
                <c:pt idx="33118">
                  <c:v>114.0401397541</c:v>
                </c:pt>
                <c:pt idx="33119">
                  <c:v>114.04168086</c:v>
                </c:pt>
                <c:pt idx="33120">
                  <c:v>114.0418181388</c:v>
                </c:pt>
                <c:pt idx="33121">
                  <c:v>114.043600993</c:v>
                </c:pt>
                <c:pt idx="33122">
                  <c:v>114.04556490980001</c:v>
                </c:pt>
                <c:pt idx="33123">
                  <c:v>114.0461028022</c:v>
                </c:pt>
                <c:pt idx="33124">
                  <c:v>114.04682543520001</c:v>
                </c:pt>
                <c:pt idx="33125">
                  <c:v>114.0486384557</c:v>
                </c:pt>
                <c:pt idx="33126">
                  <c:v>114.05110940350001</c:v>
                </c:pt>
                <c:pt idx="33127">
                  <c:v>114.05244502230001</c:v>
                </c:pt>
                <c:pt idx="33128">
                  <c:v>114.0531117912</c:v>
                </c:pt>
                <c:pt idx="33129">
                  <c:v>114.055416788</c:v>
                </c:pt>
                <c:pt idx="33130">
                  <c:v>114.0579106898</c:v>
                </c:pt>
                <c:pt idx="33131">
                  <c:v>114.0592119489</c:v>
                </c:pt>
                <c:pt idx="33132">
                  <c:v>114.0599616561</c:v>
                </c:pt>
                <c:pt idx="33133">
                  <c:v>114.060219426</c:v>
                </c:pt>
                <c:pt idx="33134">
                  <c:v>114.0607797449</c:v>
                </c:pt>
                <c:pt idx="33135">
                  <c:v>114.0620294947</c:v>
                </c:pt>
                <c:pt idx="33136">
                  <c:v>114.0630606587</c:v>
                </c:pt>
                <c:pt idx="33137">
                  <c:v>114.063465232</c:v>
                </c:pt>
                <c:pt idx="33138">
                  <c:v>114.0638234546</c:v>
                </c:pt>
                <c:pt idx="33139">
                  <c:v>114.0646617285</c:v>
                </c:pt>
                <c:pt idx="33140">
                  <c:v>114.0658034802</c:v>
                </c:pt>
                <c:pt idx="33141">
                  <c:v>114.0665439966</c:v>
                </c:pt>
                <c:pt idx="33142">
                  <c:v>114.06764089959999</c:v>
                </c:pt>
                <c:pt idx="33143">
                  <c:v>114.0711000411</c:v>
                </c:pt>
                <c:pt idx="33144">
                  <c:v>114.0757631578</c:v>
                </c:pt>
                <c:pt idx="33145">
                  <c:v>114.07859529309999</c:v>
                </c:pt>
                <c:pt idx="33146">
                  <c:v>114.0794926924</c:v>
                </c:pt>
                <c:pt idx="33147">
                  <c:v>114.0808616163</c:v>
                </c:pt>
                <c:pt idx="33148">
                  <c:v>114.0853845315</c:v>
                </c:pt>
                <c:pt idx="33149">
                  <c:v>114.08976375100001</c:v>
                </c:pt>
                <c:pt idx="33150">
                  <c:v>114.0918522635</c:v>
                </c:pt>
                <c:pt idx="33151">
                  <c:v>114.0928642897</c:v>
                </c:pt>
                <c:pt idx="33152">
                  <c:v>114.0930763592</c:v>
                </c:pt>
                <c:pt idx="33153">
                  <c:v>114.0932771634</c:v>
                </c:pt>
                <c:pt idx="33154">
                  <c:v>114.0933624977</c:v>
                </c:pt>
                <c:pt idx="33155">
                  <c:v>114.09426582330001</c:v>
                </c:pt>
                <c:pt idx="33156">
                  <c:v>114.0954170439</c:v>
                </c:pt>
                <c:pt idx="33157">
                  <c:v>114.0962716251</c:v>
                </c:pt>
                <c:pt idx="33158">
                  <c:v>114.09746120139999</c:v>
                </c:pt>
                <c:pt idx="33159">
                  <c:v>114.0984975739</c:v>
                </c:pt>
                <c:pt idx="33160">
                  <c:v>114.0999193649</c:v>
                </c:pt>
                <c:pt idx="33161">
                  <c:v>114.101409621</c:v>
                </c:pt>
                <c:pt idx="33162">
                  <c:v>114.1021962321</c:v>
                </c:pt>
                <c:pt idx="33163">
                  <c:v>114.1032149557</c:v>
                </c:pt>
                <c:pt idx="33164">
                  <c:v>114.10406574709999</c:v>
                </c:pt>
                <c:pt idx="33165">
                  <c:v>114.1047173048</c:v>
                </c:pt>
                <c:pt idx="33166">
                  <c:v>114.1060611308</c:v>
                </c:pt>
                <c:pt idx="33167">
                  <c:v>114.1076181813</c:v>
                </c:pt>
                <c:pt idx="33168">
                  <c:v>114.1107743436</c:v>
                </c:pt>
                <c:pt idx="33169">
                  <c:v>114.11407550449999</c:v>
                </c:pt>
                <c:pt idx="33170">
                  <c:v>114.1166655168</c:v>
                </c:pt>
                <c:pt idx="33171">
                  <c:v>114.11934773</c:v>
                </c:pt>
                <c:pt idx="33172">
                  <c:v>114.12106822609999</c:v>
                </c:pt>
                <c:pt idx="33173">
                  <c:v>114.1220053983</c:v>
                </c:pt>
                <c:pt idx="33174">
                  <c:v>114.1226996541</c:v>
                </c:pt>
                <c:pt idx="33175">
                  <c:v>114.1237608263</c:v>
                </c:pt>
                <c:pt idx="33176">
                  <c:v>114.1246636489</c:v>
                </c:pt>
                <c:pt idx="33177">
                  <c:v>114.1252823431</c:v>
                </c:pt>
                <c:pt idx="33178">
                  <c:v>114.1255488661</c:v>
                </c:pt>
                <c:pt idx="33179">
                  <c:v>114.1258345504</c:v>
                </c:pt>
                <c:pt idx="33180">
                  <c:v>114.1263912097</c:v>
                </c:pt>
                <c:pt idx="33181">
                  <c:v>114.12775724719999</c:v>
                </c:pt>
                <c:pt idx="33182">
                  <c:v>114.1301614123</c:v>
                </c:pt>
                <c:pt idx="33183">
                  <c:v>114.13156545149999</c:v>
                </c:pt>
                <c:pt idx="33184">
                  <c:v>114.1317084993</c:v>
                </c:pt>
                <c:pt idx="33185">
                  <c:v>114.1320315171</c:v>
                </c:pt>
                <c:pt idx="33186">
                  <c:v>114.1324109128</c:v>
                </c:pt>
                <c:pt idx="33187">
                  <c:v>114.1325489891</c:v>
                </c:pt>
                <c:pt idx="33188">
                  <c:v>114.1337205889</c:v>
                </c:pt>
                <c:pt idx="33189">
                  <c:v>114.1353421104</c:v>
                </c:pt>
                <c:pt idx="33190">
                  <c:v>114.1362196173</c:v>
                </c:pt>
                <c:pt idx="33191">
                  <c:v>114.13757096419999</c:v>
                </c:pt>
                <c:pt idx="33192">
                  <c:v>114.1390034577</c:v>
                </c:pt>
                <c:pt idx="33193">
                  <c:v>114.1401350893</c:v>
                </c:pt>
                <c:pt idx="33194">
                  <c:v>114.1412700122</c:v>
                </c:pt>
                <c:pt idx="33195">
                  <c:v>114.1424293136</c:v>
                </c:pt>
                <c:pt idx="33196">
                  <c:v>114.143533385</c:v>
                </c:pt>
                <c:pt idx="33197">
                  <c:v>114.1450516618</c:v>
                </c:pt>
                <c:pt idx="33198">
                  <c:v>114.14662187</c:v>
                </c:pt>
                <c:pt idx="33199">
                  <c:v>114.1472738863</c:v>
                </c:pt>
                <c:pt idx="33200">
                  <c:v>114.1481043422</c:v>
                </c:pt>
                <c:pt idx="33201">
                  <c:v>114.15013541019999</c:v>
                </c:pt>
                <c:pt idx="33202">
                  <c:v>114.1524052126</c:v>
                </c:pt>
                <c:pt idx="33203">
                  <c:v>114.1541061497</c:v>
                </c:pt>
                <c:pt idx="33204">
                  <c:v>114.1549787573</c:v>
                </c:pt>
                <c:pt idx="33205">
                  <c:v>114.1554153572</c:v>
                </c:pt>
                <c:pt idx="33206">
                  <c:v>114.1567995584</c:v>
                </c:pt>
                <c:pt idx="33207">
                  <c:v>114.15799947799999</c:v>
                </c:pt>
                <c:pt idx="33208">
                  <c:v>114.1584056623</c:v>
                </c:pt>
                <c:pt idx="33209">
                  <c:v>114.1588414918</c:v>
                </c:pt>
                <c:pt idx="33210">
                  <c:v>114.1593632054</c:v>
                </c:pt>
                <c:pt idx="33211">
                  <c:v>114.1600175164</c:v>
                </c:pt>
                <c:pt idx="33212">
                  <c:v>114.1606567657</c:v>
                </c:pt>
                <c:pt idx="33213">
                  <c:v>114.16152955930001</c:v>
                </c:pt>
                <c:pt idx="33214">
                  <c:v>114.16257127110001</c:v>
                </c:pt>
                <c:pt idx="33215">
                  <c:v>114.16391784549999</c:v>
                </c:pt>
                <c:pt idx="33216">
                  <c:v>114.1652014905</c:v>
                </c:pt>
                <c:pt idx="33217">
                  <c:v>114.1663909249</c:v>
                </c:pt>
                <c:pt idx="33218">
                  <c:v>114.1673260243</c:v>
                </c:pt>
                <c:pt idx="33219">
                  <c:v>114.16784689310001</c:v>
                </c:pt>
                <c:pt idx="33220">
                  <c:v>114.16908165709999</c:v>
                </c:pt>
                <c:pt idx="33221">
                  <c:v>114.1714164535</c:v>
                </c:pt>
                <c:pt idx="33222">
                  <c:v>114.1739468832</c:v>
                </c:pt>
                <c:pt idx="33223">
                  <c:v>114.1754507051</c:v>
                </c:pt>
                <c:pt idx="33224">
                  <c:v>114.17610025659999</c:v>
                </c:pt>
                <c:pt idx="33225">
                  <c:v>114.1764444415</c:v>
                </c:pt>
                <c:pt idx="33226">
                  <c:v>114.1793934669</c:v>
                </c:pt>
                <c:pt idx="33227">
                  <c:v>114.18382609779999</c:v>
                </c:pt>
                <c:pt idx="33228">
                  <c:v>114.18568839629999</c:v>
                </c:pt>
                <c:pt idx="33229">
                  <c:v>114.1881357266</c:v>
                </c:pt>
                <c:pt idx="33230">
                  <c:v>114.1918873465</c:v>
                </c:pt>
                <c:pt idx="33231">
                  <c:v>114.1937709476</c:v>
                </c:pt>
                <c:pt idx="33232">
                  <c:v>114.1952928199</c:v>
                </c:pt>
                <c:pt idx="33233">
                  <c:v>114.1965810368</c:v>
                </c:pt>
                <c:pt idx="33234">
                  <c:v>114.19693860149999</c:v>
                </c:pt>
                <c:pt idx="33235">
                  <c:v>114.1984009809</c:v>
                </c:pt>
                <c:pt idx="33236">
                  <c:v>114.2008037932</c:v>
                </c:pt>
                <c:pt idx="33237">
                  <c:v>114.2022681383</c:v>
                </c:pt>
                <c:pt idx="33238">
                  <c:v>114.2033851699</c:v>
                </c:pt>
                <c:pt idx="33239">
                  <c:v>114.20622005929999</c:v>
                </c:pt>
                <c:pt idx="33240">
                  <c:v>114.2087282208</c:v>
                </c:pt>
                <c:pt idx="33241">
                  <c:v>114.2093833605</c:v>
                </c:pt>
                <c:pt idx="33242">
                  <c:v>114.20966914429999</c:v>
                </c:pt>
                <c:pt idx="33243">
                  <c:v>114.21012904280001</c:v>
                </c:pt>
                <c:pt idx="33244">
                  <c:v>114.211022427</c:v>
                </c:pt>
                <c:pt idx="33245">
                  <c:v>114.2118659976</c:v>
                </c:pt>
                <c:pt idx="33246">
                  <c:v>114.2127409216</c:v>
                </c:pt>
                <c:pt idx="33247">
                  <c:v>114.213530843</c:v>
                </c:pt>
                <c:pt idx="33248">
                  <c:v>114.21390120629999</c:v>
                </c:pt>
                <c:pt idx="33249">
                  <c:v>114.2150397147</c:v>
                </c:pt>
                <c:pt idx="33250">
                  <c:v>114.21632400190001</c:v>
                </c:pt>
                <c:pt idx="33251">
                  <c:v>114.21675568329999</c:v>
                </c:pt>
                <c:pt idx="33252">
                  <c:v>114.21935984949999</c:v>
                </c:pt>
                <c:pt idx="33253">
                  <c:v>114.2220662653</c:v>
                </c:pt>
                <c:pt idx="33254">
                  <c:v>114.2235474858</c:v>
                </c:pt>
                <c:pt idx="33255">
                  <c:v>114.22488747609999</c:v>
                </c:pt>
                <c:pt idx="33256">
                  <c:v>114.2249539811</c:v>
                </c:pt>
                <c:pt idx="33257">
                  <c:v>114.2257072793</c:v>
                </c:pt>
                <c:pt idx="33258">
                  <c:v>114.22709287790001</c:v>
                </c:pt>
                <c:pt idx="33259">
                  <c:v>114.2283366282</c:v>
                </c:pt>
                <c:pt idx="33260">
                  <c:v>114.2295605085</c:v>
                </c:pt>
                <c:pt idx="33261">
                  <c:v>114.23028411670001</c:v>
                </c:pt>
                <c:pt idx="33262">
                  <c:v>114.2308258681</c:v>
                </c:pt>
                <c:pt idx="33263">
                  <c:v>114.2322843172</c:v>
                </c:pt>
                <c:pt idx="33264">
                  <c:v>114.23331674560001</c:v>
                </c:pt>
                <c:pt idx="33265">
                  <c:v>114.23457215089999</c:v>
                </c:pt>
                <c:pt idx="33266">
                  <c:v>114.23606945260001</c:v>
                </c:pt>
                <c:pt idx="33267">
                  <c:v>114.2381320316</c:v>
                </c:pt>
                <c:pt idx="33268">
                  <c:v>114.24003417190001</c:v>
                </c:pt>
                <c:pt idx="33269">
                  <c:v>114.2409971852</c:v>
                </c:pt>
                <c:pt idx="33270">
                  <c:v>114.2422114869</c:v>
                </c:pt>
                <c:pt idx="33271">
                  <c:v>114.2426045422</c:v>
                </c:pt>
                <c:pt idx="33272">
                  <c:v>114.2433146433</c:v>
                </c:pt>
                <c:pt idx="33273">
                  <c:v>114.2442473908</c:v>
                </c:pt>
                <c:pt idx="33274">
                  <c:v>114.24461454279999</c:v>
                </c:pt>
                <c:pt idx="33275">
                  <c:v>114.2448791976</c:v>
                </c:pt>
                <c:pt idx="33276">
                  <c:v>114.2453817823</c:v>
                </c:pt>
                <c:pt idx="33277">
                  <c:v>114.2467765208</c:v>
                </c:pt>
                <c:pt idx="33278">
                  <c:v>114.2480786635</c:v>
                </c:pt>
                <c:pt idx="33279">
                  <c:v>114.2483426389</c:v>
                </c:pt>
                <c:pt idx="33280">
                  <c:v>114.24836992500001</c:v>
                </c:pt>
                <c:pt idx="33281">
                  <c:v>114.24855371949999</c:v>
                </c:pt>
                <c:pt idx="33282">
                  <c:v>114.2500457573</c:v>
                </c:pt>
                <c:pt idx="33283">
                  <c:v>114.25141558590001</c:v>
                </c:pt>
                <c:pt idx="33284">
                  <c:v>114.2518386428</c:v>
                </c:pt>
                <c:pt idx="33285">
                  <c:v>114.2541683943</c:v>
                </c:pt>
                <c:pt idx="33286">
                  <c:v>114.2562818346</c:v>
                </c:pt>
                <c:pt idx="33287">
                  <c:v>114.25672975729999</c:v>
                </c:pt>
                <c:pt idx="33288">
                  <c:v>114.2572628651</c:v>
                </c:pt>
                <c:pt idx="33289">
                  <c:v>114.2576534073</c:v>
                </c:pt>
                <c:pt idx="33290">
                  <c:v>114.2596887394</c:v>
                </c:pt>
                <c:pt idx="33291">
                  <c:v>114.2618457809</c:v>
                </c:pt>
                <c:pt idx="33292">
                  <c:v>114.2623987616</c:v>
                </c:pt>
                <c:pt idx="33293">
                  <c:v>114.2629116868</c:v>
                </c:pt>
                <c:pt idx="33294">
                  <c:v>114.2633774788</c:v>
                </c:pt>
                <c:pt idx="33295">
                  <c:v>114.2643524093</c:v>
                </c:pt>
                <c:pt idx="33296">
                  <c:v>114.2651486999</c:v>
                </c:pt>
                <c:pt idx="33297">
                  <c:v>114.2652631088</c:v>
                </c:pt>
                <c:pt idx="33298">
                  <c:v>114.2653532158</c:v>
                </c:pt>
                <c:pt idx="33299">
                  <c:v>114.2655892253</c:v>
                </c:pt>
                <c:pt idx="33300">
                  <c:v>114.26663984370001</c:v>
                </c:pt>
                <c:pt idx="33301">
                  <c:v>114.2683273135</c:v>
                </c:pt>
                <c:pt idx="33302">
                  <c:v>114.2699754328</c:v>
                </c:pt>
                <c:pt idx="33303">
                  <c:v>114.27157621249999</c:v>
                </c:pt>
                <c:pt idx="33304">
                  <c:v>114.272647592</c:v>
                </c:pt>
                <c:pt idx="33305">
                  <c:v>114.27475633020001</c:v>
                </c:pt>
                <c:pt idx="33306">
                  <c:v>114.27814366360001</c:v>
                </c:pt>
                <c:pt idx="33307">
                  <c:v>114.2810980398</c:v>
                </c:pt>
                <c:pt idx="33308">
                  <c:v>114.2828487024</c:v>
                </c:pt>
                <c:pt idx="33309">
                  <c:v>114.2841176092</c:v>
                </c:pt>
                <c:pt idx="33310">
                  <c:v>114.2850409519</c:v>
                </c:pt>
                <c:pt idx="33311">
                  <c:v>114.2855044146</c:v>
                </c:pt>
                <c:pt idx="33312">
                  <c:v>114.2863387344</c:v>
                </c:pt>
                <c:pt idx="33313">
                  <c:v>114.2870279</c:v>
                </c:pt>
                <c:pt idx="33314">
                  <c:v>114.2877799395</c:v>
                </c:pt>
                <c:pt idx="33315">
                  <c:v>114.28880652070001</c:v>
                </c:pt>
                <c:pt idx="33316">
                  <c:v>114.2933688876</c:v>
                </c:pt>
                <c:pt idx="33317">
                  <c:v>114.297438024</c:v>
                </c:pt>
                <c:pt idx="33318">
                  <c:v>114.2982077261</c:v>
                </c:pt>
                <c:pt idx="33319">
                  <c:v>114.29936488840001</c:v>
                </c:pt>
                <c:pt idx="33320">
                  <c:v>114.301267276</c:v>
                </c:pt>
                <c:pt idx="33321">
                  <c:v>114.3030401946</c:v>
                </c:pt>
                <c:pt idx="33322">
                  <c:v>114.30387867899999</c:v>
                </c:pt>
                <c:pt idx="33323">
                  <c:v>114.3043668235</c:v>
                </c:pt>
                <c:pt idx="33324">
                  <c:v>114.3044964823</c:v>
                </c:pt>
                <c:pt idx="33325">
                  <c:v>114.30535032349999</c:v>
                </c:pt>
                <c:pt idx="33326">
                  <c:v>114.3070291226</c:v>
                </c:pt>
                <c:pt idx="33327">
                  <c:v>114.3086234835</c:v>
                </c:pt>
                <c:pt idx="33328">
                  <c:v>114.3099204218</c:v>
                </c:pt>
                <c:pt idx="33329">
                  <c:v>114.3106104538</c:v>
                </c:pt>
                <c:pt idx="33330">
                  <c:v>114.3128830867</c:v>
                </c:pt>
                <c:pt idx="33331">
                  <c:v>114.3166675936</c:v>
                </c:pt>
                <c:pt idx="33332">
                  <c:v>114.31828505599999</c:v>
                </c:pt>
                <c:pt idx="33333">
                  <c:v>114.31838988280001</c:v>
                </c:pt>
                <c:pt idx="33334">
                  <c:v>114.3188814713</c:v>
                </c:pt>
                <c:pt idx="33335">
                  <c:v>114.3205282807</c:v>
                </c:pt>
                <c:pt idx="33336">
                  <c:v>114.322282368</c:v>
                </c:pt>
                <c:pt idx="33337">
                  <c:v>114.32368017890001</c:v>
                </c:pt>
                <c:pt idx="33338">
                  <c:v>114.3245407568</c:v>
                </c:pt>
                <c:pt idx="33339">
                  <c:v>114.32473460449999</c:v>
                </c:pt>
                <c:pt idx="33340">
                  <c:v>114.3264947576</c:v>
                </c:pt>
                <c:pt idx="33341">
                  <c:v>114.328568006</c:v>
                </c:pt>
                <c:pt idx="33342">
                  <c:v>114.3296819433</c:v>
                </c:pt>
                <c:pt idx="33343">
                  <c:v>114.3304010459</c:v>
                </c:pt>
                <c:pt idx="33344">
                  <c:v>114.3306293504</c:v>
                </c:pt>
                <c:pt idx="33345">
                  <c:v>114.3311347608</c:v>
                </c:pt>
                <c:pt idx="33346">
                  <c:v>114.335554551</c:v>
                </c:pt>
                <c:pt idx="33347">
                  <c:v>114.3402787193</c:v>
                </c:pt>
                <c:pt idx="33348">
                  <c:v>114.3413364029</c:v>
                </c:pt>
                <c:pt idx="33349">
                  <c:v>114.34300984870001</c:v>
                </c:pt>
                <c:pt idx="33350">
                  <c:v>114.3444417752</c:v>
                </c:pt>
                <c:pt idx="33351">
                  <c:v>114.345040154</c:v>
                </c:pt>
                <c:pt idx="33352">
                  <c:v>114.34770172</c:v>
                </c:pt>
                <c:pt idx="33353">
                  <c:v>114.35419435839999</c:v>
                </c:pt>
                <c:pt idx="33354">
                  <c:v>114.35938264879999</c:v>
                </c:pt>
                <c:pt idx="33355">
                  <c:v>114.3606683691</c:v>
                </c:pt>
                <c:pt idx="33356">
                  <c:v>114.36159778779999</c:v>
                </c:pt>
                <c:pt idx="33357">
                  <c:v>114.3627037174</c:v>
                </c:pt>
                <c:pt idx="33358">
                  <c:v>114.3634985221</c:v>
                </c:pt>
                <c:pt idx="33359">
                  <c:v>114.3638685168</c:v>
                </c:pt>
                <c:pt idx="33360">
                  <c:v>114.3642217148</c:v>
                </c:pt>
                <c:pt idx="33361">
                  <c:v>114.364459786</c:v>
                </c:pt>
                <c:pt idx="33362">
                  <c:v>114.36541399870001</c:v>
                </c:pt>
                <c:pt idx="33363">
                  <c:v>114.3665339171</c:v>
                </c:pt>
                <c:pt idx="33364">
                  <c:v>114.3668648206</c:v>
                </c:pt>
                <c:pt idx="33365">
                  <c:v>114.36845019890001</c:v>
                </c:pt>
                <c:pt idx="33366">
                  <c:v>114.3707510882</c:v>
                </c:pt>
                <c:pt idx="33367">
                  <c:v>114.3719627982</c:v>
                </c:pt>
                <c:pt idx="33368">
                  <c:v>114.37263042710001</c:v>
                </c:pt>
                <c:pt idx="33369">
                  <c:v>114.37323125</c:v>
                </c:pt>
                <c:pt idx="33370">
                  <c:v>114.3740181861</c:v>
                </c:pt>
                <c:pt idx="33371">
                  <c:v>114.3764135046</c:v>
                </c:pt>
                <c:pt idx="33372">
                  <c:v>114.37868880969999</c:v>
                </c:pt>
                <c:pt idx="33373">
                  <c:v>114.3791790506</c:v>
                </c:pt>
                <c:pt idx="33374">
                  <c:v>114.3808052088</c:v>
                </c:pt>
                <c:pt idx="33375">
                  <c:v>114.3836849333</c:v>
                </c:pt>
                <c:pt idx="33376">
                  <c:v>114.3852485573</c:v>
                </c:pt>
                <c:pt idx="33377">
                  <c:v>114.38665948889999</c:v>
                </c:pt>
                <c:pt idx="33378">
                  <c:v>114.3880368817</c:v>
                </c:pt>
                <c:pt idx="33379">
                  <c:v>114.3888849897</c:v>
                </c:pt>
                <c:pt idx="33380">
                  <c:v>114.38963646249999</c:v>
                </c:pt>
                <c:pt idx="33381">
                  <c:v>114.3901124145</c:v>
                </c:pt>
                <c:pt idx="33382">
                  <c:v>114.3911660513</c:v>
                </c:pt>
                <c:pt idx="33383">
                  <c:v>114.39250489520001</c:v>
                </c:pt>
                <c:pt idx="33384">
                  <c:v>114.39474776669999</c:v>
                </c:pt>
                <c:pt idx="33385">
                  <c:v>114.3977760675</c:v>
                </c:pt>
                <c:pt idx="33386">
                  <c:v>114.4000503348</c:v>
                </c:pt>
                <c:pt idx="33387">
                  <c:v>114.4013483856</c:v>
                </c:pt>
                <c:pt idx="33388">
                  <c:v>114.4026991505</c:v>
                </c:pt>
                <c:pt idx="33389">
                  <c:v>114.4037449099</c:v>
                </c:pt>
                <c:pt idx="33390">
                  <c:v>114.40423743140001</c:v>
                </c:pt>
                <c:pt idx="33391">
                  <c:v>114.4050680268</c:v>
                </c:pt>
                <c:pt idx="33392">
                  <c:v>114.4063822219</c:v>
                </c:pt>
                <c:pt idx="33393">
                  <c:v>114.4078340602</c:v>
                </c:pt>
                <c:pt idx="33394">
                  <c:v>114.4091060441</c:v>
                </c:pt>
                <c:pt idx="33395">
                  <c:v>114.41008259589999</c:v>
                </c:pt>
                <c:pt idx="33396">
                  <c:v>114.4104660033</c:v>
                </c:pt>
                <c:pt idx="33397">
                  <c:v>114.4122577187</c:v>
                </c:pt>
                <c:pt idx="33398">
                  <c:v>114.4166910536</c:v>
                </c:pt>
                <c:pt idx="33399">
                  <c:v>114.42012774040001</c:v>
                </c:pt>
                <c:pt idx="33400">
                  <c:v>114.4210540199</c:v>
                </c:pt>
                <c:pt idx="33401">
                  <c:v>114.4220219803</c:v>
                </c:pt>
                <c:pt idx="33402">
                  <c:v>114.42379899070001</c:v>
                </c:pt>
                <c:pt idx="33403">
                  <c:v>114.42479835349999</c:v>
                </c:pt>
                <c:pt idx="33404">
                  <c:v>114.4259543867</c:v>
                </c:pt>
                <c:pt idx="33405">
                  <c:v>114.42780217710001</c:v>
                </c:pt>
                <c:pt idx="33406">
                  <c:v>114.4288089642</c:v>
                </c:pt>
                <c:pt idx="33407">
                  <c:v>114.4293728726</c:v>
                </c:pt>
                <c:pt idx="33408">
                  <c:v>114.4304435726</c:v>
                </c:pt>
                <c:pt idx="33409">
                  <c:v>114.4314811815</c:v>
                </c:pt>
                <c:pt idx="33410">
                  <c:v>114.43198794910001</c:v>
                </c:pt>
                <c:pt idx="33411">
                  <c:v>114.4324258401</c:v>
                </c:pt>
                <c:pt idx="33412">
                  <c:v>114.4327107726</c:v>
                </c:pt>
                <c:pt idx="33413">
                  <c:v>114.43452731479999</c:v>
                </c:pt>
                <c:pt idx="33414">
                  <c:v>114.4373013124</c:v>
                </c:pt>
                <c:pt idx="33415">
                  <c:v>114.4391663042</c:v>
                </c:pt>
                <c:pt idx="33416">
                  <c:v>114.4409871566</c:v>
                </c:pt>
                <c:pt idx="33417">
                  <c:v>114.4421069206</c:v>
                </c:pt>
                <c:pt idx="33418">
                  <c:v>114.4427194586</c:v>
                </c:pt>
                <c:pt idx="33419">
                  <c:v>114.4437702693</c:v>
                </c:pt>
                <c:pt idx="33420">
                  <c:v>114.4460329984</c:v>
                </c:pt>
                <c:pt idx="33421">
                  <c:v>114.44855984</c:v>
                </c:pt>
                <c:pt idx="33422">
                  <c:v>114.4506638172</c:v>
                </c:pt>
                <c:pt idx="33423">
                  <c:v>114.45416490860001</c:v>
                </c:pt>
                <c:pt idx="33424">
                  <c:v>114.4566333965</c:v>
                </c:pt>
                <c:pt idx="33425">
                  <c:v>114.4575236379</c:v>
                </c:pt>
                <c:pt idx="33426">
                  <c:v>114.4588128738</c:v>
                </c:pt>
                <c:pt idx="33427">
                  <c:v>114.4596361509</c:v>
                </c:pt>
                <c:pt idx="33428">
                  <c:v>114.4608227217</c:v>
                </c:pt>
                <c:pt idx="33429">
                  <c:v>114.4622293287</c:v>
                </c:pt>
                <c:pt idx="33430">
                  <c:v>114.4632335548</c:v>
                </c:pt>
                <c:pt idx="33431">
                  <c:v>114.4648022107</c:v>
                </c:pt>
                <c:pt idx="33432">
                  <c:v>114.46653106460001</c:v>
                </c:pt>
                <c:pt idx="33433">
                  <c:v>114.467362128</c:v>
                </c:pt>
                <c:pt idx="33434">
                  <c:v>114.4700033224</c:v>
                </c:pt>
                <c:pt idx="33435">
                  <c:v>114.47525513319999</c:v>
                </c:pt>
                <c:pt idx="33436">
                  <c:v>114.4789587156</c:v>
                </c:pt>
                <c:pt idx="33437">
                  <c:v>114.480044268</c:v>
                </c:pt>
                <c:pt idx="33438">
                  <c:v>114.4818991919</c:v>
                </c:pt>
                <c:pt idx="33439">
                  <c:v>114.4861883156</c:v>
                </c:pt>
                <c:pt idx="33440">
                  <c:v>114.4897106308</c:v>
                </c:pt>
                <c:pt idx="33441">
                  <c:v>114.4909477241</c:v>
                </c:pt>
                <c:pt idx="33442">
                  <c:v>114.4914750858</c:v>
                </c:pt>
                <c:pt idx="33443">
                  <c:v>114.4939446887</c:v>
                </c:pt>
                <c:pt idx="33444">
                  <c:v>114.4965909693</c:v>
                </c:pt>
                <c:pt idx="33445">
                  <c:v>114.4981299594</c:v>
                </c:pt>
                <c:pt idx="33446">
                  <c:v>114.4994074352</c:v>
                </c:pt>
                <c:pt idx="33447">
                  <c:v>114.5001290215</c:v>
                </c:pt>
                <c:pt idx="33448">
                  <c:v>114.5009553964</c:v>
                </c:pt>
                <c:pt idx="33449">
                  <c:v>114.50182475930001</c:v>
                </c:pt>
                <c:pt idx="33450">
                  <c:v>114.502823427</c:v>
                </c:pt>
                <c:pt idx="33451">
                  <c:v>114.5037423027</c:v>
                </c:pt>
                <c:pt idx="33452">
                  <c:v>114.5045496857</c:v>
                </c:pt>
                <c:pt idx="33453">
                  <c:v>114.5069591955</c:v>
                </c:pt>
                <c:pt idx="33454">
                  <c:v>114.5103586951</c:v>
                </c:pt>
                <c:pt idx="33455">
                  <c:v>114.5135284532</c:v>
                </c:pt>
                <c:pt idx="33456">
                  <c:v>114.5158756798</c:v>
                </c:pt>
                <c:pt idx="33457">
                  <c:v>114.5171935659</c:v>
                </c:pt>
                <c:pt idx="33458">
                  <c:v>114.5207304458</c:v>
                </c:pt>
                <c:pt idx="33459">
                  <c:v>114.5237320247</c:v>
                </c:pt>
                <c:pt idx="33460">
                  <c:v>114.5243397812</c:v>
                </c:pt>
                <c:pt idx="33461">
                  <c:v>114.5256168331</c:v>
                </c:pt>
                <c:pt idx="33462">
                  <c:v>114.52738071669999</c:v>
                </c:pt>
                <c:pt idx="33463">
                  <c:v>114.5293297323</c:v>
                </c:pt>
                <c:pt idx="33464">
                  <c:v>114.5307922705</c:v>
                </c:pt>
                <c:pt idx="33465">
                  <c:v>114.5315015191</c:v>
                </c:pt>
                <c:pt idx="33466">
                  <c:v>114.5324446047</c:v>
                </c:pt>
                <c:pt idx="33467">
                  <c:v>114.53307621090001</c:v>
                </c:pt>
                <c:pt idx="33468">
                  <c:v>114.5332112299</c:v>
                </c:pt>
                <c:pt idx="33469">
                  <c:v>114.53347432770001</c:v>
                </c:pt>
                <c:pt idx="33470">
                  <c:v>114.5344631957</c:v>
                </c:pt>
                <c:pt idx="33471">
                  <c:v>114.5361525804</c:v>
                </c:pt>
                <c:pt idx="33472">
                  <c:v>114.5373297411</c:v>
                </c:pt>
                <c:pt idx="33473">
                  <c:v>114.53941898390001</c:v>
                </c:pt>
                <c:pt idx="33474">
                  <c:v>114.5414076741</c:v>
                </c:pt>
                <c:pt idx="33475">
                  <c:v>114.5429840484</c:v>
                </c:pt>
                <c:pt idx="33476">
                  <c:v>114.54784024849999</c:v>
                </c:pt>
                <c:pt idx="33477">
                  <c:v>114.5516183742</c:v>
                </c:pt>
                <c:pt idx="33478">
                  <c:v>114.55221272</c:v>
                </c:pt>
                <c:pt idx="33479">
                  <c:v>114.5532784042</c:v>
                </c:pt>
                <c:pt idx="33480">
                  <c:v>114.5548021128</c:v>
                </c:pt>
                <c:pt idx="33481">
                  <c:v>114.5555964064</c:v>
                </c:pt>
                <c:pt idx="33482">
                  <c:v>114.5560136709</c:v>
                </c:pt>
                <c:pt idx="33483">
                  <c:v>114.5567387805</c:v>
                </c:pt>
                <c:pt idx="33484">
                  <c:v>114.55743105169999</c:v>
                </c:pt>
                <c:pt idx="33485">
                  <c:v>114.55807669639999</c:v>
                </c:pt>
                <c:pt idx="33486">
                  <c:v>114.55897860429999</c:v>
                </c:pt>
                <c:pt idx="33487">
                  <c:v>114.56086021279999</c:v>
                </c:pt>
                <c:pt idx="33488">
                  <c:v>114.5621400288</c:v>
                </c:pt>
                <c:pt idx="33489">
                  <c:v>114.5625865402</c:v>
                </c:pt>
                <c:pt idx="33490">
                  <c:v>114.5630627557</c:v>
                </c:pt>
                <c:pt idx="33491">
                  <c:v>114.56511161500001</c:v>
                </c:pt>
                <c:pt idx="33492">
                  <c:v>114.5673479494</c:v>
                </c:pt>
                <c:pt idx="33493">
                  <c:v>114.56766473579999</c:v>
                </c:pt>
                <c:pt idx="33494">
                  <c:v>114.56892084499999</c:v>
                </c:pt>
                <c:pt idx="33495">
                  <c:v>114.5704449476</c:v>
                </c:pt>
                <c:pt idx="33496">
                  <c:v>114.5720875664</c:v>
                </c:pt>
                <c:pt idx="33497">
                  <c:v>114.57389800599999</c:v>
                </c:pt>
                <c:pt idx="33498">
                  <c:v>114.5753284905</c:v>
                </c:pt>
                <c:pt idx="33499">
                  <c:v>114.5784108333</c:v>
                </c:pt>
                <c:pt idx="33500">
                  <c:v>114.5813149442</c:v>
                </c:pt>
                <c:pt idx="33501">
                  <c:v>114.58212281270001</c:v>
                </c:pt>
                <c:pt idx="33502">
                  <c:v>114.5834544459</c:v>
                </c:pt>
                <c:pt idx="33503">
                  <c:v>114.5855300107</c:v>
                </c:pt>
                <c:pt idx="33504">
                  <c:v>114.58652071580001</c:v>
                </c:pt>
                <c:pt idx="33505">
                  <c:v>114.5868136165</c:v>
                </c:pt>
                <c:pt idx="33506">
                  <c:v>114.5887118717</c:v>
                </c:pt>
                <c:pt idx="33507">
                  <c:v>114.5927494047</c:v>
                </c:pt>
                <c:pt idx="33508">
                  <c:v>114.59655131620001</c:v>
                </c:pt>
                <c:pt idx="33509">
                  <c:v>114.5980939952</c:v>
                </c:pt>
                <c:pt idx="33510">
                  <c:v>114.59860554879999</c:v>
                </c:pt>
                <c:pt idx="33511">
                  <c:v>114.6004998316</c:v>
                </c:pt>
                <c:pt idx="33512">
                  <c:v>114.60261440009999</c:v>
                </c:pt>
                <c:pt idx="33513">
                  <c:v>114.60347543429999</c:v>
                </c:pt>
                <c:pt idx="33514">
                  <c:v>114.6039037985</c:v>
                </c:pt>
                <c:pt idx="33515">
                  <c:v>114.604573331</c:v>
                </c:pt>
                <c:pt idx="33516">
                  <c:v>114.60525872460001</c:v>
                </c:pt>
                <c:pt idx="33517">
                  <c:v>114.6061606598</c:v>
                </c:pt>
                <c:pt idx="33518">
                  <c:v>114.6067878641</c:v>
                </c:pt>
                <c:pt idx="33519">
                  <c:v>114.609350655</c:v>
                </c:pt>
                <c:pt idx="33520">
                  <c:v>114.6122832172</c:v>
                </c:pt>
                <c:pt idx="33521">
                  <c:v>114.61324252209999</c:v>
                </c:pt>
                <c:pt idx="33522">
                  <c:v>114.6144716463</c:v>
                </c:pt>
                <c:pt idx="33523">
                  <c:v>114.6159587227</c:v>
                </c:pt>
                <c:pt idx="33524">
                  <c:v>114.6169667762</c:v>
                </c:pt>
                <c:pt idx="33525">
                  <c:v>114.6172812713</c:v>
                </c:pt>
                <c:pt idx="33526">
                  <c:v>114.6178369526</c:v>
                </c:pt>
                <c:pt idx="33527">
                  <c:v>114.6183269527</c:v>
                </c:pt>
                <c:pt idx="33528">
                  <c:v>114.6187127781</c:v>
                </c:pt>
                <c:pt idx="33529">
                  <c:v>114.61965856819999</c:v>
                </c:pt>
                <c:pt idx="33530">
                  <c:v>114.62037927</c:v>
                </c:pt>
                <c:pt idx="33531">
                  <c:v>114.6210210532</c:v>
                </c:pt>
                <c:pt idx="33532">
                  <c:v>114.62169694000001</c:v>
                </c:pt>
                <c:pt idx="33533">
                  <c:v>114.6219610675</c:v>
                </c:pt>
                <c:pt idx="33534">
                  <c:v>114.62221391760001</c:v>
                </c:pt>
                <c:pt idx="33535">
                  <c:v>114.6231095605</c:v>
                </c:pt>
                <c:pt idx="33536">
                  <c:v>114.6254168408</c:v>
                </c:pt>
                <c:pt idx="33537">
                  <c:v>114.6272034366</c:v>
                </c:pt>
                <c:pt idx="33538">
                  <c:v>114.6277444655</c:v>
                </c:pt>
                <c:pt idx="33539">
                  <c:v>114.6282200432</c:v>
                </c:pt>
                <c:pt idx="33540">
                  <c:v>114.62959890969999</c:v>
                </c:pt>
                <c:pt idx="33541">
                  <c:v>114.6311510515</c:v>
                </c:pt>
                <c:pt idx="33542">
                  <c:v>114.6330351913</c:v>
                </c:pt>
                <c:pt idx="33543">
                  <c:v>114.6346625418</c:v>
                </c:pt>
                <c:pt idx="33544">
                  <c:v>114.6348432969</c:v>
                </c:pt>
                <c:pt idx="33545">
                  <c:v>114.63492479360001</c:v>
                </c:pt>
                <c:pt idx="33546">
                  <c:v>114.635095032</c:v>
                </c:pt>
                <c:pt idx="33547">
                  <c:v>114.6358614241</c:v>
                </c:pt>
                <c:pt idx="33548">
                  <c:v>114.6384729121</c:v>
                </c:pt>
                <c:pt idx="33549">
                  <c:v>114.64105724220001</c:v>
                </c:pt>
                <c:pt idx="33550">
                  <c:v>114.6424053706</c:v>
                </c:pt>
                <c:pt idx="33551">
                  <c:v>114.6432716554</c:v>
                </c:pt>
                <c:pt idx="33552">
                  <c:v>114.64358282889999</c:v>
                </c:pt>
                <c:pt idx="33553">
                  <c:v>114.64500068850001</c:v>
                </c:pt>
                <c:pt idx="33554">
                  <c:v>114.64621524490001</c:v>
                </c:pt>
                <c:pt idx="33555">
                  <c:v>114.6464254218</c:v>
                </c:pt>
                <c:pt idx="33556">
                  <c:v>114.6476537254</c:v>
                </c:pt>
                <c:pt idx="33557">
                  <c:v>114.6487194881</c:v>
                </c:pt>
                <c:pt idx="33558">
                  <c:v>114.6487932078</c:v>
                </c:pt>
                <c:pt idx="33559">
                  <c:v>114.6494869726</c:v>
                </c:pt>
                <c:pt idx="33560">
                  <c:v>114.65043250150001</c:v>
                </c:pt>
                <c:pt idx="33561">
                  <c:v>114.6514531843</c:v>
                </c:pt>
                <c:pt idx="33562">
                  <c:v>114.6522735959</c:v>
                </c:pt>
                <c:pt idx="33563">
                  <c:v>114.65280326120001</c:v>
                </c:pt>
                <c:pt idx="33564">
                  <c:v>114.6540199415</c:v>
                </c:pt>
                <c:pt idx="33565">
                  <c:v>114.65517143869999</c:v>
                </c:pt>
                <c:pt idx="33566">
                  <c:v>114.6567697336</c:v>
                </c:pt>
                <c:pt idx="33567">
                  <c:v>114.65836284</c:v>
                </c:pt>
                <c:pt idx="33568">
                  <c:v>114.6589776293</c:v>
                </c:pt>
                <c:pt idx="33569">
                  <c:v>114.6598839759</c:v>
                </c:pt>
                <c:pt idx="33570">
                  <c:v>114.6624241185</c:v>
                </c:pt>
                <c:pt idx="33571">
                  <c:v>114.66476488950001</c:v>
                </c:pt>
                <c:pt idx="33572">
                  <c:v>114.66541463439999</c:v>
                </c:pt>
                <c:pt idx="33573">
                  <c:v>114.6671998387</c:v>
                </c:pt>
                <c:pt idx="33574">
                  <c:v>114.6701986823</c:v>
                </c:pt>
                <c:pt idx="33575">
                  <c:v>114.67183926449999</c:v>
                </c:pt>
                <c:pt idx="33576">
                  <c:v>114.6721024995</c:v>
                </c:pt>
                <c:pt idx="33577">
                  <c:v>114.6723684374</c:v>
                </c:pt>
                <c:pt idx="33578">
                  <c:v>114.6727864802</c:v>
                </c:pt>
                <c:pt idx="33579">
                  <c:v>114.67351111070001</c:v>
                </c:pt>
                <c:pt idx="33580">
                  <c:v>114.675032247</c:v>
                </c:pt>
                <c:pt idx="33581">
                  <c:v>114.6767293746</c:v>
                </c:pt>
                <c:pt idx="33582">
                  <c:v>114.6777390205</c:v>
                </c:pt>
                <c:pt idx="33583">
                  <c:v>114.6783335424</c:v>
                </c:pt>
                <c:pt idx="33584">
                  <c:v>114.67881389119999</c:v>
                </c:pt>
                <c:pt idx="33585">
                  <c:v>114.6791927296</c:v>
                </c:pt>
                <c:pt idx="33586">
                  <c:v>114.67965756149999</c:v>
                </c:pt>
                <c:pt idx="33587">
                  <c:v>114.6804194365</c:v>
                </c:pt>
                <c:pt idx="33588">
                  <c:v>114.6809903634</c:v>
                </c:pt>
                <c:pt idx="33589">
                  <c:v>114.6810729859</c:v>
                </c:pt>
                <c:pt idx="33590">
                  <c:v>114.6828425704</c:v>
                </c:pt>
                <c:pt idx="33591">
                  <c:v>114.6846112975</c:v>
                </c:pt>
                <c:pt idx="33592">
                  <c:v>114.68572459000001</c:v>
                </c:pt>
                <c:pt idx="33593">
                  <c:v>114.6875796429</c:v>
                </c:pt>
                <c:pt idx="33594">
                  <c:v>114.6902621457</c:v>
                </c:pt>
                <c:pt idx="33595">
                  <c:v>114.6923954146</c:v>
                </c:pt>
                <c:pt idx="33596">
                  <c:v>114.6929626507</c:v>
                </c:pt>
                <c:pt idx="33597">
                  <c:v>114.6948236755</c:v>
                </c:pt>
                <c:pt idx="33598">
                  <c:v>114.69665398239999</c:v>
                </c:pt>
                <c:pt idx="33599">
                  <c:v>114.697053381</c:v>
                </c:pt>
                <c:pt idx="33600">
                  <c:v>114.6979789757</c:v>
                </c:pt>
                <c:pt idx="33601">
                  <c:v>114.6993506841</c:v>
                </c:pt>
                <c:pt idx="33602">
                  <c:v>114.7004773167</c:v>
                </c:pt>
                <c:pt idx="33603">
                  <c:v>114.70117071360001</c:v>
                </c:pt>
                <c:pt idx="33604">
                  <c:v>114.701622708</c:v>
                </c:pt>
                <c:pt idx="33605">
                  <c:v>114.7022881083</c:v>
                </c:pt>
                <c:pt idx="33606">
                  <c:v>114.7027551021</c:v>
                </c:pt>
                <c:pt idx="33607">
                  <c:v>114.7035625645</c:v>
                </c:pt>
                <c:pt idx="33608">
                  <c:v>114.7053528791</c:v>
                </c:pt>
                <c:pt idx="33609">
                  <c:v>114.70673303549999</c:v>
                </c:pt>
                <c:pt idx="33610">
                  <c:v>114.70725493960001</c:v>
                </c:pt>
                <c:pt idx="33611">
                  <c:v>114.7078092109</c:v>
                </c:pt>
                <c:pt idx="33612">
                  <c:v>114.7082913683</c:v>
                </c:pt>
                <c:pt idx="33613">
                  <c:v>114.709717615</c:v>
                </c:pt>
                <c:pt idx="33614">
                  <c:v>114.71100261540001</c:v>
                </c:pt>
                <c:pt idx="33615">
                  <c:v>114.7116745571</c:v>
                </c:pt>
                <c:pt idx="33616">
                  <c:v>114.71255927590001</c:v>
                </c:pt>
                <c:pt idx="33617">
                  <c:v>114.7131077272</c:v>
                </c:pt>
                <c:pt idx="33618">
                  <c:v>114.714083934</c:v>
                </c:pt>
                <c:pt idx="33619">
                  <c:v>114.7153613957</c:v>
                </c:pt>
                <c:pt idx="33620">
                  <c:v>114.71724375150001</c:v>
                </c:pt>
                <c:pt idx="33621">
                  <c:v>114.71928884810001</c:v>
                </c:pt>
                <c:pt idx="33622">
                  <c:v>114.72042472290001</c:v>
                </c:pt>
                <c:pt idx="33623">
                  <c:v>114.7237476751</c:v>
                </c:pt>
                <c:pt idx="33624">
                  <c:v>114.7270130412</c:v>
                </c:pt>
                <c:pt idx="33625">
                  <c:v>114.7274744912</c:v>
                </c:pt>
                <c:pt idx="33626">
                  <c:v>114.72783402570001</c:v>
                </c:pt>
                <c:pt idx="33627">
                  <c:v>114.72868075469999</c:v>
                </c:pt>
                <c:pt idx="33628">
                  <c:v>114.7296256156</c:v>
                </c:pt>
                <c:pt idx="33629">
                  <c:v>114.7303843509</c:v>
                </c:pt>
                <c:pt idx="33630">
                  <c:v>114.7309874021</c:v>
                </c:pt>
                <c:pt idx="33631">
                  <c:v>114.731326497</c:v>
                </c:pt>
                <c:pt idx="33632">
                  <c:v>114.7326416201</c:v>
                </c:pt>
                <c:pt idx="33633">
                  <c:v>114.7348151787</c:v>
                </c:pt>
                <c:pt idx="33634">
                  <c:v>114.7359986986</c:v>
                </c:pt>
                <c:pt idx="33635">
                  <c:v>114.7405763515</c:v>
                </c:pt>
                <c:pt idx="33636">
                  <c:v>114.74524295889999</c:v>
                </c:pt>
                <c:pt idx="33637">
                  <c:v>114.74621383500001</c:v>
                </c:pt>
                <c:pt idx="33638">
                  <c:v>114.7471484762</c:v>
                </c:pt>
                <c:pt idx="33639">
                  <c:v>114.7475738312</c:v>
                </c:pt>
                <c:pt idx="33640">
                  <c:v>114.7484257862</c:v>
                </c:pt>
                <c:pt idx="33641">
                  <c:v>114.74974082129999</c:v>
                </c:pt>
                <c:pt idx="33642">
                  <c:v>114.7507551671</c:v>
                </c:pt>
                <c:pt idx="33643">
                  <c:v>114.7519906049</c:v>
                </c:pt>
                <c:pt idx="33644">
                  <c:v>114.753479094</c:v>
                </c:pt>
                <c:pt idx="33645">
                  <c:v>114.7544845083</c:v>
                </c:pt>
                <c:pt idx="33646">
                  <c:v>114.75578252450001</c:v>
                </c:pt>
                <c:pt idx="33647">
                  <c:v>114.757331026</c:v>
                </c:pt>
                <c:pt idx="33648">
                  <c:v>114.7584168628</c:v>
                </c:pt>
                <c:pt idx="33649">
                  <c:v>114.759604495</c:v>
                </c:pt>
                <c:pt idx="33650">
                  <c:v>114.76091744199999</c:v>
                </c:pt>
                <c:pt idx="33651">
                  <c:v>114.7618958556</c:v>
                </c:pt>
                <c:pt idx="33652">
                  <c:v>114.76394584880001</c:v>
                </c:pt>
                <c:pt idx="33653">
                  <c:v>114.76573836759999</c:v>
                </c:pt>
                <c:pt idx="33654">
                  <c:v>114.7659884123</c:v>
                </c:pt>
                <c:pt idx="33655">
                  <c:v>114.7674190363</c:v>
                </c:pt>
                <c:pt idx="33656">
                  <c:v>114.77037425890001</c:v>
                </c:pt>
                <c:pt idx="33657">
                  <c:v>114.7723228996</c:v>
                </c:pt>
                <c:pt idx="33658">
                  <c:v>114.77275140170001</c:v>
                </c:pt>
                <c:pt idx="33659">
                  <c:v>114.7735512702</c:v>
                </c:pt>
                <c:pt idx="33660">
                  <c:v>114.774742499</c:v>
                </c:pt>
                <c:pt idx="33661">
                  <c:v>114.77586692040001</c:v>
                </c:pt>
                <c:pt idx="33662">
                  <c:v>114.77673196409999</c:v>
                </c:pt>
                <c:pt idx="33663">
                  <c:v>114.77715351800001</c:v>
                </c:pt>
                <c:pt idx="33664">
                  <c:v>114.7778540505</c:v>
                </c:pt>
                <c:pt idx="33665">
                  <c:v>114.7792523806</c:v>
                </c:pt>
                <c:pt idx="33666">
                  <c:v>114.7813080379</c:v>
                </c:pt>
                <c:pt idx="33667">
                  <c:v>114.7844536696</c:v>
                </c:pt>
                <c:pt idx="33668">
                  <c:v>114.786602077</c:v>
                </c:pt>
                <c:pt idx="33669">
                  <c:v>114.7870537755</c:v>
                </c:pt>
                <c:pt idx="33670">
                  <c:v>114.78771829</c:v>
                </c:pt>
                <c:pt idx="33671">
                  <c:v>114.7882196401</c:v>
                </c:pt>
                <c:pt idx="33672">
                  <c:v>114.7926038192</c:v>
                </c:pt>
                <c:pt idx="33673">
                  <c:v>114.7969312327</c:v>
                </c:pt>
                <c:pt idx="33674">
                  <c:v>114.7971027115</c:v>
                </c:pt>
                <c:pt idx="33675">
                  <c:v>114.7972592178</c:v>
                </c:pt>
                <c:pt idx="33676">
                  <c:v>114.7981447521</c:v>
                </c:pt>
                <c:pt idx="33677">
                  <c:v>114.80057584479999</c:v>
                </c:pt>
                <c:pt idx="33678">
                  <c:v>114.80241887610001</c:v>
                </c:pt>
                <c:pt idx="33679">
                  <c:v>114.8035152077</c:v>
                </c:pt>
                <c:pt idx="33680">
                  <c:v>114.8049685563</c:v>
                </c:pt>
                <c:pt idx="33681">
                  <c:v>114.8059793739</c:v>
                </c:pt>
                <c:pt idx="33682">
                  <c:v>114.8076441513</c:v>
                </c:pt>
                <c:pt idx="33683">
                  <c:v>114.8094978268</c:v>
                </c:pt>
                <c:pt idx="33684">
                  <c:v>114.8106942698</c:v>
                </c:pt>
                <c:pt idx="33685">
                  <c:v>114.81144200280001</c:v>
                </c:pt>
                <c:pt idx="33686">
                  <c:v>114.8124369919</c:v>
                </c:pt>
                <c:pt idx="33687">
                  <c:v>114.8137227446</c:v>
                </c:pt>
                <c:pt idx="33688">
                  <c:v>114.8141948577</c:v>
                </c:pt>
                <c:pt idx="33689">
                  <c:v>114.81500673719999</c:v>
                </c:pt>
                <c:pt idx="33690">
                  <c:v>114.81594754450001</c:v>
                </c:pt>
                <c:pt idx="33691">
                  <c:v>114.81802918060001</c:v>
                </c:pt>
                <c:pt idx="33692">
                  <c:v>114.8200044883</c:v>
                </c:pt>
                <c:pt idx="33693">
                  <c:v>114.8206460549</c:v>
                </c:pt>
                <c:pt idx="33694">
                  <c:v>114.8220808584</c:v>
                </c:pt>
                <c:pt idx="33695">
                  <c:v>114.8230557636</c:v>
                </c:pt>
                <c:pt idx="33696">
                  <c:v>114.8237923608</c:v>
                </c:pt>
                <c:pt idx="33697">
                  <c:v>114.8256557998</c:v>
                </c:pt>
                <c:pt idx="33698">
                  <c:v>114.8270328183</c:v>
                </c:pt>
                <c:pt idx="33699">
                  <c:v>114.8282682169</c:v>
                </c:pt>
                <c:pt idx="33700">
                  <c:v>114.8295528435</c:v>
                </c:pt>
                <c:pt idx="33701">
                  <c:v>114.83173414540001</c:v>
                </c:pt>
                <c:pt idx="33702">
                  <c:v>114.8342915244</c:v>
                </c:pt>
                <c:pt idx="33703">
                  <c:v>114.8366992624</c:v>
                </c:pt>
                <c:pt idx="33704">
                  <c:v>114.8392435009</c:v>
                </c:pt>
                <c:pt idx="33705">
                  <c:v>114.8403446991</c:v>
                </c:pt>
                <c:pt idx="33706">
                  <c:v>114.8427611577</c:v>
                </c:pt>
                <c:pt idx="33707">
                  <c:v>114.8448963582</c:v>
                </c:pt>
                <c:pt idx="33708">
                  <c:v>114.8461106929</c:v>
                </c:pt>
                <c:pt idx="33709">
                  <c:v>114.849293523</c:v>
                </c:pt>
                <c:pt idx="33710">
                  <c:v>114.8514404786</c:v>
                </c:pt>
                <c:pt idx="33711">
                  <c:v>114.85229479349999</c:v>
                </c:pt>
                <c:pt idx="33712">
                  <c:v>114.85593297440001</c:v>
                </c:pt>
                <c:pt idx="33713">
                  <c:v>114.8593096771</c:v>
                </c:pt>
                <c:pt idx="33714">
                  <c:v>114.8605725684</c:v>
                </c:pt>
                <c:pt idx="33715">
                  <c:v>114.8617622191</c:v>
                </c:pt>
                <c:pt idx="33716">
                  <c:v>114.8632975469</c:v>
                </c:pt>
                <c:pt idx="33717">
                  <c:v>114.8653364604</c:v>
                </c:pt>
                <c:pt idx="33718">
                  <c:v>114.8667497949</c:v>
                </c:pt>
                <c:pt idx="33719">
                  <c:v>114.8673233267</c:v>
                </c:pt>
                <c:pt idx="33720">
                  <c:v>114.8687525031</c:v>
                </c:pt>
                <c:pt idx="33721">
                  <c:v>114.8706200366</c:v>
                </c:pt>
                <c:pt idx="33722">
                  <c:v>114.8714787552</c:v>
                </c:pt>
                <c:pt idx="33723">
                  <c:v>114.8724060728</c:v>
                </c:pt>
                <c:pt idx="33724">
                  <c:v>114.87350324099999</c:v>
                </c:pt>
                <c:pt idx="33725">
                  <c:v>114.8740971582</c:v>
                </c:pt>
                <c:pt idx="33726">
                  <c:v>114.8747063256</c:v>
                </c:pt>
                <c:pt idx="33727">
                  <c:v>114.8755454702</c:v>
                </c:pt>
                <c:pt idx="33728">
                  <c:v>114.8759468761</c:v>
                </c:pt>
                <c:pt idx="33729">
                  <c:v>114.8779491376</c:v>
                </c:pt>
                <c:pt idx="33730">
                  <c:v>114.881124521</c:v>
                </c:pt>
                <c:pt idx="33731">
                  <c:v>114.8827057238</c:v>
                </c:pt>
                <c:pt idx="33732">
                  <c:v>114.88433013949999</c:v>
                </c:pt>
                <c:pt idx="33733">
                  <c:v>114.8863435378</c:v>
                </c:pt>
                <c:pt idx="33734">
                  <c:v>114.88740051240001</c:v>
                </c:pt>
                <c:pt idx="33735">
                  <c:v>114.88815433409999</c:v>
                </c:pt>
                <c:pt idx="33736">
                  <c:v>114.88939867889999</c:v>
                </c:pt>
                <c:pt idx="33737">
                  <c:v>114.8902491429</c:v>
                </c:pt>
                <c:pt idx="33738">
                  <c:v>114.8914089005</c:v>
                </c:pt>
                <c:pt idx="33739">
                  <c:v>114.8926442401</c:v>
                </c:pt>
                <c:pt idx="33740">
                  <c:v>114.8933495621</c:v>
                </c:pt>
                <c:pt idx="33741">
                  <c:v>114.8943531131</c:v>
                </c:pt>
                <c:pt idx="33742">
                  <c:v>114.89481863250001</c:v>
                </c:pt>
                <c:pt idx="33743">
                  <c:v>114.8957179034</c:v>
                </c:pt>
                <c:pt idx="33744">
                  <c:v>114.89679948520001</c:v>
                </c:pt>
                <c:pt idx="33745">
                  <c:v>114.89707703400001</c:v>
                </c:pt>
                <c:pt idx="33746">
                  <c:v>114.8979328768</c:v>
                </c:pt>
                <c:pt idx="33747">
                  <c:v>114.9011862908</c:v>
                </c:pt>
                <c:pt idx="33748">
                  <c:v>114.90441826030001</c:v>
                </c:pt>
                <c:pt idx="33749">
                  <c:v>114.9052652948</c:v>
                </c:pt>
                <c:pt idx="33750">
                  <c:v>114.90535122830001</c:v>
                </c:pt>
                <c:pt idx="33751">
                  <c:v>114.9058685091</c:v>
                </c:pt>
                <c:pt idx="33752">
                  <c:v>114.908267032</c:v>
                </c:pt>
                <c:pt idx="33753">
                  <c:v>114.910539484</c:v>
                </c:pt>
                <c:pt idx="33754">
                  <c:v>114.9114562626</c:v>
                </c:pt>
                <c:pt idx="33755">
                  <c:v>114.9122127457</c:v>
                </c:pt>
                <c:pt idx="33756">
                  <c:v>114.9138062717</c:v>
                </c:pt>
                <c:pt idx="33757">
                  <c:v>114.9161372585</c:v>
                </c:pt>
                <c:pt idx="33758">
                  <c:v>114.91838308120001</c:v>
                </c:pt>
                <c:pt idx="33759">
                  <c:v>114.9205289949</c:v>
                </c:pt>
                <c:pt idx="33760">
                  <c:v>114.9232773227</c:v>
                </c:pt>
                <c:pt idx="33761">
                  <c:v>114.9272309067</c:v>
                </c:pt>
                <c:pt idx="33762">
                  <c:v>114.9294552285</c:v>
                </c:pt>
                <c:pt idx="33763">
                  <c:v>114.93127287820001</c:v>
                </c:pt>
                <c:pt idx="33764">
                  <c:v>114.93294180460001</c:v>
                </c:pt>
                <c:pt idx="33765">
                  <c:v>114.9354859523</c:v>
                </c:pt>
                <c:pt idx="33766">
                  <c:v>114.938319527</c:v>
                </c:pt>
                <c:pt idx="33767">
                  <c:v>114.93956839329999</c:v>
                </c:pt>
                <c:pt idx="33768">
                  <c:v>114.9414752567</c:v>
                </c:pt>
                <c:pt idx="33769">
                  <c:v>114.94515907109999</c:v>
                </c:pt>
                <c:pt idx="33770">
                  <c:v>114.9482473015</c:v>
                </c:pt>
                <c:pt idx="33771">
                  <c:v>114.9488667712</c:v>
                </c:pt>
                <c:pt idx="33772">
                  <c:v>114.94979958899999</c:v>
                </c:pt>
                <c:pt idx="33773">
                  <c:v>114.9510485341</c:v>
                </c:pt>
                <c:pt idx="33774">
                  <c:v>114.9522277802</c:v>
                </c:pt>
                <c:pt idx="33775">
                  <c:v>114.9535580686</c:v>
                </c:pt>
                <c:pt idx="33776">
                  <c:v>114.9553202236</c:v>
                </c:pt>
                <c:pt idx="33777">
                  <c:v>114.95668316530001</c:v>
                </c:pt>
                <c:pt idx="33778">
                  <c:v>114.9583875285</c:v>
                </c:pt>
                <c:pt idx="33779">
                  <c:v>114.9598386431</c:v>
                </c:pt>
                <c:pt idx="33780">
                  <c:v>114.9607702105</c:v>
                </c:pt>
                <c:pt idx="33781">
                  <c:v>114.9616581449</c:v>
                </c:pt>
                <c:pt idx="33782">
                  <c:v>114.9624102951</c:v>
                </c:pt>
                <c:pt idx="33783">
                  <c:v>114.9640019316</c:v>
                </c:pt>
                <c:pt idx="33784">
                  <c:v>114.965200379</c:v>
                </c:pt>
                <c:pt idx="33785">
                  <c:v>114.9671036228</c:v>
                </c:pt>
                <c:pt idx="33786">
                  <c:v>114.96958676</c:v>
                </c:pt>
                <c:pt idx="33787">
                  <c:v>114.9713510684</c:v>
                </c:pt>
                <c:pt idx="33788">
                  <c:v>114.9725073979</c:v>
                </c:pt>
                <c:pt idx="33789">
                  <c:v>114.9734798584</c:v>
                </c:pt>
                <c:pt idx="33790">
                  <c:v>114.97493666930001</c:v>
                </c:pt>
                <c:pt idx="33791">
                  <c:v>114.9779964163</c:v>
                </c:pt>
                <c:pt idx="33792">
                  <c:v>114.98101286409999</c:v>
                </c:pt>
                <c:pt idx="33793">
                  <c:v>114.98218491439999</c:v>
                </c:pt>
                <c:pt idx="33794">
                  <c:v>114.982646778</c:v>
                </c:pt>
                <c:pt idx="33795">
                  <c:v>114.9830344982</c:v>
                </c:pt>
                <c:pt idx="33796">
                  <c:v>114.98549770530001</c:v>
                </c:pt>
                <c:pt idx="33797">
                  <c:v>114.9876770666</c:v>
                </c:pt>
                <c:pt idx="33798">
                  <c:v>114.9877379607</c:v>
                </c:pt>
                <c:pt idx="33799">
                  <c:v>114.9883672026</c:v>
                </c:pt>
                <c:pt idx="33800">
                  <c:v>114.9906436628</c:v>
                </c:pt>
                <c:pt idx="33801">
                  <c:v>114.9925307537</c:v>
                </c:pt>
                <c:pt idx="33802">
                  <c:v>114.9928007792</c:v>
                </c:pt>
                <c:pt idx="33803">
                  <c:v>114.9936421301</c:v>
                </c:pt>
                <c:pt idx="33804">
                  <c:v>114.996808233</c:v>
                </c:pt>
                <c:pt idx="33805">
                  <c:v>115.0000941862</c:v>
                </c:pt>
                <c:pt idx="33806">
                  <c:v>115.00163645870001</c:v>
                </c:pt>
                <c:pt idx="33807">
                  <c:v>115.0024618346</c:v>
                </c:pt>
                <c:pt idx="33808">
                  <c:v>115.0028291512</c:v>
                </c:pt>
                <c:pt idx="33809">
                  <c:v>115.0041740419</c:v>
                </c:pt>
                <c:pt idx="33810">
                  <c:v>115.0055894066</c:v>
                </c:pt>
                <c:pt idx="33811">
                  <c:v>115.0062064225</c:v>
                </c:pt>
                <c:pt idx="33812">
                  <c:v>115.0075250644</c:v>
                </c:pt>
                <c:pt idx="33813">
                  <c:v>115.0091243536</c:v>
                </c:pt>
                <c:pt idx="33814">
                  <c:v>115.0101197688</c:v>
                </c:pt>
                <c:pt idx="33815">
                  <c:v>115.01195703480001</c:v>
                </c:pt>
                <c:pt idx="33816">
                  <c:v>115.0147019807</c:v>
                </c:pt>
                <c:pt idx="33817">
                  <c:v>115.0163817059</c:v>
                </c:pt>
                <c:pt idx="33818">
                  <c:v>115.0190292698</c:v>
                </c:pt>
                <c:pt idx="33819">
                  <c:v>115.02221798479999</c:v>
                </c:pt>
                <c:pt idx="33820">
                  <c:v>115.0249615315</c:v>
                </c:pt>
                <c:pt idx="33821">
                  <c:v>115.026833002</c:v>
                </c:pt>
                <c:pt idx="33822">
                  <c:v>115.0273562333</c:v>
                </c:pt>
                <c:pt idx="33823">
                  <c:v>115.0283565476</c:v>
                </c:pt>
                <c:pt idx="33824">
                  <c:v>115.029193948</c:v>
                </c:pt>
                <c:pt idx="33825">
                  <c:v>115.0294702552</c:v>
                </c:pt>
                <c:pt idx="33826">
                  <c:v>115.0300218973</c:v>
                </c:pt>
                <c:pt idx="33827">
                  <c:v>115.0330330405</c:v>
                </c:pt>
                <c:pt idx="33828">
                  <c:v>115.0361280459</c:v>
                </c:pt>
                <c:pt idx="33829">
                  <c:v>115.037158768</c:v>
                </c:pt>
                <c:pt idx="33830">
                  <c:v>115.0396180036</c:v>
                </c:pt>
                <c:pt idx="33831">
                  <c:v>115.0424167048</c:v>
                </c:pt>
                <c:pt idx="33832">
                  <c:v>115.0432860435</c:v>
                </c:pt>
                <c:pt idx="33833">
                  <c:v>115.04494898279999</c:v>
                </c:pt>
                <c:pt idx="33834">
                  <c:v>115.0476851121</c:v>
                </c:pt>
                <c:pt idx="33835">
                  <c:v>115.04916902879999</c:v>
                </c:pt>
                <c:pt idx="33836">
                  <c:v>115.05076719509999</c:v>
                </c:pt>
                <c:pt idx="33837">
                  <c:v>115.0534755629</c:v>
                </c:pt>
                <c:pt idx="33838">
                  <c:v>115.0553863504</c:v>
                </c:pt>
                <c:pt idx="33839">
                  <c:v>115.05616018649999</c:v>
                </c:pt>
                <c:pt idx="33840">
                  <c:v>115.0577232838</c:v>
                </c:pt>
                <c:pt idx="33841">
                  <c:v>115.05925653529999</c:v>
                </c:pt>
                <c:pt idx="33842">
                  <c:v>115.0600880241</c:v>
                </c:pt>
                <c:pt idx="33843">
                  <c:v>115.0623069402</c:v>
                </c:pt>
                <c:pt idx="33844">
                  <c:v>115.0644570422</c:v>
                </c:pt>
                <c:pt idx="33845">
                  <c:v>115.0651972138</c:v>
                </c:pt>
                <c:pt idx="33846">
                  <c:v>115.06593705269999</c:v>
                </c:pt>
                <c:pt idx="33847">
                  <c:v>115.0666545063</c:v>
                </c:pt>
                <c:pt idx="33848">
                  <c:v>115.06774248070001</c:v>
                </c:pt>
                <c:pt idx="33849">
                  <c:v>115.0686353788</c:v>
                </c:pt>
                <c:pt idx="33850">
                  <c:v>115.0689542704</c:v>
                </c:pt>
                <c:pt idx="33851">
                  <c:v>115.0702766137</c:v>
                </c:pt>
                <c:pt idx="33852">
                  <c:v>115.07161946879999</c:v>
                </c:pt>
                <c:pt idx="33853">
                  <c:v>115.07258629019999</c:v>
                </c:pt>
                <c:pt idx="33854">
                  <c:v>115.075447544</c:v>
                </c:pt>
                <c:pt idx="33855">
                  <c:v>115.07940159330001</c:v>
                </c:pt>
                <c:pt idx="33856">
                  <c:v>115.0818076226</c:v>
                </c:pt>
                <c:pt idx="33857">
                  <c:v>115.0825986011</c:v>
                </c:pt>
                <c:pt idx="33858">
                  <c:v>115.0830171337</c:v>
                </c:pt>
                <c:pt idx="33859">
                  <c:v>115.0840107425</c:v>
                </c:pt>
                <c:pt idx="33860">
                  <c:v>115.0854365701</c:v>
                </c:pt>
                <c:pt idx="33861">
                  <c:v>115.0879304569</c:v>
                </c:pt>
                <c:pt idx="33862">
                  <c:v>115.09153358189999</c:v>
                </c:pt>
                <c:pt idx="33863">
                  <c:v>115.0935956615</c:v>
                </c:pt>
                <c:pt idx="33864">
                  <c:v>115.0939545328</c:v>
                </c:pt>
                <c:pt idx="33865">
                  <c:v>115.0950044248</c:v>
                </c:pt>
                <c:pt idx="33866">
                  <c:v>115.096566047</c:v>
                </c:pt>
                <c:pt idx="33867">
                  <c:v>115.0981410663</c:v>
                </c:pt>
                <c:pt idx="33868">
                  <c:v>115.09958006959999</c:v>
                </c:pt>
                <c:pt idx="33869">
                  <c:v>115.1009156269</c:v>
                </c:pt>
                <c:pt idx="33870">
                  <c:v>115.1030909577</c:v>
                </c:pt>
                <c:pt idx="33871">
                  <c:v>115.1045130645</c:v>
                </c:pt>
                <c:pt idx="33872">
                  <c:v>115.1048628888</c:v>
                </c:pt>
                <c:pt idx="33873">
                  <c:v>115.107337609</c:v>
                </c:pt>
                <c:pt idx="33874">
                  <c:v>115.1108158036</c:v>
                </c:pt>
                <c:pt idx="33875">
                  <c:v>115.1122849028</c:v>
                </c:pt>
                <c:pt idx="33876">
                  <c:v>115.1126987176</c:v>
                </c:pt>
                <c:pt idx="33877">
                  <c:v>115.1130428015</c:v>
                </c:pt>
                <c:pt idx="33878">
                  <c:v>115.1142868022</c:v>
                </c:pt>
                <c:pt idx="33879">
                  <c:v>115.1157837943</c:v>
                </c:pt>
                <c:pt idx="33880">
                  <c:v>115.11618168539999</c:v>
                </c:pt>
                <c:pt idx="33881">
                  <c:v>115.11628000010001</c:v>
                </c:pt>
                <c:pt idx="33882">
                  <c:v>115.1193066376</c:v>
                </c:pt>
                <c:pt idx="33883">
                  <c:v>115.1230156777</c:v>
                </c:pt>
                <c:pt idx="33884">
                  <c:v>115.1244752011</c:v>
                </c:pt>
                <c:pt idx="33885">
                  <c:v>115.1257133347</c:v>
                </c:pt>
                <c:pt idx="33886">
                  <c:v>115.1264136002</c:v>
                </c:pt>
                <c:pt idx="33887">
                  <c:v>115.1269586364</c:v>
                </c:pt>
                <c:pt idx="33888">
                  <c:v>115.130024695</c:v>
                </c:pt>
                <c:pt idx="33889">
                  <c:v>115.1327382337</c:v>
                </c:pt>
                <c:pt idx="33890">
                  <c:v>115.134272458</c:v>
                </c:pt>
                <c:pt idx="33891">
                  <c:v>115.1359333313</c:v>
                </c:pt>
                <c:pt idx="33892">
                  <c:v>115.136393293</c:v>
                </c:pt>
                <c:pt idx="33893">
                  <c:v>115.1368781929</c:v>
                </c:pt>
                <c:pt idx="33894">
                  <c:v>115.13712733280001</c:v>
                </c:pt>
                <c:pt idx="33895">
                  <c:v>115.1387152815</c:v>
                </c:pt>
                <c:pt idx="33896">
                  <c:v>115.1406440932</c:v>
                </c:pt>
                <c:pt idx="33897">
                  <c:v>115.141331792</c:v>
                </c:pt>
                <c:pt idx="33898">
                  <c:v>115.1422592941</c:v>
                </c:pt>
                <c:pt idx="33899">
                  <c:v>115.1438498959</c:v>
                </c:pt>
                <c:pt idx="33900">
                  <c:v>115.1459743346</c:v>
                </c:pt>
                <c:pt idx="33901">
                  <c:v>115.14802235569999</c:v>
                </c:pt>
                <c:pt idx="33902">
                  <c:v>115.14896069220001</c:v>
                </c:pt>
                <c:pt idx="33903">
                  <c:v>115.1493891767</c:v>
                </c:pt>
                <c:pt idx="33904">
                  <c:v>115.1499101277</c:v>
                </c:pt>
                <c:pt idx="33905">
                  <c:v>115.1507275371</c:v>
                </c:pt>
                <c:pt idx="33906">
                  <c:v>115.1514490749</c:v>
                </c:pt>
                <c:pt idx="33907">
                  <c:v>115.1521574958</c:v>
                </c:pt>
                <c:pt idx="33908">
                  <c:v>115.1529083712</c:v>
                </c:pt>
                <c:pt idx="33909">
                  <c:v>115.15324543049999</c:v>
                </c:pt>
                <c:pt idx="33910">
                  <c:v>115.1537282435</c:v>
                </c:pt>
                <c:pt idx="33911">
                  <c:v>115.15429664849999</c:v>
                </c:pt>
                <c:pt idx="33912">
                  <c:v>115.15500211360001</c:v>
                </c:pt>
                <c:pt idx="33913">
                  <c:v>115.1563402755</c:v>
                </c:pt>
                <c:pt idx="33914">
                  <c:v>115.15776717689999</c:v>
                </c:pt>
                <c:pt idx="33915">
                  <c:v>115.1586607509</c:v>
                </c:pt>
                <c:pt idx="33916">
                  <c:v>115.159321607</c:v>
                </c:pt>
                <c:pt idx="33917">
                  <c:v>115.16017786579999</c:v>
                </c:pt>
                <c:pt idx="33918">
                  <c:v>115.1608735415</c:v>
                </c:pt>
                <c:pt idx="33919">
                  <c:v>115.161978659</c:v>
                </c:pt>
                <c:pt idx="33920">
                  <c:v>115.1635473692</c:v>
                </c:pt>
                <c:pt idx="33921">
                  <c:v>115.1645585353</c:v>
                </c:pt>
                <c:pt idx="33922">
                  <c:v>115.16507199420001</c:v>
                </c:pt>
                <c:pt idx="33923">
                  <c:v>115.1661427173</c:v>
                </c:pt>
                <c:pt idx="33924">
                  <c:v>115.1676530586</c:v>
                </c:pt>
                <c:pt idx="33925">
                  <c:v>115.1688078108</c:v>
                </c:pt>
                <c:pt idx="33926">
                  <c:v>115.1712674021</c:v>
                </c:pt>
                <c:pt idx="33927">
                  <c:v>115.17395319640001</c:v>
                </c:pt>
                <c:pt idx="33928">
                  <c:v>115.17537244979999</c:v>
                </c:pt>
                <c:pt idx="33929">
                  <c:v>115.1766531973</c:v>
                </c:pt>
                <c:pt idx="33930">
                  <c:v>115.1776120001</c:v>
                </c:pt>
                <c:pt idx="33931">
                  <c:v>115.1784483304</c:v>
                </c:pt>
                <c:pt idx="33932">
                  <c:v>115.18110147669999</c:v>
                </c:pt>
                <c:pt idx="33933">
                  <c:v>115.183431856</c:v>
                </c:pt>
                <c:pt idx="33934">
                  <c:v>115.18720530020001</c:v>
                </c:pt>
                <c:pt idx="33935">
                  <c:v>115.190791459</c:v>
                </c:pt>
                <c:pt idx="33936">
                  <c:v>115.1911740095</c:v>
                </c:pt>
                <c:pt idx="33937">
                  <c:v>115.1918431175</c:v>
                </c:pt>
                <c:pt idx="33938">
                  <c:v>115.1925623405</c:v>
                </c:pt>
                <c:pt idx="33939">
                  <c:v>115.1952194544</c:v>
                </c:pt>
                <c:pt idx="33940">
                  <c:v>115.1989030366</c:v>
                </c:pt>
                <c:pt idx="33941">
                  <c:v>115.20129289320001</c:v>
                </c:pt>
                <c:pt idx="33942">
                  <c:v>115.20320808290001</c:v>
                </c:pt>
                <c:pt idx="33943">
                  <c:v>115.2048916942</c:v>
                </c:pt>
                <c:pt idx="33944">
                  <c:v>115.2059716265</c:v>
                </c:pt>
                <c:pt idx="33945">
                  <c:v>115.2066374402</c:v>
                </c:pt>
                <c:pt idx="33946">
                  <c:v>115.2071006011</c:v>
                </c:pt>
                <c:pt idx="33947">
                  <c:v>115.20795230500001</c:v>
                </c:pt>
                <c:pt idx="33948">
                  <c:v>115.2093642759</c:v>
                </c:pt>
                <c:pt idx="33949">
                  <c:v>115.2107857689</c:v>
                </c:pt>
                <c:pt idx="33950">
                  <c:v>115.211761094</c:v>
                </c:pt>
                <c:pt idx="33951">
                  <c:v>115.2123485762</c:v>
                </c:pt>
                <c:pt idx="33952">
                  <c:v>115.21295223209999</c:v>
                </c:pt>
                <c:pt idx="33953">
                  <c:v>115.2133571896</c:v>
                </c:pt>
                <c:pt idx="33954">
                  <c:v>115.21380856490001</c:v>
                </c:pt>
                <c:pt idx="33955">
                  <c:v>115.2143974335</c:v>
                </c:pt>
                <c:pt idx="33956">
                  <c:v>115.21603145580001</c:v>
                </c:pt>
                <c:pt idx="33957">
                  <c:v>115.2180600237</c:v>
                </c:pt>
                <c:pt idx="33958">
                  <c:v>115.2188549184</c:v>
                </c:pt>
                <c:pt idx="33959">
                  <c:v>115.21985496889999</c:v>
                </c:pt>
                <c:pt idx="33960">
                  <c:v>115.2214279862</c:v>
                </c:pt>
                <c:pt idx="33961">
                  <c:v>115.22340101029999</c:v>
                </c:pt>
                <c:pt idx="33962">
                  <c:v>115.2253054768</c:v>
                </c:pt>
                <c:pt idx="33963">
                  <c:v>115.2264928793</c:v>
                </c:pt>
                <c:pt idx="33964">
                  <c:v>115.2274014776</c:v>
                </c:pt>
                <c:pt idx="33965">
                  <c:v>115.2281865013</c:v>
                </c:pt>
                <c:pt idx="33966">
                  <c:v>115.2288537611</c:v>
                </c:pt>
                <c:pt idx="33967">
                  <c:v>115.22951036870001</c:v>
                </c:pt>
                <c:pt idx="33968">
                  <c:v>115.2305162377</c:v>
                </c:pt>
                <c:pt idx="33969">
                  <c:v>115.2311588245</c:v>
                </c:pt>
                <c:pt idx="33970">
                  <c:v>115.2326241895</c:v>
                </c:pt>
                <c:pt idx="33971">
                  <c:v>115.2344861082</c:v>
                </c:pt>
                <c:pt idx="33972">
                  <c:v>115.2357879322</c:v>
                </c:pt>
                <c:pt idx="33973">
                  <c:v>115.2366458549</c:v>
                </c:pt>
                <c:pt idx="33974">
                  <c:v>115.2382534826</c:v>
                </c:pt>
                <c:pt idx="33975">
                  <c:v>115.2398290508</c:v>
                </c:pt>
                <c:pt idx="33976">
                  <c:v>115.2400470733</c:v>
                </c:pt>
                <c:pt idx="33977">
                  <c:v>115.2424799317</c:v>
                </c:pt>
                <c:pt idx="33978">
                  <c:v>115.2470546074</c:v>
                </c:pt>
                <c:pt idx="33979">
                  <c:v>115.2494417928</c:v>
                </c:pt>
                <c:pt idx="33980">
                  <c:v>115.2508768014</c:v>
                </c:pt>
                <c:pt idx="33981">
                  <c:v>115.25258860939999</c:v>
                </c:pt>
                <c:pt idx="33982">
                  <c:v>115.25382782760001</c:v>
                </c:pt>
                <c:pt idx="33983">
                  <c:v>115.2555556877</c:v>
                </c:pt>
                <c:pt idx="33984">
                  <c:v>115.2565173763</c:v>
                </c:pt>
                <c:pt idx="33985">
                  <c:v>115.2581812997</c:v>
                </c:pt>
                <c:pt idx="33986">
                  <c:v>115.2597380524</c:v>
                </c:pt>
                <c:pt idx="33987">
                  <c:v>115.2606951354</c:v>
                </c:pt>
                <c:pt idx="33988">
                  <c:v>115.2623577152</c:v>
                </c:pt>
                <c:pt idx="33989">
                  <c:v>115.2648192945</c:v>
                </c:pt>
                <c:pt idx="33990">
                  <c:v>115.2671182468</c:v>
                </c:pt>
                <c:pt idx="33991">
                  <c:v>115.2678150063</c:v>
                </c:pt>
                <c:pt idx="33992">
                  <c:v>115.26901120319999</c:v>
                </c:pt>
                <c:pt idx="33993">
                  <c:v>115.27057180529999</c:v>
                </c:pt>
                <c:pt idx="33994">
                  <c:v>115.2713322085</c:v>
                </c:pt>
                <c:pt idx="33995">
                  <c:v>115.27168783259999</c:v>
                </c:pt>
                <c:pt idx="33996">
                  <c:v>115.27265614549999</c:v>
                </c:pt>
                <c:pt idx="33997">
                  <c:v>115.27387328</c:v>
                </c:pt>
                <c:pt idx="33998">
                  <c:v>115.2742272059</c:v>
                </c:pt>
                <c:pt idx="33999">
                  <c:v>115.27517264479999</c:v>
                </c:pt>
                <c:pt idx="34000">
                  <c:v>115.27647248220001</c:v>
                </c:pt>
                <c:pt idx="34001">
                  <c:v>115.2784718163</c:v>
                </c:pt>
                <c:pt idx="34002">
                  <c:v>115.28070316340001</c:v>
                </c:pt>
                <c:pt idx="34003">
                  <c:v>115.2826051717</c:v>
                </c:pt>
                <c:pt idx="34004">
                  <c:v>115.2840611755</c:v>
                </c:pt>
                <c:pt idx="34005">
                  <c:v>115.2849825521</c:v>
                </c:pt>
                <c:pt idx="34006">
                  <c:v>115.285798849</c:v>
                </c:pt>
                <c:pt idx="34007">
                  <c:v>115.28613484989999</c:v>
                </c:pt>
                <c:pt idx="34008">
                  <c:v>115.2869254981</c:v>
                </c:pt>
                <c:pt idx="34009">
                  <c:v>115.2907123026</c:v>
                </c:pt>
                <c:pt idx="34010">
                  <c:v>115.2946467734</c:v>
                </c:pt>
                <c:pt idx="34011">
                  <c:v>115.296032482</c:v>
                </c:pt>
                <c:pt idx="34012">
                  <c:v>115.2971671774</c:v>
                </c:pt>
                <c:pt idx="34013">
                  <c:v>115.2975728564</c:v>
                </c:pt>
                <c:pt idx="34014">
                  <c:v>115.2979722115</c:v>
                </c:pt>
                <c:pt idx="34015">
                  <c:v>115.2989434732</c:v>
                </c:pt>
                <c:pt idx="34016">
                  <c:v>115.2995592763</c:v>
                </c:pt>
                <c:pt idx="34017">
                  <c:v>115.2998016545</c:v>
                </c:pt>
                <c:pt idx="34018">
                  <c:v>115.3012796311</c:v>
                </c:pt>
                <c:pt idx="34019">
                  <c:v>115.3036169926</c:v>
                </c:pt>
                <c:pt idx="34020">
                  <c:v>115.30506603640001</c:v>
                </c:pt>
                <c:pt idx="34021">
                  <c:v>115.3054884747</c:v>
                </c:pt>
                <c:pt idx="34022">
                  <c:v>115.3057741009</c:v>
                </c:pt>
                <c:pt idx="34023">
                  <c:v>115.3066480112</c:v>
                </c:pt>
                <c:pt idx="34024">
                  <c:v>115.30731667809999</c:v>
                </c:pt>
                <c:pt idx="34025">
                  <c:v>115.3080354044</c:v>
                </c:pt>
                <c:pt idx="34026">
                  <c:v>115.3092457508</c:v>
                </c:pt>
                <c:pt idx="34027">
                  <c:v>115.3102873271</c:v>
                </c:pt>
                <c:pt idx="34028">
                  <c:v>115.3115385397</c:v>
                </c:pt>
                <c:pt idx="34029">
                  <c:v>115.3124686717</c:v>
                </c:pt>
                <c:pt idx="34030">
                  <c:v>115.3138524347</c:v>
                </c:pt>
                <c:pt idx="34031">
                  <c:v>115.3159161478</c:v>
                </c:pt>
                <c:pt idx="34032">
                  <c:v>115.3172373189</c:v>
                </c:pt>
                <c:pt idx="34033">
                  <c:v>115.3182553075</c:v>
                </c:pt>
                <c:pt idx="34034">
                  <c:v>115.3189796683</c:v>
                </c:pt>
                <c:pt idx="34035">
                  <c:v>115.3191585397</c:v>
                </c:pt>
                <c:pt idx="34036">
                  <c:v>115.3196631281</c:v>
                </c:pt>
                <c:pt idx="34037">
                  <c:v>115.3213691717</c:v>
                </c:pt>
                <c:pt idx="34038">
                  <c:v>115.32295041730001</c:v>
                </c:pt>
                <c:pt idx="34039">
                  <c:v>115.3247665371</c:v>
                </c:pt>
                <c:pt idx="34040">
                  <c:v>115.32761383960001</c:v>
                </c:pt>
                <c:pt idx="34041">
                  <c:v>115.3294948711</c:v>
                </c:pt>
                <c:pt idx="34042">
                  <c:v>115.33008748029999</c:v>
                </c:pt>
                <c:pt idx="34043">
                  <c:v>115.3320756017</c:v>
                </c:pt>
                <c:pt idx="34044">
                  <c:v>115.3352686962</c:v>
                </c:pt>
                <c:pt idx="34045">
                  <c:v>115.336586469</c:v>
                </c:pt>
                <c:pt idx="34046">
                  <c:v>115.33744135080001</c:v>
                </c:pt>
                <c:pt idx="34047">
                  <c:v>115.33943105740001</c:v>
                </c:pt>
                <c:pt idx="34048">
                  <c:v>115.3409261666</c:v>
                </c:pt>
                <c:pt idx="34049">
                  <c:v>115.3438572866</c:v>
                </c:pt>
                <c:pt idx="34050">
                  <c:v>115.3473504302</c:v>
                </c:pt>
                <c:pt idx="34051">
                  <c:v>115.34847235559999</c:v>
                </c:pt>
                <c:pt idx="34052">
                  <c:v>115.3497298441</c:v>
                </c:pt>
                <c:pt idx="34053">
                  <c:v>115.3517702722</c:v>
                </c:pt>
                <c:pt idx="34054">
                  <c:v>115.35282024369999</c:v>
                </c:pt>
                <c:pt idx="34055">
                  <c:v>115.3534920398</c:v>
                </c:pt>
                <c:pt idx="34056">
                  <c:v>115.354219269</c:v>
                </c:pt>
                <c:pt idx="34057">
                  <c:v>115.35459814719999</c:v>
                </c:pt>
                <c:pt idx="34058">
                  <c:v>115.3563822158</c:v>
                </c:pt>
                <c:pt idx="34059">
                  <c:v>115.35835206509999</c:v>
                </c:pt>
                <c:pt idx="34060">
                  <c:v>115.35919080150001</c:v>
                </c:pt>
                <c:pt idx="34061">
                  <c:v>115.36005187719999</c:v>
                </c:pt>
                <c:pt idx="34062">
                  <c:v>115.3608618896</c:v>
                </c:pt>
                <c:pt idx="34063">
                  <c:v>115.36134126570001</c:v>
                </c:pt>
                <c:pt idx="34064">
                  <c:v>115.3617214213</c:v>
                </c:pt>
                <c:pt idx="34065">
                  <c:v>115.3638225351</c:v>
                </c:pt>
                <c:pt idx="34066">
                  <c:v>115.3664015401</c:v>
                </c:pt>
                <c:pt idx="34067">
                  <c:v>115.3684638939</c:v>
                </c:pt>
                <c:pt idx="34068">
                  <c:v>115.3701594235</c:v>
                </c:pt>
                <c:pt idx="34069">
                  <c:v>115.3710506219</c:v>
                </c:pt>
                <c:pt idx="34070">
                  <c:v>115.37356887</c:v>
                </c:pt>
                <c:pt idx="34071">
                  <c:v>115.376275092</c:v>
                </c:pt>
                <c:pt idx="34072">
                  <c:v>115.3774721803</c:v>
                </c:pt>
                <c:pt idx="34073">
                  <c:v>115.3786181895</c:v>
                </c:pt>
                <c:pt idx="34074">
                  <c:v>115.3806231553</c:v>
                </c:pt>
                <c:pt idx="34075">
                  <c:v>115.3821471756</c:v>
                </c:pt>
                <c:pt idx="34076">
                  <c:v>115.3826716316</c:v>
                </c:pt>
                <c:pt idx="34077">
                  <c:v>115.3841988951</c:v>
                </c:pt>
                <c:pt idx="34078">
                  <c:v>115.38567543710001</c:v>
                </c:pt>
                <c:pt idx="34079">
                  <c:v>115.3862161057</c:v>
                </c:pt>
                <c:pt idx="34080">
                  <c:v>115.3873715822</c:v>
                </c:pt>
                <c:pt idx="34081">
                  <c:v>115.38862535529999</c:v>
                </c:pt>
                <c:pt idx="34082">
                  <c:v>115.3894059352</c:v>
                </c:pt>
                <c:pt idx="34083">
                  <c:v>115.3898576353</c:v>
                </c:pt>
                <c:pt idx="34084">
                  <c:v>115.390085391</c:v>
                </c:pt>
                <c:pt idx="34085">
                  <c:v>115.3907542139</c:v>
                </c:pt>
                <c:pt idx="34086">
                  <c:v>115.3915787207</c:v>
                </c:pt>
                <c:pt idx="34087">
                  <c:v>115.3922210843</c:v>
                </c:pt>
                <c:pt idx="34088">
                  <c:v>115.3925451628</c:v>
                </c:pt>
                <c:pt idx="34089">
                  <c:v>115.39265691350001</c:v>
                </c:pt>
                <c:pt idx="34090">
                  <c:v>115.39321119029999</c:v>
                </c:pt>
                <c:pt idx="34091">
                  <c:v>115.39458281669999</c:v>
                </c:pt>
                <c:pt idx="34092">
                  <c:v>115.3963554443</c:v>
                </c:pt>
                <c:pt idx="34093">
                  <c:v>115.3978013939</c:v>
                </c:pt>
                <c:pt idx="34094">
                  <c:v>115.3986080479</c:v>
                </c:pt>
                <c:pt idx="34095">
                  <c:v>115.399463966</c:v>
                </c:pt>
                <c:pt idx="34096">
                  <c:v>115.4008427876</c:v>
                </c:pt>
                <c:pt idx="34097">
                  <c:v>115.4029718698</c:v>
                </c:pt>
                <c:pt idx="34098">
                  <c:v>115.405541056</c:v>
                </c:pt>
                <c:pt idx="34099">
                  <c:v>115.4070248554</c:v>
                </c:pt>
                <c:pt idx="34100">
                  <c:v>115.4088583473</c:v>
                </c:pt>
                <c:pt idx="34101">
                  <c:v>115.4105576218</c:v>
                </c:pt>
                <c:pt idx="34102">
                  <c:v>115.4107145685</c:v>
                </c:pt>
                <c:pt idx="34103">
                  <c:v>115.4114964621</c:v>
                </c:pt>
                <c:pt idx="34104">
                  <c:v>115.4123671575</c:v>
                </c:pt>
                <c:pt idx="34105">
                  <c:v>115.4128662884</c:v>
                </c:pt>
                <c:pt idx="34106">
                  <c:v>115.4133316538</c:v>
                </c:pt>
                <c:pt idx="34107">
                  <c:v>115.4136496898</c:v>
                </c:pt>
                <c:pt idx="34108">
                  <c:v>115.4159770473</c:v>
                </c:pt>
                <c:pt idx="34109">
                  <c:v>115.42082563629999</c:v>
                </c:pt>
                <c:pt idx="34110">
                  <c:v>115.42388683999999</c:v>
                </c:pt>
                <c:pt idx="34111">
                  <c:v>115.42433189179999</c:v>
                </c:pt>
                <c:pt idx="34112">
                  <c:v>115.4245890207</c:v>
                </c:pt>
                <c:pt idx="34113">
                  <c:v>115.4249328309</c:v>
                </c:pt>
                <c:pt idx="34114">
                  <c:v>115.4254688881</c:v>
                </c:pt>
                <c:pt idx="34115">
                  <c:v>115.4265949824</c:v>
                </c:pt>
                <c:pt idx="34116">
                  <c:v>115.4275753174</c:v>
                </c:pt>
                <c:pt idx="34117">
                  <c:v>115.4277295247</c:v>
                </c:pt>
                <c:pt idx="34118">
                  <c:v>115.42809198400001</c:v>
                </c:pt>
                <c:pt idx="34119">
                  <c:v>115.4288672064</c:v>
                </c:pt>
                <c:pt idx="34120">
                  <c:v>115.42955814520001</c:v>
                </c:pt>
                <c:pt idx="34121">
                  <c:v>115.4306629857</c:v>
                </c:pt>
                <c:pt idx="34122">
                  <c:v>115.43188548320001</c:v>
                </c:pt>
                <c:pt idx="34123">
                  <c:v>115.4323054747</c:v>
                </c:pt>
                <c:pt idx="34124">
                  <c:v>115.4325164693</c:v>
                </c:pt>
                <c:pt idx="34125">
                  <c:v>115.432802763</c:v>
                </c:pt>
                <c:pt idx="34126">
                  <c:v>115.4337943596</c:v>
                </c:pt>
                <c:pt idx="34127">
                  <c:v>115.4361417838</c:v>
                </c:pt>
                <c:pt idx="34128">
                  <c:v>115.4379261798</c:v>
                </c:pt>
                <c:pt idx="34129">
                  <c:v>115.4395021903</c:v>
                </c:pt>
                <c:pt idx="34130">
                  <c:v>115.44290855929999</c:v>
                </c:pt>
                <c:pt idx="34131">
                  <c:v>115.4450685413</c:v>
                </c:pt>
                <c:pt idx="34132">
                  <c:v>115.44541036059999</c:v>
                </c:pt>
                <c:pt idx="34133">
                  <c:v>115.4461491136</c:v>
                </c:pt>
                <c:pt idx="34134">
                  <c:v>115.4466901113</c:v>
                </c:pt>
                <c:pt idx="34135">
                  <c:v>115.4478768275</c:v>
                </c:pt>
                <c:pt idx="34136">
                  <c:v>115.4494076487</c:v>
                </c:pt>
                <c:pt idx="34137">
                  <c:v>115.45009657759999</c:v>
                </c:pt>
                <c:pt idx="34138">
                  <c:v>115.45098033950001</c:v>
                </c:pt>
                <c:pt idx="34139">
                  <c:v>115.4524259123</c:v>
                </c:pt>
                <c:pt idx="34140">
                  <c:v>115.45370172619999</c:v>
                </c:pt>
                <c:pt idx="34141">
                  <c:v>115.45728244039999</c:v>
                </c:pt>
                <c:pt idx="34142">
                  <c:v>115.4611069545</c:v>
                </c:pt>
                <c:pt idx="34143">
                  <c:v>115.46488000079999</c:v>
                </c:pt>
                <c:pt idx="34144">
                  <c:v>115.4681665577</c:v>
                </c:pt>
                <c:pt idx="34145">
                  <c:v>115.46933120609999</c:v>
                </c:pt>
                <c:pt idx="34146">
                  <c:v>115.4712692618</c:v>
                </c:pt>
                <c:pt idx="34147">
                  <c:v>115.472722913</c:v>
                </c:pt>
                <c:pt idx="34148">
                  <c:v>115.4736583034</c:v>
                </c:pt>
                <c:pt idx="34149">
                  <c:v>115.4745433348</c:v>
                </c:pt>
                <c:pt idx="34150">
                  <c:v>115.47510760439999</c:v>
                </c:pt>
                <c:pt idx="34151">
                  <c:v>115.4753945651</c:v>
                </c:pt>
                <c:pt idx="34152">
                  <c:v>115.47559123169999</c:v>
                </c:pt>
                <c:pt idx="34153">
                  <c:v>115.4757700415</c:v>
                </c:pt>
                <c:pt idx="34154">
                  <c:v>115.4759855625</c:v>
                </c:pt>
                <c:pt idx="34155">
                  <c:v>115.4765093645</c:v>
                </c:pt>
                <c:pt idx="34156">
                  <c:v>115.4776759028</c:v>
                </c:pt>
                <c:pt idx="34157">
                  <c:v>115.4789345766</c:v>
                </c:pt>
                <c:pt idx="34158">
                  <c:v>115.4797185151</c:v>
                </c:pt>
                <c:pt idx="34159">
                  <c:v>115.4801127855</c:v>
                </c:pt>
                <c:pt idx="34160">
                  <c:v>115.4807794642</c:v>
                </c:pt>
                <c:pt idx="34161">
                  <c:v>115.48166124399999</c:v>
                </c:pt>
                <c:pt idx="34162">
                  <c:v>115.4821399424</c:v>
                </c:pt>
                <c:pt idx="34163">
                  <c:v>115.48251199640001</c:v>
                </c:pt>
                <c:pt idx="34164">
                  <c:v>115.48284822860001</c:v>
                </c:pt>
                <c:pt idx="34165">
                  <c:v>115.48305526999999</c:v>
                </c:pt>
                <c:pt idx="34166">
                  <c:v>115.4839314262</c:v>
                </c:pt>
                <c:pt idx="34167">
                  <c:v>115.48483431219999</c:v>
                </c:pt>
                <c:pt idx="34168">
                  <c:v>115.4850803161</c:v>
                </c:pt>
                <c:pt idx="34169">
                  <c:v>115.4857447168</c:v>
                </c:pt>
                <c:pt idx="34170">
                  <c:v>115.4867521349</c:v>
                </c:pt>
                <c:pt idx="34171">
                  <c:v>115.4890140617</c:v>
                </c:pt>
                <c:pt idx="34172">
                  <c:v>115.4913582879</c:v>
                </c:pt>
                <c:pt idx="34173">
                  <c:v>115.4928924899</c:v>
                </c:pt>
                <c:pt idx="34174">
                  <c:v>115.49556825729999</c:v>
                </c:pt>
                <c:pt idx="34175">
                  <c:v>115.4975600791</c:v>
                </c:pt>
                <c:pt idx="34176">
                  <c:v>115.4979072122</c:v>
                </c:pt>
                <c:pt idx="34177">
                  <c:v>115.498034195</c:v>
                </c:pt>
                <c:pt idx="34178">
                  <c:v>115.49855443769999</c:v>
                </c:pt>
                <c:pt idx="34179">
                  <c:v>115.4991103958</c:v>
                </c:pt>
                <c:pt idx="34180">
                  <c:v>115.4995166976</c:v>
                </c:pt>
                <c:pt idx="34181">
                  <c:v>115.5002844082</c:v>
                </c:pt>
                <c:pt idx="34182">
                  <c:v>115.5008112996</c:v>
                </c:pt>
                <c:pt idx="34183">
                  <c:v>115.5014554597</c:v>
                </c:pt>
                <c:pt idx="34184">
                  <c:v>115.5021614955</c:v>
                </c:pt>
                <c:pt idx="34185">
                  <c:v>115.5026096348</c:v>
                </c:pt>
                <c:pt idx="34186">
                  <c:v>115.5042404937</c:v>
                </c:pt>
                <c:pt idx="34187">
                  <c:v>115.5059094435</c:v>
                </c:pt>
                <c:pt idx="34188">
                  <c:v>115.50632059190001</c:v>
                </c:pt>
                <c:pt idx="34189">
                  <c:v>115.50714564570001</c:v>
                </c:pt>
                <c:pt idx="34190">
                  <c:v>115.50801341419999</c:v>
                </c:pt>
                <c:pt idx="34191">
                  <c:v>115.50904453619999</c:v>
                </c:pt>
                <c:pt idx="34192">
                  <c:v>115.5099989008</c:v>
                </c:pt>
                <c:pt idx="34193">
                  <c:v>115.5101065731</c:v>
                </c:pt>
                <c:pt idx="34194">
                  <c:v>115.51033301859999</c:v>
                </c:pt>
                <c:pt idx="34195">
                  <c:v>115.5108867476</c:v>
                </c:pt>
                <c:pt idx="34196">
                  <c:v>115.512068904</c:v>
                </c:pt>
                <c:pt idx="34197">
                  <c:v>115.5139276356</c:v>
                </c:pt>
                <c:pt idx="34198">
                  <c:v>115.5154255262</c:v>
                </c:pt>
                <c:pt idx="34199">
                  <c:v>115.51618502860001</c:v>
                </c:pt>
                <c:pt idx="34200">
                  <c:v>115.5168443494</c:v>
                </c:pt>
                <c:pt idx="34201">
                  <c:v>115.51770507560001</c:v>
                </c:pt>
                <c:pt idx="34202">
                  <c:v>115.5188535998</c:v>
                </c:pt>
                <c:pt idx="34203">
                  <c:v>115.5196470679</c:v>
                </c:pt>
                <c:pt idx="34204">
                  <c:v>115.51995844770001</c:v>
                </c:pt>
                <c:pt idx="34205">
                  <c:v>115.5214669544</c:v>
                </c:pt>
                <c:pt idx="34206">
                  <c:v>115.5240820221</c:v>
                </c:pt>
                <c:pt idx="34207">
                  <c:v>115.5253981522</c:v>
                </c:pt>
                <c:pt idx="34208">
                  <c:v>115.5257074971</c:v>
                </c:pt>
                <c:pt idx="34209">
                  <c:v>115.526183575</c:v>
                </c:pt>
                <c:pt idx="34210">
                  <c:v>115.5271677296</c:v>
                </c:pt>
                <c:pt idx="34211">
                  <c:v>115.52792407840001</c:v>
                </c:pt>
                <c:pt idx="34212">
                  <c:v>115.5289098272</c:v>
                </c:pt>
                <c:pt idx="34213">
                  <c:v>115.53015886679999</c:v>
                </c:pt>
                <c:pt idx="34214">
                  <c:v>115.53108013809999</c:v>
                </c:pt>
                <c:pt idx="34215">
                  <c:v>115.5318496802</c:v>
                </c:pt>
                <c:pt idx="34216">
                  <c:v>115.5320922314</c:v>
                </c:pt>
                <c:pt idx="34217">
                  <c:v>115.5323908421</c:v>
                </c:pt>
                <c:pt idx="34218">
                  <c:v>115.53267277320001</c:v>
                </c:pt>
                <c:pt idx="34219">
                  <c:v>115.5334985993</c:v>
                </c:pt>
                <c:pt idx="34220">
                  <c:v>115.5352799498</c:v>
                </c:pt>
                <c:pt idx="34221">
                  <c:v>115.5364692197</c:v>
                </c:pt>
                <c:pt idx="34222">
                  <c:v>115.5379286787</c:v>
                </c:pt>
                <c:pt idx="34223">
                  <c:v>115.5403004083</c:v>
                </c:pt>
                <c:pt idx="34224">
                  <c:v>115.54166248670001</c:v>
                </c:pt>
                <c:pt idx="34225">
                  <c:v>115.5433568393</c:v>
                </c:pt>
                <c:pt idx="34226">
                  <c:v>115.5451091938</c:v>
                </c:pt>
                <c:pt idx="34227">
                  <c:v>115.54635333749999</c:v>
                </c:pt>
                <c:pt idx="34228">
                  <c:v>115.54773173140001</c:v>
                </c:pt>
                <c:pt idx="34229">
                  <c:v>115.54832907239999</c:v>
                </c:pt>
                <c:pt idx="34230">
                  <c:v>115.5486427422</c:v>
                </c:pt>
                <c:pt idx="34231">
                  <c:v>115.55095656100001</c:v>
                </c:pt>
                <c:pt idx="34232">
                  <c:v>115.5536793215</c:v>
                </c:pt>
                <c:pt idx="34233">
                  <c:v>115.55521106410001</c:v>
                </c:pt>
                <c:pt idx="34234">
                  <c:v>115.55764874490001</c:v>
                </c:pt>
                <c:pt idx="34235">
                  <c:v>115.5593924082</c:v>
                </c:pt>
                <c:pt idx="34236">
                  <c:v>115.5601027738</c:v>
                </c:pt>
                <c:pt idx="34237">
                  <c:v>115.5606660219</c:v>
                </c:pt>
                <c:pt idx="34238">
                  <c:v>115.5608639137</c:v>
                </c:pt>
                <c:pt idx="34239">
                  <c:v>115.56145144609999</c:v>
                </c:pt>
                <c:pt idx="34240">
                  <c:v>115.56198934130001</c:v>
                </c:pt>
                <c:pt idx="34241">
                  <c:v>115.5628965077</c:v>
                </c:pt>
                <c:pt idx="34242">
                  <c:v>115.5638917457</c:v>
                </c:pt>
                <c:pt idx="34243">
                  <c:v>115.5661008865</c:v>
                </c:pt>
                <c:pt idx="34244">
                  <c:v>115.56935205729999</c:v>
                </c:pt>
                <c:pt idx="34245">
                  <c:v>115.5709941761</c:v>
                </c:pt>
                <c:pt idx="34246">
                  <c:v>115.572435054</c:v>
                </c:pt>
                <c:pt idx="34247">
                  <c:v>115.5734638122</c:v>
                </c:pt>
                <c:pt idx="34248">
                  <c:v>115.57350653650001</c:v>
                </c:pt>
                <c:pt idx="34249">
                  <c:v>115.57729754419999</c:v>
                </c:pt>
                <c:pt idx="34250">
                  <c:v>115.5816472077</c:v>
                </c:pt>
                <c:pt idx="34251">
                  <c:v>115.5822912364</c:v>
                </c:pt>
                <c:pt idx="34252">
                  <c:v>115.5826413538</c:v>
                </c:pt>
                <c:pt idx="34253">
                  <c:v>115.5833381154</c:v>
                </c:pt>
                <c:pt idx="34254">
                  <c:v>115.58563883159999</c:v>
                </c:pt>
                <c:pt idx="34255">
                  <c:v>115.58792150710001</c:v>
                </c:pt>
                <c:pt idx="34256">
                  <c:v>115.5885680562</c:v>
                </c:pt>
                <c:pt idx="34257">
                  <c:v>115.5890822726</c:v>
                </c:pt>
                <c:pt idx="34258">
                  <c:v>115.59136542349999</c:v>
                </c:pt>
                <c:pt idx="34259">
                  <c:v>115.5953851445</c:v>
                </c:pt>
                <c:pt idx="34260">
                  <c:v>115.5978867725</c:v>
                </c:pt>
                <c:pt idx="34261">
                  <c:v>115.59923231739999</c:v>
                </c:pt>
                <c:pt idx="34262">
                  <c:v>115.6012488896</c:v>
                </c:pt>
                <c:pt idx="34263">
                  <c:v>115.6027444867</c:v>
                </c:pt>
                <c:pt idx="34264">
                  <c:v>115.6035556766</c:v>
                </c:pt>
                <c:pt idx="34265">
                  <c:v>115.6042427022</c:v>
                </c:pt>
                <c:pt idx="34266">
                  <c:v>115.6054864556</c:v>
                </c:pt>
                <c:pt idx="34267">
                  <c:v>115.60800971410001</c:v>
                </c:pt>
                <c:pt idx="34268">
                  <c:v>115.6096580131</c:v>
                </c:pt>
                <c:pt idx="34269">
                  <c:v>115.6107381316</c:v>
                </c:pt>
                <c:pt idx="34270">
                  <c:v>115.61208048970001</c:v>
                </c:pt>
                <c:pt idx="34271">
                  <c:v>115.61366872479999</c:v>
                </c:pt>
                <c:pt idx="34272">
                  <c:v>115.6148975278</c:v>
                </c:pt>
                <c:pt idx="34273">
                  <c:v>115.61500568060001</c:v>
                </c:pt>
                <c:pt idx="34274">
                  <c:v>115.6192141394</c:v>
                </c:pt>
                <c:pt idx="34275">
                  <c:v>115.6237116041</c:v>
                </c:pt>
                <c:pt idx="34276">
                  <c:v>115.6244435049</c:v>
                </c:pt>
                <c:pt idx="34277">
                  <c:v>115.6250347236</c:v>
                </c:pt>
                <c:pt idx="34278">
                  <c:v>115.6259297995</c:v>
                </c:pt>
                <c:pt idx="34279">
                  <c:v>115.628075974</c:v>
                </c:pt>
                <c:pt idx="34280">
                  <c:v>115.63041865300001</c:v>
                </c:pt>
                <c:pt idx="34281">
                  <c:v>115.6319522654</c:v>
                </c:pt>
                <c:pt idx="34282">
                  <c:v>115.6333408549</c:v>
                </c:pt>
                <c:pt idx="34283">
                  <c:v>115.63528376310001</c:v>
                </c:pt>
                <c:pt idx="34284">
                  <c:v>115.6377131072</c:v>
                </c:pt>
                <c:pt idx="34285">
                  <c:v>115.6393599222</c:v>
                </c:pt>
                <c:pt idx="34286">
                  <c:v>115.6409053175</c:v>
                </c:pt>
                <c:pt idx="34287">
                  <c:v>115.6425503318</c:v>
                </c:pt>
                <c:pt idx="34288">
                  <c:v>115.64325044570001</c:v>
                </c:pt>
                <c:pt idx="34289">
                  <c:v>115.6434883614</c:v>
                </c:pt>
                <c:pt idx="34290">
                  <c:v>115.6450245031</c:v>
                </c:pt>
                <c:pt idx="34291">
                  <c:v>115.6466712332</c:v>
                </c:pt>
                <c:pt idx="34292">
                  <c:v>115.64720063039999</c:v>
                </c:pt>
                <c:pt idx="34293">
                  <c:v>115.6477836942</c:v>
                </c:pt>
                <c:pt idx="34294">
                  <c:v>115.64970770710001</c:v>
                </c:pt>
                <c:pt idx="34295">
                  <c:v>115.6515725252</c:v>
                </c:pt>
                <c:pt idx="34296">
                  <c:v>115.6518880168</c:v>
                </c:pt>
                <c:pt idx="34297">
                  <c:v>115.6521069363</c:v>
                </c:pt>
                <c:pt idx="34298">
                  <c:v>115.65269517989999</c:v>
                </c:pt>
                <c:pt idx="34299">
                  <c:v>115.6543250058</c:v>
                </c:pt>
                <c:pt idx="34300">
                  <c:v>115.65547047840001</c:v>
                </c:pt>
                <c:pt idx="34301">
                  <c:v>115.6562537089</c:v>
                </c:pt>
                <c:pt idx="34302">
                  <c:v>115.6571700452</c:v>
                </c:pt>
                <c:pt idx="34303">
                  <c:v>115.65746661119999</c:v>
                </c:pt>
                <c:pt idx="34304">
                  <c:v>115.6577302109</c:v>
                </c:pt>
                <c:pt idx="34305">
                  <c:v>115.65824514560001</c:v>
                </c:pt>
                <c:pt idx="34306">
                  <c:v>115.6598185446</c:v>
                </c:pt>
                <c:pt idx="34307">
                  <c:v>115.6610746575</c:v>
                </c:pt>
                <c:pt idx="34308">
                  <c:v>115.6617452652</c:v>
                </c:pt>
                <c:pt idx="34309">
                  <c:v>115.66249540939999</c:v>
                </c:pt>
                <c:pt idx="34310">
                  <c:v>115.6628776117</c:v>
                </c:pt>
                <c:pt idx="34311">
                  <c:v>115.6631651938</c:v>
                </c:pt>
                <c:pt idx="34312">
                  <c:v>115.6640464844</c:v>
                </c:pt>
                <c:pt idx="34313">
                  <c:v>115.6653570252</c:v>
                </c:pt>
                <c:pt idx="34314">
                  <c:v>115.66585709500001</c:v>
                </c:pt>
                <c:pt idx="34315">
                  <c:v>115.66624594149999</c:v>
                </c:pt>
                <c:pt idx="34316">
                  <c:v>115.6669649512</c:v>
                </c:pt>
                <c:pt idx="34317">
                  <c:v>115.669268132</c:v>
                </c:pt>
                <c:pt idx="34318">
                  <c:v>115.6715681073</c:v>
                </c:pt>
                <c:pt idx="34319">
                  <c:v>115.67255855729999</c:v>
                </c:pt>
                <c:pt idx="34320">
                  <c:v>115.67674077140001</c:v>
                </c:pt>
                <c:pt idx="34321">
                  <c:v>115.68129412819999</c:v>
                </c:pt>
                <c:pt idx="34322">
                  <c:v>115.6830528971</c:v>
                </c:pt>
                <c:pt idx="34323">
                  <c:v>115.68445938310001</c:v>
                </c:pt>
                <c:pt idx="34324">
                  <c:v>115.6853841242</c:v>
                </c:pt>
                <c:pt idx="34325">
                  <c:v>115.6859062457</c:v>
                </c:pt>
                <c:pt idx="34326">
                  <c:v>115.6863967402</c:v>
                </c:pt>
                <c:pt idx="34327">
                  <c:v>115.6876441969</c:v>
                </c:pt>
                <c:pt idx="34328">
                  <c:v>115.6904076412</c:v>
                </c:pt>
                <c:pt idx="34329">
                  <c:v>115.6933999564</c:v>
                </c:pt>
                <c:pt idx="34330">
                  <c:v>115.6947472512</c:v>
                </c:pt>
                <c:pt idx="34331">
                  <c:v>115.69489440069999</c:v>
                </c:pt>
                <c:pt idx="34332">
                  <c:v>115.6949848103</c:v>
                </c:pt>
                <c:pt idx="34333">
                  <c:v>115.70028312149999</c:v>
                </c:pt>
                <c:pt idx="34334">
                  <c:v>115.7081937176</c:v>
                </c:pt>
                <c:pt idx="34335">
                  <c:v>115.7127022621</c:v>
                </c:pt>
                <c:pt idx="34336">
                  <c:v>115.71477812089999</c:v>
                </c:pt>
                <c:pt idx="34337">
                  <c:v>115.7159341421</c:v>
                </c:pt>
                <c:pt idx="34338">
                  <c:v>115.71805282370001</c:v>
                </c:pt>
                <c:pt idx="34339">
                  <c:v>115.71989125090001</c:v>
                </c:pt>
                <c:pt idx="34340">
                  <c:v>115.7210381166</c:v>
                </c:pt>
                <c:pt idx="34341">
                  <c:v>115.7218490429</c:v>
                </c:pt>
                <c:pt idx="34342">
                  <c:v>115.72483227079999</c:v>
                </c:pt>
                <c:pt idx="34343">
                  <c:v>115.728443048</c:v>
                </c:pt>
                <c:pt idx="34344">
                  <c:v>115.731353113</c:v>
                </c:pt>
                <c:pt idx="34345">
                  <c:v>115.7337839193</c:v>
                </c:pt>
                <c:pt idx="34346">
                  <c:v>115.7342963454</c:v>
                </c:pt>
                <c:pt idx="34347">
                  <c:v>115.73682283380001</c:v>
                </c:pt>
                <c:pt idx="34348">
                  <c:v>115.73929109389999</c:v>
                </c:pt>
                <c:pt idx="34349">
                  <c:v>115.73960419460001</c:v>
                </c:pt>
                <c:pt idx="34350">
                  <c:v>115.7400154247</c:v>
                </c:pt>
                <c:pt idx="34351">
                  <c:v>115.74115188099999</c:v>
                </c:pt>
                <c:pt idx="34352">
                  <c:v>115.7428867103</c:v>
                </c:pt>
                <c:pt idx="34353">
                  <c:v>115.7440853856</c:v>
                </c:pt>
                <c:pt idx="34354">
                  <c:v>115.7453554687</c:v>
                </c:pt>
                <c:pt idx="34355">
                  <c:v>115.7467279528</c:v>
                </c:pt>
                <c:pt idx="34356">
                  <c:v>115.7492981133</c:v>
                </c:pt>
                <c:pt idx="34357">
                  <c:v>115.751476329</c:v>
                </c:pt>
                <c:pt idx="34358">
                  <c:v>115.7517798689</c:v>
                </c:pt>
                <c:pt idx="34359">
                  <c:v>115.7519571083</c:v>
                </c:pt>
                <c:pt idx="34360">
                  <c:v>115.7522814241</c:v>
                </c:pt>
                <c:pt idx="34361">
                  <c:v>115.7543903361</c:v>
                </c:pt>
                <c:pt idx="34362">
                  <c:v>115.7579871296</c:v>
                </c:pt>
                <c:pt idx="34363">
                  <c:v>115.76112662449999</c:v>
                </c:pt>
                <c:pt idx="34364">
                  <c:v>115.7628617292</c:v>
                </c:pt>
                <c:pt idx="34365">
                  <c:v>115.7633031741</c:v>
                </c:pt>
                <c:pt idx="34366">
                  <c:v>115.7647890847</c:v>
                </c:pt>
                <c:pt idx="34367">
                  <c:v>115.7690041626</c:v>
                </c:pt>
                <c:pt idx="34368">
                  <c:v>115.7718521977</c:v>
                </c:pt>
                <c:pt idx="34369">
                  <c:v>115.7722998263</c:v>
                </c:pt>
                <c:pt idx="34370">
                  <c:v>115.7733504282</c:v>
                </c:pt>
                <c:pt idx="34371">
                  <c:v>115.7754957216</c:v>
                </c:pt>
                <c:pt idx="34372">
                  <c:v>115.7781681279</c:v>
                </c:pt>
                <c:pt idx="34373">
                  <c:v>115.7809658624</c:v>
                </c:pt>
                <c:pt idx="34374">
                  <c:v>115.7833891893</c:v>
                </c:pt>
                <c:pt idx="34375">
                  <c:v>115.7852383415</c:v>
                </c:pt>
                <c:pt idx="34376">
                  <c:v>115.78644085400001</c:v>
                </c:pt>
                <c:pt idx="34377">
                  <c:v>115.78910715390001</c:v>
                </c:pt>
                <c:pt idx="34378">
                  <c:v>115.7917529214</c:v>
                </c:pt>
                <c:pt idx="34379">
                  <c:v>115.7927216363</c:v>
                </c:pt>
                <c:pt idx="34380">
                  <c:v>115.7946311707</c:v>
                </c:pt>
                <c:pt idx="34381">
                  <c:v>115.7958775738</c:v>
                </c:pt>
                <c:pt idx="34382">
                  <c:v>115.796803192</c:v>
                </c:pt>
                <c:pt idx="34383">
                  <c:v>115.7978303878</c:v>
                </c:pt>
                <c:pt idx="34384">
                  <c:v>115.7983908753</c:v>
                </c:pt>
                <c:pt idx="34385">
                  <c:v>115.7989199301</c:v>
                </c:pt>
                <c:pt idx="34386">
                  <c:v>115.8014612474</c:v>
                </c:pt>
                <c:pt idx="34387">
                  <c:v>115.8039500215</c:v>
                </c:pt>
                <c:pt idx="34388">
                  <c:v>115.80445051229999</c:v>
                </c:pt>
                <c:pt idx="34389">
                  <c:v>115.8049375331</c:v>
                </c:pt>
                <c:pt idx="34390">
                  <c:v>115.8054001512</c:v>
                </c:pt>
                <c:pt idx="34391">
                  <c:v>115.8063646861</c:v>
                </c:pt>
                <c:pt idx="34392">
                  <c:v>115.8092958961</c:v>
                </c:pt>
                <c:pt idx="34393">
                  <c:v>115.8121863003</c:v>
                </c:pt>
                <c:pt idx="34394">
                  <c:v>115.8137602324</c:v>
                </c:pt>
                <c:pt idx="34395">
                  <c:v>115.8149297476</c:v>
                </c:pt>
                <c:pt idx="34396">
                  <c:v>115.81574661010001</c:v>
                </c:pt>
                <c:pt idx="34397">
                  <c:v>115.81688884979999</c:v>
                </c:pt>
                <c:pt idx="34398">
                  <c:v>115.8177043898</c:v>
                </c:pt>
                <c:pt idx="34399">
                  <c:v>115.8204584356</c:v>
                </c:pt>
                <c:pt idx="34400">
                  <c:v>115.823825228</c:v>
                </c:pt>
                <c:pt idx="34401">
                  <c:v>115.8255404872</c:v>
                </c:pt>
                <c:pt idx="34402">
                  <c:v>115.8275286337</c:v>
                </c:pt>
                <c:pt idx="34403">
                  <c:v>115.8296526793</c:v>
                </c:pt>
                <c:pt idx="34404">
                  <c:v>115.8312568953</c:v>
                </c:pt>
                <c:pt idx="34405">
                  <c:v>115.83314074640001</c:v>
                </c:pt>
                <c:pt idx="34406">
                  <c:v>115.8345056177</c:v>
                </c:pt>
                <c:pt idx="34407">
                  <c:v>115.8348163341</c:v>
                </c:pt>
                <c:pt idx="34408">
                  <c:v>115.835450686</c:v>
                </c:pt>
                <c:pt idx="34409">
                  <c:v>115.8369763316</c:v>
                </c:pt>
                <c:pt idx="34410">
                  <c:v>115.8393481881</c:v>
                </c:pt>
                <c:pt idx="34411">
                  <c:v>115.8406858604</c:v>
                </c:pt>
                <c:pt idx="34412">
                  <c:v>115.841087397</c:v>
                </c:pt>
                <c:pt idx="34413">
                  <c:v>115.8420143947</c:v>
                </c:pt>
                <c:pt idx="34414">
                  <c:v>115.84337277820001</c:v>
                </c:pt>
                <c:pt idx="34415">
                  <c:v>115.8464080114</c:v>
                </c:pt>
                <c:pt idx="34416">
                  <c:v>115.84898776830001</c:v>
                </c:pt>
                <c:pt idx="34417">
                  <c:v>115.8500892393</c:v>
                </c:pt>
                <c:pt idx="34418">
                  <c:v>115.8511918959</c:v>
                </c:pt>
                <c:pt idx="34419">
                  <c:v>115.8515391203</c:v>
                </c:pt>
                <c:pt idx="34420">
                  <c:v>115.8536619214</c:v>
                </c:pt>
                <c:pt idx="34421">
                  <c:v>115.8560637291</c:v>
                </c:pt>
                <c:pt idx="34422">
                  <c:v>115.8573525395</c:v>
                </c:pt>
                <c:pt idx="34423">
                  <c:v>115.85985332529999</c:v>
                </c:pt>
                <c:pt idx="34424">
                  <c:v>115.86179726819999</c:v>
                </c:pt>
                <c:pt idx="34425">
                  <c:v>115.8643500255</c:v>
                </c:pt>
                <c:pt idx="34426">
                  <c:v>115.86651178300001</c:v>
                </c:pt>
                <c:pt idx="34427">
                  <c:v>115.8678139917</c:v>
                </c:pt>
                <c:pt idx="34428">
                  <c:v>115.8692808407</c:v>
                </c:pt>
                <c:pt idx="34429">
                  <c:v>115.86954964989999</c:v>
                </c:pt>
                <c:pt idx="34430">
                  <c:v>115.8728333831</c:v>
                </c:pt>
                <c:pt idx="34431">
                  <c:v>115.8775940267</c:v>
                </c:pt>
                <c:pt idx="34432">
                  <c:v>115.8801701693</c:v>
                </c:pt>
                <c:pt idx="34433">
                  <c:v>115.8813884935</c:v>
                </c:pt>
                <c:pt idx="34434">
                  <c:v>115.88214189359999</c:v>
                </c:pt>
                <c:pt idx="34435">
                  <c:v>115.88429306019999</c:v>
                </c:pt>
                <c:pt idx="34436">
                  <c:v>115.8870105857</c:v>
                </c:pt>
                <c:pt idx="34437">
                  <c:v>115.88841648179999</c:v>
                </c:pt>
                <c:pt idx="34438">
                  <c:v>115.88894545150001</c:v>
                </c:pt>
                <c:pt idx="34439">
                  <c:v>115.8892716875</c:v>
                </c:pt>
                <c:pt idx="34440">
                  <c:v>115.8894036423</c:v>
                </c:pt>
                <c:pt idx="34441">
                  <c:v>115.8897558064</c:v>
                </c:pt>
                <c:pt idx="34442">
                  <c:v>115.89334988829999</c:v>
                </c:pt>
                <c:pt idx="34443">
                  <c:v>115.8966509724</c:v>
                </c:pt>
                <c:pt idx="34444">
                  <c:v>115.8981699027</c:v>
                </c:pt>
                <c:pt idx="34445">
                  <c:v>115.8996703967</c:v>
                </c:pt>
                <c:pt idx="34446">
                  <c:v>115.89990660940001</c:v>
                </c:pt>
                <c:pt idx="34447">
                  <c:v>115.90114617019999</c:v>
                </c:pt>
                <c:pt idx="34448">
                  <c:v>115.90287422030001</c:v>
                </c:pt>
                <c:pt idx="34449">
                  <c:v>115.9052056117</c:v>
                </c:pt>
                <c:pt idx="34450">
                  <c:v>115.907608462</c:v>
                </c:pt>
                <c:pt idx="34451">
                  <c:v>115.9087254862</c:v>
                </c:pt>
                <c:pt idx="34452">
                  <c:v>115.90921859159999</c:v>
                </c:pt>
                <c:pt idx="34453">
                  <c:v>115.9095510331</c:v>
                </c:pt>
                <c:pt idx="34454">
                  <c:v>115.910021372</c:v>
                </c:pt>
                <c:pt idx="34455">
                  <c:v>115.9103706483</c:v>
                </c:pt>
                <c:pt idx="34456">
                  <c:v>115.9123644119</c:v>
                </c:pt>
                <c:pt idx="34457">
                  <c:v>115.91479562089999</c:v>
                </c:pt>
                <c:pt idx="34458">
                  <c:v>115.9156285297</c:v>
                </c:pt>
                <c:pt idx="34459">
                  <c:v>115.9171369976</c:v>
                </c:pt>
                <c:pt idx="34460">
                  <c:v>115.9191402301</c:v>
                </c:pt>
                <c:pt idx="34461">
                  <c:v>115.92100005570001</c:v>
                </c:pt>
                <c:pt idx="34462">
                  <c:v>115.924502926</c:v>
                </c:pt>
                <c:pt idx="34463">
                  <c:v>115.9271908756</c:v>
                </c:pt>
                <c:pt idx="34464">
                  <c:v>115.9278547342</c:v>
                </c:pt>
                <c:pt idx="34465">
                  <c:v>115.92867402970001</c:v>
                </c:pt>
                <c:pt idx="34466">
                  <c:v>115.9295178838</c:v>
                </c:pt>
                <c:pt idx="34467">
                  <c:v>115.9305537833</c:v>
                </c:pt>
                <c:pt idx="34468">
                  <c:v>115.9311392824</c:v>
                </c:pt>
                <c:pt idx="34469">
                  <c:v>115.93159131500001</c:v>
                </c:pt>
                <c:pt idx="34470">
                  <c:v>115.93206954750001</c:v>
                </c:pt>
                <c:pt idx="34471">
                  <c:v>115.9327576204</c:v>
                </c:pt>
                <c:pt idx="34472">
                  <c:v>115.93411669699999</c:v>
                </c:pt>
                <c:pt idx="34473">
                  <c:v>115.93533186640001</c:v>
                </c:pt>
                <c:pt idx="34474">
                  <c:v>115.9363517141</c:v>
                </c:pt>
                <c:pt idx="34475">
                  <c:v>115.9378835677</c:v>
                </c:pt>
                <c:pt idx="34476">
                  <c:v>115.9397302723</c:v>
                </c:pt>
                <c:pt idx="34477">
                  <c:v>115.9408271552</c:v>
                </c:pt>
                <c:pt idx="34478">
                  <c:v>115.9426797018</c:v>
                </c:pt>
                <c:pt idx="34479">
                  <c:v>115.94446994400001</c:v>
                </c:pt>
                <c:pt idx="34480">
                  <c:v>115.9454806235</c:v>
                </c:pt>
                <c:pt idx="34481">
                  <c:v>115.9472469558</c:v>
                </c:pt>
                <c:pt idx="34482">
                  <c:v>115.9488799897</c:v>
                </c:pt>
                <c:pt idx="34483">
                  <c:v>115.9497063832</c:v>
                </c:pt>
                <c:pt idx="34484">
                  <c:v>115.9507839135</c:v>
                </c:pt>
                <c:pt idx="34485">
                  <c:v>115.9526280207</c:v>
                </c:pt>
                <c:pt idx="34486">
                  <c:v>115.95491471210001</c:v>
                </c:pt>
                <c:pt idx="34487">
                  <c:v>115.956550693</c:v>
                </c:pt>
                <c:pt idx="34488">
                  <c:v>115.95763065680001</c:v>
                </c:pt>
                <c:pt idx="34489">
                  <c:v>115.9585571639</c:v>
                </c:pt>
                <c:pt idx="34490">
                  <c:v>115.9587388514</c:v>
                </c:pt>
                <c:pt idx="34491">
                  <c:v>115.95940914240001</c:v>
                </c:pt>
                <c:pt idx="34492">
                  <c:v>115.9603792258</c:v>
                </c:pt>
                <c:pt idx="34493">
                  <c:v>115.960809574</c:v>
                </c:pt>
                <c:pt idx="34494">
                  <c:v>115.9615526871</c:v>
                </c:pt>
                <c:pt idx="34495">
                  <c:v>115.9622546385</c:v>
                </c:pt>
                <c:pt idx="34496">
                  <c:v>115.96343188189999</c:v>
                </c:pt>
                <c:pt idx="34497">
                  <c:v>115.96882548400001</c:v>
                </c:pt>
                <c:pt idx="34498">
                  <c:v>115.9752948636</c:v>
                </c:pt>
                <c:pt idx="34499">
                  <c:v>115.9776718856</c:v>
                </c:pt>
                <c:pt idx="34500">
                  <c:v>115.9789666787</c:v>
                </c:pt>
                <c:pt idx="34501">
                  <c:v>115.98042628100001</c:v>
                </c:pt>
                <c:pt idx="34502">
                  <c:v>115.9818914132</c:v>
                </c:pt>
                <c:pt idx="34503">
                  <c:v>115.9832216922</c:v>
                </c:pt>
                <c:pt idx="34504">
                  <c:v>115.9867600951</c:v>
                </c:pt>
                <c:pt idx="34505">
                  <c:v>115.9906416612</c:v>
                </c:pt>
                <c:pt idx="34506">
                  <c:v>115.9916281548</c:v>
                </c:pt>
                <c:pt idx="34507">
                  <c:v>115.99291841909999</c:v>
                </c:pt>
                <c:pt idx="34508">
                  <c:v>115.99405331609999</c:v>
                </c:pt>
                <c:pt idx="34509">
                  <c:v>115.9949062049</c:v>
                </c:pt>
                <c:pt idx="34510">
                  <c:v>115.99616260240001</c:v>
                </c:pt>
                <c:pt idx="34511">
                  <c:v>115.9987348893</c:v>
                </c:pt>
                <c:pt idx="34512">
                  <c:v>116.0010029327</c:v>
                </c:pt>
                <c:pt idx="34513">
                  <c:v>116.0015798389</c:v>
                </c:pt>
                <c:pt idx="34514">
                  <c:v>116.0021266935</c:v>
                </c:pt>
                <c:pt idx="34515">
                  <c:v>116.0037864248</c:v>
                </c:pt>
                <c:pt idx="34516">
                  <c:v>116.0055938058</c:v>
                </c:pt>
                <c:pt idx="34517">
                  <c:v>116.0094701746</c:v>
                </c:pt>
                <c:pt idx="34518">
                  <c:v>116.0130239226</c:v>
                </c:pt>
                <c:pt idx="34519">
                  <c:v>116.0132605766</c:v>
                </c:pt>
                <c:pt idx="34520">
                  <c:v>116.0135999079</c:v>
                </c:pt>
                <c:pt idx="34521">
                  <c:v>116.01413533349999</c:v>
                </c:pt>
                <c:pt idx="34522">
                  <c:v>116.0173586009</c:v>
                </c:pt>
                <c:pt idx="34523">
                  <c:v>116.02068509279999</c:v>
                </c:pt>
                <c:pt idx="34524">
                  <c:v>116.0226101809</c:v>
                </c:pt>
                <c:pt idx="34525">
                  <c:v>116.0245745177</c:v>
                </c:pt>
                <c:pt idx="34526">
                  <c:v>116.02499350390001</c:v>
                </c:pt>
                <c:pt idx="34527">
                  <c:v>116.02509700269999</c:v>
                </c:pt>
                <c:pt idx="34528">
                  <c:v>116.0252059203</c:v>
                </c:pt>
                <c:pt idx="34529">
                  <c:v>116.02709322610001</c:v>
                </c:pt>
                <c:pt idx="34530">
                  <c:v>116.0293553706</c:v>
                </c:pt>
                <c:pt idx="34531">
                  <c:v>116.02980506119999</c:v>
                </c:pt>
                <c:pt idx="34532">
                  <c:v>116.03030070369999</c:v>
                </c:pt>
                <c:pt idx="34533">
                  <c:v>116.0315545918</c:v>
                </c:pt>
                <c:pt idx="34534">
                  <c:v>116.03426775920001</c:v>
                </c:pt>
                <c:pt idx="34535">
                  <c:v>116.0364865099</c:v>
                </c:pt>
                <c:pt idx="34536">
                  <c:v>116.03701220489999</c:v>
                </c:pt>
                <c:pt idx="34537">
                  <c:v>116.03742309</c:v>
                </c:pt>
                <c:pt idx="34538">
                  <c:v>116.0387391137</c:v>
                </c:pt>
                <c:pt idx="34539">
                  <c:v>116.0399304908</c:v>
                </c:pt>
                <c:pt idx="34540">
                  <c:v>116.040792465</c:v>
                </c:pt>
                <c:pt idx="34541">
                  <c:v>116.0418854653</c:v>
                </c:pt>
                <c:pt idx="34542">
                  <c:v>116.0422617633</c:v>
                </c:pt>
                <c:pt idx="34543">
                  <c:v>116.0435733259</c:v>
                </c:pt>
                <c:pt idx="34544">
                  <c:v>116.0486967522</c:v>
                </c:pt>
                <c:pt idx="34545">
                  <c:v>116.0535517384</c:v>
                </c:pt>
                <c:pt idx="34546">
                  <c:v>116.0545312709</c:v>
                </c:pt>
                <c:pt idx="34547">
                  <c:v>116.0547193078</c:v>
                </c:pt>
                <c:pt idx="34548">
                  <c:v>116.05530926900001</c:v>
                </c:pt>
                <c:pt idx="34549">
                  <c:v>116.0559258485</c:v>
                </c:pt>
                <c:pt idx="34550">
                  <c:v>116.0576605552</c:v>
                </c:pt>
                <c:pt idx="34551">
                  <c:v>116.0596743955</c:v>
                </c:pt>
                <c:pt idx="34552">
                  <c:v>116.0623347689</c:v>
                </c:pt>
                <c:pt idx="34553">
                  <c:v>116.0651570598</c:v>
                </c:pt>
                <c:pt idx="34554">
                  <c:v>116.0661245909</c:v>
                </c:pt>
                <c:pt idx="34555">
                  <c:v>116.06752899830001</c:v>
                </c:pt>
                <c:pt idx="34556">
                  <c:v>116.0687756671</c:v>
                </c:pt>
                <c:pt idx="34557">
                  <c:v>116.06960565679999</c:v>
                </c:pt>
                <c:pt idx="34558">
                  <c:v>116.07144279640001</c:v>
                </c:pt>
                <c:pt idx="34559">
                  <c:v>116.07358801060001</c:v>
                </c:pt>
                <c:pt idx="34560">
                  <c:v>116.0755139395</c:v>
                </c:pt>
                <c:pt idx="34561">
                  <c:v>116.07757188239999</c:v>
                </c:pt>
                <c:pt idx="34562">
                  <c:v>116.0787407838</c:v>
                </c:pt>
                <c:pt idx="34563">
                  <c:v>116.0808867999</c:v>
                </c:pt>
                <c:pt idx="34564">
                  <c:v>116.0833250651</c:v>
                </c:pt>
                <c:pt idx="34565">
                  <c:v>116.08401418930001</c:v>
                </c:pt>
                <c:pt idx="34566">
                  <c:v>116.0852115241</c:v>
                </c:pt>
                <c:pt idx="34567">
                  <c:v>116.08737242860001</c:v>
                </c:pt>
                <c:pt idx="34568">
                  <c:v>116.0887281835</c:v>
                </c:pt>
                <c:pt idx="34569">
                  <c:v>116.0889962116</c:v>
                </c:pt>
                <c:pt idx="34570">
                  <c:v>116.08940404400001</c:v>
                </c:pt>
                <c:pt idx="34571">
                  <c:v>116.09044101009999</c:v>
                </c:pt>
                <c:pt idx="34572">
                  <c:v>116.09173185909999</c:v>
                </c:pt>
                <c:pt idx="34573">
                  <c:v>116.093569719</c:v>
                </c:pt>
                <c:pt idx="34574">
                  <c:v>116.09501405970001</c:v>
                </c:pt>
                <c:pt idx="34575">
                  <c:v>116.0952447109</c:v>
                </c:pt>
                <c:pt idx="34576">
                  <c:v>116.0958368407</c:v>
                </c:pt>
                <c:pt idx="34577">
                  <c:v>116.0965179942</c:v>
                </c:pt>
                <c:pt idx="34578">
                  <c:v>116.09964565919999</c:v>
                </c:pt>
                <c:pt idx="34579">
                  <c:v>116.1028584341</c:v>
                </c:pt>
                <c:pt idx="34580">
                  <c:v>116.10349582080001</c:v>
                </c:pt>
                <c:pt idx="34581">
                  <c:v>116.1039847609</c:v>
                </c:pt>
                <c:pt idx="34582">
                  <c:v>116.1047882952</c:v>
                </c:pt>
                <c:pt idx="34583">
                  <c:v>116.10545988520001</c:v>
                </c:pt>
                <c:pt idx="34584">
                  <c:v>116.10628601160001</c:v>
                </c:pt>
                <c:pt idx="34585">
                  <c:v>116.10937103329999</c:v>
                </c:pt>
                <c:pt idx="34586">
                  <c:v>116.1141352419</c:v>
                </c:pt>
                <c:pt idx="34587">
                  <c:v>116.1171109129</c:v>
                </c:pt>
                <c:pt idx="34588">
                  <c:v>116.1176541193</c:v>
                </c:pt>
                <c:pt idx="34589">
                  <c:v>116.1178369762</c:v>
                </c:pt>
                <c:pt idx="34590">
                  <c:v>116.1193694399</c:v>
                </c:pt>
                <c:pt idx="34591">
                  <c:v>116.1214644935</c:v>
                </c:pt>
                <c:pt idx="34592">
                  <c:v>116.124325703</c:v>
                </c:pt>
                <c:pt idx="34593">
                  <c:v>116.12717940740001</c:v>
                </c:pt>
                <c:pt idx="34594">
                  <c:v>116.12857217609999</c:v>
                </c:pt>
                <c:pt idx="34595">
                  <c:v>116.13000923689999</c:v>
                </c:pt>
                <c:pt idx="34596">
                  <c:v>116.1308289989</c:v>
                </c:pt>
                <c:pt idx="34597">
                  <c:v>116.131039601</c:v>
                </c:pt>
                <c:pt idx="34598">
                  <c:v>116.13135519710001</c:v>
                </c:pt>
                <c:pt idx="34599">
                  <c:v>116.1319617961</c:v>
                </c:pt>
                <c:pt idx="34600">
                  <c:v>116.1339749973</c:v>
                </c:pt>
                <c:pt idx="34601">
                  <c:v>116.1356849254</c:v>
                </c:pt>
                <c:pt idx="34602">
                  <c:v>116.1359069523</c:v>
                </c:pt>
                <c:pt idx="34603">
                  <c:v>116.1375076679</c:v>
                </c:pt>
                <c:pt idx="34604">
                  <c:v>116.13953081210001</c:v>
                </c:pt>
                <c:pt idx="34605">
                  <c:v>116.1405024288</c:v>
                </c:pt>
                <c:pt idx="34606">
                  <c:v>116.1415474101</c:v>
                </c:pt>
                <c:pt idx="34607">
                  <c:v>116.14217755270001</c:v>
                </c:pt>
                <c:pt idx="34608">
                  <c:v>116.1439534643</c:v>
                </c:pt>
                <c:pt idx="34609">
                  <c:v>116.14737071010001</c:v>
                </c:pt>
                <c:pt idx="34610">
                  <c:v>116.1499727091</c:v>
                </c:pt>
                <c:pt idx="34611">
                  <c:v>116.1513335035</c:v>
                </c:pt>
                <c:pt idx="34612">
                  <c:v>116.1520480663</c:v>
                </c:pt>
                <c:pt idx="34613">
                  <c:v>116.1530212814</c:v>
                </c:pt>
                <c:pt idx="34614">
                  <c:v>116.1557225775</c:v>
                </c:pt>
                <c:pt idx="34615">
                  <c:v>116.1584383288</c:v>
                </c:pt>
                <c:pt idx="34616">
                  <c:v>116.1602515188</c:v>
                </c:pt>
                <c:pt idx="34617">
                  <c:v>116.1638191774</c:v>
                </c:pt>
                <c:pt idx="34618">
                  <c:v>116.1676617067</c:v>
                </c:pt>
                <c:pt idx="34619">
                  <c:v>116.16928115330001</c:v>
                </c:pt>
                <c:pt idx="34620">
                  <c:v>116.1711372405</c:v>
                </c:pt>
                <c:pt idx="34621">
                  <c:v>116.1741489815</c:v>
                </c:pt>
                <c:pt idx="34622">
                  <c:v>116.1768303397</c:v>
                </c:pt>
                <c:pt idx="34623">
                  <c:v>116.17816713560001</c:v>
                </c:pt>
                <c:pt idx="34624">
                  <c:v>116.1788104351</c:v>
                </c:pt>
                <c:pt idx="34625">
                  <c:v>116.17968956439999</c:v>
                </c:pt>
                <c:pt idx="34626">
                  <c:v>116.1813478677</c:v>
                </c:pt>
                <c:pt idx="34627">
                  <c:v>116.18280493250001</c:v>
                </c:pt>
                <c:pt idx="34628">
                  <c:v>116.1829207629</c:v>
                </c:pt>
                <c:pt idx="34629">
                  <c:v>116.1836087211</c:v>
                </c:pt>
                <c:pt idx="34630">
                  <c:v>116.1860027437</c:v>
                </c:pt>
                <c:pt idx="34631">
                  <c:v>116.1880509545</c:v>
                </c:pt>
                <c:pt idx="34632">
                  <c:v>116.1886647319</c:v>
                </c:pt>
                <c:pt idx="34633">
                  <c:v>116.1891271114</c:v>
                </c:pt>
                <c:pt idx="34634">
                  <c:v>116.1899318656</c:v>
                </c:pt>
                <c:pt idx="34635">
                  <c:v>116.19165481810001</c:v>
                </c:pt>
                <c:pt idx="34636">
                  <c:v>116.1932308957</c:v>
                </c:pt>
                <c:pt idx="34637">
                  <c:v>116.194137008</c:v>
                </c:pt>
                <c:pt idx="34638">
                  <c:v>116.19483545129999</c:v>
                </c:pt>
                <c:pt idx="34639">
                  <c:v>116.1957869255</c:v>
                </c:pt>
                <c:pt idx="34640">
                  <c:v>116.1966167468</c:v>
                </c:pt>
                <c:pt idx="34641">
                  <c:v>116.1970625263</c:v>
                </c:pt>
                <c:pt idx="34642">
                  <c:v>116.1973735049</c:v>
                </c:pt>
                <c:pt idx="34643">
                  <c:v>116.1990241809</c:v>
                </c:pt>
                <c:pt idx="34644">
                  <c:v>116.20144456609999</c:v>
                </c:pt>
                <c:pt idx="34645">
                  <c:v>116.2028460068</c:v>
                </c:pt>
                <c:pt idx="34646">
                  <c:v>116.2040738516</c:v>
                </c:pt>
                <c:pt idx="34647">
                  <c:v>116.205808154</c:v>
                </c:pt>
                <c:pt idx="34648">
                  <c:v>116.2070925323</c:v>
                </c:pt>
                <c:pt idx="34649">
                  <c:v>116.2078266274</c:v>
                </c:pt>
                <c:pt idx="34650">
                  <c:v>116.20939326129999</c:v>
                </c:pt>
                <c:pt idx="34651">
                  <c:v>116.21050513119999</c:v>
                </c:pt>
                <c:pt idx="34652">
                  <c:v>116.21257437929999</c:v>
                </c:pt>
                <c:pt idx="34653">
                  <c:v>116.2148585181</c:v>
                </c:pt>
                <c:pt idx="34654">
                  <c:v>116.2160057519</c:v>
                </c:pt>
                <c:pt idx="34655">
                  <c:v>116.2172995464</c:v>
                </c:pt>
                <c:pt idx="34656">
                  <c:v>116.2192567694</c:v>
                </c:pt>
                <c:pt idx="34657">
                  <c:v>116.2219343478</c:v>
                </c:pt>
                <c:pt idx="34658">
                  <c:v>116.2267275876</c:v>
                </c:pt>
                <c:pt idx="34659">
                  <c:v>116.23065160989999</c:v>
                </c:pt>
                <c:pt idx="34660">
                  <c:v>116.2317142226</c:v>
                </c:pt>
                <c:pt idx="34661">
                  <c:v>116.2331267916</c:v>
                </c:pt>
                <c:pt idx="34662">
                  <c:v>116.2358243649</c:v>
                </c:pt>
                <c:pt idx="34663">
                  <c:v>116.2384991216</c:v>
                </c:pt>
                <c:pt idx="34664">
                  <c:v>116.23986107410001</c:v>
                </c:pt>
                <c:pt idx="34665">
                  <c:v>116.2412455179</c:v>
                </c:pt>
                <c:pt idx="34666">
                  <c:v>116.2433590787</c:v>
                </c:pt>
                <c:pt idx="34667">
                  <c:v>116.2456510849</c:v>
                </c:pt>
                <c:pt idx="34668">
                  <c:v>116.246690366</c:v>
                </c:pt>
                <c:pt idx="34669">
                  <c:v>116.2486619172</c:v>
                </c:pt>
                <c:pt idx="34670">
                  <c:v>116.2525902428</c:v>
                </c:pt>
                <c:pt idx="34671">
                  <c:v>116.2552298988</c:v>
                </c:pt>
                <c:pt idx="34672">
                  <c:v>116.2566519777</c:v>
                </c:pt>
                <c:pt idx="34673">
                  <c:v>116.25894252339999</c:v>
                </c:pt>
                <c:pt idx="34674">
                  <c:v>116.26084309940001</c:v>
                </c:pt>
                <c:pt idx="34675">
                  <c:v>116.2620841394</c:v>
                </c:pt>
                <c:pt idx="34676">
                  <c:v>116.26403609899999</c:v>
                </c:pt>
                <c:pt idx="34677">
                  <c:v>116.2660026771</c:v>
                </c:pt>
                <c:pt idx="34678">
                  <c:v>116.26678446770001</c:v>
                </c:pt>
                <c:pt idx="34679">
                  <c:v>116.2672192679</c:v>
                </c:pt>
                <c:pt idx="34680">
                  <c:v>116.2679110918</c:v>
                </c:pt>
                <c:pt idx="34681">
                  <c:v>116.26891700109999</c:v>
                </c:pt>
                <c:pt idx="34682">
                  <c:v>116.2698742059</c:v>
                </c:pt>
                <c:pt idx="34683">
                  <c:v>116.2704561461</c:v>
                </c:pt>
                <c:pt idx="34684">
                  <c:v>116.2708634999</c:v>
                </c:pt>
                <c:pt idx="34685">
                  <c:v>116.27109694470001</c:v>
                </c:pt>
                <c:pt idx="34686">
                  <c:v>116.2712420686</c:v>
                </c:pt>
                <c:pt idx="34687">
                  <c:v>116.27145918870001</c:v>
                </c:pt>
                <c:pt idx="34688">
                  <c:v>116.2737752427</c:v>
                </c:pt>
                <c:pt idx="34689">
                  <c:v>116.27631776859999</c:v>
                </c:pt>
                <c:pt idx="34690">
                  <c:v>116.2768244618</c:v>
                </c:pt>
                <c:pt idx="34691">
                  <c:v>116.2781105183</c:v>
                </c:pt>
                <c:pt idx="34692">
                  <c:v>116.27996996429999</c:v>
                </c:pt>
                <c:pt idx="34693">
                  <c:v>116.2827801458</c:v>
                </c:pt>
                <c:pt idx="34694">
                  <c:v>116.28541933309999</c:v>
                </c:pt>
                <c:pt idx="34695">
                  <c:v>116.2869613088</c:v>
                </c:pt>
                <c:pt idx="34696">
                  <c:v>116.290451686</c:v>
                </c:pt>
                <c:pt idx="34697">
                  <c:v>116.2933543414</c:v>
                </c:pt>
                <c:pt idx="34698">
                  <c:v>116.29397884789999</c:v>
                </c:pt>
                <c:pt idx="34699">
                  <c:v>116.2943564716</c:v>
                </c:pt>
                <c:pt idx="34700">
                  <c:v>116.2949462916</c:v>
                </c:pt>
                <c:pt idx="34701">
                  <c:v>116.29632292949999</c:v>
                </c:pt>
                <c:pt idx="34702">
                  <c:v>116.2979142161</c:v>
                </c:pt>
                <c:pt idx="34703">
                  <c:v>116.2991594224</c:v>
                </c:pt>
                <c:pt idx="34704">
                  <c:v>116.2998127466</c:v>
                </c:pt>
                <c:pt idx="34705">
                  <c:v>116.3012919687</c:v>
                </c:pt>
                <c:pt idx="34706">
                  <c:v>116.304079985</c:v>
                </c:pt>
                <c:pt idx="34707">
                  <c:v>116.3054179688</c:v>
                </c:pt>
                <c:pt idx="34708">
                  <c:v>116.305840045</c:v>
                </c:pt>
                <c:pt idx="34709">
                  <c:v>116.30707812990001</c:v>
                </c:pt>
                <c:pt idx="34710">
                  <c:v>116.3090415548</c:v>
                </c:pt>
                <c:pt idx="34711">
                  <c:v>116.3110297045</c:v>
                </c:pt>
                <c:pt idx="34712">
                  <c:v>116.31205673620001</c:v>
                </c:pt>
                <c:pt idx="34713">
                  <c:v>116.3122307658</c:v>
                </c:pt>
                <c:pt idx="34714">
                  <c:v>116.3125105572</c:v>
                </c:pt>
                <c:pt idx="34715">
                  <c:v>116.3132990679</c:v>
                </c:pt>
                <c:pt idx="34716">
                  <c:v>116.314851045</c:v>
                </c:pt>
                <c:pt idx="34717">
                  <c:v>116.3158969194</c:v>
                </c:pt>
                <c:pt idx="34718">
                  <c:v>116.31659320190001</c:v>
                </c:pt>
                <c:pt idx="34719">
                  <c:v>116.3185229612</c:v>
                </c:pt>
                <c:pt idx="34720">
                  <c:v>116.32031021260001</c:v>
                </c:pt>
                <c:pt idx="34721">
                  <c:v>116.3213209883</c:v>
                </c:pt>
                <c:pt idx="34722">
                  <c:v>116.32267328419999</c:v>
                </c:pt>
                <c:pt idx="34723">
                  <c:v>116.3236624429</c:v>
                </c:pt>
                <c:pt idx="34724">
                  <c:v>116.3237970449</c:v>
                </c:pt>
                <c:pt idx="34725">
                  <c:v>116.3239940122</c:v>
                </c:pt>
                <c:pt idx="34726">
                  <c:v>116.32440101420001</c:v>
                </c:pt>
                <c:pt idx="34727">
                  <c:v>116.3252368902</c:v>
                </c:pt>
                <c:pt idx="34728">
                  <c:v>116.32679754999999</c:v>
                </c:pt>
                <c:pt idx="34729">
                  <c:v>116.3280703585</c:v>
                </c:pt>
                <c:pt idx="34730">
                  <c:v>116.3284664695</c:v>
                </c:pt>
                <c:pt idx="34731">
                  <c:v>116.328610653</c:v>
                </c:pt>
                <c:pt idx="34732">
                  <c:v>116.329202407</c:v>
                </c:pt>
                <c:pt idx="34733">
                  <c:v>116.3305759382</c:v>
                </c:pt>
                <c:pt idx="34734">
                  <c:v>116.3316055553</c:v>
                </c:pt>
                <c:pt idx="34735">
                  <c:v>116.3335663598</c:v>
                </c:pt>
                <c:pt idx="34736">
                  <c:v>116.3361297732</c:v>
                </c:pt>
                <c:pt idx="34737">
                  <c:v>116.3375264858</c:v>
                </c:pt>
                <c:pt idx="34738">
                  <c:v>116.33884211589999</c:v>
                </c:pt>
                <c:pt idx="34739">
                  <c:v>116.34016358389999</c:v>
                </c:pt>
                <c:pt idx="34740">
                  <c:v>116.3414562074</c:v>
                </c:pt>
                <c:pt idx="34741">
                  <c:v>116.3424066867</c:v>
                </c:pt>
                <c:pt idx="34742">
                  <c:v>116.3429056948</c:v>
                </c:pt>
                <c:pt idx="34743">
                  <c:v>116.3435621094</c:v>
                </c:pt>
                <c:pt idx="34744">
                  <c:v>116.3445562923</c:v>
                </c:pt>
                <c:pt idx="34745">
                  <c:v>116.34525973389999</c:v>
                </c:pt>
                <c:pt idx="34746">
                  <c:v>116.3472660809</c:v>
                </c:pt>
                <c:pt idx="34747">
                  <c:v>116.34948011660001</c:v>
                </c:pt>
                <c:pt idx="34748">
                  <c:v>116.3498550565</c:v>
                </c:pt>
                <c:pt idx="34749">
                  <c:v>116.3499821512</c:v>
                </c:pt>
                <c:pt idx="34750">
                  <c:v>116.35038750530001</c:v>
                </c:pt>
                <c:pt idx="34751">
                  <c:v>116.3507978188</c:v>
                </c:pt>
                <c:pt idx="34752">
                  <c:v>116.3512949917</c:v>
                </c:pt>
                <c:pt idx="34753">
                  <c:v>116.35367124290001</c:v>
                </c:pt>
                <c:pt idx="34754">
                  <c:v>116.356691775</c:v>
                </c:pt>
                <c:pt idx="34755">
                  <c:v>116.35780166559999</c:v>
                </c:pt>
                <c:pt idx="34756">
                  <c:v>116.3583626559</c:v>
                </c:pt>
                <c:pt idx="34757">
                  <c:v>116.3591676728</c:v>
                </c:pt>
                <c:pt idx="34758">
                  <c:v>116.36008514549999</c:v>
                </c:pt>
                <c:pt idx="34759">
                  <c:v>116.360723787</c:v>
                </c:pt>
                <c:pt idx="34760">
                  <c:v>116.3622000406</c:v>
                </c:pt>
                <c:pt idx="34761">
                  <c:v>116.3643259988</c:v>
                </c:pt>
                <c:pt idx="34762">
                  <c:v>116.36793005449999</c:v>
                </c:pt>
                <c:pt idx="34763">
                  <c:v>116.3710505263</c:v>
                </c:pt>
                <c:pt idx="34764">
                  <c:v>116.37189816910001</c:v>
                </c:pt>
                <c:pt idx="34765">
                  <c:v>116.3732824738</c:v>
                </c:pt>
                <c:pt idx="34766">
                  <c:v>116.37405879329999</c:v>
                </c:pt>
                <c:pt idx="34767">
                  <c:v>116.37494343039999</c:v>
                </c:pt>
                <c:pt idx="34768">
                  <c:v>116.3758630183</c:v>
                </c:pt>
                <c:pt idx="34769">
                  <c:v>116.3763128607</c:v>
                </c:pt>
                <c:pt idx="34770">
                  <c:v>116.3777837467</c:v>
                </c:pt>
                <c:pt idx="34771">
                  <c:v>116.3803840628</c:v>
                </c:pt>
                <c:pt idx="34772">
                  <c:v>116.38218435509999</c:v>
                </c:pt>
                <c:pt idx="34773">
                  <c:v>116.38343990929999</c:v>
                </c:pt>
                <c:pt idx="34774">
                  <c:v>116.385662946</c:v>
                </c:pt>
                <c:pt idx="34775">
                  <c:v>116.38893985590001</c:v>
                </c:pt>
                <c:pt idx="34776">
                  <c:v>116.3913673415</c:v>
                </c:pt>
                <c:pt idx="34777">
                  <c:v>116.3935384303</c:v>
                </c:pt>
                <c:pt idx="34778">
                  <c:v>116.3956579976</c:v>
                </c:pt>
                <c:pt idx="34779">
                  <c:v>116.396182383</c:v>
                </c:pt>
                <c:pt idx="34780">
                  <c:v>116.39721981229999</c:v>
                </c:pt>
                <c:pt idx="34781">
                  <c:v>116.3988249313</c:v>
                </c:pt>
                <c:pt idx="34782">
                  <c:v>116.3998569741</c:v>
                </c:pt>
                <c:pt idx="34783">
                  <c:v>116.40096979659999</c:v>
                </c:pt>
                <c:pt idx="34784">
                  <c:v>116.4025001012</c:v>
                </c:pt>
                <c:pt idx="34785">
                  <c:v>116.4037281952</c:v>
                </c:pt>
                <c:pt idx="34786">
                  <c:v>116.4047000577</c:v>
                </c:pt>
                <c:pt idx="34787">
                  <c:v>116.4054784623</c:v>
                </c:pt>
                <c:pt idx="34788">
                  <c:v>116.4070353195</c:v>
                </c:pt>
                <c:pt idx="34789">
                  <c:v>116.4105479679</c:v>
                </c:pt>
                <c:pt idx="34790">
                  <c:v>116.4135712691</c:v>
                </c:pt>
                <c:pt idx="34791">
                  <c:v>116.41504155459999</c:v>
                </c:pt>
                <c:pt idx="34792">
                  <c:v>116.41643632740001</c:v>
                </c:pt>
                <c:pt idx="34793">
                  <c:v>116.4173439275</c:v>
                </c:pt>
                <c:pt idx="34794">
                  <c:v>116.41807841329999</c:v>
                </c:pt>
                <c:pt idx="34795">
                  <c:v>116.4201998587</c:v>
                </c:pt>
                <c:pt idx="34796">
                  <c:v>116.4236515015</c:v>
                </c:pt>
                <c:pt idx="34797">
                  <c:v>116.4257325687</c:v>
                </c:pt>
                <c:pt idx="34798">
                  <c:v>116.4270096739</c:v>
                </c:pt>
                <c:pt idx="34799">
                  <c:v>116.4280956993</c:v>
                </c:pt>
                <c:pt idx="34800">
                  <c:v>116.4283955057</c:v>
                </c:pt>
                <c:pt idx="34801">
                  <c:v>116.4292346009</c:v>
                </c:pt>
                <c:pt idx="34802">
                  <c:v>116.4298867474</c:v>
                </c:pt>
                <c:pt idx="34803">
                  <c:v>116.4302402655</c:v>
                </c:pt>
                <c:pt idx="34804">
                  <c:v>116.4314037465</c:v>
                </c:pt>
                <c:pt idx="34805">
                  <c:v>116.43372712039999</c:v>
                </c:pt>
                <c:pt idx="34806">
                  <c:v>116.4355899167</c:v>
                </c:pt>
                <c:pt idx="34807">
                  <c:v>116.436430003</c:v>
                </c:pt>
                <c:pt idx="34808">
                  <c:v>116.4381175371</c:v>
                </c:pt>
                <c:pt idx="34809">
                  <c:v>116.4399302936</c:v>
                </c:pt>
                <c:pt idx="34810">
                  <c:v>116.44071715849999</c:v>
                </c:pt>
                <c:pt idx="34811">
                  <c:v>116.44095947549999</c:v>
                </c:pt>
                <c:pt idx="34812">
                  <c:v>116.44144793949999</c:v>
                </c:pt>
                <c:pt idx="34813">
                  <c:v>116.4441261736</c:v>
                </c:pt>
                <c:pt idx="34814">
                  <c:v>116.4466418155</c:v>
                </c:pt>
                <c:pt idx="34815">
                  <c:v>116.44941604580001</c:v>
                </c:pt>
                <c:pt idx="34816">
                  <c:v>116.4523829851</c:v>
                </c:pt>
                <c:pt idx="34817">
                  <c:v>116.4540870492</c:v>
                </c:pt>
                <c:pt idx="34818">
                  <c:v>116.4565589633</c:v>
                </c:pt>
                <c:pt idx="34819">
                  <c:v>116.46165188329999</c:v>
                </c:pt>
                <c:pt idx="34820">
                  <c:v>116.46607177750001</c:v>
                </c:pt>
                <c:pt idx="34821">
                  <c:v>116.4670430737</c:v>
                </c:pt>
                <c:pt idx="34822">
                  <c:v>116.4686804734</c:v>
                </c:pt>
                <c:pt idx="34823">
                  <c:v>116.4726455415</c:v>
                </c:pt>
                <c:pt idx="34824">
                  <c:v>116.47694485460001</c:v>
                </c:pt>
                <c:pt idx="34825">
                  <c:v>116.4795933961</c:v>
                </c:pt>
                <c:pt idx="34826">
                  <c:v>116.48075180230001</c:v>
                </c:pt>
                <c:pt idx="34827">
                  <c:v>116.481938519</c:v>
                </c:pt>
                <c:pt idx="34828">
                  <c:v>116.4834931422</c:v>
                </c:pt>
                <c:pt idx="34829">
                  <c:v>116.4847240245</c:v>
                </c:pt>
                <c:pt idx="34830">
                  <c:v>116.4859872171</c:v>
                </c:pt>
                <c:pt idx="34831">
                  <c:v>116.48737719179999</c:v>
                </c:pt>
                <c:pt idx="34832">
                  <c:v>116.4900531843</c:v>
                </c:pt>
                <c:pt idx="34833">
                  <c:v>116.49193754140001</c:v>
                </c:pt>
                <c:pt idx="34834">
                  <c:v>116.49238310059999</c:v>
                </c:pt>
                <c:pt idx="34835">
                  <c:v>116.4933041875</c:v>
                </c:pt>
                <c:pt idx="34836">
                  <c:v>116.494524864</c:v>
                </c:pt>
                <c:pt idx="34837">
                  <c:v>116.4953327307</c:v>
                </c:pt>
                <c:pt idx="34838">
                  <c:v>116.49548867830001</c:v>
                </c:pt>
                <c:pt idx="34839">
                  <c:v>116.4979727151</c:v>
                </c:pt>
                <c:pt idx="34840">
                  <c:v>116.5005618046</c:v>
                </c:pt>
                <c:pt idx="34841">
                  <c:v>116.500711497</c:v>
                </c:pt>
                <c:pt idx="34842">
                  <c:v>116.5022021879</c:v>
                </c:pt>
                <c:pt idx="34843">
                  <c:v>116.50435612130001</c:v>
                </c:pt>
                <c:pt idx="34844">
                  <c:v>116.5054045127</c:v>
                </c:pt>
                <c:pt idx="34845">
                  <c:v>116.5063023531</c:v>
                </c:pt>
                <c:pt idx="34846">
                  <c:v>116.5074138697</c:v>
                </c:pt>
                <c:pt idx="34847">
                  <c:v>116.5085852766</c:v>
                </c:pt>
                <c:pt idx="34848">
                  <c:v>116.50939455549999</c:v>
                </c:pt>
                <c:pt idx="34849">
                  <c:v>116.50992542189999</c:v>
                </c:pt>
                <c:pt idx="34850">
                  <c:v>116.5104613275</c:v>
                </c:pt>
                <c:pt idx="34851">
                  <c:v>116.5107553826</c:v>
                </c:pt>
                <c:pt idx="34852">
                  <c:v>116.510932298</c:v>
                </c:pt>
                <c:pt idx="34853">
                  <c:v>116.51200760730001</c:v>
                </c:pt>
                <c:pt idx="34854">
                  <c:v>116.5131578406</c:v>
                </c:pt>
                <c:pt idx="34855">
                  <c:v>116.5135040636</c:v>
                </c:pt>
                <c:pt idx="34856">
                  <c:v>116.51402641750001</c:v>
                </c:pt>
                <c:pt idx="34857">
                  <c:v>116.5148964877</c:v>
                </c:pt>
                <c:pt idx="34858">
                  <c:v>116.51570216899999</c:v>
                </c:pt>
                <c:pt idx="34859">
                  <c:v>116.5176930762</c:v>
                </c:pt>
                <c:pt idx="34860">
                  <c:v>116.519796063</c:v>
                </c:pt>
                <c:pt idx="34861">
                  <c:v>116.5214714979</c:v>
                </c:pt>
                <c:pt idx="34862">
                  <c:v>116.5232788007</c:v>
                </c:pt>
                <c:pt idx="34863">
                  <c:v>116.5262712525</c:v>
                </c:pt>
                <c:pt idx="34864">
                  <c:v>116.5297699787</c:v>
                </c:pt>
                <c:pt idx="34865">
                  <c:v>116.5309396455</c:v>
                </c:pt>
                <c:pt idx="34866">
                  <c:v>116.53197197270001</c:v>
                </c:pt>
                <c:pt idx="34867">
                  <c:v>116.5334307568</c:v>
                </c:pt>
                <c:pt idx="34868">
                  <c:v>116.5345661599</c:v>
                </c:pt>
                <c:pt idx="34869">
                  <c:v>116.5363805539</c:v>
                </c:pt>
                <c:pt idx="34870">
                  <c:v>116.5377560992</c:v>
                </c:pt>
                <c:pt idx="34871">
                  <c:v>116.5383868004</c:v>
                </c:pt>
                <c:pt idx="34872">
                  <c:v>116.53900126160001</c:v>
                </c:pt>
                <c:pt idx="34873">
                  <c:v>116.5401080851</c:v>
                </c:pt>
                <c:pt idx="34874">
                  <c:v>116.54145220620001</c:v>
                </c:pt>
                <c:pt idx="34875">
                  <c:v>116.5423932688</c:v>
                </c:pt>
                <c:pt idx="34876">
                  <c:v>116.54434105439999</c:v>
                </c:pt>
                <c:pt idx="34877">
                  <c:v>116.5460796018</c:v>
                </c:pt>
                <c:pt idx="34878">
                  <c:v>116.5465214219</c:v>
                </c:pt>
                <c:pt idx="34879">
                  <c:v>116.54706966720001</c:v>
                </c:pt>
                <c:pt idx="34880">
                  <c:v>116.5478202068</c:v>
                </c:pt>
                <c:pt idx="34881">
                  <c:v>116.54901230359999</c:v>
                </c:pt>
                <c:pt idx="34882">
                  <c:v>116.5499934959</c:v>
                </c:pt>
                <c:pt idx="34883">
                  <c:v>116.5504801604</c:v>
                </c:pt>
                <c:pt idx="34884">
                  <c:v>116.551048478</c:v>
                </c:pt>
                <c:pt idx="34885">
                  <c:v>116.55159231179999</c:v>
                </c:pt>
                <c:pt idx="34886">
                  <c:v>116.5521951411</c:v>
                </c:pt>
                <c:pt idx="34887">
                  <c:v>116.5531727642</c:v>
                </c:pt>
                <c:pt idx="34888">
                  <c:v>116.5546688977</c:v>
                </c:pt>
                <c:pt idx="34889">
                  <c:v>116.55636993100001</c:v>
                </c:pt>
                <c:pt idx="34890">
                  <c:v>116.55755182679999</c:v>
                </c:pt>
                <c:pt idx="34891">
                  <c:v>116.5588305742</c:v>
                </c:pt>
                <c:pt idx="34892">
                  <c:v>116.5601444255</c:v>
                </c:pt>
                <c:pt idx="34893">
                  <c:v>116.56048606900001</c:v>
                </c:pt>
                <c:pt idx="34894">
                  <c:v>116.5612954298</c:v>
                </c:pt>
                <c:pt idx="34895">
                  <c:v>116.5628539782</c:v>
                </c:pt>
                <c:pt idx="34896">
                  <c:v>116.56454715540001</c:v>
                </c:pt>
                <c:pt idx="34897">
                  <c:v>116.5659690426</c:v>
                </c:pt>
                <c:pt idx="34898">
                  <c:v>116.5665941124</c:v>
                </c:pt>
                <c:pt idx="34899">
                  <c:v>116.5668705392</c:v>
                </c:pt>
                <c:pt idx="34900">
                  <c:v>116.5673804075</c:v>
                </c:pt>
                <c:pt idx="34901">
                  <c:v>116.56810869260001</c:v>
                </c:pt>
                <c:pt idx="34902">
                  <c:v>116.56875120559999</c:v>
                </c:pt>
                <c:pt idx="34903">
                  <c:v>116.56925590359999</c:v>
                </c:pt>
                <c:pt idx="34904">
                  <c:v>116.5703487705</c:v>
                </c:pt>
                <c:pt idx="34905">
                  <c:v>116.5729765225</c:v>
                </c:pt>
                <c:pt idx="34906">
                  <c:v>116.57739276460001</c:v>
                </c:pt>
                <c:pt idx="34907">
                  <c:v>116.5807383655</c:v>
                </c:pt>
                <c:pt idx="34908">
                  <c:v>116.58158346579999</c:v>
                </c:pt>
                <c:pt idx="34909">
                  <c:v>116.5825784843</c:v>
                </c:pt>
                <c:pt idx="34910">
                  <c:v>116.5837653973</c:v>
                </c:pt>
                <c:pt idx="34911">
                  <c:v>116.58480824750001</c:v>
                </c:pt>
                <c:pt idx="34912">
                  <c:v>116.5858250257</c:v>
                </c:pt>
                <c:pt idx="34913">
                  <c:v>116.5862400752</c:v>
                </c:pt>
                <c:pt idx="34914">
                  <c:v>116.5867514983</c:v>
                </c:pt>
                <c:pt idx="34915">
                  <c:v>116.5904195275</c:v>
                </c:pt>
                <c:pt idx="34916">
                  <c:v>116.59402094710001</c:v>
                </c:pt>
                <c:pt idx="34917">
                  <c:v>116.5949863092</c:v>
                </c:pt>
                <c:pt idx="34918">
                  <c:v>116.5965204243</c:v>
                </c:pt>
                <c:pt idx="34919">
                  <c:v>116.59739554070001</c:v>
                </c:pt>
                <c:pt idx="34920">
                  <c:v>116.59876275489999</c:v>
                </c:pt>
                <c:pt idx="34921">
                  <c:v>116.6002406848</c:v>
                </c:pt>
                <c:pt idx="34922">
                  <c:v>116.6013158702</c:v>
                </c:pt>
                <c:pt idx="34923">
                  <c:v>116.6022609314</c:v>
                </c:pt>
                <c:pt idx="34924">
                  <c:v>116.6055479674</c:v>
                </c:pt>
                <c:pt idx="34925">
                  <c:v>116.60905561200001</c:v>
                </c:pt>
                <c:pt idx="34926">
                  <c:v>116.6105387679</c:v>
                </c:pt>
                <c:pt idx="34927">
                  <c:v>116.61195708060001</c:v>
                </c:pt>
                <c:pt idx="34928">
                  <c:v>116.6137094396</c:v>
                </c:pt>
                <c:pt idx="34929">
                  <c:v>116.6173825398</c:v>
                </c:pt>
                <c:pt idx="34930">
                  <c:v>116.6204491117</c:v>
                </c:pt>
                <c:pt idx="34931">
                  <c:v>116.621476753</c:v>
                </c:pt>
                <c:pt idx="34932">
                  <c:v>116.62226115049999</c:v>
                </c:pt>
                <c:pt idx="34933">
                  <c:v>116.6238004672</c:v>
                </c:pt>
                <c:pt idx="34934">
                  <c:v>116.625344508</c:v>
                </c:pt>
                <c:pt idx="34935">
                  <c:v>116.627787872</c:v>
                </c:pt>
                <c:pt idx="34936">
                  <c:v>116.6301761891</c:v>
                </c:pt>
                <c:pt idx="34937">
                  <c:v>116.6308637875</c:v>
                </c:pt>
                <c:pt idx="34938">
                  <c:v>116.6310892489</c:v>
                </c:pt>
                <c:pt idx="34939">
                  <c:v>116.6320148656</c:v>
                </c:pt>
                <c:pt idx="34940">
                  <c:v>116.6338348621</c:v>
                </c:pt>
                <c:pt idx="34941">
                  <c:v>116.6349887649</c:v>
                </c:pt>
                <c:pt idx="34942">
                  <c:v>116.6364148114</c:v>
                </c:pt>
                <c:pt idx="34943">
                  <c:v>116.6386929083</c:v>
                </c:pt>
                <c:pt idx="34944">
                  <c:v>116.6410929895</c:v>
                </c:pt>
                <c:pt idx="34945">
                  <c:v>116.6427435725</c:v>
                </c:pt>
                <c:pt idx="34946">
                  <c:v>116.64293891459999</c:v>
                </c:pt>
                <c:pt idx="34947">
                  <c:v>116.6433223555</c:v>
                </c:pt>
                <c:pt idx="34948">
                  <c:v>116.64756033499999</c:v>
                </c:pt>
                <c:pt idx="34949">
                  <c:v>116.65162322019999</c:v>
                </c:pt>
                <c:pt idx="34950">
                  <c:v>116.6536948983</c:v>
                </c:pt>
                <c:pt idx="34951">
                  <c:v>116.65574990570001</c:v>
                </c:pt>
                <c:pt idx="34952">
                  <c:v>116.6561257546</c:v>
                </c:pt>
                <c:pt idx="34953">
                  <c:v>116.65763657230001</c:v>
                </c:pt>
                <c:pt idx="34954">
                  <c:v>116.662144377</c:v>
                </c:pt>
                <c:pt idx="34955">
                  <c:v>116.6657017556</c:v>
                </c:pt>
                <c:pt idx="34956">
                  <c:v>116.6663050323</c:v>
                </c:pt>
                <c:pt idx="34957">
                  <c:v>116.6669867186</c:v>
                </c:pt>
                <c:pt idx="34958">
                  <c:v>116.6688603564</c:v>
                </c:pt>
                <c:pt idx="34959">
                  <c:v>116.6703739797</c:v>
                </c:pt>
                <c:pt idx="34960">
                  <c:v>116.6708137617</c:v>
                </c:pt>
                <c:pt idx="34961">
                  <c:v>116.67120544940001</c:v>
                </c:pt>
                <c:pt idx="34962">
                  <c:v>116.6725764264</c:v>
                </c:pt>
                <c:pt idx="34963">
                  <c:v>116.6741711042</c:v>
                </c:pt>
                <c:pt idx="34964">
                  <c:v>116.67507472130001</c:v>
                </c:pt>
                <c:pt idx="34965">
                  <c:v>116.6760550888</c:v>
                </c:pt>
                <c:pt idx="34966">
                  <c:v>116.67641364080001</c:v>
                </c:pt>
                <c:pt idx="34967">
                  <c:v>116.676521376</c:v>
                </c:pt>
                <c:pt idx="34968">
                  <c:v>116.6774085687</c:v>
                </c:pt>
                <c:pt idx="34969">
                  <c:v>116.67903344520001</c:v>
                </c:pt>
                <c:pt idx="34970">
                  <c:v>116.68090291590001</c:v>
                </c:pt>
                <c:pt idx="34971">
                  <c:v>116.682376713</c:v>
                </c:pt>
                <c:pt idx="34972">
                  <c:v>116.6832816606</c:v>
                </c:pt>
                <c:pt idx="34973">
                  <c:v>116.6841203993</c:v>
                </c:pt>
                <c:pt idx="34974">
                  <c:v>116.68511288019999</c:v>
                </c:pt>
                <c:pt idx="34975">
                  <c:v>116.6867379591</c:v>
                </c:pt>
                <c:pt idx="34976">
                  <c:v>116.6879375715</c:v>
                </c:pt>
                <c:pt idx="34977">
                  <c:v>116.6887483101</c:v>
                </c:pt>
                <c:pt idx="34978">
                  <c:v>116.6909101796</c:v>
                </c:pt>
                <c:pt idx="34979">
                  <c:v>116.6929771743</c:v>
                </c:pt>
                <c:pt idx="34980">
                  <c:v>116.69389744</c:v>
                </c:pt>
                <c:pt idx="34981">
                  <c:v>116.6944358806</c:v>
                </c:pt>
                <c:pt idx="34982">
                  <c:v>116.6958256011</c:v>
                </c:pt>
                <c:pt idx="34983">
                  <c:v>116.69781671050001</c:v>
                </c:pt>
                <c:pt idx="34984">
                  <c:v>116.6989343468</c:v>
                </c:pt>
                <c:pt idx="34985">
                  <c:v>116.6995479911</c:v>
                </c:pt>
                <c:pt idx="34986">
                  <c:v>116.69993516789999</c:v>
                </c:pt>
                <c:pt idx="34987">
                  <c:v>116.7021458489</c:v>
                </c:pt>
                <c:pt idx="34988">
                  <c:v>116.70453734749999</c:v>
                </c:pt>
                <c:pt idx="34989">
                  <c:v>116.7057940007</c:v>
                </c:pt>
                <c:pt idx="34990">
                  <c:v>116.70676230949999</c:v>
                </c:pt>
                <c:pt idx="34991">
                  <c:v>116.70687572049999</c:v>
                </c:pt>
                <c:pt idx="34992">
                  <c:v>116.70696834429999</c:v>
                </c:pt>
                <c:pt idx="34993">
                  <c:v>116.70708602969999</c:v>
                </c:pt>
                <c:pt idx="34994">
                  <c:v>116.70805290529999</c:v>
                </c:pt>
                <c:pt idx="34995">
                  <c:v>116.7106360633</c:v>
                </c:pt>
                <c:pt idx="34996">
                  <c:v>116.7124137716</c:v>
                </c:pt>
                <c:pt idx="34997">
                  <c:v>116.7126682568</c:v>
                </c:pt>
                <c:pt idx="34998">
                  <c:v>116.7132351006</c:v>
                </c:pt>
                <c:pt idx="34999">
                  <c:v>116.7140184341</c:v>
                </c:pt>
                <c:pt idx="35000">
                  <c:v>116.7155774669</c:v>
                </c:pt>
                <c:pt idx="35001">
                  <c:v>116.7170303266</c:v>
                </c:pt>
                <c:pt idx="35002">
                  <c:v>116.71786544930001</c:v>
                </c:pt>
                <c:pt idx="35003">
                  <c:v>116.72132104569999</c:v>
                </c:pt>
                <c:pt idx="35004">
                  <c:v>116.72502534100001</c:v>
                </c:pt>
                <c:pt idx="35005">
                  <c:v>116.7283256859</c:v>
                </c:pt>
                <c:pt idx="35006">
                  <c:v>116.73084192829999</c:v>
                </c:pt>
                <c:pt idx="35007">
                  <c:v>116.73089264310001</c:v>
                </c:pt>
                <c:pt idx="35008">
                  <c:v>116.7316720825</c:v>
                </c:pt>
                <c:pt idx="35009">
                  <c:v>116.73307708820001</c:v>
                </c:pt>
                <c:pt idx="35010">
                  <c:v>116.7359466154</c:v>
                </c:pt>
                <c:pt idx="35011">
                  <c:v>116.7388125427</c:v>
                </c:pt>
                <c:pt idx="35012">
                  <c:v>116.7410430604</c:v>
                </c:pt>
                <c:pt idx="35013">
                  <c:v>116.74325508530001</c:v>
                </c:pt>
                <c:pt idx="35014">
                  <c:v>116.7454694457</c:v>
                </c:pt>
                <c:pt idx="35015">
                  <c:v>116.7479374079</c:v>
                </c:pt>
                <c:pt idx="35016">
                  <c:v>116.7490112615</c:v>
                </c:pt>
                <c:pt idx="35017">
                  <c:v>116.7493962211</c:v>
                </c:pt>
                <c:pt idx="35018">
                  <c:v>116.7516861747</c:v>
                </c:pt>
                <c:pt idx="35019">
                  <c:v>116.75484725930001</c:v>
                </c:pt>
                <c:pt idx="35020">
                  <c:v>116.75637907940001</c:v>
                </c:pt>
                <c:pt idx="35021">
                  <c:v>116.7576572075</c:v>
                </c:pt>
                <c:pt idx="35022">
                  <c:v>116.758578864</c:v>
                </c:pt>
                <c:pt idx="35023">
                  <c:v>116.75890791649999</c:v>
                </c:pt>
                <c:pt idx="35024">
                  <c:v>116.7640627264</c:v>
                </c:pt>
                <c:pt idx="35025">
                  <c:v>116.76948161750001</c:v>
                </c:pt>
                <c:pt idx="35026">
                  <c:v>116.76997721399999</c:v>
                </c:pt>
                <c:pt idx="35027">
                  <c:v>116.7704691725</c:v>
                </c:pt>
                <c:pt idx="35028">
                  <c:v>116.77268320909999</c:v>
                </c:pt>
                <c:pt idx="35029">
                  <c:v>116.77459045320001</c:v>
                </c:pt>
                <c:pt idx="35030">
                  <c:v>116.77550880699999</c:v>
                </c:pt>
                <c:pt idx="35031">
                  <c:v>116.777379125</c:v>
                </c:pt>
                <c:pt idx="35032">
                  <c:v>116.7800529502</c:v>
                </c:pt>
                <c:pt idx="35033">
                  <c:v>116.78166585530001</c:v>
                </c:pt>
                <c:pt idx="35034">
                  <c:v>116.7818003018</c:v>
                </c:pt>
                <c:pt idx="35035">
                  <c:v>116.7821222434</c:v>
                </c:pt>
                <c:pt idx="35036">
                  <c:v>116.7835623954</c:v>
                </c:pt>
                <c:pt idx="35037">
                  <c:v>116.7853692281</c:v>
                </c:pt>
                <c:pt idx="35038">
                  <c:v>116.78616305040001</c:v>
                </c:pt>
                <c:pt idx="35039">
                  <c:v>116.7885006603</c:v>
                </c:pt>
                <c:pt idx="35040">
                  <c:v>116.791771475</c:v>
                </c:pt>
                <c:pt idx="35041">
                  <c:v>116.79324617739999</c:v>
                </c:pt>
                <c:pt idx="35042">
                  <c:v>116.7937150507</c:v>
                </c:pt>
                <c:pt idx="35043">
                  <c:v>116.7945725143</c:v>
                </c:pt>
                <c:pt idx="35044">
                  <c:v>116.79603128780001</c:v>
                </c:pt>
                <c:pt idx="35045">
                  <c:v>116.79678453130001</c:v>
                </c:pt>
                <c:pt idx="35046">
                  <c:v>116.797024345</c:v>
                </c:pt>
                <c:pt idx="35047">
                  <c:v>116.79859442599999</c:v>
                </c:pt>
                <c:pt idx="35048">
                  <c:v>116.80005996689999</c:v>
                </c:pt>
                <c:pt idx="35049">
                  <c:v>116.8005326246</c:v>
                </c:pt>
                <c:pt idx="35050">
                  <c:v>116.8009879997</c:v>
                </c:pt>
                <c:pt idx="35051">
                  <c:v>116.8016308739</c:v>
                </c:pt>
                <c:pt idx="35052">
                  <c:v>116.8022678314</c:v>
                </c:pt>
                <c:pt idx="35053">
                  <c:v>116.8023364364</c:v>
                </c:pt>
                <c:pt idx="35054">
                  <c:v>116.804250642</c:v>
                </c:pt>
                <c:pt idx="35055">
                  <c:v>116.8073998089</c:v>
                </c:pt>
                <c:pt idx="35056">
                  <c:v>116.8092855422</c:v>
                </c:pt>
                <c:pt idx="35057">
                  <c:v>116.8103486206</c:v>
                </c:pt>
                <c:pt idx="35058">
                  <c:v>116.8126338567</c:v>
                </c:pt>
                <c:pt idx="35059">
                  <c:v>116.8145034739</c:v>
                </c:pt>
                <c:pt idx="35060">
                  <c:v>116.81497696060001</c:v>
                </c:pt>
                <c:pt idx="35061">
                  <c:v>116.81711486250001</c:v>
                </c:pt>
                <c:pt idx="35062">
                  <c:v>116.8203043182</c:v>
                </c:pt>
                <c:pt idx="35063">
                  <c:v>116.8225290055</c:v>
                </c:pt>
                <c:pt idx="35064">
                  <c:v>116.8249352397</c:v>
                </c:pt>
                <c:pt idx="35065">
                  <c:v>116.826674109</c:v>
                </c:pt>
                <c:pt idx="35066">
                  <c:v>116.8269698447</c:v>
                </c:pt>
                <c:pt idx="35067">
                  <c:v>116.8283305377</c:v>
                </c:pt>
                <c:pt idx="35068">
                  <c:v>116.8296425791</c:v>
                </c:pt>
                <c:pt idx="35069">
                  <c:v>116.83018694970001</c:v>
                </c:pt>
                <c:pt idx="35070">
                  <c:v>116.83078358669999</c:v>
                </c:pt>
                <c:pt idx="35071">
                  <c:v>116.8331185399</c:v>
                </c:pt>
                <c:pt idx="35072">
                  <c:v>116.8353988065</c:v>
                </c:pt>
                <c:pt idx="35073">
                  <c:v>116.8371530997</c:v>
                </c:pt>
                <c:pt idx="35074">
                  <c:v>116.83929213970001</c:v>
                </c:pt>
                <c:pt idx="35075">
                  <c:v>116.8412083219</c:v>
                </c:pt>
                <c:pt idx="35076">
                  <c:v>116.843705036</c:v>
                </c:pt>
                <c:pt idx="35077">
                  <c:v>116.84624778849999</c:v>
                </c:pt>
                <c:pt idx="35078">
                  <c:v>116.84816947119999</c:v>
                </c:pt>
                <c:pt idx="35079">
                  <c:v>116.84903229379999</c:v>
                </c:pt>
                <c:pt idx="35080">
                  <c:v>116.84938872959999</c:v>
                </c:pt>
                <c:pt idx="35081">
                  <c:v>116.8505281059</c:v>
                </c:pt>
                <c:pt idx="35082">
                  <c:v>116.85246128910001</c:v>
                </c:pt>
                <c:pt idx="35083">
                  <c:v>116.8544224187</c:v>
                </c:pt>
                <c:pt idx="35084">
                  <c:v>116.85624407109999</c:v>
                </c:pt>
                <c:pt idx="35085">
                  <c:v>116.8572015872</c:v>
                </c:pt>
                <c:pt idx="35086">
                  <c:v>116.8581943846</c:v>
                </c:pt>
                <c:pt idx="35087">
                  <c:v>116.8592533882</c:v>
                </c:pt>
                <c:pt idx="35088">
                  <c:v>116.85984738960001</c:v>
                </c:pt>
                <c:pt idx="35089">
                  <c:v>116.8604574014</c:v>
                </c:pt>
                <c:pt idx="35090">
                  <c:v>116.86208609329999</c:v>
                </c:pt>
                <c:pt idx="35091">
                  <c:v>116.8646764577</c:v>
                </c:pt>
                <c:pt idx="35092">
                  <c:v>116.8667445156</c:v>
                </c:pt>
                <c:pt idx="35093">
                  <c:v>116.8688360502</c:v>
                </c:pt>
                <c:pt idx="35094">
                  <c:v>116.8717376891</c:v>
                </c:pt>
                <c:pt idx="35095">
                  <c:v>116.8736745751</c:v>
                </c:pt>
                <c:pt idx="35096">
                  <c:v>116.8742296957</c:v>
                </c:pt>
                <c:pt idx="35097">
                  <c:v>116.8751173847</c:v>
                </c:pt>
                <c:pt idx="35098">
                  <c:v>116.8769333068</c:v>
                </c:pt>
                <c:pt idx="35099">
                  <c:v>116.8785822686</c:v>
                </c:pt>
                <c:pt idx="35100">
                  <c:v>116.8793282834</c:v>
                </c:pt>
                <c:pt idx="35101">
                  <c:v>116.8797389115</c:v>
                </c:pt>
                <c:pt idx="35102">
                  <c:v>116.8821692763</c:v>
                </c:pt>
                <c:pt idx="35103">
                  <c:v>116.8853291162</c:v>
                </c:pt>
                <c:pt idx="35104">
                  <c:v>116.888194243</c:v>
                </c:pt>
                <c:pt idx="35105">
                  <c:v>116.8902650242</c:v>
                </c:pt>
                <c:pt idx="35106">
                  <c:v>116.8906967339</c:v>
                </c:pt>
                <c:pt idx="35107">
                  <c:v>116.8922252983</c:v>
                </c:pt>
                <c:pt idx="35108">
                  <c:v>116.8935624122</c:v>
                </c:pt>
                <c:pt idx="35109">
                  <c:v>116.89417490789999</c:v>
                </c:pt>
                <c:pt idx="35110">
                  <c:v>116.8950950855</c:v>
                </c:pt>
                <c:pt idx="35111">
                  <c:v>116.89688253049999</c:v>
                </c:pt>
                <c:pt idx="35112">
                  <c:v>116.89857882690001</c:v>
                </c:pt>
                <c:pt idx="35113">
                  <c:v>116.8990966165</c:v>
                </c:pt>
                <c:pt idx="35114">
                  <c:v>116.90040347839999</c:v>
                </c:pt>
                <c:pt idx="35115">
                  <c:v>116.9015387518</c:v>
                </c:pt>
                <c:pt idx="35116">
                  <c:v>116.9021054211</c:v>
                </c:pt>
                <c:pt idx="35117">
                  <c:v>116.9028129303</c:v>
                </c:pt>
                <c:pt idx="35118">
                  <c:v>116.904774703</c:v>
                </c:pt>
                <c:pt idx="35119">
                  <c:v>116.9066683018</c:v>
                </c:pt>
                <c:pt idx="35120">
                  <c:v>116.90783814309999</c:v>
                </c:pt>
                <c:pt idx="35121">
                  <c:v>116.9099411933</c:v>
                </c:pt>
                <c:pt idx="35122">
                  <c:v>116.912405402</c:v>
                </c:pt>
                <c:pt idx="35123">
                  <c:v>116.9149596371</c:v>
                </c:pt>
                <c:pt idx="35124">
                  <c:v>116.91784298029999</c:v>
                </c:pt>
                <c:pt idx="35125">
                  <c:v>116.9204410091</c:v>
                </c:pt>
                <c:pt idx="35126">
                  <c:v>116.9214531816</c:v>
                </c:pt>
                <c:pt idx="35127">
                  <c:v>116.921734903</c:v>
                </c:pt>
                <c:pt idx="35128">
                  <c:v>116.92191429250001</c:v>
                </c:pt>
                <c:pt idx="35129">
                  <c:v>116.9223731522</c:v>
                </c:pt>
                <c:pt idx="35130">
                  <c:v>116.9235238023</c:v>
                </c:pt>
                <c:pt idx="35131">
                  <c:v>116.92453506130001</c:v>
                </c:pt>
                <c:pt idx="35132">
                  <c:v>116.9255017264</c:v>
                </c:pt>
                <c:pt idx="35133">
                  <c:v>116.9273930466</c:v>
                </c:pt>
                <c:pt idx="35134">
                  <c:v>116.9288747051</c:v>
                </c:pt>
                <c:pt idx="35135">
                  <c:v>116.9292088397</c:v>
                </c:pt>
                <c:pt idx="35136">
                  <c:v>116.9295807896</c:v>
                </c:pt>
                <c:pt idx="35137">
                  <c:v>116.932757755</c:v>
                </c:pt>
                <c:pt idx="35138">
                  <c:v>116.9356232991</c:v>
                </c:pt>
                <c:pt idx="35139">
                  <c:v>116.9369410433</c:v>
                </c:pt>
                <c:pt idx="35140">
                  <c:v>116.9382234797</c:v>
                </c:pt>
                <c:pt idx="35141">
                  <c:v>116.9409686816</c:v>
                </c:pt>
                <c:pt idx="35142">
                  <c:v>116.9466820395</c:v>
                </c:pt>
                <c:pt idx="35143">
                  <c:v>116.9499370994</c:v>
                </c:pt>
                <c:pt idx="35144">
                  <c:v>116.95049760000001</c:v>
                </c:pt>
                <c:pt idx="35145">
                  <c:v>116.95194721270001</c:v>
                </c:pt>
                <c:pt idx="35146">
                  <c:v>116.9536116946</c:v>
                </c:pt>
                <c:pt idx="35147">
                  <c:v>116.9552483622</c:v>
                </c:pt>
                <c:pt idx="35148">
                  <c:v>116.9566983133</c:v>
                </c:pt>
                <c:pt idx="35149">
                  <c:v>116.9578868421</c:v>
                </c:pt>
                <c:pt idx="35150">
                  <c:v>116.9588829562</c:v>
                </c:pt>
                <c:pt idx="35151">
                  <c:v>116.96072625070001</c:v>
                </c:pt>
                <c:pt idx="35152">
                  <c:v>116.9625321708</c:v>
                </c:pt>
                <c:pt idx="35153">
                  <c:v>116.9645163104</c:v>
                </c:pt>
                <c:pt idx="35154">
                  <c:v>116.96656087860001</c:v>
                </c:pt>
                <c:pt idx="35155">
                  <c:v>116.96676318759999</c:v>
                </c:pt>
                <c:pt idx="35156">
                  <c:v>116.9678267036</c:v>
                </c:pt>
                <c:pt idx="35157">
                  <c:v>116.9690788249</c:v>
                </c:pt>
                <c:pt idx="35158">
                  <c:v>116.97064026220001</c:v>
                </c:pt>
                <c:pt idx="35159">
                  <c:v>116.9720250905</c:v>
                </c:pt>
                <c:pt idx="35160">
                  <c:v>116.9732757676</c:v>
                </c:pt>
                <c:pt idx="35161">
                  <c:v>116.9745513228</c:v>
                </c:pt>
                <c:pt idx="35162">
                  <c:v>116.9756933493</c:v>
                </c:pt>
                <c:pt idx="35163">
                  <c:v>116.9768651685</c:v>
                </c:pt>
                <c:pt idx="35164">
                  <c:v>116.97701190879999</c:v>
                </c:pt>
                <c:pt idx="35165">
                  <c:v>116.9784255629</c:v>
                </c:pt>
                <c:pt idx="35166">
                  <c:v>116.98017020109999</c:v>
                </c:pt>
                <c:pt idx="35167">
                  <c:v>116.98113636479999</c:v>
                </c:pt>
                <c:pt idx="35168">
                  <c:v>116.9837304661</c:v>
                </c:pt>
                <c:pt idx="35169">
                  <c:v>116.9873844557</c:v>
                </c:pt>
                <c:pt idx="35170">
                  <c:v>116.989426068</c:v>
                </c:pt>
                <c:pt idx="35171">
                  <c:v>116.9901268591</c:v>
                </c:pt>
                <c:pt idx="35172">
                  <c:v>116.9909520671</c:v>
                </c:pt>
                <c:pt idx="35173">
                  <c:v>116.99251539799999</c:v>
                </c:pt>
                <c:pt idx="35174">
                  <c:v>116.99752484219999</c:v>
                </c:pt>
                <c:pt idx="35175">
                  <c:v>117.0022348018</c:v>
                </c:pt>
                <c:pt idx="35176">
                  <c:v>117.00479778810001</c:v>
                </c:pt>
                <c:pt idx="35177">
                  <c:v>117.0068196766</c:v>
                </c:pt>
                <c:pt idx="35178">
                  <c:v>117.0094093873</c:v>
                </c:pt>
                <c:pt idx="35179">
                  <c:v>117.01177375739999</c:v>
                </c:pt>
                <c:pt idx="35180">
                  <c:v>117.0131150775</c:v>
                </c:pt>
                <c:pt idx="35181">
                  <c:v>117.01451299670001</c:v>
                </c:pt>
                <c:pt idx="35182">
                  <c:v>117.0151946058</c:v>
                </c:pt>
                <c:pt idx="35183">
                  <c:v>117.01631107759999</c:v>
                </c:pt>
                <c:pt idx="35184">
                  <c:v>117.0188844</c:v>
                </c:pt>
                <c:pt idx="35185">
                  <c:v>117.0211294339</c:v>
                </c:pt>
                <c:pt idx="35186">
                  <c:v>117.0218719201</c:v>
                </c:pt>
                <c:pt idx="35187">
                  <c:v>117.0225396779</c:v>
                </c:pt>
                <c:pt idx="35188">
                  <c:v>117.02299355460001</c:v>
                </c:pt>
                <c:pt idx="35189">
                  <c:v>117.024538948</c:v>
                </c:pt>
                <c:pt idx="35190">
                  <c:v>117.02781993000001</c:v>
                </c:pt>
                <c:pt idx="35191">
                  <c:v>117.0310242008</c:v>
                </c:pt>
                <c:pt idx="35192">
                  <c:v>117.03275524839999</c:v>
                </c:pt>
                <c:pt idx="35193">
                  <c:v>117.0337332365</c:v>
                </c:pt>
                <c:pt idx="35194">
                  <c:v>117.0344128758</c:v>
                </c:pt>
                <c:pt idx="35195">
                  <c:v>117.03507069059999</c:v>
                </c:pt>
                <c:pt idx="35196">
                  <c:v>117.0358070052</c:v>
                </c:pt>
                <c:pt idx="35197">
                  <c:v>117.03774062870001</c:v>
                </c:pt>
                <c:pt idx="35198">
                  <c:v>117.0392923209</c:v>
                </c:pt>
                <c:pt idx="35199">
                  <c:v>117.03970226</c:v>
                </c:pt>
                <c:pt idx="35200">
                  <c:v>117.040156009</c:v>
                </c:pt>
                <c:pt idx="35201">
                  <c:v>117.0410311389</c:v>
                </c:pt>
                <c:pt idx="35202">
                  <c:v>117.043320489</c:v>
                </c:pt>
                <c:pt idx="35203">
                  <c:v>117.04599527640001</c:v>
                </c:pt>
                <c:pt idx="35204">
                  <c:v>117.04730765239999</c:v>
                </c:pt>
                <c:pt idx="35205">
                  <c:v>117.0487360611</c:v>
                </c:pt>
                <c:pt idx="35206">
                  <c:v>117.0504901118</c:v>
                </c:pt>
                <c:pt idx="35207">
                  <c:v>117.0529596351</c:v>
                </c:pt>
                <c:pt idx="35208">
                  <c:v>117.0563494597</c:v>
                </c:pt>
                <c:pt idx="35209">
                  <c:v>117.0597205111</c:v>
                </c:pt>
                <c:pt idx="35210">
                  <c:v>117.06203840960001</c:v>
                </c:pt>
                <c:pt idx="35211">
                  <c:v>117.06335340539999</c:v>
                </c:pt>
                <c:pt idx="35212">
                  <c:v>117.06546016910001</c:v>
                </c:pt>
                <c:pt idx="35213">
                  <c:v>117.0670230412</c:v>
                </c:pt>
                <c:pt idx="35214">
                  <c:v>117.0680642059</c:v>
                </c:pt>
                <c:pt idx="35215">
                  <c:v>117.06865087600001</c:v>
                </c:pt>
                <c:pt idx="35216">
                  <c:v>117.0688277406</c:v>
                </c:pt>
                <c:pt idx="35217">
                  <c:v>117.0704074528</c:v>
                </c:pt>
                <c:pt idx="35218">
                  <c:v>117.07202114650001</c:v>
                </c:pt>
                <c:pt idx="35219">
                  <c:v>117.0728006447</c:v>
                </c:pt>
                <c:pt idx="35220">
                  <c:v>117.07348630680001</c:v>
                </c:pt>
                <c:pt idx="35221">
                  <c:v>117.073808212</c:v>
                </c:pt>
                <c:pt idx="35222">
                  <c:v>117.07414990620001</c:v>
                </c:pt>
                <c:pt idx="35223">
                  <c:v>117.0754196716</c:v>
                </c:pt>
                <c:pt idx="35224">
                  <c:v>117.0774115227</c:v>
                </c:pt>
                <c:pt idx="35225">
                  <c:v>117.07947920479999</c:v>
                </c:pt>
                <c:pt idx="35226">
                  <c:v>117.0808797034</c:v>
                </c:pt>
                <c:pt idx="35227">
                  <c:v>117.0811636776</c:v>
                </c:pt>
                <c:pt idx="35228">
                  <c:v>117.0817499999</c:v>
                </c:pt>
                <c:pt idx="35229">
                  <c:v>117.08398134949999</c:v>
                </c:pt>
                <c:pt idx="35230">
                  <c:v>117.0869482303</c:v>
                </c:pt>
                <c:pt idx="35231">
                  <c:v>117.08836386660001</c:v>
                </c:pt>
                <c:pt idx="35232">
                  <c:v>117.088870879</c:v>
                </c:pt>
                <c:pt idx="35233">
                  <c:v>117.0893126217</c:v>
                </c:pt>
                <c:pt idx="35234">
                  <c:v>117.0898327922</c:v>
                </c:pt>
                <c:pt idx="35235">
                  <c:v>117.0905577202</c:v>
                </c:pt>
                <c:pt idx="35236">
                  <c:v>117.0926645155</c:v>
                </c:pt>
                <c:pt idx="35237">
                  <c:v>117.09462429</c:v>
                </c:pt>
                <c:pt idx="35238">
                  <c:v>117.09791946999999</c:v>
                </c:pt>
                <c:pt idx="35239">
                  <c:v>117.10290733159999</c:v>
                </c:pt>
                <c:pt idx="35240">
                  <c:v>117.1049337389</c:v>
                </c:pt>
                <c:pt idx="35241">
                  <c:v>117.1059294171</c:v>
                </c:pt>
                <c:pt idx="35242">
                  <c:v>117.1079612187</c:v>
                </c:pt>
                <c:pt idx="35243">
                  <c:v>117.1100918528</c:v>
                </c:pt>
                <c:pt idx="35244">
                  <c:v>117.11113364969999</c:v>
                </c:pt>
                <c:pt idx="35245">
                  <c:v>117.1124007551</c:v>
                </c:pt>
                <c:pt idx="35246">
                  <c:v>117.11396664839999</c:v>
                </c:pt>
                <c:pt idx="35247">
                  <c:v>117.1144049424</c:v>
                </c:pt>
                <c:pt idx="35248">
                  <c:v>117.1151895647</c:v>
                </c:pt>
                <c:pt idx="35249">
                  <c:v>117.1165212505</c:v>
                </c:pt>
                <c:pt idx="35250">
                  <c:v>117.11739847360001</c:v>
                </c:pt>
                <c:pt idx="35251">
                  <c:v>117.11802505999999</c:v>
                </c:pt>
                <c:pt idx="35252">
                  <c:v>117.1188016773</c:v>
                </c:pt>
                <c:pt idx="35253">
                  <c:v>117.11934800020001</c:v>
                </c:pt>
                <c:pt idx="35254">
                  <c:v>117.11977970069999</c:v>
                </c:pt>
                <c:pt idx="35255">
                  <c:v>117.12011891829999</c:v>
                </c:pt>
                <c:pt idx="35256">
                  <c:v>117.12178328970001</c:v>
                </c:pt>
                <c:pt idx="35257">
                  <c:v>117.1251987091</c:v>
                </c:pt>
                <c:pt idx="35258">
                  <c:v>117.12774769630001</c:v>
                </c:pt>
                <c:pt idx="35259">
                  <c:v>117.1300103265</c:v>
                </c:pt>
                <c:pt idx="35260">
                  <c:v>117.1317263814</c:v>
                </c:pt>
                <c:pt idx="35261">
                  <c:v>117.13234748159999</c:v>
                </c:pt>
                <c:pt idx="35262">
                  <c:v>117.13285198449999</c:v>
                </c:pt>
                <c:pt idx="35263">
                  <c:v>117.13303801310001</c:v>
                </c:pt>
                <c:pt idx="35264">
                  <c:v>117.1341254014</c:v>
                </c:pt>
                <c:pt idx="35265">
                  <c:v>117.1358361413</c:v>
                </c:pt>
                <c:pt idx="35266">
                  <c:v>117.13686301</c:v>
                </c:pt>
                <c:pt idx="35267">
                  <c:v>117.13985098640001</c:v>
                </c:pt>
                <c:pt idx="35268">
                  <c:v>117.1431865461</c:v>
                </c:pt>
                <c:pt idx="35269">
                  <c:v>117.1438897117</c:v>
                </c:pt>
                <c:pt idx="35270">
                  <c:v>117.1455978475</c:v>
                </c:pt>
                <c:pt idx="35271">
                  <c:v>117.1478962047</c:v>
                </c:pt>
                <c:pt idx="35272">
                  <c:v>117.1485567734</c:v>
                </c:pt>
                <c:pt idx="35273">
                  <c:v>117.14887850540001</c:v>
                </c:pt>
                <c:pt idx="35274">
                  <c:v>117.14964960410001</c:v>
                </c:pt>
                <c:pt idx="35275">
                  <c:v>117.1526958302</c:v>
                </c:pt>
                <c:pt idx="35276">
                  <c:v>117.1576115185</c:v>
                </c:pt>
                <c:pt idx="35277">
                  <c:v>117.1609050404</c:v>
                </c:pt>
                <c:pt idx="35278">
                  <c:v>117.16217684199999</c:v>
                </c:pt>
                <c:pt idx="35279">
                  <c:v>117.1631835825</c:v>
                </c:pt>
                <c:pt idx="35280">
                  <c:v>117.1645667973</c:v>
                </c:pt>
                <c:pt idx="35281">
                  <c:v>117.1665408831</c:v>
                </c:pt>
                <c:pt idx="35282">
                  <c:v>117.1680018931</c:v>
                </c:pt>
                <c:pt idx="35283">
                  <c:v>117.1686291124</c:v>
                </c:pt>
                <c:pt idx="35284">
                  <c:v>117.1706256471</c:v>
                </c:pt>
                <c:pt idx="35285">
                  <c:v>117.17221862869999</c:v>
                </c:pt>
                <c:pt idx="35286">
                  <c:v>117.1722897831</c:v>
                </c:pt>
                <c:pt idx="35287">
                  <c:v>117.17431529540001</c:v>
                </c:pt>
                <c:pt idx="35288">
                  <c:v>117.1767474719</c:v>
                </c:pt>
                <c:pt idx="35289">
                  <c:v>117.1780976906</c:v>
                </c:pt>
                <c:pt idx="35290">
                  <c:v>117.1790097232</c:v>
                </c:pt>
                <c:pt idx="35291">
                  <c:v>117.17976739469999</c:v>
                </c:pt>
                <c:pt idx="35292">
                  <c:v>117.18070412</c:v>
                </c:pt>
                <c:pt idx="35293">
                  <c:v>117.18272030830001</c:v>
                </c:pt>
                <c:pt idx="35294">
                  <c:v>117.1872972669</c:v>
                </c:pt>
                <c:pt idx="35295">
                  <c:v>117.1911963197</c:v>
                </c:pt>
                <c:pt idx="35296">
                  <c:v>117.1923757542</c:v>
                </c:pt>
                <c:pt idx="35297">
                  <c:v>117.1926522223</c:v>
                </c:pt>
                <c:pt idx="35298">
                  <c:v>117.19291668629999</c:v>
                </c:pt>
                <c:pt idx="35299">
                  <c:v>117.19384438100001</c:v>
                </c:pt>
                <c:pt idx="35300">
                  <c:v>117.19500157980001</c:v>
                </c:pt>
                <c:pt idx="35301">
                  <c:v>117.19834394839999</c:v>
                </c:pt>
                <c:pt idx="35302">
                  <c:v>117.2015214103</c:v>
                </c:pt>
                <c:pt idx="35303">
                  <c:v>117.202571921</c:v>
                </c:pt>
                <c:pt idx="35304">
                  <c:v>117.2041866922</c:v>
                </c:pt>
                <c:pt idx="35305">
                  <c:v>117.2052363759</c:v>
                </c:pt>
                <c:pt idx="35306">
                  <c:v>117.2056426761</c:v>
                </c:pt>
                <c:pt idx="35307">
                  <c:v>117.2063192639</c:v>
                </c:pt>
                <c:pt idx="35308">
                  <c:v>117.208076371</c:v>
                </c:pt>
                <c:pt idx="35309">
                  <c:v>117.21033497259999</c:v>
                </c:pt>
                <c:pt idx="35310">
                  <c:v>117.2115768605</c:v>
                </c:pt>
                <c:pt idx="35311">
                  <c:v>117.211990765</c:v>
                </c:pt>
                <c:pt idx="35312">
                  <c:v>117.2132199429</c:v>
                </c:pt>
                <c:pt idx="35313">
                  <c:v>117.21439897</c:v>
                </c:pt>
                <c:pt idx="35314">
                  <c:v>117.21488561300001</c:v>
                </c:pt>
                <c:pt idx="35315">
                  <c:v>117.2151155283</c:v>
                </c:pt>
                <c:pt idx="35316">
                  <c:v>117.2162161496</c:v>
                </c:pt>
                <c:pt idx="35317">
                  <c:v>117.21763094969999</c:v>
                </c:pt>
                <c:pt idx="35318">
                  <c:v>117.2182973801</c:v>
                </c:pt>
                <c:pt idx="35319">
                  <c:v>117.2187272096</c:v>
                </c:pt>
                <c:pt idx="35320">
                  <c:v>117.2190342864</c:v>
                </c:pt>
                <c:pt idx="35321">
                  <c:v>117.2216224985</c:v>
                </c:pt>
                <c:pt idx="35322">
                  <c:v>117.22426079180001</c:v>
                </c:pt>
                <c:pt idx="35323">
                  <c:v>117.22478626669999</c:v>
                </c:pt>
                <c:pt idx="35324">
                  <c:v>117.22540953799999</c:v>
                </c:pt>
                <c:pt idx="35325">
                  <c:v>117.2258282283</c:v>
                </c:pt>
                <c:pt idx="35326">
                  <c:v>117.2271158309</c:v>
                </c:pt>
                <c:pt idx="35327">
                  <c:v>117.2287054283</c:v>
                </c:pt>
                <c:pt idx="35328">
                  <c:v>117.2299072779</c:v>
                </c:pt>
                <c:pt idx="35329">
                  <c:v>117.2314110869</c:v>
                </c:pt>
                <c:pt idx="35330">
                  <c:v>117.2321533779</c:v>
                </c:pt>
                <c:pt idx="35331">
                  <c:v>117.2324680359</c:v>
                </c:pt>
                <c:pt idx="35332">
                  <c:v>117.23286913600001</c:v>
                </c:pt>
                <c:pt idx="35333">
                  <c:v>117.2333592553</c:v>
                </c:pt>
                <c:pt idx="35334">
                  <c:v>117.2339675085</c:v>
                </c:pt>
                <c:pt idx="35335">
                  <c:v>117.23490410949999</c:v>
                </c:pt>
                <c:pt idx="35336">
                  <c:v>117.2368430722</c:v>
                </c:pt>
                <c:pt idx="35337">
                  <c:v>117.2386200042</c:v>
                </c:pt>
                <c:pt idx="35338">
                  <c:v>117.2396250802</c:v>
                </c:pt>
                <c:pt idx="35339">
                  <c:v>117.2402674945</c:v>
                </c:pt>
                <c:pt idx="35340">
                  <c:v>117.24097306340001</c:v>
                </c:pt>
                <c:pt idx="35341">
                  <c:v>117.2416530182</c:v>
                </c:pt>
                <c:pt idx="35342">
                  <c:v>117.2420093827</c:v>
                </c:pt>
                <c:pt idx="35343">
                  <c:v>117.2430629631</c:v>
                </c:pt>
                <c:pt idx="35344">
                  <c:v>117.24426100860001</c:v>
                </c:pt>
                <c:pt idx="35345">
                  <c:v>117.2452383369</c:v>
                </c:pt>
                <c:pt idx="35346">
                  <c:v>117.2460066849</c:v>
                </c:pt>
                <c:pt idx="35347">
                  <c:v>117.2470830621</c:v>
                </c:pt>
                <c:pt idx="35348">
                  <c:v>117.24993939540001</c:v>
                </c:pt>
                <c:pt idx="35349">
                  <c:v>117.2528919141</c:v>
                </c:pt>
                <c:pt idx="35350">
                  <c:v>117.2555455076</c:v>
                </c:pt>
                <c:pt idx="35351">
                  <c:v>117.25722983190001</c:v>
                </c:pt>
                <c:pt idx="35352">
                  <c:v>117.25729275640001</c:v>
                </c:pt>
                <c:pt idx="35353">
                  <c:v>117.25749035379999</c:v>
                </c:pt>
                <c:pt idx="35354">
                  <c:v>117.258157763</c:v>
                </c:pt>
                <c:pt idx="35355">
                  <c:v>117.25984641239999</c:v>
                </c:pt>
                <c:pt idx="35356">
                  <c:v>117.2618136119</c:v>
                </c:pt>
                <c:pt idx="35357">
                  <c:v>117.2639449089</c:v>
                </c:pt>
                <c:pt idx="35358">
                  <c:v>117.26532799109999</c:v>
                </c:pt>
                <c:pt idx="35359">
                  <c:v>117.2660309211</c:v>
                </c:pt>
                <c:pt idx="35360">
                  <c:v>117.2671294231</c:v>
                </c:pt>
                <c:pt idx="35361">
                  <c:v>117.26760663979999</c:v>
                </c:pt>
                <c:pt idx="35362">
                  <c:v>117.2694597145</c:v>
                </c:pt>
                <c:pt idx="35363">
                  <c:v>117.2734702571</c:v>
                </c:pt>
                <c:pt idx="35364">
                  <c:v>117.27569408470001</c:v>
                </c:pt>
                <c:pt idx="35365">
                  <c:v>117.2758616254</c:v>
                </c:pt>
                <c:pt idx="35366">
                  <c:v>117.2763420592</c:v>
                </c:pt>
                <c:pt idx="35367">
                  <c:v>117.2792371158</c:v>
                </c:pt>
                <c:pt idx="35368">
                  <c:v>117.282684695</c:v>
                </c:pt>
                <c:pt idx="35369">
                  <c:v>117.2838352407</c:v>
                </c:pt>
                <c:pt idx="35370">
                  <c:v>117.2844974771</c:v>
                </c:pt>
                <c:pt idx="35371">
                  <c:v>117.2862524487</c:v>
                </c:pt>
                <c:pt idx="35372">
                  <c:v>117.2888099442</c:v>
                </c:pt>
                <c:pt idx="35373">
                  <c:v>117.29072158220001</c:v>
                </c:pt>
                <c:pt idx="35374">
                  <c:v>117.2924336817</c:v>
                </c:pt>
                <c:pt idx="35375">
                  <c:v>117.2952570814</c:v>
                </c:pt>
                <c:pt idx="35376">
                  <c:v>117.297109089</c:v>
                </c:pt>
                <c:pt idx="35377">
                  <c:v>117.2975014181</c:v>
                </c:pt>
                <c:pt idx="35378">
                  <c:v>117.2981234722</c:v>
                </c:pt>
                <c:pt idx="35379">
                  <c:v>117.3003499415</c:v>
                </c:pt>
                <c:pt idx="35380">
                  <c:v>117.3035321463</c:v>
                </c:pt>
                <c:pt idx="35381">
                  <c:v>117.304790461</c:v>
                </c:pt>
                <c:pt idx="35382">
                  <c:v>117.30496958099999</c:v>
                </c:pt>
                <c:pt idx="35383">
                  <c:v>117.3057510866</c:v>
                </c:pt>
                <c:pt idx="35384">
                  <c:v>117.3068701247</c:v>
                </c:pt>
                <c:pt idx="35385">
                  <c:v>117.3074431034</c:v>
                </c:pt>
                <c:pt idx="35386">
                  <c:v>117.311754663</c:v>
                </c:pt>
                <c:pt idx="35387">
                  <c:v>117.3160344697</c:v>
                </c:pt>
                <c:pt idx="35388">
                  <c:v>117.316859005</c:v>
                </c:pt>
                <c:pt idx="35389">
                  <c:v>117.3184217866</c:v>
                </c:pt>
                <c:pt idx="35390">
                  <c:v>117.3192415531</c:v>
                </c:pt>
                <c:pt idx="35391">
                  <c:v>117.3192983579</c:v>
                </c:pt>
                <c:pt idx="35392">
                  <c:v>117.3194429178</c:v>
                </c:pt>
                <c:pt idx="35393">
                  <c:v>117.3200922445</c:v>
                </c:pt>
                <c:pt idx="35394">
                  <c:v>117.3218218</c:v>
                </c:pt>
                <c:pt idx="35395">
                  <c:v>117.3251985739</c:v>
                </c:pt>
                <c:pt idx="35396">
                  <c:v>117.32944933020001</c:v>
                </c:pt>
                <c:pt idx="35397">
                  <c:v>117.3337822272</c:v>
                </c:pt>
                <c:pt idx="35398">
                  <c:v>117.3368178967</c:v>
                </c:pt>
                <c:pt idx="35399">
                  <c:v>117.33780926030001</c:v>
                </c:pt>
                <c:pt idx="35400">
                  <c:v>117.33849711649999</c:v>
                </c:pt>
                <c:pt idx="35401">
                  <c:v>117.33931457129999</c:v>
                </c:pt>
                <c:pt idx="35402">
                  <c:v>117.33987565229999</c:v>
                </c:pt>
                <c:pt idx="35403">
                  <c:v>117.3418454685</c:v>
                </c:pt>
                <c:pt idx="35404">
                  <c:v>117.3444187644</c:v>
                </c:pt>
                <c:pt idx="35405">
                  <c:v>117.346305429</c:v>
                </c:pt>
                <c:pt idx="35406">
                  <c:v>117.34834377270001</c:v>
                </c:pt>
                <c:pt idx="35407">
                  <c:v>117.3503384875</c:v>
                </c:pt>
                <c:pt idx="35408">
                  <c:v>117.3522069198</c:v>
                </c:pt>
                <c:pt idx="35409">
                  <c:v>117.3538226644</c:v>
                </c:pt>
                <c:pt idx="35410">
                  <c:v>117.35487940039999</c:v>
                </c:pt>
                <c:pt idx="35411">
                  <c:v>117.35541964479999</c:v>
                </c:pt>
                <c:pt idx="35412">
                  <c:v>117.3574176043</c:v>
                </c:pt>
                <c:pt idx="35413">
                  <c:v>117.35940550460001</c:v>
                </c:pt>
                <c:pt idx="35414">
                  <c:v>117.360303008</c:v>
                </c:pt>
                <c:pt idx="35415">
                  <c:v>117.36139361390001</c:v>
                </c:pt>
                <c:pt idx="35416">
                  <c:v>117.3627170197</c:v>
                </c:pt>
                <c:pt idx="35417">
                  <c:v>117.36364746140001</c:v>
                </c:pt>
                <c:pt idx="35418">
                  <c:v>117.3644735004</c:v>
                </c:pt>
                <c:pt idx="35419">
                  <c:v>117.3654199697</c:v>
                </c:pt>
                <c:pt idx="35420">
                  <c:v>117.3660056656</c:v>
                </c:pt>
                <c:pt idx="35421">
                  <c:v>117.36743934970001</c:v>
                </c:pt>
                <c:pt idx="35422">
                  <c:v>117.36872779719999</c:v>
                </c:pt>
                <c:pt idx="35423">
                  <c:v>117.3705448107</c:v>
                </c:pt>
                <c:pt idx="35424">
                  <c:v>117.3727624154</c:v>
                </c:pt>
                <c:pt idx="35425">
                  <c:v>117.3740689</c:v>
                </c:pt>
                <c:pt idx="35426">
                  <c:v>117.3749643881</c:v>
                </c:pt>
                <c:pt idx="35427">
                  <c:v>117.37553167590001</c:v>
                </c:pt>
                <c:pt idx="35428">
                  <c:v>117.37701342</c:v>
                </c:pt>
                <c:pt idx="35429">
                  <c:v>117.3804153602</c:v>
                </c:pt>
                <c:pt idx="35430">
                  <c:v>117.3827545478</c:v>
                </c:pt>
                <c:pt idx="35431">
                  <c:v>117.3828790888</c:v>
                </c:pt>
                <c:pt idx="35432">
                  <c:v>117.38445204520001</c:v>
                </c:pt>
                <c:pt idx="35433">
                  <c:v>117.3861369576</c:v>
                </c:pt>
                <c:pt idx="35434">
                  <c:v>117.38701158879999</c:v>
                </c:pt>
                <c:pt idx="35435">
                  <c:v>117.38846414219999</c:v>
                </c:pt>
                <c:pt idx="35436">
                  <c:v>117.3892060236</c:v>
                </c:pt>
                <c:pt idx="35437">
                  <c:v>117.3894200607</c:v>
                </c:pt>
                <c:pt idx="35438">
                  <c:v>117.3901557902</c:v>
                </c:pt>
                <c:pt idx="35439">
                  <c:v>117.3908475019</c:v>
                </c:pt>
                <c:pt idx="35440">
                  <c:v>117.3911271824</c:v>
                </c:pt>
                <c:pt idx="35441">
                  <c:v>117.3922768825</c:v>
                </c:pt>
                <c:pt idx="35442">
                  <c:v>117.3935702014</c:v>
                </c:pt>
                <c:pt idx="35443">
                  <c:v>117.394044405</c:v>
                </c:pt>
                <c:pt idx="35444">
                  <c:v>117.3944693064</c:v>
                </c:pt>
                <c:pt idx="35445">
                  <c:v>117.3958310223</c:v>
                </c:pt>
                <c:pt idx="35446">
                  <c:v>117.3981658062</c:v>
                </c:pt>
                <c:pt idx="35447">
                  <c:v>117.4011050708</c:v>
                </c:pt>
                <c:pt idx="35448">
                  <c:v>117.4034754183</c:v>
                </c:pt>
                <c:pt idx="35449">
                  <c:v>117.40477315699999</c:v>
                </c:pt>
                <c:pt idx="35450">
                  <c:v>117.40548848829999</c:v>
                </c:pt>
                <c:pt idx="35451">
                  <c:v>117.40566120770001</c:v>
                </c:pt>
                <c:pt idx="35452">
                  <c:v>117.4062530754</c:v>
                </c:pt>
                <c:pt idx="35453">
                  <c:v>117.4092977768</c:v>
                </c:pt>
                <c:pt idx="35454">
                  <c:v>117.4119214584</c:v>
                </c:pt>
                <c:pt idx="35455">
                  <c:v>117.4124750495</c:v>
                </c:pt>
                <c:pt idx="35456">
                  <c:v>117.4148919551</c:v>
                </c:pt>
                <c:pt idx="35457">
                  <c:v>117.4168938287</c:v>
                </c:pt>
                <c:pt idx="35458">
                  <c:v>117.4172944181</c:v>
                </c:pt>
                <c:pt idx="35459">
                  <c:v>117.41800940829999</c:v>
                </c:pt>
                <c:pt idx="35460">
                  <c:v>117.4185368828</c:v>
                </c:pt>
                <c:pt idx="35461">
                  <c:v>117.41880263580001</c:v>
                </c:pt>
                <c:pt idx="35462">
                  <c:v>117.4200604249</c:v>
                </c:pt>
                <c:pt idx="35463">
                  <c:v>117.4223549745</c:v>
                </c:pt>
                <c:pt idx="35464">
                  <c:v>117.4264217684</c:v>
                </c:pt>
                <c:pt idx="35465">
                  <c:v>117.4296455076</c:v>
                </c:pt>
                <c:pt idx="35466">
                  <c:v>117.4305343871</c:v>
                </c:pt>
                <c:pt idx="35467">
                  <c:v>117.43215620230001</c:v>
                </c:pt>
                <c:pt idx="35468">
                  <c:v>117.4335370794</c:v>
                </c:pt>
                <c:pt idx="35469">
                  <c:v>117.4341702283</c:v>
                </c:pt>
                <c:pt idx="35470">
                  <c:v>117.4353094203</c:v>
                </c:pt>
                <c:pt idx="35471">
                  <c:v>117.4388464079</c:v>
                </c:pt>
                <c:pt idx="35472">
                  <c:v>117.4418258349</c:v>
                </c:pt>
                <c:pt idx="35473">
                  <c:v>117.442404723</c:v>
                </c:pt>
                <c:pt idx="35474">
                  <c:v>117.4440339622</c:v>
                </c:pt>
                <c:pt idx="35475">
                  <c:v>117.44554891369999</c:v>
                </c:pt>
                <c:pt idx="35476">
                  <c:v>117.4472705145</c:v>
                </c:pt>
                <c:pt idx="35477">
                  <c:v>117.4493164725</c:v>
                </c:pt>
                <c:pt idx="35478">
                  <c:v>117.4505186657</c:v>
                </c:pt>
                <c:pt idx="35479">
                  <c:v>117.452037649</c:v>
                </c:pt>
                <c:pt idx="35480">
                  <c:v>117.4563780575</c:v>
                </c:pt>
                <c:pt idx="35481">
                  <c:v>117.4605957192</c:v>
                </c:pt>
                <c:pt idx="35482">
                  <c:v>117.4616722671</c:v>
                </c:pt>
                <c:pt idx="35483">
                  <c:v>117.4628227545</c:v>
                </c:pt>
                <c:pt idx="35484">
                  <c:v>117.463629883</c:v>
                </c:pt>
                <c:pt idx="35485">
                  <c:v>117.46380150509999</c:v>
                </c:pt>
                <c:pt idx="35486">
                  <c:v>117.4641021163</c:v>
                </c:pt>
                <c:pt idx="35487">
                  <c:v>117.4650219186</c:v>
                </c:pt>
                <c:pt idx="35488">
                  <c:v>117.467304723</c:v>
                </c:pt>
                <c:pt idx="35489">
                  <c:v>117.4699414502</c:v>
                </c:pt>
                <c:pt idx="35490">
                  <c:v>117.4721658166</c:v>
                </c:pt>
                <c:pt idx="35491">
                  <c:v>117.4782501497</c:v>
                </c:pt>
                <c:pt idx="35492">
                  <c:v>117.48325065100001</c:v>
                </c:pt>
                <c:pt idx="35493">
                  <c:v>117.4832856705</c:v>
                </c:pt>
                <c:pt idx="35494">
                  <c:v>117.48427987780001</c:v>
                </c:pt>
                <c:pt idx="35495">
                  <c:v>117.4860538655</c:v>
                </c:pt>
                <c:pt idx="35496">
                  <c:v>117.4873742943</c:v>
                </c:pt>
                <c:pt idx="35497">
                  <c:v>117.4891838348</c:v>
                </c:pt>
                <c:pt idx="35498">
                  <c:v>117.4906480162</c:v>
                </c:pt>
                <c:pt idx="35499">
                  <c:v>117.490892179</c:v>
                </c:pt>
                <c:pt idx="35500">
                  <c:v>117.4918104122</c:v>
                </c:pt>
                <c:pt idx="35501">
                  <c:v>117.4934866974</c:v>
                </c:pt>
                <c:pt idx="35502">
                  <c:v>117.49487425300001</c:v>
                </c:pt>
                <c:pt idx="35503">
                  <c:v>117.5008607752</c:v>
                </c:pt>
                <c:pt idx="35504">
                  <c:v>117.50696565299999</c:v>
                </c:pt>
                <c:pt idx="35505">
                  <c:v>117.5088621474</c:v>
                </c:pt>
                <c:pt idx="35506">
                  <c:v>117.5100793103</c:v>
                </c:pt>
                <c:pt idx="35507">
                  <c:v>117.51082169919999</c:v>
                </c:pt>
                <c:pt idx="35508">
                  <c:v>117.51163543840001</c:v>
                </c:pt>
                <c:pt idx="35509">
                  <c:v>117.5125814284</c:v>
                </c:pt>
                <c:pt idx="35510">
                  <c:v>117.5139910476</c:v>
                </c:pt>
                <c:pt idx="35511">
                  <c:v>117.51455781670001</c:v>
                </c:pt>
                <c:pt idx="35512">
                  <c:v>117.5155300837</c:v>
                </c:pt>
                <c:pt idx="35513">
                  <c:v>117.5167380443</c:v>
                </c:pt>
                <c:pt idx="35514">
                  <c:v>117.5179349414</c:v>
                </c:pt>
                <c:pt idx="35515">
                  <c:v>117.5200771701</c:v>
                </c:pt>
                <c:pt idx="35516">
                  <c:v>117.5218344415</c:v>
                </c:pt>
                <c:pt idx="35517">
                  <c:v>117.52239221950001</c:v>
                </c:pt>
                <c:pt idx="35518">
                  <c:v>117.52429242789999</c:v>
                </c:pt>
                <c:pt idx="35519">
                  <c:v>117.5269769967</c:v>
                </c:pt>
                <c:pt idx="35520">
                  <c:v>117.5284562321</c:v>
                </c:pt>
                <c:pt idx="35521">
                  <c:v>117.5318386022</c:v>
                </c:pt>
                <c:pt idx="35522">
                  <c:v>117.53513272479999</c:v>
                </c:pt>
                <c:pt idx="35523">
                  <c:v>117.5362331517</c:v>
                </c:pt>
                <c:pt idx="35524">
                  <c:v>117.5370149801</c:v>
                </c:pt>
                <c:pt idx="35525">
                  <c:v>117.541649732</c:v>
                </c:pt>
                <c:pt idx="35526">
                  <c:v>117.54637149209999</c:v>
                </c:pt>
                <c:pt idx="35527">
                  <c:v>117.5467478759</c:v>
                </c:pt>
                <c:pt idx="35528">
                  <c:v>117.5474136978</c:v>
                </c:pt>
                <c:pt idx="35529">
                  <c:v>117.54824338</c:v>
                </c:pt>
                <c:pt idx="35530">
                  <c:v>117.5489160045</c:v>
                </c:pt>
                <c:pt idx="35531">
                  <c:v>117.55070612030001</c:v>
                </c:pt>
                <c:pt idx="35532">
                  <c:v>117.5520165411</c:v>
                </c:pt>
                <c:pt idx="35533">
                  <c:v>117.55398225339999</c:v>
                </c:pt>
                <c:pt idx="35534">
                  <c:v>117.557483671</c:v>
                </c:pt>
                <c:pt idx="35535">
                  <c:v>117.5594265136</c:v>
                </c:pt>
                <c:pt idx="35536">
                  <c:v>117.5605980766</c:v>
                </c:pt>
                <c:pt idx="35537">
                  <c:v>117.5630923361</c:v>
                </c:pt>
                <c:pt idx="35538">
                  <c:v>117.5653220496</c:v>
                </c:pt>
                <c:pt idx="35539">
                  <c:v>117.5697691198</c:v>
                </c:pt>
                <c:pt idx="35540">
                  <c:v>117.5741063203</c:v>
                </c:pt>
                <c:pt idx="35541">
                  <c:v>117.5747414832</c:v>
                </c:pt>
                <c:pt idx="35542">
                  <c:v>117.5780415933</c:v>
                </c:pt>
                <c:pt idx="35543">
                  <c:v>117.5819839748</c:v>
                </c:pt>
                <c:pt idx="35544">
                  <c:v>117.5848522471</c:v>
                </c:pt>
                <c:pt idx="35545">
                  <c:v>117.5882404899</c:v>
                </c:pt>
                <c:pt idx="35546">
                  <c:v>117.590710452</c:v>
                </c:pt>
                <c:pt idx="35547">
                  <c:v>117.59389652350001</c:v>
                </c:pt>
                <c:pt idx="35548">
                  <c:v>117.5966792121</c:v>
                </c:pt>
                <c:pt idx="35549">
                  <c:v>117.59848581830001</c:v>
                </c:pt>
                <c:pt idx="35550">
                  <c:v>117.59974359979999</c:v>
                </c:pt>
                <c:pt idx="35551">
                  <c:v>117.600141808</c:v>
                </c:pt>
                <c:pt idx="35552">
                  <c:v>117.6024307146</c:v>
                </c:pt>
                <c:pt idx="35553">
                  <c:v>117.60470643630001</c:v>
                </c:pt>
                <c:pt idx="35554">
                  <c:v>117.6050537605</c:v>
                </c:pt>
                <c:pt idx="35555">
                  <c:v>117.60533869130001</c:v>
                </c:pt>
                <c:pt idx="35556">
                  <c:v>117.60633297770001</c:v>
                </c:pt>
                <c:pt idx="35557">
                  <c:v>117.60717126599999</c:v>
                </c:pt>
                <c:pt idx="35558">
                  <c:v>117.6076733041</c:v>
                </c:pt>
                <c:pt idx="35559">
                  <c:v>117.612415001</c:v>
                </c:pt>
                <c:pt idx="35560">
                  <c:v>117.6167360283</c:v>
                </c:pt>
                <c:pt idx="35561">
                  <c:v>117.617807129</c:v>
                </c:pt>
                <c:pt idx="35562">
                  <c:v>117.6193726755</c:v>
                </c:pt>
                <c:pt idx="35563">
                  <c:v>117.6207442873</c:v>
                </c:pt>
                <c:pt idx="35564">
                  <c:v>117.62342042109999</c:v>
                </c:pt>
                <c:pt idx="35565">
                  <c:v>117.62606172549999</c:v>
                </c:pt>
                <c:pt idx="35566">
                  <c:v>117.6275924632</c:v>
                </c:pt>
                <c:pt idx="35567">
                  <c:v>117.6291480695</c:v>
                </c:pt>
                <c:pt idx="35568">
                  <c:v>117.6343159135</c:v>
                </c:pt>
                <c:pt idx="35569">
                  <c:v>117.6394042526</c:v>
                </c:pt>
                <c:pt idx="35570">
                  <c:v>117.6401946897</c:v>
                </c:pt>
                <c:pt idx="35571">
                  <c:v>117.6417154504</c:v>
                </c:pt>
                <c:pt idx="35572">
                  <c:v>117.6435840506</c:v>
                </c:pt>
                <c:pt idx="35573">
                  <c:v>117.64481423239999</c:v>
                </c:pt>
                <c:pt idx="35574">
                  <c:v>117.645709427</c:v>
                </c:pt>
                <c:pt idx="35575">
                  <c:v>117.64686841210001</c:v>
                </c:pt>
                <c:pt idx="35576">
                  <c:v>117.6518668133</c:v>
                </c:pt>
                <c:pt idx="35577">
                  <c:v>117.655911339</c:v>
                </c:pt>
                <c:pt idx="35578">
                  <c:v>117.656470587</c:v>
                </c:pt>
                <c:pt idx="35579">
                  <c:v>117.6573479278</c:v>
                </c:pt>
                <c:pt idx="35580">
                  <c:v>117.658905602</c:v>
                </c:pt>
                <c:pt idx="35581">
                  <c:v>117.6601740867</c:v>
                </c:pt>
                <c:pt idx="35582">
                  <c:v>117.663027931</c:v>
                </c:pt>
                <c:pt idx="35583">
                  <c:v>117.66578294049999</c:v>
                </c:pt>
                <c:pt idx="35584">
                  <c:v>117.66702865880001</c:v>
                </c:pt>
                <c:pt idx="35585">
                  <c:v>117.6697314338</c:v>
                </c:pt>
                <c:pt idx="35586">
                  <c:v>117.67330962680001</c:v>
                </c:pt>
                <c:pt idx="35587">
                  <c:v>117.67631383</c:v>
                </c:pt>
                <c:pt idx="35588">
                  <c:v>117.67962847210001</c:v>
                </c:pt>
                <c:pt idx="35589">
                  <c:v>117.68349826070001</c:v>
                </c:pt>
                <c:pt idx="35590">
                  <c:v>117.68515017209999</c:v>
                </c:pt>
                <c:pt idx="35591">
                  <c:v>117.6853567069</c:v>
                </c:pt>
                <c:pt idx="35592">
                  <c:v>117.6857570873</c:v>
                </c:pt>
                <c:pt idx="35593">
                  <c:v>117.6861352677</c:v>
                </c:pt>
                <c:pt idx="35594">
                  <c:v>117.68659163709999</c:v>
                </c:pt>
                <c:pt idx="35595">
                  <c:v>117.68709450510001</c:v>
                </c:pt>
                <c:pt idx="35596">
                  <c:v>117.6874262302</c:v>
                </c:pt>
                <c:pt idx="35597">
                  <c:v>117.69115671350001</c:v>
                </c:pt>
                <c:pt idx="35598">
                  <c:v>117.695120499</c:v>
                </c:pt>
                <c:pt idx="35599">
                  <c:v>117.69562701229999</c:v>
                </c:pt>
                <c:pt idx="35600">
                  <c:v>117.6959222294</c:v>
                </c:pt>
                <c:pt idx="35601">
                  <c:v>117.6972377348</c:v>
                </c:pt>
                <c:pt idx="35602">
                  <c:v>117.6987558478</c:v>
                </c:pt>
                <c:pt idx="35603">
                  <c:v>117.7005427564</c:v>
                </c:pt>
                <c:pt idx="35604">
                  <c:v>117.70187238290001</c:v>
                </c:pt>
                <c:pt idx="35605">
                  <c:v>117.70222030399999</c:v>
                </c:pt>
                <c:pt idx="35606">
                  <c:v>117.7040295276</c:v>
                </c:pt>
                <c:pt idx="35607">
                  <c:v>117.7066052058</c:v>
                </c:pt>
                <c:pt idx="35608">
                  <c:v>117.70799795630001</c:v>
                </c:pt>
                <c:pt idx="35609">
                  <c:v>117.7095858838</c:v>
                </c:pt>
                <c:pt idx="35610">
                  <c:v>117.71363428870001</c:v>
                </c:pt>
                <c:pt idx="35611">
                  <c:v>117.716793479</c:v>
                </c:pt>
                <c:pt idx="35612">
                  <c:v>117.7205373258</c:v>
                </c:pt>
                <c:pt idx="35613">
                  <c:v>117.7240513407</c:v>
                </c:pt>
                <c:pt idx="35614">
                  <c:v>117.7246865645</c:v>
                </c:pt>
                <c:pt idx="35615">
                  <c:v>117.726082362</c:v>
                </c:pt>
                <c:pt idx="35616">
                  <c:v>117.7283461415</c:v>
                </c:pt>
                <c:pt idx="35617">
                  <c:v>117.7307504071</c:v>
                </c:pt>
                <c:pt idx="35618">
                  <c:v>117.7319442192</c:v>
                </c:pt>
                <c:pt idx="35619">
                  <c:v>117.7329212886</c:v>
                </c:pt>
                <c:pt idx="35620">
                  <c:v>117.7346071847</c:v>
                </c:pt>
                <c:pt idx="35621">
                  <c:v>117.73590214009999</c:v>
                </c:pt>
                <c:pt idx="35622">
                  <c:v>117.7369994779</c:v>
                </c:pt>
                <c:pt idx="35623">
                  <c:v>117.7376226042</c:v>
                </c:pt>
                <c:pt idx="35624">
                  <c:v>117.7378229926</c:v>
                </c:pt>
                <c:pt idx="35625">
                  <c:v>117.7382054542</c:v>
                </c:pt>
                <c:pt idx="35626">
                  <c:v>117.7391048417</c:v>
                </c:pt>
                <c:pt idx="35627">
                  <c:v>117.7424748209</c:v>
                </c:pt>
                <c:pt idx="35628">
                  <c:v>117.7454104649</c:v>
                </c:pt>
                <c:pt idx="35629">
                  <c:v>117.7468518208</c:v>
                </c:pt>
                <c:pt idx="35630">
                  <c:v>117.7481670942</c:v>
                </c:pt>
                <c:pt idx="35631">
                  <c:v>117.748656857</c:v>
                </c:pt>
                <c:pt idx="35632">
                  <c:v>117.7497288878</c:v>
                </c:pt>
                <c:pt idx="35633">
                  <c:v>117.75114930559999</c:v>
                </c:pt>
                <c:pt idx="35634">
                  <c:v>117.75203541410001</c:v>
                </c:pt>
                <c:pt idx="35635">
                  <c:v>117.7534701152</c:v>
                </c:pt>
                <c:pt idx="35636">
                  <c:v>117.75501714329999</c:v>
                </c:pt>
                <c:pt idx="35637">
                  <c:v>117.75643493920001</c:v>
                </c:pt>
                <c:pt idx="35638">
                  <c:v>117.75888662449999</c:v>
                </c:pt>
                <c:pt idx="35639">
                  <c:v>117.7619276849</c:v>
                </c:pt>
                <c:pt idx="35640">
                  <c:v>117.7640493741</c:v>
                </c:pt>
                <c:pt idx="35641">
                  <c:v>117.7645130651</c:v>
                </c:pt>
                <c:pt idx="35642">
                  <c:v>117.7647301219</c:v>
                </c:pt>
                <c:pt idx="35643">
                  <c:v>117.7649721519</c:v>
                </c:pt>
                <c:pt idx="35644">
                  <c:v>117.7675724603</c:v>
                </c:pt>
                <c:pt idx="35645">
                  <c:v>117.7703767437</c:v>
                </c:pt>
                <c:pt idx="35646">
                  <c:v>117.7712066758</c:v>
                </c:pt>
                <c:pt idx="35647">
                  <c:v>117.7720494993</c:v>
                </c:pt>
                <c:pt idx="35648">
                  <c:v>117.7724704645</c:v>
                </c:pt>
                <c:pt idx="35649">
                  <c:v>117.77336326770001</c:v>
                </c:pt>
                <c:pt idx="35650">
                  <c:v>117.7741811523</c:v>
                </c:pt>
                <c:pt idx="35651">
                  <c:v>117.7746200269</c:v>
                </c:pt>
                <c:pt idx="35652">
                  <c:v>117.77540748280001</c:v>
                </c:pt>
                <c:pt idx="35653">
                  <c:v>117.7762092624</c:v>
                </c:pt>
                <c:pt idx="35654">
                  <c:v>117.7768061782</c:v>
                </c:pt>
                <c:pt idx="35655">
                  <c:v>117.7775251596</c:v>
                </c:pt>
                <c:pt idx="35656">
                  <c:v>117.78007011539999</c:v>
                </c:pt>
                <c:pt idx="35657">
                  <c:v>117.7828774234</c:v>
                </c:pt>
                <c:pt idx="35658">
                  <c:v>117.785492254</c:v>
                </c:pt>
                <c:pt idx="35659">
                  <c:v>117.7878107714</c:v>
                </c:pt>
                <c:pt idx="35660">
                  <c:v>117.7884971986</c:v>
                </c:pt>
                <c:pt idx="35661">
                  <c:v>117.78915728050001</c:v>
                </c:pt>
                <c:pt idx="35662">
                  <c:v>117.79004016109999</c:v>
                </c:pt>
                <c:pt idx="35663">
                  <c:v>117.79086971469999</c:v>
                </c:pt>
                <c:pt idx="35664">
                  <c:v>117.7919900787</c:v>
                </c:pt>
                <c:pt idx="35665">
                  <c:v>117.79349820189999</c:v>
                </c:pt>
                <c:pt idx="35666">
                  <c:v>117.796081194</c:v>
                </c:pt>
                <c:pt idx="35667">
                  <c:v>117.7981887916</c:v>
                </c:pt>
                <c:pt idx="35668">
                  <c:v>117.7989833747</c:v>
                </c:pt>
                <c:pt idx="35669">
                  <c:v>117.7999952987</c:v>
                </c:pt>
                <c:pt idx="35670">
                  <c:v>117.8012664355</c:v>
                </c:pt>
                <c:pt idx="35671">
                  <c:v>117.80357665619999</c:v>
                </c:pt>
                <c:pt idx="35672">
                  <c:v>117.8070609902</c:v>
                </c:pt>
                <c:pt idx="35673">
                  <c:v>117.8099296299</c:v>
                </c:pt>
                <c:pt idx="35674">
                  <c:v>117.81117043179999</c:v>
                </c:pt>
                <c:pt idx="35675">
                  <c:v>117.8117286053</c:v>
                </c:pt>
                <c:pt idx="35676">
                  <c:v>117.8124535486</c:v>
                </c:pt>
                <c:pt idx="35677">
                  <c:v>117.813632846</c:v>
                </c:pt>
                <c:pt idx="35678">
                  <c:v>117.81457906279999</c:v>
                </c:pt>
                <c:pt idx="35679">
                  <c:v>117.8155382704</c:v>
                </c:pt>
                <c:pt idx="35680">
                  <c:v>117.81736404740001</c:v>
                </c:pt>
                <c:pt idx="35681">
                  <c:v>117.8196205424</c:v>
                </c:pt>
                <c:pt idx="35682">
                  <c:v>117.8209078814</c:v>
                </c:pt>
                <c:pt idx="35683">
                  <c:v>117.821252606</c:v>
                </c:pt>
                <c:pt idx="35684">
                  <c:v>117.82159081650001</c:v>
                </c:pt>
                <c:pt idx="35685">
                  <c:v>117.82171939680001</c:v>
                </c:pt>
                <c:pt idx="35686">
                  <c:v>117.8242805042</c:v>
                </c:pt>
                <c:pt idx="35687">
                  <c:v>117.8270473112</c:v>
                </c:pt>
                <c:pt idx="35688">
                  <c:v>117.8275536118</c:v>
                </c:pt>
                <c:pt idx="35689">
                  <c:v>117.83115485339999</c:v>
                </c:pt>
                <c:pt idx="35690">
                  <c:v>117.8353758427</c:v>
                </c:pt>
                <c:pt idx="35691">
                  <c:v>117.8365912931</c:v>
                </c:pt>
                <c:pt idx="35692">
                  <c:v>117.83712999159999</c:v>
                </c:pt>
                <c:pt idx="35693">
                  <c:v>117.8413234737</c:v>
                </c:pt>
                <c:pt idx="35694">
                  <c:v>117.84559139220001</c:v>
                </c:pt>
                <c:pt idx="35695">
                  <c:v>117.84649808189999</c:v>
                </c:pt>
                <c:pt idx="35696">
                  <c:v>117.84723841580001</c:v>
                </c:pt>
                <c:pt idx="35697">
                  <c:v>117.84902356880001</c:v>
                </c:pt>
                <c:pt idx="35698">
                  <c:v>117.8509159043</c:v>
                </c:pt>
                <c:pt idx="35699">
                  <c:v>117.8513225343</c:v>
                </c:pt>
                <c:pt idx="35700">
                  <c:v>117.85236439000001</c:v>
                </c:pt>
                <c:pt idx="35701">
                  <c:v>117.8543882557</c:v>
                </c:pt>
                <c:pt idx="35702">
                  <c:v>117.8567579381</c:v>
                </c:pt>
                <c:pt idx="35703">
                  <c:v>117.8580235255</c:v>
                </c:pt>
                <c:pt idx="35704">
                  <c:v>117.85862015390001</c:v>
                </c:pt>
                <c:pt idx="35705">
                  <c:v>117.8594830685</c:v>
                </c:pt>
                <c:pt idx="35706">
                  <c:v>117.8605856395</c:v>
                </c:pt>
                <c:pt idx="35707">
                  <c:v>117.8626773566</c:v>
                </c:pt>
                <c:pt idx="35708">
                  <c:v>117.864111534</c:v>
                </c:pt>
                <c:pt idx="35709">
                  <c:v>117.8644284211</c:v>
                </c:pt>
                <c:pt idx="35710">
                  <c:v>117.8685548844</c:v>
                </c:pt>
                <c:pt idx="35711">
                  <c:v>117.87439624540001</c:v>
                </c:pt>
                <c:pt idx="35712">
                  <c:v>117.87697734060001</c:v>
                </c:pt>
                <c:pt idx="35713">
                  <c:v>117.8786576976</c:v>
                </c:pt>
                <c:pt idx="35714">
                  <c:v>117.8797842399</c:v>
                </c:pt>
                <c:pt idx="35715">
                  <c:v>117.8824656935</c:v>
                </c:pt>
                <c:pt idx="35716">
                  <c:v>117.88502607060001</c:v>
                </c:pt>
                <c:pt idx="35717">
                  <c:v>117.8877776738</c:v>
                </c:pt>
                <c:pt idx="35718">
                  <c:v>117.89074209349999</c:v>
                </c:pt>
                <c:pt idx="35719">
                  <c:v>117.8917870419</c:v>
                </c:pt>
                <c:pt idx="35720">
                  <c:v>117.8941788737</c:v>
                </c:pt>
                <c:pt idx="35721">
                  <c:v>117.90031720659999</c:v>
                </c:pt>
                <c:pt idx="35722">
                  <c:v>117.9048985889</c:v>
                </c:pt>
                <c:pt idx="35723">
                  <c:v>117.9060790099</c:v>
                </c:pt>
                <c:pt idx="35724">
                  <c:v>117.9079801859</c:v>
                </c:pt>
                <c:pt idx="35725">
                  <c:v>117.908742855</c:v>
                </c:pt>
                <c:pt idx="35726">
                  <c:v>117.9101908463</c:v>
                </c:pt>
                <c:pt idx="35727">
                  <c:v>117.9116429688</c:v>
                </c:pt>
                <c:pt idx="35728">
                  <c:v>117.9117412933</c:v>
                </c:pt>
                <c:pt idx="35729">
                  <c:v>117.9145558818</c:v>
                </c:pt>
                <c:pt idx="35730">
                  <c:v>117.9191292245</c:v>
                </c:pt>
                <c:pt idx="35731">
                  <c:v>117.92181745000001</c:v>
                </c:pt>
                <c:pt idx="35732">
                  <c:v>117.924123764</c:v>
                </c:pt>
                <c:pt idx="35733">
                  <c:v>117.92695634579999</c:v>
                </c:pt>
                <c:pt idx="35734">
                  <c:v>117.9284832865</c:v>
                </c:pt>
                <c:pt idx="35735">
                  <c:v>117.92892591979999</c:v>
                </c:pt>
                <c:pt idx="35736">
                  <c:v>117.92992506429999</c:v>
                </c:pt>
                <c:pt idx="35737">
                  <c:v>117.9311396308</c:v>
                </c:pt>
                <c:pt idx="35738">
                  <c:v>117.9331140379</c:v>
                </c:pt>
                <c:pt idx="35739">
                  <c:v>117.9358328698</c:v>
                </c:pt>
                <c:pt idx="35740">
                  <c:v>117.9371394098</c:v>
                </c:pt>
                <c:pt idx="35741">
                  <c:v>117.93762103260001</c:v>
                </c:pt>
                <c:pt idx="35742">
                  <c:v>117.9384943634</c:v>
                </c:pt>
                <c:pt idx="35743">
                  <c:v>117.93916669870001</c:v>
                </c:pt>
                <c:pt idx="35744">
                  <c:v>117.93956155799999</c:v>
                </c:pt>
                <c:pt idx="35745">
                  <c:v>117.93989749959999</c:v>
                </c:pt>
                <c:pt idx="35746">
                  <c:v>117.9426935445</c:v>
                </c:pt>
                <c:pt idx="35747">
                  <c:v>117.94556841399999</c:v>
                </c:pt>
                <c:pt idx="35748">
                  <c:v>117.94616791439999</c:v>
                </c:pt>
                <c:pt idx="35749">
                  <c:v>117.9474406352</c:v>
                </c:pt>
                <c:pt idx="35750">
                  <c:v>117.9495203072</c:v>
                </c:pt>
                <c:pt idx="35751">
                  <c:v>117.9520418972</c:v>
                </c:pt>
                <c:pt idx="35752">
                  <c:v>117.9549590507</c:v>
                </c:pt>
                <c:pt idx="35753">
                  <c:v>117.9574807537</c:v>
                </c:pt>
                <c:pt idx="35754">
                  <c:v>117.95865330159999</c:v>
                </c:pt>
                <c:pt idx="35755">
                  <c:v>117.95900057919999</c:v>
                </c:pt>
                <c:pt idx="35756">
                  <c:v>117.9594968466</c:v>
                </c:pt>
                <c:pt idx="35757">
                  <c:v>117.95992579759999</c:v>
                </c:pt>
                <c:pt idx="35758">
                  <c:v>117.96091459359999</c:v>
                </c:pt>
                <c:pt idx="35759">
                  <c:v>117.9624645934</c:v>
                </c:pt>
                <c:pt idx="35760">
                  <c:v>117.96405226749999</c:v>
                </c:pt>
                <c:pt idx="35761">
                  <c:v>117.9651468018</c:v>
                </c:pt>
                <c:pt idx="35762">
                  <c:v>117.96690717040001</c:v>
                </c:pt>
                <c:pt idx="35763">
                  <c:v>117.9688800456</c:v>
                </c:pt>
                <c:pt idx="35764">
                  <c:v>117.9698224983</c:v>
                </c:pt>
                <c:pt idx="35765">
                  <c:v>117.9728367277</c:v>
                </c:pt>
                <c:pt idx="35766">
                  <c:v>117.97538466810001</c:v>
                </c:pt>
                <c:pt idx="35767">
                  <c:v>117.9762425095</c:v>
                </c:pt>
                <c:pt idx="35768">
                  <c:v>117.9795617101</c:v>
                </c:pt>
                <c:pt idx="35769">
                  <c:v>117.9843000393</c:v>
                </c:pt>
                <c:pt idx="35770">
                  <c:v>117.9883091027</c:v>
                </c:pt>
                <c:pt idx="35771">
                  <c:v>117.9902328714</c:v>
                </c:pt>
                <c:pt idx="35772">
                  <c:v>117.99208633710001</c:v>
                </c:pt>
                <c:pt idx="35773">
                  <c:v>117.99403212369999</c:v>
                </c:pt>
                <c:pt idx="35774">
                  <c:v>117.9945038912</c:v>
                </c:pt>
                <c:pt idx="35775">
                  <c:v>117.9967748422</c:v>
                </c:pt>
                <c:pt idx="35776">
                  <c:v>118.00159051030001</c:v>
                </c:pt>
                <c:pt idx="35777">
                  <c:v>118.0062437508</c:v>
                </c:pt>
                <c:pt idx="35778">
                  <c:v>118.00887389090001</c:v>
                </c:pt>
                <c:pt idx="35779">
                  <c:v>118.0104868065</c:v>
                </c:pt>
                <c:pt idx="35780">
                  <c:v>118.0128125471</c:v>
                </c:pt>
                <c:pt idx="35781">
                  <c:v>118.01451832230001</c:v>
                </c:pt>
                <c:pt idx="35782">
                  <c:v>118.0159550175</c:v>
                </c:pt>
                <c:pt idx="35783">
                  <c:v>118.01757436929999</c:v>
                </c:pt>
                <c:pt idx="35784">
                  <c:v>118.0183047141</c:v>
                </c:pt>
                <c:pt idx="35785">
                  <c:v>118.0190034809</c:v>
                </c:pt>
                <c:pt idx="35786">
                  <c:v>118.02096514199999</c:v>
                </c:pt>
                <c:pt idx="35787">
                  <c:v>118.0228897498</c:v>
                </c:pt>
                <c:pt idx="35788">
                  <c:v>118.0243056762</c:v>
                </c:pt>
                <c:pt idx="35789">
                  <c:v>118.0273381505</c:v>
                </c:pt>
                <c:pt idx="35790">
                  <c:v>118.0303434476</c:v>
                </c:pt>
                <c:pt idx="35791">
                  <c:v>118.0321048217</c:v>
                </c:pt>
                <c:pt idx="35792">
                  <c:v>118.0330665975</c:v>
                </c:pt>
                <c:pt idx="35793">
                  <c:v>118.0333830312</c:v>
                </c:pt>
                <c:pt idx="35794">
                  <c:v>118.03392585740001</c:v>
                </c:pt>
                <c:pt idx="35795">
                  <c:v>118.03467282619999</c:v>
                </c:pt>
                <c:pt idx="35796">
                  <c:v>118.0356757917</c:v>
                </c:pt>
                <c:pt idx="35797">
                  <c:v>118.03669872410001</c:v>
                </c:pt>
                <c:pt idx="35798">
                  <c:v>118.0377205182</c:v>
                </c:pt>
                <c:pt idx="35799">
                  <c:v>118.03851090480001</c:v>
                </c:pt>
                <c:pt idx="35800">
                  <c:v>118.0387765752</c:v>
                </c:pt>
                <c:pt idx="35801">
                  <c:v>118.0391183533</c:v>
                </c:pt>
                <c:pt idx="35802">
                  <c:v>118.0400021163</c:v>
                </c:pt>
                <c:pt idx="35803">
                  <c:v>118.0409790114</c:v>
                </c:pt>
                <c:pt idx="35804">
                  <c:v>118.04259621529999</c:v>
                </c:pt>
                <c:pt idx="35805">
                  <c:v>118.04429486639999</c:v>
                </c:pt>
                <c:pt idx="35806">
                  <c:v>118.04482406229999</c:v>
                </c:pt>
                <c:pt idx="35807">
                  <c:v>118.0454437911</c:v>
                </c:pt>
                <c:pt idx="35808">
                  <c:v>118.0469047254</c:v>
                </c:pt>
                <c:pt idx="35809">
                  <c:v>118.05053112989999</c:v>
                </c:pt>
                <c:pt idx="35810">
                  <c:v>118.0549040927</c:v>
                </c:pt>
                <c:pt idx="35811">
                  <c:v>118.0573656828</c:v>
                </c:pt>
                <c:pt idx="35812">
                  <c:v>118.06007233610001</c:v>
                </c:pt>
                <c:pt idx="35813">
                  <c:v>118.06259440149999</c:v>
                </c:pt>
                <c:pt idx="35814">
                  <c:v>118.063342564</c:v>
                </c:pt>
                <c:pt idx="35815">
                  <c:v>118.06483458770001</c:v>
                </c:pt>
                <c:pt idx="35816">
                  <c:v>118.0668830652</c:v>
                </c:pt>
                <c:pt idx="35817">
                  <c:v>118.0691392641</c:v>
                </c:pt>
                <c:pt idx="35818">
                  <c:v>118.0717683904</c:v>
                </c:pt>
                <c:pt idx="35819">
                  <c:v>118.0764159883</c:v>
                </c:pt>
                <c:pt idx="35820">
                  <c:v>118.07983496360001</c:v>
                </c:pt>
                <c:pt idx="35821">
                  <c:v>118.0798917267</c:v>
                </c:pt>
                <c:pt idx="35822">
                  <c:v>118.080976088</c:v>
                </c:pt>
                <c:pt idx="35823">
                  <c:v>118.08213773919999</c:v>
                </c:pt>
                <c:pt idx="35824">
                  <c:v>118.0840810959</c:v>
                </c:pt>
                <c:pt idx="35825">
                  <c:v>118.086194745</c:v>
                </c:pt>
                <c:pt idx="35826">
                  <c:v>118.0868740464</c:v>
                </c:pt>
                <c:pt idx="35827">
                  <c:v>118.087806544</c:v>
                </c:pt>
                <c:pt idx="35828">
                  <c:v>118.0893164014</c:v>
                </c:pt>
                <c:pt idx="35829">
                  <c:v>118.091030375</c:v>
                </c:pt>
                <c:pt idx="35830">
                  <c:v>118.0944753787</c:v>
                </c:pt>
                <c:pt idx="35831">
                  <c:v>118.09794458029999</c:v>
                </c:pt>
                <c:pt idx="35832">
                  <c:v>118.0992406726</c:v>
                </c:pt>
                <c:pt idx="35833">
                  <c:v>118.1007038644</c:v>
                </c:pt>
                <c:pt idx="35834">
                  <c:v>118.1019028196</c:v>
                </c:pt>
                <c:pt idx="35835">
                  <c:v>118.1050128066</c:v>
                </c:pt>
                <c:pt idx="35836">
                  <c:v>118.10793923129999</c:v>
                </c:pt>
                <c:pt idx="35837">
                  <c:v>118.1089563506</c:v>
                </c:pt>
                <c:pt idx="35838">
                  <c:v>118.1105056188</c:v>
                </c:pt>
                <c:pt idx="35839">
                  <c:v>118.11430924699999</c:v>
                </c:pt>
                <c:pt idx="35840">
                  <c:v>118.1185116302</c:v>
                </c:pt>
                <c:pt idx="35841">
                  <c:v>118.1199636149</c:v>
                </c:pt>
                <c:pt idx="35842">
                  <c:v>118.124028627</c:v>
                </c:pt>
                <c:pt idx="35843">
                  <c:v>118.12945780939999</c:v>
                </c:pt>
                <c:pt idx="35844">
                  <c:v>118.1338396118</c:v>
                </c:pt>
                <c:pt idx="35845">
                  <c:v>118.1369633252</c:v>
                </c:pt>
                <c:pt idx="35846">
                  <c:v>118.1383203477</c:v>
                </c:pt>
                <c:pt idx="35847">
                  <c:v>118.139385078</c:v>
                </c:pt>
                <c:pt idx="35848">
                  <c:v>118.14017483169999</c:v>
                </c:pt>
                <c:pt idx="35849">
                  <c:v>118.14151288230001</c:v>
                </c:pt>
                <c:pt idx="35850">
                  <c:v>118.1439058558</c:v>
                </c:pt>
                <c:pt idx="35851">
                  <c:v>118.1460647377</c:v>
                </c:pt>
                <c:pt idx="35852">
                  <c:v>118.1468573265</c:v>
                </c:pt>
                <c:pt idx="35853">
                  <c:v>118.14886209620001</c:v>
                </c:pt>
                <c:pt idx="35854">
                  <c:v>118.1510735411</c:v>
                </c:pt>
                <c:pt idx="35855">
                  <c:v>118.1518839724</c:v>
                </c:pt>
                <c:pt idx="35856">
                  <c:v>118.1522867162</c:v>
                </c:pt>
                <c:pt idx="35857">
                  <c:v>118.15268209849999</c:v>
                </c:pt>
                <c:pt idx="35858">
                  <c:v>118.1533160612</c:v>
                </c:pt>
                <c:pt idx="35859">
                  <c:v>118.1541948551</c:v>
                </c:pt>
                <c:pt idx="35860">
                  <c:v>118.1558984326</c:v>
                </c:pt>
                <c:pt idx="35861">
                  <c:v>118.1574042205</c:v>
                </c:pt>
                <c:pt idx="35862">
                  <c:v>118.1594136441</c:v>
                </c:pt>
                <c:pt idx="35863">
                  <c:v>118.16325079870001</c:v>
                </c:pt>
                <c:pt idx="35864">
                  <c:v>118.1655795226</c:v>
                </c:pt>
                <c:pt idx="35865">
                  <c:v>118.1668349773</c:v>
                </c:pt>
                <c:pt idx="35866">
                  <c:v>118.1682598197</c:v>
                </c:pt>
                <c:pt idx="35867">
                  <c:v>118.1688908102</c:v>
                </c:pt>
                <c:pt idx="35868">
                  <c:v>118.169516202</c:v>
                </c:pt>
                <c:pt idx="35869">
                  <c:v>118.1698375767</c:v>
                </c:pt>
                <c:pt idx="35870">
                  <c:v>118.169982946</c:v>
                </c:pt>
                <c:pt idx="35871">
                  <c:v>118.1715111088</c:v>
                </c:pt>
                <c:pt idx="35872">
                  <c:v>118.1734569595</c:v>
                </c:pt>
                <c:pt idx="35873">
                  <c:v>118.1747757999</c:v>
                </c:pt>
                <c:pt idx="35874">
                  <c:v>118.17770133170001</c:v>
                </c:pt>
                <c:pt idx="35875">
                  <c:v>118.1802074288</c:v>
                </c:pt>
                <c:pt idx="35876">
                  <c:v>118.1808106348</c:v>
                </c:pt>
                <c:pt idx="35877">
                  <c:v>118.1811586144</c:v>
                </c:pt>
                <c:pt idx="35878">
                  <c:v>118.1815402</c:v>
                </c:pt>
                <c:pt idx="35879">
                  <c:v>118.183052252</c:v>
                </c:pt>
                <c:pt idx="35880">
                  <c:v>118.1856270504</c:v>
                </c:pt>
                <c:pt idx="35881">
                  <c:v>118.1877287976</c:v>
                </c:pt>
                <c:pt idx="35882">
                  <c:v>118.189337302</c:v>
                </c:pt>
                <c:pt idx="35883">
                  <c:v>118.19115783309999</c:v>
                </c:pt>
                <c:pt idx="35884">
                  <c:v>118.1925973674</c:v>
                </c:pt>
                <c:pt idx="35885">
                  <c:v>118.19308204550001</c:v>
                </c:pt>
                <c:pt idx="35886">
                  <c:v>118.1938107508</c:v>
                </c:pt>
                <c:pt idx="35887">
                  <c:v>118.1945395149</c:v>
                </c:pt>
                <c:pt idx="35888">
                  <c:v>118.1957415605</c:v>
                </c:pt>
                <c:pt idx="35889">
                  <c:v>118.2008088482</c:v>
                </c:pt>
                <c:pt idx="35890">
                  <c:v>118.2054251222</c:v>
                </c:pt>
                <c:pt idx="35891">
                  <c:v>118.20897333169999</c:v>
                </c:pt>
                <c:pt idx="35892">
                  <c:v>118.21337418580001</c:v>
                </c:pt>
                <c:pt idx="35893">
                  <c:v>118.21510939380001</c:v>
                </c:pt>
                <c:pt idx="35894">
                  <c:v>118.2170582113</c:v>
                </c:pt>
                <c:pt idx="35895">
                  <c:v>118.22152237580001</c:v>
                </c:pt>
                <c:pt idx="35896">
                  <c:v>118.2258034961</c:v>
                </c:pt>
                <c:pt idx="35897">
                  <c:v>118.2276493956</c:v>
                </c:pt>
                <c:pt idx="35898">
                  <c:v>118.2284696907</c:v>
                </c:pt>
                <c:pt idx="35899">
                  <c:v>118.2291932646</c:v>
                </c:pt>
                <c:pt idx="35900">
                  <c:v>118.230892993</c:v>
                </c:pt>
                <c:pt idx="35901">
                  <c:v>118.23296988129999</c:v>
                </c:pt>
                <c:pt idx="35902">
                  <c:v>118.2337942984</c:v>
                </c:pt>
                <c:pt idx="35903">
                  <c:v>118.235772575</c:v>
                </c:pt>
                <c:pt idx="35904">
                  <c:v>118.2382610506</c:v>
                </c:pt>
                <c:pt idx="35905">
                  <c:v>118.24006961009999</c:v>
                </c:pt>
                <c:pt idx="35906">
                  <c:v>118.24307159280001</c:v>
                </c:pt>
                <c:pt idx="35907">
                  <c:v>118.2485776316</c:v>
                </c:pt>
                <c:pt idx="35908">
                  <c:v>118.2522123727</c:v>
                </c:pt>
                <c:pt idx="35909">
                  <c:v>118.2528222368</c:v>
                </c:pt>
                <c:pt idx="35910">
                  <c:v>118.2535440923</c:v>
                </c:pt>
                <c:pt idx="35911">
                  <c:v>118.25516786839999</c:v>
                </c:pt>
                <c:pt idx="35912">
                  <c:v>118.25677157120001</c:v>
                </c:pt>
                <c:pt idx="35913">
                  <c:v>118.2577952445</c:v>
                </c:pt>
                <c:pt idx="35914">
                  <c:v>118.258688804</c:v>
                </c:pt>
                <c:pt idx="35915">
                  <c:v>118.25932829129999</c:v>
                </c:pt>
                <c:pt idx="35916">
                  <c:v>118.26014696039999</c:v>
                </c:pt>
                <c:pt idx="35917">
                  <c:v>118.26043868329999</c:v>
                </c:pt>
                <c:pt idx="35918">
                  <c:v>118.2609773863</c:v>
                </c:pt>
                <c:pt idx="35919">
                  <c:v>118.261668391</c:v>
                </c:pt>
                <c:pt idx="35920">
                  <c:v>118.2628723357</c:v>
                </c:pt>
                <c:pt idx="35921">
                  <c:v>118.26406269989999</c:v>
                </c:pt>
                <c:pt idx="35922">
                  <c:v>118.26428043929999</c:v>
                </c:pt>
                <c:pt idx="35923">
                  <c:v>118.2647585717</c:v>
                </c:pt>
                <c:pt idx="35924">
                  <c:v>118.2671886821</c:v>
                </c:pt>
                <c:pt idx="35925">
                  <c:v>118.2691923718</c:v>
                </c:pt>
                <c:pt idx="35926">
                  <c:v>118.26966261840001</c:v>
                </c:pt>
                <c:pt idx="35927">
                  <c:v>118.2708663558</c:v>
                </c:pt>
                <c:pt idx="35928">
                  <c:v>118.27342782780001</c:v>
                </c:pt>
                <c:pt idx="35929">
                  <c:v>118.2756919099</c:v>
                </c:pt>
                <c:pt idx="35930">
                  <c:v>118.2775670218</c:v>
                </c:pt>
                <c:pt idx="35931">
                  <c:v>118.2802083033</c:v>
                </c:pt>
                <c:pt idx="35932">
                  <c:v>118.2814567537</c:v>
                </c:pt>
                <c:pt idx="35933">
                  <c:v>118.2827428229</c:v>
                </c:pt>
                <c:pt idx="35934">
                  <c:v>118.28430523909999</c:v>
                </c:pt>
                <c:pt idx="35935">
                  <c:v>118.2851564795</c:v>
                </c:pt>
                <c:pt idx="35936">
                  <c:v>118.28674543290001</c:v>
                </c:pt>
                <c:pt idx="35937">
                  <c:v>118.2894708876</c:v>
                </c:pt>
                <c:pt idx="35938">
                  <c:v>118.291756625</c:v>
                </c:pt>
                <c:pt idx="35939">
                  <c:v>118.2925887677</c:v>
                </c:pt>
                <c:pt idx="35940">
                  <c:v>118.2930386014</c:v>
                </c:pt>
                <c:pt idx="35941">
                  <c:v>118.2936463214</c:v>
                </c:pt>
                <c:pt idx="35942">
                  <c:v>118.29594093270001</c:v>
                </c:pt>
                <c:pt idx="35943">
                  <c:v>118.29803923</c:v>
                </c:pt>
                <c:pt idx="35944">
                  <c:v>118.2986497779</c:v>
                </c:pt>
                <c:pt idx="35945">
                  <c:v>118.30158794800001</c:v>
                </c:pt>
                <c:pt idx="35946">
                  <c:v>118.30466438000001</c:v>
                </c:pt>
                <c:pt idx="35947">
                  <c:v>118.3054713946</c:v>
                </c:pt>
                <c:pt idx="35948">
                  <c:v>118.3062916563</c:v>
                </c:pt>
                <c:pt idx="35949">
                  <c:v>118.3072156045</c:v>
                </c:pt>
                <c:pt idx="35950">
                  <c:v>118.307987363</c:v>
                </c:pt>
                <c:pt idx="35951">
                  <c:v>118.3091696811</c:v>
                </c:pt>
                <c:pt idx="35952">
                  <c:v>118.3101926463</c:v>
                </c:pt>
                <c:pt idx="35953">
                  <c:v>118.3113496263</c:v>
                </c:pt>
                <c:pt idx="35954">
                  <c:v>118.3126449909</c:v>
                </c:pt>
                <c:pt idx="35955">
                  <c:v>118.31332901739999</c:v>
                </c:pt>
                <c:pt idx="35956">
                  <c:v>118.3139637962</c:v>
                </c:pt>
                <c:pt idx="35957">
                  <c:v>118.3152306575</c:v>
                </c:pt>
                <c:pt idx="35958">
                  <c:v>118.3161847853</c:v>
                </c:pt>
                <c:pt idx="35959">
                  <c:v>118.31663878080001</c:v>
                </c:pt>
                <c:pt idx="35960">
                  <c:v>118.3171963513</c:v>
                </c:pt>
                <c:pt idx="35961">
                  <c:v>118.3176651775</c:v>
                </c:pt>
                <c:pt idx="35962">
                  <c:v>118.3186260114</c:v>
                </c:pt>
                <c:pt idx="35963">
                  <c:v>118.31995935899999</c:v>
                </c:pt>
                <c:pt idx="35964">
                  <c:v>118.3211439538</c:v>
                </c:pt>
                <c:pt idx="35965">
                  <c:v>118.3220099657</c:v>
                </c:pt>
                <c:pt idx="35966">
                  <c:v>118.3229713107</c:v>
                </c:pt>
                <c:pt idx="35967">
                  <c:v>118.32685212219999</c:v>
                </c:pt>
                <c:pt idx="35968">
                  <c:v>118.3306053413</c:v>
                </c:pt>
                <c:pt idx="35969">
                  <c:v>118.3315284721</c:v>
                </c:pt>
                <c:pt idx="35970">
                  <c:v>118.3336724089</c:v>
                </c:pt>
                <c:pt idx="35971">
                  <c:v>118.3357180129</c:v>
                </c:pt>
                <c:pt idx="35972">
                  <c:v>118.3370983138</c:v>
                </c:pt>
                <c:pt idx="35973">
                  <c:v>118.3386403165</c:v>
                </c:pt>
                <c:pt idx="35974">
                  <c:v>118.3392853877</c:v>
                </c:pt>
                <c:pt idx="35975">
                  <c:v>118.33975084230001</c:v>
                </c:pt>
                <c:pt idx="35976">
                  <c:v>118.3410078271</c:v>
                </c:pt>
                <c:pt idx="35977">
                  <c:v>118.34224511639999</c:v>
                </c:pt>
                <c:pt idx="35978">
                  <c:v>118.3425843805</c:v>
                </c:pt>
                <c:pt idx="35979">
                  <c:v>118.3442473896</c:v>
                </c:pt>
                <c:pt idx="35980">
                  <c:v>118.34750399710001</c:v>
                </c:pt>
                <c:pt idx="35981">
                  <c:v>118.3492169661</c:v>
                </c:pt>
                <c:pt idx="35982">
                  <c:v>118.3507684714</c:v>
                </c:pt>
                <c:pt idx="35983">
                  <c:v>118.352283075</c:v>
                </c:pt>
                <c:pt idx="35984">
                  <c:v>118.3531552171</c:v>
                </c:pt>
                <c:pt idx="35985">
                  <c:v>118.35447366229999</c:v>
                </c:pt>
                <c:pt idx="35986">
                  <c:v>118.3555166198</c:v>
                </c:pt>
                <c:pt idx="35987">
                  <c:v>118.35634820049999</c:v>
                </c:pt>
                <c:pt idx="35988">
                  <c:v>118.3576105881</c:v>
                </c:pt>
                <c:pt idx="35989">
                  <c:v>118.3597595669</c:v>
                </c:pt>
                <c:pt idx="35990">
                  <c:v>118.3609853649</c:v>
                </c:pt>
                <c:pt idx="35991">
                  <c:v>118.3613994104</c:v>
                </c:pt>
                <c:pt idx="35992">
                  <c:v>118.3633804503</c:v>
                </c:pt>
                <c:pt idx="35993">
                  <c:v>118.3668405314</c:v>
                </c:pt>
                <c:pt idx="35994">
                  <c:v>118.3687920774</c:v>
                </c:pt>
                <c:pt idx="35995">
                  <c:v>118.369329675</c:v>
                </c:pt>
                <c:pt idx="35996">
                  <c:v>118.3697815054</c:v>
                </c:pt>
                <c:pt idx="35997">
                  <c:v>118.3702305316</c:v>
                </c:pt>
                <c:pt idx="35998">
                  <c:v>118.372202098</c:v>
                </c:pt>
                <c:pt idx="35999">
                  <c:v>118.37382937069999</c:v>
                </c:pt>
                <c:pt idx="36000">
                  <c:v>118.3757219885</c:v>
                </c:pt>
                <c:pt idx="36001">
                  <c:v>118.377671834</c:v>
                </c:pt>
                <c:pt idx="36002">
                  <c:v>118.3786761297</c:v>
                </c:pt>
                <c:pt idx="36003">
                  <c:v>118.38053304650001</c:v>
                </c:pt>
                <c:pt idx="36004">
                  <c:v>118.3821300673</c:v>
                </c:pt>
                <c:pt idx="36005">
                  <c:v>118.3827553997</c:v>
                </c:pt>
                <c:pt idx="36006">
                  <c:v>118.3846979026</c:v>
                </c:pt>
                <c:pt idx="36007">
                  <c:v>118.3873683123</c:v>
                </c:pt>
                <c:pt idx="36008">
                  <c:v>118.3881491394</c:v>
                </c:pt>
                <c:pt idx="36009">
                  <c:v>118.3888992128</c:v>
                </c:pt>
                <c:pt idx="36010">
                  <c:v>118.3897800692</c:v>
                </c:pt>
                <c:pt idx="36011">
                  <c:v>118.3927344738</c:v>
                </c:pt>
                <c:pt idx="36012">
                  <c:v>118.3964443866</c:v>
                </c:pt>
                <c:pt idx="36013">
                  <c:v>118.3989483762</c:v>
                </c:pt>
                <c:pt idx="36014">
                  <c:v>118.4006536701</c:v>
                </c:pt>
                <c:pt idx="36015">
                  <c:v>118.4023785032</c:v>
                </c:pt>
                <c:pt idx="36016">
                  <c:v>118.4056313081</c:v>
                </c:pt>
                <c:pt idx="36017">
                  <c:v>118.40951493519999</c:v>
                </c:pt>
                <c:pt idx="36018">
                  <c:v>118.41227505729999</c:v>
                </c:pt>
                <c:pt idx="36019">
                  <c:v>118.41325455010001</c:v>
                </c:pt>
                <c:pt idx="36020">
                  <c:v>118.4139759527</c:v>
                </c:pt>
                <c:pt idx="36021">
                  <c:v>118.4163317222</c:v>
                </c:pt>
                <c:pt idx="36022">
                  <c:v>118.4213505164</c:v>
                </c:pt>
                <c:pt idx="36023">
                  <c:v>118.4264233903</c:v>
                </c:pt>
                <c:pt idx="36024">
                  <c:v>118.4301025589</c:v>
                </c:pt>
                <c:pt idx="36025">
                  <c:v>118.43168873419999</c:v>
                </c:pt>
                <c:pt idx="36026">
                  <c:v>118.43342870710001</c:v>
                </c:pt>
                <c:pt idx="36027">
                  <c:v>118.4373980779</c:v>
                </c:pt>
                <c:pt idx="36028">
                  <c:v>118.4425008141</c:v>
                </c:pt>
                <c:pt idx="36029">
                  <c:v>118.4458913906</c:v>
                </c:pt>
                <c:pt idx="36030">
                  <c:v>118.44689296200001</c:v>
                </c:pt>
                <c:pt idx="36031">
                  <c:v>118.4498050957</c:v>
                </c:pt>
                <c:pt idx="36032">
                  <c:v>118.4549983414</c:v>
                </c:pt>
                <c:pt idx="36033">
                  <c:v>118.4587202731</c:v>
                </c:pt>
                <c:pt idx="36034">
                  <c:v>118.4597859045</c:v>
                </c:pt>
                <c:pt idx="36035">
                  <c:v>118.464052348</c:v>
                </c:pt>
                <c:pt idx="36036">
                  <c:v>118.469053414</c:v>
                </c:pt>
                <c:pt idx="36037">
                  <c:v>118.4706686664</c:v>
                </c:pt>
                <c:pt idx="36038">
                  <c:v>118.4719851477</c:v>
                </c:pt>
                <c:pt idx="36039">
                  <c:v>118.4725144815</c:v>
                </c:pt>
                <c:pt idx="36040">
                  <c:v>118.47424509850001</c:v>
                </c:pt>
                <c:pt idx="36041">
                  <c:v>118.4765203508</c:v>
                </c:pt>
                <c:pt idx="36042">
                  <c:v>118.4779031608</c:v>
                </c:pt>
                <c:pt idx="36043">
                  <c:v>118.47869002820001</c:v>
                </c:pt>
                <c:pt idx="36044">
                  <c:v>118.4798010678</c:v>
                </c:pt>
                <c:pt idx="36045">
                  <c:v>118.4813313682</c:v>
                </c:pt>
                <c:pt idx="36046">
                  <c:v>118.4829065502</c:v>
                </c:pt>
                <c:pt idx="36047">
                  <c:v>118.4861972583</c:v>
                </c:pt>
                <c:pt idx="36048">
                  <c:v>118.4890659388</c:v>
                </c:pt>
                <c:pt idx="36049">
                  <c:v>118.4898751906</c:v>
                </c:pt>
                <c:pt idx="36050">
                  <c:v>118.49034139929999</c:v>
                </c:pt>
                <c:pt idx="36051">
                  <c:v>118.49093803060001</c:v>
                </c:pt>
                <c:pt idx="36052">
                  <c:v>118.49245098759999</c:v>
                </c:pt>
                <c:pt idx="36053">
                  <c:v>118.4974717243</c:v>
                </c:pt>
                <c:pt idx="36054">
                  <c:v>118.5029520753</c:v>
                </c:pt>
                <c:pt idx="36055">
                  <c:v>118.5047674005</c:v>
                </c:pt>
                <c:pt idx="36056">
                  <c:v>118.5061146395</c:v>
                </c:pt>
                <c:pt idx="36057">
                  <c:v>118.5084395403</c:v>
                </c:pt>
                <c:pt idx="36058">
                  <c:v>118.51050286109999</c:v>
                </c:pt>
                <c:pt idx="36059">
                  <c:v>118.5118009083</c:v>
                </c:pt>
                <c:pt idx="36060">
                  <c:v>118.5127435463</c:v>
                </c:pt>
                <c:pt idx="36061">
                  <c:v>118.5146439354</c:v>
                </c:pt>
                <c:pt idx="36062">
                  <c:v>118.5159302907</c:v>
                </c:pt>
                <c:pt idx="36063">
                  <c:v>118.51916569700001</c:v>
                </c:pt>
                <c:pt idx="36064">
                  <c:v>118.52308008120001</c:v>
                </c:pt>
                <c:pt idx="36065">
                  <c:v>118.52424767620001</c:v>
                </c:pt>
                <c:pt idx="36066">
                  <c:v>118.52679549139999</c:v>
                </c:pt>
                <c:pt idx="36067">
                  <c:v>118.5290219602</c:v>
                </c:pt>
                <c:pt idx="36068">
                  <c:v>118.5293189482</c:v>
                </c:pt>
                <c:pt idx="36069">
                  <c:v>118.5315269877</c:v>
                </c:pt>
                <c:pt idx="36070">
                  <c:v>118.5352335132</c:v>
                </c:pt>
                <c:pt idx="36071">
                  <c:v>118.5375209405</c:v>
                </c:pt>
                <c:pt idx="36072">
                  <c:v>118.5386538618</c:v>
                </c:pt>
                <c:pt idx="36073">
                  <c:v>118.5398538999</c:v>
                </c:pt>
                <c:pt idx="36074">
                  <c:v>118.54106654820001</c:v>
                </c:pt>
                <c:pt idx="36075">
                  <c:v>118.5421108741</c:v>
                </c:pt>
                <c:pt idx="36076">
                  <c:v>118.5429613081</c:v>
                </c:pt>
                <c:pt idx="36077">
                  <c:v>118.54732029</c:v>
                </c:pt>
                <c:pt idx="36078">
                  <c:v>118.55340809099999</c:v>
                </c:pt>
                <c:pt idx="36079">
                  <c:v>118.5557891366</c:v>
                </c:pt>
                <c:pt idx="36080">
                  <c:v>118.5563452121</c:v>
                </c:pt>
                <c:pt idx="36081">
                  <c:v>118.55848382800001</c:v>
                </c:pt>
                <c:pt idx="36082">
                  <c:v>118.5609029483</c:v>
                </c:pt>
                <c:pt idx="36083">
                  <c:v>118.5630294178</c:v>
                </c:pt>
                <c:pt idx="36084">
                  <c:v>118.56478849680001</c:v>
                </c:pt>
                <c:pt idx="36085">
                  <c:v>118.5655146979</c:v>
                </c:pt>
                <c:pt idx="36086">
                  <c:v>118.5681114214</c:v>
                </c:pt>
                <c:pt idx="36087">
                  <c:v>118.57027203929999</c:v>
                </c:pt>
                <c:pt idx="36088">
                  <c:v>118.57234013030001</c:v>
                </c:pt>
                <c:pt idx="36089">
                  <c:v>118.57434065060001</c:v>
                </c:pt>
                <c:pt idx="36090">
                  <c:v>118.57480751209999</c:v>
                </c:pt>
                <c:pt idx="36091">
                  <c:v>118.5756820796</c:v>
                </c:pt>
                <c:pt idx="36092">
                  <c:v>118.5762406461</c:v>
                </c:pt>
                <c:pt idx="36093">
                  <c:v>118.57641090760001</c:v>
                </c:pt>
                <c:pt idx="36094">
                  <c:v>118.57742332789999</c:v>
                </c:pt>
                <c:pt idx="36095">
                  <c:v>118.5789791892</c:v>
                </c:pt>
                <c:pt idx="36096">
                  <c:v>118.58007506040001</c:v>
                </c:pt>
                <c:pt idx="36097">
                  <c:v>118.5809950892</c:v>
                </c:pt>
                <c:pt idx="36098">
                  <c:v>118.5828304998</c:v>
                </c:pt>
                <c:pt idx="36099">
                  <c:v>118.585021105</c:v>
                </c:pt>
                <c:pt idx="36100">
                  <c:v>118.5869833293</c:v>
                </c:pt>
                <c:pt idx="36101">
                  <c:v>118.5881709904</c:v>
                </c:pt>
                <c:pt idx="36102">
                  <c:v>118.58835913830001</c:v>
                </c:pt>
                <c:pt idx="36103">
                  <c:v>118.58867415260001</c:v>
                </c:pt>
                <c:pt idx="36104">
                  <c:v>118.58894964850001</c:v>
                </c:pt>
                <c:pt idx="36105">
                  <c:v>118.59351692040001</c:v>
                </c:pt>
                <c:pt idx="36106">
                  <c:v>118.5998429645</c:v>
                </c:pt>
                <c:pt idx="36107">
                  <c:v>118.60232093410001</c:v>
                </c:pt>
                <c:pt idx="36108">
                  <c:v>118.6032900477</c:v>
                </c:pt>
                <c:pt idx="36109">
                  <c:v>118.60560784819999</c:v>
                </c:pt>
                <c:pt idx="36110">
                  <c:v>118.60921905009999</c:v>
                </c:pt>
                <c:pt idx="36111">
                  <c:v>118.6117090401</c:v>
                </c:pt>
                <c:pt idx="36112">
                  <c:v>118.6125809652</c:v>
                </c:pt>
                <c:pt idx="36113">
                  <c:v>118.6144114704</c:v>
                </c:pt>
                <c:pt idx="36114">
                  <c:v>118.61782493760001</c:v>
                </c:pt>
                <c:pt idx="36115">
                  <c:v>118.61982435509999</c:v>
                </c:pt>
                <c:pt idx="36116">
                  <c:v>118.621126324</c:v>
                </c:pt>
                <c:pt idx="36117">
                  <c:v>118.6221209733</c:v>
                </c:pt>
                <c:pt idx="36118">
                  <c:v>118.62346361180001</c:v>
                </c:pt>
                <c:pt idx="36119">
                  <c:v>118.6263171929</c:v>
                </c:pt>
                <c:pt idx="36120">
                  <c:v>118.62798937309999</c:v>
                </c:pt>
                <c:pt idx="36121">
                  <c:v>118.6290162204</c:v>
                </c:pt>
                <c:pt idx="36122">
                  <c:v>118.63044233079999</c:v>
                </c:pt>
                <c:pt idx="36123">
                  <c:v>118.6324928455</c:v>
                </c:pt>
                <c:pt idx="36124">
                  <c:v>118.6340967614</c:v>
                </c:pt>
                <c:pt idx="36125">
                  <c:v>118.6342217821</c:v>
                </c:pt>
                <c:pt idx="36126">
                  <c:v>118.6377582298</c:v>
                </c:pt>
                <c:pt idx="36127">
                  <c:v>118.64169148009999</c:v>
                </c:pt>
                <c:pt idx="36128">
                  <c:v>118.6437643334</c:v>
                </c:pt>
                <c:pt idx="36129">
                  <c:v>118.64605185169999</c:v>
                </c:pt>
                <c:pt idx="36130">
                  <c:v>118.6490458775</c:v>
                </c:pt>
                <c:pt idx="36131">
                  <c:v>118.65145023469999</c:v>
                </c:pt>
                <c:pt idx="36132">
                  <c:v>118.651567918</c:v>
                </c:pt>
                <c:pt idx="36133">
                  <c:v>118.6521450142</c:v>
                </c:pt>
                <c:pt idx="36134">
                  <c:v>118.65428135080001</c:v>
                </c:pt>
                <c:pt idx="36135">
                  <c:v>118.65594438869999</c:v>
                </c:pt>
                <c:pt idx="36136">
                  <c:v>118.6560635933</c:v>
                </c:pt>
                <c:pt idx="36137">
                  <c:v>118.656479796</c:v>
                </c:pt>
                <c:pt idx="36138">
                  <c:v>118.6572970167</c:v>
                </c:pt>
                <c:pt idx="36139">
                  <c:v>118.65945117859999</c:v>
                </c:pt>
                <c:pt idx="36140">
                  <c:v>118.66260667580001</c:v>
                </c:pt>
                <c:pt idx="36141">
                  <c:v>118.6645946594</c:v>
                </c:pt>
                <c:pt idx="36142">
                  <c:v>118.6660259197</c:v>
                </c:pt>
                <c:pt idx="36143">
                  <c:v>118.6687185025</c:v>
                </c:pt>
                <c:pt idx="36144">
                  <c:v>118.6730043533</c:v>
                </c:pt>
                <c:pt idx="36145">
                  <c:v>118.6766152398</c:v>
                </c:pt>
                <c:pt idx="36146">
                  <c:v>118.6783095848</c:v>
                </c:pt>
                <c:pt idx="36147">
                  <c:v>118.6798135123</c:v>
                </c:pt>
                <c:pt idx="36148">
                  <c:v>118.6810816094</c:v>
                </c:pt>
                <c:pt idx="36149">
                  <c:v>118.6817455162</c:v>
                </c:pt>
                <c:pt idx="36150">
                  <c:v>118.68317747899999</c:v>
                </c:pt>
                <c:pt idx="36151">
                  <c:v>118.68439508580001</c:v>
                </c:pt>
                <c:pt idx="36152">
                  <c:v>118.6849351325</c:v>
                </c:pt>
                <c:pt idx="36153">
                  <c:v>118.68581386789999</c:v>
                </c:pt>
                <c:pt idx="36154">
                  <c:v>118.68649943059999</c:v>
                </c:pt>
                <c:pt idx="36155">
                  <c:v>118.68719571680001</c:v>
                </c:pt>
                <c:pt idx="36156">
                  <c:v>118.6878551659</c:v>
                </c:pt>
                <c:pt idx="36157">
                  <c:v>118.6890429148</c:v>
                </c:pt>
                <c:pt idx="36158">
                  <c:v>118.69097764910001</c:v>
                </c:pt>
                <c:pt idx="36159">
                  <c:v>118.6926535579</c:v>
                </c:pt>
                <c:pt idx="36160">
                  <c:v>118.69441125030001</c:v>
                </c:pt>
                <c:pt idx="36161">
                  <c:v>118.69683450879999</c:v>
                </c:pt>
                <c:pt idx="36162">
                  <c:v>118.69841660180001</c:v>
                </c:pt>
                <c:pt idx="36163">
                  <c:v>118.69893238029999</c:v>
                </c:pt>
                <c:pt idx="36164">
                  <c:v>118.6995474607</c:v>
                </c:pt>
                <c:pt idx="36165">
                  <c:v>118.70132504270001</c:v>
                </c:pt>
                <c:pt idx="36166">
                  <c:v>118.7038671903</c:v>
                </c:pt>
                <c:pt idx="36167">
                  <c:v>118.7057287459</c:v>
                </c:pt>
                <c:pt idx="36168">
                  <c:v>118.7072060982</c:v>
                </c:pt>
                <c:pt idx="36169">
                  <c:v>118.7094965783</c:v>
                </c:pt>
                <c:pt idx="36170">
                  <c:v>118.71154619009999</c:v>
                </c:pt>
                <c:pt idx="36171">
                  <c:v>118.7129239315</c:v>
                </c:pt>
                <c:pt idx="36172">
                  <c:v>118.71592827169999</c:v>
                </c:pt>
                <c:pt idx="36173">
                  <c:v>118.71800394260001</c:v>
                </c:pt>
                <c:pt idx="36174">
                  <c:v>118.7224128006</c:v>
                </c:pt>
                <c:pt idx="36175">
                  <c:v>118.72806574339999</c:v>
                </c:pt>
                <c:pt idx="36176">
                  <c:v>118.729841175</c:v>
                </c:pt>
                <c:pt idx="36177">
                  <c:v>118.7303615287</c:v>
                </c:pt>
                <c:pt idx="36178">
                  <c:v>118.7316216283</c:v>
                </c:pt>
                <c:pt idx="36179">
                  <c:v>118.7338511542</c:v>
                </c:pt>
                <c:pt idx="36180">
                  <c:v>118.7358277763</c:v>
                </c:pt>
                <c:pt idx="36181">
                  <c:v>118.7377302119</c:v>
                </c:pt>
                <c:pt idx="36182">
                  <c:v>118.7396495161</c:v>
                </c:pt>
                <c:pt idx="36183">
                  <c:v>118.7411635947</c:v>
                </c:pt>
                <c:pt idx="36184">
                  <c:v>118.7423676149</c:v>
                </c:pt>
                <c:pt idx="36185">
                  <c:v>118.74514111489999</c:v>
                </c:pt>
                <c:pt idx="36186">
                  <c:v>118.7475691642</c:v>
                </c:pt>
                <c:pt idx="36187">
                  <c:v>118.7494901269</c:v>
                </c:pt>
                <c:pt idx="36188">
                  <c:v>118.7523855165</c:v>
                </c:pt>
                <c:pt idx="36189">
                  <c:v>118.75479618670001</c:v>
                </c:pt>
                <c:pt idx="36190">
                  <c:v>118.75691051210001</c:v>
                </c:pt>
                <c:pt idx="36191">
                  <c:v>118.7610899557</c:v>
                </c:pt>
                <c:pt idx="36192">
                  <c:v>118.7649849454</c:v>
                </c:pt>
                <c:pt idx="36193">
                  <c:v>118.7657651121</c:v>
                </c:pt>
                <c:pt idx="36194">
                  <c:v>118.7658943134</c:v>
                </c:pt>
                <c:pt idx="36195">
                  <c:v>118.7667972788</c:v>
                </c:pt>
                <c:pt idx="36196">
                  <c:v>118.76812958009999</c:v>
                </c:pt>
                <c:pt idx="36197">
                  <c:v>118.7691683236</c:v>
                </c:pt>
                <c:pt idx="36198">
                  <c:v>118.7708477875</c:v>
                </c:pt>
                <c:pt idx="36199">
                  <c:v>118.7746938656</c:v>
                </c:pt>
                <c:pt idx="36200">
                  <c:v>118.7779970468</c:v>
                </c:pt>
                <c:pt idx="36201">
                  <c:v>118.77881812779999</c:v>
                </c:pt>
                <c:pt idx="36202">
                  <c:v>118.7795371517</c:v>
                </c:pt>
                <c:pt idx="36203">
                  <c:v>118.7801011721</c:v>
                </c:pt>
                <c:pt idx="36204">
                  <c:v>118.7803207317</c:v>
                </c:pt>
                <c:pt idx="36205">
                  <c:v>118.78101420260001</c:v>
                </c:pt>
                <c:pt idx="36206">
                  <c:v>118.78197899280001</c:v>
                </c:pt>
                <c:pt idx="36207">
                  <c:v>118.7827424515</c:v>
                </c:pt>
                <c:pt idx="36208">
                  <c:v>118.78361986980001</c:v>
                </c:pt>
                <c:pt idx="36209">
                  <c:v>118.7843104073</c:v>
                </c:pt>
                <c:pt idx="36210">
                  <c:v>118.78486401959999</c:v>
                </c:pt>
                <c:pt idx="36211">
                  <c:v>118.7878771983</c:v>
                </c:pt>
                <c:pt idx="36212">
                  <c:v>118.7917066481</c:v>
                </c:pt>
                <c:pt idx="36213">
                  <c:v>118.7943340592</c:v>
                </c:pt>
                <c:pt idx="36214">
                  <c:v>118.79587369470001</c:v>
                </c:pt>
                <c:pt idx="36215">
                  <c:v>118.7969739529</c:v>
                </c:pt>
                <c:pt idx="36216">
                  <c:v>118.79918964060001</c:v>
                </c:pt>
                <c:pt idx="36217">
                  <c:v>118.8005963136</c:v>
                </c:pt>
                <c:pt idx="36218">
                  <c:v>118.80159963449999</c:v>
                </c:pt>
                <c:pt idx="36219">
                  <c:v>118.8026229422</c:v>
                </c:pt>
                <c:pt idx="36220">
                  <c:v>118.8028098076</c:v>
                </c:pt>
                <c:pt idx="36221">
                  <c:v>118.8031515407</c:v>
                </c:pt>
                <c:pt idx="36222">
                  <c:v>118.8051263925</c:v>
                </c:pt>
                <c:pt idx="36223">
                  <c:v>118.80819273740001</c:v>
                </c:pt>
                <c:pt idx="36224">
                  <c:v>118.80961890650001</c:v>
                </c:pt>
                <c:pt idx="36225">
                  <c:v>118.8117006371</c:v>
                </c:pt>
                <c:pt idx="36226">
                  <c:v>118.8140710703</c:v>
                </c:pt>
                <c:pt idx="36227">
                  <c:v>118.8145218114</c:v>
                </c:pt>
                <c:pt idx="36228">
                  <c:v>118.8165256396</c:v>
                </c:pt>
                <c:pt idx="36229">
                  <c:v>118.8193726973</c:v>
                </c:pt>
                <c:pt idx="36230">
                  <c:v>118.82082984</c:v>
                </c:pt>
                <c:pt idx="36231">
                  <c:v>118.82179625560001</c:v>
                </c:pt>
                <c:pt idx="36232">
                  <c:v>118.8234926776</c:v>
                </c:pt>
                <c:pt idx="36233">
                  <c:v>118.82480840549999</c:v>
                </c:pt>
                <c:pt idx="36234">
                  <c:v>118.82829743640001</c:v>
                </c:pt>
                <c:pt idx="36235">
                  <c:v>118.8317985708</c:v>
                </c:pt>
                <c:pt idx="36236">
                  <c:v>118.83259985079999</c:v>
                </c:pt>
                <c:pt idx="36237">
                  <c:v>118.8333492175</c:v>
                </c:pt>
                <c:pt idx="36238">
                  <c:v>118.8334466746</c:v>
                </c:pt>
                <c:pt idx="36239">
                  <c:v>118.83363290139999</c:v>
                </c:pt>
                <c:pt idx="36240">
                  <c:v>118.8342316192</c:v>
                </c:pt>
                <c:pt idx="36241">
                  <c:v>118.8348381</c:v>
                </c:pt>
                <c:pt idx="36242">
                  <c:v>118.8357018687</c:v>
                </c:pt>
                <c:pt idx="36243">
                  <c:v>118.8389158292</c:v>
                </c:pt>
                <c:pt idx="36244">
                  <c:v>118.8417624492</c:v>
                </c:pt>
                <c:pt idx="36245">
                  <c:v>118.8430186905</c:v>
                </c:pt>
                <c:pt idx="36246">
                  <c:v>118.8439715972</c:v>
                </c:pt>
                <c:pt idx="36247">
                  <c:v>118.8444179298</c:v>
                </c:pt>
                <c:pt idx="36248">
                  <c:v>118.84507654710001</c:v>
                </c:pt>
                <c:pt idx="36249">
                  <c:v>118.8454224078</c:v>
                </c:pt>
                <c:pt idx="36250">
                  <c:v>118.845823341</c:v>
                </c:pt>
                <c:pt idx="36251">
                  <c:v>118.8484427617</c:v>
                </c:pt>
                <c:pt idx="36252">
                  <c:v>118.85209282770001</c:v>
                </c:pt>
                <c:pt idx="36253">
                  <c:v>118.856024023</c:v>
                </c:pt>
                <c:pt idx="36254">
                  <c:v>118.8598120588</c:v>
                </c:pt>
                <c:pt idx="36255">
                  <c:v>118.86152709690001</c:v>
                </c:pt>
                <c:pt idx="36256">
                  <c:v>118.8622361507</c:v>
                </c:pt>
                <c:pt idx="36257">
                  <c:v>118.8635925719</c:v>
                </c:pt>
                <c:pt idx="36258">
                  <c:v>118.86519507209999</c:v>
                </c:pt>
                <c:pt idx="36259">
                  <c:v>118.86585795560001</c:v>
                </c:pt>
                <c:pt idx="36260">
                  <c:v>118.8674408609</c:v>
                </c:pt>
                <c:pt idx="36261">
                  <c:v>118.8692166549</c:v>
                </c:pt>
                <c:pt idx="36262">
                  <c:v>118.86979682170001</c:v>
                </c:pt>
                <c:pt idx="36263">
                  <c:v>118.86994691460001</c:v>
                </c:pt>
                <c:pt idx="36264">
                  <c:v>118.87279437479999</c:v>
                </c:pt>
                <c:pt idx="36265">
                  <c:v>118.8756869445</c:v>
                </c:pt>
                <c:pt idx="36266">
                  <c:v>118.87610266980001</c:v>
                </c:pt>
                <c:pt idx="36267">
                  <c:v>118.8771027018</c:v>
                </c:pt>
                <c:pt idx="36268">
                  <c:v>118.8779210033</c:v>
                </c:pt>
                <c:pt idx="36269">
                  <c:v>118.8781896408</c:v>
                </c:pt>
                <c:pt idx="36270">
                  <c:v>118.8783767266</c:v>
                </c:pt>
                <c:pt idx="36271">
                  <c:v>118.88164703850001</c:v>
                </c:pt>
                <c:pt idx="36272">
                  <c:v>118.88540376740001</c:v>
                </c:pt>
                <c:pt idx="36273">
                  <c:v>118.88600713859999</c:v>
                </c:pt>
                <c:pt idx="36274">
                  <c:v>118.887821914</c:v>
                </c:pt>
                <c:pt idx="36275">
                  <c:v>118.88999886720001</c:v>
                </c:pt>
                <c:pt idx="36276">
                  <c:v>118.8917969777</c:v>
                </c:pt>
                <c:pt idx="36277">
                  <c:v>118.895041155</c:v>
                </c:pt>
                <c:pt idx="36278">
                  <c:v>118.8994299323</c:v>
                </c:pt>
                <c:pt idx="36279">
                  <c:v>118.9022517423</c:v>
                </c:pt>
                <c:pt idx="36280">
                  <c:v>118.9043688643</c:v>
                </c:pt>
                <c:pt idx="36281">
                  <c:v>118.90679939979999</c:v>
                </c:pt>
                <c:pt idx="36282">
                  <c:v>118.90766533270001</c:v>
                </c:pt>
                <c:pt idx="36283">
                  <c:v>118.90815482470001</c:v>
                </c:pt>
                <c:pt idx="36284">
                  <c:v>118.90944132209999</c:v>
                </c:pt>
                <c:pt idx="36285">
                  <c:v>118.911277705</c:v>
                </c:pt>
                <c:pt idx="36286">
                  <c:v>118.91203504710001</c:v>
                </c:pt>
                <c:pt idx="36287">
                  <c:v>118.9132183423</c:v>
                </c:pt>
                <c:pt idx="36288">
                  <c:v>118.9155938098</c:v>
                </c:pt>
                <c:pt idx="36289">
                  <c:v>118.9177302761</c:v>
                </c:pt>
                <c:pt idx="36290">
                  <c:v>118.9197310544</c:v>
                </c:pt>
                <c:pt idx="36291">
                  <c:v>118.92120240920001</c:v>
                </c:pt>
                <c:pt idx="36292">
                  <c:v>118.9256336081</c:v>
                </c:pt>
                <c:pt idx="36293">
                  <c:v>118.92977291</c:v>
                </c:pt>
                <c:pt idx="36294">
                  <c:v>118.930426743</c:v>
                </c:pt>
                <c:pt idx="36295">
                  <c:v>118.93189968599999</c:v>
                </c:pt>
                <c:pt idx="36296">
                  <c:v>118.9333797908</c:v>
                </c:pt>
                <c:pt idx="36297">
                  <c:v>118.93460734999999</c:v>
                </c:pt>
                <c:pt idx="36298">
                  <c:v>118.93635642620001</c:v>
                </c:pt>
                <c:pt idx="36299">
                  <c:v>118.93938500980001</c:v>
                </c:pt>
                <c:pt idx="36300">
                  <c:v>118.9418302621</c:v>
                </c:pt>
                <c:pt idx="36301">
                  <c:v>118.94237079040001</c:v>
                </c:pt>
                <c:pt idx="36302">
                  <c:v>118.943605121</c:v>
                </c:pt>
                <c:pt idx="36303">
                  <c:v>118.94498843380001</c:v>
                </c:pt>
                <c:pt idx="36304">
                  <c:v>118.9458933073</c:v>
                </c:pt>
                <c:pt idx="36305">
                  <c:v>118.9487450595</c:v>
                </c:pt>
                <c:pt idx="36306">
                  <c:v>118.95187598779999</c:v>
                </c:pt>
                <c:pt idx="36307">
                  <c:v>118.9531896502</c:v>
                </c:pt>
                <c:pt idx="36308">
                  <c:v>118.95356259490001</c:v>
                </c:pt>
                <c:pt idx="36309">
                  <c:v>118.95417597230001</c:v>
                </c:pt>
                <c:pt idx="36310">
                  <c:v>118.9551312511</c:v>
                </c:pt>
                <c:pt idx="36311">
                  <c:v>118.9559368031</c:v>
                </c:pt>
                <c:pt idx="36312">
                  <c:v>118.9586788533</c:v>
                </c:pt>
                <c:pt idx="36313">
                  <c:v>118.9627374523</c:v>
                </c:pt>
                <c:pt idx="36314">
                  <c:v>118.9647450878</c:v>
                </c:pt>
                <c:pt idx="36315">
                  <c:v>118.9659722267</c:v>
                </c:pt>
                <c:pt idx="36316">
                  <c:v>118.96943275610001</c:v>
                </c:pt>
                <c:pt idx="36317">
                  <c:v>118.97207014679999</c:v>
                </c:pt>
                <c:pt idx="36318">
                  <c:v>118.9733111585</c:v>
                </c:pt>
                <c:pt idx="36319">
                  <c:v>118.9748378332</c:v>
                </c:pt>
                <c:pt idx="36320">
                  <c:v>118.97533247210001</c:v>
                </c:pt>
                <c:pt idx="36321">
                  <c:v>118.97576642280001</c:v>
                </c:pt>
                <c:pt idx="36322">
                  <c:v>118.9764058632</c:v>
                </c:pt>
                <c:pt idx="36323">
                  <c:v>118.9779764586</c:v>
                </c:pt>
                <c:pt idx="36324">
                  <c:v>118.97946329449999</c:v>
                </c:pt>
                <c:pt idx="36325">
                  <c:v>118.98476787200001</c:v>
                </c:pt>
                <c:pt idx="36326">
                  <c:v>118.9904813915</c:v>
                </c:pt>
                <c:pt idx="36327">
                  <c:v>118.99147026129999</c:v>
                </c:pt>
                <c:pt idx="36328">
                  <c:v>118.9920784575</c:v>
                </c:pt>
                <c:pt idx="36329">
                  <c:v>118.9937700862</c:v>
                </c:pt>
                <c:pt idx="36330">
                  <c:v>118.9968471087</c:v>
                </c:pt>
                <c:pt idx="36331">
                  <c:v>118.9999135855</c:v>
                </c:pt>
                <c:pt idx="36332">
                  <c:v>119.0022918633</c:v>
                </c:pt>
                <c:pt idx="36333">
                  <c:v>119.005784874</c:v>
                </c:pt>
                <c:pt idx="36334">
                  <c:v>119.0083736966</c:v>
                </c:pt>
                <c:pt idx="36335">
                  <c:v>119.0093350643</c:v>
                </c:pt>
                <c:pt idx="36336">
                  <c:v>119.0117169012</c:v>
                </c:pt>
                <c:pt idx="36337">
                  <c:v>119.013456471</c:v>
                </c:pt>
                <c:pt idx="36338">
                  <c:v>119.01417750829999</c:v>
                </c:pt>
                <c:pt idx="36339">
                  <c:v>119.01477311950001</c:v>
                </c:pt>
                <c:pt idx="36340">
                  <c:v>119.0149665544</c:v>
                </c:pt>
                <c:pt idx="36341">
                  <c:v>119.0156333093</c:v>
                </c:pt>
                <c:pt idx="36342">
                  <c:v>119.01712973310001</c:v>
                </c:pt>
                <c:pt idx="36343">
                  <c:v>119.0182282791</c:v>
                </c:pt>
                <c:pt idx="36344">
                  <c:v>119.0186802225</c:v>
                </c:pt>
                <c:pt idx="36345">
                  <c:v>119.0194325586</c:v>
                </c:pt>
                <c:pt idx="36346">
                  <c:v>119.0204996505</c:v>
                </c:pt>
                <c:pt idx="36347">
                  <c:v>119.02126773400001</c:v>
                </c:pt>
                <c:pt idx="36348">
                  <c:v>119.0216914502</c:v>
                </c:pt>
                <c:pt idx="36349">
                  <c:v>119.0235778559</c:v>
                </c:pt>
                <c:pt idx="36350">
                  <c:v>119.0262322351</c:v>
                </c:pt>
                <c:pt idx="36351">
                  <c:v>119.02745493490001</c:v>
                </c:pt>
                <c:pt idx="36352">
                  <c:v>119.0282871963</c:v>
                </c:pt>
                <c:pt idx="36353">
                  <c:v>119.0294892743</c:v>
                </c:pt>
                <c:pt idx="36354">
                  <c:v>119.0301543145</c:v>
                </c:pt>
                <c:pt idx="36355">
                  <c:v>119.030167374</c:v>
                </c:pt>
                <c:pt idx="36356">
                  <c:v>119.0313902836</c:v>
                </c:pt>
                <c:pt idx="36357">
                  <c:v>119.03335708500001</c:v>
                </c:pt>
                <c:pt idx="36358">
                  <c:v>119.0352002493</c:v>
                </c:pt>
                <c:pt idx="36359">
                  <c:v>119.0372157499</c:v>
                </c:pt>
                <c:pt idx="36360">
                  <c:v>119.0388299694</c:v>
                </c:pt>
                <c:pt idx="36361">
                  <c:v>119.0412729863</c:v>
                </c:pt>
                <c:pt idx="36362">
                  <c:v>119.0446300592</c:v>
                </c:pt>
                <c:pt idx="36363">
                  <c:v>119.0475388837</c:v>
                </c:pt>
                <c:pt idx="36364">
                  <c:v>119.05253041189999</c:v>
                </c:pt>
                <c:pt idx="36365">
                  <c:v>119.056313635</c:v>
                </c:pt>
                <c:pt idx="36366">
                  <c:v>119.05728229339999</c:v>
                </c:pt>
                <c:pt idx="36367">
                  <c:v>119.05861032510001</c:v>
                </c:pt>
                <c:pt idx="36368">
                  <c:v>119.0591005351</c:v>
                </c:pt>
                <c:pt idx="36369">
                  <c:v>119.0597477834</c:v>
                </c:pt>
                <c:pt idx="36370">
                  <c:v>119.06128157809999</c:v>
                </c:pt>
                <c:pt idx="36371">
                  <c:v>119.0623785561</c:v>
                </c:pt>
                <c:pt idx="36372">
                  <c:v>119.06296397440001</c:v>
                </c:pt>
                <c:pt idx="36373">
                  <c:v>119.06372119069999</c:v>
                </c:pt>
                <c:pt idx="36374">
                  <c:v>119.066005999</c:v>
                </c:pt>
                <c:pt idx="36375">
                  <c:v>119.0680959232</c:v>
                </c:pt>
                <c:pt idx="36376">
                  <c:v>119.0684675091</c:v>
                </c:pt>
                <c:pt idx="36377">
                  <c:v>119.0688863763</c:v>
                </c:pt>
                <c:pt idx="36378">
                  <c:v>119.0691473417</c:v>
                </c:pt>
                <c:pt idx="36379">
                  <c:v>119.07012065230001</c:v>
                </c:pt>
                <c:pt idx="36380">
                  <c:v>119.0718837233</c:v>
                </c:pt>
                <c:pt idx="36381">
                  <c:v>119.0755745423</c:v>
                </c:pt>
                <c:pt idx="36382">
                  <c:v>119.0802534626</c:v>
                </c:pt>
                <c:pt idx="36383">
                  <c:v>119.0823521098</c:v>
                </c:pt>
                <c:pt idx="36384">
                  <c:v>119.08322792529999</c:v>
                </c:pt>
                <c:pt idx="36385">
                  <c:v>119.0849783753</c:v>
                </c:pt>
                <c:pt idx="36386">
                  <c:v>119.08781664129999</c:v>
                </c:pt>
                <c:pt idx="36387">
                  <c:v>119.0921537498</c:v>
                </c:pt>
                <c:pt idx="36388">
                  <c:v>119.0951317504</c:v>
                </c:pt>
                <c:pt idx="36389">
                  <c:v>119.0963155325</c:v>
                </c:pt>
                <c:pt idx="36390">
                  <c:v>119.0973553629</c:v>
                </c:pt>
                <c:pt idx="36391">
                  <c:v>119.0985112279</c:v>
                </c:pt>
                <c:pt idx="36392">
                  <c:v>119.1000736007</c:v>
                </c:pt>
                <c:pt idx="36393">
                  <c:v>119.1016783466</c:v>
                </c:pt>
                <c:pt idx="36394">
                  <c:v>119.1030202269</c:v>
                </c:pt>
                <c:pt idx="36395">
                  <c:v>119.10350622679999</c:v>
                </c:pt>
                <c:pt idx="36396">
                  <c:v>119.1038707165</c:v>
                </c:pt>
                <c:pt idx="36397">
                  <c:v>119.1056274044</c:v>
                </c:pt>
                <c:pt idx="36398">
                  <c:v>119.1099045512</c:v>
                </c:pt>
                <c:pt idx="36399">
                  <c:v>119.1128382931</c:v>
                </c:pt>
                <c:pt idx="36400">
                  <c:v>119.1136710369</c:v>
                </c:pt>
                <c:pt idx="36401">
                  <c:v>119.1153430409</c:v>
                </c:pt>
                <c:pt idx="36402">
                  <c:v>119.11739829770001</c:v>
                </c:pt>
                <c:pt idx="36403">
                  <c:v>119.1213508955</c:v>
                </c:pt>
                <c:pt idx="36404">
                  <c:v>119.12582486469999</c:v>
                </c:pt>
                <c:pt idx="36405">
                  <c:v>119.12823252139999</c:v>
                </c:pt>
                <c:pt idx="36406">
                  <c:v>119.1296434094</c:v>
                </c:pt>
                <c:pt idx="36407">
                  <c:v>119.1304278076</c:v>
                </c:pt>
                <c:pt idx="36408">
                  <c:v>119.13090346040001</c:v>
                </c:pt>
                <c:pt idx="36409">
                  <c:v>119.1327370761</c:v>
                </c:pt>
                <c:pt idx="36410">
                  <c:v>119.13496367570001</c:v>
                </c:pt>
                <c:pt idx="36411">
                  <c:v>119.1369581006</c:v>
                </c:pt>
                <c:pt idx="36412">
                  <c:v>119.1389499671</c:v>
                </c:pt>
                <c:pt idx="36413">
                  <c:v>119.1396180743</c:v>
                </c:pt>
                <c:pt idx="36414">
                  <c:v>119.1402130455</c:v>
                </c:pt>
                <c:pt idx="36415">
                  <c:v>119.14352984919999</c:v>
                </c:pt>
                <c:pt idx="36416">
                  <c:v>119.1473271751</c:v>
                </c:pt>
                <c:pt idx="36417">
                  <c:v>119.1495081867</c:v>
                </c:pt>
                <c:pt idx="36418">
                  <c:v>119.1509988923</c:v>
                </c:pt>
                <c:pt idx="36419">
                  <c:v>119.1530758143</c:v>
                </c:pt>
                <c:pt idx="36420">
                  <c:v>119.16482889789999</c:v>
                </c:pt>
                <c:pt idx="36421">
                  <c:v>119.1764200531</c:v>
                </c:pt>
                <c:pt idx="36422">
                  <c:v>119.1781095836</c:v>
                </c:pt>
                <c:pt idx="36423">
                  <c:v>119.1791836324</c:v>
                </c:pt>
                <c:pt idx="36424">
                  <c:v>119.1808457601</c:v>
                </c:pt>
                <c:pt idx="36425">
                  <c:v>119.1821063172</c:v>
                </c:pt>
                <c:pt idx="36426">
                  <c:v>119.1829977025</c:v>
                </c:pt>
                <c:pt idx="36427">
                  <c:v>119.1848897503</c:v>
                </c:pt>
                <c:pt idx="36428">
                  <c:v>119.18781108420001</c:v>
                </c:pt>
                <c:pt idx="36429">
                  <c:v>119.1915179913</c:v>
                </c:pt>
                <c:pt idx="36430">
                  <c:v>119.19479662649999</c:v>
                </c:pt>
                <c:pt idx="36431">
                  <c:v>119.19604545590001</c:v>
                </c:pt>
                <c:pt idx="36432">
                  <c:v>119.19685441039999</c:v>
                </c:pt>
                <c:pt idx="36433">
                  <c:v>119.1983159399</c:v>
                </c:pt>
                <c:pt idx="36434">
                  <c:v>119.2016386713</c:v>
                </c:pt>
                <c:pt idx="36435">
                  <c:v>119.2065788375</c:v>
                </c:pt>
                <c:pt idx="36436">
                  <c:v>119.2096298684</c:v>
                </c:pt>
                <c:pt idx="36437">
                  <c:v>119.2111215804</c:v>
                </c:pt>
                <c:pt idx="36438">
                  <c:v>119.21250311990001</c:v>
                </c:pt>
                <c:pt idx="36439">
                  <c:v>119.21306873090001</c:v>
                </c:pt>
                <c:pt idx="36440">
                  <c:v>119.2133426088</c:v>
                </c:pt>
                <c:pt idx="36441">
                  <c:v>119.2148883201</c:v>
                </c:pt>
                <c:pt idx="36442">
                  <c:v>119.21837975459999</c:v>
                </c:pt>
                <c:pt idx="36443">
                  <c:v>119.22044929579999</c:v>
                </c:pt>
                <c:pt idx="36444">
                  <c:v>119.2215929068</c:v>
                </c:pt>
                <c:pt idx="36445">
                  <c:v>119.22287851199999</c:v>
                </c:pt>
                <c:pt idx="36446">
                  <c:v>119.22322595279999</c:v>
                </c:pt>
                <c:pt idx="36447">
                  <c:v>119.2239169301</c:v>
                </c:pt>
                <c:pt idx="36448">
                  <c:v>119.2257742601</c:v>
                </c:pt>
                <c:pt idx="36449">
                  <c:v>119.22781544119999</c:v>
                </c:pt>
                <c:pt idx="36450">
                  <c:v>119.22964253230001</c:v>
                </c:pt>
                <c:pt idx="36451">
                  <c:v>119.23211914229999</c:v>
                </c:pt>
                <c:pt idx="36452">
                  <c:v>119.23371828080001</c:v>
                </c:pt>
                <c:pt idx="36453">
                  <c:v>119.234787951</c:v>
                </c:pt>
                <c:pt idx="36454">
                  <c:v>119.2356952625</c:v>
                </c:pt>
                <c:pt idx="36455">
                  <c:v>119.2359912172</c:v>
                </c:pt>
                <c:pt idx="36456">
                  <c:v>119.2366305465</c:v>
                </c:pt>
                <c:pt idx="36457">
                  <c:v>119.2375740937</c:v>
                </c:pt>
                <c:pt idx="36458">
                  <c:v>119.2384609133</c:v>
                </c:pt>
                <c:pt idx="36459">
                  <c:v>119.23912395470001</c:v>
                </c:pt>
                <c:pt idx="36460">
                  <c:v>119.2401299939</c:v>
                </c:pt>
                <c:pt idx="36461">
                  <c:v>119.2422869924</c:v>
                </c:pt>
                <c:pt idx="36462">
                  <c:v>119.2442515676</c:v>
                </c:pt>
                <c:pt idx="36463">
                  <c:v>119.2463061087</c:v>
                </c:pt>
                <c:pt idx="36464">
                  <c:v>119.24868314850001</c:v>
                </c:pt>
                <c:pt idx="36465">
                  <c:v>119.25008156139999</c:v>
                </c:pt>
                <c:pt idx="36466">
                  <c:v>119.2522878181</c:v>
                </c:pt>
                <c:pt idx="36467">
                  <c:v>119.25538713189999</c:v>
                </c:pt>
                <c:pt idx="36468">
                  <c:v>119.257550713</c:v>
                </c:pt>
                <c:pt idx="36469">
                  <c:v>119.2585825315</c:v>
                </c:pt>
                <c:pt idx="36470">
                  <c:v>119.25951354839999</c:v>
                </c:pt>
                <c:pt idx="36471">
                  <c:v>119.26038914679999</c:v>
                </c:pt>
                <c:pt idx="36472">
                  <c:v>119.26070108970001</c:v>
                </c:pt>
                <c:pt idx="36473">
                  <c:v>119.2622153021</c:v>
                </c:pt>
                <c:pt idx="36474">
                  <c:v>119.2639495893</c:v>
                </c:pt>
                <c:pt idx="36475">
                  <c:v>119.2644307708</c:v>
                </c:pt>
                <c:pt idx="36476">
                  <c:v>119.26581759840001</c:v>
                </c:pt>
                <c:pt idx="36477">
                  <c:v>119.2673209349</c:v>
                </c:pt>
                <c:pt idx="36478">
                  <c:v>119.2677300471</c:v>
                </c:pt>
                <c:pt idx="36479">
                  <c:v>119.2682011526</c:v>
                </c:pt>
                <c:pt idx="36480">
                  <c:v>119.2687524979</c:v>
                </c:pt>
                <c:pt idx="36481">
                  <c:v>119.2691669429</c:v>
                </c:pt>
                <c:pt idx="36482">
                  <c:v>119.269550817</c:v>
                </c:pt>
                <c:pt idx="36483">
                  <c:v>119.26992660090001</c:v>
                </c:pt>
                <c:pt idx="36484">
                  <c:v>119.27027434430001</c:v>
                </c:pt>
                <c:pt idx="36485">
                  <c:v>119.27112735430001</c:v>
                </c:pt>
                <c:pt idx="36486">
                  <c:v>119.2726731818</c:v>
                </c:pt>
                <c:pt idx="36487">
                  <c:v>119.2766272872</c:v>
                </c:pt>
                <c:pt idx="36488">
                  <c:v>119.28053676650001</c:v>
                </c:pt>
                <c:pt idx="36489">
                  <c:v>119.2823843071</c:v>
                </c:pt>
                <c:pt idx="36490">
                  <c:v>119.2841049914</c:v>
                </c:pt>
                <c:pt idx="36491">
                  <c:v>119.2868663455</c:v>
                </c:pt>
                <c:pt idx="36492">
                  <c:v>119.2892881914</c:v>
                </c:pt>
                <c:pt idx="36493">
                  <c:v>119.2909055331</c:v>
                </c:pt>
                <c:pt idx="36494">
                  <c:v>119.29225806629999</c:v>
                </c:pt>
                <c:pt idx="36495">
                  <c:v>119.2937198835</c:v>
                </c:pt>
                <c:pt idx="36496">
                  <c:v>119.2977387544</c:v>
                </c:pt>
                <c:pt idx="36497">
                  <c:v>119.3018499211</c:v>
                </c:pt>
                <c:pt idx="36498">
                  <c:v>119.30367968500001</c:v>
                </c:pt>
                <c:pt idx="36499">
                  <c:v>119.3059488409</c:v>
                </c:pt>
                <c:pt idx="36500">
                  <c:v>119.3079576033</c:v>
                </c:pt>
                <c:pt idx="36501">
                  <c:v>119.3087669379</c:v>
                </c:pt>
                <c:pt idx="36502">
                  <c:v>119.3107689871</c:v>
                </c:pt>
                <c:pt idx="36503">
                  <c:v>119.3122067127</c:v>
                </c:pt>
                <c:pt idx="36504">
                  <c:v>119.3136892138</c:v>
                </c:pt>
                <c:pt idx="36505">
                  <c:v>119.3155309374</c:v>
                </c:pt>
                <c:pt idx="36506">
                  <c:v>119.31969986430001</c:v>
                </c:pt>
                <c:pt idx="36507">
                  <c:v>119.32358719529999</c:v>
                </c:pt>
                <c:pt idx="36508">
                  <c:v>119.3248898399</c:v>
                </c:pt>
                <c:pt idx="36509">
                  <c:v>119.325995471</c:v>
                </c:pt>
                <c:pt idx="36510">
                  <c:v>119.32672298670001</c:v>
                </c:pt>
                <c:pt idx="36511">
                  <c:v>119.3284658411</c:v>
                </c:pt>
                <c:pt idx="36512">
                  <c:v>119.3299902963</c:v>
                </c:pt>
                <c:pt idx="36513">
                  <c:v>119.33114934130001</c:v>
                </c:pt>
                <c:pt idx="36514">
                  <c:v>119.33220772369999</c:v>
                </c:pt>
                <c:pt idx="36515">
                  <c:v>119.33313960869999</c:v>
                </c:pt>
                <c:pt idx="36516">
                  <c:v>119.334630684</c:v>
                </c:pt>
                <c:pt idx="36517">
                  <c:v>119.3355040604</c:v>
                </c:pt>
                <c:pt idx="36518">
                  <c:v>119.33789797359999</c:v>
                </c:pt>
                <c:pt idx="36519">
                  <c:v>119.34036483680001</c:v>
                </c:pt>
                <c:pt idx="36520">
                  <c:v>119.34105766579999</c:v>
                </c:pt>
                <c:pt idx="36521">
                  <c:v>119.3421334936</c:v>
                </c:pt>
                <c:pt idx="36522">
                  <c:v>119.3443063549</c:v>
                </c:pt>
                <c:pt idx="36523">
                  <c:v>119.34719273109999</c:v>
                </c:pt>
                <c:pt idx="36524">
                  <c:v>119.3492643853</c:v>
                </c:pt>
                <c:pt idx="36525">
                  <c:v>119.3518081128</c:v>
                </c:pt>
                <c:pt idx="36526">
                  <c:v>119.3537800734</c:v>
                </c:pt>
                <c:pt idx="36527">
                  <c:v>119.3550898524</c:v>
                </c:pt>
                <c:pt idx="36528">
                  <c:v>119.3563774248</c:v>
                </c:pt>
                <c:pt idx="36529">
                  <c:v>119.3567435037</c:v>
                </c:pt>
                <c:pt idx="36530">
                  <c:v>119.3579973457</c:v>
                </c:pt>
                <c:pt idx="36531">
                  <c:v>119.3605136039</c:v>
                </c:pt>
                <c:pt idx="36532">
                  <c:v>119.3619799555</c:v>
                </c:pt>
                <c:pt idx="36533">
                  <c:v>119.3622049555</c:v>
                </c:pt>
                <c:pt idx="36534">
                  <c:v>119.36251199180001</c:v>
                </c:pt>
                <c:pt idx="36535">
                  <c:v>119.363270438</c:v>
                </c:pt>
                <c:pt idx="36536">
                  <c:v>119.3646214238</c:v>
                </c:pt>
                <c:pt idx="36537">
                  <c:v>119.3661665902</c:v>
                </c:pt>
                <c:pt idx="36538">
                  <c:v>119.3672306556</c:v>
                </c:pt>
                <c:pt idx="36539">
                  <c:v>119.36851934809999</c:v>
                </c:pt>
                <c:pt idx="36540">
                  <c:v>119.3697072363</c:v>
                </c:pt>
                <c:pt idx="36541">
                  <c:v>119.37001580099999</c:v>
                </c:pt>
                <c:pt idx="36542">
                  <c:v>119.37063179339999</c:v>
                </c:pt>
                <c:pt idx="36543">
                  <c:v>119.3750316596</c:v>
                </c:pt>
                <c:pt idx="36544">
                  <c:v>119.38152725499999</c:v>
                </c:pt>
                <c:pt idx="36545">
                  <c:v>119.3857803155</c:v>
                </c:pt>
                <c:pt idx="36546">
                  <c:v>119.3900945092</c:v>
                </c:pt>
                <c:pt idx="36547">
                  <c:v>119.39701652940001</c:v>
                </c:pt>
                <c:pt idx="36548">
                  <c:v>119.403737605</c:v>
                </c:pt>
                <c:pt idx="36549">
                  <c:v>119.4079855784</c:v>
                </c:pt>
                <c:pt idx="36550">
                  <c:v>119.4121278324</c:v>
                </c:pt>
                <c:pt idx="36551">
                  <c:v>119.4150524967</c:v>
                </c:pt>
                <c:pt idx="36552">
                  <c:v>119.4162563574</c:v>
                </c:pt>
                <c:pt idx="36553">
                  <c:v>119.4178433637</c:v>
                </c:pt>
                <c:pt idx="36554">
                  <c:v>119.4188913829</c:v>
                </c:pt>
                <c:pt idx="36555">
                  <c:v>119.41979292000001</c:v>
                </c:pt>
                <c:pt idx="36556">
                  <c:v>119.4217904855</c:v>
                </c:pt>
                <c:pt idx="36557">
                  <c:v>119.42352018539999</c:v>
                </c:pt>
                <c:pt idx="36558">
                  <c:v>119.4240683586</c:v>
                </c:pt>
                <c:pt idx="36559">
                  <c:v>119.4244533425</c:v>
                </c:pt>
                <c:pt idx="36560">
                  <c:v>119.42489997209999</c:v>
                </c:pt>
                <c:pt idx="36561">
                  <c:v>119.4253360762</c:v>
                </c:pt>
                <c:pt idx="36562">
                  <c:v>119.4288007113</c:v>
                </c:pt>
                <c:pt idx="36563">
                  <c:v>119.4325008249</c:v>
                </c:pt>
                <c:pt idx="36564">
                  <c:v>119.43339710879999</c:v>
                </c:pt>
                <c:pt idx="36565">
                  <c:v>119.4357369976</c:v>
                </c:pt>
                <c:pt idx="36566">
                  <c:v>119.4382517089</c:v>
                </c:pt>
                <c:pt idx="36567">
                  <c:v>119.4398322167</c:v>
                </c:pt>
                <c:pt idx="36568">
                  <c:v>119.4416359609</c:v>
                </c:pt>
                <c:pt idx="36569">
                  <c:v>119.4456616775</c:v>
                </c:pt>
                <c:pt idx="36570">
                  <c:v>119.4493342176</c:v>
                </c:pt>
                <c:pt idx="36571">
                  <c:v>119.4501741869</c:v>
                </c:pt>
                <c:pt idx="36572">
                  <c:v>119.4511826687</c:v>
                </c:pt>
                <c:pt idx="36573">
                  <c:v>119.45259137079999</c:v>
                </c:pt>
                <c:pt idx="36574">
                  <c:v>119.45355391229999</c:v>
                </c:pt>
                <c:pt idx="36575">
                  <c:v>119.4559945407</c:v>
                </c:pt>
                <c:pt idx="36576">
                  <c:v>119.460500913</c:v>
                </c:pt>
                <c:pt idx="36577">
                  <c:v>119.4638830199</c:v>
                </c:pt>
                <c:pt idx="36578">
                  <c:v>119.46596812609999</c:v>
                </c:pt>
                <c:pt idx="36579">
                  <c:v>119.4675828388</c:v>
                </c:pt>
                <c:pt idx="36580">
                  <c:v>119.4693622122</c:v>
                </c:pt>
                <c:pt idx="36581">
                  <c:v>119.4707888194</c:v>
                </c:pt>
                <c:pt idx="36582">
                  <c:v>119.4718579883</c:v>
                </c:pt>
                <c:pt idx="36583">
                  <c:v>119.473042519</c:v>
                </c:pt>
                <c:pt idx="36584">
                  <c:v>119.4739350001</c:v>
                </c:pt>
                <c:pt idx="36585">
                  <c:v>119.47615055190001</c:v>
                </c:pt>
                <c:pt idx="36586">
                  <c:v>119.4786762892</c:v>
                </c:pt>
                <c:pt idx="36587">
                  <c:v>119.4802358049</c:v>
                </c:pt>
                <c:pt idx="36588">
                  <c:v>119.4823026558</c:v>
                </c:pt>
                <c:pt idx="36589">
                  <c:v>119.48416205629999</c:v>
                </c:pt>
                <c:pt idx="36590">
                  <c:v>119.48507366849999</c:v>
                </c:pt>
                <c:pt idx="36591">
                  <c:v>119.48643613430001</c:v>
                </c:pt>
                <c:pt idx="36592">
                  <c:v>119.4902896018</c:v>
                </c:pt>
                <c:pt idx="36593">
                  <c:v>119.4945156456</c:v>
                </c:pt>
                <c:pt idx="36594">
                  <c:v>119.4961392047</c:v>
                </c:pt>
                <c:pt idx="36595">
                  <c:v>119.4971188789</c:v>
                </c:pt>
                <c:pt idx="36596">
                  <c:v>119.4981077592</c:v>
                </c:pt>
                <c:pt idx="36597">
                  <c:v>119.4987441665</c:v>
                </c:pt>
                <c:pt idx="36598">
                  <c:v>119.49987794099999</c:v>
                </c:pt>
                <c:pt idx="36599">
                  <c:v>119.50152508319999</c:v>
                </c:pt>
                <c:pt idx="36600">
                  <c:v>119.5027907411</c:v>
                </c:pt>
                <c:pt idx="36601">
                  <c:v>119.50313027510001</c:v>
                </c:pt>
                <c:pt idx="36602">
                  <c:v>119.50455836259999</c:v>
                </c:pt>
                <c:pt idx="36603">
                  <c:v>119.5061411304</c:v>
                </c:pt>
                <c:pt idx="36604">
                  <c:v>119.50746350439999</c:v>
                </c:pt>
                <c:pt idx="36605">
                  <c:v>119.5098449207</c:v>
                </c:pt>
                <c:pt idx="36606">
                  <c:v>119.5115756947</c:v>
                </c:pt>
                <c:pt idx="36607">
                  <c:v>119.5140634138</c:v>
                </c:pt>
                <c:pt idx="36608">
                  <c:v>119.5162719058</c:v>
                </c:pt>
                <c:pt idx="36609">
                  <c:v>119.5168997712</c:v>
                </c:pt>
                <c:pt idx="36610">
                  <c:v>119.5191066523</c:v>
                </c:pt>
                <c:pt idx="36611">
                  <c:v>119.52280657839999</c:v>
                </c:pt>
                <c:pt idx="36612">
                  <c:v>119.5258117013</c:v>
                </c:pt>
                <c:pt idx="36613">
                  <c:v>119.52726372639999</c:v>
                </c:pt>
                <c:pt idx="36614">
                  <c:v>119.5279755063</c:v>
                </c:pt>
                <c:pt idx="36615">
                  <c:v>119.5293082637</c:v>
                </c:pt>
                <c:pt idx="36616">
                  <c:v>119.53101010899999</c:v>
                </c:pt>
                <c:pt idx="36617">
                  <c:v>119.532565386</c:v>
                </c:pt>
                <c:pt idx="36618">
                  <c:v>119.5344178368</c:v>
                </c:pt>
                <c:pt idx="36619">
                  <c:v>119.5361145362</c:v>
                </c:pt>
                <c:pt idx="36620">
                  <c:v>119.53815203089999</c:v>
                </c:pt>
                <c:pt idx="36621">
                  <c:v>119.5403138784</c:v>
                </c:pt>
                <c:pt idx="36622">
                  <c:v>119.5421918736</c:v>
                </c:pt>
                <c:pt idx="36623">
                  <c:v>119.5432523132</c:v>
                </c:pt>
                <c:pt idx="36624">
                  <c:v>119.5435770717</c:v>
                </c:pt>
                <c:pt idx="36625">
                  <c:v>119.5441608708</c:v>
                </c:pt>
                <c:pt idx="36626">
                  <c:v>119.54649676069999</c:v>
                </c:pt>
                <c:pt idx="36627">
                  <c:v>119.5498629896</c:v>
                </c:pt>
                <c:pt idx="36628">
                  <c:v>119.55170366660001</c:v>
                </c:pt>
                <c:pt idx="36629">
                  <c:v>119.5526168903</c:v>
                </c:pt>
                <c:pt idx="36630">
                  <c:v>119.5554749235</c:v>
                </c:pt>
                <c:pt idx="36631">
                  <c:v>119.5581593142</c:v>
                </c:pt>
                <c:pt idx="36632">
                  <c:v>119.5585846698</c:v>
                </c:pt>
                <c:pt idx="36633">
                  <c:v>119.5654042993</c:v>
                </c:pt>
                <c:pt idx="36634">
                  <c:v>119.57462105499999</c:v>
                </c:pt>
                <c:pt idx="36635">
                  <c:v>119.5772774287</c:v>
                </c:pt>
                <c:pt idx="36636">
                  <c:v>119.5775709402</c:v>
                </c:pt>
                <c:pt idx="36637">
                  <c:v>119.5780536825</c:v>
                </c:pt>
                <c:pt idx="36638">
                  <c:v>119.5795997979</c:v>
                </c:pt>
                <c:pt idx="36639">
                  <c:v>119.5813076435</c:v>
                </c:pt>
                <c:pt idx="36640">
                  <c:v>119.58183976710001</c:v>
                </c:pt>
                <c:pt idx="36641">
                  <c:v>119.5833875643</c:v>
                </c:pt>
                <c:pt idx="36642">
                  <c:v>119.586206002</c:v>
                </c:pt>
                <c:pt idx="36643">
                  <c:v>119.5884978858</c:v>
                </c:pt>
                <c:pt idx="36644">
                  <c:v>119.5902115823</c:v>
                </c:pt>
                <c:pt idx="36645">
                  <c:v>119.593517046</c:v>
                </c:pt>
                <c:pt idx="36646">
                  <c:v>119.5967736894</c:v>
                </c:pt>
                <c:pt idx="36647">
                  <c:v>119.59782547010001</c:v>
                </c:pt>
                <c:pt idx="36648">
                  <c:v>119.5981529525</c:v>
                </c:pt>
                <c:pt idx="36649">
                  <c:v>119.5986418011</c:v>
                </c:pt>
                <c:pt idx="36650">
                  <c:v>119.6007461924</c:v>
                </c:pt>
                <c:pt idx="36651">
                  <c:v>119.6024791193</c:v>
                </c:pt>
                <c:pt idx="36652">
                  <c:v>119.60334784849999</c:v>
                </c:pt>
                <c:pt idx="36653">
                  <c:v>119.6045462899</c:v>
                </c:pt>
                <c:pt idx="36654">
                  <c:v>119.6072188694</c:v>
                </c:pt>
                <c:pt idx="36655">
                  <c:v>119.61043624049999</c:v>
                </c:pt>
                <c:pt idx="36656">
                  <c:v>119.6139225246</c:v>
                </c:pt>
                <c:pt idx="36657">
                  <c:v>119.6173440833</c:v>
                </c:pt>
                <c:pt idx="36658">
                  <c:v>119.618789839</c:v>
                </c:pt>
                <c:pt idx="36659">
                  <c:v>119.62017459889999</c:v>
                </c:pt>
                <c:pt idx="36660">
                  <c:v>119.622307541</c:v>
                </c:pt>
                <c:pt idx="36661">
                  <c:v>119.625576014</c:v>
                </c:pt>
                <c:pt idx="36662">
                  <c:v>119.6282605305</c:v>
                </c:pt>
                <c:pt idx="36663">
                  <c:v>119.62926448349999</c:v>
                </c:pt>
                <c:pt idx="36664">
                  <c:v>119.6302646395</c:v>
                </c:pt>
                <c:pt idx="36665">
                  <c:v>119.631276023</c:v>
                </c:pt>
                <c:pt idx="36666">
                  <c:v>119.63242991680001</c:v>
                </c:pt>
                <c:pt idx="36667">
                  <c:v>119.6334686634</c:v>
                </c:pt>
                <c:pt idx="36668">
                  <c:v>119.6336420053</c:v>
                </c:pt>
                <c:pt idx="36669">
                  <c:v>119.63413164550001</c:v>
                </c:pt>
                <c:pt idx="36670">
                  <c:v>119.63550031680001</c:v>
                </c:pt>
                <c:pt idx="36671">
                  <c:v>119.6369684037</c:v>
                </c:pt>
                <c:pt idx="36672">
                  <c:v>119.63933370629999</c:v>
                </c:pt>
                <c:pt idx="36673">
                  <c:v>119.6413204792</c:v>
                </c:pt>
                <c:pt idx="36674">
                  <c:v>119.6426292387</c:v>
                </c:pt>
                <c:pt idx="36675">
                  <c:v>119.6438389831</c:v>
                </c:pt>
                <c:pt idx="36676">
                  <c:v>119.6443110161</c:v>
                </c:pt>
                <c:pt idx="36677">
                  <c:v>119.64551526530001</c:v>
                </c:pt>
                <c:pt idx="36678">
                  <c:v>119.6477192668</c:v>
                </c:pt>
                <c:pt idx="36679">
                  <c:v>119.6494463217</c:v>
                </c:pt>
                <c:pt idx="36680">
                  <c:v>119.6498571123</c:v>
                </c:pt>
                <c:pt idx="36681">
                  <c:v>119.6537110907</c:v>
                </c:pt>
                <c:pt idx="36682">
                  <c:v>119.65766288419999</c:v>
                </c:pt>
                <c:pt idx="36683">
                  <c:v>119.657978418</c:v>
                </c:pt>
                <c:pt idx="36684">
                  <c:v>119.65904090950001</c:v>
                </c:pt>
                <c:pt idx="36685">
                  <c:v>119.6616751426</c:v>
                </c:pt>
                <c:pt idx="36686">
                  <c:v>119.6638686238</c:v>
                </c:pt>
                <c:pt idx="36687">
                  <c:v>119.6649199145</c:v>
                </c:pt>
                <c:pt idx="36688">
                  <c:v>119.66632721409999</c:v>
                </c:pt>
                <c:pt idx="36689">
                  <c:v>119.6677136883</c:v>
                </c:pt>
                <c:pt idx="36690">
                  <c:v>119.6689924169</c:v>
                </c:pt>
                <c:pt idx="36691">
                  <c:v>119.6725202236</c:v>
                </c:pt>
                <c:pt idx="36692">
                  <c:v>119.6828540822</c:v>
                </c:pt>
                <c:pt idx="36693">
                  <c:v>119.6911267518</c:v>
                </c:pt>
                <c:pt idx="36694">
                  <c:v>119.6921037521</c:v>
                </c:pt>
                <c:pt idx="36695">
                  <c:v>119.695195431</c:v>
                </c:pt>
                <c:pt idx="36696">
                  <c:v>119.69857296150001</c:v>
                </c:pt>
                <c:pt idx="36697">
                  <c:v>119.699988963</c:v>
                </c:pt>
                <c:pt idx="36698">
                  <c:v>119.701587843</c:v>
                </c:pt>
                <c:pt idx="36699">
                  <c:v>119.7025899793</c:v>
                </c:pt>
                <c:pt idx="36700">
                  <c:v>119.7035023622</c:v>
                </c:pt>
                <c:pt idx="36701">
                  <c:v>119.70727526340001</c:v>
                </c:pt>
                <c:pt idx="36702">
                  <c:v>119.7111103597</c:v>
                </c:pt>
                <c:pt idx="36703">
                  <c:v>119.7124526858</c:v>
                </c:pt>
                <c:pt idx="36704">
                  <c:v>119.71565088</c:v>
                </c:pt>
                <c:pt idx="36705">
                  <c:v>119.71935558689999</c:v>
                </c:pt>
                <c:pt idx="36706">
                  <c:v>119.72584066189999</c:v>
                </c:pt>
                <c:pt idx="36707">
                  <c:v>119.73204463650001</c:v>
                </c:pt>
                <c:pt idx="36708">
                  <c:v>119.73648832879999</c:v>
                </c:pt>
                <c:pt idx="36709">
                  <c:v>119.7407530978</c:v>
                </c:pt>
                <c:pt idx="36710">
                  <c:v>119.7418352081</c:v>
                </c:pt>
                <c:pt idx="36711">
                  <c:v>119.7422389268</c:v>
                </c:pt>
                <c:pt idx="36712">
                  <c:v>119.74526260739999</c:v>
                </c:pt>
                <c:pt idx="36713">
                  <c:v>119.7482893809</c:v>
                </c:pt>
                <c:pt idx="36714">
                  <c:v>119.7511938965</c:v>
                </c:pt>
                <c:pt idx="36715">
                  <c:v>119.7542348664</c:v>
                </c:pt>
                <c:pt idx="36716">
                  <c:v>119.7569176694</c:v>
                </c:pt>
                <c:pt idx="36717">
                  <c:v>119.7595378183</c:v>
                </c:pt>
                <c:pt idx="36718">
                  <c:v>119.76078452599999</c:v>
                </c:pt>
                <c:pt idx="36719">
                  <c:v>119.763106783</c:v>
                </c:pt>
                <c:pt idx="36720">
                  <c:v>119.76455143699999</c:v>
                </c:pt>
                <c:pt idx="36721">
                  <c:v>119.7683808414</c:v>
                </c:pt>
                <c:pt idx="36722">
                  <c:v>119.773438189</c:v>
                </c:pt>
                <c:pt idx="36723">
                  <c:v>119.77497722290001</c:v>
                </c:pt>
                <c:pt idx="36724">
                  <c:v>119.7764007911</c:v>
                </c:pt>
                <c:pt idx="36725">
                  <c:v>119.7797181263</c:v>
                </c:pt>
                <c:pt idx="36726">
                  <c:v>119.7829899096</c:v>
                </c:pt>
                <c:pt idx="36727">
                  <c:v>119.7847655644</c:v>
                </c:pt>
                <c:pt idx="36728">
                  <c:v>119.7856169428</c:v>
                </c:pt>
                <c:pt idx="36729">
                  <c:v>119.7868559477</c:v>
                </c:pt>
                <c:pt idx="36730">
                  <c:v>119.7880036774</c:v>
                </c:pt>
                <c:pt idx="36731">
                  <c:v>119.7892691883</c:v>
                </c:pt>
                <c:pt idx="36732">
                  <c:v>119.7902901357</c:v>
                </c:pt>
                <c:pt idx="36733">
                  <c:v>119.7916545806</c:v>
                </c:pt>
                <c:pt idx="36734">
                  <c:v>119.7973354968</c:v>
                </c:pt>
                <c:pt idx="36735">
                  <c:v>119.8018430204</c:v>
                </c:pt>
                <c:pt idx="36736">
                  <c:v>119.8029402893</c:v>
                </c:pt>
                <c:pt idx="36737">
                  <c:v>119.80586793809999</c:v>
                </c:pt>
                <c:pt idx="36738">
                  <c:v>119.80797179690001</c:v>
                </c:pt>
                <c:pt idx="36739">
                  <c:v>119.8092361872</c:v>
                </c:pt>
                <c:pt idx="36740">
                  <c:v>119.8116871001</c:v>
                </c:pt>
                <c:pt idx="36741">
                  <c:v>119.813041881</c:v>
                </c:pt>
                <c:pt idx="36742">
                  <c:v>119.8135238735</c:v>
                </c:pt>
                <c:pt idx="36743">
                  <c:v>119.8140849066</c:v>
                </c:pt>
                <c:pt idx="36744">
                  <c:v>119.8147542137</c:v>
                </c:pt>
                <c:pt idx="36745">
                  <c:v>119.8159383461</c:v>
                </c:pt>
                <c:pt idx="36746">
                  <c:v>119.8168655953</c:v>
                </c:pt>
                <c:pt idx="36747">
                  <c:v>119.82003017229999</c:v>
                </c:pt>
                <c:pt idx="36748">
                  <c:v>119.82477973029999</c:v>
                </c:pt>
                <c:pt idx="36749">
                  <c:v>119.8276719958</c:v>
                </c:pt>
                <c:pt idx="36750">
                  <c:v>119.82875110019999</c:v>
                </c:pt>
                <c:pt idx="36751">
                  <c:v>119.830232509</c:v>
                </c:pt>
                <c:pt idx="36752">
                  <c:v>119.8321758757</c:v>
                </c:pt>
                <c:pt idx="36753">
                  <c:v>119.8336955141</c:v>
                </c:pt>
                <c:pt idx="36754">
                  <c:v>119.8347280919</c:v>
                </c:pt>
                <c:pt idx="36755">
                  <c:v>119.83809959689999</c:v>
                </c:pt>
                <c:pt idx="36756">
                  <c:v>119.8422979318</c:v>
                </c:pt>
                <c:pt idx="36757">
                  <c:v>119.8438035297</c:v>
                </c:pt>
                <c:pt idx="36758">
                  <c:v>119.84551010769999</c:v>
                </c:pt>
                <c:pt idx="36759">
                  <c:v>119.8466849804</c:v>
                </c:pt>
                <c:pt idx="36760">
                  <c:v>119.84689536400001</c:v>
                </c:pt>
                <c:pt idx="36761">
                  <c:v>119.8473617416</c:v>
                </c:pt>
                <c:pt idx="36762">
                  <c:v>119.8484344611</c:v>
                </c:pt>
                <c:pt idx="36763">
                  <c:v>119.8502487506</c:v>
                </c:pt>
                <c:pt idx="36764">
                  <c:v>119.8522352004</c:v>
                </c:pt>
                <c:pt idx="36765">
                  <c:v>119.8553630413</c:v>
                </c:pt>
                <c:pt idx="36766">
                  <c:v>119.8577429516</c:v>
                </c:pt>
                <c:pt idx="36767">
                  <c:v>119.858116118</c:v>
                </c:pt>
                <c:pt idx="36768">
                  <c:v>119.8588975622</c:v>
                </c:pt>
                <c:pt idx="36769">
                  <c:v>119.8598202328</c:v>
                </c:pt>
                <c:pt idx="36770">
                  <c:v>119.8609750004</c:v>
                </c:pt>
                <c:pt idx="36771">
                  <c:v>119.8618326079</c:v>
                </c:pt>
                <c:pt idx="36772">
                  <c:v>119.8628269587</c:v>
                </c:pt>
                <c:pt idx="36773">
                  <c:v>119.8639632221</c:v>
                </c:pt>
                <c:pt idx="36774">
                  <c:v>119.8657114204</c:v>
                </c:pt>
                <c:pt idx="36775">
                  <c:v>119.86813247800001</c:v>
                </c:pt>
                <c:pt idx="36776">
                  <c:v>119.8695994297</c:v>
                </c:pt>
                <c:pt idx="36777">
                  <c:v>119.87192370459999</c:v>
                </c:pt>
                <c:pt idx="36778">
                  <c:v>119.8743090442</c:v>
                </c:pt>
                <c:pt idx="36779">
                  <c:v>119.8775363262</c:v>
                </c:pt>
                <c:pt idx="36780">
                  <c:v>119.8802412573</c:v>
                </c:pt>
                <c:pt idx="36781">
                  <c:v>119.88191436699999</c:v>
                </c:pt>
                <c:pt idx="36782">
                  <c:v>119.885740333</c:v>
                </c:pt>
                <c:pt idx="36783">
                  <c:v>119.8883067167</c:v>
                </c:pt>
                <c:pt idx="36784">
                  <c:v>119.8891897239</c:v>
                </c:pt>
                <c:pt idx="36785">
                  <c:v>119.8898228236</c:v>
                </c:pt>
                <c:pt idx="36786">
                  <c:v>119.89103731100001</c:v>
                </c:pt>
                <c:pt idx="36787">
                  <c:v>119.89263420429999</c:v>
                </c:pt>
                <c:pt idx="36788">
                  <c:v>119.8934630416</c:v>
                </c:pt>
                <c:pt idx="36789">
                  <c:v>119.8948551931</c:v>
                </c:pt>
                <c:pt idx="36790">
                  <c:v>119.8969761284</c:v>
                </c:pt>
                <c:pt idx="36791">
                  <c:v>119.8994358076</c:v>
                </c:pt>
                <c:pt idx="36792">
                  <c:v>119.9010147943</c:v>
                </c:pt>
                <c:pt idx="36793">
                  <c:v>119.9019543178</c:v>
                </c:pt>
                <c:pt idx="36794">
                  <c:v>119.9038633248</c:v>
                </c:pt>
                <c:pt idx="36795">
                  <c:v>119.9057400053</c:v>
                </c:pt>
                <c:pt idx="36796">
                  <c:v>119.90691184809999</c:v>
                </c:pt>
                <c:pt idx="36797">
                  <c:v>119.9083042156</c:v>
                </c:pt>
                <c:pt idx="36798">
                  <c:v>119.9098315815</c:v>
                </c:pt>
                <c:pt idx="36799">
                  <c:v>119.9106495984</c:v>
                </c:pt>
                <c:pt idx="36800">
                  <c:v>119.9109561992</c:v>
                </c:pt>
                <c:pt idx="36801">
                  <c:v>119.91136285739999</c:v>
                </c:pt>
                <c:pt idx="36802">
                  <c:v>119.9131927709</c:v>
                </c:pt>
                <c:pt idx="36803">
                  <c:v>119.9147937817</c:v>
                </c:pt>
                <c:pt idx="36804">
                  <c:v>119.91604532460001</c:v>
                </c:pt>
                <c:pt idx="36805">
                  <c:v>119.9172581877</c:v>
                </c:pt>
                <c:pt idx="36806">
                  <c:v>119.9183627124</c:v>
                </c:pt>
                <c:pt idx="36807">
                  <c:v>119.9203257769</c:v>
                </c:pt>
                <c:pt idx="36808">
                  <c:v>119.92223816950001</c:v>
                </c:pt>
                <c:pt idx="36809">
                  <c:v>119.9239439018</c:v>
                </c:pt>
                <c:pt idx="36810">
                  <c:v>119.9255100119</c:v>
                </c:pt>
                <c:pt idx="36811">
                  <c:v>119.9267064232</c:v>
                </c:pt>
                <c:pt idx="36812">
                  <c:v>119.9271050158</c:v>
                </c:pt>
                <c:pt idx="36813">
                  <c:v>119.9274436939</c:v>
                </c:pt>
                <c:pt idx="36814">
                  <c:v>119.92789351899999</c:v>
                </c:pt>
                <c:pt idx="36815">
                  <c:v>119.9289177057</c:v>
                </c:pt>
                <c:pt idx="36816">
                  <c:v>119.9304554302</c:v>
                </c:pt>
                <c:pt idx="36817">
                  <c:v>119.9319184922</c:v>
                </c:pt>
                <c:pt idx="36818">
                  <c:v>119.933843411</c:v>
                </c:pt>
                <c:pt idx="36819">
                  <c:v>119.9365909622</c:v>
                </c:pt>
                <c:pt idx="36820">
                  <c:v>119.93850676460001</c:v>
                </c:pt>
                <c:pt idx="36821">
                  <c:v>119.9415164031</c:v>
                </c:pt>
                <c:pt idx="36822">
                  <c:v>119.9469581115</c:v>
                </c:pt>
                <c:pt idx="36823">
                  <c:v>119.9504260457</c:v>
                </c:pt>
                <c:pt idx="36824">
                  <c:v>119.9515091008</c:v>
                </c:pt>
                <c:pt idx="36825">
                  <c:v>119.9537414071</c:v>
                </c:pt>
                <c:pt idx="36826">
                  <c:v>119.9565192038</c:v>
                </c:pt>
                <c:pt idx="36827">
                  <c:v>119.9578734183</c:v>
                </c:pt>
                <c:pt idx="36828">
                  <c:v>119.9583454829</c:v>
                </c:pt>
                <c:pt idx="36829">
                  <c:v>119.9587945259</c:v>
                </c:pt>
                <c:pt idx="36830">
                  <c:v>119.95979270310001</c:v>
                </c:pt>
                <c:pt idx="36831">
                  <c:v>119.96043316239999</c:v>
                </c:pt>
                <c:pt idx="36832">
                  <c:v>119.96093350069999</c:v>
                </c:pt>
                <c:pt idx="36833">
                  <c:v>119.9621508707</c:v>
                </c:pt>
                <c:pt idx="36834">
                  <c:v>119.9630585812</c:v>
                </c:pt>
                <c:pt idx="36835">
                  <c:v>119.9654579716</c:v>
                </c:pt>
                <c:pt idx="36836">
                  <c:v>119.9680037254</c:v>
                </c:pt>
                <c:pt idx="36837">
                  <c:v>119.96896635909999</c:v>
                </c:pt>
                <c:pt idx="36838">
                  <c:v>119.9697147633</c:v>
                </c:pt>
                <c:pt idx="36839">
                  <c:v>119.97001276580001</c:v>
                </c:pt>
                <c:pt idx="36840">
                  <c:v>119.9724554201</c:v>
                </c:pt>
                <c:pt idx="36841">
                  <c:v>119.97575223290001</c:v>
                </c:pt>
                <c:pt idx="36842">
                  <c:v>119.97834911450001</c:v>
                </c:pt>
                <c:pt idx="36843">
                  <c:v>119.9811078611</c:v>
                </c:pt>
                <c:pt idx="36844">
                  <c:v>119.98240555069999</c:v>
                </c:pt>
                <c:pt idx="36845">
                  <c:v>119.9825232896</c:v>
                </c:pt>
                <c:pt idx="36846">
                  <c:v>119.98272601399999</c:v>
                </c:pt>
                <c:pt idx="36847">
                  <c:v>119.9829227508</c:v>
                </c:pt>
                <c:pt idx="36848">
                  <c:v>119.9832699621</c:v>
                </c:pt>
                <c:pt idx="36849">
                  <c:v>119.9865070618</c:v>
                </c:pt>
                <c:pt idx="36850">
                  <c:v>119.99055990550001</c:v>
                </c:pt>
                <c:pt idx="36851">
                  <c:v>119.9929165731</c:v>
                </c:pt>
                <c:pt idx="36852">
                  <c:v>119.99486806980001</c:v>
                </c:pt>
                <c:pt idx="36853">
                  <c:v>119.9963439672</c:v>
                </c:pt>
                <c:pt idx="36854">
                  <c:v>119.9971789101</c:v>
                </c:pt>
                <c:pt idx="36855">
                  <c:v>119.99949069340001</c:v>
                </c:pt>
                <c:pt idx="36856">
                  <c:v>120.0025543006</c:v>
                </c:pt>
                <c:pt idx="36857">
                  <c:v>120.0041676476</c:v>
                </c:pt>
                <c:pt idx="36858">
                  <c:v>120.00681075670001</c:v>
                </c:pt>
                <c:pt idx="36859">
                  <c:v>120.0097803206</c:v>
                </c:pt>
                <c:pt idx="36860">
                  <c:v>120.011006306</c:v>
                </c:pt>
                <c:pt idx="36861">
                  <c:v>120.011137417</c:v>
                </c:pt>
                <c:pt idx="36862">
                  <c:v>120.012892424</c:v>
                </c:pt>
                <c:pt idx="36863">
                  <c:v>120.0146723007</c:v>
                </c:pt>
                <c:pt idx="36864">
                  <c:v>120.016349541</c:v>
                </c:pt>
                <c:pt idx="36865">
                  <c:v>120.0184891878</c:v>
                </c:pt>
                <c:pt idx="36866">
                  <c:v>120.02178911119999</c:v>
                </c:pt>
                <c:pt idx="36867">
                  <c:v>120.0262004846</c:v>
                </c:pt>
                <c:pt idx="36868">
                  <c:v>120.0288920871</c:v>
                </c:pt>
                <c:pt idx="36869">
                  <c:v>120.0321433889</c:v>
                </c:pt>
                <c:pt idx="36870">
                  <c:v>120.0353100929</c:v>
                </c:pt>
                <c:pt idx="36871">
                  <c:v>120.0365381272</c:v>
                </c:pt>
                <c:pt idx="36872">
                  <c:v>120.0370365086</c:v>
                </c:pt>
                <c:pt idx="36873">
                  <c:v>120.0383779118</c:v>
                </c:pt>
                <c:pt idx="36874">
                  <c:v>120.04080187869999</c:v>
                </c:pt>
                <c:pt idx="36875">
                  <c:v>120.0421698796</c:v>
                </c:pt>
                <c:pt idx="36876">
                  <c:v>120.0422477764</c:v>
                </c:pt>
                <c:pt idx="36877">
                  <c:v>120.0429440544</c:v>
                </c:pt>
                <c:pt idx="36878">
                  <c:v>120.0479090932</c:v>
                </c:pt>
                <c:pt idx="36879">
                  <c:v>120.0534980876</c:v>
                </c:pt>
                <c:pt idx="36880">
                  <c:v>120.05715892880001</c:v>
                </c:pt>
                <c:pt idx="36881">
                  <c:v>120.0600943581</c:v>
                </c:pt>
                <c:pt idx="36882">
                  <c:v>120.06120289970001</c:v>
                </c:pt>
                <c:pt idx="36883">
                  <c:v>120.062051141</c:v>
                </c:pt>
                <c:pt idx="36884">
                  <c:v>120.0629318485</c:v>
                </c:pt>
                <c:pt idx="36885">
                  <c:v>120.0636675593</c:v>
                </c:pt>
                <c:pt idx="36886">
                  <c:v>120.0657395413</c:v>
                </c:pt>
                <c:pt idx="36887">
                  <c:v>120.0687774224</c:v>
                </c:pt>
                <c:pt idx="36888">
                  <c:v>120.070966727</c:v>
                </c:pt>
                <c:pt idx="36889">
                  <c:v>120.07257244980001</c:v>
                </c:pt>
                <c:pt idx="36890">
                  <c:v>120.0732286444</c:v>
                </c:pt>
                <c:pt idx="36891">
                  <c:v>120.0748010744</c:v>
                </c:pt>
                <c:pt idx="36892">
                  <c:v>120.077318928</c:v>
                </c:pt>
                <c:pt idx="36893">
                  <c:v>120.0791962741</c:v>
                </c:pt>
                <c:pt idx="36894">
                  <c:v>120.0847199464</c:v>
                </c:pt>
                <c:pt idx="36895">
                  <c:v>120.093768306</c:v>
                </c:pt>
                <c:pt idx="36896">
                  <c:v>120.0984372599</c:v>
                </c:pt>
                <c:pt idx="36897">
                  <c:v>120.09912460699999</c:v>
                </c:pt>
                <c:pt idx="36898">
                  <c:v>120.1010383931</c:v>
                </c:pt>
                <c:pt idx="36899">
                  <c:v>120.1032371501</c:v>
                </c:pt>
                <c:pt idx="36900">
                  <c:v>120.10407619910001</c:v>
                </c:pt>
                <c:pt idx="36901">
                  <c:v>120.1074252371</c:v>
                </c:pt>
                <c:pt idx="36902">
                  <c:v>120.1110572459</c:v>
                </c:pt>
                <c:pt idx="36903">
                  <c:v>120.1128497223</c:v>
                </c:pt>
                <c:pt idx="36904">
                  <c:v>120.11419351950001</c:v>
                </c:pt>
                <c:pt idx="36905">
                  <c:v>120.11474221650001</c:v>
                </c:pt>
                <c:pt idx="36906">
                  <c:v>120.11808959610001</c:v>
                </c:pt>
                <c:pt idx="36907">
                  <c:v>120.12096245879999</c:v>
                </c:pt>
                <c:pt idx="36908">
                  <c:v>120.1210984074</c:v>
                </c:pt>
                <c:pt idx="36909">
                  <c:v>120.1215350242</c:v>
                </c:pt>
                <c:pt idx="36910">
                  <c:v>120.12281675849999</c:v>
                </c:pt>
                <c:pt idx="36911">
                  <c:v>120.1254404182</c:v>
                </c:pt>
                <c:pt idx="36912">
                  <c:v>120.1278161557</c:v>
                </c:pt>
                <c:pt idx="36913">
                  <c:v>120.129513088</c:v>
                </c:pt>
                <c:pt idx="36914">
                  <c:v>120.13095093760001</c:v>
                </c:pt>
                <c:pt idx="36915">
                  <c:v>120.1314766556</c:v>
                </c:pt>
                <c:pt idx="36916">
                  <c:v>120.1340660027</c:v>
                </c:pt>
                <c:pt idx="36917">
                  <c:v>120.1392000627</c:v>
                </c:pt>
                <c:pt idx="36918">
                  <c:v>120.1428933497</c:v>
                </c:pt>
                <c:pt idx="36919">
                  <c:v>120.14558990010001</c:v>
                </c:pt>
                <c:pt idx="36920">
                  <c:v>120.1477608942</c:v>
                </c:pt>
                <c:pt idx="36921">
                  <c:v>120.1487600575</c:v>
                </c:pt>
                <c:pt idx="36922">
                  <c:v>120.15038616069999</c:v>
                </c:pt>
                <c:pt idx="36923">
                  <c:v>120.1517985043</c:v>
                </c:pt>
                <c:pt idx="36924">
                  <c:v>120.1531510689</c:v>
                </c:pt>
                <c:pt idx="36925">
                  <c:v>120.1547561456</c:v>
                </c:pt>
                <c:pt idx="36926">
                  <c:v>120.1562402557</c:v>
                </c:pt>
                <c:pt idx="36927">
                  <c:v>120.1583426852</c:v>
                </c:pt>
                <c:pt idx="36928">
                  <c:v>120.1596913815</c:v>
                </c:pt>
                <c:pt idx="36929">
                  <c:v>120.16053675809999</c:v>
                </c:pt>
                <c:pt idx="36930">
                  <c:v>120.1614271143</c:v>
                </c:pt>
                <c:pt idx="36931">
                  <c:v>120.16218377369999</c:v>
                </c:pt>
                <c:pt idx="36932">
                  <c:v>120.1632979693</c:v>
                </c:pt>
                <c:pt idx="36933">
                  <c:v>120.1645532531</c:v>
                </c:pt>
                <c:pt idx="36934">
                  <c:v>120.16675514950001</c:v>
                </c:pt>
                <c:pt idx="36935">
                  <c:v>120.16949399630001</c:v>
                </c:pt>
                <c:pt idx="36936">
                  <c:v>120.1711451621</c:v>
                </c:pt>
                <c:pt idx="36937">
                  <c:v>120.1719058069</c:v>
                </c:pt>
                <c:pt idx="36938">
                  <c:v>120.1733765585</c:v>
                </c:pt>
                <c:pt idx="36939">
                  <c:v>120.17501614450001</c:v>
                </c:pt>
                <c:pt idx="36940">
                  <c:v>120.17550348029999</c:v>
                </c:pt>
                <c:pt idx="36941">
                  <c:v>120.1757051244</c:v>
                </c:pt>
                <c:pt idx="36942">
                  <c:v>120.1768635661</c:v>
                </c:pt>
                <c:pt idx="36943">
                  <c:v>120.1782304859</c:v>
                </c:pt>
                <c:pt idx="36944">
                  <c:v>120.1825464411</c:v>
                </c:pt>
                <c:pt idx="36945">
                  <c:v>120.1883412195</c:v>
                </c:pt>
                <c:pt idx="36946">
                  <c:v>120.1902197374</c:v>
                </c:pt>
                <c:pt idx="36947">
                  <c:v>120.19111995279999</c:v>
                </c:pt>
                <c:pt idx="36948">
                  <c:v>120.1919928829</c:v>
                </c:pt>
                <c:pt idx="36949">
                  <c:v>120.1927396745</c:v>
                </c:pt>
                <c:pt idx="36950">
                  <c:v>120.195542168</c:v>
                </c:pt>
                <c:pt idx="36951">
                  <c:v>120.2006152883</c:v>
                </c:pt>
                <c:pt idx="36952">
                  <c:v>120.2048699657</c:v>
                </c:pt>
                <c:pt idx="36953">
                  <c:v>120.2099392242</c:v>
                </c:pt>
                <c:pt idx="36954">
                  <c:v>120.213867476</c:v>
                </c:pt>
                <c:pt idx="36955">
                  <c:v>120.21408984750001</c:v>
                </c:pt>
                <c:pt idx="36956">
                  <c:v>120.2147759744</c:v>
                </c:pt>
                <c:pt idx="36957">
                  <c:v>120.2154928922</c:v>
                </c:pt>
                <c:pt idx="36958">
                  <c:v>120.2172970993</c:v>
                </c:pt>
                <c:pt idx="36959">
                  <c:v>120.2199274579</c:v>
                </c:pt>
                <c:pt idx="36960">
                  <c:v>120.2227199206</c:v>
                </c:pt>
                <c:pt idx="36961">
                  <c:v>120.22546677539999</c:v>
                </c:pt>
                <c:pt idx="36962">
                  <c:v>120.2306287528</c:v>
                </c:pt>
                <c:pt idx="36963">
                  <c:v>120.23680863200001</c:v>
                </c:pt>
                <c:pt idx="36964">
                  <c:v>120.2401761749</c:v>
                </c:pt>
                <c:pt idx="36965">
                  <c:v>120.24369503</c:v>
                </c:pt>
                <c:pt idx="36966">
                  <c:v>120.24789270780001</c:v>
                </c:pt>
                <c:pt idx="36967">
                  <c:v>120.25002560190001</c:v>
                </c:pt>
                <c:pt idx="36968">
                  <c:v>120.2526261797</c:v>
                </c:pt>
                <c:pt idx="36969">
                  <c:v>120.2568390444</c:v>
                </c:pt>
                <c:pt idx="36970">
                  <c:v>120.2586255328</c:v>
                </c:pt>
                <c:pt idx="36971">
                  <c:v>120.2596535552</c:v>
                </c:pt>
                <c:pt idx="36972">
                  <c:v>120.2618497696</c:v>
                </c:pt>
                <c:pt idx="36973">
                  <c:v>120.2634282092</c:v>
                </c:pt>
                <c:pt idx="36974">
                  <c:v>120.2637134806</c:v>
                </c:pt>
                <c:pt idx="36975">
                  <c:v>120.2638359123</c:v>
                </c:pt>
                <c:pt idx="36976">
                  <c:v>120.26550204759999</c:v>
                </c:pt>
                <c:pt idx="36977">
                  <c:v>120.267832654</c:v>
                </c:pt>
                <c:pt idx="36978">
                  <c:v>120.270161047</c:v>
                </c:pt>
                <c:pt idx="36979">
                  <c:v>120.272320976</c:v>
                </c:pt>
                <c:pt idx="36980">
                  <c:v>120.273531201</c:v>
                </c:pt>
                <c:pt idx="36981">
                  <c:v>120.274639769</c:v>
                </c:pt>
                <c:pt idx="36982">
                  <c:v>120.2768017459</c:v>
                </c:pt>
                <c:pt idx="36983">
                  <c:v>120.2789350274</c:v>
                </c:pt>
                <c:pt idx="36984">
                  <c:v>120.2814304103</c:v>
                </c:pt>
                <c:pt idx="36985">
                  <c:v>120.28438094729999</c:v>
                </c:pt>
                <c:pt idx="36986">
                  <c:v>120.28587728470001</c:v>
                </c:pt>
                <c:pt idx="36987">
                  <c:v>120.28705267230001</c:v>
                </c:pt>
                <c:pt idx="36988">
                  <c:v>120.2882963845</c:v>
                </c:pt>
                <c:pt idx="36989">
                  <c:v>120.292290697</c:v>
                </c:pt>
                <c:pt idx="36990">
                  <c:v>120.29638069409999</c:v>
                </c:pt>
                <c:pt idx="36991">
                  <c:v>120.29723299</c:v>
                </c:pt>
                <c:pt idx="36992">
                  <c:v>120.3039896909</c:v>
                </c:pt>
                <c:pt idx="36993">
                  <c:v>120.3108524753</c:v>
                </c:pt>
                <c:pt idx="36994">
                  <c:v>120.3111010312</c:v>
                </c:pt>
                <c:pt idx="36995">
                  <c:v>120.31127146510001</c:v>
                </c:pt>
                <c:pt idx="36996">
                  <c:v>120.3116650308</c:v>
                </c:pt>
                <c:pt idx="36997">
                  <c:v>120.3149063115</c:v>
                </c:pt>
                <c:pt idx="36998">
                  <c:v>120.3187165097</c:v>
                </c:pt>
                <c:pt idx="36999">
                  <c:v>120.3206859623</c:v>
                </c:pt>
                <c:pt idx="37000">
                  <c:v>120.32229798909999</c:v>
                </c:pt>
                <c:pt idx="37001">
                  <c:v>120.324639964</c:v>
                </c:pt>
                <c:pt idx="37002">
                  <c:v>120.3271324808</c:v>
                </c:pt>
                <c:pt idx="37003">
                  <c:v>120.3316080555</c:v>
                </c:pt>
                <c:pt idx="37004">
                  <c:v>120.3370862676</c:v>
                </c:pt>
                <c:pt idx="37005">
                  <c:v>120.33913924620001</c:v>
                </c:pt>
                <c:pt idx="37006">
                  <c:v>120.3396799106</c:v>
                </c:pt>
                <c:pt idx="37007">
                  <c:v>120.3414243365</c:v>
                </c:pt>
                <c:pt idx="37008">
                  <c:v>120.34361748950001</c:v>
                </c:pt>
                <c:pt idx="37009">
                  <c:v>120.34437536679999</c:v>
                </c:pt>
                <c:pt idx="37010">
                  <c:v>120.3446385423</c:v>
                </c:pt>
                <c:pt idx="37011">
                  <c:v>120.34502561790001</c:v>
                </c:pt>
                <c:pt idx="37012">
                  <c:v>120.3458494164</c:v>
                </c:pt>
                <c:pt idx="37013">
                  <c:v>120.3499242776</c:v>
                </c:pt>
                <c:pt idx="37014">
                  <c:v>120.35433495149999</c:v>
                </c:pt>
                <c:pt idx="37015">
                  <c:v>120.3561709848</c:v>
                </c:pt>
                <c:pt idx="37016">
                  <c:v>120.3572341305</c:v>
                </c:pt>
                <c:pt idx="37017">
                  <c:v>120.3575038673</c:v>
                </c:pt>
                <c:pt idx="37018">
                  <c:v>120.35893275070001</c:v>
                </c:pt>
                <c:pt idx="37019">
                  <c:v>120.3603223402</c:v>
                </c:pt>
                <c:pt idx="37020">
                  <c:v>120.3608516346</c:v>
                </c:pt>
                <c:pt idx="37021">
                  <c:v>120.36397963109999</c:v>
                </c:pt>
                <c:pt idx="37022">
                  <c:v>120.366938472</c:v>
                </c:pt>
                <c:pt idx="37023">
                  <c:v>120.3743740386</c:v>
                </c:pt>
                <c:pt idx="37024">
                  <c:v>120.3829377253</c:v>
                </c:pt>
                <c:pt idx="37025">
                  <c:v>120.3852392415</c:v>
                </c:pt>
                <c:pt idx="37026">
                  <c:v>120.3865141368</c:v>
                </c:pt>
                <c:pt idx="37027">
                  <c:v>120.3869404605</c:v>
                </c:pt>
                <c:pt idx="37028">
                  <c:v>120.3887745838</c:v>
                </c:pt>
                <c:pt idx="37029">
                  <c:v>120.3912080425</c:v>
                </c:pt>
                <c:pt idx="37030">
                  <c:v>120.3927572251</c:v>
                </c:pt>
                <c:pt idx="37031">
                  <c:v>120.3953645567</c:v>
                </c:pt>
                <c:pt idx="37032">
                  <c:v>120.397718762</c:v>
                </c:pt>
                <c:pt idx="37033">
                  <c:v>120.40042988960001</c:v>
                </c:pt>
                <c:pt idx="37034">
                  <c:v>120.40305164980001</c:v>
                </c:pt>
                <c:pt idx="37035">
                  <c:v>120.40686128679999</c:v>
                </c:pt>
                <c:pt idx="37036">
                  <c:v>120.4102985193</c:v>
                </c:pt>
                <c:pt idx="37037">
                  <c:v>120.41283627679999</c:v>
                </c:pt>
                <c:pt idx="37038">
                  <c:v>120.4153398399</c:v>
                </c:pt>
                <c:pt idx="37039">
                  <c:v>120.4156867908</c:v>
                </c:pt>
                <c:pt idx="37040">
                  <c:v>120.41608000940001</c:v>
                </c:pt>
                <c:pt idx="37041">
                  <c:v>120.4196463758</c:v>
                </c:pt>
                <c:pt idx="37042">
                  <c:v>120.42353063260001</c:v>
                </c:pt>
                <c:pt idx="37043">
                  <c:v>120.4240810459</c:v>
                </c:pt>
                <c:pt idx="37044">
                  <c:v>120.42544331649999</c:v>
                </c:pt>
                <c:pt idx="37045">
                  <c:v>120.4306657262</c:v>
                </c:pt>
                <c:pt idx="37046">
                  <c:v>120.4362089214</c:v>
                </c:pt>
                <c:pt idx="37047">
                  <c:v>120.4408279503</c:v>
                </c:pt>
                <c:pt idx="37048">
                  <c:v>120.4445604281</c:v>
                </c:pt>
                <c:pt idx="37049">
                  <c:v>120.44551640109999</c:v>
                </c:pt>
                <c:pt idx="37050">
                  <c:v>120.4481132833</c:v>
                </c:pt>
                <c:pt idx="37051">
                  <c:v>120.4535511001</c:v>
                </c:pt>
                <c:pt idx="37052">
                  <c:v>120.4611040356</c:v>
                </c:pt>
                <c:pt idx="37053">
                  <c:v>120.4666044631</c:v>
                </c:pt>
                <c:pt idx="37054">
                  <c:v>120.46773036</c:v>
                </c:pt>
                <c:pt idx="37055">
                  <c:v>120.46902769659999</c:v>
                </c:pt>
                <c:pt idx="37056">
                  <c:v>120.47027058490001</c:v>
                </c:pt>
                <c:pt idx="37057">
                  <c:v>120.4713396826</c:v>
                </c:pt>
                <c:pt idx="37058">
                  <c:v>120.4742305541</c:v>
                </c:pt>
                <c:pt idx="37059">
                  <c:v>120.4777593359</c:v>
                </c:pt>
                <c:pt idx="37060">
                  <c:v>120.479730006</c:v>
                </c:pt>
                <c:pt idx="37061">
                  <c:v>120.4804856084</c:v>
                </c:pt>
                <c:pt idx="37062">
                  <c:v>120.48142592310001</c:v>
                </c:pt>
                <c:pt idx="37063">
                  <c:v>120.4820719377</c:v>
                </c:pt>
                <c:pt idx="37064">
                  <c:v>120.4823852481</c:v>
                </c:pt>
                <c:pt idx="37065">
                  <c:v>120.4845051198</c:v>
                </c:pt>
                <c:pt idx="37066">
                  <c:v>120.4866255588</c:v>
                </c:pt>
                <c:pt idx="37067">
                  <c:v>120.4869404642</c:v>
                </c:pt>
                <c:pt idx="37068">
                  <c:v>120.48878897269999</c:v>
                </c:pt>
                <c:pt idx="37069">
                  <c:v>120.49150711830001</c:v>
                </c:pt>
                <c:pt idx="37070">
                  <c:v>120.49416202640001</c:v>
                </c:pt>
                <c:pt idx="37071">
                  <c:v>120.4972271254</c:v>
                </c:pt>
                <c:pt idx="37072">
                  <c:v>120.499270362</c:v>
                </c:pt>
                <c:pt idx="37073">
                  <c:v>120.5018747948</c:v>
                </c:pt>
                <c:pt idx="37074">
                  <c:v>120.50497403350001</c:v>
                </c:pt>
                <c:pt idx="37075">
                  <c:v>120.5070891936</c:v>
                </c:pt>
                <c:pt idx="37076">
                  <c:v>120.5140903153</c:v>
                </c:pt>
                <c:pt idx="37077">
                  <c:v>120.5208684903</c:v>
                </c:pt>
                <c:pt idx="37078">
                  <c:v>120.5242420126</c:v>
                </c:pt>
                <c:pt idx="37079">
                  <c:v>120.52764723520001</c:v>
                </c:pt>
                <c:pt idx="37080">
                  <c:v>120.532679444</c:v>
                </c:pt>
                <c:pt idx="37081">
                  <c:v>120.53854882349999</c:v>
                </c:pt>
                <c:pt idx="37082">
                  <c:v>120.5405827264</c:v>
                </c:pt>
                <c:pt idx="37083">
                  <c:v>120.54139831179999</c:v>
                </c:pt>
                <c:pt idx="37084">
                  <c:v>120.54222411950001</c:v>
                </c:pt>
                <c:pt idx="37085">
                  <c:v>120.5440638554</c:v>
                </c:pt>
                <c:pt idx="37086">
                  <c:v>120.5465515436</c:v>
                </c:pt>
                <c:pt idx="37087">
                  <c:v>120.5478017555</c:v>
                </c:pt>
                <c:pt idx="37088">
                  <c:v>120.54851444649999</c:v>
                </c:pt>
                <c:pt idx="37089">
                  <c:v>120.55289438219999</c:v>
                </c:pt>
                <c:pt idx="37090">
                  <c:v>120.5569631301</c:v>
                </c:pt>
                <c:pt idx="37091">
                  <c:v>120.5575485869</c:v>
                </c:pt>
                <c:pt idx="37092">
                  <c:v>120.55831127970001</c:v>
                </c:pt>
                <c:pt idx="37093">
                  <c:v>120.5589067338</c:v>
                </c:pt>
                <c:pt idx="37094">
                  <c:v>120.5594784164</c:v>
                </c:pt>
                <c:pt idx="37095">
                  <c:v>120.5598542338</c:v>
                </c:pt>
                <c:pt idx="37096">
                  <c:v>120.5607400009</c:v>
                </c:pt>
                <c:pt idx="37097">
                  <c:v>120.5625771509</c:v>
                </c:pt>
                <c:pt idx="37098">
                  <c:v>120.5643883239</c:v>
                </c:pt>
                <c:pt idx="37099">
                  <c:v>120.5654320347</c:v>
                </c:pt>
                <c:pt idx="37100">
                  <c:v>120.566528389</c:v>
                </c:pt>
                <c:pt idx="37101">
                  <c:v>120.5683817375</c:v>
                </c:pt>
                <c:pt idx="37102">
                  <c:v>120.5697111668</c:v>
                </c:pt>
                <c:pt idx="37103">
                  <c:v>120.5707096137</c:v>
                </c:pt>
                <c:pt idx="37104">
                  <c:v>120.5720881533</c:v>
                </c:pt>
                <c:pt idx="37105">
                  <c:v>120.573768203</c:v>
                </c:pt>
                <c:pt idx="37106">
                  <c:v>120.576870408</c:v>
                </c:pt>
                <c:pt idx="37107">
                  <c:v>120.5815935081</c:v>
                </c:pt>
                <c:pt idx="37108">
                  <c:v>120.5868628738</c:v>
                </c:pt>
                <c:pt idx="37109">
                  <c:v>120.58968944430001</c:v>
                </c:pt>
                <c:pt idx="37110">
                  <c:v>120.5916681618</c:v>
                </c:pt>
                <c:pt idx="37111">
                  <c:v>120.5948068008</c:v>
                </c:pt>
                <c:pt idx="37112">
                  <c:v>120.5966802114</c:v>
                </c:pt>
                <c:pt idx="37113">
                  <c:v>120.5977493938</c:v>
                </c:pt>
                <c:pt idx="37114">
                  <c:v>120.6006138268</c:v>
                </c:pt>
                <c:pt idx="37115">
                  <c:v>120.60359705809999</c:v>
                </c:pt>
                <c:pt idx="37116">
                  <c:v>120.6045280549</c:v>
                </c:pt>
                <c:pt idx="37117">
                  <c:v>120.6096519642</c:v>
                </c:pt>
                <c:pt idx="37118">
                  <c:v>120.6151359557</c:v>
                </c:pt>
                <c:pt idx="37119">
                  <c:v>120.61891787019999</c:v>
                </c:pt>
                <c:pt idx="37120">
                  <c:v>120.6228534956</c:v>
                </c:pt>
                <c:pt idx="37121">
                  <c:v>120.6237243553</c:v>
                </c:pt>
                <c:pt idx="37122">
                  <c:v>120.62424306379999</c:v>
                </c:pt>
                <c:pt idx="37123">
                  <c:v>120.62527447079999</c:v>
                </c:pt>
                <c:pt idx="37124">
                  <c:v>120.6269843211</c:v>
                </c:pt>
                <c:pt idx="37125">
                  <c:v>120.62937250020001</c:v>
                </c:pt>
                <c:pt idx="37126">
                  <c:v>120.63063044490001</c:v>
                </c:pt>
                <c:pt idx="37127">
                  <c:v>120.63137344499999</c:v>
                </c:pt>
                <c:pt idx="37128">
                  <c:v>120.63217374440001</c:v>
                </c:pt>
                <c:pt idx="37129">
                  <c:v>120.6343026751</c:v>
                </c:pt>
                <c:pt idx="37130">
                  <c:v>120.6367916267</c:v>
                </c:pt>
                <c:pt idx="37131">
                  <c:v>120.6374837889</c:v>
                </c:pt>
                <c:pt idx="37132">
                  <c:v>120.6381636502</c:v>
                </c:pt>
                <c:pt idx="37133">
                  <c:v>120.63966231320001</c:v>
                </c:pt>
                <c:pt idx="37134">
                  <c:v>120.6425695674</c:v>
                </c:pt>
                <c:pt idx="37135">
                  <c:v>120.645207306</c:v>
                </c:pt>
                <c:pt idx="37136">
                  <c:v>120.6465016379</c:v>
                </c:pt>
                <c:pt idx="37137">
                  <c:v>120.6512071985</c:v>
                </c:pt>
                <c:pt idx="37138">
                  <c:v>120.6569504686</c:v>
                </c:pt>
                <c:pt idx="37139">
                  <c:v>120.6585742442</c:v>
                </c:pt>
                <c:pt idx="37140">
                  <c:v>120.6607787746</c:v>
                </c:pt>
                <c:pt idx="37141">
                  <c:v>120.6634367345</c:v>
                </c:pt>
                <c:pt idx="37142">
                  <c:v>120.6676241329</c:v>
                </c:pt>
                <c:pt idx="37143">
                  <c:v>120.671839138</c:v>
                </c:pt>
                <c:pt idx="37144">
                  <c:v>120.67259472249999</c:v>
                </c:pt>
                <c:pt idx="37145">
                  <c:v>120.6736887727</c:v>
                </c:pt>
                <c:pt idx="37146">
                  <c:v>120.6746460455</c:v>
                </c:pt>
                <c:pt idx="37147">
                  <c:v>120.6760008312</c:v>
                </c:pt>
                <c:pt idx="37148">
                  <c:v>120.6774914688</c:v>
                </c:pt>
                <c:pt idx="37149">
                  <c:v>120.67822017580001</c:v>
                </c:pt>
                <c:pt idx="37150">
                  <c:v>120.67950642940001</c:v>
                </c:pt>
                <c:pt idx="37151">
                  <c:v>120.682550521</c:v>
                </c:pt>
                <c:pt idx="37152">
                  <c:v>120.68578724699999</c:v>
                </c:pt>
                <c:pt idx="37153">
                  <c:v>120.68799303</c:v>
                </c:pt>
                <c:pt idx="37154">
                  <c:v>120.68995772540001</c:v>
                </c:pt>
                <c:pt idx="37155">
                  <c:v>120.69572464319999</c:v>
                </c:pt>
                <c:pt idx="37156">
                  <c:v>120.7011852162</c:v>
                </c:pt>
                <c:pt idx="37157">
                  <c:v>120.70311892220001</c:v>
                </c:pt>
                <c:pt idx="37158">
                  <c:v>120.704923874</c:v>
                </c:pt>
                <c:pt idx="37159">
                  <c:v>120.70645629329999</c:v>
                </c:pt>
                <c:pt idx="37160">
                  <c:v>120.7094378364</c:v>
                </c:pt>
                <c:pt idx="37161">
                  <c:v>120.71147753309999</c:v>
                </c:pt>
                <c:pt idx="37162">
                  <c:v>120.7124044519</c:v>
                </c:pt>
                <c:pt idx="37163">
                  <c:v>120.7138860431</c:v>
                </c:pt>
                <c:pt idx="37164">
                  <c:v>120.7160103842</c:v>
                </c:pt>
                <c:pt idx="37165">
                  <c:v>120.7175543571</c:v>
                </c:pt>
                <c:pt idx="37166">
                  <c:v>120.72116202079999</c:v>
                </c:pt>
                <c:pt idx="37167">
                  <c:v>120.7256882711</c:v>
                </c:pt>
                <c:pt idx="37168">
                  <c:v>120.7271881943</c:v>
                </c:pt>
                <c:pt idx="37169">
                  <c:v>120.73160909640001</c:v>
                </c:pt>
                <c:pt idx="37170">
                  <c:v>120.7374598567</c:v>
                </c:pt>
                <c:pt idx="37171">
                  <c:v>120.7409815465</c:v>
                </c:pt>
                <c:pt idx="37172">
                  <c:v>120.74336208299999</c:v>
                </c:pt>
                <c:pt idx="37173">
                  <c:v>120.7440775781</c:v>
                </c:pt>
                <c:pt idx="37174">
                  <c:v>120.745451726</c:v>
                </c:pt>
                <c:pt idx="37175">
                  <c:v>120.7490666967</c:v>
                </c:pt>
                <c:pt idx="37176">
                  <c:v>120.7530177294</c:v>
                </c:pt>
                <c:pt idx="37177">
                  <c:v>120.75497987449999</c:v>
                </c:pt>
                <c:pt idx="37178">
                  <c:v>120.7565551127</c:v>
                </c:pt>
                <c:pt idx="37179">
                  <c:v>120.76010775020001</c:v>
                </c:pt>
                <c:pt idx="37180">
                  <c:v>120.7642240218</c:v>
                </c:pt>
                <c:pt idx="37181">
                  <c:v>120.7661310292</c:v>
                </c:pt>
                <c:pt idx="37182">
                  <c:v>120.7665438544</c:v>
                </c:pt>
                <c:pt idx="37183">
                  <c:v>120.7681676277</c:v>
                </c:pt>
                <c:pt idx="37184">
                  <c:v>120.77026619679999</c:v>
                </c:pt>
                <c:pt idx="37185">
                  <c:v>120.7714803205</c:v>
                </c:pt>
                <c:pt idx="37186">
                  <c:v>120.77499654170001</c:v>
                </c:pt>
                <c:pt idx="37187">
                  <c:v>120.7780207489</c:v>
                </c:pt>
                <c:pt idx="37188">
                  <c:v>120.77830582670001</c:v>
                </c:pt>
                <c:pt idx="37189">
                  <c:v>120.78053445979999</c:v>
                </c:pt>
                <c:pt idx="37190">
                  <c:v>120.7828207635</c:v>
                </c:pt>
                <c:pt idx="37191">
                  <c:v>120.783958379</c:v>
                </c:pt>
                <c:pt idx="37192">
                  <c:v>120.7864239033</c:v>
                </c:pt>
                <c:pt idx="37193">
                  <c:v>120.7887059135</c:v>
                </c:pt>
                <c:pt idx="37194">
                  <c:v>120.78966166089999</c:v>
                </c:pt>
                <c:pt idx="37195">
                  <c:v>120.7901261402</c:v>
                </c:pt>
                <c:pt idx="37196">
                  <c:v>120.791307171</c:v>
                </c:pt>
                <c:pt idx="37197">
                  <c:v>120.7924449984</c:v>
                </c:pt>
                <c:pt idx="37198">
                  <c:v>120.7926194284</c:v>
                </c:pt>
                <c:pt idx="37199">
                  <c:v>120.79391511830001</c:v>
                </c:pt>
                <c:pt idx="37200">
                  <c:v>120.7991653384</c:v>
                </c:pt>
                <c:pt idx="37201">
                  <c:v>120.8043631832</c:v>
                </c:pt>
                <c:pt idx="37202">
                  <c:v>120.80874435849999</c:v>
                </c:pt>
                <c:pt idx="37203">
                  <c:v>120.8142630996</c:v>
                </c:pt>
                <c:pt idx="37204">
                  <c:v>120.81796973740001</c:v>
                </c:pt>
                <c:pt idx="37205">
                  <c:v>120.8199094834</c:v>
                </c:pt>
                <c:pt idx="37206">
                  <c:v>120.82113843880001</c:v>
                </c:pt>
                <c:pt idx="37207">
                  <c:v>120.8222351408</c:v>
                </c:pt>
                <c:pt idx="37208">
                  <c:v>120.82297146960001</c:v>
                </c:pt>
                <c:pt idx="37209">
                  <c:v>120.8240591173</c:v>
                </c:pt>
                <c:pt idx="37210">
                  <c:v>120.8250452281</c:v>
                </c:pt>
                <c:pt idx="37211">
                  <c:v>120.8279256448</c:v>
                </c:pt>
                <c:pt idx="37212">
                  <c:v>120.8307527706</c:v>
                </c:pt>
                <c:pt idx="37213">
                  <c:v>120.831039015</c:v>
                </c:pt>
                <c:pt idx="37214">
                  <c:v>120.8313290846</c:v>
                </c:pt>
                <c:pt idx="37215">
                  <c:v>120.832074388</c:v>
                </c:pt>
                <c:pt idx="37216">
                  <c:v>120.8329590809</c:v>
                </c:pt>
                <c:pt idx="37217">
                  <c:v>120.8354222169</c:v>
                </c:pt>
                <c:pt idx="37218">
                  <c:v>120.83821823549999</c:v>
                </c:pt>
                <c:pt idx="37219">
                  <c:v>120.8426623988</c:v>
                </c:pt>
                <c:pt idx="37220">
                  <c:v>120.8465807159</c:v>
                </c:pt>
                <c:pt idx="37221">
                  <c:v>120.8469686143</c:v>
                </c:pt>
                <c:pt idx="37222">
                  <c:v>120.8489963383</c:v>
                </c:pt>
                <c:pt idx="37223">
                  <c:v>120.8513039544</c:v>
                </c:pt>
                <c:pt idx="37224">
                  <c:v>120.8519369413</c:v>
                </c:pt>
                <c:pt idx="37225">
                  <c:v>120.85244954140001</c:v>
                </c:pt>
                <c:pt idx="37226">
                  <c:v>120.8536135711</c:v>
                </c:pt>
                <c:pt idx="37227">
                  <c:v>120.85468297529999</c:v>
                </c:pt>
                <c:pt idx="37228">
                  <c:v>120.8560839316</c:v>
                </c:pt>
                <c:pt idx="37229">
                  <c:v>120.8589874079</c:v>
                </c:pt>
                <c:pt idx="37230">
                  <c:v>120.862461618</c:v>
                </c:pt>
                <c:pt idx="37231">
                  <c:v>120.8677765181</c:v>
                </c:pt>
                <c:pt idx="37232">
                  <c:v>120.8715483034</c:v>
                </c:pt>
                <c:pt idx="37233">
                  <c:v>120.8728484535</c:v>
                </c:pt>
                <c:pt idx="37234">
                  <c:v>120.8743400088</c:v>
                </c:pt>
                <c:pt idx="37235">
                  <c:v>120.8746392827</c:v>
                </c:pt>
                <c:pt idx="37236">
                  <c:v>120.87555151540001</c:v>
                </c:pt>
                <c:pt idx="37237">
                  <c:v>120.8790202589</c:v>
                </c:pt>
                <c:pt idx="37238">
                  <c:v>120.881696312</c:v>
                </c:pt>
                <c:pt idx="37239">
                  <c:v>120.88388361680001</c:v>
                </c:pt>
                <c:pt idx="37240">
                  <c:v>120.8888968556</c:v>
                </c:pt>
                <c:pt idx="37241">
                  <c:v>120.89569130789999</c:v>
                </c:pt>
                <c:pt idx="37242">
                  <c:v>120.90045181409999</c:v>
                </c:pt>
                <c:pt idx="37243">
                  <c:v>120.90220286420001</c:v>
                </c:pt>
                <c:pt idx="37244">
                  <c:v>120.9035061288</c:v>
                </c:pt>
                <c:pt idx="37245">
                  <c:v>120.9045818844</c:v>
                </c:pt>
                <c:pt idx="37246">
                  <c:v>120.9056428932</c:v>
                </c:pt>
                <c:pt idx="37247">
                  <c:v>120.906390718</c:v>
                </c:pt>
                <c:pt idx="37248">
                  <c:v>120.9074911774</c:v>
                </c:pt>
                <c:pt idx="37249">
                  <c:v>120.9094721956</c:v>
                </c:pt>
                <c:pt idx="37250">
                  <c:v>120.9110890904</c:v>
                </c:pt>
                <c:pt idx="37251">
                  <c:v>120.9116112331</c:v>
                </c:pt>
                <c:pt idx="37252">
                  <c:v>120.9130177673</c:v>
                </c:pt>
                <c:pt idx="37253">
                  <c:v>120.91467203480001</c:v>
                </c:pt>
                <c:pt idx="37254">
                  <c:v>120.9154005708</c:v>
                </c:pt>
                <c:pt idx="37255">
                  <c:v>120.91700695190001</c:v>
                </c:pt>
                <c:pt idx="37256">
                  <c:v>120.91824093610001</c:v>
                </c:pt>
                <c:pt idx="37257">
                  <c:v>120.918608664</c:v>
                </c:pt>
                <c:pt idx="37258">
                  <c:v>120.91906039929999</c:v>
                </c:pt>
                <c:pt idx="37259">
                  <c:v>120.92240821999999</c:v>
                </c:pt>
                <c:pt idx="37260">
                  <c:v>120.9267910535</c:v>
                </c:pt>
                <c:pt idx="37261">
                  <c:v>120.9296980805</c:v>
                </c:pt>
                <c:pt idx="37262">
                  <c:v>120.93311587159999</c:v>
                </c:pt>
                <c:pt idx="37263">
                  <c:v>120.9357471087</c:v>
                </c:pt>
                <c:pt idx="37264">
                  <c:v>120.9369764814</c:v>
                </c:pt>
                <c:pt idx="37265">
                  <c:v>120.93725473470001</c:v>
                </c:pt>
                <c:pt idx="37266">
                  <c:v>120.9398710122</c:v>
                </c:pt>
                <c:pt idx="37267">
                  <c:v>120.94273474800001</c:v>
                </c:pt>
                <c:pt idx="37268">
                  <c:v>120.94324723690001</c:v>
                </c:pt>
                <c:pt idx="37269">
                  <c:v>120.94398185119999</c:v>
                </c:pt>
                <c:pt idx="37270">
                  <c:v>120.94496504049999</c:v>
                </c:pt>
                <c:pt idx="37271">
                  <c:v>120.9462821889</c:v>
                </c:pt>
                <c:pt idx="37272">
                  <c:v>120.9472398109</c:v>
                </c:pt>
                <c:pt idx="37273">
                  <c:v>120.9474471035</c:v>
                </c:pt>
                <c:pt idx="37274">
                  <c:v>120.9491112478</c:v>
                </c:pt>
                <c:pt idx="37275">
                  <c:v>120.95120239880001</c:v>
                </c:pt>
                <c:pt idx="37276">
                  <c:v>120.9545177113</c:v>
                </c:pt>
                <c:pt idx="37277">
                  <c:v>120.9582963771</c:v>
                </c:pt>
                <c:pt idx="37278">
                  <c:v>120.9612231805</c:v>
                </c:pt>
                <c:pt idx="37279">
                  <c:v>120.9635786682</c:v>
                </c:pt>
                <c:pt idx="37280">
                  <c:v>120.9649005064</c:v>
                </c:pt>
                <c:pt idx="37281">
                  <c:v>120.9660430412</c:v>
                </c:pt>
                <c:pt idx="37282">
                  <c:v>120.9669073617</c:v>
                </c:pt>
                <c:pt idx="37283">
                  <c:v>120.96849832229999</c:v>
                </c:pt>
                <c:pt idx="37284">
                  <c:v>120.9708929176</c:v>
                </c:pt>
                <c:pt idx="37285">
                  <c:v>120.9746572645</c:v>
                </c:pt>
                <c:pt idx="37286">
                  <c:v>120.9771868966</c:v>
                </c:pt>
                <c:pt idx="37287">
                  <c:v>120.97770190990001</c:v>
                </c:pt>
                <c:pt idx="37288">
                  <c:v>120.9814973508</c:v>
                </c:pt>
                <c:pt idx="37289">
                  <c:v>120.98884263159999</c:v>
                </c:pt>
                <c:pt idx="37290">
                  <c:v>120.9931990478</c:v>
                </c:pt>
                <c:pt idx="37291">
                  <c:v>120.9943405158</c:v>
                </c:pt>
                <c:pt idx="37292">
                  <c:v>120.9958192351</c:v>
                </c:pt>
                <c:pt idx="37293">
                  <c:v>120.9974708773</c:v>
                </c:pt>
                <c:pt idx="37294">
                  <c:v>120.9988455419</c:v>
                </c:pt>
                <c:pt idx="37295">
                  <c:v>121.0009967828</c:v>
                </c:pt>
                <c:pt idx="37296">
                  <c:v>121.0030964508</c:v>
                </c:pt>
                <c:pt idx="37297">
                  <c:v>121.00404077109999</c:v>
                </c:pt>
                <c:pt idx="37298">
                  <c:v>121.0065890501</c:v>
                </c:pt>
                <c:pt idx="37299">
                  <c:v>121.0108209043</c:v>
                </c:pt>
                <c:pt idx="37300">
                  <c:v>121.0139879476</c:v>
                </c:pt>
                <c:pt idx="37301">
                  <c:v>121.0151645687</c:v>
                </c:pt>
                <c:pt idx="37302">
                  <c:v>121.0154366877</c:v>
                </c:pt>
                <c:pt idx="37303">
                  <c:v>121.0175876295</c:v>
                </c:pt>
                <c:pt idx="37304">
                  <c:v>121.0197050962</c:v>
                </c:pt>
                <c:pt idx="37305">
                  <c:v>121.0206534884</c:v>
                </c:pt>
                <c:pt idx="37306">
                  <c:v>121.02176267519999</c:v>
                </c:pt>
                <c:pt idx="37307">
                  <c:v>121.0221711483</c:v>
                </c:pt>
                <c:pt idx="37308">
                  <c:v>121.0224041447</c:v>
                </c:pt>
                <c:pt idx="37309">
                  <c:v>121.02337507049999</c:v>
                </c:pt>
                <c:pt idx="37310">
                  <c:v>121.0255105273</c:v>
                </c:pt>
                <c:pt idx="37311">
                  <c:v>121.0295558473</c:v>
                </c:pt>
                <c:pt idx="37312">
                  <c:v>121.0326237372</c:v>
                </c:pt>
                <c:pt idx="37313">
                  <c:v>121.03417814479999</c:v>
                </c:pt>
                <c:pt idx="37314">
                  <c:v>121.0358784263</c:v>
                </c:pt>
                <c:pt idx="37315">
                  <c:v>121.03649909799999</c:v>
                </c:pt>
                <c:pt idx="37316">
                  <c:v>121.0398645577</c:v>
                </c:pt>
                <c:pt idx="37317">
                  <c:v>121.04726870819999</c:v>
                </c:pt>
                <c:pt idx="37318">
                  <c:v>121.0520207915</c:v>
                </c:pt>
                <c:pt idx="37319">
                  <c:v>121.0551300116</c:v>
                </c:pt>
                <c:pt idx="37320">
                  <c:v>121.0579154492</c:v>
                </c:pt>
                <c:pt idx="37321">
                  <c:v>121.0581554907</c:v>
                </c:pt>
                <c:pt idx="37322">
                  <c:v>121.0589446054</c:v>
                </c:pt>
                <c:pt idx="37323">
                  <c:v>121.05971521959999</c:v>
                </c:pt>
                <c:pt idx="37324">
                  <c:v>121.06084518420001</c:v>
                </c:pt>
                <c:pt idx="37325">
                  <c:v>121.06615872099999</c:v>
                </c:pt>
                <c:pt idx="37326">
                  <c:v>121.0705123195</c:v>
                </c:pt>
                <c:pt idx="37327">
                  <c:v>121.0716149176</c:v>
                </c:pt>
                <c:pt idx="37328">
                  <c:v>121.07495162790001</c:v>
                </c:pt>
                <c:pt idx="37329">
                  <c:v>121.0780952252</c:v>
                </c:pt>
                <c:pt idx="37330">
                  <c:v>121.079227843</c:v>
                </c:pt>
                <c:pt idx="37331">
                  <c:v>121.08105677730001</c:v>
                </c:pt>
                <c:pt idx="37332">
                  <c:v>121.08567565289999</c:v>
                </c:pt>
                <c:pt idx="37333">
                  <c:v>121.0897828791</c:v>
                </c:pt>
                <c:pt idx="37334">
                  <c:v>121.0915478136</c:v>
                </c:pt>
                <c:pt idx="37335">
                  <c:v>121.0931902849</c:v>
                </c:pt>
                <c:pt idx="37336">
                  <c:v>121.0949228929</c:v>
                </c:pt>
                <c:pt idx="37337">
                  <c:v>121.0986335609</c:v>
                </c:pt>
                <c:pt idx="37338">
                  <c:v>121.1016586993</c:v>
                </c:pt>
                <c:pt idx="37339">
                  <c:v>121.1019533109</c:v>
                </c:pt>
                <c:pt idx="37340">
                  <c:v>121.1029866927</c:v>
                </c:pt>
                <c:pt idx="37341">
                  <c:v>121.10478689750001</c:v>
                </c:pt>
                <c:pt idx="37342">
                  <c:v>121.1057531686</c:v>
                </c:pt>
                <c:pt idx="37343">
                  <c:v>121.10882209499999</c:v>
                </c:pt>
                <c:pt idx="37344">
                  <c:v>121.11320435410001</c:v>
                </c:pt>
                <c:pt idx="37345">
                  <c:v>121.1147449289</c:v>
                </c:pt>
                <c:pt idx="37346">
                  <c:v>121.1151847733</c:v>
                </c:pt>
                <c:pt idx="37347">
                  <c:v>121.11553705</c:v>
                </c:pt>
                <c:pt idx="37348">
                  <c:v>121.1169863658</c:v>
                </c:pt>
                <c:pt idx="37349">
                  <c:v>121.1184796308</c:v>
                </c:pt>
                <c:pt idx="37350">
                  <c:v>121.1186161918</c:v>
                </c:pt>
                <c:pt idx="37351">
                  <c:v>121.1194900213</c:v>
                </c:pt>
                <c:pt idx="37352">
                  <c:v>121.12150498050001</c:v>
                </c:pt>
                <c:pt idx="37353">
                  <c:v>121.1236741477</c:v>
                </c:pt>
                <c:pt idx="37354">
                  <c:v>121.1252154634</c:v>
                </c:pt>
                <c:pt idx="37355">
                  <c:v>121.12627723440001</c:v>
                </c:pt>
                <c:pt idx="37356">
                  <c:v>121.12699839859999</c:v>
                </c:pt>
                <c:pt idx="37357">
                  <c:v>121.1277015416</c:v>
                </c:pt>
                <c:pt idx="37358">
                  <c:v>121.12918359069999</c:v>
                </c:pt>
                <c:pt idx="37359">
                  <c:v>121.1304430726</c:v>
                </c:pt>
                <c:pt idx="37360">
                  <c:v>121.1312422661</c:v>
                </c:pt>
                <c:pt idx="37361">
                  <c:v>121.1354609685</c:v>
                </c:pt>
                <c:pt idx="37362">
                  <c:v>121.1411911686</c:v>
                </c:pt>
                <c:pt idx="37363">
                  <c:v>121.1441938056</c:v>
                </c:pt>
                <c:pt idx="37364">
                  <c:v>121.1461672497</c:v>
                </c:pt>
                <c:pt idx="37365">
                  <c:v>121.14740306269999</c:v>
                </c:pt>
                <c:pt idx="37366">
                  <c:v>121.148256037</c:v>
                </c:pt>
                <c:pt idx="37367">
                  <c:v>121.1502966995</c:v>
                </c:pt>
                <c:pt idx="37368">
                  <c:v>121.1520937298</c:v>
                </c:pt>
                <c:pt idx="37369">
                  <c:v>121.1535843944</c:v>
                </c:pt>
                <c:pt idx="37370">
                  <c:v>121.1560925319</c:v>
                </c:pt>
                <c:pt idx="37371">
                  <c:v>121.1575697736</c:v>
                </c:pt>
                <c:pt idx="37372">
                  <c:v>121.15824218980001</c:v>
                </c:pt>
                <c:pt idx="37373">
                  <c:v>121.15909810879999</c:v>
                </c:pt>
                <c:pt idx="37374">
                  <c:v>121.16236551830001</c:v>
                </c:pt>
                <c:pt idx="37375">
                  <c:v>121.16608600719999</c:v>
                </c:pt>
                <c:pt idx="37376">
                  <c:v>121.1673508404</c:v>
                </c:pt>
                <c:pt idx="37377">
                  <c:v>121.1683807405</c:v>
                </c:pt>
                <c:pt idx="37378">
                  <c:v>121.1696422153</c:v>
                </c:pt>
                <c:pt idx="37379">
                  <c:v>121.1705224495</c:v>
                </c:pt>
                <c:pt idx="37380">
                  <c:v>121.1707786404</c:v>
                </c:pt>
                <c:pt idx="37381">
                  <c:v>121.173323341</c:v>
                </c:pt>
                <c:pt idx="37382">
                  <c:v>121.176672811</c:v>
                </c:pt>
                <c:pt idx="37383">
                  <c:v>121.1811100611</c:v>
                </c:pt>
                <c:pt idx="37384">
                  <c:v>121.1850028656</c:v>
                </c:pt>
                <c:pt idx="37385">
                  <c:v>121.18626274339999</c:v>
                </c:pt>
                <c:pt idx="37386">
                  <c:v>121.1885787018</c:v>
                </c:pt>
                <c:pt idx="37387">
                  <c:v>121.1908633135</c:v>
                </c:pt>
                <c:pt idx="37388">
                  <c:v>121.191720644</c:v>
                </c:pt>
                <c:pt idx="37389">
                  <c:v>121.1938930148</c:v>
                </c:pt>
                <c:pt idx="37390">
                  <c:v>121.1994746804</c:v>
                </c:pt>
                <c:pt idx="37391">
                  <c:v>121.2057897147</c:v>
                </c:pt>
                <c:pt idx="37392">
                  <c:v>121.2086099406</c:v>
                </c:pt>
                <c:pt idx="37393">
                  <c:v>121.2092961024</c:v>
                </c:pt>
                <c:pt idx="37394">
                  <c:v>121.21221786140001</c:v>
                </c:pt>
                <c:pt idx="37395">
                  <c:v>121.2175857188</c:v>
                </c:pt>
                <c:pt idx="37396">
                  <c:v>121.22138075159999</c:v>
                </c:pt>
                <c:pt idx="37397">
                  <c:v>121.2224018925</c:v>
                </c:pt>
                <c:pt idx="37398">
                  <c:v>121.2229570817</c:v>
                </c:pt>
                <c:pt idx="37399">
                  <c:v>121.22631303750001</c:v>
                </c:pt>
                <c:pt idx="37400">
                  <c:v>121.2313496347</c:v>
                </c:pt>
                <c:pt idx="37401">
                  <c:v>121.2343831904</c:v>
                </c:pt>
                <c:pt idx="37402">
                  <c:v>121.23582434150001</c:v>
                </c:pt>
                <c:pt idx="37403">
                  <c:v>121.2376984018</c:v>
                </c:pt>
                <c:pt idx="37404">
                  <c:v>121.2393943468</c:v>
                </c:pt>
                <c:pt idx="37405">
                  <c:v>121.24181785019999</c:v>
                </c:pt>
                <c:pt idx="37406">
                  <c:v>121.2443085566</c:v>
                </c:pt>
                <c:pt idx="37407">
                  <c:v>121.2455526885</c:v>
                </c:pt>
                <c:pt idx="37408">
                  <c:v>121.2475194188</c:v>
                </c:pt>
                <c:pt idx="37409">
                  <c:v>121.24927514860001</c:v>
                </c:pt>
                <c:pt idx="37410">
                  <c:v>121.2525841251</c:v>
                </c:pt>
                <c:pt idx="37411">
                  <c:v>121.2570824088</c:v>
                </c:pt>
                <c:pt idx="37412">
                  <c:v>121.26102193769999</c:v>
                </c:pt>
                <c:pt idx="37413">
                  <c:v>121.26501174169999</c:v>
                </c:pt>
                <c:pt idx="37414">
                  <c:v>121.2692445208</c:v>
                </c:pt>
                <c:pt idx="37415">
                  <c:v>121.27422977960001</c:v>
                </c:pt>
                <c:pt idx="37416">
                  <c:v>121.2812638188</c:v>
                </c:pt>
                <c:pt idx="37417">
                  <c:v>121.2882382332</c:v>
                </c:pt>
                <c:pt idx="37418">
                  <c:v>121.2912270592</c:v>
                </c:pt>
                <c:pt idx="37419">
                  <c:v>121.2950995993</c:v>
                </c:pt>
                <c:pt idx="37420">
                  <c:v>121.29964527440001</c:v>
                </c:pt>
                <c:pt idx="37421">
                  <c:v>121.3005664609</c:v>
                </c:pt>
                <c:pt idx="37422">
                  <c:v>121.3013007358</c:v>
                </c:pt>
                <c:pt idx="37423">
                  <c:v>121.3032757989</c:v>
                </c:pt>
                <c:pt idx="37424">
                  <c:v>121.3054893632</c:v>
                </c:pt>
                <c:pt idx="37425">
                  <c:v>121.30660871809999</c:v>
                </c:pt>
                <c:pt idx="37426">
                  <c:v>121.30770578720001</c:v>
                </c:pt>
                <c:pt idx="37427">
                  <c:v>121.311481282</c:v>
                </c:pt>
                <c:pt idx="37428">
                  <c:v>121.3149796164</c:v>
                </c:pt>
                <c:pt idx="37429">
                  <c:v>121.3171471559</c:v>
                </c:pt>
                <c:pt idx="37430">
                  <c:v>121.3195112601</c:v>
                </c:pt>
                <c:pt idx="37431">
                  <c:v>121.3214848412</c:v>
                </c:pt>
                <c:pt idx="37432">
                  <c:v>121.32302337580001</c:v>
                </c:pt>
                <c:pt idx="37433">
                  <c:v>121.3242034153</c:v>
                </c:pt>
                <c:pt idx="37434">
                  <c:v>121.3251985883</c:v>
                </c:pt>
                <c:pt idx="37435">
                  <c:v>121.3256321779</c:v>
                </c:pt>
                <c:pt idx="37436">
                  <c:v>121.3264152869</c:v>
                </c:pt>
                <c:pt idx="37437">
                  <c:v>121.3274937589</c:v>
                </c:pt>
                <c:pt idx="37438">
                  <c:v>121.3290902821</c:v>
                </c:pt>
                <c:pt idx="37439">
                  <c:v>121.3308319799</c:v>
                </c:pt>
                <c:pt idx="37440">
                  <c:v>121.3329824452</c:v>
                </c:pt>
                <c:pt idx="37441">
                  <c:v>121.3361073647</c:v>
                </c:pt>
                <c:pt idx="37442">
                  <c:v>121.3394903482</c:v>
                </c:pt>
                <c:pt idx="37443">
                  <c:v>121.342187067</c:v>
                </c:pt>
                <c:pt idx="37444">
                  <c:v>121.3441006852</c:v>
                </c:pt>
                <c:pt idx="37445">
                  <c:v>121.3468898286</c:v>
                </c:pt>
                <c:pt idx="37446">
                  <c:v>121.3491159429</c:v>
                </c:pt>
                <c:pt idx="37447">
                  <c:v>121.3496413062</c:v>
                </c:pt>
                <c:pt idx="37448">
                  <c:v>121.35006007769999</c:v>
                </c:pt>
                <c:pt idx="37449">
                  <c:v>121.3505919637</c:v>
                </c:pt>
                <c:pt idx="37450">
                  <c:v>121.3522781617</c:v>
                </c:pt>
                <c:pt idx="37451">
                  <c:v>121.3578055505</c:v>
                </c:pt>
                <c:pt idx="37452">
                  <c:v>121.3623695946</c:v>
                </c:pt>
                <c:pt idx="37453">
                  <c:v>121.36784691930001</c:v>
                </c:pt>
                <c:pt idx="37454">
                  <c:v>121.3739717199</c:v>
                </c:pt>
                <c:pt idx="37455">
                  <c:v>121.37586462180001</c:v>
                </c:pt>
                <c:pt idx="37456">
                  <c:v>121.38031502779999</c:v>
                </c:pt>
                <c:pt idx="37457">
                  <c:v>121.388766765</c:v>
                </c:pt>
                <c:pt idx="37458">
                  <c:v>121.3937586322</c:v>
                </c:pt>
                <c:pt idx="37459">
                  <c:v>121.3941236444</c:v>
                </c:pt>
                <c:pt idx="37460">
                  <c:v>121.3956477796</c:v>
                </c:pt>
                <c:pt idx="37461">
                  <c:v>121.3973252549</c:v>
                </c:pt>
                <c:pt idx="37462">
                  <c:v>121.3983462015</c:v>
                </c:pt>
                <c:pt idx="37463">
                  <c:v>121.39983467650001</c:v>
                </c:pt>
                <c:pt idx="37464">
                  <c:v>121.401034284</c:v>
                </c:pt>
                <c:pt idx="37465">
                  <c:v>121.4028922461</c:v>
                </c:pt>
                <c:pt idx="37466">
                  <c:v>121.4056757876</c:v>
                </c:pt>
                <c:pt idx="37467">
                  <c:v>121.4101575028</c:v>
                </c:pt>
                <c:pt idx="37468">
                  <c:v>121.4135588236</c:v>
                </c:pt>
                <c:pt idx="37469">
                  <c:v>121.4140836901</c:v>
                </c:pt>
                <c:pt idx="37470">
                  <c:v>121.4160402408</c:v>
                </c:pt>
                <c:pt idx="37471">
                  <c:v>121.4205971576</c:v>
                </c:pt>
                <c:pt idx="37472">
                  <c:v>121.42412543970001</c:v>
                </c:pt>
                <c:pt idx="37473">
                  <c:v>121.4260870307</c:v>
                </c:pt>
                <c:pt idx="37474">
                  <c:v>121.4275481209</c:v>
                </c:pt>
                <c:pt idx="37475">
                  <c:v>121.42791419469999</c:v>
                </c:pt>
                <c:pt idx="37476">
                  <c:v>121.42924536770001</c:v>
                </c:pt>
                <c:pt idx="37477">
                  <c:v>121.4310383529</c:v>
                </c:pt>
                <c:pt idx="37478">
                  <c:v>121.4322340483</c:v>
                </c:pt>
                <c:pt idx="37479">
                  <c:v>121.43318238409999</c:v>
                </c:pt>
                <c:pt idx="37480">
                  <c:v>121.4341930282</c:v>
                </c:pt>
                <c:pt idx="37481">
                  <c:v>121.4361862833</c:v>
                </c:pt>
                <c:pt idx="37482">
                  <c:v>121.4382922339</c:v>
                </c:pt>
                <c:pt idx="37483">
                  <c:v>121.4419658915</c:v>
                </c:pt>
                <c:pt idx="37484">
                  <c:v>121.4456975814</c:v>
                </c:pt>
                <c:pt idx="37485">
                  <c:v>121.44732334210001</c:v>
                </c:pt>
                <c:pt idx="37486">
                  <c:v>121.448176043</c:v>
                </c:pt>
                <c:pt idx="37487">
                  <c:v>121.4482248323</c:v>
                </c:pt>
                <c:pt idx="37488">
                  <c:v>121.4485956537</c:v>
                </c:pt>
                <c:pt idx="37489">
                  <c:v>121.44916273699999</c:v>
                </c:pt>
                <c:pt idx="37490">
                  <c:v>121.4503864726</c:v>
                </c:pt>
                <c:pt idx="37491">
                  <c:v>121.45644196720001</c:v>
                </c:pt>
                <c:pt idx="37492">
                  <c:v>121.4634643719</c:v>
                </c:pt>
                <c:pt idx="37493">
                  <c:v>121.4654305765</c:v>
                </c:pt>
                <c:pt idx="37494">
                  <c:v>121.4658368397</c:v>
                </c:pt>
                <c:pt idx="37495">
                  <c:v>121.46665982899999</c:v>
                </c:pt>
                <c:pt idx="37496">
                  <c:v>121.4675082815</c:v>
                </c:pt>
                <c:pt idx="37497">
                  <c:v>121.468597121</c:v>
                </c:pt>
                <c:pt idx="37498">
                  <c:v>121.46932736159999</c:v>
                </c:pt>
                <c:pt idx="37499">
                  <c:v>121.46979488149999</c:v>
                </c:pt>
                <c:pt idx="37500">
                  <c:v>121.4704233417</c:v>
                </c:pt>
                <c:pt idx="37501">
                  <c:v>121.47082329040001</c:v>
                </c:pt>
                <c:pt idx="37502">
                  <c:v>121.4714866034</c:v>
                </c:pt>
                <c:pt idx="37503">
                  <c:v>121.47212258899999</c:v>
                </c:pt>
                <c:pt idx="37504">
                  <c:v>121.4737880436</c:v>
                </c:pt>
                <c:pt idx="37505">
                  <c:v>121.4789319251</c:v>
                </c:pt>
                <c:pt idx="37506">
                  <c:v>121.48508229390001</c:v>
                </c:pt>
                <c:pt idx="37507">
                  <c:v>121.4880249933</c:v>
                </c:pt>
                <c:pt idx="37508">
                  <c:v>121.48862178020001</c:v>
                </c:pt>
                <c:pt idx="37509">
                  <c:v>121.4905180033</c:v>
                </c:pt>
                <c:pt idx="37510">
                  <c:v>121.4928351522</c:v>
                </c:pt>
                <c:pt idx="37511">
                  <c:v>121.4936986368</c:v>
                </c:pt>
                <c:pt idx="37512">
                  <c:v>121.4946192025</c:v>
                </c:pt>
                <c:pt idx="37513">
                  <c:v>121.4956998198</c:v>
                </c:pt>
                <c:pt idx="37514">
                  <c:v>121.49780310449999</c:v>
                </c:pt>
                <c:pt idx="37515">
                  <c:v>121.5002356885</c:v>
                </c:pt>
                <c:pt idx="37516">
                  <c:v>121.5056314067</c:v>
                </c:pt>
                <c:pt idx="37517">
                  <c:v>121.5111780233</c:v>
                </c:pt>
                <c:pt idx="37518">
                  <c:v>121.5132643654</c:v>
                </c:pt>
                <c:pt idx="37519">
                  <c:v>121.514600587</c:v>
                </c:pt>
                <c:pt idx="37520">
                  <c:v>121.51572518890001</c:v>
                </c:pt>
                <c:pt idx="37521">
                  <c:v>121.51754965489999</c:v>
                </c:pt>
                <c:pt idx="37522">
                  <c:v>121.518946314</c:v>
                </c:pt>
                <c:pt idx="37523">
                  <c:v>121.52142953169999</c:v>
                </c:pt>
                <c:pt idx="37524">
                  <c:v>121.5245970629</c:v>
                </c:pt>
                <c:pt idx="37525">
                  <c:v>121.5275582092</c:v>
                </c:pt>
                <c:pt idx="37526">
                  <c:v>121.5325948925</c:v>
                </c:pt>
                <c:pt idx="37527">
                  <c:v>121.5389849374</c:v>
                </c:pt>
                <c:pt idx="37528">
                  <c:v>121.5422137651</c:v>
                </c:pt>
                <c:pt idx="37529">
                  <c:v>121.54241093109999</c:v>
                </c:pt>
                <c:pt idx="37530">
                  <c:v>121.54273419800001</c:v>
                </c:pt>
                <c:pt idx="37531">
                  <c:v>121.54359127959999</c:v>
                </c:pt>
                <c:pt idx="37532">
                  <c:v>121.5450377481</c:v>
                </c:pt>
                <c:pt idx="37533">
                  <c:v>121.5474470945</c:v>
                </c:pt>
                <c:pt idx="37534">
                  <c:v>121.55490767489999</c:v>
                </c:pt>
                <c:pt idx="37535">
                  <c:v>121.5621212149</c:v>
                </c:pt>
                <c:pt idx="37536">
                  <c:v>121.5649552109</c:v>
                </c:pt>
                <c:pt idx="37537">
                  <c:v>121.5665441216</c:v>
                </c:pt>
                <c:pt idx="37538">
                  <c:v>121.5685022322</c:v>
                </c:pt>
                <c:pt idx="37539">
                  <c:v>121.57111562110001</c:v>
                </c:pt>
                <c:pt idx="37540">
                  <c:v>121.57197738630001</c:v>
                </c:pt>
                <c:pt idx="37541">
                  <c:v>121.57321153140001</c:v>
                </c:pt>
                <c:pt idx="37542">
                  <c:v>121.5745434114</c:v>
                </c:pt>
                <c:pt idx="37543">
                  <c:v>121.5766130362</c:v>
                </c:pt>
                <c:pt idx="37544">
                  <c:v>121.5799377535</c:v>
                </c:pt>
                <c:pt idx="37545">
                  <c:v>121.5823837598</c:v>
                </c:pt>
                <c:pt idx="37546">
                  <c:v>121.5885650582</c:v>
                </c:pt>
                <c:pt idx="37547">
                  <c:v>121.5947595448</c:v>
                </c:pt>
                <c:pt idx="37548">
                  <c:v>121.5963715039</c:v>
                </c:pt>
                <c:pt idx="37549">
                  <c:v>121.5980708254</c:v>
                </c:pt>
                <c:pt idx="37550">
                  <c:v>121.601544988</c:v>
                </c:pt>
                <c:pt idx="37551">
                  <c:v>121.6047129114</c:v>
                </c:pt>
                <c:pt idx="37552">
                  <c:v>121.60641700639999</c:v>
                </c:pt>
                <c:pt idx="37553">
                  <c:v>121.6077466694</c:v>
                </c:pt>
                <c:pt idx="37554">
                  <c:v>121.6090226268</c:v>
                </c:pt>
                <c:pt idx="37555">
                  <c:v>121.6102690524</c:v>
                </c:pt>
                <c:pt idx="37556">
                  <c:v>121.6108934522</c:v>
                </c:pt>
                <c:pt idx="37557">
                  <c:v>121.61442681929999</c:v>
                </c:pt>
                <c:pt idx="37558">
                  <c:v>121.6179336078</c:v>
                </c:pt>
                <c:pt idx="37559">
                  <c:v>121.61845374639999</c:v>
                </c:pt>
                <c:pt idx="37560">
                  <c:v>121.62071700289999</c:v>
                </c:pt>
                <c:pt idx="37561">
                  <c:v>121.6231017058</c:v>
                </c:pt>
                <c:pt idx="37562">
                  <c:v>121.6257355143</c:v>
                </c:pt>
                <c:pt idx="37563">
                  <c:v>121.6285496556</c:v>
                </c:pt>
                <c:pt idx="37564">
                  <c:v>121.6317439094</c:v>
                </c:pt>
                <c:pt idx="37565">
                  <c:v>121.63439098489999</c:v>
                </c:pt>
                <c:pt idx="37566">
                  <c:v>121.6348672533</c:v>
                </c:pt>
                <c:pt idx="37567">
                  <c:v>121.63587949390001</c:v>
                </c:pt>
                <c:pt idx="37568">
                  <c:v>121.6365975806</c:v>
                </c:pt>
                <c:pt idx="37569">
                  <c:v>121.6377438284</c:v>
                </c:pt>
                <c:pt idx="37570">
                  <c:v>121.6403232036</c:v>
                </c:pt>
                <c:pt idx="37571">
                  <c:v>121.6442982625</c:v>
                </c:pt>
                <c:pt idx="37572">
                  <c:v>121.6470199856</c:v>
                </c:pt>
                <c:pt idx="37573">
                  <c:v>121.64949327550001</c:v>
                </c:pt>
                <c:pt idx="37574">
                  <c:v>121.655531551</c:v>
                </c:pt>
                <c:pt idx="37575">
                  <c:v>121.6609296215</c:v>
                </c:pt>
                <c:pt idx="37576">
                  <c:v>121.6631325546</c:v>
                </c:pt>
                <c:pt idx="37577">
                  <c:v>121.6646652844</c:v>
                </c:pt>
                <c:pt idx="37578">
                  <c:v>121.6657315395</c:v>
                </c:pt>
                <c:pt idx="37579">
                  <c:v>121.6662904161</c:v>
                </c:pt>
                <c:pt idx="37580">
                  <c:v>121.66708431950001</c:v>
                </c:pt>
                <c:pt idx="37581">
                  <c:v>121.6678909079</c:v>
                </c:pt>
                <c:pt idx="37582">
                  <c:v>121.668266393</c:v>
                </c:pt>
                <c:pt idx="37583">
                  <c:v>121.6703416804</c:v>
                </c:pt>
                <c:pt idx="37584">
                  <c:v>121.67368936699999</c:v>
                </c:pt>
                <c:pt idx="37585">
                  <c:v>121.6765439981</c:v>
                </c:pt>
                <c:pt idx="37586">
                  <c:v>121.6794737761</c:v>
                </c:pt>
                <c:pt idx="37587">
                  <c:v>121.68202787769999</c:v>
                </c:pt>
                <c:pt idx="37588">
                  <c:v>121.6836297145</c:v>
                </c:pt>
                <c:pt idx="37589">
                  <c:v>121.6867438158</c:v>
                </c:pt>
                <c:pt idx="37590">
                  <c:v>121.68994474430001</c:v>
                </c:pt>
                <c:pt idx="37591">
                  <c:v>121.6908477842</c:v>
                </c:pt>
                <c:pt idx="37592">
                  <c:v>121.69288854769999</c:v>
                </c:pt>
                <c:pt idx="37593">
                  <c:v>121.69529974220001</c:v>
                </c:pt>
                <c:pt idx="37594">
                  <c:v>121.696165687</c:v>
                </c:pt>
                <c:pt idx="37595">
                  <c:v>121.6977201278</c:v>
                </c:pt>
                <c:pt idx="37596">
                  <c:v>121.7005684853</c:v>
                </c:pt>
                <c:pt idx="37597">
                  <c:v>121.7021208888</c:v>
                </c:pt>
                <c:pt idx="37598">
                  <c:v>121.70438210490001</c:v>
                </c:pt>
                <c:pt idx="37599">
                  <c:v>121.70783307799999</c:v>
                </c:pt>
                <c:pt idx="37600">
                  <c:v>121.7093544212</c:v>
                </c:pt>
                <c:pt idx="37601">
                  <c:v>121.7103988288</c:v>
                </c:pt>
                <c:pt idx="37602">
                  <c:v>121.7113797671</c:v>
                </c:pt>
                <c:pt idx="37603">
                  <c:v>121.7126110276</c:v>
                </c:pt>
                <c:pt idx="37604">
                  <c:v>121.7140356335</c:v>
                </c:pt>
                <c:pt idx="37605">
                  <c:v>121.71560571889999</c:v>
                </c:pt>
                <c:pt idx="37606">
                  <c:v>121.7170893907</c:v>
                </c:pt>
                <c:pt idx="37607">
                  <c:v>121.7189332279</c:v>
                </c:pt>
                <c:pt idx="37608">
                  <c:v>121.7209545955</c:v>
                </c:pt>
                <c:pt idx="37609">
                  <c:v>121.7227252717</c:v>
                </c:pt>
                <c:pt idx="37610">
                  <c:v>121.72507381219999</c:v>
                </c:pt>
                <c:pt idx="37611">
                  <c:v>121.7270915934</c:v>
                </c:pt>
                <c:pt idx="37612">
                  <c:v>121.73072657509999</c:v>
                </c:pt>
                <c:pt idx="37613">
                  <c:v>121.73442517310001</c:v>
                </c:pt>
                <c:pt idx="37614">
                  <c:v>121.7356176628</c:v>
                </c:pt>
                <c:pt idx="37615">
                  <c:v>121.7361167217</c:v>
                </c:pt>
                <c:pt idx="37616">
                  <c:v>121.7369956526</c:v>
                </c:pt>
                <c:pt idx="37617">
                  <c:v>121.73872588010001</c:v>
                </c:pt>
                <c:pt idx="37618">
                  <c:v>121.741446716</c:v>
                </c:pt>
                <c:pt idx="37619">
                  <c:v>121.7445904102</c:v>
                </c:pt>
                <c:pt idx="37620">
                  <c:v>121.7497358582</c:v>
                </c:pt>
                <c:pt idx="37621">
                  <c:v>121.7540352148</c:v>
                </c:pt>
                <c:pt idx="37622">
                  <c:v>121.75645862410001</c:v>
                </c:pt>
                <c:pt idx="37623">
                  <c:v>121.7583605138</c:v>
                </c:pt>
                <c:pt idx="37624">
                  <c:v>121.7591276168</c:v>
                </c:pt>
                <c:pt idx="37625">
                  <c:v>121.7659545213</c:v>
                </c:pt>
                <c:pt idx="37626">
                  <c:v>121.7723537063</c:v>
                </c:pt>
                <c:pt idx="37627">
                  <c:v>121.7739625306</c:v>
                </c:pt>
                <c:pt idx="37628">
                  <c:v>121.77669532359999</c:v>
                </c:pt>
                <c:pt idx="37629">
                  <c:v>121.77892977729999</c:v>
                </c:pt>
                <c:pt idx="37630">
                  <c:v>121.7802824078</c:v>
                </c:pt>
                <c:pt idx="37631">
                  <c:v>121.7829965648</c:v>
                </c:pt>
                <c:pt idx="37632">
                  <c:v>121.7858835239</c:v>
                </c:pt>
                <c:pt idx="37633">
                  <c:v>121.7885012756</c:v>
                </c:pt>
                <c:pt idx="37634">
                  <c:v>121.7913565735</c:v>
                </c:pt>
                <c:pt idx="37635">
                  <c:v>121.7923036687</c:v>
                </c:pt>
                <c:pt idx="37636">
                  <c:v>121.796875984</c:v>
                </c:pt>
                <c:pt idx="37637">
                  <c:v>121.801338689</c:v>
                </c:pt>
                <c:pt idx="37638">
                  <c:v>121.8014875328</c:v>
                </c:pt>
                <c:pt idx="37639">
                  <c:v>121.80249270900001</c:v>
                </c:pt>
                <c:pt idx="37640">
                  <c:v>121.805169924</c:v>
                </c:pt>
                <c:pt idx="37641">
                  <c:v>121.80702589640001</c:v>
                </c:pt>
                <c:pt idx="37642">
                  <c:v>121.8082839291</c:v>
                </c:pt>
                <c:pt idx="37643">
                  <c:v>121.8109035975</c:v>
                </c:pt>
                <c:pt idx="37644">
                  <c:v>121.8143555126</c:v>
                </c:pt>
                <c:pt idx="37645">
                  <c:v>121.8185012996</c:v>
                </c:pt>
                <c:pt idx="37646">
                  <c:v>121.8211734484</c:v>
                </c:pt>
                <c:pt idx="37647">
                  <c:v>121.8243783779</c:v>
                </c:pt>
                <c:pt idx="37648">
                  <c:v>121.82930339230001</c:v>
                </c:pt>
                <c:pt idx="37649">
                  <c:v>121.8319872375</c:v>
                </c:pt>
                <c:pt idx="37650">
                  <c:v>121.83336049810001</c:v>
                </c:pt>
                <c:pt idx="37651">
                  <c:v>121.83612215150001</c:v>
                </c:pt>
                <c:pt idx="37652">
                  <c:v>121.8408639101</c:v>
                </c:pt>
                <c:pt idx="37653">
                  <c:v>121.8463845353</c:v>
                </c:pt>
                <c:pt idx="37654">
                  <c:v>121.8507266271</c:v>
                </c:pt>
                <c:pt idx="37655">
                  <c:v>121.85285938689999</c:v>
                </c:pt>
                <c:pt idx="37656">
                  <c:v>121.85917845580001</c:v>
                </c:pt>
                <c:pt idx="37657">
                  <c:v>121.87053164610001</c:v>
                </c:pt>
                <c:pt idx="37658">
                  <c:v>121.87851576360001</c:v>
                </c:pt>
                <c:pt idx="37659">
                  <c:v>121.8826590827</c:v>
                </c:pt>
                <c:pt idx="37660">
                  <c:v>121.89006496659999</c:v>
                </c:pt>
                <c:pt idx="37661">
                  <c:v>121.8960388479</c:v>
                </c:pt>
                <c:pt idx="37662">
                  <c:v>121.89944615580001</c:v>
                </c:pt>
                <c:pt idx="37663">
                  <c:v>121.9035264203</c:v>
                </c:pt>
                <c:pt idx="37664">
                  <c:v>121.90603958929999</c:v>
                </c:pt>
                <c:pt idx="37665">
                  <c:v>121.9140075709</c:v>
                </c:pt>
                <c:pt idx="37666">
                  <c:v>121.92093154840001</c:v>
                </c:pt>
                <c:pt idx="37667">
                  <c:v>121.9228257919</c:v>
                </c:pt>
                <c:pt idx="37668">
                  <c:v>121.9252631623</c:v>
                </c:pt>
                <c:pt idx="37669">
                  <c:v>121.92755312529999</c:v>
                </c:pt>
                <c:pt idx="37670">
                  <c:v>121.93331155689999</c:v>
                </c:pt>
                <c:pt idx="37671">
                  <c:v>121.93896376390001</c:v>
                </c:pt>
                <c:pt idx="37672">
                  <c:v>121.9401178073</c:v>
                </c:pt>
                <c:pt idx="37673">
                  <c:v>121.9409285575</c:v>
                </c:pt>
                <c:pt idx="37674">
                  <c:v>121.94190503740001</c:v>
                </c:pt>
                <c:pt idx="37675">
                  <c:v>121.946748985</c:v>
                </c:pt>
                <c:pt idx="37676">
                  <c:v>121.95208922720001</c:v>
                </c:pt>
                <c:pt idx="37677">
                  <c:v>121.9543297304</c:v>
                </c:pt>
                <c:pt idx="37678">
                  <c:v>121.9563341875</c:v>
                </c:pt>
                <c:pt idx="37679">
                  <c:v>121.9575142764</c:v>
                </c:pt>
                <c:pt idx="37680">
                  <c:v>121.9582336843</c:v>
                </c:pt>
                <c:pt idx="37681">
                  <c:v>121.9595022801</c:v>
                </c:pt>
                <c:pt idx="37682">
                  <c:v>121.9611077089</c:v>
                </c:pt>
                <c:pt idx="37683">
                  <c:v>121.9622636325</c:v>
                </c:pt>
                <c:pt idx="37684">
                  <c:v>121.9640198715</c:v>
                </c:pt>
                <c:pt idx="37685">
                  <c:v>121.96628976140001</c:v>
                </c:pt>
                <c:pt idx="37686">
                  <c:v>121.96856863329999</c:v>
                </c:pt>
                <c:pt idx="37687">
                  <c:v>121.96998021429999</c:v>
                </c:pt>
                <c:pt idx="37688">
                  <c:v>121.9713871564</c:v>
                </c:pt>
                <c:pt idx="37689">
                  <c:v>121.9723973369</c:v>
                </c:pt>
                <c:pt idx="37690">
                  <c:v>121.9738831057</c:v>
                </c:pt>
                <c:pt idx="37691">
                  <c:v>121.9774730301</c:v>
                </c:pt>
                <c:pt idx="37692">
                  <c:v>121.9802703685</c:v>
                </c:pt>
                <c:pt idx="37693">
                  <c:v>121.9817343639</c:v>
                </c:pt>
                <c:pt idx="37694">
                  <c:v>121.9849417451</c:v>
                </c:pt>
                <c:pt idx="37695">
                  <c:v>121.9894720891</c:v>
                </c:pt>
                <c:pt idx="37696">
                  <c:v>121.99166023079999</c:v>
                </c:pt>
                <c:pt idx="37697">
                  <c:v>121.9920811457</c:v>
                </c:pt>
                <c:pt idx="37698">
                  <c:v>121.998341767</c:v>
                </c:pt>
                <c:pt idx="37699">
                  <c:v>122.00783113999999</c:v>
                </c:pt>
                <c:pt idx="37700">
                  <c:v>122.0114189617</c:v>
                </c:pt>
                <c:pt idx="37701">
                  <c:v>122.0141438033</c:v>
                </c:pt>
                <c:pt idx="37702">
                  <c:v>122.0196241771</c:v>
                </c:pt>
                <c:pt idx="37703">
                  <c:v>122.02905302959999</c:v>
                </c:pt>
                <c:pt idx="37704">
                  <c:v>122.0393815338</c:v>
                </c:pt>
                <c:pt idx="37705">
                  <c:v>122.04309201869999</c:v>
                </c:pt>
                <c:pt idx="37706">
                  <c:v>122.043282093</c:v>
                </c:pt>
                <c:pt idx="37707">
                  <c:v>122.044689295</c:v>
                </c:pt>
                <c:pt idx="37708">
                  <c:v>122.0480248791</c:v>
                </c:pt>
                <c:pt idx="37709">
                  <c:v>122.0524267652</c:v>
                </c:pt>
                <c:pt idx="37710">
                  <c:v>122.0559895075</c:v>
                </c:pt>
                <c:pt idx="37711">
                  <c:v>122.05836569820001</c:v>
                </c:pt>
                <c:pt idx="37712">
                  <c:v>122.0599498067</c:v>
                </c:pt>
                <c:pt idx="37713">
                  <c:v>122.0619456884</c:v>
                </c:pt>
                <c:pt idx="37714">
                  <c:v>122.06503483269999</c:v>
                </c:pt>
                <c:pt idx="37715">
                  <c:v>122.0671955633</c:v>
                </c:pt>
                <c:pt idx="37716">
                  <c:v>122.0698210753</c:v>
                </c:pt>
                <c:pt idx="37717">
                  <c:v>122.0722962092</c:v>
                </c:pt>
                <c:pt idx="37718">
                  <c:v>122.0728441166</c:v>
                </c:pt>
                <c:pt idx="37719">
                  <c:v>122.07393789459999</c:v>
                </c:pt>
                <c:pt idx="37720">
                  <c:v>122.0757770634</c:v>
                </c:pt>
                <c:pt idx="37721">
                  <c:v>122.07831573910001</c:v>
                </c:pt>
                <c:pt idx="37722">
                  <c:v>122.0819107674</c:v>
                </c:pt>
                <c:pt idx="37723">
                  <c:v>122.0858098124</c:v>
                </c:pt>
                <c:pt idx="37724">
                  <c:v>122.0927126975</c:v>
                </c:pt>
                <c:pt idx="37725">
                  <c:v>122.09799868250001</c:v>
                </c:pt>
                <c:pt idx="37726">
                  <c:v>122.10020579570001</c:v>
                </c:pt>
                <c:pt idx="37727">
                  <c:v>122.1027252831</c:v>
                </c:pt>
                <c:pt idx="37728">
                  <c:v>122.1038447183</c:v>
                </c:pt>
                <c:pt idx="37729">
                  <c:v>122.10481242900001</c:v>
                </c:pt>
                <c:pt idx="37730">
                  <c:v>122.10623612329999</c:v>
                </c:pt>
                <c:pt idx="37731">
                  <c:v>122.10758422320001</c:v>
                </c:pt>
                <c:pt idx="37732">
                  <c:v>122.1082629597</c:v>
                </c:pt>
                <c:pt idx="37733">
                  <c:v>122.1098471002</c:v>
                </c:pt>
                <c:pt idx="37734">
                  <c:v>122.11246927729999</c:v>
                </c:pt>
                <c:pt idx="37735">
                  <c:v>122.11641620589999</c:v>
                </c:pt>
                <c:pt idx="37736">
                  <c:v>122.11975711060001</c:v>
                </c:pt>
                <c:pt idx="37737">
                  <c:v>122.1231976652</c:v>
                </c:pt>
                <c:pt idx="37738">
                  <c:v>122.1274694</c:v>
                </c:pt>
                <c:pt idx="37739">
                  <c:v>122.12918552950001</c:v>
                </c:pt>
                <c:pt idx="37740">
                  <c:v>122.13022055659999</c:v>
                </c:pt>
                <c:pt idx="37741">
                  <c:v>122.13249391700001</c:v>
                </c:pt>
                <c:pt idx="37742">
                  <c:v>122.1345680915</c:v>
                </c:pt>
                <c:pt idx="37743">
                  <c:v>122.13565018040001</c:v>
                </c:pt>
                <c:pt idx="37744">
                  <c:v>122.1394528547</c:v>
                </c:pt>
                <c:pt idx="37745">
                  <c:v>122.1428899293</c:v>
                </c:pt>
                <c:pt idx="37746">
                  <c:v>122.1439044208</c:v>
                </c:pt>
                <c:pt idx="37747">
                  <c:v>122.1458408064</c:v>
                </c:pt>
                <c:pt idx="37748">
                  <c:v>122.1494009502</c:v>
                </c:pt>
                <c:pt idx="37749">
                  <c:v>122.1543234307</c:v>
                </c:pt>
                <c:pt idx="37750">
                  <c:v>122.16001657069999</c:v>
                </c:pt>
                <c:pt idx="37751">
                  <c:v>122.1639876869</c:v>
                </c:pt>
                <c:pt idx="37752">
                  <c:v>122.1647085928</c:v>
                </c:pt>
                <c:pt idx="37753">
                  <c:v>122.1663751194</c:v>
                </c:pt>
                <c:pt idx="37754">
                  <c:v>122.1684587557</c:v>
                </c:pt>
                <c:pt idx="37755">
                  <c:v>122.1703959325</c:v>
                </c:pt>
                <c:pt idx="37756">
                  <c:v>122.172191095</c:v>
                </c:pt>
                <c:pt idx="37757">
                  <c:v>122.1731094189</c:v>
                </c:pt>
                <c:pt idx="37758">
                  <c:v>122.17469170219999</c:v>
                </c:pt>
                <c:pt idx="37759">
                  <c:v>122.1761904011</c:v>
                </c:pt>
                <c:pt idx="37760">
                  <c:v>122.1772955854</c:v>
                </c:pt>
                <c:pt idx="37761">
                  <c:v>122.1778703673</c:v>
                </c:pt>
                <c:pt idx="37762">
                  <c:v>122.17853406970001</c:v>
                </c:pt>
                <c:pt idx="37763">
                  <c:v>122.1806639168</c:v>
                </c:pt>
                <c:pt idx="37764">
                  <c:v>122.18291440660001</c:v>
                </c:pt>
                <c:pt idx="37765">
                  <c:v>122.1837466856</c:v>
                </c:pt>
                <c:pt idx="37766">
                  <c:v>122.187232798</c:v>
                </c:pt>
                <c:pt idx="37767">
                  <c:v>122.192632903</c:v>
                </c:pt>
                <c:pt idx="37768">
                  <c:v>122.19634788019999</c:v>
                </c:pt>
                <c:pt idx="37769">
                  <c:v>122.1981256</c:v>
                </c:pt>
                <c:pt idx="37770">
                  <c:v>122.2003815931</c:v>
                </c:pt>
                <c:pt idx="37771">
                  <c:v>122.2029926292</c:v>
                </c:pt>
                <c:pt idx="37772">
                  <c:v>122.20442660320001</c:v>
                </c:pt>
                <c:pt idx="37773">
                  <c:v>122.20806062059999</c:v>
                </c:pt>
                <c:pt idx="37774">
                  <c:v>122.2110675441</c:v>
                </c:pt>
                <c:pt idx="37775">
                  <c:v>122.21194529669999</c:v>
                </c:pt>
                <c:pt idx="37776">
                  <c:v>122.213041711</c:v>
                </c:pt>
                <c:pt idx="37777">
                  <c:v>122.2140887277</c:v>
                </c:pt>
                <c:pt idx="37778">
                  <c:v>122.21599086640001</c:v>
                </c:pt>
                <c:pt idx="37779">
                  <c:v>122.2192786024</c:v>
                </c:pt>
                <c:pt idx="37780">
                  <c:v>122.223369124</c:v>
                </c:pt>
                <c:pt idx="37781">
                  <c:v>122.2257759006</c:v>
                </c:pt>
                <c:pt idx="37782">
                  <c:v>122.2280741373</c:v>
                </c:pt>
                <c:pt idx="37783">
                  <c:v>122.2313161021</c:v>
                </c:pt>
                <c:pt idx="37784">
                  <c:v>122.23437832259999</c:v>
                </c:pt>
                <c:pt idx="37785">
                  <c:v>122.2365378853</c:v>
                </c:pt>
                <c:pt idx="37786">
                  <c:v>122.2367175543</c:v>
                </c:pt>
                <c:pt idx="37787">
                  <c:v>122.2368303667</c:v>
                </c:pt>
                <c:pt idx="37788">
                  <c:v>122.2376883398</c:v>
                </c:pt>
                <c:pt idx="37789">
                  <c:v>122.2406702175</c:v>
                </c:pt>
                <c:pt idx="37790">
                  <c:v>122.2433017104</c:v>
                </c:pt>
                <c:pt idx="37791">
                  <c:v>122.24502687979999</c:v>
                </c:pt>
                <c:pt idx="37792">
                  <c:v>122.2471666523</c:v>
                </c:pt>
                <c:pt idx="37793">
                  <c:v>122.24925609829999</c:v>
                </c:pt>
                <c:pt idx="37794">
                  <c:v>122.2524318344</c:v>
                </c:pt>
                <c:pt idx="37795">
                  <c:v>122.2548009496</c:v>
                </c:pt>
                <c:pt idx="37796">
                  <c:v>122.25594823359999</c:v>
                </c:pt>
                <c:pt idx="37797">
                  <c:v>122.2580077974</c:v>
                </c:pt>
                <c:pt idx="37798">
                  <c:v>122.2595857222</c:v>
                </c:pt>
                <c:pt idx="37799">
                  <c:v>122.26165127030001</c:v>
                </c:pt>
                <c:pt idx="37800">
                  <c:v>122.2636271336</c:v>
                </c:pt>
                <c:pt idx="37801">
                  <c:v>122.265029865</c:v>
                </c:pt>
                <c:pt idx="37802">
                  <c:v>122.26640177340001</c:v>
                </c:pt>
                <c:pt idx="37803">
                  <c:v>122.26787991739999</c:v>
                </c:pt>
                <c:pt idx="37804">
                  <c:v>122.2723983419</c:v>
                </c:pt>
                <c:pt idx="37805">
                  <c:v>122.27582656129999</c:v>
                </c:pt>
                <c:pt idx="37806">
                  <c:v>122.2778880356</c:v>
                </c:pt>
                <c:pt idx="37807">
                  <c:v>122.2806404159</c:v>
                </c:pt>
                <c:pt idx="37808">
                  <c:v>122.2819389144</c:v>
                </c:pt>
                <c:pt idx="37809">
                  <c:v>122.283677525</c:v>
                </c:pt>
                <c:pt idx="37810">
                  <c:v>122.2867986144</c:v>
                </c:pt>
                <c:pt idx="37811">
                  <c:v>122.2887224631</c:v>
                </c:pt>
                <c:pt idx="37812">
                  <c:v>122.2892024966</c:v>
                </c:pt>
                <c:pt idx="37813">
                  <c:v>122.2907422455</c:v>
                </c:pt>
                <c:pt idx="37814">
                  <c:v>122.2946203731</c:v>
                </c:pt>
                <c:pt idx="37815">
                  <c:v>122.29790000289999</c:v>
                </c:pt>
                <c:pt idx="37816">
                  <c:v>122.3003361299</c:v>
                </c:pt>
                <c:pt idx="37817">
                  <c:v>122.3020777568</c:v>
                </c:pt>
                <c:pt idx="37818">
                  <c:v>122.30362160369999</c:v>
                </c:pt>
                <c:pt idx="37819">
                  <c:v>122.309077707</c:v>
                </c:pt>
                <c:pt idx="37820">
                  <c:v>122.31442162650001</c:v>
                </c:pt>
                <c:pt idx="37821">
                  <c:v>122.31868041520001</c:v>
                </c:pt>
                <c:pt idx="37822">
                  <c:v>122.3231707926</c:v>
                </c:pt>
                <c:pt idx="37823">
                  <c:v>122.32673063670001</c:v>
                </c:pt>
                <c:pt idx="37824">
                  <c:v>122.3296421093</c:v>
                </c:pt>
                <c:pt idx="37825">
                  <c:v>122.3315370987</c:v>
                </c:pt>
                <c:pt idx="37826">
                  <c:v>122.3346092706</c:v>
                </c:pt>
                <c:pt idx="37827">
                  <c:v>122.33863870979999</c:v>
                </c:pt>
                <c:pt idx="37828">
                  <c:v>122.3423683021</c:v>
                </c:pt>
                <c:pt idx="37829">
                  <c:v>122.34449761</c:v>
                </c:pt>
                <c:pt idx="37830">
                  <c:v>122.34516435979999</c:v>
                </c:pt>
                <c:pt idx="37831">
                  <c:v>122.34596195340001</c:v>
                </c:pt>
                <c:pt idx="37832">
                  <c:v>122.3467898219</c:v>
                </c:pt>
                <c:pt idx="37833">
                  <c:v>122.3478987001</c:v>
                </c:pt>
                <c:pt idx="37834">
                  <c:v>122.34866568939999</c:v>
                </c:pt>
                <c:pt idx="37835">
                  <c:v>122.35254485110001</c:v>
                </c:pt>
                <c:pt idx="37836">
                  <c:v>122.3569287749</c:v>
                </c:pt>
                <c:pt idx="37837">
                  <c:v>122.358424562</c:v>
                </c:pt>
                <c:pt idx="37838">
                  <c:v>122.3595385564</c:v>
                </c:pt>
                <c:pt idx="37839">
                  <c:v>122.36168771</c:v>
                </c:pt>
                <c:pt idx="37840">
                  <c:v>122.3656580056</c:v>
                </c:pt>
                <c:pt idx="37841">
                  <c:v>122.3682063999</c:v>
                </c:pt>
                <c:pt idx="37842">
                  <c:v>122.3700777656</c:v>
                </c:pt>
                <c:pt idx="37843">
                  <c:v>122.3720545141</c:v>
                </c:pt>
                <c:pt idx="37844">
                  <c:v>122.3729042649</c:v>
                </c:pt>
                <c:pt idx="37845">
                  <c:v>122.3734043626</c:v>
                </c:pt>
                <c:pt idx="37846">
                  <c:v>122.3743122087</c:v>
                </c:pt>
                <c:pt idx="37847">
                  <c:v>122.37588787590001</c:v>
                </c:pt>
                <c:pt idx="37848">
                  <c:v>122.3770128541</c:v>
                </c:pt>
                <c:pt idx="37849">
                  <c:v>122.3773207759</c:v>
                </c:pt>
                <c:pt idx="37850">
                  <c:v>122.3790353386</c:v>
                </c:pt>
                <c:pt idx="37851">
                  <c:v>122.3817419376</c:v>
                </c:pt>
                <c:pt idx="37852">
                  <c:v>122.3831282877</c:v>
                </c:pt>
                <c:pt idx="37853">
                  <c:v>122.3847611131</c:v>
                </c:pt>
                <c:pt idx="37854">
                  <c:v>122.38995502660001</c:v>
                </c:pt>
                <c:pt idx="37855">
                  <c:v>122.3953600759</c:v>
                </c:pt>
                <c:pt idx="37856">
                  <c:v>122.3970901524</c:v>
                </c:pt>
                <c:pt idx="37857">
                  <c:v>122.399158548</c:v>
                </c:pt>
                <c:pt idx="37858">
                  <c:v>122.40225400289999</c:v>
                </c:pt>
                <c:pt idx="37859">
                  <c:v>122.40463594800001</c:v>
                </c:pt>
                <c:pt idx="37860">
                  <c:v>122.40677366769999</c:v>
                </c:pt>
                <c:pt idx="37861">
                  <c:v>122.4109255434</c:v>
                </c:pt>
                <c:pt idx="37862">
                  <c:v>122.4162771972</c:v>
                </c:pt>
                <c:pt idx="37863">
                  <c:v>122.41853908900001</c:v>
                </c:pt>
                <c:pt idx="37864">
                  <c:v>122.420851388</c:v>
                </c:pt>
                <c:pt idx="37865">
                  <c:v>122.4244956328</c:v>
                </c:pt>
                <c:pt idx="37866">
                  <c:v>122.42684860200001</c:v>
                </c:pt>
                <c:pt idx="37867">
                  <c:v>122.4304332374</c:v>
                </c:pt>
                <c:pt idx="37868">
                  <c:v>122.4336966887</c:v>
                </c:pt>
                <c:pt idx="37869">
                  <c:v>122.43457044439999</c:v>
                </c:pt>
                <c:pt idx="37870">
                  <c:v>122.4361287569</c:v>
                </c:pt>
                <c:pt idx="37871">
                  <c:v>122.43803595200001</c:v>
                </c:pt>
                <c:pt idx="37872">
                  <c:v>122.4416087891</c:v>
                </c:pt>
                <c:pt idx="37873">
                  <c:v>122.4449429805</c:v>
                </c:pt>
                <c:pt idx="37874">
                  <c:v>122.4458916983</c:v>
                </c:pt>
                <c:pt idx="37875">
                  <c:v>122.44865121550001</c:v>
                </c:pt>
                <c:pt idx="37876">
                  <c:v>122.4511711097</c:v>
                </c:pt>
                <c:pt idx="37877">
                  <c:v>122.4565593961</c:v>
                </c:pt>
                <c:pt idx="37878">
                  <c:v>122.46615744650001</c:v>
                </c:pt>
                <c:pt idx="37879">
                  <c:v>122.4707499176</c:v>
                </c:pt>
                <c:pt idx="37880">
                  <c:v>122.4716994069</c:v>
                </c:pt>
                <c:pt idx="37881">
                  <c:v>122.472617376</c:v>
                </c:pt>
                <c:pt idx="37882">
                  <c:v>122.47269371660001</c:v>
                </c:pt>
                <c:pt idx="37883">
                  <c:v>122.4730485418</c:v>
                </c:pt>
                <c:pt idx="37884">
                  <c:v>122.4757309917</c:v>
                </c:pt>
                <c:pt idx="37885">
                  <c:v>122.47815101729999</c:v>
                </c:pt>
                <c:pt idx="37886">
                  <c:v>122.47857152829999</c:v>
                </c:pt>
                <c:pt idx="37887">
                  <c:v>122.480705974</c:v>
                </c:pt>
                <c:pt idx="37888">
                  <c:v>122.4833058167</c:v>
                </c:pt>
                <c:pt idx="37889">
                  <c:v>122.4860127036</c:v>
                </c:pt>
                <c:pt idx="37890">
                  <c:v>122.49109249200001</c:v>
                </c:pt>
                <c:pt idx="37891">
                  <c:v>122.49464554159999</c:v>
                </c:pt>
                <c:pt idx="37892">
                  <c:v>122.5000718591</c:v>
                </c:pt>
                <c:pt idx="37893">
                  <c:v>122.50615983350001</c:v>
                </c:pt>
                <c:pt idx="37894">
                  <c:v>122.50729467719999</c:v>
                </c:pt>
                <c:pt idx="37895">
                  <c:v>122.5074465224</c:v>
                </c:pt>
                <c:pt idx="37896">
                  <c:v>122.5098956043</c:v>
                </c:pt>
                <c:pt idx="37897">
                  <c:v>122.5153329</c:v>
                </c:pt>
                <c:pt idx="37898">
                  <c:v>122.52303692540001</c:v>
                </c:pt>
                <c:pt idx="37899">
                  <c:v>122.5277978047</c:v>
                </c:pt>
                <c:pt idx="37900">
                  <c:v>122.52788903219999</c:v>
                </c:pt>
                <c:pt idx="37901">
                  <c:v>122.528255683</c:v>
                </c:pt>
                <c:pt idx="37902">
                  <c:v>122.5289025929</c:v>
                </c:pt>
                <c:pt idx="37903">
                  <c:v>122.5303536186</c:v>
                </c:pt>
                <c:pt idx="37904">
                  <c:v>122.5330028913</c:v>
                </c:pt>
                <c:pt idx="37905">
                  <c:v>122.53642996240001</c:v>
                </c:pt>
                <c:pt idx="37906">
                  <c:v>122.5389025466</c:v>
                </c:pt>
                <c:pt idx="37907">
                  <c:v>122.54091390809999</c:v>
                </c:pt>
                <c:pt idx="37908">
                  <c:v>122.542486684</c:v>
                </c:pt>
                <c:pt idx="37909">
                  <c:v>122.54268661170001</c:v>
                </c:pt>
                <c:pt idx="37910">
                  <c:v>122.5427861009</c:v>
                </c:pt>
                <c:pt idx="37911">
                  <c:v>122.5434434184</c:v>
                </c:pt>
                <c:pt idx="37912">
                  <c:v>122.5451243926</c:v>
                </c:pt>
                <c:pt idx="37913">
                  <c:v>122.54851111879999</c:v>
                </c:pt>
                <c:pt idx="37914">
                  <c:v>122.55104342209999</c:v>
                </c:pt>
                <c:pt idx="37915">
                  <c:v>122.5515233615</c:v>
                </c:pt>
                <c:pt idx="37916">
                  <c:v>122.5521447488</c:v>
                </c:pt>
                <c:pt idx="37917">
                  <c:v>122.556178437</c:v>
                </c:pt>
                <c:pt idx="37918">
                  <c:v>122.56100692779999</c:v>
                </c:pt>
                <c:pt idx="37919">
                  <c:v>122.5621704651</c:v>
                </c:pt>
                <c:pt idx="37920">
                  <c:v>122.56518895950001</c:v>
                </c:pt>
                <c:pt idx="37921">
                  <c:v>122.5684415299</c:v>
                </c:pt>
                <c:pt idx="37922">
                  <c:v>122.57181296</c:v>
                </c:pt>
                <c:pt idx="37923">
                  <c:v>122.57504405589999</c:v>
                </c:pt>
                <c:pt idx="37924">
                  <c:v>122.57692106259999</c:v>
                </c:pt>
                <c:pt idx="37925">
                  <c:v>122.5805133504</c:v>
                </c:pt>
                <c:pt idx="37926">
                  <c:v>122.58271546490001</c:v>
                </c:pt>
                <c:pt idx="37927">
                  <c:v>122.584033367</c:v>
                </c:pt>
                <c:pt idx="37928">
                  <c:v>122.58731435519999</c:v>
                </c:pt>
                <c:pt idx="37929">
                  <c:v>122.5903400227</c:v>
                </c:pt>
                <c:pt idx="37930">
                  <c:v>122.5936023845</c:v>
                </c:pt>
                <c:pt idx="37931">
                  <c:v>122.5971687216</c:v>
                </c:pt>
                <c:pt idx="37932">
                  <c:v>122.6001490844</c:v>
                </c:pt>
                <c:pt idx="37933">
                  <c:v>122.6024553697</c:v>
                </c:pt>
                <c:pt idx="37934">
                  <c:v>122.6038702155</c:v>
                </c:pt>
                <c:pt idx="37935">
                  <c:v>122.6054727981</c:v>
                </c:pt>
                <c:pt idx="37936">
                  <c:v>122.6085788099</c:v>
                </c:pt>
                <c:pt idx="37937">
                  <c:v>122.6120020626</c:v>
                </c:pt>
                <c:pt idx="37938">
                  <c:v>122.6180501921</c:v>
                </c:pt>
                <c:pt idx="37939">
                  <c:v>122.62756162940001</c:v>
                </c:pt>
                <c:pt idx="37940">
                  <c:v>122.6326903983</c:v>
                </c:pt>
                <c:pt idx="37941">
                  <c:v>122.6359935532</c:v>
                </c:pt>
                <c:pt idx="37942">
                  <c:v>122.63849297420001</c:v>
                </c:pt>
                <c:pt idx="37943">
                  <c:v>122.6392041403</c:v>
                </c:pt>
                <c:pt idx="37944">
                  <c:v>122.6402561373</c:v>
                </c:pt>
                <c:pt idx="37945">
                  <c:v>122.6420213903</c:v>
                </c:pt>
                <c:pt idx="37946">
                  <c:v>122.6454987333</c:v>
                </c:pt>
                <c:pt idx="37947">
                  <c:v>122.6478887219</c:v>
                </c:pt>
                <c:pt idx="37948">
                  <c:v>122.6482946261</c:v>
                </c:pt>
                <c:pt idx="37949">
                  <c:v>122.6506669923</c:v>
                </c:pt>
                <c:pt idx="37950">
                  <c:v>122.6566904492</c:v>
                </c:pt>
                <c:pt idx="37951">
                  <c:v>122.66092155539999</c:v>
                </c:pt>
                <c:pt idx="37952">
                  <c:v>122.6628492971</c:v>
                </c:pt>
                <c:pt idx="37953">
                  <c:v>122.6648125932</c:v>
                </c:pt>
                <c:pt idx="37954">
                  <c:v>122.668930925</c:v>
                </c:pt>
                <c:pt idx="37955">
                  <c:v>122.6741704611</c:v>
                </c:pt>
                <c:pt idx="37956">
                  <c:v>122.6785122861</c:v>
                </c:pt>
                <c:pt idx="37957">
                  <c:v>122.6820761738</c:v>
                </c:pt>
                <c:pt idx="37958">
                  <c:v>122.68489854080001</c:v>
                </c:pt>
                <c:pt idx="37959">
                  <c:v>122.6875824259</c:v>
                </c:pt>
                <c:pt idx="37960">
                  <c:v>122.6897572166</c:v>
                </c:pt>
                <c:pt idx="37961">
                  <c:v>122.69342824260001</c:v>
                </c:pt>
                <c:pt idx="37962">
                  <c:v>122.6961307211</c:v>
                </c:pt>
                <c:pt idx="37963">
                  <c:v>122.69874714469999</c:v>
                </c:pt>
                <c:pt idx="37964">
                  <c:v>122.70270464710001</c:v>
                </c:pt>
                <c:pt idx="37965">
                  <c:v>122.7057167127</c:v>
                </c:pt>
                <c:pt idx="37966">
                  <c:v>122.70808860229999</c:v>
                </c:pt>
                <c:pt idx="37967">
                  <c:v>122.71082132630001</c:v>
                </c:pt>
                <c:pt idx="37968">
                  <c:v>122.7149532956</c:v>
                </c:pt>
                <c:pt idx="37969">
                  <c:v>122.72153045730001</c:v>
                </c:pt>
                <c:pt idx="37970">
                  <c:v>122.72924183799999</c:v>
                </c:pt>
                <c:pt idx="37971">
                  <c:v>122.7339497753</c:v>
                </c:pt>
                <c:pt idx="37972">
                  <c:v>122.73606792530001</c:v>
                </c:pt>
                <c:pt idx="37973">
                  <c:v>122.7386173567</c:v>
                </c:pt>
                <c:pt idx="37974">
                  <c:v>122.74065431219999</c:v>
                </c:pt>
                <c:pt idx="37975">
                  <c:v>122.74374639769999</c:v>
                </c:pt>
                <c:pt idx="37976">
                  <c:v>122.74651399690001</c:v>
                </c:pt>
                <c:pt idx="37977">
                  <c:v>122.7470035246</c:v>
                </c:pt>
                <c:pt idx="37978">
                  <c:v>122.7497174658</c:v>
                </c:pt>
                <c:pt idx="37979">
                  <c:v>122.7525298445</c:v>
                </c:pt>
                <c:pt idx="37980">
                  <c:v>122.75501024019999</c:v>
                </c:pt>
                <c:pt idx="37981">
                  <c:v>122.7603692463</c:v>
                </c:pt>
                <c:pt idx="37982">
                  <c:v>122.7644362816</c:v>
                </c:pt>
                <c:pt idx="37983">
                  <c:v>122.76579732259999</c:v>
                </c:pt>
                <c:pt idx="37984">
                  <c:v>122.76759782809999</c:v>
                </c:pt>
                <c:pt idx="37985">
                  <c:v>122.7695525191</c:v>
                </c:pt>
                <c:pt idx="37986">
                  <c:v>122.77042607760001</c:v>
                </c:pt>
                <c:pt idx="37987">
                  <c:v>122.7713049577</c:v>
                </c:pt>
                <c:pt idx="37988">
                  <c:v>122.7723308611</c:v>
                </c:pt>
                <c:pt idx="37989">
                  <c:v>122.77376104539999</c:v>
                </c:pt>
                <c:pt idx="37990">
                  <c:v>122.7766331848</c:v>
                </c:pt>
                <c:pt idx="37991">
                  <c:v>122.7833236668</c:v>
                </c:pt>
                <c:pt idx="37992">
                  <c:v>122.7930371986</c:v>
                </c:pt>
                <c:pt idx="37993">
                  <c:v>122.7988883631</c:v>
                </c:pt>
                <c:pt idx="37994">
                  <c:v>122.80135645199999</c:v>
                </c:pt>
                <c:pt idx="37995">
                  <c:v>122.8056408881</c:v>
                </c:pt>
                <c:pt idx="37996">
                  <c:v>122.8086349001</c:v>
                </c:pt>
                <c:pt idx="37997">
                  <c:v>122.8088479501</c:v>
                </c:pt>
                <c:pt idx="37998">
                  <c:v>122.8089185807</c:v>
                </c:pt>
                <c:pt idx="37999">
                  <c:v>122.80916277750001</c:v>
                </c:pt>
                <c:pt idx="38000">
                  <c:v>122.81026338469999</c:v>
                </c:pt>
                <c:pt idx="38001">
                  <c:v>122.8126191212</c:v>
                </c:pt>
                <c:pt idx="38002">
                  <c:v>122.81879219229999</c:v>
                </c:pt>
                <c:pt idx="38003">
                  <c:v>122.82733779900001</c:v>
                </c:pt>
                <c:pt idx="38004">
                  <c:v>122.8315184296</c:v>
                </c:pt>
                <c:pt idx="38005">
                  <c:v>122.8327934009</c:v>
                </c:pt>
                <c:pt idx="38006">
                  <c:v>122.8355622281</c:v>
                </c:pt>
                <c:pt idx="38007">
                  <c:v>122.83801696330001</c:v>
                </c:pt>
                <c:pt idx="38008">
                  <c:v>122.8398917648</c:v>
                </c:pt>
                <c:pt idx="38009">
                  <c:v>122.84282824810001</c:v>
                </c:pt>
                <c:pt idx="38010">
                  <c:v>122.8450121378</c:v>
                </c:pt>
                <c:pt idx="38011">
                  <c:v>122.8469637857</c:v>
                </c:pt>
                <c:pt idx="38012">
                  <c:v>122.84931851979999</c:v>
                </c:pt>
                <c:pt idx="38013">
                  <c:v>122.8505942868</c:v>
                </c:pt>
                <c:pt idx="38014">
                  <c:v>122.8514366032</c:v>
                </c:pt>
                <c:pt idx="38015">
                  <c:v>122.8550138504</c:v>
                </c:pt>
                <c:pt idx="38016">
                  <c:v>122.86278935350001</c:v>
                </c:pt>
                <c:pt idx="38017">
                  <c:v>122.867653237</c:v>
                </c:pt>
                <c:pt idx="38018">
                  <c:v>122.8693300983</c:v>
                </c:pt>
                <c:pt idx="38019">
                  <c:v>122.87151914179999</c:v>
                </c:pt>
                <c:pt idx="38020">
                  <c:v>122.8727997108</c:v>
                </c:pt>
                <c:pt idx="38021">
                  <c:v>122.8750267412</c:v>
                </c:pt>
                <c:pt idx="38022">
                  <c:v>122.87719831779999</c:v>
                </c:pt>
                <c:pt idx="38023">
                  <c:v>122.878315824</c:v>
                </c:pt>
                <c:pt idx="38024">
                  <c:v>122.87906720319999</c:v>
                </c:pt>
                <c:pt idx="38025">
                  <c:v>122.8827760259</c:v>
                </c:pt>
                <c:pt idx="38026">
                  <c:v>122.8893207238</c:v>
                </c:pt>
                <c:pt idx="38027">
                  <c:v>122.89239915660001</c:v>
                </c:pt>
                <c:pt idx="38028">
                  <c:v>122.8931218612</c:v>
                </c:pt>
                <c:pt idx="38029">
                  <c:v>122.8964597386</c:v>
                </c:pt>
                <c:pt idx="38030">
                  <c:v>122.9008680158</c:v>
                </c:pt>
                <c:pt idx="38031">
                  <c:v>122.9025840396</c:v>
                </c:pt>
                <c:pt idx="38032">
                  <c:v>122.903937626</c:v>
                </c:pt>
                <c:pt idx="38033">
                  <c:v>122.90593520039999</c:v>
                </c:pt>
                <c:pt idx="38034">
                  <c:v>122.9074567072</c:v>
                </c:pt>
                <c:pt idx="38035">
                  <c:v>122.91266016439999</c:v>
                </c:pt>
                <c:pt idx="38036">
                  <c:v>122.9175235583</c:v>
                </c:pt>
                <c:pt idx="38037">
                  <c:v>122.9186148357</c:v>
                </c:pt>
                <c:pt idx="38038">
                  <c:v>122.91932368019999</c:v>
                </c:pt>
                <c:pt idx="38039">
                  <c:v>122.9203540518</c:v>
                </c:pt>
                <c:pt idx="38040">
                  <c:v>122.9231959924</c:v>
                </c:pt>
                <c:pt idx="38041">
                  <c:v>122.92553328149999</c:v>
                </c:pt>
                <c:pt idx="38042">
                  <c:v>122.9264261058</c:v>
                </c:pt>
                <c:pt idx="38043">
                  <c:v>122.92797158899999</c:v>
                </c:pt>
                <c:pt idx="38044">
                  <c:v>122.931111086</c:v>
                </c:pt>
                <c:pt idx="38045">
                  <c:v>122.9335596081</c:v>
                </c:pt>
                <c:pt idx="38046">
                  <c:v>122.9359935887</c:v>
                </c:pt>
                <c:pt idx="38047">
                  <c:v>122.93818824660001</c:v>
                </c:pt>
                <c:pt idx="38048">
                  <c:v>122.93999601119999</c:v>
                </c:pt>
                <c:pt idx="38049">
                  <c:v>122.9459194131</c:v>
                </c:pt>
                <c:pt idx="38050">
                  <c:v>122.9510355467</c:v>
                </c:pt>
                <c:pt idx="38051">
                  <c:v>122.95418470910001</c:v>
                </c:pt>
                <c:pt idx="38052">
                  <c:v>122.9566077966</c:v>
                </c:pt>
                <c:pt idx="38053">
                  <c:v>122.9579859023</c:v>
                </c:pt>
                <c:pt idx="38054">
                  <c:v>122.96125008</c:v>
                </c:pt>
                <c:pt idx="38055">
                  <c:v>122.96819533679999</c:v>
                </c:pt>
                <c:pt idx="38056">
                  <c:v>122.97340027680001</c:v>
                </c:pt>
                <c:pt idx="38057">
                  <c:v>122.9752651285</c:v>
                </c:pt>
                <c:pt idx="38058">
                  <c:v>122.97909799049999</c:v>
                </c:pt>
                <c:pt idx="38059">
                  <c:v>122.98317179030001</c:v>
                </c:pt>
                <c:pt idx="38060">
                  <c:v>122.9854933333</c:v>
                </c:pt>
                <c:pt idx="38061">
                  <c:v>122.9878010835</c:v>
                </c:pt>
                <c:pt idx="38062">
                  <c:v>122.99036511990001</c:v>
                </c:pt>
                <c:pt idx="38063">
                  <c:v>122.993294361</c:v>
                </c:pt>
                <c:pt idx="38064">
                  <c:v>122.9971838781</c:v>
                </c:pt>
                <c:pt idx="38065">
                  <c:v>122.9995681012</c:v>
                </c:pt>
                <c:pt idx="38066">
                  <c:v>123.0035864832</c:v>
                </c:pt>
                <c:pt idx="38067">
                  <c:v>123.00707969370001</c:v>
                </c:pt>
                <c:pt idx="38068">
                  <c:v>123.00748130220001</c:v>
                </c:pt>
                <c:pt idx="38069">
                  <c:v>123.0078184611</c:v>
                </c:pt>
                <c:pt idx="38070">
                  <c:v>123.0090973428</c:v>
                </c:pt>
                <c:pt idx="38071">
                  <c:v>123.01100842779999</c:v>
                </c:pt>
                <c:pt idx="38072">
                  <c:v>123.0118414654</c:v>
                </c:pt>
                <c:pt idx="38073">
                  <c:v>123.01602461340001</c:v>
                </c:pt>
                <c:pt idx="38074">
                  <c:v>123.0224443053</c:v>
                </c:pt>
                <c:pt idx="38075">
                  <c:v>123.0256017825</c:v>
                </c:pt>
                <c:pt idx="38076">
                  <c:v>123.0323804829</c:v>
                </c:pt>
                <c:pt idx="38077">
                  <c:v>123.04235585160001</c:v>
                </c:pt>
                <c:pt idx="38078">
                  <c:v>123.0467346463</c:v>
                </c:pt>
                <c:pt idx="38079">
                  <c:v>123.0486875152</c:v>
                </c:pt>
                <c:pt idx="38080">
                  <c:v>123.0510672196</c:v>
                </c:pt>
                <c:pt idx="38081">
                  <c:v>123.0534475038</c:v>
                </c:pt>
                <c:pt idx="38082">
                  <c:v>123.0608687081</c:v>
                </c:pt>
                <c:pt idx="38083">
                  <c:v>123.06707115730001</c:v>
                </c:pt>
                <c:pt idx="38084">
                  <c:v>123.0706129757</c:v>
                </c:pt>
                <c:pt idx="38085">
                  <c:v>123.0760675415</c:v>
                </c:pt>
                <c:pt idx="38086">
                  <c:v>123.07834755250001</c:v>
                </c:pt>
                <c:pt idx="38087">
                  <c:v>123.0787790131</c:v>
                </c:pt>
                <c:pt idx="38088">
                  <c:v>123.0808196437</c:v>
                </c:pt>
                <c:pt idx="38089">
                  <c:v>123.0826330829</c:v>
                </c:pt>
                <c:pt idx="38090">
                  <c:v>123.082906901</c:v>
                </c:pt>
                <c:pt idx="38091">
                  <c:v>123.0835880935</c:v>
                </c:pt>
                <c:pt idx="38092">
                  <c:v>123.0849913624</c:v>
                </c:pt>
                <c:pt idx="38093">
                  <c:v>123.08726090499999</c:v>
                </c:pt>
                <c:pt idx="38094">
                  <c:v>123.0899050041</c:v>
                </c:pt>
                <c:pt idx="38095">
                  <c:v>123.0921925578</c:v>
                </c:pt>
                <c:pt idx="38096">
                  <c:v>123.09575468840001</c:v>
                </c:pt>
                <c:pt idx="38097">
                  <c:v>123.1003569363</c:v>
                </c:pt>
                <c:pt idx="38098">
                  <c:v>123.1054563548</c:v>
                </c:pt>
                <c:pt idx="38099">
                  <c:v>123.1090538441</c:v>
                </c:pt>
                <c:pt idx="38100">
                  <c:v>123.1100089417</c:v>
                </c:pt>
                <c:pt idx="38101">
                  <c:v>123.1120848772</c:v>
                </c:pt>
                <c:pt idx="38102">
                  <c:v>123.11488425260001</c:v>
                </c:pt>
                <c:pt idx="38103">
                  <c:v>123.1159818304</c:v>
                </c:pt>
                <c:pt idx="38104">
                  <c:v>123.1183188225</c:v>
                </c:pt>
                <c:pt idx="38105">
                  <c:v>123.1228363978</c:v>
                </c:pt>
                <c:pt idx="38106">
                  <c:v>123.1314785277</c:v>
                </c:pt>
                <c:pt idx="38107">
                  <c:v>123.14032631320001</c:v>
                </c:pt>
                <c:pt idx="38108">
                  <c:v>123.143140258</c:v>
                </c:pt>
                <c:pt idx="38109">
                  <c:v>123.1439191858</c:v>
                </c:pt>
                <c:pt idx="38110">
                  <c:v>123.14470600289999</c:v>
                </c:pt>
                <c:pt idx="38111">
                  <c:v>123.1454147004</c:v>
                </c:pt>
                <c:pt idx="38112">
                  <c:v>123.1467324998</c:v>
                </c:pt>
                <c:pt idx="38113">
                  <c:v>123.1498508528</c:v>
                </c:pt>
                <c:pt idx="38114">
                  <c:v>123.15196481620001</c:v>
                </c:pt>
                <c:pt idx="38115">
                  <c:v>123.1520463256</c:v>
                </c:pt>
                <c:pt idx="38116">
                  <c:v>123.1537752464</c:v>
                </c:pt>
                <c:pt idx="38117">
                  <c:v>123.1554620152</c:v>
                </c:pt>
                <c:pt idx="38118">
                  <c:v>123.1558620448</c:v>
                </c:pt>
                <c:pt idx="38119">
                  <c:v>123.16229570679999</c:v>
                </c:pt>
                <c:pt idx="38120">
                  <c:v>123.1683661477</c:v>
                </c:pt>
                <c:pt idx="38121">
                  <c:v>123.16930668880001</c:v>
                </c:pt>
                <c:pt idx="38122">
                  <c:v>123.17037153130001</c:v>
                </c:pt>
                <c:pt idx="38123">
                  <c:v>123.17172712120001</c:v>
                </c:pt>
                <c:pt idx="38124">
                  <c:v>123.17424183609999</c:v>
                </c:pt>
                <c:pt idx="38125">
                  <c:v>123.1770233198</c:v>
                </c:pt>
                <c:pt idx="38126">
                  <c:v>123.1818569687</c:v>
                </c:pt>
                <c:pt idx="38127">
                  <c:v>123.18577888</c:v>
                </c:pt>
                <c:pt idx="38128">
                  <c:v>123.18750557040001</c:v>
                </c:pt>
                <c:pt idx="38129">
                  <c:v>123.190192177</c:v>
                </c:pt>
                <c:pt idx="38130">
                  <c:v>123.19208110389999</c:v>
                </c:pt>
                <c:pt idx="38131">
                  <c:v>123.19423736589999</c:v>
                </c:pt>
                <c:pt idx="38132">
                  <c:v>123.197716547</c:v>
                </c:pt>
                <c:pt idx="38133">
                  <c:v>123.2001994809</c:v>
                </c:pt>
                <c:pt idx="38134">
                  <c:v>123.2015502034</c:v>
                </c:pt>
                <c:pt idx="38135">
                  <c:v>123.2026672983</c:v>
                </c:pt>
                <c:pt idx="38136">
                  <c:v>123.2034131745</c:v>
                </c:pt>
                <c:pt idx="38137">
                  <c:v>123.2049521823</c:v>
                </c:pt>
                <c:pt idx="38138">
                  <c:v>123.2069313344</c:v>
                </c:pt>
                <c:pt idx="38139">
                  <c:v>123.2086340682</c:v>
                </c:pt>
                <c:pt idx="38140">
                  <c:v>123.2104944333</c:v>
                </c:pt>
                <c:pt idx="38141">
                  <c:v>123.21784784330001</c:v>
                </c:pt>
                <c:pt idx="38142">
                  <c:v>123.2245574535</c:v>
                </c:pt>
                <c:pt idx="38143">
                  <c:v>123.2254581705</c:v>
                </c:pt>
                <c:pt idx="38144">
                  <c:v>123.227033535</c:v>
                </c:pt>
                <c:pt idx="38145">
                  <c:v>123.2278693305</c:v>
                </c:pt>
                <c:pt idx="38146">
                  <c:v>123.2292272872</c:v>
                </c:pt>
                <c:pt idx="38147">
                  <c:v>123.2305805029</c:v>
                </c:pt>
                <c:pt idx="38148">
                  <c:v>123.23326365280001</c:v>
                </c:pt>
                <c:pt idx="38149">
                  <c:v>123.2362516826</c:v>
                </c:pt>
                <c:pt idx="38150">
                  <c:v>123.24005464530001</c:v>
                </c:pt>
                <c:pt idx="38151">
                  <c:v>123.2476841703</c:v>
                </c:pt>
                <c:pt idx="38152">
                  <c:v>123.2522022023</c:v>
                </c:pt>
                <c:pt idx="38153">
                  <c:v>123.2525635671</c:v>
                </c:pt>
                <c:pt idx="38154">
                  <c:v>123.2530449162</c:v>
                </c:pt>
                <c:pt idx="38155">
                  <c:v>123.25634715469999</c:v>
                </c:pt>
                <c:pt idx="38156">
                  <c:v>123.26320380689999</c:v>
                </c:pt>
                <c:pt idx="38157">
                  <c:v>123.27247832640001</c:v>
                </c:pt>
                <c:pt idx="38158">
                  <c:v>123.2785834382</c:v>
                </c:pt>
                <c:pt idx="38159">
                  <c:v>123.2808353085</c:v>
                </c:pt>
                <c:pt idx="38160">
                  <c:v>123.28545890789999</c:v>
                </c:pt>
                <c:pt idx="38161">
                  <c:v>123.2887032765</c:v>
                </c:pt>
                <c:pt idx="38162">
                  <c:v>123.29064837670001</c:v>
                </c:pt>
                <c:pt idx="38163">
                  <c:v>123.2933706645</c:v>
                </c:pt>
                <c:pt idx="38164">
                  <c:v>123.2945176349</c:v>
                </c:pt>
                <c:pt idx="38165">
                  <c:v>123.2971485871</c:v>
                </c:pt>
                <c:pt idx="38166">
                  <c:v>123.3036436459</c:v>
                </c:pt>
                <c:pt idx="38167">
                  <c:v>123.30831445680001</c:v>
                </c:pt>
                <c:pt idx="38168">
                  <c:v>123.30941717170001</c:v>
                </c:pt>
                <c:pt idx="38169">
                  <c:v>123.31178684690001</c:v>
                </c:pt>
                <c:pt idx="38170">
                  <c:v>123.3138132193</c:v>
                </c:pt>
                <c:pt idx="38171">
                  <c:v>123.31414639720001</c:v>
                </c:pt>
                <c:pt idx="38172">
                  <c:v>123.3157685515</c:v>
                </c:pt>
                <c:pt idx="38173">
                  <c:v>123.31924390029999</c:v>
                </c:pt>
                <c:pt idx="38174">
                  <c:v>123.3219246039</c:v>
                </c:pt>
                <c:pt idx="38175">
                  <c:v>123.3235692896</c:v>
                </c:pt>
                <c:pt idx="38176">
                  <c:v>123.3252770166</c:v>
                </c:pt>
                <c:pt idx="38177">
                  <c:v>123.3293852961</c:v>
                </c:pt>
                <c:pt idx="38178">
                  <c:v>123.33267429</c:v>
                </c:pt>
                <c:pt idx="38179">
                  <c:v>123.3351475021</c:v>
                </c:pt>
                <c:pt idx="38180">
                  <c:v>123.33929844950001</c:v>
                </c:pt>
                <c:pt idx="38181">
                  <c:v>123.3427565719</c:v>
                </c:pt>
                <c:pt idx="38182">
                  <c:v>123.3466150677</c:v>
                </c:pt>
                <c:pt idx="38183">
                  <c:v>123.3490352621</c:v>
                </c:pt>
                <c:pt idx="38184">
                  <c:v>123.3504703123</c:v>
                </c:pt>
                <c:pt idx="38185">
                  <c:v>123.3517875491</c:v>
                </c:pt>
                <c:pt idx="38186">
                  <c:v>123.35425590929999</c:v>
                </c:pt>
                <c:pt idx="38187">
                  <c:v>123.3575252528</c:v>
                </c:pt>
                <c:pt idx="38188">
                  <c:v>123.35961818849999</c:v>
                </c:pt>
                <c:pt idx="38189">
                  <c:v>123.3629693197</c:v>
                </c:pt>
                <c:pt idx="38190">
                  <c:v>123.3657973844</c:v>
                </c:pt>
                <c:pt idx="38191">
                  <c:v>123.3665945388</c:v>
                </c:pt>
                <c:pt idx="38192">
                  <c:v>123.3669622573</c:v>
                </c:pt>
                <c:pt idx="38193">
                  <c:v>123.3671604658</c:v>
                </c:pt>
                <c:pt idx="38194">
                  <c:v>123.36864086440001</c:v>
                </c:pt>
                <c:pt idx="38195">
                  <c:v>123.3714147541</c:v>
                </c:pt>
                <c:pt idx="38196">
                  <c:v>123.3728574666</c:v>
                </c:pt>
                <c:pt idx="38197">
                  <c:v>123.37355568549999</c:v>
                </c:pt>
                <c:pt idx="38198">
                  <c:v>123.3744153598</c:v>
                </c:pt>
                <c:pt idx="38199">
                  <c:v>123.3762988619</c:v>
                </c:pt>
                <c:pt idx="38200">
                  <c:v>123.3843023039</c:v>
                </c:pt>
                <c:pt idx="38201">
                  <c:v>123.3918325865</c:v>
                </c:pt>
                <c:pt idx="38202">
                  <c:v>123.3934265572</c:v>
                </c:pt>
                <c:pt idx="38203">
                  <c:v>123.3943493308</c:v>
                </c:pt>
                <c:pt idx="38204">
                  <c:v>123.39488130319999</c:v>
                </c:pt>
                <c:pt idx="38205">
                  <c:v>123.3953105387</c:v>
                </c:pt>
                <c:pt idx="38206">
                  <c:v>123.3995935648</c:v>
                </c:pt>
                <c:pt idx="38207">
                  <c:v>123.4038003798</c:v>
                </c:pt>
                <c:pt idx="38208">
                  <c:v>123.4051579069</c:v>
                </c:pt>
                <c:pt idx="38209">
                  <c:v>123.40735935719999</c:v>
                </c:pt>
                <c:pt idx="38210">
                  <c:v>123.4102546503</c:v>
                </c:pt>
                <c:pt idx="38211">
                  <c:v>123.413067639</c:v>
                </c:pt>
                <c:pt idx="38212">
                  <c:v>123.41633012539999</c:v>
                </c:pt>
                <c:pt idx="38213">
                  <c:v>123.4199498702</c:v>
                </c:pt>
                <c:pt idx="38214">
                  <c:v>123.4270672482</c:v>
                </c:pt>
                <c:pt idx="38215">
                  <c:v>123.43324434900001</c:v>
                </c:pt>
                <c:pt idx="38216">
                  <c:v>123.4344546392</c:v>
                </c:pt>
                <c:pt idx="38217">
                  <c:v>123.4369032954</c:v>
                </c:pt>
                <c:pt idx="38218">
                  <c:v>123.44387900780001</c:v>
                </c:pt>
                <c:pt idx="38219">
                  <c:v>123.4506670146</c:v>
                </c:pt>
                <c:pt idx="38220">
                  <c:v>123.45411326270001</c:v>
                </c:pt>
                <c:pt idx="38221">
                  <c:v>123.45723209160001</c:v>
                </c:pt>
                <c:pt idx="38222">
                  <c:v>123.4612765015</c:v>
                </c:pt>
                <c:pt idx="38223">
                  <c:v>123.46475689570001</c:v>
                </c:pt>
                <c:pt idx="38224">
                  <c:v>123.4661484784</c:v>
                </c:pt>
                <c:pt idx="38225">
                  <c:v>123.46925858260001</c:v>
                </c:pt>
                <c:pt idx="38226">
                  <c:v>123.4722067978</c:v>
                </c:pt>
                <c:pt idx="38227">
                  <c:v>123.4734187623</c:v>
                </c:pt>
                <c:pt idx="38228">
                  <c:v>123.47489788510001</c:v>
                </c:pt>
                <c:pt idx="38229">
                  <c:v>123.47714820740001</c:v>
                </c:pt>
                <c:pt idx="38230">
                  <c:v>123.48056363089999</c:v>
                </c:pt>
                <c:pt idx="38231">
                  <c:v>123.4829532638</c:v>
                </c:pt>
                <c:pt idx="38232">
                  <c:v>123.4847659948</c:v>
                </c:pt>
                <c:pt idx="38233">
                  <c:v>123.4872015637</c:v>
                </c:pt>
                <c:pt idx="38234">
                  <c:v>123.4893832651</c:v>
                </c:pt>
                <c:pt idx="38235">
                  <c:v>123.49060223710001</c:v>
                </c:pt>
                <c:pt idx="38236">
                  <c:v>123.4921008024</c:v>
                </c:pt>
                <c:pt idx="38237">
                  <c:v>123.49440009529999</c:v>
                </c:pt>
                <c:pt idx="38238">
                  <c:v>123.49702209749999</c:v>
                </c:pt>
                <c:pt idx="38239">
                  <c:v>123.4990027531</c:v>
                </c:pt>
                <c:pt idx="38240">
                  <c:v>123.50020741439999</c:v>
                </c:pt>
                <c:pt idx="38241">
                  <c:v>123.5026148756</c:v>
                </c:pt>
                <c:pt idx="38242">
                  <c:v>123.5052562747</c:v>
                </c:pt>
                <c:pt idx="38243">
                  <c:v>123.5141443446</c:v>
                </c:pt>
                <c:pt idx="38244">
                  <c:v>123.5219300079</c:v>
                </c:pt>
                <c:pt idx="38245">
                  <c:v>123.5259689002</c:v>
                </c:pt>
                <c:pt idx="38246">
                  <c:v>123.5317830162</c:v>
                </c:pt>
                <c:pt idx="38247">
                  <c:v>123.53374679060001</c:v>
                </c:pt>
                <c:pt idx="38248">
                  <c:v>123.53437711959999</c:v>
                </c:pt>
                <c:pt idx="38249">
                  <c:v>123.5378507592</c:v>
                </c:pt>
                <c:pt idx="38250">
                  <c:v>123.54205670659999</c:v>
                </c:pt>
                <c:pt idx="38251">
                  <c:v>123.5457941734</c:v>
                </c:pt>
                <c:pt idx="38252">
                  <c:v>123.55031085180001</c:v>
                </c:pt>
                <c:pt idx="38253">
                  <c:v>123.5539716639</c:v>
                </c:pt>
                <c:pt idx="38254">
                  <c:v>123.5583480424</c:v>
                </c:pt>
                <c:pt idx="38255">
                  <c:v>123.56483810189999</c:v>
                </c:pt>
                <c:pt idx="38256">
                  <c:v>123.57439646029999</c:v>
                </c:pt>
                <c:pt idx="38257">
                  <c:v>123.58092743829999</c:v>
                </c:pt>
                <c:pt idx="38258">
                  <c:v>123.58290829569999</c:v>
                </c:pt>
                <c:pt idx="38259">
                  <c:v>123.58875575330001</c:v>
                </c:pt>
                <c:pt idx="38260">
                  <c:v>123.5945001523</c:v>
                </c:pt>
                <c:pt idx="38261">
                  <c:v>123.5965099661</c:v>
                </c:pt>
                <c:pt idx="38262">
                  <c:v>123.59750946370001</c:v>
                </c:pt>
                <c:pt idx="38263">
                  <c:v>123.5978620859</c:v>
                </c:pt>
                <c:pt idx="38264">
                  <c:v>123.5985008167</c:v>
                </c:pt>
                <c:pt idx="38265">
                  <c:v>123.59916769180001</c:v>
                </c:pt>
                <c:pt idx="38266">
                  <c:v>123.60361150209999</c:v>
                </c:pt>
                <c:pt idx="38267">
                  <c:v>123.60887003329999</c:v>
                </c:pt>
                <c:pt idx="38268">
                  <c:v>123.6150589218</c:v>
                </c:pt>
                <c:pt idx="38269">
                  <c:v>123.6208837754</c:v>
                </c:pt>
                <c:pt idx="38270">
                  <c:v>123.6217278793</c:v>
                </c:pt>
                <c:pt idx="38271">
                  <c:v>123.62345363679999</c:v>
                </c:pt>
                <c:pt idx="38272">
                  <c:v>123.6258079847</c:v>
                </c:pt>
                <c:pt idx="38273">
                  <c:v>123.6287379101</c:v>
                </c:pt>
                <c:pt idx="38274">
                  <c:v>123.6330306724</c:v>
                </c:pt>
                <c:pt idx="38275">
                  <c:v>123.6364673369</c:v>
                </c:pt>
                <c:pt idx="38276">
                  <c:v>123.6409105899</c:v>
                </c:pt>
                <c:pt idx="38277">
                  <c:v>123.64478108839999</c:v>
                </c:pt>
                <c:pt idx="38278">
                  <c:v>123.6496025201</c:v>
                </c:pt>
                <c:pt idx="38279">
                  <c:v>123.6543566914</c:v>
                </c:pt>
                <c:pt idx="38280">
                  <c:v>123.66038040470001</c:v>
                </c:pt>
                <c:pt idx="38281">
                  <c:v>123.666001243</c:v>
                </c:pt>
                <c:pt idx="38282">
                  <c:v>123.6663598247</c:v>
                </c:pt>
                <c:pt idx="38283">
                  <c:v>123.66869652459999</c:v>
                </c:pt>
                <c:pt idx="38284">
                  <c:v>123.6750495662</c:v>
                </c:pt>
                <c:pt idx="38285">
                  <c:v>123.6797123155</c:v>
                </c:pt>
                <c:pt idx="38286">
                  <c:v>123.6805484723</c:v>
                </c:pt>
                <c:pt idx="38287">
                  <c:v>123.6822983621</c:v>
                </c:pt>
                <c:pt idx="38288">
                  <c:v>123.6848513579</c:v>
                </c:pt>
                <c:pt idx="38289">
                  <c:v>123.6883842969</c:v>
                </c:pt>
                <c:pt idx="38290">
                  <c:v>123.6915591109</c:v>
                </c:pt>
                <c:pt idx="38291">
                  <c:v>123.69355916550001</c:v>
                </c:pt>
                <c:pt idx="38292">
                  <c:v>123.69587913469999</c:v>
                </c:pt>
                <c:pt idx="38293">
                  <c:v>123.6971758997</c:v>
                </c:pt>
                <c:pt idx="38294">
                  <c:v>123.6982540433</c:v>
                </c:pt>
                <c:pt idx="38295">
                  <c:v>123.7038090936</c:v>
                </c:pt>
                <c:pt idx="38296">
                  <c:v>123.7086258976</c:v>
                </c:pt>
                <c:pt idx="38297">
                  <c:v>123.70955183</c:v>
                </c:pt>
                <c:pt idx="38298">
                  <c:v>123.7115610413</c:v>
                </c:pt>
                <c:pt idx="38299">
                  <c:v>123.7130620307</c:v>
                </c:pt>
                <c:pt idx="38300">
                  <c:v>123.71385097</c:v>
                </c:pt>
                <c:pt idx="38301">
                  <c:v>123.7144575857</c:v>
                </c:pt>
                <c:pt idx="38302">
                  <c:v>123.71710328250001</c:v>
                </c:pt>
                <c:pt idx="38303">
                  <c:v>123.7236341559</c:v>
                </c:pt>
                <c:pt idx="38304">
                  <c:v>123.7280454916</c:v>
                </c:pt>
                <c:pt idx="38305">
                  <c:v>123.7299460608</c:v>
                </c:pt>
                <c:pt idx="38306">
                  <c:v>123.73513646400001</c:v>
                </c:pt>
                <c:pt idx="38307">
                  <c:v>123.7404211825</c:v>
                </c:pt>
                <c:pt idx="38308">
                  <c:v>123.7422389298</c:v>
                </c:pt>
                <c:pt idx="38309">
                  <c:v>123.74361534019999</c:v>
                </c:pt>
                <c:pt idx="38310">
                  <c:v>123.7479563631</c:v>
                </c:pt>
                <c:pt idx="38311">
                  <c:v>123.7527070159</c:v>
                </c:pt>
                <c:pt idx="38312">
                  <c:v>123.7544170558</c:v>
                </c:pt>
                <c:pt idx="38313">
                  <c:v>123.7556242103</c:v>
                </c:pt>
                <c:pt idx="38314">
                  <c:v>123.7568943863</c:v>
                </c:pt>
                <c:pt idx="38315">
                  <c:v>123.7582659439</c:v>
                </c:pt>
                <c:pt idx="38316">
                  <c:v>123.760014107</c:v>
                </c:pt>
                <c:pt idx="38317">
                  <c:v>123.7645890571</c:v>
                </c:pt>
                <c:pt idx="38318">
                  <c:v>123.771654537</c:v>
                </c:pt>
                <c:pt idx="38319">
                  <c:v>123.77653649769999</c:v>
                </c:pt>
                <c:pt idx="38320">
                  <c:v>123.7802626638</c:v>
                </c:pt>
                <c:pt idx="38321">
                  <c:v>123.78282030210001</c:v>
                </c:pt>
                <c:pt idx="38322">
                  <c:v>123.7835493683</c:v>
                </c:pt>
                <c:pt idx="38323">
                  <c:v>123.7838123388</c:v>
                </c:pt>
                <c:pt idx="38324">
                  <c:v>123.7842069852</c:v>
                </c:pt>
                <c:pt idx="38325">
                  <c:v>123.78490964460001</c:v>
                </c:pt>
                <c:pt idx="38326">
                  <c:v>123.788137396</c:v>
                </c:pt>
                <c:pt idx="38327">
                  <c:v>123.7962567117</c:v>
                </c:pt>
                <c:pt idx="38328">
                  <c:v>123.80399375739999</c:v>
                </c:pt>
                <c:pt idx="38329">
                  <c:v>123.8083725165</c:v>
                </c:pt>
                <c:pt idx="38330">
                  <c:v>123.81057062399999</c:v>
                </c:pt>
                <c:pt idx="38331">
                  <c:v>123.8133069565</c:v>
                </c:pt>
                <c:pt idx="38332">
                  <c:v>123.81708772419999</c:v>
                </c:pt>
                <c:pt idx="38333">
                  <c:v>123.8184752569</c:v>
                </c:pt>
                <c:pt idx="38334">
                  <c:v>123.8212400421</c:v>
                </c:pt>
                <c:pt idx="38335">
                  <c:v>123.82420861849999</c:v>
                </c:pt>
                <c:pt idx="38336">
                  <c:v>123.82846182999999</c:v>
                </c:pt>
                <c:pt idx="38337">
                  <c:v>123.8344785324</c:v>
                </c:pt>
                <c:pt idx="38338">
                  <c:v>123.8370185988</c:v>
                </c:pt>
                <c:pt idx="38339">
                  <c:v>123.83773165540001</c:v>
                </c:pt>
                <c:pt idx="38340">
                  <c:v>123.8385768532</c:v>
                </c:pt>
                <c:pt idx="38341">
                  <c:v>123.83952548320001</c:v>
                </c:pt>
                <c:pt idx="38342">
                  <c:v>123.8415632816</c:v>
                </c:pt>
                <c:pt idx="38343">
                  <c:v>123.8437633942</c:v>
                </c:pt>
                <c:pt idx="38344">
                  <c:v>123.8443909675</c:v>
                </c:pt>
                <c:pt idx="38345">
                  <c:v>123.84534488609999</c:v>
                </c:pt>
                <c:pt idx="38346">
                  <c:v>123.847305819</c:v>
                </c:pt>
                <c:pt idx="38347">
                  <c:v>123.849742513</c:v>
                </c:pt>
                <c:pt idx="38348">
                  <c:v>123.8603464656</c:v>
                </c:pt>
                <c:pt idx="38349">
                  <c:v>123.873514141</c:v>
                </c:pt>
                <c:pt idx="38350">
                  <c:v>123.8775964803</c:v>
                </c:pt>
                <c:pt idx="38351">
                  <c:v>123.8787828583</c:v>
                </c:pt>
                <c:pt idx="38352">
                  <c:v>123.88044695950001</c:v>
                </c:pt>
                <c:pt idx="38353">
                  <c:v>123.8854985366</c:v>
                </c:pt>
                <c:pt idx="38354">
                  <c:v>123.8934315505</c:v>
                </c:pt>
                <c:pt idx="38355">
                  <c:v>123.90262847859999</c:v>
                </c:pt>
                <c:pt idx="38356">
                  <c:v>123.9099300071</c:v>
                </c:pt>
                <c:pt idx="38357">
                  <c:v>123.9135949308</c:v>
                </c:pt>
                <c:pt idx="38358">
                  <c:v>123.91834703329999</c:v>
                </c:pt>
                <c:pt idx="38359">
                  <c:v>123.9275313919</c:v>
                </c:pt>
                <c:pt idx="38360">
                  <c:v>123.9339271666</c:v>
                </c:pt>
                <c:pt idx="38361">
                  <c:v>123.9356078827</c:v>
                </c:pt>
                <c:pt idx="38362">
                  <c:v>123.9392820817</c:v>
                </c:pt>
                <c:pt idx="38363">
                  <c:v>123.9434419071</c:v>
                </c:pt>
                <c:pt idx="38364">
                  <c:v>123.94566599300001</c:v>
                </c:pt>
                <c:pt idx="38365">
                  <c:v>123.9464173602</c:v>
                </c:pt>
                <c:pt idx="38366">
                  <c:v>123.9474097729</c:v>
                </c:pt>
                <c:pt idx="38367">
                  <c:v>123.94934278869999</c:v>
                </c:pt>
                <c:pt idx="38368">
                  <c:v>123.951667214</c:v>
                </c:pt>
                <c:pt idx="38369">
                  <c:v>123.9529659543</c:v>
                </c:pt>
                <c:pt idx="38370">
                  <c:v>123.953586773</c:v>
                </c:pt>
                <c:pt idx="38371">
                  <c:v>123.9559087377</c:v>
                </c:pt>
                <c:pt idx="38372">
                  <c:v>123.9588165425</c:v>
                </c:pt>
                <c:pt idx="38373">
                  <c:v>123.96061654419999</c:v>
                </c:pt>
                <c:pt idx="38374">
                  <c:v>123.9621597794</c:v>
                </c:pt>
                <c:pt idx="38375">
                  <c:v>123.9633807518</c:v>
                </c:pt>
                <c:pt idx="38376">
                  <c:v>123.9643446658</c:v>
                </c:pt>
                <c:pt idx="38377">
                  <c:v>123.9717123809</c:v>
                </c:pt>
                <c:pt idx="38378">
                  <c:v>123.97987370440001</c:v>
                </c:pt>
                <c:pt idx="38379">
                  <c:v>123.9819808764</c:v>
                </c:pt>
                <c:pt idx="38380">
                  <c:v>123.98479206259999</c:v>
                </c:pt>
                <c:pt idx="38381">
                  <c:v>123.9900165296</c:v>
                </c:pt>
                <c:pt idx="38382">
                  <c:v>123.99413919200001</c:v>
                </c:pt>
                <c:pt idx="38383">
                  <c:v>123.9946447133</c:v>
                </c:pt>
                <c:pt idx="38384">
                  <c:v>123.9949001075</c:v>
                </c:pt>
                <c:pt idx="38385">
                  <c:v>123.9955573931</c:v>
                </c:pt>
                <c:pt idx="38386">
                  <c:v>123.99646018110001</c:v>
                </c:pt>
                <c:pt idx="38387">
                  <c:v>123.9997855953</c:v>
                </c:pt>
                <c:pt idx="38388">
                  <c:v>124.0044121584</c:v>
                </c:pt>
                <c:pt idx="38389">
                  <c:v>124.01093946349999</c:v>
                </c:pt>
                <c:pt idx="38390">
                  <c:v>124.0163921211</c:v>
                </c:pt>
                <c:pt idx="38391">
                  <c:v>124.0187385437</c:v>
                </c:pt>
                <c:pt idx="38392">
                  <c:v>124.0210515943</c:v>
                </c:pt>
                <c:pt idx="38393">
                  <c:v>124.02175566539999</c:v>
                </c:pt>
                <c:pt idx="38394">
                  <c:v>124.0265113884</c:v>
                </c:pt>
                <c:pt idx="38395">
                  <c:v>124.0316129815</c:v>
                </c:pt>
                <c:pt idx="38396">
                  <c:v>124.0324225024</c:v>
                </c:pt>
                <c:pt idx="38397">
                  <c:v>124.0377535878</c:v>
                </c:pt>
                <c:pt idx="38398">
                  <c:v>124.04623924489999</c:v>
                </c:pt>
                <c:pt idx="38399">
                  <c:v>124.0506581489</c:v>
                </c:pt>
                <c:pt idx="38400">
                  <c:v>124.0540416324</c:v>
                </c:pt>
                <c:pt idx="38401">
                  <c:v>124.05722415389999</c:v>
                </c:pt>
                <c:pt idx="38402">
                  <c:v>124.0595387685</c:v>
                </c:pt>
                <c:pt idx="38403">
                  <c:v>124.0615020803</c:v>
                </c:pt>
                <c:pt idx="38404">
                  <c:v>124.06246946500001</c:v>
                </c:pt>
                <c:pt idx="38405">
                  <c:v>124.06343863870001</c:v>
                </c:pt>
                <c:pt idx="38406">
                  <c:v>124.0637937362</c:v>
                </c:pt>
                <c:pt idx="38407">
                  <c:v>124.0653806582</c:v>
                </c:pt>
                <c:pt idx="38408">
                  <c:v>124.0674307427</c:v>
                </c:pt>
                <c:pt idx="38409">
                  <c:v>124.0679844827</c:v>
                </c:pt>
                <c:pt idx="38410">
                  <c:v>124.0680049624</c:v>
                </c:pt>
                <c:pt idx="38411">
                  <c:v>124.06818130009999</c:v>
                </c:pt>
                <c:pt idx="38412">
                  <c:v>124.0692403046</c:v>
                </c:pt>
                <c:pt idx="38413">
                  <c:v>124.0705629057</c:v>
                </c:pt>
                <c:pt idx="38414">
                  <c:v>124.07203537060001</c:v>
                </c:pt>
                <c:pt idx="38415">
                  <c:v>124.07389365989999</c:v>
                </c:pt>
                <c:pt idx="38416">
                  <c:v>124.0755375655</c:v>
                </c:pt>
                <c:pt idx="38417">
                  <c:v>124.0763757074</c:v>
                </c:pt>
                <c:pt idx="38418">
                  <c:v>124.0764529535</c:v>
                </c:pt>
                <c:pt idx="38419">
                  <c:v>124.0765727555</c:v>
                </c:pt>
                <c:pt idx="38420">
                  <c:v>124.0767434733</c:v>
                </c:pt>
                <c:pt idx="38421">
                  <c:v>124.0772653784</c:v>
                </c:pt>
                <c:pt idx="38422">
                  <c:v>124.08048331339999</c:v>
                </c:pt>
                <c:pt idx="38423">
                  <c:v>124.0845538681</c:v>
                </c:pt>
                <c:pt idx="38424">
                  <c:v>124.0875903971</c:v>
                </c:pt>
                <c:pt idx="38425">
                  <c:v>124.08956261100001</c:v>
                </c:pt>
                <c:pt idx="38426">
                  <c:v>124.09011818170001</c:v>
                </c:pt>
                <c:pt idx="38427">
                  <c:v>124.0913060795</c:v>
                </c:pt>
                <c:pt idx="38428">
                  <c:v>124.0948981077</c:v>
                </c:pt>
                <c:pt idx="38429">
                  <c:v>124.0983530439</c:v>
                </c:pt>
                <c:pt idx="38430">
                  <c:v>124.1004890688</c:v>
                </c:pt>
                <c:pt idx="38431">
                  <c:v>124.1021938049</c:v>
                </c:pt>
                <c:pt idx="38432">
                  <c:v>124.10321943530001</c:v>
                </c:pt>
                <c:pt idx="38433">
                  <c:v>124.10502857359999</c:v>
                </c:pt>
                <c:pt idx="38434">
                  <c:v>124.10738813410001</c:v>
                </c:pt>
                <c:pt idx="38435">
                  <c:v>124.11123011559999</c:v>
                </c:pt>
                <c:pt idx="38436">
                  <c:v>124.1160558964</c:v>
                </c:pt>
                <c:pt idx="38437">
                  <c:v>124.121319765</c:v>
                </c:pt>
                <c:pt idx="38438">
                  <c:v>124.1252332836</c:v>
                </c:pt>
                <c:pt idx="38439">
                  <c:v>124.129111174</c:v>
                </c:pt>
                <c:pt idx="38440">
                  <c:v>124.1323544433</c:v>
                </c:pt>
                <c:pt idx="38441">
                  <c:v>124.13443970829999</c:v>
                </c:pt>
                <c:pt idx="38442">
                  <c:v>124.13664406309999</c:v>
                </c:pt>
                <c:pt idx="38443">
                  <c:v>124.13789902720001</c:v>
                </c:pt>
                <c:pt idx="38444">
                  <c:v>124.13906743610001</c:v>
                </c:pt>
                <c:pt idx="38445">
                  <c:v>124.14058623210001</c:v>
                </c:pt>
                <c:pt idx="38446">
                  <c:v>124.1456370871</c:v>
                </c:pt>
                <c:pt idx="38447">
                  <c:v>124.1516652797</c:v>
                </c:pt>
                <c:pt idx="38448">
                  <c:v>124.15431241189999</c:v>
                </c:pt>
                <c:pt idx="38449">
                  <c:v>124.155252706</c:v>
                </c:pt>
                <c:pt idx="38450">
                  <c:v>124.15629429800001</c:v>
                </c:pt>
                <c:pt idx="38451">
                  <c:v>124.1587511235</c:v>
                </c:pt>
                <c:pt idx="38452">
                  <c:v>124.16074763340001</c:v>
                </c:pt>
                <c:pt idx="38453">
                  <c:v>124.16205478720001</c:v>
                </c:pt>
                <c:pt idx="38454">
                  <c:v>124.1643527845</c:v>
                </c:pt>
                <c:pt idx="38455">
                  <c:v>124.16677288530001</c:v>
                </c:pt>
                <c:pt idx="38456">
                  <c:v>124.1694747664</c:v>
                </c:pt>
                <c:pt idx="38457">
                  <c:v>124.1710701635</c:v>
                </c:pt>
                <c:pt idx="38458">
                  <c:v>124.1729750586</c:v>
                </c:pt>
                <c:pt idx="38459">
                  <c:v>124.1771255757</c:v>
                </c:pt>
                <c:pt idx="38460">
                  <c:v>124.1796190842</c:v>
                </c:pt>
                <c:pt idx="38461">
                  <c:v>124.1801619684</c:v>
                </c:pt>
                <c:pt idx="38462">
                  <c:v>124.1817022547</c:v>
                </c:pt>
                <c:pt idx="38463">
                  <c:v>124.1834826187</c:v>
                </c:pt>
                <c:pt idx="38464">
                  <c:v>124.1857536568</c:v>
                </c:pt>
                <c:pt idx="38465">
                  <c:v>124.1876488538</c:v>
                </c:pt>
                <c:pt idx="38466">
                  <c:v>124.1906704796</c:v>
                </c:pt>
                <c:pt idx="38467">
                  <c:v>124.2002875196</c:v>
                </c:pt>
                <c:pt idx="38468">
                  <c:v>124.207222543</c:v>
                </c:pt>
                <c:pt idx="38469">
                  <c:v>124.2087027378</c:v>
                </c:pt>
                <c:pt idx="38470">
                  <c:v>124.2117031245</c:v>
                </c:pt>
                <c:pt idx="38471">
                  <c:v>124.22124983250001</c:v>
                </c:pt>
                <c:pt idx="38472">
                  <c:v>124.2297712612</c:v>
                </c:pt>
                <c:pt idx="38473">
                  <c:v>124.2365220965</c:v>
                </c:pt>
                <c:pt idx="38474">
                  <c:v>124.24387820840001</c:v>
                </c:pt>
                <c:pt idx="38475">
                  <c:v>124.2460394341</c:v>
                </c:pt>
                <c:pt idx="38476">
                  <c:v>124.2499756269</c:v>
                </c:pt>
                <c:pt idx="38477">
                  <c:v>124.2530315493</c:v>
                </c:pt>
                <c:pt idx="38478">
                  <c:v>124.25473815949999</c:v>
                </c:pt>
                <c:pt idx="38479">
                  <c:v>124.2566150294</c:v>
                </c:pt>
                <c:pt idx="38480">
                  <c:v>124.2634768421</c:v>
                </c:pt>
                <c:pt idx="38481">
                  <c:v>124.27081371449999</c:v>
                </c:pt>
                <c:pt idx="38482">
                  <c:v>124.2719773029</c:v>
                </c:pt>
                <c:pt idx="38483">
                  <c:v>124.2774970606</c:v>
                </c:pt>
                <c:pt idx="38484">
                  <c:v>124.2843303774</c:v>
                </c:pt>
                <c:pt idx="38485">
                  <c:v>124.28819956949999</c:v>
                </c:pt>
                <c:pt idx="38486">
                  <c:v>124.2906593631</c:v>
                </c:pt>
                <c:pt idx="38487">
                  <c:v>124.2911743775</c:v>
                </c:pt>
                <c:pt idx="38488">
                  <c:v>124.29256923210001</c:v>
                </c:pt>
                <c:pt idx="38489">
                  <c:v>124.29418231309999</c:v>
                </c:pt>
                <c:pt idx="38490">
                  <c:v>124.2954112354</c:v>
                </c:pt>
                <c:pt idx="38491">
                  <c:v>124.30066639890001</c:v>
                </c:pt>
                <c:pt idx="38492">
                  <c:v>124.3079082197</c:v>
                </c:pt>
                <c:pt idx="38493">
                  <c:v>124.3110947043</c:v>
                </c:pt>
                <c:pt idx="38494">
                  <c:v>124.3119575783</c:v>
                </c:pt>
                <c:pt idx="38495">
                  <c:v>124.3127033416</c:v>
                </c:pt>
                <c:pt idx="38496">
                  <c:v>124.31340123850001</c:v>
                </c:pt>
                <c:pt idx="38497">
                  <c:v>124.3139015892</c:v>
                </c:pt>
                <c:pt idx="38498">
                  <c:v>124.3142106577</c:v>
                </c:pt>
                <c:pt idx="38499">
                  <c:v>124.3146265796</c:v>
                </c:pt>
                <c:pt idx="38500">
                  <c:v>124.3171762619</c:v>
                </c:pt>
                <c:pt idx="38501">
                  <c:v>124.3214646948</c:v>
                </c:pt>
                <c:pt idx="38502">
                  <c:v>124.3236871589</c:v>
                </c:pt>
                <c:pt idx="38503">
                  <c:v>124.3256265828</c:v>
                </c:pt>
                <c:pt idx="38504">
                  <c:v>124.32825970099999</c:v>
                </c:pt>
                <c:pt idx="38505">
                  <c:v>124.3302437904</c:v>
                </c:pt>
                <c:pt idx="38506">
                  <c:v>124.331551979</c:v>
                </c:pt>
                <c:pt idx="38507">
                  <c:v>124.3325720919</c:v>
                </c:pt>
                <c:pt idx="38508">
                  <c:v>124.3336909427</c:v>
                </c:pt>
                <c:pt idx="38509">
                  <c:v>124.33450625499999</c:v>
                </c:pt>
                <c:pt idx="38510">
                  <c:v>124.3359244104</c:v>
                </c:pt>
                <c:pt idx="38511">
                  <c:v>124.34003386019999</c:v>
                </c:pt>
                <c:pt idx="38512">
                  <c:v>124.3441163558</c:v>
                </c:pt>
                <c:pt idx="38513">
                  <c:v>124.3460473932</c:v>
                </c:pt>
                <c:pt idx="38514">
                  <c:v>124.34924275269999</c:v>
                </c:pt>
                <c:pt idx="38515">
                  <c:v>124.3520171126</c:v>
                </c:pt>
                <c:pt idx="38516">
                  <c:v>124.358169518</c:v>
                </c:pt>
                <c:pt idx="38517">
                  <c:v>124.3652455934</c:v>
                </c:pt>
                <c:pt idx="38518">
                  <c:v>124.36763360320001</c:v>
                </c:pt>
                <c:pt idx="38519">
                  <c:v>124.37685984319999</c:v>
                </c:pt>
                <c:pt idx="38520">
                  <c:v>124.38766656919999</c:v>
                </c:pt>
                <c:pt idx="38521">
                  <c:v>124.3915167518</c:v>
                </c:pt>
                <c:pt idx="38522">
                  <c:v>124.3933180657</c:v>
                </c:pt>
                <c:pt idx="38523">
                  <c:v>124.39460054120001</c:v>
                </c:pt>
                <c:pt idx="38524">
                  <c:v>124.3984538996</c:v>
                </c:pt>
                <c:pt idx="38525">
                  <c:v>124.4051143816</c:v>
                </c:pt>
                <c:pt idx="38526">
                  <c:v>124.4088153492</c:v>
                </c:pt>
                <c:pt idx="38527">
                  <c:v>124.4096592871</c:v>
                </c:pt>
                <c:pt idx="38528">
                  <c:v>124.4112626118</c:v>
                </c:pt>
                <c:pt idx="38529">
                  <c:v>124.4162252639</c:v>
                </c:pt>
                <c:pt idx="38530">
                  <c:v>124.42357693629999</c:v>
                </c:pt>
                <c:pt idx="38531">
                  <c:v>124.4277375762</c:v>
                </c:pt>
                <c:pt idx="38532">
                  <c:v>124.4310208464</c:v>
                </c:pt>
                <c:pt idx="38533">
                  <c:v>124.4335074249</c:v>
                </c:pt>
                <c:pt idx="38534">
                  <c:v>124.4348581757</c:v>
                </c:pt>
                <c:pt idx="38535">
                  <c:v>124.43612324430001</c:v>
                </c:pt>
                <c:pt idx="38536">
                  <c:v>124.4364116859</c:v>
                </c:pt>
                <c:pt idx="38537">
                  <c:v>124.43665375250001</c:v>
                </c:pt>
                <c:pt idx="38538">
                  <c:v>124.4368985574</c:v>
                </c:pt>
                <c:pt idx="38539">
                  <c:v>124.43906237420001</c:v>
                </c:pt>
                <c:pt idx="38540">
                  <c:v>124.4418484811</c:v>
                </c:pt>
                <c:pt idx="38541">
                  <c:v>124.4456769316</c:v>
                </c:pt>
                <c:pt idx="38542">
                  <c:v>124.45468050789999</c:v>
                </c:pt>
                <c:pt idx="38543">
                  <c:v>124.4628895971</c:v>
                </c:pt>
                <c:pt idx="38544">
                  <c:v>124.46619637409999</c:v>
                </c:pt>
                <c:pt idx="38545">
                  <c:v>124.47338330149999</c:v>
                </c:pt>
                <c:pt idx="38546">
                  <c:v>124.4806832909</c:v>
                </c:pt>
                <c:pt idx="38547">
                  <c:v>124.48199308629999</c:v>
                </c:pt>
                <c:pt idx="38548">
                  <c:v>124.4850076788</c:v>
                </c:pt>
                <c:pt idx="38549">
                  <c:v>124.4921447472</c:v>
                </c:pt>
                <c:pt idx="38550">
                  <c:v>124.49673692250001</c:v>
                </c:pt>
                <c:pt idx="38551">
                  <c:v>124.4998561269</c:v>
                </c:pt>
                <c:pt idx="38552">
                  <c:v>124.506281581</c:v>
                </c:pt>
                <c:pt idx="38553">
                  <c:v>124.5117798097</c:v>
                </c:pt>
                <c:pt idx="38554">
                  <c:v>124.513876989</c:v>
                </c:pt>
                <c:pt idx="38555">
                  <c:v>124.51510296310001</c:v>
                </c:pt>
                <c:pt idx="38556">
                  <c:v>124.5180974373</c:v>
                </c:pt>
                <c:pt idx="38557">
                  <c:v>124.52038760640001</c:v>
                </c:pt>
                <c:pt idx="38558">
                  <c:v>124.52182220180001</c:v>
                </c:pt>
                <c:pt idx="38559">
                  <c:v>124.5231825908</c:v>
                </c:pt>
                <c:pt idx="38560">
                  <c:v>124.52419347590001</c:v>
                </c:pt>
                <c:pt idx="38561">
                  <c:v>124.52625807850001</c:v>
                </c:pt>
                <c:pt idx="38562">
                  <c:v>124.5278776692</c:v>
                </c:pt>
                <c:pt idx="38563">
                  <c:v>124.5284620498</c:v>
                </c:pt>
                <c:pt idx="38564">
                  <c:v>124.5300675691</c:v>
                </c:pt>
                <c:pt idx="38565">
                  <c:v>124.53674870890001</c:v>
                </c:pt>
                <c:pt idx="38566">
                  <c:v>124.54295854439999</c:v>
                </c:pt>
                <c:pt idx="38567">
                  <c:v>124.5451938839</c:v>
                </c:pt>
                <c:pt idx="38568">
                  <c:v>124.5481210709</c:v>
                </c:pt>
                <c:pt idx="38569">
                  <c:v>124.5526143254</c:v>
                </c:pt>
                <c:pt idx="38570">
                  <c:v>124.5557918281</c:v>
                </c:pt>
                <c:pt idx="38571">
                  <c:v>124.5601137678</c:v>
                </c:pt>
                <c:pt idx="38572">
                  <c:v>124.56444194469999</c:v>
                </c:pt>
                <c:pt idx="38573">
                  <c:v>124.5665467322</c:v>
                </c:pt>
                <c:pt idx="38574">
                  <c:v>124.5704459838</c:v>
                </c:pt>
                <c:pt idx="38575">
                  <c:v>124.5740531145</c:v>
                </c:pt>
                <c:pt idx="38576">
                  <c:v>124.5765357123</c:v>
                </c:pt>
                <c:pt idx="38577">
                  <c:v>124.57804002420001</c:v>
                </c:pt>
                <c:pt idx="38578">
                  <c:v>124.5826884259</c:v>
                </c:pt>
                <c:pt idx="38579">
                  <c:v>124.5896284988</c:v>
                </c:pt>
                <c:pt idx="38580">
                  <c:v>124.5925459429</c:v>
                </c:pt>
                <c:pt idx="38581">
                  <c:v>124.5955054738</c:v>
                </c:pt>
                <c:pt idx="38582">
                  <c:v>124.5988566667</c:v>
                </c:pt>
                <c:pt idx="38583">
                  <c:v>124.5993873382</c:v>
                </c:pt>
                <c:pt idx="38584">
                  <c:v>124.60108441769999</c:v>
                </c:pt>
                <c:pt idx="38585">
                  <c:v>124.6027707914</c:v>
                </c:pt>
                <c:pt idx="38586">
                  <c:v>124.6028854828</c:v>
                </c:pt>
                <c:pt idx="38587">
                  <c:v>124.60699028339999</c:v>
                </c:pt>
                <c:pt idx="38588">
                  <c:v>124.6127804935</c:v>
                </c:pt>
                <c:pt idx="38589">
                  <c:v>124.61501774769999</c:v>
                </c:pt>
                <c:pt idx="38590">
                  <c:v>124.616268554</c:v>
                </c:pt>
                <c:pt idx="38591">
                  <c:v>124.61777510829999</c:v>
                </c:pt>
                <c:pt idx="38592">
                  <c:v>124.62006501819999</c:v>
                </c:pt>
                <c:pt idx="38593">
                  <c:v>124.6217046462</c:v>
                </c:pt>
                <c:pt idx="38594">
                  <c:v>124.6248449934</c:v>
                </c:pt>
                <c:pt idx="38595">
                  <c:v>124.628061926</c:v>
                </c:pt>
                <c:pt idx="38596">
                  <c:v>124.6286010211</c:v>
                </c:pt>
                <c:pt idx="38597">
                  <c:v>124.63068045270001</c:v>
                </c:pt>
                <c:pt idx="38598">
                  <c:v>124.63401845750001</c:v>
                </c:pt>
                <c:pt idx="38599">
                  <c:v>124.6361553632</c:v>
                </c:pt>
                <c:pt idx="38600">
                  <c:v>124.63790108160001</c:v>
                </c:pt>
                <c:pt idx="38601">
                  <c:v>124.6469212535</c:v>
                </c:pt>
                <c:pt idx="38602">
                  <c:v>124.6550261472</c:v>
                </c:pt>
                <c:pt idx="38603">
                  <c:v>124.6591522196</c:v>
                </c:pt>
                <c:pt idx="38604">
                  <c:v>124.6650666235</c:v>
                </c:pt>
                <c:pt idx="38605">
                  <c:v>124.67005190650001</c:v>
                </c:pt>
                <c:pt idx="38606">
                  <c:v>124.6750850681</c:v>
                </c:pt>
                <c:pt idx="38607">
                  <c:v>124.67812757190001</c:v>
                </c:pt>
                <c:pt idx="38608">
                  <c:v>124.679672784</c:v>
                </c:pt>
                <c:pt idx="38609">
                  <c:v>124.68143869790001</c:v>
                </c:pt>
                <c:pt idx="38610">
                  <c:v>124.6826188786</c:v>
                </c:pt>
                <c:pt idx="38611">
                  <c:v>124.6833375538</c:v>
                </c:pt>
                <c:pt idx="38612">
                  <c:v>124.6849589661</c:v>
                </c:pt>
                <c:pt idx="38613">
                  <c:v>124.6870540915</c:v>
                </c:pt>
                <c:pt idx="38614">
                  <c:v>124.690505945</c:v>
                </c:pt>
                <c:pt idx="38615">
                  <c:v>124.69302401180001</c:v>
                </c:pt>
                <c:pt idx="38616">
                  <c:v>124.6952607585</c:v>
                </c:pt>
                <c:pt idx="38617">
                  <c:v>124.6995242412</c:v>
                </c:pt>
                <c:pt idx="38618">
                  <c:v>124.70180244140001</c:v>
                </c:pt>
                <c:pt idx="38619">
                  <c:v>124.7078456271</c:v>
                </c:pt>
                <c:pt idx="38620">
                  <c:v>124.715844479</c:v>
                </c:pt>
                <c:pt idx="38621">
                  <c:v>124.7195346869</c:v>
                </c:pt>
                <c:pt idx="38622">
                  <c:v>124.7230941549</c:v>
                </c:pt>
                <c:pt idx="38623">
                  <c:v>124.7262288924</c:v>
                </c:pt>
                <c:pt idx="38624">
                  <c:v>124.7293728878</c:v>
                </c:pt>
                <c:pt idx="38625">
                  <c:v>124.7314268489</c:v>
                </c:pt>
                <c:pt idx="38626">
                  <c:v>124.7316418118</c:v>
                </c:pt>
                <c:pt idx="38627">
                  <c:v>124.73204161290001</c:v>
                </c:pt>
                <c:pt idx="38628">
                  <c:v>124.7353043131</c:v>
                </c:pt>
                <c:pt idx="38629">
                  <c:v>124.7385550768</c:v>
                </c:pt>
                <c:pt idx="38630">
                  <c:v>124.7395567975</c:v>
                </c:pt>
                <c:pt idx="38631">
                  <c:v>124.7424401505</c:v>
                </c:pt>
                <c:pt idx="38632">
                  <c:v>124.7456329637</c:v>
                </c:pt>
                <c:pt idx="38633">
                  <c:v>124.748681937</c:v>
                </c:pt>
                <c:pt idx="38634">
                  <c:v>124.7530876431</c:v>
                </c:pt>
                <c:pt idx="38635">
                  <c:v>124.7561062103</c:v>
                </c:pt>
                <c:pt idx="38636">
                  <c:v>124.76262893339999</c:v>
                </c:pt>
                <c:pt idx="38637">
                  <c:v>124.7697600078</c:v>
                </c:pt>
                <c:pt idx="38638">
                  <c:v>124.77117602840001</c:v>
                </c:pt>
                <c:pt idx="38639">
                  <c:v>124.77144711219999</c:v>
                </c:pt>
                <c:pt idx="38640">
                  <c:v>124.7726909245</c:v>
                </c:pt>
                <c:pt idx="38641">
                  <c:v>124.7777901733</c:v>
                </c:pt>
                <c:pt idx="38642">
                  <c:v>124.7897571132</c:v>
                </c:pt>
                <c:pt idx="38643">
                  <c:v>124.79982451150001</c:v>
                </c:pt>
                <c:pt idx="38644">
                  <c:v>124.80844733489999</c:v>
                </c:pt>
                <c:pt idx="38645">
                  <c:v>124.81655139830001</c:v>
                </c:pt>
                <c:pt idx="38646">
                  <c:v>124.8187727175</c:v>
                </c:pt>
                <c:pt idx="38647">
                  <c:v>124.8196550608</c:v>
                </c:pt>
                <c:pt idx="38648">
                  <c:v>124.82220390889999</c:v>
                </c:pt>
                <c:pt idx="38649">
                  <c:v>124.82534155419999</c:v>
                </c:pt>
                <c:pt idx="38650">
                  <c:v>124.8289745567</c:v>
                </c:pt>
                <c:pt idx="38651">
                  <c:v>124.83254209090001</c:v>
                </c:pt>
                <c:pt idx="38652">
                  <c:v>124.8351928979</c:v>
                </c:pt>
                <c:pt idx="38653">
                  <c:v>124.84283208630001</c:v>
                </c:pt>
                <c:pt idx="38654">
                  <c:v>124.8501875792</c:v>
                </c:pt>
                <c:pt idx="38655">
                  <c:v>124.85326724390001</c:v>
                </c:pt>
                <c:pt idx="38656">
                  <c:v>124.85588437369999</c:v>
                </c:pt>
                <c:pt idx="38657">
                  <c:v>124.8602252406</c:v>
                </c:pt>
                <c:pt idx="38658">
                  <c:v>124.8642555756</c:v>
                </c:pt>
                <c:pt idx="38659">
                  <c:v>124.86542385049999</c:v>
                </c:pt>
                <c:pt idx="38660">
                  <c:v>124.8676086469</c:v>
                </c:pt>
                <c:pt idx="38661">
                  <c:v>124.8732683233</c:v>
                </c:pt>
                <c:pt idx="38662">
                  <c:v>124.8774231597</c:v>
                </c:pt>
                <c:pt idx="38663">
                  <c:v>124.8830015114</c:v>
                </c:pt>
                <c:pt idx="38664">
                  <c:v>124.8885006231</c:v>
                </c:pt>
                <c:pt idx="38665">
                  <c:v>124.8895516589</c:v>
                </c:pt>
                <c:pt idx="38666">
                  <c:v>124.89308087640001</c:v>
                </c:pt>
                <c:pt idx="38667">
                  <c:v>124.8962656307</c:v>
                </c:pt>
                <c:pt idx="38668">
                  <c:v>124.896893357</c:v>
                </c:pt>
                <c:pt idx="38669">
                  <c:v>124.89822380930001</c:v>
                </c:pt>
                <c:pt idx="38670">
                  <c:v>124.9001440895</c:v>
                </c:pt>
                <c:pt idx="38671">
                  <c:v>124.903387205</c:v>
                </c:pt>
                <c:pt idx="38672">
                  <c:v>124.9078849503</c:v>
                </c:pt>
                <c:pt idx="38673">
                  <c:v>124.9160900305</c:v>
                </c:pt>
                <c:pt idx="38674">
                  <c:v>124.9262487396</c:v>
                </c:pt>
                <c:pt idx="38675">
                  <c:v>124.9314070085</c:v>
                </c:pt>
                <c:pt idx="38676">
                  <c:v>124.9383630945</c:v>
                </c:pt>
                <c:pt idx="38677">
                  <c:v>124.9447063784</c:v>
                </c:pt>
                <c:pt idx="38678">
                  <c:v>124.94899818250001</c:v>
                </c:pt>
                <c:pt idx="38679">
                  <c:v>124.9538077811</c:v>
                </c:pt>
                <c:pt idx="38680">
                  <c:v>124.9570319637</c:v>
                </c:pt>
                <c:pt idx="38681">
                  <c:v>124.9616924446</c:v>
                </c:pt>
                <c:pt idx="38682">
                  <c:v>124.9681768965</c:v>
                </c:pt>
                <c:pt idx="38683">
                  <c:v>124.97266436930001</c:v>
                </c:pt>
                <c:pt idx="38684">
                  <c:v>124.9770508993</c:v>
                </c:pt>
                <c:pt idx="38685">
                  <c:v>124.9824846293</c:v>
                </c:pt>
                <c:pt idx="38686">
                  <c:v>124.98736451089999</c:v>
                </c:pt>
                <c:pt idx="38687">
                  <c:v>124.9923605986</c:v>
                </c:pt>
                <c:pt idx="38688">
                  <c:v>124.9969749338</c:v>
                </c:pt>
                <c:pt idx="38689">
                  <c:v>125.0062476576</c:v>
                </c:pt>
                <c:pt idx="38690">
                  <c:v>125.0139618003</c:v>
                </c:pt>
                <c:pt idx="38691">
                  <c:v>125.01654969160001</c:v>
                </c:pt>
                <c:pt idx="38692">
                  <c:v>125.01918993460001</c:v>
                </c:pt>
                <c:pt idx="38693">
                  <c:v>125.0221399812</c:v>
                </c:pt>
                <c:pt idx="38694">
                  <c:v>125.0264297204</c:v>
                </c:pt>
                <c:pt idx="38695">
                  <c:v>125.0307227161</c:v>
                </c:pt>
                <c:pt idx="38696">
                  <c:v>125.03326293799999</c:v>
                </c:pt>
                <c:pt idx="38697">
                  <c:v>125.03444497</c:v>
                </c:pt>
                <c:pt idx="38698">
                  <c:v>125.03569210400001</c:v>
                </c:pt>
                <c:pt idx="38699">
                  <c:v>125.0397349887</c:v>
                </c:pt>
                <c:pt idx="38700">
                  <c:v>125.0433317983</c:v>
                </c:pt>
                <c:pt idx="38701">
                  <c:v>125.04539111699999</c:v>
                </c:pt>
                <c:pt idx="38702">
                  <c:v>125.0477495892</c:v>
                </c:pt>
                <c:pt idx="38703">
                  <c:v>125.051770444</c:v>
                </c:pt>
                <c:pt idx="38704">
                  <c:v>125.0562964164</c:v>
                </c:pt>
                <c:pt idx="38705">
                  <c:v>125.0583438399</c:v>
                </c:pt>
                <c:pt idx="38706">
                  <c:v>125.06229624700001</c:v>
                </c:pt>
                <c:pt idx="38707">
                  <c:v>125.06586621450001</c:v>
                </c:pt>
                <c:pt idx="38708">
                  <c:v>125.0695835771</c:v>
                </c:pt>
                <c:pt idx="38709">
                  <c:v>125.0746123391</c:v>
                </c:pt>
                <c:pt idx="38710">
                  <c:v>125.0771043619</c:v>
                </c:pt>
                <c:pt idx="38711">
                  <c:v>125.08066061789999</c:v>
                </c:pt>
                <c:pt idx="38712">
                  <c:v>125.0837352241</c:v>
                </c:pt>
                <c:pt idx="38713">
                  <c:v>125.0931166364</c:v>
                </c:pt>
                <c:pt idx="38714">
                  <c:v>125.1024943303</c:v>
                </c:pt>
                <c:pt idx="38715">
                  <c:v>125.1105083784</c:v>
                </c:pt>
                <c:pt idx="38716">
                  <c:v>125.1218883952</c:v>
                </c:pt>
                <c:pt idx="38717">
                  <c:v>125.1271014598</c:v>
                </c:pt>
                <c:pt idx="38718">
                  <c:v>125.1305822544</c:v>
                </c:pt>
                <c:pt idx="38719">
                  <c:v>125.1384434862</c:v>
                </c:pt>
                <c:pt idx="38720">
                  <c:v>125.1456019716</c:v>
                </c:pt>
                <c:pt idx="38721">
                  <c:v>125.14870994659999</c:v>
                </c:pt>
                <c:pt idx="38722">
                  <c:v>125.1519564976</c:v>
                </c:pt>
                <c:pt idx="38723">
                  <c:v>125.15546775129999</c:v>
                </c:pt>
                <c:pt idx="38724">
                  <c:v>125.1619470519</c:v>
                </c:pt>
                <c:pt idx="38725">
                  <c:v>125.1666968064</c:v>
                </c:pt>
                <c:pt idx="38726">
                  <c:v>125.16826474459999</c:v>
                </c:pt>
                <c:pt idx="38727">
                  <c:v>125.1755453049</c:v>
                </c:pt>
                <c:pt idx="38728">
                  <c:v>125.18233096909999</c:v>
                </c:pt>
                <c:pt idx="38729">
                  <c:v>125.1836921014</c:v>
                </c:pt>
                <c:pt idx="38730">
                  <c:v>125.1868963228</c:v>
                </c:pt>
                <c:pt idx="38731">
                  <c:v>125.1896840709</c:v>
                </c:pt>
                <c:pt idx="38732">
                  <c:v>125.19070850120001</c:v>
                </c:pt>
                <c:pt idx="38733">
                  <c:v>125.1942264915</c:v>
                </c:pt>
                <c:pt idx="38734">
                  <c:v>125.1983224451</c:v>
                </c:pt>
                <c:pt idx="38735">
                  <c:v>125.2038291792</c:v>
                </c:pt>
                <c:pt idx="38736">
                  <c:v>125.20830352679999</c:v>
                </c:pt>
                <c:pt idx="38737">
                  <c:v>125.21526173629999</c:v>
                </c:pt>
                <c:pt idx="38738">
                  <c:v>125.2247459818</c:v>
                </c:pt>
                <c:pt idx="38739">
                  <c:v>125.22949582770001</c:v>
                </c:pt>
                <c:pt idx="38740">
                  <c:v>125.2344494842</c:v>
                </c:pt>
                <c:pt idx="38741">
                  <c:v>125.2377077453</c:v>
                </c:pt>
                <c:pt idx="38742">
                  <c:v>125.2396333943</c:v>
                </c:pt>
                <c:pt idx="38743">
                  <c:v>125.2448489236</c:v>
                </c:pt>
                <c:pt idx="38744">
                  <c:v>125.24955226439999</c:v>
                </c:pt>
                <c:pt idx="38745">
                  <c:v>125.2510977881</c:v>
                </c:pt>
                <c:pt idx="38746">
                  <c:v>125.2515790293</c:v>
                </c:pt>
                <c:pt idx="38747">
                  <c:v>125.2523925691</c:v>
                </c:pt>
                <c:pt idx="38748">
                  <c:v>125.2615600598</c:v>
                </c:pt>
                <c:pt idx="38749">
                  <c:v>125.27235411389999</c:v>
                </c:pt>
                <c:pt idx="38750">
                  <c:v>125.2762887478</c:v>
                </c:pt>
                <c:pt idx="38751">
                  <c:v>125.28376743610001</c:v>
                </c:pt>
                <c:pt idx="38752">
                  <c:v>125.289630258</c:v>
                </c:pt>
                <c:pt idx="38753">
                  <c:v>125.2898805881</c:v>
                </c:pt>
                <c:pt idx="38754">
                  <c:v>125.29152821540001</c:v>
                </c:pt>
                <c:pt idx="38755">
                  <c:v>125.2944555272</c:v>
                </c:pt>
                <c:pt idx="38756">
                  <c:v>125.2964970324</c:v>
                </c:pt>
                <c:pt idx="38757">
                  <c:v>125.2990297094</c:v>
                </c:pt>
                <c:pt idx="38758">
                  <c:v>125.3023403493</c:v>
                </c:pt>
                <c:pt idx="38759">
                  <c:v>125.304521892</c:v>
                </c:pt>
                <c:pt idx="38760">
                  <c:v>125.3058212638</c:v>
                </c:pt>
                <c:pt idx="38761">
                  <c:v>125.308074471</c:v>
                </c:pt>
                <c:pt idx="38762">
                  <c:v>125.3198985041</c:v>
                </c:pt>
                <c:pt idx="38763">
                  <c:v>125.33081947869999</c:v>
                </c:pt>
                <c:pt idx="38764">
                  <c:v>125.33478312210001</c:v>
                </c:pt>
                <c:pt idx="38765">
                  <c:v>125.3388471765</c:v>
                </c:pt>
                <c:pt idx="38766">
                  <c:v>125.3417334161</c:v>
                </c:pt>
                <c:pt idx="38767">
                  <c:v>125.3443026976</c:v>
                </c:pt>
                <c:pt idx="38768">
                  <c:v>125.3472325148</c:v>
                </c:pt>
                <c:pt idx="38769">
                  <c:v>125.35067334270001</c:v>
                </c:pt>
                <c:pt idx="38770">
                  <c:v>125.35440648389999</c:v>
                </c:pt>
                <c:pt idx="38771">
                  <c:v>125.3571681757</c:v>
                </c:pt>
                <c:pt idx="38772">
                  <c:v>125.3586513863</c:v>
                </c:pt>
                <c:pt idx="38773">
                  <c:v>125.3620939963</c:v>
                </c:pt>
                <c:pt idx="38774">
                  <c:v>125.36446783940001</c:v>
                </c:pt>
                <c:pt idx="38775">
                  <c:v>125.36786902750001</c:v>
                </c:pt>
                <c:pt idx="38776">
                  <c:v>125.3714398484</c:v>
                </c:pt>
                <c:pt idx="38777">
                  <c:v>125.3734444947</c:v>
                </c:pt>
                <c:pt idx="38778">
                  <c:v>125.37538301150001</c:v>
                </c:pt>
                <c:pt idx="38779">
                  <c:v>125.3768643321</c:v>
                </c:pt>
                <c:pt idx="38780">
                  <c:v>125.3801623369</c:v>
                </c:pt>
                <c:pt idx="38781">
                  <c:v>125.38327002600001</c:v>
                </c:pt>
                <c:pt idx="38782">
                  <c:v>125.3848387501</c:v>
                </c:pt>
                <c:pt idx="38783">
                  <c:v>125.38796327519999</c:v>
                </c:pt>
                <c:pt idx="38784">
                  <c:v>125.394471111</c:v>
                </c:pt>
                <c:pt idx="38785">
                  <c:v>125.39965749850001</c:v>
                </c:pt>
                <c:pt idx="38786">
                  <c:v>125.4080937395</c:v>
                </c:pt>
                <c:pt idx="38787">
                  <c:v>125.416464659</c:v>
                </c:pt>
                <c:pt idx="38788">
                  <c:v>125.4182441666</c:v>
                </c:pt>
                <c:pt idx="38789">
                  <c:v>125.4266460237</c:v>
                </c:pt>
                <c:pt idx="38790">
                  <c:v>125.43977008660001</c:v>
                </c:pt>
                <c:pt idx="38791">
                  <c:v>125.4456053254</c:v>
                </c:pt>
                <c:pt idx="38792">
                  <c:v>125.4479176135</c:v>
                </c:pt>
                <c:pt idx="38793">
                  <c:v>125.4531872332</c:v>
                </c:pt>
                <c:pt idx="38794">
                  <c:v>125.457358556</c:v>
                </c:pt>
                <c:pt idx="38795">
                  <c:v>125.4610247167</c:v>
                </c:pt>
                <c:pt idx="38796">
                  <c:v>125.4641331439</c:v>
                </c:pt>
                <c:pt idx="38797">
                  <c:v>125.46557927000001</c:v>
                </c:pt>
                <c:pt idx="38798">
                  <c:v>125.4682302076</c:v>
                </c:pt>
                <c:pt idx="38799">
                  <c:v>125.4700219739</c:v>
                </c:pt>
                <c:pt idx="38800">
                  <c:v>125.47061574120001</c:v>
                </c:pt>
                <c:pt idx="38801">
                  <c:v>125.4719643988</c:v>
                </c:pt>
                <c:pt idx="38802">
                  <c:v>125.4741402268</c:v>
                </c:pt>
                <c:pt idx="38803">
                  <c:v>125.47661064579999</c:v>
                </c:pt>
                <c:pt idx="38804">
                  <c:v>125.47955774410001</c:v>
                </c:pt>
                <c:pt idx="38805">
                  <c:v>125.4818461325</c:v>
                </c:pt>
                <c:pt idx="38806">
                  <c:v>125.4827221077</c:v>
                </c:pt>
                <c:pt idx="38807">
                  <c:v>125.4858528203</c:v>
                </c:pt>
                <c:pt idx="38808">
                  <c:v>125.4895805641</c:v>
                </c:pt>
                <c:pt idx="38809">
                  <c:v>125.4915379668</c:v>
                </c:pt>
                <c:pt idx="38810">
                  <c:v>125.4949480535</c:v>
                </c:pt>
                <c:pt idx="38811">
                  <c:v>125.5117688046</c:v>
                </c:pt>
                <c:pt idx="38812">
                  <c:v>125.5279860671</c:v>
                </c:pt>
                <c:pt idx="38813">
                  <c:v>125.5336112209</c:v>
                </c:pt>
                <c:pt idx="38814">
                  <c:v>125.5397755426</c:v>
                </c:pt>
                <c:pt idx="38815">
                  <c:v>125.5462431328</c:v>
                </c:pt>
                <c:pt idx="38816">
                  <c:v>125.5515682569</c:v>
                </c:pt>
                <c:pt idx="38817">
                  <c:v>125.5527925377</c:v>
                </c:pt>
                <c:pt idx="38818">
                  <c:v>125.55936698159999</c:v>
                </c:pt>
                <c:pt idx="38819">
                  <c:v>125.567384624</c:v>
                </c:pt>
                <c:pt idx="38820">
                  <c:v>125.5699495196</c:v>
                </c:pt>
                <c:pt idx="38821">
                  <c:v>125.5716690595</c:v>
                </c:pt>
                <c:pt idx="38822">
                  <c:v>125.572506988</c:v>
                </c:pt>
                <c:pt idx="38823">
                  <c:v>125.57372477840001</c:v>
                </c:pt>
                <c:pt idx="38824">
                  <c:v>125.5764770192</c:v>
                </c:pt>
                <c:pt idx="38825">
                  <c:v>125.5787613511</c:v>
                </c:pt>
                <c:pt idx="38826">
                  <c:v>125.5879487567</c:v>
                </c:pt>
                <c:pt idx="38827">
                  <c:v>125.6004806169</c:v>
                </c:pt>
                <c:pt idx="38828">
                  <c:v>125.6056662271</c:v>
                </c:pt>
                <c:pt idx="38829">
                  <c:v>125.6075625184</c:v>
                </c:pt>
                <c:pt idx="38830">
                  <c:v>125.6104616322</c:v>
                </c:pt>
                <c:pt idx="38831">
                  <c:v>125.6161830792</c:v>
                </c:pt>
                <c:pt idx="38832">
                  <c:v>125.6205195118</c:v>
                </c:pt>
                <c:pt idx="38833">
                  <c:v>125.62294980439999</c:v>
                </c:pt>
                <c:pt idx="38834">
                  <c:v>125.6284793255</c:v>
                </c:pt>
                <c:pt idx="38835">
                  <c:v>125.6328802637</c:v>
                </c:pt>
                <c:pt idx="38836">
                  <c:v>125.6350475234</c:v>
                </c:pt>
                <c:pt idx="38837">
                  <c:v>125.6380422328</c:v>
                </c:pt>
                <c:pt idx="38838">
                  <c:v>125.6408500265</c:v>
                </c:pt>
                <c:pt idx="38839">
                  <c:v>125.6428654421</c:v>
                </c:pt>
                <c:pt idx="38840">
                  <c:v>125.64782958390001</c:v>
                </c:pt>
                <c:pt idx="38841">
                  <c:v>125.6527263007</c:v>
                </c:pt>
                <c:pt idx="38842">
                  <c:v>125.6605142925</c:v>
                </c:pt>
                <c:pt idx="38843">
                  <c:v>125.6686818524</c:v>
                </c:pt>
                <c:pt idx="38844">
                  <c:v>125.6696300463</c:v>
                </c:pt>
                <c:pt idx="38845">
                  <c:v>125.6724855737</c:v>
                </c:pt>
                <c:pt idx="38846">
                  <c:v>125.6768507737</c:v>
                </c:pt>
                <c:pt idx="38847">
                  <c:v>125.6807194634</c:v>
                </c:pt>
                <c:pt idx="38848">
                  <c:v>125.6847881545</c:v>
                </c:pt>
                <c:pt idx="38849">
                  <c:v>125.6866116473</c:v>
                </c:pt>
                <c:pt idx="38850">
                  <c:v>125.6883810825</c:v>
                </c:pt>
                <c:pt idx="38851">
                  <c:v>125.6901506298</c:v>
                </c:pt>
                <c:pt idx="38852">
                  <c:v>125.6946048021</c:v>
                </c:pt>
                <c:pt idx="38853">
                  <c:v>125.7006737855</c:v>
                </c:pt>
                <c:pt idx="38854">
                  <c:v>125.703515908</c:v>
                </c:pt>
                <c:pt idx="38855">
                  <c:v>125.7058459735</c:v>
                </c:pt>
                <c:pt idx="38856">
                  <c:v>125.7115897836</c:v>
                </c:pt>
                <c:pt idx="38857">
                  <c:v>125.7163260976</c:v>
                </c:pt>
                <c:pt idx="38858">
                  <c:v>125.72079284900001</c:v>
                </c:pt>
                <c:pt idx="38859">
                  <c:v>125.7261919483</c:v>
                </c:pt>
                <c:pt idx="38860">
                  <c:v>125.7318775841</c:v>
                </c:pt>
                <c:pt idx="38861">
                  <c:v>125.7403465175</c:v>
                </c:pt>
                <c:pt idx="38862">
                  <c:v>125.7501393756</c:v>
                </c:pt>
                <c:pt idx="38863">
                  <c:v>125.7565326381</c:v>
                </c:pt>
                <c:pt idx="38864">
                  <c:v>125.76409626020001</c:v>
                </c:pt>
                <c:pt idx="38865">
                  <c:v>125.77610107389999</c:v>
                </c:pt>
                <c:pt idx="38866">
                  <c:v>125.7810524729</c:v>
                </c:pt>
                <c:pt idx="38867">
                  <c:v>125.7815507104</c:v>
                </c:pt>
                <c:pt idx="38868">
                  <c:v>125.792347862</c:v>
                </c:pt>
                <c:pt idx="38869">
                  <c:v>125.8044603366</c:v>
                </c:pt>
                <c:pt idx="38870">
                  <c:v>125.8080821561</c:v>
                </c:pt>
                <c:pt idx="38871">
                  <c:v>125.8115629431</c:v>
                </c:pt>
                <c:pt idx="38872">
                  <c:v>125.8139730467</c:v>
                </c:pt>
                <c:pt idx="38873">
                  <c:v>125.81730918460001</c:v>
                </c:pt>
                <c:pt idx="38874">
                  <c:v>125.823129591</c:v>
                </c:pt>
                <c:pt idx="38875">
                  <c:v>125.8271588609</c:v>
                </c:pt>
                <c:pt idx="38876">
                  <c:v>125.8292620535</c:v>
                </c:pt>
                <c:pt idx="38877">
                  <c:v>125.8306028519</c:v>
                </c:pt>
                <c:pt idx="38878">
                  <c:v>125.83352917640001</c:v>
                </c:pt>
                <c:pt idx="38879">
                  <c:v>125.8414656807</c:v>
                </c:pt>
                <c:pt idx="38880">
                  <c:v>125.85185942850001</c:v>
                </c:pt>
                <c:pt idx="38881">
                  <c:v>125.858367474</c:v>
                </c:pt>
                <c:pt idx="38882">
                  <c:v>125.8621978458</c:v>
                </c:pt>
                <c:pt idx="38883">
                  <c:v>125.866269668</c:v>
                </c:pt>
                <c:pt idx="38884">
                  <c:v>125.86852430819999</c:v>
                </c:pt>
                <c:pt idx="38885">
                  <c:v>125.87073229799999</c:v>
                </c:pt>
                <c:pt idx="38886">
                  <c:v>125.8762122057</c:v>
                </c:pt>
                <c:pt idx="38887">
                  <c:v>125.88383509480001</c:v>
                </c:pt>
                <c:pt idx="38888">
                  <c:v>125.8873862599</c:v>
                </c:pt>
                <c:pt idx="38889">
                  <c:v>125.88980217380001</c:v>
                </c:pt>
                <c:pt idx="38890">
                  <c:v>125.8937977062</c:v>
                </c:pt>
                <c:pt idx="38891">
                  <c:v>125.895564908</c:v>
                </c:pt>
                <c:pt idx="38892">
                  <c:v>125.8982668253</c:v>
                </c:pt>
                <c:pt idx="38893">
                  <c:v>125.9029673269</c:v>
                </c:pt>
                <c:pt idx="38894">
                  <c:v>125.9089982622</c:v>
                </c:pt>
                <c:pt idx="38895">
                  <c:v>125.9157897858</c:v>
                </c:pt>
                <c:pt idx="38896">
                  <c:v>125.9189242354</c:v>
                </c:pt>
                <c:pt idx="38897">
                  <c:v>125.9240491171</c:v>
                </c:pt>
                <c:pt idx="38898">
                  <c:v>125.92955820820001</c:v>
                </c:pt>
                <c:pt idx="38899">
                  <c:v>125.93402446979999</c:v>
                </c:pt>
                <c:pt idx="38900">
                  <c:v>125.9422818833</c:v>
                </c:pt>
                <c:pt idx="38901">
                  <c:v>125.9470422866</c:v>
                </c:pt>
                <c:pt idx="38902">
                  <c:v>125.9476195707</c:v>
                </c:pt>
                <c:pt idx="38903">
                  <c:v>125.9496025295</c:v>
                </c:pt>
                <c:pt idx="38904">
                  <c:v>125.95155864500001</c:v>
                </c:pt>
                <c:pt idx="38905">
                  <c:v>125.95210345860001</c:v>
                </c:pt>
                <c:pt idx="38906">
                  <c:v>125.9530929271</c:v>
                </c:pt>
                <c:pt idx="38907">
                  <c:v>125.9548636663</c:v>
                </c:pt>
                <c:pt idx="38908">
                  <c:v>125.95652750009999</c:v>
                </c:pt>
                <c:pt idx="38909">
                  <c:v>125.96032902250001</c:v>
                </c:pt>
                <c:pt idx="38910">
                  <c:v>125.96511054539999</c:v>
                </c:pt>
                <c:pt idx="38911">
                  <c:v>125.9707853733</c:v>
                </c:pt>
                <c:pt idx="38912">
                  <c:v>125.9807840479</c:v>
                </c:pt>
                <c:pt idx="38913">
                  <c:v>125.9867561188</c:v>
                </c:pt>
                <c:pt idx="38914">
                  <c:v>125.98691956490001</c:v>
                </c:pt>
                <c:pt idx="38915">
                  <c:v>125.989106373</c:v>
                </c:pt>
                <c:pt idx="38916">
                  <c:v>125.9934533277</c:v>
                </c:pt>
                <c:pt idx="38917">
                  <c:v>126.0005918243</c:v>
                </c:pt>
                <c:pt idx="38918">
                  <c:v>126.008691728</c:v>
                </c:pt>
                <c:pt idx="38919">
                  <c:v>126.01208526009999</c:v>
                </c:pt>
                <c:pt idx="38920">
                  <c:v>126.0135809794</c:v>
                </c:pt>
                <c:pt idx="38921">
                  <c:v>126.0151439254</c:v>
                </c:pt>
                <c:pt idx="38922">
                  <c:v>126.0166370779</c:v>
                </c:pt>
                <c:pt idx="38923">
                  <c:v>126.01873410170001</c:v>
                </c:pt>
                <c:pt idx="38924">
                  <c:v>126.0222941107</c:v>
                </c:pt>
                <c:pt idx="38925">
                  <c:v>126.026104339</c:v>
                </c:pt>
                <c:pt idx="38926">
                  <c:v>126.0273690449</c:v>
                </c:pt>
                <c:pt idx="38927">
                  <c:v>126.027700901</c:v>
                </c:pt>
                <c:pt idx="38928">
                  <c:v>126.0314567763</c:v>
                </c:pt>
                <c:pt idx="38929">
                  <c:v>126.03509394060001</c:v>
                </c:pt>
                <c:pt idx="38930">
                  <c:v>126.03775187470001</c:v>
                </c:pt>
                <c:pt idx="38931">
                  <c:v>126.0404286747</c:v>
                </c:pt>
                <c:pt idx="38932">
                  <c:v>126.0408256801</c:v>
                </c:pt>
                <c:pt idx="38933">
                  <c:v>126.0460737707</c:v>
                </c:pt>
                <c:pt idx="38934">
                  <c:v>126.0525190308</c:v>
                </c:pt>
                <c:pt idx="38935">
                  <c:v>126.0543244245</c:v>
                </c:pt>
                <c:pt idx="38936">
                  <c:v>126.0549186849</c:v>
                </c:pt>
                <c:pt idx="38937">
                  <c:v>126.06104334859999</c:v>
                </c:pt>
                <c:pt idx="38938">
                  <c:v>126.0684677102</c:v>
                </c:pt>
                <c:pt idx="38939">
                  <c:v>126.0748815493</c:v>
                </c:pt>
                <c:pt idx="38940">
                  <c:v>126.0803646248</c:v>
                </c:pt>
                <c:pt idx="38941">
                  <c:v>126.0838051659</c:v>
                </c:pt>
                <c:pt idx="38942">
                  <c:v>126.09640289559999</c:v>
                </c:pt>
                <c:pt idx="38943">
                  <c:v>126.1136095702</c:v>
                </c:pt>
                <c:pt idx="38944">
                  <c:v>126.1250239086</c:v>
                </c:pt>
                <c:pt idx="38945">
                  <c:v>126.1337172957</c:v>
                </c:pt>
                <c:pt idx="38946">
                  <c:v>126.1450021868</c:v>
                </c:pt>
                <c:pt idx="38947">
                  <c:v>126.1529945019</c:v>
                </c:pt>
                <c:pt idx="38948">
                  <c:v>126.15518955109999</c:v>
                </c:pt>
                <c:pt idx="38949">
                  <c:v>126.1621138269</c:v>
                </c:pt>
                <c:pt idx="38950">
                  <c:v>126.16844749019999</c:v>
                </c:pt>
                <c:pt idx="38951">
                  <c:v>126.16871998569999</c:v>
                </c:pt>
                <c:pt idx="38952">
                  <c:v>126.1700970504</c:v>
                </c:pt>
                <c:pt idx="38953">
                  <c:v>126.1745154604</c:v>
                </c:pt>
                <c:pt idx="38954">
                  <c:v>126.1782998713</c:v>
                </c:pt>
                <c:pt idx="38955">
                  <c:v>126.1830560519</c:v>
                </c:pt>
                <c:pt idx="38956">
                  <c:v>126.1907043619</c:v>
                </c:pt>
                <c:pt idx="38957">
                  <c:v>126.19551386489999</c:v>
                </c:pt>
                <c:pt idx="38958">
                  <c:v>126.19702637269999</c:v>
                </c:pt>
                <c:pt idx="38959">
                  <c:v>126.1976699881</c:v>
                </c:pt>
                <c:pt idx="38960">
                  <c:v>126.19918283459999</c:v>
                </c:pt>
                <c:pt idx="38961">
                  <c:v>126.2026785762</c:v>
                </c:pt>
                <c:pt idx="38962">
                  <c:v>126.20808751</c:v>
                </c:pt>
                <c:pt idx="38963">
                  <c:v>126.2117838672</c:v>
                </c:pt>
                <c:pt idx="38964">
                  <c:v>126.212945753</c:v>
                </c:pt>
                <c:pt idx="38965">
                  <c:v>126.214471747</c:v>
                </c:pt>
                <c:pt idx="38966">
                  <c:v>126.2206750533</c:v>
                </c:pt>
                <c:pt idx="38967">
                  <c:v>126.2262938686</c:v>
                </c:pt>
                <c:pt idx="38968">
                  <c:v>126.2301365198</c:v>
                </c:pt>
                <c:pt idx="38969">
                  <c:v>126.2340096268</c:v>
                </c:pt>
                <c:pt idx="38970">
                  <c:v>126.2388856278</c:v>
                </c:pt>
                <c:pt idx="38971">
                  <c:v>126.24515984609999</c:v>
                </c:pt>
                <c:pt idx="38972">
                  <c:v>126.2502386286</c:v>
                </c:pt>
                <c:pt idx="38973">
                  <c:v>126.2548742411</c:v>
                </c:pt>
                <c:pt idx="38974">
                  <c:v>126.2601423648</c:v>
                </c:pt>
                <c:pt idx="38975">
                  <c:v>126.26471428000001</c:v>
                </c:pt>
                <c:pt idx="38976">
                  <c:v>126.26728477100001</c:v>
                </c:pt>
                <c:pt idx="38977">
                  <c:v>126.2717249239</c:v>
                </c:pt>
                <c:pt idx="38978">
                  <c:v>126.2750424781</c:v>
                </c:pt>
                <c:pt idx="38979">
                  <c:v>126.28154637839999</c:v>
                </c:pt>
                <c:pt idx="38980">
                  <c:v>126.28747210749999</c:v>
                </c:pt>
                <c:pt idx="38981">
                  <c:v>126.2883555435</c:v>
                </c:pt>
                <c:pt idx="38982">
                  <c:v>126.2912327056</c:v>
                </c:pt>
                <c:pt idx="38983">
                  <c:v>126.29591016569999</c:v>
                </c:pt>
                <c:pt idx="38984">
                  <c:v>126.29844690740001</c:v>
                </c:pt>
                <c:pt idx="38985">
                  <c:v>126.3010820569</c:v>
                </c:pt>
                <c:pt idx="38986">
                  <c:v>126.304047936</c:v>
                </c:pt>
                <c:pt idx="38987">
                  <c:v>126.3069361533</c:v>
                </c:pt>
                <c:pt idx="38988">
                  <c:v>126.3098420633</c:v>
                </c:pt>
                <c:pt idx="38989">
                  <c:v>126.31522306700001</c:v>
                </c:pt>
                <c:pt idx="38990">
                  <c:v>126.3206647503</c:v>
                </c:pt>
                <c:pt idx="38991">
                  <c:v>126.3222156831</c:v>
                </c:pt>
                <c:pt idx="38992">
                  <c:v>126.32528384619999</c:v>
                </c:pt>
                <c:pt idx="38993">
                  <c:v>126.32782159120001</c:v>
                </c:pt>
                <c:pt idx="38994">
                  <c:v>126.33068367369999</c:v>
                </c:pt>
                <c:pt idx="38995">
                  <c:v>126.3342693183</c:v>
                </c:pt>
                <c:pt idx="38996">
                  <c:v>126.3405409101</c:v>
                </c:pt>
                <c:pt idx="38997">
                  <c:v>126.34638976150001</c:v>
                </c:pt>
                <c:pt idx="38998">
                  <c:v>126.347297306</c:v>
                </c:pt>
                <c:pt idx="38999">
                  <c:v>126.34988522410001</c:v>
                </c:pt>
                <c:pt idx="39000">
                  <c:v>126.35453208529999</c:v>
                </c:pt>
                <c:pt idx="39001">
                  <c:v>126.356799119</c:v>
                </c:pt>
                <c:pt idx="39002">
                  <c:v>126.3584001406</c:v>
                </c:pt>
                <c:pt idx="39003">
                  <c:v>126.3610904251</c:v>
                </c:pt>
                <c:pt idx="39004">
                  <c:v>126.3623789393</c:v>
                </c:pt>
                <c:pt idx="39005">
                  <c:v>126.3630411335</c:v>
                </c:pt>
                <c:pt idx="39006">
                  <c:v>126.36403339429999</c:v>
                </c:pt>
                <c:pt idx="39007">
                  <c:v>126.3644865008</c:v>
                </c:pt>
                <c:pt idx="39008">
                  <c:v>126.36609201509999</c:v>
                </c:pt>
                <c:pt idx="39009">
                  <c:v>126.37111061020001</c:v>
                </c:pt>
                <c:pt idx="39010">
                  <c:v>126.3766376528</c:v>
                </c:pt>
                <c:pt idx="39011">
                  <c:v>126.3787430002</c:v>
                </c:pt>
                <c:pt idx="39012">
                  <c:v>126.3848994465</c:v>
                </c:pt>
                <c:pt idx="39013">
                  <c:v>126.3918508512</c:v>
                </c:pt>
                <c:pt idx="39014">
                  <c:v>126.3953418983</c:v>
                </c:pt>
                <c:pt idx="39015">
                  <c:v>126.4059416681</c:v>
                </c:pt>
                <c:pt idx="39016">
                  <c:v>126.4171260831</c:v>
                </c:pt>
                <c:pt idx="39017">
                  <c:v>126.42497592949999</c:v>
                </c:pt>
                <c:pt idx="39018">
                  <c:v>126.4306813985</c:v>
                </c:pt>
                <c:pt idx="39019">
                  <c:v>126.43254422130001</c:v>
                </c:pt>
                <c:pt idx="39020">
                  <c:v>126.4336631022</c:v>
                </c:pt>
                <c:pt idx="39021">
                  <c:v>126.4340808819</c:v>
                </c:pt>
                <c:pt idx="39022">
                  <c:v>126.4360769865</c:v>
                </c:pt>
                <c:pt idx="39023">
                  <c:v>126.438591937</c:v>
                </c:pt>
                <c:pt idx="39024">
                  <c:v>126.4445953558</c:v>
                </c:pt>
                <c:pt idx="39025">
                  <c:v>126.4525219368</c:v>
                </c:pt>
                <c:pt idx="39026">
                  <c:v>126.4550902626</c:v>
                </c:pt>
                <c:pt idx="39027">
                  <c:v>126.4556987229</c:v>
                </c:pt>
                <c:pt idx="39028">
                  <c:v>126.45912741639999</c:v>
                </c:pt>
                <c:pt idx="39029">
                  <c:v>126.4682905849</c:v>
                </c:pt>
                <c:pt idx="39030">
                  <c:v>126.4794525193</c:v>
                </c:pt>
                <c:pt idx="39031">
                  <c:v>126.4843186242</c:v>
                </c:pt>
                <c:pt idx="39032">
                  <c:v>126.49227290579999</c:v>
                </c:pt>
                <c:pt idx="39033">
                  <c:v>126.5008844386</c:v>
                </c:pt>
                <c:pt idx="39034">
                  <c:v>126.5030332896</c:v>
                </c:pt>
                <c:pt idx="39035">
                  <c:v>126.51050868759999</c:v>
                </c:pt>
                <c:pt idx="39036">
                  <c:v>126.51821813710001</c:v>
                </c:pt>
                <c:pt idx="39037">
                  <c:v>126.5222562412</c:v>
                </c:pt>
                <c:pt idx="39038">
                  <c:v>126.5247966694</c:v>
                </c:pt>
                <c:pt idx="39039">
                  <c:v>126.5259603552</c:v>
                </c:pt>
                <c:pt idx="39040">
                  <c:v>126.5274237862</c:v>
                </c:pt>
                <c:pt idx="39041">
                  <c:v>126.5290781644</c:v>
                </c:pt>
                <c:pt idx="39042">
                  <c:v>126.53083005489999</c:v>
                </c:pt>
                <c:pt idx="39043">
                  <c:v>126.5329028805</c:v>
                </c:pt>
                <c:pt idx="39044">
                  <c:v>126.5347677673</c:v>
                </c:pt>
                <c:pt idx="39045">
                  <c:v>126.5358974065</c:v>
                </c:pt>
                <c:pt idx="39046">
                  <c:v>126.5409714553</c:v>
                </c:pt>
                <c:pt idx="39047">
                  <c:v>126.5481721326</c:v>
                </c:pt>
                <c:pt idx="39048">
                  <c:v>126.5532017366</c:v>
                </c:pt>
                <c:pt idx="39049">
                  <c:v>126.55664651550001</c:v>
                </c:pt>
                <c:pt idx="39050">
                  <c:v>126.5583910741</c:v>
                </c:pt>
                <c:pt idx="39051">
                  <c:v>126.56065967719999</c:v>
                </c:pt>
                <c:pt idx="39052">
                  <c:v>126.5649610875</c:v>
                </c:pt>
                <c:pt idx="39053">
                  <c:v>126.57188721270001</c:v>
                </c:pt>
                <c:pt idx="39054">
                  <c:v>126.577427954</c:v>
                </c:pt>
                <c:pt idx="39055">
                  <c:v>126.58076951309999</c:v>
                </c:pt>
                <c:pt idx="39056">
                  <c:v>126.5833707753</c:v>
                </c:pt>
                <c:pt idx="39057">
                  <c:v>126.5860228235</c:v>
                </c:pt>
                <c:pt idx="39058">
                  <c:v>126.58927016769999</c:v>
                </c:pt>
                <c:pt idx="39059">
                  <c:v>126.59095054620001</c:v>
                </c:pt>
                <c:pt idx="39060">
                  <c:v>126.5945316885</c:v>
                </c:pt>
                <c:pt idx="39061">
                  <c:v>126.6017677776</c:v>
                </c:pt>
                <c:pt idx="39062">
                  <c:v>126.60709348490001</c:v>
                </c:pt>
                <c:pt idx="39063">
                  <c:v>126.6100729417</c:v>
                </c:pt>
                <c:pt idx="39064">
                  <c:v>126.6134099698</c:v>
                </c:pt>
                <c:pt idx="39065">
                  <c:v>126.61776285249999</c:v>
                </c:pt>
                <c:pt idx="39066">
                  <c:v>126.62199304790001</c:v>
                </c:pt>
                <c:pt idx="39067">
                  <c:v>126.6241935211</c:v>
                </c:pt>
                <c:pt idx="39068">
                  <c:v>126.62781793809999</c:v>
                </c:pt>
                <c:pt idx="39069">
                  <c:v>126.633471198</c:v>
                </c:pt>
                <c:pt idx="39070">
                  <c:v>126.6368374044</c:v>
                </c:pt>
                <c:pt idx="39071">
                  <c:v>126.6403263764</c:v>
                </c:pt>
                <c:pt idx="39072">
                  <c:v>126.6454074391</c:v>
                </c:pt>
                <c:pt idx="39073">
                  <c:v>126.6480109525</c:v>
                </c:pt>
                <c:pt idx="39074">
                  <c:v>126.64975870320001</c:v>
                </c:pt>
                <c:pt idx="39075">
                  <c:v>126.6515074921</c:v>
                </c:pt>
                <c:pt idx="39076">
                  <c:v>126.6527686841</c:v>
                </c:pt>
                <c:pt idx="39077">
                  <c:v>126.65604566250001</c:v>
                </c:pt>
                <c:pt idx="39078">
                  <c:v>126.65946731130001</c:v>
                </c:pt>
                <c:pt idx="39079">
                  <c:v>126.66252117640001</c:v>
                </c:pt>
                <c:pt idx="39080">
                  <c:v>126.6679584582</c:v>
                </c:pt>
                <c:pt idx="39081">
                  <c:v>126.673595835</c:v>
                </c:pt>
                <c:pt idx="39082">
                  <c:v>126.6768692712</c:v>
                </c:pt>
                <c:pt idx="39083">
                  <c:v>126.68672617510001</c:v>
                </c:pt>
                <c:pt idx="39084">
                  <c:v>126.69875643490001</c:v>
                </c:pt>
                <c:pt idx="39085">
                  <c:v>126.7032808515</c:v>
                </c:pt>
                <c:pt idx="39086">
                  <c:v>126.70588723989999</c:v>
                </c:pt>
                <c:pt idx="39087">
                  <c:v>126.70916540659999</c:v>
                </c:pt>
                <c:pt idx="39088">
                  <c:v>126.7136090722</c:v>
                </c:pt>
                <c:pt idx="39089">
                  <c:v>126.716808774</c:v>
                </c:pt>
                <c:pt idx="39090">
                  <c:v>126.7193298504</c:v>
                </c:pt>
                <c:pt idx="39091">
                  <c:v>126.72806174439999</c:v>
                </c:pt>
                <c:pt idx="39092">
                  <c:v>126.742302057</c:v>
                </c:pt>
                <c:pt idx="39093">
                  <c:v>126.75091933909999</c:v>
                </c:pt>
                <c:pt idx="39094">
                  <c:v>126.75423130590001</c:v>
                </c:pt>
                <c:pt idx="39095">
                  <c:v>126.7597838974</c:v>
                </c:pt>
                <c:pt idx="39096">
                  <c:v>126.7640436027</c:v>
                </c:pt>
                <c:pt idx="39097">
                  <c:v>126.7651625629</c:v>
                </c:pt>
                <c:pt idx="39098">
                  <c:v>126.77236840649999</c:v>
                </c:pt>
                <c:pt idx="39099">
                  <c:v>126.78334345890001</c:v>
                </c:pt>
                <c:pt idx="39100">
                  <c:v>126.7895640431</c:v>
                </c:pt>
                <c:pt idx="39101">
                  <c:v>126.79163975589999</c:v>
                </c:pt>
                <c:pt idx="39102">
                  <c:v>126.79229925440001</c:v>
                </c:pt>
                <c:pt idx="39103">
                  <c:v>126.7932241454</c:v>
                </c:pt>
                <c:pt idx="39104">
                  <c:v>126.7943249607</c:v>
                </c:pt>
                <c:pt idx="39105">
                  <c:v>126.7978864685</c:v>
                </c:pt>
                <c:pt idx="39106">
                  <c:v>126.8086194774</c:v>
                </c:pt>
                <c:pt idx="39107">
                  <c:v>126.8236993637</c:v>
                </c:pt>
                <c:pt idx="39108">
                  <c:v>126.8315055525</c:v>
                </c:pt>
                <c:pt idx="39109">
                  <c:v>126.8379022132</c:v>
                </c:pt>
                <c:pt idx="39110">
                  <c:v>126.8439311738</c:v>
                </c:pt>
                <c:pt idx="39111">
                  <c:v>126.8447605671</c:v>
                </c:pt>
                <c:pt idx="39112">
                  <c:v>126.8468432172</c:v>
                </c:pt>
                <c:pt idx="39113">
                  <c:v>126.8499295197</c:v>
                </c:pt>
                <c:pt idx="39114">
                  <c:v>126.8519057023</c:v>
                </c:pt>
                <c:pt idx="39115">
                  <c:v>126.8536974367</c:v>
                </c:pt>
                <c:pt idx="39116">
                  <c:v>126.8660310727</c:v>
                </c:pt>
                <c:pt idx="39117">
                  <c:v>126.879777404</c:v>
                </c:pt>
                <c:pt idx="39118">
                  <c:v>126.882967459</c:v>
                </c:pt>
                <c:pt idx="39119">
                  <c:v>126.8867573242</c:v>
                </c:pt>
                <c:pt idx="39120">
                  <c:v>126.892588403</c:v>
                </c:pt>
                <c:pt idx="39121">
                  <c:v>126.894797607</c:v>
                </c:pt>
                <c:pt idx="39122">
                  <c:v>126.89699818059999</c:v>
                </c:pt>
                <c:pt idx="39123">
                  <c:v>126.89989700770001</c:v>
                </c:pt>
                <c:pt idx="39124">
                  <c:v>126.9014144339</c:v>
                </c:pt>
                <c:pt idx="39125">
                  <c:v>126.90844868240001</c:v>
                </c:pt>
                <c:pt idx="39126">
                  <c:v>126.9187500929</c:v>
                </c:pt>
                <c:pt idx="39127">
                  <c:v>126.92745175420001</c:v>
                </c:pt>
                <c:pt idx="39128">
                  <c:v>126.9346554583</c:v>
                </c:pt>
                <c:pt idx="39129">
                  <c:v>126.9388051529</c:v>
                </c:pt>
                <c:pt idx="39130">
                  <c:v>126.9440165525</c:v>
                </c:pt>
                <c:pt idx="39131">
                  <c:v>126.9490606249</c:v>
                </c:pt>
                <c:pt idx="39132">
                  <c:v>126.95864262560001</c:v>
                </c:pt>
                <c:pt idx="39133">
                  <c:v>126.9728136984</c:v>
                </c:pt>
                <c:pt idx="39134">
                  <c:v>126.979941197</c:v>
                </c:pt>
                <c:pt idx="39135">
                  <c:v>126.9813677013</c:v>
                </c:pt>
                <c:pt idx="39136">
                  <c:v>126.9890704323</c:v>
                </c:pt>
                <c:pt idx="39137">
                  <c:v>127.0006572026</c:v>
                </c:pt>
                <c:pt idx="39138">
                  <c:v>127.00562056859999</c:v>
                </c:pt>
                <c:pt idx="39139">
                  <c:v>127.0088135048</c:v>
                </c:pt>
                <c:pt idx="39140">
                  <c:v>127.0115294311</c:v>
                </c:pt>
                <c:pt idx="39141">
                  <c:v>127.01555556300001</c:v>
                </c:pt>
                <c:pt idx="39142">
                  <c:v>127.02080081219999</c:v>
                </c:pt>
                <c:pt idx="39143">
                  <c:v>127.0274874923</c:v>
                </c:pt>
                <c:pt idx="39144">
                  <c:v>127.03376593839999</c:v>
                </c:pt>
                <c:pt idx="39145">
                  <c:v>127.03557084480001</c:v>
                </c:pt>
                <c:pt idx="39146">
                  <c:v>127.03685246569999</c:v>
                </c:pt>
                <c:pt idx="39147">
                  <c:v>127.0376651078</c:v>
                </c:pt>
                <c:pt idx="39148">
                  <c:v>127.05322241979999</c:v>
                </c:pt>
                <c:pt idx="39149">
                  <c:v>127.06938099600001</c:v>
                </c:pt>
                <c:pt idx="39150">
                  <c:v>127.0726426275</c:v>
                </c:pt>
                <c:pt idx="39151">
                  <c:v>127.08358619009999</c:v>
                </c:pt>
                <c:pt idx="39152">
                  <c:v>127.0940704299</c:v>
                </c:pt>
                <c:pt idx="39153">
                  <c:v>127.1106105273</c:v>
                </c:pt>
                <c:pt idx="39154">
                  <c:v>127.12923294860001</c:v>
                </c:pt>
                <c:pt idx="39155">
                  <c:v>127.13652322999999</c:v>
                </c:pt>
                <c:pt idx="39156">
                  <c:v>127.1440616479</c:v>
                </c:pt>
                <c:pt idx="39157">
                  <c:v>127.15079069239999</c:v>
                </c:pt>
                <c:pt idx="39158">
                  <c:v>127.15476720079999</c:v>
                </c:pt>
                <c:pt idx="39159">
                  <c:v>127.162837087</c:v>
                </c:pt>
                <c:pt idx="39160">
                  <c:v>127.1717709855</c:v>
                </c:pt>
                <c:pt idx="39161">
                  <c:v>127.17569071130001</c:v>
                </c:pt>
                <c:pt idx="39162">
                  <c:v>127.17783466020001</c:v>
                </c:pt>
                <c:pt idx="39163">
                  <c:v>127.1789468229</c:v>
                </c:pt>
                <c:pt idx="39164">
                  <c:v>127.1833303274</c:v>
                </c:pt>
                <c:pt idx="39165">
                  <c:v>127.18905612890001</c:v>
                </c:pt>
                <c:pt idx="39166">
                  <c:v>127.1923303587</c:v>
                </c:pt>
                <c:pt idx="39167">
                  <c:v>127.1937840205</c:v>
                </c:pt>
                <c:pt idx="39168">
                  <c:v>127.1947535274</c:v>
                </c:pt>
                <c:pt idx="39169">
                  <c:v>127.2003334888</c:v>
                </c:pt>
                <c:pt idx="39170">
                  <c:v>127.2080572049</c:v>
                </c:pt>
                <c:pt idx="39171">
                  <c:v>127.21194368</c:v>
                </c:pt>
                <c:pt idx="39172">
                  <c:v>127.2162905151</c:v>
                </c:pt>
                <c:pt idx="39173">
                  <c:v>127.2225892622</c:v>
                </c:pt>
                <c:pt idx="39174">
                  <c:v>127.2263856016</c:v>
                </c:pt>
                <c:pt idx="39175">
                  <c:v>127.2324629562</c:v>
                </c:pt>
                <c:pt idx="39176">
                  <c:v>127.2375369881</c:v>
                </c:pt>
                <c:pt idx="39177">
                  <c:v>127.2431878121</c:v>
                </c:pt>
                <c:pt idx="39178">
                  <c:v>127.253790971</c:v>
                </c:pt>
                <c:pt idx="39179">
                  <c:v>127.2627405266</c:v>
                </c:pt>
                <c:pt idx="39180">
                  <c:v>127.26706606729999</c:v>
                </c:pt>
                <c:pt idx="39181">
                  <c:v>127.2674590841</c:v>
                </c:pt>
                <c:pt idx="39182">
                  <c:v>127.27011319659999</c:v>
                </c:pt>
                <c:pt idx="39183">
                  <c:v>127.2775402761</c:v>
                </c:pt>
                <c:pt idx="39184">
                  <c:v>127.2856557466</c:v>
                </c:pt>
                <c:pt idx="39185">
                  <c:v>127.29417133859999</c:v>
                </c:pt>
                <c:pt idx="39186">
                  <c:v>127.300589501</c:v>
                </c:pt>
                <c:pt idx="39187">
                  <c:v>127.3037689801</c:v>
                </c:pt>
                <c:pt idx="39188">
                  <c:v>127.3070761466</c:v>
                </c:pt>
                <c:pt idx="39189">
                  <c:v>127.30916719219999</c:v>
                </c:pt>
                <c:pt idx="39190">
                  <c:v>127.3101209828</c:v>
                </c:pt>
                <c:pt idx="39191">
                  <c:v>127.3119702411</c:v>
                </c:pt>
                <c:pt idx="39192">
                  <c:v>127.3154763822</c:v>
                </c:pt>
                <c:pt idx="39193">
                  <c:v>127.3176101902</c:v>
                </c:pt>
                <c:pt idx="39194">
                  <c:v>127.3372707427</c:v>
                </c:pt>
                <c:pt idx="39195">
                  <c:v>127.3582297686</c:v>
                </c:pt>
                <c:pt idx="39196">
                  <c:v>127.3611426825</c:v>
                </c:pt>
                <c:pt idx="39197">
                  <c:v>127.36438112650001</c:v>
                </c:pt>
                <c:pt idx="39198">
                  <c:v>127.3709201792</c:v>
                </c:pt>
                <c:pt idx="39199">
                  <c:v>127.3776316525</c:v>
                </c:pt>
                <c:pt idx="39200">
                  <c:v>127.38799620970001</c:v>
                </c:pt>
                <c:pt idx="39201">
                  <c:v>127.39804722140001</c:v>
                </c:pt>
                <c:pt idx="39202">
                  <c:v>127.400288616</c:v>
                </c:pt>
                <c:pt idx="39203">
                  <c:v>127.4055576561</c:v>
                </c:pt>
                <c:pt idx="39204">
                  <c:v>127.4121810047</c:v>
                </c:pt>
                <c:pt idx="39205">
                  <c:v>127.4191193074</c:v>
                </c:pt>
                <c:pt idx="39206">
                  <c:v>127.4248997111</c:v>
                </c:pt>
                <c:pt idx="39207">
                  <c:v>127.4276614013</c:v>
                </c:pt>
                <c:pt idx="39208">
                  <c:v>127.4384856982</c:v>
                </c:pt>
                <c:pt idx="39209">
                  <c:v>127.44913246660001</c:v>
                </c:pt>
                <c:pt idx="39210">
                  <c:v>127.4512970653</c:v>
                </c:pt>
                <c:pt idx="39211">
                  <c:v>127.4536075746</c:v>
                </c:pt>
                <c:pt idx="39212">
                  <c:v>127.4572067319</c:v>
                </c:pt>
                <c:pt idx="39213">
                  <c:v>127.46290308090001</c:v>
                </c:pt>
                <c:pt idx="39214">
                  <c:v>127.47529464589999</c:v>
                </c:pt>
                <c:pt idx="39215">
                  <c:v>127.48370019239999</c:v>
                </c:pt>
                <c:pt idx="39216">
                  <c:v>127.4859289729</c:v>
                </c:pt>
                <c:pt idx="39217">
                  <c:v>127.4955701187</c:v>
                </c:pt>
                <c:pt idx="39218">
                  <c:v>127.5043031718</c:v>
                </c:pt>
                <c:pt idx="39219">
                  <c:v>127.5072120966</c:v>
                </c:pt>
                <c:pt idx="39220">
                  <c:v>127.5129230414</c:v>
                </c:pt>
                <c:pt idx="39221">
                  <c:v>127.51816781700001</c:v>
                </c:pt>
                <c:pt idx="39222">
                  <c:v>127.5198833594</c:v>
                </c:pt>
                <c:pt idx="39223">
                  <c:v>127.5213263792</c:v>
                </c:pt>
                <c:pt idx="39224">
                  <c:v>127.52286943590001</c:v>
                </c:pt>
                <c:pt idx="39225">
                  <c:v>127.5242486012</c:v>
                </c:pt>
                <c:pt idx="39226">
                  <c:v>127.527687082</c:v>
                </c:pt>
                <c:pt idx="39227">
                  <c:v>127.53082236189999</c:v>
                </c:pt>
                <c:pt idx="39228">
                  <c:v>127.53532405350001</c:v>
                </c:pt>
                <c:pt idx="39229">
                  <c:v>127.5414932369</c:v>
                </c:pt>
                <c:pt idx="39230">
                  <c:v>127.5448084157</c:v>
                </c:pt>
                <c:pt idx="39231">
                  <c:v>127.5472239895</c:v>
                </c:pt>
                <c:pt idx="39232">
                  <c:v>127.5521272562</c:v>
                </c:pt>
                <c:pt idx="39233">
                  <c:v>127.556461434</c:v>
                </c:pt>
                <c:pt idx="39234">
                  <c:v>127.55731241869999</c:v>
                </c:pt>
                <c:pt idx="39235">
                  <c:v>127.5594414216</c:v>
                </c:pt>
                <c:pt idx="39236">
                  <c:v>127.56316972250001</c:v>
                </c:pt>
                <c:pt idx="39237">
                  <c:v>127.5705974813</c:v>
                </c:pt>
                <c:pt idx="39238">
                  <c:v>127.5770824432</c:v>
                </c:pt>
                <c:pt idx="39239">
                  <c:v>127.57991370089999</c:v>
                </c:pt>
                <c:pt idx="39240">
                  <c:v>127.5825161982</c:v>
                </c:pt>
                <c:pt idx="39241">
                  <c:v>127.5832323636</c:v>
                </c:pt>
                <c:pt idx="39242">
                  <c:v>127.5842471167</c:v>
                </c:pt>
                <c:pt idx="39243">
                  <c:v>127.5893907886</c:v>
                </c:pt>
                <c:pt idx="39244">
                  <c:v>127.6047455809</c:v>
                </c:pt>
                <c:pt idx="39245">
                  <c:v>127.6218070285</c:v>
                </c:pt>
                <c:pt idx="39246">
                  <c:v>127.62947520740001</c:v>
                </c:pt>
                <c:pt idx="39247">
                  <c:v>127.6314705023</c:v>
                </c:pt>
                <c:pt idx="39248">
                  <c:v>127.6330974742</c:v>
                </c:pt>
                <c:pt idx="39249">
                  <c:v>127.63522692470001</c:v>
                </c:pt>
                <c:pt idx="39250">
                  <c:v>127.6369121986</c:v>
                </c:pt>
                <c:pt idx="39251">
                  <c:v>127.63788903859999</c:v>
                </c:pt>
                <c:pt idx="39252">
                  <c:v>127.6462395683</c:v>
                </c:pt>
                <c:pt idx="39253">
                  <c:v>127.6551314917</c:v>
                </c:pt>
                <c:pt idx="39254">
                  <c:v>127.65718023559999</c:v>
                </c:pt>
                <c:pt idx="39255">
                  <c:v>127.6705465566</c:v>
                </c:pt>
                <c:pt idx="39256">
                  <c:v>127.686950469</c:v>
                </c:pt>
                <c:pt idx="39257">
                  <c:v>127.6937898403</c:v>
                </c:pt>
                <c:pt idx="39258">
                  <c:v>127.6977973238</c:v>
                </c:pt>
                <c:pt idx="39259">
                  <c:v>127.70550886620001</c:v>
                </c:pt>
                <c:pt idx="39260">
                  <c:v>127.7136512301</c:v>
                </c:pt>
                <c:pt idx="39261">
                  <c:v>127.7170034072</c:v>
                </c:pt>
                <c:pt idx="39262">
                  <c:v>127.7187556766</c:v>
                </c:pt>
                <c:pt idx="39263">
                  <c:v>127.7210715383</c:v>
                </c:pt>
                <c:pt idx="39264">
                  <c:v>127.7235896936</c:v>
                </c:pt>
                <c:pt idx="39265">
                  <c:v>127.7310170112</c:v>
                </c:pt>
                <c:pt idx="39266">
                  <c:v>127.7378808024</c:v>
                </c:pt>
                <c:pt idx="39267">
                  <c:v>127.743321161</c:v>
                </c:pt>
                <c:pt idx="39268">
                  <c:v>127.7512478111</c:v>
                </c:pt>
                <c:pt idx="39269">
                  <c:v>127.755442401</c:v>
                </c:pt>
                <c:pt idx="39270">
                  <c:v>127.7579067385</c:v>
                </c:pt>
                <c:pt idx="39271">
                  <c:v>127.76332114</c:v>
                </c:pt>
                <c:pt idx="39272">
                  <c:v>127.7695085208</c:v>
                </c:pt>
                <c:pt idx="39273">
                  <c:v>127.77170413330001</c:v>
                </c:pt>
                <c:pt idx="39274">
                  <c:v>127.7747034648</c:v>
                </c:pt>
                <c:pt idx="39275">
                  <c:v>127.78769715</c:v>
                </c:pt>
                <c:pt idx="39276">
                  <c:v>127.8003286973</c:v>
                </c:pt>
                <c:pt idx="39277">
                  <c:v>127.8068370925</c:v>
                </c:pt>
                <c:pt idx="39278">
                  <c:v>127.812292762</c:v>
                </c:pt>
                <c:pt idx="39279">
                  <c:v>127.8154767849</c:v>
                </c:pt>
                <c:pt idx="39280">
                  <c:v>127.8176970275</c:v>
                </c:pt>
                <c:pt idx="39281">
                  <c:v>127.8214413111</c:v>
                </c:pt>
                <c:pt idx="39282">
                  <c:v>127.8290028193</c:v>
                </c:pt>
                <c:pt idx="39283">
                  <c:v>127.8404199105</c:v>
                </c:pt>
                <c:pt idx="39284">
                  <c:v>127.84992420419999</c:v>
                </c:pt>
                <c:pt idx="39285">
                  <c:v>127.85334502320001</c:v>
                </c:pt>
                <c:pt idx="39286">
                  <c:v>127.8553110901</c:v>
                </c:pt>
                <c:pt idx="39287">
                  <c:v>127.8563237912</c:v>
                </c:pt>
                <c:pt idx="39288">
                  <c:v>127.8569460089</c:v>
                </c:pt>
                <c:pt idx="39289">
                  <c:v>127.8585182679</c:v>
                </c:pt>
                <c:pt idx="39290">
                  <c:v>127.874879445</c:v>
                </c:pt>
                <c:pt idx="39291">
                  <c:v>127.8914015089</c:v>
                </c:pt>
                <c:pt idx="39292">
                  <c:v>127.8950916926</c:v>
                </c:pt>
                <c:pt idx="39293">
                  <c:v>127.8983834374</c:v>
                </c:pt>
                <c:pt idx="39294">
                  <c:v>127.9013112502</c:v>
                </c:pt>
                <c:pt idx="39295">
                  <c:v>127.90958912320001</c:v>
                </c:pt>
                <c:pt idx="39296">
                  <c:v>127.91988422209999</c:v>
                </c:pt>
                <c:pt idx="39297">
                  <c:v>127.9245203931</c:v>
                </c:pt>
                <c:pt idx="39298">
                  <c:v>127.9259611908</c:v>
                </c:pt>
                <c:pt idx="39299">
                  <c:v>127.9268861254</c:v>
                </c:pt>
                <c:pt idx="39300">
                  <c:v>127.9301469019</c:v>
                </c:pt>
                <c:pt idx="39301">
                  <c:v>127.9350311661</c:v>
                </c:pt>
                <c:pt idx="39302">
                  <c:v>127.9373952192</c:v>
                </c:pt>
                <c:pt idx="39303">
                  <c:v>127.93972735369999</c:v>
                </c:pt>
                <c:pt idx="39304">
                  <c:v>127.9455033273</c:v>
                </c:pt>
                <c:pt idx="39305">
                  <c:v>127.95073316769999</c:v>
                </c:pt>
                <c:pt idx="39306">
                  <c:v>127.95803743499999</c:v>
                </c:pt>
                <c:pt idx="39307">
                  <c:v>127.9708232806</c:v>
                </c:pt>
                <c:pt idx="39308">
                  <c:v>127.9800088117</c:v>
                </c:pt>
                <c:pt idx="39309">
                  <c:v>127.9829931534</c:v>
                </c:pt>
                <c:pt idx="39310">
                  <c:v>127.986183849</c:v>
                </c:pt>
                <c:pt idx="39311">
                  <c:v>127.9895911338</c:v>
                </c:pt>
                <c:pt idx="39312">
                  <c:v>127.9987621791</c:v>
                </c:pt>
                <c:pt idx="39313">
                  <c:v>128.00706402910001</c:v>
                </c:pt>
                <c:pt idx="39314">
                  <c:v>128.01815368160001</c:v>
                </c:pt>
                <c:pt idx="39315">
                  <c:v>128.03281203130001</c:v>
                </c:pt>
                <c:pt idx="39316">
                  <c:v>128.0374354697</c:v>
                </c:pt>
                <c:pt idx="39317">
                  <c:v>128.04507385720001</c:v>
                </c:pt>
                <c:pt idx="39318">
                  <c:v>128.0558958645</c:v>
                </c:pt>
                <c:pt idx="39319">
                  <c:v>128.06122479109999</c:v>
                </c:pt>
                <c:pt idx="39320">
                  <c:v>128.06251200060001</c:v>
                </c:pt>
                <c:pt idx="39321">
                  <c:v>128.06531887919999</c:v>
                </c:pt>
                <c:pt idx="39322">
                  <c:v>128.0689638133</c:v>
                </c:pt>
                <c:pt idx="39323">
                  <c:v>128.06991386690001</c:v>
                </c:pt>
                <c:pt idx="39324">
                  <c:v>128.07033776430001</c:v>
                </c:pt>
                <c:pt idx="39325">
                  <c:v>128.07155188869999</c:v>
                </c:pt>
                <c:pt idx="39326">
                  <c:v>128.07400587710001</c:v>
                </c:pt>
                <c:pt idx="39327">
                  <c:v>128.0790366032</c:v>
                </c:pt>
                <c:pt idx="39328">
                  <c:v>128.0837004231</c:v>
                </c:pt>
                <c:pt idx="39329">
                  <c:v>128.08850896690001</c:v>
                </c:pt>
                <c:pt idx="39330">
                  <c:v>128.095803856</c:v>
                </c:pt>
                <c:pt idx="39331">
                  <c:v>128.10336595320001</c:v>
                </c:pt>
                <c:pt idx="39332">
                  <c:v>128.1162459096</c:v>
                </c:pt>
                <c:pt idx="39333">
                  <c:v>128.12825375279999</c:v>
                </c:pt>
                <c:pt idx="39334">
                  <c:v>128.13140523019999</c:v>
                </c:pt>
                <c:pt idx="39335">
                  <c:v>128.1326230999</c:v>
                </c:pt>
                <c:pt idx="39336">
                  <c:v>128.13526063910001</c:v>
                </c:pt>
                <c:pt idx="39337">
                  <c:v>128.13758412499999</c:v>
                </c:pt>
                <c:pt idx="39338">
                  <c:v>128.1407221067</c:v>
                </c:pt>
                <c:pt idx="39339">
                  <c:v>128.1434726807</c:v>
                </c:pt>
                <c:pt idx="39340">
                  <c:v>128.14385350399999</c:v>
                </c:pt>
                <c:pt idx="39341">
                  <c:v>128.15071425740001</c:v>
                </c:pt>
                <c:pt idx="39342">
                  <c:v>128.15795214939999</c:v>
                </c:pt>
                <c:pt idx="39343">
                  <c:v>128.17033877360001</c:v>
                </c:pt>
                <c:pt idx="39344">
                  <c:v>128.1827047697</c:v>
                </c:pt>
                <c:pt idx="39345">
                  <c:v>128.1887602708</c:v>
                </c:pt>
                <c:pt idx="39346">
                  <c:v>128.19734217050001</c:v>
                </c:pt>
                <c:pt idx="39347">
                  <c:v>128.20296951840001</c:v>
                </c:pt>
                <c:pt idx="39348">
                  <c:v>128.2062986816</c:v>
                </c:pt>
                <c:pt idx="39349">
                  <c:v>128.20746268670001</c:v>
                </c:pt>
                <c:pt idx="39350">
                  <c:v>128.2119243226</c:v>
                </c:pt>
                <c:pt idx="39351">
                  <c:v>128.22247519039999</c:v>
                </c:pt>
                <c:pt idx="39352">
                  <c:v>128.2313437828</c:v>
                </c:pt>
                <c:pt idx="39353">
                  <c:v>128.23822759020001</c:v>
                </c:pt>
                <c:pt idx="39354">
                  <c:v>128.244750181</c:v>
                </c:pt>
                <c:pt idx="39355">
                  <c:v>128.2480822789</c:v>
                </c:pt>
                <c:pt idx="39356">
                  <c:v>128.25207493260001</c:v>
                </c:pt>
                <c:pt idx="39357">
                  <c:v>128.2561636973</c:v>
                </c:pt>
                <c:pt idx="39358">
                  <c:v>128.2682374968</c:v>
                </c:pt>
                <c:pt idx="39359">
                  <c:v>128.27915736919999</c:v>
                </c:pt>
                <c:pt idx="39360">
                  <c:v>128.2862666083</c:v>
                </c:pt>
                <c:pt idx="39361">
                  <c:v>128.29894586610001</c:v>
                </c:pt>
                <c:pt idx="39362">
                  <c:v>128.3049858947</c:v>
                </c:pt>
                <c:pt idx="39363">
                  <c:v>128.30853099250001</c:v>
                </c:pt>
                <c:pt idx="39364">
                  <c:v>128.32529641310001</c:v>
                </c:pt>
                <c:pt idx="39365">
                  <c:v>128.3414465171</c:v>
                </c:pt>
                <c:pt idx="39366">
                  <c:v>128.34488766710001</c:v>
                </c:pt>
                <c:pt idx="39367">
                  <c:v>128.34986771320001</c:v>
                </c:pt>
                <c:pt idx="39368">
                  <c:v>128.35748231459999</c:v>
                </c:pt>
                <c:pt idx="39369">
                  <c:v>128.36169656460001</c:v>
                </c:pt>
                <c:pt idx="39370">
                  <c:v>128.37084137229999</c:v>
                </c:pt>
                <c:pt idx="39371">
                  <c:v>128.38233824770001</c:v>
                </c:pt>
                <c:pt idx="39372">
                  <c:v>128.3864585307</c:v>
                </c:pt>
                <c:pt idx="39373">
                  <c:v>128.39061590119999</c:v>
                </c:pt>
                <c:pt idx="39374">
                  <c:v>128.3950684843</c:v>
                </c:pt>
                <c:pt idx="39375">
                  <c:v>128.40662390829999</c:v>
                </c:pt>
                <c:pt idx="39376">
                  <c:v>128.4225885985</c:v>
                </c:pt>
                <c:pt idx="39377">
                  <c:v>128.42946592269999</c:v>
                </c:pt>
                <c:pt idx="39378">
                  <c:v>128.43284411490001</c:v>
                </c:pt>
                <c:pt idx="39379">
                  <c:v>128.4358770858</c:v>
                </c:pt>
                <c:pt idx="39380">
                  <c:v>128.43707071840001</c:v>
                </c:pt>
                <c:pt idx="39381">
                  <c:v>128.43832697260001</c:v>
                </c:pt>
                <c:pt idx="39382">
                  <c:v>128.4408909446</c:v>
                </c:pt>
                <c:pt idx="39383">
                  <c:v>128.44989035130001</c:v>
                </c:pt>
                <c:pt idx="39384">
                  <c:v>128.45861754449999</c:v>
                </c:pt>
                <c:pt idx="39385">
                  <c:v>128.46154506479999</c:v>
                </c:pt>
                <c:pt idx="39386">
                  <c:v>128.4636568853</c:v>
                </c:pt>
                <c:pt idx="39387">
                  <c:v>128.46841280219999</c:v>
                </c:pt>
                <c:pt idx="39388">
                  <c:v>128.47470753260001</c:v>
                </c:pt>
                <c:pt idx="39389">
                  <c:v>128.48004223929999</c:v>
                </c:pt>
                <c:pt idx="39390">
                  <c:v>128.4925226419</c:v>
                </c:pt>
                <c:pt idx="39391">
                  <c:v>128.50236768900001</c:v>
                </c:pt>
                <c:pt idx="39392">
                  <c:v>128.50320758399999</c:v>
                </c:pt>
                <c:pt idx="39393">
                  <c:v>128.5085007717</c:v>
                </c:pt>
                <c:pt idx="39394">
                  <c:v>128.5197057593</c:v>
                </c:pt>
                <c:pt idx="39395">
                  <c:v>128.5272224137</c:v>
                </c:pt>
                <c:pt idx="39396">
                  <c:v>128.5292547315</c:v>
                </c:pt>
                <c:pt idx="39397">
                  <c:v>128.5323419071</c:v>
                </c:pt>
                <c:pt idx="39398">
                  <c:v>128.53885475960001</c:v>
                </c:pt>
                <c:pt idx="39399">
                  <c:v>128.54358281660001</c:v>
                </c:pt>
                <c:pt idx="39400">
                  <c:v>128.5504241209</c:v>
                </c:pt>
                <c:pt idx="39401">
                  <c:v>128.55953105309999</c:v>
                </c:pt>
                <c:pt idx="39402">
                  <c:v>128.5642180486</c:v>
                </c:pt>
                <c:pt idx="39403">
                  <c:v>128.59106691619999</c:v>
                </c:pt>
                <c:pt idx="39404">
                  <c:v>128.6229363523</c:v>
                </c:pt>
                <c:pt idx="39405">
                  <c:v>128.63315143919999</c:v>
                </c:pt>
                <c:pt idx="39406">
                  <c:v>128.63966391930001</c:v>
                </c:pt>
                <c:pt idx="39407">
                  <c:v>128.64571382599999</c:v>
                </c:pt>
                <c:pt idx="39408">
                  <c:v>128.6565130292</c:v>
                </c:pt>
                <c:pt idx="39409">
                  <c:v>128.6740835718</c:v>
                </c:pt>
                <c:pt idx="39410">
                  <c:v>128.69813286869999</c:v>
                </c:pt>
                <c:pt idx="39411">
                  <c:v>128.714097616</c:v>
                </c:pt>
                <c:pt idx="39412">
                  <c:v>128.72038714280001</c:v>
                </c:pt>
                <c:pt idx="39413">
                  <c:v>128.72730359779999</c:v>
                </c:pt>
                <c:pt idx="39414">
                  <c:v>128.7328569883</c:v>
                </c:pt>
                <c:pt idx="39415">
                  <c:v>128.73705688550001</c:v>
                </c:pt>
                <c:pt idx="39416">
                  <c:v>128.73996733000001</c:v>
                </c:pt>
                <c:pt idx="39417">
                  <c:v>128.7517789636</c:v>
                </c:pt>
                <c:pt idx="39418">
                  <c:v>128.76348498690001</c:v>
                </c:pt>
                <c:pt idx="39419">
                  <c:v>128.7720188335</c:v>
                </c:pt>
                <c:pt idx="39420">
                  <c:v>128.78084499420001</c:v>
                </c:pt>
                <c:pt idx="39421">
                  <c:v>128.7833457577</c:v>
                </c:pt>
                <c:pt idx="39422">
                  <c:v>128.78404734630001</c:v>
                </c:pt>
                <c:pt idx="39423">
                  <c:v>128.79497237730001</c:v>
                </c:pt>
                <c:pt idx="39424">
                  <c:v>128.80953487959999</c:v>
                </c:pt>
                <c:pt idx="39425">
                  <c:v>128.8236867203</c:v>
                </c:pt>
                <c:pt idx="39426">
                  <c:v>128.83762022299999</c:v>
                </c:pt>
                <c:pt idx="39427">
                  <c:v>128.84330068599999</c:v>
                </c:pt>
                <c:pt idx="39428">
                  <c:v>128.85028476150001</c:v>
                </c:pt>
                <c:pt idx="39429">
                  <c:v>128.86068624110001</c:v>
                </c:pt>
                <c:pt idx="39430">
                  <c:v>128.86940531420001</c:v>
                </c:pt>
                <c:pt idx="39431">
                  <c:v>128.87302357639999</c:v>
                </c:pt>
                <c:pt idx="39432">
                  <c:v>128.87935612230001</c:v>
                </c:pt>
                <c:pt idx="39433">
                  <c:v>128.88766627449999</c:v>
                </c:pt>
                <c:pt idx="39434">
                  <c:v>128.89293910449999</c:v>
                </c:pt>
                <c:pt idx="39435">
                  <c:v>128.89645397070001</c:v>
                </c:pt>
                <c:pt idx="39436">
                  <c:v>128.8975210536</c:v>
                </c:pt>
                <c:pt idx="39437">
                  <c:v>128.89950213130001</c:v>
                </c:pt>
                <c:pt idx="39438">
                  <c:v>128.90101550529999</c:v>
                </c:pt>
                <c:pt idx="39439">
                  <c:v>128.91374318589999</c:v>
                </c:pt>
                <c:pt idx="39440">
                  <c:v>128.92881384570001</c:v>
                </c:pt>
                <c:pt idx="39441">
                  <c:v>128.9367507417</c:v>
                </c:pt>
                <c:pt idx="39442">
                  <c:v>128.94525604610001</c:v>
                </c:pt>
                <c:pt idx="39443">
                  <c:v>128.9499702809</c:v>
                </c:pt>
                <c:pt idx="39444">
                  <c:v>128.95669875070001</c:v>
                </c:pt>
                <c:pt idx="39445">
                  <c:v>128.96228941929999</c:v>
                </c:pt>
                <c:pt idx="39446">
                  <c:v>128.96297147199999</c:v>
                </c:pt>
                <c:pt idx="39447">
                  <c:v>128.96362645670001</c:v>
                </c:pt>
                <c:pt idx="39448">
                  <c:v>128.96703493410001</c:v>
                </c:pt>
                <c:pt idx="39449">
                  <c:v>128.97179136459999</c:v>
                </c:pt>
                <c:pt idx="39450">
                  <c:v>128.97998250609999</c:v>
                </c:pt>
                <c:pt idx="39451">
                  <c:v>128.99777279750001</c:v>
                </c:pt>
                <c:pt idx="39452">
                  <c:v>129.01401172339999</c:v>
                </c:pt>
                <c:pt idx="39453">
                  <c:v>129.02441213349999</c:v>
                </c:pt>
                <c:pt idx="39454">
                  <c:v>129.03050147179999</c:v>
                </c:pt>
                <c:pt idx="39455">
                  <c:v>129.0364567922</c:v>
                </c:pt>
                <c:pt idx="39456">
                  <c:v>129.04265349409999</c:v>
                </c:pt>
                <c:pt idx="39457">
                  <c:v>129.04445582930001</c:v>
                </c:pt>
                <c:pt idx="39458">
                  <c:v>129.04805690800001</c:v>
                </c:pt>
                <c:pt idx="39459">
                  <c:v>129.06470533469999</c:v>
                </c:pt>
                <c:pt idx="39460">
                  <c:v>129.08643140730001</c:v>
                </c:pt>
                <c:pt idx="39461">
                  <c:v>129.0952240885</c:v>
                </c:pt>
                <c:pt idx="39462">
                  <c:v>129.09739177750001</c:v>
                </c:pt>
                <c:pt idx="39463">
                  <c:v>129.10622230659999</c:v>
                </c:pt>
                <c:pt idx="39464">
                  <c:v>129.11525530189999</c:v>
                </c:pt>
                <c:pt idx="39465">
                  <c:v>129.11772851559999</c:v>
                </c:pt>
                <c:pt idx="39466">
                  <c:v>129.12364848120001</c:v>
                </c:pt>
                <c:pt idx="39467">
                  <c:v>129.13441170900001</c:v>
                </c:pt>
                <c:pt idx="39468">
                  <c:v>129.14214589989999</c:v>
                </c:pt>
                <c:pt idx="39469">
                  <c:v>129.14836845990001</c:v>
                </c:pt>
                <c:pt idx="39470">
                  <c:v>129.15827239149999</c:v>
                </c:pt>
                <c:pt idx="39471">
                  <c:v>129.16483946490001</c:v>
                </c:pt>
                <c:pt idx="39472">
                  <c:v>129.17238798049999</c:v>
                </c:pt>
                <c:pt idx="39473">
                  <c:v>129.1804382949</c:v>
                </c:pt>
                <c:pt idx="39474">
                  <c:v>129.1851915364</c:v>
                </c:pt>
                <c:pt idx="39475">
                  <c:v>129.20981584579999</c:v>
                </c:pt>
                <c:pt idx="39476">
                  <c:v>129.2386304597</c:v>
                </c:pt>
                <c:pt idx="39477">
                  <c:v>129.25694005610001</c:v>
                </c:pt>
                <c:pt idx="39478">
                  <c:v>129.27037335310001</c:v>
                </c:pt>
                <c:pt idx="39479">
                  <c:v>129.27489110299999</c:v>
                </c:pt>
                <c:pt idx="39480">
                  <c:v>129.27824778499999</c:v>
                </c:pt>
                <c:pt idx="39481">
                  <c:v>129.27964511319999</c:v>
                </c:pt>
                <c:pt idx="39482">
                  <c:v>129.28928184169999</c:v>
                </c:pt>
                <c:pt idx="39483">
                  <c:v>129.3009459447</c:v>
                </c:pt>
                <c:pt idx="39484">
                  <c:v>129.312272544</c:v>
                </c:pt>
                <c:pt idx="39485">
                  <c:v>129.3258038532</c:v>
                </c:pt>
                <c:pt idx="39486">
                  <c:v>129.3328645503</c:v>
                </c:pt>
                <c:pt idx="39487">
                  <c:v>129.33726032889999</c:v>
                </c:pt>
                <c:pt idx="39488">
                  <c:v>129.34225763929999</c:v>
                </c:pt>
                <c:pt idx="39489">
                  <c:v>129.36450377400001</c:v>
                </c:pt>
                <c:pt idx="39490">
                  <c:v>129.38983313879999</c:v>
                </c:pt>
                <c:pt idx="39491">
                  <c:v>129.3961042617</c:v>
                </c:pt>
                <c:pt idx="39492">
                  <c:v>129.3976380892</c:v>
                </c:pt>
                <c:pt idx="39493">
                  <c:v>129.39922383320001</c:v>
                </c:pt>
                <c:pt idx="39494">
                  <c:v>129.40109751279999</c:v>
                </c:pt>
                <c:pt idx="39495">
                  <c:v>129.40370181380001</c:v>
                </c:pt>
                <c:pt idx="39496">
                  <c:v>129.41391424310001</c:v>
                </c:pt>
                <c:pt idx="39497">
                  <c:v>129.42473815220001</c:v>
                </c:pt>
                <c:pt idx="39498">
                  <c:v>129.4331411128</c:v>
                </c:pt>
                <c:pt idx="39499">
                  <c:v>129.4438809605</c:v>
                </c:pt>
                <c:pt idx="39500">
                  <c:v>129.44869596999999</c:v>
                </c:pt>
                <c:pt idx="39501">
                  <c:v>129.45971177160001</c:v>
                </c:pt>
                <c:pt idx="39502">
                  <c:v>129.47084837279999</c:v>
                </c:pt>
                <c:pt idx="39503">
                  <c:v>129.47312670529999</c:v>
                </c:pt>
                <c:pt idx="39504">
                  <c:v>129.4764881431</c:v>
                </c:pt>
                <c:pt idx="39505">
                  <c:v>129.4813098333</c:v>
                </c:pt>
                <c:pt idx="39506">
                  <c:v>129.4928174817</c:v>
                </c:pt>
                <c:pt idx="39507">
                  <c:v>129.50289655130001</c:v>
                </c:pt>
                <c:pt idx="39508">
                  <c:v>129.50833454670001</c:v>
                </c:pt>
                <c:pt idx="39509">
                  <c:v>129.52040373880001</c:v>
                </c:pt>
                <c:pt idx="39510">
                  <c:v>129.53293915770001</c:v>
                </c:pt>
                <c:pt idx="39511">
                  <c:v>129.5404907301</c:v>
                </c:pt>
                <c:pt idx="39512">
                  <c:v>129.5494605856</c:v>
                </c:pt>
                <c:pt idx="39513">
                  <c:v>129.5592639859</c:v>
                </c:pt>
                <c:pt idx="39514">
                  <c:v>129.5636033447</c:v>
                </c:pt>
                <c:pt idx="39515">
                  <c:v>129.5681874933</c:v>
                </c:pt>
                <c:pt idx="39516">
                  <c:v>129.57315293190001</c:v>
                </c:pt>
                <c:pt idx="39517">
                  <c:v>129.5868740857</c:v>
                </c:pt>
                <c:pt idx="39518">
                  <c:v>129.6013157825</c:v>
                </c:pt>
                <c:pt idx="39519">
                  <c:v>129.60443572860001</c:v>
                </c:pt>
                <c:pt idx="39520">
                  <c:v>129.60628964099999</c:v>
                </c:pt>
                <c:pt idx="39521">
                  <c:v>129.6191399528</c:v>
                </c:pt>
                <c:pt idx="39522">
                  <c:v>129.6385975924</c:v>
                </c:pt>
                <c:pt idx="39523">
                  <c:v>129.65673901330001</c:v>
                </c:pt>
                <c:pt idx="39524">
                  <c:v>129.66821691929999</c:v>
                </c:pt>
                <c:pt idx="39525">
                  <c:v>129.67077735710001</c:v>
                </c:pt>
                <c:pt idx="39526">
                  <c:v>129.6742951386</c:v>
                </c:pt>
                <c:pt idx="39527">
                  <c:v>129.6759883979</c:v>
                </c:pt>
                <c:pt idx="39528">
                  <c:v>129.6780231985</c:v>
                </c:pt>
                <c:pt idx="39529">
                  <c:v>129.68722545080001</c:v>
                </c:pt>
                <c:pt idx="39530">
                  <c:v>129.69974301580001</c:v>
                </c:pt>
                <c:pt idx="39531">
                  <c:v>129.7051154145</c:v>
                </c:pt>
                <c:pt idx="39532">
                  <c:v>129.7072589638</c:v>
                </c:pt>
                <c:pt idx="39533">
                  <c:v>129.72563762999999</c:v>
                </c:pt>
                <c:pt idx="39534">
                  <c:v>129.7466169308</c:v>
                </c:pt>
                <c:pt idx="39535">
                  <c:v>129.76263563020001</c:v>
                </c:pt>
                <c:pt idx="39536">
                  <c:v>129.78975611300001</c:v>
                </c:pt>
                <c:pt idx="39537">
                  <c:v>129.80712562619999</c:v>
                </c:pt>
                <c:pt idx="39538">
                  <c:v>129.8141057803</c:v>
                </c:pt>
                <c:pt idx="39539">
                  <c:v>129.8249435022</c:v>
                </c:pt>
                <c:pt idx="39540">
                  <c:v>129.8380812787</c:v>
                </c:pt>
                <c:pt idx="39541">
                  <c:v>129.84628093149999</c:v>
                </c:pt>
                <c:pt idx="39542">
                  <c:v>129.84743886979999</c:v>
                </c:pt>
                <c:pt idx="39543">
                  <c:v>129.84816395479999</c:v>
                </c:pt>
                <c:pt idx="39544">
                  <c:v>129.8522604943</c:v>
                </c:pt>
                <c:pt idx="39545">
                  <c:v>129.85652387580001</c:v>
                </c:pt>
                <c:pt idx="39546">
                  <c:v>129.8732353517</c:v>
                </c:pt>
                <c:pt idx="39547">
                  <c:v>129.89056303230001</c:v>
                </c:pt>
                <c:pt idx="39548">
                  <c:v>129.90648210489999</c:v>
                </c:pt>
                <c:pt idx="39549">
                  <c:v>129.92747844920001</c:v>
                </c:pt>
                <c:pt idx="39550">
                  <c:v>129.93478993830001</c:v>
                </c:pt>
                <c:pt idx="39551">
                  <c:v>129.93892870179999</c:v>
                </c:pt>
                <c:pt idx="39552">
                  <c:v>129.94982182070001</c:v>
                </c:pt>
                <c:pt idx="39553">
                  <c:v>129.96066942589999</c:v>
                </c:pt>
                <c:pt idx="39554">
                  <c:v>129.96410966389999</c:v>
                </c:pt>
                <c:pt idx="39555">
                  <c:v>129.96754649350001</c:v>
                </c:pt>
                <c:pt idx="39556">
                  <c:v>129.9713372301</c:v>
                </c:pt>
                <c:pt idx="39557">
                  <c:v>129.98604679659999</c:v>
                </c:pt>
                <c:pt idx="39558">
                  <c:v>130.0055688441</c:v>
                </c:pt>
                <c:pt idx="39559">
                  <c:v>130.0196648399</c:v>
                </c:pt>
                <c:pt idx="39560">
                  <c:v>130.03108136770001</c:v>
                </c:pt>
                <c:pt idx="39561">
                  <c:v>130.03886230160001</c:v>
                </c:pt>
                <c:pt idx="39562">
                  <c:v>130.05130231909999</c:v>
                </c:pt>
                <c:pt idx="39563">
                  <c:v>130.0602995767</c:v>
                </c:pt>
                <c:pt idx="39564">
                  <c:v>130.06747067500001</c:v>
                </c:pt>
                <c:pt idx="39565">
                  <c:v>130.07355418290001</c:v>
                </c:pt>
                <c:pt idx="39566">
                  <c:v>130.08661801779999</c:v>
                </c:pt>
                <c:pt idx="39567">
                  <c:v>130.10269439769999</c:v>
                </c:pt>
                <c:pt idx="39568">
                  <c:v>130.1097845765</c:v>
                </c:pt>
                <c:pt idx="39569">
                  <c:v>130.12245982089999</c:v>
                </c:pt>
                <c:pt idx="39570">
                  <c:v>130.1362133197</c:v>
                </c:pt>
                <c:pt idx="39571">
                  <c:v>130.14373907300001</c:v>
                </c:pt>
                <c:pt idx="39572">
                  <c:v>130.1554049808</c:v>
                </c:pt>
                <c:pt idx="39573">
                  <c:v>130.16690253920001</c:v>
                </c:pt>
                <c:pt idx="39574">
                  <c:v>130.17413788810001</c:v>
                </c:pt>
                <c:pt idx="39575">
                  <c:v>130.18366075500001</c:v>
                </c:pt>
                <c:pt idx="39576">
                  <c:v>130.19027906139999</c:v>
                </c:pt>
                <c:pt idx="39577">
                  <c:v>130.194485781</c:v>
                </c:pt>
                <c:pt idx="39578">
                  <c:v>130.209154496</c:v>
                </c:pt>
                <c:pt idx="39579">
                  <c:v>130.2318106825</c:v>
                </c:pt>
                <c:pt idx="39580">
                  <c:v>130.24823449639999</c:v>
                </c:pt>
                <c:pt idx="39581">
                  <c:v>130.25501178210001</c:v>
                </c:pt>
                <c:pt idx="39582">
                  <c:v>130.25616644760001</c:v>
                </c:pt>
                <c:pt idx="39583">
                  <c:v>130.25783034439999</c:v>
                </c:pt>
                <c:pt idx="39584">
                  <c:v>130.26091298290001</c:v>
                </c:pt>
                <c:pt idx="39585">
                  <c:v>130.26419456689999</c:v>
                </c:pt>
                <c:pt idx="39586">
                  <c:v>130.2657250913</c:v>
                </c:pt>
                <c:pt idx="39587">
                  <c:v>130.26884806499999</c:v>
                </c:pt>
                <c:pt idx="39588">
                  <c:v>130.27326321429999</c:v>
                </c:pt>
                <c:pt idx="39589">
                  <c:v>130.27567725739999</c:v>
                </c:pt>
                <c:pt idx="39590">
                  <c:v>130.2793079539</c:v>
                </c:pt>
                <c:pt idx="39591">
                  <c:v>130.29069344370001</c:v>
                </c:pt>
                <c:pt idx="39592">
                  <c:v>130.30196200899999</c:v>
                </c:pt>
                <c:pt idx="39593">
                  <c:v>130.3061998092</c:v>
                </c:pt>
                <c:pt idx="39594">
                  <c:v>130.3085922251</c:v>
                </c:pt>
                <c:pt idx="39595">
                  <c:v>130.31740681650001</c:v>
                </c:pt>
                <c:pt idx="39596">
                  <c:v>130.3424312631</c:v>
                </c:pt>
                <c:pt idx="39597">
                  <c:v>130.35941255419999</c:v>
                </c:pt>
                <c:pt idx="39598">
                  <c:v>130.3636659295</c:v>
                </c:pt>
                <c:pt idx="39599">
                  <c:v>130.37111258370001</c:v>
                </c:pt>
                <c:pt idx="39600">
                  <c:v>130.37883743660001</c:v>
                </c:pt>
                <c:pt idx="39601">
                  <c:v>130.3846142447</c:v>
                </c:pt>
                <c:pt idx="39602">
                  <c:v>130.39650646889999</c:v>
                </c:pt>
                <c:pt idx="39603">
                  <c:v>130.4169215499</c:v>
                </c:pt>
                <c:pt idx="39604">
                  <c:v>130.43050078249999</c:v>
                </c:pt>
                <c:pt idx="39605">
                  <c:v>130.43624208579999</c:v>
                </c:pt>
                <c:pt idx="39606">
                  <c:v>130.4404793162</c:v>
                </c:pt>
                <c:pt idx="39607">
                  <c:v>130.44599575090001</c:v>
                </c:pt>
                <c:pt idx="39608">
                  <c:v>130.48058836850001</c:v>
                </c:pt>
                <c:pt idx="39609">
                  <c:v>130.51960663200001</c:v>
                </c:pt>
                <c:pt idx="39610">
                  <c:v>130.531730952</c:v>
                </c:pt>
                <c:pt idx="39611">
                  <c:v>130.5411574414</c:v>
                </c:pt>
                <c:pt idx="39612">
                  <c:v>130.5464847193</c:v>
                </c:pt>
                <c:pt idx="39613">
                  <c:v>130.55518467510001</c:v>
                </c:pt>
                <c:pt idx="39614">
                  <c:v>130.5642926184</c:v>
                </c:pt>
                <c:pt idx="39615">
                  <c:v>130.56691742379999</c:v>
                </c:pt>
                <c:pt idx="39616">
                  <c:v>130.56965992950001</c:v>
                </c:pt>
                <c:pt idx="39617">
                  <c:v>130.57454305620001</c:v>
                </c:pt>
                <c:pt idx="39618">
                  <c:v>130.58267793819999</c:v>
                </c:pt>
                <c:pt idx="39619">
                  <c:v>130.59144252370001</c:v>
                </c:pt>
                <c:pt idx="39620">
                  <c:v>130.61155142160001</c:v>
                </c:pt>
                <c:pt idx="39621">
                  <c:v>130.64277461680001</c:v>
                </c:pt>
                <c:pt idx="39622">
                  <c:v>130.6590641416</c:v>
                </c:pt>
                <c:pt idx="39623">
                  <c:v>130.6595661458</c:v>
                </c:pt>
                <c:pt idx="39624">
                  <c:v>130.66810578100001</c:v>
                </c:pt>
                <c:pt idx="39625">
                  <c:v>130.67676557190001</c:v>
                </c:pt>
                <c:pt idx="39626">
                  <c:v>130.68533517610001</c:v>
                </c:pt>
                <c:pt idx="39627">
                  <c:v>130.6955012544</c:v>
                </c:pt>
                <c:pt idx="39628">
                  <c:v>130.6995928067</c:v>
                </c:pt>
                <c:pt idx="39629">
                  <c:v>130.70266675569999</c:v>
                </c:pt>
                <c:pt idx="39630">
                  <c:v>130.70606903640001</c:v>
                </c:pt>
                <c:pt idx="39631">
                  <c:v>130.71191293940001</c:v>
                </c:pt>
                <c:pt idx="39632">
                  <c:v>130.7185955681</c:v>
                </c:pt>
                <c:pt idx="39633">
                  <c:v>130.7228492106</c:v>
                </c:pt>
                <c:pt idx="39634">
                  <c:v>130.7260555984</c:v>
                </c:pt>
                <c:pt idx="39635">
                  <c:v>130.7321274395</c:v>
                </c:pt>
                <c:pt idx="39636">
                  <c:v>130.73969212669999</c:v>
                </c:pt>
                <c:pt idx="39637">
                  <c:v>130.74631414059999</c:v>
                </c:pt>
                <c:pt idx="39638">
                  <c:v>130.75070229249999</c:v>
                </c:pt>
                <c:pt idx="39639">
                  <c:v>130.7723359327</c:v>
                </c:pt>
                <c:pt idx="39640">
                  <c:v>130.80281845869999</c:v>
                </c:pt>
                <c:pt idx="39641">
                  <c:v>130.8190323986</c:v>
                </c:pt>
                <c:pt idx="39642">
                  <c:v>130.8342825819</c:v>
                </c:pt>
                <c:pt idx="39643">
                  <c:v>130.8508871125</c:v>
                </c:pt>
                <c:pt idx="39644">
                  <c:v>130.86149463850001</c:v>
                </c:pt>
                <c:pt idx="39645">
                  <c:v>130.86990872480001</c:v>
                </c:pt>
                <c:pt idx="39646">
                  <c:v>130.88473641749999</c:v>
                </c:pt>
                <c:pt idx="39647">
                  <c:v>130.916042702</c:v>
                </c:pt>
                <c:pt idx="39648">
                  <c:v>130.94106513310001</c:v>
                </c:pt>
                <c:pt idx="39649">
                  <c:v>130.95767979749999</c:v>
                </c:pt>
                <c:pt idx="39650">
                  <c:v>130.9802267659</c:v>
                </c:pt>
                <c:pt idx="39651">
                  <c:v>130.99961938749999</c:v>
                </c:pt>
                <c:pt idx="39652">
                  <c:v>131.0105035441</c:v>
                </c:pt>
                <c:pt idx="39653">
                  <c:v>131.02253735639999</c:v>
                </c:pt>
                <c:pt idx="39654">
                  <c:v>131.03733325440001</c:v>
                </c:pt>
                <c:pt idx="39655">
                  <c:v>131.04268740559999</c:v>
                </c:pt>
                <c:pt idx="39656">
                  <c:v>131.0506900133</c:v>
                </c:pt>
                <c:pt idx="39657">
                  <c:v>131.05818317550001</c:v>
                </c:pt>
                <c:pt idx="39658">
                  <c:v>131.05985679619999</c:v>
                </c:pt>
                <c:pt idx="39659">
                  <c:v>131.07143055649999</c:v>
                </c:pt>
                <c:pt idx="39660">
                  <c:v>131.099899459</c:v>
                </c:pt>
                <c:pt idx="39661">
                  <c:v>131.1201080438</c:v>
                </c:pt>
                <c:pt idx="39662">
                  <c:v>131.1243522421</c:v>
                </c:pt>
                <c:pt idx="39663">
                  <c:v>131.13578732799999</c:v>
                </c:pt>
                <c:pt idx="39664">
                  <c:v>131.14641812619999</c:v>
                </c:pt>
                <c:pt idx="39665">
                  <c:v>131.15037722650001</c:v>
                </c:pt>
                <c:pt idx="39666">
                  <c:v>131.15402606430001</c:v>
                </c:pt>
                <c:pt idx="39667">
                  <c:v>131.1565141689</c:v>
                </c:pt>
                <c:pt idx="39668">
                  <c:v>131.16614081110001</c:v>
                </c:pt>
                <c:pt idx="39669">
                  <c:v>131.17702946220001</c:v>
                </c:pt>
                <c:pt idx="39670">
                  <c:v>131.18097428990001</c:v>
                </c:pt>
                <c:pt idx="39671">
                  <c:v>131.18986497099999</c:v>
                </c:pt>
                <c:pt idx="39672">
                  <c:v>131.1999710275</c:v>
                </c:pt>
                <c:pt idx="39673">
                  <c:v>131.20867833200001</c:v>
                </c:pt>
                <c:pt idx="39674">
                  <c:v>131.21893575479999</c:v>
                </c:pt>
                <c:pt idx="39675">
                  <c:v>131.22674320839999</c:v>
                </c:pt>
                <c:pt idx="39676">
                  <c:v>131.2420021975</c:v>
                </c:pt>
                <c:pt idx="39677">
                  <c:v>131.25808473750001</c:v>
                </c:pt>
                <c:pt idx="39678">
                  <c:v>131.2762871226</c:v>
                </c:pt>
                <c:pt idx="39679">
                  <c:v>131.29153964810001</c:v>
                </c:pt>
                <c:pt idx="39680">
                  <c:v>131.3015550332</c:v>
                </c:pt>
                <c:pt idx="39681">
                  <c:v>131.31438289019999</c:v>
                </c:pt>
                <c:pt idx="39682">
                  <c:v>131.3423810475</c:v>
                </c:pt>
                <c:pt idx="39683">
                  <c:v>131.37020645210001</c:v>
                </c:pt>
                <c:pt idx="39684">
                  <c:v>131.38517417739999</c:v>
                </c:pt>
                <c:pt idx="39685">
                  <c:v>131.40516799470001</c:v>
                </c:pt>
                <c:pt idx="39686">
                  <c:v>131.42948340230001</c:v>
                </c:pt>
                <c:pt idx="39687">
                  <c:v>131.4496039231</c:v>
                </c:pt>
                <c:pt idx="39688">
                  <c:v>131.46025076270001</c:v>
                </c:pt>
                <c:pt idx="39689">
                  <c:v>131.4662991987</c:v>
                </c:pt>
                <c:pt idx="39690">
                  <c:v>131.47700125470001</c:v>
                </c:pt>
                <c:pt idx="39691">
                  <c:v>131.49749862359999</c:v>
                </c:pt>
                <c:pt idx="39692">
                  <c:v>131.51588518310001</c:v>
                </c:pt>
                <c:pt idx="39693">
                  <c:v>131.52939999</c:v>
                </c:pt>
                <c:pt idx="39694">
                  <c:v>131.5377425362</c:v>
                </c:pt>
                <c:pt idx="39695">
                  <c:v>131.5503942384</c:v>
                </c:pt>
                <c:pt idx="39696">
                  <c:v>131.5671819781</c:v>
                </c:pt>
                <c:pt idx="39697">
                  <c:v>131.60422037879999</c:v>
                </c:pt>
                <c:pt idx="39698">
                  <c:v>131.64117673000001</c:v>
                </c:pt>
                <c:pt idx="39699">
                  <c:v>131.6534544866</c:v>
                </c:pt>
                <c:pt idx="39700">
                  <c:v>131.6647532094</c:v>
                </c:pt>
                <c:pt idx="39701">
                  <c:v>131.6702982658</c:v>
                </c:pt>
                <c:pt idx="39702">
                  <c:v>131.70113802579999</c:v>
                </c:pt>
                <c:pt idx="39703">
                  <c:v>131.73542006330001</c:v>
                </c:pt>
                <c:pt idx="39704">
                  <c:v>131.7595336896</c:v>
                </c:pt>
                <c:pt idx="39705">
                  <c:v>131.78720562769999</c:v>
                </c:pt>
                <c:pt idx="39706">
                  <c:v>131.79536486539999</c:v>
                </c:pt>
                <c:pt idx="39707">
                  <c:v>131.80175847870001</c:v>
                </c:pt>
                <c:pt idx="39708">
                  <c:v>131.80864343420001</c:v>
                </c:pt>
                <c:pt idx="39709">
                  <c:v>131.81056773910001</c:v>
                </c:pt>
                <c:pt idx="39710">
                  <c:v>131.81555508599999</c:v>
                </c:pt>
                <c:pt idx="39711">
                  <c:v>131.8313266678</c:v>
                </c:pt>
                <c:pt idx="39712">
                  <c:v>131.85043207480001</c:v>
                </c:pt>
                <c:pt idx="39713">
                  <c:v>131.86080012580001</c:v>
                </c:pt>
                <c:pt idx="39714">
                  <c:v>131.87279768659999</c:v>
                </c:pt>
                <c:pt idx="39715">
                  <c:v>131.89022162769999</c:v>
                </c:pt>
                <c:pt idx="39716">
                  <c:v>131.90772199060001</c:v>
                </c:pt>
                <c:pt idx="39717">
                  <c:v>131.92458729500001</c:v>
                </c:pt>
                <c:pt idx="39718">
                  <c:v>131.93459379250001</c:v>
                </c:pt>
                <c:pt idx="39719">
                  <c:v>131.9440338741</c:v>
                </c:pt>
                <c:pt idx="39720">
                  <c:v>131.96689558860001</c:v>
                </c:pt>
                <c:pt idx="39721">
                  <c:v>131.9881657233</c:v>
                </c:pt>
                <c:pt idx="39722">
                  <c:v>132.00391366650001</c:v>
                </c:pt>
                <c:pt idx="39723">
                  <c:v>132.01749316620001</c:v>
                </c:pt>
                <c:pt idx="39724">
                  <c:v>132.02681673719999</c:v>
                </c:pt>
                <c:pt idx="39725">
                  <c:v>132.03639707400001</c:v>
                </c:pt>
                <c:pt idx="39726">
                  <c:v>132.04304434209999</c:v>
                </c:pt>
                <c:pt idx="39727">
                  <c:v>132.05065182370001</c:v>
                </c:pt>
                <c:pt idx="39728">
                  <c:v>132.05680156759999</c:v>
                </c:pt>
                <c:pt idx="39729">
                  <c:v>132.0619911842</c:v>
                </c:pt>
                <c:pt idx="39730">
                  <c:v>132.06542139250001</c:v>
                </c:pt>
                <c:pt idx="39731">
                  <c:v>132.06608804640001</c:v>
                </c:pt>
                <c:pt idx="39732">
                  <c:v>132.07715295</c:v>
                </c:pt>
                <c:pt idx="39733">
                  <c:v>132.0910029801</c:v>
                </c:pt>
                <c:pt idx="39734">
                  <c:v>132.10703023350001</c:v>
                </c:pt>
                <c:pt idx="39735">
                  <c:v>132.1341609641</c:v>
                </c:pt>
                <c:pt idx="39736">
                  <c:v>132.1511067232</c:v>
                </c:pt>
                <c:pt idx="39737">
                  <c:v>132.15841516009999</c:v>
                </c:pt>
                <c:pt idx="39738">
                  <c:v>132.16351606910001</c:v>
                </c:pt>
                <c:pt idx="39739">
                  <c:v>132.164237671</c:v>
                </c:pt>
                <c:pt idx="39740">
                  <c:v>132.17410355219999</c:v>
                </c:pt>
                <c:pt idx="39741">
                  <c:v>132.18545636799999</c:v>
                </c:pt>
                <c:pt idx="39742">
                  <c:v>132.19225099019999</c:v>
                </c:pt>
                <c:pt idx="39743">
                  <c:v>132.20508618209999</c:v>
                </c:pt>
                <c:pt idx="39744">
                  <c:v>132.21512824999999</c:v>
                </c:pt>
                <c:pt idx="39745">
                  <c:v>132.22045764870001</c:v>
                </c:pt>
                <c:pt idx="39746">
                  <c:v>132.2270039009</c:v>
                </c:pt>
                <c:pt idx="39747">
                  <c:v>132.23547259719999</c:v>
                </c:pt>
                <c:pt idx="39748">
                  <c:v>132.2521801046</c:v>
                </c:pt>
                <c:pt idx="39749">
                  <c:v>132.26656504889999</c:v>
                </c:pt>
                <c:pt idx="39750">
                  <c:v>132.27256455770001</c:v>
                </c:pt>
                <c:pt idx="39751">
                  <c:v>132.27753759980001</c:v>
                </c:pt>
                <c:pt idx="39752">
                  <c:v>132.2887782036</c:v>
                </c:pt>
                <c:pt idx="39753">
                  <c:v>132.30436633240001</c:v>
                </c:pt>
                <c:pt idx="39754">
                  <c:v>132.3244859671</c:v>
                </c:pt>
                <c:pt idx="39755">
                  <c:v>132.3401374837</c:v>
                </c:pt>
                <c:pt idx="39756">
                  <c:v>132.3572136251</c:v>
                </c:pt>
                <c:pt idx="39757">
                  <c:v>132.3958371594</c:v>
                </c:pt>
                <c:pt idx="39758">
                  <c:v>132.42307249500001</c:v>
                </c:pt>
                <c:pt idx="39759">
                  <c:v>132.42876562399999</c:v>
                </c:pt>
                <c:pt idx="39760">
                  <c:v>132.43809865009999</c:v>
                </c:pt>
                <c:pt idx="39761">
                  <c:v>132.44894758589999</c:v>
                </c:pt>
                <c:pt idx="39762">
                  <c:v>132.46218859269999</c:v>
                </c:pt>
                <c:pt idx="39763">
                  <c:v>132.47475870709999</c:v>
                </c:pt>
                <c:pt idx="39764">
                  <c:v>132.4886737834</c:v>
                </c:pt>
                <c:pt idx="39765">
                  <c:v>132.5048651068</c:v>
                </c:pt>
                <c:pt idx="39766">
                  <c:v>132.5179220903</c:v>
                </c:pt>
                <c:pt idx="39767">
                  <c:v>132.53041137369999</c:v>
                </c:pt>
                <c:pt idx="39768">
                  <c:v>132.5531685748</c:v>
                </c:pt>
                <c:pt idx="39769">
                  <c:v>132.573730192</c:v>
                </c:pt>
                <c:pt idx="39770">
                  <c:v>132.57992775689999</c:v>
                </c:pt>
                <c:pt idx="39771">
                  <c:v>132.5871299403</c:v>
                </c:pt>
                <c:pt idx="39772">
                  <c:v>132.5921406425</c:v>
                </c:pt>
                <c:pt idx="39773">
                  <c:v>132.59534250359999</c:v>
                </c:pt>
                <c:pt idx="39774">
                  <c:v>132.60366101739999</c:v>
                </c:pt>
                <c:pt idx="39775">
                  <c:v>132.6151950016</c:v>
                </c:pt>
                <c:pt idx="39776">
                  <c:v>132.6246566625</c:v>
                </c:pt>
                <c:pt idx="39777">
                  <c:v>132.632379829</c:v>
                </c:pt>
                <c:pt idx="39778">
                  <c:v>132.63888494049999</c:v>
                </c:pt>
                <c:pt idx="39779">
                  <c:v>132.64363034039999</c:v>
                </c:pt>
                <c:pt idx="39780">
                  <c:v>132.6460311159</c:v>
                </c:pt>
                <c:pt idx="39781">
                  <c:v>132.65426480650001</c:v>
                </c:pt>
                <c:pt idx="39782">
                  <c:v>132.661154971</c:v>
                </c:pt>
                <c:pt idx="39783">
                  <c:v>132.68122808410001</c:v>
                </c:pt>
                <c:pt idx="39784">
                  <c:v>132.70171211659999</c:v>
                </c:pt>
                <c:pt idx="39785">
                  <c:v>132.7211002917</c:v>
                </c:pt>
                <c:pt idx="39786">
                  <c:v>132.7717209928</c:v>
                </c:pt>
                <c:pt idx="39787">
                  <c:v>132.83131675640001</c:v>
                </c:pt>
                <c:pt idx="39788">
                  <c:v>132.8837653734</c:v>
                </c:pt>
                <c:pt idx="39789">
                  <c:v>132.90996092539999</c:v>
                </c:pt>
                <c:pt idx="39790">
                  <c:v>132.9385140629</c:v>
                </c:pt>
                <c:pt idx="39791">
                  <c:v>132.9677933312</c:v>
                </c:pt>
                <c:pt idx="39792">
                  <c:v>132.97253871960001</c:v>
                </c:pt>
                <c:pt idx="39793">
                  <c:v>133.0025309163</c:v>
                </c:pt>
                <c:pt idx="39794">
                  <c:v>133.03162348110001</c:v>
                </c:pt>
                <c:pt idx="39795">
                  <c:v>133.086691831</c:v>
                </c:pt>
                <c:pt idx="39796">
                  <c:v>133.1460729081</c:v>
                </c:pt>
                <c:pt idx="39797">
                  <c:v>133.15940999029999</c:v>
                </c:pt>
                <c:pt idx="39798">
                  <c:v>133.17903329929999</c:v>
                </c:pt>
                <c:pt idx="39799">
                  <c:v>133.1965905779</c:v>
                </c:pt>
                <c:pt idx="39800">
                  <c:v>133.2089690832</c:v>
                </c:pt>
                <c:pt idx="39801">
                  <c:v>133.22088224589999</c:v>
                </c:pt>
                <c:pt idx="39802">
                  <c:v>133.22894697180001</c:v>
                </c:pt>
                <c:pt idx="39803">
                  <c:v>133.2363189873</c:v>
                </c:pt>
                <c:pt idx="39804">
                  <c:v>133.2410306038</c:v>
                </c:pt>
                <c:pt idx="39805">
                  <c:v>133.25041937</c:v>
                </c:pt>
                <c:pt idx="39806">
                  <c:v>133.2671762576</c:v>
                </c:pt>
                <c:pt idx="39807">
                  <c:v>133.28011566719999</c:v>
                </c:pt>
                <c:pt idx="39808">
                  <c:v>133.29050656370001</c:v>
                </c:pt>
                <c:pt idx="39809">
                  <c:v>133.31167685529999</c:v>
                </c:pt>
                <c:pt idx="39810">
                  <c:v>133.33581446459999</c:v>
                </c:pt>
                <c:pt idx="39811">
                  <c:v>133.34896834220001</c:v>
                </c:pt>
                <c:pt idx="39812">
                  <c:v>133.3589632337</c:v>
                </c:pt>
                <c:pt idx="39813">
                  <c:v>133.36421169849999</c:v>
                </c:pt>
                <c:pt idx="39814">
                  <c:v>133.36936905909999</c:v>
                </c:pt>
                <c:pt idx="39815">
                  <c:v>133.39475877820001</c:v>
                </c:pt>
                <c:pt idx="39816">
                  <c:v>133.4195249181</c:v>
                </c:pt>
                <c:pt idx="39817">
                  <c:v>133.42827374320001</c:v>
                </c:pt>
                <c:pt idx="39818">
                  <c:v>133.45480902040001</c:v>
                </c:pt>
                <c:pt idx="39819">
                  <c:v>133.4980024628</c:v>
                </c:pt>
                <c:pt idx="39820">
                  <c:v>133.5263413751</c:v>
                </c:pt>
                <c:pt idx="39821">
                  <c:v>133.5349029079</c:v>
                </c:pt>
                <c:pt idx="39822">
                  <c:v>133.53755476469999</c:v>
                </c:pt>
                <c:pt idx="39823">
                  <c:v>133.54157123280001</c:v>
                </c:pt>
                <c:pt idx="39824">
                  <c:v>133.55564263100001</c:v>
                </c:pt>
                <c:pt idx="39825">
                  <c:v>133.56843288120001</c:v>
                </c:pt>
                <c:pt idx="39826">
                  <c:v>133.5706840142</c:v>
                </c:pt>
                <c:pt idx="39827">
                  <c:v>133.57492440600001</c:v>
                </c:pt>
                <c:pt idx="39828">
                  <c:v>133.58186511389999</c:v>
                </c:pt>
                <c:pt idx="39829">
                  <c:v>133.5883879573</c:v>
                </c:pt>
                <c:pt idx="39830">
                  <c:v>133.59167077390001</c:v>
                </c:pt>
                <c:pt idx="39831">
                  <c:v>133.62770665799999</c:v>
                </c:pt>
                <c:pt idx="39832">
                  <c:v>133.67525666239999</c:v>
                </c:pt>
                <c:pt idx="39833">
                  <c:v>133.699316638</c:v>
                </c:pt>
                <c:pt idx="39834">
                  <c:v>133.7315300027</c:v>
                </c:pt>
                <c:pt idx="39835">
                  <c:v>133.75252562610001</c:v>
                </c:pt>
                <c:pt idx="39836">
                  <c:v>133.75657907319999</c:v>
                </c:pt>
                <c:pt idx="39837">
                  <c:v>133.7625170222</c:v>
                </c:pt>
                <c:pt idx="39838">
                  <c:v>133.76880269399999</c:v>
                </c:pt>
                <c:pt idx="39839">
                  <c:v>133.77365883210001</c:v>
                </c:pt>
                <c:pt idx="39840">
                  <c:v>133.79020727150001</c:v>
                </c:pt>
                <c:pt idx="39841">
                  <c:v>133.80546373510001</c:v>
                </c:pt>
                <c:pt idx="39842">
                  <c:v>133.8085431412</c:v>
                </c:pt>
                <c:pt idx="39843">
                  <c:v>133.81430924540001</c:v>
                </c:pt>
                <c:pt idx="39844">
                  <c:v>133.8221267063</c:v>
                </c:pt>
                <c:pt idx="39845">
                  <c:v>133.85129255250001</c:v>
                </c:pt>
                <c:pt idx="39846">
                  <c:v>133.88964230939999</c:v>
                </c:pt>
                <c:pt idx="39847">
                  <c:v>133.90813553789999</c:v>
                </c:pt>
                <c:pt idx="39848">
                  <c:v>133.93121780760001</c:v>
                </c:pt>
                <c:pt idx="39849">
                  <c:v>133.96047387819999</c:v>
                </c:pt>
                <c:pt idx="39850">
                  <c:v>133.97617610719999</c:v>
                </c:pt>
                <c:pt idx="39851">
                  <c:v>133.9862530222</c:v>
                </c:pt>
                <c:pt idx="39852">
                  <c:v>134.00691864059999</c:v>
                </c:pt>
                <c:pt idx="39853">
                  <c:v>134.03322231729999</c:v>
                </c:pt>
                <c:pt idx="39854">
                  <c:v>134.0479113621</c:v>
                </c:pt>
                <c:pt idx="39855">
                  <c:v>134.06631747259999</c:v>
                </c:pt>
                <c:pt idx="39856">
                  <c:v>134.08071198799999</c:v>
                </c:pt>
                <c:pt idx="39857">
                  <c:v>134.09205619959999</c:v>
                </c:pt>
                <c:pt idx="39858">
                  <c:v>134.14687358789999</c:v>
                </c:pt>
                <c:pt idx="39859">
                  <c:v>134.1948924953</c:v>
                </c:pt>
                <c:pt idx="39860">
                  <c:v>134.19994326209999</c:v>
                </c:pt>
                <c:pt idx="39861">
                  <c:v>134.20653809710001</c:v>
                </c:pt>
                <c:pt idx="39862">
                  <c:v>134.24195407440001</c:v>
                </c:pt>
                <c:pt idx="39863">
                  <c:v>134.28707539760001</c:v>
                </c:pt>
                <c:pt idx="39864">
                  <c:v>134.3130239896</c:v>
                </c:pt>
                <c:pt idx="39865">
                  <c:v>134.3397731215</c:v>
                </c:pt>
                <c:pt idx="39866">
                  <c:v>134.4039630609</c:v>
                </c:pt>
                <c:pt idx="39867">
                  <c:v>134.45224684940001</c:v>
                </c:pt>
                <c:pt idx="39868">
                  <c:v>134.46611622239999</c:v>
                </c:pt>
                <c:pt idx="39869">
                  <c:v>134.49664695289999</c:v>
                </c:pt>
                <c:pt idx="39870">
                  <c:v>134.5170156877</c:v>
                </c:pt>
                <c:pt idx="39871">
                  <c:v>134.5354528055</c:v>
                </c:pt>
                <c:pt idx="39872">
                  <c:v>134.55313825939999</c:v>
                </c:pt>
                <c:pt idx="39873">
                  <c:v>134.5622640814</c:v>
                </c:pt>
                <c:pt idx="39874">
                  <c:v>134.5721519384</c:v>
                </c:pt>
                <c:pt idx="39875">
                  <c:v>134.60585975110001</c:v>
                </c:pt>
                <c:pt idx="39876">
                  <c:v>134.6659732752</c:v>
                </c:pt>
                <c:pt idx="39877">
                  <c:v>134.69991955500001</c:v>
                </c:pt>
                <c:pt idx="39878">
                  <c:v>134.718191754</c:v>
                </c:pt>
                <c:pt idx="39879">
                  <c:v>134.76008159540001</c:v>
                </c:pt>
                <c:pt idx="39880">
                  <c:v>134.79190231960001</c:v>
                </c:pt>
                <c:pt idx="39881">
                  <c:v>134.812501403</c:v>
                </c:pt>
                <c:pt idx="39882">
                  <c:v>134.8554483561</c:v>
                </c:pt>
                <c:pt idx="39883">
                  <c:v>134.8962298671</c:v>
                </c:pt>
                <c:pt idx="39884">
                  <c:v>134.9502713208</c:v>
                </c:pt>
                <c:pt idx="39885">
                  <c:v>134.9932900705</c:v>
                </c:pt>
                <c:pt idx="39886">
                  <c:v>135.04261024549999</c:v>
                </c:pt>
                <c:pt idx="39887">
                  <c:v>135.09003383180001</c:v>
                </c:pt>
                <c:pt idx="39888">
                  <c:v>135.10007644780001</c:v>
                </c:pt>
                <c:pt idx="39889">
                  <c:v>135.1357758179</c:v>
                </c:pt>
                <c:pt idx="39890">
                  <c:v>135.17194998529999</c:v>
                </c:pt>
                <c:pt idx="39891">
                  <c:v>135.22579984270001</c:v>
                </c:pt>
                <c:pt idx="39892">
                  <c:v>135.28184851489999</c:v>
                </c:pt>
                <c:pt idx="39893">
                  <c:v>135.29542360830001</c:v>
                </c:pt>
                <c:pt idx="39894">
                  <c:v>135.3254273618</c:v>
                </c:pt>
                <c:pt idx="39895">
                  <c:v>135.36807571099999</c:v>
                </c:pt>
                <c:pt idx="39896">
                  <c:v>135.38765166229999</c:v>
                </c:pt>
                <c:pt idx="39897">
                  <c:v>135.40176844819999</c:v>
                </c:pt>
                <c:pt idx="39898">
                  <c:v>135.5230816712</c:v>
                </c:pt>
                <c:pt idx="39899">
                  <c:v>135.6544689234</c:v>
                </c:pt>
                <c:pt idx="39900">
                  <c:v>135.6832912948</c:v>
                </c:pt>
                <c:pt idx="39901">
                  <c:v>135.70691450679999</c:v>
                </c:pt>
                <c:pt idx="39902">
                  <c:v>135.75342182360001</c:v>
                </c:pt>
                <c:pt idx="39903">
                  <c:v>135.79583955429999</c:v>
                </c:pt>
                <c:pt idx="39904">
                  <c:v>135.81606745510001</c:v>
                </c:pt>
                <c:pt idx="39905">
                  <c:v>135.82816171619999</c:v>
                </c:pt>
                <c:pt idx="39906">
                  <c:v>135.85777655589999</c:v>
                </c:pt>
                <c:pt idx="39907">
                  <c:v>135.8895243799</c:v>
                </c:pt>
                <c:pt idx="39908">
                  <c:v>135.8973733508</c:v>
                </c:pt>
                <c:pt idx="39909">
                  <c:v>135.91893202540001</c:v>
                </c:pt>
                <c:pt idx="39910">
                  <c:v>135.94302445229999</c:v>
                </c:pt>
                <c:pt idx="39911">
                  <c:v>135.95005701829999</c:v>
                </c:pt>
                <c:pt idx="39912">
                  <c:v>135.95175518779999</c:v>
                </c:pt>
                <c:pt idx="39913">
                  <c:v>135.95921556010001</c:v>
                </c:pt>
                <c:pt idx="39914">
                  <c:v>135.96947606649999</c:v>
                </c:pt>
                <c:pt idx="39915">
                  <c:v>135.97643793130001</c:v>
                </c:pt>
                <c:pt idx="39916">
                  <c:v>135.98775839890001</c:v>
                </c:pt>
                <c:pt idx="39917">
                  <c:v>136.0087056463</c:v>
                </c:pt>
                <c:pt idx="39918">
                  <c:v>136.03084009989999</c:v>
                </c:pt>
                <c:pt idx="39919">
                  <c:v>136.04078129889999</c:v>
                </c:pt>
                <c:pt idx="39920">
                  <c:v>136.0630111424</c:v>
                </c:pt>
                <c:pt idx="39921">
                  <c:v>136.09635878739999</c:v>
                </c:pt>
                <c:pt idx="39922">
                  <c:v>136.11762793650001</c:v>
                </c:pt>
                <c:pt idx="39923">
                  <c:v>136.19975284559999</c:v>
                </c:pt>
                <c:pt idx="39924">
                  <c:v>136.28617688209999</c:v>
                </c:pt>
                <c:pt idx="39925">
                  <c:v>136.30650520079999</c:v>
                </c:pt>
                <c:pt idx="39926">
                  <c:v>136.3296999765</c:v>
                </c:pt>
                <c:pt idx="39927">
                  <c:v>136.46289984949999</c:v>
                </c:pt>
                <c:pt idx="39928">
                  <c:v>136.59943077029999</c:v>
                </c:pt>
                <c:pt idx="39929">
                  <c:v>136.62307653030001</c:v>
                </c:pt>
                <c:pt idx="39930">
                  <c:v>136.7400867904</c:v>
                </c:pt>
                <c:pt idx="39931">
                  <c:v>136.97367813630001</c:v>
                </c:pt>
                <c:pt idx="39932">
                  <c:v>137.1040993732</c:v>
                </c:pt>
                <c:pt idx="39933">
                  <c:v>137.11447582260001</c:v>
                </c:pt>
                <c:pt idx="39934">
                  <c:v>137.13049536950001</c:v>
                </c:pt>
                <c:pt idx="39935">
                  <c:v>137.16740754150001</c:v>
                </c:pt>
                <c:pt idx="39936">
                  <c:v>137.213783073</c:v>
                </c:pt>
                <c:pt idx="39937">
                  <c:v>137.24387229659999</c:v>
                </c:pt>
                <c:pt idx="39938">
                  <c:v>137.37719718529999</c:v>
                </c:pt>
                <c:pt idx="39939">
                  <c:v>137.52975960929999</c:v>
                </c:pt>
                <c:pt idx="39940">
                  <c:v>137.5756399073</c:v>
                </c:pt>
                <c:pt idx="39941">
                  <c:v>137.59905693619999</c:v>
                </c:pt>
                <c:pt idx="39942">
                  <c:v>137.62581365400001</c:v>
                </c:pt>
                <c:pt idx="39943">
                  <c:v>137.67142367669999</c:v>
                </c:pt>
                <c:pt idx="39944">
                  <c:v>137.72777592849999</c:v>
                </c:pt>
                <c:pt idx="39945">
                  <c:v>137.82952178159999</c:v>
                </c:pt>
                <c:pt idx="39946">
                  <c:v>138.03438176009999</c:v>
                </c:pt>
                <c:pt idx="39947">
                  <c:v>138.20985876649999</c:v>
                </c:pt>
                <c:pt idx="39948">
                  <c:v>138.35612575639999</c:v>
                </c:pt>
                <c:pt idx="39949">
                  <c:v>138.46891002859999</c:v>
                </c:pt>
                <c:pt idx="39950">
                  <c:v>138.4852436223</c:v>
                </c:pt>
                <c:pt idx="39951">
                  <c:v>138.5708652866</c:v>
                </c:pt>
                <c:pt idx="39952">
                  <c:v>138.64416051129999</c:v>
                </c:pt>
                <c:pt idx="39953">
                  <c:v>138.65537049420001</c:v>
                </c:pt>
                <c:pt idx="39954">
                  <c:v>138.68895986570001</c:v>
                </c:pt>
                <c:pt idx="39955">
                  <c:v>138.75046340060001</c:v>
                </c:pt>
                <c:pt idx="39956">
                  <c:v>138.8542908595</c:v>
                </c:pt>
                <c:pt idx="39957">
                  <c:v>139.01953592690001</c:v>
                </c:pt>
                <c:pt idx="39958">
                  <c:v>139.1535428638</c:v>
                </c:pt>
                <c:pt idx="39959">
                  <c:v>139.2017420091</c:v>
                </c:pt>
                <c:pt idx="39960">
                  <c:v>139.2591014265</c:v>
                </c:pt>
                <c:pt idx="39961">
                  <c:v>139.3592423369</c:v>
                </c:pt>
                <c:pt idx="39962">
                  <c:v>139.429081741</c:v>
                </c:pt>
                <c:pt idx="39963">
                  <c:v>139.51018945050001</c:v>
                </c:pt>
                <c:pt idx="39964">
                  <c:v>139.64184823420001</c:v>
                </c:pt>
                <c:pt idx="39965">
                  <c:v>139.71873340990001</c:v>
                </c:pt>
                <c:pt idx="39966">
                  <c:v>139.7476491875</c:v>
                </c:pt>
                <c:pt idx="39967">
                  <c:v>139.8664656672</c:v>
                </c:pt>
                <c:pt idx="39968">
                  <c:v>139.97733363699999</c:v>
                </c:pt>
                <c:pt idx="39969">
                  <c:v>140.00137757740001</c:v>
                </c:pt>
                <c:pt idx="39970">
                  <c:v>140.0188536732</c:v>
                </c:pt>
                <c:pt idx="39971">
                  <c:v>140.02776003599999</c:v>
                </c:pt>
                <c:pt idx="39972">
                  <c:v>140.31958237009999</c:v>
                </c:pt>
                <c:pt idx="39973">
                  <c:v>140.62813690089999</c:v>
                </c:pt>
                <c:pt idx="39974">
                  <c:v>140.6539143089</c:v>
                </c:pt>
                <c:pt idx="39975">
                  <c:v>140.6609139265</c:v>
                </c:pt>
                <c:pt idx="39976">
                  <c:v>140.7082811448</c:v>
                </c:pt>
                <c:pt idx="39977">
                  <c:v>140.77697467569999</c:v>
                </c:pt>
                <c:pt idx="39978">
                  <c:v>140.83870015010001</c:v>
                </c:pt>
                <c:pt idx="39979">
                  <c:v>140.9033429287</c:v>
                </c:pt>
                <c:pt idx="39980">
                  <c:v>140.9814110131</c:v>
                </c:pt>
                <c:pt idx="39981">
                  <c:v>141.08266861019999</c:v>
                </c:pt>
                <c:pt idx="39982">
                  <c:v>141.25195343089999</c:v>
                </c:pt>
                <c:pt idx="39983">
                  <c:v>141.51434539970001</c:v>
                </c:pt>
                <c:pt idx="39984">
                  <c:v>142.04920702920001</c:v>
                </c:pt>
                <c:pt idx="39985">
                  <c:v>142.5241408176</c:v>
                </c:pt>
                <c:pt idx="39986">
                  <c:v>142.75863999680001</c:v>
                </c:pt>
                <c:pt idx="39987">
                  <c:v>142.98874713039999</c:v>
                </c:pt>
                <c:pt idx="39988">
                  <c:v>143.24099265780001</c:v>
                </c:pt>
                <c:pt idx="39989">
                  <c:v>143.44014774839999</c:v>
                </c:pt>
                <c:pt idx="39990">
                  <c:v>143.55981808000001</c:v>
                </c:pt>
                <c:pt idx="39991">
                  <c:v>143.92132482860001</c:v>
                </c:pt>
                <c:pt idx="39992">
                  <c:v>144.2956895879</c:v>
                </c:pt>
                <c:pt idx="39993">
                  <c:v>144.61148662369999</c:v>
                </c:pt>
                <c:pt idx="39994">
                  <c:v>144.97488886209999</c:v>
                </c:pt>
                <c:pt idx="39995">
                  <c:v>145.15304080749999</c:v>
                </c:pt>
                <c:pt idx="39996">
                  <c:v>145.26884185040001</c:v>
                </c:pt>
                <c:pt idx="39997">
                  <c:v>145.48020412139999</c:v>
                </c:pt>
                <c:pt idx="39998">
                  <c:v>145.65941285829999</c:v>
                </c:pt>
                <c:pt idx="39999">
                  <c:v>147.53504889979999</c:v>
                </c:pt>
                <c:pt idx="40000">
                  <c:v>150.35383508629999</c:v>
                </c:pt>
              </c:numCache>
            </c:numRef>
          </c:xVal>
          <c:yVal>
            <c:numRef>
              <c:f>Sheet2!$C$2:$C$40002</c:f>
              <c:numCache>
                <c:formatCode>General</c:formatCode>
                <c:ptCount val="40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1.0000000000000009E-3</c:v>
                </c:pt>
                <c:pt idx="12">
                  <c:v>1.0000000000000009E-3</c:v>
                </c:pt>
                <c:pt idx="13">
                  <c:v>1.0000000000000009E-3</c:v>
                </c:pt>
                <c:pt idx="14">
                  <c:v>1.0000000000000009E-3</c:v>
                </c:pt>
                <c:pt idx="15">
                  <c:v>1.0000000000000009E-3</c:v>
                </c:pt>
                <c:pt idx="16">
                  <c:v>1.0000000000000009E-3</c:v>
                </c:pt>
                <c:pt idx="17">
                  <c:v>1.0000000000000009E-3</c:v>
                </c:pt>
                <c:pt idx="18">
                  <c:v>1.0000000000000009E-3</c:v>
                </c:pt>
                <c:pt idx="19">
                  <c:v>1.0000000000000009E-3</c:v>
                </c:pt>
                <c:pt idx="20">
                  <c:v>1.0000000000000009E-3</c:v>
                </c:pt>
                <c:pt idx="21">
                  <c:v>1.0000000000000009E-3</c:v>
                </c:pt>
                <c:pt idx="22">
                  <c:v>1.0000000000000009E-3</c:v>
                </c:pt>
                <c:pt idx="23">
                  <c:v>1.0000000000000009E-3</c:v>
                </c:pt>
                <c:pt idx="24">
                  <c:v>1.0000000000000009E-3</c:v>
                </c:pt>
                <c:pt idx="25">
                  <c:v>1.0000000000000009E-3</c:v>
                </c:pt>
                <c:pt idx="26">
                  <c:v>1.0000000000000009E-3</c:v>
                </c:pt>
                <c:pt idx="27">
                  <c:v>1.0000000000000009E-3</c:v>
                </c:pt>
                <c:pt idx="28">
                  <c:v>1.0000000000000009E-3</c:v>
                </c:pt>
                <c:pt idx="29">
                  <c:v>1.0000000000000009E-3</c:v>
                </c:pt>
                <c:pt idx="30">
                  <c:v>1.0000000000000009E-3</c:v>
                </c:pt>
                <c:pt idx="31">
                  <c:v>2.0000000000000018E-3</c:v>
                </c:pt>
                <c:pt idx="32">
                  <c:v>2.0000000000000018E-3</c:v>
                </c:pt>
                <c:pt idx="33">
                  <c:v>2.0000000000000018E-3</c:v>
                </c:pt>
                <c:pt idx="34">
                  <c:v>2.0000000000000018E-3</c:v>
                </c:pt>
                <c:pt idx="35">
                  <c:v>2.0000000000000018E-3</c:v>
                </c:pt>
                <c:pt idx="36">
                  <c:v>2.0000000000000018E-3</c:v>
                </c:pt>
                <c:pt idx="37">
                  <c:v>2.0000000000000018E-3</c:v>
                </c:pt>
                <c:pt idx="38">
                  <c:v>2.0000000000000018E-3</c:v>
                </c:pt>
                <c:pt idx="39">
                  <c:v>2.0000000000000018E-3</c:v>
                </c:pt>
                <c:pt idx="40">
                  <c:v>2.0000000000000018E-3</c:v>
                </c:pt>
                <c:pt idx="41">
                  <c:v>2.0000000000000018E-3</c:v>
                </c:pt>
                <c:pt idx="42">
                  <c:v>2.0000000000000018E-3</c:v>
                </c:pt>
                <c:pt idx="43">
                  <c:v>2.0000000000000018E-3</c:v>
                </c:pt>
                <c:pt idx="44">
                  <c:v>2.0000000000000018E-3</c:v>
                </c:pt>
                <c:pt idx="45">
                  <c:v>2.0000000000000018E-3</c:v>
                </c:pt>
                <c:pt idx="46">
                  <c:v>2.0000000000000018E-3</c:v>
                </c:pt>
                <c:pt idx="47">
                  <c:v>2.0000000000000018E-3</c:v>
                </c:pt>
                <c:pt idx="48">
                  <c:v>2.0000000000000018E-3</c:v>
                </c:pt>
                <c:pt idx="49">
                  <c:v>2.0000000000000018E-3</c:v>
                </c:pt>
                <c:pt idx="50">
                  <c:v>2.0000000000000018E-3</c:v>
                </c:pt>
                <c:pt idx="51">
                  <c:v>3.0000000000000027E-3</c:v>
                </c:pt>
                <c:pt idx="52">
                  <c:v>3.0000000000000027E-3</c:v>
                </c:pt>
                <c:pt idx="53">
                  <c:v>3.0000000000000027E-3</c:v>
                </c:pt>
                <c:pt idx="54">
                  <c:v>3.0000000000000027E-3</c:v>
                </c:pt>
                <c:pt idx="55">
                  <c:v>3.0000000000000027E-3</c:v>
                </c:pt>
                <c:pt idx="56">
                  <c:v>3.0000000000000027E-3</c:v>
                </c:pt>
                <c:pt idx="57">
                  <c:v>3.0000000000000027E-3</c:v>
                </c:pt>
                <c:pt idx="58">
                  <c:v>3.0000000000000027E-3</c:v>
                </c:pt>
                <c:pt idx="59">
                  <c:v>3.0000000000000027E-3</c:v>
                </c:pt>
                <c:pt idx="60">
                  <c:v>3.0000000000000027E-3</c:v>
                </c:pt>
                <c:pt idx="61">
                  <c:v>3.0000000000000027E-3</c:v>
                </c:pt>
                <c:pt idx="62">
                  <c:v>3.0000000000000027E-3</c:v>
                </c:pt>
                <c:pt idx="63">
                  <c:v>3.0000000000000027E-3</c:v>
                </c:pt>
                <c:pt idx="64">
                  <c:v>3.0000000000000027E-3</c:v>
                </c:pt>
                <c:pt idx="65">
                  <c:v>3.0000000000000027E-3</c:v>
                </c:pt>
                <c:pt idx="66">
                  <c:v>3.0000000000000027E-3</c:v>
                </c:pt>
                <c:pt idx="67">
                  <c:v>3.0000000000000027E-3</c:v>
                </c:pt>
                <c:pt idx="68">
                  <c:v>3.0000000000000027E-3</c:v>
                </c:pt>
                <c:pt idx="69">
                  <c:v>3.0000000000000027E-3</c:v>
                </c:pt>
                <c:pt idx="70">
                  <c:v>3.0000000000000027E-3</c:v>
                </c:pt>
                <c:pt idx="71">
                  <c:v>4.0000000000000036E-3</c:v>
                </c:pt>
                <c:pt idx="72">
                  <c:v>4.0000000000000036E-3</c:v>
                </c:pt>
                <c:pt idx="73">
                  <c:v>4.0000000000000036E-3</c:v>
                </c:pt>
                <c:pt idx="74">
                  <c:v>4.0000000000000036E-3</c:v>
                </c:pt>
                <c:pt idx="75">
                  <c:v>4.0000000000000036E-3</c:v>
                </c:pt>
                <c:pt idx="76">
                  <c:v>4.0000000000000036E-3</c:v>
                </c:pt>
                <c:pt idx="77">
                  <c:v>4.0000000000000036E-3</c:v>
                </c:pt>
                <c:pt idx="78">
                  <c:v>4.0000000000000036E-3</c:v>
                </c:pt>
                <c:pt idx="79">
                  <c:v>4.0000000000000036E-3</c:v>
                </c:pt>
                <c:pt idx="80">
                  <c:v>4.0000000000000036E-3</c:v>
                </c:pt>
                <c:pt idx="81">
                  <c:v>4.0000000000000036E-3</c:v>
                </c:pt>
                <c:pt idx="82">
                  <c:v>4.0000000000000036E-3</c:v>
                </c:pt>
                <c:pt idx="83">
                  <c:v>4.0000000000000036E-3</c:v>
                </c:pt>
                <c:pt idx="84">
                  <c:v>4.0000000000000036E-3</c:v>
                </c:pt>
                <c:pt idx="85">
                  <c:v>4.0000000000000036E-3</c:v>
                </c:pt>
                <c:pt idx="86">
                  <c:v>4.0000000000000036E-3</c:v>
                </c:pt>
                <c:pt idx="87">
                  <c:v>4.0000000000000036E-3</c:v>
                </c:pt>
                <c:pt idx="88">
                  <c:v>4.0000000000000036E-3</c:v>
                </c:pt>
                <c:pt idx="89">
                  <c:v>4.0000000000000036E-3</c:v>
                </c:pt>
                <c:pt idx="90">
                  <c:v>4.0000000000000036E-3</c:v>
                </c:pt>
                <c:pt idx="91">
                  <c:v>5.0000000000000044E-3</c:v>
                </c:pt>
                <c:pt idx="92">
                  <c:v>5.0000000000000044E-3</c:v>
                </c:pt>
                <c:pt idx="93">
                  <c:v>5.0000000000000044E-3</c:v>
                </c:pt>
                <c:pt idx="94">
                  <c:v>5.0000000000000044E-3</c:v>
                </c:pt>
                <c:pt idx="95">
                  <c:v>5.0000000000000044E-3</c:v>
                </c:pt>
                <c:pt idx="96">
                  <c:v>5.0000000000000044E-3</c:v>
                </c:pt>
                <c:pt idx="97">
                  <c:v>5.0000000000000044E-3</c:v>
                </c:pt>
                <c:pt idx="98">
                  <c:v>5.0000000000000044E-3</c:v>
                </c:pt>
                <c:pt idx="99">
                  <c:v>5.0000000000000044E-3</c:v>
                </c:pt>
                <c:pt idx="100">
                  <c:v>5.0000000000000044E-3</c:v>
                </c:pt>
                <c:pt idx="101">
                  <c:v>5.0000000000000044E-3</c:v>
                </c:pt>
                <c:pt idx="102">
                  <c:v>5.0000000000000044E-3</c:v>
                </c:pt>
                <c:pt idx="103">
                  <c:v>5.0000000000000044E-3</c:v>
                </c:pt>
                <c:pt idx="104">
                  <c:v>5.0000000000000044E-3</c:v>
                </c:pt>
                <c:pt idx="105">
                  <c:v>5.0000000000000044E-3</c:v>
                </c:pt>
                <c:pt idx="106">
                  <c:v>5.0000000000000044E-3</c:v>
                </c:pt>
                <c:pt idx="107">
                  <c:v>5.0000000000000044E-3</c:v>
                </c:pt>
                <c:pt idx="108">
                  <c:v>5.0000000000000044E-3</c:v>
                </c:pt>
                <c:pt idx="109">
                  <c:v>5.0000000000000044E-3</c:v>
                </c:pt>
                <c:pt idx="110">
                  <c:v>5.0000000000000044E-3</c:v>
                </c:pt>
                <c:pt idx="111">
                  <c:v>6.0000000000000053E-3</c:v>
                </c:pt>
                <c:pt idx="112">
                  <c:v>6.0000000000000053E-3</c:v>
                </c:pt>
                <c:pt idx="113">
                  <c:v>6.0000000000000053E-3</c:v>
                </c:pt>
                <c:pt idx="114">
                  <c:v>6.0000000000000053E-3</c:v>
                </c:pt>
                <c:pt idx="115">
                  <c:v>6.0000000000000053E-3</c:v>
                </c:pt>
                <c:pt idx="116">
                  <c:v>6.0000000000000053E-3</c:v>
                </c:pt>
                <c:pt idx="117">
                  <c:v>6.0000000000000053E-3</c:v>
                </c:pt>
                <c:pt idx="118">
                  <c:v>6.0000000000000053E-3</c:v>
                </c:pt>
                <c:pt idx="119">
                  <c:v>6.0000000000000053E-3</c:v>
                </c:pt>
                <c:pt idx="120">
                  <c:v>6.0000000000000053E-3</c:v>
                </c:pt>
                <c:pt idx="121">
                  <c:v>6.0000000000000053E-3</c:v>
                </c:pt>
                <c:pt idx="122">
                  <c:v>6.0000000000000053E-3</c:v>
                </c:pt>
                <c:pt idx="123">
                  <c:v>6.0000000000000053E-3</c:v>
                </c:pt>
                <c:pt idx="124">
                  <c:v>6.0000000000000053E-3</c:v>
                </c:pt>
                <c:pt idx="125">
                  <c:v>6.0000000000000053E-3</c:v>
                </c:pt>
                <c:pt idx="126">
                  <c:v>6.0000000000000053E-3</c:v>
                </c:pt>
                <c:pt idx="127">
                  <c:v>6.0000000000000053E-3</c:v>
                </c:pt>
                <c:pt idx="128">
                  <c:v>6.0000000000000053E-3</c:v>
                </c:pt>
                <c:pt idx="129">
                  <c:v>6.0000000000000053E-3</c:v>
                </c:pt>
                <c:pt idx="130">
                  <c:v>6.0000000000000053E-3</c:v>
                </c:pt>
                <c:pt idx="131">
                  <c:v>7.0000000000000062E-3</c:v>
                </c:pt>
                <c:pt idx="132">
                  <c:v>7.0000000000000062E-3</c:v>
                </c:pt>
                <c:pt idx="133">
                  <c:v>7.0000000000000062E-3</c:v>
                </c:pt>
                <c:pt idx="134">
                  <c:v>7.0000000000000062E-3</c:v>
                </c:pt>
                <c:pt idx="135">
                  <c:v>7.0000000000000062E-3</c:v>
                </c:pt>
                <c:pt idx="136">
                  <c:v>7.0000000000000062E-3</c:v>
                </c:pt>
                <c:pt idx="137">
                  <c:v>7.0000000000000062E-3</c:v>
                </c:pt>
                <c:pt idx="138">
                  <c:v>7.0000000000000062E-3</c:v>
                </c:pt>
                <c:pt idx="139">
                  <c:v>7.0000000000000062E-3</c:v>
                </c:pt>
                <c:pt idx="140">
                  <c:v>7.0000000000000062E-3</c:v>
                </c:pt>
                <c:pt idx="141">
                  <c:v>7.0000000000000062E-3</c:v>
                </c:pt>
                <c:pt idx="142">
                  <c:v>7.0000000000000062E-3</c:v>
                </c:pt>
                <c:pt idx="143">
                  <c:v>7.0000000000000062E-3</c:v>
                </c:pt>
                <c:pt idx="144">
                  <c:v>7.0000000000000062E-3</c:v>
                </c:pt>
                <c:pt idx="145">
                  <c:v>7.0000000000000062E-3</c:v>
                </c:pt>
                <c:pt idx="146">
                  <c:v>7.0000000000000062E-3</c:v>
                </c:pt>
                <c:pt idx="147">
                  <c:v>7.0000000000000062E-3</c:v>
                </c:pt>
                <c:pt idx="148">
                  <c:v>7.0000000000000062E-3</c:v>
                </c:pt>
                <c:pt idx="149">
                  <c:v>7.0000000000000062E-3</c:v>
                </c:pt>
                <c:pt idx="150">
                  <c:v>7.0000000000000062E-3</c:v>
                </c:pt>
                <c:pt idx="151">
                  <c:v>8.0000000000000071E-3</c:v>
                </c:pt>
                <c:pt idx="152">
                  <c:v>8.0000000000000071E-3</c:v>
                </c:pt>
                <c:pt idx="153">
                  <c:v>8.0000000000000071E-3</c:v>
                </c:pt>
                <c:pt idx="154">
                  <c:v>8.0000000000000071E-3</c:v>
                </c:pt>
                <c:pt idx="155">
                  <c:v>8.0000000000000071E-3</c:v>
                </c:pt>
                <c:pt idx="156">
                  <c:v>8.0000000000000071E-3</c:v>
                </c:pt>
                <c:pt idx="157">
                  <c:v>8.0000000000000071E-3</c:v>
                </c:pt>
                <c:pt idx="158">
                  <c:v>8.0000000000000071E-3</c:v>
                </c:pt>
                <c:pt idx="159">
                  <c:v>8.0000000000000071E-3</c:v>
                </c:pt>
                <c:pt idx="160">
                  <c:v>8.0000000000000071E-3</c:v>
                </c:pt>
                <c:pt idx="161">
                  <c:v>8.0000000000000071E-3</c:v>
                </c:pt>
                <c:pt idx="162">
                  <c:v>8.0000000000000071E-3</c:v>
                </c:pt>
                <c:pt idx="163">
                  <c:v>8.0000000000000071E-3</c:v>
                </c:pt>
                <c:pt idx="164">
                  <c:v>8.0000000000000071E-3</c:v>
                </c:pt>
                <c:pt idx="165">
                  <c:v>8.0000000000000071E-3</c:v>
                </c:pt>
                <c:pt idx="166">
                  <c:v>8.0000000000000071E-3</c:v>
                </c:pt>
                <c:pt idx="167">
                  <c:v>8.0000000000000071E-3</c:v>
                </c:pt>
                <c:pt idx="168">
                  <c:v>8.0000000000000071E-3</c:v>
                </c:pt>
                <c:pt idx="169">
                  <c:v>8.0000000000000071E-3</c:v>
                </c:pt>
                <c:pt idx="170">
                  <c:v>8.0000000000000071E-3</c:v>
                </c:pt>
                <c:pt idx="171">
                  <c:v>9.000000000000008E-3</c:v>
                </c:pt>
                <c:pt idx="172">
                  <c:v>9.000000000000008E-3</c:v>
                </c:pt>
                <c:pt idx="173">
                  <c:v>9.000000000000008E-3</c:v>
                </c:pt>
                <c:pt idx="174">
                  <c:v>9.000000000000008E-3</c:v>
                </c:pt>
                <c:pt idx="175">
                  <c:v>9.000000000000008E-3</c:v>
                </c:pt>
                <c:pt idx="176">
                  <c:v>9.000000000000008E-3</c:v>
                </c:pt>
                <c:pt idx="177">
                  <c:v>9.000000000000008E-3</c:v>
                </c:pt>
                <c:pt idx="178">
                  <c:v>9.000000000000008E-3</c:v>
                </c:pt>
                <c:pt idx="179">
                  <c:v>9.000000000000008E-3</c:v>
                </c:pt>
                <c:pt idx="180">
                  <c:v>9.000000000000008E-3</c:v>
                </c:pt>
                <c:pt idx="181">
                  <c:v>9.000000000000008E-3</c:v>
                </c:pt>
                <c:pt idx="182">
                  <c:v>9.000000000000008E-3</c:v>
                </c:pt>
                <c:pt idx="183">
                  <c:v>9.000000000000008E-3</c:v>
                </c:pt>
                <c:pt idx="184">
                  <c:v>9.000000000000008E-3</c:v>
                </c:pt>
                <c:pt idx="185">
                  <c:v>9.000000000000008E-3</c:v>
                </c:pt>
                <c:pt idx="186">
                  <c:v>9.000000000000008E-3</c:v>
                </c:pt>
                <c:pt idx="187">
                  <c:v>9.000000000000008E-3</c:v>
                </c:pt>
                <c:pt idx="188">
                  <c:v>9.000000000000008E-3</c:v>
                </c:pt>
                <c:pt idx="189">
                  <c:v>9.000000000000008E-3</c:v>
                </c:pt>
                <c:pt idx="190">
                  <c:v>9.000000000000008E-3</c:v>
                </c:pt>
                <c:pt idx="191">
                  <c:v>1.0000000000000009E-2</c:v>
                </c:pt>
                <c:pt idx="192">
                  <c:v>1.0000000000000009E-2</c:v>
                </c:pt>
                <c:pt idx="193">
                  <c:v>1.0000000000000009E-2</c:v>
                </c:pt>
                <c:pt idx="194">
                  <c:v>1.0000000000000009E-2</c:v>
                </c:pt>
                <c:pt idx="195">
                  <c:v>1.0000000000000009E-2</c:v>
                </c:pt>
                <c:pt idx="196">
                  <c:v>1.0000000000000009E-2</c:v>
                </c:pt>
                <c:pt idx="197">
                  <c:v>1.0000000000000009E-2</c:v>
                </c:pt>
                <c:pt idx="198">
                  <c:v>1.0000000000000009E-2</c:v>
                </c:pt>
                <c:pt idx="199">
                  <c:v>1.0000000000000009E-2</c:v>
                </c:pt>
                <c:pt idx="200">
                  <c:v>1.0000000000000009E-2</c:v>
                </c:pt>
                <c:pt idx="201">
                  <c:v>1.0000000000000009E-2</c:v>
                </c:pt>
                <c:pt idx="202">
                  <c:v>1.0000000000000009E-2</c:v>
                </c:pt>
                <c:pt idx="203">
                  <c:v>1.0000000000000009E-2</c:v>
                </c:pt>
                <c:pt idx="204">
                  <c:v>1.0000000000000009E-2</c:v>
                </c:pt>
                <c:pt idx="205">
                  <c:v>1.0000000000000009E-2</c:v>
                </c:pt>
                <c:pt idx="206">
                  <c:v>1.0000000000000009E-2</c:v>
                </c:pt>
                <c:pt idx="207">
                  <c:v>1.0000000000000009E-2</c:v>
                </c:pt>
                <c:pt idx="208">
                  <c:v>1.0000000000000009E-2</c:v>
                </c:pt>
                <c:pt idx="209">
                  <c:v>1.0000000000000009E-2</c:v>
                </c:pt>
                <c:pt idx="210">
                  <c:v>1.0000000000000009E-2</c:v>
                </c:pt>
                <c:pt idx="211">
                  <c:v>1.100000000000001E-2</c:v>
                </c:pt>
                <c:pt idx="212">
                  <c:v>1.100000000000001E-2</c:v>
                </c:pt>
                <c:pt idx="213">
                  <c:v>1.100000000000001E-2</c:v>
                </c:pt>
                <c:pt idx="214">
                  <c:v>1.100000000000001E-2</c:v>
                </c:pt>
                <c:pt idx="215">
                  <c:v>1.100000000000001E-2</c:v>
                </c:pt>
                <c:pt idx="216">
                  <c:v>1.100000000000001E-2</c:v>
                </c:pt>
                <c:pt idx="217">
                  <c:v>1.100000000000001E-2</c:v>
                </c:pt>
                <c:pt idx="218">
                  <c:v>1.100000000000001E-2</c:v>
                </c:pt>
                <c:pt idx="219">
                  <c:v>1.100000000000001E-2</c:v>
                </c:pt>
                <c:pt idx="220">
                  <c:v>1.100000000000001E-2</c:v>
                </c:pt>
                <c:pt idx="221">
                  <c:v>1.100000000000001E-2</c:v>
                </c:pt>
                <c:pt idx="222">
                  <c:v>1.100000000000001E-2</c:v>
                </c:pt>
                <c:pt idx="223">
                  <c:v>1.100000000000001E-2</c:v>
                </c:pt>
                <c:pt idx="224">
                  <c:v>1.100000000000001E-2</c:v>
                </c:pt>
                <c:pt idx="225">
                  <c:v>1.100000000000001E-2</c:v>
                </c:pt>
                <c:pt idx="226">
                  <c:v>1.100000000000001E-2</c:v>
                </c:pt>
                <c:pt idx="227">
                  <c:v>1.100000000000001E-2</c:v>
                </c:pt>
                <c:pt idx="228">
                  <c:v>1.100000000000001E-2</c:v>
                </c:pt>
                <c:pt idx="229">
                  <c:v>1.100000000000001E-2</c:v>
                </c:pt>
                <c:pt idx="230">
                  <c:v>1.100000000000001E-2</c:v>
                </c:pt>
                <c:pt idx="231">
                  <c:v>1.2000000000000011E-2</c:v>
                </c:pt>
                <c:pt idx="232">
                  <c:v>1.2000000000000011E-2</c:v>
                </c:pt>
                <c:pt idx="233">
                  <c:v>1.2000000000000011E-2</c:v>
                </c:pt>
                <c:pt idx="234">
                  <c:v>1.2000000000000011E-2</c:v>
                </c:pt>
                <c:pt idx="235">
                  <c:v>1.2000000000000011E-2</c:v>
                </c:pt>
                <c:pt idx="236">
                  <c:v>1.2000000000000011E-2</c:v>
                </c:pt>
                <c:pt idx="237">
                  <c:v>1.2000000000000011E-2</c:v>
                </c:pt>
                <c:pt idx="238">
                  <c:v>1.2000000000000011E-2</c:v>
                </c:pt>
                <c:pt idx="239">
                  <c:v>1.2000000000000011E-2</c:v>
                </c:pt>
                <c:pt idx="240">
                  <c:v>1.2000000000000011E-2</c:v>
                </c:pt>
                <c:pt idx="241">
                  <c:v>1.2000000000000011E-2</c:v>
                </c:pt>
                <c:pt idx="242">
                  <c:v>1.2000000000000011E-2</c:v>
                </c:pt>
                <c:pt idx="243">
                  <c:v>1.2000000000000011E-2</c:v>
                </c:pt>
                <c:pt idx="244">
                  <c:v>1.2000000000000011E-2</c:v>
                </c:pt>
                <c:pt idx="245">
                  <c:v>1.2000000000000011E-2</c:v>
                </c:pt>
                <c:pt idx="246">
                  <c:v>1.2000000000000011E-2</c:v>
                </c:pt>
                <c:pt idx="247">
                  <c:v>1.2000000000000011E-2</c:v>
                </c:pt>
                <c:pt idx="248">
                  <c:v>1.2000000000000011E-2</c:v>
                </c:pt>
                <c:pt idx="249">
                  <c:v>1.2000000000000011E-2</c:v>
                </c:pt>
                <c:pt idx="250">
                  <c:v>1.2000000000000011E-2</c:v>
                </c:pt>
                <c:pt idx="251">
                  <c:v>1.3000000000000012E-2</c:v>
                </c:pt>
                <c:pt idx="252">
                  <c:v>1.3000000000000012E-2</c:v>
                </c:pt>
                <c:pt idx="253">
                  <c:v>1.3000000000000012E-2</c:v>
                </c:pt>
                <c:pt idx="254">
                  <c:v>1.3000000000000012E-2</c:v>
                </c:pt>
                <c:pt idx="255">
                  <c:v>1.3000000000000012E-2</c:v>
                </c:pt>
                <c:pt idx="256">
                  <c:v>1.3000000000000012E-2</c:v>
                </c:pt>
                <c:pt idx="257">
                  <c:v>1.3000000000000012E-2</c:v>
                </c:pt>
                <c:pt idx="258">
                  <c:v>1.3000000000000012E-2</c:v>
                </c:pt>
                <c:pt idx="259">
                  <c:v>1.3000000000000012E-2</c:v>
                </c:pt>
                <c:pt idx="260">
                  <c:v>1.3000000000000012E-2</c:v>
                </c:pt>
                <c:pt idx="261">
                  <c:v>1.3000000000000012E-2</c:v>
                </c:pt>
                <c:pt idx="262">
                  <c:v>1.3000000000000012E-2</c:v>
                </c:pt>
                <c:pt idx="263">
                  <c:v>1.3000000000000012E-2</c:v>
                </c:pt>
                <c:pt idx="264">
                  <c:v>1.3000000000000012E-2</c:v>
                </c:pt>
                <c:pt idx="265">
                  <c:v>1.3000000000000012E-2</c:v>
                </c:pt>
                <c:pt idx="266">
                  <c:v>1.3000000000000012E-2</c:v>
                </c:pt>
                <c:pt idx="267">
                  <c:v>1.3000000000000012E-2</c:v>
                </c:pt>
                <c:pt idx="268">
                  <c:v>1.3000000000000012E-2</c:v>
                </c:pt>
                <c:pt idx="269">
                  <c:v>1.3000000000000012E-2</c:v>
                </c:pt>
                <c:pt idx="270">
                  <c:v>1.3000000000000012E-2</c:v>
                </c:pt>
                <c:pt idx="271">
                  <c:v>1.4000000000000012E-2</c:v>
                </c:pt>
                <c:pt idx="272">
                  <c:v>1.4000000000000012E-2</c:v>
                </c:pt>
                <c:pt idx="273">
                  <c:v>1.4000000000000012E-2</c:v>
                </c:pt>
                <c:pt idx="274">
                  <c:v>1.4000000000000012E-2</c:v>
                </c:pt>
                <c:pt idx="275">
                  <c:v>1.4000000000000012E-2</c:v>
                </c:pt>
                <c:pt idx="276">
                  <c:v>1.4000000000000012E-2</c:v>
                </c:pt>
                <c:pt idx="277">
                  <c:v>1.4000000000000012E-2</c:v>
                </c:pt>
                <c:pt idx="278">
                  <c:v>1.4000000000000012E-2</c:v>
                </c:pt>
                <c:pt idx="279">
                  <c:v>1.4000000000000012E-2</c:v>
                </c:pt>
                <c:pt idx="280">
                  <c:v>1.4000000000000012E-2</c:v>
                </c:pt>
                <c:pt idx="281">
                  <c:v>1.4000000000000012E-2</c:v>
                </c:pt>
                <c:pt idx="282">
                  <c:v>1.4000000000000012E-2</c:v>
                </c:pt>
                <c:pt idx="283">
                  <c:v>1.4000000000000012E-2</c:v>
                </c:pt>
                <c:pt idx="284">
                  <c:v>1.4000000000000012E-2</c:v>
                </c:pt>
                <c:pt idx="285">
                  <c:v>1.4000000000000012E-2</c:v>
                </c:pt>
                <c:pt idx="286">
                  <c:v>1.4000000000000012E-2</c:v>
                </c:pt>
                <c:pt idx="287">
                  <c:v>1.4000000000000012E-2</c:v>
                </c:pt>
                <c:pt idx="288">
                  <c:v>1.4000000000000012E-2</c:v>
                </c:pt>
                <c:pt idx="289">
                  <c:v>1.4000000000000012E-2</c:v>
                </c:pt>
                <c:pt idx="290">
                  <c:v>1.4000000000000012E-2</c:v>
                </c:pt>
                <c:pt idx="291">
                  <c:v>1.5000000000000013E-2</c:v>
                </c:pt>
                <c:pt idx="292">
                  <c:v>1.5000000000000013E-2</c:v>
                </c:pt>
                <c:pt idx="293">
                  <c:v>1.5000000000000013E-2</c:v>
                </c:pt>
                <c:pt idx="294">
                  <c:v>1.5000000000000013E-2</c:v>
                </c:pt>
                <c:pt idx="295">
                  <c:v>1.5000000000000013E-2</c:v>
                </c:pt>
                <c:pt idx="296">
                  <c:v>1.5000000000000013E-2</c:v>
                </c:pt>
                <c:pt idx="297">
                  <c:v>1.5000000000000013E-2</c:v>
                </c:pt>
                <c:pt idx="298">
                  <c:v>1.5000000000000013E-2</c:v>
                </c:pt>
                <c:pt idx="299">
                  <c:v>1.5000000000000013E-2</c:v>
                </c:pt>
                <c:pt idx="300">
                  <c:v>1.5000000000000013E-2</c:v>
                </c:pt>
                <c:pt idx="301">
                  <c:v>1.5000000000000013E-2</c:v>
                </c:pt>
                <c:pt idx="302">
                  <c:v>1.5000000000000013E-2</c:v>
                </c:pt>
                <c:pt idx="303">
                  <c:v>1.5000000000000013E-2</c:v>
                </c:pt>
                <c:pt idx="304">
                  <c:v>1.5000000000000013E-2</c:v>
                </c:pt>
                <c:pt idx="305">
                  <c:v>1.5000000000000013E-2</c:v>
                </c:pt>
                <c:pt idx="306">
                  <c:v>1.5000000000000013E-2</c:v>
                </c:pt>
                <c:pt idx="307">
                  <c:v>1.5000000000000013E-2</c:v>
                </c:pt>
                <c:pt idx="308">
                  <c:v>1.5000000000000013E-2</c:v>
                </c:pt>
                <c:pt idx="309">
                  <c:v>1.5000000000000013E-2</c:v>
                </c:pt>
                <c:pt idx="310">
                  <c:v>1.5000000000000013E-2</c:v>
                </c:pt>
                <c:pt idx="311">
                  <c:v>1.6000000000000014E-2</c:v>
                </c:pt>
                <c:pt idx="312">
                  <c:v>1.6000000000000014E-2</c:v>
                </c:pt>
                <c:pt idx="313">
                  <c:v>1.6000000000000014E-2</c:v>
                </c:pt>
                <c:pt idx="314">
                  <c:v>1.6000000000000014E-2</c:v>
                </c:pt>
                <c:pt idx="315">
                  <c:v>1.6000000000000014E-2</c:v>
                </c:pt>
                <c:pt idx="316">
                  <c:v>1.6000000000000014E-2</c:v>
                </c:pt>
                <c:pt idx="317">
                  <c:v>1.6000000000000014E-2</c:v>
                </c:pt>
                <c:pt idx="318">
                  <c:v>1.6000000000000014E-2</c:v>
                </c:pt>
                <c:pt idx="319">
                  <c:v>1.6000000000000014E-2</c:v>
                </c:pt>
                <c:pt idx="320">
                  <c:v>1.6000000000000014E-2</c:v>
                </c:pt>
                <c:pt idx="321">
                  <c:v>1.6000000000000014E-2</c:v>
                </c:pt>
                <c:pt idx="322">
                  <c:v>1.6000000000000014E-2</c:v>
                </c:pt>
                <c:pt idx="323">
                  <c:v>1.6000000000000014E-2</c:v>
                </c:pt>
                <c:pt idx="324">
                  <c:v>1.6000000000000014E-2</c:v>
                </c:pt>
                <c:pt idx="325">
                  <c:v>1.6000000000000014E-2</c:v>
                </c:pt>
                <c:pt idx="326">
                  <c:v>1.6000000000000014E-2</c:v>
                </c:pt>
                <c:pt idx="327">
                  <c:v>1.6000000000000014E-2</c:v>
                </c:pt>
                <c:pt idx="328">
                  <c:v>1.6000000000000014E-2</c:v>
                </c:pt>
                <c:pt idx="329">
                  <c:v>1.6000000000000014E-2</c:v>
                </c:pt>
                <c:pt idx="330">
                  <c:v>1.6000000000000014E-2</c:v>
                </c:pt>
                <c:pt idx="331">
                  <c:v>1.7000000000000015E-2</c:v>
                </c:pt>
                <c:pt idx="332">
                  <c:v>1.7000000000000015E-2</c:v>
                </c:pt>
                <c:pt idx="333">
                  <c:v>1.7000000000000015E-2</c:v>
                </c:pt>
                <c:pt idx="334">
                  <c:v>1.7000000000000015E-2</c:v>
                </c:pt>
                <c:pt idx="335">
                  <c:v>1.7000000000000015E-2</c:v>
                </c:pt>
                <c:pt idx="336">
                  <c:v>1.7000000000000015E-2</c:v>
                </c:pt>
                <c:pt idx="337">
                  <c:v>1.7000000000000015E-2</c:v>
                </c:pt>
                <c:pt idx="338">
                  <c:v>1.7000000000000015E-2</c:v>
                </c:pt>
                <c:pt idx="339">
                  <c:v>1.7000000000000015E-2</c:v>
                </c:pt>
                <c:pt idx="340">
                  <c:v>1.7000000000000015E-2</c:v>
                </c:pt>
                <c:pt idx="341">
                  <c:v>1.7000000000000015E-2</c:v>
                </c:pt>
                <c:pt idx="342">
                  <c:v>1.7000000000000015E-2</c:v>
                </c:pt>
                <c:pt idx="343">
                  <c:v>1.7000000000000015E-2</c:v>
                </c:pt>
                <c:pt idx="344">
                  <c:v>1.7000000000000015E-2</c:v>
                </c:pt>
                <c:pt idx="345">
                  <c:v>1.7000000000000015E-2</c:v>
                </c:pt>
                <c:pt idx="346">
                  <c:v>1.7000000000000015E-2</c:v>
                </c:pt>
                <c:pt idx="347">
                  <c:v>1.7000000000000015E-2</c:v>
                </c:pt>
                <c:pt idx="348">
                  <c:v>1.7000000000000015E-2</c:v>
                </c:pt>
                <c:pt idx="349">
                  <c:v>1.7000000000000015E-2</c:v>
                </c:pt>
                <c:pt idx="350">
                  <c:v>1.7000000000000015E-2</c:v>
                </c:pt>
                <c:pt idx="351">
                  <c:v>1.8000000000000016E-2</c:v>
                </c:pt>
                <c:pt idx="352">
                  <c:v>1.8000000000000016E-2</c:v>
                </c:pt>
                <c:pt idx="353">
                  <c:v>1.8000000000000016E-2</c:v>
                </c:pt>
                <c:pt idx="354">
                  <c:v>1.8000000000000016E-2</c:v>
                </c:pt>
                <c:pt idx="355">
                  <c:v>1.8000000000000016E-2</c:v>
                </c:pt>
                <c:pt idx="356">
                  <c:v>1.8000000000000016E-2</c:v>
                </c:pt>
                <c:pt idx="357">
                  <c:v>1.8000000000000016E-2</c:v>
                </c:pt>
                <c:pt idx="358">
                  <c:v>1.8000000000000016E-2</c:v>
                </c:pt>
                <c:pt idx="359">
                  <c:v>1.8000000000000016E-2</c:v>
                </c:pt>
                <c:pt idx="360">
                  <c:v>1.8000000000000016E-2</c:v>
                </c:pt>
                <c:pt idx="361">
                  <c:v>1.8000000000000016E-2</c:v>
                </c:pt>
                <c:pt idx="362">
                  <c:v>1.8000000000000016E-2</c:v>
                </c:pt>
                <c:pt idx="363">
                  <c:v>1.8000000000000016E-2</c:v>
                </c:pt>
                <c:pt idx="364">
                  <c:v>1.8000000000000016E-2</c:v>
                </c:pt>
                <c:pt idx="365">
                  <c:v>1.8000000000000016E-2</c:v>
                </c:pt>
                <c:pt idx="366">
                  <c:v>1.8000000000000016E-2</c:v>
                </c:pt>
                <c:pt idx="367">
                  <c:v>1.8000000000000016E-2</c:v>
                </c:pt>
                <c:pt idx="368">
                  <c:v>1.8000000000000016E-2</c:v>
                </c:pt>
                <c:pt idx="369">
                  <c:v>1.8000000000000016E-2</c:v>
                </c:pt>
                <c:pt idx="370">
                  <c:v>1.8000000000000016E-2</c:v>
                </c:pt>
                <c:pt idx="371">
                  <c:v>1.9000000000000017E-2</c:v>
                </c:pt>
                <c:pt idx="372">
                  <c:v>1.9000000000000017E-2</c:v>
                </c:pt>
                <c:pt idx="373">
                  <c:v>1.9000000000000017E-2</c:v>
                </c:pt>
                <c:pt idx="374">
                  <c:v>1.9000000000000017E-2</c:v>
                </c:pt>
                <c:pt idx="375">
                  <c:v>1.9000000000000017E-2</c:v>
                </c:pt>
                <c:pt idx="376">
                  <c:v>1.9000000000000017E-2</c:v>
                </c:pt>
                <c:pt idx="377">
                  <c:v>1.9000000000000017E-2</c:v>
                </c:pt>
                <c:pt idx="378">
                  <c:v>1.9000000000000017E-2</c:v>
                </c:pt>
                <c:pt idx="379">
                  <c:v>1.9000000000000017E-2</c:v>
                </c:pt>
                <c:pt idx="380">
                  <c:v>1.9000000000000017E-2</c:v>
                </c:pt>
                <c:pt idx="381">
                  <c:v>1.9000000000000017E-2</c:v>
                </c:pt>
                <c:pt idx="382">
                  <c:v>1.9000000000000017E-2</c:v>
                </c:pt>
                <c:pt idx="383">
                  <c:v>1.9000000000000017E-2</c:v>
                </c:pt>
                <c:pt idx="384">
                  <c:v>1.9000000000000017E-2</c:v>
                </c:pt>
                <c:pt idx="385">
                  <c:v>1.9000000000000017E-2</c:v>
                </c:pt>
                <c:pt idx="386">
                  <c:v>1.9000000000000017E-2</c:v>
                </c:pt>
                <c:pt idx="387">
                  <c:v>1.9000000000000017E-2</c:v>
                </c:pt>
                <c:pt idx="388">
                  <c:v>1.9000000000000017E-2</c:v>
                </c:pt>
                <c:pt idx="389">
                  <c:v>1.9000000000000017E-2</c:v>
                </c:pt>
                <c:pt idx="390">
                  <c:v>1.9000000000000017E-2</c:v>
                </c:pt>
                <c:pt idx="391">
                  <c:v>2.0000000000000018E-2</c:v>
                </c:pt>
                <c:pt idx="392">
                  <c:v>2.0000000000000018E-2</c:v>
                </c:pt>
                <c:pt idx="393">
                  <c:v>2.0000000000000018E-2</c:v>
                </c:pt>
                <c:pt idx="394">
                  <c:v>2.0000000000000018E-2</c:v>
                </c:pt>
                <c:pt idx="395">
                  <c:v>2.0000000000000018E-2</c:v>
                </c:pt>
                <c:pt idx="396">
                  <c:v>2.0000000000000018E-2</c:v>
                </c:pt>
                <c:pt idx="397">
                  <c:v>2.0000000000000018E-2</c:v>
                </c:pt>
                <c:pt idx="398">
                  <c:v>2.0000000000000018E-2</c:v>
                </c:pt>
                <c:pt idx="399">
                  <c:v>2.0000000000000018E-2</c:v>
                </c:pt>
                <c:pt idx="400">
                  <c:v>2.0000000000000018E-2</c:v>
                </c:pt>
                <c:pt idx="401">
                  <c:v>2.0000000000000018E-2</c:v>
                </c:pt>
                <c:pt idx="402">
                  <c:v>2.0000000000000018E-2</c:v>
                </c:pt>
                <c:pt idx="403">
                  <c:v>2.0000000000000018E-2</c:v>
                </c:pt>
                <c:pt idx="404">
                  <c:v>2.0000000000000018E-2</c:v>
                </c:pt>
                <c:pt idx="405">
                  <c:v>2.0000000000000018E-2</c:v>
                </c:pt>
                <c:pt idx="406">
                  <c:v>2.0000000000000018E-2</c:v>
                </c:pt>
                <c:pt idx="407">
                  <c:v>2.0000000000000018E-2</c:v>
                </c:pt>
                <c:pt idx="408">
                  <c:v>2.0000000000000018E-2</c:v>
                </c:pt>
                <c:pt idx="409">
                  <c:v>2.0000000000000018E-2</c:v>
                </c:pt>
                <c:pt idx="410">
                  <c:v>2.0000000000000018E-2</c:v>
                </c:pt>
                <c:pt idx="411">
                  <c:v>2.1000000000000019E-2</c:v>
                </c:pt>
                <c:pt idx="412">
                  <c:v>2.1000000000000019E-2</c:v>
                </c:pt>
                <c:pt idx="413">
                  <c:v>2.1000000000000019E-2</c:v>
                </c:pt>
                <c:pt idx="414">
                  <c:v>2.1000000000000019E-2</c:v>
                </c:pt>
                <c:pt idx="415">
                  <c:v>2.1000000000000019E-2</c:v>
                </c:pt>
                <c:pt idx="416">
                  <c:v>2.1000000000000019E-2</c:v>
                </c:pt>
                <c:pt idx="417">
                  <c:v>2.1000000000000019E-2</c:v>
                </c:pt>
                <c:pt idx="418">
                  <c:v>2.1000000000000019E-2</c:v>
                </c:pt>
                <c:pt idx="419">
                  <c:v>2.1000000000000019E-2</c:v>
                </c:pt>
                <c:pt idx="420">
                  <c:v>2.1000000000000019E-2</c:v>
                </c:pt>
                <c:pt idx="421">
                  <c:v>2.1000000000000019E-2</c:v>
                </c:pt>
                <c:pt idx="422">
                  <c:v>2.1000000000000019E-2</c:v>
                </c:pt>
                <c:pt idx="423">
                  <c:v>2.1000000000000019E-2</c:v>
                </c:pt>
                <c:pt idx="424">
                  <c:v>2.1000000000000019E-2</c:v>
                </c:pt>
                <c:pt idx="425">
                  <c:v>2.1000000000000019E-2</c:v>
                </c:pt>
                <c:pt idx="426">
                  <c:v>2.1000000000000019E-2</c:v>
                </c:pt>
                <c:pt idx="427">
                  <c:v>2.1000000000000019E-2</c:v>
                </c:pt>
                <c:pt idx="428">
                  <c:v>2.1000000000000019E-2</c:v>
                </c:pt>
                <c:pt idx="429">
                  <c:v>2.1000000000000019E-2</c:v>
                </c:pt>
                <c:pt idx="430">
                  <c:v>2.1000000000000019E-2</c:v>
                </c:pt>
                <c:pt idx="431">
                  <c:v>2.200000000000002E-2</c:v>
                </c:pt>
                <c:pt idx="432">
                  <c:v>2.200000000000002E-2</c:v>
                </c:pt>
                <c:pt idx="433">
                  <c:v>2.200000000000002E-2</c:v>
                </c:pt>
                <c:pt idx="434">
                  <c:v>2.200000000000002E-2</c:v>
                </c:pt>
                <c:pt idx="435">
                  <c:v>2.200000000000002E-2</c:v>
                </c:pt>
                <c:pt idx="436">
                  <c:v>2.200000000000002E-2</c:v>
                </c:pt>
                <c:pt idx="437">
                  <c:v>2.200000000000002E-2</c:v>
                </c:pt>
                <c:pt idx="438">
                  <c:v>2.200000000000002E-2</c:v>
                </c:pt>
                <c:pt idx="439">
                  <c:v>2.200000000000002E-2</c:v>
                </c:pt>
                <c:pt idx="440">
                  <c:v>2.200000000000002E-2</c:v>
                </c:pt>
                <c:pt idx="441">
                  <c:v>2.200000000000002E-2</c:v>
                </c:pt>
                <c:pt idx="442">
                  <c:v>2.200000000000002E-2</c:v>
                </c:pt>
                <c:pt idx="443">
                  <c:v>2.200000000000002E-2</c:v>
                </c:pt>
                <c:pt idx="444">
                  <c:v>2.200000000000002E-2</c:v>
                </c:pt>
                <c:pt idx="445">
                  <c:v>2.200000000000002E-2</c:v>
                </c:pt>
                <c:pt idx="446">
                  <c:v>2.200000000000002E-2</c:v>
                </c:pt>
                <c:pt idx="447">
                  <c:v>2.200000000000002E-2</c:v>
                </c:pt>
                <c:pt idx="448">
                  <c:v>2.200000000000002E-2</c:v>
                </c:pt>
                <c:pt idx="449">
                  <c:v>2.200000000000002E-2</c:v>
                </c:pt>
                <c:pt idx="450">
                  <c:v>2.200000000000002E-2</c:v>
                </c:pt>
                <c:pt idx="451">
                  <c:v>2.300000000000002E-2</c:v>
                </c:pt>
                <c:pt idx="452">
                  <c:v>2.300000000000002E-2</c:v>
                </c:pt>
                <c:pt idx="453">
                  <c:v>2.300000000000002E-2</c:v>
                </c:pt>
                <c:pt idx="454">
                  <c:v>2.300000000000002E-2</c:v>
                </c:pt>
                <c:pt idx="455">
                  <c:v>2.300000000000002E-2</c:v>
                </c:pt>
                <c:pt idx="456">
                  <c:v>2.300000000000002E-2</c:v>
                </c:pt>
                <c:pt idx="457">
                  <c:v>2.300000000000002E-2</c:v>
                </c:pt>
                <c:pt idx="458">
                  <c:v>2.300000000000002E-2</c:v>
                </c:pt>
                <c:pt idx="459">
                  <c:v>2.300000000000002E-2</c:v>
                </c:pt>
                <c:pt idx="460">
                  <c:v>2.300000000000002E-2</c:v>
                </c:pt>
                <c:pt idx="461">
                  <c:v>2.300000000000002E-2</c:v>
                </c:pt>
                <c:pt idx="462">
                  <c:v>2.300000000000002E-2</c:v>
                </c:pt>
                <c:pt idx="463">
                  <c:v>2.300000000000002E-2</c:v>
                </c:pt>
                <c:pt idx="464">
                  <c:v>2.300000000000002E-2</c:v>
                </c:pt>
                <c:pt idx="465">
                  <c:v>2.300000000000002E-2</c:v>
                </c:pt>
                <c:pt idx="466">
                  <c:v>2.300000000000002E-2</c:v>
                </c:pt>
                <c:pt idx="467">
                  <c:v>2.300000000000002E-2</c:v>
                </c:pt>
                <c:pt idx="468">
                  <c:v>2.300000000000002E-2</c:v>
                </c:pt>
                <c:pt idx="469">
                  <c:v>2.300000000000002E-2</c:v>
                </c:pt>
                <c:pt idx="470">
                  <c:v>2.300000000000002E-2</c:v>
                </c:pt>
                <c:pt idx="471">
                  <c:v>2.4000000000000021E-2</c:v>
                </c:pt>
                <c:pt idx="472">
                  <c:v>2.4000000000000021E-2</c:v>
                </c:pt>
                <c:pt idx="473">
                  <c:v>2.4000000000000021E-2</c:v>
                </c:pt>
                <c:pt idx="474">
                  <c:v>2.4000000000000021E-2</c:v>
                </c:pt>
                <c:pt idx="475">
                  <c:v>2.4000000000000021E-2</c:v>
                </c:pt>
                <c:pt idx="476">
                  <c:v>2.4000000000000021E-2</c:v>
                </c:pt>
                <c:pt idx="477">
                  <c:v>2.4000000000000021E-2</c:v>
                </c:pt>
                <c:pt idx="478">
                  <c:v>2.4000000000000021E-2</c:v>
                </c:pt>
                <c:pt idx="479">
                  <c:v>2.4000000000000021E-2</c:v>
                </c:pt>
                <c:pt idx="480">
                  <c:v>2.4000000000000021E-2</c:v>
                </c:pt>
                <c:pt idx="481">
                  <c:v>2.4000000000000021E-2</c:v>
                </c:pt>
                <c:pt idx="482">
                  <c:v>2.4000000000000021E-2</c:v>
                </c:pt>
                <c:pt idx="483">
                  <c:v>2.4000000000000021E-2</c:v>
                </c:pt>
                <c:pt idx="484">
                  <c:v>2.4000000000000021E-2</c:v>
                </c:pt>
                <c:pt idx="485">
                  <c:v>2.4000000000000021E-2</c:v>
                </c:pt>
                <c:pt idx="486">
                  <c:v>2.4000000000000021E-2</c:v>
                </c:pt>
                <c:pt idx="487">
                  <c:v>2.4000000000000021E-2</c:v>
                </c:pt>
                <c:pt idx="488">
                  <c:v>2.4000000000000021E-2</c:v>
                </c:pt>
                <c:pt idx="489">
                  <c:v>2.4000000000000021E-2</c:v>
                </c:pt>
                <c:pt idx="490">
                  <c:v>2.4000000000000021E-2</c:v>
                </c:pt>
                <c:pt idx="491">
                  <c:v>2.5000000000000022E-2</c:v>
                </c:pt>
                <c:pt idx="492">
                  <c:v>2.5000000000000022E-2</c:v>
                </c:pt>
                <c:pt idx="493">
                  <c:v>2.5000000000000022E-2</c:v>
                </c:pt>
                <c:pt idx="494">
                  <c:v>2.5000000000000022E-2</c:v>
                </c:pt>
                <c:pt idx="495">
                  <c:v>2.5000000000000022E-2</c:v>
                </c:pt>
                <c:pt idx="496">
                  <c:v>2.5000000000000022E-2</c:v>
                </c:pt>
                <c:pt idx="497">
                  <c:v>2.5000000000000022E-2</c:v>
                </c:pt>
                <c:pt idx="498">
                  <c:v>2.5000000000000022E-2</c:v>
                </c:pt>
                <c:pt idx="499">
                  <c:v>2.5000000000000022E-2</c:v>
                </c:pt>
                <c:pt idx="500">
                  <c:v>2.5000000000000022E-2</c:v>
                </c:pt>
                <c:pt idx="501">
                  <c:v>2.5000000000000022E-2</c:v>
                </c:pt>
                <c:pt idx="502">
                  <c:v>2.5000000000000022E-2</c:v>
                </c:pt>
                <c:pt idx="503">
                  <c:v>2.5000000000000022E-2</c:v>
                </c:pt>
                <c:pt idx="504">
                  <c:v>2.5000000000000022E-2</c:v>
                </c:pt>
                <c:pt idx="505">
                  <c:v>2.5000000000000022E-2</c:v>
                </c:pt>
                <c:pt idx="506">
                  <c:v>2.5000000000000022E-2</c:v>
                </c:pt>
                <c:pt idx="507">
                  <c:v>2.5000000000000022E-2</c:v>
                </c:pt>
                <c:pt idx="508">
                  <c:v>2.5000000000000022E-2</c:v>
                </c:pt>
                <c:pt idx="509">
                  <c:v>2.5000000000000022E-2</c:v>
                </c:pt>
                <c:pt idx="510">
                  <c:v>2.5000000000000022E-2</c:v>
                </c:pt>
                <c:pt idx="511">
                  <c:v>2.6000000000000023E-2</c:v>
                </c:pt>
                <c:pt idx="512">
                  <c:v>2.6000000000000023E-2</c:v>
                </c:pt>
                <c:pt idx="513">
                  <c:v>2.6000000000000023E-2</c:v>
                </c:pt>
                <c:pt idx="514">
                  <c:v>2.6000000000000023E-2</c:v>
                </c:pt>
                <c:pt idx="515">
                  <c:v>2.6000000000000023E-2</c:v>
                </c:pt>
                <c:pt idx="516">
                  <c:v>2.6000000000000023E-2</c:v>
                </c:pt>
                <c:pt idx="517">
                  <c:v>2.6000000000000023E-2</c:v>
                </c:pt>
                <c:pt idx="518">
                  <c:v>2.6000000000000023E-2</c:v>
                </c:pt>
                <c:pt idx="519">
                  <c:v>2.6000000000000023E-2</c:v>
                </c:pt>
                <c:pt idx="520">
                  <c:v>2.6000000000000023E-2</c:v>
                </c:pt>
                <c:pt idx="521">
                  <c:v>2.6000000000000023E-2</c:v>
                </c:pt>
                <c:pt idx="522">
                  <c:v>2.6000000000000023E-2</c:v>
                </c:pt>
                <c:pt idx="523">
                  <c:v>2.6000000000000023E-2</c:v>
                </c:pt>
                <c:pt idx="524">
                  <c:v>2.6000000000000023E-2</c:v>
                </c:pt>
                <c:pt idx="525">
                  <c:v>2.6000000000000023E-2</c:v>
                </c:pt>
                <c:pt idx="526">
                  <c:v>2.6000000000000023E-2</c:v>
                </c:pt>
                <c:pt idx="527">
                  <c:v>2.6000000000000023E-2</c:v>
                </c:pt>
                <c:pt idx="528">
                  <c:v>2.6000000000000023E-2</c:v>
                </c:pt>
                <c:pt idx="529">
                  <c:v>2.6000000000000023E-2</c:v>
                </c:pt>
                <c:pt idx="530">
                  <c:v>2.6000000000000023E-2</c:v>
                </c:pt>
                <c:pt idx="531">
                  <c:v>2.7000000000000024E-2</c:v>
                </c:pt>
                <c:pt idx="532">
                  <c:v>2.7000000000000024E-2</c:v>
                </c:pt>
                <c:pt idx="533">
                  <c:v>2.7000000000000024E-2</c:v>
                </c:pt>
                <c:pt idx="534">
                  <c:v>2.7000000000000024E-2</c:v>
                </c:pt>
                <c:pt idx="535">
                  <c:v>2.7000000000000024E-2</c:v>
                </c:pt>
                <c:pt idx="536">
                  <c:v>2.7000000000000024E-2</c:v>
                </c:pt>
                <c:pt idx="537">
                  <c:v>2.7000000000000024E-2</c:v>
                </c:pt>
                <c:pt idx="538">
                  <c:v>2.7000000000000024E-2</c:v>
                </c:pt>
                <c:pt idx="539">
                  <c:v>2.7000000000000024E-2</c:v>
                </c:pt>
                <c:pt idx="540">
                  <c:v>2.7000000000000024E-2</c:v>
                </c:pt>
                <c:pt idx="541">
                  <c:v>2.7000000000000024E-2</c:v>
                </c:pt>
                <c:pt idx="542">
                  <c:v>2.7000000000000024E-2</c:v>
                </c:pt>
                <c:pt idx="543">
                  <c:v>2.7000000000000024E-2</c:v>
                </c:pt>
                <c:pt idx="544">
                  <c:v>2.7000000000000024E-2</c:v>
                </c:pt>
                <c:pt idx="545">
                  <c:v>2.7000000000000024E-2</c:v>
                </c:pt>
                <c:pt idx="546">
                  <c:v>2.7000000000000024E-2</c:v>
                </c:pt>
                <c:pt idx="547">
                  <c:v>2.7000000000000024E-2</c:v>
                </c:pt>
                <c:pt idx="548">
                  <c:v>2.7000000000000024E-2</c:v>
                </c:pt>
                <c:pt idx="549">
                  <c:v>2.7000000000000024E-2</c:v>
                </c:pt>
                <c:pt idx="550">
                  <c:v>2.7000000000000024E-2</c:v>
                </c:pt>
                <c:pt idx="551">
                  <c:v>2.8000000000000025E-2</c:v>
                </c:pt>
                <c:pt idx="552">
                  <c:v>2.8000000000000025E-2</c:v>
                </c:pt>
                <c:pt idx="553">
                  <c:v>2.8000000000000025E-2</c:v>
                </c:pt>
                <c:pt idx="554">
                  <c:v>2.8000000000000025E-2</c:v>
                </c:pt>
                <c:pt idx="555">
                  <c:v>2.8000000000000025E-2</c:v>
                </c:pt>
                <c:pt idx="556">
                  <c:v>2.8000000000000025E-2</c:v>
                </c:pt>
                <c:pt idx="557">
                  <c:v>2.8000000000000025E-2</c:v>
                </c:pt>
                <c:pt idx="558">
                  <c:v>2.8000000000000025E-2</c:v>
                </c:pt>
                <c:pt idx="559">
                  <c:v>2.8000000000000025E-2</c:v>
                </c:pt>
                <c:pt idx="560">
                  <c:v>2.8000000000000025E-2</c:v>
                </c:pt>
                <c:pt idx="561">
                  <c:v>2.8000000000000025E-2</c:v>
                </c:pt>
                <c:pt idx="562">
                  <c:v>2.8000000000000025E-2</c:v>
                </c:pt>
                <c:pt idx="563">
                  <c:v>2.8000000000000025E-2</c:v>
                </c:pt>
                <c:pt idx="564">
                  <c:v>2.8000000000000025E-2</c:v>
                </c:pt>
                <c:pt idx="565">
                  <c:v>2.8000000000000025E-2</c:v>
                </c:pt>
                <c:pt idx="566">
                  <c:v>2.8000000000000025E-2</c:v>
                </c:pt>
                <c:pt idx="567">
                  <c:v>2.8000000000000025E-2</c:v>
                </c:pt>
                <c:pt idx="568">
                  <c:v>2.8000000000000025E-2</c:v>
                </c:pt>
                <c:pt idx="569">
                  <c:v>2.8000000000000025E-2</c:v>
                </c:pt>
                <c:pt idx="570">
                  <c:v>2.8000000000000025E-2</c:v>
                </c:pt>
                <c:pt idx="571">
                  <c:v>2.9000000000000026E-2</c:v>
                </c:pt>
                <c:pt idx="572">
                  <c:v>2.9000000000000026E-2</c:v>
                </c:pt>
                <c:pt idx="573">
                  <c:v>2.9000000000000026E-2</c:v>
                </c:pt>
                <c:pt idx="574">
                  <c:v>2.9000000000000026E-2</c:v>
                </c:pt>
                <c:pt idx="575">
                  <c:v>2.9000000000000026E-2</c:v>
                </c:pt>
                <c:pt idx="576">
                  <c:v>2.9000000000000026E-2</c:v>
                </c:pt>
                <c:pt idx="577">
                  <c:v>2.9000000000000026E-2</c:v>
                </c:pt>
                <c:pt idx="578">
                  <c:v>2.9000000000000026E-2</c:v>
                </c:pt>
                <c:pt idx="579">
                  <c:v>2.9000000000000026E-2</c:v>
                </c:pt>
                <c:pt idx="580">
                  <c:v>2.9000000000000026E-2</c:v>
                </c:pt>
                <c:pt idx="581">
                  <c:v>2.9000000000000026E-2</c:v>
                </c:pt>
                <c:pt idx="582">
                  <c:v>2.9000000000000026E-2</c:v>
                </c:pt>
                <c:pt idx="583">
                  <c:v>2.9000000000000026E-2</c:v>
                </c:pt>
                <c:pt idx="584">
                  <c:v>2.9000000000000026E-2</c:v>
                </c:pt>
                <c:pt idx="585">
                  <c:v>2.9000000000000026E-2</c:v>
                </c:pt>
                <c:pt idx="586">
                  <c:v>2.9000000000000026E-2</c:v>
                </c:pt>
                <c:pt idx="587">
                  <c:v>2.9000000000000026E-2</c:v>
                </c:pt>
                <c:pt idx="588">
                  <c:v>2.9000000000000026E-2</c:v>
                </c:pt>
                <c:pt idx="589">
                  <c:v>2.9000000000000026E-2</c:v>
                </c:pt>
                <c:pt idx="590">
                  <c:v>2.9000000000000026E-2</c:v>
                </c:pt>
                <c:pt idx="591">
                  <c:v>3.0000000000000027E-2</c:v>
                </c:pt>
                <c:pt idx="592">
                  <c:v>3.0000000000000027E-2</c:v>
                </c:pt>
                <c:pt idx="593">
                  <c:v>3.0000000000000027E-2</c:v>
                </c:pt>
                <c:pt idx="594">
                  <c:v>3.0000000000000027E-2</c:v>
                </c:pt>
                <c:pt idx="595">
                  <c:v>3.0000000000000027E-2</c:v>
                </c:pt>
                <c:pt idx="596">
                  <c:v>3.0000000000000027E-2</c:v>
                </c:pt>
                <c:pt idx="597">
                  <c:v>3.0000000000000027E-2</c:v>
                </c:pt>
                <c:pt idx="598">
                  <c:v>3.0000000000000027E-2</c:v>
                </c:pt>
                <c:pt idx="599">
                  <c:v>3.0000000000000027E-2</c:v>
                </c:pt>
                <c:pt idx="600">
                  <c:v>3.0000000000000027E-2</c:v>
                </c:pt>
                <c:pt idx="601">
                  <c:v>3.0000000000000027E-2</c:v>
                </c:pt>
                <c:pt idx="602">
                  <c:v>3.0000000000000027E-2</c:v>
                </c:pt>
                <c:pt idx="603">
                  <c:v>3.0000000000000027E-2</c:v>
                </c:pt>
                <c:pt idx="604">
                  <c:v>3.0000000000000027E-2</c:v>
                </c:pt>
                <c:pt idx="605">
                  <c:v>3.0000000000000027E-2</c:v>
                </c:pt>
                <c:pt idx="606">
                  <c:v>3.0000000000000027E-2</c:v>
                </c:pt>
                <c:pt idx="607">
                  <c:v>3.0000000000000027E-2</c:v>
                </c:pt>
                <c:pt idx="608">
                  <c:v>3.0000000000000027E-2</c:v>
                </c:pt>
                <c:pt idx="609">
                  <c:v>3.0000000000000027E-2</c:v>
                </c:pt>
                <c:pt idx="610">
                  <c:v>3.0000000000000027E-2</c:v>
                </c:pt>
                <c:pt idx="611">
                  <c:v>3.1000000000000028E-2</c:v>
                </c:pt>
                <c:pt idx="612">
                  <c:v>3.1000000000000028E-2</c:v>
                </c:pt>
                <c:pt idx="613">
                  <c:v>3.1000000000000028E-2</c:v>
                </c:pt>
                <c:pt idx="614">
                  <c:v>3.1000000000000028E-2</c:v>
                </c:pt>
                <c:pt idx="615">
                  <c:v>3.1000000000000028E-2</c:v>
                </c:pt>
                <c:pt idx="616">
                  <c:v>3.1000000000000028E-2</c:v>
                </c:pt>
                <c:pt idx="617">
                  <c:v>3.1000000000000028E-2</c:v>
                </c:pt>
                <c:pt idx="618">
                  <c:v>3.1000000000000028E-2</c:v>
                </c:pt>
                <c:pt idx="619">
                  <c:v>3.1000000000000028E-2</c:v>
                </c:pt>
                <c:pt idx="620">
                  <c:v>3.1000000000000028E-2</c:v>
                </c:pt>
                <c:pt idx="621">
                  <c:v>3.1000000000000028E-2</c:v>
                </c:pt>
                <c:pt idx="622">
                  <c:v>3.1000000000000028E-2</c:v>
                </c:pt>
                <c:pt idx="623">
                  <c:v>3.1000000000000028E-2</c:v>
                </c:pt>
                <c:pt idx="624">
                  <c:v>3.1000000000000028E-2</c:v>
                </c:pt>
                <c:pt idx="625">
                  <c:v>3.1000000000000028E-2</c:v>
                </c:pt>
                <c:pt idx="626">
                  <c:v>3.1000000000000028E-2</c:v>
                </c:pt>
                <c:pt idx="627">
                  <c:v>3.1000000000000028E-2</c:v>
                </c:pt>
                <c:pt idx="628">
                  <c:v>3.1000000000000028E-2</c:v>
                </c:pt>
                <c:pt idx="629">
                  <c:v>3.1000000000000028E-2</c:v>
                </c:pt>
                <c:pt idx="630">
                  <c:v>3.1000000000000028E-2</c:v>
                </c:pt>
                <c:pt idx="631">
                  <c:v>3.2000000000000028E-2</c:v>
                </c:pt>
                <c:pt idx="632">
                  <c:v>3.2000000000000028E-2</c:v>
                </c:pt>
                <c:pt idx="633">
                  <c:v>3.2000000000000028E-2</c:v>
                </c:pt>
                <c:pt idx="634">
                  <c:v>3.2000000000000028E-2</c:v>
                </c:pt>
                <c:pt idx="635">
                  <c:v>3.2000000000000028E-2</c:v>
                </c:pt>
                <c:pt idx="636">
                  <c:v>3.2000000000000028E-2</c:v>
                </c:pt>
                <c:pt idx="637">
                  <c:v>3.2000000000000028E-2</c:v>
                </c:pt>
                <c:pt idx="638">
                  <c:v>3.2000000000000028E-2</c:v>
                </c:pt>
                <c:pt idx="639">
                  <c:v>3.2000000000000028E-2</c:v>
                </c:pt>
                <c:pt idx="640">
                  <c:v>3.2000000000000028E-2</c:v>
                </c:pt>
                <c:pt idx="641">
                  <c:v>3.2000000000000028E-2</c:v>
                </c:pt>
                <c:pt idx="642">
                  <c:v>3.2000000000000028E-2</c:v>
                </c:pt>
                <c:pt idx="643">
                  <c:v>3.2000000000000028E-2</c:v>
                </c:pt>
                <c:pt idx="644">
                  <c:v>3.2000000000000028E-2</c:v>
                </c:pt>
                <c:pt idx="645">
                  <c:v>3.2000000000000028E-2</c:v>
                </c:pt>
                <c:pt idx="646">
                  <c:v>3.2000000000000028E-2</c:v>
                </c:pt>
                <c:pt idx="647">
                  <c:v>3.2000000000000028E-2</c:v>
                </c:pt>
                <c:pt idx="648">
                  <c:v>3.2000000000000028E-2</c:v>
                </c:pt>
                <c:pt idx="649">
                  <c:v>3.2000000000000028E-2</c:v>
                </c:pt>
                <c:pt idx="650">
                  <c:v>3.2000000000000028E-2</c:v>
                </c:pt>
                <c:pt idx="651">
                  <c:v>3.3000000000000029E-2</c:v>
                </c:pt>
                <c:pt idx="652">
                  <c:v>3.3000000000000029E-2</c:v>
                </c:pt>
                <c:pt idx="653">
                  <c:v>3.3000000000000029E-2</c:v>
                </c:pt>
                <c:pt idx="654">
                  <c:v>3.3000000000000029E-2</c:v>
                </c:pt>
                <c:pt idx="655">
                  <c:v>3.3000000000000029E-2</c:v>
                </c:pt>
                <c:pt idx="656">
                  <c:v>3.3000000000000029E-2</c:v>
                </c:pt>
                <c:pt idx="657">
                  <c:v>3.3000000000000029E-2</c:v>
                </c:pt>
                <c:pt idx="658">
                  <c:v>3.3000000000000029E-2</c:v>
                </c:pt>
                <c:pt idx="659">
                  <c:v>3.3000000000000029E-2</c:v>
                </c:pt>
                <c:pt idx="660">
                  <c:v>3.3000000000000029E-2</c:v>
                </c:pt>
                <c:pt idx="661">
                  <c:v>3.3000000000000029E-2</c:v>
                </c:pt>
                <c:pt idx="662">
                  <c:v>3.3000000000000029E-2</c:v>
                </c:pt>
                <c:pt idx="663">
                  <c:v>3.3000000000000029E-2</c:v>
                </c:pt>
                <c:pt idx="664">
                  <c:v>3.3000000000000029E-2</c:v>
                </c:pt>
                <c:pt idx="665">
                  <c:v>3.3000000000000029E-2</c:v>
                </c:pt>
                <c:pt idx="666">
                  <c:v>3.3000000000000029E-2</c:v>
                </c:pt>
                <c:pt idx="667">
                  <c:v>3.3000000000000029E-2</c:v>
                </c:pt>
                <c:pt idx="668">
                  <c:v>3.3000000000000029E-2</c:v>
                </c:pt>
                <c:pt idx="669">
                  <c:v>3.3000000000000029E-2</c:v>
                </c:pt>
                <c:pt idx="670">
                  <c:v>3.3000000000000029E-2</c:v>
                </c:pt>
                <c:pt idx="671">
                  <c:v>3.400000000000003E-2</c:v>
                </c:pt>
                <c:pt idx="672">
                  <c:v>3.400000000000003E-2</c:v>
                </c:pt>
                <c:pt idx="673">
                  <c:v>3.400000000000003E-2</c:v>
                </c:pt>
                <c:pt idx="674">
                  <c:v>3.400000000000003E-2</c:v>
                </c:pt>
                <c:pt idx="675">
                  <c:v>3.400000000000003E-2</c:v>
                </c:pt>
                <c:pt idx="676">
                  <c:v>3.400000000000003E-2</c:v>
                </c:pt>
                <c:pt idx="677">
                  <c:v>3.400000000000003E-2</c:v>
                </c:pt>
                <c:pt idx="678">
                  <c:v>3.400000000000003E-2</c:v>
                </c:pt>
                <c:pt idx="679">
                  <c:v>3.400000000000003E-2</c:v>
                </c:pt>
                <c:pt idx="680">
                  <c:v>3.400000000000003E-2</c:v>
                </c:pt>
                <c:pt idx="681">
                  <c:v>3.400000000000003E-2</c:v>
                </c:pt>
                <c:pt idx="682">
                  <c:v>3.400000000000003E-2</c:v>
                </c:pt>
                <c:pt idx="683">
                  <c:v>3.400000000000003E-2</c:v>
                </c:pt>
                <c:pt idx="684">
                  <c:v>3.400000000000003E-2</c:v>
                </c:pt>
                <c:pt idx="685">
                  <c:v>3.400000000000003E-2</c:v>
                </c:pt>
                <c:pt idx="686">
                  <c:v>3.400000000000003E-2</c:v>
                </c:pt>
                <c:pt idx="687">
                  <c:v>3.400000000000003E-2</c:v>
                </c:pt>
                <c:pt idx="688">
                  <c:v>3.400000000000003E-2</c:v>
                </c:pt>
                <c:pt idx="689">
                  <c:v>3.400000000000003E-2</c:v>
                </c:pt>
                <c:pt idx="690">
                  <c:v>3.400000000000003E-2</c:v>
                </c:pt>
                <c:pt idx="691">
                  <c:v>3.5000000000000031E-2</c:v>
                </c:pt>
                <c:pt idx="692">
                  <c:v>3.5000000000000031E-2</c:v>
                </c:pt>
                <c:pt idx="693">
                  <c:v>3.5000000000000031E-2</c:v>
                </c:pt>
                <c:pt idx="694">
                  <c:v>3.5000000000000031E-2</c:v>
                </c:pt>
                <c:pt idx="695">
                  <c:v>3.5000000000000031E-2</c:v>
                </c:pt>
                <c:pt idx="696">
                  <c:v>3.5000000000000031E-2</c:v>
                </c:pt>
                <c:pt idx="697">
                  <c:v>3.5000000000000031E-2</c:v>
                </c:pt>
                <c:pt idx="698">
                  <c:v>3.5000000000000031E-2</c:v>
                </c:pt>
                <c:pt idx="699">
                  <c:v>3.5000000000000031E-2</c:v>
                </c:pt>
                <c:pt idx="700">
                  <c:v>3.5000000000000031E-2</c:v>
                </c:pt>
                <c:pt idx="701">
                  <c:v>3.5000000000000031E-2</c:v>
                </c:pt>
                <c:pt idx="702">
                  <c:v>3.5000000000000031E-2</c:v>
                </c:pt>
                <c:pt idx="703">
                  <c:v>3.5000000000000031E-2</c:v>
                </c:pt>
                <c:pt idx="704">
                  <c:v>3.5000000000000031E-2</c:v>
                </c:pt>
                <c:pt idx="705">
                  <c:v>3.5000000000000031E-2</c:v>
                </c:pt>
                <c:pt idx="706">
                  <c:v>3.5000000000000031E-2</c:v>
                </c:pt>
                <c:pt idx="707">
                  <c:v>3.5000000000000031E-2</c:v>
                </c:pt>
                <c:pt idx="708">
                  <c:v>3.5000000000000031E-2</c:v>
                </c:pt>
                <c:pt idx="709">
                  <c:v>3.5000000000000031E-2</c:v>
                </c:pt>
                <c:pt idx="710">
                  <c:v>3.5000000000000031E-2</c:v>
                </c:pt>
                <c:pt idx="711">
                  <c:v>3.6000000000000032E-2</c:v>
                </c:pt>
                <c:pt idx="712">
                  <c:v>3.6000000000000032E-2</c:v>
                </c:pt>
                <c:pt idx="713">
                  <c:v>3.6000000000000032E-2</c:v>
                </c:pt>
                <c:pt idx="714">
                  <c:v>3.6000000000000032E-2</c:v>
                </c:pt>
                <c:pt idx="715">
                  <c:v>3.6000000000000032E-2</c:v>
                </c:pt>
                <c:pt idx="716">
                  <c:v>3.6000000000000032E-2</c:v>
                </c:pt>
                <c:pt idx="717">
                  <c:v>3.6000000000000032E-2</c:v>
                </c:pt>
                <c:pt idx="718">
                  <c:v>3.6000000000000032E-2</c:v>
                </c:pt>
                <c:pt idx="719">
                  <c:v>3.6000000000000032E-2</c:v>
                </c:pt>
                <c:pt idx="720">
                  <c:v>3.6000000000000032E-2</c:v>
                </c:pt>
                <c:pt idx="721">
                  <c:v>3.6000000000000032E-2</c:v>
                </c:pt>
                <c:pt idx="722">
                  <c:v>3.6000000000000032E-2</c:v>
                </c:pt>
                <c:pt idx="723">
                  <c:v>3.6000000000000032E-2</c:v>
                </c:pt>
                <c:pt idx="724">
                  <c:v>3.6000000000000032E-2</c:v>
                </c:pt>
                <c:pt idx="725">
                  <c:v>3.6000000000000032E-2</c:v>
                </c:pt>
                <c:pt idx="726">
                  <c:v>3.6000000000000032E-2</c:v>
                </c:pt>
                <c:pt idx="727">
                  <c:v>3.6000000000000032E-2</c:v>
                </c:pt>
                <c:pt idx="728">
                  <c:v>3.6000000000000032E-2</c:v>
                </c:pt>
                <c:pt idx="729">
                  <c:v>3.6000000000000032E-2</c:v>
                </c:pt>
                <c:pt idx="730">
                  <c:v>3.6000000000000032E-2</c:v>
                </c:pt>
                <c:pt idx="731">
                  <c:v>3.7000000000000033E-2</c:v>
                </c:pt>
                <c:pt idx="732">
                  <c:v>3.7000000000000033E-2</c:v>
                </c:pt>
                <c:pt idx="733">
                  <c:v>3.7000000000000033E-2</c:v>
                </c:pt>
                <c:pt idx="734">
                  <c:v>3.7000000000000033E-2</c:v>
                </c:pt>
                <c:pt idx="735">
                  <c:v>3.7000000000000033E-2</c:v>
                </c:pt>
                <c:pt idx="736">
                  <c:v>3.7000000000000033E-2</c:v>
                </c:pt>
                <c:pt idx="737">
                  <c:v>3.7000000000000033E-2</c:v>
                </c:pt>
                <c:pt idx="738">
                  <c:v>3.7000000000000033E-2</c:v>
                </c:pt>
                <c:pt idx="739">
                  <c:v>3.7000000000000033E-2</c:v>
                </c:pt>
                <c:pt idx="740">
                  <c:v>3.7000000000000033E-2</c:v>
                </c:pt>
                <c:pt idx="741">
                  <c:v>3.7000000000000033E-2</c:v>
                </c:pt>
                <c:pt idx="742">
                  <c:v>3.7000000000000033E-2</c:v>
                </c:pt>
                <c:pt idx="743">
                  <c:v>3.7000000000000033E-2</c:v>
                </c:pt>
                <c:pt idx="744">
                  <c:v>3.7000000000000033E-2</c:v>
                </c:pt>
                <c:pt idx="745">
                  <c:v>3.7000000000000033E-2</c:v>
                </c:pt>
                <c:pt idx="746">
                  <c:v>3.7000000000000033E-2</c:v>
                </c:pt>
                <c:pt idx="747">
                  <c:v>3.7000000000000033E-2</c:v>
                </c:pt>
                <c:pt idx="748">
                  <c:v>3.7000000000000033E-2</c:v>
                </c:pt>
                <c:pt idx="749">
                  <c:v>3.7000000000000033E-2</c:v>
                </c:pt>
                <c:pt idx="750">
                  <c:v>3.7000000000000033E-2</c:v>
                </c:pt>
                <c:pt idx="751">
                  <c:v>3.8000000000000034E-2</c:v>
                </c:pt>
                <c:pt idx="752">
                  <c:v>3.8000000000000034E-2</c:v>
                </c:pt>
                <c:pt idx="753">
                  <c:v>3.8000000000000034E-2</c:v>
                </c:pt>
                <c:pt idx="754">
                  <c:v>3.8000000000000034E-2</c:v>
                </c:pt>
                <c:pt idx="755">
                  <c:v>3.8000000000000034E-2</c:v>
                </c:pt>
                <c:pt idx="756">
                  <c:v>3.8000000000000034E-2</c:v>
                </c:pt>
                <c:pt idx="757">
                  <c:v>3.8000000000000034E-2</c:v>
                </c:pt>
                <c:pt idx="758">
                  <c:v>3.8000000000000034E-2</c:v>
                </c:pt>
                <c:pt idx="759">
                  <c:v>3.8000000000000034E-2</c:v>
                </c:pt>
                <c:pt idx="760">
                  <c:v>3.8000000000000034E-2</c:v>
                </c:pt>
                <c:pt idx="761">
                  <c:v>3.8000000000000034E-2</c:v>
                </c:pt>
                <c:pt idx="762">
                  <c:v>3.8000000000000034E-2</c:v>
                </c:pt>
                <c:pt idx="763">
                  <c:v>3.8000000000000034E-2</c:v>
                </c:pt>
                <c:pt idx="764">
                  <c:v>3.8000000000000034E-2</c:v>
                </c:pt>
                <c:pt idx="765">
                  <c:v>3.8000000000000034E-2</c:v>
                </c:pt>
                <c:pt idx="766">
                  <c:v>3.8000000000000034E-2</c:v>
                </c:pt>
                <c:pt idx="767">
                  <c:v>3.8000000000000034E-2</c:v>
                </c:pt>
                <c:pt idx="768">
                  <c:v>3.8000000000000034E-2</c:v>
                </c:pt>
                <c:pt idx="769">
                  <c:v>3.8000000000000034E-2</c:v>
                </c:pt>
                <c:pt idx="770">
                  <c:v>3.8000000000000034E-2</c:v>
                </c:pt>
                <c:pt idx="771">
                  <c:v>3.9000000000000035E-2</c:v>
                </c:pt>
                <c:pt idx="772">
                  <c:v>3.9000000000000035E-2</c:v>
                </c:pt>
                <c:pt idx="773">
                  <c:v>3.9000000000000035E-2</c:v>
                </c:pt>
                <c:pt idx="774">
                  <c:v>3.9000000000000035E-2</c:v>
                </c:pt>
                <c:pt idx="775">
                  <c:v>3.9000000000000035E-2</c:v>
                </c:pt>
                <c:pt idx="776">
                  <c:v>3.9000000000000035E-2</c:v>
                </c:pt>
                <c:pt idx="777">
                  <c:v>3.9000000000000035E-2</c:v>
                </c:pt>
                <c:pt idx="778">
                  <c:v>3.9000000000000035E-2</c:v>
                </c:pt>
                <c:pt idx="779">
                  <c:v>3.9000000000000035E-2</c:v>
                </c:pt>
                <c:pt idx="780">
                  <c:v>3.9000000000000035E-2</c:v>
                </c:pt>
                <c:pt idx="781">
                  <c:v>3.9000000000000035E-2</c:v>
                </c:pt>
                <c:pt idx="782">
                  <c:v>3.9000000000000035E-2</c:v>
                </c:pt>
                <c:pt idx="783">
                  <c:v>3.9000000000000035E-2</c:v>
                </c:pt>
                <c:pt idx="784">
                  <c:v>3.9000000000000035E-2</c:v>
                </c:pt>
                <c:pt idx="785">
                  <c:v>3.9000000000000035E-2</c:v>
                </c:pt>
                <c:pt idx="786">
                  <c:v>3.9000000000000035E-2</c:v>
                </c:pt>
                <c:pt idx="787">
                  <c:v>3.9000000000000035E-2</c:v>
                </c:pt>
                <c:pt idx="788">
                  <c:v>3.9000000000000035E-2</c:v>
                </c:pt>
                <c:pt idx="789">
                  <c:v>3.9000000000000035E-2</c:v>
                </c:pt>
                <c:pt idx="790">
                  <c:v>3.9000000000000035E-2</c:v>
                </c:pt>
                <c:pt idx="791">
                  <c:v>4.0000000000000036E-2</c:v>
                </c:pt>
                <c:pt idx="792">
                  <c:v>4.0000000000000036E-2</c:v>
                </c:pt>
                <c:pt idx="793">
                  <c:v>4.0000000000000036E-2</c:v>
                </c:pt>
                <c:pt idx="794">
                  <c:v>4.0000000000000036E-2</c:v>
                </c:pt>
                <c:pt idx="795">
                  <c:v>4.0000000000000036E-2</c:v>
                </c:pt>
                <c:pt idx="796">
                  <c:v>4.0000000000000036E-2</c:v>
                </c:pt>
                <c:pt idx="797">
                  <c:v>4.0000000000000036E-2</c:v>
                </c:pt>
                <c:pt idx="798">
                  <c:v>4.0000000000000036E-2</c:v>
                </c:pt>
                <c:pt idx="799">
                  <c:v>4.0000000000000036E-2</c:v>
                </c:pt>
                <c:pt idx="800">
                  <c:v>4.0000000000000036E-2</c:v>
                </c:pt>
                <c:pt idx="801">
                  <c:v>4.0000000000000036E-2</c:v>
                </c:pt>
                <c:pt idx="802">
                  <c:v>4.0000000000000036E-2</c:v>
                </c:pt>
                <c:pt idx="803">
                  <c:v>4.0000000000000036E-2</c:v>
                </c:pt>
                <c:pt idx="804">
                  <c:v>4.0000000000000036E-2</c:v>
                </c:pt>
                <c:pt idx="805">
                  <c:v>4.0000000000000036E-2</c:v>
                </c:pt>
                <c:pt idx="806">
                  <c:v>4.0000000000000036E-2</c:v>
                </c:pt>
                <c:pt idx="807">
                  <c:v>4.0000000000000036E-2</c:v>
                </c:pt>
                <c:pt idx="808">
                  <c:v>4.0000000000000036E-2</c:v>
                </c:pt>
                <c:pt idx="809">
                  <c:v>4.0000000000000036E-2</c:v>
                </c:pt>
                <c:pt idx="810">
                  <c:v>4.0000000000000036E-2</c:v>
                </c:pt>
                <c:pt idx="811">
                  <c:v>4.1000000000000036E-2</c:v>
                </c:pt>
                <c:pt idx="812">
                  <c:v>4.1000000000000036E-2</c:v>
                </c:pt>
                <c:pt idx="813">
                  <c:v>4.1000000000000036E-2</c:v>
                </c:pt>
                <c:pt idx="814">
                  <c:v>4.1000000000000036E-2</c:v>
                </c:pt>
                <c:pt idx="815">
                  <c:v>4.1000000000000036E-2</c:v>
                </c:pt>
                <c:pt idx="816">
                  <c:v>4.1000000000000036E-2</c:v>
                </c:pt>
                <c:pt idx="817">
                  <c:v>4.1000000000000036E-2</c:v>
                </c:pt>
                <c:pt idx="818">
                  <c:v>4.1000000000000036E-2</c:v>
                </c:pt>
                <c:pt idx="819">
                  <c:v>4.1000000000000036E-2</c:v>
                </c:pt>
                <c:pt idx="820">
                  <c:v>4.1000000000000036E-2</c:v>
                </c:pt>
                <c:pt idx="821">
                  <c:v>4.1000000000000036E-2</c:v>
                </c:pt>
                <c:pt idx="822">
                  <c:v>4.1000000000000036E-2</c:v>
                </c:pt>
                <c:pt idx="823">
                  <c:v>4.1000000000000036E-2</c:v>
                </c:pt>
                <c:pt idx="824">
                  <c:v>4.1000000000000036E-2</c:v>
                </c:pt>
                <c:pt idx="825">
                  <c:v>4.1000000000000036E-2</c:v>
                </c:pt>
                <c:pt idx="826">
                  <c:v>4.1000000000000036E-2</c:v>
                </c:pt>
                <c:pt idx="827">
                  <c:v>4.1000000000000036E-2</c:v>
                </c:pt>
                <c:pt idx="828">
                  <c:v>4.1000000000000036E-2</c:v>
                </c:pt>
                <c:pt idx="829">
                  <c:v>4.1000000000000036E-2</c:v>
                </c:pt>
                <c:pt idx="830">
                  <c:v>4.1000000000000036E-2</c:v>
                </c:pt>
                <c:pt idx="831">
                  <c:v>4.2000000000000037E-2</c:v>
                </c:pt>
                <c:pt idx="832">
                  <c:v>4.2000000000000037E-2</c:v>
                </c:pt>
                <c:pt idx="833">
                  <c:v>4.2000000000000037E-2</c:v>
                </c:pt>
                <c:pt idx="834">
                  <c:v>4.2000000000000037E-2</c:v>
                </c:pt>
                <c:pt idx="835">
                  <c:v>4.2000000000000037E-2</c:v>
                </c:pt>
                <c:pt idx="836">
                  <c:v>4.2000000000000037E-2</c:v>
                </c:pt>
                <c:pt idx="837">
                  <c:v>4.2000000000000037E-2</c:v>
                </c:pt>
                <c:pt idx="838">
                  <c:v>4.2000000000000037E-2</c:v>
                </c:pt>
                <c:pt idx="839">
                  <c:v>4.2000000000000037E-2</c:v>
                </c:pt>
                <c:pt idx="840">
                  <c:v>4.2000000000000037E-2</c:v>
                </c:pt>
                <c:pt idx="841">
                  <c:v>4.2000000000000037E-2</c:v>
                </c:pt>
                <c:pt idx="842">
                  <c:v>4.2000000000000037E-2</c:v>
                </c:pt>
                <c:pt idx="843">
                  <c:v>4.2000000000000037E-2</c:v>
                </c:pt>
                <c:pt idx="844">
                  <c:v>4.2000000000000037E-2</c:v>
                </c:pt>
                <c:pt idx="845">
                  <c:v>4.2000000000000037E-2</c:v>
                </c:pt>
                <c:pt idx="846">
                  <c:v>4.2000000000000037E-2</c:v>
                </c:pt>
                <c:pt idx="847">
                  <c:v>4.2000000000000037E-2</c:v>
                </c:pt>
                <c:pt idx="848">
                  <c:v>4.2000000000000037E-2</c:v>
                </c:pt>
                <c:pt idx="849">
                  <c:v>4.2000000000000037E-2</c:v>
                </c:pt>
                <c:pt idx="850">
                  <c:v>4.2000000000000037E-2</c:v>
                </c:pt>
                <c:pt idx="851">
                  <c:v>4.3000000000000038E-2</c:v>
                </c:pt>
                <c:pt idx="852">
                  <c:v>4.3000000000000038E-2</c:v>
                </c:pt>
                <c:pt idx="853">
                  <c:v>4.3000000000000038E-2</c:v>
                </c:pt>
                <c:pt idx="854">
                  <c:v>4.3000000000000038E-2</c:v>
                </c:pt>
                <c:pt idx="855">
                  <c:v>4.3000000000000038E-2</c:v>
                </c:pt>
                <c:pt idx="856">
                  <c:v>4.3000000000000038E-2</c:v>
                </c:pt>
                <c:pt idx="857">
                  <c:v>4.3000000000000038E-2</c:v>
                </c:pt>
                <c:pt idx="858">
                  <c:v>4.3000000000000038E-2</c:v>
                </c:pt>
                <c:pt idx="859">
                  <c:v>4.3000000000000038E-2</c:v>
                </c:pt>
                <c:pt idx="860">
                  <c:v>4.3000000000000038E-2</c:v>
                </c:pt>
                <c:pt idx="861">
                  <c:v>4.3000000000000038E-2</c:v>
                </c:pt>
                <c:pt idx="862">
                  <c:v>4.3000000000000038E-2</c:v>
                </c:pt>
                <c:pt idx="863">
                  <c:v>4.3000000000000038E-2</c:v>
                </c:pt>
                <c:pt idx="864">
                  <c:v>4.3000000000000038E-2</c:v>
                </c:pt>
                <c:pt idx="865">
                  <c:v>4.3000000000000038E-2</c:v>
                </c:pt>
                <c:pt idx="866">
                  <c:v>4.3000000000000038E-2</c:v>
                </c:pt>
                <c:pt idx="867">
                  <c:v>4.3000000000000038E-2</c:v>
                </c:pt>
                <c:pt idx="868">
                  <c:v>4.3000000000000038E-2</c:v>
                </c:pt>
                <c:pt idx="869">
                  <c:v>4.3000000000000038E-2</c:v>
                </c:pt>
                <c:pt idx="870">
                  <c:v>4.3000000000000038E-2</c:v>
                </c:pt>
                <c:pt idx="871">
                  <c:v>4.4000000000000039E-2</c:v>
                </c:pt>
                <c:pt idx="872">
                  <c:v>4.4000000000000039E-2</c:v>
                </c:pt>
                <c:pt idx="873">
                  <c:v>4.4000000000000039E-2</c:v>
                </c:pt>
                <c:pt idx="874">
                  <c:v>4.4000000000000039E-2</c:v>
                </c:pt>
                <c:pt idx="875">
                  <c:v>4.4000000000000039E-2</c:v>
                </c:pt>
                <c:pt idx="876">
                  <c:v>4.4000000000000039E-2</c:v>
                </c:pt>
                <c:pt idx="877">
                  <c:v>4.4000000000000039E-2</c:v>
                </c:pt>
                <c:pt idx="878">
                  <c:v>4.4000000000000039E-2</c:v>
                </c:pt>
                <c:pt idx="879">
                  <c:v>4.4000000000000039E-2</c:v>
                </c:pt>
                <c:pt idx="880">
                  <c:v>4.4000000000000039E-2</c:v>
                </c:pt>
                <c:pt idx="881">
                  <c:v>4.4000000000000039E-2</c:v>
                </c:pt>
                <c:pt idx="882">
                  <c:v>4.4000000000000039E-2</c:v>
                </c:pt>
                <c:pt idx="883">
                  <c:v>4.4000000000000039E-2</c:v>
                </c:pt>
                <c:pt idx="884">
                  <c:v>4.4000000000000039E-2</c:v>
                </c:pt>
                <c:pt idx="885">
                  <c:v>4.4000000000000039E-2</c:v>
                </c:pt>
                <c:pt idx="886">
                  <c:v>4.4000000000000039E-2</c:v>
                </c:pt>
                <c:pt idx="887">
                  <c:v>4.4000000000000039E-2</c:v>
                </c:pt>
                <c:pt idx="888">
                  <c:v>4.4000000000000039E-2</c:v>
                </c:pt>
                <c:pt idx="889">
                  <c:v>4.4000000000000039E-2</c:v>
                </c:pt>
                <c:pt idx="890">
                  <c:v>4.4000000000000039E-2</c:v>
                </c:pt>
                <c:pt idx="891">
                  <c:v>4.500000000000004E-2</c:v>
                </c:pt>
                <c:pt idx="892">
                  <c:v>4.500000000000004E-2</c:v>
                </c:pt>
                <c:pt idx="893">
                  <c:v>4.500000000000004E-2</c:v>
                </c:pt>
                <c:pt idx="894">
                  <c:v>4.500000000000004E-2</c:v>
                </c:pt>
                <c:pt idx="895">
                  <c:v>4.500000000000004E-2</c:v>
                </c:pt>
                <c:pt idx="896">
                  <c:v>4.500000000000004E-2</c:v>
                </c:pt>
                <c:pt idx="897">
                  <c:v>4.500000000000004E-2</c:v>
                </c:pt>
                <c:pt idx="898">
                  <c:v>4.500000000000004E-2</c:v>
                </c:pt>
                <c:pt idx="899">
                  <c:v>4.500000000000004E-2</c:v>
                </c:pt>
                <c:pt idx="900">
                  <c:v>4.500000000000004E-2</c:v>
                </c:pt>
                <c:pt idx="901">
                  <c:v>4.500000000000004E-2</c:v>
                </c:pt>
                <c:pt idx="902">
                  <c:v>4.500000000000004E-2</c:v>
                </c:pt>
                <c:pt idx="903">
                  <c:v>4.500000000000004E-2</c:v>
                </c:pt>
                <c:pt idx="904">
                  <c:v>4.500000000000004E-2</c:v>
                </c:pt>
                <c:pt idx="905">
                  <c:v>4.500000000000004E-2</c:v>
                </c:pt>
                <c:pt idx="906">
                  <c:v>4.500000000000004E-2</c:v>
                </c:pt>
                <c:pt idx="907">
                  <c:v>4.500000000000004E-2</c:v>
                </c:pt>
                <c:pt idx="908">
                  <c:v>4.500000000000004E-2</c:v>
                </c:pt>
                <c:pt idx="909">
                  <c:v>4.500000000000004E-2</c:v>
                </c:pt>
                <c:pt idx="910">
                  <c:v>4.500000000000004E-2</c:v>
                </c:pt>
                <c:pt idx="911">
                  <c:v>4.6000000000000041E-2</c:v>
                </c:pt>
                <c:pt idx="912">
                  <c:v>4.6000000000000041E-2</c:v>
                </c:pt>
                <c:pt idx="913">
                  <c:v>4.6000000000000041E-2</c:v>
                </c:pt>
                <c:pt idx="914">
                  <c:v>4.6000000000000041E-2</c:v>
                </c:pt>
                <c:pt idx="915">
                  <c:v>4.6000000000000041E-2</c:v>
                </c:pt>
                <c:pt idx="916">
                  <c:v>4.6000000000000041E-2</c:v>
                </c:pt>
                <c:pt idx="917">
                  <c:v>4.6000000000000041E-2</c:v>
                </c:pt>
                <c:pt idx="918">
                  <c:v>4.6000000000000041E-2</c:v>
                </c:pt>
                <c:pt idx="919">
                  <c:v>4.6000000000000041E-2</c:v>
                </c:pt>
                <c:pt idx="920">
                  <c:v>4.6000000000000041E-2</c:v>
                </c:pt>
                <c:pt idx="921">
                  <c:v>4.6000000000000041E-2</c:v>
                </c:pt>
                <c:pt idx="922">
                  <c:v>4.6000000000000041E-2</c:v>
                </c:pt>
                <c:pt idx="923">
                  <c:v>4.6000000000000041E-2</c:v>
                </c:pt>
                <c:pt idx="924">
                  <c:v>4.6000000000000041E-2</c:v>
                </c:pt>
                <c:pt idx="925">
                  <c:v>4.6000000000000041E-2</c:v>
                </c:pt>
                <c:pt idx="926">
                  <c:v>4.6000000000000041E-2</c:v>
                </c:pt>
                <c:pt idx="927">
                  <c:v>4.6000000000000041E-2</c:v>
                </c:pt>
                <c:pt idx="928">
                  <c:v>4.6000000000000041E-2</c:v>
                </c:pt>
                <c:pt idx="929">
                  <c:v>4.6000000000000041E-2</c:v>
                </c:pt>
                <c:pt idx="930">
                  <c:v>4.6000000000000041E-2</c:v>
                </c:pt>
                <c:pt idx="931">
                  <c:v>4.7000000000000042E-2</c:v>
                </c:pt>
                <c:pt idx="932">
                  <c:v>4.7000000000000042E-2</c:v>
                </c:pt>
                <c:pt idx="933">
                  <c:v>4.7000000000000042E-2</c:v>
                </c:pt>
                <c:pt idx="934">
                  <c:v>4.7000000000000042E-2</c:v>
                </c:pt>
                <c:pt idx="935">
                  <c:v>4.7000000000000042E-2</c:v>
                </c:pt>
                <c:pt idx="936">
                  <c:v>4.7000000000000042E-2</c:v>
                </c:pt>
                <c:pt idx="937">
                  <c:v>4.7000000000000042E-2</c:v>
                </c:pt>
                <c:pt idx="938">
                  <c:v>4.7000000000000042E-2</c:v>
                </c:pt>
                <c:pt idx="939">
                  <c:v>4.7000000000000042E-2</c:v>
                </c:pt>
                <c:pt idx="940">
                  <c:v>4.7000000000000042E-2</c:v>
                </c:pt>
                <c:pt idx="941">
                  <c:v>4.7000000000000042E-2</c:v>
                </c:pt>
                <c:pt idx="942">
                  <c:v>4.7000000000000042E-2</c:v>
                </c:pt>
                <c:pt idx="943">
                  <c:v>4.7000000000000042E-2</c:v>
                </c:pt>
                <c:pt idx="944">
                  <c:v>4.7000000000000042E-2</c:v>
                </c:pt>
                <c:pt idx="945">
                  <c:v>4.7000000000000042E-2</c:v>
                </c:pt>
                <c:pt idx="946">
                  <c:v>4.7000000000000042E-2</c:v>
                </c:pt>
                <c:pt idx="947">
                  <c:v>4.7000000000000042E-2</c:v>
                </c:pt>
                <c:pt idx="948">
                  <c:v>4.7000000000000042E-2</c:v>
                </c:pt>
                <c:pt idx="949">
                  <c:v>4.7000000000000042E-2</c:v>
                </c:pt>
                <c:pt idx="950">
                  <c:v>4.7000000000000042E-2</c:v>
                </c:pt>
                <c:pt idx="951">
                  <c:v>4.8000000000000043E-2</c:v>
                </c:pt>
                <c:pt idx="952">
                  <c:v>4.8000000000000043E-2</c:v>
                </c:pt>
                <c:pt idx="953">
                  <c:v>4.8000000000000043E-2</c:v>
                </c:pt>
                <c:pt idx="954">
                  <c:v>4.8000000000000043E-2</c:v>
                </c:pt>
                <c:pt idx="955">
                  <c:v>4.8000000000000043E-2</c:v>
                </c:pt>
                <c:pt idx="956">
                  <c:v>4.8000000000000043E-2</c:v>
                </c:pt>
                <c:pt idx="957">
                  <c:v>4.8000000000000043E-2</c:v>
                </c:pt>
                <c:pt idx="958">
                  <c:v>4.8000000000000043E-2</c:v>
                </c:pt>
                <c:pt idx="959">
                  <c:v>4.8000000000000043E-2</c:v>
                </c:pt>
                <c:pt idx="960">
                  <c:v>4.8000000000000043E-2</c:v>
                </c:pt>
                <c:pt idx="961">
                  <c:v>4.8000000000000043E-2</c:v>
                </c:pt>
                <c:pt idx="962">
                  <c:v>4.8000000000000043E-2</c:v>
                </c:pt>
                <c:pt idx="963">
                  <c:v>4.8000000000000043E-2</c:v>
                </c:pt>
                <c:pt idx="964">
                  <c:v>4.8000000000000043E-2</c:v>
                </c:pt>
                <c:pt idx="965">
                  <c:v>4.8000000000000043E-2</c:v>
                </c:pt>
                <c:pt idx="966">
                  <c:v>4.8000000000000043E-2</c:v>
                </c:pt>
                <c:pt idx="967">
                  <c:v>4.8000000000000043E-2</c:v>
                </c:pt>
                <c:pt idx="968">
                  <c:v>4.8000000000000043E-2</c:v>
                </c:pt>
                <c:pt idx="969">
                  <c:v>4.8000000000000043E-2</c:v>
                </c:pt>
                <c:pt idx="970">
                  <c:v>4.8000000000000043E-2</c:v>
                </c:pt>
                <c:pt idx="971">
                  <c:v>4.9000000000000044E-2</c:v>
                </c:pt>
                <c:pt idx="972">
                  <c:v>4.9000000000000044E-2</c:v>
                </c:pt>
                <c:pt idx="973">
                  <c:v>4.9000000000000044E-2</c:v>
                </c:pt>
                <c:pt idx="974">
                  <c:v>4.9000000000000044E-2</c:v>
                </c:pt>
                <c:pt idx="975">
                  <c:v>4.9000000000000044E-2</c:v>
                </c:pt>
                <c:pt idx="976">
                  <c:v>4.9000000000000044E-2</c:v>
                </c:pt>
                <c:pt idx="977">
                  <c:v>4.9000000000000044E-2</c:v>
                </c:pt>
                <c:pt idx="978">
                  <c:v>4.9000000000000044E-2</c:v>
                </c:pt>
                <c:pt idx="979">
                  <c:v>4.9000000000000044E-2</c:v>
                </c:pt>
                <c:pt idx="980">
                  <c:v>4.9000000000000044E-2</c:v>
                </c:pt>
                <c:pt idx="981">
                  <c:v>4.9000000000000044E-2</c:v>
                </c:pt>
                <c:pt idx="982">
                  <c:v>4.9000000000000044E-2</c:v>
                </c:pt>
                <c:pt idx="983">
                  <c:v>4.9000000000000044E-2</c:v>
                </c:pt>
                <c:pt idx="984">
                  <c:v>4.9000000000000044E-2</c:v>
                </c:pt>
                <c:pt idx="985">
                  <c:v>4.9000000000000044E-2</c:v>
                </c:pt>
                <c:pt idx="986">
                  <c:v>4.9000000000000044E-2</c:v>
                </c:pt>
                <c:pt idx="987">
                  <c:v>4.9000000000000044E-2</c:v>
                </c:pt>
                <c:pt idx="988">
                  <c:v>4.9000000000000044E-2</c:v>
                </c:pt>
                <c:pt idx="989">
                  <c:v>4.9000000000000044E-2</c:v>
                </c:pt>
                <c:pt idx="990">
                  <c:v>4.9000000000000044E-2</c:v>
                </c:pt>
                <c:pt idx="991">
                  <c:v>5.0000000000000044E-2</c:v>
                </c:pt>
                <c:pt idx="992">
                  <c:v>5.0000000000000044E-2</c:v>
                </c:pt>
                <c:pt idx="993">
                  <c:v>5.0000000000000044E-2</c:v>
                </c:pt>
                <c:pt idx="994">
                  <c:v>5.0000000000000044E-2</c:v>
                </c:pt>
                <c:pt idx="995">
                  <c:v>5.0000000000000044E-2</c:v>
                </c:pt>
                <c:pt idx="996">
                  <c:v>5.0000000000000044E-2</c:v>
                </c:pt>
                <c:pt idx="997">
                  <c:v>5.0000000000000044E-2</c:v>
                </c:pt>
                <c:pt idx="998">
                  <c:v>5.0000000000000044E-2</c:v>
                </c:pt>
                <c:pt idx="999">
                  <c:v>5.0000000000000044E-2</c:v>
                </c:pt>
                <c:pt idx="1000">
                  <c:v>5.0000000000000044E-2</c:v>
                </c:pt>
                <c:pt idx="1001">
                  <c:v>5.0000000000000044E-2</c:v>
                </c:pt>
                <c:pt idx="1002">
                  <c:v>5.0000000000000044E-2</c:v>
                </c:pt>
                <c:pt idx="1003">
                  <c:v>5.0000000000000044E-2</c:v>
                </c:pt>
                <c:pt idx="1004">
                  <c:v>5.0000000000000044E-2</c:v>
                </c:pt>
                <c:pt idx="1005">
                  <c:v>5.0000000000000044E-2</c:v>
                </c:pt>
                <c:pt idx="1006">
                  <c:v>5.0000000000000044E-2</c:v>
                </c:pt>
                <c:pt idx="1007">
                  <c:v>5.0000000000000044E-2</c:v>
                </c:pt>
                <c:pt idx="1008">
                  <c:v>5.0000000000000044E-2</c:v>
                </c:pt>
                <c:pt idx="1009">
                  <c:v>5.0000000000000044E-2</c:v>
                </c:pt>
                <c:pt idx="1010">
                  <c:v>5.0000000000000044E-2</c:v>
                </c:pt>
                <c:pt idx="1011">
                  <c:v>5.1000000000000045E-2</c:v>
                </c:pt>
                <c:pt idx="1012">
                  <c:v>5.1000000000000045E-2</c:v>
                </c:pt>
                <c:pt idx="1013">
                  <c:v>5.1000000000000045E-2</c:v>
                </c:pt>
                <c:pt idx="1014">
                  <c:v>5.1000000000000045E-2</c:v>
                </c:pt>
                <c:pt idx="1015">
                  <c:v>5.1000000000000045E-2</c:v>
                </c:pt>
                <c:pt idx="1016">
                  <c:v>5.1000000000000045E-2</c:v>
                </c:pt>
                <c:pt idx="1017">
                  <c:v>5.1000000000000045E-2</c:v>
                </c:pt>
                <c:pt idx="1018">
                  <c:v>5.1000000000000045E-2</c:v>
                </c:pt>
                <c:pt idx="1019">
                  <c:v>5.1000000000000045E-2</c:v>
                </c:pt>
                <c:pt idx="1020">
                  <c:v>5.1000000000000045E-2</c:v>
                </c:pt>
                <c:pt idx="1021">
                  <c:v>5.1000000000000045E-2</c:v>
                </c:pt>
                <c:pt idx="1022">
                  <c:v>5.1000000000000045E-2</c:v>
                </c:pt>
                <c:pt idx="1023">
                  <c:v>5.1000000000000045E-2</c:v>
                </c:pt>
                <c:pt idx="1024">
                  <c:v>5.1000000000000045E-2</c:v>
                </c:pt>
                <c:pt idx="1025">
                  <c:v>5.1000000000000045E-2</c:v>
                </c:pt>
                <c:pt idx="1026">
                  <c:v>5.1000000000000045E-2</c:v>
                </c:pt>
                <c:pt idx="1027">
                  <c:v>5.1000000000000045E-2</c:v>
                </c:pt>
                <c:pt idx="1028">
                  <c:v>5.1000000000000045E-2</c:v>
                </c:pt>
                <c:pt idx="1029">
                  <c:v>5.1000000000000045E-2</c:v>
                </c:pt>
                <c:pt idx="1030">
                  <c:v>5.1000000000000045E-2</c:v>
                </c:pt>
                <c:pt idx="1031">
                  <c:v>5.2000000000000046E-2</c:v>
                </c:pt>
                <c:pt idx="1032">
                  <c:v>5.2000000000000046E-2</c:v>
                </c:pt>
                <c:pt idx="1033">
                  <c:v>5.2000000000000046E-2</c:v>
                </c:pt>
                <c:pt idx="1034">
                  <c:v>5.2000000000000046E-2</c:v>
                </c:pt>
                <c:pt idx="1035">
                  <c:v>5.2000000000000046E-2</c:v>
                </c:pt>
                <c:pt idx="1036">
                  <c:v>5.2000000000000046E-2</c:v>
                </c:pt>
                <c:pt idx="1037">
                  <c:v>5.2000000000000046E-2</c:v>
                </c:pt>
                <c:pt idx="1038">
                  <c:v>5.2000000000000046E-2</c:v>
                </c:pt>
                <c:pt idx="1039">
                  <c:v>5.2000000000000046E-2</c:v>
                </c:pt>
                <c:pt idx="1040">
                  <c:v>5.2000000000000046E-2</c:v>
                </c:pt>
                <c:pt idx="1041">
                  <c:v>5.2000000000000046E-2</c:v>
                </c:pt>
                <c:pt idx="1042">
                  <c:v>5.2000000000000046E-2</c:v>
                </c:pt>
                <c:pt idx="1043">
                  <c:v>5.2000000000000046E-2</c:v>
                </c:pt>
                <c:pt idx="1044">
                  <c:v>5.2000000000000046E-2</c:v>
                </c:pt>
                <c:pt idx="1045">
                  <c:v>5.2000000000000046E-2</c:v>
                </c:pt>
                <c:pt idx="1046">
                  <c:v>5.2000000000000046E-2</c:v>
                </c:pt>
                <c:pt idx="1047">
                  <c:v>5.2000000000000046E-2</c:v>
                </c:pt>
                <c:pt idx="1048">
                  <c:v>5.2000000000000046E-2</c:v>
                </c:pt>
                <c:pt idx="1049">
                  <c:v>5.2000000000000046E-2</c:v>
                </c:pt>
                <c:pt idx="1050">
                  <c:v>5.2000000000000046E-2</c:v>
                </c:pt>
                <c:pt idx="1051">
                  <c:v>5.3000000000000047E-2</c:v>
                </c:pt>
                <c:pt idx="1052">
                  <c:v>5.3000000000000047E-2</c:v>
                </c:pt>
                <c:pt idx="1053">
                  <c:v>5.3000000000000047E-2</c:v>
                </c:pt>
                <c:pt idx="1054">
                  <c:v>5.3000000000000047E-2</c:v>
                </c:pt>
                <c:pt idx="1055">
                  <c:v>5.3000000000000047E-2</c:v>
                </c:pt>
                <c:pt idx="1056">
                  <c:v>5.3000000000000047E-2</c:v>
                </c:pt>
                <c:pt idx="1057">
                  <c:v>5.3000000000000047E-2</c:v>
                </c:pt>
                <c:pt idx="1058">
                  <c:v>5.3000000000000047E-2</c:v>
                </c:pt>
                <c:pt idx="1059">
                  <c:v>5.3000000000000047E-2</c:v>
                </c:pt>
                <c:pt idx="1060">
                  <c:v>5.3000000000000047E-2</c:v>
                </c:pt>
                <c:pt idx="1061">
                  <c:v>5.3000000000000047E-2</c:v>
                </c:pt>
                <c:pt idx="1062">
                  <c:v>5.3000000000000047E-2</c:v>
                </c:pt>
                <c:pt idx="1063">
                  <c:v>5.3000000000000047E-2</c:v>
                </c:pt>
                <c:pt idx="1064">
                  <c:v>5.3000000000000047E-2</c:v>
                </c:pt>
                <c:pt idx="1065">
                  <c:v>5.3000000000000047E-2</c:v>
                </c:pt>
                <c:pt idx="1066">
                  <c:v>5.3000000000000047E-2</c:v>
                </c:pt>
                <c:pt idx="1067">
                  <c:v>5.3000000000000047E-2</c:v>
                </c:pt>
                <c:pt idx="1068">
                  <c:v>5.3000000000000047E-2</c:v>
                </c:pt>
                <c:pt idx="1069">
                  <c:v>5.3000000000000047E-2</c:v>
                </c:pt>
                <c:pt idx="1070">
                  <c:v>5.3000000000000047E-2</c:v>
                </c:pt>
                <c:pt idx="1071">
                  <c:v>5.4000000000000048E-2</c:v>
                </c:pt>
                <c:pt idx="1072">
                  <c:v>5.4000000000000048E-2</c:v>
                </c:pt>
                <c:pt idx="1073">
                  <c:v>5.4000000000000048E-2</c:v>
                </c:pt>
                <c:pt idx="1074">
                  <c:v>5.4000000000000048E-2</c:v>
                </c:pt>
                <c:pt idx="1075">
                  <c:v>5.4000000000000048E-2</c:v>
                </c:pt>
                <c:pt idx="1076">
                  <c:v>5.4000000000000048E-2</c:v>
                </c:pt>
                <c:pt idx="1077">
                  <c:v>5.4000000000000048E-2</c:v>
                </c:pt>
                <c:pt idx="1078">
                  <c:v>5.4000000000000048E-2</c:v>
                </c:pt>
                <c:pt idx="1079">
                  <c:v>5.4000000000000048E-2</c:v>
                </c:pt>
                <c:pt idx="1080">
                  <c:v>5.4000000000000048E-2</c:v>
                </c:pt>
                <c:pt idx="1081">
                  <c:v>5.4000000000000048E-2</c:v>
                </c:pt>
                <c:pt idx="1082">
                  <c:v>5.4000000000000048E-2</c:v>
                </c:pt>
                <c:pt idx="1083">
                  <c:v>5.4000000000000048E-2</c:v>
                </c:pt>
                <c:pt idx="1084">
                  <c:v>5.4000000000000048E-2</c:v>
                </c:pt>
                <c:pt idx="1085">
                  <c:v>5.4000000000000048E-2</c:v>
                </c:pt>
                <c:pt idx="1086">
                  <c:v>5.4000000000000048E-2</c:v>
                </c:pt>
                <c:pt idx="1087">
                  <c:v>5.4000000000000048E-2</c:v>
                </c:pt>
                <c:pt idx="1088">
                  <c:v>5.4000000000000048E-2</c:v>
                </c:pt>
                <c:pt idx="1089">
                  <c:v>5.4000000000000048E-2</c:v>
                </c:pt>
                <c:pt idx="1090">
                  <c:v>5.4000000000000048E-2</c:v>
                </c:pt>
                <c:pt idx="1091">
                  <c:v>5.5000000000000049E-2</c:v>
                </c:pt>
                <c:pt idx="1092">
                  <c:v>5.5000000000000049E-2</c:v>
                </c:pt>
                <c:pt idx="1093">
                  <c:v>5.5000000000000049E-2</c:v>
                </c:pt>
                <c:pt idx="1094">
                  <c:v>5.5000000000000049E-2</c:v>
                </c:pt>
                <c:pt idx="1095">
                  <c:v>5.5000000000000049E-2</c:v>
                </c:pt>
                <c:pt idx="1096">
                  <c:v>5.5000000000000049E-2</c:v>
                </c:pt>
                <c:pt idx="1097">
                  <c:v>5.5000000000000049E-2</c:v>
                </c:pt>
                <c:pt idx="1098">
                  <c:v>5.5000000000000049E-2</c:v>
                </c:pt>
                <c:pt idx="1099">
                  <c:v>5.5000000000000049E-2</c:v>
                </c:pt>
                <c:pt idx="1100">
                  <c:v>5.5000000000000049E-2</c:v>
                </c:pt>
                <c:pt idx="1101">
                  <c:v>5.5000000000000049E-2</c:v>
                </c:pt>
                <c:pt idx="1102">
                  <c:v>5.5000000000000049E-2</c:v>
                </c:pt>
                <c:pt idx="1103">
                  <c:v>5.5000000000000049E-2</c:v>
                </c:pt>
                <c:pt idx="1104">
                  <c:v>5.5000000000000049E-2</c:v>
                </c:pt>
                <c:pt idx="1105">
                  <c:v>5.5000000000000049E-2</c:v>
                </c:pt>
                <c:pt idx="1106">
                  <c:v>5.5000000000000049E-2</c:v>
                </c:pt>
                <c:pt idx="1107">
                  <c:v>5.5000000000000049E-2</c:v>
                </c:pt>
                <c:pt idx="1108">
                  <c:v>5.5000000000000049E-2</c:v>
                </c:pt>
                <c:pt idx="1109">
                  <c:v>5.5000000000000049E-2</c:v>
                </c:pt>
                <c:pt idx="1110">
                  <c:v>5.5000000000000049E-2</c:v>
                </c:pt>
                <c:pt idx="1111">
                  <c:v>5.600000000000005E-2</c:v>
                </c:pt>
                <c:pt idx="1112">
                  <c:v>5.600000000000005E-2</c:v>
                </c:pt>
                <c:pt idx="1113">
                  <c:v>5.600000000000005E-2</c:v>
                </c:pt>
                <c:pt idx="1114">
                  <c:v>5.600000000000005E-2</c:v>
                </c:pt>
                <c:pt idx="1115">
                  <c:v>5.600000000000005E-2</c:v>
                </c:pt>
                <c:pt idx="1116">
                  <c:v>5.600000000000005E-2</c:v>
                </c:pt>
                <c:pt idx="1117">
                  <c:v>5.600000000000005E-2</c:v>
                </c:pt>
                <c:pt idx="1118">
                  <c:v>5.600000000000005E-2</c:v>
                </c:pt>
                <c:pt idx="1119">
                  <c:v>5.600000000000005E-2</c:v>
                </c:pt>
                <c:pt idx="1120">
                  <c:v>5.600000000000005E-2</c:v>
                </c:pt>
                <c:pt idx="1121">
                  <c:v>5.600000000000005E-2</c:v>
                </c:pt>
                <c:pt idx="1122">
                  <c:v>5.600000000000005E-2</c:v>
                </c:pt>
                <c:pt idx="1123">
                  <c:v>5.600000000000005E-2</c:v>
                </c:pt>
                <c:pt idx="1124">
                  <c:v>5.600000000000005E-2</c:v>
                </c:pt>
                <c:pt idx="1125">
                  <c:v>5.600000000000005E-2</c:v>
                </c:pt>
                <c:pt idx="1126">
                  <c:v>5.600000000000005E-2</c:v>
                </c:pt>
                <c:pt idx="1127">
                  <c:v>5.600000000000005E-2</c:v>
                </c:pt>
                <c:pt idx="1128">
                  <c:v>5.600000000000005E-2</c:v>
                </c:pt>
                <c:pt idx="1129">
                  <c:v>5.600000000000005E-2</c:v>
                </c:pt>
                <c:pt idx="1130">
                  <c:v>5.600000000000005E-2</c:v>
                </c:pt>
                <c:pt idx="1131">
                  <c:v>5.7000000000000051E-2</c:v>
                </c:pt>
                <c:pt idx="1132">
                  <c:v>5.7000000000000051E-2</c:v>
                </c:pt>
                <c:pt idx="1133">
                  <c:v>5.7000000000000051E-2</c:v>
                </c:pt>
                <c:pt idx="1134">
                  <c:v>5.7000000000000051E-2</c:v>
                </c:pt>
                <c:pt idx="1135">
                  <c:v>5.7000000000000051E-2</c:v>
                </c:pt>
                <c:pt idx="1136">
                  <c:v>5.7000000000000051E-2</c:v>
                </c:pt>
                <c:pt idx="1137">
                  <c:v>5.7000000000000051E-2</c:v>
                </c:pt>
                <c:pt idx="1138">
                  <c:v>5.7000000000000051E-2</c:v>
                </c:pt>
                <c:pt idx="1139">
                  <c:v>5.7000000000000051E-2</c:v>
                </c:pt>
                <c:pt idx="1140">
                  <c:v>5.7000000000000051E-2</c:v>
                </c:pt>
                <c:pt idx="1141">
                  <c:v>5.7000000000000051E-2</c:v>
                </c:pt>
                <c:pt idx="1142">
                  <c:v>5.7000000000000051E-2</c:v>
                </c:pt>
                <c:pt idx="1143">
                  <c:v>5.7000000000000051E-2</c:v>
                </c:pt>
                <c:pt idx="1144">
                  <c:v>5.7000000000000051E-2</c:v>
                </c:pt>
                <c:pt idx="1145">
                  <c:v>5.7000000000000051E-2</c:v>
                </c:pt>
                <c:pt idx="1146">
                  <c:v>5.7000000000000051E-2</c:v>
                </c:pt>
                <c:pt idx="1147">
                  <c:v>5.7000000000000051E-2</c:v>
                </c:pt>
                <c:pt idx="1148">
                  <c:v>5.7000000000000051E-2</c:v>
                </c:pt>
                <c:pt idx="1149">
                  <c:v>5.7000000000000051E-2</c:v>
                </c:pt>
                <c:pt idx="1150">
                  <c:v>5.7000000000000051E-2</c:v>
                </c:pt>
                <c:pt idx="1151">
                  <c:v>5.8000000000000052E-2</c:v>
                </c:pt>
                <c:pt idx="1152">
                  <c:v>5.8000000000000052E-2</c:v>
                </c:pt>
                <c:pt idx="1153">
                  <c:v>5.8000000000000052E-2</c:v>
                </c:pt>
                <c:pt idx="1154">
                  <c:v>5.8000000000000052E-2</c:v>
                </c:pt>
                <c:pt idx="1155">
                  <c:v>5.8000000000000052E-2</c:v>
                </c:pt>
                <c:pt idx="1156">
                  <c:v>5.8000000000000052E-2</c:v>
                </c:pt>
                <c:pt idx="1157">
                  <c:v>5.8000000000000052E-2</c:v>
                </c:pt>
                <c:pt idx="1158">
                  <c:v>5.8000000000000052E-2</c:v>
                </c:pt>
                <c:pt idx="1159">
                  <c:v>5.8000000000000052E-2</c:v>
                </c:pt>
                <c:pt idx="1160">
                  <c:v>5.8000000000000052E-2</c:v>
                </c:pt>
                <c:pt idx="1161">
                  <c:v>5.8000000000000052E-2</c:v>
                </c:pt>
                <c:pt idx="1162">
                  <c:v>5.8000000000000052E-2</c:v>
                </c:pt>
                <c:pt idx="1163">
                  <c:v>5.8000000000000052E-2</c:v>
                </c:pt>
                <c:pt idx="1164">
                  <c:v>5.8000000000000052E-2</c:v>
                </c:pt>
                <c:pt idx="1165">
                  <c:v>5.8000000000000052E-2</c:v>
                </c:pt>
                <c:pt idx="1166">
                  <c:v>5.8000000000000052E-2</c:v>
                </c:pt>
                <c:pt idx="1167">
                  <c:v>5.8000000000000052E-2</c:v>
                </c:pt>
                <c:pt idx="1168">
                  <c:v>5.8000000000000052E-2</c:v>
                </c:pt>
                <c:pt idx="1169">
                  <c:v>5.8000000000000052E-2</c:v>
                </c:pt>
                <c:pt idx="1170">
                  <c:v>5.8000000000000052E-2</c:v>
                </c:pt>
                <c:pt idx="1171">
                  <c:v>5.9000000000000052E-2</c:v>
                </c:pt>
                <c:pt idx="1172">
                  <c:v>5.9000000000000052E-2</c:v>
                </c:pt>
                <c:pt idx="1173">
                  <c:v>5.9000000000000052E-2</c:v>
                </c:pt>
                <c:pt idx="1174">
                  <c:v>5.9000000000000052E-2</c:v>
                </c:pt>
                <c:pt idx="1175">
                  <c:v>5.9000000000000052E-2</c:v>
                </c:pt>
                <c:pt idx="1176">
                  <c:v>5.9000000000000052E-2</c:v>
                </c:pt>
                <c:pt idx="1177">
                  <c:v>5.9000000000000052E-2</c:v>
                </c:pt>
                <c:pt idx="1178">
                  <c:v>5.9000000000000052E-2</c:v>
                </c:pt>
                <c:pt idx="1179">
                  <c:v>5.9000000000000052E-2</c:v>
                </c:pt>
                <c:pt idx="1180">
                  <c:v>5.9000000000000052E-2</c:v>
                </c:pt>
                <c:pt idx="1181">
                  <c:v>5.9000000000000052E-2</c:v>
                </c:pt>
                <c:pt idx="1182">
                  <c:v>5.9000000000000052E-2</c:v>
                </c:pt>
                <c:pt idx="1183">
                  <c:v>5.9000000000000052E-2</c:v>
                </c:pt>
                <c:pt idx="1184">
                  <c:v>5.9000000000000052E-2</c:v>
                </c:pt>
                <c:pt idx="1185">
                  <c:v>5.9000000000000052E-2</c:v>
                </c:pt>
                <c:pt idx="1186">
                  <c:v>5.9000000000000052E-2</c:v>
                </c:pt>
                <c:pt idx="1187">
                  <c:v>5.9000000000000052E-2</c:v>
                </c:pt>
                <c:pt idx="1188">
                  <c:v>5.9000000000000052E-2</c:v>
                </c:pt>
                <c:pt idx="1189">
                  <c:v>5.9000000000000052E-2</c:v>
                </c:pt>
                <c:pt idx="1190">
                  <c:v>5.9000000000000052E-2</c:v>
                </c:pt>
                <c:pt idx="1191">
                  <c:v>6.0000000000000053E-2</c:v>
                </c:pt>
                <c:pt idx="1192">
                  <c:v>6.0000000000000053E-2</c:v>
                </c:pt>
                <c:pt idx="1193">
                  <c:v>6.0000000000000053E-2</c:v>
                </c:pt>
                <c:pt idx="1194">
                  <c:v>6.0000000000000053E-2</c:v>
                </c:pt>
                <c:pt idx="1195">
                  <c:v>6.0000000000000053E-2</c:v>
                </c:pt>
                <c:pt idx="1196">
                  <c:v>6.0000000000000053E-2</c:v>
                </c:pt>
                <c:pt idx="1197">
                  <c:v>6.0000000000000053E-2</c:v>
                </c:pt>
                <c:pt idx="1198">
                  <c:v>6.0000000000000053E-2</c:v>
                </c:pt>
                <c:pt idx="1199">
                  <c:v>6.0000000000000053E-2</c:v>
                </c:pt>
                <c:pt idx="1200">
                  <c:v>6.0000000000000053E-2</c:v>
                </c:pt>
                <c:pt idx="1201">
                  <c:v>6.0000000000000053E-2</c:v>
                </c:pt>
                <c:pt idx="1202">
                  <c:v>6.0000000000000053E-2</c:v>
                </c:pt>
                <c:pt idx="1203">
                  <c:v>6.0000000000000053E-2</c:v>
                </c:pt>
                <c:pt idx="1204">
                  <c:v>6.0000000000000053E-2</c:v>
                </c:pt>
                <c:pt idx="1205">
                  <c:v>6.0000000000000053E-2</c:v>
                </c:pt>
                <c:pt idx="1206">
                  <c:v>6.0000000000000053E-2</c:v>
                </c:pt>
                <c:pt idx="1207">
                  <c:v>6.0000000000000053E-2</c:v>
                </c:pt>
                <c:pt idx="1208">
                  <c:v>6.0000000000000053E-2</c:v>
                </c:pt>
                <c:pt idx="1209">
                  <c:v>6.0000000000000053E-2</c:v>
                </c:pt>
                <c:pt idx="1210">
                  <c:v>6.0000000000000053E-2</c:v>
                </c:pt>
                <c:pt idx="1211">
                  <c:v>6.1000000000000054E-2</c:v>
                </c:pt>
                <c:pt idx="1212">
                  <c:v>6.1000000000000054E-2</c:v>
                </c:pt>
                <c:pt idx="1213">
                  <c:v>6.1000000000000054E-2</c:v>
                </c:pt>
                <c:pt idx="1214">
                  <c:v>6.1000000000000054E-2</c:v>
                </c:pt>
                <c:pt idx="1215">
                  <c:v>6.1000000000000054E-2</c:v>
                </c:pt>
                <c:pt idx="1216">
                  <c:v>6.1000000000000054E-2</c:v>
                </c:pt>
                <c:pt idx="1217">
                  <c:v>6.1000000000000054E-2</c:v>
                </c:pt>
                <c:pt idx="1218">
                  <c:v>6.1000000000000054E-2</c:v>
                </c:pt>
                <c:pt idx="1219">
                  <c:v>6.1000000000000054E-2</c:v>
                </c:pt>
                <c:pt idx="1220">
                  <c:v>6.1000000000000054E-2</c:v>
                </c:pt>
                <c:pt idx="1221">
                  <c:v>6.1000000000000054E-2</c:v>
                </c:pt>
                <c:pt idx="1222">
                  <c:v>6.1000000000000054E-2</c:v>
                </c:pt>
                <c:pt idx="1223">
                  <c:v>6.1000000000000054E-2</c:v>
                </c:pt>
                <c:pt idx="1224">
                  <c:v>6.1000000000000054E-2</c:v>
                </c:pt>
                <c:pt idx="1225">
                  <c:v>6.1000000000000054E-2</c:v>
                </c:pt>
                <c:pt idx="1226">
                  <c:v>6.1000000000000054E-2</c:v>
                </c:pt>
                <c:pt idx="1227">
                  <c:v>6.1000000000000054E-2</c:v>
                </c:pt>
                <c:pt idx="1228">
                  <c:v>6.1000000000000054E-2</c:v>
                </c:pt>
                <c:pt idx="1229">
                  <c:v>6.1000000000000054E-2</c:v>
                </c:pt>
                <c:pt idx="1230">
                  <c:v>6.1000000000000054E-2</c:v>
                </c:pt>
                <c:pt idx="1231">
                  <c:v>6.2000000000000055E-2</c:v>
                </c:pt>
                <c:pt idx="1232">
                  <c:v>6.2000000000000055E-2</c:v>
                </c:pt>
                <c:pt idx="1233">
                  <c:v>6.2000000000000055E-2</c:v>
                </c:pt>
                <c:pt idx="1234">
                  <c:v>6.2000000000000055E-2</c:v>
                </c:pt>
                <c:pt idx="1235">
                  <c:v>6.2000000000000055E-2</c:v>
                </c:pt>
                <c:pt idx="1236">
                  <c:v>6.2000000000000055E-2</c:v>
                </c:pt>
                <c:pt idx="1237">
                  <c:v>6.2000000000000055E-2</c:v>
                </c:pt>
                <c:pt idx="1238">
                  <c:v>6.2000000000000055E-2</c:v>
                </c:pt>
                <c:pt idx="1239">
                  <c:v>6.2000000000000055E-2</c:v>
                </c:pt>
                <c:pt idx="1240">
                  <c:v>6.2000000000000055E-2</c:v>
                </c:pt>
                <c:pt idx="1241">
                  <c:v>6.2000000000000055E-2</c:v>
                </c:pt>
                <c:pt idx="1242">
                  <c:v>6.2000000000000055E-2</c:v>
                </c:pt>
                <c:pt idx="1243">
                  <c:v>6.2000000000000055E-2</c:v>
                </c:pt>
                <c:pt idx="1244">
                  <c:v>6.2000000000000055E-2</c:v>
                </c:pt>
                <c:pt idx="1245">
                  <c:v>6.2000000000000055E-2</c:v>
                </c:pt>
                <c:pt idx="1246">
                  <c:v>6.2000000000000055E-2</c:v>
                </c:pt>
                <c:pt idx="1247">
                  <c:v>6.2000000000000055E-2</c:v>
                </c:pt>
                <c:pt idx="1248">
                  <c:v>6.2000000000000055E-2</c:v>
                </c:pt>
                <c:pt idx="1249">
                  <c:v>6.2000000000000055E-2</c:v>
                </c:pt>
                <c:pt idx="1250">
                  <c:v>6.2000000000000055E-2</c:v>
                </c:pt>
                <c:pt idx="1251">
                  <c:v>6.2999999999999945E-2</c:v>
                </c:pt>
                <c:pt idx="1252">
                  <c:v>6.2999999999999945E-2</c:v>
                </c:pt>
                <c:pt idx="1253">
                  <c:v>6.2999999999999945E-2</c:v>
                </c:pt>
                <c:pt idx="1254">
                  <c:v>6.2999999999999945E-2</c:v>
                </c:pt>
                <c:pt idx="1255">
                  <c:v>6.2999999999999945E-2</c:v>
                </c:pt>
                <c:pt idx="1256">
                  <c:v>6.2999999999999945E-2</c:v>
                </c:pt>
                <c:pt idx="1257">
                  <c:v>6.2999999999999945E-2</c:v>
                </c:pt>
                <c:pt idx="1258">
                  <c:v>6.2999999999999945E-2</c:v>
                </c:pt>
                <c:pt idx="1259">
                  <c:v>6.2999999999999945E-2</c:v>
                </c:pt>
                <c:pt idx="1260">
                  <c:v>6.2999999999999945E-2</c:v>
                </c:pt>
                <c:pt idx="1261">
                  <c:v>6.2999999999999945E-2</c:v>
                </c:pt>
                <c:pt idx="1262">
                  <c:v>6.2999999999999945E-2</c:v>
                </c:pt>
                <c:pt idx="1263">
                  <c:v>6.2999999999999945E-2</c:v>
                </c:pt>
                <c:pt idx="1264">
                  <c:v>6.2999999999999945E-2</c:v>
                </c:pt>
                <c:pt idx="1265">
                  <c:v>6.2999999999999945E-2</c:v>
                </c:pt>
                <c:pt idx="1266">
                  <c:v>6.2999999999999945E-2</c:v>
                </c:pt>
                <c:pt idx="1267">
                  <c:v>6.2999999999999945E-2</c:v>
                </c:pt>
                <c:pt idx="1268">
                  <c:v>6.2999999999999945E-2</c:v>
                </c:pt>
                <c:pt idx="1269">
                  <c:v>6.2999999999999945E-2</c:v>
                </c:pt>
                <c:pt idx="1270">
                  <c:v>6.2999999999999945E-2</c:v>
                </c:pt>
                <c:pt idx="1271">
                  <c:v>6.3999999999999946E-2</c:v>
                </c:pt>
                <c:pt idx="1272">
                  <c:v>6.3999999999999946E-2</c:v>
                </c:pt>
                <c:pt idx="1273">
                  <c:v>6.3999999999999946E-2</c:v>
                </c:pt>
                <c:pt idx="1274">
                  <c:v>6.3999999999999946E-2</c:v>
                </c:pt>
                <c:pt idx="1275">
                  <c:v>6.3999999999999946E-2</c:v>
                </c:pt>
                <c:pt idx="1276">
                  <c:v>6.3999999999999946E-2</c:v>
                </c:pt>
                <c:pt idx="1277">
                  <c:v>6.3999999999999946E-2</c:v>
                </c:pt>
                <c:pt idx="1278">
                  <c:v>6.3999999999999946E-2</c:v>
                </c:pt>
                <c:pt idx="1279">
                  <c:v>6.3999999999999946E-2</c:v>
                </c:pt>
                <c:pt idx="1280">
                  <c:v>6.3999999999999946E-2</c:v>
                </c:pt>
                <c:pt idx="1281">
                  <c:v>6.3999999999999946E-2</c:v>
                </c:pt>
                <c:pt idx="1282">
                  <c:v>6.3999999999999946E-2</c:v>
                </c:pt>
                <c:pt idx="1283">
                  <c:v>6.3999999999999946E-2</c:v>
                </c:pt>
                <c:pt idx="1284">
                  <c:v>6.3999999999999946E-2</c:v>
                </c:pt>
                <c:pt idx="1285">
                  <c:v>6.3999999999999946E-2</c:v>
                </c:pt>
                <c:pt idx="1286">
                  <c:v>6.3999999999999946E-2</c:v>
                </c:pt>
                <c:pt idx="1287">
                  <c:v>6.3999999999999946E-2</c:v>
                </c:pt>
                <c:pt idx="1288">
                  <c:v>6.3999999999999946E-2</c:v>
                </c:pt>
                <c:pt idx="1289">
                  <c:v>6.3999999999999946E-2</c:v>
                </c:pt>
                <c:pt idx="1290">
                  <c:v>6.3999999999999946E-2</c:v>
                </c:pt>
                <c:pt idx="1291">
                  <c:v>6.4999999999999947E-2</c:v>
                </c:pt>
                <c:pt idx="1292">
                  <c:v>6.4999999999999947E-2</c:v>
                </c:pt>
                <c:pt idx="1293">
                  <c:v>6.4999999999999947E-2</c:v>
                </c:pt>
                <c:pt idx="1294">
                  <c:v>6.4999999999999947E-2</c:v>
                </c:pt>
                <c:pt idx="1295">
                  <c:v>6.4999999999999947E-2</c:v>
                </c:pt>
                <c:pt idx="1296">
                  <c:v>6.4999999999999947E-2</c:v>
                </c:pt>
                <c:pt idx="1297">
                  <c:v>6.4999999999999947E-2</c:v>
                </c:pt>
                <c:pt idx="1298">
                  <c:v>6.4999999999999947E-2</c:v>
                </c:pt>
                <c:pt idx="1299">
                  <c:v>6.4999999999999947E-2</c:v>
                </c:pt>
                <c:pt idx="1300">
                  <c:v>6.4999999999999947E-2</c:v>
                </c:pt>
                <c:pt idx="1301">
                  <c:v>6.4999999999999947E-2</c:v>
                </c:pt>
                <c:pt idx="1302">
                  <c:v>6.4999999999999947E-2</c:v>
                </c:pt>
                <c:pt idx="1303">
                  <c:v>6.4999999999999947E-2</c:v>
                </c:pt>
                <c:pt idx="1304">
                  <c:v>6.4999999999999947E-2</c:v>
                </c:pt>
                <c:pt idx="1305">
                  <c:v>6.4999999999999947E-2</c:v>
                </c:pt>
                <c:pt idx="1306">
                  <c:v>6.4999999999999947E-2</c:v>
                </c:pt>
                <c:pt idx="1307">
                  <c:v>6.4999999999999947E-2</c:v>
                </c:pt>
                <c:pt idx="1308">
                  <c:v>6.4999999999999947E-2</c:v>
                </c:pt>
                <c:pt idx="1309">
                  <c:v>6.4999999999999947E-2</c:v>
                </c:pt>
                <c:pt idx="1310">
                  <c:v>6.4999999999999947E-2</c:v>
                </c:pt>
                <c:pt idx="1311">
                  <c:v>6.5999999999999948E-2</c:v>
                </c:pt>
                <c:pt idx="1312">
                  <c:v>6.5999999999999948E-2</c:v>
                </c:pt>
                <c:pt idx="1313">
                  <c:v>6.5999999999999948E-2</c:v>
                </c:pt>
                <c:pt idx="1314">
                  <c:v>6.5999999999999948E-2</c:v>
                </c:pt>
                <c:pt idx="1315">
                  <c:v>6.5999999999999948E-2</c:v>
                </c:pt>
                <c:pt idx="1316">
                  <c:v>6.5999999999999948E-2</c:v>
                </c:pt>
                <c:pt idx="1317">
                  <c:v>6.5999999999999948E-2</c:v>
                </c:pt>
                <c:pt idx="1318">
                  <c:v>6.5999999999999948E-2</c:v>
                </c:pt>
                <c:pt idx="1319">
                  <c:v>6.5999999999999948E-2</c:v>
                </c:pt>
                <c:pt idx="1320">
                  <c:v>6.5999999999999948E-2</c:v>
                </c:pt>
                <c:pt idx="1321">
                  <c:v>6.5999999999999948E-2</c:v>
                </c:pt>
                <c:pt idx="1322">
                  <c:v>6.5999999999999948E-2</c:v>
                </c:pt>
                <c:pt idx="1323">
                  <c:v>6.5999999999999948E-2</c:v>
                </c:pt>
                <c:pt idx="1324">
                  <c:v>6.5999999999999948E-2</c:v>
                </c:pt>
                <c:pt idx="1325">
                  <c:v>6.5999999999999948E-2</c:v>
                </c:pt>
                <c:pt idx="1326">
                  <c:v>6.5999999999999948E-2</c:v>
                </c:pt>
                <c:pt idx="1327">
                  <c:v>6.5999999999999948E-2</c:v>
                </c:pt>
                <c:pt idx="1328">
                  <c:v>6.5999999999999948E-2</c:v>
                </c:pt>
                <c:pt idx="1329">
                  <c:v>6.5999999999999948E-2</c:v>
                </c:pt>
                <c:pt idx="1330">
                  <c:v>6.5999999999999948E-2</c:v>
                </c:pt>
                <c:pt idx="1331">
                  <c:v>6.6999999999999948E-2</c:v>
                </c:pt>
                <c:pt idx="1332">
                  <c:v>6.6999999999999948E-2</c:v>
                </c:pt>
                <c:pt idx="1333">
                  <c:v>6.6999999999999948E-2</c:v>
                </c:pt>
                <c:pt idx="1334">
                  <c:v>6.6999999999999948E-2</c:v>
                </c:pt>
                <c:pt idx="1335">
                  <c:v>6.6999999999999948E-2</c:v>
                </c:pt>
                <c:pt idx="1336">
                  <c:v>6.6999999999999948E-2</c:v>
                </c:pt>
                <c:pt idx="1337">
                  <c:v>6.6999999999999948E-2</c:v>
                </c:pt>
                <c:pt idx="1338">
                  <c:v>6.6999999999999948E-2</c:v>
                </c:pt>
                <c:pt idx="1339">
                  <c:v>6.6999999999999948E-2</c:v>
                </c:pt>
                <c:pt idx="1340">
                  <c:v>6.6999999999999948E-2</c:v>
                </c:pt>
                <c:pt idx="1341">
                  <c:v>6.6999999999999948E-2</c:v>
                </c:pt>
                <c:pt idx="1342">
                  <c:v>6.6999999999999948E-2</c:v>
                </c:pt>
                <c:pt idx="1343">
                  <c:v>6.6999999999999948E-2</c:v>
                </c:pt>
                <c:pt idx="1344">
                  <c:v>6.6999999999999948E-2</c:v>
                </c:pt>
                <c:pt idx="1345">
                  <c:v>6.6999999999999948E-2</c:v>
                </c:pt>
                <c:pt idx="1346">
                  <c:v>6.6999999999999948E-2</c:v>
                </c:pt>
                <c:pt idx="1347">
                  <c:v>6.6999999999999948E-2</c:v>
                </c:pt>
                <c:pt idx="1348">
                  <c:v>6.6999999999999948E-2</c:v>
                </c:pt>
                <c:pt idx="1349">
                  <c:v>6.6999999999999948E-2</c:v>
                </c:pt>
                <c:pt idx="1350">
                  <c:v>6.6999999999999948E-2</c:v>
                </c:pt>
                <c:pt idx="1351">
                  <c:v>6.7999999999999949E-2</c:v>
                </c:pt>
                <c:pt idx="1352">
                  <c:v>6.7999999999999949E-2</c:v>
                </c:pt>
                <c:pt idx="1353">
                  <c:v>6.7999999999999949E-2</c:v>
                </c:pt>
                <c:pt idx="1354">
                  <c:v>6.7999999999999949E-2</c:v>
                </c:pt>
                <c:pt idx="1355">
                  <c:v>6.7999999999999949E-2</c:v>
                </c:pt>
                <c:pt idx="1356">
                  <c:v>6.7999999999999949E-2</c:v>
                </c:pt>
                <c:pt idx="1357">
                  <c:v>6.7999999999999949E-2</c:v>
                </c:pt>
                <c:pt idx="1358">
                  <c:v>6.7999999999999949E-2</c:v>
                </c:pt>
                <c:pt idx="1359">
                  <c:v>6.7999999999999949E-2</c:v>
                </c:pt>
                <c:pt idx="1360">
                  <c:v>6.7999999999999949E-2</c:v>
                </c:pt>
                <c:pt idx="1361">
                  <c:v>6.7999999999999949E-2</c:v>
                </c:pt>
                <c:pt idx="1362">
                  <c:v>6.7999999999999949E-2</c:v>
                </c:pt>
                <c:pt idx="1363">
                  <c:v>6.7999999999999949E-2</c:v>
                </c:pt>
                <c:pt idx="1364">
                  <c:v>6.7999999999999949E-2</c:v>
                </c:pt>
                <c:pt idx="1365">
                  <c:v>6.7999999999999949E-2</c:v>
                </c:pt>
                <c:pt idx="1366">
                  <c:v>6.7999999999999949E-2</c:v>
                </c:pt>
                <c:pt idx="1367">
                  <c:v>6.7999999999999949E-2</c:v>
                </c:pt>
                <c:pt idx="1368">
                  <c:v>6.7999999999999949E-2</c:v>
                </c:pt>
                <c:pt idx="1369">
                  <c:v>6.7999999999999949E-2</c:v>
                </c:pt>
                <c:pt idx="1370">
                  <c:v>6.7999999999999949E-2</c:v>
                </c:pt>
                <c:pt idx="1371">
                  <c:v>6.899999999999995E-2</c:v>
                </c:pt>
                <c:pt idx="1372">
                  <c:v>6.899999999999995E-2</c:v>
                </c:pt>
                <c:pt idx="1373">
                  <c:v>6.899999999999995E-2</c:v>
                </c:pt>
                <c:pt idx="1374">
                  <c:v>6.899999999999995E-2</c:v>
                </c:pt>
                <c:pt idx="1375">
                  <c:v>6.899999999999995E-2</c:v>
                </c:pt>
                <c:pt idx="1376">
                  <c:v>6.899999999999995E-2</c:v>
                </c:pt>
                <c:pt idx="1377">
                  <c:v>6.899999999999995E-2</c:v>
                </c:pt>
                <c:pt idx="1378">
                  <c:v>6.899999999999995E-2</c:v>
                </c:pt>
                <c:pt idx="1379">
                  <c:v>6.899999999999995E-2</c:v>
                </c:pt>
                <c:pt idx="1380">
                  <c:v>6.899999999999995E-2</c:v>
                </c:pt>
                <c:pt idx="1381">
                  <c:v>6.899999999999995E-2</c:v>
                </c:pt>
                <c:pt idx="1382">
                  <c:v>6.899999999999995E-2</c:v>
                </c:pt>
                <c:pt idx="1383">
                  <c:v>6.899999999999995E-2</c:v>
                </c:pt>
                <c:pt idx="1384">
                  <c:v>6.899999999999995E-2</c:v>
                </c:pt>
                <c:pt idx="1385">
                  <c:v>6.899999999999995E-2</c:v>
                </c:pt>
                <c:pt idx="1386">
                  <c:v>6.899999999999995E-2</c:v>
                </c:pt>
                <c:pt idx="1387">
                  <c:v>6.899999999999995E-2</c:v>
                </c:pt>
                <c:pt idx="1388">
                  <c:v>6.899999999999995E-2</c:v>
                </c:pt>
                <c:pt idx="1389">
                  <c:v>6.899999999999995E-2</c:v>
                </c:pt>
                <c:pt idx="1390">
                  <c:v>6.899999999999995E-2</c:v>
                </c:pt>
                <c:pt idx="1391">
                  <c:v>6.9999999999999951E-2</c:v>
                </c:pt>
                <c:pt idx="1392">
                  <c:v>6.9999999999999951E-2</c:v>
                </c:pt>
                <c:pt idx="1393">
                  <c:v>6.9999999999999951E-2</c:v>
                </c:pt>
                <c:pt idx="1394">
                  <c:v>6.9999999999999951E-2</c:v>
                </c:pt>
                <c:pt idx="1395">
                  <c:v>6.9999999999999951E-2</c:v>
                </c:pt>
                <c:pt idx="1396">
                  <c:v>6.9999999999999951E-2</c:v>
                </c:pt>
                <c:pt idx="1397">
                  <c:v>6.9999999999999951E-2</c:v>
                </c:pt>
                <c:pt idx="1398">
                  <c:v>6.9999999999999951E-2</c:v>
                </c:pt>
                <c:pt idx="1399">
                  <c:v>6.9999999999999951E-2</c:v>
                </c:pt>
                <c:pt idx="1400">
                  <c:v>6.9999999999999951E-2</c:v>
                </c:pt>
                <c:pt idx="1401">
                  <c:v>6.9999999999999951E-2</c:v>
                </c:pt>
                <c:pt idx="1402">
                  <c:v>6.9999999999999951E-2</c:v>
                </c:pt>
                <c:pt idx="1403">
                  <c:v>6.9999999999999951E-2</c:v>
                </c:pt>
                <c:pt idx="1404">
                  <c:v>6.9999999999999951E-2</c:v>
                </c:pt>
                <c:pt idx="1405">
                  <c:v>6.9999999999999951E-2</c:v>
                </c:pt>
                <c:pt idx="1406">
                  <c:v>6.9999999999999951E-2</c:v>
                </c:pt>
                <c:pt idx="1407">
                  <c:v>6.9999999999999951E-2</c:v>
                </c:pt>
                <c:pt idx="1408">
                  <c:v>6.9999999999999951E-2</c:v>
                </c:pt>
                <c:pt idx="1409">
                  <c:v>6.9999999999999951E-2</c:v>
                </c:pt>
                <c:pt idx="1410">
                  <c:v>6.9999999999999951E-2</c:v>
                </c:pt>
                <c:pt idx="1411">
                  <c:v>7.0999999999999952E-2</c:v>
                </c:pt>
                <c:pt idx="1412">
                  <c:v>7.0999999999999952E-2</c:v>
                </c:pt>
                <c:pt idx="1413">
                  <c:v>7.0999999999999952E-2</c:v>
                </c:pt>
                <c:pt idx="1414">
                  <c:v>7.0999999999999952E-2</c:v>
                </c:pt>
                <c:pt idx="1415">
                  <c:v>7.0999999999999952E-2</c:v>
                </c:pt>
                <c:pt idx="1416">
                  <c:v>7.0999999999999952E-2</c:v>
                </c:pt>
                <c:pt idx="1417">
                  <c:v>7.0999999999999952E-2</c:v>
                </c:pt>
                <c:pt idx="1418">
                  <c:v>7.0999999999999952E-2</c:v>
                </c:pt>
                <c:pt idx="1419">
                  <c:v>7.0999999999999952E-2</c:v>
                </c:pt>
                <c:pt idx="1420">
                  <c:v>7.0999999999999952E-2</c:v>
                </c:pt>
                <c:pt idx="1421">
                  <c:v>7.0999999999999952E-2</c:v>
                </c:pt>
                <c:pt idx="1422">
                  <c:v>7.0999999999999952E-2</c:v>
                </c:pt>
                <c:pt idx="1423">
                  <c:v>7.0999999999999952E-2</c:v>
                </c:pt>
                <c:pt idx="1424">
                  <c:v>7.0999999999999952E-2</c:v>
                </c:pt>
                <c:pt idx="1425">
                  <c:v>7.0999999999999952E-2</c:v>
                </c:pt>
                <c:pt idx="1426">
                  <c:v>7.0999999999999952E-2</c:v>
                </c:pt>
                <c:pt idx="1427">
                  <c:v>7.0999999999999952E-2</c:v>
                </c:pt>
                <c:pt idx="1428">
                  <c:v>7.0999999999999952E-2</c:v>
                </c:pt>
                <c:pt idx="1429">
                  <c:v>7.0999999999999952E-2</c:v>
                </c:pt>
                <c:pt idx="1430">
                  <c:v>7.0999999999999952E-2</c:v>
                </c:pt>
                <c:pt idx="1431">
                  <c:v>7.1999999999999953E-2</c:v>
                </c:pt>
                <c:pt idx="1432">
                  <c:v>7.1999999999999953E-2</c:v>
                </c:pt>
                <c:pt idx="1433">
                  <c:v>7.1999999999999953E-2</c:v>
                </c:pt>
                <c:pt idx="1434">
                  <c:v>7.1999999999999953E-2</c:v>
                </c:pt>
                <c:pt idx="1435">
                  <c:v>7.1999999999999953E-2</c:v>
                </c:pt>
                <c:pt idx="1436">
                  <c:v>7.1999999999999953E-2</c:v>
                </c:pt>
                <c:pt idx="1437">
                  <c:v>7.1999999999999953E-2</c:v>
                </c:pt>
                <c:pt idx="1438">
                  <c:v>7.1999999999999953E-2</c:v>
                </c:pt>
                <c:pt idx="1439">
                  <c:v>7.1999999999999953E-2</c:v>
                </c:pt>
                <c:pt idx="1440">
                  <c:v>7.1999999999999953E-2</c:v>
                </c:pt>
                <c:pt idx="1441">
                  <c:v>7.1999999999999953E-2</c:v>
                </c:pt>
                <c:pt idx="1442">
                  <c:v>7.1999999999999953E-2</c:v>
                </c:pt>
                <c:pt idx="1443">
                  <c:v>7.1999999999999953E-2</c:v>
                </c:pt>
                <c:pt idx="1444">
                  <c:v>7.1999999999999953E-2</c:v>
                </c:pt>
                <c:pt idx="1445">
                  <c:v>7.1999999999999953E-2</c:v>
                </c:pt>
                <c:pt idx="1446">
                  <c:v>7.1999999999999953E-2</c:v>
                </c:pt>
                <c:pt idx="1447">
                  <c:v>7.1999999999999953E-2</c:v>
                </c:pt>
                <c:pt idx="1448">
                  <c:v>7.1999999999999953E-2</c:v>
                </c:pt>
                <c:pt idx="1449">
                  <c:v>7.1999999999999953E-2</c:v>
                </c:pt>
                <c:pt idx="1450">
                  <c:v>7.1999999999999953E-2</c:v>
                </c:pt>
                <c:pt idx="1451">
                  <c:v>7.2999999999999954E-2</c:v>
                </c:pt>
                <c:pt idx="1452">
                  <c:v>7.2999999999999954E-2</c:v>
                </c:pt>
                <c:pt idx="1453">
                  <c:v>7.2999999999999954E-2</c:v>
                </c:pt>
                <c:pt idx="1454">
                  <c:v>7.2999999999999954E-2</c:v>
                </c:pt>
                <c:pt idx="1455">
                  <c:v>7.2999999999999954E-2</c:v>
                </c:pt>
                <c:pt idx="1456">
                  <c:v>7.2999999999999954E-2</c:v>
                </c:pt>
                <c:pt idx="1457">
                  <c:v>7.2999999999999954E-2</c:v>
                </c:pt>
                <c:pt idx="1458">
                  <c:v>7.2999999999999954E-2</c:v>
                </c:pt>
                <c:pt idx="1459">
                  <c:v>7.2999999999999954E-2</c:v>
                </c:pt>
                <c:pt idx="1460">
                  <c:v>7.2999999999999954E-2</c:v>
                </c:pt>
                <c:pt idx="1461">
                  <c:v>7.2999999999999954E-2</c:v>
                </c:pt>
                <c:pt idx="1462">
                  <c:v>7.2999999999999954E-2</c:v>
                </c:pt>
                <c:pt idx="1463">
                  <c:v>7.2999999999999954E-2</c:v>
                </c:pt>
                <c:pt idx="1464">
                  <c:v>7.2999999999999954E-2</c:v>
                </c:pt>
                <c:pt idx="1465">
                  <c:v>7.2999999999999954E-2</c:v>
                </c:pt>
                <c:pt idx="1466">
                  <c:v>7.2999999999999954E-2</c:v>
                </c:pt>
                <c:pt idx="1467">
                  <c:v>7.2999999999999954E-2</c:v>
                </c:pt>
                <c:pt idx="1468">
                  <c:v>7.2999999999999954E-2</c:v>
                </c:pt>
                <c:pt idx="1469">
                  <c:v>7.2999999999999954E-2</c:v>
                </c:pt>
                <c:pt idx="1470">
                  <c:v>7.2999999999999954E-2</c:v>
                </c:pt>
                <c:pt idx="1471">
                  <c:v>7.3999999999999955E-2</c:v>
                </c:pt>
                <c:pt idx="1472">
                  <c:v>7.3999999999999955E-2</c:v>
                </c:pt>
                <c:pt idx="1473">
                  <c:v>7.3999999999999955E-2</c:v>
                </c:pt>
                <c:pt idx="1474">
                  <c:v>7.3999999999999955E-2</c:v>
                </c:pt>
                <c:pt idx="1475">
                  <c:v>7.3999999999999955E-2</c:v>
                </c:pt>
                <c:pt idx="1476">
                  <c:v>7.3999999999999955E-2</c:v>
                </c:pt>
                <c:pt idx="1477">
                  <c:v>7.3999999999999955E-2</c:v>
                </c:pt>
                <c:pt idx="1478">
                  <c:v>7.3999999999999955E-2</c:v>
                </c:pt>
                <c:pt idx="1479">
                  <c:v>7.3999999999999955E-2</c:v>
                </c:pt>
                <c:pt idx="1480">
                  <c:v>7.3999999999999955E-2</c:v>
                </c:pt>
                <c:pt idx="1481">
                  <c:v>7.3999999999999955E-2</c:v>
                </c:pt>
                <c:pt idx="1482">
                  <c:v>7.3999999999999955E-2</c:v>
                </c:pt>
                <c:pt idx="1483">
                  <c:v>7.3999999999999955E-2</c:v>
                </c:pt>
                <c:pt idx="1484">
                  <c:v>7.3999999999999955E-2</c:v>
                </c:pt>
                <c:pt idx="1485">
                  <c:v>7.3999999999999955E-2</c:v>
                </c:pt>
                <c:pt idx="1486">
                  <c:v>7.3999999999999955E-2</c:v>
                </c:pt>
                <c:pt idx="1487">
                  <c:v>7.3999999999999955E-2</c:v>
                </c:pt>
                <c:pt idx="1488">
                  <c:v>7.3999999999999955E-2</c:v>
                </c:pt>
                <c:pt idx="1489">
                  <c:v>7.3999999999999955E-2</c:v>
                </c:pt>
                <c:pt idx="1490">
                  <c:v>7.3999999999999955E-2</c:v>
                </c:pt>
                <c:pt idx="1491">
                  <c:v>7.4999999999999956E-2</c:v>
                </c:pt>
                <c:pt idx="1492">
                  <c:v>7.4999999999999956E-2</c:v>
                </c:pt>
                <c:pt idx="1493">
                  <c:v>7.4999999999999956E-2</c:v>
                </c:pt>
                <c:pt idx="1494">
                  <c:v>7.4999999999999956E-2</c:v>
                </c:pt>
                <c:pt idx="1495">
                  <c:v>7.4999999999999956E-2</c:v>
                </c:pt>
                <c:pt idx="1496">
                  <c:v>7.4999999999999956E-2</c:v>
                </c:pt>
                <c:pt idx="1497">
                  <c:v>7.4999999999999956E-2</c:v>
                </c:pt>
                <c:pt idx="1498">
                  <c:v>7.4999999999999956E-2</c:v>
                </c:pt>
                <c:pt idx="1499">
                  <c:v>7.4999999999999956E-2</c:v>
                </c:pt>
                <c:pt idx="1500">
                  <c:v>7.4999999999999956E-2</c:v>
                </c:pt>
                <c:pt idx="1501">
                  <c:v>7.4999999999999956E-2</c:v>
                </c:pt>
                <c:pt idx="1502">
                  <c:v>7.4999999999999956E-2</c:v>
                </c:pt>
                <c:pt idx="1503">
                  <c:v>7.4999999999999956E-2</c:v>
                </c:pt>
                <c:pt idx="1504">
                  <c:v>7.4999999999999956E-2</c:v>
                </c:pt>
                <c:pt idx="1505">
                  <c:v>7.4999999999999956E-2</c:v>
                </c:pt>
                <c:pt idx="1506">
                  <c:v>7.4999999999999956E-2</c:v>
                </c:pt>
                <c:pt idx="1507">
                  <c:v>7.4999999999999956E-2</c:v>
                </c:pt>
                <c:pt idx="1508">
                  <c:v>7.4999999999999956E-2</c:v>
                </c:pt>
                <c:pt idx="1509">
                  <c:v>7.4999999999999956E-2</c:v>
                </c:pt>
                <c:pt idx="1510">
                  <c:v>7.4999999999999956E-2</c:v>
                </c:pt>
                <c:pt idx="1511">
                  <c:v>7.5999999999999956E-2</c:v>
                </c:pt>
                <c:pt idx="1512">
                  <c:v>7.5999999999999956E-2</c:v>
                </c:pt>
                <c:pt idx="1513">
                  <c:v>7.5999999999999956E-2</c:v>
                </c:pt>
                <c:pt idx="1514">
                  <c:v>7.5999999999999956E-2</c:v>
                </c:pt>
                <c:pt idx="1515">
                  <c:v>7.5999999999999956E-2</c:v>
                </c:pt>
                <c:pt idx="1516">
                  <c:v>7.5999999999999956E-2</c:v>
                </c:pt>
                <c:pt idx="1517">
                  <c:v>7.5999999999999956E-2</c:v>
                </c:pt>
                <c:pt idx="1518">
                  <c:v>7.5999999999999956E-2</c:v>
                </c:pt>
                <c:pt idx="1519">
                  <c:v>7.5999999999999956E-2</c:v>
                </c:pt>
                <c:pt idx="1520">
                  <c:v>7.5999999999999956E-2</c:v>
                </c:pt>
                <c:pt idx="1521">
                  <c:v>7.5999999999999956E-2</c:v>
                </c:pt>
                <c:pt idx="1522">
                  <c:v>7.5999999999999956E-2</c:v>
                </c:pt>
                <c:pt idx="1523">
                  <c:v>7.5999999999999956E-2</c:v>
                </c:pt>
                <c:pt idx="1524">
                  <c:v>7.5999999999999956E-2</c:v>
                </c:pt>
                <c:pt idx="1525">
                  <c:v>7.5999999999999956E-2</c:v>
                </c:pt>
                <c:pt idx="1526">
                  <c:v>7.5999999999999956E-2</c:v>
                </c:pt>
                <c:pt idx="1527">
                  <c:v>7.5999999999999956E-2</c:v>
                </c:pt>
                <c:pt idx="1528">
                  <c:v>7.5999999999999956E-2</c:v>
                </c:pt>
                <c:pt idx="1529">
                  <c:v>7.5999999999999956E-2</c:v>
                </c:pt>
                <c:pt idx="1530">
                  <c:v>7.5999999999999956E-2</c:v>
                </c:pt>
                <c:pt idx="1531">
                  <c:v>7.6999999999999957E-2</c:v>
                </c:pt>
                <c:pt idx="1532">
                  <c:v>7.6999999999999957E-2</c:v>
                </c:pt>
                <c:pt idx="1533">
                  <c:v>7.6999999999999957E-2</c:v>
                </c:pt>
                <c:pt idx="1534">
                  <c:v>7.6999999999999957E-2</c:v>
                </c:pt>
                <c:pt idx="1535">
                  <c:v>7.6999999999999957E-2</c:v>
                </c:pt>
                <c:pt idx="1536">
                  <c:v>7.6999999999999957E-2</c:v>
                </c:pt>
                <c:pt idx="1537">
                  <c:v>7.6999999999999957E-2</c:v>
                </c:pt>
                <c:pt idx="1538">
                  <c:v>7.6999999999999957E-2</c:v>
                </c:pt>
                <c:pt idx="1539">
                  <c:v>7.6999999999999957E-2</c:v>
                </c:pt>
                <c:pt idx="1540">
                  <c:v>7.6999999999999957E-2</c:v>
                </c:pt>
                <c:pt idx="1541">
                  <c:v>7.6999999999999957E-2</c:v>
                </c:pt>
                <c:pt idx="1542">
                  <c:v>7.6999999999999957E-2</c:v>
                </c:pt>
                <c:pt idx="1543">
                  <c:v>7.6999999999999957E-2</c:v>
                </c:pt>
                <c:pt idx="1544">
                  <c:v>7.6999999999999957E-2</c:v>
                </c:pt>
                <c:pt idx="1545">
                  <c:v>7.6999999999999957E-2</c:v>
                </c:pt>
                <c:pt idx="1546">
                  <c:v>7.6999999999999957E-2</c:v>
                </c:pt>
                <c:pt idx="1547">
                  <c:v>7.6999999999999957E-2</c:v>
                </c:pt>
                <c:pt idx="1548">
                  <c:v>7.6999999999999957E-2</c:v>
                </c:pt>
                <c:pt idx="1549">
                  <c:v>7.6999999999999957E-2</c:v>
                </c:pt>
                <c:pt idx="1550">
                  <c:v>7.6999999999999957E-2</c:v>
                </c:pt>
                <c:pt idx="1551">
                  <c:v>7.7999999999999958E-2</c:v>
                </c:pt>
                <c:pt idx="1552">
                  <c:v>7.7999999999999958E-2</c:v>
                </c:pt>
                <c:pt idx="1553">
                  <c:v>7.7999999999999958E-2</c:v>
                </c:pt>
                <c:pt idx="1554">
                  <c:v>7.7999999999999958E-2</c:v>
                </c:pt>
                <c:pt idx="1555">
                  <c:v>7.7999999999999958E-2</c:v>
                </c:pt>
                <c:pt idx="1556">
                  <c:v>7.7999999999999958E-2</c:v>
                </c:pt>
                <c:pt idx="1557">
                  <c:v>7.7999999999999958E-2</c:v>
                </c:pt>
                <c:pt idx="1558">
                  <c:v>7.7999999999999958E-2</c:v>
                </c:pt>
                <c:pt idx="1559">
                  <c:v>7.7999999999999958E-2</c:v>
                </c:pt>
                <c:pt idx="1560">
                  <c:v>7.7999999999999958E-2</c:v>
                </c:pt>
                <c:pt idx="1561">
                  <c:v>7.7999999999999958E-2</c:v>
                </c:pt>
                <c:pt idx="1562">
                  <c:v>7.7999999999999958E-2</c:v>
                </c:pt>
                <c:pt idx="1563">
                  <c:v>7.7999999999999958E-2</c:v>
                </c:pt>
                <c:pt idx="1564">
                  <c:v>7.7999999999999958E-2</c:v>
                </c:pt>
                <c:pt idx="1565">
                  <c:v>7.7999999999999958E-2</c:v>
                </c:pt>
                <c:pt idx="1566">
                  <c:v>7.7999999999999958E-2</c:v>
                </c:pt>
                <c:pt idx="1567">
                  <c:v>7.7999999999999958E-2</c:v>
                </c:pt>
                <c:pt idx="1568">
                  <c:v>7.7999999999999958E-2</c:v>
                </c:pt>
                <c:pt idx="1569">
                  <c:v>7.7999999999999958E-2</c:v>
                </c:pt>
                <c:pt idx="1570">
                  <c:v>7.7999999999999958E-2</c:v>
                </c:pt>
                <c:pt idx="1571">
                  <c:v>7.8999999999999959E-2</c:v>
                </c:pt>
                <c:pt idx="1572">
                  <c:v>7.8999999999999959E-2</c:v>
                </c:pt>
                <c:pt idx="1573">
                  <c:v>7.8999999999999959E-2</c:v>
                </c:pt>
                <c:pt idx="1574">
                  <c:v>7.8999999999999959E-2</c:v>
                </c:pt>
                <c:pt idx="1575">
                  <c:v>7.8999999999999959E-2</c:v>
                </c:pt>
                <c:pt idx="1576">
                  <c:v>7.8999999999999959E-2</c:v>
                </c:pt>
                <c:pt idx="1577">
                  <c:v>7.8999999999999959E-2</c:v>
                </c:pt>
                <c:pt idx="1578">
                  <c:v>7.8999999999999959E-2</c:v>
                </c:pt>
                <c:pt idx="1579">
                  <c:v>7.8999999999999959E-2</c:v>
                </c:pt>
                <c:pt idx="1580">
                  <c:v>7.8999999999999959E-2</c:v>
                </c:pt>
                <c:pt idx="1581">
                  <c:v>7.8999999999999959E-2</c:v>
                </c:pt>
                <c:pt idx="1582">
                  <c:v>7.8999999999999959E-2</c:v>
                </c:pt>
                <c:pt idx="1583">
                  <c:v>7.8999999999999959E-2</c:v>
                </c:pt>
                <c:pt idx="1584">
                  <c:v>7.8999999999999959E-2</c:v>
                </c:pt>
                <c:pt idx="1585">
                  <c:v>7.8999999999999959E-2</c:v>
                </c:pt>
                <c:pt idx="1586">
                  <c:v>7.8999999999999959E-2</c:v>
                </c:pt>
                <c:pt idx="1587">
                  <c:v>7.8999999999999959E-2</c:v>
                </c:pt>
                <c:pt idx="1588">
                  <c:v>7.8999999999999959E-2</c:v>
                </c:pt>
                <c:pt idx="1589">
                  <c:v>7.8999999999999959E-2</c:v>
                </c:pt>
                <c:pt idx="1590">
                  <c:v>7.8999999999999959E-2</c:v>
                </c:pt>
                <c:pt idx="1591">
                  <c:v>7.999999999999996E-2</c:v>
                </c:pt>
                <c:pt idx="1592">
                  <c:v>7.999999999999996E-2</c:v>
                </c:pt>
                <c:pt idx="1593">
                  <c:v>7.999999999999996E-2</c:v>
                </c:pt>
                <c:pt idx="1594">
                  <c:v>7.999999999999996E-2</c:v>
                </c:pt>
                <c:pt idx="1595">
                  <c:v>7.999999999999996E-2</c:v>
                </c:pt>
                <c:pt idx="1596">
                  <c:v>7.999999999999996E-2</c:v>
                </c:pt>
                <c:pt idx="1597">
                  <c:v>7.999999999999996E-2</c:v>
                </c:pt>
                <c:pt idx="1598">
                  <c:v>7.999999999999996E-2</c:v>
                </c:pt>
                <c:pt idx="1599">
                  <c:v>7.999999999999996E-2</c:v>
                </c:pt>
                <c:pt idx="1600">
                  <c:v>7.999999999999996E-2</c:v>
                </c:pt>
                <c:pt idx="1601">
                  <c:v>7.999999999999996E-2</c:v>
                </c:pt>
                <c:pt idx="1602">
                  <c:v>7.999999999999996E-2</c:v>
                </c:pt>
                <c:pt idx="1603">
                  <c:v>7.999999999999996E-2</c:v>
                </c:pt>
                <c:pt idx="1604">
                  <c:v>7.999999999999996E-2</c:v>
                </c:pt>
                <c:pt idx="1605">
                  <c:v>7.999999999999996E-2</c:v>
                </c:pt>
                <c:pt idx="1606">
                  <c:v>7.999999999999996E-2</c:v>
                </c:pt>
                <c:pt idx="1607">
                  <c:v>7.999999999999996E-2</c:v>
                </c:pt>
                <c:pt idx="1608">
                  <c:v>7.999999999999996E-2</c:v>
                </c:pt>
                <c:pt idx="1609">
                  <c:v>7.999999999999996E-2</c:v>
                </c:pt>
                <c:pt idx="1610">
                  <c:v>7.999999999999996E-2</c:v>
                </c:pt>
                <c:pt idx="1611">
                  <c:v>8.0999999999999961E-2</c:v>
                </c:pt>
                <c:pt idx="1612">
                  <c:v>8.0999999999999961E-2</c:v>
                </c:pt>
                <c:pt idx="1613">
                  <c:v>8.0999999999999961E-2</c:v>
                </c:pt>
                <c:pt idx="1614">
                  <c:v>8.0999999999999961E-2</c:v>
                </c:pt>
                <c:pt idx="1615">
                  <c:v>8.0999999999999961E-2</c:v>
                </c:pt>
                <c:pt idx="1616">
                  <c:v>8.0999999999999961E-2</c:v>
                </c:pt>
                <c:pt idx="1617">
                  <c:v>8.0999999999999961E-2</c:v>
                </c:pt>
                <c:pt idx="1618">
                  <c:v>8.0999999999999961E-2</c:v>
                </c:pt>
                <c:pt idx="1619">
                  <c:v>8.0999999999999961E-2</c:v>
                </c:pt>
                <c:pt idx="1620">
                  <c:v>8.0999999999999961E-2</c:v>
                </c:pt>
                <c:pt idx="1621">
                  <c:v>8.0999999999999961E-2</c:v>
                </c:pt>
                <c:pt idx="1622">
                  <c:v>8.0999999999999961E-2</c:v>
                </c:pt>
                <c:pt idx="1623">
                  <c:v>8.0999999999999961E-2</c:v>
                </c:pt>
                <c:pt idx="1624">
                  <c:v>8.0999999999999961E-2</c:v>
                </c:pt>
                <c:pt idx="1625">
                  <c:v>8.0999999999999961E-2</c:v>
                </c:pt>
                <c:pt idx="1626">
                  <c:v>8.0999999999999961E-2</c:v>
                </c:pt>
                <c:pt idx="1627">
                  <c:v>8.0999999999999961E-2</c:v>
                </c:pt>
                <c:pt idx="1628">
                  <c:v>8.0999999999999961E-2</c:v>
                </c:pt>
                <c:pt idx="1629">
                  <c:v>8.0999999999999961E-2</c:v>
                </c:pt>
                <c:pt idx="1630">
                  <c:v>8.0999999999999961E-2</c:v>
                </c:pt>
                <c:pt idx="1631">
                  <c:v>8.1999999999999962E-2</c:v>
                </c:pt>
                <c:pt idx="1632">
                  <c:v>8.1999999999999962E-2</c:v>
                </c:pt>
                <c:pt idx="1633">
                  <c:v>8.1999999999999962E-2</c:v>
                </c:pt>
                <c:pt idx="1634">
                  <c:v>8.1999999999999962E-2</c:v>
                </c:pt>
                <c:pt idx="1635">
                  <c:v>8.1999999999999962E-2</c:v>
                </c:pt>
                <c:pt idx="1636">
                  <c:v>8.1999999999999962E-2</c:v>
                </c:pt>
                <c:pt idx="1637">
                  <c:v>8.1999999999999962E-2</c:v>
                </c:pt>
                <c:pt idx="1638">
                  <c:v>8.1999999999999962E-2</c:v>
                </c:pt>
                <c:pt idx="1639">
                  <c:v>8.1999999999999962E-2</c:v>
                </c:pt>
                <c:pt idx="1640">
                  <c:v>8.1999999999999962E-2</c:v>
                </c:pt>
                <c:pt idx="1641">
                  <c:v>8.1999999999999962E-2</c:v>
                </c:pt>
                <c:pt idx="1642">
                  <c:v>8.1999999999999962E-2</c:v>
                </c:pt>
                <c:pt idx="1643">
                  <c:v>8.1999999999999962E-2</c:v>
                </c:pt>
                <c:pt idx="1644">
                  <c:v>8.1999999999999962E-2</c:v>
                </c:pt>
                <c:pt idx="1645">
                  <c:v>8.1999999999999962E-2</c:v>
                </c:pt>
                <c:pt idx="1646">
                  <c:v>8.1999999999999962E-2</c:v>
                </c:pt>
                <c:pt idx="1647">
                  <c:v>8.1999999999999962E-2</c:v>
                </c:pt>
                <c:pt idx="1648">
                  <c:v>8.1999999999999962E-2</c:v>
                </c:pt>
                <c:pt idx="1649">
                  <c:v>8.1999999999999962E-2</c:v>
                </c:pt>
                <c:pt idx="1650">
                  <c:v>8.1999999999999962E-2</c:v>
                </c:pt>
                <c:pt idx="1651">
                  <c:v>8.2999999999999963E-2</c:v>
                </c:pt>
                <c:pt idx="1652">
                  <c:v>8.2999999999999963E-2</c:v>
                </c:pt>
                <c:pt idx="1653">
                  <c:v>8.2999999999999963E-2</c:v>
                </c:pt>
                <c:pt idx="1654">
                  <c:v>8.2999999999999963E-2</c:v>
                </c:pt>
                <c:pt idx="1655">
                  <c:v>8.2999999999999963E-2</c:v>
                </c:pt>
                <c:pt idx="1656">
                  <c:v>8.2999999999999963E-2</c:v>
                </c:pt>
                <c:pt idx="1657">
                  <c:v>8.2999999999999963E-2</c:v>
                </c:pt>
                <c:pt idx="1658">
                  <c:v>8.2999999999999963E-2</c:v>
                </c:pt>
                <c:pt idx="1659">
                  <c:v>8.2999999999999963E-2</c:v>
                </c:pt>
                <c:pt idx="1660">
                  <c:v>8.2999999999999963E-2</c:v>
                </c:pt>
                <c:pt idx="1661">
                  <c:v>8.2999999999999963E-2</c:v>
                </c:pt>
                <c:pt idx="1662">
                  <c:v>8.2999999999999963E-2</c:v>
                </c:pt>
                <c:pt idx="1663">
                  <c:v>8.2999999999999963E-2</c:v>
                </c:pt>
                <c:pt idx="1664">
                  <c:v>8.2999999999999963E-2</c:v>
                </c:pt>
                <c:pt idx="1665">
                  <c:v>8.2999999999999963E-2</c:v>
                </c:pt>
                <c:pt idx="1666">
                  <c:v>8.2999999999999963E-2</c:v>
                </c:pt>
                <c:pt idx="1667">
                  <c:v>8.2999999999999963E-2</c:v>
                </c:pt>
                <c:pt idx="1668">
                  <c:v>8.2999999999999963E-2</c:v>
                </c:pt>
                <c:pt idx="1669">
                  <c:v>8.2999999999999963E-2</c:v>
                </c:pt>
                <c:pt idx="1670">
                  <c:v>8.2999999999999963E-2</c:v>
                </c:pt>
                <c:pt idx="1671">
                  <c:v>8.3999999999999964E-2</c:v>
                </c:pt>
                <c:pt idx="1672">
                  <c:v>8.3999999999999964E-2</c:v>
                </c:pt>
                <c:pt idx="1673">
                  <c:v>8.3999999999999964E-2</c:v>
                </c:pt>
                <c:pt idx="1674">
                  <c:v>8.3999999999999964E-2</c:v>
                </c:pt>
                <c:pt idx="1675">
                  <c:v>8.3999999999999964E-2</c:v>
                </c:pt>
                <c:pt idx="1676">
                  <c:v>8.3999999999999964E-2</c:v>
                </c:pt>
                <c:pt idx="1677">
                  <c:v>8.3999999999999964E-2</c:v>
                </c:pt>
                <c:pt idx="1678">
                  <c:v>8.3999999999999964E-2</c:v>
                </c:pt>
                <c:pt idx="1679">
                  <c:v>8.3999999999999964E-2</c:v>
                </c:pt>
                <c:pt idx="1680">
                  <c:v>8.3999999999999964E-2</c:v>
                </c:pt>
                <c:pt idx="1681">
                  <c:v>8.3999999999999964E-2</c:v>
                </c:pt>
                <c:pt idx="1682">
                  <c:v>8.3999999999999964E-2</c:v>
                </c:pt>
                <c:pt idx="1683">
                  <c:v>8.3999999999999964E-2</c:v>
                </c:pt>
                <c:pt idx="1684">
                  <c:v>8.3999999999999964E-2</c:v>
                </c:pt>
                <c:pt idx="1685">
                  <c:v>8.3999999999999964E-2</c:v>
                </c:pt>
                <c:pt idx="1686">
                  <c:v>8.3999999999999964E-2</c:v>
                </c:pt>
                <c:pt idx="1687">
                  <c:v>8.3999999999999964E-2</c:v>
                </c:pt>
                <c:pt idx="1688">
                  <c:v>8.3999999999999964E-2</c:v>
                </c:pt>
                <c:pt idx="1689">
                  <c:v>8.3999999999999964E-2</c:v>
                </c:pt>
                <c:pt idx="1690">
                  <c:v>8.3999999999999964E-2</c:v>
                </c:pt>
                <c:pt idx="1691">
                  <c:v>8.4999999999999964E-2</c:v>
                </c:pt>
                <c:pt idx="1692">
                  <c:v>8.4999999999999964E-2</c:v>
                </c:pt>
                <c:pt idx="1693">
                  <c:v>8.4999999999999964E-2</c:v>
                </c:pt>
                <c:pt idx="1694">
                  <c:v>8.4999999999999964E-2</c:v>
                </c:pt>
                <c:pt idx="1695">
                  <c:v>8.4999999999999964E-2</c:v>
                </c:pt>
                <c:pt idx="1696">
                  <c:v>8.4999999999999964E-2</c:v>
                </c:pt>
                <c:pt idx="1697">
                  <c:v>8.4999999999999964E-2</c:v>
                </c:pt>
                <c:pt idx="1698">
                  <c:v>8.4999999999999964E-2</c:v>
                </c:pt>
                <c:pt idx="1699">
                  <c:v>8.4999999999999964E-2</c:v>
                </c:pt>
                <c:pt idx="1700">
                  <c:v>8.4999999999999964E-2</c:v>
                </c:pt>
                <c:pt idx="1701">
                  <c:v>8.4999999999999964E-2</c:v>
                </c:pt>
                <c:pt idx="1702">
                  <c:v>8.4999999999999964E-2</c:v>
                </c:pt>
                <c:pt idx="1703">
                  <c:v>8.4999999999999964E-2</c:v>
                </c:pt>
                <c:pt idx="1704">
                  <c:v>8.4999999999999964E-2</c:v>
                </c:pt>
                <c:pt idx="1705">
                  <c:v>8.4999999999999964E-2</c:v>
                </c:pt>
                <c:pt idx="1706">
                  <c:v>8.4999999999999964E-2</c:v>
                </c:pt>
                <c:pt idx="1707">
                  <c:v>8.4999999999999964E-2</c:v>
                </c:pt>
                <c:pt idx="1708">
                  <c:v>8.4999999999999964E-2</c:v>
                </c:pt>
                <c:pt idx="1709">
                  <c:v>8.4999999999999964E-2</c:v>
                </c:pt>
                <c:pt idx="1710">
                  <c:v>8.4999999999999964E-2</c:v>
                </c:pt>
                <c:pt idx="1711">
                  <c:v>8.5999999999999965E-2</c:v>
                </c:pt>
                <c:pt idx="1712">
                  <c:v>8.5999999999999965E-2</c:v>
                </c:pt>
                <c:pt idx="1713">
                  <c:v>8.5999999999999965E-2</c:v>
                </c:pt>
                <c:pt idx="1714">
                  <c:v>8.5999999999999965E-2</c:v>
                </c:pt>
                <c:pt idx="1715">
                  <c:v>8.5999999999999965E-2</c:v>
                </c:pt>
                <c:pt idx="1716">
                  <c:v>8.5999999999999965E-2</c:v>
                </c:pt>
                <c:pt idx="1717">
                  <c:v>8.5999999999999965E-2</c:v>
                </c:pt>
                <c:pt idx="1718">
                  <c:v>8.5999999999999965E-2</c:v>
                </c:pt>
                <c:pt idx="1719">
                  <c:v>8.5999999999999965E-2</c:v>
                </c:pt>
                <c:pt idx="1720">
                  <c:v>8.5999999999999965E-2</c:v>
                </c:pt>
                <c:pt idx="1721">
                  <c:v>8.5999999999999965E-2</c:v>
                </c:pt>
                <c:pt idx="1722">
                  <c:v>8.5999999999999965E-2</c:v>
                </c:pt>
                <c:pt idx="1723">
                  <c:v>8.5999999999999965E-2</c:v>
                </c:pt>
                <c:pt idx="1724">
                  <c:v>8.5999999999999965E-2</c:v>
                </c:pt>
                <c:pt idx="1725">
                  <c:v>8.5999999999999965E-2</c:v>
                </c:pt>
                <c:pt idx="1726">
                  <c:v>8.5999999999999965E-2</c:v>
                </c:pt>
                <c:pt idx="1727">
                  <c:v>8.5999999999999965E-2</c:v>
                </c:pt>
                <c:pt idx="1728">
                  <c:v>8.5999999999999965E-2</c:v>
                </c:pt>
                <c:pt idx="1729">
                  <c:v>8.5999999999999965E-2</c:v>
                </c:pt>
                <c:pt idx="1730">
                  <c:v>8.5999999999999965E-2</c:v>
                </c:pt>
                <c:pt idx="1731">
                  <c:v>8.6999999999999966E-2</c:v>
                </c:pt>
                <c:pt idx="1732">
                  <c:v>8.6999999999999966E-2</c:v>
                </c:pt>
                <c:pt idx="1733">
                  <c:v>8.6999999999999966E-2</c:v>
                </c:pt>
                <c:pt idx="1734">
                  <c:v>8.6999999999999966E-2</c:v>
                </c:pt>
                <c:pt idx="1735">
                  <c:v>8.6999999999999966E-2</c:v>
                </c:pt>
                <c:pt idx="1736">
                  <c:v>8.6999999999999966E-2</c:v>
                </c:pt>
                <c:pt idx="1737">
                  <c:v>8.6999999999999966E-2</c:v>
                </c:pt>
                <c:pt idx="1738">
                  <c:v>8.6999999999999966E-2</c:v>
                </c:pt>
                <c:pt idx="1739">
                  <c:v>8.6999999999999966E-2</c:v>
                </c:pt>
                <c:pt idx="1740">
                  <c:v>8.6999999999999966E-2</c:v>
                </c:pt>
                <c:pt idx="1741">
                  <c:v>8.6999999999999966E-2</c:v>
                </c:pt>
                <c:pt idx="1742">
                  <c:v>8.6999999999999966E-2</c:v>
                </c:pt>
                <c:pt idx="1743">
                  <c:v>8.6999999999999966E-2</c:v>
                </c:pt>
                <c:pt idx="1744">
                  <c:v>8.6999999999999966E-2</c:v>
                </c:pt>
                <c:pt idx="1745">
                  <c:v>8.6999999999999966E-2</c:v>
                </c:pt>
                <c:pt idx="1746">
                  <c:v>8.6999999999999966E-2</c:v>
                </c:pt>
                <c:pt idx="1747">
                  <c:v>8.6999999999999966E-2</c:v>
                </c:pt>
                <c:pt idx="1748">
                  <c:v>8.6999999999999966E-2</c:v>
                </c:pt>
                <c:pt idx="1749">
                  <c:v>8.6999999999999966E-2</c:v>
                </c:pt>
                <c:pt idx="1750">
                  <c:v>8.6999999999999966E-2</c:v>
                </c:pt>
                <c:pt idx="1751">
                  <c:v>8.7999999999999967E-2</c:v>
                </c:pt>
                <c:pt idx="1752">
                  <c:v>8.7999999999999967E-2</c:v>
                </c:pt>
                <c:pt idx="1753">
                  <c:v>8.7999999999999967E-2</c:v>
                </c:pt>
                <c:pt idx="1754">
                  <c:v>8.7999999999999967E-2</c:v>
                </c:pt>
                <c:pt idx="1755">
                  <c:v>8.7999999999999967E-2</c:v>
                </c:pt>
                <c:pt idx="1756">
                  <c:v>8.7999999999999967E-2</c:v>
                </c:pt>
                <c:pt idx="1757">
                  <c:v>8.7999999999999967E-2</c:v>
                </c:pt>
                <c:pt idx="1758">
                  <c:v>8.7999999999999967E-2</c:v>
                </c:pt>
                <c:pt idx="1759">
                  <c:v>8.7999999999999967E-2</c:v>
                </c:pt>
                <c:pt idx="1760">
                  <c:v>8.7999999999999967E-2</c:v>
                </c:pt>
                <c:pt idx="1761">
                  <c:v>8.7999999999999967E-2</c:v>
                </c:pt>
                <c:pt idx="1762">
                  <c:v>8.7999999999999967E-2</c:v>
                </c:pt>
                <c:pt idx="1763">
                  <c:v>8.7999999999999967E-2</c:v>
                </c:pt>
                <c:pt idx="1764">
                  <c:v>8.7999999999999967E-2</c:v>
                </c:pt>
                <c:pt idx="1765">
                  <c:v>8.7999999999999967E-2</c:v>
                </c:pt>
                <c:pt idx="1766">
                  <c:v>8.7999999999999967E-2</c:v>
                </c:pt>
                <c:pt idx="1767">
                  <c:v>8.7999999999999967E-2</c:v>
                </c:pt>
                <c:pt idx="1768">
                  <c:v>8.7999999999999967E-2</c:v>
                </c:pt>
                <c:pt idx="1769">
                  <c:v>8.7999999999999967E-2</c:v>
                </c:pt>
                <c:pt idx="1770">
                  <c:v>8.7999999999999967E-2</c:v>
                </c:pt>
                <c:pt idx="1771">
                  <c:v>8.8999999999999968E-2</c:v>
                </c:pt>
                <c:pt idx="1772">
                  <c:v>8.8999999999999968E-2</c:v>
                </c:pt>
                <c:pt idx="1773">
                  <c:v>8.8999999999999968E-2</c:v>
                </c:pt>
                <c:pt idx="1774">
                  <c:v>8.8999999999999968E-2</c:v>
                </c:pt>
                <c:pt idx="1775">
                  <c:v>8.8999999999999968E-2</c:v>
                </c:pt>
                <c:pt idx="1776">
                  <c:v>8.8999999999999968E-2</c:v>
                </c:pt>
                <c:pt idx="1777">
                  <c:v>8.8999999999999968E-2</c:v>
                </c:pt>
                <c:pt idx="1778">
                  <c:v>8.8999999999999968E-2</c:v>
                </c:pt>
                <c:pt idx="1779">
                  <c:v>8.8999999999999968E-2</c:v>
                </c:pt>
                <c:pt idx="1780">
                  <c:v>8.8999999999999968E-2</c:v>
                </c:pt>
                <c:pt idx="1781">
                  <c:v>8.8999999999999968E-2</c:v>
                </c:pt>
                <c:pt idx="1782">
                  <c:v>8.8999999999999968E-2</c:v>
                </c:pt>
                <c:pt idx="1783">
                  <c:v>8.8999999999999968E-2</c:v>
                </c:pt>
                <c:pt idx="1784">
                  <c:v>8.8999999999999968E-2</c:v>
                </c:pt>
                <c:pt idx="1785">
                  <c:v>8.8999999999999968E-2</c:v>
                </c:pt>
                <c:pt idx="1786">
                  <c:v>8.8999999999999968E-2</c:v>
                </c:pt>
                <c:pt idx="1787">
                  <c:v>8.8999999999999968E-2</c:v>
                </c:pt>
                <c:pt idx="1788">
                  <c:v>8.8999999999999968E-2</c:v>
                </c:pt>
                <c:pt idx="1789">
                  <c:v>8.8999999999999968E-2</c:v>
                </c:pt>
                <c:pt idx="1790">
                  <c:v>8.8999999999999968E-2</c:v>
                </c:pt>
                <c:pt idx="1791">
                  <c:v>8.9999999999999969E-2</c:v>
                </c:pt>
                <c:pt idx="1792">
                  <c:v>8.9999999999999969E-2</c:v>
                </c:pt>
                <c:pt idx="1793">
                  <c:v>8.9999999999999969E-2</c:v>
                </c:pt>
                <c:pt idx="1794">
                  <c:v>8.9999999999999969E-2</c:v>
                </c:pt>
                <c:pt idx="1795">
                  <c:v>8.9999999999999969E-2</c:v>
                </c:pt>
                <c:pt idx="1796">
                  <c:v>8.9999999999999969E-2</c:v>
                </c:pt>
                <c:pt idx="1797">
                  <c:v>8.9999999999999969E-2</c:v>
                </c:pt>
                <c:pt idx="1798">
                  <c:v>8.9999999999999969E-2</c:v>
                </c:pt>
                <c:pt idx="1799">
                  <c:v>8.9999999999999969E-2</c:v>
                </c:pt>
                <c:pt idx="1800">
                  <c:v>8.9999999999999969E-2</c:v>
                </c:pt>
                <c:pt idx="1801">
                  <c:v>8.9999999999999969E-2</c:v>
                </c:pt>
                <c:pt idx="1802">
                  <c:v>8.9999999999999969E-2</c:v>
                </c:pt>
                <c:pt idx="1803">
                  <c:v>8.9999999999999969E-2</c:v>
                </c:pt>
                <c:pt idx="1804">
                  <c:v>8.9999999999999969E-2</c:v>
                </c:pt>
                <c:pt idx="1805">
                  <c:v>8.9999999999999969E-2</c:v>
                </c:pt>
                <c:pt idx="1806">
                  <c:v>8.9999999999999969E-2</c:v>
                </c:pt>
                <c:pt idx="1807">
                  <c:v>8.9999999999999969E-2</c:v>
                </c:pt>
                <c:pt idx="1808">
                  <c:v>8.9999999999999969E-2</c:v>
                </c:pt>
                <c:pt idx="1809">
                  <c:v>8.9999999999999969E-2</c:v>
                </c:pt>
                <c:pt idx="1810">
                  <c:v>8.9999999999999969E-2</c:v>
                </c:pt>
                <c:pt idx="1811">
                  <c:v>9.099999999999997E-2</c:v>
                </c:pt>
                <c:pt idx="1812">
                  <c:v>9.099999999999997E-2</c:v>
                </c:pt>
                <c:pt idx="1813">
                  <c:v>9.099999999999997E-2</c:v>
                </c:pt>
                <c:pt idx="1814">
                  <c:v>9.099999999999997E-2</c:v>
                </c:pt>
                <c:pt idx="1815">
                  <c:v>9.099999999999997E-2</c:v>
                </c:pt>
                <c:pt idx="1816">
                  <c:v>9.099999999999997E-2</c:v>
                </c:pt>
                <c:pt idx="1817">
                  <c:v>9.099999999999997E-2</c:v>
                </c:pt>
                <c:pt idx="1818">
                  <c:v>9.099999999999997E-2</c:v>
                </c:pt>
                <c:pt idx="1819">
                  <c:v>9.099999999999997E-2</c:v>
                </c:pt>
                <c:pt idx="1820">
                  <c:v>9.099999999999997E-2</c:v>
                </c:pt>
                <c:pt idx="1821">
                  <c:v>9.099999999999997E-2</c:v>
                </c:pt>
                <c:pt idx="1822">
                  <c:v>9.099999999999997E-2</c:v>
                </c:pt>
                <c:pt idx="1823">
                  <c:v>9.099999999999997E-2</c:v>
                </c:pt>
                <c:pt idx="1824">
                  <c:v>9.099999999999997E-2</c:v>
                </c:pt>
                <c:pt idx="1825">
                  <c:v>9.099999999999997E-2</c:v>
                </c:pt>
                <c:pt idx="1826">
                  <c:v>9.099999999999997E-2</c:v>
                </c:pt>
                <c:pt idx="1827">
                  <c:v>9.099999999999997E-2</c:v>
                </c:pt>
                <c:pt idx="1828">
                  <c:v>9.099999999999997E-2</c:v>
                </c:pt>
                <c:pt idx="1829">
                  <c:v>9.099999999999997E-2</c:v>
                </c:pt>
                <c:pt idx="1830">
                  <c:v>9.099999999999997E-2</c:v>
                </c:pt>
                <c:pt idx="1831">
                  <c:v>9.1999999999999971E-2</c:v>
                </c:pt>
                <c:pt idx="1832">
                  <c:v>9.1999999999999971E-2</c:v>
                </c:pt>
                <c:pt idx="1833">
                  <c:v>9.1999999999999971E-2</c:v>
                </c:pt>
                <c:pt idx="1834">
                  <c:v>9.1999999999999971E-2</c:v>
                </c:pt>
                <c:pt idx="1835">
                  <c:v>9.1999999999999971E-2</c:v>
                </c:pt>
                <c:pt idx="1836">
                  <c:v>9.1999999999999971E-2</c:v>
                </c:pt>
                <c:pt idx="1837">
                  <c:v>9.1999999999999971E-2</c:v>
                </c:pt>
                <c:pt idx="1838">
                  <c:v>9.1999999999999971E-2</c:v>
                </c:pt>
                <c:pt idx="1839">
                  <c:v>9.1999999999999971E-2</c:v>
                </c:pt>
                <c:pt idx="1840">
                  <c:v>9.1999999999999971E-2</c:v>
                </c:pt>
                <c:pt idx="1841">
                  <c:v>9.1999999999999971E-2</c:v>
                </c:pt>
                <c:pt idx="1842">
                  <c:v>9.1999999999999971E-2</c:v>
                </c:pt>
                <c:pt idx="1843">
                  <c:v>9.1999999999999971E-2</c:v>
                </c:pt>
                <c:pt idx="1844">
                  <c:v>9.1999999999999971E-2</c:v>
                </c:pt>
                <c:pt idx="1845">
                  <c:v>9.1999999999999971E-2</c:v>
                </c:pt>
                <c:pt idx="1846">
                  <c:v>9.1999999999999971E-2</c:v>
                </c:pt>
                <c:pt idx="1847">
                  <c:v>9.1999999999999971E-2</c:v>
                </c:pt>
                <c:pt idx="1848">
                  <c:v>9.1999999999999971E-2</c:v>
                </c:pt>
                <c:pt idx="1849">
                  <c:v>9.1999999999999971E-2</c:v>
                </c:pt>
                <c:pt idx="1850">
                  <c:v>9.1999999999999971E-2</c:v>
                </c:pt>
                <c:pt idx="1851">
                  <c:v>9.2999999999999972E-2</c:v>
                </c:pt>
                <c:pt idx="1852">
                  <c:v>9.2999999999999972E-2</c:v>
                </c:pt>
                <c:pt idx="1853">
                  <c:v>9.2999999999999972E-2</c:v>
                </c:pt>
                <c:pt idx="1854">
                  <c:v>9.2999999999999972E-2</c:v>
                </c:pt>
                <c:pt idx="1855">
                  <c:v>9.2999999999999972E-2</c:v>
                </c:pt>
                <c:pt idx="1856">
                  <c:v>9.2999999999999972E-2</c:v>
                </c:pt>
                <c:pt idx="1857">
                  <c:v>9.2999999999999972E-2</c:v>
                </c:pt>
                <c:pt idx="1858">
                  <c:v>9.2999999999999972E-2</c:v>
                </c:pt>
                <c:pt idx="1859">
                  <c:v>9.2999999999999972E-2</c:v>
                </c:pt>
                <c:pt idx="1860">
                  <c:v>9.2999999999999972E-2</c:v>
                </c:pt>
                <c:pt idx="1861">
                  <c:v>9.2999999999999972E-2</c:v>
                </c:pt>
                <c:pt idx="1862">
                  <c:v>9.2999999999999972E-2</c:v>
                </c:pt>
                <c:pt idx="1863">
                  <c:v>9.2999999999999972E-2</c:v>
                </c:pt>
                <c:pt idx="1864">
                  <c:v>9.2999999999999972E-2</c:v>
                </c:pt>
                <c:pt idx="1865">
                  <c:v>9.2999999999999972E-2</c:v>
                </c:pt>
                <c:pt idx="1866">
                  <c:v>9.2999999999999972E-2</c:v>
                </c:pt>
                <c:pt idx="1867">
                  <c:v>9.2999999999999972E-2</c:v>
                </c:pt>
                <c:pt idx="1868">
                  <c:v>9.2999999999999972E-2</c:v>
                </c:pt>
                <c:pt idx="1869">
                  <c:v>9.2999999999999972E-2</c:v>
                </c:pt>
                <c:pt idx="1870">
                  <c:v>9.2999999999999972E-2</c:v>
                </c:pt>
                <c:pt idx="1871">
                  <c:v>9.3999999999999972E-2</c:v>
                </c:pt>
                <c:pt idx="1872">
                  <c:v>9.3999999999999972E-2</c:v>
                </c:pt>
                <c:pt idx="1873">
                  <c:v>9.3999999999999972E-2</c:v>
                </c:pt>
                <c:pt idx="1874">
                  <c:v>9.3999999999999972E-2</c:v>
                </c:pt>
                <c:pt idx="1875">
                  <c:v>9.3999999999999972E-2</c:v>
                </c:pt>
                <c:pt idx="1876">
                  <c:v>9.3999999999999972E-2</c:v>
                </c:pt>
                <c:pt idx="1877">
                  <c:v>9.3999999999999972E-2</c:v>
                </c:pt>
                <c:pt idx="1878">
                  <c:v>9.3999999999999972E-2</c:v>
                </c:pt>
                <c:pt idx="1879">
                  <c:v>9.3999999999999972E-2</c:v>
                </c:pt>
                <c:pt idx="1880">
                  <c:v>9.3999999999999972E-2</c:v>
                </c:pt>
                <c:pt idx="1881">
                  <c:v>9.3999999999999972E-2</c:v>
                </c:pt>
                <c:pt idx="1882">
                  <c:v>9.3999999999999972E-2</c:v>
                </c:pt>
                <c:pt idx="1883">
                  <c:v>9.3999999999999972E-2</c:v>
                </c:pt>
                <c:pt idx="1884">
                  <c:v>9.3999999999999972E-2</c:v>
                </c:pt>
                <c:pt idx="1885">
                  <c:v>9.3999999999999972E-2</c:v>
                </c:pt>
                <c:pt idx="1886">
                  <c:v>9.3999999999999972E-2</c:v>
                </c:pt>
                <c:pt idx="1887">
                  <c:v>9.3999999999999972E-2</c:v>
                </c:pt>
                <c:pt idx="1888">
                  <c:v>9.3999999999999972E-2</c:v>
                </c:pt>
                <c:pt idx="1889">
                  <c:v>9.3999999999999972E-2</c:v>
                </c:pt>
                <c:pt idx="1890">
                  <c:v>9.3999999999999972E-2</c:v>
                </c:pt>
                <c:pt idx="1891">
                  <c:v>9.4999999999999973E-2</c:v>
                </c:pt>
                <c:pt idx="1892">
                  <c:v>9.4999999999999973E-2</c:v>
                </c:pt>
                <c:pt idx="1893">
                  <c:v>9.4999999999999973E-2</c:v>
                </c:pt>
                <c:pt idx="1894">
                  <c:v>9.4999999999999973E-2</c:v>
                </c:pt>
                <c:pt idx="1895">
                  <c:v>9.4999999999999973E-2</c:v>
                </c:pt>
                <c:pt idx="1896">
                  <c:v>9.4999999999999973E-2</c:v>
                </c:pt>
                <c:pt idx="1897">
                  <c:v>9.4999999999999973E-2</c:v>
                </c:pt>
                <c:pt idx="1898">
                  <c:v>9.4999999999999973E-2</c:v>
                </c:pt>
                <c:pt idx="1899">
                  <c:v>9.4999999999999973E-2</c:v>
                </c:pt>
                <c:pt idx="1900">
                  <c:v>9.4999999999999973E-2</c:v>
                </c:pt>
                <c:pt idx="1901">
                  <c:v>9.4999999999999973E-2</c:v>
                </c:pt>
                <c:pt idx="1902">
                  <c:v>9.4999999999999973E-2</c:v>
                </c:pt>
                <c:pt idx="1903">
                  <c:v>9.4999999999999973E-2</c:v>
                </c:pt>
                <c:pt idx="1904">
                  <c:v>9.4999999999999973E-2</c:v>
                </c:pt>
                <c:pt idx="1905">
                  <c:v>9.4999999999999973E-2</c:v>
                </c:pt>
                <c:pt idx="1906">
                  <c:v>9.4999999999999973E-2</c:v>
                </c:pt>
                <c:pt idx="1907">
                  <c:v>9.4999999999999973E-2</c:v>
                </c:pt>
                <c:pt idx="1908">
                  <c:v>9.4999999999999973E-2</c:v>
                </c:pt>
                <c:pt idx="1909">
                  <c:v>9.4999999999999973E-2</c:v>
                </c:pt>
                <c:pt idx="1910">
                  <c:v>9.4999999999999973E-2</c:v>
                </c:pt>
                <c:pt idx="1911">
                  <c:v>9.5999999999999974E-2</c:v>
                </c:pt>
                <c:pt idx="1912">
                  <c:v>9.5999999999999974E-2</c:v>
                </c:pt>
                <c:pt idx="1913">
                  <c:v>9.5999999999999974E-2</c:v>
                </c:pt>
                <c:pt idx="1914">
                  <c:v>9.5999999999999974E-2</c:v>
                </c:pt>
                <c:pt idx="1915">
                  <c:v>9.5999999999999974E-2</c:v>
                </c:pt>
                <c:pt idx="1916">
                  <c:v>9.5999999999999974E-2</c:v>
                </c:pt>
                <c:pt idx="1917">
                  <c:v>9.5999999999999974E-2</c:v>
                </c:pt>
                <c:pt idx="1918">
                  <c:v>9.5999999999999974E-2</c:v>
                </c:pt>
                <c:pt idx="1919">
                  <c:v>9.5999999999999974E-2</c:v>
                </c:pt>
                <c:pt idx="1920">
                  <c:v>9.5999999999999974E-2</c:v>
                </c:pt>
                <c:pt idx="1921">
                  <c:v>9.5999999999999974E-2</c:v>
                </c:pt>
                <c:pt idx="1922">
                  <c:v>9.5999999999999974E-2</c:v>
                </c:pt>
                <c:pt idx="1923">
                  <c:v>9.5999999999999974E-2</c:v>
                </c:pt>
                <c:pt idx="1924">
                  <c:v>9.5999999999999974E-2</c:v>
                </c:pt>
                <c:pt idx="1925">
                  <c:v>9.5999999999999974E-2</c:v>
                </c:pt>
                <c:pt idx="1926">
                  <c:v>9.5999999999999974E-2</c:v>
                </c:pt>
                <c:pt idx="1927">
                  <c:v>9.5999999999999974E-2</c:v>
                </c:pt>
                <c:pt idx="1928">
                  <c:v>9.5999999999999974E-2</c:v>
                </c:pt>
                <c:pt idx="1929">
                  <c:v>9.5999999999999974E-2</c:v>
                </c:pt>
                <c:pt idx="1930">
                  <c:v>9.5999999999999974E-2</c:v>
                </c:pt>
                <c:pt idx="1931">
                  <c:v>9.6999999999999975E-2</c:v>
                </c:pt>
                <c:pt idx="1932">
                  <c:v>9.6999999999999975E-2</c:v>
                </c:pt>
                <c:pt idx="1933">
                  <c:v>9.6999999999999975E-2</c:v>
                </c:pt>
                <c:pt idx="1934">
                  <c:v>9.6999999999999975E-2</c:v>
                </c:pt>
                <c:pt idx="1935">
                  <c:v>9.6999999999999975E-2</c:v>
                </c:pt>
                <c:pt idx="1936">
                  <c:v>9.6999999999999975E-2</c:v>
                </c:pt>
                <c:pt idx="1937">
                  <c:v>9.6999999999999975E-2</c:v>
                </c:pt>
                <c:pt idx="1938">
                  <c:v>9.6999999999999975E-2</c:v>
                </c:pt>
                <c:pt idx="1939">
                  <c:v>9.6999999999999975E-2</c:v>
                </c:pt>
                <c:pt idx="1940">
                  <c:v>9.6999999999999975E-2</c:v>
                </c:pt>
                <c:pt idx="1941">
                  <c:v>9.6999999999999975E-2</c:v>
                </c:pt>
                <c:pt idx="1942">
                  <c:v>9.6999999999999975E-2</c:v>
                </c:pt>
                <c:pt idx="1943">
                  <c:v>9.6999999999999975E-2</c:v>
                </c:pt>
                <c:pt idx="1944">
                  <c:v>9.6999999999999975E-2</c:v>
                </c:pt>
                <c:pt idx="1945">
                  <c:v>9.6999999999999975E-2</c:v>
                </c:pt>
                <c:pt idx="1946">
                  <c:v>9.6999999999999975E-2</c:v>
                </c:pt>
                <c:pt idx="1947">
                  <c:v>9.6999999999999975E-2</c:v>
                </c:pt>
                <c:pt idx="1948">
                  <c:v>9.6999999999999975E-2</c:v>
                </c:pt>
                <c:pt idx="1949">
                  <c:v>9.6999999999999975E-2</c:v>
                </c:pt>
                <c:pt idx="1950">
                  <c:v>9.6999999999999975E-2</c:v>
                </c:pt>
                <c:pt idx="1951">
                  <c:v>9.7999999999999976E-2</c:v>
                </c:pt>
                <c:pt idx="1952">
                  <c:v>9.7999999999999976E-2</c:v>
                </c:pt>
                <c:pt idx="1953">
                  <c:v>9.7999999999999976E-2</c:v>
                </c:pt>
                <c:pt idx="1954">
                  <c:v>9.7999999999999976E-2</c:v>
                </c:pt>
                <c:pt idx="1955">
                  <c:v>9.7999999999999976E-2</c:v>
                </c:pt>
                <c:pt idx="1956">
                  <c:v>9.7999999999999976E-2</c:v>
                </c:pt>
                <c:pt idx="1957">
                  <c:v>9.7999999999999976E-2</c:v>
                </c:pt>
                <c:pt idx="1958">
                  <c:v>9.7999999999999976E-2</c:v>
                </c:pt>
                <c:pt idx="1959">
                  <c:v>9.7999999999999976E-2</c:v>
                </c:pt>
                <c:pt idx="1960">
                  <c:v>9.7999999999999976E-2</c:v>
                </c:pt>
                <c:pt idx="1961">
                  <c:v>9.7999999999999976E-2</c:v>
                </c:pt>
                <c:pt idx="1962">
                  <c:v>9.7999999999999976E-2</c:v>
                </c:pt>
                <c:pt idx="1963">
                  <c:v>9.7999999999999976E-2</c:v>
                </c:pt>
                <c:pt idx="1964">
                  <c:v>9.7999999999999976E-2</c:v>
                </c:pt>
                <c:pt idx="1965">
                  <c:v>9.7999999999999976E-2</c:v>
                </c:pt>
                <c:pt idx="1966">
                  <c:v>9.7999999999999976E-2</c:v>
                </c:pt>
                <c:pt idx="1967">
                  <c:v>9.7999999999999976E-2</c:v>
                </c:pt>
                <c:pt idx="1968">
                  <c:v>9.7999999999999976E-2</c:v>
                </c:pt>
                <c:pt idx="1969">
                  <c:v>9.7999999999999976E-2</c:v>
                </c:pt>
                <c:pt idx="1970">
                  <c:v>9.7999999999999976E-2</c:v>
                </c:pt>
                <c:pt idx="1971">
                  <c:v>9.8999999999999977E-2</c:v>
                </c:pt>
                <c:pt idx="1972">
                  <c:v>9.8999999999999977E-2</c:v>
                </c:pt>
                <c:pt idx="1973">
                  <c:v>9.8999999999999977E-2</c:v>
                </c:pt>
                <c:pt idx="1974">
                  <c:v>9.8999999999999977E-2</c:v>
                </c:pt>
                <c:pt idx="1975">
                  <c:v>9.8999999999999977E-2</c:v>
                </c:pt>
                <c:pt idx="1976">
                  <c:v>9.8999999999999977E-2</c:v>
                </c:pt>
                <c:pt idx="1977">
                  <c:v>9.8999999999999977E-2</c:v>
                </c:pt>
                <c:pt idx="1978">
                  <c:v>9.8999999999999977E-2</c:v>
                </c:pt>
                <c:pt idx="1979">
                  <c:v>9.8999999999999977E-2</c:v>
                </c:pt>
                <c:pt idx="1980">
                  <c:v>9.8999999999999977E-2</c:v>
                </c:pt>
                <c:pt idx="1981">
                  <c:v>9.8999999999999977E-2</c:v>
                </c:pt>
                <c:pt idx="1982">
                  <c:v>9.8999999999999977E-2</c:v>
                </c:pt>
                <c:pt idx="1983">
                  <c:v>9.8999999999999977E-2</c:v>
                </c:pt>
                <c:pt idx="1984">
                  <c:v>9.8999999999999977E-2</c:v>
                </c:pt>
                <c:pt idx="1985">
                  <c:v>9.8999999999999977E-2</c:v>
                </c:pt>
                <c:pt idx="1986">
                  <c:v>9.8999999999999977E-2</c:v>
                </c:pt>
                <c:pt idx="1987">
                  <c:v>9.8999999999999977E-2</c:v>
                </c:pt>
                <c:pt idx="1988">
                  <c:v>9.8999999999999977E-2</c:v>
                </c:pt>
                <c:pt idx="1989">
                  <c:v>9.8999999999999977E-2</c:v>
                </c:pt>
                <c:pt idx="1990">
                  <c:v>9.8999999999999977E-2</c:v>
                </c:pt>
                <c:pt idx="1991">
                  <c:v>9.9999999999999978E-2</c:v>
                </c:pt>
                <c:pt idx="1992">
                  <c:v>9.9999999999999978E-2</c:v>
                </c:pt>
                <c:pt idx="1993">
                  <c:v>9.9999999999999978E-2</c:v>
                </c:pt>
                <c:pt idx="1994">
                  <c:v>9.9999999999999978E-2</c:v>
                </c:pt>
                <c:pt idx="1995">
                  <c:v>9.9999999999999978E-2</c:v>
                </c:pt>
                <c:pt idx="1996">
                  <c:v>9.9999999999999978E-2</c:v>
                </c:pt>
                <c:pt idx="1997">
                  <c:v>9.9999999999999978E-2</c:v>
                </c:pt>
                <c:pt idx="1998">
                  <c:v>9.9999999999999978E-2</c:v>
                </c:pt>
                <c:pt idx="1999">
                  <c:v>9.9999999999999978E-2</c:v>
                </c:pt>
                <c:pt idx="2000">
                  <c:v>9.9999999999999978E-2</c:v>
                </c:pt>
                <c:pt idx="2001">
                  <c:v>9.9999999999999978E-2</c:v>
                </c:pt>
                <c:pt idx="2002">
                  <c:v>9.9999999999999978E-2</c:v>
                </c:pt>
                <c:pt idx="2003">
                  <c:v>9.9999999999999978E-2</c:v>
                </c:pt>
                <c:pt idx="2004">
                  <c:v>9.9999999999999978E-2</c:v>
                </c:pt>
                <c:pt idx="2005">
                  <c:v>9.9999999999999978E-2</c:v>
                </c:pt>
                <c:pt idx="2006">
                  <c:v>9.9999999999999978E-2</c:v>
                </c:pt>
                <c:pt idx="2007">
                  <c:v>9.9999999999999978E-2</c:v>
                </c:pt>
                <c:pt idx="2008">
                  <c:v>9.9999999999999978E-2</c:v>
                </c:pt>
                <c:pt idx="2009">
                  <c:v>9.9999999999999978E-2</c:v>
                </c:pt>
                <c:pt idx="2010">
                  <c:v>9.9999999999999978E-2</c:v>
                </c:pt>
                <c:pt idx="2011">
                  <c:v>0.10099999999999998</c:v>
                </c:pt>
                <c:pt idx="2012">
                  <c:v>0.10099999999999998</c:v>
                </c:pt>
                <c:pt idx="2013">
                  <c:v>0.10099999999999998</c:v>
                </c:pt>
                <c:pt idx="2014">
                  <c:v>0.10099999999999998</c:v>
                </c:pt>
                <c:pt idx="2015">
                  <c:v>0.10099999999999998</c:v>
                </c:pt>
                <c:pt idx="2016">
                  <c:v>0.10099999999999998</c:v>
                </c:pt>
                <c:pt idx="2017">
                  <c:v>0.10099999999999998</c:v>
                </c:pt>
                <c:pt idx="2018">
                  <c:v>0.10099999999999998</c:v>
                </c:pt>
                <c:pt idx="2019">
                  <c:v>0.10099999999999998</c:v>
                </c:pt>
                <c:pt idx="2020">
                  <c:v>0.10099999999999998</c:v>
                </c:pt>
                <c:pt idx="2021">
                  <c:v>0.10099999999999998</c:v>
                </c:pt>
                <c:pt idx="2022">
                  <c:v>0.10099999999999998</c:v>
                </c:pt>
                <c:pt idx="2023">
                  <c:v>0.10099999999999998</c:v>
                </c:pt>
                <c:pt idx="2024">
                  <c:v>0.10099999999999998</c:v>
                </c:pt>
                <c:pt idx="2025">
                  <c:v>0.10099999999999998</c:v>
                </c:pt>
                <c:pt idx="2026">
                  <c:v>0.10099999999999998</c:v>
                </c:pt>
                <c:pt idx="2027">
                  <c:v>0.10099999999999998</c:v>
                </c:pt>
                <c:pt idx="2028">
                  <c:v>0.10099999999999998</c:v>
                </c:pt>
                <c:pt idx="2029">
                  <c:v>0.10099999999999998</c:v>
                </c:pt>
                <c:pt idx="2030">
                  <c:v>0.10099999999999998</c:v>
                </c:pt>
                <c:pt idx="2031">
                  <c:v>0.10199999999999998</c:v>
                </c:pt>
                <c:pt idx="2032">
                  <c:v>0.10199999999999998</c:v>
                </c:pt>
                <c:pt idx="2033">
                  <c:v>0.10199999999999998</c:v>
                </c:pt>
                <c:pt idx="2034">
                  <c:v>0.10199999999999998</c:v>
                </c:pt>
                <c:pt idx="2035">
                  <c:v>0.10199999999999998</c:v>
                </c:pt>
                <c:pt idx="2036">
                  <c:v>0.10199999999999998</c:v>
                </c:pt>
                <c:pt idx="2037">
                  <c:v>0.10199999999999998</c:v>
                </c:pt>
                <c:pt idx="2038">
                  <c:v>0.10199999999999998</c:v>
                </c:pt>
                <c:pt idx="2039">
                  <c:v>0.10199999999999998</c:v>
                </c:pt>
                <c:pt idx="2040">
                  <c:v>0.10199999999999998</c:v>
                </c:pt>
                <c:pt idx="2041">
                  <c:v>0.10199999999999998</c:v>
                </c:pt>
                <c:pt idx="2042">
                  <c:v>0.10199999999999998</c:v>
                </c:pt>
                <c:pt idx="2043">
                  <c:v>0.10199999999999998</c:v>
                </c:pt>
                <c:pt idx="2044">
                  <c:v>0.10199999999999998</c:v>
                </c:pt>
                <c:pt idx="2045">
                  <c:v>0.10199999999999998</c:v>
                </c:pt>
                <c:pt idx="2046">
                  <c:v>0.10199999999999998</c:v>
                </c:pt>
                <c:pt idx="2047">
                  <c:v>0.10199999999999998</c:v>
                </c:pt>
                <c:pt idx="2048">
                  <c:v>0.10199999999999998</c:v>
                </c:pt>
                <c:pt idx="2049">
                  <c:v>0.10199999999999998</c:v>
                </c:pt>
                <c:pt idx="2050">
                  <c:v>0.10199999999999998</c:v>
                </c:pt>
                <c:pt idx="2051">
                  <c:v>0.10299999999999998</c:v>
                </c:pt>
                <c:pt idx="2052">
                  <c:v>0.10299999999999998</c:v>
                </c:pt>
                <c:pt idx="2053">
                  <c:v>0.10299999999999998</c:v>
                </c:pt>
                <c:pt idx="2054">
                  <c:v>0.10299999999999998</c:v>
                </c:pt>
                <c:pt idx="2055">
                  <c:v>0.10299999999999998</c:v>
                </c:pt>
                <c:pt idx="2056">
                  <c:v>0.10299999999999998</c:v>
                </c:pt>
                <c:pt idx="2057">
                  <c:v>0.10299999999999998</c:v>
                </c:pt>
                <c:pt idx="2058">
                  <c:v>0.10299999999999998</c:v>
                </c:pt>
                <c:pt idx="2059">
                  <c:v>0.10299999999999998</c:v>
                </c:pt>
                <c:pt idx="2060">
                  <c:v>0.10299999999999998</c:v>
                </c:pt>
                <c:pt idx="2061">
                  <c:v>0.10299999999999998</c:v>
                </c:pt>
                <c:pt idx="2062">
                  <c:v>0.10299999999999998</c:v>
                </c:pt>
                <c:pt idx="2063">
                  <c:v>0.10299999999999998</c:v>
                </c:pt>
                <c:pt idx="2064">
                  <c:v>0.10299999999999998</c:v>
                </c:pt>
                <c:pt idx="2065">
                  <c:v>0.10299999999999998</c:v>
                </c:pt>
                <c:pt idx="2066">
                  <c:v>0.10299999999999998</c:v>
                </c:pt>
                <c:pt idx="2067">
                  <c:v>0.10299999999999998</c:v>
                </c:pt>
                <c:pt idx="2068">
                  <c:v>0.10299999999999998</c:v>
                </c:pt>
                <c:pt idx="2069">
                  <c:v>0.10299999999999998</c:v>
                </c:pt>
                <c:pt idx="2070">
                  <c:v>0.10299999999999998</c:v>
                </c:pt>
                <c:pt idx="2071">
                  <c:v>0.10399999999999998</c:v>
                </c:pt>
                <c:pt idx="2072">
                  <c:v>0.10399999999999998</c:v>
                </c:pt>
                <c:pt idx="2073">
                  <c:v>0.10399999999999998</c:v>
                </c:pt>
                <c:pt idx="2074">
                  <c:v>0.10399999999999998</c:v>
                </c:pt>
                <c:pt idx="2075">
                  <c:v>0.10399999999999998</c:v>
                </c:pt>
                <c:pt idx="2076">
                  <c:v>0.10399999999999998</c:v>
                </c:pt>
                <c:pt idx="2077">
                  <c:v>0.10399999999999998</c:v>
                </c:pt>
                <c:pt idx="2078">
                  <c:v>0.10399999999999998</c:v>
                </c:pt>
                <c:pt idx="2079">
                  <c:v>0.10399999999999998</c:v>
                </c:pt>
                <c:pt idx="2080">
                  <c:v>0.10399999999999998</c:v>
                </c:pt>
                <c:pt idx="2081">
                  <c:v>0.10399999999999998</c:v>
                </c:pt>
                <c:pt idx="2082">
                  <c:v>0.10399999999999998</c:v>
                </c:pt>
                <c:pt idx="2083">
                  <c:v>0.10399999999999998</c:v>
                </c:pt>
                <c:pt idx="2084">
                  <c:v>0.10399999999999998</c:v>
                </c:pt>
                <c:pt idx="2085">
                  <c:v>0.10399999999999998</c:v>
                </c:pt>
                <c:pt idx="2086">
                  <c:v>0.10399999999999998</c:v>
                </c:pt>
                <c:pt idx="2087">
                  <c:v>0.10399999999999998</c:v>
                </c:pt>
                <c:pt idx="2088">
                  <c:v>0.10399999999999998</c:v>
                </c:pt>
                <c:pt idx="2089">
                  <c:v>0.10399999999999998</c:v>
                </c:pt>
                <c:pt idx="2090">
                  <c:v>0.10399999999999998</c:v>
                </c:pt>
                <c:pt idx="2091">
                  <c:v>0.10499999999999998</c:v>
                </c:pt>
                <c:pt idx="2092">
                  <c:v>0.10499999999999998</c:v>
                </c:pt>
                <c:pt idx="2093">
                  <c:v>0.10499999999999998</c:v>
                </c:pt>
                <c:pt idx="2094">
                  <c:v>0.10499999999999998</c:v>
                </c:pt>
                <c:pt idx="2095">
                  <c:v>0.10499999999999998</c:v>
                </c:pt>
                <c:pt idx="2096">
                  <c:v>0.10499999999999998</c:v>
                </c:pt>
                <c:pt idx="2097">
                  <c:v>0.10499999999999998</c:v>
                </c:pt>
                <c:pt idx="2098">
                  <c:v>0.10499999999999998</c:v>
                </c:pt>
                <c:pt idx="2099">
                  <c:v>0.10499999999999998</c:v>
                </c:pt>
                <c:pt idx="2100">
                  <c:v>0.10499999999999998</c:v>
                </c:pt>
                <c:pt idx="2101">
                  <c:v>0.10499999999999998</c:v>
                </c:pt>
                <c:pt idx="2102">
                  <c:v>0.10499999999999998</c:v>
                </c:pt>
                <c:pt idx="2103">
                  <c:v>0.10499999999999998</c:v>
                </c:pt>
                <c:pt idx="2104">
                  <c:v>0.10499999999999998</c:v>
                </c:pt>
                <c:pt idx="2105">
                  <c:v>0.10499999999999998</c:v>
                </c:pt>
                <c:pt idx="2106">
                  <c:v>0.10499999999999998</c:v>
                </c:pt>
                <c:pt idx="2107">
                  <c:v>0.10499999999999998</c:v>
                </c:pt>
                <c:pt idx="2108">
                  <c:v>0.10499999999999998</c:v>
                </c:pt>
                <c:pt idx="2109">
                  <c:v>0.10499999999999998</c:v>
                </c:pt>
                <c:pt idx="2110">
                  <c:v>0.10499999999999998</c:v>
                </c:pt>
                <c:pt idx="2111">
                  <c:v>0.10599999999999998</c:v>
                </c:pt>
                <c:pt idx="2112">
                  <c:v>0.10599999999999998</c:v>
                </c:pt>
                <c:pt idx="2113">
                  <c:v>0.10599999999999998</c:v>
                </c:pt>
                <c:pt idx="2114">
                  <c:v>0.10599999999999998</c:v>
                </c:pt>
                <c:pt idx="2115">
                  <c:v>0.10599999999999998</c:v>
                </c:pt>
                <c:pt idx="2116">
                  <c:v>0.10599999999999998</c:v>
                </c:pt>
                <c:pt idx="2117">
                  <c:v>0.10599999999999998</c:v>
                </c:pt>
                <c:pt idx="2118">
                  <c:v>0.10599999999999998</c:v>
                </c:pt>
                <c:pt idx="2119">
                  <c:v>0.10599999999999998</c:v>
                </c:pt>
                <c:pt idx="2120">
                  <c:v>0.10599999999999998</c:v>
                </c:pt>
                <c:pt idx="2121">
                  <c:v>0.10599999999999998</c:v>
                </c:pt>
                <c:pt idx="2122">
                  <c:v>0.10599999999999998</c:v>
                </c:pt>
                <c:pt idx="2123">
                  <c:v>0.10599999999999998</c:v>
                </c:pt>
                <c:pt idx="2124">
                  <c:v>0.10599999999999998</c:v>
                </c:pt>
                <c:pt idx="2125">
                  <c:v>0.10599999999999998</c:v>
                </c:pt>
                <c:pt idx="2126">
                  <c:v>0.10599999999999998</c:v>
                </c:pt>
                <c:pt idx="2127">
                  <c:v>0.10599999999999998</c:v>
                </c:pt>
                <c:pt idx="2128">
                  <c:v>0.10599999999999998</c:v>
                </c:pt>
                <c:pt idx="2129">
                  <c:v>0.10599999999999998</c:v>
                </c:pt>
                <c:pt idx="2130">
                  <c:v>0.10599999999999998</c:v>
                </c:pt>
                <c:pt idx="2131">
                  <c:v>0.10699999999999998</c:v>
                </c:pt>
                <c:pt idx="2132">
                  <c:v>0.10699999999999998</c:v>
                </c:pt>
                <c:pt idx="2133">
                  <c:v>0.10699999999999998</c:v>
                </c:pt>
                <c:pt idx="2134">
                  <c:v>0.10699999999999998</c:v>
                </c:pt>
                <c:pt idx="2135">
                  <c:v>0.10699999999999998</c:v>
                </c:pt>
                <c:pt idx="2136">
                  <c:v>0.10699999999999998</c:v>
                </c:pt>
                <c:pt idx="2137">
                  <c:v>0.10699999999999998</c:v>
                </c:pt>
                <c:pt idx="2138">
                  <c:v>0.10699999999999998</c:v>
                </c:pt>
                <c:pt idx="2139">
                  <c:v>0.10699999999999998</c:v>
                </c:pt>
                <c:pt idx="2140">
                  <c:v>0.10699999999999998</c:v>
                </c:pt>
                <c:pt idx="2141">
                  <c:v>0.10699999999999998</c:v>
                </c:pt>
                <c:pt idx="2142">
                  <c:v>0.10699999999999998</c:v>
                </c:pt>
                <c:pt idx="2143">
                  <c:v>0.10699999999999998</c:v>
                </c:pt>
                <c:pt idx="2144">
                  <c:v>0.10699999999999998</c:v>
                </c:pt>
                <c:pt idx="2145">
                  <c:v>0.10699999999999998</c:v>
                </c:pt>
                <c:pt idx="2146">
                  <c:v>0.10699999999999998</c:v>
                </c:pt>
                <c:pt idx="2147">
                  <c:v>0.10699999999999998</c:v>
                </c:pt>
                <c:pt idx="2148">
                  <c:v>0.10699999999999998</c:v>
                </c:pt>
                <c:pt idx="2149">
                  <c:v>0.10699999999999998</c:v>
                </c:pt>
                <c:pt idx="2150">
                  <c:v>0.10699999999999998</c:v>
                </c:pt>
                <c:pt idx="2151">
                  <c:v>0.10799999999999998</c:v>
                </c:pt>
                <c:pt idx="2152">
                  <c:v>0.10799999999999998</c:v>
                </c:pt>
                <c:pt idx="2153">
                  <c:v>0.10799999999999998</c:v>
                </c:pt>
                <c:pt idx="2154">
                  <c:v>0.10799999999999998</c:v>
                </c:pt>
                <c:pt idx="2155">
                  <c:v>0.10799999999999998</c:v>
                </c:pt>
                <c:pt idx="2156">
                  <c:v>0.10799999999999998</c:v>
                </c:pt>
                <c:pt idx="2157">
                  <c:v>0.10799999999999998</c:v>
                </c:pt>
                <c:pt idx="2158">
                  <c:v>0.10799999999999998</c:v>
                </c:pt>
                <c:pt idx="2159">
                  <c:v>0.10799999999999998</c:v>
                </c:pt>
                <c:pt idx="2160">
                  <c:v>0.10799999999999998</c:v>
                </c:pt>
                <c:pt idx="2161">
                  <c:v>0.10799999999999998</c:v>
                </c:pt>
                <c:pt idx="2162">
                  <c:v>0.10799999999999998</c:v>
                </c:pt>
                <c:pt idx="2163">
                  <c:v>0.10799999999999998</c:v>
                </c:pt>
                <c:pt idx="2164">
                  <c:v>0.10799999999999998</c:v>
                </c:pt>
                <c:pt idx="2165">
                  <c:v>0.10799999999999998</c:v>
                </c:pt>
                <c:pt idx="2166">
                  <c:v>0.10799999999999998</c:v>
                </c:pt>
                <c:pt idx="2167">
                  <c:v>0.10799999999999998</c:v>
                </c:pt>
                <c:pt idx="2168">
                  <c:v>0.10799999999999998</c:v>
                </c:pt>
                <c:pt idx="2169">
                  <c:v>0.10799999999999998</c:v>
                </c:pt>
                <c:pt idx="2170">
                  <c:v>0.10799999999999998</c:v>
                </c:pt>
                <c:pt idx="2171">
                  <c:v>0.10899999999999999</c:v>
                </c:pt>
                <c:pt idx="2172">
                  <c:v>0.10899999999999999</c:v>
                </c:pt>
                <c:pt idx="2173">
                  <c:v>0.10899999999999999</c:v>
                </c:pt>
                <c:pt idx="2174">
                  <c:v>0.10899999999999999</c:v>
                </c:pt>
                <c:pt idx="2175">
                  <c:v>0.10899999999999999</c:v>
                </c:pt>
                <c:pt idx="2176">
                  <c:v>0.10899999999999999</c:v>
                </c:pt>
                <c:pt idx="2177">
                  <c:v>0.10899999999999999</c:v>
                </c:pt>
                <c:pt idx="2178">
                  <c:v>0.10899999999999999</c:v>
                </c:pt>
                <c:pt idx="2179">
                  <c:v>0.10899999999999999</c:v>
                </c:pt>
                <c:pt idx="2180">
                  <c:v>0.10899999999999999</c:v>
                </c:pt>
                <c:pt idx="2181">
                  <c:v>0.10899999999999999</c:v>
                </c:pt>
                <c:pt idx="2182">
                  <c:v>0.10899999999999999</c:v>
                </c:pt>
                <c:pt idx="2183">
                  <c:v>0.10899999999999999</c:v>
                </c:pt>
                <c:pt idx="2184">
                  <c:v>0.10899999999999999</c:v>
                </c:pt>
                <c:pt idx="2185">
                  <c:v>0.10899999999999999</c:v>
                </c:pt>
                <c:pt idx="2186">
                  <c:v>0.10899999999999999</c:v>
                </c:pt>
                <c:pt idx="2187">
                  <c:v>0.10899999999999999</c:v>
                </c:pt>
                <c:pt idx="2188">
                  <c:v>0.10899999999999999</c:v>
                </c:pt>
                <c:pt idx="2189">
                  <c:v>0.10899999999999999</c:v>
                </c:pt>
                <c:pt idx="2190">
                  <c:v>0.10899999999999999</c:v>
                </c:pt>
                <c:pt idx="2191">
                  <c:v>0.10999999999999999</c:v>
                </c:pt>
                <c:pt idx="2192">
                  <c:v>0.10999999999999999</c:v>
                </c:pt>
                <c:pt idx="2193">
                  <c:v>0.10999999999999999</c:v>
                </c:pt>
                <c:pt idx="2194">
                  <c:v>0.10999999999999999</c:v>
                </c:pt>
                <c:pt idx="2195">
                  <c:v>0.10999999999999999</c:v>
                </c:pt>
                <c:pt idx="2196">
                  <c:v>0.10999999999999999</c:v>
                </c:pt>
                <c:pt idx="2197">
                  <c:v>0.10999999999999999</c:v>
                </c:pt>
                <c:pt idx="2198">
                  <c:v>0.10999999999999999</c:v>
                </c:pt>
                <c:pt idx="2199">
                  <c:v>0.10999999999999999</c:v>
                </c:pt>
                <c:pt idx="2200">
                  <c:v>0.10999999999999999</c:v>
                </c:pt>
                <c:pt idx="2201">
                  <c:v>0.10999999999999999</c:v>
                </c:pt>
                <c:pt idx="2202">
                  <c:v>0.10999999999999999</c:v>
                </c:pt>
                <c:pt idx="2203">
                  <c:v>0.10999999999999999</c:v>
                </c:pt>
                <c:pt idx="2204">
                  <c:v>0.10999999999999999</c:v>
                </c:pt>
                <c:pt idx="2205">
                  <c:v>0.10999999999999999</c:v>
                </c:pt>
                <c:pt idx="2206">
                  <c:v>0.10999999999999999</c:v>
                </c:pt>
                <c:pt idx="2207">
                  <c:v>0.10999999999999999</c:v>
                </c:pt>
                <c:pt idx="2208">
                  <c:v>0.10999999999999999</c:v>
                </c:pt>
                <c:pt idx="2209">
                  <c:v>0.10999999999999999</c:v>
                </c:pt>
                <c:pt idx="2210">
                  <c:v>0.10999999999999999</c:v>
                </c:pt>
                <c:pt idx="2211">
                  <c:v>0.11099999999999999</c:v>
                </c:pt>
                <c:pt idx="2212">
                  <c:v>0.11099999999999999</c:v>
                </c:pt>
                <c:pt idx="2213">
                  <c:v>0.11099999999999999</c:v>
                </c:pt>
                <c:pt idx="2214">
                  <c:v>0.11099999999999999</c:v>
                </c:pt>
                <c:pt idx="2215">
                  <c:v>0.11099999999999999</c:v>
                </c:pt>
                <c:pt idx="2216">
                  <c:v>0.11099999999999999</c:v>
                </c:pt>
                <c:pt idx="2217">
                  <c:v>0.11099999999999999</c:v>
                </c:pt>
                <c:pt idx="2218">
                  <c:v>0.11099999999999999</c:v>
                </c:pt>
                <c:pt idx="2219">
                  <c:v>0.11099999999999999</c:v>
                </c:pt>
                <c:pt idx="2220">
                  <c:v>0.11099999999999999</c:v>
                </c:pt>
                <c:pt idx="2221">
                  <c:v>0.11099999999999999</c:v>
                </c:pt>
                <c:pt idx="2222">
                  <c:v>0.11099999999999999</c:v>
                </c:pt>
                <c:pt idx="2223">
                  <c:v>0.11099999999999999</c:v>
                </c:pt>
                <c:pt idx="2224">
                  <c:v>0.11099999999999999</c:v>
                </c:pt>
                <c:pt idx="2225">
                  <c:v>0.11099999999999999</c:v>
                </c:pt>
                <c:pt idx="2226">
                  <c:v>0.11099999999999999</c:v>
                </c:pt>
                <c:pt idx="2227">
                  <c:v>0.11099999999999999</c:v>
                </c:pt>
                <c:pt idx="2228">
                  <c:v>0.11099999999999999</c:v>
                </c:pt>
                <c:pt idx="2229">
                  <c:v>0.11099999999999999</c:v>
                </c:pt>
                <c:pt idx="2230">
                  <c:v>0.11099999999999999</c:v>
                </c:pt>
                <c:pt idx="2231">
                  <c:v>0.11199999999999999</c:v>
                </c:pt>
                <c:pt idx="2232">
                  <c:v>0.11199999999999999</c:v>
                </c:pt>
                <c:pt idx="2233">
                  <c:v>0.11199999999999999</c:v>
                </c:pt>
                <c:pt idx="2234">
                  <c:v>0.11199999999999999</c:v>
                </c:pt>
                <c:pt idx="2235">
                  <c:v>0.11199999999999999</c:v>
                </c:pt>
                <c:pt idx="2236">
                  <c:v>0.11199999999999999</c:v>
                </c:pt>
                <c:pt idx="2237">
                  <c:v>0.11199999999999999</c:v>
                </c:pt>
                <c:pt idx="2238">
                  <c:v>0.11199999999999999</c:v>
                </c:pt>
                <c:pt idx="2239">
                  <c:v>0.11199999999999999</c:v>
                </c:pt>
                <c:pt idx="2240">
                  <c:v>0.11199999999999999</c:v>
                </c:pt>
                <c:pt idx="2241">
                  <c:v>0.11199999999999999</c:v>
                </c:pt>
                <c:pt idx="2242">
                  <c:v>0.11199999999999999</c:v>
                </c:pt>
                <c:pt idx="2243">
                  <c:v>0.11199999999999999</c:v>
                </c:pt>
                <c:pt idx="2244">
                  <c:v>0.11199999999999999</c:v>
                </c:pt>
                <c:pt idx="2245">
                  <c:v>0.11199999999999999</c:v>
                </c:pt>
                <c:pt idx="2246">
                  <c:v>0.11199999999999999</c:v>
                </c:pt>
                <c:pt idx="2247">
                  <c:v>0.11199999999999999</c:v>
                </c:pt>
                <c:pt idx="2248">
                  <c:v>0.11199999999999999</c:v>
                </c:pt>
                <c:pt idx="2249">
                  <c:v>0.11199999999999999</c:v>
                </c:pt>
                <c:pt idx="2250">
                  <c:v>0.11199999999999999</c:v>
                </c:pt>
                <c:pt idx="2251">
                  <c:v>0.11299999999999999</c:v>
                </c:pt>
                <c:pt idx="2252">
                  <c:v>0.11299999999999999</c:v>
                </c:pt>
                <c:pt idx="2253">
                  <c:v>0.11299999999999999</c:v>
                </c:pt>
                <c:pt idx="2254">
                  <c:v>0.11299999999999999</c:v>
                </c:pt>
                <c:pt idx="2255">
                  <c:v>0.11299999999999999</c:v>
                </c:pt>
                <c:pt idx="2256">
                  <c:v>0.11299999999999999</c:v>
                </c:pt>
                <c:pt idx="2257">
                  <c:v>0.11299999999999999</c:v>
                </c:pt>
                <c:pt idx="2258">
                  <c:v>0.11299999999999999</c:v>
                </c:pt>
                <c:pt idx="2259">
                  <c:v>0.11299999999999999</c:v>
                </c:pt>
                <c:pt idx="2260">
                  <c:v>0.11299999999999999</c:v>
                </c:pt>
                <c:pt idx="2261">
                  <c:v>0.11299999999999999</c:v>
                </c:pt>
                <c:pt idx="2262">
                  <c:v>0.11299999999999999</c:v>
                </c:pt>
                <c:pt idx="2263">
                  <c:v>0.11299999999999999</c:v>
                </c:pt>
                <c:pt idx="2264">
                  <c:v>0.11299999999999999</c:v>
                </c:pt>
                <c:pt idx="2265">
                  <c:v>0.11299999999999999</c:v>
                </c:pt>
                <c:pt idx="2266">
                  <c:v>0.11299999999999999</c:v>
                </c:pt>
                <c:pt idx="2267">
                  <c:v>0.11299999999999999</c:v>
                </c:pt>
                <c:pt idx="2268">
                  <c:v>0.11299999999999999</c:v>
                </c:pt>
                <c:pt idx="2269">
                  <c:v>0.11299999999999999</c:v>
                </c:pt>
                <c:pt idx="2270">
                  <c:v>0.11299999999999999</c:v>
                </c:pt>
                <c:pt idx="2271">
                  <c:v>0.11399999999999999</c:v>
                </c:pt>
                <c:pt idx="2272">
                  <c:v>0.11399999999999999</c:v>
                </c:pt>
                <c:pt idx="2273">
                  <c:v>0.11399999999999999</c:v>
                </c:pt>
                <c:pt idx="2274">
                  <c:v>0.11399999999999999</c:v>
                </c:pt>
                <c:pt idx="2275">
                  <c:v>0.11399999999999999</c:v>
                </c:pt>
                <c:pt idx="2276">
                  <c:v>0.11399999999999999</c:v>
                </c:pt>
                <c:pt idx="2277">
                  <c:v>0.11399999999999999</c:v>
                </c:pt>
                <c:pt idx="2278">
                  <c:v>0.11399999999999999</c:v>
                </c:pt>
                <c:pt idx="2279">
                  <c:v>0.11399999999999999</c:v>
                </c:pt>
                <c:pt idx="2280">
                  <c:v>0.11399999999999999</c:v>
                </c:pt>
                <c:pt idx="2281">
                  <c:v>0.11399999999999999</c:v>
                </c:pt>
                <c:pt idx="2282">
                  <c:v>0.11399999999999999</c:v>
                </c:pt>
                <c:pt idx="2283">
                  <c:v>0.11399999999999999</c:v>
                </c:pt>
                <c:pt idx="2284">
                  <c:v>0.11399999999999999</c:v>
                </c:pt>
                <c:pt idx="2285">
                  <c:v>0.11399999999999999</c:v>
                </c:pt>
                <c:pt idx="2286">
                  <c:v>0.11399999999999999</c:v>
                </c:pt>
                <c:pt idx="2287">
                  <c:v>0.11399999999999999</c:v>
                </c:pt>
                <c:pt idx="2288">
                  <c:v>0.11399999999999999</c:v>
                </c:pt>
                <c:pt idx="2289">
                  <c:v>0.11399999999999999</c:v>
                </c:pt>
                <c:pt idx="2290">
                  <c:v>0.11399999999999999</c:v>
                </c:pt>
                <c:pt idx="2291">
                  <c:v>0.11499999999999999</c:v>
                </c:pt>
                <c:pt idx="2292">
                  <c:v>0.11499999999999999</c:v>
                </c:pt>
                <c:pt idx="2293">
                  <c:v>0.11499999999999999</c:v>
                </c:pt>
                <c:pt idx="2294">
                  <c:v>0.11499999999999999</c:v>
                </c:pt>
                <c:pt idx="2295">
                  <c:v>0.11499999999999999</c:v>
                </c:pt>
                <c:pt idx="2296">
                  <c:v>0.11499999999999999</c:v>
                </c:pt>
                <c:pt idx="2297">
                  <c:v>0.11499999999999999</c:v>
                </c:pt>
                <c:pt idx="2298">
                  <c:v>0.11499999999999999</c:v>
                </c:pt>
                <c:pt idx="2299">
                  <c:v>0.11499999999999999</c:v>
                </c:pt>
                <c:pt idx="2300">
                  <c:v>0.11499999999999999</c:v>
                </c:pt>
                <c:pt idx="2301">
                  <c:v>0.11499999999999999</c:v>
                </c:pt>
                <c:pt idx="2302">
                  <c:v>0.11499999999999999</c:v>
                </c:pt>
                <c:pt idx="2303">
                  <c:v>0.11499999999999999</c:v>
                </c:pt>
                <c:pt idx="2304">
                  <c:v>0.11499999999999999</c:v>
                </c:pt>
                <c:pt idx="2305">
                  <c:v>0.11499999999999999</c:v>
                </c:pt>
                <c:pt idx="2306">
                  <c:v>0.11499999999999999</c:v>
                </c:pt>
                <c:pt idx="2307">
                  <c:v>0.11499999999999999</c:v>
                </c:pt>
                <c:pt idx="2308">
                  <c:v>0.11499999999999999</c:v>
                </c:pt>
                <c:pt idx="2309">
                  <c:v>0.11499999999999999</c:v>
                </c:pt>
                <c:pt idx="2310">
                  <c:v>0.11499999999999999</c:v>
                </c:pt>
                <c:pt idx="2311">
                  <c:v>0.11599999999999999</c:v>
                </c:pt>
                <c:pt idx="2312">
                  <c:v>0.11599999999999999</c:v>
                </c:pt>
                <c:pt idx="2313">
                  <c:v>0.11599999999999999</c:v>
                </c:pt>
                <c:pt idx="2314">
                  <c:v>0.11599999999999999</c:v>
                </c:pt>
                <c:pt idx="2315">
                  <c:v>0.11599999999999999</c:v>
                </c:pt>
                <c:pt idx="2316">
                  <c:v>0.11599999999999999</c:v>
                </c:pt>
                <c:pt idx="2317">
                  <c:v>0.11599999999999999</c:v>
                </c:pt>
                <c:pt idx="2318">
                  <c:v>0.11599999999999999</c:v>
                </c:pt>
                <c:pt idx="2319">
                  <c:v>0.11599999999999999</c:v>
                </c:pt>
                <c:pt idx="2320">
                  <c:v>0.11599999999999999</c:v>
                </c:pt>
                <c:pt idx="2321">
                  <c:v>0.11599999999999999</c:v>
                </c:pt>
                <c:pt idx="2322">
                  <c:v>0.11599999999999999</c:v>
                </c:pt>
                <c:pt idx="2323">
                  <c:v>0.11599999999999999</c:v>
                </c:pt>
                <c:pt idx="2324">
                  <c:v>0.11599999999999999</c:v>
                </c:pt>
                <c:pt idx="2325">
                  <c:v>0.11599999999999999</c:v>
                </c:pt>
                <c:pt idx="2326">
                  <c:v>0.11599999999999999</c:v>
                </c:pt>
                <c:pt idx="2327">
                  <c:v>0.11599999999999999</c:v>
                </c:pt>
                <c:pt idx="2328">
                  <c:v>0.11599999999999999</c:v>
                </c:pt>
                <c:pt idx="2329">
                  <c:v>0.11599999999999999</c:v>
                </c:pt>
                <c:pt idx="2330">
                  <c:v>0.11599999999999999</c:v>
                </c:pt>
                <c:pt idx="2331">
                  <c:v>0.11699999999999999</c:v>
                </c:pt>
                <c:pt idx="2332">
                  <c:v>0.11699999999999999</c:v>
                </c:pt>
                <c:pt idx="2333">
                  <c:v>0.11699999999999999</c:v>
                </c:pt>
                <c:pt idx="2334">
                  <c:v>0.11699999999999999</c:v>
                </c:pt>
                <c:pt idx="2335">
                  <c:v>0.11699999999999999</c:v>
                </c:pt>
                <c:pt idx="2336">
                  <c:v>0.11699999999999999</c:v>
                </c:pt>
                <c:pt idx="2337">
                  <c:v>0.11699999999999999</c:v>
                </c:pt>
                <c:pt idx="2338">
                  <c:v>0.11699999999999999</c:v>
                </c:pt>
                <c:pt idx="2339">
                  <c:v>0.11699999999999999</c:v>
                </c:pt>
                <c:pt idx="2340">
                  <c:v>0.11699999999999999</c:v>
                </c:pt>
                <c:pt idx="2341">
                  <c:v>0.11699999999999999</c:v>
                </c:pt>
                <c:pt idx="2342">
                  <c:v>0.11699999999999999</c:v>
                </c:pt>
                <c:pt idx="2343">
                  <c:v>0.11699999999999999</c:v>
                </c:pt>
                <c:pt idx="2344">
                  <c:v>0.11699999999999999</c:v>
                </c:pt>
                <c:pt idx="2345">
                  <c:v>0.11699999999999999</c:v>
                </c:pt>
                <c:pt idx="2346">
                  <c:v>0.11699999999999999</c:v>
                </c:pt>
                <c:pt idx="2347">
                  <c:v>0.11699999999999999</c:v>
                </c:pt>
                <c:pt idx="2348">
                  <c:v>0.11699999999999999</c:v>
                </c:pt>
                <c:pt idx="2349">
                  <c:v>0.11699999999999999</c:v>
                </c:pt>
                <c:pt idx="2350">
                  <c:v>0.11699999999999999</c:v>
                </c:pt>
                <c:pt idx="2351">
                  <c:v>0.11799999999999999</c:v>
                </c:pt>
                <c:pt idx="2352">
                  <c:v>0.11799999999999999</c:v>
                </c:pt>
                <c:pt idx="2353">
                  <c:v>0.11799999999999999</c:v>
                </c:pt>
                <c:pt idx="2354">
                  <c:v>0.11799999999999999</c:v>
                </c:pt>
                <c:pt idx="2355">
                  <c:v>0.11799999999999999</c:v>
                </c:pt>
                <c:pt idx="2356">
                  <c:v>0.11799999999999999</c:v>
                </c:pt>
                <c:pt idx="2357">
                  <c:v>0.11799999999999999</c:v>
                </c:pt>
                <c:pt idx="2358">
                  <c:v>0.11799999999999999</c:v>
                </c:pt>
                <c:pt idx="2359">
                  <c:v>0.11799999999999999</c:v>
                </c:pt>
                <c:pt idx="2360">
                  <c:v>0.11799999999999999</c:v>
                </c:pt>
                <c:pt idx="2361">
                  <c:v>0.11799999999999999</c:v>
                </c:pt>
                <c:pt idx="2362">
                  <c:v>0.11799999999999999</c:v>
                </c:pt>
                <c:pt idx="2363">
                  <c:v>0.11799999999999999</c:v>
                </c:pt>
                <c:pt idx="2364">
                  <c:v>0.11799999999999999</c:v>
                </c:pt>
                <c:pt idx="2365">
                  <c:v>0.11799999999999999</c:v>
                </c:pt>
                <c:pt idx="2366">
                  <c:v>0.11799999999999999</c:v>
                </c:pt>
                <c:pt idx="2367">
                  <c:v>0.11799999999999999</c:v>
                </c:pt>
                <c:pt idx="2368">
                  <c:v>0.11799999999999999</c:v>
                </c:pt>
                <c:pt idx="2369">
                  <c:v>0.11799999999999999</c:v>
                </c:pt>
                <c:pt idx="2370">
                  <c:v>0.11799999999999999</c:v>
                </c:pt>
                <c:pt idx="2371">
                  <c:v>0.11899999999999999</c:v>
                </c:pt>
                <c:pt idx="2372">
                  <c:v>0.11899999999999999</c:v>
                </c:pt>
                <c:pt idx="2373">
                  <c:v>0.11899999999999999</c:v>
                </c:pt>
                <c:pt idx="2374">
                  <c:v>0.11899999999999999</c:v>
                </c:pt>
                <c:pt idx="2375">
                  <c:v>0.11899999999999999</c:v>
                </c:pt>
                <c:pt idx="2376">
                  <c:v>0.11899999999999999</c:v>
                </c:pt>
                <c:pt idx="2377">
                  <c:v>0.11899999999999999</c:v>
                </c:pt>
                <c:pt idx="2378">
                  <c:v>0.11899999999999999</c:v>
                </c:pt>
                <c:pt idx="2379">
                  <c:v>0.11899999999999999</c:v>
                </c:pt>
                <c:pt idx="2380">
                  <c:v>0.11899999999999999</c:v>
                </c:pt>
                <c:pt idx="2381">
                  <c:v>0.11899999999999999</c:v>
                </c:pt>
                <c:pt idx="2382">
                  <c:v>0.11899999999999999</c:v>
                </c:pt>
                <c:pt idx="2383">
                  <c:v>0.11899999999999999</c:v>
                </c:pt>
                <c:pt idx="2384">
                  <c:v>0.11899999999999999</c:v>
                </c:pt>
                <c:pt idx="2385">
                  <c:v>0.11899999999999999</c:v>
                </c:pt>
                <c:pt idx="2386">
                  <c:v>0.11899999999999999</c:v>
                </c:pt>
                <c:pt idx="2387">
                  <c:v>0.11899999999999999</c:v>
                </c:pt>
                <c:pt idx="2388">
                  <c:v>0.11899999999999999</c:v>
                </c:pt>
                <c:pt idx="2389">
                  <c:v>0.11899999999999999</c:v>
                </c:pt>
                <c:pt idx="2390">
                  <c:v>0.11899999999999999</c:v>
                </c:pt>
                <c:pt idx="2391">
                  <c:v>0.12</c:v>
                </c:pt>
                <c:pt idx="2392">
                  <c:v>0.12</c:v>
                </c:pt>
                <c:pt idx="2393">
                  <c:v>0.12</c:v>
                </c:pt>
                <c:pt idx="2394">
                  <c:v>0.12</c:v>
                </c:pt>
                <c:pt idx="2395">
                  <c:v>0.12</c:v>
                </c:pt>
                <c:pt idx="2396">
                  <c:v>0.12</c:v>
                </c:pt>
                <c:pt idx="2397">
                  <c:v>0.12</c:v>
                </c:pt>
                <c:pt idx="2398">
                  <c:v>0.12</c:v>
                </c:pt>
                <c:pt idx="2399">
                  <c:v>0.12</c:v>
                </c:pt>
                <c:pt idx="2400">
                  <c:v>0.12</c:v>
                </c:pt>
                <c:pt idx="2401">
                  <c:v>0.12</c:v>
                </c:pt>
                <c:pt idx="2402">
                  <c:v>0.12</c:v>
                </c:pt>
                <c:pt idx="2403">
                  <c:v>0.12</c:v>
                </c:pt>
                <c:pt idx="2404">
                  <c:v>0.12</c:v>
                </c:pt>
                <c:pt idx="2405">
                  <c:v>0.12</c:v>
                </c:pt>
                <c:pt idx="2406">
                  <c:v>0.12</c:v>
                </c:pt>
                <c:pt idx="2407">
                  <c:v>0.12</c:v>
                </c:pt>
                <c:pt idx="2408">
                  <c:v>0.12</c:v>
                </c:pt>
                <c:pt idx="2409">
                  <c:v>0.12</c:v>
                </c:pt>
                <c:pt idx="2410">
                  <c:v>0.12</c:v>
                </c:pt>
                <c:pt idx="2411">
                  <c:v>0.121</c:v>
                </c:pt>
                <c:pt idx="2412">
                  <c:v>0.121</c:v>
                </c:pt>
                <c:pt idx="2413">
                  <c:v>0.121</c:v>
                </c:pt>
                <c:pt idx="2414">
                  <c:v>0.121</c:v>
                </c:pt>
                <c:pt idx="2415">
                  <c:v>0.121</c:v>
                </c:pt>
                <c:pt idx="2416">
                  <c:v>0.121</c:v>
                </c:pt>
                <c:pt idx="2417">
                  <c:v>0.121</c:v>
                </c:pt>
                <c:pt idx="2418">
                  <c:v>0.121</c:v>
                </c:pt>
                <c:pt idx="2419">
                  <c:v>0.121</c:v>
                </c:pt>
                <c:pt idx="2420">
                  <c:v>0.121</c:v>
                </c:pt>
                <c:pt idx="2421">
                  <c:v>0.121</c:v>
                </c:pt>
                <c:pt idx="2422">
                  <c:v>0.121</c:v>
                </c:pt>
                <c:pt idx="2423">
                  <c:v>0.121</c:v>
                </c:pt>
                <c:pt idx="2424">
                  <c:v>0.121</c:v>
                </c:pt>
                <c:pt idx="2425">
                  <c:v>0.121</c:v>
                </c:pt>
                <c:pt idx="2426">
                  <c:v>0.121</c:v>
                </c:pt>
                <c:pt idx="2427">
                  <c:v>0.121</c:v>
                </c:pt>
                <c:pt idx="2428">
                  <c:v>0.121</c:v>
                </c:pt>
                <c:pt idx="2429">
                  <c:v>0.121</c:v>
                </c:pt>
                <c:pt idx="2430">
                  <c:v>0.121</c:v>
                </c:pt>
                <c:pt idx="2431">
                  <c:v>0.122</c:v>
                </c:pt>
                <c:pt idx="2432">
                  <c:v>0.122</c:v>
                </c:pt>
                <c:pt idx="2433">
                  <c:v>0.122</c:v>
                </c:pt>
                <c:pt idx="2434">
                  <c:v>0.122</c:v>
                </c:pt>
                <c:pt idx="2435">
                  <c:v>0.122</c:v>
                </c:pt>
                <c:pt idx="2436">
                  <c:v>0.122</c:v>
                </c:pt>
                <c:pt idx="2437">
                  <c:v>0.122</c:v>
                </c:pt>
                <c:pt idx="2438">
                  <c:v>0.122</c:v>
                </c:pt>
                <c:pt idx="2439">
                  <c:v>0.122</c:v>
                </c:pt>
                <c:pt idx="2440">
                  <c:v>0.122</c:v>
                </c:pt>
                <c:pt idx="2441">
                  <c:v>0.122</c:v>
                </c:pt>
                <c:pt idx="2442">
                  <c:v>0.122</c:v>
                </c:pt>
                <c:pt idx="2443">
                  <c:v>0.122</c:v>
                </c:pt>
                <c:pt idx="2444">
                  <c:v>0.122</c:v>
                </c:pt>
                <c:pt idx="2445">
                  <c:v>0.122</c:v>
                </c:pt>
                <c:pt idx="2446">
                  <c:v>0.122</c:v>
                </c:pt>
                <c:pt idx="2447">
                  <c:v>0.122</c:v>
                </c:pt>
                <c:pt idx="2448">
                  <c:v>0.122</c:v>
                </c:pt>
                <c:pt idx="2449">
                  <c:v>0.122</c:v>
                </c:pt>
                <c:pt idx="2450">
                  <c:v>0.122</c:v>
                </c:pt>
                <c:pt idx="2451">
                  <c:v>0.123</c:v>
                </c:pt>
                <c:pt idx="2452">
                  <c:v>0.123</c:v>
                </c:pt>
                <c:pt idx="2453">
                  <c:v>0.123</c:v>
                </c:pt>
                <c:pt idx="2454">
                  <c:v>0.123</c:v>
                </c:pt>
                <c:pt idx="2455">
                  <c:v>0.123</c:v>
                </c:pt>
                <c:pt idx="2456">
                  <c:v>0.123</c:v>
                </c:pt>
                <c:pt idx="2457">
                  <c:v>0.123</c:v>
                </c:pt>
                <c:pt idx="2458">
                  <c:v>0.123</c:v>
                </c:pt>
                <c:pt idx="2459">
                  <c:v>0.123</c:v>
                </c:pt>
                <c:pt idx="2460">
                  <c:v>0.123</c:v>
                </c:pt>
                <c:pt idx="2461">
                  <c:v>0.123</c:v>
                </c:pt>
                <c:pt idx="2462">
                  <c:v>0.123</c:v>
                </c:pt>
                <c:pt idx="2463">
                  <c:v>0.123</c:v>
                </c:pt>
                <c:pt idx="2464">
                  <c:v>0.123</c:v>
                </c:pt>
                <c:pt idx="2465">
                  <c:v>0.123</c:v>
                </c:pt>
                <c:pt idx="2466">
                  <c:v>0.123</c:v>
                </c:pt>
                <c:pt idx="2467">
                  <c:v>0.123</c:v>
                </c:pt>
                <c:pt idx="2468">
                  <c:v>0.123</c:v>
                </c:pt>
                <c:pt idx="2469">
                  <c:v>0.123</c:v>
                </c:pt>
                <c:pt idx="2470">
                  <c:v>0.123</c:v>
                </c:pt>
                <c:pt idx="2471">
                  <c:v>0.124</c:v>
                </c:pt>
                <c:pt idx="2472">
                  <c:v>0.124</c:v>
                </c:pt>
                <c:pt idx="2473">
                  <c:v>0.124</c:v>
                </c:pt>
                <c:pt idx="2474">
                  <c:v>0.124</c:v>
                </c:pt>
                <c:pt idx="2475">
                  <c:v>0.124</c:v>
                </c:pt>
                <c:pt idx="2476">
                  <c:v>0.124</c:v>
                </c:pt>
                <c:pt idx="2477">
                  <c:v>0.124</c:v>
                </c:pt>
                <c:pt idx="2478">
                  <c:v>0.124</c:v>
                </c:pt>
                <c:pt idx="2479">
                  <c:v>0.124</c:v>
                </c:pt>
                <c:pt idx="2480">
                  <c:v>0.124</c:v>
                </c:pt>
                <c:pt idx="2481">
                  <c:v>0.124</c:v>
                </c:pt>
                <c:pt idx="2482">
                  <c:v>0.124</c:v>
                </c:pt>
                <c:pt idx="2483">
                  <c:v>0.124</c:v>
                </c:pt>
                <c:pt idx="2484">
                  <c:v>0.124</c:v>
                </c:pt>
                <c:pt idx="2485">
                  <c:v>0.124</c:v>
                </c:pt>
                <c:pt idx="2486">
                  <c:v>0.124</c:v>
                </c:pt>
                <c:pt idx="2487">
                  <c:v>0.124</c:v>
                </c:pt>
                <c:pt idx="2488">
                  <c:v>0.124</c:v>
                </c:pt>
                <c:pt idx="2489">
                  <c:v>0.124</c:v>
                </c:pt>
                <c:pt idx="2490">
                  <c:v>0.124</c:v>
                </c:pt>
                <c:pt idx="2491">
                  <c:v>0.125</c:v>
                </c:pt>
                <c:pt idx="2492">
                  <c:v>0.125</c:v>
                </c:pt>
                <c:pt idx="2493">
                  <c:v>0.125</c:v>
                </c:pt>
                <c:pt idx="2494">
                  <c:v>0.125</c:v>
                </c:pt>
                <c:pt idx="2495">
                  <c:v>0.125</c:v>
                </c:pt>
                <c:pt idx="2496">
                  <c:v>0.125</c:v>
                </c:pt>
                <c:pt idx="2497">
                  <c:v>0.125</c:v>
                </c:pt>
                <c:pt idx="2498">
                  <c:v>0.125</c:v>
                </c:pt>
                <c:pt idx="2499">
                  <c:v>0.125</c:v>
                </c:pt>
                <c:pt idx="2500">
                  <c:v>0.125</c:v>
                </c:pt>
                <c:pt idx="2501">
                  <c:v>0.125</c:v>
                </c:pt>
                <c:pt idx="2502">
                  <c:v>0.125</c:v>
                </c:pt>
                <c:pt idx="2503">
                  <c:v>0.125</c:v>
                </c:pt>
                <c:pt idx="2504">
                  <c:v>0.125</c:v>
                </c:pt>
                <c:pt idx="2505">
                  <c:v>0.125</c:v>
                </c:pt>
                <c:pt idx="2506">
                  <c:v>0.125</c:v>
                </c:pt>
                <c:pt idx="2507">
                  <c:v>0.125</c:v>
                </c:pt>
                <c:pt idx="2508">
                  <c:v>0.125</c:v>
                </c:pt>
                <c:pt idx="2509">
                  <c:v>0.125</c:v>
                </c:pt>
                <c:pt idx="2510">
                  <c:v>0.125</c:v>
                </c:pt>
                <c:pt idx="2511">
                  <c:v>0.126</c:v>
                </c:pt>
                <c:pt idx="2512">
                  <c:v>0.126</c:v>
                </c:pt>
                <c:pt idx="2513">
                  <c:v>0.126</c:v>
                </c:pt>
                <c:pt idx="2514">
                  <c:v>0.126</c:v>
                </c:pt>
                <c:pt idx="2515">
                  <c:v>0.126</c:v>
                </c:pt>
                <c:pt idx="2516">
                  <c:v>0.126</c:v>
                </c:pt>
                <c:pt idx="2517">
                  <c:v>0.126</c:v>
                </c:pt>
                <c:pt idx="2518">
                  <c:v>0.126</c:v>
                </c:pt>
                <c:pt idx="2519">
                  <c:v>0.126</c:v>
                </c:pt>
                <c:pt idx="2520">
                  <c:v>0.126</c:v>
                </c:pt>
                <c:pt idx="2521">
                  <c:v>0.126</c:v>
                </c:pt>
                <c:pt idx="2522">
                  <c:v>0.126</c:v>
                </c:pt>
                <c:pt idx="2523">
                  <c:v>0.126</c:v>
                </c:pt>
                <c:pt idx="2524">
                  <c:v>0.126</c:v>
                </c:pt>
                <c:pt idx="2525">
                  <c:v>0.126</c:v>
                </c:pt>
                <c:pt idx="2526">
                  <c:v>0.126</c:v>
                </c:pt>
                <c:pt idx="2527">
                  <c:v>0.126</c:v>
                </c:pt>
                <c:pt idx="2528">
                  <c:v>0.126</c:v>
                </c:pt>
                <c:pt idx="2529">
                  <c:v>0.126</c:v>
                </c:pt>
                <c:pt idx="2530">
                  <c:v>0.126</c:v>
                </c:pt>
                <c:pt idx="2531">
                  <c:v>0.127</c:v>
                </c:pt>
                <c:pt idx="2532">
                  <c:v>0.127</c:v>
                </c:pt>
                <c:pt idx="2533">
                  <c:v>0.127</c:v>
                </c:pt>
                <c:pt idx="2534">
                  <c:v>0.127</c:v>
                </c:pt>
                <c:pt idx="2535">
                  <c:v>0.127</c:v>
                </c:pt>
                <c:pt idx="2536">
                  <c:v>0.127</c:v>
                </c:pt>
                <c:pt idx="2537">
                  <c:v>0.127</c:v>
                </c:pt>
                <c:pt idx="2538">
                  <c:v>0.127</c:v>
                </c:pt>
                <c:pt idx="2539">
                  <c:v>0.127</c:v>
                </c:pt>
                <c:pt idx="2540">
                  <c:v>0.127</c:v>
                </c:pt>
                <c:pt idx="2541">
                  <c:v>0.127</c:v>
                </c:pt>
                <c:pt idx="2542">
                  <c:v>0.127</c:v>
                </c:pt>
                <c:pt idx="2543">
                  <c:v>0.127</c:v>
                </c:pt>
                <c:pt idx="2544">
                  <c:v>0.127</c:v>
                </c:pt>
                <c:pt idx="2545">
                  <c:v>0.127</c:v>
                </c:pt>
                <c:pt idx="2546">
                  <c:v>0.127</c:v>
                </c:pt>
                <c:pt idx="2547">
                  <c:v>0.127</c:v>
                </c:pt>
                <c:pt idx="2548">
                  <c:v>0.127</c:v>
                </c:pt>
                <c:pt idx="2549">
                  <c:v>0.127</c:v>
                </c:pt>
                <c:pt idx="2550">
                  <c:v>0.127</c:v>
                </c:pt>
                <c:pt idx="2551">
                  <c:v>0.128</c:v>
                </c:pt>
                <c:pt idx="2552">
                  <c:v>0.128</c:v>
                </c:pt>
                <c:pt idx="2553">
                  <c:v>0.128</c:v>
                </c:pt>
                <c:pt idx="2554">
                  <c:v>0.128</c:v>
                </c:pt>
                <c:pt idx="2555">
                  <c:v>0.128</c:v>
                </c:pt>
                <c:pt idx="2556">
                  <c:v>0.128</c:v>
                </c:pt>
                <c:pt idx="2557">
                  <c:v>0.128</c:v>
                </c:pt>
                <c:pt idx="2558">
                  <c:v>0.128</c:v>
                </c:pt>
                <c:pt idx="2559">
                  <c:v>0.128</c:v>
                </c:pt>
                <c:pt idx="2560">
                  <c:v>0.128</c:v>
                </c:pt>
                <c:pt idx="2561">
                  <c:v>0.128</c:v>
                </c:pt>
                <c:pt idx="2562">
                  <c:v>0.128</c:v>
                </c:pt>
                <c:pt idx="2563">
                  <c:v>0.128</c:v>
                </c:pt>
                <c:pt idx="2564">
                  <c:v>0.128</c:v>
                </c:pt>
                <c:pt idx="2565">
                  <c:v>0.128</c:v>
                </c:pt>
                <c:pt idx="2566">
                  <c:v>0.128</c:v>
                </c:pt>
                <c:pt idx="2567">
                  <c:v>0.128</c:v>
                </c:pt>
                <c:pt idx="2568">
                  <c:v>0.128</c:v>
                </c:pt>
                <c:pt idx="2569">
                  <c:v>0.128</c:v>
                </c:pt>
                <c:pt idx="2570">
                  <c:v>0.129</c:v>
                </c:pt>
                <c:pt idx="2571">
                  <c:v>0.129</c:v>
                </c:pt>
                <c:pt idx="2572">
                  <c:v>0.129</c:v>
                </c:pt>
                <c:pt idx="2573">
                  <c:v>0.129</c:v>
                </c:pt>
                <c:pt idx="2574">
                  <c:v>0.129</c:v>
                </c:pt>
                <c:pt idx="2575">
                  <c:v>0.129</c:v>
                </c:pt>
                <c:pt idx="2576">
                  <c:v>0.129</c:v>
                </c:pt>
                <c:pt idx="2577">
                  <c:v>0.129</c:v>
                </c:pt>
                <c:pt idx="2578">
                  <c:v>0.129</c:v>
                </c:pt>
                <c:pt idx="2579">
                  <c:v>0.129</c:v>
                </c:pt>
                <c:pt idx="2580">
                  <c:v>0.129</c:v>
                </c:pt>
                <c:pt idx="2581">
                  <c:v>0.129</c:v>
                </c:pt>
                <c:pt idx="2582">
                  <c:v>0.129</c:v>
                </c:pt>
                <c:pt idx="2583">
                  <c:v>0.129</c:v>
                </c:pt>
                <c:pt idx="2584">
                  <c:v>0.129</c:v>
                </c:pt>
                <c:pt idx="2585">
                  <c:v>0.129</c:v>
                </c:pt>
                <c:pt idx="2586">
                  <c:v>0.129</c:v>
                </c:pt>
                <c:pt idx="2587">
                  <c:v>0.129</c:v>
                </c:pt>
                <c:pt idx="2588">
                  <c:v>0.129</c:v>
                </c:pt>
                <c:pt idx="2589">
                  <c:v>0.129</c:v>
                </c:pt>
                <c:pt idx="2590">
                  <c:v>0.129</c:v>
                </c:pt>
                <c:pt idx="2591">
                  <c:v>0.13</c:v>
                </c:pt>
                <c:pt idx="2592">
                  <c:v>0.13</c:v>
                </c:pt>
                <c:pt idx="2593">
                  <c:v>0.13</c:v>
                </c:pt>
                <c:pt idx="2594">
                  <c:v>0.13</c:v>
                </c:pt>
                <c:pt idx="2595">
                  <c:v>0.13</c:v>
                </c:pt>
                <c:pt idx="2596">
                  <c:v>0.13</c:v>
                </c:pt>
                <c:pt idx="2597">
                  <c:v>0.13</c:v>
                </c:pt>
                <c:pt idx="2598">
                  <c:v>0.13</c:v>
                </c:pt>
                <c:pt idx="2599">
                  <c:v>0.13</c:v>
                </c:pt>
                <c:pt idx="2600">
                  <c:v>0.13</c:v>
                </c:pt>
                <c:pt idx="2601">
                  <c:v>0.13</c:v>
                </c:pt>
                <c:pt idx="2602">
                  <c:v>0.13</c:v>
                </c:pt>
                <c:pt idx="2603">
                  <c:v>0.13</c:v>
                </c:pt>
                <c:pt idx="2604">
                  <c:v>0.13</c:v>
                </c:pt>
                <c:pt idx="2605">
                  <c:v>0.13</c:v>
                </c:pt>
                <c:pt idx="2606">
                  <c:v>0.13</c:v>
                </c:pt>
                <c:pt idx="2607">
                  <c:v>0.13</c:v>
                </c:pt>
                <c:pt idx="2608">
                  <c:v>0.13</c:v>
                </c:pt>
                <c:pt idx="2609">
                  <c:v>0.13</c:v>
                </c:pt>
                <c:pt idx="2610">
                  <c:v>0.13100000000000001</c:v>
                </c:pt>
                <c:pt idx="2611">
                  <c:v>0.13100000000000001</c:v>
                </c:pt>
                <c:pt idx="2612">
                  <c:v>0.13100000000000001</c:v>
                </c:pt>
                <c:pt idx="2613">
                  <c:v>0.13100000000000001</c:v>
                </c:pt>
                <c:pt idx="2614">
                  <c:v>0.13100000000000001</c:v>
                </c:pt>
                <c:pt idx="2615">
                  <c:v>0.13100000000000001</c:v>
                </c:pt>
                <c:pt idx="2616">
                  <c:v>0.13100000000000001</c:v>
                </c:pt>
                <c:pt idx="2617">
                  <c:v>0.13100000000000001</c:v>
                </c:pt>
                <c:pt idx="2618">
                  <c:v>0.13100000000000001</c:v>
                </c:pt>
                <c:pt idx="2619">
                  <c:v>0.13100000000000001</c:v>
                </c:pt>
                <c:pt idx="2620">
                  <c:v>0.13100000000000001</c:v>
                </c:pt>
                <c:pt idx="2621">
                  <c:v>0.13100000000000001</c:v>
                </c:pt>
                <c:pt idx="2622">
                  <c:v>0.13100000000000001</c:v>
                </c:pt>
                <c:pt idx="2623">
                  <c:v>0.13100000000000001</c:v>
                </c:pt>
                <c:pt idx="2624">
                  <c:v>0.13100000000000001</c:v>
                </c:pt>
                <c:pt idx="2625">
                  <c:v>0.13100000000000001</c:v>
                </c:pt>
                <c:pt idx="2626">
                  <c:v>0.13100000000000001</c:v>
                </c:pt>
                <c:pt idx="2627">
                  <c:v>0.13100000000000001</c:v>
                </c:pt>
                <c:pt idx="2628">
                  <c:v>0.13100000000000001</c:v>
                </c:pt>
                <c:pt idx="2629">
                  <c:v>0.13100000000000001</c:v>
                </c:pt>
                <c:pt idx="2630">
                  <c:v>0.13100000000000001</c:v>
                </c:pt>
                <c:pt idx="2631">
                  <c:v>0.13200000000000001</c:v>
                </c:pt>
                <c:pt idx="2632">
                  <c:v>0.13200000000000001</c:v>
                </c:pt>
                <c:pt idx="2633">
                  <c:v>0.13200000000000001</c:v>
                </c:pt>
                <c:pt idx="2634">
                  <c:v>0.13200000000000001</c:v>
                </c:pt>
                <c:pt idx="2635">
                  <c:v>0.13200000000000001</c:v>
                </c:pt>
                <c:pt idx="2636">
                  <c:v>0.13200000000000001</c:v>
                </c:pt>
                <c:pt idx="2637">
                  <c:v>0.13200000000000001</c:v>
                </c:pt>
                <c:pt idx="2638">
                  <c:v>0.13200000000000001</c:v>
                </c:pt>
                <c:pt idx="2639">
                  <c:v>0.13200000000000001</c:v>
                </c:pt>
                <c:pt idx="2640">
                  <c:v>0.13200000000000001</c:v>
                </c:pt>
                <c:pt idx="2641">
                  <c:v>0.13200000000000001</c:v>
                </c:pt>
                <c:pt idx="2642">
                  <c:v>0.13200000000000001</c:v>
                </c:pt>
                <c:pt idx="2643">
                  <c:v>0.13200000000000001</c:v>
                </c:pt>
                <c:pt idx="2644">
                  <c:v>0.13200000000000001</c:v>
                </c:pt>
                <c:pt idx="2645">
                  <c:v>0.13200000000000001</c:v>
                </c:pt>
                <c:pt idx="2646">
                  <c:v>0.13200000000000001</c:v>
                </c:pt>
                <c:pt idx="2647">
                  <c:v>0.13200000000000001</c:v>
                </c:pt>
                <c:pt idx="2648">
                  <c:v>0.13200000000000001</c:v>
                </c:pt>
                <c:pt idx="2649">
                  <c:v>0.13200000000000001</c:v>
                </c:pt>
                <c:pt idx="2650">
                  <c:v>0.13300000000000001</c:v>
                </c:pt>
                <c:pt idx="2651">
                  <c:v>0.13300000000000001</c:v>
                </c:pt>
                <c:pt idx="2652">
                  <c:v>0.13300000000000001</c:v>
                </c:pt>
                <c:pt idx="2653">
                  <c:v>0.13300000000000001</c:v>
                </c:pt>
                <c:pt idx="2654">
                  <c:v>0.13300000000000001</c:v>
                </c:pt>
                <c:pt idx="2655">
                  <c:v>0.13300000000000001</c:v>
                </c:pt>
                <c:pt idx="2656">
                  <c:v>0.13300000000000001</c:v>
                </c:pt>
                <c:pt idx="2657">
                  <c:v>0.13300000000000001</c:v>
                </c:pt>
                <c:pt idx="2658">
                  <c:v>0.13300000000000001</c:v>
                </c:pt>
                <c:pt idx="2659">
                  <c:v>0.13300000000000001</c:v>
                </c:pt>
                <c:pt idx="2660">
                  <c:v>0.13300000000000001</c:v>
                </c:pt>
                <c:pt idx="2661">
                  <c:v>0.13300000000000001</c:v>
                </c:pt>
                <c:pt idx="2662">
                  <c:v>0.13300000000000001</c:v>
                </c:pt>
                <c:pt idx="2663">
                  <c:v>0.13300000000000001</c:v>
                </c:pt>
                <c:pt idx="2664">
                  <c:v>0.13300000000000001</c:v>
                </c:pt>
                <c:pt idx="2665">
                  <c:v>0.13300000000000001</c:v>
                </c:pt>
                <c:pt idx="2666">
                  <c:v>0.13300000000000001</c:v>
                </c:pt>
                <c:pt idx="2667">
                  <c:v>0.13300000000000001</c:v>
                </c:pt>
                <c:pt idx="2668">
                  <c:v>0.13300000000000001</c:v>
                </c:pt>
                <c:pt idx="2669">
                  <c:v>0.13300000000000001</c:v>
                </c:pt>
                <c:pt idx="2670">
                  <c:v>0.13300000000000001</c:v>
                </c:pt>
                <c:pt idx="2671">
                  <c:v>0.13400000000000001</c:v>
                </c:pt>
                <c:pt idx="2672">
                  <c:v>0.13400000000000001</c:v>
                </c:pt>
                <c:pt idx="2673">
                  <c:v>0.13400000000000001</c:v>
                </c:pt>
                <c:pt idx="2674">
                  <c:v>0.13400000000000001</c:v>
                </c:pt>
                <c:pt idx="2675">
                  <c:v>0.13400000000000001</c:v>
                </c:pt>
                <c:pt idx="2676">
                  <c:v>0.13400000000000001</c:v>
                </c:pt>
                <c:pt idx="2677">
                  <c:v>0.13400000000000001</c:v>
                </c:pt>
                <c:pt idx="2678">
                  <c:v>0.13400000000000001</c:v>
                </c:pt>
                <c:pt idx="2679">
                  <c:v>0.13400000000000001</c:v>
                </c:pt>
                <c:pt idx="2680">
                  <c:v>0.13400000000000001</c:v>
                </c:pt>
                <c:pt idx="2681">
                  <c:v>0.13400000000000001</c:v>
                </c:pt>
                <c:pt idx="2682">
                  <c:v>0.13400000000000001</c:v>
                </c:pt>
                <c:pt idx="2683">
                  <c:v>0.13400000000000001</c:v>
                </c:pt>
                <c:pt idx="2684">
                  <c:v>0.13400000000000001</c:v>
                </c:pt>
                <c:pt idx="2685">
                  <c:v>0.13400000000000001</c:v>
                </c:pt>
                <c:pt idx="2686">
                  <c:v>0.13400000000000001</c:v>
                </c:pt>
                <c:pt idx="2687">
                  <c:v>0.13400000000000001</c:v>
                </c:pt>
                <c:pt idx="2688">
                  <c:v>0.13400000000000001</c:v>
                </c:pt>
                <c:pt idx="2689">
                  <c:v>0.13400000000000001</c:v>
                </c:pt>
                <c:pt idx="2690">
                  <c:v>0.13500000000000001</c:v>
                </c:pt>
                <c:pt idx="2691">
                  <c:v>0.13500000000000001</c:v>
                </c:pt>
                <c:pt idx="2692">
                  <c:v>0.13500000000000001</c:v>
                </c:pt>
                <c:pt idx="2693">
                  <c:v>0.13500000000000001</c:v>
                </c:pt>
                <c:pt idx="2694">
                  <c:v>0.13500000000000001</c:v>
                </c:pt>
                <c:pt idx="2695">
                  <c:v>0.13500000000000001</c:v>
                </c:pt>
                <c:pt idx="2696">
                  <c:v>0.13500000000000001</c:v>
                </c:pt>
                <c:pt idx="2697">
                  <c:v>0.13500000000000001</c:v>
                </c:pt>
                <c:pt idx="2698">
                  <c:v>0.13500000000000001</c:v>
                </c:pt>
                <c:pt idx="2699">
                  <c:v>0.13500000000000001</c:v>
                </c:pt>
                <c:pt idx="2700">
                  <c:v>0.13500000000000001</c:v>
                </c:pt>
                <c:pt idx="2701">
                  <c:v>0.13500000000000001</c:v>
                </c:pt>
                <c:pt idx="2702">
                  <c:v>0.13500000000000001</c:v>
                </c:pt>
                <c:pt idx="2703">
                  <c:v>0.13500000000000001</c:v>
                </c:pt>
                <c:pt idx="2704">
                  <c:v>0.13500000000000001</c:v>
                </c:pt>
                <c:pt idx="2705">
                  <c:v>0.13500000000000001</c:v>
                </c:pt>
                <c:pt idx="2706">
                  <c:v>0.13500000000000001</c:v>
                </c:pt>
                <c:pt idx="2707">
                  <c:v>0.13500000000000001</c:v>
                </c:pt>
                <c:pt idx="2708">
                  <c:v>0.13500000000000001</c:v>
                </c:pt>
                <c:pt idx="2709">
                  <c:v>0.13500000000000001</c:v>
                </c:pt>
                <c:pt idx="2710">
                  <c:v>0.13500000000000001</c:v>
                </c:pt>
                <c:pt idx="2711">
                  <c:v>0.13600000000000001</c:v>
                </c:pt>
                <c:pt idx="2712">
                  <c:v>0.13600000000000001</c:v>
                </c:pt>
                <c:pt idx="2713">
                  <c:v>0.13600000000000001</c:v>
                </c:pt>
                <c:pt idx="2714">
                  <c:v>0.13600000000000001</c:v>
                </c:pt>
                <c:pt idx="2715">
                  <c:v>0.13600000000000001</c:v>
                </c:pt>
                <c:pt idx="2716">
                  <c:v>0.13600000000000001</c:v>
                </c:pt>
                <c:pt idx="2717">
                  <c:v>0.13600000000000001</c:v>
                </c:pt>
                <c:pt idx="2718">
                  <c:v>0.13600000000000001</c:v>
                </c:pt>
                <c:pt idx="2719">
                  <c:v>0.13600000000000001</c:v>
                </c:pt>
                <c:pt idx="2720">
                  <c:v>0.13600000000000001</c:v>
                </c:pt>
                <c:pt idx="2721">
                  <c:v>0.13600000000000001</c:v>
                </c:pt>
                <c:pt idx="2722">
                  <c:v>0.13600000000000001</c:v>
                </c:pt>
                <c:pt idx="2723">
                  <c:v>0.13600000000000001</c:v>
                </c:pt>
                <c:pt idx="2724">
                  <c:v>0.13600000000000001</c:v>
                </c:pt>
                <c:pt idx="2725">
                  <c:v>0.13600000000000001</c:v>
                </c:pt>
                <c:pt idx="2726">
                  <c:v>0.13600000000000001</c:v>
                </c:pt>
                <c:pt idx="2727">
                  <c:v>0.13600000000000001</c:v>
                </c:pt>
                <c:pt idx="2728">
                  <c:v>0.13600000000000001</c:v>
                </c:pt>
                <c:pt idx="2729">
                  <c:v>0.13600000000000001</c:v>
                </c:pt>
                <c:pt idx="2730">
                  <c:v>0.13700000000000001</c:v>
                </c:pt>
                <c:pt idx="2731">
                  <c:v>0.13700000000000001</c:v>
                </c:pt>
                <c:pt idx="2732">
                  <c:v>0.13700000000000001</c:v>
                </c:pt>
                <c:pt idx="2733">
                  <c:v>0.13700000000000001</c:v>
                </c:pt>
                <c:pt idx="2734">
                  <c:v>0.13700000000000001</c:v>
                </c:pt>
                <c:pt idx="2735">
                  <c:v>0.13700000000000001</c:v>
                </c:pt>
                <c:pt idx="2736">
                  <c:v>0.13700000000000001</c:v>
                </c:pt>
                <c:pt idx="2737">
                  <c:v>0.13700000000000001</c:v>
                </c:pt>
                <c:pt idx="2738">
                  <c:v>0.13700000000000001</c:v>
                </c:pt>
                <c:pt idx="2739">
                  <c:v>0.13700000000000001</c:v>
                </c:pt>
                <c:pt idx="2740">
                  <c:v>0.13700000000000001</c:v>
                </c:pt>
                <c:pt idx="2741">
                  <c:v>0.13700000000000001</c:v>
                </c:pt>
                <c:pt idx="2742">
                  <c:v>0.13700000000000001</c:v>
                </c:pt>
                <c:pt idx="2743">
                  <c:v>0.13700000000000001</c:v>
                </c:pt>
                <c:pt idx="2744">
                  <c:v>0.13700000000000001</c:v>
                </c:pt>
                <c:pt idx="2745">
                  <c:v>0.13700000000000001</c:v>
                </c:pt>
                <c:pt idx="2746">
                  <c:v>0.13700000000000001</c:v>
                </c:pt>
                <c:pt idx="2747">
                  <c:v>0.13700000000000001</c:v>
                </c:pt>
                <c:pt idx="2748">
                  <c:v>0.13700000000000001</c:v>
                </c:pt>
                <c:pt idx="2749">
                  <c:v>0.13700000000000001</c:v>
                </c:pt>
                <c:pt idx="2750">
                  <c:v>0.13700000000000001</c:v>
                </c:pt>
                <c:pt idx="2751">
                  <c:v>0.13800000000000001</c:v>
                </c:pt>
                <c:pt idx="2752">
                  <c:v>0.13800000000000001</c:v>
                </c:pt>
                <c:pt idx="2753">
                  <c:v>0.13800000000000001</c:v>
                </c:pt>
                <c:pt idx="2754">
                  <c:v>0.13800000000000001</c:v>
                </c:pt>
                <c:pt idx="2755">
                  <c:v>0.13800000000000001</c:v>
                </c:pt>
                <c:pt idx="2756">
                  <c:v>0.13800000000000001</c:v>
                </c:pt>
                <c:pt idx="2757">
                  <c:v>0.13800000000000001</c:v>
                </c:pt>
                <c:pt idx="2758">
                  <c:v>0.13800000000000001</c:v>
                </c:pt>
                <c:pt idx="2759">
                  <c:v>0.13800000000000001</c:v>
                </c:pt>
                <c:pt idx="2760">
                  <c:v>0.13800000000000001</c:v>
                </c:pt>
                <c:pt idx="2761">
                  <c:v>0.13800000000000001</c:v>
                </c:pt>
                <c:pt idx="2762">
                  <c:v>0.13800000000000001</c:v>
                </c:pt>
                <c:pt idx="2763">
                  <c:v>0.13800000000000001</c:v>
                </c:pt>
                <c:pt idx="2764">
                  <c:v>0.13800000000000001</c:v>
                </c:pt>
                <c:pt idx="2765">
                  <c:v>0.13800000000000001</c:v>
                </c:pt>
                <c:pt idx="2766">
                  <c:v>0.13800000000000001</c:v>
                </c:pt>
                <c:pt idx="2767">
                  <c:v>0.13800000000000001</c:v>
                </c:pt>
                <c:pt idx="2768">
                  <c:v>0.13800000000000001</c:v>
                </c:pt>
                <c:pt idx="2769">
                  <c:v>0.13800000000000001</c:v>
                </c:pt>
                <c:pt idx="2770">
                  <c:v>0.13900000000000001</c:v>
                </c:pt>
                <c:pt idx="2771">
                  <c:v>0.13900000000000001</c:v>
                </c:pt>
                <c:pt idx="2772">
                  <c:v>0.13900000000000001</c:v>
                </c:pt>
                <c:pt idx="2773">
                  <c:v>0.13900000000000001</c:v>
                </c:pt>
                <c:pt idx="2774">
                  <c:v>0.13900000000000001</c:v>
                </c:pt>
                <c:pt idx="2775">
                  <c:v>0.13900000000000001</c:v>
                </c:pt>
                <c:pt idx="2776">
                  <c:v>0.13900000000000001</c:v>
                </c:pt>
                <c:pt idx="2777">
                  <c:v>0.13900000000000001</c:v>
                </c:pt>
                <c:pt idx="2778">
                  <c:v>0.13900000000000001</c:v>
                </c:pt>
                <c:pt idx="2779">
                  <c:v>0.13900000000000001</c:v>
                </c:pt>
                <c:pt idx="2780">
                  <c:v>0.13900000000000001</c:v>
                </c:pt>
                <c:pt idx="2781">
                  <c:v>0.13900000000000001</c:v>
                </c:pt>
                <c:pt idx="2782">
                  <c:v>0.13900000000000001</c:v>
                </c:pt>
                <c:pt idx="2783">
                  <c:v>0.13900000000000001</c:v>
                </c:pt>
                <c:pt idx="2784">
                  <c:v>0.13900000000000001</c:v>
                </c:pt>
                <c:pt idx="2785">
                  <c:v>0.13900000000000001</c:v>
                </c:pt>
                <c:pt idx="2786">
                  <c:v>0.13900000000000001</c:v>
                </c:pt>
                <c:pt idx="2787">
                  <c:v>0.13900000000000001</c:v>
                </c:pt>
                <c:pt idx="2788">
                  <c:v>0.13900000000000001</c:v>
                </c:pt>
                <c:pt idx="2789">
                  <c:v>0.13900000000000001</c:v>
                </c:pt>
                <c:pt idx="2790">
                  <c:v>0.13900000000000001</c:v>
                </c:pt>
                <c:pt idx="2791">
                  <c:v>0.14000000000000001</c:v>
                </c:pt>
                <c:pt idx="2792">
                  <c:v>0.14000000000000001</c:v>
                </c:pt>
                <c:pt idx="2793">
                  <c:v>0.14000000000000001</c:v>
                </c:pt>
                <c:pt idx="2794">
                  <c:v>0.14000000000000001</c:v>
                </c:pt>
                <c:pt idx="2795">
                  <c:v>0.14000000000000001</c:v>
                </c:pt>
                <c:pt idx="2796">
                  <c:v>0.14000000000000001</c:v>
                </c:pt>
                <c:pt idx="2797">
                  <c:v>0.14000000000000001</c:v>
                </c:pt>
                <c:pt idx="2798">
                  <c:v>0.14000000000000001</c:v>
                </c:pt>
                <c:pt idx="2799">
                  <c:v>0.14000000000000001</c:v>
                </c:pt>
                <c:pt idx="2800">
                  <c:v>0.14000000000000001</c:v>
                </c:pt>
                <c:pt idx="2801">
                  <c:v>0.14000000000000001</c:v>
                </c:pt>
                <c:pt idx="2802">
                  <c:v>0.14000000000000001</c:v>
                </c:pt>
                <c:pt idx="2803">
                  <c:v>0.14000000000000001</c:v>
                </c:pt>
                <c:pt idx="2804">
                  <c:v>0.14000000000000001</c:v>
                </c:pt>
                <c:pt idx="2805">
                  <c:v>0.14000000000000001</c:v>
                </c:pt>
                <c:pt idx="2806">
                  <c:v>0.14000000000000001</c:v>
                </c:pt>
                <c:pt idx="2807">
                  <c:v>0.14000000000000001</c:v>
                </c:pt>
                <c:pt idx="2808">
                  <c:v>0.14000000000000001</c:v>
                </c:pt>
                <c:pt idx="2809">
                  <c:v>0.14000000000000001</c:v>
                </c:pt>
                <c:pt idx="2810">
                  <c:v>0.14100000000000001</c:v>
                </c:pt>
                <c:pt idx="2811">
                  <c:v>0.14100000000000001</c:v>
                </c:pt>
                <c:pt idx="2812">
                  <c:v>0.14100000000000001</c:v>
                </c:pt>
                <c:pt idx="2813">
                  <c:v>0.14100000000000001</c:v>
                </c:pt>
                <c:pt idx="2814">
                  <c:v>0.14100000000000001</c:v>
                </c:pt>
                <c:pt idx="2815">
                  <c:v>0.14100000000000001</c:v>
                </c:pt>
                <c:pt idx="2816">
                  <c:v>0.14100000000000001</c:v>
                </c:pt>
                <c:pt idx="2817">
                  <c:v>0.14100000000000001</c:v>
                </c:pt>
                <c:pt idx="2818">
                  <c:v>0.14100000000000001</c:v>
                </c:pt>
                <c:pt idx="2819">
                  <c:v>0.14100000000000001</c:v>
                </c:pt>
                <c:pt idx="2820">
                  <c:v>0.14100000000000001</c:v>
                </c:pt>
                <c:pt idx="2821">
                  <c:v>0.14100000000000001</c:v>
                </c:pt>
                <c:pt idx="2822">
                  <c:v>0.14100000000000001</c:v>
                </c:pt>
                <c:pt idx="2823">
                  <c:v>0.14100000000000001</c:v>
                </c:pt>
                <c:pt idx="2824">
                  <c:v>0.14100000000000001</c:v>
                </c:pt>
                <c:pt idx="2825">
                  <c:v>0.14100000000000001</c:v>
                </c:pt>
                <c:pt idx="2826">
                  <c:v>0.14100000000000001</c:v>
                </c:pt>
                <c:pt idx="2827">
                  <c:v>0.14100000000000001</c:v>
                </c:pt>
                <c:pt idx="2828">
                  <c:v>0.14100000000000001</c:v>
                </c:pt>
                <c:pt idx="2829">
                  <c:v>0.14100000000000001</c:v>
                </c:pt>
                <c:pt idx="2830">
                  <c:v>0.14100000000000001</c:v>
                </c:pt>
                <c:pt idx="2831">
                  <c:v>0.14200000000000002</c:v>
                </c:pt>
                <c:pt idx="2832">
                  <c:v>0.14200000000000002</c:v>
                </c:pt>
                <c:pt idx="2833">
                  <c:v>0.14200000000000002</c:v>
                </c:pt>
                <c:pt idx="2834">
                  <c:v>0.14200000000000002</c:v>
                </c:pt>
                <c:pt idx="2835">
                  <c:v>0.14200000000000002</c:v>
                </c:pt>
                <c:pt idx="2836">
                  <c:v>0.14200000000000002</c:v>
                </c:pt>
                <c:pt idx="2837">
                  <c:v>0.14200000000000002</c:v>
                </c:pt>
                <c:pt idx="2838">
                  <c:v>0.14200000000000002</c:v>
                </c:pt>
                <c:pt idx="2839">
                  <c:v>0.14200000000000002</c:v>
                </c:pt>
                <c:pt idx="2840">
                  <c:v>0.14200000000000002</c:v>
                </c:pt>
                <c:pt idx="2841">
                  <c:v>0.14200000000000002</c:v>
                </c:pt>
                <c:pt idx="2842">
                  <c:v>0.14200000000000002</c:v>
                </c:pt>
                <c:pt idx="2843">
                  <c:v>0.14200000000000002</c:v>
                </c:pt>
                <c:pt idx="2844">
                  <c:v>0.14200000000000002</c:v>
                </c:pt>
                <c:pt idx="2845">
                  <c:v>0.14200000000000002</c:v>
                </c:pt>
                <c:pt idx="2846">
                  <c:v>0.14200000000000002</c:v>
                </c:pt>
                <c:pt idx="2847">
                  <c:v>0.14200000000000002</c:v>
                </c:pt>
                <c:pt idx="2848">
                  <c:v>0.14200000000000002</c:v>
                </c:pt>
                <c:pt idx="2849">
                  <c:v>0.14200000000000002</c:v>
                </c:pt>
                <c:pt idx="2850">
                  <c:v>0.14200000000000002</c:v>
                </c:pt>
                <c:pt idx="2851">
                  <c:v>0.14300000000000002</c:v>
                </c:pt>
                <c:pt idx="2852">
                  <c:v>0.14300000000000002</c:v>
                </c:pt>
                <c:pt idx="2853">
                  <c:v>0.14300000000000002</c:v>
                </c:pt>
                <c:pt idx="2854">
                  <c:v>0.14300000000000002</c:v>
                </c:pt>
                <c:pt idx="2855">
                  <c:v>0.14300000000000002</c:v>
                </c:pt>
                <c:pt idx="2856">
                  <c:v>0.14300000000000002</c:v>
                </c:pt>
                <c:pt idx="2857">
                  <c:v>0.14300000000000002</c:v>
                </c:pt>
                <c:pt idx="2858">
                  <c:v>0.14300000000000002</c:v>
                </c:pt>
                <c:pt idx="2859">
                  <c:v>0.14300000000000002</c:v>
                </c:pt>
                <c:pt idx="2860">
                  <c:v>0.14300000000000002</c:v>
                </c:pt>
                <c:pt idx="2861">
                  <c:v>0.14300000000000002</c:v>
                </c:pt>
                <c:pt idx="2862">
                  <c:v>0.14300000000000002</c:v>
                </c:pt>
                <c:pt idx="2863">
                  <c:v>0.14300000000000002</c:v>
                </c:pt>
                <c:pt idx="2864">
                  <c:v>0.14300000000000002</c:v>
                </c:pt>
                <c:pt idx="2865">
                  <c:v>0.14300000000000002</c:v>
                </c:pt>
                <c:pt idx="2866">
                  <c:v>0.14300000000000002</c:v>
                </c:pt>
                <c:pt idx="2867">
                  <c:v>0.14300000000000002</c:v>
                </c:pt>
                <c:pt idx="2868">
                  <c:v>0.14300000000000002</c:v>
                </c:pt>
                <c:pt idx="2869">
                  <c:v>0.14300000000000002</c:v>
                </c:pt>
                <c:pt idx="2870">
                  <c:v>0.14300000000000002</c:v>
                </c:pt>
                <c:pt idx="2871">
                  <c:v>0.14400000000000002</c:v>
                </c:pt>
                <c:pt idx="2872">
                  <c:v>0.14400000000000002</c:v>
                </c:pt>
                <c:pt idx="2873">
                  <c:v>0.14400000000000002</c:v>
                </c:pt>
                <c:pt idx="2874">
                  <c:v>0.14400000000000002</c:v>
                </c:pt>
                <c:pt idx="2875">
                  <c:v>0.14400000000000002</c:v>
                </c:pt>
                <c:pt idx="2876">
                  <c:v>0.14400000000000002</c:v>
                </c:pt>
                <c:pt idx="2877">
                  <c:v>0.14400000000000002</c:v>
                </c:pt>
                <c:pt idx="2878">
                  <c:v>0.14400000000000002</c:v>
                </c:pt>
                <c:pt idx="2879">
                  <c:v>0.14400000000000002</c:v>
                </c:pt>
                <c:pt idx="2880">
                  <c:v>0.14400000000000002</c:v>
                </c:pt>
                <c:pt idx="2881">
                  <c:v>0.14400000000000002</c:v>
                </c:pt>
                <c:pt idx="2882">
                  <c:v>0.14400000000000002</c:v>
                </c:pt>
                <c:pt idx="2883">
                  <c:v>0.14400000000000002</c:v>
                </c:pt>
                <c:pt idx="2884">
                  <c:v>0.14400000000000002</c:v>
                </c:pt>
                <c:pt idx="2885">
                  <c:v>0.14400000000000002</c:v>
                </c:pt>
                <c:pt idx="2886">
                  <c:v>0.14400000000000002</c:v>
                </c:pt>
                <c:pt idx="2887">
                  <c:v>0.14400000000000002</c:v>
                </c:pt>
                <c:pt idx="2888">
                  <c:v>0.14400000000000002</c:v>
                </c:pt>
                <c:pt idx="2889">
                  <c:v>0.14400000000000002</c:v>
                </c:pt>
                <c:pt idx="2890">
                  <c:v>0.14400000000000002</c:v>
                </c:pt>
                <c:pt idx="2891">
                  <c:v>0.14500000000000002</c:v>
                </c:pt>
                <c:pt idx="2892">
                  <c:v>0.14500000000000002</c:v>
                </c:pt>
                <c:pt idx="2893">
                  <c:v>0.14500000000000002</c:v>
                </c:pt>
                <c:pt idx="2894">
                  <c:v>0.14500000000000002</c:v>
                </c:pt>
                <c:pt idx="2895">
                  <c:v>0.14500000000000002</c:v>
                </c:pt>
                <c:pt idx="2896">
                  <c:v>0.14500000000000002</c:v>
                </c:pt>
                <c:pt idx="2897">
                  <c:v>0.14500000000000002</c:v>
                </c:pt>
                <c:pt idx="2898">
                  <c:v>0.14500000000000002</c:v>
                </c:pt>
                <c:pt idx="2899">
                  <c:v>0.14500000000000002</c:v>
                </c:pt>
                <c:pt idx="2900">
                  <c:v>0.14500000000000002</c:v>
                </c:pt>
                <c:pt idx="2901">
                  <c:v>0.14500000000000002</c:v>
                </c:pt>
                <c:pt idx="2902">
                  <c:v>0.14500000000000002</c:v>
                </c:pt>
                <c:pt idx="2903">
                  <c:v>0.14500000000000002</c:v>
                </c:pt>
                <c:pt idx="2904">
                  <c:v>0.14500000000000002</c:v>
                </c:pt>
                <c:pt idx="2905">
                  <c:v>0.14500000000000002</c:v>
                </c:pt>
                <c:pt idx="2906">
                  <c:v>0.14500000000000002</c:v>
                </c:pt>
                <c:pt idx="2907">
                  <c:v>0.14500000000000002</c:v>
                </c:pt>
                <c:pt idx="2908">
                  <c:v>0.14500000000000002</c:v>
                </c:pt>
                <c:pt idx="2909">
                  <c:v>0.14500000000000002</c:v>
                </c:pt>
                <c:pt idx="2910">
                  <c:v>0.14500000000000002</c:v>
                </c:pt>
                <c:pt idx="2911">
                  <c:v>0.14600000000000002</c:v>
                </c:pt>
                <c:pt idx="2912">
                  <c:v>0.14600000000000002</c:v>
                </c:pt>
                <c:pt idx="2913">
                  <c:v>0.14600000000000002</c:v>
                </c:pt>
                <c:pt idx="2914">
                  <c:v>0.14600000000000002</c:v>
                </c:pt>
                <c:pt idx="2915">
                  <c:v>0.14600000000000002</c:v>
                </c:pt>
                <c:pt idx="2916">
                  <c:v>0.14600000000000002</c:v>
                </c:pt>
                <c:pt idx="2917">
                  <c:v>0.14600000000000002</c:v>
                </c:pt>
                <c:pt idx="2918">
                  <c:v>0.14600000000000002</c:v>
                </c:pt>
                <c:pt idx="2919">
                  <c:v>0.14600000000000002</c:v>
                </c:pt>
                <c:pt idx="2920">
                  <c:v>0.14600000000000002</c:v>
                </c:pt>
                <c:pt idx="2921">
                  <c:v>0.14600000000000002</c:v>
                </c:pt>
                <c:pt idx="2922">
                  <c:v>0.14600000000000002</c:v>
                </c:pt>
                <c:pt idx="2923">
                  <c:v>0.14600000000000002</c:v>
                </c:pt>
                <c:pt idx="2924">
                  <c:v>0.14600000000000002</c:v>
                </c:pt>
                <c:pt idx="2925">
                  <c:v>0.14600000000000002</c:v>
                </c:pt>
                <c:pt idx="2926">
                  <c:v>0.14600000000000002</c:v>
                </c:pt>
                <c:pt idx="2927">
                  <c:v>0.14600000000000002</c:v>
                </c:pt>
                <c:pt idx="2928">
                  <c:v>0.14600000000000002</c:v>
                </c:pt>
                <c:pt idx="2929">
                  <c:v>0.14600000000000002</c:v>
                </c:pt>
                <c:pt idx="2930">
                  <c:v>0.14600000000000002</c:v>
                </c:pt>
                <c:pt idx="2931">
                  <c:v>0.14700000000000002</c:v>
                </c:pt>
                <c:pt idx="2932">
                  <c:v>0.14700000000000002</c:v>
                </c:pt>
                <c:pt idx="2933">
                  <c:v>0.14700000000000002</c:v>
                </c:pt>
                <c:pt idx="2934">
                  <c:v>0.14700000000000002</c:v>
                </c:pt>
                <c:pt idx="2935">
                  <c:v>0.14700000000000002</c:v>
                </c:pt>
                <c:pt idx="2936">
                  <c:v>0.14700000000000002</c:v>
                </c:pt>
                <c:pt idx="2937">
                  <c:v>0.14700000000000002</c:v>
                </c:pt>
                <c:pt idx="2938">
                  <c:v>0.14700000000000002</c:v>
                </c:pt>
                <c:pt idx="2939">
                  <c:v>0.14700000000000002</c:v>
                </c:pt>
                <c:pt idx="2940">
                  <c:v>0.14700000000000002</c:v>
                </c:pt>
                <c:pt idx="2941">
                  <c:v>0.14700000000000002</c:v>
                </c:pt>
                <c:pt idx="2942">
                  <c:v>0.14700000000000002</c:v>
                </c:pt>
                <c:pt idx="2943">
                  <c:v>0.14700000000000002</c:v>
                </c:pt>
                <c:pt idx="2944">
                  <c:v>0.14700000000000002</c:v>
                </c:pt>
                <c:pt idx="2945">
                  <c:v>0.14700000000000002</c:v>
                </c:pt>
                <c:pt idx="2946">
                  <c:v>0.14700000000000002</c:v>
                </c:pt>
                <c:pt idx="2947">
                  <c:v>0.14700000000000002</c:v>
                </c:pt>
                <c:pt idx="2948">
                  <c:v>0.14700000000000002</c:v>
                </c:pt>
                <c:pt idx="2949">
                  <c:v>0.14700000000000002</c:v>
                </c:pt>
                <c:pt idx="2950">
                  <c:v>0.14700000000000002</c:v>
                </c:pt>
                <c:pt idx="2951">
                  <c:v>0.14800000000000002</c:v>
                </c:pt>
                <c:pt idx="2952">
                  <c:v>0.14800000000000002</c:v>
                </c:pt>
                <c:pt idx="2953">
                  <c:v>0.14800000000000002</c:v>
                </c:pt>
                <c:pt idx="2954">
                  <c:v>0.14800000000000002</c:v>
                </c:pt>
                <c:pt idx="2955">
                  <c:v>0.14800000000000002</c:v>
                </c:pt>
                <c:pt idx="2956">
                  <c:v>0.14800000000000002</c:v>
                </c:pt>
                <c:pt idx="2957">
                  <c:v>0.14800000000000002</c:v>
                </c:pt>
                <c:pt idx="2958">
                  <c:v>0.14800000000000002</c:v>
                </c:pt>
                <c:pt idx="2959">
                  <c:v>0.14800000000000002</c:v>
                </c:pt>
                <c:pt idx="2960">
                  <c:v>0.14800000000000002</c:v>
                </c:pt>
                <c:pt idx="2961">
                  <c:v>0.14800000000000002</c:v>
                </c:pt>
                <c:pt idx="2962">
                  <c:v>0.14800000000000002</c:v>
                </c:pt>
                <c:pt idx="2963">
                  <c:v>0.14800000000000002</c:v>
                </c:pt>
                <c:pt idx="2964">
                  <c:v>0.14800000000000002</c:v>
                </c:pt>
                <c:pt idx="2965">
                  <c:v>0.14800000000000002</c:v>
                </c:pt>
                <c:pt idx="2966">
                  <c:v>0.14800000000000002</c:v>
                </c:pt>
                <c:pt idx="2967">
                  <c:v>0.14800000000000002</c:v>
                </c:pt>
                <c:pt idx="2968">
                  <c:v>0.14800000000000002</c:v>
                </c:pt>
                <c:pt idx="2969">
                  <c:v>0.14800000000000002</c:v>
                </c:pt>
                <c:pt idx="2970">
                  <c:v>0.14800000000000002</c:v>
                </c:pt>
                <c:pt idx="2971">
                  <c:v>0.14900000000000002</c:v>
                </c:pt>
                <c:pt idx="2972">
                  <c:v>0.14900000000000002</c:v>
                </c:pt>
                <c:pt idx="2973">
                  <c:v>0.14900000000000002</c:v>
                </c:pt>
                <c:pt idx="2974">
                  <c:v>0.14900000000000002</c:v>
                </c:pt>
                <c:pt idx="2975">
                  <c:v>0.14900000000000002</c:v>
                </c:pt>
                <c:pt idx="2976">
                  <c:v>0.14900000000000002</c:v>
                </c:pt>
                <c:pt idx="2977">
                  <c:v>0.14900000000000002</c:v>
                </c:pt>
                <c:pt idx="2978">
                  <c:v>0.14900000000000002</c:v>
                </c:pt>
                <c:pt idx="2979">
                  <c:v>0.14900000000000002</c:v>
                </c:pt>
                <c:pt idx="2980">
                  <c:v>0.14900000000000002</c:v>
                </c:pt>
                <c:pt idx="2981">
                  <c:v>0.14900000000000002</c:v>
                </c:pt>
                <c:pt idx="2982">
                  <c:v>0.14900000000000002</c:v>
                </c:pt>
                <c:pt idx="2983">
                  <c:v>0.14900000000000002</c:v>
                </c:pt>
                <c:pt idx="2984">
                  <c:v>0.14900000000000002</c:v>
                </c:pt>
                <c:pt idx="2985">
                  <c:v>0.14900000000000002</c:v>
                </c:pt>
                <c:pt idx="2986">
                  <c:v>0.14900000000000002</c:v>
                </c:pt>
                <c:pt idx="2987">
                  <c:v>0.14900000000000002</c:v>
                </c:pt>
                <c:pt idx="2988">
                  <c:v>0.14900000000000002</c:v>
                </c:pt>
                <c:pt idx="2989">
                  <c:v>0.14900000000000002</c:v>
                </c:pt>
                <c:pt idx="2990">
                  <c:v>0.14900000000000002</c:v>
                </c:pt>
                <c:pt idx="2991">
                  <c:v>0.15000000000000002</c:v>
                </c:pt>
                <c:pt idx="2992">
                  <c:v>0.15000000000000002</c:v>
                </c:pt>
                <c:pt idx="2993">
                  <c:v>0.15000000000000002</c:v>
                </c:pt>
                <c:pt idx="2994">
                  <c:v>0.15000000000000002</c:v>
                </c:pt>
                <c:pt idx="2995">
                  <c:v>0.15000000000000002</c:v>
                </c:pt>
                <c:pt idx="2996">
                  <c:v>0.15000000000000002</c:v>
                </c:pt>
                <c:pt idx="2997">
                  <c:v>0.15000000000000002</c:v>
                </c:pt>
                <c:pt idx="2998">
                  <c:v>0.15000000000000002</c:v>
                </c:pt>
                <c:pt idx="2999">
                  <c:v>0.15000000000000002</c:v>
                </c:pt>
                <c:pt idx="3000">
                  <c:v>0.15000000000000002</c:v>
                </c:pt>
                <c:pt idx="3001">
                  <c:v>0.15000000000000002</c:v>
                </c:pt>
                <c:pt idx="3002">
                  <c:v>0.15000000000000002</c:v>
                </c:pt>
                <c:pt idx="3003">
                  <c:v>0.15000000000000002</c:v>
                </c:pt>
                <c:pt idx="3004">
                  <c:v>0.15000000000000002</c:v>
                </c:pt>
                <c:pt idx="3005">
                  <c:v>0.15000000000000002</c:v>
                </c:pt>
                <c:pt idx="3006">
                  <c:v>0.15000000000000002</c:v>
                </c:pt>
                <c:pt idx="3007">
                  <c:v>0.15000000000000002</c:v>
                </c:pt>
                <c:pt idx="3008">
                  <c:v>0.15000000000000002</c:v>
                </c:pt>
                <c:pt idx="3009">
                  <c:v>0.15000000000000002</c:v>
                </c:pt>
                <c:pt idx="3010">
                  <c:v>0.15000000000000002</c:v>
                </c:pt>
                <c:pt idx="3011">
                  <c:v>0.15100000000000002</c:v>
                </c:pt>
                <c:pt idx="3012">
                  <c:v>0.15100000000000002</c:v>
                </c:pt>
                <c:pt idx="3013">
                  <c:v>0.15100000000000002</c:v>
                </c:pt>
                <c:pt idx="3014">
                  <c:v>0.15100000000000002</c:v>
                </c:pt>
                <c:pt idx="3015">
                  <c:v>0.15100000000000002</c:v>
                </c:pt>
                <c:pt idx="3016">
                  <c:v>0.15100000000000002</c:v>
                </c:pt>
                <c:pt idx="3017">
                  <c:v>0.15100000000000002</c:v>
                </c:pt>
                <c:pt idx="3018">
                  <c:v>0.15100000000000002</c:v>
                </c:pt>
                <c:pt idx="3019">
                  <c:v>0.15100000000000002</c:v>
                </c:pt>
                <c:pt idx="3020">
                  <c:v>0.15100000000000002</c:v>
                </c:pt>
                <c:pt idx="3021">
                  <c:v>0.15100000000000002</c:v>
                </c:pt>
                <c:pt idx="3022">
                  <c:v>0.15100000000000002</c:v>
                </c:pt>
                <c:pt idx="3023">
                  <c:v>0.15100000000000002</c:v>
                </c:pt>
                <c:pt idx="3024">
                  <c:v>0.15100000000000002</c:v>
                </c:pt>
                <c:pt idx="3025">
                  <c:v>0.15100000000000002</c:v>
                </c:pt>
                <c:pt idx="3026">
                  <c:v>0.15100000000000002</c:v>
                </c:pt>
                <c:pt idx="3027">
                  <c:v>0.15100000000000002</c:v>
                </c:pt>
                <c:pt idx="3028">
                  <c:v>0.15100000000000002</c:v>
                </c:pt>
                <c:pt idx="3029">
                  <c:v>0.15100000000000002</c:v>
                </c:pt>
                <c:pt idx="3030">
                  <c:v>0.15100000000000002</c:v>
                </c:pt>
                <c:pt idx="3031">
                  <c:v>0.15200000000000002</c:v>
                </c:pt>
                <c:pt idx="3032">
                  <c:v>0.15200000000000002</c:v>
                </c:pt>
                <c:pt idx="3033">
                  <c:v>0.15200000000000002</c:v>
                </c:pt>
                <c:pt idx="3034">
                  <c:v>0.15200000000000002</c:v>
                </c:pt>
                <c:pt idx="3035">
                  <c:v>0.15200000000000002</c:v>
                </c:pt>
                <c:pt idx="3036">
                  <c:v>0.15200000000000002</c:v>
                </c:pt>
                <c:pt idx="3037">
                  <c:v>0.15200000000000002</c:v>
                </c:pt>
                <c:pt idx="3038">
                  <c:v>0.15200000000000002</c:v>
                </c:pt>
                <c:pt idx="3039">
                  <c:v>0.15200000000000002</c:v>
                </c:pt>
                <c:pt idx="3040">
                  <c:v>0.15200000000000002</c:v>
                </c:pt>
                <c:pt idx="3041">
                  <c:v>0.15200000000000002</c:v>
                </c:pt>
                <c:pt idx="3042">
                  <c:v>0.15200000000000002</c:v>
                </c:pt>
                <c:pt idx="3043">
                  <c:v>0.15200000000000002</c:v>
                </c:pt>
                <c:pt idx="3044">
                  <c:v>0.15200000000000002</c:v>
                </c:pt>
                <c:pt idx="3045">
                  <c:v>0.15200000000000002</c:v>
                </c:pt>
                <c:pt idx="3046">
                  <c:v>0.15200000000000002</c:v>
                </c:pt>
                <c:pt idx="3047">
                  <c:v>0.15200000000000002</c:v>
                </c:pt>
                <c:pt idx="3048">
                  <c:v>0.15200000000000002</c:v>
                </c:pt>
                <c:pt idx="3049">
                  <c:v>0.15200000000000002</c:v>
                </c:pt>
                <c:pt idx="3050">
                  <c:v>0.15200000000000002</c:v>
                </c:pt>
                <c:pt idx="3051">
                  <c:v>0.15300000000000002</c:v>
                </c:pt>
                <c:pt idx="3052">
                  <c:v>0.15300000000000002</c:v>
                </c:pt>
                <c:pt idx="3053">
                  <c:v>0.15300000000000002</c:v>
                </c:pt>
                <c:pt idx="3054">
                  <c:v>0.15300000000000002</c:v>
                </c:pt>
                <c:pt idx="3055">
                  <c:v>0.15300000000000002</c:v>
                </c:pt>
                <c:pt idx="3056">
                  <c:v>0.15300000000000002</c:v>
                </c:pt>
                <c:pt idx="3057">
                  <c:v>0.15300000000000002</c:v>
                </c:pt>
                <c:pt idx="3058">
                  <c:v>0.15300000000000002</c:v>
                </c:pt>
                <c:pt idx="3059">
                  <c:v>0.15300000000000002</c:v>
                </c:pt>
                <c:pt idx="3060">
                  <c:v>0.15300000000000002</c:v>
                </c:pt>
                <c:pt idx="3061">
                  <c:v>0.15300000000000002</c:v>
                </c:pt>
                <c:pt idx="3062">
                  <c:v>0.15300000000000002</c:v>
                </c:pt>
                <c:pt idx="3063">
                  <c:v>0.15300000000000002</c:v>
                </c:pt>
                <c:pt idx="3064">
                  <c:v>0.15300000000000002</c:v>
                </c:pt>
                <c:pt idx="3065">
                  <c:v>0.15300000000000002</c:v>
                </c:pt>
                <c:pt idx="3066">
                  <c:v>0.15300000000000002</c:v>
                </c:pt>
                <c:pt idx="3067">
                  <c:v>0.15300000000000002</c:v>
                </c:pt>
                <c:pt idx="3068">
                  <c:v>0.15300000000000002</c:v>
                </c:pt>
                <c:pt idx="3069">
                  <c:v>0.15300000000000002</c:v>
                </c:pt>
                <c:pt idx="3070">
                  <c:v>0.15300000000000002</c:v>
                </c:pt>
                <c:pt idx="3071">
                  <c:v>0.15400000000000003</c:v>
                </c:pt>
                <c:pt idx="3072">
                  <c:v>0.15400000000000003</c:v>
                </c:pt>
                <c:pt idx="3073">
                  <c:v>0.15400000000000003</c:v>
                </c:pt>
                <c:pt idx="3074">
                  <c:v>0.15400000000000003</c:v>
                </c:pt>
                <c:pt idx="3075">
                  <c:v>0.15400000000000003</c:v>
                </c:pt>
                <c:pt idx="3076">
                  <c:v>0.15400000000000003</c:v>
                </c:pt>
                <c:pt idx="3077">
                  <c:v>0.15400000000000003</c:v>
                </c:pt>
                <c:pt idx="3078">
                  <c:v>0.15400000000000003</c:v>
                </c:pt>
                <c:pt idx="3079">
                  <c:v>0.15400000000000003</c:v>
                </c:pt>
                <c:pt idx="3080">
                  <c:v>0.15400000000000003</c:v>
                </c:pt>
                <c:pt idx="3081">
                  <c:v>0.15400000000000003</c:v>
                </c:pt>
                <c:pt idx="3082">
                  <c:v>0.15400000000000003</c:v>
                </c:pt>
                <c:pt idx="3083">
                  <c:v>0.15400000000000003</c:v>
                </c:pt>
                <c:pt idx="3084">
                  <c:v>0.15400000000000003</c:v>
                </c:pt>
                <c:pt idx="3085">
                  <c:v>0.15400000000000003</c:v>
                </c:pt>
                <c:pt idx="3086">
                  <c:v>0.15400000000000003</c:v>
                </c:pt>
                <c:pt idx="3087">
                  <c:v>0.15400000000000003</c:v>
                </c:pt>
                <c:pt idx="3088">
                  <c:v>0.15400000000000003</c:v>
                </c:pt>
                <c:pt idx="3089">
                  <c:v>0.15400000000000003</c:v>
                </c:pt>
                <c:pt idx="3090">
                  <c:v>0.15400000000000003</c:v>
                </c:pt>
                <c:pt idx="3091">
                  <c:v>0.15500000000000003</c:v>
                </c:pt>
                <c:pt idx="3092">
                  <c:v>0.15500000000000003</c:v>
                </c:pt>
                <c:pt idx="3093">
                  <c:v>0.15500000000000003</c:v>
                </c:pt>
                <c:pt idx="3094">
                  <c:v>0.15500000000000003</c:v>
                </c:pt>
                <c:pt idx="3095">
                  <c:v>0.15500000000000003</c:v>
                </c:pt>
                <c:pt idx="3096">
                  <c:v>0.15500000000000003</c:v>
                </c:pt>
                <c:pt idx="3097">
                  <c:v>0.15500000000000003</c:v>
                </c:pt>
                <c:pt idx="3098">
                  <c:v>0.15500000000000003</c:v>
                </c:pt>
                <c:pt idx="3099">
                  <c:v>0.15500000000000003</c:v>
                </c:pt>
                <c:pt idx="3100">
                  <c:v>0.15500000000000003</c:v>
                </c:pt>
                <c:pt idx="3101">
                  <c:v>0.15500000000000003</c:v>
                </c:pt>
                <c:pt idx="3102">
                  <c:v>0.15500000000000003</c:v>
                </c:pt>
                <c:pt idx="3103">
                  <c:v>0.15500000000000003</c:v>
                </c:pt>
                <c:pt idx="3104">
                  <c:v>0.15500000000000003</c:v>
                </c:pt>
                <c:pt idx="3105">
                  <c:v>0.15500000000000003</c:v>
                </c:pt>
                <c:pt idx="3106">
                  <c:v>0.15500000000000003</c:v>
                </c:pt>
                <c:pt idx="3107">
                  <c:v>0.15500000000000003</c:v>
                </c:pt>
                <c:pt idx="3108">
                  <c:v>0.15500000000000003</c:v>
                </c:pt>
                <c:pt idx="3109">
                  <c:v>0.15500000000000003</c:v>
                </c:pt>
                <c:pt idx="3110">
                  <c:v>0.15500000000000003</c:v>
                </c:pt>
                <c:pt idx="3111">
                  <c:v>0.15600000000000003</c:v>
                </c:pt>
                <c:pt idx="3112">
                  <c:v>0.15600000000000003</c:v>
                </c:pt>
                <c:pt idx="3113">
                  <c:v>0.15600000000000003</c:v>
                </c:pt>
                <c:pt idx="3114">
                  <c:v>0.15600000000000003</c:v>
                </c:pt>
                <c:pt idx="3115">
                  <c:v>0.15600000000000003</c:v>
                </c:pt>
                <c:pt idx="3116">
                  <c:v>0.15600000000000003</c:v>
                </c:pt>
                <c:pt idx="3117">
                  <c:v>0.15600000000000003</c:v>
                </c:pt>
                <c:pt idx="3118">
                  <c:v>0.15600000000000003</c:v>
                </c:pt>
                <c:pt idx="3119">
                  <c:v>0.15600000000000003</c:v>
                </c:pt>
                <c:pt idx="3120">
                  <c:v>0.15600000000000003</c:v>
                </c:pt>
                <c:pt idx="3121">
                  <c:v>0.15600000000000003</c:v>
                </c:pt>
                <c:pt idx="3122">
                  <c:v>0.15600000000000003</c:v>
                </c:pt>
                <c:pt idx="3123">
                  <c:v>0.15600000000000003</c:v>
                </c:pt>
                <c:pt idx="3124">
                  <c:v>0.15600000000000003</c:v>
                </c:pt>
                <c:pt idx="3125">
                  <c:v>0.15600000000000003</c:v>
                </c:pt>
                <c:pt idx="3126">
                  <c:v>0.15600000000000003</c:v>
                </c:pt>
                <c:pt idx="3127">
                  <c:v>0.15600000000000003</c:v>
                </c:pt>
                <c:pt idx="3128">
                  <c:v>0.15600000000000003</c:v>
                </c:pt>
                <c:pt idx="3129">
                  <c:v>0.15600000000000003</c:v>
                </c:pt>
                <c:pt idx="3130">
                  <c:v>0.15600000000000003</c:v>
                </c:pt>
                <c:pt idx="3131">
                  <c:v>0.15700000000000003</c:v>
                </c:pt>
                <c:pt idx="3132">
                  <c:v>0.15700000000000003</c:v>
                </c:pt>
                <c:pt idx="3133">
                  <c:v>0.15700000000000003</c:v>
                </c:pt>
                <c:pt idx="3134">
                  <c:v>0.15700000000000003</c:v>
                </c:pt>
                <c:pt idx="3135">
                  <c:v>0.15700000000000003</c:v>
                </c:pt>
                <c:pt idx="3136">
                  <c:v>0.15700000000000003</c:v>
                </c:pt>
                <c:pt idx="3137">
                  <c:v>0.15700000000000003</c:v>
                </c:pt>
                <c:pt idx="3138">
                  <c:v>0.15700000000000003</c:v>
                </c:pt>
                <c:pt idx="3139">
                  <c:v>0.15700000000000003</c:v>
                </c:pt>
                <c:pt idx="3140">
                  <c:v>0.15700000000000003</c:v>
                </c:pt>
                <c:pt idx="3141">
                  <c:v>0.15700000000000003</c:v>
                </c:pt>
                <c:pt idx="3142">
                  <c:v>0.15700000000000003</c:v>
                </c:pt>
                <c:pt idx="3143">
                  <c:v>0.15700000000000003</c:v>
                </c:pt>
                <c:pt idx="3144">
                  <c:v>0.15700000000000003</c:v>
                </c:pt>
                <c:pt idx="3145">
                  <c:v>0.15700000000000003</c:v>
                </c:pt>
                <c:pt idx="3146">
                  <c:v>0.15700000000000003</c:v>
                </c:pt>
                <c:pt idx="3147">
                  <c:v>0.15700000000000003</c:v>
                </c:pt>
                <c:pt idx="3148">
                  <c:v>0.15700000000000003</c:v>
                </c:pt>
                <c:pt idx="3149">
                  <c:v>0.15700000000000003</c:v>
                </c:pt>
                <c:pt idx="3150">
                  <c:v>0.15700000000000003</c:v>
                </c:pt>
                <c:pt idx="3151">
                  <c:v>0.15800000000000003</c:v>
                </c:pt>
                <c:pt idx="3152">
                  <c:v>0.15800000000000003</c:v>
                </c:pt>
                <c:pt idx="3153">
                  <c:v>0.15800000000000003</c:v>
                </c:pt>
                <c:pt idx="3154">
                  <c:v>0.15800000000000003</c:v>
                </c:pt>
                <c:pt idx="3155">
                  <c:v>0.15800000000000003</c:v>
                </c:pt>
                <c:pt idx="3156">
                  <c:v>0.15800000000000003</c:v>
                </c:pt>
                <c:pt idx="3157">
                  <c:v>0.15800000000000003</c:v>
                </c:pt>
                <c:pt idx="3158">
                  <c:v>0.15800000000000003</c:v>
                </c:pt>
                <c:pt idx="3159">
                  <c:v>0.15800000000000003</c:v>
                </c:pt>
                <c:pt idx="3160">
                  <c:v>0.15800000000000003</c:v>
                </c:pt>
                <c:pt idx="3161">
                  <c:v>0.15800000000000003</c:v>
                </c:pt>
                <c:pt idx="3162">
                  <c:v>0.15800000000000003</c:v>
                </c:pt>
                <c:pt idx="3163">
                  <c:v>0.15800000000000003</c:v>
                </c:pt>
                <c:pt idx="3164">
                  <c:v>0.15800000000000003</c:v>
                </c:pt>
                <c:pt idx="3165">
                  <c:v>0.15800000000000003</c:v>
                </c:pt>
                <c:pt idx="3166">
                  <c:v>0.15800000000000003</c:v>
                </c:pt>
                <c:pt idx="3167">
                  <c:v>0.15800000000000003</c:v>
                </c:pt>
                <c:pt idx="3168">
                  <c:v>0.15800000000000003</c:v>
                </c:pt>
                <c:pt idx="3169">
                  <c:v>0.15800000000000003</c:v>
                </c:pt>
                <c:pt idx="3170">
                  <c:v>0.15800000000000003</c:v>
                </c:pt>
                <c:pt idx="3171">
                  <c:v>0.15900000000000003</c:v>
                </c:pt>
                <c:pt idx="3172">
                  <c:v>0.15900000000000003</c:v>
                </c:pt>
                <c:pt idx="3173">
                  <c:v>0.15900000000000003</c:v>
                </c:pt>
                <c:pt idx="3174">
                  <c:v>0.15900000000000003</c:v>
                </c:pt>
                <c:pt idx="3175">
                  <c:v>0.15900000000000003</c:v>
                </c:pt>
                <c:pt idx="3176">
                  <c:v>0.15900000000000003</c:v>
                </c:pt>
                <c:pt idx="3177">
                  <c:v>0.15900000000000003</c:v>
                </c:pt>
                <c:pt idx="3178">
                  <c:v>0.15900000000000003</c:v>
                </c:pt>
                <c:pt idx="3179">
                  <c:v>0.15900000000000003</c:v>
                </c:pt>
                <c:pt idx="3180">
                  <c:v>0.15900000000000003</c:v>
                </c:pt>
                <c:pt idx="3181">
                  <c:v>0.15900000000000003</c:v>
                </c:pt>
                <c:pt idx="3182">
                  <c:v>0.15900000000000003</c:v>
                </c:pt>
                <c:pt idx="3183">
                  <c:v>0.15900000000000003</c:v>
                </c:pt>
                <c:pt idx="3184">
                  <c:v>0.15900000000000003</c:v>
                </c:pt>
                <c:pt idx="3185">
                  <c:v>0.15900000000000003</c:v>
                </c:pt>
                <c:pt idx="3186">
                  <c:v>0.15900000000000003</c:v>
                </c:pt>
                <c:pt idx="3187">
                  <c:v>0.15900000000000003</c:v>
                </c:pt>
                <c:pt idx="3188">
                  <c:v>0.15900000000000003</c:v>
                </c:pt>
                <c:pt idx="3189">
                  <c:v>0.15900000000000003</c:v>
                </c:pt>
                <c:pt idx="3190">
                  <c:v>0.15900000000000003</c:v>
                </c:pt>
                <c:pt idx="3191">
                  <c:v>0.16000000000000003</c:v>
                </c:pt>
                <c:pt idx="3192">
                  <c:v>0.16000000000000003</c:v>
                </c:pt>
                <c:pt idx="3193">
                  <c:v>0.16000000000000003</c:v>
                </c:pt>
                <c:pt idx="3194">
                  <c:v>0.16000000000000003</c:v>
                </c:pt>
                <c:pt idx="3195">
                  <c:v>0.16000000000000003</c:v>
                </c:pt>
                <c:pt idx="3196">
                  <c:v>0.16000000000000003</c:v>
                </c:pt>
                <c:pt idx="3197">
                  <c:v>0.16000000000000003</c:v>
                </c:pt>
                <c:pt idx="3198">
                  <c:v>0.16000000000000003</c:v>
                </c:pt>
                <c:pt idx="3199">
                  <c:v>0.16000000000000003</c:v>
                </c:pt>
                <c:pt idx="3200">
                  <c:v>0.16000000000000003</c:v>
                </c:pt>
                <c:pt idx="3201">
                  <c:v>0.16000000000000003</c:v>
                </c:pt>
                <c:pt idx="3202">
                  <c:v>0.16000000000000003</c:v>
                </c:pt>
                <c:pt idx="3203">
                  <c:v>0.16000000000000003</c:v>
                </c:pt>
                <c:pt idx="3204">
                  <c:v>0.16000000000000003</c:v>
                </c:pt>
                <c:pt idx="3205">
                  <c:v>0.16000000000000003</c:v>
                </c:pt>
                <c:pt idx="3206">
                  <c:v>0.16000000000000003</c:v>
                </c:pt>
                <c:pt idx="3207">
                  <c:v>0.16000000000000003</c:v>
                </c:pt>
                <c:pt idx="3208">
                  <c:v>0.16000000000000003</c:v>
                </c:pt>
                <c:pt idx="3209">
                  <c:v>0.16000000000000003</c:v>
                </c:pt>
                <c:pt idx="3210">
                  <c:v>0.16000000000000003</c:v>
                </c:pt>
                <c:pt idx="3211">
                  <c:v>0.16100000000000003</c:v>
                </c:pt>
                <c:pt idx="3212">
                  <c:v>0.16100000000000003</c:v>
                </c:pt>
                <c:pt idx="3213">
                  <c:v>0.16100000000000003</c:v>
                </c:pt>
                <c:pt idx="3214">
                  <c:v>0.16100000000000003</c:v>
                </c:pt>
                <c:pt idx="3215">
                  <c:v>0.16100000000000003</c:v>
                </c:pt>
                <c:pt idx="3216">
                  <c:v>0.16100000000000003</c:v>
                </c:pt>
                <c:pt idx="3217">
                  <c:v>0.16100000000000003</c:v>
                </c:pt>
                <c:pt idx="3218">
                  <c:v>0.16100000000000003</c:v>
                </c:pt>
                <c:pt idx="3219">
                  <c:v>0.16100000000000003</c:v>
                </c:pt>
                <c:pt idx="3220">
                  <c:v>0.16100000000000003</c:v>
                </c:pt>
                <c:pt idx="3221">
                  <c:v>0.16100000000000003</c:v>
                </c:pt>
                <c:pt idx="3222">
                  <c:v>0.16100000000000003</c:v>
                </c:pt>
                <c:pt idx="3223">
                  <c:v>0.16100000000000003</c:v>
                </c:pt>
                <c:pt idx="3224">
                  <c:v>0.16100000000000003</c:v>
                </c:pt>
                <c:pt idx="3225">
                  <c:v>0.16100000000000003</c:v>
                </c:pt>
                <c:pt idx="3226">
                  <c:v>0.16100000000000003</c:v>
                </c:pt>
                <c:pt idx="3227">
                  <c:v>0.16100000000000003</c:v>
                </c:pt>
                <c:pt idx="3228">
                  <c:v>0.16100000000000003</c:v>
                </c:pt>
                <c:pt idx="3229">
                  <c:v>0.16100000000000003</c:v>
                </c:pt>
                <c:pt idx="3230">
                  <c:v>0.16100000000000003</c:v>
                </c:pt>
                <c:pt idx="3231">
                  <c:v>0.16200000000000003</c:v>
                </c:pt>
                <c:pt idx="3232">
                  <c:v>0.16200000000000003</c:v>
                </c:pt>
                <c:pt idx="3233">
                  <c:v>0.16200000000000003</c:v>
                </c:pt>
                <c:pt idx="3234">
                  <c:v>0.16200000000000003</c:v>
                </c:pt>
                <c:pt idx="3235">
                  <c:v>0.16200000000000003</c:v>
                </c:pt>
                <c:pt idx="3236">
                  <c:v>0.16200000000000003</c:v>
                </c:pt>
                <c:pt idx="3237">
                  <c:v>0.16200000000000003</c:v>
                </c:pt>
                <c:pt idx="3238">
                  <c:v>0.16200000000000003</c:v>
                </c:pt>
                <c:pt idx="3239">
                  <c:v>0.16200000000000003</c:v>
                </c:pt>
                <c:pt idx="3240">
                  <c:v>0.16200000000000003</c:v>
                </c:pt>
                <c:pt idx="3241">
                  <c:v>0.16200000000000003</c:v>
                </c:pt>
                <c:pt idx="3242">
                  <c:v>0.16200000000000003</c:v>
                </c:pt>
                <c:pt idx="3243">
                  <c:v>0.16200000000000003</c:v>
                </c:pt>
                <c:pt idx="3244">
                  <c:v>0.16200000000000003</c:v>
                </c:pt>
                <c:pt idx="3245">
                  <c:v>0.16200000000000003</c:v>
                </c:pt>
                <c:pt idx="3246">
                  <c:v>0.16200000000000003</c:v>
                </c:pt>
                <c:pt idx="3247">
                  <c:v>0.16200000000000003</c:v>
                </c:pt>
                <c:pt idx="3248">
                  <c:v>0.16200000000000003</c:v>
                </c:pt>
                <c:pt idx="3249">
                  <c:v>0.16200000000000003</c:v>
                </c:pt>
                <c:pt idx="3250">
                  <c:v>0.16200000000000003</c:v>
                </c:pt>
                <c:pt idx="3251">
                  <c:v>0.16300000000000003</c:v>
                </c:pt>
                <c:pt idx="3252">
                  <c:v>0.16300000000000003</c:v>
                </c:pt>
                <c:pt idx="3253">
                  <c:v>0.16300000000000003</c:v>
                </c:pt>
                <c:pt idx="3254">
                  <c:v>0.16300000000000003</c:v>
                </c:pt>
                <c:pt idx="3255">
                  <c:v>0.16300000000000003</c:v>
                </c:pt>
                <c:pt idx="3256">
                  <c:v>0.16300000000000003</c:v>
                </c:pt>
                <c:pt idx="3257">
                  <c:v>0.16300000000000003</c:v>
                </c:pt>
                <c:pt idx="3258">
                  <c:v>0.16300000000000003</c:v>
                </c:pt>
                <c:pt idx="3259">
                  <c:v>0.16300000000000003</c:v>
                </c:pt>
                <c:pt idx="3260">
                  <c:v>0.16300000000000003</c:v>
                </c:pt>
                <c:pt idx="3261">
                  <c:v>0.16300000000000003</c:v>
                </c:pt>
                <c:pt idx="3262">
                  <c:v>0.16300000000000003</c:v>
                </c:pt>
                <c:pt idx="3263">
                  <c:v>0.16300000000000003</c:v>
                </c:pt>
                <c:pt idx="3264">
                  <c:v>0.16300000000000003</c:v>
                </c:pt>
                <c:pt idx="3265">
                  <c:v>0.16300000000000003</c:v>
                </c:pt>
                <c:pt idx="3266">
                  <c:v>0.16300000000000003</c:v>
                </c:pt>
                <c:pt idx="3267">
                  <c:v>0.16300000000000003</c:v>
                </c:pt>
                <c:pt idx="3268">
                  <c:v>0.16300000000000003</c:v>
                </c:pt>
                <c:pt idx="3269">
                  <c:v>0.16300000000000003</c:v>
                </c:pt>
                <c:pt idx="3270">
                  <c:v>0.16300000000000003</c:v>
                </c:pt>
                <c:pt idx="3271">
                  <c:v>0.16400000000000003</c:v>
                </c:pt>
                <c:pt idx="3272">
                  <c:v>0.16400000000000003</c:v>
                </c:pt>
                <c:pt idx="3273">
                  <c:v>0.16400000000000003</c:v>
                </c:pt>
                <c:pt idx="3274">
                  <c:v>0.16400000000000003</c:v>
                </c:pt>
                <c:pt idx="3275">
                  <c:v>0.16400000000000003</c:v>
                </c:pt>
                <c:pt idx="3276">
                  <c:v>0.16400000000000003</c:v>
                </c:pt>
                <c:pt idx="3277">
                  <c:v>0.16400000000000003</c:v>
                </c:pt>
                <c:pt idx="3278">
                  <c:v>0.16400000000000003</c:v>
                </c:pt>
                <c:pt idx="3279">
                  <c:v>0.16400000000000003</c:v>
                </c:pt>
                <c:pt idx="3280">
                  <c:v>0.16400000000000003</c:v>
                </c:pt>
                <c:pt idx="3281">
                  <c:v>0.16400000000000003</c:v>
                </c:pt>
                <c:pt idx="3282">
                  <c:v>0.16400000000000003</c:v>
                </c:pt>
                <c:pt idx="3283">
                  <c:v>0.16400000000000003</c:v>
                </c:pt>
                <c:pt idx="3284">
                  <c:v>0.16400000000000003</c:v>
                </c:pt>
                <c:pt idx="3285">
                  <c:v>0.16400000000000003</c:v>
                </c:pt>
                <c:pt idx="3286">
                  <c:v>0.16400000000000003</c:v>
                </c:pt>
                <c:pt idx="3287">
                  <c:v>0.16400000000000003</c:v>
                </c:pt>
                <c:pt idx="3288">
                  <c:v>0.16400000000000003</c:v>
                </c:pt>
                <c:pt idx="3289">
                  <c:v>0.16400000000000003</c:v>
                </c:pt>
                <c:pt idx="3290">
                  <c:v>0.16400000000000003</c:v>
                </c:pt>
                <c:pt idx="3291">
                  <c:v>0.16500000000000004</c:v>
                </c:pt>
                <c:pt idx="3292">
                  <c:v>0.16500000000000004</c:v>
                </c:pt>
                <c:pt idx="3293">
                  <c:v>0.16500000000000004</c:v>
                </c:pt>
                <c:pt idx="3294">
                  <c:v>0.16500000000000004</c:v>
                </c:pt>
                <c:pt idx="3295">
                  <c:v>0.16500000000000004</c:v>
                </c:pt>
                <c:pt idx="3296">
                  <c:v>0.16500000000000004</c:v>
                </c:pt>
                <c:pt idx="3297">
                  <c:v>0.16500000000000004</c:v>
                </c:pt>
                <c:pt idx="3298">
                  <c:v>0.16500000000000004</c:v>
                </c:pt>
                <c:pt idx="3299">
                  <c:v>0.16500000000000004</c:v>
                </c:pt>
                <c:pt idx="3300">
                  <c:v>0.16500000000000004</c:v>
                </c:pt>
                <c:pt idx="3301">
                  <c:v>0.16500000000000004</c:v>
                </c:pt>
                <c:pt idx="3302">
                  <c:v>0.16500000000000004</c:v>
                </c:pt>
                <c:pt idx="3303">
                  <c:v>0.16500000000000004</c:v>
                </c:pt>
                <c:pt idx="3304">
                  <c:v>0.16500000000000004</c:v>
                </c:pt>
                <c:pt idx="3305">
                  <c:v>0.16500000000000004</c:v>
                </c:pt>
                <c:pt idx="3306">
                  <c:v>0.16500000000000004</c:v>
                </c:pt>
                <c:pt idx="3307">
                  <c:v>0.16500000000000004</c:v>
                </c:pt>
                <c:pt idx="3308">
                  <c:v>0.16500000000000004</c:v>
                </c:pt>
                <c:pt idx="3309">
                  <c:v>0.16500000000000004</c:v>
                </c:pt>
                <c:pt idx="3310">
                  <c:v>0.16500000000000004</c:v>
                </c:pt>
                <c:pt idx="3311">
                  <c:v>0.16600000000000004</c:v>
                </c:pt>
                <c:pt idx="3312">
                  <c:v>0.16600000000000004</c:v>
                </c:pt>
                <c:pt idx="3313">
                  <c:v>0.16600000000000004</c:v>
                </c:pt>
                <c:pt idx="3314">
                  <c:v>0.16600000000000004</c:v>
                </c:pt>
                <c:pt idx="3315">
                  <c:v>0.16600000000000004</c:v>
                </c:pt>
                <c:pt idx="3316">
                  <c:v>0.16600000000000004</c:v>
                </c:pt>
                <c:pt idx="3317">
                  <c:v>0.16600000000000004</c:v>
                </c:pt>
                <c:pt idx="3318">
                  <c:v>0.16600000000000004</c:v>
                </c:pt>
                <c:pt idx="3319">
                  <c:v>0.16600000000000004</c:v>
                </c:pt>
                <c:pt idx="3320">
                  <c:v>0.16600000000000004</c:v>
                </c:pt>
                <c:pt idx="3321">
                  <c:v>0.16600000000000004</c:v>
                </c:pt>
                <c:pt idx="3322">
                  <c:v>0.16600000000000004</c:v>
                </c:pt>
                <c:pt idx="3323">
                  <c:v>0.16600000000000004</c:v>
                </c:pt>
                <c:pt idx="3324">
                  <c:v>0.16600000000000004</c:v>
                </c:pt>
                <c:pt idx="3325">
                  <c:v>0.16600000000000004</c:v>
                </c:pt>
                <c:pt idx="3326">
                  <c:v>0.16600000000000004</c:v>
                </c:pt>
                <c:pt idx="3327">
                  <c:v>0.16600000000000004</c:v>
                </c:pt>
                <c:pt idx="3328">
                  <c:v>0.16600000000000004</c:v>
                </c:pt>
                <c:pt idx="3329">
                  <c:v>0.16600000000000004</c:v>
                </c:pt>
                <c:pt idx="3330">
                  <c:v>0.16600000000000004</c:v>
                </c:pt>
                <c:pt idx="3331">
                  <c:v>0.16700000000000004</c:v>
                </c:pt>
                <c:pt idx="3332">
                  <c:v>0.16700000000000004</c:v>
                </c:pt>
                <c:pt idx="3333">
                  <c:v>0.16700000000000004</c:v>
                </c:pt>
                <c:pt idx="3334">
                  <c:v>0.16700000000000004</c:v>
                </c:pt>
                <c:pt idx="3335">
                  <c:v>0.16700000000000004</c:v>
                </c:pt>
                <c:pt idx="3336">
                  <c:v>0.16700000000000004</c:v>
                </c:pt>
                <c:pt idx="3337">
                  <c:v>0.16700000000000004</c:v>
                </c:pt>
                <c:pt idx="3338">
                  <c:v>0.16700000000000004</c:v>
                </c:pt>
                <c:pt idx="3339">
                  <c:v>0.16700000000000004</c:v>
                </c:pt>
                <c:pt idx="3340">
                  <c:v>0.16700000000000004</c:v>
                </c:pt>
                <c:pt idx="3341">
                  <c:v>0.16700000000000004</c:v>
                </c:pt>
                <c:pt idx="3342">
                  <c:v>0.16700000000000004</c:v>
                </c:pt>
                <c:pt idx="3343">
                  <c:v>0.16700000000000004</c:v>
                </c:pt>
                <c:pt idx="3344">
                  <c:v>0.16700000000000004</c:v>
                </c:pt>
                <c:pt idx="3345">
                  <c:v>0.16700000000000004</c:v>
                </c:pt>
                <c:pt idx="3346">
                  <c:v>0.16700000000000004</c:v>
                </c:pt>
                <c:pt idx="3347">
                  <c:v>0.16700000000000004</c:v>
                </c:pt>
                <c:pt idx="3348">
                  <c:v>0.16700000000000004</c:v>
                </c:pt>
                <c:pt idx="3349">
                  <c:v>0.16700000000000004</c:v>
                </c:pt>
                <c:pt idx="3350">
                  <c:v>0.16700000000000004</c:v>
                </c:pt>
                <c:pt idx="3351">
                  <c:v>0.16800000000000004</c:v>
                </c:pt>
                <c:pt idx="3352">
                  <c:v>0.16800000000000004</c:v>
                </c:pt>
                <c:pt idx="3353">
                  <c:v>0.16800000000000004</c:v>
                </c:pt>
                <c:pt idx="3354">
                  <c:v>0.16800000000000004</c:v>
                </c:pt>
                <c:pt idx="3355">
                  <c:v>0.16800000000000004</c:v>
                </c:pt>
                <c:pt idx="3356">
                  <c:v>0.16800000000000004</c:v>
                </c:pt>
                <c:pt idx="3357">
                  <c:v>0.16800000000000004</c:v>
                </c:pt>
                <c:pt idx="3358">
                  <c:v>0.16800000000000004</c:v>
                </c:pt>
                <c:pt idx="3359">
                  <c:v>0.16800000000000004</c:v>
                </c:pt>
                <c:pt idx="3360">
                  <c:v>0.16800000000000004</c:v>
                </c:pt>
                <c:pt idx="3361">
                  <c:v>0.16800000000000004</c:v>
                </c:pt>
                <c:pt idx="3362">
                  <c:v>0.16800000000000004</c:v>
                </c:pt>
                <c:pt idx="3363">
                  <c:v>0.16800000000000004</c:v>
                </c:pt>
                <c:pt idx="3364">
                  <c:v>0.16800000000000004</c:v>
                </c:pt>
                <c:pt idx="3365">
                  <c:v>0.16800000000000004</c:v>
                </c:pt>
                <c:pt idx="3366">
                  <c:v>0.16800000000000004</c:v>
                </c:pt>
                <c:pt idx="3367">
                  <c:v>0.16800000000000004</c:v>
                </c:pt>
                <c:pt idx="3368">
                  <c:v>0.16800000000000004</c:v>
                </c:pt>
                <c:pt idx="3369">
                  <c:v>0.16800000000000004</c:v>
                </c:pt>
                <c:pt idx="3370">
                  <c:v>0.16800000000000004</c:v>
                </c:pt>
                <c:pt idx="3371">
                  <c:v>0.16900000000000004</c:v>
                </c:pt>
                <c:pt idx="3372">
                  <c:v>0.16900000000000004</c:v>
                </c:pt>
                <c:pt idx="3373">
                  <c:v>0.16900000000000004</c:v>
                </c:pt>
                <c:pt idx="3374">
                  <c:v>0.16900000000000004</c:v>
                </c:pt>
                <c:pt idx="3375">
                  <c:v>0.16900000000000004</c:v>
                </c:pt>
                <c:pt idx="3376">
                  <c:v>0.16900000000000004</c:v>
                </c:pt>
                <c:pt idx="3377">
                  <c:v>0.16900000000000004</c:v>
                </c:pt>
                <c:pt idx="3378">
                  <c:v>0.16900000000000004</c:v>
                </c:pt>
                <c:pt idx="3379">
                  <c:v>0.16900000000000004</c:v>
                </c:pt>
                <c:pt idx="3380">
                  <c:v>0.16900000000000004</c:v>
                </c:pt>
                <c:pt idx="3381">
                  <c:v>0.16900000000000004</c:v>
                </c:pt>
                <c:pt idx="3382">
                  <c:v>0.16900000000000004</c:v>
                </c:pt>
                <c:pt idx="3383">
                  <c:v>0.16900000000000004</c:v>
                </c:pt>
                <c:pt idx="3384">
                  <c:v>0.16900000000000004</c:v>
                </c:pt>
                <c:pt idx="3385">
                  <c:v>0.16900000000000004</c:v>
                </c:pt>
                <c:pt idx="3386">
                  <c:v>0.16900000000000004</c:v>
                </c:pt>
                <c:pt idx="3387">
                  <c:v>0.16900000000000004</c:v>
                </c:pt>
                <c:pt idx="3388">
                  <c:v>0.16900000000000004</c:v>
                </c:pt>
                <c:pt idx="3389">
                  <c:v>0.16900000000000004</c:v>
                </c:pt>
                <c:pt idx="3390">
                  <c:v>0.16900000000000004</c:v>
                </c:pt>
                <c:pt idx="3391">
                  <c:v>0.17000000000000004</c:v>
                </c:pt>
                <c:pt idx="3392">
                  <c:v>0.17000000000000004</c:v>
                </c:pt>
                <c:pt idx="3393">
                  <c:v>0.17000000000000004</c:v>
                </c:pt>
                <c:pt idx="3394">
                  <c:v>0.17000000000000004</c:v>
                </c:pt>
                <c:pt idx="3395">
                  <c:v>0.17000000000000004</c:v>
                </c:pt>
                <c:pt idx="3396">
                  <c:v>0.17000000000000004</c:v>
                </c:pt>
                <c:pt idx="3397">
                  <c:v>0.17000000000000004</c:v>
                </c:pt>
                <c:pt idx="3398">
                  <c:v>0.17000000000000004</c:v>
                </c:pt>
                <c:pt idx="3399">
                  <c:v>0.17000000000000004</c:v>
                </c:pt>
                <c:pt idx="3400">
                  <c:v>0.17000000000000004</c:v>
                </c:pt>
                <c:pt idx="3401">
                  <c:v>0.17000000000000004</c:v>
                </c:pt>
                <c:pt idx="3402">
                  <c:v>0.17000000000000004</c:v>
                </c:pt>
                <c:pt idx="3403">
                  <c:v>0.17000000000000004</c:v>
                </c:pt>
                <c:pt idx="3404">
                  <c:v>0.17000000000000004</c:v>
                </c:pt>
                <c:pt idx="3405">
                  <c:v>0.17000000000000004</c:v>
                </c:pt>
                <c:pt idx="3406">
                  <c:v>0.17000000000000004</c:v>
                </c:pt>
                <c:pt idx="3407">
                  <c:v>0.17000000000000004</c:v>
                </c:pt>
                <c:pt idx="3408">
                  <c:v>0.17000000000000004</c:v>
                </c:pt>
                <c:pt idx="3409">
                  <c:v>0.17000000000000004</c:v>
                </c:pt>
                <c:pt idx="3410">
                  <c:v>0.17000000000000004</c:v>
                </c:pt>
                <c:pt idx="3411">
                  <c:v>0.17100000000000004</c:v>
                </c:pt>
                <c:pt idx="3412">
                  <c:v>0.17100000000000004</c:v>
                </c:pt>
                <c:pt idx="3413">
                  <c:v>0.17100000000000004</c:v>
                </c:pt>
                <c:pt idx="3414">
                  <c:v>0.17100000000000004</c:v>
                </c:pt>
                <c:pt idx="3415">
                  <c:v>0.17100000000000004</c:v>
                </c:pt>
                <c:pt idx="3416">
                  <c:v>0.17100000000000004</c:v>
                </c:pt>
                <c:pt idx="3417">
                  <c:v>0.17100000000000004</c:v>
                </c:pt>
                <c:pt idx="3418">
                  <c:v>0.17100000000000004</c:v>
                </c:pt>
                <c:pt idx="3419">
                  <c:v>0.17100000000000004</c:v>
                </c:pt>
                <c:pt idx="3420">
                  <c:v>0.17100000000000004</c:v>
                </c:pt>
                <c:pt idx="3421">
                  <c:v>0.17100000000000004</c:v>
                </c:pt>
                <c:pt idx="3422">
                  <c:v>0.17100000000000004</c:v>
                </c:pt>
                <c:pt idx="3423">
                  <c:v>0.17100000000000004</c:v>
                </c:pt>
                <c:pt idx="3424">
                  <c:v>0.17100000000000004</c:v>
                </c:pt>
                <c:pt idx="3425">
                  <c:v>0.17100000000000004</c:v>
                </c:pt>
                <c:pt idx="3426">
                  <c:v>0.17100000000000004</c:v>
                </c:pt>
                <c:pt idx="3427">
                  <c:v>0.17100000000000004</c:v>
                </c:pt>
                <c:pt idx="3428">
                  <c:v>0.17100000000000004</c:v>
                </c:pt>
                <c:pt idx="3429">
                  <c:v>0.17100000000000004</c:v>
                </c:pt>
                <c:pt idx="3430">
                  <c:v>0.17100000000000004</c:v>
                </c:pt>
                <c:pt idx="3431">
                  <c:v>0.17200000000000004</c:v>
                </c:pt>
                <c:pt idx="3432">
                  <c:v>0.17200000000000004</c:v>
                </c:pt>
                <c:pt idx="3433">
                  <c:v>0.17200000000000004</c:v>
                </c:pt>
                <c:pt idx="3434">
                  <c:v>0.17200000000000004</c:v>
                </c:pt>
                <c:pt idx="3435">
                  <c:v>0.17200000000000004</c:v>
                </c:pt>
                <c:pt idx="3436">
                  <c:v>0.17200000000000004</c:v>
                </c:pt>
                <c:pt idx="3437">
                  <c:v>0.17200000000000004</c:v>
                </c:pt>
                <c:pt idx="3438">
                  <c:v>0.17200000000000004</c:v>
                </c:pt>
                <c:pt idx="3439">
                  <c:v>0.17200000000000004</c:v>
                </c:pt>
                <c:pt idx="3440">
                  <c:v>0.17200000000000004</c:v>
                </c:pt>
                <c:pt idx="3441">
                  <c:v>0.17200000000000004</c:v>
                </c:pt>
                <c:pt idx="3442">
                  <c:v>0.17200000000000004</c:v>
                </c:pt>
                <c:pt idx="3443">
                  <c:v>0.17200000000000004</c:v>
                </c:pt>
                <c:pt idx="3444">
                  <c:v>0.17200000000000004</c:v>
                </c:pt>
                <c:pt idx="3445">
                  <c:v>0.17200000000000004</c:v>
                </c:pt>
                <c:pt idx="3446">
                  <c:v>0.17200000000000004</c:v>
                </c:pt>
                <c:pt idx="3447">
                  <c:v>0.17200000000000004</c:v>
                </c:pt>
                <c:pt idx="3448">
                  <c:v>0.17200000000000004</c:v>
                </c:pt>
                <c:pt idx="3449">
                  <c:v>0.17200000000000004</c:v>
                </c:pt>
                <c:pt idx="3450">
                  <c:v>0.17200000000000004</c:v>
                </c:pt>
                <c:pt idx="3451">
                  <c:v>0.17300000000000004</c:v>
                </c:pt>
                <c:pt idx="3452">
                  <c:v>0.17300000000000004</c:v>
                </c:pt>
                <c:pt idx="3453">
                  <c:v>0.17300000000000004</c:v>
                </c:pt>
                <c:pt idx="3454">
                  <c:v>0.17300000000000004</c:v>
                </c:pt>
                <c:pt idx="3455">
                  <c:v>0.17300000000000004</c:v>
                </c:pt>
                <c:pt idx="3456">
                  <c:v>0.17300000000000004</c:v>
                </c:pt>
                <c:pt idx="3457">
                  <c:v>0.17300000000000004</c:v>
                </c:pt>
                <c:pt idx="3458">
                  <c:v>0.17300000000000004</c:v>
                </c:pt>
                <c:pt idx="3459">
                  <c:v>0.17300000000000004</c:v>
                </c:pt>
                <c:pt idx="3460">
                  <c:v>0.17300000000000004</c:v>
                </c:pt>
                <c:pt idx="3461">
                  <c:v>0.17300000000000004</c:v>
                </c:pt>
                <c:pt idx="3462">
                  <c:v>0.17300000000000004</c:v>
                </c:pt>
                <c:pt idx="3463">
                  <c:v>0.17300000000000004</c:v>
                </c:pt>
                <c:pt idx="3464">
                  <c:v>0.17300000000000004</c:v>
                </c:pt>
                <c:pt idx="3465">
                  <c:v>0.17300000000000004</c:v>
                </c:pt>
                <c:pt idx="3466">
                  <c:v>0.17300000000000004</c:v>
                </c:pt>
                <c:pt idx="3467">
                  <c:v>0.17300000000000004</c:v>
                </c:pt>
                <c:pt idx="3468">
                  <c:v>0.17300000000000004</c:v>
                </c:pt>
                <c:pt idx="3469">
                  <c:v>0.17300000000000004</c:v>
                </c:pt>
                <c:pt idx="3470">
                  <c:v>0.17300000000000004</c:v>
                </c:pt>
                <c:pt idx="3471">
                  <c:v>0.17400000000000004</c:v>
                </c:pt>
                <c:pt idx="3472">
                  <c:v>0.17400000000000004</c:v>
                </c:pt>
                <c:pt idx="3473">
                  <c:v>0.17400000000000004</c:v>
                </c:pt>
                <c:pt idx="3474">
                  <c:v>0.17400000000000004</c:v>
                </c:pt>
                <c:pt idx="3475">
                  <c:v>0.17400000000000004</c:v>
                </c:pt>
                <c:pt idx="3476">
                  <c:v>0.17400000000000004</c:v>
                </c:pt>
                <c:pt idx="3477">
                  <c:v>0.17400000000000004</c:v>
                </c:pt>
                <c:pt idx="3478">
                  <c:v>0.17400000000000004</c:v>
                </c:pt>
                <c:pt idx="3479">
                  <c:v>0.17400000000000004</c:v>
                </c:pt>
                <c:pt idx="3480">
                  <c:v>0.17400000000000004</c:v>
                </c:pt>
                <c:pt idx="3481">
                  <c:v>0.17400000000000004</c:v>
                </c:pt>
                <c:pt idx="3482">
                  <c:v>0.17400000000000004</c:v>
                </c:pt>
                <c:pt idx="3483">
                  <c:v>0.17400000000000004</c:v>
                </c:pt>
                <c:pt idx="3484">
                  <c:v>0.17400000000000004</c:v>
                </c:pt>
                <c:pt idx="3485">
                  <c:v>0.17400000000000004</c:v>
                </c:pt>
                <c:pt idx="3486">
                  <c:v>0.17400000000000004</c:v>
                </c:pt>
                <c:pt idx="3487">
                  <c:v>0.17400000000000004</c:v>
                </c:pt>
                <c:pt idx="3488">
                  <c:v>0.17400000000000004</c:v>
                </c:pt>
                <c:pt idx="3489">
                  <c:v>0.17400000000000004</c:v>
                </c:pt>
                <c:pt idx="3490">
                  <c:v>0.17400000000000004</c:v>
                </c:pt>
                <c:pt idx="3491">
                  <c:v>0.17500000000000004</c:v>
                </c:pt>
                <c:pt idx="3492">
                  <c:v>0.17500000000000004</c:v>
                </c:pt>
                <c:pt idx="3493">
                  <c:v>0.17500000000000004</c:v>
                </c:pt>
                <c:pt idx="3494">
                  <c:v>0.17500000000000004</c:v>
                </c:pt>
                <c:pt idx="3495">
                  <c:v>0.17500000000000004</c:v>
                </c:pt>
                <c:pt idx="3496">
                  <c:v>0.17500000000000004</c:v>
                </c:pt>
                <c:pt idx="3497">
                  <c:v>0.17500000000000004</c:v>
                </c:pt>
                <c:pt idx="3498">
                  <c:v>0.17500000000000004</c:v>
                </c:pt>
                <c:pt idx="3499">
                  <c:v>0.17500000000000004</c:v>
                </c:pt>
                <c:pt idx="3500">
                  <c:v>0.17500000000000004</c:v>
                </c:pt>
                <c:pt idx="3501">
                  <c:v>0.17500000000000004</c:v>
                </c:pt>
                <c:pt idx="3502">
                  <c:v>0.17500000000000004</c:v>
                </c:pt>
                <c:pt idx="3503">
                  <c:v>0.17500000000000004</c:v>
                </c:pt>
                <c:pt idx="3504">
                  <c:v>0.17500000000000004</c:v>
                </c:pt>
                <c:pt idx="3505">
                  <c:v>0.17500000000000004</c:v>
                </c:pt>
                <c:pt idx="3506">
                  <c:v>0.17500000000000004</c:v>
                </c:pt>
                <c:pt idx="3507">
                  <c:v>0.17500000000000004</c:v>
                </c:pt>
                <c:pt idx="3508">
                  <c:v>0.17500000000000004</c:v>
                </c:pt>
                <c:pt idx="3509">
                  <c:v>0.17500000000000004</c:v>
                </c:pt>
                <c:pt idx="3510">
                  <c:v>0.17500000000000004</c:v>
                </c:pt>
                <c:pt idx="3511">
                  <c:v>0.17600000000000005</c:v>
                </c:pt>
                <c:pt idx="3512">
                  <c:v>0.17600000000000005</c:v>
                </c:pt>
                <c:pt idx="3513">
                  <c:v>0.17600000000000005</c:v>
                </c:pt>
                <c:pt idx="3514">
                  <c:v>0.17600000000000005</c:v>
                </c:pt>
                <c:pt idx="3515">
                  <c:v>0.17600000000000005</c:v>
                </c:pt>
                <c:pt idx="3516">
                  <c:v>0.17600000000000005</c:v>
                </c:pt>
                <c:pt idx="3517">
                  <c:v>0.17600000000000005</c:v>
                </c:pt>
                <c:pt idx="3518">
                  <c:v>0.17600000000000005</c:v>
                </c:pt>
                <c:pt idx="3519">
                  <c:v>0.17600000000000005</c:v>
                </c:pt>
                <c:pt idx="3520">
                  <c:v>0.17600000000000005</c:v>
                </c:pt>
                <c:pt idx="3521">
                  <c:v>0.17600000000000005</c:v>
                </c:pt>
                <c:pt idx="3522">
                  <c:v>0.17600000000000005</c:v>
                </c:pt>
                <c:pt idx="3523">
                  <c:v>0.17600000000000005</c:v>
                </c:pt>
                <c:pt idx="3524">
                  <c:v>0.17600000000000005</c:v>
                </c:pt>
                <c:pt idx="3525">
                  <c:v>0.17600000000000005</c:v>
                </c:pt>
                <c:pt idx="3526">
                  <c:v>0.17600000000000005</c:v>
                </c:pt>
                <c:pt idx="3527">
                  <c:v>0.17600000000000005</c:v>
                </c:pt>
                <c:pt idx="3528">
                  <c:v>0.17600000000000005</c:v>
                </c:pt>
                <c:pt idx="3529">
                  <c:v>0.17600000000000005</c:v>
                </c:pt>
                <c:pt idx="3530">
                  <c:v>0.17600000000000005</c:v>
                </c:pt>
                <c:pt idx="3531">
                  <c:v>0.17700000000000005</c:v>
                </c:pt>
                <c:pt idx="3532">
                  <c:v>0.17700000000000005</c:v>
                </c:pt>
                <c:pt idx="3533">
                  <c:v>0.17700000000000005</c:v>
                </c:pt>
                <c:pt idx="3534">
                  <c:v>0.17700000000000005</c:v>
                </c:pt>
                <c:pt idx="3535">
                  <c:v>0.17700000000000005</c:v>
                </c:pt>
                <c:pt idx="3536">
                  <c:v>0.17700000000000005</c:v>
                </c:pt>
                <c:pt idx="3537">
                  <c:v>0.17700000000000005</c:v>
                </c:pt>
                <c:pt idx="3538">
                  <c:v>0.17700000000000005</c:v>
                </c:pt>
                <c:pt idx="3539">
                  <c:v>0.17700000000000005</c:v>
                </c:pt>
                <c:pt idx="3540">
                  <c:v>0.17700000000000005</c:v>
                </c:pt>
                <c:pt idx="3541">
                  <c:v>0.17700000000000005</c:v>
                </c:pt>
                <c:pt idx="3542">
                  <c:v>0.17700000000000005</c:v>
                </c:pt>
                <c:pt idx="3543">
                  <c:v>0.17700000000000005</c:v>
                </c:pt>
                <c:pt idx="3544">
                  <c:v>0.17700000000000005</c:v>
                </c:pt>
                <c:pt idx="3545">
                  <c:v>0.17700000000000005</c:v>
                </c:pt>
                <c:pt idx="3546">
                  <c:v>0.17700000000000005</c:v>
                </c:pt>
                <c:pt idx="3547">
                  <c:v>0.17700000000000005</c:v>
                </c:pt>
                <c:pt idx="3548">
                  <c:v>0.17700000000000005</c:v>
                </c:pt>
                <c:pt idx="3549">
                  <c:v>0.17700000000000005</c:v>
                </c:pt>
                <c:pt idx="3550">
                  <c:v>0.17700000000000005</c:v>
                </c:pt>
                <c:pt idx="3551">
                  <c:v>0.17800000000000005</c:v>
                </c:pt>
                <c:pt idx="3552">
                  <c:v>0.17800000000000005</c:v>
                </c:pt>
                <c:pt idx="3553">
                  <c:v>0.17800000000000005</c:v>
                </c:pt>
                <c:pt idx="3554">
                  <c:v>0.17800000000000005</c:v>
                </c:pt>
                <c:pt idx="3555">
                  <c:v>0.17800000000000005</c:v>
                </c:pt>
                <c:pt idx="3556">
                  <c:v>0.17800000000000005</c:v>
                </c:pt>
                <c:pt idx="3557">
                  <c:v>0.17800000000000005</c:v>
                </c:pt>
                <c:pt idx="3558">
                  <c:v>0.17800000000000005</c:v>
                </c:pt>
                <c:pt idx="3559">
                  <c:v>0.17800000000000005</c:v>
                </c:pt>
                <c:pt idx="3560">
                  <c:v>0.17800000000000005</c:v>
                </c:pt>
                <c:pt idx="3561">
                  <c:v>0.17800000000000005</c:v>
                </c:pt>
                <c:pt idx="3562">
                  <c:v>0.17800000000000005</c:v>
                </c:pt>
                <c:pt idx="3563">
                  <c:v>0.17800000000000005</c:v>
                </c:pt>
                <c:pt idx="3564">
                  <c:v>0.17800000000000005</c:v>
                </c:pt>
                <c:pt idx="3565">
                  <c:v>0.17800000000000005</c:v>
                </c:pt>
                <c:pt idx="3566">
                  <c:v>0.17800000000000005</c:v>
                </c:pt>
                <c:pt idx="3567">
                  <c:v>0.17800000000000005</c:v>
                </c:pt>
                <c:pt idx="3568">
                  <c:v>0.17800000000000005</c:v>
                </c:pt>
                <c:pt idx="3569">
                  <c:v>0.17800000000000005</c:v>
                </c:pt>
                <c:pt idx="3570">
                  <c:v>0.17800000000000005</c:v>
                </c:pt>
                <c:pt idx="3571">
                  <c:v>0.17900000000000005</c:v>
                </c:pt>
                <c:pt idx="3572">
                  <c:v>0.17900000000000005</c:v>
                </c:pt>
                <c:pt idx="3573">
                  <c:v>0.17900000000000005</c:v>
                </c:pt>
                <c:pt idx="3574">
                  <c:v>0.17900000000000005</c:v>
                </c:pt>
                <c:pt idx="3575">
                  <c:v>0.17900000000000005</c:v>
                </c:pt>
                <c:pt idx="3576">
                  <c:v>0.17900000000000005</c:v>
                </c:pt>
                <c:pt idx="3577">
                  <c:v>0.17900000000000005</c:v>
                </c:pt>
                <c:pt idx="3578">
                  <c:v>0.17900000000000005</c:v>
                </c:pt>
                <c:pt idx="3579">
                  <c:v>0.17900000000000005</c:v>
                </c:pt>
                <c:pt idx="3580">
                  <c:v>0.17900000000000005</c:v>
                </c:pt>
                <c:pt idx="3581">
                  <c:v>0.17900000000000005</c:v>
                </c:pt>
                <c:pt idx="3582">
                  <c:v>0.17900000000000005</c:v>
                </c:pt>
                <c:pt idx="3583">
                  <c:v>0.17900000000000005</c:v>
                </c:pt>
                <c:pt idx="3584">
                  <c:v>0.17900000000000005</c:v>
                </c:pt>
                <c:pt idx="3585">
                  <c:v>0.17900000000000005</c:v>
                </c:pt>
                <c:pt idx="3586">
                  <c:v>0.17900000000000005</c:v>
                </c:pt>
                <c:pt idx="3587">
                  <c:v>0.17900000000000005</c:v>
                </c:pt>
                <c:pt idx="3588">
                  <c:v>0.17900000000000005</c:v>
                </c:pt>
                <c:pt idx="3589">
                  <c:v>0.17900000000000005</c:v>
                </c:pt>
                <c:pt idx="3590">
                  <c:v>0.17900000000000005</c:v>
                </c:pt>
                <c:pt idx="3591">
                  <c:v>0.18000000000000005</c:v>
                </c:pt>
                <c:pt idx="3592">
                  <c:v>0.18000000000000005</c:v>
                </c:pt>
                <c:pt idx="3593">
                  <c:v>0.18000000000000005</c:v>
                </c:pt>
                <c:pt idx="3594">
                  <c:v>0.18000000000000005</c:v>
                </c:pt>
                <c:pt idx="3595">
                  <c:v>0.18000000000000005</c:v>
                </c:pt>
                <c:pt idx="3596">
                  <c:v>0.18000000000000005</c:v>
                </c:pt>
                <c:pt idx="3597">
                  <c:v>0.18000000000000005</c:v>
                </c:pt>
                <c:pt idx="3598">
                  <c:v>0.18000000000000005</c:v>
                </c:pt>
                <c:pt idx="3599">
                  <c:v>0.18000000000000005</c:v>
                </c:pt>
                <c:pt idx="3600">
                  <c:v>0.18000000000000005</c:v>
                </c:pt>
                <c:pt idx="3601">
                  <c:v>0.18000000000000005</c:v>
                </c:pt>
                <c:pt idx="3602">
                  <c:v>0.18000000000000005</c:v>
                </c:pt>
                <c:pt idx="3603">
                  <c:v>0.18000000000000005</c:v>
                </c:pt>
                <c:pt idx="3604">
                  <c:v>0.18000000000000005</c:v>
                </c:pt>
                <c:pt idx="3605">
                  <c:v>0.18000000000000005</c:v>
                </c:pt>
                <c:pt idx="3606">
                  <c:v>0.18000000000000005</c:v>
                </c:pt>
                <c:pt idx="3607">
                  <c:v>0.18000000000000005</c:v>
                </c:pt>
                <c:pt idx="3608">
                  <c:v>0.18000000000000005</c:v>
                </c:pt>
                <c:pt idx="3609">
                  <c:v>0.18000000000000005</c:v>
                </c:pt>
                <c:pt idx="3610">
                  <c:v>0.18000000000000005</c:v>
                </c:pt>
                <c:pt idx="3611">
                  <c:v>0.18100000000000005</c:v>
                </c:pt>
                <c:pt idx="3612">
                  <c:v>0.18100000000000005</c:v>
                </c:pt>
                <c:pt idx="3613">
                  <c:v>0.18100000000000005</c:v>
                </c:pt>
                <c:pt idx="3614">
                  <c:v>0.18100000000000005</c:v>
                </c:pt>
                <c:pt idx="3615">
                  <c:v>0.18100000000000005</c:v>
                </c:pt>
                <c:pt idx="3616">
                  <c:v>0.18100000000000005</c:v>
                </c:pt>
                <c:pt idx="3617">
                  <c:v>0.18100000000000005</c:v>
                </c:pt>
                <c:pt idx="3618">
                  <c:v>0.18100000000000005</c:v>
                </c:pt>
                <c:pt idx="3619">
                  <c:v>0.18100000000000005</c:v>
                </c:pt>
                <c:pt idx="3620">
                  <c:v>0.18100000000000005</c:v>
                </c:pt>
                <c:pt idx="3621">
                  <c:v>0.18100000000000005</c:v>
                </c:pt>
                <c:pt idx="3622">
                  <c:v>0.18100000000000005</c:v>
                </c:pt>
                <c:pt idx="3623">
                  <c:v>0.18100000000000005</c:v>
                </c:pt>
                <c:pt idx="3624">
                  <c:v>0.18100000000000005</c:v>
                </c:pt>
                <c:pt idx="3625">
                  <c:v>0.18100000000000005</c:v>
                </c:pt>
                <c:pt idx="3626">
                  <c:v>0.18100000000000005</c:v>
                </c:pt>
                <c:pt idx="3627">
                  <c:v>0.18100000000000005</c:v>
                </c:pt>
                <c:pt idx="3628">
                  <c:v>0.18100000000000005</c:v>
                </c:pt>
                <c:pt idx="3629">
                  <c:v>0.18100000000000005</c:v>
                </c:pt>
                <c:pt idx="3630">
                  <c:v>0.18100000000000005</c:v>
                </c:pt>
                <c:pt idx="3631">
                  <c:v>0.18200000000000005</c:v>
                </c:pt>
                <c:pt idx="3632">
                  <c:v>0.18200000000000005</c:v>
                </c:pt>
                <c:pt idx="3633">
                  <c:v>0.18200000000000005</c:v>
                </c:pt>
                <c:pt idx="3634">
                  <c:v>0.18200000000000005</c:v>
                </c:pt>
                <c:pt idx="3635">
                  <c:v>0.18200000000000005</c:v>
                </c:pt>
                <c:pt idx="3636">
                  <c:v>0.18200000000000005</c:v>
                </c:pt>
                <c:pt idx="3637">
                  <c:v>0.18200000000000005</c:v>
                </c:pt>
                <c:pt idx="3638">
                  <c:v>0.18200000000000005</c:v>
                </c:pt>
                <c:pt idx="3639">
                  <c:v>0.18200000000000005</c:v>
                </c:pt>
                <c:pt idx="3640">
                  <c:v>0.18200000000000005</c:v>
                </c:pt>
                <c:pt idx="3641">
                  <c:v>0.18200000000000005</c:v>
                </c:pt>
                <c:pt idx="3642">
                  <c:v>0.18200000000000005</c:v>
                </c:pt>
                <c:pt idx="3643">
                  <c:v>0.18200000000000005</c:v>
                </c:pt>
                <c:pt idx="3644">
                  <c:v>0.18200000000000005</c:v>
                </c:pt>
                <c:pt idx="3645">
                  <c:v>0.18200000000000005</c:v>
                </c:pt>
                <c:pt idx="3646">
                  <c:v>0.18200000000000005</c:v>
                </c:pt>
                <c:pt idx="3647">
                  <c:v>0.18200000000000005</c:v>
                </c:pt>
                <c:pt idx="3648">
                  <c:v>0.18200000000000005</c:v>
                </c:pt>
                <c:pt idx="3649">
                  <c:v>0.18200000000000005</c:v>
                </c:pt>
                <c:pt idx="3650">
                  <c:v>0.18200000000000005</c:v>
                </c:pt>
                <c:pt idx="3651">
                  <c:v>0.18300000000000005</c:v>
                </c:pt>
                <c:pt idx="3652">
                  <c:v>0.18300000000000005</c:v>
                </c:pt>
                <c:pt idx="3653">
                  <c:v>0.18300000000000005</c:v>
                </c:pt>
                <c:pt idx="3654">
                  <c:v>0.18300000000000005</c:v>
                </c:pt>
                <c:pt idx="3655">
                  <c:v>0.18300000000000005</c:v>
                </c:pt>
                <c:pt idx="3656">
                  <c:v>0.18300000000000005</c:v>
                </c:pt>
                <c:pt idx="3657">
                  <c:v>0.18300000000000005</c:v>
                </c:pt>
                <c:pt idx="3658">
                  <c:v>0.18300000000000005</c:v>
                </c:pt>
                <c:pt idx="3659">
                  <c:v>0.18300000000000005</c:v>
                </c:pt>
                <c:pt idx="3660">
                  <c:v>0.18300000000000005</c:v>
                </c:pt>
                <c:pt idx="3661">
                  <c:v>0.18300000000000005</c:v>
                </c:pt>
                <c:pt idx="3662">
                  <c:v>0.18300000000000005</c:v>
                </c:pt>
                <c:pt idx="3663">
                  <c:v>0.18300000000000005</c:v>
                </c:pt>
                <c:pt idx="3664">
                  <c:v>0.18300000000000005</c:v>
                </c:pt>
                <c:pt idx="3665">
                  <c:v>0.18300000000000005</c:v>
                </c:pt>
                <c:pt idx="3666">
                  <c:v>0.18300000000000005</c:v>
                </c:pt>
                <c:pt idx="3667">
                  <c:v>0.18300000000000005</c:v>
                </c:pt>
                <c:pt idx="3668">
                  <c:v>0.18300000000000005</c:v>
                </c:pt>
                <c:pt idx="3669">
                  <c:v>0.18300000000000005</c:v>
                </c:pt>
                <c:pt idx="3670">
                  <c:v>0.18300000000000005</c:v>
                </c:pt>
                <c:pt idx="3671">
                  <c:v>0.18400000000000005</c:v>
                </c:pt>
                <c:pt idx="3672">
                  <c:v>0.18400000000000005</c:v>
                </c:pt>
                <c:pt idx="3673">
                  <c:v>0.18400000000000005</c:v>
                </c:pt>
                <c:pt idx="3674">
                  <c:v>0.18400000000000005</c:v>
                </c:pt>
                <c:pt idx="3675">
                  <c:v>0.18400000000000005</c:v>
                </c:pt>
                <c:pt idx="3676">
                  <c:v>0.18400000000000005</c:v>
                </c:pt>
                <c:pt idx="3677">
                  <c:v>0.18400000000000005</c:v>
                </c:pt>
                <c:pt idx="3678">
                  <c:v>0.18400000000000005</c:v>
                </c:pt>
                <c:pt idx="3679">
                  <c:v>0.18400000000000005</c:v>
                </c:pt>
                <c:pt idx="3680">
                  <c:v>0.18400000000000005</c:v>
                </c:pt>
                <c:pt idx="3681">
                  <c:v>0.18400000000000005</c:v>
                </c:pt>
                <c:pt idx="3682">
                  <c:v>0.18400000000000005</c:v>
                </c:pt>
                <c:pt idx="3683">
                  <c:v>0.18400000000000005</c:v>
                </c:pt>
                <c:pt idx="3684">
                  <c:v>0.18400000000000005</c:v>
                </c:pt>
                <c:pt idx="3685">
                  <c:v>0.18400000000000005</c:v>
                </c:pt>
                <c:pt idx="3686">
                  <c:v>0.18400000000000005</c:v>
                </c:pt>
                <c:pt idx="3687">
                  <c:v>0.18400000000000005</c:v>
                </c:pt>
                <c:pt idx="3688">
                  <c:v>0.18400000000000005</c:v>
                </c:pt>
                <c:pt idx="3689">
                  <c:v>0.18400000000000005</c:v>
                </c:pt>
                <c:pt idx="3690">
                  <c:v>0.18400000000000005</c:v>
                </c:pt>
                <c:pt idx="3691">
                  <c:v>0.18500000000000005</c:v>
                </c:pt>
                <c:pt idx="3692">
                  <c:v>0.18500000000000005</c:v>
                </c:pt>
                <c:pt idx="3693">
                  <c:v>0.18500000000000005</c:v>
                </c:pt>
                <c:pt idx="3694">
                  <c:v>0.18500000000000005</c:v>
                </c:pt>
                <c:pt idx="3695">
                  <c:v>0.18500000000000005</c:v>
                </c:pt>
                <c:pt idx="3696">
                  <c:v>0.18500000000000005</c:v>
                </c:pt>
                <c:pt idx="3697">
                  <c:v>0.18500000000000005</c:v>
                </c:pt>
                <c:pt idx="3698">
                  <c:v>0.18500000000000005</c:v>
                </c:pt>
                <c:pt idx="3699">
                  <c:v>0.18500000000000005</c:v>
                </c:pt>
                <c:pt idx="3700">
                  <c:v>0.18500000000000005</c:v>
                </c:pt>
                <c:pt idx="3701">
                  <c:v>0.18500000000000005</c:v>
                </c:pt>
                <c:pt idx="3702">
                  <c:v>0.18500000000000005</c:v>
                </c:pt>
                <c:pt idx="3703">
                  <c:v>0.18500000000000005</c:v>
                </c:pt>
                <c:pt idx="3704">
                  <c:v>0.18500000000000005</c:v>
                </c:pt>
                <c:pt idx="3705">
                  <c:v>0.18500000000000005</c:v>
                </c:pt>
                <c:pt idx="3706">
                  <c:v>0.18500000000000005</c:v>
                </c:pt>
                <c:pt idx="3707">
                  <c:v>0.18500000000000005</c:v>
                </c:pt>
                <c:pt idx="3708">
                  <c:v>0.18500000000000005</c:v>
                </c:pt>
                <c:pt idx="3709">
                  <c:v>0.18500000000000005</c:v>
                </c:pt>
                <c:pt idx="3710">
                  <c:v>0.18500000000000005</c:v>
                </c:pt>
                <c:pt idx="3711">
                  <c:v>0.18600000000000005</c:v>
                </c:pt>
                <c:pt idx="3712">
                  <c:v>0.18600000000000005</c:v>
                </c:pt>
                <c:pt idx="3713">
                  <c:v>0.18600000000000005</c:v>
                </c:pt>
                <c:pt idx="3714">
                  <c:v>0.18600000000000005</c:v>
                </c:pt>
                <c:pt idx="3715">
                  <c:v>0.18600000000000005</c:v>
                </c:pt>
                <c:pt idx="3716">
                  <c:v>0.18600000000000005</c:v>
                </c:pt>
                <c:pt idx="3717">
                  <c:v>0.18600000000000005</c:v>
                </c:pt>
                <c:pt idx="3718">
                  <c:v>0.18600000000000005</c:v>
                </c:pt>
                <c:pt idx="3719">
                  <c:v>0.18600000000000005</c:v>
                </c:pt>
                <c:pt idx="3720">
                  <c:v>0.18600000000000005</c:v>
                </c:pt>
                <c:pt idx="3721">
                  <c:v>0.18600000000000005</c:v>
                </c:pt>
                <c:pt idx="3722">
                  <c:v>0.18600000000000005</c:v>
                </c:pt>
                <c:pt idx="3723">
                  <c:v>0.18600000000000005</c:v>
                </c:pt>
                <c:pt idx="3724">
                  <c:v>0.18600000000000005</c:v>
                </c:pt>
                <c:pt idx="3725">
                  <c:v>0.18600000000000005</c:v>
                </c:pt>
                <c:pt idx="3726">
                  <c:v>0.18600000000000005</c:v>
                </c:pt>
                <c:pt idx="3727">
                  <c:v>0.18600000000000005</c:v>
                </c:pt>
                <c:pt idx="3728">
                  <c:v>0.18600000000000005</c:v>
                </c:pt>
                <c:pt idx="3729">
                  <c:v>0.18600000000000005</c:v>
                </c:pt>
                <c:pt idx="3730">
                  <c:v>0.18600000000000005</c:v>
                </c:pt>
                <c:pt idx="3731">
                  <c:v>0.18700000000000006</c:v>
                </c:pt>
                <c:pt idx="3732">
                  <c:v>0.18700000000000006</c:v>
                </c:pt>
                <c:pt idx="3733">
                  <c:v>0.18700000000000006</c:v>
                </c:pt>
                <c:pt idx="3734">
                  <c:v>0.18700000000000006</c:v>
                </c:pt>
                <c:pt idx="3735">
                  <c:v>0.18700000000000006</c:v>
                </c:pt>
                <c:pt idx="3736">
                  <c:v>0.18700000000000006</c:v>
                </c:pt>
                <c:pt idx="3737">
                  <c:v>0.18700000000000006</c:v>
                </c:pt>
                <c:pt idx="3738">
                  <c:v>0.18700000000000006</c:v>
                </c:pt>
                <c:pt idx="3739">
                  <c:v>0.18700000000000006</c:v>
                </c:pt>
                <c:pt idx="3740">
                  <c:v>0.18700000000000006</c:v>
                </c:pt>
                <c:pt idx="3741">
                  <c:v>0.18700000000000006</c:v>
                </c:pt>
                <c:pt idx="3742">
                  <c:v>0.18700000000000006</c:v>
                </c:pt>
                <c:pt idx="3743">
                  <c:v>0.18700000000000006</c:v>
                </c:pt>
                <c:pt idx="3744">
                  <c:v>0.18700000000000006</c:v>
                </c:pt>
                <c:pt idx="3745">
                  <c:v>0.18700000000000006</c:v>
                </c:pt>
                <c:pt idx="3746">
                  <c:v>0.18700000000000006</c:v>
                </c:pt>
                <c:pt idx="3747">
                  <c:v>0.18700000000000006</c:v>
                </c:pt>
                <c:pt idx="3748">
                  <c:v>0.18700000000000006</c:v>
                </c:pt>
                <c:pt idx="3749">
                  <c:v>0.18700000000000006</c:v>
                </c:pt>
                <c:pt idx="3750">
                  <c:v>0.18700000000000006</c:v>
                </c:pt>
                <c:pt idx="3751">
                  <c:v>0.18799999999999994</c:v>
                </c:pt>
                <c:pt idx="3752">
                  <c:v>0.18799999999999994</c:v>
                </c:pt>
                <c:pt idx="3753">
                  <c:v>0.18799999999999994</c:v>
                </c:pt>
                <c:pt idx="3754">
                  <c:v>0.18799999999999994</c:v>
                </c:pt>
                <c:pt idx="3755">
                  <c:v>0.18799999999999994</c:v>
                </c:pt>
                <c:pt idx="3756">
                  <c:v>0.18799999999999994</c:v>
                </c:pt>
                <c:pt idx="3757">
                  <c:v>0.18799999999999994</c:v>
                </c:pt>
                <c:pt idx="3758">
                  <c:v>0.18799999999999994</c:v>
                </c:pt>
                <c:pt idx="3759">
                  <c:v>0.18799999999999994</c:v>
                </c:pt>
                <c:pt idx="3760">
                  <c:v>0.18799999999999994</c:v>
                </c:pt>
                <c:pt idx="3761">
                  <c:v>0.18799999999999994</c:v>
                </c:pt>
                <c:pt idx="3762">
                  <c:v>0.18799999999999994</c:v>
                </c:pt>
                <c:pt idx="3763">
                  <c:v>0.18799999999999994</c:v>
                </c:pt>
                <c:pt idx="3764">
                  <c:v>0.18799999999999994</c:v>
                </c:pt>
                <c:pt idx="3765">
                  <c:v>0.18799999999999994</c:v>
                </c:pt>
                <c:pt idx="3766">
                  <c:v>0.18799999999999994</c:v>
                </c:pt>
                <c:pt idx="3767">
                  <c:v>0.18799999999999994</c:v>
                </c:pt>
                <c:pt idx="3768">
                  <c:v>0.18799999999999994</c:v>
                </c:pt>
                <c:pt idx="3769">
                  <c:v>0.18799999999999994</c:v>
                </c:pt>
                <c:pt idx="3770">
                  <c:v>0.18799999999999994</c:v>
                </c:pt>
                <c:pt idx="3771">
                  <c:v>0.18899999999999995</c:v>
                </c:pt>
                <c:pt idx="3772">
                  <c:v>0.18899999999999995</c:v>
                </c:pt>
                <c:pt idx="3773">
                  <c:v>0.18899999999999995</c:v>
                </c:pt>
                <c:pt idx="3774">
                  <c:v>0.18899999999999995</c:v>
                </c:pt>
                <c:pt idx="3775">
                  <c:v>0.18899999999999995</c:v>
                </c:pt>
                <c:pt idx="3776">
                  <c:v>0.18899999999999995</c:v>
                </c:pt>
                <c:pt idx="3777">
                  <c:v>0.18899999999999995</c:v>
                </c:pt>
                <c:pt idx="3778">
                  <c:v>0.18899999999999995</c:v>
                </c:pt>
                <c:pt idx="3779">
                  <c:v>0.18899999999999995</c:v>
                </c:pt>
                <c:pt idx="3780">
                  <c:v>0.18899999999999995</c:v>
                </c:pt>
                <c:pt idx="3781">
                  <c:v>0.18899999999999995</c:v>
                </c:pt>
                <c:pt idx="3782">
                  <c:v>0.18899999999999995</c:v>
                </c:pt>
                <c:pt idx="3783">
                  <c:v>0.18899999999999995</c:v>
                </c:pt>
                <c:pt idx="3784">
                  <c:v>0.18899999999999995</c:v>
                </c:pt>
                <c:pt idx="3785">
                  <c:v>0.18899999999999995</c:v>
                </c:pt>
                <c:pt idx="3786">
                  <c:v>0.18899999999999995</c:v>
                </c:pt>
                <c:pt idx="3787">
                  <c:v>0.18899999999999995</c:v>
                </c:pt>
                <c:pt idx="3788">
                  <c:v>0.18899999999999995</c:v>
                </c:pt>
                <c:pt idx="3789">
                  <c:v>0.18899999999999995</c:v>
                </c:pt>
                <c:pt idx="3790">
                  <c:v>0.18899999999999995</c:v>
                </c:pt>
                <c:pt idx="3791">
                  <c:v>0.18999999999999995</c:v>
                </c:pt>
                <c:pt idx="3792">
                  <c:v>0.18999999999999995</c:v>
                </c:pt>
                <c:pt idx="3793">
                  <c:v>0.18999999999999995</c:v>
                </c:pt>
                <c:pt idx="3794">
                  <c:v>0.18999999999999995</c:v>
                </c:pt>
                <c:pt idx="3795">
                  <c:v>0.18999999999999995</c:v>
                </c:pt>
                <c:pt idx="3796">
                  <c:v>0.18999999999999995</c:v>
                </c:pt>
                <c:pt idx="3797">
                  <c:v>0.18999999999999995</c:v>
                </c:pt>
                <c:pt idx="3798">
                  <c:v>0.18999999999999995</c:v>
                </c:pt>
                <c:pt idx="3799">
                  <c:v>0.18999999999999995</c:v>
                </c:pt>
                <c:pt idx="3800">
                  <c:v>0.18999999999999995</c:v>
                </c:pt>
                <c:pt idx="3801">
                  <c:v>0.18999999999999995</c:v>
                </c:pt>
                <c:pt idx="3802">
                  <c:v>0.18999999999999995</c:v>
                </c:pt>
                <c:pt idx="3803">
                  <c:v>0.18999999999999995</c:v>
                </c:pt>
                <c:pt idx="3804">
                  <c:v>0.18999999999999995</c:v>
                </c:pt>
                <c:pt idx="3805">
                  <c:v>0.18999999999999995</c:v>
                </c:pt>
                <c:pt idx="3806">
                  <c:v>0.18999999999999995</c:v>
                </c:pt>
                <c:pt idx="3807">
                  <c:v>0.18999999999999995</c:v>
                </c:pt>
                <c:pt idx="3808">
                  <c:v>0.18999999999999995</c:v>
                </c:pt>
                <c:pt idx="3809">
                  <c:v>0.18999999999999995</c:v>
                </c:pt>
                <c:pt idx="3810">
                  <c:v>0.18999999999999995</c:v>
                </c:pt>
                <c:pt idx="3811">
                  <c:v>0.19099999999999995</c:v>
                </c:pt>
                <c:pt idx="3812">
                  <c:v>0.19099999999999995</c:v>
                </c:pt>
                <c:pt idx="3813">
                  <c:v>0.19099999999999995</c:v>
                </c:pt>
                <c:pt idx="3814">
                  <c:v>0.19099999999999995</c:v>
                </c:pt>
                <c:pt idx="3815">
                  <c:v>0.19099999999999995</c:v>
                </c:pt>
                <c:pt idx="3816">
                  <c:v>0.19099999999999995</c:v>
                </c:pt>
                <c:pt idx="3817">
                  <c:v>0.19099999999999995</c:v>
                </c:pt>
                <c:pt idx="3818">
                  <c:v>0.19099999999999995</c:v>
                </c:pt>
                <c:pt idx="3819">
                  <c:v>0.19099999999999995</c:v>
                </c:pt>
                <c:pt idx="3820">
                  <c:v>0.19099999999999995</c:v>
                </c:pt>
                <c:pt idx="3821">
                  <c:v>0.19099999999999995</c:v>
                </c:pt>
                <c:pt idx="3822">
                  <c:v>0.19099999999999995</c:v>
                </c:pt>
                <c:pt idx="3823">
                  <c:v>0.19099999999999995</c:v>
                </c:pt>
                <c:pt idx="3824">
                  <c:v>0.19099999999999995</c:v>
                </c:pt>
                <c:pt idx="3825">
                  <c:v>0.19099999999999995</c:v>
                </c:pt>
                <c:pt idx="3826">
                  <c:v>0.19099999999999995</c:v>
                </c:pt>
                <c:pt idx="3827">
                  <c:v>0.19099999999999995</c:v>
                </c:pt>
                <c:pt idx="3828">
                  <c:v>0.19099999999999995</c:v>
                </c:pt>
                <c:pt idx="3829">
                  <c:v>0.19099999999999995</c:v>
                </c:pt>
                <c:pt idx="3830">
                  <c:v>0.19099999999999995</c:v>
                </c:pt>
                <c:pt idx="3831">
                  <c:v>0.19199999999999995</c:v>
                </c:pt>
                <c:pt idx="3832">
                  <c:v>0.19199999999999995</c:v>
                </c:pt>
                <c:pt idx="3833">
                  <c:v>0.19199999999999995</c:v>
                </c:pt>
                <c:pt idx="3834">
                  <c:v>0.19199999999999995</c:v>
                </c:pt>
                <c:pt idx="3835">
                  <c:v>0.19199999999999995</c:v>
                </c:pt>
                <c:pt idx="3836">
                  <c:v>0.19199999999999995</c:v>
                </c:pt>
                <c:pt idx="3837">
                  <c:v>0.19199999999999995</c:v>
                </c:pt>
                <c:pt idx="3838">
                  <c:v>0.19199999999999995</c:v>
                </c:pt>
                <c:pt idx="3839">
                  <c:v>0.19199999999999995</c:v>
                </c:pt>
                <c:pt idx="3840">
                  <c:v>0.19199999999999995</c:v>
                </c:pt>
                <c:pt idx="3841">
                  <c:v>0.19199999999999995</c:v>
                </c:pt>
                <c:pt idx="3842">
                  <c:v>0.19199999999999995</c:v>
                </c:pt>
                <c:pt idx="3843">
                  <c:v>0.19199999999999995</c:v>
                </c:pt>
                <c:pt idx="3844">
                  <c:v>0.19199999999999995</c:v>
                </c:pt>
                <c:pt idx="3845">
                  <c:v>0.19199999999999995</c:v>
                </c:pt>
                <c:pt idx="3846">
                  <c:v>0.19199999999999995</c:v>
                </c:pt>
                <c:pt idx="3847">
                  <c:v>0.19199999999999995</c:v>
                </c:pt>
                <c:pt idx="3848">
                  <c:v>0.19199999999999995</c:v>
                </c:pt>
                <c:pt idx="3849">
                  <c:v>0.19199999999999995</c:v>
                </c:pt>
                <c:pt idx="3850">
                  <c:v>0.19199999999999995</c:v>
                </c:pt>
                <c:pt idx="3851">
                  <c:v>0.19299999999999995</c:v>
                </c:pt>
                <c:pt idx="3852">
                  <c:v>0.19299999999999995</c:v>
                </c:pt>
                <c:pt idx="3853">
                  <c:v>0.19299999999999995</c:v>
                </c:pt>
                <c:pt idx="3854">
                  <c:v>0.19299999999999995</c:v>
                </c:pt>
                <c:pt idx="3855">
                  <c:v>0.19299999999999995</c:v>
                </c:pt>
                <c:pt idx="3856">
                  <c:v>0.19299999999999995</c:v>
                </c:pt>
                <c:pt idx="3857">
                  <c:v>0.19299999999999995</c:v>
                </c:pt>
                <c:pt idx="3858">
                  <c:v>0.19299999999999995</c:v>
                </c:pt>
                <c:pt idx="3859">
                  <c:v>0.19299999999999995</c:v>
                </c:pt>
                <c:pt idx="3860">
                  <c:v>0.19299999999999995</c:v>
                </c:pt>
                <c:pt idx="3861">
                  <c:v>0.19299999999999995</c:v>
                </c:pt>
                <c:pt idx="3862">
                  <c:v>0.19299999999999995</c:v>
                </c:pt>
                <c:pt idx="3863">
                  <c:v>0.19299999999999995</c:v>
                </c:pt>
                <c:pt idx="3864">
                  <c:v>0.19299999999999995</c:v>
                </c:pt>
                <c:pt idx="3865">
                  <c:v>0.19299999999999995</c:v>
                </c:pt>
                <c:pt idx="3866">
                  <c:v>0.19299999999999995</c:v>
                </c:pt>
                <c:pt idx="3867">
                  <c:v>0.19299999999999995</c:v>
                </c:pt>
                <c:pt idx="3868">
                  <c:v>0.19299999999999995</c:v>
                </c:pt>
                <c:pt idx="3869">
                  <c:v>0.19299999999999995</c:v>
                </c:pt>
                <c:pt idx="3870">
                  <c:v>0.19299999999999995</c:v>
                </c:pt>
                <c:pt idx="3871">
                  <c:v>0.19399999999999995</c:v>
                </c:pt>
                <c:pt idx="3872">
                  <c:v>0.19399999999999995</c:v>
                </c:pt>
                <c:pt idx="3873">
                  <c:v>0.19399999999999995</c:v>
                </c:pt>
                <c:pt idx="3874">
                  <c:v>0.19399999999999995</c:v>
                </c:pt>
                <c:pt idx="3875">
                  <c:v>0.19399999999999995</c:v>
                </c:pt>
                <c:pt idx="3876">
                  <c:v>0.19399999999999995</c:v>
                </c:pt>
                <c:pt idx="3877">
                  <c:v>0.19399999999999995</c:v>
                </c:pt>
                <c:pt idx="3878">
                  <c:v>0.19399999999999995</c:v>
                </c:pt>
                <c:pt idx="3879">
                  <c:v>0.19399999999999995</c:v>
                </c:pt>
                <c:pt idx="3880">
                  <c:v>0.19399999999999995</c:v>
                </c:pt>
                <c:pt idx="3881">
                  <c:v>0.19399999999999995</c:v>
                </c:pt>
                <c:pt idx="3882">
                  <c:v>0.19399999999999995</c:v>
                </c:pt>
                <c:pt idx="3883">
                  <c:v>0.19399999999999995</c:v>
                </c:pt>
                <c:pt idx="3884">
                  <c:v>0.19399999999999995</c:v>
                </c:pt>
                <c:pt idx="3885">
                  <c:v>0.19399999999999995</c:v>
                </c:pt>
                <c:pt idx="3886">
                  <c:v>0.19399999999999995</c:v>
                </c:pt>
                <c:pt idx="3887">
                  <c:v>0.19399999999999995</c:v>
                </c:pt>
                <c:pt idx="3888">
                  <c:v>0.19399999999999995</c:v>
                </c:pt>
                <c:pt idx="3889">
                  <c:v>0.19399999999999995</c:v>
                </c:pt>
                <c:pt idx="3890">
                  <c:v>0.19399999999999995</c:v>
                </c:pt>
                <c:pt idx="3891">
                  <c:v>0.19499999999999995</c:v>
                </c:pt>
                <c:pt idx="3892">
                  <c:v>0.19499999999999995</c:v>
                </c:pt>
                <c:pt idx="3893">
                  <c:v>0.19499999999999995</c:v>
                </c:pt>
                <c:pt idx="3894">
                  <c:v>0.19499999999999995</c:v>
                </c:pt>
                <c:pt idx="3895">
                  <c:v>0.19499999999999995</c:v>
                </c:pt>
                <c:pt idx="3896">
                  <c:v>0.19499999999999995</c:v>
                </c:pt>
                <c:pt idx="3897">
                  <c:v>0.19499999999999995</c:v>
                </c:pt>
                <c:pt idx="3898">
                  <c:v>0.19499999999999995</c:v>
                </c:pt>
                <c:pt idx="3899">
                  <c:v>0.19499999999999995</c:v>
                </c:pt>
                <c:pt idx="3900">
                  <c:v>0.19499999999999995</c:v>
                </c:pt>
                <c:pt idx="3901">
                  <c:v>0.19499999999999995</c:v>
                </c:pt>
                <c:pt idx="3902">
                  <c:v>0.19499999999999995</c:v>
                </c:pt>
                <c:pt idx="3903">
                  <c:v>0.19499999999999995</c:v>
                </c:pt>
                <c:pt idx="3904">
                  <c:v>0.19499999999999995</c:v>
                </c:pt>
                <c:pt idx="3905">
                  <c:v>0.19499999999999995</c:v>
                </c:pt>
                <c:pt idx="3906">
                  <c:v>0.19499999999999995</c:v>
                </c:pt>
                <c:pt idx="3907">
                  <c:v>0.19499999999999995</c:v>
                </c:pt>
                <c:pt idx="3908">
                  <c:v>0.19499999999999995</c:v>
                </c:pt>
                <c:pt idx="3909">
                  <c:v>0.19499999999999995</c:v>
                </c:pt>
                <c:pt idx="3910">
                  <c:v>0.19499999999999995</c:v>
                </c:pt>
                <c:pt idx="3911">
                  <c:v>0.19599999999999995</c:v>
                </c:pt>
                <c:pt idx="3912">
                  <c:v>0.19599999999999995</c:v>
                </c:pt>
                <c:pt idx="3913">
                  <c:v>0.19599999999999995</c:v>
                </c:pt>
                <c:pt idx="3914">
                  <c:v>0.19599999999999995</c:v>
                </c:pt>
                <c:pt idx="3915">
                  <c:v>0.19599999999999995</c:v>
                </c:pt>
                <c:pt idx="3916">
                  <c:v>0.19599999999999995</c:v>
                </c:pt>
                <c:pt idx="3917">
                  <c:v>0.19599999999999995</c:v>
                </c:pt>
                <c:pt idx="3918">
                  <c:v>0.19599999999999995</c:v>
                </c:pt>
                <c:pt idx="3919">
                  <c:v>0.19599999999999995</c:v>
                </c:pt>
                <c:pt idx="3920">
                  <c:v>0.19599999999999995</c:v>
                </c:pt>
                <c:pt idx="3921">
                  <c:v>0.19599999999999995</c:v>
                </c:pt>
                <c:pt idx="3922">
                  <c:v>0.19599999999999995</c:v>
                </c:pt>
                <c:pt idx="3923">
                  <c:v>0.19599999999999995</c:v>
                </c:pt>
                <c:pt idx="3924">
                  <c:v>0.19599999999999995</c:v>
                </c:pt>
                <c:pt idx="3925">
                  <c:v>0.19599999999999995</c:v>
                </c:pt>
                <c:pt idx="3926">
                  <c:v>0.19599999999999995</c:v>
                </c:pt>
                <c:pt idx="3927">
                  <c:v>0.19599999999999995</c:v>
                </c:pt>
                <c:pt idx="3928">
                  <c:v>0.19599999999999995</c:v>
                </c:pt>
                <c:pt idx="3929">
                  <c:v>0.19599999999999995</c:v>
                </c:pt>
                <c:pt idx="3930">
                  <c:v>0.19599999999999995</c:v>
                </c:pt>
                <c:pt idx="3931">
                  <c:v>0.19699999999999995</c:v>
                </c:pt>
                <c:pt idx="3932">
                  <c:v>0.19699999999999995</c:v>
                </c:pt>
                <c:pt idx="3933">
                  <c:v>0.19699999999999995</c:v>
                </c:pt>
                <c:pt idx="3934">
                  <c:v>0.19699999999999995</c:v>
                </c:pt>
                <c:pt idx="3935">
                  <c:v>0.19699999999999995</c:v>
                </c:pt>
                <c:pt idx="3936">
                  <c:v>0.19699999999999995</c:v>
                </c:pt>
                <c:pt idx="3937">
                  <c:v>0.19699999999999995</c:v>
                </c:pt>
                <c:pt idx="3938">
                  <c:v>0.19699999999999995</c:v>
                </c:pt>
                <c:pt idx="3939">
                  <c:v>0.19699999999999995</c:v>
                </c:pt>
                <c:pt idx="3940">
                  <c:v>0.19699999999999995</c:v>
                </c:pt>
                <c:pt idx="3941">
                  <c:v>0.19699999999999995</c:v>
                </c:pt>
                <c:pt idx="3942">
                  <c:v>0.19699999999999995</c:v>
                </c:pt>
                <c:pt idx="3943">
                  <c:v>0.19699999999999995</c:v>
                </c:pt>
                <c:pt idx="3944">
                  <c:v>0.19699999999999995</c:v>
                </c:pt>
                <c:pt idx="3945">
                  <c:v>0.19699999999999995</c:v>
                </c:pt>
                <c:pt idx="3946">
                  <c:v>0.19699999999999995</c:v>
                </c:pt>
                <c:pt idx="3947">
                  <c:v>0.19699999999999995</c:v>
                </c:pt>
                <c:pt idx="3948">
                  <c:v>0.19699999999999995</c:v>
                </c:pt>
                <c:pt idx="3949">
                  <c:v>0.19699999999999995</c:v>
                </c:pt>
                <c:pt idx="3950">
                  <c:v>0.19699999999999995</c:v>
                </c:pt>
                <c:pt idx="3951">
                  <c:v>0.19799999999999995</c:v>
                </c:pt>
                <c:pt idx="3952">
                  <c:v>0.19799999999999995</c:v>
                </c:pt>
                <c:pt idx="3953">
                  <c:v>0.19799999999999995</c:v>
                </c:pt>
                <c:pt idx="3954">
                  <c:v>0.19799999999999995</c:v>
                </c:pt>
                <c:pt idx="3955">
                  <c:v>0.19799999999999995</c:v>
                </c:pt>
                <c:pt idx="3956">
                  <c:v>0.19799999999999995</c:v>
                </c:pt>
                <c:pt idx="3957">
                  <c:v>0.19799999999999995</c:v>
                </c:pt>
                <c:pt idx="3958">
                  <c:v>0.19799999999999995</c:v>
                </c:pt>
                <c:pt idx="3959">
                  <c:v>0.19799999999999995</c:v>
                </c:pt>
                <c:pt idx="3960">
                  <c:v>0.19799999999999995</c:v>
                </c:pt>
                <c:pt idx="3961">
                  <c:v>0.19799999999999995</c:v>
                </c:pt>
                <c:pt idx="3962">
                  <c:v>0.19799999999999995</c:v>
                </c:pt>
                <c:pt idx="3963">
                  <c:v>0.19799999999999995</c:v>
                </c:pt>
                <c:pt idx="3964">
                  <c:v>0.19799999999999995</c:v>
                </c:pt>
                <c:pt idx="3965">
                  <c:v>0.19799999999999995</c:v>
                </c:pt>
                <c:pt idx="3966">
                  <c:v>0.19799999999999995</c:v>
                </c:pt>
                <c:pt idx="3967">
                  <c:v>0.19799999999999995</c:v>
                </c:pt>
                <c:pt idx="3968">
                  <c:v>0.19799999999999995</c:v>
                </c:pt>
                <c:pt idx="3969">
                  <c:v>0.19799999999999995</c:v>
                </c:pt>
                <c:pt idx="3970">
                  <c:v>0.19799999999999995</c:v>
                </c:pt>
                <c:pt idx="3971">
                  <c:v>0.19899999999999995</c:v>
                </c:pt>
                <c:pt idx="3972">
                  <c:v>0.19899999999999995</c:v>
                </c:pt>
                <c:pt idx="3973">
                  <c:v>0.19899999999999995</c:v>
                </c:pt>
                <c:pt idx="3974">
                  <c:v>0.19899999999999995</c:v>
                </c:pt>
                <c:pt idx="3975">
                  <c:v>0.19899999999999995</c:v>
                </c:pt>
                <c:pt idx="3976">
                  <c:v>0.19899999999999995</c:v>
                </c:pt>
                <c:pt idx="3977">
                  <c:v>0.19899999999999995</c:v>
                </c:pt>
                <c:pt idx="3978">
                  <c:v>0.19899999999999995</c:v>
                </c:pt>
                <c:pt idx="3979">
                  <c:v>0.19899999999999995</c:v>
                </c:pt>
                <c:pt idx="3980">
                  <c:v>0.19899999999999995</c:v>
                </c:pt>
                <c:pt idx="3981">
                  <c:v>0.19899999999999995</c:v>
                </c:pt>
                <c:pt idx="3982">
                  <c:v>0.19899999999999995</c:v>
                </c:pt>
                <c:pt idx="3983">
                  <c:v>0.19899999999999995</c:v>
                </c:pt>
                <c:pt idx="3984">
                  <c:v>0.19899999999999995</c:v>
                </c:pt>
                <c:pt idx="3985">
                  <c:v>0.19899999999999995</c:v>
                </c:pt>
                <c:pt idx="3986">
                  <c:v>0.19899999999999995</c:v>
                </c:pt>
                <c:pt idx="3987">
                  <c:v>0.19899999999999995</c:v>
                </c:pt>
                <c:pt idx="3988">
                  <c:v>0.19899999999999995</c:v>
                </c:pt>
                <c:pt idx="3989">
                  <c:v>0.19899999999999995</c:v>
                </c:pt>
                <c:pt idx="3990">
                  <c:v>0.19899999999999995</c:v>
                </c:pt>
                <c:pt idx="3991">
                  <c:v>0.19999999999999996</c:v>
                </c:pt>
                <c:pt idx="3992">
                  <c:v>0.19999999999999996</c:v>
                </c:pt>
                <c:pt idx="3993">
                  <c:v>0.19999999999999996</c:v>
                </c:pt>
                <c:pt idx="3994">
                  <c:v>0.19999999999999996</c:v>
                </c:pt>
                <c:pt idx="3995">
                  <c:v>0.19999999999999996</c:v>
                </c:pt>
                <c:pt idx="3996">
                  <c:v>0.19999999999999996</c:v>
                </c:pt>
                <c:pt idx="3997">
                  <c:v>0.19999999999999996</c:v>
                </c:pt>
                <c:pt idx="3998">
                  <c:v>0.19999999999999996</c:v>
                </c:pt>
                <c:pt idx="3999">
                  <c:v>0.19999999999999996</c:v>
                </c:pt>
                <c:pt idx="4000">
                  <c:v>0.19999999999999996</c:v>
                </c:pt>
                <c:pt idx="4001">
                  <c:v>0.19999999999999996</c:v>
                </c:pt>
                <c:pt idx="4002">
                  <c:v>0.19999999999999996</c:v>
                </c:pt>
                <c:pt idx="4003">
                  <c:v>0.19999999999999996</c:v>
                </c:pt>
                <c:pt idx="4004">
                  <c:v>0.19999999999999996</c:v>
                </c:pt>
                <c:pt idx="4005">
                  <c:v>0.19999999999999996</c:v>
                </c:pt>
                <c:pt idx="4006">
                  <c:v>0.19999999999999996</c:v>
                </c:pt>
                <c:pt idx="4007">
                  <c:v>0.19999999999999996</c:v>
                </c:pt>
                <c:pt idx="4008">
                  <c:v>0.19999999999999996</c:v>
                </c:pt>
                <c:pt idx="4009">
                  <c:v>0.19999999999999996</c:v>
                </c:pt>
                <c:pt idx="4010">
                  <c:v>0.19999999999999996</c:v>
                </c:pt>
                <c:pt idx="4011">
                  <c:v>0.20099999999999996</c:v>
                </c:pt>
                <c:pt idx="4012">
                  <c:v>0.20099999999999996</c:v>
                </c:pt>
                <c:pt idx="4013">
                  <c:v>0.20099999999999996</c:v>
                </c:pt>
                <c:pt idx="4014">
                  <c:v>0.20099999999999996</c:v>
                </c:pt>
                <c:pt idx="4015">
                  <c:v>0.20099999999999996</c:v>
                </c:pt>
                <c:pt idx="4016">
                  <c:v>0.20099999999999996</c:v>
                </c:pt>
                <c:pt idx="4017">
                  <c:v>0.20099999999999996</c:v>
                </c:pt>
                <c:pt idx="4018">
                  <c:v>0.20099999999999996</c:v>
                </c:pt>
                <c:pt idx="4019">
                  <c:v>0.20099999999999996</c:v>
                </c:pt>
                <c:pt idx="4020">
                  <c:v>0.20099999999999996</c:v>
                </c:pt>
                <c:pt idx="4021">
                  <c:v>0.20099999999999996</c:v>
                </c:pt>
                <c:pt idx="4022">
                  <c:v>0.20099999999999996</c:v>
                </c:pt>
                <c:pt idx="4023">
                  <c:v>0.20099999999999996</c:v>
                </c:pt>
                <c:pt idx="4024">
                  <c:v>0.20099999999999996</c:v>
                </c:pt>
                <c:pt idx="4025">
                  <c:v>0.20099999999999996</c:v>
                </c:pt>
                <c:pt idx="4026">
                  <c:v>0.20099999999999996</c:v>
                </c:pt>
                <c:pt idx="4027">
                  <c:v>0.20099999999999996</c:v>
                </c:pt>
                <c:pt idx="4028">
                  <c:v>0.20099999999999996</c:v>
                </c:pt>
                <c:pt idx="4029">
                  <c:v>0.20099999999999996</c:v>
                </c:pt>
                <c:pt idx="4030">
                  <c:v>0.20099999999999996</c:v>
                </c:pt>
                <c:pt idx="4031">
                  <c:v>0.20199999999999996</c:v>
                </c:pt>
                <c:pt idx="4032">
                  <c:v>0.20199999999999996</c:v>
                </c:pt>
                <c:pt idx="4033">
                  <c:v>0.20199999999999996</c:v>
                </c:pt>
                <c:pt idx="4034">
                  <c:v>0.20199999999999996</c:v>
                </c:pt>
                <c:pt idx="4035">
                  <c:v>0.20199999999999996</c:v>
                </c:pt>
                <c:pt idx="4036">
                  <c:v>0.20199999999999996</c:v>
                </c:pt>
                <c:pt idx="4037">
                  <c:v>0.20199999999999996</c:v>
                </c:pt>
                <c:pt idx="4038">
                  <c:v>0.20199999999999996</c:v>
                </c:pt>
                <c:pt idx="4039">
                  <c:v>0.20199999999999996</c:v>
                </c:pt>
                <c:pt idx="4040">
                  <c:v>0.20199999999999996</c:v>
                </c:pt>
                <c:pt idx="4041">
                  <c:v>0.20199999999999996</c:v>
                </c:pt>
                <c:pt idx="4042">
                  <c:v>0.20199999999999996</c:v>
                </c:pt>
                <c:pt idx="4043">
                  <c:v>0.20199999999999996</c:v>
                </c:pt>
                <c:pt idx="4044">
                  <c:v>0.20199999999999996</c:v>
                </c:pt>
                <c:pt idx="4045">
                  <c:v>0.20199999999999996</c:v>
                </c:pt>
                <c:pt idx="4046">
                  <c:v>0.20199999999999996</c:v>
                </c:pt>
                <c:pt idx="4047">
                  <c:v>0.20199999999999996</c:v>
                </c:pt>
                <c:pt idx="4048">
                  <c:v>0.20199999999999996</c:v>
                </c:pt>
                <c:pt idx="4049">
                  <c:v>0.20199999999999996</c:v>
                </c:pt>
                <c:pt idx="4050">
                  <c:v>0.20199999999999996</c:v>
                </c:pt>
                <c:pt idx="4051">
                  <c:v>0.20299999999999996</c:v>
                </c:pt>
                <c:pt idx="4052">
                  <c:v>0.20299999999999996</c:v>
                </c:pt>
                <c:pt idx="4053">
                  <c:v>0.20299999999999996</c:v>
                </c:pt>
                <c:pt idx="4054">
                  <c:v>0.20299999999999996</c:v>
                </c:pt>
                <c:pt idx="4055">
                  <c:v>0.20299999999999996</c:v>
                </c:pt>
                <c:pt idx="4056">
                  <c:v>0.20299999999999996</c:v>
                </c:pt>
                <c:pt idx="4057">
                  <c:v>0.20299999999999996</c:v>
                </c:pt>
                <c:pt idx="4058">
                  <c:v>0.20299999999999996</c:v>
                </c:pt>
                <c:pt idx="4059">
                  <c:v>0.20299999999999996</c:v>
                </c:pt>
                <c:pt idx="4060">
                  <c:v>0.20299999999999996</c:v>
                </c:pt>
                <c:pt idx="4061">
                  <c:v>0.20299999999999996</c:v>
                </c:pt>
                <c:pt idx="4062">
                  <c:v>0.20299999999999996</c:v>
                </c:pt>
                <c:pt idx="4063">
                  <c:v>0.20299999999999996</c:v>
                </c:pt>
                <c:pt idx="4064">
                  <c:v>0.20299999999999996</c:v>
                </c:pt>
                <c:pt idx="4065">
                  <c:v>0.20299999999999996</c:v>
                </c:pt>
                <c:pt idx="4066">
                  <c:v>0.20299999999999996</c:v>
                </c:pt>
                <c:pt idx="4067">
                  <c:v>0.20299999999999996</c:v>
                </c:pt>
                <c:pt idx="4068">
                  <c:v>0.20299999999999996</c:v>
                </c:pt>
                <c:pt idx="4069">
                  <c:v>0.20299999999999996</c:v>
                </c:pt>
                <c:pt idx="4070">
                  <c:v>0.20299999999999996</c:v>
                </c:pt>
                <c:pt idx="4071">
                  <c:v>0.20399999999999996</c:v>
                </c:pt>
                <c:pt idx="4072">
                  <c:v>0.20399999999999996</c:v>
                </c:pt>
                <c:pt idx="4073">
                  <c:v>0.20399999999999996</c:v>
                </c:pt>
                <c:pt idx="4074">
                  <c:v>0.20399999999999996</c:v>
                </c:pt>
                <c:pt idx="4075">
                  <c:v>0.20399999999999996</c:v>
                </c:pt>
                <c:pt idx="4076">
                  <c:v>0.20399999999999996</c:v>
                </c:pt>
                <c:pt idx="4077">
                  <c:v>0.20399999999999996</c:v>
                </c:pt>
                <c:pt idx="4078">
                  <c:v>0.20399999999999996</c:v>
                </c:pt>
                <c:pt idx="4079">
                  <c:v>0.20399999999999996</c:v>
                </c:pt>
                <c:pt idx="4080">
                  <c:v>0.20399999999999996</c:v>
                </c:pt>
                <c:pt idx="4081">
                  <c:v>0.20399999999999996</c:v>
                </c:pt>
                <c:pt idx="4082">
                  <c:v>0.20399999999999996</c:v>
                </c:pt>
                <c:pt idx="4083">
                  <c:v>0.20399999999999996</c:v>
                </c:pt>
                <c:pt idx="4084">
                  <c:v>0.20399999999999996</c:v>
                </c:pt>
                <c:pt idx="4085">
                  <c:v>0.20399999999999996</c:v>
                </c:pt>
                <c:pt idx="4086">
                  <c:v>0.20399999999999996</c:v>
                </c:pt>
                <c:pt idx="4087">
                  <c:v>0.20399999999999996</c:v>
                </c:pt>
                <c:pt idx="4088">
                  <c:v>0.20399999999999996</c:v>
                </c:pt>
                <c:pt idx="4089">
                  <c:v>0.20399999999999996</c:v>
                </c:pt>
                <c:pt idx="4090">
                  <c:v>0.20399999999999996</c:v>
                </c:pt>
                <c:pt idx="4091">
                  <c:v>0.20499999999999996</c:v>
                </c:pt>
                <c:pt idx="4092">
                  <c:v>0.20499999999999996</c:v>
                </c:pt>
                <c:pt idx="4093">
                  <c:v>0.20499999999999996</c:v>
                </c:pt>
                <c:pt idx="4094">
                  <c:v>0.20499999999999996</c:v>
                </c:pt>
                <c:pt idx="4095">
                  <c:v>0.20499999999999996</c:v>
                </c:pt>
                <c:pt idx="4096">
                  <c:v>0.20499999999999996</c:v>
                </c:pt>
                <c:pt idx="4097">
                  <c:v>0.20499999999999996</c:v>
                </c:pt>
                <c:pt idx="4098">
                  <c:v>0.20499999999999996</c:v>
                </c:pt>
                <c:pt idx="4099">
                  <c:v>0.20499999999999996</c:v>
                </c:pt>
                <c:pt idx="4100">
                  <c:v>0.20499999999999996</c:v>
                </c:pt>
                <c:pt idx="4101">
                  <c:v>0.20499999999999996</c:v>
                </c:pt>
                <c:pt idx="4102">
                  <c:v>0.20499999999999996</c:v>
                </c:pt>
                <c:pt idx="4103">
                  <c:v>0.20499999999999996</c:v>
                </c:pt>
                <c:pt idx="4104">
                  <c:v>0.20499999999999996</c:v>
                </c:pt>
                <c:pt idx="4105">
                  <c:v>0.20499999999999996</c:v>
                </c:pt>
                <c:pt idx="4106">
                  <c:v>0.20499999999999996</c:v>
                </c:pt>
                <c:pt idx="4107">
                  <c:v>0.20499999999999996</c:v>
                </c:pt>
                <c:pt idx="4108">
                  <c:v>0.20499999999999996</c:v>
                </c:pt>
                <c:pt idx="4109">
                  <c:v>0.20499999999999996</c:v>
                </c:pt>
                <c:pt idx="4110">
                  <c:v>0.20499999999999996</c:v>
                </c:pt>
                <c:pt idx="4111">
                  <c:v>0.20599999999999996</c:v>
                </c:pt>
                <c:pt idx="4112">
                  <c:v>0.20599999999999996</c:v>
                </c:pt>
                <c:pt idx="4113">
                  <c:v>0.20599999999999996</c:v>
                </c:pt>
                <c:pt idx="4114">
                  <c:v>0.20599999999999996</c:v>
                </c:pt>
                <c:pt idx="4115">
                  <c:v>0.20599999999999996</c:v>
                </c:pt>
                <c:pt idx="4116">
                  <c:v>0.20599999999999996</c:v>
                </c:pt>
                <c:pt idx="4117">
                  <c:v>0.20599999999999996</c:v>
                </c:pt>
                <c:pt idx="4118">
                  <c:v>0.20599999999999996</c:v>
                </c:pt>
                <c:pt idx="4119">
                  <c:v>0.20599999999999996</c:v>
                </c:pt>
                <c:pt idx="4120">
                  <c:v>0.20599999999999996</c:v>
                </c:pt>
                <c:pt idx="4121">
                  <c:v>0.20599999999999996</c:v>
                </c:pt>
                <c:pt idx="4122">
                  <c:v>0.20599999999999996</c:v>
                </c:pt>
                <c:pt idx="4123">
                  <c:v>0.20599999999999996</c:v>
                </c:pt>
                <c:pt idx="4124">
                  <c:v>0.20599999999999996</c:v>
                </c:pt>
                <c:pt idx="4125">
                  <c:v>0.20599999999999996</c:v>
                </c:pt>
                <c:pt idx="4126">
                  <c:v>0.20599999999999996</c:v>
                </c:pt>
                <c:pt idx="4127">
                  <c:v>0.20599999999999996</c:v>
                </c:pt>
                <c:pt idx="4128">
                  <c:v>0.20599999999999996</c:v>
                </c:pt>
                <c:pt idx="4129">
                  <c:v>0.20599999999999996</c:v>
                </c:pt>
                <c:pt idx="4130">
                  <c:v>0.20599999999999996</c:v>
                </c:pt>
                <c:pt idx="4131">
                  <c:v>0.20699999999999996</c:v>
                </c:pt>
                <c:pt idx="4132">
                  <c:v>0.20699999999999996</c:v>
                </c:pt>
                <c:pt idx="4133">
                  <c:v>0.20699999999999996</c:v>
                </c:pt>
                <c:pt idx="4134">
                  <c:v>0.20699999999999996</c:v>
                </c:pt>
                <c:pt idx="4135">
                  <c:v>0.20699999999999996</c:v>
                </c:pt>
                <c:pt idx="4136">
                  <c:v>0.20699999999999996</c:v>
                </c:pt>
                <c:pt idx="4137">
                  <c:v>0.20699999999999996</c:v>
                </c:pt>
                <c:pt idx="4138">
                  <c:v>0.20699999999999996</c:v>
                </c:pt>
                <c:pt idx="4139">
                  <c:v>0.20699999999999996</c:v>
                </c:pt>
                <c:pt idx="4140">
                  <c:v>0.20699999999999996</c:v>
                </c:pt>
                <c:pt idx="4141">
                  <c:v>0.20699999999999996</c:v>
                </c:pt>
                <c:pt idx="4142">
                  <c:v>0.20699999999999996</c:v>
                </c:pt>
                <c:pt idx="4143">
                  <c:v>0.20699999999999996</c:v>
                </c:pt>
                <c:pt idx="4144">
                  <c:v>0.20699999999999996</c:v>
                </c:pt>
                <c:pt idx="4145">
                  <c:v>0.20699999999999996</c:v>
                </c:pt>
                <c:pt idx="4146">
                  <c:v>0.20699999999999996</c:v>
                </c:pt>
                <c:pt idx="4147">
                  <c:v>0.20699999999999996</c:v>
                </c:pt>
                <c:pt idx="4148">
                  <c:v>0.20699999999999996</c:v>
                </c:pt>
                <c:pt idx="4149">
                  <c:v>0.20699999999999996</c:v>
                </c:pt>
                <c:pt idx="4150">
                  <c:v>0.20699999999999996</c:v>
                </c:pt>
                <c:pt idx="4151">
                  <c:v>0.20799999999999996</c:v>
                </c:pt>
                <c:pt idx="4152">
                  <c:v>0.20799999999999996</c:v>
                </c:pt>
                <c:pt idx="4153">
                  <c:v>0.20799999999999996</c:v>
                </c:pt>
                <c:pt idx="4154">
                  <c:v>0.20799999999999996</c:v>
                </c:pt>
                <c:pt idx="4155">
                  <c:v>0.20799999999999996</c:v>
                </c:pt>
                <c:pt idx="4156">
                  <c:v>0.20799999999999996</c:v>
                </c:pt>
                <c:pt idx="4157">
                  <c:v>0.20799999999999996</c:v>
                </c:pt>
                <c:pt idx="4158">
                  <c:v>0.20799999999999996</c:v>
                </c:pt>
                <c:pt idx="4159">
                  <c:v>0.20799999999999996</c:v>
                </c:pt>
                <c:pt idx="4160">
                  <c:v>0.20799999999999996</c:v>
                </c:pt>
                <c:pt idx="4161">
                  <c:v>0.20799999999999996</c:v>
                </c:pt>
                <c:pt idx="4162">
                  <c:v>0.20799999999999996</c:v>
                </c:pt>
                <c:pt idx="4163">
                  <c:v>0.20799999999999996</c:v>
                </c:pt>
                <c:pt idx="4164">
                  <c:v>0.20799999999999996</c:v>
                </c:pt>
                <c:pt idx="4165">
                  <c:v>0.20799999999999996</c:v>
                </c:pt>
                <c:pt idx="4166">
                  <c:v>0.20799999999999996</c:v>
                </c:pt>
                <c:pt idx="4167">
                  <c:v>0.20799999999999996</c:v>
                </c:pt>
                <c:pt idx="4168">
                  <c:v>0.20799999999999996</c:v>
                </c:pt>
                <c:pt idx="4169">
                  <c:v>0.20799999999999996</c:v>
                </c:pt>
                <c:pt idx="4170">
                  <c:v>0.20799999999999996</c:v>
                </c:pt>
                <c:pt idx="4171">
                  <c:v>0.20899999999999996</c:v>
                </c:pt>
                <c:pt idx="4172">
                  <c:v>0.20899999999999996</c:v>
                </c:pt>
                <c:pt idx="4173">
                  <c:v>0.20899999999999996</c:v>
                </c:pt>
                <c:pt idx="4174">
                  <c:v>0.20899999999999996</c:v>
                </c:pt>
                <c:pt idx="4175">
                  <c:v>0.20899999999999996</c:v>
                </c:pt>
                <c:pt idx="4176">
                  <c:v>0.20899999999999996</c:v>
                </c:pt>
                <c:pt idx="4177">
                  <c:v>0.20899999999999996</c:v>
                </c:pt>
                <c:pt idx="4178">
                  <c:v>0.20899999999999996</c:v>
                </c:pt>
                <c:pt idx="4179">
                  <c:v>0.20899999999999996</c:v>
                </c:pt>
                <c:pt idx="4180">
                  <c:v>0.20899999999999996</c:v>
                </c:pt>
                <c:pt idx="4181">
                  <c:v>0.20899999999999996</c:v>
                </c:pt>
                <c:pt idx="4182">
                  <c:v>0.20899999999999996</c:v>
                </c:pt>
                <c:pt idx="4183">
                  <c:v>0.20899999999999996</c:v>
                </c:pt>
                <c:pt idx="4184">
                  <c:v>0.20899999999999996</c:v>
                </c:pt>
                <c:pt idx="4185">
                  <c:v>0.20899999999999996</c:v>
                </c:pt>
                <c:pt idx="4186">
                  <c:v>0.20899999999999996</c:v>
                </c:pt>
                <c:pt idx="4187">
                  <c:v>0.20899999999999996</c:v>
                </c:pt>
                <c:pt idx="4188">
                  <c:v>0.20899999999999996</c:v>
                </c:pt>
                <c:pt idx="4189">
                  <c:v>0.20899999999999996</c:v>
                </c:pt>
                <c:pt idx="4190">
                  <c:v>0.20899999999999996</c:v>
                </c:pt>
                <c:pt idx="4191">
                  <c:v>0.20999999999999996</c:v>
                </c:pt>
                <c:pt idx="4192">
                  <c:v>0.20999999999999996</c:v>
                </c:pt>
                <c:pt idx="4193">
                  <c:v>0.20999999999999996</c:v>
                </c:pt>
                <c:pt idx="4194">
                  <c:v>0.20999999999999996</c:v>
                </c:pt>
                <c:pt idx="4195">
                  <c:v>0.20999999999999996</c:v>
                </c:pt>
                <c:pt idx="4196">
                  <c:v>0.20999999999999996</c:v>
                </c:pt>
                <c:pt idx="4197">
                  <c:v>0.20999999999999996</c:v>
                </c:pt>
                <c:pt idx="4198">
                  <c:v>0.20999999999999996</c:v>
                </c:pt>
                <c:pt idx="4199">
                  <c:v>0.20999999999999996</c:v>
                </c:pt>
                <c:pt idx="4200">
                  <c:v>0.20999999999999996</c:v>
                </c:pt>
                <c:pt idx="4201">
                  <c:v>0.20999999999999996</c:v>
                </c:pt>
                <c:pt idx="4202">
                  <c:v>0.20999999999999996</c:v>
                </c:pt>
                <c:pt idx="4203">
                  <c:v>0.20999999999999996</c:v>
                </c:pt>
                <c:pt idx="4204">
                  <c:v>0.20999999999999996</c:v>
                </c:pt>
                <c:pt idx="4205">
                  <c:v>0.20999999999999996</c:v>
                </c:pt>
                <c:pt idx="4206">
                  <c:v>0.20999999999999996</c:v>
                </c:pt>
                <c:pt idx="4207">
                  <c:v>0.20999999999999996</c:v>
                </c:pt>
                <c:pt idx="4208">
                  <c:v>0.20999999999999996</c:v>
                </c:pt>
                <c:pt idx="4209">
                  <c:v>0.20999999999999996</c:v>
                </c:pt>
                <c:pt idx="4210">
                  <c:v>0.20999999999999996</c:v>
                </c:pt>
                <c:pt idx="4211">
                  <c:v>0.21099999999999997</c:v>
                </c:pt>
                <c:pt idx="4212">
                  <c:v>0.21099999999999997</c:v>
                </c:pt>
                <c:pt idx="4213">
                  <c:v>0.21099999999999997</c:v>
                </c:pt>
                <c:pt idx="4214">
                  <c:v>0.21099999999999997</c:v>
                </c:pt>
                <c:pt idx="4215">
                  <c:v>0.21099999999999997</c:v>
                </c:pt>
                <c:pt idx="4216">
                  <c:v>0.21099999999999997</c:v>
                </c:pt>
                <c:pt idx="4217">
                  <c:v>0.21099999999999997</c:v>
                </c:pt>
                <c:pt idx="4218">
                  <c:v>0.21099999999999997</c:v>
                </c:pt>
                <c:pt idx="4219">
                  <c:v>0.21099999999999997</c:v>
                </c:pt>
                <c:pt idx="4220">
                  <c:v>0.21099999999999997</c:v>
                </c:pt>
                <c:pt idx="4221">
                  <c:v>0.21099999999999997</c:v>
                </c:pt>
                <c:pt idx="4222">
                  <c:v>0.21099999999999997</c:v>
                </c:pt>
                <c:pt idx="4223">
                  <c:v>0.21099999999999997</c:v>
                </c:pt>
                <c:pt idx="4224">
                  <c:v>0.21099999999999997</c:v>
                </c:pt>
                <c:pt idx="4225">
                  <c:v>0.21099999999999997</c:v>
                </c:pt>
                <c:pt idx="4226">
                  <c:v>0.21099999999999997</c:v>
                </c:pt>
                <c:pt idx="4227">
                  <c:v>0.21099999999999997</c:v>
                </c:pt>
                <c:pt idx="4228">
                  <c:v>0.21099999999999997</c:v>
                </c:pt>
                <c:pt idx="4229">
                  <c:v>0.21099999999999997</c:v>
                </c:pt>
                <c:pt idx="4230">
                  <c:v>0.21099999999999997</c:v>
                </c:pt>
                <c:pt idx="4231">
                  <c:v>0.21199999999999997</c:v>
                </c:pt>
                <c:pt idx="4232">
                  <c:v>0.21199999999999997</c:v>
                </c:pt>
                <c:pt idx="4233">
                  <c:v>0.21199999999999997</c:v>
                </c:pt>
                <c:pt idx="4234">
                  <c:v>0.21199999999999997</c:v>
                </c:pt>
                <c:pt idx="4235">
                  <c:v>0.21199999999999997</c:v>
                </c:pt>
                <c:pt idx="4236">
                  <c:v>0.21199999999999997</c:v>
                </c:pt>
                <c:pt idx="4237">
                  <c:v>0.21199999999999997</c:v>
                </c:pt>
                <c:pt idx="4238">
                  <c:v>0.21199999999999997</c:v>
                </c:pt>
                <c:pt idx="4239">
                  <c:v>0.21199999999999997</c:v>
                </c:pt>
                <c:pt idx="4240">
                  <c:v>0.21199999999999997</c:v>
                </c:pt>
                <c:pt idx="4241">
                  <c:v>0.21199999999999997</c:v>
                </c:pt>
                <c:pt idx="4242">
                  <c:v>0.21199999999999997</c:v>
                </c:pt>
                <c:pt idx="4243">
                  <c:v>0.21199999999999997</c:v>
                </c:pt>
                <c:pt idx="4244">
                  <c:v>0.21199999999999997</c:v>
                </c:pt>
                <c:pt idx="4245">
                  <c:v>0.21199999999999997</c:v>
                </c:pt>
                <c:pt idx="4246">
                  <c:v>0.21199999999999997</c:v>
                </c:pt>
                <c:pt idx="4247">
                  <c:v>0.21199999999999997</c:v>
                </c:pt>
                <c:pt idx="4248">
                  <c:v>0.21199999999999997</c:v>
                </c:pt>
                <c:pt idx="4249">
                  <c:v>0.21199999999999997</c:v>
                </c:pt>
                <c:pt idx="4250">
                  <c:v>0.21199999999999997</c:v>
                </c:pt>
                <c:pt idx="4251">
                  <c:v>0.21299999999999997</c:v>
                </c:pt>
                <c:pt idx="4252">
                  <c:v>0.21299999999999997</c:v>
                </c:pt>
                <c:pt idx="4253">
                  <c:v>0.21299999999999997</c:v>
                </c:pt>
                <c:pt idx="4254">
                  <c:v>0.21299999999999997</c:v>
                </c:pt>
                <c:pt idx="4255">
                  <c:v>0.21299999999999997</c:v>
                </c:pt>
                <c:pt idx="4256">
                  <c:v>0.21299999999999997</c:v>
                </c:pt>
                <c:pt idx="4257">
                  <c:v>0.21299999999999997</c:v>
                </c:pt>
                <c:pt idx="4258">
                  <c:v>0.21299999999999997</c:v>
                </c:pt>
                <c:pt idx="4259">
                  <c:v>0.21299999999999997</c:v>
                </c:pt>
                <c:pt idx="4260">
                  <c:v>0.21299999999999997</c:v>
                </c:pt>
                <c:pt idx="4261">
                  <c:v>0.21299999999999997</c:v>
                </c:pt>
                <c:pt idx="4262">
                  <c:v>0.21299999999999997</c:v>
                </c:pt>
                <c:pt idx="4263">
                  <c:v>0.21299999999999997</c:v>
                </c:pt>
                <c:pt idx="4264">
                  <c:v>0.21299999999999997</c:v>
                </c:pt>
                <c:pt idx="4265">
                  <c:v>0.21299999999999997</c:v>
                </c:pt>
                <c:pt idx="4266">
                  <c:v>0.21299999999999997</c:v>
                </c:pt>
                <c:pt idx="4267">
                  <c:v>0.21299999999999997</c:v>
                </c:pt>
                <c:pt idx="4268">
                  <c:v>0.21299999999999997</c:v>
                </c:pt>
                <c:pt idx="4269">
                  <c:v>0.21299999999999997</c:v>
                </c:pt>
                <c:pt idx="4270">
                  <c:v>0.21299999999999997</c:v>
                </c:pt>
                <c:pt idx="4271">
                  <c:v>0.21399999999999997</c:v>
                </c:pt>
                <c:pt idx="4272">
                  <c:v>0.21399999999999997</c:v>
                </c:pt>
                <c:pt idx="4273">
                  <c:v>0.21399999999999997</c:v>
                </c:pt>
                <c:pt idx="4274">
                  <c:v>0.21399999999999997</c:v>
                </c:pt>
                <c:pt idx="4275">
                  <c:v>0.21399999999999997</c:v>
                </c:pt>
                <c:pt idx="4276">
                  <c:v>0.21399999999999997</c:v>
                </c:pt>
                <c:pt idx="4277">
                  <c:v>0.21399999999999997</c:v>
                </c:pt>
                <c:pt idx="4278">
                  <c:v>0.21399999999999997</c:v>
                </c:pt>
                <c:pt idx="4279">
                  <c:v>0.21399999999999997</c:v>
                </c:pt>
                <c:pt idx="4280">
                  <c:v>0.21399999999999997</c:v>
                </c:pt>
                <c:pt idx="4281">
                  <c:v>0.21399999999999997</c:v>
                </c:pt>
                <c:pt idx="4282">
                  <c:v>0.21399999999999997</c:v>
                </c:pt>
                <c:pt idx="4283">
                  <c:v>0.21399999999999997</c:v>
                </c:pt>
                <c:pt idx="4284">
                  <c:v>0.21399999999999997</c:v>
                </c:pt>
                <c:pt idx="4285">
                  <c:v>0.21399999999999997</c:v>
                </c:pt>
                <c:pt idx="4286">
                  <c:v>0.21399999999999997</c:v>
                </c:pt>
                <c:pt idx="4287">
                  <c:v>0.21399999999999997</c:v>
                </c:pt>
                <c:pt idx="4288">
                  <c:v>0.21399999999999997</c:v>
                </c:pt>
                <c:pt idx="4289">
                  <c:v>0.21399999999999997</c:v>
                </c:pt>
                <c:pt idx="4290">
                  <c:v>0.21399999999999997</c:v>
                </c:pt>
                <c:pt idx="4291">
                  <c:v>0.21499999999999997</c:v>
                </c:pt>
                <c:pt idx="4292">
                  <c:v>0.21499999999999997</c:v>
                </c:pt>
                <c:pt idx="4293">
                  <c:v>0.21499999999999997</c:v>
                </c:pt>
                <c:pt idx="4294">
                  <c:v>0.21499999999999997</c:v>
                </c:pt>
                <c:pt idx="4295">
                  <c:v>0.21499999999999997</c:v>
                </c:pt>
                <c:pt idx="4296">
                  <c:v>0.21499999999999997</c:v>
                </c:pt>
                <c:pt idx="4297">
                  <c:v>0.21499999999999997</c:v>
                </c:pt>
                <c:pt idx="4298">
                  <c:v>0.21499999999999997</c:v>
                </c:pt>
                <c:pt idx="4299">
                  <c:v>0.21499999999999997</c:v>
                </c:pt>
                <c:pt idx="4300">
                  <c:v>0.21499999999999997</c:v>
                </c:pt>
                <c:pt idx="4301">
                  <c:v>0.21499999999999997</c:v>
                </c:pt>
                <c:pt idx="4302">
                  <c:v>0.21499999999999997</c:v>
                </c:pt>
                <c:pt idx="4303">
                  <c:v>0.21499999999999997</c:v>
                </c:pt>
                <c:pt idx="4304">
                  <c:v>0.21499999999999997</c:v>
                </c:pt>
                <c:pt idx="4305">
                  <c:v>0.21499999999999997</c:v>
                </c:pt>
                <c:pt idx="4306">
                  <c:v>0.21499999999999997</c:v>
                </c:pt>
                <c:pt idx="4307">
                  <c:v>0.21499999999999997</c:v>
                </c:pt>
                <c:pt idx="4308">
                  <c:v>0.21499999999999997</c:v>
                </c:pt>
                <c:pt idx="4309">
                  <c:v>0.21499999999999997</c:v>
                </c:pt>
                <c:pt idx="4310">
                  <c:v>0.21499999999999997</c:v>
                </c:pt>
                <c:pt idx="4311">
                  <c:v>0.21599999999999997</c:v>
                </c:pt>
                <c:pt idx="4312">
                  <c:v>0.21599999999999997</c:v>
                </c:pt>
                <c:pt idx="4313">
                  <c:v>0.21599999999999997</c:v>
                </c:pt>
                <c:pt idx="4314">
                  <c:v>0.21599999999999997</c:v>
                </c:pt>
                <c:pt idx="4315">
                  <c:v>0.21599999999999997</c:v>
                </c:pt>
                <c:pt idx="4316">
                  <c:v>0.21599999999999997</c:v>
                </c:pt>
                <c:pt idx="4317">
                  <c:v>0.21599999999999997</c:v>
                </c:pt>
                <c:pt idx="4318">
                  <c:v>0.21599999999999997</c:v>
                </c:pt>
                <c:pt idx="4319">
                  <c:v>0.21599999999999997</c:v>
                </c:pt>
                <c:pt idx="4320">
                  <c:v>0.21599999999999997</c:v>
                </c:pt>
                <c:pt idx="4321">
                  <c:v>0.21599999999999997</c:v>
                </c:pt>
                <c:pt idx="4322">
                  <c:v>0.21599999999999997</c:v>
                </c:pt>
                <c:pt idx="4323">
                  <c:v>0.21599999999999997</c:v>
                </c:pt>
                <c:pt idx="4324">
                  <c:v>0.21599999999999997</c:v>
                </c:pt>
                <c:pt idx="4325">
                  <c:v>0.21599999999999997</c:v>
                </c:pt>
                <c:pt idx="4326">
                  <c:v>0.21599999999999997</c:v>
                </c:pt>
                <c:pt idx="4327">
                  <c:v>0.21599999999999997</c:v>
                </c:pt>
                <c:pt idx="4328">
                  <c:v>0.21599999999999997</c:v>
                </c:pt>
                <c:pt idx="4329">
                  <c:v>0.21599999999999997</c:v>
                </c:pt>
                <c:pt idx="4330">
                  <c:v>0.21599999999999997</c:v>
                </c:pt>
                <c:pt idx="4331">
                  <c:v>0.21699999999999997</c:v>
                </c:pt>
                <c:pt idx="4332">
                  <c:v>0.21699999999999997</c:v>
                </c:pt>
                <c:pt idx="4333">
                  <c:v>0.21699999999999997</c:v>
                </c:pt>
                <c:pt idx="4334">
                  <c:v>0.21699999999999997</c:v>
                </c:pt>
                <c:pt idx="4335">
                  <c:v>0.21699999999999997</c:v>
                </c:pt>
                <c:pt idx="4336">
                  <c:v>0.21699999999999997</c:v>
                </c:pt>
                <c:pt idx="4337">
                  <c:v>0.21699999999999997</c:v>
                </c:pt>
                <c:pt idx="4338">
                  <c:v>0.21699999999999997</c:v>
                </c:pt>
                <c:pt idx="4339">
                  <c:v>0.21699999999999997</c:v>
                </c:pt>
                <c:pt idx="4340">
                  <c:v>0.21699999999999997</c:v>
                </c:pt>
                <c:pt idx="4341">
                  <c:v>0.21699999999999997</c:v>
                </c:pt>
                <c:pt idx="4342">
                  <c:v>0.21699999999999997</c:v>
                </c:pt>
                <c:pt idx="4343">
                  <c:v>0.21699999999999997</c:v>
                </c:pt>
                <c:pt idx="4344">
                  <c:v>0.21699999999999997</c:v>
                </c:pt>
                <c:pt idx="4345">
                  <c:v>0.21699999999999997</c:v>
                </c:pt>
                <c:pt idx="4346">
                  <c:v>0.21699999999999997</c:v>
                </c:pt>
                <c:pt idx="4347">
                  <c:v>0.21699999999999997</c:v>
                </c:pt>
                <c:pt idx="4348">
                  <c:v>0.21699999999999997</c:v>
                </c:pt>
                <c:pt idx="4349">
                  <c:v>0.21699999999999997</c:v>
                </c:pt>
                <c:pt idx="4350">
                  <c:v>0.21699999999999997</c:v>
                </c:pt>
                <c:pt idx="4351">
                  <c:v>0.21799999999999997</c:v>
                </c:pt>
                <c:pt idx="4352">
                  <c:v>0.21799999999999997</c:v>
                </c:pt>
                <c:pt idx="4353">
                  <c:v>0.21799999999999997</c:v>
                </c:pt>
                <c:pt idx="4354">
                  <c:v>0.21799999999999997</c:v>
                </c:pt>
                <c:pt idx="4355">
                  <c:v>0.21799999999999997</c:v>
                </c:pt>
                <c:pt idx="4356">
                  <c:v>0.21799999999999997</c:v>
                </c:pt>
                <c:pt idx="4357">
                  <c:v>0.21799999999999997</c:v>
                </c:pt>
                <c:pt idx="4358">
                  <c:v>0.21799999999999997</c:v>
                </c:pt>
                <c:pt idx="4359">
                  <c:v>0.21799999999999997</c:v>
                </c:pt>
                <c:pt idx="4360">
                  <c:v>0.21799999999999997</c:v>
                </c:pt>
                <c:pt idx="4361">
                  <c:v>0.21799999999999997</c:v>
                </c:pt>
                <c:pt idx="4362">
                  <c:v>0.21799999999999997</c:v>
                </c:pt>
                <c:pt idx="4363">
                  <c:v>0.21799999999999997</c:v>
                </c:pt>
                <c:pt idx="4364">
                  <c:v>0.21799999999999997</c:v>
                </c:pt>
                <c:pt idx="4365">
                  <c:v>0.21799999999999997</c:v>
                </c:pt>
                <c:pt idx="4366">
                  <c:v>0.21799999999999997</c:v>
                </c:pt>
                <c:pt idx="4367">
                  <c:v>0.21799999999999997</c:v>
                </c:pt>
                <c:pt idx="4368">
                  <c:v>0.21799999999999997</c:v>
                </c:pt>
                <c:pt idx="4369">
                  <c:v>0.21799999999999997</c:v>
                </c:pt>
                <c:pt idx="4370">
                  <c:v>0.21799999999999997</c:v>
                </c:pt>
                <c:pt idx="4371">
                  <c:v>0.21899999999999997</c:v>
                </c:pt>
                <c:pt idx="4372">
                  <c:v>0.21899999999999997</c:v>
                </c:pt>
                <c:pt idx="4373">
                  <c:v>0.21899999999999997</c:v>
                </c:pt>
                <c:pt idx="4374">
                  <c:v>0.21899999999999997</c:v>
                </c:pt>
                <c:pt idx="4375">
                  <c:v>0.21899999999999997</c:v>
                </c:pt>
                <c:pt idx="4376">
                  <c:v>0.21899999999999997</c:v>
                </c:pt>
                <c:pt idx="4377">
                  <c:v>0.21899999999999997</c:v>
                </c:pt>
                <c:pt idx="4378">
                  <c:v>0.21899999999999997</c:v>
                </c:pt>
                <c:pt idx="4379">
                  <c:v>0.21899999999999997</c:v>
                </c:pt>
                <c:pt idx="4380">
                  <c:v>0.21899999999999997</c:v>
                </c:pt>
                <c:pt idx="4381">
                  <c:v>0.21899999999999997</c:v>
                </c:pt>
                <c:pt idx="4382">
                  <c:v>0.21899999999999997</c:v>
                </c:pt>
                <c:pt idx="4383">
                  <c:v>0.21899999999999997</c:v>
                </c:pt>
                <c:pt idx="4384">
                  <c:v>0.21899999999999997</c:v>
                </c:pt>
                <c:pt idx="4385">
                  <c:v>0.21899999999999997</c:v>
                </c:pt>
                <c:pt idx="4386">
                  <c:v>0.21899999999999997</c:v>
                </c:pt>
                <c:pt idx="4387">
                  <c:v>0.21899999999999997</c:v>
                </c:pt>
                <c:pt idx="4388">
                  <c:v>0.21899999999999997</c:v>
                </c:pt>
                <c:pt idx="4389">
                  <c:v>0.21899999999999997</c:v>
                </c:pt>
                <c:pt idx="4390">
                  <c:v>0.21899999999999997</c:v>
                </c:pt>
                <c:pt idx="4391">
                  <c:v>0.21899999999999997</c:v>
                </c:pt>
                <c:pt idx="4392">
                  <c:v>0.21999999999999997</c:v>
                </c:pt>
                <c:pt idx="4393">
                  <c:v>0.21999999999999997</c:v>
                </c:pt>
                <c:pt idx="4394">
                  <c:v>0.21999999999999997</c:v>
                </c:pt>
                <c:pt idx="4395">
                  <c:v>0.21999999999999997</c:v>
                </c:pt>
                <c:pt idx="4396">
                  <c:v>0.21999999999999997</c:v>
                </c:pt>
                <c:pt idx="4397">
                  <c:v>0.21999999999999997</c:v>
                </c:pt>
                <c:pt idx="4398">
                  <c:v>0.21999999999999997</c:v>
                </c:pt>
                <c:pt idx="4399">
                  <c:v>0.21999999999999997</c:v>
                </c:pt>
                <c:pt idx="4400">
                  <c:v>0.21999999999999997</c:v>
                </c:pt>
                <c:pt idx="4401">
                  <c:v>0.21999999999999997</c:v>
                </c:pt>
                <c:pt idx="4402">
                  <c:v>0.21999999999999997</c:v>
                </c:pt>
                <c:pt idx="4403">
                  <c:v>0.21999999999999997</c:v>
                </c:pt>
                <c:pt idx="4404">
                  <c:v>0.21999999999999997</c:v>
                </c:pt>
                <c:pt idx="4405">
                  <c:v>0.21999999999999997</c:v>
                </c:pt>
                <c:pt idx="4406">
                  <c:v>0.21999999999999997</c:v>
                </c:pt>
                <c:pt idx="4407">
                  <c:v>0.21999999999999997</c:v>
                </c:pt>
                <c:pt idx="4408">
                  <c:v>0.21999999999999997</c:v>
                </c:pt>
                <c:pt idx="4409">
                  <c:v>0.21999999999999997</c:v>
                </c:pt>
                <c:pt idx="4410">
                  <c:v>0.21999999999999997</c:v>
                </c:pt>
                <c:pt idx="4411">
                  <c:v>0.21999999999999997</c:v>
                </c:pt>
                <c:pt idx="4412">
                  <c:v>0.22099999999999997</c:v>
                </c:pt>
                <c:pt idx="4413">
                  <c:v>0.22099999999999997</c:v>
                </c:pt>
                <c:pt idx="4414">
                  <c:v>0.22099999999999997</c:v>
                </c:pt>
                <c:pt idx="4415">
                  <c:v>0.22099999999999997</c:v>
                </c:pt>
                <c:pt idx="4416">
                  <c:v>0.22099999999999997</c:v>
                </c:pt>
                <c:pt idx="4417">
                  <c:v>0.22099999999999997</c:v>
                </c:pt>
                <c:pt idx="4418">
                  <c:v>0.22099999999999997</c:v>
                </c:pt>
                <c:pt idx="4419">
                  <c:v>0.22099999999999997</c:v>
                </c:pt>
                <c:pt idx="4420">
                  <c:v>0.22099999999999997</c:v>
                </c:pt>
                <c:pt idx="4421">
                  <c:v>0.22099999999999997</c:v>
                </c:pt>
                <c:pt idx="4422">
                  <c:v>0.22099999999999997</c:v>
                </c:pt>
                <c:pt idx="4423">
                  <c:v>0.22099999999999997</c:v>
                </c:pt>
                <c:pt idx="4424">
                  <c:v>0.22099999999999997</c:v>
                </c:pt>
                <c:pt idx="4425">
                  <c:v>0.22099999999999997</c:v>
                </c:pt>
                <c:pt idx="4426">
                  <c:v>0.22099999999999997</c:v>
                </c:pt>
                <c:pt idx="4427">
                  <c:v>0.22099999999999997</c:v>
                </c:pt>
                <c:pt idx="4428">
                  <c:v>0.22099999999999997</c:v>
                </c:pt>
                <c:pt idx="4429">
                  <c:v>0.22099999999999997</c:v>
                </c:pt>
                <c:pt idx="4430">
                  <c:v>0.22099999999999997</c:v>
                </c:pt>
                <c:pt idx="4431">
                  <c:v>0.22099999999999997</c:v>
                </c:pt>
                <c:pt idx="4432">
                  <c:v>0.22199999999999998</c:v>
                </c:pt>
                <c:pt idx="4433">
                  <c:v>0.22199999999999998</c:v>
                </c:pt>
                <c:pt idx="4434">
                  <c:v>0.22199999999999998</c:v>
                </c:pt>
                <c:pt idx="4435">
                  <c:v>0.22199999999999998</c:v>
                </c:pt>
                <c:pt idx="4436">
                  <c:v>0.22199999999999998</c:v>
                </c:pt>
                <c:pt idx="4437">
                  <c:v>0.22199999999999998</c:v>
                </c:pt>
                <c:pt idx="4438">
                  <c:v>0.22199999999999998</c:v>
                </c:pt>
                <c:pt idx="4439">
                  <c:v>0.22199999999999998</c:v>
                </c:pt>
                <c:pt idx="4440">
                  <c:v>0.22199999999999998</c:v>
                </c:pt>
                <c:pt idx="4441">
                  <c:v>0.22199999999999998</c:v>
                </c:pt>
                <c:pt idx="4442">
                  <c:v>0.22199999999999998</c:v>
                </c:pt>
                <c:pt idx="4443">
                  <c:v>0.22199999999999998</c:v>
                </c:pt>
                <c:pt idx="4444">
                  <c:v>0.22199999999999998</c:v>
                </c:pt>
                <c:pt idx="4445">
                  <c:v>0.22199999999999998</c:v>
                </c:pt>
                <c:pt idx="4446">
                  <c:v>0.22199999999999998</c:v>
                </c:pt>
                <c:pt idx="4447">
                  <c:v>0.22199999999999998</c:v>
                </c:pt>
                <c:pt idx="4448">
                  <c:v>0.22199999999999998</c:v>
                </c:pt>
                <c:pt idx="4449">
                  <c:v>0.22199999999999998</c:v>
                </c:pt>
                <c:pt idx="4450">
                  <c:v>0.22199999999999998</c:v>
                </c:pt>
                <c:pt idx="4451">
                  <c:v>0.22199999999999998</c:v>
                </c:pt>
                <c:pt idx="4452">
                  <c:v>0.22299999999999998</c:v>
                </c:pt>
                <c:pt idx="4453">
                  <c:v>0.22299999999999998</c:v>
                </c:pt>
                <c:pt idx="4454">
                  <c:v>0.22299999999999998</c:v>
                </c:pt>
                <c:pt idx="4455">
                  <c:v>0.22299999999999998</c:v>
                </c:pt>
                <c:pt idx="4456">
                  <c:v>0.22299999999999998</c:v>
                </c:pt>
                <c:pt idx="4457">
                  <c:v>0.22299999999999998</c:v>
                </c:pt>
                <c:pt idx="4458">
                  <c:v>0.22299999999999998</c:v>
                </c:pt>
                <c:pt idx="4459">
                  <c:v>0.22299999999999998</c:v>
                </c:pt>
                <c:pt idx="4460">
                  <c:v>0.22299999999999998</c:v>
                </c:pt>
                <c:pt idx="4461">
                  <c:v>0.22299999999999998</c:v>
                </c:pt>
                <c:pt idx="4462">
                  <c:v>0.22299999999999998</c:v>
                </c:pt>
                <c:pt idx="4463">
                  <c:v>0.22299999999999998</c:v>
                </c:pt>
                <c:pt idx="4464">
                  <c:v>0.22299999999999998</c:v>
                </c:pt>
                <c:pt idx="4465">
                  <c:v>0.22299999999999998</c:v>
                </c:pt>
                <c:pt idx="4466">
                  <c:v>0.22299999999999998</c:v>
                </c:pt>
                <c:pt idx="4467">
                  <c:v>0.22299999999999998</c:v>
                </c:pt>
                <c:pt idx="4468">
                  <c:v>0.22299999999999998</c:v>
                </c:pt>
                <c:pt idx="4469">
                  <c:v>0.22299999999999998</c:v>
                </c:pt>
                <c:pt idx="4470">
                  <c:v>0.22299999999999998</c:v>
                </c:pt>
                <c:pt idx="4471">
                  <c:v>0.22299999999999998</c:v>
                </c:pt>
                <c:pt idx="4472">
                  <c:v>0.22399999999999998</c:v>
                </c:pt>
                <c:pt idx="4473">
                  <c:v>0.22399999999999998</c:v>
                </c:pt>
                <c:pt idx="4474">
                  <c:v>0.22399999999999998</c:v>
                </c:pt>
                <c:pt idx="4475">
                  <c:v>0.22399999999999998</c:v>
                </c:pt>
                <c:pt idx="4476">
                  <c:v>0.22399999999999998</c:v>
                </c:pt>
                <c:pt idx="4477">
                  <c:v>0.22399999999999998</c:v>
                </c:pt>
                <c:pt idx="4478">
                  <c:v>0.22399999999999998</c:v>
                </c:pt>
                <c:pt idx="4479">
                  <c:v>0.22399999999999998</c:v>
                </c:pt>
                <c:pt idx="4480">
                  <c:v>0.22399999999999998</c:v>
                </c:pt>
                <c:pt idx="4481">
                  <c:v>0.22399999999999998</c:v>
                </c:pt>
                <c:pt idx="4482">
                  <c:v>0.22399999999999998</c:v>
                </c:pt>
                <c:pt idx="4483">
                  <c:v>0.22399999999999998</c:v>
                </c:pt>
                <c:pt idx="4484">
                  <c:v>0.22399999999999998</c:v>
                </c:pt>
                <c:pt idx="4485">
                  <c:v>0.22399999999999998</c:v>
                </c:pt>
                <c:pt idx="4486">
                  <c:v>0.22399999999999998</c:v>
                </c:pt>
                <c:pt idx="4487">
                  <c:v>0.22399999999999998</c:v>
                </c:pt>
                <c:pt idx="4488">
                  <c:v>0.22399999999999998</c:v>
                </c:pt>
                <c:pt idx="4489">
                  <c:v>0.22399999999999998</c:v>
                </c:pt>
                <c:pt idx="4490">
                  <c:v>0.22399999999999998</c:v>
                </c:pt>
                <c:pt idx="4491">
                  <c:v>0.22399999999999998</c:v>
                </c:pt>
                <c:pt idx="4492">
                  <c:v>0.22499999999999998</c:v>
                </c:pt>
                <c:pt idx="4493">
                  <c:v>0.22499999999999998</c:v>
                </c:pt>
                <c:pt idx="4494">
                  <c:v>0.22499999999999998</c:v>
                </c:pt>
                <c:pt idx="4495">
                  <c:v>0.22499999999999998</c:v>
                </c:pt>
                <c:pt idx="4496">
                  <c:v>0.22499999999999998</c:v>
                </c:pt>
                <c:pt idx="4497">
                  <c:v>0.22499999999999998</c:v>
                </c:pt>
                <c:pt idx="4498">
                  <c:v>0.22499999999999998</c:v>
                </c:pt>
                <c:pt idx="4499">
                  <c:v>0.22499999999999998</c:v>
                </c:pt>
                <c:pt idx="4500">
                  <c:v>0.22499999999999998</c:v>
                </c:pt>
                <c:pt idx="4501">
                  <c:v>0.22499999999999998</c:v>
                </c:pt>
                <c:pt idx="4502">
                  <c:v>0.22499999999999998</c:v>
                </c:pt>
                <c:pt idx="4503">
                  <c:v>0.22499999999999998</c:v>
                </c:pt>
                <c:pt idx="4504">
                  <c:v>0.22499999999999998</c:v>
                </c:pt>
                <c:pt idx="4505">
                  <c:v>0.22499999999999998</c:v>
                </c:pt>
                <c:pt idx="4506">
                  <c:v>0.22499999999999998</c:v>
                </c:pt>
                <c:pt idx="4507">
                  <c:v>0.22499999999999998</c:v>
                </c:pt>
                <c:pt idx="4508">
                  <c:v>0.22499999999999998</c:v>
                </c:pt>
                <c:pt idx="4509">
                  <c:v>0.22499999999999998</c:v>
                </c:pt>
                <c:pt idx="4510">
                  <c:v>0.22499999999999998</c:v>
                </c:pt>
                <c:pt idx="4511">
                  <c:v>0.22499999999999998</c:v>
                </c:pt>
                <c:pt idx="4512">
                  <c:v>0.22599999999999998</c:v>
                </c:pt>
                <c:pt idx="4513">
                  <c:v>0.22599999999999998</c:v>
                </c:pt>
                <c:pt idx="4514">
                  <c:v>0.22599999999999998</c:v>
                </c:pt>
                <c:pt idx="4515">
                  <c:v>0.22599999999999998</c:v>
                </c:pt>
                <c:pt idx="4516">
                  <c:v>0.22599999999999998</c:v>
                </c:pt>
                <c:pt idx="4517">
                  <c:v>0.22599999999999998</c:v>
                </c:pt>
                <c:pt idx="4518">
                  <c:v>0.22599999999999998</c:v>
                </c:pt>
                <c:pt idx="4519">
                  <c:v>0.22599999999999998</c:v>
                </c:pt>
                <c:pt idx="4520">
                  <c:v>0.22599999999999998</c:v>
                </c:pt>
                <c:pt idx="4521">
                  <c:v>0.22599999999999998</c:v>
                </c:pt>
                <c:pt idx="4522">
                  <c:v>0.22599999999999998</c:v>
                </c:pt>
                <c:pt idx="4523">
                  <c:v>0.22599999999999998</c:v>
                </c:pt>
                <c:pt idx="4524">
                  <c:v>0.22599999999999998</c:v>
                </c:pt>
                <c:pt idx="4525">
                  <c:v>0.22599999999999998</c:v>
                </c:pt>
                <c:pt idx="4526">
                  <c:v>0.22599999999999998</c:v>
                </c:pt>
                <c:pt idx="4527">
                  <c:v>0.22599999999999998</c:v>
                </c:pt>
                <c:pt idx="4528">
                  <c:v>0.22599999999999998</c:v>
                </c:pt>
                <c:pt idx="4529">
                  <c:v>0.22599999999999998</c:v>
                </c:pt>
                <c:pt idx="4530">
                  <c:v>0.22599999999999998</c:v>
                </c:pt>
                <c:pt idx="4531">
                  <c:v>0.22599999999999998</c:v>
                </c:pt>
                <c:pt idx="4532">
                  <c:v>0.22699999999999998</c:v>
                </c:pt>
                <c:pt idx="4533">
                  <c:v>0.22699999999999998</c:v>
                </c:pt>
                <c:pt idx="4534">
                  <c:v>0.22699999999999998</c:v>
                </c:pt>
                <c:pt idx="4535">
                  <c:v>0.22699999999999998</c:v>
                </c:pt>
                <c:pt idx="4536">
                  <c:v>0.22699999999999998</c:v>
                </c:pt>
                <c:pt idx="4537">
                  <c:v>0.22699999999999998</c:v>
                </c:pt>
                <c:pt idx="4538">
                  <c:v>0.22699999999999998</c:v>
                </c:pt>
                <c:pt idx="4539">
                  <c:v>0.22699999999999998</c:v>
                </c:pt>
                <c:pt idx="4540">
                  <c:v>0.22699999999999998</c:v>
                </c:pt>
                <c:pt idx="4541">
                  <c:v>0.22699999999999998</c:v>
                </c:pt>
                <c:pt idx="4542">
                  <c:v>0.22699999999999998</c:v>
                </c:pt>
                <c:pt idx="4543">
                  <c:v>0.22699999999999998</c:v>
                </c:pt>
                <c:pt idx="4544">
                  <c:v>0.22699999999999998</c:v>
                </c:pt>
                <c:pt idx="4545">
                  <c:v>0.22699999999999998</c:v>
                </c:pt>
                <c:pt idx="4546">
                  <c:v>0.22699999999999998</c:v>
                </c:pt>
                <c:pt idx="4547">
                  <c:v>0.22699999999999998</c:v>
                </c:pt>
                <c:pt idx="4548">
                  <c:v>0.22699999999999998</c:v>
                </c:pt>
                <c:pt idx="4549">
                  <c:v>0.22699999999999998</c:v>
                </c:pt>
                <c:pt idx="4550">
                  <c:v>0.22699999999999998</c:v>
                </c:pt>
                <c:pt idx="4551">
                  <c:v>0.22699999999999998</c:v>
                </c:pt>
                <c:pt idx="4552">
                  <c:v>0.22799999999999998</c:v>
                </c:pt>
                <c:pt idx="4553">
                  <c:v>0.22799999999999998</c:v>
                </c:pt>
                <c:pt idx="4554">
                  <c:v>0.22799999999999998</c:v>
                </c:pt>
                <c:pt idx="4555">
                  <c:v>0.22799999999999998</c:v>
                </c:pt>
                <c:pt idx="4556">
                  <c:v>0.22799999999999998</c:v>
                </c:pt>
                <c:pt idx="4557">
                  <c:v>0.22799999999999998</c:v>
                </c:pt>
                <c:pt idx="4558">
                  <c:v>0.22799999999999998</c:v>
                </c:pt>
                <c:pt idx="4559">
                  <c:v>0.22799999999999998</c:v>
                </c:pt>
                <c:pt idx="4560">
                  <c:v>0.22799999999999998</c:v>
                </c:pt>
                <c:pt idx="4561">
                  <c:v>0.22799999999999998</c:v>
                </c:pt>
                <c:pt idx="4562">
                  <c:v>0.22799999999999998</c:v>
                </c:pt>
                <c:pt idx="4563">
                  <c:v>0.22799999999999998</c:v>
                </c:pt>
                <c:pt idx="4564">
                  <c:v>0.22799999999999998</c:v>
                </c:pt>
                <c:pt idx="4565">
                  <c:v>0.22799999999999998</c:v>
                </c:pt>
                <c:pt idx="4566">
                  <c:v>0.22799999999999998</c:v>
                </c:pt>
                <c:pt idx="4567">
                  <c:v>0.22799999999999998</c:v>
                </c:pt>
                <c:pt idx="4568">
                  <c:v>0.22799999999999998</c:v>
                </c:pt>
                <c:pt idx="4569">
                  <c:v>0.22799999999999998</c:v>
                </c:pt>
                <c:pt idx="4570">
                  <c:v>0.22799999999999998</c:v>
                </c:pt>
                <c:pt idx="4571">
                  <c:v>0.22799999999999998</c:v>
                </c:pt>
                <c:pt idx="4572">
                  <c:v>0.22899999999999998</c:v>
                </c:pt>
                <c:pt idx="4573">
                  <c:v>0.22899999999999998</c:v>
                </c:pt>
                <c:pt idx="4574">
                  <c:v>0.22899999999999998</c:v>
                </c:pt>
                <c:pt idx="4575">
                  <c:v>0.22899999999999998</c:v>
                </c:pt>
                <c:pt idx="4576">
                  <c:v>0.22899999999999998</c:v>
                </c:pt>
                <c:pt idx="4577">
                  <c:v>0.22899999999999998</c:v>
                </c:pt>
                <c:pt idx="4578">
                  <c:v>0.22899999999999998</c:v>
                </c:pt>
                <c:pt idx="4579">
                  <c:v>0.22899999999999998</c:v>
                </c:pt>
                <c:pt idx="4580">
                  <c:v>0.22899999999999998</c:v>
                </c:pt>
                <c:pt idx="4581">
                  <c:v>0.22899999999999998</c:v>
                </c:pt>
                <c:pt idx="4582">
                  <c:v>0.22899999999999998</c:v>
                </c:pt>
                <c:pt idx="4583">
                  <c:v>0.22899999999999998</c:v>
                </c:pt>
                <c:pt idx="4584">
                  <c:v>0.22899999999999998</c:v>
                </c:pt>
                <c:pt idx="4585">
                  <c:v>0.22899999999999998</c:v>
                </c:pt>
                <c:pt idx="4586">
                  <c:v>0.22899999999999998</c:v>
                </c:pt>
                <c:pt idx="4587">
                  <c:v>0.22899999999999998</c:v>
                </c:pt>
                <c:pt idx="4588">
                  <c:v>0.22899999999999998</c:v>
                </c:pt>
                <c:pt idx="4589">
                  <c:v>0.22899999999999998</c:v>
                </c:pt>
                <c:pt idx="4590">
                  <c:v>0.22899999999999998</c:v>
                </c:pt>
                <c:pt idx="4591">
                  <c:v>0.22899999999999998</c:v>
                </c:pt>
                <c:pt idx="4592">
                  <c:v>0.22999999999999998</c:v>
                </c:pt>
                <c:pt idx="4593">
                  <c:v>0.22999999999999998</c:v>
                </c:pt>
                <c:pt idx="4594">
                  <c:v>0.22999999999999998</c:v>
                </c:pt>
                <c:pt idx="4595">
                  <c:v>0.22999999999999998</c:v>
                </c:pt>
                <c:pt idx="4596">
                  <c:v>0.22999999999999998</c:v>
                </c:pt>
                <c:pt idx="4597">
                  <c:v>0.22999999999999998</c:v>
                </c:pt>
                <c:pt idx="4598">
                  <c:v>0.22999999999999998</c:v>
                </c:pt>
                <c:pt idx="4599">
                  <c:v>0.22999999999999998</c:v>
                </c:pt>
                <c:pt idx="4600">
                  <c:v>0.22999999999999998</c:v>
                </c:pt>
                <c:pt idx="4601">
                  <c:v>0.22999999999999998</c:v>
                </c:pt>
                <c:pt idx="4602">
                  <c:v>0.22999999999999998</c:v>
                </c:pt>
                <c:pt idx="4603">
                  <c:v>0.22999999999999998</c:v>
                </c:pt>
                <c:pt idx="4604">
                  <c:v>0.22999999999999998</c:v>
                </c:pt>
                <c:pt idx="4605">
                  <c:v>0.22999999999999998</c:v>
                </c:pt>
                <c:pt idx="4606">
                  <c:v>0.22999999999999998</c:v>
                </c:pt>
                <c:pt idx="4607">
                  <c:v>0.22999999999999998</c:v>
                </c:pt>
                <c:pt idx="4608">
                  <c:v>0.22999999999999998</c:v>
                </c:pt>
                <c:pt idx="4609">
                  <c:v>0.22999999999999998</c:v>
                </c:pt>
                <c:pt idx="4610">
                  <c:v>0.22999999999999998</c:v>
                </c:pt>
                <c:pt idx="4611">
                  <c:v>0.22999999999999998</c:v>
                </c:pt>
                <c:pt idx="4612">
                  <c:v>0.23099999999999998</c:v>
                </c:pt>
                <c:pt idx="4613">
                  <c:v>0.23099999999999998</c:v>
                </c:pt>
                <c:pt idx="4614">
                  <c:v>0.23099999999999998</c:v>
                </c:pt>
                <c:pt idx="4615">
                  <c:v>0.23099999999999998</c:v>
                </c:pt>
                <c:pt idx="4616">
                  <c:v>0.23099999999999998</c:v>
                </c:pt>
                <c:pt idx="4617">
                  <c:v>0.23099999999999998</c:v>
                </c:pt>
                <c:pt idx="4618">
                  <c:v>0.23099999999999998</c:v>
                </c:pt>
                <c:pt idx="4619">
                  <c:v>0.23099999999999998</c:v>
                </c:pt>
                <c:pt idx="4620">
                  <c:v>0.23099999999999998</c:v>
                </c:pt>
                <c:pt idx="4621">
                  <c:v>0.23099999999999998</c:v>
                </c:pt>
                <c:pt idx="4622">
                  <c:v>0.23099999999999998</c:v>
                </c:pt>
                <c:pt idx="4623">
                  <c:v>0.23099999999999998</c:v>
                </c:pt>
                <c:pt idx="4624">
                  <c:v>0.23099999999999998</c:v>
                </c:pt>
                <c:pt idx="4625">
                  <c:v>0.23099999999999998</c:v>
                </c:pt>
                <c:pt idx="4626">
                  <c:v>0.23099999999999998</c:v>
                </c:pt>
                <c:pt idx="4627">
                  <c:v>0.23099999999999998</c:v>
                </c:pt>
                <c:pt idx="4628">
                  <c:v>0.23099999999999998</c:v>
                </c:pt>
                <c:pt idx="4629">
                  <c:v>0.23099999999999998</c:v>
                </c:pt>
                <c:pt idx="4630">
                  <c:v>0.23099999999999998</c:v>
                </c:pt>
                <c:pt idx="4631">
                  <c:v>0.23099999999999998</c:v>
                </c:pt>
                <c:pt idx="4632">
                  <c:v>0.23199999999999998</c:v>
                </c:pt>
                <c:pt idx="4633">
                  <c:v>0.23199999999999998</c:v>
                </c:pt>
                <c:pt idx="4634">
                  <c:v>0.23199999999999998</c:v>
                </c:pt>
                <c:pt idx="4635">
                  <c:v>0.23199999999999998</c:v>
                </c:pt>
                <c:pt idx="4636">
                  <c:v>0.23199999999999998</c:v>
                </c:pt>
                <c:pt idx="4637">
                  <c:v>0.23199999999999998</c:v>
                </c:pt>
                <c:pt idx="4638">
                  <c:v>0.23199999999999998</c:v>
                </c:pt>
                <c:pt idx="4639">
                  <c:v>0.23199999999999998</c:v>
                </c:pt>
                <c:pt idx="4640">
                  <c:v>0.23199999999999998</c:v>
                </c:pt>
                <c:pt idx="4641">
                  <c:v>0.23199999999999998</c:v>
                </c:pt>
                <c:pt idx="4642">
                  <c:v>0.23199999999999998</c:v>
                </c:pt>
                <c:pt idx="4643">
                  <c:v>0.23199999999999998</c:v>
                </c:pt>
                <c:pt idx="4644">
                  <c:v>0.23199999999999998</c:v>
                </c:pt>
                <c:pt idx="4645">
                  <c:v>0.23199999999999998</c:v>
                </c:pt>
                <c:pt idx="4646">
                  <c:v>0.23199999999999998</c:v>
                </c:pt>
                <c:pt idx="4647">
                  <c:v>0.23199999999999998</c:v>
                </c:pt>
                <c:pt idx="4648">
                  <c:v>0.23199999999999998</c:v>
                </c:pt>
                <c:pt idx="4649">
                  <c:v>0.23199999999999998</c:v>
                </c:pt>
                <c:pt idx="4650">
                  <c:v>0.23199999999999998</c:v>
                </c:pt>
                <c:pt idx="4651">
                  <c:v>0.23199999999999998</c:v>
                </c:pt>
                <c:pt idx="4652">
                  <c:v>0.23299999999999998</c:v>
                </c:pt>
                <c:pt idx="4653">
                  <c:v>0.23299999999999998</c:v>
                </c:pt>
                <c:pt idx="4654">
                  <c:v>0.23299999999999998</c:v>
                </c:pt>
                <c:pt idx="4655">
                  <c:v>0.23299999999999998</c:v>
                </c:pt>
                <c:pt idx="4656">
                  <c:v>0.23299999999999998</c:v>
                </c:pt>
                <c:pt idx="4657">
                  <c:v>0.23299999999999998</c:v>
                </c:pt>
                <c:pt idx="4658">
                  <c:v>0.23299999999999998</c:v>
                </c:pt>
                <c:pt idx="4659">
                  <c:v>0.23299999999999998</c:v>
                </c:pt>
                <c:pt idx="4660">
                  <c:v>0.23299999999999998</c:v>
                </c:pt>
                <c:pt idx="4661">
                  <c:v>0.23299999999999998</c:v>
                </c:pt>
                <c:pt idx="4662">
                  <c:v>0.23299999999999998</c:v>
                </c:pt>
                <c:pt idx="4663">
                  <c:v>0.23299999999999998</c:v>
                </c:pt>
                <c:pt idx="4664">
                  <c:v>0.23299999999999998</c:v>
                </c:pt>
                <c:pt idx="4665">
                  <c:v>0.23299999999999998</c:v>
                </c:pt>
                <c:pt idx="4666">
                  <c:v>0.23299999999999998</c:v>
                </c:pt>
                <c:pt idx="4667">
                  <c:v>0.23299999999999998</c:v>
                </c:pt>
                <c:pt idx="4668">
                  <c:v>0.23299999999999998</c:v>
                </c:pt>
                <c:pt idx="4669">
                  <c:v>0.23299999999999998</c:v>
                </c:pt>
                <c:pt idx="4670">
                  <c:v>0.23299999999999998</c:v>
                </c:pt>
                <c:pt idx="4671">
                  <c:v>0.23299999999999998</c:v>
                </c:pt>
                <c:pt idx="4672">
                  <c:v>0.23399999999999999</c:v>
                </c:pt>
                <c:pt idx="4673">
                  <c:v>0.23399999999999999</c:v>
                </c:pt>
                <c:pt idx="4674">
                  <c:v>0.23399999999999999</c:v>
                </c:pt>
                <c:pt idx="4675">
                  <c:v>0.23399999999999999</c:v>
                </c:pt>
                <c:pt idx="4676">
                  <c:v>0.23399999999999999</c:v>
                </c:pt>
                <c:pt idx="4677">
                  <c:v>0.23399999999999999</c:v>
                </c:pt>
                <c:pt idx="4678">
                  <c:v>0.23399999999999999</c:v>
                </c:pt>
                <c:pt idx="4679">
                  <c:v>0.23399999999999999</c:v>
                </c:pt>
                <c:pt idx="4680">
                  <c:v>0.23399999999999999</c:v>
                </c:pt>
                <c:pt idx="4681">
                  <c:v>0.23399999999999999</c:v>
                </c:pt>
                <c:pt idx="4682">
                  <c:v>0.23399999999999999</c:v>
                </c:pt>
                <c:pt idx="4683">
                  <c:v>0.23399999999999999</c:v>
                </c:pt>
                <c:pt idx="4684">
                  <c:v>0.23399999999999999</c:v>
                </c:pt>
                <c:pt idx="4685">
                  <c:v>0.23399999999999999</c:v>
                </c:pt>
                <c:pt idx="4686">
                  <c:v>0.23399999999999999</c:v>
                </c:pt>
                <c:pt idx="4687">
                  <c:v>0.23399999999999999</c:v>
                </c:pt>
                <c:pt idx="4688">
                  <c:v>0.23399999999999999</c:v>
                </c:pt>
                <c:pt idx="4689">
                  <c:v>0.23399999999999999</c:v>
                </c:pt>
                <c:pt idx="4690">
                  <c:v>0.23399999999999999</c:v>
                </c:pt>
                <c:pt idx="4691">
                  <c:v>0.23399999999999999</c:v>
                </c:pt>
                <c:pt idx="4692">
                  <c:v>0.23499999999999999</c:v>
                </c:pt>
                <c:pt idx="4693">
                  <c:v>0.23499999999999999</c:v>
                </c:pt>
                <c:pt idx="4694">
                  <c:v>0.23499999999999999</c:v>
                </c:pt>
                <c:pt idx="4695">
                  <c:v>0.23499999999999999</c:v>
                </c:pt>
                <c:pt idx="4696">
                  <c:v>0.23499999999999999</c:v>
                </c:pt>
                <c:pt idx="4697">
                  <c:v>0.23499999999999999</c:v>
                </c:pt>
                <c:pt idx="4698">
                  <c:v>0.23499999999999999</c:v>
                </c:pt>
                <c:pt idx="4699">
                  <c:v>0.23499999999999999</c:v>
                </c:pt>
                <c:pt idx="4700">
                  <c:v>0.23499999999999999</c:v>
                </c:pt>
                <c:pt idx="4701">
                  <c:v>0.23499999999999999</c:v>
                </c:pt>
                <c:pt idx="4702">
                  <c:v>0.23499999999999999</c:v>
                </c:pt>
                <c:pt idx="4703">
                  <c:v>0.23499999999999999</c:v>
                </c:pt>
                <c:pt idx="4704">
                  <c:v>0.23499999999999999</c:v>
                </c:pt>
                <c:pt idx="4705">
                  <c:v>0.23499999999999999</c:v>
                </c:pt>
                <c:pt idx="4706">
                  <c:v>0.23499999999999999</c:v>
                </c:pt>
                <c:pt idx="4707">
                  <c:v>0.23499999999999999</c:v>
                </c:pt>
                <c:pt idx="4708">
                  <c:v>0.23499999999999999</c:v>
                </c:pt>
                <c:pt idx="4709">
                  <c:v>0.23499999999999999</c:v>
                </c:pt>
                <c:pt idx="4710">
                  <c:v>0.23499999999999999</c:v>
                </c:pt>
                <c:pt idx="4711">
                  <c:v>0.23499999999999999</c:v>
                </c:pt>
                <c:pt idx="4712">
                  <c:v>0.23599999999999999</c:v>
                </c:pt>
                <c:pt idx="4713">
                  <c:v>0.23599999999999999</c:v>
                </c:pt>
                <c:pt idx="4714">
                  <c:v>0.23599999999999999</c:v>
                </c:pt>
                <c:pt idx="4715">
                  <c:v>0.23599999999999999</c:v>
                </c:pt>
                <c:pt idx="4716">
                  <c:v>0.23599999999999999</c:v>
                </c:pt>
                <c:pt idx="4717">
                  <c:v>0.23599999999999999</c:v>
                </c:pt>
                <c:pt idx="4718">
                  <c:v>0.23599999999999999</c:v>
                </c:pt>
                <c:pt idx="4719">
                  <c:v>0.23599999999999999</c:v>
                </c:pt>
                <c:pt idx="4720">
                  <c:v>0.23599999999999999</c:v>
                </c:pt>
                <c:pt idx="4721">
                  <c:v>0.23599999999999999</c:v>
                </c:pt>
                <c:pt idx="4722">
                  <c:v>0.23599999999999999</c:v>
                </c:pt>
                <c:pt idx="4723">
                  <c:v>0.23599999999999999</c:v>
                </c:pt>
                <c:pt idx="4724">
                  <c:v>0.23599999999999999</c:v>
                </c:pt>
                <c:pt idx="4725">
                  <c:v>0.23599999999999999</c:v>
                </c:pt>
                <c:pt idx="4726">
                  <c:v>0.23599999999999999</c:v>
                </c:pt>
                <c:pt idx="4727">
                  <c:v>0.23599999999999999</c:v>
                </c:pt>
                <c:pt idx="4728">
                  <c:v>0.23599999999999999</c:v>
                </c:pt>
                <c:pt idx="4729">
                  <c:v>0.23599999999999999</c:v>
                </c:pt>
                <c:pt idx="4730">
                  <c:v>0.23599999999999999</c:v>
                </c:pt>
                <c:pt idx="4731">
                  <c:v>0.23599999999999999</c:v>
                </c:pt>
                <c:pt idx="4732">
                  <c:v>0.23699999999999999</c:v>
                </c:pt>
                <c:pt idx="4733">
                  <c:v>0.23699999999999999</c:v>
                </c:pt>
                <c:pt idx="4734">
                  <c:v>0.23699999999999999</c:v>
                </c:pt>
                <c:pt idx="4735">
                  <c:v>0.23699999999999999</c:v>
                </c:pt>
                <c:pt idx="4736">
                  <c:v>0.23699999999999999</c:v>
                </c:pt>
                <c:pt idx="4737">
                  <c:v>0.23699999999999999</c:v>
                </c:pt>
                <c:pt idx="4738">
                  <c:v>0.23699999999999999</c:v>
                </c:pt>
                <c:pt idx="4739">
                  <c:v>0.23699999999999999</c:v>
                </c:pt>
                <c:pt idx="4740">
                  <c:v>0.23699999999999999</c:v>
                </c:pt>
                <c:pt idx="4741">
                  <c:v>0.23699999999999999</c:v>
                </c:pt>
                <c:pt idx="4742">
                  <c:v>0.23699999999999999</c:v>
                </c:pt>
                <c:pt idx="4743">
                  <c:v>0.23699999999999999</c:v>
                </c:pt>
                <c:pt idx="4744">
                  <c:v>0.23699999999999999</c:v>
                </c:pt>
                <c:pt idx="4745">
                  <c:v>0.23699999999999999</c:v>
                </c:pt>
                <c:pt idx="4746">
                  <c:v>0.23699999999999999</c:v>
                </c:pt>
                <c:pt idx="4747">
                  <c:v>0.23699999999999999</c:v>
                </c:pt>
                <c:pt idx="4748">
                  <c:v>0.23699999999999999</c:v>
                </c:pt>
                <c:pt idx="4749">
                  <c:v>0.23699999999999999</c:v>
                </c:pt>
                <c:pt idx="4750">
                  <c:v>0.23699999999999999</c:v>
                </c:pt>
                <c:pt idx="4751">
                  <c:v>0.23699999999999999</c:v>
                </c:pt>
                <c:pt idx="4752">
                  <c:v>0.23799999999999999</c:v>
                </c:pt>
                <c:pt idx="4753">
                  <c:v>0.23799999999999999</c:v>
                </c:pt>
                <c:pt idx="4754">
                  <c:v>0.23799999999999999</c:v>
                </c:pt>
                <c:pt idx="4755">
                  <c:v>0.23799999999999999</c:v>
                </c:pt>
                <c:pt idx="4756">
                  <c:v>0.23799999999999999</c:v>
                </c:pt>
                <c:pt idx="4757">
                  <c:v>0.23799999999999999</c:v>
                </c:pt>
                <c:pt idx="4758">
                  <c:v>0.23799999999999999</c:v>
                </c:pt>
                <c:pt idx="4759">
                  <c:v>0.23799999999999999</c:v>
                </c:pt>
                <c:pt idx="4760">
                  <c:v>0.23799999999999999</c:v>
                </c:pt>
                <c:pt idx="4761">
                  <c:v>0.23799999999999999</c:v>
                </c:pt>
                <c:pt idx="4762">
                  <c:v>0.23799999999999999</c:v>
                </c:pt>
                <c:pt idx="4763">
                  <c:v>0.23799999999999999</c:v>
                </c:pt>
                <c:pt idx="4764">
                  <c:v>0.23799999999999999</c:v>
                </c:pt>
                <c:pt idx="4765">
                  <c:v>0.23799999999999999</c:v>
                </c:pt>
                <c:pt idx="4766">
                  <c:v>0.23799999999999999</c:v>
                </c:pt>
                <c:pt idx="4767">
                  <c:v>0.23799999999999999</c:v>
                </c:pt>
                <c:pt idx="4768">
                  <c:v>0.23799999999999999</c:v>
                </c:pt>
                <c:pt idx="4769">
                  <c:v>0.23799999999999999</c:v>
                </c:pt>
                <c:pt idx="4770">
                  <c:v>0.23799999999999999</c:v>
                </c:pt>
                <c:pt idx="4771">
                  <c:v>0.23799999999999999</c:v>
                </c:pt>
                <c:pt idx="4772">
                  <c:v>0.23899999999999999</c:v>
                </c:pt>
                <c:pt idx="4773">
                  <c:v>0.23899999999999999</c:v>
                </c:pt>
                <c:pt idx="4774">
                  <c:v>0.23899999999999999</c:v>
                </c:pt>
                <c:pt idx="4775">
                  <c:v>0.23899999999999999</c:v>
                </c:pt>
                <c:pt idx="4776">
                  <c:v>0.23899999999999999</c:v>
                </c:pt>
                <c:pt idx="4777">
                  <c:v>0.23899999999999999</c:v>
                </c:pt>
                <c:pt idx="4778">
                  <c:v>0.23899999999999999</c:v>
                </c:pt>
                <c:pt idx="4779">
                  <c:v>0.23899999999999999</c:v>
                </c:pt>
                <c:pt idx="4780">
                  <c:v>0.23899999999999999</c:v>
                </c:pt>
                <c:pt idx="4781">
                  <c:v>0.23899999999999999</c:v>
                </c:pt>
                <c:pt idx="4782">
                  <c:v>0.23899999999999999</c:v>
                </c:pt>
                <c:pt idx="4783">
                  <c:v>0.23899999999999999</c:v>
                </c:pt>
                <c:pt idx="4784">
                  <c:v>0.23899999999999999</c:v>
                </c:pt>
                <c:pt idx="4785">
                  <c:v>0.23899999999999999</c:v>
                </c:pt>
                <c:pt idx="4786">
                  <c:v>0.23899999999999999</c:v>
                </c:pt>
                <c:pt idx="4787">
                  <c:v>0.23899999999999999</c:v>
                </c:pt>
                <c:pt idx="4788">
                  <c:v>0.23899999999999999</c:v>
                </c:pt>
                <c:pt idx="4789">
                  <c:v>0.23899999999999999</c:v>
                </c:pt>
                <c:pt idx="4790">
                  <c:v>0.23899999999999999</c:v>
                </c:pt>
                <c:pt idx="4791">
                  <c:v>0.23899999999999999</c:v>
                </c:pt>
                <c:pt idx="4792">
                  <c:v>0.24</c:v>
                </c:pt>
                <c:pt idx="4793">
                  <c:v>0.24</c:v>
                </c:pt>
                <c:pt idx="4794">
                  <c:v>0.24</c:v>
                </c:pt>
                <c:pt idx="4795">
                  <c:v>0.24</c:v>
                </c:pt>
                <c:pt idx="4796">
                  <c:v>0.24</c:v>
                </c:pt>
                <c:pt idx="4797">
                  <c:v>0.24</c:v>
                </c:pt>
                <c:pt idx="4798">
                  <c:v>0.24</c:v>
                </c:pt>
                <c:pt idx="4799">
                  <c:v>0.24</c:v>
                </c:pt>
                <c:pt idx="4800">
                  <c:v>0.24</c:v>
                </c:pt>
                <c:pt idx="4801">
                  <c:v>0.24</c:v>
                </c:pt>
                <c:pt idx="4802">
                  <c:v>0.24</c:v>
                </c:pt>
                <c:pt idx="4803">
                  <c:v>0.24</c:v>
                </c:pt>
                <c:pt idx="4804">
                  <c:v>0.24</c:v>
                </c:pt>
                <c:pt idx="4805">
                  <c:v>0.24</c:v>
                </c:pt>
                <c:pt idx="4806">
                  <c:v>0.24</c:v>
                </c:pt>
                <c:pt idx="4807">
                  <c:v>0.24</c:v>
                </c:pt>
                <c:pt idx="4808">
                  <c:v>0.24</c:v>
                </c:pt>
                <c:pt idx="4809">
                  <c:v>0.24</c:v>
                </c:pt>
                <c:pt idx="4810">
                  <c:v>0.24</c:v>
                </c:pt>
                <c:pt idx="4811">
                  <c:v>0.24</c:v>
                </c:pt>
                <c:pt idx="4812">
                  <c:v>0.24099999999999999</c:v>
                </c:pt>
                <c:pt idx="4813">
                  <c:v>0.24099999999999999</c:v>
                </c:pt>
                <c:pt idx="4814">
                  <c:v>0.24099999999999999</c:v>
                </c:pt>
                <c:pt idx="4815">
                  <c:v>0.24099999999999999</c:v>
                </c:pt>
                <c:pt idx="4816">
                  <c:v>0.24099999999999999</c:v>
                </c:pt>
                <c:pt idx="4817">
                  <c:v>0.24099999999999999</c:v>
                </c:pt>
                <c:pt idx="4818">
                  <c:v>0.24099999999999999</c:v>
                </c:pt>
                <c:pt idx="4819">
                  <c:v>0.24099999999999999</c:v>
                </c:pt>
                <c:pt idx="4820">
                  <c:v>0.24099999999999999</c:v>
                </c:pt>
                <c:pt idx="4821">
                  <c:v>0.24099999999999999</c:v>
                </c:pt>
                <c:pt idx="4822">
                  <c:v>0.24099999999999999</c:v>
                </c:pt>
                <c:pt idx="4823">
                  <c:v>0.24099999999999999</c:v>
                </c:pt>
                <c:pt idx="4824">
                  <c:v>0.24099999999999999</c:v>
                </c:pt>
                <c:pt idx="4825">
                  <c:v>0.24099999999999999</c:v>
                </c:pt>
                <c:pt idx="4826">
                  <c:v>0.24099999999999999</c:v>
                </c:pt>
                <c:pt idx="4827">
                  <c:v>0.24099999999999999</c:v>
                </c:pt>
                <c:pt idx="4828">
                  <c:v>0.24099999999999999</c:v>
                </c:pt>
                <c:pt idx="4829">
                  <c:v>0.24099999999999999</c:v>
                </c:pt>
                <c:pt idx="4830">
                  <c:v>0.24099999999999999</c:v>
                </c:pt>
                <c:pt idx="4831">
                  <c:v>0.24099999999999999</c:v>
                </c:pt>
                <c:pt idx="4832">
                  <c:v>0.24199999999999999</c:v>
                </c:pt>
                <c:pt idx="4833">
                  <c:v>0.24199999999999999</c:v>
                </c:pt>
                <c:pt idx="4834">
                  <c:v>0.24199999999999999</c:v>
                </c:pt>
                <c:pt idx="4835">
                  <c:v>0.24199999999999999</c:v>
                </c:pt>
                <c:pt idx="4836">
                  <c:v>0.24199999999999999</c:v>
                </c:pt>
                <c:pt idx="4837">
                  <c:v>0.24199999999999999</c:v>
                </c:pt>
                <c:pt idx="4838">
                  <c:v>0.24199999999999999</c:v>
                </c:pt>
                <c:pt idx="4839">
                  <c:v>0.24199999999999999</c:v>
                </c:pt>
                <c:pt idx="4840">
                  <c:v>0.24199999999999999</c:v>
                </c:pt>
                <c:pt idx="4841">
                  <c:v>0.24199999999999999</c:v>
                </c:pt>
                <c:pt idx="4842">
                  <c:v>0.24199999999999999</c:v>
                </c:pt>
                <c:pt idx="4843">
                  <c:v>0.24199999999999999</c:v>
                </c:pt>
                <c:pt idx="4844">
                  <c:v>0.24199999999999999</c:v>
                </c:pt>
                <c:pt idx="4845">
                  <c:v>0.24199999999999999</c:v>
                </c:pt>
                <c:pt idx="4846">
                  <c:v>0.24199999999999999</c:v>
                </c:pt>
                <c:pt idx="4847">
                  <c:v>0.24199999999999999</c:v>
                </c:pt>
                <c:pt idx="4848">
                  <c:v>0.24199999999999999</c:v>
                </c:pt>
                <c:pt idx="4849">
                  <c:v>0.24199999999999999</c:v>
                </c:pt>
                <c:pt idx="4850">
                  <c:v>0.24199999999999999</c:v>
                </c:pt>
                <c:pt idx="4851">
                  <c:v>0.24199999999999999</c:v>
                </c:pt>
                <c:pt idx="4852">
                  <c:v>0.24299999999999999</c:v>
                </c:pt>
                <c:pt idx="4853">
                  <c:v>0.24299999999999999</c:v>
                </c:pt>
                <c:pt idx="4854">
                  <c:v>0.24299999999999999</c:v>
                </c:pt>
                <c:pt idx="4855">
                  <c:v>0.24299999999999999</c:v>
                </c:pt>
                <c:pt idx="4856">
                  <c:v>0.24299999999999999</c:v>
                </c:pt>
                <c:pt idx="4857">
                  <c:v>0.24299999999999999</c:v>
                </c:pt>
                <c:pt idx="4858">
                  <c:v>0.24299999999999999</c:v>
                </c:pt>
                <c:pt idx="4859">
                  <c:v>0.24299999999999999</c:v>
                </c:pt>
                <c:pt idx="4860">
                  <c:v>0.24299999999999999</c:v>
                </c:pt>
                <c:pt idx="4861">
                  <c:v>0.24299999999999999</c:v>
                </c:pt>
                <c:pt idx="4862">
                  <c:v>0.24299999999999999</c:v>
                </c:pt>
                <c:pt idx="4863">
                  <c:v>0.24299999999999999</c:v>
                </c:pt>
                <c:pt idx="4864">
                  <c:v>0.24299999999999999</c:v>
                </c:pt>
                <c:pt idx="4865">
                  <c:v>0.24299999999999999</c:v>
                </c:pt>
                <c:pt idx="4866">
                  <c:v>0.24299999999999999</c:v>
                </c:pt>
                <c:pt idx="4867">
                  <c:v>0.24299999999999999</c:v>
                </c:pt>
                <c:pt idx="4868">
                  <c:v>0.24299999999999999</c:v>
                </c:pt>
                <c:pt idx="4869">
                  <c:v>0.24299999999999999</c:v>
                </c:pt>
                <c:pt idx="4870">
                  <c:v>0.24299999999999999</c:v>
                </c:pt>
                <c:pt idx="4871">
                  <c:v>0.24299999999999999</c:v>
                </c:pt>
                <c:pt idx="4872">
                  <c:v>0.24399999999999999</c:v>
                </c:pt>
                <c:pt idx="4873">
                  <c:v>0.24399999999999999</c:v>
                </c:pt>
                <c:pt idx="4874">
                  <c:v>0.24399999999999999</c:v>
                </c:pt>
                <c:pt idx="4875">
                  <c:v>0.24399999999999999</c:v>
                </c:pt>
                <c:pt idx="4876">
                  <c:v>0.24399999999999999</c:v>
                </c:pt>
                <c:pt idx="4877">
                  <c:v>0.24399999999999999</c:v>
                </c:pt>
                <c:pt idx="4878">
                  <c:v>0.24399999999999999</c:v>
                </c:pt>
                <c:pt idx="4879">
                  <c:v>0.24399999999999999</c:v>
                </c:pt>
                <c:pt idx="4880">
                  <c:v>0.24399999999999999</c:v>
                </c:pt>
                <c:pt idx="4881">
                  <c:v>0.24399999999999999</c:v>
                </c:pt>
                <c:pt idx="4882">
                  <c:v>0.24399999999999999</c:v>
                </c:pt>
                <c:pt idx="4883">
                  <c:v>0.24399999999999999</c:v>
                </c:pt>
                <c:pt idx="4884">
                  <c:v>0.24399999999999999</c:v>
                </c:pt>
                <c:pt idx="4885">
                  <c:v>0.24399999999999999</c:v>
                </c:pt>
                <c:pt idx="4886">
                  <c:v>0.24399999999999999</c:v>
                </c:pt>
                <c:pt idx="4887">
                  <c:v>0.24399999999999999</c:v>
                </c:pt>
                <c:pt idx="4888">
                  <c:v>0.24399999999999999</c:v>
                </c:pt>
                <c:pt idx="4889">
                  <c:v>0.24399999999999999</c:v>
                </c:pt>
                <c:pt idx="4890">
                  <c:v>0.24399999999999999</c:v>
                </c:pt>
                <c:pt idx="4891">
                  <c:v>0.24399999999999999</c:v>
                </c:pt>
                <c:pt idx="4892">
                  <c:v>0.245</c:v>
                </c:pt>
                <c:pt idx="4893">
                  <c:v>0.245</c:v>
                </c:pt>
                <c:pt idx="4894">
                  <c:v>0.245</c:v>
                </c:pt>
                <c:pt idx="4895">
                  <c:v>0.245</c:v>
                </c:pt>
                <c:pt idx="4896">
                  <c:v>0.245</c:v>
                </c:pt>
                <c:pt idx="4897">
                  <c:v>0.245</c:v>
                </c:pt>
                <c:pt idx="4898">
                  <c:v>0.245</c:v>
                </c:pt>
                <c:pt idx="4899">
                  <c:v>0.245</c:v>
                </c:pt>
                <c:pt idx="4900">
                  <c:v>0.245</c:v>
                </c:pt>
                <c:pt idx="4901">
                  <c:v>0.245</c:v>
                </c:pt>
                <c:pt idx="4902">
                  <c:v>0.245</c:v>
                </c:pt>
                <c:pt idx="4903">
                  <c:v>0.245</c:v>
                </c:pt>
                <c:pt idx="4904">
                  <c:v>0.245</c:v>
                </c:pt>
                <c:pt idx="4905">
                  <c:v>0.245</c:v>
                </c:pt>
                <c:pt idx="4906">
                  <c:v>0.245</c:v>
                </c:pt>
                <c:pt idx="4907">
                  <c:v>0.245</c:v>
                </c:pt>
                <c:pt idx="4908">
                  <c:v>0.245</c:v>
                </c:pt>
                <c:pt idx="4909">
                  <c:v>0.245</c:v>
                </c:pt>
                <c:pt idx="4910">
                  <c:v>0.245</c:v>
                </c:pt>
                <c:pt idx="4911">
                  <c:v>0.245</c:v>
                </c:pt>
                <c:pt idx="4912">
                  <c:v>0.246</c:v>
                </c:pt>
                <c:pt idx="4913">
                  <c:v>0.246</c:v>
                </c:pt>
                <c:pt idx="4914">
                  <c:v>0.246</c:v>
                </c:pt>
                <c:pt idx="4915">
                  <c:v>0.246</c:v>
                </c:pt>
                <c:pt idx="4916">
                  <c:v>0.246</c:v>
                </c:pt>
                <c:pt idx="4917">
                  <c:v>0.246</c:v>
                </c:pt>
                <c:pt idx="4918">
                  <c:v>0.246</c:v>
                </c:pt>
                <c:pt idx="4919">
                  <c:v>0.246</c:v>
                </c:pt>
                <c:pt idx="4920">
                  <c:v>0.246</c:v>
                </c:pt>
                <c:pt idx="4921">
                  <c:v>0.246</c:v>
                </c:pt>
                <c:pt idx="4922">
                  <c:v>0.246</c:v>
                </c:pt>
                <c:pt idx="4923">
                  <c:v>0.246</c:v>
                </c:pt>
                <c:pt idx="4924">
                  <c:v>0.246</c:v>
                </c:pt>
                <c:pt idx="4925">
                  <c:v>0.246</c:v>
                </c:pt>
                <c:pt idx="4926">
                  <c:v>0.246</c:v>
                </c:pt>
                <c:pt idx="4927">
                  <c:v>0.246</c:v>
                </c:pt>
                <c:pt idx="4928">
                  <c:v>0.246</c:v>
                </c:pt>
                <c:pt idx="4929">
                  <c:v>0.246</c:v>
                </c:pt>
                <c:pt idx="4930">
                  <c:v>0.246</c:v>
                </c:pt>
                <c:pt idx="4931">
                  <c:v>0.246</c:v>
                </c:pt>
                <c:pt idx="4932">
                  <c:v>0.247</c:v>
                </c:pt>
                <c:pt idx="4933">
                  <c:v>0.247</c:v>
                </c:pt>
                <c:pt idx="4934">
                  <c:v>0.247</c:v>
                </c:pt>
                <c:pt idx="4935">
                  <c:v>0.247</c:v>
                </c:pt>
                <c:pt idx="4936">
                  <c:v>0.247</c:v>
                </c:pt>
                <c:pt idx="4937">
                  <c:v>0.247</c:v>
                </c:pt>
                <c:pt idx="4938">
                  <c:v>0.247</c:v>
                </c:pt>
                <c:pt idx="4939">
                  <c:v>0.247</c:v>
                </c:pt>
                <c:pt idx="4940">
                  <c:v>0.247</c:v>
                </c:pt>
                <c:pt idx="4941">
                  <c:v>0.247</c:v>
                </c:pt>
                <c:pt idx="4942">
                  <c:v>0.247</c:v>
                </c:pt>
                <c:pt idx="4943">
                  <c:v>0.247</c:v>
                </c:pt>
                <c:pt idx="4944">
                  <c:v>0.247</c:v>
                </c:pt>
                <c:pt idx="4945">
                  <c:v>0.247</c:v>
                </c:pt>
                <c:pt idx="4946">
                  <c:v>0.247</c:v>
                </c:pt>
                <c:pt idx="4947">
                  <c:v>0.247</c:v>
                </c:pt>
                <c:pt idx="4948">
                  <c:v>0.247</c:v>
                </c:pt>
                <c:pt idx="4949">
                  <c:v>0.247</c:v>
                </c:pt>
                <c:pt idx="4950">
                  <c:v>0.247</c:v>
                </c:pt>
                <c:pt idx="4951">
                  <c:v>0.247</c:v>
                </c:pt>
                <c:pt idx="4952">
                  <c:v>0.248</c:v>
                </c:pt>
                <c:pt idx="4953">
                  <c:v>0.248</c:v>
                </c:pt>
                <c:pt idx="4954">
                  <c:v>0.248</c:v>
                </c:pt>
                <c:pt idx="4955">
                  <c:v>0.248</c:v>
                </c:pt>
                <c:pt idx="4956">
                  <c:v>0.248</c:v>
                </c:pt>
                <c:pt idx="4957">
                  <c:v>0.248</c:v>
                </c:pt>
                <c:pt idx="4958">
                  <c:v>0.248</c:v>
                </c:pt>
                <c:pt idx="4959">
                  <c:v>0.248</c:v>
                </c:pt>
                <c:pt idx="4960">
                  <c:v>0.248</c:v>
                </c:pt>
                <c:pt idx="4961">
                  <c:v>0.248</c:v>
                </c:pt>
                <c:pt idx="4962">
                  <c:v>0.248</c:v>
                </c:pt>
                <c:pt idx="4963">
                  <c:v>0.248</c:v>
                </c:pt>
                <c:pt idx="4964">
                  <c:v>0.248</c:v>
                </c:pt>
                <c:pt idx="4965">
                  <c:v>0.248</c:v>
                </c:pt>
                <c:pt idx="4966">
                  <c:v>0.248</c:v>
                </c:pt>
                <c:pt idx="4967">
                  <c:v>0.248</c:v>
                </c:pt>
                <c:pt idx="4968">
                  <c:v>0.248</c:v>
                </c:pt>
                <c:pt idx="4969">
                  <c:v>0.248</c:v>
                </c:pt>
                <c:pt idx="4970">
                  <c:v>0.248</c:v>
                </c:pt>
                <c:pt idx="4971">
                  <c:v>0.248</c:v>
                </c:pt>
                <c:pt idx="4972">
                  <c:v>0.249</c:v>
                </c:pt>
                <c:pt idx="4973">
                  <c:v>0.249</c:v>
                </c:pt>
                <c:pt idx="4974">
                  <c:v>0.249</c:v>
                </c:pt>
                <c:pt idx="4975">
                  <c:v>0.249</c:v>
                </c:pt>
                <c:pt idx="4976">
                  <c:v>0.249</c:v>
                </c:pt>
                <c:pt idx="4977">
                  <c:v>0.249</c:v>
                </c:pt>
                <c:pt idx="4978">
                  <c:v>0.249</c:v>
                </c:pt>
                <c:pt idx="4979">
                  <c:v>0.249</c:v>
                </c:pt>
                <c:pt idx="4980">
                  <c:v>0.249</c:v>
                </c:pt>
                <c:pt idx="4981">
                  <c:v>0.249</c:v>
                </c:pt>
                <c:pt idx="4982">
                  <c:v>0.249</c:v>
                </c:pt>
                <c:pt idx="4983">
                  <c:v>0.249</c:v>
                </c:pt>
                <c:pt idx="4984">
                  <c:v>0.249</c:v>
                </c:pt>
                <c:pt idx="4985">
                  <c:v>0.249</c:v>
                </c:pt>
                <c:pt idx="4986">
                  <c:v>0.249</c:v>
                </c:pt>
                <c:pt idx="4987">
                  <c:v>0.249</c:v>
                </c:pt>
                <c:pt idx="4988">
                  <c:v>0.249</c:v>
                </c:pt>
                <c:pt idx="4989">
                  <c:v>0.249</c:v>
                </c:pt>
                <c:pt idx="4990">
                  <c:v>0.249</c:v>
                </c:pt>
                <c:pt idx="4991">
                  <c:v>0.249</c:v>
                </c:pt>
                <c:pt idx="4992">
                  <c:v>0.25</c:v>
                </c:pt>
                <c:pt idx="4993">
                  <c:v>0.25</c:v>
                </c:pt>
                <c:pt idx="4994">
                  <c:v>0.25</c:v>
                </c:pt>
                <c:pt idx="4995">
                  <c:v>0.25</c:v>
                </c:pt>
                <c:pt idx="4996">
                  <c:v>0.25</c:v>
                </c:pt>
                <c:pt idx="4997">
                  <c:v>0.25</c:v>
                </c:pt>
                <c:pt idx="4998">
                  <c:v>0.25</c:v>
                </c:pt>
                <c:pt idx="4999">
                  <c:v>0.25</c:v>
                </c:pt>
                <c:pt idx="5000">
                  <c:v>0.25</c:v>
                </c:pt>
                <c:pt idx="5001">
                  <c:v>0.25</c:v>
                </c:pt>
                <c:pt idx="5002">
                  <c:v>0.25</c:v>
                </c:pt>
                <c:pt idx="5003">
                  <c:v>0.25</c:v>
                </c:pt>
                <c:pt idx="5004">
                  <c:v>0.25</c:v>
                </c:pt>
                <c:pt idx="5005">
                  <c:v>0.25</c:v>
                </c:pt>
                <c:pt idx="5006">
                  <c:v>0.25</c:v>
                </c:pt>
                <c:pt idx="5007">
                  <c:v>0.25</c:v>
                </c:pt>
                <c:pt idx="5008">
                  <c:v>0.25</c:v>
                </c:pt>
                <c:pt idx="5009">
                  <c:v>0.25</c:v>
                </c:pt>
                <c:pt idx="5010">
                  <c:v>0.25</c:v>
                </c:pt>
                <c:pt idx="5011">
                  <c:v>0.25</c:v>
                </c:pt>
                <c:pt idx="5012">
                  <c:v>0.251</c:v>
                </c:pt>
                <c:pt idx="5013">
                  <c:v>0.251</c:v>
                </c:pt>
                <c:pt idx="5014">
                  <c:v>0.251</c:v>
                </c:pt>
                <c:pt idx="5015">
                  <c:v>0.251</c:v>
                </c:pt>
                <c:pt idx="5016">
                  <c:v>0.251</c:v>
                </c:pt>
                <c:pt idx="5017">
                  <c:v>0.251</c:v>
                </c:pt>
                <c:pt idx="5018">
                  <c:v>0.251</c:v>
                </c:pt>
                <c:pt idx="5019">
                  <c:v>0.251</c:v>
                </c:pt>
                <c:pt idx="5020">
                  <c:v>0.251</c:v>
                </c:pt>
                <c:pt idx="5021">
                  <c:v>0.251</c:v>
                </c:pt>
                <c:pt idx="5022">
                  <c:v>0.251</c:v>
                </c:pt>
                <c:pt idx="5023">
                  <c:v>0.251</c:v>
                </c:pt>
                <c:pt idx="5024">
                  <c:v>0.251</c:v>
                </c:pt>
                <c:pt idx="5025">
                  <c:v>0.251</c:v>
                </c:pt>
                <c:pt idx="5026">
                  <c:v>0.251</c:v>
                </c:pt>
                <c:pt idx="5027">
                  <c:v>0.251</c:v>
                </c:pt>
                <c:pt idx="5028">
                  <c:v>0.251</c:v>
                </c:pt>
                <c:pt idx="5029">
                  <c:v>0.251</c:v>
                </c:pt>
                <c:pt idx="5030">
                  <c:v>0.251</c:v>
                </c:pt>
                <c:pt idx="5031">
                  <c:v>0.251</c:v>
                </c:pt>
                <c:pt idx="5032">
                  <c:v>0.252</c:v>
                </c:pt>
                <c:pt idx="5033">
                  <c:v>0.252</c:v>
                </c:pt>
                <c:pt idx="5034">
                  <c:v>0.252</c:v>
                </c:pt>
                <c:pt idx="5035">
                  <c:v>0.252</c:v>
                </c:pt>
                <c:pt idx="5036">
                  <c:v>0.252</c:v>
                </c:pt>
                <c:pt idx="5037">
                  <c:v>0.252</c:v>
                </c:pt>
                <c:pt idx="5038">
                  <c:v>0.252</c:v>
                </c:pt>
                <c:pt idx="5039">
                  <c:v>0.252</c:v>
                </c:pt>
                <c:pt idx="5040">
                  <c:v>0.252</c:v>
                </c:pt>
                <c:pt idx="5041">
                  <c:v>0.252</c:v>
                </c:pt>
                <c:pt idx="5042">
                  <c:v>0.252</c:v>
                </c:pt>
                <c:pt idx="5043">
                  <c:v>0.252</c:v>
                </c:pt>
                <c:pt idx="5044">
                  <c:v>0.252</c:v>
                </c:pt>
                <c:pt idx="5045">
                  <c:v>0.252</c:v>
                </c:pt>
                <c:pt idx="5046">
                  <c:v>0.252</c:v>
                </c:pt>
                <c:pt idx="5047">
                  <c:v>0.252</c:v>
                </c:pt>
                <c:pt idx="5048">
                  <c:v>0.252</c:v>
                </c:pt>
                <c:pt idx="5049">
                  <c:v>0.252</c:v>
                </c:pt>
                <c:pt idx="5050">
                  <c:v>0.252</c:v>
                </c:pt>
                <c:pt idx="5051">
                  <c:v>0.252</c:v>
                </c:pt>
                <c:pt idx="5052">
                  <c:v>0.253</c:v>
                </c:pt>
                <c:pt idx="5053">
                  <c:v>0.253</c:v>
                </c:pt>
                <c:pt idx="5054">
                  <c:v>0.253</c:v>
                </c:pt>
                <c:pt idx="5055">
                  <c:v>0.253</c:v>
                </c:pt>
                <c:pt idx="5056">
                  <c:v>0.253</c:v>
                </c:pt>
                <c:pt idx="5057">
                  <c:v>0.253</c:v>
                </c:pt>
                <c:pt idx="5058">
                  <c:v>0.253</c:v>
                </c:pt>
                <c:pt idx="5059">
                  <c:v>0.253</c:v>
                </c:pt>
                <c:pt idx="5060">
                  <c:v>0.253</c:v>
                </c:pt>
                <c:pt idx="5061">
                  <c:v>0.253</c:v>
                </c:pt>
                <c:pt idx="5062">
                  <c:v>0.253</c:v>
                </c:pt>
                <c:pt idx="5063">
                  <c:v>0.253</c:v>
                </c:pt>
                <c:pt idx="5064">
                  <c:v>0.253</c:v>
                </c:pt>
                <c:pt idx="5065">
                  <c:v>0.253</c:v>
                </c:pt>
                <c:pt idx="5066">
                  <c:v>0.253</c:v>
                </c:pt>
                <c:pt idx="5067">
                  <c:v>0.253</c:v>
                </c:pt>
                <c:pt idx="5068">
                  <c:v>0.253</c:v>
                </c:pt>
                <c:pt idx="5069">
                  <c:v>0.253</c:v>
                </c:pt>
                <c:pt idx="5070">
                  <c:v>0.253</c:v>
                </c:pt>
                <c:pt idx="5071">
                  <c:v>0.254</c:v>
                </c:pt>
                <c:pt idx="5072">
                  <c:v>0.254</c:v>
                </c:pt>
                <c:pt idx="5073">
                  <c:v>0.254</c:v>
                </c:pt>
                <c:pt idx="5074">
                  <c:v>0.254</c:v>
                </c:pt>
                <c:pt idx="5075">
                  <c:v>0.254</c:v>
                </c:pt>
                <c:pt idx="5076">
                  <c:v>0.254</c:v>
                </c:pt>
                <c:pt idx="5077">
                  <c:v>0.254</c:v>
                </c:pt>
                <c:pt idx="5078">
                  <c:v>0.254</c:v>
                </c:pt>
                <c:pt idx="5079">
                  <c:v>0.254</c:v>
                </c:pt>
                <c:pt idx="5080">
                  <c:v>0.254</c:v>
                </c:pt>
                <c:pt idx="5081">
                  <c:v>0.254</c:v>
                </c:pt>
                <c:pt idx="5082">
                  <c:v>0.254</c:v>
                </c:pt>
                <c:pt idx="5083">
                  <c:v>0.254</c:v>
                </c:pt>
                <c:pt idx="5084">
                  <c:v>0.254</c:v>
                </c:pt>
                <c:pt idx="5085">
                  <c:v>0.254</c:v>
                </c:pt>
                <c:pt idx="5086">
                  <c:v>0.254</c:v>
                </c:pt>
                <c:pt idx="5087">
                  <c:v>0.254</c:v>
                </c:pt>
                <c:pt idx="5088">
                  <c:v>0.254</c:v>
                </c:pt>
                <c:pt idx="5089">
                  <c:v>0.254</c:v>
                </c:pt>
                <c:pt idx="5090">
                  <c:v>0.254</c:v>
                </c:pt>
                <c:pt idx="5091">
                  <c:v>0.254</c:v>
                </c:pt>
                <c:pt idx="5092">
                  <c:v>0.255</c:v>
                </c:pt>
                <c:pt idx="5093">
                  <c:v>0.255</c:v>
                </c:pt>
                <c:pt idx="5094">
                  <c:v>0.255</c:v>
                </c:pt>
                <c:pt idx="5095">
                  <c:v>0.255</c:v>
                </c:pt>
                <c:pt idx="5096">
                  <c:v>0.255</c:v>
                </c:pt>
                <c:pt idx="5097">
                  <c:v>0.255</c:v>
                </c:pt>
                <c:pt idx="5098">
                  <c:v>0.255</c:v>
                </c:pt>
                <c:pt idx="5099">
                  <c:v>0.255</c:v>
                </c:pt>
                <c:pt idx="5100">
                  <c:v>0.255</c:v>
                </c:pt>
                <c:pt idx="5101">
                  <c:v>0.255</c:v>
                </c:pt>
                <c:pt idx="5102">
                  <c:v>0.255</c:v>
                </c:pt>
                <c:pt idx="5103">
                  <c:v>0.255</c:v>
                </c:pt>
                <c:pt idx="5104">
                  <c:v>0.255</c:v>
                </c:pt>
                <c:pt idx="5105">
                  <c:v>0.255</c:v>
                </c:pt>
                <c:pt idx="5106">
                  <c:v>0.255</c:v>
                </c:pt>
                <c:pt idx="5107">
                  <c:v>0.255</c:v>
                </c:pt>
                <c:pt idx="5108">
                  <c:v>0.255</c:v>
                </c:pt>
                <c:pt idx="5109">
                  <c:v>0.255</c:v>
                </c:pt>
                <c:pt idx="5110">
                  <c:v>0.255</c:v>
                </c:pt>
                <c:pt idx="5111">
                  <c:v>0.25600000000000001</c:v>
                </c:pt>
                <c:pt idx="5112">
                  <c:v>0.25600000000000001</c:v>
                </c:pt>
                <c:pt idx="5113">
                  <c:v>0.25600000000000001</c:v>
                </c:pt>
                <c:pt idx="5114">
                  <c:v>0.25600000000000001</c:v>
                </c:pt>
                <c:pt idx="5115">
                  <c:v>0.25600000000000001</c:v>
                </c:pt>
                <c:pt idx="5116">
                  <c:v>0.25600000000000001</c:v>
                </c:pt>
                <c:pt idx="5117">
                  <c:v>0.25600000000000001</c:v>
                </c:pt>
                <c:pt idx="5118">
                  <c:v>0.25600000000000001</c:v>
                </c:pt>
                <c:pt idx="5119">
                  <c:v>0.25600000000000001</c:v>
                </c:pt>
                <c:pt idx="5120">
                  <c:v>0.25600000000000001</c:v>
                </c:pt>
                <c:pt idx="5121">
                  <c:v>0.25600000000000001</c:v>
                </c:pt>
                <c:pt idx="5122">
                  <c:v>0.25600000000000001</c:v>
                </c:pt>
                <c:pt idx="5123">
                  <c:v>0.25600000000000001</c:v>
                </c:pt>
                <c:pt idx="5124">
                  <c:v>0.25600000000000001</c:v>
                </c:pt>
                <c:pt idx="5125">
                  <c:v>0.25600000000000001</c:v>
                </c:pt>
                <c:pt idx="5126">
                  <c:v>0.25600000000000001</c:v>
                </c:pt>
                <c:pt idx="5127">
                  <c:v>0.25600000000000001</c:v>
                </c:pt>
                <c:pt idx="5128">
                  <c:v>0.25600000000000001</c:v>
                </c:pt>
                <c:pt idx="5129">
                  <c:v>0.25600000000000001</c:v>
                </c:pt>
                <c:pt idx="5130">
                  <c:v>0.25600000000000001</c:v>
                </c:pt>
                <c:pt idx="5131">
                  <c:v>0.25600000000000001</c:v>
                </c:pt>
                <c:pt idx="5132">
                  <c:v>0.25700000000000001</c:v>
                </c:pt>
                <c:pt idx="5133">
                  <c:v>0.25700000000000001</c:v>
                </c:pt>
                <c:pt idx="5134">
                  <c:v>0.25700000000000001</c:v>
                </c:pt>
                <c:pt idx="5135">
                  <c:v>0.25700000000000001</c:v>
                </c:pt>
                <c:pt idx="5136">
                  <c:v>0.25700000000000001</c:v>
                </c:pt>
                <c:pt idx="5137">
                  <c:v>0.25700000000000001</c:v>
                </c:pt>
                <c:pt idx="5138">
                  <c:v>0.25700000000000001</c:v>
                </c:pt>
                <c:pt idx="5139">
                  <c:v>0.25700000000000001</c:v>
                </c:pt>
                <c:pt idx="5140">
                  <c:v>0.25700000000000001</c:v>
                </c:pt>
                <c:pt idx="5141">
                  <c:v>0.25700000000000001</c:v>
                </c:pt>
                <c:pt idx="5142">
                  <c:v>0.25700000000000001</c:v>
                </c:pt>
                <c:pt idx="5143">
                  <c:v>0.25700000000000001</c:v>
                </c:pt>
                <c:pt idx="5144">
                  <c:v>0.25700000000000001</c:v>
                </c:pt>
                <c:pt idx="5145">
                  <c:v>0.25700000000000001</c:v>
                </c:pt>
                <c:pt idx="5146">
                  <c:v>0.25700000000000001</c:v>
                </c:pt>
                <c:pt idx="5147">
                  <c:v>0.25700000000000001</c:v>
                </c:pt>
                <c:pt idx="5148">
                  <c:v>0.25700000000000001</c:v>
                </c:pt>
                <c:pt idx="5149">
                  <c:v>0.25700000000000001</c:v>
                </c:pt>
                <c:pt idx="5150">
                  <c:v>0.25700000000000001</c:v>
                </c:pt>
                <c:pt idx="5151">
                  <c:v>0.25800000000000001</c:v>
                </c:pt>
                <c:pt idx="5152">
                  <c:v>0.25800000000000001</c:v>
                </c:pt>
                <c:pt idx="5153">
                  <c:v>0.25800000000000001</c:v>
                </c:pt>
                <c:pt idx="5154">
                  <c:v>0.25800000000000001</c:v>
                </c:pt>
                <c:pt idx="5155">
                  <c:v>0.25800000000000001</c:v>
                </c:pt>
                <c:pt idx="5156">
                  <c:v>0.25800000000000001</c:v>
                </c:pt>
                <c:pt idx="5157">
                  <c:v>0.25800000000000001</c:v>
                </c:pt>
                <c:pt idx="5158">
                  <c:v>0.25800000000000001</c:v>
                </c:pt>
                <c:pt idx="5159">
                  <c:v>0.25800000000000001</c:v>
                </c:pt>
                <c:pt idx="5160">
                  <c:v>0.25800000000000001</c:v>
                </c:pt>
                <c:pt idx="5161">
                  <c:v>0.25800000000000001</c:v>
                </c:pt>
                <c:pt idx="5162">
                  <c:v>0.25800000000000001</c:v>
                </c:pt>
                <c:pt idx="5163">
                  <c:v>0.25800000000000001</c:v>
                </c:pt>
                <c:pt idx="5164">
                  <c:v>0.25800000000000001</c:v>
                </c:pt>
                <c:pt idx="5165">
                  <c:v>0.25800000000000001</c:v>
                </c:pt>
                <c:pt idx="5166">
                  <c:v>0.25800000000000001</c:v>
                </c:pt>
                <c:pt idx="5167">
                  <c:v>0.25800000000000001</c:v>
                </c:pt>
                <c:pt idx="5168">
                  <c:v>0.25800000000000001</c:v>
                </c:pt>
                <c:pt idx="5169">
                  <c:v>0.25800000000000001</c:v>
                </c:pt>
                <c:pt idx="5170">
                  <c:v>0.25800000000000001</c:v>
                </c:pt>
                <c:pt idx="5171">
                  <c:v>0.25800000000000001</c:v>
                </c:pt>
                <c:pt idx="5172">
                  <c:v>0.25900000000000001</c:v>
                </c:pt>
                <c:pt idx="5173">
                  <c:v>0.25900000000000001</c:v>
                </c:pt>
                <c:pt idx="5174">
                  <c:v>0.25900000000000001</c:v>
                </c:pt>
                <c:pt idx="5175">
                  <c:v>0.25900000000000001</c:v>
                </c:pt>
                <c:pt idx="5176">
                  <c:v>0.25900000000000001</c:v>
                </c:pt>
                <c:pt idx="5177">
                  <c:v>0.25900000000000001</c:v>
                </c:pt>
                <c:pt idx="5178">
                  <c:v>0.25900000000000001</c:v>
                </c:pt>
                <c:pt idx="5179">
                  <c:v>0.25900000000000001</c:v>
                </c:pt>
                <c:pt idx="5180">
                  <c:v>0.25900000000000001</c:v>
                </c:pt>
                <c:pt idx="5181">
                  <c:v>0.25900000000000001</c:v>
                </c:pt>
                <c:pt idx="5182">
                  <c:v>0.25900000000000001</c:v>
                </c:pt>
                <c:pt idx="5183">
                  <c:v>0.25900000000000001</c:v>
                </c:pt>
                <c:pt idx="5184">
                  <c:v>0.25900000000000001</c:v>
                </c:pt>
                <c:pt idx="5185">
                  <c:v>0.25900000000000001</c:v>
                </c:pt>
                <c:pt idx="5186">
                  <c:v>0.25900000000000001</c:v>
                </c:pt>
                <c:pt idx="5187">
                  <c:v>0.25900000000000001</c:v>
                </c:pt>
                <c:pt idx="5188">
                  <c:v>0.25900000000000001</c:v>
                </c:pt>
                <c:pt idx="5189">
                  <c:v>0.25900000000000001</c:v>
                </c:pt>
                <c:pt idx="5190">
                  <c:v>0.25900000000000001</c:v>
                </c:pt>
                <c:pt idx="5191">
                  <c:v>0.26</c:v>
                </c:pt>
                <c:pt idx="5192">
                  <c:v>0.26</c:v>
                </c:pt>
                <c:pt idx="5193">
                  <c:v>0.26</c:v>
                </c:pt>
                <c:pt idx="5194">
                  <c:v>0.26</c:v>
                </c:pt>
                <c:pt idx="5195">
                  <c:v>0.26</c:v>
                </c:pt>
                <c:pt idx="5196">
                  <c:v>0.26</c:v>
                </c:pt>
                <c:pt idx="5197">
                  <c:v>0.26</c:v>
                </c:pt>
                <c:pt idx="5198">
                  <c:v>0.26</c:v>
                </c:pt>
                <c:pt idx="5199">
                  <c:v>0.26</c:v>
                </c:pt>
                <c:pt idx="5200">
                  <c:v>0.26</c:v>
                </c:pt>
                <c:pt idx="5201">
                  <c:v>0.26</c:v>
                </c:pt>
                <c:pt idx="5202">
                  <c:v>0.26</c:v>
                </c:pt>
                <c:pt idx="5203">
                  <c:v>0.26</c:v>
                </c:pt>
                <c:pt idx="5204">
                  <c:v>0.26</c:v>
                </c:pt>
                <c:pt idx="5205">
                  <c:v>0.26</c:v>
                </c:pt>
                <c:pt idx="5206">
                  <c:v>0.26</c:v>
                </c:pt>
                <c:pt idx="5207">
                  <c:v>0.26</c:v>
                </c:pt>
                <c:pt idx="5208">
                  <c:v>0.26</c:v>
                </c:pt>
                <c:pt idx="5209">
                  <c:v>0.26</c:v>
                </c:pt>
                <c:pt idx="5210">
                  <c:v>0.26</c:v>
                </c:pt>
                <c:pt idx="5211">
                  <c:v>0.26</c:v>
                </c:pt>
                <c:pt idx="5212">
                  <c:v>0.26100000000000001</c:v>
                </c:pt>
                <c:pt idx="5213">
                  <c:v>0.26100000000000001</c:v>
                </c:pt>
                <c:pt idx="5214">
                  <c:v>0.26100000000000001</c:v>
                </c:pt>
                <c:pt idx="5215">
                  <c:v>0.26100000000000001</c:v>
                </c:pt>
                <c:pt idx="5216">
                  <c:v>0.26100000000000001</c:v>
                </c:pt>
                <c:pt idx="5217">
                  <c:v>0.26100000000000001</c:v>
                </c:pt>
                <c:pt idx="5218">
                  <c:v>0.26100000000000001</c:v>
                </c:pt>
                <c:pt idx="5219">
                  <c:v>0.26100000000000001</c:v>
                </c:pt>
                <c:pt idx="5220">
                  <c:v>0.26100000000000001</c:v>
                </c:pt>
                <c:pt idx="5221">
                  <c:v>0.26100000000000001</c:v>
                </c:pt>
                <c:pt idx="5222">
                  <c:v>0.26100000000000001</c:v>
                </c:pt>
                <c:pt idx="5223">
                  <c:v>0.26100000000000001</c:v>
                </c:pt>
                <c:pt idx="5224">
                  <c:v>0.26100000000000001</c:v>
                </c:pt>
                <c:pt idx="5225">
                  <c:v>0.26100000000000001</c:v>
                </c:pt>
                <c:pt idx="5226">
                  <c:v>0.26100000000000001</c:v>
                </c:pt>
                <c:pt idx="5227">
                  <c:v>0.26100000000000001</c:v>
                </c:pt>
                <c:pt idx="5228">
                  <c:v>0.26100000000000001</c:v>
                </c:pt>
                <c:pt idx="5229">
                  <c:v>0.26100000000000001</c:v>
                </c:pt>
                <c:pt idx="5230">
                  <c:v>0.26100000000000001</c:v>
                </c:pt>
                <c:pt idx="5231">
                  <c:v>0.26200000000000001</c:v>
                </c:pt>
                <c:pt idx="5232">
                  <c:v>0.26200000000000001</c:v>
                </c:pt>
                <c:pt idx="5233">
                  <c:v>0.26200000000000001</c:v>
                </c:pt>
                <c:pt idx="5234">
                  <c:v>0.26200000000000001</c:v>
                </c:pt>
                <c:pt idx="5235">
                  <c:v>0.26200000000000001</c:v>
                </c:pt>
                <c:pt idx="5236">
                  <c:v>0.26200000000000001</c:v>
                </c:pt>
                <c:pt idx="5237">
                  <c:v>0.26200000000000001</c:v>
                </c:pt>
                <c:pt idx="5238">
                  <c:v>0.26200000000000001</c:v>
                </c:pt>
                <c:pt idx="5239">
                  <c:v>0.26200000000000001</c:v>
                </c:pt>
                <c:pt idx="5240">
                  <c:v>0.26200000000000001</c:v>
                </c:pt>
                <c:pt idx="5241">
                  <c:v>0.26200000000000001</c:v>
                </c:pt>
                <c:pt idx="5242">
                  <c:v>0.26200000000000001</c:v>
                </c:pt>
                <c:pt idx="5243">
                  <c:v>0.26200000000000001</c:v>
                </c:pt>
                <c:pt idx="5244">
                  <c:v>0.26200000000000001</c:v>
                </c:pt>
                <c:pt idx="5245">
                  <c:v>0.26200000000000001</c:v>
                </c:pt>
                <c:pt idx="5246">
                  <c:v>0.26200000000000001</c:v>
                </c:pt>
                <c:pt idx="5247">
                  <c:v>0.26200000000000001</c:v>
                </c:pt>
                <c:pt idx="5248">
                  <c:v>0.26200000000000001</c:v>
                </c:pt>
                <c:pt idx="5249">
                  <c:v>0.26200000000000001</c:v>
                </c:pt>
                <c:pt idx="5250">
                  <c:v>0.26200000000000001</c:v>
                </c:pt>
                <c:pt idx="5251">
                  <c:v>0.26200000000000001</c:v>
                </c:pt>
                <c:pt idx="5252">
                  <c:v>0.26300000000000001</c:v>
                </c:pt>
                <c:pt idx="5253">
                  <c:v>0.26300000000000001</c:v>
                </c:pt>
                <c:pt idx="5254">
                  <c:v>0.26300000000000001</c:v>
                </c:pt>
                <c:pt idx="5255">
                  <c:v>0.26300000000000001</c:v>
                </c:pt>
                <c:pt idx="5256">
                  <c:v>0.26300000000000001</c:v>
                </c:pt>
                <c:pt idx="5257">
                  <c:v>0.26300000000000001</c:v>
                </c:pt>
                <c:pt idx="5258">
                  <c:v>0.26300000000000001</c:v>
                </c:pt>
                <c:pt idx="5259">
                  <c:v>0.26300000000000001</c:v>
                </c:pt>
                <c:pt idx="5260">
                  <c:v>0.26300000000000001</c:v>
                </c:pt>
                <c:pt idx="5261">
                  <c:v>0.26300000000000001</c:v>
                </c:pt>
                <c:pt idx="5262">
                  <c:v>0.26300000000000001</c:v>
                </c:pt>
                <c:pt idx="5263">
                  <c:v>0.26300000000000001</c:v>
                </c:pt>
                <c:pt idx="5264">
                  <c:v>0.26300000000000001</c:v>
                </c:pt>
                <c:pt idx="5265">
                  <c:v>0.26300000000000001</c:v>
                </c:pt>
                <c:pt idx="5266">
                  <c:v>0.26300000000000001</c:v>
                </c:pt>
                <c:pt idx="5267">
                  <c:v>0.26300000000000001</c:v>
                </c:pt>
                <c:pt idx="5268">
                  <c:v>0.26300000000000001</c:v>
                </c:pt>
                <c:pt idx="5269">
                  <c:v>0.26300000000000001</c:v>
                </c:pt>
                <c:pt idx="5270">
                  <c:v>0.26300000000000001</c:v>
                </c:pt>
                <c:pt idx="5271">
                  <c:v>0.26400000000000001</c:v>
                </c:pt>
                <c:pt idx="5272">
                  <c:v>0.26400000000000001</c:v>
                </c:pt>
                <c:pt idx="5273">
                  <c:v>0.26400000000000001</c:v>
                </c:pt>
                <c:pt idx="5274">
                  <c:v>0.26400000000000001</c:v>
                </c:pt>
                <c:pt idx="5275">
                  <c:v>0.26400000000000001</c:v>
                </c:pt>
                <c:pt idx="5276">
                  <c:v>0.26400000000000001</c:v>
                </c:pt>
                <c:pt idx="5277">
                  <c:v>0.26400000000000001</c:v>
                </c:pt>
                <c:pt idx="5278">
                  <c:v>0.26400000000000001</c:v>
                </c:pt>
                <c:pt idx="5279">
                  <c:v>0.26400000000000001</c:v>
                </c:pt>
                <c:pt idx="5280">
                  <c:v>0.26400000000000001</c:v>
                </c:pt>
                <c:pt idx="5281">
                  <c:v>0.26400000000000001</c:v>
                </c:pt>
                <c:pt idx="5282">
                  <c:v>0.26400000000000001</c:v>
                </c:pt>
                <c:pt idx="5283">
                  <c:v>0.26400000000000001</c:v>
                </c:pt>
                <c:pt idx="5284">
                  <c:v>0.26400000000000001</c:v>
                </c:pt>
                <c:pt idx="5285">
                  <c:v>0.26400000000000001</c:v>
                </c:pt>
                <c:pt idx="5286">
                  <c:v>0.26400000000000001</c:v>
                </c:pt>
                <c:pt idx="5287">
                  <c:v>0.26400000000000001</c:v>
                </c:pt>
                <c:pt idx="5288">
                  <c:v>0.26400000000000001</c:v>
                </c:pt>
                <c:pt idx="5289">
                  <c:v>0.26400000000000001</c:v>
                </c:pt>
                <c:pt idx="5290">
                  <c:v>0.26400000000000001</c:v>
                </c:pt>
                <c:pt idx="5291">
                  <c:v>0.26400000000000001</c:v>
                </c:pt>
                <c:pt idx="5292">
                  <c:v>0.26500000000000001</c:v>
                </c:pt>
                <c:pt idx="5293">
                  <c:v>0.26500000000000001</c:v>
                </c:pt>
                <c:pt idx="5294">
                  <c:v>0.26500000000000001</c:v>
                </c:pt>
                <c:pt idx="5295">
                  <c:v>0.26500000000000001</c:v>
                </c:pt>
                <c:pt idx="5296">
                  <c:v>0.26500000000000001</c:v>
                </c:pt>
                <c:pt idx="5297">
                  <c:v>0.26500000000000001</c:v>
                </c:pt>
                <c:pt idx="5298">
                  <c:v>0.26500000000000001</c:v>
                </c:pt>
                <c:pt idx="5299">
                  <c:v>0.26500000000000001</c:v>
                </c:pt>
                <c:pt idx="5300">
                  <c:v>0.26500000000000001</c:v>
                </c:pt>
                <c:pt idx="5301">
                  <c:v>0.26500000000000001</c:v>
                </c:pt>
                <c:pt idx="5302">
                  <c:v>0.26500000000000001</c:v>
                </c:pt>
                <c:pt idx="5303">
                  <c:v>0.26500000000000001</c:v>
                </c:pt>
                <c:pt idx="5304">
                  <c:v>0.26500000000000001</c:v>
                </c:pt>
                <c:pt idx="5305">
                  <c:v>0.26500000000000001</c:v>
                </c:pt>
                <c:pt idx="5306">
                  <c:v>0.26500000000000001</c:v>
                </c:pt>
                <c:pt idx="5307">
                  <c:v>0.26500000000000001</c:v>
                </c:pt>
                <c:pt idx="5308">
                  <c:v>0.26500000000000001</c:v>
                </c:pt>
                <c:pt idx="5309">
                  <c:v>0.26500000000000001</c:v>
                </c:pt>
                <c:pt idx="5310">
                  <c:v>0.26500000000000001</c:v>
                </c:pt>
                <c:pt idx="5311">
                  <c:v>0.26600000000000001</c:v>
                </c:pt>
                <c:pt idx="5312">
                  <c:v>0.26600000000000001</c:v>
                </c:pt>
                <c:pt idx="5313">
                  <c:v>0.26600000000000001</c:v>
                </c:pt>
                <c:pt idx="5314">
                  <c:v>0.26600000000000001</c:v>
                </c:pt>
                <c:pt idx="5315">
                  <c:v>0.26600000000000001</c:v>
                </c:pt>
                <c:pt idx="5316">
                  <c:v>0.26600000000000001</c:v>
                </c:pt>
                <c:pt idx="5317">
                  <c:v>0.26600000000000001</c:v>
                </c:pt>
                <c:pt idx="5318">
                  <c:v>0.26600000000000001</c:v>
                </c:pt>
                <c:pt idx="5319">
                  <c:v>0.26600000000000001</c:v>
                </c:pt>
                <c:pt idx="5320">
                  <c:v>0.26600000000000001</c:v>
                </c:pt>
                <c:pt idx="5321">
                  <c:v>0.26600000000000001</c:v>
                </c:pt>
                <c:pt idx="5322">
                  <c:v>0.26600000000000001</c:v>
                </c:pt>
                <c:pt idx="5323">
                  <c:v>0.26600000000000001</c:v>
                </c:pt>
                <c:pt idx="5324">
                  <c:v>0.26600000000000001</c:v>
                </c:pt>
                <c:pt idx="5325">
                  <c:v>0.26600000000000001</c:v>
                </c:pt>
                <c:pt idx="5326">
                  <c:v>0.26600000000000001</c:v>
                </c:pt>
                <c:pt idx="5327">
                  <c:v>0.26600000000000001</c:v>
                </c:pt>
                <c:pt idx="5328">
                  <c:v>0.26600000000000001</c:v>
                </c:pt>
                <c:pt idx="5329">
                  <c:v>0.26600000000000001</c:v>
                </c:pt>
                <c:pt idx="5330">
                  <c:v>0.26600000000000001</c:v>
                </c:pt>
                <c:pt idx="5331">
                  <c:v>0.26600000000000001</c:v>
                </c:pt>
                <c:pt idx="5332">
                  <c:v>0.26700000000000002</c:v>
                </c:pt>
                <c:pt idx="5333">
                  <c:v>0.26700000000000002</c:v>
                </c:pt>
                <c:pt idx="5334">
                  <c:v>0.26700000000000002</c:v>
                </c:pt>
                <c:pt idx="5335">
                  <c:v>0.26700000000000002</c:v>
                </c:pt>
                <c:pt idx="5336">
                  <c:v>0.26700000000000002</c:v>
                </c:pt>
                <c:pt idx="5337">
                  <c:v>0.26700000000000002</c:v>
                </c:pt>
                <c:pt idx="5338">
                  <c:v>0.26700000000000002</c:v>
                </c:pt>
                <c:pt idx="5339">
                  <c:v>0.26700000000000002</c:v>
                </c:pt>
                <c:pt idx="5340">
                  <c:v>0.26700000000000002</c:v>
                </c:pt>
                <c:pt idx="5341">
                  <c:v>0.26700000000000002</c:v>
                </c:pt>
                <c:pt idx="5342">
                  <c:v>0.26700000000000002</c:v>
                </c:pt>
                <c:pt idx="5343">
                  <c:v>0.26700000000000002</c:v>
                </c:pt>
                <c:pt idx="5344">
                  <c:v>0.26700000000000002</c:v>
                </c:pt>
                <c:pt idx="5345">
                  <c:v>0.26700000000000002</c:v>
                </c:pt>
                <c:pt idx="5346">
                  <c:v>0.26700000000000002</c:v>
                </c:pt>
                <c:pt idx="5347">
                  <c:v>0.26700000000000002</c:v>
                </c:pt>
                <c:pt idx="5348">
                  <c:v>0.26700000000000002</c:v>
                </c:pt>
                <c:pt idx="5349">
                  <c:v>0.26700000000000002</c:v>
                </c:pt>
                <c:pt idx="5350">
                  <c:v>0.26700000000000002</c:v>
                </c:pt>
                <c:pt idx="5351">
                  <c:v>0.26700000000000002</c:v>
                </c:pt>
                <c:pt idx="5352">
                  <c:v>0.26800000000000002</c:v>
                </c:pt>
                <c:pt idx="5353">
                  <c:v>0.26800000000000002</c:v>
                </c:pt>
                <c:pt idx="5354">
                  <c:v>0.26800000000000002</c:v>
                </c:pt>
                <c:pt idx="5355">
                  <c:v>0.26800000000000002</c:v>
                </c:pt>
                <c:pt idx="5356">
                  <c:v>0.26800000000000002</c:v>
                </c:pt>
                <c:pt idx="5357">
                  <c:v>0.26800000000000002</c:v>
                </c:pt>
                <c:pt idx="5358">
                  <c:v>0.26800000000000002</c:v>
                </c:pt>
                <c:pt idx="5359">
                  <c:v>0.26800000000000002</c:v>
                </c:pt>
                <c:pt idx="5360">
                  <c:v>0.26800000000000002</c:v>
                </c:pt>
                <c:pt idx="5361">
                  <c:v>0.26800000000000002</c:v>
                </c:pt>
                <c:pt idx="5362">
                  <c:v>0.26800000000000002</c:v>
                </c:pt>
                <c:pt idx="5363">
                  <c:v>0.26800000000000002</c:v>
                </c:pt>
                <c:pt idx="5364">
                  <c:v>0.26800000000000002</c:v>
                </c:pt>
                <c:pt idx="5365">
                  <c:v>0.26800000000000002</c:v>
                </c:pt>
                <c:pt idx="5366">
                  <c:v>0.26800000000000002</c:v>
                </c:pt>
                <c:pt idx="5367">
                  <c:v>0.26800000000000002</c:v>
                </c:pt>
                <c:pt idx="5368">
                  <c:v>0.26800000000000002</c:v>
                </c:pt>
                <c:pt idx="5369">
                  <c:v>0.26800000000000002</c:v>
                </c:pt>
                <c:pt idx="5370">
                  <c:v>0.26800000000000002</c:v>
                </c:pt>
                <c:pt idx="5371">
                  <c:v>0.26800000000000002</c:v>
                </c:pt>
                <c:pt idx="5372">
                  <c:v>0.26800000000000002</c:v>
                </c:pt>
                <c:pt idx="5373">
                  <c:v>0.26900000000000002</c:v>
                </c:pt>
                <c:pt idx="5374">
                  <c:v>0.26900000000000002</c:v>
                </c:pt>
                <c:pt idx="5375">
                  <c:v>0.26900000000000002</c:v>
                </c:pt>
                <c:pt idx="5376">
                  <c:v>0.26900000000000002</c:v>
                </c:pt>
                <c:pt idx="5377">
                  <c:v>0.26900000000000002</c:v>
                </c:pt>
                <c:pt idx="5378">
                  <c:v>0.26900000000000002</c:v>
                </c:pt>
                <c:pt idx="5379">
                  <c:v>0.26900000000000002</c:v>
                </c:pt>
                <c:pt idx="5380">
                  <c:v>0.26900000000000002</c:v>
                </c:pt>
                <c:pt idx="5381">
                  <c:v>0.26900000000000002</c:v>
                </c:pt>
                <c:pt idx="5382">
                  <c:v>0.26900000000000002</c:v>
                </c:pt>
                <c:pt idx="5383">
                  <c:v>0.26900000000000002</c:v>
                </c:pt>
                <c:pt idx="5384">
                  <c:v>0.26900000000000002</c:v>
                </c:pt>
                <c:pt idx="5385">
                  <c:v>0.26900000000000002</c:v>
                </c:pt>
                <c:pt idx="5386">
                  <c:v>0.26900000000000002</c:v>
                </c:pt>
                <c:pt idx="5387">
                  <c:v>0.26900000000000002</c:v>
                </c:pt>
                <c:pt idx="5388">
                  <c:v>0.26900000000000002</c:v>
                </c:pt>
                <c:pt idx="5389">
                  <c:v>0.26900000000000002</c:v>
                </c:pt>
                <c:pt idx="5390">
                  <c:v>0.26900000000000002</c:v>
                </c:pt>
                <c:pt idx="5391">
                  <c:v>0.26900000000000002</c:v>
                </c:pt>
                <c:pt idx="5392">
                  <c:v>0.27</c:v>
                </c:pt>
                <c:pt idx="5393">
                  <c:v>0.27</c:v>
                </c:pt>
                <c:pt idx="5394">
                  <c:v>0.27</c:v>
                </c:pt>
                <c:pt idx="5395">
                  <c:v>0.27</c:v>
                </c:pt>
                <c:pt idx="5396">
                  <c:v>0.27</c:v>
                </c:pt>
                <c:pt idx="5397">
                  <c:v>0.27</c:v>
                </c:pt>
                <c:pt idx="5398">
                  <c:v>0.27</c:v>
                </c:pt>
                <c:pt idx="5399">
                  <c:v>0.27</c:v>
                </c:pt>
                <c:pt idx="5400">
                  <c:v>0.27</c:v>
                </c:pt>
                <c:pt idx="5401">
                  <c:v>0.27</c:v>
                </c:pt>
                <c:pt idx="5402">
                  <c:v>0.27</c:v>
                </c:pt>
                <c:pt idx="5403">
                  <c:v>0.27</c:v>
                </c:pt>
                <c:pt idx="5404">
                  <c:v>0.27</c:v>
                </c:pt>
                <c:pt idx="5405">
                  <c:v>0.27</c:v>
                </c:pt>
                <c:pt idx="5406">
                  <c:v>0.27</c:v>
                </c:pt>
                <c:pt idx="5407">
                  <c:v>0.27</c:v>
                </c:pt>
                <c:pt idx="5408">
                  <c:v>0.27</c:v>
                </c:pt>
                <c:pt idx="5409">
                  <c:v>0.27</c:v>
                </c:pt>
                <c:pt idx="5410">
                  <c:v>0.27</c:v>
                </c:pt>
                <c:pt idx="5411">
                  <c:v>0.27</c:v>
                </c:pt>
                <c:pt idx="5412">
                  <c:v>0.27</c:v>
                </c:pt>
                <c:pt idx="5413">
                  <c:v>0.27100000000000002</c:v>
                </c:pt>
                <c:pt idx="5414">
                  <c:v>0.27100000000000002</c:v>
                </c:pt>
                <c:pt idx="5415">
                  <c:v>0.27100000000000002</c:v>
                </c:pt>
                <c:pt idx="5416">
                  <c:v>0.27100000000000002</c:v>
                </c:pt>
                <c:pt idx="5417">
                  <c:v>0.27100000000000002</c:v>
                </c:pt>
                <c:pt idx="5418">
                  <c:v>0.27100000000000002</c:v>
                </c:pt>
                <c:pt idx="5419">
                  <c:v>0.27100000000000002</c:v>
                </c:pt>
                <c:pt idx="5420">
                  <c:v>0.27100000000000002</c:v>
                </c:pt>
                <c:pt idx="5421">
                  <c:v>0.27100000000000002</c:v>
                </c:pt>
                <c:pt idx="5422">
                  <c:v>0.27100000000000002</c:v>
                </c:pt>
                <c:pt idx="5423">
                  <c:v>0.27100000000000002</c:v>
                </c:pt>
                <c:pt idx="5424">
                  <c:v>0.27100000000000002</c:v>
                </c:pt>
                <c:pt idx="5425">
                  <c:v>0.27100000000000002</c:v>
                </c:pt>
                <c:pt idx="5426">
                  <c:v>0.27100000000000002</c:v>
                </c:pt>
                <c:pt idx="5427">
                  <c:v>0.27100000000000002</c:v>
                </c:pt>
                <c:pt idx="5428">
                  <c:v>0.27100000000000002</c:v>
                </c:pt>
                <c:pt idx="5429">
                  <c:v>0.27100000000000002</c:v>
                </c:pt>
                <c:pt idx="5430">
                  <c:v>0.27100000000000002</c:v>
                </c:pt>
                <c:pt idx="5431">
                  <c:v>0.27100000000000002</c:v>
                </c:pt>
                <c:pt idx="5432">
                  <c:v>0.27200000000000002</c:v>
                </c:pt>
                <c:pt idx="5433">
                  <c:v>0.27200000000000002</c:v>
                </c:pt>
                <c:pt idx="5434">
                  <c:v>0.27200000000000002</c:v>
                </c:pt>
                <c:pt idx="5435">
                  <c:v>0.27200000000000002</c:v>
                </c:pt>
                <c:pt idx="5436">
                  <c:v>0.27200000000000002</c:v>
                </c:pt>
                <c:pt idx="5437">
                  <c:v>0.27200000000000002</c:v>
                </c:pt>
                <c:pt idx="5438">
                  <c:v>0.27200000000000002</c:v>
                </c:pt>
                <c:pt idx="5439">
                  <c:v>0.27200000000000002</c:v>
                </c:pt>
                <c:pt idx="5440">
                  <c:v>0.27200000000000002</c:v>
                </c:pt>
                <c:pt idx="5441">
                  <c:v>0.27200000000000002</c:v>
                </c:pt>
                <c:pt idx="5442">
                  <c:v>0.27200000000000002</c:v>
                </c:pt>
                <c:pt idx="5443">
                  <c:v>0.27200000000000002</c:v>
                </c:pt>
                <c:pt idx="5444">
                  <c:v>0.27200000000000002</c:v>
                </c:pt>
                <c:pt idx="5445">
                  <c:v>0.27200000000000002</c:v>
                </c:pt>
                <c:pt idx="5446">
                  <c:v>0.27200000000000002</c:v>
                </c:pt>
                <c:pt idx="5447">
                  <c:v>0.27200000000000002</c:v>
                </c:pt>
                <c:pt idx="5448">
                  <c:v>0.27200000000000002</c:v>
                </c:pt>
                <c:pt idx="5449">
                  <c:v>0.27200000000000002</c:v>
                </c:pt>
                <c:pt idx="5450">
                  <c:v>0.27200000000000002</c:v>
                </c:pt>
                <c:pt idx="5451">
                  <c:v>0.27200000000000002</c:v>
                </c:pt>
                <c:pt idx="5452">
                  <c:v>0.27200000000000002</c:v>
                </c:pt>
                <c:pt idx="5453">
                  <c:v>0.27300000000000002</c:v>
                </c:pt>
                <c:pt idx="5454">
                  <c:v>0.27300000000000002</c:v>
                </c:pt>
                <c:pt idx="5455">
                  <c:v>0.27300000000000002</c:v>
                </c:pt>
                <c:pt idx="5456">
                  <c:v>0.27300000000000002</c:v>
                </c:pt>
                <c:pt idx="5457">
                  <c:v>0.27300000000000002</c:v>
                </c:pt>
                <c:pt idx="5458">
                  <c:v>0.27300000000000002</c:v>
                </c:pt>
                <c:pt idx="5459">
                  <c:v>0.27300000000000002</c:v>
                </c:pt>
                <c:pt idx="5460">
                  <c:v>0.27300000000000002</c:v>
                </c:pt>
                <c:pt idx="5461">
                  <c:v>0.27300000000000002</c:v>
                </c:pt>
                <c:pt idx="5462">
                  <c:v>0.27300000000000002</c:v>
                </c:pt>
                <c:pt idx="5463">
                  <c:v>0.27300000000000002</c:v>
                </c:pt>
                <c:pt idx="5464">
                  <c:v>0.27300000000000002</c:v>
                </c:pt>
                <c:pt idx="5465">
                  <c:v>0.27300000000000002</c:v>
                </c:pt>
                <c:pt idx="5466">
                  <c:v>0.27300000000000002</c:v>
                </c:pt>
                <c:pt idx="5467">
                  <c:v>0.27300000000000002</c:v>
                </c:pt>
                <c:pt idx="5468">
                  <c:v>0.27300000000000002</c:v>
                </c:pt>
                <c:pt idx="5469">
                  <c:v>0.27300000000000002</c:v>
                </c:pt>
                <c:pt idx="5470">
                  <c:v>0.27300000000000002</c:v>
                </c:pt>
                <c:pt idx="5471">
                  <c:v>0.27300000000000002</c:v>
                </c:pt>
                <c:pt idx="5472">
                  <c:v>0.27400000000000002</c:v>
                </c:pt>
                <c:pt idx="5473">
                  <c:v>0.27400000000000002</c:v>
                </c:pt>
                <c:pt idx="5474">
                  <c:v>0.27400000000000002</c:v>
                </c:pt>
                <c:pt idx="5475">
                  <c:v>0.27400000000000002</c:v>
                </c:pt>
                <c:pt idx="5476">
                  <c:v>0.27400000000000002</c:v>
                </c:pt>
                <c:pt idx="5477">
                  <c:v>0.27400000000000002</c:v>
                </c:pt>
                <c:pt idx="5478">
                  <c:v>0.27400000000000002</c:v>
                </c:pt>
                <c:pt idx="5479">
                  <c:v>0.27400000000000002</c:v>
                </c:pt>
                <c:pt idx="5480">
                  <c:v>0.27400000000000002</c:v>
                </c:pt>
                <c:pt idx="5481">
                  <c:v>0.27400000000000002</c:v>
                </c:pt>
                <c:pt idx="5482">
                  <c:v>0.27400000000000002</c:v>
                </c:pt>
                <c:pt idx="5483">
                  <c:v>0.27400000000000002</c:v>
                </c:pt>
                <c:pt idx="5484">
                  <c:v>0.27400000000000002</c:v>
                </c:pt>
                <c:pt idx="5485">
                  <c:v>0.27400000000000002</c:v>
                </c:pt>
                <c:pt idx="5486">
                  <c:v>0.27400000000000002</c:v>
                </c:pt>
                <c:pt idx="5487">
                  <c:v>0.27400000000000002</c:v>
                </c:pt>
                <c:pt idx="5488">
                  <c:v>0.27400000000000002</c:v>
                </c:pt>
                <c:pt idx="5489">
                  <c:v>0.27400000000000002</c:v>
                </c:pt>
                <c:pt idx="5490">
                  <c:v>0.27400000000000002</c:v>
                </c:pt>
                <c:pt idx="5491">
                  <c:v>0.27400000000000002</c:v>
                </c:pt>
                <c:pt idx="5492">
                  <c:v>0.27400000000000002</c:v>
                </c:pt>
                <c:pt idx="5493">
                  <c:v>0.27500000000000002</c:v>
                </c:pt>
                <c:pt idx="5494">
                  <c:v>0.27500000000000002</c:v>
                </c:pt>
                <c:pt idx="5495">
                  <c:v>0.27500000000000002</c:v>
                </c:pt>
                <c:pt idx="5496">
                  <c:v>0.27500000000000002</c:v>
                </c:pt>
                <c:pt idx="5497">
                  <c:v>0.27500000000000002</c:v>
                </c:pt>
                <c:pt idx="5498">
                  <c:v>0.27500000000000002</c:v>
                </c:pt>
                <c:pt idx="5499">
                  <c:v>0.27500000000000002</c:v>
                </c:pt>
                <c:pt idx="5500">
                  <c:v>0.27500000000000002</c:v>
                </c:pt>
                <c:pt idx="5501">
                  <c:v>0.27500000000000002</c:v>
                </c:pt>
                <c:pt idx="5502">
                  <c:v>0.27500000000000002</c:v>
                </c:pt>
                <c:pt idx="5503">
                  <c:v>0.27500000000000002</c:v>
                </c:pt>
                <c:pt idx="5504">
                  <c:v>0.27500000000000002</c:v>
                </c:pt>
                <c:pt idx="5505">
                  <c:v>0.27500000000000002</c:v>
                </c:pt>
                <c:pt idx="5506">
                  <c:v>0.27500000000000002</c:v>
                </c:pt>
                <c:pt idx="5507">
                  <c:v>0.27500000000000002</c:v>
                </c:pt>
                <c:pt idx="5508">
                  <c:v>0.27500000000000002</c:v>
                </c:pt>
                <c:pt idx="5509">
                  <c:v>0.27500000000000002</c:v>
                </c:pt>
                <c:pt idx="5510">
                  <c:v>0.27500000000000002</c:v>
                </c:pt>
                <c:pt idx="5511">
                  <c:v>0.27500000000000002</c:v>
                </c:pt>
                <c:pt idx="5512">
                  <c:v>0.27500000000000002</c:v>
                </c:pt>
                <c:pt idx="5513">
                  <c:v>0.27600000000000002</c:v>
                </c:pt>
                <c:pt idx="5514">
                  <c:v>0.27600000000000002</c:v>
                </c:pt>
                <c:pt idx="5515">
                  <c:v>0.27600000000000002</c:v>
                </c:pt>
                <c:pt idx="5516">
                  <c:v>0.27600000000000002</c:v>
                </c:pt>
                <c:pt idx="5517">
                  <c:v>0.27600000000000002</c:v>
                </c:pt>
                <c:pt idx="5518">
                  <c:v>0.27600000000000002</c:v>
                </c:pt>
                <c:pt idx="5519">
                  <c:v>0.27600000000000002</c:v>
                </c:pt>
                <c:pt idx="5520">
                  <c:v>0.27600000000000002</c:v>
                </c:pt>
                <c:pt idx="5521">
                  <c:v>0.27600000000000002</c:v>
                </c:pt>
                <c:pt idx="5522">
                  <c:v>0.27600000000000002</c:v>
                </c:pt>
                <c:pt idx="5523">
                  <c:v>0.27600000000000002</c:v>
                </c:pt>
                <c:pt idx="5524">
                  <c:v>0.27600000000000002</c:v>
                </c:pt>
                <c:pt idx="5525">
                  <c:v>0.27600000000000002</c:v>
                </c:pt>
                <c:pt idx="5526">
                  <c:v>0.27600000000000002</c:v>
                </c:pt>
                <c:pt idx="5527">
                  <c:v>0.27600000000000002</c:v>
                </c:pt>
                <c:pt idx="5528">
                  <c:v>0.27600000000000002</c:v>
                </c:pt>
                <c:pt idx="5529">
                  <c:v>0.27600000000000002</c:v>
                </c:pt>
                <c:pt idx="5530">
                  <c:v>0.27600000000000002</c:v>
                </c:pt>
                <c:pt idx="5531">
                  <c:v>0.27600000000000002</c:v>
                </c:pt>
                <c:pt idx="5532">
                  <c:v>0.27600000000000002</c:v>
                </c:pt>
                <c:pt idx="5533">
                  <c:v>0.27600000000000002</c:v>
                </c:pt>
                <c:pt idx="5534">
                  <c:v>0.27700000000000002</c:v>
                </c:pt>
                <c:pt idx="5535">
                  <c:v>0.27700000000000002</c:v>
                </c:pt>
                <c:pt idx="5536">
                  <c:v>0.27700000000000002</c:v>
                </c:pt>
                <c:pt idx="5537">
                  <c:v>0.27700000000000002</c:v>
                </c:pt>
                <c:pt idx="5538">
                  <c:v>0.27700000000000002</c:v>
                </c:pt>
                <c:pt idx="5539">
                  <c:v>0.27700000000000002</c:v>
                </c:pt>
                <c:pt idx="5540">
                  <c:v>0.27700000000000002</c:v>
                </c:pt>
                <c:pt idx="5541">
                  <c:v>0.27700000000000002</c:v>
                </c:pt>
                <c:pt idx="5542">
                  <c:v>0.27700000000000002</c:v>
                </c:pt>
                <c:pt idx="5543">
                  <c:v>0.27700000000000002</c:v>
                </c:pt>
                <c:pt idx="5544">
                  <c:v>0.27700000000000002</c:v>
                </c:pt>
                <c:pt idx="5545">
                  <c:v>0.27700000000000002</c:v>
                </c:pt>
                <c:pt idx="5546">
                  <c:v>0.27700000000000002</c:v>
                </c:pt>
                <c:pt idx="5547">
                  <c:v>0.27700000000000002</c:v>
                </c:pt>
                <c:pt idx="5548">
                  <c:v>0.27700000000000002</c:v>
                </c:pt>
                <c:pt idx="5549">
                  <c:v>0.27700000000000002</c:v>
                </c:pt>
                <c:pt idx="5550">
                  <c:v>0.27700000000000002</c:v>
                </c:pt>
                <c:pt idx="5551">
                  <c:v>0.27700000000000002</c:v>
                </c:pt>
                <c:pt idx="5552">
                  <c:v>0.27700000000000002</c:v>
                </c:pt>
                <c:pt idx="5553">
                  <c:v>0.27800000000000002</c:v>
                </c:pt>
                <c:pt idx="5554">
                  <c:v>0.27800000000000002</c:v>
                </c:pt>
                <c:pt idx="5555">
                  <c:v>0.27800000000000002</c:v>
                </c:pt>
                <c:pt idx="5556">
                  <c:v>0.27800000000000002</c:v>
                </c:pt>
                <c:pt idx="5557">
                  <c:v>0.27800000000000002</c:v>
                </c:pt>
                <c:pt idx="5558">
                  <c:v>0.27800000000000002</c:v>
                </c:pt>
                <c:pt idx="5559">
                  <c:v>0.27800000000000002</c:v>
                </c:pt>
                <c:pt idx="5560">
                  <c:v>0.27800000000000002</c:v>
                </c:pt>
                <c:pt idx="5561">
                  <c:v>0.27800000000000002</c:v>
                </c:pt>
                <c:pt idx="5562">
                  <c:v>0.27800000000000002</c:v>
                </c:pt>
                <c:pt idx="5563">
                  <c:v>0.27800000000000002</c:v>
                </c:pt>
                <c:pt idx="5564">
                  <c:v>0.27800000000000002</c:v>
                </c:pt>
                <c:pt idx="5565">
                  <c:v>0.27800000000000002</c:v>
                </c:pt>
                <c:pt idx="5566">
                  <c:v>0.27800000000000002</c:v>
                </c:pt>
                <c:pt idx="5567">
                  <c:v>0.27800000000000002</c:v>
                </c:pt>
                <c:pt idx="5568">
                  <c:v>0.27800000000000002</c:v>
                </c:pt>
                <c:pt idx="5569">
                  <c:v>0.27800000000000002</c:v>
                </c:pt>
                <c:pt idx="5570">
                  <c:v>0.27800000000000002</c:v>
                </c:pt>
                <c:pt idx="5571">
                  <c:v>0.27800000000000002</c:v>
                </c:pt>
                <c:pt idx="5572">
                  <c:v>0.27800000000000002</c:v>
                </c:pt>
                <c:pt idx="5573">
                  <c:v>0.27800000000000002</c:v>
                </c:pt>
                <c:pt idx="5574">
                  <c:v>0.27900000000000003</c:v>
                </c:pt>
                <c:pt idx="5575">
                  <c:v>0.27900000000000003</c:v>
                </c:pt>
                <c:pt idx="5576">
                  <c:v>0.27900000000000003</c:v>
                </c:pt>
                <c:pt idx="5577">
                  <c:v>0.27900000000000003</c:v>
                </c:pt>
                <c:pt idx="5578">
                  <c:v>0.27900000000000003</c:v>
                </c:pt>
                <c:pt idx="5579">
                  <c:v>0.27900000000000003</c:v>
                </c:pt>
                <c:pt idx="5580">
                  <c:v>0.27900000000000003</c:v>
                </c:pt>
                <c:pt idx="5581">
                  <c:v>0.27900000000000003</c:v>
                </c:pt>
                <c:pt idx="5582">
                  <c:v>0.27900000000000003</c:v>
                </c:pt>
                <c:pt idx="5583">
                  <c:v>0.27900000000000003</c:v>
                </c:pt>
                <c:pt idx="5584">
                  <c:v>0.27900000000000003</c:v>
                </c:pt>
                <c:pt idx="5585">
                  <c:v>0.27900000000000003</c:v>
                </c:pt>
                <c:pt idx="5586">
                  <c:v>0.27900000000000003</c:v>
                </c:pt>
                <c:pt idx="5587">
                  <c:v>0.27900000000000003</c:v>
                </c:pt>
                <c:pt idx="5588">
                  <c:v>0.27900000000000003</c:v>
                </c:pt>
                <c:pt idx="5589">
                  <c:v>0.27900000000000003</c:v>
                </c:pt>
                <c:pt idx="5590">
                  <c:v>0.27900000000000003</c:v>
                </c:pt>
                <c:pt idx="5591">
                  <c:v>0.27900000000000003</c:v>
                </c:pt>
                <c:pt idx="5592">
                  <c:v>0.27900000000000003</c:v>
                </c:pt>
                <c:pt idx="5593">
                  <c:v>0.28000000000000003</c:v>
                </c:pt>
                <c:pt idx="5594">
                  <c:v>0.28000000000000003</c:v>
                </c:pt>
                <c:pt idx="5595">
                  <c:v>0.28000000000000003</c:v>
                </c:pt>
                <c:pt idx="5596">
                  <c:v>0.28000000000000003</c:v>
                </c:pt>
                <c:pt idx="5597">
                  <c:v>0.28000000000000003</c:v>
                </c:pt>
                <c:pt idx="5598">
                  <c:v>0.28000000000000003</c:v>
                </c:pt>
                <c:pt idx="5599">
                  <c:v>0.28000000000000003</c:v>
                </c:pt>
                <c:pt idx="5600">
                  <c:v>0.28000000000000003</c:v>
                </c:pt>
                <c:pt idx="5601">
                  <c:v>0.28000000000000003</c:v>
                </c:pt>
                <c:pt idx="5602">
                  <c:v>0.28000000000000003</c:v>
                </c:pt>
                <c:pt idx="5603">
                  <c:v>0.28000000000000003</c:v>
                </c:pt>
                <c:pt idx="5604">
                  <c:v>0.28000000000000003</c:v>
                </c:pt>
                <c:pt idx="5605">
                  <c:v>0.28000000000000003</c:v>
                </c:pt>
                <c:pt idx="5606">
                  <c:v>0.28000000000000003</c:v>
                </c:pt>
                <c:pt idx="5607">
                  <c:v>0.28000000000000003</c:v>
                </c:pt>
                <c:pt idx="5608">
                  <c:v>0.28000000000000003</c:v>
                </c:pt>
                <c:pt idx="5609">
                  <c:v>0.28000000000000003</c:v>
                </c:pt>
                <c:pt idx="5610">
                  <c:v>0.28000000000000003</c:v>
                </c:pt>
                <c:pt idx="5611">
                  <c:v>0.28000000000000003</c:v>
                </c:pt>
                <c:pt idx="5612">
                  <c:v>0.28000000000000003</c:v>
                </c:pt>
                <c:pt idx="5613">
                  <c:v>0.28000000000000003</c:v>
                </c:pt>
                <c:pt idx="5614">
                  <c:v>0.28100000000000003</c:v>
                </c:pt>
                <c:pt idx="5615">
                  <c:v>0.28100000000000003</c:v>
                </c:pt>
                <c:pt idx="5616">
                  <c:v>0.28100000000000003</c:v>
                </c:pt>
                <c:pt idx="5617">
                  <c:v>0.28100000000000003</c:v>
                </c:pt>
                <c:pt idx="5618">
                  <c:v>0.28100000000000003</c:v>
                </c:pt>
                <c:pt idx="5619">
                  <c:v>0.28100000000000003</c:v>
                </c:pt>
                <c:pt idx="5620">
                  <c:v>0.28100000000000003</c:v>
                </c:pt>
                <c:pt idx="5621">
                  <c:v>0.28100000000000003</c:v>
                </c:pt>
                <c:pt idx="5622">
                  <c:v>0.28100000000000003</c:v>
                </c:pt>
                <c:pt idx="5623">
                  <c:v>0.28100000000000003</c:v>
                </c:pt>
                <c:pt idx="5624">
                  <c:v>0.28100000000000003</c:v>
                </c:pt>
                <c:pt idx="5625">
                  <c:v>0.28100000000000003</c:v>
                </c:pt>
                <c:pt idx="5626">
                  <c:v>0.28100000000000003</c:v>
                </c:pt>
                <c:pt idx="5627">
                  <c:v>0.28100000000000003</c:v>
                </c:pt>
                <c:pt idx="5628">
                  <c:v>0.28100000000000003</c:v>
                </c:pt>
                <c:pt idx="5629">
                  <c:v>0.28100000000000003</c:v>
                </c:pt>
                <c:pt idx="5630">
                  <c:v>0.28100000000000003</c:v>
                </c:pt>
                <c:pt idx="5631">
                  <c:v>0.28100000000000003</c:v>
                </c:pt>
                <c:pt idx="5632">
                  <c:v>0.28100000000000003</c:v>
                </c:pt>
                <c:pt idx="5633">
                  <c:v>0.28100000000000003</c:v>
                </c:pt>
                <c:pt idx="5634">
                  <c:v>0.28200000000000003</c:v>
                </c:pt>
                <c:pt idx="5635">
                  <c:v>0.28200000000000003</c:v>
                </c:pt>
                <c:pt idx="5636">
                  <c:v>0.28200000000000003</c:v>
                </c:pt>
                <c:pt idx="5637">
                  <c:v>0.28200000000000003</c:v>
                </c:pt>
                <c:pt idx="5638">
                  <c:v>0.28200000000000003</c:v>
                </c:pt>
                <c:pt idx="5639">
                  <c:v>0.28200000000000003</c:v>
                </c:pt>
                <c:pt idx="5640">
                  <c:v>0.28200000000000003</c:v>
                </c:pt>
                <c:pt idx="5641">
                  <c:v>0.28200000000000003</c:v>
                </c:pt>
                <c:pt idx="5642">
                  <c:v>0.28200000000000003</c:v>
                </c:pt>
                <c:pt idx="5643">
                  <c:v>0.28200000000000003</c:v>
                </c:pt>
                <c:pt idx="5644">
                  <c:v>0.28200000000000003</c:v>
                </c:pt>
                <c:pt idx="5645">
                  <c:v>0.28200000000000003</c:v>
                </c:pt>
                <c:pt idx="5646">
                  <c:v>0.28200000000000003</c:v>
                </c:pt>
                <c:pt idx="5647">
                  <c:v>0.28200000000000003</c:v>
                </c:pt>
                <c:pt idx="5648">
                  <c:v>0.28200000000000003</c:v>
                </c:pt>
                <c:pt idx="5649">
                  <c:v>0.28200000000000003</c:v>
                </c:pt>
                <c:pt idx="5650">
                  <c:v>0.28200000000000003</c:v>
                </c:pt>
                <c:pt idx="5651">
                  <c:v>0.28200000000000003</c:v>
                </c:pt>
                <c:pt idx="5652">
                  <c:v>0.28200000000000003</c:v>
                </c:pt>
                <c:pt idx="5653">
                  <c:v>0.28200000000000003</c:v>
                </c:pt>
                <c:pt idx="5654">
                  <c:v>0.28300000000000003</c:v>
                </c:pt>
                <c:pt idx="5655">
                  <c:v>0.28300000000000003</c:v>
                </c:pt>
                <c:pt idx="5656">
                  <c:v>0.28300000000000003</c:v>
                </c:pt>
                <c:pt idx="5657">
                  <c:v>0.28300000000000003</c:v>
                </c:pt>
                <c:pt idx="5658">
                  <c:v>0.28300000000000003</c:v>
                </c:pt>
                <c:pt idx="5659">
                  <c:v>0.28300000000000003</c:v>
                </c:pt>
                <c:pt idx="5660">
                  <c:v>0.28300000000000003</c:v>
                </c:pt>
                <c:pt idx="5661">
                  <c:v>0.28300000000000003</c:v>
                </c:pt>
                <c:pt idx="5662">
                  <c:v>0.28300000000000003</c:v>
                </c:pt>
                <c:pt idx="5663">
                  <c:v>0.28300000000000003</c:v>
                </c:pt>
                <c:pt idx="5664">
                  <c:v>0.28300000000000003</c:v>
                </c:pt>
                <c:pt idx="5665">
                  <c:v>0.28300000000000003</c:v>
                </c:pt>
                <c:pt idx="5666">
                  <c:v>0.28300000000000003</c:v>
                </c:pt>
                <c:pt idx="5667">
                  <c:v>0.28300000000000003</c:v>
                </c:pt>
                <c:pt idx="5668">
                  <c:v>0.28300000000000003</c:v>
                </c:pt>
                <c:pt idx="5669">
                  <c:v>0.28300000000000003</c:v>
                </c:pt>
                <c:pt idx="5670">
                  <c:v>0.28300000000000003</c:v>
                </c:pt>
                <c:pt idx="5671">
                  <c:v>0.28300000000000003</c:v>
                </c:pt>
                <c:pt idx="5672">
                  <c:v>0.28300000000000003</c:v>
                </c:pt>
                <c:pt idx="5673">
                  <c:v>0.28300000000000003</c:v>
                </c:pt>
                <c:pt idx="5674">
                  <c:v>0.28400000000000003</c:v>
                </c:pt>
                <c:pt idx="5675">
                  <c:v>0.28400000000000003</c:v>
                </c:pt>
                <c:pt idx="5676">
                  <c:v>0.28400000000000003</c:v>
                </c:pt>
                <c:pt idx="5677">
                  <c:v>0.28400000000000003</c:v>
                </c:pt>
                <c:pt idx="5678">
                  <c:v>0.28400000000000003</c:v>
                </c:pt>
                <c:pt idx="5679">
                  <c:v>0.28400000000000003</c:v>
                </c:pt>
                <c:pt idx="5680">
                  <c:v>0.28400000000000003</c:v>
                </c:pt>
                <c:pt idx="5681">
                  <c:v>0.28400000000000003</c:v>
                </c:pt>
                <c:pt idx="5682">
                  <c:v>0.28400000000000003</c:v>
                </c:pt>
                <c:pt idx="5683">
                  <c:v>0.28400000000000003</c:v>
                </c:pt>
                <c:pt idx="5684">
                  <c:v>0.28400000000000003</c:v>
                </c:pt>
                <c:pt idx="5685">
                  <c:v>0.28400000000000003</c:v>
                </c:pt>
                <c:pt idx="5686">
                  <c:v>0.28400000000000003</c:v>
                </c:pt>
                <c:pt idx="5687">
                  <c:v>0.28400000000000003</c:v>
                </c:pt>
                <c:pt idx="5688">
                  <c:v>0.28400000000000003</c:v>
                </c:pt>
                <c:pt idx="5689">
                  <c:v>0.28400000000000003</c:v>
                </c:pt>
                <c:pt idx="5690">
                  <c:v>0.28400000000000003</c:v>
                </c:pt>
                <c:pt idx="5691">
                  <c:v>0.28400000000000003</c:v>
                </c:pt>
                <c:pt idx="5692">
                  <c:v>0.28400000000000003</c:v>
                </c:pt>
                <c:pt idx="5693">
                  <c:v>0.28400000000000003</c:v>
                </c:pt>
                <c:pt idx="5694">
                  <c:v>0.28500000000000003</c:v>
                </c:pt>
                <c:pt idx="5695">
                  <c:v>0.28500000000000003</c:v>
                </c:pt>
                <c:pt idx="5696">
                  <c:v>0.28500000000000003</c:v>
                </c:pt>
                <c:pt idx="5697">
                  <c:v>0.28500000000000003</c:v>
                </c:pt>
                <c:pt idx="5698">
                  <c:v>0.28500000000000003</c:v>
                </c:pt>
                <c:pt idx="5699">
                  <c:v>0.28500000000000003</c:v>
                </c:pt>
                <c:pt idx="5700">
                  <c:v>0.28500000000000003</c:v>
                </c:pt>
                <c:pt idx="5701">
                  <c:v>0.28500000000000003</c:v>
                </c:pt>
                <c:pt idx="5702">
                  <c:v>0.28500000000000003</c:v>
                </c:pt>
                <c:pt idx="5703">
                  <c:v>0.28500000000000003</c:v>
                </c:pt>
                <c:pt idx="5704">
                  <c:v>0.28500000000000003</c:v>
                </c:pt>
                <c:pt idx="5705">
                  <c:v>0.28500000000000003</c:v>
                </c:pt>
                <c:pt idx="5706">
                  <c:v>0.28500000000000003</c:v>
                </c:pt>
                <c:pt idx="5707">
                  <c:v>0.28500000000000003</c:v>
                </c:pt>
                <c:pt idx="5708">
                  <c:v>0.28500000000000003</c:v>
                </c:pt>
                <c:pt idx="5709">
                  <c:v>0.28500000000000003</c:v>
                </c:pt>
                <c:pt idx="5710">
                  <c:v>0.28500000000000003</c:v>
                </c:pt>
                <c:pt idx="5711">
                  <c:v>0.28500000000000003</c:v>
                </c:pt>
                <c:pt idx="5712">
                  <c:v>0.28500000000000003</c:v>
                </c:pt>
                <c:pt idx="5713">
                  <c:v>0.28500000000000003</c:v>
                </c:pt>
                <c:pt idx="5714">
                  <c:v>0.28600000000000003</c:v>
                </c:pt>
                <c:pt idx="5715">
                  <c:v>0.28600000000000003</c:v>
                </c:pt>
                <c:pt idx="5716">
                  <c:v>0.28600000000000003</c:v>
                </c:pt>
                <c:pt idx="5717">
                  <c:v>0.28600000000000003</c:v>
                </c:pt>
                <c:pt idx="5718">
                  <c:v>0.28600000000000003</c:v>
                </c:pt>
                <c:pt idx="5719">
                  <c:v>0.28600000000000003</c:v>
                </c:pt>
                <c:pt idx="5720">
                  <c:v>0.28600000000000003</c:v>
                </c:pt>
                <c:pt idx="5721">
                  <c:v>0.28600000000000003</c:v>
                </c:pt>
                <c:pt idx="5722">
                  <c:v>0.28600000000000003</c:v>
                </c:pt>
                <c:pt idx="5723">
                  <c:v>0.28600000000000003</c:v>
                </c:pt>
                <c:pt idx="5724">
                  <c:v>0.28600000000000003</c:v>
                </c:pt>
                <c:pt idx="5725">
                  <c:v>0.28600000000000003</c:v>
                </c:pt>
                <c:pt idx="5726">
                  <c:v>0.28600000000000003</c:v>
                </c:pt>
                <c:pt idx="5727">
                  <c:v>0.28600000000000003</c:v>
                </c:pt>
                <c:pt idx="5728">
                  <c:v>0.28600000000000003</c:v>
                </c:pt>
                <c:pt idx="5729">
                  <c:v>0.28600000000000003</c:v>
                </c:pt>
                <c:pt idx="5730">
                  <c:v>0.28600000000000003</c:v>
                </c:pt>
                <c:pt idx="5731">
                  <c:v>0.28600000000000003</c:v>
                </c:pt>
                <c:pt idx="5732">
                  <c:v>0.28600000000000003</c:v>
                </c:pt>
                <c:pt idx="5733">
                  <c:v>0.28600000000000003</c:v>
                </c:pt>
                <c:pt idx="5734">
                  <c:v>0.28700000000000003</c:v>
                </c:pt>
                <c:pt idx="5735">
                  <c:v>0.28700000000000003</c:v>
                </c:pt>
                <c:pt idx="5736">
                  <c:v>0.28700000000000003</c:v>
                </c:pt>
                <c:pt idx="5737">
                  <c:v>0.28700000000000003</c:v>
                </c:pt>
                <c:pt idx="5738">
                  <c:v>0.28700000000000003</c:v>
                </c:pt>
                <c:pt idx="5739">
                  <c:v>0.28700000000000003</c:v>
                </c:pt>
                <c:pt idx="5740">
                  <c:v>0.28700000000000003</c:v>
                </c:pt>
                <c:pt idx="5741">
                  <c:v>0.28700000000000003</c:v>
                </c:pt>
                <c:pt idx="5742">
                  <c:v>0.28700000000000003</c:v>
                </c:pt>
                <c:pt idx="5743">
                  <c:v>0.28700000000000003</c:v>
                </c:pt>
                <c:pt idx="5744">
                  <c:v>0.28700000000000003</c:v>
                </c:pt>
                <c:pt idx="5745">
                  <c:v>0.28700000000000003</c:v>
                </c:pt>
                <c:pt idx="5746">
                  <c:v>0.28700000000000003</c:v>
                </c:pt>
                <c:pt idx="5747">
                  <c:v>0.28700000000000003</c:v>
                </c:pt>
                <c:pt idx="5748">
                  <c:v>0.28700000000000003</c:v>
                </c:pt>
                <c:pt idx="5749">
                  <c:v>0.28700000000000003</c:v>
                </c:pt>
                <c:pt idx="5750">
                  <c:v>0.28700000000000003</c:v>
                </c:pt>
                <c:pt idx="5751">
                  <c:v>0.28700000000000003</c:v>
                </c:pt>
                <c:pt idx="5752">
                  <c:v>0.28700000000000003</c:v>
                </c:pt>
                <c:pt idx="5753">
                  <c:v>0.28700000000000003</c:v>
                </c:pt>
                <c:pt idx="5754">
                  <c:v>0.28800000000000003</c:v>
                </c:pt>
                <c:pt idx="5755">
                  <c:v>0.28800000000000003</c:v>
                </c:pt>
                <c:pt idx="5756">
                  <c:v>0.28800000000000003</c:v>
                </c:pt>
                <c:pt idx="5757">
                  <c:v>0.28800000000000003</c:v>
                </c:pt>
                <c:pt idx="5758">
                  <c:v>0.28800000000000003</c:v>
                </c:pt>
                <c:pt idx="5759">
                  <c:v>0.28800000000000003</c:v>
                </c:pt>
                <c:pt idx="5760">
                  <c:v>0.28800000000000003</c:v>
                </c:pt>
                <c:pt idx="5761">
                  <c:v>0.28800000000000003</c:v>
                </c:pt>
                <c:pt idx="5762">
                  <c:v>0.28800000000000003</c:v>
                </c:pt>
                <c:pt idx="5763">
                  <c:v>0.28800000000000003</c:v>
                </c:pt>
                <c:pt idx="5764">
                  <c:v>0.28800000000000003</c:v>
                </c:pt>
                <c:pt idx="5765">
                  <c:v>0.28800000000000003</c:v>
                </c:pt>
                <c:pt idx="5766">
                  <c:v>0.28800000000000003</c:v>
                </c:pt>
                <c:pt idx="5767">
                  <c:v>0.28800000000000003</c:v>
                </c:pt>
                <c:pt idx="5768">
                  <c:v>0.28800000000000003</c:v>
                </c:pt>
                <c:pt idx="5769">
                  <c:v>0.28800000000000003</c:v>
                </c:pt>
                <c:pt idx="5770">
                  <c:v>0.28800000000000003</c:v>
                </c:pt>
                <c:pt idx="5771">
                  <c:v>0.28800000000000003</c:v>
                </c:pt>
                <c:pt idx="5772">
                  <c:v>0.28800000000000003</c:v>
                </c:pt>
                <c:pt idx="5773">
                  <c:v>0.28800000000000003</c:v>
                </c:pt>
                <c:pt idx="5774">
                  <c:v>0.28900000000000003</c:v>
                </c:pt>
                <c:pt idx="5775">
                  <c:v>0.28900000000000003</c:v>
                </c:pt>
                <c:pt idx="5776">
                  <c:v>0.28900000000000003</c:v>
                </c:pt>
                <c:pt idx="5777">
                  <c:v>0.28900000000000003</c:v>
                </c:pt>
                <c:pt idx="5778">
                  <c:v>0.28900000000000003</c:v>
                </c:pt>
                <c:pt idx="5779">
                  <c:v>0.28900000000000003</c:v>
                </c:pt>
                <c:pt idx="5780">
                  <c:v>0.28900000000000003</c:v>
                </c:pt>
                <c:pt idx="5781">
                  <c:v>0.28900000000000003</c:v>
                </c:pt>
                <c:pt idx="5782">
                  <c:v>0.28900000000000003</c:v>
                </c:pt>
                <c:pt idx="5783">
                  <c:v>0.28900000000000003</c:v>
                </c:pt>
                <c:pt idx="5784">
                  <c:v>0.28900000000000003</c:v>
                </c:pt>
                <c:pt idx="5785">
                  <c:v>0.28900000000000003</c:v>
                </c:pt>
                <c:pt idx="5786">
                  <c:v>0.28900000000000003</c:v>
                </c:pt>
                <c:pt idx="5787">
                  <c:v>0.28900000000000003</c:v>
                </c:pt>
                <c:pt idx="5788">
                  <c:v>0.28900000000000003</c:v>
                </c:pt>
                <c:pt idx="5789">
                  <c:v>0.28900000000000003</c:v>
                </c:pt>
                <c:pt idx="5790">
                  <c:v>0.28900000000000003</c:v>
                </c:pt>
                <c:pt idx="5791">
                  <c:v>0.28900000000000003</c:v>
                </c:pt>
                <c:pt idx="5792">
                  <c:v>0.28900000000000003</c:v>
                </c:pt>
                <c:pt idx="5793">
                  <c:v>0.28900000000000003</c:v>
                </c:pt>
                <c:pt idx="5794">
                  <c:v>0.29000000000000004</c:v>
                </c:pt>
                <c:pt idx="5795">
                  <c:v>0.29000000000000004</c:v>
                </c:pt>
                <c:pt idx="5796">
                  <c:v>0.29000000000000004</c:v>
                </c:pt>
                <c:pt idx="5797">
                  <c:v>0.29000000000000004</c:v>
                </c:pt>
                <c:pt idx="5798">
                  <c:v>0.29000000000000004</c:v>
                </c:pt>
                <c:pt idx="5799">
                  <c:v>0.29000000000000004</c:v>
                </c:pt>
                <c:pt idx="5800">
                  <c:v>0.29000000000000004</c:v>
                </c:pt>
                <c:pt idx="5801">
                  <c:v>0.29000000000000004</c:v>
                </c:pt>
                <c:pt idx="5802">
                  <c:v>0.29000000000000004</c:v>
                </c:pt>
                <c:pt idx="5803">
                  <c:v>0.29000000000000004</c:v>
                </c:pt>
                <c:pt idx="5804">
                  <c:v>0.29000000000000004</c:v>
                </c:pt>
                <c:pt idx="5805">
                  <c:v>0.29000000000000004</c:v>
                </c:pt>
                <c:pt idx="5806">
                  <c:v>0.29000000000000004</c:v>
                </c:pt>
                <c:pt idx="5807">
                  <c:v>0.29000000000000004</c:v>
                </c:pt>
                <c:pt idx="5808">
                  <c:v>0.29000000000000004</c:v>
                </c:pt>
                <c:pt idx="5809">
                  <c:v>0.29000000000000004</c:v>
                </c:pt>
                <c:pt idx="5810">
                  <c:v>0.29000000000000004</c:v>
                </c:pt>
                <c:pt idx="5811">
                  <c:v>0.29000000000000004</c:v>
                </c:pt>
                <c:pt idx="5812">
                  <c:v>0.29000000000000004</c:v>
                </c:pt>
                <c:pt idx="5813">
                  <c:v>0.29000000000000004</c:v>
                </c:pt>
                <c:pt idx="5814">
                  <c:v>0.29100000000000004</c:v>
                </c:pt>
                <c:pt idx="5815">
                  <c:v>0.29100000000000004</c:v>
                </c:pt>
                <c:pt idx="5816">
                  <c:v>0.29100000000000004</c:v>
                </c:pt>
                <c:pt idx="5817">
                  <c:v>0.29100000000000004</c:v>
                </c:pt>
                <c:pt idx="5818">
                  <c:v>0.29100000000000004</c:v>
                </c:pt>
                <c:pt idx="5819">
                  <c:v>0.29100000000000004</c:v>
                </c:pt>
                <c:pt idx="5820">
                  <c:v>0.29100000000000004</c:v>
                </c:pt>
                <c:pt idx="5821">
                  <c:v>0.29100000000000004</c:v>
                </c:pt>
                <c:pt idx="5822">
                  <c:v>0.29100000000000004</c:v>
                </c:pt>
                <c:pt idx="5823">
                  <c:v>0.29100000000000004</c:v>
                </c:pt>
                <c:pt idx="5824">
                  <c:v>0.29100000000000004</c:v>
                </c:pt>
                <c:pt idx="5825">
                  <c:v>0.29100000000000004</c:v>
                </c:pt>
                <c:pt idx="5826">
                  <c:v>0.29100000000000004</c:v>
                </c:pt>
                <c:pt idx="5827">
                  <c:v>0.29100000000000004</c:v>
                </c:pt>
                <c:pt idx="5828">
                  <c:v>0.29100000000000004</c:v>
                </c:pt>
                <c:pt idx="5829">
                  <c:v>0.29100000000000004</c:v>
                </c:pt>
                <c:pt idx="5830">
                  <c:v>0.29100000000000004</c:v>
                </c:pt>
                <c:pt idx="5831">
                  <c:v>0.29100000000000004</c:v>
                </c:pt>
                <c:pt idx="5832">
                  <c:v>0.29100000000000004</c:v>
                </c:pt>
                <c:pt idx="5833">
                  <c:v>0.29100000000000004</c:v>
                </c:pt>
                <c:pt idx="5834">
                  <c:v>0.29200000000000004</c:v>
                </c:pt>
                <c:pt idx="5835">
                  <c:v>0.29200000000000004</c:v>
                </c:pt>
                <c:pt idx="5836">
                  <c:v>0.29200000000000004</c:v>
                </c:pt>
                <c:pt idx="5837">
                  <c:v>0.29200000000000004</c:v>
                </c:pt>
                <c:pt idx="5838">
                  <c:v>0.29200000000000004</c:v>
                </c:pt>
                <c:pt idx="5839">
                  <c:v>0.29200000000000004</c:v>
                </c:pt>
                <c:pt idx="5840">
                  <c:v>0.29200000000000004</c:v>
                </c:pt>
                <c:pt idx="5841">
                  <c:v>0.29200000000000004</c:v>
                </c:pt>
                <c:pt idx="5842">
                  <c:v>0.29200000000000004</c:v>
                </c:pt>
                <c:pt idx="5843">
                  <c:v>0.29200000000000004</c:v>
                </c:pt>
                <c:pt idx="5844">
                  <c:v>0.29200000000000004</c:v>
                </c:pt>
                <c:pt idx="5845">
                  <c:v>0.29200000000000004</c:v>
                </c:pt>
                <c:pt idx="5846">
                  <c:v>0.29200000000000004</c:v>
                </c:pt>
                <c:pt idx="5847">
                  <c:v>0.29200000000000004</c:v>
                </c:pt>
                <c:pt idx="5848">
                  <c:v>0.29200000000000004</c:v>
                </c:pt>
                <c:pt idx="5849">
                  <c:v>0.29200000000000004</c:v>
                </c:pt>
                <c:pt idx="5850">
                  <c:v>0.29200000000000004</c:v>
                </c:pt>
                <c:pt idx="5851">
                  <c:v>0.29200000000000004</c:v>
                </c:pt>
                <c:pt idx="5852">
                  <c:v>0.29200000000000004</c:v>
                </c:pt>
                <c:pt idx="5853">
                  <c:v>0.29200000000000004</c:v>
                </c:pt>
                <c:pt idx="5854">
                  <c:v>0.29300000000000004</c:v>
                </c:pt>
                <c:pt idx="5855">
                  <c:v>0.29300000000000004</c:v>
                </c:pt>
                <c:pt idx="5856">
                  <c:v>0.29300000000000004</c:v>
                </c:pt>
                <c:pt idx="5857">
                  <c:v>0.29300000000000004</c:v>
                </c:pt>
                <c:pt idx="5858">
                  <c:v>0.29300000000000004</c:v>
                </c:pt>
                <c:pt idx="5859">
                  <c:v>0.29300000000000004</c:v>
                </c:pt>
                <c:pt idx="5860">
                  <c:v>0.29300000000000004</c:v>
                </c:pt>
                <c:pt idx="5861">
                  <c:v>0.29300000000000004</c:v>
                </c:pt>
                <c:pt idx="5862">
                  <c:v>0.29300000000000004</c:v>
                </c:pt>
                <c:pt idx="5863">
                  <c:v>0.29300000000000004</c:v>
                </c:pt>
                <c:pt idx="5864">
                  <c:v>0.29300000000000004</c:v>
                </c:pt>
                <c:pt idx="5865">
                  <c:v>0.29300000000000004</c:v>
                </c:pt>
                <c:pt idx="5866">
                  <c:v>0.29300000000000004</c:v>
                </c:pt>
                <c:pt idx="5867">
                  <c:v>0.29300000000000004</c:v>
                </c:pt>
                <c:pt idx="5868">
                  <c:v>0.29300000000000004</c:v>
                </c:pt>
                <c:pt idx="5869">
                  <c:v>0.29300000000000004</c:v>
                </c:pt>
                <c:pt idx="5870">
                  <c:v>0.29300000000000004</c:v>
                </c:pt>
                <c:pt idx="5871">
                  <c:v>0.29300000000000004</c:v>
                </c:pt>
                <c:pt idx="5872">
                  <c:v>0.29300000000000004</c:v>
                </c:pt>
                <c:pt idx="5873">
                  <c:v>0.29300000000000004</c:v>
                </c:pt>
                <c:pt idx="5874">
                  <c:v>0.29400000000000004</c:v>
                </c:pt>
                <c:pt idx="5875">
                  <c:v>0.29400000000000004</c:v>
                </c:pt>
                <c:pt idx="5876">
                  <c:v>0.29400000000000004</c:v>
                </c:pt>
                <c:pt idx="5877">
                  <c:v>0.29400000000000004</c:v>
                </c:pt>
                <c:pt idx="5878">
                  <c:v>0.29400000000000004</c:v>
                </c:pt>
                <c:pt idx="5879">
                  <c:v>0.29400000000000004</c:v>
                </c:pt>
                <c:pt idx="5880">
                  <c:v>0.29400000000000004</c:v>
                </c:pt>
                <c:pt idx="5881">
                  <c:v>0.29400000000000004</c:v>
                </c:pt>
                <c:pt idx="5882">
                  <c:v>0.29400000000000004</c:v>
                </c:pt>
                <c:pt idx="5883">
                  <c:v>0.29400000000000004</c:v>
                </c:pt>
                <c:pt idx="5884">
                  <c:v>0.29400000000000004</c:v>
                </c:pt>
                <c:pt idx="5885">
                  <c:v>0.29400000000000004</c:v>
                </c:pt>
                <c:pt idx="5886">
                  <c:v>0.29400000000000004</c:v>
                </c:pt>
                <c:pt idx="5887">
                  <c:v>0.29400000000000004</c:v>
                </c:pt>
                <c:pt idx="5888">
                  <c:v>0.29400000000000004</c:v>
                </c:pt>
                <c:pt idx="5889">
                  <c:v>0.29400000000000004</c:v>
                </c:pt>
                <c:pt idx="5890">
                  <c:v>0.29400000000000004</c:v>
                </c:pt>
                <c:pt idx="5891">
                  <c:v>0.29400000000000004</c:v>
                </c:pt>
                <c:pt idx="5892">
                  <c:v>0.29400000000000004</c:v>
                </c:pt>
                <c:pt idx="5893">
                  <c:v>0.29400000000000004</c:v>
                </c:pt>
                <c:pt idx="5894">
                  <c:v>0.29500000000000004</c:v>
                </c:pt>
                <c:pt idx="5895">
                  <c:v>0.29500000000000004</c:v>
                </c:pt>
                <c:pt idx="5896">
                  <c:v>0.29500000000000004</c:v>
                </c:pt>
                <c:pt idx="5897">
                  <c:v>0.29500000000000004</c:v>
                </c:pt>
                <c:pt idx="5898">
                  <c:v>0.29500000000000004</c:v>
                </c:pt>
                <c:pt idx="5899">
                  <c:v>0.29500000000000004</c:v>
                </c:pt>
                <c:pt idx="5900">
                  <c:v>0.29500000000000004</c:v>
                </c:pt>
                <c:pt idx="5901">
                  <c:v>0.29500000000000004</c:v>
                </c:pt>
                <c:pt idx="5902">
                  <c:v>0.29500000000000004</c:v>
                </c:pt>
                <c:pt idx="5903">
                  <c:v>0.29500000000000004</c:v>
                </c:pt>
                <c:pt idx="5904">
                  <c:v>0.29500000000000004</c:v>
                </c:pt>
                <c:pt idx="5905">
                  <c:v>0.29500000000000004</c:v>
                </c:pt>
                <c:pt idx="5906">
                  <c:v>0.29500000000000004</c:v>
                </c:pt>
                <c:pt idx="5907">
                  <c:v>0.29500000000000004</c:v>
                </c:pt>
                <c:pt idx="5908">
                  <c:v>0.29500000000000004</c:v>
                </c:pt>
                <c:pt idx="5909">
                  <c:v>0.29500000000000004</c:v>
                </c:pt>
                <c:pt idx="5910">
                  <c:v>0.29500000000000004</c:v>
                </c:pt>
                <c:pt idx="5911">
                  <c:v>0.29500000000000004</c:v>
                </c:pt>
                <c:pt idx="5912">
                  <c:v>0.29500000000000004</c:v>
                </c:pt>
                <c:pt idx="5913">
                  <c:v>0.29500000000000004</c:v>
                </c:pt>
                <c:pt idx="5914">
                  <c:v>0.29600000000000004</c:v>
                </c:pt>
                <c:pt idx="5915">
                  <c:v>0.29600000000000004</c:v>
                </c:pt>
                <c:pt idx="5916">
                  <c:v>0.29600000000000004</c:v>
                </c:pt>
                <c:pt idx="5917">
                  <c:v>0.29600000000000004</c:v>
                </c:pt>
                <c:pt idx="5918">
                  <c:v>0.29600000000000004</c:v>
                </c:pt>
                <c:pt idx="5919">
                  <c:v>0.29600000000000004</c:v>
                </c:pt>
                <c:pt idx="5920">
                  <c:v>0.29600000000000004</c:v>
                </c:pt>
                <c:pt idx="5921">
                  <c:v>0.29600000000000004</c:v>
                </c:pt>
                <c:pt idx="5922">
                  <c:v>0.29600000000000004</c:v>
                </c:pt>
                <c:pt idx="5923">
                  <c:v>0.29600000000000004</c:v>
                </c:pt>
                <c:pt idx="5924">
                  <c:v>0.29600000000000004</c:v>
                </c:pt>
                <c:pt idx="5925">
                  <c:v>0.29600000000000004</c:v>
                </c:pt>
                <c:pt idx="5926">
                  <c:v>0.29600000000000004</c:v>
                </c:pt>
                <c:pt idx="5927">
                  <c:v>0.29600000000000004</c:v>
                </c:pt>
                <c:pt idx="5928">
                  <c:v>0.29600000000000004</c:v>
                </c:pt>
                <c:pt idx="5929">
                  <c:v>0.29600000000000004</c:v>
                </c:pt>
                <c:pt idx="5930">
                  <c:v>0.29600000000000004</c:v>
                </c:pt>
                <c:pt idx="5931">
                  <c:v>0.29600000000000004</c:v>
                </c:pt>
                <c:pt idx="5932">
                  <c:v>0.29600000000000004</c:v>
                </c:pt>
                <c:pt idx="5933">
                  <c:v>0.29600000000000004</c:v>
                </c:pt>
                <c:pt idx="5934">
                  <c:v>0.29700000000000004</c:v>
                </c:pt>
                <c:pt idx="5935">
                  <c:v>0.29700000000000004</c:v>
                </c:pt>
                <c:pt idx="5936">
                  <c:v>0.29700000000000004</c:v>
                </c:pt>
                <c:pt idx="5937">
                  <c:v>0.29700000000000004</c:v>
                </c:pt>
                <c:pt idx="5938">
                  <c:v>0.29700000000000004</c:v>
                </c:pt>
                <c:pt idx="5939">
                  <c:v>0.29700000000000004</c:v>
                </c:pt>
                <c:pt idx="5940">
                  <c:v>0.29700000000000004</c:v>
                </c:pt>
                <c:pt idx="5941">
                  <c:v>0.29700000000000004</c:v>
                </c:pt>
                <c:pt idx="5942">
                  <c:v>0.29700000000000004</c:v>
                </c:pt>
                <c:pt idx="5943">
                  <c:v>0.29700000000000004</c:v>
                </c:pt>
                <c:pt idx="5944">
                  <c:v>0.29700000000000004</c:v>
                </c:pt>
                <c:pt idx="5945">
                  <c:v>0.29700000000000004</c:v>
                </c:pt>
                <c:pt idx="5946">
                  <c:v>0.29700000000000004</c:v>
                </c:pt>
                <c:pt idx="5947">
                  <c:v>0.29700000000000004</c:v>
                </c:pt>
                <c:pt idx="5948">
                  <c:v>0.29700000000000004</c:v>
                </c:pt>
                <c:pt idx="5949">
                  <c:v>0.29700000000000004</c:v>
                </c:pt>
                <c:pt idx="5950">
                  <c:v>0.29700000000000004</c:v>
                </c:pt>
                <c:pt idx="5951">
                  <c:v>0.29700000000000004</c:v>
                </c:pt>
                <c:pt idx="5952">
                  <c:v>0.29700000000000004</c:v>
                </c:pt>
                <c:pt idx="5953">
                  <c:v>0.29700000000000004</c:v>
                </c:pt>
                <c:pt idx="5954">
                  <c:v>0.29800000000000004</c:v>
                </c:pt>
                <c:pt idx="5955">
                  <c:v>0.29800000000000004</c:v>
                </c:pt>
                <c:pt idx="5956">
                  <c:v>0.29800000000000004</c:v>
                </c:pt>
                <c:pt idx="5957">
                  <c:v>0.29800000000000004</c:v>
                </c:pt>
                <c:pt idx="5958">
                  <c:v>0.29800000000000004</c:v>
                </c:pt>
                <c:pt idx="5959">
                  <c:v>0.29800000000000004</c:v>
                </c:pt>
                <c:pt idx="5960">
                  <c:v>0.29800000000000004</c:v>
                </c:pt>
                <c:pt idx="5961">
                  <c:v>0.29800000000000004</c:v>
                </c:pt>
                <c:pt idx="5962">
                  <c:v>0.29800000000000004</c:v>
                </c:pt>
                <c:pt idx="5963">
                  <c:v>0.29800000000000004</c:v>
                </c:pt>
                <c:pt idx="5964">
                  <c:v>0.29800000000000004</c:v>
                </c:pt>
                <c:pt idx="5965">
                  <c:v>0.29800000000000004</c:v>
                </c:pt>
                <c:pt idx="5966">
                  <c:v>0.29800000000000004</c:v>
                </c:pt>
                <c:pt idx="5967">
                  <c:v>0.29800000000000004</c:v>
                </c:pt>
                <c:pt idx="5968">
                  <c:v>0.29800000000000004</c:v>
                </c:pt>
                <c:pt idx="5969">
                  <c:v>0.29800000000000004</c:v>
                </c:pt>
                <c:pt idx="5970">
                  <c:v>0.29800000000000004</c:v>
                </c:pt>
                <c:pt idx="5971">
                  <c:v>0.29800000000000004</c:v>
                </c:pt>
                <c:pt idx="5972">
                  <c:v>0.29800000000000004</c:v>
                </c:pt>
                <c:pt idx="5973">
                  <c:v>0.29800000000000004</c:v>
                </c:pt>
                <c:pt idx="5974">
                  <c:v>0.29900000000000004</c:v>
                </c:pt>
                <c:pt idx="5975">
                  <c:v>0.29900000000000004</c:v>
                </c:pt>
                <c:pt idx="5976">
                  <c:v>0.29900000000000004</c:v>
                </c:pt>
                <c:pt idx="5977">
                  <c:v>0.29900000000000004</c:v>
                </c:pt>
                <c:pt idx="5978">
                  <c:v>0.29900000000000004</c:v>
                </c:pt>
                <c:pt idx="5979">
                  <c:v>0.29900000000000004</c:v>
                </c:pt>
                <c:pt idx="5980">
                  <c:v>0.29900000000000004</c:v>
                </c:pt>
                <c:pt idx="5981">
                  <c:v>0.29900000000000004</c:v>
                </c:pt>
                <c:pt idx="5982">
                  <c:v>0.29900000000000004</c:v>
                </c:pt>
                <c:pt idx="5983">
                  <c:v>0.29900000000000004</c:v>
                </c:pt>
                <c:pt idx="5984">
                  <c:v>0.29900000000000004</c:v>
                </c:pt>
                <c:pt idx="5985">
                  <c:v>0.29900000000000004</c:v>
                </c:pt>
                <c:pt idx="5986">
                  <c:v>0.29900000000000004</c:v>
                </c:pt>
                <c:pt idx="5987">
                  <c:v>0.29900000000000004</c:v>
                </c:pt>
                <c:pt idx="5988">
                  <c:v>0.29900000000000004</c:v>
                </c:pt>
                <c:pt idx="5989">
                  <c:v>0.29900000000000004</c:v>
                </c:pt>
                <c:pt idx="5990">
                  <c:v>0.29900000000000004</c:v>
                </c:pt>
                <c:pt idx="5991">
                  <c:v>0.29900000000000004</c:v>
                </c:pt>
                <c:pt idx="5992">
                  <c:v>0.29900000000000004</c:v>
                </c:pt>
                <c:pt idx="5993">
                  <c:v>0.29900000000000004</c:v>
                </c:pt>
                <c:pt idx="5994">
                  <c:v>0.30000000000000004</c:v>
                </c:pt>
                <c:pt idx="5995">
                  <c:v>0.30000000000000004</c:v>
                </c:pt>
                <c:pt idx="5996">
                  <c:v>0.30000000000000004</c:v>
                </c:pt>
                <c:pt idx="5997">
                  <c:v>0.30000000000000004</c:v>
                </c:pt>
                <c:pt idx="5998">
                  <c:v>0.30000000000000004</c:v>
                </c:pt>
                <c:pt idx="5999">
                  <c:v>0.30000000000000004</c:v>
                </c:pt>
                <c:pt idx="6000">
                  <c:v>0.30000000000000004</c:v>
                </c:pt>
                <c:pt idx="6001">
                  <c:v>0.30000000000000004</c:v>
                </c:pt>
                <c:pt idx="6002">
                  <c:v>0.30000000000000004</c:v>
                </c:pt>
                <c:pt idx="6003">
                  <c:v>0.30000000000000004</c:v>
                </c:pt>
                <c:pt idx="6004">
                  <c:v>0.30000000000000004</c:v>
                </c:pt>
                <c:pt idx="6005">
                  <c:v>0.30000000000000004</c:v>
                </c:pt>
                <c:pt idx="6006">
                  <c:v>0.30000000000000004</c:v>
                </c:pt>
                <c:pt idx="6007">
                  <c:v>0.30000000000000004</c:v>
                </c:pt>
                <c:pt idx="6008">
                  <c:v>0.30000000000000004</c:v>
                </c:pt>
                <c:pt idx="6009">
                  <c:v>0.30000000000000004</c:v>
                </c:pt>
                <c:pt idx="6010">
                  <c:v>0.30000000000000004</c:v>
                </c:pt>
                <c:pt idx="6011">
                  <c:v>0.30000000000000004</c:v>
                </c:pt>
                <c:pt idx="6012">
                  <c:v>0.30000000000000004</c:v>
                </c:pt>
                <c:pt idx="6013">
                  <c:v>0.30000000000000004</c:v>
                </c:pt>
                <c:pt idx="6014">
                  <c:v>0.30100000000000005</c:v>
                </c:pt>
                <c:pt idx="6015">
                  <c:v>0.30100000000000005</c:v>
                </c:pt>
                <c:pt idx="6016">
                  <c:v>0.30100000000000005</c:v>
                </c:pt>
                <c:pt idx="6017">
                  <c:v>0.30100000000000005</c:v>
                </c:pt>
                <c:pt idx="6018">
                  <c:v>0.30100000000000005</c:v>
                </c:pt>
                <c:pt idx="6019">
                  <c:v>0.30100000000000005</c:v>
                </c:pt>
                <c:pt idx="6020">
                  <c:v>0.30100000000000005</c:v>
                </c:pt>
                <c:pt idx="6021">
                  <c:v>0.30100000000000005</c:v>
                </c:pt>
                <c:pt idx="6022">
                  <c:v>0.30100000000000005</c:v>
                </c:pt>
                <c:pt idx="6023">
                  <c:v>0.30100000000000005</c:v>
                </c:pt>
                <c:pt idx="6024">
                  <c:v>0.30100000000000005</c:v>
                </c:pt>
                <c:pt idx="6025">
                  <c:v>0.30100000000000005</c:v>
                </c:pt>
                <c:pt idx="6026">
                  <c:v>0.30100000000000005</c:v>
                </c:pt>
                <c:pt idx="6027">
                  <c:v>0.30100000000000005</c:v>
                </c:pt>
                <c:pt idx="6028">
                  <c:v>0.30100000000000005</c:v>
                </c:pt>
                <c:pt idx="6029">
                  <c:v>0.30100000000000005</c:v>
                </c:pt>
                <c:pt idx="6030">
                  <c:v>0.30100000000000005</c:v>
                </c:pt>
                <c:pt idx="6031">
                  <c:v>0.30100000000000005</c:v>
                </c:pt>
                <c:pt idx="6032">
                  <c:v>0.30100000000000005</c:v>
                </c:pt>
                <c:pt idx="6033">
                  <c:v>0.30100000000000005</c:v>
                </c:pt>
                <c:pt idx="6034">
                  <c:v>0.30200000000000005</c:v>
                </c:pt>
                <c:pt idx="6035">
                  <c:v>0.30200000000000005</c:v>
                </c:pt>
                <c:pt idx="6036">
                  <c:v>0.30200000000000005</c:v>
                </c:pt>
                <c:pt idx="6037">
                  <c:v>0.30200000000000005</c:v>
                </c:pt>
                <c:pt idx="6038">
                  <c:v>0.30200000000000005</c:v>
                </c:pt>
                <c:pt idx="6039">
                  <c:v>0.30200000000000005</c:v>
                </c:pt>
                <c:pt idx="6040">
                  <c:v>0.30200000000000005</c:v>
                </c:pt>
                <c:pt idx="6041">
                  <c:v>0.30200000000000005</c:v>
                </c:pt>
                <c:pt idx="6042">
                  <c:v>0.30200000000000005</c:v>
                </c:pt>
                <c:pt idx="6043">
                  <c:v>0.30200000000000005</c:v>
                </c:pt>
                <c:pt idx="6044">
                  <c:v>0.30200000000000005</c:v>
                </c:pt>
                <c:pt idx="6045">
                  <c:v>0.30200000000000005</c:v>
                </c:pt>
                <c:pt idx="6046">
                  <c:v>0.30200000000000005</c:v>
                </c:pt>
                <c:pt idx="6047">
                  <c:v>0.30200000000000005</c:v>
                </c:pt>
                <c:pt idx="6048">
                  <c:v>0.30200000000000005</c:v>
                </c:pt>
                <c:pt idx="6049">
                  <c:v>0.30200000000000005</c:v>
                </c:pt>
                <c:pt idx="6050">
                  <c:v>0.30200000000000005</c:v>
                </c:pt>
                <c:pt idx="6051">
                  <c:v>0.30200000000000005</c:v>
                </c:pt>
                <c:pt idx="6052">
                  <c:v>0.30200000000000005</c:v>
                </c:pt>
                <c:pt idx="6053">
                  <c:v>0.30200000000000005</c:v>
                </c:pt>
                <c:pt idx="6054">
                  <c:v>0.30300000000000005</c:v>
                </c:pt>
                <c:pt idx="6055">
                  <c:v>0.30300000000000005</c:v>
                </c:pt>
                <c:pt idx="6056">
                  <c:v>0.30300000000000005</c:v>
                </c:pt>
                <c:pt idx="6057">
                  <c:v>0.30300000000000005</c:v>
                </c:pt>
                <c:pt idx="6058">
                  <c:v>0.30300000000000005</c:v>
                </c:pt>
                <c:pt idx="6059">
                  <c:v>0.30300000000000005</c:v>
                </c:pt>
                <c:pt idx="6060">
                  <c:v>0.30300000000000005</c:v>
                </c:pt>
                <c:pt idx="6061">
                  <c:v>0.30300000000000005</c:v>
                </c:pt>
                <c:pt idx="6062">
                  <c:v>0.30300000000000005</c:v>
                </c:pt>
                <c:pt idx="6063">
                  <c:v>0.30300000000000005</c:v>
                </c:pt>
                <c:pt idx="6064">
                  <c:v>0.30300000000000005</c:v>
                </c:pt>
                <c:pt idx="6065">
                  <c:v>0.30300000000000005</c:v>
                </c:pt>
                <c:pt idx="6066">
                  <c:v>0.30300000000000005</c:v>
                </c:pt>
                <c:pt idx="6067">
                  <c:v>0.30300000000000005</c:v>
                </c:pt>
                <c:pt idx="6068">
                  <c:v>0.30300000000000005</c:v>
                </c:pt>
                <c:pt idx="6069">
                  <c:v>0.30300000000000005</c:v>
                </c:pt>
                <c:pt idx="6070">
                  <c:v>0.30300000000000005</c:v>
                </c:pt>
                <c:pt idx="6071">
                  <c:v>0.30300000000000005</c:v>
                </c:pt>
                <c:pt idx="6072">
                  <c:v>0.30300000000000005</c:v>
                </c:pt>
                <c:pt idx="6073">
                  <c:v>0.30300000000000005</c:v>
                </c:pt>
                <c:pt idx="6074">
                  <c:v>0.30400000000000005</c:v>
                </c:pt>
                <c:pt idx="6075">
                  <c:v>0.30400000000000005</c:v>
                </c:pt>
                <c:pt idx="6076">
                  <c:v>0.30400000000000005</c:v>
                </c:pt>
                <c:pt idx="6077">
                  <c:v>0.30400000000000005</c:v>
                </c:pt>
                <c:pt idx="6078">
                  <c:v>0.30400000000000005</c:v>
                </c:pt>
                <c:pt idx="6079">
                  <c:v>0.30400000000000005</c:v>
                </c:pt>
                <c:pt idx="6080">
                  <c:v>0.30400000000000005</c:v>
                </c:pt>
                <c:pt idx="6081">
                  <c:v>0.30400000000000005</c:v>
                </c:pt>
                <c:pt idx="6082">
                  <c:v>0.30400000000000005</c:v>
                </c:pt>
                <c:pt idx="6083">
                  <c:v>0.30400000000000005</c:v>
                </c:pt>
                <c:pt idx="6084">
                  <c:v>0.30400000000000005</c:v>
                </c:pt>
                <c:pt idx="6085">
                  <c:v>0.30400000000000005</c:v>
                </c:pt>
                <c:pt idx="6086">
                  <c:v>0.30400000000000005</c:v>
                </c:pt>
                <c:pt idx="6087">
                  <c:v>0.30400000000000005</c:v>
                </c:pt>
                <c:pt idx="6088">
                  <c:v>0.30400000000000005</c:v>
                </c:pt>
                <c:pt idx="6089">
                  <c:v>0.30400000000000005</c:v>
                </c:pt>
                <c:pt idx="6090">
                  <c:v>0.30400000000000005</c:v>
                </c:pt>
                <c:pt idx="6091">
                  <c:v>0.30400000000000005</c:v>
                </c:pt>
                <c:pt idx="6092">
                  <c:v>0.30400000000000005</c:v>
                </c:pt>
                <c:pt idx="6093">
                  <c:v>0.30400000000000005</c:v>
                </c:pt>
                <c:pt idx="6094">
                  <c:v>0.30500000000000005</c:v>
                </c:pt>
                <c:pt idx="6095">
                  <c:v>0.30500000000000005</c:v>
                </c:pt>
                <c:pt idx="6096">
                  <c:v>0.30500000000000005</c:v>
                </c:pt>
                <c:pt idx="6097">
                  <c:v>0.30500000000000005</c:v>
                </c:pt>
                <c:pt idx="6098">
                  <c:v>0.30500000000000005</c:v>
                </c:pt>
                <c:pt idx="6099">
                  <c:v>0.30500000000000005</c:v>
                </c:pt>
                <c:pt idx="6100">
                  <c:v>0.30500000000000005</c:v>
                </c:pt>
                <c:pt idx="6101">
                  <c:v>0.30500000000000005</c:v>
                </c:pt>
                <c:pt idx="6102">
                  <c:v>0.30500000000000005</c:v>
                </c:pt>
                <c:pt idx="6103">
                  <c:v>0.30500000000000005</c:v>
                </c:pt>
                <c:pt idx="6104">
                  <c:v>0.30500000000000005</c:v>
                </c:pt>
                <c:pt idx="6105">
                  <c:v>0.30500000000000005</c:v>
                </c:pt>
                <c:pt idx="6106">
                  <c:v>0.30500000000000005</c:v>
                </c:pt>
                <c:pt idx="6107">
                  <c:v>0.30500000000000005</c:v>
                </c:pt>
                <c:pt idx="6108">
                  <c:v>0.30500000000000005</c:v>
                </c:pt>
                <c:pt idx="6109">
                  <c:v>0.30500000000000005</c:v>
                </c:pt>
                <c:pt idx="6110">
                  <c:v>0.30500000000000005</c:v>
                </c:pt>
                <c:pt idx="6111">
                  <c:v>0.30500000000000005</c:v>
                </c:pt>
                <c:pt idx="6112">
                  <c:v>0.30500000000000005</c:v>
                </c:pt>
                <c:pt idx="6113">
                  <c:v>0.30500000000000005</c:v>
                </c:pt>
                <c:pt idx="6114">
                  <c:v>0.30500000000000005</c:v>
                </c:pt>
                <c:pt idx="6115">
                  <c:v>0.30600000000000005</c:v>
                </c:pt>
                <c:pt idx="6116">
                  <c:v>0.30600000000000005</c:v>
                </c:pt>
                <c:pt idx="6117">
                  <c:v>0.30600000000000005</c:v>
                </c:pt>
                <c:pt idx="6118">
                  <c:v>0.30600000000000005</c:v>
                </c:pt>
                <c:pt idx="6119">
                  <c:v>0.30600000000000005</c:v>
                </c:pt>
                <c:pt idx="6120">
                  <c:v>0.30600000000000005</c:v>
                </c:pt>
                <c:pt idx="6121">
                  <c:v>0.30600000000000005</c:v>
                </c:pt>
                <c:pt idx="6122">
                  <c:v>0.30600000000000005</c:v>
                </c:pt>
                <c:pt idx="6123">
                  <c:v>0.30600000000000005</c:v>
                </c:pt>
                <c:pt idx="6124">
                  <c:v>0.30600000000000005</c:v>
                </c:pt>
                <c:pt idx="6125">
                  <c:v>0.30600000000000005</c:v>
                </c:pt>
                <c:pt idx="6126">
                  <c:v>0.30600000000000005</c:v>
                </c:pt>
                <c:pt idx="6127">
                  <c:v>0.30600000000000005</c:v>
                </c:pt>
                <c:pt idx="6128">
                  <c:v>0.30600000000000005</c:v>
                </c:pt>
                <c:pt idx="6129">
                  <c:v>0.30600000000000005</c:v>
                </c:pt>
                <c:pt idx="6130">
                  <c:v>0.30600000000000005</c:v>
                </c:pt>
                <c:pt idx="6131">
                  <c:v>0.30600000000000005</c:v>
                </c:pt>
                <c:pt idx="6132">
                  <c:v>0.30600000000000005</c:v>
                </c:pt>
                <c:pt idx="6133">
                  <c:v>0.30600000000000005</c:v>
                </c:pt>
                <c:pt idx="6134">
                  <c:v>0.30600000000000005</c:v>
                </c:pt>
                <c:pt idx="6135">
                  <c:v>0.30700000000000005</c:v>
                </c:pt>
                <c:pt idx="6136">
                  <c:v>0.30700000000000005</c:v>
                </c:pt>
                <c:pt idx="6137">
                  <c:v>0.30700000000000005</c:v>
                </c:pt>
                <c:pt idx="6138">
                  <c:v>0.30700000000000005</c:v>
                </c:pt>
                <c:pt idx="6139">
                  <c:v>0.30700000000000005</c:v>
                </c:pt>
                <c:pt idx="6140">
                  <c:v>0.30700000000000005</c:v>
                </c:pt>
                <c:pt idx="6141">
                  <c:v>0.30700000000000005</c:v>
                </c:pt>
                <c:pt idx="6142">
                  <c:v>0.30700000000000005</c:v>
                </c:pt>
                <c:pt idx="6143">
                  <c:v>0.30700000000000005</c:v>
                </c:pt>
                <c:pt idx="6144">
                  <c:v>0.30700000000000005</c:v>
                </c:pt>
                <c:pt idx="6145">
                  <c:v>0.30700000000000005</c:v>
                </c:pt>
                <c:pt idx="6146">
                  <c:v>0.30700000000000005</c:v>
                </c:pt>
                <c:pt idx="6147">
                  <c:v>0.30700000000000005</c:v>
                </c:pt>
                <c:pt idx="6148">
                  <c:v>0.30700000000000005</c:v>
                </c:pt>
                <c:pt idx="6149">
                  <c:v>0.30700000000000005</c:v>
                </c:pt>
                <c:pt idx="6150">
                  <c:v>0.30700000000000005</c:v>
                </c:pt>
                <c:pt idx="6151">
                  <c:v>0.30700000000000005</c:v>
                </c:pt>
                <c:pt idx="6152">
                  <c:v>0.30700000000000005</c:v>
                </c:pt>
                <c:pt idx="6153">
                  <c:v>0.30700000000000005</c:v>
                </c:pt>
                <c:pt idx="6154">
                  <c:v>0.30700000000000005</c:v>
                </c:pt>
                <c:pt idx="6155">
                  <c:v>0.30700000000000005</c:v>
                </c:pt>
                <c:pt idx="6156">
                  <c:v>0.30800000000000005</c:v>
                </c:pt>
                <c:pt idx="6157">
                  <c:v>0.30800000000000005</c:v>
                </c:pt>
                <c:pt idx="6158">
                  <c:v>0.30800000000000005</c:v>
                </c:pt>
                <c:pt idx="6159">
                  <c:v>0.30800000000000005</c:v>
                </c:pt>
                <c:pt idx="6160">
                  <c:v>0.30800000000000005</c:v>
                </c:pt>
                <c:pt idx="6161">
                  <c:v>0.30800000000000005</c:v>
                </c:pt>
                <c:pt idx="6162">
                  <c:v>0.30800000000000005</c:v>
                </c:pt>
                <c:pt idx="6163">
                  <c:v>0.30800000000000005</c:v>
                </c:pt>
                <c:pt idx="6164">
                  <c:v>0.30800000000000005</c:v>
                </c:pt>
                <c:pt idx="6165">
                  <c:v>0.30800000000000005</c:v>
                </c:pt>
                <c:pt idx="6166">
                  <c:v>0.30800000000000005</c:v>
                </c:pt>
                <c:pt idx="6167">
                  <c:v>0.30800000000000005</c:v>
                </c:pt>
                <c:pt idx="6168">
                  <c:v>0.30800000000000005</c:v>
                </c:pt>
                <c:pt idx="6169">
                  <c:v>0.30800000000000005</c:v>
                </c:pt>
                <c:pt idx="6170">
                  <c:v>0.30800000000000005</c:v>
                </c:pt>
                <c:pt idx="6171">
                  <c:v>0.30800000000000005</c:v>
                </c:pt>
                <c:pt idx="6172">
                  <c:v>0.30800000000000005</c:v>
                </c:pt>
                <c:pt idx="6173">
                  <c:v>0.30800000000000005</c:v>
                </c:pt>
                <c:pt idx="6174">
                  <c:v>0.30800000000000005</c:v>
                </c:pt>
                <c:pt idx="6175">
                  <c:v>0.30800000000000005</c:v>
                </c:pt>
                <c:pt idx="6176">
                  <c:v>0.30800000000000005</c:v>
                </c:pt>
                <c:pt idx="6177">
                  <c:v>0.30900000000000005</c:v>
                </c:pt>
                <c:pt idx="6178">
                  <c:v>0.30900000000000005</c:v>
                </c:pt>
                <c:pt idx="6179">
                  <c:v>0.30900000000000005</c:v>
                </c:pt>
                <c:pt idx="6180">
                  <c:v>0.30900000000000005</c:v>
                </c:pt>
                <c:pt idx="6181">
                  <c:v>0.30900000000000005</c:v>
                </c:pt>
                <c:pt idx="6182">
                  <c:v>0.30900000000000005</c:v>
                </c:pt>
                <c:pt idx="6183">
                  <c:v>0.30900000000000005</c:v>
                </c:pt>
                <c:pt idx="6184">
                  <c:v>0.30900000000000005</c:v>
                </c:pt>
                <c:pt idx="6185">
                  <c:v>0.30900000000000005</c:v>
                </c:pt>
                <c:pt idx="6186">
                  <c:v>0.30900000000000005</c:v>
                </c:pt>
                <c:pt idx="6187">
                  <c:v>0.30900000000000005</c:v>
                </c:pt>
                <c:pt idx="6188">
                  <c:v>0.30900000000000005</c:v>
                </c:pt>
                <c:pt idx="6189">
                  <c:v>0.30900000000000005</c:v>
                </c:pt>
                <c:pt idx="6190">
                  <c:v>0.30900000000000005</c:v>
                </c:pt>
                <c:pt idx="6191">
                  <c:v>0.30900000000000005</c:v>
                </c:pt>
                <c:pt idx="6192">
                  <c:v>0.30900000000000005</c:v>
                </c:pt>
                <c:pt idx="6193">
                  <c:v>0.30900000000000005</c:v>
                </c:pt>
                <c:pt idx="6194">
                  <c:v>0.30900000000000005</c:v>
                </c:pt>
                <c:pt idx="6195">
                  <c:v>0.30900000000000005</c:v>
                </c:pt>
                <c:pt idx="6196">
                  <c:v>0.30900000000000005</c:v>
                </c:pt>
                <c:pt idx="6197">
                  <c:v>0.31000000000000005</c:v>
                </c:pt>
                <c:pt idx="6198">
                  <c:v>0.31000000000000005</c:v>
                </c:pt>
                <c:pt idx="6199">
                  <c:v>0.31000000000000005</c:v>
                </c:pt>
                <c:pt idx="6200">
                  <c:v>0.31000000000000005</c:v>
                </c:pt>
                <c:pt idx="6201">
                  <c:v>0.31000000000000005</c:v>
                </c:pt>
                <c:pt idx="6202">
                  <c:v>0.31000000000000005</c:v>
                </c:pt>
                <c:pt idx="6203">
                  <c:v>0.31000000000000005</c:v>
                </c:pt>
                <c:pt idx="6204">
                  <c:v>0.31000000000000005</c:v>
                </c:pt>
                <c:pt idx="6205">
                  <c:v>0.31000000000000005</c:v>
                </c:pt>
                <c:pt idx="6206">
                  <c:v>0.31000000000000005</c:v>
                </c:pt>
                <c:pt idx="6207">
                  <c:v>0.31000000000000005</c:v>
                </c:pt>
                <c:pt idx="6208">
                  <c:v>0.31000000000000005</c:v>
                </c:pt>
                <c:pt idx="6209">
                  <c:v>0.31000000000000005</c:v>
                </c:pt>
                <c:pt idx="6210">
                  <c:v>0.31000000000000005</c:v>
                </c:pt>
                <c:pt idx="6211">
                  <c:v>0.31000000000000005</c:v>
                </c:pt>
                <c:pt idx="6212">
                  <c:v>0.31000000000000005</c:v>
                </c:pt>
                <c:pt idx="6213">
                  <c:v>0.31000000000000005</c:v>
                </c:pt>
                <c:pt idx="6214">
                  <c:v>0.31000000000000005</c:v>
                </c:pt>
                <c:pt idx="6215">
                  <c:v>0.31000000000000005</c:v>
                </c:pt>
                <c:pt idx="6216">
                  <c:v>0.31000000000000005</c:v>
                </c:pt>
                <c:pt idx="6217">
                  <c:v>0.31100000000000005</c:v>
                </c:pt>
                <c:pt idx="6218">
                  <c:v>0.31100000000000005</c:v>
                </c:pt>
                <c:pt idx="6219">
                  <c:v>0.31100000000000005</c:v>
                </c:pt>
                <c:pt idx="6220">
                  <c:v>0.31100000000000005</c:v>
                </c:pt>
                <c:pt idx="6221">
                  <c:v>0.31100000000000005</c:v>
                </c:pt>
                <c:pt idx="6222">
                  <c:v>0.31100000000000005</c:v>
                </c:pt>
                <c:pt idx="6223">
                  <c:v>0.31100000000000005</c:v>
                </c:pt>
                <c:pt idx="6224">
                  <c:v>0.31100000000000005</c:v>
                </c:pt>
                <c:pt idx="6225">
                  <c:v>0.31100000000000005</c:v>
                </c:pt>
                <c:pt idx="6226">
                  <c:v>0.31100000000000005</c:v>
                </c:pt>
                <c:pt idx="6227">
                  <c:v>0.31100000000000005</c:v>
                </c:pt>
                <c:pt idx="6228">
                  <c:v>0.31100000000000005</c:v>
                </c:pt>
                <c:pt idx="6229">
                  <c:v>0.31100000000000005</c:v>
                </c:pt>
                <c:pt idx="6230">
                  <c:v>0.31100000000000005</c:v>
                </c:pt>
                <c:pt idx="6231">
                  <c:v>0.31100000000000005</c:v>
                </c:pt>
                <c:pt idx="6232">
                  <c:v>0.31100000000000005</c:v>
                </c:pt>
                <c:pt idx="6233">
                  <c:v>0.31100000000000005</c:v>
                </c:pt>
                <c:pt idx="6234">
                  <c:v>0.31100000000000005</c:v>
                </c:pt>
                <c:pt idx="6235">
                  <c:v>0.31100000000000005</c:v>
                </c:pt>
                <c:pt idx="6236">
                  <c:v>0.31100000000000005</c:v>
                </c:pt>
                <c:pt idx="6237">
                  <c:v>0.31200000000000006</c:v>
                </c:pt>
                <c:pt idx="6238">
                  <c:v>0.31200000000000006</c:v>
                </c:pt>
                <c:pt idx="6239">
                  <c:v>0.31200000000000006</c:v>
                </c:pt>
                <c:pt idx="6240">
                  <c:v>0.31200000000000006</c:v>
                </c:pt>
                <c:pt idx="6241">
                  <c:v>0.31200000000000006</c:v>
                </c:pt>
                <c:pt idx="6242">
                  <c:v>0.31200000000000006</c:v>
                </c:pt>
                <c:pt idx="6243">
                  <c:v>0.31200000000000006</c:v>
                </c:pt>
                <c:pt idx="6244">
                  <c:v>0.31200000000000006</c:v>
                </c:pt>
                <c:pt idx="6245">
                  <c:v>0.31200000000000006</c:v>
                </c:pt>
                <c:pt idx="6246">
                  <c:v>0.31200000000000006</c:v>
                </c:pt>
                <c:pt idx="6247">
                  <c:v>0.31200000000000006</c:v>
                </c:pt>
                <c:pt idx="6248">
                  <c:v>0.31200000000000006</c:v>
                </c:pt>
                <c:pt idx="6249">
                  <c:v>0.31200000000000006</c:v>
                </c:pt>
                <c:pt idx="6250">
                  <c:v>0.31200000000000006</c:v>
                </c:pt>
                <c:pt idx="6251">
                  <c:v>0.31200000000000006</c:v>
                </c:pt>
                <c:pt idx="6252">
                  <c:v>0.31200000000000006</c:v>
                </c:pt>
                <c:pt idx="6253">
                  <c:v>0.31200000000000006</c:v>
                </c:pt>
                <c:pt idx="6254">
                  <c:v>0.31200000000000006</c:v>
                </c:pt>
                <c:pt idx="6255">
                  <c:v>0.31200000000000006</c:v>
                </c:pt>
                <c:pt idx="6256">
                  <c:v>0.31200000000000006</c:v>
                </c:pt>
                <c:pt idx="6257">
                  <c:v>0.31299999999999994</c:v>
                </c:pt>
                <c:pt idx="6258">
                  <c:v>0.31299999999999994</c:v>
                </c:pt>
                <c:pt idx="6259">
                  <c:v>0.31299999999999994</c:v>
                </c:pt>
                <c:pt idx="6260">
                  <c:v>0.31299999999999994</c:v>
                </c:pt>
                <c:pt idx="6261">
                  <c:v>0.31299999999999994</c:v>
                </c:pt>
                <c:pt idx="6262">
                  <c:v>0.31299999999999994</c:v>
                </c:pt>
                <c:pt idx="6263">
                  <c:v>0.31299999999999994</c:v>
                </c:pt>
                <c:pt idx="6264">
                  <c:v>0.31299999999999994</c:v>
                </c:pt>
                <c:pt idx="6265">
                  <c:v>0.31299999999999994</c:v>
                </c:pt>
                <c:pt idx="6266">
                  <c:v>0.31299999999999994</c:v>
                </c:pt>
                <c:pt idx="6267">
                  <c:v>0.31299999999999994</c:v>
                </c:pt>
                <c:pt idx="6268">
                  <c:v>0.31299999999999994</c:v>
                </c:pt>
                <c:pt idx="6269">
                  <c:v>0.31299999999999994</c:v>
                </c:pt>
                <c:pt idx="6270">
                  <c:v>0.31299999999999994</c:v>
                </c:pt>
                <c:pt idx="6271">
                  <c:v>0.31299999999999994</c:v>
                </c:pt>
                <c:pt idx="6272">
                  <c:v>0.31299999999999994</c:v>
                </c:pt>
                <c:pt idx="6273">
                  <c:v>0.31299999999999994</c:v>
                </c:pt>
                <c:pt idx="6274">
                  <c:v>0.31299999999999994</c:v>
                </c:pt>
                <c:pt idx="6275">
                  <c:v>0.31299999999999994</c:v>
                </c:pt>
                <c:pt idx="6276">
                  <c:v>0.31299999999999994</c:v>
                </c:pt>
                <c:pt idx="6277">
                  <c:v>0.31399999999999995</c:v>
                </c:pt>
                <c:pt idx="6278">
                  <c:v>0.31399999999999995</c:v>
                </c:pt>
                <c:pt idx="6279">
                  <c:v>0.31399999999999995</c:v>
                </c:pt>
                <c:pt idx="6280">
                  <c:v>0.31399999999999995</c:v>
                </c:pt>
                <c:pt idx="6281">
                  <c:v>0.31399999999999995</c:v>
                </c:pt>
                <c:pt idx="6282">
                  <c:v>0.31399999999999995</c:v>
                </c:pt>
                <c:pt idx="6283">
                  <c:v>0.31399999999999995</c:v>
                </c:pt>
                <c:pt idx="6284">
                  <c:v>0.31399999999999995</c:v>
                </c:pt>
                <c:pt idx="6285">
                  <c:v>0.31399999999999995</c:v>
                </c:pt>
                <c:pt idx="6286">
                  <c:v>0.31399999999999995</c:v>
                </c:pt>
                <c:pt idx="6287">
                  <c:v>0.31399999999999995</c:v>
                </c:pt>
                <c:pt idx="6288">
                  <c:v>0.31399999999999995</c:v>
                </c:pt>
                <c:pt idx="6289">
                  <c:v>0.31399999999999995</c:v>
                </c:pt>
                <c:pt idx="6290">
                  <c:v>0.31399999999999995</c:v>
                </c:pt>
                <c:pt idx="6291">
                  <c:v>0.31399999999999995</c:v>
                </c:pt>
                <c:pt idx="6292">
                  <c:v>0.31399999999999995</c:v>
                </c:pt>
                <c:pt idx="6293">
                  <c:v>0.31399999999999995</c:v>
                </c:pt>
                <c:pt idx="6294">
                  <c:v>0.31399999999999995</c:v>
                </c:pt>
                <c:pt idx="6295">
                  <c:v>0.31399999999999995</c:v>
                </c:pt>
                <c:pt idx="6296">
                  <c:v>0.31399999999999995</c:v>
                </c:pt>
                <c:pt idx="6297">
                  <c:v>0.31499999999999995</c:v>
                </c:pt>
                <c:pt idx="6298">
                  <c:v>0.31499999999999995</c:v>
                </c:pt>
                <c:pt idx="6299">
                  <c:v>0.31499999999999995</c:v>
                </c:pt>
                <c:pt idx="6300">
                  <c:v>0.31499999999999995</c:v>
                </c:pt>
                <c:pt idx="6301">
                  <c:v>0.31499999999999995</c:v>
                </c:pt>
                <c:pt idx="6302">
                  <c:v>0.31499999999999995</c:v>
                </c:pt>
                <c:pt idx="6303">
                  <c:v>0.31499999999999995</c:v>
                </c:pt>
                <c:pt idx="6304">
                  <c:v>0.31499999999999995</c:v>
                </c:pt>
                <c:pt idx="6305">
                  <c:v>0.31499999999999995</c:v>
                </c:pt>
                <c:pt idx="6306">
                  <c:v>0.31499999999999995</c:v>
                </c:pt>
                <c:pt idx="6307">
                  <c:v>0.31499999999999995</c:v>
                </c:pt>
                <c:pt idx="6308">
                  <c:v>0.31499999999999995</c:v>
                </c:pt>
                <c:pt idx="6309">
                  <c:v>0.31499999999999995</c:v>
                </c:pt>
                <c:pt idx="6310">
                  <c:v>0.31499999999999995</c:v>
                </c:pt>
                <c:pt idx="6311">
                  <c:v>0.31499999999999995</c:v>
                </c:pt>
                <c:pt idx="6312">
                  <c:v>0.31499999999999995</c:v>
                </c:pt>
                <c:pt idx="6313">
                  <c:v>0.31499999999999995</c:v>
                </c:pt>
                <c:pt idx="6314">
                  <c:v>0.31499999999999995</c:v>
                </c:pt>
                <c:pt idx="6315">
                  <c:v>0.31499999999999995</c:v>
                </c:pt>
                <c:pt idx="6316">
                  <c:v>0.31499999999999995</c:v>
                </c:pt>
                <c:pt idx="6317">
                  <c:v>0.31599999999999995</c:v>
                </c:pt>
                <c:pt idx="6318">
                  <c:v>0.31599999999999995</c:v>
                </c:pt>
                <c:pt idx="6319">
                  <c:v>0.31599999999999995</c:v>
                </c:pt>
                <c:pt idx="6320">
                  <c:v>0.31599999999999995</c:v>
                </c:pt>
                <c:pt idx="6321">
                  <c:v>0.31599999999999995</c:v>
                </c:pt>
                <c:pt idx="6322">
                  <c:v>0.31599999999999995</c:v>
                </c:pt>
                <c:pt idx="6323">
                  <c:v>0.31599999999999995</c:v>
                </c:pt>
                <c:pt idx="6324">
                  <c:v>0.31599999999999995</c:v>
                </c:pt>
                <c:pt idx="6325">
                  <c:v>0.31599999999999995</c:v>
                </c:pt>
                <c:pt idx="6326">
                  <c:v>0.31599999999999995</c:v>
                </c:pt>
                <c:pt idx="6327">
                  <c:v>0.31599999999999995</c:v>
                </c:pt>
                <c:pt idx="6328">
                  <c:v>0.31599999999999995</c:v>
                </c:pt>
                <c:pt idx="6329">
                  <c:v>0.31599999999999995</c:v>
                </c:pt>
                <c:pt idx="6330">
                  <c:v>0.31599999999999995</c:v>
                </c:pt>
                <c:pt idx="6331">
                  <c:v>0.31599999999999995</c:v>
                </c:pt>
                <c:pt idx="6332">
                  <c:v>0.31599999999999995</c:v>
                </c:pt>
                <c:pt idx="6333">
                  <c:v>0.31599999999999995</c:v>
                </c:pt>
                <c:pt idx="6334">
                  <c:v>0.31599999999999995</c:v>
                </c:pt>
                <c:pt idx="6335">
                  <c:v>0.31599999999999995</c:v>
                </c:pt>
                <c:pt idx="6336">
                  <c:v>0.31599999999999995</c:v>
                </c:pt>
                <c:pt idx="6337">
                  <c:v>0.31699999999999995</c:v>
                </c:pt>
                <c:pt idx="6338">
                  <c:v>0.31699999999999995</c:v>
                </c:pt>
                <c:pt idx="6339">
                  <c:v>0.31699999999999995</c:v>
                </c:pt>
                <c:pt idx="6340">
                  <c:v>0.31699999999999995</c:v>
                </c:pt>
                <c:pt idx="6341">
                  <c:v>0.31699999999999995</c:v>
                </c:pt>
                <c:pt idx="6342">
                  <c:v>0.31699999999999995</c:v>
                </c:pt>
                <c:pt idx="6343">
                  <c:v>0.31699999999999995</c:v>
                </c:pt>
                <c:pt idx="6344">
                  <c:v>0.31699999999999995</c:v>
                </c:pt>
                <c:pt idx="6345">
                  <c:v>0.31699999999999995</c:v>
                </c:pt>
                <c:pt idx="6346">
                  <c:v>0.31699999999999995</c:v>
                </c:pt>
                <c:pt idx="6347">
                  <c:v>0.31699999999999995</c:v>
                </c:pt>
                <c:pt idx="6348">
                  <c:v>0.31699999999999995</c:v>
                </c:pt>
                <c:pt idx="6349">
                  <c:v>0.31699999999999995</c:v>
                </c:pt>
                <c:pt idx="6350">
                  <c:v>0.31699999999999995</c:v>
                </c:pt>
                <c:pt idx="6351">
                  <c:v>0.31699999999999995</c:v>
                </c:pt>
                <c:pt idx="6352">
                  <c:v>0.31699999999999995</c:v>
                </c:pt>
                <c:pt idx="6353">
                  <c:v>0.31699999999999995</c:v>
                </c:pt>
                <c:pt idx="6354">
                  <c:v>0.31699999999999995</c:v>
                </c:pt>
                <c:pt idx="6355">
                  <c:v>0.31699999999999995</c:v>
                </c:pt>
                <c:pt idx="6356">
                  <c:v>0.31699999999999995</c:v>
                </c:pt>
                <c:pt idx="6357">
                  <c:v>0.31799999999999995</c:v>
                </c:pt>
                <c:pt idx="6358">
                  <c:v>0.31799999999999995</c:v>
                </c:pt>
                <c:pt idx="6359">
                  <c:v>0.31799999999999995</c:v>
                </c:pt>
                <c:pt idx="6360">
                  <c:v>0.31799999999999995</c:v>
                </c:pt>
                <c:pt idx="6361">
                  <c:v>0.31799999999999995</c:v>
                </c:pt>
                <c:pt idx="6362">
                  <c:v>0.31799999999999995</c:v>
                </c:pt>
                <c:pt idx="6363">
                  <c:v>0.31799999999999995</c:v>
                </c:pt>
                <c:pt idx="6364">
                  <c:v>0.31799999999999995</c:v>
                </c:pt>
                <c:pt idx="6365">
                  <c:v>0.31799999999999995</c:v>
                </c:pt>
                <c:pt idx="6366">
                  <c:v>0.31799999999999995</c:v>
                </c:pt>
                <c:pt idx="6367">
                  <c:v>0.31799999999999995</c:v>
                </c:pt>
                <c:pt idx="6368">
                  <c:v>0.31799999999999995</c:v>
                </c:pt>
                <c:pt idx="6369">
                  <c:v>0.31799999999999995</c:v>
                </c:pt>
                <c:pt idx="6370">
                  <c:v>0.31799999999999995</c:v>
                </c:pt>
                <c:pt idx="6371">
                  <c:v>0.31799999999999995</c:v>
                </c:pt>
                <c:pt idx="6372">
                  <c:v>0.31799999999999995</c:v>
                </c:pt>
                <c:pt idx="6373">
                  <c:v>0.31799999999999995</c:v>
                </c:pt>
                <c:pt idx="6374">
                  <c:v>0.31799999999999995</c:v>
                </c:pt>
                <c:pt idx="6375">
                  <c:v>0.31799999999999995</c:v>
                </c:pt>
                <c:pt idx="6376">
                  <c:v>0.31799999999999995</c:v>
                </c:pt>
                <c:pt idx="6377">
                  <c:v>0.31899999999999995</c:v>
                </c:pt>
                <c:pt idx="6378">
                  <c:v>0.31899999999999995</c:v>
                </c:pt>
                <c:pt idx="6379">
                  <c:v>0.31899999999999995</c:v>
                </c:pt>
                <c:pt idx="6380">
                  <c:v>0.31899999999999995</c:v>
                </c:pt>
                <c:pt idx="6381">
                  <c:v>0.31899999999999995</c:v>
                </c:pt>
                <c:pt idx="6382">
                  <c:v>0.31899999999999995</c:v>
                </c:pt>
                <c:pt idx="6383">
                  <c:v>0.31899999999999995</c:v>
                </c:pt>
                <c:pt idx="6384">
                  <c:v>0.31899999999999995</c:v>
                </c:pt>
                <c:pt idx="6385">
                  <c:v>0.31899999999999995</c:v>
                </c:pt>
                <c:pt idx="6386">
                  <c:v>0.31899999999999995</c:v>
                </c:pt>
                <c:pt idx="6387">
                  <c:v>0.31899999999999995</c:v>
                </c:pt>
                <c:pt idx="6388">
                  <c:v>0.31899999999999995</c:v>
                </c:pt>
                <c:pt idx="6389">
                  <c:v>0.31899999999999995</c:v>
                </c:pt>
                <c:pt idx="6390">
                  <c:v>0.31899999999999995</c:v>
                </c:pt>
                <c:pt idx="6391">
                  <c:v>0.31899999999999995</c:v>
                </c:pt>
                <c:pt idx="6392">
                  <c:v>0.31899999999999995</c:v>
                </c:pt>
                <c:pt idx="6393">
                  <c:v>0.31899999999999995</c:v>
                </c:pt>
                <c:pt idx="6394">
                  <c:v>0.31899999999999995</c:v>
                </c:pt>
                <c:pt idx="6395">
                  <c:v>0.31899999999999995</c:v>
                </c:pt>
                <c:pt idx="6396">
                  <c:v>0.31899999999999995</c:v>
                </c:pt>
                <c:pt idx="6397">
                  <c:v>0.31999999999999995</c:v>
                </c:pt>
                <c:pt idx="6398">
                  <c:v>0.31999999999999995</c:v>
                </c:pt>
                <c:pt idx="6399">
                  <c:v>0.31999999999999995</c:v>
                </c:pt>
                <c:pt idx="6400">
                  <c:v>0.31999999999999995</c:v>
                </c:pt>
                <c:pt idx="6401">
                  <c:v>0.31999999999999995</c:v>
                </c:pt>
                <c:pt idx="6402">
                  <c:v>0.31999999999999995</c:v>
                </c:pt>
                <c:pt idx="6403">
                  <c:v>0.31999999999999995</c:v>
                </c:pt>
                <c:pt idx="6404">
                  <c:v>0.31999999999999995</c:v>
                </c:pt>
                <c:pt idx="6405">
                  <c:v>0.31999999999999995</c:v>
                </c:pt>
                <c:pt idx="6406">
                  <c:v>0.31999999999999995</c:v>
                </c:pt>
                <c:pt idx="6407">
                  <c:v>0.31999999999999995</c:v>
                </c:pt>
                <c:pt idx="6408">
                  <c:v>0.31999999999999995</c:v>
                </c:pt>
                <c:pt idx="6409">
                  <c:v>0.31999999999999995</c:v>
                </c:pt>
                <c:pt idx="6410">
                  <c:v>0.31999999999999995</c:v>
                </c:pt>
                <c:pt idx="6411">
                  <c:v>0.31999999999999995</c:v>
                </c:pt>
                <c:pt idx="6412">
                  <c:v>0.31999999999999995</c:v>
                </c:pt>
                <c:pt idx="6413">
                  <c:v>0.31999999999999995</c:v>
                </c:pt>
                <c:pt idx="6414">
                  <c:v>0.31999999999999995</c:v>
                </c:pt>
                <c:pt idx="6415">
                  <c:v>0.31999999999999995</c:v>
                </c:pt>
                <c:pt idx="6416">
                  <c:v>0.31999999999999995</c:v>
                </c:pt>
                <c:pt idx="6417">
                  <c:v>0.32099999999999995</c:v>
                </c:pt>
                <c:pt idx="6418">
                  <c:v>0.32099999999999995</c:v>
                </c:pt>
                <c:pt idx="6419">
                  <c:v>0.32099999999999995</c:v>
                </c:pt>
                <c:pt idx="6420">
                  <c:v>0.32099999999999995</c:v>
                </c:pt>
                <c:pt idx="6421">
                  <c:v>0.32099999999999995</c:v>
                </c:pt>
                <c:pt idx="6422">
                  <c:v>0.32099999999999995</c:v>
                </c:pt>
                <c:pt idx="6423">
                  <c:v>0.32099999999999995</c:v>
                </c:pt>
                <c:pt idx="6424">
                  <c:v>0.32099999999999995</c:v>
                </c:pt>
                <c:pt idx="6425">
                  <c:v>0.32099999999999995</c:v>
                </c:pt>
                <c:pt idx="6426">
                  <c:v>0.32099999999999995</c:v>
                </c:pt>
                <c:pt idx="6427">
                  <c:v>0.32099999999999995</c:v>
                </c:pt>
                <c:pt idx="6428">
                  <c:v>0.32099999999999995</c:v>
                </c:pt>
                <c:pt idx="6429">
                  <c:v>0.32099999999999995</c:v>
                </c:pt>
                <c:pt idx="6430">
                  <c:v>0.32099999999999995</c:v>
                </c:pt>
                <c:pt idx="6431">
                  <c:v>0.32099999999999995</c:v>
                </c:pt>
                <c:pt idx="6432">
                  <c:v>0.32099999999999995</c:v>
                </c:pt>
                <c:pt idx="6433">
                  <c:v>0.32099999999999995</c:v>
                </c:pt>
                <c:pt idx="6434">
                  <c:v>0.32099999999999995</c:v>
                </c:pt>
                <c:pt idx="6435">
                  <c:v>0.32099999999999995</c:v>
                </c:pt>
                <c:pt idx="6436">
                  <c:v>0.32099999999999995</c:v>
                </c:pt>
                <c:pt idx="6437">
                  <c:v>0.32199999999999995</c:v>
                </c:pt>
                <c:pt idx="6438">
                  <c:v>0.32199999999999995</c:v>
                </c:pt>
                <c:pt idx="6439">
                  <c:v>0.32199999999999995</c:v>
                </c:pt>
                <c:pt idx="6440">
                  <c:v>0.32199999999999995</c:v>
                </c:pt>
                <c:pt idx="6441">
                  <c:v>0.32199999999999995</c:v>
                </c:pt>
                <c:pt idx="6442">
                  <c:v>0.32199999999999995</c:v>
                </c:pt>
                <c:pt idx="6443">
                  <c:v>0.32199999999999995</c:v>
                </c:pt>
                <c:pt idx="6444">
                  <c:v>0.32199999999999995</c:v>
                </c:pt>
                <c:pt idx="6445">
                  <c:v>0.32199999999999995</c:v>
                </c:pt>
                <c:pt idx="6446">
                  <c:v>0.32199999999999995</c:v>
                </c:pt>
                <c:pt idx="6447">
                  <c:v>0.32199999999999995</c:v>
                </c:pt>
                <c:pt idx="6448">
                  <c:v>0.32199999999999995</c:v>
                </c:pt>
                <c:pt idx="6449">
                  <c:v>0.32199999999999995</c:v>
                </c:pt>
                <c:pt idx="6450">
                  <c:v>0.32199999999999995</c:v>
                </c:pt>
                <c:pt idx="6451">
                  <c:v>0.32199999999999995</c:v>
                </c:pt>
                <c:pt idx="6452">
                  <c:v>0.32199999999999995</c:v>
                </c:pt>
                <c:pt idx="6453">
                  <c:v>0.32199999999999995</c:v>
                </c:pt>
                <c:pt idx="6454">
                  <c:v>0.32199999999999995</c:v>
                </c:pt>
                <c:pt idx="6455">
                  <c:v>0.32199999999999995</c:v>
                </c:pt>
                <c:pt idx="6456">
                  <c:v>0.32199999999999995</c:v>
                </c:pt>
                <c:pt idx="6457">
                  <c:v>0.32299999999999995</c:v>
                </c:pt>
                <c:pt idx="6458">
                  <c:v>0.32299999999999995</c:v>
                </c:pt>
                <c:pt idx="6459">
                  <c:v>0.32299999999999995</c:v>
                </c:pt>
                <c:pt idx="6460">
                  <c:v>0.32299999999999995</c:v>
                </c:pt>
                <c:pt idx="6461">
                  <c:v>0.32299999999999995</c:v>
                </c:pt>
                <c:pt idx="6462">
                  <c:v>0.32299999999999995</c:v>
                </c:pt>
                <c:pt idx="6463">
                  <c:v>0.32299999999999995</c:v>
                </c:pt>
                <c:pt idx="6464">
                  <c:v>0.32299999999999995</c:v>
                </c:pt>
                <c:pt idx="6465">
                  <c:v>0.32299999999999995</c:v>
                </c:pt>
                <c:pt idx="6466">
                  <c:v>0.32299999999999995</c:v>
                </c:pt>
                <c:pt idx="6467">
                  <c:v>0.32299999999999995</c:v>
                </c:pt>
                <c:pt idx="6468">
                  <c:v>0.32299999999999995</c:v>
                </c:pt>
                <c:pt idx="6469">
                  <c:v>0.32299999999999995</c:v>
                </c:pt>
                <c:pt idx="6470">
                  <c:v>0.32299999999999995</c:v>
                </c:pt>
                <c:pt idx="6471">
                  <c:v>0.32299999999999995</c:v>
                </c:pt>
                <c:pt idx="6472">
                  <c:v>0.32299999999999995</c:v>
                </c:pt>
                <c:pt idx="6473">
                  <c:v>0.32299999999999995</c:v>
                </c:pt>
                <c:pt idx="6474">
                  <c:v>0.32299999999999995</c:v>
                </c:pt>
                <c:pt idx="6475">
                  <c:v>0.32299999999999995</c:v>
                </c:pt>
                <c:pt idx="6476">
                  <c:v>0.32299999999999995</c:v>
                </c:pt>
                <c:pt idx="6477">
                  <c:v>0.32399999999999995</c:v>
                </c:pt>
                <c:pt idx="6478">
                  <c:v>0.32399999999999995</c:v>
                </c:pt>
                <c:pt idx="6479">
                  <c:v>0.32399999999999995</c:v>
                </c:pt>
                <c:pt idx="6480">
                  <c:v>0.32399999999999995</c:v>
                </c:pt>
                <c:pt idx="6481">
                  <c:v>0.32399999999999995</c:v>
                </c:pt>
                <c:pt idx="6482">
                  <c:v>0.32399999999999995</c:v>
                </c:pt>
                <c:pt idx="6483">
                  <c:v>0.32399999999999995</c:v>
                </c:pt>
                <c:pt idx="6484">
                  <c:v>0.32399999999999995</c:v>
                </c:pt>
                <c:pt idx="6485">
                  <c:v>0.32399999999999995</c:v>
                </c:pt>
                <c:pt idx="6486">
                  <c:v>0.32399999999999995</c:v>
                </c:pt>
                <c:pt idx="6487">
                  <c:v>0.32399999999999995</c:v>
                </c:pt>
                <c:pt idx="6488">
                  <c:v>0.32399999999999995</c:v>
                </c:pt>
                <c:pt idx="6489">
                  <c:v>0.32399999999999995</c:v>
                </c:pt>
                <c:pt idx="6490">
                  <c:v>0.32399999999999995</c:v>
                </c:pt>
                <c:pt idx="6491">
                  <c:v>0.32399999999999995</c:v>
                </c:pt>
                <c:pt idx="6492">
                  <c:v>0.32399999999999995</c:v>
                </c:pt>
                <c:pt idx="6493">
                  <c:v>0.32399999999999995</c:v>
                </c:pt>
                <c:pt idx="6494">
                  <c:v>0.32399999999999995</c:v>
                </c:pt>
                <c:pt idx="6495">
                  <c:v>0.32399999999999995</c:v>
                </c:pt>
                <c:pt idx="6496">
                  <c:v>0.32399999999999995</c:v>
                </c:pt>
                <c:pt idx="6497">
                  <c:v>0.32499999999999996</c:v>
                </c:pt>
                <c:pt idx="6498">
                  <c:v>0.32499999999999996</c:v>
                </c:pt>
                <c:pt idx="6499">
                  <c:v>0.32499999999999996</c:v>
                </c:pt>
                <c:pt idx="6500">
                  <c:v>0.32499999999999996</c:v>
                </c:pt>
                <c:pt idx="6501">
                  <c:v>0.32499999999999996</c:v>
                </c:pt>
                <c:pt idx="6502">
                  <c:v>0.32499999999999996</c:v>
                </c:pt>
                <c:pt idx="6503">
                  <c:v>0.32499999999999996</c:v>
                </c:pt>
                <c:pt idx="6504">
                  <c:v>0.32499999999999996</c:v>
                </c:pt>
                <c:pt idx="6505">
                  <c:v>0.32499999999999996</c:v>
                </c:pt>
                <c:pt idx="6506">
                  <c:v>0.32499999999999996</c:v>
                </c:pt>
                <c:pt idx="6507">
                  <c:v>0.32499999999999996</c:v>
                </c:pt>
                <c:pt idx="6508">
                  <c:v>0.32499999999999996</c:v>
                </c:pt>
                <c:pt idx="6509">
                  <c:v>0.32499999999999996</c:v>
                </c:pt>
                <c:pt idx="6510">
                  <c:v>0.32499999999999996</c:v>
                </c:pt>
                <c:pt idx="6511">
                  <c:v>0.32499999999999996</c:v>
                </c:pt>
                <c:pt idx="6512">
                  <c:v>0.32499999999999996</c:v>
                </c:pt>
                <c:pt idx="6513">
                  <c:v>0.32499999999999996</c:v>
                </c:pt>
                <c:pt idx="6514">
                  <c:v>0.32499999999999996</c:v>
                </c:pt>
                <c:pt idx="6515">
                  <c:v>0.32499999999999996</c:v>
                </c:pt>
                <c:pt idx="6516">
                  <c:v>0.32499999999999996</c:v>
                </c:pt>
                <c:pt idx="6517">
                  <c:v>0.32599999999999996</c:v>
                </c:pt>
                <c:pt idx="6518">
                  <c:v>0.32599999999999996</c:v>
                </c:pt>
                <c:pt idx="6519">
                  <c:v>0.32599999999999996</c:v>
                </c:pt>
                <c:pt idx="6520">
                  <c:v>0.32599999999999996</c:v>
                </c:pt>
                <c:pt idx="6521">
                  <c:v>0.32599999999999996</c:v>
                </c:pt>
                <c:pt idx="6522">
                  <c:v>0.32599999999999996</c:v>
                </c:pt>
                <c:pt idx="6523">
                  <c:v>0.32599999999999996</c:v>
                </c:pt>
                <c:pt idx="6524">
                  <c:v>0.32599999999999996</c:v>
                </c:pt>
                <c:pt idx="6525">
                  <c:v>0.32599999999999996</c:v>
                </c:pt>
                <c:pt idx="6526">
                  <c:v>0.32599999999999996</c:v>
                </c:pt>
                <c:pt idx="6527">
                  <c:v>0.32599999999999996</c:v>
                </c:pt>
                <c:pt idx="6528">
                  <c:v>0.32599999999999996</c:v>
                </c:pt>
                <c:pt idx="6529">
                  <c:v>0.32599999999999996</c:v>
                </c:pt>
                <c:pt idx="6530">
                  <c:v>0.32599999999999996</c:v>
                </c:pt>
                <c:pt idx="6531">
                  <c:v>0.32599999999999996</c:v>
                </c:pt>
                <c:pt idx="6532">
                  <c:v>0.32599999999999996</c:v>
                </c:pt>
                <c:pt idx="6533">
                  <c:v>0.32599999999999996</c:v>
                </c:pt>
                <c:pt idx="6534">
                  <c:v>0.32599999999999996</c:v>
                </c:pt>
                <c:pt idx="6535">
                  <c:v>0.32599999999999996</c:v>
                </c:pt>
                <c:pt idx="6536">
                  <c:v>0.32599999999999996</c:v>
                </c:pt>
                <c:pt idx="6537">
                  <c:v>0.32699999999999996</c:v>
                </c:pt>
                <c:pt idx="6538">
                  <c:v>0.32699999999999996</c:v>
                </c:pt>
                <c:pt idx="6539">
                  <c:v>0.32699999999999996</c:v>
                </c:pt>
                <c:pt idx="6540">
                  <c:v>0.32699999999999996</c:v>
                </c:pt>
                <c:pt idx="6541">
                  <c:v>0.32699999999999996</c:v>
                </c:pt>
                <c:pt idx="6542">
                  <c:v>0.32699999999999996</c:v>
                </c:pt>
                <c:pt idx="6543">
                  <c:v>0.32699999999999996</c:v>
                </c:pt>
                <c:pt idx="6544">
                  <c:v>0.32699999999999996</c:v>
                </c:pt>
                <c:pt idx="6545">
                  <c:v>0.32699999999999996</c:v>
                </c:pt>
                <c:pt idx="6546">
                  <c:v>0.32699999999999996</c:v>
                </c:pt>
                <c:pt idx="6547">
                  <c:v>0.32699999999999996</c:v>
                </c:pt>
                <c:pt idx="6548">
                  <c:v>0.32699999999999996</c:v>
                </c:pt>
                <c:pt idx="6549">
                  <c:v>0.32699999999999996</c:v>
                </c:pt>
                <c:pt idx="6550">
                  <c:v>0.32699999999999996</c:v>
                </c:pt>
                <c:pt idx="6551">
                  <c:v>0.32699999999999996</c:v>
                </c:pt>
                <c:pt idx="6552">
                  <c:v>0.32699999999999996</c:v>
                </c:pt>
                <c:pt idx="6553">
                  <c:v>0.32699999999999996</c:v>
                </c:pt>
                <c:pt idx="6554">
                  <c:v>0.32699999999999996</c:v>
                </c:pt>
                <c:pt idx="6555">
                  <c:v>0.32699999999999996</c:v>
                </c:pt>
                <c:pt idx="6556">
                  <c:v>0.32699999999999996</c:v>
                </c:pt>
                <c:pt idx="6557">
                  <c:v>0.32799999999999996</c:v>
                </c:pt>
                <c:pt idx="6558">
                  <c:v>0.32799999999999996</c:v>
                </c:pt>
                <c:pt idx="6559">
                  <c:v>0.32799999999999996</c:v>
                </c:pt>
                <c:pt idx="6560">
                  <c:v>0.32799999999999996</c:v>
                </c:pt>
                <c:pt idx="6561">
                  <c:v>0.32799999999999996</c:v>
                </c:pt>
                <c:pt idx="6562">
                  <c:v>0.32799999999999996</c:v>
                </c:pt>
                <c:pt idx="6563">
                  <c:v>0.32799999999999996</c:v>
                </c:pt>
                <c:pt idx="6564">
                  <c:v>0.32799999999999996</c:v>
                </c:pt>
                <c:pt idx="6565">
                  <c:v>0.32799999999999996</c:v>
                </c:pt>
                <c:pt idx="6566">
                  <c:v>0.32799999999999996</c:v>
                </c:pt>
                <c:pt idx="6567">
                  <c:v>0.32799999999999996</c:v>
                </c:pt>
                <c:pt idx="6568">
                  <c:v>0.32799999999999996</c:v>
                </c:pt>
                <c:pt idx="6569">
                  <c:v>0.32799999999999996</c:v>
                </c:pt>
                <c:pt idx="6570">
                  <c:v>0.32799999999999996</c:v>
                </c:pt>
                <c:pt idx="6571">
                  <c:v>0.32799999999999996</c:v>
                </c:pt>
                <c:pt idx="6572">
                  <c:v>0.32799999999999996</c:v>
                </c:pt>
                <c:pt idx="6573">
                  <c:v>0.32799999999999996</c:v>
                </c:pt>
                <c:pt idx="6574">
                  <c:v>0.32799999999999996</c:v>
                </c:pt>
                <c:pt idx="6575">
                  <c:v>0.32799999999999996</c:v>
                </c:pt>
                <c:pt idx="6576">
                  <c:v>0.32799999999999996</c:v>
                </c:pt>
                <c:pt idx="6577">
                  <c:v>0.32899999999999996</c:v>
                </c:pt>
                <c:pt idx="6578">
                  <c:v>0.32899999999999996</c:v>
                </c:pt>
                <c:pt idx="6579">
                  <c:v>0.32899999999999996</c:v>
                </c:pt>
                <c:pt idx="6580">
                  <c:v>0.32899999999999996</c:v>
                </c:pt>
                <c:pt idx="6581">
                  <c:v>0.32899999999999996</c:v>
                </c:pt>
                <c:pt idx="6582">
                  <c:v>0.32899999999999996</c:v>
                </c:pt>
                <c:pt idx="6583">
                  <c:v>0.32899999999999996</c:v>
                </c:pt>
                <c:pt idx="6584">
                  <c:v>0.32899999999999996</c:v>
                </c:pt>
                <c:pt idx="6585">
                  <c:v>0.32899999999999996</c:v>
                </c:pt>
                <c:pt idx="6586">
                  <c:v>0.32899999999999996</c:v>
                </c:pt>
                <c:pt idx="6587">
                  <c:v>0.32899999999999996</c:v>
                </c:pt>
                <c:pt idx="6588">
                  <c:v>0.32899999999999996</c:v>
                </c:pt>
                <c:pt idx="6589">
                  <c:v>0.32899999999999996</c:v>
                </c:pt>
                <c:pt idx="6590">
                  <c:v>0.32899999999999996</c:v>
                </c:pt>
                <c:pt idx="6591">
                  <c:v>0.32899999999999996</c:v>
                </c:pt>
                <c:pt idx="6592">
                  <c:v>0.32899999999999996</c:v>
                </c:pt>
                <c:pt idx="6593">
                  <c:v>0.32899999999999996</c:v>
                </c:pt>
                <c:pt idx="6594">
                  <c:v>0.32899999999999996</c:v>
                </c:pt>
                <c:pt idx="6595">
                  <c:v>0.32899999999999996</c:v>
                </c:pt>
                <c:pt idx="6596">
                  <c:v>0.32899999999999996</c:v>
                </c:pt>
                <c:pt idx="6597">
                  <c:v>0.32999999999999996</c:v>
                </c:pt>
                <c:pt idx="6598">
                  <c:v>0.32999999999999996</c:v>
                </c:pt>
                <c:pt idx="6599">
                  <c:v>0.32999999999999996</c:v>
                </c:pt>
                <c:pt idx="6600">
                  <c:v>0.32999999999999996</c:v>
                </c:pt>
                <c:pt idx="6601">
                  <c:v>0.32999999999999996</c:v>
                </c:pt>
                <c:pt idx="6602">
                  <c:v>0.32999999999999996</c:v>
                </c:pt>
                <c:pt idx="6603">
                  <c:v>0.32999999999999996</c:v>
                </c:pt>
                <c:pt idx="6604">
                  <c:v>0.32999999999999996</c:v>
                </c:pt>
                <c:pt idx="6605">
                  <c:v>0.32999999999999996</c:v>
                </c:pt>
                <c:pt idx="6606">
                  <c:v>0.32999999999999996</c:v>
                </c:pt>
                <c:pt idx="6607">
                  <c:v>0.32999999999999996</c:v>
                </c:pt>
                <c:pt idx="6608">
                  <c:v>0.32999999999999996</c:v>
                </c:pt>
                <c:pt idx="6609">
                  <c:v>0.32999999999999996</c:v>
                </c:pt>
                <c:pt idx="6610">
                  <c:v>0.32999999999999996</c:v>
                </c:pt>
                <c:pt idx="6611">
                  <c:v>0.32999999999999996</c:v>
                </c:pt>
                <c:pt idx="6612">
                  <c:v>0.32999999999999996</c:v>
                </c:pt>
                <c:pt idx="6613">
                  <c:v>0.32999999999999996</c:v>
                </c:pt>
                <c:pt idx="6614">
                  <c:v>0.32999999999999996</c:v>
                </c:pt>
                <c:pt idx="6615">
                  <c:v>0.32999999999999996</c:v>
                </c:pt>
                <c:pt idx="6616">
                  <c:v>0.32999999999999996</c:v>
                </c:pt>
                <c:pt idx="6617">
                  <c:v>0.33099999999999996</c:v>
                </c:pt>
                <c:pt idx="6618">
                  <c:v>0.33099999999999996</c:v>
                </c:pt>
                <c:pt idx="6619">
                  <c:v>0.33099999999999996</c:v>
                </c:pt>
                <c:pt idx="6620">
                  <c:v>0.33099999999999996</c:v>
                </c:pt>
                <c:pt idx="6621">
                  <c:v>0.33099999999999996</c:v>
                </c:pt>
                <c:pt idx="6622">
                  <c:v>0.33099999999999996</c:v>
                </c:pt>
                <c:pt idx="6623">
                  <c:v>0.33099999999999996</c:v>
                </c:pt>
                <c:pt idx="6624">
                  <c:v>0.33099999999999996</c:v>
                </c:pt>
                <c:pt idx="6625">
                  <c:v>0.33099999999999996</c:v>
                </c:pt>
                <c:pt idx="6626">
                  <c:v>0.33099999999999996</c:v>
                </c:pt>
                <c:pt idx="6627">
                  <c:v>0.33099999999999996</c:v>
                </c:pt>
                <c:pt idx="6628">
                  <c:v>0.33099999999999996</c:v>
                </c:pt>
                <c:pt idx="6629">
                  <c:v>0.33099999999999996</c:v>
                </c:pt>
                <c:pt idx="6630">
                  <c:v>0.33099999999999996</c:v>
                </c:pt>
                <c:pt idx="6631">
                  <c:v>0.33099999999999996</c:v>
                </c:pt>
                <c:pt idx="6632">
                  <c:v>0.33099999999999996</c:v>
                </c:pt>
                <c:pt idx="6633">
                  <c:v>0.33099999999999996</c:v>
                </c:pt>
                <c:pt idx="6634">
                  <c:v>0.33099999999999996</c:v>
                </c:pt>
                <c:pt idx="6635">
                  <c:v>0.33099999999999996</c:v>
                </c:pt>
                <c:pt idx="6636">
                  <c:v>0.33099999999999996</c:v>
                </c:pt>
                <c:pt idx="6637">
                  <c:v>0.33199999999999996</c:v>
                </c:pt>
                <c:pt idx="6638">
                  <c:v>0.33199999999999996</c:v>
                </c:pt>
                <c:pt idx="6639">
                  <c:v>0.33199999999999996</c:v>
                </c:pt>
                <c:pt idx="6640">
                  <c:v>0.33199999999999996</c:v>
                </c:pt>
                <c:pt idx="6641">
                  <c:v>0.33199999999999996</c:v>
                </c:pt>
                <c:pt idx="6642">
                  <c:v>0.33199999999999996</c:v>
                </c:pt>
                <c:pt idx="6643">
                  <c:v>0.33199999999999996</c:v>
                </c:pt>
                <c:pt idx="6644">
                  <c:v>0.33199999999999996</c:v>
                </c:pt>
                <c:pt idx="6645">
                  <c:v>0.33199999999999996</c:v>
                </c:pt>
                <c:pt idx="6646">
                  <c:v>0.33199999999999996</c:v>
                </c:pt>
                <c:pt idx="6647">
                  <c:v>0.33199999999999996</c:v>
                </c:pt>
                <c:pt idx="6648">
                  <c:v>0.33199999999999996</c:v>
                </c:pt>
                <c:pt idx="6649">
                  <c:v>0.33199999999999996</c:v>
                </c:pt>
                <c:pt idx="6650">
                  <c:v>0.33199999999999996</c:v>
                </c:pt>
                <c:pt idx="6651">
                  <c:v>0.33199999999999996</c:v>
                </c:pt>
                <c:pt idx="6652">
                  <c:v>0.33199999999999996</c:v>
                </c:pt>
                <c:pt idx="6653">
                  <c:v>0.33199999999999996</c:v>
                </c:pt>
                <c:pt idx="6654">
                  <c:v>0.33199999999999996</c:v>
                </c:pt>
                <c:pt idx="6655">
                  <c:v>0.33199999999999996</c:v>
                </c:pt>
                <c:pt idx="6656">
                  <c:v>0.33199999999999996</c:v>
                </c:pt>
                <c:pt idx="6657">
                  <c:v>0.33299999999999996</c:v>
                </c:pt>
                <c:pt idx="6658">
                  <c:v>0.33299999999999996</c:v>
                </c:pt>
                <c:pt idx="6659">
                  <c:v>0.33299999999999996</c:v>
                </c:pt>
                <c:pt idx="6660">
                  <c:v>0.33299999999999996</c:v>
                </c:pt>
                <c:pt idx="6661">
                  <c:v>0.33299999999999996</c:v>
                </c:pt>
                <c:pt idx="6662">
                  <c:v>0.33299999999999996</c:v>
                </c:pt>
                <c:pt idx="6663">
                  <c:v>0.33299999999999996</c:v>
                </c:pt>
                <c:pt idx="6664">
                  <c:v>0.33299999999999996</c:v>
                </c:pt>
                <c:pt idx="6665">
                  <c:v>0.33299999999999996</c:v>
                </c:pt>
                <c:pt idx="6666">
                  <c:v>0.33299999999999996</c:v>
                </c:pt>
                <c:pt idx="6667">
                  <c:v>0.33299999999999996</c:v>
                </c:pt>
                <c:pt idx="6668">
                  <c:v>0.33299999999999996</c:v>
                </c:pt>
                <c:pt idx="6669">
                  <c:v>0.33299999999999996</c:v>
                </c:pt>
                <c:pt idx="6670">
                  <c:v>0.33299999999999996</c:v>
                </c:pt>
                <c:pt idx="6671">
                  <c:v>0.33299999999999996</c:v>
                </c:pt>
                <c:pt idx="6672">
                  <c:v>0.33299999999999996</c:v>
                </c:pt>
                <c:pt idx="6673">
                  <c:v>0.33299999999999996</c:v>
                </c:pt>
                <c:pt idx="6674">
                  <c:v>0.33299999999999996</c:v>
                </c:pt>
                <c:pt idx="6675">
                  <c:v>0.33299999999999996</c:v>
                </c:pt>
                <c:pt idx="6676">
                  <c:v>0.33299999999999996</c:v>
                </c:pt>
                <c:pt idx="6677">
                  <c:v>0.33399999999999996</c:v>
                </c:pt>
                <c:pt idx="6678">
                  <c:v>0.33399999999999996</c:v>
                </c:pt>
                <c:pt idx="6679">
                  <c:v>0.33399999999999996</c:v>
                </c:pt>
                <c:pt idx="6680">
                  <c:v>0.33399999999999996</c:v>
                </c:pt>
                <c:pt idx="6681">
                  <c:v>0.33399999999999996</c:v>
                </c:pt>
                <c:pt idx="6682">
                  <c:v>0.33399999999999996</c:v>
                </c:pt>
                <c:pt idx="6683">
                  <c:v>0.33399999999999996</c:v>
                </c:pt>
                <c:pt idx="6684">
                  <c:v>0.33399999999999996</c:v>
                </c:pt>
                <c:pt idx="6685">
                  <c:v>0.33399999999999996</c:v>
                </c:pt>
                <c:pt idx="6686">
                  <c:v>0.33399999999999996</c:v>
                </c:pt>
                <c:pt idx="6687">
                  <c:v>0.33399999999999996</c:v>
                </c:pt>
                <c:pt idx="6688">
                  <c:v>0.33399999999999996</c:v>
                </c:pt>
                <c:pt idx="6689">
                  <c:v>0.33399999999999996</c:v>
                </c:pt>
                <c:pt idx="6690">
                  <c:v>0.33399999999999996</c:v>
                </c:pt>
                <c:pt idx="6691">
                  <c:v>0.33399999999999996</c:v>
                </c:pt>
                <c:pt idx="6692">
                  <c:v>0.33399999999999996</c:v>
                </c:pt>
                <c:pt idx="6693">
                  <c:v>0.33399999999999996</c:v>
                </c:pt>
                <c:pt idx="6694">
                  <c:v>0.33399999999999996</c:v>
                </c:pt>
                <c:pt idx="6695">
                  <c:v>0.33399999999999996</c:v>
                </c:pt>
                <c:pt idx="6696">
                  <c:v>0.33399999999999996</c:v>
                </c:pt>
                <c:pt idx="6697">
                  <c:v>0.33499999999999996</c:v>
                </c:pt>
                <c:pt idx="6698">
                  <c:v>0.33499999999999996</c:v>
                </c:pt>
                <c:pt idx="6699">
                  <c:v>0.33499999999999996</c:v>
                </c:pt>
                <c:pt idx="6700">
                  <c:v>0.33499999999999996</c:v>
                </c:pt>
                <c:pt idx="6701">
                  <c:v>0.33499999999999996</c:v>
                </c:pt>
                <c:pt idx="6702">
                  <c:v>0.33499999999999996</c:v>
                </c:pt>
                <c:pt idx="6703">
                  <c:v>0.33499999999999996</c:v>
                </c:pt>
                <c:pt idx="6704">
                  <c:v>0.33499999999999996</c:v>
                </c:pt>
                <c:pt idx="6705">
                  <c:v>0.33499999999999996</c:v>
                </c:pt>
                <c:pt idx="6706">
                  <c:v>0.33499999999999996</c:v>
                </c:pt>
                <c:pt idx="6707">
                  <c:v>0.33499999999999996</c:v>
                </c:pt>
                <c:pt idx="6708">
                  <c:v>0.33499999999999996</c:v>
                </c:pt>
                <c:pt idx="6709">
                  <c:v>0.33499999999999996</c:v>
                </c:pt>
                <c:pt idx="6710">
                  <c:v>0.33499999999999996</c:v>
                </c:pt>
                <c:pt idx="6711">
                  <c:v>0.33499999999999996</c:v>
                </c:pt>
                <c:pt idx="6712">
                  <c:v>0.33499999999999996</c:v>
                </c:pt>
                <c:pt idx="6713">
                  <c:v>0.33499999999999996</c:v>
                </c:pt>
                <c:pt idx="6714">
                  <c:v>0.33499999999999996</c:v>
                </c:pt>
                <c:pt idx="6715">
                  <c:v>0.33499999999999996</c:v>
                </c:pt>
                <c:pt idx="6716">
                  <c:v>0.33499999999999996</c:v>
                </c:pt>
                <c:pt idx="6717">
                  <c:v>0.33499999999999996</c:v>
                </c:pt>
                <c:pt idx="6718">
                  <c:v>0.33599999999999997</c:v>
                </c:pt>
                <c:pt idx="6719">
                  <c:v>0.33599999999999997</c:v>
                </c:pt>
                <c:pt idx="6720">
                  <c:v>0.33599999999999997</c:v>
                </c:pt>
                <c:pt idx="6721">
                  <c:v>0.33599999999999997</c:v>
                </c:pt>
                <c:pt idx="6722">
                  <c:v>0.33599999999999997</c:v>
                </c:pt>
                <c:pt idx="6723">
                  <c:v>0.33599999999999997</c:v>
                </c:pt>
                <c:pt idx="6724">
                  <c:v>0.33599999999999997</c:v>
                </c:pt>
                <c:pt idx="6725">
                  <c:v>0.33599999999999997</c:v>
                </c:pt>
                <c:pt idx="6726">
                  <c:v>0.33599999999999997</c:v>
                </c:pt>
                <c:pt idx="6727">
                  <c:v>0.33599999999999997</c:v>
                </c:pt>
                <c:pt idx="6728">
                  <c:v>0.33599999999999997</c:v>
                </c:pt>
                <c:pt idx="6729">
                  <c:v>0.33599999999999997</c:v>
                </c:pt>
                <c:pt idx="6730">
                  <c:v>0.33599999999999997</c:v>
                </c:pt>
                <c:pt idx="6731">
                  <c:v>0.33599999999999997</c:v>
                </c:pt>
                <c:pt idx="6732">
                  <c:v>0.33599999999999997</c:v>
                </c:pt>
                <c:pt idx="6733">
                  <c:v>0.33599999999999997</c:v>
                </c:pt>
                <c:pt idx="6734">
                  <c:v>0.33599999999999997</c:v>
                </c:pt>
                <c:pt idx="6735">
                  <c:v>0.33599999999999997</c:v>
                </c:pt>
                <c:pt idx="6736">
                  <c:v>0.33599999999999997</c:v>
                </c:pt>
                <c:pt idx="6737">
                  <c:v>0.33599999999999997</c:v>
                </c:pt>
                <c:pt idx="6738">
                  <c:v>0.33699999999999997</c:v>
                </c:pt>
                <c:pt idx="6739">
                  <c:v>0.33699999999999997</c:v>
                </c:pt>
                <c:pt idx="6740">
                  <c:v>0.33699999999999997</c:v>
                </c:pt>
                <c:pt idx="6741">
                  <c:v>0.33699999999999997</c:v>
                </c:pt>
                <c:pt idx="6742">
                  <c:v>0.33699999999999997</c:v>
                </c:pt>
                <c:pt idx="6743">
                  <c:v>0.33699999999999997</c:v>
                </c:pt>
                <c:pt idx="6744">
                  <c:v>0.33699999999999997</c:v>
                </c:pt>
                <c:pt idx="6745">
                  <c:v>0.33699999999999997</c:v>
                </c:pt>
                <c:pt idx="6746">
                  <c:v>0.33699999999999997</c:v>
                </c:pt>
                <c:pt idx="6747">
                  <c:v>0.33699999999999997</c:v>
                </c:pt>
                <c:pt idx="6748">
                  <c:v>0.33699999999999997</c:v>
                </c:pt>
                <c:pt idx="6749">
                  <c:v>0.33699999999999997</c:v>
                </c:pt>
                <c:pt idx="6750">
                  <c:v>0.33699999999999997</c:v>
                </c:pt>
                <c:pt idx="6751">
                  <c:v>0.33699999999999997</c:v>
                </c:pt>
                <c:pt idx="6752">
                  <c:v>0.33699999999999997</c:v>
                </c:pt>
                <c:pt idx="6753">
                  <c:v>0.33699999999999997</c:v>
                </c:pt>
                <c:pt idx="6754">
                  <c:v>0.33699999999999997</c:v>
                </c:pt>
                <c:pt idx="6755">
                  <c:v>0.33699999999999997</c:v>
                </c:pt>
                <c:pt idx="6756">
                  <c:v>0.33699999999999997</c:v>
                </c:pt>
                <c:pt idx="6757">
                  <c:v>0.33699999999999997</c:v>
                </c:pt>
                <c:pt idx="6758">
                  <c:v>0.33799999999999997</c:v>
                </c:pt>
                <c:pt idx="6759">
                  <c:v>0.33799999999999997</c:v>
                </c:pt>
                <c:pt idx="6760">
                  <c:v>0.33799999999999997</c:v>
                </c:pt>
                <c:pt idx="6761">
                  <c:v>0.33799999999999997</c:v>
                </c:pt>
                <c:pt idx="6762">
                  <c:v>0.33799999999999997</c:v>
                </c:pt>
                <c:pt idx="6763">
                  <c:v>0.33799999999999997</c:v>
                </c:pt>
                <c:pt idx="6764">
                  <c:v>0.33799999999999997</c:v>
                </c:pt>
                <c:pt idx="6765">
                  <c:v>0.33799999999999997</c:v>
                </c:pt>
                <c:pt idx="6766">
                  <c:v>0.33799999999999997</c:v>
                </c:pt>
                <c:pt idx="6767">
                  <c:v>0.33799999999999997</c:v>
                </c:pt>
                <c:pt idx="6768">
                  <c:v>0.33799999999999997</c:v>
                </c:pt>
                <c:pt idx="6769">
                  <c:v>0.33799999999999997</c:v>
                </c:pt>
                <c:pt idx="6770">
                  <c:v>0.33799999999999997</c:v>
                </c:pt>
                <c:pt idx="6771">
                  <c:v>0.33799999999999997</c:v>
                </c:pt>
                <c:pt idx="6772">
                  <c:v>0.33799999999999997</c:v>
                </c:pt>
                <c:pt idx="6773">
                  <c:v>0.33799999999999997</c:v>
                </c:pt>
                <c:pt idx="6774">
                  <c:v>0.33799999999999997</c:v>
                </c:pt>
                <c:pt idx="6775">
                  <c:v>0.33799999999999997</c:v>
                </c:pt>
                <c:pt idx="6776">
                  <c:v>0.33799999999999997</c:v>
                </c:pt>
                <c:pt idx="6777">
                  <c:v>0.33799999999999997</c:v>
                </c:pt>
                <c:pt idx="6778">
                  <c:v>0.33899999999999997</c:v>
                </c:pt>
                <c:pt idx="6779">
                  <c:v>0.33899999999999997</c:v>
                </c:pt>
                <c:pt idx="6780">
                  <c:v>0.33899999999999997</c:v>
                </c:pt>
                <c:pt idx="6781">
                  <c:v>0.33899999999999997</c:v>
                </c:pt>
                <c:pt idx="6782">
                  <c:v>0.33899999999999997</c:v>
                </c:pt>
                <c:pt idx="6783">
                  <c:v>0.33899999999999997</c:v>
                </c:pt>
                <c:pt idx="6784">
                  <c:v>0.33899999999999997</c:v>
                </c:pt>
                <c:pt idx="6785">
                  <c:v>0.33899999999999997</c:v>
                </c:pt>
                <c:pt idx="6786">
                  <c:v>0.33899999999999997</c:v>
                </c:pt>
                <c:pt idx="6787">
                  <c:v>0.33899999999999997</c:v>
                </c:pt>
                <c:pt idx="6788">
                  <c:v>0.33899999999999997</c:v>
                </c:pt>
                <c:pt idx="6789">
                  <c:v>0.33899999999999997</c:v>
                </c:pt>
                <c:pt idx="6790">
                  <c:v>0.33899999999999997</c:v>
                </c:pt>
                <c:pt idx="6791">
                  <c:v>0.33899999999999997</c:v>
                </c:pt>
                <c:pt idx="6792">
                  <c:v>0.33899999999999997</c:v>
                </c:pt>
                <c:pt idx="6793">
                  <c:v>0.33899999999999997</c:v>
                </c:pt>
                <c:pt idx="6794">
                  <c:v>0.33899999999999997</c:v>
                </c:pt>
                <c:pt idx="6795">
                  <c:v>0.33899999999999997</c:v>
                </c:pt>
                <c:pt idx="6796">
                  <c:v>0.33899999999999997</c:v>
                </c:pt>
                <c:pt idx="6797">
                  <c:v>0.33899999999999997</c:v>
                </c:pt>
                <c:pt idx="6798">
                  <c:v>0.33899999999999997</c:v>
                </c:pt>
                <c:pt idx="6799">
                  <c:v>0.33999999999999997</c:v>
                </c:pt>
                <c:pt idx="6800">
                  <c:v>0.33999999999999997</c:v>
                </c:pt>
                <c:pt idx="6801">
                  <c:v>0.33999999999999997</c:v>
                </c:pt>
                <c:pt idx="6802">
                  <c:v>0.33999999999999997</c:v>
                </c:pt>
                <c:pt idx="6803">
                  <c:v>0.33999999999999997</c:v>
                </c:pt>
                <c:pt idx="6804">
                  <c:v>0.33999999999999997</c:v>
                </c:pt>
                <c:pt idx="6805">
                  <c:v>0.33999999999999997</c:v>
                </c:pt>
                <c:pt idx="6806">
                  <c:v>0.33999999999999997</c:v>
                </c:pt>
                <c:pt idx="6807">
                  <c:v>0.33999999999999997</c:v>
                </c:pt>
                <c:pt idx="6808">
                  <c:v>0.33999999999999997</c:v>
                </c:pt>
                <c:pt idx="6809">
                  <c:v>0.33999999999999997</c:v>
                </c:pt>
                <c:pt idx="6810">
                  <c:v>0.33999999999999997</c:v>
                </c:pt>
                <c:pt idx="6811">
                  <c:v>0.33999999999999997</c:v>
                </c:pt>
                <c:pt idx="6812">
                  <c:v>0.33999999999999997</c:v>
                </c:pt>
                <c:pt idx="6813">
                  <c:v>0.33999999999999997</c:v>
                </c:pt>
                <c:pt idx="6814">
                  <c:v>0.33999999999999997</c:v>
                </c:pt>
                <c:pt idx="6815">
                  <c:v>0.33999999999999997</c:v>
                </c:pt>
                <c:pt idx="6816">
                  <c:v>0.33999999999999997</c:v>
                </c:pt>
                <c:pt idx="6817">
                  <c:v>0.33999999999999997</c:v>
                </c:pt>
                <c:pt idx="6818">
                  <c:v>0.33999999999999997</c:v>
                </c:pt>
                <c:pt idx="6819">
                  <c:v>0.34099999999999997</c:v>
                </c:pt>
                <c:pt idx="6820">
                  <c:v>0.34099999999999997</c:v>
                </c:pt>
                <c:pt idx="6821">
                  <c:v>0.34099999999999997</c:v>
                </c:pt>
                <c:pt idx="6822">
                  <c:v>0.34099999999999997</c:v>
                </c:pt>
                <c:pt idx="6823">
                  <c:v>0.34099999999999997</c:v>
                </c:pt>
                <c:pt idx="6824">
                  <c:v>0.34099999999999997</c:v>
                </c:pt>
                <c:pt idx="6825">
                  <c:v>0.34099999999999997</c:v>
                </c:pt>
                <c:pt idx="6826">
                  <c:v>0.34099999999999997</c:v>
                </c:pt>
                <c:pt idx="6827">
                  <c:v>0.34099999999999997</c:v>
                </c:pt>
                <c:pt idx="6828">
                  <c:v>0.34099999999999997</c:v>
                </c:pt>
                <c:pt idx="6829">
                  <c:v>0.34099999999999997</c:v>
                </c:pt>
                <c:pt idx="6830">
                  <c:v>0.34099999999999997</c:v>
                </c:pt>
                <c:pt idx="6831">
                  <c:v>0.34099999999999997</c:v>
                </c:pt>
                <c:pt idx="6832">
                  <c:v>0.34099999999999997</c:v>
                </c:pt>
                <c:pt idx="6833">
                  <c:v>0.34099999999999997</c:v>
                </c:pt>
                <c:pt idx="6834">
                  <c:v>0.34099999999999997</c:v>
                </c:pt>
                <c:pt idx="6835">
                  <c:v>0.34099999999999997</c:v>
                </c:pt>
                <c:pt idx="6836">
                  <c:v>0.34099999999999997</c:v>
                </c:pt>
                <c:pt idx="6837">
                  <c:v>0.34099999999999997</c:v>
                </c:pt>
                <c:pt idx="6838">
                  <c:v>0.34099999999999997</c:v>
                </c:pt>
                <c:pt idx="6839">
                  <c:v>0.34199999999999997</c:v>
                </c:pt>
                <c:pt idx="6840">
                  <c:v>0.34199999999999997</c:v>
                </c:pt>
                <c:pt idx="6841">
                  <c:v>0.34199999999999997</c:v>
                </c:pt>
                <c:pt idx="6842">
                  <c:v>0.34199999999999997</c:v>
                </c:pt>
                <c:pt idx="6843">
                  <c:v>0.34199999999999997</c:v>
                </c:pt>
                <c:pt idx="6844">
                  <c:v>0.34199999999999997</c:v>
                </c:pt>
                <c:pt idx="6845">
                  <c:v>0.34199999999999997</c:v>
                </c:pt>
                <c:pt idx="6846">
                  <c:v>0.34199999999999997</c:v>
                </c:pt>
                <c:pt idx="6847">
                  <c:v>0.34199999999999997</c:v>
                </c:pt>
                <c:pt idx="6848">
                  <c:v>0.34199999999999997</c:v>
                </c:pt>
                <c:pt idx="6849">
                  <c:v>0.34199999999999997</c:v>
                </c:pt>
                <c:pt idx="6850">
                  <c:v>0.34199999999999997</c:v>
                </c:pt>
                <c:pt idx="6851">
                  <c:v>0.34199999999999997</c:v>
                </c:pt>
                <c:pt idx="6852">
                  <c:v>0.34199999999999997</c:v>
                </c:pt>
                <c:pt idx="6853">
                  <c:v>0.34199999999999997</c:v>
                </c:pt>
                <c:pt idx="6854">
                  <c:v>0.34199999999999997</c:v>
                </c:pt>
                <c:pt idx="6855">
                  <c:v>0.34199999999999997</c:v>
                </c:pt>
                <c:pt idx="6856">
                  <c:v>0.34199999999999997</c:v>
                </c:pt>
                <c:pt idx="6857">
                  <c:v>0.34199999999999997</c:v>
                </c:pt>
                <c:pt idx="6858">
                  <c:v>0.34199999999999997</c:v>
                </c:pt>
                <c:pt idx="6859">
                  <c:v>0.34299999999999997</c:v>
                </c:pt>
                <c:pt idx="6860">
                  <c:v>0.34299999999999997</c:v>
                </c:pt>
                <c:pt idx="6861">
                  <c:v>0.34299999999999997</c:v>
                </c:pt>
                <c:pt idx="6862">
                  <c:v>0.34299999999999997</c:v>
                </c:pt>
                <c:pt idx="6863">
                  <c:v>0.34299999999999997</c:v>
                </c:pt>
                <c:pt idx="6864">
                  <c:v>0.34299999999999997</c:v>
                </c:pt>
                <c:pt idx="6865">
                  <c:v>0.34299999999999997</c:v>
                </c:pt>
                <c:pt idx="6866">
                  <c:v>0.34299999999999997</c:v>
                </c:pt>
                <c:pt idx="6867">
                  <c:v>0.34299999999999997</c:v>
                </c:pt>
                <c:pt idx="6868">
                  <c:v>0.34299999999999997</c:v>
                </c:pt>
                <c:pt idx="6869">
                  <c:v>0.34299999999999997</c:v>
                </c:pt>
                <c:pt idx="6870">
                  <c:v>0.34299999999999997</c:v>
                </c:pt>
                <c:pt idx="6871">
                  <c:v>0.34299999999999997</c:v>
                </c:pt>
                <c:pt idx="6872">
                  <c:v>0.34299999999999997</c:v>
                </c:pt>
                <c:pt idx="6873">
                  <c:v>0.34299999999999997</c:v>
                </c:pt>
                <c:pt idx="6874">
                  <c:v>0.34299999999999997</c:v>
                </c:pt>
                <c:pt idx="6875">
                  <c:v>0.34299999999999997</c:v>
                </c:pt>
                <c:pt idx="6876">
                  <c:v>0.34299999999999997</c:v>
                </c:pt>
                <c:pt idx="6877">
                  <c:v>0.34299999999999997</c:v>
                </c:pt>
                <c:pt idx="6878">
                  <c:v>0.34299999999999997</c:v>
                </c:pt>
                <c:pt idx="6879">
                  <c:v>0.34399999999999997</c:v>
                </c:pt>
                <c:pt idx="6880">
                  <c:v>0.34399999999999997</c:v>
                </c:pt>
                <c:pt idx="6881">
                  <c:v>0.34399999999999997</c:v>
                </c:pt>
                <c:pt idx="6882">
                  <c:v>0.34399999999999997</c:v>
                </c:pt>
                <c:pt idx="6883">
                  <c:v>0.34399999999999997</c:v>
                </c:pt>
                <c:pt idx="6884">
                  <c:v>0.34399999999999997</c:v>
                </c:pt>
                <c:pt idx="6885">
                  <c:v>0.34399999999999997</c:v>
                </c:pt>
                <c:pt idx="6886">
                  <c:v>0.34399999999999997</c:v>
                </c:pt>
                <c:pt idx="6887">
                  <c:v>0.34399999999999997</c:v>
                </c:pt>
                <c:pt idx="6888">
                  <c:v>0.34399999999999997</c:v>
                </c:pt>
                <c:pt idx="6889">
                  <c:v>0.34399999999999997</c:v>
                </c:pt>
                <c:pt idx="6890">
                  <c:v>0.34399999999999997</c:v>
                </c:pt>
                <c:pt idx="6891">
                  <c:v>0.34399999999999997</c:v>
                </c:pt>
                <c:pt idx="6892">
                  <c:v>0.34399999999999997</c:v>
                </c:pt>
                <c:pt idx="6893">
                  <c:v>0.34399999999999997</c:v>
                </c:pt>
                <c:pt idx="6894">
                  <c:v>0.34399999999999997</c:v>
                </c:pt>
                <c:pt idx="6895">
                  <c:v>0.34399999999999997</c:v>
                </c:pt>
                <c:pt idx="6896">
                  <c:v>0.34399999999999997</c:v>
                </c:pt>
                <c:pt idx="6897">
                  <c:v>0.34399999999999997</c:v>
                </c:pt>
                <c:pt idx="6898">
                  <c:v>0.34399999999999997</c:v>
                </c:pt>
                <c:pt idx="6899">
                  <c:v>0.34499999999999997</c:v>
                </c:pt>
                <c:pt idx="6900">
                  <c:v>0.34499999999999997</c:v>
                </c:pt>
                <c:pt idx="6901">
                  <c:v>0.34499999999999997</c:v>
                </c:pt>
                <c:pt idx="6902">
                  <c:v>0.34499999999999997</c:v>
                </c:pt>
                <c:pt idx="6903">
                  <c:v>0.34499999999999997</c:v>
                </c:pt>
                <c:pt idx="6904">
                  <c:v>0.34499999999999997</c:v>
                </c:pt>
                <c:pt idx="6905">
                  <c:v>0.34499999999999997</c:v>
                </c:pt>
                <c:pt idx="6906">
                  <c:v>0.34499999999999997</c:v>
                </c:pt>
                <c:pt idx="6907">
                  <c:v>0.34499999999999997</c:v>
                </c:pt>
                <c:pt idx="6908">
                  <c:v>0.34499999999999997</c:v>
                </c:pt>
                <c:pt idx="6909">
                  <c:v>0.34499999999999997</c:v>
                </c:pt>
                <c:pt idx="6910">
                  <c:v>0.34499999999999997</c:v>
                </c:pt>
                <c:pt idx="6911">
                  <c:v>0.34499999999999997</c:v>
                </c:pt>
                <c:pt idx="6912">
                  <c:v>0.34499999999999997</c:v>
                </c:pt>
                <c:pt idx="6913">
                  <c:v>0.34499999999999997</c:v>
                </c:pt>
                <c:pt idx="6914">
                  <c:v>0.34499999999999997</c:v>
                </c:pt>
                <c:pt idx="6915">
                  <c:v>0.34499999999999997</c:v>
                </c:pt>
                <c:pt idx="6916">
                  <c:v>0.34499999999999997</c:v>
                </c:pt>
                <c:pt idx="6917">
                  <c:v>0.34499999999999997</c:v>
                </c:pt>
                <c:pt idx="6918">
                  <c:v>0.34499999999999997</c:v>
                </c:pt>
                <c:pt idx="6919">
                  <c:v>0.34599999999999997</c:v>
                </c:pt>
                <c:pt idx="6920">
                  <c:v>0.34599999999999997</c:v>
                </c:pt>
                <c:pt idx="6921">
                  <c:v>0.34599999999999997</c:v>
                </c:pt>
                <c:pt idx="6922">
                  <c:v>0.34599999999999997</c:v>
                </c:pt>
                <c:pt idx="6923">
                  <c:v>0.34599999999999997</c:v>
                </c:pt>
                <c:pt idx="6924">
                  <c:v>0.34599999999999997</c:v>
                </c:pt>
                <c:pt idx="6925">
                  <c:v>0.34599999999999997</c:v>
                </c:pt>
                <c:pt idx="6926">
                  <c:v>0.34599999999999997</c:v>
                </c:pt>
                <c:pt idx="6927">
                  <c:v>0.34599999999999997</c:v>
                </c:pt>
                <c:pt idx="6928">
                  <c:v>0.34599999999999997</c:v>
                </c:pt>
                <c:pt idx="6929">
                  <c:v>0.34599999999999997</c:v>
                </c:pt>
                <c:pt idx="6930">
                  <c:v>0.34599999999999997</c:v>
                </c:pt>
                <c:pt idx="6931">
                  <c:v>0.34599999999999997</c:v>
                </c:pt>
                <c:pt idx="6932">
                  <c:v>0.34599999999999997</c:v>
                </c:pt>
                <c:pt idx="6933">
                  <c:v>0.34599999999999997</c:v>
                </c:pt>
                <c:pt idx="6934">
                  <c:v>0.34599999999999997</c:v>
                </c:pt>
                <c:pt idx="6935">
                  <c:v>0.34599999999999997</c:v>
                </c:pt>
                <c:pt idx="6936">
                  <c:v>0.34599999999999997</c:v>
                </c:pt>
                <c:pt idx="6937">
                  <c:v>0.34599999999999997</c:v>
                </c:pt>
                <c:pt idx="6938">
                  <c:v>0.34599999999999997</c:v>
                </c:pt>
                <c:pt idx="6939">
                  <c:v>0.34699999999999998</c:v>
                </c:pt>
                <c:pt idx="6940">
                  <c:v>0.34699999999999998</c:v>
                </c:pt>
                <c:pt idx="6941">
                  <c:v>0.34699999999999998</c:v>
                </c:pt>
                <c:pt idx="6942">
                  <c:v>0.34699999999999998</c:v>
                </c:pt>
                <c:pt idx="6943">
                  <c:v>0.34699999999999998</c:v>
                </c:pt>
                <c:pt idx="6944">
                  <c:v>0.34699999999999998</c:v>
                </c:pt>
                <c:pt idx="6945">
                  <c:v>0.34699999999999998</c:v>
                </c:pt>
                <c:pt idx="6946">
                  <c:v>0.34699999999999998</c:v>
                </c:pt>
                <c:pt idx="6947">
                  <c:v>0.34699999999999998</c:v>
                </c:pt>
                <c:pt idx="6948">
                  <c:v>0.34699999999999998</c:v>
                </c:pt>
                <c:pt idx="6949">
                  <c:v>0.34699999999999998</c:v>
                </c:pt>
                <c:pt idx="6950">
                  <c:v>0.34699999999999998</c:v>
                </c:pt>
                <c:pt idx="6951">
                  <c:v>0.34699999999999998</c:v>
                </c:pt>
                <c:pt idx="6952">
                  <c:v>0.34699999999999998</c:v>
                </c:pt>
                <c:pt idx="6953">
                  <c:v>0.34699999999999998</c:v>
                </c:pt>
                <c:pt idx="6954">
                  <c:v>0.34699999999999998</c:v>
                </c:pt>
                <c:pt idx="6955">
                  <c:v>0.34699999999999998</c:v>
                </c:pt>
                <c:pt idx="6956">
                  <c:v>0.34699999999999998</c:v>
                </c:pt>
                <c:pt idx="6957">
                  <c:v>0.34699999999999998</c:v>
                </c:pt>
                <c:pt idx="6958">
                  <c:v>0.34699999999999998</c:v>
                </c:pt>
                <c:pt idx="6959">
                  <c:v>0.34799999999999998</c:v>
                </c:pt>
                <c:pt idx="6960">
                  <c:v>0.34799999999999998</c:v>
                </c:pt>
                <c:pt idx="6961">
                  <c:v>0.34799999999999998</c:v>
                </c:pt>
                <c:pt idx="6962">
                  <c:v>0.34799999999999998</c:v>
                </c:pt>
                <c:pt idx="6963">
                  <c:v>0.34799999999999998</c:v>
                </c:pt>
                <c:pt idx="6964">
                  <c:v>0.34799999999999998</c:v>
                </c:pt>
                <c:pt idx="6965">
                  <c:v>0.34799999999999998</c:v>
                </c:pt>
                <c:pt idx="6966">
                  <c:v>0.34799999999999998</c:v>
                </c:pt>
                <c:pt idx="6967">
                  <c:v>0.34799999999999998</c:v>
                </c:pt>
                <c:pt idx="6968">
                  <c:v>0.34799999999999998</c:v>
                </c:pt>
                <c:pt idx="6969">
                  <c:v>0.34799999999999998</c:v>
                </c:pt>
                <c:pt idx="6970">
                  <c:v>0.34799999999999998</c:v>
                </c:pt>
                <c:pt idx="6971">
                  <c:v>0.34799999999999998</c:v>
                </c:pt>
                <c:pt idx="6972">
                  <c:v>0.34799999999999998</c:v>
                </c:pt>
                <c:pt idx="6973">
                  <c:v>0.34799999999999998</c:v>
                </c:pt>
                <c:pt idx="6974">
                  <c:v>0.34799999999999998</c:v>
                </c:pt>
                <c:pt idx="6975">
                  <c:v>0.34799999999999998</c:v>
                </c:pt>
                <c:pt idx="6976">
                  <c:v>0.34799999999999998</c:v>
                </c:pt>
                <c:pt idx="6977">
                  <c:v>0.34799999999999998</c:v>
                </c:pt>
                <c:pt idx="6978">
                  <c:v>0.34799999999999998</c:v>
                </c:pt>
                <c:pt idx="6979">
                  <c:v>0.34899999999999998</c:v>
                </c:pt>
                <c:pt idx="6980">
                  <c:v>0.34899999999999998</c:v>
                </c:pt>
                <c:pt idx="6981">
                  <c:v>0.34899999999999998</c:v>
                </c:pt>
                <c:pt idx="6982">
                  <c:v>0.34899999999999998</c:v>
                </c:pt>
                <c:pt idx="6983">
                  <c:v>0.34899999999999998</c:v>
                </c:pt>
                <c:pt idx="6984">
                  <c:v>0.34899999999999998</c:v>
                </c:pt>
                <c:pt idx="6985">
                  <c:v>0.34899999999999998</c:v>
                </c:pt>
                <c:pt idx="6986">
                  <c:v>0.34899999999999998</c:v>
                </c:pt>
                <c:pt idx="6987">
                  <c:v>0.34899999999999998</c:v>
                </c:pt>
                <c:pt idx="6988">
                  <c:v>0.34899999999999998</c:v>
                </c:pt>
                <c:pt idx="6989">
                  <c:v>0.34899999999999998</c:v>
                </c:pt>
                <c:pt idx="6990">
                  <c:v>0.34899999999999998</c:v>
                </c:pt>
                <c:pt idx="6991">
                  <c:v>0.34899999999999998</c:v>
                </c:pt>
                <c:pt idx="6992">
                  <c:v>0.34899999999999998</c:v>
                </c:pt>
                <c:pt idx="6993">
                  <c:v>0.34899999999999998</c:v>
                </c:pt>
                <c:pt idx="6994">
                  <c:v>0.34899999999999998</c:v>
                </c:pt>
                <c:pt idx="6995">
                  <c:v>0.34899999999999998</c:v>
                </c:pt>
                <c:pt idx="6996">
                  <c:v>0.34899999999999998</c:v>
                </c:pt>
                <c:pt idx="6997">
                  <c:v>0.34899999999999998</c:v>
                </c:pt>
                <c:pt idx="6998">
                  <c:v>0.34899999999999998</c:v>
                </c:pt>
                <c:pt idx="6999">
                  <c:v>0.35</c:v>
                </c:pt>
                <c:pt idx="7000">
                  <c:v>0.35</c:v>
                </c:pt>
                <c:pt idx="7001">
                  <c:v>0.35</c:v>
                </c:pt>
                <c:pt idx="7002">
                  <c:v>0.35</c:v>
                </c:pt>
                <c:pt idx="7003">
                  <c:v>0.35</c:v>
                </c:pt>
                <c:pt idx="7004">
                  <c:v>0.35</c:v>
                </c:pt>
                <c:pt idx="7005">
                  <c:v>0.35</c:v>
                </c:pt>
                <c:pt idx="7006">
                  <c:v>0.35</c:v>
                </c:pt>
                <c:pt idx="7007">
                  <c:v>0.35</c:v>
                </c:pt>
                <c:pt idx="7008">
                  <c:v>0.35</c:v>
                </c:pt>
                <c:pt idx="7009">
                  <c:v>0.35</c:v>
                </c:pt>
                <c:pt idx="7010">
                  <c:v>0.35</c:v>
                </c:pt>
                <c:pt idx="7011">
                  <c:v>0.35</c:v>
                </c:pt>
                <c:pt idx="7012">
                  <c:v>0.35</c:v>
                </c:pt>
                <c:pt idx="7013">
                  <c:v>0.35</c:v>
                </c:pt>
                <c:pt idx="7014">
                  <c:v>0.35</c:v>
                </c:pt>
                <c:pt idx="7015">
                  <c:v>0.35</c:v>
                </c:pt>
                <c:pt idx="7016">
                  <c:v>0.35</c:v>
                </c:pt>
                <c:pt idx="7017">
                  <c:v>0.35</c:v>
                </c:pt>
                <c:pt idx="7018">
                  <c:v>0.35</c:v>
                </c:pt>
                <c:pt idx="7019">
                  <c:v>0.35099999999999998</c:v>
                </c:pt>
                <c:pt idx="7020">
                  <c:v>0.35099999999999998</c:v>
                </c:pt>
                <c:pt idx="7021">
                  <c:v>0.35099999999999998</c:v>
                </c:pt>
                <c:pt idx="7022">
                  <c:v>0.35099999999999998</c:v>
                </c:pt>
                <c:pt idx="7023">
                  <c:v>0.35099999999999998</c:v>
                </c:pt>
                <c:pt idx="7024">
                  <c:v>0.35099999999999998</c:v>
                </c:pt>
                <c:pt idx="7025">
                  <c:v>0.35099999999999998</c:v>
                </c:pt>
                <c:pt idx="7026">
                  <c:v>0.35099999999999998</c:v>
                </c:pt>
                <c:pt idx="7027">
                  <c:v>0.35099999999999998</c:v>
                </c:pt>
                <c:pt idx="7028">
                  <c:v>0.35099999999999998</c:v>
                </c:pt>
                <c:pt idx="7029">
                  <c:v>0.35099999999999998</c:v>
                </c:pt>
                <c:pt idx="7030">
                  <c:v>0.35099999999999998</c:v>
                </c:pt>
                <c:pt idx="7031">
                  <c:v>0.35099999999999998</c:v>
                </c:pt>
                <c:pt idx="7032">
                  <c:v>0.35099999999999998</c:v>
                </c:pt>
                <c:pt idx="7033">
                  <c:v>0.35099999999999998</c:v>
                </c:pt>
                <c:pt idx="7034">
                  <c:v>0.35099999999999998</c:v>
                </c:pt>
                <c:pt idx="7035">
                  <c:v>0.35099999999999998</c:v>
                </c:pt>
                <c:pt idx="7036">
                  <c:v>0.35099999999999998</c:v>
                </c:pt>
                <c:pt idx="7037">
                  <c:v>0.35099999999999998</c:v>
                </c:pt>
                <c:pt idx="7038">
                  <c:v>0.35099999999999998</c:v>
                </c:pt>
                <c:pt idx="7039">
                  <c:v>0.35199999999999998</c:v>
                </c:pt>
                <c:pt idx="7040">
                  <c:v>0.35199999999999998</c:v>
                </c:pt>
                <c:pt idx="7041">
                  <c:v>0.35199999999999998</c:v>
                </c:pt>
                <c:pt idx="7042">
                  <c:v>0.35199999999999998</c:v>
                </c:pt>
                <c:pt idx="7043">
                  <c:v>0.35199999999999998</c:v>
                </c:pt>
                <c:pt idx="7044">
                  <c:v>0.35199999999999998</c:v>
                </c:pt>
                <c:pt idx="7045">
                  <c:v>0.35199999999999998</c:v>
                </c:pt>
                <c:pt idx="7046">
                  <c:v>0.35199999999999998</c:v>
                </c:pt>
                <c:pt idx="7047">
                  <c:v>0.35199999999999998</c:v>
                </c:pt>
                <c:pt idx="7048">
                  <c:v>0.35199999999999998</c:v>
                </c:pt>
                <c:pt idx="7049">
                  <c:v>0.35199999999999998</c:v>
                </c:pt>
                <c:pt idx="7050">
                  <c:v>0.35199999999999998</c:v>
                </c:pt>
                <c:pt idx="7051">
                  <c:v>0.35199999999999998</c:v>
                </c:pt>
                <c:pt idx="7052">
                  <c:v>0.35199999999999998</c:v>
                </c:pt>
                <c:pt idx="7053">
                  <c:v>0.35199999999999998</c:v>
                </c:pt>
                <c:pt idx="7054">
                  <c:v>0.35199999999999998</c:v>
                </c:pt>
                <c:pt idx="7055">
                  <c:v>0.35199999999999998</c:v>
                </c:pt>
                <c:pt idx="7056">
                  <c:v>0.35199999999999998</c:v>
                </c:pt>
                <c:pt idx="7057">
                  <c:v>0.35199999999999998</c:v>
                </c:pt>
                <c:pt idx="7058">
                  <c:v>0.35199999999999998</c:v>
                </c:pt>
                <c:pt idx="7059">
                  <c:v>0.35299999999999998</c:v>
                </c:pt>
                <c:pt idx="7060">
                  <c:v>0.35299999999999998</c:v>
                </c:pt>
                <c:pt idx="7061">
                  <c:v>0.35299999999999998</c:v>
                </c:pt>
                <c:pt idx="7062">
                  <c:v>0.35299999999999998</c:v>
                </c:pt>
                <c:pt idx="7063">
                  <c:v>0.35299999999999998</c:v>
                </c:pt>
                <c:pt idx="7064">
                  <c:v>0.35299999999999998</c:v>
                </c:pt>
                <c:pt idx="7065">
                  <c:v>0.35299999999999998</c:v>
                </c:pt>
                <c:pt idx="7066">
                  <c:v>0.35299999999999998</c:v>
                </c:pt>
                <c:pt idx="7067">
                  <c:v>0.35299999999999998</c:v>
                </c:pt>
                <c:pt idx="7068">
                  <c:v>0.35299999999999998</c:v>
                </c:pt>
                <c:pt idx="7069">
                  <c:v>0.35299999999999998</c:v>
                </c:pt>
                <c:pt idx="7070">
                  <c:v>0.35299999999999998</c:v>
                </c:pt>
                <c:pt idx="7071">
                  <c:v>0.35299999999999998</c:v>
                </c:pt>
                <c:pt idx="7072">
                  <c:v>0.35299999999999998</c:v>
                </c:pt>
                <c:pt idx="7073">
                  <c:v>0.35299999999999998</c:v>
                </c:pt>
                <c:pt idx="7074">
                  <c:v>0.35299999999999998</c:v>
                </c:pt>
                <c:pt idx="7075">
                  <c:v>0.35299999999999998</c:v>
                </c:pt>
                <c:pt idx="7076">
                  <c:v>0.35299999999999998</c:v>
                </c:pt>
                <c:pt idx="7077">
                  <c:v>0.35299999999999998</c:v>
                </c:pt>
                <c:pt idx="7078">
                  <c:v>0.35299999999999998</c:v>
                </c:pt>
                <c:pt idx="7079">
                  <c:v>0.35399999999999998</c:v>
                </c:pt>
                <c:pt idx="7080">
                  <c:v>0.35399999999999998</c:v>
                </c:pt>
                <c:pt idx="7081">
                  <c:v>0.35399999999999998</c:v>
                </c:pt>
                <c:pt idx="7082">
                  <c:v>0.35399999999999998</c:v>
                </c:pt>
                <c:pt idx="7083">
                  <c:v>0.35399999999999998</c:v>
                </c:pt>
                <c:pt idx="7084">
                  <c:v>0.35399999999999998</c:v>
                </c:pt>
                <c:pt idx="7085">
                  <c:v>0.35399999999999998</c:v>
                </c:pt>
                <c:pt idx="7086">
                  <c:v>0.35399999999999998</c:v>
                </c:pt>
                <c:pt idx="7087">
                  <c:v>0.35399999999999998</c:v>
                </c:pt>
                <c:pt idx="7088">
                  <c:v>0.35399999999999998</c:v>
                </c:pt>
                <c:pt idx="7089">
                  <c:v>0.35399999999999998</c:v>
                </c:pt>
                <c:pt idx="7090">
                  <c:v>0.35399999999999998</c:v>
                </c:pt>
                <c:pt idx="7091">
                  <c:v>0.35399999999999998</c:v>
                </c:pt>
                <c:pt idx="7092">
                  <c:v>0.35399999999999998</c:v>
                </c:pt>
                <c:pt idx="7093">
                  <c:v>0.35399999999999998</c:v>
                </c:pt>
                <c:pt idx="7094">
                  <c:v>0.35399999999999998</c:v>
                </c:pt>
                <c:pt idx="7095">
                  <c:v>0.35399999999999998</c:v>
                </c:pt>
                <c:pt idx="7096">
                  <c:v>0.35399999999999998</c:v>
                </c:pt>
                <c:pt idx="7097">
                  <c:v>0.35399999999999998</c:v>
                </c:pt>
                <c:pt idx="7098">
                  <c:v>0.35399999999999998</c:v>
                </c:pt>
                <c:pt idx="7099">
                  <c:v>0.35499999999999998</c:v>
                </c:pt>
                <c:pt idx="7100">
                  <c:v>0.35499999999999998</c:v>
                </c:pt>
                <c:pt idx="7101">
                  <c:v>0.35499999999999998</c:v>
                </c:pt>
                <c:pt idx="7102">
                  <c:v>0.35499999999999998</c:v>
                </c:pt>
                <c:pt idx="7103">
                  <c:v>0.35499999999999998</c:v>
                </c:pt>
                <c:pt idx="7104">
                  <c:v>0.35499999999999998</c:v>
                </c:pt>
                <c:pt idx="7105">
                  <c:v>0.35499999999999998</c:v>
                </c:pt>
                <c:pt idx="7106">
                  <c:v>0.35499999999999998</c:v>
                </c:pt>
                <c:pt idx="7107">
                  <c:v>0.35499999999999998</c:v>
                </c:pt>
                <c:pt idx="7108">
                  <c:v>0.35499999999999998</c:v>
                </c:pt>
                <c:pt idx="7109">
                  <c:v>0.35499999999999998</c:v>
                </c:pt>
                <c:pt idx="7110">
                  <c:v>0.35499999999999998</c:v>
                </c:pt>
                <c:pt idx="7111">
                  <c:v>0.35499999999999998</c:v>
                </c:pt>
                <c:pt idx="7112">
                  <c:v>0.35499999999999998</c:v>
                </c:pt>
                <c:pt idx="7113">
                  <c:v>0.35499999999999998</c:v>
                </c:pt>
                <c:pt idx="7114">
                  <c:v>0.35499999999999998</c:v>
                </c:pt>
                <c:pt idx="7115">
                  <c:v>0.35499999999999998</c:v>
                </c:pt>
                <c:pt idx="7116">
                  <c:v>0.35499999999999998</c:v>
                </c:pt>
                <c:pt idx="7117">
                  <c:v>0.35499999999999998</c:v>
                </c:pt>
                <c:pt idx="7118">
                  <c:v>0.35499999999999998</c:v>
                </c:pt>
                <c:pt idx="7119">
                  <c:v>0.35599999999999998</c:v>
                </c:pt>
                <c:pt idx="7120">
                  <c:v>0.35599999999999998</c:v>
                </c:pt>
                <c:pt idx="7121">
                  <c:v>0.35599999999999998</c:v>
                </c:pt>
                <c:pt idx="7122">
                  <c:v>0.35599999999999998</c:v>
                </c:pt>
                <c:pt idx="7123">
                  <c:v>0.35599999999999998</c:v>
                </c:pt>
                <c:pt idx="7124">
                  <c:v>0.35599999999999998</c:v>
                </c:pt>
                <c:pt idx="7125">
                  <c:v>0.35599999999999998</c:v>
                </c:pt>
                <c:pt idx="7126">
                  <c:v>0.35599999999999998</c:v>
                </c:pt>
                <c:pt idx="7127">
                  <c:v>0.35599999999999998</c:v>
                </c:pt>
                <c:pt idx="7128">
                  <c:v>0.35599999999999998</c:v>
                </c:pt>
                <c:pt idx="7129">
                  <c:v>0.35599999999999998</c:v>
                </c:pt>
                <c:pt idx="7130">
                  <c:v>0.35599999999999998</c:v>
                </c:pt>
                <c:pt idx="7131">
                  <c:v>0.35599999999999998</c:v>
                </c:pt>
                <c:pt idx="7132">
                  <c:v>0.35599999999999998</c:v>
                </c:pt>
                <c:pt idx="7133">
                  <c:v>0.35599999999999998</c:v>
                </c:pt>
                <c:pt idx="7134">
                  <c:v>0.35599999999999998</c:v>
                </c:pt>
                <c:pt idx="7135">
                  <c:v>0.35599999999999998</c:v>
                </c:pt>
                <c:pt idx="7136">
                  <c:v>0.35599999999999998</c:v>
                </c:pt>
                <c:pt idx="7137">
                  <c:v>0.35599999999999998</c:v>
                </c:pt>
                <c:pt idx="7138">
                  <c:v>0.35599999999999998</c:v>
                </c:pt>
                <c:pt idx="7139">
                  <c:v>0.35699999999999998</c:v>
                </c:pt>
                <c:pt idx="7140">
                  <c:v>0.35699999999999998</c:v>
                </c:pt>
                <c:pt idx="7141">
                  <c:v>0.35699999999999998</c:v>
                </c:pt>
                <c:pt idx="7142">
                  <c:v>0.35699999999999998</c:v>
                </c:pt>
                <c:pt idx="7143">
                  <c:v>0.35699999999999998</c:v>
                </c:pt>
                <c:pt idx="7144">
                  <c:v>0.35699999999999998</c:v>
                </c:pt>
                <c:pt idx="7145">
                  <c:v>0.35699999999999998</c:v>
                </c:pt>
                <c:pt idx="7146">
                  <c:v>0.35699999999999998</c:v>
                </c:pt>
                <c:pt idx="7147">
                  <c:v>0.35699999999999998</c:v>
                </c:pt>
                <c:pt idx="7148">
                  <c:v>0.35699999999999998</c:v>
                </c:pt>
                <c:pt idx="7149">
                  <c:v>0.35699999999999998</c:v>
                </c:pt>
                <c:pt idx="7150">
                  <c:v>0.35699999999999998</c:v>
                </c:pt>
                <c:pt idx="7151">
                  <c:v>0.35699999999999998</c:v>
                </c:pt>
                <c:pt idx="7152">
                  <c:v>0.35699999999999998</c:v>
                </c:pt>
                <c:pt idx="7153">
                  <c:v>0.35699999999999998</c:v>
                </c:pt>
                <c:pt idx="7154">
                  <c:v>0.35699999999999998</c:v>
                </c:pt>
                <c:pt idx="7155">
                  <c:v>0.35699999999999998</c:v>
                </c:pt>
                <c:pt idx="7156">
                  <c:v>0.35699999999999998</c:v>
                </c:pt>
                <c:pt idx="7157">
                  <c:v>0.35699999999999998</c:v>
                </c:pt>
                <c:pt idx="7158">
                  <c:v>0.35699999999999998</c:v>
                </c:pt>
                <c:pt idx="7159">
                  <c:v>0.35799999999999998</c:v>
                </c:pt>
                <c:pt idx="7160">
                  <c:v>0.35799999999999998</c:v>
                </c:pt>
                <c:pt idx="7161">
                  <c:v>0.35799999999999998</c:v>
                </c:pt>
                <c:pt idx="7162">
                  <c:v>0.35799999999999998</c:v>
                </c:pt>
                <c:pt idx="7163">
                  <c:v>0.35799999999999998</c:v>
                </c:pt>
                <c:pt idx="7164">
                  <c:v>0.35799999999999998</c:v>
                </c:pt>
                <c:pt idx="7165">
                  <c:v>0.35799999999999998</c:v>
                </c:pt>
                <c:pt idx="7166">
                  <c:v>0.35799999999999998</c:v>
                </c:pt>
                <c:pt idx="7167">
                  <c:v>0.35799999999999998</c:v>
                </c:pt>
                <c:pt idx="7168">
                  <c:v>0.35799999999999998</c:v>
                </c:pt>
                <c:pt idx="7169">
                  <c:v>0.35799999999999998</c:v>
                </c:pt>
                <c:pt idx="7170">
                  <c:v>0.35799999999999998</c:v>
                </c:pt>
                <c:pt idx="7171">
                  <c:v>0.35799999999999998</c:v>
                </c:pt>
                <c:pt idx="7172">
                  <c:v>0.35799999999999998</c:v>
                </c:pt>
                <c:pt idx="7173">
                  <c:v>0.35799999999999998</c:v>
                </c:pt>
                <c:pt idx="7174">
                  <c:v>0.35799999999999998</c:v>
                </c:pt>
                <c:pt idx="7175">
                  <c:v>0.35799999999999998</c:v>
                </c:pt>
                <c:pt idx="7176">
                  <c:v>0.35799999999999998</c:v>
                </c:pt>
                <c:pt idx="7177">
                  <c:v>0.35799999999999998</c:v>
                </c:pt>
                <c:pt idx="7178">
                  <c:v>0.35799999999999998</c:v>
                </c:pt>
                <c:pt idx="7179">
                  <c:v>0.35899999999999999</c:v>
                </c:pt>
                <c:pt idx="7180">
                  <c:v>0.35899999999999999</c:v>
                </c:pt>
                <c:pt idx="7181">
                  <c:v>0.35899999999999999</c:v>
                </c:pt>
                <c:pt idx="7182">
                  <c:v>0.35899999999999999</c:v>
                </c:pt>
                <c:pt idx="7183">
                  <c:v>0.35899999999999999</c:v>
                </c:pt>
                <c:pt idx="7184">
                  <c:v>0.35899999999999999</c:v>
                </c:pt>
                <c:pt idx="7185">
                  <c:v>0.35899999999999999</c:v>
                </c:pt>
                <c:pt idx="7186">
                  <c:v>0.35899999999999999</c:v>
                </c:pt>
                <c:pt idx="7187">
                  <c:v>0.35899999999999999</c:v>
                </c:pt>
                <c:pt idx="7188">
                  <c:v>0.35899999999999999</c:v>
                </c:pt>
                <c:pt idx="7189">
                  <c:v>0.35899999999999999</c:v>
                </c:pt>
                <c:pt idx="7190">
                  <c:v>0.35899999999999999</c:v>
                </c:pt>
                <c:pt idx="7191">
                  <c:v>0.35899999999999999</c:v>
                </c:pt>
                <c:pt idx="7192">
                  <c:v>0.35899999999999999</c:v>
                </c:pt>
                <c:pt idx="7193">
                  <c:v>0.35899999999999999</c:v>
                </c:pt>
                <c:pt idx="7194">
                  <c:v>0.35899999999999999</c:v>
                </c:pt>
                <c:pt idx="7195">
                  <c:v>0.35899999999999999</c:v>
                </c:pt>
                <c:pt idx="7196">
                  <c:v>0.35899999999999999</c:v>
                </c:pt>
                <c:pt idx="7197">
                  <c:v>0.35899999999999999</c:v>
                </c:pt>
                <c:pt idx="7198">
                  <c:v>0.35899999999999999</c:v>
                </c:pt>
                <c:pt idx="7199">
                  <c:v>0.36</c:v>
                </c:pt>
                <c:pt idx="7200">
                  <c:v>0.36</c:v>
                </c:pt>
                <c:pt idx="7201">
                  <c:v>0.36</c:v>
                </c:pt>
                <c:pt idx="7202">
                  <c:v>0.36</c:v>
                </c:pt>
                <c:pt idx="7203">
                  <c:v>0.36</c:v>
                </c:pt>
                <c:pt idx="7204">
                  <c:v>0.36</c:v>
                </c:pt>
                <c:pt idx="7205">
                  <c:v>0.36</c:v>
                </c:pt>
                <c:pt idx="7206">
                  <c:v>0.36</c:v>
                </c:pt>
                <c:pt idx="7207">
                  <c:v>0.36</c:v>
                </c:pt>
                <c:pt idx="7208">
                  <c:v>0.36</c:v>
                </c:pt>
                <c:pt idx="7209">
                  <c:v>0.36</c:v>
                </c:pt>
                <c:pt idx="7210">
                  <c:v>0.36</c:v>
                </c:pt>
                <c:pt idx="7211">
                  <c:v>0.36</c:v>
                </c:pt>
                <c:pt idx="7212">
                  <c:v>0.36</c:v>
                </c:pt>
                <c:pt idx="7213">
                  <c:v>0.36</c:v>
                </c:pt>
                <c:pt idx="7214">
                  <c:v>0.36</c:v>
                </c:pt>
                <c:pt idx="7215">
                  <c:v>0.36</c:v>
                </c:pt>
                <c:pt idx="7216">
                  <c:v>0.36</c:v>
                </c:pt>
                <c:pt idx="7217">
                  <c:v>0.36</c:v>
                </c:pt>
                <c:pt idx="7218">
                  <c:v>0.36</c:v>
                </c:pt>
                <c:pt idx="7219">
                  <c:v>0.36099999999999999</c:v>
                </c:pt>
                <c:pt idx="7220">
                  <c:v>0.36099999999999999</c:v>
                </c:pt>
                <c:pt idx="7221">
                  <c:v>0.36099999999999999</c:v>
                </c:pt>
                <c:pt idx="7222">
                  <c:v>0.36099999999999999</c:v>
                </c:pt>
                <c:pt idx="7223">
                  <c:v>0.36099999999999999</c:v>
                </c:pt>
                <c:pt idx="7224">
                  <c:v>0.36099999999999999</c:v>
                </c:pt>
                <c:pt idx="7225">
                  <c:v>0.36099999999999999</c:v>
                </c:pt>
                <c:pt idx="7226">
                  <c:v>0.36099999999999999</c:v>
                </c:pt>
                <c:pt idx="7227">
                  <c:v>0.36099999999999999</c:v>
                </c:pt>
                <c:pt idx="7228">
                  <c:v>0.36099999999999999</c:v>
                </c:pt>
                <c:pt idx="7229">
                  <c:v>0.36099999999999999</c:v>
                </c:pt>
                <c:pt idx="7230">
                  <c:v>0.36099999999999999</c:v>
                </c:pt>
                <c:pt idx="7231">
                  <c:v>0.36099999999999999</c:v>
                </c:pt>
                <c:pt idx="7232">
                  <c:v>0.36099999999999999</c:v>
                </c:pt>
                <c:pt idx="7233">
                  <c:v>0.36099999999999999</c:v>
                </c:pt>
                <c:pt idx="7234">
                  <c:v>0.36099999999999999</c:v>
                </c:pt>
                <c:pt idx="7235">
                  <c:v>0.36099999999999999</c:v>
                </c:pt>
                <c:pt idx="7236">
                  <c:v>0.36099999999999999</c:v>
                </c:pt>
                <c:pt idx="7237">
                  <c:v>0.36099999999999999</c:v>
                </c:pt>
                <c:pt idx="7238">
                  <c:v>0.36099999999999999</c:v>
                </c:pt>
                <c:pt idx="7239">
                  <c:v>0.36199999999999999</c:v>
                </c:pt>
                <c:pt idx="7240">
                  <c:v>0.36199999999999999</c:v>
                </c:pt>
                <c:pt idx="7241">
                  <c:v>0.36199999999999999</c:v>
                </c:pt>
                <c:pt idx="7242">
                  <c:v>0.36199999999999999</c:v>
                </c:pt>
                <c:pt idx="7243">
                  <c:v>0.36199999999999999</c:v>
                </c:pt>
                <c:pt idx="7244">
                  <c:v>0.36199999999999999</c:v>
                </c:pt>
                <c:pt idx="7245">
                  <c:v>0.36199999999999999</c:v>
                </c:pt>
                <c:pt idx="7246">
                  <c:v>0.36199999999999999</c:v>
                </c:pt>
                <c:pt idx="7247">
                  <c:v>0.36199999999999999</c:v>
                </c:pt>
                <c:pt idx="7248">
                  <c:v>0.36199999999999999</c:v>
                </c:pt>
                <c:pt idx="7249">
                  <c:v>0.36199999999999999</c:v>
                </c:pt>
                <c:pt idx="7250">
                  <c:v>0.36199999999999999</c:v>
                </c:pt>
                <c:pt idx="7251">
                  <c:v>0.36199999999999999</c:v>
                </c:pt>
                <c:pt idx="7252">
                  <c:v>0.36199999999999999</c:v>
                </c:pt>
                <c:pt idx="7253">
                  <c:v>0.36199999999999999</c:v>
                </c:pt>
                <c:pt idx="7254">
                  <c:v>0.36199999999999999</c:v>
                </c:pt>
                <c:pt idx="7255">
                  <c:v>0.36199999999999999</c:v>
                </c:pt>
                <c:pt idx="7256">
                  <c:v>0.36199999999999999</c:v>
                </c:pt>
                <c:pt idx="7257">
                  <c:v>0.36199999999999999</c:v>
                </c:pt>
                <c:pt idx="7258">
                  <c:v>0.36199999999999999</c:v>
                </c:pt>
                <c:pt idx="7259">
                  <c:v>0.36299999999999999</c:v>
                </c:pt>
                <c:pt idx="7260">
                  <c:v>0.36299999999999999</c:v>
                </c:pt>
                <c:pt idx="7261">
                  <c:v>0.36299999999999999</c:v>
                </c:pt>
                <c:pt idx="7262">
                  <c:v>0.36299999999999999</c:v>
                </c:pt>
                <c:pt idx="7263">
                  <c:v>0.36299999999999999</c:v>
                </c:pt>
                <c:pt idx="7264">
                  <c:v>0.36299999999999999</c:v>
                </c:pt>
                <c:pt idx="7265">
                  <c:v>0.36299999999999999</c:v>
                </c:pt>
                <c:pt idx="7266">
                  <c:v>0.36299999999999999</c:v>
                </c:pt>
                <c:pt idx="7267">
                  <c:v>0.36299999999999999</c:v>
                </c:pt>
                <c:pt idx="7268">
                  <c:v>0.36299999999999999</c:v>
                </c:pt>
                <c:pt idx="7269">
                  <c:v>0.36299999999999999</c:v>
                </c:pt>
                <c:pt idx="7270">
                  <c:v>0.36299999999999999</c:v>
                </c:pt>
                <c:pt idx="7271">
                  <c:v>0.36299999999999999</c:v>
                </c:pt>
                <c:pt idx="7272">
                  <c:v>0.36299999999999999</c:v>
                </c:pt>
                <c:pt idx="7273">
                  <c:v>0.36299999999999999</c:v>
                </c:pt>
                <c:pt idx="7274">
                  <c:v>0.36299999999999999</c:v>
                </c:pt>
                <c:pt idx="7275">
                  <c:v>0.36299999999999999</c:v>
                </c:pt>
                <c:pt idx="7276">
                  <c:v>0.36299999999999999</c:v>
                </c:pt>
                <c:pt idx="7277">
                  <c:v>0.36299999999999999</c:v>
                </c:pt>
                <c:pt idx="7278">
                  <c:v>0.36299999999999999</c:v>
                </c:pt>
                <c:pt idx="7279">
                  <c:v>0.36399999999999999</c:v>
                </c:pt>
                <c:pt idx="7280">
                  <c:v>0.36399999999999999</c:v>
                </c:pt>
                <c:pt idx="7281">
                  <c:v>0.36399999999999999</c:v>
                </c:pt>
                <c:pt idx="7282">
                  <c:v>0.36399999999999999</c:v>
                </c:pt>
                <c:pt idx="7283">
                  <c:v>0.36399999999999999</c:v>
                </c:pt>
                <c:pt idx="7284">
                  <c:v>0.36399999999999999</c:v>
                </c:pt>
                <c:pt idx="7285">
                  <c:v>0.36399999999999999</c:v>
                </c:pt>
                <c:pt idx="7286">
                  <c:v>0.36399999999999999</c:v>
                </c:pt>
                <c:pt idx="7287">
                  <c:v>0.36399999999999999</c:v>
                </c:pt>
                <c:pt idx="7288">
                  <c:v>0.36399999999999999</c:v>
                </c:pt>
                <c:pt idx="7289">
                  <c:v>0.36399999999999999</c:v>
                </c:pt>
                <c:pt idx="7290">
                  <c:v>0.36399999999999999</c:v>
                </c:pt>
                <c:pt idx="7291">
                  <c:v>0.36399999999999999</c:v>
                </c:pt>
                <c:pt idx="7292">
                  <c:v>0.36399999999999999</c:v>
                </c:pt>
                <c:pt idx="7293">
                  <c:v>0.36399999999999999</c:v>
                </c:pt>
                <c:pt idx="7294">
                  <c:v>0.36399999999999999</c:v>
                </c:pt>
                <c:pt idx="7295">
                  <c:v>0.36399999999999999</c:v>
                </c:pt>
                <c:pt idx="7296">
                  <c:v>0.36399999999999999</c:v>
                </c:pt>
                <c:pt idx="7297">
                  <c:v>0.36399999999999999</c:v>
                </c:pt>
                <c:pt idx="7298">
                  <c:v>0.36399999999999999</c:v>
                </c:pt>
                <c:pt idx="7299">
                  <c:v>0.36499999999999999</c:v>
                </c:pt>
                <c:pt idx="7300">
                  <c:v>0.36499999999999999</c:v>
                </c:pt>
                <c:pt idx="7301">
                  <c:v>0.36499999999999999</c:v>
                </c:pt>
                <c:pt idx="7302">
                  <c:v>0.36499999999999999</c:v>
                </c:pt>
                <c:pt idx="7303">
                  <c:v>0.36499999999999999</c:v>
                </c:pt>
                <c:pt idx="7304">
                  <c:v>0.36499999999999999</c:v>
                </c:pt>
                <c:pt idx="7305">
                  <c:v>0.36499999999999999</c:v>
                </c:pt>
                <c:pt idx="7306">
                  <c:v>0.36499999999999999</c:v>
                </c:pt>
                <c:pt idx="7307">
                  <c:v>0.36499999999999999</c:v>
                </c:pt>
                <c:pt idx="7308">
                  <c:v>0.36499999999999999</c:v>
                </c:pt>
                <c:pt idx="7309">
                  <c:v>0.36499999999999999</c:v>
                </c:pt>
                <c:pt idx="7310">
                  <c:v>0.36499999999999999</c:v>
                </c:pt>
                <c:pt idx="7311">
                  <c:v>0.36499999999999999</c:v>
                </c:pt>
                <c:pt idx="7312">
                  <c:v>0.36499999999999999</c:v>
                </c:pt>
                <c:pt idx="7313">
                  <c:v>0.36499999999999999</c:v>
                </c:pt>
                <c:pt idx="7314">
                  <c:v>0.36499999999999999</c:v>
                </c:pt>
                <c:pt idx="7315">
                  <c:v>0.36499999999999999</c:v>
                </c:pt>
                <c:pt idx="7316">
                  <c:v>0.36499999999999999</c:v>
                </c:pt>
                <c:pt idx="7317">
                  <c:v>0.36499999999999999</c:v>
                </c:pt>
                <c:pt idx="7318">
                  <c:v>0.36499999999999999</c:v>
                </c:pt>
                <c:pt idx="7319">
                  <c:v>0.36599999999999999</c:v>
                </c:pt>
                <c:pt idx="7320">
                  <c:v>0.36599999999999999</c:v>
                </c:pt>
                <c:pt idx="7321">
                  <c:v>0.36599999999999999</c:v>
                </c:pt>
                <c:pt idx="7322">
                  <c:v>0.36599999999999999</c:v>
                </c:pt>
                <c:pt idx="7323">
                  <c:v>0.36599999999999999</c:v>
                </c:pt>
                <c:pt idx="7324">
                  <c:v>0.36599999999999999</c:v>
                </c:pt>
                <c:pt idx="7325">
                  <c:v>0.36599999999999999</c:v>
                </c:pt>
                <c:pt idx="7326">
                  <c:v>0.36599999999999999</c:v>
                </c:pt>
                <c:pt idx="7327">
                  <c:v>0.36599999999999999</c:v>
                </c:pt>
                <c:pt idx="7328">
                  <c:v>0.36599999999999999</c:v>
                </c:pt>
                <c:pt idx="7329">
                  <c:v>0.36599999999999999</c:v>
                </c:pt>
                <c:pt idx="7330">
                  <c:v>0.36599999999999999</c:v>
                </c:pt>
                <c:pt idx="7331">
                  <c:v>0.36599999999999999</c:v>
                </c:pt>
                <c:pt idx="7332">
                  <c:v>0.36599999999999999</c:v>
                </c:pt>
                <c:pt idx="7333">
                  <c:v>0.36599999999999999</c:v>
                </c:pt>
                <c:pt idx="7334">
                  <c:v>0.36599999999999999</c:v>
                </c:pt>
                <c:pt idx="7335">
                  <c:v>0.36599999999999999</c:v>
                </c:pt>
                <c:pt idx="7336">
                  <c:v>0.36599999999999999</c:v>
                </c:pt>
                <c:pt idx="7337">
                  <c:v>0.36599999999999999</c:v>
                </c:pt>
                <c:pt idx="7338">
                  <c:v>0.36599999999999999</c:v>
                </c:pt>
                <c:pt idx="7339">
                  <c:v>0.36699999999999999</c:v>
                </c:pt>
                <c:pt idx="7340">
                  <c:v>0.36699999999999999</c:v>
                </c:pt>
                <c:pt idx="7341">
                  <c:v>0.36699999999999999</c:v>
                </c:pt>
                <c:pt idx="7342">
                  <c:v>0.36699999999999999</c:v>
                </c:pt>
                <c:pt idx="7343">
                  <c:v>0.36699999999999999</c:v>
                </c:pt>
                <c:pt idx="7344">
                  <c:v>0.36699999999999999</c:v>
                </c:pt>
                <c:pt idx="7345">
                  <c:v>0.36699999999999999</c:v>
                </c:pt>
                <c:pt idx="7346">
                  <c:v>0.36699999999999999</c:v>
                </c:pt>
                <c:pt idx="7347">
                  <c:v>0.36699999999999999</c:v>
                </c:pt>
                <c:pt idx="7348">
                  <c:v>0.36699999999999999</c:v>
                </c:pt>
                <c:pt idx="7349">
                  <c:v>0.36699999999999999</c:v>
                </c:pt>
                <c:pt idx="7350">
                  <c:v>0.36699999999999999</c:v>
                </c:pt>
                <c:pt idx="7351">
                  <c:v>0.36699999999999999</c:v>
                </c:pt>
                <c:pt idx="7352">
                  <c:v>0.36699999999999999</c:v>
                </c:pt>
                <c:pt idx="7353">
                  <c:v>0.36699999999999999</c:v>
                </c:pt>
                <c:pt idx="7354">
                  <c:v>0.36699999999999999</c:v>
                </c:pt>
                <c:pt idx="7355">
                  <c:v>0.36699999999999999</c:v>
                </c:pt>
                <c:pt idx="7356">
                  <c:v>0.36699999999999999</c:v>
                </c:pt>
                <c:pt idx="7357">
                  <c:v>0.36699999999999999</c:v>
                </c:pt>
                <c:pt idx="7358">
                  <c:v>0.36699999999999999</c:v>
                </c:pt>
                <c:pt idx="7359">
                  <c:v>0.36799999999999999</c:v>
                </c:pt>
                <c:pt idx="7360">
                  <c:v>0.36799999999999999</c:v>
                </c:pt>
                <c:pt idx="7361">
                  <c:v>0.36799999999999999</c:v>
                </c:pt>
                <c:pt idx="7362">
                  <c:v>0.36799999999999999</c:v>
                </c:pt>
                <c:pt idx="7363">
                  <c:v>0.36799999999999999</c:v>
                </c:pt>
                <c:pt idx="7364">
                  <c:v>0.36799999999999999</c:v>
                </c:pt>
                <c:pt idx="7365">
                  <c:v>0.36799999999999999</c:v>
                </c:pt>
                <c:pt idx="7366">
                  <c:v>0.36799999999999999</c:v>
                </c:pt>
                <c:pt idx="7367">
                  <c:v>0.36799999999999999</c:v>
                </c:pt>
                <c:pt idx="7368">
                  <c:v>0.36799999999999999</c:v>
                </c:pt>
                <c:pt idx="7369">
                  <c:v>0.36799999999999999</c:v>
                </c:pt>
                <c:pt idx="7370">
                  <c:v>0.36799999999999999</c:v>
                </c:pt>
                <c:pt idx="7371">
                  <c:v>0.36799999999999999</c:v>
                </c:pt>
                <c:pt idx="7372">
                  <c:v>0.36799999999999999</c:v>
                </c:pt>
                <c:pt idx="7373">
                  <c:v>0.36799999999999999</c:v>
                </c:pt>
                <c:pt idx="7374">
                  <c:v>0.36799999999999999</c:v>
                </c:pt>
                <c:pt idx="7375">
                  <c:v>0.36799999999999999</c:v>
                </c:pt>
                <c:pt idx="7376">
                  <c:v>0.36799999999999999</c:v>
                </c:pt>
                <c:pt idx="7377">
                  <c:v>0.36799999999999999</c:v>
                </c:pt>
                <c:pt idx="7378">
                  <c:v>0.36799999999999999</c:v>
                </c:pt>
                <c:pt idx="7379">
                  <c:v>0.36899999999999999</c:v>
                </c:pt>
                <c:pt idx="7380">
                  <c:v>0.36899999999999999</c:v>
                </c:pt>
                <c:pt idx="7381">
                  <c:v>0.36899999999999999</c:v>
                </c:pt>
                <c:pt idx="7382">
                  <c:v>0.36899999999999999</c:v>
                </c:pt>
                <c:pt idx="7383">
                  <c:v>0.36899999999999999</c:v>
                </c:pt>
                <c:pt idx="7384">
                  <c:v>0.36899999999999999</c:v>
                </c:pt>
                <c:pt idx="7385">
                  <c:v>0.36899999999999999</c:v>
                </c:pt>
                <c:pt idx="7386">
                  <c:v>0.36899999999999999</c:v>
                </c:pt>
                <c:pt idx="7387">
                  <c:v>0.36899999999999999</c:v>
                </c:pt>
                <c:pt idx="7388">
                  <c:v>0.36899999999999999</c:v>
                </c:pt>
                <c:pt idx="7389">
                  <c:v>0.36899999999999999</c:v>
                </c:pt>
                <c:pt idx="7390">
                  <c:v>0.36899999999999999</c:v>
                </c:pt>
                <c:pt idx="7391">
                  <c:v>0.36899999999999999</c:v>
                </c:pt>
                <c:pt idx="7392">
                  <c:v>0.36899999999999999</c:v>
                </c:pt>
                <c:pt idx="7393">
                  <c:v>0.36899999999999999</c:v>
                </c:pt>
                <c:pt idx="7394">
                  <c:v>0.36899999999999999</c:v>
                </c:pt>
                <c:pt idx="7395">
                  <c:v>0.36899999999999999</c:v>
                </c:pt>
                <c:pt idx="7396">
                  <c:v>0.36899999999999999</c:v>
                </c:pt>
                <c:pt idx="7397">
                  <c:v>0.36899999999999999</c:v>
                </c:pt>
                <c:pt idx="7398">
                  <c:v>0.36899999999999999</c:v>
                </c:pt>
                <c:pt idx="7399">
                  <c:v>0.37</c:v>
                </c:pt>
                <c:pt idx="7400">
                  <c:v>0.37</c:v>
                </c:pt>
                <c:pt idx="7401">
                  <c:v>0.37</c:v>
                </c:pt>
                <c:pt idx="7402">
                  <c:v>0.37</c:v>
                </c:pt>
                <c:pt idx="7403">
                  <c:v>0.37</c:v>
                </c:pt>
                <c:pt idx="7404">
                  <c:v>0.37</c:v>
                </c:pt>
                <c:pt idx="7405">
                  <c:v>0.37</c:v>
                </c:pt>
                <c:pt idx="7406">
                  <c:v>0.37</c:v>
                </c:pt>
                <c:pt idx="7407">
                  <c:v>0.37</c:v>
                </c:pt>
                <c:pt idx="7408">
                  <c:v>0.37</c:v>
                </c:pt>
                <c:pt idx="7409">
                  <c:v>0.37</c:v>
                </c:pt>
                <c:pt idx="7410">
                  <c:v>0.37</c:v>
                </c:pt>
                <c:pt idx="7411">
                  <c:v>0.37</c:v>
                </c:pt>
                <c:pt idx="7412">
                  <c:v>0.37</c:v>
                </c:pt>
                <c:pt idx="7413">
                  <c:v>0.37</c:v>
                </c:pt>
                <c:pt idx="7414">
                  <c:v>0.37</c:v>
                </c:pt>
                <c:pt idx="7415">
                  <c:v>0.37</c:v>
                </c:pt>
                <c:pt idx="7416">
                  <c:v>0.37</c:v>
                </c:pt>
                <c:pt idx="7417">
                  <c:v>0.37</c:v>
                </c:pt>
                <c:pt idx="7418">
                  <c:v>0.37</c:v>
                </c:pt>
                <c:pt idx="7419">
                  <c:v>0.371</c:v>
                </c:pt>
                <c:pt idx="7420">
                  <c:v>0.371</c:v>
                </c:pt>
                <c:pt idx="7421">
                  <c:v>0.371</c:v>
                </c:pt>
                <c:pt idx="7422">
                  <c:v>0.371</c:v>
                </c:pt>
                <c:pt idx="7423">
                  <c:v>0.371</c:v>
                </c:pt>
                <c:pt idx="7424">
                  <c:v>0.371</c:v>
                </c:pt>
                <c:pt idx="7425">
                  <c:v>0.371</c:v>
                </c:pt>
                <c:pt idx="7426">
                  <c:v>0.371</c:v>
                </c:pt>
                <c:pt idx="7427">
                  <c:v>0.371</c:v>
                </c:pt>
                <c:pt idx="7428">
                  <c:v>0.371</c:v>
                </c:pt>
                <c:pt idx="7429">
                  <c:v>0.371</c:v>
                </c:pt>
                <c:pt idx="7430">
                  <c:v>0.371</c:v>
                </c:pt>
                <c:pt idx="7431">
                  <c:v>0.371</c:v>
                </c:pt>
                <c:pt idx="7432">
                  <c:v>0.371</c:v>
                </c:pt>
                <c:pt idx="7433">
                  <c:v>0.371</c:v>
                </c:pt>
                <c:pt idx="7434">
                  <c:v>0.371</c:v>
                </c:pt>
                <c:pt idx="7435">
                  <c:v>0.371</c:v>
                </c:pt>
                <c:pt idx="7436">
                  <c:v>0.371</c:v>
                </c:pt>
                <c:pt idx="7437">
                  <c:v>0.371</c:v>
                </c:pt>
                <c:pt idx="7438">
                  <c:v>0.371</c:v>
                </c:pt>
                <c:pt idx="7439">
                  <c:v>0.372</c:v>
                </c:pt>
                <c:pt idx="7440">
                  <c:v>0.372</c:v>
                </c:pt>
                <c:pt idx="7441">
                  <c:v>0.372</c:v>
                </c:pt>
                <c:pt idx="7442">
                  <c:v>0.372</c:v>
                </c:pt>
                <c:pt idx="7443">
                  <c:v>0.372</c:v>
                </c:pt>
                <c:pt idx="7444">
                  <c:v>0.372</c:v>
                </c:pt>
                <c:pt idx="7445">
                  <c:v>0.372</c:v>
                </c:pt>
                <c:pt idx="7446">
                  <c:v>0.372</c:v>
                </c:pt>
                <c:pt idx="7447">
                  <c:v>0.372</c:v>
                </c:pt>
                <c:pt idx="7448">
                  <c:v>0.372</c:v>
                </c:pt>
                <c:pt idx="7449">
                  <c:v>0.372</c:v>
                </c:pt>
                <c:pt idx="7450">
                  <c:v>0.372</c:v>
                </c:pt>
                <c:pt idx="7451">
                  <c:v>0.372</c:v>
                </c:pt>
                <c:pt idx="7452">
                  <c:v>0.372</c:v>
                </c:pt>
                <c:pt idx="7453">
                  <c:v>0.372</c:v>
                </c:pt>
                <c:pt idx="7454">
                  <c:v>0.372</c:v>
                </c:pt>
                <c:pt idx="7455">
                  <c:v>0.372</c:v>
                </c:pt>
                <c:pt idx="7456">
                  <c:v>0.372</c:v>
                </c:pt>
                <c:pt idx="7457">
                  <c:v>0.372</c:v>
                </c:pt>
                <c:pt idx="7458">
                  <c:v>0.372</c:v>
                </c:pt>
                <c:pt idx="7459">
                  <c:v>0.373</c:v>
                </c:pt>
                <c:pt idx="7460">
                  <c:v>0.373</c:v>
                </c:pt>
                <c:pt idx="7461">
                  <c:v>0.373</c:v>
                </c:pt>
                <c:pt idx="7462">
                  <c:v>0.373</c:v>
                </c:pt>
                <c:pt idx="7463">
                  <c:v>0.373</c:v>
                </c:pt>
                <c:pt idx="7464">
                  <c:v>0.373</c:v>
                </c:pt>
                <c:pt idx="7465">
                  <c:v>0.373</c:v>
                </c:pt>
                <c:pt idx="7466">
                  <c:v>0.373</c:v>
                </c:pt>
                <c:pt idx="7467">
                  <c:v>0.373</c:v>
                </c:pt>
                <c:pt idx="7468">
                  <c:v>0.373</c:v>
                </c:pt>
                <c:pt idx="7469">
                  <c:v>0.373</c:v>
                </c:pt>
                <c:pt idx="7470">
                  <c:v>0.373</c:v>
                </c:pt>
                <c:pt idx="7471">
                  <c:v>0.373</c:v>
                </c:pt>
                <c:pt idx="7472">
                  <c:v>0.373</c:v>
                </c:pt>
                <c:pt idx="7473">
                  <c:v>0.373</c:v>
                </c:pt>
                <c:pt idx="7474">
                  <c:v>0.373</c:v>
                </c:pt>
                <c:pt idx="7475">
                  <c:v>0.373</c:v>
                </c:pt>
                <c:pt idx="7476">
                  <c:v>0.373</c:v>
                </c:pt>
                <c:pt idx="7477">
                  <c:v>0.373</c:v>
                </c:pt>
                <c:pt idx="7478">
                  <c:v>0.373</c:v>
                </c:pt>
                <c:pt idx="7479">
                  <c:v>0.374</c:v>
                </c:pt>
                <c:pt idx="7480">
                  <c:v>0.374</c:v>
                </c:pt>
                <c:pt idx="7481">
                  <c:v>0.374</c:v>
                </c:pt>
                <c:pt idx="7482">
                  <c:v>0.374</c:v>
                </c:pt>
                <c:pt idx="7483">
                  <c:v>0.374</c:v>
                </c:pt>
                <c:pt idx="7484">
                  <c:v>0.374</c:v>
                </c:pt>
                <c:pt idx="7485">
                  <c:v>0.374</c:v>
                </c:pt>
                <c:pt idx="7486">
                  <c:v>0.374</c:v>
                </c:pt>
                <c:pt idx="7487">
                  <c:v>0.374</c:v>
                </c:pt>
                <c:pt idx="7488">
                  <c:v>0.374</c:v>
                </c:pt>
                <c:pt idx="7489">
                  <c:v>0.374</c:v>
                </c:pt>
                <c:pt idx="7490">
                  <c:v>0.374</c:v>
                </c:pt>
                <c:pt idx="7491">
                  <c:v>0.374</c:v>
                </c:pt>
                <c:pt idx="7492">
                  <c:v>0.374</c:v>
                </c:pt>
                <c:pt idx="7493">
                  <c:v>0.374</c:v>
                </c:pt>
                <c:pt idx="7494">
                  <c:v>0.374</c:v>
                </c:pt>
                <c:pt idx="7495">
                  <c:v>0.374</c:v>
                </c:pt>
                <c:pt idx="7496">
                  <c:v>0.374</c:v>
                </c:pt>
                <c:pt idx="7497">
                  <c:v>0.374</c:v>
                </c:pt>
                <c:pt idx="7498">
                  <c:v>0.374</c:v>
                </c:pt>
                <c:pt idx="7499">
                  <c:v>0.375</c:v>
                </c:pt>
                <c:pt idx="7500">
                  <c:v>0.375</c:v>
                </c:pt>
                <c:pt idx="7501">
                  <c:v>0.375</c:v>
                </c:pt>
                <c:pt idx="7502">
                  <c:v>0.375</c:v>
                </c:pt>
                <c:pt idx="7503">
                  <c:v>0.375</c:v>
                </c:pt>
                <c:pt idx="7504">
                  <c:v>0.375</c:v>
                </c:pt>
                <c:pt idx="7505">
                  <c:v>0.375</c:v>
                </c:pt>
                <c:pt idx="7506">
                  <c:v>0.375</c:v>
                </c:pt>
                <c:pt idx="7507">
                  <c:v>0.375</c:v>
                </c:pt>
                <c:pt idx="7508">
                  <c:v>0.375</c:v>
                </c:pt>
                <c:pt idx="7509">
                  <c:v>0.375</c:v>
                </c:pt>
                <c:pt idx="7510">
                  <c:v>0.375</c:v>
                </c:pt>
                <c:pt idx="7511">
                  <c:v>0.375</c:v>
                </c:pt>
                <c:pt idx="7512">
                  <c:v>0.375</c:v>
                </c:pt>
                <c:pt idx="7513">
                  <c:v>0.375</c:v>
                </c:pt>
                <c:pt idx="7514">
                  <c:v>0.375</c:v>
                </c:pt>
                <c:pt idx="7515">
                  <c:v>0.375</c:v>
                </c:pt>
                <c:pt idx="7516">
                  <c:v>0.375</c:v>
                </c:pt>
                <c:pt idx="7517">
                  <c:v>0.375</c:v>
                </c:pt>
                <c:pt idx="7518">
                  <c:v>0.375</c:v>
                </c:pt>
                <c:pt idx="7519">
                  <c:v>0.376</c:v>
                </c:pt>
                <c:pt idx="7520">
                  <c:v>0.376</c:v>
                </c:pt>
                <c:pt idx="7521">
                  <c:v>0.376</c:v>
                </c:pt>
                <c:pt idx="7522">
                  <c:v>0.376</c:v>
                </c:pt>
                <c:pt idx="7523">
                  <c:v>0.376</c:v>
                </c:pt>
                <c:pt idx="7524">
                  <c:v>0.376</c:v>
                </c:pt>
                <c:pt idx="7525">
                  <c:v>0.376</c:v>
                </c:pt>
                <c:pt idx="7526">
                  <c:v>0.376</c:v>
                </c:pt>
                <c:pt idx="7527">
                  <c:v>0.376</c:v>
                </c:pt>
                <c:pt idx="7528">
                  <c:v>0.376</c:v>
                </c:pt>
                <c:pt idx="7529">
                  <c:v>0.376</c:v>
                </c:pt>
                <c:pt idx="7530">
                  <c:v>0.376</c:v>
                </c:pt>
                <c:pt idx="7531">
                  <c:v>0.376</c:v>
                </c:pt>
                <c:pt idx="7532">
                  <c:v>0.376</c:v>
                </c:pt>
                <c:pt idx="7533">
                  <c:v>0.376</c:v>
                </c:pt>
                <c:pt idx="7534">
                  <c:v>0.376</c:v>
                </c:pt>
                <c:pt idx="7535">
                  <c:v>0.376</c:v>
                </c:pt>
                <c:pt idx="7536">
                  <c:v>0.376</c:v>
                </c:pt>
                <c:pt idx="7537">
                  <c:v>0.376</c:v>
                </c:pt>
                <c:pt idx="7538">
                  <c:v>0.376</c:v>
                </c:pt>
                <c:pt idx="7539">
                  <c:v>0.376</c:v>
                </c:pt>
                <c:pt idx="7540">
                  <c:v>0.377</c:v>
                </c:pt>
                <c:pt idx="7541">
                  <c:v>0.377</c:v>
                </c:pt>
                <c:pt idx="7542">
                  <c:v>0.377</c:v>
                </c:pt>
                <c:pt idx="7543">
                  <c:v>0.377</c:v>
                </c:pt>
                <c:pt idx="7544">
                  <c:v>0.377</c:v>
                </c:pt>
                <c:pt idx="7545">
                  <c:v>0.377</c:v>
                </c:pt>
                <c:pt idx="7546">
                  <c:v>0.377</c:v>
                </c:pt>
                <c:pt idx="7547">
                  <c:v>0.377</c:v>
                </c:pt>
                <c:pt idx="7548">
                  <c:v>0.377</c:v>
                </c:pt>
                <c:pt idx="7549">
                  <c:v>0.377</c:v>
                </c:pt>
                <c:pt idx="7550">
                  <c:v>0.377</c:v>
                </c:pt>
                <c:pt idx="7551">
                  <c:v>0.377</c:v>
                </c:pt>
                <c:pt idx="7552">
                  <c:v>0.377</c:v>
                </c:pt>
                <c:pt idx="7553">
                  <c:v>0.377</c:v>
                </c:pt>
                <c:pt idx="7554">
                  <c:v>0.377</c:v>
                </c:pt>
                <c:pt idx="7555">
                  <c:v>0.377</c:v>
                </c:pt>
                <c:pt idx="7556">
                  <c:v>0.377</c:v>
                </c:pt>
                <c:pt idx="7557">
                  <c:v>0.377</c:v>
                </c:pt>
                <c:pt idx="7558">
                  <c:v>0.377</c:v>
                </c:pt>
                <c:pt idx="7559">
                  <c:v>0.377</c:v>
                </c:pt>
                <c:pt idx="7560">
                  <c:v>0.378</c:v>
                </c:pt>
                <c:pt idx="7561">
                  <c:v>0.378</c:v>
                </c:pt>
                <c:pt idx="7562">
                  <c:v>0.378</c:v>
                </c:pt>
                <c:pt idx="7563">
                  <c:v>0.378</c:v>
                </c:pt>
                <c:pt idx="7564">
                  <c:v>0.378</c:v>
                </c:pt>
                <c:pt idx="7565">
                  <c:v>0.378</c:v>
                </c:pt>
                <c:pt idx="7566">
                  <c:v>0.378</c:v>
                </c:pt>
                <c:pt idx="7567">
                  <c:v>0.378</c:v>
                </c:pt>
                <c:pt idx="7568">
                  <c:v>0.378</c:v>
                </c:pt>
                <c:pt idx="7569">
                  <c:v>0.378</c:v>
                </c:pt>
                <c:pt idx="7570">
                  <c:v>0.378</c:v>
                </c:pt>
                <c:pt idx="7571">
                  <c:v>0.378</c:v>
                </c:pt>
                <c:pt idx="7572">
                  <c:v>0.378</c:v>
                </c:pt>
                <c:pt idx="7573">
                  <c:v>0.378</c:v>
                </c:pt>
                <c:pt idx="7574">
                  <c:v>0.378</c:v>
                </c:pt>
                <c:pt idx="7575">
                  <c:v>0.378</c:v>
                </c:pt>
                <c:pt idx="7576">
                  <c:v>0.378</c:v>
                </c:pt>
                <c:pt idx="7577">
                  <c:v>0.378</c:v>
                </c:pt>
                <c:pt idx="7578">
                  <c:v>0.378</c:v>
                </c:pt>
                <c:pt idx="7579">
                  <c:v>0.378</c:v>
                </c:pt>
                <c:pt idx="7580">
                  <c:v>0.379</c:v>
                </c:pt>
                <c:pt idx="7581">
                  <c:v>0.379</c:v>
                </c:pt>
                <c:pt idx="7582">
                  <c:v>0.379</c:v>
                </c:pt>
                <c:pt idx="7583">
                  <c:v>0.379</c:v>
                </c:pt>
                <c:pt idx="7584">
                  <c:v>0.379</c:v>
                </c:pt>
                <c:pt idx="7585">
                  <c:v>0.379</c:v>
                </c:pt>
                <c:pt idx="7586">
                  <c:v>0.379</c:v>
                </c:pt>
                <c:pt idx="7587">
                  <c:v>0.379</c:v>
                </c:pt>
                <c:pt idx="7588">
                  <c:v>0.379</c:v>
                </c:pt>
                <c:pt idx="7589">
                  <c:v>0.379</c:v>
                </c:pt>
                <c:pt idx="7590">
                  <c:v>0.379</c:v>
                </c:pt>
                <c:pt idx="7591">
                  <c:v>0.379</c:v>
                </c:pt>
                <c:pt idx="7592">
                  <c:v>0.379</c:v>
                </c:pt>
                <c:pt idx="7593">
                  <c:v>0.379</c:v>
                </c:pt>
                <c:pt idx="7594">
                  <c:v>0.379</c:v>
                </c:pt>
                <c:pt idx="7595">
                  <c:v>0.379</c:v>
                </c:pt>
                <c:pt idx="7596">
                  <c:v>0.379</c:v>
                </c:pt>
                <c:pt idx="7597">
                  <c:v>0.379</c:v>
                </c:pt>
                <c:pt idx="7598">
                  <c:v>0.379</c:v>
                </c:pt>
                <c:pt idx="7599">
                  <c:v>0.379</c:v>
                </c:pt>
                <c:pt idx="7600">
                  <c:v>0.379</c:v>
                </c:pt>
                <c:pt idx="7601">
                  <c:v>0.38</c:v>
                </c:pt>
                <c:pt idx="7602">
                  <c:v>0.38</c:v>
                </c:pt>
                <c:pt idx="7603">
                  <c:v>0.38</c:v>
                </c:pt>
                <c:pt idx="7604">
                  <c:v>0.38</c:v>
                </c:pt>
                <c:pt idx="7605">
                  <c:v>0.38</c:v>
                </c:pt>
                <c:pt idx="7606">
                  <c:v>0.38</c:v>
                </c:pt>
                <c:pt idx="7607">
                  <c:v>0.38</c:v>
                </c:pt>
                <c:pt idx="7608">
                  <c:v>0.38</c:v>
                </c:pt>
                <c:pt idx="7609">
                  <c:v>0.38</c:v>
                </c:pt>
                <c:pt idx="7610">
                  <c:v>0.38</c:v>
                </c:pt>
                <c:pt idx="7611">
                  <c:v>0.38</c:v>
                </c:pt>
                <c:pt idx="7612">
                  <c:v>0.38</c:v>
                </c:pt>
                <c:pt idx="7613">
                  <c:v>0.38</c:v>
                </c:pt>
                <c:pt idx="7614">
                  <c:v>0.38</c:v>
                </c:pt>
                <c:pt idx="7615">
                  <c:v>0.38</c:v>
                </c:pt>
                <c:pt idx="7616">
                  <c:v>0.38</c:v>
                </c:pt>
                <c:pt idx="7617">
                  <c:v>0.38</c:v>
                </c:pt>
                <c:pt idx="7618">
                  <c:v>0.38</c:v>
                </c:pt>
                <c:pt idx="7619">
                  <c:v>0.38</c:v>
                </c:pt>
                <c:pt idx="7620">
                  <c:v>0.38100000000000001</c:v>
                </c:pt>
                <c:pt idx="7621">
                  <c:v>0.38100000000000001</c:v>
                </c:pt>
                <c:pt idx="7622">
                  <c:v>0.38100000000000001</c:v>
                </c:pt>
                <c:pt idx="7623">
                  <c:v>0.38100000000000001</c:v>
                </c:pt>
                <c:pt idx="7624">
                  <c:v>0.38100000000000001</c:v>
                </c:pt>
                <c:pt idx="7625">
                  <c:v>0.38100000000000001</c:v>
                </c:pt>
                <c:pt idx="7626">
                  <c:v>0.38100000000000001</c:v>
                </c:pt>
                <c:pt idx="7627">
                  <c:v>0.38100000000000001</c:v>
                </c:pt>
                <c:pt idx="7628">
                  <c:v>0.38100000000000001</c:v>
                </c:pt>
                <c:pt idx="7629">
                  <c:v>0.38100000000000001</c:v>
                </c:pt>
                <c:pt idx="7630">
                  <c:v>0.38100000000000001</c:v>
                </c:pt>
                <c:pt idx="7631">
                  <c:v>0.38100000000000001</c:v>
                </c:pt>
                <c:pt idx="7632">
                  <c:v>0.38100000000000001</c:v>
                </c:pt>
                <c:pt idx="7633">
                  <c:v>0.38100000000000001</c:v>
                </c:pt>
                <c:pt idx="7634">
                  <c:v>0.38100000000000001</c:v>
                </c:pt>
                <c:pt idx="7635">
                  <c:v>0.38100000000000001</c:v>
                </c:pt>
                <c:pt idx="7636">
                  <c:v>0.38100000000000001</c:v>
                </c:pt>
                <c:pt idx="7637">
                  <c:v>0.38100000000000001</c:v>
                </c:pt>
                <c:pt idx="7638">
                  <c:v>0.38100000000000001</c:v>
                </c:pt>
                <c:pt idx="7639">
                  <c:v>0.38100000000000001</c:v>
                </c:pt>
                <c:pt idx="7640">
                  <c:v>0.38100000000000001</c:v>
                </c:pt>
                <c:pt idx="7641">
                  <c:v>0.38200000000000001</c:v>
                </c:pt>
                <c:pt idx="7642">
                  <c:v>0.38200000000000001</c:v>
                </c:pt>
                <c:pt idx="7643">
                  <c:v>0.38200000000000001</c:v>
                </c:pt>
                <c:pt idx="7644">
                  <c:v>0.38200000000000001</c:v>
                </c:pt>
                <c:pt idx="7645">
                  <c:v>0.38200000000000001</c:v>
                </c:pt>
                <c:pt idx="7646">
                  <c:v>0.38200000000000001</c:v>
                </c:pt>
                <c:pt idx="7647">
                  <c:v>0.38200000000000001</c:v>
                </c:pt>
                <c:pt idx="7648">
                  <c:v>0.38200000000000001</c:v>
                </c:pt>
                <c:pt idx="7649">
                  <c:v>0.38200000000000001</c:v>
                </c:pt>
                <c:pt idx="7650">
                  <c:v>0.38200000000000001</c:v>
                </c:pt>
                <c:pt idx="7651">
                  <c:v>0.38200000000000001</c:v>
                </c:pt>
                <c:pt idx="7652">
                  <c:v>0.38200000000000001</c:v>
                </c:pt>
                <c:pt idx="7653">
                  <c:v>0.38200000000000001</c:v>
                </c:pt>
                <c:pt idx="7654">
                  <c:v>0.38200000000000001</c:v>
                </c:pt>
                <c:pt idx="7655">
                  <c:v>0.38200000000000001</c:v>
                </c:pt>
                <c:pt idx="7656">
                  <c:v>0.38200000000000001</c:v>
                </c:pt>
                <c:pt idx="7657">
                  <c:v>0.38200000000000001</c:v>
                </c:pt>
                <c:pt idx="7658">
                  <c:v>0.38200000000000001</c:v>
                </c:pt>
                <c:pt idx="7659">
                  <c:v>0.38200000000000001</c:v>
                </c:pt>
                <c:pt idx="7660">
                  <c:v>0.38300000000000001</c:v>
                </c:pt>
                <c:pt idx="7661">
                  <c:v>0.38300000000000001</c:v>
                </c:pt>
                <c:pt idx="7662">
                  <c:v>0.38300000000000001</c:v>
                </c:pt>
                <c:pt idx="7663">
                  <c:v>0.38300000000000001</c:v>
                </c:pt>
                <c:pt idx="7664">
                  <c:v>0.38300000000000001</c:v>
                </c:pt>
                <c:pt idx="7665">
                  <c:v>0.38300000000000001</c:v>
                </c:pt>
                <c:pt idx="7666">
                  <c:v>0.38300000000000001</c:v>
                </c:pt>
                <c:pt idx="7667">
                  <c:v>0.38300000000000001</c:v>
                </c:pt>
                <c:pt idx="7668">
                  <c:v>0.38300000000000001</c:v>
                </c:pt>
                <c:pt idx="7669">
                  <c:v>0.38300000000000001</c:v>
                </c:pt>
                <c:pt idx="7670">
                  <c:v>0.38300000000000001</c:v>
                </c:pt>
                <c:pt idx="7671">
                  <c:v>0.38300000000000001</c:v>
                </c:pt>
                <c:pt idx="7672">
                  <c:v>0.38300000000000001</c:v>
                </c:pt>
                <c:pt idx="7673">
                  <c:v>0.38300000000000001</c:v>
                </c:pt>
                <c:pt idx="7674">
                  <c:v>0.38300000000000001</c:v>
                </c:pt>
                <c:pt idx="7675">
                  <c:v>0.38300000000000001</c:v>
                </c:pt>
                <c:pt idx="7676">
                  <c:v>0.38300000000000001</c:v>
                </c:pt>
                <c:pt idx="7677">
                  <c:v>0.38300000000000001</c:v>
                </c:pt>
                <c:pt idx="7678">
                  <c:v>0.38300000000000001</c:v>
                </c:pt>
                <c:pt idx="7679">
                  <c:v>0.38300000000000001</c:v>
                </c:pt>
                <c:pt idx="7680">
                  <c:v>0.38300000000000001</c:v>
                </c:pt>
                <c:pt idx="7681">
                  <c:v>0.38400000000000001</c:v>
                </c:pt>
                <c:pt idx="7682">
                  <c:v>0.38400000000000001</c:v>
                </c:pt>
                <c:pt idx="7683">
                  <c:v>0.38400000000000001</c:v>
                </c:pt>
                <c:pt idx="7684">
                  <c:v>0.38400000000000001</c:v>
                </c:pt>
                <c:pt idx="7685">
                  <c:v>0.38400000000000001</c:v>
                </c:pt>
                <c:pt idx="7686">
                  <c:v>0.38400000000000001</c:v>
                </c:pt>
                <c:pt idx="7687">
                  <c:v>0.38400000000000001</c:v>
                </c:pt>
                <c:pt idx="7688">
                  <c:v>0.38400000000000001</c:v>
                </c:pt>
                <c:pt idx="7689">
                  <c:v>0.38400000000000001</c:v>
                </c:pt>
                <c:pt idx="7690">
                  <c:v>0.38400000000000001</c:v>
                </c:pt>
                <c:pt idx="7691">
                  <c:v>0.38400000000000001</c:v>
                </c:pt>
                <c:pt idx="7692">
                  <c:v>0.38400000000000001</c:v>
                </c:pt>
                <c:pt idx="7693">
                  <c:v>0.38400000000000001</c:v>
                </c:pt>
                <c:pt idx="7694">
                  <c:v>0.38400000000000001</c:v>
                </c:pt>
                <c:pt idx="7695">
                  <c:v>0.38400000000000001</c:v>
                </c:pt>
                <c:pt idx="7696">
                  <c:v>0.38400000000000001</c:v>
                </c:pt>
                <c:pt idx="7697">
                  <c:v>0.38400000000000001</c:v>
                </c:pt>
                <c:pt idx="7698">
                  <c:v>0.38400000000000001</c:v>
                </c:pt>
                <c:pt idx="7699">
                  <c:v>0.38400000000000001</c:v>
                </c:pt>
                <c:pt idx="7700">
                  <c:v>0.38500000000000001</c:v>
                </c:pt>
                <c:pt idx="7701">
                  <c:v>0.38500000000000001</c:v>
                </c:pt>
                <c:pt idx="7702">
                  <c:v>0.38500000000000001</c:v>
                </c:pt>
                <c:pt idx="7703">
                  <c:v>0.38500000000000001</c:v>
                </c:pt>
                <c:pt idx="7704">
                  <c:v>0.38500000000000001</c:v>
                </c:pt>
                <c:pt idx="7705">
                  <c:v>0.38500000000000001</c:v>
                </c:pt>
                <c:pt idx="7706">
                  <c:v>0.38500000000000001</c:v>
                </c:pt>
                <c:pt idx="7707">
                  <c:v>0.38500000000000001</c:v>
                </c:pt>
                <c:pt idx="7708">
                  <c:v>0.38500000000000001</c:v>
                </c:pt>
                <c:pt idx="7709">
                  <c:v>0.38500000000000001</c:v>
                </c:pt>
                <c:pt idx="7710">
                  <c:v>0.38500000000000001</c:v>
                </c:pt>
                <c:pt idx="7711">
                  <c:v>0.38500000000000001</c:v>
                </c:pt>
                <c:pt idx="7712">
                  <c:v>0.38500000000000001</c:v>
                </c:pt>
                <c:pt idx="7713">
                  <c:v>0.38500000000000001</c:v>
                </c:pt>
                <c:pt idx="7714">
                  <c:v>0.38500000000000001</c:v>
                </c:pt>
                <c:pt idx="7715">
                  <c:v>0.38500000000000001</c:v>
                </c:pt>
                <c:pt idx="7716">
                  <c:v>0.38500000000000001</c:v>
                </c:pt>
                <c:pt idx="7717">
                  <c:v>0.38500000000000001</c:v>
                </c:pt>
                <c:pt idx="7718">
                  <c:v>0.38500000000000001</c:v>
                </c:pt>
                <c:pt idx="7719">
                  <c:v>0.38500000000000001</c:v>
                </c:pt>
                <c:pt idx="7720">
                  <c:v>0.38500000000000001</c:v>
                </c:pt>
                <c:pt idx="7721">
                  <c:v>0.38600000000000001</c:v>
                </c:pt>
                <c:pt idx="7722">
                  <c:v>0.38600000000000001</c:v>
                </c:pt>
                <c:pt idx="7723">
                  <c:v>0.38600000000000001</c:v>
                </c:pt>
                <c:pt idx="7724">
                  <c:v>0.38600000000000001</c:v>
                </c:pt>
                <c:pt idx="7725">
                  <c:v>0.38600000000000001</c:v>
                </c:pt>
                <c:pt idx="7726">
                  <c:v>0.38600000000000001</c:v>
                </c:pt>
                <c:pt idx="7727">
                  <c:v>0.38600000000000001</c:v>
                </c:pt>
                <c:pt idx="7728">
                  <c:v>0.38600000000000001</c:v>
                </c:pt>
                <c:pt idx="7729">
                  <c:v>0.38600000000000001</c:v>
                </c:pt>
                <c:pt idx="7730">
                  <c:v>0.38600000000000001</c:v>
                </c:pt>
                <c:pt idx="7731">
                  <c:v>0.38600000000000001</c:v>
                </c:pt>
                <c:pt idx="7732">
                  <c:v>0.38600000000000001</c:v>
                </c:pt>
                <c:pt idx="7733">
                  <c:v>0.38600000000000001</c:v>
                </c:pt>
                <c:pt idx="7734">
                  <c:v>0.38600000000000001</c:v>
                </c:pt>
                <c:pt idx="7735">
                  <c:v>0.38600000000000001</c:v>
                </c:pt>
                <c:pt idx="7736">
                  <c:v>0.38600000000000001</c:v>
                </c:pt>
                <c:pt idx="7737">
                  <c:v>0.38600000000000001</c:v>
                </c:pt>
                <c:pt idx="7738">
                  <c:v>0.38600000000000001</c:v>
                </c:pt>
                <c:pt idx="7739">
                  <c:v>0.38600000000000001</c:v>
                </c:pt>
                <c:pt idx="7740">
                  <c:v>0.38700000000000001</c:v>
                </c:pt>
                <c:pt idx="7741">
                  <c:v>0.38700000000000001</c:v>
                </c:pt>
                <c:pt idx="7742">
                  <c:v>0.38700000000000001</c:v>
                </c:pt>
                <c:pt idx="7743">
                  <c:v>0.38700000000000001</c:v>
                </c:pt>
                <c:pt idx="7744">
                  <c:v>0.38700000000000001</c:v>
                </c:pt>
                <c:pt idx="7745">
                  <c:v>0.38700000000000001</c:v>
                </c:pt>
                <c:pt idx="7746">
                  <c:v>0.38700000000000001</c:v>
                </c:pt>
                <c:pt idx="7747">
                  <c:v>0.38700000000000001</c:v>
                </c:pt>
                <c:pt idx="7748">
                  <c:v>0.38700000000000001</c:v>
                </c:pt>
                <c:pt idx="7749">
                  <c:v>0.38700000000000001</c:v>
                </c:pt>
                <c:pt idx="7750">
                  <c:v>0.38700000000000001</c:v>
                </c:pt>
                <c:pt idx="7751">
                  <c:v>0.38700000000000001</c:v>
                </c:pt>
                <c:pt idx="7752">
                  <c:v>0.38700000000000001</c:v>
                </c:pt>
                <c:pt idx="7753">
                  <c:v>0.38700000000000001</c:v>
                </c:pt>
                <c:pt idx="7754">
                  <c:v>0.38700000000000001</c:v>
                </c:pt>
                <c:pt idx="7755">
                  <c:v>0.38700000000000001</c:v>
                </c:pt>
                <c:pt idx="7756">
                  <c:v>0.38700000000000001</c:v>
                </c:pt>
                <c:pt idx="7757">
                  <c:v>0.38700000000000001</c:v>
                </c:pt>
                <c:pt idx="7758">
                  <c:v>0.38700000000000001</c:v>
                </c:pt>
                <c:pt idx="7759">
                  <c:v>0.38700000000000001</c:v>
                </c:pt>
                <c:pt idx="7760">
                  <c:v>0.38700000000000001</c:v>
                </c:pt>
                <c:pt idx="7761">
                  <c:v>0.38800000000000001</c:v>
                </c:pt>
                <c:pt idx="7762">
                  <c:v>0.38800000000000001</c:v>
                </c:pt>
                <c:pt idx="7763">
                  <c:v>0.38800000000000001</c:v>
                </c:pt>
                <c:pt idx="7764">
                  <c:v>0.38800000000000001</c:v>
                </c:pt>
                <c:pt idx="7765">
                  <c:v>0.38800000000000001</c:v>
                </c:pt>
                <c:pt idx="7766">
                  <c:v>0.38800000000000001</c:v>
                </c:pt>
                <c:pt idx="7767">
                  <c:v>0.38800000000000001</c:v>
                </c:pt>
                <c:pt idx="7768">
                  <c:v>0.38800000000000001</c:v>
                </c:pt>
                <c:pt idx="7769">
                  <c:v>0.38800000000000001</c:v>
                </c:pt>
                <c:pt idx="7770">
                  <c:v>0.38800000000000001</c:v>
                </c:pt>
                <c:pt idx="7771">
                  <c:v>0.38800000000000001</c:v>
                </c:pt>
                <c:pt idx="7772">
                  <c:v>0.38800000000000001</c:v>
                </c:pt>
                <c:pt idx="7773">
                  <c:v>0.38800000000000001</c:v>
                </c:pt>
                <c:pt idx="7774">
                  <c:v>0.38800000000000001</c:v>
                </c:pt>
                <c:pt idx="7775">
                  <c:v>0.38800000000000001</c:v>
                </c:pt>
                <c:pt idx="7776">
                  <c:v>0.38800000000000001</c:v>
                </c:pt>
                <c:pt idx="7777">
                  <c:v>0.38800000000000001</c:v>
                </c:pt>
                <c:pt idx="7778">
                  <c:v>0.38800000000000001</c:v>
                </c:pt>
                <c:pt idx="7779">
                  <c:v>0.38800000000000001</c:v>
                </c:pt>
                <c:pt idx="7780">
                  <c:v>0.38900000000000001</c:v>
                </c:pt>
                <c:pt idx="7781">
                  <c:v>0.38900000000000001</c:v>
                </c:pt>
                <c:pt idx="7782">
                  <c:v>0.38900000000000001</c:v>
                </c:pt>
                <c:pt idx="7783">
                  <c:v>0.38900000000000001</c:v>
                </c:pt>
                <c:pt idx="7784">
                  <c:v>0.38900000000000001</c:v>
                </c:pt>
                <c:pt idx="7785">
                  <c:v>0.38900000000000001</c:v>
                </c:pt>
                <c:pt idx="7786">
                  <c:v>0.38900000000000001</c:v>
                </c:pt>
                <c:pt idx="7787">
                  <c:v>0.38900000000000001</c:v>
                </c:pt>
                <c:pt idx="7788">
                  <c:v>0.38900000000000001</c:v>
                </c:pt>
                <c:pt idx="7789">
                  <c:v>0.38900000000000001</c:v>
                </c:pt>
                <c:pt idx="7790">
                  <c:v>0.38900000000000001</c:v>
                </c:pt>
                <c:pt idx="7791">
                  <c:v>0.38900000000000001</c:v>
                </c:pt>
                <c:pt idx="7792">
                  <c:v>0.38900000000000001</c:v>
                </c:pt>
                <c:pt idx="7793">
                  <c:v>0.38900000000000001</c:v>
                </c:pt>
                <c:pt idx="7794">
                  <c:v>0.38900000000000001</c:v>
                </c:pt>
                <c:pt idx="7795">
                  <c:v>0.38900000000000001</c:v>
                </c:pt>
                <c:pt idx="7796">
                  <c:v>0.38900000000000001</c:v>
                </c:pt>
                <c:pt idx="7797">
                  <c:v>0.38900000000000001</c:v>
                </c:pt>
                <c:pt idx="7798">
                  <c:v>0.38900000000000001</c:v>
                </c:pt>
                <c:pt idx="7799">
                  <c:v>0.38900000000000001</c:v>
                </c:pt>
                <c:pt idx="7800">
                  <c:v>0.38900000000000001</c:v>
                </c:pt>
                <c:pt idx="7801">
                  <c:v>0.39</c:v>
                </c:pt>
                <c:pt idx="7802">
                  <c:v>0.39</c:v>
                </c:pt>
                <c:pt idx="7803">
                  <c:v>0.39</c:v>
                </c:pt>
                <c:pt idx="7804">
                  <c:v>0.39</c:v>
                </c:pt>
                <c:pt idx="7805">
                  <c:v>0.39</c:v>
                </c:pt>
                <c:pt idx="7806">
                  <c:v>0.39</c:v>
                </c:pt>
                <c:pt idx="7807">
                  <c:v>0.39</c:v>
                </c:pt>
                <c:pt idx="7808">
                  <c:v>0.39</c:v>
                </c:pt>
                <c:pt idx="7809">
                  <c:v>0.39</c:v>
                </c:pt>
                <c:pt idx="7810">
                  <c:v>0.39</c:v>
                </c:pt>
                <c:pt idx="7811">
                  <c:v>0.39</c:v>
                </c:pt>
                <c:pt idx="7812">
                  <c:v>0.39</c:v>
                </c:pt>
                <c:pt idx="7813">
                  <c:v>0.39</c:v>
                </c:pt>
                <c:pt idx="7814">
                  <c:v>0.39</c:v>
                </c:pt>
                <c:pt idx="7815">
                  <c:v>0.39</c:v>
                </c:pt>
                <c:pt idx="7816">
                  <c:v>0.39</c:v>
                </c:pt>
                <c:pt idx="7817">
                  <c:v>0.39</c:v>
                </c:pt>
                <c:pt idx="7818">
                  <c:v>0.39</c:v>
                </c:pt>
                <c:pt idx="7819">
                  <c:v>0.39</c:v>
                </c:pt>
                <c:pt idx="7820">
                  <c:v>0.39100000000000001</c:v>
                </c:pt>
                <c:pt idx="7821">
                  <c:v>0.39100000000000001</c:v>
                </c:pt>
                <c:pt idx="7822">
                  <c:v>0.39100000000000001</c:v>
                </c:pt>
                <c:pt idx="7823">
                  <c:v>0.39100000000000001</c:v>
                </c:pt>
                <c:pt idx="7824">
                  <c:v>0.39100000000000001</c:v>
                </c:pt>
                <c:pt idx="7825">
                  <c:v>0.39100000000000001</c:v>
                </c:pt>
                <c:pt idx="7826">
                  <c:v>0.39100000000000001</c:v>
                </c:pt>
                <c:pt idx="7827">
                  <c:v>0.39100000000000001</c:v>
                </c:pt>
                <c:pt idx="7828">
                  <c:v>0.39100000000000001</c:v>
                </c:pt>
                <c:pt idx="7829">
                  <c:v>0.39100000000000001</c:v>
                </c:pt>
                <c:pt idx="7830">
                  <c:v>0.39100000000000001</c:v>
                </c:pt>
                <c:pt idx="7831">
                  <c:v>0.39100000000000001</c:v>
                </c:pt>
                <c:pt idx="7832">
                  <c:v>0.39100000000000001</c:v>
                </c:pt>
                <c:pt idx="7833">
                  <c:v>0.39100000000000001</c:v>
                </c:pt>
                <c:pt idx="7834">
                  <c:v>0.39100000000000001</c:v>
                </c:pt>
                <c:pt idx="7835">
                  <c:v>0.39100000000000001</c:v>
                </c:pt>
                <c:pt idx="7836">
                  <c:v>0.39100000000000001</c:v>
                </c:pt>
                <c:pt idx="7837">
                  <c:v>0.39100000000000001</c:v>
                </c:pt>
                <c:pt idx="7838">
                  <c:v>0.39100000000000001</c:v>
                </c:pt>
                <c:pt idx="7839">
                  <c:v>0.39100000000000001</c:v>
                </c:pt>
                <c:pt idx="7840">
                  <c:v>0.39100000000000001</c:v>
                </c:pt>
                <c:pt idx="7841">
                  <c:v>0.39200000000000002</c:v>
                </c:pt>
                <c:pt idx="7842">
                  <c:v>0.39200000000000002</c:v>
                </c:pt>
                <c:pt idx="7843">
                  <c:v>0.39200000000000002</c:v>
                </c:pt>
                <c:pt idx="7844">
                  <c:v>0.39200000000000002</c:v>
                </c:pt>
                <c:pt idx="7845">
                  <c:v>0.39200000000000002</c:v>
                </c:pt>
                <c:pt idx="7846">
                  <c:v>0.39200000000000002</c:v>
                </c:pt>
                <c:pt idx="7847">
                  <c:v>0.39200000000000002</c:v>
                </c:pt>
                <c:pt idx="7848">
                  <c:v>0.39200000000000002</c:v>
                </c:pt>
                <c:pt idx="7849">
                  <c:v>0.39200000000000002</c:v>
                </c:pt>
                <c:pt idx="7850">
                  <c:v>0.39200000000000002</c:v>
                </c:pt>
                <c:pt idx="7851">
                  <c:v>0.39200000000000002</c:v>
                </c:pt>
                <c:pt idx="7852">
                  <c:v>0.39200000000000002</c:v>
                </c:pt>
                <c:pt idx="7853">
                  <c:v>0.39200000000000002</c:v>
                </c:pt>
                <c:pt idx="7854">
                  <c:v>0.39200000000000002</c:v>
                </c:pt>
                <c:pt idx="7855">
                  <c:v>0.39200000000000002</c:v>
                </c:pt>
                <c:pt idx="7856">
                  <c:v>0.39200000000000002</c:v>
                </c:pt>
                <c:pt idx="7857">
                  <c:v>0.39200000000000002</c:v>
                </c:pt>
                <c:pt idx="7858">
                  <c:v>0.39200000000000002</c:v>
                </c:pt>
                <c:pt idx="7859">
                  <c:v>0.39200000000000002</c:v>
                </c:pt>
                <c:pt idx="7860">
                  <c:v>0.39300000000000002</c:v>
                </c:pt>
                <c:pt idx="7861">
                  <c:v>0.39300000000000002</c:v>
                </c:pt>
                <c:pt idx="7862">
                  <c:v>0.39300000000000002</c:v>
                </c:pt>
                <c:pt idx="7863">
                  <c:v>0.39300000000000002</c:v>
                </c:pt>
                <c:pt idx="7864">
                  <c:v>0.39300000000000002</c:v>
                </c:pt>
                <c:pt idx="7865">
                  <c:v>0.39300000000000002</c:v>
                </c:pt>
                <c:pt idx="7866">
                  <c:v>0.39300000000000002</c:v>
                </c:pt>
                <c:pt idx="7867">
                  <c:v>0.39300000000000002</c:v>
                </c:pt>
                <c:pt idx="7868">
                  <c:v>0.39300000000000002</c:v>
                </c:pt>
                <c:pt idx="7869">
                  <c:v>0.39300000000000002</c:v>
                </c:pt>
                <c:pt idx="7870">
                  <c:v>0.39300000000000002</c:v>
                </c:pt>
                <c:pt idx="7871">
                  <c:v>0.39300000000000002</c:v>
                </c:pt>
                <c:pt idx="7872">
                  <c:v>0.39300000000000002</c:v>
                </c:pt>
                <c:pt idx="7873">
                  <c:v>0.39300000000000002</c:v>
                </c:pt>
                <c:pt idx="7874">
                  <c:v>0.39300000000000002</c:v>
                </c:pt>
                <c:pt idx="7875">
                  <c:v>0.39300000000000002</c:v>
                </c:pt>
                <c:pt idx="7876">
                  <c:v>0.39300000000000002</c:v>
                </c:pt>
                <c:pt idx="7877">
                  <c:v>0.39300000000000002</c:v>
                </c:pt>
                <c:pt idx="7878">
                  <c:v>0.39300000000000002</c:v>
                </c:pt>
                <c:pt idx="7879">
                  <c:v>0.39300000000000002</c:v>
                </c:pt>
                <c:pt idx="7880">
                  <c:v>0.39300000000000002</c:v>
                </c:pt>
                <c:pt idx="7881">
                  <c:v>0.39400000000000002</c:v>
                </c:pt>
                <c:pt idx="7882">
                  <c:v>0.39400000000000002</c:v>
                </c:pt>
                <c:pt idx="7883">
                  <c:v>0.39400000000000002</c:v>
                </c:pt>
                <c:pt idx="7884">
                  <c:v>0.39400000000000002</c:v>
                </c:pt>
                <c:pt idx="7885">
                  <c:v>0.39400000000000002</c:v>
                </c:pt>
                <c:pt idx="7886">
                  <c:v>0.39400000000000002</c:v>
                </c:pt>
                <c:pt idx="7887">
                  <c:v>0.39400000000000002</c:v>
                </c:pt>
                <c:pt idx="7888">
                  <c:v>0.39400000000000002</c:v>
                </c:pt>
                <c:pt idx="7889">
                  <c:v>0.39400000000000002</c:v>
                </c:pt>
                <c:pt idx="7890">
                  <c:v>0.39400000000000002</c:v>
                </c:pt>
                <c:pt idx="7891">
                  <c:v>0.39400000000000002</c:v>
                </c:pt>
                <c:pt idx="7892">
                  <c:v>0.39400000000000002</c:v>
                </c:pt>
                <c:pt idx="7893">
                  <c:v>0.39400000000000002</c:v>
                </c:pt>
                <c:pt idx="7894">
                  <c:v>0.39400000000000002</c:v>
                </c:pt>
                <c:pt idx="7895">
                  <c:v>0.39400000000000002</c:v>
                </c:pt>
                <c:pt idx="7896">
                  <c:v>0.39400000000000002</c:v>
                </c:pt>
                <c:pt idx="7897">
                  <c:v>0.39400000000000002</c:v>
                </c:pt>
                <c:pt idx="7898">
                  <c:v>0.39400000000000002</c:v>
                </c:pt>
                <c:pt idx="7899">
                  <c:v>0.39400000000000002</c:v>
                </c:pt>
                <c:pt idx="7900">
                  <c:v>0.39500000000000002</c:v>
                </c:pt>
                <c:pt idx="7901">
                  <c:v>0.39500000000000002</c:v>
                </c:pt>
                <c:pt idx="7902">
                  <c:v>0.39500000000000002</c:v>
                </c:pt>
                <c:pt idx="7903">
                  <c:v>0.39500000000000002</c:v>
                </c:pt>
                <c:pt idx="7904">
                  <c:v>0.39500000000000002</c:v>
                </c:pt>
                <c:pt idx="7905">
                  <c:v>0.39500000000000002</c:v>
                </c:pt>
                <c:pt idx="7906">
                  <c:v>0.39500000000000002</c:v>
                </c:pt>
                <c:pt idx="7907">
                  <c:v>0.39500000000000002</c:v>
                </c:pt>
                <c:pt idx="7908">
                  <c:v>0.39500000000000002</c:v>
                </c:pt>
                <c:pt idx="7909">
                  <c:v>0.39500000000000002</c:v>
                </c:pt>
                <c:pt idx="7910">
                  <c:v>0.39500000000000002</c:v>
                </c:pt>
                <c:pt idx="7911">
                  <c:v>0.39500000000000002</c:v>
                </c:pt>
                <c:pt idx="7912">
                  <c:v>0.39500000000000002</c:v>
                </c:pt>
                <c:pt idx="7913">
                  <c:v>0.39500000000000002</c:v>
                </c:pt>
                <c:pt idx="7914">
                  <c:v>0.39500000000000002</c:v>
                </c:pt>
                <c:pt idx="7915">
                  <c:v>0.39500000000000002</c:v>
                </c:pt>
                <c:pt idx="7916">
                  <c:v>0.39500000000000002</c:v>
                </c:pt>
                <c:pt idx="7917">
                  <c:v>0.39500000000000002</c:v>
                </c:pt>
                <c:pt idx="7918">
                  <c:v>0.39500000000000002</c:v>
                </c:pt>
                <c:pt idx="7919">
                  <c:v>0.39500000000000002</c:v>
                </c:pt>
                <c:pt idx="7920">
                  <c:v>0.39500000000000002</c:v>
                </c:pt>
                <c:pt idx="7921">
                  <c:v>0.39600000000000002</c:v>
                </c:pt>
                <c:pt idx="7922">
                  <c:v>0.39600000000000002</c:v>
                </c:pt>
                <c:pt idx="7923">
                  <c:v>0.39600000000000002</c:v>
                </c:pt>
                <c:pt idx="7924">
                  <c:v>0.39600000000000002</c:v>
                </c:pt>
                <c:pt idx="7925">
                  <c:v>0.39600000000000002</c:v>
                </c:pt>
                <c:pt idx="7926">
                  <c:v>0.39600000000000002</c:v>
                </c:pt>
                <c:pt idx="7927">
                  <c:v>0.39600000000000002</c:v>
                </c:pt>
                <c:pt idx="7928">
                  <c:v>0.39600000000000002</c:v>
                </c:pt>
                <c:pt idx="7929">
                  <c:v>0.39600000000000002</c:v>
                </c:pt>
                <c:pt idx="7930">
                  <c:v>0.39600000000000002</c:v>
                </c:pt>
                <c:pt idx="7931">
                  <c:v>0.39600000000000002</c:v>
                </c:pt>
                <c:pt idx="7932">
                  <c:v>0.39600000000000002</c:v>
                </c:pt>
                <c:pt idx="7933">
                  <c:v>0.39600000000000002</c:v>
                </c:pt>
                <c:pt idx="7934">
                  <c:v>0.39600000000000002</c:v>
                </c:pt>
                <c:pt idx="7935">
                  <c:v>0.39600000000000002</c:v>
                </c:pt>
                <c:pt idx="7936">
                  <c:v>0.39600000000000002</c:v>
                </c:pt>
                <c:pt idx="7937">
                  <c:v>0.39600000000000002</c:v>
                </c:pt>
                <c:pt idx="7938">
                  <c:v>0.39600000000000002</c:v>
                </c:pt>
                <c:pt idx="7939">
                  <c:v>0.39600000000000002</c:v>
                </c:pt>
                <c:pt idx="7940">
                  <c:v>0.39700000000000002</c:v>
                </c:pt>
                <c:pt idx="7941">
                  <c:v>0.39700000000000002</c:v>
                </c:pt>
                <c:pt idx="7942">
                  <c:v>0.39700000000000002</c:v>
                </c:pt>
                <c:pt idx="7943">
                  <c:v>0.39700000000000002</c:v>
                </c:pt>
                <c:pt idx="7944">
                  <c:v>0.39700000000000002</c:v>
                </c:pt>
                <c:pt idx="7945">
                  <c:v>0.39700000000000002</c:v>
                </c:pt>
                <c:pt idx="7946">
                  <c:v>0.39700000000000002</c:v>
                </c:pt>
                <c:pt idx="7947">
                  <c:v>0.39700000000000002</c:v>
                </c:pt>
                <c:pt idx="7948">
                  <c:v>0.39700000000000002</c:v>
                </c:pt>
                <c:pt idx="7949">
                  <c:v>0.39700000000000002</c:v>
                </c:pt>
                <c:pt idx="7950">
                  <c:v>0.39700000000000002</c:v>
                </c:pt>
                <c:pt idx="7951">
                  <c:v>0.39700000000000002</c:v>
                </c:pt>
                <c:pt idx="7952">
                  <c:v>0.39700000000000002</c:v>
                </c:pt>
                <c:pt idx="7953">
                  <c:v>0.39700000000000002</c:v>
                </c:pt>
                <c:pt idx="7954">
                  <c:v>0.39700000000000002</c:v>
                </c:pt>
                <c:pt idx="7955">
                  <c:v>0.39700000000000002</c:v>
                </c:pt>
                <c:pt idx="7956">
                  <c:v>0.39700000000000002</c:v>
                </c:pt>
                <c:pt idx="7957">
                  <c:v>0.39700000000000002</c:v>
                </c:pt>
                <c:pt idx="7958">
                  <c:v>0.39700000000000002</c:v>
                </c:pt>
                <c:pt idx="7959">
                  <c:v>0.39700000000000002</c:v>
                </c:pt>
                <c:pt idx="7960">
                  <c:v>0.39700000000000002</c:v>
                </c:pt>
                <c:pt idx="7961">
                  <c:v>0.39700000000000002</c:v>
                </c:pt>
                <c:pt idx="7962">
                  <c:v>0.39800000000000002</c:v>
                </c:pt>
                <c:pt idx="7963">
                  <c:v>0.39800000000000002</c:v>
                </c:pt>
                <c:pt idx="7964">
                  <c:v>0.39800000000000002</c:v>
                </c:pt>
                <c:pt idx="7965">
                  <c:v>0.39800000000000002</c:v>
                </c:pt>
                <c:pt idx="7966">
                  <c:v>0.39800000000000002</c:v>
                </c:pt>
                <c:pt idx="7967">
                  <c:v>0.39800000000000002</c:v>
                </c:pt>
                <c:pt idx="7968">
                  <c:v>0.39800000000000002</c:v>
                </c:pt>
                <c:pt idx="7969">
                  <c:v>0.39800000000000002</c:v>
                </c:pt>
                <c:pt idx="7970">
                  <c:v>0.39800000000000002</c:v>
                </c:pt>
                <c:pt idx="7971">
                  <c:v>0.39800000000000002</c:v>
                </c:pt>
                <c:pt idx="7972">
                  <c:v>0.39800000000000002</c:v>
                </c:pt>
                <c:pt idx="7973">
                  <c:v>0.39800000000000002</c:v>
                </c:pt>
                <c:pt idx="7974">
                  <c:v>0.39800000000000002</c:v>
                </c:pt>
                <c:pt idx="7975">
                  <c:v>0.39800000000000002</c:v>
                </c:pt>
                <c:pt idx="7976">
                  <c:v>0.39800000000000002</c:v>
                </c:pt>
                <c:pt idx="7977">
                  <c:v>0.39800000000000002</c:v>
                </c:pt>
                <c:pt idx="7978">
                  <c:v>0.39800000000000002</c:v>
                </c:pt>
                <c:pt idx="7979">
                  <c:v>0.39800000000000002</c:v>
                </c:pt>
                <c:pt idx="7980">
                  <c:v>0.39800000000000002</c:v>
                </c:pt>
                <c:pt idx="7981">
                  <c:v>0.39900000000000002</c:v>
                </c:pt>
                <c:pt idx="7982">
                  <c:v>0.39900000000000002</c:v>
                </c:pt>
                <c:pt idx="7983">
                  <c:v>0.39900000000000002</c:v>
                </c:pt>
                <c:pt idx="7984">
                  <c:v>0.39900000000000002</c:v>
                </c:pt>
                <c:pt idx="7985">
                  <c:v>0.39900000000000002</c:v>
                </c:pt>
                <c:pt idx="7986">
                  <c:v>0.39900000000000002</c:v>
                </c:pt>
                <c:pt idx="7987">
                  <c:v>0.39900000000000002</c:v>
                </c:pt>
                <c:pt idx="7988">
                  <c:v>0.39900000000000002</c:v>
                </c:pt>
                <c:pt idx="7989">
                  <c:v>0.39900000000000002</c:v>
                </c:pt>
                <c:pt idx="7990">
                  <c:v>0.39900000000000002</c:v>
                </c:pt>
                <c:pt idx="7991">
                  <c:v>0.39900000000000002</c:v>
                </c:pt>
                <c:pt idx="7992">
                  <c:v>0.39900000000000002</c:v>
                </c:pt>
                <c:pt idx="7993">
                  <c:v>0.39900000000000002</c:v>
                </c:pt>
                <c:pt idx="7994">
                  <c:v>0.39900000000000002</c:v>
                </c:pt>
                <c:pt idx="7995">
                  <c:v>0.39900000000000002</c:v>
                </c:pt>
                <c:pt idx="7996">
                  <c:v>0.39900000000000002</c:v>
                </c:pt>
                <c:pt idx="7997">
                  <c:v>0.39900000000000002</c:v>
                </c:pt>
                <c:pt idx="7998">
                  <c:v>0.39900000000000002</c:v>
                </c:pt>
                <c:pt idx="7999">
                  <c:v>0.39900000000000002</c:v>
                </c:pt>
                <c:pt idx="8000">
                  <c:v>0.39900000000000002</c:v>
                </c:pt>
                <c:pt idx="8001">
                  <c:v>0.39900000000000002</c:v>
                </c:pt>
                <c:pt idx="8002">
                  <c:v>0.4</c:v>
                </c:pt>
                <c:pt idx="8003">
                  <c:v>0.4</c:v>
                </c:pt>
                <c:pt idx="8004">
                  <c:v>0.4</c:v>
                </c:pt>
                <c:pt idx="8005">
                  <c:v>0.4</c:v>
                </c:pt>
                <c:pt idx="8006">
                  <c:v>0.4</c:v>
                </c:pt>
                <c:pt idx="8007">
                  <c:v>0.4</c:v>
                </c:pt>
                <c:pt idx="8008">
                  <c:v>0.4</c:v>
                </c:pt>
                <c:pt idx="8009">
                  <c:v>0.4</c:v>
                </c:pt>
                <c:pt idx="8010">
                  <c:v>0.4</c:v>
                </c:pt>
                <c:pt idx="8011">
                  <c:v>0.4</c:v>
                </c:pt>
                <c:pt idx="8012">
                  <c:v>0.4</c:v>
                </c:pt>
                <c:pt idx="8013">
                  <c:v>0.4</c:v>
                </c:pt>
                <c:pt idx="8014">
                  <c:v>0.4</c:v>
                </c:pt>
                <c:pt idx="8015">
                  <c:v>0.4</c:v>
                </c:pt>
                <c:pt idx="8016">
                  <c:v>0.4</c:v>
                </c:pt>
                <c:pt idx="8017">
                  <c:v>0.4</c:v>
                </c:pt>
                <c:pt idx="8018">
                  <c:v>0.4</c:v>
                </c:pt>
                <c:pt idx="8019">
                  <c:v>0.4</c:v>
                </c:pt>
                <c:pt idx="8020">
                  <c:v>0.4</c:v>
                </c:pt>
                <c:pt idx="8021">
                  <c:v>0.40100000000000002</c:v>
                </c:pt>
                <c:pt idx="8022">
                  <c:v>0.40100000000000002</c:v>
                </c:pt>
                <c:pt idx="8023">
                  <c:v>0.40100000000000002</c:v>
                </c:pt>
                <c:pt idx="8024">
                  <c:v>0.40100000000000002</c:v>
                </c:pt>
                <c:pt idx="8025">
                  <c:v>0.40100000000000002</c:v>
                </c:pt>
                <c:pt idx="8026">
                  <c:v>0.40100000000000002</c:v>
                </c:pt>
                <c:pt idx="8027">
                  <c:v>0.40100000000000002</c:v>
                </c:pt>
                <c:pt idx="8028">
                  <c:v>0.40100000000000002</c:v>
                </c:pt>
                <c:pt idx="8029">
                  <c:v>0.40100000000000002</c:v>
                </c:pt>
                <c:pt idx="8030">
                  <c:v>0.40100000000000002</c:v>
                </c:pt>
                <c:pt idx="8031">
                  <c:v>0.40100000000000002</c:v>
                </c:pt>
                <c:pt idx="8032">
                  <c:v>0.40100000000000002</c:v>
                </c:pt>
                <c:pt idx="8033">
                  <c:v>0.40100000000000002</c:v>
                </c:pt>
                <c:pt idx="8034">
                  <c:v>0.40100000000000002</c:v>
                </c:pt>
                <c:pt idx="8035">
                  <c:v>0.40100000000000002</c:v>
                </c:pt>
                <c:pt idx="8036">
                  <c:v>0.40100000000000002</c:v>
                </c:pt>
                <c:pt idx="8037">
                  <c:v>0.40100000000000002</c:v>
                </c:pt>
                <c:pt idx="8038">
                  <c:v>0.40100000000000002</c:v>
                </c:pt>
                <c:pt idx="8039">
                  <c:v>0.40100000000000002</c:v>
                </c:pt>
                <c:pt idx="8040">
                  <c:v>0.40100000000000002</c:v>
                </c:pt>
                <c:pt idx="8041">
                  <c:v>0.40100000000000002</c:v>
                </c:pt>
                <c:pt idx="8042">
                  <c:v>0.40200000000000002</c:v>
                </c:pt>
                <c:pt idx="8043">
                  <c:v>0.40200000000000002</c:v>
                </c:pt>
                <c:pt idx="8044">
                  <c:v>0.40200000000000002</c:v>
                </c:pt>
                <c:pt idx="8045">
                  <c:v>0.40200000000000002</c:v>
                </c:pt>
                <c:pt idx="8046">
                  <c:v>0.40200000000000002</c:v>
                </c:pt>
                <c:pt idx="8047">
                  <c:v>0.40200000000000002</c:v>
                </c:pt>
                <c:pt idx="8048">
                  <c:v>0.40200000000000002</c:v>
                </c:pt>
                <c:pt idx="8049">
                  <c:v>0.40200000000000002</c:v>
                </c:pt>
                <c:pt idx="8050">
                  <c:v>0.40200000000000002</c:v>
                </c:pt>
                <c:pt idx="8051">
                  <c:v>0.40200000000000002</c:v>
                </c:pt>
                <c:pt idx="8052">
                  <c:v>0.40200000000000002</c:v>
                </c:pt>
                <c:pt idx="8053">
                  <c:v>0.40200000000000002</c:v>
                </c:pt>
                <c:pt idx="8054">
                  <c:v>0.40200000000000002</c:v>
                </c:pt>
                <c:pt idx="8055">
                  <c:v>0.40200000000000002</c:v>
                </c:pt>
                <c:pt idx="8056">
                  <c:v>0.40200000000000002</c:v>
                </c:pt>
                <c:pt idx="8057">
                  <c:v>0.40200000000000002</c:v>
                </c:pt>
                <c:pt idx="8058">
                  <c:v>0.40200000000000002</c:v>
                </c:pt>
                <c:pt idx="8059">
                  <c:v>0.40200000000000002</c:v>
                </c:pt>
                <c:pt idx="8060">
                  <c:v>0.40200000000000002</c:v>
                </c:pt>
                <c:pt idx="8061">
                  <c:v>0.40300000000000002</c:v>
                </c:pt>
                <c:pt idx="8062">
                  <c:v>0.40300000000000002</c:v>
                </c:pt>
                <c:pt idx="8063">
                  <c:v>0.40300000000000002</c:v>
                </c:pt>
                <c:pt idx="8064">
                  <c:v>0.40300000000000002</c:v>
                </c:pt>
                <c:pt idx="8065">
                  <c:v>0.40300000000000002</c:v>
                </c:pt>
                <c:pt idx="8066">
                  <c:v>0.40300000000000002</c:v>
                </c:pt>
                <c:pt idx="8067">
                  <c:v>0.40300000000000002</c:v>
                </c:pt>
                <c:pt idx="8068">
                  <c:v>0.40300000000000002</c:v>
                </c:pt>
                <c:pt idx="8069">
                  <c:v>0.40300000000000002</c:v>
                </c:pt>
                <c:pt idx="8070">
                  <c:v>0.40300000000000002</c:v>
                </c:pt>
                <c:pt idx="8071">
                  <c:v>0.40300000000000002</c:v>
                </c:pt>
                <c:pt idx="8072">
                  <c:v>0.40300000000000002</c:v>
                </c:pt>
                <c:pt idx="8073">
                  <c:v>0.40300000000000002</c:v>
                </c:pt>
                <c:pt idx="8074">
                  <c:v>0.40300000000000002</c:v>
                </c:pt>
                <c:pt idx="8075">
                  <c:v>0.40300000000000002</c:v>
                </c:pt>
                <c:pt idx="8076">
                  <c:v>0.40300000000000002</c:v>
                </c:pt>
                <c:pt idx="8077">
                  <c:v>0.40300000000000002</c:v>
                </c:pt>
                <c:pt idx="8078">
                  <c:v>0.40300000000000002</c:v>
                </c:pt>
                <c:pt idx="8079">
                  <c:v>0.40300000000000002</c:v>
                </c:pt>
                <c:pt idx="8080">
                  <c:v>0.40300000000000002</c:v>
                </c:pt>
                <c:pt idx="8081">
                  <c:v>0.40300000000000002</c:v>
                </c:pt>
                <c:pt idx="8082">
                  <c:v>0.40400000000000003</c:v>
                </c:pt>
                <c:pt idx="8083">
                  <c:v>0.40400000000000003</c:v>
                </c:pt>
                <c:pt idx="8084">
                  <c:v>0.40400000000000003</c:v>
                </c:pt>
                <c:pt idx="8085">
                  <c:v>0.40400000000000003</c:v>
                </c:pt>
                <c:pt idx="8086">
                  <c:v>0.40400000000000003</c:v>
                </c:pt>
                <c:pt idx="8087">
                  <c:v>0.40400000000000003</c:v>
                </c:pt>
                <c:pt idx="8088">
                  <c:v>0.40400000000000003</c:v>
                </c:pt>
                <c:pt idx="8089">
                  <c:v>0.40400000000000003</c:v>
                </c:pt>
                <c:pt idx="8090">
                  <c:v>0.40400000000000003</c:v>
                </c:pt>
                <c:pt idx="8091">
                  <c:v>0.40400000000000003</c:v>
                </c:pt>
                <c:pt idx="8092">
                  <c:v>0.40400000000000003</c:v>
                </c:pt>
                <c:pt idx="8093">
                  <c:v>0.40400000000000003</c:v>
                </c:pt>
                <c:pt idx="8094">
                  <c:v>0.40400000000000003</c:v>
                </c:pt>
                <c:pt idx="8095">
                  <c:v>0.40400000000000003</c:v>
                </c:pt>
                <c:pt idx="8096">
                  <c:v>0.40400000000000003</c:v>
                </c:pt>
                <c:pt idx="8097">
                  <c:v>0.40400000000000003</c:v>
                </c:pt>
                <c:pt idx="8098">
                  <c:v>0.40400000000000003</c:v>
                </c:pt>
                <c:pt idx="8099">
                  <c:v>0.40400000000000003</c:v>
                </c:pt>
                <c:pt idx="8100">
                  <c:v>0.40400000000000003</c:v>
                </c:pt>
                <c:pt idx="8101">
                  <c:v>0.40500000000000003</c:v>
                </c:pt>
                <c:pt idx="8102">
                  <c:v>0.40500000000000003</c:v>
                </c:pt>
                <c:pt idx="8103">
                  <c:v>0.40500000000000003</c:v>
                </c:pt>
                <c:pt idx="8104">
                  <c:v>0.40500000000000003</c:v>
                </c:pt>
                <c:pt idx="8105">
                  <c:v>0.40500000000000003</c:v>
                </c:pt>
                <c:pt idx="8106">
                  <c:v>0.40500000000000003</c:v>
                </c:pt>
                <c:pt idx="8107">
                  <c:v>0.40500000000000003</c:v>
                </c:pt>
                <c:pt idx="8108">
                  <c:v>0.40500000000000003</c:v>
                </c:pt>
                <c:pt idx="8109">
                  <c:v>0.40500000000000003</c:v>
                </c:pt>
                <c:pt idx="8110">
                  <c:v>0.40500000000000003</c:v>
                </c:pt>
                <c:pt idx="8111">
                  <c:v>0.40500000000000003</c:v>
                </c:pt>
                <c:pt idx="8112">
                  <c:v>0.40500000000000003</c:v>
                </c:pt>
                <c:pt idx="8113">
                  <c:v>0.40500000000000003</c:v>
                </c:pt>
                <c:pt idx="8114">
                  <c:v>0.40500000000000003</c:v>
                </c:pt>
                <c:pt idx="8115">
                  <c:v>0.40500000000000003</c:v>
                </c:pt>
                <c:pt idx="8116">
                  <c:v>0.40500000000000003</c:v>
                </c:pt>
                <c:pt idx="8117">
                  <c:v>0.40500000000000003</c:v>
                </c:pt>
                <c:pt idx="8118">
                  <c:v>0.40500000000000003</c:v>
                </c:pt>
                <c:pt idx="8119">
                  <c:v>0.40500000000000003</c:v>
                </c:pt>
                <c:pt idx="8120">
                  <c:v>0.40500000000000003</c:v>
                </c:pt>
                <c:pt idx="8121">
                  <c:v>0.40500000000000003</c:v>
                </c:pt>
                <c:pt idx="8122">
                  <c:v>0.40600000000000003</c:v>
                </c:pt>
                <c:pt idx="8123">
                  <c:v>0.40600000000000003</c:v>
                </c:pt>
                <c:pt idx="8124">
                  <c:v>0.40600000000000003</c:v>
                </c:pt>
                <c:pt idx="8125">
                  <c:v>0.40600000000000003</c:v>
                </c:pt>
                <c:pt idx="8126">
                  <c:v>0.40600000000000003</c:v>
                </c:pt>
                <c:pt idx="8127">
                  <c:v>0.40600000000000003</c:v>
                </c:pt>
                <c:pt idx="8128">
                  <c:v>0.40600000000000003</c:v>
                </c:pt>
                <c:pt idx="8129">
                  <c:v>0.40600000000000003</c:v>
                </c:pt>
                <c:pt idx="8130">
                  <c:v>0.40600000000000003</c:v>
                </c:pt>
                <c:pt idx="8131">
                  <c:v>0.40600000000000003</c:v>
                </c:pt>
                <c:pt idx="8132">
                  <c:v>0.40600000000000003</c:v>
                </c:pt>
                <c:pt idx="8133">
                  <c:v>0.40600000000000003</c:v>
                </c:pt>
                <c:pt idx="8134">
                  <c:v>0.40600000000000003</c:v>
                </c:pt>
                <c:pt idx="8135">
                  <c:v>0.40600000000000003</c:v>
                </c:pt>
                <c:pt idx="8136">
                  <c:v>0.40600000000000003</c:v>
                </c:pt>
                <c:pt idx="8137">
                  <c:v>0.40600000000000003</c:v>
                </c:pt>
                <c:pt idx="8138">
                  <c:v>0.40600000000000003</c:v>
                </c:pt>
                <c:pt idx="8139">
                  <c:v>0.40600000000000003</c:v>
                </c:pt>
                <c:pt idx="8140">
                  <c:v>0.40600000000000003</c:v>
                </c:pt>
                <c:pt idx="8141">
                  <c:v>0.40600000000000003</c:v>
                </c:pt>
                <c:pt idx="8142">
                  <c:v>0.40700000000000003</c:v>
                </c:pt>
                <c:pt idx="8143">
                  <c:v>0.40700000000000003</c:v>
                </c:pt>
                <c:pt idx="8144">
                  <c:v>0.40700000000000003</c:v>
                </c:pt>
                <c:pt idx="8145">
                  <c:v>0.40700000000000003</c:v>
                </c:pt>
                <c:pt idx="8146">
                  <c:v>0.40700000000000003</c:v>
                </c:pt>
                <c:pt idx="8147">
                  <c:v>0.40700000000000003</c:v>
                </c:pt>
                <c:pt idx="8148">
                  <c:v>0.40700000000000003</c:v>
                </c:pt>
                <c:pt idx="8149">
                  <c:v>0.40700000000000003</c:v>
                </c:pt>
                <c:pt idx="8150">
                  <c:v>0.40700000000000003</c:v>
                </c:pt>
                <c:pt idx="8151">
                  <c:v>0.40700000000000003</c:v>
                </c:pt>
                <c:pt idx="8152">
                  <c:v>0.40700000000000003</c:v>
                </c:pt>
                <c:pt idx="8153">
                  <c:v>0.40700000000000003</c:v>
                </c:pt>
                <c:pt idx="8154">
                  <c:v>0.40700000000000003</c:v>
                </c:pt>
                <c:pt idx="8155">
                  <c:v>0.40700000000000003</c:v>
                </c:pt>
                <c:pt idx="8156">
                  <c:v>0.40700000000000003</c:v>
                </c:pt>
                <c:pt idx="8157">
                  <c:v>0.40700000000000003</c:v>
                </c:pt>
                <c:pt idx="8158">
                  <c:v>0.40700000000000003</c:v>
                </c:pt>
                <c:pt idx="8159">
                  <c:v>0.40700000000000003</c:v>
                </c:pt>
                <c:pt idx="8160">
                  <c:v>0.40700000000000003</c:v>
                </c:pt>
                <c:pt idx="8161">
                  <c:v>0.40700000000000003</c:v>
                </c:pt>
                <c:pt idx="8162">
                  <c:v>0.40800000000000003</c:v>
                </c:pt>
                <c:pt idx="8163">
                  <c:v>0.40800000000000003</c:v>
                </c:pt>
                <c:pt idx="8164">
                  <c:v>0.40800000000000003</c:v>
                </c:pt>
                <c:pt idx="8165">
                  <c:v>0.40800000000000003</c:v>
                </c:pt>
                <c:pt idx="8166">
                  <c:v>0.40800000000000003</c:v>
                </c:pt>
                <c:pt idx="8167">
                  <c:v>0.40800000000000003</c:v>
                </c:pt>
                <c:pt idx="8168">
                  <c:v>0.40800000000000003</c:v>
                </c:pt>
                <c:pt idx="8169">
                  <c:v>0.40800000000000003</c:v>
                </c:pt>
                <c:pt idx="8170">
                  <c:v>0.40800000000000003</c:v>
                </c:pt>
                <c:pt idx="8171">
                  <c:v>0.40800000000000003</c:v>
                </c:pt>
                <c:pt idx="8172">
                  <c:v>0.40800000000000003</c:v>
                </c:pt>
                <c:pt idx="8173">
                  <c:v>0.40800000000000003</c:v>
                </c:pt>
                <c:pt idx="8174">
                  <c:v>0.40800000000000003</c:v>
                </c:pt>
                <c:pt idx="8175">
                  <c:v>0.40800000000000003</c:v>
                </c:pt>
                <c:pt idx="8176">
                  <c:v>0.40800000000000003</c:v>
                </c:pt>
                <c:pt idx="8177">
                  <c:v>0.40800000000000003</c:v>
                </c:pt>
                <c:pt idx="8178">
                  <c:v>0.40800000000000003</c:v>
                </c:pt>
                <c:pt idx="8179">
                  <c:v>0.40800000000000003</c:v>
                </c:pt>
                <c:pt idx="8180">
                  <c:v>0.40800000000000003</c:v>
                </c:pt>
                <c:pt idx="8181">
                  <c:v>0.40800000000000003</c:v>
                </c:pt>
                <c:pt idx="8182">
                  <c:v>0.40900000000000003</c:v>
                </c:pt>
                <c:pt idx="8183">
                  <c:v>0.40900000000000003</c:v>
                </c:pt>
                <c:pt idx="8184">
                  <c:v>0.40900000000000003</c:v>
                </c:pt>
                <c:pt idx="8185">
                  <c:v>0.40900000000000003</c:v>
                </c:pt>
                <c:pt idx="8186">
                  <c:v>0.40900000000000003</c:v>
                </c:pt>
                <c:pt idx="8187">
                  <c:v>0.40900000000000003</c:v>
                </c:pt>
                <c:pt idx="8188">
                  <c:v>0.40900000000000003</c:v>
                </c:pt>
                <c:pt idx="8189">
                  <c:v>0.40900000000000003</c:v>
                </c:pt>
                <c:pt idx="8190">
                  <c:v>0.40900000000000003</c:v>
                </c:pt>
                <c:pt idx="8191">
                  <c:v>0.40900000000000003</c:v>
                </c:pt>
                <c:pt idx="8192">
                  <c:v>0.40900000000000003</c:v>
                </c:pt>
                <c:pt idx="8193">
                  <c:v>0.40900000000000003</c:v>
                </c:pt>
                <c:pt idx="8194">
                  <c:v>0.40900000000000003</c:v>
                </c:pt>
                <c:pt idx="8195">
                  <c:v>0.40900000000000003</c:v>
                </c:pt>
                <c:pt idx="8196">
                  <c:v>0.40900000000000003</c:v>
                </c:pt>
                <c:pt idx="8197">
                  <c:v>0.40900000000000003</c:v>
                </c:pt>
                <c:pt idx="8198">
                  <c:v>0.40900000000000003</c:v>
                </c:pt>
                <c:pt idx="8199">
                  <c:v>0.40900000000000003</c:v>
                </c:pt>
                <c:pt idx="8200">
                  <c:v>0.40900000000000003</c:v>
                </c:pt>
                <c:pt idx="8201">
                  <c:v>0.40900000000000003</c:v>
                </c:pt>
                <c:pt idx="8202">
                  <c:v>0.41000000000000003</c:v>
                </c:pt>
                <c:pt idx="8203">
                  <c:v>0.41000000000000003</c:v>
                </c:pt>
                <c:pt idx="8204">
                  <c:v>0.41000000000000003</c:v>
                </c:pt>
                <c:pt idx="8205">
                  <c:v>0.41000000000000003</c:v>
                </c:pt>
                <c:pt idx="8206">
                  <c:v>0.41000000000000003</c:v>
                </c:pt>
                <c:pt idx="8207">
                  <c:v>0.41000000000000003</c:v>
                </c:pt>
                <c:pt idx="8208">
                  <c:v>0.41000000000000003</c:v>
                </c:pt>
                <c:pt idx="8209">
                  <c:v>0.41000000000000003</c:v>
                </c:pt>
                <c:pt idx="8210">
                  <c:v>0.41000000000000003</c:v>
                </c:pt>
                <c:pt idx="8211">
                  <c:v>0.41000000000000003</c:v>
                </c:pt>
                <c:pt idx="8212">
                  <c:v>0.41000000000000003</c:v>
                </c:pt>
                <c:pt idx="8213">
                  <c:v>0.41000000000000003</c:v>
                </c:pt>
                <c:pt idx="8214">
                  <c:v>0.41000000000000003</c:v>
                </c:pt>
                <c:pt idx="8215">
                  <c:v>0.41000000000000003</c:v>
                </c:pt>
                <c:pt idx="8216">
                  <c:v>0.41000000000000003</c:v>
                </c:pt>
                <c:pt idx="8217">
                  <c:v>0.41000000000000003</c:v>
                </c:pt>
                <c:pt idx="8218">
                  <c:v>0.41000000000000003</c:v>
                </c:pt>
                <c:pt idx="8219">
                  <c:v>0.41000000000000003</c:v>
                </c:pt>
                <c:pt idx="8220">
                  <c:v>0.41000000000000003</c:v>
                </c:pt>
                <c:pt idx="8221">
                  <c:v>0.41000000000000003</c:v>
                </c:pt>
                <c:pt idx="8222">
                  <c:v>0.41100000000000003</c:v>
                </c:pt>
                <c:pt idx="8223">
                  <c:v>0.41100000000000003</c:v>
                </c:pt>
                <c:pt idx="8224">
                  <c:v>0.41100000000000003</c:v>
                </c:pt>
                <c:pt idx="8225">
                  <c:v>0.41100000000000003</c:v>
                </c:pt>
                <c:pt idx="8226">
                  <c:v>0.41100000000000003</c:v>
                </c:pt>
                <c:pt idx="8227">
                  <c:v>0.41100000000000003</c:v>
                </c:pt>
                <c:pt idx="8228">
                  <c:v>0.41100000000000003</c:v>
                </c:pt>
                <c:pt idx="8229">
                  <c:v>0.41100000000000003</c:v>
                </c:pt>
                <c:pt idx="8230">
                  <c:v>0.41100000000000003</c:v>
                </c:pt>
                <c:pt idx="8231">
                  <c:v>0.41100000000000003</c:v>
                </c:pt>
                <c:pt idx="8232">
                  <c:v>0.41100000000000003</c:v>
                </c:pt>
                <c:pt idx="8233">
                  <c:v>0.41100000000000003</c:v>
                </c:pt>
                <c:pt idx="8234">
                  <c:v>0.41100000000000003</c:v>
                </c:pt>
                <c:pt idx="8235">
                  <c:v>0.41100000000000003</c:v>
                </c:pt>
                <c:pt idx="8236">
                  <c:v>0.41100000000000003</c:v>
                </c:pt>
                <c:pt idx="8237">
                  <c:v>0.41100000000000003</c:v>
                </c:pt>
                <c:pt idx="8238">
                  <c:v>0.41100000000000003</c:v>
                </c:pt>
                <c:pt idx="8239">
                  <c:v>0.41100000000000003</c:v>
                </c:pt>
                <c:pt idx="8240">
                  <c:v>0.41100000000000003</c:v>
                </c:pt>
                <c:pt idx="8241">
                  <c:v>0.41100000000000003</c:v>
                </c:pt>
                <c:pt idx="8242">
                  <c:v>0.41200000000000003</c:v>
                </c:pt>
                <c:pt idx="8243">
                  <c:v>0.41200000000000003</c:v>
                </c:pt>
                <c:pt idx="8244">
                  <c:v>0.41200000000000003</c:v>
                </c:pt>
                <c:pt idx="8245">
                  <c:v>0.41200000000000003</c:v>
                </c:pt>
                <c:pt idx="8246">
                  <c:v>0.41200000000000003</c:v>
                </c:pt>
                <c:pt idx="8247">
                  <c:v>0.41200000000000003</c:v>
                </c:pt>
                <c:pt idx="8248">
                  <c:v>0.41200000000000003</c:v>
                </c:pt>
                <c:pt idx="8249">
                  <c:v>0.41200000000000003</c:v>
                </c:pt>
                <c:pt idx="8250">
                  <c:v>0.41200000000000003</c:v>
                </c:pt>
                <c:pt idx="8251">
                  <c:v>0.41200000000000003</c:v>
                </c:pt>
                <c:pt idx="8252">
                  <c:v>0.41200000000000003</c:v>
                </c:pt>
                <c:pt idx="8253">
                  <c:v>0.41200000000000003</c:v>
                </c:pt>
                <c:pt idx="8254">
                  <c:v>0.41200000000000003</c:v>
                </c:pt>
                <c:pt idx="8255">
                  <c:v>0.41200000000000003</c:v>
                </c:pt>
                <c:pt idx="8256">
                  <c:v>0.41200000000000003</c:v>
                </c:pt>
                <c:pt idx="8257">
                  <c:v>0.41200000000000003</c:v>
                </c:pt>
                <c:pt idx="8258">
                  <c:v>0.41200000000000003</c:v>
                </c:pt>
                <c:pt idx="8259">
                  <c:v>0.41200000000000003</c:v>
                </c:pt>
                <c:pt idx="8260">
                  <c:v>0.41200000000000003</c:v>
                </c:pt>
                <c:pt idx="8261">
                  <c:v>0.41200000000000003</c:v>
                </c:pt>
                <c:pt idx="8262">
                  <c:v>0.41300000000000003</c:v>
                </c:pt>
                <c:pt idx="8263">
                  <c:v>0.41300000000000003</c:v>
                </c:pt>
                <c:pt idx="8264">
                  <c:v>0.41300000000000003</c:v>
                </c:pt>
                <c:pt idx="8265">
                  <c:v>0.41300000000000003</c:v>
                </c:pt>
                <c:pt idx="8266">
                  <c:v>0.41300000000000003</c:v>
                </c:pt>
                <c:pt idx="8267">
                  <c:v>0.41300000000000003</c:v>
                </c:pt>
                <c:pt idx="8268">
                  <c:v>0.41300000000000003</c:v>
                </c:pt>
                <c:pt idx="8269">
                  <c:v>0.41300000000000003</c:v>
                </c:pt>
                <c:pt idx="8270">
                  <c:v>0.41300000000000003</c:v>
                </c:pt>
                <c:pt idx="8271">
                  <c:v>0.41300000000000003</c:v>
                </c:pt>
                <c:pt idx="8272">
                  <c:v>0.41300000000000003</c:v>
                </c:pt>
                <c:pt idx="8273">
                  <c:v>0.41300000000000003</c:v>
                </c:pt>
                <c:pt idx="8274">
                  <c:v>0.41300000000000003</c:v>
                </c:pt>
                <c:pt idx="8275">
                  <c:v>0.41300000000000003</c:v>
                </c:pt>
                <c:pt idx="8276">
                  <c:v>0.41300000000000003</c:v>
                </c:pt>
                <c:pt idx="8277">
                  <c:v>0.41300000000000003</c:v>
                </c:pt>
                <c:pt idx="8278">
                  <c:v>0.41300000000000003</c:v>
                </c:pt>
                <c:pt idx="8279">
                  <c:v>0.41300000000000003</c:v>
                </c:pt>
                <c:pt idx="8280">
                  <c:v>0.41300000000000003</c:v>
                </c:pt>
                <c:pt idx="8281">
                  <c:v>0.41300000000000003</c:v>
                </c:pt>
                <c:pt idx="8282">
                  <c:v>0.41300000000000003</c:v>
                </c:pt>
                <c:pt idx="8283">
                  <c:v>0.41400000000000003</c:v>
                </c:pt>
                <c:pt idx="8284">
                  <c:v>0.41400000000000003</c:v>
                </c:pt>
                <c:pt idx="8285">
                  <c:v>0.41400000000000003</c:v>
                </c:pt>
                <c:pt idx="8286">
                  <c:v>0.41400000000000003</c:v>
                </c:pt>
                <c:pt idx="8287">
                  <c:v>0.41400000000000003</c:v>
                </c:pt>
                <c:pt idx="8288">
                  <c:v>0.41400000000000003</c:v>
                </c:pt>
                <c:pt idx="8289">
                  <c:v>0.41400000000000003</c:v>
                </c:pt>
                <c:pt idx="8290">
                  <c:v>0.41400000000000003</c:v>
                </c:pt>
                <c:pt idx="8291">
                  <c:v>0.41400000000000003</c:v>
                </c:pt>
                <c:pt idx="8292">
                  <c:v>0.41400000000000003</c:v>
                </c:pt>
                <c:pt idx="8293">
                  <c:v>0.41400000000000003</c:v>
                </c:pt>
                <c:pt idx="8294">
                  <c:v>0.41400000000000003</c:v>
                </c:pt>
                <c:pt idx="8295">
                  <c:v>0.41400000000000003</c:v>
                </c:pt>
                <c:pt idx="8296">
                  <c:v>0.41400000000000003</c:v>
                </c:pt>
                <c:pt idx="8297">
                  <c:v>0.41400000000000003</c:v>
                </c:pt>
                <c:pt idx="8298">
                  <c:v>0.41400000000000003</c:v>
                </c:pt>
                <c:pt idx="8299">
                  <c:v>0.41400000000000003</c:v>
                </c:pt>
                <c:pt idx="8300">
                  <c:v>0.41400000000000003</c:v>
                </c:pt>
                <c:pt idx="8301">
                  <c:v>0.41400000000000003</c:v>
                </c:pt>
                <c:pt idx="8302">
                  <c:v>0.41400000000000003</c:v>
                </c:pt>
                <c:pt idx="8303">
                  <c:v>0.41500000000000004</c:v>
                </c:pt>
                <c:pt idx="8304">
                  <c:v>0.41500000000000004</c:v>
                </c:pt>
                <c:pt idx="8305">
                  <c:v>0.41500000000000004</c:v>
                </c:pt>
                <c:pt idx="8306">
                  <c:v>0.41500000000000004</c:v>
                </c:pt>
                <c:pt idx="8307">
                  <c:v>0.41500000000000004</c:v>
                </c:pt>
                <c:pt idx="8308">
                  <c:v>0.41500000000000004</c:v>
                </c:pt>
                <c:pt idx="8309">
                  <c:v>0.41500000000000004</c:v>
                </c:pt>
                <c:pt idx="8310">
                  <c:v>0.41500000000000004</c:v>
                </c:pt>
                <c:pt idx="8311">
                  <c:v>0.41500000000000004</c:v>
                </c:pt>
                <c:pt idx="8312">
                  <c:v>0.41500000000000004</c:v>
                </c:pt>
                <c:pt idx="8313">
                  <c:v>0.41500000000000004</c:v>
                </c:pt>
                <c:pt idx="8314">
                  <c:v>0.41500000000000004</c:v>
                </c:pt>
                <c:pt idx="8315">
                  <c:v>0.41500000000000004</c:v>
                </c:pt>
                <c:pt idx="8316">
                  <c:v>0.41500000000000004</c:v>
                </c:pt>
                <c:pt idx="8317">
                  <c:v>0.41500000000000004</c:v>
                </c:pt>
                <c:pt idx="8318">
                  <c:v>0.41500000000000004</c:v>
                </c:pt>
                <c:pt idx="8319">
                  <c:v>0.41500000000000004</c:v>
                </c:pt>
                <c:pt idx="8320">
                  <c:v>0.41500000000000004</c:v>
                </c:pt>
                <c:pt idx="8321">
                  <c:v>0.41500000000000004</c:v>
                </c:pt>
                <c:pt idx="8322">
                  <c:v>0.41500000000000004</c:v>
                </c:pt>
                <c:pt idx="8323">
                  <c:v>0.41600000000000004</c:v>
                </c:pt>
                <c:pt idx="8324">
                  <c:v>0.41600000000000004</c:v>
                </c:pt>
                <c:pt idx="8325">
                  <c:v>0.41600000000000004</c:v>
                </c:pt>
                <c:pt idx="8326">
                  <c:v>0.41600000000000004</c:v>
                </c:pt>
                <c:pt idx="8327">
                  <c:v>0.41600000000000004</c:v>
                </c:pt>
                <c:pt idx="8328">
                  <c:v>0.41600000000000004</c:v>
                </c:pt>
                <c:pt idx="8329">
                  <c:v>0.41600000000000004</c:v>
                </c:pt>
                <c:pt idx="8330">
                  <c:v>0.41600000000000004</c:v>
                </c:pt>
                <c:pt idx="8331">
                  <c:v>0.41600000000000004</c:v>
                </c:pt>
                <c:pt idx="8332">
                  <c:v>0.41600000000000004</c:v>
                </c:pt>
                <c:pt idx="8333">
                  <c:v>0.41600000000000004</c:v>
                </c:pt>
                <c:pt idx="8334">
                  <c:v>0.41600000000000004</c:v>
                </c:pt>
                <c:pt idx="8335">
                  <c:v>0.41600000000000004</c:v>
                </c:pt>
                <c:pt idx="8336">
                  <c:v>0.41600000000000004</c:v>
                </c:pt>
                <c:pt idx="8337">
                  <c:v>0.41600000000000004</c:v>
                </c:pt>
                <c:pt idx="8338">
                  <c:v>0.41600000000000004</c:v>
                </c:pt>
                <c:pt idx="8339">
                  <c:v>0.41600000000000004</c:v>
                </c:pt>
                <c:pt idx="8340">
                  <c:v>0.41600000000000004</c:v>
                </c:pt>
                <c:pt idx="8341">
                  <c:v>0.41600000000000004</c:v>
                </c:pt>
                <c:pt idx="8342">
                  <c:v>0.41600000000000004</c:v>
                </c:pt>
                <c:pt idx="8343">
                  <c:v>0.41700000000000004</c:v>
                </c:pt>
                <c:pt idx="8344">
                  <c:v>0.41700000000000004</c:v>
                </c:pt>
                <c:pt idx="8345">
                  <c:v>0.41700000000000004</c:v>
                </c:pt>
                <c:pt idx="8346">
                  <c:v>0.41700000000000004</c:v>
                </c:pt>
                <c:pt idx="8347">
                  <c:v>0.41700000000000004</c:v>
                </c:pt>
                <c:pt idx="8348">
                  <c:v>0.41700000000000004</c:v>
                </c:pt>
                <c:pt idx="8349">
                  <c:v>0.41700000000000004</c:v>
                </c:pt>
                <c:pt idx="8350">
                  <c:v>0.41700000000000004</c:v>
                </c:pt>
                <c:pt idx="8351">
                  <c:v>0.41700000000000004</c:v>
                </c:pt>
                <c:pt idx="8352">
                  <c:v>0.41700000000000004</c:v>
                </c:pt>
                <c:pt idx="8353">
                  <c:v>0.41700000000000004</c:v>
                </c:pt>
                <c:pt idx="8354">
                  <c:v>0.41700000000000004</c:v>
                </c:pt>
                <c:pt idx="8355">
                  <c:v>0.41700000000000004</c:v>
                </c:pt>
                <c:pt idx="8356">
                  <c:v>0.41700000000000004</c:v>
                </c:pt>
                <c:pt idx="8357">
                  <c:v>0.41700000000000004</c:v>
                </c:pt>
                <c:pt idx="8358">
                  <c:v>0.41700000000000004</c:v>
                </c:pt>
                <c:pt idx="8359">
                  <c:v>0.41700000000000004</c:v>
                </c:pt>
                <c:pt idx="8360">
                  <c:v>0.41700000000000004</c:v>
                </c:pt>
                <c:pt idx="8361">
                  <c:v>0.41700000000000004</c:v>
                </c:pt>
                <c:pt idx="8362">
                  <c:v>0.41700000000000004</c:v>
                </c:pt>
                <c:pt idx="8363">
                  <c:v>0.41800000000000004</c:v>
                </c:pt>
                <c:pt idx="8364">
                  <c:v>0.41800000000000004</c:v>
                </c:pt>
                <c:pt idx="8365">
                  <c:v>0.41800000000000004</c:v>
                </c:pt>
                <c:pt idx="8366">
                  <c:v>0.41800000000000004</c:v>
                </c:pt>
                <c:pt idx="8367">
                  <c:v>0.41800000000000004</c:v>
                </c:pt>
                <c:pt idx="8368">
                  <c:v>0.41800000000000004</c:v>
                </c:pt>
                <c:pt idx="8369">
                  <c:v>0.41800000000000004</c:v>
                </c:pt>
                <c:pt idx="8370">
                  <c:v>0.41800000000000004</c:v>
                </c:pt>
                <c:pt idx="8371">
                  <c:v>0.41800000000000004</c:v>
                </c:pt>
                <c:pt idx="8372">
                  <c:v>0.41800000000000004</c:v>
                </c:pt>
                <c:pt idx="8373">
                  <c:v>0.41800000000000004</c:v>
                </c:pt>
                <c:pt idx="8374">
                  <c:v>0.41800000000000004</c:v>
                </c:pt>
                <c:pt idx="8375">
                  <c:v>0.41800000000000004</c:v>
                </c:pt>
                <c:pt idx="8376">
                  <c:v>0.41800000000000004</c:v>
                </c:pt>
                <c:pt idx="8377">
                  <c:v>0.41800000000000004</c:v>
                </c:pt>
                <c:pt idx="8378">
                  <c:v>0.41800000000000004</c:v>
                </c:pt>
                <c:pt idx="8379">
                  <c:v>0.41800000000000004</c:v>
                </c:pt>
                <c:pt idx="8380">
                  <c:v>0.41800000000000004</c:v>
                </c:pt>
                <c:pt idx="8381">
                  <c:v>0.41800000000000004</c:v>
                </c:pt>
                <c:pt idx="8382">
                  <c:v>0.41800000000000004</c:v>
                </c:pt>
                <c:pt idx="8383">
                  <c:v>0.41900000000000004</c:v>
                </c:pt>
                <c:pt idx="8384">
                  <c:v>0.41900000000000004</c:v>
                </c:pt>
                <c:pt idx="8385">
                  <c:v>0.41900000000000004</c:v>
                </c:pt>
                <c:pt idx="8386">
                  <c:v>0.41900000000000004</c:v>
                </c:pt>
                <c:pt idx="8387">
                  <c:v>0.41900000000000004</c:v>
                </c:pt>
                <c:pt idx="8388">
                  <c:v>0.41900000000000004</c:v>
                </c:pt>
                <c:pt idx="8389">
                  <c:v>0.41900000000000004</c:v>
                </c:pt>
                <c:pt idx="8390">
                  <c:v>0.41900000000000004</c:v>
                </c:pt>
                <c:pt idx="8391">
                  <c:v>0.41900000000000004</c:v>
                </c:pt>
                <c:pt idx="8392">
                  <c:v>0.41900000000000004</c:v>
                </c:pt>
                <c:pt idx="8393">
                  <c:v>0.41900000000000004</c:v>
                </c:pt>
                <c:pt idx="8394">
                  <c:v>0.41900000000000004</c:v>
                </c:pt>
                <c:pt idx="8395">
                  <c:v>0.41900000000000004</c:v>
                </c:pt>
                <c:pt idx="8396">
                  <c:v>0.41900000000000004</c:v>
                </c:pt>
                <c:pt idx="8397">
                  <c:v>0.41900000000000004</c:v>
                </c:pt>
                <c:pt idx="8398">
                  <c:v>0.41900000000000004</c:v>
                </c:pt>
                <c:pt idx="8399">
                  <c:v>0.41900000000000004</c:v>
                </c:pt>
                <c:pt idx="8400">
                  <c:v>0.41900000000000004</c:v>
                </c:pt>
                <c:pt idx="8401">
                  <c:v>0.41900000000000004</c:v>
                </c:pt>
                <c:pt idx="8402">
                  <c:v>0.41900000000000004</c:v>
                </c:pt>
                <c:pt idx="8403">
                  <c:v>0.42000000000000004</c:v>
                </c:pt>
                <c:pt idx="8404">
                  <c:v>0.42000000000000004</c:v>
                </c:pt>
                <c:pt idx="8405">
                  <c:v>0.42000000000000004</c:v>
                </c:pt>
                <c:pt idx="8406">
                  <c:v>0.42000000000000004</c:v>
                </c:pt>
                <c:pt idx="8407">
                  <c:v>0.42000000000000004</c:v>
                </c:pt>
                <c:pt idx="8408">
                  <c:v>0.42000000000000004</c:v>
                </c:pt>
                <c:pt idx="8409">
                  <c:v>0.42000000000000004</c:v>
                </c:pt>
                <c:pt idx="8410">
                  <c:v>0.42000000000000004</c:v>
                </c:pt>
                <c:pt idx="8411">
                  <c:v>0.42000000000000004</c:v>
                </c:pt>
                <c:pt idx="8412">
                  <c:v>0.42000000000000004</c:v>
                </c:pt>
                <c:pt idx="8413">
                  <c:v>0.42000000000000004</c:v>
                </c:pt>
                <c:pt idx="8414">
                  <c:v>0.42000000000000004</c:v>
                </c:pt>
                <c:pt idx="8415">
                  <c:v>0.42000000000000004</c:v>
                </c:pt>
                <c:pt idx="8416">
                  <c:v>0.42000000000000004</c:v>
                </c:pt>
                <c:pt idx="8417">
                  <c:v>0.42000000000000004</c:v>
                </c:pt>
                <c:pt idx="8418">
                  <c:v>0.42000000000000004</c:v>
                </c:pt>
                <c:pt idx="8419">
                  <c:v>0.42000000000000004</c:v>
                </c:pt>
                <c:pt idx="8420">
                  <c:v>0.42000000000000004</c:v>
                </c:pt>
                <c:pt idx="8421">
                  <c:v>0.42000000000000004</c:v>
                </c:pt>
                <c:pt idx="8422">
                  <c:v>0.42000000000000004</c:v>
                </c:pt>
                <c:pt idx="8423">
                  <c:v>0.42100000000000004</c:v>
                </c:pt>
                <c:pt idx="8424">
                  <c:v>0.42100000000000004</c:v>
                </c:pt>
                <c:pt idx="8425">
                  <c:v>0.42100000000000004</c:v>
                </c:pt>
                <c:pt idx="8426">
                  <c:v>0.42100000000000004</c:v>
                </c:pt>
                <c:pt idx="8427">
                  <c:v>0.42100000000000004</c:v>
                </c:pt>
                <c:pt idx="8428">
                  <c:v>0.42100000000000004</c:v>
                </c:pt>
                <c:pt idx="8429">
                  <c:v>0.42100000000000004</c:v>
                </c:pt>
                <c:pt idx="8430">
                  <c:v>0.42100000000000004</c:v>
                </c:pt>
                <c:pt idx="8431">
                  <c:v>0.42100000000000004</c:v>
                </c:pt>
                <c:pt idx="8432">
                  <c:v>0.42100000000000004</c:v>
                </c:pt>
                <c:pt idx="8433">
                  <c:v>0.42100000000000004</c:v>
                </c:pt>
                <c:pt idx="8434">
                  <c:v>0.42100000000000004</c:v>
                </c:pt>
                <c:pt idx="8435">
                  <c:v>0.42100000000000004</c:v>
                </c:pt>
                <c:pt idx="8436">
                  <c:v>0.42100000000000004</c:v>
                </c:pt>
                <c:pt idx="8437">
                  <c:v>0.42100000000000004</c:v>
                </c:pt>
                <c:pt idx="8438">
                  <c:v>0.42100000000000004</c:v>
                </c:pt>
                <c:pt idx="8439">
                  <c:v>0.42100000000000004</c:v>
                </c:pt>
                <c:pt idx="8440">
                  <c:v>0.42100000000000004</c:v>
                </c:pt>
                <c:pt idx="8441">
                  <c:v>0.42100000000000004</c:v>
                </c:pt>
                <c:pt idx="8442">
                  <c:v>0.42100000000000004</c:v>
                </c:pt>
                <c:pt idx="8443">
                  <c:v>0.42200000000000004</c:v>
                </c:pt>
                <c:pt idx="8444">
                  <c:v>0.42200000000000004</c:v>
                </c:pt>
                <c:pt idx="8445">
                  <c:v>0.42200000000000004</c:v>
                </c:pt>
                <c:pt idx="8446">
                  <c:v>0.42200000000000004</c:v>
                </c:pt>
                <c:pt idx="8447">
                  <c:v>0.42200000000000004</c:v>
                </c:pt>
                <c:pt idx="8448">
                  <c:v>0.42200000000000004</c:v>
                </c:pt>
                <c:pt idx="8449">
                  <c:v>0.42200000000000004</c:v>
                </c:pt>
                <c:pt idx="8450">
                  <c:v>0.42200000000000004</c:v>
                </c:pt>
                <c:pt idx="8451">
                  <c:v>0.42200000000000004</c:v>
                </c:pt>
                <c:pt idx="8452">
                  <c:v>0.42200000000000004</c:v>
                </c:pt>
                <c:pt idx="8453">
                  <c:v>0.42200000000000004</c:v>
                </c:pt>
                <c:pt idx="8454">
                  <c:v>0.42200000000000004</c:v>
                </c:pt>
                <c:pt idx="8455">
                  <c:v>0.42200000000000004</c:v>
                </c:pt>
                <c:pt idx="8456">
                  <c:v>0.42200000000000004</c:v>
                </c:pt>
                <c:pt idx="8457">
                  <c:v>0.42200000000000004</c:v>
                </c:pt>
                <c:pt idx="8458">
                  <c:v>0.42200000000000004</c:v>
                </c:pt>
                <c:pt idx="8459">
                  <c:v>0.42200000000000004</c:v>
                </c:pt>
                <c:pt idx="8460">
                  <c:v>0.42200000000000004</c:v>
                </c:pt>
                <c:pt idx="8461">
                  <c:v>0.42200000000000004</c:v>
                </c:pt>
                <c:pt idx="8462">
                  <c:v>0.42200000000000004</c:v>
                </c:pt>
                <c:pt idx="8463">
                  <c:v>0.42300000000000004</c:v>
                </c:pt>
                <c:pt idx="8464">
                  <c:v>0.42300000000000004</c:v>
                </c:pt>
                <c:pt idx="8465">
                  <c:v>0.42300000000000004</c:v>
                </c:pt>
                <c:pt idx="8466">
                  <c:v>0.42300000000000004</c:v>
                </c:pt>
                <c:pt idx="8467">
                  <c:v>0.42300000000000004</c:v>
                </c:pt>
                <c:pt idx="8468">
                  <c:v>0.42300000000000004</c:v>
                </c:pt>
                <c:pt idx="8469">
                  <c:v>0.42300000000000004</c:v>
                </c:pt>
                <c:pt idx="8470">
                  <c:v>0.42300000000000004</c:v>
                </c:pt>
                <c:pt idx="8471">
                  <c:v>0.42300000000000004</c:v>
                </c:pt>
                <c:pt idx="8472">
                  <c:v>0.42300000000000004</c:v>
                </c:pt>
                <c:pt idx="8473">
                  <c:v>0.42300000000000004</c:v>
                </c:pt>
                <c:pt idx="8474">
                  <c:v>0.42300000000000004</c:v>
                </c:pt>
                <c:pt idx="8475">
                  <c:v>0.42300000000000004</c:v>
                </c:pt>
                <c:pt idx="8476">
                  <c:v>0.42300000000000004</c:v>
                </c:pt>
                <c:pt idx="8477">
                  <c:v>0.42300000000000004</c:v>
                </c:pt>
                <c:pt idx="8478">
                  <c:v>0.42300000000000004</c:v>
                </c:pt>
                <c:pt idx="8479">
                  <c:v>0.42300000000000004</c:v>
                </c:pt>
                <c:pt idx="8480">
                  <c:v>0.42300000000000004</c:v>
                </c:pt>
                <c:pt idx="8481">
                  <c:v>0.42300000000000004</c:v>
                </c:pt>
                <c:pt idx="8482">
                  <c:v>0.42300000000000004</c:v>
                </c:pt>
                <c:pt idx="8483">
                  <c:v>0.42400000000000004</c:v>
                </c:pt>
                <c:pt idx="8484">
                  <c:v>0.42400000000000004</c:v>
                </c:pt>
                <c:pt idx="8485">
                  <c:v>0.42400000000000004</c:v>
                </c:pt>
                <c:pt idx="8486">
                  <c:v>0.42400000000000004</c:v>
                </c:pt>
                <c:pt idx="8487">
                  <c:v>0.42400000000000004</c:v>
                </c:pt>
                <c:pt idx="8488">
                  <c:v>0.42400000000000004</c:v>
                </c:pt>
                <c:pt idx="8489">
                  <c:v>0.42400000000000004</c:v>
                </c:pt>
                <c:pt idx="8490">
                  <c:v>0.42400000000000004</c:v>
                </c:pt>
                <c:pt idx="8491">
                  <c:v>0.42400000000000004</c:v>
                </c:pt>
                <c:pt idx="8492">
                  <c:v>0.42400000000000004</c:v>
                </c:pt>
                <c:pt idx="8493">
                  <c:v>0.42400000000000004</c:v>
                </c:pt>
                <c:pt idx="8494">
                  <c:v>0.42400000000000004</c:v>
                </c:pt>
                <c:pt idx="8495">
                  <c:v>0.42400000000000004</c:v>
                </c:pt>
                <c:pt idx="8496">
                  <c:v>0.42400000000000004</c:v>
                </c:pt>
                <c:pt idx="8497">
                  <c:v>0.42400000000000004</c:v>
                </c:pt>
                <c:pt idx="8498">
                  <c:v>0.42400000000000004</c:v>
                </c:pt>
                <c:pt idx="8499">
                  <c:v>0.42400000000000004</c:v>
                </c:pt>
                <c:pt idx="8500">
                  <c:v>0.42400000000000004</c:v>
                </c:pt>
                <c:pt idx="8501">
                  <c:v>0.42400000000000004</c:v>
                </c:pt>
                <c:pt idx="8502">
                  <c:v>0.42400000000000004</c:v>
                </c:pt>
                <c:pt idx="8503">
                  <c:v>0.42400000000000004</c:v>
                </c:pt>
                <c:pt idx="8504">
                  <c:v>0.42500000000000004</c:v>
                </c:pt>
                <c:pt idx="8505">
                  <c:v>0.42500000000000004</c:v>
                </c:pt>
                <c:pt idx="8506">
                  <c:v>0.42500000000000004</c:v>
                </c:pt>
                <c:pt idx="8507">
                  <c:v>0.42500000000000004</c:v>
                </c:pt>
                <c:pt idx="8508">
                  <c:v>0.42500000000000004</c:v>
                </c:pt>
                <c:pt idx="8509">
                  <c:v>0.42500000000000004</c:v>
                </c:pt>
                <c:pt idx="8510">
                  <c:v>0.42500000000000004</c:v>
                </c:pt>
                <c:pt idx="8511">
                  <c:v>0.42500000000000004</c:v>
                </c:pt>
                <c:pt idx="8512">
                  <c:v>0.42500000000000004</c:v>
                </c:pt>
                <c:pt idx="8513">
                  <c:v>0.42500000000000004</c:v>
                </c:pt>
                <c:pt idx="8514">
                  <c:v>0.42500000000000004</c:v>
                </c:pt>
                <c:pt idx="8515">
                  <c:v>0.42500000000000004</c:v>
                </c:pt>
                <c:pt idx="8516">
                  <c:v>0.42500000000000004</c:v>
                </c:pt>
                <c:pt idx="8517">
                  <c:v>0.42500000000000004</c:v>
                </c:pt>
                <c:pt idx="8518">
                  <c:v>0.42500000000000004</c:v>
                </c:pt>
                <c:pt idx="8519">
                  <c:v>0.42500000000000004</c:v>
                </c:pt>
                <c:pt idx="8520">
                  <c:v>0.42500000000000004</c:v>
                </c:pt>
                <c:pt idx="8521">
                  <c:v>0.42500000000000004</c:v>
                </c:pt>
                <c:pt idx="8522">
                  <c:v>0.42500000000000004</c:v>
                </c:pt>
                <c:pt idx="8523">
                  <c:v>0.42500000000000004</c:v>
                </c:pt>
                <c:pt idx="8524">
                  <c:v>0.42600000000000005</c:v>
                </c:pt>
                <c:pt idx="8525">
                  <c:v>0.42600000000000005</c:v>
                </c:pt>
                <c:pt idx="8526">
                  <c:v>0.42600000000000005</c:v>
                </c:pt>
                <c:pt idx="8527">
                  <c:v>0.42600000000000005</c:v>
                </c:pt>
                <c:pt idx="8528">
                  <c:v>0.42600000000000005</c:v>
                </c:pt>
                <c:pt idx="8529">
                  <c:v>0.42600000000000005</c:v>
                </c:pt>
                <c:pt idx="8530">
                  <c:v>0.42600000000000005</c:v>
                </c:pt>
                <c:pt idx="8531">
                  <c:v>0.42600000000000005</c:v>
                </c:pt>
                <c:pt idx="8532">
                  <c:v>0.42600000000000005</c:v>
                </c:pt>
                <c:pt idx="8533">
                  <c:v>0.42600000000000005</c:v>
                </c:pt>
                <c:pt idx="8534">
                  <c:v>0.42600000000000005</c:v>
                </c:pt>
                <c:pt idx="8535">
                  <c:v>0.42600000000000005</c:v>
                </c:pt>
                <c:pt idx="8536">
                  <c:v>0.42600000000000005</c:v>
                </c:pt>
                <c:pt idx="8537">
                  <c:v>0.42600000000000005</c:v>
                </c:pt>
                <c:pt idx="8538">
                  <c:v>0.42600000000000005</c:v>
                </c:pt>
                <c:pt idx="8539">
                  <c:v>0.42600000000000005</c:v>
                </c:pt>
                <c:pt idx="8540">
                  <c:v>0.42600000000000005</c:v>
                </c:pt>
                <c:pt idx="8541">
                  <c:v>0.42600000000000005</c:v>
                </c:pt>
                <c:pt idx="8542">
                  <c:v>0.42600000000000005</c:v>
                </c:pt>
                <c:pt idx="8543">
                  <c:v>0.42600000000000005</c:v>
                </c:pt>
                <c:pt idx="8544">
                  <c:v>0.42700000000000005</c:v>
                </c:pt>
                <c:pt idx="8545">
                  <c:v>0.42700000000000005</c:v>
                </c:pt>
                <c:pt idx="8546">
                  <c:v>0.42700000000000005</c:v>
                </c:pt>
                <c:pt idx="8547">
                  <c:v>0.42700000000000005</c:v>
                </c:pt>
                <c:pt idx="8548">
                  <c:v>0.42700000000000005</c:v>
                </c:pt>
                <c:pt idx="8549">
                  <c:v>0.42700000000000005</c:v>
                </c:pt>
                <c:pt idx="8550">
                  <c:v>0.42700000000000005</c:v>
                </c:pt>
                <c:pt idx="8551">
                  <c:v>0.42700000000000005</c:v>
                </c:pt>
                <c:pt idx="8552">
                  <c:v>0.42700000000000005</c:v>
                </c:pt>
                <c:pt idx="8553">
                  <c:v>0.42700000000000005</c:v>
                </c:pt>
                <c:pt idx="8554">
                  <c:v>0.42700000000000005</c:v>
                </c:pt>
                <c:pt idx="8555">
                  <c:v>0.42700000000000005</c:v>
                </c:pt>
                <c:pt idx="8556">
                  <c:v>0.42700000000000005</c:v>
                </c:pt>
                <c:pt idx="8557">
                  <c:v>0.42700000000000005</c:v>
                </c:pt>
                <c:pt idx="8558">
                  <c:v>0.42700000000000005</c:v>
                </c:pt>
                <c:pt idx="8559">
                  <c:v>0.42700000000000005</c:v>
                </c:pt>
                <c:pt idx="8560">
                  <c:v>0.42700000000000005</c:v>
                </c:pt>
                <c:pt idx="8561">
                  <c:v>0.42700000000000005</c:v>
                </c:pt>
                <c:pt idx="8562">
                  <c:v>0.42700000000000005</c:v>
                </c:pt>
                <c:pt idx="8563">
                  <c:v>0.42700000000000005</c:v>
                </c:pt>
                <c:pt idx="8564">
                  <c:v>0.42800000000000005</c:v>
                </c:pt>
                <c:pt idx="8565">
                  <c:v>0.42800000000000005</c:v>
                </c:pt>
                <c:pt idx="8566">
                  <c:v>0.42800000000000005</c:v>
                </c:pt>
                <c:pt idx="8567">
                  <c:v>0.42800000000000005</c:v>
                </c:pt>
                <c:pt idx="8568">
                  <c:v>0.42800000000000005</c:v>
                </c:pt>
                <c:pt idx="8569">
                  <c:v>0.42800000000000005</c:v>
                </c:pt>
                <c:pt idx="8570">
                  <c:v>0.42800000000000005</c:v>
                </c:pt>
                <c:pt idx="8571">
                  <c:v>0.42800000000000005</c:v>
                </c:pt>
                <c:pt idx="8572">
                  <c:v>0.42800000000000005</c:v>
                </c:pt>
                <c:pt idx="8573">
                  <c:v>0.42800000000000005</c:v>
                </c:pt>
                <c:pt idx="8574">
                  <c:v>0.42800000000000005</c:v>
                </c:pt>
                <c:pt idx="8575">
                  <c:v>0.42800000000000005</c:v>
                </c:pt>
                <c:pt idx="8576">
                  <c:v>0.42800000000000005</c:v>
                </c:pt>
                <c:pt idx="8577">
                  <c:v>0.42800000000000005</c:v>
                </c:pt>
                <c:pt idx="8578">
                  <c:v>0.42800000000000005</c:v>
                </c:pt>
                <c:pt idx="8579">
                  <c:v>0.42800000000000005</c:v>
                </c:pt>
                <c:pt idx="8580">
                  <c:v>0.42800000000000005</c:v>
                </c:pt>
                <c:pt idx="8581">
                  <c:v>0.42800000000000005</c:v>
                </c:pt>
                <c:pt idx="8582">
                  <c:v>0.42800000000000005</c:v>
                </c:pt>
                <c:pt idx="8583">
                  <c:v>0.42800000000000005</c:v>
                </c:pt>
                <c:pt idx="8584">
                  <c:v>0.42900000000000005</c:v>
                </c:pt>
                <c:pt idx="8585">
                  <c:v>0.42900000000000005</c:v>
                </c:pt>
                <c:pt idx="8586">
                  <c:v>0.42900000000000005</c:v>
                </c:pt>
                <c:pt idx="8587">
                  <c:v>0.42900000000000005</c:v>
                </c:pt>
                <c:pt idx="8588">
                  <c:v>0.42900000000000005</c:v>
                </c:pt>
                <c:pt idx="8589">
                  <c:v>0.42900000000000005</c:v>
                </c:pt>
                <c:pt idx="8590">
                  <c:v>0.42900000000000005</c:v>
                </c:pt>
                <c:pt idx="8591">
                  <c:v>0.42900000000000005</c:v>
                </c:pt>
                <c:pt idx="8592">
                  <c:v>0.42900000000000005</c:v>
                </c:pt>
                <c:pt idx="8593">
                  <c:v>0.42900000000000005</c:v>
                </c:pt>
                <c:pt idx="8594">
                  <c:v>0.42900000000000005</c:v>
                </c:pt>
                <c:pt idx="8595">
                  <c:v>0.42900000000000005</c:v>
                </c:pt>
                <c:pt idx="8596">
                  <c:v>0.42900000000000005</c:v>
                </c:pt>
                <c:pt idx="8597">
                  <c:v>0.42900000000000005</c:v>
                </c:pt>
                <c:pt idx="8598">
                  <c:v>0.42900000000000005</c:v>
                </c:pt>
                <c:pt idx="8599">
                  <c:v>0.42900000000000005</c:v>
                </c:pt>
                <c:pt idx="8600">
                  <c:v>0.42900000000000005</c:v>
                </c:pt>
                <c:pt idx="8601">
                  <c:v>0.42900000000000005</c:v>
                </c:pt>
                <c:pt idx="8602">
                  <c:v>0.42900000000000005</c:v>
                </c:pt>
                <c:pt idx="8603">
                  <c:v>0.42900000000000005</c:v>
                </c:pt>
                <c:pt idx="8604">
                  <c:v>0.43000000000000005</c:v>
                </c:pt>
                <c:pt idx="8605">
                  <c:v>0.43000000000000005</c:v>
                </c:pt>
                <c:pt idx="8606">
                  <c:v>0.43000000000000005</c:v>
                </c:pt>
                <c:pt idx="8607">
                  <c:v>0.43000000000000005</c:v>
                </c:pt>
                <c:pt idx="8608">
                  <c:v>0.43000000000000005</c:v>
                </c:pt>
                <c:pt idx="8609">
                  <c:v>0.43000000000000005</c:v>
                </c:pt>
                <c:pt idx="8610">
                  <c:v>0.43000000000000005</c:v>
                </c:pt>
                <c:pt idx="8611">
                  <c:v>0.43000000000000005</c:v>
                </c:pt>
                <c:pt idx="8612">
                  <c:v>0.43000000000000005</c:v>
                </c:pt>
                <c:pt idx="8613">
                  <c:v>0.43000000000000005</c:v>
                </c:pt>
                <c:pt idx="8614">
                  <c:v>0.43000000000000005</c:v>
                </c:pt>
                <c:pt idx="8615">
                  <c:v>0.43000000000000005</c:v>
                </c:pt>
                <c:pt idx="8616">
                  <c:v>0.43000000000000005</c:v>
                </c:pt>
                <c:pt idx="8617">
                  <c:v>0.43000000000000005</c:v>
                </c:pt>
                <c:pt idx="8618">
                  <c:v>0.43000000000000005</c:v>
                </c:pt>
                <c:pt idx="8619">
                  <c:v>0.43000000000000005</c:v>
                </c:pt>
                <c:pt idx="8620">
                  <c:v>0.43000000000000005</c:v>
                </c:pt>
                <c:pt idx="8621">
                  <c:v>0.43000000000000005</c:v>
                </c:pt>
                <c:pt idx="8622">
                  <c:v>0.43000000000000005</c:v>
                </c:pt>
                <c:pt idx="8623">
                  <c:v>0.43000000000000005</c:v>
                </c:pt>
                <c:pt idx="8624">
                  <c:v>0.43000000000000005</c:v>
                </c:pt>
                <c:pt idx="8625">
                  <c:v>0.43100000000000005</c:v>
                </c:pt>
                <c:pt idx="8626">
                  <c:v>0.43100000000000005</c:v>
                </c:pt>
                <c:pt idx="8627">
                  <c:v>0.43100000000000005</c:v>
                </c:pt>
                <c:pt idx="8628">
                  <c:v>0.43100000000000005</c:v>
                </c:pt>
                <c:pt idx="8629">
                  <c:v>0.43100000000000005</c:v>
                </c:pt>
                <c:pt idx="8630">
                  <c:v>0.43100000000000005</c:v>
                </c:pt>
                <c:pt idx="8631">
                  <c:v>0.43100000000000005</c:v>
                </c:pt>
                <c:pt idx="8632">
                  <c:v>0.43100000000000005</c:v>
                </c:pt>
                <c:pt idx="8633">
                  <c:v>0.43100000000000005</c:v>
                </c:pt>
                <c:pt idx="8634">
                  <c:v>0.43100000000000005</c:v>
                </c:pt>
                <c:pt idx="8635">
                  <c:v>0.43100000000000005</c:v>
                </c:pt>
                <c:pt idx="8636">
                  <c:v>0.43100000000000005</c:v>
                </c:pt>
                <c:pt idx="8637">
                  <c:v>0.43100000000000005</c:v>
                </c:pt>
                <c:pt idx="8638">
                  <c:v>0.43100000000000005</c:v>
                </c:pt>
                <c:pt idx="8639">
                  <c:v>0.43100000000000005</c:v>
                </c:pt>
                <c:pt idx="8640">
                  <c:v>0.43100000000000005</c:v>
                </c:pt>
                <c:pt idx="8641">
                  <c:v>0.43100000000000005</c:v>
                </c:pt>
                <c:pt idx="8642">
                  <c:v>0.43100000000000005</c:v>
                </c:pt>
                <c:pt idx="8643">
                  <c:v>0.43100000000000005</c:v>
                </c:pt>
                <c:pt idx="8644">
                  <c:v>0.43100000000000005</c:v>
                </c:pt>
                <c:pt idx="8645">
                  <c:v>0.43200000000000005</c:v>
                </c:pt>
                <c:pt idx="8646">
                  <c:v>0.43200000000000005</c:v>
                </c:pt>
                <c:pt idx="8647">
                  <c:v>0.43200000000000005</c:v>
                </c:pt>
                <c:pt idx="8648">
                  <c:v>0.43200000000000005</c:v>
                </c:pt>
                <c:pt idx="8649">
                  <c:v>0.43200000000000005</c:v>
                </c:pt>
                <c:pt idx="8650">
                  <c:v>0.43200000000000005</c:v>
                </c:pt>
                <c:pt idx="8651">
                  <c:v>0.43200000000000005</c:v>
                </c:pt>
                <c:pt idx="8652">
                  <c:v>0.43200000000000005</c:v>
                </c:pt>
                <c:pt idx="8653">
                  <c:v>0.43200000000000005</c:v>
                </c:pt>
                <c:pt idx="8654">
                  <c:v>0.43200000000000005</c:v>
                </c:pt>
                <c:pt idx="8655">
                  <c:v>0.43200000000000005</c:v>
                </c:pt>
                <c:pt idx="8656">
                  <c:v>0.43200000000000005</c:v>
                </c:pt>
                <c:pt idx="8657">
                  <c:v>0.43200000000000005</c:v>
                </c:pt>
                <c:pt idx="8658">
                  <c:v>0.43200000000000005</c:v>
                </c:pt>
                <c:pt idx="8659">
                  <c:v>0.43200000000000005</c:v>
                </c:pt>
                <c:pt idx="8660">
                  <c:v>0.43200000000000005</c:v>
                </c:pt>
                <c:pt idx="8661">
                  <c:v>0.43200000000000005</c:v>
                </c:pt>
                <c:pt idx="8662">
                  <c:v>0.43200000000000005</c:v>
                </c:pt>
                <c:pt idx="8663">
                  <c:v>0.43200000000000005</c:v>
                </c:pt>
                <c:pt idx="8664">
                  <c:v>0.43200000000000005</c:v>
                </c:pt>
                <c:pt idx="8665">
                  <c:v>0.43300000000000005</c:v>
                </c:pt>
                <c:pt idx="8666">
                  <c:v>0.43300000000000005</c:v>
                </c:pt>
                <c:pt idx="8667">
                  <c:v>0.43300000000000005</c:v>
                </c:pt>
                <c:pt idx="8668">
                  <c:v>0.43300000000000005</c:v>
                </c:pt>
                <c:pt idx="8669">
                  <c:v>0.43300000000000005</c:v>
                </c:pt>
                <c:pt idx="8670">
                  <c:v>0.43300000000000005</c:v>
                </c:pt>
                <c:pt idx="8671">
                  <c:v>0.43300000000000005</c:v>
                </c:pt>
                <c:pt idx="8672">
                  <c:v>0.43300000000000005</c:v>
                </c:pt>
                <c:pt idx="8673">
                  <c:v>0.43300000000000005</c:v>
                </c:pt>
                <c:pt idx="8674">
                  <c:v>0.43300000000000005</c:v>
                </c:pt>
                <c:pt idx="8675">
                  <c:v>0.43300000000000005</c:v>
                </c:pt>
                <c:pt idx="8676">
                  <c:v>0.43300000000000005</c:v>
                </c:pt>
                <c:pt idx="8677">
                  <c:v>0.43300000000000005</c:v>
                </c:pt>
                <c:pt idx="8678">
                  <c:v>0.43300000000000005</c:v>
                </c:pt>
                <c:pt idx="8679">
                  <c:v>0.43300000000000005</c:v>
                </c:pt>
                <c:pt idx="8680">
                  <c:v>0.43300000000000005</c:v>
                </c:pt>
                <c:pt idx="8681">
                  <c:v>0.43300000000000005</c:v>
                </c:pt>
                <c:pt idx="8682">
                  <c:v>0.43300000000000005</c:v>
                </c:pt>
                <c:pt idx="8683">
                  <c:v>0.43300000000000005</c:v>
                </c:pt>
                <c:pt idx="8684">
                  <c:v>0.43300000000000005</c:v>
                </c:pt>
                <c:pt idx="8685">
                  <c:v>0.43400000000000005</c:v>
                </c:pt>
                <c:pt idx="8686">
                  <c:v>0.43400000000000005</c:v>
                </c:pt>
                <c:pt idx="8687">
                  <c:v>0.43400000000000005</c:v>
                </c:pt>
                <c:pt idx="8688">
                  <c:v>0.43400000000000005</c:v>
                </c:pt>
                <c:pt idx="8689">
                  <c:v>0.43400000000000005</c:v>
                </c:pt>
                <c:pt idx="8690">
                  <c:v>0.43400000000000005</c:v>
                </c:pt>
                <c:pt idx="8691">
                  <c:v>0.43400000000000005</c:v>
                </c:pt>
                <c:pt idx="8692">
                  <c:v>0.43400000000000005</c:v>
                </c:pt>
                <c:pt idx="8693">
                  <c:v>0.43400000000000005</c:v>
                </c:pt>
                <c:pt idx="8694">
                  <c:v>0.43400000000000005</c:v>
                </c:pt>
                <c:pt idx="8695">
                  <c:v>0.43400000000000005</c:v>
                </c:pt>
                <c:pt idx="8696">
                  <c:v>0.43400000000000005</c:v>
                </c:pt>
                <c:pt idx="8697">
                  <c:v>0.43400000000000005</c:v>
                </c:pt>
                <c:pt idx="8698">
                  <c:v>0.43400000000000005</c:v>
                </c:pt>
                <c:pt idx="8699">
                  <c:v>0.43400000000000005</c:v>
                </c:pt>
                <c:pt idx="8700">
                  <c:v>0.43400000000000005</c:v>
                </c:pt>
                <c:pt idx="8701">
                  <c:v>0.43400000000000005</c:v>
                </c:pt>
                <c:pt idx="8702">
                  <c:v>0.43400000000000005</c:v>
                </c:pt>
                <c:pt idx="8703">
                  <c:v>0.43400000000000005</c:v>
                </c:pt>
                <c:pt idx="8704">
                  <c:v>0.43400000000000005</c:v>
                </c:pt>
                <c:pt idx="8705">
                  <c:v>0.43500000000000005</c:v>
                </c:pt>
                <c:pt idx="8706">
                  <c:v>0.43500000000000005</c:v>
                </c:pt>
                <c:pt idx="8707">
                  <c:v>0.43500000000000005</c:v>
                </c:pt>
                <c:pt idx="8708">
                  <c:v>0.43500000000000005</c:v>
                </c:pt>
                <c:pt idx="8709">
                  <c:v>0.43500000000000005</c:v>
                </c:pt>
                <c:pt idx="8710">
                  <c:v>0.43500000000000005</c:v>
                </c:pt>
                <c:pt idx="8711">
                  <c:v>0.43500000000000005</c:v>
                </c:pt>
                <c:pt idx="8712">
                  <c:v>0.43500000000000005</c:v>
                </c:pt>
                <c:pt idx="8713">
                  <c:v>0.43500000000000005</c:v>
                </c:pt>
                <c:pt idx="8714">
                  <c:v>0.43500000000000005</c:v>
                </c:pt>
                <c:pt idx="8715">
                  <c:v>0.43500000000000005</c:v>
                </c:pt>
                <c:pt idx="8716">
                  <c:v>0.43500000000000005</c:v>
                </c:pt>
                <c:pt idx="8717">
                  <c:v>0.43500000000000005</c:v>
                </c:pt>
                <c:pt idx="8718">
                  <c:v>0.43500000000000005</c:v>
                </c:pt>
                <c:pt idx="8719">
                  <c:v>0.43500000000000005</c:v>
                </c:pt>
                <c:pt idx="8720">
                  <c:v>0.43500000000000005</c:v>
                </c:pt>
                <c:pt idx="8721">
                  <c:v>0.43500000000000005</c:v>
                </c:pt>
                <c:pt idx="8722">
                  <c:v>0.43500000000000005</c:v>
                </c:pt>
                <c:pt idx="8723">
                  <c:v>0.43500000000000005</c:v>
                </c:pt>
                <c:pt idx="8724">
                  <c:v>0.43500000000000005</c:v>
                </c:pt>
                <c:pt idx="8725">
                  <c:v>0.43600000000000005</c:v>
                </c:pt>
                <c:pt idx="8726">
                  <c:v>0.43600000000000005</c:v>
                </c:pt>
                <c:pt idx="8727">
                  <c:v>0.43600000000000005</c:v>
                </c:pt>
                <c:pt idx="8728">
                  <c:v>0.43600000000000005</c:v>
                </c:pt>
                <c:pt idx="8729">
                  <c:v>0.43600000000000005</c:v>
                </c:pt>
                <c:pt idx="8730">
                  <c:v>0.43600000000000005</c:v>
                </c:pt>
                <c:pt idx="8731">
                  <c:v>0.43600000000000005</c:v>
                </c:pt>
                <c:pt idx="8732">
                  <c:v>0.43600000000000005</c:v>
                </c:pt>
                <c:pt idx="8733">
                  <c:v>0.43600000000000005</c:v>
                </c:pt>
                <c:pt idx="8734">
                  <c:v>0.43600000000000005</c:v>
                </c:pt>
                <c:pt idx="8735">
                  <c:v>0.43600000000000005</c:v>
                </c:pt>
                <c:pt idx="8736">
                  <c:v>0.43600000000000005</c:v>
                </c:pt>
                <c:pt idx="8737">
                  <c:v>0.43600000000000005</c:v>
                </c:pt>
                <c:pt idx="8738">
                  <c:v>0.43600000000000005</c:v>
                </c:pt>
                <c:pt idx="8739">
                  <c:v>0.43600000000000005</c:v>
                </c:pt>
                <c:pt idx="8740">
                  <c:v>0.43600000000000005</c:v>
                </c:pt>
                <c:pt idx="8741">
                  <c:v>0.43600000000000005</c:v>
                </c:pt>
                <c:pt idx="8742">
                  <c:v>0.43600000000000005</c:v>
                </c:pt>
                <c:pt idx="8743">
                  <c:v>0.43600000000000005</c:v>
                </c:pt>
                <c:pt idx="8744">
                  <c:v>0.43600000000000005</c:v>
                </c:pt>
                <c:pt idx="8745">
                  <c:v>0.43700000000000006</c:v>
                </c:pt>
                <c:pt idx="8746">
                  <c:v>0.43700000000000006</c:v>
                </c:pt>
                <c:pt idx="8747">
                  <c:v>0.43700000000000006</c:v>
                </c:pt>
                <c:pt idx="8748">
                  <c:v>0.43700000000000006</c:v>
                </c:pt>
                <c:pt idx="8749">
                  <c:v>0.43700000000000006</c:v>
                </c:pt>
                <c:pt idx="8750">
                  <c:v>0.43700000000000006</c:v>
                </c:pt>
                <c:pt idx="8751">
                  <c:v>0.43700000000000006</c:v>
                </c:pt>
                <c:pt idx="8752">
                  <c:v>0.43700000000000006</c:v>
                </c:pt>
                <c:pt idx="8753">
                  <c:v>0.43700000000000006</c:v>
                </c:pt>
                <c:pt idx="8754">
                  <c:v>0.43700000000000006</c:v>
                </c:pt>
                <c:pt idx="8755">
                  <c:v>0.43700000000000006</c:v>
                </c:pt>
                <c:pt idx="8756">
                  <c:v>0.43700000000000006</c:v>
                </c:pt>
                <c:pt idx="8757">
                  <c:v>0.43700000000000006</c:v>
                </c:pt>
                <c:pt idx="8758">
                  <c:v>0.43700000000000006</c:v>
                </c:pt>
                <c:pt idx="8759">
                  <c:v>0.43700000000000006</c:v>
                </c:pt>
                <c:pt idx="8760">
                  <c:v>0.43700000000000006</c:v>
                </c:pt>
                <c:pt idx="8761">
                  <c:v>0.43700000000000006</c:v>
                </c:pt>
                <c:pt idx="8762">
                  <c:v>0.43700000000000006</c:v>
                </c:pt>
                <c:pt idx="8763">
                  <c:v>0.43700000000000006</c:v>
                </c:pt>
                <c:pt idx="8764">
                  <c:v>0.43700000000000006</c:v>
                </c:pt>
                <c:pt idx="8765">
                  <c:v>0.43799999999999994</c:v>
                </c:pt>
                <c:pt idx="8766">
                  <c:v>0.43799999999999994</c:v>
                </c:pt>
                <c:pt idx="8767">
                  <c:v>0.43799999999999994</c:v>
                </c:pt>
                <c:pt idx="8768">
                  <c:v>0.43799999999999994</c:v>
                </c:pt>
                <c:pt idx="8769">
                  <c:v>0.43799999999999994</c:v>
                </c:pt>
                <c:pt idx="8770">
                  <c:v>0.43799999999999994</c:v>
                </c:pt>
                <c:pt idx="8771">
                  <c:v>0.43799999999999994</c:v>
                </c:pt>
                <c:pt idx="8772">
                  <c:v>0.43799999999999994</c:v>
                </c:pt>
                <c:pt idx="8773">
                  <c:v>0.43799999999999994</c:v>
                </c:pt>
                <c:pt idx="8774">
                  <c:v>0.43799999999999994</c:v>
                </c:pt>
                <c:pt idx="8775">
                  <c:v>0.43799999999999994</c:v>
                </c:pt>
                <c:pt idx="8776">
                  <c:v>0.43799999999999994</c:v>
                </c:pt>
                <c:pt idx="8777">
                  <c:v>0.43799999999999994</c:v>
                </c:pt>
                <c:pt idx="8778">
                  <c:v>0.43799999999999994</c:v>
                </c:pt>
                <c:pt idx="8779">
                  <c:v>0.43799999999999994</c:v>
                </c:pt>
                <c:pt idx="8780">
                  <c:v>0.43799999999999994</c:v>
                </c:pt>
                <c:pt idx="8781">
                  <c:v>0.43799999999999994</c:v>
                </c:pt>
                <c:pt idx="8782">
                  <c:v>0.43799999999999994</c:v>
                </c:pt>
                <c:pt idx="8783">
                  <c:v>0.43799999999999994</c:v>
                </c:pt>
                <c:pt idx="8784">
                  <c:v>0.43799999999999994</c:v>
                </c:pt>
                <c:pt idx="8785">
                  <c:v>0.43899999999999995</c:v>
                </c:pt>
                <c:pt idx="8786">
                  <c:v>0.43899999999999995</c:v>
                </c:pt>
                <c:pt idx="8787">
                  <c:v>0.43899999999999995</c:v>
                </c:pt>
                <c:pt idx="8788">
                  <c:v>0.43899999999999995</c:v>
                </c:pt>
                <c:pt idx="8789">
                  <c:v>0.43899999999999995</c:v>
                </c:pt>
                <c:pt idx="8790">
                  <c:v>0.43899999999999995</c:v>
                </c:pt>
                <c:pt idx="8791">
                  <c:v>0.43899999999999995</c:v>
                </c:pt>
                <c:pt idx="8792">
                  <c:v>0.43899999999999995</c:v>
                </c:pt>
                <c:pt idx="8793">
                  <c:v>0.43899999999999995</c:v>
                </c:pt>
                <c:pt idx="8794">
                  <c:v>0.43899999999999995</c:v>
                </c:pt>
                <c:pt idx="8795">
                  <c:v>0.43899999999999995</c:v>
                </c:pt>
                <c:pt idx="8796">
                  <c:v>0.43899999999999995</c:v>
                </c:pt>
                <c:pt idx="8797">
                  <c:v>0.43899999999999995</c:v>
                </c:pt>
                <c:pt idx="8798">
                  <c:v>0.43899999999999995</c:v>
                </c:pt>
                <c:pt idx="8799">
                  <c:v>0.43899999999999995</c:v>
                </c:pt>
                <c:pt idx="8800">
                  <c:v>0.43899999999999995</c:v>
                </c:pt>
                <c:pt idx="8801">
                  <c:v>0.43899999999999995</c:v>
                </c:pt>
                <c:pt idx="8802">
                  <c:v>0.43899999999999995</c:v>
                </c:pt>
                <c:pt idx="8803">
                  <c:v>0.43899999999999995</c:v>
                </c:pt>
                <c:pt idx="8804">
                  <c:v>0.43899999999999995</c:v>
                </c:pt>
                <c:pt idx="8805">
                  <c:v>0.43999999999999995</c:v>
                </c:pt>
                <c:pt idx="8806">
                  <c:v>0.43999999999999995</c:v>
                </c:pt>
                <c:pt idx="8807">
                  <c:v>0.43999999999999995</c:v>
                </c:pt>
                <c:pt idx="8808">
                  <c:v>0.43999999999999995</c:v>
                </c:pt>
                <c:pt idx="8809">
                  <c:v>0.43999999999999995</c:v>
                </c:pt>
                <c:pt idx="8810">
                  <c:v>0.43999999999999995</c:v>
                </c:pt>
                <c:pt idx="8811">
                  <c:v>0.43999999999999995</c:v>
                </c:pt>
                <c:pt idx="8812">
                  <c:v>0.43999999999999995</c:v>
                </c:pt>
                <c:pt idx="8813">
                  <c:v>0.43999999999999995</c:v>
                </c:pt>
                <c:pt idx="8814">
                  <c:v>0.43999999999999995</c:v>
                </c:pt>
                <c:pt idx="8815">
                  <c:v>0.43999999999999995</c:v>
                </c:pt>
                <c:pt idx="8816">
                  <c:v>0.43999999999999995</c:v>
                </c:pt>
                <c:pt idx="8817">
                  <c:v>0.43999999999999995</c:v>
                </c:pt>
                <c:pt idx="8818">
                  <c:v>0.43999999999999995</c:v>
                </c:pt>
                <c:pt idx="8819">
                  <c:v>0.43999999999999995</c:v>
                </c:pt>
                <c:pt idx="8820">
                  <c:v>0.43999999999999995</c:v>
                </c:pt>
                <c:pt idx="8821">
                  <c:v>0.43999999999999995</c:v>
                </c:pt>
                <c:pt idx="8822">
                  <c:v>0.43999999999999995</c:v>
                </c:pt>
                <c:pt idx="8823">
                  <c:v>0.43999999999999995</c:v>
                </c:pt>
                <c:pt idx="8824">
                  <c:v>0.43999999999999995</c:v>
                </c:pt>
                <c:pt idx="8825">
                  <c:v>0.44099999999999995</c:v>
                </c:pt>
                <c:pt idx="8826">
                  <c:v>0.44099999999999995</c:v>
                </c:pt>
                <c:pt idx="8827">
                  <c:v>0.44099999999999995</c:v>
                </c:pt>
                <c:pt idx="8828">
                  <c:v>0.44099999999999995</c:v>
                </c:pt>
                <c:pt idx="8829">
                  <c:v>0.44099999999999995</c:v>
                </c:pt>
                <c:pt idx="8830">
                  <c:v>0.44099999999999995</c:v>
                </c:pt>
                <c:pt idx="8831">
                  <c:v>0.44099999999999995</c:v>
                </c:pt>
                <c:pt idx="8832">
                  <c:v>0.44099999999999995</c:v>
                </c:pt>
                <c:pt idx="8833">
                  <c:v>0.44099999999999995</c:v>
                </c:pt>
                <c:pt idx="8834">
                  <c:v>0.44099999999999995</c:v>
                </c:pt>
                <c:pt idx="8835">
                  <c:v>0.44099999999999995</c:v>
                </c:pt>
                <c:pt idx="8836">
                  <c:v>0.44099999999999995</c:v>
                </c:pt>
                <c:pt idx="8837">
                  <c:v>0.44099999999999995</c:v>
                </c:pt>
                <c:pt idx="8838">
                  <c:v>0.44099999999999995</c:v>
                </c:pt>
                <c:pt idx="8839">
                  <c:v>0.44099999999999995</c:v>
                </c:pt>
                <c:pt idx="8840">
                  <c:v>0.44099999999999995</c:v>
                </c:pt>
                <c:pt idx="8841">
                  <c:v>0.44099999999999995</c:v>
                </c:pt>
                <c:pt idx="8842">
                  <c:v>0.44099999999999995</c:v>
                </c:pt>
                <c:pt idx="8843">
                  <c:v>0.44099999999999995</c:v>
                </c:pt>
                <c:pt idx="8844">
                  <c:v>0.44099999999999995</c:v>
                </c:pt>
                <c:pt idx="8845">
                  <c:v>0.44199999999999995</c:v>
                </c:pt>
                <c:pt idx="8846">
                  <c:v>0.44199999999999995</c:v>
                </c:pt>
                <c:pt idx="8847">
                  <c:v>0.44199999999999995</c:v>
                </c:pt>
                <c:pt idx="8848">
                  <c:v>0.44199999999999995</c:v>
                </c:pt>
                <c:pt idx="8849">
                  <c:v>0.44199999999999995</c:v>
                </c:pt>
                <c:pt idx="8850">
                  <c:v>0.44199999999999995</c:v>
                </c:pt>
                <c:pt idx="8851">
                  <c:v>0.44199999999999995</c:v>
                </c:pt>
                <c:pt idx="8852">
                  <c:v>0.44199999999999995</c:v>
                </c:pt>
                <c:pt idx="8853">
                  <c:v>0.44199999999999995</c:v>
                </c:pt>
                <c:pt idx="8854">
                  <c:v>0.44199999999999995</c:v>
                </c:pt>
                <c:pt idx="8855">
                  <c:v>0.44199999999999995</c:v>
                </c:pt>
                <c:pt idx="8856">
                  <c:v>0.44199999999999995</c:v>
                </c:pt>
                <c:pt idx="8857">
                  <c:v>0.44199999999999995</c:v>
                </c:pt>
                <c:pt idx="8858">
                  <c:v>0.44199999999999995</c:v>
                </c:pt>
                <c:pt idx="8859">
                  <c:v>0.44199999999999995</c:v>
                </c:pt>
                <c:pt idx="8860">
                  <c:v>0.44199999999999995</c:v>
                </c:pt>
                <c:pt idx="8861">
                  <c:v>0.44199999999999995</c:v>
                </c:pt>
                <c:pt idx="8862">
                  <c:v>0.44199999999999995</c:v>
                </c:pt>
                <c:pt idx="8863">
                  <c:v>0.44199999999999995</c:v>
                </c:pt>
                <c:pt idx="8864">
                  <c:v>0.44199999999999995</c:v>
                </c:pt>
                <c:pt idx="8865">
                  <c:v>0.44299999999999995</c:v>
                </c:pt>
                <c:pt idx="8866">
                  <c:v>0.44299999999999995</c:v>
                </c:pt>
                <c:pt idx="8867">
                  <c:v>0.44299999999999995</c:v>
                </c:pt>
                <c:pt idx="8868">
                  <c:v>0.44299999999999995</c:v>
                </c:pt>
                <c:pt idx="8869">
                  <c:v>0.44299999999999995</c:v>
                </c:pt>
                <c:pt idx="8870">
                  <c:v>0.44299999999999995</c:v>
                </c:pt>
                <c:pt idx="8871">
                  <c:v>0.44299999999999995</c:v>
                </c:pt>
                <c:pt idx="8872">
                  <c:v>0.44299999999999995</c:v>
                </c:pt>
                <c:pt idx="8873">
                  <c:v>0.44299999999999995</c:v>
                </c:pt>
                <c:pt idx="8874">
                  <c:v>0.44299999999999995</c:v>
                </c:pt>
                <c:pt idx="8875">
                  <c:v>0.44299999999999995</c:v>
                </c:pt>
                <c:pt idx="8876">
                  <c:v>0.44299999999999995</c:v>
                </c:pt>
                <c:pt idx="8877">
                  <c:v>0.44299999999999995</c:v>
                </c:pt>
                <c:pt idx="8878">
                  <c:v>0.44299999999999995</c:v>
                </c:pt>
                <c:pt idx="8879">
                  <c:v>0.44299999999999995</c:v>
                </c:pt>
                <c:pt idx="8880">
                  <c:v>0.44299999999999995</c:v>
                </c:pt>
                <c:pt idx="8881">
                  <c:v>0.44299999999999995</c:v>
                </c:pt>
                <c:pt idx="8882">
                  <c:v>0.44299999999999995</c:v>
                </c:pt>
                <c:pt idx="8883">
                  <c:v>0.44299999999999995</c:v>
                </c:pt>
                <c:pt idx="8884">
                  <c:v>0.44299999999999995</c:v>
                </c:pt>
                <c:pt idx="8885">
                  <c:v>0.44399999999999995</c:v>
                </c:pt>
                <c:pt idx="8886">
                  <c:v>0.44399999999999995</c:v>
                </c:pt>
                <c:pt idx="8887">
                  <c:v>0.44399999999999995</c:v>
                </c:pt>
                <c:pt idx="8888">
                  <c:v>0.44399999999999995</c:v>
                </c:pt>
                <c:pt idx="8889">
                  <c:v>0.44399999999999995</c:v>
                </c:pt>
                <c:pt idx="8890">
                  <c:v>0.44399999999999995</c:v>
                </c:pt>
                <c:pt idx="8891">
                  <c:v>0.44399999999999995</c:v>
                </c:pt>
                <c:pt idx="8892">
                  <c:v>0.44399999999999995</c:v>
                </c:pt>
                <c:pt idx="8893">
                  <c:v>0.44399999999999995</c:v>
                </c:pt>
                <c:pt idx="8894">
                  <c:v>0.44399999999999995</c:v>
                </c:pt>
                <c:pt idx="8895">
                  <c:v>0.44399999999999995</c:v>
                </c:pt>
                <c:pt idx="8896">
                  <c:v>0.44399999999999995</c:v>
                </c:pt>
                <c:pt idx="8897">
                  <c:v>0.44399999999999995</c:v>
                </c:pt>
                <c:pt idx="8898">
                  <c:v>0.44399999999999995</c:v>
                </c:pt>
                <c:pt idx="8899">
                  <c:v>0.44399999999999995</c:v>
                </c:pt>
                <c:pt idx="8900">
                  <c:v>0.44399999999999995</c:v>
                </c:pt>
                <c:pt idx="8901">
                  <c:v>0.44399999999999995</c:v>
                </c:pt>
                <c:pt idx="8902">
                  <c:v>0.44399999999999995</c:v>
                </c:pt>
                <c:pt idx="8903">
                  <c:v>0.44399999999999995</c:v>
                </c:pt>
                <c:pt idx="8904">
                  <c:v>0.44399999999999995</c:v>
                </c:pt>
                <c:pt idx="8905">
                  <c:v>0.44499999999999995</c:v>
                </c:pt>
                <c:pt idx="8906">
                  <c:v>0.44499999999999995</c:v>
                </c:pt>
                <c:pt idx="8907">
                  <c:v>0.44499999999999995</c:v>
                </c:pt>
                <c:pt idx="8908">
                  <c:v>0.44499999999999995</c:v>
                </c:pt>
                <c:pt idx="8909">
                  <c:v>0.44499999999999995</c:v>
                </c:pt>
                <c:pt idx="8910">
                  <c:v>0.44499999999999995</c:v>
                </c:pt>
                <c:pt idx="8911">
                  <c:v>0.44499999999999995</c:v>
                </c:pt>
                <c:pt idx="8912">
                  <c:v>0.44499999999999995</c:v>
                </c:pt>
                <c:pt idx="8913">
                  <c:v>0.44499999999999995</c:v>
                </c:pt>
                <c:pt idx="8914">
                  <c:v>0.44499999999999995</c:v>
                </c:pt>
                <c:pt idx="8915">
                  <c:v>0.44499999999999995</c:v>
                </c:pt>
                <c:pt idx="8916">
                  <c:v>0.44499999999999995</c:v>
                </c:pt>
                <c:pt idx="8917">
                  <c:v>0.44499999999999995</c:v>
                </c:pt>
                <c:pt idx="8918">
                  <c:v>0.44499999999999995</c:v>
                </c:pt>
                <c:pt idx="8919">
                  <c:v>0.44499999999999995</c:v>
                </c:pt>
                <c:pt idx="8920">
                  <c:v>0.44499999999999995</c:v>
                </c:pt>
                <c:pt idx="8921">
                  <c:v>0.44499999999999995</c:v>
                </c:pt>
                <c:pt idx="8922">
                  <c:v>0.44499999999999995</c:v>
                </c:pt>
                <c:pt idx="8923">
                  <c:v>0.44499999999999995</c:v>
                </c:pt>
                <c:pt idx="8924">
                  <c:v>0.44499999999999995</c:v>
                </c:pt>
                <c:pt idx="8925">
                  <c:v>0.44499999999999995</c:v>
                </c:pt>
                <c:pt idx="8926">
                  <c:v>0.44599999999999995</c:v>
                </c:pt>
                <c:pt idx="8927">
                  <c:v>0.44599999999999995</c:v>
                </c:pt>
                <c:pt idx="8928">
                  <c:v>0.44599999999999995</c:v>
                </c:pt>
                <c:pt idx="8929">
                  <c:v>0.44599999999999995</c:v>
                </c:pt>
                <c:pt idx="8930">
                  <c:v>0.44599999999999995</c:v>
                </c:pt>
                <c:pt idx="8931">
                  <c:v>0.44599999999999995</c:v>
                </c:pt>
                <c:pt idx="8932">
                  <c:v>0.44599999999999995</c:v>
                </c:pt>
                <c:pt idx="8933">
                  <c:v>0.44599999999999995</c:v>
                </c:pt>
                <c:pt idx="8934">
                  <c:v>0.44599999999999995</c:v>
                </c:pt>
                <c:pt idx="8935">
                  <c:v>0.44599999999999995</c:v>
                </c:pt>
                <c:pt idx="8936">
                  <c:v>0.44599999999999995</c:v>
                </c:pt>
                <c:pt idx="8937">
                  <c:v>0.44599999999999995</c:v>
                </c:pt>
                <c:pt idx="8938">
                  <c:v>0.44599999999999995</c:v>
                </c:pt>
                <c:pt idx="8939">
                  <c:v>0.44599999999999995</c:v>
                </c:pt>
                <c:pt idx="8940">
                  <c:v>0.44599999999999995</c:v>
                </c:pt>
                <c:pt idx="8941">
                  <c:v>0.44599999999999995</c:v>
                </c:pt>
                <c:pt idx="8942">
                  <c:v>0.44599999999999995</c:v>
                </c:pt>
                <c:pt idx="8943">
                  <c:v>0.44599999999999995</c:v>
                </c:pt>
                <c:pt idx="8944">
                  <c:v>0.44599999999999995</c:v>
                </c:pt>
                <c:pt idx="8945">
                  <c:v>0.44599999999999995</c:v>
                </c:pt>
                <c:pt idx="8946">
                  <c:v>0.44699999999999995</c:v>
                </c:pt>
                <c:pt idx="8947">
                  <c:v>0.44699999999999995</c:v>
                </c:pt>
                <c:pt idx="8948">
                  <c:v>0.44699999999999995</c:v>
                </c:pt>
                <c:pt idx="8949">
                  <c:v>0.44699999999999995</c:v>
                </c:pt>
                <c:pt idx="8950">
                  <c:v>0.44699999999999995</c:v>
                </c:pt>
                <c:pt idx="8951">
                  <c:v>0.44699999999999995</c:v>
                </c:pt>
                <c:pt idx="8952">
                  <c:v>0.44699999999999995</c:v>
                </c:pt>
                <c:pt idx="8953">
                  <c:v>0.44699999999999995</c:v>
                </c:pt>
                <c:pt idx="8954">
                  <c:v>0.44699999999999995</c:v>
                </c:pt>
                <c:pt idx="8955">
                  <c:v>0.44699999999999995</c:v>
                </c:pt>
                <c:pt idx="8956">
                  <c:v>0.44699999999999995</c:v>
                </c:pt>
                <c:pt idx="8957">
                  <c:v>0.44699999999999995</c:v>
                </c:pt>
                <c:pt idx="8958">
                  <c:v>0.44699999999999995</c:v>
                </c:pt>
                <c:pt idx="8959">
                  <c:v>0.44699999999999995</c:v>
                </c:pt>
                <c:pt idx="8960">
                  <c:v>0.44699999999999995</c:v>
                </c:pt>
                <c:pt idx="8961">
                  <c:v>0.44699999999999995</c:v>
                </c:pt>
                <c:pt idx="8962">
                  <c:v>0.44699999999999995</c:v>
                </c:pt>
                <c:pt idx="8963">
                  <c:v>0.44699999999999995</c:v>
                </c:pt>
                <c:pt idx="8964">
                  <c:v>0.44699999999999995</c:v>
                </c:pt>
                <c:pt idx="8965">
                  <c:v>0.44699999999999995</c:v>
                </c:pt>
                <c:pt idx="8966">
                  <c:v>0.44799999999999995</c:v>
                </c:pt>
                <c:pt idx="8967">
                  <c:v>0.44799999999999995</c:v>
                </c:pt>
                <c:pt idx="8968">
                  <c:v>0.44799999999999995</c:v>
                </c:pt>
                <c:pt idx="8969">
                  <c:v>0.44799999999999995</c:v>
                </c:pt>
                <c:pt idx="8970">
                  <c:v>0.44799999999999995</c:v>
                </c:pt>
                <c:pt idx="8971">
                  <c:v>0.44799999999999995</c:v>
                </c:pt>
                <c:pt idx="8972">
                  <c:v>0.44799999999999995</c:v>
                </c:pt>
                <c:pt idx="8973">
                  <c:v>0.44799999999999995</c:v>
                </c:pt>
                <c:pt idx="8974">
                  <c:v>0.44799999999999995</c:v>
                </c:pt>
                <c:pt idx="8975">
                  <c:v>0.44799999999999995</c:v>
                </c:pt>
                <c:pt idx="8976">
                  <c:v>0.44799999999999995</c:v>
                </c:pt>
                <c:pt idx="8977">
                  <c:v>0.44799999999999995</c:v>
                </c:pt>
                <c:pt idx="8978">
                  <c:v>0.44799999999999995</c:v>
                </c:pt>
                <c:pt idx="8979">
                  <c:v>0.44799999999999995</c:v>
                </c:pt>
                <c:pt idx="8980">
                  <c:v>0.44799999999999995</c:v>
                </c:pt>
                <c:pt idx="8981">
                  <c:v>0.44799999999999995</c:v>
                </c:pt>
                <c:pt idx="8982">
                  <c:v>0.44799999999999995</c:v>
                </c:pt>
                <c:pt idx="8983">
                  <c:v>0.44799999999999995</c:v>
                </c:pt>
                <c:pt idx="8984">
                  <c:v>0.44799999999999995</c:v>
                </c:pt>
                <c:pt idx="8985">
                  <c:v>0.44799999999999995</c:v>
                </c:pt>
                <c:pt idx="8986">
                  <c:v>0.44899999999999995</c:v>
                </c:pt>
                <c:pt idx="8987">
                  <c:v>0.44899999999999995</c:v>
                </c:pt>
                <c:pt idx="8988">
                  <c:v>0.44899999999999995</c:v>
                </c:pt>
                <c:pt idx="8989">
                  <c:v>0.44899999999999995</c:v>
                </c:pt>
                <c:pt idx="8990">
                  <c:v>0.44899999999999995</c:v>
                </c:pt>
                <c:pt idx="8991">
                  <c:v>0.44899999999999995</c:v>
                </c:pt>
                <c:pt idx="8992">
                  <c:v>0.44899999999999995</c:v>
                </c:pt>
                <c:pt idx="8993">
                  <c:v>0.44899999999999995</c:v>
                </c:pt>
                <c:pt idx="8994">
                  <c:v>0.44899999999999995</c:v>
                </c:pt>
                <c:pt idx="8995">
                  <c:v>0.44899999999999995</c:v>
                </c:pt>
                <c:pt idx="8996">
                  <c:v>0.44899999999999995</c:v>
                </c:pt>
                <c:pt idx="8997">
                  <c:v>0.44899999999999995</c:v>
                </c:pt>
                <c:pt idx="8998">
                  <c:v>0.44899999999999995</c:v>
                </c:pt>
                <c:pt idx="8999">
                  <c:v>0.44899999999999995</c:v>
                </c:pt>
                <c:pt idx="9000">
                  <c:v>0.44899999999999995</c:v>
                </c:pt>
                <c:pt idx="9001">
                  <c:v>0.44899999999999995</c:v>
                </c:pt>
                <c:pt idx="9002">
                  <c:v>0.44899999999999995</c:v>
                </c:pt>
                <c:pt idx="9003">
                  <c:v>0.44899999999999995</c:v>
                </c:pt>
                <c:pt idx="9004">
                  <c:v>0.44899999999999995</c:v>
                </c:pt>
                <c:pt idx="9005">
                  <c:v>0.44899999999999995</c:v>
                </c:pt>
                <c:pt idx="9006">
                  <c:v>0.44899999999999995</c:v>
                </c:pt>
                <c:pt idx="9007">
                  <c:v>0.44999999999999996</c:v>
                </c:pt>
                <c:pt idx="9008">
                  <c:v>0.44999999999999996</c:v>
                </c:pt>
                <c:pt idx="9009">
                  <c:v>0.44999999999999996</c:v>
                </c:pt>
                <c:pt idx="9010">
                  <c:v>0.44999999999999996</c:v>
                </c:pt>
                <c:pt idx="9011">
                  <c:v>0.44999999999999996</c:v>
                </c:pt>
                <c:pt idx="9012">
                  <c:v>0.44999999999999996</c:v>
                </c:pt>
                <c:pt idx="9013">
                  <c:v>0.44999999999999996</c:v>
                </c:pt>
                <c:pt idx="9014">
                  <c:v>0.44999999999999996</c:v>
                </c:pt>
                <c:pt idx="9015">
                  <c:v>0.44999999999999996</c:v>
                </c:pt>
                <c:pt idx="9016">
                  <c:v>0.44999999999999996</c:v>
                </c:pt>
                <c:pt idx="9017">
                  <c:v>0.44999999999999996</c:v>
                </c:pt>
                <c:pt idx="9018">
                  <c:v>0.44999999999999996</c:v>
                </c:pt>
                <c:pt idx="9019">
                  <c:v>0.44999999999999996</c:v>
                </c:pt>
                <c:pt idx="9020">
                  <c:v>0.44999999999999996</c:v>
                </c:pt>
                <c:pt idx="9021">
                  <c:v>0.44999999999999996</c:v>
                </c:pt>
                <c:pt idx="9022">
                  <c:v>0.44999999999999996</c:v>
                </c:pt>
                <c:pt idx="9023">
                  <c:v>0.44999999999999996</c:v>
                </c:pt>
                <c:pt idx="9024">
                  <c:v>0.44999999999999996</c:v>
                </c:pt>
                <c:pt idx="9025">
                  <c:v>0.44999999999999996</c:v>
                </c:pt>
                <c:pt idx="9026">
                  <c:v>0.44999999999999996</c:v>
                </c:pt>
                <c:pt idx="9027">
                  <c:v>0.45099999999999996</c:v>
                </c:pt>
                <c:pt idx="9028">
                  <c:v>0.45099999999999996</c:v>
                </c:pt>
                <c:pt idx="9029">
                  <c:v>0.45099999999999996</c:v>
                </c:pt>
                <c:pt idx="9030">
                  <c:v>0.45099999999999996</c:v>
                </c:pt>
                <c:pt idx="9031">
                  <c:v>0.45099999999999996</c:v>
                </c:pt>
                <c:pt idx="9032">
                  <c:v>0.45099999999999996</c:v>
                </c:pt>
                <c:pt idx="9033">
                  <c:v>0.45099999999999996</c:v>
                </c:pt>
                <c:pt idx="9034">
                  <c:v>0.45099999999999996</c:v>
                </c:pt>
                <c:pt idx="9035">
                  <c:v>0.45099999999999996</c:v>
                </c:pt>
                <c:pt idx="9036">
                  <c:v>0.45099999999999996</c:v>
                </c:pt>
                <c:pt idx="9037">
                  <c:v>0.45099999999999996</c:v>
                </c:pt>
                <c:pt idx="9038">
                  <c:v>0.45099999999999996</c:v>
                </c:pt>
                <c:pt idx="9039">
                  <c:v>0.45099999999999996</c:v>
                </c:pt>
                <c:pt idx="9040">
                  <c:v>0.45099999999999996</c:v>
                </c:pt>
                <c:pt idx="9041">
                  <c:v>0.45099999999999996</c:v>
                </c:pt>
                <c:pt idx="9042">
                  <c:v>0.45099999999999996</c:v>
                </c:pt>
                <c:pt idx="9043">
                  <c:v>0.45099999999999996</c:v>
                </c:pt>
                <c:pt idx="9044">
                  <c:v>0.45099999999999996</c:v>
                </c:pt>
                <c:pt idx="9045">
                  <c:v>0.45099999999999996</c:v>
                </c:pt>
                <c:pt idx="9046">
                  <c:v>0.45099999999999996</c:v>
                </c:pt>
                <c:pt idx="9047">
                  <c:v>0.45199999999999996</c:v>
                </c:pt>
                <c:pt idx="9048">
                  <c:v>0.45199999999999996</c:v>
                </c:pt>
                <c:pt idx="9049">
                  <c:v>0.45199999999999996</c:v>
                </c:pt>
                <c:pt idx="9050">
                  <c:v>0.45199999999999996</c:v>
                </c:pt>
                <c:pt idx="9051">
                  <c:v>0.45199999999999996</c:v>
                </c:pt>
                <c:pt idx="9052">
                  <c:v>0.45199999999999996</c:v>
                </c:pt>
                <c:pt idx="9053">
                  <c:v>0.45199999999999996</c:v>
                </c:pt>
                <c:pt idx="9054">
                  <c:v>0.45199999999999996</c:v>
                </c:pt>
                <c:pt idx="9055">
                  <c:v>0.45199999999999996</c:v>
                </c:pt>
                <c:pt idx="9056">
                  <c:v>0.45199999999999996</c:v>
                </c:pt>
                <c:pt idx="9057">
                  <c:v>0.45199999999999996</c:v>
                </c:pt>
                <c:pt idx="9058">
                  <c:v>0.45199999999999996</c:v>
                </c:pt>
                <c:pt idx="9059">
                  <c:v>0.45199999999999996</c:v>
                </c:pt>
                <c:pt idx="9060">
                  <c:v>0.45199999999999996</c:v>
                </c:pt>
                <c:pt idx="9061">
                  <c:v>0.45199999999999996</c:v>
                </c:pt>
                <c:pt idx="9062">
                  <c:v>0.45199999999999996</c:v>
                </c:pt>
                <c:pt idx="9063">
                  <c:v>0.45199999999999996</c:v>
                </c:pt>
                <c:pt idx="9064">
                  <c:v>0.45199999999999996</c:v>
                </c:pt>
                <c:pt idx="9065">
                  <c:v>0.45199999999999996</c:v>
                </c:pt>
                <c:pt idx="9066">
                  <c:v>0.45199999999999996</c:v>
                </c:pt>
                <c:pt idx="9067">
                  <c:v>0.45299999999999996</c:v>
                </c:pt>
                <c:pt idx="9068">
                  <c:v>0.45299999999999996</c:v>
                </c:pt>
                <c:pt idx="9069">
                  <c:v>0.45299999999999996</c:v>
                </c:pt>
                <c:pt idx="9070">
                  <c:v>0.45299999999999996</c:v>
                </c:pt>
                <c:pt idx="9071">
                  <c:v>0.45299999999999996</c:v>
                </c:pt>
                <c:pt idx="9072">
                  <c:v>0.45299999999999996</c:v>
                </c:pt>
                <c:pt idx="9073">
                  <c:v>0.45299999999999996</c:v>
                </c:pt>
                <c:pt idx="9074">
                  <c:v>0.45299999999999996</c:v>
                </c:pt>
                <c:pt idx="9075">
                  <c:v>0.45299999999999996</c:v>
                </c:pt>
                <c:pt idx="9076">
                  <c:v>0.45299999999999996</c:v>
                </c:pt>
                <c:pt idx="9077">
                  <c:v>0.45299999999999996</c:v>
                </c:pt>
                <c:pt idx="9078">
                  <c:v>0.45299999999999996</c:v>
                </c:pt>
                <c:pt idx="9079">
                  <c:v>0.45299999999999996</c:v>
                </c:pt>
                <c:pt idx="9080">
                  <c:v>0.45299999999999996</c:v>
                </c:pt>
                <c:pt idx="9081">
                  <c:v>0.45299999999999996</c:v>
                </c:pt>
                <c:pt idx="9082">
                  <c:v>0.45299999999999996</c:v>
                </c:pt>
                <c:pt idx="9083">
                  <c:v>0.45299999999999996</c:v>
                </c:pt>
                <c:pt idx="9084">
                  <c:v>0.45299999999999996</c:v>
                </c:pt>
                <c:pt idx="9085">
                  <c:v>0.45299999999999996</c:v>
                </c:pt>
                <c:pt idx="9086">
                  <c:v>0.45299999999999996</c:v>
                </c:pt>
                <c:pt idx="9087">
                  <c:v>0.45399999999999996</c:v>
                </c:pt>
                <c:pt idx="9088">
                  <c:v>0.45399999999999996</c:v>
                </c:pt>
                <c:pt idx="9089">
                  <c:v>0.45399999999999996</c:v>
                </c:pt>
                <c:pt idx="9090">
                  <c:v>0.45399999999999996</c:v>
                </c:pt>
                <c:pt idx="9091">
                  <c:v>0.45399999999999996</c:v>
                </c:pt>
                <c:pt idx="9092">
                  <c:v>0.45399999999999996</c:v>
                </c:pt>
                <c:pt idx="9093">
                  <c:v>0.45399999999999996</c:v>
                </c:pt>
                <c:pt idx="9094">
                  <c:v>0.45399999999999996</c:v>
                </c:pt>
                <c:pt idx="9095">
                  <c:v>0.45399999999999996</c:v>
                </c:pt>
                <c:pt idx="9096">
                  <c:v>0.45399999999999996</c:v>
                </c:pt>
                <c:pt idx="9097">
                  <c:v>0.45399999999999996</c:v>
                </c:pt>
                <c:pt idx="9098">
                  <c:v>0.45399999999999996</c:v>
                </c:pt>
                <c:pt idx="9099">
                  <c:v>0.45399999999999996</c:v>
                </c:pt>
                <c:pt idx="9100">
                  <c:v>0.45399999999999996</c:v>
                </c:pt>
                <c:pt idx="9101">
                  <c:v>0.45399999999999996</c:v>
                </c:pt>
                <c:pt idx="9102">
                  <c:v>0.45399999999999996</c:v>
                </c:pt>
                <c:pt idx="9103">
                  <c:v>0.45399999999999996</c:v>
                </c:pt>
                <c:pt idx="9104">
                  <c:v>0.45399999999999996</c:v>
                </c:pt>
                <c:pt idx="9105">
                  <c:v>0.45399999999999996</c:v>
                </c:pt>
                <c:pt idx="9106">
                  <c:v>0.45399999999999996</c:v>
                </c:pt>
                <c:pt idx="9107">
                  <c:v>0.45499999999999996</c:v>
                </c:pt>
                <c:pt idx="9108">
                  <c:v>0.45499999999999996</c:v>
                </c:pt>
                <c:pt idx="9109">
                  <c:v>0.45499999999999996</c:v>
                </c:pt>
                <c:pt idx="9110">
                  <c:v>0.45499999999999996</c:v>
                </c:pt>
                <c:pt idx="9111">
                  <c:v>0.45499999999999996</c:v>
                </c:pt>
                <c:pt idx="9112">
                  <c:v>0.45499999999999996</c:v>
                </c:pt>
                <c:pt idx="9113">
                  <c:v>0.45499999999999996</c:v>
                </c:pt>
                <c:pt idx="9114">
                  <c:v>0.45499999999999996</c:v>
                </c:pt>
                <c:pt idx="9115">
                  <c:v>0.45499999999999996</c:v>
                </c:pt>
                <c:pt idx="9116">
                  <c:v>0.45499999999999996</c:v>
                </c:pt>
                <c:pt idx="9117">
                  <c:v>0.45499999999999996</c:v>
                </c:pt>
                <c:pt idx="9118">
                  <c:v>0.45499999999999996</c:v>
                </c:pt>
                <c:pt idx="9119">
                  <c:v>0.45499999999999996</c:v>
                </c:pt>
                <c:pt idx="9120">
                  <c:v>0.45499999999999996</c:v>
                </c:pt>
                <c:pt idx="9121">
                  <c:v>0.45499999999999996</c:v>
                </c:pt>
                <c:pt idx="9122">
                  <c:v>0.45499999999999996</c:v>
                </c:pt>
                <c:pt idx="9123">
                  <c:v>0.45499999999999996</c:v>
                </c:pt>
                <c:pt idx="9124">
                  <c:v>0.45499999999999996</c:v>
                </c:pt>
                <c:pt idx="9125">
                  <c:v>0.45499999999999996</c:v>
                </c:pt>
                <c:pt idx="9126">
                  <c:v>0.45499999999999996</c:v>
                </c:pt>
                <c:pt idx="9127">
                  <c:v>0.45599999999999996</c:v>
                </c:pt>
                <c:pt idx="9128">
                  <c:v>0.45599999999999996</c:v>
                </c:pt>
                <c:pt idx="9129">
                  <c:v>0.45599999999999996</c:v>
                </c:pt>
                <c:pt idx="9130">
                  <c:v>0.45599999999999996</c:v>
                </c:pt>
                <c:pt idx="9131">
                  <c:v>0.45599999999999996</c:v>
                </c:pt>
                <c:pt idx="9132">
                  <c:v>0.45599999999999996</c:v>
                </c:pt>
                <c:pt idx="9133">
                  <c:v>0.45599999999999996</c:v>
                </c:pt>
                <c:pt idx="9134">
                  <c:v>0.45599999999999996</c:v>
                </c:pt>
                <c:pt idx="9135">
                  <c:v>0.45599999999999996</c:v>
                </c:pt>
                <c:pt idx="9136">
                  <c:v>0.45599999999999996</c:v>
                </c:pt>
                <c:pt idx="9137">
                  <c:v>0.45599999999999996</c:v>
                </c:pt>
                <c:pt idx="9138">
                  <c:v>0.45599999999999996</c:v>
                </c:pt>
                <c:pt idx="9139">
                  <c:v>0.45599999999999996</c:v>
                </c:pt>
                <c:pt idx="9140">
                  <c:v>0.45599999999999996</c:v>
                </c:pt>
                <c:pt idx="9141">
                  <c:v>0.45599999999999996</c:v>
                </c:pt>
                <c:pt idx="9142">
                  <c:v>0.45599999999999996</c:v>
                </c:pt>
                <c:pt idx="9143">
                  <c:v>0.45599999999999996</c:v>
                </c:pt>
                <c:pt idx="9144">
                  <c:v>0.45599999999999996</c:v>
                </c:pt>
                <c:pt idx="9145">
                  <c:v>0.45599999999999996</c:v>
                </c:pt>
                <c:pt idx="9146">
                  <c:v>0.45599999999999996</c:v>
                </c:pt>
                <c:pt idx="9147">
                  <c:v>0.45699999999999996</c:v>
                </c:pt>
                <c:pt idx="9148">
                  <c:v>0.45699999999999996</c:v>
                </c:pt>
                <c:pt idx="9149">
                  <c:v>0.45699999999999996</c:v>
                </c:pt>
                <c:pt idx="9150">
                  <c:v>0.45699999999999996</c:v>
                </c:pt>
                <c:pt idx="9151">
                  <c:v>0.45699999999999996</c:v>
                </c:pt>
                <c:pt idx="9152">
                  <c:v>0.45699999999999996</c:v>
                </c:pt>
                <c:pt idx="9153">
                  <c:v>0.45699999999999996</c:v>
                </c:pt>
                <c:pt idx="9154">
                  <c:v>0.45699999999999996</c:v>
                </c:pt>
                <c:pt idx="9155">
                  <c:v>0.45699999999999996</c:v>
                </c:pt>
                <c:pt idx="9156">
                  <c:v>0.45699999999999996</c:v>
                </c:pt>
                <c:pt idx="9157">
                  <c:v>0.45699999999999996</c:v>
                </c:pt>
                <c:pt idx="9158">
                  <c:v>0.45699999999999996</c:v>
                </c:pt>
                <c:pt idx="9159">
                  <c:v>0.45699999999999996</c:v>
                </c:pt>
                <c:pt idx="9160">
                  <c:v>0.45699999999999996</c:v>
                </c:pt>
                <c:pt idx="9161">
                  <c:v>0.45699999999999996</c:v>
                </c:pt>
                <c:pt idx="9162">
                  <c:v>0.45699999999999996</c:v>
                </c:pt>
                <c:pt idx="9163">
                  <c:v>0.45699999999999996</c:v>
                </c:pt>
                <c:pt idx="9164">
                  <c:v>0.45699999999999996</c:v>
                </c:pt>
                <c:pt idx="9165">
                  <c:v>0.45699999999999996</c:v>
                </c:pt>
                <c:pt idx="9166">
                  <c:v>0.45699999999999996</c:v>
                </c:pt>
                <c:pt idx="9167">
                  <c:v>0.45799999999999996</c:v>
                </c:pt>
                <c:pt idx="9168">
                  <c:v>0.45799999999999996</c:v>
                </c:pt>
                <c:pt idx="9169">
                  <c:v>0.45799999999999996</c:v>
                </c:pt>
                <c:pt idx="9170">
                  <c:v>0.45799999999999996</c:v>
                </c:pt>
                <c:pt idx="9171">
                  <c:v>0.45799999999999996</c:v>
                </c:pt>
                <c:pt idx="9172">
                  <c:v>0.45799999999999996</c:v>
                </c:pt>
                <c:pt idx="9173">
                  <c:v>0.45799999999999996</c:v>
                </c:pt>
                <c:pt idx="9174">
                  <c:v>0.45799999999999996</c:v>
                </c:pt>
                <c:pt idx="9175">
                  <c:v>0.45799999999999996</c:v>
                </c:pt>
                <c:pt idx="9176">
                  <c:v>0.45799999999999996</c:v>
                </c:pt>
                <c:pt idx="9177">
                  <c:v>0.45799999999999996</c:v>
                </c:pt>
                <c:pt idx="9178">
                  <c:v>0.45799999999999996</c:v>
                </c:pt>
                <c:pt idx="9179">
                  <c:v>0.45799999999999996</c:v>
                </c:pt>
                <c:pt idx="9180">
                  <c:v>0.45799999999999996</c:v>
                </c:pt>
                <c:pt idx="9181">
                  <c:v>0.45799999999999996</c:v>
                </c:pt>
                <c:pt idx="9182">
                  <c:v>0.45799999999999996</c:v>
                </c:pt>
                <c:pt idx="9183">
                  <c:v>0.45799999999999996</c:v>
                </c:pt>
                <c:pt idx="9184">
                  <c:v>0.45799999999999996</c:v>
                </c:pt>
                <c:pt idx="9185">
                  <c:v>0.45799999999999996</c:v>
                </c:pt>
                <c:pt idx="9186">
                  <c:v>0.45799999999999996</c:v>
                </c:pt>
                <c:pt idx="9187">
                  <c:v>0.45899999999999996</c:v>
                </c:pt>
                <c:pt idx="9188">
                  <c:v>0.45899999999999996</c:v>
                </c:pt>
                <c:pt idx="9189">
                  <c:v>0.45899999999999996</c:v>
                </c:pt>
                <c:pt idx="9190">
                  <c:v>0.45899999999999996</c:v>
                </c:pt>
                <c:pt idx="9191">
                  <c:v>0.45899999999999996</c:v>
                </c:pt>
                <c:pt idx="9192">
                  <c:v>0.45899999999999996</c:v>
                </c:pt>
                <c:pt idx="9193">
                  <c:v>0.45899999999999996</c:v>
                </c:pt>
                <c:pt idx="9194">
                  <c:v>0.45899999999999996</c:v>
                </c:pt>
                <c:pt idx="9195">
                  <c:v>0.45899999999999996</c:v>
                </c:pt>
                <c:pt idx="9196">
                  <c:v>0.45899999999999996</c:v>
                </c:pt>
                <c:pt idx="9197">
                  <c:v>0.45899999999999996</c:v>
                </c:pt>
                <c:pt idx="9198">
                  <c:v>0.45899999999999996</c:v>
                </c:pt>
                <c:pt idx="9199">
                  <c:v>0.45899999999999996</c:v>
                </c:pt>
                <c:pt idx="9200">
                  <c:v>0.45899999999999996</c:v>
                </c:pt>
                <c:pt idx="9201">
                  <c:v>0.45899999999999996</c:v>
                </c:pt>
                <c:pt idx="9202">
                  <c:v>0.45899999999999996</c:v>
                </c:pt>
                <c:pt idx="9203">
                  <c:v>0.45899999999999996</c:v>
                </c:pt>
                <c:pt idx="9204">
                  <c:v>0.45899999999999996</c:v>
                </c:pt>
                <c:pt idx="9205">
                  <c:v>0.45899999999999996</c:v>
                </c:pt>
                <c:pt idx="9206">
                  <c:v>0.45899999999999996</c:v>
                </c:pt>
                <c:pt idx="9207">
                  <c:v>0.45999999999999996</c:v>
                </c:pt>
                <c:pt idx="9208">
                  <c:v>0.45999999999999996</c:v>
                </c:pt>
                <c:pt idx="9209">
                  <c:v>0.45999999999999996</c:v>
                </c:pt>
                <c:pt idx="9210">
                  <c:v>0.45999999999999996</c:v>
                </c:pt>
                <c:pt idx="9211">
                  <c:v>0.45999999999999996</c:v>
                </c:pt>
                <c:pt idx="9212">
                  <c:v>0.45999999999999996</c:v>
                </c:pt>
                <c:pt idx="9213">
                  <c:v>0.45999999999999996</c:v>
                </c:pt>
                <c:pt idx="9214">
                  <c:v>0.45999999999999996</c:v>
                </c:pt>
                <c:pt idx="9215">
                  <c:v>0.45999999999999996</c:v>
                </c:pt>
                <c:pt idx="9216">
                  <c:v>0.45999999999999996</c:v>
                </c:pt>
                <c:pt idx="9217">
                  <c:v>0.45999999999999996</c:v>
                </c:pt>
                <c:pt idx="9218">
                  <c:v>0.45999999999999996</c:v>
                </c:pt>
                <c:pt idx="9219">
                  <c:v>0.45999999999999996</c:v>
                </c:pt>
                <c:pt idx="9220">
                  <c:v>0.45999999999999996</c:v>
                </c:pt>
                <c:pt idx="9221">
                  <c:v>0.45999999999999996</c:v>
                </c:pt>
                <c:pt idx="9222">
                  <c:v>0.45999999999999996</c:v>
                </c:pt>
                <c:pt idx="9223">
                  <c:v>0.45999999999999996</c:v>
                </c:pt>
                <c:pt idx="9224">
                  <c:v>0.45999999999999996</c:v>
                </c:pt>
                <c:pt idx="9225">
                  <c:v>0.45999999999999996</c:v>
                </c:pt>
                <c:pt idx="9226">
                  <c:v>0.45999999999999996</c:v>
                </c:pt>
                <c:pt idx="9227">
                  <c:v>0.46099999999999997</c:v>
                </c:pt>
                <c:pt idx="9228">
                  <c:v>0.46099999999999997</c:v>
                </c:pt>
                <c:pt idx="9229">
                  <c:v>0.46099999999999997</c:v>
                </c:pt>
                <c:pt idx="9230">
                  <c:v>0.46099999999999997</c:v>
                </c:pt>
                <c:pt idx="9231">
                  <c:v>0.46099999999999997</c:v>
                </c:pt>
                <c:pt idx="9232">
                  <c:v>0.46099999999999997</c:v>
                </c:pt>
                <c:pt idx="9233">
                  <c:v>0.46099999999999997</c:v>
                </c:pt>
                <c:pt idx="9234">
                  <c:v>0.46099999999999997</c:v>
                </c:pt>
                <c:pt idx="9235">
                  <c:v>0.46099999999999997</c:v>
                </c:pt>
                <c:pt idx="9236">
                  <c:v>0.46099999999999997</c:v>
                </c:pt>
                <c:pt idx="9237">
                  <c:v>0.46099999999999997</c:v>
                </c:pt>
                <c:pt idx="9238">
                  <c:v>0.46099999999999997</c:v>
                </c:pt>
                <c:pt idx="9239">
                  <c:v>0.46099999999999997</c:v>
                </c:pt>
                <c:pt idx="9240">
                  <c:v>0.46099999999999997</c:v>
                </c:pt>
                <c:pt idx="9241">
                  <c:v>0.46099999999999997</c:v>
                </c:pt>
                <c:pt idx="9242">
                  <c:v>0.46099999999999997</c:v>
                </c:pt>
                <c:pt idx="9243">
                  <c:v>0.46099999999999997</c:v>
                </c:pt>
                <c:pt idx="9244">
                  <c:v>0.46099999999999997</c:v>
                </c:pt>
                <c:pt idx="9245">
                  <c:v>0.46099999999999997</c:v>
                </c:pt>
                <c:pt idx="9246">
                  <c:v>0.46099999999999997</c:v>
                </c:pt>
                <c:pt idx="9247">
                  <c:v>0.46199999999999997</c:v>
                </c:pt>
                <c:pt idx="9248">
                  <c:v>0.46199999999999997</c:v>
                </c:pt>
                <c:pt idx="9249">
                  <c:v>0.46199999999999997</c:v>
                </c:pt>
                <c:pt idx="9250">
                  <c:v>0.46199999999999997</c:v>
                </c:pt>
                <c:pt idx="9251">
                  <c:v>0.46199999999999997</c:v>
                </c:pt>
                <c:pt idx="9252">
                  <c:v>0.46199999999999997</c:v>
                </c:pt>
                <c:pt idx="9253">
                  <c:v>0.46199999999999997</c:v>
                </c:pt>
                <c:pt idx="9254">
                  <c:v>0.46199999999999997</c:v>
                </c:pt>
                <c:pt idx="9255">
                  <c:v>0.46199999999999997</c:v>
                </c:pt>
                <c:pt idx="9256">
                  <c:v>0.46199999999999997</c:v>
                </c:pt>
                <c:pt idx="9257">
                  <c:v>0.46199999999999997</c:v>
                </c:pt>
                <c:pt idx="9258">
                  <c:v>0.46199999999999997</c:v>
                </c:pt>
                <c:pt idx="9259">
                  <c:v>0.46199999999999997</c:v>
                </c:pt>
                <c:pt idx="9260">
                  <c:v>0.46199999999999997</c:v>
                </c:pt>
                <c:pt idx="9261">
                  <c:v>0.46199999999999997</c:v>
                </c:pt>
                <c:pt idx="9262">
                  <c:v>0.46199999999999997</c:v>
                </c:pt>
                <c:pt idx="9263">
                  <c:v>0.46199999999999997</c:v>
                </c:pt>
                <c:pt idx="9264">
                  <c:v>0.46199999999999997</c:v>
                </c:pt>
                <c:pt idx="9265">
                  <c:v>0.46199999999999997</c:v>
                </c:pt>
                <c:pt idx="9266">
                  <c:v>0.46199999999999997</c:v>
                </c:pt>
                <c:pt idx="9267">
                  <c:v>0.46299999999999997</c:v>
                </c:pt>
                <c:pt idx="9268">
                  <c:v>0.46299999999999997</c:v>
                </c:pt>
                <c:pt idx="9269">
                  <c:v>0.46299999999999997</c:v>
                </c:pt>
                <c:pt idx="9270">
                  <c:v>0.46299999999999997</c:v>
                </c:pt>
                <c:pt idx="9271">
                  <c:v>0.46299999999999997</c:v>
                </c:pt>
                <c:pt idx="9272">
                  <c:v>0.46299999999999997</c:v>
                </c:pt>
                <c:pt idx="9273">
                  <c:v>0.46299999999999997</c:v>
                </c:pt>
                <c:pt idx="9274">
                  <c:v>0.46299999999999997</c:v>
                </c:pt>
                <c:pt idx="9275">
                  <c:v>0.46299999999999997</c:v>
                </c:pt>
                <c:pt idx="9276">
                  <c:v>0.46299999999999997</c:v>
                </c:pt>
                <c:pt idx="9277">
                  <c:v>0.46299999999999997</c:v>
                </c:pt>
                <c:pt idx="9278">
                  <c:v>0.46299999999999997</c:v>
                </c:pt>
                <c:pt idx="9279">
                  <c:v>0.46299999999999997</c:v>
                </c:pt>
                <c:pt idx="9280">
                  <c:v>0.46299999999999997</c:v>
                </c:pt>
                <c:pt idx="9281">
                  <c:v>0.46299999999999997</c:v>
                </c:pt>
                <c:pt idx="9282">
                  <c:v>0.46299999999999997</c:v>
                </c:pt>
                <c:pt idx="9283">
                  <c:v>0.46299999999999997</c:v>
                </c:pt>
                <c:pt idx="9284">
                  <c:v>0.46299999999999997</c:v>
                </c:pt>
                <c:pt idx="9285">
                  <c:v>0.46299999999999997</c:v>
                </c:pt>
                <c:pt idx="9286">
                  <c:v>0.46299999999999997</c:v>
                </c:pt>
                <c:pt idx="9287">
                  <c:v>0.46399999999999997</c:v>
                </c:pt>
                <c:pt idx="9288">
                  <c:v>0.46399999999999997</c:v>
                </c:pt>
                <c:pt idx="9289">
                  <c:v>0.46399999999999997</c:v>
                </c:pt>
                <c:pt idx="9290">
                  <c:v>0.46399999999999997</c:v>
                </c:pt>
                <c:pt idx="9291">
                  <c:v>0.46399999999999997</c:v>
                </c:pt>
                <c:pt idx="9292">
                  <c:v>0.46399999999999997</c:v>
                </c:pt>
                <c:pt idx="9293">
                  <c:v>0.46399999999999997</c:v>
                </c:pt>
                <c:pt idx="9294">
                  <c:v>0.46399999999999997</c:v>
                </c:pt>
                <c:pt idx="9295">
                  <c:v>0.46399999999999997</c:v>
                </c:pt>
                <c:pt idx="9296">
                  <c:v>0.46399999999999997</c:v>
                </c:pt>
                <c:pt idx="9297">
                  <c:v>0.46399999999999997</c:v>
                </c:pt>
                <c:pt idx="9298">
                  <c:v>0.46399999999999997</c:v>
                </c:pt>
                <c:pt idx="9299">
                  <c:v>0.46399999999999997</c:v>
                </c:pt>
                <c:pt idx="9300">
                  <c:v>0.46399999999999997</c:v>
                </c:pt>
                <c:pt idx="9301">
                  <c:v>0.46399999999999997</c:v>
                </c:pt>
                <c:pt idx="9302">
                  <c:v>0.46399999999999997</c:v>
                </c:pt>
                <c:pt idx="9303">
                  <c:v>0.46399999999999997</c:v>
                </c:pt>
                <c:pt idx="9304">
                  <c:v>0.46399999999999997</c:v>
                </c:pt>
                <c:pt idx="9305">
                  <c:v>0.46399999999999997</c:v>
                </c:pt>
                <c:pt idx="9306">
                  <c:v>0.46399999999999997</c:v>
                </c:pt>
                <c:pt idx="9307">
                  <c:v>0.46499999999999997</c:v>
                </c:pt>
                <c:pt idx="9308">
                  <c:v>0.46499999999999997</c:v>
                </c:pt>
                <c:pt idx="9309">
                  <c:v>0.46499999999999997</c:v>
                </c:pt>
                <c:pt idx="9310">
                  <c:v>0.46499999999999997</c:v>
                </c:pt>
                <c:pt idx="9311">
                  <c:v>0.46499999999999997</c:v>
                </c:pt>
                <c:pt idx="9312">
                  <c:v>0.46499999999999997</c:v>
                </c:pt>
                <c:pt idx="9313">
                  <c:v>0.46499999999999997</c:v>
                </c:pt>
                <c:pt idx="9314">
                  <c:v>0.46499999999999997</c:v>
                </c:pt>
                <c:pt idx="9315">
                  <c:v>0.46499999999999997</c:v>
                </c:pt>
                <c:pt idx="9316">
                  <c:v>0.46499999999999997</c:v>
                </c:pt>
                <c:pt idx="9317">
                  <c:v>0.46499999999999997</c:v>
                </c:pt>
                <c:pt idx="9318">
                  <c:v>0.46499999999999997</c:v>
                </c:pt>
                <c:pt idx="9319">
                  <c:v>0.46499999999999997</c:v>
                </c:pt>
                <c:pt idx="9320">
                  <c:v>0.46499999999999997</c:v>
                </c:pt>
                <c:pt idx="9321">
                  <c:v>0.46499999999999997</c:v>
                </c:pt>
                <c:pt idx="9322">
                  <c:v>0.46499999999999997</c:v>
                </c:pt>
                <c:pt idx="9323">
                  <c:v>0.46499999999999997</c:v>
                </c:pt>
                <c:pt idx="9324">
                  <c:v>0.46499999999999997</c:v>
                </c:pt>
                <c:pt idx="9325">
                  <c:v>0.46499999999999997</c:v>
                </c:pt>
                <c:pt idx="9326">
                  <c:v>0.46499999999999997</c:v>
                </c:pt>
                <c:pt idx="9327">
                  <c:v>0.46599999999999997</c:v>
                </c:pt>
                <c:pt idx="9328">
                  <c:v>0.46599999999999997</c:v>
                </c:pt>
                <c:pt idx="9329">
                  <c:v>0.46599999999999997</c:v>
                </c:pt>
                <c:pt idx="9330">
                  <c:v>0.46599999999999997</c:v>
                </c:pt>
                <c:pt idx="9331">
                  <c:v>0.46599999999999997</c:v>
                </c:pt>
                <c:pt idx="9332">
                  <c:v>0.46599999999999997</c:v>
                </c:pt>
                <c:pt idx="9333">
                  <c:v>0.46599999999999997</c:v>
                </c:pt>
                <c:pt idx="9334">
                  <c:v>0.46599999999999997</c:v>
                </c:pt>
                <c:pt idx="9335">
                  <c:v>0.46599999999999997</c:v>
                </c:pt>
                <c:pt idx="9336">
                  <c:v>0.46599999999999997</c:v>
                </c:pt>
                <c:pt idx="9337">
                  <c:v>0.46599999999999997</c:v>
                </c:pt>
                <c:pt idx="9338">
                  <c:v>0.46599999999999997</c:v>
                </c:pt>
                <c:pt idx="9339">
                  <c:v>0.46599999999999997</c:v>
                </c:pt>
                <c:pt idx="9340">
                  <c:v>0.46599999999999997</c:v>
                </c:pt>
                <c:pt idx="9341">
                  <c:v>0.46599999999999997</c:v>
                </c:pt>
                <c:pt idx="9342">
                  <c:v>0.46599999999999997</c:v>
                </c:pt>
                <c:pt idx="9343">
                  <c:v>0.46599999999999997</c:v>
                </c:pt>
                <c:pt idx="9344">
                  <c:v>0.46599999999999997</c:v>
                </c:pt>
                <c:pt idx="9345">
                  <c:v>0.46599999999999997</c:v>
                </c:pt>
                <c:pt idx="9346">
                  <c:v>0.46599999999999997</c:v>
                </c:pt>
                <c:pt idx="9347">
                  <c:v>0.46699999999999997</c:v>
                </c:pt>
                <c:pt idx="9348">
                  <c:v>0.46699999999999997</c:v>
                </c:pt>
                <c:pt idx="9349">
                  <c:v>0.46699999999999997</c:v>
                </c:pt>
                <c:pt idx="9350">
                  <c:v>0.46699999999999997</c:v>
                </c:pt>
                <c:pt idx="9351">
                  <c:v>0.46699999999999997</c:v>
                </c:pt>
                <c:pt idx="9352">
                  <c:v>0.46699999999999997</c:v>
                </c:pt>
                <c:pt idx="9353">
                  <c:v>0.46699999999999997</c:v>
                </c:pt>
                <c:pt idx="9354">
                  <c:v>0.46699999999999997</c:v>
                </c:pt>
                <c:pt idx="9355">
                  <c:v>0.46699999999999997</c:v>
                </c:pt>
                <c:pt idx="9356">
                  <c:v>0.46699999999999997</c:v>
                </c:pt>
                <c:pt idx="9357">
                  <c:v>0.46699999999999997</c:v>
                </c:pt>
                <c:pt idx="9358">
                  <c:v>0.46699999999999997</c:v>
                </c:pt>
                <c:pt idx="9359">
                  <c:v>0.46699999999999997</c:v>
                </c:pt>
                <c:pt idx="9360">
                  <c:v>0.46699999999999997</c:v>
                </c:pt>
                <c:pt idx="9361">
                  <c:v>0.46699999999999997</c:v>
                </c:pt>
                <c:pt idx="9362">
                  <c:v>0.46699999999999997</c:v>
                </c:pt>
                <c:pt idx="9363">
                  <c:v>0.46699999999999997</c:v>
                </c:pt>
                <c:pt idx="9364">
                  <c:v>0.46699999999999997</c:v>
                </c:pt>
                <c:pt idx="9365">
                  <c:v>0.46699999999999997</c:v>
                </c:pt>
                <c:pt idx="9366">
                  <c:v>0.46699999999999997</c:v>
                </c:pt>
                <c:pt idx="9367">
                  <c:v>0.46699999999999997</c:v>
                </c:pt>
                <c:pt idx="9368">
                  <c:v>0.46799999999999997</c:v>
                </c:pt>
                <c:pt idx="9369">
                  <c:v>0.46799999999999997</c:v>
                </c:pt>
                <c:pt idx="9370">
                  <c:v>0.46799999999999997</c:v>
                </c:pt>
                <c:pt idx="9371">
                  <c:v>0.46799999999999997</c:v>
                </c:pt>
                <c:pt idx="9372">
                  <c:v>0.46799999999999997</c:v>
                </c:pt>
                <c:pt idx="9373">
                  <c:v>0.46799999999999997</c:v>
                </c:pt>
                <c:pt idx="9374">
                  <c:v>0.46799999999999997</c:v>
                </c:pt>
                <c:pt idx="9375">
                  <c:v>0.46799999999999997</c:v>
                </c:pt>
                <c:pt idx="9376">
                  <c:v>0.46799999999999997</c:v>
                </c:pt>
                <c:pt idx="9377">
                  <c:v>0.46799999999999997</c:v>
                </c:pt>
                <c:pt idx="9378">
                  <c:v>0.46799999999999997</c:v>
                </c:pt>
                <c:pt idx="9379">
                  <c:v>0.46799999999999997</c:v>
                </c:pt>
                <c:pt idx="9380">
                  <c:v>0.46799999999999997</c:v>
                </c:pt>
                <c:pt idx="9381">
                  <c:v>0.46799999999999997</c:v>
                </c:pt>
                <c:pt idx="9382">
                  <c:v>0.46799999999999997</c:v>
                </c:pt>
                <c:pt idx="9383">
                  <c:v>0.46799999999999997</c:v>
                </c:pt>
                <c:pt idx="9384">
                  <c:v>0.46799999999999997</c:v>
                </c:pt>
                <c:pt idx="9385">
                  <c:v>0.46799999999999997</c:v>
                </c:pt>
                <c:pt idx="9386">
                  <c:v>0.46799999999999997</c:v>
                </c:pt>
                <c:pt idx="9387">
                  <c:v>0.46799999999999997</c:v>
                </c:pt>
                <c:pt idx="9388">
                  <c:v>0.46799999999999997</c:v>
                </c:pt>
                <c:pt idx="9389">
                  <c:v>0.46899999999999997</c:v>
                </c:pt>
                <c:pt idx="9390">
                  <c:v>0.46899999999999997</c:v>
                </c:pt>
                <c:pt idx="9391">
                  <c:v>0.46899999999999997</c:v>
                </c:pt>
                <c:pt idx="9392">
                  <c:v>0.46899999999999997</c:v>
                </c:pt>
                <c:pt idx="9393">
                  <c:v>0.46899999999999997</c:v>
                </c:pt>
                <c:pt idx="9394">
                  <c:v>0.46899999999999997</c:v>
                </c:pt>
                <c:pt idx="9395">
                  <c:v>0.46899999999999997</c:v>
                </c:pt>
                <c:pt idx="9396">
                  <c:v>0.46899999999999997</c:v>
                </c:pt>
                <c:pt idx="9397">
                  <c:v>0.46899999999999997</c:v>
                </c:pt>
                <c:pt idx="9398">
                  <c:v>0.46899999999999997</c:v>
                </c:pt>
                <c:pt idx="9399">
                  <c:v>0.46899999999999997</c:v>
                </c:pt>
                <c:pt idx="9400">
                  <c:v>0.46899999999999997</c:v>
                </c:pt>
                <c:pt idx="9401">
                  <c:v>0.46899999999999997</c:v>
                </c:pt>
                <c:pt idx="9402">
                  <c:v>0.46899999999999997</c:v>
                </c:pt>
                <c:pt idx="9403">
                  <c:v>0.46899999999999997</c:v>
                </c:pt>
                <c:pt idx="9404">
                  <c:v>0.46899999999999997</c:v>
                </c:pt>
                <c:pt idx="9405">
                  <c:v>0.46899999999999997</c:v>
                </c:pt>
                <c:pt idx="9406">
                  <c:v>0.46899999999999997</c:v>
                </c:pt>
                <c:pt idx="9407">
                  <c:v>0.46899999999999997</c:v>
                </c:pt>
                <c:pt idx="9408">
                  <c:v>0.46899999999999997</c:v>
                </c:pt>
                <c:pt idx="9409">
                  <c:v>0.47</c:v>
                </c:pt>
                <c:pt idx="9410">
                  <c:v>0.47</c:v>
                </c:pt>
                <c:pt idx="9411">
                  <c:v>0.47</c:v>
                </c:pt>
                <c:pt idx="9412">
                  <c:v>0.47</c:v>
                </c:pt>
                <c:pt idx="9413">
                  <c:v>0.47</c:v>
                </c:pt>
                <c:pt idx="9414">
                  <c:v>0.47</c:v>
                </c:pt>
                <c:pt idx="9415">
                  <c:v>0.47</c:v>
                </c:pt>
                <c:pt idx="9416">
                  <c:v>0.47</c:v>
                </c:pt>
                <c:pt idx="9417">
                  <c:v>0.47</c:v>
                </c:pt>
                <c:pt idx="9418">
                  <c:v>0.47</c:v>
                </c:pt>
                <c:pt idx="9419">
                  <c:v>0.47</c:v>
                </c:pt>
                <c:pt idx="9420">
                  <c:v>0.47</c:v>
                </c:pt>
                <c:pt idx="9421">
                  <c:v>0.47</c:v>
                </c:pt>
                <c:pt idx="9422">
                  <c:v>0.47</c:v>
                </c:pt>
                <c:pt idx="9423">
                  <c:v>0.47</c:v>
                </c:pt>
                <c:pt idx="9424">
                  <c:v>0.47</c:v>
                </c:pt>
                <c:pt idx="9425">
                  <c:v>0.47</c:v>
                </c:pt>
                <c:pt idx="9426">
                  <c:v>0.47</c:v>
                </c:pt>
                <c:pt idx="9427">
                  <c:v>0.47</c:v>
                </c:pt>
                <c:pt idx="9428">
                  <c:v>0.47</c:v>
                </c:pt>
                <c:pt idx="9429">
                  <c:v>0.47099999999999997</c:v>
                </c:pt>
                <c:pt idx="9430">
                  <c:v>0.47099999999999997</c:v>
                </c:pt>
                <c:pt idx="9431">
                  <c:v>0.47099999999999997</c:v>
                </c:pt>
                <c:pt idx="9432">
                  <c:v>0.47099999999999997</c:v>
                </c:pt>
                <c:pt idx="9433">
                  <c:v>0.47099999999999997</c:v>
                </c:pt>
                <c:pt idx="9434">
                  <c:v>0.47099999999999997</c:v>
                </c:pt>
                <c:pt idx="9435">
                  <c:v>0.47099999999999997</c:v>
                </c:pt>
                <c:pt idx="9436">
                  <c:v>0.47099999999999997</c:v>
                </c:pt>
                <c:pt idx="9437">
                  <c:v>0.47099999999999997</c:v>
                </c:pt>
                <c:pt idx="9438">
                  <c:v>0.47099999999999997</c:v>
                </c:pt>
                <c:pt idx="9439">
                  <c:v>0.47099999999999997</c:v>
                </c:pt>
                <c:pt idx="9440">
                  <c:v>0.47099999999999997</c:v>
                </c:pt>
                <c:pt idx="9441">
                  <c:v>0.47099999999999997</c:v>
                </c:pt>
                <c:pt idx="9442">
                  <c:v>0.47099999999999997</c:v>
                </c:pt>
                <c:pt idx="9443">
                  <c:v>0.47099999999999997</c:v>
                </c:pt>
                <c:pt idx="9444">
                  <c:v>0.47099999999999997</c:v>
                </c:pt>
                <c:pt idx="9445">
                  <c:v>0.47099999999999997</c:v>
                </c:pt>
                <c:pt idx="9446">
                  <c:v>0.47099999999999997</c:v>
                </c:pt>
                <c:pt idx="9447">
                  <c:v>0.47099999999999997</c:v>
                </c:pt>
                <c:pt idx="9448">
                  <c:v>0.47099999999999997</c:v>
                </c:pt>
                <c:pt idx="9449">
                  <c:v>0.47199999999999998</c:v>
                </c:pt>
                <c:pt idx="9450">
                  <c:v>0.47199999999999998</c:v>
                </c:pt>
                <c:pt idx="9451">
                  <c:v>0.47199999999999998</c:v>
                </c:pt>
                <c:pt idx="9452">
                  <c:v>0.47199999999999998</c:v>
                </c:pt>
                <c:pt idx="9453">
                  <c:v>0.47199999999999998</c:v>
                </c:pt>
                <c:pt idx="9454">
                  <c:v>0.47199999999999998</c:v>
                </c:pt>
                <c:pt idx="9455">
                  <c:v>0.47199999999999998</c:v>
                </c:pt>
                <c:pt idx="9456">
                  <c:v>0.47199999999999998</c:v>
                </c:pt>
                <c:pt idx="9457">
                  <c:v>0.47199999999999998</c:v>
                </c:pt>
                <c:pt idx="9458">
                  <c:v>0.47199999999999998</c:v>
                </c:pt>
                <c:pt idx="9459">
                  <c:v>0.47199999999999998</c:v>
                </c:pt>
                <c:pt idx="9460">
                  <c:v>0.47199999999999998</c:v>
                </c:pt>
                <c:pt idx="9461">
                  <c:v>0.47199999999999998</c:v>
                </c:pt>
                <c:pt idx="9462">
                  <c:v>0.47199999999999998</c:v>
                </c:pt>
                <c:pt idx="9463">
                  <c:v>0.47199999999999998</c:v>
                </c:pt>
                <c:pt idx="9464">
                  <c:v>0.47199999999999998</c:v>
                </c:pt>
                <c:pt idx="9465">
                  <c:v>0.47199999999999998</c:v>
                </c:pt>
                <c:pt idx="9466">
                  <c:v>0.47199999999999998</c:v>
                </c:pt>
                <c:pt idx="9467">
                  <c:v>0.47199999999999998</c:v>
                </c:pt>
                <c:pt idx="9468">
                  <c:v>0.47199999999999998</c:v>
                </c:pt>
                <c:pt idx="9469">
                  <c:v>0.47199999999999998</c:v>
                </c:pt>
                <c:pt idx="9470">
                  <c:v>0.47299999999999998</c:v>
                </c:pt>
                <c:pt idx="9471">
                  <c:v>0.47299999999999998</c:v>
                </c:pt>
                <c:pt idx="9472">
                  <c:v>0.47299999999999998</c:v>
                </c:pt>
                <c:pt idx="9473">
                  <c:v>0.47299999999999998</c:v>
                </c:pt>
                <c:pt idx="9474">
                  <c:v>0.47299999999999998</c:v>
                </c:pt>
                <c:pt idx="9475">
                  <c:v>0.47299999999999998</c:v>
                </c:pt>
                <c:pt idx="9476">
                  <c:v>0.47299999999999998</c:v>
                </c:pt>
                <c:pt idx="9477">
                  <c:v>0.47299999999999998</c:v>
                </c:pt>
                <c:pt idx="9478">
                  <c:v>0.47299999999999998</c:v>
                </c:pt>
                <c:pt idx="9479">
                  <c:v>0.47299999999999998</c:v>
                </c:pt>
                <c:pt idx="9480">
                  <c:v>0.47299999999999998</c:v>
                </c:pt>
                <c:pt idx="9481">
                  <c:v>0.47299999999999998</c:v>
                </c:pt>
                <c:pt idx="9482">
                  <c:v>0.47299999999999998</c:v>
                </c:pt>
                <c:pt idx="9483">
                  <c:v>0.47299999999999998</c:v>
                </c:pt>
                <c:pt idx="9484">
                  <c:v>0.47299999999999998</c:v>
                </c:pt>
                <c:pt idx="9485">
                  <c:v>0.47299999999999998</c:v>
                </c:pt>
                <c:pt idx="9486">
                  <c:v>0.47299999999999998</c:v>
                </c:pt>
                <c:pt idx="9487">
                  <c:v>0.47299999999999998</c:v>
                </c:pt>
                <c:pt idx="9488">
                  <c:v>0.47299999999999998</c:v>
                </c:pt>
                <c:pt idx="9489">
                  <c:v>0.47299999999999998</c:v>
                </c:pt>
                <c:pt idx="9490">
                  <c:v>0.47399999999999998</c:v>
                </c:pt>
                <c:pt idx="9491">
                  <c:v>0.47399999999999998</c:v>
                </c:pt>
                <c:pt idx="9492">
                  <c:v>0.47399999999999998</c:v>
                </c:pt>
                <c:pt idx="9493">
                  <c:v>0.47399999999999998</c:v>
                </c:pt>
                <c:pt idx="9494">
                  <c:v>0.47399999999999998</c:v>
                </c:pt>
                <c:pt idx="9495">
                  <c:v>0.47399999999999998</c:v>
                </c:pt>
                <c:pt idx="9496">
                  <c:v>0.47399999999999998</c:v>
                </c:pt>
                <c:pt idx="9497">
                  <c:v>0.47399999999999998</c:v>
                </c:pt>
                <c:pt idx="9498">
                  <c:v>0.47399999999999998</c:v>
                </c:pt>
                <c:pt idx="9499">
                  <c:v>0.47399999999999998</c:v>
                </c:pt>
                <c:pt idx="9500">
                  <c:v>0.47399999999999998</c:v>
                </c:pt>
                <c:pt idx="9501">
                  <c:v>0.47399999999999998</c:v>
                </c:pt>
                <c:pt idx="9502">
                  <c:v>0.47399999999999998</c:v>
                </c:pt>
                <c:pt idx="9503">
                  <c:v>0.47399999999999998</c:v>
                </c:pt>
                <c:pt idx="9504">
                  <c:v>0.47399999999999998</c:v>
                </c:pt>
                <c:pt idx="9505">
                  <c:v>0.47399999999999998</c:v>
                </c:pt>
                <c:pt idx="9506">
                  <c:v>0.47399999999999998</c:v>
                </c:pt>
                <c:pt idx="9507">
                  <c:v>0.47399999999999998</c:v>
                </c:pt>
                <c:pt idx="9508">
                  <c:v>0.47399999999999998</c:v>
                </c:pt>
                <c:pt idx="9509">
                  <c:v>0.47399999999999998</c:v>
                </c:pt>
                <c:pt idx="9510">
                  <c:v>0.47499999999999998</c:v>
                </c:pt>
                <c:pt idx="9511">
                  <c:v>0.47499999999999998</c:v>
                </c:pt>
                <c:pt idx="9512">
                  <c:v>0.47499999999999998</c:v>
                </c:pt>
                <c:pt idx="9513">
                  <c:v>0.47499999999999998</c:v>
                </c:pt>
                <c:pt idx="9514">
                  <c:v>0.47499999999999998</c:v>
                </c:pt>
                <c:pt idx="9515">
                  <c:v>0.47499999999999998</c:v>
                </c:pt>
                <c:pt idx="9516">
                  <c:v>0.47499999999999998</c:v>
                </c:pt>
                <c:pt idx="9517">
                  <c:v>0.47499999999999998</c:v>
                </c:pt>
                <c:pt idx="9518">
                  <c:v>0.47499999999999998</c:v>
                </c:pt>
                <c:pt idx="9519">
                  <c:v>0.47499999999999998</c:v>
                </c:pt>
                <c:pt idx="9520">
                  <c:v>0.47499999999999998</c:v>
                </c:pt>
                <c:pt idx="9521">
                  <c:v>0.47499999999999998</c:v>
                </c:pt>
                <c:pt idx="9522">
                  <c:v>0.47499999999999998</c:v>
                </c:pt>
                <c:pt idx="9523">
                  <c:v>0.47499999999999998</c:v>
                </c:pt>
                <c:pt idx="9524">
                  <c:v>0.47499999999999998</c:v>
                </c:pt>
                <c:pt idx="9525">
                  <c:v>0.47499999999999998</c:v>
                </c:pt>
                <c:pt idx="9526">
                  <c:v>0.47499999999999998</c:v>
                </c:pt>
                <c:pt idx="9527">
                  <c:v>0.47499999999999998</c:v>
                </c:pt>
                <c:pt idx="9528">
                  <c:v>0.47499999999999998</c:v>
                </c:pt>
                <c:pt idx="9529">
                  <c:v>0.47499999999999998</c:v>
                </c:pt>
                <c:pt idx="9530">
                  <c:v>0.47599999999999998</c:v>
                </c:pt>
                <c:pt idx="9531">
                  <c:v>0.47599999999999998</c:v>
                </c:pt>
                <c:pt idx="9532">
                  <c:v>0.47599999999999998</c:v>
                </c:pt>
                <c:pt idx="9533">
                  <c:v>0.47599999999999998</c:v>
                </c:pt>
                <c:pt idx="9534">
                  <c:v>0.47599999999999998</c:v>
                </c:pt>
                <c:pt idx="9535">
                  <c:v>0.47599999999999998</c:v>
                </c:pt>
                <c:pt idx="9536">
                  <c:v>0.47599999999999998</c:v>
                </c:pt>
                <c:pt idx="9537">
                  <c:v>0.47599999999999998</c:v>
                </c:pt>
                <c:pt idx="9538">
                  <c:v>0.47599999999999998</c:v>
                </c:pt>
                <c:pt idx="9539">
                  <c:v>0.47599999999999998</c:v>
                </c:pt>
                <c:pt idx="9540">
                  <c:v>0.47599999999999998</c:v>
                </c:pt>
                <c:pt idx="9541">
                  <c:v>0.47599999999999998</c:v>
                </c:pt>
                <c:pt idx="9542">
                  <c:v>0.47599999999999998</c:v>
                </c:pt>
                <c:pt idx="9543">
                  <c:v>0.47599999999999998</c:v>
                </c:pt>
                <c:pt idx="9544">
                  <c:v>0.47599999999999998</c:v>
                </c:pt>
                <c:pt idx="9545">
                  <c:v>0.47599999999999998</c:v>
                </c:pt>
                <c:pt idx="9546">
                  <c:v>0.47599999999999998</c:v>
                </c:pt>
                <c:pt idx="9547">
                  <c:v>0.47599999999999998</c:v>
                </c:pt>
                <c:pt idx="9548">
                  <c:v>0.47599999999999998</c:v>
                </c:pt>
                <c:pt idx="9549">
                  <c:v>0.47599999999999998</c:v>
                </c:pt>
                <c:pt idx="9550">
                  <c:v>0.47699999999999998</c:v>
                </c:pt>
                <c:pt idx="9551">
                  <c:v>0.47699999999999998</c:v>
                </c:pt>
                <c:pt idx="9552">
                  <c:v>0.47699999999999998</c:v>
                </c:pt>
                <c:pt idx="9553">
                  <c:v>0.47699999999999998</c:v>
                </c:pt>
                <c:pt idx="9554">
                  <c:v>0.47699999999999998</c:v>
                </c:pt>
                <c:pt idx="9555">
                  <c:v>0.47699999999999998</c:v>
                </c:pt>
                <c:pt idx="9556">
                  <c:v>0.47699999999999998</c:v>
                </c:pt>
                <c:pt idx="9557">
                  <c:v>0.47699999999999998</c:v>
                </c:pt>
                <c:pt idx="9558">
                  <c:v>0.47699999999999998</c:v>
                </c:pt>
                <c:pt idx="9559">
                  <c:v>0.47699999999999998</c:v>
                </c:pt>
                <c:pt idx="9560">
                  <c:v>0.47699999999999998</c:v>
                </c:pt>
                <c:pt idx="9561">
                  <c:v>0.47699999999999998</c:v>
                </c:pt>
                <c:pt idx="9562">
                  <c:v>0.47699999999999998</c:v>
                </c:pt>
                <c:pt idx="9563">
                  <c:v>0.47699999999999998</c:v>
                </c:pt>
                <c:pt idx="9564">
                  <c:v>0.47699999999999998</c:v>
                </c:pt>
                <c:pt idx="9565">
                  <c:v>0.47699999999999998</c:v>
                </c:pt>
                <c:pt idx="9566">
                  <c:v>0.47699999999999998</c:v>
                </c:pt>
                <c:pt idx="9567">
                  <c:v>0.47699999999999998</c:v>
                </c:pt>
                <c:pt idx="9568">
                  <c:v>0.47699999999999998</c:v>
                </c:pt>
                <c:pt idx="9569">
                  <c:v>0.47699999999999998</c:v>
                </c:pt>
                <c:pt idx="9570">
                  <c:v>0.47799999999999998</c:v>
                </c:pt>
                <c:pt idx="9571">
                  <c:v>0.47799999999999998</c:v>
                </c:pt>
                <c:pt idx="9572">
                  <c:v>0.47799999999999998</c:v>
                </c:pt>
                <c:pt idx="9573">
                  <c:v>0.47799999999999998</c:v>
                </c:pt>
                <c:pt idx="9574">
                  <c:v>0.47799999999999998</c:v>
                </c:pt>
                <c:pt idx="9575">
                  <c:v>0.47799999999999998</c:v>
                </c:pt>
                <c:pt idx="9576">
                  <c:v>0.47799999999999998</c:v>
                </c:pt>
                <c:pt idx="9577">
                  <c:v>0.47799999999999998</c:v>
                </c:pt>
                <c:pt idx="9578">
                  <c:v>0.47799999999999998</c:v>
                </c:pt>
                <c:pt idx="9579">
                  <c:v>0.47799999999999998</c:v>
                </c:pt>
                <c:pt idx="9580">
                  <c:v>0.47799999999999998</c:v>
                </c:pt>
                <c:pt idx="9581">
                  <c:v>0.47799999999999998</c:v>
                </c:pt>
                <c:pt idx="9582">
                  <c:v>0.47799999999999998</c:v>
                </c:pt>
                <c:pt idx="9583">
                  <c:v>0.47799999999999998</c:v>
                </c:pt>
                <c:pt idx="9584">
                  <c:v>0.47799999999999998</c:v>
                </c:pt>
                <c:pt idx="9585">
                  <c:v>0.47799999999999998</c:v>
                </c:pt>
                <c:pt idx="9586">
                  <c:v>0.47799999999999998</c:v>
                </c:pt>
                <c:pt idx="9587">
                  <c:v>0.47799999999999998</c:v>
                </c:pt>
                <c:pt idx="9588">
                  <c:v>0.47799999999999998</c:v>
                </c:pt>
                <c:pt idx="9589">
                  <c:v>0.47799999999999998</c:v>
                </c:pt>
                <c:pt idx="9590">
                  <c:v>0.47799999999999998</c:v>
                </c:pt>
                <c:pt idx="9591">
                  <c:v>0.47899999999999998</c:v>
                </c:pt>
                <c:pt idx="9592">
                  <c:v>0.47899999999999998</c:v>
                </c:pt>
                <c:pt idx="9593">
                  <c:v>0.47899999999999998</c:v>
                </c:pt>
                <c:pt idx="9594">
                  <c:v>0.47899999999999998</c:v>
                </c:pt>
                <c:pt idx="9595">
                  <c:v>0.47899999999999998</c:v>
                </c:pt>
                <c:pt idx="9596">
                  <c:v>0.47899999999999998</c:v>
                </c:pt>
                <c:pt idx="9597">
                  <c:v>0.47899999999999998</c:v>
                </c:pt>
                <c:pt idx="9598">
                  <c:v>0.47899999999999998</c:v>
                </c:pt>
                <c:pt idx="9599">
                  <c:v>0.47899999999999998</c:v>
                </c:pt>
                <c:pt idx="9600">
                  <c:v>0.47899999999999998</c:v>
                </c:pt>
                <c:pt idx="9601">
                  <c:v>0.47899999999999998</c:v>
                </c:pt>
                <c:pt idx="9602">
                  <c:v>0.47899999999999998</c:v>
                </c:pt>
                <c:pt idx="9603">
                  <c:v>0.47899999999999998</c:v>
                </c:pt>
                <c:pt idx="9604">
                  <c:v>0.47899999999999998</c:v>
                </c:pt>
                <c:pt idx="9605">
                  <c:v>0.47899999999999998</c:v>
                </c:pt>
                <c:pt idx="9606">
                  <c:v>0.47899999999999998</c:v>
                </c:pt>
                <c:pt idx="9607">
                  <c:v>0.47899999999999998</c:v>
                </c:pt>
                <c:pt idx="9608">
                  <c:v>0.47899999999999998</c:v>
                </c:pt>
                <c:pt idx="9609">
                  <c:v>0.47899999999999998</c:v>
                </c:pt>
                <c:pt idx="9610">
                  <c:v>0.47899999999999998</c:v>
                </c:pt>
                <c:pt idx="9611">
                  <c:v>0.48</c:v>
                </c:pt>
                <c:pt idx="9612">
                  <c:v>0.48</c:v>
                </c:pt>
                <c:pt idx="9613">
                  <c:v>0.48</c:v>
                </c:pt>
                <c:pt idx="9614">
                  <c:v>0.48</c:v>
                </c:pt>
                <c:pt idx="9615">
                  <c:v>0.48</c:v>
                </c:pt>
                <c:pt idx="9616">
                  <c:v>0.48</c:v>
                </c:pt>
                <c:pt idx="9617">
                  <c:v>0.48</c:v>
                </c:pt>
                <c:pt idx="9618">
                  <c:v>0.48</c:v>
                </c:pt>
                <c:pt idx="9619">
                  <c:v>0.48</c:v>
                </c:pt>
                <c:pt idx="9620">
                  <c:v>0.48</c:v>
                </c:pt>
                <c:pt idx="9621">
                  <c:v>0.48</c:v>
                </c:pt>
                <c:pt idx="9622">
                  <c:v>0.48</c:v>
                </c:pt>
                <c:pt idx="9623">
                  <c:v>0.48</c:v>
                </c:pt>
                <c:pt idx="9624">
                  <c:v>0.48</c:v>
                </c:pt>
                <c:pt idx="9625">
                  <c:v>0.48</c:v>
                </c:pt>
                <c:pt idx="9626">
                  <c:v>0.48</c:v>
                </c:pt>
                <c:pt idx="9627">
                  <c:v>0.48</c:v>
                </c:pt>
                <c:pt idx="9628">
                  <c:v>0.48</c:v>
                </c:pt>
                <c:pt idx="9629">
                  <c:v>0.48</c:v>
                </c:pt>
                <c:pt idx="9630">
                  <c:v>0.48</c:v>
                </c:pt>
                <c:pt idx="9631">
                  <c:v>0.48099999999999998</c:v>
                </c:pt>
                <c:pt idx="9632">
                  <c:v>0.48099999999999998</c:v>
                </c:pt>
                <c:pt idx="9633">
                  <c:v>0.48099999999999998</c:v>
                </c:pt>
                <c:pt idx="9634">
                  <c:v>0.48099999999999998</c:v>
                </c:pt>
                <c:pt idx="9635">
                  <c:v>0.48099999999999998</c:v>
                </c:pt>
                <c:pt idx="9636">
                  <c:v>0.48099999999999998</c:v>
                </c:pt>
                <c:pt idx="9637">
                  <c:v>0.48099999999999998</c:v>
                </c:pt>
                <c:pt idx="9638">
                  <c:v>0.48099999999999998</c:v>
                </c:pt>
                <c:pt idx="9639">
                  <c:v>0.48099999999999998</c:v>
                </c:pt>
                <c:pt idx="9640">
                  <c:v>0.48099999999999998</c:v>
                </c:pt>
                <c:pt idx="9641">
                  <c:v>0.48099999999999998</c:v>
                </c:pt>
                <c:pt idx="9642">
                  <c:v>0.48099999999999998</c:v>
                </c:pt>
                <c:pt idx="9643">
                  <c:v>0.48099999999999998</c:v>
                </c:pt>
                <c:pt idx="9644">
                  <c:v>0.48099999999999998</c:v>
                </c:pt>
                <c:pt idx="9645">
                  <c:v>0.48099999999999998</c:v>
                </c:pt>
                <c:pt idx="9646">
                  <c:v>0.48099999999999998</c:v>
                </c:pt>
                <c:pt idx="9647">
                  <c:v>0.48099999999999998</c:v>
                </c:pt>
                <c:pt idx="9648">
                  <c:v>0.48099999999999998</c:v>
                </c:pt>
                <c:pt idx="9649">
                  <c:v>0.48099999999999998</c:v>
                </c:pt>
                <c:pt idx="9650">
                  <c:v>0.48099999999999998</c:v>
                </c:pt>
                <c:pt idx="9651">
                  <c:v>0.48099999999999998</c:v>
                </c:pt>
                <c:pt idx="9652">
                  <c:v>0.48199999999999998</c:v>
                </c:pt>
                <c:pt idx="9653">
                  <c:v>0.48199999999999998</c:v>
                </c:pt>
                <c:pt idx="9654">
                  <c:v>0.48199999999999998</c:v>
                </c:pt>
                <c:pt idx="9655">
                  <c:v>0.48199999999999998</c:v>
                </c:pt>
                <c:pt idx="9656">
                  <c:v>0.48199999999999998</c:v>
                </c:pt>
                <c:pt idx="9657">
                  <c:v>0.48199999999999998</c:v>
                </c:pt>
                <c:pt idx="9658">
                  <c:v>0.48199999999999998</c:v>
                </c:pt>
                <c:pt idx="9659">
                  <c:v>0.48199999999999998</c:v>
                </c:pt>
                <c:pt idx="9660">
                  <c:v>0.48199999999999998</c:v>
                </c:pt>
                <c:pt idx="9661">
                  <c:v>0.48199999999999998</c:v>
                </c:pt>
                <c:pt idx="9662">
                  <c:v>0.48199999999999998</c:v>
                </c:pt>
                <c:pt idx="9663">
                  <c:v>0.48199999999999998</c:v>
                </c:pt>
                <c:pt idx="9664">
                  <c:v>0.48199999999999998</c:v>
                </c:pt>
                <c:pt idx="9665">
                  <c:v>0.48199999999999998</c:v>
                </c:pt>
                <c:pt idx="9666">
                  <c:v>0.48199999999999998</c:v>
                </c:pt>
                <c:pt idx="9667">
                  <c:v>0.48199999999999998</c:v>
                </c:pt>
                <c:pt idx="9668">
                  <c:v>0.48199999999999998</c:v>
                </c:pt>
                <c:pt idx="9669">
                  <c:v>0.48199999999999998</c:v>
                </c:pt>
                <c:pt idx="9670">
                  <c:v>0.48199999999999998</c:v>
                </c:pt>
                <c:pt idx="9671">
                  <c:v>0.48199999999999998</c:v>
                </c:pt>
                <c:pt idx="9672">
                  <c:v>0.48299999999999998</c:v>
                </c:pt>
                <c:pt idx="9673">
                  <c:v>0.48299999999999998</c:v>
                </c:pt>
                <c:pt idx="9674">
                  <c:v>0.48299999999999998</c:v>
                </c:pt>
                <c:pt idx="9675">
                  <c:v>0.48299999999999998</c:v>
                </c:pt>
                <c:pt idx="9676">
                  <c:v>0.48299999999999998</c:v>
                </c:pt>
                <c:pt idx="9677">
                  <c:v>0.48299999999999998</c:v>
                </c:pt>
                <c:pt idx="9678">
                  <c:v>0.48299999999999998</c:v>
                </c:pt>
                <c:pt idx="9679">
                  <c:v>0.48299999999999998</c:v>
                </c:pt>
                <c:pt idx="9680">
                  <c:v>0.48299999999999998</c:v>
                </c:pt>
                <c:pt idx="9681">
                  <c:v>0.48299999999999998</c:v>
                </c:pt>
                <c:pt idx="9682">
                  <c:v>0.48299999999999998</c:v>
                </c:pt>
                <c:pt idx="9683">
                  <c:v>0.48299999999999998</c:v>
                </c:pt>
                <c:pt idx="9684">
                  <c:v>0.48299999999999998</c:v>
                </c:pt>
                <c:pt idx="9685">
                  <c:v>0.48299999999999998</c:v>
                </c:pt>
                <c:pt idx="9686">
                  <c:v>0.48299999999999998</c:v>
                </c:pt>
                <c:pt idx="9687">
                  <c:v>0.48299999999999998</c:v>
                </c:pt>
                <c:pt idx="9688">
                  <c:v>0.48299999999999998</c:v>
                </c:pt>
                <c:pt idx="9689">
                  <c:v>0.48299999999999998</c:v>
                </c:pt>
                <c:pt idx="9690">
                  <c:v>0.48299999999999998</c:v>
                </c:pt>
                <c:pt idx="9691">
                  <c:v>0.48299999999999998</c:v>
                </c:pt>
                <c:pt idx="9692">
                  <c:v>0.48299999999999998</c:v>
                </c:pt>
                <c:pt idx="9693">
                  <c:v>0.48399999999999999</c:v>
                </c:pt>
                <c:pt idx="9694">
                  <c:v>0.48399999999999999</c:v>
                </c:pt>
                <c:pt idx="9695">
                  <c:v>0.48399999999999999</c:v>
                </c:pt>
                <c:pt idx="9696">
                  <c:v>0.48399999999999999</c:v>
                </c:pt>
                <c:pt idx="9697">
                  <c:v>0.48399999999999999</c:v>
                </c:pt>
                <c:pt idx="9698">
                  <c:v>0.48399999999999999</c:v>
                </c:pt>
                <c:pt idx="9699">
                  <c:v>0.48399999999999999</c:v>
                </c:pt>
                <c:pt idx="9700">
                  <c:v>0.48399999999999999</c:v>
                </c:pt>
                <c:pt idx="9701">
                  <c:v>0.48399999999999999</c:v>
                </c:pt>
                <c:pt idx="9702">
                  <c:v>0.48399999999999999</c:v>
                </c:pt>
                <c:pt idx="9703">
                  <c:v>0.48399999999999999</c:v>
                </c:pt>
                <c:pt idx="9704">
                  <c:v>0.48399999999999999</c:v>
                </c:pt>
                <c:pt idx="9705">
                  <c:v>0.48399999999999999</c:v>
                </c:pt>
                <c:pt idx="9706">
                  <c:v>0.48399999999999999</c:v>
                </c:pt>
                <c:pt idx="9707">
                  <c:v>0.48399999999999999</c:v>
                </c:pt>
                <c:pt idx="9708">
                  <c:v>0.48399999999999999</c:v>
                </c:pt>
                <c:pt idx="9709">
                  <c:v>0.48399999999999999</c:v>
                </c:pt>
                <c:pt idx="9710">
                  <c:v>0.48399999999999999</c:v>
                </c:pt>
                <c:pt idx="9711">
                  <c:v>0.48399999999999999</c:v>
                </c:pt>
                <c:pt idx="9712">
                  <c:v>0.48399999999999999</c:v>
                </c:pt>
                <c:pt idx="9713">
                  <c:v>0.48499999999999999</c:v>
                </c:pt>
                <c:pt idx="9714">
                  <c:v>0.48499999999999999</c:v>
                </c:pt>
                <c:pt idx="9715">
                  <c:v>0.48499999999999999</c:v>
                </c:pt>
                <c:pt idx="9716">
                  <c:v>0.48499999999999999</c:v>
                </c:pt>
                <c:pt idx="9717">
                  <c:v>0.48499999999999999</c:v>
                </c:pt>
                <c:pt idx="9718">
                  <c:v>0.48499999999999999</c:v>
                </c:pt>
                <c:pt idx="9719">
                  <c:v>0.48499999999999999</c:v>
                </c:pt>
                <c:pt idx="9720">
                  <c:v>0.48499999999999999</c:v>
                </c:pt>
                <c:pt idx="9721">
                  <c:v>0.48499999999999999</c:v>
                </c:pt>
                <c:pt idx="9722">
                  <c:v>0.48499999999999999</c:v>
                </c:pt>
                <c:pt idx="9723">
                  <c:v>0.48499999999999999</c:v>
                </c:pt>
                <c:pt idx="9724">
                  <c:v>0.48499999999999999</c:v>
                </c:pt>
                <c:pt idx="9725">
                  <c:v>0.48499999999999999</c:v>
                </c:pt>
                <c:pt idx="9726">
                  <c:v>0.48499999999999999</c:v>
                </c:pt>
                <c:pt idx="9727">
                  <c:v>0.48499999999999999</c:v>
                </c:pt>
                <c:pt idx="9728">
                  <c:v>0.48499999999999999</c:v>
                </c:pt>
                <c:pt idx="9729">
                  <c:v>0.48499999999999999</c:v>
                </c:pt>
                <c:pt idx="9730">
                  <c:v>0.48499999999999999</c:v>
                </c:pt>
                <c:pt idx="9731">
                  <c:v>0.48499999999999999</c:v>
                </c:pt>
                <c:pt idx="9732">
                  <c:v>0.48499999999999999</c:v>
                </c:pt>
                <c:pt idx="9733">
                  <c:v>0.48599999999999999</c:v>
                </c:pt>
                <c:pt idx="9734">
                  <c:v>0.48599999999999999</c:v>
                </c:pt>
                <c:pt idx="9735">
                  <c:v>0.48599999999999999</c:v>
                </c:pt>
                <c:pt idx="9736">
                  <c:v>0.48599999999999999</c:v>
                </c:pt>
                <c:pt idx="9737">
                  <c:v>0.48599999999999999</c:v>
                </c:pt>
                <c:pt idx="9738">
                  <c:v>0.48599999999999999</c:v>
                </c:pt>
                <c:pt idx="9739">
                  <c:v>0.48599999999999999</c:v>
                </c:pt>
                <c:pt idx="9740">
                  <c:v>0.48599999999999999</c:v>
                </c:pt>
                <c:pt idx="9741">
                  <c:v>0.48599999999999999</c:v>
                </c:pt>
                <c:pt idx="9742">
                  <c:v>0.48599999999999999</c:v>
                </c:pt>
                <c:pt idx="9743">
                  <c:v>0.48599999999999999</c:v>
                </c:pt>
                <c:pt idx="9744">
                  <c:v>0.48599999999999999</c:v>
                </c:pt>
                <c:pt idx="9745">
                  <c:v>0.48599999999999999</c:v>
                </c:pt>
                <c:pt idx="9746">
                  <c:v>0.48599999999999999</c:v>
                </c:pt>
                <c:pt idx="9747">
                  <c:v>0.48599999999999999</c:v>
                </c:pt>
                <c:pt idx="9748">
                  <c:v>0.48599999999999999</c:v>
                </c:pt>
                <c:pt idx="9749">
                  <c:v>0.48599999999999999</c:v>
                </c:pt>
                <c:pt idx="9750">
                  <c:v>0.48599999999999999</c:v>
                </c:pt>
                <c:pt idx="9751">
                  <c:v>0.48599999999999999</c:v>
                </c:pt>
                <c:pt idx="9752">
                  <c:v>0.48599999999999999</c:v>
                </c:pt>
                <c:pt idx="9753">
                  <c:v>0.48699999999999999</c:v>
                </c:pt>
                <c:pt idx="9754">
                  <c:v>0.48699999999999999</c:v>
                </c:pt>
                <c:pt idx="9755">
                  <c:v>0.48699999999999999</c:v>
                </c:pt>
                <c:pt idx="9756">
                  <c:v>0.48699999999999999</c:v>
                </c:pt>
                <c:pt idx="9757">
                  <c:v>0.48699999999999999</c:v>
                </c:pt>
                <c:pt idx="9758">
                  <c:v>0.48699999999999999</c:v>
                </c:pt>
                <c:pt idx="9759">
                  <c:v>0.48699999999999999</c:v>
                </c:pt>
                <c:pt idx="9760">
                  <c:v>0.48699999999999999</c:v>
                </c:pt>
                <c:pt idx="9761">
                  <c:v>0.48699999999999999</c:v>
                </c:pt>
                <c:pt idx="9762">
                  <c:v>0.48699999999999999</c:v>
                </c:pt>
                <c:pt idx="9763">
                  <c:v>0.48699999999999999</c:v>
                </c:pt>
                <c:pt idx="9764">
                  <c:v>0.48699999999999999</c:v>
                </c:pt>
                <c:pt idx="9765">
                  <c:v>0.48699999999999999</c:v>
                </c:pt>
                <c:pt idx="9766">
                  <c:v>0.48699999999999999</c:v>
                </c:pt>
                <c:pt idx="9767">
                  <c:v>0.48699999999999999</c:v>
                </c:pt>
                <c:pt idx="9768">
                  <c:v>0.48699999999999999</c:v>
                </c:pt>
                <c:pt idx="9769">
                  <c:v>0.48699999999999999</c:v>
                </c:pt>
                <c:pt idx="9770">
                  <c:v>0.48699999999999999</c:v>
                </c:pt>
                <c:pt idx="9771">
                  <c:v>0.48699999999999999</c:v>
                </c:pt>
                <c:pt idx="9772">
                  <c:v>0.48699999999999999</c:v>
                </c:pt>
                <c:pt idx="9773">
                  <c:v>0.48799999999999999</c:v>
                </c:pt>
                <c:pt idx="9774">
                  <c:v>0.48799999999999999</c:v>
                </c:pt>
                <c:pt idx="9775">
                  <c:v>0.48799999999999999</c:v>
                </c:pt>
                <c:pt idx="9776">
                  <c:v>0.48799999999999999</c:v>
                </c:pt>
                <c:pt idx="9777">
                  <c:v>0.48799999999999999</c:v>
                </c:pt>
                <c:pt idx="9778">
                  <c:v>0.48799999999999999</c:v>
                </c:pt>
                <c:pt idx="9779">
                  <c:v>0.48799999999999999</c:v>
                </c:pt>
                <c:pt idx="9780">
                  <c:v>0.48799999999999999</c:v>
                </c:pt>
                <c:pt idx="9781">
                  <c:v>0.48799999999999999</c:v>
                </c:pt>
                <c:pt idx="9782">
                  <c:v>0.48799999999999999</c:v>
                </c:pt>
                <c:pt idx="9783">
                  <c:v>0.48799999999999999</c:v>
                </c:pt>
                <c:pt idx="9784">
                  <c:v>0.48799999999999999</c:v>
                </c:pt>
                <c:pt idx="9785">
                  <c:v>0.48799999999999999</c:v>
                </c:pt>
                <c:pt idx="9786">
                  <c:v>0.48799999999999999</c:v>
                </c:pt>
                <c:pt idx="9787">
                  <c:v>0.48799999999999999</c:v>
                </c:pt>
                <c:pt idx="9788">
                  <c:v>0.48799999999999999</c:v>
                </c:pt>
                <c:pt idx="9789">
                  <c:v>0.48799999999999999</c:v>
                </c:pt>
                <c:pt idx="9790">
                  <c:v>0.48799999999999999</c:v>
                </c:pt>
                <c:pt idx="9791">
                  <c:v>0.48799999999999999</c:v>
                </c:pt>
                <c:pt idx="9792">
                  <c:v>0.48799999999999999</c:v>
                </c:pt>
                <c:pt idx="9793">
                  <c:v>0.48899999999999999</c:v>
                </c:pt>
                <c:pt idx="9794">
                  <c:v>0.48899999999999999</c:v>
                </c:pt>
                <c:pt idx="9795">
                  <c:v>0.48899999999999999</c:v>
                </c:pt>
                <c:pt idx="9796">
                  <c:v>0.48899999999999999</c:v>
                </c:pt>
                <c:pt idx="9797">
                  <c:v>0.48899999999999999</c:v>
                </c:pt>
                <c:pt idx="9798">
                  <c:v>0.48899999999999999</c:v>
                </c:pt>
                <c:pt idx="9799">
                  <c:v>0.48899999999999999</c:v>
                </c:pt>
                <c:pt idx="9800">
                  <c:v>0.48899999999999999</c:v>
                </c:pt>
                <c:pt idx="9801">
                  <c:v>0.48899999999999999</c:v>
                </c:pt>
                <c:pt idx="9802">
                  <c:v>0.48899999999999999</c:v>
                </c:pt>
                <c:pt idx="9803">
                  <c:v>0.48899999999999999</c:v>
                </c:pt>
                <c:pt idx="9804">
                  <c:v>0.48899999999999999</c:v>
                </c:pt>
                <c:pt idx="9805">
                  <c:v>0.48899999999999999</c:v>
                </c:pt>
                <c:pt idx="9806">
                  <c:v>0.48899999999999999</c:v>
                </c:pt>
                <c:pt idx="9807">
                  <c:v>0.48899999999999999</c:v>
                </c:pt>
                <c:pt idx="9808">
                  <c:v>0.48899999999999999</c:v>
                </c:pt>
                <c:pt idx="9809">
                  <c:v>0.48899999999999999</c:v>
                </c:pt>
                <c:pt idx="9810">
                  <c:v>0.48899999999999999</c:v>
                </c:pt>
                <c:pt idx="9811">
                  <c:v>0.48899999999999999</c:v>
                </c:pt>
                <c:pt idx="9812">
                  <c:v>0.48899999999999999</c:v>
                </c:pt>
                <c:pt idx="9813">
                  <c:v>0.49</c:v>
                </c:pt>
                <c:pt idx="9814">
                  <c:v>0.49</c:v>
                </c:pt>
                <c:pt idx="9815">
                  <c:v>0.49</c:v>
                </c:pt>
                <c:pt idx="9816">
                  <c:v>0.49</c:v>
                </c:pt>
                <c:pt idx="9817">
                  <c:v>0.49</c:v>
                </c:pt>
                <c:pt idx="9818">
                  <c:v>0.49</c:v>
                </c:pt>
                <c:pt idx="9819">
                  <c:v>0.49</c:v>
                </c:pt>
                <c:pt idx="9820">
                  <c:v>0.49</c:v>
                </c:pt>
                <c:pt idx="9821">
                  <c:v>0.49</c:v>
                </c:pt>
                <c:pt idx="9822">
                  <c:v>0.49</c:v>
                </c:pt>
                <c:pt idx="9823">
                  <c:v>0.49</c:v>
                </c:pt>
                <c:pt idx="9824">
                  <c:v>0.49</c:v>
                </c:pt>
                <c:pt idx="9825">
                  <c:v>0.49</c:v>
                </c:pt>
                <c:pt idx="9826">
                  <c:v>0.49</c:v>
                </c:pt>
                <c:pt idx="9827">
                  <c:v>0.49</c:v>
                </c:pt>
                <c:pt idx="9828">
                  <c:v>0.49</c:v>
                </c:pt>
                <c:pt idx="9829">
                  <c:v>0.49</c:v>
                </c:pt>
                <c:pt idx="9830">
                  <c:v>0.49</c:v>
                </c:pt>
                <c:pt idx="9831">
                  <c:v>0.49</c:v>
                </c:pt>
                <c:pt idx="9832">
                  <c:v>0.49</c:v>
                </c:pt>
                <c:pt idx="9833">
                  <c:v>0.49</c:v>
                </c:pt>
                <c:pt idx="9834">
                  <c:v>0.49099999999999999</c:v>
                </c:pt>
                <c:pt idx="9835">
                  <c:v>0.49099999999999999</c:v>
                </c:pt>
                <c:pt idx="9836">
                  <c:v>0.49099999999999999</c:v>
                </c:pt>
                <c:pt idx="9837">
                  <c:v>0.49099999999999999</c:v>
                </c:pt>
                <c:pt idx="9838">
                  <c:v>0.49099999999999999</c:v>
                </c:pt>
                <c:pt idx="9839">
                  <c:v>0.49099999999999999</c:v>
                </c:pt>
                <c:pt idx="9840">
                  <c:v>0.49099999999999999</c:v>
                </c:pt>
                <c:pt idx="9841">
                  <c:v>0.49099999999999999</c:v>
                </c:pt>
                <c:pt idx="9842">
                  <c:v>0.49099999999999999</c:v>
                </c:pt>
                <c:pt idx="9843">
                  <c:v>0.49099999999999999</c:v>
                </c:pt>
                <c:pt idx="9844">
                  <c:v>0.49099999999999999</c:v>
                </c:pt>
                <c:pt idx="9845">
                  <c:v>0.49099999999999999</c:v>
                </c:pt>
                <c:pt idx="9846">
                  <c:v>0.49099999999999999</c:v>
                </c:pt>
                <c:pt idx="9847">
                  <c:v>0.49099999999999999</c:v>
                </c:pt>
                <c:pt idx="9848">
                  <c:v>0.49099999999999999</c:v>
                </c:pt>
                <c:pt idx="9849">
                  <c:v>0.49099999999999999</c:v>
                </c:pt>
                <c:pt idx="9850">
                  <c:v>0.49099999999999999</c:v>
                </c:pt>
                <c:pt idx="9851">
                  <c:v>0.49099999999999999</c:v>
                </c:pt>
                <c:pt idx="9852">
                  <c:v>0.49099999999999999</c:v>
                </c:pt>
                <c:pt idx="9853">
                  <c:v>0.49199999999999999</c:v>
                </c:pt>
                <c:pt idx="9854">
                  <c:v>0.49199999999999999</c:v>
                </c:pt>
                <c:pt idx="9855">
                  <c:v>0.49199999999999999</c:v>
                </c:pt>
                <c:pt idx="9856">
                  <c:v>0.49199999999999999</c:v>
                </c:pt>
                <c:pt idx="9857">
                  <c:v>0.49199999999999999</c:v>
                </c:pt>
                <c:pt idx="9858">
                  <c:v>0.49199999999999999</c:v>
                </c:pt>
                <c:pt idx="9859">
                  <c:v>0.49199999999999999</c:v>
                </c:pt>
                <c:pt idx="9860">
                  <c:v>0.49199999999999999</c:v>
                </c:pt>
                <c:pt idx="9861">
                  <c:v>0.49199999999999999</c:v>
                </c:pt>
                <c:pt idx="9862">
                  <c:v>0.49199999999999999</c:v>
                </c:pt>
                <c:pt idx="9863">
                  <c:v>0.49199999999999999</c:v>
                </c:pt>
                <c:pt idx="9864">
                  <c:v>0.49199999999999999</c:v>
                </c:pt>
                <c:pt idx="9865">
                  <c:v>0.49199999999999999</c:v>
                </c:pt>
                <c:pt idx="9866">
                  <c:v>0.49199999999999999</c:v>
                </c:pt>
                <c:pt idx="9867">
                  <c:v>0.49199999999999999</c:v>
                </c:pt>
                <c:pt idx="9868">
                  <c:v>0.49199999999999999</c:v>
                </c:pt>
                <c:pt idx="9869">
                  <c:v>0.49199999999999999</c:v>
                </c:pt>
                <c:pt idx="9870">
                  <c:v>0.49199999999999999</c:v>
                </c:pt>
                <c:pt idx="9871">
                  <c:v>0.49199999999999999</c:v>
                </c:pt>
                <c:pt idx="9872">
                  <c:v>0.49199999999999999</c:v>
                </c:pt>
                <c:pt idx="9873">
                  <c:v>0.49199999999999999</c:v>
                </c:pt>
                <c:pt idx="9874">
                  <c:v>0.49299999999999999</c:v>
                </c:pt>
                <c:pt idx="9875">
                  <c:v>0.49299999999999999</c:v>
                </c:pt>
                <c:pt idx="9876">
                  <c:v>0.49299999999999999</c:v>
                </c:pt>
                <c:pt idx="9877">
                  <c:v>0.49299999999999999</c:v>
                </c:pt>
                <c:pt idx="9878">
                  <c:v>0.49299999999999999</c:v>
                </c:pt>
                <c:pt idx="9879">
                  <c:v>0.49299999999999999</c:v>
                </c:pt>
                <c:pt idx="9880">
                  <c:v>0.49299999999999999</c:v>
                </c:pt>
                <c:pt idx="9881">
                  <c:v>0.49299999999999999</c:v>
                </c:pt>
                <c:pt idx="9882">
                  <c:v>0.49299999999999999</c:v>
                </c:pt>
                <c:pt idx="9883">
                  <c:v>0.49299999999999999</c:v>
                </c:pt>
                <c:pt idx="9884">
                  <c:v>0.49299999999999999</c:v>
                </c:pt>
                <c:pt idx="9885">
                  <c:v>0.49299999999999999</c:v>
                </c:pt>
                <c:pt idx="9886">
                  <c:v>0.49299999999999999</c:v>
                </c:pt>
                <c:pt idx="9887">
                  <c:v>0.49299999999999999</c:v>
                </c:pt>
                <c:pt idx="9888">
                  <c:v>0.49299999999999999</c:v>
                </c:pt>
                <c:pt idx="9889">
                  <c:v>0.49299999999999999</c:v>
                </c:pt>
                <c:pt idx="9890">
                  <c:v>0.49299999999999999</c:v>
                </c:pt>
                <c:pt idx="9891">
                  <c:v>0.49299999999999999</c:v>
                </c:pt>
                <c:pt idx="9892">
                  <c:v>0.49299999999999999</c:v>
                </c:pt>
                <c:pt idx="9893">
                  <c:v>0.49399999999999999</c:v>
                </c:pt>
                <c:pt idx="9894">
                  <c:v>0.49399999999999999</c:v>
                </c:pt>
                <c:pt idx="9895">
                  <c:v>0.49399999999999999</c:v>
                </c:pt>
                <c:pt idx="9896">
                  <c:v>0.49399999999999999</c:v>
                </c:pt>
                <c:pt idx="9897">
                  <c:v>0.49399999999999999</c:v>
                </c:pt>
                <c:pt idx="9898">
                  <c:v>0.49399999999999999</c:v>
                </c:pt>
                <c:pt idx="9899">
                  <c:v>0.49399999999999999</c:v>
                </c:pt>
                <c:pt idx="9900">
                  <c:v>0.49399999999999999</c:v>
                </c:pt>
                <c:pt idx="9901">
                  <c:v>0.49399999999999999</c:v>
                </c:pt>
                <c:pt idx="9902">
                  <c:v>0.49399999999999999</c:v>
                </c:pt>
                <c:pt idx="9903">
                  <c:v>0.49399999999999999</c:v>
                </c:pt>
                <c:pt idx="9904">
                  <c:v>0.49399999999999999</c:v>
                </c:pt>
                <c:pt idx="9905">
                  <c:v>0.49399999999999999</c:v>
                </c:pt>
                <c:pt idx="9906">
                  <c:v>0.49399999999999999</c:v>
                </c:pt>
                <c:pt idx="9907">
                  <c:v>0.49399999999999999</c:v>
                </c:pt>
                <c:pt idx="9908">
                  <c:v>0.49399999999999999</c:v>
                </c:pt>
                <c:pt idx="9909">
                  <c:v>0.49399999999999999</c:v>
                </c:pt>
                <c:pt idx="9910">
                  <c:v>0.49399999999999999</c:v>
                </c:pt>
                <c:pt idx="9911">
                  <c:v>0.49399999999999999</c:v>
                </c:pt>
                <c:pt idx="9912">
                  <c:v>0.49399999999999999</c:v>
                </c:pt>
                <c:pt idx="9913">
                  <c:v>0.49399999999999999</c:v>
                </c:pt>
                <c:pt idx="9914">
                  <c:v>0.49399999999999999</c:v>
                </c:pt>
                <c:pt idx="9915">
                  <c:v>0.495</c:v>
                </c:pt>
                <c:pt idx="9916">
                  <c:v>0.495</c:v>
                </c:pt>
                <c:pt idx="9917">
                  <c:v>0.495</c:v>
                </c:pt>
                <c:pt idx="9918">
                  <c:v>0.495</c:v>
                </c:pt>
                <c:pt idx="9919">
                  <c:v>0.495</c:v>
                </c:pt>
                <c:pt idx="9920">
                  <c:v>0.495</c:v>
                </c:pt>
                <c:pt idx="9921">
                  <c:v>0.495</c:v>
                </c:pt>
                <c:pt idx="9922">
                  <c:v>0.495</c:v>
                </c:pt>
                <c:pt idx="9923">
                  <c:v>0.495</c:v>
                </c:pt>
                <c:pt idx="9924">
                  <c:v>0.495</c:v>
                </c:pt>
                <c:pt idx="9925">
                  <c:v>0.495</c:v>
                </c:pt>
                <c:pt idx="9926">
                  <c:v>0.495</c:v>
                </c:pt>
                <c:pt idx="9927">
                  <c:v>0.495</c:v>
                </c:pt>
                <c:pt idx="9928">
                  <c:v>0.495</c:v>
                </c:pt>
                <c:pt idx="9929">
                  <c:v>0.495</c:v>
                </c:pt>
                <c:pt idx="9930">
                  <c:v>0.495</c:v>
                </c:pt>
                <c:pt idx="9931">
                  <c:v>0.495</c:v>
                </c:pt>
                <c:pt idx="9932">
                  <c:v>0.495</c:v>
                </c:pt>
                <c:pt idx="9933">
                  <c:v>0.495</c:v>
                </c:pt>
                <c:pt idx="9934">
                  <c:v>0.496</c:v>
                </c:pt>
                <c:pt idx="9935">
                  <c:v>0.496</c:v>
                </c:pt>
                <c:pt idx="9936">
                  <c:v>0.496</c:v>
                </c:pt>
                <c:pt idx="9937">
                  <c:v>0.496</c:v>
                </c:pt>
                <c:pt idx="9938">
                  <c:v>0.496</c:v>
                </c:pt>
                <c:pt idx="9939">
                  <c:v>0.496</c:v>
                </c:pt>
                <c:pt idx="9940">
                  <c:v>0.496</c:v>
                </c:pt>
                <c:pt idx="9941">
                  <c:v>0.496</c:v>
                </c:pt>
                <c:pt idx="9942">
                  <c:v>0.496</c:v>
                </c:pt>
                <c:pt idx="9943">
                  <c:v>0.496</c:v>
                </c:pt>
                <c:pt idx="9944">
                  <c:v>0.496</c:v>
                </c:pt>
                <c:pt idx="9945">
                  <c:v>0.496</c:v>
                </c:pt>
                <c:pt idx="9946">
                  <c:v>0.496</c:v>
                </c:pt>
                <c:pt idx="9947">
                  <c:v>0.496</c:v>
                </c:pt>
                <c:pt idx="9948">
                  <c:v>0.496</c:v>
                </c:pt>
                <c:pt idx="9949">
                  <c:v>0.496</c:v>
                </c:pt>
                <c:pt idx="9950">
                  <c:v>0.496</c:v>
                </c:pt>
                <c:pt idx="9951">
                  <c:v>0.496</c:v>
                </c:pt>
                <c:pt idx="9952">
                  <c:v>0.496</c:v>
                </c:pt>
                <c:pt idx="9953">
                  <c:v>0.496</c:v>
                </c:pt>
                <c:pt idx="9954">
                  <c:v>0.496</c:v>
                </c:pt>
                <c:pt idx="9955">
                  <c:v>0.497</c:v>
                </c:pt>
                <c:pt idx="9956">
                  <c:v>0.497</c:v>
                </c:pt>
                <c:pt idx="9957">
                  <c:v>0.497</c:v>
                </c:pt>
                <c:pt idx="9958">
                  <c:v>0.497</c:v>
                </c:pt>
                <c:pt idx="9959">
                  <c:v>0.497</c:v>
                </c:pt>
                <c:pt idx="9960">
                  <c:v>0.497</c:v>
                </c:pt>
                <c:pt idx="9961">
                  <c:v>0.497</c:v>
                </c:pt>
                <c:pt idx="9962">
                  <c:v>0.497</c:v>
                </c:pt>
                <c:pt idx="9963">
                  <c:v>0.497</c:v>
                </c:pt>
                <c:pt idx="9964">
                  <c:v>0.497</c:v>
                </c:pt>
                <c:pt idx="9965">
                  <c:v>0.497</c:v>
                </c:pt>
                <c:pt idx="9966">
                  <c:v>0.497</c:v>
                </c:pt>
                <c:pt idx="9967">
                  <c:v>0.497</c:v>
                </c:pt>
                <c:pt idx="9968">
                  <c:v>0.497</c:v>
                </c:pt>
                <c:pt idx="9969">
                  <c:v>0.497</c:v>
                </c:pt>
                <c:pt idx="9970">
                  <c:v>0.497</c:v>
                </c:pt>
                <c:pt idx="9971">
                  <c:v>0.497</c:v>
                </c:pt>
                <c:pt idx="9972">
                  <c:v>0.497</c:v>
                </c:pt>
                <c:pt idx="9973">
                  <c:v>0.497</c:v>
                </c:pt>
                <c:pt idx="9974">
                  <c:v>0.498</c:v>
                </c:pt>
                <c:pt idx="9975">
                  <c:v>0.498</c:v>
                </c:pt>
                <c:pt idx="9976">
                  <c:v>0.498</c:v>
                </c:pt>
                <c:pt idx="9977">
                  <c:v>0.498</c:v>
                </c:pt>
                <c:pt idx="9978">
                  <c:v>0.498</c:v>
                </c:pt>
                <c:pt idx="9979">
                  <c:v>0.498</c:v>
                </c:pt>
                <c:pt idx="9980">
                  <c:v>0.498</c:v>
                </c:pt>
                <c:pt idx="9981">
                  <c:v>0.498</c:v>
                </c:pt>
                <c:pt idx="9982">
                  <c:v>0.498</c:v>
                </c:pt>
                <c:pt idx="9983">
                  <c:v>0.498</c:v>
                </c:pt>
                <c:pt idx="9984">
                  <c:v>0.498</c:v>
                </c:pt>
                <c:pt idx="9985">
                  <c:v>0.498</c:v>
                </c:pt>
                <c:pt idx="9986">
                  <c:v>0.498</c:v>
                </c:pt>
                <c:pt idx="9987">
                  <c:v>0.498</c:v>
                </c:pt>
                <c:pt idx="9988">
                  <c:v>0.498</c:v>
                </c:pt>
                <c:pt idx="9989">
                  <c:v>0.498</c:v>
                </c:pt>
                <c:pt idx="9990">
                  <c:v>0.498</c:v>
                </c:pt>
                <c:pt idx="9991">
                  <c:v>0.498</c:v>
                </c:pt>
                <c:pt idx="9992">
                  <c:v>0.498</c:v>
                </c:pt>
                <c:pt idx="9993">
                  <c:v>0.498</c:v>
                </c:pt>
                <c:pt idx="9994">
                  <c:v>0.498</c:v>
                </c:pt>
                <c:pt idx="9995">
                  <c:v>0.499</c:v>
                </c:pt>
                <c:pt idx="9996">
                  <c:v>0.499</c:v>
                </c:pt>
                <c:pt idx="9997">
                  <c:v>0.499</c:v>
                </c:pt>
                <c:pt idx="9998">
                  <c:v>0.499</c:v>
                </c:pt>
                <c:pt idx="9999">
                  <c:v>0.499</c:v>
                </c:pt>
                <c:pt idx="10000">
                  <c:v>0.499</c:v>
                </c:pt>
                <c:pt idx="10001">
                  <c:v>0.499</c:v>
                </c:pt>
                <c:pt idx="10002">
                  <c:v>0.499</c:v>
                </c:pt>
                <c:pt idx="10003">
                  <c:v>0.499</c:v>
                </c:pt>
                <c:pt idx="10004">
                  <c:v>0.499</c:v>
                </c:pt>
                <c:pt idx="10005">
                  <c:v>0.499</c:v>
                </c:pt>
                <c:pt idx="10006">
                  <c:v>0.499</c:v>
                </c:pt>
                <c:pt idx="10007">
                  <c:v>0.499</c:v>
                </c:pt>
                <c:pt idx="10008">
                  <c:v>0.499</c:v>
                </c:pt>
                <c:pt idx="10009">
                  <c:v>0.499</c:v>
                </c:pt>
                <c:pt idx="10010">
                  <c:v>0.499</c:v>
                </c:pt>
                <c:pt idx="10011">
                  <c:v>0.499</c:v>
                </c:pt>
                <c:pt idx="10012">
                  <c:v>0.499</c:v>
                </c:pt>
                <c:pt idx="10013">
                  <c:v>0.499</c:v>
                </c:pt>
                <c:pt idx="10014">
                  <c:v>0.5</c:v>
                </c:pt>
                <c:pt idx="10015">
                  <c:v>0.5</c:v>
                </c:pt>
                <c:pt idx="10016">
                  <c:v>0.5</c:v>
                </c:pt>
                <c:pt idx="10017">
                  <c:v>0.5</c:v>
                </c:pt>
                <c:pt idx="10018">
                  <c:v>0.5</c:v>
                </c:pt>
                <c:pt idx="10019">
                  <c:v>0.5</c:v>
                </c:pt>
                <c:pt idx="10020">
                  <c:v>0.5</c:v>
                </c:pt>
                <c:pt idx="10021">
                  <c:v>0.5</c:v>
                </c:pt>
                <c:pt idx="10022">
                  <c:v>0.5</c:v>
                </c:pt>
                <c:pt idx="10023">
                  <c:v>0.5</c:v>
                </c:pt>
                <c:pt idx="10024">
                  <c:v>0.5</c:v>
                </c:pt>
                <c:pt idx="10025">
                  <c:v>0.5</c:v>
                </c:pt>
                <c:pt idx="10026">
                  <c:v>0.5</c:v>
                </c:pt>
                <c:pt idx="10027">
                  <c:v>0.5</c:v>
                </c:pt>
                <c:pt idx="10028">
                  <c:v>0.5</c:v>
                </c:pt>
                <c:pt idx="10029">
                  <c:v>0.5</c:v>
                </c:pt>
                <c:pt idx="10030">
                  <c:v>0.5</c:v>
                </c:pt>
                <c:pt idx="10031">
                  <c:v>0.5</c:v>
                </c:pt>
                <c:pt idx="10032">
                  <c:v>0.5</c:v>
                </c:pt>
                <c:pt idx="10033">
                  <c:v>0.5</c:v>
                </c:pt>
                <c:pt idx="10034">
                  <c:v>0.5</c:v>
                </c:pt>
                <c:pt idx="10035">
                  <c:v>0.501</c:v>
                </c:pt>
                <c:pt idx="10036">
                  <c:v>0.501</c:v>
                </c:pt>
                <c:pt idx="10037">
                  <c:v>0.501</c:v>
                </c:pt>
                <c:pt idx="10038">
                  <c:v>0.501</c:v>
                </c:pt>
                <c:pt idx="10039">
                  <c:v>0.501</c:v>
                </c:pt>
                <c:pt idx="10040">
                  <c:v>0.501</c:v>
                </c:pt>
                <c:pt idx="10041">
                  <c:v>0.501</c:v>
                </c:pt>
                <c:pt idx="10042">
                  <c:v>0.501</c:v>
                </c:pt>
                <c:pt idx="10043">
                  <c:v>0.501</c:v>
                </c:pt>
                <c:pt idx="10044">
                  <c:v>0.501</c:v>
                </c:pt>
                <c:pt idx="10045">
                  <c:v>0.501</c:v>
                </c:pt>
                <c:pt idx="10046">
                  <c:v>0.501</c:v>
                </c:pt>
                <c:pt idx="10047">
                  <c:v>0.501</c:v>
                </c:pt>
                <c:pt idx="10048">
                  <c:v>0.501</c:v>
                </c:pt>
                <c:pt idx="10049">
                  <c:v>0.501</c:v>
                </c:pt>
                <c:pt idx="10050">
                  <c:v>0.501</c:v>
                </c:pt>
                <c:pt idx="10051">
                  <c:v>0.501</c:v>
                </c:pt>
                <c:pt idx="10052">
                  <c:v>0.501</c:v>
                </c:pt>
                <c:pt idx="10053">
                  <c:v>0.501</c:v>
                </c:pt>
                <c:pt idx="10054">
                  <c:v>0.501</c:v>
                </c:pt>
                <c:pt idx="10055">
                  <c:v>0.502</c:v>
                </c:pt>
                <c:pt idx="10056">
                  <c:v>0.502</c:v>
                </c:pt>
                <c:pt idx="10057">
                  <c:v>0.502</c:v>
                </c:pt>
                <c:pt idx="10058">
                  <c:v>0.502</c:v>
                </c:pt>
                <c:pt idx="10059">
                  <c:v>0.502</c:v>
                </c:pt>
                <c:pt idx="10060">
                  <c:v>0.502</c:v>
                </c:pt>
                <c:pt idx="10061">
                  <c:v>0.502</c:v>
                </c:pt>
                <c:pt idx="10062">
                  <c:v>0.502</c:v>
                </c:pt>
                <c:pt idx="10063">
                  <c:v>0.502</c:v>
                </c:pt>
                <c:pt idx="10064">
                  <c:v>0.502</c:v>
                </c:pt>
                <c:pt idx="10065">
                  <c:v>0.502</c:v>
                </c:pt>
                <c:pt idx="10066">
                  <c:v>0.502</c:v>
                </c:pt>
                <c:pt idx="10067">
                  <c:v>0.502</c:v>
                </c:pt>
                <c:pt idx="10068">
                  <c:v>0.502</c:v>
                </c:pt>
                <c:pt idx="10069">
                  <c:v>0.502</c:v>
                </c:pt>
                <c:pt idx="10070">
                  <c:v>0.502</c:v>
                </c:pt>
                <c:pt idx="10071">
                  <c:v>0.502</c:v>
                </c:pt>
                <c:pt idx="10072">
                  <c:v>0.502</c:v>
                </c:pt>
                <c:pt idx="10073">
                  <c:v>0.502</c:v>
                </c:pt>
                <c:pt idx="10074">
                  <c:v>0.502</c:v>
                </c:pt>
                <c:pt idx="10075">
                  <c:v>0.503</c:v>
                </c:pt>
                <c:pt idx="10076">
                  <c:v>0.503</c:v>
                </c:pt>
                <c:pt idx="10077">
                  <c:v>0.503</c:v>
                </c:pt>
                <c:pt idx="10078">
                  <c:v>0.503</c:v>
                </c:pt>
                <c:pt idx="10079">
                  <c:v>0.503</c:v>
                </c:pt>
                <c:pt idx="10080">
                  <c:v>0.503</c:v>
                </c:pt>
                <c:pt idx="10081">
                  <c:v>0.503</c:v>
                </c:pt>
                <c:pt idx="10082">
                  <c:v>0.503</c:v>
                </c:pt>
                <c:pt idx="10083">
                  <c:v>0.503</c:v>
                </c:pt>
                <c:pt idx="10084">
                  <c:v>0.503</c:v>
                </c:pt>
                <c:pt idx="10085">
                  <c:v>0.503</c:v>
                </c:pt>
                <c:pt idx="10086">
                  <c:v>0.503</c:v>
                </c:pt>
                <c:pt idx="10087">
                  <c:v>0.503</c:v>
                </c:pt>
                <c:pt idx="10088">
                  <c:v>0.503</c:v>
                </c:pt>
                <c:pt idx="10089">
                  <c:v>0.503</c:v>
                </c:pt>
                <c:pt idx="10090">
                  <c:v>0.503</c:v>
                </c:pt>
                <c:pt idx="10091">
                  <c:v>0.503</c:v>
                </c:pt>
                <c:pt idx="10092">
                  <c:v>0.503</c:v>
                </c:pt>
                <c:pt idx="10093">
                  <c:v>0.503</c:v>
                </c:pt>
                <c:pt idx="10094">
                  <c:v>0.503</c:v>
                </c:pt>
                <c:pt idx="10095">
                  <c:v>0.504</c:v>
                </c:pt>
                <c:pt idx="10096">
                  <c:v>0.504</c:v>
                </c:pt>
                <c:pt idx="10097">
                  <c:v>0.504</c:v>
                </c:pt>
                <c:pt idx="10098">
                  <c:v>0.504</c:v>
                </c:pt>
                <c:pt idx="10099">
                  <c:v>0.504</c:v>
                </c:pt>
                <c:pt idx="10100">
                  <c:v>0.504</c:v>
                </c:pt>
                <c:pt idx="10101">
                  <c:v>0.504</c:v>
                </c:pt>
                <c:pt idx="10102">
                  <c:v>0.504</c:v>
                </c:pt>
                <c:pt idx="10103">
                  <c:v>0.504</c:v>
                </c:pt>
                <c:pt idx="10104">
                  <c:v>0.504</c:v>
                </c:pt>
                <c:pt idx="10105">
                  <c:v>0.504</c:v>
                </c:pt>
                <c:pt idx="10106">
                  <c:v>0.504</c:v>
                </c:pt>
                <c:pt idx="10107">
                  <c:v>0.504</c:v>
                </c:pt>
                <c:pt idx="10108">
                  <c:v>0.504</c:v>
                </c:pt>
                <c:pt idx="10109">
                  <c:v>0.504</c:v>
                </c:pt>
                <c:pt idx="10110">
                  <c:v>0.504</c:v>
                </c:pt>
                <c:pt idx="10111">
                  <c:v>0.504</c:v>
                </c:pt>
                <c:pt idx="10112">
                  <c:v>0.504</c:v>
                </c:pt>
                <c:pt idx="10113">
                  <c:v>0.504</c:v>
                </c:pt>
                <c:pt idx="10114">
                  <c:v>0.504</c:v>
                </c:pt>
                <c:pt idx="10115">
                  <c:v>0.505</c:v>
                </c:pt>
                <c:pt idx="10116">
                  <c:v>0.505</c:v>
                </c:pt>
                <c:pt idx="10117">
                  <c:v>0.505</c:v>
                </c:pt>
                <c:pt idx="10118">
                  <c:v>0.505</c:v>
                </c:pt>
                <c:pt idx="10119">
                  <c:v>0.505</c:v>
                </c:pt>
                <c:pt idx="10120">
                  <c:v>0.505</c:v>
                </c:pt>
                <c:pt idx="10121">
                  <c:v>0.505</c:v>
                </c:pt>
                <c:pt idx="10122">
                  <c:v>0.505</c:v>
                </c:pt>
                <c:pt idx="10123">
                  <c:v>0.505</c:v>
                </c:pt>
                <c:pt idx="10124">
                  <c:v>0.505</c:v>
                </c:pt>
                <c:pt idx="10125">
                  <c:v>0.505</c:v>
                </c:pt>
                <c:pt idx="10126">
                  <c:v>0.505</c:v>
                </c:pt>
                <c:pt idx="10127">
                  <c:v>0.505</c:v>
                </c:pt>
                <c:pt idx="10128">
                  <c:v>0.505</c:v>
                </c:pt>
                <c:pt idx="10129">
                  <c:v>0.505</c:v>
                </c:pt>
                <c:pt idx="10130">
                  <c:v>0.505</c:v>
                </c:pt>
                <c:pt idx="10131">
                  <c:v>0.505</c:v>
                </c:pt>
                <c:pt idx="10132">
                  <c:v>0.505</c:v>
                </c:pt>
                <c:pt idx="10133">
                  <c:v>0.505</c:v>
                </c:pt>
                <c:pt idx="10134">
                  <c:v>0.505</c:v>
                </c:pt>
                <c:pt idx="10135">
                  <c:v>0.50600000000000001</c:v>
                </c:pt>
                <c:pt idx="10136">
                  <c:v>0.50600000000000001</c:v>
                </c:pt>
                <c:pt idx="10137">
                  <c:v>0.50600000000000001</c:v>
                </c:pt>
                <c:pt idx="10138">
                  <c:v>0.50600000000000001</c:v>
                </c:pt>
                <c:pt idx="10139">
                  <c:v>0.50600000000000001</c:v>
                </c:pt>
                <c:pt idx="10140">
                  <c:v>0.50600000000000001</c:v>
                </c:pt>
                <c:pt idx="10141">
                  <c:v>0.50600000000000001</c:v>
                </c:pt>
                <c:pt idx="10142">
                  <c:v>0.50600000000000001</c:v>
                </c:pt>
                <c:pt idx="10143">
                  <c:v>0.50600000000000001</c:v>
                </c:pt>
                <c:pt idx="10144">
                  <c:v>0.50600000000000001</c:v>
                </c:pt>
                <c:pt idx="10145">
                  <c:v>0.50600000000000001</c:v>
                </c:pt>
                <c:pt idx="10146">
                  <c:v>0.50600000000000001</c:v>
                </c:pt>
                <c:pt idx="10147">
                  <c:v>0.50600000000000001</c:v>
                </c:pt>
                <c:pt idx="10148">
                  <c:v>0.50600000000000001</c:v>
                </c:pt>
                <c:pt idx="10149">
                  <c:v>0.50600000000000001</c:v>
                </c:pt>
                <c:pt idx="10150">
                  <c:v>0.50600000000000001</c:v>
                </c:pt>
                <c:pt idx="10151">
                  <c:v>0.50600000000000001</c:v>
                </c:pt>
                <c:pt idx="10152">
                  <c:v>0.50600000000000001</c:v>
                </c:pt>
                <c:pt idx="10153">
                  <c:v>0.50600000000000001</c:v>
                </c:pt>
                <c:pt idx="10154">
                  <c:v>0.50600000000000001</c:v>
                </c:pt>
                <c:pt idx="10155">
                  <c:v>0.50600000000000001</c:v>
                </c:pt>
                <c:pt idx="10156">
                  <c:v>0.50700000000000001</c:v>
                </c:pt>
                <c:pt idx="10157">
                  <c:v>0.50700000000000001</c:v>
                </c:pt>
                <c:pt idx="10158">
                  <c:v>0.50700000000000001</c:v>
                </c:pt>
                <c:pt idx="10159">
                  <c:v>0.50700000000000001</c:v>
                </c:pt>
                <c:pt idx="10160">
                  <c:v>0.50700000000000001</c:v>
                </c:pt>
                <c:pt idx="10161">
                  <c:v>0.50700000000000001</c:v>
                </c:pt>
                <c:pt idx="10162">
                  <c:v>0.50700000000000001</c:v>
                </c:pt>
                <c:pt idx="10163">
                  <c:v>0.50700000000000001</c:v>
                </c:pt>
                <c:pt idx="10164">
                  <c:v>0.50700000000000001</c:v>
                </c:pt>
                <c:pt idx="10165">
                  <c:v>0.50700000000000001</c:v>
                </c:pt>
                <c:pt idx="10166">
                  <c:v>0.50700000000000001</c:v>
                </c:pt>
                <c:pt idx="10167">
                  <c:v>0.50700000000000001</c:v>
                </c:pt>
                <c:pt idx="10168">
                  <c:v>0.50700000000000001</c:v>
                </c:pt>
                <c:pt idx="10169">
                  <c:v>0.50700000000000001</c:v>
                </c:pt>
                <c:pt idx="10170">
                  <c:v>0.50700000000000001</c:v>
                </c:pt>
                <c:pt idx="10171">
                  <c:v>0.50700000000000001</c:v>
                </c:pt>
                <c:pt idx="10172">
                  <c:v>0.50700000000000001</c:v>
                </c:pt>
                <c:pt idx="10173">
                  <c:v>0.50700000000000001</c:v>
                </c:pt>
                <c:pt idx="10174">
                  <c:v>0.50700000000000001</c:v>
                </c:pt>
                <c:pt idx="10175">
                  <c:v>0.50700000000000001</c:v>
                </c:pt>
                <c:pt idx="10176">
                  <c:v>0.50800000000000001</c:v>
                </c:pt>
                <c:pt idx="10177">
                  <c:v>0.50800000000000001</c:v>
                </c:pt>
                <c:pt idx="10178">
                  <c:v>0.50800000000000001</c:v>
                </c:pt>
                <c:pt idx="10179">
                  <c:v>0.50800000000000001</c:v>
                </c:pt>
                <c:pt idx="10180">
                  <c:v>0.50800000000000001</c:v>
                </c:pt>
                <c:pt idx="10181">
                  <c:v>0.50800000000000001</c:v>
                </c:pt>
                <c:pt idx="10182">
                  <c:v>0.50800000000000001</c:v>
                </c:pt>
                <c:pt idx="10183">
                  <c:v>0.50800000000000001</c:v>
                </c:pt>
                <c:pt idx="10184">
                  <c:v>0.50800000000000001</c:v>
                </c:pt>
                <c:pt idx="10185">
                  <c:v>0.50800000000000001</c:v>
                </c:pt>
                <c:pt idx="10186">
                  <c:v>0.50800000000000001</c:v>
                </c:pt>
                <c:pt idx="10187">
                  <c:v>0.50800000000000001</c:v>
                </c:pt>
                <c:pt idx="10188">
                  <c:v>0.50800000000000001</c:v>
                </c:pt>
                <c:pt idx="10189">
                  <c:v>0.50800000000000001</c:v>
                </c:pt>
                <c:pt idx="10190">
                  <c:v>0.50800000000000001</c:v>
                </c:pt>
                <c:pt idx="10191">
                  <c:v>0.50800000000000001</c:v>
                </c:pt>
                <c:pt idx="10192">
                  <c:v>0.50800000000000001</c:v>
                </c:pt>
                <c:pt idx="10193">
                  <c:v>0.50800000000000001</c:v>
                </c:pt>
                <c:pt idx="10194">
                  <c:v>0.50800000000000001</c:v>
                </c:pt>
                <c:pt idx="10195">
                  <c:v>0.50800000000000001</c:v>
                </c:pt>
                <c:pt idx="10196">
                  <c:v>0.50900000000000001</c:v>
                </c:pt>
                <c:pt idx="10197">
                  <c:v>0.50900000000000001</c:v>
                </c:pt>
                <c:pt idx="10198">
                  <c:v>0.50900000000000001</c:v>
                </c:pt>
                <c:pt idx="10199">
                  <c:v>0.50900000000000001</c:v>
                </c:pt>
                <c:pt idx="10200">
                  <c:v>0.50900000000000001</c:v>
                </c:pt>
                <c:pt idx="10201">
                  <c:v>0.50900000000000001</c:v>
                </c:pt>
                <c:pt idx="10202">
                  <c:v>0.50900000000000001</c:v>
                </c:pt>
                <c:pt idx="10203">
                  <c:v>0.50900000000000001</c:v>
                </c:pt>
                <c:pt idx="10204">
                  <c:v>0.50900000000000001</c:v>
                </c:pt>
                <c:pt idx="10205">
                  <c:v>0.50900000000000001</c:v>
                </c:pt>
                <c:pt idx="10206">
                  <c:v>0.50900000000000001</c:v>
                </c:pt>
                <c:pt idx="10207">
                  <c:v>0.50900000000000001</c:v>
                </c:pt>
                <c:pt idx="10208">
                  <c:v>0.50900000000000001</c:v>
                </c:pt>
                <c:pt idx="10209">
                  <c:v>0.50900000000000001</c:v>
                </c:pt>
                <c:pt idx="10210">
                  <c:v>0.50900000000000001</c:v>
                </c:pt>
                <c:pt idx="10211">
                  <c:v>0.50900000000000001</c:v>
                </c:pt>
                <c:pt idx="10212">
                  <c:v>0.50900000000000001</c:v>
                </c:pt>
                <c:pt idx="10213">
                  <c:v>0.50900000000000001</c:v>
                </c:pt>
                <c:pt idx="10214">
                  <c:v>0.50900000000000001</c:v>
                </c:pt>
                <c:pt idx="10215">
                  <c:v>0.50900000000000001</c:v>
                </c:pt>
                <c:pt idx="10216">
                  <c:v>0.50900000000000001</c:v>
                </c:pt>
                <c:pt idx="10217">
                  <c:v>0.51</c:v>
                </c:pt>
                <c:pt idx="10218">
                  <c:v>0.51</c:v>
                </c:pt>
                <c:pt idx="10219">
                  <c:v>0.51</c:v>
                </c:pt>
                <c:pt idx="10220">
                  <c:v>0.51</c:v>
                </c:pt>
                <c:pt idx="10221">
                  <c:v>0.51</c:v>
                </c:pt>
                <c:pt idx="10222">
                  <c:v>0.51</c:v>
                </c:pt>
                <c:pt idx="10223">
                  <c:v>0.51</c:v>
                </c:pt>
                <c:pt idx="10224">
                  <c:v>0.51</c:v>
                </c:pt>
                <c:pt idx="10225">
                  <c:v>0.51</c:v>
                </c:pt>
                <c:pt idx="10226">
                  <c:v>0.51</c:v>
                </c:pt>
                <c:pt idx="10227">
                  <c:v>0.51</c:v>
                </c:pt>
                <c:pt idx="10228">
                  <c:v>0.51</c:v>
                </c:pt>
                <c:pt idx="10229">
                  <c:v>0.51</c:v>
                </c:pt>
                <c:pt idx="10230">
                  <c:v>0.51</c:v>
                </c:pt>
                <c:pt idx="10231">
                  <c:v>0.51</c:v>
                </c:pt>
                <c:pt idx="10232">
                  <c:v>0.51</c:v>
                </c:pt>
                <c:pt idx="10233">
                  <c:v>0.51</c:v>
                </c:pt>
                <c:pt idx="10234">
                  <c:v>0.51</c:v>
                </c:pt>
                <c:pt idx="10235">
                  <c:v>0.51</c:v>
                </c:pt>
                <c:pt idx="10236">
                  <c:v>0.51</c:v>
                </c:pt>
                <c:pt idx="10237">
                  <c:v>0.51100000000000001</c:v>
                </c:pt>
                <c:pt idx="10238">
                  <c:v>0.51100000000000001</c:v>
                </c:pt>
                <c:pt idx="10239">
                  <c:v>0.51100000000000001</c:v>
                </c:pt>
                <c:pt idx="10240">
                  <c:v>0.51100000000000001</c:v>
                </c:pt>
                <c:pt idx="10241">
                  <c:v>0.51100000000000001</c:v>
                </c:pt>
                <c:pt idx="10242">
                  <c:v>0.51100000000000001</c:v>
                </c:pt>
                <c:pt idx="10243">
                  <c:v>0.51100000000000001</c:v>
                </c:pt>
                <c:pt idx="10244">
                  <c:v>0.51100000000000001</c:v>
                </c:pt>
                <c:pt idx="10245">
                  <c:v>0.51100000000000001</c:v>
                </c:pt>
                <c:pt idx="10246">
                  <c:v>0.51100000000000001</c:v>
                </c:pt>
                <c:pt idx="10247">
                  <c:v>0.51100000000000001</c:v>
                </c:pt>
                <c:pt idx="10248">
                  <c:v>0.51100000000000001</c:v>
                </c:pt>
                <c:pt idx="10249">
                  <c:v>0.51100000000000001</c:v>
                </c:pt>
                <c:pt idx="10250">
                  <c:v>0.51100000000000001</c:v>
                </c:pt>
                <c:pt idx="10251">
                  <c:v>0.51100000000000001</c:v>
                </c:pt>
                <c:pt idx="10252">
                  <c:v>0.51100000000000001</c:v>
                </c:pt>
                <c:pt idx="10253">
                  <c:v>0.51100000000000001</c:v>
                </c:pt>
                <c:pt idx="10254">
                  <c:v>0.51100000000000001</c:v>
                </c:pt>
                <c:pt idx="10255">
                  <c:v>0.51100000000000001</c:v>
                </c:pt>
                <c:pt idx="10256">
                  <c:v>0.51100000000000001</c:v>
                </c:pt>
                <c:pt idx="10257">
                  <c:v>0.51100000000000001</c:v>
                </c:pt>
                <c:pt idx="10258">
                  <c:v>0.51200000000000001</c:v>
                </c:pt>
                <c:pt idx="10259">
                  <c:v>0.51200000000000001</c:v>
                </c:pt>
                <c:pt idx="10260">
                  <c:v>0.51200000000000001</c:v>
                </c:pt>
                <c:pt idx="10261">
                  <c:v>0.51200000000000001</c:v>
                </c:pt>
                <c:pt idx="10262">
                  <c:v>0.51200000000000001</c:v>
                </c:pt>
                <c:pt idx="10263">
                  <c:v>0.51200000000000001</c:v>
                </c:pt>
                <c:pt idx="10264">
                  <c:v>0.51200000000000001</c:v>
                </c:pt>
                <c:pt idx="10265">
                  <c:v>0.51200000000000001</c:v>
                </c:pt>
                <c:pt idx="10266">
                  <c:v>0.51200000000000001</c:v>
                </c:pt>
                <c:pt idx="10267">
                  <c:v>0.51200000000000001</c:v>
                </c:pt>
                <c:pt idx="10268">
                  <c:v>0.51200000000000001</c:v>
                </c:pt>
                <c:pt idx="10269">
                  <c:v>0.51200000000000001</c:v>
                </c:pt>
                <c:pt idx="10270">
                  <c:v>0.51200000000000001</c:v>
                </c:pt>
                <c:pt idx="10271">
                  <c:v>0.51200000000000001</c:v>
                </c:pt>
                <c:pt idx="10272">
                  <c:v>0.51200000000000001</c:v>
                </c:pt>
                <c:pt idx="10273">
                  <c:v>0.51200000000000001</c:v>
                </c:pt>
                <c:pt idx="10274">
                  <c:v>0.51200000000000001</c:v>
                </c:pt>
                <c:pt idx="10275">
                  <c:v>0.51200000000000001</c:v>
                </c:pt>
                <c:pt idx="10276">
                  <c:v>0.51200000000000001</c:v>
                </c:pt>
                <c:pt idx="10277">
                  <c:v>0.51200000000000001</c:v>
                </c:pt>
                <c:pt idx="10278">
                  <c:v>0.51300000000000001</c:v>
                </c:pt>
                <c:pt idx="10279">
                  <c:v>0.51300000000000001</c:v>
                </c:pt>
                <c:pt idx="10280">
                  <c:v>0.51300000000000001</c:v>
                </c:pt>
                <c:pt idx="10281">
                  <c:v>0.51300000000000001</c:v>
                </c:pt>
                <c:pt idx="10282">
                  <c:v>0.51300000000000001</c:v>
                </c:pt>
                <c:pt idx="10283">
                  <c:v>0.51300000000000001</c:v>
                </c:pt>
                <c:pt idx="10284">
                  <c:v>0.51300000000000001</c:v>
                </c:pt>
                <c:pt idx="10285">
                  <c:v>0.51300000000000001</c:v>
                </c:pt>
                <c:pt idx="10286">
                  <c:v>0.51300000000000001</c:v>
                </c:pt>
                <c:pt idx="10287">
                  <c:v>0.51300000000000001</c:v>
                </c:pt>
                <c:pt idx="10288">
                  <c:v>0.51300000000000001</c:v>
                </c:pt>
                <c:pt idx="10289">
                  <c:v>0.51300000000000001</c:v>
                </c:pt>
                <c:pt idx="10290">
                  <c:v>0.51300000000000001</c:v>
                </c:pt>
                <c:pt idx="10291">
                  <c:v>0.51300000000000001</c:v>
                </c:pt>
                <c:pt idx="10292">
                  <c:v>0.51300000000000001</c:v>
                </c:pt>
                <c:pt idx="10293">
                  <c:v>0.51300000000000001</c:v>
                </c:pt>
                <c:pt idx="10294">
                  <c:v>0.51300000000000001</c:v>
                </c:pt>
                <c:pt idx="10295">
                  <c:v>0.51300000000000001</c:v>
                </c:pt>
                <c:pt idx="10296">
                  <c:v>0.51300000000000001</c:v>
                </c:pt>
                <c:pt idx="10297">
                  <c:v>0.51300000000000001</c:v>
                </c:pt>
                <c:pt idx="10298">
                  <c:v>0.51400000000000001</c:v>
                </c:pt>
                <c:pt idx="10299">
                  <c:v>0.51400000000000001</c:v>
                </c:pt>
                <c:pt idx="10300">
                  <c:v>0.51400000000000001</c:v>
                </c:pt>
                <c:pt idx="10301">
                  <c:v>0.51400000000000001</c:v>
                </c:pt>
                <c:pt idx="10302">
                  <c:v>0.51400000000000001</c:v>
                </c:pt>
                <c:pt idx="10303">
                  <c:v>0.51400000000000001</c:v>
                </c:pt>
                <c:pt idx="10304">
                  <c:v>0.51400000000000001</c:v>
                </c:pt>
                <c:pt idx="10305">
                  <c:v>0.51400000000000001</c:v>
                </c:pt>
                <c:pt idx="10306">
                  <c:v>0.51400000000000001</c:v>
                </c:pt>
                <c:pt idx="10307">
                  <c:v>0.51400000000000001</c:v>
                </c:pt>
                <c:pt idx="10308">
                  <c:v>0.51400000000000001</c:v>
                </c:pt>
                <c:pt idx="10309">
                  <c:v>0.51400000000000001</c:v>
                </c:pt>
                <c:pt idx="10310">
                  <c:v>0.51400000000000001</c:v>
                </c:pt>
                <c:pt idx="10311">
                  <c:v>0.51400000000000001</c:v>
                </c:pt>
                <c:pt idx="10312">
                  <c:v>0.51400000000000001</c:v>
                </c:pt>
                <c:pt idx="10313">
                  <c:v>0.51400000000000001</c:v>
                </c:pt>
                <c:pt idx="10314">
                  <c:v>0.51400000000000001</c:v>
                </c:pt>
                <c:pt idx="10315">
                  <c:v>0.51400000000000001</c:v>
                </c:pt>
                <c:pt idx="10316">
                  <c:v>0.51400000000000001</c:v>
                </c:pt>
                <c:pt idx="10317">
                  <c:v>0.51400000000000001</c:v>
                </c:pt>
                <c:pt idx="10318">
                  <c:v>0.51400000000000001</c:v>
                </c:pt>
                <c:pt idx="10319">
                  <c:v>0.51500000000000001</c:v>
                </c:pt>
                <c:pt idx="10320">
                  <c:v>0.51500000000000001</c:v>
                </c:pt>
                <c:pt idx="10321">
                  <c:v>0.51500000000000001</c:v>
                </c:pt>
                <c:pt idx="10322">
                  <c:v>0.51500000000000001</c:v>
                </c:pt>
                <c:pt idx="10323">
                  <c:v>0.51500000000000001</c:v>
                </c:pt>
                <c:pt idx="10324">
                  <c:v>0.51500000000000001</c:v>
                </c:pt>
                <c:pt idx="10325">
                  <c:v>0.51500000000000001</c:v>
                </c:pt>
                <c:pt idx="10326">
                  <c:v>0.51500000000000001</c:v>
                </c:pt>
                <c:pt idx="10327">
                  <c:v>0.51500000000000001</c:v>
                </c:pt>
                <c:pt idx="10328">
                  <c:v>0.51500000000000001</c:v>
                </c:pt>
                <c:pt idx="10329">
                  <c:v>0.51500000000000001</c:v>
                </c:pt>
                <c:pt idx="10330">
                  <c:v>0.51500000000000001</c:v>
                </c:pt>
                <c:pt idx="10331">
                  <c:v>0.51500000000000001</c:v>
                </c:pt>
                <c:pt idx="10332">
                  <c:v>0.51500000000000001</c:v>
                </c:pt>
                <c:pt idx="10333">
                  <c:v>0.51500000000000001</c:v>
                </c:pt>
                <c:pt idx="10334">
                  <c:v>0.51500000000000001</c:v>
                </c:pt>
                <c:pt idx="10335">
                  <c:v>0.51500000000000001</c:v>
                </c:pt>
                <c:pt idx="10336">
                  <c:v>0.51500000000000001</c:v>
                </c:pt>
                <c:pt idx="10337">
                  <c:v>0.51500000000000001</c:v>
                </c:pt>
                <c:pt idx="10338">
                  <c:v>0.51500000000000001</c:v>
                </c:pt>
                <c:pt idx="10339">
                  <c:v>0.51600000000000001</c:v>
                </c:pt>
                <c:pt idx="10340">
                  <c:v>0.51600000000000001</c:v>
                </c:pt>
                <c:pt idx="10341">
                  <c:v>0.51600000000000001</c:v>
                </c:pt>
                <c:pt idx="10342">
                  <c:v>0.51600000000000001</c:v>
                </c:pt>
                <c:pt idx="10343">
                  <c:v>0.51600000000000001</c:v>
                </c:pt>
                <c:pt idx="10344">
                  <c:v>0.51600000000000001</c:v>
                </c:pt>
                <c:pt idx="10345">
                  <c:v>0.51600000000000001</c:v>
                </c:pt>
                <c:pt idx="10346">
                  <c:v>0.51600000000000001</c:v>
                </c:pt>
                <c:pt idx="10347">
                  <c:v>0.51600000000000001</c:v>
                </c:pt>
                <c:pt idx="10348">
                  <c:v>0.51600000000000001</c:v>
                </c:pt>
                <c:pt idx="10349">
                  <c:v>0.51600000000000001</c:v>
                </c:pt>
                <c:pt idx="10350">
                  <c:v>0.51600000000000001</c:v>
                </c:pt>
                <c:pt idx="10351">
                  <c:v>0.51600000000000001</c:v>
                </c:pt>
                <c:pt idx="10352">
                  <c:v>0.51600000000000001</c:v>
                </c:pt>
                <c:pt idx="10353">
                  <c:v>0.51600000000000001</c:v>
                </c:pt>
                <c:pt idx="10354">
                  <c:v>0.51600000000000001</c:v>
                </c:pt>
                <c:pt idx="10355">
                  <c:v>0.51600000000000001</c:v>
                </c:pt>
                <c:pt idx="10356">
                  <c:v>0.51600000000000001</c:v>
                </c:pt>
                <c:pt idx="10357">
                  <c:v>0.51600000000000001</c:v>
                </c:pt>
                <c:pt idx="10358">
                  <c:v>0.51600000000000001</c:v>
                </c:pt>
                <c:pt idx="10359">
                  <c:v>0.51700000000000002</c:v>
                </c:pt>
                <c:pt idx="10360">
                  <c:v>0.51700000000000002</c:v>
                </c:pt>
                <c:pt idx="10361">
                  <c:v>0.51700000000000002</c:v>
                </c:pt>
                <c:pt idx="10362">
                  <c:v>0.51700000000000002</c:v>
                </c:pt>
                <c:pt idx="10363">
                  <c:v>0.51700000000000002</c:v>
                </c:pt>
                <c:pt idx="10364">
                  <c:v>0.51700000000000002</c:v>
                </c:pt>
                <c:pt idx="10365">
                  <c:v>0.51700000000000002</c:v>
                </c:pt>
                <c:pt idx="10366">
                  <c:v>0.51700000000000002</c:v>
                </c:pt>
                <c:pt idx="10367">
                  <c:v>0.51700000000000002</c:v>
                </c:pt>
                <c:pt idx="10368">
                  <c:v>0.51700000000000002</c:v>
                </c:pt>
                <c:pt idx="10369">
                  <c:v>0.51700000000000002</c:v>
                </c:pt>
                <c:pt idx="10370">
                  <c:v>0.51700000000000002</c:v>
                </c:pt>
                <c:pt idx="10371">
                  <c:v>0.51700000000000002</c:v>
                </c:pt>
                <c:pt idx="10372">
                  <c:v>0.51700000000000002</c:v>
                </c:pt>
                <c:pt idx="10373">
                  <c:v>0.51700000000000002</c:v>
                </c:pt>
                <c:pt idx="10374">
                  <c:v>0.51700000000000002</c:v>
                </c:pt>
                <c:pt idx="10375">
                  <c:v>0.51700000000000002</c:v>
                </c:pt>
                <c:pt idx="10376">
                  <c:v>0.51700000000000002</c:v>
                </c:pt>
                <c:pt idx="10377">
                  <c:v>0.51700000000000002</c:v>
                </c:pt>
                <c:pt idx="10378">
                  <c:v>0.51700000000000002</c:v>
                </c:pt>
                <c:pt idx="10379">
                  <c:v>0.51800000000000002</c:v>
                </c:pt>
                <c:pt idx="10380">
                  <c:v>0.51800000000000002</c:v>
                </c:pt>
                <c:pt idx="10381">
                  <c:v>0.51800000000000002</c:v>
                </c:pt>
                <c:pt idx="10382">
                  <c:v>0.51800000000000002</c:v>
                </c:pt>
                <c:pt idx="10383">
                  <c:v>0.51800000000000002</c:v>
                </c:pt>
                <c:pt idx="10384">
                  <c:v>0.51800000000000002</c:v>
                </c:pt>
                <c:pt idx="10385">
                  <c:v>0.51800000000000002</c:v>
                </c:pt>
                <c:pt idx="10386">
                  <c:v>0.51800000000000002</c:v>
                </c:pt>
                <c:pt idx="10387">
                  <c:v>0.51800000000000002</c:v>
                </c:pt>
                <c:pt idx="10388">
                  <c:v>0.51800000000000002</c:v>
                </c:pt>
                <c:pt idx="10389">
                  <c:v>0.51800000000000002</c:v>
                </c:pt>
                <c:pt idx="10390">
                  <c:v>0.51800000000000002</c:v>
                </c:pt>
                <c:pt idx="10391">
                  <c:v>0.51800000000000002</c:v>
                </c:pt>
                <c:pt idx="10392">
                  <c:v>0.51800000000000002</c:v>
                </c:pt>
                <c:pt idx="10393">
                  <c:v>0.51800000000000002</c:v>
                </c:pt>
                <c:pt idx="10394">
                  <c:v>0.51800000000000002</c:v>
                </c:pt>
                <c:pt idx="10395">
                  <c:v>0.51800000000000002</c:v>
                </c:pt>
                <c:pt idx="10396">
                  <c:v>0.51800000000000002</c:v>
                </c:pt>
                <c:pt idx="10397">
                  <c:v>0.51800000000000002</c:v>
                </c:pt>
                <c:pt idx="10398">
                  <c:v>0.51800000000000002</c:v>
                </c:pt>
                <c:pt idx="10399">
                  <c:v>0.51900000000000002</c:v>
                </c:pt>
                <c:pt idx="10400">
                  <c:v>0.51900000000000002</c:v>
                </c:pt>
                <c:pt idx="10401">
                  <c:v>0.51900000000000002</c:v>
                </c:pt>
                <c:pt idx="10402">
                  <c:v>0.51900000000000002</c:v>
                </c:pt>
                <c:pt idx="10403">
                  <c:v>0.51900000000000002</c:v>
                </c:pt>
                <c:pt idx="10404">
                  <c:v>0.51900000000000002</c:v>
                </c:pt>
                <c:pt idx="10405">
                  <c:v>0.51900000000000002</c:v>
                </c:pt>
                <c:pt idx="10406">
                  <c:v>0.51900000000000002</c:v>
                </c:pt>
                <c:pt idx="10407">
                  <c:v>0.51900000000000002</c:v>
                </c:pt>
                <c:pt idx="10408">
                  <c:v>0.51900000000000002</c:v>
                </c:pt>
                <c:pt idx="10409">
                  <c:v>0.51900000000000002</c:v>
                </c:pt>
                <c:pt idx="10410">
                  <c:v>0.51900000000000002</c:v>
                </c:pt>
                <c:pt idx="10411">
                  <c:v>0.51900000000000002</c:v>
                </c:pt>
                <c:pt idx="10412">
                  <c:v>0.51900000000000002</c:v>
                </c:pt>
                <c:pt idx="10413">
                  <c:v>0.51900000000000002</c:v>
                </c:pt>
                <c:pt idx="10414">
                  <c:v>0.51900000000000002</c:v>
                </c:pt>
                <c:pt idx="10415">
                  <c:v>0.51900000000000002</c:v>
                </c:pt>
                <c:pt idx="10416">
                  <c:v>0.51900000000000002</c:v>
                </c:pt>
                <c:pt idx="10417">
                  <c:v>0.51900000000000002</c:v>
                </c:pt>
                <c:pt idx="10418">
                  <c:v>0.51900000000000002</c:v>
                </c:pt>
                <c:pt idx="10419">
                  <c:v>0.52</c:v>
                </c:pt>
                <c:pt idx="10420">
                  <c:v>0.52</c:v>
                </c:pt>
                <c:pt idx="10421">
                  <c:v>0.52</c:v>
                </c:pt>
                <c:pt idx="10422">
                  <c:v>0.52</c:v>
                </c:pt>
                <c:pt idx="10423">
                  <c:v>0.52</c:v>
                </c:pt>
                <c:pt idx="10424">
                  <c:v>0.52</c:v>
                </c:pt>
                <c:pt idx="10425">
                  <c:v>0.52</c:v>
                </c:pt>
                <c:pt idx="10426">
                  <c:v>0.52</c:v>
                </c:pt>
                <c:pt idx="10427">
                  <c:v>0.52</c:v>
                </c:pt>
                <c:pt idx="10428">
                  <c:v>0.52</c:v>
                </c:pt>
                <c:pt idx="10429">
                  <c:v>0.52</c:v>
                </c:pt>
                <c:pt idx="10430">
                  <c:v>0.52</c:v>
                </c:pt>
                <c:pt idx="10431">
                  <c:v>0.52</c:v>
                </c:pt>
                <c:pt idx="10432">
                  <c:v>0.52</c:v>
                </c:pt>
                <c:pt idx="10433">
                  <c:v>0.52</c:v>
                </c:pt>
                <c:pt idx="10434">
                  <c:v>0.52</c:v>
                </c:pt>
                <c:pt idx="10435">
                  <c:v>0.52</c:v>
                </c:pt>
                <c:pt idx="10436">
                  <c:v>0.52</c:v>
                </c:pt>
                <c:pt idx="10437">
                  <c:v>0.52</c:v>
                </c:pt>
                <c:pt idx="10438">
                  <c:v>0.52</c:v>
                </c:pt>
                <c:pt idx="10439">
                  <c:v>0.52100000000000002</c:v>
                </c:pt>
                <c:pt idx="10440">
                  <c:v>0.52100000000000002</c:v>
                </c:pt>
                <c:pt idx="10441">
                  <c:v>0.52100000000000002</c:v>
                </c:pt>
                <c:pt idx="10442">
                  <c:v>0.52100000000000002</c:v>
                </c:pt>
                <c:pt idx="10443">
                  <c:v>0.52100000000000002</c:v>
                </c:pt>
                <c:pt idx="10444">
                  <c:v>0.52100000000000002</c:v>
                </c:pt>
                <c:pt idx="10445">
                  <c:v>0.52100000000000002</c:v>
                </c:pt>
                <c:pt idx="10446">
                  <c:v>0.52100000000000002</c:v>
                </c:pt>
                <c:pt idx="10447">
                  <c:v>0.52100000000000002</c:v>
                </c:pt>
                <c:pt idx="10448">
                  <c:v>0.52100000000000002</c:v>
                </c:pt>
                <c:pt idx="10449">
                  <c:v>0.52100000000000002</c:v>
                </c:pt>
                <c:pt idx="10450">
                  <c:v>0.52100000000000002</c:v>
                </c:pt>
                <c:pt idx="10451">
                  <c:v>0.52100000000000002</c:v>
                </c:pt>
                <c:pt idx="10452">
                  <c:v>0.52100000000000002</c:v>
                </c:pt>
                <c:pt idx="10453">
                  <c:v>0.52100000000000002</c:v>
                </c:pt>
                <c:pt idx="10454">
                  <c:v>0.52100000000000002</c:v>
                </c:pt>
                <c:pt idx="10455">
                  <c:v>0.52100000000000002</c:v>
                </c:pt>
                <c:pt idx="10456">
                  <c:v>0.52100000000000002</c:v>
                </c:pt>
                <c:pt idx="10457">
                  <c:v>0.52100000000000002</c:v>
                </c:pt>
                <c:pt idx="10458">
                  <c:v>0.52100000000000002</c:v>
                </c:pt>
                <c:pt idx="10459">
                  <c:v>0.52200000000000002</c:v>
                </c:pt>
                <c:pt idx="10460">
                  <c:v>0.52200000000000002</c:v>
                </c:pt>
                <c:pt idx="10461">
                  <c:v>0.52200000000000002</c:v>
                </c:pt>
                <c:pt idx="10462">
                  <c:v>0.52200000000000002</c:v>
                </c:pt>
                <c:pt idx="10463">
                  <c:v>0.52200000000000002</c:v>
                </c:pt>
                <c:pt idx="10464">
                  <c:v>0.52200000000000002</c:v>
                </c:pt>
                <c:pt idx="10465">
                  <c:v>0.52200000000000002</c:v>
                </c:pt>
                <c:pt idx="10466">
                  <c:v>0.52200000000000002</c:v>
                </c:pt>
                <c:pt idx="10467">
                  <c:v>0.52200000000000002</c:v>
                </c:pt>
                <c:pt idx="10468">
                  <c:v>0.52200000000000002</c:v>
                </c:pt>
                <c:pt idx="10469">
                  <c:v>0.52200000000000002</c:v>
                </c:pt>
                <c:pt idx="10470">
                  <c:v>0.52200000000000002</c:v>
                </c:pt>
                <c:pt idx="10471">
                  <c:v>0.52200000000000002</c:v>
                </c:pt>
                <c:pt idx="10472">
                  <c:v>0.52200000000000002</c:v>
                </c:pt>
                <c:pt idx="10473">
                  <c:v>0.52200000000000002</c:v>
                </c:pt>
                <c:pt idx="10474">
                  <c:v>0.52200000000000002</c:v>
                </c:pt>
                <c:pt idx="10475">
                  <c:v>0.52200000000000002</c:v>
                </c:pt>
                <c:pt idx="10476">
                  <c:v>0.52200000000000002</c:v>
                </c:pt>
                <c:pt idx="10477">
                  <c:v>0.52200000000000002</c:v>
                </c:pt>
                <c:pt idx="10478">
                  <c:v>0.52200000000000002</c:v>
                </c:pt>
                <c:pt idx="10479">
                  <c:v>0.52300000000000002</c:v>
                </c:pt>
                <c:pt idx="10480">
                  <c:v>0.52300000000000002</c:v>
                </c:pt>
                <c:pt idx="10481">
                  <c:v>0.52300000000000002</c:v>
                </c:pt>
                <c:pt idx="10482">
                  <c:v>0.52300000000000002</c:v>
                </c:pt>
                <c:pt idx="10483">
                  <c:v>0.52300000000000002</c:v>
                </c:pt>
                <c:pt idx="10484">
                  <c:v>0.52300000000000002</c:v>
                </c:pt>
                <c:pt idx="10485">
                  <c:v>0.52300000000000002</c:v>
                </c:pt>
                <c:pt idx="10486">
                  <c:v>0.52300000000000002</c:v>
                </c:pt>
                <c:pt idx="10487">
                  <c:v>0.52300000000000002</c:v>
                </c:pt>
                <c:pt idx="10488">
                  <c:v>0.52300000000000002</c:v>
                </c:pt>
                <c:pt idx="10489">
                  <c:v>0.52300000000000002</c:v>
                </c:pt>
                <c:pt idx="10490">
                  <c:v>0.52300000000000002</c:v>
                </c:pt>
                <c:pt idx="10491">
                  <c:v>0.52300000000000002</c:v>
                </c:pt>
                <c:pt idx="10492">
                  <c:v>0.52300000000000002</c:v>
                </c:pt>
                <c:pt idx="10493">
                  <c:v>0.52300000000000002</c:v>
                </c:pt>
                <c:pt idx="10494">
                  <c:v>0.52300000000000002</c:v>
                </c:pt>
                <c:pt idx="10495">
                  <c:v>0.52300000000000002</c:v>
                </c:pt>
                <c:pt idx="10496">
                  <c:v>0.52300000000000002</c:v>
                </c:pt>
                <c:pt idx="10497">
                  <c:v>0.52300000000000002</c:v>
                </c:pt>
                <c:pt idx="10498">
                  <c:v>0.52300000000000002</c:v>
                </c:pt>
                <c:pt idx="10499">
                  <c:v>0.52400000000000002</c:v>
                </c:pt>
                <c:pt idx="10500">
                  <c:v>0.52400000000000002</c:v>
                </c:pt>
                <c:pt idx="10501">
                  <c:v>0.52400000000000002</c:v>
                </c:pt>
                <c:pt idx="10502">
                  <c:v>0.52400000000000002</c:v>
                </c:pt>
                <c:pt idx="10503">
                  <c:v>0.52400000000000002</c:v>
                </c:pt>
                <c:pt idx="10504">
                  <c:v>0.52400000000000002</c:v>
                </c:pt>
                <c:pt idx="10505">
                  <c:v>0.52400000000000002</c:v>
                </c:pt>
                <c:pt idx="10506">
                  <c:v>0.52400000000000002</c:v>
                </c:pt>
                <c:pt idx="10507">
                  <c:v>0.52400000000000002</c:v>
                </c:pt>
                <c:pt idx="10508">
                  <c:v>0.52400000000000002</c:v>
                </c:pt>
                <c:pt idx="10509">
                  <c:v>0.52400000000000002</c:v>
                </c:pt>
                <c:pt idx="10510">
                  <c:v>0.52400000000000002</c:v>
                </c:pt>
                <c:pt idx="10511">
                  <c:v>0.52400000000000002</c:v>
                </c:pt>
                <c:pt idx="10512">
                  <c:v>0.52400000000000002</c:v>
                </c:pt>
                <c:pt idx="10513">
                  <c:v>0.52400000000000002</c:v>
                </c:pt>
                <c:pt idx="10514">
                  <c:v>0.52400000000000002</c:v>
                </c:pt>
                <c:pt idx="10515">
                  <c:v>0.52400000000000002</c:v>
                </c:pt>
                <c:pt idx="10516">
                  <c:v>0.52400000000000002</c:v>
                </c:pt>
                <c:pt idx="10517">
                  <c:v>0.52400000000000002</c:v>
                </c:pt>
                <c:pt idx="10518">
                  <c:v>0.52400000000000002</c:v>
                </c:pt>
                <c:pt idx="10519">
                  <c:v>0.52500000000000002</c:v>
                </c:pt>
                <c:pt idx="10520">
                  <c:v>0.52500000000000002</c:v>
                </c:pt>
                <c:pt idx="10521">
                  <c:v>0.52500000000000002</c:v>
                </c:pt>
                <c:pt idx="10522">
                  <c:v>0.52500000000000002</c:v>
                </c:pt>
                <c:pt idx="10523">
                  <c:v>0.52500000000000002</c:v>
                </c:pt>
                <c:pt idx="10524">
                  <c:v>0.52500000000000002</c:v>
                </c:pt>
                <c:pt idx="10525">
                  <c:v>0.52500000000000002</c:v>
                </c:pt>
                <c:pt idx="10526">
                  <c:v>0.52500000000000002</c:v>
                </c:pt>
                <c:pt idx="10527">
                  <c:v>0.52500000000000002</c:v>
                </c:pt>
                <c:pt idx="10528">
                  <c:v>0.52500000000000002</c:v>
                </c:pt>
                <c:pt idx="10529">
                  <c:v>0.52500000000000002</c:v>
                </c:pt>
                <c:pt idx="10530">
                  <c:v>0.52500000000000002</c:v>
                </c:pt>
                <c:pt idx="10531">
                  <c:v>0.52500000000000002</c:v>
                </c:pt>
                <c:pt idx="10532">
                  <c:v>0.52500000000000002</c:v>
                </c:pt>
                <c:pt idx="10533">
                  <c:v>0.52500000000000002</c:v>
                </c:pt>
                <c:pt idx="10534">
                  <c:v>0.52500000000000002</c:v>
                </c:pt>
                <c:pt idx="10535">
                  <c:v>0.52500000000000002</c:v>
                </c:pt>
                <c:pt idx="10536">
                  <c:v>0.52500000000000002</c:v>
                </c:pt>
                <c:pt idx="10537">
                  <c:v>0.52500000000000002</c:v>
                </c:pt>
                <c:pt idx="10538">
                  <c:v>0.52500000000000002</c:v>
                </c:pt>
                <c:pt idx="10539">
                  <c:v>0.52600000000000002</c:v>
                </c:pt>
                <c:pt idx="10540">
                  <c:v>0.52600000000000002</c:v>
                </c:pt>
                <c:pt idx="10541">
                  <c:v>0.52600000000000002</c:v>
                </c:pt>
                <c:pt idx="10542">
                  <c:v>0.52600000000000002</c:v>
                </c:pt>
                <c:pt idx="10543">
                  <c:v>0.52600000000000002</c:v>
                </c:pt>
                <c:pt idx="10544">
                  <c:v>0.52600000000000002</c:v>
                </c:pt>
                <c:pt idx="10545">
                  <c:v>0.52600000000000002</c:v>
                </c:pt>
                <c:pt idx="10546">
                  <c:v>0.52600000000000002</c:v>
                </c:pt>
                <c:pt idx="10547">
                  <c:v>0.52600000000000002</c:v>
                </c:pt>
                <c:pt idx="10548">
                  <c:v>0.52600000000000002</c:v>
                </c:pt>
                <c:pt idx="10549">
                  <c:v>0.52600000000000002</c:v>
                </c:pt>
                <c:pt idx="10550">
                  <c:v>0.52600000000000002</c:v>
                </c:pt>
                <c:pt idx="10551">
                  <c:v>0.52600000000000002</c:v>
                </c:pt>
                <c:pt idx="10552">
                  <c:v>0.52600000000000002</c:v>
                </c:pt>
                <c:pt idx="10553">
                  <c:v>0.52600000000000002</c:v>
                </c:pt>
                <c:pt idx="10554">
                  <c:v>0.52600000000000002</c:v>
                </c:pt>
                <c:pt idx="10555">
                  <c:v>0.52600000000000002</c:v>
                </c:pt>
                <c:pt idx="10556">
                  <c:v>0.52600000000000002</c:v>
                </c:pt>
                <c:pt idx="10557">
                  <c:v>0.52600000000000002</c:v>
                </c:pt>
                <c:pt idx="10558">
                  <c:v>0.52600000000000002</c:v>
                </c:pt>
                <c:pt idx="10559">
                  <c:v>0.52700000000000002</c:v>
                </c:pt>
                <c:pt idx="10560">
                  <c:v>0.52700000000000002</c:v>
                </c:pt>
                <c:pt idx="10561">
                  <c:v>0.52700000000000002</c:v>
                </c:pt>
                <c:pt idx="10562">
                  <c:v>0.52700000000000002</c:v>
                </c:pt>
                <c:pt idx="10563">
                  <c:v>0.52700000000000002</c:v>
                </c:pt>
                <c:pt idx="10564">
                  <c:v>0.52700000000000002</c:v>
                </c:pt>
                <c:pt idx="10565">
                  <c:v>0.52700000000000002</c:v>
                </c:pt>
                <c:pt idx="10566">
                  <c:v>0.52700000000000002</c:v>
                </c:pt>
                <c:pt idx="10567">
                  <c:v>0.52700000000000002</c:v>
                </c:pt>
                <c:pt idx="10568">
                  <c:v>0.52700000000000002</c:v>
                </c:pt>
                <c:pt idx="10569">
                  <c:v>0.52700000000000002</c:v>
                </c:pt>
                <c:pt idx="10570">
                  <c:v>0.52700000000000002</c:v>
                </c:pt>
                <c:pt idx="10571">
                  <c:v>0.52700000000000002</c:v>
                </c:pt>
                <c:pt idx="10572">
                  <c:v>0.52700000000000002</c:v>
                </c:pt>
                <c:pt idx="10573">
                  <c:v>0.52700000000000002</c:v>
                </c:pt>
                <c:pt idx="10574">
                  <c:v>0.52700000000000002</c:v>
                </c:pt>
                <c:pt idx="10575">
                  <c:v>0.52700000000000002</c:v>
                </c:pt>
                <c:pt idx="10576">
                  <c:v>0.52700000000000002</c:v>
                </c:pt>
                <c:pt idx="10577">
                  <c:v>0.52700000000000002</c:v>
                </c:pt>
                <c:pt idx="10578">
                  <c:v>0.52700000000000002</c:v>
                </c:pt>
                <c:pt idx="10579">
                  <c:v>0.52800000000000002</c:v>
                </c:pt>
                <c:pt idx="10580">
                  <c:v>0.52800000000000002</c:v>
                </c:pt>
                <c:pt idx="10581">
                  <c:v>0.52800000000000002</c:v>
                </c:pt>
                <c:pt idx="10582">
                  <c:v>0.52800000000000002</c:v>
                </c:pt>
                <c:pt idx="10583">
                  <c:v>0.52800000000000002</c:v>
                </c:pt>
                <c:pt idx="10584">
                  <c:v>0.52800000000000002</c:v>
                </c:pt>
                <c:pt idx="10585">
                  <c:v>0.52800000000000002</c:v>
                </c:pt>
                <c:pt idx="10586">
                  <c:v>0.52800000000000002</c:v>
                </c:pt>
                <c:pt idx="10587">
                  <c:v>0.52800000000000002</c:v>
                </c:pt>
                <c:pt idx="10588">
                  <c:v>0.52800000000000002</c:v>
                </c:pt>
                <c:pt idx="10589">
                  <c:v>0.52800000000000002</c:v>
                </c:pt>
                <c:pt idx="10590">
                  <c:v>0.52800000000000002</c:v>
                </c:pt>
                <c:pt idx="10591">
                  <c:v>0.52800000000000002</c:v>
                </c:pt>
                <c:pt idx="10592">
                  <c:v>0.52800000000000002</c:v>
                </c:pt>
                <c:pt idx="10593">
                  <c:v>0.52800000000000002</c:v>
                </c:pt>
                <c:pt idx="10594">
                  <c:v>0.52800000000000002</c:v>
                </c:pt>
                <c:pt idx="10595">
                  <c:v>0.52800000000000002</c:v>
                </c:pt>
                <c:pt idx="10596">
                  <c:v>0.52800000000000002</c:v>
                </c:pt>
                <c:pt idx="10597">
                  <c:v>0.52800000000000002</c:v>
                </c:pt>
                <c:pt idx="10598">
                  <c:v>0.52800000000000002</c:v>
                </c:pt>
                <c:pt idx="10599">
                  <c:v>0.52900000000000003</c:v>
                </c:pt>
                <c:pt idx="10600">
                  <c:v>0.52900000000000003</c:v>
                </c:pt>
                <c:pt idx="10601">
                  <c:v>0.52900000000000003</c:v>
                </c:pt>
                <c:pt idx="10602">
                  <c:v>0.52900000000000003</c:v>
                </c:pt>
                <c:pt idx="10603">
                  <c:v>0.52900000000000003</c:v>
                </c:pt>
                <c:pt idx="10604">
                  <c:v>0.52900000000000003</c:v>
                </c:pt>
                <c:pt idx="10605">
                  <c:v>0.52900000000000003</c:v>
                </c:pt>
                <c:pt idx="10606">
                  <c:v>0.52900000000000003</c:v>
                </c:pt>
                <c:pt idx="10607">
                  <c:v>0.52900000000000003</c:v>
                </c:pt>
                <c:pt idx="10608">
                  <c:v>0.52900000000000003</c:v>
                </c:pt>
                <c:pt idx="10609">
                  <c:v>0.52900000000000003</c:v>
                </c:pt>
                <c:pt idx="10610">
                  <c:v>0.52900000000000003</c:v>
                </c:pt>
                <c:pt idx="10611">
                  <c:v>0.52900000000000003</c:v>
                </c:pt>
                <c:pt idx="10612">
                  <c:v>0.52900000000000003</c:v>
                </c:pt>
                <c:pt idx="10613">
                  <c:v>0.52900000000000003</c:v>
                </c:pt>
                <c:pt idx="10614">
                  <c:v>0.52900000000000003</c:v>
                </c:pt>
                <c:pt idx="10615">
                  <c:v>0.52900000000000003</c:v>
                </c:pt>
                <c:pt idx="10616">
                  <c:v>0.52900000000000003</c:v>
                </c:pt>
                <c:pt idx="10617">
                  <c:v>0.52900000000000003</c:v>
                </c:pt>
                <c:pt idx="10618">
                  <c:v>0.52900000000000003</c:v>
                </c:pt>
                <c:pt idx="10619">
                  <c:v>0.52900000000000003</c:v>
                </c:pt>
                <c:pt idx="10620">
                  <c:v>0.53</c:v>
                </c:pt>
                <c:pt idx="10621">
                  <c:v>0.53</c:v>
                </c:pt>
                <c:pt idx="10622">
                  <c:v>0.53</c:v>
                </c:pt>
                <c:pt idx="10623">
                  <c:v>0.53</c:v>
                </c:pt>
                <c:pt idx="10624">
                  <c:v>0.53</c:v>
                </c:pt>
                <c:pt idx="10625">
                  <c:v>0.53</c:v>
                </c:pt>
                <c:pt idx="10626">
                  <c:v>0.53</c:v>
                </c:pt>
                <c:pt idx="10627">
                  <c:v>0.53</c:v>
                </c:pt>
                <c:pt idx="10628">
                  <c:v>0.53</c:v>
                </c:pt>
                <c:pt idx="10629">
                  <c:v>0.53</c:v>
                </c:pt>
                <c:pt idx="10630">
                  <c:v>0.53</c:v>
                </c:pt>
                <c:pt idx="10631">
                  <c:v>0.53</c:v>
                </c:pt>
                <c:pt idx="10632">
                  <c:v>0.53</c:v>
                </c:pt>
                <c:pt idx="10633">
                  <c:v>0.53</c:v>
                </c:pt>
                <c:pt idx="10634">
                  <c:v>0.53</c:v>
                </c:pt>
                <c:pt idx="10635">
                  <c:v>0.53</c:v>
                </c:pt>
                <c:pt idx="10636">
                  <c:v>0.53</c:v>
                </c:pt>
                <c:pt idx="10637">
                  <c:v>0.53</c:v>
                </c:pt>
                <c:pt idx="10638">
                  <c:v>0.53</c:v>
                </c:pt>
                <c:pt idx="10639">
                  <c:v>0.53</c:v>
                </c:pt>
                <c:pt idx="10640">
                  <c:v>0.53100000000000003</c:v>
                </c:pt>
                <c:pt idx="10641">
                  <c:v>0.53100000000000003</c:v>
                </c:pt>
                <c:pt idx="10642">
                  <c:v>0.53100000000000003</c:v>
                </c:pt>
                <c:pt idx="10643">
                  <c:v>0.53100000000000003</c:v>
                </c:pt>
                <c:pt idx="10644">
                  <c:v>0.53100000000000003</c:v>
                </c:pt>
                <c:pt idx="10645">
                  <c:v>0.53100000000000003</c:v>
                </c:pt>
                <c:pt idx="10646">
                  <c:v>0.53100000000000003</c:v>
                </c:pt>
                <c:pt idx="10647">
                  <c:v>0.53100000000000003</c:v>
                </c:pt>
                <c:pt idx="10648">
                  <c:v>0.53100000000000003</c:v>
                </c:pt>
                <c:pt idx="10649">
                  <c:v>0.53100000000000003</c:v>
                </c:pt>
                <c:pt idx="10650">
                  <c:v>0.53100000000000003</c:v>
                </c:pt>
                <c:pt idx="10651">
                  <c:v>0.53100000000000003</c:v>
                </c:pt>
                <c:pt idx="10652">
                  <c:v>0.53100000000000003</c:v>
                </c:pt>
                <c:pt idx="10653">
                  <c:v>0.53100000000000003</c:v>
                </c:pt>
                <c:pt idx="10654">
                  <c:v>0.53100000000000003</c:v>
                </c:pt>
                <c:pt idx="10655">
                  <c:v>0.53100000000000003</c:v>
                </c:pt>
                <c:pt idx="10656">
                  <c:v>0.53100000000000003</c:v>
                </c:pt>
                <c:pt idx="10657">
                  <c:v>0.53100000000000003</c:v>
                </c:pt>
                <c:pt idx="10658">
                  <c:v>0.53100000000000003</c:v>
                </c:pt>
                <c:pt idx="10659">
                  <c:v>0.53100000000000003</c:v>
                </c:pt>
                <c:pt idx="10660">
                  <c:v>0.53200000000000003</c:v>
                </c:pt>
                <c:pt idx="10661">
                  <c:v>0.53200000000000003</c:v>
                </c:pt>
                <c:pt idx="10662">
                  <c:v>0.53200000000000003</c:v>
                </c:pt>
                <c:pt idx="10663">
                  <c:v>0.53200000000000003</c:v>
                </c:pt>
                <c:pt idx="10664">
                  <c:v>0.53200000000000003</c:v>
                </c:pt>
                <c:pt idx="10665">
                  <c:v>0.53200000000000003</c:v>
                </c:pt>
                <c:pt idx="10666">
                  <c:v>0.53200000000000003</c:v>
                </c:pt>
                <c:pt idx="10667">
                  <c:v>0.53200000000000003</c:v>
                </c:pt>
                <c:pt idx="10668">
                  <c:v>0.53200000000000003</c:v>
                </c:pt>
                <c:pt idx="10669">
                  <c:v>0.53200000000000003</c:v>
                </c:pt>
                <c:pt idx="10670">
                  <c:v>0.53200000000000003</c:v>
                </c:pt>
                <c:pt idx="10671">
                  <c:v>0.53200000000000003</c:v>
                </c:pt>
                <c:pt idx="10672">
                  <c:v>0.53200000000000003</c:v>
                </c:pt>
                <c:pt idx="10673">
                  <c:v>0.53200000000000003</c:v>
                </c:pt>
                <c:pt idx="10674">
                  <c:v>0.53200000000000003</c:v>
                </c:pt>
                <c:pt idx="10675">
                  <c:v>0.53200000000000003</c:v>
                </c:pt>
                <c:pt idx="10676">
                  <c:v>0.53200000000000003</c:v>
                </c:pt>
                <c:pt idx="10677">
                  <c:v>0.53200000000000003</c:v>
                </c:pt>
                <c:pt idx="10678">
                  <c:v>0.53200000000000003</c:v>
                </c:pt>
                <c:pt idx="10679">
                  <c:v>0.53200000000000003</c:v>
                </c:pt>
                <c:pt idx="10680">
                  <c:v>0.53299999999999992</c:v>
                </c:pt>
                <c:pt idx="10681">
                  <c:v>0.53299999999999992</c:v>
                </c:pt>
                <c:pt idx="10682">
                  <c:v>0.53299999999999992</c:v>
                </c:pt>
                <c:pt idx="10683">
                  <c:v>0.53299999999999992</c:v>
                </c:pt>
                <c:pt idx="10684">
                  <c:v>0.53299999999999992</c:v>
                </c:pt>
                <c:pt idx="10685">
                  <c:v>0.53299999999999992</c:v>
                </c:pt>
                <c:pt idx="10686">
                  <c:v>0.53299999999999992</c:v>
                </c:pt>
                <c:pt idx="10687">
                  <c:v>0.53299999999999992</c:v>
                </c:pt>
                <c:pt idx="10688">
                  <c:v>0.53299999999999992</c:v>
                </c:pt>
                <c:pt idx="10689">
                  <c:v>0.53299999999999992</c:v>
                </c:pt>
                <c:pt idx="10690">
                  <c:v>0.53299999999999992</c:v>
                </c:pt>
                <c:pt idx="10691">
                  <c:v>0.53299999999999992</c:v>
                </c:pt>
                <c:pt idx="10692">
                  <c:v>0.53299999999999992</c:v>
                </c:pt>
                <c:pt idx="10693">
                  <c:v>0.53299999999999992</c:v>
                </c:pt>
                <c:pt idx="10694">
                  <c:v>0.53299999999999992</c:v>
                </c:pt>
                <c:pt idx="10695">
                  <c:v>0.53299999999999992</c:v>
                </c:pt>
                <c:pt idx="10696">
                  <c:v>0.53299999999999992</c:v>
                </c:pt>
                <c:pt idx="10697">
                  <c:v>0.53299999999999992</c:v>
                </c:pt>
                <c:pt idx="10698">
                  <c:v>0.53299999999999992</c:v>
                </c:pt>
                <c:pt idx="10699">
                  <c:v>0.53299999999999992</c:v>
                </c:pt>
                <c:pt idx="10700">
                  <c:v>0.53400000000000003</c:v>
                </c:pt>
                <c:pt idx="10701">
                  <c:v>0.53400000000000003</c:v>
                </c:pt>
                <c:pt idx="10702">
                  <c:v>0.53400000000000003</c:v>
                </c:pt>
                <c:pt idx="10703">
                  <c:v>0.53400000000000003</c:v>
                </c:pt>
                <c:pt idx="10704">
                  <c:v>0.53400000000000003</c:v>
                </c:pt>
                <c:pt idx="10705">
                  <c:v>0.53400000000000003</c:v>
                </c:pt>
                <c:pt idx="10706">
                  <c:v>0.53400000000000003</c:v>
                </c:pt>
                <c:pt idx="10707">
                  <c:v>0.53400000000000003</c:v>
                </c:pt>
                <c:pt idx="10708">
                  <c:v>0.53400000000000003</c:v>
                </c:pt>
                <c:pt idx="10709">
                  <c:v>0.53400000000000003</c:v>
                </c:pt>
                <c:pt idx="10710">
                  <c:v>0.53400000000000003</c:v>
                </c:pt>
                <c:pt idx="10711">
                  <c:v>0.53400000000000003</c:v>
                </c:pt>
                <c:pt idx="10712">
                  <c:v>0.53400000000000003</c:v>
                </c:pt>
                <c:pt idx="10713">
                  <c:v>0.53400000000000003</c:v>
                </c:pt>
                <c:pt idx="10714">
                  <c:v>0.53400000000000003</c:v>
                </c:pt>
                <c:pt idx="10715">
                  <c:v>0.53400000000000003</c:v>
                </c:pt>
                <c:pt idx="10716">
                  <c:v>0.53400000000000003</c:v>
                </c:pt>
                <c:pt idx="10717">
                  <c:v>0.53400000000000003</c:v>
                </c:pt>
                <c:pt idx="10718">
                  <c:v>0.53400000000000003</c:v>
                </c:pt>
                <c:pt idx="10719">
                  <c:v>0.53400000000000003</c:v>
                </c:pt>
                <c:pt idx="10720">
                  <c:v>0.53499999999999992</c:v>
                </c:pt>
                <c:pt idx="10721">
                  <c:v>0.53499999999999992</c:v>
                </c:pt>
                <c:pt idx="10722">
                  <c:v>0.53499999999999992</c:v>
                </c:pt>
                <c:pt idx="10723">
                  <c:v>0.53499999999999992</c:v>
                </c:pt>
                <c:pt idx="10724">
                  <c:v>0.53499999999999992</c:v>
                </c:pt>
                <c:pt idx="10725">
                  <c:v>0.53499999999999992</c:v>
                </c:pt>
                <c:pt idx="10726">
                  <c:v>0.53499999999999992</c:v>
                </c:pt>
                <c:pt idx="10727">
                  <c:v>0.53499999999999992</c:v>
                </c:pt>
                <c:pt idx="10728">
                  <c:v>0.53499999999999992</c:v>
                </c:pt>
                <c:pt idx="10729">
                  <c:v>0.53499999999999992</c:v>
                </c:pt>
                <c:pt idx="10730">
                  <c:v>0.53499999999999992</c:v>
                </c:pt>
                <c:pt idx="10731">
                  <c:v>0.53499999999999992</c:v>
                </c:pt>
                <c:pt idx="10732">
                  <c:v>0.53499999999999992</c:v>
                </c:pt>
                <c:pt idx="10733">
                  <c:v>0.53499999999999992</c:v>
                </c:pt>
                <c:pt idx="10734">
                  <c:v>0.53499999999999992</c:v>
                </c:pt>
                <c:pt idx="10735">
                  <c:v>0.53499999999999992</c:v>
                </c:pt>
                <c:pt idx="10736">
                  <c:v>0.53499999999999992</c:v>
                </c:pt>
                <c:pt idx="10737">
                  <c:v>0.53499999999999992</c:v>
                </c:pt>
                <c:pt idx="10738">
                  <c:v>0.53499999999999992</c:v>
                </c:pt>
                <c:pt idx="10739">
                  <c:v>0.53499999999999992</c:v>
                </c:pt>
                <c:pt idx="10740">
                  <c:v>0.53600000000000003</c:v>
                </c:pt>
                <c:pt idx="10741">
                  <c:v>0.53600000000000003</c:v>
                </c:pt>
                <c:pt idx="10742">
                  <c:v>0.53600000000000003</c:v>
                </c:pt>
                <c:pt idx="10743">
                  <c:v>0.53600000000000003</c:v>
                </c:pt>
                <c:pt idx="10744">
                  <c:v>0.53600000000000003</c:v>
                </c:pt>
                <c:pt idx="10745">
                  <c:v>0.53600000000000003</c:v>
                </c:pt>
                <c:pt idx="10746">
                  <c:v>0.53600000000000003</c:v>
                </c:pt>
                <c:pt idx="10747">
                  <c:v>0.53600000000000003</c:v>
                </c:pt>
                <c:pt idx="10748">
                  <c:v>0.53600000000000003</c:v>
                </c:pt>
                <c:pt idx="10749">
                  <c:v>0.53600000000000003</c:v>
                </c:pt>
                <c:pt idx="10750">
                  <c:v>0.53600000000000003</c:v>
                </c:pt>
                <c:pt idx="10751">
                  <c:v>0.53600000000000003</c:v>
                </c:pt>
                <c:pt idx="10752">
                  <c:v>0.53600000000000003</c:v>
                </c:pt>
                <c:pt idx="10753">
                  <c:v>0.53600000000000003</c:v>
                </c:pt>
                <c:pt idx="10754">
                  <c:v>0.53600000000000003</c:v>
                </c:pt>
                <c:pt idx="10755">
                  <c:v>0.53600000000000003</c:v>
                </c:pt>
                <c:pt idx="10756">
                  <c:v>0.53600000000000003</c:v>
                </c:pt>
                <c:pt idx="10757">
                  <c:v>0.53600000000000003</c:v>
                </c:pt>
                <c:pt idx="10758">
                  <c:v>0.53600000000000003</c:v>
                </c:pt>
                <c:pt idx="10759">
                  <c:v>0.53600000000000003</c:v>
                </c:pt>
                <c:pt idx="10760">
                  <c:v>0.53699999999999992</c:v>
                </c:pt>
                <c:pt idx="10761">
                  <c:v>0.53699999999999992</c:v>
                </c:pt>
                <c:pt idx="10762">
                  <c:v>0.53699999999999992</c:v>
                </c:pt>
                <c:pt idx="10763">
                  <c:v>0.53699999999999992</c:v>
                </c:pt>
                <c:pt idx="10764">
                  <c:v>0.53699999999999992</c:v>
                </c:pt>
                <c:pt idx="10765">
                  <c:v>0.53699999999999992</c:v>
                </c:pt>
                <c:pt idx="10766">
                  <c:v>0.53699999999999992</c:v>
                </c:pt>
                <c:pt idx="10767">
                  <c:v>0.53699999999999992</c:v>
                </c:pt>
                <c:pt idx="10768">
                  <c:v>0.53699999999999992</c:v>
                </c:pt>
                <c:pt idx="10769">
                  <c:v>0.53699999999999992</c:v>
                </c:pt>
                <c:pt idx="10770">
                  <c:v>0.53699999999999992</c:v>
                </c:pt>
                <c:pt idx="10771">
                  <c:v>0.53699999999999992</c:v>
                </c:pt>
                <c:pt idx="10772">
                  <c:v>0.53699999999999992</c:v>
                </c:pt>
                <c:pt idx="10773">
                  <c:v>0.53699999999999992</c:v>
                </c:pt>
                <c:pt idx="10774">
                  <c:v>0.53699999999999992</c:v>
                </c:pt>
                <c:pt idx="10775">
                  <c:v>0.53699999999999992</c:v>
                </c:pt>
                <c:pt idx="10776">
                  <c:v>0.53699999999999992</c:v>
                </c:pt>
                <c:pt idx="10777">
                  <c:v>0.53699999999999992</c:v>
                </c:pt>
                <c:pt idx="10778">
                  <c:v>0.53699999999999992</c:v>
                </c:pt>
                <c:pt idx="10779">
                  <c:v>0.53699999999999992</c:v>
                </c:pt>
                <c:pt idx="10780">
                  <c:v>0.53800000000000003</c:v>
                </c:pt>
                <c:pt idx="10781">
                  <c:v>0.53800000000000003</c:v>
                </c:pt>
                <c:pt idx="10782">
                  <c:v>0.53800000000000003</c:v>
                </c:pt>
                <c:pt idx="10783">
                  <c:v>0.53800000000000003</c:v>
                </c:pt>
                <c:pt idx="10784">
                  <c:v>0.53800000000000003</c:v>
                </c:pt>
                <c:pt idx="10785">
                  <c:v>0.53800000000000003</c:v>
                </c:pt>
                <c:pt idx="10786">
                  <c:v>0.53800000000000003</c:v>
                </c:pt>
                <c:pt idx="10787">
                  <c:v>0.53800000000000003</c:v>
                </c:pt>
                <c:pt idx="10788">
                  <c:v>0.53800000000000003</c:v>
                </c:pt>
                <c:pt idx="10789">
                  <c:v>0.53800000000000003</c:v>
                </c:pt>
                <c:pt idx="10790">
                  <c:v>0.53800000000000003</c:v>
                </c:pt>
                <c:pt idx="10791">
                  <c:v>0.53800000000000003</c:v>
                </c:pt>
                <c:pt idx="10792">
                  <c:v>0.53800000000000003</c:v>
                </c:pt>
                <c:pt idx="10793">
                  <c:v>0.53800000000000003</c:v>
                </c:pt>
                <c:pt idx="10794">
                  <c:v>0.53800000000000003</c:v>
                </c:pt>
                <c:pt idx="10795">
                  <c:v>0.53800000000000003</c:v>
                </c:pt>
                <c:pt idx="10796">
                  <c:v>0.53800000000000003</c:v>
                </c:pt>
                <c:pt idx="10797">
                  <c:v>0.53800000000000003</c:v>
                </c:pt>
                <c:pt idx="10798">
                  <c:v>0.53800000000000003</c:v>
                </c:pt>
                <c:pt idx="10799">
                  <c:v>0.53800000000000003</c:v>
                </c:pt>
                <c:pt idx="10800">
                  <c:v>0.53800000000000003</c:v>
                </c:pt>
                <c:pt idx="10801">
                  <c:v>0.53800000000000003</c:v>
                </c:pt>
                <c:pt idx="10802">
                  <c:v>0.53899999999999992</c:v>
                </c:pt>
                <c:pt idx="10803">
                  <c:v>0.53899999999999992</c:v>
                </c:pt>
                <c:pt idx="10804">
                  <c:v>0.53899999999999992</c:v>
                </c:pt>
                <c:pt idx="10805">
                  <c:v>0.53899999999999992</c:v>
                </c:pt>
                <c:pt idx="10806">
                  <c:v>0.53899999999999992</c:v>
                </c:pt>
                <c:pt idx="10807">
                  <c:v>0.53899999999999992</c:v>
                </c:pt>
                <c:pt idx="10808">
                  <c:v>0.53899999999999992</c:v>
                </c:pt>
                <c:pt idx="10809">
                  <c:v>0.53899999999999992</c:v>
                </c:pt>
                <c:pt idx="10810">
                  <c:v>0.53899999999999992</c:v>
                </c:pt>
                <c:pt idx="10811">
                  <c:v>0.53899999999999992</c:v>
                </c:pt>
                <c:pt idx="10812">
                  <c:v>0.53899999999999992</c:v>
                </c:pt>
                <c:pt idx="10813">
                  <c:v>0.53899999999999992</c:v>
                </c:pt>
                <c:pt idx="10814">
                  <c:v>0.53899999999999992</c:v>
                </c:pt>
                <c:pt idx="10815">
                  <c:v>0.53899999999999992</c:v>
                </c:pt>
                <c:pt idx="10816">
                  <c:v>0.53899999999999992</c:v>
                </c:pt>
                <c:pt idx="10817">
                  <c:v>0.53899999999999992</c:v>
                </c:pt>
                <c:pt idx="10818">
                  <c:v>0.53899999999999992</c:v>
                </c:pt>
                <c:pt idx="10819">
                  <c:v>0.53899999999999992</c:v>
                </c:pt>
                <c:pt idx="10820">
                  <c:v>0.53899999999999992</c:v>
                </c:pt>
                <c:pt idx="10821">
                  <c:v>0.53899999999999992</c:v>
                </c:pt>
                <c:pt idx="10822">
                  <c:v>0.54</c:v>
                </c:pt>
                <c:pt idx="10823">
                  <c:v>0.54</c:v>
                </c:pt>
                <c:pt idx="10824">
                  <c:v>0.54</c:v>
                </c:pt>
                <c:pt idx="10825">
                  <c:v>0.54</c:v>
                </c:pt>
                <c:pt idx="10826">
                  <c:v>0.54</c:v>
                </c:pt>
                <c:pt idx="10827">
                  <c:v>0.54</c:v>
                </c:pt>
                <c:pt idx="10828">
                  <c:v>0.54</c:v>
                </c:pt>
                <c:pt idx="10829">
                  <c:v>0.54</c:v>
                </c:pt>
                <c:pt idx="10830">
                  <c:v>0.54</c:v>
                </c:pt>
                <c:pt idx="10831">
                  <c:v>0.54</c:v>
                </c:pt>
                <c:pt idx="10832">
                  <c:v>0.54</c:v>
                </c:pt>
                <c:pt idx="10833">
                  <c:v>0.54</c:v>
                </c:pt>
                <c:pt idx="10834">
                  <c:v>0.54</c:v>
                </c:pt>
                <c:pt idx="10835">
                  <c:v>0.54</c:v>
                </c:pt>
                <c:pt idx="10836">
                  <c:v>0.54</c:v>
                </c:pt>
                <c:pt idx="10837">
                  <c:v>0.54</c:v>
                </c:pt>
                <c:pt idx="10838">
                  <c:v>0.54</c:v>
                </c:pt>
                <c:pt idx="10839">
                  <c:v>0.54</c:v>
                </c:pt>
                <c:pt idx="10840">
                  <c:v>0.54</c:v>
                </c:pt>
                <c:pt idx="10841">
                  <c:v>0.54</c:v>
                </c:pt>
                <c:pt idx="10842">
                  <c:v>0.54</c:v>
                </c:pt>
                <c:pt idx="10843">
                  <c:v>0.54099999999999993</c:v>
                </c:pt>
                <c:pt idx="10844">
                  <c:v>0.54099999999999993</c:v>
                </c:pt>
                <c:pt idx="10845">
                  <c:v>0.54099999999999993</c:v>
                </c:pt>
                <c:pt idx="10846">
                  <c:v>0.54099999999999993</c:v>
                </c:pt>
                <c:pt idx="10847">
                  <c:v>0.54099999999999993</c:v>
                </c:pt>
                <c:pt idx="10848">
                  <c:v>0.54099999999999993</c:v>
                </c:pt>
                <c:pt idx="10849">
                  <c:v>0.54099999999999993</c:v>
                </c:pt>
                <c:pt idx="10850">
                  <c:v>0.54099999999999993</c:v>
                </c:pt>
                <c:pt idx="10851">
                  <c:v>0.54099999999999993</c:v>
                </c:pt>
                <c:pt idx="10852">
                  <c:v>0.54099999999999993</c:v>
                </c:pt>
                <c:pt idx="10853">
                  <c:v>0.54099999999999993</c:v>
                </c:pt>
                <c:pt idx="10854">
                  <c:v>0.54099999999999993</c:v>
                </c:pt>
                <c:pt idx="10855">
                  <c:v>0.54099999999999993</c:v>
                </c:pt>
                <c:pt idx="10856">
                  <c:v>0.54099999999999993</c:v>
                </c:pt>
                <c:pt idx="10857">
                  <c:v>0.54099999999999993</c:v>
                </c:pt>
                <c:pt idx="10858">
                  <c:v>0.54099999999999993</c:v>
                </c:pt>
                <c:pt idx="10859">
                  <c:v>0.54099999999999993</c:v>
                </c:pt>
                <c:pt idx="10860">
                  <c:v>0.54099999999999993</c:v>
                </c:pt>
                <c:pt idx="10861">
                  <c:v>0.54099999999999993</c:v>
                </c:pt>
                <c:pt idx="10862">
                  <c:v>0.54099999999999993</c:v>
                </c:pt>
                <c:pt idx="10863">
                  <c:v>0.54099999999999993</c:v>
                </c:pt>
                <c:pt idx="10864">
                  <c:v>0.54200000000000004</c:v>
                </c:pt>
                <c:pt idx="10865">
                  <c:v>0.54200000000000004</c:v>
                </c:pt>
                <c:pt idx="10866">
                  <c:v>0.54200000000000004</c:v>
                </c:pt>
                <c:pt idx="10867">
                  <c:v>0.54200000000000004</c:v>
                </c:pt>
                <c:pt idx="10868">
                  <c:v>0.54200000000000004</c:v>
                </c:pt>
                <c:pt idx="10869">
                  <c:v>0.54200000000000004</c:v>
                </c:pt>
                <c:pt idx="10870">
                  <c:v>0.54200000000000004</c:v>
                </c:pt>
                <c:pt idx="10871">
                  <c:v>0.54200000000000004</c:v>
                </c:pt>
                <c:pt idx="10872">
                  <c:v>0.54200000000000004</c:v>
                </c:pt>
                <c:pt idx="10873">
                  <c:v>0.54200000000000004</c:v>
                </c:pt>
                <c:pt idx="10874">
                  <c:v>0.54200000000000004</c:v>
                </c:pt>
                <c:pt idx="10875">
                  <c:v>0.54200000000000004</c:v>
                </c:pt>
                <c:pt idx="10876">
                  <c:v>0.54200000000000004</c:v>
                </c:pt>
                <c:pt idx="10877">
                  <c:v>0.54200000000000004</c:v>
                </c:pt>
                <c:pt idx="10878">
                  <c:v>0.54200000000000004</c:v>
                </c:pt>
                <c:pt idx="10879">
                  <c:v>0.54200000000000004</c:v>
                </c:pt>
                <c:pt idx="10880">
                  <c:v>0.54200000000000004</c:v>
                </c:pt>
                <c:pt idx="10881">
                  <c:v>0.54200000000000004</c:v>
                </c:pt>
                <c:pt idx="10882">
                  <c:v>0.54200000000000004</c:v>
                </c:pt>
                <c:pt idx="10883">
                  <c:v>0.54200000000000004</c:v>
                </c:pt>
                <c:pt idx="10884">
                  <c:v>0.54299999999999993</c:v>
                </c:pt>
                <c:pt idx="10885">
                  <c:v>0.54299999999999993</c:v>
                </c:pt>
                <c:pt idx="10886">
                  <c:v>0.54299999999999993</c:v>
                </c:pt>
                <c:pt idx="10887">
                  <c:v>0.54299999999999993</c:v>
                </c:pt>
                <c:pt idx="10888">
                  <c:v>0.54299999999999993</c:v>
                </c:pt>
                <c:pt idx="10889">
                  <c:v>0.54299999999999993</c:v>
                </c:pt>
                <c:pt idx="10890">
                  <c:v>0.54299999999999993</c:v>
                </c:pt>
                <c:pt idx="10891">
                  <c:v>0.54299999999999993</c:v>
                </c:pt>
                <c:pt idx="10892">
                  <c:v>0.54299999999999993</c:v>
                </c:pt>
                <c:pt idx="10893">
                  <c:v>0.54299999999999993</c:v>
                </c:pt>
                <c:pt idx="10894">
                  <c:v>0.54299999999999993</c:v>
                </c:pt>
                <c:pt idx="10895">
                  <c:v>0.54299999999999993</c:v>
                </c:pt>
                <c:pt idx="10896">
                  <c:v>0.54299999999999993</c:v>
                </c:pt>
                <c:pt idx="10897">
                  <c:v>0.54299999999999993</c:v>
                </c:pt>
                <c:pt idx="10898">
                  <c:v>0.54299999999999993</c:v>
                </c:pt>
                <c:pt idx="10899">
                  <c:v>0.54299999999999993</c:v>
                </c:pt>
                <c:pt idx="10900">
                  <c:v>0.54299999999999993</c:v>
                </c:pt>
                <c:pt idx="10901">
                  <c:v>0.54299999999999993</c:v>
                </c:pt>
                <c:pt idx="10902">
                  <c:v>0.54299999999999993</c:v>
                </c:pt>
                <c:pt idx="10903">
                  <c:v>0.54299999999999993</c:v>
                </c:pt>
                <c:pt idx="10904">
                  <c:v>0.54299999999999993</c:v>
                </c:pt>
                <c:pt idx="10905">
                  <c:v>0.54299999999999993</c:v>
                </c:pt>
                <c:pt idx="10906">
                  <c:v>0.54400000000000004</c:v>
                </c:pt>
                <c:pt idx="10907">
                  <c:v>0.54400000000000004</c:v>
                </c:pt>
                <c:pt idx="10908">
                  <c:v>0.54400000000000004</c:v>
                </c:pt>
                <c:pt idx="10909">
                  <c:v>0.54400000000000004</c:v>
                </c:pt>
                <c:pt idx="10910">
                  <c:v>0.54400000000000004</c:v>
                </c:pt>
                <c:pt idx="10911">
                  <c:v>0.54400000000000004</c:v>
                </c:pt>
                <c:pt idx="10912">
                  <c:v>0.54400000000000004</c:v>
                </c:pt>
                <c:pt idx="10913">
                  <c:v>0.54400000000000004</c:v>
                </c:pt>
                <c:pt idx="10914">
                  <c:v>0.54400000000000004</c:v>
                </c:pt>
                <c:pt idx="10915">
                  <c:v>0.54400000000000004</c:v>
                </c:pt>
                <c:pt idx="10916">
                  <c:v>0.54400000000000004</c:v>
                </c:pt>
                <c:pt idx="10917">
                  <c:v>0.54400000000000004</c:v>
                </c:pt>
                <c:pt idx="10918">
                  <c:v>0.54400000000000004</c:v>
                </c:pt>
                <c:pt idx="10919">
                  <c:v>0.54400000000000004</c:v>
                </c:pt>
                <c:pt idx="10920">
                  <c:v>0.54400000000000004</c:v>
                </c:pt>
                <c:pt idx="10921">
                  <c:v>0.54400000000000004</c:v>
                </c:pt>
                <c:pt idx="10922">
                  <c:v>0.54400000000000004</c:v>
                </c:pt>
                <c:pt idx="10923">
                  <c:v>0.54400000000000004</c:v>
                </c:pt>
                <c:pt idx="10924">
                  <c:v>0.54400000000000004</c:v>
                </c:pt>
                <c:pt idx="10925">
                  <c:v>0.54400000000000004</c:v>
                </c:pt>
                <c:pt idx="10926">
                  <c:v>0.54499999999999993</c:v>
                </c:pt>
                <c:pt idx="10927">
                  <c:v>0.54499999999999993</c:v>
                </c:pt>
                <c:pt idx="10928">
                  <c:v>0.54499999999999993</c:v>
                </c:pt>
                <c:pt idx="10929">
                  <c:v>0.54499999999999993</c:v>
                </c:pt>
                <c:pt idx="10930">
                  <c:v>0.54499999999999993</c:v>
                </c:pt>
                <c:pt idx="10931">
                  <c:v>0.54499999999999993</c:v>
                </c:pt>
                <c:pt idx="10932">
                  <c:v>0.54499999999999993</c:v>
                </c:pt>
                <c:pt idx="10933">
                  <c:v>0.54499999999999993</c:v>
                </c:pt>
                <c:pt idx="10934">
                  <c:v>0.54499999999999993</c:v>
                </c:pt>
                <c:pt idx="10935">
                  <c:v>0.54499999999999993</c:v>
                </c:pt>
                <c:pt idx="10936">
                  <c:v>0.54499999999999993</c:v>
                </c:pt>
                <c:pt idx="10937">
                  <c:v>0.54499999999999993</c:v>
                </c:pt>
                <c:pt idx="10938">
                  <c:v>0.54499999999999993</c:v>
                </c:pt>
                <c:pt idx="10939">
                  <c:v>0.54499999999999993</c:v>
                </c:pt>
                <c:pt idx="10940">
                  <c:v>0.54499999999999993</c:v>
                </c:pt>
                <c:pt idx="10941">
                  <c:v>0.54499999999999993</c:v>
                </c:pt>
                <c:pt idx="10942">
                  <c:v>0.54499999999999993</c:v>
                </c:pt>
                <c:pt idx="10943">
                  <c:v>0.54499999999999993</c:v>
                </c:pt>
                <c:pt idx="10944">
                  <c:v>0.54499999999999993</c:v>
                </c:pt>
                <c:pt idx="10945">
                  <c:v>0.54499999999999993</c:v>
                </c:pt>
                <c:pt idx="10946">
                  <c:v>0.54600000000000004</c:v>
                </c:pt>
                <c:pt idx="10947">
                  <c:v>0.54600000000000004</c:v>
                </c:pt>
                <c:pt idx="10948">
                  <c:v>0.54600000000000004</c:v>
                </c:pt>
                <c:pt idx="10949">
                  <c:v>0.54600000000000004</c:v>
                </c:pt>
                <c:pt idx="10950">
                  <c:v>0.54600000000000004</c:v>
                </c:pt>
                <c:pt idx="10951">
                  <c:v>0.54600000000000004</c:v>
                </c:pt>
                <c:pt idx="10952">
                  <c:v>0.54600000000000004</c:v>
                </c:pt>
                <c:pt idx="10953">
                  <c:v>0.54600000000000004</c:v>
                </c:pt>
                <c:pt idx="10954">
                  <c:v>0.54600000000000004</c:v>
                </c:pt>
                <c:pt idx="10955">
                  <c:v>0.54600000000000004</c:v>
                </c:pt>
                <c:pt idx="10956">
                  <c:v>0.54600000000000004</c:v>
                </c:pt>
                <c:pt idx="10957">
                  <c:v>0.54600000000000004</c:v>
                </c:pt>
                <c:pt idx="10958">
                  <c:v>0.54600000000000004</c:v>
                </c:pt>
                <c:pt idx="10959">
                  <c:v>0.54600000000000004</c:v>
                </c:pt>
                <c:pt idx="10960">
                  <c:v>0.54600000000000004</c:v>
                </c:pt>
                <c:pt idx="10961">
                  <c:v>0.54600000000000004</c:v>
                </c:pt>
                <c:pt idx="10962">
                  <c:v>0.54600000000000004</c:v>
                </c:pt>
                <c:pt idx="10963">
                  <c:v>0.54600000000000004</c:v>
                </c:pt>
                <c:pt idx="10964">
                  <c:v>0.54600000000000004</c:v>
                </c:pt>
                <c:pt idx="10965">
                  <c:v>0.54600000000000004</c:v>
                </c:pt>
                <c:pt idx="10966">
                  <c:v>0.54600000000000004</c:v>
                </c:pt>
                <c:pt idx="10967">
                  <c:v>0.54699999999999993</c:v>
                </c:pt>
                <c:pt idx="10968">
                  <c:v>0.54699999999999993</c:v>
                </c:pt>
                <c:pt idx="10969">
                  <c:v>0.54699999999999993</c:v>
                </c:pt>
                <c:pt idx="10970">
                  <c:v>0.54699999999999993</c:v>
                </c:pt>
                <c:pt idx="10971">
                  <c:v>0.54699999999999993</c:v>
                </c:pt>
                <c:pt idx="10972">
                  <c:v>0.54699999999999993</c:v>
                </c:pt>
                <c:pt idx="10973">
                  <c:v>0.54699999999999993</c:v>
                </c:pt>
                <c:pt idx="10974">
                  <c:v>0.54699999999999993</c:v>
                </c:pt>
                <c:pt idx="10975">
                  <c:v>0.54699999999999993</c:v>
                </c:pt>
                <c:pt idx="10976">
                  <c:v>0.54699999999999993</c:v>
                </c:pt>
                <c:pt idx="10977">
                  <c:v>0.54699999999999993</c:v>
                </c:pt>
                <c:pt idx="10978">
                  <c:v>0.54699999999999993</c:v>
                </c:pt>
                <c:pt idx="10979">
                  <c:v>0.54699999999999993</c:v>
                </c:pt>
                <c:pt idx="10980">
                  <c:v>0.54699999999999993</c:v>
                </c:pt>
                <c:pt idx="10981">
                  <c:v>0.54699999999999993</c:v>
                </c:pt>
                <c:pt idx="10982">
                  <c:v>0.54699999999999993</c:v>
                </c:pt>
                <c:pt idx="10983">
                  <c:v>0.54699999999999993</c:v>
                </c:pt>
                <c:pt idx="10984">
                  <c:v>0.54699999999999993</c:v>
                </c:pt>
                <c:pt idx="10985">
                  <c:v>0.54699999999999993</c:v>
                </c:pt>
                <c:pt idx="10986">
                  <c:v>0.54699999999999993</c:v>
                </c:pt>
                <c:pt idx="10987">
                  <c:v>0.54800000000000004</c:v>
                </c:pt>
                <c:pt idx="10988">
                  <c:v>0.54800000000000004</c:v>
                </c:pt>
                <c:pt idx="10989">
                  <c:v>0.54800000000000004</c:v>
                </c:pt>
                <c:pt idx="10990">
                  <c:v>0.54800000000000004</c:v>
                </c:pt>
                <c:pt idx="10991">
                  <c:v>0.54800000000000004</c:v>
                </c:pt>
                <c:pt idx="10992">
                  <c:v>0.54800000000000004</c:v>
                </c:pt>
                <c:pt idx="10993">
                  <c:v>0.54800000000000004</c:v>
                </c:pt>
                <c:pt idx="10994">
                  <c:v>0.54800000000000004</c:v>
                </c:pt>
                <c:pt idx="10995">
                  <c:v>0.54800000000000004</c:v>
                </c:pt>
                <c:pt idx="10996">
                  <c:v>0.54800000000000004</c:v>
                </c:pt>
                <c:pt idx="10997">
                  <c:v>0.54800000000000004</c:v>
                </c:pt>
                <c:pt idx="10998">
                  <c:v>0.54800000000000004</c:v>
                </c:pt>
                <c:pt idx="10999">
                  <c:v>0.54800000000000004</c:v>
                </c:pt>
                <c:pt idx="11000">
                  <c:v>0.54800000000000004</c:v>
                </c:pt>
                <c:pt idx="11001">
                  <c:v>0.54800000000000004</c:v>
                </c:pt>
                <c:pt idx="11002">
                  <c:v>0.54800000000000004</c:v>
                </c:pt>
                <c:pt idx="11003">
                  <c:v>0.54800000000000004</c:v>
                </c:pt>
                <c:pt idx="11004">
                  <c:v>0.54800000000000004</c:v>
                </c:pt>
                <c:pt idx="11005">
                  <c:v>0.54800000000000004</c:v>
                </c:pt>
                <c:pt idx="11006">
                  <c:v>0.54800000000000004</c:v>
                </c:pt>
                <c:pt idx="11007">
                  <c:v>0.54899999999999993</c:v>
                </c:pt>
                <c:pt idx="11008">
                  <c:v>0.54899999999999993</c:v>
                </c:pt>
                <c:pt idx="11009">
                  <c:v>0.54899999999999993</c:v>
                </c:pt>
                <c:pt idx="11010">
                  <c:v>0.54899999999999993</c:v>
                </c:pt>
                <c:pt idx="11011">
                  <c:v>0.54899999999999993</c:v>
                </c:pt>
                <c:pt idx="11012">
                  <c:v>0.54899999999999993</c:v>
                </c:pt>
                <c:pt idx="11013">
                  <c:v>0.54899999999999993</c:v>
                </c:pt>
                <c:pt idx="11014">
                  <c:v>0.54899999999999993</c:v>
                </c:pt>
                <c:pt idx="11015">
                  <c:v>0.54899999999999993</c:v>
                </c:pt>
                <c:pt idx="11016">
                  <c:v>0.54899999999999993</c:v>
                </c:pt>
                <c:pt idx="11017">
                  <c:v>0.54899999999999993</c:v>
                </c:pt>
                <c:pt idx="11018">
                  <c:v>0.54899999999999993</c:v>
                </c:pt>
                <c:pt idx="11019">
                  <c:v>0.54899999999999993</c:v>
                </c:pt>
                <c:pt idx="11020">
                  <c:v>0.54899999999999993</c:v>
                </c:pt>
                <c:pt idx="11021">
                  <c:v>0.54899999999999993</c:v>
                </c:pt>
                <c:pt idx="11022">
                  <c:v>0.54899999999999993</c:v>
                </c:pt>
                <c:pt idx="11023">
                  <c:v>0.54899999999999993</c:v>
                </c:pt>
                <c:pt idx="11024">
                  <c:v>0.54899999999999993</c:v>
                </c:pt>
                <c:pt idx="11025">
                  <c:v>0.54899999999999993</c:v>
                </c:pt>
                <c:pt idx="11026">
                  <c:v>0.54899999999999993</c:v>
                </c:pt>
                <c:pt idx="11027">
                  <c:v>0.54899999999999993</c:v>
                </c:pt>
                <c:pt idx="11028">
                  <c:v>0.55000000000000004</c:v>
                </c:pt>
                <c:pt idx="11029">
                  <c:v>0.55000000000000004</c:v>
                </c:pt>
                <c:pt idx="11030">
                  <c:v>0.55000000000000004</c:v>
                </c:pt>
                <c:pt idx="11031">
                  <c:v>0.55000000000000004</c:v>
                </c:pt>
                <c:pt idx="11032">
                  <c:v>0.55000000000000004</c:v>
                </c:pt>
                <c:pt idx="11033">
                  <c:v>0.55000000000000004</c:v>
                </c:pt>
                <c:pt idx="11034">
                  <c:v>0.55000000000000004</c:v>
                </c:pt>
                <c:pt idx="11035">
                  <c:v>0.55000000000000004</c:v>
                </c:pt>
                <c:pt idx="11036">
                  <c:v>0.55000000000000004</c:v>
                </c:pt>
                <c:pt idx="11037">
                  <c:v>0.55000000000000004</c:v>
                </c:pt>
                <c:pt idx="11038">
                  <c:v>0.55000000000000004</c:v>
                </c:pt>
                <c:pt idx="11039">
                  <c:v>0.55000000000000004</c:v>
                </c:pt>
                <c:pt idx="11040">
                  <c:v>0.55000000000000004</c:v>
                </c:pt>
                <c:pt idx="11041">
                  <c:v>0.55000000000000004</c:v>
                </c:pt>
                <c:pt idx="11042">
                  <c:v>0.55000000000000004</c:v>
                </c:pt>
                <c:pt idx="11043">
                  <c:v>0.55000000000000004</c:v>
                </c:pt>
                <c:pt idx="11044">
                  <c:v>0.55000000000000004</c:v>
                </c:pt>
                <c:pt idx="11045">
                  <c:v>0.55000000000000004</c:v>
                </c:pt>
                <c:pt idx="11046">
                  <c:v>0.55000000000000004</c:v>
                </c:pt>
                <c:pt idx="11047">
                  <c:v>0.55000000000000004</c:v>
                </c:pt>
                <c:pt idx="11048">
                  <c:v>0.55099999999999993</c:v>
                </c:pt>
                <c:pt idx="11049">
                  <c:v>0.55099999999999993</c:v>
                </c:pt>
                <c:pt idx="11050">
                  <c:v>0.55099999999999993</c:v>
                </c:pt>
                <c:pt idx="11051">
                  <c:v>0.55099999999999993</c:v>
                </c:pt>
                <c:pt idx="11052">
                  <c:v>0.55099999999999993</c:v>
                </c:pt>
                <c:pt idx="11053">
                  <c:v>0.55099999999999993</c:v>
                </c:pt>
                <c:pt idx="11054">
                  <c:v>0.55099999999999993</c:v>
                </c:pt>
                <c:pt idx="11055">
                  <c:v>0.55099999999999993</c:v>
                </c:pt>
                <c:pt idx="11056">
                  <c:v>0.55099999999999993</c:v>
                </c:pt>
                <c:pt idx="11057">
                  <c:v>0.55099999999999993</c:v>
                </c:pt>
                <c:pt idx="11058">
                  <c:v>0.55099999999999993</c:v>
                </c:pt>
                <c:pt idx="11059">
                  <c:v>0.55099999999999993</c:v>
                </c:pt>
                <c:pt idx="11060">
                  <c:v>0.55099999999999993</c:v>
                </c:pt>
                <c:pt idx="11061">
                  <c:v>0.55099999999999993</c:v>
                </c:pt>
                <c:pt idx="11062">
                  <c:v>0.55099999999999993</c:v>
                </c:pt>
                <c:pt idx="11063">
                  <c:v>0.55099999999999993</c:v>
                </c:pt>
                <c:pt idx="11064">
                  <c:v>0.55099999999999993</c:v>
                </c:pt>
                <c:pt idx="11065">
                  <c:v>0.55099999999999993</c:v>
                </c:pt>
                <c:pt idx="11066">
                  <c:v>0.55099999999999993</c:v>
                </c:pt>
                <c:pt idx="11067">
                  <c:v>0.55099999999999993</c:v>
                </c:pt>
                <c:pt idx="11068">
                  <c:v>0.55200000000000005</c:v>
                </c:pt>
                <c:pt idx="11069">
                  <c:v>0.55200000000000005</c:v>
                </c:pt>
                <c:pt idx="11070">
                  <c:v>0.55200000000000005</c:v>
                </c:pt>
                <c:pt idx="11071">
                  <c:v>0.55200000000000005</c:v>
                </c:pt>
                <c:pt idx="11072">
                  <c:v>0.55200000000000005</c:v>
                </c:pt>
                <c:pt idx="11073">
                  <c:v>0.55200000000000005</c:v>
                </c:pt>
                <c:pt idx="11074">
                  <c:v>0.55200000000000005</c:v>
                </c:pt>
                <c:pt idx="11075">
                  <c:v>0.55200000000000005</c:v>
                </c:pt>
                <c:pt idx="11076">
                  <c:v>0.55200000000000005</c:v>
                </c:pt>
                <c:pt idx="11077">
                  <c:v>0.55200000000000005</c:v>
                </c:pt>
                <c:pt idx="11078">
                  <c:v>0.55200000000000005</c:v>
                </c:pt>
                <c:pt idx="11079">
                  <c:v>0.55200000000000005</c:v>
                </c:pt>
                <c:pt idx="11080">
                  <c:v>0.55200000000000005</c:v>
                </c:pt>
                <c:pt idx="11081">
                  <c:v>0.55200000000000005</c:v>
                </c:pt>
                <c:pt idx="11082">
                  <c:v>0.55200000000000005</c:v>
                </c:pt>
                <c:pt idx="11083">
                  <c:v>0.55200000000000005</c:v>
                </c:pt>
                <c:pt idx="11084">
                  <c:v>0.55200000000000005</c:v>
                </c:pt>
                <c:pt idx="11085">
                  <c:v>0.55200000000000005</c:v>
                </c:pt>
                <c:pt idx="11086">
                  <c:v>0.55200000000000005</c:v>
                </c:pt>
                <c:pt idx="11087">
                  <c:v>0.55200000000000005</c:v>
                </c:pt>
                <c:pt idx="11088">
                  <c:v>0.55299999999999994</c:v>
                </c:pt>
                <c:pt idx="11089">
                  <c:v>0.55299999999999994</c:v>
                </c:pt>
                <c:pt idx="11090">
                  <c:v>0.55299999999999994</c:v>
                </c:pt>
                <c:pt idx="11091">
                  <c:v>0.55299999999999994</c:v>
                </c:pt>
                <c:pt idx="11092">
                  <c:v>0.55299999999999994</c:v>
                </c:pt>
                <c:pt idx="11093">
                  <c:v>0.55299999999999994</c:v>
                </c:pt>
                <c:pt idx="11094">
                  <c:v>0.55299999999999994</c:v>
                </c:pt>
                <c:pt idx="11095">
                  <c:v>0.55299999999999994</c:v>
                </c:pt>
                <c:pt idx="11096">
                  <c:v>0.55299999999999994</c:v>
                </c:pt>
                <c:pt idx="11097">
                  <c:v>0.55299999999999994</c:v>
                </c:pt>
                <c:pt idx="11098">
                  <c:v>0.55299999999999994</c:v>
                </c:pt>
                <c:pt idx="11099">
                  <c:v>0.55299999999999994</c:v>
                </c:pt>
                <c:pt idx="11100">
                  <c:v>0.55299999999999994</c:v>
                </c:pt>
                <c:pt idx="11101">
                  <c:v>0.55299999999999994</c:v>
                </c:pt>
                <c:pt idx="11102">
                  <c:v>0.55299999999999994</c:v>
                </c:pt>
                <c:pt idx="11103">
                  <c:v>0.55299999999999994</c:v>
                </c:pt>
                <c:pt idx="11104">
                  <c:v>0.55299999999999994</c:v>
                </c:pt>
                <c:pt idx="11105">
                  <c:v>0.55299999999999994</c:v>
                </c:pt>
                <c:pt idx="11106">
                  <c:v>0.55299999999999994</c:v>
                </c:pt>
                <c:pt idx="11107">
                  <c:v>0.55299999999999994</c:v>
                </c:pt>
                <c:pt idx="11108">
                  <c:v>0.55400000000000005</c:v>
                </c:pt>
                <c:pt idx="11109">
                  <c:v>0.55400000000000005</c:v>
                </c:pt>
                <c:pt idx="11110">
                  <c:v>0.55400000000000005</c:v>
                </c:pt>
                <c:pt idx="11111">
                  <c:v>0.55400000000000005</c:v>
                </c:pt>
                <c:pt idx="11112">
                  <c:v>0.55400000000000005</c:v>
                </c:pt>
                <c:pt idx="11113">
                  <c:v>0.55400000000000005</c:v>
                </c:pt>
                <c:pt idx="11114">
                  <c:v>0.55400000000000005</c:v>
                </c:pt>
                <c:pt idx="11115">
                  <c:v>0.55400000000000005</c:v>
                </c:pt>
                <c:pt idx="11116">
                  <c:v>0.55400000000000005</c:v>
                </c:pt>
                <c:pt idx="11117">
                  <c:v>0.55400000000000005</c:v>
                </c:pt>
                <c:pt idx="11118">
                  <c:v>0.55400000000000005</c:v>
                </c:pt>
                <c:pt idx="11119">
                  <c:v>0.55400000000000005</c:v>
                </c:pt>
                <c:pt idx="11120">
                  <c:v>0.55400000000000005</c:v>
                </c:pt>
                <c:pt idx="11121">
                  <c:v>0.55400000000000005</c:v>
                </c:pt>
                <c:pt idx="11122">
                  <c:v>0.55400000000000005</c:v>
                </c:pt>
                <c:pt idx="11123">
                  <c:v>0.55400000000000005</c:v>
                </c:pt>
                <c:pt idx="11124">
                  <c:v>0.55400000000000005</c:v>
                </c:pt>
                <c:pt idx="11125">
                  <c:v>0.55400000000000005</c:v>
                </c:pt>
                <c:pt idx="11126">
                  <c:v>0.55400000000000005</c:v>
                </c:pt>
                <c:pt idx="11127">
                  <c:v>0.55400000000000005</c:v>
                </c:pt>
                <c:pt idx="11128">
                  <c:v>0.55400000000000005</c:v>
                </c:pt>
                <c:pt idx="11129">
                  <c:v>0.55499999999999994</c:v>
                </c:pt>
                <c:pt idx="11130">
                  <c:v>0.55499999999999994</c:v>
                </c:pt>
                <c:pt idx="11131">
                  <c:v>0.55499999999999994</c:v>
                </c:pt>
                <c:pt idx="11132">
                  <c:v>0.55499999999999994</c:v>
                </c:pt>
                <c:pt idx="11133">
                  <c:v>0.55499999999999994</c:v>
                </c:pt>
                <c:pt idx="11134">
                  <c:v>0.55499999999999994</c:v>
                </c:pt>
                <c:pt idx="11135">
                  <c:v>0.55499999999999994</c:v>
                </c:pt>
                <c:pt idx="11136">
                  <c:v>0.55499999999999994</c:v>
                </c:pt>
                <c:pt idx="11137">
                  <c:v>0.55499999999999994</c:v>
                </c:pt>
                <c:pt idx="11138">
                  <c:v>0.55499999999999994</c:v>
                </c:pt>
                <c:pt idx="11139">
                  <c:v>0.55499999999999994</c:v>
                </c:pt>
                <c:pt idx="11140">
                  <c:v>0.55499999999999994</c:v>
                </c:pt>
                <c:pt idx="11141">
                  <c:v>0.55499999999999994</c:v>
                </c:pt>
                <c:pt idx="11142">
                  <c:v>0.55499999999999994</c:v>
                </c:pt>
                <c:pt idx="11143">
                  <c:v>0.55499999999999994</c:v>
                </c:pt>
                <c:pt idx="11144">
                  <c:v>0.55499999999999994</c:v>
                </c:pt>
                <c:pt idx="11145">
                  <c:v>0.55499999999999994</c:v>
                </c:pt>
                <c:pt idx="11146">
                  <c:v>0.55499999999999994</c:v>
                </c:pt>
                <c:pt idx="11147">
                  <c:v>0.55499999999999994</c:v>
                </c:pt>
                <c:pt idx="11148">
                  <c:v>0.55499999999999994</c:v>
                </c:pt>
                <c:pt idx="11149">
                  <c:v>0.55499999999999994</c:v>
                </c:pt>
                <c:pt idx="11150">
                  <c:v>0.55499999999999994</c:v>
                </c:pt>
                <c:pt idx="11151">
                  <c:v>0.55600000000000005</c:v>
                </c:pt>
                <c:pt idx="11152">
                  <c:v>0.55600000000000005</c:v>
                </c:pt>
                <c:pt idx="11153">
                  <c:v>0.55600000000000005</c:v>
                </c:pt>
                <c:pt idx="11154">
                  <c:v>0.55600000000000005</c:v>
                </c:pt>
                <c:pt idx="11155">
                  <c:v>0.55600000000000005</c:v>
                </c:pt>
                <c:pt idx="11156">
                  <c:v>0.55600000000000005</c:v>
                </c:pt>
                <c:pt idx="11157">
                  <c:v>0.55600000000000005</c:v>
                </c:pt>
                <c:pt idx="11158">
                  <c:v>0.55600000000000005</c:v>
                </c:pt>
                <c:pt idx="11159">
                  <c:v>0.55600000000000005</c:v>
                </c:pt>
                <c:pt idx="11160">
                  <c:v>0.55600000000000005</c:v>
                </c:pt>
                <c:pt idx="11161">
                  <c:v>0.55600000000000005</c:v>
                </c:pt>
                <c:pt idx="11162">
                  <c:v>0.55600000000000005</c:v>
                </c:pt>
                <c:pt idx="11163">
                  <c:v>0.55600000000000005</c:v>
                </c:pt>
                <c:pt idx="11164">
                  <c:v>0.55600000000000005</c:v>
                </c:pt>
                <c:pt idx="11165">
                  <c:v>0.55600000000000005</c:v>
                </c:pt>
                <c:pt idx="11166">
                  <c:v>0.55600000000000005</c:v>
                </c:pt>
                <c:pt idx="11167">
                  <c:v>0.55600000000000005</c:v>
                </c:pt>
                <c:pt idx="11168">
                  <c:v>0.55600000000000005</c:v>
                </c:pt>
                <c:pt idx="11169">
                  <c:v>0.55600000000000005</c:v>
                </c:pt>
                <c:pt idx="11170">
                  <c:v>0.55600000000000005</c:v>
                </c:pt>
                <c:pt idx="11171">
                  <c:v>0.55600000000000005</c:v>
                </c:pt>
                <c:pt idx="11172">
                  <c:v>0.55699999999999994</c:v>
                </c:pt>
                <c:pt idx="11173">
                  <c:v>0.55699999999999994</c:v>
                </c:pt>
                <c:pt idx="11174">
                  <c:v>0.55699999999999994</c:v>
                </c:pt>
                <c:pt idx="11175">
                  <c:v>0.55699999999999994</c:v>
                </c:pt>
                <c:pt idx="11176">
                  <c:v>0.55699999999999994</c:v>
                </c:pt>
                <c:pt idx="11177">
                  <c:v>0.55699999999999994</c:v>
                </c:pt>
                <c:pt idx="11178">
                  <c:v>0.55699999999999994</c:v>
                </c:pt>
                <c:pt idx="11179">
                  <c:v>0.55699999999999994</c:v>
                </c:pt>
                <c:pt idx="11180">
                  <c:v>0.55699999999999994</c:v>
                </c:pt>
                <c:pt idx="11181">
                  <c:v>0.55699999999999994</c:v>
                </c:pt>
                <c:pt idx="11182">
                  <c:v>0.55699999999999994</c:v>
                </c:pt>
                <c:pt idx="11183">
                  <c:v>0.55699999999999994</c:v>
                </c:pt>
                <c:pt idx="11184">
                  <c:v>0.55699999999999994</c:v>
                </c:pt>
                <c:pt idx="11185">
                  <c:v>0.55699999999999994</c:v>
                </c:pt>
                <c:pt idx="11186">
                  <c:v>0.55699999999999994</c:v>
                </c:pt>
                <c:pt idx="11187">
                  <c:v>0.55699999999999994</c:v>
                </c:pt>
                <c:pt idx="11188">
                  <c:v>0.55699999999999994</c:v>
                </c:pt>
                <c:pt idx="11189">
                  <c:v>0.55699999999999994</c:v>
                </c:pt>
                <c:pt idx="11190">
                  <c:v>0.55699999999999994</c:v>
                </c:pt>
                <c:pt idx="11191">
                  <c:v>0.55699999999999994</c:v>
                </c:pt>
                <c:pt idx="11192">
                  <c:v>0.55800000000000005</c:v>
                </c:pt>
                <c:pt idx="11193">
                  <c:v>0.55800000000000005</c:v>
                </c:pt>
                <c:pt idx="11194">
                  <c:v>0.55800000000000005</c:v>
                </c:pt>
                <c:pt idx="11195">
                  <c:v>0.55800000000000005</c:v>
                </c:pt>
                <c:pt idx="11196">
                  <c:v>0.55800000000000005</c:v>
                </c:pt>
                <c:pt idx="11197">
                  <c:v>0.55800000000000005</c:v>
                </c:pt>
                <c:pt idx="11198">
                  <c:v>0.55800000000000005</c:v>
                </c:pt>
                <c:pt idx="11199">
                  <c:v>0.55800000000000005</c:v>
                </c:pt>
                <c:pt idx="11200">
                  <c:v>0.55800000000000005</c:v>
                </c:pt>
                <c:pt idx="11201">
                  <c:v>0.55800000000000005</c:v>
                </c:pt>
                <c:pt idx="11202">
                  <c:v>0.55800000000000005</c:v>
                </c:pt>
                <c:pt idx="11203">
                  <c:v>0.55800000000000005</c:v>
                </c:pt>
                <c:pt idx="11204">
                  <c:v>0.55800000000000005</c:v>
                </c:pt>
                <c:pt idx="11205">
                  <c:v>0.55800000000000005</c:v>
                </c:pt>
                <c:pt idx="11206">
                  <c:v>0.55800000000000005</c:v>
                </c:pt>
                <c:pt idx="11207">
                  <c:v>0.55800000000000005</c:v>
                </c:pt>
                <c:pt idx="11208">
                  <c:v>0.55800000000000005</c:v>
                </c:pt>
                <c:pt idx="11209">
                  <c:v>0.55800000000000005</c:v>
                </c:pt>
                <c:pt idx="11210">
                  <c:v>0.55800000000000005</c:v>
                </c:pt>
                <c:pt idx="11211">
                  <c:v>0.55800000000000005</c:v>
                </c:pt>
                <c:pt idx="11212">
                  <c:v>0.55800000000000005</c:v>
                </c:pt>
                <c:pt idx="11213">
                  <c:v>0.55899999999999994</c:v>
                </c:pt>
                <c:pt idx="11214">
                  <c:v>0.55899999999999994</c:v>
                </c:pt>
                <c:pt idx="11215">
                  <c:v>0.55899999999999994</c:v>
                </c:pt>
                <c:pt idx="11216">
                  <c:v>0.55899999999999994</c:v>
                </c:pt>
                <c:pt idx="11217">
                  <c:v>0.55899999999999994</c:v>
                </c:pt>
                <c:pt idx="11218">
                  <c:v>0.55899999999999994</c:v>
                </c:pt>
                <c:pt idx="11219">
                  <c:v>0.55899999999999994</c:v>
                </c:pt>
                <c:pt idx="11220">
                  <c:v>0.55899999999999994</c:v>
                </c:pt>
                <c:pt idx="11221">
                  <c:v>0.55899999999999994</c:v>
                </c:pt>
                <c:pt idx="11222">
                  <c:v>0.55899999999999994</c:v>
                </c:pt>
                <c:pt idx="11223">
                  <c:v>0.55899999999999994</c:v>
                </c:pt>
                <c:pt idx="11224">
                  <c:v>0.55899999999999994</c:v>
                </c:pt>
                <c:pt idx="11225">
                  <c:v>0.55899999999999994</c:v>
                </c:pt>
                <c:pt idx="11226">
                  <c:v>0.55899999999999994</c:v>
                </c:pt>
                <c:pt idx="11227">
                  <c:v>0.55899999999999994</c:v>
                </c:pt>
                <c:pt idx="11228">
                  <c:v>0.55899999999999994</c:v>
                </c:pt>
                <c:pt idx="11229">
                  <c:v>0.55899999999999994</c:v>
                </c:pt>
                <c:pt idx="11230">
                  <c:v>0.55899999999999994</c:v>
                </c:pt>
                <c:pt idx="11231">
                  <c:v>0.55899999999999994</c:v>
                </c:pt>
                <c:pt idx="11232">
                  <c:v>0.55899999999999994</c:v>
                </c:pt>
                <c:pt idx="11233">
                  <c:v>0.56000000000000005</c:v>
                </c:pt>
                <c:pt idx="11234">
                  <c:v>0.56000000000000005</c:v>
                </c:pt>
                <c:pt idx="11235">
                  <c:v>0.56000000000000005</c:v>
                </c:pt>
                <c:pt idx="11236">
                  <c:v>0.56000000000000005</c:v>
                </c:pt>
                <c:pt idx="11237">
                  <c:v>0.56000000000000005</c:v>
                </c:pt>
                <c:pt idx="11238">
                  <c:v>0.56000000000000005</c:v>
                </c:pt>
                <c:pt idx="11239">
                  <c:v>0.56000000000000005</c:v>
                </c:pt>
                <c:pt idx="11240">
                  <c:v>0.56000000000000005</c:v>
                </c:pt>
                <c:pt idx="11241">
                  <c:v>0.56000000000000005</c:v>
                </c:pt>
                <c:pt idx="11242">
                  <c:v>0.56000000000000005</c:v>
                </c:pt>
                <c:pt idx="11243">
                  <c:v>0.56000000000000005</c:v>
                </c:pt>
                <c:pt idx="11244">
                  <c:v>0.56000000000000005</c:v>
                </c:pt>
                <c:pt idx="11245">
                  <c:v>0.56000000000000005</c:v>
                </c:pt>
                <c:pt idx="11246">
                  <c:v>0.56000000000000005</c:v>
                </c:pt>
                <c:pt idx="11247">
                  <c:v>0.56000000000000005</c:v>
                </c:pt>
                <c:pt idx="11248">
                  <c:v>0.56000000000000005</c:v>
                </c:pt>
                <c:pt idx="11249">
                  <c:v>0.56000000000000005</c:v>
                </c:pt>
                <c:pt idx="11250">
                  <c:v>0.56000000000000005</c:v>
                </c:pt>
                <c:pt idx="11251">
                  <c:v>0.56000000000000005</c:v>
                </c:pt>
                <c:pt idx="11252">
                  <c:v>0.56000000000000005</c:v>
                </c:pt>
                <c:pt idx="11253">
                  <c:v>0.56099999999999994</c:v>
                </c:pt>
                <c:pt idx="11254">
                  <c:v>0.56099999999999994</c:v>
                </c:pt>
                <c:pt idx="11255">
                  <c:v>0.56099999999999994</c:v>
                </c:pt>
                <c:pt idx="11256">
                  <c:v>0.56099999999999994</c:v>
                </c:pt>
                <c:pt idx="11257">
                  <c:v>0.56099999999999994</c:v>
                </c:pt>
                <c:pt idx="11258">
                  <c:v>0.56099999999999994</c:v>
                </c:pt>
                <c:pt idx="11259">
                  <c:v>0.56099999999999994</c:v>
                </c:pt>
                <c:pt idx="11260">
                  <c:v>0.56099999999999994</c:v>
                </c:pt>
                <c:pt idx="11261">
                  <c:v>0.56099999999999994</c:v>
                </c:pt>
                <c:pt idx="11262">
                  <c:v>0.56099999999999994</c:v>
                </c:pt>
                <c:pt idx="11263">
                  <c:v>0.56099999999999994</c:v>
                </c:pt>
                <c:pt idx="11264">
                  <c:v>0.56099999999999994</c:v>
                </c:pt>
                <c:pt idx="11265">
                  <c:v>0.56099999999999994</c:v>
                </c:pt>
                <c:pt idx="11266">
                  <c:v>0.56099999999999994</c:v>
                </c:pt>
                <c:pt idx="11267">
                  <c:v>0.56099999999999994</c:v>
                </c:pt>
                <c:pt idx="11268">
                  <c:v>0.56099999999999994</c:v>
                </c:pt>
                <c:pt idx="11269">
                  <c:v>0.56099999999999994</c:v>
                </c:pt>
                <c:pt idx="11270">
                  <c:v>0.56099999999999994</c:v>
                </c:pt>
                <c:pt idx="11271">
                  <c:v>0.56099999999999994</c:v>
                </c:pt>
                <c:pt idx="11272">
                  <c:v>0.56099999999999994</c:v>
                </c:pt>
                <c:pt idx="11273">
                  <c:v>0.56200000000000006</c:v>
                </c:pt>
                <c:pt idx="11274">
                  <c:v>0.56200000000000006</c:v>
                </c:pt>
                <c:pt idx="11275">
                  <c:v>0.56200000000000006</c:v>
                </c:pt>
                <c:pt idx="11276">
                  <c:v>0.56200000000000006</c:v>
                </c:pt>
                <c:pt idx="11277">
                  <c:v>0.56200000000000006</c:v>
                </c:pt>
                <c:pt idx="11278">
                  <c:v>0.56200000000000006</c:v>
                </c:pt>
                <c:pt idx="11279">
                  <c:v>0.56200000000000006</c:v>
                </c:pt>
                <c:pt idx="11280">
                  <c:v>0.56200000000000006</c:v>
                </c:pt>
                <c:pt idx="11281">
                  <c:v>0.56200000000000006</c:v>
                </c:pt>
                <c:pt idx="11282">
                  <c:v>0.56200000000000006</c:v>
                </c:pt>
                <c:pt idx="11283">
                  <c:v>0.56200000000000006</c:v>
                </c:pt>
                <c:pt idx="11284">
                  <c:v>0.56200000000000006</c:v>
                </c:pt>
                <c:pt idx="11285">
                  <c:v>0.56200000000000006</c:v>
                </c:pt>
                <c:pt idx="11286">
                  <c:v>0.56200000000000006</c:v>
                </c:pt>
                <c:pt idx="11287">
                  <c:v>0.56200000000000006</c:v>
                </c:pt>
                <c:pt idx="11288">
                  <c:v>0.56200000000000006</c:v>
                </c:pt>
                <c:pt idx="11289">
                  <c:v>0.56200000000000006</c:v>
                </c:pt>
                <c:pt idx="11290">
                  <c:v>0.56200000000000006</c:v>
                </c:pt>
                <c:pt idx="11291">
                  <c:v>0.56200000000000006</c:v>
                </c:pt>
                <c:pt idx="11292">
                  <c:v>0.56200000000000006</c:v>
                </c:pt>
                <c:pt idx="11293">
                  <c:v>0.56299999999999994</c:v>
                </c:pt>
                <c:pt idx="11294">
                  <c:v>0.56299999999999994</c:v>
                </c:pt>
                <c:pt idx="11295">
                  <c:v>0.56299999999999994</c:v>
                </c:pt>
                <c:pt idx="11296">
                  <c:v>0.56299999999999994</c:v>
                </c:pt>
                <c:pt idx="11297">
                  <c:v>0.56299999999999994</c:v>
                </c:pt>
                <c:pt idx="11298">
                  <c:v>0.56299999999999994</c:v>
                </c:pt>
                <c:pt idx="11299">
                  <c:v>0.56299999999999994</c:v>
                </c:pt>
                <c:pt idx="11300">
                  <c:v>0.56299999999999994</c:v>
                </c:pt>
                <c:pt idx="11301">
                  <c:v>0.56299999999999994</c:v>
                </c:pt>
                <c:pt idx="11302">
                  <c:v>0.56299999999999994</c:v>
                </c:pt>
                <c:pt idx="11303">
                  <c:v>0.56299999999999994</c:v>
                </c:pt>
                <c:pt idx="11304">
                  <c:v>0.56299999999999994</c:v>
                </c:pt>
                <c:pt idx="11305">
                  <c:v>0.56299999999999994</c:v>
                </c:pt>
                <c:pt idx="11306">
                  <c:v>0.56299999999999994</c:v>
                </c:pt>
                <c:pt idx="11307">
                  <c:v>0.56299999999999994</c:v>
                </c:pt>
                <c:pt idx="11308">
                  <c:v>0.56299999999999994</c:v>
                </c:pt>
                <c:pt idx="11309">
                  <c:v>0.56299999999999994</c:v>
                </c:pt>
                <c:pt idx="11310">
                  <c:v>0.56299999999999994</c:v>
                </c:pt>
                <c:pt idx="11311">
                  <c:v>0.56299999999999994</c:v>
                </c:pt>
                <c:pt idx="11312">
                  <c:v>0.56299999999999994</c:v>
                </c:pt>
                <c:pt idx="11313">
                  <c:v>0.56299999999999994</c:v>
                </c:pt>
                <c:pt idx="11314">
                  <c:v>0.56400000000000006</c:v>
                </c:pt>
                <c:pt idx="11315">
                  <c:v>0.56400000000000006</c:v>
                </c:pt>
                <c:pt idx="11316">
                  <c:v>0.56400000000000006</c:v>
                </c:pt>
                <c:pt idx="11317">
                  <c:v>0.56400000000000006</c:v>
                </c:pt>
                <c:pt idx="11318">
                  <c:v>0.56400000000000006</c:v>
                </c:pt>
                <c:pt idx="11319">
                  <c:v>0.56400000000000006</c:v>
                </c:pt>
                <c:pt idx="11320">
                  <c:v>0.56400000000000006</c:v>
                </c:pt>
                <c:pt idx="11321">
                  <c:v>0.56400000000000006</c:v>
                </c:pt>
                <c:pt idx="11322">
                  <c:v>0.56400000000000006</c:v>
                </c:pt>
                <c:pt idx="11323">
                  <c:v>0.56400000000000006</c:v>
                </c:pt>
                <c:pt idx="11324">
                  <c:v>0.56400000000000006</c:v>
                </c:pt>
                <c:pt idx="11325">
                  <c:v>0.56400000000000006</c:v>
                </c:pt>
                <c:pt idx="11326">
                  <c:v>0.56400000000000006</c:v>
                </c:pt>
                <c:pt idx="11327">
                  <c:v>0.56400000000000006</c:v>
                </c:pt>
                <c:pt idx="11328">
                  <c:v>0.56400000000000006</c:v>
                </c:pt>
                <c:pt idx="11329">
                  <c:v>0.56400000000000006</c:v>
                </c:pt>
                <c:pt idx="11330">
                  <c:v>0.56400000000000006</c:v>
                </c:pt>
                <c:pt idx="11331">
                  <c:v>0.56400000000000006</c:v>
                </c:pt>
                <c:pt idx="11332">
                  <c:v>0.56400000000000006</c:v>
                </c:pt>
                <c:pt idx="11333">
                  <c:v>0.56400000000000006</c:v>
                </c:pt>
                <c:pt idx="11334">
                  <c:v>0.56499999999999995</c:v>
                </c:pt>
                <c:pt idx="11335">
                  <c:v>0.56499999999999995</c:v>
                </c:pt>
                <c:pt idx="11336">
                  <c:v>0.56499999999999995</c:v>
                </c:pt>
                <c:pt idx="11337">
                  <c:v>0.56499999999999995</c:v>
                </c:pt>
                <c:pt idx="11338">
                  <c:v>0.56499999999999995</c:v>
                </c:pt>
                <c:pt idx="11339">
                  <c:v>0.56499999999999995</c:v>
                </c:pt>
                <c:pt idx="11340">
                  <c:v>0.56499999999999995</c:v>
                </c:pt>
                <c:pt idx="11341">
                  <c:v>0.56499999999999995</c:v>
                </c:pt>
                <c:pt idx="11342">
                  <c:v>0.56499999999999995</c:v>
                </c:pt>
                <c:pt idx="11343">
                  <c:v>0.56499999999999995</c:v>
                </c:pt>
                <c:pt idx="11344">
                  <c:v>0.56499999999999995</c:v>
                </c:pt>
                <c:pt idx="11345">
                  <c:v>0.56499999999999995</c:v>
                </c:pt>
                <c:pt idx="11346">
                  <c:v>0.56499999999999995</c:v>
                </c:pt>
                <c:pt idx="11347">
                  <c:v>0.56499999999999995</c:v>
                </c:pt>
                <c:pt idx="11348">
                  <c:v>0.56499999999999995</c:v>
                </c:pt>
                <c:pt idx="11349">
                  <c:v>0.56499999999999995</c:v>
                </c:pt>
                <c:pt idx="11350">
                  <c:v>0.56499999999999995</c:v>
                </c:pt>
                <c:pt idx="11351">
                  <c:v>0.56499999999999995</c:v>
                </c:pt>
                <c:pt idx="11352">
                  <c:v>0.56499999999999995</c:v>
                </c:pt>
                <c:pt idx="11353">
                  <c:v>0.56499999999999995</c:v>
                </c:pt>
                <c:pt idx="11354">
                  <c:v>0.56600000000000006</c:v>
                </c:pt>
                <c:pt idx="11355">
                  <c:v>0.56600000000000006</c:v>
                </c:pt>
                <c:pt idx="11356">
                  <c:v>0.56600000000000006</c:v>
                </c:pt>
                <c:pt idx="11357">
                  <c:v>0.56600000000000006</c:v>
                </c:pt>
                <c:pt idx="11358">
                  <c:v>0.56600000000000006</c:v>
                </c:pt>
                <c:pt idx="11359">
                  <c:v>0.56600000000000006</c:v>
                </c:pt>
                <c:pt idx="11360">
                  <c:v>0.56600000000000006</c:v>
                </c:pt>
                <c:pt idx="11361">
                  <c:v>0.56600000000000006</c:v>
                </c:pt>
                <c:pt idx="11362">
                  <c:v>0.56600000000000006</c:v>
                </c:pt>
                <c:pt idx="11363">
                  <c:v>0.56600000000000006</c:v>
                </c:pt>
                <c:pt idx="11364">
                  <c:v>0.56600000000000006</c:v>
                </c:pt>
                <c:pt idx="11365">
                  <c:v>0.56600000000000006</c:v>
                </c:pt>
                <c:pt idx="11366">
                  <c:v>0.56600000000000006</c:v>
                </c:pt>
                <c:pt idx="11367">
                  <c:v>0.56600000000000006</c:v>
                </c:pt>
                <c:pt idx="11368">
                  <c:v>0.56600000000000006</c:v>
                </c:pt>
                <c:pt idx="11369">
                  <c:v>0.56600000000000006</c:v>
                </c:pt>
                <c:pt idx="11370">
                  <c:v>0.56600000000000006</c:v>
                </c:pt>
                <c:pt idx="11371">
                  <c:v>0.56600000000000006</c:v>
                </c:pt>
                <c:pt idx="11372">
                  <c:v>0.56600000000000006</c:v>
                </c:pt>
                <c:pt idx="11373">
                  <c:v>0.56600000000000006</c:v>
                </c:pt>
                <c:pt idx="11374">
                  <c:v>0.56699999999999995</c:v>
                </c:pt>
                <c:pt idx="11375">
                  <c:v>0.56699999999999995</c:v>
                </c:pt>
                <c:pt idx="11376">
                  <c:v>0.56699999999999995</c:v>
                </c:pt>
                <c:pt idx="11377">
                  <c:v>0.56699999999999995</c:v>
                </c:pt>
                <c:pt idx="11378">
                  <c:v>0.56699999999999995</c:v>
                </c:pt>
                <c:pt idx="11379">
                  <c:v>0.56699999999999995</c:v>
                </c:pt>
                <c:pt idx="11380">
                  <c:v>0.56699999999999995</c:v>
                </c:pt>
                <c:pt idx="11381">
                  <c:v>0.56699999999999995</c:v>
                </c:pt>
                <c:pt idx="11382">
                  <c:v>0.56699999999999995</c:v>
                </c:pt>
                <c:pt idx="11383">
                  <c:v>0.56699999999999995</c:v>
                </c:pt>
                <c:pt idx="11384">
                  <c:v>0.56699999999999995</c:v>
                </c:pt>
                <c:pt idx="11385">
                  <c:v>0.56699999999999995</c:v>
                </c:pt>
                <c:pt idx="11386">
                  <c:v>0.56699999999999995</c:v>
                </c:pt>
                <c:pt idx="11387">
                  <c:v>0.56699999999999995</c:v>
                </c:pt>
                <c:pt idx="11388">
                  <c:v>0.56699999999999995</c:v>
                </c:pt>
                <c:pt idx="11389">
                  <c:v>0.56699999999999995</c:v>
                </c:pt>
                <c:pt idx="11390">
                  <c:v>0.56699999999999995</c:v>
                </c:pt>
                <c:pt idx="11391">
                  <c:v>0.56699999999999995</c:v>
                </c:pt>
                <c:pt idx="11392">
                  <c:v>0.56699999999999995</c:v>
                </c:pt>
                <c:pt idx="11393">
                  <c:v>0.56699999999999995</c:v>
                </c:pt>
                <c:pt idx="11394">
                  <c:v>0.56699999999999995</c:v>
                </c:pt>
                <c:pt idx="11395">
                  <c:v>0.56800000000000006</c:v>
                </c:pt>
                <c:pt idx="11396">
                  <c:v>0.56800000000000006</c:v>
                </c:pt>
                <c:pt idx="11397">
                  <c:v>0.56800000000000006</c:v>
                </c:pt>
                <c:pt idx="11398">
                  <c:v>0.56800000000000006</c:v>
                </c:pt>
                <c:pt idx="11399">
                  <c:v>0.56800000000000006</c:v>
                </c:pt>
                <c:pt idx="11400">
                  <c:v>0.56800000000000006</c:v>
                </c:pt>
                <c:pt idx="11401">
                  <c:v>0.56800000000000006</c:v>
                </c:pt>
                <c:pt idx="11402">
                  <c:v>0.56800000000000006</c:v>
                </c:pt>
                <c:pt idx="11403">
                  <c:v>0.56800000000000006</c:v>
                </c:pt>
                <c:pt idx="11404">
                  <c:v>0.56800000000000006</c:v>
                </c:pt>
                <c:pt idx="11405">
                  <c:v>0.56800000000000006</c:v>
                </c:pt>
                <c:pt idx="11406">
                  <c:v>0.56800000000000006</c:v>
                </c:pt>
                <c:pt idx="11407">
                  <c:v>0.56800000000000006</c:v>
                </c:pt>
                <c:pt idx="11408">
                  <c:v>0.56800000000000006</c:v>
                </c:pt>
                <c:pt idx="11409">
                  <c:v>0.56800000000000006</c:v>
                </c:pt>
                <c:pt idx="11410">
                  <c:v>0.56800000000000006</c:v>
                </c:pt>
                <c:pt idx="11411">
                  <c:v>0.56800000000000006</c:v>
                </c:pt>
                <c:pt idx="11412">
                  <c:v>0.56800000000000006</c:v>
                </c:pt>
                <c:pt idx="11413">
                  <c:v>0.56800000000000006</c:v>
                </c:pt>
                <c:pt idx="11414">
                  <c:v>0.56800000000000006</c:v>
                </c:pt>
                <c:pt idx="11415">
                  <c:v>0.56899999999999995</c:v>
                </c:pt>
                <c:pt idx="11416">
                  <c:v>0.56899999999999995</c:v>
                </c:pt>
                <c:pt idx="11417">
                  <c:v>0.56899999999999995</c:v>
                </c:pt>
                <c:pt idx="11418">
                  <c:v>0.56899999999999995</c:v>
                </c:pt>
                <c:pt idx="11419">
                  <c:v>0.56899999999999995</c:v>
                </c:pt>
                <c:pt idx="11420">
                  <c:v>0.56899999999999995</c:v>
                </c:pt>
                <c:pt idx="11421">
                  <c:v>0.56899999999999995</c:v>
                </c:pt>
                <c:pt idx="11422">
                  <c:v>0.56899999999999995</c:v>
                </c:pt>
                <c:pt idx="11423">
                  <c:v>0.56899999999999995</c:v>
                </c:pt>
                <c:pt idx="11424">
                  <c:v>0.56899999999999995</c:v>
                </c:pt>
                <c:pt idx="11425">
                  <c:v>0.56899999999999995</c:v>
                </c:pt>
                <c:pt idx="11426">
                  <c:v>0.56899999999999995</c:v>
                </c:pt>
                <c:pt idx="11427">
                  <c:v>0.56899999999999995</c:v>
                </c:pt>
                <c:pt idx="11428">
                  <c:v>0.56899999999999995</c:v>
                </c:pt>
                <c:pt idx="11429">
                  <c:v>0.56899999999999995</c:v>
                </c:pt>
                <c:pt idx="11430">
                  <c:v>0.56899999999999995</c:v>
                </c:pt>
                <c:pt idx="11431">
                  <c:v>0.56899999999999995</c:v>
                </c:pt>
                <c:pt idx="11432">
                  <c:v>0.56899999999999995</c:v>
                </c:pt>
                <c:pt idx="11433">
                  <c:v>0.56899999999999995</c:v>
                </c:pt>
                <c:pt idx="11434">
                  <c:v>0.56899999999999995</c:v>
                </c:pt>
                <c:pt idx="11435">
                  <c:v>0.57000000000000006</c:v>
                </c:pt>
                <c:pt idx="11436">
                  <c:v>0.57000000000000006</c:v>
                </c:pt>
                <c:pt idx="11437">
                  <c:v>0.57000000000000006</c:v>
                </c:pt>
                <c:pt idx="11438">
                  <c:v>0.57000000000000006</c:v>
                </c:pt>
                <c:pt idx="11439">
                  <c:v>0.57000000000000006</c:v>
                </c:pt>
                <c:pt idx="11440">
                  <c:v>0.57000000000000006</c:v>
                </c:pt>
                <c:pt idx="11441">
                  <c:v>0.57000000000000006</c:v>
                </c:pt>
                <c:pt idx="11442">
                  <c:v>0.57000000000000006</c:v>
                </c:pt>
                <c:pt idx="11443">
                  <c:v>0.57000000000000006</c:v>
                </c:pt>
                <c:pt idx="11444">
                  <c:v>0.57000000000000006</c:v>
                </c:pt>
                <c:pt idx="11445">
                  <c:v>0.57000000000000006</c:v>
                </c:pt>
                <c:pt idx="11446">
                  <c:v>0.57000000000000006</c:v>
                </c:pt>
                <c:pt idx="11447">
                  <c:v>0.57000000000000006</c:v>
                </c:pt>
                <c:pt idx="11448">
                  <c:v>0.57000000000000006</c:v>
                </c:pt>
                <c:pt idx="11449">
                  <c:v>0.57000000000000006</c:v>
                </c:pt>
                <c:pt idx="11450">
                  <c:v>0.57000000000000006</c:v>
                </c:pt>
                <c:pt idx="11451">
                  <c:v>0.57000000000000006</c:v>
                </c:pt>
                <c:pt idx="11452">
                  <c:v>0.57000000000000006</c:v>
                </c:pt>
                <c:pt idx="11453">
                  <c:v>0.57000000000000006</c:v>
                </c:pt>
                <c:pt idx="11454">
                  <c:v>0.57000000000000006</c:v>
                </c:pt>
                <c:pt idx="11455">
                  <c:v>0.57099999999999995</c:v>
                </c:pt>
                <c:pt idx="11456">
                  <c:v>0.57099999999999995</c:v>
                </c:pt>
                <c:pt idx="11457">
                  <c:v>0.57099999999999995</c:v>
                </c:pt>
                <c:pt idx="11458">
                  <c:v>0.57099999999999995</c:v>
                </c:pt>
                <c:pt idx="11459">
                  <c:v>0.57099999999999995</c:v>
                </c:pt>
                <c:pt idx="11460">
                  <c:v>0.57099999999999995</c:v>
                </c:pt>
                <c:pt idx="11461">
                  <c:v>0.57099999999999995</c:v>
                </c:pt>
                <c:pt idx="11462">
                  <c:v>0.57099999999999995</c:v>
                </c:pt>
                <c:pt idx="11463">
                  <c:v>0.57099999999999995</c:v>
                </c:pt>
                <c:pt idx="11464">
                  <c:v>0.57099999999999995</c:v>
                </c:pt>
                <c:pt idx="11465">
                  <c:v>0.57099999999999995</c:v>
                </c:pt>
                <c:pt idx="11466">
                  <c:v>0.57099999999999995</c:v>
                </c:pt>
                <c:pt idx="11467">
                  <c:v>0.57099999999999995</c:v>
                </c:pt>
                <c:pt idx="11468">
                  <c:v>0.57099999999999995</c:v>
                </c:pt>
                <c:pt idx="11469">
                  <c:v>0.57099999999999995</c:v>
                </c:pt>
                <c:pt idx="11470">
                  <c:v>0.57099999999999995</c:v>
                </c:pt>
                <c:pt idx="11471">
                  <c:v>0.57099999999999995</c:v>
                </c:pt>
                <c:pt idx="11472">
                  <c:v>0.57099999999999995</c:v>
                </c:pt>
                <c:pt idx="11473">
                  <c:v>0.57099999999999995</c:v>
                </c:pt>
                <c:pt idx="11474">
                  <c:v>0.57099999999999995</c:v>
                </c:pt>
                <c:pt idx="11475">
                  <c:v>0.57099999999999995</c:v>
                </c:pt>
                <c:pt idx="11476">
                  <c:v>0.57200000000000006</c:v>
                </c:pt>
                <c:pt idx="11477">
                  <c:v>0.57200000000000006</c:v>
                </c:pt>
                <c:pt idx="11478">
                  <c:v>0.57200000000000006</c:v>
                </c:pt>
                <c:pt idx="11479">
                  <c:v>0.57200000000000006</c:v>
                </c:pt>
                <c:pt idx="11480">
                  <c:v>0.57200000000000006</c:v>
                </c:pt>
                <c:pt idx="11481">
                  <c:v>0.57200000000000006</c:v>
                </c:pt>
                <c:pt idx="11482">
                  <c:v>0.57200000000000006</c:v>
                </c:pt>
                <c:pt idx="11483">
                  <c:v>0.57200000000000006</c:v>
                </c:pt>
                <c:pt idx="11484">
                  <c:v>0.57200000000000006</c:v>
                </c:pt>
                <c:pt idx="11485">
                  <c:v>0.57200000000000006</c:v>
                </c:pt>
                <c:pt idx="11486">
                  <c:v>0.57200000000000006</c:v>
                </c:pt>
                <c:pt idx="11487">
                  <c:v>0.57200000000000006</c:v>
                </c:pt>
                <c:pt idx="11488">
                  <c:v>0.57200000000000006</c:v>
                </c:pt>
                <c:pt idx="11489">
                  <c:v>0.57200000000000006</c:v>
                </c:pt>
                <c:pt idx="11490">
                  <c:v>0.57200000000000006</c:v>
                </c:pt>
                <c:pt idx="11491">
                  <c:v>0.57200000000000006</c:v>
                </c:pt>
                <c:pt idx="11492">
                  <c:v>0.57200000000000006</c:v>
                </c:pt>
                <c:pt idx="11493">
                  <c:v>0.57200000000000006</c:v>
                </c:pt>
                <c:pt idx="11494">
                  <c:v>0.57200000000000006</c:v>
                </c:pt>
                <c:pt idx="11495">
                  <c:v>0.57200000000000006</c:v>
                </c:pt>
                <c:pt idx="11496">
                  <c:v>0.57200000000000006</c:v>
                </c:pt>
                <c:pt idx="11497">
                  <c:v>0.57299999999999995</c:v>
                </c:pt>
                <c:pt idx="11498">
                  <c:v>0.57299999999999995</c:v>
                </c:pt>
                <c:pt idx="11499">
                  <c:v>0.57299999999999995</c:v>
                </c:pt>
                <c:pt idx="11500">
                  <c:v>0.57299999999999995</c:v>
                </c:pt>
                <c:pt idx="11501">
                  <c:v>0.57299999999999995</c:v>
                </c:pt>
                <c:pt idx="11502">
                  <c:v>0.57299999999999995</c:v>
                </c:pt>
                <c:pt idx="11503">
                  <c:v>0.57299999999999995</c:v>
                </c:pt>
                <c:pt idx="11504">
                  <c:v>0.57299999999999995</c:v>
                </c:pt>
                <c:pt idx="11505">
                  <c:v>0.57299999999999995</c:v>
                </c:pt>
                <c:pt idx="11506">
                  <c:v>0.57299999999999995</c:v>
                </c:pt>
                <c:pt idx="11507">
                  <c:v>0.57299999999999995</c:v>
                </c:pt>
                <c:pt idx="11508">
                  <c:v>0.57299999999999995</c:v>
                </c:pt>
                <c:pt idx="11509">
                  <c:v>0.57299999999999995</c:v>
                </c:pt>
                <c:pt idx="11510">
                  <c:v>0.57299999999999995</c:v>
                </c:pt>
                <c:pt idx="11511">
                  <c:v>0.57299999999999995</c:v>
                </c:pt>
                <c:pt idx="11512">
                  <c:v>0.57299999999999995</c:v>
                </c:pt>
                <c:pt idx="11513">
                  <c:v>0.57299999999999995</c:v>
                </c:pt>
                <c:pt idx="11514">
                  <c:v>0.57299999999999995</c:v>
                </c:pt>
                <c:pt idx="11515">
                  <c:v>0.57299999999999995</c:v>
                </c:pt>
                <c:pt idx="11516">
                  <c:v>0.57299999999999995</c:v>
                </c:pt>
                <c:pt idx="11517">
                  <c:v>0.57400000000000007</c:v>
                </c:pt>
                <c:pt idx="11518">
                  <c:v>0.57400000000000007</c:v>
                </c:pt>
                <c:pt idx="11519">
                  <c:v>0.57400000000000007</c:v>
                </c:pt>
                <c:pt idx="11520">
                  <c:v>0.57400000000000007</c:v>
                </c:pt>
                <c:pt idx="11521">
                  <c:v>0.57400000000000007</c:v>
                </c:pt>
                <c:pt idx="11522">
                  <c:v>0.57400000000000007</c:v>
                </c:pt>
                <c:pt idx="11523">
                  <c:v>0.57400000000000007</c:v>
                </c:pt>
                <c:pt idx="11524">
                  <c:v>0.57400000000000007</c:v>
                </c:pt>
                <c:pt idx="11525">
                  <c:v>0.57400000000000007</c:v>
                </c:pt>
                <c:pt idx="11526">
                  <c:v>0.57400000000000007</c:v>
                </c:pt>
                <c:pt idx="11527">
                  <c:v>0.57400000000000007</c:v>
                </c:pt>
                <c:pt idx="11528">
                  <c:v>0.57400000000000007</c:v>
                </c:pt>
                <c:pt idx="11529">
                  <c:v>0.57400000000000007</c:v>
                </c:pt>
                <c:pt idx="11530">
                  <c:v>0.57400000000000007</c:v>
                </c:pt>
                <c:pt idx="11531">
                  <c:v>0.57400000000000007</c:v>
                </c:pt>
                <c:pt idx="11532">
                  <c:v>0.57400000000000007</c:v>
                </c:pt>
                <c:pt idx="11533">
                  <c:v>0.57400000000000007</c:v>
                </c:pt>
                <c:pt idx="11534">
                  <c:v>0.57400000000000007</c:v>
                </c:pt>
                <c:pt idx="11535">
                  <c:v>0.57400000000000007</c:v>
                </c:pt>
                <c:pt idx="11536">
                  <c:v>0.57400000000000007</c:v>
                </c:pt>
                <c:pt idx="11537">
                  <c:v>0.57499999999999996</c:v>
                </c:pt>
                <c:pt idx="11538">
                  <c:v>0.57499999999999996</c:v>
                </c:pt>
                <c:pt idx="11539">
                  <c:v>0.57499999999999996</c:v>
                </c:pt>
                <c:pt idx="11540">
                  <c:v>0.57499999999999996</c:v>
                </c:pt>
                <c:pt idx="11541">
                  <c:v>0.57499999999999996</c:v>
                </c:pt>
                <c:pt idx="11542">
                  <c:v>0.57499999999999996</c:v>
                </c:pt>
                <c:pt idx="11543">
                  <c:v>0.57499999999999996</c:v>
                </c:pt>
                <c:pt idx="11544">
                  <c:v>0.57499999999999996</c:v>
                </c:pt>
                <c:pt idx="11545">
                  <c:v>0.57499999999999996</c:v>
                </c:pt>
                <c:pt idx="11546">
                  <c:v>0.57499999999999996</c:v>
                </c:pt>
                <c:pt idx="11547">
                  <c:v>0.57499999999999996</c:v>
                </c:pt>
                <c:pt idx="11548">
                  <c:v>0.57499999999999996</c:v>
                </c:pt>
                <c:pt idx="11549">
                  <c:v>0.57499999999999996</c:v>
                </c:pt>
                <c:pt idx="11550">
                  <c:v>0.57499999999999996</c:v>
                </c:pt>
                <c:pt idx="11551">
                  <c:v>0.57499999999999996</c:v>
                </c:pt>
                <c:pt idx="11552">
                  <c:v>0.57499999999999996</c:v>
                </c:pt>
                <c:pt idx="11553">
                  <c:v>0.57499999999999996</c:v>
                </c:pt>
                <c:pt idx="11554">
                  <c:v>0.57499999999999996</c:v>
                </c:pt>
                <c:pt idx="11555">
                  <c:v>0.57499999999999996</c:v>
                </c:pt>
                <c:pt idx="11556">
                  <c:v>0.57499999999999996</c:v>
                </c:pt>
                <c:pt idx="11557">
                  <c:v>0.57499999999999996</c:v>
                </c:pt>
                <c:pt idx="11558">
                  <c:v>0.57600000000000007</c:v>
                </c:pt>
                <c:pt idx="11559">
                  <c:v>0.57600000000000007</c:v>
                </c:pt>
                <c:pt idx="11560">
                  <c:v>0.57600000000000007</c:v>
                </c:pt>
                <c:pt idx="11561">
                  <c:v>0.57600000000000007</c:v>
                </c:pt>
                <c:pt idx="11562">
                  <c:v>0.57600000000000007</c:v>
                </c:pt>
                <c:pt idx="11563">
                  <c:v>0.57600000000000007</c:v>
                </c:pt>
                <c:pt idx="11564">
                  <c:v>0.57600000000000007</c:v>
                </c:pt>
                <c:pt idx="11565">
                  <c:v>0.57600000000000007</c:v>
                </c:pt>
                <c:pt idx="11566">
                  <c:v>0.57600000000000007</c:v>
                </c:pt>
                <c:pt idx="11567">
                  <c:v>0.57600000000000007</c:v>
                </c:pt>
                <c:pt idx="11568">
                  <c:v>0.57600000000000007</c:v>
                </c:pt>
                <c:pt idx="11569">
                  <c:v>0.57600000000000007</c:v>
                </c:pt>
                <c:pt idx="11570">
                  <c:v>0.57600000000000007</c:v>
                </c:pt>
                <c:pt idx="11571">
                  <c:v>0.57600000000000007</c:v>
                </c:pt>
                <c:pt idx="11572">
                  <c:v>0.57600000000000007</c:v>
                </c:pt>
                <c:pt idx="11573">
                  <c:v>0.57600000000000007</c:v>
                </c:pt>
                <c:pt idx="11574">
                  <c:v>0.57600000000000007</c:v>
                </c:pt>
                <c:pt idx="11575">
                  <c:v>0.57600000000000007</c:v>
                </c:pt>
                <c:pt idx="11576">
                  <c:v>0.57600000000000007</c:v>
                </c:pt>
                <c:pt idx="11577">
                  <c:v>0.57600000000000007</c:v>
                </c:pt>
                <c:pt idx="11578">
                  <c:v>0.57699999999999996</c:v>
                </c:pt>
                <c:pt idx="11579">
                  <c:v>0.57699999999999996</c:v>
                </c:pt>
                <c:pt idx="11580">
                  <c:v>0.57699999999999996</c:v>
                </c:pt>
                <c:pt idx="11581">
                  <c:v>0.57699999999999996</c:v>
                </c:pt>
                <c:pt idx="11582">
                  <c:v>0.57699999999999996</c:v>
                </c:pt>
                <c:pt idx="11583">
                  <c:v>0.57699999999999996</c:v>
                </c:pt>
                <c:pt idx="11584">
                  <c:v>0.57699999999999996</c:v>
                </c:pt>
                <c:pt idx="11585">
                  <c:v>0.57699999999999996</c:v>
                </c:pt>
                <c:pt idx="11586">
                  <c:v>0.57699999999999996</c:v>
                </c:pt>
                <c:pt idx="11587">
                  <c:v>0.57699999999999996</c:v>
                </c:pt>
                <c:pt idx="11588">
                  <c:v>0.57699999999999996</c:v>
                </c:pt>
                <c:pt idx="11589">
                  <c:v>0.57699999999999996</c:v>
                </c:pt>
                <c:pt idx="11590">
                  <c:v>0.57699999999999996</c:v>
                </c:pt>
                <c:pt idx="11591">
                  <c:v>0.57699999999999996</c:v>
                </c:pt>
                <c:pt idx="11592">
                  <c:v>0.57699999999999996</c:v>
                </c:pt>
                <c:pt idx="11593">
                  <c:v>0.57699999999999996</c:v>
                </c:pt>
                <c:pt idx="11594">
                  <c:v>0.57699999999999996</c:v>
                </c:pt>
                <c:pt idx="11595">
                  <c:v>0.57699999999999996</c:v>
                </c:pt>
                <c:pt idx="11596">
                  <c:v>0.57699999999999996</c:v>
                </c:pt>
                <c:pt idx="11597">
                  <c:v>0.57699999999999996</c:v>
                </c:pt>
                <c:pt idx="11598">
                  <c:v>0.57800000000000007</c:v>
                </c:pt>
                <c:pt idx="11599">
                  <c:v>0.57800000000000007</c:v>
                </c:pt>
                <c:pt idx="11600">
                  <c:v>0.57800000000000007</c:v>
                </c:pt>
                <c:pt idx="11601">
                  <c:v>0.57800000000000007</c:v>
                </c:pt>
                <c:pt idx="11602">
                  <c:v>0.57800000000000007</c:v>
                </c:pt>
                <c:pt idx="11603">
                  <c:v>0.57800000000000007</c:v>
                </c:pt>
                <c:pt idx="11604">
                  <c:v>0.57800000000000007</c:v>
                </c:pt>
                <c:pt idx="11605">
                  <c:v>0.57800000000000007</c:v>
                </c:pt>
                <c:pt idx="11606">
                  <c:v>0.57800000000000007</c:v>
                </c:pt>
                <c:pt idx="11607">
                  <c:v>0.57800000000000007</c:v>
                </c:pt>
                <c:pt idx="11608">
                  <c:v>0.57800000000000007</c:v>
                </c:pt>
                <c:pt idx="11609">
                  <c:v>0.57800000000000007</c:v>
                </c:pt>
                <c:pt idx="11610">
                  <c:v>0.57800000000000007</c:v>
                </c:pt>
                <c:pt idx="11611">
                  <c:v>0.57800000000000007</c:v>
                </c:pt>
                <c:pt idx="11612">
                  <c:v>0.57800000000000007</c:v>
                </c:pt>
                <c:pt idx="11613">
                  <c:v>0.57800000000000007</c:v>
                </c:pt>
                <c:pt idx="11614">
                  <c:v>0.57800000000000007</c:v>
                </c:pt>
                <c:pt idx="11615">
                  <c:v>0.57800000000000007</c:v>
                </c:pt>
                <c:pt idx="11616">
                  <c:v>0.57800000000000007</c:v>
                </c:pt>
                <c:pt idx="11617">
                  <c:v>0.57800000000000007</c:v>
                </c:pt>
                <c:pt idx="11618">
                  <c:v>0.57899999999999996</c:v>
                </c:pt>
                <c:pt idx="11619">
                  <c:v>0.57899999999999996</c:v>
                </c:pt>
                <c:pt idx="11620">
                  <c:v>0.57899999999999996</c:v>
                </c:pt>
                <c:pt idx="11621">
                  <c:v>0.57899999999999996</c:v>
                </c:pt>
                <c:pt idx="11622">
                  <c:v>0.57899999999999996</c:v>
                </c:pt>
                <c:pt idx="11623">
                  <c:v>0.57899999999999996</c:v>
                </c:pt>
                <c:pt idx="11624">
                  <c:v>0.57899999999999996</c:v>
                </c:pt>
                <c:pt idx="11625">
                  <c:v>0.57899999999999996</c:v>
                </c:pt>
                <c:pt idx="11626">
                  <c:v>0.57899999999999996</c:v>
                </c:pt>
                <c:pt idx="11627">
                  <c:v>0.57899999999999996</c:v>
                </c:pt>
                <c:pt idx="11628">
                  <c:v>0.57899999999999996</c:v>
                </c:pt>
                <c:pt idx="11629">
                  <c:v>0.57899999999999996</c:v>
                </c:pt>
                <c:pt idx="11630">
                  <c:v>0.57899999999999996</c:v>
                </c:pt>
                <c:pt idx="11631">
                  <c:v>0.57899999999999996</c:v>
                </c:pt>
                <c:pt idx="11632">
                  <c:v>0.57899999999999996</c:v>
                </c:pt>
                <c:pt idx="11633">
                  <c:v>0.57899999999999996</c:v>
                </c:pt>
                <c:pt idx="11634">
                  <c:v>0.57899999999999996</c:v>
                </c:pt>
                <c:pt idx="11635">
                  <c:v>0.57899999999999996</c:v>
                </c:pt>
                <c:pt idx="11636">
                  <c:v>0.57899999999999996</c:v>
                </c:pt>
                <c:pt idx="11637">
                  <c:v>0.57899999999999996</c:v>
                </c:pt>
                <c:pt idx="11638">
                  <c:v>0.58000000000000007</c:v>
                </c:pt>
                <c:pt idx="11639">
                  <c:v>0.58000000000000007</c:v>
                </c:pt>
                <c:pt idx="11640">
                  <c:v>0.58000000000000007</c:v>
                </c:pt>
                <c:pt idx="11641">
                  <c:v>0.58000000000000007</c:v>
                </c:pt>
                <c:pt idx="11642">
                  <c:v>0.58000000000000007</c:v>
                </c:pt>
                <c:pt idx="11643">
                  <c:v>0.58000000000000007</c:v>
                </c:pt>
                <c:pt idx="11644">
                  <c:v>0.58000000000000007</c:v>
                </c:pt>
                <c:pt idx="11645">
                  <c:v>0.58000000000000007</c:v>
                </c:pt>
                <c:pt idx="11646">
                  <c:v>0.58000000000000007</c:v>
                </c:pt>
                <c:pt idx="11647">
                  <c:v>0.58000000000000007</c:v>
                </c:pt>
                <c:pt idx="11648">
                  <c:v>0.58000000000000007</c:v>
                </c:pt>
                <c:pt idx="11649">
                  <c:v>0.58000000000000007</c:v>
                </c:pt>
                <c:pt idx="11650">
                  <c:v>0.58000000000000007</c:v>
                </c:pt>
                <c:pt idx="11651">
                  <c:v>0.58000000000000007</c:v>
                </c:pt>
                <c:pt idx="11652">
                  <c:v>0.58000000000000007</c:v>
                </c:pt>
                <c:pt idx="11653">
                  <c:v>0.58000000000000007</c:v>
                </c:pt>
                <c:pt idx="11654">
                  <c:v>0.58000000000000007</c:v>
                </c:pt>
                <c:pt idx="11655">
                  <c:v>0.58000000000000007</c:v>
                </c:pt>
                <c:pt idx="11656">
                  <c:v>0.58000000000000007</c:v>
                </c:pt>
                <c:pt idx="11657">
                  <c:v>0.58000000000000007</c:v>
                </c:pt>
                <c:pt idx="11658">
                  <c:v>0.58000000000000007</c:v>
                </c:pt>
                <c:pt idx="11659">
                  <c:v>0.58099999999999996</c:v>
                </c:pt>
                <c:pt idx="11660">
                  <c:v>0.58099999999999996</c:v>
                </c:pt>
                <c:pt idx="11661">
                  <c:v>0.58099999999999996</c:v>
                </c:pt>
                <c:pt idx="11662">
                  <c:v>0.58099999999999996</c:v>
                </c:pt>
                <c:pt idx="11663">
                  <c:v>0.58099999999999996</c:v>
                </c:pt>
                <c:pt idx="11664">
                  <c:v>0.58099999999999996</c:v>
                </c:pt>
                <c:pt idx="11665">
                  <c:v>0.58099999999999996</c:v>
                </c:pt>
                <c:pt idx="11666">
                  <c:v>0.58099999999999996</c:v>
                </c:pt>
                <c:pt idx="11667">
                  <c:v>0.58099999999999996</c:v>
                </c:pt>
                <c:pt idx="11668">
                  <c:v>0.58099999999999996</c:v>
                </c:pt>
                <c:pt idx="11669">
                  <c:v>0.58099999999999996</c:v>
                </c:pt>
                <c:pt idx="11670">
                  <c:v>0.58099999999999996</c:v>
                </c:pt>
                <c:pt idx="11671">
                  <c:v>0.58099999999999996</c:v>
                </c:pt>
                <c:pt idx="11672">
                  <c:v>0.58099999999999996</c:v>
                </c:pt>
                <c:pt idx="11673">
                  <c:v>0.58099999999999996</c:v>
                </c:pt>
                <c:pt idx="11674">
                  <c:v>0.58099999999999996</c:v>
                </c:pt>
                <c:pt idx="11675">
                  <c:v>0.58099999999999996</c:v>
                </c:pt>
                <c:pt idx="11676">
                  <c:v>0.58099999999999996</c:v>
                </c:pt>
                <c:pt idx="11677">
                  <c:v>0.58099999999999996</c:v>
                </c:pt>
                <c:pt idx="11678">
                  <c:v>0.58099999999999996</c:v>
                </c:pt>
                <c:pt idx="11679">
                  <c:v>0.58099999999999996</c:v>
                </c:pt>
                <c:pt idx="11680">
                  <c:v>0.58099999999999996</c:v>
                </c:pt>
                <c:pt idx="11681">
                  <c:v>0.58200000000000007</c:v>
                </c:pt>
                <c:pt idx="11682">
                  <c:v>0.58200000000000007</c:v>
                </c:pt>
                <c:pt idx="11683">
                  <c:v>0.58200000000000007</c:v>
                </c:pt>
                <c:pt idx="11684">
                  <c:v>0.58200000000000007</c:v>
                </c:pt>
                <c:pt idx="11685">
                  <c:v>0.58200000000000007</c:v>
                </c:pt>
                <c:pt idx="11686">
                  <c:v>0.58200000000000007</c:v>
                </c:pt>
                <c:pt idx="11687">
                  <c:v>0.58200000000000007</c:v>
                </c:pt>
                <c:pt idx="11688">
                  <c:v>0.58200000000000007</c:v>
                </c:pt>
                <c:pt idx="11689">
                  <c:v>0.58200000000000007</c:v>
                </c:pt>
                <c:pt idx="11690">
                  <c:v>0.58200000000000007</c:v>
                </c:pt>
                <c:pt idx="11691">
                  <c:v>0.58200000000000007</c:v>
                </c:pt>
                <c:pt idx="11692">
                  <c:v>0.58200000000000007</c:v>
                </c:pt>
                <c:pt idx="11693">
                  <c:v>0.58200000000000007</c:v>
                </c:pt>
                <c:pt idx="11694">
                  <c:v>0.58200000000000007</c:v>
                </c:pt>
                <c:pt idx="11695">
                  <c:v>0.58200000000000007</c:v>
                </c:pt>
                <c:pt idx="11696">
                  <c:v>0.58200000000000007</c:v>
                </c:pt>
                <c:pt idx="11697">
                  <c:v>0.58200000000000007</c:v>
                </c:pt>
                <c:pt idx="11698">
                  <c:v>0.58200000000000007</c:v>
                </c:pt>
                <c:pt idx="11699">
                  <c:v>0.58200000000000007</c:v>
                </c:pt>
                <c:pt idx="11700">
                  <c:v>0.58200000000000007</c:v>
                </c:pt>
                <c:pt idx="11701">
                  <c:v>0.58200000000000007</c:v>
                </c:pt>
                <c:pt idx="11702">
                  <c:v>0.58200000000000007</c:v>
                </c:pt>
                <c:pt idx="11703">
                  <c:v>0.58299999999999996</c:v>
                </c:pt>
                <c:pt idx="11704">
                  <c:v>0.58299999999999996</c:v>
                </c:pt>
                <c:pt idx="11705">
                  <c:v>0.58299999999999996</c:v>
                </c:pt>
                <c:pt idx="11706">
                  <c:v>0.58299999999999996</c:v>
                </c:pt>
                <c:pt idx="11707">
                  <c:v>0.58299999999999996</c:v>
                </c:pt>
                <c:pt idx="11708">
                  <c:v>0.58299999999999996</c:v>
                </c:pt>
                <c:pt idx="11709">
                  <c:v>0.58299999999999996</c:v>
                </c:pt>
                <c:pt idx="11710">
                  <c:v>0.58299999999999996</c:v>
                </c:pt>
                <c:pt idx="11711">
                  <c:v>0.58299999999999996</c:v>
                </c:pt>
                <c:pt idx="11712">
                  <c:v>0.58299999999999996</c:v>
                </c:pt>
                <c:pt idx="11713">
                  <c:v>0.58299999999999996</c:v>
                </c:pt>
                <c:pt idx="11714">
                  <c:v>0.58299999999999996</c:v>
                </c:pt>
                <c:pt idx="11715">
                  <c:v>0.58299999999999996</c:v>
                </c:pt>
                <c:pt idx="11716">
                  <c:v>0.58299999999999996</c:v>
                </c:pt>
                <c:pt idx="11717">
                  <c:v>0.58299999999999996</c:v>
                </c:pt>
                <c:pt idx="11718">
                  <c:v>0.58299999999999996</c:v>
                </c:pt>
                <c:pt idx="11719">
                  <c:v>0.58299999999999996</c:v>
                </c:pt>
                <c:pt idx="11720">
                  <c:v>0.58299999999999996</c:v>
                </c:pt>
                <c:pt idx="11721">
                  <c:v>0.58299999999999996</c:v>
                </c:pt>
                <c:pt idx="11722">
                  <c:v>0.58299999999999996</c:v>
                </c:pt>
                <c:pt idx="11723">
                  <c:v>0.58299999999999996</c:v>
                </c:pt>
                <c:pt idx="11724">
                  <c:v>0.58299999999999996</c:v>
                </c:pt>
                <c:pt idx="11725">
                  <c:v>0.58400000000000007</c:v>
                </c:pt>
                <c:pt idx="11726">
                  <c:v>0.58400000000000007</c:v>
                </c:pt>
                <c:pt idx="11727">
                  <c:v>0.58400000000000007</c:v>
                </c:pt>
                <c:pt idx="11728">
                  <c:v>0.58400000000000007</c:v>
                </c:pt>
                <c:pt idx="11729">
                  <c:v>0.58400000000000007</c:v>
                </c:pt>
                <c:pt idx="11730">
                  <c:v>0.58400000000000007</c:v>
                </c:pt>
                <c:pt idx="11731">
                  <c:v>0.58400000000000007</c:v>
                </c:pt>
                <c:pt idx="11732">
                  <c:v>0.58400000000000007</c:v>
                </c:pt>
                <c:pt idx="11733">
                  <c:v>0.58400000000000007</c:v>
                </c:pt>
                <c:pt idx="11734">
                  <c:v>0.58400000000000007</c:v>
                </c:pt>
                <c:pt idx="11735">
                  <c:v>0.58400000000000007</c:v>
                </c:pt>
                <c:pt idx="11736">
                  <c:v>0.58400000000000007</c:v>
                </c:pt>
                <c:pt idx="11737">
                  <c:v>0.58400000000000007</c:v>
                </c:pt>
                <c:pt idx="11738">
                  <c:v>0.58400000000000007</c:v>
                </c:pt>
                <c:pt idx="11739">
                  <c:v>0.58400000000000007</c:v>
                </c:pt>
                <c:pt idx="11740">
                  <c:v>0.58400000000000007</c:v>
                </c:pt>
                <c:pt idx="11741">
                  <c:v>0.58400000000000007</c:v>
                </c:pt>
                <c:pt idx="11742">
                  <c:v>0.58400000000000007</c:v>
                </c:pt>
                <c:pt idx="11743">
                  <c:v>0.58400000000000007</c:v>
                </c:pt>
                <c:pt idx="11744">
                  <c:v>0.58400000000000007</c:v>
                </c:pt>
                <c:pt idx="11745">
                  <c:v>0.58499999999999996</c:v>
                </c:pt>
                <c:pt idx="11746">
                  <c:v>0.58499999999999996</c:v>
                </c:pt>
                <c:pt idx="11747">
                  <c:v>0.58499999999999996</c:v>
                </c:pt>
                <c:pt idx="11748">
                  <c:v>0.58499999999999996</c:v>
                </c:pt>
                <c:pt idx="11749">
                  <c:v>0.58499999999999996</c:v>
                </c:pt>
                <c:pt idx="11750">
                  <c:v>0.58499999999999996</c:v>
                </c:pt>
                <c:pt idx="11751">
                  <c:v>0.58499999999999996</c:v>
                </c:pt>
                <c:pt idx="11752">
                  <c:v>0.58499999999999996</c:v>
                </c:pt>
                <c:pt idx="11753">
                  <c:v>0.58499999999999996</c:v>
                </c:pt>
                <c:pt idx="11754">
                  <c:v>0.58499999999999996</c:v>
                </c:pt>
                <c:pt idx="11755">
                  <c:v>0.58499999999999996</c:v>
                </c:pt>
                <c:pt idx="11756">
                  <c:v>0.58499999999999996</c:v>
                </c:pt>
                <c:pt idx="11757">
                  <c:v>0.58499999999999996</c:v>
                </c:pt>
                <c:pt idx="11758">
                  <c:v>0.58499999999999996</c:v>
                </c:pt>
                <c:pt idx="11759">
                  <c:v>0.58499999999999996</c:v>
                </c:pt>
                <c:pt idx="11760">
                  <c:v>0.58499999999999996</c:v>
                </c:pt>
                <c:pt idx="11761">
                  <c:v>0.58499999999999996</c:v>
                </c:pt>
                <c:pt idx="11762">
                  <c:v>0.58499999999999996</c:v>
                </c:pt>
                <c:pt idx="11763">
                  <c:v>0.58499999999999996</c:v>
                </c:pt>
                <c:pt idx="11764">
                  <c:v>0.58499999999999996</c:v>
                </c:pt>
                <c:pt idx="11765">
                  <c:v>0.58499999999999996</c:v>
                </c:pt>
                <c:pt idx="11766">
                  <c:v>0.58600000000000008</c:v>
                </c:pt>
                <c:pt idx="11767">
                  <c:v>0.58600000000000008</c:v>
                </c:pt>
                <c:pt idx="11768">
                  <c:v>0.58600000000000008</c:v>
                </c:pt>
                <c:pt idx="11769">
                  <c:v>0.58600000000000008</c:v>
                </c:pt>
                <c:pt idx="11770">
                  <c:v>0.58600000000000008</c:v>
                </c:pt>
                <c:pt idx="11771">
                  <c:v>0.58600000000000008</c:v>
                </c:pt>
                <c:pt idx="11772">
                  <c:v>0.58600000000000008</c:v>
                </c:pt>
                <c:pt idx="11773">
                  <c:v>0.58600000000000008</c:v>
                </c:pt>
                <c:pt idx="11774">
                  <c:v>0.58600000000000008</c:v>
                </c:pt>
                <c:pt idx="11775">
                  <c:v>0.58600000000000008</c:v>
                </c:pt>
                <c:pt idx="11776">
                  <c:v>0.58600000000000008</c:v>
                </c:pt>
                <c:pt idx="11777">
                  <c:v>0.58600000000000008</c:v>
                </c:pt>
                <c:pt idx="11778">
                  <c:v>0.58600000000000008</c:v>
                </c:pt>
                <c:pt idx="11779">
                  <c:v>0.58600000000000008</c:v>
                </c:pt>
                <c:pt idx="11780">
                  <c:v>0.58600000000000008</c:v>
                </c:pt>
                <c:pt idx="11781">
                  <c:v>0.58600000000000008</c:v>
                </c:pt>
                <c:pt idx="11782">
                  <c:v>0.58600000000000008</c:v>
                </c:pt>
                <c:pt idx="11783">
                  <c:v>0.58600000000000008</c:v>
                </c:pt>
                <c:pt idx="11784">
                  <c:v>0.58600000000000008</c:v>
                </c:pt>
                <c:pt idx="11785">
                  <c:v>0.58600000000000008</c:v>
                </c:pt>
                <c:pt idx="11786">
                  <c:v>0.58600000000000008</c:v>
                </c:pt>
                <c:pt idx="11787">
                  <c:v>0.58699999999999997</c:v>
                </c:pt>
                <c:pt idx="11788">
                  <c:v>0.58699999999999997</c:v>
                </c:pt>
                <c:pt idx="11789">
                  <c:v>0.58699999999999997</c:v>
                </c:pt>
                <c:pt idx="11790">
                  <c:v>0.58699999999999997</c:v>
                </c:pt>
                <c:pt idx="11791">
                  <c:v>0.58699999999999997</c:v>
                </c:pt>
                <c:pt idx="11792">
                  <c:v>0.58699999999999997</c:v>
                </c:pt>
                <c:pt idx="11793">
                  <c:v>0.58699999999999997</c:v>
                </c:pt>
                <c:pt idx="11794">
                  <c:v>0.58699999999999997</c:v>
                </c:pt>
                <c:pt idx="11795">
                  <c:v>0.58699999999999997</c:v>
                </c:pt>
                <c:pt idx="11796">
                  <c:v>0.58699999999999997</c:v>
                </c:pt>
                <c:pt idx="11797">
                  <c:v>0.58699999999999997</c:v>
                </c:pt>
                <c:pt idx="11798">
                  <c:v>0.58699999999999997</c:v>
                </c:pt>
                <c:pt idx="11799">
                  <c:v>0.58699999999999997</c:v>
                </c:pt>
                <c:pt idx="11800">
                  <c:v>0.58699999999999997</c:v>
                </c:pt>
                <c:pt idx="11801">
                  <c:v>0.58699999999999997</c:v>
                </c:pt>
                <c:pt idx="11802">
                  <c:v>0.58699999999999997</c:v>
                </c:pt>
                <c:pt idx="11803">
                  <c:v>0.58699999999999997</c:v>
                </c:pt>
                <c:pt idx="11804">
                  <c:v>0.58699999999999997</c:v>
                </c:pt>
                <c:pt idx="11805">
                  <c:v>0.58699999999999997</c:v>
                </c:pt>
                <c:pt idx="11806">
                  <c:v>0.58699999999999997</c:v>
                </c:pt>
                <c:pt idx="11807">
                  <c:v>0.58800000000000008</c:v>
                </c:pt>
                <c:pt idx="11808">
                  <c:v>0.58800000000000008</c:v>
                </c:pt>
                <c:pt idx="11809">
                  <c:v>0.58800000000000008</c:v>
                </c:pt>
                <c:pt idx="11810">
                  <c:v>0.58800000000000008</c:v>
                </c:pt>
                <c:pt idx="11811">
                  <c:v>0.58800000000000008</c:v>
                </c:pt>
                <c:pt idx="11812">
                  <c:v>0.58800000000000008</c:v>
                </c:pt>
                <c:pt idx="11813">
                  <c:v>0.58800000000000008</c:v>
                </c:pt>
                <c:pt idx="11814">
                  <c:v>0.58800000000000008</c:v>
                </c:pt>
                <c:pt idx="11815">
                  <c:v>0.58800000000000008</c:v>
                </c:pt>
                <c:pt idx="11816">
                  <c:v>0.58800000000000008</c:v>
                </c:pt>
                <c:pt idx="11817">
                  <c:v>0.58800000000000008</c:v>
                </c:pt>
                <c:pt idx="11818">
                  <c:v>0.58800000000000008</c:v>
                </c:pt>
                <c:pt idx="11819">
                  <c:v>0.58800000000000008</c:v>
                </c:pt>
                <c:pt idx="11820">
                  <c:v>0.58800000000000008</c:v>
                </c:pt>
                <c:pt idx="11821">
                  <c:v>0.58800000000000008</c:v>
                </c:pt>
                <c:pt idx="11822">
                  <c:v>0.58800000000000008</c:v>
                </c:pt>
                <c:pt idx="11823">
                  <c:v>0.58800000000000008</c:v>
                </c:pt>
                <c:pt idx="11824">
                  <c:v>0.58800000000000008</c:v>
                </c:pt>
                <c:pt idx="11825">
                  <c:v>0.58800000000000008</c:v>
                </c:pt>
                <c:pt idx="11826">
                  <c:v>0.58800000000000008</c:v>
                </c:pt>
                <c:pt idx="11827">
                  <c:v>0.58800000000000008</c:v>
                </c:pt>
                <c:pt idx="11828">
                  <c:v>0.58899999999999997</c:v>
                </c:pt>
                <c:pt idx="11829">
                  <c:v>0.58899999999999997</c:v>
                </c:pt>
                <c:pt idx="11830">
                  <c:v>0.58899999999999997</c:v>
                </c:pt>
                <c:pt idx="11831">
                  <c:v>0.58899999999999997</c:v>
                </c:pt>
                <c:pt idx="11832">
                  <c:v>0.58899999999999997</c:v>
                </c:pt>
                <c:pt idx="11833">
                  <c:v>0.58899999999999997</c:v>
                </c:pt>
                <c:pt idx="11834">
                  <c:v>0.58899999999999997</c:v>
                </c:pt>
                <c:pt idx="11835">
                  <c:v>0.58899999999999997</c:v>
                </c:pt>
                <c:pt idx="11836">
                  <c:v>0.58899999999999997</c:v>
                </c:pt>
                <c:pt idx="11837">
                  <c:v>0.58899999999999997</c:v>
                </c:pt>
                <c:pt idx="11838">
                  <c:v>0.58899999999999997</c:v>
                </c:pt>
                <c:pt idx="11839">
                  <c:v>0.58899999999999997</c:v>
                </c:pt>
                <c:pt idx="11840">
                  <c:v>0.58899999999999997</c:v>
                </c:pt>
                <c:pt idx="11841">
                  <c:v>0.58899999999999997</c:v>
                </c:pt>
                <c:pt idx="11842">
                  <c:v>0.58899999999999997</c:v>
                </c:pt>
                <c:pt idx="11843">
                  <c:v>0.58899999999999997</c:v>
                </c:pt>
                <c:pt idx="11844">
                  <c:v>0.58899999999999997</c:v>
                </c:pt>
                <c:pt idx="11845">
                  <c:v>0.58899999999999997</c:v>
                </c:pt>
                <c:pt idx="11846">
                  <c:v>0.58899999999999997</c:v>
                </c:pt>
                <c:pt idx="11847">
                  <c:v>0.58899999999999997</c:v>
                </c:pt>
                <c:pt idx="11848">
                  <c:v>0.58899999999999997</c:v>
                </c:pt>
                <c:pt idx="11849">
                  <c:v>0.59000000000000008</c:v>
                </c:pt>
                <c:pt idx="11850">
                  <c:v>0.59000000000000008</c:v>
                </c:pt>
                <c:pt idx="11851">
                  <c:v>0.59000000000000008</c:v>
                </c:pt>
                <c:pt idx="11852">
                  <c:v>0.59000000000000008</c:v>
                </c:pt>
                <c:pt idx="11853">
                  <c:v>0.59000000000000008</c:v>
                </c:pt>
                <c:pt idx="11854">
                  <c:v>0.59000000000000008</c:v>
                </c:pt>
                <c:pt idx="11855">
                  <c:v>0.59000000000000008</c:v>
                </c:pt>
                <c:pt idx="11856">
                  <c:v>0.59000000000000008</c:v>
                </c:pt>
                <c:pt idx="11857">
                  <c:v>0.59000000000000008</c:v>
                </c:pt>
                <c:pt idx="11858">
                  <c:v>0.59000000000000008</c:v>
                </c:pt>
                <c:pt idx="11859">
                  <c:v>0.59000000000000008</c:v>
                </c:pt>
                <c:pt idx="11860">
                  <c:v>0.59000000000000008</c:v>
                </c:pt>
                <c:pt idx="11861">
                  <c:v>0.59000000000000008</c:v>
                </c:pt>
                <c:pt idx="11862">
                  <c:v>0.59000000000000008</c:v>
                </c:pt>
                <c:pt idx="11863">
                  <c:v>0.59000000000000008</c:v>
                </c:pt>
                <c:pt idx="11864">
                  <c:v>0.59000000000000008</c:v>
                </c:pt>
                <c:pt idx="11865">
                  <c:v>0.59000000000000008</c:v>
                </c:pt>
                <c:pt idx="11866">
                  <c:v>0.59000000000000008</c:v>
                </c:pt>
                <c:pt idx="11867">
                  <c:v>0.59000000000000008</c:v>
                </c:pt>
                <c:pt idx="11868">
                  <c:v>0.59000000000000008</c:v>
                </c:pt>
                <c:pt idx="11869">
                  <c:v>0.59000000000000008</c:v>
                </c:pt>
                <c:pt idx="11870">
                  <c:v>0.59099999999999997</c:v>
                </c:pt>
                <c:pt idx="11871">
                  <c:v>0.59099999999999997</c:v>
                </c:pt>
                <c:pt idx="11872">
                  <c:v>0.59099999999999997</c:v>
                </c:pt>
                <c:pt idx="11873">
                  <c:v>0.59099999999999997</c:v>
                </c:pt>
                <c:pt idx="11874">
                  <c:v>0.59099999999999997</c:v>
                </c:pt>
                <c:pt idx="11875">
                  <c:v>0.59099999999999997</c:v>
                </c:pt>
                <c:pt idx="11876">
                  <c:v>0.59099999999999997</c:v>
                </c:pt>
                <c:pt idx="11877">
                  <c:v>0.59099999999999997</c:v>
                </c:pt>
                <c:pt idx="11878">
                  <c:v>0.59099999999999997</c:v>
                </c:pt>
                <c:pt idx="11879">
                  <c:v>0.59099999999999997</c:v>
                </c:pt>
                <c:pt idx="11880">
                  <c:v>0.59099999999999997</c:v>
                </c:pt>
                <c:pt idx="11881">
                  <c:v>0.59099999999999997</c:v>
                </c:pt>
                <c:pt idx="11882">
                  <c:v>0.59099999999999997</c:v>
                </c:pt>
                <c:pt idx="11883">
                  <c:v>0.59099999999999997</c:v>
                </c:pt>
                <c:pt idx="11884">
                  <c:v>0.59099999999999997</c:v>
                </c:pt>
                <c:pt idx="11885">
                  <c:v>0.59099999999999997</c:v>
                </c:pt>
                <c:pt idx="11886">
                  <c:v>0.59099999999999997</c:v>
                </c:pt>
                <c:pt idx="11887">
                  <c:v>0.59099999999999997</c:v>
                </c:pt>
                <c:pt idx="11888">
                  <c:v>0.59099999999999997</c:v>
                </c:pt>
                <c:pt idx="11889">
                  <c:v>0.59099999999999997</c:v>
                </c:pt>
                <c:pt idx="11890">
                  <c:v>0.59200000000000008</c:v>
                </c:pt>
                <c:pt idx="11891">
                  <c:v>0.59200000000000008</c:v>
                </c:pt>
                <c:pt idx="11892">
                  <c:v>0.59200000000000008</c:v>
                </c:pt>
                <c:pt idx="11893">
                  <c:v>0.59200000000000008</c:v>
                </c:pt>
                <c:pt idx="11894">
                  <c:v>0.59200000000000008</c:v>
                </c:pt>
                <c:pt idx="11895">
                  <c:v>0.59200000000000008</c:v>
                </c:pt>
                <c:pt idx="11896">
                  <c:v>0.59200000000000008</c:v>
                </c:pt>
                <c:pt idx="11897">
                  <c:v>0.59200000000000008</c:v>
                </c:pt>
                <c:pt idx="11898">
                  <c:v>0.59200000000000008</c:v>
                </c:pt>
                <c:pt idx="11899">
                  <c:v>0.59200000000000008</c:v>
                </c:pt>
                <c:pt idx="11900">
                  <c:v>0.59200000000000008</c:v>
                </c:pt>
                <c:pt idx="11901">
                  <c:v>0.59200000000000008</c:v>
                </c:pt>
                <c:pt idx="11902">
                  <c:v>0.59200000000000008</c:v>
                </c:pt>
                <c:pt idx="11903">
                  <c:v>0.59200000000000008</c:v>
                </c:pt>
                <c:pt idx="11904">
                  <c:v>0.59200000000000008</c:v>
                </c:pt>
                <c:pt idx="11905">
                  <c:v>0.59200000000000008</c:v>
                </c:pt>
                <c:pt idx="11906">
                  <c:v>0.59200000000000008</c:v>
                </c:pt>
                <c:pt idx="11907">
                  <c:v>0.59200000000000008</c:v>
                </c:pt>
                <c:pt idx="11908">
                  <c:v>0.59200000000000008</c:v>
                </c:pt>
                <c:pt idx="11909">
                  <c:v>0.59200000000000008</c:v>
                </c:pt>
                <c:pt idx="11910">
                  <c:v>0.59299999999999997</c:v>
                </c:pt>
                <c:pt idx="11911">
                  <c:v>0.59299999999999997</c:v>
                </c:pt>
                <c:pt idx="11912">
                  <c:v>0.59299999999999997</c:v>
                </c:pt>
                <c:pt idx="11913">
                  <c:v>0.59299999999999997</c:v>
                </c:pt>
                <c:pt idx="11914">
                  <c:v>0.59299999999999997</c:v>
                </c:pt>
                <c:pt idx="11915">
                  <c:v>0.59299999999999997</c:v>
                </c:pt>
                <c:pt idx="11916">
                  <c:v>0.59299999999999997</c:v>
                </c:pt>
                <c:pt idx="11917">
                  <c:v>0.59299999999999997</c:v>
                </c:pt>
                <c:pt idx="11918">
                  <c:v>0.59299999999999997</c:v>
                </c:pt>
                <c:pt idx="11919">
                  <c:v>0.59299999999999997</c:v>
                </c:pt>
                <c:pt idx="11920">
                  <c:v>0.59299999999999997</c:v>
                </c:pt>
                <c:pt idx="11921">
                  <c:v>0.59299999999999997</c:v>
                </c:pt>
                <c:pt idx="11922">
                  <c:v>0.59299999999999997</c:v>
                </c:pt>
                <c:pt idx="11923">
                  <c:v>0.59299999999999997</c:v>
                </c:pt>
                <c:pt idx="11924">
                  <c:v>0.59299999999999997</c:v>
                </c:pt>
                <c:pt idx="11925">
                  <c:v>0.59299999999999997</c:v>
                </c:pt>
                <c:pt idx="11926">
                  <c:v>0.59299999999999997</c:v>
                </c:pt>
                <c:pt idx="11927">
                  <c:v>0.59299999999999997</c:v>
                </c:pt>
                <c:pt idx="11928">
                  <c:v>0.59299999999999997</c:v>
                </c:pt>
                <c:pt idx="11929">
                  <c:v>0.59299999999999997</c:v>
                </c:pt>
                <c:pt idx="11930">
                  <c:v>0.59299999999999997</c:v>
                </c:pt>
                <c:pt idx="11931">
                  <c:v>0.59299999999999997</c:v>
                </c:pt>
                <c:pt idx="11932">
                  <c:v>0.59299999999999997</c:v>
                </c:pt>
                <c:pt idx="11933">
                  <c:v>0.59399999999999997</c:v>
                </c:pt>
                <c:pt idx="11934">
                  <c:v>0.59399999999999997</c:v>
                </c:pt>
                <c:pt idx="11935">
                  <c:v>0.59399999999999997</c:v>
                </c:pt>
                <c:pt idx="11936">
                  <c:v>0.59399999999999997</c:v>
                </c:pt>
                <c:pt idx="11937">
                  <c:v>0.59399999999999997</c:v>
                </c:pt>
                <c:pt idx="11938">
                  <c:v>0.59399999999999997</c:v>
                </c:pt>
                <c:pt idx="11939">
                  <c:v>0.59399999999999997</c:v>
                </c:pt>
                <c:pt idx="11940">
                  <c:v>0.59399999999999997</c:v>
                </c:pt>
                <c:pt idx="11941">
                  <c:v>0.59399999999999997</c:v>
                </c:pt>
                <c:pt idx="11942">
                  <c:v>0.59399999999999997</c:v>
                </c:pt>
                <c:pt idx="11943">
                  <c:v>0.59399999999999997</c:v>
                </c:pt>
                <c:pt idx="11944">
                  <c:v>0.59399999999999997</c:v>
                </c:pt>
                <c:pt idx="11945">
                  <c:v>0.59399999999999997</c:v>
                </c:pt>
                <c:pt idx="11946">
                  <c:v>0.59399999999999997</c:v>
                </c:pt>
                <c:pt idx="11947">
                  <c:v>0.59399999999999997</c:v>
                </c:pt>
                <c:pt idx="11948">
                  <c:v>0.59399999999999997</c:v>
                </c:pt>
                <c:pt idx="11949">
                  <c:v>0.59399999999999997</c:v>
                </c:pt>
                <c:pt idx="11950">
                  <c:v>0.59399999999999997</c:v>
                </c:pt>
                <c:pt idx="11951">
                  <c:v>0.59399999999999997</c:v>
                </c:pt>
                <c:pt idx="11952">
                  <c:v>0.59399999999999997</c:v>
                </c:pt>
                <c:pt idx="11953">
                  <c:v>0.59499999999999997</c:v>
                </c:pt>
                <c:pt idx="11954">
                  <c:v>0.59499999999999997</c:v>
                </c:pt>
                <c:pt idx="11955">
                  <c:v>0.59499999999999997</c:v>
                </c:pt>
                <c:pt idx="11956">
                  <c:v>0.59499999999999997</c:v>
                </c:pt>
                <c:pt idx="11957">
                  <c:v>0.59499999999999997</c:v>
                </c:pt>
                <c:pt idx="11958">
                  <c:v>0.59499999999999997</c:v>
                </c:pt>
                <c:pt idx="11959">
                  <c:v>0.59499999999999997</c:v>
                </c:pt>
                <c:pt idx="11960">
                  <c:v>0.59499999999999997</c:v>
                </c:pt>
                <c:pt idx="11961">
                  <c:v>0.59499999999999997</c:v>
                </c:pt>
                <c:pt idx="11962">
                  <c:v>0.59499999999999997</c:v>
                </c:pt>
                <c:pt idx="11963">
                  <c:v>0.59499999999999997</c:v>
                </c:pt>
                <c:pt idx="11964">
                  <c:v>0.59499999999999997</c:v>
                </c:pt>
                <c:pt idx="11965">
                  <c:v>0.59499999999999997</c:v>
                </c:pt>
                <c:pt idx="11966">
                  <c:v>0.59499999999999997</c:v>
                </c:pt>
                <c:pt idx="11967">
                  <c:v>0.59499999999999997</c:v>
                </c:pt>
                <c:pt idx="11968">
                  <c:v>0.59499999999999997</c:v>
                </c:pt>
                <c:pt idx="11969">
                  <c:v>0.59499999999999997</c:v>
                </c:pt>
                <c:pt idx="11970">
                  <c:v>0.59499999999999997</c:v>
                </c:pt>
                <c:pt idx="11971">
                  <c:v>0.59499999999999997</c:v>
                </c:pt>
                <c:pt idx="11972">
                  <c:v>0.59599999999999997</c:v>
                </c:pt>
                <c:pt idx="11973">
                  <c:v>0.59599999999999997</c:v>
                </c:pt>
                <c:pt idx="11974">
                  <c:v>0.59599999999999997</c:v>
                </c:pt>
                <c:pt idx="11975">
                  <c:v>0.59599999999999997</c:v>
                </c:pt>
                <c:pt idx="11976">
                  <c:v>0.59599999999999997</c:v>
                </c:pt>
                <c:pt idx="11977">
                  <c:v>0.59599999999999997</c:v>
                </c:pt>
                <c:pt idx="11978">
                  <c:v>0.59599999999999997</c:v>
                </c:pt>
                <c:pt idx="11979">
                  <c:v>0.59599999999999997</c:v>
                </c:pt>
                <c:pt idx="11980">
                  <c:v>0.59599999999999997</c:v>
                </c:pt>
                <c:pt idx="11981">
                  <c:v>0.59599999999999997</c:v>
                </c:pt>
                <c:pt idx="11982">
                  <c:v>0.59599999999999997</c:v>
                </c:pt>
                <c:pt idx="11983">
                  <c:v>0.59599999999999997</c:v>
                </c:pt>
                <c:pt idx="11984">
                  <c:v>0.59599999999999997</c:v>
                </c:pt>
                <c:pt idx="11985">
                  <c:v>0.59599999999999997</c:v>
                </c:pt>
                <c:pt idx="11986">
                  <c:v>0.59599999999999997</c:v>
                </c:pt>
                <c:pt idx="11987">
                  <c:v>0.59599999999999997</c:v>
                </c:pt>
                <c:pt idx="11988">
                  <c:v>0.59599999999999997</c:v>
                </c:pt>
                <c:pt idx="11989">
                  <c:v>0.59599999999999997</c:v>
                </c:pt>
                <c:pt idx="11990">
                  <c:v>0.59599999999999997</c:v>
                </c:pt>
                <c:pt idx="11991">
                  <c:v>0.59599999999999997</c:v>
                </c:pt>
                <c:pt idx="11992">
                  <c:v>0.59699999999999998</c:v>
                </c:pt>
                <c:pt idx="11993">
                  <c:v>0.59699999999999998</c:v>
                </c:pt>
                <c:pt idx="11994">
                  <c:v>0.59699999999999998</c:v>
                </c:pt>
                <c:pt idx="11995">
                  <c:v>0.59699999999999998</c:v>
                </c:pt>
                <c:pt idx="11996">
                  <c:v>0.59699999999999998</c:v>
                </c:pt>
                <c:pt idx="11997">
                  <c:v>0.59699999999999998</c:v>
                </c:pt>
                <c:pt idx="11998">
                  <c:v>0.59699999999999998</c:v>
                </c:pt>
                <c:pt idx="11999">
                  <c:v>0.59699999999999998</c:v>
                </c:pt>
                <c:pt idx="12000">
                  <c:v>0.59699999999999998</c:v>
                </c:pt>
                <c:pt idx="12001">
                  <c:v>0.59699999999999998</c:v>
                </c:pt>
                <c:pt idx="12002">
                  <c:v>0.59699999999999998</c:v>
                </c:pt>
                <c:pt idx="12003">
                  <c:v>0.59699999999999998</c:v>
                </c:pt>
                <c:pt idx="12004">
                  <c:v>0.59699999999999998</c:v>
                </c:pt>
                <c:pt idx="12005">
                  <c:v>0.59699999999999998</c:v>
                </c:pt>
                <c:pt idx="12006">
                  <c:v>0.59699999999999998</c:v>
                </c:pt>
                <c:pt idx="12007">
                  <c:v>0.59699999999999998</c:v>
                </c:pt>
                <c:pt idx="12008">
                  <c:v>0.59699999999999998</c:v>
                </c:pt>
                <c:pt idx="12009">
                  <c:v>0.59699999999999998</c:v>
                </c:pt>
                <c:pt idx="12010">
                  <c:v>0.59699999999999998</c:v>
                </c:pt>
                <c:pt idx="12011">
                  <c:v>0.59699999999999998</c:v>
                </c:pt>
                <c:pt idx="12012">
                  <c:v>0.59799999999999998</c:v>
                </c:pt>
                <c:pt idx="12013">
                  <c:v>0.59799999999999998</c:v>
                </c:pt>
                <c:pt idx="12014">
                  <c:v>0.59799999999999998</c:v>
                </c:pt>
                <c:pt idx="12015">
                  <c:v>0.59799999999999998</c:v>
                </c:pt>
                <c:pt idx="12016">
                  <c:v>0.59799999999999998</c:v>
                </c:pt>
                <c:pt idx="12017">
                  <c:v>0.59799999999999998</c:v>
                </c:pt>
                <c:pt idx="12018">
                  <c:v>0.59799999999999998</c:v>
                </c:pt>
                <c:pt idx="12019">
                  <c:v>0.59799999999999998</c:v>
                </c:pt>
                <c:pt idx="12020">
                  <c:v>0.59799999999999998</c:v>
                </c:pt>
                <c:pt idx="12021">
                  <c:v>0.59799999999999998</c:v>
                </c:pt>
                <c:pt idx="12022">
                  <c:v>0.59799999999999998</c:v>
                </c:pt>
                <c:pt idx="12023">
                  <c:v>0.59799999999999998</c:v>
                </c:pt>
                <c:pt idx="12024">
                  <c:v>0.59799999999999998</c:v>
                </c:pt>
                <c:pt idx="12025">
                  <c:v>0.59799999999999998</c:v>
                </c:pt>
                <c:pt idx="12026">
                  <c:v>0.59799999999999998</c:v>
                </c:pt>
                <c:pt idx="12027">
                  <c:v>0.59799999999999998</c:v>
                </c:pt>
                <c:pt idx="12028">
                  <c:v>0.59799999999999998</c:v>
                </c:pt>
                <c:pt idx="12029">
                  <c:v>0.59799999999999998</c:v>
                </c:pt>
                <c:pt idx="12030">
                  <c:v>0.59799999999999998</c:v>
                </c:pt>
                <c:pt idx="12031">
                  <c:v>0.59799999999999998</c:v>
                </c:pt>
                <c:pt idx="12032">
                  <c:v>0.59899999999999998</c:v>
                </c:pt>
                <c:pt idx="12033">
                  <c:v>0.59899999999999998</c:v>
                </c:pt>
                <c:pt idx="12034">
                  <c:v>0.59899999999999998</c:v>
                </c:pt>
                <c:pt idx="12035">
                  <c:v>0.59899999999999998</c:v>
                </c:pt>
                <c:pt idx="12036">
                  <c:v>0.59899999999999998</c:v>
                </c:pt>
                <c:pt idx="12037">
                  <c:v>0.59899999999999998</c:v>
                </c:pt>
                <c:pt idx="12038">
                  <c:v>0.59899999999999998</c:v>
                </c:pt>
                <c:pt idx="12039">
                  <c:v>0.59899999999999998</c:v>
                </c:pt>
                <c:pt idx="12040">
                  <c:v>0.59899999999999998</c:v>
                </c:pt>
                <c:pt idx="12041">
                  <c:v>0.59899999999999998</c:v>
                </c:pt>
                <c:pt idx="12042">
                  <c:v>0.59899999999999998</c:v>
                </c:pt>
                <c:pt idx="12043">
                  <c:v>0.59899999999999998</c:v>
                </c:pt>
                <c:pt idx="12044">
                  <c:v>0.59899999999999998</c:v>
                </c:pt>
                <c:pt idx="12045">
                  <c:v>0.59899999999999998</c:v>
                </c:pt>
                <c:pt idx="12046">
                  <c:v>0.59899999999999998</c:v>
                </c:pt>
                <c:pt idx="12047">
                  <c:v>0.59899999999999998</c:v>
                </c:pt>
                <c:pt idx="12048">
                  <c:v>0.59899999999999998</c:v>
                </c:pt>
                <c:pt idx="12049">
                  <c:v>0.59899999999999998</c:v>
                </c:pt>
                <c:pt idx="12050">
                  <c:v>0.59899999999999998</c:v>
                </c:pt>
                <c:pt idx="12051">
                  <c:v>0.59899999999999998</c:v>
                </c:pt>
                <c:pt idx="12052">
                  <c:v>0.59899999999999998</c:v>
                </c:pt>
                <c:pt idx="12053">
                  <c:v>0.6</c:v>
                </c:pt>
                <c:pt idx="12054">
                  <c:v>0.6</c:v>
                </c:pt>
                <c:pt idx="12055">
                  <c:v>0.6</c:v>
                </c:pt>
                <c:pt idx="12056">
                  <c:v>0.6</c:v>
                </c:pt>
                <c:pt idx="12057">
                  <c:v>0.6</c:v>
                </c:pt>
                <c:pt idx="12058">
                  <c:v>0.6</c:v>
                </c:pt>
                <c:pt idx="12059">
                  <c:v>0.6</c:v>
                </c:pt>
                <c:pt idx="12060">
                  <c:v>0.6</c:v>
                </c:pt>
                <c:pt idx="12061">
                  <c:v>0.6</c:v>
                </c:pt>
                <c:pt idx="12062">
                  <c:v>0.6</c:v>
                </c:pt>
                <c:pt idx="12063">
                  <c:v>0.6</c:v>
                </c:pt>
                <c:pt idx="12064">
                  <c:v>0.6</c:v>
                </c:pt>
                <c:pt idx="12065">
                  <c:v>0.6</c:v>
                </c:pt>
                <c:pt idx="12066">
                  <c:v>0.6</c:v>
                </c:pt>
                <c:pt idx="12067">
                  <c:v>0.6</c:v>
                </c:pt>
                <c:pt idx="12068">
                  <c:v>0.6</c:v>
                </c:pt>
                <c:pt idx="12069">
                  <c:v>0.6</c:v>
                </c:pt>
                <c:pt idx="12070">
                  <c:v>0.6</c:v>
                </c:pt>
                <c:pt idx="12071">
                  <c:v>0.6</c:v>
                </c:pt>
                <c:pt idx="12072">
                  <c:v>0.6</c:v>
                </c:pt>
                <c:pt idx="12073">
                  <c:v>0.60099999999999998</c:v>
                </c:pt>
                <c:pt idx="12074">
                  <c:v>0.60099999999999998</c:v>
                </c:pt>
                <c:pt idx="12075">
                  <c:v>0.60099999999999998</c:v>
                </c:pt>
                <c:pt idx="12076">
                  <c:v>0.60099999999999998</c:v>
                </c:pt>
                <c:pt idx="12077">
                  <c:v>0.60099999999999998</c:v>
                </c:pt>
                <c:pt idx="12078">
                  <c:v>0.60099999999999998</c:v>
                </c:pt>
                <c:pt idx="12079">
                  <c:v>0.60099999999999998</c:v>
                </c:pt>
                <c:pt idx="12080">
                  <c:v>0.60099999999999998</c:v>
                </c:pt>
                <c:pt idx="12081">
                  <c:v>0.60099999999999998</c:v>
                </c:pt>
                <c:pt idx="12082">
                  <c:v>0.60099999999999998</c:v>
                </c:pt>
                <c:pt idx="12083">
                  <c:v>0.60099999999999998</c:v>
                </c:pt>
                <c:pt idx="12084">
                  <c:v>0.60099999999999998</c:v>
                </c:pt>
                <c:pt idx="12085">
                  <c:v>0.60099999999999998</c:v>
                </c:pt>
                <c:pt idx="12086">
                  <c:v>0.60099999999999998</c:v>
                </c:pt>
                <c:pt idx="12087">
                  <c:v>0.60099999999999998</c:v>
                </c:pt>
                <c:pt idx="12088">
                  <c:v>0.60099999999999998</c:v>
                </c:pt>
                <c:pt idx="12089">
                  <c:v>0.60099999999999998</c:v>
                </c:pt>
                <c:pt idx="12090">
                  <c:v>0.60099999999999998</c:v>
                </c:pt>
                <c:pt idx="12091">
                  <c:v>0.60099999999999998</c:v>
                </c:pt>
                <c:pt idx="12092">
                  <c:v>0.60099999999999998</c:v>
                </c:pt>
                <c:pt idx="12093">
                  <c:v>0.60199999999999998</c:v>
                </c:pt>
                <c:pt idx="12094">
                  <c:v>0.60199999999999998</c:v>
                </c:pt>
                <c:pt idx="12095">
                  <c:v>0.60199999999999998</c:v>
                </c:pt>
                <c:pt idx="12096">
                  <c:v>0.60199999999999998</c:v>
                </c:pt>
                <c:pt idx="12097">
                  <c:v>0.60199999999999998</c:v>
                </c:pt>
                <c:pt idx="12098">
                  <c:v>0.60199999999999998</c:v>
                </c:pt>
                <c:pt idx="12099">
                  <c:v>0.60199999999999998</c:v>
                </c:pt>
                <c:pt idx="12100">
                  <c:v>0.60199999999999998</c:v>
                </c:pt>
                <c:pt idx="12101">
                  <c:v>0.60199999999999998</c:v>
                </c:pt>
                <c:pt idx="12102">
                  <c:v>0.60199999999999998</c:v>
                </c:pt>
                <c:pt idx="12103">
                  <c:v>0.60199999999999998</c:v>
                </c:pt>
                <c:pt idx="12104">
                  <c:v>0.60199999999999998</c:v>
                </c:pt>
                <c:pt idx="12105">
                  <c:v>0.60199999999999998</c:v>
                </c:pt>
                <c:pt idx="12106">
                  <c:v>0.60199999999999998</c:v>
                </c:pt>
                <c:pt idx="12107">
                  <c:v>0.60199999999999998</c:v>
                </c:pt>
                <c:pt idx="12108">
                  <c:v>0.60199999999999998</c:v>
                </c:pt>
                <c:pt idx="12109">
                  <c:v>0.60199999999999998</c:v>
                </c:pt>
                <c:pt idx="12110">
                  <c:v>0.60199999999999998</c:v>
                </c:pt>
                <c:pt idx="12111">
                  <c:v>0.60199999999999998</c:v>
                </c:pt>
                <c:pt idx="12112">
                  <c:v>0.60199999999999998</c:v>
                </c:pt>
                <c:pt idx="12113">
                  <c:v>0.60299999999999998</c:v>
                </c:pt>
                <c:pt idx="12114">
                  <c:v>0.60299999999999998</c:v>
                </c:pt>
                <c:pt idx="12115">
                  <c:v>0.60299999999999998</c:v>
                </c:pt>
                <c:pt idx="12116">
                  <c:v>0.60299999999999998</c:v>
                </c:pt>
                <c:pt idx="12117">
                  <c:v>0.60299999999999998</c:v>
                </c:pt>
                <c:pt idx="12118">
                  <c:v>0.60299999999999998</c:v>
                </c:pt>
                <c:pt idx="12119">
                  <c:v>0.60299999999999998</c:v>
                </c:pt>
                <c:pt idx="12120">
                  <c:v>0.60299999999999998</c:v>
                </c:pt>
                <c:pt idx="12121">
                  <c:v>0.60299999999999998</c:v>
                </c:pt>
                <c:pt idx="12122">
                  <c:v>0.60299999999999998</c:v>
                </c:pt>
                <c:pt idx="12123">
                  <c:v>0.60299999999999998</c:v>
                </c:pt>
                <c:pt idx="12124">
                  <c:v>0.60299999999999998</c:v>
                </c:pt>
                <c:pt idx="12125">
                  <c:v>0.60299999999999998</c:v>
                </c:pt>
                <c:pt idx="12126">
                  <c:v>0.60299999999999998</c:v>
                </c:pt>
                <c:pt idx="12127">
                  <c:v>0.60299999999999998</c:v>
                </c:pt>
                <c:pt idx="12128">
                  <c:v>0.60299999999999998</c:v>
                </c:pt>
                <c:pt idx="12129">
                  <c:v>0.60299999999999998</c:v>
                </c:pt>
                <c:pt idx="12130">
                  <c:v>0.60299999999999998</c:v>
                </c:pt>
                <c:pt idx="12131">
                  <c:v>0.60299999999999998</c:v>
                </c:pt>
                <c:pt idx="12132">
                  <c:v>0.60299999999999998</c:v>
                </c:pt>
                <c:pt idx="12133">
                  <c:v>0.60399999999999998</c:v>
                </c:pt>
                <c:pt idx="12134">
                  <c:v>0.60399999999999998</c:v>
                </c:pt>
                <c:pt idx="12135">
                  <c:v>0.60399999999999998</c:v>
                </c:pt>
                <c:pt idx="12136">
                  <c:v>0.60399999999999998</c:v>
                </c:pt>
                <c:pt idx="12137">
                  <c:v>0.60399999999999998</c:v>
                </c:pt>
                <c:pt idx="12138">
                  <c:v>0.60399999999999998</c:v>
                </c:pt>
                <c:pt idx="12139">
                  <c:v>0.60399999999999998</c:v>
                </c:pt>
                <c:pt idx="12140">
                  <c:v>0.60399999999999998</c:v>
                </c:pt>
                <c:pt idx="12141">
                  <c:v>0.60399999999999998</c:v>
                </c:pt>
                <c:pt idx="12142">
                  <c:v>0.60399999999999998</c:v>
                </c:pt>
                <c:pt idx="12143">
                  <c:v>0.60399999999999998</c:v>
                </c:pt>
                <c:pt idx="12144">
                  <c:v>0.60399999999999998</c:v>
                </c:pt>
                <c:pt idx="12145">
                  <c:v>0.60399999999999998</c:v>
                </c:pt>
                <c:pt idx="12146">
                  <c:v>0.60399999999999998</c:v>
                </c:pt>
                <c:pt idx="12147">
                  <c:v>0.60399999999999998</c:v>
                </c:pt>
                <c:pt idx="12148">
                  <c:v>0.60399999999999998</c:v>
                </c:pt>
                <c:pt idx="12149">
                  <c:v>0.60399999999999998</c:v>
                </c:pt>
                <c:pt idx="12150">
                  <c:v>0.60399999999999998</c:v>
                </c:pt>
                <c:pt idx="12151">
                  <c:v>0.60399999999999998</c:v>
                </c:pt>
                <c:pt idx="12152">
                  <c:v>0.60399999999999998</c:v>
                </c:pt>
                <c:pt idx="12153">
                  <c:v>0.60499999999999998</c:v>
                </c:pt>
                <c:pt idx="12154">
                  <c:v>0.60499999999999998</c:v>
                </c:pt>
                <c:pt idx="12155">
                  <c:v>0.60499999999999998</c:v>
                </c:pt>
                <c:pt idx="12156">
                  <c:v>0.60499999999999998</c:v>
                </c:pt>
                <c:pt idx="12157">
                  <c:v>0.60499999999999998</c:v>
                </c:pt>
                <c:pt idx="12158">
                  <c:v>0.60499999999999998</c:v>
                </c:pt>
                <c:pt idx="12159">
                  <c:v>0.60499999999999998</c:v>
                </c:pt>
                <c:pt idx="12160">
                  <c:v>0.60499999999999998</c:v>
                </c:pt>
                <c:pt idx="12161">
                  <c:v>0.60499999999999998</c:v>
                </c:pt>
                <c:pt idx="12162">
                  <c:v>0.60499999999999998</c:v>
                </c:pt>
                <c:pt idx="12163">
                  <c:v>0.60499999999999998</c:v>
                </c:pt>
                <c:pt idx="12164">
                  <c:v>0.60499999999999998</c:v>
                </c:pt>
                <c:pt idx="12165">
                  <c:v>0.60499999999999998</c:v>
                </c:pt>
                <c:pt idx="12166">
                  <c:v>0.60499999999999998</c:v>
                </c:pt>
                <c:pt idx="12167">
                  <c:v>0.60499999999999998</c:v>
                </c:pt>
                <c:pt idx="12168">
                  <c:v>0.60499999999999998</c:v>
                </c:pt>
                <c:pt idx="12169">
                  <c:v>0.60499999999999998</c:v>
                </c:pt>
                <c:pt idx="12170">
                  <c:v>0.60499999999999998</c:v>
                </c:pt>
                <c:pt idx="12171">
                  <c:v>0.60499999999999998</c:v>
                </c:pt>
                <c:pt idx="12172">
                  <c:v>0.60499999999999998</c:v>
                </c:pt>
                <c:pt idx="12173">
                  <c:v>0.60499999999999998</c:v>
                </c:pt>
                <c:pt idx="12174">
                  <c:v>0.60599999999999998</c:v>
                </c:pt>
                <c:pt idx="12175">
                  <c:v>0.60599999999999998</c:v>
                </c:pt>
                <c:pt idx="12176">
                  <c:v>0.60599999999999998</c:v>
                </c:pt>
                <c:pt idx="12177">
                  <c:v>0.60599999999999998</c:v>
                </c:pt>
                <c:pt idx="12178">
                  <c:v>0.60599999999999998</c:v>
                </c:pt>
                <c:pt idx="12179">
                  <c:v>0.60599999999999998</c:v>
                </c:pt>
                <c:pt idx="12180">
                  <c:v>0.60599999999999998</c:v>
                </c:pt>
                <c:pt idx="12181">
                  <c:v>0.60599999999999998</c:v>
                </c:pt>
                <c:pt idx="12182">
                  <c:v>0.60599999999999998</c:v>
                </c:pt>
                <c:pt idx="12183">
                  <c:v>0.60599999999999998</c:v>
                </c:pt>
                <c:pt idx="12184">
                  <c:v>0.60599999999999998</c:v>
                </c:pt>
                <c:pt idx="12185">
                  <c:v>0.60599999999999998</c:v>
                </c:pt>
                <c:pt idx="12186">
                  <c:v>0.60599999999999998</c:v>
                </c:pt>
                <c:pt idx="12187">
                  <c:v>0.60599999999999998</c:v>
                </c:pt>
                <c:pt idx="12188">
                  <c:v>0.60599999999999998</c:v>
                </c:pt>
                <c:pt idx="12189">
                  <c:v>0.60599999999999998</c:v>
                </c:pt>
                <c:pt idx="12190">
                  <c:v>0.60599999999999998</c:v>
                </c:pt>
                <c:pt idx="12191">
                  <c:v>0.60599999999999998</c:v>
                </c:pt>
                <c:pt idx="12192">
                  <c:v>0.60599999999999998</c:v>
                </c:pt>
                <c:pt idx="12193">
                  <c:v>0.60599999999999998</c:v>
                </c:pt>
                <c:pt idx="12194">
                  <c:v>0.60599999999999998</c:v>
                </c:pt>
                <c:pt idx="12195">
                  <c:v>0.60699999999999998</c:v>
                </c:pt>
                <c:pt idx="12196">
                  <c:v>0.60699999999999998</c:v>
                </c:pt>
                <c:pt idx="12197">
                  <c:v>0.60699999999999998</c:v>
                </c:pt>
                <c:pt idx="12198">
                  <c:v>0.60699999999999998</c:v>
                </c:pt>
                <c:pt idx="12199">
                  <c:v>0.60699999999999998</c:v>
                </c:pt>
                <c:pt idx="12200">
                  <c:v>0.60699999999999998</c:v>
                </c:pt>
                <c:pt idx="12201">
                  <c:v>0.60699999999999998</c:v>
                </c:pt>
                <c:pt idx="12202">
                  <c:v>0.60699999999999998</c:v>
                </c:pt>
                <c:pt idx="12203">
                  <c:v>0.60699999999999998</c:v>
                </c:pt>
                <c:pt idx="12204">
                  <c:v>0.60699999999999998</c:v>
                </c:pt>
                <c:pt idx="12205">
                  <c:v>0.60699999999999998</c:v>
                </c:pt>
                <c:pt idx="12206">
                  <c:v>0.60699999999999998</c:v>
                </c:pt>
                <c:pt idx="12207">
                  <c:v>0.60699999999999998</c:v>
                </c:pt>
                <c:pt idx="12208">
                  <c:v>0.60699999999999998</c:v>
                </c:pt>
                <c:pt idx="12209">
                  <c:v>0.60699999999999998</c:v>
                </c:pt>
                <c:pt idx="12210">
                  <c:v>0.60699999999999998</c:v>
                </c:pt>
                <c:pt idx="12211">
                  <c:v>0.60699999999999998</c:v>
                </c:pt>
                <c:pt idx="12212">
                  <c:v>0.60699999999999998</c:v>
                </c:pt>
                <c:pt idx="12213">
                  <c:v>0.60699999999999998</c:v>
                </c:pt>
                <c:pt idx="12214">
                  <c:v>0.60699999999999998</c:v>
                </c:pt>
                <c:pt idx="12215">
                  <c:v>0.60699999999999998</c:v>
                </c:pt>
                <c:pt idx="12216">
                  <c:v>0.60799999999999998</c:v>
                </c:pt>
                <c:pt idx="12217">
                  <c:v>0.60799999999999998</c:v>
                </c:pt>
                <c:pt idx="12218">
                  <c:v>0.60799999999999998</c:v>
                </c:pt>
                <c:pt idx="12219">
                  <c:v>0.60799999999999998</c:v>
                </c:pt>
                <c:pt idx="12220">
                  <c:v>0.60799999999999998</c:v>
                </c:pt>
                <c:pt idx="12221">
                  <c:v>0.60799999999999998</c:v>
                </c:pt>
                <c:pt idx="12222">
                  <c:v>0.60799999999999998</c:v>
                </c:pt>
                <c:pt idx="12223">
                  <c:v>0.60799999999999998</c:v>
                </c:pt>
                <c:pt idx="12224">
                  <c:v>0.60799999999999998</c:v>
                </c:pt>
                <c:pt idx="12225">
                  <c:v>0.60799999999999998</c:v>
                </c:pt>
                <c:pt idx="12226">
                  <c:v>0.60799999999999998</c:v>
                </c:pt>
                <c:pt idx="12227">
                  <c:v>0.60799999999999998</c:v>
                </c:pt>
                <c:pt idx="12228">
                  <c:v>0.60799999999999998</c:v>
                </c:pt>
                <c:pt idx="12229">
                  <c:v>0.60799999999999998</c:v>
                </c:pt>
                <c:pt idx="12230">
                  <c:v>0.60799999999999998</c:v>
                </c:pt>
                <c:pt idx="12231">
                  <c:v>0.60799999999999998</c:v>
                </c:pt>
                <c:pt idx="12232">
                  <c:v>0.60799999999999998</c:v>
                </c:pt>
                <c:pt idx="12233">
                  <c:v>0.60799999999999998</c:v>
                </c:pt>
                <c:pt idx="12234">
                  <c:v>0.60799999999999998</c:v>
                </c:pt>
                <c:pt idx="12235">
                  <c:v>0.60799999999999998</c:v>
                </c:pt>
                <c:pt idx="12236">
                  <c:v>0.60799999999999998</c:v>
                </c:pt>
                <c:pt idx="12237">
                  <c:v>0.60899999999999999</c:v>
                </c:pt>
                <c:pt idx="12238">
                  <c:v>0.60899999999999999</c:v>
                </c:pt>
                <c:pt idx="12239">
                  <c:v>0.60899999999999999</c:v>
                </c:pt>
                <c:pt idx="12240">
                  <c:v>0.60899999999999999</c:v>
                </c:pt>
                <c:pt idx="12241">
                  <c:v>0.60899999999999999</c:v>
                </c:pt>
                <c:pt idx="12242">
                  <c:v>0.60899999999999999</c:v>
                </c:pt>
                <c:pt idx="12243">
                  <c:v>0.60899999999999999</c:v>
                </c:pt>
                <c:pt idx="12244">
                  <c:v>0.60899999999999999</c:v>
                </c:pt>
                <c:pt idx="12245">
                  <c:v>0.60899999999999999</c:v>
                </c:pt>
                <c:pt idx="12246">
                  <c:v>0.60899999999999999</c:v>
                </c:pt>
                <c:pt idx="12247">
                  <c:v>0.60899999999999999</c:v>
                </c:pt>
                <c:pt idx="12248">
                  <c:v>0.60899999999999999</c:v>
                </c:pt>
                <c:pt idx="12249">
                  <c:v>0.60899999999999999</c:v>
                </c:pt>
                <c:pt idx="12250">
                  <c:v>0.60899999999999999</c:v>
                </c:pt>
                <c:pt idx="12251">
                  <c:v>0.60899999999999999</c:v>
                </c:pt>
                <c:pt idx="12252">
                  <c:v>0.60899999999999999</c:v>
                </c:pt>
                <c:pt idx="12253">
                  <c:v>0.60899999999999999</c:v>
                </c:pt>
                <c:pt idx="12254">
                  <c:v>0.60899999999999999</c:v>
                </c:pt>
                <c:pt idx="12255">
                  <c:v>0.60899999999999999</c:v>
                </c:pt>
                <c:pt idx="12256">
                  <c:v>0.60899999999999999</c:v>
                </c:pt>
                <c:pt idx="12257">
                  <c:v>0.61</c:v>
                </c:pt>
                <c:pt idx="12258">
                  <c:v>0.61</c:v>
                </c:pt>
                <c:pt idx="12259">
                  <c:v>0.61</c:v>
                </c:pt>
                <c:pt idx="12260">
                  <c:v>0.61</c:v>
                </c:pt>
                <c:pt idx="12261">
                  <c:v>0.61</c:v>
                </c:pt>
                <c:pt idx="12262">
                  <c:v>0.61</c:v>
                </c:pt>
                <c:pt idx="12263">
                  <c:v>0.61</c:v>
                </c:pt>
                <c:pt idx="12264">
                  <c:v>0.61</c:v>
                </c:pt>
                <c:pt idx="12265">
                  <c:v>0.61</c:v>
                </c:pt>
                <c:pt idx="12266">
                  <c:v>0.61</c:v>
                </c:pt>
                <c:pt idx="12267">
                  <c:v>0.61</c:v>
                </c:pt>
                <c:pt idx="12268">
                  <c:v>0.61</c:v>
                </c:pt>
                <c:pt idx="12269">
                  <c:v>0.61</c:v>
                </c:pt>
                <c:pt idx="12270">
                  <c:v>0.61</c:v>
                </c:pt>
                <c:pt idx="12271">
                  <c:v>0.61</c:v>
                </c:pt>
                <c:pt idx="12272">
                  <c:v>0.61</c:v>
                </c:pt>
                <c:pt idx="12273">
                  <c:v>0.61</c:v>
                </c:pt>
                <c:pt idx="12274">
                  <c:v>0.61</c:v>
                </c:pt>
                <c:pt idx="12275">
                  <c:v>0.61</c:v>
                </c:pt>
                <c:pt idx="12276">
                  <c:v>0.61</c:v>
                </c:pt>
                <c:pt idx="12277">
                  <c:v>0.61099999999999999</c:v>
                </c:pt>
                <c:pt idx="12278">
                  <c:v>0.61099999999999999</c:v>
                </c:pt>
                <c:pt idx="12279">
                  <c:v>0.61099999999999999</c:v>
                </c:pt>
                <c:pt idx="12280">
                  <c:v>0.61099999999999999</c:v>
                </c:pt>
                <c:pt idx="12281">
                  <c:v>0.61099999999999999</c:v>
                </c:pt>
                <c:pt idx="12282">
                  <c:v>0.61099999999999999</c:v>
                </c:pt>
                <c:pt idx="12283">
                  <c:v>0.61099999999999999</c:v>
                </c:pt>
                <c:pt idx="12284">
                  <c:v>0.61099999999999999</c:v>
                </c:pt>
                <c:pt idx="12285">
                  <c:v>0.61099999999999999</c:v>
                </c:pt>
                <c:pt idx="12286">
                  <c:v>0.61099999999999999</c:v>
                </c:pt>
                <c:pt idx="12287">
                  <c:v>0.61099999999999999</c:v>
                </c:pt>
                <c:pt idx="12288">
                  <c:v>0.61099999999999999</c:v>
                </c:pt>
                <c:pt idx="12289">
                  <c:v>0.61099999999999999</c:v>
                </c:pt>
                <c:pt idx="12290">
                  <c:v>0.61099999999999999</c:v>
                </c:pt>
                <c:pt idx="12291">
                  <c:v>0.61099999999999999</c:v>
                </c:pt>
                <c:pt idx="12292">
                  <c:v>0.61099999999999999</c:v>
                </c:pt>
                <c:pt idx="12293">
                  <c:v>0.61099999999999999</c:v>
                </c:pt>
                <c:pt idx="12294">
                  <c:v>0.61099999999999999</c:v>
                </c:pt>
                <c:pt idx="12295">
                  <c:v>0.61099999999999999</c:v>
                </c:pt>
                <c:pt idx="12296">
                  <c:v>0.61099999999999999</c:v>
                </c:pt>
                <c:pt idx="12297">
                  <c:v>0.61199999999999999</c:v>
                </c:pt>
                <c:pt idx="12298">
                  <c:v>0.61199999999999999</c:v>
                </c:pt>
                <c:pt idx="12299">
                  <c:v>0.61199999999999999</c:v>
                </c:pt>
                <c:pt idx="12300">
                  <c:v>0.61199999999999999</c:v>
                </c:pt>
                <c:pt idx="12301">
                  <c:v>0.61199999999999999</c:v>
                </c:pt>
                <c:pt idx="12302">
                  <c:v>0.61199999999999999</c:v>
                </c:pt>
                <c:pt idx="12303">
                  <c:v>0.61199999999999999</c:v>
                </c:pt>
                <c:pt idx="12304">
                  <c:v>0.61199999999999999</c:v>
                </c:pt>
                <c:pt idx="12305">
                  <c:v>0.61199999999999999</c:v>
                </c:pt>
                <c:pt idx="12306">
                  <c:v>0.61199999999999999</c:v>
                </c:pt>
                <c:pt idx="12307">
                  <c:v>0.61199999999999999</c:v>
                </c:pt>
                <c:pt idx="12308">
                  <c:v>0.61199999999999999</c:v>
                </c:pt>
                <c:pt idx="12309">
                  <c:v>0.61199999999999999</c:v>
                </c:pt>
                <c:pt idx="12310">
                  <c:v>0.61199999999999999</c:v>
                </c:pt>
                <c:pt idx="12311">
                  <c:v>0.61199999999999999</c:v>
                </c:pt>
                <c:pt idx="12312">
                  <c:v>0.61199999999999999</c:v>
                </c:pt>
                <c:pt idx="12313">
                  <c:v>0.61199999999999999</c:v>
                </c:pt>
                <c:pt idx="12314">
                  <c:v>0.61199999999999999</c:v>
                </c:pt>
                <c:pt idx="12315">
                  <c:v>0.61199999999999999</c:v>
                </c:pt>
                <c:pt idx="12316">
                  <c:v>0.61199999999999999</c:v>
                </c:pt>
                <c:pt idx="12317">
                  <c:v>0.61199999999999999</c:v>
                </c:pt>
                <c:pt idx="12318">
                  <c:v>0.61299999999999999</c:v>
                </c:pt>
                <c:pt idx="12319">
                  <c:v>0.61299999999999999</c:v>
                </c:pt>
                <c:pt idx="12320">
                  <c:v>0.61299999999999999</c:v>
                </c:pt>
                <c:pt idx="12321">
                  <c:v>0.61299999999999999</c:v>
                </c:pt>
                <c:pt idx="12322">
                  <c:v>0.61299999999999999</c:v>
                </c:pt>
                <c:pt idx="12323">
                  <c:v>0.61299999999999999</c:v>
                </c:pt>
                <c:pt idx="12324">
                  <c:v>0.61299999999999999</c:v>
                </c:pt>
                <c:pt idx="12325">
                  <c:v>0.61299999999999999</c:v>
                </c:pt>
                <c:pt idx="12326">
                  <c:v>0.61299999999999999</c:v>
                </c:pt>
                <c:pt idx="12327">
                  <c:v>0.61299999999999999</c:v>
                </c:pt>
                <c:pt idx="12328">
                  <c:v>0.61299999999999999</c:v>
                </c:pt>
                <c:pt idx="12329">
                  <c:v>0.61299999999999999</c:v>
                </c:pt>
                <c:pt idx="12330">
                  <c:v>0.61299999999999999</c:v>
                </c:pt>
                <c:pt idx="12331">
                  <c:v>0.61299999999999999</c:v>
                </c:pt>
                <c:pt idx="12332">
                  <c:v>0.61299999999999999</c:v>
                </c:pt>
                <c:pt idx="12333">
                  <c:v>0.61299999999999999</c:v>
                </c:pt>
                <c:pt idx="12334">
                  <c:v>0.61299999999999999</c:v>
                </c:pt>
                <c:pt idx="12335">
                  <c:v>0.61299999999999999</c:v>
                </c:pt>
                <c:pt idx="12336">
                  <c:v>0.61299999999999999</c:v>
                </c:pt>
                <c:pt idx="12337">
                  <c:v>0.61299999999999999</c:v>
                </c:pt>
                <c:pt idx="12338">
                  <c:v>0.61299999999999999</c:v>
                </c:pt>
                <c:pt idx="12339">
                  <c:v>0.61299999999999999</c:v>
                </c:pt>
                <c:pt idx="12340">
                  <c:v>0.61399999999999999</c:v>
                </c:pt>
                <c:pt idx="12341">
                  <c:v>0.61399999999999999</c:v>
                </c:pt>
                <c:pt idx="12342">
                  <c:v>0.61399999999999999</c:v>
                </c:pt>
                <c:pt idx="12343">
                  <c:v>0.61399999999999999</c:v>
                </c:pt>
                <c:pt idx="12344">
                  <c:v>0.61399999999999999</c:v>
                </c:pt>
                <c:pt idx="12345">
                  <c:v>0.61399999999999999</c:v>
                </c:pt>
                <c:pt idx="12346">
                  <c:v>0.61399999999999999</c:v>
                </c:pt>
                <c:pt idx="12347">
                  <c:v>0.61399999999999999</c:v>
                </c:pt>
                <c:pt idx="12348">
                  <c:v>0.61399999999999999</c:v>
                </c:pt>
                <c:pt idx="12349">
                  <c:v>0.61399999999999999</c:v>
                </c:pt>
                <c:pt idx="12350">
                  <c:v>0.61399999999999999</c:v>
                </c:pt>
                <c:pt idx="12351">
                  <c:v>0.61399999999999999</c:v>
                </c:pt>
                <c:pt idx="12352">
                  <c:v>0.61399999999999999</c:v>
                </c:pt>
                <c:pt idx="12353">
                  <c:v>0.61399999999999999</c:v>
                </c:pt>
                <c:pt idx="12354">
                  <c:v>0.61399999999999999</c:v>
                </c:pt>
                <c:pt idx="12355">
                  <c:v>0.61399999999999999</c:v>
                </c:pt>
                <c:pt idx="12356">
                  <c:v>0.61399999999999999</c:v>
                </c:pt>
                <c:pt idx="12357">
                  <c:v>0.61399999999999999</c:v>
                </c:pt>
                <c:pt idx="12358">
                  <c:v>0.61399999999999999</c:v>
                </c:pt>
                <c:pt idx="12359">
                  <c:v>0.61399999999999999</c:v>
                </c:pt>
                <c:pt idx="12360">
                  <c:v>0.61399999999999999</c:v>
                </c:pt>
                <c:pt idx="12361">
                  <c:v>0.61499999999999999</c:v>
                </c:pt>
                <c:pt idx="12362">
                  <c:v>0.61499999999999999</c:v>
                </c:pt>
                <c:pt idx="12363">
                  <c:v>0.61499999999999999</c:v>
                </c:pt>
                <c:pt idx="12364">
                  <c:v>0.61499999999999999</c:v>
                </c:pt>
                <c:pt idx="12365">
                  <c:v>0.61499999999999999</c:v>
                </c:pt>
                <c:pt idx="12366">
                  <c:v>0.61499999999999999</c:v>
                </c:pt>
                <c:pt idx="12367">
                  <c:v>0.61499999999999999</c:v>
                </c:pt>
                <c:pt idx="12368">
                  <c:v>0.61499999999999999</c:v>
                </c:pt>
                <c:pt idx="12369">
                  <c:v>0.61499999999999999</c:v>
                </c:pt>
                <c:pt idx="12370">
                  <c:v>0.61499999999999999</c:v>
                </c:pt>
                <c:pt idx="12371">
                  <c:v>0.61499999999999999</c:v>
                </c:pt>
                <c:pt idx="12372">
                  <c:v>0.61499999999999999</c:v>
                </c:pt>
                <c:pt idx="12373">
                  <c:v>0.61499999999999999</c:v>
                </c:pt>
                <c:pt idx="12374">
                  <c:v>0.61499999999999999</c:v>
                </c:pt>
                <c:pt idx="12375">
                  <c:v>0.61499999999999999</c:v>
                </c:pt>
                <c:pt idx="12376">
                  <c:v>0.61499999999999999</c:v>
                </c:pt>
                <c:pt idx="12377">
                  <c:v>0.61499999999999999</c:v>
                </c:pt>
                <c:pt idx="12378">
                  <c:v>0.61499999999999999</c:v>
                </c:pt>
                <c:pt idx="12379">
                  <c:v>0.61499999999999999</c:v>
                </c:pt>
                <c:pt idx="12380">
                  <c:v>0.61499999999999999</c:v>
                </c:pt>
                <c:pt idx="12381">
                  <c:v>0.61499999999999999</c:v>
                </c:pt>
                <c:pt idx="12382">
                  <c:v>0.61599999999999999</c:v>
                </c:pt>
                <c:pt idx="12383">
                  <c:v>0.61599999999999999</c:v>
                </c:pt>
                <c:pt idx="12384">
                  <c:v>0.61599999999999999</c:v>
                </c:pt>
                <c:pt idx="12385">
                  <c:v>0.61599999999999999</c:v>
                </c:pt>
                <c:pt idx="12386">
                  <c:v>0.61599999999999999</c:v>
                </c:pt>
                <c:pt idx="12387">
                  <c:v>0.61599999999999999</c:v>
                </c:pt>
                <c:pt idx="12388">
                  <c:v>0.61599999999999999</c:v>
                </c:pt>
                <c:pt idx="12389">
                  <c:v>0.61599999999999999</c:v>
                </c:pt>
                <c:pt idx="12390">
                  <c:v>0.61599999999999999</c:v>
                </c:pt>
                <c:pt idx="12391">
                  <c:v>0.61599999999999999</c:v>
                </c:pt>
                <c:pt idx="12392">
                  <c:v>0.61599999999999999</c:v>
                </c:pt>
                <c:pt idx="12393">
                  <c:v>0.61599999999999999</c:v>
                </c:pt>
                <c:pt idx="12394">
                  <c:v>0.61599999999999999</c:v>
                </c:pt>
                <c:pt idx="12395">
                  <c:v>0.61599999999999999</c:v>
                </c:pt>
                <c:pt idx="12396">
                  <c:v>0.61599999999999999</c:v>
                </c:pt>
                <c:pt idx="12397">
                  <c:v>0.61599999999999999</c:v>
                </c:pt>
                <c:pt idx="12398">
                  <c:v>0.61599999999999999</c:v>
                </c:pt>
                <c:pt idx="12399">
                  <c:v>0.61599999999999999</c:v>
                </c:pt>
                <c:pt idx="12400">
                  <c:v>0.61599999999999999</c:v>
                </c:pt>
                <c:pt idx="12401">
                  <c:v>0.61599999999999999</c:v>
                </c:pt>
                <c:pt idx="12402">
                  <c:v>0.61599999999999999</c:v>
                </c:pt>
                <c:pt idx="12403">
                  <c:v>0.61599999999999999</c:v>
                </c:pt>
                <c:pt idx="12404">
                  <c:v>0.61699999999999999</c:v>
                </c:pt>
                <c:pt idx="12405">
                  <c:v>0.61699999999999999</c:v>
                </c:pt>
                <c:pt idx="12406">
                  <c:v>0.61699999999999999</c:v>
                </c:pt>
                <c:pt idx="12407">
                  <c:v>0.61699999999999999</c:v>
                </c:pt>
                <c:pt idx="12408">
                  <c:v>0.61699999999999999</c:v>
                </c:pt>
                <c:pt idx="12409">
                  <c:v>0.61699999999999999</c:v>
                </c:pt>
                <c:pt idx="12410">
                  <c:v>0.61699999999999999</c:v>
                </c:pt>
                <c:pt idx="12411">
                  <c:v>0.61699999999999999</c:v>
                </c:pt>
                <c:pt idx="12412">
                  <c:v>0.61699999999999999</c:v>
                </c:pt>
                <c:pt idx="12413">
                  <c:v>0.61699999999999999</c:v>
                </c:pt>
                <c:pt idx="12414">
                  <c:v>0.61699999999999999</c:v>
                </c:pt>
                <c:pt idx="12415">
                  <c:v>0.61699999999999999</c:v>
                </c:pt>
                <c:pt idx="12416">
                  <c:v>0.61699999999999999</c:v>
                </c:pt>
                <c:pt idx="12417">
                  <c:v>0.61699999999999999</c:v>
                </c:pt>
                <c:pt idx="12418">
                  <c:v>0.61699999999999999</c:v>
                </c:pt>
                <c:pt idx="12419">
                  <c:v>0.61699999999999999</c:v>
                </c:pt>
                <c:pt idx="12420">
                  <c:v>0.61699999999999999</c:v>
                </c:pt>
                <c:pt idx="12421">
                  <c:v>0.61699999999999999</c:v>
                </c:pt>
                <c:pt idx="12422">
                  <c:v>0.61699999999999999</c:v>
                </c:pt>
                <c:pt idx="12423">
                  <c:v>0.61699999999999999</c:v>
                </c:pt>
                <c:pt idx="12424">
                  <c:v>0.61699999999999999</c:v>
                </c:pt>
                <c:pt idx="12425">
                  <c:v>0.61799999999999999</c:v>
                </c:pt>
                <c:pt idx="12426">
                  <c:v>0.61799999999999999</c:v>
                </c:pt>
                <c:pt idx="12427">
                  <c:v>0.61799999999999999</c:v>
                </c:pt>
                <c:pt idx="12428">
                  <c:v>0.61799999999999999</c:v>
                </c:pt>
                <c:pt idx="12429">
                  <c:v>0.61799999999999999</c:v>
                </c:pt>
                <c:pt idx="12430">
                  <c:v>0.61799999999999999</c:v>
                </c:pt>
                <c:pt idx="12431">
                  <c:v>0.61799999999999999</c:v>
                </c:pt>
                <c:pt idx="12432">
                  <c:v>0.61799999999999999</c:v>
                </c:pt>
                <c:pt idx="12433">
                  <c:v>0.61799999999999999</c:v>
                </c:pt>
                <c:pt idx="12434">
                  <c:v>0.61799999999999999</c:v>
                </c:pt>
                <c:pt idx="12435">
                  <c:v>0.61799999999999999</c:v>
                </c:pt>
                <c:pt idx="12436">
                  <c:v>0.61799999999999999</c:v>
                </c:pt>
                <c:pt idx="12437">
                  <c:v>0.61799999999999999</c:v>
                </c:pt>
                <c:pt idx="12438">
                  <c:v>0.61799999999999999</c:v>
                </c:pt>
                <c:pt idx="12439">
                  <c:v>0.61799999999999999</c:v>
                </c:pt>
                <c:pt idx="12440">
                  <c:v>0.61799999999999999</c:v>
                </c:pt>
                <c:pt idx="12441">
                  <c:v>0.61799999999999999</c:v>
                </c:pt>
                <c:pt idx="12442">
                  <c:v>0.61799999999999999</c:v>
                </c:pt>
                <c:pt idx="12443">
                  <c:v>0.61799999999999999</c:v>
                </c:pt>
                <c:pt idx="12444">
                  <c:v>0.61799999999999999</c:v>
                </c:pt>
                <c:pt idx="12445">
                  <c:v>0.61799999999999999</c:v>
                </c:pt>
                <c:pt idx="12446">
                  <c:v>0.61799999999999999</c:v>
                </c:pt>
                <c:pt idx="12447">
                  <c:v>0.61899999999999999</c:v>
                </c:pt>
                <c:pt idx="12448">
                  <c:v>0.61899999999999999</c:v>
                </c:pt>
                <c:pt idx="12449">
                  <c:v>0.61899999999999999</c:v>
                </c:pt>
                <c:pt idx="12450">
                  <c:v>0.61899999999999999</c:v>
                </c:pt>
                <c:pt idx="12451">
                  <c:v>0.61899999999999999</c:v>
                </c:pt>
                <c:pt idx="12452">
                  <c:v>0.61899999999999999</c:v>
                </c:pt>
                <c:pt idx="12453">
                  <c:v>0.61899999999999999</c:v>
                </c:pt>
                <c:pt idx="12454">
                  <c:v>0.61899999999999999</c:v>
                </c:pt>
                <c:pt idx="12455">
                  <c:v>0.61899999999999999</c:v>
                </c:pt>
                <c:pt idx="12456">
                  <c:v>0.61899999999999999</c:v>
                </c:pt>
                <c:pt idx="12457">
                  <c:v>0.61899999999999999</c:v>
                </c:pt>
                <c:pt idx="12458">
                  <c:v>0.61899999999999999</c:v>
                </c:pt>
                <c:pt idx="12459">
                  <c:v>0.61899999999999999</c:v>
                </c:pt>
                <c:pt idx="12460">
                  <c:v>0.61899999999999999</c:v>
                </c:pt>
                <c:pt idx="12461">
                  <c:v>0.61899999999999999</c:v>
                </c:pt>
                <c:pt idx="12462">
                  <c:v>0.61899999999999999</c:v>
                </c:pt>
                <c:pt idx="12463">
                  <c:v>0.61899999999999999</c:v>
                </c:pt>
                <c:pt idx="12464">
                  <c:v>0.61899999999999999</c:v>
                </c:pt>
                <c:pt idx="12465">
                  <c:v>0.61899999999999999</c:v>
                </c:pt>
                <c:pt idx="12466">
                  <c:v>0.61899999999999999</c:v>
                </c:pt>
                <c:pt idx="12467">
                  <c:v>0.62</c:v>
                </c:pt>
                <c:pt idx="12468">
                  <c:v>0.62</c:v>
                </c:pt>
                <c:pt idx="12469">
                  <c:v>0.62</c:v>
                </c:pt>
                <c:pt idx="12470">
                  <c:v>0.62</c:v>
                </c:pt>
                <c:pt idx="12471">
                  <c:v>0.62</c:v>
                </c:pt>
                <c:pt idx="12472">
                  <c:v>0.62</c:v>
                </c:pt>
                <c:pt idx="12473">
                  <c:v>0.62</c:v>
                </c:pt>
                <c:pt idx="12474">
                  <c:v>0.62</c:v>
                </c:pt>
                <c:pt idx="12475">
                  <c:v>0.62</c:v>
                </c:pt>
                <c:pt idx="12476">
                  <c:v>0.62</c:v>
                </c:pt>
                <c:pt idx="12477">
                  <c:v>0.62</c:v>
                </c:pt>
                <c:pt idx="12478">
                  <c:v>0.62</c:v>
                </c:pt>
                <c:pt idx="12479">
                  <c:v>0.62</c:v>
                </c:pt>
                <c:pt idx="12480">
                  <c:v>0.62</c:v>
                </c:pt>
                <c:pt idx="12481">
                  <c:v>0.62</c:v>
                </c:pt>
                <c:pt idx="12482">
                  <c:v>0.62</c:v>
                </c:pt>
                <c:pt idx="12483">
                  <c:v>0.62</c:v>
                </c:pt>
                <c:pt idx="12484">
                  <c:v>0.62</c:v>
                </c:pt>
                <c:pt idx="12485">
                  <c:v>0.62</c:v>
                </c:pt>
                <c:pt idx="12486">
                  <c:v>0.62</c:v>
                </c:pt>
                <c:pt idx="12487">
                  <c:v>0.621</c:v>
                </c:pt>
                <c:pt idx="12488">
                  <c:v>0.621</c:v>
                </c:pt>
                <c:pt idx="12489">
                  <c:v>0.621</c:v>
                </c:pt>
                <c:pt idx="12490">
                  <c:v>0.621</c:v>
                </c:pt>
                <c:pt idx="12491">
                  <c:v>0.621</c:v>
                </c:pt>
                <c:pt idx="12492">
                  <c:v>0.621</c:v>
                </c:pt>
                <c:pt idx="12493">
                  <c:v>0.621</c:v>
                </c:pt>
                <c:pt idx="12494">
                  <c:v>0.621</c:v>
                </c:pt>
                <c:pt idx="12495">
                  <c:v>0.621</c:v>
                </c:pt>
                <c:pt idx="12496">
                  <c:v>0.621</c:v>
                </c:pt>
                <c:pt idx="12497">
                  <c:v>0.621</c:v>
                </c:pt>
                <c:pt idx="12498">
                  <c:v>0.621</c:v>
                </c:pt>
                <c:pt idx="12499">
                  <c:v>0.621</c:v>
                </c:pt>
                <c:pt idx="12500">
                  <c:v>0.621</c:v>
                </c:pt>
                <c:pt idx="12501">
                  <c:v>0.621</c:v>
                </c:pt>
                <c:pt idx="12502">
                  <c:v>0.621</c:v>
                </c:pt>
                <c:pt idx="12503">
                  <c:v>0.621</c:v>
                </c:pt>
                <c:pt idx="12504">
                  <c:v>0.621</c:v>
                </c:pt>
                <c:pt idx="12505">
                  <c:v>0.621</c:v>
                </c:pt>
                <c:pt idx="12506">
                  <c:v>0.621</c:v>
                </c:pt>
                <c:pt idx="12507">
                  <c:v>0.622</c:v>
                </c:pt>
                <c:pt idx="12508">
                  <c:v>0.622</c:v>
                </c:pt>
                <c:pt idx="12509">
                  <c:v>0.622</c:v>
                </c:pt>
                <c:pt idx="12510">
                  <c:v>0.622</c:v>
                </c:pt>
                <c:pt idx="12511">
                  <c:v>0.622</c:v>
                </c:pt>
                <c:pt idx="12512">
                  <c:v>0.622</c:v>
                </c:pt>
                <c:pt idx="12513">
                  <c:v>0.622</c:v>
                </c:pt>
                <c:pt idx="12514">
                  <c:v>0.622</c:v>
                </c:pt>
                <c:pt idx="12515">
                  <c:v>0.622</c:v>
                </c:pt>
                <c:pt idx="12516">
                  <c:v>0.622</c:v>
                </c:pt>
                <c:pt idx="12517">
                  <c:v>0.622</c:v>
                </c:pt>
                <c:pt idx="12518">
                  <c:v>0.622</c:v>
                </c:pt>
                <c:pt idx="12519">
                  <c:v>0.622</c:v>
                </c:pt>
                <c:pt idx="12520">
                  <c:v>0.622</c:v>
                </c:pt>
                <c:pt idx="12521">
                  <c:v>0.622</c:v>
                </c:pt>
                <c:pt idx="12522">
                  <c:v>0.622</c:v>
                </c:pt>
                <c:pt idx="12523">
                  <c:v>0.622</c:v>
                </c:pt>
                <c:pt idx="12524">
                  <c:v>0.622</c:v>
                </c:pt>
                <c:pt idx="12525">
                  <c:v>0.622</c:v>
                </c:pt>
                <c:pt idx="12526">
                  <c:v>0.622</c:v>
                </c:pt>
                <c:pt idx="12527">
                  <c:v>0.623</c:v>
                </c:pt>
                <c:pt idx="12528">
                  <c:v>0.623</c:v>
                </c:pt>
                <c:pt idx="12529">
                  <c:v>0.623</c:v>
                </c:pt>
                <c:pt idx="12530">
                  <c:v>0.623</c:v>
                </c:pt>
                <c:pt idx="12531">
                  <c:v>0.623</c:v>
                </c:pt>
                <c:pt idx="12532">
                  <c:v>0.623</c:v>
                </c:pt>
                <c:pt idx="12533">
                  <c:v>0.623</c:v>
                </c:pt>
                <c:pt idx="12534">
                  <c:v>0.623</c:v>
                </c:pt>
                <c:pt idx="12535">
                  <c:v>0.623</c:v>
                </c:pt>
                <c:pt idx="12536">
                  <c:v>0.623</c:v>
                </c:pt>
                <c:pt idx="12537">
                  <c:v>0.623</c:v>
                </c:pt>
                <c:pt idx="12538">
                  <c:v>0.623</c:v>
                </c:pt>
                <c:pt idx="12539">
                  <c:v>0.623</c:v>
                </c:pt>
                <c:pt idx="12540">
                  <c:v>0.623</c:v>
                </c:pt>
                <c:pt idx="12541">
                  <c:v>0.623</c:v>
                </c:pt>
                <c:pt idx="12542">
                  <c:v>0.623</c:v>
                </c:pt>
                <c:pt idx="12543">
                  <c:v>0.623</c:v>
                </c:pt>
                <c:pt idx="12544">
                  <c:v>0.623</c:v>
                </c:pt>
                <c:pt idx="12545">
                  <c:v>0.623</c:v>
                </c:pt>
                <c:pt idx="12546">
                  <c:v>0.623</c:v>
                </c:pt>
                <c:pt idx="12547">
                  <c:v>0.624</c:v>
                </c:pt>
                <c:pt idx="12548">
                  <c:v>0.624</c:v>
                </c:pt>
                <c:pt idx="12549">
                  <c:v>0.624</c:v>
                </c:pt>
                <c:pt idx="12550">
                  <c:v>0.624</c:v>
                </c:pt>
                <c:pt idx="12551">
                  <c:v>0.624</c:v>
                </c:pt>
                <c:pt idx="12552">
                  <c:v>0.624</c:v>
                </c:pt>
                <c:pt idx="12553">
                  <c:v>0.624</c:v>
                </c:pt>
                <c:pt idx="12554">
                  <c:v>0.624</c:v>
                </c:pt>
                <c:pt idx="12555">
                  <c:v>0.624</c:v>
                </c:pt>
                <c:pt idx="12556">
                  <c:v>0.624</c:v>
                </c:pt>
                <c:pt idx="12557">
                  <c:v>0.624</c:v>
                </c:pt>
                <c:pt idx="12558">
                  <c:v>0.624</c:v>
                </c:pt>
                <c:pt idx="12559">
                  <c:v>0.624</c:v>
                </c:pt>
                <c:pt idx="12560">
                  <c:v>0.624</c:v>
                </c:pt>
                <c:pt idx="12561">
                  <c:v>0.624</c:v>
                </c:pt>
                <c:pt idx="12562">
                  <c:v>0.624</c:v>
                </c:pt>
                <c:pt idx="12563">
                  <c:v>0.624</c:v>
                </c:pt>
                <c:pt idx="12564">
                  <c:v>0.624</c:v>
                </c:pt>
                <c:pt idx="12565">
                  <c:v>0.624</c:v>
                </c:pt>
                <c:pt idx="12566">
                  <c:v>0.624</c:v>
                </c:pt>
                <c:pt idx="12567">
                  <c:v>0.624</c:v>
                </c:pt>
                <c:pt idx="12568">
                  <c:v>0.625</c:v>
                </c:pt>
                <c:pt idx="12569">
                  <c:v>0.625</c:v>
                </c:pt>
                <c:pt idx="12570">
                  <c:v>0.625</c:v>
                </c:pt>
                <c:pt idx="12571">
                  <c:v>0.625</c:v>
                </c:pt>
                <c:pt idx="12572">
                  <c:v>0.625</c:v>
                </c:pt>
                <c:pt idx="12573">
                  <c:v>0.625</c:v>
                </c:pt>
                <c:pt idx="12574">
                  <c:v>0.625</c:v>
                </c:pt>
                <c:pt idx="12575">
                  <c:v>0.625</c:v>
                </c:pt>
                <c:pt idx="12576">
                  <c:v>0.625</c:v>
                </c:pt>
                <c:pt idx="12577">
                  <c:v>0.625</c:v>
                </c:pt>
                <c:pt idx="12578">
                  <c:v>0.625</c:v>
                </c:pt>
                <c:pt idx="12579">
                  <c:v>0.625</c:v>
                </c:pt>
                <c:pt idx="12580">
                  <c:v>0.625</c:v>
                </c:pt>
                <c:pt idx="12581">
                  <c:v>0.625</c:v>
                </c:pt>
                <c:pt idx="12582">
                  <c:v>0.625</c:v>
                </c:pt>
                <c:pt idx="12583">
                  <c:v>0.625</c:v>
                </c:pt>
                <c:pt idx="12584">
                  <c:v>0.625</c:v>
                </c:pt>
                <c:pt idx="12585">
                  <c:v>0.625</c:v>
                </c:pt>
                <c:pt idx="12586">
                  <c:v>0.625</c:v>
                </c:pt>
                <c:pt idx="12587">
                  <c:v>0.625</c:v>
                </c:pt>
                <c:pt idx="12588">
                  <c:v>0.625</c:v>
                </c:pt>
                <c:pt idx="12589">
                  <c:v>0.626</c:v>
                </c:pt>
                <c:pt idx="12590">
                  <c:v>0.626</c:v>
                </c:pt>
                <c:pt idx="12591">
                  <c:v>0.626</c:v>
                </c:pt>
                <c:pt idx="12592">
                  <c:v>0.626</c:v>
                </c:pt>
                <c:pt idx="12593">
                  <c:v>0.626</c:v>
                </c:pt>
                <c:pt idx="12594">
                  <c:v>0.626</c:v>
                </c:pt>
                <c:pt idx="12595">
                  <c:v>0.626</c:v>
                </c:pt>
                <c:pt idx="12596">
                  <c:v>0.626</c:v>
                </c:pt>
                <c:pt idx="12597">
                  <c:v>0.626</c:v>
                </c:pt>
                <c:pt idx="12598">
                  <c:v>0.626</c:v>
                </c:pt>
                <c:pt idx="12599">
                  <c:v>0.626</c:v>
                </c:pt>
                <c:pt idx="12600">
                  <c:v>0.626</c:v>
                </c:pt>
                <c:pt idx="12601">
                  <c:v>0.626</c:v>
                </c:pt>
                <c:pt idx="12602">
                  <c:v>0.626</c:v>
                </c:pt>
                <c:pt idx="12603">
                  <c:v>0.626</c:v>
                </c:pt>
                <c:pt idx="12604">
                  <c:v>0.626</c:v>
                </c:pt>
                <c:pt idx="12605">
                  <c:v>0.626</c:v>
                </c:pt>
                <c:pt idx="12606">
                  <c:v>0.626</c:v>
                </c:pt>
                <c:pt idx="12607">
                  <c:v>0.626</c:v>
                </c:pt>
                <c:pt idx="12608">
                  <c:v>0.626</c:v>
                </c:pt>
                <c:pt idx="12609">
                  <c:v>0.627</c:v>
                </c:pt>
                <c:pt idx="12610">
                  <c:v>0.627</c:v>
                </c:pt>
                <c:pt idx="12611">
                  <c:v>0.627</c:v>
                </c:pt>
                <c:pt idx="12612">
                  <c:v>0.627</c:v>
                </c:pt>
                <c:pt idx="12613">
                  <c:v>0.627</c:v>
                </c:pt>
                <c:pt idx="12614">
                  <c:v>0.627</c:v>
                </c:pt>
                <c:pt idx="12615">
                  <c:v>0.627</c:v>
                </c:pt>
                <c:pt idx="12616">
                  <c:v>0.627</c:v>
                </c:pt>
                <c:pt idx="12617">
                  <c:v>0.627</c:v>
                </c:pt>
                <c:pt idx="12618">
                  <c:v>0.627</c:v>
                </c:pt>
                <c:pt idx="12619">
                  <c:v>0.627</c:v>
                </c:pt>
                <c:pt idx="12620">
                  <c:v>0.627</c:v>
                </c:pt>
                <c:pt idx="12621">
                  <c:v>0.627</c:v>
                </c:pt>
                <c:pt idx="12622">
                  <c:v>0.627</c:v>
                </c:pt>
                <c:pt idx="12623">
                  <c:v>0.627</c:v>
                </c:pt>
                <c:pt idx="12624">
                  <c:v>0.627</c:v>
                </c:pt>
                <c:pt idx="12625">
                  <c:v>0.627</c:v>
                </c:pt>
                <c:pt idx="12626">
                  <c:v>0.627</c:v>
                </c:pt>
                <c:pt idx="12627">
                  <c:v>0.627</c:v>
                </c:pt>
                <c:pt idx="12628">
                  <c:v>0.627</c:v>
                </c:pt>
                <c:pt idx="12629">
                  <c:v>0.627</c:v>
                </c:pt>
                <c:pt idx="12630">
                  <c:v>0.628</c:v>
                </c:pt>
                <c:pt idx="12631">
                  <c:v>0.628</c:v>
                </c:pt>
                <c:pt idx="12632">
                  <c:v>0.628</c:v>
                </c:pt>
                <c:pt idx="12633">
                  <c:v>0.628</c:v>
                </c:pt>
                <c:pt idx="12634">
                  <c:v>0.628</c:v>
                </c:pt>
                <c:pt idx="12635">
                  <c:v>0.628</c:v>
                </c:pt>
                <c:pt idx="12636">
                  <c:v>0.628</c:v>
                </c:pt>
                <c:pt idx="12637">
                  <c:v>0.628</c:v>
                </c:pt>
                <c:pt idx="12638">
                  <c:v>0.628</c:v>
                </c:pt>
                <c:pt idx="12639">
                  <c:v>0.628</c:v>
                </c:pt>
                <c:pt idx="12640">
                  <c:v>0.628</c:v>
                </c:pt>
                <c:pt idx="12641">
                  <c:v>0.628</c:v>
                </c:pt>
                <c:pt idx="12642">
                  <c:v>0.628</c:v>
                </c:pt>
                <c:pt idx="12643">
                  <c:v>0.628</c:v>
                </c:pt>
                <c:pt idx="12644">
                  <c:v>0.628</c:v>
                </c:pt>
                <c:pt idx="12645">
                  <c:v>0.628</c:v>
                </c:pt>
                <c:pt idx="12646">
                  <c:v>0.628</c:v>
                </c:pt>
                <c:pt idx="12647">
                  <c:v>0.628</c:v>
                </c:pt>
                <c:pt idx="12648">
                  <c:v>0.628</c:v>
                </c:pt>
                <c:pt idx="12649">
                  <c:v>0.628</c:v>
                </c:pt>
                <c:pt idx="12650">
                  <c:v>0.629</c:v>
                </c:pt>
                <c:pt idx="12651">
                  <c:v>0.629</c:v>
                </c:pt>
                <c:pt idx="12652">
                  <c:v>0.629</c:v>
                </c:pt>
                <c:pt idx="12653">
                  <c:v>0.629</c:v>
                </c:pt>
                <c:pt idx="12654">
                  <c:v>0.629</c:v>
                </c:pt>
                <c:pt idx="12655">
                  <c:v>0.629</c:v>
                </c:pt>
                <c:pt idx="12656">
                  <c:v>0.629</c:v>
                </c:pt>
                <c:pt idx="12657">
                  <c:v>0.629</c:v>
                </c:pt>
                <c:pt idx="12658">
                  <c:v>0.629</c:v>
                </c:pt>
                <c:pt idx="12659">
                  <c:v>0.629</c:v>
                </c:pt>
                <c:pt idx="12660">
                  <c:v>0.629</c:v>
                </c:pt>
                <c:pt idx="12661">
                  <c:v>0.629</c:v>
                </c:pt>
                <c:pt idx="12662">
                  <c:v>0.629</c:v>
                </c:pt>
                <c:pt idx="12663">
                  <c:v>0.629</c:v>
                </c:pt>
                <c:pt idx="12664">
                  <c:v>0.629</c:v>
                </c:pt>
                <c:pt idx="12665">
                  <c:v>0.629</c:v>
                </c:pt>
                <c:pt idx="12666">
                  <c:v>0.629</c:v>
                </c:pt>
                <c:pt idx="12667">
                  <c:v>0.629</c:v>
                </c:pt>
                <c:pt idx="12668">
                  <c:v>0.629</c:v>
                </c:pt>
                <c:pt idx="12669">
                  <c:v>0.629</c:v>
                </c:pt>
                <c:pt idx="12670">
                  <c:v>0.63</c:v>
                </c:pt>
                <c:pt idx="12671">
                  <c:v>0.63</c:v>
                </c:pt>
                <c:pt idx="12672">
                  <c:v>0.63</c:v>
                </c:pt>
                <c:pt idx="12673">
                  <c:v>0.63</c:v>
                </c:pt>
                <c:pt idx="12674">
                  <c:v>0.63</c:v>
                </c:pt>
                <c:pt idx="12675">
                  <c:v>0.63</c:v>
                </c:pt>
                <c:pt idx="12676">
                  <c:v>0.63</c:v>
                </c:pt>
                <c:pt idx="12677">
                  <c:v>0.63</c:v>
                </c:pt>
                <c:pt idx="12678">
                  <c:v>0.63</c:v>
                </c:pt>
                <c:pt idx="12679">
                  <c:v>0.63</c:v>
                </c:pt>
                <c:pt idx="12680">
                  <c:v>0.63</c:v>
                </c:pt>
                <c:pt idx="12681">
                  <c:v>0.63</c:v>
                </c:pt>
                <c:pt idx="12682">
                  <c:v>0.63</c:v>
                </c:pt>
                <c:pt idx="12683">
                  <c:v>0.63</c:v>
                </c:pt>
                <c:pt idx="12684">
                  <c:v>0.63</c:v>
                </c:pt>
                <c:pt idx="12685">
                  <c:v>0.63</c:v>
                </c:pt>
                <c:pt idx="12686">
                  <c:v>0.63</c:v>
                </c:pt>
                <c:pt idx="12687">
                  <c:v>0.63</c:v>
                </c:pt>
                <c:pt idx="12688">
                  <c:v>0.63</c:v>
                </c:pt>
                <c:pt idx="12689">
                  <c:v>0.63</c:v>
                </c:pt>
                <c:pt idx="12690">
                  <c:v>0.63100000000000001</c:v>
                </c:pt>
                <c:pt idx="12691">
                  <c:v>0.63100000000000001</c:v>
                </c:pt>
                <c:pt idx="12692">
                  <c:v>0.63100000000000001</c:v>
                </c:pt>
                <c:pt idx="12693">
                  <c:v>0.63100000000000001</c:v>
                </c:pt>
                <c:pt idx="12694">
                  <c:v>0.63100000000000001</c:v>
                </c:pt>
                <c:pt idx="12695">
                  <c:v>0.63100000000000001</c:v>
                </c:pt>
                <c:pt idx="12696">
                  <c:v>0.63100000000000001</c:v>
                </c:pt>
                <c:pt idx="12697">
                  <c:v>0.63100000000000001</c:v>
                </c:pt>
                <c:pt idx="12698">
                  <c:v>0.63100000000000001</c:v>
                </c:pt>
                <c:pt idx="12699">
                  <c:v>0.63100000000000001</c:v>
                </c:pt>
                <c:pt idx="12700">
                  <c:v>0.63100000000000001</c:v>
                </c:pt>
                <c:pt idx="12701">
                  <c:v>0.63100000000000001</c:v>
                </c:pt>
                <c:pt idx="12702">
                  <c:v>0.63100000000000001</c:v>
                </c:pt>
                <c:pt idx="12703">
                  <c:v>0.63100000000000001</c:v>
                </c:pt>
                <c:pt idx="12704">
                  <c:v>0.63100000000000001</c:v>
                </c:pt>
                <c:pt idx="12705">
                  <c:v>0.63100000000000001</c:v>
                </c:pt>
                <c:pt idx="12706">
                  <c:v>0.63100000000000001</c:v>
                </c:pt>
                <c:pt idx="12707">
                  <c:v>0.63100000000000001</c:v>
                </c:pt>
                <c:pt idx="12708">
                  <c:v>0.63100000000000001</c:v>
                </c:pt>
                <c:pt idx="12709">
                  <c:v>0.63100000000000001</c:v>
                </c:pt>
                <c:pt idx="12710">
                  <c:v>0.63200000000000001</c:v>
                </c:pt>
                <c:pt idx="12711">
                  <c:v>0.63200000000000001</c:v>
                </c:pt>
                <c:pt idx="12712">
                  <c:v>0.63200000000000001</c:v>
                </c:pt>
                <c:pt idx="12713">
                  <c:v>0.63200000000000001</c:v>
                </c:pt>
                <c:pt idx="12714">
                  <c:v>0.63200000000000001</c:v>
                </c:pt>
                <c:pt idx="12715">
                  <c:v>0.63200000000000001</c:v>
                </c:pt>
                <c:pt idx="12716">
                  <c:v>0.63200000000000001</c:v>
                </c:pt>
                <c:pt idx="12717">
                  <c:v>0.63200000000000001</c:v>
                </c:pt>
                <c:pt idx="12718">
                  <c:v>0.63200000000000001</c:v>
                </c:pt>
                <c:pt idx="12719">
                  <c:v>0.63200000000000001</c:v>
                </c:pt>
                <c:pt idx="12720">
                  <c:v>0.63200000000000001</c:v>
                </c:pt>
                <c:pt idx="12721">
                  <c:v>0.63200000000000001</c:v>
                </c:pt>
                <c:pt idx="12722">
                  <c:v>0.63200000000000001</c:v>
                </c:pt>
                <c:pt idx="12723">
                  <c:v>0.63200000000000001</c:v>
                </c:pt>
                <c:pt idx="12724">
                  <c:v>0.63200000000000001</c:v>
                </c:pt>
                <c:pt idx="12725">
                  <c:v>0.63200000000000001</c:v>
                </c:pt>
                <c:pt idx="12726">
                  <c:v>0.63200000000000001</c:v>
                </c:pt>
                <c:pt idx="12727">
                  <c:v>0.63200000000000001</c:v>
                </c:pt>
                <c:pt idx="12728">
                  <c:v>0.63200000000000001</c:v>
                </c:pt>
                <c:pt idx="12729">
                  <c:v>0.63200000000000001</c:v>
                </c:pt>
                <c:pt idx="12730">
                  <c:v>0.63300000000000001</c:v>
                </c:pt>
                <c:pt idx="12731">
                  <c:v>0.63300000000000001</c:v>
                </c:pt>
                <c:pt idx="12732">
                  <c:v>0.63300000000000001</c:v>
                </c:pt>
                <c:pt idx="12733">
                  <c:v>0.63300000000000001</c:v>
                </c:pt>
                <c:pt idx="12734">
                  <c:v>0.63300000000000001</c:v>
                </c:pt>
                <c:pt idx="12735">
                  <c:v>0.63300000000000001</c:v>
                </c:pt>
                <c:pt idx="12736">
                  <c:v>0.63300000000000001</c:v>
                </c:pt>
                <c:pt idx="12737">
                  <c:v>0.63300000000000001</c:v>
                </c:pt>
                <c:pt idx="12738">
                  <c:v>0.63300000000000001</c:v>
                </c:pt>
                <c:pt idx="12739">
                  <c:v>0.63300000000000001</c:v>
                </c:pt>
                <c:pt idx="12740">
                  <c:v>0.63300000000000001</c:v>
                </c:pt>
                <c:pt idx="12741">
                  <c:v>0.63300000000000001</c:v>
                </c:pt>
                <c:pt idx="12742">
                  <c:v>0.63300000000000001</c:v>
                </c:pt>
                <c:pt idx="12743">
                  <c:v>0.63300000000000001</c:v>
                </c:pt>
                <c:pt idx="12744">
                  <c:v>0.63300000000000001</c:v>
                </c:pt>
                <c:pt idx="12745">
                  <c:v>0.63300000000000001</c:v>
                </c:pt>
                <c:pt idx="12746">
                  <c:v>0.63300000000000001</c:v>
                </c:pt>
                <c:pt idx="12747">
                  <c:v>0.63300000000000001</c:v>
                </c:pt>
                <c:pt idx="12748">
                  <c:v>0.63300000000000001</c:v>
                </c:pt>
                <c:pt idx="12749">
                  <c:v>0.63300000000000001</c:v>
                </c:pt>
                <c:pt idx="12750">
                  <c:v>0.63400000000000001</c:v>
                </c:pt>
                <c:pt idx="12751">
                  <c:v>0.63400000000000001</c:v>
                </c:pt>
                <c:pt idx="12752">
                  <c:v>0.63400000000000001</c:v>
                </c:pt>
                <c:pt idx="12753">
                  <c:v>0.63400000000000001</c:v>
                </c:pt>
                <c:pt idx="12754">
                  <c:v>0.63400000000000001</c:v>
                </c:pt>
                <c:pt idx="12755">
                  <c:v>0.63400000000000001</c:v>
                </c:pt>
                <c:pt idx="12756">
                  <c:v>0.63400000000000001</c:v>
                </c:pt>
                <c:pt idx="12757">
                  <c:v>0.63400000000000001</c:v>
                </c:pt>
                <c:pt idx="12758">
                  <c:v>0.63400000000000001</c:v>
                </c:pt>
                <c:pt idx="12759">
                  <c:v>0.63400000000000001</c:v>
                </c:pt>
                <c:pt idx="12760">
                  <c:v>0.63400000000000001</c:v>
                </c:pt>
                <c:pt idx="12761">
                  <c:v>0.63400000000000001</c:v>
                </c:pt>
                <c:pt idx="12762">
                  <c:v>0.63400000000000001</c:v>
                </c:pt>
                <c:pt idx="12763">
                  <c:v>0.63400000000000001</c:v>
                </c:pt>
                <c:pt idx="12764">
                  <c:v>0.63400000000000001</c:v>
                </c:pt>
                <c:pt idx="12765">
                  <c:v>0.63400000000000001</c:v>
                </c:pt>
                <c:pt idx="12766">
                  <c:v>0.63400000000000001</c:v>
                </c:pt>
                <c:pt idx="12767">
                  <c:v>0.63400000000000001</c:v>
                </c:pt>
                <c:pt idx="12768">
                  <c:v>0.63400000000000001</c:v>
                </c:pt>
                <c:pt idx="12769">
                  <c:v>0.63400000000000001</c:v>
                </c:pt>
                <c:pt idx="12770">
                  <c:v>0.63500000000000001</c:v>
                </c:pt>
                <c:pt idx="12771">
                  <c:v>0.63500000000000001</c:v>
                </c:pt>
                <c:pt idx="12772">
                  <c:v>0.63500000000000001</c:v>
                </c:pt>
                <c:pt idx="12773">
                  <c:v>0.63500000000000001</c:v>
                </c:pt>
                <c:pt idx="12774">
                  <c:v>0.63500000000000001</c:v>
                </c:pt>
                <c:pt idx="12775">
                  <c:v>0.63500000000000001</c:v>
                </c:pt>
                <c:pt idx="12776">
                  <c:v>0.63500000000000001</c:v>
                </c:pt>
                <c:pt idx="12777">
                  <c:v>0.63500000000000001</c:v>
                </c:pt>
                <c:pt idx="12778">
                  <c:v>0.63500000000000001</c:v>
                </c:pt>
                <c:pt idx="12779">
                  <c:v>0.63500000000000001</c:v>
                </c:pt>
                <c:pt idx="12780">
                  <c:v>0.63500000000000001</c:v>
                </c:pt>
                <c:pt idx="12781">
                  <c:v>0.63500000000000001</c:v>
                </c:pt>
                <c:pt idx="12782">
                  <c:v>0.63500000000000001</c:v>
                </c:pt>
                <c:pt idx="12783">
                  <c:v>0.63500000000000001</c:v>
                </c:pt>
                <c:pt idx="12784">
                  <c:v>0.63500000000000001</c:v>
                </c:pt>
                <c:pt idx="12785">
                  <c:v>0.63500000000000001</c:v>
                </c:pt>
                <c:pt idx="12786">
                  <c:v>0.63500000000000001</c:v>
                </c:pt>
                <c:pt idx="12787">
                  <c:v>0.63500000000000001</c:v>
                </c:pt>
                <c:pt idx="12788">
                  <c:v>0.63500000000000001</c:v>
                </c:pt>
                <c:pt idx="12789">
                  <c:v>0.63500000000000001</c:v>
                </c:pt>
                <c:pt idx="12790">
                  <c:v>0.63500000000000001</c:v>
                </c:pt>
                <c:pt idx="12791">
                  <c:v>0.63600000000000001</c:v>
                </c:pt>
                <c:pt idx="12792">
                  <c:v>0.63600000000000001</c:v>
                </c:pt>
                <c:pt idx="12793">
                  <c:v>0.63600000000000001</c:v>
                </c:pt>
                <c:pt idx="12794">
                  <c:v>0.63600000000000001</c:v>
                </c:pt>
                <c:pt idx="12795">
                  <c:v>0.63600000000000001</c:v>
                </c:pt>
                <c:pt idx="12796">
                  <c:v>0.63600000000000001</c:v>
                </c:pt>
                <c:pt idx="12797">
                  <c:v>0.63600000000000001</c:v>
                </c:pt>
                <c:pt idx="12798">
                  <c:v>0.63600000000000001</c:v>
                </c:pt>
                <c:pt idx="12799">
                  <c:v>0.63600000000000001</c:v>
                </c:pt>
                <c:pt idx="12800">
                  <c:v>0.63600000000000001</c:v>
                </c:pt>
                <c:pt idx="12801">
                  <c:v>0.63600000000000001</c:v>
                </c:pt>
                <c:pt idx="12802">
                  <c:v>0.63600000000000001</c:v>
                </c:pt>
                <c:pt idx="12803">
                  <c:v>0.63600000000000001</c:v>
                </c:pt>
                <c:pt idx="12804">
                  <c:v>0.63600000000000001</c:v>
                </c:pt>
                <c:pt idx="12805">
                  <c:v>0.63600000000000001</c:v>
                </c:pt>
                <c:pt idx="12806">
                  <c:v>0.63600000000000001</c:v>
                </c:pt>
                <c:pt idx="12807">
                  <c:v>0.63600000000000001</c:v>
                </c:pt>
                <c:pt idx="12808">
                  <c:v>0.63600000000000001</c:v>
                </c:pt>
                <c:pt idx="12809">
                  <c:v>0.63600000000000001</c:v>
                </c:pt>
                <c:pt idx="12810">
                  <c:v>0.63600000000000001</c:v>
                </c:pt>
                <c:pt idx="12811">
                  <c:v>0.63700000000000001</c:v>
                </c:pt>
                <c:pt idx="12812">
                  <c:v>0.63700000000000001</c:v>
                </c:pt>
                <c:pt idx="12813">
                  <c:v>0.63700000000000001</c:v>
                </c:pt>
                <c:pt idx="12814">
                  <c:v>0.63700000000000001</c:v>
                </c:pt>
                <c:pt idx="12815">
                  <c:v>0.63700000000000001</c:v>
                </c:pt>
                <c:pt idx="12816">
                  <c:v>0.63700000000000001</c:v>
                </c:pt>
                <c:pt idx="12817">
                  <c:v>0.63700000000000001</c:v>
                </c:pt>
                <c:pt idx="12818">
                  <c:v>0.63700000000000001</c:v>
                </c:pt>
                <c:pt idx="12819">
                  <c:v>0.63700000000000001</c:v>
                </c:pt>
                <c:pt idx="12820">
                  <c:v>0.63700000000000001</c:v>
                </c:pt>
                <c:pt idx="12821">
                  <c:v>0.63700000000000001</c:v>
                </c:pt>
                <c:pt idx="12822">
                  <c:v>0.63700000000000001</c:v>
                </c:pt>
                <c:pt idx="12823">
                  <c:v>0.63700000000000001</c:v>
                </c:pt>
                <c:pt idx="12824">
                  <c:v>0.63700000000000001</c:v>
                </c:pt>
                <c:pt idx="12825">
                  <c:v>0.63700000000000001</c:v>
                </c:pt>
                <c:pt idx="12826">
                  <c:v>0.63700000000000001</c:v>
                </c:pt>
                <c:pt idx="12827">
                  <c:v>0.63700000000000001</c:v>
                </c:pt>
                <c:pt idx="12828">
                  <c:v>0.63700000000000001</c:v>
                </c:pt>
                <c:pt idx="12829">
                  <c:v>0.63700000000000001</c:v>
                </c:pt>
                <c:pt idx="12830">
                  <c:v>0.63700000000000001</c:v>
                </c:pt>
                <c:pt idx="12831">
                  <c:v>0.63700000000000001</c:v>
                </c:pt>
                <c:pt idx="12832">
                  <c:v>0.63700000000000001</c:v>
                </c:pt>
                <c:pt idx="12833">
                  <c:v>0.63800000000000001</c:v>
                </c:pt>
                <c:pt idx="12834">
                  <c:v>0.63800000000000001</c:v>
                </c:pt>
                <c:pt idx="12835">
                  <c:v>0.63800000000000001</c:v>
                </c:pt>
                <c:pt idx="12836">
                  <c:v>0.63800000000000001</c:v>
                </c:pt>
                <c:pt idx="12837">
                  <c:v>0.63800000000000001</c:v>
                </c:pt>
                <c:pt idx="12838">
                  <c:v>0.63800000000000001</c:v>
                </c:pt>
                <c:pt idx="12839">
                  <c:v>0.63800000000000001</c:v>
                </c:pt>
                <c:pt idx="12840">
                  <c:v>0.63800000000000001</c:v>
                </c:pt>
                <c:pt idx="12841">
                  <c:v>0.63800000000000001</c:v>
                </c:pt>
                <c:pt idx="12842">
                  <c:v>0.63800000000000001</c:v>
                </c:pt>
                <c:pt idx="12843">
                  <c:v>0.63800000000000001</c:v>
                </c:pt>
                <c:pt idx="12844">
                  <c:v>0.63800000000000001</c:v>
                </c:pt>
                <c:pt idx="12845">
                  <c:v>0.63800000000000001</c:v>
                </c:pt>
                <c:pt idx="12846">
                  <c:v>0.63800000000000001</c:v>
                </c:pt>
                <c:pt idx="12847">
                  <c:v>0.63800000000000001</c:v>
                </c:pt>
                <c:pt idx="12848">
                  <c:v>0.63800000000000001</c:v>
                </c:pt>
                <c:pt idx="12849">
                  <c:v>0.63800000000000001</c:v>
                </c:pt>
                <c:pt idx="12850">
                  <c:v>0.63800000000000001</c:v>
                </c:pt>
                <c:pt idx="12851">
                  <c:v>0.63800000000000001</c:v>
                </c:pt>
                <c:pt idx="12852">
                  <c:v>0.63800000000000001</c:v>
                </c:pt>
                <c:pt idx="12853">
                  <c:v>0.63900000000000001</c:v>
                </c:pt>
                <c:pt idx="12854">
                  <c:v>0.63900000000000001</c:v>
                </c:pt>
                <c:pt idx="12855">
                  <c:v>0.63900000000000001</c:v>
                </c:pt>
                <c:pt idx="12856">
                  <c:v>0.63900000000000001</c:v>
                </c:pt>
                <c:pt idx="12857">
                  <c:v>0.63900000000000001</c:v>
                </c:pt>
                <c:pt idx="12858">
                  <c:v>0.63900000000000001</c:v>
                </c:pt>
                <c:pt idx="12859">
                  <c:v>0.63900000000000001</c:v>
                </c:pt>
                <c:pt idx="12860">
                  <c:v>0.63900000000000001</c:v>
                </c:pt>
                <c:pt idx="12861">
                  <c:v>0.63900000000000001</c:v>
                </c:pt>
                <c:pt idx="12862">
                  <c:v>0.63900000000000001</c:v>
                </c:pt>
                <c:pt idx="12863">
                  <c:v>0.63900000000000001</c:v>
                </c:pt>
                <c:pt idx="12864">
                  <c:v>0.63900000000000001</c:v>
                </c:pt>
                <c:pt idx="12865">
                  <c:v>0.63900000000000001</c:v>
                </c:pt>
                <c:pt idx="12866">
                  <c:v>0.63900000000000001</c:v>
                </c:pt>
                <c:pt idx="12867">
                  <c:v>0.63900000000000001</c:v>
                </c:pt>
                <c:pt idx="12868">
                  <c:v>0.63900000000000001</c:v>
                </c:pt>
                <c:pt idx="12869">
                  <c:v>0.63900000000000001</c:v>
                </c:pt>
                <c:pt idx="12870">
                  <c:v>0.63900000000000001</c:v>
                </c:pt>
                <c:pt idx="12871">
                  <c:v>0.63900000000000001</c:v>
                </c:pt>
                <c:pt idx="12872">
                  <c:v>0.63900000000000001</c:v>
                </c:pt>
                <c:pt idx="12873">
                  <c:v>0.64</c:v>
                </c:pt>
                <c:pt idx="12874">
                  <c:v>0.64</c:v>
                </c:pt>
                <c:pt idx="12875">
                  <c:v>0.64</c:v>
                </c:pt>
                <c:pt idx="12876">
                  <c:v>0.64</c:v>
                </c:pt>
                <c:pt idx="12877">
                  <c:v>0.64</c:v>
                </c:pt>
                <c:pt idx="12878">
                  <c:v>0.64</c:v>
                </c:pt>
                <c:pt idx="12879">
                  <c:v>0.64</c:v>
                </c:pt>
                <c:pt idx="12880">
                  <c:v>0.64</c:v>
                </c:pt>
                <c:pt idx="12881">
                  <c:v>0.64</c:v>
                </c:pt>
                <c:pt idx="12882">
                  <c:v>0.64</c:v>
                </c:pt>
                <c:pt idx="12883">
                  <c:v>0.64</c:v>
                </c:pt>
                <c:pt idx="12884">
                  <c:v>0.64</c:v>
                </c:pt>
                <c:pt idx="12885">
                  <c:v>0.64</c:v>
                </c:pt>
                <c:pt idx="12886">
                  <c:v>0.64</c:v>
                </c:pt>
                <c:pt idx="12887">
                  <c:v>0.64</c:v>
                </c:pt>
                <c:pt idx="12888">
                  <c:v>0.64</c:v>
                </c:pt>
                <c:pt idx="12889">
                  <c:v>0.64</c:v>
                </c:pt>
                <c:pt idx="12890">
                  <c:v>0.64</c:v>
                </c:pt>
                <c:pt idx="12891">
                  <c:v>0.64</c:v>
                </c:pt>
                <c:pt idx="12892">
                  <c:v>0.64</c:v>
                </c:pt>
                <c:pt idx="12893">
                  <c:v>0.64</c:v>
                </c:pt>
                <c:pt idx="12894">
                  <c:v>0.64</c:v>
                </c:pt>
                <c:pt idx="12895">
                  <c:v>0.64100000000000001</c:v>
                </c:pt>
                <c:pt idx="12896">
                  <c:v>0.64100000000000001</c:v>
                </c:pt>
                <c:pt idx="12897">
                  <c:v>0.64100000000000001</c:v>
                </c:pt>
                <c:pt idx="12898">
                  <c:v>0.64100000000000001</c:v>
                </c:pt>
                <c:pt idx="12899">
                  <c:v>0.64100000000000001</c:v>
                </c:pt>
                <c:pt idx="12900">
                  <c:v>0.64100000000000001</c:v>
                </c:pt>
                <c:pt idx="12901">
                  <c:v>0.64100000000000001</c:v>
                </c:pt>
                <c:pt idx="12902">
                  <c:v>0.64100000000000001</c:v>
                </c:pt>
                <c:pt idx="12903">
                  <c:v>0.64100000000000001</c:v>
                </c:pt>
                <c:pt idx="12904">
                  <c:v>0.64100000000000001</c:v>
                </c:pt>
                <c:pt idx="12905">
                  <c:v>0.64100000000000001</c:v>
                </c:pt>
                <c:pt idx="12906">
                  <c:v>0.64100000000000001</c:v>
                </c:pt>
                <c:pt idx="12907">
                  <c:v>0.64100000000000001</c:v>
                </c:pt>
                <c:pt idx="12908">
                  <c:v>0.64100000000000001</c:v>
                </c:pt>
                <c:pt idx="12909">
                  <c:v>0.64100000000000001</c:v>
                </c:pt>
                <c:pt idx="12910">
                  <c:v>0.64100000000000001</c:v>
                </c:pt>
                <c:pt idx="12911">
                  <c:v>0.64100000000000001</c:v>
                </c:pt>
                <c:pt idx="12912">
                  <c:v>0.64100000000000001</c:v>
                </c:pt>
                <c:pt idx="12913">
                  <c:v>0.64100000000000001</c:v>
                </c:pt>
                <c:pt idx="12914">
                  <c:v>0.64100000000000001</c:v>
                </c:pt>
                <c:pt idx="12915">
                  <c:v>0.64200000000000002</c:v>
                </c:pt>
                <c:pt idx="12916">
                  <c:v>0.64200000000000002</c:v>
                </c:pt>
                <c:pt idx="12917">
                  <c:v>0.64200000000000002</c:v>
                </c:pt>
                <c:pt idx="12918">
                  <c:v>0.64200000000000002</c:v>
                </c:pt>
                <c:pt idx="12919">
                  <c:v>0.64200000000000002</c:v>
                </c:pt>
                <c:pt idx="12920">
                  <c:v>0.64200000000000002</c:v>
                </c:pt>
                <c:pt idx="12921">
                  <c:v>0.64200000000000002</c:v>
                </c:pt>
                <c:pt idx="12922">
                  <c:v>0.64200000000000002</c:v>
                </c:pt>
                <c:pt idx="12923">
                  <c:v>0.64200000000000002</c:v>
                </c:pt>
                <c:pt idx="12924">
                  <c:v>0.64200000000000002</c:v>
                </c:pt>
                <c:pt idx="12925">
                  <c:v>0.64200000000000002</c:v>
                </c:pt>
                <c:pt idx="12926">
                  <c:v>0.64200000000000002</c:v>
                </c:pt>
                <c:pt idx="12927">
                  <c:v>0.64200000000000002</c:v>
                </c:pt>
                <c:pt idx="12928">
                  <c:v>0.64200000000000002</c:v>
                </c:pt>
                <c:pt idx="12929">
                  <c:v>0.64200000000000002</c:v>
                </c:pt>
                <c:pt idx="12930">
                  <c:v>0.64200000000000002</c:v>
                </c:pt>
                <c:pt idx="12931">
                  <c:v>0.64200000000000002</c:v>
                </c:pt>
                <c:pt idx="12932">
                  <c:v>0.64200000000000002</c:v>
                </c:pt>
                <c:pt idx="12933">
                  <c:v>0.64200000000000002</c:v>
                </c:pt>
                <c:pt idx="12934">
                  <c:v>0.64200000000000002</c:v>
                </c:pt>
                <c:pt idx="12935">
                  <c:v>0.64300000000000002</c:v>
                </c:pt>
                <c:pt idx="12936">
                  <c:v>0.64300000000000002</c:v>
                </c:pt>
                <c:pt idx="12937">
                  <c:v>0.64300000000000002</c:v>
                </c:pt>
                <c:pt idx="12938">
                  <c:v>0.64300000000000002</c:v>
                </c:pt>
                <c:pt idx="12939">
                  <c:v>0.64300000000000002</c:v>
                </c:pt>
                <c:pt idx="12940">
                  <c:v>0.64300000000000002</c:v>
                </c:pt>
                <c:pt idx="12941">
                  <c:v>0.64300000000000002</c:v>
                </c:pt>
                <c:pt idx="12942">
                  <c:v>0.64300000000000002</c:v>
                </c:pt>
                <c:pt idx="12943">
                  <c:v>0.64300000000000002</c:v>
                </c:pt>
                <c:pt idx="12944">
                  <c:v>0.64300000000000002</c:v>
                </c:pt>
                <c:pt idx="12945">
                  <c:v>0.64300000000000002</c:v>
                </c:pt>
                <c:pt idx="12946">
                  <c:v>0.64300000000000002</c:v>
                </c:pt>
                <c:pt idx="12947">
                  <c:v>0.64300000000000002</c:v>
                </c:pt>
                <c:pt idx="12948">
                  <c:v>0.64300000000000002</c:v>
                </c:pt>
                <c:pt idx="12949">
                  <c:v>0.64300000000000002</c:v>
                </c:pt>
                <c:pt idx="12950">
                  <c:v>0.64300000000000002</c:v>
                </c:pt>
                <c:pt idx="12951">
                  <c:v>0.64300000000000002</c:v>
                </c:pt>
                <c:pt idx="12952">
                  <c:v>0.64300000000000002</c:v>
                </c:pt>
                <c:pt idx="12953">
                  <c:v>0.64300000000000002</c:v>
                </c:pt>
                <c:pt idx="12954">
                  <c:v>0.64300000000000002</c:v>
                </c:pt>
                <c:pt idx="12955">
                  <c:v>0.64300000000000002</c:v>
                </c:pt>
                <c:pt idx="12956">
                  <c:v>0.64400000000000002</c:v>
                </c:pt>
                <c:pt idx="12957">
                  <c:v>0.64400000000000002</c:v>
                </c:pt>
                <c:pt idx="12958">
                  <c:v>0.64400000000000002</c:v>
                </c:pt>
                <c:pt idx="12959">
                  <c:v>0.64400000000000002</c:v>
                </c:pt>
                <c:pt idx="12960">
                  <c:v>0.64400000000000002</c:v>
                </c:pt>
                <c:pt idx="12961">
                  <c:v>0.64400000000000002</c:v>
                </c:pt>
                <c:pt idx="12962">
                  <c:v>0.64400000000000002</c:v>
                </c:pt>
                <c:pt idx="12963">
                  <c:v>0.64400000000000002</c:v>
                </c:pt>
                <c:pt idx="12964">
                  <c:v>0.64400000000000002</c:v>
                </c:pt>
                <c:pt idx="12965">
                  <c:v>0.64400000000000002</c:v>
                </c:pt>
                <c:pt idx="12966">
                  <c:v>0.64400000000000002</c:v>
                </c:pt>
                <c:pt idx="12967">
                  <c:v>0.64400000000000002</c:v>
                </c:pt>
                <c:pt idx="12968">
                  <c:v>0.64400000000000002</c:v>
                </c:pt>
                <c:pt idx="12969">
                  <c:v>0.64400000000000002</c:v>
                </c:pt>
                <c:pt idx="12970">
                  <c:v>0.64400000000000002</c:v>
                </c:pt>
                <c:pt idx="12971">
                  <c:v>0.64400000000000002</c:v>
                </c:pt>
                <c:pt idx="12972">
                  <c:v>0.64400000000000002</c:v>
                </c:pt>
                <c:pt idx="12973">
                  <c:v>0.64400000000000002</c:v>
                </c:pt>
                <c:pt idx="12974">
                  <c:v>0.64400000000000002</c:v>
                </c:pt>
                <c:pt idx="12975">
                  <c:v>0.64400000000000002</c:v>
                </c:pt>
                <c:pt idx="12976">
                  <c:v>0.64400000000000002</c:v>
                </c:pt>
                <c:pt idx="12977">
                  <c:v>0.64500000000000002</c:v>
                </c:pt>
                <c:pt idx="12978">
                  <c:v>0.64500000000000002</c:v>
                </c:pt>
                <c:pt idx="12979">
                  <c:v>0.64500000000000002</c:v>
                </c:pt>
                <c:pt idx="12980">
                  <c:v>0.64500000000000002</c:v>
                </c:pt>
                <c:pt idx="12981">
                  <c:v>0.64500000000000002</c:v>
                </c:pt>
                <c:pt idx="12982">
                  <c:v>0.64500000000000002</c:v>
                </c:pt>
                <c:pt idx="12983">
                  <c:v>0.64500000000000002</c:v>
                </c:pt>
                <c:pt idx="12984">
                  <c:v>0.64500000000000002</c:v>
                </c:pt>
                <c:pt idx="12985">
                  <c:v>0.64500000000000002</c:v>
                </c:pt>
                <c:pt idx="12986">
                  <c:v>0.64500000000000002</c:v>
                </c:pt>
                <c:pt idx="12987">
                  <c:v>0.64500000000000002</c:v>
                </c:pt>
                <c:pt idx="12988">
                  <c:v>0.64500000000000002</c:v>
                </c:pt>
                <c:pt idx="12989">
                  <c:v>0.64500000000000002</c:v>
                </c:pt>
                <c:pt idx="12990">
                  <c:v>0.64500000000000002</c:v>
                </c:pt>
                <c:pt idx="12991">
                  <c:v>0.64500000000000002</c:v>
                </c:pt>
                <c:pt idx="12992">
                  <c:v>0.64500000000000002</c:v>
                </c:pt>
                <c:pt idx="12993">
                  <c:v>0.64500000000000002</c:v>
                </c:pt>
                <c:pt idx="12994">
                  <c:v>0.64500000000000002</c:v>
                </c:pt>
                <c:pt idx="12995">
                  <c:v>0.64500000000000002</c:v>
                </c:pt>
                <c:pt idx="12996">
                  <c:v>0.64500000000000002</c:v>
                </c:pt>
                <c:pt idx="12997">
                  <c:v>0.64600000000000002</c:v>
                </c:pt>
                <c:pt idx="12998">
                  <c:v>0.64600000000000002</c:v>
                </c:pt>
                <c:pt idx="12999">
                  <c:v>0.64600000000000002</c:v>
                </c:pt>
                <c:pt idx="13000">
                  <c:v>0.64600000000000002</c:v>
                </c:pt>
                <c:pt idx="13001">
                  <c:v>0.64600000000000002</c:v>
                </c:pt>
                <c:pt idx="13002">
                  <c:v>0.64600000000000002</c:v>
                </c:pt>
                <c:pt idx="13003">
                  <c:v>0.64600000000000002</c:v>
                </c:pt>
                <c:pt idx="13004">
                  <c:v>0.64600000000000002</c:v>
                </c:pt>
                <c:pt idx="13005">
                  <c:v>0.64600000000000002</c:v>
                </c:pt>
                <c:pt idx="13006">
                  <c:v>0.64600000000000002</c:v>
                </c:pt>
                <c:pt idx="13007">
                  <c:v>0.64600000000000002</c:v>
                </c:pt>
                <c:pt idx="13008">
                  <c:v>0.64600000000000002</c:v>
                </c:pt>
                <c:pt idx="13009">
                  <c:v>0.64600000000000002</c:v>
                </c:pt>
                <c:pt idx="13010">
                  <c:v>0.64600000000000002</c:v>
                </c:pt>
                <c:pt idx="13011">
                  <c:v>0.64600000000000002</c:v>
                </c:pt>
                <c:pt idx="13012">
                  <c:v>0.64600000000000002</c:v>
                </c:pt>
                <c:pt idx="13013">
                  <c:v>0.64600000000000002</c:v>
                </c:pt>
                <c:pt idx="13014">
                  <c:v>0.64600000000000002</c:v>
                </c:pt>
                <c:pt idx="13015">
                  <c:v>0.64600000000000002</c:v>
                </c:pt>
                <c:pt idx="13016">
                  <c:v>0.64600000000000002</c:v>
                </c:pt>
                <c:pt idx="13017">
                  <c:v>0.64700000000000002</c:v>
                </c:pt>
                <c:pt idx="13018">
                  <c:v>0.64700000000000002</c:v>
                </c:pt>
                <c:pt idx="13019">
                  <c:v>0.64700000000000002</c:v>
                </c:pt>
                <c:pt idx="13020">
                  <c:v>0.64700000000000002</c:v>
                </c:pt>
                <c:pt idx="13021">
                  <c:v>0.64700000000000002</c:v>
                </c:pt>
                <c:pt idx="13022">
                  <c:v>0.64700000000000002</c:v>
                </c:pt>
                <c:pt idx="13023">
                  <c:v>0.64700000000000002</c:v>
                </c:pt>
                <c:pt idx="13024">
                  <c:v>0.64700000000000002</c:v>
                </c:pt>
                <c:pt idx="13025">
                  <c:v>0.64700000000000002</c:v>
                </c:pt>
                <c:pt idx="13026">
                  <c:v>0.64700000000000002</c:v>
                </c:pt>
                <c:pt idx="13027">
                  <c:v>0.64700000000000002</c:v>
                </c:pt>
                <c:pt idx="13028">
                  <c:v>0.64700000000000002</c:v>
                </c:pt>
                <c:pt idx="13029">
                  <c:v>0.64700000000000002</c:v>
                </c:pt>
                <c:pt idx="13030">
                  <c:v>0.64700000000000002</c:v>
                </c:pt>
                <c:pt idx="13031">
                  <c:v>0.64700000000000002</c:v>
                </c:pt>
                <c:pt idx="13032">
                  <c:v>0.64700000000000002</c:v>
                </c:pt>
                <c:pt idx="13033">
                  <c:v>0.64700000000000002</c:v>
                </c:pt>
                <c:pt idx="13034">
                  <c:v>0.64700000000000002</c:v>
                </c:pt>
                <c:pt idx="13035">
                  <c:v>0.64700000000000002</c:v>
                </c:pt>
                <c:pt idx="13036">
                  <c:v>0.64700000000000002</c:v>
                </c:pt>
                <c:pt idx="13037">
                  <c:v>0.64700000000000002</c:v>
                </c:pt>
                <c:pt idx="13038">
                  <c:v>0.64800000000000002</c:v>
                </c:pt>
                <c:pt idx="13039">
                  <c:v>0.64800000000000002</c:v>
                </c:pt>
                <c:pt idx="13040">
                  <c:v>0.64800000000000002</c:v>
                </c:pt>
                <c:pt idx="13041">
                  <c:v>0.64800000000000002</c:v>
                </c:pt>
                <c:pt idx="13042">
                  <c:v>0.64800000000000002</c:v>
                </c:pt>
                <c:pt idx="13043">
                  <c:v>0.64800000000000002</c:v>
                </c:pt>
                <c:pt idx="13044">
                  <c:v>0.64800000000000002</c:v>
                </c:pt>
                <c:pt idx="13045">
                  <c:v>0.64800000000000002</c:v>
                </c:pt>
                <c:pt idx="13046">
                  <c:v>0.64800000000000002</c:v>
                </c:pt>
                <c:pt idx="13047">
                  <c:v>0.64800000000000002</c:v>
                </c:pt>
                <c:pt idx="13048">
                  <c:v>0.64800000000000002</c:v>
                </c:pt>
                <c:pt idx="13049">
                  <c:v>0.64800000000000002</c:v>
                </c:pt>
                <c:pt idx="13050">
                  <c:v>0.64800000000000002</c:v>
                </c:pt>
                <c:pt idx="13051">
                  <c:v>0.64800000000000002</c:v>
                </c:pt>
                <c:pt idx="13052">
                  <c:v>0.64800000000000002</c:v>
                </c:pt>
                <c:pt idx="13053">
                  <c:v>0.64800000000000002</c:v>
                </c:pt>
                <c:pt idx="13054">
                  <c:v>0.64800000000000002</c:v>
                </c:pt>
                <c:pt idx="13055">
                  <c:v>0.64800000000000002</c:v>
                </c:pt>
                <c:pt idx="13056">
                  <c:v>0.64800000000000002</c:v>
                </c:pt>
                <c:pt idx="13057">
                  <c:v>0.64800000000000002</c:v>
                </c:pt>
                <c:pt idx="13058">
                  <c:v>0.64900000000000002</c:v>
                </c:pt>
                <c:pt idx="13059">
                  <c:v>0.64900000000000002</c:v>
                </c:pt>
                <c:pt idx="13060">
                  <c:v>0.64900000000000002</c:v>
                </c:pt>
                <c:pt idx="13061">
                  <c:v>0.64900000000000002</c:v>
                </c:pt>
                <c:pt idx="13062">
                  <c:v>0.64900000000000002</c:v>
                </c:pt>
                <c:pt idx="13063">
                  <c:v>0.64900000000000002</c:v>
                </c:pt>
                <c:pt idx="13064">
                  <c:v>0.64900000000000002</c:v>
                </c:pt>
                <c:pt idx="13065">
                  <c:v>0.64900000000000002</c:v>
                </c:pt>
                <c:pt idx="13066">
                  <c:v>0.64900000000000002</c:v>
                </c:pt>
                <c:pt idx="13067">
                  <c:v>0.64900000000000002</c:v>
                </c:pt>
                <c:pt idx="13068">
                  <c:v>0.64900000000000002</c:v>
                </c:pt>
                <c:pt idx="13069">
                  <c:v>0.64900000000000002</c:v>
                </c:pt>
                <c:pt idx="13070">
                  <c:v>0.64900000000000002</c:v>
                </c:pt>
                <c:pt idx="13071">
                  <c:v>0.64900000000000002</c:v>
                </c:pt>
                <c:pt idx="13072">
                  <c:v>0.64900000000000002</c:v>
                </c:pt>
                <c:pt idx="13073">
                  <c:v>0.64900000000000002</c:v>
                </c:pt>
                <c:pt idx="13074">
                  <c:v>0.64900000000000002</c:v>
                </c:pt>
                <c:pt idx="13075">
                  <c:v>0.64900000000000002</c:v>
                </c:pt>
                <c:pt idx="13076">
                  <c:v>0.64900000000000002</c:v>
                </c:pt>
                <c:pt idx="13077">
                  <c:v>0.64900000000000002</c:v>
                </c:pt>
                <c:pt idx="13078">
                  <c:v>0.65</c:v>
                </c:pt>
                <c:pt idx="13079">
                  <c:v>0.65</c:v>
                </c:pt>
                <c:pt idx="13080">
                  <c:v>0.65</c:v>
                </c:pt>
                <c:pt idx="13081">
                  <c:v>0.65</c:v>
                </c:pt>
                <c:pt idx="13082">
                  <c:v>0.65</c:v>
                </c:pt>
                <c:pt idx="13083">
                  <c:v>0.65</c:v>
                </c:pt>
                <c:pt idx="13084">
                  <c:v>0.65</c:v>
                </c:pt>
                <c:pt idx="13085">
                  <c:v>0.65</c:v>
                </c:pt>
                <c:pt idx="13086">
                  <c:v>0.65</c:v>
                </c:pt>
                <c:pt idx="13087">
                  <c:v>0.65</c:v>
                </c:pt>
                <c:pt idx="13088">
                  <c:v>0.65</c:v>
                </c:pt>
                <c:pt idx="13089">
                  <c:v>0.65</c:v>
                </c:pt>
                <c:pt idx="13090">
                  <c:v>0.65</c:v>
                </c:pt>
                <c:pt idx="13091">
                  <c:v>0.65</c:v>
                </c:pt>
                <c:pt idx="13092">
                  <c:v>0.65</c:v>
                </c:pt>
                <c:pt idx="13093">
                  <c:v>0.65</c:v>
                </c:pt>
                <c:pt idx="13094">
                  <c:v>0.65</c:v>
                </c:pt>
                <c:pt idx="13095">
                  <c:v>0.65</c:v>
                </c:pt>
                <c:pt idx="13096">
                  <c:v>0.65</c:v>
                </c:pt>
                <c:pt idx="13097">
                  <c:v>0.65</c:v>
                </c:pt>
                <c:pt idx="13098">
                  <c:v>0.65</c:v>
                </c:pt>
                <c:pt idx="13099">
                  <c:v>0.65</c:v>
                </c:pt>
                <c:pt idx="13100">
                  <c:v>0.65100000000000002</c:v>
                </c:pt>
                <c:pt idx="13101">
                  <c:v>0.65100000000000002</c:v>
                </c:pt>
                <c:pt idx="13102">
                  <c:v>0.65100000000000002</c:v>
                </c:pt>
                <c:pt idx="13103">
                  <c:v>0.65100000000000002</c:v>
                </c:pt>
                <c:pt idx="13104">
                  <c:v>0.65100000000000002</c:v>
                </c:pt>
                <c:pt idx="13105">
                  <c:v>0.65100000000000002</c:v>
                </c:pt>
                <c:pt idx="13106">
                  <c:v>0.65100000000000002</c:v>
                </c:pt>
                <c:pt idx="13107">
                  <c:v>0.65100000000000002</c:v>
                </c:pt>
                <c:pt idx="13108">
                  <c:v>0.65100000000000002</c:v>
                </c:pt>
                <c:pt idx="13109">
                  <c:v>0.65100000000000002</c:v>
                </c:pt>
                <c:pt idx="13110">
                  <c:v>0.65100000000000002</c:v>
                </c:pt>
                <c:pt idx="13111">
                  <c:v>0.65100000000000002</c:v>
                </c:pt>
                <c:pt idx="13112">
                  <c:v>0.65100000000000002</c:v>
                </c:pt>
                <c:pt idx="13113">
                  <c:v>0.65100000000000002</c:v>
                </c:pt>
                <c:pt idx="13114">
                  <c:v>0.65100000000000002</c:v>
                </c:pt>
                <c:pt idx="13115">
                  <c:v>0.65100000000000002</c:v>
                </c:pt>
                <c:pt idx="13116">
                  <c:v>0.65100000000000002</c:v>
                </c:pt>
                <c:pt idx="13117">
                  <c:v>0.65100000000000002</c:v>
                </c:pt>
                <c:pt idx="13118">
                  <c:v>0.65100000000000002</c:v>
                </c:pt>
                <c:pt idx="13119">
                  <c:v>0.65100000000000002</c:v>
                </c:pt>
                <c:pt idx="13120">
                  <c:v>0.65100000000000002</c:v>
                </c:pt>
                <c:pt idx="13121">
                  <c:v>0.65200000000000002</c:v>
                </c:pt>
                <c:pt idx="13122">
                  <c:v>0.65200000000000002</c:v>
                </c:pt>
                <c:pt idx="13123">
                  <c:v>0.65200000000000002</c:v>
                </c:pt>
                <c:pt idx="13124">
                  <c:v>0.65200000000000002</c:v>
                </c:pt>
                <c:pt idx="13125">
                  <c:v>0.65200000000000002</c:v>
                </c:pt>
                <c:pt idx="13126">
                  <c:v>0.65200000000000002</c:v>
                </c:pt>
                <c:pt idx="13127">
                  <c:v>0.65200000000000002</c:v>
                </c:pt>
                <c:pt idx="13128">
                  <c:v>0.65200000000000002</c:v>
                </c:pt>
                <c:pt idx="13129">
                  <c:v>0.65200000000000002</c:v>
                </c:pt>
                <c:pt idx="13130">
                  <c:v>0.65200000000000002</c:v>
                </c:pt>
                <c:pt idx="13131">
                  <c:v>0.65200000000000002</c:v>
                </c:pt>
                <c:pt idx="13132">
                  <c:v>0.65200000000000002</c:v>
                </c:pt>
                <c:pt idx="13133">
                  <c:v>0.65200000000000002</c:v>
                </c:pt>
                <c:pt idx="13134">
                  <c:v>0.65200000000000002</c:v>
                </c:pt>
                <c:pt idx="13135">
                  <c:v>0.65200000000000002</c:v>
                </c:pt>
                <c:pt idx="13136">
                  <c:v>0.65200000000000002</c:v>
                </c:pt>
                <c:pt idx="13137">
                  <c:v>0.65200000000000002</c:v>
                </c:pt>
                <c:pt idx="13138">
                  <c:v>0.65200000000000002</c:v>
                </c:pt>
                <c:pt idx="13139">
                  <c:v>0.65200000000000002</c:v>
                </c:pt>
                <c:pt idx="13140">
                  <c:v>0.65200000000000002</c:v>
                </c:pt>
                <c:pt idx="13141">
                  <c:v>0.65300000000000002</c:v>
                </c:pt>
                <c:pt idx="13142">
                  <c:v>0.65300000000000002</c:v>
                </c:pt>
                <c:pt idx="13143">
                  <c:v>0.65300000000000002</c:v>
                </c:pt>
                <c:pt idx="13144">
                  <c:v>0.65300000000000002</c:v>
                </c:pt>
                <c:pt idx="13145">
                  <c:v>0.65300000000000002</c:v>
                </c:pt>
                <c:pt idx="13146">
                  <c:v>0.65300000000000002</c:v>
                </c:pt>
                <c:pt idx="13147">
                  <c:v>0.65300000000000002</c:v>
                </c:pt>
                <c:pt idx="13148">
                  <c:v>0.65300000000000002</c:v>
                </c:pt>
                <c:pt idx="13149">
                  <c:v>0.65300000000000002</c:v>
                </c:pt>
                <c:pt idx="13150">
                  <c:v>0.65300000000000002</c:v>
                </c:pt>
                <c:pt idx="13151">
                  <c:v>0.65300000000000002</c:v>
                </c:pt>
                <c:pt idx="13152">
                  <c:v>0.65300000000000002</c:v>
                </c:pt>
                <c:pt idx="13153">
                  <c:v>0.65300000000000002</c:v>
                </c:pt>
                <c:pt idx="13154">
                  <c:v>0.65300000000000002</c:v>
                </c:pt>
                <c:pt idx="13155">
                  <c:v>0.65300000000000002</c:v>
                </c:pt>
                <c:pt idx="13156">
                  <c:v>0.65300000000000002</c:v>
                </c:pt>
                <c:pt idx="13157">
                  <c:v>0.65300000000000002</c:v>
                </c:pt>
                <c:pt idx="13158">
                  <c:v>0.65300000000000002</c:v>
                </c:pt>
                <c:pt idx="13159">
                  <c:v>0.65300000000000002</c:v>
                </c:pt>
                <c:pt idx="13160">
                  <c:v>0.65300000000000002</c:v>
                </c:pt>
                <c:pt idx="13161">
                  <c:v>0.65300000000000002</c:v>
                </c:pt>
                <c:pt idx="13162">
                  <c:v>0.65400000000000003</c:v>
                </c:pt>
                <c:pt idx="13163">
                  <c:v>0.65400000000000003</c:v>
                </c:pt>
                <c:pt idx="13164">
                  <c:v>0.65400000000000003</c:v>
                </c:pt>
                <c:pt idx="13165">
                  <c:v>0.65400000000000003</c:v>
                </c:pt>
                <c:pt idx="13166">
                  <c:v>0.65400000000000003</c:v>
                </c:pt>
                <c:pt idx="13167">
                  <c:v>0.65400000000000003</c:v>
                </c:pt>
                <c:pt idx="13168">
                  <c:v>0.65400000000000003</c:v>
                </c:pt>
                <c:pt idx="13169">
                  <c:v>0.65400000000000003</c:v>
                </c:pt>
                <c:pt idx="13170">
                  <c:v>0.65400000000000003</c:v>
                </c:pt>
                <c:pt idx="13171">
                  <c:v>0.65400000000000003</c:v>
                </c:pt>
                <c:pt idx="13172">
                  <c:v>0.65400000000000003</c:v>
                </c:pt>
                <c:pt idx="13173">
                  <c:v>0.65400000000000003</c:v>
                </c:pt>
                <c:pt idx="13174">
                  <c:v>0.65400000000000003</c:v>
                </c:pt>
                <c:pt idx="13175">
                  <c:v>0.65400000000000003</c:v>
                </c:pt>
                <c:pt idx="13176">
                  <c:v>0.65400000000000003</c:v>
                </c:pt>
                <c:pt idx="13177">
                  <c:v>0.65400000000000003</c:v>
                </c:pt>
                <c:pt idx="13178">
                  <c:v>0.65400000000000003</c:v>
                </c:pt>
                <c:pt idx="13179">
                  <c:v>0.65400000000000003</c:v>
                </c:pt>
                <c:pt idx="13180">
                  <c:v>0.65400000000000003</c:v>
                </c:pt>
                <c:pt idx="13181">
                  <c:v>0.65400000000000003</c:v>
                </c:pt>
                <c:pt idx="13182">
                  <c:v>0.65400000000000003</c:v>
                </c:pt>
                <c:pt idx="13183">
                  <c:v>0.65400000000000003</c:v>
                </c:pt>
                <c:pt idx="13184">
                  <c:v>0.65400000000000003</c:v>
                </c:pt>
                <c:pt idx="13185">
                  <c:v>0.65500000000000003</c:v>
                </c:pt>
                <c:pt idx="13186">
                  <c:v>0.65500000000000003</c:v>
                </c:pt>
                <c:pt idx="13187">
                  <c:v>0.65500000000000003</c:v>
                </c:pt>
                <c:pt idx="13188">
                  <c:v>0.65500000000000003</c:v>
                </c:pt>
                <c:pt idx="13189">
                  <c:v>0.65500000000000003</c:v>
                </c:pt>
                <c:pt idx="13190">
                  <c:v>0.65500000000000003</c:v>
                </c:pt>
                <c:pt idx="13191">
                  <c:v>0.65500000000000003</c:v>
                </c:pt>
                <c:pt idx="13192">
                  <c:v>0.65500000000000003</c:v>
                </c:pt>
                <c:pt idx="13193">
                  <c:v>0.65500000000000003</c:v>
                </c:pt>
                <c:pt idx="13194">
                  <c:v>0.65500000000000003</c:v>
                </c:pt>
                <c:pt idx="13195">
                  <c:v>0.65500000000000003</c:v>
                </c:pt>
                <c:pt idx="13196">
                  <c:v>0.65500000000000003</c:v>
                </c:pt>
                <c:pt idx="13197">
                  <c:v>0.65500000000000003</c:v>
                </c:pt>
                <c:pt idx="13198">
                  <c:v>0.65500000000000003</c:v>
                </c:pt>
                <c:pt idx="13199">
                  <c:v>0.65500000000000003</c:v>
                </c:pt>
                <c:pt idx="13200">
                  <c:v>0.65500000000000003</c:v>
                </c:pt>
                <c:pt idx="13201">
                  <c:v>0.65500000000000003</c:v>
                </c:pt>
                <c:pt idx="13202">
                  <c:v>0.65500000000000003</c:v>
                </c:pt>
                <c:pt idx="13203">
                  <c:v>0.65500000000000003</c:v>
                </c:pt>
                <c:pt idx="13204">
                  <c:v>0.65500000000000003</c:v>
                </c:pt>
                <c:pt idx="13205">
                  <c:v>0.65600000000000003</c:v>
                </c:pt>
                <c:pt idx="13206">
                  <c:v>0.65600000000000003</c:v>
                </c:pt>
                <c:pt idx="13207">
                  <c:v>0.65600000000000003</c:v>
                </c:pt>
                <c:pt idx="13208">
                  <c:v>0.65600000000000003</c:v>
                </c:pt>
                <c:pt idx="13209">
                  <c:v>0.65600000000000003</c:v>
                </c:pt>
                <c:pt idx="13210">
                  <c:v>0.65600000000000003</c:v>
                </c:pt>
                <c:pt idx="13211">
                  <c:v>0.65600000000000003</c:v>
                </c:pt>
                <c:pt idx="13212">
                  <c:v>0.65600000000000003</c:v>
                </c:pt>
                <c:pt idx="13213">
                  <c:v>0.65600000000000003</c:v>
                </c:pt>
                <c:pt idx="13214">
                  <c:v>0.65600000000000003</c:v>
                </c:pt>
                <c:pt idx="13215">
                  <c:v>0.65600000000000003</c:v>
                </c:pt>
                <c:pt idx="13216">
                  <c:v>0.65600000000000003</c:v>
                </c:pt>
                <c:pt idx="13217">
                  <c:v>0.65600000000000003</c:v>
                </c:pt>
                <c:pt idx="13218">
                  <c:v>0.65600000000000003</c:v>
                </c:pt>
                <c:pt idx="13219">
                  <c:v>0.65600000000000003</c:v>
                </c:pt>
                <c:pt idx="13220">
                  <c:v>0.65600000000000003</c:v>
                </c:pt>
                <c:pt idx="13221">
                  <c:v>0.65600000000000003</c:v>
                </c:pt>
                <c:pt idx="13222">
                  <c:v>0.65600000000000003</c:v>
                </c:pt>
                <c:pt idx="13223">
                  <c:v>0.65600000000000003</c:v>
                </c:pt>
                <c:pt idx="13224">
                  <c:v>0.65600000000000003</c:v>
                </c:pt>
                <c:pt idx="13225">
                  <c:v>0.65600000000000003</c:v>
                </c:pt>
                <c:pt idx="13226">
                  <c:v>0.65700000000000003</c:v>
                </c:pt>
                <c:pt idx="13227">
                  <c:v>0.65700000000000003</c:v>
                </c:pt>
                <c:pt idx="13228">
                  <c:v>0.65700000000000003</c:v>
                </c:pt>
                <c:pt idx="13229">
                  <c:v>0.65700000000000003</c:v>
                </c:pt>
                <c:pt idx="13230">
                  <c:v>0.65700000000000003</c:v>
                </c:pt>
                <c:pt idx="13231">
                  <c:v>0.65700000000000003</c:v>
                </c:pt>
                <c:pt idx="13232">
                  <c:v>0.65700000000000003</c:v>
                </c:pt>
                <c:pt idx="13233">
                  <c:v>0.65700000000000003</c:v>
                </c:pt>
                <c:pt idx="13234">
                  <c:v>0.65700000000000003</c:v>
                </c:pt>
                <c:pt idx="13235">
                  <c:v>0.65700000000000003</c:v>
                </c:pt>
                <c:pt idx="13236">
                  <c:v>0.65700000000000003</c:v>
                </c:pt>
                <c:pt idx="13237">
                  <c:v>0.65700000000000003</c:v>
                </c:pt>
                <c:pt idx="13238">
                  <c:v>0.65700000000000003</c:v>
                </c:pt>
                <c:pt idx="13239">
                  <c:v>0.65700000000000003</c:v>
                </c:pt>
                <c:pt idx="13240">
                  <c:v>0.65700000000000003</c:v>
                </c:pt>
                <c:pt idx="13241">
                  <c:v>0.65700000000000003</c:v>
                </c:pt>
                <c:pt idx="13242">
                  <c:v>0.65700000000000003</c:v>
                </c:pt>
                <c:pt idx="13243">
                  <c:v>0.65700000000000003</c:v>
                </c:pt>
                <c:pt idx="13244">
                  <c:v>0.65700000000000003</c:v>
                </c:pt>
                <c:pt idx="13245">
                  <c:v>0.65700000000000003</c:v>
                </c:pt>
                <c:pt idx="13246">
                  <c:v>0.65700000000000003</c:v>
                </c:pt>
                <c:pt idx="13247">
                  <c:v>0.65700000000000003</c:v>
                </c:pt>
                <c:pt idx="13248">
                  <c:v>0.65799999999999992</c:v>
                </c:pt>
                <c:pt idx="13249">
                  <c:v>0.65799999999999992</c:v>
                </c:pt>
                <c:pt idx="13250">
                  <c:v>0.65799999999999992</c:v>
                </c:pt>
                <c:pt idx="13251">
                  <c:v>0.65799999999999992</c:v>
                </c:pt>
                <c:pt idx="13252">
                  <c:v>0.65799999999999992</c:v>
                </c:pt>
                <c:pt idx="13253">
                  <c:v>0.65799999999999992</c:v>
                </c:pt>
                <c:pt idx="13254">
                  <c:v>0.65799999999999992</c:v>
                </c:pt>
                <c:pt idx="13255">
                  <c:v>0.65799999999999992</c:v>
                </c:pt>
                <c:pt idx="13256">
                  <c:v>0.65799999999999992</c:v>
                </c:pt>
                <c:pt idx="13257">
                  <c:v>0.65799999999999992</c:v>
                </c:pt>
                <c:pt idx="13258">
                  <c:v>0.65799999999999992</c:v>
                </c:pt>
                <c:pt idx="13259">
                  <c:v>0.65799999999999992</c:v>
                </c:pt>
                <c:pt idx="13260">
                  <c:v>0.65799999999999992</c:v>
                </c:pt>
                <c:pt idx="13261">
                  <c:v>0.65799999999999992</c:v>
                </c:pt>
                <c:pt idx="13262">
                  <c:v>0.65799999999999992</c:v>
                </c:pt>
                <c:pt idx="13263">
                  <c:v>0.65799999999999992</c:v>
                </c:pt>
                <c:pt idx="13264">
                  <c:v>0.65799999999999992</c:v>
                </c:pt>
                <c:pt idx="13265">
                  <c:v>0.65799999999999992</c:v>
                </c:pt>
                <c:pt idx="13266">
                  <c:v>0.65799999999999992</c:v>
                </c:pt>
                <c:pt idx="13267">
                  <c:v>0.65799999999999992</c:v>
                </c:pt>
                <c:pt idx="13268">
                  <c:v>0.65799999999999992</c:v>
                </c:pt>
                <c:pt idx="13269">
                  <c:v>0.65900000000000003</c:v>
                </c:pt>
                <c:pt idx="13270">
                  <c:v>0.65900000000000003</c:v>
                </c:pt>
                <c:pt idx="13271">
                  <c:v>0.65900000000000003</c:v>
                </c:pt>
                <c:pt idx="13272">
                  <c:v>0.65900000000000003</c:v>
                </c:pt>
                <c:pt idx="13273">
                  <c:v>0.65900000000000003</c:v>
                </c:pt>
                <c:pt idx="13274">
                  <c:v>0.65900000000000003</c:v>
                </c:pt>
                <c:pt idx="13275">
                  <c:v>0.65900000000000003</c:v>
                </c:pt>
                <c:pt idx="13276">
                  <c:v>0.65900000000000003</c:v>
                </c:pt>
                <c:pt idx="13277">
                  <c:v>0.65900000000000003</c:v>
                </c:pt>
                <c:pt idx="13278">
                  <c:v>0.65900000000000003</c:v>
                </c:pt>
                <c:pt idx="13279">
                  <c:v>0.65900000000000003</c:v>
                </c:pt>
                <c:pt idx="13280">
                  <c:v>0.65900000000000003</c:v>
                </c:pt>
                <c:pt idx="13281">
                  <c:v>0.65900000000000003</c:v>
                </c:pt>
                <c:pt idx="13282">
                  <c:v>0.65900000000000003</c:v>
                </c:pt>
                <c:pt idx="13283">
                  <c:v>0.65900000000000003</c:v>
                </c:pt>
                <c:pt idx="13284">
                  <c:v>0.65900000000000003</c:v>
                </c:pt>
                <c:pt idx="13285">
                  <c:v>0.65900000000000003</c:v>
                </c:pt>
                <c:pt idx="13286">
                  <c:v>0.65900000000000003</c:v>
                </c:pt>
                <c:pt idx="13287">
                  <c:v>0.65900000000000003</c:v>
                </c:pt>
                <c:pt idx="13288">
                  <c:v>0.65900000000000003</c:v>
                </c:pt>
                <c:pt idx="13289">
                  <c:v>0.65900000000000003</c:v>
                </c:pt>
                <c:pt idx="13290">
                  <c:v>0.65900000000000003</c:v>
                </c:pt>
                <c:pt idx="13291">
                  <c:v>0.65999999999999992</c:v>
                </c:pt>
                <c:pt idx="13292">
                  <c:v>0.65999999999999992</c:v>
                </c:pt>
                <c:pt idx="13293">
                  <c:v>0.65999999999999992</c:v>
                </c:pt>
                <c:pt idx="13294">
                  <c:v>0.65999999999999992</c:v>
                </c:pt>
                <c:pt idx="13295">
                  <c:v>0.65999999999999992</c:v>
                </c:pt>
                <c:pt idx="13296">
                  <c:v>0.65999999999999992</c:v>
                </c:pt>
                <c:pt idx="13297">
                  <c:v>0.65999999999999992</c:v>
                </c:pt>
                <c:pt idx="13298">
                  <c:v>0.65999999999999992</c:v>
                </c:pt>
                <c:pt idx="13299">
                  <c:v>0.65999999999999992</c:v>
                </c:pt>
                <c:pt idx="13300">
                  <c:v>0.65999999999999992</c:v>
                </c:pt>
                <c:pt idx="13301">
                  <c:v>0.65999999999999992</c:v>
                </c:pt>
                <c:pt idx="13302">
                  <c:v>0.65999999999999992</c:v>
                </c:pt>
                <c:pt idx="13303">
                  <c:v>0.65999999999999992</c:v>
                </c:pt>
                <c:pt idx="13304">
                  <c:v>0.65999999999999992</c:v>
                </c:pt>
                <c:pt idx="13305">
                  <c:v>0.65999999999999992</c:v>
                </c:pt>
                <c:pt idx="13306">
                  <c:v>0.65999999999999992</c:v>
                </c:pt>
                <c:pt idx="13307">
                  <c:v>0.65999999999999992</c:v>
                </c:pt>
                <c:pt idx="13308">
                  <c:v>0.65999999999999992</c:v>
                </c:pt>
                <c:pt idx="13309">
                  <c:v>0.65999999999999992</c:v>
                </c:pt>
                <c:pt idx="13310">
                  <c:v>0.65999999999999992</c:v>
                </c:pt>
                <c:pt idx="13311">
                  <c:v>0.66100000000000003</c:v>
                </c:pt>
                <c:pt idx="13312">
                  <c:v>0.66100000000000003</c:v>
                </c:pt>
                <c:pt idx="13313">
                  <c:v>0.66100000000000003</c:v>
                </c:pt>
                <c:pt idx="13314">
                  <c:v>0.66100000000000003</c:v>
                </c:pt>
                <c:pt idx="13315">
                  <c:v>0.66100000000000003</c:v>
                </c:pt>
                <c:pt idx="13316">
                  <c:v>0.66100000000000003</c:v>
                </c:pt>
                <c:pt idx="13317">
                  <c:v>0.66100000000000003</c:v>
                </c:pt>
                <c:pt idx="13318">
                  <c:v>0.66100000000000003</c:v>
                </c:pt>
                <c:pt idx="13319">
                  <c:v>0.66100000000000003</c:v>
                </c:pt>
                <c:pt idx="13320">
                  <c:v>0.66100000000000003</c:v>
                </c:pt>
                <c:pt idx="13321">
                  <c:v>0.66100000000000003</c:v>
                </c:pt>
                <c:pt idx="13322">
                  <c:v>0.66100000000000003</c:v>
                </c:pt>
                <c:pt idx="13323">
                  <c:v>0.66100000000000003</c:v>
                </c:pt>
                <c:pt idx="13324">
                  <c:v>0.66100000000000003</c:v>
                </c:pt>
                <c:pt idx="13325">
                  <c:v>0.66100000000000003</c:v>
                </c:pt>
                <c:pt idx="13326">
                  <c:v>0.66100000000000003</c:v>
                </c:pt>
                <c:pt idx="13327">
                  <c:v>0.66100000000000003</c:v>
                </c:pt>
                <c:pt idx="13328">
                  <c:v>0.66100000000000003</c:v>
                </c:pt>
                <c:pt idx="13329">
                  <c:v>0.66100000000000003</c:v>
                </c:pt>
                <c:pt idx="13330">
                  <c:v>0.66100000000000003</c:v>
                </c:pt>
                <c:pt idx="13331">
                  <c:v>0.66100000000000003</c:v>
                </c:pt>
                <c:pt idx="13332">
                  <c:v>0.66199999999999992</c:v>
                </c:pt>
                <c:pt idx="13333">
                  <c:v>0.66199999999999992</c:v>
                </c:pt>
                <c:pt idx="13334">
                  <c:v>0.66199999999999992</c:v>
                </c:pt>
                <c:pt idx="13335">
                  <c:v>0.66199999999999992</c:v>
                </c:pt>
                <c:pt idx="13336">
                  <c:v>0.66199999999999992</c:v>
                </c:pt>
                <c:pt idx="13337">
                  <c:v>0.66199999999999992</c:v>
                </c:pt>
                <c:pt idx="13338">
                  <c:v>0.66199999999999992</c:v>
                </c:pt>
                <c:pt idx="13339">
                  <c:v>0.66199999999999992</c:v>
                </c:pt>
                <c:pt idx="13340">
                  <c:v>0.66199999999999992</c:v>
                </c:pt>
                <c:pt idx="13341">
                  <c:v>0.66199999999999992</c:v>
                </c:pt>
                <c:pt idx="13342">
                  <c:v>0.66199999999999992</c:v>
                </c:pt>
                <c:pt idx="13343">
                  <c:v>0.66199999999999992</c:v>
                </c:pt>
                <c:pt idx="13344">
                  <c:v>0.66199999999999992</c:v>
                </c:pt>
                <c:pt idx="13345">
                  <c:v>0.66199999999999992</c:v>
                </c:pt>
                <c:pt idx="13346">
                  <c:v>0.66199999999999992</c:v>
                </c:pt>
                <c:pt idx="13347">
                  <c:v>0.66199999999999992</c:v>
                </c:pt>
                <c:pt idx="13348">
                  <c:v>0.66199999999999992</c:v>
                </c:pt>
                <c:pt idx="13349">
                  <c:v>0.66199999999999992</c:v>
                </c:pt>
                <c:pt idx="13350">
                  <c:v>0.66199999999999992</c:v>
                </c:pt>
                <c:pt idx="13351">
                  <c:v>0.66199999999999992</c:v>
                </c:pt>
                <c:pt idx="13352">
                  <c:v>0.66199999999999992</c:v>
                </c:pt>
                <c:pt idx="13353">
                  <c:v>0.66300000000000003</c:v>
                </c:pt>
                <c:pt idx="13354">
                  <c:v>0.66300000000000003</c:v>
                </c:pt>
                <c:pt idx="13355">
                  <c:v>0.66300000000000003</c:v>
                </c:pt>
                <c:pt idx="13356">
                  <c:v>0.66300000000000003</c:v>
                </c:pt>
                <c:pt idx="13357">
                  <c:v>0.66300000000000003</c:v>
                </c:pt>
                <c:pt idx="13358">
                  <c:v>0.66300000000000003</c:v>
                </c:pt>
                <c:pt idx="13359">
                  <c:v>0.66300000000000003</c:v>
                </c:pt>
                <c:pt idx="13360">
                  <c:v>0.66300000000000003</c:v>
                </c:pt>
                <c:pt idx="13361">
                  <c:v>0.66300000000000003</c:v>
                </c:pt>
                <c:pt idx="13362">
                  <c:v>0.66300000000000003</c:v>
                </c:pt>
                <c:pt idx="13363">
                  <c:v>0.66300000000000003</c:v>
                </c:pt>
                <c:pt idx="13364">
                  <c:v>0.66300000000000003</c:v>
                </c:pt>
                <c:pt idx="13365">
                  <c:v>0.66300000000000003</c:v>
                </c:pt>
                <c:pt idx="13366">
                  <c:v>0.66300000000000003</c:v>
                </c:pt>
                <c:pt idx="13367">
                  <c:v>0.66300000000000003</c:v>
                </c:pt>
                <c:pt idx="13368">
                  <c:v>0.66300000000000003</c:v>
                </c:pt>
                <c:pt idx="13369">
                  <c:v>0.66300000000000003</c:v>
                </c:pt>
                <c:pt idx="13370">
                  <c:v>0.66300000000000003</c:v>
                </c:pt>
                <c:pt idx="13371">
                  <c:v>0.66300000000000003</c:v>
                </c:pt>
                <c:pt idx="13372">
                  <c:v>0.66300000000000003</c:v>
                </c:pt>
                <c:pt idx="13373">
                  <c:v>0.66300000000000003</c:v>
                </c:pt>
                <c:pt idx="13374">
                  <c:v>0.66399999999999992</c:v>
                </c:pt>
                <c:pt idx="13375">
                  <c:v>0.66399999999999992</c:v>
                </c:pt>
                <c:pt idx="13376">
                  <c:v>0.66399999999999992</c:v>
                </c:pt>
                <c:pt idx="13377">
                  <c:v>0.66399999999999992</c:v>
                </c:pt>
                <c:pt idx="13378">
                  <c:v>0.66399999999999992</c:v>
                </c:pt>
                <c:pt idx="13379">
                  <c:v>0.66399999999999992</c:v>
                </c:pt>
                <c:pt idx="13380">
                  <c:v>0.66399999999999992</c:v>
                </c:pt>
                <c:pt idx="13381">
                  <c:v>0.66399999999999992</c:v>
                </c:pt>
                <c:pt idx="13382">
                  <c:v>0.66399999999999992</c:v>
                </c:pt>
                <c:pt idx="13383">
                  <c:v>0.66399999999999992</c:v>
                </c:pt>
                <c:pt idx="13384">
                  <c:v>0.66399999999999992</c:v>
                </c:pt>
                <c:pt idx="13385">
                  <c:v>0.66399999999999992</c:v>
                </c:pt>
                <c:pt idx="13386">
                  <c:v>0.66399999999999992</c:v>
                </c:pt>
                <c:pt idx="13387">
                  <c:v>0.66399999999999992</c:v>
                </c:pt>
                <c:pt idx="13388">
                  <c:v>0.66399999999999992</c:v>
                </c:pt>
                <c:pt idx="13389">
                  <c:v>0.66399999999999992</c:v>
                </c:pt>
                <c:pt idx="13390">
                  <c:v>0.66399999999999992</c:v>
                </c:pt>
                <c:pt idx="13391">
                  <c:v>0.66399999999999992</c:v>
                </c:pt>
                <c:pt idx="13392">
                  <c:v>0.66399999999999992</c:v>
                </c:pt>
                <c:pt idx="13393">
                  <c:v>0.66399999999999992</c:v>
                </c:pt>
                <c:pt idx="13394">
                  <c:v>0.66500000000000004</c:v>
                </c:pt>
                <c:pt idx="13395">
                  <c:v>0.66500000000000004</c:v>
                </c:pt>
                <c:pt idx="13396">
                  <c:v>0.66500000000000004</c:v>
                </c:pt>
                <c:pt idx="13397">
                  <c:v>0.66500000000000004</c:v>
                </c:pt>
                <c:pt idx="13398">
                  <c:v>0.66500000000000004</c:v>
                </c:pt>
                <c:pt idx="13399">
                  <c:v>0.66500000000000004</c:v>
                </c:pt>
                <c:pt idx="13400">
                  <c:v>0.66500000000000004</c:v>
                </c:pt>
                <c:pt idx="13401">
                  <c:v>0.66500000000000004</c:v>
                </c:pt>
                <c:pt idx="13402">
                  <c:v>0.66500000000000004</c:v>
                </c:pt>
                <c:pt idx="13403">
                  <c:v>0.66500000000000004</c:v>
                </c:pt>
                <c:pt idx="13404">
                  <c:v>0.66500000000000004</c:v>
                </c:pt>
                <c:pt idx="13405">
                  <c:v>0.66500000000000004</c:v>
                </c:pt>
                <c:pt idx="13406">
                  <c:v>0.66500000000000004</c:v>
                </c:pt>
                <c:pt idx="13407">
                  <c:v>0.66500000000000004</c:v>
                </c:pt>
                <c:pt idx="13408">
                  <c:v>0.66500000000000004</c:v>
                </c:pt>
                <c:pt idx="13409">
                  <c:v>0.66500000000000004</c:v>
                </c:pt>
                <c:pt idx="13410">
                  <c:v>0.66500000000000004</c:v>
                </c:pt>
                <c:pt idx="13411">
                  <c:v>0.66500000000000004</c:v>
                </c:pt>
                <c:pt idx="13412">
                  <c:v>0.66500000000000004</c:v>
                </c:pt>
                <c:pt idx="13413">
                  <c:v>0.66500000000000004</c:v>
                </c:pt>
                <c:pt idx="13414">
                  <c:v>0.66500000000000004</c:v>
                </c:pt>
                <c:pt idx="13415">
                  <c:v>0.66500000000000004</c:v>
                </c:pt>
                <c:pt idx="13416">
                  <c:v>0.66599999999999993</c:v>
                </c:pt>
                <c:pt idx="13417">
                  <c:v>0.66599999999999993</c:v>
                </c:pt>
                <c:pt idx="13418">
                  <c:v>0.66599999999999993</c:v>
                </c:pt>
                <c:pt idx="13419">
                  <c:v>0.66599999999999993</c:v>
                </c:pt>
                <c:pt idx="13420">
                  <c:v>0.66599999999999993</c:v>
                </c:pt>
                <c:pt idx="13421">
                  <c:v>0.66599999999999993</c:v>
                </c:pt>
                <c:pt idx="13422">
                  <c:v>0.66599999999999993</c:v>
                </c:pt>
                <c:pt idx="13423">
                  <c:v>0.66599999999999993</c:v>
                </c:pt>
                <c:pt idx="13424">
                  <c:v>0.66599999999999993</c:v>
                </c:pt>
                <c:pt idx="13425">
                  <c:v>0.66599999999999993</c:v>
                </c:pt>
                <c:pt idx="13426">
                  <c:v>0.66599999999999993</c:v>
                </c:pt>
                <c:pt idx="13427">
                  <c:v>0.66599999999999993</c:v>
                </c:pt>
                <c:pt idx="13428">
                  <c:v>0.66599999999999993</c:v>
                </c:pt>
                <c:pt idx="13429">
                  <c:v>0.66599999999999993</c:v>
                </c:pt>
                <c:pt idx="13430">
                  <c:v>0.66599999999999993</c:v>
                </c:pt>
                <c:pt idx="13431">
                  <c:v>0.66599999999999993</c:v>
                </c:pt>
                <c:pt idx="13432">
                  <c:v>0.66599999999999993</c:v>
                </c:pt>
                <c:pt idx="13433">
                  <c:v>0.66599999999999993</c:v>
                </c:pt>
                <c:pt idx="13434">
                  <c:v>0.66599999999999993</c:v>
                </c:pt>
                <c:pt idx="13435">
                  <c:v>0.66599999999999993</c:v>
                </c:pt>
                <c:pt idx="13436">
                  <c:v>0.66599999999999993</c:v>
                </c:pt>
                <c:pt idx="13437">
                  <c:v>0.66700000000000004</c:v>
                </c:pt>
                <c:pt idx="13438">
                  <c:v>0.66700000000000004</c:v>
                </c:pt>
                <c:pt idx="13439">
                  <c:v>0.66700000000000004</c:v>
                </c:pt>
                <c:pt idx="13440">
                  <c:v>0.66700000000000004</c:v>
                </c:pt>
                <c:pt idx="13441">
                  <c:v>0.66700000000000004</c:v>
                </c:pt>
                <c:pt idx="13442">
                  <c:v>0.66700000000000004</c:v>
                </c:pt>
                <c:pt idx="13443">
                  <c:v>0.66700000000000004</c:v>
                </c:pt>
                <c:pt idx="13444">
                  <c:v>0.66700000000000004</c:v>
                </c:pt>
                <c:pt idx="13445">
                  <c:v>0.66700000000000004</c:v>
                </c:pt>
                <c:pt idx="13446">
                  <c:v>0.66700000000000004</c:v>
                </c:pt>
                <c:pt idx="13447">
                  <c:v>0.66700000000000004</c:v>
                </c:pt>
                <c:pt idx="13448">
                  <c:v>0.66700000000000004</c:v>
                </c:pt>
                <c:pt idx="13449">
                  <c:v>0.66700000000000004</c:v>
                </c:pt>
                <c:pt idx="13450">
                  <c:v>0.66700000000000004</c:v>
                </c:pt>
                <c:pt idx="13451">
                  <c:v>0.66700000000000004</c:v>
                </c:pt>
                <c:pt idx="13452">
                  <c:v>0.66700000000000004</c:v>
                </c:pt>
                <c:pt idx="13453">
                  <c:v>0.66700000000000004</c:v>
                </c:pt>
                <c:pt idx="13454">
                  <c:v>0.66700000000000004</c:v>
                </c:pt>
                <c:pt idx="13455">
                  <c:v>0.66700000000000004</c:v>
                </c:pt>
                <c:pt idx="13456">
                  <c:v>0.66700000000000004</c:v>
                </c:pt>
                <c:pt idx="13457">
                  <c:v>0.66799999999999993</c:v>
                </c:pt>
                <c:pt idx="13458">
                  <c:v>0.66799999999999993</c:v>
                </c:pt>
                <c:pt idx="13459">
                  <c:v>0.66799999999999993</c:v>
                </c:pt>
                <c:pt idx="13460">
                  <c:v>0.66799999999999993</c:v>
                </c:pt>
                <c:pt idx="13461">
                  <c:v>0.66799999999999993</c:v>
                </c:pt>
                <c:pt idx="13462">
                  <c:v>0.66799999999999993</c:v>
                </c:pt>
                <c:pt idx="13463">
                  <c:v>0.66799999999999993</c:v>
                </c:pt>
                <c:pt idx="13464">
                  <c:v>0.66799999999999993</c:v>
                </c:pt>
                <c:pt idx="13465">
                  <c:v>0.66799999999999993</c:v>
                </c:pt>
                <c:pt idx="13466">
                  <c:v>0.66799999999999993</c:v>
                </c:pt>
                <c:pt idx="13467">
                  <c:v>0.66799999999999993</c:v>
                </c:pt>
                <c:pt idx="13468">
                  <c:v>0.66799999999999993</c:v>
                </c:pt>
                <c:pt idx="13469">
                  <c:v>0.66799999999999993</c:v>
                </c:pt>
                <c:pt idx="13470">
                  <c:v>0.66799999999999993</c:v>
                </c:pt>
                <c:pt idx="13471">
                  <c:v>0.66799999999999993</c:v>
                </c:pt>
                <c:pt idx="13472">
                  <c:v>0.66799999999999993</c:v>
                </c:pt>
                <c:pt idx="13473">
                  <c:v>0.66799999999999993</c:v>
                </c:pt>
                <c:pt idx="13474">
                  <c:v>0.66799999999999993</c:v>
                </c:pt>
                <c:pt idx="13475">
                  <c:v>0.66799999999999993</c:v>
                </c:pt>
                <c:pt idx="13476">
                  <c:v>0.66799999999999993</c:v>
                </c:pt>
                <c:pt idx="13477">
                  <c:v>0.66799999999999993</c:v>
                </c:pt>
                <c:pt idx="13478">
                  <c:v>0.66799999999999993</c:v>
                </c:pt>
                <c:pt idx="13479">
                  <c:v>0.66799999999999993</c:v>
                </c:pt>
                <c:pt idx="13480">
                  <c:v>0.66900000000000004</c:v>
                </c:pt>
                <c:pt idx="13481">
                  <c:v>0.66900000000000004</c:v>
                </c:pt>
                <c:pt idx="13482">
                  <c:v>0.66900000000000004</c:v>
                </c:pt>
                <c:pt idx="13483">
                  <c:v>0.66900000000000004</c:v>
                </c:pt>
                <c:pt idx="13484">
                  <c:v>0.66900000000000004</c:v>
                </c:pt>
                <c:pt idx="13485">
                  <c:v>0.66900000000000004</c:v>
                </c:pt>
                <c:pt idx="13486">
                  <c:v>0.66900000000000004</c:v>
                </c:pt>
                <c:pt idx="13487">
                  <c:v>0.66900000000000004</c:v>
                </c:pt>
                <c:pt idx="13488">
                  <c:v>0.66900000000000004</c:v>
                </c:pt>
                <c:pt idx="13489">
                  <c:v>0.66900000000000004</c:v>
                </c:pt>
                <c:pt idx="13490">
                  <c:v>0.66900000000000004</c:v>
                </c:pt>
                <c:pt idx="13491">
                  <c:v>0.66900000000000004</c:v>
                </c:pt>
                <c:pt idx="13492">
                  <c:v>0.66900000000000004</c:v>
                </c:pt>
                <c:pt idx="13493">
                  <c:v>0.66900000000000004</c:v>
                </c:pt>
                <c:pt idx="13494">
                  <c:v>0.66900000000000004</c:v>
                </c:pt>
                <c:pt idx="13495">
                  <c:v>0.66900000000000004</c:v>
                </c:pt>
                <c:pt idx="13496">
                  <c:v>0.66900000000000004</c:v>
                </c:pt>
                <c:pt idx="13497">
                  <c:v>0.66900000000000004</c:v>
                </c:pt>
                <c:pt idx="13498">
                  <c:v>0.66900000000000004</c:v>
                </c:pt>
                <c:pt idx="13499">
                  <c:v>0.66900000000000004</c:v>
                </c:pt>
                <c:pt idx="13500">
                  <c:v>0.66900000000000004</c:v>
                </c:pt>
                <c:pt idx="13501">
                  <c:v>0.66900000000000004</c:v>
                </c:pt>
                <c:pt idx="13502">
                  <c:v>0.66999999999999993</c:v>
                </c:pt>
                <c:pt idx="13503">
                  <c:v>0.66999999999999993</c:v>
                </c:pt>
                <c:pt idx="13504">
                  <c:v>0.66999999999999993</c:v>
                </c:pt>
                <c:pt idx="13505">
                  <c:v>0.66999999999999993</c:v>
                </c:pt>
                <c:pt idx="13506">
                  <c:v>0.66999999999999993</c:v>
                </c:pt>
                <c:pt idx="13507">
                  <c:v>0.66999999999999993</c:v>
                </c:pt>
                <c:pt idx="13508">
                  <c:v>0.66999999999999993</c:v>
                </c:pt>
                <c:pt idx="13509">
                  <c:v>0.66999999999999993</c:v>
                </c:pt>
                <c:pt idx="13510">
                  <c:v>0.66999999999999993</c:v>
                </c:pt>
                <c:pt idx="13511">
                  <c:v>0.66999999999999993</c:v>
                </c:pt>
                <c:pt idx="13512">
                  <c:v>0.66999999999999993</c:v>
                </c:pt>
                <c:pt idx="13513">
                  <c:v>0.66999999999999993</c:v>
                </c:pt>
                <c:pt idx="13514">
                  <c:v>0.66999999999999993</c:v>
                </c:pt>
                <c:pt idx="13515">
                  <c:v>0.66999999999999993</c:v>
                </c:pt>
                <c:pt idx="13516">
                  <c:v>0.66999999999999993</c:v>
                </c:pt>
                <c:pt idx="13517">
                  <c:v>0.66999999999999993</c:v>
                </c:pt>
                <c:pt idx="13518">
                  <c:v>0.66999999999999993</c:v>
                </c:pt>
                <c:pt idx="13519">
                  <c:v>0.66999999999999993</c:v>
                </c:pt>
                <c:pt idx="13520">
                  <c:v>0.66999999999999993</c:v>
                </c:pt>
                <c:pt idx="13521">
                  <c:v>0.66999999999999993</c:v>
                </c:pt>
                <c:pt idx="13522">
                  <c:v>0.67100000000000004</c:v>
                </c:pt>
                <c:pt idx="13523">
                  <c:v>0.67100000000000004</c:v>
                </c:pt>
                <c:pt idx="13524">
                  <c:v>0.67100000000000004</c:v>
                </c:pt>
                <c:pt idx="13525">
                  <c:v>0.67100000000000004</c:v>
                </c:pt>
                <c:pt idx="13526">
                  <c:v>0.67100000000000004</c:v>
                </c:pt>
                <c:pt idx="13527">
                  <c:v>0.67100000000000004</c:v>
                </c:pt>
                <c:pt idx="13528">
                  <c:v>0.67100000000000004</c:v>
                </c:pt>
                <c:pt idx="13529">
                  <c:v>0.67100000000000004</c:v>
                </c:pt>
                <c:pt idx="13530">
                  <c:v>0.67100000000000004</c:v>
                </c:pt>
                <c:pt idx="13531">
                  <c:v>0.67100000000000004</c:v>
                </c:pt>
                <c:pt idx="13532">
                  <c:v>0.67100000000000004</c:v>
                </c:pt>
                <c:pt idx="13533">
                  <c:v>0.67100000000000004</c:v>
                </c:pt>
                <c:pt idx="13534">
                  <c:v>0.67100000000000004</c:v>
                </c:pt>
                <c:pt idx="13535">
                  <c:v>0.67100000000000004</c:v>
                </c:pt>
                <c:pt idx="13536">
                  <c:v>0.67100000000000004</c:v>
                </c:pt>
                <c:pt idx="13537">
                  <c:v>0.67100000000000004</c:v>
                </c:pt>
                <c:pt idx="13538">
                  <c:v>0.67100000000000004</c:v>
                </c:pt>
                <c:pt idx="13539">
                  <c:v>0.67100000000000004</c:v>
                </c:pt>
                <c:pt idx="13540">
                  <c:v>0.67100000000000004</c:v>
                </c:pt>
                <c:pt idx="13541">
                  <c:v>0.67100000000000004</c:v>
                </c:pt>
                <c:pt idx="13542">
                  <c:v>0.67199999999999993</c:v>
                </c:pt>
                <c:pt idx="13543">
                  <c:v>0.67199999999999993</c:v>
                </c:pt>
                <c:pt idx="13544">
                  <c:v>0.67199999999999993</c:v>
                </c:pt>
                <c:pt idx="13545">
                  <c:v>0.67199999999999993</c:v>
                </c:pt>
                <c:pt idx="13546">
                  <c:v>0.67199999999999993</c:v>
                </c:pt>
                <c:pt idx="13547">
                  <c:v>0.67199999999999993</c:v>
                </c:pt>
                <c:pt idx="13548">
                  <c:v>0.67199999999999993</c:v>
                </c:pt>
                <c:pt idx="13549">
                  <c:v>0.67199999999999993</c:v>
                </c:pt>
                <c:pt idx="13550">
                  <c:v>0.67199999999999993</c:v>
                </c:pt>
                <c:pt idx="13551">
                  <c:v>0.67199999999999993</c:v>
                </c:pt>
                <c:pt idx="13552">
                  <c:v>0.67199999999999993</c:v>
                </c:pt>
                <c:pt idx="13553">
                  <c:v>0.67199999999999993</c:v>
                </c:pt>
                <c:pt idx="13554">
                  <c:v>0.67199999999999993</c:v>
                </c:pt>
                <c:pt idx="13555">
                  <c:v>0.67199999999999993</c:v>
                </c:pt>
                <c:pt idx="13556">
                  <c:v>0.67199999999999993</c:v>
                </c:pt>
                <c:pt idx="13557">
                  <c:v>0.67199999999999993</c:v>
                </c:pt>
                <c:pt idx="13558">
                  <c:v>0.67199999999999993</c:v>
                </c:pt>
                <c:pt idx="13559">
                  <c:v>0.67199999999999993</c:v>
                </c:pt>
                <c:pt idx="13560">
                  <c:v>0.67199999999999993</c:v>
                </c:pt>
                <c:pt idx="13561">
                  <c:v>0.67199999999999993</c:v>
                </c:pt>
                <c:pt idx="13562">
                  <c:v>0.67199999999999993</c:v>
                </c:pt>
                <c:pt idx="13563">
                  <c:v>0.67300000000000004</c:v>
                </c:pt>
                <c:pt idx="13564">
                  <c:v>0.67300000000000004</c:v>
                </c:pt>
                <c:pt idx="13565">
                  <c:v>0.67300000000000004</c:v>
                </c:pt>
                <c:pt idx="13566">
                  <c:v>0.67300000000000004</c:v>
                </c:pt>
                <c:pt idx="13567">
                  <c:v>0.67300000000000004</c:v>
                </c:pt>
                <c:pt idx="13568">
                  <c:v>0.67300000000000004</c:v>
                </c:pt>
                <c:pt idx="13569">
                  <c:v>0.67300000000000004</c:v>
                </c:pt>
                <c:pt idx="13570">
                  <c:v>0.67300000000000004</c:v>
                </c:pt>
                <c:pt idx="13571">
                  <c:v>0.67300000000000004</c:v>
                </c:pt>
                <c:pt idx="13572">
                  <c:v>0.67300000000000004</c:v>
                </c:pt>
                <c:pt idx="13573">
                  <c:v>0.67300000000000004</c:v>
                </c:pt>
                <c:pt idx="13574">
                  <c:v>0.67300000000000004</c:v>
                </c:pt>
                <c:pt idx="13575">
                  <c:v>0.67300000000000004</c:v>
                </c:pt>
                <c:pt idx="13576">
                  <c:v>0.67300000000000004</c:v>
                </c:pt>
                <c:pt idx="13577">
                  <c:v>0.67300000000000004</c:v>
                </c:pt>
                <c:pt idx="13578">
                  <c:v>0.67300000000000004</c:v>
                </c:pt>
                <c:pt idx="13579">
                  <c:v>0.67300000000000004</c:v>
                </c:pt>
                <c:pt idx="13580">
                  <c:v>0.67300000000000004</c:v>
                </c:pt>
                <c:pt idx="13581">
                  <c:v>0.67300000000000004</c:v>
                </c:pt>
                <c:pt idx="13582">
                  <c:v>0.67300000000000004</c:v>
                </c:pt>
                <c:pt idx="13583">
                  <c:v>0.67300000000000004</c:v>
                </c:pt>
                <c:pt idx="13584">
                  <c:v>0.67399999999999993</c:v>
                </c:pt>
                <c:pt idx="13585">
                  <c:v>0.67399999999999993</c:v>
                </c:pt>
                <c:pt idx="13586">
                  <c:v>0.67399999999999993</c:v>
                </c:pt>
                <c:pt idx="13587">
                  <c:v>0.67399999999999993</c:v>
                </c:pt>
                <c:pt idx="13588">
                  <c:v>0.67399999999999993</c:v>
                </c:pt>
                <c:pt idx="13589">
                  <c:v>0.67399999999999993</c:v>
                </c:pt>
                <c:pt idx="13590">
                  <c:v>0.67399999999999993</c:v>
                </c:pt>
                <c:pt idx="13591">
                  <c:v>0.67399999999999993</c:v>
                </c:pt>
                <c:pt idx="13592">
                  <c:v>0.67399999999999993</c:v>
                </c:pt>
                <c:pt idx="13593">
                  <c:v>0.67399999999999993</c:v>
                </c:pt>
                <c:pt idx="13594">
                  <c:v>0.67399999999999993</c:v>
                </c:pt>
                <c:pt idx="13595">
                  <c:v>0.67399999999999993</c:v>
                </c:pt>
                <c:pt idx="13596">
                  <c:v>0.67399999999999993</c:v>
                </c:pt>
                <c:pt idx="13597">
                  <c:v>0.67399999999999993</c:v>
                </c:pt>
                <c:pt idx="13598">
                  <c:v>0.67399999999999993</c:v>
                </c:pt>
                <c:pt idx="13599">
                  <c:v>0.67399999999999993</c:v>
                </c:pt>
                <c:pt idx="13600">
                  <c:v>0.67399999999999993</c:v>
                </c:pt>
                <c:pt idx="13601">
                  <c:v>0.67399999999999993</c:v>
                </c:pt>
                <c:pt idx="13602">
                  <c:v>0.67399999999999993</c:v>
                </c:pt>
                <c:pt idx="13603">
                  <c:v>0.67399999999999993</c:v>
                </c:pt>
                <c:pt idx="13604">
                  <c:v>0.67399999999999993</c:v>
                </c:pt>
                <c:pt idx="13605">
                  <c:v>0.67500000000000004</c:v>
                </c:pt>
                <c:pt idx="13606">
                  <c:v>0.67500000000000004</c:v>
                </c:pt>
                <c:pt idx="13607">
                  <c:v>0.67500000000000004</c:v>
                </c:pt>
                <c:pt idx="13608">
                  <c:v>0.67500000000000004</c:v>
                </c:pt>
                <c:pt idx="13609">
                  <c:v>0.67500000000000004</c:v>
                </c:pt>
                <c:pt idx="13610">
                  <c:v>0.67500000000000004</c:v>
                </c:pt>
                <c:pt idx="13611">
                  <c:v>0.67500000000000004</c:v>
                </c:pt>
                <c:pt idx="13612">
                  <c:v>0.67500000000000004</c:v>
                </c:pt>
                <c:pt idx="13613">
                  <c:v>0.67500000000000004</c:v>
                </c:pt>
                <c:pt idx="13614">
                  <c:v>0.67500000000000004</c:v>
                </c:pt>
                <c:pt idx="13615">
                  <c:v>0.67500000000000004</c:v>
                </c:pt>
                <c:pt idx="13616">
                  <c:v>0.67500000000000004</c:v>
                </c:pt>
                <c:pt idx="13617">
                  <c:v>0.67500000000000004</c:v>
                </c:pt>
                <c:pt idx="13618">
                  <c:v>0.67500000000000004</c:v>
                </c:pt>
                <c:pt idx="13619">
                  <c:v>0.67500000000000004</c:v>
                </c:pt>
                <c:pt idx="13620">
                  <c:v>0.67500000000000004</c:v>
                </c:pt>
                <c:pt idx="13621">
                  <c:v>0.67500000000000004</c:v>
                </c:pt>
                <c:pt idx="13622">
                  <c:v>0.67500000000000004</c:v>
                </c:pt>
                <c:pt idx="13623">
                  <c:v>0.67500000000000004</c:v>
                </c:pt>
                <c:pt idx="13624">
                  <c:v>0.67500000000000004</c:v>
                </c:pt>
                <c:pt idx="13625">
                  <c:v>0.67500000000000004</c:v>
                </c:pt>
                <c:pt idx="13626">
                  <c:v>0.67500000000000004</c:v>
                </c:pt>
                <c:pt idx="13627">
                  <c:v>0.67599999999999993</c:v>
                </c:pt>
                <c:pt idx="13628">
                  <c:v>0.67599999999999993</c:v>
                </c:pt>
                <c:pt idx="13629">
                  <c:v>0.67599999999999993</c:v>
                </c:pt>
                <c:pt idx="13630">
                  <c:v>0.67599999999999993</c:v>
                </c:pt>
                <c:pt idx="13631">
                  <c:v>0.67599999999999993</c:v>
                </c:pt>
                <c:pt idx="13632">
                  <c:v>0.67599999999999993</c:v>
                </c:pt>
                <c:pt idx="13633">
                  <c:v>0.67599999999999993</c:v>
                </c:pt>
                <c:pt idx="13634">
                  <c:v>0.67599999999999993</c:v>
                </c:pt>
                <c:pt idx="13635">
                  <c:v>0.67599999999999993</c:v>
                </c:pt>
                <c:pt idx="13636">
                  <c:v>0.67599999999999993</c:v>
                </c:pt>
                <c:pt idx="13637">
                  <c:v>0.67599999999999993</c:v>
                </c:pt>
                <c:pt idx="13638">
                  <c:v>0.67599999999999993</c:v>
                </c:pt>
                <c:pt idx="13639">
                  <c:v>0.67599999999999993</c:v>
                </c:pt>
                <c:pt idx="13640">
                  <c:v>0.67599999999999993</c:v>
                </c:pt>
                <c:pt idx="13641">
                  <c:v>0.67599999999999993</c:v>
                </c:pt>
                <c:pt idx="13642">
                  <c:v>0.67599999999999993</c:v>
                </c:pt>
                <c:pt idx="13643">
                  <c:v>0.67599999999999993</c:v>
                </c:pt>
                <c:pt idx="13644">
                  <c:v>0.67599999999999993</c:v>
                </c:pt>
                <c:pt idx="13645">
                  <c:v>0.67599999999999993</c:v>
                </c:pt>
                <c:pt idx="13646">
                  <c:v>0.67599999999999993</c:v>
                </c:pt>
                <c:pt idx="13647">
                  <c:v>0.67700000000000005</c:v>
                </c:pt>
                <c:pt idx="13648">
                  <c:v>0.67700000000000005</c:v>
                </c:pt>
                <c:pt idx="13649">
                  <c:v>0.67700000000000005</c:v>
                </c:pt>
                <c:pt idx="13650">
                  <c:v>0.67700000000000005</c:v>
                </c:pt>
                <c:pt idx="13651">
                  <c:v>0.67700000000000005</c:v>
                </c:pt>
                <c:pt idx="13652">
                  <c:v>0.67700000000000005</c:v>
                </c:pt>
                <c:pt idx="13653">
                  <c:v>0.67700000000000005</c:v>
                </c:pt>
                <c:pt idx="13654">
                  <c:v>0.67700000000000005</c:v>
                </c:pt>
                <c:pt idx="13655">
                  <c:v>0.67700000000000005</c:v>
                </c:pt>
                <c:pt idx="13656">
                  <c:v>0.67700000000000005</c:v>
                </c:pt>
                <c:pt idx="13657">
                  <c:v>0.67700000000000005</c:v>
                </c:pt>
                <c:pt idx="13658">
                  <c:v>0.67700000000000005</c:v>
                </c:pt>
                <c:pt idx="13659">
                  <c:v>0.67700000000000005</c:v>
                </c:pt>
                <c:pt idx="13660">
                  <c:v>0.67700000000000005</c:v>
                </c:pt>
                <c:pt idx="13661">
                  <c:v>0.67700000000000005</c:v>
                </c:pt>
                <c:pt idx="13662">
                  <c:v>0.67700000000000005</c:v>
                </c:pt>
                <c:pt idx="13663">
                  <c:v>0.67700000000000005</c:v>
                </c:pt>
                <c:pt idx="13664">
                  <c:v>0.67700000000000005</c:v>
                </c:pt>
                <c:pt idx="13665">
                  <c:v>0.67700000000000005</c:v>
                </c:pt>
                <c:pt idx="13666">
                  <c:v>0.67700000000000005</c:v>
                </c:pt>
                <c:pt idx="13667">
                  <c:v>0.67700000000000005</c:v>
                </c:pt>
                <c:pt idx="13668">
                  <c:v>0.67799999999999994</c:v>
                </c:pt>
                <c:pt idx="13669">
                  <c:v>0.67799999999999994</c:v>
                </c:pt>
                <c:pt idx="13670">
                  <c:v>0.67799999999999994</c:v>
                </c:pt>
                <c:pt idx="13671">
                  <c:v>0.67799999999999994</c:v>
                </c:pt>
                <c:pt idx="13672">
                  <c:v>0.67799999999999994</c:v>
                </c:pt>
                <c:pt idx="13673">
                  <c:v>0.67799999999999994</c:v>
                </c:pt>
                <c:pt idx="13674">
                  <c:v>0.67799999999999994</c:v>
                </c:pt>
                <c:pt idx="13675">
                  <c:v>0.67799999999999994</c:v>
                </c:pt>
                <c:pt idx="13676">
                  <c:v>0.67799999999999994</c:v>
                </c:pt>
                <c:pt idx="13677">
                  <c:v>0.67799999999999994</c:v>
                </c:pt>
                <c:pt idx="13678">
                  <c:v>0.67799999999999994</c:v>
                </c:pt>
                <c:pt idx="13679">
                  <c:v>0.67799999999999994</c:v>
                </c:pt>
                <c:pt idx="13680">
                  <c:v>0.67799999999999994</c:v>
                </c:pt>
                <c:pt idx="13681">
                  <c:v>0.67799999999999994</c:v>
                </c:pt>
                <c:pt idx="13682">
                  <c:v>0.67799999999999994</c:v>
                </c:pt>
                <c:pt idx="13683">
                  <c:v>0.67799999999999994</c:v>
                </c:pt>
                <c:pt idx="13684">
                  <c:v>0.67799999999999994</c:v>
                </c:pt>
                <c:pt idx="13685">
                  <c:v>0.67799999999999994</c:v>
                </c:pt>
                <c:pt idx="13686">
                  <c:v>0.67799999999999994</c:v>
                </c:pt>
                <c:pt idx="13687">
                  <c:v>0.67799999999999994</c:v>
                </c:pt>
                <c:pt idx="13688">
                  <c:v>0.67900000000000005</c:v>
                </c:pt>
                <c:pt idx="13689">
                  <c:v>0.67900000000000005</c:v>
                </c:pt>
                <c:pt idx="13690">
                  <c:v>0.67900000000000005</c:v>
                </c:pt>
                <c:pt idx="13691">
                  <c:v>0.67900000000000005</c:v>
                </c:pt>
                <c:pt idx="13692">
                  <c:v>0.67900000000000005</c:v>
                </c:pt>
                <c:pt idx="13693">
                  <c:v>0.67900000000000005</c:v>
                </c:pt>
                <c:pt idx="13694">
                  <c:v>0.67900000000000005</c:v>
                </c:pt>
                <c:pt idx="13695">
                  <c:v>0.67900000000000005</c:v>
                </c:pt>
                <c:pt idx="13696">
                  <c:v>0.67900000000000005</c:v>
                </c:pt>
                <c:pt idx="13697">
                  <c:v>0.67900000000000005</c:v>
                </c:pt>
                <c:pt idx="13698">
                  <c:v>0.67900000000000005</c:v>
                </c:pt>
                <c:pt idx="13699">
                  <c:v>0.67900000000000005</c:v>
                </c:pt>
                <c:pt idx="13700">
                  <c:v>0.67900000000000005</c:v>
                </c:pt>
                <c:pt idx="13701">
                  <c:v>0.67900000000000005</c:v>
                </c:pt>
                <c:pt idx="13702">
                  <c:v>0.67900000000000005</c:v>
                </c:pt>
                <c:pt idx="13703">
                  <c:v>0.67900000000000005</c:v>
                </c:pt>
                <c:pt idx="13704">
                  <c:v>0.67900000000000005</c:v>
                </c:pt>
                <c:pt idx="13705">
                  <c:v>0.67900000000000005</c:v>
                </c:pt>
                <c:pt idx="13706">
                  <c:v>0.67900000000000005</c:v>
                </c:pt>
                <c:pt idx="13707">
                  <c:v>0.67900000000000005</c:v>
                </c:pt>
                <c:pt idx="13708">
                  <c:v>0.67999999999999994</c:v>
                </c:pt>
                <c:pt idx="13709">
                  <c:v>0.67999999999999994</c:v>
                </c:pt>
                <c:pt idx="13710">
                  <c:v>0.67999999999999994</c:v>
                </c:pt>
                <c:pt idx="13711">
                  <c:v>0.67999999999999994</c:v>
                </c:pt>
                <c:pt idx="13712">
                  <c:v>0.67999999999999994</c:v>
                </c:pt>
                <c:pt idx="13713">
                  <c:v>0.67999999999999994</c:v>
                </c:pt>
                <c:pt idx="13714">
                  <c:v>0.67999999999999994</c:v>
                </c:pt>
                <c:pt idx="13715">
                  <c:v>0.67999999999999994</c:v>
                </c:pt>
                <c:pt idx="13716">
                  <c:v>0.67999999999999994</c:v>
                </c:pt>
                <c:pt idx="13717">
                  <c:v>0.67999999999999994</c:v>
                </c:pt>
                <c:pt idx="13718">
                  <c:v>0.67999999999999994</c:v>
                </c:pt>
                <c:pt idx="13719">
                  <c:v>0.67999999999999994</c:v>
                </c:pt>
                <c:pt idx="13720">
                  <c:v>0.67999999999999994</c:v>
                </c:pt>
                <c:pt idx="13721">
                  <c:v>0.67999999999999994</c:v>
                </c:pt>
                <c:pt idx="13722">
                  <c:v>0.67999999999999994</c:v>
                </c:pt>
                <c:pt idx="13723">
                  <c:v>0.67999999999999994</c:v>
                </c:pt>
                <c:pt idx="13724">
                  <c:v>0.67999999999999994</c:v>
                </c:pt>
                <c:pt idx="13725">
                  <c:v>0.67999999999999994</c:v>
                </c:pt>
                <c:pt idx="13726">
                  <c:v>0.67999999999999994</c:v>
                </c:pt>
                <c:pt idx="13727">
                  <c:v>0.67999999999999994</c:v>
                </c:pt>
                <c:pt idx="13728">
                  <c:v>0.67999999999999994</c:v>
                </c:pt>
                <c:pt idx="13729">
                  <c:v>0.68100000000000005</c:v>
                </c:pt>
                <c:pt idx="13730">
                  <c:v>0.68100000000000005</c:v>
                </c:pt>
                <c:pt idx="13731">
                  <c:v>0.68100000000000005</c:v>
                </c:pt>
                <c:pt idx="13732">
                  <c:v>0.68100000000000005</c:v>
                </c:pt>
                <c:pt idx="13733">
                  <c:v>0.68100000000000005</c:v>
                </c:pt>
                <c:pt idx="13734">
                  <c:v>0.68100000000000005</c:v>
                </c:pt>
                <c:pt idx="13735">
                  <c:v>0.68100000000000005</c:v>
                </c:pt>
                <c:pt idx="13736">
                  <c:v>0.68100000000000005</c:v>
                </c:pt>
                <c:pt idx="13737">
                  <c:v>0.68100000000000005</c:v>
                </c:pt>
                <c:pt idx="13738">
                  <c:v>0.68100000000000005</c:v>
                </c:pt>
                <c:pt idx="13739">
                  <c:v>0.68100000000000005</c:v>
                </c:pt>
                <c:pt idx="13740">
                  <c:v>0.68100000000000005</c:v>
                </c:pt>
                <c:pt idx="13741">
                  <c:v>0.68100000000000005</c:v>
                </c:pt>
                <c:pt idx="13742">
                  <c:v>0.68100000000000005</c:v>
                </c:pt>
                <c:pt idx="13743">
                  <c:v>0.68100000000000005</c:v>
                </c:pt>
                <c:pt idx="13744">
                  <c:v>0.68100000000000005</c:v>
                </c:pt>
                <c:pt idx="13745">
                  <c:v>0.68100000000000005</c:v>
                </c:pt>
                <c:pt idx="13746">
                  <c:v>0.68100000000000005</c:v>
                </c:pt>
                <c:pt idx="13747">
                  <c:v>0.68100000000000005</c:v>
                </c:pt>
                <c:pt idx="13748">
                  <c:v>0.68100000000000005</c:v>
                </c:pt>
                <c:pt idx="13749">
                  <c:v>0.68199999999999994</c:v>
                </c:pt>
                <c:pt idx="13750">
                  <c:v>0.68199999999999994</c:v>
                </c:pt>
                <c:pt idx="13751">
                  <c:v>0.68199999999999994</c:v>
                </c:pt>
                <c:pt idx="13752">
                  <c:v>0.68199999999999994</c:v>
                </c:pt>
                <c:pt idx="13753">
                  <c:v>0.68199999999999994</c:v>
                </c:pt>
                <c:pt idx="13754">
                  <c:v>0.68199999999999994</c:v>
                </c:pt>
                <c:pt idx="13755">
                  <c:v>0.68199999999999994</c:v>
                </c:pt>
                <c:pt idx="13756">
                  <c:v>0.68199999999999994</c:v>
                </c:pt>
                <c:pt idx="13757">
                  <c:v>0.68199999999999994</c:v>
                </c:pt>
                <c:pt idx="13758">
                  <c:v>0.68199999999999994</c:v>
                </c:pt>
                <c:pt idx="13759">
                  <c:v>0.68199999999999994</c:v>
                </c:pt>
                <c:pt idx="13760">
                  <c:v>0.68199999999999994</c:v>
                </c:pt>
                <c:pt idx="13761">
                  <c:v>0.68199999999999994</c:v>
                </c:pt>
                <c:pt idx="13762">
                  <c:v>0.68199999999999994</c:v>
                </c:pt>
                <c:pt idx="13763">
                  <c:v>0.68199999999999994</c:v>
                </c:pt>
                <c:pt idx="13764">
                  <c:v>0.68199999999999994</c:v>
                </c:pt>
                <c:pt idx="13765">
                  <c:v>0.68199999999999994</c:v>
                </c:pt>
                <c:pt idx="13766">
                  <c:v>0.68199999999999994</c:v>
                </c:pt>
                <c:pt idx="13767">
                  <c:v>0.68199999999999994</c:v>
                </c:pt>
                <c:pt idx="13768">
                  <c:v>0.68199999999999994</c:v>
                </c:pt>
                <c:pt idx="13769">
                  <c:v>0.68199999999999994</c:v>
                </c:pt>
                <c:pt idx="13770">
                  <c:v>0.68199999999999994</c:v>
                </c:pt>
                <c:pt idx="13771">
                  <c:v>0.68199999999999994</c:v>
                </c:pt>
                <c:pt idx="13772">
                  <c:v>0.68199999999999994</c:v>
                </c:pt>
                <c:pt idx="13773">
                  <c:v>0.68300000000000005</c:v>
                </c:pt>
                <c:pt idx="13774">
                  <c:v>0.68300000000000005</c:v>
                </c:pt>
                <c:pt idx="13775">
                  <c:v>0.68300000000000005</c:v>
                </c:pt>
                <c:pt idx="13776">
                  <c:v>0.68300000000000005</c:v>
                </c:pt>
                <c:pt idx="13777">
                  <c:v>0.68300000000000005</c:v>
                </c:pt>
                <c:pt idx="13778">
                  <c:v>0.68300000000000005</c:v>
                </c:pt>
                <c:pt idx="13779">
                  <c:v>0.68300000000000005</c:v>
                </c:pt>
                <c:pt idx="13780">
                  <c:v>0.68300000000000005</c:v>
                </c:pt>
                <c:pt idx="13781">
                  <c:v>0.68300000000000005</c:v>
                </c:pt>
                <c:pt idx="13782">
                  <c:v>0.68300000000000005</c:v>
                </c:pt>
                <c:pt idx="13783">
                  <c:v>0.68300000000000005</c:v>
                </c:pt>
                <c:pt idx="13784">
                  <c:v>0.68300000000000005</c:v>
                </c:pt>
                <c:pt idx="13785">
                  <c:v>0.68300000000000005</c:v>
                </c:pt>
                <c:pt idx="13786">
                  <c:v>0.68300000000000005</c:v>
                </c:pt>
                <c:pt idx="13787">
                  <c:v>0.68300000000000005</c:v>
                </c:pt>
                <c:pt idx="13788">
                  <c:v>0.68300000000000005</c:v>
                </c:pt>
                <c:pt idx="13789">
                  <c:v>0.68300000000000005</c:v>
                </c:pt>
                <c:pt idx="13790">
                  <c:v>0.68300000000000005</c:v>
                </c:pt>
                <c:pt idx="13791">
                  <c:v>0.68300000000000005</c:v>
                </c:pt>
                <c:pt idx="13792">
                  <c:v>0.68300000000000005</c:v>
                </c:pt>
                <c:pt idx="13793">
                  <c:v>0.68300000000000005</c:v>
                </c:pt>
                <c:pt idx="13794">
                  <c:v>0.68300000000000005</c:v>
                </c:pt>
                <c:pt idx="13795">
                  <c:v>0.68300000000000005</c:v>
                </c:pt>
                <c:pt idx="13796">
                  <c:v>0.68399999999999994</c:v>
                </c:pt>
                <c:pt idx="13797">
                  <c:v>0.68399999999999994</c:v>
                </c:pt>
                <c:pt idx="13798">
                  <c:v>0.68399999999999994</c:v>
                </c:pt>
                <c:pt idx="13799">
                  <c:v>0.68399999999999994</c:v>
                </c:pt>
                <c:pt idx="13800">
                  <c:v>0.68399999999999994</c:v>
                </c:pt>
                <c:pt idx="13801">
                  <c:v>0.68399999999999994</c:v>
                </c:pt>
                <c:pt idx="13802">
                  <c:v>0.68399999999999994</c:v>
                </c:pt>
                <c:pt idx="13803">
                  <c:v>0.68399999999999994</c:v>
                </c:pt>
                <c:pt idx="13804">
                  <c:v>0.68399999999999994</c:v>
                </c:pt>
                <c:pt idx="13805">
                  <c:v>0.68399999999999994</c:v>
                </c:pt>
                <c:pt idx="13806">
                  <c:v>0.68399999999999994</c:v>
                </c:pt>
                <c:pt idx="13807">
                  <c:v>0.68399999999999994</c:v>
                </c:pt>
                <c:pt idx="13808">
                  <c:v>0.68399999999999994</c:v>
                </c:pt>
                <c:pt idx="13809">
                  <c:v>0.68399999999999994</c:v>
                </c:pt>
                <c:pt idx="13810">
                  <c:v>0.68399999999999994</c:v>
                </c:pt>
                <c:pt idx="13811">
                  <c:v>0.68399999999999994</c:v>
                </c:pt>
                <c:pt idx="13812">
                  <c:v>0.68399999999999994</c:v>
                </c:pt>
                <c:pt idx="13813">
                  <c:v>0.68399999999999994</c:v>
                </c:pt>
                <c:pt idx="13814">
                  <c:v>0.68399999999999994</c:v>
                </c:pt>
                <c:pt idx="13815">
                  <c:v>0.68399999999999994</c:v>
                </c:pt>
                <c:pt idx="13816">
                  <c:v>0.68500000000000005</c:v>
                </c:pt>
                <c:pt idx="13817">
                  <c:v>0.68500000000000005</c:v>
                </c:pt>
                <c:pt idx="13818">
                  <c:v>0.68500000000000005</c:v>
                </c:pt>
                <c:pt idx="13819">
                  <c:v>0.68500000000000005</c:v>
                </c:pt>
                <c:pt idx="13820">
                  <c:v>0.68500000000000005</c:v>
                </c:pt>
                <c:pt idx="13821">
                  <c:v>0.68500000000000005</c:v>
                </c:pt>
                <c:pt idx="13822">
                  <c:v>0.68500000000000005</c:v>
                </c:pt>
                <c:pt idx="13823">
                  <c:v>0.68500000000000005</c:v>
                </c:pt>
                <c:pt idx="13824">
                  <c:v>0.68500000000000005</c:v>
                </c:pt>
                <c:pt idx="13825">
                  <c:v>0.68500000000000005</c:v>
                </c:pt>
                <c:pt idx="13826">
                  <c:v>0.68500000000000005</c:v>
                </c:pt>
                <c:pt idx="13827">
                  <c:v>0.68500000000000005</c:v>
                </c:pt>
                <c:pt idx="13828">
                  <c:v>0.68500000000000005</c:v>
                </c:pt>
                <c:pt idx="13829">
                  <c:v>0.68500000000000005</c:v>
                </c:pt>
                <c:pt idx="13830">
                  <c:v>0.68500000000000005</c:v>
                </c:pt>
                <c:pt idx="13831">
                  <c:v>0.68500000000000005</c:v>
                </c:pt>
                <c:pt idx="13832">
                  <c:v>0.68500000000000005</c:v>
                </c:pt>
                <c:pt idx="13833">
                  <c:v>0.68500000000000005</c:v>
                </c:pt>
                <c:pt idx="13834">
                  <c:v>0.68500000000000005</c:v>
                </c:pt>
                <c:pt idx="13835">
                  <c:v>0.68500000000000005</c:v>
                </c:pt>
                <c:pt idx="13836">
                  <c:v>0.68599999999999994</c:v>
                </c:pt>
                <c:pt idx="13837">
                  <c:v>0.68599999999999994</c:v>
                </c:pt>
                <c:pt idx="13838">
                  <c:v>0.68599999999999994</c:v>
                </c:pt>
                <c:pt idx="13839">
                  <c:v>0.68599999999999994</c:v>
                </c:pt>
                <c:pt idx="13840">
                  <c:v>0.68599999999999994</c:v>
                </c:pt>
                <c:pt idx="13841">
                  <c:v>0.68599999999999994</c:v>
                </c:pt>
                <c:pt idx="13842">
                  <c:v>0.68599999999999994</c:v>
                </c:pt>
                <c:pt idx="13843">
                  <c:v>0.68599999999999994</c:v>
                </c:pt>
                <c:pt idx="13844">
                  <c:v>0.68599999999999994</c:v>
                </c:pt>
                <c:pt idx="13845">
                  <c:v>0.68599999999999994</c:v>
                </c:pt>
                <c:pt idx="13846">
                  <c:v>0.68599999999999994</c:v>
                </c:pt>
                <c:pt idx="13847">
                  <c:v>0.68599999999999994</c:v>
                </c:pt>
                <c:pt idx="13848">
                  <c:v>0.68599999999999994</c:v>
                </c:pt>
                <c:pt idx="13849">
                  <c:v>0.68599999999999994</c:v>
                </c:pt>
                <c:pt idx="13850">
                  <c:v>0.68599999999999994</c:v>
                </c:pt>
                <c:pt idx="13851">
                  <c:v>0.68599999999999994</c:v>
                </c:pt>
                <c:pt idx="13852">
                  <c:v>0.68599999999999994</c:v>
                </c:pt>
                <c:pt idx="13853">
                  <c:v>0.68599999999999994</c:v>
                </c:pt>
                <c:pt idx="13854">
                  <c:v>0.68599999999999994</c:v>
                </c:pt>
                <c:pt idx="13855">
                  <c:v>0.68599999999999994</c:v>
                </c:pt>
                <c:pt idx="13856">
                  <c:v>0.68700000000000006</c:v>
                </c:pt>
                <c:pt idx="13857">
                  <c:v>0.68700000000000006</c:v>
                </c:pt>
                <c:pt idx="13858">
                  <c:v>0.68700000000000006</c:v>
                </c:pt>
                <c:pt idx="13859">
                  <c:v>0.68700000000000006</c:v>
                </c:pt>
                <c:pt idx="13860">
                  <c:v>0.68700000000000006</c:v>
                </c:pt>
                <c:pt idx="13861">
                  <c:v>0.68700000000000006</c:v>
                </c:pt>
                <c:pt idx="13862">
                  <c:v>0.68700000000000006</c:v>
                </c:pt>
                <c:pt idx="13863">
                  <c:v>0.68700000000000006</c:v>
                </c:pt>
                <c:pt idx="13864">
                  <c:v>0.68700000000000006</c:v>
                </c:pt>
                <c:pt idx="13865">
                  <c:v>0.68700000000000006</c:v>
                </c:pt>
                <c:pt idx="13866">
                  <c:v>0.68700000000000006</c:v>
                </c:pt>
                <c:pt idx="13867">
                  <c:v>0.68700000000000006</c:v>
                </c:pt>
                <c:pt idx="13868">
                  <c:v>0.68700000000000006</c:v>
                </c:pt>
                <c:pt idx="13869">
                  <c:v>0.68700000000000006</c:v>
                </c:pt>
                <c:pt idx="13870">
                  <c:v>0.68700000000000006</c:v>
                </c:pt>
                <c:pt idx="13871">
                  <c:v>0.68700000000000006</c:v>
                </c:pt>
                <c:pt idx="13872">
                  <c:v>0.68700000000000006</c:v>
                </c:pt>
                <c:pt idx="13873">
                  <c:v>0.68700000000000006</c:v>
                </c:pt>
                <c:pt idx="13874">
                  <c:v>0.68700000000000006</c:v>
                </c:pt>
                <c:pt idx="13875">
                  <c:v>0.68700000000000006</c:v>
                </c:pt>
                <c:pt idx="13876">
                  <c:v>0.68700000000000006</c:v>
                </c:pt>
                <c:pt idx="13877">
                  <c:v>0.68700000000000006</c:v>
                </c:pt>
                <c:pt idx="13878">
                  <c:v>0.68799999999999994</c:v>
                </c:pt>
                <c:pt idx="13879">
                  <c:v>0.68799999999999994</c:v>
                </c:pt>
                <c:pt idx="13880">
                  <c:v>0.68799999999999994</c:v>
                </c:pt>
                <c:pt idx="13881">
                  <c:v>0.68799999999999994</c:v>
                </c:pt>
                <c:pt idx="13882">
                  <c:v>0.68799999999999994</c:v>
                </c:pt>
                <c:pt idx="13883">
                  <c:v>0.68799999999999994</c:v>
                </c:pt>
                <c:pt idx="13884">
                  <c:v>0.68799999999999994</c:v>
                </c:pt>
                <c:pt idx="13885">
                  <c:v>0.68799999999999994</c:v>
                </c:pt>
                <c:pt idx="13886">
                  <c:v>0.68799999999999994</c:v>
                </c:pt>
                <c:pt idx="13887">
                  <c:v>0.68799999999999994</c:v>
                </c:pt>
                <c:pt idx="13888">
                  <c:v>0.68799999999999994</c:v>
                </c:pt>
                <c:pt idx="13889">
                  <c:v>0.68799999999999994</c:v>
                </c:pt>
                <c:pt idx="13890">
                  <c:v>0.68799999999999994</c:v>
                </c:pt>
                <c:pt idx="13891">
                  <c:v>0.68799999999999994</c:v>
                </c:pt>
                <c:pt idx="13892">
                  <c:v>0.68799999999999994</c:v>
                </c:pt>
                <c:pt idx="13893">
                  <c:v>0.68799999999999994</c:v>
                </c:pt>
                <c:pt idx="13894">
                  <c:v>0.68799999999999994</c:v>
                </c:pt>
                <c:pt idx="13895">
                  <c:v>0.68799999999999994</c:v>
                </c:pt>
                <c:pt idx="13896">
                  <c:v>0.68799999999999994</c:v>
                </c:pt>
                <c:pt idx="13897">
                  <c:v>0.68799999999999994</c:v>
                </c:pt>
                <c:pt idx="13898">
                  <c:v>0.68799999999999994</c:v>
                </c:pt>
                <c:pt idx="13899">
                  <c:v>0.68799999999999994</c:v>
                </c:pt>
                <c:pt idx="13900">
                  <c:v>0.68900000000000006</c:v>
                </c:pt>
                <c:pt idx="13901">
                  <c:v>0.68900000000000006</c:v>
                </c:pt>
                <c:pt idx="13902">
                  <c:v>0.68900000000000006</c:v>
                </c:pt>
                <c:pt idx="13903">
                  <c:v>0.68900000000000006</c:v>
                </c:pt>
                <c:pt idx="13904">
                  <c:v>0.68900000000000006</c:v>
                </c:pt>
                <c:pt idx="13905">
                  <c:v>0.68900000000000006</c:v>
                </c:pt>
                <c:pt idx="13906">
                  <c:v>0.68900000000000006</c:v>
                </c:pt>
                <c:pt idx="13907">
                  <c:v>0.68900000000000006</c:v>
                </c:pt>
                <c:pt idx="13908">
                  <c:v>0.68900000000000006</c:v>
                </c:pt>
                <c:pt idx="13909">
                  <c:v>0.68900000000000006</c:v>
                </c:pt>
                <c:pt idx="13910">
                  <c:v>0.68900000000000006</c:v>
                </c:pt>
                <c:pt idx="13911">
                  <c:v>0.68900000000000006</c:v>
                </c:pt>
                <c:pt idx="13912">
                  <c:v>0.68900000000000006</c:v>
                </c:pt>
                <c:pt idx="13913">
                  <c:v>0.68900000000000006</c:v>
                </c:pt>
                <c:pt idx="13914">
                  <c:v>0.68900000000000006</c:v>
                </c:pt>
                <c:pt idx="13915">
                  <c:v>0.68900000000000006</c:v>
                </c:pt>
                <c:pt idx="13916">
                  <c:v>0.68900000000000006</c:v>
                </c:pt>
                <c:pt idx="13917">
                  <c:v>0.68900000000000006</c:v>
                </c:pt>
                <c:pt idx="13918">
                  <c:v>0.68900000000000006</c:v>
                </c:pt>
                <c:pt idx="13919">
                  <c:v>0.68900000000000006</c:v>
                </c:pt>
                <c:pt idx="13920">
                  <c:v>0.69</c:v>
                </c:pt>
                <c:pt idx="13921">
                  <c:v>0.69</c:v>
                </c:pt>
                <c:pt idx="13922">
                  <c:v>0.69</c:v>
                </c:pt>
                <c:pt idx="13923">
                  <c:v>0.69</c:v>
                </c:pt>
                <c:pt idx="13924">
                  <c:v>0.69</c:v>
                </c:pt>
                <c:pt idx="13925">
                  <c:v>0.69</c:v>
                </c:pt>
                <c:pt idx="13926">
                  <c:v>0.69</c:v>
                </c:pt>
                <c:pt idx="13927">
                  <c:v>0.69</c:v>
                </c:pt>
                <c:pt idx="13928">
                  <c:v>0.69</c:v>
                </c:pt>
                <c:pt idx="13929">
                  <c:v>0.69</c:v>
                </c:pt>
                <c:pt idx="13930">
                  <c:v>0.69</c:v>
                </c:pt>
                <c:pt idx="13931">
                  <c:v>0.69</c:v>
                </c:pt>
                <c:pt idx="13932">
                  <c:v>0.69</c:v>
                </c:pt>
                <c:pt idx="13933">
                  <c:v>0.69</c:v>
                </c:pt>
                <c:pt idx="13934">
                  <c:v>0.69</c:v>
                </c:pt>
                <c:pt idx="13935">
                  <c:v>0.69</c:v>
                </c:pt>
                <c:pt idx="13936">
                  <c:v>0.69</c:v>
                </c:pt>
                <c:pt idx="13937">
                  <c:v>0.69</c:v>
                </c:pt>
                <c:pt idx="13938">
                  <c:v>0.69</c:v>
                </c:pt>
                <c:pt idx="13939">
                  <c:v>0.69</c:v>
                </c:pt>
                <c:pt idx="13940">
                  <c:v>0.69100000000000006</c:v>
                </c:pt>
                <c:pt idx="13941">
                  <c:v>0.69100000000000006</c:v>
                </c:pt>
                <c:pt idx="13942">
                  <c:v>0.69100000000000006</c:v>
                </c:pt>
                <c:pt idx="13943">
                  <c:v>0.69100000000000006</c:v>
                </c:pt>
                <c:pt idx="13944">
                  <c:v>0.69100000000000006</c:v>
                </c:pt>
                <c:pt idx="13945">
                  <c:v>0.69100000000000006</c:v>
                </c:pt>
                <c:pt idx="13946">
                  <c:v>0.69100000000000006</c:v>
                </c:pt>
                <c:pt idx="13947">
                  <c:v>0.69100000000000006</c:v>
                </c:pt>
                <c:pt idx="13948">
                  <c:v>0.69100000000000006</c:v>
                </c:pt>
                <c:pt idx="13949">
                  <c:v>0.69100000000000006</c:v>
                </c:pt>
                <c:pt idx="13950">
                  <c:v>0.69100000000000006</c:v>
                </c:pt>
                <c:pt idx="13951">
                  <c:v>0.69100000000000006</c:v>
                </c:pt>
                <c:pt idx="13952">
                  <c:v>0.69100000000000006</c:v>
                </c:pt>
                <c:pt idx="13953">
                  <c:v>0.69100000000000006</c:v>
                </c:pt>
                <c:pt idx="13954">
                  <c:v>0.69100000000000006</c:v>
                </c:pt>
                <c:pt idx="13955">
                  <c:v>0.69100000000000006</c:v>
                </c:pt>
                <c:pt idx="13956">
                  <c:v>0.69100000000000006</c:v>
                </c:pt>
                <c:pt idx="13957">
                  <c:v>0.69100000000000006</c:v>
                </c:pt>
                <c:pt idx="13958">
                  <c:v>0.69100000000000006</c:v>
                </c:pt>
                <c:pt idx="13959">
                  <c:v>0.69100000000000006</c:v>
                </c:pt>
                <c:pt idx="13960">
                  <c:v>0.69100000000000006</c:v>
                </c:pt>
                <c:pt idx="13961">
                  <c:v>0.69100000000000006</c:v>
                </c:pt>
                <c:pt idx="13962">
                  <c:v>0.69199999999999995</c:v>
                </c:pt>
                <c:pt idx="13963">
                  <c:v>0.69199999999999995</c:v>
                </c:pt>
                <c:pt idx="13964">
                  <c:v>0.69199999999999995</c:v>
                </c:pt>
                <c:pt idx="13965">
                  <c:v>0.69199999999999995</c:v>
                </c:pt>
                <c:pt idx="13966">
                  <c:v>0.69199999999999995</c:v>
                </c:pt>
                <c:pt idx="13967">
                  <c:v>0.69199999999999995</c:v>
                </c:pt>
                <c:pt idx="13968">
                  <c:v>0.69199999999999995</c:v>
                </c:pt>
                <c:pt idx="13969">
                  <c:v>0.69199999999999995</c:v>
                </c:pt>
                <c:pt idx="13970">
                  <c:v>0.69199999999999995</c:v>
                </c:pt>
                <c:pt idx="13971">
                  <c:v>0.69199999999999995</c:v>
                </c:pt>
                <c:pt idx="13972">
                  <c:v>0.69199999999999995</c:v>
                </c:pt>
                <c:pt idx="13973">
                  <c:v>0.69199999999999995</c:v>
                </c:pt>
                <c:pt idx="13974">
                  <c:v>0.69199999999999995</c:v>
                </c:pt>
                <c:pt idx="13975">
                  <c:v>0.69199999999999995</c:v>
                </c:pt>
                <c:pt idx="13976">
                  <c:v>0.69199999999999995</c:v>
                </c:pt>
                <c:pt idx="13977">
                  <c:v>0.69199999999999995</c:v>
                </c:pt>
                <c:pt idx="13978">
                  <c:v>0.69199999999999995</c:v>
                </c:pt>
                <c:pt idx="13979">
                  <c:v>0.69199999999999995</c:v>
                </c:pt>
                <c:pt idx="13980">
                  <c:v>0.69199999999999995</c:v>
                </c:pt>
                <c:pt idx="13981">
                  <c:v>0.69199999999999995</c:v>
                </c:pt>
                <c:pt idx="13982">
                  <c:v>0.69199999999999995</c:v>
                </c:pt>
                <c:pt idx="13983">
                  <c:v>0.69300000000000006</c:v>
                </c:pt>
                <c:pt idx="13984">
                  <c:v>0.69300000000000006</c:v>
                </c:pt>
                <c:pt idx="13985">
                  <c:v>0.69300000000000006</c:v>
                </c:pt>
                <c:pt idx="13986">
                  <c:v>0.69300000000000006</c:v>
                </c:pt>
                <c:pt idx="13987">
                  <c:v>0.69300000000000006</c:v>
                </c:pt>
                <c:pt idx="13988">
                  <c:v>0.69300000000000006</c:v>
                </c:pt>
                <c:pt idx="13989">
                  <c:v>0.69300000000000006</c:v>
                </c:pt>
                <c:pt idx="13990">
                  <c:v>0.69300000000000006</c:v>
                </c:pt>
                <c:pt idx="13991">
                  <c:v>0.69300000000000006</c:v>
                </c:pt>
                <c:pt idx="13992">
                  <c:v>0.69300000000000006</c:v>
                </c:pt>
                <c:pt idx="13993">
                  <c:v>0.69300000000000006</c:v>
                </c:pt>
                <c:pt idx="13994">
                  <c:v>0.69300000000000006</c:v>
                </c:pt>
                <c:pt idx="13995">
                  <c:v>0.69300000000000006</c:v>
                </c:pt>
                <c:pt idx="13996">
                  <c:v>0.69300000000000006</c:v>
                </c:pt>
                <c:pt idx="13997">
                  <c:v>0.69300000000000006</c:v>
                </c:pt>
                <c:pt idx="13998">
                  <c:v>0.69300000000000006</c:v>
                </c:pt>
                <c:pt idx="13999">
                  <c:v>0.69300000000000006</c:v>
                </c:pt>
                <c:pt idx="14000">
                  <c:v>0.69300000000000006</c:v>
                </c:pt>
                <c:pt idx="14001">
                  <c:v>0.69300000000000006</c:v>
                </c:pt>
                <c:pt idx="14002">
                  <c:v>0.69300000000000006</c:v>
                </c:pt>
                <c:pt idx="14003">
                  <c:v>0.69300000000000006</c:v>
                </c:pt>
                <c:pt idx="14004">
                  <c:v>0.69399999999999995</c:v>
                </c:pt>
                <c:pt idx="14005">
                  <c:v>0.69399999999999995</c:v>
                </c:pt>
                <c:pt idx="14006">
                  <c:v>0.69399999999999995</c:v>
                </c:pt>
                <c:pt idx="14007">
                  <c:v>0.69399999999999995</c:v>
                </c:pt>
                <c:pt idx="14008">
                  <c:v>0.69399999999999995</c:v>
                </c:pt>
                <c:pt idx="14009">
                  <c:v>0.69399999999999995</c:v>
                </c:pt>
                <c:pt idx="14010">
                  <c:v>0.69399999999999995</c:v>
                </c:pt>
                <c:pt idx="14011">
                  <c:v>0.69399999999999995</c:v>
                </c:pt>
                <c:pt idx="14012">
                  <c:v>0.69399999999999995</c:v>
                </c:pt>
                <c:pt idx="14013">
                  <c:v>0.69399999999999995</c:v>
                </c:pt>
                <c:pt idx="14014">
                  <c:v>0.69399999999999995</c:v>
                </c:pt>
                <c:pt idx="14015">
                  <c:v>0.69399999999999995</c:v>
                </c:pt>
                <c:pt idx="14016">
                  <c:v>0.69399999999999995</c:v>
                </c:pt>
                <c:pt idx="14017">
                  <c:v>0.69399999999999995</c:v>
                </c:pt>
                <c:pt idx="14018">
                  <c:v>0.69399999999999995</c:v>
                </c:pt>
                <c:pt idx="14019">
                  <c:v>0.69399999999999995</c:v>
                </c:pt>
                <c:pt idx="14020">
                  <c:v>0.69399999999999995</c:v>
                </c:pt>
                <c:pt idx="14021">
                  <c:v>0.69399999999999995</c:v>
                </c:pt>
                <c:pt idx="14022">
                  <c:v>0.69399999999999995</c:v>
                </c:pt>
                <c:pt idx="14023">
                  <c:v>0.69399999999999995</c:v>
                </c:pt>
                <c:pt idx="14024">
                  <c:v>0.69399999999999995</c:v>
                </c:pt>
                <c:pt idx="14025">
                  <c:v>0.69399999999999995</c:v>
                </c:pt>
                <c:pt idx="14026">
                  <c:v>0.69399999999999995</c:v>
                </c:pt>
                <c:pt idx="14027">
                  <c:v>0.69500000000000006</c:v>
                </c:pt>
                <c:pt idx="14028">
                  <c:v>0.69500000000000006</c:v>
                </c:pt>
                <c:pt idx="14029">
                  <c:v>0.69500000000000006</c:v>
                </c:pt>
                <c:pt idx="14030">
                  <c:v>0.69500000000000006</c:v>
                </c:pt>
                <c:pt idx="14031">
                  <c:v>0.69500000000000006</c:v>
                </c:pt>
                <c:pt idx="14032">
                  <c:v>0.69500000000000006</c:v>
                </c:pt>
                <c:pt idx="14033">
                  <c:v>0.69500000000000006</c:v>
                </c:pt>
                <c:pt idx="14034">
                  <c:v>0.69500000000000006</c:v>
                </c:pt>
                <c:pt idx="14035">
                  <c:v>0.69500000000000006</c:v>
                </c:pt>
                <c:pt idx="14036">
                  <c:v>0.69500000000000006</c:v>
                </c:pt>
                <c:pt idx="14037">
                  <c:v>0.69500000000000006</c:v>
                </c:pt>
                <c:pt idx="14038">
                  <c:v>0.69500000000000006</c:v>
                </c:pt>
                <c:pt idx="14039">
                  <c:v>0.69500000000000006</c:v>
                </c:pt>
                <c:pt idx="14040">
                  <c:v>0.69500000000000006</c:v>
                </c:pt>
                <c:pt idx="14041">
                  <c:v>0.69500000000000006</c:v>
                </c:pt>
                <c:pt idx="14042">
                  <c:v>0.69500000000000006</c:v>
                </c:pt>
                <c:pt idx="14043">
                  <c:v>0.69500000000000006</c:v>
                </c:pt>
                <c:pt idx="14044">
                  <c:v>0.69500000000000006</c:v>
                </c:pt>
                <c:pt idx="14045">
                  <c:v>0.69500000000000006</c:v>
                </c:pt>
                <c:pt idx="14046">
                  <c:v>0.69500000000000006</c:v>
                </c:pt>
                <c:pt idx="14047">
                  <c:v>0.69500000000000006</c:v>
                </c:pt>
                <c:pt idx="14048">
                  <c:v>0.69599999999999995</c:v>
                </c:pt>
                <c:pt idx="14049">
                  <c:v>0.69599999999999995</c:v>
                </c:pt>
                <c:pt idx="14050">
                  <c:v>0.69599999999999995</c:v>
                </c:pt>
                <c:pt idx="14051">
                  <c:v>0.69599999999999995</c:v>
                </c:pt>
                <c:pt idx="14052">
                  <c:v>0.69599999999999995</c:v>
                </c:pt>
                <c:pt idx="14053">
                  <c:v>0.69599999999999995</c:v>
                </c:pt>
                <c:pt idx="14054">
                  <c:v>0.69599999999999995</c:v>
                </c:pt>
                <c:pt idx="14055">
                  <c:v>0.69599999999999995</c:v>
                </c:pt>
                <c:pt idx="14056">
                  <c:v>0.69599999999999995</c:v>
                </c:pt>
                <c:pt idx="14057">
                  <c:v>0.69599999999999995</c:v>
                </c:pt>
                <c:pt idx="14058">
                  <c:v>0.69599999999999995</c:v>
                </c:pt>
                <c:pt idx="14059">
                  <c:v>0.69599999999999995</c:v>
                </c:pt>
                <c:pt idx="14060">
                  <c:v>0.69599999999999995</c:v>
                </c:pt>
                <c:pt idx="14061">
                  <c:v>0.69599999999999995</c:v>
                </c:pt>
                <c:pt idx="14062">
                  <c:v>0.69599999999999995</c:v>
                </c:pt>
                <c:pt idx="14063">
                  <c:v>0.69599999999999995</c:v>
                </c:pt>
                <c:pt idx="14064">
                  <c:v>0.69599999999999995</c:v>
                </c:pt>
                <c:pt idx="14065">
                  <c:v>0.69599999999999995</c:v>
                </c:pt>
                <c:pt idx="14066">
                  <c:v>0.69599999999999995</c:v>
                </c:pt>
                <c:pt idx="14067">
                  <c:v>0.69599999999999995</c:v>
                </c:pt>
                <c:pt idx="14068">
                  <c:v>0.69599999999999995</c:v>
                </c:pt>
                <c:pt idx="14069">
                  <c:v>0.69599999999999995</c:v>
                </c:pt>
                <c:pt idx="14070">
                  <c:v>0.69700000000000006</c:v>
                </c:pt>
                <c:pt idx="14071">
                  <c:v>0.69700000000000006</c:v>
                </c:pt>
                <c:pt idx="14072">
                  <c:v>0.69700000000000006</c:v>
                </c:pt>
                <c:pt idx="14073">
                  <c:v>0.69700000000000006</c:v>
                </c:pt>
                <c:pt idx="14074">
                  <c:v>0.69700000000000006</c:v>
                </c:pt>
                <c:pt idx="14075">
                  <c:v>0.69700000000000006</c:v>
                </c:pt>
                <c:pt idx="14076">
                  <c:v>0.69700000000000006</c:v>
                </c:pt>
                <c:pt idx="14077">
                  <c:v>0.69700000000000006</c:v>
                </c:pt>
                <c:pt idx="14078">
                  <c:v>0.69700000000000006</c:v>
                </c:pt>
                <c:pt idx="14079">
                  <c:v>0.69700000000000006</c:v>
                </c:pt>
                <c:pt idx="14080">
                  <c:v>0.69700000000000006</c:v>
                </c:pt>
                <c:pt idx="14081">
                  <c:v>0.69700000000000006</c:v>
                </c:pt>
                <c:pt idx="14082">
                  <c:v>0.69700000000000006</c:v>
                </c:pt>
                <c:pt idx="14083">
                  <c:v>0.69700000000000006</c:v>
                </c:pt>
                <c:pt idx="14084">
                  <c:v>0.69700000000000006</c:v>
                </c:pt>
                <c:pt idx="14085">
                  <c:v>0.69700000000000006</c:v>
                </c:pt>
                <c:pt idx="14086">
                  <c:v>0.69700000000000006</c:v>
                </c:pt>
                <c:pt idx="14087">
                  <c:v>0.69700000000000006</c:v>
                </c:pt>
                <c:pt idx="14088">
                  <c:v>0.69700000000000006</c:v>
                </c:pt>
                <c:pt idx="14089">
                  <c:v>0.69700000000000006</c:v>
                </c:pt>
                <c:pt idx="14090">
                  <c:v>0.69799999999999995</c:v>
                </c:pt>
                <c:pt idx="14091">
                  <c:v>0.69799999999999995</c:v>
                </c:pt>
                <c:pt idx="14092">
                  <c:v>0.69799999999999995</c:v>
                </c:pt>
                <c:pt idx="14093">
                  <c:v>0.69799999999999995</c:v>
                </c:pt>
                <c:pt idx="14094">
                  <c:v>0.69799999999999995</c:v>
                </c:pt>
                <c:pt idx="14095">
                  <c:v>0.69799999999999995</c:v>
                </c:pt>
                <c:pt idx="14096">
                  <c:v>0.69799999999999995</c:v>
                </c:pt>
                <c:pt idx="14097">
                  <c:v>0.69799999999999995</c:v>
                </c:pt>
                <c:pt idx="14098">
                  <c:v>0.69799999999999995</c:v>
                </c:pt>
                <c:pt idx="14099">
                  <c:v>0.69799999999999995</c:v>
                </c:pt>
                <c:pt idx="14100">
                  <c:v>0.69799999999999995</c:v>
                </c:pt>
                <c:pt idx="14101">
                  <c:v>0.69799999999999995</c:v>
                </c:pt>
                <c:pt idx="14102">
                  <c:v>0.69799999999999995</c:v>
                </c:pt>
                <c:pt idx="14103">
                  <c:v>0.69799999999999995</c:v>
                </c:pt>
                <c:pt idx="14104">
                  <c:v>0.69799999999999995</c:v>
                </c:pt>
                <c:pt idx="14105">
                  <c:v>0.69799999999999995</c:v>
                </c:pt>
                <c:pt idx="14106">
                  <c:v>0.69799999999999995</c:v>
                </c:pt>
                <c:pt idx="14107">
                  <c:v>0.69799999999999995</c:v>
                </c:pt>
                <c:pt idx="14108">
                  <c:v>0.69799999999999995</c:v>
                </c:pt>
                <c:pt idx="14109">
                  <c:v>0.69799999999999995</c:v>
                </c:pt>
                <c:pt idx="14110">
                  <c:v>0.69799999999999995</c:v>
                </c:pt>
                <c:pt idx="14111">
                  <c:v>0.69799999999999995</c:v>
                </c:pt>
                <c:pt idx="14112">
                  <c:v>0.69799999999999995</c:v>
                </c:pt>
                <c:pt idx="14113">
                  <c:v>0.69900000000000007</c:v>
                </c:pt>
                <c:pt idx="14114">
                  <c:v>0.69900000000000007</c:v>
                </c:pt>
                <c:pt idx="14115">
                  <c:v>0.69900000000000007</c:v>
                </c:pt>
                <c:pt idx="14116">
                  <c:v>0.69900000000000007</c:v>
                </c:pt>
                <c:pt idx="14117">
                  <c:v>0.69900000000000007</c:v>
                </c:pt>
                <c:pt idx="14118">
                  <c:v>0.69900000000000007</c:v>
                </c:pt>
                <c:pt idx="14119">
                  <c:v>0.69900000000000007</c:v>
                </c:pt>
                <c:pt idx="14120">
                  <c:v>0.69900000000000007</c:v>
                </c:pt>
                <c:pt idx="14121">
                  <c:v>0.69900000000000007</c:v>
                </c:pt>
                <c:pt idx="14122">
                  <c:v>0.69900000000000007</c:v>
                </c:pt>
                <c:pt idx="14123">
                  <c:v>0.69900000000000007</c:v>
                </c:pt>
                <c:pt idx="14124">
                  <c:v>0.69900000000000007</c:v>
                </c:pt>
                <c:pt idx="14125">
                  <c:v>0.69900000000000007</c:v>
                </c:pt>
                <c:pt idx="14126">
                  <c:v>0.69900000000000007</c:v>
                </c:pt>
                <c:pt idx="14127">
                  <c:v>0.69900000000000007</c:v>
                </c:pt>
                <c:pt idx="14128">
                  <c:v>0.69900000000000007</c:v>
                </c:pt>
                <c:pt idx="14129">
                  <c:v>0.69900000000000007</c:v>
                </c:pt>
                <c:pt idx="14130">
                  <c:v>0.69900000000000007</c:v>
                </c:pt>
                <c:pt idx="14131">
                  <c:v>0.69900000000000007</c:v>
                </c:pt>
                <c:pt idx="14132">
                  <c:v>0.69900000000000007</c:v>
                </c:pt>
                <c:pt idx="14133">
                  <c:v>0.7</c:v>
                </c:pt>
                <c:pt idx="14134">
                  <c:v>0.7</c:v>
                </c:pt>
                <c:pt idx="14135">
                  <c:v>0.7</c:v>
                </c:pt>
                <c:pt idx="14136">
                  <c:v>0.7</c:v>
                </c:pt>
                <c:pt idx="14137">
                  <c:v>0.7</c:v>
                </c:pt>
                <c:pt idx="14138">
                  <c:v>0.7</c:v>
                </c:pt>
                <c:pt idx="14139">
                  <c:v>0.7</c:v>
                </c:pt>
                <c:pt idx="14140">
                  <c:v>0.7</c:v>
                </c:pt>
                <c:pt idx="14141">
                  <c:v>0.7</c:v>
                </c:pt>
                <c:pt idx="14142">
                  <c:v>0.7</c:v>
                </c:pt>
                <c:pt idx="14143">
                  <c:v>0.7</c:v>
                </c:pt>
                <c:pt idx="14144">
                  <c:v>0.7</c:v>
                </c:pt>
                <c:pt idx="14145">
                  <c:v>0.7</c:v>
                </c:pt>
                <c:pt idx="14146">
                  <c:v>0.7</c:v>
                </c:pt>
                <c:pt idx="14147">
                  <c:v>0.7</c:v>
                </c:pt>
                <c:pt idx="14148">
                  <c:v>0.7</c:v>
                </c:pt>
                <c:pt idx="14149">
                  <c:v>0.7</c:v>
                </c:pt>
                <c:pt idx="14150">
                  <c:v>0.7</c:v>
                </c:pt>
                <c:pt idx="14151">
                  <c:v>0.7</c:v>
                </c:pt>
                <c:pt idx="14152">
                  <c:v>0.7</c:v>
                </c:pt>
                <c:pt idx="14153">
                  <c:v>0.70100000000000007</c:v>
                </c:pt>
                <c:pt idx="14154">
                  <c:v>0.70100000000000007</c:v>
                </c:pt>
                <c:pt idx="14155">
                  <c:v>0.70100000000000007</c:v>
                </c:pt>
                <c:pt idx="14156">
                  <c:v>0.70100000000000007</c:v>
                </c:pt>
                <c:pt idx="14157">
                  <c:v>0.70100000000000007</c:v>
                </c:pt>
                <c:pt idx="14158">
                  <c:v>0.70100000000000007</c:v>
                </c:pt>
                <c:pt idx="14159">
                  <c:v>0.70100000000000007</c:v>
                </c:pt>
                <c:pt idx="14160">
                  <c:v>0.70100000000000007</c:v>
                </c:pt>
                <c:pt idx="14161">
                  <c:v>0.70100000000000007</c:v>
                </c:pt>
                <c:pt idx="14162">
                  <c:v>0.70100000000000007</c:v>
                </c:pt>
                <c:pt idx="14163">
                  <c:v>0.70100000000000007</c:v>
                </c:pt>
                <c:pt idx="14164">
                  <c:v>0.70100000000000007</c:v>
                </c:pt>
                <c:pt idx="14165">
                  <c:v>0.70100000000000007</c:v>
                </c:pt>
                <c:pt idx="14166">
                  <c:v>0.70100000000000007</c:v>
                </c:pt>
                <c:pt idx="14167">
                  <c:v>0.70100000000000007</c:v>
                </c:pt>
                <c:pt idx="14168">
                  <c:v>0.70100000000000007</c:v>
                </c:pt>
                <c:pt idx="14169">
                  <c:v>0.70100000000000007</c:v>
                </c:pt>
                <c:pt idx="14170">
                  <c:v>0.70100000000000007</c:v>
                </c:pt>
                <c:pt idx="14171">
                  <c:v>0.70100000000000007</c:v>
                </c:pt>
                <c:pt idx="14172">
                  <c:v>0.70100000000000007</c:v>
                </c:pt>
                <c:pt idx="14173">
                  <c:v>0.70100000000000007</c:v>
                </c:pt>
                <c:pt idx="14174">
                  <c:v>0.70199999999999996</c:v>
                </c:pt>
                <c:pt idx="14175">
                  <c:v>0.70199999999999996</c:v>
                </c:pt>
                <c:pt idx="14176">
                  <c:v>0.70199999999999996</c:v>
                </c:pt>
                <c:pt idx="14177">
                  <c:v>0.70199999999999996</c:v>
                </c:pt>
                <c:pt idx="14178">
                  <c:v>0.70199999999999996</c:v>
                </c:pt>
                <c:pt idx="14179">
                  <c:v>0.70199999999999996</c:v>
                </c:pt>
                <c:pt idx="14180">
                  <c:v>0.70199999999999996</c:v>
                </c:pt>
                <c:pt idx="14181">
                  <c:v>0.70199999999999996</c:v>
                </c:pt>
                <c:pt idx="14182">
                  <c:v>0.70199999999999996</c:v>
                </c:pt>
                <c:pt idx="14183">
                  <c:v>0.70199999999999996</c:v>
                </c:pt>
                <c:pt idx="14184">
                  <c:v>0.70199999999999996</c:v>
                </c:pt>
                <c:pt idx="14185">
                  <c:v>0.70199999999999996</c:v>
                </c:pt>
                <c:pt idx="14186">
                  <c:v>0.70199999999999996</c:v>
                </c:pt>
                <c:pt idx="14187">
                  <c:v>0.70199999999999996</c:v>
                </c:pt>
                <c:pt idx="14188">
                  <c:v>0.70199999999999996</c:v>
                </c:pt>
                <c:pt idx="14189">
                  <c:v>0.70199999999999996</c:v>
                </c:pt>
                <c:pt idx="14190">
                  <c:v>0.70199999999999996</c:v>
                </c:pt>
                <c:pt idx="14191">
                  <c:v>0.70199999999999996</c:v>
                </c:pt>
                <c:pt idx="14192">
                  <c:v>0.70199999999999996</c:v>
                </c:pt>
                <c:pt idx="14193">
                  <c:v>0.70199999999999996</c:v>
                </c:pt>
                <c:pt idx="14194">
                  <c:v>0.70199999999999996</c:v>
                </c:pt>
                <c:pt idx="14195">
                  <c:v>0.70300000000000007</c:v>
                </c:pt>
                <c:pt idx="14196">
                  <c:v>0.70300000000000007</c:v>
                </c:pt>
                <c:pt idx="14197">
                  <c:v>0.70300000000000007</c:v>
                </c:pt>
                <c:pt idx="14198">
                  <c:v>0.70300000000000007</c:v>
                </c:pt>
                <c:pt idx="14199">
                  <c:v>0.70300000000000007</c:v>
                </c:pt>
                <c:pt idx="14200">
                  <c:v>0.70300000000000007</c:v>
                </c:pt>
                <c:pt idx="14201">
                  <c:v>0.70300000000000007</c:v>
                </c:pt>
                <c:pt idx="14202">
                  <c:v>0.70300000000000007</c:v>
                </c:pt>
                <c:pt idx="14203">
                  <c:v>0.70300000000000007</c:v>
                </c:pt>
                <c:pt idx="14204">
                  <c:v>0.70300000000000007</c:v>
                </c:pt>
                <c:pt idx="14205">
                  <c:v>0.70300000000000007</c:v>
                </c:pt>
                <c:pt idx="14206">
                  <c:v>0.70300000000000007</c:v>
                </c:pt>
                <c:pt idx="14207">
                  <c:v>0.70300000000000007</c:v>
                </c:pt>
                <c:pt idx="14208">
                  <c:v>0.70300000000000007</c:v>
                </c:pt>
                <c:pt idx="14209">
                  <c:v>0.70300000000000007</c:v>
                </c:pt>
                <c:pt idx="14210">
                  <c:v>0.70300000000000007</c:v>
                </c:pt>
                <c:pt idx="14211">
                  <c:v>0.70300000000000007</c:v>
                </c:pt>
                <c:pt idx="14212">
                  <c:v>0.70300000000000007</c:v>
                </c:pt>
                <c:pt idx="14213">
                  <c:v>0.70300000000000007</c:v>
                </c:pt>
                <c:pt idx="14214">
                  <c:v>0.70300000000000007</c:v>
                </c:pt>
                <c:pt idx="14215">
                  <c:v>0.70300000000000007</c:v>
                </c:pt>
                <c:pt idx="14216">
                  <c:v>0.70399999999999996</c:v>
                </c:pt>
                <c:pt idx="14217">
                  <c:v>0.70399999999999996</c:v>
                </c:pt>
                <c:pt idx="14218">
                  <c:v>0.70399999999999996</c:v>
                </c:pt>
                <c:pt idx="14219">
                  <c:v>0.70399999999999996</c:v>
                </c:pt>
                <c:pt idx="14220">
                  <c:v>0.70399999999999996</c:v>
                </c:pt>
                <c:pt idx="14221">
                  <c:v>0.70399999999999996</c:v>
                </c:pt>
                <c:pt idx="14222">
                  <c:v>0.70399999999999996</c:v>
                </c:pt>
                <c:pt idx="14223">
                  <c:v>0.70399999999999996</c:v>
                </c:pt>
                <c:pt idx="14224">
                  <c:v>0.70399999999999996</c:v>
                </c:pt>
                <c:pt idx="14225">
                  <c:v>0.70399999999999996</c:v>
                </c:pt>
                <c:pt idx="14226">
                  <c:v>0.70399999999999996</c:v>
                </c:pt>
                <c:pt idx="14227">
                  <c:v>0.70399999999999996</c:v>
                </c:pt>
                <c:pt idx="14228">
                  <c:v>0.70399999999999996</c:v>
                </c:pt>
                <c:pt idx="14229">
                  <c:v>0.70399999999999996</c:v>
                </c:pt>
                <c:pt idx="14230">
                  <c:v>0.70399999999999996</c:v>
                </c:pt>
                <c:pt idx="14231">
                  <c:v>0.70399999999999996</c:v>
                </c:pt>
                <c:pt idx="14232">
                  <c:v>0.70399999999999996</c:v>
                </c:pt>
                <c:pt idx="14233">
                  <c:v>0.70399999999999996</c:v>
                </c:pt>
                <c:pt idx="14234">
                  <c:v>0.70399999999999996</c:v>
                </c:pt>
                <c:pt idx="14235">
                  <c:v>0.70399999999999996</c:v>
                </c:pt>
                <c:pt idx="14236">
                  <c:v>0.70399999999999996</c:v>
                </c:pt>
                <c:pt idx="14237">
                  <c:v>0.70500000000000007</c:v>
                </c:pt>
                <c:pt idx="14238">
                  <c:v>0.70500000000000007</c:v>
                </c:pt>
                <c:pt idx="14239">
                  <c:v>0.70500000000000007</c:v>
                </c:pt>
                <c:pt idx="14240">
                  <c:v>0.70500000000000007</c:v>
                </c:pt>
                <c:pt idx="14241">
                  <c:v>0.70500000000000007</c:v>
                </c:pt>
                <c:pt idx="14242">
                  <c:v>0.70500000000000007</c:v>
                </c:pt>
                <c:pt idx="14243">
                  <c:v>0.70500000000000007</c:v>
                </c:pt>
                <c:pt idx="14244">
                  <c:v>0.70500000000000007</c:v>
                </c:pt>
                <c:pt idx="14245">
                  <c:v>0.70500000000000007</c:v>
                </c:pt>
                <c:pt idx="14246">
                  <c:v>0.70500000000000007</c:v>
                </c:pt>
                <c:pt idx="14247">
                  <c:v>0.70500000000000007</c:v>
                </c:pt>
                <c:pt idx="14248">
                  <c:v>0.70500000000000007</c:v>
                </c:pt>
                <c:pt idx="14249">
                  <c:v>0.70500000000000007</c:v>
                </c:pt>
                <c:pt idx="14250">
                  <c:v>0.70500000000000007</c:v>
                </c:pt>
                <c:pt idx="14251">
                  <c:v>0.70500000000000007</c:v>
                </c:pt>
                <c:pt idx="14252">
                  <c:v>0.70500000000000007</c:v>
                </c:pt>
                <c:pt idx="14253">
                  <c:v>0.70500000000000007</c:v>
                </c:pt>
                <c:pt idx="14254">
                  <c:v>0.70500000000000007</c:v>
                </c:pt>
                <c:pt idx="14255">
                  <c:v>0.70500000000000007</c:v>
                </c:pt>
                <c:pt idx="14256">
                  <c:v>0.70500000000000007</c:v>
                </c:pt>
                <c:pt idx="14257">
                  <c:v>0.70500000000000007</c:v>
                </c:pt>
                <c:pt idx="14258">
                  <c:v>0.70599999999999996</c:v>
                </c:pt>
                <c:pt idx="14259">
                  <c:v>0.70599999999999996</c:v>
                </c:pt>
                <c:pt idx="14260">
                  <c:v>0.70599999999999996</c:v>
                </c:pt>
                <c:pt idx="14261">
                  <c:v>0.70599999999999996</c:v>
                </c:pt>
                <c:pt idx="14262">
                  <c:v>0.70599999999999996</c:v>
                </c:pt>
                <c:pt idx="14263">
                  <c:v>0.70599999999999996</c:v>
                </c:pt>
                <c:pt idx="14264">
                  <c:v>0.70599999999999996</c:v>
                </c:pt>
                <c:pt idx="14265">
                  <c:v>0.70599999999999996</c:v>
                </c:pt>
                <c:pt idx="14266">
                  <c:v>0.70599999999999996</c:v>
                </c:pt>
                <c:pt idx="14267">
                  <c:v>0.70599999999999996</c:v>
                </c:pt>
                <c:pt idx="14268">
                  <c:v>0.70599999999999996</c:v>
                </c:pt>
                <c:pt idx="14269">
                  <c:v>0.70599999999999996</c:v>
                </c:pt>
                <c:pt idx="14270">
                  <c:v>0.70599999999999996</c:v>
                </c:pt>
                <c:pt idx="14271">
                  <c:v>0.70599999999999996</c:v>
                </c:pt>
                <c:pt idx="14272">
                  <c:v>0.70599999999999996</c:v>
                </c:pt>
                <c:pt idx="14273">
                  <c:v>0.70599999999999996</c:v>
                </c:pt>
                <c:pt idx="14274">
                  <c:v>0.70599999999999996</c:v>
                </c:pt>
                <c:pt idx="14275">
                  <c:v>0.70599999999999996</c:v>
                </c:pt>
                <c:pt idx="14276">
                  <c:v>0.70599999999999996</c:v>
                </c:pt>
                <c:pt idx="14277">
                  <c:v>0.70599999999999996</c:v>
                </c:pt>
                <c:pt idx="14278">
                  <c:v>0.70599999999999996</c:v>
                </c:pt>
                <c:pt idx="14279">
                  <c:v>0.70700000000000007</c:v>
                </c:pt>
                <c:pt idx="14280">
                  <c:v>0.70700000000000007</c:v>
                </c:pt>
                <c:pt idx="14281">
                  <c:v>0.70700000000000007</c:v>
                </c:pt>
                <c:pt idx="14282">
                  <c:v>0.70700000000000007</c:v>
                </c:pt>
                <c:pt idx="14283">
                  <c:v>0.70700000000000007</c:v>
                </c:pt>
                <c:pt idx="14284">
                  <c:v>0.70700000000000007</c:v>
                </c:pt>
                <c:pt idx="14285">
                  <c:v>0.70700000000000007</c:v>
                </c:pt>
                <c:pt idx="14286">
                  <c:v>0.70700000000000007</c:v>
                </c:pt>
                <c:pt idx="14287">
                  <c:v>0.70700000000000007</c:v>
                </c:pt>
                <c:pt idx="14288">
                  <c:v>0.70700000000000007</c:v>
                </c:pt>
                <c:pt idx="14289">
                  <c:v>0.70700000000000007</c:v>
                </c:pt>
                <c:pt idx="14290">
                  <c:v>0.70700000000000007</c:v>
                </c:pt>
                <c:pt idx="14291">
                  <c:v>0.70700000000000007</c:v>
                </c:pt>
                <c:pt idx="14292">
                  <c:v>0.70700000000000007</c:v>
                </c:pt>
                <c:pt idx="14293">
                  <c:v>0.70700000000000007</c:v>
                </c:pt>
                <c:pt idx="14294">
                  <c:v>0.70700000000000007</c:v>
                </c:pt>
                <c:pt idx="14295">
                  <c:v>0.70700000000000007</c:v>
                </c:pt>
                <c:pt idx="14296">
                  <c:v>0.70700000000000007</c:v>
                </c:pt>
                <c:pt idx="14297">
                  <c:v>0.70700000000000007</c:v>
                </c:pt>
                <c:pt idx="14298">
                  <c:v>0.70700000000000007</c:v>
                </c:pt>
                <c:pt idx="14299">
                  <c:v>0.70700000000000007</c:v>
                </c:pt>
                <c:pt idx="14300">
                  <c:v>0.70799999999999996</c:v>
                </c:pt>
                <c:pt idx="14301">
                  <c:v>0.70799999999999996</c:v>
                </c:pt>
                <c:pt idx="14302">
                  <c:v>0.70799999999999996</c:v>
                </c:pt>
                <c:pt idx="14303">
                  <c:v>0.70799999999999996</c:v>
                </c:pt>
                <c:pt idx="14304">
                  <c:v>0.70799999999999996</c:v>
                </c:pt>
                <c:pt idx="14305">
                  <c:v>0.70799999999999996</c:v>
                </c:pt>
                <c:pt idx="14306">
                  <c:v>0.70799999999999996</c:v>
                </c:pt>
                <c:pt idx="14307">
                  <c:v>0.70799999999999996</c:v>
                </c:pt>
                <c:pt idx="14308">
                  <c:v>0.70799999999999996</c:v>
                </c:pt>
                <c:pt idx="14309">
                  <c:v>0.70799999999999996</c:v>
                </c:pt>
                <c:pt idx="14310">
                  <c:v>0.70799999999999996</c:v>
                </c:pt>
                <c:pt idx="14311">
                  <c:v>0.70799999999999996</c:v>
                </c:pt>
                <c:pt idx="14312">
                  <c:v>0.70799999999999996</c:v>
                </c:pt>
                <c:pt idx="14313">
                  <c:v>0.70799999999999996</c:v>
                </c:pt>
                <c:pt idx="14314">
                  <c:v>0.70799999999999996</c:v>
                </c:pt>
                <c:pt idx="14315">
                  <c:v>0.70799999999999996</c:v>
                </c:pt>
                <c:pt idx="14316">
                  <c:v>0.70799999999999996</c:v>
                </c:pt>
                <c:pt idx="14317">
                  <c:v>0.70799999999999996</c:v>
                </c:pt>
                <c:pt idx="14318">
                  <c:v>0.70799999999999996</c:v>
                </c:pt>
                <c:pt idx="14319">
                  <c:v>0.70799999999999996</c:v>
                </c:pt>
                <c:pt idx="14320">
                  <c:v>0.70900000000000007</c:v>
                </c:pt>
                <c:pt idx="14321">
                  <c:v>0.70900000000000007</c:v>
                </c:pt>
                <c:pt idx="14322">
                  <c:v>0.70900000000000007</c:v>
                </c:pt>
                <c:pt idx="14323">
                  <c:v>0.70900000000000007</c:v>
                </c:pt>
                <c:pt idx="14324">
                  <c:v>0.70900000000000007</c:v>
                </c:pt>
                <c:pt idx="14325">
                  <c:v>0.70900000000000007</c:v>
                </c:pt>
                <c:pt idx="14326">
                  <c:v>0.70900000000000007</c:v>
                </c:pt>
                <c:pt idx="14327">
                  <c:v>0.70900000000000007</c:v>
                </c:pt>
                <c:pt idx="14328">
                  <c:v>0.70900000000000007</c:v>
                </c:pt>
                <c:pt idx="14329">
                  <c:v>0.70900000000000007</c:v>
                </c:pt>
                <c:pt idx="14330">
                  <c:v>0.70900000000000007</c:v>
                </c:pt>
                <c:pt idx="14331">
                  <c:v>0.70900000000000007</c:v>
                </c:pt>
                <c:pt idx="14332">
                  <c:v>0.70900000000000007</c:v>
                </c:pt>
                <c:pt idx="14333">
                  <c:v>0.70900000000000007</c:v>
                </c:pt>
                <c:pt idx="14334">
                  <c:v>0.70900000000000007</c:v>
                </c:pt>
                <c:pt idx="14335">
                  <c:v>0.70900000000000007</c:v>
                </c:pt>
                <c:pt idx="14336">
                  <c:v>0.70900000000000007</c:v>
                </c:pt>
                <c:pt idx="14337">
                  <c:v>0.70900000000000007</c:v>
                </c:pt>
                <c:pt idx="14338">
                  <c:v>0.70900000000000007</c:v>
                </c:pt>
                <c:pt idx="14339">
                  <c:v>0.70900000000000007</c:v>
                </c:pt>
                <c:pt idx="14340">
                  <c:v>0.71</c:v>
                </c:pt>
                <c:pt idx="14341">
                  <c:v>0.71</c:v>
                </c:pt>
                <c:pt idx="14342">
                  <c:v>0.71</c:v>
                </c:pt>
                <c:pt idx="14343">
                  <c:v>0.71</c:v>
                </c:pt>
                <c:pt idx="14344">
                  <c:v>0.71</c:v>
                </c:pt>
                <c:pt idx="14345">
                  <c:v>0.71</c:v>
                </c:pt>
                <c:pt idx="14346">
                  <c:v>0.71</c:v>
                </c:pt>
                <c:pt idx="14347">
                  <c:v>0.71</c:v>
                </c:pt>
                <c:pt idx="14348">
                  <c:v>0.71</c:v>
                </c:pt>
                <c:pt idx="14349">
                  <c:v>0.71</c:v>
                </c:pt>
                <c:pt idx="14350">
                  <c:v>0.71</c:v>
                </c:pt>
                <c:pt idx="14351">
                  <c:v>0.71</c:v>
                </c:pt>
                <c:pt idx="14352">
                  <c:v>0.71</c:v>
                </c:pt>
                <c:pt idx="14353">
                  <c:v>0.71</c:v>
                </c:pt>
                <c:pt idx="14354">
                  <c:v>0.71</c:v>
                </c:pt>
                <c:pt idx="14355">
                  <c:v>0.71</c:v>
                </c:pt>
                <c:pt idx="14356">
                  <c:v>0.71</c:v>
                </c:pt>
                <c:pt idx="14357">
                  <c:v>0.71</c:v>
                </c:pt>
                <c:pt idx="14358">
                  <c:v>0.71</c:v>
                </c:pt>
                <c:pt idx="14359">
                  <c:v>0.71</c:v>
                </c:pt>
                <c:pt idx="14360">
                  <c:v>0.71100000000000008</c:v>
                </c:pt>
                <c:pt idx="14361">
                  <c:v>0.71100000000000008</c:v>
                </c:pt>
                <c:pt idx="14362">
                  <c:v>0.71100000000000008</c:v>
                </c:pt>
                <c:pt idx="14363">
                  <c:v>0.71100000000000008</c:v>
                </c:pt>
                <c:pt idx="14364">
                  <c:v>0.71100000000000008</c:v>
                </c:pt>
                <c:pt idx="14365">
                  <c:v>0.71100000000000008</c:v>
                </c:pt>
                <c:pt idx="14366">
                  <c:v>0.71100000000000008</c:v>
                </c:pt>
                <c:pt idx="14367">
                  <c:v>0.71100000000000008</c:v>
                </c:pt>
                <c:pt idx="14368">
                  <c:v>0.71100000000000008</c:v>
                </c:pt>
                <c:pt idx="14369">
                  <c:v>0.71100000000000008</c:v>
                </c:pt>
                <c:pt idx="14370">
                  <c:v>0.71100000000000008</c:v>
                </c:pt>
                <c:pt idx="14371">
                  <c:v>0.71100000000000008</c:v>
                </c:pt>
                <c:pt idx="14372">
                  <c:v>0.71100000000000008</c:v>
                </c:pt>
                <c:pt idx="14373">
                  <c:v>0.71100000000000008</c:v>
                </c:pt>
                <c:pt idx="14374">
                  <c:v>0.71100000000000008</c:v>
                </c:pt>
                <c:pt idx="14375">
                  <c:v>0.71100000000000008</c:v>
                </c:pt>
                <c:pt idx="14376">
                  <c:v>0.71100000000000008</c:v>
                </c:pt>
                <c:pt idx="14377">
                  <c:v>0.71100000000000008</c:v>
                </c:pt>
                <c:pt idx="14378">
                  <c:v>0.71100000000000008</c:v>
                </c:pt>
                <c:pt idx="14379">
                  <c:v>0.71100000000000008</c:v>
                </c:pt>
                <c:pt idx="14380">
                  <c:v>0.71100000000000008</c:v>
                </c:pt>
                <c:pt idx="14381">
                  <c:v>0.71100000000000008</c:v>
                </c:pt>
                <c:pt idx="14382">
                  <c:v>0.71100000000000008</c:v>
                </c:pt>
                <c:pt idx="14383">
                  <c:v>0.71199999999999997</c:v>
                </c:pt>
                <c:pt idx="14384">
                  <c:v>0.71199999999999997</c:v>
                </c:pt>
                <c:pt idx="14385">
                  <c:v>0.71199999999999997</c:v>
                </c:pt>
                <c:pt idx="14386">
                  <c:v>0.71199999999999997</c:v>
                </c:pt>
                <c:pt idx="14387">
                  <c:v>0.71199999999999997</c:v>
                </c:pt>
                <c:pt idx="14388">
                  <c:v>0.71199999999999997</c:v>
                </c:pt>
                <c:pt idx="14389">
                  <c:v>0.71199999999999997</c:v>
                </c:pt>
                <c:pt idx="14390">
                  <c:v>0.71199999999999997</c:v>
                </c:pt>
                <c:pt idx="14391">
                  <c:v>0.71199999999999997</c:v>
                </c:pt>
                <c:pt idx="14392">
                  <c:v>0.71199999999999997</c:v>
                </c:pt>
                <c:pt idx="14393">
                  <c:v>0.71199999999999997</c:v>
                </c:pt>
                <c:pt idx="14394">
                  <c:v>0.71199999999999997</c:v>
                </c:pt>
                <c:pt idx="14395">
                  <c:v>0.71199999999999997</c:v>
                </c:pt>
                <c:pt idx="14396">
                  <c:v>0.71199999999999997</c:v>
                </c:pt>
                <c:pt idx="14397">
                  <c:v>0.71199999999999997</c:v>
                </c:pt>
                <c:pt idx="14398">
                  <c:v>0.71199999999999997</c:v>
                </c:pt>
                <c:pt idx="14399">
                  <c:v>0.71199999999999997</c:v>
                </c:pt>
                <c:pt idx="14400">
                  <c:v>0.71199999999999997</c:v>
                </c:pt>
                <c:pt idx="14401">
                  <c:v>0.71199999999999997</c:v>
                </c:pt>
                <c:pt idx="14402">
                  <c:v>0.71199999999999997</c:v>
                </c:pt>
                <c:pt idx="14403">
                  <c:v>0.71199999999999997</c:v>
                </c:pt>
                <c:pt idx="14404">
                  <c:v>0.71300000000000008</c:v>
                </c:pt>
                <c:pt idx="14405">
                  <c:v>0.71300000000000008</c:v>
                </c:pt>
                <c:pt idx="14406">
                  <c:v>0.71300000000000008</c:v>
                </c:pt>
                <c:pt idx="14407">
                  <c:v>0.71300000000000008</c:v>
                </c:pt>
                <c:pt idx="14408">
                  <c:v>0.71300000000000008</c:v>
                </c:pt>
                <c:pt idx="14409">
                  <c:v>0.71300000000000008</c:v>
                </c:pt>
                <c:pt idx="14410">
                  <c:v>0.71300000000000008</c:v>
                </c:pt>
                <c:pt idx="14411">
                  <c:v>0.71300000000000008</c:v>
                </c:pt>
                <c:pt idx="14412">
                  <c:v>0.71300000000000008</c:v>
                </c:pt>
                <c:pt idx="14413">
                  <c:v>0.71300000000000008</c:v>
                </c:pt>
                <c:pt idx="14414">
                  <c:v>0.71300000000000008</c:v>
                </c:pt>
                <c:pt idx="14415">
                  <c:v>0.71300000000000008</c:v>
                </c:pt>
                <c:pt idx="14416">
                  <c:v>0.71300000000000008</c:v>
                </c:pt>
                <c:pt idx="14417">
                  <c:v>0.71300000000000008</c:v>
                </c:pt>
                <c:pt idx="14418">
                  <c:v>0.71300000000000008</c:v>
                </c:pt>
                <c:pt idx="14419">
                  <c:v>0.71300000000000008</c:v>
                </c:pt>
                <c:pt idx="14420">
                  <c:v>0.71300000000000008</c:v>
                </c:pt>
                <c:pt idx="14421">
                  <c:v>0.71300000000000008</c:v>
                </c:pt>
                <c:pt idx="14422">
                  <c:v>0.71300000000000008</c:v>
                </c:pt>
                <c:pt idx="14423">
                  <c:v>0.71300000000000008</c:v>
                </c:pt>
                <c:pt idx="14424">
                  <c:v>0.71300000000000008</c:v>
                </c:pt>
                <c:pt idx="14425">
                  <c:v>0.71399999999999997</c:v>
                </c:pt>
                <c:pt idx="14426">
                  <c:v>0.71399999999999997</c:v>
                </c:pt>
                <c:pt idx="14427">
                  <c:v>0.71399999999999997</c:v>
                </c:pt>
                <c:pt idx="14428">
                  <c:v>0.71399999999999997</c:v>
                </c:pt>
                <c:pt idx="14429">
                  <c:v>0.71399999999999997</c:v>
                </c:pt>
                <c:pt idx="14430">
                  <c:v>0.71399999999999997</c:v>
                </c:pt>
                <c:pt idx="14431">
                  <c:v>0.71399999999999997</c:v>
                </c:pt>
                <c:pt idx="14432">
                  <c:v>0.71399999999999997</c:v>
                </c:pt>
                <c:pt idx="14433">
                  <c:v>0.71399999999999997</c:v>
                </c:pt>
                <c:pt idx="14434">
                  <c:v>0.71399999999999997</c:v>
                </c:pt>
                <c:pt idx="14435">
                  <c:v>0.71399999999999997</c:v>
                </c:pt>
                <c:pt idx="14436">
                  <c:v>0.71399999999999997</c:v>
                </c:pt>
                <c:pt idx="14437">
                  <c:v>0.71399999999999997</c:v>
                </c:pt>
                <c:pt idx="14438">
                  <c:v>0.71399999999999997</c:v>
                </c:pt>
                <c:pt idx="14439">
                  <c:v>0.71399999999999997</c:v>
                </c:pt>
                <c:pt idx="14440">
                  <c:v>0.71399999999999997</c:v>
                </c:pt>
                <c:pt idx="14441">
                  <c:v>0.71399999999999997</c:v>
                </c:pt>
                <c:pt idx="14442">
                  <c:v>0.71399999999999997</c:v>
                </c:pt>
                <c:pt idx="14443">
                  <c:v>0.71399999999999997</c:v>
                </c:pt>
                <c:pt idx="14444">
                  <c:v>0.71399999999999997</c:v>
                </c:pt>
                <c:pt idx="14445">
                  <c:v>0.71500000000000008</c:v>
                </c:pt>
                <c:pt idx="14446">
                  <c:v>0.71500000000000008</c:v>
                </c:pt>
                <c:pt idx="14447">
                  <c:v>0.71500000000000008</c:v>
                </c:pt>
                <c:pt idx="14448">
                  <c:v>0.71500000000000008</c:v>
                </c:pt>
                <c:pt idx="14449">
                  <c:v>0.71500000000000008</c:v>
                </c:pt>
                <c:pt idx="14450">
                  <c:v>0.71500000000000008</c:v>
                </c:pt>
                <c:pt idx="14451">
                  <c:v>0.71500000000000008</c:v>
                </c:pt>
                <c:pt idx="14452">
                  <c:v>0.71500000000000008</c:v>
                </c:pt>
                <c:pt idx="14453">
                  <c:v>0.71500000000000008</c:v>
                </c:pt>
                <c:pt idx="14454">
                  <c:v>0.71500000000000008</c:v>
                </c:pt>
                <c:pt idx="14455">
                  <c:v>0.71500000000000008</c:v>
                </c:pt>
                <c:pt idx="14456">
                  <c:v>0.71500000000000008</c:v>
                </c:pt>
                <c:pt idx="14457">
                  <c:v>0.71500000000000008</c:v>
                </c:pt>
                <c:pt idx="14458">
                  <c:v>0.71500000000000008</c:v>
                </c:pt>
                <c:pt idx="14459">
                  <c:v>0.71500000000000008</c:v>
                </c:pt>
                <c:pt idx="14460">
                  <c:v>0.71500000000000008</c:v>
                </c:pt>
                <c:pt idx="14461">
                  <c:v>0.71500000000000008</c:v>
                </c:pt>
                <c:pt idx="14462">
                  <c:v>0.71500000000000008</c:v>
                </c:pt>
                <c:pt idx="14463">
                  <c:v>0.71500000000000008</c:v>
                </c:pt>
                <c:pt idx="14464">
                  <c:v>0.71500000000000008</c:v>
                </c:pt>
                <c:pt idx="14465">
                  <c:v>0.71599999999999997</c:v>
                </c:pt>
                <c:pt idx="14466">
                  <c:v>0.71599999999999997</c:v>
                </c:pt>
                <c:pt idx="14467">
                  <c:v>0.71599999999999997</c:v>
                </c:pt>
                <c:pt idx="14468">
                  <c:v>0.71599999999999997</c:v>
                </c:pt>
                <c:pt idx="14469">
                  <c:v>0.71599999999999997</c:v>
                </c:pt>
                <c:pt idx="14470">
                  <c:v>0.71599999999999997</c:v>
                </c:pt>
                <c:pt idx="14471">
                  <c:v>0.71599999999999997</c:v>
                </c:pt>
                <c:pt idx="14472">
                  <c:v>0.71599999999999997</c:v>
                </c:pt>
                <c:pt idx="14473">
                  <c:v>0.71599999999999997</c:v>
                </c:pt>
                <c:pt idx="14474">
                  <c:v>0.71599999999999997</c:v>
                </c:pt>
                <c:pt idx="14475">
                  <c:v>0.71599999999999997</c:v>
                </c:pt>
                <c:pt idx="14476">
                  <c:v>0.71599999999999997</c:v>
                </c:pt>
                <c:pt idx="14477">
                  <c:v>0.71599999999999997</c:v>
                </c:pt>
                <c:pt idx="14478">
                  <c:v>0.71599999999999997</c:v>
                </c:pt>
                <c:pt idx="14479">
                  <c:v>0.71599999999999997</c:v>
                </c:pt>
                <c:pt idx="14480">
                  <c:v>0.71599999999999997</c:v>
                </c:pt>
                <c:pt idx="14481">
                  <c:v>0.71599999999999997</c:v>
                </c:pt>
                <c:pt idx="14482">
                  <c:v>0.71599999999999997</c:v>
                </c:pt>
                <c:pt idx="14483">
                  <c:v>0.71599999999999997</c:v>
                </c:pt>
                <c:pt idx="14484">
                  <c:v>0.71599999999999997</c:v>
                </c:pt>
                <c:pt idx="14485">
                  <c:v>0.71700000000000008</c:v>
                </c:pt>
                <c:pt idx="14486">
                  <c:v>0.71700000000000008</c:v>
                </c:pt>
                <c:pt idx="14487">
                  <c:v>0.71700000000000008</c:v>
                </c:pt>
                <c:pt idx="14488">
                  <c:v>0.71700000000000008</c:v>
                </c:pt>
                <c:pt idx="14489">
                  <c:v>0.71700000000000008</c:v>
                </c:pt>
                <c:pt idx="14490">
                  <c:v>0.71700000000000008</c:v>
                </c:pt>
                <c:pt idx="14491">
                  <c:v>0.71700000000000008</c:v>
                </c:pt>
                <c:pt idx="14492">
                  <c:v>0.71700000000000008</c:v>
                </c:pt>
                <c:pt idx="14493">
                  <c:v>0.71700000000000008</c:v>
                </c:pt>
                <c:pt idx="14494">
                  <c:v>0.71700000000000008</c:v>
                </c:pt>
                <c:pt idx="14495">
                  <c:v>0.71700000000000008</c:v>
                </c:pt>
                <c:pt idx="14496">
                  <c:v>0.71700000000000008</c:v>
                </c:pt>
                <c:pt idx="14497">
                  <c:v>0.71700000000000008</c:v>
                </c:pt>
                <c:pt idx="14498">
                  <c:v>0.71700000000000008</c:v>
                </c:pt>
                <c:pt idx="14499">
                  <c:v>0.71700000000000008</c:v>
                </c:pt>
                <c:pt idx="14500">
                  <c:v>0.71700000000000008</c:v>
                </c:pt>
                <c:pt idx="14501">
                  <c:v>0.71700000000000008</c:v>
                </c:pt>
                <c:pt idx="14502">
                  <c:v>0.71700000000000008</c:v>
                </c:pt>
                <c:pt idx="14503">
                  <c:v>0.71700000000000008</c:v>
                </c:pt>
                <c:pt idx="14504">
                  <c:v>0.71700000000000008</c:v>
                </c:pt>
                <c:pt idx="14505">
                  <c:v>0.71700000000000008</c:v>
                </c:pt>
                <c:pt idx="14506">
                  <c:v>0.71700000000000008</c:v>
                </c:pt>
                <c:pt idx="14507">
                  <c:v>0.71700000000000008</c:v>
                </c:pt>
                <c:pt idx="14508">
                  <c:v>0.71799999999999997</c:v>
                </c:pt>
                <c:pt idx="14509">
                  <c:v>0.71799999999999997</c:v>
                </c:pt>
                <c:pt idx="14510">
                  <c:v>0.71799999999999997</c:v>
                </c:pt>
                <c:pt idx="14511">
                  <c:v>0.71799999999999997</c:v>
                </c:pt>
                <c:pt idx="14512">
                  <c:v>0.71799999999999997</c:v>
                </c:pt>
                <c:pt idx="14513">
                  <c:v>0.71799999999999997</c:v>
                </c:pt>
                <c:pt idx="14514">
                  <c:v>0.71799999999999997</c:v>
                </c:pt>
                <c:pt idx="14515">
                  <c:v>0.71799999999999997</c:v>
                </c:pt>
                <c:pt idx="14516">
                  <c:v>0.71799999999999997</c:v>
                </c:pt>
                <c:pt idx="14517">
                  <c:v>0.71799999999999997</c:v>
                </c:pt>
                <c:pt idx="14518">
                  <c:v>0.71799999999999997</c:v>
                </c:pt>
                <c:pt idx="14519">
                  <c:v>0.71799999999999997</c:v>
                </c:pt>
                <c:pt idx="14520">
                  <c:v>0.71799999999999997</c:v>
                </c:pt>
                <c:pt idx="14521">
                  <c:v>0.71799999999999997</c:v>
                </c:pt>
                <c:pt idx="14522">
                  <c:v>0.71799999999999997</c:v>
                </c:pt>
                <c:pt idx="14523">
                  <c:v>0.71799999999999997</c:v>
                </c:pt>
                <c:pt idx="14524">
                  <c:v>0.71799999999999997</c:v>
                </c:pt>
                <c:pt idx="14525">
                  <c:v>0.71799999999999997</c:v>
                </c:pt>
                <c:pt idx="14526">
                  <c:v>0.71799999999999997</c:v>
                </c:pt>
                <c:pt idx="14527">
                  <c:v>0.71799999999999997</c:v>
                </c:pt>
                <c:pt idx="14528">
                  <c:v>0.71799999999999997</c:v>
                </c:pt>
                <c:pt idx="14529">
                  <c:v>0.71899999999999997</c:v>
                </c:pt>
                <c:pt idx="14530">
                  <c:v>0.71899999999999997</c:v>
                </c:pt>
                <c:pt idx="14531">
                  <c:v>0.71899999999999997</c:v>
                </c:pt>
                <c:pt idx="14532">
                  <c:v>0.71899999999999997</c:v>
                </c:pt>
                <c:pt idx="14533">
                  <c:v>0.71899999999999997</c:v>
                </c:pt>
                <c:pt idx="14534">
                  <c:v>0.71899999999999997</c:v>
                </c:pt>
                <c:pt idx="14535">
                  <c:v>0.71899999999999997</c:v>
                </c:pt>
                <c:pt idx="14536">
                  <c:v>0.71899999999999997</c:v>
                </c:pt>
                <c:pt idx="14537">
                  <c:v>0.71899999999999997</c:v>
                </c:pt>
                <c:pt idx="14538">
                  <c:v>0.71899999999999997</c:v>
                </c:pt>
                <c:pt idx="14539">
                  <c:v>0.71899999999999997</c:v>
                </c:pt>
                <c:pt idx="14540">
                  <c:v>0.71899999999999997</c:v>
                </c:pt>
                <c:pt idx="14541">
                  <c:v>0.71899999999999997</c:v>
                </c:pt>
                <c:pt idx="14542">
                  <c:v>0.71899999999999997</c:v>
                </c:pt>
                <c:pt idx="14543">
                  <c:v>0.71899999999999997</c:v>
                </c:pt>
                <c:pt idx="14544">
                  <c:v>0.71899999999999997</c:v>
                </c:pt>
                <c:pt idx="14545">
                  <c:v>0.71899999999999997</c:v>
                </c:pt>
                <c:pt idx="14546">
                  <c:v>0.71899999999999997</c:v>
                </c:pt>
                <c:pt idx="14547">
                  <c:v>0.71899999999999997</c:v>
                </c:pt>
                <c:pt idx="14548">
                  <c:v>0.71899999999999997</c:v>
                </c:pt>
                <c:pt idx="14549">
                  <c:v>0.71899999999999997</c:v>
                </c:pt>
                <c:pt idx="14550">
                  <c:v>0.71899999999999997</c:v>
                </c:pt>
                <c:pt idx="14551">
                  <c:v>0.71899999999999997</c:v>
                </c:pt>
                <c:pt idx="14552">
                  <c:v>0.71899999999999997</c:v>
                </c:pt>
                <c:pt idx="14553">
                  <c:v>0.72</c:v>
                </c:pt>
                <c:pt idx="14554">
                  <c:v>0.72</c:v>
                </c:pt>
                <c:pt idx="14555">
                  <c:v>0.72</c:v>
                </c:pt>
                <c:pt idx="14556">
                  <c:v>0.72</c:v>
                </c:pt>
                <c:pt idx="14557">
                  <c:v>0.72</c:v>
                </c:pt>
                <c:pt idx="14558">
                  <c:v>0.72</c:v>
                </c:pt>
                <c:pt idx="14559">
                  <c:v>0.72</c:v>
                </c:pt>
                <c:pt idx="14560">
                  <c:v>0.72</c:v>
                </c:pt>
                <c:pt idx="14561">
                  <c:v>0.72</c:v>
                </c:pt>
                <c:pt idx="14562">
                  <c:v>0.72</c:v>
                </c:pt>
                <c:pt idx="14563">
                  <c:v>0.72</c:v>
                </c:pt>
                <c:pt idx="14564">
                  <c:v>0.72</c:v>
                </c:pt>
                <c:pt idx="14565">
                  <c:v>0.72</c:v>
                </c:pt>
                <c:pt idx="14566">
                  <c:v>0.72</c:v>
                </c:pt>
                <c:pt idx="14567">
                  <c:v>0.72</c:v>
                </c:pt>
                <c:pt idx="14568">
                  <c:v>0.72</c:v>
                </c:pt>
                <c:pt idx="14569">
                  <c:v>0.72</c:v>
                </c:pt>
                <c:pt idx="14570">
                  <c:v>0.72</c:v>
                </c:pt>
                <c:pt idx="14571">
                  <c:v>0.72</c:v>
                </c:pt>
                <c:pt idx="14572">
                  <c:v>0.72099999999999997</c:v>
                </c:pt>
                <c:pt idx="14573">
                  <c:v>0.72099999999999997</c:v>
                </c:pt>
                <c:pt idx="14574">
                  <c:v>0.72099999999999997</c:v>
                </c:pt>
                <c:pt idx="14575">
                  <c:v>0.72099999999999997</c:v>
                </c:pt>
                <c:pt idx="14576">
                  <c:v>0.72099999999999997</c:v>
                </c:pt>
                <c:pt idx="14577">
                  <c:v>0.72099999999999997</c:v>
                </c:pt>
                <c:pt idx="14578">
                  <c:v>0.72099999999999997</c:v>
                </c:pt>
                <c:pt idx="14579">
                  <c:v>0.72099999999999997</c:v>
                </c:pt>
                <c:pt idx="14580">
                  <c:v>0.72099999999999997</c:v>
                </c:pt>
                <c:pt idx="14581">
                  <c:v>0.72099999999999997</c:v>
                </c:pt>
                <c:pt idx="14582">
                  <c:v>0.72099999999999997</c:v>
                </c:pt>
                <c:pt idx="14583">
                  <c:v>0.72099999999999997</c:v>
                </c:pt>
                <c:pt idx="14584">
                  <c:v>0.72099999999999997</c:v>
                </c:pt>
                <c:pt idx="14585">
                  <c:v>0.72099999999999997</c:v>
                </c:pt>
                <c:pt idx="14586">
                  <c:v>0.72099999999999997</c:v>
                </c:pt>
                <c:pt idx="14587">
                  <c:v>0.72099999999999997</c:v>
                </c:pt>
                <c:pt idx="14588">
                  <c:v>0.72099999999999997</c:v>
                </c:pt>
                <c:pt idx="14589">
                  <c:v>0.72099999999999997</c:v>
                </c:pt>
                <c:pt idx="14590">
                  <c:v>0.72099999999999997</c:v>
                </c:pt>
                <c:pt idx="14591">
                  <c:v>0.72099999999999997</c:v>
                </c:pt>
                <c:pt idx="14592">
                  <c:v>0.72099999999999997</c:v>
                </c:pt>
                <c:pt idx="14593">
                  <c:v>0.72099999999999997</c:v>
                </c:pt>
                <c:pt idx="14594">
                  <c:v>0.72199999999999998</c:v>
                </c:pt>
                <c:pt idx="14595">
                  <c:v>0.72199999999999998</c:v>
                </c:pt>
                <c:pt idx="14596">
                  <c:v>0.72199999999999998</c:v>
                </c:pt>
                <c:pt idx="14597">
                  <c:v>0.72199999999999998</c:v>
                </c:pt>
                <c:pt idx="14598">
                  <c:v>0.72199999999999998</c:v>
                </c:pt>
                <c:pt idx="14599">
                  <c:v>0.72199999999999998</c:v>
                </c:pt>
                <c:pt idx="14600">
                  <c:v>0.72199999999999998</c:v>
                </c:pt>
                <c:pt idx="14601">
                  <c:v>0.72199999999999998</c:v>
                </c:pt>
                <c:pt idx="14602">
                  <c:v>0.72199999999999998</c:v>
                </c:pt>
                <c:pt idx="14603">
                  <c:v>0.72199999999999998</c:v>
                </c:pt>
                <c:pt idx="14604">
                  <c:v>0.72199999999999998</c:v>
                </c:pt>
                <c:pt idx="14605">
                  <c:v>0.72199999999999998</c:v>
                </c:pt>
                <c:pt idx="14606">
                  <c:v>0.72199999999999998</c:v>
                </c:pt>
                <c:pt idx="14607">
                  <c:v>0.72199999999999998</c:v>
                </c:pt>
                <c:pt idx="14608">
                  <c:v>0.72199999999999998</c:v>
                </c:pt>
                <c:pt idx="14609">
                  <c:v>0.72199999999999998</c:v>
                </c:pt>
                <c:pt idx="14610">
                  <c:v>0.72199999999999998</c:v>
                </c:pt>
                <c:pt idx="14611">
                  <c:v>0.72199999999999998</c:v>
                </c:pt>
                <c:pt idx="14612">
                  <c:v>0.72199999999999998</c:v>
                </c:pt>
                <c:pt idx="14613">
                  <c:v>0.72199999999999998</c:v>
                </c:pt>
                <c:pt idx="14614">
                  <c:v>0.72199999999999998</c:v>
                </c:pt>
                <c:pt idx="14615">
                  <c:v>0.72199999999999998</c:v>
                </c:pt>
                <c:pt idx="14616">
                  <c:v>0.72299999999999998</c:v>
                </c:pt>
                <c:pt idx="14617">
                  <c:v>0.72299999999999998</c:v>
                </c:pt>
                <c:pt idx="14618">
                  <c:v>0.72299999999999998</c:v>
                </c:pt>
                <c:pt idx="14619">
                  <c:v>0.72299999999999998</c:v>
                </c:pt>
                <c:pt idx="14620">
                  <c:v>0.72299999999999998</c:v>
                </c:pt>
                <c:pt idx="14621">
                  <c:v>0.72299999999999998</c:v>
                </c:pt>
                <c:pt idx="14622">
                  <c:v>0.72299999999999998</c:v>
                </c:pt>
                <c:pt idx="14623">
                  <c:v>0.72299999999999998</c:v>
                </c:pt>
                <c:pt idx="14624">
                  <c:v>0.72299999999999998</c:v>
                </c:pt>
                <c:pt idx="14625">
                  <c:v>0.72299999999999998</c:v>
                </c:pt>
                <c:pt idx="14626">
                  <c:v>0.72299999999999998</c:v>
                </c:pt>
                <c:pt idx="14627">
                  <c:v>0.72299999999999998</c:v>
                </c:pt>
                <c:pt idx="14628">
                  <c:v>0.72299999999999998</c:v>
                </c:pt>
                <c:pt idx="14629">
                  <c:v>0.72299999999999998</c:v>
                </c:pt>
                <c:pt idx="14630">
                  <c:v>0.72299999999999998</c:v>
                </c:pt>
                <c:pt idx="14631">
                  <c:v>0.72299999999999998</c:v>
                </c:pt>
                <c:pt idx="14632">
                  <c:v>0.72299999999999998</c:v>
                </c:pt>
                <c:pt idx="14633">
                  <c:v>0.72299999999999998</c:v>
                </c:pt>
                <c:pt idx="14634">
                  <c:v>0.72299999999999998</c:v>
                </c:pt>
                <c:pt idx="14635">
                  <c:v>0.72299999999999998</c:v>
                </c:pt>
                <c:pt idx="14636">
                  <c:v>0.72299999999999998</c:v>
                </c:pt>
                <c:pt idx="14637">
                  <c:v>0.72399999999999998</c:v>
                </c:pt>
                <c:pt idx="14638">
                  <c:v>0.72399999999999998</c:v>
                </c:pt>
                <c:pt idx="14639">
                  <c:v>0.72399999999999998</c:v>
                </c:pt>
                <c:pt idx="14640">
                  <c:v>0.72399999999999998</c:v>
                </c:pt>
                <c:pt idx="14641">
                  <c:v>0.72399999999999998</c:v>
                </c:pt>
                <c:pt idx="14642">
                  <c:v>0.72399999999999998</c:v>
                </c:pt>
                <c:pt idx="14643">
                  <c:v>0.72399999999999998</c:v>
                </c:pt>
                <c:pt idx="14644">
                  <c:v>0.72399999999999998</c:v>
                </c:pt>
                <c:pt idx="14645">
                  <c:v>0.72399999999999998</c:v>
                </c:pt>
                <c:pt idx="14646">
                  <c:v>0.72399999999999998</c:v>
                </c:pt>
                <c:pt idx="14647">
                  <c:v>0.72399999999999998</c:v>
                </c:pt>
                <c:pt idx="14648">
                  <c:v>0.72399999999999998</c:v>
                </c:pt>
                <c:pt idx="14649">
                  <c:v>0.72399999999999998</c:v>
                </c:pt>
                <c:pt idx="14650">
                  <c:v>0.72399999999999998</c:v>
                </c:pt>
                <c:pt idx="14651">
                  <c:v>0.72399999999999998</c:v>
                </c:pt>
                <c:pt idx="14652">
                  <c:v>0.72399999999999998</c:v>
                </c:pt>
                <c:pt idx="14653">
                  <c:v>0.72399999999999998</c:v>
                </c:pt>
                <c:pt idx="14654">
                  <c:v>0.72399999999999998</c:v>
                </c:pt>
                <c:pt idx="14655">
                  <c:v>0.72399999999999998</c:v>
                </c:pt>
                <c:pt idx="14656">
                  <c:v>0.72399999999999998</c:v>
                </c:pt>
                <c:pt idx="14657">
                  <c:v>0.72399999999999998</c:v>
                </c:pt>
                <c:pt idx="14658">
                  <c:v>0.72499999999999998</c:v>
                </c:pt>
                <c:pt idx="14659">
                  <c:v>0.72499999999999998</c:v>
                </c:pt>
                <c:pt idx="14660">
                  <c:v>0.72499999999999998</c:v>
                </c:pt>
                <c:pt idx="14661">
                  <c:v>0.72499999999999998</c:v>
                </c:pt>
                <c:pt idx="14662">
                  <c:v>0.72499999999999998</c:v>
                </c:pt>
                <c:pt idx="14663">
                  <c:v>0.72499999999999998</c:v>
                </c:pt>
                <c:pt idx="14664">
                  <c:v>0.72499999999999998</c:v>
                </c:pt>
                <c:pt idx="14665">
                  <c:v>0.72499999999999998</c:v>
                </c:pt>
                <c:pt idx="14666">
                  <c:v>0.72499999999999998</c:v>
                </c:pt>
                <c:pt idx="14667">
                  <c:v>0.72499999999999998</c:v>
                </c:pt>
                <c:pt idx="14668">
                  <c:v>0.72499999999999998</c:v>
                </c:pt>
                <c:pt idx="14669">
                  <c:v>0.72499999999999998</c:v>
                </c:pt>
                <c:pt idx="14670">
                  <c:v>0.72499999999999998</c:v>
                </c:pt>
                <c:pt idx="14671">
                  <c:v>0.72499999999999998</c:v>
                </c:pt>
                <c:pt idx="14672">
                  <c:v>0.72499999999999998</c:v>
                </c:pt>
                <c:pt idx="14673">
                  <c:v>0.72499999999999998</c:v>
                </c:pt>
                <c:pt idx="14674">
                  <c:v>0.72499999999999998</c:v>
                </c:pt>
                <c:pt idx="14675">
                  <c:v>0.72499999999999998</c:v>
                </c:pt>
                <c:pt idx="14676">
                  <c:v>0.72499999999999998</c:v>
                </c:pt>
                <c:pt idx="14677">
                  <c:v>0.72499999999999998</c:v>
                </c:pt>
                <c:pt idx="14678">
                  <c:v>0.72499999999999998</c:v>
                </c:pt>
                <c:pt idx="14679">
                  <c:v>0.72599999999999998</c:v>
                </c:pt>
                <c:pt idx="14680">
                  <c:v>0.72599999999999998</c:v>
                </c:pt>
                <c:pt idx="14681">
                  <c:v>0.72599999999999998</c:v>
                </c:pt>
                <c:pt idx="14682">
                  <c:v>0.72599999999999998</c:v>
                </c:pt>
                <c:pt idx="14683">
                  <c:v>0.72599999999999998</c:v>
                </c:pt>
                <c:pt idx="14684">
                  <c:v>0.72599999999999998</c:v>
                </c:pt>
                <c:pt idx="14685">
                  <c:v>0.72599999999999998</c:v>
                </c:pt>
                <c:pt idx="14686">
                  <c:v>0.72599999999999998</c:v>
                </c:pt>
                <c:pt idx="14687">
                  <c:v>0.72599999999999998</c:v>
                </c:pt>
                <c:pt idx="14688">
                  <c:v>0.72599999999999998</c:v>
                </c:pt>
                <c:pt idx="14689">
                  <c:v>0.72599999999999998</c:v>
                </c:pt>
                <c:pt idx="14690">
                  <c:v>0.72599999999999998</c:v>
                </c:pt>
                <c:pt idx="14691">
                  <c:v>0.72599999999999998</c:v>
                </c:pt>
                <c:pt idx="14692">
                  <c:v>0.72599999999999998</c:v>
                </c:pt>
                <c:pt idx="14693">
                  <c:v>0.72599999999999998</c:v>
                </c:pt>
                <c:pt idx="14694">
                  <c:v>0.72599999999999998</c:v>
                </c:pt>
                <c:pt idx="14695">
                  <c:v>0.72599999999999998</c:v>
                </c:pt>
                <c:pt idx="14696">
                  <c:v>0.72599999999999998</c:v>
                </c:pt>
                <c:pt idx="14697">
                  <c:v>0.72599999999999998</c:v>
                </c:pt>
                <c:pt idx="14698">
                  <c:v>0.72599999999999998</c:v>
                </c:pt>
                <c:pt idx="14699">
                  <c:v>0.72599999999999998</c:v>
                </c:pt>
                <c:pt idx="14700">
                  <c:v>0.72699999999999998</c:v>
                </c:pt>
                <c:pt idx="14701">
                  <c:v>0.72699999999999998</c:v>
                </c:pt>
                <c:pt idx="14702">
                  <c:v>0.72699999999999998</c:v>
                </c:pt>
                <c:pt idx="14703">
                  <c:v>0.72699999999999998</c:v>
                </c:pt>
                <c:pt idx="14704">
                  <c:v>0.72699999999999998</c:v>
                </c:pt>
                <c:pt idx="14705">
                  <c:v>0.72699999999999998</c:v>
                </c:pt>
                <c:pt idx="14706">
                  <c:v>0.72699999999999998</c:v>
                </c:pt>
                <c:pt idx="14707">
                  <c:v>0.72699999999999998</c:v>
                </c:pt>
                <c:pt idx="14708">
                  <c:v>0.72699999999999998</c:v>
                </c:pt>
                <c:pt idx="14709">
                  <c:v>0.72699999999999998</c:v>
                </c:pt>
                <c:pt idx="14710">
                  <c:v>0.72699999999999998</c:v>
                </c:pt>
                <c:pt idx="14711">
                  <c:v>0.72699999999999998</c:v>
                </c:pt>
                <c:pt idx="14712">
                  <c:v>0.72699999999999998</c:v>
                </c:pt>
                <c:pt idx="14713">
                  <c:v>0.72699999999999998</c:v>
                </c:pt>
                <c:pt idx="14714">
                  <c:v>0.72699999999999998</c:v>
                </c:pt>
                <c:pt idx="14715">
                  <c:v>0.72699999999999998</c:v>
                </c:pt>
                <c:pt idx="14716">
                  <c:v>0.72699999999999998</c:v>
                </c:pt>
                <c:pt idx="14717">
                  <c:v>0.72699999999999998</c:v>
                </c:pt>
                <c:pt idx="14718">
                  <c:v>0.72699999999999998</c:v>
                </c:pt>
                <c:pt idx="14719">
                  <c:v>0.72699999999999998</c:v>
                </c:pt>
                <c:pt idx="14720">
                  <c:v>0.72699999999999998</c:v>
                </c:pt>
                <c:pt idx="14721">
                  <c:v>0.72699999999999998</c:v>
                </c:pt>
                <c:pt idx="14722">
                  <c:v>0.72799999999999998</c:v>
                </c:pt>
                <c:pt idx="14723">
                  <c:v>0.72799999999999998</c:v>
                </c:pt>
                <c:pt idx="14724">
                  <c:v>0.72799999999999998</c:v>
                </c:pt>
                <c:pt idx="14725">
                  <c:v>0.72799999999999998</c:v>
                </c:pt>
                <c:pt idx="14726">
                  <c:v>0.72799999999999998</c:v>
                </c:pt>
                <c:pt idx="14727">
                  <c:v>0.72799999999999998</c:v>
                </c:pt>
                <c:pt idx="14728">
                  <c:v>0.72799999999999998</c:v>
                </c:pt>
                <c:pt idx="14729">
                  <c:v>0.72799999999999998</c:v>
                </c:pt>
                <c:pt idx="14730">
                  <c:v>0.72799999999999998</c:v>
                </c:pt>
                <c:pt idx="14731">
                  <c:v>0.72799999999999998</c:v>
                </c:pt>
                <c:pt idx="14732">
                  <c:v>0.72799999999999998</c:v>
                </c:pt>
                <c:pt idx="14733">
                  <c:v>0.72799999999999998</c:v>
                </c:pt>
                <c:pt idx="14734">
                  <c:v>0.72799999999999998</c:v>
                </c:pt>
                <c:pt idx="14735">
                  <c:v>0.72799999999999998</c:v>
                </c:pt>
                <c:pt idx="14736">
                  <c:v>0.72799999999999998</c:v>
                </c:pt>
                <c:pt idx="14737">
                  <c:v>0.72799999999999998</c:v>
                </c:pt>
                <c:pt idx="14738">
                  <c:v>0.72799999999999998</c:v>
                </c:pt>
                <c:pt idx="14739">
                  <c:v>0.72799999999999998</c:v>
                </c:pt>
                <c:pt idx="14740">
                  <c:v>0.72799999999999998</c:v>
                </c:pt>
                <c:pt idx="14741">
                  <c:v>0.72799999999999998</c:v>
                </c:pt>
                <c:pt idx="14742">
                  <c:v>0.72799999999999998</c:v>
                </c:pt>
                <c:pt idx="14743">
                  <c:v>0.72799999999999998</c:v>
                </c:pt>
                <c:pt idx="14744">
                  <c:v>0.72799999999999998</c:v>
                </c:pt>
                <c:pt idx="14745">
                  <c:v>0.72899999999999998</c:v>
                </c:pt>
                <c:pt idx="14746">
                  <c:v>0.72899999999999998</c:v>
                </c:pt>
                <c:pt idx="14747">
                  <c:v>0.72899999999999998</c:v>
                </c:pt>
                <c:pt idx="14748">
                  <c:v>0.72899999999999998</c:v>
                </c:pt>
                <c:pt idx="14749">
                  <c:v>0.72899999999999998</c:v>
                </c:pt>
                <c:pt idx="14750">
                  <c:v>0.72899999999999998</c:v>
                </c:pt>
                <c:pt idx="14751">
                  <c:v>0.72899999999999998</c:v>
                </c:pt>
                <c:pt idx="14752">
                  <c:v>0.72899999999999998</c:v>
                </c:pt>
                <c:pt idx="14753">
                  <c:v>0.72899999999999998</c:v>
                </c:pt>
                <c:pt idx="14754">
                  <c:v>0.72899999999999998</c:v>
                </c:pt>
                <c:pt idx="14755">
                  <c:v>0.72899999999999998</c:v>
                </c:pt>
                <c:pt idx="14756">
                  <c:v>0.72899999999999998</c:v>
                </c:pt>
                <c:pt idx="14757">
                  <c:v>0.72899999999999998</c:v>
                </c:pt>
                <c:pt idx="14758">
                  <c:v>0.72899999999999998</c:v>
                </c:pt>
                <c:pt idx="14759">
                  <c:v>0.72899999999999998</c:v>
                </c:pt>
                <c:pt idx="14760">
                  <c:v>0.72899999999999998</c:v>
                </c:pt>
                <c:pt idx="14761">
                  <c:v>0.72899999999999998</c:v>
                </c:pt>
                <c:pt idx="14762">
                  <c:v>0.72899999999999998</c:v>
                </c:pt>
                <c:pt idx="14763">
                  <c:v>0.72899999999999998</c:v>
                </c:pt>
                <c:pt idx="14764">
                  <c:v>0.72899999999999998</c:v>
                </c:pt>
                <c:pt idx="14765">
                  <c:v>0.73</c:v>
                </c:pt>
                <c:pt idx="14766">
                  <c:v>0.73</c:v>
                </c:pt>
                <c:pt idx="14767">
                  <c:v>0.73</c:v>
                </c:pt>
                <c:pt idx="14768">
                  <c:v>0.73</c:v>
                </c:pt>
                <c:pt idx="14769">
                  <c:v>0.73</c:v>
                </c:pt>
                <c:pt idx="14770">
                  <c:v>0.73</c:v>
                </c:pt>
                <c:pt idx="14771">
                  <c:v>0.73</c:v>
                </c:pt>
                <c:pt idx="14772">
                  <c:v>0.73</c:v>
                </c:pt>
                <c:pt idx="14773">
                  <c:v>0.73</c:v>
                </c:pt>
                <c:pt idx="14774">
                  <c:v>0.73</c:v>
                </c:pt>
                <c:pt idx="14775">
                  <c:v>0.73</c:v>
                </c:pt>
                <c:pt idx="14776">
                  <c:v>0.73</c:v>
                </c:pt>
                <c:pt idx="14777">
                  <c:v>0.73</c:v>
                </c:pt>
                <c:pt idx="14778">
                  <c:v>0.73</c:v>
                </c:pt>
                <c:pt idx="14779">
                  <c:v>0.73</c:v>
                </c:pt>
                <c:pt idx="14780">
                  <c:v>0.73</c:v>
                </c:pt>
                <c:pt idx="14781">
                  <c:v>0.73</c:v>
                </c:pt>
                <c:pt idx="14782">
                  <c:v>0.73</c:v>
                </c:pt>
                <c:pt idx="14783">
                  <c:v>0.73</c:v>
                </c:pt>
                <c:pt idx="14784">
                  <c:v>0.73</c:v>
                </c:pt>
                <c:pt idx="14785">
                  <c:v>0.73099999999999998</c:v>
                </c:pt>
                <c:pt idx="14786">
                  <c:v>0.73099999999999998</c:v>
                </c:pt>
                <c:pt idx="14787">
                  <c:v>0.73099999999999998</c:v>
                </c:pt>
                <c:pt idx="14788">
                  <c:v>0.73099999999999998</c:v>
                </c:pt>
                <c:pt idx="14789">
                  <c:v>0.73099999999999998</c:v>
                </c:pt>
                <c:pt idx="14790">
                  <c:v>0.73099999999999998</c:v>
                </c:pt>
                <c:pt idx="14791">
                  <c:v>0.73099999999999998</c:v>
                </c:pt>
                <c:pt idx="14792">
                  <c:v>0.73099999999999998</c:v>
                </c:pt>
                <c:pt idx="14793">
                  <c:v>0.73099999999999998</c:v>
                </c:pt>
                <c:pt idx="14794">
                  <c:v>0.73099999999999998</c:v>
                </c:pt>
                <c:pt idx="14795">
                  <c:v>0.73099999999999998</c:v>
                </c:pt>
                <c:pt idx="14796">
                  <c:v>0.73099999999999998</c:v>
                </c:pt>
                <c:pt idx="14797">
                  <c:v>0.73099999999999998</c:v>
                </c:pt>
                <c:pt idx="14798">
                  <c:v>0.73099999999999998</c:v>
                </c:pt>
                <c:pt idx="14799">
                  <c:v>0.73099999999999998</c:v>
                </c:pt>
                <c:pt idx="14800">
                  <c:v>0.73099999999999998</c:v>
                </c:pt>
                <c:pt idx="14801">
                  <c:v>0.73099999999999998</c:v>
                </c:pt>
                <c:pt idx="14802">
                  <c:v>0.73099999999999998</c:v>
                </c:pt>
                <c:pt idx="14803">
                  <c:v>0.73099999999999998</c:v>
                </c:pt>
                <c:pt idx="14804">
                  <c:v>0.73099999999999998</c:v>
                </c:pt>
                <c:pt idx="14805">
                  <c:v>0.73099999999999998</c:v>
                </c:pt>
                <c:pt idx="14806">
                  <c:v>0.73099999999999998</c:v>
                </c:pt>
                <c:pt idx="14807">
                  <c:v>0.73099999999999998</c:v>
                </c:pt>
                <c:pt idx="14808">
                  <c:v>0.73099999999999998</c:v>
                </c:pt>
                <c:pt idx="14809">
                  <c:v>0.73099999999999998</c:v>
                </c:pt>
                <c:pt idx="14810">
                  <c:v>0.73099999999999998</c:v>
                </c:pt>
                <c:pt idx="14811">
                  <c:v>0.73099999999999998</c:v>
                </c:pt>
                <c:pt idx="14812">
                  <c:v>0.73099999999999998</c:v>
                </c:pt>
                <c:pt idx="14813">
                  <c:v>0.73199999999999998</c:v>
                </c:pt>
                <c:pt idx="14814">
                  <c:v>0.73199999999999998</c:v>
                </c:pt>
                <c:pt idx="14815">
                  <c:v>0.73199999999999998</c:v>
                </c:pt>
                <c:pt idx="14816">
                  <c:v>0.73199999999999998</c:v>
                </c:pt>
                <c:pt idx="14817">
                  <c:v>0.73199999999999998</c:v>
                </c:pt>
                <c:pt idx="14818">
                  <c:v>0.73199999999999998</c:v>
                </c:pt>
                <c:pt idx="14819">
                  <c:v>0.73199999999999998</c:v>
                </c:pt>
                <c:pt idx="14820">
                  <c:v>0.73199999999999998</c:v>
                </c:pt>
                <c:pt idx="14821">
                  <c:v>0.73199999999999998</c:v>
                </c:pt>
                <c:pt idx="14822">
                  <c:v>0.73199999999999998</c:v>
                </c:pt>
                <c:pt idx="14823">
                  <c:v>0.73199999999999998</c:v>
                </c:pt>
                <c:pt idx="14824">
                  <c:v>0.73199999999999998</c:v>
                </c:pt>
                <c:pt idx="14825">
                  <c:v>0.73199999999999998</c:v>
                </c:pt>
                <c:pt idx="14826">
                  <c:v>0.73199999999999998</c:v>
                </c:pt>
                <c:pt idx="14827">
                  <c:v>0.73199999999999998</c:v>
                </c:pt>
                <c:pt idx="14828">
                  <c:v>0.73199999999999998</c:v>
                </c:pt>
                <c:pt idx="14829">
                  <c:v>0.73199999999999998</c:v>
                </c:pt>
                <c:pt idx="14830">
                  <c:v>0.73199999999999998</c:v>
                </c:pt>
                <c:pt idx="14831">
                  <c:v>0.73199999999999998</c:v>
                </c:pt>
                <c:pt idx="14832">
                  <c:v>0.73199999999999998</c:v>
                </c:pt>
                <c:pt idx="14833">
                  <c:v>0.73299999999999998</c:v>
                </c:pt>
                <c:pt idx="14834">
                  <c:v>0.73299999999999998</c:v>
                </c:pt>
                <c:pt idx="14835">
                  <c:v>0.73299999999999998</c:v>
                </c:pt>
                <c:pt idx="14836">
                  <c:v>0.73299999999999998</c:v>
                </c:pt>
                <c:pt idx="14837">
                  <c:v>0.73299999999999998</c:v>
                </c:pt>
                <c:pt idx="14838">
                  <c:v>0.73299999999999998</c:v>
                </c:pt>
                <c:pt idx="14839">
                  <c:v>0.73299999999999998</c:v>
                </c:pt>
                <c:pt idx="14840">
                  <c:v>0.73299999999999998</c:v>
                </c:pt>
                <c:pt idx="14841">
                  <c:v>0.73299999999999998</c:v>
                </c:pt>
                <c:pt idx="14842">
                  <c:v>0.73299999999999998</c:v>
                </c:pt>
                <c:pt idx="14843">
                  <c:v>0.73299999999999998</c:v>
                </c:pt>
                <c:pt idx="14844">
                  <c:v>0.73299999999999998</c:v>
                </c:pt>
                <c:pt idx="14845">
                  <c:v>0.73299999999999998</c:v>
                </c:pt>
                <c:pt idx="14846">
                  <c:v>0.73299999999999998</c:v>
                </c:pt>
                <c:pt idx="14847">
                  <c:v>0.73299999999999998</c:v>
                </c:pt>
                <c:pt idx="14848">
                  <c:v>0.73299999999999998</c:v>
                </c:pt>
                <c:pt idx="14849">
                  <c:v>0.73299999999999998</c:v>
                </c:pt>
                <c:pt idx="14850">
                  <c:v>0.73299999999999998</c:v>
                </c:pt>
                <c:pt idx="14851">
                  <c:v>0.73299999999999998</c:v>
                </c:pt>
                <c:pt idx="14852">
                  <c:v>0.73299999999999998</c:v>
                </c:pt>
                <c:pt idx="14853">
                  <c:v>0.73299999999999998</c:v>
                </c:pt>
                <c:pt idx="14854">
                  <c:v>0.73399999999999999</c:v>
                </c:pt>
                <c:pt idx="14855">
                  <c:v>0.73399999999999999</c:v>
                </c:pt>
                <c:pt idx="14856">
                  <c:v>0.73399999999999999</c:v>
                </c:pt>
                <c:pt idx="14857">
                  <c:v>0.73399999999999999</c:v>
                </c:pt>
                <c:pt idx="14858">
                  <c:v>0.73399999999999999</c:v>
                </c:pt>
                <c:pt idx="14859">
                  <c:v>0.73399999999999999</c:v>
                </c:pt>
                <c:pt idx="14860">
                  <c:v>0.73399999999999999</c:v>
                </c:pt>
                <c:pt idx="14861">
                  <c:v>0.73399999999999999</c:v>
                </c:pt>
                <c:pt idx="14862">
                  <c:v>0.73399999999999999</c:v>
                </c:pt>
                <c:pt idx="14863">
                  <c:v>0.73399999999999999</c:v>
                </c:pt>
                <c:pt idx="14864">
                  <c:v>0.73399999999999999</c:v>
                </c:pt>
                <c:pt idx="14865">
                  <c:v>0.73399999999999999</c:v>
                </c:pt>
                <c:pt idx="14866">
                  <c:v>0.73399999999999999</c:v>
                </c:pt>
                <c:pt idx="14867">
                  <c:v>0.73399999999999999</c:v>
                </c:pt>
                <c:pt idx="14868">
                  <c:v>0.73399999999999999</c:v>
                </c:pt>
                <c:pt idx="14869">
                  <c:v>0.73399999999999999</c:v>
                </c:pt>
                <c:pt idx="14870">
                  <c:v>0.73399999999999999</c:v>
                </c:pt>
                <c:pt idx="14871">
                  <c:v>0.73399999999999999</c:v>
                </c:pt>
                <c:pt idx="14872">
                  <c:v>0.73399999999999999</c:v>
                </c:pt>
                <c:pt idx="14873">
                  <c:v>0.73399999999999999</c:v>
                </c:pt>
                <c:pt idx="14874">
                  <c:v>0.73399999999999999</c:v>
                </c:pt>
                <c:pt idx="14875">
                  <c:v>0.73399999999999999</c:v>
                </c:pt>
                <c:pt idx="14876">
                  <c:v>0.73399999999999999</c:v>
                </c:pt>
                <c:pt idx="14877">
                  <c:v>0.73499999999999999</c:v>
                </c:pt>
                <c:pt idx="14878">
                  <c:v>0.73499999999999999</c:v>
                </c:pt>
                <c:pt idx="14879">
                  <c:v>0.73499999999999999</c:v>
                </c:pt>
                <c:pt idx="14880">
                  <c:v>0.73499999999999999</c:v>
                </c:pt>
                <c:pt idx="14881">
                  <c:v>0.73499999999999999</c:v>
                </c:pt>
                <c:pt idx="14882">
                  <c:v>0.73499999999999999</c:v>
                </c:pt>
                <c:pt idx="14883">
                  <c:v>0.73499999999999999</c:v>
                </c:pt>
                <c:pt idx="14884">
                  <c:v>0.73499999999999999</c:v>
                </c:pt>
                <c:pt idx="14885">
                  <c:v>0.73499999999999999</c:v>
                </c:pt>
                <c:pt idx="14886">
                  <c:v>0.73499999999999999</c:v>
                </c:pt>
                <c:pt idx="14887">
                  <c:v>0.73499999999999999</c:v>
                </c:pt>
                <c:pt idx="14888">
                  <c:v>0.73499999999999999</c:v>
                </c:pt>
                <c:pt idx="14889">
                  <c:v>0.73499999999999999</c:v>
                </c:pt>
                <c:pt idx="14890">
                  <c:v>0.73499999999999999</c:v>
                </c:pt>
                <c:pt idx="14891">
                  <c:v>0.73499999999999999</c:v>
                </c:pt>
                <c:pt idx="14892">
                  <c:v>0.73499999999999999</c:v>
                </c:pt>
                <c:pt idx="14893">
                  <c:v>0.73499999999999999</c:v>
                </c:pt>
                <c:pt idx="14894">
                  <c:v>0.73499999999999999</c:v>
                </c:pt>
                <c:pt idx="14895">
                  <c:v>0.73499999999999999</c:v>
                </c:pt>
                <c:pt idx="14896">
                  <c:v>0.73499999999999999</c:v>
                </c:pt>
                <c:pt idx="14897">
                  <c:v>0.73499999999999999</c:v>
                </c:pt>
                <c:pt idx="14898">
                  <c:v>0.73599999999999999</c:v>
                </c:pt>
                <c:pt idx="14899">
                  <c:v>0.73599999999999999</c:v>
                </c:pt>
                <c:pt idx="14900">
                  <c:v>0.73599999999999999</c:v>
                </c:pt>
                <c:pt idx="14901">
                  <c:v>0.73599999999999999</c:v>
                </c:pt>
                <c:pt idx="14902">
                  <c:v>0.73599999999999999</c:v>
                </c:pt>
                <c:pt idx="14903">
                  <c:v>0.73599999999999999</c:v>
                </c:pt>
                <c:pt idx="14904">
                  <c:v>0.73599999999999999</c:v>
                </c:pt>
                <c:pt idx="14905">
                  <c:v>0.73599999999999999</c:v>
                </c:pt>
                <c:pt idx="14906">
                  <c:v>0.73599999999999999</c:v>
                </c:pt>
                <c:pt idx="14907">
                  <c:v>0.73599999999999999</c:v>
                </c:pt>
                <c:pt idx="14908">
                  <c:v>0.73599999999999999</c:v>
                </c:pt>
                <c:pt idx="14909">
                  <c:v>0.73599999999999999</c:v>
                </c:pt>
                <c:pt idx="14910">
                  <c:v>0.73599999999999999</c:v>
                </c:pt>
                <c:pt idx="14911">
                  <c:v>0.73599999999999999</c:v>
                </c:pt>
                <c:pt idx="14912">
                  <c:v>0.73599999999999999</c:v>
                </c:pt>
                <c:pt idx="14913">
                  <c:v>0.73599999999999999</c:v>
                </c:pt>
                <c:pt idx="14914">
                  <c:v>0.73599999999999999</c:v>
                </c:pt>
                <c:pt idx="14915">
                  <c:v>0.73599999999999999</c:v>
                </c:pt>
                <c:pt idx="14916">
                  <c:v>0.73599999999999999</c:v>
                </c:pt>
                <c:pt idx="14917">
                  <c:v>0.73599999999999999</c:v>
                </c:pt>
                <c:pt idx="14918">
                  <c:v>0.73599999999999999</c:v>
                </c:pt>
                <c:pt idx="14919">
                  <c:v>0.73699999999999999</c:v>
                </c:pt>
                <c:pt idx="14920">
                  <c:v>0.73699999999999999</c:v>
                </c:pt>
                <c:pt idx="14921">
                  <c:v>0.73699999999999999</c:v>
                </c:pt>
                <c:pt idx="14922">
                  <c:v>0.73699999999999999</c:v>
                </c:pt>
                <c:pt idx="14923">
                  <c:v>0.73699999999999999</c:v>
                </c:pt>
                <c:pt idx="14924">
                  <c:v>0.73699999999999999</c:v>
                </c:pt>
                <c:pt idx="14925">
                  <c:v>0.73699999999999999</c:v>
                </c:pt>
                <c:pt idx="14926">
                  <c:v>0.73699999999999999</c:v>
                </c:pt>
                <c:pt idx="14927">
                  <c:v>0.73699999999999999</c:v>
                </c:pt>
                <c:pt idx="14928">
                  <c:v>0.73699999999999999</c:v>
                </c:pt>
                <c:pt idx="14929">
                  <c:v>0.73699999999999999</c:v>
                </c:pt>
                <c:pt idx="14930">
                  <c:v>0.73699999999999999</c:v>
                </c:pt>
                <c:pt idx="14931">
                  <c:v>0.73699999999999999</c:v>
                </c:pt>
                <c:pt idx="14932">
                  <c:v>0.73699999999999999</c:v>
                </c:pt>
                <c:pt idx="14933">
                  <c:v>0.73699999999999999</c:v>
                </c:pt>
                <c:pt idx="14934">
                  <c:v>0.73699999999999999</c:v>
                </c:pt>
                <c:pt idx="14935">
                  <c:v>0.73699999999999999</c:v>
                </c:pt>
                <c:pt idx="14936">
                  <c:v>0.73699999999999999</c:v>
                </c:pt>
                <c:pt idx="14937">
                  <c:v>0.73699999999999999</c:v>
                </c:pt>
                <c:pt idx="14938">
                  <c:v>0.73699999999999999</c:v>
                </c:pt>
                <c:pt idx="14939">
                  <c:v>0.73699999999999999</c:v>
                </c:pt>
                <c:pt idx="14940">
                  <c:v>0.73699999999999999</c:v>
                </c:pt>
                <c:pt idx="14941">
                  <c:v>0.73699999999999999</c:v>
                </c:pt>
                <c:pt idx="14942">
                  <c:v>0.73699999999999999</c:v>
                </c:pt>
                <c:pt idx="14943">
                  <c:v>0.73699999999999999</c:v>
                </c:pt>
                <c:pt idx="14944">
                  <c:v>0.73799999999999999</c:v>
                </c:pt>
                <c:pt idx="14945">
                  <c:v>0.73799999999999999</c:v>
                </c:pt>
                <c:pt idx="14946">
                  <c:v>0.73799999999999999</c:v>
                </c:pt>
                <c:pt idx="14947">
                  <c:v>0.73799999999999999</c:v>
                </c:pt>
                <c:pt idx="14948">
                  <c:v>0.73799999999999999</c:v>
                </c:pt>
                <c:pt idx="14949">
                  <c:v>0.73799999999999999</c:v>
                </c:pt>
                <c:pt idx="14950">
                  <c:v>0.73799999999999999</c:v>
                </c:pt>
                <c:pt idx="14951">
                  <c:v>0.73799999999999999</c:v>
                </c:pt>
                <c:pt idx="14952">
                  <c:v>0.73799999999999999</c:v>
                </c:pt>
                <c:pt idx="14953">
                  <c:v>0.73799999999999999</c:v>
                </c:pt>
                <c:pt idx="14954">
                  <c:v>0.73799999999999999</c:v>
                </c:pt>
                <c:pt idx="14955">
                  <c:v>0.73799999999999999</c:v>
                </c:pt>
                <c:pt idx="14956">
                  <c:v>0.73799999999999999</c:v>
                </c:pt>
                <c:pt idx="14957">
                  <c:v>0.73799999999999999</c:v>
                </c:pt>
                <c:pt idx="14958">
                  <c:v>0.73799999999999999</c:v>
                </c:pt>
                <c:pt idx="14959">
                  <c:v>0.73799999999999999</c:v>
                </c:pt>
                <c:pt idx="14960">
                  <c:v>0.73799999999999999</c:v>
                </c:pt>
                <c:pt idx="14961">
                  <c:v>0.73799999999999999</c:v>
                </c:pt>
                <c:pt idx="14962">
                  <c:v>0.73799999999999999</c:v>
                </c:pt>
                <c:pt idx="14963">
                  <c:v>0.73799999999999999</c:v>
                </c:pt>
                <c:pt idx="14964">
                  <c:v>0.73799999999999999</c:v>
                </c:pt>
                <c:pt idx="14965">
                  <c:v>0.73899999999999999</c:v>
                </c:pt>
                <c:pt idx="14966">
                  <c:v>0.73899999999999999</c:v>
                </c:pt>
                <c:pt idx="14967">
                  <c:v>0.73899999999999999</c:v>
                </c:pt>
                <c:pt idx="14968">
                  <c:v>0.73899999999999999</c:v>
                </c:pt>
                <c:pt idx="14969">
                  <c:v>0.73899999999999999</c:v>
                </c:pt>
                <c:pt idx="14970">
                  <c:v>0.73899999999999999</c:v>
                </c:pt>
                <c:pt idx="14971">
                  <c:v>0.73899999999999999</c:v>
                </c:pt>
                <c:pt idx="14972">
                  <c:v>0.73899999999999999</c:v>
                </c:pt>
                <c:pt idx="14973">
                  <c:v>0.73899999999999999</c:v>
                </c:pt>
                <c:pt idx="14974">
                  <c:v>0.73899999999999999</c:v>
                </c:pt>
                <c:pt idx="14975">
                  <c:v>0.73899999999999999</c:v>
                </c:pt>
                <c:pt idx="14976">
                  <c:v>0.73899999999999999</c:v>
                </c:pt>
                <c:pt idx="14977">
                  <c:v>0.73899999999999999</c:v>
                </c:pt>
                <c:pt idx="14978">
                  <c:v>0.73899999999999999</c:v>
                </c:pt>
                <c:pt idx="14979">
                  <c:v>0.73899999999999999</c:v>
                </c:pt>
                <c:pt idx="14980">
                  <c:v>0.73899999999999999</c:v>
                </c:pt>
                <c:pt idx="14981">
                  <c:v>0.73899999999999999</c:v>
                </c:pt>
                <c:pt idx="14982">
                  <c:v>0.73899999999999999</c:v>
                </c:pt>
                <c:pt idx="14983">
                  <c:v>0.73899999999999999</c:v>
                </c:pt>
                <c:pt idx="14984">
                  <c:v>0.73899999999999999</c:v>
                </c:pt>
                <c:pt idx="14985">
                  <c:v>0.73899999999999999</c:v>
                </c:pt>
                <c:pt idx="14986">
                  <c:v>0.73899999999999999</c:v>
                </c:pt>
                <c:pt idx="14987">
                  <c:v>0.73899999999999999</c:v>
                </c:pt>
                <c:pt idx="14988">
                  <c:v>0.74</c:v>
                </c:pt>
                <c:pt idx="14989">
                  <c:v>0.74</c:v>
                </c:pt>
                <c:pt idx="14990">
                  <c:v>0.74</c:v>
                </c:pt>
                <c:pt idx="14991">
                  <c:v>0.74</c:v>
                </c:pt>
                <c:pt idx="14992">
                  <c:v>0.74</c:v>
                </c:pt>
                <c:pt idx="14993">
                  <c:v>0.74</c:v>
                </c:pt>
                <c:pt idx="14994">
                  <c:v>0.74</c:v>
                </c:pt>
                <c:pt idx="14995">
                  <c:v>0.74</c:v>
                </c:pt>
                <c:pt idx="14996">
                  <c:v>0.74</c:v>
                </c:pt>
                <c:pt idx="14997">
                  <c:v>0.74</c:v>
                </c:pt>
                <c:pt idx="14998">
                  <c:v>0.74</c:v>
                </c:pt>
                <c:pt idx="14999">
                  <c:v>0.74</c:v>
                </c:pt>
                <c:pt idx="15000">
                  <c:v>0.74</c:v>
                </c:pt>
                <c:pt idx="15001">
                  <c:v>0.74</c:v>
                </c:pt>
                <c:pt idx="15002">
                  <c:v>0.74</c:v>
                </c:pt>
                <c:pt idx="15003">
                  <c:v>0.74</c:v>
                </c:pt>
                <c:pt idx="15004">
                  <c:v>0.74</c:v>
                </c:pt>
                <c:pt idx="15005">
                  <c:v>0.74</c:v>
                </c:pt>
                <c:pt idx="15006">
                  <c:v>0.74</c:v>
                </c:pt>
                <c:pt idx="15007">
                  <c:v>0.74</c:v>
                </c:pt>
                <c:pt idx="15008">
                  <c:v>0.74099999999999999</c:v>
                </c:pt>
                <c:pt idx="15009">
                  <c:v>0.74099999999999999</c:v>
                </c:pt>
                <c:pt idx="15010">
                  <c:v>0.74099999999999999</c:v>
                </c:pt>
                <c:pt idx="15011">
                  <c:v>0.74099999999999999</c:v>
                </c:pt>
                <c:pt idx="15012">
                  <c:v>0.74099999999999999</c:v>
                </c:pt>
                <c:pt idx="15013">
                  <c:v>0.74099999999999999</c:v>
                </c:pt>
                <c:pt idx="15014">
                  <c:v>0.74099999999999999</c:v>
                </c:pt>
                <c:pt idx="15015">
                  <c:v>0.74099999999999999</c:v>
                </c:pt>
                <c:pt idx="15016">
                  <c:v>0.74099999999999999</c:v>
                </c:pt>
                <c:pt idx="15017">
                  <c:v>0.74099999999999999</c:v>
                </c:pt>
                <c:pt idx="15018">
                  <c:v>0.74099999999999999</c:v>
                </c:pt>
                <c:pt idx="15019">
                  <c:v>0.74099999999999999</c:v>
                </c:pt>
                <c:pt idx="15020">
                  <c:v>0.74099999999999999</c:v>
                </c:pt>
                <c:pt idx="15021">
                  <c:v>0.74099999999999999</c:v>
                </c:pt>
                <c:pt idx="15022">
                  <c:v>0.74099999999999999</c:v>
                </c:pt>
                <c:pt idx="15023">
                  <c:v>0.74099999999999999</c:v>
                </c:pt>
                <c:pt idx="15024">
                  <c:v>0.74099999999999999</c:v>
                </c:pt>
                <c:pt idx="15025">
                  <c:v>0.74099999999999999</c:v>
                </c:pt>
                <c:pt idx="15026">
                  <c:v>0.74099999999999999</c:v>
                </c:pt>
                <c:pt idx="15027">
                  <c:v>0.74099999999999999</c:v>
                </c:pt>
                <c:pt idx="15028">
                  <c:v>0.74099999999999999</c:v>
                </c:pt>
                <c:pt idx="15029">
                  <c:v>0.74099999999999999</c:v>
                </c:pt>
                <c:pt idx="15030">
                  <c:v>0.74199999999999999</c:v>
                </c:pt>
                <c:pt idx="15031">
                  <c:v>0.74199999999999999</c:v>
                </c:pt>
                <c:pt idx="15032">
                  <c:v>0.74199999999999999</c:v>
                </c:pt>
                <c:pt idx="15033">
                  <c:v>0.74199999999999999</c:v>
                </c:pt>
                <c:pt idx="15034">
                  <c:v>0.74199999999999999</c:v>
                </c:pt>
                <c:pt idx="15035">
                  <c:v>0.74199999999999999</c:v>
                </c:pt>
                <c:pt idx="15036">
                  <c:v>0.74199999999999999</c:v>
                </c:pt>
                <c:pt idx="15037">
                  <c:v>0.74199999999999999</c:v>
                </c:pt>
                <c:pt idx="15038">
                  <c:v>0.74199999999999999</c:v>
                </c:pt>
                <c:pt idx="15039">
                  <c:v>0.74199999999999999</c:v>
                </c:pt>
                <c:pt idx="15040">
                  <c:v>0.74199999999999999</c:v>
                </c:pt>
                <c:pt idx="15041">
                  <c:v>0.74199999999999999</c:v>
                </c:pt>
                <c:pt idx="15042">
                  <c:v>0.74199999999999999</c:v>
                </c:pt>
                <c:pt idx="15043">
                  <c:v>0.74199999999999999</c:v>
                </c:pt>
                <c:pt idx="15044">
                  <c:v>0.74199999999999999</c:v>
                </c:pt>
                <c:pt idx="15045">
                  <c:v>0.74199999999999999</c:v>
                </c:pt>
                <c:pt idx="15046">
                  <c:v>0.74199999999999999</c:v>
                </c:pt>
                <c:pt idx="15047">
                  <c:v>0.74199999999999999</c:v>
                </c:pt>
                <c:pt idx="15048">
                  <c:v>0.74199999999999999</c:v>
                </c:pt>
                <c:pt idx="15049">
                  <c:v>0.74199999999999999</c:v>
                </c:pt>
                <c:pt idx="15050">
                  <c:v>0.74199999999999999</c:v>
                </c:pt>
                <c:pt idx="15051">
                  <c:v>0.74199999999999999</c:v>
                </c:pt>
                <c:pt idx="15052">
                  <c:v>0.74299999999999999</c:v>
                </c:pt>
                <c:pt idx="15053">
                  <c:v>0.74299999999999999</c:v>
                </c:pt>
                <c:pt idx="15054">
                  <c:v>0.74299999999999999</c:v>
                </c:pt>
                <c:pt idx="15055">
                  <c:v>0.74299999999999999</c:v>
                </c:pt>
                <c:pt idx="15056">
                  <c:v>0.74299999999999999</c:v>
                </c:pt>
                <c:pt idx="15057">
                  <c:v>0.74299999999999999</c:v>
                </c:pt>
                <c:pt idx="15058">
                  <c:v>0.74299999999999999</c:v>
                </c:pt>
                <c:pt idx="15059">
                  <c:v>0.74299999999999999</c:v>
                </c:pt>
                <c:pt idx="15060">
                  <c:v>0.74299999999999999</c:v>
                </c:pt>
                <c:pt idx="15061">
                  <c:v>0.74299999999999999</c:v>
                </c:pt>
                <c:pt idx="15062">
                  <c:v>0.74299999999999999</c:v>
                </c:pt>
                <c:pt idx="15063">
                  <c:v>0.74299999999999999</c:v>
                </c:pt>
                <c:pt idx="15064">
                  <c:v>0.74299999999999999</c:v>
                </c:pt>
                <c:pt idx="15065">
                  <c:v>0.74299999999999999</c:v>
                </c:pt>
                <c:pt idx="15066">
                  <c:v>0.74299999999999999</c:v>
                </c:pt>
                <c:pt idx="15067">
                  <c:v>0.74299999999999999</c:v>
                </c:pt>
                <c:pt idx="15068">
                  <c:v>0.74299999999999999</c:v>
                </c:pt>
                <c:pt idx="15069">
                  <c:v>0.74299999999999999</c:v>
                </c:pt>
                <c:pt idx="15070">
                  <c:v>0.74299999999999999</c:v>
                </c:pt>
                <c:pt idx="15071">
                  <c:v>0.74299999999999999</c:v>
                </c:pt>
                <c:pt idx="15072">
                  <c:v>0.74399999999999999</c:v>
                </c:pt>
                <c:pt idx="15073">
                  <c:v>0.74399999999999999</c:v>
                </c:pt>
                <c:pt idx="15074">
                  <c:v>0.74399999999999999</c:v>
                </c:pt>
                <c:pt idx="15075">
                  <c:v>0.74399999999999999</c:v>
                </c:pt>
                <c:pt idx="15076">
                  <c:v>0.74399999999999999</c:v>
                </c:pt>
                <c:pt idx="15077">
                  <c:v>0.74399999999999999</c:v>
                </c:pt>
                <c:pt idx="15078">
                  <c:v>0.74399999999999999</c:v>
                </c:pt>
                <c:pt idx="15079">
                  <c:v>0.74399999999999999</c:v>
                </c:pt>
                <c:pt idx="15080">
                  <c:v>0.74399999999999999</c:v>
                </c:pt>
                <c:pt idx="15081">
                  <c:v>0.74399999999999999</c:v>
                </c:pt>
                <c:pt idx="15082">
                  <c:v>0.74399999999999999</c:v>
                </c:pt>
                <c:pt idx="15083">
                  <c:v>0.74399999999999999</c:v>
                </c:pt>
                <c:pt idx="15084">
                  <c:v>0.74399999999999999</c:v>
                </c:pt>
                <c:pt idx="15085">
                  <c:v>0.74399999999999999</c:v>
                </c:pt>
                <c:pt idx="15086">
                  <c:v>0.74399999999999999</c:v>
                </c:pt>
                <c:pt idx="15087">
                  <c:v>0.74399999999999999</c:v>
                </c:pt>
                <c:pt idx="15088">
                  <c:v>0.74399999999999999</c:v>
                </c:pt>
                <c:pt idx="15089">
                  <c:v>0.74399999999999999</c:v>
                </c:pt>
                <c:pt idx="15090">
                  <c:v>0.74399999999999999</c:v>
                </c:pt>
                <c:pt idx="15091">
                  <c:v>0.74399999999999999</c:v>
                </c:pt>
                <c:pt idx="15092">
                  <c:v>0.74399999999999999</c:v>
                </c:pt>
                <c:pt idx="15093">
                  <c:v>0.745</c:v>
                </c:pt>
                <c:pt idx="15094">
                  <c:v>0.745</c:v>
                </c:pt>
                <c:pt idx="15095">
                  <c:v>0.745</c:v>
                </c:pt>
                <c:pt idx="15096">
                  <c:v>0.745</c:v>
                </c:pt>
                <c:pt idx="15097">
                  <c:v>0.745</c:v>
                </c:pt>
                <c:pt idx="15098">
                  <c:v>0.745</c:v>
                </c:pt>
                <c:pt idx="15099">
                  <c:v>0.745</c:v>
                </c:pt>
                <c:pt idx="15100">
                  <c:v>0.745</c:v>
                </c:pt>
                <c:pt idx="15101">
                  <c:v>0.745</c:v>
                </c:pt>
                <c:pt idx="15102">
                  <c:v>0.745</c:v>
                </c:pt>
                <c:pt idx="15103">
                  <c:v>0.745</c:v>
                </c:pt>
                <c:pt idx="15104">
                  <c:v>0.745</c:v>
                </c:pt>
                <c:pt idx="15105">
                  <c:v>0.745</c:v>
                </c:pt>
                <c:pt idx="15106">
                  <c:v>0.745</c:v>
                </c:pt>
                <c:pt idx="15107">
                  <c:v>0.745</c:v>
                </c:pt>
                <c:pt idx="15108">
                  <c:v>0.745</c:v>
                </c:pt>
                <c:pt idx="15109">
                  <c:v>0.745</c:v>
                </c:pt>
                <c:pt idx="15110">
                  <c:v>0.745</c:v>
                </c:pt>
                <c:pt idx="15111">
                  <c:v>0.745</c:v>
                </c:pt>
                <c:pt idx="15112">
                  <c:v>0.745</c:v>
                </c:pt>
                <c:pt idx="15113">
                  <c:v>0.745</c:v>
                </c:pt>
                <c:pt idx="15114">
                  <c:v>0.745</c:v>
                </c:pt>
                <c:pt idx="15115">
                  <c:v>0.745</c:v>
                </c:pt>
                <c:pt idx="15116">
                  <c:v>0.745</c:v>
                </c:pt>
                <c:pt idx="15117">
                  <c:v>0.746</c:v>
                </c:pt>
                <c:pt idx="15118">
                  <c:v>0.746</c:v>
                </c:pt>
                <c:pt idx="15119">
                  <c:v>0.746</c:v>
                </c:pt>
                <c:pt idx="15120">
                  <c:v>0.746</c:v>
                </c:pt>
                <c:pt idx="15121">
                  <c:v>0.746</c:v>
                </c:pt>
                <c:pt idx="15122">
                  <c:v>0.746</c:v>
                </c:pt>
                <c:pt idx="15123">
                  <c:v>0.746</c:v>
                </c:pt>
                <c:pt idx="15124">
                  <c:v>0.746</c:v>
                </c:pt>
                <c:pt idx="15125">
                  <c:v>0.746</c:v>
                </c:pt>
                <c:pt idx="15126">
                  <c:v>0.746</c:v>
                </c:pt>
                <c:pt idx="15127">
                  <c:v>0.746</c:v>
                </c:pt>
                <c:pt idx="15128">
                  <c:v>0.746</c:v>
                </c:pt>
                <c:pt idx="15129">
                  <c:v>0.746</c:v>
                </c:pt>
                <c:pt idx="15130">
                  <c:v>0.746</c:v>
                </c:pt>
                <c:pt idx="15131">
                  <c:v>0.746</c:v>
                </c:pt>
                <c:pt idx="15132">
                  <c:v>0.746</c:v>
                </c:pt>
                <c:pt idx="15133">
                  <c:v>0.746</c:v>
                </c:pt>
                <c:pt idx="15134">
                  <c:v>0.746</c:v>
                </c:pt>
                <c:pt idx="15135">
                  <c:v>0.746</c:v>
                </c:pt>
                <c:pt idx="15136">
                  <c:v>0.746</c:v>
                </c:pt>
                <c:pt idx="15137">
                  <c:v>0.746</c:v>
                </c:pt>
                <c:pt idx="15138">
                  <c:v>0.746</c:v>
                </c:pt>
                <c:pt idx="15139">
                  <c:v>0.746</c:v>
                </c:pt>
                <c:pt idx="15140">
                  <c:v>0.747</c:v>
                </c:pt>
                <c:pt idx="15141">
                  <c:v>0.747</c:v>
                </c:pt>
                <c:pt idx="15142">
                  <c:v>0.747</c:v>
                </c:pt>
                <c:pt idx="15143">
                  <c:v>0.747</c:v>
                </c:pt>
                <c:pt idx="15144">
                  <c:v>0.747</c:v>
                </c:pt>
                <c:pt idx="15145">
                  <c:v>0.747</c:v>
                </c:pt>
                <c:pt idx="15146">
                  <c:v>0.747</c:v>
                </c:pt>
                <c:pt idx="15147">
                  <c:v>0.747</c:v>
                </c:pt>
                <c:pt idx="15148">
                  <c:v>0.747</c:v>
                </c:pt>
                <c:pt idx="15149">
                  <c:v>0.747</c:v>
                </c:pt>
                <c:pt idx="15150">
                  <c:v>0.747</c:v>
                </c:pt>
                <c:pt idx="15151">
                  <c:v>0.747</c:v>
                </c:pt>
                <c:pt idx="15152">
                  <c:v>0.747</c:v>
                </c:pt>
                <c:pt idx="15153">
                  <c:v>0.747</c:v>
                </c:pt>
                <c:pt idx="15154">
                  <c:v>0.747</c:v>
                </c:pt>
                <c:pt idx="15155">
                  <c:v>0.747</c:v>
                </c:pt>
                <c:pt idx="15156">
                  <c:v>0.747</c:v>
                </c:pt>
                <c:pt idx="15157">
                  <c:v>0.747</c:v>
                </c:pt>
                <c:pt idx="15158">
                  <c:v>0.747</c:v>
                </c:pt>
                <c:pt idx="15159">
                  <c:v>0.747</c:v>
                </c:pt>
                <c:pt idx="15160">
                  <c:v>0.747</c:v>
                </c:pt>
                <c:pt idx="15161">
                  <c:v>0.747</c:v>
                </c:pt>
                <c:pt idx="15162">
                  <c:v>0.747</c:v>
                </c:pt>
                <c:pt idx="15163">
                  <c:v>0.748</c:v>
                </c:pt>
                <c:pt idx="15164">
                  <c:v>0.748</c:v>
                </c:pt>
                <c:pt idx="15165">
                  <c:v>0.748</c:v>
                </c:pt>
                <c:pt idx="15166">
                  <c:v>0.748</c:v>
                </c:pt>
                <c:pt idx="15167">
                  <c:v>0.748</c:v>
                </c:pt>
                <c:pt idx="15168">
                  <c:v>0.748</c:v>
                </c:pt>
                <c:pt idx="15169">
                  <c:v>0.748</c:v>
                </c:pt>
                <c:pt idx="15170">
                  <c:v>0.748</c:v>
                </c:pt>
                <c:pt idx="15171">
                  <c:v>0.748</c:v>
                </c:pt>
                <c:pt idx="15172">
                  <c:v>0.748</c:v>
                </c:pt>
                <c:pt idx="15173">
                  <c:v>0.748</c:v>
                </c:pt>
                <c:pt idx="15174">
                  <c:v>0.748</c:v>
                </c:pt>
                <c:pt idx="15175">
                  <c:v>0.748</c:v>
                </c:pt>
                <c:pt idx="15176">
                  <c:v>0.748</c:v>
                </c:pt>
                <c:pt idx="15177">
                  <c:v>0.748</c:v>
                </c:pt>
                <c:pt idx="15178">
                  <c:v>0.748</c:v>
                </c:pt>
                <c:pt idx="15179">
                  <c:v>0.748</c:v>
                </c:pt>
                <c:pt idx="15180">
                  <c:v>0.748</c:v>
                </c:pt>
                <c:pt idx="15181">
                  <c:v>0.748</c:v>
                </c:pt>
                <c:pt idx="15182">
                  <c:v>0.748</c:v>
                </c:pt>
                <c:pt idx="15183">
                  <c:v>0.748</c:v>
                </c:pt>
                <c:pt idx="15184">
                  <c:v>0.748</c:v>
                </c:pt>
                <c:pt idx="15185">
                  <c:v>0.748</c:v>
                </c:pt>
                <c:pt idx="15186">
                  <c:v>0.748</c:v>
                </c:pt>
                <c:pt idx="15187">
                  <c:v>0.748</c:v>
                </c:pt>
                <c:pt idx="15188">
                  <c:v>0.748</c:v>
                </c:pt>
                <c:pt idx="15189">
                  <c:v>0.748</c:v>
                </c:pt>
                <c:pt idx="15190">
                  <c:v>0.749</c:v>
                </c:pt>
                <c:pt idx="15191">
                  <c:v>0.749</c:v>
                </c:pt>
                <c:pt idx="15192">
                  <c:v>0.749</c:v>
                </c:pt>
                <c:pt idx="15193">
                  <c:v>0.749</c:v>
                </c:pt>
                <c:pt idx="15194">
                  <c:v>0.749</c:v>
                </c:pt>
                <c:pt idx="15195">
                  <c:v>0.749</c:v>
                </c:pt>
                <c:pt idx="15196">
                  <c:v>0.749</c:v>
                </c:pt>
                <c:pt idx="15197">
                  <c:v>0.749</c:v>
                </c:pt>
                <c:pt idx="15198">
                  <c:v>0.749</c:v>
                </c:pt>
                <c:pt idx="15199">
                  <c:v>0.749</c:v>
                </c:pt>
                <c:pt idx="15200">
                  <c:v>0.749</c:v>
                </c:pt>
                <c:pt idx="15201">
                  <c:v>0.749</c:v>
                </c:pt>
                <c:pt idx="15202">
                  <c:v>0.749</c:v>
                </c:pt>
                <c:pt idx="15203">
                  <c:v>0.749</c:v>
                </c:pt>
                <c:pt idx="15204">
                  <c:v>0.749</c:v>
                </c:pt>
                <c:pt idx="15205">
                  <c:v>0.749</c:v>
                </c:pt>
                <c:pt idx="15206">
                  <c:v>0.749</c:v>
                </c:pt>
                <c:pt idx="15207">
                  <c:v>0.749</c:v>
                </c:pt>
                <c:pt idx="15208">
                  <c:v>0.749</c:v>
                </c:pt>
                <c:pt idx="15209">
                  <c:v>0.749</c:v>
                </c:pt>
                <c:pt idx="15210">
                  <c:v>0.749</c:v>
                </c:pt>
                <c:pt idx="15211">
                  <c:v>0.75</c:v>
                </c:pt>
                <c:pt idx="15212">
                  <c:v>0.75</c:v>
                </c:pt>
                <c:pt idx="15213">
                  <c:v>0.75</c:v>
                </c:pt>
                <c:pt idx="15214">
                  <c:v>0.75</c:v>
                </c:pt>
                <c:pt idx="15215">
                  <c:v>0.75</c:v>
                </c:pt>
                <c:pt idx="15216">
                  <c:v>0.75</c:v>
                </c:pt>
                <c:pt idx="15217">
                  <c:v>0.75</c:v>
                </c:pt>
                <c:pt idx="15218">
                  <c:v>0.75</c:v>
                </c:pt>
                <c:pt idx="15219">
                  <c:v>0.75</c:v>
                </c:pt>
                <c:pt idx="15220">
                  <c:v>0.75</c:v>
                </c:pt>
                <c:pt idx="15221">
                  <c:v>0.75</c:v>
                </c:pt>
                <c:pt idx="15222">
                  <c:v>0.75</c:v>
                </c:pt>
                <c:pt idx="15223">
                  <c:v>0.75</c:v>
                </c:pt>
                <c:pt idx="15224">
                  <c:v>0.75</c:v>
                </c:pt>
                <c:pt idx="15225">
                  <c:v>0.75</c:v>
                </c:pt>
                <c:pt idx="15226">
                  <c:v>0.75</c:v>
                </c:pt>
                <c:pt idx="15227">
                  <c:v>0.75</c:v>
                </c:pt>
                <c:pt idx="15228">
                  <c:v>0.75</c:v>
                </c:pt>
                <c:pt idx="15229">
                  <c:v>0.75</c:v>
                </c:pt>
                <c:pt idx="15230">
                  <c:v>0.75</c:v>
                </c:pt>
                <c:pt idx="15231">
                  <c:v>0.75</c:v>
                </c:pt>
                <c:pt idx="15232">
                  <c:v>0.75</c:v>
                </c:pt>
                <c:pt idx="15233">
                  <c:v>0.75</c:v>
                </c:pt>
                <c:pt idx="15234">
                  <c:v>0.751</c:v>
                </c:pt>
                <c:pt idx="15235">
                  <c:v>0.751</c:v>
                </c:pt>
                <c:pt idx="15236">
                  <c:v>0.751</c:v>
                </c:pt>
                <c:pt idx="15237">
                  <c:v>0.751</c:v>
                </c:pt>
                <c:pt idx="15238">
                  <c:v>0.751</c:v>
                </c:pt>
                <c:pt idx="15239">
                  <c:v>0.751</c:v>
                </c:pt>
                <c:pt idx="15240">
                  <c:v>0.751</c:v>
                </c:pt>
                <c:pt idx="15241">
                  <c:v>0.751</c:v>
                </c:pt>
                <c:pt idx="15242">
                  <c:v>0.751</c:v>
                </c:pt>
                <c:pt idx="15243">
                  <c:v>0.751</c:v>
                </c:pt>
                <c:pt idx="15244">
                  <c:v>0.751</c:v>
                </c:pt>
                <c:pt idx="15245">
                  <c:v>0.751</c:v>
                </c:pt>
                <c:pt idx="15246">
                  <c:v>0.751</c:v>
                </c:pt>
                <c:pt idx="15247">
                  <c:v>0.751</c:v>
                </c:pt>
                <c:pt idx="15248">
                  <c:v>0.751</c:v>
                </c:pt>
                <c:pt idx="15249">
                  <c:v>0.751</c:v>
                </c:pt>
                <c:pt idx="15250">
                  <c:v>0.751</c:v>
                </c:pt>
                <c:pt idx="15251">
                  <c:v>0.751</c:v>
                </c:pt>
                <c:pt idx="15252">
                  <c:v>0.751</c:v>
                </c:pt>
                <c:pt idx="15253">
                  <c:v>0.751</c:v>
                </c:pt>
                <c:pt idx="15254">
                  <c:v>0.752</c:v>
                </c:pt>
                <c:pt idx="15255">
                  <c:v>0.752</c:v>
                </c:pt>
                <c:pt idx="15256">
                  <c:v>0.752</c:v>
                </c:pt>
                <c:pt idx="15257">
                  <c:v>0.752</c:v>
                </c:pt>
                <c:pt idx="15258">
                  <c:v>0.752</c:v>
                </c:pt>
                <c:pt idx="15259">
                  <c:v>0.752</c:v>
                </c:pt>
                <c:pt idx="15260">
                  <c:v>0.752</c:v>
                </c:pt>
                <c:pt idx="15261">
                  <c:v>0.752</c:v>
                </c:pt>
                <c:pt idx="15262">
                  <c:v>0.752</c:v>
                </c:pt>
                <c:pt idx="15263">
                  <c:v>0.752</c:v>
                </c:pt>
                <c:pt idx="15264">
                  <c:v>0.752</c:v>
                </c:pt>
                <c:pt idx="15265">
                  <c:v>0.752</c:v>
                </c:pt>
                <c:pt idx="15266">
                  <c:v>0.752</c:v>
                </c:pt>
                <c:pt idx="15267">
                  <c:v>0.752</c:v>
                </c:pt>
                <c:pt idx="15268">
                  <c:v>0.752</c:v>
                </c:pt>
                <c:pt idx="15269">
                  <c:v>0.752</c:v>
                </c:pt>
                <c:pt idx="15270">
                  <c:v>0.752</c:v>
                </c:pt>
                <c:pt idx="15271">
                  <c:v>0.752</c:v>
                </c:pt>
                <c:pt idx="15272">
                  <c:v>0.752</c:v>
                </c:pt>
                <c:pt idx="15273">
                  <c:v>0.752</c:v>
                </c:pt>
                <c:pt idx="15274">
                  <c:v>0.753</c:v>
                </c:pt>
                <c:pt idx="15275">
                  <c:v>0.753</c:v>
                </c:pt>
                <c:pt idx="15276">
                  <c:v>0.753</c:v>
                </c:pt>
                <c:pt idx="15277">
                  <c:v>0.753</c:v>
                </c:pt>
                <c:pt idx="15278">
                  <c:v>0.753</c:v>
                </c:pt>
                <c:pt idx="15279">
                  <c:v>0.753</c:v>
                </c:pt>
                <c:pt idx="15280">
                  <c:v>0.753</c:v>
                </c:pt>
                <c:pt idx="15281">
                  <c:v>0.753</c:v>
                </c:pt>
                <c:pt idx="15282">
                  <c:v>0.753</c:v>
                </c:pt>
                <c:pt idx="15283">
                  <c:v>0.753</c:v>
                </c:pt>
                <c:pt idx="15284">
                  <c:v>0.753</c:v>
                </c:pt>
                <c:pt idx="15285">
                  <c:v>0.753</c:v>
                </c:pt>
                <c:pt idx="15286">
                  <c:v>0.753</c:v>
                </c:pt>
                <c:pt idx="15287">
                  <c:v>0.753</c:v>
                </c:pt>
                <c:pt idx="15288">
                  <c:v>0.753</c:v>
                </c:pt>
                <c:pt idx="15289">
                  <c:v>0.753</c:v>
                </c:pt>
                <c:pt idx="15290">
                  <c:v>0.753</c:v>
                </c:pt>
                <c:pt idx="15291">
                  <c:v>0.753</c:v>
                </c:pt>
                <c:pt idx="15292">
                  <c:v>0.753</c:v>
                </c:pt>
                <c:pt idx="15293">
                  <c:v>0.753</c:v>
                </c:pt>
                <c:pt idx="15294">
                  <c:v>0.753</c:v>
                </c:pt>
                <c:pt idx="15295">
                  <c:v>0.753</c:v>
                </c:pt>
                <c:pt idx="15296">
                  <c:v>0.753</c:v>
                </c:pt>
                <c:pt idx="15297">
                  <c:v>0.753</c:v>
                </c:pt>
                <c:pt idx="15298">
                  <c:v>0.754</c:v>
                </c:pt>
                <c:pt idx="15299">
                  <c:v>0.754</c:v>
                </c:pt>
                <c:pt idx="15300">
                  <c:v>0.754</c:v>
                </c:pt>
                <c:pt idx="15301">
                  <c:v>0.754</c:v>
                </c:pt>
                <c:pt idx="15302">
                  <c:v>0.754</c:v>
                </c:pt>
                <c:pt idx="15303">
                  <c:v>0.754</c:v>
                </c:pt>
                <c:pt idx="15304">
                  <c:v>0.754</c:v>
                </c:pt>
                <c:pt idx="15305">
                  <c:v>0.754</c:v>
                </c:pt>
                <c:pt idx="15306">
                  <c:v>0.754</c:v>
                </c:pt>
                <c:pt idx="15307">
                  <c:v>0.754</c:v>
                </c:pt>
                <c:pt idx="15308">
                  <c:v>0.754</c:v>
                </c:pt>
                <c:pt idx="15309">
                  <c:v>0.754</c:v>
                </c:pt>
                <c:pt idx="15310">
                  <c:v>0.754</c:v>
                </c:pt>
                <c:pt idx="15311">
                  <c:v>0.754</c:v>
                </c:pt>
                <c:pt idx="15312">
                  <c:v>0.754</c:v>
                </c:pt>
                <c:pt idx="15313">
                  <c:v>0.754</c:v>
                </c:pt>
                <c:pt idx="15314">
                  <c:v>0.754</c:v>
                </c:pt>
                <c:pt idx="15315">
                  <c:v>0.754</c:v>
                </c:pt>
                <c:pt idx="15316">
                  <c:v>0.754</c:v>
                </c:pt>
                <c:pt idx="15317">
                  <c:v>0.754</c:v>
                </c:pt>
                <c:pt idx="15318">
                  <c:v>0.754</c:v>
                </c:pt>
                <c:pt idx="15319">
                  <c:v>0.755</c:v>
                </c:pt>
                <c:pt idx="15320">
                  <c:v>0.755</c:v>
                </c:pt>
                <c:pt idx="15321">
                  <c:v>0.755</c:v>
                </c:pt>
                <c:pt idx="15322">
                  <c:v>0.755</c:v>
                </c:pt>
                <c:pt idx="15323">
                  <c:v>0.755</c:v>
                </c:pt>
                <c:pt idx="15324">
                  <c:v>0.755</c:v>
                </c:pt>
                <c:pt idx="15325">
                  <c:v>0.755</c:v>
                </c:pt>
                <c:pt idx="15326">
                  <c:v>0.755</c:v>
                </c:pt>
                <c:pt idx="15327">
                  <c:v>0.755</c:v>
                </c:pt>
                <c:pt idx="15328">
                  <c:v>0.755</c:v>
                </c:pt>
                <c:pt idx="15329">
                  <c:v>0.755</c:v>
                </c:pt>
                <c:pt idx="15330">
                  <c:v>0.755</c:v>
                </c:pt>
                <c:pt idx="15331">
                  <c:v>0.755</c:v>
                </c:pt>
                <c:pt idx="15332">
                  <c:v>0.755</c:v>
                </c:pt>
                <c:pt idx="15333">
                  <c:v>0.755</c:v>
                </c:pt>
                <c:pt idx="15334">
                  <c:v>0.755</c:v>
                </c:pt>
                <c:pt idx="15335">
                  <c:v>0.755</c:v>
                </c:pt>
                <c:pt idx="15336">
                  <c:v>0.755</c:v>
                </c:pt>
                <c:pt idx="15337">
                  <c:v>0.755</c:v>
                </c:pt>
                <c:pt idx="15338">
                  <c:v>0.755</c:v>
                </c:pt>
                <c:pt idx="15339">
                  <c:v>0.755</c:v>
                </c:pt>
                <c:pt idx="15340">
                  <c:v>0.755</c:v>
                </c:pt>
                <c:pt idx="15341">
                  <c:v>0.755</c:v>
                </c:pt>
                <c:pt idx="15342">
                  <c:v>0.755</c:v>
                </c:pt>
                <c:pt idx="15343">
                  <c:v>0.755</c:v>
                </c:pt>
                <c:pt idx="15344">
                  <c:v>0.75600000000000001</c:v>
                </c:pt>
                <c:pt idx="15345">
                  <c:v>0.75600000000000001</c:v>
                </c:pt>
                <c:pt idx="15346">
                  <c:v>0.75600000000000001</c:v>
                </c:pt>
                <c:pt idx="15347">
                  <c:v>0.75600000000000001</c:v>
                </c:pt>
                <c:pt idx="15348">
                  <c:v>0.75600000000000001</c:v>
                </c:pt>
                <c:pt idx="15349">
                  <c:v>0.75600000000000001</c:v>
                </c:pt>
                <c:pt idx="15350">
                  <c:v>0.75600000000000001</c:v>
                </c:pt>
                <c:pt idx="15351">
                  <c:v>0.75600000000000001</c:v>
                </c:pt>
                <c:pt idx="15352">
                  <c:v>0.75600000000000001</c:v>
                </c:pt>
                <c:pt idx="15353">
                  <c:v>0.75600000000000001</c:v>
                </c:pt>
                <c:pt idx="15354">
                  <c:v>0.75600000000000001</c:v>
                </c:pt>
                <c:pt idx="15355">
                  <c:v>0.75600000000000001</c:v>
                </c:pt>
                <c:pt idx="15356">
                  <c:v>0.75600000000000001</c:v>
                </c:pt>
                <c:pt idx="15357">
                  <c:v>0.75600000000000001</c:v>
                </c:pt>
                <c:pt idx="15358">
                  <c:v>0.75600000000000001</c:v>
                </c:pt>
                <c:pt idx="15359">
                  <c:v>0.75600000000000001</c:v>
                </c:pt>
                <c:pt idx="15360">
                  <c:v>0.75600000000000001</c:v>
                </c:pt>
                <c:pt idx="15361">
                  <c:v>0.75600000000000001</c:v>
                </c:pt>
                <c:pt idx="15362">
                  <c:v>0.75600000000000001</c:v>
                </c:pt>
                <c:pt idx="15363">
                  <c:v>0.75600000000000001</c:v>
                </c:pt>
                <c:pt idx="15364">
                  <c:v>0.75600000000000001</c:v>
                </c:pt>
                <c:pt idx="15365">
                  <c:v>0.75600000000000001</c:v>
                </c:pt>
                <c:pt idx="15366">
                  <c:v>0.75600000000000001</c:v>
                </c:pt>
                <c:pt idx="15367">
                  <c:v>0.75700000000000001</c:v>
                </c:pt>
                <c:pt idx="15368">
                  <c:v>0.75700000000000001</c:v>
                </c:pt>
                <c:pt idx="15369">
                  <c:v>0.75700000000000001</c:v>
                </c:pt>
                <c:pt idx="15370">
                  <c:v>0.75700000000000001</c:v>
                </c:pt>
                <c:pt idx="15371">
                  <c:v>0.75700000000000001</c:v>
                </c:pt>
                <c:pt idx="15372">
                  <c:v>0.75700000000000001</c:v>
                </c:pt>
                <c:pt idx="15373">
                  <c:v>0.75700000000000001</c:v>
                </c:pt>
                <c:pt idx="15374">
                  <c:v>0.75700000000000001</c:v>
                </c:pt>
                <c:pt idx="15375">
                  <c:v>0.75700000000000001</c:v>
                </c:pt>
                <c:pt idx="15376">
                  <c:v>0.75700000000000001</c:v>
                </c:pt>
                <c:pt idx="15377">
                  <c:v>0.75700000000000001</c:v>
                </c:pt>
                <c:pt idx="15378">
                  <c:v>0.75700000000000001</c:v>
                </c:pt>
                <c:pt idx="15379">
                  <c:v>0.75700000000000001</c:v>
                </c:pt>
                <c:pt idx="15380">
                  <c:v>0.75700000000000001</c:v>
                </c:pt>
                <c:pt idx="15381">
                  <c:v>0.75700000000000001</c:v>
                </c:pt>
                <c:pt idx="15382">
                  <c:v>0.75700000000000001</c:v>
                </c:pt>
                <c:pt idx="15383">
                  <c:v>0.75700000000000001</c:v>
                </c:pt>
                <c:pt idx="15384">
                  <c:v>0.75700000000000001</c:v>
                </c:pt>
                <c:pt idx="15385">
                  <c:v>0.75700000000000001</c:v>
                </c:pt>
                <c:pt idx="15386">
                  <c:v>0.75700000000000001</c:v>
                </c:pt>
                <c:pt idx="15387">
                  <c:v>0.75700000000000001</c:v>
                </c:pt>
                <c:pt idx="15388">
                  <c:v>0.75800000000000001</c:v>
                </c:pt>
                <c:pt idx="15389">
                  <c:v>0.75800000000000001</c:v>
                </c:pt>
                <c:pt idx="15390">
                  <c:v>0.75800000000000001</c:v>
                </c:pt>
                <c:pt idx="15391">
                  <c:v>0.75800000000000001</c:v>
                </c:pt>
                <c:pt idx="15392">
                  <c:v>0.75800000000000001</c:v>
                </c:pt>
                <c:pt idx="15393">
                  <c:v>0.75800000000000001</c:v>
                </c:pt>
                <c:pt idx="15394">
                  <c:v>0.75800000000000001</c:v>
                </c:pt>
                <c:pt idx="15395">
                  <c:v>0.75800000000000001</c:v>
                </c:pt>
                <c:pt idx="15396">
                  <c:v>0.75800000000000001</c:v>
                </c:pt>
                <c:pt idx="15397">
                  <c:v>0.75800000000000001</c:v>
                </c:pt>
                <c:pt idx="15398">
                  <c:v>0.75800000000000001</c:v>
                </c:pt>
                <c:pt idx="15399">
                  <c:v>0.75800000000000001</c:v>
                </c:pt>
                <c:pt idx="15400">
                  <c:v>0.75800000000000001</c:v>
                </c:pt>
                <c:pt idx="15401">
                  <c:v>0.75800000000000001</c:v>
                </c:pt>
                <c:pt idx="15402">
                  <c:v>0.75800000000000001</c:v>
                </c:pt>
                <c:pt idx="15403">
                  <c:v>0.75800000000000001</c:v>
                </c:pt>
                <c:pt idx="15404">
                  <c:v>0.75800000000000001</c:v>
                </c:pt>
                <c:pt idx="15405">
                  <c:v>0.75800000000000001</c:v>
                </c:pt>
                <c:pt idx="15406">
                  <c:v>0.75800000000000001</c:v>
                </c:pt>
                <c:pt idx="15407">
                  <c:v>0.75800000000000001</c:v>
                </c:pt>
                <c:pt idx="15408">
                  <c:v>0.75800000000000001</c:v>
                </c:pt>
                <c:pt idx="15409">
                  <c:v>0.75800000000000001</c:v>
                </c:pt>
                <c:pt idx="15410">
                  <c:v>0.75900000000000001</c:v>
                </c:pt>
                <c:pt idx="15411">
                  <c:v>0.75900000000000001</c:v>
                </c:pt>
                <c:pt idx="15412">
                  <c:v>0.75900000000000001</c:v>
                </c:pt>
                <c:pt idx="15413">
                  <c:v>0.75900000000000001</c:v>
                </c:pt>
                <c:pt idx="15414">
                  <c:v>0.75900000000000001</c:v>
                </c:pt>
                <c:pt idx="15415">
                  <c:v>0.75900000000000001</c:v>
                </c:pt>
                <c:pt idx="15416">
                  <c:v>0.75900000000000001</c:v>
                </c:pt>
                <c:pt idx="15417">
                  <c:v>0.75900000000000001</c:v>
                </c:pt>
                <c:pt idx="15418">
                  <c:v>0.75900000000000001</c:v>
                </c:pt>
                <c:pt idx="15419">
                  <c:v>0.75900000000000001</c:v>
                </c:pt>
                <c:pt idx="15420">
                  <c:v>0.75900000000000001</c:v>
                </c:pt>
                <c:pt idx="15421">
                  <c:v>0.75900000000000001</c:v>
                </c:pt>
                <c:pt idx="15422">
                  <c:v>0.75900000000000001</c:v>
                </c:pt>
                <c:pt idx="15423">
                  <c:v>0.75900000000000001</c:v>
                </c:pt>
                <c:pt idx="15424">
                  <c:v>0.75900000000000001</c:v>
                </c:pt>
                <c:pt idx="15425">
                  <c:v>0.75900000000000001</c:v>
                </c:pt>
                <c:pt idx="15426">
                  <c:v>0.75900000000000001</c:v>
                </c:pt>
                <c:pt idx="15427">
                  <c:v>0.75900000000000001</c:v>
                </c:pt>
                <c:pt idx="15428">
                  <c:v>0.75900000000000001</c:v>
                </c:pt>
                <c:pt idx="15429">
                  <c:v>0.75900000000000001</c:v>
                </c:pt>
                <c:pt idx="15430">
                  <c:v>0.75900000000000001</c:v>
                </c:pt>
                <c:pt idx="15431">
                  <c:v>0.75900000000000001</c:v>
                </c:pt>
                <c:pt idx="15432">
                  <c:v>0.76</c:v>
                </c:pt>
                <c:pt idx="15433">
                  <c:v>0.76</c:v>
                </c:pt>
                <c:pt idx="15434">
                  <c:v>0.76</c:v>
                </c:pt>
                <c:pt idx="15435">
                  <c:v>0.76</c:v>
                </c:pt>
                <c:pt idx="15436">
                  <c:v>0.76</c:v>
                </c:pt>
                <c:pt idx="15437">
                  <c:v>0.76</c:v>
                </c:pt>
                <c:pt idx="15438">
                  <c:v>0.76</c:v>
                </c:pt>
                <c:pt idx="15439">
                  <c:v>0.76</c:v>
                </c:pt>
                <c:pt idx="15440">
                  <c:v>0.76</c:v>
                </c:pt>
                <c:pt idx="15441">
                  <c:v>0.76</c:v>
                </c:pt>
                <c:pt idx="15442">
                  <c:v>0.76</c:v>
                </c:pt>
                <c:pt idx="15443">
                  <c:v>0.76</c:v>
                </c:pt>
                <c:pt idx="15444">
                  <c:v>0.76</c:v>
                </c:pt>
                <c:pt idx="15445">
                  <c:v>0.76</c:v>
                </c:pt>
                <c:pt idx="15446">
                  <c:v>0.76</c:v>
                </c:pt>
                <c:pt idx="15447">
                  <c:v>0.76</c:v>
                </c:pt>
                <c:pt idx="15448">
                  <c:v>0.76</c:v>
                </c:pt>
                <c:pt idx="15449">
                  <c:v>0.76</c:v>
                </c:pt>
                <c:pt idx="15450">
                  <c:v>0.76</c:v>
                </c:pt>
                <c:pt idx="15451">
                  <c:v>0.76</c:v>
                </c:pt>
                <c:pt idx="15452">
                  <c:v>0.76</c:v>
                </c:pt>
                <c:pt idx="15453">
                  <c:v>0.76</c:v>
                </c:pt>
                <c:pt idx="15454">
                  <c:v>0.76</c:v>
                </c:pt>
                <c:pt idx="15455">
                  <c:v>0.76100000000000001</c:v>
                </c:pt>
                <c:pt idx="15456">
                  <c:v>0.76100000000000001</c:v>
                </c:pt>
                <c:pt idx="15457">
                  <c:v>0.76100000000000001</c:v>
                </c:pt>
                <c:pt idx="15458">
                  <c:v>0.76100000000000001</c:v>
                </c:pt>
                <c:pt idx="15459">
                  <c:v>0.76100000000000001</c:v>
                </c:pt>
                <c:pt idx="15460">
                  <c:v>0.76100000000000001</c:v>
                </c:pt>
                <c:pt idx="15461">
                  <c:v>0.76100000000000001</c:v>
                </c:pt>
                <c:pt idx="15462">
                  <c:v>0.76100000000000001</c:v>
                </c:pt>
                <c:pt idx="15463">
                  <c:v>0.76100000000000001</c:v>
                </c:pt>
                <c:pt idx="15464">
                  <c:v>0.76100000000000001</c:v>
                </c:pt>
                <c:pt idx="15465">
                  <c:v>0.76100000000000001</c:v>
                </c:pt>
                <c:pt idx="15466">
                  <c:v>0.76100000000000001</c:v>
                </c:pt>
                <c:pt idx="15467">
                  <c:v>0.76100000000000001</c:v>
                </c:pt>
                <c:pt idx="15468">
                  <c:v>0.76100000000000001</c:v>
                </c:pt>
                <c:pt idx="15469">
                  <c:v>0.76100000000000001</c:v>
                </c:pt>
                <c:pt idx="15470">
                  <c:v>0.76100000000000001</c:v>
                </c:pt>
                <c:pt idx="15471">
                  <c:v>0.76100000000000001</c:v>
                </c:pt>
                <c:pt idx="15472">
                  <c:v>0.76100000000000001</c:v>
                </c:pt>
                <c:pt idx="15473">
                  <c:v>0.76100000000000001</c:v>
                </c:pt>
                <c:pt idx="15474">
                  <c:v>0.76100000000000001</c:v>
                </c:pt>
                <c:pt idx="15475">
                  <c:v>0.76100000000000001</c:v>
                </c:pt>
                <c:pt idx="15476">
                  <c:v>0.76100000000000001</c:v>
                </c:pt>
                <c:pt idx="15477">
                  <c:v>0.76100000000000001</c:v>
                </c:pt>
                <c:pt idx="15478">
                  <c:v>0.76200000000000001</c:v>
                </c:pt>
                <c:pt idx="15479">
                  <c:v>0.76200000000000001</c:v>
                </c:pt>
                <c:pt idx="15480">
                  <c:v>0.76200000000000001</c:v>
                </c:pt>
                <c:pt idx="15481">
                  <c:v>0.76200000000000001</c:v>
                </c:pt>
                <c:pt idx="15482">
                  <c:v>0.76200000000000001</c:v>
                </c:pt>
                <c:pt idx="15483">
                  <c:v>0.76200000000000001</c:v>
                </c:pt>
                <c:pt idx="15484">
                  <c:v>0.76200000000000001</c:v>
                </c:pt>
                <c:pt idx="15485">
                  <c:v>0.76200000000000001</c:v>
                </c:pt>
                <c:pt idx="15486">
                  <c:v>0.76200000000000001</c:v>
                </c:pt>
                <c:pt idx="15487">
                  <c:v>0.76200000000000001</c:v>
                </c:pt>
                <c:pt idx="15488">
                  <c:v>0.76200000000000001</c:v>
                </c:pt>
                <c:pt idx="15489">
                  <c:v>0.76200000000000001</c:v>
                </c:pt>
                <c:pt idx="15490">
                  <c:v>0.76200000000000001</c:v>
                </c:pt>
                <c:pt idx="15491">
                  <c:v>0.76200000000000001</c:v>
                </c:pt>
                <c:pt idx="15492">
                  <c:v>0.76200000000000001</c:v>
                </c:pt>
                <c:pt idx="15493">
                  <c:v>0.76200000000000001</c:v>
                </c:pt>
                <c:pt idx="15494">
                  <c:v>0.76200000000000001</c:v>
                </c:pt>
                <c:pt idx="15495">
                  <c:v>0.76200000000000001</c:v>
                </c:pt>
                <c:pt idx="15496">
                  <c:v>0.76200000000000001</c:v>
                </c:pt>
                <c:pt idx="15497">
                  <c:v>0.76200000000000001</c:v>
                </c:pt>
                <c:pt idx="15498">
                  <c:v>0.76200000000000001</c:v>
                </c:pt>
                <c:pt idx="15499">
                  <c:v>0.76300000000000001</c:v>
                </c:pt>
                <c:pt idx="15500">
                  <c:v>0.76300000000000001</c:v>
                </c:pt>
                <c:pt idx="15501">
                  <c:v>0.76300000000000001</c:v>
                </c:pt>
                <c:pt idx="15502">
                  <c:v>0.76300000000000001</c:v>
                </c:pt>
                <c:pt idx="15503">
                  <c:v>0.76300000000000001</c:v>
                </c:pt>
                <c:pt idx="15504">
                  <c:v>0.76300000000000001</c:v>
                </c:pt>
                <c:pt idx="15505">
                  <c:v>0.76300000000000001</c:v>
                </c:pt>
                <c:pt idx="15506">
                  <c:v>0.76300000000000001</c:v>
                </c:pt>
                <c:pt idx="15507">
                  <c:v>0.76300000000000001</c:v>
                </c:pt>
                <c:pt idx="15508">
                  <c:v>0.76300000000000001</c:v>
                </c:pt>
                <c:pt idx="15509">
                  <c:v>0.76300000000000001</c:v>
                </c:pt>
                <c:pt idx="15510">
                  <c:v>0.76300000000000001</c:v>
                </c:pt>
                <c:pt idx="15511">
                  <c:v>0.76300000000000001</c:v>
                </c:pt>
                <c:pt idx="15512">
                  <c:v>0.76300000000000001</c:v>
                </c:pt>
                <c:pt idx="15513">
                  <c:v>0.76300000000000001</c:v>
                </c:pt>
                <c:pt idx="15514">
                  <c:v>0.76300000000000001</c:v>
                </c:pt>
                <c:pt idx="15515">
                  <c:v>0.76300000000000001</c:v>
                </c:pt>
                <c:pt idx="15516">
                  <c:v>0.76300000000000001</c:v>
                </c:pt>
                <c:pt idx="15517">
                  <c:v>0.76300000000000001</c:v>
                </c:pt>
                <c:pt idx="15518">
                  <c:v>0.76300000000000001</c:v>
                </c:pt>
                <c:pt idx="15519">
                  <c:v>0.76300000000000001</c:v>
                </c:pt>
                <c:pt idx="15520">
                  <c:v>0.76300000000000001</c:v>
                </c:pt>
                <c:pt idx="15521">
                  <c:v>0.76300000000000001</c:v>
                </c:pt>
                <c:pt idx="15522">
                  <c:v>0.76400000000000001</c:v>
                </c:pt>
                <c:pt idx="15523">
                  <c:v>0.76400000000000001</c:v>
                </c:pt>
                <c:pt idx="15524">
                  <c:v>0.76400000000000001</c:v>
                </c:pt>
                <c:pt idx="15525">
                  <c:v>0.76400000000000001</c:v>
                </c:pt>
                <c:pt idx="15526">
                  <c:v>0.76400000000000001</c:v>
                </c:pt>
                <c:pt idx="15527">
                  <c:v>0.76400000000000001</c:v>
                </c:pt>
                <c:pt idx="15528">
                  <c:v>0.76400000000000001</c:v>
                </c:pt>
                <c:pt idx="15529">
                  <c:v>0.76400000000000001</c:v>
                </c:pt>
                <c:pt idx="15530">
                  <c:v>0.76400000000000001</c:v>
                </c:pt>
                <c:pt idx="15531">
                  <c:v>0.76400000000000001</c:v>
                </c:pt>
                <c:pt idx="15532">
                  <c:v>0.76400000000000001</c:v>
                </c:pt>
                <c:pt idx="15533">
                  <c:v>0.76400000000000001</c:v>
                </c:pt>
                <c:pt idx="15534">
                  <c:v>0.76400000000000001</c:v>
                </c:pt>
                <c:pt idx="15535">
                  <c:v>0.76400000000000001</c:v>
                </c:pt>
                <c:pt idx="15536">
                  <c:v>0.76400000000000001</c:v>
                </c:pt>
                <c:pt idx="15537">
                  <c:v>0.76400000000000001</c:v>
                </c:pt>
                <c:pt idx="15538">
                  <c:v>0.76400000000000001</c:v>
                </c:pt>
                <c:pt idx="15539">
                  <c:v>0.76400000000000001</c:v>
                </c:pt>
                <c:pt idx="15540">
                  <c:v>0.76400000000000001</c:v>
                </c:pt>
                <c:pt idx="15541">
                  <c:v>0.76400000000000001</c:v>
                </c:pt>
                <c:pt idx="15542">
                  <c:v>0.76400000000000001</c:v>
                </c:pt>
                <c:pt idx="15543">
                  <c:v>0.76500000000000001</c:v>
                </c:pt>
                <c:pt idx="15544">
                  <c:v>0.76500000000000001</c:v>
                </c:pt>
                <c:pt idx="15545">
                  <c:v>0.76500000000000001</c:v>
                </c:pt>
                <c:pt idx="15546">
                  <c:v>0.76500000000000001</c:v>
                </c:pt>
                <c:pt idx="15547">
                  <c:v>0.76500000000000001</c:v>
                </c:pt>
                <c:pt idx="15548">
                  <c:v>0.76500000000000001</c:v>
                </c:pt>
                <c:pt idx="15549">
                  <c:v>0.76500000000000001</c:v>
                </c:pt>
                <c:pt idx="15550">
                  <c:v>0.76500000000000001</c:v>
                </c:pt>
                <c:pt idx="15551">
                  <c:v>0.76500000000000001</c:v>
                </c:pt>
                <c:pt idx="15552">
                  <c:v>0.76500000000000001</c:v>
                </c:pt>
                <c:pt idx="15553">
                  <c:v>0.76500000000000001</c:v>
                </c:pt>
                <c:pt idx="15554">
                  <c:v>0.76500000000000001</c:v>
                </c:pt>
                <c:pt idx="15555">
                  <c:v>0.76500000000000001</c:v>
                </c:pt>
                <c:pt idx="15556">
                  <c:v>0.76500000000000001</c:v>
                </c:pt>
                <c:pt idx="15557">
                  <c:v>0.76500000000000001</c:v>
                </c:pt>
                <c:pt idx="15558">
                  <c:v>0.76500000000000001</c:v>
                </c:pt>
                <c:pt idx="15559">
                  <c:v>0.76500000000000001</c:v>
                </c:pt>
                <c:pt idx="15560">
                  <c:v>0.76500000000000001</c:v>
                </c:pt>
                <c:pt idx="15561">
                  <c:v>0.76500000000000001</c:v>
                </c:pt>
                <c:pt idx="15562">
                  <c:v>0.76500000000000001</c:v>
                </c:pt>
                <c:pt idx="15563">
                  <c:v>0.76500000000000001</c:v>
                </c:pt>
                <c:pt idx="15564">
                  <c:v>0.76500000000000001</c:v>
                </c:pt>
                <c:pt idx="15565">
                  <c:v>0.76500000000000001</c:v>
                </c:pt>
                <c:pt idx="15566">
                  <c:v>0.76600000000000001</c:v>
                </c:pt>
                <c:pt idx="15567">
                  <c:v>0.76600000000000001</c:v>
                </c:pt>
                <c:pt idx="15568">
                  <c:v>0.76600000000000001</c:v>
                </c:pt>
                <c:pt idx="15569">
                  <c:v>0.76600000000000001</c:v>
                </c:pt>
                <c:pt idx="15570">
                  <c:v>0.76600000000000001</c:v>
                </c:pt>
                <c:pt idx="15571">
                  <c:v>0.76600000000000001</c:v>
                </c:pt>
                <c:pt idx="15572">
                  <c:v>0.76600000000000001</c:v>
                </c:pt>
                <c:pt idx="15573">
                  <c:v>0.76600000000000001</c:v>
                </c:pt>
                <c:pt idx="15574">
                  <c:v>0.76600000000000001</c:v>
                </c:pt>
                <c:pt idx="15575">
                  <c:v>0.76600000000000001</c:v>
                </c:pt>
                <c:pt idx="15576">
                  <c:v>0.76600000000000001</c:v>
                </c:pt>
                <c:pt idx="15577">
                  <c:v>0.76600000000000001</c:v>
                </c:pt>
                <c:pt idx="15578">
                  <c:v>0.76600000000000001</c:v>
                </c:pt>
                <c:pt idx="15579">
                  <c:v>0.76600000000000001</c:v>
                </c:pt>
                <c:pt idx="15580">
                  <c:v>0.76600000000000001</c:v>
                </c:pt>
                <c:pt idx="15581">
                  <c:v>0.76600000000000001</c:v>
                </c:pt>
                <c:pt idx="15582">
                  <c:v>0.76600000000000001</c:v>
                </c:pt>
                <c:pt idx="15583">
                  <c:v>0.76600000000000001</c:v>
                </c:pt>
                <c:pt idx="15584">
                  <c:v>0.76600000000000001</c:v>
                </c:pt>
                <c:pt idx="15585">
                  <c:v>0.76600000000000001</c:v>
                </c:pt>
                <c:pt idx="15586">
                  <c:v>0.76700000000000002</c:v>
                </c:pt>
                <c:pt idx="15587">
                  <c:v>0.76700000000000002</c:v>
                </c:pt>
                <c:pt idx="15588">
                  <c:v>0.76700000000000002</c:v>
                </c:pt>
                <c:pt idx="15589">
                  <c:v>0.76700000000000002</c:v>
                </c:pt>
                <c:pt idx="15590">
                  <c:v>0.76700000000000002</c:v>
                </c:pt>
                <c:pt idx="15591">
                  <c:v>0.76700000000000002</c:v>
                </c:pt>
                <c:pt idx="15592">
                  <c:v>0.76700000000000002</c:v>
                </c:pt>
                <c:pt idx="15593">
                  <c:v>0.76700000000000002</c:v>
                </c:pt>
                <c:pt idx="15594">
                  <c:v>0.76700000000000002</c:v>
                </c:pt>
                <c:pt idx="15595">
                  <c:v>0.76700000000000002</c:v>
                </c:pt>
                <c:pt idx="15596">
                  <c:v>0.76700000000000002</c:v>
                </c:pt>
                <c:pt idx="15597">
                  <c:v>0.76700000000000002</c:v>
                </c:pt>
                <c:pt idx="15598">
                  <c:v>0.76700000000000002</c:v>
                </c:pt>
                <c:pt idx="15599">
                  <c:v>0.76700000000000002</c:v>
                </c:pt>
                <c:pt idx="15600">
                  <c:v>0.76700000000000002</c:v>
                </c:pt>
                <c:pt idx="15601">
                  <c:v>0.76700000000000002</c:v>
                </c:pt>
                <c:pt idx="15602">
                  <c:v>0.76700000000000002</c:v>
                </c:pt>
                <c:pt idx="15603">
                  <c:v>0.76700000000000002</c:v>
                </c:pt>
                <c:pt idx="15604">
                  <c:v>0.76700000000000002</c:v>
                </c:pt>
                <c:pt idx="15605">
                  <c:v>0.76700000000000002</c:v>
                </c:pt>
                <c:pt idx="15606">
                  <c:v>0.76700000000000002</c:v>
                </c:pt>
                <c:pt idx="15607">
                  <c:v>0.76700000000000002</c:v>
                </c:pt>
                <c:pt idx="15608">
                  <c:v>0.76800000000000002</c:v>
                </c:pt>
                <c:pt idx="15609">
                  <c:v>0.76800000000000002</c:v>
                </c:pt>
                <c:pt idx="15610">
                  <c:v>0.76800000000000002</c:v>
                </c:pt>
                <c:pt idx="15611">
                  <c:v>0.76800000000000002</c:v>
                </c:pt>
                <c:pt idx="15612">
                  <c:v>0.76800000000000002</c:v>
                </c:pt>
                <c:pt idx="15613">
                  <c:v>0.76800000000000002</c:v>
                </c:pt>
                <c:pt idx="15614">
                  <c:v>0.76800000000000002</c:v>
                </c:pt>
                <c:pt idx="15615">
                  <c:v>0.76800000000000002</c:v>
                </c:pt>
                <c:pt idx="15616">
                  <c:v>0.76800000000000002</c:v>
                </c:pt>
                <c:pt idx="15617">
                  <c:v>0.76800000000000002</c:v>
                </c:pt>
                <c:pt idx="15618">
                  <c:v>0.76800000000000002</c:v>
                </c:pt>
                <c:pt idx="15619">
                  <c:v>0.76800000000000002</c:v>
                </c:pt>
                <c:pt idx="15620">
                  <c:v>0.76800000000000002</c:v>
                </c:pt>
                <c:pt idx="15621">
                  <c:v>0.76800000000000002</c:v>
                </c:pt>
                <c:pt idx="15622">
                  <c:v>0.76800000000000002</c:v>
                </c:pt>
                <c:pt idx="15623">
                  <c:v>0.76800000000000002</c:v>
                </c:pt>
                <c:pt idx="15624">
                  <c:v>0.76800000000000002</c:v>
                </c:pt>
                <c:pt idx="15625">
                  <c:v>0.76800000000000002</c:v>
                </c:pt>
                <c:pt idx="15626">
                  <c:v>0.76800000000000002</c:v>
                </c:pt>
                <c:pt idx="15627">
                  <c:v>0.76800000000000002</c:v>
                </c:pt>
                <c:pt idx="15628">
                  <c:v>0.76800000000000002</c:v>
                </c:pt>
                <c:pt idx="15629">
                  <c:v>0.76800000000000002</c:v>
                </c:pt>
                <c:pt idx="15630">
                  <c:v>0.76900000000000002</c:v>
                </c:pt>
                <c:pt idx="15631">
                  <c:v>0.76900000000000002</c:v>
                </c:pt>
                <c:pt idx="15632">
                  <c:v>0.76900000000000002</c:v>
                </c:pt>
                <c:pt idx="15633">
                  <c:v>0.76900000000000002</c:v>
                </c:pt>
                <c:pt idx="15634">
                  <c:v>0.76900000000000002</c:v>
                </c:pt>
                <c:pt idx="15635">
                  <c:v>0.76900000000000002</c:v>
                </c:pt>
                <c:pt idx="15636">
                  <c:v>0.76900000000000002</c:v>
                </c:pt>
                <c:pt idx="15637">
                  <c:v>0.76900000000000002</c:v>
                </c:pt>
                <c:pt idx="15638">
                  <c:v>0.76900000000000002</c:v>
                </c:pt>
                <c:pt idx="15639">
                  <c:v>0.76900000000000002</c:v>
                </c:pt>
                <c:pt idx="15640">
                  <c:v>0.76900000000000002</c:v>
                </c:pt>
                <c:pt idx="15641">
                  <c:v>0.76900000000000002</c:v>
                </c:pt>
                <c:pt idx="15642">
                  <c:v>0.76900000000000002</c:v>
                </c:pt>
                <c:pt idx="15643">
                  <c:v>0.76900000000000002</c:v>
                </c:pt>
                <c:pt idx="15644">
                  <c:v>0.76900000000000002</c:v>
                </c:pt>
                <c:pt idx="15645">
                  <c:v>0.76900000000000002</c:v>
                </c:pt>
                <c:pt idx="15646">
                  <c:v>0.76900000000000002</c:v>
                </c:pt>
                <c:pt idx="15647">
                  <c:v>0.76900000000000002</c:v>
                </c:pt>
                <c:pt idx="15648">
                  <c:v>0.76900000000000002</c:v>
                </c:pt>
                <c:pt idx="15649">
                  <c:v>0.76900000000000002</c:v>
                </c:pt>
                <c:pt idx="15650">
                  <c:v>0.76900000000000002</c:v>
                </c:pt>
                <c:pt idx="15651">
                  <c:v>0.77</c:v>
                </c:pt>
                <c:pt idx="15652">
                  <c:v>0.77</c:v>
                </c:pt>
                <c:pt idx="15653">
                  <c:v>0.77</c:v>
                </c:pt>
                <c:pt idx="15654">
                  <c:v>0.77</c:v>
                </c:pt>
                <c:pt idx="15655">
                  <c:v>0.77</c:v>
                </c:pt>
                <c:pt idx="15656">
                  <c:v>0.77</c:v>
                </c:pt>
                <c:pt idx="15657">
                  <c:v>0.77</c:v>
                </c:pt>
                <c:pt idx="15658">
                  <c:v>0.77</c:v>
                </c:pt>
                <c:pt idx="15659">
                  <c:v>0.77</c:v>
                </c:pt>
                <c:pt idx="15660">
                  <c:v>0.77</c:v>
                </c:pt>
                <c:pt idx="15661">
                  <c:v>0.77</c:v>
                </c:pt>
                <c:pt idx="15662">
                  <c:v>0.77</c:v>
                </c:pt>
                <c:pt idx="15663">
                  <c:v>0.77</c:v>
                </c:pt>
                <c:pt idx="15664">
                  <c:v>0.77</c:v>
                </c:pt>
                <c:pt idx="15665">
                  <c:v>0.77</c:v>
                </c:pt>
                <c:pt idx="15666">
                  <c:v>0.77</c:v>
                </c:pt>
                <c:pt idx="15667">
                  <c:v>0.77</c:v>
                </c:pt>
                <c:pt idx="15668">
                  <c:v>0.77</c:v>
                </c:pt>
                <c:pt idx="15669">
                  <c:v>0.77</c:v>
                </c:pt>
                <c:pt idx="15670">
                  <c:v>0.77</c:v>
                </c:pt>
                <c:pt idx="15671">
                  <c:v>0.77</c:v>
                </c:pt>
                <c:pt idx="15672">
                  <c:v>0.77</c:v>
                </c:pt>
                <c:pt idx="15673">
                  <c:v>0.77100000000000002</c:v>
                </c:pt>
                <c:pt idx="15674">
                  <c:v>0.77100000000000002</c:v>
                </c:pt>
                <c:pt idx="15675">
                  <c:v>0.77100000000000002</c:v>
                </c:pt>
                <c:pt idx="15676">
                  <c:v>0.77100000000000002</c:v>
                </c:pt>
                <c:pt idx="15677">
                  <c:v>0.77100000000000002</c:v>
                </c:pt>
                <c:pt idx="15678">
                  <c:v>0.77100000000000002</c:v>
                </c:pt>
                <c:pt idx="15679">
                  <c:v>0.77100000000000002</c:v>
                </c:pt>
                <c:pt idx="15680">
                  <c:v>0.77100000000000002</c:v>
                </c:pt>
                <c:pt idx="15681">
                  <c:v>0.77100000000000002</c:v>
                </c:pt>
                <c:pt idx="15682">
                  <c:v>0.77100000000000002</c:v>
                </c:pt>
                <c:pt idx="15683">
                  <c:v>0.77100000000000002</c:v>
                </c:pt>
                <c:pt idx="15684">
                  <c:v>0.77100000000000002</c:v>
                </c:pt>
                <c:pt idx="15685">
                  <c:v>0.77100000000000002</c:v>
                </c:pt>
                <c:pt idx="15686">
                  <c:v>0.77100000000000002</c:v>
                </c:pt>
                <c:pt idx="15687">
                  <c:v>0.77100000000000002</c:v>
                </c:pt>
                <c:pt idx="15688">
                  <c:v>0.77100000000000002</c:v>
                </c:pt>
                <c:pt idx="15689">
                  <c:v>0.77100000000000002</c:v>
                </c:pt>
                <c:pt idx="15690">
                  <c:v>0.77100000000000002</c:v>
                </c:pt>
                <c:pt idx="15691">
                  <c:v>0.77100000000000002</c:v>
                </c:pt>
                <c:pt idx="15692">
                  <c:v>0.77100000000000002</c:v>
                </c:pt>
                <c:pt idx="15693">
                  <c:v>0.77100000000000002</c:v>
                </c:pt>
                <c:pt idx="15694">
                  <c:v>0.77200000000000002</c:v>
                </c:pt>
                <c:pt idx="15695">
                  <c:v>0.77200000000000002</c:v>
                </c:pt>
                <c:pt idx="15696">
                  <c:v>0.77200000000000002</c:v>
                </c:pt>
                <c:pt idx="15697">
                  <c:v>0.77200000000000002</c:v>
                </c:pt>
                <c:pt idx="15698">
                  <c:v>0.77200000000000002</c:v>
                </c:pt>
                <c:pt idx="15699">
                  <c:v>0.77200000000000002</c:v>
                </c:pt>
                <c:pt idx="15700">
                  <c:v>0.77200000000000002</c:v>
                </c:pt>
                <c:pt idx="15701">
                  <c:v>0.77200000000000002</c:v>
                </c:pt>
                <c:pt idx="15702">
                  <c:v>0.77200000000000002</c:v>
                </c:pt>
                <c:pt idx="15703">
                  <c:v>0.77200000000000002</c:v>
                </c:pt>
                <c:pt idx="15704">
                  <c:v>0.77200000000000002</c:v>
                </c:pt>
                <c:pt idx="15705">
                  <c:v>0.77200000000000002</c:v>
                </c:pt>
                <c:pt idx="15706">
                  <c:v>0.77200000000000002</c:v>
                </c:pt>
                <c:pt idx="15707">
                  <c:v>0.77200000000000002</c:v>
                </c:pt>
                <c:pt idx="15708">
                  <c:v>0.77200000000000002</c:v>
                </c:pt>
                <c:pt idx="15709">
                  <c:v>0.77200000000000002</c:v>
                </c:pt>
                <c:pt idx="15710">
                  <c:v>0.77200000000000002</c:v>
                </c:pt>
                <c:pt idx="15711">
                  <c:v>0.77200000000000002</c:v>
                </c:pt>
                <c:pt idx="15712">
                  <c:v>0.77200000000000002</c:v>
                </c:pt>
                <c:pt idx="15713">
                  <c:v>0.77200000000000002</c:v>
                </c:pt>
                <c:pt idx="15714">
                  <c:v>0.77300000000000002</c:v>
                </c:pt>
                <c:pt idx="15715">
                  <c:v>0.77300000000000002</c:v>
                </c:pt>
                <c:pt idx="15716">
                  <c:v>0.77300000000000002</c:v>
                </c:pt>
                <c:pt idx="15717">
                  <c:v>0.77300000000000002</c:v>
                </c:pt>
                <c:pt idx="15718">
                  <c:v>0.77300000000000002</c:v>
                </c:pt>
                <c:pt idx="15719">
                  <c:v>0.77300000000000002</c:v>
                </c:pt>
                <c:pt idx="15720">
                  <c:v>0.77300000000000002</c:v>
                </c:pt>
                <c:pt idx="15721">
                  <c:v>0.77300000000000002</c:v>
                </c:pt>
                <c:pt idx="15722">
                  <c:v>0.77300000000000002</c:v>
                </c:pt>
                <c:pt idx="15723">
                  <c:v>0.77300000000000002</c:v>
                </c:pt>
                <c:pt idx="15724">
                  <c:v>0.77300000000000002</c:v>
                </c:pt>
                <c:pt idx="15725">
                  <c:v>0.77300000000000002</c:v>
                </c:pt>
                <c:pt idx="15726">
                  <c:v>0.77300000000000002</c:v>
                </c:pt>
                <c:pt idx="15727">
                  <c:v>0.77300000000000002</c:v>
                </c:pt>
                <c:pt idx="15728">
                  <c:v>0.77300000000000002</c:v>
                </c:pt>
                <c:pt idx="15729">
                  <c:v>0.77300000000000002</c:v>
                </c:pt>
                <c:pt idx="15730">
                  <c:v>0.77300000000000002</c:v>
                </c:pt>
                <c:pt idx="15731">
                  <c:v>0.77300000000000002</c:v>
                </c:pt>
                <c:pt idx="15732">
                  <c:v>0.77300000000000002</c:v>
                </c:pt>
                <c:pt idx="15733">
                  <c:v>0.77300000000000002</c:v>
                </c:pt>
                <c:pt idx="15734">
                  <c:v>0.77300000000000002</c:v>
                </c:pt>
                <c:pt idx="15735">
                  <c:v>0.77300000000000002</c:v>
                </c:pt>
                <c:pt idx="15736">
                  <c:v>0.77400000000000002</c:v>
                </c:pt>
                <c:pt idx="15737">
                  <c:v>0.77400000000000002</c:v>
                </c:pt>
                <c:pt idx="15738">
                  <c:v>0.77400000000000002</c:v>
                </c:pt>
                <c:pt idx="15739">
                  <c:v>0.77400000000000002</c:v>
                </c:pt>
                <c:pt idx="15740">
                  <c:v>0.77400000000000002</c:v>
                </c:pt>
                <c:pt idx="15741">
                  <c:v>0.77400000000000002</c:v>
                </c:pt>
                <c:pt idx="15742">
                  <c:v>0.77400000000000002</c:v>
                </c:pt>
                <c:pt idx="15743">
                  <c:v>0.77400000000000002</c:v>
                </c:pt>
                <c:pt idx="15744">
                  <c:v>0.77400000000000002</c:v>
                </c:pt>
                <c:pt idx="15745">
                  <c:v>0.77400000000000002</c:v>
                </c:pt>
                <c:pt idx="15746">
                  <c:v>0.77400000000000002</c:v>
                </c:pt>
                <c:pt idx="15747">
                  <c:v>0.77400000000000002</c:v>
                </c:pt>
                <c:pt idx="15748">
                  <c:v>0.77400000000000002</c:v>
                </c:pt>
                <c:pt idx="15749">
                  <c:v>0.77400000000000002</c:v>
                </c:pt>
                <c:pt idx="15750">
                  <c:v>0.77400000000000002</c:v>
                </c:pt>
                <c:pt idx="15751">
                  <c:v>0.77400000000000002</c:v>
                </c:pt>
                <c:pt idx="15752">
                  <c:v>0.77400000000000002</c:v>
                </c:pt>
                <c:pt idx="15753">
                  <c:v>0.77400000000000002</c:v>
                </c:pt>
                <c:pt idx="15754">
                  <c:v>0.77400000000000002</c:v>
                </c:pt>
                <c:pt idx="15755">
                  <c:v>0.77400000000000002</c:v>
                </c:pt>
                <c:pt idx="15756">
                  <c:v>0.77400000000000002</c:v>
                </c:pt>
                <c:pt idx="15757">
                  <c:v>0.77400000000000002</c:v>
                </c:pt>
                <c:pt idx="15758">
                  <c:v>0.77500000000000002</c:v>
                </c:pt>
                <c:pt idx="15759">
                  <c:v>0.77500000000000002</c:v>
                </c:pt>
                <c:pt idx="15760">
                  <c:v>0.77500000000000002</c:v>
                </c:pt>
                <c:pt idx="15761">
                  <c:v>0.77500000000000002</c:v>
                </c:pt>
                <c:pt idx="15762">
                  <c:v>0.77500000000000002</c:v>
                </c:pt>
                <c:pt idx="15763">
                  <c:v>0.77500000000000002</c:v>
                </c:pt>
                <c:pt idx="15764">
                  <c:v>0.77500000000000002</c:v>
                </c:pt>
                <c:pt idx="15765">
                  <c:v>0.77500000000000002</c:v>
                </c:pt>
                <c:pt idx="15766">
                  <c:v>0.77500000000000002</c:v>
                </c:pt>
                <c:pt idx="15767">
                  <c:v>0.77500000000000002</c:v>
                </c:pt>
                <c:pt idx="15768">
                  <c:v>0.77500000000000002</c:v>
                </c:pt>
                <c:pt idx="15769">
                  <c:v>0.77500000000000002</c:v>
                </c:pt>
                <c:pt idx="15770">
                  <c:v>0.77500000000000002</c:v>
                </c:pt>
                <c:pt idx="15771">
                  <c:v>0.77500000000000002</c:v>
                </c:pt>
                <c:pt idx="15772">
                  <c:v>0.77500000000000002</c:v>
                </c:pt>
                <c:pt idx="15773">
                  <c:v>0.77500000000000002</c:v>
                </c:pt>
                <c:pt idx="15774">
                  <c:v>0.77500000000000002</c:v>
                </c:pt>
                <c:pt idx="15775">
                  <c:v>0.77500000000000002</c:v>
                </c:pt>
                <c:pt idx="15776">
                  <c:v>0.77500000000000002</c:v>
                </c:pt>
                <c:pt idx="15777">
                  <c:v>0.77500000000000002</c:v>
                </c:pt>
                <c:pt idx="15778">
                  <c:v>0.77500000000000002</c:v>
                </c:pt>
                <c:pt idx="15779">
                  <c:v>0.77500000000000002</c:v>
                </c:pt>
                <c:pt idx="15780">
                  <c:v>0.77500000000000002</c:v>
                </c:pt>
                <c:pt idx="15781">
                  <c:v>0.77600000000000002</c:v>
                </c:pt>
                <c:pt idx="15782">
                  <c:v>0.77600000000000002</c:v>
                </c:pt>
                <c:pt idx="15783">
                  <c:v>0.77600000000000002</c:v>
                </c:pt>
                <c:pt idx="15784">
                  <c:v>0.77600000000000002</c:v>
                </c:pt>
                <c:pt idx="15785">
                  <c:v>0.77600000000000002</c:v>
                </c:pt>
                <c:pt idx="15786">
                  <c:v>0.77600000000000002</c:v>
                </c:pt>
                <c:pt idx="15787">
                  <c:v>0.77600000000000002</c:v>
                </c:pt>
                <c:pt idx="15788">
                  <c:v>0.77600000000000002</c:v>
                </c:pt>
                <c:pt idx="15789">
                  <c:v>0.77600000000000002</c:v>
                </c:pt>
                <c:pt idx="15790">
                  <c:v>0.77600000000000002</c:v>
                </c:pt>
                <c:pt idx="15791">
                  <c:v>0.77600000000000002</c:v>
                </c:pt>
                <c:pt idx="15792">
                  <c:v>0.77600000000000002</c:v>
                </c:pt>
                <c:pt idx="15793">
                  <c:v>0.77600000000000002</c:v>
                </c:pt>
                <c:pt idx="15794">
                  <c:v>0.77600000000000002</c:v>
                </c:pt>
                <c:pt idx="15795">
                  <c:v>0.77600000000000002</c:v>
                </c:pt>
                <c:pt idx="15796">
                  <c:v>0.77600000000000002</c:v>
                </c:pt>
                <c:pt idx="15797">
                  <c:v>0.77600000000000002</c:v>
                </c:pt>
                <c:pt idx="15798">
                  <c:v>0.77600000000000002</c:v>
                </c:pt>
                <c:pt idx="15799">
                  <c:v>0.77600000000000002</c:v>
                </c:pt>
                <c:pt idx="15800">
                  <c:v>0.77600000000000002</c:v>
                </c:pt>
                <c:pt idx="15801">
                  <c:v>0.77600000000000002</c:v>
                </c:pt>
                <c:pt idx="15802">
                  <c:v>0.77700000000000002</c:v>
                </c:pt>
                <c:pt idx="15803">
                  <c:v>0.77700000000000002</c:v>
                </c:pt>
                <c:pt idx="15804">
                  <c:v>0.77700000000000002</c:v>
                </c:pt>
                <c:pt idx="15805">
                  <c:v>0.77700000000000002</c:v>
                </c:pt>
                <c:pt idx="15806">
                  <c:v>0.77700000000000002</c:v>
                </c:pt>
                <c:pt idx="15807">
                  <c:v>0.77700000000000002</c:v>
                </c:pt>
                <c:pt idx="15808">
                  <c:v>0.77700000000000002</c:v>
                </c:pt>
                <c:pt idx="15809">
                  <c:v>0.77700000000000002</c:v>
                </c:pt>
                <c:pt idx="15810">
                  <c:v>0.77700000000000002</c:v>
                </c:pt>
                <c:pt idx="15811">
                  <c:v>0.77700000000000002</c:v>
                </c:pt>
                <c:pt idx="15812">
                  <c:v>0.77700000000000002</c:v>
                </c:pt>
                <c:pt idx="15813">
                  <c:v>0.77700000000000002</c:v>
                </c:pt>
                <c:pt idx="15814">
                  <c:v>0.77700000000000002</c:v>
                </c:pt>
                <c:pt idx="15815">
                  <c:v>0.77700000000000002</c:v>
                </c:pt>
                <c:pt idx="15816">
                  <c:v>0.77700000000000002</c:v>
                </c:pt>
                <c:pt idx="15817">
                  <c:v>0.77700000000000002</c:v>
                </c:pt>
                <c:pt idx="15818">
                  <c:v>0.77700000000000002</c:v>
                </c:pt>
                <c:pt idx="15819">
                  <c:v>0.77700000000000002</c:v>
                </c:pt>
                <c:pt idx="15820">
                  <c:v>0.77700000000000002</c:v>
                </c:pt>
                <c:pt idx="15821">
                  <c:v>0.77700000000000002</c:v>
                </c:pt>
                <c:pt idx="15822">
                  <c:v>0.77700000000000002</c:v>
                </c:pt>
                <c:pt idx="15823">
                  <c:v>0.77700000000000002</c:v>
                </c:pt>
                <c:pt idx="15824">
                  <c:v>0.77700000000000002</c:v>
                </c:pt>
                <c:pt idx="15825">
                  <c:v>0.77800000000000002</c:v>
                </c:pt>
                <c:pt idx="15826">
                  <c:v>0.77800000000000002</c:v>
                </c:pt>
                <c:pt idx="15827">
                  <c:v>0.77800000000000002</c:v>
                </c:pt>
                <c:pt idx="15828">
                  <c:v>0.77800000000000002</c:v>
                </c:pt>
                <c:pt idx="15829">
                  <c:v>0.77800000000000002</c:v>
                </c:pt>
                <c:pt idx="15830">
                  <c:v>0.77800000000000002</c:v>
                </c:pt>
                <c:pt idx="15831">
                  <c:v>0.77800000000000002</c:v>
                </c:pt>
                <c:pt idx="15832">
                  <c:v>0.77800000000000002</c:v>
                </c:pt>
                <c:pt idx="15833">
                  <c:v>0.77800000000000002</c:v>
                </c:pt>
                <c:pt idx="15834">
                  <c:v>0.77800000000000002</c:v>
                </c:pt>
                <c:pt idx="15835">
                  <c:v>0.77800000000000002</c:v>
                </c:pt>
                <c:pt idx="15836">
                  <c:v>0.77800000000000002</c:v>
                </c:pt>
                <c:pt idx="15837">
                  <c:v>0.77800000000000002</c:v>
                </c:pt>
                <c:pt idx="15838">
                  <c:v>0.77800000000000002</c:v>
                </c:pt>
                <c:pt idx="15839">
                  <c:v>0.77800000000000002</c:v>
                </c:pt>
                <c:pt idx="15840">
                  <c:v>0.77800000000000002</c:v>
                </c:pt>
                <c:pt idx="15841">
                  <c:v>0.77800000000000002</c:v>
                </c:pt>
                <c:pt idx="15842">
                  <c:v>0.77800000000000002</c:v>
                </c:pt>
                <c:pt idx="15843">
                  <c:v>0.77800000000000002</c:v>
                </c:pt>
                <c:pt idx="15844">
                  <c:v>0.77800000000000002</c:v>
                </c:pt>
                <c:pt idx="15845">
                  <c:v>0.77800000000000002</c:v>
                </c:pt>
                <c:pt idx="15846">
                  <c:v>0.77800000000000002</c:v>
                </c:pt>
                <c:pt idx="15847">
                  <c:v>0.77800000000000002</c:v>
                </c:pt>
                <c:pt idx="15848">
                  <c:v>0.77800000000000002</c:v>
                </c:pt>
                <c:pt idx="15849">
                  <c:v>0.77800000000000002</c:v>
                </c:pt>
                <c:pt idx="15850">
                  <c:v>0.77900000000000003</c:v>
                </c:pt>
                <c:pt idx="15851">
                  <c:v>0.77900000000000003</c:v>
                </c:pt>
                <c:pt idx="15852">
                  <c:v>0.77900000000000003</c:v>
                </c:pt>
                <c:pt idx="15853">
                  <c:v>0.77900000000000003</c:v>
                </c:pt>
                <c:pt idx="15854">
                  <c:v>0.77900000000000003</c:v>
                </c:pt>
                <c:pt idx="15855">
                  <c:v>0.77900000000000003</c:v>
                </c:pt>
                <c:pt idx="15856">
                  <c:v>0.77900000000000003</c:v>
                </c:pt>
                <c:pt idx="15857">
                  <c:v>0.77900000000000003</c:v>
                </c:pt>
                <c:pt idx="15858">
                  <c:v>0.77900000000000003</c:v>
                </c:pt>
                <c:pt idx="15859">
                  <c:v>0.77900000000000003</c:v>
                </c:pt>
                <c:pt idx="15860">
                  <c:v>0.77900000000000003</c:v>
                </c:pt>
                <c:pt idx="15861">
                  <c:v>0.77900000000000003</c:v>
                </c:pt>
                <c:pt idx="15862">
                  <c:v>0.77900000000000003</c:v>
                </c:pt>
                <c:pt idx="15863">
                  <c:v>0.77900000000000003</c:v>
                </c:pt>
                <c:pt idx="15864">
                  <c:v>0.77900000000000003</c:v>
                </c:pt>
                <c:pt idx="15865">
                  <c:v>0.77900000000000003</c:v>
                </c:pt>
                <c:pt idx="15866">
                  <c:v>0.77900000000000003</c:v>
                </c:pt>
                <c:pt idx="15867">
                  <c:v>0.77900000000000003</c:v>
                </c:pt>
                <c:pt idx="15868">
                  <c:v>0.77900000000000003</c:v>
                </c:pt>
                <c:pt idx="15869">
                  <c:v>0.77900000000000003</c:v>
                </c:pt>
                <c:pt idx="15870">
                  <c:v>0.77900000000000003</c:v>
                </c:pt>
                <c:pt idx="15871">
                  <c:v>0.78</c:v>
                </c:pt>
                <c:pt idx="15872">
                  <c:v>0.78</c:v>
                </c:pt>
                <c:pt idx="15873">
                  <c:v>0.78</c:v>
                </c:pt>
                <c:pt idx="15874">
                  <c:v>0.78</c:v>
                </c:pt>
                <c:pt idx="15875">
                  <c:v>0.78</c:v>
                </c:pt>
                <c:pt idx="15876">
                  <c:v>0.78</c:v>
                </c:pt>
                <c:pt idx="15877">
                  <c:v>0.78</c:v>
                </c:pt>
                <c:pt idx="15878">
                  <c:v>0.78</c:v>
                </c:pt>
                <c:pt idx="15879">
                  <c:v>0.78</c:v>
                </c:pt>
                <c:pt idx="15880">
                  <c:v>0.78</c:v>
                </c:pt>
                <c:pt idx="15881">
                  <c:v>0.78</c:v>
                </c:pt>
                <c:pt idx="15882">
                  <c:v>0.78</c:v>
                </c:pt>
                <c:pt idx="15883">
                  <c:v>0.78</c:v>
                </c:pt>
                <c:pt idx="15884">
                  <c:v>0.78</c:v>
                </c:pt>
                <c:pt idx="15885">
                  <c:v>0.78</c:v>
                </c:pt>
                <c:pt idx="15886">
                  <c:v>0.78</c:v>
                </c:pt>
                <c:pt idx="15887">
                  <c:v>0.78</c:v>
                </c:pt>
                <c:pt idx="15888">
                  <c:v>0.78</c:v>
                </c:pt>
                <c:pt idx="15889">
                  <c:v>0.78</c:v>
                </c:pt>
                <c:pt idx="15890">
                  <c:v>0.78</c:v>
                </c:pt>
                <c:pt idx="15891">
                  <c:v>0.78100000000000003</c:v>
                </c:pt>
                <c:pt idx="15892">
                  <c:v>0.78100000000000003</c:v>
                </c:pt>
                <c:pt idx="15893">
                  <c:v>0.78100000000000003</c:v>
                </c:pt>
                <c:pt idx="15894">
                  <c:v>0.78100000000000003</c:v>
                </c:pt>
                <c:pt idx="15895">
                  <c:v>0.78100000000000003</c:v>
                </c:pt>
                <c:pt idx="15896">
                  <c:v>0.78100000000000003</c:v>
                </c:pt>
                <c:pt idx="15897">
                  <c:v>0.78100000000000003</c:v>
                </c:pt>
                <c:pt idx="15898">
                  <c:v>0.78100000000000003</c:v>
                </c:pt>
                <c:pt idx="15899">
                  <c:v>0.78100000000000003</c:v>
                </c:pt>
                <c:pt idx="15900">
                  <c:v>0.78100000000000003</c:v>
                </c:pt>
                <c:pt idx="15901">
                  <c:v>0.78100000000000003</c:v>
                </c:pt>
                <c:pt idx="15902">
                  <c:v>0.78100000000000003</c:v>
                </c:pt>
                <c:pt idx="15903">
                  <c:v>0.78100000000000003</c:v>
                </c:pt>
                <c:pt idx="15904">
                  <c:v>0.78100000000000003</c:v>
                </c:pt>
                <c:pt idx="15905">
                  <c:v>0.78100000000000003</c:v>
                </c:pt>
                <c:pt idx="15906">
                  <c:v>0.78100000000000003</c:v>
                </c:pt>
                <c:pt idx="15907">
                  <c:v>0.78100000000000003</c:v>
                </c:pt>
                <c:pt idx="15908">
                  <c:v>0.78100000000000003</c:v>
                </c:pt>
                <c:pt idx="15909">
                  <c:v>0.78100000000000003</c:v>
                </c:pt>
                <c:pt idx="15910">
                  <c:v>0.78100000000000003</c:v>
                </c:pt>
                <c:pt idx="15911">
                  <c:v>0.78100000000000003</c:v>
                </c:pt>
                <c:pt idx="15912">
                  <c:v>0.78200000000000003</c:v>
                </c:pt>
                <c:pt idx="15913">
                  <c:v>0.78200000000000003</c:v>
                </c:pt>
                <c:pt idx="15914">
                  <c:v>0.78200000000000003</c:v>
                </c:pt>
                <c:pt idx="15915">
                  <c:v>0.78200000000000003</c:v>
                </c:pt>
                <c:pt idx="15916">
                  <c:v>0.78200000000000003</c:v>
                </c:pt>
                <c:pt idx="15917">
                  <c:v>0.78200000000000003</c:v>
                </c:pt>
                <c:pt idx="15918">
                  <c:v>0.78200000000000003</c:v>
                </c:pt>
                <c:pt idx="15919">
                  <c:v>0.78200000000000003</c:v>
                </c:pt>
                <c:pt idx="15920">
                  <c:v>0.78200000000000003</c:v>
                </c:pt>
                <c:pt idx="15921">
                  <c:v>0.78200000000000003</c:v>
                </c:pt>
                <c:pt idx="15922">
                  <c:v>0.78200000000000003</c:v>
                </c:pt>
                <c:pt idx="15923">
                  <c:v>0.78200000000000003</c:v>
                </c:pt>
                <c:pt idx="15924">
                  <c:v>0.78200000000000003</c:v>
                </c:pt>
                <c:pt idx="15925">
                  <c:v>0.78200000000000003</c:v>
                </c:pt>
                <c:pt idx="15926">
                  <c:v>0.78200000000000003</c:v>
                </c:pt>
                <c:pt idx="15927">
                  <c:v>0.78200000000000003</c:v>
                </c:pt>
                <c:pt idx="15928">
                  <c:v>0.78200000000000003</c:v>
                </c:pt>
                <c:pt idx="15929">
                  <c:v>0.78200000000000003</c:v>
                </c:pt>
                <c:pt idx="15930">
                  <c:v>0.78200000000000003</c:v>
                </c:pt>
                <c:pt idx="15931">
                  <c:v>0.78200000000000003</c:v>
                </c:pt>
                <c:pt idx="15932">
                  <c:v>0.78200000000000003</c:v>
                </c:pt>
                <c:pt idx="15933">
                  <c:v>0.78200000000000003</c:v>
                </c:pt>
                <c:pt idx="15934">
                  <c:v>0.78300000000000003</c:v>
                </c:pt>
                <c:pt idx="15935">
                  <c:v>0.78300000000000003</c:v>
                </c:pt>
                <c:pt idx="15936">
                  <c:v>0.78300000000000003</c:v>
                </c:pt>
                <c:pt idx="15937">
                  <c:v>0.78300000000000003</c:v>
                </c:pt>
                <c:pt idx="15938">
                  <c:v>0.78300000000000003</c:v>
                </c:pt>
                <c:pt idx="15939">
                  <c:v>0.78300000000000003</c:v>
                </c:pt>
                <c:pt idx="15940">
                  <c:v>0.78300000000000003</c:v>
                </c:pt>
                <c:pt idx="15941">
                  <c:v>0.78300000000000003</c:v>
                </c:pt>
                <c:pt idx="15942">
                  <c:v>0.78300000000000003</c:v>
                </c:pt>
                <c:pt idx="15943">
                  <c:v>0.78300000000000003</c:v>
                </c:pt>
                <c:pt idx="15944">
                  <c:v>0.78300000000000003</c:v>
                </c:pt>
                <c:pt idx="15945">
                  <c:v>0.78300000000000003</c:v>
                </c:pt>
                <c:pt idx="15946">
                  <c:v>0.78300000000000003</c:v>
                </c:pt>
                <c:pt idx="15947">
                  <c:v>0.78300000000000003</c:v>
                </c:pt>
                <c:pt idx="15948">
                  <c:v>0.78300000000000003</c:v>
                </c:pt>
                <c:pt idx="15949">
                  <c:v>0.78300000000000003</c:v>
                </c:pt>
                <c:pt idx="15950">
                  <c:v>0.78300000000000003</c:v>
                </c:pt>
                <c:pt idx="15951">
                  <c:v>0.78300000000000003</c:v>
                </c:pt>
                <c:pt idx="15952">
                  <c:v>0.78300000000000003</c:v>
                </c:pt>
                <c:pt idx="15953">
                  <c:v>0.78300000000000003</c:v>
                </c:pt>
                <c:pt idx="15954">
                  <c:v>0.78300000000000003</c:v>
                </c:pt>
                <c:pt idx="15955">
                  <c:v>0.78300000000000003</c:v>
                </c:pt>
                <c:pt idx="15956">
                  <c:v>0.78400000000000003</c:v>
                </c:pt>
                <c:pt idx="15957">
                  <c:v>0.78400000000000003</c:v>
                </c:pt>
                <c:pt idx="15958">
                  <c:v>0.78400000000000003</c:v>
                </c:pt>
                <c:pt idx="15959">
                  <c:v>0.78400000000000003</c:v>
                </c:pt>
                <c:pt idx="15960">
                  <c:v>0.78400000000000003</c:v>
                </c:pt>
                <c:pt idx="15961">
                  <c:v>0.78400000000000003</c:v>
                </c:pt>
                <c:pt idx="15962">
                  <c:v>0.78400000000000003</c:v>
                </c:pt>
                <c:pt idx="15963">
                  <c:v>0.78400000000000003</c:v>
                </c:pt>
                <c:pt idx="15964">
                  <c:v>0.78400000000000003</c:v>
                </c:pt>
                <c:pt idx="15965">
                  <c:v>0.78400000000000003</c:v>
                </c:pt>
                <c:pt idx="15966">
                  <c:v>0.78400000000000003</c:v>
                </c:pt>
                <c:pt idx="15967">
                  <c:v>0.78400000000000003</c:v>
                </c:pt>
                <c:pt idx="15968">
                  <c:v>0.78400000000000003</c:v>
                </c:pt>
                <c:pt idx="15969">
                  <c:v>0.78400000000000003</c:v>
                </c:pt>
                <c:pt idx="15970">
                  <c:v>0.78400000000000003</c:v>
                </c:pt>
                <c:pt idx="15971">
                  <c:v>0.78400000000000003</c:v>
                </c:pt>
                <c:pt idx="15972">
                  <c:v>0.78400000000000003</c:v>
                </c:pt>
                <c:pt idx="15973">
                  <c:v>0.78400000000000003</c:v>
                </c:pt>
                <c:pt idx="15974">
                  <c:v>0.78400000000000003</c:v>
                </c:pt>
                <c:pt idx="15975">
                  <c:v>0.78400000000000003</c:v>
                </c:pt>
                <c:pt idx="15976">
                  <c:v>0.78400000000000003</c:v>
                </c:pt>
                <c:pt idx="15977">
                  <c:v>0.78400000000000003</c:v>
                </c:pt>
                <c:pt idx="15978">
                  <c:v>0.78400000000000003</c:v>
                </c:pt>
                <c:pt idx="15979">
                  <c:v>0.78400000000000003</c:v>
                </c:pt>
                <c:pt idx="15980">
                  <c:v>0.78400000000000003</c:v>
                </c:pt>
                <c:pt idx="15981">
                  <c:v>0.78500000000000003</c:v>
                </c:pt>
                <c:pt idx="15982">
                  <c:v>0.78500000000000003</c:v>
                </c:pt>
                <c:pt idx="15983">
                  <c:v>0.78500000000000003</c:v>
                </c:pt>
                <c:pt idx="15984">
                  <c:v>0.78500000000000003</c:v>
                </c:pt>
                <c:pt idx="15985">
                  <c:v>0.78500000000000003</c:v>
                </c:pt>
                <c:pt idx="15986">
                  <c:v>0.78500000000000003</c:v>
                </c:pt>
                <c:pt idx="15987">
                  <c:v>0.78500000000000003</c:v>
                </c:pt>
                <c:pt idx="15988">
                  <c:v>0.78500000000000003</c:v>
                </c:pt>
                <c:pt idx="15989">
                  <c:v>0.78500000000000003</c:v>
                </c:pt>
                <c:pt idx="15990">
                  <c:v>0.78500000000000003</c:v>
                </c:pt>
                <c:pt idx="15991">
                  <c:v>0.78500000000000003</c:v>
                </c:pt>
                <c:pt idx="15992">
                  <c:v>0.78500000000000003</c:v>
                </c:pt>
                <c:pt idx="15993">
                  <c:v>0.78500000000000003</c:v>
                </c:pt>
                <c:pt idx="15994">
                  <c:v>0.78500000000000003</c:v>
                </c:pt>
                <c:pt idx="15995">
                  <c:v>0.78500000000000003</c:v>
                </c:pt>
                <c:pt idx="15996">
                  <c:v>0.78500000000000003</c:v>
                </c:pt>
                <c:pt idx="15997">
                  <c:v>0.78500000000000003</c:v>
                </c:pt>
                <c:pt idx="15998">
                  <c:v>0.78500000000000003</c:v>
                </c:pt>
                <c:pt idx="15999">
                  <c:v>0.78500000000000003</c:v>
                </c:pt>
                <c:pt idx="16000">
                  <c:v>0.78500000000000003</c:v>
                </c:pt>
                <c:pt idx="16001">
                  <c:v>0.78500000000000003</c:v>
                </c:pt>
                <c:pt idx="16002">
                  <c:v>0.78500000000000003</c:v>
                </c:pt>
                <c:pt idx="16003">
                  <c:v>0.78500000000000003</c:v>
                </c:pt>
                <c:pt idx="16004">
                  <c:v>0.78500000000000003</c:v>
                </c:pt>
                <c:pt idx="16005">
                  <c:v>0.78600000000000003</c:v>
                </c:pt>
                <c:pt idx="16006">
                  <c:v>0.78600000000000003</c:v>
                </c:pt>
                <c:pt idx="16007">
                  <c:v>0.78600000000000003</c:v>
                </c:pt>
                <c:pt idx="16008">
                  <c:v>0.78600000000000003</c:v>
                </c:pt>
                <c:pt idx="16009">
                  <c:v>0.78600000000000003</c:v>
                </c:pt>
                <c:pt idx="16010">
                  <c:v>0.78600000000000003</c:v>
                </c:pt>
                <c:pt idx="16011">
                  <c:v>0.78600000000000003</c:v>
                </c:pt>
                <c:pt idx="16012">
                  <c:v>0.78600000000000003</c:v>
                </c:pt>
                <c:pt idx="16013">
                  <c:v>0.78600000000000003</c:v>
                </c:pt>
                <c:pt idx="16014">
                  <c:v>0.78600000000000003</c:v>
                </c:pt>
                <c:pt idx="16015">
                  <c:v>0.78600000000000003</c:v>
                </c:pt>
                <c:pt idx="16016">
                  <c:v>0.78600000000000003</c:v>
                </c:pt>
                <c:pt idx="16017">
                  <c:v>0.78600000000000003</c:v>
                </c:pt>
                <c:pt idx="16018">
                  <c:v>0.78600000000000003</c:v>
                </c:pt>
                <c:pt idx="16019">
                  <c:v>0.78600000000000003</c:v>
                </c:pt>
                <c:pt idx="16020">
                  <c:v>0.78600000000000003</c:v>
                </c:pt>
                <c:pt idx="16021">
                  <c:v>0.78600000000000003</c:v>
                </c:pt>
                <c:pt idx="16022">
                  <c:v>0.78600000000000003</c:v>
                </c:pt>
                <c:pt idx="16023">
                  <c:v>0.78600000000000003</c:v>
                </c:pt>
                <c:pt idx="16024">
                  <c:v>0.78600000000000003</c:v>
                </c:pt>
                <c:pt idx="16025">
                  <c:v>0.78600000000000003</c:v>
                </c:pt>
                <c:pt idx="16026">
                  <c:v>0.78700000000000003</c:v>
                </c:pt>
                <c:pt idx="16027">
                  <c:v>0.78700000000000003</c:v>
                </c:pt>
                <c:pt idx="16028">
                  <c:v>0.78700000000000003</c:v>
                </c:pt>
                <c:pt idx="16029">
                  <c:v>0.78700000000000003</c:v>
                </c:pt>
                <c:pt idx="16030">
                  <c:v>0.78700000000000003</c:v>
                </c:pt>
                <c:pt idx="16031">
                  <c:v>0.78700000000000003</c:v>
                </c:pt>
                <c:pt idx="16032">
                  <c:v>0.78700000000000003</c:v>
                </c:pt>
                <c:pt idx="16033">
                  <c:v>0.78700000000000003</c:v>
                </c:pt>
                <c:pt idx="16034">
                  <c:v>0.78700000000000003</c:v>
                </c:pt>
                <c:pt idx="16035">
                  <c:v>0.78700000000000003</c:v>
                </c:pt>
                <c:pt idx="16036">
                  <c:v>0.78700000000000003</c:v>
                </c:pt>
                <c:pt idx="16037">
                  <c:v>0.78700000000000003</c:v>
                </c:pt>
                <c:pt idx="16038">
                  <c:v>0.78700000000000003</c:v>
                </c:pt>
                <c:pt idx="16039">
                  <c:v>0.78700000000000003</c:v>
                </c:pt>
                <c:pt idx="16040">
                  <c:v>0.78700000000000003</c:v>
                </c:pt>
                <c:pt idx="16041">
                  <c:v>0.78700000000000003</c:v>
                </c:pt>
                <c:pt idx="16042">
                  <c:v>0.78700000000000003</c:v>
                </c:pt>
                <c:pt idx="16043">
                  <c:v>0.78700000000000003</c:v>
                </c:pt>
                <c:pt idx="16044">
                  <c:v>0.78700000000000003</c:v>
                </c:pt>
                <c:pt idx="16045">
                  <c:v>0.78700000000000003</c:v>
                </c:pt>
                <c:pt idx="16046">
                  <c:v>0.78700000000000003</c:v>
                </c:pt>
                <c:pt idx="16047">
                  <c:v>0.78800000000000003</c:v>
                </c:pt>
                <c:pt idx="16048">
                  <c:v>0.78800000000000003</c:v>
                </c:pt>
                <c:pt idx="16049">
                  <c:v>0.78800000000000003</c:v>
                </c:pt>
                <c:pt idx="16050">
                  <c:v>0.78800000000000003</c:v>
                </c:pt>
                <c:pt idx="16051">
                  <c:v>0.78800000000000003</c:v>
                </c:pt>
                <c:pt idx="16052">
                  <c:v>0.78800000000000003</c:v>
                </c:pt>
                <c:pt idx="16053">
                  <c:v>0.78800000000000003</c:v>
                </c:pt>
                <c:pt idx="16054">
                  <c:v>0.78800000000000003</c:v>
                </c:pt>
                <c:pt idx="16055">
                  <c:v>0.78800000000000003</c:v>
                </c:pt>
                <c:pt idx="16056">
                  <c:v>0.78800000000000003</c:v>
                </c:pt>
                <c:pt idx="16057">
                  <c:v>0.78800000000000003</c:v>
                </c:pt>
                <c:pt idx="16058">
                  <c:v>0.78800000000000003</c:v>
                </c:pt>
                <c:pt idx="16059">
                  <c:v>0.78800000000000003</c:v>
                </c:pt>
                <c:pt idx="16060">
                  <c:v>0.78800000000000003</c:v>
                </c:pt>
                <c:pt idx="16061">
                  <c:v>0.78800000000000003</c:v>
                </c:pt>
                <c:pt idx="16062">
                  <c:v>0.78800000000000003</c:v>
                </c:pt>
                <c:pt idx="16063">
                  <c:v>0.78800000000000003</c:v>
                </c:pt>
                <c:pt idx="16064">
                  <c:v>0.78800000000000003</c:v>
                </c:pt>
                <c:pt idx="16065">
                  <c:v>0.78800000000000003</c:v>
                </c:pt>
                <c:pt idx="16066">
                  <c:v>0.78800000000000003</c:v>
                </c:pt>
                <c:pt idx="16067">
                  <c:v>0.78800000000000003</c:v>
                </c:pt>
                <c:pt idx="16068">
                  <c:v>0.78800000000000003</c:v>
                </c:pt>
                <c:pt idx="16069">
                  <c:v>0.78800000000000003</c:v>
                </c:pt>
                <c:pt idx="16070">
                  <c:v>0.78800000000000003</c:v>
                </c:pt>
                <c:pt idx="16071">
                  <c:v>0.78900000000000003</c:v>
                </c:pt>
                <c:pt idx="16072">
                  <c:v>0.78900000000000003</c:v>
                </c:pt>
                <c:pt idx="16073">
                  <c:v>0.78900000000000003</c:v>
                </c:pt>
                <c:pt idx="16074">
                  <c:v>0.78900000000000003</c:v>
                </c:pt>
                <c:pt idx="16075">
                  <c:v>0.78900000000000003</c:v>
                </c:pt>
                <c:pt idx="16076">
                  <c:v>0.78900000000000003</c:v>
                </c:pt>
                <c:pt idx="16077">
                  <c:v>0.78900000000000003</c:v>
                </c:pt>
                <c:pt idx="16078">
                  <c:v>0.78900000000000003</c:v>
                </c:pt>
                <c:pt idx="16079">
                  <c:v>0.78900000000000003</c:v>
                </c:pt>
                <c:pt idx="16080">
                  <c:v>0.78900000000000003</c:v>
                </c:pt>
                <c:pt idx="16081">
                  <c:v>0.78900000000000003</c:v>
                </c:pt>
                <c:pt idx="16082">
                  <c:v>0.78900000000000003</c:v>
                </c:pt>
                <c:pt idx="16083">
                  <c:v>0.78900000000000003</c:v>
                </c:pt>
                <c:pt idx="16084">
                  <c:v>0.78900000000000003</c:v>
                </c:pt>
                <c:pt idx="16085">
                  <c:v>0.78900000000000003</c:v>
                </c:pt>
                <c:pt idx="16086">
                  <c:v>0.78900000000000003</c:v>
                </c:pt>
                <c:pt idx="16087">
                  <c:v>0.78900000000000003</c:v>
                </c:pt>
                <c:pt idx="16088">
                  <c:v>0.78900000000000003</c:v>
                </c:pt>
                <c:pt idx="16089">
                  <c:v>0.78900000000000003</c:v>
                </c:pt>
                <c:pt idx="16090">
                  <c:v>0.78900000000000003</c:v>
                </c:pt>
                <c:pt idx="16091">
                  <c:v>0.78900000000000003</c:v>
                </c:pt>
                <c:pt idx="16092">
                  <c:v>0.78900000000000003</c:v>
                </c:pt>
                <c:pt idx="16093">
                  <c:v>0.78900000000000003</c:v>
                </c:pt>
                <c:pt idx="16094">
                  <c:v>0.79</c:v>
                </c:pt>
                <c:pt idx="16095">
                  <c:v>0.79</c:v>
                </c:pt>
                <c:pt idx="16096">
                  <c:v>0.79</c:v>
                </c:pt>
                <c:pt idx="16097">
                  <c:v>0.79</c:v>
                </c:pt>
                <c:pt idx="16098">
                  <c:v>0.79</c:v>
                </c:pt>
                <c:pt idx="16099">
                  <c:v>0.79</c:v>
                </c:pt>
                <c:pt idx="16100">
                  <c:v>0.79</c:v>
                </c:pt>
                <c:pt idx="16101">
                  <c:v>0.79</c:v>
                </c:pt>
                <c:pt idx="16102">
                  <c:v>0.79</c:v>
                </c:pt>
                <c:pt idx="16103">
                  <c:v>0.79</c:v>
                </c:pt>
                <c:pt idx="16104">
                  <c:v>0.79</c:v>
                </c:pt>
                <c:pt idx="16105">
                  <c:v>0.79</c:v>
                </c:pt>
                <c:pt idx="16106">
                  <c:v>0.79</c:v>
                </c:pt>
                <c:pt idx="16107">
                  <c:v>0.79</c:v>
                </c:pt>
                <c:pt idx="16108">
                  <c:v>0.79</c:v>
                </c:pt>
                <c:pt idx="16109">
                  <c:v>0.79</c:v>
                </c:pt>
                <c:pt idx="16110">
                  <c:v>0.79</c:v>
                </c:pt>
                <c:pt idx="16111">
                  <c:v>0.79</c:v>
                </c:pt>
                <c:pt idx="16112">
                  <c:v>0.79</c:v>
                </c:pt>
                <c:pt idx="16113">
                  <c:v>0.79</c:v>
                </c:pt>
                <c:pt idx="16114">
                  <c:v>0.79</c:v>
                </c:pt>
                <c:pt idx="16115">
                  <c:v>0.79</c:v>
                </c:pt>
                <c:pt idx="16116">
                  <c:v>0.79100000000000004</c:v>
                </c:pt>
                <c:pt idx="16117">
                  <c:v>0.79100000000000004</c:v>
                </c:pt>
                <c:pt idx="16118">
                  <c:v>0.79100000000000004</c:v>
                </c:pt>
                <c:pt idx="16119">
                  <c:v>0.79100000000000004</c:v>
                </c:pt>
                <c:pt idx="16120">
                  <c:v>0.79100000000000004</c:v>
                </c:pt>
                <c:pt idx="16121">
                  <c:v>0.79100000000000004</c:v>
                </c:pt>
                <c:pt idx="16122">
                  <c:v>0.79100000000000004</c:v>
                </c:pt>
                <c:pt idx="16123">
                  <c:v>0.79100000000000004</c:v>
                </c:pt>
                <c:pt idx="16124">
                  <c:v>0.79100000000000004</c:v>
                </c:pt>
                <c:pt idx="16125">
                  <c:v>0.79100000000000004</c:v>
                </c:pt>
                <c:pt idx="16126">
                  <c:v>0.79100000000000004</c:v>
                </c:pt>
                <c:pt idx="16127">
                  <c:v>0.79100000000000004</c:v>
                </c:pt>
                <c:pt idx="16128">
                  <c:v>0.79100000000000004</c:v>
                </c:pt>
                <c:pt idx="16129">
                  <c:v>0.79100000000000004</c:v>
                </c:pt>
                <c:pt idx="16130">
                  <c:v>0.79100000000000004</c:v>
                </c:pt>
                <c:pt idx="16131">
                  <c:v>0.79100000000000004</c:v>
                </c:pt>
                <c:pt idx="16132">
                  <c:v>0.79100000000000004</c:v>
                </c:pt>
                <c:pt idx="16133">
                  <c:v>0.79100000000000004</c:v>
                </c:pt>
                <c:pt idx="16134">
                  <c:v>0.79100000000000004</c:v>
                </c:pt>
                <c:pt idx="16135">
                  <c:v>0.79100000000000004</c:v>
                </c:pt>
                <c:pt idx="16136">
                  <c:v>0.79100000000000004</c:v>
                </c:pt>
                <c:pt idx="16137">
                  <c:v>0.79100000000000004</c:v>
                </c:pt>
                <c:pt idx="16138">
                  <c:v>0.79100000000000004</c:v>
                </c:pt>
                <c:pt idx="16139">
                  <c:v>0.79100000000000004</c:v>
                </c:pt>
                <c:pt idx="16140">
                  <c:v>0.79200000000000004</c:v>
                </c:pt>
                <c:pt idx="16141">
                  <c:v>0.79200000000000004</c:v>
                </c:pt>
                <c:pt idx="16142">
                  <c:v>0.79200000000000004</c:v>
                </c:pt>
                <c:pt idx="16143">
                  <c:v>0.79200000000000004</c:v>
                </c:pt>
                <c:pt idx="16144">
                  <c:v>0.79200000000000004</c:v>
                </c:pt>
                <c:pt idx="16145">
                  <c:v>0.79200000000000004</c:v>
                </c:pt>
                <c:pt idx="16146">
                  <c:v>0.79200000000000004</c:v>
                </c:pt>
                <c:pt idx="16147">
                  <c:v>0.79200000000000004</c:v>
                </c:pt>
                <c:pt idx="16148">
                  <c:v>0.79200000000000004</c:v>
                </c:pt>
                <c:pt idx="16149">
                  <c:v>0.79200000000000004</c:v>
                </c:pt>
                <c:pt idx="16150">
                  <c:v>0.79200000000000004</c:v>
                </c:pt>
                <c:pt idx="16151">
                  <c:v>0.79200000000000004</c:v>
                </c:pt>
                <c:pt idx="16152">
                  <c:v>0.79200000000000004</c:v>
                </c:pt>
                <c:pt idx="16153">
                  <c:v>0.79200000000000004</c:v>
                </c:pt>
                <c:pt idx="16154">
                  <c:v>0.79200000000000004</c:v>
                </c:pt>
                <c:pt idx="16155">
                  <c:v>0.79200000000000004</c:v>
                </c:pt>
                <c:pt idx="16156">
                  <c:v>0.79200000000000004</c:v>
                </c:pt>
                <c:pt idx="16157">
                  <c:v>0.79200000000000004</c:v>
                </c:pt>
                <c:pt idx="16158">
                  <c:v>0.79200000000000004</c:v>
                </c:pt>
                <c:pt idx="16159">
                  <c:v>0.79200000000000004</c:v>
                </c:pt>
                <c:pt idx="16160">
                  <c:v>0.79200000000000004</c:v>
                </c:pt>
                <c:pt idx="16161">
                  <c:v>0.79200000000000004</c:v>
                </c:pt>
                <c:pt idx="16162">
                  <c:v>0.79300000000000004</c:v>
                </c:pt>
                <c:pt idx="16163">
                  <c:v>0.79300000000000004</c:v>
                </c:pt>
                <c:pt idx="16164">
                  <c:v>0.79300000000000004</c:v>
                </c:pt>
                <c:pt idx="16165">
                  <c:v>0.79300000000000004</c:v>
                </c:pt>
                <c:pt idx="16166">
                  <c:v>0.79300000000000004</c:v>
                </c:pt>
                <c:pt idx="16167">
                  <c:v>0.79300000000000004</c:v>
                </c:pt>
                <c:pt idx="16168">
                  <c:v>0.79300000000000004</c:v>
                </c:pt>
                <c:pt idx="16169">
                  <c:v>0.79300000000000004</c:v>
                </c:pt>
                <c:pt idx="16170">
                  <c:v>0.79300000000000004</c:v>
                </c:pt>
                <c:pt idx="16171">
                  <c:v>0.79300000000000004</c:v>
                </c:pt>
                <c:pt idx="16172">
                  <c:v>0.79300000000000004</c:v>
                </c:pt>
                <c:pt idx="16173">
                  <c:v>0.79300000000000004</c:v>
                </c:pt>
                <c:pt idx="16174">
                  <c:v>0.79300000000000004</c:v>
                </c:pt>
                <c:pt idx="16175">
                  <c:v>0.79300000000000004</c:v>
                </c:pt>
                <c:pt idx="16176">
                  <c:v>0.79300000000000004</c:v>
                </c:pt>
                <c:pt idx="16177">
                  <c:v>0.79300000000000004</c:v>
                </c:pt>
                <c:pt idx="16178">
                  <c:v>0.79300000000000004</c:v>
                </c:pt>
                <c:pt idx="16179">
                  <c:v>0.79300000000000004</c:v>
                </c:pt>
                <c:pt idx="16180">
                  <c:v>0.79300000000000004</c:v>
                </c:pt>
                <c:pt idx="16181">
                  <c:v>0.79300000000000004</c:v>
                </c:pt>
                <c:pt idx="16182">
                  <c:v>0.79300000000000004</c:v>
                </c:pt>
                <c:pt idx="16183">
                  <c:v>0.79300000000000004</c:v>
                </c:pt>
                <c:pt idx="16184">
                  <c:v>0.79400000000000004</c:v>
                </c:pt>
                <c:pt idx="16185">
                  <c:v>0.79400000000000004</c:v>
                </c:pt>
                <c:pt idx="16186">
                  <c:v>0.79400000000000004</c:v>
                </c:pt>
                <c:pt idx="16187">
                  <c:v>0.79400000000000004</c:v>
                </c:pt>
                <c:pt idx="16188">
                  <c:v>0.79400000000000004</c:v>
                </c:pt>
                <c:pt idx="16189">
                  <c:v>0.79400000000000004</c:v>
                </c:pt>
                <c:pt idx="16190">
                  <c:v>0.79400000000000004</c:v>
                </c:pt>
                <c:pt idx="16191">
                  <c:v>0.79400000000000004</c:v>
                </c:pt>
                <c:pt idx="16192">
                  <c:v>0.79400000000000004</c:v>
                </c:pt>
                <c:pt idx="16193">
                  <c:v>0.79400000000000004</c:v>
                </c:pt>
                <c:pt idx="16194">
                  <c:v>0.79400000000000004</c:v>
                </c:pt>
                <c:pt idx="16195">
                  <c:v>0.79400000000000004</c:v>
                </c:pt>
                <c:pt idx="16196">
                  <c:v>0.79400000000000004</c:v>
                </c:pt>
                <c:pt idx="16197">
                  <c:v>0.79400000000000004</c:v>
                </c:pt>
                <c:pt idx="16198">
                  <c:v>0.79400000000000004</c:v>
                </c:pt>
                <c:pt idx="16199">
                  <c:v>0.79400000000000004</c:v>
                </c:pt>
                <c:pt idx="16200">
                  <c:v>0.79400000000000004</c:v>
                </c:pt>
                <c:pt idx="16201">
                  <c:v>0.79400000000000004</c:v>
                </c:pt>
                <c:pt idx="16202">
                  <c:v>0.79400000000000004</c:v>
                </c:pt>
                <c:pt idx="16203">
                  <c:v>0.79400000000000004</c:v>
                </c:pt>
                <c:pt idx="16204">
                  <c:v>0.79500000000000004</c:v>
                </c:pt>
                <c:pt idx="16205">
                  <c:v>0.79500000000000004</c:v>
                </c:pt>
                <c:pt idx="16206">
                  <c:v>0.79500000000000004</c:v>
                </c:pt>
                <c:pt idx="16207">
                  <c:v>0.79500000000000004</c:v>
                </c:pt>
                <c:pt idx="16208">
                  <c:v>0.79500000000000004</c:v>
                </c:pt>
                <c:pt idx="16209">
                  <c:v>0.79500000000000004</c:v>
                </c:pt>
                <c:pt idx="16210">
                  <c:v>0.79500000000000004</c:v>
                </c:pt>
                <c:pt idx="16211">
                  <c:v>0.79500000000000004</c:v>
                </c:pt>
                <c:pt idx="16212">
                  <c:v>0.79500000000000004</c:v>
                </c:pt>
                <c:pt idx="16213">
                  <c:v>0.79500000000000004</c:v>
                </c:pt>
                <c:pt idx="16214">
                  <c:v>0.79500000000000004</c:v>
                </c:pt>
                <c:pt idx="16215">
                  <c:v>0.79500000000000004</c:v>
                </c:pt>
                <c:pt idx="16216">
                  <c:v>0.79500000000000004</c:v>
                </c:pt>
                <c:pt idx="16217">
                  <c:v>0.79500000000000004</c:v>
                </c:pt>
                <c:pt idx="16218">
                  <c:v>0.79500000000000004</c:v>
                </c:pt>
                <c:pt idx="16219">
                  <c:v>0.79500000000000004</c:v>
                </c:pt>
                <c:pt idx="16220">
                  <c:v>0.79500000000000004</c:v>
                </c:pt>
                <c:pt idx="16221">
                  <c:v>0.79500000000000004</c:v>
                </c:pt>
                <c:pt idx="16222">
                  <c:v>0.79500000000000004</c:v>
                </c:pt>
                <c:pt idx="16223">
                  <c:v>0.79500000000000004</c:v>
                </c:pt>
                <c:pt idx="16224">
                  <c:v>0.79500000000000004</c:v>
                </c:pt>
                <c:pt idx="16225">
                  <c:v>0.79500000000000004</c:v>
                </c:pt>
                <c:pt idx="16226">
                  <c:v>0.79500000000000004</c:v>
                </c:pt>
                <c:pt idx="16227">
                  <c:v>0.79500000000000004</c:v>
                </c:pt>
                <c:pt idx="16228">
                  <c:v>0.79600000000000004</c:v>
                </c:pt>
                <c:pt idx="16229">
                  <c:v>0.79600000000000004</c:v>
                </c:pt>
                <c:pt idx="16230">
                  <c:v>0.79600000000000004</c:v>
                </c:pt>
                <c:pt idx="16231">
                  <c:v>0.79600000000000004</c:v>
                </c:pt>
                <c:pt idx="16232">
                  <c:v>0.79600000000000004</c:v>
                </c:pt>
                <c:pt idx="16233">
                  <c:v>0.79600000000000004</c:v>
                </c:pt>
                <c:pt idx="16234">
                  <c:v>0.79600000000000004</c:v>
                </c:pt>
                <c:pt idx="16235">
                  <c:v>0.79600000000000004</c:v>
                </c:pt>
                <c:pt idx="16236">
                  <c:v>0.79600000000000004</c:v>
                </c:pt>
                <c:pt idx="16237">
                  <c:v>0.79600000000000004</c:v>
                </c:pt>
                <c:pt idx="16238">
                  <c:v>0.79600000000000004</c:v>
                </c:pt>
                <c:pt idx="16239">
                  <c:v>0.79600000000000004</c:v>
                </c:pt>
                <c:pt idx="16240">
                  <c:v>0.79600000000000004</c:v>
                </c:pt>
                <c:pt idx="16241">
                  <c:v>0.79600000000000004</c:v>
                </c:pt>
                <c:pt idx="16242">
                  <c:v>0.79600000000000004</c:v>
                </c:pt>
                <c:pt idx="16243">
                  <c:v>0.79600000000000004</c:v>
                </c:pt>
                <c:pt idx="16244">
                  <c:v>0.79600000000000004</c:v>
                </c:pt>
                <c:pt idx="16245">
                  <c:v>0.79600000000000004</c:v>
                </c:pt>
                <c:pt idx="16246">
                  <c:v>0.79600000000000004</c:v>
                </c:pt>
                <c:pt idx="16247">
                  <c:v>0.79600000000000004</c:v>
                </c:pt>
                <c:pt idx="16248">
                  <c:v>0.79600000000000004</c:v>
                </c:pt>
                <c:pt idx="16249">
                  <c:v>0.79600000000000004</c:v>
                </c:pt>
                <c:pt idx="16250">
                  <c:v>0.79600000000000004</c:v>
                </c:pt>
                <c:pt idx="16251">
                  <c:v>0.79699999999999993</c:v>
                </c:pt>
                <c:pt idx="16252">
                  <c:v>0.79699999999999993</c:v>
                </c:pt>
                <c:pt idx="16253">
                  <c:v>0.79699999999999993</c:v>
                </c:pt>
                <c:pt idx="16254">
                  <c:v>0.79699999999999993</c:v>
                </c:pt>
                <c:pt idx="16255">
                  <c:v>0.79699999999999993</c:v>
                </c:pt>
                <c:pt idx="16256">
                  <c:v>0.79699999999999993</c:v>
                </c:pt>
                <c:pt idx="16257">
                  <c:v>0.79699999999999993</c:v>
                </c:pt>
                <c:pt idx="16258">
                  <c:v>0.79699999999999993</c:v>
                </c:pt>
                <c:pt idx="16259">
                  <c:v>0.79699999999999993</c:v>
                </c:pt>
                <c:pt idx="16260">
                  <c:v>0.79699999999999993</c:v>
                </c:pt>
                <c:pt idx="16261">
                  <c:v>0.79699999999999993</c:v>
                </c:pt>
                <c:pt idx="16262">
                  <c:v>0.79699999999999993</c:v>
                </c:pt>
                <c:pt idx="16263">
                  <c:v>0.79699999999999993</c:v>
                </c:pt>
                <c:pt idx="16264">
                  <c:v>0.79699999999999993</c:v>
                </c:pt>
                <c:pt idx="16265">
                  <c:v>0.79699999999999993</c:v>
                </c:pt>
                <c:pt idx="16266">
                  <c:v>0.79699999999999993</c:v>
                </c:pt>
                <c:pt idx="16267">
                  <c:v>0.79699999999999993</c:v>
                </c:pt>
                <c:pt idx="16268">
                  <c:v>0.79699999999999993</c:v>
                </c:pt>
                <c:pt idx="16269">
                  <c:v>0.79699999999999993</c:v>
                </c:pt>
                <c:pt idx="16270">
                  <c:v>0.79699999999999993</c:v>
                </c:pt>
                <c:pt idx="16271">
                  <c:v>0.79699999999999993</c:v>
                </c:pt>
                <c:pt idx="16272">
                  <c:v>0.79699999999999993</c:v>
                </c:pt>
                <c:pt idx="16273">
                  <c:v>0.79800000000000004</c:v>
                </c:pt>
                <c:pt idx="16274">
                  <c:v>0.79800000000000004</c:v>
                </c:pt>
                <c:pt idx="16275">
                  <c:v>0.79800000000000004</c:v>
                </c:pt>
                <c:pt idx="16276">
                  <c:v>0.79800000000000004</c:v>
                </c:pt>
                <c:pt idx="16277">
                  <c:v>0.79800000000000004</c:v>
                </c:pt>
                <c:pt idx="16278">
                  <c:v>0.79800000000000004</c:v>
                </c:pt>
                <c:pt idx="16279">
                  <c:v>0.79800000000000004</c:v>
                </c:pt>
                <c:pt idx="16280">
                  <c:v>0.79800000000000004</c:v>
                </c:pt>
                <c:pt idx="16281">
                  <c:v>0.79800000000000004</c:v>
                </c:pt>
                <c:pt idx="16282">
                  <c:v>0.79800000000000004</c:v>
                </c:pt>
                <c:pt idx="16283">
                  <c:v>0.79800000000000004</c:v>
                </c:pt>
                <c:pt idx="16284">
                  <c:v>0.79800000000000004</c:v>
                </c:pt>
                <c:pt idx="16285">
                  <c:v>0.79800000000000004</c:v>
                </c:pt>
                <c:pt idx="16286">
                  <c:v>0.79800000000000004</c:v>
                </c:pt>
                <c:pt idx="16287">
                  <c:v>0.79800000000000004</c:v>
                </c:pt>
                <c:pt idx="16288">
                  <c:v>0.79800000000000004</c:v>
                </c:pt>
                <c:pt idx="16289">
                  <c:v>0.79800000000000004</c:v>
                </c:pt>
                <c:pt idx="16290">
                  <c:v>0.79800000000000004</c:v>
                </c:pt>
                <c:pt idx="16291">
                  <c:v>0.79800000000000004</c:v>
                </c:pt>
                <c:pt idx="16292">
                  <c:v>0.79800000000000004</c:v>
                </c:pt>
                <c:pt idx="16293">
                  <c:v>0.79800000000000004</c:v>
                </c:pt>
                <c:pt idx="16294">
                  <c:v>0.79800000000000004</c:v>
                </c:pt>
                <c:pt idx="16295">
                  <c:v>0.79899999999999993</c:v>
                </c:pt>
                <c:pt idx="16296">
                  <c:v>0.79899999999999993</c:v>
                </c:pt>
                <c:pt idx="16297">
                  <c:v>0.79899999999999993</c:v>
                </c:pt>
                <c:pt idx="16298">
                  <c:v>0.79899999999999993</c:v>
                </c:pt>
                <c:pt idx="16299">
                  <c:v>0.79899999999999993</c:v>
                </c:pt>
                <c:pt idx="16300">
                  <c:v>0.79899999999999993</c:v>
                </c:pt>
                <c:pt idx="16301">
                  <c:v>0.79899999999999993</c:v>
                </c:pt>
                <c:pt idx="16302">
                  <c:v>0.79899999999999993</c:v>
                </c:pt>
                <c:pt idx="16303">
                  <c:v>0.79899999999999993</c:v>
                </c:pt>
                <c:pt idx="16304">
                  <c:v>0.79899999999999993</c:v>
                </c:pt>
                <c:pt idx="16305">
                  <c:v>0.79899999999999993</c:v>
                </c:pt>
                <c:pt idx="16306">
                  <c:v>0.79899999999999993</c:v>
                </c:pt>
                <c:pt idx="16307">
                  <c:v>0.79899999999999993</c:v>
                </c:pt>
                <c:pt idx="16308">
                  <c:v>0.79899999999999993</c:v>
                </c:pt>
                <c:pt idx="16309">
                  <c:v>0.79899999999999993</c:v>
                </c:pt>
                <c:pt idx="16310">
                  <c:v>0.79899999999999993</c:v>
                </c:pt>
                <c:pt idx="16311">
                  <c:v>0.79899999999999993</c:v>
                </c:pt>
                <c:pt idx="16312">
                  <c:v>0.79899999999999993</c:v>
                </c:pt>
                <c:pt idx="16313">
                  <c:v>0.79899999999999993</c:v>
                </c:pt>
                <c:pt idx="16314">
                  <c:v>0.79899999999999993</c:v>
                </c:pt>
                <c:pt idx="16315">
                  <c:v>0.79899999999999993</c:v>
                </c:pt>
                <c:pt idx="16316">
                  <c:v>0.79899999999999993</c:v>
                </c:pt>
                <c:pt idx="16317">
                  <c:v>0.8</c:v>
                </c:pt>
                <c:pt idx="16318">
                  <c:v>0.8</c:v>
                </c:pt>
                <c:pt idx="16319">
                  <c:v>0.8</c:v>
                </c:pt>
                <c:pt idx="16320">
                  <c:v>0.8</c:v>
                </c:pt>
                <c:pt idx="16321">
                  <c:v>0.8</c:v>
                </c:pt>
                <c:pt idx="16322">
                  <c:v>0.8</c:v>
                </c:pt>
                <c:pt idx="16323">
                  <c:v>0.8</c:v>
                </c:pt>
                <c:pt idx="16324">
                  <c:v>0.8</c:v>
                </c:pt>
                <c:pt idx="16325">
                  <c:v>0.8</c:v>
                </c:pt>
                <c:pt idx="16326">
                  <c:v>0.8</c:v>
                </c:pt>
                <c:pt idx="16327">
                  <c:v>0.8</c:v>
                </c:pt>
                <c:pt idx="16328">
                  <c:v>0.8</c:v>
                </c:pt>
                <c:pt idx="16329">
                  <c:v>0.8</c:v>
                </c:pt>
                <c:pt idx="16330">
                  <c:v>0.8</c:v>
                </c:pt>
                <c:pt idx="16331">
                  <c:v>0.8</c:v>
                </c:pt>
                <c:pt idx="16332">
                  <c:v>0.8</c:v>
                </c:pt>
                <c:pt idx="16333">
                  <c:v>0.8</c:v>
                </c:pt>
                <c:pt idx="16334">
                  <c:v>0.8</c:v>
                </c:pt>
                <c:pt idx="16335">
                  <c:v>0.8</c:v>
                </c:pt>
                <c:pt idx="16336">
                  <c:v>0.8</c:v>
                </c:pt>
                <c:pt idx="16337">
                  <c:v>0.8</c:v>
                </c:pt>
                <c:pt idx="16338">
                  <c:v>0.8</c:v>
                </c:pt>
                <c:pt idx="16339">
                  <c:v>0.80099999999999993</c:v>
                </c:pt>
                <c:pt idx="16340">
                  <c:v>0.80099999999999993</c:v>
                </c:pt>
                <c:pt idx="16341">
                  <c:v>0.80099999999999993</c:v>
                </c:pt>
                <c:pt idx="16342">
                  <c:v>0.80099999999999993</c:v>
                </c:pt>
                <c:pt idx="16343">
                  <c:v>0.80099999999999993</c:v>
                </c:pt>
                <c:pt idx="16344">
                  <c:v>0.80099999999999993</c:v>
                </c:pt>
                <c:pt idx="16345">
                  <c:v>0.80099999999999993</c:v>
                </c:pt>
                <c:pt idx="16346">
                  <c:v>0.80099999999999993</c:v>
                </c:pt>
                <c:pt idx="16347">
                  <c:v>0.80099999999999993</c:v>
                </c:pt>
                <c:pt idx="16348">
                  <c:v>0.80099999999999993</c:v>
                </c:pt>
                <c:pt idx="16349">
                  <c:v>0.80099999999999993</c:v>
                </c:pt>
                <c:pt idx="16350">
                  <c:v>0.80099999999999993</c:v>
                </c:pt>
                <c:pt idx="16351">
                  <c:v>0.80099999999999993</c:v>
                </c:pt>
                <c:pt idx="16352">
                  <c:v>0.80099999999999993</c:v>
                </c:pt>
                <c:pt idx="16353">
                  <c:v>0.80099999999999993</c:v>
                </c:pt>
                <c:pt idx="16354">
                  <c:v>0.80099999999999993</c:v>
                </c:pt>
                <c:pt idx="16355">
                  <c:v>0.80099999999999993</c:v>
                </c:pt>
                <c:pt idx="16356">
                  <c:v>0.80099999999999993</c:v>
                </c:pt>
                <c:pt idx="16357">
                  <c:v>0.80099999999999993</c:v>
                </c:pt>
                <c:pt idx="16358">
                  <c:v>0.80099999999999993</c:v>
                </c:pt>
                <c:pt idx="16359">
                  <c:v>0.80099999999999993</c:v>
                </c:pt>
                <c:pt idx="16360">
                  <c:v>0.80099999999999993</c:v>
                </c:pt>
                <c:pt idx="16361">
                  <c:v>0.80099999999999993</c:v>
                </c:pt>
                <c:pt idx="16362">
                  <c:v>0.80099999999999993</c:v>
                </c:pt>
                <c:pt idx="16363">
                  <c:v>0.80099999999999993</c:v>
                </c:pt>
                <c:pt idx="16364">
                  <c:v>0.80200000000000005</c:v>
                </c:pt>
                <c:pt idx="16365">
                  <c:v>0.80200000000000005</c:v>
                </c:pt>
                <c:pt idx="16366">
                  <c:v>0.80200000000000005</c:v>
                </c:pt>
                <c:pt idx="16367">
                  <c:v>0.80200000000000005</c:v>
                </c:pt>
                <c:pt idx="16368">
                  <c:v>0.80200000000000005</c:v>
                </c:pt>
                <c:pt idx="16369">
                  <c:v>0.80200000000000005</c:v>
                </c:pt>
                <c:pt idx="16370">
                  <c:v>0.80200000000000005</c:v>
                </c:pt>
                <c:pt idx="16371">
                  <c:v>0.80200000000000005</c:v>
                </c:pt>
                <c:pt idx="16372">
                  <c:v>0.80200000000000005</c:v>
                </c:pt>
                <c:pt idx="16373">
                  <c:v>0.80200000000000005</c:v>
                </c:pt>
                <c:pt idx="16374">
                  <c:v>0.80200000000000005</c:v>
                </c:pt>
                <c:pt idx="16375">
                  <c:v>0.80200000000000005</c:v>
                </c:pt>
                <c:pt idx="16376">
                  <c:v>0.80200000000000005</c:v>
                </c:pt>
                <c:pt idx="16377">
                  <c:v>0.80200000000000005</c:v>
                </c:pt>
                <c:pt idx="16378">
                  <c:v>0.80200000000000005</c:v>
                </c:pt>
                <c:pt idx="16379">
                  <c:v>0.80200000000000005</c:v>
                </c:pt>
                <c:pt idx="16380">
                  <c:v>0.80200000000000005</c:v>
                </c:pt>
                <c:pt idx="16381">
                  <c:v>0.80200000000000005</c:v>
                </c:pt>
                <c:pt idx="16382">
                  <c:v>0.80200000000000005</c:v>
                </c:pt>
                <c:pt idx="16383">
                  <c:v>0.80200000000000005</c:v>
                </c:pt>
                <c:pt idx="16384">
                  <c:v>0.80200000000000005</c:v>
                </c:pt>
                <c:pt idx="16385">
                  <c:v>0.80200000000000005</c:v>
                </c:pt>
                <c:pt idx="16386">
                  <c:v>0.80200000000000005</c:v>
                </c:pt>
                <c:pt idx="16387">
                  <c:v>0.80200000000000005</c:v>
                </c:pt>
                <c:pt idx="16388">
                  <c:v>0.80299999999999994</c:v>
                </c:pt>
                <c:pt idx="16389">
                  <c:v>0.80299999999999994</c:v>
                </c:pt>
                <c:pt idx="16390">
                  <c:v>0.80299999999999994</c:v>
                </c:pt>
                <c:pt idx="16391">
                  <c:v>0.80299999999999994</c:v>
                </c:pt>
                <c:pt idx="16392">
                  <c:v>0.80299999999999994</c:v>
                </c:pt>
                <c:pt idx="16393">
                  <c:v>0.80299999999999994</c:v>
                </c:pt>
                <c:pt idx="16394">
                  <c:v>0.80299999999999994</c:v>
                </c:pt>
                <c:pt idx="16395">
                  <c:v>0.80299999999999994</c:v>
                </c:pt>
                <c:pt idx="16396">
                  <c:v>0.80299999999999994</c:v>
                </c:pt>
                <c:pt idx="16397">
                  <c:v>0.80299999999999994</c:v>
                </c:pt>
                <c:pt idx="16398">
                  <c:v>0.80299999999999994</c:v>
                </c:pt>
                <c:pt idx="16399">
                  <c:v>0.80299999999999994</c:v>
                </c:pt>
                <c:pt idx="16400">
                  <c:v>0.80299999999999994</c:v>
                </c:pt>
                <c:pt idx="16401">
                  <c:v>0.80299999999999994</c:v>
                </c:pt>
                <c:pt idx="16402">
                  <c:v>0.80299999999999994</c:v>
                </c:pt>
                <c:pt idx="16403">
                  <c:v>0.80299999999999994</c:v>
                </c:pt>
                <c:pt idx="16404">
                  <c:v>0.80299999999999994</c:v>
                </c:pt>
                <c:pt idx="16405">
                  <c:v>0.80299999999999994</c:v>
                </c:pt>
                <c:pt idx="16406">
                  <c:v>0.80299999999999994</c:v>
                </c:pt>
                <c:pt idx="16407">
                  <c:v>0.80299999999999994</c:v>
                </c:pt>
                <c:pt idx="16408">
                  <c:v>0.80400000000000005</c:v>
                </c:pt>
                <c:pt idx="16409">
                  <c:v>0.80400000000000005</c:v>
                </c:pt>
                <c:pt idx="16410">
                  <c:v>0.80400000000000005</c:v>
                </c:pt>
                <c:pt idx="16411">
                  <c:v>0.80400000000000005</c:v>
                </c:pt>
                <c:pt idx="16412">
                  <c:v>0.80400000000000005</c:v>
                </c:pt>
                <c:pt idx="16413">
                  <c:v>0.80400000000000005</c:v>
                </c:pt>
                <c:pt idx="16414">
                  <c:v>0.80400000000000005</c:v>
                </c:pt>
                <c:pt idx="16415">
                  <c:v>0.80400000000000005</c:v>
                </c:pt>
                <c:pt idx="16416">
                  <c:v>0.80400000000000005</c:v>
                </c:pt>
                <c:pt idx="16417">
                  <c:v>0.80400000000000005</c:v>
                </c:pt>
                <c:pt idx="16418">
                  <c:v>0.80400000000000005</c:v>
                </c:pt>
                <c:pt idx="16419">
                  <c:v>0.80400000000000005</c:v>
                </c:pt>
                <c:pt idx="16420">
                  <c:v>0.80400000000000005</c:v>
                </c:pt>
                <c:pt idx="16421">
                  <c:v>0.80400000000000005</c:v>
                </c:pt>
                <c:pt idx="16422">
                  <c:v>0.80400000000000005</c:v>
                </c:pt>
                <c:pt idx="16423">
                  <c:v>0.80400000000000005</c:v>
                </c:pt>
                <c:pt idx="16424">
                  <c:v>0.80400000000000005</c:v>
                </c:pt>
                <c:pt idx="16425">
                  <c:v>0.80400000000000005</c:v>
                </c:pt>
                <c:pt idx="16426">
                  <c:v>0.80400000000000005</c:v>
                </c:pt>
                <c:pt idx="16427">
                  <c:v>0.80400000000000005</c:v>
                </c:pt>
                <c:pt idx="16428">
                  <c:v>0.80400000000000005</c:v>
                </c:pt>
                <c:pt idx="16429">
                  <c:v>0.80400000000000005</c:v>
                </c:pt>
                <c:pt idx="16430">
                  <c:v>0.80400000000000005</c:v>
                </c:pt>
                <c:pt idx="16431">
                  <c:v>0.80400000000000005</c:v>
                </c:pt>
                <c:pt idx="16432">
                  <c:v>0.80400000000000005</c:v>
                </c:pt>
                <c:pt idx="16433">
                  <c:v>0.80400000000000005</c:v>
                </c:pt>
                <c:pt idx="16434">
                  <c:v>0.80499999999999994</c:v>
                </c:pt>
                <c:pt idx="16435">
                  <c:v>0.80499999999999994</c:v>
                </c:pt>
                <c:pt idx="16436">
                  <c:v>0.80499999999999994</c:v>
                </c:pt>
                <c:pt idx="16437">
                  <c:v>0.80499999999999994</c:v>
                </c:pt>
                <c:pt idx="16438">
                  <c:v>0.80499999999999994</c:v>
                </c:pt>
                <c:pt idx="16439">
                  <c:v>0.80499999999999994</c:v>
                </c:pt>
                <c:pt idx="16440">
                  <c:v>0.80499999999999994</c:v>
                </c:pt>
                <c:pt idx="16441">
                  <c:v>0.80499999999999994</c:v>
                </c:pt>
                <c:pt idx="16442">
                  <c:v>0.80499999999999994</c:v>
                </c:pt>
                <c:pt idx="16443">
                  <c:v>0.80499999999999994</c:v>
                </c:pt>
                <c:pt idx="16444">
                  <c:v>0.80499999999999994</c:v>
                </c:pt>
                <c:pt idx="16445">
                  <c:v>0.80499999999999994</c:v>
                </c:pt>
                <c:pt idx="16446">
                  <c:v>0.80499999999999994</c:v>
                </c:pt>
                <c:pt idx="16447">
                  <c:v>0.80499999999999994</c:v>
                </c:pt>
                <c:pt idx="16448">
                  <c:v>0.80499999999999994</c:v>
                </c:pt>
                <c:pt idx="16449">
                  <c:v>0.80499999999999994</c:v>
                </c:pt>
                <c:pt idx="16450">
                  <c:v>0.80499999999999994</c:v>
                </c:pt>
                <c:pt idx="16451">
                  <c:v>0.80499999999999994</c:v>
                </c:pt>
                <c:pt idx="16452">
                  <c:v>0.80499999999999994</c:v>
                </c:pt>
                <c:pt idx="16453">
                  <c:v>0.80499999999999994</c:v>
                </c:pt>
                <c:pt idx="16454">
                  <c:v>0.80499999999999994</c:v>
                </c:pt>
                <c:pt idx="16455">
                  <c:v>0.80499999999999994</c:v>
                </c:pt>
                <c:pt idx="16456">
                  <c:v>0.80499999999999994</c:v>
                </c:pt>
                <c:pt idx="16457">
                  <c:v>0.80600000000000005</c:v>
                </c:pt>
                <c:pt idx="16458">
                  <c:v>0.80600000000000005</c:v>
                </c:pt>
                <c:pt idx="16459">
                  <c:v>0.80600000000000005</c:v>
                </c:pt>
                <c:pt idx="16460">
                  <c:v>0.80600000000000005</c:v>
                </c:pt>
                <c:pt idx="16461">
                  <c:v>0.80600000000000005</c:v>
                </c:pt>
                <c:pt idx="16462">
                  <c:v>0.80600000000000005</c:v>
                </c:pt>
                <c:pt idx="16463">
                  <c:v>0.80600000000000005</c:v>
                </c:pt>
                <c:pt idx="16464">
                  <c:v>0.80600000000000005</c:v>
                </c:pt>
                <c:pt idx="16465">
                  <c:v>0.80600000000000005</c:v>
                </c:pt>
                <c:pt idx="16466">
                  <c:v>0.80600000000000005</c:v>
                </c:pt>
                <c:pt idx="16467">
                  <c:v>0.80600000000000005</c:v>
                </c:pt>
                <c:pt idx="16468">
                  <c:v>0.80600000000000005</c:v>
                </c:pt>
                <c:pt idx="16469">
                  <c:v>0.80600000000000005</c:v>
                </c:pt>
                <c:pt idx="16470">
                  <c:v>0.80600000000000005</c:v>
                </c:pt>
                <c:pt idx="16471">
                  <c:v>0.80600000000000005</c:v>
                </c:pt>
                <c:pt idx="16472">
                  <c:v>0.80600000000000005</c:v>
                </c:pt>
                <c:pt idx="16473">
                  <c:v>0.80600000000000005</c:v>
                </c:pt>
                <c:pt idx="16474">
                  <c:v>0.80600000000000005</c:v>
                </c:pt>
                <c:pt idx="16475">
                  <c:v>0.80600000000000005</c:v>
                </c:pt>
                <c:pt idx="16476">
                  <c:v>0.80600000000000005</c:v>
                </c:pt>
                <c:pt idx="16477">
                  <c:v>0.80600000000000005</c:v>
                </c:pt>
                <c:pt idx="16478">
                  <c:v>0.80600000000000005</c:v>
                </c:pt>
                <c:pt idx="16479">
                  <c:v>0.80699999999999994</c:v>
                </c:pt>
                <c:pt idx="16480">
                  <c:v>0.80699999999999994</c:v>
                </c:pt>
                <c:pt idx="16481">
                  <c:v>0.80699999999999994</c:v>
                </c:pt>
                <c:pt idx="16482">
                  <c:v>0.80699999999999994</c:v>
                </c:pt>
                <c:pt idx="16483">
                  <c:v>0.80699999999999994</c:v>
                </c:pt>
                <c:pt idx="16484">
                  <c:v>0.80699999999999994</c:v>
                </c:pt>
                <c:pt idx="16485">
                  <c:v>0.80699999999999994</c:v>
                </c:pt>
                <c:pt idx="16486">
                  <c:v>0.80699999999999994</c:v>
                </c:pt>
                <c:pt idx="16487">
                  <c:v>0.80699999999999994</c:v>
                </c:pt>
                <c:pt idx="16488">
                  <c:v>0.80699999999999994</c:v>
                </c:pt>
                <c:pt idx="16489">
                  <c:v>0.80699999999999994</c:v>
                </c:pt>
                <c:pt idx="16490">
                  <c:v>0.80699999999999994</c:v>
                </c:pt>
                <c:pt idx="16491">
                  <c:v>0.80699999999999994</c:v>
                </c:pt>
                <c:pt idx="16492">
                  <c:v>0.80699999999999994</c:v>
                </c:pt>
                <c:pt idx="16493">
                  <c:v>0.80699999999999994</c:v>
                </c:pt>
                <c:pt idx="16494">
                  <c:v>0.80699999999999994</c:v>
                </c:pt>
                <c:pt idx="16495">
                  <c:v>0.80699999999999994</c:v>
                </c:pt>
                <c:pt idx="16496">
                  <c:v>0.80699999999999994</c:v>
                </c:pt>
                <c:pt idx="16497">
                  <c:v>0.80699999999999994</c:v>
                </c:pt>
                <c:pt idx="16498">
                  <c:v>0.80699999999999994</c:v>
                </c:pt>
                <c:pt idx="16499">
                  <c:v>0.80699999999999994</c:v>
                </c:pt>
                <c:pt idx="16500">
                  <c:v>0.80699999999999994</c:v>
                </c:pt>
                <c:pt idx="16501">
                  <c:v>0.80699999999999994</c:v>
                </c:pt>
                <c:pt idx="16502">
                  <c:v>0.80699999999999994</c:v>
                </c:pt>
                <c:pt idx="16503">
                  <c:v>0.80699999999999994</c:v>
                </c:pt>
                <c:pt idx="16504">
                  <c:v>0.80800000000000005</c:v>
                </c:pt>
                <c:pt idx="16505">
                  <c:v>0.80800000000000005</c:v>
                </c:pt>
                <c:pt idx="16506">
                  <c:v>0.80800000000000005</c:v>
                </c:pt>
                <c:pt idx="16507">
                  <c:v>0.80800000000000005</c:v>
                </c:pt>
                <c:pt idx="16508">
                  <c:v>0.80800000000000005</c:v>
                </c:pt>
                <c:pt idx="16509">
                  <c:v>0.80800000000000005</c:v>
                </c:pt>
                <c:pt idx="16510">
                  <c:v>0.80800000000000005</c:v>
                </c:pt>
                <c:pt idx="16511">
                  <c:v>0.80800000000000005</c:v>
                </c:pt>
                <c:pt idx="16512">
                  <c:v>0.80800000000000005</c:v>
                </c:pt>
                <c:pt idx="16513">
                  <c:v>0.80800000000000005</c:v>
                </c:pt>
                <c:pt idx="16514">
                  <c:v>0.80800000000000005</c:v>
                </c:pt>
                <c:pt idx="16515">
                  <c:v>0.80800000000000005</c:v>
                </c:pt>
                <c:pt idx="16516">
                  <c:v>0.80800000000000005</c:v>
                </c:pt>
                <c:pt idx="16517">
                  <c:v>0.80800000000000005</c:v>
                </c:pt>
                <c:pt idx="16518">
                  <c:v>0.80800000000000005</c:v>
                </c:pt>
                <c:pt idx="16519">
                  <c:v>0.80800000000000005</c:v>
                </c:pt>
                <c:pt idx="16520">
                  <c:v>0.80800000000000005</c:v>
                </c:pt>
                <c:pt idx="16521">
                  <c:v>0.80800000000000005</c:v>
                </c:pt>
                <c:pt idx="16522">
                  <c:v>0.80800000000000005</c:v>
                </c:pt>
                <c:pt idx="16523">
                  <c:v>0.80800000000000005</c:v>
                </c:pt>
                <c:pt idx="16524">
                  <c:v>0.80800000000000005</c:v>
                </c:pt>
                <c:pt idx="16525">
                  <c:v>0.80800000000000005</c:v>
                </c:pt>
                <c:pt idx="16526">
                  <c:v>0.80800000000000005</c:v>
                </c:pt>
                <c:pt idx="16527">
                  <c:v>0.80899999999999994</c:v>
                </c:pt>
                <c:pt idx="16528">
                  <c:v>0.80899999999999994</c:v>
                </c:pt>
                <c:pt idx="16529">
                  <c:v>0.80899999999999994</c:v>
                </c:pt>
                <c:pt idx="16530">
                  <c:v>0.80899999999999994</c:v>
                </c:pt>
                <c:pt idx="16531">
                  <c:v>0.80899999999999994</c:v>
                </c:pt>
                <c:pt idx="16532">
                  <c:v>0.80899999999999994</c:v>
                </c:pt>
                <c:pt idx="16533">
                  <c:v>0.80899999999999994</c:v>
                </c:pt>
                <c:pt idx="16534">
                  <c:v>0.80899999999999994</c:v>
                </c:pt>
                <c:pt idx="16535">
                  <c:v>0.80899999999999994</c:v>
                </c:pt>
                <c:pt idx="16536">
                  <c:v>0.80899999999999994</c:v>
                </c:pt>
                <c:pt idx="16537">
                  <c:v>0.80899999999999994</c:v>
                </c:pt>
                <c:pt idx="16538">
                  <c:v>0.80899999999999994</c:v>
                </c:pt>
                <c:pt idx="16539">
                  <c:v>0.80899999999999994</c:v>
                </c:pt>
                <c:pt idx="16540">
                  <c:v>0.80899999999999994</c:v>
                </c:pt>
                <c:pt idx="16541">
                  <c:v>0.80899999999999994</c:v>
                </c:pt>
                <c:pt idx="16542">
                  <c:v>0.80899999999999994</c:v>
                </c:pt>
                <c:pt idx="16543">
                  <c:v>0.80899999999999994</c:v>
                </c:pt>
                <c:pt idx="16544">
                  <c:v>0.80899999999999994</c:v>
                </c:pt>
                <c:pt idx="16545">
                  <c:v>0.80899999999999994</c:v>
                </c:pt>
                <c:pt idx="16546">
                  <c:v>0.80899999999999994</c:v>
                </c:pt>
                <c:pt idx="16547">
                  <c:v>0.80899999999999994</c:v>
                </c:pt>
                <c:pt idx="16548">
                  <c:v>0.81</c:v>
                </c:pt>
                <c:pt idx="16549">
                  <c:v>0.81</c:v>
                </c:pt>
                <c:pt idx="16550">
                  <c:v>0.81</c:v>
                </c:pt>
                <c:pt idx="16551">
                  <c:v>0.81</c:v>
                </c:pt>
                <c:pt idx="16552">
                  <c:v>0.81</c:v>
                </c:pt>
                <c:pt idx="16553">
                  <c:v>0.81</c:v>
                </c:pt>
                <c:pt idx="16554">
                  <c:v>0.81</c:v>
                </c:pt>
                <c:pt idx="16555">
                  <c:v>0.81</c:v>
                </c:pt>
                <c:pt idx="16556">
                  <c:v>0.81</c:v>
                </c:pt>
                <c:pt idx="16557">
                  <c:v>0.81</c:v>
                </c:pt>
                <c:pt idx="16558">
                  <c:v>0.81</c:v>
                </c:pt>
                <c:pt idx="16559">
                  <c:v>0.81</c:v>
                </c:pt>
                <c:pt idx="16560">
                  <c:v>0.81</c:v>
                </c:pt>
                <c:pt idx="16561">
                  <c:v>0.81</c:v>
                </c:pt>
                <c:pt idx="16562">
                  <c:v>0.81</c:v>
                </c:pt>
                <c:pt idx="16563">
                  <c:v>0.81</c:v>
                </c:pt>
                <c:pt idx="16564">
                  <c:v>0.81</c:v>
                </c:pt>
                <c:pt idx="16565">
                  <c:v>0.81</c:v>
                </c:pt>
                <c:pt idx="16566">
                  <c:v>0.81</c:v>
                </c:pt>
                <c:pt idx="16567">
                  <c:v>0.81</c:v>
                </c:pt>
                <c:pt idx="16568">
                  <c:v>0.81</c:v>
                </c:pt>
                <c:pt idx="16569">
                  <c:v>0.81099999999999994</c:v>
                </c:pt>
                <c:pt idx="16570">
                  <c:v>0.81099999999999994</c:v>
                </c:pt>
                <c:pt idx="16571">
                  <c:v>0.81099999999999994</c:v>
                </c:pt>
                <c:pt idx="16572">
                  <c:v>0.81099999999999994</c:v>
                </c:pt>
                <c:pt idx="16573">
                  <c:v>0.81099999999999994</c:v>
                </c:pt>
                <c:pt idx="16574">
                  <c:v>0.81099999999999994</c:v>
                </c:pt>
                <c:pt idx="16575">
                  <c:v>0.81099999999999994</c:v>
                </c:pt>
                <c:pt idx="16576">
                  <c:v>0.81099999999999994</c:v>
                </c:pt>
                <c:pt idx="16577">
                  <c:v>0.81099999999999994</c:v>
                </c:pt>
                <c:pt idx="16578">
                  <c:v>0.81099999999999994</c:v>
                </c:pt>
                <c:pt idx="16579">
                  <c:v>0.81099999999999994</c:v>
                </c:pt>
                <c:pt idx="16580">
                  <c:v>0.81099999999999994</c:v>
                </c:pt>
                <c:pt idx="16581">
                  <c:v>0.81099999999999994</c:v>
                </c:pt>
                <c:pt idx="16582">
                  <c:v>0.81099999999999994</c:v>
                </c:pt>
                <c:pt idx="16583">
                  <c:v>0.81099999999999994</c:v>
                </c:pt>
                <c:pt idx="16584">
                  <c:v>0.81099999999999994</c:v>
                </c:pt>
                <c:pt idx="16585">
                  <c:v>0.81099999999999994</c:v>
                </c:pt>
                <c:pt idx="16586">
                  <c:v>0.81099999999999994</c:v>
                </c:pt>
                <c:pt idx="16587">
                  <c:v>0.81099999999999994</c:v>
                </c:pt>
                <c:pt idx="16588">
                  <c:v>0.81099999999999994</c:v>
                </c:pt>
                <c:pt idx="16589">
                  <c:v>0.81099999999999994</c:v>
                </c:pt>
                <c:pt idx="16590">
                  <c:v>0.81099999999999994</c:v>
                </c:pt>
                <c:pt idx="16591">
                  <c:v>0.81099999999999994</c:v>
                </c:pt>
                <c:pt idx="16592">
                  <c:v>0.81099999999999994</c:v>
                </c:pt>
                <c:pt idx="16593">
                  <c:v>0.81099999999999994</c:v>
                </c:pt>
                <c:pt idx="16594">
                  <c:v>0.81099999999999994</c:v>
                </c:pt>
                <c:pt idx="16595">
                  <c:v>0.81099999999999994</c:v>
                </c:pt>
                <c:pt idx="16596">
                  <c:v>0.81099999999999994</c:v>
                </c:pt>
                <c:pt idx="16597">
                  <c:v>0.81200000000000006</c:v>
                </c:pt>
                <c:pt idx="16598">
                  <c:v>0.81200000000000006</c:v>
                </c:pt>
                <c:pt idx="16599">
                  <c:v>0.81200000000000006</c:v>
                </c:pt>
                <c:pt idx="16600">
                  <c:v>0.81200000000000006</c:v>
                </c:pt>
                <c:pt idx="16601">
                  <c:v>0.81200000000000006</c:v>
                </c:pt>
                <c:pt idx="16602">
                  <c:v>0.81200000000000006</c:v>
                </c:pt>
                <c:pt idx="16603">
                  <c:v>0.81200000000000006</c:v>
                </c:pt>
                <c:pt idx="16604">
                  <c:v>0.81200000000000006</c:v>
                </c:pt>
                <c:pt idx="16605">
                  <c:v>0.81200000000000006</c:v>
                </c:pt>
                <c:pt idx="16606">
                  <c:v>0.81200000000000006</c:v>
                </c:pt>
                <c:pt idx="16607">
                  <c:v>0.81200000000000006</c:v>
                </c:pt>
                <c:pt idx="16608">
                  <c:v>0.81200000000000006</c:v>
                </c:pt>
                <c:pt idx="16609">
                  <c:v>0.81200000000000006</c:v>
                </c:pt>
                <c:pt idx="16610">
                  <c:v>0.81200000000000006</c:v>
                </c:pt>
                <c:pt idx="16611">
                  <c:v>0.81200000000000006</c:v>
                </c:pt>
                <c:pt idx="16612">
                  <c:v>0.81200000000000006</c:v>
                </c:pt>
                <c:pt idx="16613">
                  <c:v>0.81200000000000006</c:v>
                </c:pt>
                <c:pt idx="16614">
                  <c:v>0.81200000000000006</c:v>
                </c:pt>
                <c:pt idx="16615">
                  <c:v>0.81200000000000006</c:v>
                </c:pt>
                <c:pt idx="16616">
                  <c:v>0.81200000000000006</c:v>
                </c:pt>
                <c:pt idx="16617">
                  <c:v>0.81200000000000006</c:v>
                </c:pt>
                <c:pt idx="16618">
                  <c:v>0.81200000000000006</c:v>
                </c:pt>
                <c:pt idx="16619">
                  <c:v>0.81299999999999994</c:v>
                </c:pt>
                <c:pt idx="16620">
                  <c:v>0.81299999999999994</c:v>
                </c:pt>
                <c:pt idx="16621">
                  <c:v>0.81299999999999994</c:v>
                </c:pt>
                <c:pt idx="16622">
                  <c:v>0.81299999999999994</c:v>
                </c:pt>
                <c:pt idx="16623">
                  <c:v>0.81299999999999994</c:v>
                </c:pt>
                <c:pt idx="16624">
                  <c:v>0.81299999999999994</c:v>
                </c:pt>
                <c:pt idx="16625">
                  <c:v>0.81299999999999994</c:v>
                </c:pt>
                <c:pt idx="16626">
                  <c:v>0.81299999999999994</c:v>
                </c:pt>
                <c:pt idx="16627">
                  <c:v>0.81299999999999994</c:v>
                </c:pt>
                <c:pt idx="16628">
                  <c:v>0.81299999999999994</c:v>
                </c:pt>
                <c:pt idx="16629">
                  <c:v>0.81299999999999994</c:v>
                </c:pt>
                <c:pt idx="16630">
                  <c:v>0.81299999999999994</c:v>
                </c:pt>
                <c:pt idx="16631">
                  <c:v>0.81299999999999994</c:v>
                </c:pt>
                <c:pt idx="16632">
                  <c:v>0.81299999999999994</c:v>
                </c:pt>
                <c:pt idx="16633">
                  <c:v>0.81299999999999994</c:v>
                </c:pt>
                <c:pt idx="16634">
                  <c:v>0.81299999999999994</c:v>
                </c:pt>
                <c:pt idx="16635">
                  <c:v>0.81299999999999994</c:v>
                </c:pt>
                <c:pt idx="16636">
                  <c:v>0.81299999999999994</c:v>
                </c:pt>
                <c:pt idx="16637">
                  <c:v>0.81299999999999994</c:v>
                </c:pt>
                <c:pt idx="16638">
                  <c:v>0.81299999999999994</c:v>
                </c:pt>
                <c:pt idx="16639">
                  <c:v>0.81299999999999994</c:v>
                </c:pt>
                <c:pt idx="16640">
                  <c:v>0.81299999999999994</c:v>
                </c:pt>
                <c:pt idx="16641">
                  <c:v>0.81299999999999994</c:v>
                </c:pt>
                <c:pt idx="16642">
                  <c:v>0.81400000000000006</c:v>
                </c:pt>
                <c:pt idx="16643">
                  <c:v>0.81400000000000006</c:v>
                </c:pt>
                <c:pt idx="16644">
                  <c:v>0.81400000000000006</c:v>
                </c:pt>
                <c:pt idx="16645">
                  <c:v>0.81400000000000006</c:v>
                </c:pt>
                <c:pt idx="16646">
                  <c:v>0.81400000000000006</c:v>
                </c:pt>
                <c:pt idx="16647">
                  <c:v>0.81400000000000006</c:v>
                </c:pt>
                <c:pt idx="16648">
                  <c:v>0.81400000000000006</c:v>
                </c:pt>
                <c:pt idx="16649">
                  <c:v>0.81400000000000006</c:v>
                </c:pt>
                <c:pt idx="16650">
                  <c:v>0.81400000000000006</c:v>
                </c:pt>
                <c:pt idx="16651">
                  <c:v>0.81400000000000006</c:v>
                </c:pt>
                <c:pt idx="16652">
                  <c:v>0.81400000000000006</c:v>
                </c:pt>
                <c:pt idx="16653">
                  <c:v>0.81400000000000006</c:v>
                </c:pt>
                <c:pt idx="16654">
                  <c:v>0.81400000000000006</c:v>
                </c:pt>
                <c:pt idx="16655">
                  <c:v>0.81400000000000006</c:v>
                </c:pt>
                <c:pt idx="16656">
                  <c:v>0.81400000000000006</c:v>
                </c:pt>
                <c:pt idx="16657">
                  <c:v>0.81400000000000006</c:v>
                </c:pt>
                <c:pt idx="16658">
                  <c:v>0.81400000000000006</c:v>
                </c:pt>
                <c:pt idx="16659">
                  <c:v>0.81400000000000006</c:v>
                </c:pt>
                <c:pt idx="16660">
                  <c:v>0.81400000000000006</c:v>
                </c:pt>
                <c:pt idx="16661">
                  <c:v>0.81400000000000006</c:v>
                </c:pt>
                <c:pt idx="16662">
                  <c:v>0.81400000000000006</c:v>
                </c:pt>
                <c:pt idx="16663">
                  <c:v>0.81499999999999995</c:v>
                </c:pt>
                <c:pt idx="16664">
                  <c:v>0.81499999999999995</c:v>
                </c:pt>
                <c:pt idx="16665">
                  <c:v>0.81499999999999995</c:v>
                </c:pt>
                <c:pt idx="16666">
                  <c:v>0.81499999999999995</c:v>
                </c:pt>
                <c:pt idx="16667">
                  <c:v>0.81499999999999995</c:v>
                </c:pt>
                <c:pt idx="16668">
                  <c:v>0.81499999999999995</c:v>
                </c:pt>
                <c:pt idx="16669">
                  <c:v>0.81499999999999995</c:v>
                </c:pt>
                <c:pt idx="16670">
                  <c:v>0.81499999999999995</c:v>
                </c:pt>
                <c:pt idx="16671">
                  <c:v>0.81499999999999995</c:v>
                </c:pt>
                <c:pt idx="16672">
                  <c:v>0.81499999999999995</c:v>
                </c:pt>
                <c:pt idx="16673">
                  <c:v>0.81499999999999995</c:v>
                </c:pt>
                <c:pt idx="16674">
                  <c:v>0.81499999999999995</c:v>
                </c:pt>
                <c:pt idx="16675">
                  <c:v>0.81499999999999995</c:v>
                </c:pt>
                <c:pt idx="16676">
                  <c:v>0.81499999999999995</c:v>
                </c:pt>
                <c:pt idx="16677">
                  <c:v>0.81499999999999995</c:v>
                </c:pt>
                <c:pt idx="16678">
                  <c:v>0.81499999999999995</c:v>
                </c:pt>
                <c:pt idx="16679">
                  <c:v>0.81499999999999995</c:v>
                </c:pt>
                <c:pt idx="16680">
                  <c:v>0.81499999999999995</c:v>
                </c:pt>
                <c:pt idx="16681">
                  <c:v>0.81499999999999995</c:v>
                </c:pt>
                <c:pt idx="16682">
                  <c:v>0.81499999999999995</c:v>
                </c:pt>
                <c:pt idx="16683">
                  <c:v>0.81499999999999995</c:v>
                </c:pt>
                <c:pt idx="16684">
                  <c:v>0.81499999999999995</c:v>
                </c:pt>
                <c:pt idx="16685">
                  <c:v>0.81499999999999995</c:v>
                </c:pt>
                <c:pt idx="16686">
                  <c:v>0.81499999999999995</c:v>
                </c:pt>
                <c:pt idx="16687">
                  <c:v>0.81499999999999995</c:v>
                </c:pt>
                <c:pt idx="16688">
                  <c:v>0.81600000000000006</c:v>
                </c:pt>
                <c:pt idx="16689">
                  <c:v>0.81600000000000006</c:v>
                </c:pt>
                <c:pt idx="16690">
                  <c:v>0.81600000000000006</c:v>
                </c:pt>
                <c:pt idx="16691">
                  <c:v>0.81600000000000006</c:v>
                </c:pt>
                <c:pt idx="16692">
                  <c:v>0.81600000000000006</c:v>
                </c:pt>
                <c:pt idx="16693">
                  <c:v>0.81600000000000006</c:v>
                </c:pt>
                <c:pt idx="16694">
                  <c:v>0.81600000000000006</c:v>
                </c:pt>
                <c:pt idx="16695">
                  <c:v>0.81600000000000006</c:v>
                </c:pt>
                <c:pt idx="16696">
                  <c:v>0.81600000000000006</c:v>
                </c:pt>
                <c:pt idx="16697">
                  <c:v>0.81600000000000006</c:v>
                </c:pt>
                <c:pt idx="16698">
                  <c:v>0.81600000000000006</c:v>
                </c:pt>
                <c:pt idx="16699">
                  <c:v>0.81600000000000006</c:v>
                </c:pt>
                <c:pt idx="16700">
                  <c:v>0.81600000000000006</c:v>
                </c:pt>
                <c:pt idx="16701">
                  <c:v>0.81600000000000006</c:v>
                </c:pt>
                <c:pt idx="16702">
                  <c:v>0.81600000000000006</c:v>
                </c:pt>
                <c:pt idx="16703">
                  <c:v>0.81600000000000006</c:v>
                </c:pt>
                <c:pt idx="16704">
                  <c:v>0.81600000000000006</c:v>
                </c:pt>
                <c:pt idx="16705">
                  <c:v>0.81600000000000006</c:v>
                </c:pt>
                <c:pt idx="16706">
                  <c:v>0.81600000000000006</c:v>
                </c:pt>
                <c:pt idx="16707">
                  <c:v>0.81600000000000006</c:v>
                </c:pt>
                <c:pt idx="16708">
                  <c:v>0.81600000000000006</c:v>
                </c:pt>
                <c:pt idx="16709">
                  <c:v>0.81600000000000006</c:v>
                </c:pt>
                <c:pt idx="16710">
                  <c:v>0.81600000000000006</c:v>
                </c:pt>
                <c:pt idx="16711">
                  <c:v>0.81699999999999995</c:v>
                </c:pt>
                <c:pt idx="16712">
                  <c:v>0.81699999999999995</c:v>
                </c:pt>
                <c:pt idx="16713">
                  <c:v>0.81699999999999995</c:v>
                </c:pt>
                <c:pt idx="16714">
                  <c:v>0.81699999999999995</c:v>
                </c:pt>
                <c:pt idx="16715">
                  <c:v>0.81699999999999995</c:v>
                </c:pt>
                <c:pt idx="16716">
                  <c:v>0.81699999999999995</c:v>
                </c:pt>
                <c:pt idx="16717">
                  <c:v>0.81699999999999995</c:v>
                </c:pt>
                <c:pt idx="16718">
                  <c:v>0.81699999999999995</c:v>
                </c:pt>
                <c:pt idx="16719">
                  <c:v>0.81699999999999995</c:v>
                </c:pt>
                <c:pt idx="16720">
                  <c:v>0.81699999999999995</c:v>
                </c:pt>
                <c:pt idx="16721">
                  <c:v>0.81699999999999995</c:v>
                </c:pt>
                <c:pt idx="16722">
                  <c:v>0.81699999999999995</c:v>
                </c:pt>
                <c:pt idx="16723">
                  <c:v>0.81699999999999995</c:v>
                </c:pt>
                <c:pt idx="16724">
                  <c:v>0.81699999999999995</c:v>
                </c:pt>
                <c:pt idx="16725">
                  <c:v>0.81699999999999995</c:v>
                </c:pt>
                <c:pt idx="16726">
                  <c:v>0.81699999999999995</c:v>
                </c:pt>
                <c:pt idx="16727">
                  <c:v>0.81699999999999995</c:v>
                </c:pt>
                <c:pt idx="16728">
                  <c:v>0.81699999999999995</c:v>
                </c:pt>
                <c:pt idx="16729">
                  <c:v>0.81699999999999995</c:v>
                </c:pt>
                <c:pt idx="16730">
                  <c:v>0.81699999999999995</c:v>
                </c:pt>
                <c:pt idx="16731">
                  <c:v>0.81699999999999995</c:v>
                </c:pt>
                <c:pt idx="16732">
                  <c:v>0.81699999999999995</c:v>
                </c:pt>
                <c:pt idx="16733">
                  <c:v>0.81800000000000006</c:v>
                </c:pt>
                <c:pt idx="16734">
                  <c:v>0.81800000000000006</c:v>
                </c:pt>
                <c:pt idx="16735">
                  <c:v>0.81800000000000006</c:v>
                </c:pt>
                <c:pt idx="16736">
                  <c:v>0.81800000000000006</c:v>
                </c:pt>
                <c:pt idx="16737">
                  <c:v>0.81800000000000006</c:v>
                </c:pt>
                <c:pt idx="16738">
                  <c:v>0.81800000000000006</c:v>
                </c:pt>
                <c:pt idx="16739">
                  <c:v>0.81800000000000006</c:v>
                </c:pt>
                <c:pt idx="16740">
                  <c:v>0.81800000000000006</c:v>
                </c:pt>
                <c:pt idx="16741">
                  <c:v>0.81800000000000006</c:v>
                </c:pt>
                <c:pt idx="16742">
                  <c:v>0.81800000000000006</c:v>
                </c:pt>
                <c:pt idx="16743">
                  <c:v>0.81800000000000006</c:v>
                </c:pt>
                <c:pt idx="16744">
                  <c:v>0.81800000000000006</c:v>
                </c:pt>
                <c:pt idx="16745">
                  <c:v>0.81800000000000006</c:v>
                </c:pt>
                <c:pt idx="16746">
                  <c:v>0.81800000000000006</c:v>
                </c:pt>
                <c:pt idx="16747">
                  <c:v>0.81800000000000006</c:v>
                </c:pt>
                <c:pt idx="16748">
                  <c:v>0.81800000000000006</c:v>
                </c:pt>
                <c:pt idx="16749">
                  <c:v>0.81800000000000006</c:v>
                </c:pt>
                <c:pt idx="16750">
                  <c:v>0.81800000000000006</c:v>
                </c:pt>
                <c:pt idx="16751">
                  <c:v>0.81800000000000006</c:v>
                </c:pt>
                <c:pt idx="16752">
                  <c:v>0.81800000000000006</c:v>
                </c:pt>
                <c:pt idx="16753">
                  <c:v>0.81800000000000006</c:v>
                </c:pt>
                <c:pt idx="16754">
                  <c:v>0.81800000000000006</c:v>
                </c:pt>
                <c:pt idx="16755">
                  <c:v>0.81899999999999995</c:v>
                </c:pt>
                <c:pt idx="16756">
                  <c:v>0.81899999999999995</c:v>
                </c:pt>
                <c:pt idx="16757">
                  <c:v>0.81899999999999995</c:v>
                </c:pt>
                <c:pt idx="16758">
                  <c:v>0.81899999999999995</c:v>
                </c:pt>
                <c:pt idx="16759">
                  <c:v>0.81899999999999995</c:v>
                </c:pt>
                <c:pt idx="16760">
                  <c:v>0.81899999999999995</c:v>
                </c:pt>
                <c:pt idx="16761">
                  <c:v>0.81899999999999995</c:v>
                </c:pt>
                <c:pt idx="16762">
                  <c:v>0.81899999999999995</c:v>
                </c:pt>
                <c:pt idx="16763">
                  <c:v>0.81899999999999995</c:v>
                </c:pt>
                <c:pt idx="16764">
                  <c:v>0.81899999999999995</c:v>
                </c:pt>
                <c:pt idx="16765">
                  <c:v>0.81899999999999995</c:v>
                </c:pt>
                <c:pt idx="16766">
                  <c:v>0.81899999999999995</c:v>
                </c:pt>
                <c:pt idx="16767">
                  <c:v>0.81899999999999995</c:v>
                </c:pt>
                <c:pt idx="16768">
                  <c:v>0.81899999999999995</c:v>
                </c:pt>
                <c:pt idx="16769">
                  <c:v>0.81899999999999995</c:v>
                </c:pt>
                <c:pt idx="16770">
                  <c:v>0.81899999999999995</c:v>
                </c:pt>
                <c:pt idx="16771">
                  <c:v>0.81899999999999995</c:v>
                </c:pt>
                <c:pt idx="16772">
                  <c:v>0.81899999999999995</c:v>
                </c:pt>
                <c:pt idx="16773">
                  <c:v>0.81899999999999995</c:v>
                </c:pt>
                <c:pt idx="16774">
                  <c:v>0.81899999999999995</c:v>
                </c:pt>
                <c:pt idx="16775">
                  <c:v>0.81899999999999995</c:v>
                </c:pt>
                <c:pt idx="16776">
                  <c:v>0.81899999999999995</c:v>
                </c:pt>
                <c:pt idx="16777">
                  <c:v>0.81899999999999995</c:v>
                </c:pt>
                <c:pt idx="16778">
                  <c:v>0.81899999999999995</c:v>
                </c:pt>
                <c:pt idx="16779">
                  <c:v>0.82000000000000006</c:v>
                </c:pt>
                <c:pt idx="16780">
                  <c:v>0.82000000000000006</c:v>
                </c:pt>
                <c:pt idx="16781">
                  <c:v>0.82000000000000006</c:v>
                </c:pt>
                <c:pt idx="16782">
                  <c:v>0.82000000000000006</c:v>
                </c:pt>
                <c:pt idx="16783">
                  <c:v>0.82000000000000006</c:v>
                </c:pt>
                <c:pt idx="16784">
                  <c:v>0.82000000000000006</c:v>
                </c:pt>
                <c:pt idx="16785">
                  <c:v>0.82000000000000006</c:v>
                </c:pt>
                <c:pt idx="16786">
                  <c:v>0.82000000000000006</c:v>
                </c:pt>
                <c:pt idx="16787">
                  <c:v>0.82000000000000006</c:v>
                </c:pt>
                <c:pt idx="16788">
                  <c:v>0.82000000000000006</c:v>
                </c:pt>
                <c:pt idx="16789">
                  <c:v>0.82000000000000006</c:v>
                </c:pt>
                <c:pt idx="16790">
                  <c:v>0.82000000000000006</c:v>
                </c:pt>
                <c:pt idx="16791">
                  <c:v>0.82000000000000006</c:v>
                </c:pt>
                <c:pt idx="16792">
                  <c:v>0.82000000000000006</c:v>
                </c:pt>
                <c:pt idx="16793">
                  <c:v>0.82000000000000006</c:v>
                </c:pt>
                <c:pt idx="16794">
                  <c:v>0.82000000000000006</c:v>
                </c:pt>
                <c:pt idx="16795">
                  <c:v>0.82000000000000006</c:v>
                </c:pt>
                <c:pt idx="16796">
                  <c:v>0.82000000000000006</c:v>
                </c:pt>
                <c:pt idx="16797">
                  <c:v>0.82000000000000006</c:v>
                </c:pt>
                <c:pt idx="16798">
                  <c:v>0.82000000000000006</c:v>
                </c:pt>
                <c:pt idx="16799">
                  <c:v>0.82000000000000006</c:v>
                </c:pt>
                <c:pt idx="16800">
                  <c:v>0.82000000000000006</c:v>
                </c:pt>
                <c:pt idx="16801">
                  <c:v>0.82000000000000006</c:v>
                </c:pt>
                <c:pt idx="16802">
                  <c:v>0.82099999999999995</c:v>
                </c:pt>
                <c:pt idx="16803">
                  <c:v>0.82099999999999995</c:v>
                </c:pt>
                <c:pt idx="16804">
                  <c:v>0.82099999999999995</c:v>
                </c:pt>
                <c:pt idx="16805">
                  <c:v>0.82099999999999995</c:v>
                </c:pt>
                <c:pt idx="16806">
                  <c:v>0.82099999999999995</c:v>
                </c:pt>
                <c:pt idx="16807">
                  <c:v>0.82099999999999995</c:v>
                </c:pt>
                <c:pt idx="16808">
                  <c:v>0.82099999999999995</c:v>
                </c:pt>
                <c:pt idx="16809">
                  <c:v>0.82099999999999995</c:v>
                </c:pt>
                <c:pt idx="16810">
                  <c:v>0.82099999999999995</c:v>
                </c:pt>
                <c:pt idx="16811">
                  <c:v>0.82099999999999995</c:v>
                </c:pt>
                <c:pt idx="16812">
                  <c:v>0.82099999999999995</c:v>
                </c:pt>
                <c:pt idx="16813">
                  <c:v>0.82099999999999995</c:v>
                </c:pt>
                <c:pt idx="16814">
                  <c:v>0.82099999999999995</c:v>
                </c:pt>
                <c:pt idx="16815">
                  <c:v>0.82099999999999995</c:v>
                </c:pt>
                <c:pt idx="16816">
                  <c:v>0.82099999999999995</c:v>
                </c:pt>
                <c:pt idx="16817">
                  <c:v>0.82099999999999995</c:v>
                </c:pt>
                <c:pt idx="16818">
                  <c:v>0.82099999999999995</c:v>
                </c:pt>
                <c:pt idx="16819">
                  <c:v>0.82099999999999995</c:v>
                </c:pt>
                <c:pt idx="16820">
                  <c:v>0.82099999999999995</c:v>
                </c:pt>
                <c:pt idx="16821">
                  <c:v>0.82099999999999995</c:v>
                </c:pt>
                <c:pt idx="16822">
                  <c:v>0.82099999999999995</c:v>
                </c:pt>
                <c:pt idx="16823">
                  <c:v>0.82099999999999995</c:v>
                </c:pt>
                <c:pt idx="16824">
                  <c:v>0.82099999999999995</c:v>
                </c:pt>
                <c:pt idx="16825">
                  <c:v>0.82200000000000006</c:v>
                </c:pt>
                <c:pt idx="16826">
                  <c:v>0.82200000000000006</c:v>
                </c:pt>
                <c:pt idx="16827">
                  <c:v>0.82200000000000006</c:v>
                </c:pt>
                <c:pt idx="16828">
                  <c:v>0.82200000000000006</c:v>
                </c:pt>
                <c:pt idx="16829">
                  <c:v>0.82200000000000006</c:v>
                </c:pt>
                <c:pt idx="16830">
                  <c:v>0.82200000000000006</c:v>
                </c:pt>
                <c:pt idx="16831">
                  <c:v>0.82200000000000006</c:v>
                </c:pt>
                <c:pt idx="16832">
                  <c:v>0.82200000000000006</c:v>
                </c:pt>
                <c:pt idx="16833">
                  <c:v>0.82200000000000006</c:v>
                </c:pt>
                <c:pt idx="16834">
                  <c:v>0.82200000000000006</c:v>
                </c:pt>
                <c:pt idx="16835">
                  <c:v>0.82200000000000006</c:v>
                </c:pt>
                <c:pt idx="16836">
                  <c:v>0.82200000000000006</c:v>
                </c:pt>
                <c:pt idx="16837">
                  <c:v>0.82200000000000006</c:v>
                </c:pt>
                <c:pt idx="16838">
                  <c:v>0.82200000000000006</c:v>
                </c:pt>
                <c:pt idx="16839">
                  <c:v>0.82200000000000006</c:v>
                </c:pt>
                <c:pt idx="16840">
                  <c:v>0.82200000000000006</c:v>
                </c:pt>
                <c:pt idx="16841">
                  <c:v>0.82200000000000006</c:v>
                </c:pt>
                <c:pt idx="16842">
                  <c:v>0.82200000000000006</c:v>
                </c:pt>
                <c:pt idx="16843">
                  <c:v>0.82200000000000006</c:v>
                </c:pt>
                <c:pt idx="16844">
                  <c:v>0.82200000000000006</c:v>
                </c:pt>
                <c:pt idx="16845">
                  <c:v>0.82200000000000006</c:v>
                </c:pt>
                <c:pt idx="16846">
                  <c:v>0.82200000000000006</c:v>
                </c:pt>
                <c:pt idx="16847">
                  <c:v>0.82200000000000006</c:v>
                </c:pt>
                <c:pt idx="16848">
                  <c:v>0.82200000000000006</c:v>
                </c:pt>
                <c:pt idx="16849">
                  <c:v>0.82200000000000006</c:v>
                </c:pt>
                <c:pt idx="16850">
                  <c:v>0.82299999999999995</c:v>
                </c:pt>
                <c:pt idx="16851">
                  <c:v>0.82299999999999995</c:v>
                </c:pt>
                <c:pt idx="16852">
                  <c:v>0.82299999999999995</c:v>
                </c:pt>
                <c:pt idx="16853">
                  <c:v>0.82299999999999995</c:v>
                </c:pt>
                <c:pt idx="16854">
                  <c:v>0.82299999999999995</c:v>
                </c:pt>
                <c:pt idx="16855">
                  <c:v>0.82299999999999995</c:v>
                </c:pt>
                <c:pt idx="16856">
                  <c:v>0.82299999999999995</c:v>
                </c:pt>
                <c:pt idx="16857">
                  <c:v>0.82299999999999995</c:v>
                </c:pt>
                <c:pt idx="16858">
                  <c:v>0.82299999999999995</c:v>
                </c:pt>
                <c:pt idx="16859">
                  <c:v>0.82299999999999995</c:v>
                </c:pt>
                <c:pt idx="16860">
                  <c:v>0.82299999999999995</c:v>
                </c:pt>
                <c:pt idx="16861">
                  <c:v>0.82299999999999995</c:v>
                </c:pt>
                <c:pt idx="16862">
                  <c:v>0.82299999999999995</c:v>
                </c:pt>
                <c:pt idx="16863">
                  <c:v>0.82299999999999995</c:v>
                </c:pt>
                <c:pt idx="16864">
                  <c:v>0.82299999999999995</c:v>
                </c:pt>
                <c:pt idx="16865">
                  <c:v>0.82299999999999995</c:v>
                </c:pt>
                <c:pt idx="16866">
                  <c:v>0.82299999999999995</c:v>
                </c:pt>
                <c:pt idx="16867">
                  <c:v>0.82299999999999995</c:v>
                </c:pt>
                <c:pt idx="16868">
                  <c:v>0.82299999999999995</c:v>
                </c:pt>
                <c:pt idx="16869">
                  <c:v>0.82299999999999995</c:v>
                </c:pt>
                <c:pt idx="16870">
                  <c:v>0.82299999999999995</c:v>
                </c:pt>
                <c:pt idx="16871">
                  <c:v>0.82299999999999995</c:v>
                </c:pt>
                <c:pt idx="16872">
                  <c:v>0.82299999999999995</c:v>
                </c:pt>
                <c:pt idx="16873">
                  <c:v>0.82400000000000007</c:v>
                </c:pt>
                <c:pt idx="16874">
                  <c:v>0.82400000000000007</c:v>
                </c:pt>
                <c:pt idx="16875">
                  <c:v>0.82400000000000007</c:v>
                </c:pt>
                <c:pt idx="16876">
                  <c:v>0.82400000000000007</c:v>
                </c:pt>
                <c:pt idx="16877">
                  <c:v>0.82400000000000007</c:v>
                </c:pt>
                <c:pt idx="16878">
                  <c:v>0.82400000000000007</c:v>
                </c:pt>
                <c:pt idx="16879">
                  <c:v>0.82400000000000007</c:v>
                </c:pt>
                <c:pt idx="16880">
                  <c:v>0.82400000000000007</c:v>
                </c:pt>
                <c:pt idx="16881">
                  <c:v>0.82400000000000007</c:v>
                </c:pt>
                <c:pt idx="16882">
                  <c:v>0.82400000000000007</c:v>
                </c:pt>
                <c:pt idx="16883">
                  <c:v>0.82400000000000007</c:v>
                </c:pt>
                <c:pt idx="16884">
                  <c:v>0.82400000000000007</c:v>
                </c:pt>
                <c:pt idx="16885">
                  <c:v>0.82400000000000007</c:v>
                </c:pt>
                <c:pt idx="16886">
                  <c:v>0.82400000000000007</c:v>
                </c:pt>
                <c:pt idx="16887">
                  <c:v>0.82400000000000007</c:v>
                </c:pt>
                <c:pt idx="16888">
                  <c:v>0.82400000000000007</c:v>
                </c:pt>
                <c:pt idx="16889">
                  <c:v>0.82400000000000007</c:v>
                </c:pt>
                <c:pt idx="16890">
                  <c:v>0.82400000000000007</c:v>
                </c:pt>
                <c:pt idx="16891">
                  <c:v>0.82400000000000007</c:v>
                </c:pt>
                <c:pt idx="16892">
                  <c:v>0.82400000000000007</c:v>
                </c:pt>
                <c:pt idx="16893">
                  <c:v>0.82400000000000007</c:v>
                </c:pt>
                <c:pt idx="16894">
                  <c:v>0.82400000000000007</c:v>
                </c:pt>
                <c:pt idx="16895">
                  <c:v>0.82400000000000007</c:v>
                </c:pt>
                <c:pt idx="16896">
                  <c:v>0.82400000000000007</c:v>
                </c:pt>
                <c:pt idx="16897">
                  <c:v>0.82400000000000007</c:v>
                </c:pt>
                <c:pt idx="16898">
                  <c:v>0.82400000000000007</c:v>
                </c:pt>
                <c:pt idx="16899">
                  <c:v>0.82400000000000007</c:v>
                </c:pt>
                <c:pt idx="16900">
                  <c:v>0.82499999999999996</c:v>
                </c:pt>
                <c:pt idx="16901">
                  <c:v>0.82499999999999996</c:v>
                </c:pt>
                <c:pt idx="16902">
                  <c:v>0.82499999999999996</c:v>
                </c:pt>
                <c:pt idx="16903">
                  <c:v>0.82499999999999996</c:v>
                </c:pt>
                <c:pt idx="16904">
                  <c:v>0.82499999999999996</c:v>
                </c:pt>
                <c:pt idx="16905">
                  <c:v>0.82499999999999996</c:v>
                </c:pt>
                <c:pt idx="16906">
                  <c:v>0.82499999999999996</c:v>
                </c:pt>
                <c:pt idx="16907">
                  <c:v>0.82499999999999996</c:v>
                </c:pt>
                <c:pt idx="16908">
                  <c:v>0.82499999999999996</c:v>
                </c:pt>
                <c:pt idx="16909">
                  <c:v>0.82499999999999996</c:v>
                </c:pt>
                <c:pt idx="16910">
                  <c:v>0.82499999999999996</c:v>
                </c:pt>
                <c:pt idx="16911">
                  <c:v>0.82499999999999996</c:v>
                </c:pt>
                <c:pt idx="16912">
                  <c:v>0.82499999999999996</c:v>
                </c:pt>
                <c:pt idx="16913">
                  <c:v>0.82499999999999996</c:v>
                </c:pt>
                <c:pt idx="16914">
                  <c:v>0.82499999999999996</c:v>
                </c:pt>
                <c:pt idx="16915">
                  <c:v>0.82499999999999996</c:v>
                </c:pt>
                <c:pt idx="16916">
                  <c:v>0.82499999999999996</c:v>
                </c:pt>
                <c:pt idx="16917">
                  <c:v>0.82499999999999996</c:v>
                </c:pt>
                <c:pt idx="16918">
                  <c:v>0.82499999999999996</c:v>
                </c:pt>
                <c:pt idx="16919">
                  <c:v>0.82499999999999996</c:v>
                </c:pt>
                <c:pt idx="16920">
                  <c:v>0.82499999999999996</c:v>
                </c:pt>
                <c:pt idx="16921">
                  <c:v>0.82499999999999996</c:v>
                </c:pt>
                <c:pt idx="16922">
                  <c:v>0.82499999999999996</c:v>
                </c:pt>
                <c:pt idx="16923">
                  <c:v>0.82499999999999996</c:v>
                </c:pt>
                <c:pt idx="16924">
                  <c:v>0.82499999999999996</c:v>
                </c:pt>
                <c:pt idx="16925">
                  <c:v>0.82600000000000007</c:v>
                </c:pt>
                <c:pt idx="16926">
                  <c:v>0.82600000000000007</c:v>
                </c:pt>
                <c:pt idx="16927">
                  <c:v>0.82600000000000007</c:v>
                </c:pt>
                <c:pt idx="16928">
                  <c:v>0.82600000000000007</c:v>
                </c:pt>
                <c:pt idx="16929">
                  <c:v>0.82600000000000007</c:v>
                </c:pt>
                <c:pt idx="16930">
                  <c:v>0.82600000000000007</c:v>
                </c:pt>
                <c:pt idx="16931">
                  <c:v>0.82600000000000007</c:v>
                </c:pt>
                <c:pt idx="16932">
                  <c:v>0.82600000000000007</c:v>
                </c:pt>
                <c:pt idx="16933">
                  <c:v>0.82600000000000007</c:v>
                </c:pt>
                <c:pt idx="16934">
                  <c:v>0.82600000000000007</c:v>
                </c:pt>
                <c:pt idx="16935">
                  <c:v>0.82600000000000007</c:v>
                </c:pt>
                <c:pt idx="16936">
                  <c:v>0.82600000000000007</c:v>
                </c:pt>
                <c:pt idx="16937">
                  <c:v>0.82600000000000007</c:v>
                </c:pt>
                <c:pt idx="16938">
                  <c:v>0.82600000000000007</c:v>
                </c:pt>
                <c:pt idx="16939">
                  <c:v>0.82600000000000007</c:v>
                </c:pt>
                <c:pt idx="16940">
                  <c:v>0.82600000000000007</c:v>
                </c:pt>
                <c:pt idx="16941">
                  <c:v>0.82600000000000007</c:v>
                </c:pt>
                <c:pt idx="16942">
                  <c:v>0.82600000000000007</c:v>
                </c:pt>
                <c:pt idx="16943">
                  <c:v>0.82600000000000007</c:v>
                </c:pt>
                <c:pt idx="16944">
                  <c:v>0.82600000000000007</c:v>
                </c:pt>
                <c:pt idx="16945">
                  <c:v>0.82699999999999996</c:v>
                </c:pt>
                <c:pt idx="16946">
                  <c:v>0.82699999999999996</c:v>
                </c:pt>
                <c:pt idx="16947">
                  <c:v>0.82699999999999996</c:v>
                </c:pt>
                <c:pt idx="16948">
                  <c:v>0.82699999999999996</c:v>
                </c:pt>
                <c:pt idx="16949">
                  <c:v>0.82699999999999996</c:v>
                </c:pt>
                <c:pt idx="16950">
                  <c:v>0.82699999999999996</c:v>
                </c:pt>
                <c:pt idx="16951">
                  <c:v>0.82699999999999996</c:v>
                </c:pt>
                <c:pt idx="16952">
                  <c:v>0.82699999999999996</c:v>
                </c:pt>
                <c:pt idx="16953">
                  <c:v>0.82699999999999996</c:v>
                </c:pt>
                <c:pt idx="16954">
                  <c:v>0.82699999999999996</c:v>
                </c:pt>
                <c:pt idx="16955">
                  <c:v>0.82699999999999996</c:v>
                </c:pt>
                <c:pt idx="16956">
                  <c:v>0.82699999999999996</c:v>
                </c:pt>
                <c:pt idx="16957">
                  <c:v>0.82699999999999996</c:v>
                </c:pt>
                <c:pt idx="16958">
                  <c:v>0.82699999999999996</c:v>
                </c:pt>
                <c:pt idx="16959">
                  <c:v>0.82699999999999996</c:v>
                </c:pt>
                <c:pt idx="16960">
                  <c:v>0.82699999999999996</c:v>
                </c:pt>
                <c:pt idx="16961">
                  <c:v>0.82699999999999996</c:v>
                </c:pt>
                <c:pt idx="16962">
                  <c:v>0.82699999999999996</c:v>
                </c:pt>
                <c:pt idx="16963">
                  <c:v>0.82699999999999996</c:v>
                </c:pt>
                <c:pt idx="16964">
                  <c:v>0.82699999999999996</c:v>
                </c:pt>
                <c:pt idx="16965">
                  <c:v>0.82699999999999996</c:v>
                </c:pt>
                <c:pt idx="16966">
                  <c:v>0.82699999999999996</c:v>
                </c:pt>
                <c:pt idx="16967">
                  <c:v>0.82800000000000007</c:v>
                </c:pt>
                <c:pt idx="16968">
                  <c:v>0.82800000000000007</c:v>
                </c:pt>
                <c:pt idx="16969">
                  <c:v>0.82800000000000007</c:v>
                </c:pt>
                <c:pt idx="16970">
                  <c:v>0.82800000000000007</c:v>
                </c:pt>
                <c:pt idx="16971">
                  <c:v>0.82800000000000007</c:v>
                </c:pt>
                <c:pt idx="16972">
                  <c:v>0.82800000000000007</c:v>
                </c:pt>
                <c:pt idx="16973">
                  <c:v>0.82800000000000007</c:v>
                </c:pt>
                <c:pt idx="16974">
                  <c:v>0.82800000000000007</c:v>
                </c:pt>
                <c:pt idx="16975">
                  <c:v>0.82800000000000007</c:v>
                </c:pt>
                <c:pt idx="16976">
                  <c:v>0.82800000000000007</c:v>
                </c:pt>
                <c:pt idx="16977">
                  <c:v>0.82800000000000007</c:v>
                </c:pt>
                <c:pt idx="16978">
                  <c:v>0.82800000000000007</c:v>
                </c:pt>
                <c:pt idx="16979">
                  <c:v>0.82800000000000007</c:v>
                </c:pt>
                <c:pt idx="16980">
                  <c:v>0.82800000000000007</c:v>
                </c:pt>
                <c:pt idx="16981">
                  <c:v>0.82800000000000007</c:v>
                </c:pt>
                <c:pt idx="16982">
                  <c:v>0.82800000000000007</c:v>
                </c:pt>
                <c:pt idx="16983">
                  <c:v>0.82800000000000007</c:v>
                </c:pt>
                <c:pt idx="16984">
                  <c:v>0.82800000000000007</c:v>
                </c:pt>
                <c:pt idx="16985">
                  <c:v>0.82800000000000007</c:v>
                </c:pt>
                <c:pt idx="16986">
                  <c:v>0.82800000000000007</c:v>
                </c:pt>
                <c:pt idx="16987">
                  <c:v>0.82800000000000007</c:v>
                </c:pt>
                <c:pt idx="16988">
                  <c:v>0.82800000000000007</c:v>
                </c:pt>
                <c:pt idx="16989">
                  <c:v>0.82899999999999996</c:v>
                </c:pt>
                <c:pt idx="16990">
                  <c:v>0.82899999999999996</c:v>
                </c:pt>
                <c:pt idx="16991">
                  <c:v>0.82899999999999996</c:v>
                </c:pt>
                <c:pt idx="16992">
                  <c:v>0.82899999999999996</c:v>
                </c:pt>
                <c:pt idx="16993">
                  <c:v>0.82899999999999996</c:v>
                </c:pt>
                <c:pt idx="16994">
                  <c:v>0.82899999999999996</c:v>
                </c:pt>
                <c:pt idx="16995">
                  <c:v>0.82899999999999996</c:v>
                </c:pt>
                <c:pt idx="16996">
                  <c:v>0.82899999999999996</c:v>
                </c:pt>
                <c:pt idx="16997">
                  <c:v>0.82899999999999996</c:v>
                </c:pt>
                <c:pt idx="16998">
                  <c:v>0.82899999999999996</c:v>
                </c:pt>
                <c:pt idx="16999">
                  <c:v>0.82899999999999996</c:v>
                </c:pt>
                <c:pt idx="17000">
                  <c:v>0.82899999999999996</c:v>
                </c:pt>
                <c:pt idx="17001">
                  <c:v>0.82899999999999996</c:v>
                </c:pt>
                <c:pt idx="17002">
                  <c:v>0.82899999999999996</c:v>
                </c:pt>
                <c:pt idx="17003">
                  <c:v>0.82899999999999996</c:v>
                </c:pt>
                <c:pt idx="17004">
                  <c:v>0.82899999999999996</c:v>
                </c:pt>
                <c:pt idx="17005">
                  <c:v>0.82899999999999996</c:v>
                </c:pt>
                <c:pt idx="17006">
                  <c:v>0.82899999999999996</c:v>
                </c:pt>
                <c:pt idx="17007">
                  <c:v>0.82899999999999996</c:v>
                </c:pt>
                <c:pt idx="17008">
                  <c:v>0.82899999999999996</c:v>
                </c:pt>
                <c:pt idx="17009">
                  <c:v>0.82899999999999996</c:v>
                </c:pt>
                <c:pt idx="17010">
                  <c:v>0.83</c:v>
                </c:pt>
                <c:pt idx="17011">
                  <c:v>0.83</c:v>
                </c:pt>
                <c:pt idx="17012">
                  <c:v>0.83</c:v>
                </c:pt>
                <c:pt idx="17013">
                  <c:v>0.83</c:v>
                </c:pt>
                <c:pt idx="17014">
                  <c:v>0.83</c:v>
                </c:pt>
                <c:pt idx="17015">
                  <c:v>0.83</c:v>
                </c:pt>
                <c:pt idx="17016">
                  <c:v>0.83</c:v>
                </c:pt>
                <c:pt idx="17017">
                  <c:v>0.83</c:v>
                </c:pt>
                <c:pt idx="17018">
                  <c:v>0.83</c:v>
                </c:pt>
                <c:pt idx="17019">
                  <c:v>0.83</c:v>
                </c:pt>
                <c:pt idx="17020">
                  <c:v>0.83</c:v>
                </c:pt>
                <c:pt idx="17021">
                  <c:v>0.83</c:v>
                </c:pt>
                <c:pt idx="17022">
                  <c:v>0.83</c:v>
                </c:pt>
                <c:pt idx="17023">
                  <c:v>0.83</c:v>
                </c:pt>
                <c:pt idx="17024">
                  <c:v>0.83</c:v>
                </c:pt>
                <c:pt idx="17025">
                  <c:v>0.83</c:v>
                </c:pt>
                <c:pt idx="17026">
                  <c:v>0.83</c:v>
                </c:pt>
                <c:pt idx="17027">
                  <c:v>0.83</c:v>
                </c:pt>
                <c:pt idx="17028">
                  <c:v>0.83</c:v>
                </c:pt>
                <c:pt idx="17029">
                  <c:v>0.83</c:v>
                </c:pt>
                <c:pt idx="17030">
                  <c:v>0.83</c:v>
                </c:pt>
                <c:pt idx="17031">
                  <c:v>0.83</c:v>
                </c:pt>
                <c:pt idx="17032">
                  <c:v>0.83</c:v>
                </c:pt>
                <c:pt idx="17033">
                  <c:v>0.83099999999999996</c:v>
                </c:pt>
                <c:pt idx="17034">
                  <c:v>0.83099999999999996</c:v>
                </c:pt>
                <c:pt idx="17035">
                  <c:v>0.83099999999999996</c:v>
                </c:pt>
                <c:pt idx="17036">
                  <c:v>0.83099999999999996</c:v>
                </c:pt>
                <c:pt idx="17037">
                  <c:v>0.83099999999999996</c:v>
                </c:pt>
                <c:pt idx="17038">
                  <c:v>0.83099999999999996</c:v>
                </c:pt>
                <c:pt idx="17039">
                  <c:v>0.83099999999999996</c:v>
                </c:pt>
                <c:pt idx="17040">
                  <c:v>0.83099999999999996</c:v>
                </c:pt>
                <c:pt idx="17041">
                  <c:v>0.83099999999999996</c:v>
                </c:pt>
                <c:pt idx="17042">
                  <c:v>0.83099999999999996</c:v>
                </c:pt>
                <c:pt idx="17043">
                  <c:v>0.83099999999999996</c:v>
                </c:pt>
                <c:pt idx="17044">
                  <c:v>0.83099999999999996</c:v>
                </c:pt>
                <c:pt idx="17045">
                  <c:v>0.83099999999999996</c:v>
                </c:pt>
                <c:pt idx="17046">
                  <c:v>0.83099999999999996</c:v>
                </c:pt>
                <c:pt idx="17047">
                  <c:v>0.83099999999999996</c:v>
                </c:pt>
                <c:pt idx="17048">
                  <c:v>0.83099999999999996</c:v>
                </c:pt>
                <c:pt idx="17049">
                  <c:v>0.83099999999999996</c:v>
                </c:pt>
                <c:pt idx="17050">
                  <c:v>0.83099999999999996</c:v>
                </c:pt>
                <c:pt idx="17051">
                  <c:v>0.83099999999999996</c:v>
                </c:pt>
                <c:pt idx="17052">
                  <c:v>0.83099999999999996</c:v>
                </c:pt>
                <c:pt idx="17053">
                  <c:v>0.83099999999999996</c:v>
                </c:pt>
                <c:pt idx="17054">
                  <c:v>0.83099999999999996</c:v>
                </c:pt>
                <c:pt idx="17055">
                  <c:v>0.83099999999999996</c:v>
                </c:pt>
                <c:pt idx="17056">
                  <c:v>0.83099999999999996</c:v>
                </c:pt>
                <c:pt idx="17057">
                  <c:v>0.83099999999999996</c:v>
                </c:pt>
                <c:pt idx="17058">
                  <c:v>0.83099999999999996</c:v>
                </c:pt>
                <c:pt idx="17059">
                  <c:v>0.83099999999999996</c:v>
                </c:pt>
                <c:pt idx="17060">
                  <c:v>0.83199999999999996</c:v>
                </c:pt>
                <c:pt idx="17061">
                  <c:v>0.83199999999999996</c:v>
                </c:pt>
                <c:pt idx="17062">
                  <c:v>0.83199999999999996</c:v>
                </c:pt>
                <c:pt idx="17063">
                  <c:v>0.83199999999999996</c:v>
                </c:pt>
                <c:pt idx="17064">
                  <c:v>0.83199999999999996</c:v>
                </c:pt>
                <c:pt idx="17065">
                  <c:v>0.83199999999999996</c:v>
                </c:pt>
                <c:pt idx="17066">
                  <c:v>0.83199999999999996</c:v>
                </c:pt>
                <c:pt idx="17067">
                  <c:v>0.83199999999999996</c:v>
                </c:pt>
                <c:pt idx="17068">
                  <c:v>0.83199999999999996</c:v>
                </c:pt>
                <c:pt idx="17069">
                  <c:v>0.83199999999999996</c:v>
                </c:pt>
                <c:pt idx="17070">
                  <c:v>0.83199999999999996</c:v>
                </c:pt>
                <c:pt idx="17071">
                  <c:v>0.83199999999999996</c:v>
                </c:pt>
                <c:pt idx="17072">
                  <c:v>0.83199999999999996</c:v>
                </c:pt>
                <c:pt idx="17073">
                  <c:v>0.83199999999999996</c:v>
                </c:pt>
                <c:pt idx="17074">
                  <c:v>0.83199999999999996</c:v>
                </c:pt>
                <c:pt idx="17075">
                  <c:v>0.83199999999999996</c:v>
                </c:pt>
                <c:pt idx="17076">
                  <c:v>0.83199999999999996</c:v>
                </c:pt>
                <c:pt idx="17077">
                  <c:v>0.83199999999999996</c:v>
                </c:pt>
                <c:pt idx="17078">
                  <c:v>0.83199999999999996</c:v>
                </c:pt>
                <c:pt idx="17079">
                  <c:v>0.83199999999999996</c:v>
                </c:pt>
                <c:pt idx="17080">
                  <c:v>0.83199999999999996</c:v>
                </c:pt>
                <c:pt idx="17081">
                  <c:v>0.83199999999999996</c:v>
                </c:pt>
                <c:pt idx="17082">
                  <c:v>0.83299999999999996</c:v>
                </c:pt>
                <c:pt idx="17083">
                  <c:v>0.83299999999999996</c:v>
                </c:pt>
                <c:pt idx="17084">
                  <c:v>0.83299999999999996</c:v>
                </c:pt>
                <c:pt idx="17085">
                  <c:v>0.83299999999999996</c:v>
                </c:pt>
                <c:pt idx="17086">
                  <c:v>0.83299999999999996</c:v>
                </c:pt>
                <c:pt idx="17087">
                  <c:v>0.83299999999999996</c:v>
                </c:pt>
                <c:pt idx="17088">
                  <c:v>0.83299999999999996</c:v>
                </c:pt>
                <c:pt idx="17089">
                  <c:v>0.83299999999999996</c:v>
                </c:pt>
                <c:pt idx="17090">
                  <c:v>0.83299999999999996</c:v>
                </c:pt>
                <c:pt idx="17091">
                  <c:v>0.83299999999999996</c:v>
                </c:pt>
                <c:pt idx="17092">
                  <c:v>0.83299999999999996</c:v>
                </c:pt>
                <c:pt idx="17093">
                  <c:v>0.83299999999999996</c:v>
                </c:pt>
                <c:pt idx="17094">
                  <c:v>0.83299999999999996</c:v>
                </c:pt>
                <c:pt idx="17095">
                  <c:v>0.83299999999999996</c:v>
                </c:pt>
                <c:pt idx="17096">
                  <c:v>0.83299999999999996</c:v>
                </c:pt>
                <c:pt idx="17097">
                  <c:v>0.83299999999999996</c:v>
                </c:pt>
                <c:pt idx="17098">
                  <c:v>0.83299999999999996</c:v>
                </c:pt>
                <c:pt idx="17099">
                  <c:v>0.83299999999999996</c:v>
                </c:pt>
                <c:pt idx="17100">
                  <c:v>0.83299999999999996</c:v>
                </c:pt>
                <c:pt idx="17101">
                  <c:v>0.83299999999999996</c:v>
                </c:pt>
                <c:pt idx="17102">
                  <c:v>0.83299999999999996</c:v>
                </c:pt>
                <c:pt idx="17103">
                  <c:v>0.83299999999999996</c:v>
                </c:pt>
                <c:pt idx="17104">
                  <c:v>0.83299999999999996</c:v>
                </c:pt>
                <c:pt idx="17105">
                  <c:v>0.83299999999999996</c:v>
                </c:pt>
                <c:pt idx="17106">
                  <c:v>0.83299999999999996</c:v>
                </c:pt>
                <c:pt idx="17107">
                  <c:v>0.83299999999999996</c:v>
                </c:pt>
                <c:pt idx="17108">
                  <c:v>0.83299999999999996</c:v>
                </c:pt>
                <c:pt idx="17109">
                  <c:v>0.83299999999999996</c:v>
                </c:pt>
                <c:pt idx="17110">
                  <c:v>0.83299999999999996</c:v>
                </c:pt>
                <c:pt idx="17111">
                  <c:v>0.83299999999999996</c:v>
                </c:pt>
                <c:pt idx="17112">
                  <c:v>0.83399999999999996</c:v>
                </c:pt>
                <c:pt idx="17113">
                  <c:v>0.83399999999999996</c:v>
                </c:pt>
                <c:pt idx="17114">
                  <c:v>0.83399999999999996</c:v>
                </c:pt>
                <c:pt idx="17115">
                  <c:v>0.83399999999999996</c:v>
                </c:pt>
                <c:pt idx="17116">
                  <c:v>0.83399999999999996</c:v>
                </c:pt>
                <c:pt idx="17117">
                  <c:v>0.83399999999999996</c:v>
                </c:pt>
                <c:pt idx="17118">
                  <c:v>0.83399999999999996</c:v>
                </c:pt>
                <c:pt idx="17119">
                  <c:v>0.83399999999999996</c:v>
                </c:pt>
                <c:pt idx="17120">
                  <c:v>0.83399999999999996</c:v>
                </c:pt>
                <c:pt idx="17121">
                  <c:v>0.83399999999999996</c:v>
                </c:pt>
                <c:pt idx="17122">
                  <c:v>0.83399999999999996</c:v>
                </c:pt>
                <c:pt idx="17123">
                  <c:v>0.83399999999999996</c:v>
                </c:pt>
                <c:pt idx="17124">
                  <c:v>0.83399999999999996</c:v>
                </c:pt>
                <c:pt idx="17125">
                  <c:v>0.83399999999999996</c:v>
                </c:pt>
                <c:pt idx="17126">
                  <c:v>0.83399999999999996</c:v>
                </c:pt>
                <c:pt idx="17127">
                  <c:v>0.83399999999999996</c:v>
                </c:pt>
                <c:pt idx="17128">
                  <c:v>0.83399999999999996</c:v>
                </c:pt>
                <c:pt idx="17129">
                  <c:v>0.83399999999999996</c:v>
                </c:pt>
                <c:pt idx="17130">
                  <c:v>0.83399999999999996</c:v>
                </c:pt>
                <c:pt idx="17131">
                  <c:v>0.83399999999999996</c:v>
                </c:pt>
                <c:pt idx="17132">
                  <c:v>0.83399999999999996</c:v>
                </c:pt>
                <c:pt idx="17133">
                  <c:v>0.83399999999999996</c:v>
                </c:pt>
                <c:pt idx="17134">
                  <c:v>0.83399999999999996</c:v>
                </c:pt>
                <c:pt idx="17135">
                  <c:v>0.83499999999999996</c:v>
                </c:pt>
                <c:pt idx="17136">
                  <c:v>0.83499999999999996</c:v>
                </c:pt>
                <c:pt idx="17137">
                  <c:v>0.83499999999999996</c:v>
                </c:pt>
                <c:pt idx="17138">
                  <c:v>0.83499999999999996</c:v>
                </c:pt>
                <c:pt idx="17139">
                  <c:v>0.83499999999999996</c:v>
                </c:pt>
                <c:pt idx="17140">
                  <c:v>0.83499999999999996</c:v>
                </c:pt>
                <c:pt idx="17141">
                  <c:v>0.83499999999999996</c:v>
                </c:pt>
                <c:pt idx="17142">
                  <c:v>0.83499999999999996</c:v>
                </c:pt>
                <c:pt idx="17143">
                  <c:v>0.83499999999999996</c:v>
                </c:pt>
                <c:pt idx="17144">
                  <c:v>0.83499999999999996</c:v>
                </c:pt>
                <c:pt idx="17145">
                  <c:v>0.83499999999999996</c:v>
                </c:pt>
                <c:pt idx="17146">
                  <c:v>0.83499999999999996</c:v>
                </c:pt>
                <c:pt idx="17147">
                  <c:v>0.83499999999999996</c:v>
                </c:pt>
                <c:pt idx="17148">
                  <c:v>0.83499999999999996</c:v>
                </c:pt>
                <c:pt idx="17149">
                  <c:v>0.83499999999999996</c:v>
                </c:pt>
                <c:pt idx="17150">
                  <c:v>0.83499999999999996</c:v>
                </c:pt>
                <c:pt idx="17151">
                  <c:v>0.83499999999999996</c:v>
                </c:pt>
                <c:pt idx="17152">
                  <c:v>0.83499999999999996</c:v>
                </c:pt>
                <c:pt idx="17153">
                  <c:v>0.83499999999999996</c:v>
                </c:pt>
                <c:pt idx="17154">
                  <c:v>0.83499999999999996</c:v>
                </c:pt>
                <c:pt idx="17155">
                  <c:v>0.83499999999999996</c:v>
                </c:pt>
                <c:pt idx="17156">
                  <c:v>0.83499999999999996</c:v>
                </c:pt>
                <c:pt idx="17157">
                  <c:v>0.83499999999999996</c:v>
                </c:pt>
                <c:pt idx="17158">
                  <c:v>0.83499999999999996</c:v>
                </c:pt>
                <c:pt idx="17159">
                  <c:v>0.83499999999999996</c:v>
                </c:pt>
                <c:pt idx="17160">
                  <c:v>0.83499999999999996</c:v>
                </c:pt>
                <c:pt idx="17161">
                  <c:v>0.83499999999999996</c:v>
                </c:pt>
                <c:pt idx="17162">
                  <c:v>0.83499999999999996</c:v>
                </c:pt>
                <c:pt idx="17163">
                  <c:v>0.83599999999999997</c:v>
                </c:pt>
                <c:pt idx="17164">
                  <c:v>0.83599999999999997</c:v>
                </c:pt>
                <c:pt idx="17165">
                  <c:v>0.83599999999999997</c:v>
                </c:pt>
                <c:pt idx="17166">
                  <c:v>0.83599999999999997</c:v>
                </c:pt>
                <c:pt idx="17167">
                  <c:v>0.83599999999999997</c:v>
                </c:pt>
                <c:pt idx="17168">
                  <c:v>0.83599999999999997</c:v>
                </c:pt>
                <c:pt idx="17169">
                  <c:v>0.83599999999999997</c:v>
                </c:pt>
                <c:pt idx="17170">
                  <c:v>0.83599999999999997</c:v>
                </c:pt>
                <c:pt idx="17171">
                  <c:v>0.83599999999999997</c:v>
                </c:pt>
                <c:pt idx="17172">
                  <c:v>0.83599999999999997</c:v>
                </c:pt>
                <c:pt idx="17173">
                  <c:v>0.83599999999999997</c:v>
                </c:pt>
                <c:pt idx="17174">
                  <c:v>0.83599999999999997</c:v>
                </c:pt>
                <c:pt idx="17175">
                  <c:v>0.83599999999999997</c:v>
                </c:pt>
                <c:pt idx="17176">
                  <c:v>0.83599999999999997</c:v>
                </c:pt>
                <c:pt idx="17177">
                  <c:v>0.83599999999999997</c:v>
                </c:pt>
                <c:pt idx="17178">
                  <c:v>0.83599999999999997</c:v>
                </c:pt>
                <c:pt idx="17179">
                  <c:v>0.83599999999999997</c:v>
                </c:pt>
                <c:pt idx="17180">
                  <c:v>0.83599999999999997</c:v>
                </c:pt>
                <c:pt idx="17181">
                  <c:v>0.83599999999999997</c:v>
                </c:pt>
                <c:pt idx="17182">
                  <c:v>0.83599999999999997</c:v>
                </c:pt>
                <c:pt idx="17183">
                  <c:v>0.83599999999999997</c:v>
                </c:pt>
                <c:pt idx="17184">
                  <c:v>0.83599999999999997</c:v>
                </c:pt>
                <c:pt idx="17185">
                  <c:v>0.83599999999999997</c:v>
                </c:pt>
                <c:pt idx="17186">
                  <c:v>0.83599999999999997</c:v>
                </c:pt>
                <c:pt idx="17187">
                  <c:v>0.83599999999999997</c:v>
                </c:pt>
                <c:pt idx="17188">
                  <c:v>0.83699999999999997</c:v>
                </c:pt>
                <c:pt idx="17189">
                  <c:v>0.83699999999999997</c:v>
                </c:pt>
                <c:pt idx="17190">
                  <c:v>0.83699999999999997</c:v>
                </c:pt>
                <c:pt idx="17191">
                  <c:v>0.83699999999999997</c:v>
                </c:pt>
                <c:pt idx="17192">
                  <c:v>0.83699999999999997</c:v>
                </c:pt>
                <c:pt idx="17193">
                  <c:v>0.83699999999999997</c:v>
                </c:pt>
                <c:pt idx="17194">
                  <c:v>0.83699999999999997</c:v>
                </c:pt>
                <c:pt idx="17195">
                  <c:v>0.83699999999999997</c:v>
                </c:pt>
                <c:pt idx="17196">
                  <c:v>0.83699999999999997</c:v>
                </c:pt>
                <c:pt idx="17197">
                  <c:v>0.83699999999999997</c:v>
                </c:pt>
                <c:pt idx="17198">
                  <c:v>0.83699999999999997</c:v>
                </c:pt>
                <c:pt idx="17199">
                  <c:v>0.83699999999999997</c:v>
                </c:pt>
                <c:pt idx="17200">
                  <c:v>0.83699999999999997</c:v>
                </c:pt>
                <c:pt idx="17201">
                  <c:v>0.83699999999999997</c:v>
                </c:pt>
                <c:pt idx="17202">
                  <c:v>0.83699999999999997</c:v>
                </c:pt>
                <c:pt idx="17203">
                  <c:v>0.83699999999999997</c:v>
                </c:pt>
                <c:pt idx="17204">
                  <c:v>0.83699999999999997</c:v>
                </c:pt>
                <c:pt idx="17205">
                  <c:v>0.83699999999999997</c:v>
                </c:pt>
                <c:pt idx="17206">
                  <c:v>0.83699999999999997</c:v>
                </c:pt>
                <c:pt idx="17207">
                  <c:v>0.83699999999999997</c:v>
                </c:pt>
                <c:pt idx="17208">
                  <c:v>0.83699999999999997</c:v>
                </c:pt>
                <c:pt idx="17209">
                  <c:v>0.83699999999999997</c:v>
                </c:pt>
                <c:pt idx="17210">
                  <c:v>0.83699999999999997</c:v>
                </c:pt>
                <c:pt idx="17211">
                  <c:v>0.83699999999999997</c:v>
                </c:pt>
                <c:pt idx="17212">
                  <c:v>0.83799999999999997</c:v>
                </c:pt>
                <c:pt idx="17213">
                  <c:v>0.83799999999999997</c:v>
                </c:pt>
                <c:pt idx="17214">
                  <c:v>0.83799999999999997</c:v>
                </c:pt>
                <c:pt idx="17215">
                  <c:v>0.83799999999999997</c:v>
                </c:pt>
                <c:pt idx="17216">
                  <c:v>0.83799999999999997</c:v>
                </c:pt>
                <c:pt idx="17217">
                  <c:v>0.83799999999999997</c:v>
                </c:pt>
                <c:pt idx="17218">
                  <c:v>0.83799999999999997</c:v>
                </c:pt>
                <c:pt idx="17219">
                  <c:v>0.83799999999999997</c:v>
                </c:pt>
                <c:pt idx="17220">
                  <c:v>0.83799999999999997</c:v>
                </c:pt>
                <c:pt idx="17221">
                  <c:v>0.83799999999999997</c:v>
                </c:pt>
                <c:pt idx="17222">
                  <c:v>0.83799999999999997</c:v>
                </c:pt>
                <c:pt idx="17223">
                  <c:v>0.83799999999999997</c:v>
                </c:pt>
                <c:pt idx="17224">
                  <c:v>0.83799999999999997</c:v>
                </c:pt>
                <c:pt idx="17225">
                  <c:v>0.83799999999999997</c:v>
                </c:pt>
                <c:pt idx="17226">
                  <c:v>0.83799999999999997</c:v>
                </c:pt>
                <c:pt idx="17227">
                  <c:v>0.83799999999999997</c:v>
                </c:pt>
                <c:pt idx="17228">
                  <c:v>0.83799999999999997</c:v>
                </c:pt>
                <c:pt idx="17229">
                  <c:v>0.83799999999999997</c:v>
                </c:pt>
                <c:pt idx="17230">
                  <c:v>0.83799999999999997</c:v>
                </c:pt>
                <c:pt idx="17231">
                  <c:v>0.83799999999999997</c:v>
                </c:pt>
                <c:pt idx="17232">
                  <c:v>0.83799999999999997</c:v>
                </c:pt>
                <c:pt idx="17233">
                  <c:v>0.83799999999999997</c:v>
                </c:pt>
                <c:pt idx="17234">
                  <c:v>0.83799999999999997</c:v>
                </c:pt>
                <c:pt idx="17235">
                  <c:v>0.83799999999999997</c:v>
                </c:pt>
                <c:pt idx="17236">
                  <c:v>0.83799999999999997</c:v>
                </c:pt>
                <c:pt idx="17237">
                  <c:v>0.83799999999999997</c:v>
                </c:pt>
                <c:pt idx="17238">
                  <c:v>0.83799999999999997</c:v>
                </c:pt>
                <c:pt idx="17239">
                  <c:v>0.83899999999999997</c:v>
                </c:pt>
                <c:pt idx="17240">
                  <c:v>0.83899999999999997</c:v>
                </c:pt>
                <c:pt idx="17241">
                  <c:v>0.83899999999999997</c:v>
                </c:pt>
                <c:pt idx="17242">
                  <c:v>0.83899999999999997</c:v>
                </c:pt>
                <c:pt idx="17243">
                  <c:v>0.83899999999999997</c:v>
                </c:pt>
                <c:pt idx="17244">
                  <c:v>0.83899999999999997</c:v>
                </c:pt>
                <c:pt idx="17245">
                  <c:v>0.83899999999999997</c:v>
                </c:pt>
                <c:pt idx="17246">
                  <c:v>0.83899999999999997</c:v>
                </c:pt>
                <c:pt idx="17247">
                  <c:v>0.83899999999999997</c:v>
                </c:pt>
                <c:pt idx="17248">
                  <c:v>0.83899999999999997</c:v>
                </c:pt>
                <c:pt idx="17249">
                  <c:v>0.83899999999999997</c:v>
                </c:pt>
                <c:pt idx="17250">
                  <c:v>0.83899999999999997</c:v>
                </c:pt>
                <c:pt idx="17251">
                  <c:v>0.83899999999999997</c:v>
                </c:pt>
                <c:pt idx="17252">
                  <c:v>0.83899999999999997</c:v>
                </c:pt>
                <c:pt idx="17253">
                  <c:v>0.83899999999999997</c:v>
                </c:pt>
                <c:pt idx="17254">
                  <c:v>0.83899999999999997</c:v>
                </c:pt>
                <c:pt idx="17255">
                  <c:v>0.83899999999999997</c:v>
                </c:pt>
                <c:pt idx="17256">
                  <c:v>0.83899999999999997</c:v>
                </c:pt>
                <c:pt idx="17257">
                  <c:v>0.83899999999999997</c:v>
                </c:pt>
                <c:pt idx="17258">
                  <c:v>0.83899999999999997</c:v>
                </c:pt>
                <c:pt idx="17259">
                  <c:v>0.83899999999999997</c:v>
                </c:pt>
                <c:pt idx="17260">
                  <c:v>0.83899999999999997</c:v>
                </c:pt>
                <c:pt idx="17261">
                  <c:v>0.83899999999999997</c:v>
                </c:pt>
                <c:pt idx="17262">
                  <c:v>0.83899999999999997</c:v>
                </c:pt>
                <c:pt idx="17263">
                  <c:v>0.83899999999999997</c:v>
                </c:pt>
                <c:pt idx="17264">
                  <c:v>0.83899999999999997</c:v>
                </c:pt>
                <c:pt idx="17265">
                  <c:v>0.84</c:v>
                </c:pt>
                <c:pt idx="17266">
                  <c:v>0.84</c:v>
                </c:pt>
                <c:pt idx="17267">
                  <c:v>0.84</c:v>
                </c:pt>
                <c:pt idx="17268">
                  <c:v>0.84</c:v>
                </c:pt>
                <c:pt idx="17269">
                  <c:v>0.84</c:v>
                </c:pt>
                <c:pt idx="17270">
                  <c:v>0.84</c:v>
                </c:pt>
                <c:pt idx="17271">
                  <c:v>0.84</c:v>
                </c:pt>
                <c:pt idx="17272">
                  <c:v>0.84</c:v>
                </c:pt>
                <c:pt idx="17273">
                  <c:v>0.84</c:v>
                </c:pt>
                <c:pt idx="17274">
                  <c:v>0.84</c:v>
                </c:pt>
                <c:pt idx="17275">
                  <c:v>0.84</c:v>
                </c:pt>
                <c:pt idx="17276">
                  <c:v>0.84</c:v>
                </c:pt>
                <c:pt idx="17277">
                  <c:v>0.84</c:v>
                </c:pt>
                <c:pt idx="17278">
                  <c:v>0.84</c:v>
                </c:pt>
                <c:pt idx="17279">
                  <c:v>0.84</c:v>
                </c:pt>
                <c:pt idx="17280">
                  <c:v>0.84</c:v>
                </c:pt>
                <c:pt idx="17281">
                  <c:v>0.84</c:v>
                </c:pt>
                <c:pt idx="17282">
                  <c:v>0.84</c:v>
                </c:pt>
                <c:pt idx="17283">
                  <c:v>0.84</c:v>
                </c:pt>
                <c:pt idx="17284">
                  <c:v>0.84</c:v>
                </c:pt>
                <c:pt idx="17285">
                  <c:v>0.84</c:v>
                </c:pt>
                <c:pt idx="17286">
                  <c:v>0.84</c:v>
                </c:pt>
                <c:pt idx="17287">
                  <c:v>0.84</c:v>
                </c:pt>
                <c:pt idx="17288">
                  <c:v>0.84099999999999997</c:v>
                </c:pt>
                <c:pt idx="17289">
                  <c:v>0.84099999999999997</c:v>
                </c:pt>
                <c:pt idx="17290">
                  <c:v>0.84099999999999997</c:v>
                </c:pt>
                <c:pt idx="17291">
                  <c:v>0.84099999999999997</c:v>
                </c:pt>
                <c:pt idx="17292">
                  <c:v>0.84099999999999997</c:v>
                </c:pt>
                <c:pt idx="17293">
                  <c:v>0.84099999999999997</c:v>
                </c:pt>
                <c:pt idx="17294">
                  <c:v>0.84099999999999997</c:v>
                </c:pt>
                <c:pt idx="17295">
                  <c:v>0.84099999999999997</c:v>
                </c:pt>
                <c:pt idx="17296">
                  <c:v>0.84099999999999997</c:v>
                </c:pt>
                <c:pt idx="17297">
                  <c:v>0.84099999999999997</c:v>
                </c:pt>
                <c:pt idx="17298">
                  <c:v>0.84099999999999997</c:v>
                </c:pt>
                <c:pt idx="17299">
                  <c:v>0.84099999999999997</c:v>
                </c:pt>
                <c:pt idx="17300">
                  <c:v>0.84099999999999997</c:v>
                </c:pt>
                <c:pt idx="17301">
                  <c:v>0.84099999999999997</c:v>
                </c:pt>
                <c:pt idx="17302">
                  <c:v>0.84099999999999997</c:v>
                </c:pt>
                <c:pt idx="17303">
                  <c:v>0.84099999999999997</c:v>
                </c:pt>
                <c:pt idx="17304">
                  <c:v>0.84099999999999997</c:v>
                </c:pt>
                <c:pt idx="17305">
                  <c:v>0.84099999999999997</c:v>
                </c:pt>
                <c:pt idx="17306">
                  <c:v>0.84099999999999997</c:v>
                </c:pt>
                <c:pt idx="17307">
                  <c:v>0.84099999999999997</c:v>
                </c:pt>
                <c:pt idx="17308">
                  <c:v>0.84099999999999997</c:v>
                </c:pt>
                <c:pt idx="17309">
                  <c:v>0.84099999999999997</c:v>
                </c:pt>
                <c:pt idx="17310">
                  <c:v>0.84099999999999997</c:v>
                </c:pt>
                <c:pt idx="17311">
                  <c:v>0.84199999999999997</c:v>
                </c:pt>
                <c:pt idx="17312">
                  <c:v>0.84199999999999997</c:v>
                </c:pt>
                <c:pt idx="17313">
                  <c:v>0.84199999999999997</c:v>
                </c:pt>
                <c:pt idx="17314">
                  <c:v>0.84199999999999997</c:v>
                </c:pt>
                <c:pt idx="17315">
                  <c:v>0.84199999999999997</c:v>
                </c:pt>
                <c:pt idx="17316">
                  <c:v>0.84199999999999997</c:v>
                </c:pt>
                <c:pt idx="17317">
                  <c:v>0.84199999999999997</c:v>
                </c:pt>
                <c:pt idx="17318">
                  <c:v>0.84199999999999997</c:v>
                </c:pt>
                <c:pt idx="17319">
                  <c:v>0.84199999999999997</c:v>
                </c:pt>
                <c:pt idx="17320">
                  <c:v>0.84199999999999997</c:v>
                </c:pt>
                <c:pt idx="17321">
                  <c:v>0.84199999999999997</c:v>
                </c:pt>
                <c:pt idx="17322">
                  <c:v>0.84199999999999997</c:v>
                </c:pt>
                <c:pt idx="17323">
                  <c:v>0.84199999999999997</c:v>
                </c:pt>
                <c:pt idx="17324">
                  <c:v>0.84199999999999997</c:v>
                </c:pt>
                <c:pt idx="17325">
                  <c:v>0.84199999999999997</c:v>
                </c:pt>
                <c:pt idx="17326">
                  <c:v>0.84199999999999997</c:v>
                </c:pt>
                <c:pt idx="17327">
                  <c:v>0.84199999999999997</c:v>
                </c:pt>
                <c:pt idx="17328">
                  <c:v>0.84199999999999997</c:v>
                </c:pt>
                <c:pt idx="17329">
                  <c:v>0.84199999999999997</c:v>
                </c:pt>
                <c:pt idx="17330">
                  <c:v>0.84199999999999997</c:v>
                </c:pt>
                <c:pt idx="17331">
                  <c:v>0.84199999999999997</c:v>
                </c:pt>
                <c:pt idx="17332">
                  <c:v>0.84199999999999997</c:v>
                </c:pt>
                <c:pt idx="17333">
                  <c:v>0.84199999999999997</c:v>
                </c:pt>
                <c:pt idx="17334">
                  <c:v>0.84199999999999997</c:v>
                </c:pt>
                <c:pt idx="17335">
                  <c:v>0.84199999999999997</c:v>
                </c:pt>
                <c:pt idx="17336">
                  <c:v>0.84199999999999997</c:v>
                </c:pt>
                <c:pt idx="17337">
                  <c:v>0.84199999999999997</c:v>
                </c:pt>
                <c:pt idx="17338">
                  <c:v>0.84199999999999997</c:v>
                </c:pt>
                <c:pt idx="17339">
                  <c:v>0.84299999999999997</c:v>
                </c:pt>
                <c:pt idx="17340">
                  <c:v>0.84299999999999997</c:v>
                </c:pt>
                <c:pt idx="17341">
                  <c:v>0.84299999999999997</c:v>
                </c:pt>
                <c:pt idx="17342">
                  <c:v>0.84299999999999997</c:v>
                </c:pt>
                <c:pt idx="17343">
                  <c:v>0.84299999999999997</c:v>
                </c:pt>
                <c:pt idx="17344">
                  <c:v>0.84299999999999997</c:v>
                </c:pt>
                <c:pt idx="17345">
                  <c:v>0.84299999999999997</c:v>
                </c:pt>
                <c:pt idx="17346">
                  <c:v>0.84299999999999997</c:v>
                </c:pt>
                <c:pt idx="17347">
                  <c:v>0.84299999999999997</c:v>
                </c:pt>
                <c:pt idx="17348">
                  <c:v>0.84299999999999997</c:v>
                </c:pt>
                <c:pt idx="17349">
                  <c:v>0.84299999999999997</c:v>
                </c:pt>
                <c:pt idx="17350">
                  <c:v>0.84299999999999997</c:v>
                </c:pt>
                <c:pt idx="17351">
                  <c:v>0.84299999999999997</c:v>
                </c:pt>
                <c:pt idx="17352">
                  <c:v>0.84299999999999997</c:v>
                </c:pt>
                <c:pt idx="17353">
                  <c:v>0.84299999999999997</c:v>
                </c:pt>
                <c:pt idx="17354">
                  <c:v>0.84299999999999997</c:v>
                </c:pt>
                <c:pt idx="17355">
                  <c:v>0.84299999999999997</c:v>
                </c:pt>
                <c:pt idx="17356">
                  <c:v>0.84299999999999997</c:v>
                </c:pt>
                <c:pt idx="17357">
                  <c:v>0.84299999999999997</c:v>
                </c:pt>
                <c:pt idx="17358">
                  <c:v>0.84299999999999997</c:v>
                </c:pt>
                <c:pt idx="17359">
                  <c:v>0.84299999999999997</c:v>
                </c:pt>
                <c:pt idx="17360">
                  <c:v>0.84299999999999997</c:v>
                </c:pt>
                <c:pt idx="17361">
                  <c:v>0.84399999999999997</c:v>
                </c:pt>
                <c:pt idx="17362">
                  <c:v>0.84399999999999997</c:v>
                </c:pt>
                <c:pt idx="17363">
                  <c:v>0.84399999999999997</c:v>
                </c:pt>
                <c:pt idx="17364">
                  <c:v>0.84399999999999997</c:v>
                </c:pt>
                <c:pt idx="17365">
                  <c:v>0.84399999999999997</c:v>
                </c:pt>
                <c:pt idx="17366">
                  <c:v>0.84399999999999997</c:v>
                </c:pt>
                <c:pt idx="17367">
                  <c:v>0.84399999999999997</c:v>
                </c:pt>
                <c:pt idx="17368">
                  <c:v>0.84399999999999997</c:v>
                </c:pt>
                <c:pt idx="17369">
                  <c:v>0.84399999999999997</c:v>
                </c:pt>
                <c:pt idx="17370">
                  <c:v>0.84399999999999997</c:v>
                </c:pt>
                <c:pt idx="17371">
                  <c:v>0.84399999999999997</c:v>
                </c:pt>
                <c:pt idx="17372">
                  <c:v>0.84399999999999997</c:v>
                </c:pt>
                <c:pt idx="17373">
                  <c:v>0.84399999999999997</c:v>
                </c:pt>
                <c:pt idx="17374">
                  <c:v>0.84399999999999997</c:v>
                </c:pt>
                <c:pt idx="17375">
                  <c:v>0.84399999999999997</c:v>
                </c:pt>
                <c:pt idx="17376">
                  <c:v>0.84399999999999997</c:v>
                </c:pt>
                <c:pt idx="17377">
                  <c:v>0.84399999999999997</c:v>
                </c:pt>
                <c:pt idx="17378">
                  <c:v>0.84399999999999997</c:v>
                </c:pt>
                <c:pt idx="17379">
                  <c:v>0.84399999999999997</c:v>
                </c:pt>
                <c:pt idx="17380">
                  <c:v>0.84399999999999997</c:v>
                </c:pt>
                <c:pt idx="17381">
                  <c:v>0.84399999999999997</c:v>
                </c:pt>
                <c:pt idx="17382">
                  <c:v>0.84399999999999997</c:v>
                </c:pt>
                <c:pt idx="17383">
                  <c:v>0.84399999999999997</c:v>
                </c:pt>
                <c:pt idx="17384">
                  <c:v>0.84399999999999997</c:v>
                </c:pt>
                <c:pt idx="17385">
                  <c:v>0.84399999999999997</c:v>
                </c:pt>
                <c:pt idx="17386">
                  <c:v>0.84499999999999997</c:v>
                </c:pt>
                <c:pt idx="17387">
                  <c:v>0.84499999999999997</c:v>
                </c:pt>
                <c:pt idx="17388">
                  <c:v>0.84499999999999997</c:v>
                </c:pt>
                <c:pt idx="17389">
                  <c:v>0.84499999999999997</c:v>
                </c:pt>
                <c:pt idx="17390">
                  <c:v>0.84499999999999997</c:v>
                </c:pt>
                <c:pt idx="17391">
                  <c:v>0.84499999999999997</c:v>
                </c:pt>
                <c:pt idx="17392">
                  <c:v>0.84499999999999997</c:v>
                </c:pt>
                <c:pt idx="17393">
                  <c:v>0.84499999999999997</c:v>
                </c:pt>
                <c:pt idx="17394">
                  <c:v>0.84499999999999997</c:v>
                </c:pt>
                <c:pt idx="17395">
                  <c:v>0.84499999999999997</c:v>
                </c:pt>
                <c:pt idx="17396">
                  <c:v>0.84499999999999997</c:v>
                </c:pt>
                <c:pt idx="17397">
                  <c:v>0.84499999999999997</c:v>
                </c:pt>
                <c:pt idx="17398">
                  <c:v>0.84499999999999997</c:v>
                </c:pt>
                <c:pt idx="17399">
                  <c:v>0.84499999999999997</c:v>
                </c:pt>
                <c:pt idx="17400">
                  <c:v>0.84499999999999997</c:v>
                </c:pt>
                <c:pt idx="17401">
                  <c:v>0.84499999999999997</c:v>
                </c:pt>
                <c:pt idx="17402">
                  <c:v>0.84499999999999997</c:v>
                </c:pt>
                <c:pt idx="17403">
                  <c:v>0.84499999999999997</c:v>
                </c:pt>
                <c:pt idx="17404">
                  <c:v>0.84499999999999997</c:v>
                </c:pt>
                <c:pt idx="17405">
                  <c:v>0.84499999999999997</c:v>
                </c:pt>
                <c:pt idx="17406">
                  <c:v>0.84499999999999997</c:v>
                </c:pt>
                <c:pt idx="17407">
                  <c:v>0.84499999999999997</c:v>
                </c:pt>
                <c:pt idx="17408">
                  <c:v>0.84499999999999997</c:v>
                </c:pt>
                <c:pt idx="17409">
                  <c:v>0.84499999999999997</c:v>
                </c:pt>
                <c:pt idx="17410">
                  <c:v>0.84599999999999997</c:v>
                </c:pt>
                <c:pt idx="17411">
                  <c:v>0.84599999999999997</c:v>
                </c:pt>
                <c:pt idx="17412">
                  <c:v>0.84599999999999997</c:v>
                </c:pt>
                <c:pt idx="17413">
                  <c:v>0.84599999999999997</c:v>
                </c:pt>
                <c:pt idx="17414">
                  <c:v>0.84599999999999997</c:v>
                </c:pt>
                <c:pt idx="17415">
                  <c:v>0.84599999999999997</c:v>
                </c:pt>
                <c:pt idx="17416">
                  <c:v>0.84599999999999997</c:v>
                </c:pt>
                <c:pt idx="17417">
                  <c:v>0.84599999999999997</c:v>
                </c:pt>
                <c:pt idx="17418">
                  <c:v>0.84599999999999997</c:v>
                </c:pt>
                <c:pt idx="17419">
                  <c:v>0.84599999999999997</c:v>
                </c:pt>
                <c:pt idx="17420">
                  <c:v>0.84599999999999997</c:v>
                </c:pt>
                <c:pt idx="17421">
                  <c:v>0.84599999999999997</c:v>
                </c:pt>
                <c:pt idx="17422">
                  <c:v>0.84599999999999997</c:v>
                </c:pt>
                <c:pt idx="17423">
                  <c:v>0.84599999999999997</c:v>
                </c:pt>
                <c:pt idx="17424">
                  <c:v>0.84599999999999997</c:v>
                </c:pt>
                <c:pt idx="17425">
                  <c:v>0.84599999999999997</c:v>
                </c:pt>
                <c:pt idx="17426">
                  <c:v>0.84599999999999997</c:v>
                </c:pt>
                <c:pt idx="17427">
                  <c:v>0.84599999999999997</c:v>
                </c:pt>
                <c:pt idx="17428">
                  <c:v>0.84599999999999997</c:v>
                </c:pt>
                <c:pt idx="17429">
                  <c:v>0.84599999999999997</c:v>
                </c:pt>
                <c:pt idx="17430">
                  <c:v>0.84599999999999997</c:v>
                </c:pt>
                <c:pt idx="17431">
                  <c:v>0.84599999999999997</c:v>
                </c:pt>
                <c:pt idx="17432">
                  <c:v>0.84599999999999997</c:v>
                </c:pt>
                <c:pt idx="17433">
                  <c:v>0.84599999999999997</c:v>
                </c:pt>
                <c:pt idx="17434">
                  <c:v>0.84699999999999998</c:v>
                </c:pt>
                <c:pt idx="17435">
                  <c:v>0.84699999999999998</c:v>
                </c:pt>
                <c:pt idx="17436">
                  <c:v>0.84699999999999998</c:v>
                </c:pt>
                <c:pt idx="17437">
                  <c:v>0.84699999999999998</c:v>
                </c:pt>
                <c:pt idx="17438">
                  <c:v>0.84699999999999998</c:v>
                </c:pt>
                <c:pt idx="17439">
                  <c:v>0.84699999999999998</c:v>
                </c:pt>
                <c:pt idx="17440">
                  <c:v>0.84699999999999998</c:v>
                </c:pt>
                <c:pt idx="17441">
                  <c:v>0.84699999999999998</c:v>
                </c:pt>
                <c:pt idx="17442">
                  <c:v>0.84699999999999998</c:v>
                </c:pt>
                <c:pt idx="17443">
                  <c:v>0.84699999999999998</c:v>
                </c:pt>
                <c:pt idx="17444">
                  <c:v>0.84699999999999998</c:v>
                </c:pt>
                <c:pt idx="17445">
                  <c:v>0.84699999999999998</c:v>
                </c:pt>
                <c:pt idx="17446">
                  <c:v>0.84699999999999998</c:v>
                </c:pt>
                <c:pt idx="17447">
                  <c:v>0.84699999999999998</c:v>
                </c:pt>
                <c:pt idx="17448">
                  <c:v>0.84699999999999998</c:v>
                </c:pt>
                <c:pt idx="17449">
                  <c:v>0.84699999999999998</c:v>
                </c:pt>
                <c:pt idx="17450">
                  <c:v>0.84699999999999998</c:v>
                </c:pt>
                <c:pt idx="17451">
                  <c:v>0.84699999999999998</c:v>
                </c:pt>
                <c:pt idx="17452">
                  <c:v>0.84699999999999998</c:v>
                </c:pt>
                <c:pt idx="17453">
                  <c:v>0.84699999999999998</c:v>
                </c:pt>
                <c:pt idx="17454">
                  <c:v>0.84699999999999998</c:v>
                </c:pt>
                <c:pt idx="17455">
                  <c:v>0.84699999999999998</c:v>
                </c:pt>
                <c:pt idx="17456">
                  <c:v>0.84699999999999998</c:v>
                </c:pt>
                <c:pt idx="17457">
                  <c:v>0.84699999999999998</c:v>
                </c:pt>
                <c:pt idx="17458">
                  <c:v>0.84699999999999998</c:v>
                </c:pt>
                <c:pt idx="17459">
                  <c:v>0.84699999999999998</c:v>
                </c:pt>
                <c:pt idx="17460">
                  <c:v>0.84699999999999998</c:v>
                </c:pt>
                <c:pt idx="17461">
                  <c:v>0.84799999999999998</c:v>
                </c:pt>
                <c:pt idx="17462">
                  <c:v>0.84799999999999998</c:v>
                </c:pt>
                <c:pt idx="17463">
                  <c:v>0.84799999999999998</c:v>
                </c:pt>
                <c:pt idx="17464">
                  <c:v>0.84799999999999998</c:v>
                </c:pt>
                <c:pt idx="17465">
                  <c:v>0.84799999999999998</c:v>
                </c:pt>
                <c:pt idx="17466">
                  <c:v>0.84799999999999998</c:v>
                </c:pt>
                <c:pt idx="17467">
                  <c:v>0.84799999999999998</c:v>
                </c:pt>
                <c:pt idx="17468">
                  <c:v>0.84799999999999998</c:v>
                </c:pt>
                <c:pt idx="17469">
                  <c:v>0.84799999999999998</c:v>
                </c:pt>
                <c:pt idx="17470">
                  <c:v>0.84799999999999998</c:v>
                </c:pt>
                <c:pt idx="17471">
                  <c:v>0.84799999999999998</c:v>
                </c:pt>
                <c:pt idx="17472">
                  <c:v>0.84799999999999998</c:v>
                </c:pt>
                <c:pt idx="17473">
                  <c:v>0.84799999999999998</c:v>
                </c:pt>
                <c:pt idx="17474">
                  <c:v>0.84799999999999998</c:v>
                </c:pt>
                <c:pt idx="17475">
                  <c:v>0.84799999999999998</c:v>
                </c:pt>
                <c:pt idx="17476">
                  <c:v>0.84799999999999998</c:v>
                </c:pt>
                <c:pt idx="17477">
                  <c:v>0.84799999999999998</c:v>
                </c:pt>
                <c:pt idx="17478">
                  <c:v>0.84799999999999998</c:v>
                </c:pt>
                <c:pt idx="17479">
                  <c:v>0.84799999999999998</c:v>
                </c:pt>
                <c:pt idx="17480">
                  <c:v>0.84799999999999998</c:v>
                </c:pt>
                <c:pt idx="17481">
                  <c:v>0.84799999999999998</c:v>
                </c:pt>
                <c:pt idx="17482">
                  <c:v>0.84799999999999998</c:v>
                </c:pt>
                <c:pt idx="17483">
                  <c:v>0.84799999999999998</c:v>
                </c:pt>
                <c:pt idx="17484">
                  <c:v>0.84799999999999998</c:v>
                </c:pt>
                <c:pt idx="17485">
                  <c:v>0.84799999999999998</c:v>
                </c:pt>
                <c:pt idx="17486">
                  <c:v>0.84799999999999998</c:v>
                </c:pt>
                <c:pt idx="17487">
                  <c:v>0.84799999999999998</c:v>
                </c:pt>
                <c:pt idx="17488">
                  <c:v>0.84799999999999998</c:v>
                </c:pt>
                <c:pt idx="17489">
                  <c:v>0.84799999999999998</c:v>
                </c:pt>
                <c:pt idx="17490">
                  <c:v>0.84899999999999998</c:v>
                </c:pt>
                <c:pt idx="17491">
                  <c:v>0.84899999999999998</c:v>
                </c:pt>
                <c:pt idx="17492">
                  <c:v>0.84899999999999998</c:v>
                </c:pt>
                <c:pt idx="17493">
                  <c:v>0.84899999999999998</c:v>
                </c:pt>
                <c:pt idx="17494">
                  <c:v>0.84899999999999998</c:v>
                </c:pt>
                <c:pt idx="17495">
                  <c:v>0.84899999999999998</c:v>
                </c:pt>
                <c:pt idx="17496">
                  <c:v>0.84899999999999998</c:v>
                </c:pt>
                <c:pt idx="17497">
                  <c:v>0.84899999999999998</c:v>
                </c:pt>
                <c:pt idx="17498">
                  <c:v>0.84899999999999998</c:v>
                </c:pt>
                <c:pt idx="17499">
                  <c:v>0.84899999999999998</c:v>
                </c:pt>
                <c:pt idx="17500">
                  <c:v>0.84899999999999998</c:v>
                </c:pt>
                <c:pt idx="17501">
                  <c:v>0.84899999999999998</c:v>
                </c:pt>
                <c:pt idx="17502">
                  <c:v>0.84899999999999998</c:v>
                </c:pt>
                <c:pt idx="17503">
                  <c:v>0.84899999999999998</c:v>
                </c:pt>
                <c:pt idx="17504">
                  <c:v>0.84899999999999998</c:v>
                </c:pt>
                <c:pt idx="17505">
                  <c:v>0.84899999999999998</c:v>
                </c:pt>
                <c:pt idx="17506">
                  <c:v>0.84899999999999998</c:v>
                </c:pt>
                <c:pt idx="17507">
                  <c:v>0.84899999999999998</c:v>
                </c:pt>
                <c:pt idx="17508">
                  <c:v>0.84899999999999998</c:v>
                </c:pt>
                <c:pt idx="17509">
                  <c:v>0.84899999999999998</c:v>
                </c:pt>
                <c:pt idx="17510">
                  <c:v>0.84899999999999998</c:v>
                </c:pt>
                <c:pt idx="17511">
                  <c:v>0.84899999999999998</c:v>
                </c:pt>
                <c:pt idx="17512">
                  <c:v>0.84899999999999998</c:v>
                </c:pt>
                <c:pt idx="17513">
                  <c:v>0.84899999999999998</c:v>
                </c:pt>
                <c:pt idx="17514">
                  <c:v>0.84899999999999998</c:v>
                </c:pt>
                <c:pt idx="17515">
                  <c:v>0.84899999999999998</c:v>
                </c:pt>
                <c:pt idx="17516">
                  <c:v>0.84899999999999998</c:v>
                </c:pt>
                <c:pt idx="17517">
                  <c:v>0.85</c:v>
                </c:pt>
                <c:pt idx="17518">
                  <c:v>0.85</c:v>
                </c:pt>
                <c:pt idx="17519">
                  <c:v>0.85</c:v>
                </c:pt>
                <c:pt idx="17520">
                  <c:v>0.85</c:v>
                </c:pt>
                <c:pt idx="17521">
                  <c:v>0.85</c:v>
                </c:pt>
                <c:pt idx="17522">
                  <c:v>0.85</c:v>
                </c:pt>
                <c:pt idx="17523">
                  <c:v>0.85</c:v>
                </c:pt>
                <c:pt idx="17524">
                  <c:v>0.85</c:v>
                </c:pt>
                <c:pt idx="17525">
                  <c:v>0.85</c:v>
                </c:pt>
                <c:pt idx="17526">
                  <c:v>0.85</c:v>
                </c:pt>
                <c:pt idx="17527">
                  <c:v>0.85</c:v>
                </c:pt>
                <c:pt idx="17528">
                  <c:v>0.85</c:v>
                </c:pt>
                <c:pt idx="17529">
                  <c:v>0.85</c:v>
                </c:pt>
                <c:pt idx="17530">
                  <c:v>0.85</c:v>
                </c:pt>
                <c:pt idx="17531">
                  <c:v>0.85</c:v>
                </c:pt>
                <c:pt idx="17532">
                  <c:v>0.85</c:v>
                </c:pt>
                <c:pt idx="17533">
                  <c:v>0.85</c:v>
                </c:pt>
                <c:pt idx="17534">
                  <c:v>0.85</c:v>
                </c:pt>
                <c:pt idx="17535">
                  <c:v>0.85</c:v>
                </c:pt>
                <c:pt idx="17536">
                  <c:v>0.85</c:v>
                </c:pt>
                <c:pt idx="17537">
                  <c:v>0.85</c:v>
                </c:pt>
                <c:pt idx="17538">
                  <c:v>0.85</c:v>
                </c:pt>
                <c:pt idx="17539">
                  <c:v>0.85099999999999998</c:v>
                </c:pt>
                <c:pt idx="17540">
                  <c:v>0.85099999999999998</c:v>
                </c:pt>
                <c:pt idx="17541">
                  <c:v>0.85099999999999998</c:v>
                </c:pt>
                <c:pt idx="17542">
                  <c:v>0.85099999999999998</c:v>
                </c:pt>
                <c:pt idx="17543">
                  <c:v>0.85099999999999998</c:v>
                </c:pt>
                <c:pt idx="17544">
                  <c:v>0.85099999999999998</c:v>
                </c:pt>
                <c:pt idx="17545">
                  <c:v>0.85099999999999998</c:v>
                </c:pt>
                <c:pt idx="17546">
                  <c:v>0.85099999999999998</c:v>
                </c:pt>
                <c:pt idx="17547">
                  <c:v>0.85099999999999998</c:v>
                </c:pt>
                <c:pt idx="17548">
                  <c:v>0.85099999999999998</c:v>
                </c:pt>
                <c:pt idx="17549">
                  <c:v>0.85099999999999998</c:v>
                </c:pt>
                <c:pt idx="17550">
                  <c:v>0.85099999999999998</c:v>
                </c:pt>
                <c:pt idx="17551">
                  <c:v>0.85099999999999998</c:v>
                </c:pt>
                <c:pt idx="17552">
                  <c:v>0.85099999999999998</c:v>
                </c:pt>
                <c:pt idx="17553">
                  <c:v>0.85099999999999998</c:v>
                </c:pt>
                <c:pt idx="17554">
                  <c:v>0.85099999999999998</c:v>
                </c:pt>
                <c:pt idx="17555">
                  <c:v>0.85099999999999998</c:v>
                </c:pt>
                <c:pt idx="17556">
                  <c:v>0.85099999999999998</c:v>
                </c:pt>
                <c:pt idx="17557">
                  <c:v>0.85099999999999998</c:v>
                </c:pt>
                <c:pt idx="17558">
                  <c:v>0.85099999999999998</c:v>
                </c:pt>
                <c:pt idx="17559">
                  <c:v>0.85099999999999998</c:v>
                </c:pt>
                <c:pt idx="17560">
                  <c:v>0.85099999999999998</c:v>
                </c:pt>
                <c:pt idx="17561">
                  <c:v>0.85099999999999998</c:v>
                </c:pt>
                <c:pt idx="17562">
                  <c:v>0.85099999999999998</c:v>
                </c:pt>
                <c:pt idx="17563">
                  <c:v>0.85099999999999998</c:v>
                </c:pt>
                <c:pt idx="17564">
                  <c:v>0.85099999999999998</c:v>
                </c:pt>
                <c:pt idx="17565">
                  <c:v>0.85099999999999998</c:v>
                </c:pt>
                <c:pt idx="17566">
                  <c:v>0.85199999999999998</c:v>
                </c:pt>
                <c:pt idx="17567">
                  <c:v>0.85199999999999998</c:v>
                </c:pt>
                <c:pt idx="17568">
                  <c:v>0.85199999999999998</c:v>
                </c:pt>
                <c:pt idx="17569">
                  <c:v>0.85199999999999998</c:v>
                </c:pt>
                <c:pt idx="17570">
                  <c:v>0.85199999999999998</c:v>
                </c:pt>
                <c:pt idx="17571">
                  <c:v>0.85199999999999998</c:v>
                </c:pt>
                <c:pt idx="17572">
                  <c:v>0.85199999999999998</c:v>
                </c:pt>
                <c:pt idx="17573">
                  <c:v>0.85199999999999998</c:v>
                </c:pt>
                <c:pt idx="17574">
                  <c:v>0.85199999999999998</c:v>
                </c:pt>
                <c:pt idx="17575">
                  <c:v>0.85199999999999998</c:v>
                </c:pt>
                <c:pt idx="17576">
                  <c:v>0.85199999999999998</c:v>
                </c:pt>
                <c:pt idx="17577">
                  <c:v>0.85199999999999998</c:v>
                </c:pt>
                <c:pt idx="17578">
                  <c:v>0.85199999999999998</c:v>
                </c:pt>
                <c:pt idx="17579">
                  <c:v>0.85199999999999998</c:v>
                </c:pt>
                <c:pt idx="17580">
                  <c:v>0.85199999999999998</c:v>
                </c:pt>
                <c:pt idx="17581">
                  <c:v>0.85199999999999998</c:v>
                </c:pt>
                <c:pt idx="17582">
                  <c:v>0.85199999999999998</c:v>
                </c:pt>
                <c:pt idx="17583">
                  <c:v>0.85199999999999998</c:v>
                </c:pt>
                <c:pt idx="17584">
                  <c:v>0.85199999999999998</c:v>
                </c:pt>
                <c:pt idx="17585">
                  <c:v>0.85199999999999998</c:v>
                </c:pt>
                <c:pt idx="17586">
                  <c:v>0.85199999999999998</c:v>
                </c:pt>
                <c:pt idx="17587">
                  <c:v>0.85199999999999998</c:v>
                </c:pt>
                <c:pt idx="17588">
                  <c:v>0.85199999999999998</c:v>
                </c:pt>
                <c:pt idx="17589">
                  <c:v>0.85199999999999998</c:v>
                </c:pt>
                <c:pt idx="17590">
                  <c:v>0.85299999999999998</c:v>
                </c:pt>
                <c:pt idx="17591">
                  <c:v>0.85299999999999998</c:v>
                </c:pt>
                <c:pt idx="17592">
                  <c:v>0.85299999999999998</c:v>
                </c:pt>
                <c:pt idx="17593">
                  <c:v>0.85299999999999998</c:v>
                </c:pt>
                <c:pt idx="17594">
                  <c:v>0.85299999999999998</c:v>
                </c:pt>
                <c:pt idx="17595">
                  <c:v>0.85299999999999998</c:v>
                </c:pt>
                <c:pt idx="17596">
                  <c:v>0.85299999999999998</c:v>
                </c:pt>
                <c:pt idx="17597">
                  <c:v>0.85299999999999998</c:v>
                </c:pt>
                <c:pt idx="17598">
                  <c:v>0.85299999999999998</c:v>
                </c:pt>
                <c:pt idx="17599">
                  <c:v>0.85299999999999998</c:v>
                </c:pt>
                <c:pt idx="17600">
                  <c:v>0.85299999999999998</c:v>
                </c:pt>
                <c:pt idx="17601">
                  <c:v>0.85299999999999998</c:v>
                </c:pt>
                <c:pt idx="17602">
                  <c:v>0.85299999999999998</c:v>
                </c:pt>
                <c:pt idx="17603">
                  <c:v>0.85299999999999998</c:v>
                </c:pt>
                <c:pt idx="17604">
                  <c:v>0.85299999999999998</c:v>
                </c:pt>
                <c:pt idx="17605">
                  <c:v>0.85299999999999998</c:v>
                </c:pt>
                <c:pt idx="17606">
                  <c:v>0.85299999999999998</c:v>
                </c:pt>
                <c:pt idx="17607">
                  <c:v>0.85299999999999998</c:v>
                </c:pt>
                <c:pt idx="17608">
                  <c:v>0.85299999999999998</c:v>
                </c:pt>
                <c:pt idx="17609">
                  <c:v>0.85299999999999998</c:v>
                </c:pt>
                <c:pt idx="17610">
                  <c:v>0.85299999999999998</c:v>
                </c:pt>
                <c:pt idx="17611">
                  <c:v>0.85299999999999998</c:v>
                </c:pt>
                <c:pt idx="17612">
                  <c:v>0.85299999999999998</c:v>
                </c:pt>
                <c:pt idx="17613">
                  <c:v>0.85299999999999998</c:v>
                </c:pt>
                <c:pt idx="17614">
                  <c:v>0.85299999999999998</c:v>
                </c:pt>
                <c:pt idx="17615">
                  <c:v>0.85299999999999998</c:v>
                </c:pt>
                <c:pt idx="17616">
                  <c:v>0.85399999999999998</c:v>
                </c:pt>
                <c:pt idx="17617">
                  <c:v>0.85399999999999998</c:v>
                </c:pt>
                <c:pt idx="17618">
                  <c:v>0.85399999999999998</c:v>
                </c:pt>
                <c:pt idx="17619">
                  <c:v>0.85399999999999998</c:v>
                </c:pt>
                <c:pt idx="17620">
                  <c:v>0.85399999999999998</c:v>
                </c:pt>
                <c:pt idx="17621">
                  <c:v>0.85399999999999998</c:v>
                </c:pt>
                <c:pt idx="17622">
                  <c:v>0.85399999999999998</c:v>
                </c:pt>
                <c:pt idx="17623">
                  <c:v>0.85399999999999998</c:v>
                </c:pt>
                <c:pt idx="17624">
                  <c:v>0.85399999999999998</c:v>
                </c:pt>
                <c:pt idx="17625">
                  <c:v>0.85399999999999998</c:v>
                </c:pt>
                <c:pt idx="17626">
                  <c:v>0.85399999999999998</c:v>
                </c:pt>
                <c:pt idx="17627">
                  <c:v>0.85399999999999998</c:v>
                </c:pt>
                <c:pt idx="17628">
                  <c:v>0.85399999999999998</c:v>
                </c:pt>
                <c:pt idx="17629">
                  <c:v>0.85399999999999998</c:v>
                </c:pt>
                <c:pt idx="17630">
                  <c:v>0.85399999999999998</c:v>
                </c:pt>
                <c:pt idx="17631">
                  <c:v>0.85399999999999998</c:v>
                </c:pt>
                <c:pt idx="17632">
                  <c:v>0.85399999999999998</c:v>
                </c:pt>
                <c:pt idx="17633">
                  <c:v>0.85399999999999998</c:v>
                </c:pt>
                <c:pt idx="17634">
                  <c:v>0.85399999999999998</c:v>
                </c:pt>
                <c:pt idx="17635">
                  <c:v>0.85399999999999998</c:v>
                </c:pt>
                <c:pt idx="17636">
                  <c:v>0.85399999999999998</c:v>
                </c:pt>
                <c:pt idx="17637">
                  <c:v>0.85399999999999998</c:v>
                </c:pt>
                <c:pt idx="17638">
                  <c:v>0.85399999999999998</c:v>
                </c:pt>
                <c:pt idx="17639">
                  <c:v>0.85399999999999998</c:v>
                </c:pt>
                <c:pt idx="17640">
                  <c:v>0.85399999999999998</c:v>
                </c:pt>
                <c:pt idx="17641">
                  <c:v>0.85499999999999998</c:v>
                </c:pt>
                <c:pt idx="17642">
                  <c:v>0.85499999999999998</c:v>
                </c:pt>
                <c:pt idx="17643">
                  <c:v>0.85499999999999998</c:v>
                </c:pt>
                <c:pt idx="17644">
                  <c:v>0.85499999999999998</c:v>
                </c:pt>
                <c:pt idx="17645">
                  <c:v>0.85499999999999998</c:v>
                </c:pt>
                <c:pt idx="17646">
                  <c:v>0.85499999999999998</c:v>
                </c:pt>
                <c:pt idx="17647">
                  <c:v>0.85499999999999998</c:v>
                </c:pt>
                <c:pt idx="17648">
                  <c:v>0.85499999999999998</c:v>
                </c:pt>
                <c:pt idx="17649">
                  <c:v>0.85499999999999998</c:v>
                </c:pt>
                <c:pt idx="17650">
                  <c:v>0.85499999999999998</c:v>
                </c:pt>
                <c:pt idx="17651">
                  <c:v>0.85499999999999998</c:v>
                </c:pt>
                <c:pt idx="17652">
                  <c:v>0.85499999999999998</c:v>
                </c:pt>
                <c:pt idx="17653">
                  <c:v>0.85499999999999998</c:v>
                </c:pt>
                <c:pt idx="17654">
                  <c:v>0.85499999999999998</c:v>
                </c:pt>
                <c:pt idx="17655">
                  <c:v>0.85499999999999998</c:v>
                </c:pt>
                <c:pt idx="17656">
                  <c:v>0.85499999999999998</c:v>
                </c:pt>
                <c:pt idx="17657">
                  <c:v>0.85499999999999998</c:v>
                </c:pt>
                <c:pt idx="17658">
                  <c:v>0.85499999999999998</c:v>
                </c:pt>
                <c:pt idx="17659">
                  <c:v>0.85499999999999998</c:v>
                </c:pt>
                <c:pt idx="17660">
                  <c:v>0.85499999999999998</c:v>
                </c:pt>
                <c:pt idx="17661">
                  <c:v>0.85499999999999998</c:v>
                </c:pt>
                <c:pt idx="17662">
                  <c:v>0.85499999999999998</c:v>
                </c:pt>
                <c:pt idx="17663">
                  <c:v>0.85499999999999998</c:v>
                </c:pt>
                <c:pt idx="17664">
                  <c:v>0.85499999999999998</c:v>
                </c:pt>
                <c:pt idx="17665">
                  <c:v>0.85499999999999998</c:v>
                </c:pt>
                <c:pt idx="17666">
                  <c:v>0.85499999999999998</c:v>
                </c:pt>
                <c:pt idx="17667">
                  <c:v>0.85499999999999998</c:v>
                </c:pt>
                <c:pt idx="17668">
                  <c:v>0.85499999999999998</c:v>
                </c:pt>
                <c:pt idx="17669">
                  <c:v>0.85599999999999998</c:v>
                </c:pt>
                <c:pt idx="17670">
                  <c:v>0.85599999999999998</c:v>
                </c:pt>
                <c:pt idx="17671">
                  <c:v>0.85599999999999998</c:v>
                </c:pt>
                <c:pt idx="17672">
                  <c:v>0.85599999999999998</c:v>
                </c:pt>
                <c:pt idx="17673">
                  <c:v>0.85599999999999998</c:v>
                </c:pt>
                <c:pt idx="17674">
                  <c:v>0.85599999999999998</c:v>
                </c:pt>
                <c:pt idx="17675">
                  <c:v>0.85599999999999998</c:v>
                </c:pt>
                <c:pt idx="17676">
                  <c:v>0.85599999999999998</c:v>
                </c:pt>
                <c:pt idx="17677">
                  <c:v>0.85599999999999998</c:v>
                </c:pt>
                <c:pt idx="17678">
                  <c:v>0.85599999999999998</c:v>
                </c:pt>
                <c:pt idx="17679">
                  <c:v>0.85599999999999998</c:v>
                </c:pt>
                <c:pt idx="17680">
                  <c:v>0.85599999999999998</c:v>
                </c:pt>
                <c:pt idx="17681">
                  <c:v>0.85599999999999998</c:v>
                </c:pt>
                <c:pt idx="17682">
                  <c:v>0.85599999999999998</c:v>
                </c:pt>
                <c:pt idx="17683">
                  <c:v>0.85599999999999998</c:v>
                </c:pt>
                <c:pt idx="17684">
                  <c:v>0.85599999999999998</c:v>
                </c:pt>
                <c:pt idx="17685">
                  <c:v>0.85599999999999998</c:v>
                </c:pt>
                <c:pt idx="17686">
                  <c:v>0.85599999999999998</c:v>
                </c:pt>
                <c:pt idx="17687">
                  <c:v>0.85599999999999998</c:v>
                </c:pt>
                <c:pt idx="17688">
                  <c:v>0.85599999999999998</c:v>
                </c:pt>
                <c:pt idx="17689">
                  <c:v>0.85599999999999998</c:v>
                </c:pt>
                <c:pt idx="17690">
                  <c:v>0.85599999999999998</c:v>
                </c:pt>
                <c:pt idx="17691">
                  <c:v>0.85599999999999998</c:v>
                </c:pt>
                <c:pt idx="17692">
                  <c:v>0.85599999999999998</c:v>
                </c:pt>
                <c:pt idx="17693">
                  <c:v>0.85599999999999998</c:v>
                </c:pt>
                <c:pt idx="17694">
                  <c:v>0.85599999999999998</c:v>
                </c:pt>
                <c:pt idx="17695">
                  <c:v>0.85599999999999998</c:v>
                </c:pt>
                <c:pt idx="17696">
                  <c:v>0.85599999999999998</c:v>
                </c:pt>
                <c:pt idx="17697">
                  <c:v>0.85599999999999998</c:v>
                </c:pt>
                <c:pt idx="17698">
                  <c:v>0.85599999999999998</c:v>
                </c:pt>
                <c:pt idx="17699">
                  <c:v>0.85699999999999998</c:v>
                </c:pt>
                <c:pt idx="17700">
                  <c:v>0.85699999999999998</c:v>
                </c:pt>
                <c:pt idx="17701">
                  <c:v>0.85699999999999998</c:v>
                </c:pt>
                <c:pt idx="17702">
                  <c:v>0.85699999999999998</c:v>
                </c:pt>
                <c:pt idx="17703">
                  <c:v>0.85699999999999998</c:v>
                </c:pt>
                <c:pt idx="17704">
                  <c:v>0.85699999999999998</c:v>
                </c:pt>
                <c:pt idx="17705">
                  <c:v>0.85699999999999998</c:v>
                </c:pt>
                <c:pt idx="17706">
                  <c:v>0.85699999999999998</c:v>
                </c:pt>
                <c:pt idx="17707">
                  <c:v>0.85699999999999998</c:v>
                </c:pt>
                <c:pt idx="17708">
                  <c:v>0.85699999999999998</c:v>
                </c:pt>
                <c:pt idx="17709">
                  <c:v>0.85699999999999998</c:v>
                </c:pt>
                <c:pt idx="17710">
                  <c:v>0.85699999999999998</c:v>
                </c:pt>
                <c:pt idx="17711">
                  <c:v>0.85699999999999998</c:v>
                </c:pt>
                <c:pt idx="17712">
                  <c:v>0.85699999999999998</c:v>
                </c:pt>
                <c:pt idx="17713">
                  <c:v>0.85699999999999998</c:v>
                </c:pt>
                <c:pt idx="17714">
                  <c:v>0.85699999999999998</c:v>
                </c:pt>
                <c:pt idx="17715">
                  <c:v>0.85699999999999998</c:v>
                </c:pt>
                <c:pt idx="17716">
                  <c:v>0.85699999999999998</c:v>
                </c:pt>
                <c:pt idx="17717">
                  <c:v>0.85699999999999998</c:v>
                </c:pt>
                <c:pt idx="17718">
                  <c:v>0.85699999999999998</c:v>
                </c:pt>
                <c:pt idx="17719">
                  <c:v>0.85699999999999998</c:v>
                </c:pt>
                <c:pt idx="17720">
                  <c:v>0.85699999999999998</c:v>
                </c:pt>
                <c:pt idx="17721">
                  <c:v>0.85699999999999998</c:v>
                </c:pt>
                <c:pt idx="17722">
                  <c:v>0.85799999999999998</c:v>
                </c:pt>
                <c:pt idx="17723">
                  <c:v>0.85799999999999998</c:v>
                </c:pt>
                <c:pt idx="17724">
                  <c:v>0.85799999999999998</c:v>
                </c:pt>
                <c:pt idx="17725">
                  <c:v>0.85799999999999998</c:v>
                </c:pt>
                <c:pt idx="17726">
                  <c:v>0.85799999999999998</c:v>
                </c:pt>
                <c:pt idx="17727">
                  <c:v>0.85799999999999998</c:v>
                </c:pt>
                <c:pt idx="17728">
                  <c:v>0.85799999999999998</c:v>
                </c:pt>
                <c:pt idx="17729">
                  <c:v>0.85799999999999998</c:v>
                </c:pt>
                <c:pt idx="17730">
                  <c:v>0.85799999999999998</c:v>
                </c:pt>
                <c:pt idx="17731">
                  <c:v>0.85799999999999998</c:v>
                </c:pt>
                <c:pt idx="17732">
                  <c:v>0.85799999999999998</c:v>
                </c:pt>
                <c:pt idx="17733">
                  <c:v>0.85799999999999998</c:v>
                </c:pt>
                <c:pt idx="17734">
                  <c:v>0.85799999999999998</c:v>
                </c:pt>
                <c:pt idx="17735">
                  <c:v>0.85799999999999998</c:v>
                </c:pt>
                <c:pt idx="17736">
                  <c:v>0.85799999999999998</c:v>
                </c:pt>
                <c:pt idx="17737">
                  <c:v>0.85799999999999998</c:v>
                </c:pt>
                <c:pt idx="17738">
                  <c:v>0.85799999999999998</c:v>
                </c:pt>
                <c:pt idx="17739">
                  <c:v>0.85799999999999998</c:v>
                </c:pt>
                <c:pt idx="17740">
                  <c:v>0.85799999999999998</c:v>
                </c:pt>
                <c:pt idx="17741">
                  <c:v>0.85799999999999998</c:v>
                </c:pt>
                <c:pt idx="17742">
                  <c:v>0.85799999999999998</c:v>
                </c:pt>
                <c:pt idx="17743">
                  <c:v>0.85799999999999998</c:v>
                </c:pt>
                <c:pt idx="17744">
                  <c:v>0.85799999999999998</c:v>
                </c:pt>
                <c:pt idx="17745">
                  <c:v>0.85799999999999998</c:v>
                </c:pt>
                <c:pt idx="17746">
                  <c:v>0.85799999999999998</c:v>
                </c:pt>
                <c:pt idx="17747">
                  <c:v>0.85799999999999998</c:v>
                </c:pt>
                <c:pt idx="17748">
                  <c:v>0.85899999999999999</c:v>
                </c:pt>
                <c:pt idx="17749">
                  <c:v>0.85899999999999999</c:v>
                </c:pt>
                <c:pt idx="17750">
                  <c:v>0.85899999999999999</c:v>
                </c:pt>
                <c:pt idx="17751">
                  <c:v>0.85899999999999999</c:v>
                </c:pt>
                <c:pt idx="17752">
                  <c:v>0.85899999999999999</c:v>
                </c:pt>
                <c:pt idx="17753">
                  <c:v>0.85899999999999999</c:v>
                </c:pt>
                <c:pt idx="17754">
                  <c:v>0.85899999999999999</c:v>
                </c:pt>
                <c:pt idx="17755">
                  <c:v>0.85899999999999999</c:v>
                </c:pt>
                <c:pt idx="17756">
                  <c:v>0.85899999999999999</c:v>
                </c:pt>
                <c:pt idx="17757">
                  <c:v>0.85899999999999999</c:v>
                </c:pt>
                <c:pt idx="17758">
                  <c:v>0.85899999999999999</c:v>
                </c:pt>
                <c:pt idx="17759">
                  <c:v>0.85899999999999999</c:v>
                </c:pt>
                <c:pt idx="17760">
                  <c:v>0.85899999999999999</c:v>
                </c:pt>
                <c:pt idx="17761">
                  <c:v>0.85899999999999999</c:v>
                </c:pt>
                <c:pt idx="17762">
                  <c:v>0.85899999999999999</c:v>
                </c:pt>
                <c:pt idx="17763">
                  <c:v>0.85899999999999999</c:v>
                </c:pt>
                <c:pt idx="17764">
                  <c:v>0.85899999999999999</c:v>
                </c:pt>
                <c:pt idx="17765">
                  <c:v>0.85899999999999999</c:v>
                </c:pt>
                <c:pt idx="17766">
                  <c:v>0.85899999999999999</c:v>
                </c:pt>
                <c:pt idx="17767">
                  <c:v>0.85899999999999999</c:v>
                </c:pt>
                <c:pt idx="17768">
                  <c:v>0.85899999999999999</c:v>
                </c:pt>
                <c:pt idx="17769">
                  <c:v>0.85899999999999999</c:v>
                </c:pt>
                <c:pt idx="17770">
                  <c:v>0.85899999999999999</c:v>
                </c:pt>
                <c:pt idx="17771">
                  <c:v>0.85899999999999999</c:v>
                </c:pt>
                <c:pt idx="17772">
                  <c:v>0.85899999999999999</c:v>
                </c:pt>
                <c:pt idx="17773">
                  <c:v>0.85899999999999999</c:v>
                </c:pt>
                <c:pt idx="17774">
                  <c:v>0.85899999999999999</c:v>
                </c:pt>
                <c:pt idx="17775">
                  <c:v>0.85899999999999999</c:v>
                </c:pt>
                <c:pt idx="17776">
                  <c:v>0.86</c:v>
                </c:pt>
                <c:pt idx="17777">
                  <c:v>0.86</c:v>
                </c:pt>
                <c:pt idx="17778">
                  <c:v>0.86</c:v>
                </c:pt>
                <c:pt idx="17779">
                  <c:v>0.86</c:v>
                </c:pt>
                <c:pt idx="17780">
                  <c:v>0.86</c:v>
                </c:pt>
                <c:pt idx="17781">
                  <c:v>0.86</c:v>
                </c:pt>
                <c:pt idx="17782">
                  <c:v>0.86</c:v>
                </c:pt>
                <c:pt idx="17783">
                  <c:v>0.86</c:v>
                </c:pt>
                <c:pt idx="17784">
                  <c:v>0.86</c:v>
                </c:pt>
                <c:pt idx="17785">
                  <c:v>0.86</c:v>
                </c:pt>
                <c:pt idx="17786">
                  <c:v>0.86</c:v>
                </c:pt>
                <c:pt idx="17787">
                  <c:v>0.86</c:v>
                </c:pt>
                <c:pt idx="17788">
                  <c:v>0.86</c:v>
                </c:pt>
                <c:pt idx="17789">
                  <c:v>0.86</c:v>
                </c:pt>
                <c:pt idx="17790">
                  <c:v>0.86</c:v>
                </c:pt>
                <c:pt idx="17791">
                  <c:v>0.86</c:v>
                </c:pt>
                <c:pt idx="17792">
                  <c:v>0.86</c:v>
                </c:pt>
                <c:pt idx="17793">
                  <c:v>0.86</c:v>
                </c:pt>
                <c:pt idx="17794">
                  <c:v>0.86</c:v>
                </c:pt>
                <c:pt idx="17795">
                  <c:v>0.86</c:v>
                </c:pt>
                <c:pt idx="17796">
                  <c:v>0.86</c:v>
                </c:pt>
                <c:pt idx="17797">
                  <c:v>0.86</c:v>
                </c:pt>
                <c:pt idx="17798">
                  <c:v>0.86</c:v>
                </c:pt>
                <c:pt idx="17799">
                  <c:v>0.86</c:v>
                </c:pt>
                <c:pt idx="17800">
                  <c:v>0.86</c:v>
                </c:pt>
                <c:pt idx="17801">
                  <c:v>0.86</c:v>
                </c:pt>
                <c:pt idx="17802">
                  <c:v>0.86</c:v>
                </c:pt>
                <c:pt idx="17803">
                  <c:v>0.86</c:v>
                </c:pt>
                <c:pt idx="17804">
                  <c:v>0.86</c:v>
                </c:pt>
                <c:pt idx="17805">
                  <c:v>0.86099999999999999</c:v>
                </c:pt>
                <c:pt idx="17806">
                  <c:v>0.86099999999999999</c:v>
                </c:pt>
                <c:pt idx="17807">
                  <c:v>0.86099999999999999</c:v>
                </c:pt>
                <c:pt idx="17808">
                  <c:v>0.86099999999999999</c:v>
                </c:pt>
                <c:pt idx="17809">
                  <c:v>0.86099999999999999</c:v>
                </c:pt>
                <c:pt idx="17810">
                  <c:v>0.86099999999999999</c:v>
                </c:pt>
                <c:pt idx="17811">
                  <c:v>0.86099999999999999</c:v>
                </c:pt>
                <c:pt idx="17812">
                  <c:v>0.86099999999999999</c:v>
                </c:pt>
                <c:pt idx="17813">
                  <c:v>0.86099999999999999</c:v>
                </c:pt>
                <c:pt idx="17814">
                  <c:v>0.86099999999999999</c:v>
                </c:pt>
                <c:pt idx="17815">
                  <c:v>0.86099999999999999</c:v>
                </c:pt>
                <c:pt idx="17816">
                  <c:v>0.86099999999999999</c:v>
                </c:pt>
                <c:pt idx="17817">
                  <c:v>0.86099999999999999</c:v>
                </c:pt>
                <c:pt idx="17818">
                  <c:v>0.86099999999999999</c:v>
                </c:pt>
                <c:pt idx="17819">
                  <c:v>0.86099999999999999</c:v>
                </c:pt>
                <c:pt idx="17820">
                  <c:v>0.86099999999999999</c:v>
                </c:pt>
                <c:pt idx="17821">
                  <c:v>0.86099999999999999</c:v>
                </c:pt>
                <c:pt idx="17822">
                  <c:v>0.86099999999999999</c:v>
                </c:pt>
                <c:pt idx="17823">
                  <c:v>0.86099999999999999</c:v>
                </c:pt>
                <c:pt idx="17824">
                  <c:v>0.86099999999999999</c:v>
                </c:pt>
                <c:pt idx="17825">
                  <c:v>0.86099999999999999</c:v>
                </c:pt>
                <c:pt idx="17826">
                  <c:v>0.86099999999999999</c:v>
                </c:pt>
                <c:pt idx="17827">
                  <c:v>0.86099999999999999</c:v>
                </c:pt>
                <c:pt idx="17828">
                  <c:v>0.86099999999999999</c:v>
                </c:pt>
                <c:pt idx="17829">
                  <c:v>0.86099999999999999</c:v>
                </c:pt>
                <c:pt idx="17830">
                  <c:v>0.86099999999999999</c:v>
                </c:pt>
                <c:pt idx="17831">
                  <c:v>0.86099999999999999</c:v>
                </c:pt>
                <c:pt idx="17832">
                  <c:v>0.86099999999999999</c:v>
                </c:pt>
                <c:pt idx="17833">
                  <c:v>0.86199999999999999</c:v>
                </c:pt>
                <c:pt idx="17834">
                  <c:v>0.86199999999999999</c:v>
                </c:pt>
                <c:pt idx="17835">
                  <c:v>0.86199999999999999</c:v>
                </c:pt>
                <c:pt idx="17836">
                  <c:v>0.86199999999999999</c:v>
                </c:pt>
                <c:pt idx="17837">
                  <c:v>0.86199999999999999</c:v>
                </c:pt>
                <c:pt idx="17838">
                  <c:v>0.86199999999999999</c:v>
                </c:pt>
                <c:pt idx="17839">
                  <c:v>0.86199999999999999</c:v>
                </c:pt>
                <c:pt idx="17840">
                  <c:v>0.86199999999999999</c:v>
                </c:pt>
                <c:pt idx="17841">
                  <c:v>0.86199999999999999</c:v>
                </c:pt>
                <c:pt idx="17842">
                  <c:v>0.86199999999999999</c:v>
                </c:pt>
                <c:pt idx="17843">
                  <c:v>0.86199999999999999</c:v>
                </c:pt>
                <c:pt idx="17844">
                  <c:v>0.86199999999999999</c:v>
                </c:pt>
                <c:pt idx="17845">
                  <c:v>0.86199999999999999</c:v>
                </c:pt>
                <c:pt idx="17846">
                  <c:v>0.86199999999999999</c:v>
                </c:pt>
                <c:pt idx="17847">
                  <c:v>0.86199999999999999</c:v>
                </c:pt>
                <c:pt idx="17848">
                  <c:v>0.86199999999999999</c:v>
                </c:pt>
                <c:pt idx="17849">
                  <c:v>0.86199999999999999</c:v>
                </c:pt>
                <c:pt idx="17850">
                  <c:v>0.86199999999999999</c:v>
                </c:pt>
                <c:pt idx="17851">
                  <c:v>0.86199999999999999</c:v>
                </c:pt>
                <c:pt idx="17852">
                  <c:v>0.86199999999999999</c:v>
                </c:pt>
                <c:pt idx="17853">
                  <c:v>0.86199999999999999</c:v>
                </c:pt>
                <c:pt idx="17854">
                  <c:v>0.86199999999999999</c:v>
                </c:pt>
                <c:pt idx="17855">
                  <c:v>0.86199999999999999</c:v>
                </c:pt>
                <c:pt idx="17856">
                  <c:v>0.86199999999999999</c:v>
                </c:pt>
                <c:pt idx="17857">
                  <c:v>0.86199999999999999</c:v>
                </c:pt>
                <c:pt idx="17858">
                  <c:v>0.86199999999999999</c:v>
                </c:pt>
                <c:pt idx="17859">
                  <c:v>0.86199999999999999</c:v>
                </c:pt>
                <c:pt idx="17860">
                  <c:v>0.86199999999999999</c:v>
                </c:pt>
                <c:pt idx="17861">
                  <c:v>0.86299999999999999</c:v>
                </c:pt>
                <c:pt idx="17862">
                  <c:v>0.86299999999999999</c:v>
                </c:pt>
                <c:pt idx="17863">
                  <c:v>0.86299999999999999</c:v>
                </c:pt>
                <c:pt idx="17864">
                  <c:v>0.86299999999999999</c:v>
                </c:pt>
                <c:pt idx="17865">
                  <c:v>0.86299999999999999</c:v>
                </c:pt>
                <c:pt idx="17866">
                  <c:v>0.86299999999999999</c:v>
                </c:pt>
                <c:pt idx="17867">
                  <c:v>0.86299999999999999</c:v>
                </c:pt>
                <c:pt idx="17868">
                  <c:v>0.86299999999999999</c:v>
                </c:pt>
                <c:pt idx="17869">
                  <c:v>0.86299999999999999</c:v>
                </c:pt>
                <c:pt idx="17870">
                  <c:v>0.86299999999999999</c:v>
                </c:pt>
                <c:pt idx="17871">
                  <c:v>0.86299999999999999</c:v>
                </c:pt>
                <c:pt idx="17872">
                  <c:v>0.86299999999999999</c:v>
                </c:pt>
                <c:pt idx="17873">
                  <c:v>0.86299999999999999</c:v>
                </c:pt>
                <c:pt idx="17874">
                  <c:v>0.86299999999999999</c:v>
                </c:pt>
                <c:pt idx="17875">
                  <c:v>0.86299999999999999</c:v>
                </c:pt>
                <c:pt idx="17876">
                  <c:v>0.86299999999999999</c:v>
                </c:pt>
                <c:pt idx="17877">
                  <c:v>0.86299999999999999</c:v>
                </c:pt>
                <c:pt idx="17878">
                  <c:v>0.86299999999999999</c:v>
                </c:pt>
                <c:pt idx="17879">
                  <c:v>0.86299999999999999</c:v>
                </c:pt>
                <c:pt idx="17880">
                  <c:v>0.86299999999999999</c:v>
                </c:pt>
                <c:pt idx="17881">
                  <c:v>0.86299999999999999</c:v>
                </c:pt>
                <c:pt idx="17882">
                  <c:v>0.86299999999999999</c:v>
                </c:pt>
                <c:pt idx="17883">
                  <c:v>0.86299999999999999</c:v>
                </c:pt>
                <c:pt idx="17884">
                  <c:v>0.86299999999999999</c:v>
                </c:pt>
                <c:pt idx="17885">
                  <c:v>0.86299999999999999</c:v>
                </c:pt>
                <c:pt idx="17886">
                  <c:v>0.86299999999999999</c:v>
                </c:pt>
                <c:pt idx="17887">
                  <c:v>0.86299999999999999</c:v>
                </c:pt>
                <c:pt idx="17888">
                  <c:v>0.86299999999999999</c:v>
                </c:pt>
                <c:pt idx="17889">
                  <c:v>0.86299999999999999</c:v>
                </c:pt>
                <c:pt idx="17890">
                  <c:v>0.86299999999999999</c:v>
                </c:pt>
                <c:pt idx="17891">
                  <c:v>0.86399999999999999</c:v>
                </c:pt>
                <c:pt idx="17892">
                  <c:v>0.86399999999999999</c:v>
                </c:pt>
                <c:pt idx="17893">
                  <c:v>0.86399999999999999</c:v>
                </c:pt>
                <c:pt idx="17894">
                  <c:v>0.86399999999999999</c:v>
                </c:pt>
                <c:pt idx="17895">
                  <c:v>0.86399999999999999</c:v>
                </c:pt>
                <c:pt idx="17896">
                  <c:v>0.86399999999999999</c:v>
                </c:pt>
                <c:pt idx="17897">
                  <c:v>0.86399999999999999</c:v>
                </c:pt>
                <c:pt idx="17898">
                  <c:v>0.86399999999999999</c:v>
                </c:pt>
                <c:pt idx="17899">
                  <c:v>0.86399999999999999</c:v>
                </c:pt>
                <c:pt idx="17900">
                  <c:v>0.86399999999999999</c:v>
                </c:pt>
                <c:pt idx="17901">
                  <c:v>0.86399999999999999</c:v>
                </c:pt>
                <c:pt idx="17902">
                  <c:v>0.86399999999999999</c:v>
                </c:pt>
                <c:pt idx="17903">
                  <c:v>0.86399999999999999</c:v>
                </c:pt>
                <c:pt idx="17904">
                  <c:v>0.86399999999999999</c:v>
                </c:pt>
                <c:pt idx="17905">
                  <c:v>0.86399999999999999</c:v>
                </c:pt>
                <c:pt idx="17906">
                  <c:v>0.86399999999999999</c:v>
                </c:pt>
                <c:pt idx="17907">
                  <c:v>0.86399999999999999</c:v>
                </c:pt>
                <c:pt idx="17908">
                  <c:v>0.86399999999999999</c:v>
                </c:pt>
                <c:pt idx="17909">
                  <c:v>0.86399999999999999</c:v>
                </c:pt>
                <c:pt idx="17910">
                  <c:v>0.86399999999999999</c:v>
                </c:pt>
                <c:pt idx="17911">
                  <c:v>0.86399999999999999</c:v>
                </c:pt>
                <c:pt idx="17912">
                  <c:v>0.86399999999999999</c:v>
                </c:pt>
                <c:pt idx="17913">
                  <c:v>0.86399999999999999</c:v>
                </c:pt>
                <c:pt idx="17914">
                  <c:v>0.86399999999999999</c:v>
                </c:pt>
                <c:pt idx="17915">
                  <c:v>0.86399999999999999</c:v>
                </c:pt>
                <c:pt idx="17916">
                  <c:v>0.86399999999999999</c:v>
                </c:pt>
                <c:pt idx="17917">
                  <c:v>0.86399999999999999</c:v>
                </c:pt>
                <c:pt idx="17918">
                  <c:v>0.86399999999999999</c:v>
                </c:pt>
                <c:pt idx="17919">
                  <c:v>0.86399999999999999</c:v>
                </c:pt>
                <c:pt idx="17920">
                  <c:v>0.86399999999999999</c:v>
                </c:pt>
                <c:pt idx="17921">
                  <c:v>0.86499999999999999</c:v>
                </c:pt>
                <c:pt idx="17922">
                  <c:v>0.86499999999999999</c:v>
                </c:pt>
                <c:pt idx="17923">
                  <c:v>0.86499999999999999</c:v>
                </c:pt>
                <c:pt idx="17924">
                  <c:v>0.86499999999999999</c:v>
                </c:pt>
                <c:pt idx="17925">
                  <c:v>0.86499999999999999</c:v>
                </c:pt>
                <c:pt idx="17926">
                  <c:v>0.86499999999999999</c:v>
                </c:pt>
                <c:pt idx="17927">
                  <c:v>0.86499999999999999</c:v>
                </c:pt>
                <c:pt idx="17928">
                  <c:v>0.86499999999999999</c:v>
                </c:pt>
                <c:pt idx="17929">
                  <c:v>0.86499999999999999</c:v>
                </c:pt>
                <c:pt idx="17930">
                  <c:v>0.86499999999999999</c:v>
                </c:pt>
                <c:pt idx="17931">
                  <c:v>0.86499999999999999</c:v>
                </c:pt>
                <c:pt idx="17932">
                  <c:v>0.86499999999999999</c:v>
                </c:pt>
                <c:pt idx="17933">
                  <c:v>0.86499999999999999</c:v>
                </c:pt>
                <c:pt idx="17934">
                  <c:v>0.86499999999999999</c:v>
                </c:pt>
                <c:pt idx="17935">
                  <c:v>0.86499999999999999</c:v>
                </c:pt>
                <c:pt idx="17936">
                  <c:v>0.86499999999999999</c:v>
                </c:pt>
                <c:pt idx="17937">
                  <c:v>0.86499999999999999</c:v>
                </c:pt>
                <c:pt idx="17938">
                  <c:v>0.86499999999999999</c:v>
                </c:pt>
                <c:pt idx="17939">
                  <c:v>0.86499999999999999</c:v>
                </c:pt>
                <c:pt idx="17940">
                  <c:v>0.86499999999999999</c:v>
                </c:pt>
                <c:pt idx="17941">
                  <c:v>0.86499999999999999</c:v>
                </c:pt>
                <c:pt idx="17942">
                  <c:v>0.86499999999999999</c:v>
                </c:pt>
                <c:pt idx="17943">
                  <c:v>0.86499999999999999</c:v>
                </c:pt>
                <c:pt idx="17944">
                  <c:v>0.86499999999999999</c:v>
                </c:pt>
                <c:pt idx="17945">
                  <c:v>0.86599999999999999</c:v>
                </c:pt>
                <c:pt idx="17946">
                  <c:v>0.86599999999999999</c:v>
                </c:pt>
                <c:pt idx="17947">
                  <c:v>0.86599999999999999</c:v>
                </c:pt>
                <c:pt idx="17948">
                  <c:v>0.86599999999999999</c:v>
                </c:pt>
                <c:pt idx="17949">
                  <c:v>0.86599999999999999</c:v>
                </c:pt>
                <c:pt idx="17950">
                  <c:v>0.86599999999999999</c:v>
                </c:pt>
                <c:pt idx="17951">
                  <c:v>0.86599999999999999</c:v>
                </c:pt>
                <c:pt idx="17952">
                  <c:v>0.86599999999999999</c:v>
                </c:pt>
                <c:pt idx="17953">
                  <c:v>0.86599999999999999</c:v>
                </c:pt>
                <c:pt idx="17954">
                  <c:v>0.86599999999999999</c:v>
                </c:pt>
                <c:pt idx="17955">
                  <c:v>0.86599999999999999</c:v>
                </c:pt>
                <c:pt idx="17956">
                  <c:v>0.86599999999999999</c:v>
                </c:pt>
                <c:pt idx="17957">
                  <c:v>0.86599999999999999</c:v>
                </c:pt>
                <c:pt idx="17958">
                  <c:v>0.86599999999999999</c:v>
                </c:pt>
                <c:pt idx="17959">
                  <c:v>0.86599999999999999</c:v>
                </c:pt>
                <c:pt idx="17960">
                  <c:v>0.86599999999999999</c:v>
                </c:pt>
                <c:pt idx="17961">
                  <c:v>0.86599999999999999</c:v>
                </c:pt>
                <c:pt idx="17962">
                  <c:v>0.86599999999999999</c:v>
                </c:pt>
                <c:pt idx="17963">
                  <c:v>0.86599999999999999</c:v>
                </c:pt>
                <c:pt idx="17964">
                  <c:v>0.86599999999999999</c:v>
                </c:pt>
                <c:pt idx="17965">
                  <c:v>0.86599999999999999</c:v>
                </c:pt>
                <c:pt idx="17966">
                  <c:v>0.86599999999999999</c:v>
                </c:pt>
                <c:pt idx="17967">
                  <c:v>0.86599999999999999</c:v>
                </c:pt>
                <c:pt idx="17968">
                  <c:v>0.86599999999999999</c:v>
                </c:pt>
                <c:pt idx="17969">
                  <c:v>0.86599999999999999</c:v>
                </c:pt>
                <c:pt idx="17970">
                  <c:v>0.86599999999999999</c:v>
                </c:pt>
                <c:pt idx="17971">
                  <c:v>0.86599999999999999</c:v>
                </c:pt>
                <c:pt idx="17972">
                  <c:v>0.86699999999999999</c:v>
                </c:pt>
                <c:pt idx="17973">
                  <c:v>0.86699999999999999</c:v>
                </c:pt>
                <c:pt idx="17974">
                  <c:v>0.86699999999999999</c:v>
                </c:pt>
                <c:pt idx="17975">
                  <c:v>0.86699999999999999</c:v>
                </c:pt>
                <c:pt idx="17976">
                  <c:v>0.86699999999999999</c:v>
                </c:pt>
                <c:pt idx="17977">
                  <c:v>0.86699999999999999</c:v>
                </c:pt>
                <c:pt idx="17978">
                  <c:v>0.86699999999999999</c:v>
                </c:pt>
                <c:pt idx="17979">
                  <c:v>0.86699999999999999</c:v>
                </c:pt>
                <c:pt idx="17980">
                  <c:v>0.86699999999999999</c:v>
                </c:pt>
                <c:pt idx="17981">
                  <c:v>0.86699999999999999</c:v>
                </c:pt>
                <c:pt idx="17982">
                  <c:v>0.86699999999999999</c:v>
                </c:pt>
                <c:pt idx="17983">
                  <c:v>0.86699999999999999</c:v>
                </c:pt>
                <c:pt idx="17984">
                  <c:v>0.86699999999999999</c:v>
                </c:pt>
                <c:pt idx="17985">
                  <c:v>0.86699999999999999</c:v>
                </c:pt>
                <c:pt idx="17986">
                  <c:v>0.86699999999999999</c:v>
                </c:pt>
                <c:pt idx="17987">
                  <c:v>0.86699999999999999</c:v>
                </c:pt>
                <c:pt idx="17988">
                  <c:v>0.86699999999999999</c:v>
                </c:pt>
                <c:pt idx="17989">
                  <c:v>0.86699999999999999</c:v>
                </c:pt>
                <c:pt idx="17990">
                  <c:v>0.86699999999999999</c:v>
                </c:pt>
                <c:pt idx="17991">
                  <c:v>0.86699999999999999</c:v>
                </c:pt>
                <c:pt idx="17992">
                  <c:v>0.86699999999999999</c:v>
                </c:pt>
                <c:pt idx="17993">
                  <c:v>0.86699999999999999</c:v>
                </c:pt>
                <c:pt idx="17994">
                  <c:v>0.86699999999999999</c:v>
                </c:pt>
                <c:pt idx="17995">
                  <c:v>0.86699999999999999</c:v>
                </c:pt>
                <c:pt idx="17996">
                  <c:v>0.86699999999999999</c:v>
                </c:pt>
                <c:pt idx="17997">
                  <c:v>0.86699999999999999</c:v>
                </c:pt>
                <c:pt idx="17998">
                  <c:v>0.86699999999999999</c:v>
                </c:pt>
                <c:pt idx="17999">
                  <c:v>0.86799999999999999</c:v>
                </c:pt>
                <c:pt idx="18000">
                  <c:v>0.86799999999999999</c:v>
                </c:pt>
                <c:pt idx="18001">
                  <c:v>0.86799999999999999</c:v>
                </c:pt>
                <c:pt idx="18002">
                  <c:v>0.86799999999999999</c:v>
                </c:pt>
                <c:pt idx="18003">
                  <c:v>0.86799999999999999</c:v>
                </c:pt>
                <c:pt idx="18004">
                  <c:v>0.86799999999999999</c:v>
                </c:pt>
                <c:pt idx="18005">
                  <c:v>0.86799999999999999</c:v>
                </c:pt>
                <c:pt idx="18006">
                  <c:v>0.86799999999999999</c:v>
                </c:pt>
                <c:pt idx="18007">
                  <c:v>0.86799999999999999</c:v>
                </c:pt>
                <c:pt idx="18008">
                  <c:v>0.86799999999999999</c:v>
                </c:pt>
                <c:pt idx="18009">
                  <c:v>0.86799999999999999</c:v>
                </c:pt>
                <c:pt idx="18010">
                  <c:v>0.86799999999999999</c:v>
                </c:pt>
                <c:pt idx="18011">
                  <c:v>0.86799999999999999</c:v>
                </c:pt>
                <c:pt idx="18012">
                  <c:v>0.86799999999999999</c:v>
                </c:pt>
                <c:pt idx="18013">
                  <c:v>0.86799999999999999</c:v>
                </c:pt>
                <c:pt idx="18014">
                  <c:v>0.86799999999999999</c:v>
                </c:pt>
                <c:pt idx="18015">
                  <c:v>0.86799999999999999</c:v>
                </c:pt>
                <c:pt idx="18016">
                  <c:v>0.86799999999999999</c:v>
                </c:pt>
                <c:pt idx="18017">
                  <c:v>0.86799999999999999</c:v>
                </c:pt>
                <c:pt idx="18018">
                  <c:v>0.86799999999999999</c:v>
                </c:pt>
                <c:pt idx="18019">
                  <c:v>0.86799999999999999</c:v>
                </c:pt>
                <c:pt idx="18020">
                  <c:v>0.86799999999999999</c:v>
                </c:pt>
                <c:pt idx="18021">
                  <c:v>0.86799999999999999</c:v>
                </c:pt>
                <c:pt idx="18022">
                  <c:v>0.86799999999999999</c:v>
                </c:pt>
                <c:pt idx="18023">
                  <c:v>0.86799999999999999</c:v>
                </c:pt>
                <c:pt idx="18024">
                  <c:v>0.86799999999999999</c:v>
                </c:pt>
                <c:pt idx="18025">
                  <c:v>0.86899999999999999</c:v>
                </c:pt>
                <c:pt idx="18026">
                  <c:v>0.86899999999999999</c:v>
                </c:pt>
                <c:pt idx="18027">
                  <c:v>0.86899999999999999</c:v>
                </c:pt>
                <c:pt idx="18028">
                  <c:v>0.86899999999999999</c:v>
                </c:pt>
                <c:pt idx="18029">
                  <c:v>0.86899999999999999</c:v>
                </c:pt>
                <c:pt idx="18030">
                  <c:v>0.86899999999999999</c:v>
                </c:pt>
                <c:pt idx="18031">
                  <c:v>0.86899999999999999</c:v>
                </c:pt>
                <c:pt idx="18032">
                  <c:v>0.86899999999999999</c:v>
                </c:pt>
                <c:pt idx="18033">
                  <c:v>0.86899999999999999</c:v>
                </c:pt>
                <c:pt idx="18034">
                  <c:v>0.86899999999999999</c:v>
                </c:pt>
                <c:pt idx="18035">
                  <c:v>0.86899999999999999</c:v>
                </c:pt>
                <c:pt idx="18036">
                  <c:v>0.86899999999999999</c:v>
                </c:pt>
                <c:pt idx="18037">
                  <c:v>0.86899999999999999</c:v>
                </c:pt>
                <c:pt idx="18038">
                  <c:v>0.86899999999999999</c:v>
                </c:pt>
                <c:pt idx="18039">
                  <c:v>0.86899999999999999</c:v>
                </c:pt>
                <c:pt idx="18040">
                  <c:v>0.86899999999999999</c:v>
                </c:pt>
                <c:pt idx="18041">
                  <c:v>0.86899999999999999</c:v>
                </c:pt>
                <c:pt idx="18042">
                  <c:v>0.86899999999999999</c:v>
                </c:pt>
                <c:pt idx="18043">
                  <c:v>0.86899999999999999</c:v>
                </c:pt>
                <c:pt idx="18044">
                  <c:v>0.86899999999999999</c:v>
                </c:pt>
                <c:pt idx="18045">
                  <c:v>0.86899999999999999</c:v>
                </c:pt>
                <c:pt idx="18046">
                  <c:v>0.86899999999999999</c:v>
                </c:pt>
                <c:pt idx="18047">
                  <c:v>0.86899999999999999</c:v>
                </c:pt>
                <c:pt idx="18048">
                  <c:v>0.86899999999999999</c:v>
                </c:pt>
                <c:pt idx="18049">
                  <c:v>0.86899999999999999</c:v>
                </c:pt>
                <c:pt idx="18050">
                  <c:v>0.86899999999999999</c:v>
                </c:pt>
                <c:pt idx="18051">
                  <c:v>0.87</c:v>
                </c:pt>
                <c:pt idx="18052">
                  <c:v>0.87</c:v>
                </c:pt>
                <c:pt idx="18053">
                  <c:v>0.87</c:v>
                </c:pt>
                <c:pt idx="18054">
                  <c:v>0.87</c:v>
                </c:pt>
                <c:pt idx="18055">
                  <c:v>0.87</c:v>
                </c:pt>
                <c:pt idx="18056">
                  <c:v>0.87</c:v>
                </c:pt>
                <c:pt idx="18057">
                  <c:v>0.87</c:v>
                </c:pt>
                <c:pt idx="18058">
                  <c:v>0.87</c:v>
                </c:pt>
                <c:pt idx="18059">
                  <c:v>0.87</c:v>
                </c:pt>
                <c:pt idx="18060">
                  <c:v>0.87</c:v>
                </c:pt>
                <c:pt idx="18061">
                  <c:v>0.87</c:v>
                </c:pt>
                <c:pt idx="18062">
                  <c:v>0.87</c:v>
                </c:pt>
                <c:pt idx="18063">
                  <c:v>0.87</c:v>
                </c:pt>
                <c:pt idx="18064">
                  <c:v>0.87</c:v>
                </c:pt>
                <c:pt idx="18065">
                  <c:v>0.87</c:v>
                </c:pt>
                <c:pt idx="18066">
                  <c:v>0.87</c:v>
                </c:pt>
                <c:pt idx="18067">
                  <c:v>0.87</c:v>
                </c:pt>
                <c:pt idx="18068">
                  <c:v>0.87</c:v>
                </c:pt>
                <c:pt idx="18069">
                  <c:v>0.87</c:v>
                </c:pt>
                <c:pt idx="18070">
                  <c:v>0.87</c:v>
                </c:pt>
                <c:pt idx="18071">
                  <c:v>0.87</c:v>
                </c:pt>
                <c:pt idx="18072">
                  <c:v>0.87</c:v>
                </c:pt>
                <c:pt idx="18073">
                  <c:v>0.871</c:v>
                </c:pt>
                <c:pt idx="18074">
                  <c:v>0.871</c:v>
                </c:pt>
                <c:pt idx="18075">
                  <c:v>0.871</c:v>
                </c:pt>
                <c:pt idx="18076">
                  <c:v>0.871</c:v>
                </c:pt>
                <c:pt idx="18077">
                  <c:v>0.871</c:v>
                </c:pt>
                <c:pt idx="18078">
                  <c:v>0.871</c:v>
                </c:pt>
                <c:pt idx="18079">
                  <c:v>0.871</c:v>
                </c:pt>
                <c:pt idx="18080">
                  <c:v>0.871</c:v>
                </c:pt>
                <c:pt idx="18081">
                  <c:v>0.871</c:v>
                </c:pt>
                <c:pt idx="18082">
                  <c:v>0.871</c:v>
                </c:pt>
                <c:pt idx="18083">
                  <c:v>0.871</c:v>
                </c:pt>
                <c:pt idx="18084">
                  <c:v>0.871</c:v>
                </c:pt>
                <c:pt idx="18085">
                  <c:v>0.871</c:v>
                </c:pt>
                <c:pt idx="18086">
                  <c:v>0.871</c:v>
                </c:pt>
                <c:pt idx="18087">
                  <c:v>0.871</c:v>
                </c:pt>
                <c:pt idx="18088">
                  <c:v>0.871</c:v>
                </c:pt>
                <c:pt idx="18089">
                  <c:v>0.871</c:v>
                </c:pt>
                <c:pt idx="18090">
                  <c:v>0.871</c:v>
                </c:pt>
                <c:pt idx="18091">
                  <c:v>0.871</c:v>
                </c:pt>
                <c:pt idx="18092">
                  <c:v>0.871</c:v>
                </c:pt>
                <c:pt idx="18093">
                  <c:v>0.871</c:v>
                </c:pt>
                <c:pt idx="18094">
                  <c:v>0.871</c:v>
                </c:pt>
                <c:pt idx="18095">
                  <c:v>0.871</c:v>
                </c:pt>
                <c:pt idx="18096">
                  <c:v>0.871</c:v>
                </c:pt>
                <c:pt idx="18097">
                  <c:v>0.871</c:v>
                </c:pt>
                <c:pt idx="18098">
                  <c:v>0.871</c:v>
                </c:pt>
                <c:pt idx="18099">
                  <c:v>0.871</c:v>
                </c:pt>
                <c:pt idx="18100">
                  <c:v>0.871</c:v>
                </c:pt>
                <c:pt idx="18101">
                  <c:v>0.871</c:v>
                </c:pt>
                <c:pt idx="18102">
                  <c:v>0.871</c:v>
                </c:pt>
                <c:pt idx="18103">
                  <c:v>0.872</c:v>
                </c:pt>
                <c:pt idx="18104">
                  <c:v>0.872</c:v>
                </c:pt>
                <c:pt idx="18105">
                  <c:v>0.872</c:v>
                </c:pt>
                <c:pt idx="18106">
                  <c:v>0.872</c:v>
                </c:pt>
                <c:pt idx="18107">
                  <c:v>0.872</c:v>
                </c:pt>
                <c:pt idx="18108">
                  <c:v>0.872</c:v>
                </c:pt>
                <c:pt idx="18109">
                  <c:v>0.872</c:v>
                </c:pt>
                <c:pt idx="18110">
                  <c:v>0.872</c:v>
                </c:pt>
                <c:pt idx="18111">
                  <c:v>0.872</c:v>
                </c:pt>
                <c:pt idx="18112">
                  <c:v>0.872</c:v>
                </c:pt>
                <c:pt idx="18113">
                  <c:v>0.872</c:v>
                </c:pt>
                <c:pt idx="18114">
                  <c:v>0.872</c:v>
                </c:pt>
                <c:pt idx="18115">
                  <c:v>0.872</c:v>
                </c:pt>
                <c:pt idx="18116">
                  <c:v>0.872</c:v>
                </c:pt>
                <c:pt idx="18117">
                  <c:v>0.872</c:v>
                </c:pt>
                <c:pt idx="18118">
                  <c:v>0.872</c:v>
                </c:pt>
                <c:pt idx="18119">
                  <c:v>0.872</c:v>
                </c:pt>
                <c:pt idx="18120">
                  <c:v>0.872</c:v>
                </c:pt>
                <c:pt idx="18121">
                  <c:v>0.872</c:v>
                </c:pt>
                <c:pt idx="18122">
                  <c:v>0.872</c:v>
                </c:pt>
                <c:pt idx="18123">
                  <c:v>0.872</c:v>
                </c:pt>
                <c:pt idx="18124">
                  <c:v>0.872</c:v>
                </c:pt>
                <c:pt idx="18125">
                  <c:v>0.872</c:v>
                </c:pt>
                <c:pt idx="18126">
                  <c:v>0.872</c:v>
                </c:pt>
                <c:pt idx="18127">
                  <c:v>0.872</c:v>
                </c:pt>
                <c:pt idx="18128">
                  <c:v>0.872</c:v>
                </c:pt>
                <c:pt idx="18129">
                  <c:v>0.873</c:v>
                </c:pt>
                <c:pt idx="18130">
                  <c:v>0.873</c:v>
                </c:pt>
                <c:pt idx="18131">
                  <c:v>0.873</c:v>
                </c:pt>
                <c:pt idx="18132">
                  <c:v>0.873</c:v>
                </c:pt>
                <c:pt idx="18133">
                  <c:v>0.873</c:v>
                </c:pt>
                <c:pt idx="18134">
                  <c:v>0.873</c:v>
                </c:pt>
                <c:pt idx="18135">
                  <c:v>0.873</c:v>
                </c:pt>
                <c:pt idx="18136">
                  <c:v>0.873</c:v>
                </c:pt>
                <c:pt idx="18137">
                  <c:v>0.873</c:v>
                </c:pt>
                <c:pt idx="18138">
                  <c:v>0.873</c:v>
                </c:pt>
                <c:pt idx="18139">
                  <c:v>0.873</c:v>
                </c:pt>
                <c:pt idx="18140">
                  <c:v>0.873</c:v>
                </c:pt>
                <c:pt idx="18141">
                  <c:v>0.873</c:v>
                </c:pt>
                <c:pt idx="18142">
                  <c:v>0.873</c:v>
                </c:pt>
                <c:pt idx="18143">
                  <c:v>0.873</c:v>
                </c:pt>
                <c:pt idx="18144">
                  <c:v>0.873</c:v>
                </c:pt>
                <c:pt idx="18145">
                  <c:v>0.873</c:v>
                </c:pt>
                <c:pt idx="18146">
                  <c:v>0.873</c:v>
                </c:pt>
                <c:pt idx="18147">
                  <c:v>0.873</c:v>
                </c:pt>
                <c:pt idx="18148">
                  <c:v>0.873</c:v>
                </c:pt>
                <c:pt idx="18149">
                  <c:v>0.873</c:v>
                </c:pt>
                <c:pt idx="18150">
                  <c:v>0.873</c:v>
                </c:pt>
                <c:pt idx="18151">
                  <c:v>0.873</c:v>
                </c:pt>
                <c:pt idx="18152">
                  <c:v>0.873</c:v>
                </c:pt>
                <c:pt idx="18153">
                  <c:v>0.873</c:v>
                </c:pt>
                <c:pt idx="18154">
                  <c:v>0.873</c:v>
                </c:pt>
                <c:pt idx="18155">
                  <c:v>0.873</c:v>
                </c:pt>
                <c:pt idx="18156">
                  <c:v>0.874</c:v>
                </c:pt>
                <c:pt idx="18157">
                  <c:v>0.874</c:v>
                </c:pt>
                <c:pt idx="18158">
                  <c:v>0.874</c:v>
                </c:pt>
                <c:pt idx="18159">
                  <c:v>0.874</c:v>
                </c:pt>
                <c:pt idx="18160">
                  <c:v>0.874</c:v>
                </c:pt>
                <c:pt idx="18161">
                  <c:v>0.874</c:v>
                </c:pt>
                <c:pt idx="18162">
                  <c:v>0.874</c:v>
                </c:pt>
                <c:pt idx="18163">
                  <c:v>0.874</c:v>
                </c:pt>
                <c:pt idx="18164">
                  <c:v>0.874</c:v>
                </c:pt>
                <c:pt idx="18165">
                  <c:v>0.874</c:v>
                </c:pt>
                <c:pt idx="18166">
                  <c:v>0.874</c:v>
                </c:pt>
                <c:pt idx="18167">
                  <c:v>0.874</c:v>
                </c:pt>
                <c:pt idx="18168">
                  <c:v>0.874</c:v>
                </c:pt>
                <c:pt idx="18169">
                  <c:v>0.874</c:v>
                </c:pt>
                <c:pt idx="18170">
                  <c:v>0.874</c:v>
                </c:pt>
                <c:pt idx="18171">
                  <c:v>0.874</c:v>
                </c:pt>
                <c:pt idx="18172">
                  <c:v>0.874</c:v>
                </c:pt>
                <c:pt idx="18173">
                  <c:v>0.874</c:v>
                </c:pt>
                <c:pt idx="18174">
                  <c:v>0.874</c:v>
                </c:pt>
                <c:pt idx="18175">
                  <c:v>0.874</c:v>
                </c:pt>
                <c:pt idx="18176">
                  <c:v>0.874</c:v>
                </c:pt>
                <c:pt idx="18177">
                  <c:v>0.874</c:v>
                </c:pt>
                <c:pt idx="18178">
                  <c:v>0.874</c:v>
                </c:pt>
                <c:pt idx="18179">
                  <c:v>0.874</c:v>
                </c:pt>
                <c:pt idx="18180">
                  <c:v>0.875</c:v>
                </c:pt>
                <c:pt idx="18181">
                  <c:v>0.875</c:v>
                </c:pt>
                <c:pt idx="18182">
                  <c:v>0.875</c:v>
                </c:pt>
                <c:pt idx="18183">
                  <c:v>0.875</c:v>
                </c:pt>
                <c:pt idx="18184">
                  <c:v>0.875</c:v>
                </c:pt>
                <c:pt idx="18185">
                  <c:v>0.875</c:v>
                </c:pt>
                <c:pt idx="18186">
                  <c:v>0.875</c:v>
                </c:pt>
                <c:pt idx="18187">
                  <c:v>0.875</c:v>
                </c:pt>
                <c:pt idx="18188">
                  <c:v>0.875</c:v>
                </c:pt>
                <c:pt idx="18189">
                  <c:v>0.875</c:v>
                </c:pt>
                <c:pt idx="18190">
                  <c:v>0.875</c:v>
                </c:pt>
                <c:pt idx="18191">
                  <c:v>0.875</c:v>
                </c:pt>
                <c:pt idx="18192">
                  <c:v>0.875</c:v>
                </c:pt>
                <c:pt idx="18193">
                  <c:v>0.875</c:v>
                </c:pt>
                <c:pt idx="18194">
                  <c:v>0.875</c:v>
                </c:pt>
                <c:pt idx="18195">
                  <c:v>0.875</c:v>
                </c:pt>
                <c:pt idx="18196">
                  <c:v>0.875</c:v>
                </c:pt>
                <c:pt idx="18197">
                  <c:v>0.875</c:v>
                </c:pt>
                <c:pt idx="18198">
                  <c:v>0.875</c:v>
                </c:pt>
                <c:pt idx="18199">
                  <c:v>0.875</c:v>
                </c:pt>
                <c:pt idx="18200">
                  <c:v>0.875</c:v>
                </c:pt>
                <c:pt idx="18201">
                  <c:v>0.875</c:v>
                </c:pt>
                <c:pt idx="18202">
                  <c:v>0.875</c:v>
                </c:pt>
                <c:pt idx="18203">
                  <c:v>0.875</c:v>
                </c:pt>
                <c:pt idx="18204">
                  <c:v>0.875</c:v>
                </c:pt>
                <c:pt idx="18205">
                  <c:v>0.875</c:v>
                </c:pt>
                <c:pt idx="18206">
                  <c:v>0.876</c:v>
                </c:pt>
                <c:pt idx="18207">
                  <c:v>0.876</c:v>
                </c:pt>
                <c:pt idx="18208">
                  <c:v>0.876</c:v>
                </c:pt>
                <c:pt idx="18209">
                  <c:v>0.876</c:v>
                </c:pt>
                <c:pt idx="18210">
                  <c:v>0.876</c:v>
                </c:pt>
                <c:pt idx="18211">
                  <c:v>0.876</c:v>
                </c:pt>
                <c:pt idx="18212">
                  <c:v>0.876</c:v>
                </c:pt>
                <c:pt idx="18213">
                  <c:v>0.876</c:v>
                </c:pt>
                <c:pt idx="18214">
                  <c:v>0.876</c:v>
                </c:pt>
                <c:pt idx="18215">
                  <c:v>0.876</c:v>
                </c:pt>
                <c:pt idx="18216">
                  <c:v>0.876</c:v>
                </c:pt>
                <c:pt idx="18217">
                  <c:v>0.876</c:v>
                </c:pt>
                <c:pt idx="18218">
                  <c:v>0.876</c:v>
                </c:pt>
                <c:pt idx="18219">
                  <c:v>0.876</c:v>
                </c:pt>
                <c:pt idx="18220">
                  <c:v>0.876</c:v>
                </c:pt>
                <c:pt idx="18221">
                  <c:v>0.876</c:v>
                </c:pt>
                <c:pt idx="18222">
                  <c:v>0.876</c:v>
                </c:pt>
                <c:pt idx="18223">
                  <c:v>0.876</c:v>
                </c:pt>
                <c:pt idx="18224">
                  <c:v>0.876</c:v>
                </c:pt>
                <c:pt idx="18225">
                  <c:v>0.876</c:v>
                </c:pt>
                <c:pt idx="18226">
                  <c:v>0.876</c:v>
                </c:pt>
                <c:pt idx="18227">
                  <c:v>0.876</c:v>
                </c:pt>
                <c:pt idx="18228">
                  <c:v>0.876</c:v>
                </c:pt>
                <c:pt idx="18229">
                  <c:v>0.876</c:v>
                </c:pt>
                <c:pt idx="18230">
                  <c:v>0.876</c:v>
                </c:pt>
                <c:pt idx="18231">
                  <c:v>0.877</c:v>
                </c:pt>
                <c:pt idx="18232">
                  <c:v>0.877</c:v>
                </c:pt>
                <c:pt idx="18233">
                  <c:v>0.877</c:v>
                </c:pt>
                <c:pt idx="18234">
                  <c:v>0.877</c:v>
                </c:pt>
                <c:pt idx="18235">
                  <c:v>0.877</c:v>
                </c:pt>
                <c:pt idx="18236">
                  <c:v>0.877</c:v>
                </c:pt>
                <c:pt idx="18237">
                  <c:v>0.877</c:v>
                </c:pt>
                <c:pt idx="18238">
                  <c:v>0.877</c:v>
                </c:pt>
                <c:pt idx="18239">
                  <c:v>0.877</c:v>
                </c:pt>
                <c:pt idx="18240">
                  <c:v>0.877</c:v>
                </c:pt>
                <c:pt idx="18241">
                  <c:v>0.877</c:v>
                </c:pt>
                <c:pt idx="18242">
                  <c:v>0.877</c:v>
                </c:pt>
                <c:pt idx="18243">
                  <c:v>0.877</c:v>
                </c:pt>
                <c:pt idx="18244">
                  <c:v>0.877</c:v>
                </c:pt>
                <c:pt idx="18245">
                  <c:v>0.877</c:v>
                </c:pt>
                <c:pt idx="18246">
                  <c:v>0.877</c:v>
                </c:pt>
                <c:pt idx="18247">
                  <c:v>0.877</c:v>
                </c:pt>
                <c:pt idx="18248">
                  <c:v>0.877</c:v>
                </c:pt>
                <c:pt idx="18249">
                  <c:v>0.877</c:v>
                </c:pt>
                <c:pt idx="18250">
                  <c:v>0.877</c:v>
                </c:pt>
                <c:pt idx="18251">
                  <c:v>0.877</c:v>
                </c:pt>
                <c:pt idx="18252">
                  <c:v>0.877</c:v>
                </c:pt>
                <c:pt idx="18253">
                  <c:v>0.877</c:v>
                </c:pt>
                <c:pt idx="18254">
                  <c:v>0.878</c:v>
                </c:pt>
                <c:pt idx="18255">
                  <c:v>0.878</c:v>
                </c:pt>
                <c:pt idx="18256">
                  <c:v>0.878</c:v>
                </c:pt>
                <c:pt idx="18257">
                  <c:v>0.878</c:v>
                </c:pt>
                <c:pt idx="18258">
                  <c:v>0.878</c:v>
                </c:pt>
                <c:pt idx="18259">
                  <c:v>0.878</c:v>
                </c:pt>
                <c:pt idx="18260">
                  <c:v>0.878</c:v>
                </c:pt>
                <c:pt idx="18261">
                  <c:v>0.878</c:v>
                </c:pt>
                <c:pt idx="18262">
                  <c:v>0.878</c:v>
                </c:pt>
                <c:pt idx="18263">
                  <c:v>0.878</c:v>
                </c:pt>
                <c:pt idx="18264">
                  <c:v>0.878</c:v>
                </c:pt>
                <c:pt idx="18265">
                  <c:v>0.878</c:v>
                </c:pt>
                <c:pt idx="18266">
                  <c:v>0.878</c:v>
                </c:pt>
                <c:pt idx="18267">
                  <c:v>0.878</c:v>
                </c:pt>
                <c:pt idx="18268">
                  <c:v>0.878</c:v>
                </c:pt>
                <c:pt idx="18269">
                  <c:v>0.878</c:v>
                </c:pt>
                <c:pt idx="18270">
                  <c:v>0.878</c:v>
                </c:pt>
                <c:pt idx="18271">
                  <c:v>0.878</c:v>
                </c:pt>
                <c:pt idx="18272">
                  <c:v>0.878</c:v>
                </c:pt>
                <c:pt idx="18273">
                  <c:v>0.878</c:v>
                </c:pt>
                <c:pt idx="18274">
                  <c:v>0.878</c:v>
                </c:pt>
                <c:pt idx="18275">
                  <c:v>0.878</c:v>
                </c:pt>
                <c:pt idx="18276">
                  <c:v>0.878</c:v>
                </c:pt>
                <c:pt idx="18277">
                  <c:v>0.878</c:v>
                </c:pt>
                <c:pt idx="18278">
                  <c:v>0.878</c:v>
                </c:pt>
                <c:pt idx="18279">
                  <c:v>0.879</c:v>
                </c:pt>
                <c:pt idx="18280">
                  <c:v>0.879</c:v>
                </c:pt>
                <c:pt idx="18281">
                  <c:v>0.879</c:v>
                </c:pt>
                <c:pt idx="18282">
                  <c:v>0.879</c:v>
                </c:pt>
                <c:pt idx="18283">
                  <c:v>0.879</c:v>
                </c:pt>
                <c:pt idx="18284">
                  <c:v>0.879</c:v>
                </c:pt>
                <c:pt idx="18285">
                  <c:v>0.879</c:v>
                </c:pt>
                <c:pt idx="18286">
                  <c:v>0.879</c:v>
                </c:pt>
                <c:pt idx="18287">
                  <c:v>0.879</c:v>
                </c:pt>
                <c:pt idx="18288">
                  <c:v>0.879</c:v>
                </c:pt>
                <c:pt idx="18289">
                  <c:v>0.879</c:v>
                </c:pt>
                <c:pt idx="18290">
                  <c:v>0.879</c:v>
                </c:pt>
                <c:pt idx="18291">
                  <c:v>0.879</c:v>
                </c:pt>
                <c:pt idx="18292">
                  <c:v>0.879</c:v>
                </c:pt>
                <c:pt idx="18293">
                  <c:v>0.879</c:v>
                </c:pt>
                <c:pt idx="18294">
                  <c:v>0.879</c:v>
                </c:pt>
                <c:pt idx="18295">
                  <c:v>0.879</c:v>
                </c:pt>
                <c:pt idx="18296">
                  <c:v>0.879</c:v>
                </c:pt>
                <c:pt idx="18297">
                  <c:v>0.879</c:v>
                </c:pt>
                <c:pt idx="18298">
                  <c:v>0.879</c:v>
                </c:pt>
                <c:pt idx="18299">
                  <c:v>0.879</c:v>
                </c:pt>
                <c:pt idx="18300">
                  <c:v>0.879</c:v>
                </c:pt>
                <c:pt idx="18301">
                  <c:v>0.879</c:v>
                </c:pt>
                <c:pt idx="18302">
                  <c:v>0.879</c:v>
                </c:pt>
                <c:pt idx="18303">
                  <c:v>0.88</c:v>
                </c:pt>
                <c:pt idx="18304">
                  <c:v>0.88</c:v>
                </c:pt>
                <c:pt idx="18305">
                  <c:v>0.88</c:v>
                </c:pt>
                <c:pt idx="18306">
                  <c:v>0.88</c:v>
                </c:pt>
                <c:pt idx="18307">
                  <c:v>0.88</c:v>
                </c:pt>
                <c:pt idx="18308">
                  <c:v>0.88</c:v>
                </c:pt>
                <c:pt idx="18309">
                  <c:v>0.88</c:v>
                </c:pt>
                <c:pt idx="18310">
                  <c:v>0.88</c:v>
                </c:pt>
                <c:pt idx="18311">
                  <c:v>0.88</c:v>
                </c:pt>
                <c:pt idx="18312">
                  <c:v>0.88</c:v>
                </c:pt>
                <c:pt idx="18313">
                  <c:v>0.88</c:v>
                </c:pt>
                <c:pt idx="18314">
                  <c:v>0.88</c:v>
                </c:pt>
                <c:pt idx="18315">
                  <c:v>0.88</c:v>
                </c:pt>
                <c:pt idx="18316">
                  <c:v>0.88</c:v>
                </c:pt>
                <c:pt idx="18317">
                  <c:v>0.88</c:v>
                </c:pt>
                <c:pt idx="18318">
                  <c:v>0.88</c:v>
                </c:pt>
                <c:pt idx="18319">
                  <c:v>0.88</c:v>
                </c:pt>
                <c:pt idx="18320">
                  <c:v>0.88</c:v>
                </c:pt>
                <c:pt idx="18321">
                  <c:v>0.88</c:v>
                </c:pt>
                <c:pt idx="18322">
                  <c:v>0.88</c:v>
                </c:pt>
                <c:pt idx="18323">
                  <c:v>0.88</c:v>
                </c:pt>
                <c:pt idx="18324">
                  <c:v>0.88</c:v>
                </c:pt>
                <c:pt idx="18325">
                  <c:v>0.88</c:v>
                </c:pt>
                <c:pt idx="18326">
                  <c:v>0.88</c:v>
                </c:pt>
                <c:pt idx="18327">
                  <c:v>0.88</c:v>
                </c:pt>
                <c:pt idx="18328">
                  <c:v>0.88100000000000001</c:v>
                </c:pt>
                <c:pt idx="18329">
                  <c:v>0.88100000000000001</c:v>
                </c:pt>
                <c:pt idx="18330">
                  <c:v>0.88100000000000001</c:v>
                </c:pt>
                <c:pt idx="18331">
                  <c:v>0.88100000000000001</c:v>
                </c:pt>
                <c:pt idx="18332">
                  <c:v>0.88100000000000001</c:v>
                </c:pt>
                <c:pt idx="18333">
                  <c:v>0.88100000000000001</c:v>
                </c:pt>
                <c:pt idx="18334">
                  <c:v>0.88100000000000001</c:v>
                </c:pt>
                <c:pt idx="18335">
                  <c:v>0.88100000000000001</c:v>
                </c:pt>
                <c:pt idx="18336">
                  <c:v>0.88100000000000001</c:v>
                </c:pt>
                <c:pt idx="18337">
                  <c:v>0.88100000000000001</c:v>
                </c:pt>
                <c:pt idx="18338">
                  <c:v>0.88100000000000001</c:v>
                </c:pt>
                <c:pt idx="18339">
                  <c:v>0.88100000000000001</c:v>
                </c:pt>
                <c:pt idx="18340">
                  <c:v>0.88100000000000001</c:v>
                </c:pt>
                <c:pt idx="18341">
                  <c:v>0.88100000000000001</c:v>
                </c:pt>
                <c:pt idx="18342">
                  <c:v>0.88100000000000001</c:v>
                </c:pt>
                <c:pt idx="18343">
                  <c:v>0.88100000000000001</c:v>
                </c:pt>
                <c:pt idx="18344">
                  <c:v>0.88100000000000001</c:v>
                </c:pt>
                <c:pt idx="18345">
                  <c:v>0.88100000000000001</c:v>
                </c:pt>
                <c:pt idx="18346">
                  <c:v>0.88100000000000001</c:v>
                </c:pt>
                <c:pt idx="18347">
                  <c:v>0.88100000000000001</c:v>
                </c:pt>
                <c:pt idx="18348">
                  <c:v>0.88100000000000001</c:v>
                </c:pt>
                <c:pt idx="18349">
                  <c:v>0.88100000000000001</c:v>
                </c:pt>
                <c:pt idx="18350">
                  <c:v>0.88100000000000001</c:v>
                </c:pt>
                <c:pt idx="18351">
                  <c:v>0.88100000000000001</c:v>
                </c:pt>
                <c:pt idx="18352">
                  <c:v>0.88100000000000001</c:v>
                </c:pt>
                <c:pt idx="18353">
                  <c:v>0.88200000000000001</c:v>
                </c:pt>
                <c:pt idx="18354">
                  <c:v>0.88200000000000001</c:v>
                </c:pt>
                <c:pt idx="18355">
                  <c:v>0.88200000000000001</c:v>
                </c:pt>
                <c:pt idx="18356">
                  <c:v>0.88200000000000001</c:v>
                </c:pt>
                <c:pt idx="18357">
                  <c:v>0.88200000000000001</c:v>
                </c:pt>
                <c:pt idx="18358">
                  <c:v>0.88200000000000001</c:v>
                </c:pt>
                <c:pt idx="18359">
                  <c:v>0.88200000000000001</c:v>
                </c:pt>
                <c:pt idx="18360">
                  <c:v>0.88200000000000001</c:v>
                </c:pt>
                <c:pt idx="18361">
                  <c:v>0.88200000000000001</c:v>
                </c:pt>
                <c:pt idx="18362">
                  <c:v>0.88200000000000001</c:v>
                </c:pt>
                <c:pt idx="18363">
                  <c:v>0.88200000000000001</c:v>
                </c:pt>
                <c:pt idx="18364">
                  <c:v>0.88200000000000001</c:v>
                </c:pt>
                <c:pt idx="18365">
                  <c:v>0.88200000000000001</c:v>
                </c:pt>
                <c:pt idx="18366">
                  <c:v>0.88200000000000001</c:v>
                </c:pt>
                <c:pt idx="18367">
                  <c:v>0.88200000000000001</c:v>
                </c:pt>
                <c:pt idx="18368">
                  <c:v>0.88200000000000001</c:v>
                </c:pt>
                <c:pt idx="18369">
                  <c:v>0.88200000000000001</c:v>
                </c:pt>
                <c:pt idx="18370">
                  <c:v>0.88200000000000001</c:v>
                </c:pt>
                <c:pt idx="18371">
                  <c:v>0.88200000000000001</c:v>
                </c:pt>
                <c:pt idx="18372">
                  <c:v>0.88200000000000001</c:v>
                </c:pt>
                <c:pt idx="18373">
                  <c:v>0.88200000000000001</c:v>
                </c:pt>
                <c:pt idx="18374">
                  <c:v>0.88200000000000001</c:v>
                </c:pt>
                <c:pt idx="18375">
                  <c:v>0.88200000000000001</c:v>
                </c:pt>
                <c:pt idx="18376">
                  <c:v>0.88200000000000001</c:v>
                </c:pt>
                <c:pt idx="18377">
                  <c:v>0.88200000000000001</c:v>
                </c:pt>
                <c:pt idx="18378">
                  <c:v>0.88200000000000001</c:v>
                </c:pt>
                <c:pt idx="18379">
                  <c:v>0.88200000000000001</c:v>
                </c:pt>
                <c:pt idx="18380">
                  <c:v>0.88200000000000001</c:v>
                </c:pt>
                <c:pt idx="18381">
                  <c:v>0.88200000000000001</c:v>
                </c:pt>
                <c:pt idx="18382">
                  <c:v>0.88200000000000001</c:v>
                </c:pt>
                <c:pt idx="18383">
                  <c:v>0.88200000000000001</c:v>
                </c:pt>
                <c:pt idx="18384">
                  <c:v>0.88200000000000001</c:v>
                </c:pt>
                <c:pt idx="18385">
                  <c:v>0.88200000000000001</c:v>
                </c:pt>
                <c:pt idx="18386">
                  <c:v>0.88300000000000001</c:v>
                </c:pt>
                <c:pt idx="18387">
                  <c:v>0.88300000000000001</c:v>
                </c:pt>
                <c:pt idx="18388">
                  <c:v>0.88300000000000001</c:v>
                </c:pt>
                <c:pt idx="18389">
                  <c:v>0.88300000000000001</c:v>
                </c:pt>
                <c:pt idx="18390">
                  <c:v>0.88300000000000001</c:v>
                </c:pt>
                <c:pt idx="18391">
                  <c:v>0.88300000000000001</c:v>
                </c:pt>
                <c:pt idx="18392">
                  <c:v>0.88300000000000001</c:v>
                </c:pt>
                <c:pt idx="18393">
                  <c:v>0.88300000000000001</c:v>
                </c:pt>
                <c:pt idx="18394">
                  <c:v>0.88300000000000001</c:v>
                </c:pt>
                <c:pt idx="18395">
                  <c:v>0.88300000000000001</c:v>
                </c:pt>
                <c:pt idx="18396">
                  <c:v>0.88300000000000001</c:v>
                </c:pt>
                <c:pt idx="18397">
                  <c:v>0.88300000000000001</c:v>
                </c:pt>
                <c:pt idx="18398">
                  <c:v>0.88300000000000001</c:v>
                </c:pt>
                <c:pt idx="18399">
                  <c:v>0.88300000000000001</c:v>
                </c:pt>
                <c:pt idx="18400">
                  <c:v>0.88300000000000001</c:v>
                </c:pt>
                <c:pt idx="18401">
                  <c:v>0.88300000000000001</c:v>
                </c:pt>
                <c:pt idx="18402">
                  <c:v>0.88300000000000001</c:v>
                </c:pt>
                <c:pt idx="18403">
                  <c:v>0.88300000000000001</c:v>
                </c:pt>
                <c:pt idx="18404">
                  <c:v>0.88300000000000001</c:v>
                </c:pt>
                <c:pt idx="18405">
                  <c:v>0.88300000000000001</c:v>
                </c:pt>
                <c:pt idx="18406">
                  <c:v>0.88300000000000001</c:v>
                </c:pt>
                <c:pt idx="18407">
                  <c:v>0.88300000000000001</c:v>
                </c:pt>
                <c:pt idx="18408">
                  <c:v>0.88300000000000001</c:v>
                </c:pt>
                <c:pt idx="18409">
                  <c:v>0.88300000000000001</c:v>
                </c:pt>
                <c:pt idx="18410">
                  <c:v>0.88300000000000001</c:v>
                </c:pt>
                <c:pt idx="18411">
                  <c:v>0.88300000000000001</c:v>
                </c:pt>
                <c:pt idx="18412">
                  <c:v>0.88300000000000001</c:v>
                </c:pt>
                <c:pt idx="18413">
                  <c:v>0.88300000000000001</c:v>
                </c:pt>
                <c:pt idx="18414">
                  <c:v>0.88300000000000001</c:v>
                </c:pt>
                <c:pt idx="18415">
                  <c:v>0.88300000000000001</c:v>
                </c:pt>
                <c:pt idx="18416">
                  <c:v>0.88300000000000001</c:v>
                </c:pt>
                <c:pt idx="18417">
                  <c:v>0.88300000000000001</c:v>
                </c:pt>
                <c:pt idx="18418">
                  <c:v>0.88400000000000001</c:v>
                </c:pt>
                <c:pt idx="18419">
                  <c:v>0.88400000000000001</c:v>
                </c:pt>
                <c:pt idx="18420">
                  <c:v>0.88400000000000001</c:v>
                </c:pt>
                <c:pt idx="18421">
                  <c:v>0.88400000000000001</c:v>
                </c:pt>
                <c:pt idx="18422">
                  <c:v>0.88400000000000001</c:v>
                </c:pt>
                <c:pt idx="18423">
                  <c:v>0.88400000000000001</c:v>
                </c:pt>
                <c:pt idx="18424">
                  <c:v>0.88400000000000001</c:v>
                </c:pt>
                <c:pt idx="18425">
                  <c:v>0.88400000000000001</c:v>
                </c:pt>
                <c:pt idx="18426">
                  <c:v>0.88400000000000001</c:v>
                </c:pt>
                <c:pt idx="18427">
                  <c:v>0.88400000000000001</c:v>
                </c:pt>
                <c:pt idx="18428">
                  <c:v>0.88400000000000001</c:v>
                </c:pt>
                <c:pt idx="18429">
                  <c:v>0.88400000000000001</c:v>
                </c:pt>
                <c:pt idx="18430">
                  <c:v>0.88400000000000001</c:v>
                </c:pt>
                <c:pt idx="18431">
                  <c:v>0.88400000000000001</c:v>
                </c:pt>
                <c:pt idx="18432">
                  <c:v>0.88400000000000001</c:v>
                </c:pt>
                <c:pt idx="18433">
                  <c:v>0.88400000000000001</c:v>
                </c:pt>
                <c:pt idx="18434">
                  <c:v>0.88400000000000001</c:v>
                </c:pt>
                <c:pt idx="18435">
                  <c:v>0.88400000000000001</c:v>
                </c:pt>
                <c:pt idx="18436">
                  <c:v>0.88400000000000001</c:v>
                </c:pt>
                <c:pt idx="18437">
                  <c:v>0.88400000000000001</c:v>
                </c:pt>
                <c:pt idx="18438">
                  <c:v>0.88400000000000001</c:v>
                </c:pt>
                <c:pt idx="18439">
                  <c:v>0.88400000000000001</c:v>
                </c:pt>
                <c:pt idx="18440">
                  <c:v>0.88400000000000001</c:v>
                </c:pt>
                <c:pt idx="18441">
                  <c:v>0.88400000000000001</c:v>
                </c:pt>
                <c:pt idx="18442">
                  <c:v>0.88400000000000001</c:v>
                </c:pt>
                <c:pt idx="18443">
                  <c:v>0.88400000000000001</c:v>
                </c:pt>
                <c:pt idx="18444">
                  <c:v>0.88400000000000001</c:v>
                </c:pt>
                <c:pt idx="18445">
                  <c:v>0.88500000000000001</c:v>
                </c:pt>
                <c:pt idx="18446">
                  <c:v>0.88500000000000001</c:v>
                </c:pt>
                <c:pt idx="18447">
                  <c:v>0.88500000000000001</c:v>
                </c:pt>
                <c:pt idx="18448">
                  <c:v>0.88500000000000001</c:v>
                </c:pt>
                <c:pt idx="18449">
                  <c:v>0.88500000000000001</c:v>
                </c:pt>
                <c:pt idx="18450">
                  <c:v>0.88500000000000001</c:v>
                </c:pt>
                <c:pt idx="18451">
                  <c:v>0.88500000000000001</c:v>
                </c:pt>
                <c:pt idx="18452">
                  <c:v>0.88500000000000001</c:v>
                </c:pt>
                <c:pt idx="18453">
                  <c:v>0.88500000000000001</c:v>
                </c:pt>
                <c:pt idx="18454">
                  <c:v>0.88500000000000001</c:v>
                </c:pt>
                <c:pt idx="18455">
                  <c:v>0.88500000000000001</c:v>
                </c:pt>
                <c:pt idx="18456">
                  <c:v>0.88500000000000001</c:v>
                </c:pt>
                <c:pt idx="18457">
                  <c:v>0.88500000000000001</c:v>
                </c:pt>
                <c:pt idx="18458">
                  <c:v>0.88500000000000001</c:v>
                </c:pt>
                <c:pt idx="18459">
                  <c:v>0.88500000000000001</c:v>
                </c:pt>
                <c:pt idx="18460">
                  <c:v>0.88500000000000001</c:v>
                </c:pt>
                <c:pt idx="18461">
                  <c:v>0.88500000000000001</c:v>
                </c:pt>
                <c:pt idx="18462">
                  <c:v>0.88500000000000001</c:v>
                </c:pt>
                <c:pt idx="18463">
                  <c:v>0.88500000000000001</c:v>
                </c:pt>
                <c:pt idx="18464">
                  <c:v>0.88500000000000001</c:v>
                </c:pt>
                <c:pt idx="18465">
                  <c:v>0.88500000000000001</c:v>
                </c:pt>
                <c:pt idx="18466">
                  <c:v>0.88500000000000001</c:v>
                </c:pt>
                <c:pt idx="18467">
                  <c:v>0.88500000000000001</c:v>
                </c:pt>
                <c:pt idx="18468">
                  <c:v>0.88500000000000001</c:v>
                </c:pt>
                <c:pt idx="18469">
                  <c:v>0.88500000000000001</c:v>
                </c:pt>
                <c:pt idx="18470">
                  <c:v>0.88500000000000001</c:v>
                </c:pt>
                <c:pt idx="18471">
                  <c:v>0.88500000000000001</c:v>
                </c:pt>
                <c:pt idx="18472">
                  <c:v>0.88500000000000001</c:v>
                </c:pt>
                <c:pt idx="18473">
                  <c:v>0.88500000000000001</c:v>
                </c:pt>
                <c:pt idx="18474">
                  <c:v>0.88500000000000001</c:v>
                </c:pt>
                <c:pt idx="18475">
                  <c:v>0.88500000000000001</c:v>
                </c:pt>
                <c:pt idx="18476">
                  <c:v>0.88500000000000001</c:v>
                </c:pt>
                <c:pt idx="18477">
                  <c:v>0.88500000000000001</c:v>
                </c:pt>
                <c:pt idx="18478">
                  <c:v>0.88500000000000001</c:v>
                </c:pt>
                <c:pt idx="18479">
                  <c:v>0.88500000000000001</c:v>
                </c:pt>
                <c:pt idx="18480">
                  <c:v>0.88600000000000001</c:v>
                </c:pt>
                <c:pt idx="18481">
                  <c:v>0.88600000000000001</c:v>
                </c:pt>
                <c:pt idx="18482">
                  <c:v>0.88600000000000001</c:v>
                </c:pt>
                <c:pt idx="18483">
                  <c:v>0.88600000000000001</c:v>
                </c:pt>
                <c:pt idx="18484">
                  <c:v>0.88600000000000001</c:v>
                </c:pt>
                <c:pt idx="18485">
                  <c:v>0.88600000000000001</c:v>
                </c:pt>
                <c:pt idx="18486">
                  <c:v>0.88600000000000001</c:v>
                </c:pt>
                <c:pt idx="18487">
                  <c:v>0.88600000000000001</c:v>
                </c:pt>
                <c:pt idx="18488">
                  <c:v>0.88600000000000001</c:v>
                </c:pt>
                <c:pt idx="18489">
                  <c:v>0.88600000000000001</c:v>
                </c:pt>
                <c:pt idx="18490">
                  <c:v>0.88600000000000001</c:v>
                </c:pt>
                <c:pt idx="18491">
                  <c:v>0.88600000000000001</c:v>
                </c:pt>
                <c:pt idx="18492">
                  <c:v>0.88600000000000001</c:v>
                </c:pt>
                <c:pt idx="18493">
                  <c:v>0.88600000000000001</c:v>
                </c:pt>
                <c:pt idx="18494">
                  <c:v>0.88600000000000001</c:v>
                </c:pt>
                <c:pt idx="18495">
                  <c:v>0.88600000000000001</c:v>
                </c:pt>
                <c:pt idx="18496">
                  <c:v>0.88600000000000001</c:v>
                </c:pt>
                <c:pt idx="18497">
                  <c:v>0.88600000000000001</c:v>
                </c:pt>
                <c:pt idx="18498">
                  <c:v>0.88600000000000001</c:v>
                </c:pt>
                <c:pt idx="18499">
                  <c:v>0.88600000000000001</c:v>
                </c:pt>
                <c:pt idx="18500">
                  <c:v>0.88600000000000001</c:v>
                </c:pt>
                <c:pt idx="18501">
                  <c:v>0.88600000000000001</c:v>
                </c:pt>
                <c:pt idx="18502">
                  <c:v>0.88600000000000001</c:v>
                </c:pt>
                <c:pt idx="18503">
                  <c:v>0.88600000000000001</c:v>
                </c:pt>
                <c:pt idx="18504">
                  <c:v>0.88700000000000001</c:v>
                </c:pt>
                <c:pt idx="18505">
                  <c:v>0.88700000000000001</c:v>
                </c:pt>
                <c:pt idx="18506">
                  <c:v>0.88700000000000001</c:v>
                </c:pt>
                <c:pt idx="18507">
                  <c:v>0.88700000000000001</c:v>
                </c:pt>
                <c:pt idx="18508">
                  <c:v>0.88700000000000001</c:v>
                </c:pt>
                <c:pt idx="18509">
                  <c:v>0.88700000000000001</c:v>
                </c:pt>
                <c:pt idx="18510">
                  <c:v>0.88700000000000001</c:v>
                </c:pt>
                <c:pt idx="18511">
                  <c:v>0.88700000000000001</c:v>
                </c:pt>
                <c:pt idx="18512">
                  <c:v>0.88700000000000001</c:v>
                </c:pt>
                <c:pt idx="18513">
                  <c:v>0.88700000000000001</c:v>
                </c:pt>
                <c:pt idx="18514">
                  <c:v>0.88700000000000001</c:v>
                </c:pt>
                <c:pt idx="18515">
                  <c:v>0.88700000000000001</c:v>
                </c:pt>
                <c:pt idx="18516">
                  <c:v>0.88700000000000001</c:v>
                </c:pt>
                <c:pt idx="18517">
                  <c:v>0.88700000000000001</c:v>
                </c:pt>
                <c:pt idx="18518">
                  <c:v>0.88700000000000001</c:v>
                </c:pt>
                <c:pt idx="18519">
                  <c:v>0.88700000000000001</c:v>
                </c:pt>
                <c:pt idx="18520">
                  <c:v>0.88700000000000001</c:v>
                </c:pt>
                <c:pt idx="18521">
                  <c:v>0.88700000000000001</c:v>
                </c:pt>
                <c:pt idx="18522">
                  <c:v>0.88700000000000001</c:v>
                </c:pt>
                <c:pt idx="18523">
                  <c:v>0.88700000000000001</c:v>
                </c:pt>
                <c:pt idx="18524">
                  <c:v>0.88700000000000001</c:v>
                </c:pt>
                <c:pt idx="18525">
                  <c:v>0.88700000000000001</c:v>
                </c:pt>
                <c:pt idx="18526">
                  <c:v>0.88700000000000001</c:v>
                </c:pt>
                <c:pt idx="18527">
                  <c:v>0.88700000000000001</c:v>
                </c:pt>
                <c:pt idx="18528">
                  <c:v>0.88700000000000001</c:v>
                </c:pt>
                <c:pt idx="18529">
                  <c:v>0.88700000000000001</c:v>
                </c:pt>
                <c:pt idx="18530">
                  <c:v>0.88700000000000001</c:v>
                </c:pt>
                <c:pt idx="18531">
                  <c:v>0.88700000000000001</c:v>
                </c:pt>
                <c:pt idx="18532">
                  <c:v>0.88700000000000001</c:v>
                </c:pt>
                <c:pt idx="18533">
                  <c:v>0.88800000000000001</c:v>
                </c:pt>
                <c:pt idx="18534">
                  <c:v>0.88800000000000001</c:v>
                </c:pt>
                <c:pt idx="18535">
                  <c:v>0.88800000000000001</c:v>
                </c:pt>
                <c:pt idx="18536">
                  <c:v>0.88800000000000001</c:v>
                </c:pt>
                <c:pt idx="18537">
                  <c:v>0.88800000000000001</c:v>
                </c:pt>
                <c:pt idx="18538">
                  <c:v>0.88800000000000001</c:v>
                </c:pt>
                <c:pt idx="18539">
                  <c:v>0.88800000000000001</c:v>
                </c:pt>
                <c:pt idx="18540">
                  <c:v>0.88800000000000001</c:v>
                </c:pt>
                <c:pt idx="18541">
                  <c:v>0.88800000000000001</c:v>
                </c:pt>
                <c:pt idx="18542">
                  <c:v>0.88800000000000001</c:v>
                </c:pt>
                <c:pt idx="18543">
                  <c:v>0.88800000000000001</c:v>
                </c:pt>
                <c:pt idx="18544">
                  <c:v>0.88800000000000001</c:v>
                </c:pt>
                <c:pt idx="18545">
                  <c:v>0.88800000000000001</c:v>
                </c:pt>
                <c:pt idx="18546">
                  <c:v>0.88800000000000001</c:v>
                </c:pt>
                <c:pt idx="18547">
                  <c:v>0.88800000000000001</c:v>
                </c:pt>
                <c:pt idx="18548">
                  <c:v>0.88800000000000001</c:v>
                </c:pt>
                <c:pt idx="18549">
                  <c:v>0.88800000000000001</c:v>
                </c:pt>
                <c:pt idx="18550">
                  <c:v>0.88800000000000001</c:v>
                </c:pt>
                <c:pt idx="18551">
                  <c:v>0.88800000000000001</c:v>
                </c:pt>
                <c:pt idx="18552">
                  <c:v>0.88800000000000001</c:v>
                </c:pt>
                <c:pt idx="18553">
                  <c:v>0.88800000000000001</c:v>
                </c:pt>
                <c:pt idx="18554">
                  <c:v>0.88800000000000001</c:v>
                </c:pt>
                <c:pt idx="18555">
                  <c:v>0.88800000000000001</c:v>
                </c:pt>
                <c:pt idx="18556">
                  <c:v>0.88800000000000001</c:v>
                </c:pt>
                <c:pt idx="18557">
                  <c:v>0.88900000000000001</c:v>
                </c:pt>
                <c:pt idx="18558">
                  <c:v>0.88900000000000001</c:v>
                </c:pt>
                <c:pt idx="18559">
                  <c:v>0.88900000000000001</c:v>
                </c:pt>
                <c:pt idx="18560">
                  <c:v>0.88900000000000001</c:v>
                </c:pt>
                <c:pt idx="18561">
                  <c:v>0.88900000000000001</c:v>
                </c:pt>
                <c:pt idx="18562">
                  <c:v>0.88900000000000001</c:v>
                </c:pt>
                <c:pt idx="18563">
                  <c:v>0.88900000000000001</c:v>
                </c:pt>
                <c:pt idx="18564">
                  <c:v>0.88900000000000001</c:v>
                </c:pt>
                <c:pt idx="18565">
                  <c:v>0.88900000000000001</c:v>
                </c:pt>
                <c:pt idx="18566">
                  <c:v>0.88900000000000001</c:v>
                </c:pt>
                <c:pt idx="18567">
                  <c:v>0.88900000000000001</c:v>
                </c:pt>
                <c:pt idx="18568">
                  <c:v>0.88900000000000001</c:v>
                </c:pt>
                <c:pt idx="18569">
                  <c:v>0.88900000000000001</c:v>
                </c:pt>
                <c:pt idx="18570">
                  <c:v>0.88900000000000001</c:v>
                </c:pt>
                <c:pt idx="18571">
                  <c:v>0.88900000000000001</c:v>
                </c:pt>
                <c:pt idx="18572">
                  <c:v>0.88900000000000001</c:v>
                </c:pt>
                <c:pt idx="18573">
                  <c:v>0.88900000000000001</c:v>
                </c:pt>
                <c:pt idx="18574">
                  <c:v>0.88900000000000001</c:v>
                </c:pt>
                <c:pt idx="18575">
                  <c:v>0.88900000000000001</c:v>
                </c:pt>
                <c:pt idx="18576">
                  <c:v>0.88900000000000001</c:v>
                </c:pt>
                <c:pt idx="18577">
                  <c:v>0.88900000000000001</c:v>
                </c:pt>
                <c:pt idx="18578">
                  <c:v>0.88900000000000001</c:v>
                </c:pt>
                <c:pt idx="18579">
                  <c:v>0.88900000000000001</c:v>
                </c:pt>
                <c:pt idx="18580">
                  <c:v>0.88900000000000001</c:v>
                </c:pt>
                <c:pt idx="18581">
                  <c:v>0.89</c:v>
                </c:pt>
                <c:pt idx="18582">
                  <c:v>0.89</c:v>
                </c:pt>
                <c:pt idx="18583">
                  <c:v>0.89</c:v>
                </c:pt>
                <c:pt idx="18584">
                  <c:v>0.89</c:v>
                </c:pt>
                <c:pt idx="18585">
                  <c:v>0.89</c:v>
                </c:pt>
                <c:pt idx="18586">
                  <c:v>0.89</c:v>
                </c:pt>
                <c:pt idx="18587">
                  <c:v>0.89</c:v>
                </c:pt>
                <c:pt idx="18588">
                  <c:v>0.89</c:v>
                </c:pt>
                <c:pt idx="18589">
                  <c:v>0.89</c:v>
                </c:pt>
                <c:pt idx="18590">
                  <c:v>0.89</c:v>
                </c:pt>
                <c:pt idx="18591">
                  <c:v>0.89</c:v>
                </c:pt>
                <c:pt idx="18592">
                  <c:v>0.89</c:v>
                </c:pt>
                <c:pt idx="18593">
                  <c:v>0.89</c:v>
                </c:pt>
                <c:pt idx="18594">
                  <c:v>0.89</c:v>
                </c:pt>
                <c:pt idx="18595">
                  <c:v>0.89</c:v>
                </c:pt>
                <c:pt idx="18596">
                  <c:v>0.89</c:v>
                </c:pt>
                <c:pt idx="18597">
                  <c:v>0.89</c:v>
                </c:pt>
                <c:pt idx="18598">
                  <c:v>0.89</c:v>
                </c:pt>
                <c:pt idx="18599">
                  <c:v>0.89</c:v>
                </c:pt>
                <c:pt idx="18600">
                  <c:v>0.89</c:v>
                </c:pt>
                <c:pt idx="18601">
                  <c:v>0.89</c:v>
                </c:pt>
                <c:pt idx="18602">
                  <c:v>0.89</c:v>
                </c:pt>
                <c:pt idx="18603">
                  <c:v>0.89</c:v>
                </c:pt>
                <c:pt idx="18604">
                  <c:v>0.89</c:v>
                </c:pt>
                <c:pt idx="18605">
                  <c:v>0.89</c:v>
                </c:pt>
                <c:pt idx="18606">
                  <c:v>0.89</c:v>
                </c:pt>
                <c:pt idx="18607">
                  <c:v>0.89</c:v>
                </c:pt>
                <c:pt idx="18608">
                  <c:v>0.89100000000000001</c:v>
                </c:pt>
                <c:pt idx="18609">
                  <c:v>0.89100000000000001</c:v>
                </c:pt>
                <c:pt idx="18610">
                  <c:v>0.89100000000000001</c:v>
                </c:pt>
                <c:pt idx="18611">
                  <c:v>0.89100000000000001</c:v>
                </c:pt>
                <c:pt idx="18612">
                  <c:v>0.89100000000000001</c:v>
                </c:pt>
                <c:pt idx="18613">
                  <c:v>0.89100000000000001</c:v>
                </c:pt>
                <c:pt idx="18614">
                  <c:v>0.89100000000000001</c:v>
                </c:pt>
                <c:pt idx="18615">
                  <c:v>0.89100000000000001</c:v>
                </c:pt>
                <c:pt idx="18616">
                  <c:v>0.89100000000000001</c:v>
                </c:pt>
                <c:pt idx="18617">
                  <c:v>0.89100000000000001</c:v>
                </c:pt>
                <c:pt idx="18618">
                  <c:v>0.89100000000000001</c:v>
                </c:pt>
                <c:pt idx="18619">
                  <c:v>0.89100000000000001</c:v>
                </c:pt>
                <c:pt idx="18620">
                  <c:v>0.89100000000000001</c:v>
                </c:pt>
                <c:pt idx="18621">
                  <c:v>0.89100000000000001</c:v>
                </c:pt>
                <c:pt idx="18622">
                  <c:v>0.89100000000000001</c:v>
                </c:pt>
                <c:pt idx="18623">
                  <c:v>0.89100000000000001</c:v>
                </c:pt>
                <c:pt idx="18624">
                  <c:v>0.89100000000000001</c:v>
                </c:pt>
                <c:pt idx="18625">
                  <c:v>0.89100000000000001</c:v>
                </c:pt>
                <c:pt idx="18626">
                  <c:v>0.89100000000000001</c:v>
                </c:pt>
                <c:pt idx="18627">
                  <c:v>0.89100000000000001</c:v>
                </c:pt>
                <c:pt idx="18628">
                  <c:v>0.89100000000000001</c:v>
                </c:pt>
                <c:pt idx="18629">
                  <c:v>0.89100000000000001</c:v>
                </c:pt>
                <c:pt idx="18630">
                  <c:v>0.89100000000000001</c:v>
                </c:pt>
                <c:pt idx="18631">
                  <c:v>0.89100000000000001</c:v>
                </c:pt>
                <c:pt idx="18632">
                  <c:v>0.89100000000000001</c:v>
                </c:pt>
                <c:pt idx="18633">
                  <c:v>0.89100000000000001</c:v>
                </c:pt>
                <c:pt idx="18634">
                  <c:v>0.89100000000000001</c:v>
                </c:pt>
                <c:pt idx="18635">
                  <c:v>0.89100000000000001</c:v>
                </c:pt>
                <c:pt idx="18636">
                  <c:v>0.89100000000000001</c:v>
                </c:pt>
                <c:pt idx="18637">
                  <c:v>0.89100000000000001</c:v>
                </c:pt>
                <c:pt idx="18638">
                  <c:v>0.89200000000000002</c:v>
                </c:pt>
                <c:pt idx="18639">
                  <c:v>0.89200000000000002</c:v>
                </c:pt>
                <c:pt idx="18640">
                  <c:v>0.89200000000000002</c:v>
                </c:pt>
                <c:pt idx="18641">
                  <c:v>0.89200000000000002</c:v>
                </c:pt>
                <c:pt idx="18642">
                  <c:v>0.89200000000000002</c:v>
                </c:pt>
                <c:pt idx="18643">
                  <c:v>0.89200000000000002</c:v>
                </c:pt>
                <c:pt idx="18644">
                  <c:v>0.89200000000000002</c:v>
                </c:pt>
                <c:pt idx="18645">
                  <c:v>0.89200000000000002</c:v>
                </c:pt>
                <c:pt idx="18646">
                  <c:v>0.89200000000000002</c:v>
                </c:pt>
                <c:pt idx="18647">
                  <c:v>0.89200000000000002</c:v>
                </c:pt>
                <c:pt idx="18648">
                  <c:v>0.89200000000000002</c:v>
                </c:pt>
                <c:pt idx="18649">
                  <c:v>0.89200000000000002</c:v>
                </c:pt>
                <c:pt idx="18650">
                  <c:v>0.89200000000000002</c:v>
                </c:pt>
                <c:pt idx="18651">
                  <c:v>0.89200000000000002</c:v>
                </c:pt>
                <c:pt idx="18652">
                  <c:v>0.89200000000000002</c:v>
                </c:pt>
                <c:pt idx="18653">
                  <c:v>0.89200000000000002</c:v>
                </c:pt>
                <c:pt idx="18654">
                  <c:v>0.89200000000000002</c:v>
                </c:pt>
                <c:pt idx="18655">
                  <c:v>0.89200000000000002</c:v>
                </c:pt>
                <c:pt idx="18656">
                  <c:v>0.89200000000000002</c:v>
                </c:pt>
                <c:pt idx="18657">
                  <c:v>0.89200000000000002</c:v>
                </c:pt>
                <c:pt idx="18658">
                  <c:v>0.89200000000000002</c:v>
                </c:pt>
                <c:pt idx="18659">
                  <c:v>0.89200000000000002</c:v>
                </c:pt>
                <c:pt idx="18660">
                  <c:v>0.89200000000000002</c:v>
                </c:pt>
                <c:pt idx="18661">
                  <c:v>0.89200000000000002</c:v>
                </c:pt>
                <c:pt idx="18662">
                  <c:v>0.89200000000000002</c:v>
                </c:pt>
                <c:pt idx="18663">
                  <c:v>0.89300000000000002</c:v>
                </c:pt>
                <c:pt idx="18664">
                  <c:v>0.89300000000000002</c:v>
                </c:pt>
                <c:pt idx="18665">
                  <c:v>0.89300000000000002</c:v>
                </c:pt>
                <c:pt idx="18666">
                  <c:v>0.89300000000000002</c:v>
                </c:pt>
                <c:pt idx="18667">
                  <c:v>0.89300000000000002</c:v>
                </c:pt>
                <c:pt idx="18668">
                  <c:v>0.89300000000000002</c:v>
                </c:pt>
                <c:pt idx="18669">
                  <c:v>0.89300000000000002</c:v>
                </c:pt>
                <c:pt idx="18670">
                  <c:v>0.89300000000000002</c:v>
                </c:pt>
                <c:pt idx="18671">
                  <c:v>0.89300000000000002</c:v>
                </c:pt>
                <c:pt idx="18672">
                  <c:v>0.89300000000000002</c:v>
                </c:pt>
                <c:pt idx="18673">
                  <c:v>0.89300000000000002</c:v>
                </c:pt>
                <c:pt idx="18674">
                  <c:v>0.89300000000000002</c:v>
                </c:pt>
                <c:pt idx="18675">
                  <c:v>0.89300000000000002</c:v>
                </c:pt>
                <c:pt idx="18676">
                  <c:v>0.89300000000000002</c:v>
                </c:pt>
                <c:pt idx="18677">
                  <c:v>0.89300000000000002</c:v>
                </c:pt>
                <c:pt idx="18678">
                  <c:v>0.89300000000000002</c:v>
                </c:pt>
                <c:pt idx="18679">
                  <c:v>0.89300000000000002</c:v>
                </c:pt>
                <c:pt idx="18680">
                  <c:v>0.89300000000000002</c:v>
                </c:pt>
                <c:pt idx="18681">
                  <c:v>0.89300000000000002</c:v>
                </c:pt>
                <c:pt idx="18682">
                  <c:v>0.89300000000000002</c:v>
                </c:pt>
                <c:pt idx="18683">
                  <c:v>0.89300000000000002</c:v>
                </c:pt>
                <c:pt idx="18684">
                  <c:v>0.89300000000000002</c:v>
                </c:pt>
                <c:pt idx="18685">
                  <c:v>0.89300000000000002</c:v>
                </c:pt>
                <c:pt idx="18686">
                  <c:v>0.89300000000000002</c:v>
                </c:pt>
                <c:pt idx="18687">
                  <c:v>0.89300000000000002</c:v>
                </c:pt>
                <c:pt idx="18688">
                  <c:v>0.89300000000000002</c:v>
                </c:pt>
                <c:pt idx="18689">
                  <c:v>0.89300000000000002</c:v>
                </c:pt>
                <c:pt idx="18690">
                  <c:v>0.89300000000000002</c:v>
                </c:pt>
                <c:pt idx="18691">
                  <c:v>0.89400000000000002</c:v>
                </c:pt>
                <c:pt idx="18692">
                  <c:v>0.89400000000000002</c:v>
                </c:pt>
                <c:pt idx="18693">
                  <c:v>0.89400000000000002</c:v>
                </c:pt>
                <c:pt idx="18694">
                  <c:v>0.89400000000000002</c:v>
                </c:pt>
                <c:pt idx="18695">
                  <c:v>0.89400000000000002</c:v>
                </c:pt>
                <c:pt idx="18696">
                  <c:v>0.89400000000000002</c:v>
                </c:pt>
                <c:pt idx="18697">
                  <c:v>0.89400000000000002</c:v>
                </c:pt>
                <c:pt idx="18698">
                  <c:v>0.89400000000000002</c:v>
                </c:pt>
                <c:pt idx="18699">
                  <c:v>0.89400000000000002</c:v>
                </c:pt>
                <c:pt idx="18700">
                  <c:v>0.89400000000000002</c:v>
                </c:pt>
                <c:pt idx="18701">
                  <c:v>0.89400000000000002</c:v>
                </c:pt>
                <c:pt idx="18702">
                  <c:v>0.89400000000000002</c:v>
                </c:pt>
                <c:pt idx="18703">
                  <c:v>0.89400000000000002</c:v>
                </c:pt>
                <c:pt idx="18704">
                  <c:v>0.89400000000000002</c:v>
                </c:pt>
                <c:pt idx="18705">
                  <c:v>0.89400000000000002</c:v>
                </c:pt>
                <c:pt idx="18706">
                  <c:v>0.89400000000000002</c:v>
                </c:pt>
                <c:pt idx="18707">
                  <c:v>0.89400000000000002</c:v>
                </c:pt>
                <c:pt idx="18708">
                  <c:v>0.89400000000000002</c:v>
                </c:pt>
                <c:pt idx="18709">
                  <c:v>0.89400000000000002</c:v>
                </c:pt>
                <c:pt idx="18710">
                  <c:v>0.89400000000000002</c:v>
                </c:pt>
                <c:pt idx="18711">
                  <c:v>0.89400000000000002</c:v>
                </c:pt>
                <c:pt idx="18712">
                  <c:v>0.89400000000000002</c:v>
                </c:pt>
                <c:pt idx="18713">
                  <c:v>0.89400000000000002</c:v>
                </c:pt>
                <c:pt idx="18714">
                  <c:v>0.89400000000000002</c:v>
                </c:pt>
                <c:pt idx="18715">
                  <c:v>0.89400000000000002</c:v>
                </c:pt>
                <c:pt idx="18716">
                  <c:v>0.89400000000000002</c:v>
                </c:pt>
                <c:pt idx="18717">
                  <c:v>0.89400000000000002</c:v>
                </c:pt>
                <c:pt idx="18718">
                  <c:v>0.89400000000000002</c:v>
                </c:pt>
                <c:pt idx="18719">
                  <c:v>0.89500000000000002</c:v>
                </c:pt>
                <c:pt idx="18720">
                  <c:v>0.89500000000000002</c:v>
                </c:pt>
                <c:pt idx="18721">
                  <c:v>0.89500000000000002</c:v>
                </c:pt>
                <c:pt idx="18722">
                  <c:v>0.89500000000000002</c:v>
                </c:pt>
                <c:pt idx="18723">
                  <c:v>0.89500000000000002</c:v>
                </c:pt>
                <c:pt idx="18724">
                  <c:v>0.89500000000000002</c:v>
                </c:pt>
                <c:pt idx="18725">
                  <c:v>0.89500000000000002</c:v>
                </c:pt>
                <c:pt idx="18726">
                  <c:v>0.89500000000000002</c:v>
                </c:pt>
                <c:pt idx="18727">
                  <c:v>0.89500000000000002</c:v>
                </c:pt>
                <c:pt idx="18728">
                  <c:v>0.89500000000000002</c:v>
                </c:pt>
                <c:pt idx="18729">
                  <c:v>0.89500000000000002</c:v>
                </c:pt>
                <c:pt idx="18730">
                  <c:v>0.89500000000000002</c:v>
                </c:pt>
                <c:pt idx="18731">
                  <c:v>0.89500000000000002</c:v>
                </c:pt>
                <c:pt idx="18732">
                  <c:v>0.89500000000000002</c:v>
                </c:pt>
                <c:pt idx="18733">
                  <c:v>0.89500000000000002</c:v>
                </c:pt>
                <c:pt idx="18734">
                  <c:v>0.89500000000000002</c:v>
                </c:pt>
                <c:pt idx="18735">
                  <c:v>0.89500000000000002</c:v>
                </c:pt>
                <c:pt idx="18736">
                  <c:v>0.89500000000000002</c:v>
                </c:pt>
                <c:pt idx="18737">
                  <c:v>0.89500000000000002</c:v>
                </c:pt>
                <c:pt idx="18738">
                  <c:v>0.89500000000000002</c:v>
                </c:pt>
                <c:pt idx="18739">
                  <c:v>0.89500000000000002</c:v>
                </c:pt>
                <c:pt idx="18740">
                  <c:v>0.89500000000000002</c:v>
                </c:pt>
                <c:pt idx="18741">
                  <c:v>0.89500000000000002</c:v>
                </c:pt>
                <c:pt idx="18742">
                  <c:v>0.89500000000000002</c:v>
                </c:pt>
                <c:pt idx="18743">
                  <c:v>0.89500000000000002</c:v>
                </c:pt>
                <c:pt idx="18744">
                  <c:v>0.89500000000000002</c:v>
                </c:pt>
                <c:pt idx="18745">
                  <c:v>0.89500000000000002</c:v>
                </c:pt>
                <c:pt idx="18746">
                  <c:v>0.89500000000000002</c:v>
                </c:pt>
                <c:pt idx="18747">
                  <c:v>0.89500000000000002</c:v>
                </c:pt>
                <c:pt idx="18748">
                  <c:v>0.89500000000000002</c:v>
                </c:pt>
                <c:pt idx="18749">
                  <c:v>0.89600000000000002</c:v>
                </c:pt>
                <c:pt idx="18750">
                  <c:v>0.89600000000000002</c:v>
                </c:pt>
                <c:pt idx="18751">
                  <c:v>0.89600000000000002</c:v>
                </c:pt>
                <c:pt idx="18752">
                  <c:v>0.89600000000000002</c:v>
                </c:pt>
                <c:pt idx="18753">
                  <c:v>0.89600000000000002</c:v>
                </c:pt>
                <c:pt idx="18754">
                  <c:v>0.89600000000000002</c:v>
                </c:pt>
                <c:pt idx="18755">
                  <c:v>0.89600000000000002</c:v>
                </c:pt>
                <c:pt idx="18756">
                  <c:v>0.89600000000000002</c:v>
                </c:pt>
                <c:pt idx="18757">
                  <c:v>0.89600000000000002</c:v>
                </c:pt>
                <c:pt idx="18758">
                  <c:v>0.89600000000000002</c:v>
                </c:pt>
                <c:pt idx="18759">
                  <c:v>0.89600000000000002</c:v>
                </c:pt>
                <c:pt idx="18760">
                  <c:v>0.89600000000000002</c:v>
                </c:pt>
                <c:pt idx="18761">
                  <c:v>0.89600000000000002</c:v>
                </c:pt>
                <c:pt idx="18762">
                  <c:v>0.89600000000000002</c:v>
                </c:pt>
                <c:pt idx="18763">
                  <c:v>0.89600000000000002</c:v>
                </c:pt>
                <c:pt idx="18764">
                  <c:v>0.89600000000000002</c:v>
                </c:pt>
                <c:pt idx="18765">
                  <c:v>0.89600000000000002</c:v>
                </c:pt>
                <c:pt idx="18766">
                  <c:v>0.89600000000000002</c:v>
                </c:pt>
                <c:pt idx="18767">
                  <c:v>0.89600000000000002</c:v>
                </c:pt>
                <c:pt idx="18768">
                  <c:v>0.89600000000000002</c:v>
                </c:pt>
                <c:pt idx="18769">
                  <c:v>0.89600000000000002</c:v>
                </c:pt>
                <c:pt idx="18770">
                  <c:v>0.89600000000000002</c:v>
                </c:pt>
                <c:pt idx="18771">
                  <c:v>0.89600000000000002</c:v>
                </c:pt>
                <c:pt idx="18772">
                  <c:v>0.89600000000000002</c:v>
                </c:pt>
                <c:pt idx="18773">
                  <c:v>0.89600000000000002</c:v>
                </c:pt>
                <c:pt idx="18774">
                  <c:v>0.89600000000000002</c:v>
                </c:pt>
                <c:pt idx="18775">
                  <c:v>0.89600000000000002</c:v>
                </c:pt>
                <c:pt idx="18776">
                  <c:v>0.89600000000000002</c:v>
                </c:pt>
                <c:pt idx="18777">
                  <c:v>0.89600000000000002</c:v>
                </c:pt>
                <c:pt idx="18778">
                  <c:v>0.89600000000000002</c:v>
                </c:pt>
                <c:pt idx="18779">
                  <c:v>0.89600000000000002</c:v>
                </c:pt>
                <c:pt idx="18780">
                  <c:v>0.89700000000000002</c:v>
                </c:pt>
                <c:pt idx="18781">
                  <c:v>0.89700000000000002</c:v>
                </c:pt>
                <c:pt idx="18782">
                  <c:v>0.89700000000000002</c:v>
                </c:pt>
                <c:pt idx="18783">
                  <c:v>0.89700000000000002</c:v>
                </c:pt>
                <c:pt idx="18784">
                  <c:v>0.89700000000000002</c:v>
                </c:pt>
                <c:pt idx="18785">
                  <c:v>0.89700000000000002</c:v>
                </c:pt>
                <c:pt idx="18786">
                  <c:v>0.89700000000000002</c:v>
                </c:pt>
                <c:pt idx="18787">
                  <c:v>0.89700000000000002</c:v>
                </c:pt>
                <c:pt idx="18788">
                  <c:v>0.89700000000000002</c:v>
                </c:pt>
                <c:pt idx="18789">
                  <c:v>0.89700000000000002</c:v>
                </c:pt>
                <c:pt idx="18790">
                  <c:v>0.89700000000000002</c:v>
                </c:pt>
                <c:pt idx="18791">
                  <c:v>0.89700000000000002</c:v>
                </c:pt>
                <c:pt idx="18792">
                  <c:v>0.89700000000000002</c:v>
                </c:pt>
                <c:pt idx="18793">
                  <c:v>0.89700000000000002</c:v>
                </c:pt>
                <c:pt idx="18794">
                  <c:v>0.89700000000000002</c:v>
                </c:pt>
                <c:pt idx="18795">
                  <c:v>0.89700000000000002</c:v>
                </c:pt>
                <c:pt idx="18796">
                  <c:v>0.89700000000000002</c:v>
                </c:pt>
                <c:pt idx="18797">
                  <c:v>0.89700000000000002</c:v>
                </c:pt>
                <c:pt idx="18798">
                  <c:v>0.89700000000000002</c:v>
                </c:pt>
                <c:pt idx="18799">
                  <c:v>0.89700000000000002</c:v>
                </c:pt>
                <c:pt idx="18800">
                  <c:v>0.89700000000000002</c:v>
                </c:pt>
                <c:pt idx="18801">
                  <c:v>0.89700000000000002</c:v>
                </c:pt>
                <c:pt idx="18802">
                  <c:v>0.89700000000000002</c:v>
                </c:pt>
                <c:pt idx="18803">
                  <c:v>0.89700000000000002</c:v>
                </c:pt>
                <c:pt idx="18804">
                  <c:v>0.89700000000000002</c:v>
                </c:pt>
                <c:pt idx="18805">
                  <c:v>0.89700000000000002</c:v>
                </c:pt>
                <c:pt idx="18806">
                  <c:v>0.89700000000000002</c:v>
                </c:pt>
                <c:pt idx="18807">
                  <c:v>0.89700000000000002</c:v>
                </c:pt>
                <c:pt idx="18808">
                  <c:v>0.89800000000000002</c:v>
                </c:pt>
                <c:pt idx="18809">
                  <c:v>0.89800000000000002</c:v>
                </c:pt>
                <c:pt idx="18810">
                  <c:v>0.89800000000000002</c:v>
                </c:pt>
                <c:pt idx="18811">
                  <c:v>0.89800000000000002</c:v>
                </c:pt>
                <c:pt idx="18812">
                  <c:v>0.89800000000000002</c:v>
                </c:pt>
                <c:pt idx="18813">
                  <c:v>0.89800000000000002</c:v>
                </c:pt>
                <c:pt idx="18814">
                  <c:v>0.89800000000000002</c:v>
                </c:pt>
                <c:pt idx="18815">
                  <c:v>0.89800000000000002</c:v>
                </c:pt>
                <c:pt idx="18816">
                  <c:v>0.89800000000000002</c:v>
                </c:pt>
                <c:pt idx="18817">
                  <c:v>0.89800000000000002</c:v>
                </c:pt>
                <c:pt idx="18818">
                  <c:v>0.89800000000000002</c:v>
                </c:pt>
                <c:pt idx="18819">
                  <c:v>0.89800000000000002</c:v>
                </c:pt>
                <c:pt idx="18820">
                  <c:v>0.89800000000000002</c:v>
                </c:pt>
                <c:pt idx="18821">
                  <c:v>0.89800000000000002</c:v>
                </c:pt>
                <c:pt idx="18822">
                  <c:v>0.89800000000000002</c:v>
                </c:pt>
                <c:pt idx="18823">
                  <c:v>0.89800000000000002</c:v>
                </c:pt>
                <c:pt idx="18824">
                  <c:v>0.89800000000000002</c:v>
                </c:pt>
                <c:pt idx="18825">
                  <c:v>0.89800000000000002</c:v>
                </c:pt>
                <c:pt idx="18826">
                  <c:v>0.89800000000000002</c:v>
                </c:pt>
                <c:pt idx="18827">
                  <c:v>0.89800000000000002</c:v>
                </c:pt>
                <c:pt idx="18828">
                  <c:v>0.89800000000000002</c:v>
                </c:pt>
                <c:pt idx="18829">
                  <c:v>0.89800000000000002</c:v>
                </c:pt>
                <c:pt idx="18830">
                  <c:v>0.89800000000000002</c:v>
                </c:pt>
                <c:pt idx="18831">
                  <c:v>0.89800000000000002</c:v>
                </c:pt>
                <c:pt idx="18832">
                  <c:v>0.89800000000000002</c:v>
                </c:pt>
                <c:pt idx="18833">
                  <c:v>0.89800000000000002</c:v>
                </c:pt>
                <c:pt idx="18834">
                  <c:v>0.89900000000000002</c:v>
                </c:pt>
                <c:pt idx="18835">
                  <c:v>0.89900000000000002</c:v>
                </c:pt>
                <c:pt idx="18836">
                  <c:v>0.89900000000000002</c:v>
                </c:pt>
                <c:pt idx="18837">
                  <c:v>0.89900000000000002</c:v>
                </c:pt>
                <c:pt idx="18838">
                  <c:v>0.89900000000000002</c:v>
                </c:pt>
                <c:pt idx="18839">
                  <c:v>0.89900000000000002</c:v>
                </c:pt>
                <c:pt idx="18840">
                  <c:v>0.89900000000000002</c:v>
                </c:pt>
                <c:pt idx="18841">
                  <c:v>0.89900000000000002</c:v>
                </c:pt>
                <c:pt idx="18842">
                  <c:v>0.89900000000000002</c:v>
                </c:pt>
                <c:pt idx="18843">
                  <c:v>0.89900000000000002</c:v>
                </c:pt>
                <c:pt idx="18844">
                  <c:v>0.89900000000000002</c:v>
                </c:pt>
                <c:pt idx="18845">
                  <c:v>0.89900000000000002</c:v>
                </c:pt>
                <c:pt idx="18846">
                  <c:v>0.89900000000000002</c:v>
                </c:pt>
                <c:pt idx="18847">
                  <c:v>0.89900000000000002</c:v>
                </c:pt>
                <c:pt idx="18848">
                  <c:v>0.89900000000000002</c:v>
                </c:pt>
                <c:pt idx="18849">
                  <c:v>0.89900000000000002</c:v>
                </c:pt>
                <c:pt idx="18850">
                  <c:v>0.89900000000000002</c:v>
                </c:pt>
                <c:pt idx="18851">
                  <c:v>0.89900000000000002</c:v>
                </c:pt>
                <c:pt idx="18852">
                  <c:v>0.89900000000000002</c:v>
                </c:pt>
                <c:pt idx="18853">
                  <c:v>0.89900000000000002</c:v>
                </c:pt>
                <c:pt idx="18854">
                  <c:v>0.89900000000000002</c:v>
                </c:pt>
                <c:pt idx="18855">
                  <c:v>0.89900000000000002</c:v>
                </c:pt>
                <c:pt idx="18856">
                  <c:v>0.89900000000000002</c:v>
                </c:pt>
                <c:pt idx="18857">
                  <c:v>0.89900000000000002</c:v>
                </c:pt>
                <c:pt idx="18858">
                  <c:v>0.89900000000000002</c:v>
                </c:pt>
                <c:pt idx="18859">
                  <c:v>0.89900000000000002</c:v>
                </c:pt>
                <c:pt idx="18860">
                  <c:v>0.89900000000000002</c:v>
                </c:pt>
                <c:pt idx="18861">
                  <c:v>0.89900000000000002</c:v>
                </c:pt>
                <c:pt idx="18862">
                  <c:v>0.9</c:v>
                </c:pt>
                <c:pt idx="18863">
                  <c:v>0.9</c:v>
                </c:pt>
                <c:pt idx="18864">
                  <c:v>0.9</c:v>
                </c:pt>
                <c:pt idx="18865">
                  <c:v>0.9</c:v>
                </c:pt>
                <c:pt idx="18866">
                  <c:v>0.9</c:v>
                </c:pt>
                <c:pt idx="18867">
                  <c:v>0.9</c:v>
                </c:pt>
                <c:pt idx="18868">
                  <c:v>0.9</c:v>
                </c:pt>
                <c:pt idx="18869">
                  <c:v>0.9</c:v>
                </c:pt>
                <c:pt idx="18870">
                  <c:v>0.9</c:v>
                </c:pt>
                <c:pt idx="18871">
                  <c:v>0.9</c:v>
                </c:pt>
                <c:pt idx="18872">
                  <c:v>0.9</c:v>
                </c:pt>
                <c:pt idx="18873">
                  <c:v>0.9</c:v>
                </c:pt>
                <c:pt idx="18874">
                  <c:v>0.9</c:v>
                </c:pt>
                <c:pt idx="18875">
                  <c:v>0.9</c:v>
                </c:pt>
                <c:pt idx="18876">
                  <c:v>0.9</c:v>
                </c:pt>
                <c:pt idx="18877">
                  <c:v>0.9</c:v>
                </c:pt>
                <c:pt idx="18878">
                  <c:v>0.9</c:v>
                </c:pt>
                <c:pt idx="18879">
                  <c:v>0.9</c:v>
                </c:pt>
                <c:pt idx="18880">
                  <c:v>0.9</c:v>
                </c:pt>
                <c:pt idx="18881">
                  <c:v>0.9</c:v>
                </c:pt>
                <c:pt idx="18882">
                  <c:v>0.9</c:v>
                </c:pt>
                <c:pt idx="18883">
                  <c:v>0.9</c:v>
                </c:pt>
                <c:pt idx="18884">
                  <c:v>0.9</c:v>
                </c:pt>
                <c:pt idx="18885">
                  <c:v>0.9</c:v>
                </c:pt>
                <c:pt idx="18886">
                  <c:v>0.90100000000000002</c:v>
                </c:pt>
                <c:pt idx="18887">
                  <c:v>0.90100000000000002</c:v>
                </c:pt>
                <c:pt idx="18888">
                  <c:v>0.90100000000000002</c:v>
                </c:pt>
                <c:pt idx="18889">
                  <c:v>0.90100000000000002</c:v>
                </c:pt>
                <c:pt idx="18890">
                  <c:v>0.90100000000000002</c:v>
                </c:pt>
                <c:pt idx="18891">
                  <c:v>0.90100000000000002</c:v>
                </c:pt>
                <c:pt idx="18892">
                  <c:v>0.90100000000000002</c:v>
                </c:pt>
                <c:pt idx="18893">
                  <c:v>0.90100000000000002</c:v>
                </c:pt>
                <c:pt idx="18894">
                  <c:v>0.90100000000000002</c:v>
                </c:pt>
                <c:pt idx="18895">
                  <c:v>0.90100000000000002</c:v>
                </c:pt>
                <c:pt idx="18896">
                  <c:v>0.90100000000000002</c:v>
                </c:pt>
                <c:pt idx="18897">
                  <c:v>0.90100000000000002</c:v>
                </c:pt>
                <c:pt idx="18898">
                  <c:v>0.90100000000000002</c:v>
                </c:pt>
                <c:pt idx="18899">
                  <c:v>0.90100000000000002</c:v>
                </c:pt>
                <c:pt idx="18900">
                  <c:v>0.90100000000000002</c:v>
                </c:pt>
                <c:pt idx="18901">
                  <c:v>0.90100000000000002</c:v>
                </c:pt>
                <c:pt idx="18902">
                  <c:v>0.90100000000000002</c:v>
                </c:pt>
                <c:pt idx="18903">
                  <c:v>0.90100000000000002</c:v>
                </c:pt>
                <c:pt idx="18904">
                  <c:v>0.90100000000000002</c:v>
                </c:pt>
                <c:pt idx="18905">
                  <c:v>0.90100000000000002</c:v>
                </c:pt>
                <c:pt idx="18906">
                  <c:v>0.90100000000000002</c:v>
                </c:pt>
                <c:pt idx="18907">
                  <c:v>0.90100000000000002</c:v>
                </c:pt>
                <c:pt idx="18908">
                  <c:v>0.90100000000000002</c:v>
                </c:pt>
                <c:pt idx="18909">
                  <c:v>0.90100000000000002</c:v>
                </c:pt>
                <c:pt idx="18910">
                  <c:v>0.90100000000000002</c:v>
                </c:pt>
                <c:pt idx="18911">
                  <c:v>0.90100000000000002</c:v>
                </c:pt>
                <c:pt idx="18912">
                  <c:v>0.90100000000000002</c:v>
                </c:pt>
                <c:pt idx="18913">
                  <c:v>0.90100000000000002</c:v>
                </c:pt>
                <c:pt idx="18914">
                  <c:v>0.90100000000000002</c:v>
                </c:pt>
                <c:pt idx="18915">
                  <c:v>0.90100000000000002</c:v>
                </c:pt>
                <c:pt idx="18916">
                  <c:v>0.90100000000000002</c:v>
                </c:pt>
                <c:pt idx="18917">
                  <c:v>0.90100000000000002</c:v>
                </c:pt>
                <c:pt idx="18918">
                  <c:v>0.90100000000000002</c:v>
                </c:pt>
                <c:pt idx="18919">
                  <c:v>0.90100000000000002</c:v>
                </c:pt>
                <c:pt idx="18920">
                  <c:v>0.90100000000000002</c:v>
                </c:pt>
                <c:pt idx="18921">
                  <c:v>0.90100000000000002</c:v>
                </c:pt>
                <c:pt idx="18922">
                  <c:v>0.90100000000000002</c:v>
                </c:pt>
                <c:pt idx="18923">
                  <c:v>0.90100000000000002</c:v>
                </c:pt>
                <c:pt idx="18924">
                  <c:v>0.90100000000000002</c:v>
                </c:pt>
                <c:pt idx="18925">
                  <c:v>0.90100000000000002</c:v>
                </c:pt>
                <c:pt idx="18926">
                  <c:v>0.90200000000000002</c:v>
                </c:pt>
                <c:pt idx="18927">
                  <c:v>0.90200000000000002</c:v>
                </c:pt>
                <c:pt idx="18928">
                  <c:v>0.90200000000000002</c:v>
                </c:pt>
                <c:pt idx="18929">
                  <c:v>0.90200000000000002</c:v>
                </c:pt>
                <c:pt idx="18930">
                  <c:v>0.90200000000000002</c:v>
                </c:pt>
                <c:pt idx="18931">
                  <c:v>0.90200000000000002</c:v>
                </c:pt>
                <c:pt idx="18932">
                  <c:v>0.90200000000000002</c:v>
                </c:pt>
                <c:pt idx="18933">
                  <c:v>0.90200000000000002</c:v>
                </c:pt>
                <c:pt idx="18934">
                  <c:v>0.90200000000000002</c:v>
                </c:pt>
                <c:pt idx="18935">
                  <c:v>0.90200000000000002</c:v>
                </c:pt>
                <c:pt idx="18936">
                  <c:v>0.90200000000000002</c:v>
                </c:pt>
                <c:pt idx="18937">
                  <c:v>0.90200000000000002</c:v>
                </c:pt>
                <c:pt idx="18938">
                  <c:v>0.90200000000000002</c:v>
                </c:pt>
                <c:pt idx="18939">
                  <c:v>0.90200000000000002</c:v>
                </c:pt>
                <c:pt idx="18940">
                  <c:v>0.90200000000000002</c:v>
                </c:pt>
                <c:pt idx="18941">
                  <c:v>0.90200000000000002</c:v>
                </c:pt>
                <c:pt idx="18942">
                  <c:v>0.90200000000000002</c:v>
                </c:pt>
                <c:pt idx="18943">
                  <c:v>0.90200000000000002</c:v>
                </c:pt>
                <c:pt idx="18944">
                  <c:v>0.90200000000000002</c:v>
                </c:pt>
                <c:pt idx="18945">
                  <c:v>0.90200000000000002</c:v>
                </c:pt>
                <c:pt idx="18946">
                  <c:v>0.90200000000000002</c:v>
                </c:pt>
                <c:pt idx="18947">
                  <c:v>0.90200000000000002</c:v>
                </c:pt>
                <c:pt idx="18948">
                  <c:v>0.90200000000000002</c:v>
                </c:pt>
                <c:pt idx="18949">
                  <c:v>0.90200000000000002</c:v>
                </c:pt>
                <c:pt idx="18950">
                  <c:v>0.90200000000000002</c:v>
                </c:pt>
                <c:pt idx="18951">
                  <c:v>0.90200000000000002</c:v>
                </c:pt>
                <c:pt idx="18952">
                  <c:v>0.90200000000000002</c:v>
                </c:pt>
                <c:pt idx="18953">
                  <c:v>0.90200000000000002</c:v>
                </c:pt>
                <c:pt idx="18954">
                  <c:v>0.90200000000000002</c:v>
                </c:pt>
                <c:pt idx="18955">
                  <c:v>0.90300000000000002</c:v>
                </c:pt>
                <c:pt idx="18956">
                  <c:v>0.90300000000000002</c:v>
                </c:pt>
                <c:pt idx="18957">
                  <c:v>0.90300000000000002</c:v>
                </c:pt>
                <c:pt idx="18958">
                  <c:v>0.90300000000000002</c:v>
                </c:pt>
                <c:pt idx="18959">
                  <c:v>0.90300000000000002</c:v>
                </c:pt>
                <c:pt idx="18960">
                  <c:v>0.90300000000000002</c:v>
                </c:pt>
                <c:pt idx="18961">
                  <c:v>0.90300000000000002</c:v>
                </c:pt>
                <c:pt idx="18962">
                  <c:v>0.90300000000000002</c:v>
                </c:pt>
                <c:pt idx="18963">
                  <c:v>0.90300000000000002</c:v>
                </c:pt>
                <c:pt idx="18964">
                  <c:v>0.90300000000000002</c:v>
                </c:pt>
                <c:pt idx="18965">
                  <c:v>0.90300000000000002</c:v>
                </c:pt>
                <c:pt idx="18966">
                  <c:v>0.90300000000000002</c:v>
                </c:pt>
                <c:pt idx="18967">
                  <c:v>0.90300000000000002</c:v>
                </c:pt>
                <c:pt idx="18968">
                  <c:v>0.90300000000000002</c:v>
                </c:pt>
                <c:pt idx="18969">
                  <c:v>0.90300000000000002</c:v>
                </c:pt>
                <c:pt idx="18970">
                  <c:v>0.90300000000000002</c:v>
                </c:pt>
                <c:pt idx="18971">
                  <c:v>0.90300000000000002</c:v>
                </c:pt>
                <c:pt idx="18972">
                  <c:v>0.90300000000000002</c:v>
                </c:pt>
                <c:pt idx="18973">
                  <c:v>0.90300000000000002</c:v>
                </c:pt>
                <c:pt idx="18974">
                  <c:v>0.90300000000000002</c:v>
                </c:pt>
                <c:pt idx="18975">
                  <c:v>0.90300000000000002</c:v>
                </c:pt>
                <c:pt idx="18976">
                  <c:v>0.90300000000000002</c:v>
                </c:pt>
                <c:pt idx="18977">
                  <c:v>0.90300000000000002</c:v>
                </c:pt>
                <c:pt idx="18978">
                  <c:v>0.90300000000000002</c:v>
                </c:pt>
                <c:pt idx="18979">
                  <c:v>0.90300000000000002</c:v>
                </c:pt>
                <c:pt idx="18980">
                  <c:v>0.90300000000000002</c:v>
                </c:pt>
                <c:pt idx="18981">
                  <c:v>0.90300000000000002</c:v>
                </c:pt>
                <c:pt idx="18982">
                  <c:v>0.90300000000000002</c:v>
                </c:pt>
                <c:pt idx="18983">
                  <c:v>0.90300000000000002</c:v>
                </c:pt>
                <c:pt idx="18984">
                  <c:v>0.90400000000000003</c:v>
                </c:pt>
                <c:pt idx="18985">
                  <c:v>0.90400000000000003</c:v>
                </c:pt>
                <c:pt idx="18986">
                  <c:v>0.90400000000000003</c:v>
                </c:pt>
                <c:pt idx="18987">
                  <c:v>0.90400000000000003</c:v>
                </c:pt>
                <c:pt idx="18988">
                  <c:v>0.90400000000000003</c:v>
                </c:pt>
                <c:pt idx="18989">
                  <c:v>0.90400000000000003</c:v>
                </c:pt>
                <c:pt idx="18990">
                  <c:v>0.90400000000000003</c:v>
                </c:pt>
                <c:pt idx="18991">
                  <c:v>0.90400000000000003</c:v>
                </c:pt>
                <c:pt idx="18992">
                  <c:v>0.90400000000000003</c:v>
                </c:pt>
                <c:pt idx="18993">
                  <c:v>0.90400000000000003</c:v>
                </c:pt>
                <c:pt idx="18994">
                  <c:v>0.90400000000000003</c:v>
                </c:pt>
                <c:pt idx="18995">
                  <c:v>0.90400000000000003</c:v>
                </c:pt>
                <c:pt idx="18996">
                  <c:v>0.90400000000000003</c:v>
                </c:pt>
                <c:pt idx="18997">
                  <c:v>0.90400000000000003</c:v>
                </c:pt>
                <c:pt idx="18998">
                  <c:v>0.90400000000000003</c:v>
                </c:pt>
                <c:pt idx="18999">
                  <c:v>0.90400000000000003</c:v>
                </c:pt>
                <c:pt idx="19000">
                  <c:v>0.90400000000000003</c:v>
                </c:pt>
                <c:pt idx="19001">
                  <c:v>0.90400000000000003</c:v>
                </c:pt>
                <c:pt idx="19002">
                  <c:v>0.90400000000000003</c:v>
                </c:pt>
                <c:pt idx="19003">
                  <c:v>0.90400000000000003</c:v>
                </c:pt>
                <c:pt idx="19004">
                  <c:v>0.90400000000000003</c:v>
                </c:pt>
                <c:pt idx="19005">
                  <c:v>0.90400000000000003</c:v>
                </c:pt>
                <c:pt idx="19006">
                  <c:v>0.90400000000000003</c:v>
                </c:pt>
                <c:pt idx="19007">
                  <c:v>0.90400000000000003</c:v>
                </c:pt>
                <c:pt idx="19008">
                  <c:v>0.90400000000000003</c:v>
                </c:pt>
                <c:pt idx="19009">
                  <c:v>0.90400000000000003</c:v>
                </c:pt>
                <c:pt idx="19010">
                  <c:v>0.90400000000000003</c:v>
                </c:pt>
                <c:pt idx="19011">
                  <c:v>0.90400000000000003</c:v>
                </c:pt>
                <c:pt idx="19012">
                  <c:v>0.90400000000000003</c:v>
                </c:pt>
                <c:pt idx="19013">
                  <c:v>0.90400000000000003</c:v>
                </c:pt>
                <c:pt idx="19014">
                  <c:v>0.90400000000000003</c:v>
                </c:pt>
                <c:pt idx="19015">
                  <c:v>0.90400000000000003</c:v>
                </c:pt>
                <c:pt idx="19016">
                  <c:v>0.90500000000000003</c:v>
                </c:pt>
                <c:pt idx="19017">
                  <c:v>0.90500000000000003</c:v>
                </c:pt>
                <c:pt idx="19018">
                  <c:v>0.90500000000000003</c:v>
                </c:pt>
                <c:pt idx="19019">
                  <c:v>0.90500000000000003</c:v>
                </c:pt>
                <c:pt idx="19020">
                  <c:v>0.90500000000000003</c:v>
                </c:pt>
                <c:pt idx="19021">
                  <c:v>0.90500000000000003</c:v>
                </c:pt>
                <c:pt idx="19022">
                  <c:v>0.90500000000000003</c:v>
                </c:pt>
                <c:pt idx="19023">
                  <c:v>0.90500000000000003</c:v>
                </c:pt>
                <c:pt idx="19024">
                  <c:v>0.90500000000000003</c:v>
                </c:pt>
                <c:pt idx="19025">
                  <c:v>0.90500000000000003</c:v>
                </c:pt>
                <c:pt idx="19026">
                  <c:v>0.90500000000000003</c:v>
                </c:pt>
                <c:pt idx="19027">
                  <c:v>0.90500000000000003</c:v>
                </c:pt>
                <c:pt idx="19028">
                  <c:v>0.90500000000000003</c:v>
                </c:pt>
                <c:pt idx="19029">
                  <c:v>0.90500000000000003</c:v>
                </c:pt>
                <c:pt idx="19030">
                  <c:v>0.90500000000000003</c:v>
                </c:pt>
                <c:pt idx="19031">
                  <c:v>0.90500000000000003</c:v>
                </c:pt>
                <c:pt idx="19032">
                  <c:v>0.90500000000000003</c:v>
                </c:pt>
                <c:pt idx="19033">
                  <c:v>0.90500000000000003</c:v>
                </c:pt>
                <c:pt idx="19034">
                  <c:v>0.90500000000000003</c:v>
                </c:pt>
                <c:pt idx="19035">
                  <c:v>0.90500000000000003</c:v>
                </c:pt>
                <c:pt idx="19036">
                  <c:v>0.90500000000000003</c:v>
                </c:pt>
                <c:pt idx="19037">
                  <c:v>0.90500000000000003</c:v>
                </c:pt>
                <c:pt idx="19038">
                  <c:v>0.90500000000000003</c:v>
                </c:pt>
                <c:pt idx="19039">
                  <c:v>0.90600000000000003</c:v>
                </c:pt>
                <c:pt idx="19040">
                  <c:v>0.90600000000000003</c:v>
                </c:pt>
                <c:pt idx="19041">
                  <c:v>0.90600000000000003</c:v>
                </c:pt>
                <c:pt idx="19042">
                  <c:v>0.90600000000000003</c:v>
                </c:pt>
                <c:pt idx="19043">
                  <c:v>0.90600000000000003</c:v>
                </c:pt>
                <c:pt idx="19044">
                  <c:v>0.90600000000000003</c:v>
                </c:pt>
                <c:pt idx="19045">
                  <c:v>0.90600000000000003</c:v>
                </c:pt>
                <c:pt idx="19046">
                  <c:v>0.90600000000000003</c:v>
                </c:pt>
                <c:pt idx="19047">
                  <c:v>0.90600000000000003</c:v>
                </c:pt>
                <c:pt idx="19048">
                  <c:v>0.90600000000000003</c:v>
                </c:pt>
                <c:pt idx="19049">
                  <c:v>0.90600000000000003</c:v>
                </c:pt>
                <c:pt idx="19050">
                  <c:v>0.90600000000000003</c:v>
                </c:pt>
                <c:pt idx="19051">
                  <c:v>0.90600000000000003</c:v>
                </c:pt>
                <c:pt idx="19052">
                  <c:v>0.90600000000000003</c:v>
                </c:pt>
                <c:pt idx="19053">
                  <c:v>0.90600000000000003</c:v>
                </c:pt>
                <c:pt idx="19054">
                  <c:v>0.90600000000000003</c:v>
                </c:pt>
                <c:pt idx="19055">
                  <c:v>0.90600000000000003</c:v>
                </c:pt>
                <c:pt idx="19056">
                  <c:v>0.90600000000000003</c:v>
                </c:pt>
                <c:pt idx="19057">
                  <c:v>0.90600000000000003</c:v>
                </c:pt>
                <c:pt idx="19058">
                  <c:v>0.90600000000000003</c:v>
                </c:pt>
                <c:pt idx="19059">
                  <c:v>0.90600000000000003</c:v>
                </c:pt>
                <c:pt idx="19060">
                  <c:v>0.90600000000000003</c:v>
                </c:pt>
                <c:pt idx="19061">
                  <c:v>0.90600000000000003</c:v>
                </c:pt>
                <c:pt idx="19062">
                  <c:v>0.90600000000000003</c:v>
                </c:pt>
                <c:pt idx="19063">
                  <c:v>0.90600000000000003</c:v>
                </c:pt>
                <c:pt idx="19064">
                  <c:v>0.90600000000000003</c:v>
                </c:pt>
                <c:pt idx="19065">
                  <c:v>0.90600000000000003</c:v>
                </c:pt>
                <c:pt idx="19066">
                  <c:v>0.90600000000000003</c:v>
                </c:pt>
                <c:pt idx="19067">
                  <c:v>0.90600000000000003</c:v>
                </c:pt>
                <c:pt idx="19068">
                  <c:v>0.90600000000000003</c:v>
                </c:pt>
                <c:pt idx="19069">
                  <c:v>0.90600000000000003</c:v>
                </c:pt>
                <c:pt idx="19070">
                  <c:v>0.90600000000000003</c:v>
                </c:pt>
                <c:pt idx="19071">
                  <c:v>0.90600000000000003</c:v>
                </c:pt>
                <c:pt idx="19072">
                  <c:v>0.90600000000000003</c:v>
                </c:pt>
                <c:pt idx="19073">
                  <c:v>0.90600000000000003</c:v>
                </c:pt>
                <c:pt idx="19074">
                  <c:v>0.90700000000000003</c:v>
                </c:pt>
                <c:pt idx="19075">
                  <c:v>0.90700000000000003</c:v>
                </c:pt>
                <c:pt idx="19076">
                  <c:v>0.90700000000000003</c:v>
                </c:pt>
                <c:pt idx="19077">
                  <c:v>0.90700000000000003</c:v>
                </c:pt>
                <c:pt idx="19078">
                  <c:v>0.90700000000000003</c:v>
                </c:pt>
                <c:pt idx="19079">
                  <c:v>0.90700000000000003</c:v>
                </c:pt>
                <c:pt idx="19080">
                  <c:v>0.90700000000000003</c:v>
                </c:pt>
                <c:pt idx="19081">
                  <c:v>0.90700000000000003</c:v>
                </c:pt>
                <c:pt idx="19082">
                  <c:v>0.90700000000000003</c:v>
                </c:pt>
                <c:pt idx="19083">
                  <c:v>0.90700000000000003</c:v>
                </c:pt>
                <c:pt idx="19084">
                  <c:v>0.90700000000000003</c:v>
                </c:pt>
                <c:pt idx="19085">
                  <c:v>0.90700000000000003</c:v>
                </c:pt>
                <c:pt idx="19086">
                  <c:v>0.90700000000000003</c:v>
                </c:pt>
                <c:pt idx="19087">
                  <c:v>0.90700000000000003</c:v>
                </c:pt>
                <c:pt idx="19088">
                  <c:v>0.90700000000000003</c:v>
                </c:pt>
                <c:pt idx="19089">
                  <c:v>0.90700000000000003</c:v>
                </c:pt>
                <c:pt idx="19090">
                  <c:v>0.90700000000000003</c:v>
                </c:pt>
                <c:pt idx="19091">
                  <c:v>0.90700000000000003</c:v>
                </c:pt>
                <c:pt idx="19092">
                  <c:v>0.90700000000000003</c:v>
                </c:pt>
                <c:pt idx="19093">
                  <c:v>0.90700000000000003</c:v>
                </c:pt>
                <c:pt idx="19094">
                  <c:v>0.90700000000000003</c:v>
                </c:pt>
                <c:pt idx="19095">
                  <c:v>0.90700000000000003</c:v>
                </c:pt>
                <c:pt idx="19096">
                  <c:v>0.90700000000000003</c:v>
                </c:pt>
                <c:pt idx="19097">
                  <c:v>0.90800000000000003</c:v>
                </c:pt>
                <c:pt idx="19098">
                  <c:v>0.90800000000000003</c:v>
                </c:pt>
                <c:pt idx="19099">
                  <c:v>0.90800000000000003</c:v>
                </c:pt>
                <c:pt idx="19100">
                  <c:v>0.90800000000000003</c:v>
                </c:pt>
                <c:pt idx="19101">
                  <c:v>0.90800000000000003</c:v>
                </c:pt>
                <c:pt idx="19102">
                  <c:v>0.90800000000000003</c:v>
                </c:pt>
                <c:pt idx="19103">
                  <c:v>0.90800000000000003</c:v>
                </c:pt>
                <c:pt idx="19104">
                  <c:v>0.90800000000000003</c:v>
                </c:pt>
                <c:pt idx="19105">
                  <c:v>0.90800000000000003</c:v>
                </c:pt>
                <c:pt idx="19106">
                  <c:v>0.90800000000000003</c:v>
                </c:pt>
                <c:pt idx="19107">
                  <c:v>0.90800000000000003</c:v>
                </c:pt>
                <c:pt idx="19108">
                  <c:v>0.90800000000000003</c:v>
                </c:pt>
                <c:pt idx="19109">
                  <c:v>0.90800000000000003</c:v>
                </c:pt>
                <c:pt idx="19110">
                  <c:v>0.90800000000000003</c:v>
                </c:pt>
                <c:pt idx="19111">
                  <c:v>0.90800000000000003</c:v>
                </c:pt>
                <c:pt idx="19112">
                  <c:v>0.90800000000000003</c:v>
                </c:pt>
                <c:pt idx="19113">
                  <c:v>0.90800000000000003</c:v>
                </c:pt>
                <c:pt idx="19114">
                  <c:v>0.90800000000000003</c:v>
                </c:pt>
                <c:pt idx="19115">
                  <c:v>0.90800000000000003</c:v>
                </c:pt>
                <c:pt idx="19116">
                  <c:v>0.90800000000000003</c:v>
                </c:pt>
                <c:pt idx="19117">
                  <c:v>0.90800000000000003</c:v>
                </c:pt>
                <c:pt idx="19118">
                  <c:v>0.90800000000000003</c:v>
                </c:pt>
                <c:pt idx="19119">
                  <c:v>0.90800000000000003</c:v>
                </c:pt>
                <c:pt idx="19120">
                  <c:v>0.90800000000000003</c:v>
                </c:pt>
                <c:pt idx="19121">
                  <c:v>0.90800000000000003</c:v>
                </c:pt>
                <c:pt idx="19122">
                  <c:v>0.90800000000000003</c:v>
                </c:pt>
                <c:pt idx="19123">
                  <c:v>0.90800000000000003</c:v>
                </c:pt>
                <c:pt idx="19124">
                  <c:v>0.90800000000000003</c:v>
                </c:pt>
                <c:pt idx="19125">
                  <c:v>0.90800000000000003</c:v>
                </c:pt>
                <c:pt idx="19126">
                  <c:v>0.90800000000000003</c:v>
                </c:pt>
                <c:pt idx="19127">
                  <c:v>0.90800000000000003</c:v>
                </c:pt>
                <c:pt idx="19128">
                  <c:v>0.90800000000000003</c:v>
                </c:pt>
                <c:pt idx="19129">
                  <c:v>0.90800000000000003</c:v>
                </c:pt>
                <c:pt idx="19130">
                  <c:v>0.90900000000000003</c:v>
                </c:pt>
                <c:pt idx="19131">
                  <c:v>0.90900000000000003</c:v>
                </c:pt>
                <c:pt idx="19132">
                  <c:v>0.90900000000000003</c:v>
                </c:pt>
                <c:pt idx="19133">
                  <c:v>0.90900000000000003</c:v>
                </c:pt>
                <c:pt idx="19134">
                  <c:v>0.90900000000000003</c:v>
                </c:pt>
                <c:pt idx="19135">
                  <c:v>0.90900000000000003</c:v>
                </c:pt>
                <c:pt idx="19136">
                  <c:v>0.90900000000000003</c:v>
                </c:pt>
                <c:pt idx="19137">
                  <c:v>0.90900000000000003</c:v>
                </c:pt>
                <c:pt idx="19138">
                  <c:v>0.90900000000000003</c:v>
                </c:pt>
                <c:pt idx="19139">
                  <c:v>0.90900000000000003</c:v>
                </c:pt>
                <c:pt idx="19140">
                  <c:v>0.90900000000000003</c:v>
                </c:pt>
                <c:pt idx="19141">
                  <c:v>0.90900000000000003</c:v>
                </c:pt>
                <c:pt idx="19142">
                  <c:v>0.90900000000000003</c:v>
                </c:pt>
                <c:pt idx="19143">
                  <c:v>0.90900000000000003</c:v>
                </c:pt>
                <c:pt idx="19144">
                  <c:v>0.90900000000000003</c:v>
                </c:pt>
                <c:pt idx="19145">
                  <c:v>0.90900000000000003</c:v>
                </c:pt>
                <c:pt idx="19146">
                  <c:v>0.90900000000000003</c:v>
                </c:pt>
                <c:pt idx="19147">
                  <c:v>0.90900000000000003</c:v>
                </c:pt>
                <c:pt idx="19148">
                  <c:v>0.90900000000000003</c:v>
                </c:pt>
                <c:pt idx="19149">
                  <c:v>0.90900000000000003</c:v>
                </c:pt>
                <c:pt idx="19150">
                  <c:v>0.90900000000000003</c:v>
                </c:pt>
                <c:pt idx="19151">
                  <c:v>0.90900000000000003</c:v>
                </c:pt>
                <c:pt idx="19152">
                  <c:v>0.90900000000000003</c:v>
                </c:pt>
                <c:pt idx="19153">
                  <c:v>0.90900000000000003</c:v>
                </c:pt>
                <c:pt idx="19154">
                  <c:v>0.90900000000000003</c:v>
                </c:pt>
                <c:pt idx="19155">
                  <c:v>0.90900000000000003</c:v>
                </c:pt>
                <c:pt idx="19156">
                  <c:v>0.90900000000000003</c:v>
                </c:pt>
                <c:pt idx="19157">
                  <c:v>0.91</c:v>
                </c:pt>
                <c:pt idx="19158">
                  <c:v>0.91</c:v>
                </c:pt>
                <c:pt idx="19159">
                  <c:v>0.91</c:v>
                </c:pt>
                <c:pt idx="19160">
                  <c:v>0.91</c:v>
                </c:pt>
                <c:pt idx="19161">
                  <c:v>0.91</c:v>
                </c:pt>
                <c:pt idx="19162">
                  <c:v>0.91</c:v>
                </c:pt>
                <c:pt idx="19163">
                  <c:v>0.91</c:v>
                </c:pt>
                <c:pt idx="19164">
                  <c:v>0.91</c:v>
                </c:pt>
                <c:pt idx="19165">
                  <c:v>0.91</c:v>
                </c:pt>
                <c:pt idx="19166">
                  <c:v>0.91</c:v>
                </c:pt>
                <c:pt idx="19167">
                  <c:v>0.91</c:v>
                </c:pt>
                <c:pt idx="19168">
                  <c:v>0.91</c:v>
                </c:pt>
                <c:pt idx="19169">
                  <c:v>0.91</c:v>
                </c:pt>
                <c:pt idx="19170">
                  <c:v>0.91</c:v>
                </c:pt>
                <c:pt idx="19171">
                  <c:v>0.91</c:v>
                </c:pt>
                <c:pt idx="19172">
                  <c:v>0.91</c:v>
                </c:pt>
                <c:pt idx="19173">
                  <c:v>0.91</c:v>
                </c:pt>
                <c:pt idx="19174">
                  <c:v>0.91</c:v>
                </c:pt>
                <c:pt idx="19175">
                  <c:v>0.91</c:v>
                </c:pt>
                <c:pt idx="19176">
                  <c:v>0.91</c:v>
                </c:pt>
                <c:pt idx="19177">
                  <c:v>0.91</c:v>
                </c:pt>
                <c:pt idx="19178">
                  <c:v>0.91</c:v>
                </c:pt>
                <c:pt idx="19179">
                  <c:v>0.91</c:v>
                </c:pt>
                <c:pt idx="19180">
                  <c:v>0.91</c:v>
                </c:pt>
                <c:pt idx="19181">
                  <c:v>0.91</c:v>
                </c:pt>
                <c:pt idx="19182">
                  <c:v>0.91</c:v>
                </c:pt>
                <c:pt idx="19183">
                  <c:v>0.91</c:v>
                </c:pt>
                <c:pt idx="19184">
                  <c:v>0.91</c:v>
                </c:pt>
                <c:pt idx="19185">
                  <c:v>0.91</c:v>
                </c:pt>
                <c:pt idx="19186">
                  <c:v>0.91</c:v>
                </c:pt>
                <c:pt idx="19187">
                  <c:v>0.91</c:v>
                </c:pt>
                <c:pt idx="19188">
                  <c:v>0.91</c:v>
                </c:pt>
                <c:pt idx="19189">
                  <c:v>0.91</c:v>
                </c:pt>
                <c:pt idx="19190">
                  <c:v>0.91</c:v>
                </c:pt>
                <c:pt idx="19191">
                  <c:v>0.91</c:v>
                </c:pt>
                <c:pt idx="19192">
                  <c:v>0.91</c:v>
                </c:pt>
                <c:pt idx="19193">
                  <c:v>0.91</c:v>
                </c:pt>
                <c:pt idx="19194">
                  <c:v>0.91</c:v>
                </c:pt>
                <c:pt idx="19195">
                  <c:v>0.91</c:v>
                </c:pt>
                <c:pt idx="19196">
                  <c:v>0.91</c:v>
                </c:pt>
                <c:pt idx="19197">
                  <c:v>0.91100000000000003</c:v>
                </c:pt>
                <c:pt idx="19198">
                  <c:v>0.91100000000000003</c:v>
                </c:pt>
                <c:pt idx="19199">
                  <c:v>0.91100000000000003</c:v>
                </c:pt>
                <c:pt idx="19200">
                  <c:v>0.91100000000000003</c:v>
                </c:pt>
                <c:pt idx="19201">
                  <c:v>0.91100000000000003</c:v>
                </c:pt>
                <c:pt idx="19202">
                  <c:v>0.91100000000000003</c:v>
                </c:pt>
                <c:pt idx="19203">
                  <c:v>0.91100000000000003</c:v>
                </c:pt>
                <c:pt idx="19204">
                  <c:v>0.91100000000000003</c:v>
                </c:pt>
                <c:pt idx="19205">
                  <c:v>0.91100000000000003</c:v>
                </c:pt>
                <c:pt idx="19206">
                  <c:v>0.91100000000000003</c:v>
                </c:pt>
                <c:pt idx="19207">
                  <c:v>0.91100000000000003</c:v>
                </c:pt>
                <c:pt idx="19208">
                  <c:v>0.91100000000000003</c:v>
                </c:pt>
                <c:pt idx="19209">
                  <c:v>0.91100000000000003</c:v>
                </c:pt>
                <c:pt idx="19210">
                  <c:v>0.91100000000000003</c:v>
                </c:pt>
                <c:pt idx="19211">
                  <c:v>0.91100000000000003</c:v>
                </c:pt>
                <c:pt idx="19212">
                  <c:v>0.91100000000000003</c:v>
                </c:pt>
                <c:pt idx="19213">
                  <c:v>0.91100000000000003</c:v>
                </c:pt>
                <c:pt idx="19214">
                  <c:v>0.91100000000000003</c:v>
                </c:pt>
                <c:pt idx="19215">
                  <c:v>0.91100000000000003</c:v>
                </c:pt>
                <c:pt idx="19216">
                  <c:v>0.91100000000000003</c:v>
                </c:pt>
                <c:pt idx="19217">
                  <c:v>0.91100000000000003</c:v>
                </c:pt>
                <c:pt idx="19218">
                  <c:v>0.91100000000000003</c:v>
                </c:pt>
                <c:pt idx="19219">
                  <c:v>0.91100000000000003</c:v>
                </c:pt>
                <c:pt idx="19220">
                  <c:v>0.91100000000000003</c:v>
                </c:pt>
                <c:pt idx="19221">
                  <c:v>0.91100000000000003</c:v>
                </c:pt>
                <c:pt idx="19222">
                  <c:v>0.91100000000000003</c:v>
                </c:pt>
                <c:pt idx="19223">
                  <c:v>0.91100000000000003</c:v>
                </c:pt>
                <c:pt idx="19224">
                  <c:v>0.91100000000000003</c:v>
                </c:pt>
                <c:pt idx="19225">
                  <c:v>0.91100000000000003</c:v>
                </c:pt>
                <c:pt idx="19226">
                  <c:v>0.91100000000000003</c:v>
                </c:pt>
                <c:pt idx="19227">
                  <c:v>0.91100000000000003</c:v>
                </c:pt>
                <c:pt idx="19228">
                  <c:v>0.91100000000000003</c:v>
                </c:pt>
                <c:pt idx="19229">
                  <c:v>0.91100000000000003</c:v>
                </c:pt>
                <c:pt idx="19230">
                  <c:v>0.91200000000000003</c:v>
                </c:pt>
                <c:pt idx="19231">
                  <c:v>0.91200000000000003</c:v>
                </c:pt>
                <c:pt idx="19232">
                  <c:v>0.91200000000000003</c:v>
                </c:pt>
                <c:pt idx="19233">
                  <c:v>0.91200000000000003</c:v>
                </c:pt>
                <c:pt idx="19234">
                  <c:v>0.91200000000000003</c:v>
                </c:pt>
                <c:pt idx="19235">
                  <c:v>0.91200000000000003</c:v>
                </c:pt>
                <c:pt idx="19236">
                  <c:v>0.91200000000000003</c:v>
                </c:pt>
                <c:pt idx="19237">
                  <c:v>0.91200000000000003</c:v>
                </c:pt>
                <c:pt idx="19238">
                  <c:v>0.91200000000000003</c:v>
                </c:pt>
                <c:pt idx="19239">
                  <c:v>0.91200000000000003</c:v>
                </c:pt>
                <c:pt idx="19240">
                  <c:v>0.91200000000000003</c:v>
                </c:pt>
                <c:pt idx="19241">
                  <c:v>0.91200000000000003</c:v>
                </c:pt>
                <c:pt idx="19242">
                  <c:v>0.91200000000000003</c:v>
                </c:pt>
                <c:pt idx="19243">
                  <c:v>0.91200000000000003</c:v>
                </c:pt>
                <c:pt idx="19244">
                  <c:v>0.91200000000000003</c:v>
                </c:pt>
                <c:pt idx="19245">
                  <c:v>0.91200000000000003</c:v>
                </c:pt>
                <c:pt idx="19246">
                  <c:v>0.91200000000000003</c:v>
                </c:pt>
                <c:pt idx="19247">
                  <c:v>0.91200000000000003</c:v>
                </c:pt>
                <c:pt idx="19248">
                  <c:v>0.91200000000000003</c:v>
                </c:pt>
                <c:pt idx="19249">
                  <c:v>0.91200000000000003</c:v>
                </c:pt>
                <c:pt idx="19250">
                  <c:v>0.91200000000000003</c:v>
                </c:pt>
                <c:pt idx="19251">
                  <c:v>0.91200000000000003</c:v>
                </c:pt>
                <c:pt idx="19252">
                  <c:v>0.91200000000000003</c:v>
                </c:pt>
                <c:pt idx="19253">
                  <c:v>0.91200000000000003</c:v>
                </c:pt>
                <c:pt idx="19254">
                  <c:v>0.91200000000000003</c:v>
                </c:pt>
                <c:pt idx="19255">
                  <c:v>0.91200000000000003</c:v>
                </c:pt>
                <c:pt idx="19256">
                  <c:v>0.91200000000000003</c:v>
                </c:pt>
                <c:pt idx="19257">
                  <c:v>0.91200000000000003</c:v>
                </c:pt>
                <c:pt idx="19258">
                  <c:v>0.91200000000000003</c:v>
                </c:pt>
                <c:pt idx="19259">
                  <c:v>0.91200000000000003</c:v>
                </c:pt>
                <c:pt idx="19260">
                  <c:v>0.91200000000000003</c:v>
                </c:pt>
                <c:pt idx="19261">
                  <c:v>0.91300000000000003</c:v>
                </c:pt>
                <c:pt idx="19262">
                  <c:v>0.91300000000000003</c:v>
                </c:pt>
                <c:pt idx="19263">
                  <c:v>0.91300000000000003</c:v>
                </c:pt>
                <c:pt idx="19264">
                  <c:v>0.91300000000000003</c:v>
                </c:pt>
                <c:pt idx="19265">
                  <c:v>0.91300000000000003</c:v>
                </c:pt>
                <c:pt idx="19266">
                  <c:v>0.91300000000000003</c:v>
                </c:pt>
                <c:pt idx="19267">
                  <c:v>0.91300000000000003</c:v>
                </c:pt>
                <c:pt idx="19268">
                  <c:v>0.91300000000000003</c:v>
                </c:pt>
                <c:pt idx="19269">
                  <c:v>0.91300000000000003</c:v>
                </c:pt>
                <c:pt idx="19270">
                  <c:v>0.91300000000000003</c:v>
                </c:pt>
                <c:pt idx="19271">
                  <c:v>0.91300000000000003</c:v>
                </c:pt>
                <c:pt idx="19272">
                  <c:v>0.91300000000000003</c:v>
                </c:pt>
                <c:pt idx="19273">
                  <c:v>0.91300000000000003</c:v>
                </c:pt>
                <c:pt idx="19274">
                  <c:v>0.91300000000000003</c:v>
                </c:pt>
                <c:pt idx="19275">
                  <c:v>0.91300000000000003</c:v>
                </c:pt>
                <c:pt idx="19276">
                  <c:v>0.91300000000000003</c:v>
                </c:pt>
                <c:pt idx="19277">
                  <c:v>0.91300000000000003</c:v>
                </c:pt>
                <c:pt idx="19278">
                  <c:v>0.91300000000000003</c:v>
                </c:pt>
                <c:pt idx="19279">
                  <c:v>0.91300000000000003</c:v>
                </c:pt>
                <c:pt idx="19280">
                  <c:v>0.91300000000000003</c:v>
                </c:pt>
                <c:pt idx="19281">
                  <c:v>0.91300000000000003</c:v>
                </c:pt>
                <c:pt idx="19282">
                  <c:v>0.91300000000000003</c:v>
                </c:pt>
                <c:pt idx="19283">
                  <c:v>0.91300000000000003</c:v>
                </c:pt>
                <c:pt idx="19284">
                  <c:v>0.91300000000000003</c:v>
                </c:pt>
                <c:pt idx="19285">
                  <c:v>0.91300000000000003</c:v>
                </c:pt>
                <c:pt idx="19286">
                  <c:v>0.91300000000000003</c:v>
                </c:pt>
                <c:pt idx="19287">
                  <c:v>0.91300000000000003</c:v>
                </c:pt>
                <c:pt idx="19288">
                  <c:v>0.91300000000000003</c:v>
                </c:pt>
                <c:pt idx="19289">
                  <c:v>0.91300000000000003</c:v>
                </c:pt>
                <c:pt idx="19290">
                  <c:v>0.91400000000000003</c:v>
                </c:pt>
                <c:pt idx="19291">
                  <c:v>0.91400000000000003</c:v>
                </c:pt>
                <c:pt idx="19292">
                  <c:v>0.91400000000000003</c:v>
                </c:pt>
                <c:pt idx="19293">
                  <c:v>0.91400000000000003</c:v>
                </c:pt>
                <c:pt idx="19294">
                  <c:v>0.91400000000000003</c:v>
                </c:pt>
                <c:pt idx="19295">
                  <c:v>0.91400000000000003</c:v>
                </c:pt>
                <c:pt idx="19296">
                  <c:v>0.91400000000000003</c:v>
                </c:pt>
                <c:pt idx="19297">
                  <c:v>0.91400000000000003</c:v>
                </c:pt>
                <c:pt idx="19298">
                  <c:v>0.91400000000000003</c:v>
                </c:pt>
                <c:pt idx="19299">
                  <c:v>0.91400000000000003</c:v>
                </c:pt>
                <c:pt idx="19300">
                  <c:v>0.91400000000000003</c:v>
                </c:pt>
                <c:pt idx="19301">
                  <c:v>0.91400000000000003</c:v>
                </c:pt>
                <c:pt idx="19302">
                  <c:v>0.91400000000000003</c:v>
                </c:pt>
                <c:pt idx="19303">
                  <c:v>0.91400000000000003</c:v>
                </c:pt>
                <c:pt idx="19304">
                  <c:v>0.91400000000000003</c:v>
                </c:pt>
                <c:pt idx="19305">
                  <c:v>0.91400000000000003</c:v>
                </c:pt>
                <c:pt idx="19306">
                  <c:v>0.91400000000000003</c:v>
                </c:pt>
                <c:pt idx="19307">
                  <c:v>0.91400000000000003</c:v>
                </c:pt>
                <c:pt idx="19308">
                  <c:v>0.91400000000000003</c:v>
                </c:pt>
                <c:pt idx="19309">
                  <c:v>0.91400000000000003</c:v>
                </c:pt>
                <c:pt idx="19310">
                  <c:v>0.91400000000000003</c:v>
                </c:pt>
                <c:pt idx="19311">
                  <c:v>0.91400000000000003</c:v>
                </c:pt>
                <c:pt idx="19312">
                  <c:v>0.91400000000000003</c:v>
                </c:pt>
                <c:pt idx="19313">
                  <c:v>0.91400000000000003</c:v>
                </c:pt>
                <c:pt idx="19314">
                  <c:v>0.91400000000000003</c:v>
                </c:pt>
                <c:pt idx="19315">
                  <c:v>0.91400000000000003</c:v>
                </c:pt>
                <c:pt idx="19316">
                  <c:v>0.91400000000000003</c:v>
                </c:pt>
                <c:pt idx="19317">
                  <c:v>0.91400000000000003</c:v>
                </c:pt>
                <c:pt idx="19318">
                  <c:v>0.91400000000000003</c:v>
                </c:pt>
                <c:pt idx="19319">
                  <c:v>0.91400000000000003</c:v>
                </c:pt>
                <c:pt idx="19320">
                  <c:v>0.91500000000000004</c:v>
                </c:pt>
                <c:pt idx="19321">
                  <c:v>0.91500000000000004</c:v>
                </c:pt>
                <c:pt idx="19322">
                  <c:v>0.91500000000000004</c:v>
                </c:pt>
                <c:pt idx="19323">
                  <c:v>0.91500000000000004</c:v>
                </c:pt>
                <c:pt idx="19324">
                  <c:v>0.91500000000000004</c:v>
                </c:pt>
                <c:pt idx="19325">
                  <c:v>0.91500000000000004</c:v>
                </c:pt>
                <c:pt idx="19326">
                  <c:v>0.91500000000000004</c:v>
                </c:pt>
                <c:pt idx="19327">
                  <c:v>0.91500000000000004</c:v>
                </c:pt>
                <c:pt idx="19328">
                  <c:v>0.91500000000000004</c:v>
                </c:pt>
                <c:pt idx="19329">
                  <c:v>0.91500000000000004</c:v>
                </c:pt>
                <c:pt idx="19330">
                  <c:v>0.91500000000000004</c:v>
                </c:pt>
                <c:pt idx="19331">
                  <c:v>0.91500000000000004</c:v>
                </c:pt>
                <c:pt idx="19332">
                  <c:v>0.91500000000000004</c:v>
                </c:pt>
                <c:pt idx="19333">
                  <c:v>0.91500000000000004</c:v>
                </c:pt>
                <c:pt idx="19334">
                  <c:v>0.91500000000000004</c:v>
                </c:pt>
                <c:pt idx="19335">
                  <c:v>0.91500000000000004</c:v>
                </c:pt>
                <c:pt idx="19336">
                  <c:v>0.91500000000000004</c:v>
                </c:pt>
                <c:pt idx="19337">
                  <c:v>0.91500000000000004</c:v>
                </c:pt>
                <c:pt idx="19338">
                  <c:v>0.91500000000000004</c:v>
                </c:pt>
                <c:pt idx="19339">
                  <c:v>0.91500000000000004</c:v>
                </c:pt>
                <c:pt idx="19340">
                  <c:v>0.91500000000000004</c:v>
                </c:pt>
                <c:pt idx="19341">
                  <c:v>0.91500000000000004</c:v>
                </c:pt>
                <c:pt idx="19342">
                  <c:v>0.91500000000000004</c:v>
                </c:pt>
                <c:pt idx="19343">
                  <c:v>0.91500000000000004</c:v>
                </c:pt>
                <c:pt idx="19344">
                  <c:v>0.91500000000000004</c:v>
                </c:pt>
                <c:pt idx="19345">
                  <c:v>0.91500000000000004</c:v>
                </c:pt>
                <c:pt idx="19346">
                  <c:v>0.91500000000000004</c:v>
                </c:pt>
                <c:pt idx="19347">
                  <c:v>0.91600000000000004</c:v>
                </c:pt>
                <c:pt idx="19348">
                  <c:v>0.91600000000000004</c:v>
                </c:pt>
                <c:pt idx="19349">
                  <c:v>0.91600000000000004</c:v>
                </c:pt>
                <c:pt idx="19350">
                  <c:v>0.91600000000000004</c:v>
                </c:pt>
                <c:pt idx="19351">
                  <c:v>0.91600000000000004</c:v>
                </c:pt>
                <c:pt idx="19352">
                  <c:v>0.91600000000000004</c:v>
                </c:pt>
                <c:pt idx="19353">
                  <c:v>0.91600000000000004</c:v>
                </c:pt>
                <c:pt idx="19354">
                  <c:v>0.91600000000000004</c:v>
                </c:pt>
                <c:pt idx="19355">
                  <c:v>0.91600000000000004</c:v>
                </c:pt>
                <c:pt idx="19356">
                  <c:v>0.91600000000000004</c:v>
                </c:pt>
                <c:pt idx="19357">
                  <c:v>0.91600000000000004</c:v>
                </c:pt>
                <c:pt idx="19358">
                  <c:v>0.91600000000000004</c:v>
                </c:pt>
                <c:pt idx="19359">
                  <c:v>0.91600000000000004</c:v>
                </c:pt>
                <c:pt idx="19360">
                  <c:v>0.91600000000000004</c:v>
                </c:pt>
                <c:pt idx="19361">
                  <c:v>0.91600000000000004</c:v>
                </c:pt>
                <c:pt idx="19362">
                  <c:v>0.91600000000000004</c:v>
                </c:pt>
                <c:pt idx="19363">
                  <c:v>0.91600000000000004</c:v>
                </c:pt>
                <c:pt idx="19364">
                  <c:v>0.91600000000000004</c:v>
                </c:pt>
                <c:pt idx="19365">
                  <c:v>0.91600000000000004</c:v>
                </c:pt>
                <c:pt idx="19366">
                  <c:v>0.91600000000000004</c:v>
                </c:pt>
                <c:pt idx="19367">
                  <c:v>0.91600000000000004</c:v>
                </c:pt>
                <c:pt idx="19368">
                  <c:v>0.91600000000000004</c:v>
                </c:pt>
                <c:pt idx="19369">
                  <c:v>0.91600000000000004</c:v>
                </c:pt>
                <c:pt idx="19370">
                  <c:v>0.91600000000000004</c:v>
                </c:pt>
                <c:pt idx="19371">
                  <c:v>0.91600000000000004</c:v>
                </c:pt>
                <c:pt idx="19372">
                  <c:v>0.91600000000000004</c:v>
                </c:pt>
                <c:pt idx="19373">
                  <c:v>0.91600000000000004</c:v>
                </c:pt>
                <c:pt idx="19374">
                  <c:v>0.91600000000000004</c:v>
                </c:pt>
                <c:pt idx="19375">
                  <c:v>0.91600000000000004</c:v>
                </c:pt>
                <c:pt idx="19376">
                  <c:v>0.91600000000000004</c:v>
                </c:pt>
                <c:pt idx="19377">
                  <c:v>0.91600000000000004</c:v>
                </c:pt>
                <c:pt idx="19378">
                  <c:v>0.91600000000000004</c:v>
                </c:pt>
                <c:pt idx="19379">
                  <c:v>0.91600000000000004</c:v>
                </c:pt>
                <c:pt idx="19380">
                  <c:v>0.91600000000000004</c:v>
                </c:pt>
                <c:pt idx="19381">
                  <c:v>0.91600000000000004</c:v>
                </c:pt>
                <c:pt idx="19382">
                  <c:v>0.91600000000000004</c:v>
                </c:pt>
                <c:pt idx="19383">
                  <c:v>0.91600000000000004</c:v>
                </c:pt>
                <c:pt idx="19384">
                  <c:v>0.91600000000000004</c:v>
                </c:pt>
                <c:pt idx="19385">
                  <c:v>0.91600000000000004</c:v>
                </c:pt>
                <c:pt idx="19386">
                  <c:v>0.91700000000000004</c:v>
                </c:pt>
                <c:pt idx="19387">
                  <c:v>0.91700000000000004</c:v>
                </c:pt>
                <c:pt idx="19388">
                  <c:v>0.91700000000000004</c:v>
                </c:pt>
                <c:pt idx="19389">
                  <c:v>0.91700000000000004</c:v>
                </c:pt>
                <c:pt idx="19390">
                  <c:v>0.91700000000000004</c:v>
                </c:pt>
                <c:pt idx="19391">
                  <c:v>0.91700000000000004</c:v>
                </c:pt>
                <c:pt idx="19392">
                  <c:v>0.91700000000000004</c:v>
                </c:pt>
                <c:pt idx="19393">
                  <c:v>0.91700000000000004</c:v>
                </c:pt>
                <c:pt idx="19394">
                  <c:v>0.91700000000000004</c:v>
                </c:pt>
                <c:pt idx="19395">
                  <c:v>0.91700000000000004</c:v>
                </c:pt>
                <c:pt idx="19396">
                  <c:v>0.91700000000000004</c:v>
                </c:pt>
                <c:pt idx="19397">
                  <c:v>0.91700000000000004</c:v>
                </c:pt>
                <c:pt idx="19398">
                  <c:v>0.91700000000000004</c:v>
                </c:pt>
                <c:pt idx="19399">
                  <c:v>0.91700000000000004</c:v>
                </c:pt>
                <c:pt idx="19400">
                  <c:v>0.91700000000000004</c:v>
                </c:pt>
                <c:pt idx="19401">
                  <c:v>0.91700000000000004</c:v>
                </c:pt>
                <c:pt idx="19402">
                  <c:v>0.91700000000000004</c:v>
                </c:pt>
                <c:pt idx="19403">
                  <c:v>0.91700000000000004</c:v>
                </c:pt>
                <c:pt idx="19404">
                  <c:v>0.91700000000000004</c:v>
                </c:pt>
                <c:pt idx="19405">
                  <c:v>0.91700000000000004</c:v>
                </c:pt>
                <c:pt idx="19406">
                  <c:v>0.91700000000000004</c:v>
                </c:pt>
                <c:pt idx="19407">
                  <c:v>0.91700000000000004</c:v>
                </c:pt>
                <c:pt idx="19408">
                  <c:v>0.91700000000000004</c:v>
                </c:pt>
                <c:pt idx="19409">
                  <c:v>0.91700000000000004</c:v>
                </c:pt>
                <c:pt idx="19410">
                  <c:v>0.91700000000000004</c:v>
                </c:pt>
                <c:pt idx="19411">
                  <c:v>0.91700000000000004</c:v>
                </c:pt>
                <c:pt idx="19412">
                  <c:v>0.91700000000000004</c:v>
                </c:pt>
                <c:pt idx="19413">
                  <c:v>0.91700000000000004</c:v>
                </c:pt>
                <c:pt idx="19414">
                  <c:v>0.91700000000000004</c:v>
                </c:pt>
                <c:pt idx="19415">
                  <c:v>0.91700000000000004</c:v>
                </c:pt>
                <c:pt idx="19416">
                  <c:v>0.91700000000000004</c:v>
                </c:pt>
                <c:pt idx="19417">
                  <c:v>0.91700000000000004</c:v>
                </c:pt>
                <c:pt idx="19418">
                  <c:v>0.91700000000000004</c:v>
                </c:pt>
                <c:pt idx="19419">
                  <c:v>0.91700000000000004</c:v>
                </c:pt>
                <c:pt idx="19420">
                  <c:v>0.91700000000000004</c:v>
                </c:pt>
                <c:pt idx="19421">
                  <c:v>0.91800000000000004</c:v>
                </c:pt>
                <c:pt idx="19422">
                  <c:v>0.91800000000000004</c:v>
                </c:pt>
                <c:pt idx="19423">
                  <c:v>0.91800000000000004</c:v>
                </c:pt>
                <c:pt idx="19424">
                  <c:v>0.91800000000000004</c:v>
                </c:pt>
                <c:pt idx="19425">
                  <c:v>0.91800000000000004</c:v>
                </c:pt>
                <c:pt idx="19426">
                  <c:v>0.91800000000000004</c:v>
                </c:pt>
                <c:pt idx="19427">
                  <c:v>0.91800000000000004</c:v>
                </c:pt>
                <c:pt idx="19428">
                  <c:v>0.91800000000000004</c:v>
                </c:pt>
                <c:pt idx="19429">
                  <c:v>0.91800000000000004</c:v>
                </c:pt>
                <c:pt idx="19430">
                  <c:v>0.91800000000000004</c:v>
                </c:pt>
                <c:pt idx="19431">
                  <c:v>0.91800000000000004</c:v>
                </c:pt>
                <c:pt idx="19432">
                  <c:v>0.91800000000000004</c:v>
                </c:pt>
                <c:pt idx="19433">
                  <c:v>0.91800000000000004</c:v>
                </c:pt>
                <c:pt idx="19434">
                  <c:v>0.91800000000000004</c:v>
                </c:pt>
                <c:pt idx="19435">
                  <c:v>0.91800000000000004</c:v>
                </c:pt>
                <c:pt idx="19436">
                  <c:v>0.91800000000000004</c:v>
                </c:pt>
                <c:pt idx="19437">
                  <c:v>0.91800000000000004</c:v>
                </c:pt>
                <c:pt idx="19438">
                  <c:v>0.91800000000000004</c:v>
                </c:pt>
                <c:pt idx="19439">
                  <c:v>0.91800000000000004</c:v>
                </c:pt>
                <c:pt idx="19440">
                  <c:v>0.91800000000000004</c:v>
                </c:pt>
                <c:pt idx="19441">
                  <c:v>0.91800000000000004</c:v>
                </c:pt>
                <c:pt idx="19442">
                  <c:v>0.91800000000000004</c:v>
                </c:pt>
                <c:pt idx="19443">
                  <c:v>0.91800000000000004</c:v>
                </c:pt>
                <c:pt idx="19444">
                  <c:v>0.91800000000000004</c:v>
                </c:pt>
                <c:pt idx="19445">
                  <c:v>0.91800000000000004</c:v>
                </c:pt>
                <c:pt idx="19446">
                  <c:v>0.91800000000000004</c:v>
                </c:pt>
                <c:pt idx="19447">
                  <c:v>0.91800000000000004</c:v>
                </c:pt>
                <c:pt idx="19448">
                  <c:v>0.91800000000000004</c:v>
                </c:pt>
                <c:pt idx="19449">
                  <c:v>0.91800000000000004</c:v>
                </c:pt>
                <c:pt idx="19450">
                  <c:v>0.91800000000000004</c:v>
                </c:pt>
                <c:pt idx="19451">
                  <c:v>0.91800000000000004</c:v>
                </c:pt>
                <c:pt idx="19452">
                  <c:v>0.91800000000000004</c:v>
                </c:pt>
                <c:pt idx="19453">
                  <c:v>0.91800000000000004</c:v>
                </c:pt>
                <c:pt idx="19454">
                  <c:v>0.91800000000000004</c:v>
                </c:pt>
                <c:pt idx="19455">
                  <c:v>0.91800000000000004</c:v>
                </c:pt>
                <c:pt idx="19456">
                  <c:v>0.91800000000000004</c:v>
                </c:pt>
                <c:pt idx="19457">
                  <c:v>0.91900000000000004</c:v>
                </c:pt>
                <c:pt idx="19458">
                  <c:v>0.91900000000000004</c:v>
                </c:pt>
                <c:pt idx="19459">
                  <c:v>0.91900000000000004</c:v>
                </c:pt>
                <c:pt idx="19460">
                  <c:v>0.91900000000000004</c:v>
                </c:pt>
                <c:pt idx="19461">
                  <c:v>0.91900000000000004</c:v>
                </c:pt>
                <c:pt idx="19462">
                  <c:v>0.91900000000000004</c:v>
                </c:pt>
                <c:pt idx="19463">
                  <c:v>0.91900000000000004</c:v>
                </c:pt>
                <c:pt idx="19464">
                  <c:v>0.91900000000000004</c:v>
                </c:pt>
                <c:pt idx="19465">
                  <c:v>0.91900000000000004</c:v>
                </c:pt>
                <c:pt idx="19466">
                  <c:v>0.91900000000000004</c:v>
                </c:pt>
                <c:pt idx="19467">
                  <c:v>0.91900000000000004</c:v>
                </c:pt>
                <c:pt idx="19468">
                  <c:v>0.91900000000000004</c:v>
                </c:pt>
                <c:pt idx="19469">
                  <c:v>0.91900000000000004</c:v>
                </c:pt>
                <c:pt idx="19470">
                  <c:v>0.91900000000000004</c:v>
                </c:pt>
                <c:pt idx="19471">
                  <c:v>0.91900000000000004</c:v>
                </c:pt>
                <c:pt idx="19472">
                  <c:v>0.91900000000000004</c:v>
                </c:pt>
                <c:pt idx="19473">
                  <c:v>0.91900000000000004</c:v>
                </c:pt>
                <c:pt idx="19474">
                  <c:v>0.91900000000000004</c:v>
                </c:pt>
                <c:pt idx="19475">
                  <c:v>0.91900000000000004</c:v>
                </c:pt>
                <c:pt idx="19476">
                  <c:v>0.91900000000000004</c:v>
                </c:pt>
                <c:pt idx="19477">
                  <c:v>0.91900000000000004</c:v>
                </c:pt>
                <c:pt idx="19478">
                  <c:v>0.91900000000000004</c:v>
                </c:pt>
                <c:pt idx="19479">
                  <c:v>0.91900000000000004</c:v>
                </c:pt>
                <c:pt idx="19480">
                  <c:v>0.91900000000000004</c:v>
                </c:pt>
                <c:pt idx="19481">
                  <c:v>0.91900000000000004</c:v>
                </c:pt>
                <c:pt idx="19482">
                  <c:v>0.91900000000000004</c:v>
                </c:pt>
                <c:pt idx="19483">
                  <c:v>0.92</c:v>
                </c:pt>
                <c:pt idx="19484">
                  <c:v>0.92</c:v>
                </c:pt>
                <c:pt idx="19485">
                  <c:v>0.92</c:v>
                </c:pt>
                <c:pt idx="19486">
                  <c:v>0.92</c:v>
                </c:pt>
                <c:pt idx="19487">
                  <c:v>0.92</c:v>
                </c:pt>
                <c:pt idx="19488">
                  <c:v>0.92</c:v>
                </c:pt>
                <c:pt idx="19489">
                  <c:v>0.92</c:v>
                </c:pt>
                <c:pt idx="19490">
                  <c:v>0.92</c:v>
                </c:pt>
                <c:pt idx="19491">
                  <c:v>0.92</c:v>
                </c:pt>
                <c:pt idx="19492">
                  <c:v>0.92</c:v>
                </c:pt>
                <c:pt idx="19493">
                  <c:v>0.92</c:v>
                </c:pt>
                <c:pt idx="19494">
                  <c:v>0.92</c:v>
                </c:pt>
                <c:pt idx="19495">
                  <c:v>0.92</c:v>
                </c:pt>
                <c:pt idx="19496">
                  <c:v>0.92</c:v>
                </c:pt>
                <c:pt idx="19497">
                  <c:v>0.92</c:v>
                </c:pt>
                <c:pt idx="19498">
                  <c:v>0.92</c:v>
                </c:pt>
                <c:pt idx="19499">
                  <c:v>0.92</c:v>
                </c:pt>
                <c:pt idx="19500">
                  <c:v>0.92</c:v>
                </c:pt>
                <c:pt idx="19501">
                  <c:v>0.92</c:v>
                </c:pt>
                <c:pt idx="19502">
                  <c:v>0.92</c:v>
                </c:pt>
                <c:pt idx="19503">
                  <c:v>0.92</c:v>
                </c:pt>
                <c:pt idx="19504">
                  <c:v>0.92</c:v>
                </c:pt>
                <c:pt idx="19505">
                  <c:v>0.92</c:v>
                </c:pt>
                <c:pt idx="19506">
                  <c:v>0.92</c:v>
                </c:pt>
                <c:pt idx="19507">
                  <c:v>0.92</c:v>
                </c:pt>
                <c:pt idx="19508">
                  <c:v>0.92</c:v>
                </c:pt>
                <c:pt idx="19509">
                  <c:v>0.92</c:v>
                </c:pt>
                <c:pt idx="19510">
                  <c:v>0.92</c:v>
                </c:pt>
                <c:pt idx="19511">
                  <c:v>0.92</c:v>
                </c:pt>
                <c:pt idx="19512">
                  <c:v>0.92</c:v>
                </c:pt>
                <c:pt idx="19513">
                  <c:v>0.92</c:v>
                </c:pt>
                <c:pt idx="19514">
                  <c:v>0.92</c:v>
                </c:pt>
                <c:pt idx="19515">
                  <c:v>0.92</c:v>
                </c:pt>
                <c:pt idx="19516">
                  <c:v>0.92100000000000004</c:v>
                </c:pt>
                <c:pt idx="19517">
                  <c:v>0.92100000000000004</c:v>
                </c:pt>
                <c:pt idx="19518">
                  <c:v>0.92100000000000004</c:v>
                </c:pt>
                <c:pt idx="19519">
                  <c:v>0.92100000000000004</c:v>
                </c:pt>
                <c:pt idx="19520">
                  <c:v>0.92100000000000004</c:v>
                </c:pt>
                <c:pt idx="19521">
                  <c:v>0.92100000000000004</c:v>
                </c:pt>
                <c:pt idx="19522">
                  <c:v>0.92100000000000004</c:v>
                </c:pt>
                <c:pt idx="19523">
                  <c:v>0.92100000000000004</c:v>
                </c:pt>
                <c:pt idx="19524">
                  <c:v>0.92100000000000004</c:v>
                </c:pt>
                <c:pt idx="19525">
                  <c:v>0.92100000000000004</c:v>
                </c:pt>
                <c:pt idx="19526">
                  <c:v>0.92100000000000004</c:v>
                </c:pt>
                <c:pt idx="19527">
                  <c:v>0.92100000000000004</c:v>
                </c:pt>
                <c:pt idx="19528">
                  <c:v>0.92100000000000004</c:v>
                </c:pt>
                <c:pt idx="19529">
                  <c:v>0.92100000000000004</c:v>
                </c:pt>
                <c:pt idx="19530">
                  <c:v>0.92100000000000004</c:v>
                </c:pt>
                <c:pt idx="19531">
                  <c:v>0.92100000000000004</c:v>
                </c:pt>
                <c:pt idx="19532">
                  <c:v>0.92100000000000004</c:v>
                </c:pt>
                <c:pt idx="19533">
                  <c:v>0.92100000000000004</c:v>
                </c:pt>
                <c:pt idx="19534">
                  <c:v>0.92100000000000004</c:v>
                </c:pt>
                <c:pt idx="19535">
                  <c:v>0.92100000000000004</c:v>
                </c:pt>
                <c:pt idx="19536">
                  <c:v>0.92100000000000004</c:v>
                </c:pt>
                <c:pt idx="19537">
                  <c:v>0.92100000000000004</c:v>
                </c:pt>
                <c:pt idx="19538">
                  <c:v>0.92100000000000004</c:v>
                </c:pt>
                <c:pt idx="19539">
                  <c:v>0.92100000000000004</c:v>
                </c:pt>
                <c:pt idx="19540">
                  <c:v>0.92100000000000004</c:v>
                </c:pt>
                <c:pt idx="19541">
                  <c:v>0.92100000000000004</c:v>
                </c:pt>
                <c:pt idx="19542">
                  <c:v>0.92100000000000004</c:v>
                </c:pt>
                <c:pt idx="19543">
                  <c:v>0.92100000000000004</c:v>
                </c:pt>
                <c:pt idx="19544">
                  <c:v>0.92100000000000004</c:v>
                </c:pt>
                <c:pt idx="19545">
                  <c:v>0.92100000000000004</c:v>
                </c:pt>
                <c:pt idx="19546">
                  <c:v>0.92100000000000004</c:v>
                </c:pt>
                <c:pt idx="19547">
                  <c:v>0.92100000000000004</c:v>
                </c:pt>
                <c:pt idx="19548">
                  <c:v>0.92100000000000004</c:v>
                </c:pt>
                <c:pt idx="19549">
                  <c:v>0.92100000000000004</c:v>
                </c:pt>
                <c:pt idx="19550">
                  <c:v>0.92100000000000004</c:v>
                </c:pt>
                <c:pt idx="19551">
                  <c:v>0.92100000000000004</c:v>
                </c:pt>
                <c:pt idx="19552">
                  <c:v>0.92100000000000004</c:v>
                </c:pt>
                <c:pt idx="19553">
                  <c:v>0.92100000000000004</c:v>
                </c:pt>
                <c:pt idx="19554">
                  <c:v>0.92100000000000004</c:v>
                </c:pt>
                <c:pt idx="19555">
                  <c:v>0.92100000000000004</c:v>
                </c:pt>
                <c:pt idx="19556">
                  <c:v>0.92200000000000004</c:v>
                </c:pt>
                <c:pt idx="19557">
                  <c:v>0.92200000000000004</c:v>
                </c:pt>
                <c:pt idx="19558">
                  <c:v>0.92200000000000004</c:v>
                </c:pt>
                <c:pt idx="19559">
                  <c:v>0.92200000000000004</c:v>
                </c:pt>
                <c:pt idx="19560">
                  <c:v>0.92200000000000004</c:v>
                </c:pt>
                <c:pt idx="19561">
                  <c:v>0.92200000000000004</c:v>
                </c:pt>
                <c:pt idx="19562">
                  <c:v>0.92200000000000004</c:v>
                </c:pt>
                <c:pt idx="19563">
                  <c:v>0.92200000000000004</c:v>
                </c:pt>
                <c:pt idx="19564">
                  <c:v>0.92200000000000004</c:v>
                </c:pt>
                <c:pt idx="19565">
                  <c:v>0.92200000000000004</c:v>
                </c:pt>
                <c:pt idx="19566">
                  <c:v>0.92200000000000004</c:v>
                </c:pt>
                <c:pt idx="19567">
                  <c:v>0.92200000000000004</c:v>
                </c:pt>
                <c:pt idx="19568">
                  <c:v>0.92200000000000004</c:v>
                </c:pt>
                <c:pt idx="19569">
                  <c:v>0.92200000000000004</c:v>
                </c:pt>
                <c:pt idx="19570">
                  <c:v>0.92200000000000004</c:v>
                </c:pt>
                <c:pt idx="19571">
                  <c:v>0.92200000000000004</c:v>
                </c:pt>
                <c:pt idx="19572">
                  <c:v>0.92200000000000004</c:v>
                </c:pt>
                <c:pt idx="19573">
                  <c:v>0.92200000000000004</c:v>
                </c:pt>
                <c:pt idx="19574">
                  <c:v>0.92200000000000004</c:v>
                </c:pt>
                <c:pt idx="19575">
                  <c:v>0.92200000000000004</c:v>
                </c:pt>
                <c:pt idx="19576">
                  <c:v>0.92200000000000004</c:v>
                </c:pt>
                <c:pt idx="19577">
                  <c:v>0.92200000000000004</c:v>
                </c:pt>
                <c:pt idx="19578">
                  <c:v>0.92200000000000004</c:v>
                </c:pt>
                <c:pt idx="19579">
                  <c:v>0.92200000000000004</c:v>
                </c:pt>
                <c:pt idx="19580">
                  <c:v>0.92200000000000004</c:v>
                </c:pt>
                <c:pt idx="19581">
                  <c:v>0.92200000000000004</c:v>
                </c:pt>
                <c:pt idx="19582">
                  <c:v>0.92200000000000004</c:v>
                </c:pt>
                <c:pt idx="19583">
                  <c:v>0.92200000000000004</c:v>
                </c:pt>
                <c:pt idx="19584">
                  <c:v>0.92200000000000004</c:v>
                </c:pt>
                <c:pt idx="19585">
                  <c:v>0.92200000000000004</c:v>
                </c:pt>
                <c:pt idx="19586">
                  <c:v>0.92200000000000004</c:v>
                </c:pt>
                <c:pt idx="19587">
                  <c:v>0.92200000000000004</c:v>
                </c:pt>
                <c:pt idx="19588">
                  <c:v>0.92200000000000004</c:v>
                </c:pt>
                <c:pt idx="19589">
                  <c:v>0.92200000000000004</c:v>
                </c:pt>
                <c:pt idx="19590">
                  <c:v>0.92200000000000004</c:v>
                </c:pt>
                <c:pt idx="19591">
                  <c:v>0.92200000000000004</c:v>
                </c:pt>
                <c:pt idx="19592">
                  <c:v>0.92200000000000004</c:v>
                </c:pt>
                <c:pt idx="19593">
                  <c:v>0.92300000000000004</c:v>
                </c:pt>
                <c:pt idx="19594">
                  <c:v>0.92300000000000004</c:v>
                </c:pt>
                <c:pt idx="19595">
                  <c:v>0.92300000000000004</c:v>
                </c:pt>
                <c:pt idx="19596">
                  <c:v>0.92300000000000004</c:v>
                </c:pt>
                <c:pt idx="19597">
                  <c:v>0.92300000000000004</c:v>
                </c:pt>
                <c:pt idx="19598">
                  <c:v>0.92300000000000004</c:v>
                </c:pt>
                <c:pt idx="19599">
                  <c:v>0.92300000000000004</c:v>
                </c:pt>
                <c:pt idx="19600">
                  <c:v>0.92300000000000004</c:v>
                </c:pt>
                <c:pt idx="19601">
                  <c:v>0.92300000000000004</c:v>
                </c:pt>
                <c:pt idx="19602">
                  <c:v>0.92300000000000004</c:v>
                </c:pt>
                <c:pt idx="19603">
                  <c:v>0.92300000000000004</c:v>
                </c:pt>
                <c:pt idx="19604">
                  <c:v>0.92300000000000004</c:v>
                </c:pt>
                <c:pt idx="19605">
                  <c:v>0.92300000000000004</c:v>
                </c:pt>
                <c:pt idx="19606">
                  <c:v>0.92300000000000004</c:v>
                </c:pt>
                <c:pt idx="19607">
                  <c:v>0.92300000000000004</c:v>
                </c:pt>
                <c:pt idx="19608">
                  <c:v>0.92300000000000004</c:v>
                </c:pt>
                <c:pt idx="19609">
                  <c:v>0.92300000000000004</c:v>
                </c:pt>
                <c:pt idx="19610">
                  <c:v>0.92300000000000004</c:v>
                </c:pt>
                <c:pt idx="19611">
                  <c:v>0.92300000000000004</c:v>
                </c:pt>
                <c:pt idx="19612">
                  <c:v>0.92300000000000004</c:v>
                </c:pt>
                <c:pt idx="19613">
                  <c:v>0.92300000000000004</c:v>
                </c:pt>
                <c:pt idx="19614">
                  <c:v>0.92300000000000004</c:v>
                </c:pt>
                <c:pt idx="19615">
                  <c:v>0.92300000000000004</c:v>
                </c:pt>
                <c:pt idx="19616">
                  <c:v>0.92300000000000004</c:v>
                </c:pt>
                <c:pt idx="19617">
                  <c:v>0.92300000000000004</c:v>
                </c:pt>
                <c:pt idx="19618">
                  <c:v>0.92300000000000004</c:v>
                </c:pt>
                <c:pt idx="19619">
                  <c:v>0.92300000000000004</c:v>
                </c:pt>
                <c:pt idx="19620">
                  <c:v>0.92300000000000004</c:v>
                </c:pt>
                <c:pt idx="19621">
                  <c:v>0.92300000000000004</c:v>
                </c:pt>
                <c:pt idx="19622">
                  <c:v>0.92300000000000004</c:v>
                </c:pt>
                <c:pt idx="19623">
                  <c:v>0.92300000000000004</c:v>
                </c:pt>
                <c:pt idx="19624">
                  <c:v>0.92300000000000004</c:v>
                </c:pt>
                <c:pt idx="19625">
                  <c:v>0.92300000000000004</c:v>
                </c:pt>
                <c:pt idx="19626">
                  <c:v>0.92300000000000004</c:v>
                </c:pt>
                <c:pt idx="19627">
                  <c:v>0.92300000000000004</c:v>
                </c:pt>
                <c:pt idx="19628">
                  <c:v>0.92300000000000004</c:v>
                </c:pt>
                <c:pt idx="19629">
                  <c:v>0.92300000000000004</c:v>
                </c:pt>
                <c:pt idx="19630">
                  <c:v>0.92300000000000004</c:v>
                </c:pt>
                <c:pt idx="19631">
                  <c:v>0.92300000000000004</c:v>
                </c:pt>
                <c:pt idx="19632">
                  <c:v>0.92300000000000004</c:v>
                </c:pt>
                <c:pt idx="19633">
                  <c:v>0.92300000000000004</c:v>
                </c:pt>
                <c:pt idx="19634">
                  <c:v>0.92400000000000004</c:v>
                </c:pt>
                <c:pt idx="19635">
                  <c:v>0.92400000000000004</c:v>
                </c:pt>
                <c:pt idx="19636">
                  <c:v>0.92400000000000004</c:v>
                </c:pt>
                <c:pt idx="19637">
                  <c:v>0.92400000000000004</c:v>
                </c:pt>
                <c:pt idx="19638">
                  <c:v>0.92400000000000004</c:v>
                </c:pt>
                <c:pt idx="19639">
                  <c:v>0.92400000000000004</c:v>
                </c:pt>
                <c:pt idx="19640">
                  <c:v>0.92400000000000004</c:v>
                </c:pt>
                <c:pt idx="19641">
                  <c:v>0.92400000000000004</c:v>
                </c:pt>
                <c:pt idx="19642">
                  <c:v>0.92400000000000004</c:v>
                </c:pt>
                <c:pt idx="19643">
                  <c:v>0.92400000000000004</c:v>
                </c:pt>
                <c:pt idx="19644">
                  <c:v>0.92400000000000004</c:v>
                </c:pt>
                <c:pt idx="19645">
                  <c:v>0.92400000000000004</c:v>
                </c:pt>
                <c:pt idx="19646">
                  <c:v>0.92400000000000004</c:v>
                </c:pt>
                <c:pt idx="19647">
                  <c:v>0.92400000000000004</c:v>
                </c:pt>
                <c:pt idx="19648">
                  <c:v>0.92400000000000004</c:v>
                </c:pt>
                <c:pt idx="19649">
                  <c:v>0.92400000000000004</c:v>
                </c:pt>
                <c:pt idx="19650">
                  <c:v>0.92400000000000004</c:v>
                </c:pt>
                <c:pt idx="19651">
                  <c:v>0.92400000000000004</c:v>
                </c:pt>
                <c:pt idx="19652">
                  <c:v>0.92400000000000004</c:v>
                </c:pt>
                <c:pt idx="19653">
                  <c:v>0.92400000000000004</c:v>
                </c:pt>
                <c:pt idx="19654">
                  <c:v>0.92400000000000004</c:v>
                </c:pt>
                <c:pt idx="19655">
                  <c:v>0.92400000000000004</c:v>
                </c:pt>
                <c:pt idx="19656">
                  <c:v>0.92400000000000004</c:v>
                </c:pt>
                <c:pt idx="19657">
                  <c:v>0.92400000000000004</c:v>
                </c:pt>
                <c:pt idx="19658">
                  <c:v>0.92400000000000004</c:v>
                </c:pt>
                <c:pt idx="19659">
                  <c:v>0.92400000000000004</c:v>
                </c:pt>
                <c:pt idx="19660">
                  <c:v>0.92400000000000004</c:v>
                </c:pt>
                <c:pt idx="19661">
                  <c:v>0.92400000000000004</c:v>
                </c:pt>
                <c:pt idx="19662">
                  <c:v>0.92400000000000004</c:v>
                </c:pt>
                <c:pt idx="19663">
                  <c:v>0.92400000000000004</c:v>
                </c:pt>
                <c:pt idx="19664">
                  <c:v>0.92400000000000004</c:v>
                </c:pt>
                <c:pt idx="19665">
                  <c:v>0.92400000000000004</c:v>
                </c:pt>
                <c:pt idx="19666">
                  <c:v>0.92400000000000004</c:v>
                </c:pt>
                <c:pt idx="19667">
                  <c:v>0.92400000000000004</c:v>
                </c:pt>
                <c:pt idx="19668">
                  <c:v>0.92400000000000004</c:v>
                </c:pt>
                <c:pt idx="19669">
                  <c:v>0.92400000000000004</c:v>
                </c:pt>
                <c:pt idx="19670">
                  <c:v>0.92400000000000004</c:v>
                </c:pt>
                <c:pt idx="19671">
                  <c:v>0.92400000000000004</c:v>
                </c:pt>
                <c:pt idx="19672">
                  <c:v>0.92400000000000004</c:v>
                </c:pt>
                <c:pt idx="19673">
                  <c:v>0.92400000000000004</c:v>
                </c:pt>
                <c:pt idx="19674">
                  <c:v>0.92400000000000004</c:v>
                </c:pt>
                <c:pt idx="19675">
                  <c:v>0.92400000000000004</c:v>
                </c:pt>
                <c:pt idx="19676">
                  <c:v>0.92400000000000004</c:v>
                </c:pt>
                <c:pt idx="19677">
                  <c:v>0.92400000000000004</c:v>
                </c:pt>
                <c:pt idx="19678">
                  <c:v>0.92400000000000004</c:v>
                </c:pt>
                <c:pt idx="19679">
                  <c:v>0.92400000000000004</c:v>
                </c:pt>
                <c:pt idx="19680">
                  <c:v>0.92400000000000004</c:v>
                </c:pt>
                <c:pt idx="19681">
                  <c:v>0.92500000000000004</c:v>
                </c:pt>
                <c:pt idx="19682">
                  <c:v>0.92500000000000004</c:v>
                </c:pt>
                <c:pt idx="19683">
                  <c:v>0.92500000000000004</c:v>
                </c:pt>
                <c:pt idx="19684">
                  <c:v>0.92500000000000004</c:v>
                </c:pt>
                <c:pt idx="19685">
                  <c:v>0.92500000000000004</c:v>
                </c:pt>
                <c:pt idx="19686">
                  <c:v>0.92500000000000004</c:v>
                </c:pt>
                <c:pt idx="19687">
                  <c:v>0.92500000000000004</c:v>
                </c:pt>
                <c:pt idx="19688">
                  <c:v>0.92500000000000004</c:v>
                </c:pt>
                <c:pt idx="19689">
                  <c:v>0.92500000000000004</c:v>
                </c:pt>
                <c:pt idx="19690">
                  <c:v>0.92500000000000004</c:v>
                </c:pt>
                <c:pt idx="19691">
                  <c:v>0.92500000000000004</c:v>
                </c:pt>
                <c:pt idx="19692">
                  <c:v>0.92500000000000004</c:v>
                </c:pt>
                <c:pt idx="19693">
                  <c:v>0.92500000000000004</c:v>
                </c:pt>
                <c:pt idx="19694">
                  <c:v>0.92500000000000004</c:v>
                </c:pt>
                <c:pt idx="19695">
                  <c:v>0.92500000000000004</c:v>
                </c:pt>
                <c:pt idx="19696">
                  <c:v>0.92500000000000004</c:v>
                </c:pt>
                <c:pt idx="19697">
                  <c:v>0.92500000000000004</c:v>
                </c:pt>
                <c:pt idx="19698">
                  <c:v>0.92500000000000004</c:v>
                </c:pt>
                <c:pt idx="19699">
                  <c:v>0.92500000000000004</c:v>
                </c:pt>
                <c:pt idx="19700">
                  <c:v>0.92500000000000004</c:v>
                </c:pt>
                <c:pt idx="19701">
                  <c:v>0.92500000000000004</c:v>
                </c:pt>
                <c:pt idx="19702">
                  <c:v>0.92500000000000004</c:v>
                </c:pt>
                <c:pt idx="19703">
                  <c:v>0.92500000000000004</c:v>
                </c:pt>
                <c:pt idx="19704">
                  <c:v>0.92500000000000004</c:v>
                </c:pt>
                <c:pt idx="19705">
                  <c:v>0.92500000000000004</c:v>
                </c:pt>
                <c:pt idx="19706">
                  <c:v>0.92500000000000004</c:v>
                </c:pt>
                <c:pt idx="19707">
                  <c:v>0.92500000000000004</c:v>
                </c:pt>
                <c:pt idx="19708">
                  <c:v>0.92500000000000004</c:v>
                </c:pt>
                <c:pt idx="19709">
                  <c:v>0.92500000000000004</c:v>
                </c:pt>
                <c:pt idx="19710">
                  <c:v>0.92500000000000004</c:v>
                </c:pt>
                <c:pt idx="19711">
                  <c:v>0.92500000000000004</c:v>
                </c:pt>
                <c:pt idx="19712">
                  <c:v>0.92500000000000004</c:v>
                </c:pt>
                <c:pt idx="19713">
                  <c:v>0.92500000000000004</c:v>
                </c:pt>
                <c:pt idx="19714">
                  <c:v>0.92500000000000004</c:v>
                </c:pt>
                <c:pt idx="19715">
                  <c:v>0.92600000000000005</c:v>
                </c:pt>
                <c:pt idx="19716">
                  <c:v>0.92600000000000005</c:v>
                </c:pt>
                <c:pt idx="19717">
                  <c:v>0.92600000000000005</c:v>
                </c:pt>
                <c:pt idx="19718">
                  <c:v>0.92600000000000005</c:v>
                </c:pt>
                <c:pt idx="19719">
                  <c:v>0.92600000000000005</c:v>
                </c:pt>
                <c:pt idx="19720">
                  <c:v>0.92600000000000005</c:v>
                </c:pt>
                <c:pt idx="19721">
                  <c:v>0.92600000000000005</c:v>
                </c:pt>
                <c:pt idx="19722">
                  <c:v>0.92600000000000005</c:v>
                </c:pt>
                <c:pt idx="19723">
                  <c:v>0.92600000000000005</c:v>
                </c:pt>
                <c:pt idx="19724">
                  <c:v>0.92600000000000005</c:v>
                </c:pt>
                <c:pt idx="19725">
                  <c:v>0.92600000000000005</c:v>
                </c:pt>
                <c:pt idx="19726">
                  <c:v>0.92600000000000005</c:v>
                </c:pt>
                <c:pt idx="19727">
                  <c:v>0.92600000000000005</c:v>
                </c:pt>
                <c:pt idx="19728">
                  <c:v>0.92600000000000005</c:v>
                </c:pt>
                <c:pt idx="19729">
                  <c:v>0.92600000000000005</c:v>
                </c:pt>
                <c:pt idx="19730">
                  <c:v>0.92600000000000005</c:v>
                </c:pt>
                <c:pt idx="19731">
                  <c:v>0.92600000000000005</c:v>
                </c:pt>
                <c:pt idx="19732">
                  <c:v>0.92600000000000005</c:v>
                </c:pt>
                <c:pt idx="19733">
                  <c:v>0.92600000000000005</c:v>
                </c:pt>
                <c:pt idx="19734">
                  <c:v>0.92600000000000005</c:v>
                </c:pt>
                <c:pt idx="19735">
                  <c:v>0.92600000000000005</c:v>
                </c:pt>
                <c:pt idx="19736">
                  <c:v>0.92600000000000005</c:v>
                </c:pt>
                <c:pt idx="19737">
                  <c:v>0.92600000000000005</c:v>
                </c:pt>
                <c:pt idx="19738">
                  <c:v>0.92600000000000005</c:v>
                </c:pt>
                <c:pt idx="19739">
                  <c:v>0.92600000000000005</c:v>
                </c:pt>
                <c:pt idx="19740">
                  <c:v>0.92600000000000005</c:v>
                </c:pt>
                <c:pt idx="19741">
                  <c:v>0.92600000000000005</c:v>
                </c:pt>
                <c:pt idx="19742">
                  <c:v>0.92600000000000005</c:v>
                </c:pt>
                <c:pt idx="19743">
                  <c:v>0.92600000000000005</c:v>
                </c:pt>
                <c:pt idx="19744">
                  <c:v>0.92600000000000005</c:v>
                </c:pt>
                <c:pt idx="19745">
                  <c:v>0.92600000000000005</c:v>
                </c:pt>
                <c:pt idx="19746">
                  <c:v>0.92600000000000005</c:v>
                </c:pt>
                <c:pt idx="19747">
                  <c:v>0.92600000000000005</c:v>
                </c:pt>
                <c:pt idx="19748">
                  <c:v>0.92600000000000005</c:v>
                </c:pt>
                <c:pt idx="19749">
                  <c:v>0.92600000000000005</c:v>
                </c:pt>
                <c:pt idx="19750">
                  <c:v>0.92600000000000005</c:v>
                </c:pt>
                <c:pt idx="19751">
                  <c:v>0.92600000000000005</c:v>
                </c:pt>
                <c:pt idx="19752">
                  <c:v>0.92600000000000005</c:v>
                </c:pt>
                <c:pt idx="19753">
                  <c:v>0.92700000000000005</c:v>
                </c:pt>
                <c:pt idx="19754">
                  <c:v>0.92700000000000005</c:v>
                </c:pt>
                <c:pt idx="19755">
                  <c:v>0.92700000000000005</c:v>
                </c:pt>
                <c:pt idx="19756">
                  <c:v>0.92700000000000005</c:v>
                </c:pt>
                <c:pt idx="19757">
                  <c:v>0.92700000000000005</c:v>
                </c:pt>
                <c:pt idx="19758">
                  <c:v>0.92700000000000005</c:v>
                </c:pt>
                <c:pt idx="19759">
                  <c:v>0.92700000000000005</c:v>
                </c:pt>
                <c:pt idx="19760">
                  <c:v>0.92700000000000005</c:v>
                </c:pt>
                <c:pt idx="19761">
                  <c:v>0.92700000000000005</c:v>
                </c:pt>
                <c:pt idx="19762">
                  <c:v>0.92700000000000005</c:v>
                </c:pt>
                <c:pt idx="19763">
                  <c:v>0.92700000000000005</c:v>
                </c:pt>
                <c:pt idx="19764">
                  <c:v>0.92700000000000005</c:v>
                </c:pt>
                <c:pt idx="19765">
                  <c:v>0.92700000000000005</c:v>
                </c:pt>
                <c:pt idx="19766">
                  <c:v>0.92700000000000005</c:v>
                </c:pt>
                <c:pt idx="19767">
                  <c:v>0.92700000000000005</c:v>
                </c:pt>
                <c:pt idx="19768">
                  <c:v>0.92700000000000005</c:v>
                </c:pt>
                <c:pt idx="19769">
                  <c:v>0.92700000000000005</c:v>
                </c:pt>
                <c:pt idx="19770">
                  <c:v>0.92700000000000005</c:v>
                </c:pt>
                <c:pt idx="19771">
                  <c:v>0.92700000000000005</c:v>
                </c:pt>
                <c:pt idx="19772">
                  <c:v>0.92700000000000005</c:v>
                </c:pt>
                <c:pt idx="19773">
                  <c:v>0.92700000000000005</c:v>
                </c:pt>
                <c:pt idx="19774">
                  <c:v>0.92700000000000005</c:v>
                </c:pt>
                <c:pt idx="19775">
                  <c:v>0.92700000000000005</c:v>
                </c:pt>
                <c:pt idx="19776">
                  <c:v>0.92700000000000005</c:v>
                </c:pt>
                <c:pt idx="19777">
                  <c:v>0.92700000000000005</c:v>
                </c:pt>
                <c:pt idx="19778">
                  <c:v>0.92700000000000005</c:v>
                </c:pt>
                <c:pt idx="19779">
                  <c:v>0.92700000000000005</c:v>
                </c:pt>
                <c:pt idx="19780">
                  <c:v>0.92700000000000005</c:v>
                </c:pt>
                <c:pt idx="19781">
                  <c:v>0.92700000000000005</c:v>
                </c:pt>
                <c:pt idx="19782">
                  <c:v>0.92700000000000005</c:v>
                </c:pt>
                <c:pt idx="19783">
                  <c:v>0.92700000000000005</c:v>
                </c:pt>
                <c:pt idx="19784">
                  <c:v>0.92700000000000005</c:v>
                </c:pt>
                <c:pt idx="19785">
                  <c:v>0.92700000000000005</c:v>
                </c:pt>
                <c:pt idx="19786">
                  <c:v>0.92700000000000005</c:v>
                </c:pt>
                <c:pt idx="19787">
                  <c:v>0.92700000000000005</c:v>
                </c:pt>
                <c:pt idx="19788">
                  <c:v>0.92700000000000005</c:v>
                </c:pt>
                <c:pt idx="19789">
                  <c:v>0.92700000000000005</c:v>
                </c:pt>
                <c:pt idx="19790">
                  <c:v>0.92700000000000005</c:v>
                </c:pt>
                <c:pt idx="19791">
                  <c:v>0.92700000000000005</c:v>
                </c:pt>
                <c:pt idx="19792">
                  <c:v>0.92700000000000005</c:v>
                </c:pt>
                <c:pt idx="19793">
                  <c:v>0.92700000000000005</c:v>
                </c:pt>
                <c:pt idx="19794">
                  <c:v>0.92700000000000005</c:v>
                </c:pt>
                <c:pt idx="19795">
                  <c:v>0.92700000000000005</c:v>
                </c:pt>
                <c:pt idx="19796">
                  <c:v>0.92700000000000005</c:v>
                </c:pt>
                <c:pt idx="19797">
                  <c:v>0.92700000000000005</c:v>
                </c:pt>
                <c:pt idx="19798">
                  <c:v>0.92700000000000005</c:v>
                </c:pt>
                <c:pt idx="19799">
                  <c:v>0.92700000000000005</c:v>
                </c:pt>
                <c:pt idx="19800">
                  <c:v>0.92800000000000005</c:v>
                </c:pt>
                <c:pt idx="19801">
                  <c:v>0.92800000000000005</c:v>
                </c:pt>
                <c:pt idx="19802">
                  <c:v>0.92800000000000005</c:v>
                </c:pt>
                <c:pt idx="19803">
                  <c:v>0.92800000000000005</c:v>
                </c:pt>
                <c:pt idx="19804">
                  <c:v>0.92800000000000005</c:v>
                </c:pt>
                <c:pt idx="19805">
                  <c:v>0.92800000000000005</c:v>
                </c:pt>
                <c:pt idx="19806">
                  <c:v>0.92800000000000005</c:v>
                </c:pt>
                <c:pt idx="19807">
                  <c:v>0.92800000000000005</c:v>
                </c:pt>
                <c:pt idx="19808">
                  <c:v>0.92800000000000005</c:v>
                </c:pt>
                <c:pt idx="19809">
                  <c:v>0.92800000000000005</c:v>
                </c:pt>
                <c:pt idx="19810">
                  <c:v>0.92800000000000005</c:v>
                </c:pt>
                <c:pt idx="19811">
                  <c:v>0.92800000000000005</c:v>
                </c:pt>
                <c:pt idx="19812">
                  <c:v>0.92800000000000005</c:v>
                </c:pt>
                <c:pt idx="19813">
                  <c:v>0.92800000000000005</c:v>
                </c:pt>
                <c:pt idx="19814">
                  <c:v>0.92800000000000005</c:v>
                </c:pt>
                <c:pt idx="19815">
                  <c:v>0.92800000000000005</c:v>
                </c:pt>
                <c:pt idx="19816">
                  <c:v>0.92800000000000005</c:v>
                </c:pt>
                <c:pt idx="19817">
                  <c:v>0.92800000000000005</c:v>
                </c:pt>
                <c:pt idx="19818">
                  <c:v>0.92800000000000005</c:v>
                </c:pt>
                <c:pt idx="19819">
                  <c:v>0.92800000000000005</c:v>
                </c:pt>
                <c:pt idx="19820">
                  <c:v>0.92800000000000005</c:v>
                </c:pt>
                <c:pt idx="19821">
                  <c:v>0.92800000000000005</c:v>
                </c:pt>
                <c:pt idx="19822">
                  <c:v>0.92800000000000005</c:v>
                </c:pt>
                <c:pt idx="19823">
                  <c:v>0.92800000000000005</c:v>
                </c:pt>
                <c:pt idx="19824">
                  <c:v>0.92800000000000005</c:v>
                </c:pt>
                <c:pt idx="19825">
                  <c:v>0.92800000000000005</c:v>
                </c:pt>
                <c:pt idx="19826">
                  <c:v>0.92800000000000005</c:v>
                </c:pt>
                <c:pt idx="19827">
                  <c:v>0.92800000000000005</c:v>
                </c:pt>
                <c:pt idx="19828">
                  <c:v>0.92800000000000005</c:v>
                </c:pt>
                <c:pt idx="19829">
                  <c:v>0.92800000000000005</c:v>
                </c:pt>
                <c:pt idx="19830">
                  <c:v>0.92800000000000005</c:v>
                </c:pt>
                <c:pt idx="19831">
                  <c:v>0.92800000000000005</c:v>
                </c:pt>
                <c:pt idx="19832">
                  <c:v>0.92800000000000005</c:v>
                </c:pt>
                <c:pt idx="19833">
                  <c:v>0.92800000000000005</c:v>
                </c:pt>
                <c:pt idx="19834">
                  <c:v>0.92800000000000005</c:v>
                </c:pt>
                <c:pt idx="19835">
                  <c:v>0.92800000000000005</c:v>
                </c:pt>
                <c:pt idx="19836">
                  <c:v>0.92800000000000005</c:v>
                </c:pt>
                <c:pt idx="19837">
                  <c:v>0.92900000000000005</c:v>
                </c:pt>
                <c:pt idx="19838">
                  <c:v>0.92900000000000005</c:v>
                </c:pt>
                <c:pt idx="19839">
                  <c:v>0.92900000000000005</c:v>
                </c:pt>
                <c:pt idx="19840">
                  <c:v>0.92900000000000005</c:v>
                </c:pt>
                <c:pt idx="19841">
                  <c:v>0.92900000000000005</c:v>
                </c:pt>
                <c:pt idx="19842">
                  <c:v>0.92900000000000005</c:v>
                </c:pt>
                <c:pt idx="19843">
                  <c:v>0.92900000000000005</c:v>
                </c:pt>
                <c:pt idx="19844">
                  <c:v>0.92900000000000005</c:v>
                </c:pt>
                <c:pt idx="19845">
                  <c:v>0.92900000000000005</c:v>
                </c:pt>
                <c:pt idx="19846">
                  <c:v>0.92900000000000005</c:v>
                </c:pt>
                <c:pt idx="19847">
                  <c:v>0.92900000000000005</c:v>
                </c:pt>
                <c:pt idx="19848">
                  <c:v>0.92900000000000005</c:v>
                </c:pt>
                <c:pt idx="19849">
                  <c:v>0.92900000000000005</c:v>
                </c:pt>
                <c:pt idx="19850">
                  <c:v>0.92900000000000005</c:v>
                </c:pt>
                <c:pt idx="19851">
                  <c:v>0.92900000000000005</c:v>
                </c:pt>
                <c:pt idx="19852">
                  <c:v>0.92900000000000005</c:v>
                </c:pt>
                <c:pt idx="19853">
                  <c:v>0.92900000000000005</c:v>
                </c:pt>
                <c:pt idx="19854">
                  <c:v>0.92900000000000005</c:v>
                </c:pt>
                <c:pt idx="19855">
                  <c:v>0.92900000000000005</c:v>
                </c:pt>
                <c:pt idx="19856">
                  <c:v>0.92900000000000005</c:v>
                </c:pt>
                <c:pt idx="19857">
                  <c:v>0.92900000000000005</c:v>
                </c:pt>
                <c:pt idx="19858">
                  <c:v>0.92900000000000005</c:v>
                </c:pt>
                <c:pt idx="19859">
                  <c:v>0.92900000000000005</c:v>
                </c:pt>
                <c:pt idx="19860">
                  <c:v>0.92900000000000005</c:v>
                </c:pt>
                <c:pt idx="19861">
                  <c:v>0.92900000000000005</c:v>
                </c:pt>
                <c:pt idx="19862">
                  <c:v>0.92900000000000005</c:v>
                </c:pt>
                <c:pt idx="19863">
                  <c:v>0.92900000000000005</c:v>
                </c:pt>
                <c:pt idx="19864">
                  <c:v>0.92900000000000005</c:v>
                </c:pt>
                <c:pt idx="19865">
                  <c:v>0.92900000000000005</c:v>
                </c:pt>
                <c:pt idx="19866">
                  <c:v>0.92900000000000005</c:v>
                </c:pt>
                <c:pt idx="19867">
                  <c:v>0.92999999999999994</c:v>
                </c:pt>
                <c:pt idx="19868">
                  <c:v>0.92999999999999994</c:v>
                </c:pt>
                <c:pt idx="19869">
                  <c:v>0.92999999999999994</c:v>
                </c:pt>
                <c:pt idx="19870">
                  <c:v>0.92999999999999994</c:v>
                </c:pt>
                <c:pt idx="19871">
                  <c:v>0.92999999999999994</c:v>
                </c:pt>
                <c:pt idx="19872">
                  <c:v>0.92999999999999994</c:v>
                </c:pt>
                <c:pt idx="19873">
                  <c:v>0.92999999999999994</c:v>
                </c:pt>
                <c:pt idx="19874">
                  <c:v>0.92999999999999994</c:v>
                </c:pt>
                <c:pt idx="19875">
                  <c:v>0.92999999999999994</c:v>
                </c:pt>
                <c:pt idx="19876">
                  <c:v>0.92999999999999994</c:v>
                </c:pt>
                <c:pt idx="19877">
                  <c:v>0.92999999999999994</c:v>
                </c:pt>
                <c:pt idx="19878">
                  <c:v>0.92999999999999994</c:v>
                </c:pt>
                <c:pt idx="19879">
                  <c:v>0.92999999999999994</c:v>
                </c:pt>
                <c:pt idx="19880">
                  <c:v>0.92999999999999994</c:v>
                </c:pt>
                <c:pt idx="19881">
                  <c:v>0.92999999999999994</c:v>
                </c:pt>
                <c:pt idx="19882">
                  <c:v>0.92999999999999994</c:v>
                </c:pt>
                <c:pt idx="19883">
                  <c:v>0.92999999999999994</c:v>
                </c:pt>
                <c:pt idx="19884">
                  <c:v>0.92999999999999994</c:v>
                </c:pt>
                <c:pt idx="19885">
                  <c:v>0.92999999999999994</c:v>
                </c:pt>
                <c:pt idx="19886">
                  <c:v>0.92999999999999994</c:v>
                </c:pt>
                <c:pt idx="19887">
                  <c:v>0.92999999999999994</c:v>
                </c:pt>
                <c:pt idx="19888">
                  <c:v>0.92999999999999994</c:v>
                </c:pt>
                <c:pt idx="19889">
                  <c:v>0.92999999999999994</c:v>
                </c:pt>
                <c:pt idx="19890">
                  <c:v>0.92999999999999994</c:v>
                </c:pt>
                <c:pt idx="19891">
                  <c:v>0.92999999999999994</c:v>
                </c:pt>
                <c:pt idx="19892">
                  <c:v>0.92999999999999994</c:v>
                </c:pt>
                <c:pt idx="19893">
                  <c:v>0.92999999999999994</c:v>
                </c:pt>
                <c:pt idx="19894">
                  <c:v>0.92999999999999994</c:v>
                </c:pt>
                <c:pt idx="19895">
                  <c:v>0.92999999999999994</c:v>
                </c:pt>
                <c:pt idx="19896">
                  <c:v>0.92999999999999994</c:v>
                </c:pt>
                <c:pt idx="19897">
                  <c:v>0.92999999999999994</c:v>
                </c:pt>
                <c:pt idx="19898">
                  <c:v>0.92999999999999994</c:v>
                </c:pt>
                <c:pt idx="19899">
                  <c:v>0.92999999999999994</c:v>
                </c:pt>
                <c:pt idx="19900">
                  <c:v>0.92999999999999994</c:v>
                </c:pt>
                <c:pt idx="19901">
                  <c:v>0.92999999999999994</c:v>
                </c:pt>
                <c:pt idx="19902">
                  <c:v>0.92999999999999994</c:v>
                </c:pt>
                <c:pt idx="19903">
                  <c:v>0.92999999999999994</c:v>
                </c:pt>
                <c:pt idx="19904">
                  <c:v>0.93100000000000005</c:v>
                </c:pt>
                <c:pt idx="19905">
                  <c:v>0.93100000000000005</c:v>
                </c:pt>
                <c:pt idx="19906">
                  <c:v>0.93100000000000005</c:v>
                </c:pt>
                <c:pt idx="19907">
                  <c:v>0.93100000000000005</c:v>
                </c:pt>
                <c:pt idx="19908">
                  <c:v>0.93100000000000005</c:v>
                </c:pt>
                <c:pt idx="19909">
                  <c:v>0.93100000000000005</c:v>
                </c:pt>
                <c:pt idx="19910">
                  <c:v>0.93100000000000005</c:v>
                </c:pt>
                <c:pt idx="19911">
                  <c:v>0.93100000000000005</c:v>
                </c:pt>
                <c:pt idx="19912">
                  <c:v>0.93100000000000005</c:v>
                </c:pt>
                <c:pt idx="19913">
                  <c:v>0.93100000000000005</c:v>
                </c:pt>
                <c:pt idx="19914">
                  <c:v>0.93100000000000005</c:v>
                </c:pt>
                <c:pt idx="19915">
                  <c:v>0.93100000000000005</c:v>
                </c:pt>
                <c:pt idx="19916">
                  <c:v>0.93100000000000005</c:v>
                </c:pt>
                <c:pt idx="19917">
                  <c:v>0.93100000000000005</c:v>
                </c:pt>
                <c:pt idx="19918">
                  <c:v>0.93100000000000005</c:v>
                </c:pt>
                <c:pt idx="19919">
                  <c:v>0.93100000000000005</c:v>
                </c:pt>
                <c:pt idx="19920">
                  <c:v>0.93100000000000005</c:v>
                </c:pt>
                <c:pt idx="19921">
                  <c:v>0.93100000000000005</c:v>
                </c:pt>
                <c:pt idx="19922">
                  <c:v>0.93100000000000005</c:v>
                </c:pt>
                <c:pt idx="19923">
                  <c:v>0.93100000000000005</c:v>
                </c:pt>
                <c:pt idx="19924">
                  <c:v>0.93100000000000005</c:v>
                </c:pt>
                <c:pt idx="19925">
                  <c:v>0.93100000000000005</c:v>
                </c:pt>
                <c:pt idx="19926">
                  <c:v>0.93100000000000005</c:v>
                </c:pt>
                <c:pt idx="19927">
                  <c:v>0.93100000000000005</c:v>
                </c:pt>
                <c:pt idx="19928">
                  <c:v>0.93100000000000005</c:v>
                </c:pt>
                <c:pt idx="19929">
                  <c:v>0.93100000000000005</c:v>
                </c:pt>
                <c:pt idx="19930">
                  <c:v>0.93100000000000005</c:v>
                </c:pt>
                <c:pt idx="19931">
                  <c:v>0.93100000000000005</c:v>
                </c:pt>
                <c:pt idx="19932">
                  <c:v>0.93100000000000005</c:v>
                </c:pt>
                <c:pt idx="19933">
                  <c:v>0.93100000000000005</c:v>
                </c:pt>
                <c:pt idx="19934">
                  <c:v>0.93100000000000005</c:v>
                </c:pt>
                <c:pt idx="19935">
                  <c:v>0.93100000000000005</c:v>
                </c:pt>
                <c:pt idx="19936">
                  <c:v>0.93199999999999994</c:v>
                </c:pt>
                <c:pt idx="19937">
                  <c:v>0.93199999999999994</c:v>
                </c:pt>
                <c:pt idx="19938">
                  <c:v>0.93199999999999994</c:v>
                </c:pt>
                <c:pt idx="19939">
                  <c:v>0.93199999999999994</c:v>
                </c:pt>
                <c:pt idx="19940">
                  <c:v>0.93199999999999994</c:v>
                </c:pt>
                <c:pt idx="19941">
                  <c:v>0.93199999999999994</c:v>
                </c:pt>
                <c:pt idx="19942">
                  <c:v>0.93199999999999994</c:v>
                </c:pt>
                <c:pt idx="19943">
                  <c:v>0.93199999999999994</c:v>
                </c:pt>
                <c:pt idx="19944">
                  <c:v>0.93199999999999994</c:v>
                </c:pt>
                <c:pt idx="19945">
                  <c:v>0.93199999999999994</c:v>
                </c:pt>
                <c:pt idx="19946">
                  <c:v>0.93199999999999994</c:v>
                </c:pt>
                <c:pt idx="19947">
                  <c:v>0.93199999999999994</c:v>
                </c:pt>
                <c:pt idx="19948">
                  <c:v>0.93199999999999994</c:v>
                </c:pt>
                <c:pt idx="19949">
                  <c:v>0.93199999999999994</c:v>
                </c:pt>
                <c:pt idx="19950">
                  <c:v>0.93199999999999994</c:v>
                </c:pt>
                <c:pt idx="19951">
                  <c:v>0.93199999999999994</c:v>
                </c:pt>
                <c:pt idx="19952">
                  <c:v>0.93199999999999994</c:v>
                </c:pt>
                <c:pt idx="19953">
                  <c:v>0.93199999999999994</c:v>
                </c:pt>
                <c:pt idx="19954">
                  <c:v>0.93199999999999994</c:v>
                </c:pt>
                <c:pt idx="19955">
                  <c:v>0.93199999999999994</c:v>
                </c:pt>
                <c:pt idx="19956">
                  <c:v>0.93199999999999994</c:v>
                </c:pt>
                <c:pt idx="19957">
                  <c:v>0.93199999999999994</c:v>
                </c:pt>
                <c:pt idx="19958">
                  <c:v>0.93199999999999994</c:v>
                </c:pt>
                <c:pt idx="19959">
                  <c:v>0.93199999999999994</c:v>
                </c:pt>
                <c:pt idx="19960">
                  <c:v>0.93199999999999994</c:v>
                </c:pt>
                <c:pt idx="19961">
                  <c:v>0.93199999999999994</c:v>
                </c:pt>
                <c:pt idx="19962">
                  <c:v>0.93199999999999994</c:v>
                </c:pt>
                <c:pt idx="19963">
                  <c:v>0.93199999999999994</c:v>
                </c:pt>
                <c:pt idx="19964">
                  <c:v>0.93199999999999994</c:v>
                </c:pt>
                <c:pt idx="19965">
                  <c:v>0.93199999999999994</c:v>
                </c:pt>
                <c:pt idx="19966">
                  <c:v>0.93199999999999994</c:v>
                </c:pt>
                <c:pt idx="19967">
                  <c:v>0.93199999999999994</c:v>
                </c:pt>
                <c:pt idx="19968">
                  <c:v>0.93199999999999994</c:v>
                </c:pt>
                <c:pt idx="19969">
                  <c:v>0.93199999999999994</c:v>
                </c:pt>
                <c:pt idx="19970">
                  <c:v>0.93300000000000005</c:v>
                </c:pt>
                <c:pt idx="19971">
                  <c:v>0.93300000000000005</c:v>
                </c:pt>
                <c:pt idx="19972">
                  <c:v>0.93300000000000005</c:v>
                </c:pt>
                <c:pt idx="19973">
                  <c:v>0.93300000000000005</c:v>
                </c:pt>
                <c:pt idx="19974">
                  <c:v>0.93300000000000005</c:v>
                </c:pt>
                <c:pt idx="19975">
                  <c:v>0.93300000000000005</c:v>
                </c:pt>
                <c:pt idx="19976">
                  <c:v>0.93300000000000005</c:v>
                </c:pt>
                <c:pt idx="19977">
                  <c:v>0.93300000000000005</c:v>
                </c:pt>
                <c:pt idx="19978">
                  <c:v>0.93300000000000005</c:v>
                </c:pt>
                <c:pt idx="19979">
                  <c:v>0.93300000000000005</c:v>
                </c:pt>
                <c:pt idx="19980">
                  <c:v>0.93300000000000005</c:v>
                </c:pt>
                <c:pt idx="19981">
                  <c:v>0.93300000000000005</c:v>
                </c:pt>
                <c:pt idx="19982">
                  <c:v>0.93300000000000005</c:v>
                </c:pt>
                <c:pt idx="19983">
                  <c:v>0.93300000000000005</c:v>
                </c:pt>
                <c:pt idx="19984">
                  <c:v>0.93300000000000005</c:v>
                </c:pt>
                <c:pt idx="19985">
                  <c:v>0.93300000000000005</c:v>
                </c:pt>
                <c:pt idx="19986">
                  <c:v>0.93300000000000005</c:v>
                </c:pt>
                <c:pt idx="19987">
                  <c:v>0.93300000000000005</c:v>
                </c:pt>
                <c:pt idx="19988">
                  <c:v>0.93300000000000005</c:v>
                </c:pt>
                <c:pt idx="19989">
                  <c:v>0.93300000000000005</c:v>
                </c:pt>
                <c:pt idx="19990">
                  <c:v>0.93300000000000005</c:v>
                </c:pt>
                <c:pt idx="19991">
                  <c:v>0.93300000000000005</c:v>
                </c:pt>
                <c:pt idx="19992">
                  <c:v>0.93300000000000005</c:v>
                </c:pt>
                <c:pt idx="19993">
                  <c:v>0.93300000000000005</c:v>
                </c:pt>
                <c:pt idx="19994">
                  <c:v>0.93300000000000005</c:v>
                </c:pt>
                <c:pt idx="19995">
                  <c:v>0.93300000000000005</c:v>
                </c:pt>
                <c:pt idx="19996">
                  <c:v>0.93300000000000005</c:v>
                </c:pt>
                <c:pt idx="19997">
                  <c:v>0.93300000000000005</c:v>
                </c:pt>
                <c:pt idx="19998">
                  <c:v>0.93300000000000005</c:v>
                </c:pt>
                <c:pt idx="19999">
                  <c:v>0.93300000000000005</c:v>
                </c:pt>
                <c:pt idx="20000">
                  <c:v>0.93300000000000005</c:v>
                </c:pt>
                <c:pt idx="20001">
                  <c:v>0.93300000000000005</c:v>
                </c:pt>
                <c:pt idx="20002">
                  <c:v>0.93300000000000005</c:v>
                </c:pt>
                <c:pt idx="20003">
                  <c:v>0.93300000000000005</c:v>
                </c:pt>
                <c:pt idx="20004">
                  <c:v>0.93300000000000005</c:v>
                </c:pt>
                <c:pt idx="20005">
                  <c:v>0.93300000000000005</c:v>
                </c:pt>
                <c:pt idx="20006">
                  <c:v>0.93300000000000005</c:v>
                </c:pt>
                <c:pt idx="20007">
                  <c:v>0.93300000000000005</c:v>
                </c:pt>
                <c:pt idx="20008">
                  <c:v>0.93300000000000005</c:v>
                </c:pt>
                <c:pt idx="20009">
                  <c:v>0.93300000000000005</c:v>
                </c:pt>
                <c:pt idx="20010">
                  <c:v>0.93300000000000005</c:v>
                </c:pt>
                <c:pt idx="20011">
                  <c:v>0.93300000000000005</c:v>
                </c:pt>
                <c:pt idx="20012">
                  <c:v>0.93300000000000005</c:v>
                </c:pt>
                <c:pt idx="20013">
                  <c:v>0.93300000000000005</c:v>
                </c:pt>
                <c:pt idx="20014">
                  <c:v>0.93300000000000005</c:v>
                </c:pt>
                <c:pt idx="20015">
                  <c:v>0.93300000000000005</c:v>
                </c:pt>
                <c:pt idx="20016">
                  <c:v>0.93300000000000005</c:v>
                </c:pt>
                <c:pt idx="20017">
                  <c:v>0.93300000000000005</c:v>
                </c:pt>
                <c:pt idx="20018">
                  <c:v>0.93300000000000005</c:v>
                </c:pt>
                <c:pt idx="20019">
                  <c:v>0.93399999999999994</c:v>
                </c:pt>
                <c:pt idx="20020">
                  <c:v>0.93399999999999994</c:v>
                </c:pt>
                <c:pt idx="20021">
                  <c:v>0.93399999999999994</c:v>
                </c:pt>
                <c:pt idx="20022">
                  <c:v>0.93399999999999994</c:v>
                </c:pt>
                <c:pt idx="20023">
                  <c:v>0.93399999999999994</c:v>
                </c:pt>
                <c:pt idx="20024">
                  <c:v>0.93399999999999994</c:v>
                </c:pt>
                <c:pt idx="20025">
                  <c:v>0.93399999999999994</c:v>
                </c:pt>
                <c:pt idx="20026">
                  <c:v>0.93399999999999994</c:v>
                </c:pt>
                <c:pt idx="20027">
                  <c:v>0.93399999999999994</c:v>
                </c:pt>
                <c:pt idx="20028">
                  <c:v>0.93399999999999994</c:v>
                </c:pt>
                <c:pt idx="20029">
                  <c:v>0.93399999999999994</c:v>
                </c:pt>
                <c:pt idx="20030">
                  <c:v>0.93399999999999994</c:v>
                </c:pt>
                <c:pt idx="20031">
                  <c:v>0.93399999999999994</c:v>
                </c:pt>
                <c:pt idx="20032">
                  <c:v>0.93399999999999994</c:v>
                </c:pt>
                <c:pt idx="20033">
                  <c:v>0.93399999999999994</c:v>
                </c:pt>
                <c:pt idx="20034">
                  <c:v>0.93399999999999994</c:v>
                </c:pt>
                <c:pt idx="20035">
                  <c:v>0.93399999999999994</c:v>
                </c:pt>
                <c:pt idx="20036">
                  <c:v>0.93399999999999994</c:v>
                </c:pt>
                <c:pt idx="20037">
                  <c:v>0.93399999999999994</c:v>
                </c:pt>
                <c:pt idx="20038">
                  <c:v>0.93399999999999994</c:v>
                </c:pt>
                <c:pt idx="20039">
                  <c:v>0.93399999999999994</c:v>
                </c:pt>
                <c:pt idx="20040">
                  <c:v>0.93399999999999994</c:v>
                </c:pt>
                <c:pt idx="20041">
                  <c:v>0.93399999999999994</c:v>
                </c:pt>
                <c:pt idx="20042">
                  <c:v>0.93399999999999994</c:v>
                </c:pt>
                <c:pt idx="20043">
                  <c:v>0.93399999999999994</c:v>
                </c:pt>
                <c:pt idx="20044">
                  <c:v>0.93399999999999994</c:v>
                </c:pt>
                <c:pt idx="20045">
                  <c:v>0.93399999999999994</c:v>
                </c:pt>
                <c:pt idx="20046">
                  <c:v>0.93399999999999994</c:v>
                </c:pt>
                <c:pt idx="20047">
                  <c:v>0.93399999999999994</c:v>
                </c:pt>
                <c:pt idx="20048">
                  <c:v>0.93399999999999994</c:v>
                </c:pt>
                <c:pt idx="20049">
                  <c:v>0.93399999999999994</c:v>
                </c:pt>
                <c:pt idx="20050">
                  <c:v>0.93399999999999994</c:v>
                </c:pt>
                <c:pt idx="20051">
                  <c:v>0.93399999999999994</c:v>
                </c:pt>
                <c:pt idx="20052">
                  <c:v>0.93399999999999994</c:v>
                </c:pt>
                <c:pt idx="20053">
                  <c:v>0.93500000000000005</c:v>
                </c:pt>
                <c:pt idx="20054">
                  <c:v>0.93500000000000005</c:v>
                </c:pt>
                <c:pt idx="20055">
                  <c:v>0.93500000000000005</c:v>
                </c:pt>
                <c:pt idx="20056">
                  <c:v>0.93500000000000005</c:v>
                </c:pt>
                <c:pt idx="20057">
                  <c:v>0.93500000000000005</c:v>
                </c:pt>
                <c:pt idx="20058">
                  <c:v>0.93500000000000005</c:v>
                </c:pt>
                <c:pt idx="20059">
                  <c:v>0.93500000000000005</c:v>
                </c:pt>
                <c:pt idx="20060">
                  <c:v>0.93500000000000005</c:v>
                </c:pt>
                <c:pt idx="20061">
                  <c:v>0.93500000000000005</c:v>
                </c:pt>
                <c:pt idx="20062">
                  <c:v>0.93500000000000005</c:v>
                </c:pt>
                <c:pt idx="20063">
                  <c:v>0.93500000000000005</c:v>
                </c:pt>
                <c:pt idx="20064">
                  <c:v>0.93500000000000005</c:v>
                </c:pt>
                <c:pt idx="20065">
                  <c:v>0.93500000000000005</c:v>
                </c:pt>
                <c:pt idx="20066">
                  <c:v>0.93500000000000005</c:v>
                </c:pt>
                <c:pt idx="20067">
                  <c:v>0.93500000000000005</c:v>
                </c:pt>
                <c:pt idx="20068">
                  <c:v>0.93500000000000005</c:v>
                </c:pt>
                <c:pt idx="20069">
                  <c:v>0.93500000000000005</c:v>
                </c:pt>
                <c:pt idx="20070">
                  <c:v>0.93500000000000005</c:v>
                </c:pt>
                <c:pt idx="20071">
                  <c:v>0.93500000000000005</c:v>
                </c:pt>
                <c:pt idx="20072">
                  <c:v>0.93500000000000005</c:v>
                </c:pt>
                <c:pt idx="20073">
                  <c:v>0.93500000000000005</c:v>
                </c:pt>
                <c:pt idx="20074">
                  <c:v>0.93500000000000005</c:v>
                </c:pt>
                <c:pt idx="20075">
                  <c:v>0.93500000000000005</c:v>
                </c:pt>
                <c:pt idx="20076">
                  <c:v>0.93500000000000005</c:v>
                </c:pt>
                <c:pt idx="20077">
                  <c:v>0.93500000000000005</c:v>
                </c:pt>
                <c:pt idx="20078">
                  <c:v>0.93500000000000005</c:v>
                </c:pt>
                <c:pt idx="20079">
                  <c:v>0.93500000000000005</c:v>
                </c:pt>
                <c:pt idx="20080">
                  <c:v>0.93500000000000005</c:v>
                </c:pt>
                <c:pt idx="20081">
                  <c:v>0.93500000000000005</c:v>
                </c:pt>
                <c:pt idx="20082">
                  <c:v>0.93500000000000005</c:v>
                </c:pt>
                <c:pt idx="20083">
                  <c:v>0.93500000000000005</c:v>
                </c:pt>
                <c:pt idx="20084">
                  <c:v>0.93500000000000005</c:v>
                </c:pt>
                <c:pt idx="20085">
                  <c:v>0.93599999999999994</c:v>
                </c:pt>
                <c:pt idx="20086">
                  <c:v>0.93599999999999994</c:v>
                </c:pt>
                <c:pt idx="20087">
                  <c:v>0.93599999999999994</c:v>
                </c:pt>
                <c:pt idx="20088">
                  <c:v>0.93599999999999994</c:v>
                </c:pt>
                <c:pt idx="20089">
                  <c:v>0.93599999999999994</c:v>
                </c:pt>
                <c:pt idx="20090">
                  <c:v>0.93599999999999994</c:v>
                </c:pt>
                <c:pt idx="20091">
                  <c:v>0.93599999999999994</c:v>
                </c:pt>
                <c:pt idx="20092">
                  <c:v>0.93599999999999994</c:v>
                </c:pt>
                <c:pt idx="20093">
                  <c:v>0.93599999999999994</c:v>
                </c:pt>
                <c:pt idx="20094">
                  <c:v>0.93599999999999994</c:v>
                </c:pt>
                <c:pt idx="20095">
                  <c:v>0.93599999999999994</c:v>
                </c:pt>
                <c:pt idx="20096">
                  <c:v>0.93599999999999994</c:v>
                </c:pt>
                <c:pt idx="20097">
                  <c:v>0.93599999999999994</c:v>
                </c:pt>
                <c:pt idx="20098">
                  <c:v>0.93599999999999994</c:v>
                </c:pt>
                <c:pt idx="20099">
                  <c:v>0.93599999999999994</c:v>
                </c:pt>
                <c:pt idx="20100">
                  <c:v>0.93599999999999994</c:v>
                </c:pt>
                <c:pt idx="20101">
                  <c:v>0.93599999999999994</c:v>
                </c:pt>
                <c:pt idx="20102">
                  <c:v>0.93599999999999994</c:v>
                </c:pt>
                <c:pt idx="20103">
                  <c:v>0.93599999999999994</c:v>
                </c:pt>
                <c:pt idx="20104">
                  <c:v>0.93599999999999994</c:v>
                </c:pt>
                <c:pt idx="20105">
                  <c:v>0.93599999999999994</c:v>
                </c:pt>
                <c:pt idx="20106">
                  <c:v>0.93599999999999994</c:v>
                </c:pt>
                <c:pt idx="20107">
                  <c:v>0.93599999999999994</c:v>
                </c:pt>
                <c:pt idx="20108">
                  <c:v>0.93599999999999994</c:v>
                </c:pt>
                <c:pt idx="20109">
                  <c:v>0.93599999999999994</c:v>
                </c:pt>
                <c:pt idx="20110">
                  <c:v>0.93599999999999994</c:v>
                </c:pt>
                <c:pt idx="20111">
                  <c:v>0.93599999999999994</c:v>
                </c:pt>
                <c:pt idx="20112">
                  <c:v>0.93599999999999994</c:v>
                </c:pt>
                <c:pt idx="20113">
                  <c:v>0.93599999999999994</c:v>
                </c:pt>
                <c:pt idx="20114">
                  <c:v>0.93599999999999994</c:v>
                </c:pt>
                <c:pt idx="20115">
                  <c:v>0.93599999999999994</c:v>
                </c:pt>
                <c:pt idx="20116">
                  <c:v>0.93599999999999994</c:v>
                </c:pt>
                <c:pt idx="20117">
                  <c:v>0.93599999999999994</c:v>
                </c:pt>
                <c:pt idx="20118">
                  <c:v>0.93599999999999994</c:v>
                </c:pt>
                <c:pt idx="20119">
                  <c:v>0.93599999999999994</c:v>
                </c:pt>
                <c:pt idx="20120">
                  <c:v>0.93599999999999994</c:v>
                </c:pt>
                <c:pt idx="20121">
                  <c:v>0.93599999999999994</c:v>
                </c:pt>
                <c:pt idx="20122">
                  <c:v>0.93599999999999994</c:v>
                </c:pt>
                <c:pt idx="20123">
                  <c:v>0.93599999999999994</c:v>
                </c:pt>
                <c:pt idx="20124">
                  <c:v>0.93599999999999994</c:v>
                </c:pt>
                <c:pt idx="20125">
                  <c:v>0.93599999999999994</c:v>
                </c:pt>
                <c:pt idx="20126">
                  <c:v>0.93599999999999994</c:v>
                </c:pt>
                <c:pt idx="20127">
                  <c:v>0.93599999999999994</c:v>
                </c:pt>
                <c:pt idx="20128">
                  <c:v>0.93599999999999994</c:v>
                </c:pt>
                <c:pt idx="20129">
                  <c:v>0.93599999999999994</c:v>
                </c:pt>
                <c:pt idx="20130">
                  <c:v>0.93599999999999994</c:v>
                </c:pt>
                <c:pt idx="20131">
                  <c:v>0.93599999999999994</c:v>
                </c:pt>
                <c:pt idx="20132">
                  <c:v>0.93599999999999994</c:v>
                </c:pt>
                <c:pt idx="20133">
                  <c:v>0.93599999999999994</c:v>
                </c:pt>
                <c:pt idx="20134">
                  <c:v>0.93599999999999994</c:v>
                </c:pt>
                <c:pt idx="20135">
                  <c:v>0.93599999999999994</c:v>
                </c:pt>
                <c:pt idx="20136">
                  <c:v>0.93700000000000006</c:v>
                </c:pt>
                <c:pt idx="20137">
                  <c:v>0.93700000000000006</c:v>
                </c:pt>
                <c:pt idx="20138">
                  <c:v>0.93700000000000006</c:v>
                </c:pt>
                <c:pt idx="20139">
                  <c:v>0.93700000000000006</c:v>
                </c:pt>
                <c:pt idx="20140">
                  <c:v>0.93700000000000006</c:v>
                </c:pt>
                <c:pt idx="20141">
                  <c:v>0.93700000000000006</c:v>
                </c:pt>
                <c:pt idx="20142">
                  <c:v>0.93700000000000006</c:v>
                </c:pt>
                <c:pt idx="20143">
                  <c:v>0.93700000000000006</c:v>
                </c:pt>
                <c:pt idx="20144">
                  <c:v>0.93700000000000006</c:v>
                </c:pt>
                <c:pt idx="20145">
                  <c:v>0.93700000000000006</c:v>
                </c:pt>
                <c:pt idx="20146">
                  <c:v>0.93700000000000006</c:v>
                </c:pt>
                <c:pt idx="20147">
                  <c:v>0.93700000000000006</c:v>
                </c:pt>
                <c:pt idx="20148">
                  <c:v>0.93700000000000006</c:v>
                </c:pt>
                <c:pt idx="20149">
                  <c:v>0.93700000000000006</c:v>
                </c:pt>
                <c:pt idx="20150">
                  <c:v>0.93700000000000006</c:v>
                </c:pt>
                <c:pt idx="20151">
                  <c:v>0.93700000000000006</c:v>
                </c:pt>
                <c:pt idx="20152">
                  <c:v>0.93700000000000006</c:v>
                </c:pt>
                <c:pt idx="20153">
                  <c:v>0.93700000000000006</c:v>
                </c:pt>
                <c:pt idx="20154">
                  <c:v>0.93700000000000006</c:v>
                </c:pt>
                <c:pt idx="20155">
                  <c:v>0.93700000000000006</c:v>
                </c:pt>
                <c:pt idx="20156">
                  <c:v>0.93700000000000006</c:v>
                </c:pt>
                <c:pt idx="20157">
                  <c:v>0.93700000000000006</c:v>
                </c:pt>
                <c:pt idx="20158">
                  <c:v>0.93700000000000006</c:v>
                </c:pt>
                <c:pt idx="20159">
                  <c:v>0.93700000000000006</c:v>
                </c:pt>
                <c:pt idx="20160">
                  <c:v>0.93700000000000006</c:v>
                </c:pt>
                <c:pt idx="20161">
                  <c:v>0.93700000000000006</c:v>
                </c:pt>
                <c:pt idx="20162">
                  <c:v>0.93700000000000006</c:v>
                </c:pt>
                <c:pt idx="20163">
                  <c:v>0.93700000000000006</c:v>
                </c:pt>
                <c:pt idx="20164">
                  <c:v>0.93700000000000006</c:v>
                </c:pt>
                <c:pt idx="20165">
                  <c:v>0.93700000000000006</c:v>
                </c:pt>
                <c:pt idx="20166">
                  <c:v>0.93700000000000006</c:v>
                </c:pt>
                <c:pt idx="20167">
                  <c:v>0.93700000000000006</c:v>
                </c:pt>
                <c:pt idx="20168">
                  <c:v>0.93700000000000006</c:v>
                </c:pt>
                <c:pt idx="20169">
                  <c:v>0.93700000000000006</c:v>
                </c:pt>
                <c:pt idx="20170">
                  <c:v>0.93700000000000006</c:v>
                </c:pt>
                <c:pt idx="20171">
                  <c:v>0.93700000000000006</c:v>
                </c:pt>
                <c:pt idx="20172">
                  <c:v>0.93700000000000006</c:v>
                </c:pt>
                <c:pt idx="20173">
                  <c:v>0.93700000000000006</c:v>
                </c:pt>
                <c:pt idx="20174">
                  <c:v>0.93799999999999994</c:v>
                </c:pt>
                <c:pt idx="20175">
                  <c:v>0.93799999999999994</c:v>
                </c:pt>
                <c:pt idx="20176">
                  <c:v>0.93799999999999994</c:v>
                </c:pt>
                <c:pt idx="20177">
                  <c:v>0.93799999999999994</c:v>
                </c:pt>
                <c:pt idx="20178">
                  <c:v>0.93799999999999994</c:v>
                </c:pt>
                <c:pt idx="20179">
                  <c:v>0.93799999999999994</c:v>
                </c:pt>
                <c:pt idx="20180">
                  <c:v>0.93799999999999994</c:v>
                </c:pt>
                <c:pt idx="20181">
                  <c:v>0.93799999999999994</c:v>
                </c:pt>
                <c:pt idx="20182">
                  <c:v>0.93799999999999994</c:v>
                </c:pt>
                <c:pt idx="20183">
                  <c:v>0.93799999999999994</c:v>
                </c:pt>
                <c:pt idx="20184">
                  <c:v>0.93799999999999994</c:v>
                </c:pt>
                <c:pt idx="20185">
                  <c:v>0.93799999999999994</c:v>
                </c:pt>
                <c:pt idx="20186">
                  <c:v>0.93799999999999994</c:v>
                </c:pt>
                <c:pt idx="20187">
                  <c:v>0.93799999999999994</c:v>
                </c:pt>
                <c:pt idx="20188">
                  <c:v>0.93799999999999994</c:v>
                </c:pt>
                <c:pt idx="20189">
                  <c:v>0.93799999999999994</c:v>
                </c:pt>
                <c:pt idx="20190">
                  <c:v>0.93799999999999994</c:v>
                </c:pt>
                <c:pt idx="20191">
                  <c:v>0.93799999999999994</c:v>
                </c:pt>
                <c:pt idx="20192">
                  <c:v>0.93799999999999994</c:v>
                </c:pt>
                <c:pt idx="20193">
                  <c:v>0.93799999999999994</c:v>
                </c:pt>
                <c:pt idx="20194">
                  <c:v>0.93799999999999994</c:v>
                </c:pt>
                <c:pt idx="20195">
                  <c:v>0.93799999999999994</c:v>
                </c:pt>
                <c:pt idx="20196">
                  <c:v>0.93799999999999994</c:v>
                </c:pt>
                <c:pt idx="20197">
                  <c:v>0.93799999999999994</c:v>
                </c:pt>
                <c:pt idx="20198">
                  <c:v>0.93799999999999994</c:v>
                </c:pt>
                <c:pt idx="20199">
                  <c:v>0.93799999999999994</c:v>
                </c:pt>
                <c:pt idx="20200">
                  <c:v>0.93799999999999994</c:v>
                </c:pt>
                <c:pt idx="20201">
                  <c:v>0.93799999999999994</c:v>
                </c:pt>
                <c:pt idx="20202">
                  <c:v>0.93799999999999994</c:v>
                </c:pt>
                <c:pt idx="20203">
                  <c:v>0.93799999999999994</c:v>
                </c:pt>
                <c:pt idx="20204">
                  <c:v>0.93799999999999994</c:v>
                </c:pt>
                <c:pt idx="20205">
                  <c:v>0.93799999999999994</c:v>
                </c:pt>
                <c:pt idx="20206">
                  <c:v>0.93799999999999994</c:v>
                </c:pt>
                <c:pt idx="20207">
                  <c:v>0.93799999999999994</c:v>
                </c:pt>
                <c:pt idx="20208">
                  <c:v>0.93799999999999994</c:v>
                </c:pt>
                <c:pt idx="20209">
                  <c:v>0.93799999999999994</c:v>
                </c:pt>
                <c:pt idx="20210">
                  <c:v>0.93799999999999994</c:v>
                </c:pt>
                <c:pt idx="20211">
                  <c:v>0.93799999999999994</c:v>
                </c:pt>
                <c:pt idx="20212">
                  <c:v>0.93799999999999994</c:v>
                </c:pt>
                <c:pt idx="20213">
                  <c:v>0.93799999999999994</c:v>
                </c:pt>
                <c:pt idx="20214">
                  <c:v>0.93799999999999994</c:v>
                </c:pt>
                <c:pt idx="20215">
                  <c:v>0.93900000000000006</c:v>
                </c:pt>
                <c:pt idx="20216">
                  <c:v>0.93900000000000006</c:v>
                </c:pt>
                <c:pt idx="20217">
                  <c:v>0.93900000000000006</c:v>
                </c:pt>
                <c:pt idx="20218">
                  <c:v>0.93900000000000006</c:v>
                </c:pt>
                <c:pt idx="20219">
                  <c:v>0.93900000000000006</c:v>
                </c:pt>
                <c:pt idx="20220">
                  <c:v>0.93900000000000006</c:v>
                </c:pt>
                <c:pt idx="20221">
                  <c:v>0.93900000000000006</c:v>
                </c:pt>
                <c:pt idx="20222">
                  <c:v>0.93900000000000006</c:v>
                </c:pt>
                <c:pt idx="20223">
                  <c:v>0.93900000000000006</c:v>
                </c:pt>
                <c:pt idx="20224">
                  <c:v>0.93900000000000006</c:v>
                </c:pt>
                <c:pt idx="20225">
                  <c:v>0.93900000000000006</c:v>
                </c:pt>
                <c:pt idx="20226">
                  <c:v>0.93900000000000006</c:v>
                </c:pt>
                <c:pt idx="20227">
                  <c:v>0.93900000000000006</c:v>
                </c:pt>
                <c:pt idx="20228">
                  <c:v>0.93900000000000006</c:v>
                </c:pt>
                <c:pt idx="20229">
                  <c:v>0.93900000000000006</c:v>
                </c:pt>
                <c:pt idx="20230">
                  <c:v>0.93900000000000006</c:v>
                </c:pt>
                <c:pt idx="20231">
                  <c:v>0.93900000000000006</c:v>
                </c:pt>
                <c:pt idx="20232">
                  <c:v>0.93900000000000006</c:v>
                </c:pt>
                <c:pt idx="20233">
                  <c:v>0.93900000000000006</c:v>
                </c:pt>
                <c:pt idx="20234">
                  <c:v>0.93900000000000006</c:v>
                </c:pt>
                <c:pt idx="20235">
                  <c:v>0.93900000000000006</c:v>
                </c:pt>
                <c:pt idx="20236">
                  <c:v>0.93900000000000006</c:v>
                </c:pt>
                <c:pt idx="20237">
                  <c:v>0.93900000000000006</c:v>
                </c:pt>
                <c:pt idx="20238">
                  <c:v>0.93900000000000006</c:v>
                </c:pt>
                <c:pt idx="20239">
                  <c:v>0.93900000000000006</c:v>
                </c:pt>
                <c:pt idx="20240">
                  <c:v>0.93900000000000006</c:v>
                </c:pt>
                <c:pt idx="20241">
                  <c:v>0.93900000000000006</c:v>
                </c:pt>
                <c:pt idx="20242">
                  <c:v>0.93900000000000006</c:v>
                </c:pt>
                <c:pt idx="20243">
                  <c:v>0.93900000000000006</c:v>
                </c:pt>
                <c:pt idx="20244">
                  <c:v>0.93900000000000006</c:v>
                </c:pt>
                <c:pt idx="20245">
                  <c:v>0.93900000000000006</c:v>
                </c:pt>
                <c:pt idx="20246">
                  <c:v>0.93900000000000006</c:v>
                </c:pt>
                <c:pt idx="20247">
                  <c:v>0.93900000000000006</c:v>
                </c:pt>
                <c:pt idx="20248">
                  <c:v>0.93900000000000006</c:v>
                </c:pt>
                <c:pt idx="20249">
                  <c:v>0.93900000000000006</c:v>
                </c:pt>
                <c:pt idx="20250">
                  <c:v>0.93900000000000006</c:v>
                </c:pt>
                <c:pt idx="20251">
                  <c:v>0.93900000000000006</c:v>
                </c:pt>
                <c:pt idx="20252">
                  <c:v>0.93900000000000006</c:v>
                </c:pt>
                <c:pt idx="20253">
                  <c:v>0.93900000000000006</c:v>
                </c:pt>
                <c:pt idx="20254">
                  <c:v>0.93900000000000006</c:v>
                </c:pt>
                <c:pt idx="20255">
                  <c:v>0.93900000000000006</c:v>
                </c:pt>
                <c:pt idx="20256">
                  <c:v>0.93900000000000006</c:v>
                </c:pt>
                <c:pt idx="20257">
                  <c:v>0.93900000000000006</c:v>
                </c:pt>
                <c:pt idx="20258">
                  <c:v>0.93900000000000006</c:v>
                </c:pt>
                <c:pt idx="20259">
                  <c:v>0.93900000000000006</c:v>
                </c:pt>
                <c:pt idx="20260">
                  <c:v>0.93900000000000006</c:v>
                </c:pt>
                <c:pt idx="20261">
                  <c:v>0.93900000000000006</c:v>
                </c:pt>
                <c:pt idx="20262">
                  <c:v>0.93900000000000006</c:v>
                </c:pt>
                <c:pt idx="20263">
                  <c:v>0.93900000000000006</c:v>
                </c:pt>
                <c:pt idx="20264">
                  <c:v>0.93900000000000006</c:v>
                </c:pt>
                <c:pt idx="20265">
                  <c:v>0.93900000000000006</c:v>
                </c:pt>
                <c:pt idx="20266">
                  <c:v>0.93900000000000006</c:v>
                </c:pt>
                <c:pt idx="20267">
                  <c:v>0.93900000000000006</c:v>
                </c:pt>
                <c:pt idx="20268">
                  <c:v>0.94</c:v>
                </c:pt>
                <c:pt idx="20269">
                  <c:v>0.94</c:v>
                </c:pt>
                <c:pt idx="20270">
                  <c:v>0.94</c:v>
                </c:pt>
                <c:pt idx="20271">
                  <c:v>0.94</c:v>
                </c:pt>
                <c:pt idx="20272">
                  <c:v>0.94</c:v>
                </c:pt>
                <c:pt idx="20273">
                  <c:v>0.94</c:v>
                </c:pt>
                <c:pt idx="20274">
                  <c:v>0.94</c:v>
                </c:pt>
                <c:pt idx="20275">
                  <c:v>0.94</c:v>
                </c:pt>
                <c:pt idx="20276">
                  <c:v>0.94</c:v>
                </c:pt>
                <c:pt idx="20277">
                  <c:v>0.94</c:v>
                </c:pt>
                <c:pt idx="20278">
                  <c:v>0.94</c:v>
                </c:pt>
                <c:pt idx="20279">
                  <c:v>0.94</c:v>
                </c:pt>
                <c:pt idx="20280">
                  <c:v>0.94</c:v>
                </c:pt>
                <c:pt idx="20281">
                  <c:v>0.94</c:v>
                </c:pt>
                <c:pt idx="20282">
                  <c:v>0.94</c:v>
                </c:pt>
                <c:pt idx="20283">
                  <c:v>0.94</c:v>
                </c:pt>
                <c:pt idx="20284">
                  <c:v>0.94</c:v>
                </c:pt>
                <c:pt idx="20285">
                  <c:v>0.94</c:v>
                </c:pt>
                <c:pt idx="20286">
                  <c:v>0.94</c:v>
                </c:pt>
                <c:pt idx="20287">
                  <c:v>0.94</c:v>
                </c:pt>
                <c:pt idx="20288">
                  <c:v>0.94</c:v>
                </c:pt>
                <c:pt idx="20289">
                  <c:v>0.94</c:v>
                </c:pt>
                <c:pt idx="20290">
                  <c:v>0.94</c:v>
                </c:pt>
                <c:pt idx="20291">
                  <c:v>0.94</c:v>
                </c:pt>
                <c:pt idx="20292">
                  <c:v>0.94</c:v>
                </c:pt>
                <c:pt idx="20293">
                  <c:v>0.94</c:v>
                </c:pt>
                <c:pt idx="20294">
                  <c:v>0.94</c:v>
                </c:pt>
                <c:pt idx="20295">
                  <c:v>0.94</c:v>
                </c:pt>
                <c:pt idx="20296">
                  <c:v>0.94</c:v>
                </c:pt>
                <c:pt idx="20297">
                  <c:v>0.94</c:v>
                </c:pt>
                <c:pt idx="20298">
                  <c:v>0.94</c:v>
                </c:pt>
                <c:pt idx="20299">
                  <c:v>0.94</c:v>
                </c:pt>
                <c:pt idx="20300">
                  <c:v>0.94</c:v>
                </c:pt>
                <c:pt idx="20301">
                  <c:v>0.94</c:v>
                </c:pt>
                <c:pt idx="20302">
                  <c:v>0.94</c:v>
                </c:pt>
                <c:pt idx="20303">
                  <c:v>0.94</c:v>
                </c:pt>
                <c:pt idx="20304">
                  <c:v>0.94</c:v>
                </c:pt>
                <c:pt idx="20305">
                  <c:v>0.94</c:v>
                </c:pt>
                <c:pt idx="20306">
                  <c:v>0.94</c:v>
                </c:pt>
                <c:pt idx="20307">
                  <c:v>0.94</c:v>
                </c:pt>
                <c:pt idx="20308">
                  <c:v>0.94</c:v>
                </c:pt>
                <c:pt idx="20309">
                  <c:v>0.94</c:v>
                </c:pt>
                <c:pt idx="20310">
                  <c:v>0.94100000000000006</c:v>
                </c:pt>
                <c:pt idx="20311">
                  <c:v>0.94100000000000006</c:v>
                </c:pt>
                <c:pt idx="20312">
                  <c:v>0.94100000000000006</c:v>
                </c:pt>
                <c:pt idx="20313">
                  <c:v>0.94100000000000006</c:v>
                </c:pt>
                <c:pt idx="20314">
                  <c:v>0.94100000000000006</c:v>
                </c:pt>
                <c:pt idx="20315">
                  <c:v>0.94100000000000006</c:v>
                </c:pt>
                <c:pt idx="20316">
                  <c:v>0.94100000000000006</c:v>
                </c:pt>
                <c:pt idx="20317">
                  <c:v>0.94100000000000006</c:v>
                </c:pt>
                <c:pt idx="20318">
                  <c:v>0.94100000000000006</c:v>
                </c:pt>
                <c:pt idx="20319">
                  <c:v>0.94100000000000006</c:v>
                </c:pt>
                <c:pt idx="20320">
                  <c:v>0.94100000000000006</c:v>
                </c:pt>
                <c:pt idx="20321">
                  <c:v>0.94100000000000006</c:v>
                </c:pt>
                <c:pt idx="20322">
                  <c:v>0.94100000000000006</c:v>
                </c:pt>
                <c:pt idx="20323">
                  <c:v>0.94100000000000006</c:v>
                </c:pt>
                <c:pt idx="20324">
                  <c:v>0.94100000000000006</c:v>
                </c:pt>
                <c:pt idx="20325">
                  <c:v>0.94100000000000006</c:v>
                </c:pt>
                <c:pt idx="20326">
                  <c:v>0.94100000000000006</c:v>
                </c:pt>
                <c:pt idx="20327">
                  <c:v>0.94100000000000006</c:v>
                </c:pt>
                <c:pt idx="20328">
                  <c:v>0.94100000000000006</c:v>
                </c:pt>
                <c:pt idx="20329">
                  <c:v>0.94100000000000006</c:v>
                </c:pt>
                <c:pt idx="20330">
                  <c:v>0.94100000000000006</c:v>
                </c:pt>
                <c:pt idx="20331">
                  <c:v>0.94100000000000006</c:v>
                </c:pt>
                <c:pt idx="20332">
                  <c:v>0.94100000000000006</c:v>
                </c:pt>
                <c:pt idx="20333">
                  <c:v>0.94100000000000006</c:v>
                </c:pt>
                <c:pt idx="20334">
                  <c:v>0.94100000000000006</c:v>
                </c:pt>
                <c:pt idx="20335">
                  <c:v>0.94100000000000006</c:v>
                </c:pt>
                <c:pt idx="20336">
                  <c:v>0.94100000000000006</c:v>
                </c:pt>
                <c:pt idx="20337">
                  <c:v>0.94100000000000006</c:v>
                </c:pt>
                <c:pt idx="20338">
                  <c:v>0.94100000000000006</c:v>
                </c:pt>
                <c:pt idx="20339">
                  <c:v>0.94100000000000006</c:v>
                </c:pt>
                <c:pt idx="20340">
                  <c:v>0.94100000000000006</c:v>
                </c:pt>
                <c:pt idx="20341">
                  <c:v>0.94100000000000006</c:v>
                </c:pt>
                <c:pt idx="20342">
                  <c:v>0.94100000000000006</c:v>
                </c:pt>
                <c:pt idx="20343">
                  <c:v>0.94100000000000006</c:v>
                </c:pt>
                <c:pt idx="20344">
                  <c:v>0.94100000000000006</c:v>
                </c:pt>
                <c:pt idx="20345">
                  <c:v>0.94100000000000006</c:v>
                </c:pt>
                <c:pt idx="20346">
                  <c:v>0.94100000000000006</c:v>
                </c:pt>
                <c:pt idx="20347">
                  <c:v>0.94100000000000006</c:v>
                </c:pt>
                <c:pt idx="20348">
                  <c:v>0.94100000000000006</c:v>
                </c:pt>
                <c:pt idx="20349">
                  <c:v>0.94199999999999995</c:v>
                </c:pt>
                <c:pt idx="20350">
                  <c:v>0.94199999999999995</c:v>
                </c:pt>
                <c:pt idx="20351">
                  <c:v>0.94199999999999995</c:v>
                </c:pt>
                <c:pt idx="20352">
                  <c:v>0.94199999999999995</c:v>
                </c:pt>
                <c:pt idx="20353">
                  <c:v>0.94199999999999995</c:v>
                </c:pt>
                <c:pt idx="20354">
                  <c:v>0.94199999999999995</c:v>
                </c:pt>
                <c:pt idx="20355">
                  <c:v>0.94199999999999995</c:v>
                </c:pt>
                <c:pt idx="20356">
                  <c:v>0.94199999999999995</c:v>
                </c:pt>
                <c:pt idx="20357">
                  <c:v>0.94199999999999995</c:v>
                </c:pt>
                <c:pt idx="20358">
                  <c:v>0.94199999999999995</c:v>
                </c:pt>
                <c:pt idx="20359">
                  <c:v>0.94199999999999995</c:v>
                </c:pt>
                <c:pt idx="20360">
                  <c:v>0.94199999999999995</c:v>
                </c:pt>
                <c:pt idx="20361">
                  <c:v>0.94199999999999995</c:v>
                </c:pt>
                <c:pt idx="20362">
                  <c:v>0.94199999999999995</c:v>
                </c:pt>
                <c:pt idx="20363">
                  <c:v>0.94199999999999995</c:v>
                </c:pt>
                <c:pt idx="20364">
                  <c:v>0.94199999999999995</c:v>
                </c:pt>
                <c:pt idx="20365">
                  <c:v>0.94199999999999995</c:v>
                </c:pt>
                <c:pt idx="20366">
                  <c:v>0.94199999999999995</c:v>
                </c:pt>
                <c:pt idx="20367">
                  <c:v>0.94199999999999995</c:v>
                </c:pt>
                <c:pt idx="20368">
                  <c:v>0.94199999999999995</c:v>
                </c:pt>
                <c:pt idx="20369">
                  <c:v>0.94199999999999995</c:v>
                </c:pt>
                <c:pt idx="20370">
                  <c:v>0.94199999999999995</c:v>
                </c:pt>
                <c:pt idx="20371">
                  <c:v>0.94199999999999995</c:v>
                </c:pt>
                <c:pt idx="20372">
                  <c:v>0.94199999999999995</c:v>
                </c:pt>
                <c:pt idx="20373">
                  <c:v>0.94199999999999995</c:v>
                </c:pt>
                <c:pt idx="20374">
                  <c:v>0.94199999999999995</c:v>
                </c:pt>
                <c:pt idx="20375">
                  <c:v>0.94199999999999995</c:v>
                </c:pt>
                <c:pt idx="20376">
                  <c:v>0.94199999999999995</c:v>
                </c:pt>
                <c:pt idx="20377">
                  <c:v>0.94199999999999995</c:v>
                </c:pt>
                <c:pt idx="20378">
                  <c:v>0.94199999999999995</c:v>
                </c:pt>
                <c:pt idx="20379">
                  <c:v>0.94199999999999995</c:v>
                </c:pt>
                <c:pt idx="20380">
                  <c:v>0.94199999999999995</c:v>
                </c:pt>
                <c:pt idx="20381">
                  <c:v>0.94199999999999995</c:v>
                </c:pt>
                <c:pt idx="20382">
                  <c:v>0.94199999999999995</c:v>
                </c:pt>
                <c:pt idx="20383">
                  <c:v>0.94199999999999995</c:v>
                </c:pt>
                <c:pt idx="20384">
                  <c:v>0.94199999999999995</c:v>
                </c:pt>
                <c:pt idx="20385">
                  <c:v>0.94199999999999995</c:v>
                </c:pt>
                <c:pt idx="20386">
                  <c:v>0.94199999999999995</c:v>
                </c:pt>
                <c:pt idx="20387">
                  <c:v>0.94199999999999995</c:v>
                </c:pt>
                <c:pt idx="20388">
                  <c:v>0.94199999999999995</c:v>
                </c:pt>
                <c:pt idx="20389">
                  <c:v>0.94199999999999995</c:v>
                </c:pt>
                <c:pt idx="20390">
                  <c:v>0.94199999999999995</c:v>
                </c:pt>
                <c:pt idx="20391">
                  <c:v>0.94199999999999995</c:v>
                </c:pt>
                <c:pt idx="20392">
                  <c:v>0.94199999999999995</c:v>
                </c:pt>
                <c:pt idx="20393">
                  <c:v>0.94199999999999995</c:v>
                </c:pt>
                <c:pt idx="20394">
                  <c:v>0.94199999999999995</c:v>
                </c:pt>
                <c:pt idx="20395">
                  <c:v>0.94199999999999995</c:v>
                </c:pt>
                <c:pt idx="20396">
                  <c:v>0.94199999999999995</c:v>
                </c:pt>
                <c:pt idx="20397">
                  <c:v>0.94199999999999995</c:v>
                </c:pt>
                <c:pt idx="20398">
                  <c:v>0.94199999999999995</c:v>
                </c:pt>
                <c:pt idx="20399">
                  <c:v>0.94199999999999995</c:v>
                </c:pt>
                <c:pt idx="20400">
                  <c:v>0.94299999999999995</c:v>
                </c:pt>
                <c:pt idx="20401">
                  <c:v>0.94299999999999995</c:v>
                </c:pt>
                <c:pt idx="20402">
                  <c:v>0.94299999999999995</c:v>
                </c:pt>
                <c:pt idx="20403">
                  <c:v>0.94299999999999995</c:v>
                </c:pt>
                <c:pt idx="20404">
                  <c:v>0.94299999999999995</c:v>
                </c:pt>
                <c:pt idx="20405">
                  <c:v>0.94299999999999995</c:v>
                </c:pt>
                <c:pt idx="20406">
                  <c:v>0.94299999999999995</c:v>
                </c:pt>
                <c:pt idx="20407">
                  <c:v>0.94299999999999995</c:v>
                </c:pt>
                <c:pt idx="20408">
                  <c:v>0.94299999999999995</c:v>
                </c:pt>
                <c:pt idx="20409">
                  <c:v>0.94299999999999995</c:v>
                </c:pt>
                <c:pt idx="20410">
                  <c:v>0.94299999999999995</c:v>
                </c:pt>
                <c:pt idx="20411">
                  <c:v>0.94299999999999995</c:v>
                </c:pt>
                <c:pt idx="20412">
                  <c:v>0.94299999999999995</c:v>
                </c:pt>
                <c:pt idx="20413">
                  <c:v>0.94299999999999995</c:v>
                </c:pt>
                <c:pt idx="20414">
                  <c:v>0.94299999999999995</c:v>
                </c:pt>
                <c:pt idx="20415">
                  <c:v>0.94299999999999995</c:v>
                </c:pt>
                <c:pt idx="20416">
                  <c:v>0.94299999999999995</c:v>
                </c:pt>
                <c:pt idx="20417">
                  <c:v>0.94299999999999995</c:v>
                </c:pt>
                <c:pt idx="20418">
                  <c:v>0.94299999999999995</c:v>
                </c:pt>
                <c:pt idx="20419">
                  <c:v>0.94299999999999995</c:v>
                </c:pt>
                <c:pt idx="20420">
                  <c:v>0.94299999999999995</c:v>
                </c:pt>
                <c:pt idx="20421">
                  <c:v>0.94299999999999995</c:v>
                </c:pt>
                <c:pt idx="20422">
                  <c:v>0.94299999999999995</c:v>
                </c:pt>
                <c:pt idx="20423">
                  <c:v>0.94299999999999995</c:v>
                </c:pt>
                <c:pt idx="20424">
                  <c:v>0.94299999999999995</c:v>
                </c:pt>
                <c:pt idx="20425">
                  <c:v>0.94299999999999995</c:v>
                </c:pt>
                <c:pt idx="20426">
                  <c:v>0.94299999999999995</c:v>
                </c:pt>
                <c:pt idx="20427">
                  <c:v>0.94299999999999995</c:v>
                </c:pt>
                <c:pt idx="20428">
                  <c:v>0.94299999999999995</c:v>
                </c:pt>
                <c:pt idx="20429">
                  <c:v>0.94299999999999995</c:v>
                </c:pt>
                <c:pt idx="20430">
                  <c:v>0.94299999999999995</c:v>
                </c:pt>
                <c:pt idx="20431">
                  <c:v>0.94299999999999995</c:v>
                </c:pt>
                <c:pt idx="20432">
                  <c:v>0.94299999999999995</c:v>
                </c:pt>
                <c:pt idx="20433">
                  <c:v>0.94299999999999995</c:v>
                </c:pt>
                <c:pt idx="20434">
                  <c:v>0.94299999999999995</c:v>
                </c:pt>
                <c:pt idx="20435">
                  <c:v>0.94299999999999995</c:v>
                </c:pt>
                <c:pt idx="20436">
                  <c:v>0.94299999999999995</c:v>
                </c:pt>
                <c:pt idx="20437">
                  <c:v>0.94299999999999995</c:v>
                </c:pt>
                <c:pt idx="20438">
                  <c:v>0.94299999999999995</c:v>
                </c:pt>
                <c:pt idx="20439">
                  <c:v>0.94299999999999995</c:v>
                </c:pt>
                <c:pt idx="20440">
                  <c:v>0.94299999999999995</c:v>
                </c:pt>
                <c:pt idx="20441">
                  <c:v>0.94299999999999995</c:v>
                </c:pt>
                <c:pt idx="20442">
                  <c:v>0.94299999999999995</c:v>
                </c:pt>
                <c:pt idx="20443">
                  <c:v>0.94299999999999995</c:v>
                </c:pt>
                <c:pt idx="20444">
                  <c:v>0.94299999999999995</c:v>
                </c:pt>
                <c:pt idx="20445">
                  <c:v>0.94399999999999995</c:v>
                </c:pt>
                <c:pt idx="20446">
                  <c:v>0.94399999999999995</c:v>
                </c:pt>
                <c:pt idx="20447">
                  <c:v>0.94399999999999995</c:v>
                </c:pt>
                <c:pt idx="20448">
                  <c:v>0.94399999999999995</c:v>
                </c:pt>
                <c:pt idx="20449">
                  <c:v>0.94399999999999995</c:v>
                </c:pt>
                <c:pt idx="20450">
                  <c:v>0.94399999999999995</c:v>
                </c:pt>
                <c:pt idx="20451">
                  <c:v>0.94399999999999995</c:v>
                </c:pt>
                <c:pt idx="20452">
                  <c:v>0.94399999999999995</c:v>
                </c:pt>
                <c:pt idx="20453">
                  <c:v>0.94399999999999995</c:v>
                </c:pt>
                <c:pt idx="20454">
                  <c:v>0.94399999999999995</c:v>
                </c:pt>
                <c:pt idx="20455">
                  <c:v>0.94399999999999995</c:v>
                </c:pt>
                <c:pt idx="20456">
                  <c:v>0.94399999999999995</c:v>
                </c:pt>
                <c:pt idx="20457">
                  <c:v>0.94399999999999995</c:v>
                </c:pt>
                <c:pt idx="20458">
                  <c:v>0.94399999999999995</c:v>
                </c:pt>
                <c:pt idx="20459">
                  <c:v>0.94399999999999995</c:v>
                </c:pt>
                <c:pt idx="20460">
                  <c:v>0.94399999999999995</c:v>
                </c:pt>
                <c:pt idx="20461">
                  <c:v>0.94399999999999995</c:v>
                </c:pt>
                <c:pt idx="20462">
                  <c:v>0.94399999999999995</c:v>
                </c:pt>
                <c:pt idx="20463">
                  <c:v>0.94399999999999995</c:v>
                </c:pt>
                <c:pt idx="20464">
                  <c:v>0.94399999999999995</c:v>
                </c:pt>
                <c:pt idx="20465">
                  <c:v>0.94399999999999995</c:v>
                </c:pt>
                <c:pt idx="20466">
                  <c:v>0.94399999999999995</c:v>
                </c:pt>
                <c:pt idx="20467">
                  <c:v>0.94399999999999995</c:v>
                </c:pt>
                <c:pt idx="20468">
                  <c:v>0.94399999999999995</c:v>
                </c:pt>
                <c:pt idx="20469">
                  <c:v>0.94399999999999995</c:v>
                </c:pt>
                <c:pt idx="20470">
                  <c:v>0.94399999999999995</c:v>
                </c:pt>
                <c:pt idx="20471">
                  <c:v>0.94399999999999995</c:v>
                </c:pt>
                <c:pt idx="20472">
                  <c:v>0.94399999999999995</c:v>
                </c:pt>
                <c:pt idx="20473">
                  <c:v>0.94399999999999995</c:v>
                </c:pt>
                <c:pt idx="20474">
                  <c:v>0.94399999999999995</c:v>
                </c:pt>
                <c:pt idx="20475">
                  <c:v>0.94399999999999995</c:v>
                </c:pt>
                <c:pt idx="20476">
                  <c:v>0.94399999999999995</c:v>
                </c:pt>
                <c:pt idx="20477">
                  <c:v>0.94399999999999995</c:v>
                </c:pt>
                <c:pt idx="20478">
                  <c:v>0.94399999999999995</c:v>
                </c:pt>
                <c:pt idx="20479">
                  <c:v>0.94399999999999995</c:v>
                </c:pt>
                <c:pt idx="20480">
                  <c:v>0.94399999999999995</c:v>
                </c:pt>
                <c:pt idx="20481">
                  <c:v>0.94399999999999995</c:v>
                </c:pt>
                <c:pt idx="20482">
                  <c:v>0.94399999999999995</c:v>
                </c:pt>
                <c:pt idx="20483">
                  <c:v>0.94399999999999995</c:v>
                </c:pt>
                <c:pt idx="20484">
                  <c:v>0.94399999999999995</c:v>
                </c:pt>
                <c:pt idx="20485">
                  <c:v>0.94399999999999995</c:v>
                </c:pt>
                <c:pt idx="20486">
                  <c:v>0.94399999999999995</c:v>
                </c:pt>
                <c:pt idx="20487">
                  <c:v>0.94399999999999995</c:v>
                </c:pt>
                <c:pt idx="20488">
                  <c:v>0.94399999999999995</c:v>
                </c:pt>
                <c:pt idx="20489">
                  <c:v>0.94399999999999995</c:v>
                </c:pt>
                <c:pt idx="20490">
                  <c:v>0.94399999999999995</c:v>
                </c:pt>
                <c:pt idx="20491">
                  <c:v>0.94399999999999995</c:v>
                </c:pt>
                <c:pt idx="20492">
                  <c:v>0.94399999999999995</c:v>
                </c:pt>
                <c:pt idx="20493">
                  <c:v>0.94399999999999995</c:v>
                </c:pt>
                <c:pt idx="20494">
                  <c:v>0.94399999999999995</c:v>
                </c:pt>
                <c:pt idx="20495">
                  <c:v>0.94399999999999995</c:v>
                </c:pt>
                <c:pt idx="20496">
                  <c:v>0.94399999999999995</c:v>
                </c:pt>
                <c:pt idx="20497">
                  <c:v>0.94399999999999995</c:v>
                </c:pt>
                <c:pt idx="20498">
                  <c:v>0.94399999999999995</c:v>
                </c:pt>
                <c:pt idx="20499">
                  <c:v>0.94399999999999995</c:v>
                </c:pt>
                <c:pt idx="20500">
                  <c:v>0.94399999999999995</c:v>
                </c:pt>
                <c:pt idx="20501">
                  <c:v>0.94499999999999995</c:v>
                </c:pt>
                <c:pt idx="20502">
                  <c:v>0.94499999999999995</c:v>
                </c:pt>
                <c:pt idx="20503">
                  <c:v>0.94499999999999995</c:v>
                </c:pt>
                <c:pt idx="20504">
                  <c:v>0.94499999999999995</c:v>
                </c:pt>
                <c:pt idx="20505">
                  <c:v>0.94499999999999995</c:v>
                </c:pt>
                <c:pt idx="20506">
                  <c:v>0.94499999999999995</c:v>
                </c:pt>
                <c:pt idx="20507">
                  <c:v>0.94499999999999995</c:v>
                </c:pt>
                <c:pt idx="20508">
                  <c:v>0.94499999999999995</c:v>
                </c:pt>
                <c:pt idx="20509">
                  <c:v>0.94499999999999995</c:v>
                </c:pt>
                <c:pt idx="20510">
                  <c:v>0.94499999999999995</c:v>
                </c:pt>
                <c:pt idx="20511">
                  <c:v>0.94499999999999995</c:v>
                </c:pt>
                <c:pt idx="20512">
                  <c:v>0.94499999999999995</c:v>
                </c:pt>
                <c:pt idx="20513">
                  <c:v>0.94499999999999995</c:v>
                </c:pt>
                <c:pt idx="20514">
                  <c:v>0.94499999999999995</c:v>
                </c:pt>
                <c:pt idx="20515">
                  <c:v>0.94499999999999995</c:v>
                </c:pt>
                <c:pt idx="20516">
                  <c:v>0.94499999999999995</c:v>
                </c:pt>
                <c:pt idx="20517">
                  <c:v>0.94499999999999995</c:v>
                </c:pt>
                <c:pt idx="20518">
                  <c:v>0.94499999999999995</c:v>
                </c:pt>
                <c:pt idx="20519">
                  <c:v>0.94499999999999995</c:v>
                </c:pt>
                <c:pt idx="20520">
                  <c:v>0.94499999999999995</c:v>
                </c:pt>
                <c:pt idx="20521">
                  <c:v>0.94499999999999995</c:v>
                </c:pt>
                <c:pt idx="20522">
                  <c:v>0.94499999999999995</c:v>
                </c:pt>
                <c:pt idx="20523">
                  <c:v>0.94499999999999995</c:v>
                </c:pt>
                <c:pt idx="20524">
                  <c:v>0.94499999999999995</c:v>
                </c:pt>
                <c:pt idx="20525">
                  <c:v>0.94499999999999995</c:v>
                </c:pt>
                <c:pt idx="20526">
                  <c:v>0.94499999999999995</c:v>
                </c:pt>
                <c:pt idx="20527">
                  <c:v>0.94499999999999995</c:v>
                </c:pt>
                <c:pt idx="20528">
                  <c:v>0.94499999999999995</c:v>
                </c:pt>
                <c:pt idx="20529">
                  <c:v>0.94499999999999995</c:v>
                </c:pt>
                <c:pt idx="20530">
                  <c:v>0.94499999999999995</c:v>
                </c:pt>
                <c:pt idx="20531">
                  <c:v>0.94499999999999995</c:v>
                </c:pt>
                <c:pt idx="20532">
                  <c:v>0.94499999999999995</c:v>
                </c:pt>
                <c:pt idx="20533">
                  <c:v>0.94499999999999995</c:v>
                </c:pt>
                <c:pt idx="20534">
                  <c:v>0.94499999999999995</c:v>
                </c:pt>
                <c:pt idx="20535">
                  <c:v>0.94499999999999995</c:v>
                </c:pt>
                <c:pt idx="20536">
                  <c:v>0.94499999999999995</c:v>
                </c:pt>
                <c:pt idx="20537">
                  <c:v>0.94499999999999995</c:v>
                </c:pt>
                <c:pt idx="20538">
                  <c:v>0.94499999999999995</c:v>
                </c:pt>
                <c:pt idx="20539">
                  <c:v>0.94499999999999995</c:v>
                </c:pt>
                <c:pt idx="20540">
                  <c:v>0.94599999999999995</c:v>
                </c:pt>
                <c:pt idx="20541">
                  <c:v>0.94599999999999995</c:v>
                </c:pt>
                <c:pt idx="20542">
                  <c:v>0.94599999999999995</c:v>
                </c:pt>
                <c:pt idx="20543">
                  <c:v>0.94599999999999995</c:v>
                </c:pt>
                <c:pt idx="20544">
                  <c:v>0.94599999999999995</c:v>
                </c:pt>
                <c:pt idx="20545">
                  <c:v>0.94599999999999995</c:v>
                </c:pt>
                <c:pt idx="20546">
                  <c:v>0.94599999999999995</c:v>
                </c:pt>
                <c:pt idx="20547">
                  <c:v>0.94599999999999995</c:v>
                </c:pt>
                <c:pt idx="20548">
                  <c:v>0.94599999999999995</c:v>
                </c:pt>
                <c:pt idx="20549">
                  <c:v>0.94599999999999995</c:v>
                </c:pt>
                <c:pt idx="20550">
                  <c:v>0.94599999999999995</c:v>
                </c:pt>
                <c:pt idx="20551">
                  <c:v>0.94599999999999995</c:v>
                </c:pt>
                <c:pt idx="20552">
                  <c:v>0.94599999999999995</c:v>
                </c:pt>
                <c:pt idx="20553">
                  <c:v>0.94599999999999995</c:v>
                </c:pt>
                <c:pt idx="20554">
                  <c:v>0.94599999999999995</c:v>
                </c:pt>
                <c:pt idx="20555">
                  <c:v>0.94599999999999995</c:v>
                </c:pt>
                <c:pt idx="20556">
                  <c:v>0.94599999999999995</c:v>
                </c:pt>
                <c:pt idx="20557">
                  <c:v>0.94599999999999995</c:v>
                </c:pt>
                <c:pt idx="20558">
                  <c:v>0.94599999999999995</c:v>
                </c:pt>
                <c:pt idx="20559">
                  <c:v>0.94599999999999995</c:v>
                </c:pt>
                <c:pt idx="20560">
                  <c:v>0.94599999999999995</c:v>
                </c:pt>
                <c:pt idx="20561">
                  <c:v>0.94599999999999995</c:v>
                </c:pt>
                <c:pt idx="20562">
                  <c:v>0.94599999999999995</c:v>
                </c:pt>
                <c:pt idx="20563">
                  <c:v>0.94599999999999995</c:v>
                </c:pt>
                <c:pt idx="20564">
                  <c:v>0.94599999999999995</c:v>
                </c:pt>
                <c:pt idx="20565">
                  <c:v>0.94599999999999995</c:v>
                </c:pt>
                <c:pt idx="20566">
                  <c:v>0.94599999999999995</c:v>
                </c:pt>
                <c:pt idx="20567">
                  <c:v>0.94599999999999995</c:v>
                </c:pt>
                <c:pt idx="20568">
                  <c:v>0.94599999999999995</c:v>
                </c:pt>
                <c:pt idx="20569">
                  <c:v>0.94599999999999995</c:v>
                </c:pt>
                <c:pt idx="20570">
                  <c:v>0.94599999999999995</c:v>
                </c:pt>
                <c:pt idx="20571">
                  <c:v>0.94599999999999995</c:v>
                </c:pt>
                <c:pt idx="20572">
                  <c:v>0.94599999999999995</c:v>
                </c:pt>
                <c:pt idx="20573">
                  <c:v>0.94599999999999995</c:v>
                </c:pt>
                <c:pt idx="20574">
                  <c:v>0.94599999999999995</c:v>
                </c:pt>
                <c:pt idx="20575">
                  <c:v>0.94599999999999995</c:v>
                </c:pt>
                <c:pt idx="20576">
                  <c:v>0.94599999999999995</c:v>
                </c:pt>
                <c:pt idx="20577">
                  <c:v>0.94599999999999995</c:v>
                </c:pt>
                <c:pt idx="20578">
                  <c:v>0.94599999999999995</c:v>
                </c:pt>
                <c:pt idx="20579">
                  <c:v>0.94599999999999995</c:v>
                </c:pt>
                <c:pt idx="20580">
                  <c:v>0.94599999999999995</c:v>
                </c:pt>
                <c:pt idx="20581">
                  <c:v>0.94599999999999995</c:v>
                </c:pt>
                <c:pt idx="20582">
                  <c:v>0.94599999999999995</c:v>
                </c:pt>
                <c:pt idx="20583">
                  <c:v>0.94599999999999995</c:v>
                </c:pt>
                <c:pt idx="20584">
                  <c:v>0.94599999999999995</c:v>
                </c:pt>
                <c:pt idx="20585">
                  <c:v>0.94599999999999995</c:v>
                </c:pt>
                <c:pt idx="20586">
                  <c:v>0.94599999999999995</c:v>
                </c:pt>
                <c:pt idx="20587">
                  <c:v>0.94599999999999995</c:v>
                </c:pt>
                <c:pt idx="20588">
                  <c:v>0.94599999999999995</c:v>
                </c:pt>
                <c:pt idx="20589">
                  <c:v>0.94599999999999995</c:v>
                </c:pt>
                <c:pt idx="20590">
                  <c:v>0.94599999999999995</c:v>
                </c:pt>
                <c:pt idx="20591">
                  <c:v>0.94599999999999995</c:v>
                </c:pt>
                <c:pt idx="20592">
                  <c:v>0.94599999999999995</c:v>
                </c:pt>
                <c:pt idx="20593">
                  <c:v>0.94599999999999995</c:v>
                </c:pt>
                <c:pt idx="20594">
                  <c:v>0.94599999999999995</c:v>
                </c:pt>
                <c:pt idx="20595">
                  <c:v>0.94599999999999995</c:v>
                </c:pt>
                <c:pt idx="20596">
                  <c:v>0.94599999999999995</c:v>
                </c:pt>
                <c:pt idx="20597">
                  <c:v>0.94699999999999995</c:v>
                </c:pt>
                <c:pt idx="20598">
                  <c:v>0.94699999999999995</c:v>
                </c:pt>
                <c:pt idx="20599">
                  <c:v>0.94699999999999995</c:v>
                </c:pt>
                <c:pt idx="20600">
                  <c:v>0.94699999999999995</c:v>
                </c:pt>
                <c:pt idx="20601">
                  <c:v>0.94699999999999995</c:v>
                </c:pt>
                <c:pt idx="20602">
                  <c:v>0.94699999999999995</c:v>
                </c:pt>
                <c:pt idx="20603">
                  <c:v>0.94699999999999995</c:v>
                </c:pt>
                <c:pt idx="20604">
                  <c:v>0.94699999999999995</c:v>
                </c:pt>
                <c:pt idx="20605">
                  <c:v>0.94699999999999995</c:v>
                </c:pt>
                <c:pt idx="20606">
                  <c:v>0.94699999999999995</c:v>
                </c:pt>
                <c:pt idx="20607">
                  <c:v>0.94699999999999995</c:v>
                </c:pt>
                <c:pt idx="20608">
                  <c:v>0.94699999999999995</c:v>
                </c:pt>
                <c:pt idx="20609">
                  <c:v>0.94699999999999995</c:v>
                </c:pt>
                <c:pt idx="20610">
                  <c:v>0.94699999999999995</c:v>
                </c:pt>
                <c:pt idx="20611">
                  <c:v>0.94699999999999995</c:v>
                </c:pt>
                <c:pt idx="20612">
                  <c:v>0.94699999999999995</c:v>
                </c:pt>
                <c:pt idx="20613">
                  <c:v>0.94699999999999995</c:v>
                </c:pt>
                <c:pt idx="20614">
                  <c:v>0.94699999999999995</c:v>
                </c:pt>
                <c:pt idx="20615">
                  <c:v>0.94699999999999995</c:v>
                </c:pt>
                <c:pt idx="20616">
                  <c:v>0.94699999999999995</c:v>
                </c:pt>
                <c:pt idx="20617">
                  <c:v>0.94699999999999995</c:v>
                </c:pt>
                <c:pt idx="20618">
                  <c:v>0.94699999999999995</c:v>
                </c:pt>
                <c:pt idx="20619">
                  <c:v>0.94699999999999995</c:v>
                </c:pt>
                <c:pt idx="20620">
                  <c:v>0.94699999999999995</c:v>
                </c:pt>
                <c:pt idx="20621">
                  <c:v>0.94699999999999995</c:v>
                </c:pt>
                <c:pt idx="20622">
                  <c:v>0.94699999999999995</c:v>
                </c:pt>
                <c:pt idx="20623">
                  <c:v>0.94699999999999995</c:v>
                </c:pt>
                <c:pt idx="20624">
                  <c:v>0.94699999999999995</c:v>
                </c:pt>
                <c:pt idx="20625">
                  <c:v>0.94699999999999995</c:v>
                </c:pt>
                <c:pt idx="20626">
                  <c:v>0.94699999999999995</c:v>
                </c:pt>
                <c:pt idx="20627">
                  <c:v>0.94699999999999995</c:v>
                </c:pt>
                <c:pt idx="20628">
                  <c:v>0.94699999999999995</c:v>
                </c:pt>
                <c:pt idx="20629">
                  <c:v>0.94699999999999995</c:v>
                </c:pt>
                <c:pt idx="20630">
                  <c:v>0.94699999999999995</c:v>
                </c:pt>
                <c:pt idx="20631">
                  <c:v>0.94699999999999995</c:v>
                </c:pt>
                <c:pt idx="20632">
                  <c:v>0.94699999999999995</c:v>
                </c:pt>
                <c:pt idx="20633">
                  <c:v>0.94699999999999995</c:v>
                </c:pt>
                <c:pt idx="20634">
                  <c:v>0.94699999999999995</c:v>
                </c:pt>
                <c:pt idx="20635">
                  <c:v>0.94699999999999995</c:v>
                </c:pt>
                <c:pt idx="20636">
                  <c:v>0.94699999999999995</c:v>
                </c:pt>
                <c:pt idx="20637">
                  <c:v>0.94699999999999995</c:v>
                </c:pt>
                <c:pt idx="20638">
                  <c:v>0.94699999999999995</c:v>
                </c:pt>
                <c:pt idx="20639">
                  <c:v>0.94699999999999995</c:v>
                </c:pt>
                <c:pt idx="20640">
                  <c:v>0.94699999999999995</c:v>
                </c:pt>
                <c:pt idx="20641">
                  <c:v>0.94699999999999995</c:v>
                </c:pt>
                <c:pt idx="20642">
                  <c:v>0.94699999999999995</c:v>
                </c:pt>
                <c:pt idx="20643">
                  <c:v>0.94799999999999995</c:v>
                </c:pt>
                <c:pt idx="20644">
                  <c:v>0.94799999999999995</c:v>
                </c:pt>
                <c:pt idx="20645">
                  <c:v>0.94799999999999995</c:v>
                </c:pt>
                <c:pt idx="20646">
                  <c:v>0.94799999999999995</c:v>
                </c:pt>
                <c:pt idx="20647">
                  <c:v>0.94799999999999995</c:v>
                </c:pt>
                <c:pt idx="20648">
                  <c:v>0.94799999999999995</c:v>
                </c:pt>
                <c:pt idx="20649">
                  <c:v>0.94799999999999995</c:v>
                </c:pt>
                <c:pt idx="20650">
                  <c:v>0.94799999999999995</c:v>
                </c:pt>
                <c:pt idx="20651">
                  <c:v>0.94799999999999995</c:v>
                </c:pt>
                <c:pt idx="20652">
                  <c:v>0.94799999999999995</c:v>
                </c:pt>
                <c:pt idx="20653">
                  <c:v>0.94799999999999995</c:v>
                </c:pt>
                <c:pt idx="20654">
                  <c:v>0.94799999999999995</c:v>
                </c:pt>
                <c:pt idx="20655">
                  <c:v>0.94799999999999995</c:v>
                </c:pt>
                <c:pt idx="20656">
                  <c:v>0.94799999999999995</c:v>
                </c:pt>
                <c:pt idx="20657">
                  <c:v>0.94799999999999995</c:v>
                </c:pt>
                <c:pt idx="20658">
                  <c:v>0.94799999999999995</c:v>
                </c:pt>
                <c:pt idx="20659">
                  <c:v>0.94799999999999995</c:v>
                </c:pt>
                <c:pt idx="20660">
                  <c:v>0.94799999999999995</c:v>
                </c:pt>
                <c:pt idx="20661">
                  <c:v>0.94799999999999995</c:v>
                </c:pt>
                <c:pt idx="20662">
                  <c:v>0.94799999999999995</c:v>
                </c:pt>
                <c:pt idx="20663">
                  <c:v>0.94799999999999995</c:v>
                </c:pt>
                <c:pt idx="20664">
                  <c:v>0.94799999999999995</c:v>
                </c:pt>
                <c:pt idx="20665">
                  <c:v>0.94799999999999995</c:v>
                </c:pt>
                <c:pt idx="20666">
                  <c:v>0.94799999999999995</c:v>
                </c:pt>
                <c:pt idx="20667">
                  <c:v>0.94799999999999995</c:v>
                </c:pt>
                <c:pt idx="20668">
                  <c:v>0.94799999999999995</c:v>
                </c:pt>
                <c:pt idx="20669">
                  <c:v>0.94799999999999995</c:v>
                </c:pt>
                <c:pt idx="20670">
                  <c:v>0.94799999999999995</c:v>
                </c:pt>
                <c:pt idx="20671">
                  <c:v>0.94799999999999995</c:v>
                </c:pt>
                <c:pt idx="20672">
                  <c:v>0.94799999999999995</c:v>
                </c:pt>
                <c:pt idx="20673">
                  <c:v>0.94799999999999995</c:v>
                </c:pt>
                <c:pt idx="20674">
                  <c:v>0.94799999999999995</c:v>
                </c:pt>
                <c:pt idx="20675">
                  <c:v>0.94799999999999995</c:v>
                </c:pt>
                <c:pt idx="20676">
                  <c:v>0.94799999999999995</c:v>
                </c:pt>
                <c:pt idx="20677">
                  <c:v>0.94799999999999995</c:v>
                </c:pt>
                <c:pt idx="20678">
                  <c:v>0.94799999999999995</c:v>
                </c:pt>
                <c:pt idx="20679">
                  <c:v>0.94799999999999995</c:v>
                </c:pt>
                <c:pt idx="20680">
                  <c:v>0.94799999999999995</c:v>
                </c:pt>
                <c:pt idx="20681">
                  <c:v>0.94799999999999995</c:v>
                </c:pt>
                <c:pt idx="20682">
                  <c:v>0.94799999999999995</c:v>
                </c:pt>
                <c:pt idx="20683">
                  <c:v>0.94799999999999995</c:v>
                </c:pt>
                <c:pt idx="20684">
                  <c:v>0.94799999999999995</c:v>
                </c:pt>
                <c:pt idx="20685">
                  <c:v>0.94799999999999995</c:v>
                </c:pt>
                <c:pt idx="20686">
                  <c:v>0.94799999999999995</c:v>
                </c:pt>
                <c:pt idx="20687">
                  <c:v>0.94799999999999995</c:v>
                </c:pt>
                <c:pt idx="20688">
                  <c:v>0.94799999999999995</c:v>
                </c:pt>
                <c:pt idx="20689">
                  <c:v>0.94799999999999995</c:v>
                </c:pt>
                <c:pt idx="20690">
                  <c:v>0.94799999999999995</c:v>
                </c:pt>
                <c:pt idx="20691">
                  <c:v>0.94799999999999995</c:v>
                </c:pt>
                <c:pt idx="20692">
                  <c:v>0.94799999999999995</c:v>
                </c:pt>
                <c:pt idx="20693">
                  <c:v>0.94799999999999995</c:v>
                </c:pt>
                <c:pt idx="20694">
                  <c:v>0.94799999999999995</c:v>
                </c:pt>
                <c:pt idx="20695">
                  <c:v>0.94799999999999995</c:v>
                </c:pt>
                <c:pt idx="20696">
                  <c:v>0.94799999999999995</c:v>
                </c:pt>
                <c:pt idx="20697">
                  <c:v>0.94899999999999995</c:v>
                </c:pt>
                <c:pt idx="20698">
                  <c:v>0.94899999999999995</c:v>
                </c:pt>
                <c:pt idx="20699">
                  <c:v>0.94899999999999995</c:v>
                </c:pt>
                <c:pt idx="20700">
                  <c:v>0.94899999999999995</c:v>
                </c:pt>
                <c:pt idx="20701">
                  <c:v>0.94899999999999995</c:v>
                </c:pt>
                <c:pt idx="20702">
                  <c:v>0.94899999999999995</c:v>
                </c:pt>
                <c:pt idx="20703">
                  <c:v>0.94899999999999995</c:v>
                </c:pt>
                <c:pt idx="20704">
                  <c:v>0.94899999999999995</c:v>
                </c:pt>
                <c:pt idx="20705">
                  <c:v>0.94899999999999995</c:v>
                </c:pt>
                <c:pt idx="20706">
                  <c:v>0.94899999999999995</c:v>
                </c:pt>
                <c:pt idx="20707">
                  <c:v>0.94899999999999995</c:v>
                </c:pt>
                <c:pt idx="20708">
                  <c:v>0.94899999999999995</c:v>
                </c:pt>
                <c:pt idx="20709">
                  <c:v>0.94899999999999995</c:v>
                </c:pt>
                <c:pt idx="20710">
                  <c:v>0.94899999999999995</c:v>
                </c:pt>
                <c:pt idx="20711">
                  <c:v>0.94899999999999995</c:v>
                </c:pt>
                <c:pt idx="20712">
                  <c:v>0.94899999999999995</c:v>
                </c:pt>
                <c:pt idx="20713">
                  <c:v>0.94899999999999995</c:v>
                </c:pt>
                <c:pt idx="20714">
                  <c:v>0.94899999999999995</c:v>
                </c:pt>
                <c:pt idx="20715">
                  <c:v>0.94899999999999995</c:v>
                </c:pt>
                <c:pt idx="20716">
                  <c:v>0.94899999999999995</c:v>
                </c:pt>
                <c:pt idx="20717">
                  <c:v>0.94899999999999995</c:v>
                </c:pt>
                <c:pt idx="20718">
                  <c:v>0.94899999999999995</c:v>
                </c:pt>
                <c:pt idx="20719">
                  <c:v>0.94899999999999995</c:v>
                </c:pt>
                <c:pt idx="20720">
                  <c:v>0.94899999999999995</c:v>
                </c:pt>
                <c:pt idx="20721">
                  <c:v>0.94899999999999995</c:v>
                </c:pt>
                <c:pt idx="20722">
                  <c:v>0.94899999999999995</c:v>
                </c:pt>
                <c:pt idx="20723">
                  <c:v>0.94899999999999995</c:v>
                </c:pt>
                <c:pt idx="20724">
                  <c:v>0.94899999999999995</c:v>
                </c:pt>
                <c:pt idx="20725">
                  <c:v>0.94899999999999995</c:v>
                </c:pt>
                <c:pt idx="20726">
                  <c:v>0.94899999999999995</c:v>
                </c:pt>
                <c:pt idx="20727">
                  <c:v>0.94899999999999995</c:v>
                </c:pt>
                <c:pt idx="20728">
                  <c:v>0.94899999999999995</c:v>
                </c:pt>
                <c:pt idx="20729">
                  <c:v>0.94899999999999995</c:v>
                </c:pt>
                <c:pt idx="20730">
                  <c:v>0.94899999999999995</c:v>
                </c:pt>
                <c:pt idx="20731">
                  <c:v>0.94899999999999995</c:v>
                </c:pt>
                <c:pt idx="20732">
                  <c:v>0.94899999999999995</c:v>
                </c:pt>
                <c:pt idx="20733">
                  <c:v>0.94899999999999995</c:v>
                </c:pt>
                <c:pt idx="20734">
                  <c:v>0.94899999999999995</c:v>
                </c:pt>
                <c:pt idx="20735">
                  <c:v>0.94899999999999995</c:v>
                </c:pt>
                <c:pt idx="20736">
                  <c:v>0.94899999999999995</c:v>
                </c:pt>
                <c:pt idx="20737">
                  <c:v>0.94899999999999995</c:v>
                </c:pt>
                <c:pt idx="20738">
                  <c:v>0.94899999999999995</c:v>
                </c:pt>
                <c:pt idx="20739">
                  <c:v>0.94899999999999995</c:v>
                </c:pt>
                <c:pt idx="20740">
                  <c:v>0.94899999999999995</c:v>
                </c:pt>
                <c:pt idx="20741">
                  <c:v>0.94899999999999995</c:v>
                </c:pt>
                <c:pt idx="20742">
                  <c:v>0.94899999999999995</c:v>
                </c:pt>
                <c:pt idx="20743">
                  <c:v>0.94899999999999995</c:v>
                </c:pt>
                <c:pt idx="20744">
                  <c:v>0.95</c:v>
                </c:pt>
                <c:pt idx="20745">
                  <c:v>0.95</c:v>
                </c:pt>
                <c:pt idx="20746">
                  <c:v>0.95</c:v>
                </c:pt>
                <c:pt idx="20747">
                  <c:v>0.95</c:v>
                </c:pt>
                <c:pt idx="20748">
                  <c:v>0.95</c:v>
                </c:pt>
                <c:pt idx="20749">
                  <c:v>0.95</c:v>
                </c:pt>
                <c:pt idx="20750">
                  <c:v>0.95</c:v>
                </c:pt>
                <c:pt idx="20751">
                  <c:v>0.95</c:v>
                </c:pt>
                <c:pt idx="20752">
                  <c:v>0.95</c:v>
                </c:pt>
                <c:pt idx="20753">
                  <c:v>0.95</c:v>
                </c:pt>
                <c:pt idx="20754">
                  <c:v>0.95</c:v>
                </c:pt>
                <c:pt idx="20755">
                  <c:v>0.95</c:v>
                </c:pt>
                <c:pt idx="20756">
                  <c:v>0.95</c:v>
                </c:pt>
                <c:pt idx="20757">
                  <c:v>0.95</c:v>
                </c:pt>
                <c:pt idx="20758">
                  <c:v>0.95</c:v>
                </c:pt>
                <c:pt idx="20759">
                  <c:v>0.95</c:v>
                </c:pt>
                <c:pt idx="20760">
                  <c:v>0.95</c:v>
                </c:pt>
                <c:pt idx="20761">
                  <c:v>0.95</c:v>
                </c:pt>
                <c:pt idx="20762">
                  <c:v>0.95</c:v>
                </c:pt>
                <c:pt idx="20763">
                  <c:v>0.95</c:v>
                </c:pt>
                <c:pt idx="20764">
                  <c:v>0.95</c:v>
                </c:pt>
                <c:pt idx="20765">
                  <c:v>0.95</c:v>
                </c:pt>
                <c:pt idx="20766">
                  <c:v>0.95</c:v>
                </c:pt>
                <c:pt idx="20767">
                  <c:v>0.95</c:v>
                </c:pt>
                <c:pt idx="20768">
                  <c:v>0.95</c:v>
                </c:pt>
                <c:pt idx="20769">
                  <c:v>0.95</c:v>
                </c:pt>
                <c:pt idx="20770">
                  <c:v>0.95</c:v>
                </c:pt>
                <c:pt idx="20771">
                  <c:v>0.95</c:v>
                </c:pt>
                <c:pt idx="20772">
                  <c:v>0.95</c:v>
                </c:pt>
                <c:pt idx="20773">
                  <c:v>0.95</c:v>
                </c:pt>
                <c:pt idx="20774">
                  <c:v>0.95</c:v>
                </c:pt>
                <c:pt idx="20775">
                  <c:v>0.95</c:v>
                </c:pt>
                <c:pt idx="20776">
                  <c:v>0.95</c:v>
                </c:pt>
                <c:pt idx="20777">
                  <c:v>0.95</c:v>
                </c:pt>
                <c:pt idx="20778">
                  <c:v>0.95</c:v>
                </c:pt>
                <c:pt idx="20779">
                  <c:v>0.95</c:v>
                </c:pt>
                <c:pt idx="20780">
                  <c:v>0.95</c:v>
                </c:pt>
                <c:pt idx="20781">
                  <c:v>0.95</c:v>
                </c:pt>
                <c:pt idx="20782">
                  <c:v>0.95</c:v>
                </c:pt>
                <c:pt idx="20783">
                  <c:v>0.95</c:v>
                </c:pt>
                <c:pt idx="20784">
                  <c:v>0.95</c:v>
                </c:pt>
                <c:pt idx="20785">
                  <c:v>0.95</c:v>
                </c:pt>
                <c:pt idx="20786">
                  <c:v>0.95</c:v>
                </c:pt>
                <c:pt idx="20787">
                  <c:v>0.95</c:v>
                </c:pt>
                <c:pt idx="20788">
                  <c:v>0.95</c:v>
                </c:pt>
                <c:pt idx="20789">
                  <c:v>0.95</c:v>
                </c:pt>
                <c:pt idx="20790">
                  <c:v>0.95</c:v>
                </c:pt>
                <c:pt idx="20791">
                  <c:v>0.95</c:v>
                </c:pt>
                <c:pt idx="20792">
                  <c:v>0.95</c:v>
                </c:pt>
                <c:pt idx="20793">
                  <c:v>0.95</c:v>
                </c:pt>
                <c:pt idx="20794">
                  <c:v>0.95</c:v>
                </c:pt>
                <c:pt idx="20795">
                  <c:v>0.95</c:v>
                </c:pt>
                <c:pt idx="20796">
                  <c:v>0.95</c:v>
                </c:pt>
                <c:pt idx="20797">
                  <c:v>0.95</c:v>
                </c:pt>
                <c:pt idx="20798">
                  <c:v>0.95</c:v>
                </c:pt>
                <c:pt idx="20799">
                  <c:v>0.95</c:v>
                </c:pt>
                <c:pt idx="20800">
                  <c:v>0.95</c:v>
                </c:pt>
                <c:pt idx="20801">
                  <c:v>0.95</c:v>
                </c:pt>
                <c:pt idx="20802">
                  <c:v>0.95</c:v>
                </c:pt>
                <c:pt idx="20803">
                  <c:v>0.95</c:v>
                </c:pt>
                <c:pt idx="20804">
                  <c:v>0.95</c:v>
                </c:pt>
                <c:pt idx="20805">
                  <c:v>0.95</c:v>
                </c:pt>
                <c:pt idx="20806">
                  <c:v>0.95099999999999996</c:v>
                </c:pt>
                <c:pt idx="20807">
                  <c:v>0.95099999999999996</c:v>
                </c:pt>
                <c:pt idx="20808">
                  <c:v>0.95099999999999996</c:v>
                </c:pt>
                <c:pt idx="20809">
                  <c:v>0.95099999999999996</c:v>
                </c:pt>
                <c:pt idx="20810">
                  <c:v>0.95099999999999996</c:v>
                </c:pt>
                <c:pt idx="20811">
                  <c:v>0.95099999999999996</c:v>
                </c:pt>
                <c:pt idx="20812">
                  <c:v>0.95099999999999996</c:v>
                </c:pt>
                <c:pt idx="20813">
                  <c:v>0.95099999999999996</c:v>
                </c:pt>
                <c:pt idx="20814">
                  <c:v>0.95099999999999996</c:v>
                </c:pt>
                <c:pt idx="20815">
                  <c:v>0.95099999999999996</c:v>
                </c:pt>
                <c:pt idx="20816">
                  <c:v>0.95099999999999996</c:v>
                </c:pt>
                <c:pt idx="20817">
                  <c:v>0.95099999999999996</c:v>
                </c:pt>
                <c:pt idx="20818">
                  <c:v>0.95099999999999996</c:v>
                </c:pt>
                <c:pt idx="20819">
                  <c:v>0.95099999999999996</c:v>
                </c:pt>
                <c:pt idx="20820">
                  <c:v>0.95099999999999996</c:v>
                </c:pt>
                <c:pt idx="20821">
                  <c:v>0.95099999999999996</c:v>
                </c:pt>
                <c:pt idx="20822">
                  <c:v>0.95099999999999996</c:v>
                </c:pt>
                <c:pt idx="20823">
                  <c:v>0.95099999999999996</c:v>
                </c:pt>
                <c:pt idx="20824">
                  <c:v>0.95099999999999996</c:v>
                </c:pt>
                <c:pt idx="20825">
                  <c:v>0.95099999999999996</c:v>
                </c:pt>
                <c:pt idx="20826">
                  <c:v>0.95099999999999996</c:v>
                </c:pt>
                <c:pt idx="20827">
                  <c:v>0.95099999999999996</c:v>
                </c:pt>
                <c:pt idx="20828">
                  <c:v>0.95099999999999996</c:v>
                </c:pt>
                <c:pt idx="20829">
                  <c:v>0.95099999999999996</c:v>
                </c:pt>
                <c:pt idx="20830">
                  <c:v>0.95099999999999996</c:v>
                </c:pt>
                <c:pt idx="20831">
                  <c:v>0.95099999999999996</c:v>
                </c:pt>
                <c:pt idx="20832">
                  <c:v>0.95099999999999996</c:v>
                </c:pt>
                <c:pt idx="20833">
                  <c:v>0.95099999999999996</c:v>
                </c:pt>
                <c:pt idx="20834">
                  <c:v>0.95099999999999996</c:v>
                </c:pt>
                <c:pt idx="20835">
                  <c:v>0.95099999999999996</c:v>
                </c:pt>
                <c:pt idx="20836">
                  <c:v>0.95099999999999996</c:v>
                </c:pt>
                <c:pt idx="20837">
                  <c:v>0.95099999999999996</c:v>
                </c:pt>
                <c:pt idx="20838">
                  <c:v>0.95099999999999996</c:v>
                </c:pt>
                <c:pt idx="20839">
                  <c:v>0.95099999999999996</c:v>
                </c:pt>
                <c:pt idx="20840">
                  <c:v>0.95099999999999996</c:v>
                </c:pt>
                <c:pt idx="20841">
                  <c:v>0.95099999999999996</c:v>
                </c:pt>
                <c:pt idx="20842">
                  <c:v>0.95099999999999996</c:v>
                </c:pt>
                <c:pt idx="20843">
                  <c:v>0.95099999999999996</c:v>
                </c:pt>
                <c:pt idx="20844">
                  <c:v>0.95099999999999996</c:v>
                </c:pt>
                <c:pt idx="20845">
                  <c:v>0.95099999999999996</c:v>
                </c:pt>
                <c:pt idx="20846">
                  <c:v>0.95099999999999996</c:v>
                </c:pt>
                <c:pt idx="20847">
                  <c:v>0.95099999999999996</c:v>
                </c:pt>
                <c:pt idx="20848">
                  <c:v>0.95099999999999996</c:v>
                </c:pt>
                <c:pt idx="20849">
                  <c:v>0.95099999999999996</c:v>
                </c:pt>
                <c:pt idx="20850">
                  <c:v>0.95099999999999996</c:v>
                </c:pt>
                <c:pt idx="20851">
                  <c:v>0.95099999999999996</c:v>
                </c:pt>
                <c:pt idx="20852">
                  <c:v>0.95099999999999996</c:v>
                </c:pt>
                <c:pt idx="20853">
                  <c:v>0.95199999999999996</c:v>
                </c:pt>
                <c:pt idx="20854">
                  <c:v>0.95199999999999996</c:v>
                </c:pt>
                <c:pt idx="20855">
                  <c:v>0.95199999999999996</c:v>
                </c:pt>
                <c:pt idx="20856">
                  <c:v>0.95199999999999996</c:v>
                </c:pt>
                <c:pt idx="20857">
                  <c:v>0.95199999999999996</c:v>
                </c:pt>
                <c:pt idx="20858">
                  <c:v>0.95199999999999996</c:v>
                </c:pt>
                <c:pt idx="20859">
                  <c:v>0.95199999999999996</c:v>
                </c:pt>
                <c:pt idx="20860">
                  <c:v>0.95199999999999996</c:v>
                </c:pt>
                <c:pt idx="20861">
                  <c:v>0.95199999999999996</c:v>
                </c:pt>
                <c:pt idx="20862">
                  <c:v>0.95199999999999996</c:v>
                </c:pt>
                <c:pt idx="20863">
                  <c:v>0.95199999999999996</c:v>
                </c:pt>
                <c:pt idx="20864">
                  <c:v>0.95199999999999996</c:v>
                </c:pt>
                <c:pt idx="20865">
                  <c:v>0.95199999999999996</c:v>
                </c:pt>
                <c:pt idx="20866">
                  <c:v>0.95199999999999996</c:v>
                </c:pt>
                <c:pt idx="20867">
                  <c:v>0.95199999999999996</c:v>
                </c:pt>
                <c:pt idx="20868">
                  <c:v>0.95199999999999996</c:v>
                </c:pt>
                <c:pt idx="20869">
                  <c:v>0.95199999999999996</c:v>
                </c:pt>
                <c:pt idx="20870">
                  <c:v>0.95199999999999996</c:v>
                </c:pt>
                <c:pt idx="20871">
                  <c:v>0.95199999999999996</c:v>
                </c:pt>
                <c:pt idx="20872">
                  <c:v>0.95199999999999996</c:v>
                </c:pt>
                <c:pt idx="20873">
                  <c:v>0.95199999999999996</c:v>
                </c:pt>
                <c:pt idx="20874">
                  <c:v>0.95199999999999996</c:v>
                </c:pt>
                <c:pt idx="20875">
                  <c:v>0.95199999999999996</c:v>
                </c:pt>
                <c:pt idx="20876">
                  <c:v>0.95199999999999996</c:v>
                </c:pt>
                <c:pt idx="20877">
                  <c:v>0.95199999999999996</c:v>
                </c:pt>
                <c:pt idx="20878">
                  <c:v>0.95199999999999996</c:v>
                </c:pt>
                <c:pt idx="20879">
                  <c:v>0.95199999999999996</c:v>
                </c:pt>
                <c:pt idx="20880">
                  <c:v>0.95199999999999996</c:v>
                </c:pt>
                <c:pt idx="20881">
                  <c:v>0.95199999999999996</c:v>
                </c:pt>
                <c:pt idx="20882">
                  <c:v>0.95199999999999996</c:v>
                </c:pt>
                <c:pt idx="20883">
                  <c:v>0.95199999999999996</c:v>
                </c:pt>
                <c:pt idx="20884">
                  <c:v>0.95199999999999996</c:v>
                </c:pt>
                <c:pt idx="20885">
                  <c:v>0.95199999999999996</c:v>
                </c:pt>
                <c:pt idx="20886">
                  <c:v>0.95199999999999996</c:v>
                </c:pt>
                <c:pt idx="20887">
                  <c:v>0.95199999999999996</c:v>
                </c:pt>
                <c:pt idx="20888">
                  <c:v>0.95199999999999996</c:v>
                </c:pt>
                <c:pt idx="20889">
                  <c:v>0.95299999999999996</c:v>
                </c:pt>
                <c:pt idx="20890">
                  <c:v>0.95299999999999996</c:v>
                </c:pt>
                <c:pt idx="20891">
                  <c:v>0.95299999999999996</c:v>
                </c:pt>
                <c:pt idx="20892">
                  <c:v>0.95299999999999996</c:v>
                </c:pt>
                <c:pt idx="20893">
                  <c:v>0.95299999999999996</c:v>
                </c:pt>
                <c:pt idx="20894">
                  <c:v>0.95299999999999996</c:v>
                </c:pt>
                <c:pt idx="20895">
                  <c:v>0.95299999999999996</c:v>
                </c:pt>
                <c:pt idx="20896">
                  <c:v>0.95299999999999996</c:v>
                </c:pt>
                <c:pt idx="20897">
                  <c:v>0.95299999999999996</c:v>
                </c:pt>
                <c:pt idx="20898">
                  <c:v>0.95299999999999996</c:v>
                </c:pt>
                <c:pt idx="20899">
                  <c:v>0.95299999999999996</c:v>
                </c:pt>
                <c:pt idx="20900">
                  <c:v>0.95299999999999996</c:v>
                </c:pt>
                <c:pt idx="20901">
                  <c:v>0.95299999999999996</c:v>
                </c:pt>
                <c:pt idx="20902">
                  <c:v>0.95299999999999996</c:v>
                </c:pt>
                <c:pt idx="20903">
                  <c:v>0.95299999999999996</c:v>
                </c:pt>
                <c:pt idx="20904">
                  <c:v>0.95299999999999996</c:v>
                </c:pt>
                <c:pt idx="20905">
                  <c:v>0.95299999999999996</c:v>
                </c:pt>
                <c:pt idx="20906">
                  <c:v>0.95299999999999996</c:v>
                </c:pt>
                <c:pt idx="20907">
                  <c:v>0.95299999999999996</c:v>
                </c:pt>
                <c:pt idx="20908">
                  <c:v>0.95299999999999996</c:v>
                </c:pt>
                <c:pt idx="20909">
                  <c:v>0.95299999999999996</c:v>
                </c:pt>
                <c:pt idx="20910">
                  <c:v>0.95299999999999996</c:v>
                </c:pt>
                <c:pt idx="20911">
                  <c:v>0.95299999999999996</c:v>
                </c:pt>
                <c:pt idx="20912">
                  <c:v>0.95299999999999996</c:v>
                </c:pt>
                <c:pt idx="20913">
                  <c:v>0.95299999999999996</c:v>
                </c:pt>
                <c:pt idx="20914">
                  <c:v>0.95299999999999996</c:v>
                </c:pt>
                <c:pt idx="20915">
                  <c:v>0.95299999999999996</c:v>
                </c:pt>
                <c:pt idx="20916">
                  <c:v>0.95299999999999996</c:v>
                </c:pt>
                <c:pt idx="20917">
                  <c:v>0.95299999999999996</c:v>
                </c:pt>
                <c:pt idx="20918">
                  <c:v>0.95299999999999996</c:v>
                </c:pt>
                <c:pt idx="20919">
                  <c:v>0.95299999999999996</c:v>
                </c:pt>
                <c:pt idx="20920">
                  <c:v>0.95299999999999996</c:v>
                </c:pt>
                <c:pt idx="20921">
                  <c:v>0.95299999999999996</c:v>
                </c:pt>
                <c:pt idx="20922">
                  <c:v>0.95299999999999996</c:v>
                </c:pt>
                <c:pt idx="20923">
                  <c:v>0.95299999999999996</c:v>
                </c:pt>
                <c:pt idx="20924">
                  <c:v>0.95299999999999996</c:v>
                </c:pt>
                <c:pt idx="20925">
                  <c:v>0.95299999999999996</c:v>
                </c:pt>
                <c:pt idx="20926">
                  <c:v>0.95299999999999996</c:v>
                </c:pt>
                <c:pt idx="20927">
                  <c:v>0.95299999999999996</c:v>
                </c:pt>
                <c:pt idx="20928">
                  <c:v>0.95299999999999996</c:v>
                </c:pt>
                <c:pt idx="20929">
                  <c:v>0.95299999999999996</c:v>
                </c:pt>
                <c:pt idx="20930">
                  <c:v>0.95299999999999996</c:v>
                </c:pt>
                <c:pt idx="20931">
                  <c:v>0.95299999999999996</c:v>
                </c:pt>
                <c:pt idx="20932">
                  <c:v>0.95299999999999996</c:v>
                </c:pt>
                <c:pt idx="20933">
                  <c:v>0.95299999999999996</c:v>
                </c:pt>
                <c:pt idx="20934">
                  <c:v>0.95299999999999996</c:v>
                </c:pt>
                <c:pt idx="20935">
                  <c:v>0.95299999999999996</c:v>
                </c:pt>
                <c:pt idx="20936">
                  <c:v>0.95299999999999996</c:v>
                </c:pt>
                <c:pt idx="20937">
                  <c:v>0.95399999999999996</c:v>
                </c:pt>
                <c:pt idx="20938">
                  <c:v>0.95399999999999996</c:v>
                </c:pt>
                <c:pt idx="20939">
                  <c:v>0.95399999999999996</c:v>
                </c:pt>
                <c:pt idx="20940">
                  <c:v>0.95399999999999996</c:v>
                </c:pt>
                <c:pt idx="20941">
                  <c:v>0.95399999999999996</c:v>
                </c:pt>
                <c:pt idx="20942">
                  <c:v>0.95399999999999996</c:v>
                </c:pt>
                <c:pt idx="20943">
                  <c:v>0.95399999999999996</c:v>
                </c:pt>
                <c:pt idx="20944">
                  <c:v>0.95399999999999996</c:v>
                </c:pt>
                <c:pt idx="20945">
                  <c:v>0.95399999999999996</c:v>
                </c:pt>
                <c:pt idx="20946">
                  <c:v>0.95399999999999996</c:v>
                </c:pt>
                <c:pt idx="20947">
                  <c:v>0.95399999999999996</c:v>
                </c:pt>
                <c:pt idx="20948">
                  <c:v>0.95399999999999996</c:v>
                </c:pt>
                <c:pt idx="20949">
                  <c:v>0.95399999999999996</c:v>
                </c:pt>
                <c:pt idx="20950">
                  <c:v>0.95399999999999996</c:v>
                </c:pt>
                <c:pt idx="20951">
                  <c:v>0.95399999999999996</c:v>
                </c:pt>
                <c:pt idx="20952">
                  <c:v>0.95399999999999996</c:v>
                </c:pt>
                <c:pt idx="20953">
                  <c:v>0.95399999999999996</c:v>
                </c:pt>
                <c:pt idx="20954">
                  <c:v>0.95399999999999996</c:v>
                </c:pt>
                <c:pt idx="20955">
                  <c:v>0.95399999999999996</c:v>
                </c:pt>
                <c:pt idx="20956">
                  <c:v>0.95399999999999996</c:v>
                </c:pt>
                <c:pt idx="20957">
                  <c:v>0.95399999999999996</c:v>
                </c:pt>
                <c:pt idx="20958">
                  <c:v>0.95399999999999996</c:v>
                </c:pt>
                <c:pt idx="20959">
                  <c:v>0.95399999999999996</c:v>
                </c:pt>
                <c:pt idx="20960">
                  <c:v>0.95399999999999996</c:v>
                </c:pt>
                <c:pt idx="20961">
                  <c:v>0.95399999999999996</c:v>
                </c:pt>
                <c:pt idx="20962">
                  <c:v>0.95399999999999996</c:v>
                </c:pt>
                <c:pt idx="20963">
                  <c:v>0.95399999999999996</c:v>
                </c:pt>
                <c:pt idx="20964">
                  <c:v>0.95399999999999996</c:v>
                </c:pt>
                <c:pt idx="20965">
                  <c:v>0.95399999999999996</c:v>
                </c:pt>
                <c:pt idx="20966">
                  <c:v>0.95399999999999996</c:v>
                </c:pt>
                <c:pt idx="20967">
                  <c:v>0.95399999999999996</c:v>
                </c:pt>
                <c:pt idx="20968">
                  <c:v>0.95399999999999996</c:v>
                </c:pt>
                <c:pt idx="20969">
                  <c:v>0.95399999999999996</c:v>
                </c:pt>
                <c:pt idx="20970">
                  <c:v>0.95399999999999996</c:v>
                </c:pt>
                <c:pt idx="20971">
                  <c:v>0.95399999999999996</c:v>
                </c:pt>
                <c:pt idx="20972">
                  <c:v>0.95399999999999996</c:v>
                </c:pt>
                <c:pt idx="20973">
                  <c:v>0.95399999999999996</c:v>
                </c:pt>
                <c:pt idx="20974">
                  <c:v>0.95399999999999996</c:v>
                </c:pt>
                <c:pt idx="20975">
                  <c:v>0.95399999999999996</c:v>
                </c:pt>
                <c:pt idx="20976">
                  <c:v>0.95399999999999996</c:v>
                </c:pt>
                <c:pt idx="20977">
                  <c:v>0.95399999999999996</c:v>
                </c:pt>
                <c:pt idx="20978">
                  <c:v>0.95399999999999996</c:v>
                </c:pt>
                <c:pt idx="20979">
                  <c:v>0.95399999999999996</c:v>
                </c:pt>
                <c:pt idx="20980">
                  <c:v>0.95399999999999996</c:v>
                </c:pt>
                <c:pt idx="20981">
                  <c:v>0.95399999999999996</c:v>
                </c:pt>
                <c:pt idx="20982">
                  <c:v>0.95399999999999996</c:v>
                </c:pt>
                <c:pt idx="20983">
                  <c:v>0.95399999999999996</c:v>
                </c:pt>
                <c:pt idx="20984">
                  <c:v>0.95399999999999996</c:v>
                </c:pt>
                <c:pt idx="20985">
                  <c:v>0.95399999999999996</c:v>
                </c:pt>
                <c:pt idx="20986">
                  <c:v>0.95399999999999996</c:v>
                </c:pt>
                <c:pt idx="20987">
                  <c:v>0.95399999999999996</c:v>
                </c:pt>
                <c:pt idx="20988">
                  <c:v>0.95399999999999996</c:v>
                </c:pt>
                <c:pt idx="20989">
                  <c:v>0.95399999999999996</c:v>
                </c:pt>
                <c:pt idx="20990">
                  <c:v>0.95399999999999996</c:v>
                </c:pt>
                <c:pt idx="20991">
                  <c:v>0.95399999999999996</c:v>
                </c:pt>
                <c:pt idx="20992">
                  <c:v>0.95399999999999996</c:v>
                </c:pt>
                <c:pt idx="20993">
                  <c:v>0.95399999999999996</c:v>
                </c:pt>
                <c:pt idx="20994">
                  <c:v>0.95399999999999996</c:v>
                </c:pt>
                <c:pt idx="20995">
                  <c:v>0.95399999999999996</c:v>
                </c:pt>
                <c:pt idx="20996">
                  <c:v>0.95399999999999996</c:v>
                </c:pt>
                <c:pt idx="20997">
                  <c:v>0.95499999999999996</c:v>
                </c:pt>
                <c:pt idx="20998">
                  <c:v>0.95499999999999996</c:v>
                </c:pt>
                <c:pt idx="20999">
                  <c:v>0.95499999999999996</c:v>
                </c:pt>
                <c:pt idx="21000">
                  <c:v>0.95499999999999996</c:v>
                </c:pt>
                <c:pt idx="21001">
                  <c:v>0.95499999999999996</c:v>
                </c:pt>
                <c:pt idx="21002">
                  <c:v>0.95499999999999996</c:v>
                </c:pt>
                <c:pt idx="21003">
                  <c:v>0.95499999999999996</c:v>
                </c:pt>
                <c:pt idx="21004">
                  <c:v>0.95499999999999996</c:v>
                </c:pt>
                <c:pt idx="21005">
                  <c:v>0.95499999999999996</c:v>
                </c:pt>
                <c:pt idx="21006">
                  <c:v>0.95499999999999996</c:v>
                </c:pt>
                <c:pt idx="21007">
                  <c:v>0.95499999999999996</c:v>
                </c:pt>
                <c:pt idx="21008">
                  <c:v>0.95499999999999996</c:v>
                </c:pt>
                <c:pt idx="21009">
                  <c:v>0.95499999999999996</c:v>
                </c:pt>
                <c:pt idx="21010">
                  <c:v>0.95499999999999996</c:v>
                </c:pt>
                <c:pt idx="21011">
                  <c:v>0.95499999999999996</c:v>
                </c:pt>
                <c:pt idx="21012">
                  <c:v>0.95499999999999996</c:v>
                </c:pt>
                <c:pt idx="21013">
                  <c:v>0.95499999999999996</c:v>
                </c:pt>
                <c:pt idx="21014">
                  <c:v>0.95499999999999996</c:v>
                </c:pt>
                <c:pt idx="21015">
                  <c:v>0.95499999999999996</c:v>
                </c:pt>
                <c:pt idx="21016">
                  <c:v>0.95499999999999996</c:v>
                </c:pt>
                <c:pt idx="21017">
                  <c:v>0.95499999999999996</c:v>
                </c:pt>
                <c:pt idx="21018">
                  <c:v>0.95499999999999996</c:v>
                </c:pt>
                <c:pt idx="21019">
                  <c:v>0.95499999999999996</c:v>
                </c:pt>
                <c:pt idx="21020">
                  <c:v>0.95499999999999996</c:v>
                </c:pt>
                <c:pt idx="21021">
                  <c:v>0.95499999999999996</c:v>
                </c:pt>
                <c:pt idx="21022">
                  <c:v>0.95499999999999996</c:v>
                </c:pt>
                <c:pt idx="21023">
                  <c:v>0.95499999999999996</c:v>
                </c:pt>
                <c:pt idx="21024">
                  <c:v>0.95499999999999996</c:v>
                </c:pt>
                <c:pt idx="21025">
                  <c:v>0.95499999999999996</c:v>
                </c:pt>
                <c:pt idx="21026">
                  <c:v>0.95499999999999996</c:v>
                </c:pt>
                <c:pt idx="21027">
                  <c:v>0.95499999999999996</c:v>
                </c:pt>
                <c:pt idx="21028">
                  <c:v>0.95499999999999996</c:v>
                </c:pt>
                <c:pt idx="21029">
                  <c:v>0.95499999999999996</c:v>
                </c:pt>
                <c:pt idx="21030">
                  <c:v>0.95499999999999996</c:v>
                </c:pt>
                <c:pt idx="21031">
                  <c:v>0.95499999999999996</c:v>
                </c:pt>
                <c:pt idx="21032">
                  <c:v>0.95499999999999996</c:v>
                </c:pt>
                <c:pt idx="21033">
                  <c:v>0.95499999999999996</c:v>
                </c:pt>
                <c:pt idx="21034">
                  <c:v>0.95499999999999996</c:v>
                </c:pt>
                <c:pt idx="21035">
                  <c:v>0.95499999999999996</c:v>
                </c:pt>
                <c:pt idx="21036">
                  <c:v>0.95499999999999996</c:v>
                </c:pt>
                <c:pt idx="21037">
                  <c:v>0.95499999999999996</c:v>
                </c:pt>
                <c:pt idx="21038">
                  <c:v>0.95499999999999996</c:v>
                </c:pt>
                <c:pt idx="21039">
                  <c:v>0.95499999999999996</c:v>
                </c:pt>
                <c:pt idx="21040">
                  <c:v>0.95499999999999996</c:v>
                </c:pt>
                <c:pt idx="21041">
                  <c:v>0.95499999999999996</c:v>
                </c:pt>
                <c:pt idx="21042">
                  <c:v>0.95499999999999996</c:v>
                </c:pt>
                <c:pt idx="21043">
                  <c:v>0.95499999999999996</c:v>
                </c:pt>
                <c:pt idx="21044">
                  <c:v>0.95499999999999996</c:v>
                </c:pt>
                <c:pt idx="21045">
                  <c:v>0.95499999999999996</c:v>
                </c:pt>
                <c:pt idx="21046">
                  <c:v>0.95499999999999996</c:v>
                </c:pt>
                <c:pt idx="21047">
                  <c:v>0.95499999999999996</c:v>
                </c:pt>
                <c:pt idx="21048">
                  <c:v>0.95499999999999996</c:v>
                </c:pt>
                <c:pt idx="21049">
                  <c:v>0.95499999999999996</c:v>
                </c:pt>
                <c:pt idx="21050">
                  <c:v>0.95499999999999996</c:v>
                </c:pt>
                <c:pt idx="21051">
                  <c:v>0.95499999999999996</c:v>
                </c:pt>
                <c:pt idx="21052">
                  <c:v>0.95499999999999996</c:v>
                </c:pt>
                <c:pt idx="21053">
                  <c:v>0.95499999999999996</c:v>
                </c:pt>
                <c:pt idx="21054">
                  <c:v>0.95599999999999996</c:v>
                </c:pt>
                <c:pt idx="21055">
                  <c:v>0.95599999999999996</c:v>
                </c:pt>
                <c:pt idx="21056">
                  <c:v>0.95599999999999996</c:v>
                </c:pt>
                <c:pt idx="21057">
                  <c:v>0.95599999999999996</c:v>
                </c:pt>
                <c:pt idx="21058">
                  <c:v>0.95599999999999996</c:v>
                </c:pt>
                <c:pt idx="21059">
                  <c:v>0.95599999999999996</c:v>
                </c:pt>
                <c:pt idx="21060">
                  <c:v>0.95599999999999996</c:v>
                </c:pt>
                <c:pt idx="21061">
                  <c:v>0.95599999999999996</c:v>
                </c:pt>
                <c:pt idx="21062">
                  <c:v>0.95599999999999996</c:v>
                </c:pt>
                <c:pt idx="21063">
                  <c:v>0.95599999999999996</c:v>
                </c:pt>
                <c:pt idx="21064">
                  <c:v>0.95599999999999996</c:v>
                </c:pt>
                <c:pt idx="21065">
                  <c:v>0.95599999999999996</c:v>
                </c:pt>
                <c:pt idx="21066">
                  <c:v>0.95599999999999996</c:v>
                </c:pt>
                <c:pt idx="21067">
                  <c:v>0.95599999999999996</c:v>
                </c:pt>
                <c:pt idx="21068">
                  <c:v>0.95599999999999996</c:v>
                </c:pt>
                <c:pt idx="21069">
                  <c:v>0.95599999999999996</c:v>
                </c:pt>
                <c:pt idx="21070">
                  <c:v>0.95599999999999996</c:v>
                </c:pt>
                <c:pt idx="21071">
                  <c:v>0.95599999999999996</c:v>
                </c:pt>
                <c:pt idx="21072">
                  <c:v>0.95599999999999996</c:v>
                </c:pt>
                <c:pt idx="21073">
                  <c:v>0.95599999999999996</c:v>
                </c:pt>
                <c:pt idx="21074">
                  <c:v>0.95599999999999996</c:v>
                </c:pt>
                <c:pt idx="21075">
                  <c:v>0.95599999999999996</c:v>
                </c:pt>
                <c:pt idx="21076">
                  <c:v>0.95599999999999996</c:v>
                </c:pt>
                <c:pt idx="21077">
                  <c:v>0.95599999999999996</c:v>
                </c:pt>
                <c:pt idx="21078">
                  <c:v>0.95599999999999996</c:v>
                </c:pt>
                <c:pt idx="21079">
                  <c:v>0.95599999999999996</c:v>
                </c:pt>
                <c:pt idx="21080">
                  <c:v>0.95599999999999996</c:v>
                </c:pt>
                <c:pt idx="21081">
                  <c:v>0.95599999999999996</c:v>
                </c:pt>
                <c:pt idx="21082">
                  <c:v>0.95599999999999996</c:v>
                </c:pt>
                <c:pt idx="21083">
                  <c:v>0.95599999999999996</c:v>
                </c:pt>
                <c:pt idx="21084">
                  <c:v>0.95599999999999996</c:v>
                </c:pt>
                <c:pt idx="21085">
                  <c:v>0.95599999999999996</c:v>
                </c:pt>
                <c:pt idx="21086">
                  <c:v>0.95599999999999996</c:v>
                </c:pt>
                <c:pt idx="21087">
                  <c:v>0.95599999999999996</c:v>
                </c:pt>
                <c:pt idx="21088">
                  <c:v>0.95599999999999996</c:v>
                </c:pt>
                <c:pt idx="21089">
                  <c:v>0.95599999999999996</c:v>
                </c:pt>
                <c:pt idx="21090">
                  <c:v>0.95599999999999996</c:v>
                </c:pt>
                <c:pt idx="21091">
                  <c:v>0.95599999999999996</c:v>
                </c:pt>
                <c:pt idx="21092">
                  <c:v>0.95599999999999996</c:v>
                </c:pt>
                <c:pt idx="21093">
                  <c:v>0.95599999999999996</c:v>
                </c:pt>
                <c:pt idx="21094">
                  <c:v>0.95599999999999996</c:v>
                </c:pt>
                <c:pt idx="21095">
                  <c:v>0.95599999999999996</c:v>
                </c:pt>
                <c:pt idx="21096">
                  <c:v>0.95599999999999996</c:v>
                </c:pt>
                <c:pt idx="21097">
                  <c:v>0.95599999999999996</c:v>
                </c:pt>
                <c:pt idx="21098">
                  <c:v>0.95599999999999996</c:v>
                </c:pt>
                <c:pt idx="21099">
                  <c:v>0.95599999999999996</c:v>
                </c:pt>
                <c:pt idx="21100">
                  <c:v>0.95599999999999996</c:v>
                </c:pt>
                <c:pt idx="21101">
                  <c:v>0.95599999999999996</c:v>
                </c:pt>
                <c:pt idx="21102">
                  <c:v>0.95599999999999996</c:v>
                </c:pt>
                <c:pt idx="21103">
                  <c:v>0.95599999999999996</c:v>
                </c:pt>
                <c:pt idx="21104">
                  <c:v>0.95599999999999996</c:v>
                </c:pt>
                <c:pt idx="21105">
                  <c:v>0.95599999999999996</c:v>
                </c:pt>
                <c:pt idx="21106">
                  <c:v>0.95599999999999996</c:v>
                </c:pt>
                <c:pt idx="21107">
                  <c:v>0.95599999999999996</c:v>
                </c:pt>
                <c:pt idx="21108">
                  <c:v>0.95599999999999996</c:v>
                </c:pt>
                <c:pt idx="21109">
                  <c:v>0.95599999999999996</c:v>
                </c:pt>
                <c:pt idx="21110">
                  <c:v>0.95599999999999996</c:v>
                </c:pt>
                <c:pt idx="21111">
                  <c:v>0.95599999999999996</c:v>
                </c:pt>
                <c:pt idx="21112">
                  <c:v>0.95699999999999996</c:v>
                </c:pt>
                <c:pt idx="21113">
                  <c:v>0.95699999999999996</c:v>
                </c:pt>
                <c:pt idx="21114">
                  <c:v>0.95699999999999996</c:v>
                </c:pt>
                <c:pt idx="21115">
                  <c:v>0.95699999999999996</c:v>
                </c:pt>
                <c:pt idx="21116">
                  <c:v>0.95699999999999996</c:v>
                </c:pt>
                <c:pt idx="21117">
                  <c:v>0.95699999999999996</c:v>
                </c:pt>
                <c:pt idx="21118">
                  <c:v>0.95699999999999996</c:v>
                </c:pt>
                <c:pt idx="21119">
                  <c:v>0.95699999999999996</c:v>
                </c:pt>
                <c:pt idx="21120">
                  <c:v>0.95699999999999996</c:v>
                </c:pt>
                <c:pt idx="21121">
                  <c:v>0.95699999999999996</c:v>
                </c:pt>
                <c:pt idx="21122">
                  <c:v>0.95699999999999996</c:v>
                </c:pt>
                <c:pt idx="21123">
                  <c:v>0.95699999999999996</c:v>
                </c:pt>
                <c:pt idx="21124">
                  <c:v>0.95699999999999996</c:v>
                </c:pt>
                <c:pt idx="21125">
                  <c:v>0.95699999999999996</c:v>
                </c:pt>
                <c:pt idx="21126">
                  <c:v>0.95699999999999996</c:v>
                </c:pt>
                <c:pt idx="21127">
                  <c:v>0.95699999999999996</c:v>
                </c:pt>
                <c:pt idx="21128">
                  <c:v>0.95699999999999996</c:v>
                </c:pt>
                <c:pt idx="21129">
                  <c:v>0.95699999999999996</c:v>
                </c:pt>
                <c:pt idx="21130">
                  <c:v>0.95699999999999996</c:v>
                </c:pt>
                <c:pt idx="21131">
                  <c:v>0.95699999999999996</c:v>
                </c:pt>
                <c:pt idx="21132">
                  <c:v>0.95699999999999996</c:v>
                </c:pt>
                <c:pt idx="21133">
                  <c:v>0.95699999999999996</c:v>
                </c:pt>
                <c:pt idx="21134">
                  <c:v>0.95699999999999996</c:v>
                </c:pt>
                <c:pt idx="21135">
                  <c:v>0.95699999999999996</c:v>
                </c:pt>
                <c:pt idx="21136">
                  <c:v>0.95699999999999996</c:v>
                </c:pt>
                <c:pt idx="21137">
                  <c:v>0.95699999999999996</c:v>
                </c:pt>
                <c:pt idx="21138">
                  <c:v>0.95699999999999996</c:v>
                </c:pt>
                <c:pt idx="21139">
                  <c:v>0.95699999999999996</c:v>
                </c:pt>
                <c:pt idx="21140">
                  <c:v>0.95699999999999996</c:v>
                </c:pt>
                <c:pt idx="21141">
                  <c:v>0.95699999999999996</c:v>
                </c:pt>
                <c:pt idx="21142">
                  <c:v>0.95699999999999996</c:v>
                </c:pt>
                <c:pt idx="21143">
                  <c:v>0.95699999999999996</c:v>
                </c:pt>
                <c:pt idx="21144">
                  <c:v>0.95699999999999996</c:v>
                </c:pt>
                <c:pt idx="21145">
                  <c:v>0.95699999999999996</c:v>
                </c:pt>
                <c:pt idx="21146">
                  <c:v>0.95699999999999996</c:v>
                </c:pt>
                <c:pt idx="21147">
                  <c:v>0.95699999999999996</c:v>
                </c:pt>
                <c:pt idx="21148">
                  <c:v>0.95699999999999996</c:v>
                </c:pt>
                <c:pt idx="21149">
                  <c:v>0.95699999999999996</c:v>
                </c:pt>
                <c:pt idx="21150">
                  <c:v>0.95699999999999996</c:v>
                </c:pt>
                <c:pt idx="21151">
                  <c:v>0.95699999999999996</c:v>
                </c:pt>
                <c:pt idx="21152">
                  <c:v>0.95699999999999996</c:v>
                </c:pt>
                <c:pt idx="21153">
                  <c:v>0.95699999999999996</c:v>
                </c:pt>
                <c:pt idx="21154">
                  <c:v>0.95699999999999996</c:v>
                </c:pt>
                <c:pt idx="21155">
                  <c:v>0.95699999999999996</c:v>
                </c:pt>
                <c:pt idx="21156">
                  <c:v>0.95699999999999996</c:v>
                </c:pt>
                <c:pt idx="21157">
                  <c:v>0.95699999999999996</c:v>
                </c:pt>
                <c:pt idx="21158">
                  <c:v>0.95699999999999996</c:v>
                </c:pt>
                <c:pt idx="21159">
                  <c:v>0.95699999999999996</c:v>
                </c:pt>
                <c:pt idx="21160">
                  <c:v>0.95699999999999996</c:v>
                </c:pt>
                <c:pt idx="21161">
                  <c:v>0.95699999999999996</c:v>
                </c:pt>
                <c:pt idx="21162">
                  <c:v>0.95699999999999996</c:v>
                </c:pt>
                <c:pt idx="21163">
                  <c:v>0.95699999999999996</c:v>
                </c:pt>
                <c:pt idx="21164">
                  <c:v>0.95699999999999996</c:v>
                </c:pt>
                <c:pt idx="21165">
                  <c:v>0.95699999999999996</c:v>
                </c:pt>
                <c:pt idx="21166">
                  <c:v>0.95699999999999996</c:v>
                </c:pt>
                <c:pt idx="21167">
                  <c:v>0.95699999999999996</c:v>
                </c:pt>
                <c:pt idx="21168">
                  <c:v>0.95699999999999996</c:v>
                </c:pt>
                <c:pt idx="21169">
                  <c:v>0.95699999999999996</c:v>
                </c:pt>
                <c:pt idx="21170">
                  <c:v>0.95699999999999996</c:v>
                </c:pt>
                <c:pt idx="21171">
                  <c:v>0.95699999999999996</c:v>
                </c:pt>
                <c:pt idx="21172">
                  <c:v>0.95799999999999996</c:v>
                </c:pt>
                <c:pt idx="21173">
                  <c:v>0.95799999999999996</c:v>
                </c:pt>
                <c:pt idx="21174">
                  <c:v>0.95799999999999996</c:v>
                </c:pt>
                <c:pt idx="21175">
                  <c:v>0.95799999999999996</c:v>
                </c:pt>
                <c:pt idx="21176">
                  <c:v>0.95799999999999996</c:v>
                </c:pt>
                <c:pt idx="21177">
                  <c:v>0.95799999999999996</c:v>
                </c:pt>
                <c:pt idx="21178">
                  <c:v>0.95799999999999996</c:v>
                </c:pt>
                <c:pt idx="21179">
                  <c:v>0.95799999999999996</c:v>
                </c:pt>
                <c:pt idx="21180">
                  <c:v>0.95799999999999996</c:v>
                </c:pt>
                <c:pt idx="21181">
                  <c:v>0.95799999999999996</c:v>
                </c:pt>
                <c:pt idx="21182">
                  <c:v>0.95799999999999996</c:v>
                </c:pt>
                <c:pt idx="21183">
                  <c:v>0.95799999999999996</c:v>
                </c:pt>
                <c:pt idx="21184">
                  <c:v>0.95799999999999996</c:v>
                </c:pt>
                <c:pt idx="21185">
                  <c:v>0.95799999999999996</c:v>
                </c:pt>
                <c:pt idx="21186">
                  <c:v>0.95799999999999996</c:v>
                </c:pt>
                <c:pt idx="21187">
                  <c:v>0.95799999999999996</c:v>
                </c:pt>
                <c:pt idx="21188">
                  <c:v>0.95799999999999996</c:v>
                </c:pt>
                <c:pt idx="21189">
                  <c:v>0.95799999999999996</c:v>
                </c:pt>
                <c:pt idx="21190">
                  <c:v>0.95799999999999996</c:v>
                </c:pt>
                <c:pt idx="21191">
                  <c:v>0.95799999999999996</c:v>
                </c:pt>
                <c:pt idx="21192">
                  <c:v>0.95799999999999996</c:v>
                </c:pt>
                <c:pt idx="21193">
                  <c:v>0.95799999999999996</c:v>
                </c:pt>
                <c:pt idx="21194">
                  <c:v>0.95799999999999996</c:v>
                </c:pt>
                <c:pt idx="21195">
                  <c:v>0.95799999999999996</c:v>
                </c:pt>
                <c:pt idx="21196">
                  <c:v>0.95799999999999996</c:v>
                </c:pt>
                <c:pt idx="21197">
                  <c:v>0.95799999999999996</c:v>
                </c:pt>
                <c:pt idx="21198">
                  <c:v>0.95799999999999996</c:v>
                </c:pt>
                <c:pt idx="21199">
                  <c:v>0.95799999999999996</c:v>
                </c:pt>
                <c:pt idx="21200">
                  <c:v>0.95799999999999996</c:v>
                </c:pt>
                <c:pt idx="21201">
                  <c:v>0.95799999999999996</c:v>
                </c:pt>
                <c:pt idx="21202">
                  <c:v>0.95799999999999996</c:v>
                </c:pt>
                <c:pt idx="21203">
                  <c:v>0.95799999999999996</c:v>
                </c:pt>
                <c:pt idx="21204">
                  <c:v>0.95799999999999996</c:v>
                </c:pt>
                <c:pt idx="21205">
                  <c:v>0.95799999999999996</c:v>
                </c:pt>
                <c:pt idx="21206">
                  <c:v>0.95799999999999996</c:v>
                </c:pt>
                <c:pt idx="21207">
                  <c:v>0.95799999999999996</c:v>
                </c:pt>
                <c:pt idx="21208">
                  <c:v>0.95799999999999996</c:v>
                </c:pt>
                <c:pt idx="21209">
                  <c:v>0.95799999999999996</c:v>
                </c:pt>
                <c:pt idx="21210">
                  <c:v>0.95799999999999996</c:v>
                </c:pt>
                <c:pt idx="21211">
                  <c:v>0.95799999999999996</c:v>
                </c:pt>
                <c:pt idx="21212">
                  <c:v>0.95799999999999996</c:v>
                </c:pt>
                <c:pt idx="21213">
                  <c:v>0.95799999999999996</c:v>
                </c:pt>
                <c:pt idx="21214">
                  <c:v>0.95799999999999996</c:v>
                </c:pt>
                <c:pt idx="21215">
                  <c:v>0.95799999999999996</c:v>
                </c:pt>
                <c:pt idx="21216">
                  <c:v>0.95799999999999996</c:v>
                </c:pt>
                <c:pt idx="21217">
                  <c:v>0.95799999999999996</c:v>
                </c:pt>
                <c:pt idx="21218">
                  <c:v>0.95799999999999996</c:v>
                </c:pt>
                <c:pt idx="21219">
                  <c:v>0.95799999999999996</c:v>
                </c:pt>
                <c:pt idx="21220">
                  <c:v>0.95799999999999996</c:v>
                </c:pt>
                <c:pt idx="21221">
                  <c:v>0.95799999999999996</c:v>
                </c:pt>
                <c:pt idx="21222">
                  <c:v>0.95799999999999996</c:v>
                </c:pt>
                <c:pt idx="21223">
                  <c:v>0.95799999999999996</c:v>
                </c:pt>
                <c:pt idx="21224">
                  <c:v>0.95799999999999996</c:v>
                </c:pt>
                <c:pt idx="21225">
                  <c:v>0.95799999999999996</c:v>
                </c:pt>
                <c:pt idx="21226">
                  <c:v>0.95799999999999996</c:v>
                </c:pt>
                <c:pt idx="21227">
                  <c:v>0.95799999999999996</c:v>
                </c:pt>
                <c:pt idx="21228">
                  <c:v>0.95799999999999996</c:v>
                </c:pt>
                <c:pt idx="21229">
                  <c:v>0.95799999999999996</c:v>
                </c:pt>
                <c:pt idx="21230">
                  <c:v>0.95799999999999996</c:v>
                </c:pt>
                <c:pt idx="21231">
                  <c:v>0.95799999999999996</c:v>
                </c:pt>
                <c:pt idx="21232">
                  <c:v>0.95799999999999996</c:v>
                </c:pt>
                <c:pt idx="21233">
                  <c:v>0.95799999999999996</c:v>
                </c:pt>
                <c:pt idx="21234">
                  <c:v>0.95799999999999996</c:v>
                </c:pt>
                <c:pt idx="21235">
                  <c:v>0.95799999999999996</c:v>
                </c:pt>
                <c:pt idx="21236">
                  <c:v>0.95799999999999996</c:v>
                </c:pt>
                <c:pt idx="21237">
                  <c:v>0.95799999999999996</c:v>
                </c:pt>
                <c:pt idx="21238">
                  <c:v>0.95799999999999996</c:v>
                </c:pt>
                <c:pt idx="21239">
                  <c:v>0.95799999999999996</c:v>
                </c:pt>
                <c:pt idx="21240">
                  <c:v>0.95799999999999996</c:v>
                </c:pt>
                <c:pt idx="21241">
                  <c:v>0.95799999999999996</c:v>
                </c:pt>
                <c:pt idx="21242">
                  <c:v>0.95799999999999996</c:v>
                </c:pt>
                <c:pt idx="21243">
                  <c:v>0.95799999999999996</c:v>
                </c:pt>
                <c:pt idx="21244">
                  <c:v>0.95799999999999996</c:v>
                </c:pt>
                <c:pt idx="21245">
                  <c:v>0.95799999999999996</c:v>
                </c:pt>
                <c:pt idx="21246">
                  <c:v>0.95799999999999996</c:v>
                </c:pt>
                <c:pt idx="21247">
                  <c:v>0.95799999999999996</c:v>
                </c:pt>
                <c:pt idx="21248">
                  <c:v>0.95799999999999996</c:v>
                </c:pt>
                <c:pt idx="21249">
                  <c:v>0.95799999999999996</c:v>
                </c:pt>
                <c:pt idx="21250">
                  <c:v>0.95799999999999996</c:v>
                </c:pt>
                <c:pt idx="21251">
                  <c:v>0.95799999999999996</c:v>
                </c:pt>
                <c:pt idx="21252">
                  <c:v>0.95899999999999996</c:v>
                </c:pt>
                <c:pt idx="21253">
                  <c:v>0.95899999999999996</c:v>
                </c:pt>
                <c:pt idx="21254">
                  <c:v>0.95899999999999996</c:v>
                </c:pt>
                <c:pt idx="21255">
                  <c:v>0.95899999999999996</c:v>
                </c:pt>
                <c:pt idx="21256">
                  <c:v>0.95899999999999996</c:v>
                </c:pt>
                <c:pt idx="21257">
                  <c:v>0.95899999999999996</c:v>
                </c:pt>
                <c:pt idx="21258">
                  <c:v>0.95899999999999996</c:v>
                </c:pt>
                <c:pt idx="21259">
                  <c:v>0.95899999999999996</c:v>
                </c:pt>
                <c:pt idx="21260">
                  <c:v>0.95899999999999996</c:v>
                </c:pt>
                <c:pt idx="21261">
                  <c:v>0.95899999999999996</c:v>
                </c:pt>
                <c:pt idx="21262">
                  <c:v>0.95899999999999996</c:v>
                </c:pt>
                <c:pt idx="21263">
                  <c:v>0.95899999999999996</c:v>
                </c:pt>
                <c:pt idx="21264">
                  <c:v>0.95899999999999996</c:v>
                </c:pt>
                <c:pt idx="21265">
                  <c:v>0.95899999999999996</c:v>
                </c:pt>
                <c:pt idx="21266">
                  <c:v>0.95899999999999996</c:v>
                </c:pt>
                <c:pt idx="21267">
                  <c:v>0.95899999999999996</c:v>
                </c:pt>
                <c:pt idx="21268">
                  <c:v>0.95899999999999996</c:v>
                </c:pt>
                <c:pt idx="21269">
                  <c:v>0.95899999999999996</c:v>
                </c:pt>
                <c:pt idx="21270">
                  <c:v>0.95899999999999996</c:v>
                </c:pt>
                <c:pt idx="21271">
                  <c:v>0.95899999999999996</c:v>
                </c:pt>
                <c:pt idx="21272">
                  <c:v>0.95899999999999996</c:v>
                </c:pt>
                <c:pt idx="21273">
                  <c:v>0.95899999999999996</c:v>
                </c:pt>
                <c:pt idx="21274">
                  <c:v>0.95899999999999996</c:v>
                </c:pt>
                <c:pt idx="21275">
                  <c:v>0.95899999999999996</c:v>
                </c:pt>
                <c:pt idx="21276">
                  <c:v>0.95899999999999996</c:v>
                </c:pt>
                <c:pt idx="21277">
                  <c:v>0.95899999999999996</c:v>
                </c:pt>
                <c:pt idx="21278">
                  <c:v>0.95899999999999996</c:v>
                </c:pt>
                <c:pt idx="21279">
                  <c:v>0.95899999999999996</c:v>
                </c:pt>
                <c:pt idx="21280">
                  <c:v>0.95899999999999996</c:v>
                </c:pt>
                <c:pt idx="21281">
                  <c:v>0.95899999999999996</c:v>
                </c:pt>
                <c:pt idx="21282">
                  <c:v>0.95899999999999996</c:v>
                </c:pt>
                <c:pt idx="21283">
                  <c:v>0.95899999999999996</c:v>
                </c:pt>
                <c:pt idx="21284">
                  <c:v>0.95899999999999996</c:v>
                </c:pt>
                <c:pt idx="21285">
                  <c:v>0.95899999999999996</c:v>
                </c:pt>
                <c:pt idx="21286">
                  <c:v>0.95899999999999996</c:v>
                </c:pt>
                <c:pt idx="21287">
                  <c:v>0.95899999999999996</c:v>
                </c:pt>
                <c:pt idx="21288">
                  <c:v>0.95899999999999996</c:v>
                </c:pt>
                <c:pt idx="21289">
                  <c:v>0.95899999999999996</c:v>
                </c:pt>
                <c:pt idx="21290">
                  <c:v>0.95899999999999996</c:v>
                </c:pt>
                <c:pt idx="21291">
                  <c:v>0.95899999999999996</c:v>
                </c:pt>
                <c:pt idx="21292">
                  <c:v>0.95899999999999996</c:v>
                </c:pt>
                <c:pt idx="21293">
                  <c:v>0.95899999999999996</c:v>
                </c:pt>
                <c:pt idx="21294">
                  <c:v>0.95899999999999996</c:v>
                </c:pt>
                <c:pt idx="21295">
                  <c:v>0.95899999999999996</c:v>
                </c:pt>
                <c:pt idx="21296">
                  <c:v>0.95899999999999996</c:v>
                </c:pt>
                <c:pt idx="21297">
                  <c:v>0.95899999999999996</c:v>
                </c:pt>
                <c:pt idx="21298">
                  <c:v>0.95899999999999996</c:v>
                </c:pt>
                <c:pt idx="21299">
                  <c:v>0.95899999999999996</c:v>
                </c:pt>
                <c:pt idx="21300">
                  <c:v>0.95899999999999996</c:v>
                </c:pt>
                <c:pt idx="21301">
                  <c:v>0.95899999999999996</c:v>
                </c:pt>
                <c:pt idx="21302">
                  <c:v>0.95899999999999996</c:v>
                </c:pt>
                <c:pt idx="21303">
                  <c:v>0.95899999999999996</c:v>
                </c:pt>
                <c:pt idx="21304">
                  <c:v>0.95899999999999996</c:v>
                </c:pt>
                <c:pt idx="21305">
                  <c:v>0.95899999999999996</c:v>
                </c:pt>
                <c:pt idx="21306">
                  <c:v>0.95899999999999996</c:v>
                </c:pt>
                <c:pt idx="21307">
                  <c:v>0.95899999999999996</c:v>
                </c:pt>
                <c:pt idx="21308">
                  <c:v>0.95899999999999996</c:v>
                </c:pt>
                <c:pt idx="21309">
                  <c:v>0.95899999999999996</c:v>
                </c:pt>
                <c:pt idx="21310">
                  <c:v>0.96</c:v>
                </c:pt>
                <c:pt idx="21311">
                  <c:v>0.96</c:v>
                </c:pt>
                <c:pt idx="21312">
                  <c:v>0.96</c:v>
                </c:pt>
                <c:pt idx="21313">
                  <c:v>0.96</c:v>
                </c:pt>
                <c:pt idx="21314">
                  <c:v>0.96</c:v>
                </c:pt>
                <c:pt idx="21315">
                  <c:v>0.96</c:v>
                </c:pt>
                <c:pt idx="21316">
                  <c:v>0.96</c:v>
                </c:pt>
                <c:pt idx="21317">
                  <c:v>0.96</c:v>
                </c:pt>
                <c:pt idx="21318">
                  <c:v>0.96</c:v>
                </c:pt>
                <c:pt idx="21319">
                  <c:v>0.96</c:v>
                </c:pt>
                <c:pt idx="21320">
                  <c:v>0.96</c:v>
                </c:pt>
                <c:pt idx="21321">
                  <c:v>0.96</c:v>
                </c:pt>
                <c:pt idx="21322">
                  <c:v>0.96</c:v>
                </c:pt>
                <c:pt idx="21323">
                  <c:v>0.96</c:v>
                </c:pt>
                <c:pt idx="21324">
                  <c:v>0.96</c:v>
                </c:pt>
                <c:pt idx="21325">
                  <c:v>0.96</c:v>
                </c:pt>
                <c:pt idx="21326">
                  <c:v>0.96</c:v>
                </c:pt>
                <c:pt idx="21327">
                  <c:v>0.96</c:v>
                </c:pt>
                <c:pt idx="21328">
                  <c:v>0.96</c:v>
                </c:pt>
                <c:pt idx="21329">
                  <c:v>0.96</c:v>
                </c:pt>
                <c:pt idx="21330">
                  <c:v>0.96</c:v>
                </c:pt>
                <c:pt idx="21331">
                  <c:v>0.96</c:v>
                </c:pt>
                <c:pt idx="21332">
                  <c:v>0.96</c:v>
                </c:pt>
                <c:pt idx="21333">
                  <c:v>0.96</c:v>
                </c:pt>
                <c:pt idx="21334">
                  <c:v>0.96</c:v>
                </c:pt>
                <c:pt idx="21335">
                  <c:v>0.96</c:v>
                </c:pt>
                <c:pt idx="21336">
                  <c:v>0.96</c:v>
                </c:pt>
                <c:pt idx="21337">
                  <c:v>0.96</c:v>
                </c:pt>
                <c:pt idx="21338">
                  <c:v>0.96</c:v>
                </c:pt>
                <c:pt idx="21339">
                  <c:v>0.96</c:v>
                </c:pt>
                <c:pt idx="21340">
                  <c:v>0.96</c:v>
                </c:pt>
                <c:pt idx="21341">
                  <c:v>0.96</c:v>
                </c:pt>
                <c:pt idx="21342">
                  <c:v>0.96</c:v>
                </c:pt>
                <c:pt idx="21343">
                  <c:v>0.96</c:v>
                </c:pt>
                <c:pt idx="21344">
                  <c:v>0.96</c:v>
                </c:pt>
                <c:pt idx="21345">
                  <c:v>0.96</c:v>
                </c:pt>
                <c:pt idx="21346">
                  <c:v>0.96</c:v>
                </c:pt>
                <c:pt idx="21347">
                  <c:v>0.96</c:v>
                </c:pt>
                <c:pt idx="21348">
                  <c:v>0.96</c:v>
                </c:pt>
                <c:pt idx="21349">
                  <c:v>0.96</c:v>
                </c:pt>
                <c:pt idx="21350">
                  <c:v>0.96</c:v>
                </c:pt>
                <c:pt idx="21351">
                  <c:v>0.96</c:v>
                </c:pt>
                <c:pt idx="21352">
                  <c:v>0.96</c:v>
                </c:pt>
                <c:pt idx="21353">
                  <c:v>0.96</c:v>
                </c:pt>
                <c:pt idx="21354">
                  <c:v>0.96099999999999997</c:v>
                </c:pt>
                <c:pt idx="21355">
                  <c:v>0.96099999999999997</c:v>
                </c:pt>
                <c:pt idx="21356">
                  <c:v>0.96099999999999997</c:v>
                </c:pt>
                <c:pt idx="21357">
                  <c:v>0.96099999999999997</c:v>
                </c:pt>
                <c:pt idx="21358">
                  <c:v>0.96099999999999997</c:v>
                </c:pt>
                <c:pt idx="21359">
                  <c:v>0.96099999999999997</c:v>
                </c:pt>
                <c:pt idx="21360">
                  <c:v>0.96099999999999997</c:v>
                </c:pt>
                <c:pt idx="21361">
                  <c:v>0.96099999999999997</c:v>
                </c:pt>
                <c:pt idx="21362">
                  <c:v>0.96099999999999997</c:v>
                </c:pt>
                <c:pt idx="21363">
                  <c:v>0.96099999999999997</c:v>
                </c:pt>
                <c:pt idx="21364">
                  <c:v>0.96099999999999997</c:v>
                </c:pt>
                <c:pt idx="21365">
                  <c:v>0.96099999999999997</c:v>
                </c:pt>
                <c:pt idx="21366">
                  <c:v>0.96099999999999997</c:v>
                </c:pt>
                <c:pt idx="21367">
                  <c:v>0.96099999999999997</c:v>
                </c:pt>
                <c:pt idx="21368">
                  <c:v>0.96099999999999997</c:v>
                </c:pt>
                <c:pt idx="21369">
                  <c:v>0.96099999999999997</c:v>
                </c:pt>
                <c:pt idx="21370">
                  <c:v>0.96099999999999997</c:v>
                </c:pt>
                <c:pt idx="21371">
                  <c:v>0.96099999999999997</c:v>
                </c:pt>
                <c:pt idx="21372">
                  <c:v>0.96099999999999997</c:v>
                </c:pt>
                <c:pt idx="21373">
                  <c:v>0.96099999999999997</c:v>
                </c:pt>
                <c:pt idx="21374">
                  <c:v>0.96099999999999997</c:v>
                </c:pt>
                <c:pt idx="21375">
                  <c:v>0.96099999999999997</c:v>
                </c:pt>
                <c:pt idx="21376">
                  <c:v>0.96099999999999997</c:v>
                </c:pt>
                <c:pt idx="21377">
                  <c:v>0.96099999999999997</c:v>
                </c:pt>
                <c:pt idx="21378">
                  <c:v>0.96099999999999997</c:v>
                </c:pt>
                <c:pt idx="21379">
                  <c:v>0.96099999999999997</c:v>
                </c:pt>
                <c:pt idx="21380">
                  <c:v>0.96099999999999997</c:v>
                </c:pt>
                <c:pt idx="21381">
                  <c:v>0.96099999999999997</c:v>
                </c:pt>
                <c:pt idx="21382">
                  <c:v>0.96099999999999997</c:v>
                </c:pt>
                <c:pt idx="21383">
                  <c:v>0.96099999999999997</c:v>
                </c:pt>
                <c:pt idx="21384">
                  <c:v>0.96099999999999997</c:v>
                </c:pt>
                <c:pt idx="21385">
                  <c:v>0.96099999999999997</c:v>
                </c:pt>
                <c:pt idx="21386">
                  <c:v>0.96099999999999997</c:v>
                </c:pt>
                <c:pt idx="21387">
                  <c:v>0.96099999999999997</c:v>
                </c:pt>
                <c:pt idx="21388">
                  <c:v>0.96099999999999997</c:v>
                </c:pt>
                <c:pt idx="21389">
                  <c:v>0.96099999999999997</c:v>
                </c:pt>
                <c:pt idx="21390">
                  <c:v>0.96099999999999997</c:v>
                </c:pt>
                <c:pt idx="21391">
                  <c:v>0.96099999999999997</c:v>
                </c:pt>
                <c:pt idx="21392">
                  <c:v>0.96099999999999997</c:v>
                </c:pt>
                <c:pt idx="21393">
                  <c:v>0.96099999999999997</c:v>
                </c:pt>
                <c:pt idx="21394">
                  <c:v>0.96099999999999997</c:v>
                </c:pt>
                <c:pt idx="21395">
                  <c:v>0.96099999999999997</c:v>
                </c:pt>
                <c:pt idx="21396">
                  <c:v>0.96099999999999997</c:v>
                </c:pt>
                <c:pt idx="21397">
                  <c:v>0.96099999999999997</c:v>
                </c:pt>
                <c:pt idx="21398">
                  <c:v>0.96099999999999997</c:v>
                </c:pt>
                <c:pt idx="21399">
                  <c:v>0.96099999999999997</c:v>
                </c:pt>
                <c:pt idx="21400">
                  <c:v>0.96099999999999997</c:v>
                </c:pt>
                <c:pt idx="21401">
                  <c:v>0.96099999999999997</c:v>
                </c:pt>
                <c:pt idx="21402">
                  <c:v>0.96099999999999997</c:v>
                </c:pt>
                <c:pt idx="21403">
                  <c:v>0.96099999999999997</c:v>
                </c:pt>
                <c:pt idx="21404">
                  <c:v>0.96099999999999997</c:v>
                </c:pt>
                <c:pt idx="21405">
                  <c:v>0.96099999999999997</c:v>
                </c:pt>
                <c:pt idx="21406">
                  <c:v>0.96099999999999997</c:v>
                </c:pt>
                <c:pt idx="21407">
                  <c:v>0.96099999999999997</c:v>
                </c:pt>
                <c:pt idx="21408">
                  <c:v>0.96099999999999997</c:v>
                </c:pt>
                <c:pt idx="21409">
                  <c:v>0.96099999999999997</c:v>
                </c:pt>
                <c:pt idx="21410">
                  <c:v>0.96099999999999997</c:v>
                </c:pt>
                <c:pt idx="21411">
                  <c:v>0.96099999999999997</c:v>
                </c:pt>
                <c:pt idx="21412">
                  <c:v>0.96099999999999997</c:v>
                </c:pt>
                <c:pt idx="21413">
                  <c:v>0.96199999999999997</c:v>
                </c:pt>
                <c:pt idx="21414">
                  <c:v>0.96199999999999997</c:v>
                </c:pt>
                <c:pt idx="21415">
                  <c:v>0.96199999999999997</c:v>
                </c:pt>
                <c:pt idx="21416">
                  <c:v>0.96199999999999997</c:v>
                </c:pt>
                <c:pt idx="21417">
                  <c:v>0.96199999999999997</c:v>
                </c:pt>
                <c:pt idx="21418">
                  <c:v>0.96199999999999997</c:v>
                </c:pt>
                <c:pt idx="21419">
                  <c:v>0.96199999999999997</c:v>
                </c:pt>
                <c:pt idx="21420">
                  <c:v>0.96199999999999997</c:v>
                </c:pt>
                <c:pt idx="21421">
                  <c:v>0.96199999999999997</c:v>
                </c:pt>
                <c:pt idx="21422">
                  <c:v>0.96199999999999997</c:v>
                </c:pt>
                <c:pt idx="21423">
                  <c:v>0.96199999999999997</c:v>
                </c:pt>
                <c:pt idx="21424">
                  <c:v>0.96199999999999997</c:v>
                </c:pt>
                <c:pt idx="21425">
                  <c:v>0.96199999999999997</c:v>
                </c:pt>
                <c:pt idx="21426">
                  <c:v>0.96199999999999997</c:v>
                </c:pt>
                <c:pt idx="21427">
                  <c:v>0.96199999999999997</c:v>
                </c:pt>
                <c:pt idx="21428">
                  <c:v>0.96199999999999997</c:v>
                </c:pt>
                <c:pt idx="21429">
                  <c:v>0.96199999999999997</c:v>
                </c:pt>
                <c:pt idx="21430">
                  <c:v>0.96199999999999997</c:v>
                </c:pt>
                <c:pt idx="21431">
                  <c:v>0.96199999999999997</c:v>
                </c:pt>
                <c:pt idx="21432">
                  <c:v>0.96199999999999997</c:v>
                </c:pt>
                <c:pt idx="21433">
                  <c:v>0.96199999999999997</c:v>
                </c:pt>
                <c:pt idx="21434">
                  <c:v>0.96199999999999997</c:v>
                </c:pt>
                <c:pt idx="21435">
                  <c:v>0.96199999999999997</c:v>
                </c:pt>
                <c:pt idx="21436">
                  <c:v>0.96199999999999997</c:v>
                </c:pt>
                <c:pt idx="21437">
                  <c:v>0.96199999999999997</c:v>
                </c:pt>
                <c:pt idx="21438">
                  <c:v>0.96199999999999997</c:v>
                </c:pt>
                <c:pt idx="21439">
                  <c:v>0.96199999999999997</c:v>
                </c:pt>
                <c:pt idx="21440">
                  <c:v>0.96199999999999997</c:v>
                </c:pt>
                <c:pt idx="21441">
                  <c:v>0.96199999999999997</c:v>
                </c:pt>
                <c:pt idx="21442">
                  <c:v>0.96199999999999997</c:v>
                </c:pt>
                <c:pt idx="21443">
                  <c:v>0.96199999999999997</c:v>
                </c:pt>
                <c:pt idx="21444">
                  <c:v>0.96199999999999997</c:v>
                </c:pt>
                <c:pt idx="21445">
                  <c:v>0.96199999999999997</c:v>
                </c:pt>
                <c:pt idx="21446">
                  <c:v>0.96199999999999997</c:v>
                </c:pt>
                <c:pt idx="21447">
                  <c:v>0.96199999999999997</c:v>
                </c:pt>
                <c:pt idx="21448">
                  <c:v>0.96199999999999997</c:v>
                </c:pt>
                <c:pt idx="21449">
                  <c:v>0.96199999999999997</c:v>
                </c:pt>
                <c:pt idx="21450">
                  <c:v>0.96199999999999997</c:v>
                </c:pt>
                <c:pt idx="21451">
                  <c:v>0.96199999999999997</c:v>
                </c:pt>
                <c:pt idx="21452">
                  <c:v>0.96199999999999997</c:v>
                </c:pt>
                <c:pt idx="21453">
                  <c:v>0.96199999999999997</c:v>
                </c:pt>
                <c:pt idx="21454">
                  <c:v>0.96199999999999997</c:v>
                </c:pt>
                <c:pt idx="21455">
                  <c:v>0.96199999999999997</c:v>
                </c:pt>
                <c:pt idx="21456">
                  <c:v>0.96199999999999997</c:v>
                </c:pt>
                <c:pt idx="21457">
                  <c:v>0.96199999999999997</c:v>
                </c:pt>
                <c:pt idx="21458">
                  <c:v>0.96199999999999997</c:v>
                </c:pt>
                <c:pt idx="21459">
                  <c:v>0.96199999999999997</c:v>
                </c:pt>
                <c:pt idx="21460">
                  <c:v>0.96199999999999997</c:v>
                </c:pt>
                <c:pt idx="21461">
                  <c:v>0.96199999999999997</c:v>
                </c:pt>
                <c:pt idx="21462">
                  <c:v>0.96199999999999997</c:v>
                </c:pt>
                <c:pt idx="21463">
                  <c:v>0.96199999999999997</c:v>
                </c:pt>
                <c:pt idx="21464">
                  <c:v>0.96199999999999997</c:v>
                </c:pt>
                <c:pt idx="21465">
                  <c:v>0.96199999999999997</c:v>
                </c:pt>
                <c:pt idx="21466">
                  <c:v>0.96199999999999997</c:v>
                </c:pt>
                <c:pt idx="21467">
                  <c:v>0.96199999999999997</c:v>
                </c:pt>
                <c:pt idx="21468">
                  <c:v>0.96199999999999997</c:v>
                </c:pt>
                <c:pt idx="21469">
                  <c:v>0.96199999999999997</c:v>
                </c:pt>
                <c:pt idx="21470">
                  <c:v>0.96199999999999997</c:v>
                </c:pt>
                <c:pt idx="21471">
                  <c:v>0.96199999999999997</c:v>
                </c:pt>
                <c:pt idx="21472">
                  <c:v>0.96199999999999997</c:v>
                </c:pt>
                <c:pt idx="21473">
                  <c:v>0.96199999999999997</c:v>
                </c:pt>
                <c:pt idx="21474">
                  <c:v>0.96199999999999997</c:v>
                </c:pt>
                <c:pt idx="21475">
                  <c:v>0.96199999999999997</c:v>
                </c:pt>
                <c:pt idx="21476">
                  <c:v>0.96199999999999997</c:v>
                </c:pt>
                <c:pt idx="21477">
                  <c:v>0.96199999999999997</c:v>
                </c:pt>
                <c:pt idx="21478">
                  <c:v>0.96199999999999997</c:v>
                </c:pt>
                <c:pt idx="21479">
                  <c:v>0.96199999999999997</c:v>
                </c:pt>
                <c:pt idx="21480">
                  <c:v>0.96199999999999997</c:v>
                </c:pt>
                <c:pt idx="21481">
                  <c:v>0.96199999999999997</c:v>
                </c:pt>
                <c:pt idx="21482">
                  <c:v>0.96199999999999997</c:v>
                </c:pt>
                <c:pt idx="21483">
                  <c:v>0.96199999999999997</c:v>
                </c:pt>
                <c:pt idx="21484">
                  <c:v>0.96199999999999997</c:v>
                </c:pt>
                <c:pt idx="21485">
                  <c:v>0.96199999999999997</c:v>
                </c:pt>
                <c:pt idx="21486">
                  <c:v>0.96199999999999997</c:v>
                </c:pt>
                <c:pt idx="21487">
                  <c:v>0.96199999999999997</c:v>
                </c:pt>
                <c:pt idx="21488">
                  <c:v>0.96199999999999997</c:v>
                </c:pt>
                <c:pt idx="21489">
                  <c:v>0.96199999999999997</c:v>
                </c:pt>
                <c:pt idx="21490">
                  <c:v>0.96199999999999997</c:v>
                </c:pt>
                <c:pt idx="21491">
                  <c:v>0.96199999999999997</c:v>
                </c:pt>
                <c:pt idx="21492">
                  <c:v>0.96199999999999997</c:v>
                </c:pt>
                <c:pt idx="21493">
                  <c:v>0.96199999999999997</c:v>
                </c:pt>
                <c:pt idx="21494">
                  <c:v>0.96299999999999997</c:v>
                </c:pt>
                <c:pt idx="21495">
                  <c:v>0.96299999999999997</c:v>
                </c:pt>
                <c:pt idx="21496">
                  <c:v>0.96299999999999997</c:v>
                </c:pt>
                <c:pt idx="21497">
                  <c:v>0.96299999999999997</c:v>
                </c:pt>
                <c:pt idx="21498">
                  <c:v>0.96299999999999997</c:v>
                </c:pt>
                <c:pt idx="21499">
                  <c:v>0.96299999999999997</c:v>
                </c:pt>
                <c:pt idx="21500">
                  <c:v>0.96299999999999997</c:v>
                </c:pt>
                <c:pt idx="21501">
                  <c:v>0.96299999999999997</c:v>
                </c:pt>
                <c:pt idx="21502">
                  <c:v>0.96299999999999997</c:v>
                </c:pt>
                <c:pt idx="21503">
                  <c:v>0.96299999999999997</c:v>
                </c:pt>
                <c:pt idx="21504">
                  <c:v>0.96299999999999997</c:v>
                </c:pt>
                <c:pt idx="21505">
                  <c:v>0.96299999999999997</c:v>
                </c:pt>
                <c:pt idx="21506">
                  <c:v>0.96299999999999997</c:v>
                </c:pt>
                <c:pt idx="21507">
                  <c:v>0.96299999999999997</c:v>
                </c:pt>
                <c:pt idx="21508">
                  <c:v>0.96299999999999997</c:v>
                </c:pt>
                <c:pt idx="21509">
                  <c:v>0.96299999999999997</c:v>
                </c:pt>
                <c:pt idx="21510">
                  <c:v>0.96299999999999997</c:v>
                </c:pt>
                <c:pt idx="21511">
                  <c:v>0.96299999999999997</c:v>
                </c:pt>
                <c:pt idx="21512">
                  <c:v>0.96299999999999997</c:v>
                </c:pt>
                <c:pt idx="21513">
                  <c:v>0.96299999999999997</c:v>
                </c:pt>
                <c:pt idx="21514">
                  <c:v>0.96299999999999997</c:v>
                </c:pt>
                <c:pt idx="21515">
                  <c:v>0.96299999999999997</c:v>
                </c:pt>
                <c:pt idx="21516">
                  <c:v>0.96299999999999997</c:v>
                </c:pt>
                <c:pt idx="21517">
                  <c:v>0.96299999999999997</c:v>
                </c:pt>
                <c:pt idx="21518">
                  <c:v>0.96299999999999997</c:v>
                </c:pt>
                <c:pt idx="21519">
                  <c:v>0.96299999999999997</c:v>
                </c:pt>
                <c:pt idx="21520">
                  <c:v>0.96299999999999997</c:v>
                </c:pt>
                <c:pt idx="21521">
                  <c:v>0.96299999999999997</c:v>
                </c:pt>
                <c:pt idx="21522">
                  <c:v>0.96299999999999997</c:v>
                </c:pt>
                <c:pt idx="21523">
                  <c:v>0.96299999999999997</c:v>
                </c:pt>
                <c:pt idx="21524">
                  <c:v>0.96299999999999997</c:v>
                </c:pt>
                <c:pt idx="21525">
                  <c:v>0.96299999999999997</c:v>
                </c:pt>
                <c:pt idx="21526">
                  <c:v>0.96299999999999997</c:v>
                </c:pt>
                <c:pt idx="21527">
                  <c:v>0.96299999999999997</c:v>
                </c:pt>
                <c:pt idx="21528">
                  <c:v>0.96299999999999997</c:v>
                </c:pt>
                <c:pt idx="21529">
                  <c:v>0.96299999999999997</c:v>
                </c:pt>
                <c:pt idx="21530">
                  <c:v>0.96299999999999997</c:v>
                </c:pt>
                <c:pt idx="21531">
                  <c:v>0.96299999999999997</c:v>
                </c:pt>
                <c:pt idx="21532">
                  <c:v>0.96299999999999997</c:v>
                </c:pt>
                <c:pt idx="21533">
                  <c:v>0.96299999999999997</c:v>
                </c:pt>
                <c:pt idx="21534">
                  <c:v>0.96299999999999997</c:v>
                </c:pt>
                <c:pt idx="21535">
                  <c:v>0.96299999999999997</c:v>
                </c:pt>
                <c:pt idx="21536">
                  <c:v>0.96299999999999997</c:v>
                </c:pt>
                <c:pt idx="21537">
                  <c:v>0.96299999999999997</c:v>
                </c:pt>
                <c:pt idx="21538">
                  <c:v>0.96299999999999997</c:v>
                </c:pt>
                <c:pt idx="21539">
                  <c:v>0.96299999999999997</c:v>
                </c:pt>
                <c:pt idx="21540">
                  <c:v>0.96299999999999997</c:v>
                </c:pt>
                <c:pt idx="21541">
                  <c:v>0.96299999999999997</c:v>
                </c:pt>
                <c:pt idx="21542">
                  <c:v>0.96299999999999997</c:v>
                </c:pt>
                <c:pt idx="21543">
                  <c:v>0.96299999999999997</c:v>
                </c:pt>
                <c:pt idx="21544">
                  <c:v>0.96299999999999997</c:v>
                </c:pt>
                <c:pt idx="21545">
                  <c:v>0.96299999999999997</c:v>
                </c:pt>
                <c:pt idx="21546">
                  <c:v>0.96299999999999997</c:v>
                </c:pt>
                <c:pt idx="21547">
                  <c:v>0.96299999999999997</c:v>
                </c:pt>
                <c:pt idx="21548">
                  <c:v>0.96299999999999997</c:v>
                </c:pt>
                <c:pt idx="21549">
                  <c:v>0.96299999999999997</c:v>
                </c:pt>
                <c:pt idx="21550">
                  <c:v>0.96299999999999997</c:v>
                </c:pt>
                <c:pt idx="21551">
                  <c:v>0.96299999999999997</c:v>
                </c:pt>
                <c:pt idx="21552">
                  <c:v>0.96299999999999997</c:v>
                </c:pt>
                <c:pt idx="21553">
                  <c:v>0.96299999999999997</c:v>
                </c:pt>
                <c:pt idx="21554">
                  <c:v>0.96299999999999997</c:v>
                </c:pt>
                <c:pt idx="21555">
                  <c:v>0.96299999999999997</c:v>
                </c:pt>
                <c:pt idx="21556">
                  <c:v>0.96299999999999997</c:v>
                </c:pt>
                <c:pt idx="21557">
                  <c:v>0.96299999999999997</c:v>
                </c:pt>
                <c:pt idx="21558">
                  <c:v>0.96399999999999997</c:v>
                </c:pt>
                <c:pt idx="21559">
                  <c:v>0.96399999999999997</c:v>
                </c:pt>
                <c:pt idx="21560">
                  <c:v>0.96399999999999997</c:v>
                </c:pt>
                <c:pt idx="21561">
                  <c:v>0.96399999999999997</c:v>
                </c:pt>
                <c:pt idx="21562">
                  <c:v>0.96399999999999997</c:v>
                </c:pt>
                <c:pt idx="21563">
                  <c:v>0.96399999999999997</c:v>
                </c:pt>
                <c:pt idx="21564">
                  <c:v>0.96399999999999997</c:v>
                </c:pt>
                <c:pt idx="21565">
                  <c:v>0.96399999999999997</c:v>
                </c:pt>
                <c:pt idx="21566">
                  <c:v>0.96399999999999997</c:v>
                </c:pt>
                <c:pt idx="21567">
                  <c:v>0.96399999999999997</c:v>
                </c:pt>
                <c:pt idx="21568">
                  <c:v>0.96399999999999997</c:v>
                </c:pt>
                <c:pt idx="21569">
                  <c:v>0.96399999999999997</c:v>
                </c:pt>
                <c:pt idx="21570">
                  <c:v>0.96399999999999997</c:v>
                </c:pt>
                <c:pt idx="21571">
                  <c:v>0.96399999999999997</c:v>
                </c:pt>
                <c:pt idx="21572">
                  <c:v>0.96399999999999997</c:v>
                </c:pt>
                <c:pt idx="21573">
                  <c:v>0.96399999999999997</c:v>
                </c:pt>
                <c:pt idx="21574">
                  <c:v>0.96399999999999997</c:v>
                </c:pt>
                <c:pt idx="21575">
                  <c:v>0.96399999999999997</c:v>
                </c:pt>
                <c:pt idx="21576">
                  <c:v>0.96399999999999997</c:v>
                </c:pt>
                <c:pt idx="21577">
                  <c:v>0.96399999999999997</c:v>
                </c:pt>
                <c:pt idx="21578">
                  <c:v>0.96399999999999997</c:v>
                </c:pt>
                <c:pt idx="21579">
                  <c:v>0.96399999999999997</c:v>
                </c:pt>
                <c:pt idx="21580">
                  <c:v>0.96399999999999997</c:v>
                </c:pt>
                <c:pt idx="21581">
                  <c:v>0.96399999999999997</c:v>
                </c:pt>
                <c:pt idx="21582">
                  <c:v>0.96399999999999997</c:v>
                </c:pt>
                <c:pt idx="21583">
                  <c:v>0.96399999999999997</c:v>
                </c:pt>
                <c:pt idx="21584">
                  <c:v>0.96399999999999997</c:v>
                </c:pt>
                <c:pt idx="21585">
                  <c:v>0.96399999999999997</c:v>
                </c:pt>
                <c:pt idx="21586">
                  <c:v>0.96399999999999997</c:v>
                </c:pt>
                <c:pt idx="21587">
                  <c:v>0.96399999999999997</c:v>
                </c:pt>
                <c:pt idx="21588">
                  <c:v>0.96399999999999997</c:v>
                </c:pt>
                <c:pt idx="21589">
                  <c:v>0.96399999999999997</c:v>
                </c:pt>
                <c:pt idx="21590">
                  <c:v>0.96399999999999997</c:v>
                </c:pt>
                <c:pt idx="21591">
                  <c:v>0.96399999999999997</c:v>
                </c:pt>
                <c:pt idx="21592">
                  <c:v>0.96399999999999997</c:v>
                </c:pt>
                <c:pt idx="21593">
                  <c:v>0.96399999999999997</c:v>
                </c:pt>
                <c:pt idx="21594">
                  <c:v>0.96399999999999997</c:v>
                </c:pt>
                <c:pt idx="21595">
                  <c:v>0.96399999999999997</c:v>
                </c:pt>
                <c:pt idx="21596">
                  <c:v>0.96399999999999997</c:v>
                </c:pt>
                <c:pt idx="21597">
                  <c:v>0.96399999999999997</c:v>
                </c:pt>
                <c:pt idx="21598">
                  <c:v>0.96399999999999997</c:v>
                </c:pt>
                <c:pt idx="21599">
                  <c:v>0.96399999999999997</c:v>
                </c:pt>
                <c:pt idx="21600">
                  <c:v>0.96399999999999997</c:v>
                </c:pt>
                <c:pt idx="21601">
                  <c:v>0.96399999999999997</c:v>
                </c:pt>
                <c:pt idx="21602">
                  <c:v>0.96399999999999997</c:v>
                </c:pt>
                <c:pt idx="21603">
                  <c:v>0.96399999999999997</c:v>
                </c:pt>
                <c:pt idx="21604">
                  <c:v>0.96399999999999997</c:v>
                </c:pt>
                <c:pt idx="21605">
                  <c:v>0.96399999999999997</c:v>
                </c:pt>
                <c:pt idx="21606">
                  <c:v>0.96399999999999997</c:v>
                </c:pt>
                <c:pt idx="21607">
                  <c:v>0.96399999999999997</c:v>
                </c:pt>
                <c:pt idx="21608">
                  <c:v>0.96399999999999997</c:v>
                </c:pt>
                <c:pt idx="21609">
                  <c:v>0.96399999999999997</c:v>
                </c:pt>
                <c:pt idx="21610">
                  <c:v>0.96399999999999997</c:v>
                </c:pt>
                <c:pt idx="21611">
                  <c:v>0.96399999999999997</c:v>
                </c:pt>
                <c:pt idx="21612">
                  <c:v>0.96399999999999997</c:v>
                </c:pt>
                <c:pt idx="21613">
                  <c:v>0.96399999999999997</c:v>
                </c:pt>
                <c:pt idx="21614">
                  <c:v>0.96399999999999997</c:v>
                </c:pt>
                <c:pt idx="21615">
                  <c:v>0.96399999999999997</c:v>
                </c:pt>
                <c:pt idx="21616">
                  <c:v>0.96399999999999997</c:v>
                </c:pt>
                <c:pt idx="21617">
                  <c:v>0.96399999999999997</c:v>
                </c:pt>
                <c:pt idx="21618">
                  <c:v>0.96399999999999997</c:v>
                </c:pt>
                <c:pt idx="21619">
                  <c:v>0.96399999999999997</c:v>
                </c:pt>
                <c:pt idx="21620">
                  <c:v>0.96399999999999997</c:v>
                </c:pt>
                <c:pt idx="21621">
                  <c:v>0.96399999999999997</c:v>
                </c:pt>
                <c:pt idx="21622">
                  <c:v>0.96399999999999997</c:v>
                </c:pt>
                <c:pt idx="21623">
                  <c:v>0.96399999999999997</c:v>
                </c:pt>
                <c:pt idx="21624">
                  <c:v>0.96399999999999997</c:v>
                </c:pt>
                <c:pt idx="21625">
                  <c:v>0.96399999999999997</c:v>
                </c:pt>
                <c:pt idx="21626">
                  <c:v>0.96399999999999997</c:v>
                </c:pt>
                <c:pt idx="21627">
                  <c:v>0.96399999999999997</c:v>
                </c:pt>
                <c:pt idx="21628">
                  <c:v>0.96399999999999997</c:v>
                </c:pt>
                <c:pt idx="21629">
                  <c:v>0.96399999999999997</c:v>
                </c:pt>
                <c:pt idx="21630">
                  <c:v>0.96399999999999997</c:v>
                </c:pt>
                <c:pt idx="21631">
                  <c:v>0.96399999999999997</c:v>
                </c:pt>
                <c:pt idx="21632">
                  <c:v>0.96399999999999997</c:v>
                </c:pt>
                <c:pt idx="21633">
                  <c:v>0.96399999999999997</c:v>
                </c:pt>
                <c:pt idx="21634">
                  <c:v>0.96399999999999997</c:v>
                </c:pt>
                <c:pt idx="21635">
                  <c:v>0.96399999999999997</c:v>
                </c:pt>
                <c:pt idx="21636">
                  <c:v>0.96399999999999997</c:v>
                </c:pt>
                <c:pt idx="21637">
                  <c:v>0.96399999999999997</c:v>
                </c:pt>
                <c:pt idx="21638">
                  <c:v>0.96399999999999997</c:v>
                </c:pt>
                <c:pt idx="21639">
                  <c:v>0.96399999999999997</c:v>
                </c:pt>
                <c:pt idx="21640">
                  <c:v>0.96499999999999997</c:v>
                </c:pt>
                <c:pt idx="21641">
                  <c:v>0.96499999999999997</c:v>
                </c:pt>
                <c:pt idx="21642">
                  <c:v>0.96499999999999997</c:v>
                </c:pt>
                <c:pt idx="21643">
                  <c:v>0.96499999999999997</c:v>
                </c:pt>
                <c:pt idx="21644">
                  <c:v>0.96499999999999997</c:v>
                </c:pt>
                <c:pt idx="21645">
                  <c:v>0.96499999999999997</c:v>
                </c:pt>
                <c:pt idx="21646">
                  <c:v>0.96499999999999997</c:v>
                </c:pt>
                <c:pt idx="21647">
                  <c:v>0.96499999999999997</c:v>
                </c:pt>
                <c:pt idx="21648">
                  <c:v>0.96499999999999997</c:v>
                </c:pt>
                <c:pt idx="21649">
                  <c:v>0.96499999999999997</c:v>
                </c:pt>
                <c:pt idx="21650">
                  <c:v>0.96499999999999997</c:v>
                </c:pt>
                <c:pt idx="21651">
                  <c:v>0.96499999999999997</c:v>
                </c:pt>
                <c:pt idx="21652">
                  <c:v>0.96499999999999997</c:v>
                </c:pt>
                <c:pt idx="21653">
                  <c:v>0.96499999999999997</c:v>
                </c:pt>
                <c:pt idx="21654">
                  <c:v>0.96499999999999997</c:v>
                </c:pt>
                <c:pt idx="21655">
                  <c:v>0.96499999999999997</c:v>
                </c:pt>
                <c:pt idx="21656">
                  <c:v>0.96499999999999997</c:v>
                </c:pt>
                <c:pt idx="21657">
                  <c:v>0.96499999999999997</c:v>
                </c:pt>
                <c:pt idx="21658">
                  <c:v>0.96499999999999997</c:v>
                </c:pt>
                <c:pt idx="21659">
                  <c:v>0.96499999999999997</c:v>
                </c:pt>
                <c:pt idx="21660">
                  <c:v>0.96499999999999997</c:v>
                </c:pt>
                <c:pt idx="21661">
                  <c:v>0.96499999999999997</c:v>
                </c:pt>
                <c:pt idx="21662">
                  <c:v>0.96499999999999997</c:v>
                </c:pt>
                <c:pt idx="21663">
                  <c:v>0.96499999999999997</c:v>
                </c:pt>
                <c:pt idx="21664">
                  <c:v>0.96499999999999997</c:v>
                </c:pt>
                <c:pt idx="21665">
                  <c:v>0.96499999999999997</c:v>
                </c:pt>
                <c:pt idx="21666">
                  <c:v>0.96499999999999997</c:v>
                </c:pt>
                <c:pt idx="21667">
                  <c:v>0.96499999999999997</c:v>
                </c:pt>
                <c:pt idx="21668">
                  <c:v>0.96499999999999997</c:v>
                </c:pt>
                <c:pt idx="21669">
                  <c:v>0.96499999999999997</c:v>
                </c:pt>
                <c:pt idx="21670">
                  <c:v>0.96499999999999997</c:v>
                </c:pt>
                <c:pt idx="21671">
                  <c:v>0.96499999999999997</c:v>
                </c:pt>
                <c:pt idx="21672">
                  <c:v>0.96499999999999997</c:v>
                </c:pt>
                <c:pt idx="21673">
                  <c:v>0.96499999999999997</c:v>
                </c:pt>
                <c:pt idx="21674">
                  <c:v>0.96499999999999997</c:v>
                </c:pt>
                <c:pt idx="21675">
                  <c:v>0.96499999999999997</c:v>
                </c:pt>
                <c:pt idx="21676">
                  <c:v>0.96499999999999997</c:v>
                </c:pt>
                <c:pt idx="21677">
                  <c:v>0.96499999999999997</c:v>
                </c:pt>
                <c:pt idx="21678">
                  <c:v>0.96499999999999997</c:v>
                </c:pt>
                <c:pt idx="21679">
                  <c:v>0.96499999999999997</c:v>
                </c:pt>
                <c:pt idx="21680">
                  <c:v>0.96499999999999997</c:v>
                </c:pt>
                <c:pt idx="21681">
                  <c:v>0.96499999999999997</c:v>
                </c:pt>
                <c:pt idx="21682">
                  <c:v>0.96499999999999997</c:v>
                </c:pt>
                <c:pt idx="21683">
                  <c:v>0.96499999999999997</c:v>
                </c:pt>
                <c:pt idx="21684">
                  <c:v>0.96499999999999997</c:v>
                </c:pt>
                <c:pt idx="21685">
                  <c:v>0.96499999999999997</c:v>
                </c:pt>
                <c:pt idx="21686">
                  <c:v>0.96499999999999997</c:v>
                </c:pt>
                <c:pt idx="21687">
                  <c:v>0.96499999999999997</c:v>
                </c:pt>
                <c:pt idx="21688">
                  <c:v>0.96499999999999997</c:v>
                </c:pt>
                <c:pt idx="21689">
                  <c:v>0.96499999999999997</c:v>
                </c:pt>
                <c:pt idx="21690">
                  <c:v>0.96499999999999997</c:v>
                </c:pt>
                <c:pt idx="21691">
                  <c:v>0.96499999999999997</c:v>
                </c:pt>
                <c:pt idx="21692">
                  <c:v>0.96499999999999997</c:v>
                </c:pt>
                <c:pt idx="21693">
                  <c:v>0.96499999999999997</c:v>
                </c:pt>
                <c:pt idx="21694">
                  <c:v>0.96499999999999997</c:v>
                </c:pt>
                <c:pt idx="21695">
                  <c:v>0.96499999999999997</c:v>
                </c:pt>
                <c:pt idx="21696">
                  <c:v>0.96499999999999997</c:v>
                </c:pt>
                <c:pt idx="21697">
                  <c:v>0.96499999999999997</c:v>
                </c:pt>
                <c:pt idx="21698">
                  <c:v>0.96499999999999997</c:v>
                </c:pt>
                <c:pt idx="21699">
                  <c:v>0.96499999999999997</c:v>
                </c:pt>
                <c:pt idx="21700">
                  <c:v>0.96499999999999997</c:v>
                </c:pt>
                <c:pt idx="21701">
                  <c:v>0.96499999999999997</c:v>
                </c:pt>
                <c:pt idx="21702">
                  <c:v>0.96499999999999997</c:v>
                </c:pt>
                <c:pt idx="21703">
                  <c:v>0.96499999999999997</c:v>
                </c:pt>
                <c:pt idx="21704">
                  <c:v>0.96499999999999997</c:v>
                </c:pt>
                <c:pt idx="21705">
                  <c:v>0.96499999999999997</c:v>
                </c:pt>
                <c:pt idx="21706">
                  <c:v>0.96499999999999997</c:v>
                </c:pt>
                <c:pt idx="21707">
                  <c:v>0.96499999999999997</c:v>
                </c:pt>
                <c:pt idx="21708">
                  <c:v>0.96499999999999997</c:v>
                </c:pt>
                <c:pt idx="21709">
                  <c:v>0.96499999999999997</c:v>
                </c:pt>
                <c:pt idx="21710">
                  <c:v>0.96499999999999997</c:v>
                </c:pt>
                <c:pt idx="21711">
                  <c:v>0.96499999999999997</c:v>
                </c:pt>
                <c:pt idx="21712">
                  <c:v>0.96499999999999997</c:v>
                </c:pt>
                <c:pt idx="21713">
                  <c:v>0.96499999999999997</c:v>
                </c:pt>
                <c:pt idx="21714">
                  <c:v>0.96499999999999997</c:v>
                </c:pt>
                <c:pt idx="21715">
                  <c:v>0.96499999999999997</c:v>
                </c:pt>
                <c:pt idx="21716">
                  <c:v>0.96499999999999997</c:v>
                </c:pt>
                <c:pt idx="21717">
                  <c:v>0.96499999999999997</c:v>
                </c:pt>
                <c:pt idx="21718">
                  <c:v>0.96499999999999997</c:v>
                </c:pt>
                <c:pt idx="21719">
                  <c:v>0.96499999999999997</c:v>
                </c:pt>
                <c:pt idx="21720">
                  <c:v>0.96499999999999997</c:v>
                </c:pt>
                <c:pt idx="21721">
                  <c:v>0.96499999999999997</c:v>
                </c:pt>
                <c:pt idx="21722">
                  <c:v>0.96499999999999997</c:v>
                </c:pt>
                <c:pt idx="21723">
                  <c:v>0.96499999999999997</c:v>
                </c:pt>
                <c:pt idx="21724">
                  <c:v>0.96499999999999997</c:v>
                </c:pt>
                <c:pt idx="21725">
                  <c:v>0.96499999999999997</c:v>
                </c:pt>
                <c:pt idx="21726">
                  <c:v>0.96499999999999997</c:v>
                </c:pt>
                <c:pt idx="21727">
                  <c:v>0.96499999999999997</c:v>
                </c:pt>
                <c:pt idx="21728">
                  <c:v>0.96499999999999997</c:v>
                </c:pt>
                <c:pt idx="21729">
                  <c:v>0.96499999999999997</c:v>
                </c:pt>
                <c:pt idx="21730">
                  <c:v>0.96499999999999997</c:v>
                </c:pt>
                <c:pt idx="21731">
                  <c:v>0.96499999999999997</c:v>
                </c:pt>
                <c:pt idx="21732">
                  <c:v>0.96499999999999997</c:v>
                </c:pt>
                <c:pt idx="21733">
                  <c:v>0.96499999999999997</c:v>
                </c:pt>
                <c:pt idx="21734">
                  <c:v>0.96499999999999997</c:v>
                </c:pt>
                <c:pt idx="21735">
                  <c:v>0.96599999999999997</c:v>
                </c:pt>
                <c:pt idx="21736">
                  <c:v>0.96599999999999997</c:v>
                </c:pt>
                <c:pt idx="21737">
                  <c:v>0.96599999999999997</c:v>
                </c:pt>
                <c:pt idx="21738">
                  <c:v>0.96599999999999997</c:v>
                </c:pt>
                <c:pt idx="21739">
                  <c:v>0.96599999999999997</c:v>
                </c:pt>
                <c:pt idx="21740">
                  <c:v>0.96599999999999997</c:v>
                </c:pt>
                <c:pt idx="21741">
                  <c:v>0.96599999999999997</c:v>
                </c:pt>
                <c:pt idx="21742">
                  <c:v>0.96599999999999997</c:v>
                </c:pt>
                <c:pt idx="21743">
                  <c:v>0.96599999999999997</c:v>
                </c:pt>
                <c:pt idx="21744">
                  <c:v>0.96599999999999997</c:v>
                </c:pt>
                <c:pt idx="21745">
                  <c:v>0.96599999999999997</c:v>
                </c:pt>
                <c:pt idx="21746">
                  <c:v>0.96599999999999997</c:v>
                </c:pt>
                <c:pt idx="21747">
                  <c:v>0.96599999999999997</c:v>
                </c:pt>
                <c:pt idx="21748">
                  <c:v>0.96599999999999997</c:v>
                </c:pt>
                <c:pt idx="21749">
                  <c:v>0.96599999999999997</c:v>
                </c:pt>
                <c:pt idx="21750">
                  <c:v>0.96599999999999997</c:v>
                </c:pt>
                <c:pt idx="21751">
                  <c:v>0.96599999999999997</c:v>
                </c:pt>
                <c:pt idx="21752">
                  <c:v>0.96599999999999997</c:v>
                </c:pt>
                <c:pt idx="21753">
                  <c:v>0.96599999999999997</c:v>
                </c:pt>
                <c:pt idx="21754">
                  <c:v>0.96599999999999997</c:v>
                </c:pt>
                <c:pt idx="21755">
                  <c:v>0.96599999999999997</c:v>
                </c:pt>
                <c:pt idx="21756">
                  <c:v>0.96599999999999997</c:v>
                </c:pt>
                <c:pt idx="21757">
                  <c:v>0.96599999999999997</c:v>
                </c:pt>
                <c:pt idx="21758">
                  <c:v>0.96599999999999997</c:v>
                </c:pt>
                <c:pt idx="21759">
                  <c:v>0.96599999999999997</c:v>
                </c:pt>
                <c:pt idx="21760">
                  <c:v>0.96599999999999997</c:v>
                </c:pt>
                <c:pt idx="21761">
                  <c:v>0.96599999999999997</c:v>
                </c:pt>
                <c:pt idx="21762">
                  <c:v>0.96599999999999997</c:v>
                </c:pt>
                <c:pt idx="21763">
                  <c:v>0.96599999999999997</c:v>
                </c:pt>
                <c:pt idx="21764">
                  <c:v>0.96599999999999997</c:v>
                </c:pt>
                <c:pt idx="21765">
                  <c:v>0.96599999999999997</c:v>
                </c:pt>
                <c:pt idx="21766">
                  <c:v>0.96599999999999997</c:v>
                </c:pt>
                <c:pt idx="21767">
                  <c:v>0.96599999999999997</c:v>
                </c:pt>
                <c:pt idx="21768">
                  <c:v>0.96599999999999997</c:v>
                </c:pt>
                <c:pt idx="21769">
                  <c:v>0.96599999999999997</c:v>
                </c:pt>
                <c:pt idx="21770">
                  <c:v>0.96599999999999997</c:v>
                </c:pt>
                <c:pt idx="21771">
                  <c:v>0.96599999999999997</c:v>
                </c:pt>
                <c:pt idx="21772">
                  <c:v>0.96599999999999997</c:v>
                </c:pt>
                <c:pt idx="21773">
                  <c:v>0.96599999999999997</c:v>
                </c:pt>
                <c:pt idx="21774">
                  <c:v>0.96599999999999997</c:v>
                </c:pt>
                <c:pt idx="21775">
                  <c:v>0.96599999999999997</c:v>
                </c:pt>
                <c:pt idx="21776">
                  <c:v>0.96599999999999997</c:v>
                </c:pt>
                <c:pt idx="21777">
                  <c:v>0.96599999999999997</c:v>
                </c:pt>
                <c:pt idx="21778">
                  <c:v>0.96599999999999997</c:v>
                </c:pt>
                <c:pt idx="21779">
                  <c:v>0.96599999999999997</c:v>
                </c:pt>
                <c:pt idx="21780">
                  <c:v>0.96599999999999997</c:v>
                </c:pt>
                <c:pt idx="21781">
                  <c:v>0.96599999999999997</c:v>
                </c:pt>
                <c:pt idx="21782">
                  <c:v>0.96599999999999997</c:v>
                </c:pt>
                <c:pt idx="21783">
                  <c:v>0.96599999999999997</c:v>
                </c:pt>
                <c:pt idx="21784">
                  <c:v>0.96599999999999997</c:v>
                </c:pt>
                <c:pt idx="21785">
                  <c:v>0.96599999999999997</c:v>
                </c:pt>
                <c:pt idx="21786">
                  <c:v>0.96599999999999997</c:v>
                </c:pt>
                <c:pt idx="21787">
                  <c:v>0.96599999999999997</c:v>
                </c:pt>
                <c:pt idx="21788">
                  <c:v>0.96599999999999997</c:v>
                </c:pt>
                <c:pt idx="21789">
                  <c:v>0.96599999999999997</c:v>
                </c:pt>
                <c:pt idx="21790">
                  <c:v>0.96599999999999997</c:v>
                </c:pt>
                <c:pt idx="21791">
                  <c:v>0.96599999999999997</c:v>
                </c:pt>
                <c:pt idx="21792">
                  <c:v>0.96599999999999997</c:v>
                </c:pt>
                <c:pt idx="21793">
                  <c:v>0.96599999999999997</c:v>
                </c:pt>
                <c:pt idx="21794">
                  <c:v>0.96599999999999997</c:v>
                </c:pt>
                <c:pt idx="21795">
                  <c:v>0.96599999999999997</c:v>
                </c:pt>
                <c:pt idx="21796">
                  <c:v>0.96599999999999997</c:v>
                </c:pt>
                <c:pt idx="21797">
                  <c:v>0.96699999999999997</c:v>
                </c:pt>
                <c:pt idx="21798">
                  <c:v>0.96699999999999997</c:v>
                </c:pt>
                <c:pt idx="21799">
                  <c:v>0.96699999999999997</c:v>
                </c:pt>
                <c:pt idx="21800">
                  <c:v>0.96699999999999997</c:v>
                </c:pt>
                <c:pt idx="21801">
                  <c:v>0.96699999999999997</c:v>
                </c:pt>
                <c:pt idx="21802">
                  <c:v>0.96699999999999997</c:v>
                </c:pt>
                <c:pt idx="21803">
                  <c:v>0.96699999999999997</c:v>
                </c:pt>
                <c:pt idx="21804">
                  <c:v>0.96699999999999997</c:v>
                </c:pt>
                <c:pt idx="21805">
                  <c:v>0.96699999999999997</c:v>
                </c:pt>
                <c:pt idx="21806">
                  <c:v>0.96699999999999997</c:v>
                </c:pt>
                <c:pt idx="21807">
                  <c:v>0.96699999999999997</c:v>
                </c:pt>
                <c:pt idx="21808">
                  <c:v>0.96699999999999997</c:v>
                </c:pt>
                <c:pt idx="21809">
                  <c:v>0.96699999999999997</c:v>
                </c:pt>
                <c:pt idx="21810">
                  <c:v>0.96699999999999997</c:v>
                </c:pt>
                <c:pt idx="21811">
                  <c:v>0.96699999999999997</c:v>
                </c:pt>
                <c:pt idx="21812">
                  <c:v>0.96699999999999997</c:v>
                </c:pt>
                <c:pt idx="21813">
                  <c:v>0.96699999999999997</c:v>
                </c:pt>
                <c:pt idx="21814">
                  <c:v>0.96699999999999997</c:v>
                </c:pt>
                <c:pt idx="21815">
                  <c:v>0.96699999999999997</c:v>
                </c:pt>
                <c:pt idx="21816">
                  <c:v>0.96699999999999997</c:v>
                </c:pt>
                <c:pt idx="21817">
                  <c:v>0.96699999999999997</c:v>
                </c:pt>
                <c:pt idx="21818">
                  <c:v>0.96699999999999997</c:v>
                </c:pt>
                <c:pt idx="21819">
                  <c:v>0.96699999999999997</c:v>
                </c:pt>
                <c:pt idx="21820">
                  <c:v>0.96699999999999997</c:v>
                </c:pt>
                <c:pt idx="21821">
                  <c:v>0.96699999999999997</c:v>
                </c:pt>
                <c:pt idx="21822">
                  <c:v>0.96699999999999997</c:v>
                </c:pt>
                <c:pt idx="21823">
                  <c:v>0.96699999999999997</c:v>
                </c:pt>
                <c:pt idx="21824">
                  <c:v>0.96699999999999997</c:v>
                </c:pt>
                <c:pt idx="21825">
                  <c:v>0.96699999999999997</c:v>
                </c:pt>
                <c:pt idx="21826">
                  <c:v>0.96699999999999997</c:v>
                </c:pt>
                <c:pt idx="21827">
                  <c:v>0.96699999999999997</c:v>
                </c:pt>
                <c:pt idx="21828">
                  <c:v>0.96699999999999997</c:v>
                </c:pt>
                <c:pt idx="21829">
                  <c:v>0.96699999999999997</c:v>
                </c:pt>
                <c:pt idx="21830">
                  <c:v>0.96699999999999997</c:v>
                </c:pt>
                <c:pt idx="21831">
                  <c:v>0.96699999999999997</c:v>
                </c:pt>
                <c:pt idx="21832">
                  <c:v>0.96699999999999997</c:v>
                </c:pt>
                <c:pt idx="21833">
                  <c:v>0.96699999999999997</c:v>
                </c:pt>
                <c:pt idx="21834">
                  <c:v>0.96699999999999997</c:v>
                </c:pt>
                <c:pt idx="21835">
                  <c:v>0.96699999999999997</c:v>
                </c:pt>
                <c:pt idx="21836">
                  <c:v>0.96699999999999997</c:v>
                </c:pt>
                <c:pt idx="21837">
                  <c:v>0.96699999999999997</c:v>
                </c:pt>
                <c:pt idx="21838">
                  <c:v>0.96699999999999997</c:v>
                </c:pt>
                <c:pt idx="21839">
                  <c:v>0.96699999999999997</c:v>
                </c:pt>
                <c:pt idx="21840">
                  <c:v>0.96699999999999997</c:v>
                </c:pt>
                <c:pt idx="21841">
                  <c:v>0.96699999999999997</c:v>
                </c:pt>
                <c:pt idx="21842">
                  <c:v>0.96699999999999997</c:v>
                </c:pt>
                <c:pt idx="21843">
                  <c:v>0.96699999999999997</c:v>
                </c:pt>
                <c:pt idx="21844">
                  <c:v>0.96699999999999997</c:v>
                </c:pt>
                <c:pt idx="21845">
                  <c:v>0.96699999999999997</c:v>
                </c:pt>
                <c:pt idx="21846">
                  <c:v>0.96699999999999997</c:v>
                </c:pt>
                <c:pt idx="21847">
                  <c:v>0.96699999999999997</c:v>
                </c:pt>
                <c:pt idx="21848">
                  <c:v>0.96699999999999997</c:v>
                </c:pt>
                <c:pt idx="21849">
                  <c:v>0.96699999999999997</c:v>
                </c:pt>
                <c:pt idx="21850">
                  <c:v>0.96699999999999997</c:v>
                </c:pt>
                <c:pt idx="21851">
                  <c:v>0.96699999999999997</c:v>
                </c:pt>
                <c:pt idx="21852">
                  <c:v>0.96699999999999997</c:v>
                </c:pt>
                <c:pt idx="21853">
                  <c:v>0.96799999999999997</c:v>
                </c:pt>
                <c:pt idx="21854">
                  <c:v>0.96799999999999997</c:v>
                </c:pt>
                <c:pt idx="21855">
                  <c:v>0.96799999999999997</c:v>
                </c:pt>
                <c:pt idx="21856">
                  <c:v>0.96799999999999997</c:v>
                </c:pt>
                <c:pt idx="21857">
                  <c:v>0.96799999999999997</c:v>
                </c:pt>
                <c:pt idx="21858">
                  <c:v>0.96799999999999997</c:v>
                </c:pt>
                <c:pt idx="21859">
                  <c:v>0.96799999999999997</c:v>
                </c:pt>
                <c:pt idx="21860">
                  <c:v>0.96799999999999997</c:v>
                </c:pt>
                <c:pt idx="21861">
                  <c:v>0.96799999999999997</c:v>
                </c:pt>
                <c:pt idx="21862">
                  <c:v>0.96799999999999997</c:v>
                </c:pt>
                <c:pt idx="21863">
                  <c:v>0.96799999999999997</c:v>
                </c:pt>
                <c:pt idx="21864">
                  <c:v>0.96799999999999997</c:v>
                </c:pt>
                <c:pt idx="21865">
                  <c:v>0.96799999999999997</c:v>
                </c:pt>
                <c:pt idx="21866">
                  <c:v>0.96799999999999997</c:v>
                </c:pt>
                <c:pt idx="21867">
                  <c:v>0.96799999999999997</c:v>
                </c:pt>
                <c:pt idx="21868">
                  <c:v>0.96799999999999997</c:v>
                </c:pt>
                <c:pt idx="21869">
                  <c:v>0.96799999999999997</c:v>
                </c:pt>
                <c:pt idx="21870">
                  <c:v>0.96799999999999997</c:v>
                </c:pt>
                <c:pt idx="21871">
                  <c:v>0.96799999999999997</c:v>
                </c:pt>
                <c:pt idx="21872">
                  <c:v>0.96799999999999997</c:v>
                </c:pt>
                <c:pt idx="21873">
                  <c:v>0.96799999999999997</c:v>
                </c:pt>
                <c:pt idx="21874">
                  <c:v>0.96799999999999997</c:v>
                </c:pt>
                <c:pt idx="21875">
                  <c:v>0.96799999999999997</c:v>
                </c:pt>
                <c:pt idx="21876">
                  <c:v>0.96799999999999997</c:v>
                </c:pt>
                <c:pt idx="21877">
                  <c:v>0.96799999999999997</c:v>
                </c:pt>
                <c:pt idx="21878">
                  <c:v>0.96799999999999997</c:v>
                </c:pt>
                <c:pt idx="21879">
                  <c:v>0.96799999999999997</c:v>
                </c:pt>
                <c:pt idx="21880">
                  <c:v>0.96799999999999997</c:v>
                </c:pt>
                <c:pt idx="21881">
                  <c:v>0.96799999999999997</c:v>
                </c:pt>
                <c:pt idx="21882">
                  <c:v>0.96799999999999997</c:v>
                </c:pt>
                <c:pt idx="21883">
                  <c:v>0.96799999999999997</c:v>
                </c:pt>
                <c:pt idx="21884">
                  <c:v>0.96799999999999997</c:v>
                </c:pt>
                <c:pt idx="21885">
                  <c:v>0.96799999999999997</c:v>
                </c:pt>
                <c:pt idx="21886">
                  <c:v>0.96799999999999997</c:v>
                </c:pt>
                <c:pt idx="21887">
                  <c:v>0.96799999999999997</c:v>
                </c:pt>
                <c:pt idx="21888">
                  <c:v>0.96799999999999997</c:v>
                </c:pt>
                <c:pt idx="21889">
                  <c:v>0.96799999999999997</c:v>
                </c:pt>
                <c:pt idx="21890">
                  <c:v>0.96799999999999997</c:v>
                </c:pt>
                <c:pt idx="21891">
                  <c:v>0.96799999999999997</c:v>
                </c:pt>
                <c:pt idx="21892">
                  <c:v>0.96799999999999997</c:v>
                </c:pt>
                <c:pt idx="21893">
                  <c:v>0.96799999999999997</c:v>
                </c:pt>
                <c:pt idx="21894">
                  <c:v>0.96799999999999997</c:v>
                </c:pt>
                <c:pt idx="21895">
                  <c:v>0.96799999999999997</c:v>
                </c:pt>
                <c:pt idx="21896">
                  <c:v>0.96799999999999997</c:v>
                </c:pt>
                <c:pt idx="21897">
                  <c:v>0.96799999999999997</c:v>
                </c:pt>
                <c:pt idx="21898">
                  <c:v>0.96799999999999997</c:v>
                </c:pt>
                <c:pt idx="21899">
                  <c:v>0.96799999999999997</c:v>
                </c:pt>
                <c:pt idx="21900">
                  <c:v>0.96799999999999997</c:v>
                </c:pt>
                <c:pt idx="21901">
                  <c:v>0.96799999999999997</c:v>
                </c:pt>
                <c:pt idx="21902">
                  <c:v>0.96799999999999997</c:v>
                </c:pt>
                <c:pt idx="21903">
                  <c:v>0.96799999999999997</c:v>
                </c:pt>
                <c:pt idx="21904">
                  <c:v>0.96799999999999997</c:v>
                </c:pt>
                <c:pt idx="21905">
                  <c:v>0.96799999999999997</c:v>
                </c:pt>
                <c:pt idx="21906">
                  <c:v>0.96799999999999997</c:v>
                </c:pt>
                <c:pt idx="21907">
                  <c:v>0.96799999999999997</c:v>
                </c:pt>
                <c:pt idx="21908">
                  <c:v>0.96799999999999997</c:v>
                </c:pt>
                <c:pt idx="21909">
                  <c:v>0.96799999999999997</c:v>
                </c:pt>
                <c:pt idx="21910">
                  <c:v>0.96799999999999997</c:v>
                </c:pt>
                <c:pt idx="21911">
                  <c:v>0.96799999999999997</c:v>
                </c:pt>
                <c:pt idx="21912">
                  <c:v>0.96799999999999997</c:v>
                </c:pt>
                <c:pt idx="21913">
                  <c:v>0.96799999999999997</c:v>
                </c:pt>
                <c:pt idx="21914">
                  <c:v>0.96799999999999997</c:v>
                </c:pt>
                <c:pt idx="21915">
                  <c:v>0.96799999999999997</c:v>
                </c:pt>
                <c:pt idx="21916">
                  <c:v>0.96799999999999997</c:v>
                </c:pt>
                <c:pt idx="21917">
                  <c:v>0.96799999999999997</c:v>
                </c:pt>
                <c:pt idx="21918">
                  <c:v>0.96799999999999997</c:v>
                </c:pt>
                <c:pt idx="21919">
                  <c:v>0.96799999999999997</c:v>
                </c:pt>
                <c:pt idx="21920">
                  <c:v>0.96799999999999997</c:v>
                </c:pt>
                <c:pt idx="21921">
                  <c:v>0.96799999999999997</c:v>
                </c:pt>
                <c:pt idx="21922">
                  <c:v>0.96799999999999997</c:v>
                </c:pt>
                <c:pt idx="21923">
                  <c:v>0.96799999999999997</c:v>
                </c:pt>
                <c:pt idx="21924">
                  <c:v>0.96799999999999997</c:v>
                </c:pt>
                <c:pt idx="21925">
                  <c:v>0.96799999999999997</c:v>
                </c:pt>
                <c:pt idx="21926">
                  <c:v>0.96799999999999997</c:v>
                </c:pt>
                <c:pt idx="21927">
                  <c:v>0.96799999999999997</c:v>
                </c:pt>
                <c:pt idx="21928">
                  <c:v>0.96799999999999997</c:v>
                </c:pt>
                <c:pt idx="21929">
                  <c:v>0.96799999999999997</c:v>
                </c:pt>
                <c:pt idx="21930">
                  <c:v>0.96799999999999997</c:v>
                </c:pt>
                <c:pt idx="21931">
                  <c:v>0.96799999999999997</c:v>
                </c:pt>
                <c:pt idx="21932">
                  <c:v>0.96899999999999997</c:v>
                </c:pt>
                <c:pt idx="21933">
                  <c:v>0.96899999999999997</c:v>
                </c:pt>
                <c:pt idx="21934">
                  <c:v>0.96899999999999997</c:v>
                </c:pt>
                <c:pt idx="21935">
                  <c:v>0.96899999999999997</c:v>
                </c:pt>
                <c:pt idx="21936">
                  <c:v>0.96899999999999997</c:v>
                </c:pt>
                <c:pt idx="21937">
                  <c:v>0.96899999999999997</c:v>
                </c:pt>
                <c:pt idx="21938">
                  <c:v>0.96899999999999997</c:v>
                </c:pt>
                <c:pt idx="21939">
                  <c:v>0.96899999999999997</c:v>
                </c:pt>
                <c:pt idx="21940">
                  <c:v>0.96899999999999997</c:v>
                </c:pt>
                <c:pt idx="21941">
                  <c:v>0.96899999999999997</c:v>
                </c:pt>
                <c:pt idx="21942">
                  <c:v>0.96899999999999997</c:v>
                </c:pt>
                <c:pt idx="21943">
                  <c:v>0.96899999999999997</c:v>
                </c:pt>
                <c:pt idx="21944">
                  <c:v>0.96899999999999997</c:v>
                </c:pt>
                <c:pt idx="21945">
                  <c:v>0.96899999999999997</c:v>
                </c:pt>
                <c:pt idx="21946">
                  <c:v>0.96899999999999997</c:v>
                </c:pt>
                <c:pt idx="21947">
                  <c:v>0.96899999999999997</c:v>
                </c:pt>
                <c:pt idx="21948">
                  <c:v>0.96899999999999997</c:v>
                </c:pt>
                <c:pt idx="21949">
                  <c:v>0.96899999999999997</c:v>
                </c:pt>
                <c:pt idx="21950">
                  <c:v>0.96899999999999997</c:v>
                </c:pt>
                <c:pt idx="21951">
                  <c:v>0.96899999999999997</c:v>
                </c:pt>
                <c:pt idx="21952">
                  <c:v>0.96899999999999997</c:v>
                </c:pt>
                <c:pt idx="21953">
                  <c:v>0.96899999999999997</c:v>
                </c:pt>
                <c:pt idx="21954">
                  <c:v>0.96899999999999997</c:v>
                </c:pt>
                <c:pt idx="21955">
                  <c:v>0.96899999999999997</c:v>
                </c:pt>
                <c:pt idx="21956">
                  <c:v>0.96899999999999997</c:v>
                </c:pt>
                <c:pt idx="21957">
                  <c:v>0.96899999999999997</c:v>
                </c:pt>
                <c:pt idx="21958">
                  <c:v>0.96899999999999997</c:v>
                </c:pt>
                <c:pt idx="21959">
                  <c:v>0.96899999999999997</c:v>
                </c:pt>
                <c:pt idx="21960">
                  <c:v>0.96899999999999997</c:v>
                </c:pt>
                <c:pt idx="21961">
                  <c:v>0.96899999999999997</c:v>
                </c:pt>
                <c:pt idx="21962">
                  <c:v>0.96899999999999997</c:v>
                </c:pt>
                <c:pt idx="21963">
                  <c:v>0.96899999999999997</c:v>
                </c:pt>
                <c:pt idx="21964">
                  <c:v>0.96899999999999997</c:v>
                </c:pt>
                <c:pt idx="21965">
                  <c:v>0.96899999999999997</c:v>
                </c:pt>
                <c:pt idx="21966">
                  <c:v>0.96899999999999997</c:v>
                </c:pt>
                <c:pt idx="21967">
                  <c:v>0.96899999999999997</c:v>
                </c:pt>
                <c:pt idx="21968">
                  <c:v>0.96899999999999997</c:v>
                </c:pt>
                <c:pt idx="21969">
                  <c:v>0.96899999999999997</c:v>
                </c:pt>
                <c:pt idx="21970">
                  <c:v>0.96899999999999997</c:v>
                </c:pt>
                <c:pt idx="21971">
                  <c:v>0.96899999999999997</c:v>
                </c:pt>
                <c:pt idx="21972">
                  <c:v>0.96899999999999997</c:v>
                </c:pt>
                <c:pt idx="21973">
                  <c:v>0.96899999999999997</c:v>
                </c:pt>
                <c:pt idx="21974">
                  <c:v>0.96899999999999997</c:v>
                </c:pt>
                <c:pt idx="21975">
                  <c:v>0.96899999999999997</c:v>
                </c:pt>
                <c:pt idx="21976">
                  <c:v>0.96899999999999997</c:v>
                </c:pt>
                <c:pt idx="21977">
                  <c:v>0.96899999999999997</c:v>
                </c:pt>
                <c:pt idx="21978">
                  <c:v>0.96899999999999997</c:v>
                </c:pt>
                <c:pt idx="21979">
                  <c:v>0.96899999999999997</c:v>
                </c:pt>
                <c:pt idx="21980">
                  <c:v>0.96899999999999997</c:v>
                </c:pt>
                <c:pt idx="21981">
                  <c:v>0.96899999999999997</c:v>
                </c:pt>
                <c:pt idx="21982">
                  <c:v>0.96899999999999997</c:v>
                </c:pt>
                <c:pt idx="21983">
                  <c:v>0.96899999999999997</c:v>
                </c:pt>
                <c:pt idx="21984">
                  <c:v>0.96899999999999997</c:v>
                </c:pt>
                <c:pt idx="21985">
                  <c:v>0.96899999999999997</c:v>
                </c:pt>
                <c:pt idx="21986">
                  <c:v>0.96899999999999997</c:v>
                </c:pt>
                <c:pt idx="21987">
                  <c:v>0.96899999999999997</c:v>
                </c:pt>
                <c:pt idx="21988">
                  <c:v>0.96899999999999997</c:v>
                </c:pt>
                <c:pt idx="21989">
                  <c:v>0.96899999999999997</c:v>
                </c:pt>
                <c:pt idx="21990">
                  <c:v>0.96899999999999997</c:v>
                </c:pt>
                <c:pt idx="21991">
                  <c:v>0.96899999999999997</c:v>
                </c:pt>
                <c:pt idx="21992">
                  <c:v>0.96899999999999997</c:v>
                </c:pt>
                <c:pt idx="21993">
                  <c:v>0.96899999999999997</c:v>
                </c:pt>
                <c:pt idx="21994">
                  <c:v>0.96899999999999997</c:v>
                </c:pt>
                <c:pt idx="21995">
                  <c:v>0.96899999999999997</c:v>
                </c:pt>
                <c:pt idx="21996">
                  <c:v>0.96899999999999997</c:v>
                </c:pt>
                <c:pt idx="21997">
                  <c:v>0.96899999999999997</c:v>
                </c:pt>
                <c:pt idx="21998">
                  <c:v>0.96899999999999997</c:v>
                </c:pt>
                <c:pt idx="21999">
                  <c:v>0.96899999999999997</c:v>
                </c:pt>
                <c:pt idx="22000">
                  <c:v>0.96899999999999997</c:v>
                </c:pt>
                <c:pt idx="22001">
                  <c:v>0.96899999999999997</c:v>
                </c:pt>
                <c:pt idx="22002">
                  <c:v>0.96899999999999997</c:v>
                </c:pt>
                <c:pt idx="22003">
                  <c:v>0.96899999999999997</c:v>
                </c:pt>
                <c:pt idx="22004">
                  <c:v>0.96899999999999997</c:v>
                </c:pt>
                <c:pt idx="22005">
                  <c:v>0.96899999999999997</c:v>
                </c:pt>
                <c:pt idx="22006">
                  <c:v>0.96899999999999997</c:v>
                </c:pt>
                <c:pt idx="22007">
                  <c:v>0.96899999999999997</c:v>
                </c:pt>
                <c:pt idx="22008">
                  <c:v>0.96899999999999997</c:v>
                </c:pt>
                <c:pt idx="22009">
                  <c:v>0.96899999999999997</c:v>
                </c:pt>
                <c:pt idx="22010">
                  <c:v>0.96899999999999997</c:v>
                </c:pt>
                <c:pt idx="22011">
                  <c:v>0.96899999999999997</c:v>
                </c:pt>
                <c:pt idx="22012">
                  <c:v>0.96899999999999997</c:v>
                </c:pt>
                <c:pt idx="22013">
                  <c:v>0.96899999999999997</c:v>
                </c:pt>
                <c:pt idx="22014">
                  <c:v>0.96899999999999997</c:v>
                </c:pt>
                <c:pt idx="22015">
                  <c:v>0.96899999999999997</c:v>
                </c:pt>
                <c:pt idx="22016">
                  <c:v>0.96899999999999997</c:v>
                </c:pt>
                <c:pt idx="22017">
                  <c:v>0.96899999999999997</c:v>
                </c:pt>
                <c:pt idx="22018">
                  <c:v>0.96899999999999997</c:v>
                </c:pt>
                <c:pt idx="22019">
                  <c:v>0.96899999999999997</c:v>
                </c:pt>
                <c:pt idx="22020">
                  <c:v>0.96899999999999997</c:v>
                </c:pt>
                <c:pt idx="22021">
                  <c:v>0.96899999999999997</c:v>
                </c:pt>
                <c:pt idx="22022">
                  <c:v>0.96899999999999997</c:v>
                </c:pt>
                <c:pt idx="22023">
                  <c:v>0.96899999999999997</c:v>
                </c:pt>
                <c:pt idx="22024">
                  <c:v>0.96899999999999997</c:v>
                </c:pt>
                <c:pt idx="22025">
                  <c:v>0.96899999999999997</c:v>
                </c:pt>
                <c:pt idx="22026">
                  <c:v>0.96899999999999997</c:v>
                </c:pt>
                <c:pt idx="22027">
                  <c:v>0.96899999999999997</c:v>
                </c:pt>
                <c:pt idx="22028">
                  <c:v>0.96899999999999997</c:v>
                </c:pt>
                <c:pt idx="22029">
                  <c:v>0.96899999999999997</c:v>
                </c:pt>
                <c:pt idx="22030">
                  <c:v>0.96899999999999997</c:v>
                </c:pt>
                <c:pt idx="22031">
                  <c:v>0.96899999999999997</c:v>
                </c:pt>
                <c:pt idx="22032">
                  <c:v>0.96899999999999997</c:v>
                </c:pt>
                <c:pt idx="22033">
                  <c:v>0.96899999999999997</c:v>
                </c:pt>
                <c:pt idx="22034">
                  <c:v>0.96899999999999997</c:v>
                </c:pt>
                <c:pt idx="22035">
                  <c:v>0.96899999999999997</c:v>
                </c:pt>
                <c:pt idx="22036">
                  <c:v>0.96899999999999997</c:v>
                </c:pt>
                <c:pt idx="22037">
                  <c:v>0.96899999999999997</c:v>
                </c:pt>
                <c:pt idx="22038">
                  <c:v>0.96899999999999997</c:v>
                </c:pt>
                <c:pt idx="22039">
                  <c:v>0.96899999999999997</c:v>
                </c:pt>
                <c:pt idx="22040">
                  <c:v>0.96899999999999997</c:v>
                </c:pt>
                <c:pt idx="22041">
                  <c:v>0.96899999999999997</c:v>
                </c:pt>
                <c:pt idx="22042">
                  <c:v>0.96899999999999997</c:v>
                </c:pt>
                <c:pt idx="22043">
                  <c:v>0.96899999999999997</c:v>
                </c:pt>
                <c:pt idx="22044">
                  <c:v>0.96899999999999997</c:v>
                </c:pt>
                <c:pt idx="22045">
                  <c:v>0.96899999999999997</c:v>
                </c:pt>
                <c:pt idx="22046">
                  <c:v>0.96899999999999997</c:v>
                </c:pt>
                <c:pt idx="22047">
                  <c:v>0.97</c:v>
                </c:pt>
                <c:pt idx="22048">
                  <c:v>0.97</c:v>
                </c:pt>
                <c:pt idx="22049">
                  <c:v>0.97</c:v>
                </c:pt>
                <c:pt idx="22050">
                  <c:v>0.97</c:v>
                </c:pt>
                <c:pt idx="22051">
                  <c:v>0.97</c:v>
                </c:pt>
                <c:pt idx="22052">
                  <c:v>0.97</c:v>
                </c:pt>
                <c:pt idx="22053">
                  <c:v>0.97</c:v>
                </c:pt>
                <c:pt idx="22054">
                  <c:v>0.97</c:v>
                </c:pt>
                <c:pt idx="22055">
                  <c:v>0.97</c:v>
                </c:pt>
                <c:pt idx="22056">
                  <c:v>0.97</c:v>
                </c:pt>
                <c:pt idx="22057">
                  <c:v>0.97</c:v>
                </c:pt>
                <c:pt idx="22058">
                  <c:v>0.97</c:v>
                </c:pt>
                <c:pt idx="22059">
                  <c:v>0.97</c:v>
                </c:pt>
                <c:pt idx="22060">
                  <c:v>0.97</c:v>
                </c:pt>
                <c:pt idx="22061">
                  <c:v>0.97</c:v>
                </c:pt>
                <c:pt idx="22062">
                  <c:v>0.97</c:v>
                </c:pt>
                <c:pt idx="22063">
                  <c:v>0.97</c:v>
                </c:pt>
                <c:pt idx="22064">
                  <c:v>0.97</c:v>
                </c:pt>
                <c:pt idx="22065">
                  <c:v>0.97</c:v>
                </c:pt>
                <c:pt idx="22066">
                  <c:v>0.97</c:v>
                </c:pt>
                <c:pt idx="22067">
                  <c:v>0.97</c:v>
                </c:pt>
                <c:pt idx="22068">
                  <c:v>0.97</c:v>
                </c:pt>
                <c:pt idx="22069">
                  <c:v>0.97</c:v>
                </c:pt>
                <c:pt idx="22070">
                  <c:v>0.97</c:v>
                </c:pt>
                <c:pt idx="22071">
                  <c:v>0.97</c:v>
                </c:pt>
                <c:pt idx="22072">
                  <c:v>0.97</c:v>
                </c:pt>
                <c:pt idx="22073">
                  <c:v>0.97</c:v>
                </c:pt>
                <c:pt idx="22074">
                  <c:v>0.97</c:v>
                </c:pt>
                <c:pt idx="22075">
                  <c:v>0.97</c:v>
                </c:pt>
                <c:pt idx="22076">
                  <c:v>0.97</c:v>
                </c:pt>
                <c:pt idx="22077">
                  <c:v>0.97</c:v>
                </c:pt>
                <c:pt idx="22078">
                  <c:v>0.97</c:v>
                </c:pt>
                <c:pt idx="22079">
                  <c:v>0.97</c:v>
                </c:pt>
                <c:pt idx="22080">
                  <c:v>0.97</c:v>
                </c:pt>
                <c:pt idx="22081">
                  <c:v>0.97</c:v>
                </c:pt>
                <c:pt idx="22082">
                  <c:v>0.97</c:v>
                </c:pt>
                <c:pt idx="22083">
                  <c:v>0.97</c:v>
                </c:pt>
                <c:pt idx="22084">
                  <c:v>0.97</c:v>
                </c:pt>
                <c:pt idx="22085">
                  <c:v>0.97</c:v>
                </c:pt>
                <c:pt idx="22086">
                  <c:v>0.97</c:v>
                </c:pt>
                <c:pt idx="22087">
                  <c:v>0.97</c:v>
                </c:pt>
                <c:pt idx="22088">
                  <c:v>0.97</c:v>
                </c:pt>
                <c:pt idx="22089">
                  <c:v>0.97</c:v>
                </c:pt>
                <c:pt idx="22090">
                  <c:v>0.97</c:v>
                </c:pt>
                <c:pt idx="22091">
                  <c:v>0.97</c:v>
                </c:pt>
                <c:pt idx="22092">
                  <c:v>0.97</c:v>
                </c:pt>
                <c:pt idx="22093">
                  <c:v>0.97</c:v>
                </c:pt>
                <c:pt idx="22094">
                  <c:v>0.97</c:v>
                </c:pt>
                <c:pt idx="22095">
                  <c:v>0.97</c:v>
                </c:pt>
                <c:pt idx="22096">
                  <c:v>0.97</c:v>
                </c:pt>
                <c:pt idx="22097">
                  <c:v>0.97</c:v>
                </c:pt>
                <c:pt idx="22098">
                  <c:v>0.97</c:v>
                </c:pt>
                <c:pt idx="22099">
                  <c:v>0.97</c:v>
                </c:pt>
                <c:pt idx="22100">
                  <c:v>0.97</c:v>
                </c:pt>
                <c:pt idx="22101">
                  <c:v>0.97</c:v>
                </c:pt>
                <c:pt idx="22102">
                  <c:v>0.97</c:v>
                </c:pt>
                <c:pt idx="22103">
                  <c:v>0.97</c:v>
                </c:pt>
                <c:pt idx="22104">
                  <c:v>0.97</c:v>
                </c:pt>
                <c:pt idx="22105">
                  <c:v>0.97</c:v>
                </c:pt>
                <c:pt idx="22106">
                  <c:v>0.97</c:v>
                </c:pt>
                <c:pt idx="22107">
                  <c:v>0.97</c:v>
                </c:pt>
                <c:pt idx="22108">
                  <c:v>0.97</c:v>
                </c:pt>
                <c:pt idx="22109">
                  <c:v>0.97</c:v>
                </c:pt>
                <c:pt idx="22110">
                  <c:v>0.97</c:v>
                </c:pt>
                <c:pt idx="22111">
                  <c:v>0.97</c:v>
                </c:pt>
                <c:pt idx="22112">
                  <c:v>0.97</c:v>
                </c:pt>
                <c:pt idx="22113">
                  <c:v>0.97</c:v>
                </c:pt>
                <c:pt idx="22114">
                  <c:v>0.97</c:v>
                </c:pt>
                <c:pt idx="22115">
                  <c:v>0.97</c:v>
                </c:pt>
                <c:pt idx="22116">
                  <c:v>0.97</c:v>
                </c:pt>
                <c:pt idx="22117">
                  <c:v>0.97</c:v>
                </c:pt>
                <c:pt idx="22118">
                  <c:v>0.97</c:v>
                </c:pt>
                <c:pt idx="22119">
                  <c:v>0.97</c:v>
                </c:pt>
                <c:pt idx="22120">
                  <c:v>0.97</c:v>
                </c:pt>
                <c:pt idx="22121">
                  <c:v>0.97</c:v>
                </c:pt>
                <c:pt idx="22122">
                  <c:v>0.97</c:v>
                </c:pt>
                <c:pt idx="22123">
                  <c:v>0.97</c:v>
                </c:pt>
                <c:pt idx="22124">
                  <c:v>0.97099999999999997</c:v>
                </c:pt>
                <c:pt idx="22125">
                  <c:v>0.97099999999999997</c:v>
                </c:pt>
                <c:pt idx="22126">
                  <c:v>0.97099999999999997</c:v>
                </c:pt>
                <c:pt idx="22127">
                  <c:v>0.97099999999999997</c:v>
                </c:pt>
                <c:pt idx="22128">
                  <c:v>0.97099999999999997</c:v>
                </c:pt>
                <c:pt idx="22129">
                  <c:v>0.97099999999999997</c:v>
                </c:pt>
                <c:pt idx="22130">
                  <c:v>0.97099999999999997</c:v>
                </c:pt>
                <c:pt idx="22131">
                  <c:v>0.97099999999999997</c:v>
                </c:pt>
                <c:pt idx="22132">
                  <c:v>0.97099999999999997</c:v>
                </c:pt>
                <c:pt idx="22133">
                  <c:v>0.97099999999999997</c:v>
                </c:pt>
                <c:pt idx="22134">
                  <c:v>0.97099999999999997</c:v>
                </c:pt>
                <c:pt idx="22135">
                  <c:v>0.97099999999999997</c:v>
                </c:pt>
                <c:pt idx="22136">
                  <c:v>0.97099999999999997</c:v>
                </c:pt>
                <c:pt idx="22137">
                  <c:v>0.97099999999999997</c:v>
                </c:pt>
                <c:pt idx="22138">
                  <c:v>0.97099999999999997</c:v>
                </c:pt>
                <c:pt idx="22139">
                  <c:v>0.97099999999999997</c:v>
                </c:pt>
                <c:pt idx="22140">
                  <c:v>0.97099999999999997</c:v>
                </c:pt>
                <c:pt idx="22141">
                  <c:v>0.97099999999999997</c:v>
                </c:pt>
                <c:pt idx="22142">
                  <c:v>0.97099999999999997</c:v>
                </c:pt>
                <c:pt idx="22143">
                  <c:v>0.97099999999999997</c:v>
                </c:pt>
                <c:pt idx="22144">
                  <c:v>0.97099999999999997</c:v>
                </c:pt>
                <c:pt idx="22145">
                  <c:v>0.97099999999999997</c:v>
                </c:pt>
                <c:pt idx="22146">
                  <c:v>0.97099999999999997</c:v>
                </c:pt>
                <c:pt idx="22147">
                  <c:v>0.97099999999999997</c:v>
                </c:pt>
                <c:pt idx="22148">
                  <c:v>0.97099999999999997</c:v>
                </c:pt>
                <c:pt idx="22149">
                  <c:v>0.97099999999999997</c:v>
                </c:pt>
                <c:pt idx="22150">
                  <c:v>0.97099999999999997</c:v>
                </c:pt>
                <c:pt idx="22151">
                  <c:v>0.97099999999999997</c:v>
                </c:pt>
                <c:pt idx="22152">
                  <c:v>0.97099999999999997</c:v>
                </c:pt>
                <c:pt idx="22153">
                  <c:v>0.97099999999999997</c:v>
                </c:pt>
                <c:pt idx="22154">
                  <c:v>0.97099999999999997</c:v>
                </c:pt>
                <c:pt idx="22155">
                  <c:v>0.97099999999999997</c:v>
                </c:pt>
                <c:pt idx="22156">
                  <c:v>0.97099999999999997</c:v>
                </c:pt>
                <c:pt idx="22157">
                  <c:v>0.97099999999999997</c:v>
                </c:pt>
                <c:pt idx="22158">
                  <c:v>0.97099999999999997</c:v>
                </c:pt>
                <c:pt idx="22159">
                  <c:v>0.97099999999999997</c:v>
                </c:pt>
                <c:pt idx="22160">
                  <c:v>0.97099999999999997</c:v>
                </c:pt>
                <c:pt idx="22161">
                  <c:v>0.97099999999999997</c:v>
                </c:pt>
                <c:pt idx="22162">
                  <c:v>0.97099999999999997</c:v>
                </c:pt>
                <c:pt idx="22163">
                  <c:v>0.97099999999999997</c:v>
                </c:pt>
                <c:pt idx="22164">
                  <c:v>0.97099999999999997</c:v>
                </c:pt>
                <c:pt idx="22165">
                  <c:v>0.97099999999999997</c:v>
                </c:pt>
                <c:pt idx="22166">
                  <c:v>0.97099999999999997</c:v>
                </c:pt>
                <c:pt idx="22167">
                  <c:v>0.97099999999999997</c:v>
                </c:pt>
                <c:pt idx="22168">
                  <c:v>0.97099999999999997</c:v>
                </c:pt>
                <c:pt idx="22169">
                  <c:v>0.97099999999999997</c:v>
                </c:pt>
                <c:pt idx="22170">
                  <c:v>0.97099999999999997</c:v>
                </c:pt>
                <c:pt idx="22171">
                  <c:v>0.97099999999999997</c:v>
                </c:pt>
                <c:pt idx="22172">
                  <c:v>0.97099999999999997</c:v>
                </c:pt>
                <c:pt idx="22173">
                  <c:v>0.97099999999999997</c:v>
                </c:pt>
                <c:pt idx="22174">
                  <c:v>0.97099999999999997</c:v>
                </c:pt>
                <c:pt idx="22175">
                  <c:v>0.97099999999999997</c:v>
                </c:pt>
                <c:pt idx="22176">
                  <c:v>0.97099999999999997</c:v>
                </c:pt>
                <c:pt idx="22177">
                  <c:v>0.97099999999999997</c:v>
                </c:pt>
                <c:pt idx="22178">
                  <c:v>0.97099999999999997</c:v>
                </c:pt>
                <c:pt idx="22179">
                  <c:v>0.97099999999999997</c:v>
                </c:pt>
                <c:pt idx="22180">
                  <c:v>0.97099999999999997</c:v>
                </c:pt>
                <c:pt idx="22181">
                  <c:v>0.97099999999999997</c:v>
                </c:pt>
                <c:pt idx="22182">
                  <c:v>0.97099999999999997</c:v>
                </c:pt>
                <c:pt idx="22183">
                  <c:v>0.97099999999999997</c:v>
                </c:pt>
                <c:pt idx="22184">
                  <c:v>0.97099999999999997</c:v>
                </c:pt>
                <c:pt idx="22185">
                  <c:v>0.97099999999999997</c:v>
                </c:pt>
                <c:pt idx="22186">
                  <c:v>0.97099999999999997</c:v>
                </c:pt>
                <c:pt idx="22187">
                  <c:v>0.97099999999999997</c:v>
                </c:pt>
                <c:pt idx="22188">
                  <c:v>0.97099999999999997</c:v>
                </c:pt>
                <c:pt idx="22189">
                  <c:v>0.97099999999999997</c:v>
                </c:pt>
                <c:pt idx="22190">
                  <c:v>0.97099999999999997</c:v>
                </c:pt>
                <c:pt idx="22191">
                  <c:v>0.97099999999999997</c:v>
                </c:pt>
                <c:pt idx="22192">
                  <c:v>0.97099999999999997</c:v>
                </c:pt>
                <c:pt idx="22193">
                  <c:v>0.97099999999999997</c:v>
                </c:pt>
                <c:pt idx="22194">
                  <c:v>0.97099999999999997</c:v>
                </c:pt>
                <c:pt idx="22195">
                  <c:v>0.97099999999999997</c:v>
                </c:pt>
                <c:pt idx="22196">
                  <c:v>0.97099999999999997</c:v>
                </c:pt>
                <c:pt idx="22197">
                  <c:v>0.97099999999999997</c:v>
                </c:pt>
                <c:pt idx="22198">
                  <c:v>0.97099999999999997</c:v>
                </c:pt>
                <c:pt idx="22199">
                  <c:v>0.97099999999999997</c:v>
                </c:pt>
                <c:pt idx="22200">
                  <c:v>0.97199999999999998</c:v>
                </c:pt>
                <c:pt idx="22201">
                  <c:v>0.97199999999999998</c:v>
                </c:pt>
                <c:pt idx="22202">
                  <c:v>0.97199999999999998</c:v>
                </c:pt>
                <c:pt idx="22203">
                  <c:v>0.97199999999999998</c:v>
                </c:pt>
                <c:pt idx="22204">
                  <c:v>0.97199999999999998</c:v>
                </c:pt>
                <c:pt idx="22205">
                  <c:v>0.97199999999999998</c:v>
                </c:pt>
                <c:pt idx="22206">
                  <c:v>0.97199999999999998</c:v>
                </c:pt>
                <c:pt idx="22207">
                  <c:v>0.97199999999999998</c:v>
                </c:pt>
                <c:pt idx="22208">
                  <c:v>0.97199999999999998</c:v>
                </c:pt>
                <c:pt idx="22209">
                  <c:v>0.97199999999999998</c:v>
                </c:pt>
                <c:pt idx="22210">
                  <c:v>0.97199999999999998</c:v>
                </c:pt>
                <c:pt idx="22211">
                  <c:v>0.97199999999999998</c:v>
                </c:pt>
                <c:pt idx="22212">
                  <c:v>0.97199999999999998</c:v>
                </c:pt>
                <c:pt idx="22213">
                  <c:v>0.97199999999999998</c:v>
                </c:pt>
                <c:pt idx="22214">
                  <c:v>0.97199999999999998</c:v>
                </c:pt>
                <c:pt idx="22215">
                  <c:v>0.97199999999999998</c:v>
                </c:pt>
                <c:pt idx="22216">
                  <c:v>0.97199999999999998</c:v>
                </c:pt>
                <c:pt idx="22217">
                  <c:v>0.97199999999999998</c:v>
                </c:pt>
                <c:pt idx="22218">
                  <c:v>0.97199999999999998</c:v>
                </c:pt>
                <c:pt idx="22219">
                  <c:v>0.97199999999999998</c:v>
                </c:pt>
                <c:pt idx="22220">
                  <c:v>0.97199999999999998</c:v>
                </c:pt>
                <c:pt idx="22221">
                  <c:v>0.97199999999999998</c:v>
                </c:pt>
                <c:pt idx="22222">
                  <c:v>0.97199999999999998</c:v>
                </c:pt>
                <c:pt idx="22223">
                  <c:v>0.97199999999999998</c:v>
                </c:pt>
                <c:pt idx="22224">
                  <c:v>0.97199999999999998</c:v>
                </c:pt>
                <c:pt idx="22225">
                  <c:v>0.97199999999999998</c:v>
                </c:pt>
                <c:pt idx="22226">
                  <c:v>0.97199999999999998</c:v>
                </c:pt>
                <c:pt idx="22227">
                  <c:v>0.97199999999999998</c:v>
                </c:pt>
                <c:pt idx="22228">
                  <c:v>0.97199999999999998</c:v>
                </c:pt>
                <c:pt idx="22229">
                  <c:v>0.97199999999999998</c:v>
                </c:pt>
                <c:pt idx="22230">
                  <c:v>0.97199999999999998</c:v>
                </c:pt>
                <c:pt idx="22231">
                  <c:v>0.97199999999999998</c:v>
                </c:pt>
                <c:pt idx="22232">
                  <c:v>0.97199999999999998</c:v>
                </c:pt>
                <c:pt idx="22233">
                  <c:v>0.97199999999999998</c:v>
                </c:pt>
                <c:pt idx="22234">
                  <c:v>0.97199999999999998</c:v>
                </c:pt>
                <c:pt idx="22235">
                  <c:v>0.97199999999999998</c:v>
                </c:pt>
                <c:pt idx="22236">
                  <c:v>0.97199999999999998</c:v>
                </c:pt>
                <c:pt idx="22237">
                  <c:v>0.97199999999999998</c:v>
                </c:pt>
                <c:pt idx="22238">
                  <c:v>0.97199999999999998</c:v>
                </c:pt>
                <c:pt idx="22239">
                  <c:v>0.97199999999999998</c:v>
                </c:pt>
                <c:pt idx="22240">
                  <c:v>0.97199999999999998</c:v>
                </c:pt>
                <c:pt idx="22241">
                  <c:v>0.97199999999999998</c:v>
                </c:pt>
                <c:pt idx="22242">
                  <c:v>0.97199999999999998</c:v>
                </c:pt>
                <c:pt idx="22243">
                  <c:v>0.97199999999999998</c:v>
                </c:pt>
                <c:pt idx="22244">
                  <c:v>0.97199999999999998</c:v>
                </c:pt>
                <c:pt idx="22245">
                  <c:v>0.97199999999999998</c:v>
                </c:pt>
                <c:pt idx="22246">
                  <c:v>0.97199999999999998</c:v>
                </c:pt>
                <c:pt idx="22247">
                  <c:v>0.97199999999999998</c:v>
                </c:pt>
                <c:pt idx="22248">
                  <c:v>0.97199999999999998</c:v>
                </c:pt>
                <c:pt idx="22249">
                  <c:v>0.97199999999999998</c:v>
                </c:pt>
                <c:pt idx="22250">
                  <c:v>0.97199999999999998</c:v>
                </c:pt>
                <c:pt idx="22251">
                  <c:v>0.97199999999999998</c:v>
                </c:pt>
                <c:pt idx="22252">
                  <c:v>0.97199999999999998</c:v>
                </c:pt>
                <c:pt idx="22253">
                  <c:v>0.97199999999999998</c:v>
                </c:pt>
                <c:pt idx="22254">
                  <c:v>0.97199999999999998</c:v>
                </c:pt>
                <c:pt idx="22255">
                  <c:v>0.97199999999999998</c:v>
                </c:pt>
                <c:pt idx="22256">
                  <c:v>0.97199999999999998</c:v>
                </c:pt>
                <c:pt idx="22257">
                  <c:v>0.97199999999999998</c:v>
                </c:pt>
                <c:pt idx="22258">
                  <c:v>0.97199999999999998</c:v>
                </c:pt>
                <c:pt idx="22259">
                  <c:v>0.97199999999999998</c:v>
                </c:pt>
                <c:pt idx="22260">
                  <c:v>0.97199999999999998</c:v>
                </c:pt>
                <c:pt idx="22261">
                  <c:v>0.97199999999999998</c:v>
                </c:pt>
                <c:pt idx="22262">
                  <c:v>0.97199999999999998</c:v>
                </c:pt>
                <c:pt idx="22263">
                  <c:v>0.97199999999999998</c:v>
                </c:pt>
                <c:pt idx="22264">
                  <c:v>0.97199999999999998</c:v>
                </c:pt>
                <c:pt idx="22265">
                  <c:v>0.97199999999999998</c:v>
                </c:pt>
                <c:pt idx="22266">
                  <c:v>0.97199999999999998</c:v>
                </c:pt>
                <c:pt idx="22267">
                  <c:v>0.97199999999999998</c:v>
                </c:pt>
                <c:pt idx="22268">
                  <c:v>0.97199999999999998</c:v>
                </c:pt>
                <c:pt idx="22269">
                  <c:v>0.97299999999999998</c:v>
                </c:pt>
                <c:pt idx="22270">
                  <c:v>0.97299999999999998</c:v>
                </c:pt>
                <c:pt idx="22271">
                  <c:v>0.97299999999999998</c:v>
                </c:pt>
                <c:pt idx="22272">
                  <c:v>0.97299999999999998</c:v>
                </c:pt>
                <c:pt idx="22273">
                  <c:v>0.97299999999999998</c:v>
                </c:pt>
                <c:pt idx="22274">
                  <c:v>0.97299999999999998</c:v>
                </c:pt>
                <c:pt idx="22275">
                  <c:v>0.97299999999999998</c:v>
                </c:pt>
                <c:pt idx="22276">
                  <c:v>0.97299999999999998</c:v>
                </c:pt>
                <c:pt idx="22277">
                  <c:v>0.97299999999999998</c:v>
                </c:pt>
                <c:pt idx="22278">
                  <c:v>0.97299999999999998</c:v>
                </c:pt>
                <c:pt idx="22279">
                  <c:v>0.97299999999999998</c:v>
                </c:pt>
                <c:pt idx="22280">
                  <c:v>0.97299999999999998</c:v>
                </c:pt>
                <c:pt idx="22281">
                  <c:v>0.97299999999999998</c:v>
                </c:pt>
                <c:pt idx="22282">
                  <c:v>0.97299999999999998</c:v>
                </c:pt>
                <c:pt idx="22283">
                  <c:v>0.97299999999999998</c:v>
                </c:pt>
                <c:pt idx="22284">
                  <c:v>0.97299999999999998</c:v>
                </c:pt>
                <c:pt idx="22285">
                  <c:v>0.97299999999999998</c:v>
                </c:pt>
                <c:pt idx="22286">
                  <c:v>0.97299999999999998</c:v>
                </c:pt>
                <c:pt idx="22287">
                  <c:v>0.97299999999999998</c:v>
                </c:pt>
                <c:pt idx="22288">
                  <c:v>0.97299999999999998</c:v>
                </c:pt>
                <c:pt idx="22289">
                  <c:v>0.97299999999999998</c:v>
                </c:pt>
                <c:pt idx="22290">
                  <c:v>0.97299999999999998</c:v>
                </c:pt>
                <c:pt idx="22291">
                  <c:v>0.97299999999999998</c:v>
                </c:pt>
                <c:pt idx="22292">
                  <c:v>0.97299999999999998</c:v>
                </c:pt>
                <c:pt idx="22293">
                  <c:v>0.97299999999999998</c:v>
                </c:pt>
                <c:pt idx="22294">
                  <c:v>0.97299999999999998</c:v>
                </c:pt>
                <c:pt idx="22295">
                  <c:v>0.97299999999999998</c:v>
                </c:pt>
                <c:pt idx="22296">
                  <c:v>0.97299999999999998</c:v>
                </c:pt>
                <c:pt idx="22297">
                  <c:v>0.97299999999999998</c:v>
                </c:pt>
                <c:pt idx="22298">
                  <c:v>0.97299999999999998</c:v>
                </c:pt>
                <c:pt idx="22299">
                  <c:v>0.97299999999999998</c:v>
                </c:pt>
                <c:pt idx="22300">
                  <c:v>0.97299999999999998</c:v>
                </c:pt>
                <c:pt idx="22301">
                  <c:v>0.97299999999999998</c:v>
                </c:pt>
                <c:pt idx="22302">
                  <c:v>0.97299999999999998</c:v>
                </c:pt>
                <c:pt idx="22303">
                  <c:v>0.97299999999999998</c:v>
                </c:pt>
                <c:pt idx="22304">
                  <c:v>0.97299999999999998</c:v>
                </c:pt>
                <c:pt idx="22305">
                  <c:v>0.97299999999999998</c:v>
                </c:pt>
                <c:pt idx="22306">
                  <c:v>0.97299999999999998</c:v>
                </c:pt>
                <c:pt idx="22307">
                  <c:v>0.97299999999999998</c:v>
                </c:pt>
                <c:pt idx="22308">
                  <c:v>0.97299999999999998</c:v>
                </c:pt>
                <c:pt idx="22309">
                  <c:v>0.97299999999999998</c:v>
                </c:pt>
                <c:pt idx="22310">
                  <c:v>0.97299999999999998</c:v>
                </c:pt>
                <c:pt idx="22311">
                  <c:v>0.97299999999999998</c:v>
                </c:pt>
                <c:pt idx="22312">
                  <c:v>0.97299999999999998</c:v>
                </c:pt>
                <c:pt idx="22313">
                  <c:v>0.97299999999999998</c:v>
                </c:pt>
                <c:pt idx="22314">
                  <c:v>0.97299999999999998</c:v>
                </c:pt>
                <c:pt idx="22315">
                  <c:v>0.97299999999999998</c:v>
                </c:pt>
                <c:pt idx="22316">
                  <c:v>0.97299999999999998</c:v>
                </c:pt>
                <c:pt idx="22317">
                  <c:v>0.97299999999999998</c:v>
                </c:pt>
                <c:pt idx="22318">
                  <c:v>0.97299999999999998</c:v>
                </c:pt>
                <c:pt idx="22319">
                  <c:v>0.97299999999999998</c:v>
                </c:pt>
                <c:pt idx="22320">
                  <c:v>0.97299999999999998</c:v>
                </c:pt>
                <c:pt idx="22321">
                  <c:v>0.97299999999999998</c:v>
                </c:pt>
                <c:pt idx="22322">
                  <c:v>0.97299999999999998</c:v>
                </c:pt>
                <c:pt idx="22323">
                  <c:v>0.97299999999999998</c:v>
                </c:pt>
                <c:pt idx="22324">
                  <c:v>0.97299999999999998</c:v>
                </c:pt>
                <c:pt idx="22325">
                  <c:v>0.97299999999999998</c:v>
                </c:pt>
                <c:pt idx="22326">
                  <c:v>0.97299999999999998</c:v>
                </c:pt>
                <c:pt idx="22327">
                  <c:v>0.97299999999999998</c:v>
                </c:pt>
                <c:pt idx="22328">
                  <c:v>0.97299999999999998</c:v>
                </c:pt>
                <c:pt idx="22329">
                  <c:v>0.97299999999999998</c:v>
                </c:pt>
                <c:pt idx="22330">
                  <c:v>0.97299999999999998</c:v>
                </c:pt>
                <c:pt idx="22331">
                  <c:v>0.97299999999999998</c:v>
                </c:pt>
                <c:pt idx="22332">
                  <c:v>0.97299999999999998</c:v>
                </c:pt>
                <c:pt idx="22333">
                  <c:v>0.97299999999999998</c:v>
                </c:pt>
                <c:pt idx="22334">
                  <c:v>0.97299999999999998</c:v>
                </c:pt>
                <c:pt idx="22335">
                  <c:v>0.97299999999999998</c:v>
                </c:pt>
                <c:pt idx="22336">
                  <c:v>0.97299999999999998</c:v>
                </c:pt>
                <c:pt idx="22337">
                  <c:v>0.97299999999999998</c:v>
                </c:pt>
                <c:pt idx="22338">
                  <c:v>0.97299999999999998</c:v>
                </c:pt>
                <c:pt idx="22339">
                  <c:v>0.97299999999999998</c:v>
                </c:pt>
                <c:pt idx="22340">
                  <c:v>0.97299999999999998</c:v>
                </c:pt>
                <c:pt idx="22341">
                  <c:v>0.97299999999999998</c:v>
                </c:pt>
                <c:pt idx="22342">
                  <c:v>0.97299999999999998</c:v>
                </c:pt>
                <c:pt idx="22343">
                  <c:v>0.97299999999999998</c:v>
                </c:pt>
                <c:pt idx="22344">
                  <c:v>0.97299999999999998</c:v>
                </c:pt>
                <c:pt idx="22345">
                  <c:v>0.97299999999999998</c:v>
                </c:pt>
                <c:pt idx="22346">
                  <c:v>0.97299999999999998</c:v>
                </c:pt>
                <c:pt idx="22347">
                  <c:v>0.97299999999999998</c:v>
                </c:pt>
                <c:pt idx="22348">
                  <c:v>0.97299999999999998</c:v>
                </c:pt>
                <c:pt idx="22349">
                  <c:v>0.97299999999999998</c:v>
                </c:pt>
                <c:pt idx="22350">
                  <c:v>0.97299999999999998</c:v>
                </c:pt>
                <c:pt idx="22351">
                  <c:v>0.97299999999999998</c:v>
                </c:pt>
                <c:pt idx="22352">
                  <c:v>0.97299999999999998</c:v>
                </c:pt>
                <c:pt idx="22353">
                  <c:v>0.97299999999999998</c:v>
                </c:pt>
                <c:pt idx="22354">
                  <c:v>0.97299999999999998</c:v>
                </c:pt>
                <c:pt idx="22355">
                  <c:v>0.97299999999999998</c:v>
                </c:pt>
                <c:pt idx="22356">
                  <c:v>0.97299999999999998</c:v>
                </c:pt>
                <c:pt idx="22357">
                  <c:v>0.97299999999999998</c:v>
                </c:pt>
                <c:pt idx="22358">
                  <c:v>0.97299999999999998</c:v>
                </c:pt>
                <c:pt idx="22359">
                  <c:v>0.97299999999999998</c:v>
                </c:pt>
                <c:pt idx="22360">
                  <c:v>0.97299999999999998</c:v>
                </c:pt>
                <c:pt idx="22361">
                  <c:v>0.97299999999999998</c:v>
                </c:pt>
                <c:pt idx="22362">
                  <c:v>0.97299999999999998</c:v>
                </c:pt>
                <c:pt idx="22363">
                  <c:v>0.97299999999999998</c:v>
                </c:pt>
                <c:pt idx="22364">
                  <c:v>0.97299999999999998</c:v>
                </c:pt>
                <c:pt idx="22365">
                  <c:v>0.97299999999999998</c:v>
                </c:pt>
                <c:pt idx="22366">
                  <c:v>0.97299999999999998</c:v>
                </c:pt>
                <c:pt idx="22367">
                  <c:v>0.97299999999999998</c:v>
                </c:pt>
                <c:pt idx="22368">
                  <c:v>0.97299999999999998</c:v>
                </c:pt>
                <c:pt idx="22369">
                  <c:v>0.97299999999999998</c:v>
                </c:pt>
                <c:pt idx="22370">
                  <c:v>0.97299999999999998</c:v>
                </c:pt>
                <c:pt idx="22371">
                  <c:v>0.97299999999999998</c:v>
                </c:pt>
                <c:pt idx="22372">
                  <c:v>0.97299999999999998</c:v>
                </c:pt>
                <c:pt idx="22373">
                  <c:v>0.97299999999999998</c:v>
                </c:pt>
                <c:pt idx="22374">
                  <c:v>0.97299999999999998</c:v>
                </c:pt>
                <c:pt idx="22375">
                  <c:v>0.97299999999999998</c:v>
                </c:pt>
                <c:pt idx="22376">
                  <c:v>0.97299999999999998</c:v>
                </c:pt>
                <c:pt idx="22377">
                  <c:v>0.97299999999999998</c:v>
                </c:pt>
                <c:pt idx="22378">
                  <c:v>0.97299999999999998</c:v>
                </c:pt>
                <c:pt idx="22379">
                  <c:v>0.97299999999999998</c:v>
                </c:pt>
                <c:pt idx="22380">
                  <c:v>0.97299999999999998</c:v>
                </c:pt>
                <c:pt idx="22381">
                  <c:v>0.97299999999999998</c:v>
                </c:pt>
                <c:pt idx="22382">
                  <c:v>0.97299999999999998</c:v>
                </c:pt>
                <c:pt idx="22383">
                  <c:v>0.97299999999999998</c:v>
                </c:pt>
                <c:pt idx="22384">
                  <c:v>0.97299999999999998</c:v>
                </c:pt>
                <c:pt idx="22385">
                  <c:v>0.97299999999999998</c:v>
                </c:pt>
                <c:pt idx="22386">
                  <c:v>0.97299999999999998</c:v>
                </c:pt>
                <c:pt idx="22387">
                  <c:v>0.97399999999999998</c:v>
                </c:pt>
                <c:pt idx="22388">
                  <c:v>0.97399999999999998</c:v>
                </c:pt>
                <c:pt idx="22389">
                  <c:v>0.97399999999999998</c:v>
                </c:pt>
                <c:pt idx="22390">
                  <c:v>0.97399999999999998</c:v>
                </c:pt>
                <c:pt idx="22391">
                  <c:v>0.97399999999999998</c:v>
                </c:pt>
                <c:pt idx="22392">
                  <c:v>0.97399999999999998</c:v>
                </c:pt>
                <c:pt idx="22393">
                  <c:v>0.97399999999999998</c:v>
                </c:pt>
                <c:pt idx="22394">
                  <c:v>0.97399999999999998</c:v>
                </c:pt>
                <c:pt idx="22395">
                  <c:v>0.97399999999999998</c:v>
                </c:pt>
                <c:pt idx="22396">
                  <c:v>0.97399999999999998</c:v>
                </c:pt>
                <c:pt idx="22397">
                  <c:v>0.97399999999999998</c:v>
                </c:pt>
                <c:pt idx="22398">
                  <c:v>0.97399999999999998</c:v>
                </c:pt>
                <c:pt idx="22399">
                  <c:v>0.97399999999999998</c:v>
                </c:pt>
                <c:pt idx="22400">
                  <c:v>0.97399999999999998</c:v>
                </c:pt>
                <c:pt idx="22401">
                  <c:v>0.97399999999999998</c:v>
                </c:pt>
                <c:pt idx="22402">
                  <c:v>0.97399999999999998</c:v>
                </c:pt>
                <c:pt idx="22403">
                  <c:v>0.97399999999999998</c:v>
                </c:pt>
                <c:pt idx="22404">
                  <c:v>0.97399999999999998</c:v>
                </c:pt>
                <c:pt idx="22405">
                  <c:v>0.97399999999999998</c:v>
                </c:pt>
                <c:pt idx="22406">
                  <c:v>0.97399999999999998</c:v>
                </c:pt>
                <c:pt idx="22407">
                  <c:v>0.97399999999999998</c:v>
                </c:pt>
                <c:pt idx="22408">
                  <c:v>0.97399999999999998</c:v>
                </c:pt>
                <c:pt idx="22409">
                  <c:v>0.97399999999999998</c:v>
                </c:pt>
                <c:pt idx="22410">
                  <c:v>0.97399999999999998</c:v>
                </c:pt>
                <c:pt idx="22411">
                  <c:v>0.97399999999999998</c:v>
                </c:pt>
                <c:pt idx="22412">
                  <c:v>0.97399999999999998</c:v>
                </c:pt>
                <c:pt idx="22413">
                  <c:v>0.97399999999999998</c:v>
                </c:pt>
                <c:pt idx="22414">
                  <c:v>0.97399999999999998</c:v>
                </c:pt>
                <c:pt idx="22415">
                  <c:v>0.97399999999999998</c:v>
                </c:pt>
                <c:pt idx="22416">
                  <c:v>0.97399999999999998</c:v>
                </c:pt>
                <c:pt idx="22417">
                  <c:v>0.97399999999999998</c:v>
                </c:pt>
                <c:pt idx="22418">
                  <c:v>0.97399999999999998</c:v>
                </c:pt>
                <c:pt idx="22419">
                  <c:v>0.97399999999999998</c:v>
                </c:pt>
                <c:pt idx="22420">
                  <c:v>0.97399999999999998</c:v>
                </c:pt>
                <c:pt idx="22421">
                  <c:v>0.97399999999999998</c:v>
                </c:pt>
                <c:pt idx="22422">
                  <c:v>0.97399999999999998</c:v>
                </c:pt>
                <c:pt idx="22423">
                  <c:v>0.97399999999999998</c:v>
                </c:pt>
                <c:pt idx="22424">
                  <c:v>0.97399999999999998</c:v>
                </c:pt>
                <c:pt idx="22425">
                  <c:v>0.97399999999999998</c:v>
                </c:pt>
                <c:pt idx="22426">
                  <c:v>0.97399999999999998</c:v>
                </c:pt>
                <c:pt idx="22427">
                  <c:v>0.97399999999999998</c:v>
                </c:pt>
                <c:pt idx="22428">
                  <c:v>0.97399999999999998</c:v>
                </c:pt>
                <c:pt idx="22429">
                  <c:v>0.97399999999999998</c:v>
                </c:pt>
                <c:pt idx="22430">
                  <c:v>0.97399999999999998</c:v>
                </c:pt>
                <c:pt idx="22431">
                  <c:v>0.97399999999999998</c:v>
                </c:pt>
                <c:pt idx="22432">
                  <c:v>0.97399999999999998</c:v>
                </c:pt>
                <c:pt idx="22433">
                  <c:v>0.97399999999999998</c:v>
                </c:pt>
                <c:pt idx="22434">
                  <c:v>0.97399999999999998</c:v>
                </c:pt>
                <c:pt idx="22435">
                  <c:v>0.97399999999999998</c:v>
                </c:pt>
                <c:pt idx="22436">
                  <c:v>0.97399999999999998</c:v>
                </c:pt>
                <c:pt idx="22437">
                  <c:v>0.97399999999999998</c:v>
                </c:pt>
                <c:pt idx="22438">
                  <c:v>0.97399999999999998</c:v>
                </c:pt>
                <c:pt idx="22439">
                  <c:v>0.97399999999999998</c:v>
                </c:pt>
                <c:pt idx="22440">
                  <c:v>0.97399999999999998</c:v>
                </c:pt>
                <c:pt idx="22441">
                  <c:v>0.97399999999999998</c:v>
                </c:pt>
                <c:pt idx="22442">
                  <c:v>0.97399999999999998</c:v>
                </c:pt>
                <c:pt idx="22443">
                  <c:v>0.97399999999999998</c:v>
                </c:pt>
                <c:pt idx="22444">
                  <c:v>0.97399999999999998</c:v>
                </c:pt>
                <c:pt idx="22445">
                  <c:v>0.97399999999999998</c:v>
                </c:pt>
                <c:pt idx="22446">
                  <c:v>0.97399999999999998</c:v>
                </c:pt>
                <c:pt idx="22447">
                  <c:v>0.97399999999999998</c:v>
                </c:pt>
                <c:pt idx="22448">
                  <c:v>0.97399999999999998</c:v>
                </c:pt>
                <c:pt idx="22449">
                  <c:v>0.97399999999999998</c:v>
                </c:pt>
                <c:pt idx="22450">
                  <c:v>0.97399999999999998</c:v>
                </c:pt>
                <c:pt idx="22451">
                  <c:v>0.97399999999999998</c:v>
                </c:pt>
                <c:pt idx="22452">
                  <c:v>0.97399999999999998</c:v>
                </c:pt>
                <c:pt idx="22453">
                  <c:v>0.97399999999999998</c:v>
                </c:pt>
                <c:pt idx="22454">
                  <c:v>0.97399999999999998</c:v>
                </c:pt>
                <c:pt idx="22455">
                  <c:v>0.97399999999999998</c:v>
                </c:pt>
                <c:pt idx="22456">
                  <c:v>0.97399999999999998</c:v>
                </c:pt>
                <c:pt idx="22457">
                  <c:v>0.97399999999999998</c:v>
                </c:pt>
                <c:pt idx="22458">
                  <c:v>0.97399999999999998</c:v>
                </c:pt>
                <c:pt idx="22459">
                  <c:v>0.97399999999999998</c:v>
                </c:pt>
                <c:pt idx="22460">
                  <c:v>0.97399999999999998</c:v>
                </c:pt>
                <c:pt idx="22461">
                  <c:v>0.97399999999999998</c:v>
                </c:pt>
                <c:pt idx="22462">
                  <c:v>0.97399999999999998</c:v>
                </c:pt>
                <c:pt idx="22463">
                  <c:v>0.97399999999999998</c:v>
                </c:pt>
                <c:pt idx="22464">
                  <c:v>0.97399999999999998</c:v>
                </c:pt>
                <c:pt idx="22465">
                  <c:v>0.97399999999999998</c:v>
                </c:pt>
                <c:pt idx="22466">
                  <c:v>0.97399999999999998</c:v>
                </c:pt>
                <c:pt idx="22467">
                  <c:v>0.97399999999999998</c:v>
                </c:pt>
                <c:pt idx="22468">
                  <c:v>0.97399999999999998</c:v>
                </c:pt>
                <c:pt idx="22469">
                  <c:v>0.97499999999999998</c:v>
                </c:pt>
                <c:pt idx="22470">
                  <c:v>0.97499999999999998</c:v>
                </c:pt>
                <c:pt idx="22471">
                  <c:v>0.97499999999999998</c:v>
                </c:pt>
                <c:pt idx="22472">
                  <c:v>0.97499999999999998</c:v>
                </c:pt>
                <c:pt idx="22473">
                  <c:v>0.97499999999999998</c:v>
                </c:pt>
                <c:pt idx="22474">
                  <c:v>0.97499999999999998</c:v>
                </c:pt>
                <c:pt idx="22475">
                  <c:v>0.97499999999999998</c:v>
                </c:pt>
                <c:pt idx="22476">
                  <c:v>0.97499999999999998</c:v>
                </c:pt>
                <c:pt idx="22477">
                  <c:v>0.97499999999999998</c:v>
                </c:pt>
                <c:pt idx="22478">
                  <c:v>0.97499999999999998</c:v>
                </c:pt>
                <c:pt idx="22479">
                  <c:v>0.97499999999999998</c:v>
                </c:pt>
                <c:pt idx="22480">
                  <c:v>0.97499999999999998</c:v>
                </c:pt>
                <c:pt idx="22481">
                  <c:v>0.97499999999999998</c:v>
                </c:pt>
                <c:pt idx="22482">
                  <c:v>0.97499999999999998</c:v>
                </c:pt>
                <c:pt idx="22483">
                  <c:v>0.97499999999999998</c:v>
                </c:pt>
                <c:pt idx="22484">
                  <c:v>0.97499999999999998</c:v>
                </c:pt>
                <c:pt idx="22485">
                  <c:v>0.97499999999999998</c:v>
                </c:pt>
                <c:pt idx="22486">
                  <c:v>0.97499999999999998</c:v>
                </c:pt>
                <c:pt idx="22487">
                  <c:v>0.97499999999999998</c:v>
                </c:pt>
                <c:pt idx="22488">
                  <c:v>0.97499999999999998</c:v>
                </c:pt>
                <c:pt idx="22489">
                  <c:v>0.97499999999999998</c:v>
                </c:pt>
                <c:pt idx="22490">
                  <c:v>0.97499999999999998</c:v>
                </c:pt>
                <c:pt idx="22491">
                  <c:v>0.97499999999999998</c:v>
                </c:pt>
                <c:pt idx="22492">
                  <c:v>0.97499999999999998</c:v>
                </c:pt>
                <c:pt idx="22493">
                  <c:v>0.97499999999999998</c:v>
                </c:pt>
                <c:pt idx="22494">
                  <c:v>0.97499999999999998</c:v>
                </c:pt>
                <c:pt idx="22495">
                  <c:v>0.97499999999999998</c:v>
                </c:pt>
                <c:pt idx="22496">
                  <c:v>0.97499999999999998</c:v>
                </c:pt>
                <c:pt idx="22497">
                  <c:v>0.97499999999999998</c:v>
                </c:pt>
                <c:pt idx="22498">
                  <c:v>0.97499999999999998</c:v>
                </c:pt>
                <c:pt idx="22499">
                  <c:v>0.97499999999999998</c:v>
                </c:pt>
                <c:pt idx="22500">
                  <c:v>0.97499999999999998</c:v>
                </c:pt>
                <c:pt idx="22501">
                  <c:v>0.97499999999999998</c:v>
                </c:pt>
                <c:pt idx="22502">
                  <c:v>0.97499999999999998</c:v>
                </c:pt>
                <c:pt idx="22503">
                  <c:v>0.97499999999999998</c:v>
                </c:pt>
                <c:pt idx="22504">
                  <c:v>0.97499999999999998</c:v>
                </c:pt>
                <c:pt idx="22505">
                  <c:v>0.97499999999999998</c:v>
                </c:pt>
                <c:pt idx="22506">
                  <c:v>0.97499999999999998</c:v>
                </c:pt>
                <c:pt idx="22507">
                  <c:v>0.97499999999999998</c:v>
                </c:pt>
                <c:pt idx="22508">
                  <c:v>0.97499999999999998</c:v>
                </c:pt>
                <c:pt idx="22509">
                  <c:v>0.97499999999999998</c:v>
                </c:pt>
                <c:pt idx="22510">
                  <c:v>0.97499999999999998</c:v>
                </c:pt>
                <c:pt idx="22511">
                  <c:v>0.97499999999999998</c:v>
                </c:pt>
                <c:pt idx="22512">
                  <c:v>0.97499999999999998</c:v>
                </c:pt>
                <c:pt idx="22513">
                  <c:v>0.97499999999999998</c:v>
                </c:pt>
                <c:pt idx="22514">
                  <c:v>0.97499999999999998</c:v>
                </c:pt>
                <c:pt idx="22515">
                  <c:v>0.97499999999999998</c:v>
                </c:pt>
                <c:pt idx="22516">
                  <c:v>0.97499999999999998</c:v>
                </c:pt>
                <c:pt idx="22517">
                  <c:v>0.97499999999999998</c:v>
                </c:pt>
                <c:pt idx="22518">
                  <c:v>0.97499999999999998</c:v>
                </c:pt>
                <c:pt idx="22519">
                  <c:v>0.97499999999999998</c:v>
                </c:pt>
                <c:pt idx="22520">
                  <c:v>0.97499999999999998</c:v>
                </c:pt>
                <c:pt idx="22521">
                  <c:v>0.97499999999999998</c:v>
                </c:pt>
                <c:pt idx="22522">
                  <c:v>0.97499999999999998</c:v>
                </c:pt>
                <c:pt idx="22523">
                  <c:v>0.97499999999999998</c:v>
                </c:pt>
                <c:pt idx="22524">
                  <c:v>0.97499999999999998</c:v>
                </c:pt>
                <c:pt idx="22525">
                  <c:v>0.97499999999999998</c:v>
                </c:pt>
                <c:pt idx="22526">
                  <c:v>0.97499999999999998</c:v>
                </c:pt>
                <c:pt idx="22527">
                  <c:v>0.97499999999999998</c:v>
                </c:pt>
                <c:pt idx="22528">
                  <c:v>0.97499999999999998</c:v>
                </c:pt>
                <c:pt idx="22529">
                  <c:v>0.97499999999999998</c:v>
                </c:pt>
                <c:pt idx="22530">
                  <c:v>0.97499999999999998</c:v>
                </c:pt>
                <c:pt idx="22531">
                  <c:v>0.97499999999999998</c:v>
                </c:pt>
                <c:pt idx="22532">
                  <c:v>0.97499999999999998</c:v>
                </c:pt>
                <c:pt idx="22533">
                  <c:v>0.97499999999999998</c:v>
                </c:pt>
                <c:pt idx="22534">
                  <c:v>0.97499999999999998</c:v>
                </c:pt>
                <c:pt idx="22535">
                  <c:v>0.97499999999999998</c:v>
                </c:pt>
                <c:pt idx="22536">
                  <c:v>0.97499999999999998</c:v>
                </c:pt>
                <c:pt idx="22537">
                  <c:v>0.97499999999999998</c:v>
                </c:pt>
                <c:pt idx="22538">
                  <c:v>0.97499999999999998</c:v>
                </c:pt>
                <c:pt idx="22539">
                  <c:v>0.97499999999999998</c:v>
                </c:pt>
                <c:pt idx="22540">
                  <c:v>0.97499999999999998</c:v>
                </c:pt>
                <c:pt idx="22541">
                  <c:v>0.97499999999999998</c:v>
                </c:pt>
                <c:pt idx="22542">
                  <c:v>0.97499999999999998</c:v>
                </c:pt>
                <c:pt idx="22543">
                  <c:v>0.97499999999999998</c:v>
                </c:pt>
                <c:pt idx="22544">
                  <c:v>0.97499999999999998</c:v>
                </c:pt>
                <c:pt idx="22545">
                  <c:v>0.97499999999999998</c:v>
                </c:pt>
                <c:pt idx="22546">
                  <c:v>0.97499999999999998</c:v>
                </c:pt>
                <c:pt idx="22547">
                  <c:v>0.97499999999999998</c:v>
                </c:pt>
                <c:pt idx="22548">
                  <c:v>0.97499999999999998</c:v>
                </c:pt>
                <c:pt idx="22549">
                  <c:v>0.97499999999999998</c:v>
                </c:pt>
                <c:pt idx="22550">
                  <c:v>0.97599999999999998</c:v>
                </c:pt>
                <c:pt idx="22551">
                  <c:v>0.97599999999999998</c:v>
                </c:pt>
                <c:pt idx="22552">
                  <c:v>0.97599999999999998</c:v>
                </c:pt>
                <c:pt idx="22553">
                  <c:v>0.97599999999999998</c:v>
                </c:pt>
                <c:pt idx="22554">
                  <c:v>0.97599999999999998</c:v>
                </c:pt>
                <c:pt idx="22555">
                  <c:v>0.97599999999999998</c:v>
                </c:pt>
                <c:pt idx="22556">
                  <c:v>0.97599999999999998</c:v>
                </c:pt>
                <c:pt idx="22557">
                  <c:v>0.97599999999999998</c:v>
                </c:pt>
                <c:pt idx="22558">
                  <c:v>0.97599999999999998</c:v>
                </c:pt>
                <c:pt idx="22559">
                  <c:v>0.97599999999999998</c:v>
                </c:pt>
                <c:pt idx="22560">
                  <c:v>0.97599999999999998</c:v>
                </c:pt>
                <c:pt idx="22561">
                  <c:v>0.97599999999999998</c:v>
                </c:pt>
                <c:pt idx="22562">
                  <c:v>0.97599999999999998</c:v>
                </c:pt>
                <c:pt idx="22563">
                  <c:v>0.97599999999999998</c:v>
                </c:pt>
                <c:pt idx="22564">
                  <c:v>0.97599999999999998</c:v>
                </c:pt>
                <c:pt idx="22565">
                  <c:v>0.97599999999999998</c:v>
                </c:pt>
                <c:pt idx="22566">
                  <c:v>0.97599999999999998</c:v>
                </c:pt>
                <c:pt idx="22567">
                  <c:v>0.97599999999999998</c:v>
                </c:pt>
                <c:pt idx="22568">
                  <c:v>0.97599999999999998</c:v>
                </c:pt>
                <c:pt idx="22569">
                  <c:v>0.97599999999999998</c:v>
                </c:pt>
                <c:pt idx="22570">
                  <c:v>0.97599999999999998</c:v>
                </c:pt>
                <c:pt idx="22571">
                  <c:v>0.97599999999999998</c:v>
                </c:pt>
                <c:pt idx="22572">
                  <c:v>0.97599999999999998</c:v>
                </c:pt>
                <c:pt idx="22573">
                  <c:v>0.97599999999999998</c:v>
                </c:pt>
                <c:pt idx="22574">
                  <c:v>0.97599999999999998</c:v>
                </c:pt>
                <c:pt idx="22575">
                  <c:v>0.97599999999999998</c:v>
                </c:pt>
                <c:pt idx="22576">
                  <c:v>0.97599999999999998</c:v>
                </c:pt>
                <c:pt idx="22577">
                  <c:v>0.97599999999999998</c:v>
                </c:pt>
                <c:pt idx="22578">
                  <c:v>0.97599999999999998</c:v>
                </c:pt>
                <c:pt idx="22579">
                  <c:v>0.97599999999999998</c:v>
                </c:pt>
                <c:pt idx="22580">
                  <c:v>0.97599999999999998</c:v>
                </c:pt>
                <c:pt idx="22581">
                  <c:v>0.97599999999999998</c:v>
                </c:pt>
                <c:pt idx="22582">
                  <c:v>0.97599999999999998</c:v>
                </c:pt>
                <c:pt idx="22583">
                  <c:v>0.97599999999999998</c:v>
                </c:pt>
                <c:pt idx="22584">
                  <c:v>0.97599999999999998</c:v>
                </c:pt>
                <c:pt idx="22585">
                  <c:v>0.97599999999999998</c:v>
                </c:pt>
                <c:pt idx="22586">
                  <c:v>0.97599999999999998</c:v>
                </c:pt>
                <c:pt idx="22587">
                  <c:v>0.97599999999999998</c:v>
                </c:pt>
                <c:pt idx="22588">
                  <c:v>0.97599999999999998</c:v>
                </c:pt>
                <c:pt idx="22589">
                  <c:v>0.97599999999999998</c:v>
                </c:pt>
                <c:pt idx="22590">
                  <c:v>0.97599999999999998</c:v>
                </c:pt>
                <c:pt idx="22591">
                  <c:v>0.97599999999999998</c:v>
                </c:pt>
                <c:pt idx="22592">
                  <c:v>0.97599999999999998</c:v>
                </c:pt>
                <c:pt idx="22593">
                  <c:v>0.97599999999999998</c:v>
                </c:pt>
                <c:pt idx="22594">
                  <c:v>0.97599999999999998</c:v>
                </c:pt>
                <c:pt idx="22595">
                  <c:v>0.97599999999999998</c:v>
                </c:pt>
                <c:pt idx="22596">
                  <c:v>0.97599999999999998</c:v>
                </c:pt>
                <c:pt idx="22597">
                  <c:v>0.97599999999999998</c:v>
                </c:pt>
                <c:pt idx="22598">
                  <c:v>0.97599999999999998</c:v>
                </c:pt>
                <c:pt idx="22599">
                  <c:v>0.97599999999999998</c:v>
                </c:pt>
                <c:pt idx="22600">
                  <c:v>0.97599999999999998</c:v>
                </c:pt>
                <c:pt idx="22601">
                  <c:v>0.97599999999999998</c:v>
                </c:pt>
                <c:pt idx="22602">
                  <c:v>0.97599999999999998</c:v>
                </c:pt>
                <c:pt idx="22603">
                  <c:v>0.97599999999999998</c:v>
                </c:pt>
                <c:pt idx="22604">
                  <c:v>0.97599999999999998</c:v>
                </c:pt>
                <c:pt idx="22605">
                  <c:v>0.97599999999999998</c:v>
                </c:pt>
                <c:pt idx="22606">
                  <c:v>0.97599999999999998</c:v>
                </c:pt>
                <c:pt idx="22607">
                  <c:v>0.97599999999999998</c:v>
                </c:pt>
                <c:pt idx="22608">
                  <c:v>0.97599999999999998</c:v>
                </c:pt>
                <c:pt idx="22609">
                  <c:v>0.97599999999999998</c:v>
                </c:pt>
                <c:pt idx="22610">
                  <c:v>0.97599999999999998</c:v>
                </c:pt>
                <c:pt idx="22611">
                  <c:v>0.97599999999999998</c:v>
                </c:pt>
                <c:pt idx="22612">
                  <c:v>0.97599999999999998</c:v>
                </c:pt>
                <c:pt idx="22613">
                  <c:v>0.97599999999999998</c:v>
                </c:pt>
                <c:pt idx="22614">
                  <c:v>0.97599999999999998</c:v>
                </c:pt>
                <c:pt idx="22615">
                  <c:v>0.97599999999999998</c:v>
                </c:pt>
                <c:pt idx="22616">
                  <c:v>0.97599999999999998</c:v>
                </c:pt>
                <c:pt idx="22617">
                  <c:v>0.97599999999999998</c:v>
                </c:pt>
                <c:pt idx="22618">
                  <c:v>0.97599999999999998</c:v>
                </c:pt>
                <c:pt idx="22619">
                  <c:v>0.97599999999999998</c:v>
                </c:pt>
                <c:pt idx="22620">
                  <c:v>0.97599999999999998</c:v>
                </c:pt>
                <c:pt idx="22621">
                  <c:v>0.97599999999999998</c:v>
                </c:pt>
                <c:pt idx="22622">
                  <c:v>0.97599999999999998</c:v>
                </c:pt>
                <c:pt idx="22623">
                  <c:v>0.97599999999999998</c:v>
                </c:pt>
                <c:pt idx="22624">
                  <c:v>0.97599999999999998</c:v>
                </c:pt>
                <c:pt idx="22625">
                  <c:v>0.97599999999999998</c:v>
                </c:pt>
                <c:pt idx="22626">
                  <c:v>0.97599999999999998</c:v>
                </c:pt>
                <c:pt idx="22627">
                  <c:v>0.97599999999999998</c:v>
                </c:pt>
                <c:pt idx="22628">
                  <c:v>0.97599999999999998</c:v>
                </c:pt>
                <c:pt idx="22629">
                  <c:v>0.97599999999999998</c:v>
                </c:pt>
                <c:pt idx="22630">
                  <c:v>0.97599999999999998</c:v>
                </c:pt>
                <c:pt idx="22631">
                  <c:v>0.97599999999999998</c:v>
                </c:pt>
                <c:pt idx="22632">
                  <c:v>0.97599999999999998</c:v>
                </c:pt>
                <c:pt idx="22633">
                  <c:v>0.97599999999999998</c:v>
                </c:pt>
                <c:pt idx="22634">
                  <c:v>0.97599999999999998</c:v>
                </c:pt>
                <c:pt idx="22635">
                  <c:v>0.97599999999999998</c:v>
                </c:pt>
                <c:pt idx="22636">
                  <c:v>0.97599999999999998</c:v>
                </c:pt>
                <c:pt idx="22637">
                  <c:v>0.97599999999999998</c:v>
                </c:pt>
                <c:pt idx="22638">
                  <c:v>0.97599999999999998</c:v>
                </c:pt>
                <c:pt idx="22639">
                  <c:v>0.97599999999999998</c:v>
                </c:pt>
                <c:pt idx="22640">
                  <c:v>0.97599999999999998</c:v>
                </c:pt>
                <c:pt idx="22641">
                  <c:v>0.97599999999999998</c:v>
                </c:pt>
                <c:pt idx="22642">
                  <c:v>0.97599999999999998</c:v>
                </c:pt>
                <c:pt idx="22643">
                  <c:v>0.97599999999999998</c:v>
                </c:pt>
                <c:pt idx="22644">
                  <c:v>0.97599999999999998</c:v>
                </c:pt>
                <c:pt idx="22645">
                  <c:v>0.97599999999999998</c:v>
                </c:pt>
                <c:pt idx="22646">
                  <c:v>0.97599999999999998</c:v>
                </c:pt>
                <c:pt idx="22647">
                  <c:v>0.97599999999999998</c:v>
                </c:pt>
                <c:pt idx="22648">
                  <c:v>0.97599999999999998</c:v>
                </c:pt>
                <c:pt idx="22649">
                  <c:v>0.97699999999999998</c:v>
                </c:pt>
                <c:pt idx="22650">
                  <c:v>0.97699999999999998</c:v>
                </c:pt>
                <c:pt idx="22651">
                  <c:v>0.97699999999999998</c:v>
                </c:pt>
                <c:pt idx="22652">
                  <c:v>0.97699999999999998</c:v>
                </c:pt>
                <c:pt idx="22653">
                  <c:v>0.97699999999999998</c:v>
                </c:pt>
                <c:pt idx="22654">
                  <c:v>0.97699999999999998</c:v>
                </c:pt>
                <c:pt idx="22655">
                  <c:v>0.97699999999999998</c:v>
                </c:pt>
                <c:pt idx="22656">
                  <c:v>0.97699999999999998</c:v>
                </c:pt>
                <c:pt idx="22657">
                  <c:v>0.97699999999999998</c:v>
                </c:pt>
                <c:pt idx="22658">
                  <c:v>0.97699999999999998</c:v>
                </c:pt>
                <c:pt idx="22659">
                  <c:v>0.97699999999999998</c:v>
                </c:pt>
                <c:pt idx="22660">
                  <c:v>0.97699999999999998</c:v>
                </c:pt>
                <c:pt idx="22661">
                  <c:v>0.97699999999999998</c:v>
                </c:pt>
                <c:pt idx="22662">
                  <c:v>0.97699999999999998</c:v>
                </c:pt>
                <c:pt idx="22663">
                  <c:v>0.97699999999999998</c:v>
                </c:pt>
                <c:pt idx="22664">
                  <c:v>0.97699999999999998</c:v>
                </c:pt>
                <c:pt idx="22665">
                  <c:v>0.97699999999999998</c:v>
                </c:pt>
                <c:pt idx="22666">
                  <c:v>0.97699999999999998</c:v>
                </c:pt>
                <c:pt idx="22667">
                  <c:v>0.97699999999999998</c:v>
                </c:pt>
                <c:pt idx="22668">
                  <c:v>0.97699999999999998</c:v>
                </c:pt>
                <c:pt idx="22669">
                  <c:v>0.97699999999999998</c:v>
                </c:pt>
                <c:pt idx="22670">
                  <c:v>0.97699999999999998</c:v>
                </c:pt>
                <c:pt idx="22671">
                  <c:v>0.97699999999999998</c:v>
                </c:pt>
                <c:pt idx="22672">
                  <c:v>0.97699999999999998</c:v>
                </c:pt>
                <c:pt idx="22673">
                  <c:v>0.97699999999999998</c:v>
                </c:pt>
                <c:pt idx="22674">
                  <c:v>0.97699999999999998</c:v>
                </c:pt>
                <c:pt idx="22675">
                  <c:v>0.97699999999999998</c:v>
                </c:pt>
                <c:pt idx="22676">
                  <c:v>0.97699999999999998</c:v>
                </c:pt>
                <c:pt idx="22677">
                  <c:v>0.97699999999999998</c:v>
                </c:pt>
                <c:pt idx="22678">
                  <c:v>0.97699999999999998</c:v>
                </c:pt>
                <c:pt idx="22679">
                  <c:v>0.97699999999999998</c:v>
                </c:pt>
                <c:pt idx="22680">
                  <c:v>0.97699999999999998</c:v>
                </c:pt>
                <c:pt idx="22681">
                  <c:v>0.97699999999999998</c:v>
                </c:pt>
                <c:pt idx="22682">
                  <c:v>0.97699999999999998</c:v>
                </c:pt>
                <c:pt idx="22683">
                  <c:v>0.97699999999999998</c:v>
                </c:pt>
                <c:pt idx="22684">
                  <c:v>0.97699999999999998</c:v>
                </c:pt>
                <c:pt idx="22685">
                  <c:v>0.97699999999999998</c:v>
                </c:pt>
                <c:pt idx="22686">
                  <c:v>0.97699999999999998</c:v>
                </c:pt>
                <c:pt idx="22687">
                  <c:v>0.97699999999999998</c:v>
                </c:pt>
                <c:pt idx="22688">
                  <c:v>0.97699999999999998</c:v>
                </c:pt>
                <c:pt idx="22689">
                  <c:v>0.97699999999999998</c:v>
                </c:pt>
                <c:pt idx="22690">
                  <c:v>0.97699999999999998</c:v>
                </c:pt>
                <c:pt idx="22691">
                  <c:v>0.97699999999999998</c:v>
                </c:pt>
                <c:pt idx="22692">
                  <c:v>0.97699999999999998</c:v>
                </c:pt>
                <c:pt idx="22693">
                  <c:v>0.97699999999999998</c:v>
                </c:pt>
                <c:pt idx="22694">
                  <c:v>0.97699999999999998</c:v>
                </c:pt>
                <c:pt idx="22695">
                  <c:v>0.97699999999999998</c:v>
                </c:pt>
                <c:pt idx="22696">
                  <c:v>0.97699999999999998</c:v>
                </c:pt>
                <c:pt idx="22697">
                  <c:v>0.97699999999999998</c:v>
                </c:pt>
                <c:pt idx="22698">
                  <c:v>0.97699999999999998</c:v>
                </c:pt>
                <c:pt idx="22699">
                  <c:v>0.97699999999999998</c:v>
                </c:pt>
                <c:pt idx="22700">
                  <c:v>0.97699999999999998</c:v>
                </c:pt>
                <c:pt idx="22701">
                  <c:v>0.97699999999999998</c:v>
                </c:pt>
                <c:pt idx="22702">
                  <c:v>0.97699999999999998</c:v>
                </c:pt>
                <c:pt idx="22703">
                  <c:v>0.97699999999999998</c:v>
                </c:pt>
                <c:pt idx="22704">
                  <c:v>0.97699999999999998</c:v>
                </c:pt>
                <c:pt idx="22705">
                  <c:v>0.97699999999999998</c:v>
                </c:pt>
                <c:pt idx="22706">
                  <c:v>0.97699999999999998</c:v>
                </c:pt>
                <c:pt idx="22707">
                  <c:v>0.97699999999999998</c:v>
                </c:pt>
                <c:pt idx="22708">
                  <c:v>0.97699999999999998</c:v>
                </c:pt>
                <c:pt idx="22709">
                  <c:v>0.97699999999999998</c:v>
                </c:pt>
                <c:pt idx="22710">
                  <c:v>0.97699999999999998</c:v>
                </c:pt>
                <c:pt idx="22711">
                  <c:v>0.97699999999999998</c:v>
                </c:pt>
                <c:pt idx="22712">
                  <c:v>0.97699999999999998</c:v>
                </c:pt>
                <c:pt idx="22713">
                  <c:v>0.97699999999999998</c:v>
                </c:pt>
                <c:pt idx="22714">
                  <c:v>0.97699999999999998</c:v>
                </c:pt>
                <c:pt idx="22715">
                  <c:v>0.97699999999999998</c:v>
                </c:pt>
                <c:pt idx="22716">
                  <c:v>0.97699999999999998</c:v>
                </c:pt>
                <c:pt idx="22717">
                  <c:v>0.97699999999999998</c:v>
                </c:pt>
                <c:pt idx="22718">
                  <c:v>0.97699999999999998</c:v>
                </c:pt>
                <c:pt idx="22719">
                  <c:v>0.97699999999999998</c:v>
                </c:pt>
                <c:pt idx="22720">
                  <c:v>0.97699999999999998</c:v>
                </c:pt>
                <c:pt idx="22721">
                  <c:v>0.97699999999999998</c:v>
                </c:pt>
                <c:pt idx="22722">
                  <c:v>0.97699999999999998</c:v>
                </c:pt>
                <c:pt idx="22723">
                  <c:v>0.97699999999999998</c:v>
                </c:pt>
                <c:pt idx="22724">
                  <c:v>0.97699999999999998</c:v>
                </c:pt>
                <c:pt idx="22725">
                  <c:v>0.97699999999999998</c:v>
                </c:pt>
                <c:pt idx="22726">
                  <c:v>0.97699999999999998</c:v>
                </c:pt>
                <c:pt idx="22727">
                  <c:v>0.97699999999999998</c:v>
                </c:pt>
                <c:pt idx="22728">
                  <c:v>0.97699999999999998</c:v>
                </c:pt>
                <c:pt idx="22729">
                  <c:v>0.97699999999999998</c:v>
                </c:pt>
                <c:pt idx="22730">
                  <c:v>0.97699999999999998</c:v>
                </c:pt>
                <c:pt idx="22731">
                  <c:v>0.97699999999999998</c:v>
                </c:pt>
                <c:pt idx="22732">
                  <c:v>0.97699999999999998</c:v>
                </c:pt>
                <c:pt idx="22733">
                  <c:v>0.97699999999999998</c:v>
                </c:pt>
                <c:pt idx="22734">
                  <c:v>0.97699999999999998</c:v>
                </c:pt>
                <c:pt idx="22735">
                  <c:v>0.97699999999999998</c:v>
                </c:pt>
                <c:pt idx="22736">
                  <c:v>0.97699999999999998</c:v>
                </c:pt>
                <c:pt idx="22737">
                  <c:v>0.97699999999999998</c:v>
                </c:pt>
                <c:pt idx="22738">
                  <c:v>0.97699999999999998</c:v>
                </c:pt>
                <c:pt idx="22739">
                  <c:v>0.97699999999999998</c:v>
                </c:pt>
                <c:pt idx="22740">
                  <c:v>0.97699999999999998</c:v>
                </c:pt>
                <c:pt idx="22741">
                  <c:v>0.97699999999999998</c:v>
                </c:pt>
                <c:pt idx="22742">
                  <c:v>0.97699999999999998</c:v>
                </c:pt>
                <c:pt idx="22743">
                  <c:v>0.97699999999999998</c:v>
                </c:pt>
                <c:pt idx="22744">
                  <c:v>0.97699999999999998</c:v>
                </c:pt>
                <c:pt idx="22745">
                  <c:v>0.97699999999999998</c:v>
                </c:pt>
                <c:pt idx="22746">
                  <c:v>0.97699999999999998</c:v>
                </c:pt>
                <c:pt idx="22747">
                  <c:v>0.97699999999999998</c:v>
                </c:pt>
                <c:pt idx="22748">
                  <c:v>0.97699999999999998</c:v>
                </c:pt>
                <c:pt idx="22749">
                  <c:v>0.97699999999999998</c:v>
                </c:pt>
                <c:pt idx="22750">
                  <c:v>0.97699999999999998</c:v>
                </c:pt>
                <c:pt idx="22751">
                  <c:v>0.97699999999999998</c:v>
                </c:pt>
                <c:pt idx="22752">
                  <c:v>0.97799999999999998</c:v>
                </c:pt>
                <c:pt idx="22753">
                  <c:v>0.97799999999999998</c:v>
                </c:pt>
                <c:pt idx="22754">
                  <c:v>0.97799999999999998</c:v>
                </c:pt>
                <c:pt idx="22755">
                  <c:v>0.97799999999999998</c:v>
                </c:pt>
                <c:pt idx="22756">
                  <c:v>0.97799999999999998</c:v>
                </c:pt>
                <c:pt idx="22757">
                  <c:v>0.97799999999999998</c:v>
                </c:pt>
                <c:pt idx="22758">
                  <c:v>0.97799999999999998</c:v>
                </c:pt>
                <c:pt idx="22759">
                  <c:v>0.97799999999999998</c:v>
                </c:pt>
                <c:pt idx="22760">
                  <c:v>0.97799999999999998</c:v>
                </c:pt>
                <c:pt idx="22761">
                  <c:v>0.97799999999999998</c:v>
                </c:pt>
                <c:pt idx="22762">
                  <c:v>0.97799999999999998</c:v>
                </c:pt>
                <c:pt idx="22763">
                  <c:v>0.97799999999999998</c:v>
                </c:pt>
                <c:pt idx="22764">
                  <c:v>0.97799999999999998</c:v>
                </c:pt>
                <c:pt idx="22765">
                  <c:v>0.97799999999999998</c:v>
                </c:pt>
                <c:pt idx="22766">
                  <c:v>0.97799999999999998</c:v>
                </c:pt>
                <c:pt idx="22767">
                  <c:v>0.97799999999999998</c:v>
                </c:pt>
                <c:pt idx="22768">
                  <c:v>0.97799999999999998</c:v>
                </c:pt>
                <c:pt idx="22769">
                  <c:v>0.97799999999999998</c:v>
                </c:pt>
                <c:pt idx="22770">
                  <c:v>0.97799999999999998</c:v>
                </c:pt>
                <c:pt idx="22771">
                  <c:v>0.97799999999999998</c:v>
                </c:pt>
                <c:pt idx="22772">
                  <c:v>0.97799999999999998</c:v>
                </c:pt>
                <c:pt idx="22773">
                  <c:v>0.97799999999999998</c:v>
                </c:pt>
                <c:pt idx="22774">
                  <c:v>0.97799999999999998</c:v>
                </c:pt>
                <c:pt idx="22775">
                  <c:v>0.97799999999999998</c:v>
                </c:pt>
                <c:pt idx="22776">
                  <c:v>0.97799999999999998</c:v>
                </c:pt>
                <c:pt idx="22777">
                  <c:v>0.97799999999999998</c:v>
                </c:pt>
                <c:pt idx="22778">
                  <c:v>0.97799999999999998</c:v>
                </c:pt>
                <c:pt idx="22779">
                  <c:v>0.97799999999999998</c:v>
                </c:pt>
                <c:pt idx="22780">
                  <c:v>0.97799999999999998</c:v>
                </c:pt>
                <c:pt idx="22781">
                  <c:v>0.97799999999999998</c:v>
                </c:pt>
                <c:pt idx="22782">
                  <c:v>0.97799999999999998</c:v>
                </c:pt>
                <c:pt idx="22783">
                  <c:v>0.97799999999999998</c:v>
                </c:pt>
                <c:pt idx="22784">
                  <c:v>0.97799999999999998</c:v>
                </c:pt>
                <c:pt idx="22785">
                  <c:v>0.97799999999999998</c:v>
                </c:pt>
                <c:pt idx="22786">
                  <c:v>0.97799999999999998</c:v>
                </c:pt>
                <c:pt idx="22787">
                  <c:v>0.97799999999999998</c:v>
                </c:pt>
                <c:pt idx="22788">
                  <c:v>0.97799999999999998</c:v>
                </c:pt>
                <c:pt idx="22789">
                  <c:v>0.97799999999999998</c:v>
                </c:pt>
                <c:pt idx="22790">
                  <c:v>0.97799999999999998</c:v>
                </c:pt>
                <c:pt idx="22791">
                  <c:v>0.97799999999999998</c:v>
                </c:pt>
                <c:pt idx="22792">
                  <c:v>0.97799999999999998</c:v>
                </c:pt>
                <c:pt idx="22793">
                  <c:v>0.97799999999999998</c:v>
                </c:pt>
                <c:pt idx="22794">
                  <c:v>0.97799999999999998</c:v>
                </c:pt>
                <c:pt idx="22795">
                  <c:v>0.97799999999999998</c:v>
                </c:pt>
                <c:pt idx="22796">
                  <c:v>0.97799999999999998</c:v>
                </c:pt>
                <c:pt idx="22797">
                  <c:v>0.97799999999999998</c:v>
                </c:pt>
                <c:pt idx="22798">
                  <c:v>0.97799999999999998</c:v>
                </c:pt>
                <c:pt idx="22799">
                  <c:v>0.97799999999999998</c:v>
                </c:pt>
                <c:pt idx="22800">
                  <c:v>0.97799999999999998</c:v>
                </c:pt>
                <c:pt idx="22801">
                  <c:v>0.97799999999999998</c:v>
                </c:pt>
                <c:pt idx="22802">
                  <c:v>0.97799999999999998</c:v>
                </c:pt>
                <c:pt idx="22803">
                  <c:v>0.97799999999999998</c:v>
                </c:pt>
                <c:pt idx="22804">
                  <c:v>0.97799999999999998</c:v>
                </c:pt>
                <c:pt idx="22805">
                  <c:v>0.97799999999999998</c:v>
                </c:pt>
                <c:pt idx="22806">
                  <c:v>0.97799999999999998</c:v>
                </c:pt>
                <c:pt idx="22807">
                  <c:v>0.97799999999999998</c:v>
                </c:pt>
                <c:pt idx="22808">
                  <c:v>0.97799999999999998</c:v>
                </c:pt>
                <c:pt idx="22809">
                  <c:v>0.97799999999999998</c:v>
                </c:pt>
                <c:pt idx="22810">
                  <c:v>0.97799999999999998</c:v>
                </c:pt>
                <c:pt idx="22811">
                  <c:v>0.97799999999999998</c:v>
                </c:pt>
                <c:pt idx="22812">
                  <c:v>0.97799999999999998</c:v>
                </c:pt>
                <c:pt idx="22813">
                  <c:v>0.97799999999999998</c:v>
                </c:pt>
                <c:pt idx="22814">
                  <c:v>0.97799999999999998</c:v>
                </c:pt>
                <c:pt idx="22815">
                  <c:v>0.97799999999999998</c:v>
                </c:pt>
                <c:pt idx="22816">
                  <c:v>0.97799999999999998</c:v>
                </c:pt>
                <c:pt idx="22817">
                  <c:v>0.97799999999999998</c:v>
                </c:pt>
                <c:pt idx="22818">
                  <c:v>0.97799999999999998</c:v>
                </c:pt>
                <c:pt idx="22819">
                  <c:v>0.97799999999999998</c:v>
                </c:pt>
                <c:pt idx="22820">
                  <c:v>0.97799999999999998</c:v>
                </c:pt>
                <c:pt idx="22821">
                  <c:v>0.97799999999999998</c:v>
                </c:pt>
                <c:pt idx="22822">
                  <c:v>0.97799999999999998</c:v>
                </c:pt>
                <c:pt idx="22823">
                  <c:v>0.97799999999999998</c:v>
                </c:pt>
                <c:pt idx="22824">
                  <c:v>0.97799999999999998</c:v>
                </c:pt>
                <c:pt idx="22825">
                  <c:v>0.97799999999999998</c:v>
                </c:pt>
                <c:pt idx="22826">
                  <c:v>0.97799999999999998</c:v>
                </c:pt>
                <c:pt idx="22827">
                  <c:v>0.97799999999999998</c:v>
                </c:pt>
                <c:pt idx="22828">
                  <c:v>0.97799999999999998</c:v>
                </c:pt>
                <c:pt idx="22829">
                  <c:v>0.97799999999999998</c:v>
                </c:pt>
                <c:pt idx="22830">
                  <c:v>0.97799999999999998</c:v>
                </c:pt>
                <c:pt idx="22831">
                  <c:v>0.97799999999999998</c:v>
                </c:pt>
                <c:pt idx="22832">
                  <c:v>0.97799999999999998</c:v>
                </c:pt>
                <c:pt idx="22833">
                  <c:v>0.97799999999999998</c:v>
                </c:pt>
                <c:pt idx="22834">
                  <c:v>0.97799999999999998</c:v>
                </c:pt>
                <c:pt idx="22835">
                  <c:v>0.97799999999999998</c:v>
                </c:pt>
                <c:pt idx="22836">
                  <c:v>0.97799999999999998</c:v>
                </c:pt>
                <c:pt idx="22837">
                  <c:v>0.97799999999999998</c:v>
                </c:pt>
                <c:pt idx="22838">
                  <c:v>0.97799999999999998</c:v>
                </c:pt>
                <c:pt idx="22839">
                  <c:v>0.97799999999999998</c:v>
                </c:pt>
                <c:pt idx="22840">
                  <c:v>0.97799999999999998</c:v>
                </c:pt>
                <c:pt idx="22841">
                  <c:v>0.97799999999999998</c:v>
                </c:pt>
                <c:pt idx="22842">
                  <c:v>0.97799999999999998</c:v>
                </c:pt>
                <c:pt idx="22843">
                  <c:v>0.97799999999999998</c:v>
                </c:pt>
                <c:pt idx="22844">
                  <c:v>0.97799999999999998</c:v>
                </c:pt>
                <c:pt idx="22845">
                  <c:v>0.97799999999999998</c:v>
                </c:pt>
                <c:pt idx="22846">
                  <c:v>0.97799999999999998</c:v>
                </c:pt>
                <c:pt idx="22847">
                  <c:v>0.97799999999999998</c:v>
                </c:pt>
                <c:pt idx="22848">
                  <c:v>0.97799999999999998</c:v>
                </c:pt>
                <c:pt idx="22849">
                  <c:v>0.97799999999999998</c:v>
                </c:pt>
                <c:pt idx="22850">
                  <c:v>0.97799999999999998</c:v>
                </c:pt>
                <c:pt idx="22851">
                  <c:v>0.97799999999999998</c:v>
                </c:pt>
                <c:pt idx="22852">
                  <c:v>0.97799999999999998</c:v>
                </c:pt>
                <c:pt idx="22853">
                  <c:v>0.97799999999999998</c:v>
                </c:pt>
                <c:pt idx="22854">
                  <c:v>0.97799999999999998</c:v>
                </c:pt>
                <c:pt idx="22855">
                  <c:v>0.97799999999999998</c:v>
                </c:pt>
                <c:pt idx="22856">
                  <c:v>0.97799999999999998</c:v>
                </c:pt>
                <c:pt idx="22857">
                  <c:v>0.97799999999999998</c:v>
                </c:pt>
                <c:pt idx="22858">
                  <c:v>0.97799999999999998</c:v>
                </c:pt>
                <c:pt idx="22859">
                  <c:v>0.97799999999999998</c:v>
                </c:pt>
                <c:pt idx="22860">
                  <c:v>0.97799999999999998</c:v>
                </c:pt>
                <c:pt idx="22861">
                  <c:v>0.97799999999999998</c:v>
                </c:pt>
                <c:pt idx="22862">
                  <c:v>0.97799999999999998</c:v>
                </c:pt>
                <c:pt idx="22863">
                  <c:v>0.97799999999999998</c:v>
                </c:pt>
                <c:pt idx="22864">
                  <c:v>0.97799999999999998</c:v>
                </c:pt>
                <c:pt idx="22865">
                  <c:v>0.97799999999999998</c:v>
                </c:pt>
                <c:pt idx="22866">
                  <c:v>0.97799999999999998</c:v>
                </c:pt>
                <c:pt idx="22867">
                  <c:v>0.97799999999999998</c:v>
                </c:pt>
                <c:pt idx="22868">
                  <c:v>0.97799999999999998</c:v>
                </c:pt>
                <c:pt idx="22869">
                  <c:v>0.97799999999999998</c:v>
                </c:pt>
                <c:pt idx="22870">
                  <c:v>0.97799999999999998</c:v>
                </c:pt>
                <c:pt idx="22871">
                  <c:v>0.97799999999999998</c:v>
                </c:pt>
                <c:pt idx="22872">
                  <c:v>0.97799999999999998</c:v>
                </c:pt>
                <c:pt idx="22873">
                  <c:v>0.97799999999999998</c:v>
                </c:pt>
                <c:pt idx="22874">
                  <c:v>0.97799999999999998</c:v>
                </c:pt>
                <c:pt idx="22875">
                  <c:v>0.97799999999999998</c:v>
                </c:pt>
                <c:pt idx="22876">
                  <c:v>0.97799999999999998</c:v>
                </c:pt>
                <c:pt idx="22877">
                  <c:v>0.97799999999999998</c:v>
                </c:pt>
                <c:pt idx="22878">
                  <c:v>0.97799999999999998</c:v>
                </c:pt>
                <c:pt idx="22879">
                  <c:v>0.97799999999999998</c:v>
                </c:pt>
                <c:pt idx="22880">
                  <c:v>0.97799999999999998</c:v>
                </c:pt>
                <c:pt idx="22881">
                  <c:v>0.97799999999999998</c:v>
                </c:pt>
                <c:pt idx="22882">
                  <c:v>0.97799999999999998</c:v>
                </c:pt>
                <c:pt idx="22883">
                  <c:v>0.97799999999999998</c:v>
                </c:pt>
                <c:pt idx="22884">
                  <c:v>0.97899999999999998</c:v>
                </c:pt>
                <c:pt idx="22885">
                  <c:v>0.97899999999999998</c:v>
                </c:pt>
                <c:pt idx="22886">
                  <c:v>0.97899999999999998</c:v>
                </c:pt>
                <c:pt idx="22887">
                  <c:v>0.97899999999999998</c:v>
                </c:pt>
                <c:pt idx="22888">
                  <c:v>0.97899999999999998</c:v>
                </c:pt>
                <c:pt idx="22889">
                  <c:v>0.97899999999999998</c:v>
                </c:pt>
                <c:pt idx="22890">
                  <c:v>0.97899999999999998</c:v>
                </c:pt>
                <c:pt idx="22891">
                  <c:v>0.97899999999999998</c:v>
                </c:pt>
                <c:pt idx="22892">
                  <c:v>0.97899999999999998</c:v>
                </c:pt>
                <c:pt idx="22893">
                  <c:v>0.97899999999999998</c:v>
                </c:pt>
                <c:pt idx="22894">
                  <c:v>0.97899999999999998</c:v>
                </c:pt>
                <c:pt idx="22895">
                  <c:v>0.97899999999999998</c:v>
                </c:pt>
                <c:pt idx="22896">
                  <c:v>0.97899999999999998</c:v>
                </c:pt>
                <c:pt idx="22897">
                  <c:v>0.97899999999999998</c:v>
                </c:pt>
                <c:pt idx="22898">
                  <c:v>0.97899999999999998</c:v>
                </c:pt>
                <c:pt idx="22899">
                  <c:v>0.97899999999999998</c:v>
                </c:pt>
                <c:pt idx="22900">
                  <c:v>0.97899999999999998</c:v>
                </c:pt>
                <c:pt idx="22901">
                  <c:v>0.97899999999999998</c:v>
                </c:pt>
                <c:pt idx="22902">
                  <c:v>0.97899999999999998</c:v>
                </c:pt>
                <c:pt idx="22903">
                  <c:v>0.97899999999999998</c:v>
                </c:pt>
                <c:pt idx="22904">
                  <c:v>0.97899999999999998</c:v>
                </c:pt>
                <c:pt idx="22905">
                  <c:v>0.97899999999999998</c:v>
                </c:pt>
                <c:pt idx="22906">
                  <c:v>0.97899999999999998</c:v>
                </c:pt>
                <c:pt idx="22907">
                  <c:v>0.97899999999999998</c:v>
                </c:pt>
                <c:pt idx="22908">
                  <c:v>0.97899999999999998</c:v>
                </c:pt>
                <c:pt idx="22909">
                  <c:v>0.97899999999999998</c:v>
                </c:pt>
                <c:pt idx="22910">
                  <c:v>0.97899999999999998</c:v>
                </c:pt>
                <c:pt idx="22911">
                  <c:v>0.97899999999999998</c:v>
                </c:pt>
                <c:pt idx="22912">
                  <c:v>0.97899999999999998</c:v>
                </c:pt>
                <c:pt idx="22913">
                  <c:v>0.97899999999999998</c:v>
                </c:pt>
                <c:pt idx="22914">
                  <c:v>0.97899999999999998</c:v>
                </c:pt>
                <c:pt idx="22915">
                  <c:v>0.97899999999999998</c:v>
                </c:pt>
                <c:pt idx="22916">
                  <c:v>0.97899999999999998</c:v>
                </c:pt>
                <c:pt idx="22917">
                  <c:v>0.97899999999999998</c:v>
                </c:pt>
                <c:pt idx="22918">
                  <c:v>0.97899999999999998</c:v>
                </c:pt>
                <c:pt idx="22919">
                  <c:v>0.97899999999999998</c:v>
                </c:pt>
                <c:pt idx="22920">
                  <c:v>0.97899999999999998</c:v>
                </c:pt>
                <c:pt idx="22921">
                  <c:v>0.97899999999999998</c:v>
                </c:pt>
                <c:pt idx="22922">
                  <c:v>0.97899999999999998</c:v>
                </c:pt>
                <c:pt idx="22923">
                  <c:v>0.97899999999999998</c:v>
                </c:pt>
                <c:pt idx="22924">
                  <c:v>0.97899999999999998</c:v>
                </c:pt>
                <c:pt idx="22925">
                  <c:v>0.97899999999999998</c:v>
                </c:pt>
                <c:pt idx="22926">
                  <c:v>0.97899999999999998</c:v>
                </c:pt>
                <c:pt idx="22927">
                  <c:v>0.97899999999999998</c:v>
                </c:pt>
                <c:pt idx="22928">
                  <c:v>0.97899999999999998</c:v>
                </c:pt>
                <c:pt idx="22929">
                  <c:v>0.97899999999999998</c:v>
                </c:pt>
                <c:pt idx="22930">
                  <c:v>0.97899999999999998</c:v>
                </c:pt>
                <c:pt idx="22931">
                  <c:v>0.97899999999999998</c:v>
                </c:pt>
                <c:pt idx="22932">
                  <c:v>0.97899999999999998</c:v>
                </c:pt>
                <c:pt idx="22933">
                  <c:v>0.97899999999999998</c:v>
                </c:pt>
                <c:pt idx="22934">
                  <c:v>0.97899999999999998</c:v>
                </c:pt>
                <c:pt idx="22935">
                  <c:v>0.97899999999999998</c:v>
                </c:pt>
                <c:pt idx="22936">
                  <c:v>0.97899999999999998</c:v>
                </c:pt>
                <c:pt idx="22937">
                  <c:v>0.97899999999999998</c:v>
                </c:pt>
                <c:pt idx="22938">
                  <c:v>0.97899999999999998</c:v>
                </c:pt>
                <c:pt idx="22939">
                  <c:v>0.97899999999999998</c:v>
                </c:pt>
                <c:pt idx="22940">
                  <c:v>0.97899999999999998</c:v>
                </c:pt>
                <c:pt idx="22941">
                  <c:v>0.97899999999999998</c:v>
                </c:pt>
                <c:pt idx="22942">
                  <c:v>0.97899999999999998</c:v>
                </c:pt>
                <c:pt idx="22943">
                  <c:v>0.97899999999999998</c:v>
                </c:pt>
                <c:pt idx="22944">
                  <c:v>0.97899999999999998</c:v>
                </c:pt>
                <c:pt idx="22945">
                  <c:v>0.97899999999999998</c:v>
                </c:pt>
                <c:pt idx="22946">
                  <c:v>0.97899999999999998</c:v>
                </c:pt>
                <c:pt idx="22947">
                  <c:v>0.97899999999999998</c:v>
                </c:pt>
                <c:pt idx="22948">
                  <c:v>0.97899999999999998</c:v>
                </c:pt>
                <c:pt idx="22949">
                  <c:v>0.97899999999999998</c:v>
                </c:pt>
                <c:pt idx="22950">
                  <c:v>0.97899999999999998</c:v>
                </c:pt>
                <c:pt idx="22951">
                  <c:v>0.97899999999999998</c:v>
                </c:pt>
                <c:pt idx="22952">
                  <c:v>0.97899999999999998</c:v>
                </c:pt>
                <c:pt idx="22953">
                  <c:v>0.97899999999999998</c:v>
                </c:pt>
                <c:pt idx="22954">
                  <c:v>0.97899999999999998</c:v>
                </c:pt>
                <c:pt idx="22955">
                  <c:v>0.97899999999999998</c:v>
                </c:pt>
                <c:pt idx="22956">
                  <c:v>0.97899999999999998</c:v>
                </c:pt>
                <c:pt idx="22957">
                  <c:v>0.97899999999999998</c:v>
                </c:pt>
                <c:pt idx="22958">
                  <c:v>0.97899999999999998</c:v>
                </c:pt>
                <c:pt idx="22959">
                  <c:v>0.97899999999999998</c:v>
                </c:pt>
                <c:pt idx="22960">
                  <c:v>0.97899999999999998</c:v>
                </c:pt>
                <c:pt idx="22961">
                  <c:v>0.97899999999999998</c:v>
                </c:pt>
                <c:pt idx="22962">
                  <c:v>0.97899999999999998</c:v>
                </c:pt>
                <c:pt idx="22963">
                  <c:v>0.97899999999999998</c:v>
                </c:pt>
                <c:pt idx="22964">
                  <c:v>0.97899999999999998</c:v>
                </c:pt>
                <c:pt idx="22965">
                  <c:v>0.97899999999999998</c:v>
                </c:pt>
                <c:pt idx="22966">
                  <c:v>0.97899999999999998</c:v>
                </c:pt>
                <c:pt idx="22967">
                  <c:v>0.97899999999999998</c:v>
                </c:pt>
                <c:pt idx="22968">
                  <c:v>0.97899999999999998</c:v>
                </c:pt>
                <c:pt idx="22969">
                  <c:v>0.97899999999999998</c:v>
                </c:pt>
                <c:pt idx="22970">
                  <c:v>0.97899999999999998</c:v>
                </c:pt>
                <c:pt idx="22971">
                  <c:v>0.97899999999999998</c:v>
                </c:pt>
                <c:pt idx="22972">
                  <c:v>0.97899999999999998</c:v>
                </c:pt>
                <c:pt idx="22973">
                  <c:v>0.97899999999999998</c:v>
                </c:pt>
                <c:pt idx="22974">
                  <c:v>0.97899999999999998</c:v>
                </c:pt>
                <c:pt idx="22975">
                  <c:v>0.97899999999999998</c:v>
                </c:pt>
                <c:pt idx="22976">
                  <c:v>0.98</c:v>
                </c:pt>
                <c:pt idx="22977">
                  <c:v>0.98</c:v>
                </c:pt>
                <c:pt idx="22978">
                  <c:v>0.98</c:v>
                </c:pt>
                <c:pt idx="22979">
                  <c:v>0.98</c:v>
                </c:pt>
                <c:pt idx="22980">
                  <c:v>0.98</c:v>
                </c:pt>
                <c:pt idx="22981">
                  <c:v>0.98</c:v>
                </c:pt>
                <c:pt idx="22982">
                  <c:v>0.98</c:v>
                </c:pt>
                <c:pt idx="22983">
                  <c:v>0.98</c:v>
                </c:pt>
                <c:pt idx="22984">
                  <c:v>0.98</c:v>
                </c:pt>
                <c:pt idx="22985">
                  <c:v>0.98</c:v>
                </c:pt>
                <c:pt idx="22986">
                  <c:v>0.98</c:v>
                </c:pt>
                <c:pt idx="22987">
                  <c:v>0.98</c:v>
                </c:pt>
                <c:pt idx="22988">
                  <c:v>0.98</c:v>
                </c:pt>
                <c:pt idx="22989">
                  <c:v>0.98</c:v>
                </c:pt>
                <c:pt idx="22990">
                  <c:v>0.98</c:v>
                </c:pt>
                <c:pt idx="22991">
                  <c:v>0.98</c:v>
                </c:pt>
                <c:pt idx="22992">
                  <c:v>0.98</c:v>
                </c:pt>
                <c:pt idx="22993">
                  <c:v>0.98</c:v>
                </c:pt>
                <c:pt idx="22994">
                  <c:v>0.98</c:v>
                </c:pt>
                <c:pt idx="22995">
                  <c:v>0.98</c:v>
                </c:pt>
                <c:pt idx="22996">
                  <c:v>0.98</c:v>
                </c:pt>
                <c:pt idx="22997">
                  <c:v>0.98</c:v>
                </c:pt>
                <c:pt idx="22998">
                  <c:v>0.98</c:v>
                </c:pt>
                <c:pt idx="22999">
                  <c:v>0.98</c:v>
                </c:pt>
                <c:pt idx="23000">
                  <c:v>0.98</c:v>
                </c:pt>
                <c:pt idx="23001">
                  <c:v>0.98</c:v>
                </c:pt>
                <c:pt idx="23002">
                  <c:v>0.98</c:v>
                </c:pt>
                <c:pt idx="23003">
                  <c:v>0.98</c:v>
                </c:pt>
                <c:pt idx="23004">
                  <c:v>0.98</c:v>
                </c:pt>
                <c:pt idx="23005">
                  <c:v>0.98</c:v>
                </c:pt>
                <c:pt idx="23006">
                  <c:v>0.98</c:v>
                </c:pt>
                <c:pt idx="23007">
                  <c:v>0.98</c:v>
                </c:pt>
                <c:pt idx="23008">
                  <c:v>0.98</c:v>
                </c:pt>
                <c:pt idx="23009">
                  <c:v>0.98</c:v>
                </c:pt>
                <c:pt idx="23010">
                  <c:v>0.98</c:v>
                </c:pt>
                <c:pt idx="23011">
                  <c:v>0.98</c:v>
                </c:pt>
                <c:pt idx="23012">
                  <c:v>0.98</c:v>
                </c:pt>
                <c:pt idx="23013">
                  <c:v>0.98</c:v>
                </c:pt>
                <c:pt idx="23014">
                  <c:v>0.98</c:v>
                </c:pt>
                <c:pt idx="23015">
                  <c:v>0.98</c:v>
                </c:pt>
                <c:pt idx="23016">
                  <c:v>0.98</c:v>
                </c:pt>
                <c:pt idx="23017">
                  <c:v>0.98</c:v>
                </c:pt>
                <c:pt idx="23018">
                  <c:v>0.98</c:v>
                </c:pt>
                <c:pt idx="23019">
                  <c:v>0.98</c:v>
                </c:pt>
                <c:pt idx="23020">
                  <c:v>0.98</c:v>
                </c:pt>
                <c:pt idx="23021">
                  <c:v>0.98</c:v>
                </c:pt>
                <c:pt idx="23022">
                  <c:v>0.98</c:v>
                </c:pt>
                <c:pt idx="23023">
                  <c:v>0.98</c:v>
                </c:pt>
                <c:pt idx="23024">
                  <c:v>0.98</c:v>
                </c:pt>
                <c:pt idx="23025">
                  <c:v>0.98</c:v>
                </c:pt>
                <c:pt idx="23026">
                  <c:v>0.98</c:v>
                </c:pt>
                <c:pt idx="23027">
                  <c:v>0.98</c:v>
                </c:pt>
                <c:pt idx="23028">
                  <c:v>0.98</c:v>
                </c:pt>
                <c:pt idx="23029">
                  <c:v>0.98</c:v>
                </c:pt>
                <c:pt idx="23030">
                  <c:v>0.98</c:v>
                </c:pt>
                <c:pt idx="23031">
                  <c:v>0.98</c:v>
                </c:pt>
                <c:pt idx="23032">
                  <c:v>0.98</c:v>
                </c:pt>
                <c:pt idx="23033">
                  <c:v>0.98</c:v>
                </c:pt>
                <c:pt idx="23034">
                  <c:v>0.98</c:v>
                </c:pt>
                <c:pt idx="23035">
                  <c:v>0.98</c:v>
                </c:pt>
                <c:pt idx="23036">
                  <c:v>0.98</c:v>
                </c:pt>
                <c:pt idx="23037">
                  <c:v>0.98</c:v>
                </c:pt>
                <c:pt idx="23038">
                  <c:v>0.98</c:v>
                </c:pt>
                <c:pt idx="23039">
                  <c:v>0.98</c:v>
                </c:pt>
                <c:pt idx="23040">
                  <c:v>0.98</c:v>
                </c:pt>
                <c:pt idx="23041">
                  <c:v>0.98</c:v>
                </c:pt>
                <c:pt idx="23042">
                  <c:v>0.98</c:v>
                </c:pt>
                <c:pt idx="23043">
                  <c:v>0.98</c:v>
                </c:pt>
                <c:pt idx="23044">
                  <c:v>0.98</c:v>
                </c:pt>
                <c:pt idx="23045">
                  <c:v>0.98</c:v>
                </c:pt>
                <c:pt idx="23046">
                  <c:v>0.98</c:v>
                </c:pt>
                <c:pt idx="23047">
                  <c:v>0.98</c:v>
                </c:pt>
                <c:pt idx="23048">
                  <c:v>0.98</c:v>
                </c:pt>
                <c:pt idx="23049">
                  <c:v>0.98</c:v>
                </c:pt>
                <c:pt idx="23050">
                  <c:v>0.98</c:v>
                </c:pt>
                <c:pt idx="23051">
                  <c:v>0.98</c:v>
                </c:pt>
                <c:pt idx="23052">
                  <c:v>0.98</c:v>
                </c:pt>
                <c:pt idx="23053">
                  <c:v>0.98</c:v>
                </c:pt>
                <c:pt idx="23054">
                  <c:v>0.98</c:v>
                </c:pt>
                <c:pt idx="23055">
                  <c:v>0.98</c:v>
                </c:pt>
                <c:pt idx="23056">
                  <c:v>0.98</c:v>
                </c:pt>
                <c:pt idx="23057">
                  <c:v>0.98</c:v>
                </c:pt>
                <c:pt idx="23058">
                  <c:v>0.98</c:v>
                </c:pt>
                <c:pt idx="23059">
                  <c:v>0.98</c:v>
                </c:pt>
                <c:pt idx="23060">
                  <c:v>0.98</c:v>
                </c:pt>
                <c:pt idx="23061">
                  <c:v>0.98</c:v>
                </c:pt>
                <c:pt idx="23062">
                  <c:v>0.98</c:v>
                </c:pt>
                <c:pt idx="23063">
                  <c:v>0.98</c:v>
                </c:pt>
                <c:pt idx="23064">
                  <c:v>0.98</c:v>
                </c:pt>
                <c:pt idx="23065">
                  <c:v>0.98</c:v>
                </c:pt>
                <c:pt idx="23066">
                  <c:v>0.98</c:v>
                </c:pt>
                <c:pt idx="23067">
                  <c:v>0.98</c:v>
                </c:pt>
                <c:pt idx="23068">
                  <c:v>0.98</c:v>
                </c:pt>
                <c:pt idx="23069">
                  <c:v>0.98</c:v>
                </c:pt>
                <c:pt idx="23070">
                  <c:v>0.98</c:v>
                </c:pt>
                <c:pt idx="23071">
                  <c:v>0.98</c:v>
                </c:pt>
                <c:pt idx="23072">
                  <c:v>0.98</c:v>
                </c:pt>
                <c:pt idx="23073">
                  <c:v>0.98</c:v>
                </c:pt>
                <c:pt idx="23074">
                  <c:v>0.98</c:v>
                </c:pt>
                <c:pt idx="23075">
                  <c:v>0.98</c:v>
                </c:pt>
                <c:pt idx="23076">
                  <c:v>0.98</c:v>
                </c:pt>
                <c:pt idx="23077">
                  <c:v>0.98</c:v>
                </c:pt>
                <c:pt idx="23078">
                  <c:v>0.98</c:v>
                </c:pt>
                <c:pt idx="23079">
                  <c:v>0.98</c:v>
                </c:pt>
                <c:pt idx="23080">
                  <c:v>0.98</c:v>
                </c:pt>
                <c:pt idx="23081">
                  <c:v>0.98</c:v>
                </c:pt>
                <c:pt idx="23082">
                  <c:v>0.98</c:v>
                </c:pt>
                <c:pt idx="23083">
                  <c:v>0.98</c:v>
                </c:pt>
                <c:pt idx="23084">
                  <c:v>0.98</c:v>
                </c:pt>
                <c:pt idx="23085">
                  <c:v>0.98</c:v>
                </c:pt>
                <c:pt idx="23086">
                  <c:v>0.98</c:v>
                </c:pt>
                <c:pt idx="23087">
                  <c:v>0.98</c:v>
                </c:pt>
                <c:pt idx="23088">
                  <c:v>0.98</c:v>
                </c:pt>
                <c:pt idx="23089">
                  <c:v>0.98</c:v>
                </c:pt>
                <c:pt idx="23090">
                  <c:v>0.98</c:v>
                </c:pt>
                <c:pt idx="23091">
                  <c:v>0.98</c:v>
                </c:pt>
                <c:pt idx="23092">
                  <c:v>0.98</c:v>
                </c:pt>
                <c:pt idx="23093">
                  <c:v>0.98099999999999998</c:v>
                </c:pt>
                <c:pt idx="23094">
                  <c:v>0.98099999999999998</c:v>
                </c:pt>
                <c:pt idx="23095">
                  <c:v>0.98099999999999998</c:v>
                </c:pt>
                <c:pt idx="23096">
                  <c:v>0.98099999999999998</c:v>
                </c:pt>
                <c:pt idx="23097">
                  <c:v>0.98099999999999998</c:v>
                </c:pt>
                <c:pt idx="23098">
                  <c:v>0.98099999999999998</c:v>
                </c:pt>
                <c:pt idx="23099">
                  <c:v>0.98099999999999998</c:v>
                </c:pt>
                <c:pt idx="23100">
                  <c:v>0.98099999999999998</c:v>
                </c:pt>
                <c:pt idx="23101">
                  <c:v>0.98099999999999998</c:v>
                </c:pt>
                <c:pt idx="23102">
                  <c:v>0.98099999999999998</c:v>
                </c:pt>
                <c:pt idx="23103">
                  <c:v>0.98099999999999998</c:v>
                </c:pt>
                <c:pt idx="23104">
                  <c:v>0.98099999999999998</c:v>
                </c:pt>
                <c:pt idx="23105">
                  <c:v>0.98099999999999998</c:v>
                </c:pt>
                <c:pt idx="23106">
                  <c:v>0.98099999999999998</c:v>
                </c:pt>
                <c:pt idx="23107">
                  <c:v>0.98099999999999998</c:v>
                </c:pt>
                <c:pt idx="23108">
                  <c:v>0.98099999999999998</c:v>
                </c:pt>
                <c:pt idx="23109">
                  <c:v>0.98099999999999998</c:v>
                </c:pt>
                <c:pt idx="23110">
                  <c:v>0.98099999999999998</c:v>
                </c:pt>
                <c:pt idx="23111">
                  <c:v>0.98099999999999998</c:v>
                </c:pt>
                <c:pt idx="23112">
                  <c:v>0.98099999999999998</c:v>
                </c:pt>
                <c:pt idx="23113">
                  <c:v>0.98099999999999998</c:v>
                </c:pt>
                <c:pt idx="23114">
                  <c:v>0.98099999999999998</c:v>
                </c:pt>
                <c:pt idx="23115">
                  <c:v>0.98099999999999998</c:v>
                </c:pt>
                <c:pt idx="23116">
                  <c:v>0.98099999999999998</c:v>
                </c:pt>
                <c:pt idx="23117">
                  <c:v>0.98099999999999998</c:v>
                </c:pt>
                <c:pt idx="23118">
                  <c:v>0.98099999999999998</c:v>
                </c:pt>
                <c:pt idx="23119">
                  <c:v>0.98099999999999998</c:v>
                </c:pt>
                <c:pt idx="23120">
                  <c:v>0.98099999999999998</c:v>
                </c:pt>
                <c:pt idx="23121">
                  <c:v>0.98099999999999998</c:v>
                </c:pt>
                <c:pt idx="23122">
                  <c:v>0.98099999999999998</c:v>
                </c:pt>
                <c:pt idx="23123">
                  <c:v>0.98099999999999998</c:v>
                </c:pt>
                <c:pt idx="23124">
                  <c:v>0.98099999999999998</c:v>
                </c:pt>
                <c:pt idx="23125">
                  <c:v>0.98099999999999998</c:v>
                </c:pt>
                <c:pt idx="23126">
                  <c:v>0.98099999999999998</c:v>
                </c:pt>
                <c:pt idx="23127">
                  <c:v>0.98099999999999998</c:v>
                </c:pt>
                <c:pt idx="23128">
                  <c:v>0.98099999999999998</c:v>
                </c:pt>
                <c:pt idx="23129">
                  <c:v>0.98099999999999998</c:v>
                </c:pt>
                <c:pt idx="23130">
                  <c:v>0.98099999999999998</c:v>
                </c:pt>
                <c:pt idx="23131">
                  <c:v>0.98099999999999998</c:v>
                </c:pt>
                <c:pt idx="23132">
                  <c:v>0.98099999999999998</c:v>
                </c:pt>
                <c:pt idx="23133">
                  <c:v>0.98099999999999998</c:v>
                </c:pt>
                <c:pt idx="23134">
                  <c:v>0.98099999999999998</c:v>
                </c:pt>
                <c:pt idx="23135">
                  <c:v>0.98099999999999998</c:v>
                </c:pt>
                <c:pt idx="23136">
                  <c:v>0.98099999999999998</c:v>
                </c:pt>
                <c:pt idx="23137">
                  <c:v>0.98099999999999998</c:v>
                </c:pt>
                <c:pt idx="23138">
                  <c:v>0.98099999999999998</c:v>
                </c:pt>
                <c:pt idx="23139">
                  <c:v>0.98099999999999998</c:v>
                </c:pt>
                <c:pt idx="23140">
                  <c:v>0.98099999999999998</c:v>
                </c:pt>
                <c:pt idx="23141">
                  <c:v>0.98099999999999998</c:v>
                </c:pt>
                <c:pt idx="23142">
                  <c:v>0.98099999999999998</c:v>
                </c:pt>
                <c:pt idx="23143">
                  <c:v>0.98099999999999998</c:v>
                </c:pt>
                <c:pt idx="23144">
                  <c:v>0.98099999999999998</c:v>
                </c:pt>
                <c:pt idx="23145">
                  <c:v>0.98099999999999998</c:v>
                </c:pt>
                <c:pt idx="23146">
                  <c:v>0.98099999999999998</c:v>
                </c:pt>
                <c:pt idx="23147">
                  <c:v>0.98099999999999998</c:v>
                </c:pt>
                <c:pt idx="23148">
                  <c:v>0.98099999999999998</c:v>
                </c:pt>
                <c:pt idx="23149">
                  <c:v>0.98099999999999998</c:v>
                </c:pt>
                <c:pt idx="23150">
                  <c:v>0.98099999999999998</c:v>
                </c:pt>
                <c:pt idx="23151">
                  <c:v>0.98099999999999998</c:v>
                </c:pt>
                <c:pt idx="23152">
                  <c:v>0.98099999999999998</c:v>
                </c:pt>
                <c:pt idx="23153">
                  <c:v>0.98099999999999998</c:v>
                </c:pt>
                <c:pt idx="23154">
                  <c:v>0.98099999999999998</c:v>
                </c:pt>
                <c:pt idx="23155">
                  <c:v>0.98099999999999998</c:v>
                </c:pt>
                <c:pt idx="23156">
                  <c:v>0.98099999999999998</c:v>
                </c:pt>
                <c:pt idx="23157">
                  <c:v>0.98099999999999998</c:v>
                </c:pt>
                <c:pt idx="23158">
                  <c:v>0.98099999999999998</c:v>
                </c:pt>
                <c:pt idx="23159">
                  <c:v>0.98099999999999998</c:v>
                </c:pt>
                <c:pt idx="23160">
                  <c:v>0.98099999999999998</c:v>
                </c:pt>
                <c:pt idx="23161">
                  <c:v>0.98099999999999998</c:v>
                </c:pt>
                <c:pt idx="23162">
                  <c:v>0.98099999999999998</c:v>
                </c:pt>
                <c:pt idx="23163">
                  <c:v>0.98099999999999998</c:v>
                </c:pt>
                <c:pt idx="23164">
                  <c:v>0.98099999999999998</c:v>
                </c:pt>
                <c:pt idx="23165">
                  <c:v>0.98099999999999998</c:v>
                </c:pt>
                <c:pt idx="23166">
                  <c:v>0.98099999999999998</c:v>
                </c:pt>
                <c:pt idx="23167">
                  <c:v>0.98099999999999998</c:v>
                </c:pt>
                <c:pt idx="23168">
                  <c:v>0.98099999999999998</c:v>
                </c:pt>
                <c:pt idx="23169">
                  <c:v>0.98099999999999998</c:v>
                </c:pt>
                <c:pt idx="23170">
                  <c:v>0.98099999999999998</c:v>
                </c:pt>
                <c:pt idx="23171">
                  <c:v>0.98099999999999998</c:v>
                </c:pt>
                <c:pt idx="23172">
                  <c:v>0.98099999999999998</c:v>
                </c:pt>
                <c:pt idx="23173">
                  <c:v>0.98099999999999998</c:v>
                </c:pt>
                <c:pt idx="23174">
                  <c:v>0.98099999999999998</c:v>
                </c:pt>
                <c:pt idx="23175">
                  <c:v>0.98099999999999998</c:v>
                </c:pt>
                <c:pt idx="23176">
                  <c:v>0.98099999999999998</c:v>
                </c:pt>
                <c:pt idx="23177">
                  <c:v>0.98099999999999998</c:v>
                </c:pt>
                <c:pt idx="23178">
                  <c:v>0.98099999999999998</c:v>
                </c:pt>
                <c:pt idx="23179">
                  <c:v>0.98099999999999998</c:v>
                </c:pt>
                <c:pt idx="23180">
                  <c:v>0.98099999999999998</c:v>
                </c:pt>
                <c:pt idx="23181">
                  <c:v>0.98099999999999998</c:v>
                </c:pt>
                <c:pt idx="23182">
                  <c:v>0.98099999999999998</c:v>
                </c:pt>
                <c:pt idx="23183">
                  <c:v>0.98099999999999998</c:v>
                </c:pt>
                <c:pt idx="23184">
                  <c:v>0.98099999999999998</c:v>
                </c:pt>
                <c:pt idx="23185">
                  <c:v>0.98099999999999998</c:v>
                </c:pt>
                <c:pt idx="23186">
                  <c:v>0.98099999999999998</c:v>
                </c:pt>
                <c:pt idx="23187">
                  <c:v>0.98099999999999998</c:v>
                </c:pt>
                <c:pt idx="23188">
                  <c:v>0.98099999999999998</c:v>
                </c:pt>
                <c:pt idx="23189">
                  <c:v>0.98099999999999998</c:v>
                </c:pt>
                <c:pt idx="23190">
                  <c:v>0.98099999999999998</c:v>
                </c:pt>
                <c:pt idx="23191">
                  <c:v>0.98099999999999998</c:v>
                </c:pt>
                <c:pt idx="23192">
                  <c:v>0.98099999999999998</c:v>
                </c:pt>
                <c:pt idx="23193">
                  <c:v>0.98099999999999998</c:v>
                </c:pt>
                <c:pt idx="23194">
                  <c:v>0.98099999999999998</c:v>
                </c:pt>
                <c:pt idx="23195">
                  <c:v>0.98099999999999998</c:v>
                </c:pt>
                <c:pt idx="23196">
                  <c:v>0.98099999999999998</c:v>
                </c:pt>
                <c:pt idx="23197">
                  <c:v>0.98099999999999998</c:v>
                </c:pt>
                <c:pt idx="23198">
                  <c:v>0.98099999999999998</c:v>
                </c:pt>
                <c:pt idx="23199">
                  <c:v>0.98099999999999998</c:v>
                </c:pt>
                <c:pt idx="23200">
                  <c:v>0.98099999999999998</c:v>
                </c:pt>
                <c:pt idx="23201">
                  <c:v>0.98099999999999998</c:v>
                </c:pt>
                <c:pt idx="23202">
                  <c:v>0.98099999999999998</c:v>
                </c:pt>
                <c:pt idx="23203">
                  <c:v>0.98099999999999998</c:v>
                </c:pt>
                <c:pt idx="23204">
                  <c:v>0.98099999999999998</c:v>
                </c:pt>
                <c:pt idx="23205">
                  <c:v>0.98099999999999998</c:v>
                </c:pt>
                <c:pt idx="23206">
                  <c:v>0.98099999999999998</c:v>
                </c:pt>
                <c:pt idx="23207">
                  <c:v>0.98099999999999998</c:v>
                </c:pt>
                <c:pt idx="23208">
                  <c:v>0.98099999999999998</c:v>
                </c:pt>
                <c:pt idx="23209">
                  <c:v>0.98099999999999998</c:v>
                </c:pt>
                <c:pt idx="23210">
                  <c:v>0.98099999999999998</c:v>
                </c:pt>
                <c:pt idx="23211">
                  <c:v>0.98099999999999998</c:v>
                </c:pt>
                <c:pt idx="23212">
                  <c:v>0.98099999999999998</c:v>
                </c:pt>
                <c:pt idx="23213">
                  <c:v>0.98099999999999998</c:v>
                </c:pt>
                <c:pt idx="23214">
                  <c:v>0.98099999999999998</c:v>
                </c:pt>
                <c:pt idx="23215">
                  <c:v>0.98099999999999998</c:v>
                </c:pt>
                <c:pt idx="23216">
                  <c:v>0.98099999999999998</c:v>
                </c:pt>
                <c:pt idx="23217">
                  <c:v>0.98099999999999998</c:v>
                </c:pt>
                <c:pt idx="23218">
                  <c:v>0.98099999999999998</c:v>
                </c:pt>
                <c:pt idx="23219">
                  <c:v>0.98099999999999998</c:v>
                </c:pt>
                <c:pt idx="23220">
                  <c:v>0.98099999999999998</c:v>
                </c:pt>
                <c:pt idx="23221">
                  <c:v>0.98099999999999998</c:v>
                </c:pt>
                <c:pt idx="23222">
                  <c:v>0.98099999999999998</c:v>
                </c:pt>
                <c:pt idx="23223">
                  <c:v>0.98099999999999998</c:v>
                </c:pt>
                <c:pt idx="23224">
                  <c:v>0.98099999999999998</c:v>
                </c:pt>
                <c:pt idx="23225">
                  <c:v>0.98099999999999998</c:v>
                </c:pt>
                <c:pt idx="23226">
                  <c:v>0.98099999999999998</c:v>
                </c:pt>
                <c:pt idx="23227">
                  <c:v>0.98099999999999998</c:v>
                </c:pt>
                <c:pt idx="23228">
                  <c:v>0.98099999999999998</c:v>
                </c:pt>
                <c:pt idx="23229">
                  <c:v>0.98099999999999998</c:v>
                </c:pt>
                <c:pt idx="23230">
                  <c:v>0.98099999999999998</c:v>
                </c:pt>
                <c:pt idx="23231">
                  <c:v>0.98099999999999998</c:v>
                </c:pt>
                <c:pt idx="23232">
                  <c:v>0.98099999999999998</c:v>
                </c:pt>
                <c:pt idx="23233">
                  <c:v>0.98099999999999998</c:v>
                </c:pt>
                <c:pt idx="23234">
                  <c:v>0.98099999999999998</c:v>
                </c:pt>
                <c:pt idx="23235">
                  <c:v>0.98099999999999998</c:v>
                </c:pt>
                <c:pt idx="23236">
                  <c:v>0.98099999999999998</c:v>
                </c:pt>
                <c:pt idx="23237">
                  <c:v>0.98099999999999998</c:v>
                </c:pt>
                <c:pt idx="23238">
                  <c:v>0.98099999999999998</c:v>
                </c:pt>
                <c:pt idx="23239">
                  <c:v>0.98099999999999998</c:v>
                </c:pt>
                <c:pt idx="23240">
                  <c:v>0.98099999999999998</c:v>
                </c:pt>
                <c:pt idx="23241">
                  <c:v>0.98099999999999998</c:v>
                </c:pt>
                <c:pt idx="23242">
                  <c:v>0.98099999999999998</c:v>
                </c:pt>
                <c:pt idx="23243">
                  <c:v>0.98099999999999998</c:v>
                </c:pt>
                <c:pt idx="23244">
                  <c:v>0.98099999999999998</c:v>
                </c:pt>
                <c:pt idx="23245">
                  <c:v>0.98099999999999998</c:v>
                </c:pt>
                <c:pt idx="23246">
                  <c:v>0.98099999999999998</c:v>
                </c:pt>
                <c:pt idx="23247">
                  <c:v>0.98099999999999998</c:v>
                </c:pt>
                <c:pt idx="23248">
                  <c:v>0.98099999999999998</c:v>
                </c:pt>
                <c:pt idx="23249">
                  <c:v>0.98099999999999998</c:v>
                </c:pt>
                <c:pt idx="23250">
                  <c:v>0.98099999999999998</c:v>
                </c:pt>
                <c:pt idx="23251">
                  <c:v>0.98099999999999998</c:v>
                </c:pt>
                <c:pt idx="23252">
                  <c:v>0.98099999999999998</c:v>
                </c:pt>
                <c:pt idx="23253">
                  <c:v>0.98099999999999998</c:v>
                </c:pt>
                <c:pt idx="23254">
                  <c:v>0.98099999999999998</c:v>
                </c:pt>
                <c:pt idx="23255">
                  <c:v>0.98099999999999998</c:v>
                </c:pt>
                <c:pt idx="23256">
                  <c:v>0.98099999999999998</c:v>
                </c:pt>
                <c:pt idx="23257">
                  <c:v>0.98099999999999998</c:v>
                </c:pt>
                <c:pt idx="23258">
                  <c:v>0.98099999999999998</c:v>
                </c:pt>
                <c:pt idx="23259">
                  <c:v>0.98099999999999998</c:v>
                </c:pt>
                <c:pt idx="23260">
                  <c:v>0.98099999999999998</c:v>
                </c:pt>
                <c:pt idx="23261">
                  <c:v>0.98099999999999998</c:v>
                </c:pt>
                <c:pt idx="23262">
                  <c:v>0.98099999999999998</c:v>
                </c:pt>
                <c:pt idx="23263">
                  <c:v>0.98199999999999998</c:v>
                </c:pt>
                <c:pt idx="23264">
                  <c:v>0.98199999999999998</c:v>
                </c:pt>
                <c:pt idx="23265">
                  <c:v>0.98199999999999998</c:v>
                </c:pt>
                <c:pt idx="23266">
                  <c:v>0.98199999999999998</c:v>
                </c:pt>
                <c:pt idx="23267">
                  <c:v>0.98199999999999998</c:v>
                </c:pt>
                <c:pt idx="23268">
                  <c:v>0.98199999999999998</c:v>
                </c:pt>
                <c:pt idx="23269">
                  <c:v>0.98199999999999998</c:v>
                </c:pt>
                <c:pt idx="23270">
                  <c:v>0.98199999999999998</c:v>
                </c:pt>
                <c:pt idx="23271">
                  <c:v>0.98199999999999998</c:v>
                </c:pt>
                <c:pt idx="23272">
                  <c:v>0.98199999999999998</c:v>
                </c:pt>
                <c:pt idx="23273">
                  <c:v>0.98199999999999998</c:v>
                </c:pt>
                <c:pt idx="23274">
                  <c:v>0.98199999999999998</c:v>
                </c:pt>
                <c:pt idx="23275">
                  <c:v>0.98199999999999998</c:v>
                </c:pt>
                <c:pt idx="23276">
                  <c:v>0.98199999999999998</c:v>
                </c:pt>
                <c:pt idx="23277">
                  <c:v>0.98199999999999998</c:v>
                </c:pt>
                <c:pt idx="23278">
                  <c:v>0.98199999999999998</c:v>
                </c:pt>
                <c:pt idx="23279">
                  <c:v>0.98199999999999998</c:v>
                </c:pt>
                <c:pt idx="23280">
                  <c:v>0.98199999999999998</c:v>
                </c:pt>
                <c:pt idx="23281">
                  <c:v>0.98199999999999998</c:v>
                </c:pt>
                <c:pt idx="23282">
                  <c:v>0.98199999999999998</c:v>
                </c:pt>
                <c:pt idx="23283">
                  <c:v>0.98199999999999998</c:v>
                </c:pt>
                <c:pt idx="23284">
                  <c:v>0.98199999999999998</c:v>
                </c:pt>
                <c:pt idx="23285">
                  <c:v>0.98199999999999998</c:v>
                </c:pt>
                <c:pt idx="23286">
                  <c:v>0.98199999999999998</c:v>
                </c:pt>
                <c:pt idx="23287">
                  <c:v>0.98199999999999998</c:v>
                </c:pt>
                <c:pt idx="23288">
                  <c:v>0.98199999999999998</c:v>
                </c:pt>
                <c:pt idx="23289">
                  <c:v>0.98199999999999998</c:v>
                </c:pt>
                <c:pt idx="23290">
                  <c:v>0.98199999999999998</c:v>
                </c:pt>
                <c:pt idx="23291">
                  <c:v>0.98199999999999998</c:v>
                </c:pt>
                <c:pt idx="23292">
                  <c:v>0.98199999999999998</c:v>
                </c:pt>
                <c:pt idx="23293">
                  <c:v>0.98199999999999998</c:v>
                </c:pt>
                <c:pt idx="23294">
                  <c:v>0.98199999999999998</c:v>
                </c:pt>
                <c:pt idx="23295">
                  <c:v>0.98199999999999998</c:v>
                </c:pt>
                <c:pt idx="23296">
                  <c:v>0.98199999999999998</c:v>
                </c:pt>
                <c:pt idx="23297">
                  <c:v>0.98199999999999998</c:v>
                </c:pt>
                <c:pt idx="23298">
                  <c:v>0.98199999999999998</c:v>
                </c:pt>
                <c:pt idx="23299">
                  <c:v>0.98199999999999998</c:v>
                </c:pt>
                <c:pt idx="23300">
                  <c:v>0.98199999999999998</c:v>
                </c:pt>
                <c:pt idx="23301">
                  <c:v>0.98199999999999998</c:v>
                </c:pt>
                <c:pt idx="23302">
                  <c:v>0.98199999999999998</c:v>
                </c:pt>
                <c:pt idx="23303">
                  <c:v>0.98199999999999998</c:v>
                </c:pt>
                <c:pt idx="23304">
                  <c:v>0.98199999999999998</c:v>
                </c:pt>
                <c:pt idx="23305">
                  <c:v>0.98199999999999998</c:v>
                </c:pt>
                <c:pt idx="23306">
                  <c:v>0.98199999999999998</c:v>
                </c:pt>
                <c:pt idx="23307">
                  <c:v>0.98199999999999998</c:v>
                </c:pt>
                <c:pt idx="23308">
                  <c:v>0.98199999999999998</c:v>
                </c:pt>
                <c:pt idx="23309">
                  <c:v>0.98199999999999998</c:v>
                </c:pt>
                <c:pt idx="23310">
                  <c:v>0.98199999999999998</c:v>
                </c:pt>
                <c:pt idx="23311">
                  <c:v>0.98199999999999998</c:v>
                </c:pt>
                <c:pt idx="23312">
                  <c:v>0.98199999999999998</c:v>
                </c:pt>
                <c:pt idx="23313">
                  <c:v>0.98199999999999998</c:v>
                </c:pt>
                <c:pt idx="23314">
                  <c:v>0.98199999999999998</c:v>
                </c:pt>
                <c:pt idx="23315">
                  <c:v>0.98199999999999998</c:v>
                </c:pt>
                <c:pt idx="23316">
                  <c:v>0.98199999999999998</c:v>
                </c:pt>
                <c:pt idx="23317">
                  <c:v>0.98199999999999998</c:v>
                </c:pt>
                <c:pt idx="23318">
                  <c:v>0.98199999999999998</c:v>
                </c:pt>
                <c:pt idx="23319">
                  <c:v>0.98199999999999998</c:v>
                </c:pt>
                <c:pt idx="23320">
                  <c:v>0.98199999999999998</c:v>
                </c:pt>
                <c:pt idx="23321">
                  <c:v>0.98199999999999998</c:v>
                </c:pt>
                <c:pt idx="23322">
                  <c:v>0.98199999999999998</c:v>
                </c:pt>
                <c:pt idx="23323">
                  <c:v>0.98199999999999998</c:v>
                </c:pt>
                <c:pt idx="23324">
                  <c:v>0.98199999999999998</c:v>
                </c:pt>
                <c:pt idx="23325">
                  <c:v>0.98199999999999998</c:v>
                </c:pt>
                <c:pt idx="23326">
                  <c:v>0.98199999999999998</c:v>
                </c:pt>
                <c:pt idx="23327">
                  <c:v>0.98199999999999998</c:v>
                </c:pt>
                <c:pt idx="23328">
                  <c:v>0.98199999999999998</c:v>
                </c:pt>
                <c:pt idx="23329">
                  <c:v>0.98199999999999998</c:v>
                </c:pt>
                <c:pt idx="23330">
                  <c:v>0.98199999999999998</c:v>
                </c:pt>
                <c:pt idx="23331">
                  <c:v>0.98199999999999998</c:v>
                </c:pt>
                <c:pt idx="23332">
                  <c:v>0.98199999999999998</c:v>
                </c:pt>
                <c:pt idx="23333">
                  <c:v>0.98199999999999998</c:v>
                </c:pt>
                <c:pt idx="23334">
                  <c:v>0.98199999999999998</c:v>
                </c:pt>
                <c:pt idx="23335">
                  <c:v>0.98199999999999998</c:v>
                </c:pt>
                <c:pt idx="23336">
                  <c:v>0.98199999999999998</c:v>
                </c:pt>
                <c:pt idx="23337">
                  <c:v>0.98199999999999998</c:v>
                </c:pt>
                <c:pt idx="23338">
                  <c:v>0.98199999999999998</c:v>
                </c:pt>
                <c:pt idx="23339">
                  <c:v>0.98199999999999998</c:v>
                </c:pt>
                <c:pt idx="23340">
                  <c:v>0.98199999999999998</c:v>
                </c:pt>
                <c:pt idx="23341">
                  <c:v>0.98199999999999998</c:v>
                </c:pt>
                <c:pt idx="23342">
                  <c:v>0.98199999999999998</c:v>
                </c:pt>
                <c:pt idx="23343">
                  <c:v>0.98199999999999998</c:v>
                </c:pt>
                <c:pt idx="23344">
                  <c:v>0.98199999999999998</c:v>
                </c:pt>
                <c:pt idx="23345">
                  <c:v>0.98199999999999998</c:v>
                </c:pt>
                <c:pt idx="23346">
                  <c:v>0.98199999999999998</c:v>
                </c:pt>
                <c:pt idx="23347">
                  <c:v>0.98199999999999998</c:v>
                </c:pt>
                <c:pt idx="23348">
                  <c:v>0.98199999999999998</c:v>
                </c:pt>
                <c:pt idx="23349">
                  <c:v>0.98199999999999998</c:v>
                </c:pt>
                <c:pt idx="23350">
                  <c:v>0.98199999999999998</c:v>
                </c:pt>
                <c:pt idx="23351">
                  <c:v>0.98199999999999998</c:v>
                </c:pt>
                <c:pt idx="23352">
                  <c:v>0.98199999999999998</c:v>
                </c:pt>
                <c:pt idx="23353">
                  <c:v>0.98199999999999998</c:v>
                </c:pt>
                <c:pt idx="23354">
                  <c:v>0.98199999999999998</c:v>
                </c:pt>
                <c:pt idx="23355">
                  <c:v>0.98199999999999998</c:v>
                </c:pt>
                <c:pt idx="23356">
                  <c:v>0.98199999999999998</c:v>
                </c:pt>
                <c:pt idx="23357">
                  <c:v>0.98199999999999998</c:v>
                </c:pt>
                <c:pt idx="23358">
                  <c:v>0.98199999999999998</c:v>
                </c:pt>
                <c:pt idx="23359">
                  <c:v>0.98199999999999998</c:v>
                </c:pt>
                <c:pt idx="23360">
                  <c:v>0.98199999999999998</c:v>
                </c:pt>
                <c:pt idx="23361">
                  <c:v>0.98199999999999998</c:v>
                </c:pt>
                <c:pt idx="23362">
                  <c:v>0.98199999999999998</c:v>
                </c:pt>
                <c:pt idx="23363">
                  <c:v>0.98199999999999998</c:v>
                </c:pt>
                <c:pt idx="23364">
                  <c:v>0.98199999999999998</c:v>
                </c:pt>
                <c:pt idx="23365">
                  <c:v>0.98199999999999998</c:v>
                </c:pt>
                <c:pt idx="23366">
                  <c:v>0.98199999999999998</c:v>
                </c:pt>
                <c:pt idx="23367">
                  <c:v>0.98199999999999998</c:v>
                </c:pt>
                <c:pt idx="23368">
                  <c:v>0.98199999999999998</c:v>
                </c:pt>
                <c:pt idx="23369">
                  <c:v>0.98199999999999998</c:v>
                </c:pt>
                <c:pt idx="23370">
                  <c:v>0.98199999999999998</c:v>
                </c:pt>
                <c:pt idx="23371">
                  <c:v>0.98199999999999998</c:v>
                </c:pt>
                <c:pt idx="23372">
                  <c:v>0.98199999999999998</c:v>
                </c:pt>
                <c:pt idx="23373">
                  <c:v>0.98199999999999998</c:v>
                </c:pt>
                <c:pt idx="23374">
                  <c:v>0.98199999999999998</c:v>
                </c:pt>
                <c:pt idx="23375">
                  <c:v>0.98199999999999998</c:v>
                </c:pt>
                <c:pt idx="23376">
                  <c:v>0.98199999999999998</c:v>
                </c:pt>
                <c:pt idx="23377">
                  <c:v>0.98199999999999998</c:v>
                </c:pt>
                <c:pt idx="23378">
                  <c:v>0.98199999999999998</c:v>
                </c:pt>
                <c:pt idx="23379">
                  <c:v>0.98199999999999998</c:v>
                </c:pt>
                <c:pt idx="23380">
                  <c:v>0.98299999999999998</c:v>
                </c:pt>
                <c:pt idx="23381">
                  <c:v>0.98299999999999998</c:v>
                </c:pt>
                <c:pt idx="23382">
                  <c:v>0.98299999999999998</c:v>
                </c:pt>
                <c:pt idx="23383">
                  <c:v>0.98299999999999998</c:v>
                </c:pt>
                <c:pt idx="23384">
                  <c:v>0.98299999999999998</c:v>
                </c:pt>
                <c:pt idx="23385">
                  <c:v>0.98299999999999998</c:v>
                </c:pt>
                <c:pt idx="23386">
                  <c:v>0.98299999999999998</c:v>
                </c:pt>
                <c:pt idx="23387">
                  <c:v>0.98299999999999998</c:v>
                </c:pt>
                <c:pt idx="23388">
                  <c:v>0.98299999999999998</c:v>
                </c:pt>
                <c:pt idx="23389">
                  <c:v>0.98299999999999998</c:v>
                </c:pt>
                <c:pt idx="23390">
                  <c:v>0.98299999999999998</c:v>
                </c:pt>
                <c:pt idx="23391">
                  <c:v>0.98299999999999998</c:v>
                </c:pt>
                <c:pt idx="23392">
                  <c:v>0.98299999999999998</c:v>
                </c:pt>
                <c:pt idx="23393">
                  <c:v>0.98299999999999998</c:v>
                </c:pt>
                <c:pt idx="23394">
                  <c:v>0.98299999999999998</c:v>
                </c:pt>
                <c:pt idx="23395">
                  <c:v>0.98299999999999998</c:v>
                </c:pt>
                <c:pt idx="23396">
                  <c:v>0.98299999999999998</c:v>
                </c:pt>
                <c:pt idx="23397">
                  <c:v>0.98299999999999998</c:v>
                </c:pt>
                <c:pt idx="23398">
                  <c:v>0.98299999999999998</c:v>
                </c:pt>
                <c:pt idx="23399">
                  <c:v>0.98299999999999998</c:v>
                </c:pt>
                <c:pt idx="23400">
                  <c:v>0.98299999999999998</c:v>
                </c:pt>
                <c:pt idx="23401">
                  <c:v>0.98299999999999998</c:v>
                </c:pt>
                <c:pt idx="23402">
                  <c:v>0.98299999999999998</c:v>
                </c:pt>
                <c:pt idx="23403">
                  <c:v>0.98299999999999998</c:v>
                </c:pt>
                <c:pt idx="23404">
                  <c:v>0.98299999999999998</c:v>
                </c:pt>
                <c:pt idx="23405">
                  <c:v>0.98299999999999998</c:v>
                </c:pt>
                <c:pt idx="23406">
                  <c:v>0.98299999999999998</c:v>
                </c:pt>
                <c:pt idx="23407">
                  <c:v>0.98299999999999998</c:v>
                </c:pt>
                <c:pt idx="23408">
                  <c:v>0.98299999999999998</c:v>
                </c:pt>
                <c:pt idx="23409">
                  <c:v>0.98299999999999998</c:v>
                </c:pt>
                <c:pt idx="23410">
                  <c:v>0.98299999999999998</c:v>
                </c:pt>
                <c:pt idx="23411">
                  <c:v>0.98299999999999998</c:v>
                </c:pt>
                <c:pt idx="23412">
                  <c:v>0.98299999999999998</c:v>
                </c:pt>
                <c:pt idx="23413">
                  <c:v>0.98299999999999998</c:v>
                </c:pt>
                <c:pt idx="23414">
                  <c:v>0.98299999999999998</c:v>
                </c:pt>
                <c:pt idx="23415">
                  <c:v>0.98299999999999998</c:v>
                </c:pt>
                <c:pt idx="23416">
                  <c:v>0.98299999999999998</c:v>
                </c:pt>
                <c:pt idx="23417">
                  <c:v>0.98299999999999998</c:v>
                </c:pt>
                <c:pt idx="23418">
                  <c:v>0.98299999999999998</c:v>
                </c:pt>
                <c:pt idx="23419">
                  <c:v>0.98299999999999998</c:v>
                </c:pt>
                <c:pt idx="23420">
                  <c:v>0.98299999999999998</c:v>
                </c:pt>
                <c:pt idx="23421">
                  <c:v>0.98299999999999998</c:v>
                </c:pt>
                <c:pt idx="23422">
                  <c:v>0.98299999999999998</c:v>
                </c:pt>
                <c:pt idx="23423">
                  <c:v>0.98299999999999998</c:v>
                </c:pt>
                <c:pt idx="23424">
                  <c:v>0.98299999999999998</c:v>
                </c:pt>
                <c:pt idx="23425">
                  <c:v>0.98299999999999998</c:v>
                </c:pt>
                <c:pt idx="23426">
                  <c:v>0.98299999999999998</c:v>
                </c:pt>
                <c:pt idx="23427">
                  <c:v>0.98299999999999998</c:v>
                </c:pt>
                <c:pt idx="23428">
                  <c:v>0.98299999999999998</c:v>
                </c:pt>
                <c:pt idx="23429">
                  <c:v>0.98299999999999998</c:v>
                </c:pt>
                <c:pt idx="23430">
                  <c:v>0.98299999999999998</c:v>
                </c:pt>
                <c:pt idx="23431">
                  <c:v>0.98299999999999998</c:v>
                </c:pt>
                <c:pt idx="23432">
                  <c:v>0.98299999999999998</c:v>
                </c:pt>
                <c:pt idx="23433">
                  <c:v>0.98299999999999998</c:v>
                </c:pt>
                <c:pt idx="23434">
                  <c:v>0.98299999999999998</c:v>
                </c:pt>
                <c:pt idx="23435">
                  <c:v>0.98299999999999998</c:v>
                </c:pt>
                <c:pt idx="23436">
                  <c:v>0.98299999999999998</c:v>
                </c:pt>
                <c:pt idx="23437">
                  <c:v>0.98299999999999998</c:v>
                </c:pt>
                <c:pt idx="23438">
                  <c:v>0.98299999999999998</c:v>
                </c:pt>
                <c:pt idx="23439">
                  <c:v>0.98299999999999998</c:v>
                </c:pt>
                <c:pt idx="23440">
                  <c:v>0.98299999999999998</c:v>
                </c:pt>
                <c:pt idx="23441">
                  <c:v>0.98299999999999998</c:v>
                </c:pt>
                <c:pt idx="23442">
                  <c:v>0.98299999999999998</c:v>
                </c:pt>
                <c:pt idx="23443">
                  <c:v>0.98299999999999998</c:v>
                </c:pt>
                <c:pt idx="23444">
                  <c:v>0.98299999999999998</c:v>
                </c:pt>
                <c:pt idx="23445">
                  <c:v>0.98299999999999998</c:v>
                </c:pt>
                <c:pt idx="23446">
                  <c:v>0.98299999999999998</c:v>
                </c:pt>
                <c:pt idx="23447">
                  <c:v>0.98299999999999998</c:v>
                </c:pt>
                <c:pt idx="23448">
                  <c:v>0.98299999999999998</c:v>
                </c:pt>
                <c:pt idx="23449">
                  <c:v>0.98299999999999998</c:v>
                </c:pt>
                <c:pt idx="23450">
                  <c:v>0.98299999999999998</c:v>
                </c:pt>
                <c:pt idx="23451">
                  <c:v>0.98299999999999998</c:v>
                </c:pt>
                <c:pt idx="23452">
                  <c:v>0.98299999999999998</c:v>
                </c:pt>
                <c:pt idx="23453">
                  <c:v>0.98299999999999998</c:v>
                </c:pt>
                <c:pt idx="23454">
                  <c:v>0.98299999999999998</c:v>
                </c:pt>
                <c:pt idx="23455">
                  <c:v>0.98299999999999998</c:v>
                </c:pt>
                <c:pt idx="23456">
                  <c:v>0.98299999999999998</c:v>
                </c:pt>
                <c:pt idx="23457">
                  <c:v>0.98299999999999998</c:v>
                </c:pt>
                <c:pt idx="23458">
                  <c:v>0.98299999999999998</c:v>
                </c:pt>
                <c:pt idx="23459">
                  <c:v>0.98299999999999998</c:v>
                </c:pt>
                <c:pt idx="23460">
                  <c:v>0.98299999999999998</c:v>
                </c:pt>
                <c:pt idx="23461">
                  <c:v>0.98299999999999998</c:v>
                </c:pt>
                <c:pt idx="23462">
                  <c:v>0.98299999999999998</c:v>
                </c:pt>
                <c:pt idx="23463">
                  <c:v>0.98299999999999998</c:v>
                </c:pt>
                <c:pt idx="23464">
                  <c:v>0.98299999999999998</c:v>
                </c:pt>
                <c:pt idx="23465">
                  <c:v>0.98299999999999998</c:v>
                </c:pt>
                <c:pt idx="23466">
                  <c:v>0.98299999999999998</c:v>
                </c:pt>
                <c:pt idx="23467">
                  <c:v>0.98299999999999998</c:v>
                </c:pt>
                <c:pt idx="23468">
                  <c:v>0.98299999999999998</c:v>
                </c:pt>
                <c:pt idx="23469">
                  <c:v>0.98299999999999998</c:v>
                </c:pt>
                <c:pt idx="23470">
                  <c:v>0.98299999999999998</c:v>
                </c:pt>
                <c:pt idx="23471">
                  <c:v>0.98299999999999998</c:v>
                </c:pt>
                <c:pt idx="23472">
                  <c:v>0.98299999999999998</c:v>
                </c:pt>
                <c:pt idx="23473">
                  <c:v>0.98299999999999998</c:v>
                </c:pt>
                <c:pt idx="23474">
                  <c:v>0.98299999999999998</c:v>
                </c:pt>
                <c:pt idx="23475">
                  <c:v>0.98299999999999998</c:v>
                </c:pt>
                <c:pt idx="23476">
                  <c:v>0.98299999999999998</c:v>
                </c:pt>
                <c:pt idx="23477">
                  <c:v>0.98299999999999998</c:v>
                </c:pt>
                <c:pt idx="23478">
                  <c:v>0.98299999999999998</c:v>
                </c:pt>
                <c:pt idx="23479">
                  <c:v>0.98299999999999998</c:v>
                </c:pt>
                <c:pt idx="23480">
                  <c:v>0.98299999999999998</c:v>
                </c:pt>
                <c:pt idx="23481">
                  <c:v>0.98299999999999998</c:v>
                </c:pt>
                <c:pt idx="23482">
                  <c:v>0.98299999999999998</c:v>
                </c:pt>
                <c:pt idx="23483">
                  <c:v>0.98299999999999998</c:v>
                </c:pt>
                <c:pt idx="23484">
                  <c:v>0.98299999999999998</c:v>
                </c:pt>
                <c:pt idx="23485">
                  <c:v>0.98299999999999998</c:v>
                </c:pt>
                <c:pt idx="23486">
                  <c:v>0.98299999999999998</c:v>
                </c:pt>
                <c:pt idx="23487">
                  <c:v>0.98299999999999998</c:v>
                </c:pt>
                <c:pt idx="23488">
                  <c:v>0.98299999999999998</c:v>
                </c:pt>
                <c:pt idx="23489">
                  <c:v>0.98299999999999998</c:v>
                </c:pt>
                <c:pt idx="23490">
                  <c:v>0.98299999999999998</c:v>
                </c:pt>
                <c:pt idx="23491">
                  <c:v>0.98299999999999998</c:v>
                </c:pt>
                <c:pt idx="23492">
                  <c:v>0.98299999999999998</c:v>
                </c:pt>
                <c:pt idx="23493">
                  <c:v>0.98299999999999998</c:v>
                </c:pt>
                <c:pt idx="23494">
                  <c:v>0.98299999999999998</c:v>
                </c:pt>
                <c:pt idx="23495">
                  <c:v>0.98299999999999998</c:v>
                </c:pt>
                <c:pt idx="23496">
                  <c:v>0.98299999999999998</c:v>
                </c:pt>
                <c:pt idx="23497">
                  <c:v>0.98299999999999998</c:v>
                </c:pt>
                <c:pt idx="23498">
                  <c:v>0.98299999999999998</c:v>
                </c:pt>
                <c:pt idx="23499">
                  <c:v>0.98299999999999998</c:v>
                </c:pt>
                <c:pt idx="23500">
                  <c:v>0.98299999999999998</c:v>
                </c:pt>
                <c:pt idx="23501">
                  <c:v>0.98299999999999998</c:v>
                </c:pt>
                <c:pt idx="23502">
                  <c:v>0.98299999999999998</c:v>
                </c:pt>
                <c:pt idx="23503">
                  <c:v>0.98299999999999998</c:v>
                </c:pt>
                <c:pt idx="23504">
                  <c:v>0.98299999999999998</c:v>
                </c:pt>
                <c:pt idx="23505">
                  <c:v>0.98299999999999998</c:v>
                </c:pt>
                <c:pt idx="23506">
                  <c:v>0.98299999999999998</c:v>
                </c:pt>
                <c:pt idx="23507">
                  <c:v>0.98299999999999998</c:v>
                </c:pt>
                <c:pt idx="23508">
                  <c:v>0.98299999999999998</c:v>
                </c:pt>
                <c:pt idx="23509">
                  <c:v>0.98299999999999998</c:v>
                </c:pt>
                <c:pt idx="23510">
                  <c:v>0.98299999999999998</c:v>
                </c:pt>
                <c:pt idx="23511">
                  <c:v>0.98299999999999998</c:v>
                </c:pt>
                <c:pt idx="23512">
                  <c:v>0.98299999999999998</c:v>
                </c:pt>
                <c:pt idx="23513">
                  <c:v>0.98299999999999998</c:v>
                </c:pt>
                <c:pt idx="23514">
                  <c:v>0.98299999999999998</c:v>
                </c:pt>
                <c:pt idx="23515">
                  <c:v>0.98299999999999998</c:v>
                </c:pt>
                <c:pt idx="23516">
                  <c:v>0.98299999999999998</c:v>
                </c:pt>
                <c:pt idx="23517">
                  <c:v>0.98299999999999998</c:v>
                </c:pt>
                <c:pt idx="23518">
                  <c:v>0.98299999999999998</c:v>
                </c:pt>
                <c:pt idx="23519">
                  <c:v>0.98299999999999998</c:v>
                </c:pt>
                <c:pt idx="23520">
                  <c:v>0.98299999999999998</c:v>
                </c:pt>
                <c:pt idx="23521">
                  <c:v>0.98299999999999998</c:v>
                </c:pt>
                <c:pt idx="23522">
                  <c:v>0.98299999999999998</c:v>
                </c:pt>
                <c:pt idx="23523">
                  <c:v>0.98299999999999998</c:v>
                </c:pt>
                <c:pt idx="23524">
                  <c:v>0.98299999999999998</c:v>
                </c:pt>
                <c:pt idx="23525">
                  <c:v>0.98299999999999998</c:v>
                </c:pt>
                <c:pt idx="23526">
                  <c:v>0.98299999999999998</c:v>
                </c:pt>
                <c:pt idx="23527">
                  <c:v>0.98299999999999998</c:v>
                </c:pt>
                <c:pt idx="23528">
                  <c:v>0.98299999999999998</c:v>
                </c:pt>
                <c:pt idx="23529">
                  <c:v>0.98399999999999999</c:v>
                </c:pt>
                <c:pt idx="23530">
                  <c:v>0.98399999999999999</c:v>
                </c:pt>
                <c:pt idx="23531">
                  <c:v>0.98399999999999999</c:v>
                </c:pt>
                <c:pt idx="23532">
                  <c:v>0.98399999999999999</c:v>
                </c:pt>
                <c:pt idx="23533">
                  <c:v>0.98399999999999999</c:v>
                </c:pt>
                <c:pt idx="23534">
                  <c:v>0.98399999999999999</c:v>
                </c:pt>
                <c:pt idx="23535">
                  <c:v>0.98399999999999999</c:v>
                </c:pt>
                <c:pt idx="23536">
                  <c:v>0.98399999999999999</c:v>
                </c:pt>
                <c:pt idx="23537">
                  <c:v>0.98399999999999999</c:v>
                </c:pt>
                <c:pt idx="23538">
                  <c:v>0.98399999999999999</c:v>
                </c:pt>
                <c:pt idx="23539">
                  <c:v>0.98399999999999999</c:v>
                </c:pt>
                <c:pt idx="23540">
                  <c:v>0.98399999999999999</c:v>
                </c:pt>
                <c:pt idx="23541">
                  <c:v>0.98399999999999999</c:v>
                </c:pt>
                <c:pt idx="23542">
                  <c:v>0.98399999999999999</c:v>
                </c:pt>
                <c:pt idx="23543">
                  <c:v>0.98399999999999999</c:v>
                </c:pt>
                <c:pt idx="23544">
                  <c:v>0.98399999999999999</c:v>
                </c:pt>
                <c:pt idx="23545">
                  <c:v>0.98399999999999999</c:v>
                </c:pt>
                <c:pt idx="23546">
                  <c:v>0.98399999999999999</c:v>
                </c:pt>
                <c:pt idx="23547">
                  <c:v>0.98399999999999999</c:v>
                </c:pt>
                <c:pt idx="23548">
                  <c:v>0.98399999999999999</c:v>
                </c:pt>
                <c:pt idx="23549">
                  <c:v>0.98399999999999999</c:v>
                </c:pt>
                <c:pt idx="23550">
                  <c:v>0.98399999999999999</c:v>
                </c:pt>
                <c:pt idx="23551">
                  <c:v>0.98399999999999999</c:v>
                </c:pt>
                <c:pt idx="23552">
                  <c:v>0.98399999999999999</c:v>
                </c:pt>
                <c:pt idx="23553">
                  <c:v>0.98399999999999999</c:v>
                </c:pt>
                <c:pt idx="23554">
                  <c:v>0.98399999999999999</c:v>
                </c:pt>
                <c:pt idx="23555">
                  <c:v>0.98399999999999999</c:v>
                </c:pt>
                <c:pt idx="23556">
                  <c:v>0.98399999999999999</c:v>
                </c:pt>
                <c:pt idx="23557">
                  <c:v>0.98399999999999999</c:v>
                </c:pt>
                <c:pt idx="23558">
                  <c:v>0.98399999999999999</c:v>
                </c:pt>
                <c:pt idx="23559">
                  <c:v>0.98399999999999999</c:v>
                </c:pt>
                <c:pt idx="23560">
                  <c:v>0.98399999999999999</c:v>
                </c:pt>
                <c:pt idx="23561">
                  <c:v>0.98399999999999999</c:v>
                </c:pt>
                <c:pt idx="23562">
                  <c:v>0.98399999999999999</c:v>
                </c:pt>
                <c:pt idx="23563">
                  <c:v>0.98399999999999999</c:v>
                </c:pt>
                <c:pt idx="23564">
                  <c:v>0.98399999999999999</c:v>
                </c:pt>
                <c:pt idx="23565">
                  <c:v>0.98399999999999999</c:v>
                </c:pt>
                <c:pt idx="23566">
                  <c:v>0.98399999999999999</c:v>
                </c:pt>
                <c:pt idx="23567">
                  <c:v>0.98399999999999999</c:v>
                </c:pt>
                <c:pt idx="23568">
                  <c:v>0.98399999999999999</c:v>
                </c:pt>
                <c:pt idx="23569">
                  <c:v>0.98399999999999999</c:v>
                </c:pt>
                <c:pt idx="23570">
                  <c:v>0.98399999999999999</c:v>
                </c:pt>
                <c:pt idx="23571">
                  <c:v>0.98399999999999999</c:v>
                </c:pt>
                <c:pt idx="23572">
                  <c:v>0.98399999999999999</c:v>
                </c:pt>
                <c:pt idx="23573">
                  <c:v>0.98399999999999999</c:v>
                </c:pt>
                <c:pt idx="23574">
                  <c:v>0.98399999999999999</c:v>
                </c:pt>
                <c:pt idx="23575">
                  <c:v>0.98399999999999999</c:v>
                </c:pt>
                <c:pt idx="23576">
                  <c:v>0.98399999999999999</c:v>
                </c:pt>
                <c:pt idx="23577">
                  <c:v>0.98399999999999999</c:v>
                </c:pt>
                <c:pt idx="23578">
                  <c:v>0.98399999999999999</c:v>
                </c:pt>
                <c:pt idx="23579">
                  <c:v>0.98399999999999999</c:v>
                </c:pt>
                <c:pt idx="23580">
                  <c:v>0.98399999999999999</c:v>
                </c:pt>
                <c:pt idx="23581">
                  <c:v>0.98399999999999999</c:v>
                </c:pt>
                <c:pt idx="23582">
                  <c:v>0.98399999999999999</c:v>
                </c:pt>
                <c:pt idx="23583">
                  <c:v>0.98399999999999999</c:v>
                </c:pt>
                <c:pt idx="23584">
                  <c:v>0.98399999999999999</c:v>
                </c:pt>
                <c:pt idx="23585">
                  <c:v>0.98399999999999999</c:v>
                </c:pt>
                <c:pt idx="23586">
                  <c:v>0.98399999999999999</c:v>
                </c:pt>
                <c:pt idx="23587">
                  <c:v>0.98399999999999999</c:v>
                </c:pt>
                <c:pt idx="23588">
                  <c:v>0.98399999999999999</c:v>
                </c:pt>
                <c:pt idx="23589">
                  <c:v>0.98399999999999999</c:v>
                </c:pt>
                <c:pt idx="23590">
                  <c:v>0.98399999999999999</c:v>
                </c:pt>
                <c:pt idx="23591">
                  <c:v>0.98399999999999999</c:v>
                </c:pt>
                <c:pt idx="23592">
                  <c:v>0.98399999999999999</c:v>
                </c:pt>
                <c:pt idx="23593">
                  <c:v>0.98399999999999999</c:v>
                </c:pt>
                <c:pt idx="23594">
                  <c:v>0.98399999999999999</c:v>
                </c:pt>
                <c:pt idx="23595">
                  <c:v>0.98399999999999999</c:v>
                </c:pt>
                <c:pt idx="23596">
                  <c:v>0.98399999999999999</c:v>
                </c:pt>
                <c:pt idx="23597">
                  <c:v>0.98399999999999999</c:v>
                </c:pt>
                <c:pt idx="23598">
                  <c:v>0.98399999999999999</c:v>
                </c:pt>
                <c:pt idx="23599">
                  <c:v>0.98399999999999999</c:v>
                </c:pt>
                <c:pt idx="23600">
                  <c:v>0.98399999999999999</c:v>
                </c:pt>
                <c:pt idx="23601">
                  <c:v>0.98399999999999999</c:v>
                </c:pt>
                <c:pt idx="23602">
                  <c:v>0.98399999999999999</c:v>
                </c:pt>
                <c:pt idx="23603">
                  <c:v>0.98399999999999999</c:v>
                </c:pt>
                <c:pt idx="23604">
                  <c:v>0.98399999999999999</c:v>
                </c:pt>
                <c:pt idx="23605">
                  <c:v>0.98399999999999999</c:v>
                </c:pt>
                <c:pt idx="23606">
                  <c:v>0.98399999999999999</c:v>
                </c:pt>
                <c:pt idx="23607">
                  <c:v>0.98399999999999999</c:v>
                </c:pt>
                <c:pt idx="23608">
                  <c:v>0.98399999999999999</c:v>
                </c:pt>
                <c:pt idx="23609">
                  <c:v>0.98399999999999999</c:v>
                </c:pt>
                <c:pt idx="23610">
                  <c:v>0.98399999999999999</c:v>
                </c:pt>
                <c:pt idx="23611">
                  <c:v>0.98399999999999999</c:v>
                </c:pt>
                <c:pt idx="23612">
                  <c:v>0.98399999999999999</c:v>
                </c:pt>
                <c:pt idx="23613">
                  <c:v>0.98399999999999999</c:v>
                </c:pt>
                <c:pt idx="23614">
                  <c:v>0.98399999999999999</c:v>
                </c:pt>
                <c:pt idx="23615">
                  <c:v>0.98399999999999999</c:v>
                </c:pt>
                <c:pt idx="23616">
                  <c:v>0.98399999999999999</c:v>
                </c:pt>
                <c:pt idx="23617">
                  <c:v>0.98399999999999999</c:v>
                </c:pt>
                <c:pt idx="23618">
                  <c:v>0.98399999999999999</c:v>
                </c:pt>
                <c:pt idx="23619">
                  <c:v>0.98399999999999999</c:v>
                </c:pt>
                <c:pt idx="23620">
                  <c:v>0.98399999999999999</c:v>
                </c:pt>
                <c:pt idx="23621">
                  <c:v>0.98399999999999999</c:v>
                </c:pt>
                <c:pt idx="23622">
                  <c:v>0.98399999999999999</c:v>
                </c:pt>
                <c:pt idx="23623">
                  <c:v>0.98399999999999999</c:v>
                </c:pt>
                <c:pt idx="23624">
                  <c:v>0.98399999999999999</c:v>
                </c:pt>
                <c:pt idx="23625">
                  <c:v>0.98399999999999999</c:v>
                </c:pt>
                <c:pt idx="23626">
                  <c:v>0.98399999999999999</c:v>
                </c:pt>
                <c:pt idx="23627">
                  <c:v>0.98399999999999999</c:v>
                </c:pt>
                <c:pt idx="23628">
                  <c:v>0.98399999999999999</c:v>
                </c:pt>
                <c:pt idx="23629">
                  <c:v>0.98399999999999999</c:v>
                </c:pt>
                <c:pt idx="23630">
                  <c:v>0.98399999999999999</c:v>
                </c:pt>
                <c:pt idx="23631">
                  <c:v>0.98399999999999999</c:v>
                </c:pt>
                <c:pt idx="23632">
                  <c:v>0.98399999999999999</c:v>
                </c:pt>
                <c:pt idx="23633">
                  <c:v>0.98399999999999999</c:v>
                </c:pt>
                <c:pt idx="23634">
                  <c:v>0.98399999999999999</c:v>
                </c:pt>
                <c:pt idx="23635">
                  <c:v>0.98399999999999999</c:v>
                </c:pt>
                <c:pt idx="23636">
                  <c:v>0.98399999999999999</c:v>
                </c:pt>
                <c:pt idx="23637">
                  <c:v>0.98399999999999999</c:v>
                </c:pt>
                <c:pt idx="23638">
                  <c:v>0.98399999999999999</c:v>
                </c:pt>
                <c:pt idx="23639">
                  <c:v>0.98399999999999999</c:v>
                </c:pt>
                <c:pt idx="23640">
                  <c:v>0.98399999999999999</c:v>
                </c:pt>
                <c:pt idx="23641">
                  <c:v>0.98399999999999999</c:v>
                </c:pt>
                <c:pt idx="23642">
                  <c:v>0.98399999999999999</c:v>
                </c:pt>
                <c:pt idx="23643">
                  <c:v>0.98399999999999999</c:v>
                </c:pt>
                <c:pt idx="23644">
                  <c:v>0.98399999999999999</c:v>
                </c:pt>
                <c:pt idx="23645">
                  <c:v>0.98399999999999999</c:v>
                </c:pt>
                <c:pt idx="23646">
                  <c:v>0.98399999999999999</c:v>
                </c:pt>
                <c:pt idx="23647">
                  <c:v>0.98399999999999999</c:v>
                </c:pt>
                <c:pt idx="23648">
                  <c:v>0.98399999999999999</c:v>
                </c:pt>
                <c:pt idx="23649">
                  <c:v>0.98399999999999999</c:v>
                </c:pt>
                <c:pt idx="23650">
                  <c:v>0.98399999999999999</c:v>
                </c:pt>
                <c:pt idx="23651">
                  <c:v>0.98499999999999999</c:v>
                </c:pt>
                <c:pt idx="23652">
                  <c:v>0.98499999999999999</c:v>
                </c:pt>
                <c:pt idx="23653">
                  <c:v>0.98499999999999999</c:v>
                </c:pt>
                <c:pt idx="23654">
                  <c:v>0.98499999999999999</c:v>
                </c:pt>
                <c:pt idx="23655">
                  <c:v>0.98499999999999999</c:v>
                </c:pt>
                <c:pt idx="23656">
                  <c:v>0.98499999999999999</c:v>
                </c:pt>
                <c:pt idx="23657">
                  <c:v>0.98499999999999999</c:v>
                </c:pt>
                <c:pt idx="23658">
                  <c:v>0.98499999999999999</c:v>
                </c:pt>
                <c:pt idx="23659">
                  <c:v>0.98499999999999999</c:v>
                </c:pt>
                <c:pt idx="23660">
                  <c:v>0.98499999999999999</c:v>
                </c:pt>
                <c:pt idx="23661">
                  <c:v>0.98499999999999999</c:v>
                </c:pt>
                <c:pt idx="23662">
                  <c:v>0.98499999999999999</c:v>
                </c:pt>
                <c:pt idx="23663">
                  <c:v>0.98499999999999999</c:v>
                </c:pt>
                <c:pt idx="23664">
                  <c:v>0.98499999999999999</c:v>
                </c:pt>
                <c:pt idx="23665">
                  <c:v>0.98499999999999999</c:v>
                </c:pt>
                <c:pt idx="23666">
                  <c:v>0.98499999999999999</c:v>
                </c:pt>
                <c:pt idx="23667">
                  <c:v>0.98499999999999999</c:v>
                </c:pt>
                <c:pt idx="23668">
                  <c:v>0.98499999999999999</c:v>
                </c:pt>
                <c:pt idx="23669">
                  <c:v>0.98499999999999999</c:v>
                </c:pt>
                <c:pt idx="23670">
                  <c:v>0.98499999999999999</c:v>
                </c:pt>
                <c:pt idx="23671">
                  <c:v>0.98499999999999999</c:v>
                </c:pt>
                <c:pt idx="23672">
                  <c:v>0.98499999999999999</c:v>
                </c:pt>
                <c:pt idx="23673">
                  <c:v>0.98499999999999999</c:v>
                </c:pt>
                <c:pt idx="23674">
                  <c:v>0.98499999999999999</c:v>
                </c:pt>
                <c:pt idx="23675">
                  <c:v>0.98499999999999999</c:v>
                </c:pt>
                <c:pt idx="23676">
                  <c:v>0.98499999999999999</c:v>
                </c:pt>
                <c:pt idx="23677">
                  <c:v>0.98499999999999999</c:v>
                </c:pt>
                <c:pt idx="23678">
                  <c:v>0.98499999999999999</c:v>
                </c:pt>
                <c:pt idx="23679">
                  <c:v>0.98499999999999999</c:v>
                </c:pt>
                <c:pt idx="23680">
                  <c:v>0.98499999999999999</c:v>
                </c:pt>
                <c:pt idx="23681">
                  <c:v>0.98499999999999999</c:v>
                </c:pt>
                <c:pt idx="23682">
                  <c:v>0.98499999999999999</c:v>
                </c:pt>
                <c:pt idx="23683">
                  <c:v>0.98499999999999999</c:v>
                </c:pt>
                <c:pt idx="23684">
                  <c:v>0.98499999999999999</c:v>
                </c:pt>
                <c:pt idx="23685">
                  <c:v>0.98499999999999999</c:v>
                </c:pt>
                <c:pt idx="23686">
                  <c:v>0.98499999999999999</c:v>
                </c:pt>
                <c:pt idx="23687">
                  <c:v>0.98499999999999999</c:v>
                </c:pt>
                <c:pt idx="23688">
                  <c:v>0.98499999999999999</c:v>
                </c:pt>
                <c:pt idx="23689">
                  <c:v>0.98499999999999999</c:v>
                </c:pt>
                <c:pt idx="23690">
                  <c:v>0.98499999999999999</c:v>
                </c:pt>
                <c:pt idx="23691">
                  <c:v>0.98499999999999999</c:v>
                </c:pt>
                <c:pt idx="23692">
                  <c:v>0.98499999999999999</c:v>
                </c:pt>
                <c:pt idx="23693">
                  <c:v>0.98499999999999999</c:v>
                </c:pt>
                <c:pt idx="23694">
                  <c:v>0.98499999999999999</c:v>
                </c:pt>
                <c:pt idx="23695">
                  <c:v>0.98499999999999999</c:v>
                </c:pt>
                <c:pt idx="23696">
                  <c:v>0.98499999999999999</c:v>
                </c:pt>
                <c:pt idx="23697">
                  <c:v>0.98499999999999999</c:v>
                </c:pt>
                <c:pt idx="23698">
                  <c:v>0.98499999999999999</c:v>
                </c:pt>
                <c:pt idx="23699">
                  <c:v>0.98499999999999999</c:v>
                </c:pt>
                <c:pt idx="23700">
                  <c:v>0.98499999999999999</c:v>
                </c:pt>
                <c:pt idx="23701">
                  <c:v>0.98499999999999999</c:v>
                </c:pt>
                <c:pt idx="23702">
                  <c:v>0.98499999999999999</c:v>
                </c:pt>
                <c:pt idx="23703">
                  <c:v>0.98499999999999999</c:v>
                </c:pt>
                <c:pt idx="23704">
                  <c:v>0.98499999999999999</c:v>
                </c:pt>
                <c:pt idx="23705">
                  <c:v>0.98499999999999999</c:v>
                </c:pt>
                <c:pt idx="23706">
                  <c:v>0.98499999999999999</c:v>
                </c:pt>
                <c:pt idx="23707">
                  <c:v>0.98499999999999999</c:v>
                </c:pt>
                <c:pt idx="23708">
                  <c:v>0.98499999999999999</c:v>
                </c:pt>
                <c:pt idx="23709">
                  <c:v>0.98499999999999999</c:v>
                </c:pt>
                <c:pt idx="23710">
                  <c:v>0.98499999999999999</c:v>
                </c:pt>
                <c:pt idx="23711">
                  <c:v>0.98499999999999999</c:v>
                </c:pt>
                <c:pt idx="23712">
                  <c:v>0.98499999999999999</c:v>
                </c:pt>
                <c:pt idx="23713">
                  <c:v>0.98499999999999999</c:v>
                </c:pt>
                <c:pt idx="23714">
                  <c:v>0.98499999999999999</c:v>
                </c:pt>
                <c:pt idx="23715">
                  <c:v>0.98499999999999999</c:v>
                </c:pt>
                <c:pt idx="23716">
                  <c:v>0.98499999999999999</c:v>
                </c:pt>
                <c:pt idx="23717">
                  <c:v>0.98499999999999999</c:v>
                </c:pt>
                <c:pt idx="23718">
                  <c:v>0.98499999999999999</c:v>
                </c:pt>
                <c:pt idx="23719">
                  <c:v>0.98499999999999999</c:v>
                </c:pt>
                <c:pt idx="23720">
                  <c:v>0.98499999999999999</c:v>
                </c:pt>
                <c:pt idx="23721">
                  <c:v>0.98499999999999999</c:v>
                </c:pt>
                <c:pt idx="23722">
                  <c:v>0.98499999999999999</c:v>
                </c:pt>
                <c:pt idx="23723">
                  <c:v>0.98499999999999999</c:v>
                </c:pt>
                <c:pt idx="23724">
                  <c:v>0.98499999999999999</c:v>
                </c:pt>
                <c:pt idx="23725">
                  <c:v>0.98499999999999999</c:v>
                </c:pt>
                <c:pt idx="23726">
                  <c:v>0.98499999999999999</c:v>
                </c:pt>
                <c:pt idx="23727">
                  <c:v>0.98499999999999999</c:v>
                </c:pt>
                <c:pt idx="23728">
                  <c:v>0.98499999999999999</c:v>
                </c:pt>
                <c:pt idx="23729">
                  <c:v>0.98499999999999999</c:v>
                </c:pt>
                <c:pt idx="23730">
                  <c:v>0.98499999999999999</c:v>
                </c:pt>
                <c:pt idx="23731">
                  <c:v>0.98499999999999999</c:v>
                </c:pt>
                <c:pt idx="23732">
                  <c:v>0.98499999999999999</c:v>
                </c:pt>
                <c:pt idx="23733">
                  <c:v>0.98499999999999999</c:v>
                </c:pt>
                <c:pt idx="23734">
                  <c:v>0.98499999999999999</c:v>
                </c:pt>
                <c:pt idx="23735">
                  <c:v>0.98499999999999999</c:v>
                </c:pt>
                <c:pt idx="23736">
                  <c:v>0.98499999999999999</c:v>
                </c:pt>
                <c:pt idx="23737">
                  <c:v>0.98499999999999999</c:v>
                </c:pt>
                <c:pt idx="23738">
                  <c:v>0.98499999999999999</c:v>
                </c:pt>
                <c:pt idx="23739">
                  <c:v>0.98499999999999999</c:v>
                </c:pt>
                <c:pt idx="23740">
                  <c:v>0.98499999999999999</c:v>
                </c:pt>
                <c:pt idx="23741">
                  <c:v>0.98499999999999999</c:v>
                </c:pt>
                <c:pt idx="23742">
                  <c:v>0.98499999999999999</c:v>
                </c:pt>
                <c:pt idx="23743">
                  <c:v>0.98499999999999999</c:v>
                </c:pt>
                <c:pt idx="23744">
                  <c:v>0.98499999999999999</c:v>
                </c:pt>
                <c:pt idx="23745">
                  <c:v>0.98499999999999999</c:v>
                </c:pt>
                <c:pt idx="23746">
                  <c:v>0.98499999999999999</c:v>
                </c:pt>
                <c:pt idx="23747">
                  <c:v>0.98499999999999999</c:v>
                </c:pt>
                <c:pt idx="23748">
                  <c:v>0.98499999999999999</c:v>
                </c:pt>
                <c:pt idx="23749">
                  <c:v>0.98499999999999999</c:v>
                </c:pt>
                <c:pt idx="23750">
                  <c:v>0.98499999999999999</c:v>
                </c:pt>
                <c:pt idx="23751">
                  <c:v>0.98499999999999999</c:v>
                </c:pt>
                <c:pt idx="23752">
                  <c:v>0.98499999999999999</c:v>
                </c:pt>
                <c:pt idx="23753">
                  <c:v>0.98499999999999999</c:v>
                </c:pt>
                <c:pt idx="23754">
                  <c:v>0.98499999999999999</c:v>
                </c:pt>
                <c:pt idx="23755">
                  <c:v>0.98499999999999999</c:v>
                </c:pt>
                <c:pt idx="23756">
                  <c:v>0.98499999999999999</c:v>
                </c:pt>
                <c:pt idx="23757">
                  <c:v>0.98499999999999999</c:v>
                </c:pt>
                <c:pt idx="23758">
                  <c:v>0.98499999999999999</c:v>
                </c:pt>
                <c:pt idx="23759">
                  <c:v>0.98499999999999999</c:v>
                </c:pt>
                <c:pt idx="23760">
                  <c:v>0.98499999999999999</c:v>
                </c:pt>
                <c:pt idx="23761">
                  <c:v>0.98499999999999999</c:v>
                </c:pt>
                <c:pt idx="23762">
                  <c:v>0.98499999999999999</c:v>
                </c:pt>
                <c:pt idx="23763">
                  <c:v>0.98499999999999999</c:v>
                </c:pt>
                <c:pt idx="23764">
                  <c:v>0.98499999999999999</c:v>
                </c:pt>
                <c:pt idx="23765">
                  <c:v>0.98499999999999999</c:v>
                </c:pt>
                <c:pt idx="23766">
                  <c:v>0.98499999999999999</c:v>
                </c:pt>
                <c:pt idx="23767">
                  <c:v>0.98499999999999999</c:v>
                </c:pt>
                <c:pt idx="23768">
                  <c:v>0.98499999999999999</c:v>
                </c:pt>
                <c:pt idx="23769">
                  <c:v>0.98499999999999999</c:v>
                </c:pt>
                <c:pt idx="23770">
                  <c:v>0.98499999999999999</c:v>
                </c:pt>
                <c:pt idx="23771">
                  <c:v>0.98499999999999999</c:v>
                </c:pt>
                <c:pt idx="23772">
                  <c:v>0.98499999999999999</c:v>
                </c:pt>
                <c:pt idx="23773">
                  <c:v>0.98499999999999999</c:v>
                </c:pt>
                <c:pt idx="23774">
                  <c:v>0.98499999999999999</c:v>
                </c:pt>
                <c:pt idx="23775">
                  <c:v>0.98499999999999999</c:v>
                </c:pt>
                <c:pt idx="23776">
                  <c:v>0.98499999999999999</c:v>
                </c:pt>
                <c:pt idx="23777">
                  <c:v>0.98499999999999999</c:v>
                </c:pt>
                <c:pt idx="23778">
                  <c:v>0.98499999999999999</c:v>
                </c:pt>
                <c:pt idx="23779">
                  <c:v>0.98499999999999999</c:v>
                </c:pt>
                <c:pt idx="23780">
                  <c:v>0.98499999999999999</c:v>
                </c:pt>
                <c:pt idx="23781">
                  <c:v>0.98499999999999999</c:v>
                </c:pt>
                <c:pt idx="23782">
                  <c:v>0.98499999999999999</c:v>
                </c:pt>
                <c:pt idx="23783">
                  <c:v>0.98499999999999999</c:v>
                </c:pt>
                <c:pt idx="23784">
                  <c:v>0.98499999999999999</c:v>
                </c:pt>
                <c:pt idx="23785">
                  <c:v>0.98499999999999999</c:v>
                </c:pt>
                <c:pt idx="23786">
                  <c:v>0.98499999999999999</c:v>
                </c:pt>
                <c:pt idx="23787">
                  <c:v>0.98499999999999999</c:v>
                </c:pt>
                <c:pt idx="23788">
                  <c:v>0.98499999999999999</c:v>
                </c:pt>
                <c:pt idx="23789">
                  <c:v>0.98499999999999999</c:v>
                </c:pt>
                <c:pt idx="23790">
                  <c:v>0.98499999999999999</c:v>
                </c:pt>
                <c:pt idx="23791">
                  <c:v>0.98499999999999999</c:v>
                </c:pt>
                <c:pt idx="23792">
                  <c:v>0.98499999999999999</c:v>
                </c:pt>
                <c:pt idx="23793">
                  <c:v>0.98499999999999999</c:v>
                </c:pt>
                <c:pt idx="23794">
                  <c:v>0.98499999999999999</c:v>
                </c:pt>
                <c:pt idx="23795">
                  <c:v>0.98499999999999999</c:v>
                </c:pt>
                <c:pt idx="23796">
                  <c:v>0.98499999999999999</c:v>
                </c:pt>
                <c:pt idx="23797">
                  <c:v>0.98499999999999999</c:v>
                </c:pt>
                <c:pt idx="23798">
                  <c:v>0.98499999999999999</c:v>
                </c:pt>
                <c:pt idx="23799">
                  <c:v>0.98499999999999999</c:v>
                </c:pt>
                <c:pt idx="23800">
                  <c:v>0.98499999999999999</c:v>
                </c:pt>
                <c:pt idx="23801">
                  <c:v>0.98499999999999999</c:v>
                </c:pt>
                <c:pt idx="23802">
                  <c:v>0.98499999999999999</c:v>
                </c:pt>
                <c:pt idx="23803">
                  <c:v>0.98499999999999999</c:v>
                </c:pt>
                <c:pt idx="23804">
                  <c:v>0.98499999999999999</c:v>
                </c:pt>
                <c:pt idx="23805">
                  <c:v>0.98499999999999999</c:v>
                </c:pt>
                <c:pt idx="23806">
                  <c:v>0.98499999999999999</c:v>
                </c:pt>
                <c:pt idx="23807">
                  <c:v>0.98499999999999999</c:v>
                </c:pt>
                <c:pt idx="23808">
                  <c:v>0.98499999999999999</c:v>
                </c:pt>
                <c:pt idx="23809">
                  <c:v>0.98499999999999999</c:v>
                </c:pt>
                <c:pt idx="23810">
                  <c:v>0.98499999999999999</c:v>
                </c:pt>
                <c:pt idx="23811">
                  <c:v>0.98499999999999999</c:v>
                </c:pt>
                <c:pt idx="23812">
                  <c:v>0.98499999999999999</c:v>
                </c:pt>
                <c:pt idx="23813">
                  <c:v>0.98499999999999999</c:v>
                </c:pt>
                <c:pt idx="23814">
                  <c:v>0.98499999999999999</c:v>
                </c:pt>
                <c:pt idx="23815">
                  <c:v>0.98499999999999999</c:v>
                </c:pt>
                <c:pt idx="23816">
                  <c:v>0.98599999999999999</c:v>
                </c:pt>
                <c:pt idx="23817">
                  <c:v>0.98599999999999999</c:v>
                </c:pt>
                <c:pt idx="23818">
                  <c:v>0.98599999999999999</c:v>
                </c:pt>
                <c:pt idx="23819">
                  <c:v>0.98599999999999999</c:v>
                </c:pt>
                <c:pt idx="23820">
                  <c:v>0.98599999999999999</c:v>
                </c:pt>
                <c:pt idx="23821">
                  <c:v>0.98599999999999999</c:v>
                </c:pt>
                <c:pt idx="23822">
                  <c:v>0.98599999999999999</c:v>
                </c:pt>
                <c:pt idx="23823">
                  <c:v>0.98599999999999999</c:v>
                </c:pt>
                <c:pt idx="23824">
                  <c:v>0.98599999999999999</c:v>
                </c:pt>
                <c:pt idx="23825">
                  <c:v>0.98599999999999999</c:v>
                </c:pt>
                <c:pt idx="23826">
                  <c:v>0.98599999999999999</c:v>
                </c:pt>
                <c:pt idx="23827">
                  <c:v>0.98599999999999999</c:v>
                </c:pt>
                <c:pt idx="23828">
                  <c:v>0.98599999999999999</c:v>
                </c:pt>
                <c:pt idx="23829">
                  <c:v>0.98599999999999999</c:v>
                </c:pt>
                <c:pt idx="23830">
                  <c:v>0.98599999999999999</c:v>
                </c:pt>
                <c:pt idx="23831">
                  <c:v>0.98599999999999999</c:v>
                </c:pt>
                <c:pt idx="23832">
                  <c:v>0.98599999999999999</c:v>
                </c:pt>
                <c:pt idx="23833">
                  <c:v>0.98599999999999999</c:v>
                </c:pt>
                <c:pt idx="23834">
                  <c:v>0.98599999999999999</c:v>
                </c:pt>
                <c:pt idx="23835">
                  <c:v>0.98599999999999999</c:v>
                </c:pt>
                <c:pt idx="23836">
                  <c:v>0.98599999999999999</c:v>
                </c:pt>
                <c:pt idx="23837">
                  <c:v>0.98599999999999999</c:v>
                </c:pt>
                <c:pt idx="23838">
                  <c:v>0.98599999999999999</c:v>
                </c:pt>
                <c:pt idx="23839">
                  <c:v>0.98599999999999999</c:v>
                </c:pt>
                <c:pt idx="23840">
                  <c:v>0.98599999999999999</c:v>
                </c:pt>
                <c:pt idx="23841">
                  <c:v>0.98599999999999999</c:v>
                </c:pt>
                <c:pt idx="23842">
                  <c:v>0.98599999999999999</c:v>
                </c:pt>
                <c:pt idx="23843">
                  <c:v>0.98599999999999999</c:v>
                </c:pt>
                <c:pt idx="23844">
                  <c:v>0.98599999999999999</c:v>
                </c:pt>
                <c:pt idx="23845">
                  <c:v>0.98599999999999999</c:v>
                </c:pt>
                <c:pt idx="23846">
                  <c:v>0.98599999999999999</c:v>
                </c:pt>
                <c:pt idx="23847">
                  <c:v>0.98599999999999999</c:v>
                </c:pt>
                <c:pt idx="23848">
                  <c:v>0.98599999999999999</c:v>
                </c:pt>
                <c:pt idx="23849">
                  <c:v>0.98599999999999999</c:v>
                </c:pt>
                <c:pt idx="23850">
                  <c:v>0.98599999999999999</c:v>
                </c:pt>
                <c:pt idx="23851">
                  <c:v>0.98599999999999999</c:v>
                </c:pt>
                <c:pt idx="23852">
                  <c:v>0.98599999999999999</c:v>
                </c:pt>
                <c:pt idx="23853">
                  <c:v>0.98599999999999999</c:v>
                </c:pt>
                <c:pt idx="23854">
                  <c:v>0.98599999999999999</c:v>
                </c:pt>
                <c:pt idx="23855">
                  <c:v>0.98599999999999999</c:v>
                </c:pt>
                <c:pt idx="23856">
                  <c:v>0.98599999999999999</c:v>
                </c:pt>
                <c:pt idx="23857">
                  <c:v>0.98599999999999999</c:v>
                </c:pt>
                <c:pt idx="23858">
                  <c:v>0.98599999999999999</c:v>
                </c:pt>
                <c:pt idx="23859">
                  <c:v>0.98599999999999999</c:v>
                </c:pt>
                <c:pt idx="23860">
                  <c:v>0.98599999999999999</c:v>
                </c:pt>
                <c:pt idx="23861">
                  <c:v>0.98599999999999999</c:v>
                </c:pt>
                <c:pt idx="23862">
                  <c:v>0.98599999999999999</c:v>
                </c:pt>
                <c:pt idx="23863">
                  <c:v>0.98599999999999999</c:v>
                </c:pt>
                <c:pt idx="23864">
                  <c:v>0.98599999999999999</c:v>
                </c:pt>
                <c:pt idx="23865">
                  <c:v>0.98599999999999999</c:v>
                </c:pt>
                <c:pt idx="23866">
                  <c:v>0.98599999999999999</c:v>
                </c:pt>
                <c:pt idx="23867">
                  <c:v>0.98599999999999999</c:v>
                </c:pt>
                <c:pt idx="23868">
                  <c:v>0.98599999999999999</c:v>
                </c:pt>
                <c:pt idx="23869">
                  <c:v>0.98599999999999999</c:v>
                </c:pt>
                <c:pt idx="23870">
                  <c:v>0.98599999999999999</c:v>
                </c:pt>
                <c:pt idx="23871">
                  <c:v>0.98599999999999999</c:v>
                </c:pt>
                <c:pt idx="23872">
                  <c:v>0.98599999999999999</c:v>
                </c:pt>
                <c:pt idx="23873">
                  <c:v>0.98599999999999999</c:v>
                </c:pt>
                <c:pt idx="23874">
                  <c:v>0.98599999999999999</c:v>
                </c:pt>
                <c:pt idx="23875">
                  <c:v>0.98599999999999999</c:v>
                </c:pt>
                <c:pt idx="23876">
                  <c:v>0.98599999999999999</c:v>
                </c:pt>
                <c:pt idx="23877">
                  <c:v>0.98599999999999999</c:v>
                </c:pt>
                <c:pt idx="23878">
                  <c:v>0.98599999999999999</c:v>
                </c:pt>
                <c:pt idx="23879">
                  <c:v>0.98599999999999999</c:v>
                </c:pt>
                <c:pt idx="23880">
                  <c:v>0.98599999999999999</c:v>
                </c:pt>
                <c:pt idx="23881">
                  <c:v>0.98599999999999999</c:v>
                </c:pt>
                <c:pt idx="23882">
                  <c:v>0.98599999999999999</c:v>
                </c:pt>
                <c:pt idx="23883">
                  <c:v>0.98599999999999999</c:v>
                </c:pt>
                <c:pt idx="23884">
                  <c:v>0.98599999999999999</c:v>
                </c:pt>
                <c:pt idx="23885">
                  <c:v>0.98599999999999999</c:v>
                </c:pt>
                <c:pt idx="23886">
                  <c:v>0.98599999999999999</c:v>
                </c:pt>
                <c:pt idx="23887">
                  <c:v>0.98599999999999999</c:v>
                </c:pt>
                <c:pt idx="23888">
                  <c:v>0.98599999999999999</c:v>
                </c:pt>
                <c:pt idx="23889">
                  <c:v>0.98599999999999999</c:v>
                </c:pt>
                <c:pt idx="23890">
                  <c:v>0.98599999999999999</c:v>
                </c:pt>
                <c:pt idx="23891">
                  <c:v>0.98599999999999999</c:v>
                </c:pt>
                <c:pt idx="23892">
                  <c:v>0.98599999999999999</c:v>
                </c:pt>
                <c:pt idx="23893">
                  <c:v>0.98599999999999999</c:v>
                </c:pt>
                <c:pt idx="23894">
                  <c:v>0.98599999999999999</c:v>
                </c:pt>
                <c:pt idx="23895">
                  <c:v>0.98599999999999999</c:v>
                </c:pt>
                <c:pt idx="23896">
                  <c:v>0.98599999999999999</c:v>
                </c:pt>
                <c:pt idx="23897">
                  <c:v>0.98599999999999999</c:v>
                </c:pt>
                <c:pt idx="23898">
                  <c:v>0.98599999999999999</c:v>
                </c:pt>
                <c:pt idx="23899">
                  <c:v>0.98599999999999999</c:v>
                </c:pt>
                <c:pt idx="23900">
                  <c:v>0.98599999999999999</c:v>
                </c:pt>
                <c:pt idx="23901">
                  <c:v>0.98599999999999999</c:v>
                </c:pt>
                <c:pt idx="23902">
                  <c:v>0.98599999999999999</c:v>
                </c:pt>
                <c:pt idx="23903">
                  <c:v>0.98599999999999999</c:v>
                </c:pt>
                <c:pt idx="23904">
                  <c:v>0.98599999999999999</c:v>
                </c:pt>
                <c:pt idx="23905">
                  <c:v>0.98599999999999999</c:v>
                </c:pt>
                <c:pt idx="23906">
                  <c:v>0.98599999999999999</c:v>
                </c:pt>
                <c:pt idx="23907">
                  <c:v>0.98599999999999999</c:v>
                </c:pt>
                <c:pt idx="23908">
                  <c:v>0.98599999999999999</c:v>
                </c:pt>
                <c:pt idx="23909">
                  <c:v>0.98599999999999999</c:v>
                </c:pt>
                <c:pt idx="23910">
                  <c:v>0.98599999999999999</c:v>
                </c:pt>
                <c:pt idx="23911">
                  <c:v>0.98599999999999999</c:v>
                </c:pt>
                <c:pt idx="23912">
                  <c:v>0.98599999999999999</c:v>
                </c:pt>
                <c:pt idx="23913">
                  <c:v>0.98599999999999999</c:v>
                </c:pt>
                <c:pt idx="23914">
                  <c:v>0.98599999999999999</c:v>
                </c:pt>
                <c:pt idx="23915">
                  <c:v>0.98599999999999999</c:v>
                </c:pt>
                <c:pt idx="23916">
                  <c:v>0.98599999999999999</c:v>
                </c:pt>
                <c:pt idx="23917">
                  <c:v>0.98599999999999999</c:v>
                </c:pt>
                <c:pt idx="23918">
                  <c:v>0.98599999999999999</c:v>
                </c:pt>
                <c:pt idx="23919">
                  <c:v>0.98599999999999999</c:v>
                </c:pt>
                <c:pt idx="23920">
                  <c:v>0.98599999999999999</c:v>
                </c:pt>
                <c:pt idx="23921">
                  <c:v>0.98599999999999999</c:v>
                </c:pt>
                <c:pt idx="23922">
                  <c:v>0.98599999999999999</c:v>
                </c:pt>
                <c:pt idx="23923">
                  <c:v>0.98599999999999999</c:v>
                </c:pt>
                <c:pt idx="23924">
                  <c:v>0.98599999999999999</c:v>
                </c:pt>
                <c:pt idx="23925">
                  <c:v>0.98599999999999999</c:v>
                </c:pt>
                <c:pt idx="23926">
                  <c:v>0.98599999999999999</c:v>
                </c:pt>
                <c:pt idx="23927">
                  <c:v>0.98599999999999999</c:v>
                </c:pt>
                <c:pt idx="23928">
                  <c:v>0.98599999999999999</c:v>
                </c:pt>
                <c:pt idx="23929">
                  <c:v>0.98599999999999999</c:v>
                </c:pt>
                <c:pt idx="23930">
                  <c:v>0.98599999999999999</c:v>
                </c:pt>
                <c:pt idx="23931">
                  <c:v>0.98599999999999999</c:v>
                </c:pt>
                <c:pt idx="23932">
                  <c:v>0.98599999999999999</c:v>
                </c:pt>
                <c:pt idx="23933">
                  <c:v>0.98599999999999999</c:v>
                </c:pt>
                <c:pt idx="23934">
                  <c:v>0.98599999999999999</c:v>
                </c:pt>
                <c:pt idx="23935">
                  <c:v>0.98599999999999999</c:v>
                </c:pt>
                <c:pt idx="23936">
                  <c:v>0.98599999999999999</c:v>
                </c:pt>
                <c:pt idx="23937">
                  <c:v>0.98599999999999999</c:v>
                </c:pt>
                <c:pt idx="23938">
                  <c:v>0.98599999999999999</c:v>
                </c:pt>
                <c:pt idx="23939">
                  <c:v>0.98599999999999999</c:v>
                </c:pt>
                <c:pt idx="23940">
                  <c:v>0.98599999999999999</c:v>
                </c:pt>
                <c:pt idx="23941">
                  <c:v>0.98599999999999999</c:v>
                </c:pt>
                <c:pt idx="23942">
                  <c:v>0.98599999999999999</c:v>
                </c:pt>
                <c:pt idx="23943">
                  <c:v>0.98599999999999999</c:v>
                </c:pt>
                <c:pt idx="23944">
                  <c:v>0.98599999999999999</c:v>
                </c:pt>
                <c:pt idx="23945">
                  <c:v>0.98599999999999999</c:v>
                </c:pt>
                <c:pt idx="23946">
                  <c:v>0.98599999999999999</c:v>
                </c:pt>
                <c:pt idx="23947">
                  <c:v>0.98599999999999999</c:v>
                </c:pt>
                <c:pt idx="23948">
                  <c:v>0.98599999999999999</c:v>
                </c:pt>
                <c:pt idx="23949">
                  <c:v>0.98599999999999999</c:v>
                </c:pt>
                <c:pt idx="23950">
                  <c:v>0.98599999999999999</c:v>
                </c:pt>
                <c:pt idx="23951">
                  <c:v>0.98599999999999999</c:v>
                </c:pt>
                <c:pt idx="23952">
                  <c:v>0.98599999999999999</c:v>
                </c:pt>
                <c:pt idx="23953">
                  <c:v>0.98599999999999999</c:v>
                </c:pt>
                <c:pt idx="23954">
                  <c:v>0.98599999999999999</c:v>
                </c:pt>
                <c:pt idx="23955">
                  <c:v>0.98599999999999999</c:v>
                </c:pt>
                <c:pt idx="23956">
                  <c:v>0.98599999999999999</c:v>
                </c:pt>
                <c:pt idx="23957">
                  <c:v>0.98599999999999999</c:v>
                </c:pt>
                <c:pt idx="23958">
                  <c:v>0.98599999999999999</c:v>
                </c:pt>
                <c:pt idx="23959">
                  <c:v>0.98599999999999999</c:v>
                </c:pt>
                <c:pt idx="23960">
                  <c:v>0.98599999999999999</c:v>
                </c:pt>
                <c:pt idx="23961">
                  <c:v>0.98599999999999999</c:v>
                </c:pt>
                <c:pt idx="23962">
                  <c:v>0.98599999999999999</c:v>
                </c:pt>
                <c:pt idx="23963">
                  <c:v>0.98599999999999999</c:v>
                </c:pt>
                <c:pt idx="23964">
                  <c:v>0.98599999999999999</c:v>
                </c:pt>
                <c:pt idx="23965">
                  <c:v>0.98599999999999999</c:v>
                </c:pt>
                <c:pt idx="23966">
                  <c:v>0.98599999999999999</c:v>
                </c:pt>
                <c:pt idx="23967">
                  <c:v>0.98599999999999999</c:v>
                </c:pt>
                <c:pt idx="23968">
                  <c:v>0.98599999999999999</c:v>
                </c:pt>
                <c:pt idx="23969">
                  <c:v>0.98599999999999999</c:v>
                </c:pt>
                <c:pt idx="23970">
                  <c:v>0.98599999999999999</c:v>
                </c:pt>
                <c:pt idx="23971">
                  <c:v>0.98599999999999999</c:v>
                </c:pt>
                <c:pt idx="23972">
                  <c:v>0.98599999999999999</c:v>
                </c:pt>
                <c:pt idx="23973">
                  <c:v>0.98599999999999999</c:v>
                </c:pt>
                <c:pt idx="23974">
                  <c:v>0.98599999999999999</c:v>
                </c:pt>
                <c:pt idx="23975">
                  <c:v>0.98599999999999999</c:v>
                </c:pt>
                <c:pt idx="23976">
                  <c:v>0.98599999999999999</c:v>
                </c:pt>
                <c:pt idx="23977">
                  <c:v>0.98599999999999999</c:v>
                </c:pt>
                <c:pt idx="23978">
                  <c:v>0.98599999999999999</c:v>
                </c:pt>
                <c:pt idx="23979">
                  <c:v>0.98599999999999999</c:v>
                </c:pt>
                <c:pt idx="23980">
                  <c:v>0.98599999999999999</c:v>
                </c:pt>
                <c:pt idx="23981">
                  <c:v>0.98599999999999999</c:v>
                </c:pt>
                <c:pt idx="23982">
                  <c:v>0.98599999999999999</c:v>
                </c:pt>
                <c:pt idx="23983">
                  <c:v>0.98599999999999999</c:v>
                </c:pt>
                <c:pt idx="23984">
                  <c:v>0.98599999999999999</c:v>
                </c:pt>
                <c:pt idx="23985">
                  <c:v>0.98599999999999999</c:v>
                </c:pt>
                <c:pt idx="23986">
                  <c:v>0.98599999999999999</c:v>
                </c:pt>
                <c:pt idx="23987">
                  <c:v>0.98599999999999999</c:v>
                </c:pt>
                <c:pt idx="23988">
                  <c:v>0.98599999999999999</c:v>
                </c:pt>
                <c:pt idx="23989">
                  <c:v>0.98599999999999999</c:v>
                </c:pt>
                <c:pt idx="23990">
                  <c:v>0.98599999999999999</c:v>
                </c:pt>
                <c:pt idx="23991">
                  <c:v>0.98599999999999999</c:v>
                </c:pt>
                <c:pt idx="23992">
                  <c:v>0.98599999999999999</c:v>
                </c:pt>
                <c:pt idx="23993">
                  <c:v>0.98599999999999999</c:v>
                </c:pt>
                <c:pt idx="23994">
                  <c:v>0.98599999999999999</c:v>
                </c:pt>
                <c:pt idx="23995">
                  <c:v>0.98599999999999999</c:v>
                </c:pt>
                <c:pt idx="23996">
                  <c:v>0.98599999999999999</c:v>
                </c:pt>
                <c:pt idx="23997">
                  <c:v>0.98599999999999999</c:v>
                </c:pt>
                <c:pt idx="23998">
                  <c:v>0.98599999999999999</c:v>
                </c:pt>
                <c:pt idx="23999">
                  <c:v>0.98599999999999999</c:v>
                </c:pt>
                <c:pt idx="24000">
                  <c:v>0.98599999999999999</c:v>
                </c:pt>
                <c:pt idx="24001">
                  <c:v>0.98599999999999999</c:v>
                </c:pt>
                <c:pt idx="24002">
                  <c:v>0.98599999999999999</c:v>
                </c:pt>
                <c:pt idx="24003">
                  <c:v>0.98599999999999999</c:v>
                </c:pt>
                <c:pt idx="24004">
                  <c:v>0.98599999999999999</c:v>
                </c:pt>
                <c:pt idx="24005">
                  <c:v>0.98599999999999999</c:v>
                </c:pt>
                <c:pt idx="24006">
                  <c:v>0.98599999999999999</c:v>
                </c:pt>
                <c:pt idx="24007">
                  <c:v>0.98599999999999999</c:v>
                </c:pt>
                <c:pt idx="24008">
                  <c:v>0.98599999999999999</c:v>
                </c:pt>
                <c:pt idx="24009">
                  <c:v>0.98599999999999999</c:v>
                </c:pt>
                <c:pt idx="24010">
                  <c:v>0.98599999999999999</c:v>
                </c:pt>
                <c:pt idx="24011">
                  <c:v>0.98599999999999999</c:v>
                </c:pt>
                <c:pt idx="24012">
                  <c:v>0.98699999999999999</c:v>
                </c:pt>
                <c:pt idx="24013">
                  <c:v>0.98699999999999999</c:v>
                </c:pt>
                <c:pt idx="24014">
                  <c:v>0.98699999999999999</c:v>
                </c:pt>
                <c:pt idx="24015">
                  <c:v>0.98699999999999999</c:v>
                </c:pt>
                <c:pt idx="24016">
                  <c:v>0.98699999999999999</c:v>
                </c:pt>
                <c:pt idx="24017">
                  <c:v>0.98699999999999999</c:v>
                </c:pt>
                <c:pt idx="24018">
                  <c:v>0.98699999999999999</c:v>
                </c:pt>
                <c:pt idx="24019">
                  <c:v>0.98699999999999999</c:v>
                </c:pt>
                <c:pt idx="24020">
                  <c:v>0.98699999999999999</c:v>
                </c:pt>
                <c:pt idx="24021">
                  <c:v>0.98699999999999999</c:v>
                </c:pt>
                <c:pt idx="24022">
                  <c:v>0.98699999999999999</c:v>
                </c:pt>
                <c:pt idx="24023">
                  <c:v>0.98699999999999999</c:v>
                </c:pt>
                <c:pt idx="24024">
                  <c:v>0.98699999999999999</c:v>
                </c:pt>
                <c:pt idx="24025">
                  <c:v>0.98699999999999999</c:v>
                </c:pt>
                <c:pt idx="24026">
                  <c:v>0.98699999999999999</c:v>
                </c:pt>
                <c:pt idx="24027">
                  <c:v>0.98699999999999999</c:v>
                </c:pt>
                <c:pt idx="24028">
                  <c:v>0.98699999999999999</c:v>
                </c:pt>
                <c:pt idx="24029">
                  <c:v>0.98699999999999999</c:v>
                </c:pt>
                <c:pt idx="24030">
                  <c:v>0.98699999999999999</c:v>
                </c:pt>
                <c:pt idx="24031">
                  <c:v>0.98699999999999999</c:v>
                </c:pt>
                <c:pt idx="24032">
                  <c:v>0.98699999999999999</c:v>
                </c:pt>
                <c:pt idx="24033">
                  <c:v>0.98699999999999999</c:v>
                </c:pt>
                <c:pt idx="24034">
                  <c:v>0.98699999999999999</c:v>
                </c:pt>
                <c:pt idx="24035">
                  <c:v>0.98699999999999999</c:v>
                </c:pt>
                <c:pt idx="24036">
                  <c:v>0.98699999999999999</c:v>
                </c:pt>
                <c:pt idx="24037">
                  <c:v>0.98699999999999999</c:v>
                </c:pt>
                <c:pt idx="24038">
                  <c:v>0.98699999999999999</c:v>
                </c:pt>
                <c:pt idx="24039">
                  <c:v>0.98699999999999999</c:v>
                </c:pt>
                <c:pt idx="24040">
                  <c:v>0.98699999999999999</c:v>
                </c:pt>
                <c:pt idx="24041">
                  <c:v>0.98699999999999999</c:v>
                </c:pt>
                <c:pt idx="24042">
                  <c:v>0.98699999999999999</c:v>
                </c:pt>
                <c:pt idx="24043">
                  <c:v>0.98699999999999999</c:v>
                </c:pt>
                <c:pt idx="24044">
                  <c:v>0.98699999999999999</c:v>
                </c:pt>
                <c:pt idx="24045">
                  <c:v>0.98699999999999999</c:v>
                </c:pt>
                <c:pt idx="24046">
                  <c:v>0.98699999999999999</c:v>
                </c:pt>
                <c:pt idx="24047">
                  <c:v>0.98699999999999999</c:v>
                </c:pt>
                <c:pt idx="24048">
                  <c:v>0.98699999999999999</c:v>
                </c:pt>
                <c:pt idx="24049">
                  <c:v>0.98699999999999999</c:v>
                </c:pt>
                <c:pt idx="24050">
                  <c:v>0.98699999999999999</c:v>
                </c:pt>
                <c:pt idx="24051">
                  <c:v>0.98699999999999999</c:v>
                </c:pt>
                <c:pt idx="24052">
                  <c:v>0.98699999999999999</c:v>
                </c:pt>
                <c:pt idx="24053">
                  <c:v>0.98699999999999999</c:v>
                </c:pt>
                <c:pt idx="24054">
                  <c:v>0.98699999999999999</c:v>
                </c:pt>
                <c:pt idx="24055">
                  <c:v>0.98699999999999999</c:v>
                </c:pt>
                <c:pt idx="24056">
                  <c:v>0.98699999999999999</c:v>
                </c:pt>
                <c:pt idx="24057">
                  <c:v>0.98699999999999999</c:v>
                </c:pt>
                <c:pt idx="24058">
                  <c:v>0.98699999999999999</c:v>
                </c:pt>
                <c:pt idx="24059">
                  <c:v>0.98699999999999999</c:v>
                </c:pt>
                <c:pt idx="24060">
                  <c:v>0.98699999999999999</c:v>
                </c:pt>
                <c:pt idx="24061">
                  <c:v>0.98699999999999999</c:v>
                </c:pt>
                <c:pt idx="24062">
                  <c:v>0.98699999999999999</c:v>
                </c:pt>
                <c:pt idx="24063">
                  <c:v>0.98699999999999999</c:v>
                </c:pt>
                <c:pt idx="24064">
                  <c:v>0.98699999999999999</c:v>
                </c:pt>
                <c:pt idx="24065">
                  <c:v>0.98699999999999999</c:v>
                </c:pt>
                <c:pt idx="24066">
                  <c:v>0.98699999999999999</c:v>
                </c:pt>
                <c:pt idx="24067">
                  <c:v>0.98699999999999999</c:v>
                </c:pt>
                <c:pt idx="24068">
                  <c:v>0.98699999999999999</c:v>
                </c:pt>
                <c:pt idx="24069">
                  <c:v>0.98699999999999999</c:v>
                </c:pt>
                <c:pt idx="24070">
                  <c:v>0.98699999999999999</c:v>
                </c:pt>
                <c:pt idx="24071">
                  <c:v>0.98699999999999999</c:v>
                </c:pt>
                <c:pt idx="24072">
                  <c:v>0.98699999999999999</c:v>
                </c:pt>
                <c:pt idx="24073">
                  <c:v>0.98699999999999999</c:v>
                </c:pt>
                <c:pt idx="24074">
                  <c:v>0.98699999999999999</c:v>
                </c:pt>
                <c:pt idx="24075">
                  <c:v>0.98699999999999999</c:v>
                </c:pt>
                <c:pt idx="24076">
                  <c:v>0.98699999999999999</c:v>
                </c:pt>
                <c:pt idx="24077">
                  <c:v>0.98699999999999999</c:v>
                </c:pt>
                <c:pt idx="24078">
                  <c:v>0.98699999999999999</c:v>
                </c:pt>
                <c:pt idx="24079">
                  <c:v>0.98699999999999999</c:v>
                </c:pt>
                <c:pt idx="24080">
                  <c:v>0.98699999999999999</c:v>
                </c:pt>
                <c:pt idx="24081">
                  <c:v>0.98699999999999999</c:v>
                </c:pt>
                <c:pt idx="24082">
                  <c:v>0.98699999999999999</c:v>
                </c:pt>
                <c:pt idx="24083">
                  <c:v>0.98699999999999999</c:v>
                </c:pt>
                <c:pt idx="24084">
                  <c:v>0.98699999999999999</c:v>
                </c:pt>
                <c:pt idx="24085">
                  <c:v>0.98699999999999999</c:v>
                </c:pt>
                <c:pt idx="24086">
                  <c:v>0.98699999999999999</c:v>
                </c:pt>
                <c:pt idx="24087">
                  <c:v>0.98699999999999999</c:v>
                </c:pt>
                <c:pt idx="24088">
                  <c:v>0.98699999999999999</c:v>
                </c:pt>
                <c:pt idx="24089">
                  <c:v>0.98699999999999999</c:v>
                </c:pt>
                <c:pt idx="24090">
                  <c:v>0.98699999999999999</c:v>
                </c:pt>
                <c:pt idx="24091">
                  <c:v>0.98699999999999999</c:v>
                </c:pt>
                <c:pt idx="24092">
                  <c:v>0.98699999999999999</c:v>
                </c:pt>
                <c:pt idx="24093">
                  <c:v>0.98699999999999999</c:v>
                </c:pt>
                <c:pt idx="24094">
                  <c:v>0.98699999999999999</c:v>
                </c:pt>
                <c:pt idx="24095">
                  <c:v>0.98699999999999999</c:v>
                </c:pt>
                <c:pt idx="24096">
                  <c:v>0.98699999999999999</c:v>
                </c:pt>
                <c:pt idx="24097">
                  <c:v>0.98699999999999999</c:v>
                </c:pt>
                <c:pt idx="24098">
                  <c:v>0.98699999999999999</c:v>
                </c:pt>
                <c:pt idx="24099">
                  <c:v>0.98699999999999999</c:v>
                </c:pt>
                <c:pt idx="24100">
                  <c:v>0.98699999999999999</c:v>
                </c:pt>
                <c:pt idx="24101">
                  <c:v>0.98699999999999999</c:v>
                </c:pt>
                <c:pt idx="24102">
                  <c:v>0.98699999999999999</c:v>
                </c:pt>
                <c:pt idx="24103">
                  <c:v>0.98699999999999999</c:v>
                </c:pt>
                <c:pt idx="24104">
                  <c:v>0.98699999999999999</c:v>
                </c:pt>
                <c:pt idx="24105">
                  <c:v>0.98699999999999999</c:v>
                </c:pt>
                <c:pt idx="24106">
                  <c:v>0.98699999999999999</c:v>
                </c:pt>
                <c:pt idx="24107">
                  <c:v>0.98699999999999999</c:v>
                </c:pt>
                <c:pt idx="24108">
                  <c:v>0.98699999999999999</c:v>
                </c:pt>
                <c:pt idx="24109">
                  <c:v>0.98699999999999999</c:v>
                </c:pt>
                <c:pt idx="24110">
                  <c:v>0.98699999999999999</c:v>
                </c:pt>
                <c:pt idx="24111">
                  <c:v>0.98699999999999999</c:v>
                </c:pt>
                <c:pt idx="24112">
                  <c:v>0.98699999999999999</c:v>
                </c:pt>
                <c:pt idx="24113">
                  <c:v>0.98699999999999999</c:v>
                </c:pt>
                <c:pt idx="24114">
                  <c:v>0.98699999999999999</c:v>
                </c:pt>
                <c:pt idx="24115">
                  <c:v>0.98699999999999999</c:v>
                </c:pt>
                <c:pt idx="24116">
                  <c:v>0.98699999999999999</c:v>
                </c:pt>
                <c:pt idx="24117">
                  <c:v>0.98699999999999999</c:v>
                </c:pt>
                <c:pt idx="24118">
                  <c:v>0.98699999999999999</c:v>
                </c:pt>
                <c:pt idx="24119">
                  <c:v>0.98699999999999999</c:v>
                </c:pt>
                <c:pt idx="24120">
                  <c:v>0.98699999999999999</c:v>
                </c:pt>
                <c:pt idx="24121">
                  <c:v>0.98699999999999999</c:v>
                </c:pt>
                <c:pt idx="24122">
                  <c:v>0.98699999999999999</c:v>
                </c:pt>
                <c:pt idx="24123">
                  <c:v>0.98699999999999999</c:v>
                </c:pt>
                <c:pt idx="24124">
                  <c:v>0.98699999999999999</c:v>
                </c:pt>
                <c:pt idx="24125">
                  <c:v>0.98699999999999999</c:v>
                </c:pt>
                <c:pt idx="24126">
                  <c:v>0.98699999999999999</c:v>
                </c:pt>
                <c:pt idx="24127">
                  <c:v>0.98699999999999999</c:v>
                </c:pt>
                <c:pt idx="24128">
                  <c:v>0.98699999999999999</c:v>
                </c:pt>
                <c:pt idx="24129">
                  <c:v>0.98699999999999999</c:v>
                </c:pt>
                <c:pt idx="24130">
                  <c:v>0.98699999999999999</c:v>
                </c:pt>
                <c:pt idx="24131">
                  <c:v>0.98699999999999999</c:v>
                </c:pt>
                <c:pt idx="24132">
                  <c:v>0.98699999999999999</c:v>
                </c:pt>
                <c:pt idx="24133">
                  <c:v>0.98699999999999999</c:v>
                </c:pt>
                <c:pt idx="24134">
                  <c:v>0.98699999999999999</c:v>
                </c:pt>
                <c:pt idx="24135">
                  <c:v>0.98699999999999999</c:v>
                </c:pt>
                <c:pt idx="24136">
                  <c:v>0.98699999999999999</c:v>
                </c:pt>
                <c:pt idx="24137">
                  <c:v>0.98699999999999999</c:v>
                </c:pt>
                <c:pt idx="24138">
                  <c:v>0.98699999999999999</c:v>
                </c:pt>
                <c:pt idx="24139">
                  <c:v>0.98699999999999999</c:v>
                </c:pt>
                <c:pt idx="24140">
                  <c:v>0.98699999999999999</c:v>
                </c:pt>
                <c:pt idx="24141">
                  <c:v>0.98699999999999999</c:v>
                </c:pt>
                <c:pt idx="24142">
                  <c:v>0.98699999999999999</c:v>
                </c:pt>
                <c:pt idx="24143">
                  <c:v>0.98699999999999999</c:v>
                </c:pt>
                <c:pt idx="24144">
                  <c:v>0.98699999999999999</c:v>
                </c:pt>
                <c:pt idx="24145">
                  <c:v>0.98699999999999999</c:v>
                </c:pt>
                <c:pt idx="24146">
                  <c:v>0.98699999999999999</c:v>
                </c:pt>
                <c:pt idx="24147">
                  <c:v>0.98699999999999999</c:v>
                </c:pt>
                <c:pt idx="24148">
                  <c:v>0.98699999999999999</c:v>
                </c:pt>
                <c:pt idx="24149">
                  <c:v>0.98699999999999999</c:v>
                </c:pt>
                <c:pt idx="24150">
                  <c:v>0.98699999999999999</c:v>
                </c:pt>
                <c:pt idx="24151">
                  <c:v>0.98699999999999999</c:v>
                </c:pt>
                <c:pt idx="24152">
                  <c:v>0.98699999999999999</c:v>
                </c:pt>
                <c:pt idx="24153">
                  <c:v>0.98699999999999999</c:v>
                </c:pt>
                <c:pt idx="24154">
                  <c:v>0.98699999999999999</c:v>
                </c:pt>
                <c:pt idx="24155">
                  <c:v>0.98699999999999999</c:v>
                </c:pt>
                <c:pt idx="24156">
                  <c:v>0.98699999999999999</c:v>
                </c:pt>
                <c:pt idx="24157">
                  <c:v>0.98699999999999999</c:v>
                </c:pt>
                <c:pt idx="24158">
                  <c:v>0.98699999999999999</c:v>
                </c:pt>
                <c:pt idx="24159">
                  <c:v>0.98699999999999999</c:v>
                </c:pt>
                <c:pt idx="24160">
                  <c:v>0.98699999999999999</c:v>
                </c:pt>
                <c:pt idx="24161">
                  <c:v>0.98699999999999999</c:v>
                </c:pt>
                <c:pt idx="24162">
                  <c:v>0.98699999999999999</c:v>
                </c:pt>
                <c:pt idx="24163">
                  <c:v>0.98699999999999999</c:v>
                </c:pt>
                <c:pt idx="24164">
                  <c:v>0.98699999999999999</c:v>
                </c:pt>
                <c:pt idx="24165">
                  <c:v>0.98699999999999999</c:v>
                </c:pt>
                <c:pt idx="24166">
                  <c:v>0.98699999999999999</c:v>
                </c:pt>
                <c:pt idx="24167">
                  <c:v>0.98699999999999999</c:v>
                </c:pt>
                <c:pt idx="24168">
                  <c:v>0.98699999999999999</c:v>
                </c:pt>
                <c:pt idx="24169">
                  <c:v>0.98699999999999999</c:v>
                </c:pt>
                <c:pt idx="24170">
                  <c:v>0.98699999999999999</c:v>
                </c:pt>
                <c:pt idx="24171">
                  <c:v>0.98699999999999999</c:v>
                </c:pt>
                <c:pt idx="24172">
                  <c:v>0.98699999999999999</c:v>
                </c:pt>
                <c:pt idx="24173">
                  <c:v>0.98699999999999999</c:v>
                </c:pt>
                <c:pt idx="24174">
                  <c:v>0.98699999999999999</c:v>
                </c:pt>
                <c:pt idx="24175">
                  <c:v>0.98699999999999999</c:v>
                </c:pt>
                <c:pt idx="24176">
                  <c:v>0.98699999999999999</c:v>
                </c:pt>
                <c:pt idx="24177">
                  <c:v>0.98699999999999999</c:v>
                </c:pt>
                <c:pt idx="24178">
                  <c:v>0.98699999999999999</c:v>
                </c:pt>
                <c:pt idx="24179">
                  <c:v>0.98699999999999999</c:v>
                </c:pt>
                <c:pt idx="24180">
                  <c:v>0.98699999999999999</c:v>
                </c:pt>
                <c:pt idx="24181">
                  <c:v>0.98699999999999999</c:v>
                </c:pt>
                <c:pt idx="24182">
                  <c:v>0.98699999999999999</c:v>
                </c:pt>
                <c:pt idx="24183">
                  <c:v>0.98699999999999999</c:v>
                </c:pt>
                <c:pt idx="24184">
                  <c:v>0.98699999999999999</c:v>
                </c:pt>
                <c:pt idx="24185">
                  <c:v>0.98699999999999999</c:v>
                </c:pt>
                <c:pt idx="24186">
                  <c:v>0.98699999999999999</c:v>
                </c:pt>
                <c:pt idx="24187">
                  <c:v>0.98699999999999999</c:v>
                </c:pt>
                <c:pt idx="24188">
                  <c:v>0.98699999999999999</c:v>
                </c:pt>
                <c:pt idx="24189">
                  <c:v>0.98699999999999999</c:v>
                </c:pt>
                <c:pt idx="24190">
                  <c:v>0.98699999999999999</c:v>
                </c:pt>
                <c:pt idx="24191">
                  <c:v>0.98699999999999999</c:v>
                </c:pt>
                <c:pt idx="24192">
                  <c:v>0.98699999999999999</c:v>
                </c:pt>
                <c:pt idx="24193">
                  <c:v>0.98699999999999999</c:v>
                </c:pt>
                <c:pt idx="24194">
                  <c:v>0.98699999999999999</c:v>
                </c:pt>
                <c:pt idx="24195">
                  <c:v>0.98699999999999999</c:v>
                </c:pt>
                <c:pt idx="24196">
                  <c:v>0.98699999999999999</c:v>
                </c:pt>
                <c:pt idx="24197">
                  <c:v>0.98699999999999999</c:v>
                </c:pt>
                <c:pt idx="24198">
                  <c:v>0.98699999999999999</c:v>
                </c:pt>
                <c:pt idx="24199">
                  <c:v>0.98699999999999999</c:v>
                </c:pt>
                <c:pt idx="24200">
                  <c:v>0.98699999999999999</c:v>
                </c:pt>
                <c:pt idx="24201">
                  <c:v>0.98699999999999999</c:v>
                </c:pt>
                <c:pt idx="24202">
                  <c:v>0.98699999999999999</c:v>
                </c:pt>
                <c:pt idx="24203">
                  <c:v>0.98699999999999999</c:v>
                </c:pt>
                <c:pt idx="24204">
                  <c:v>0.98699999999999999</c:v>
                </c:pt>
                <c:pt idx="24205">
                  <c:v>0.98799999999999999</c:v>
                </c:pt>
                <c:pt idx="24206">
                  <c:v>0.98799999999999999</c:v>
                </c:pt>
                <c:pt idx="24207">
                  <c:v>0.98799999999999999</c:v>
                </c:pt>
                <c:pt idx="24208">
                  <c:v>0.98799999999999999</c:v>
                </c:pt>
                <c:pt idx="24209">
                  <c:v>0.98799999999999999</c:v>
                </c:pt>
                <c:pt idx="24210">
                  <c:v>0.98799999999999999</c:v>
                </c:pt>
                <c:pt idx="24211">
                  <c:v>0.98799999999999999</c:v>
                </c:pt>
                <c:pt idx="24212">
                  <c:v>0.98799999999999999</c:v>
                </c:pt>
                <c:pt idx="24213">
                  <c:v>0.98799999999999999</c:v>
                </c:pt>
                <c:pt idx="24214">
                  <c:v>0.98799999999999999</c:v>
                </c:pt>
                <c:pt idx="24215">
                  <c:v>0.98799999999999999</c:v>
                </c:pt>
                <c:pt idx="24216">
                  <c:v>0.98799999999999999</c:v>
                </c:pt>
                <c:pt idx="24217">
                  <c:v>0.98799999999999999</c:v>
                </c:pt>
                <c:pt idx="24218">
                  <c:v>0.98799999999999999</c:v>
                </c:pt>
                <c:pt idx="24219">
                  <c:v>0.98799999999999999</c:v>
                </c:pt>
                <c:pt idx="24220">
                  <c:v>0.98799999999999999</c:v>
                </c:pt>
                <c:pt idx="24221">
                  <c:v>0.98799999999999999</c:v>
                </c:pt>
                <c:pt idx="24222">
                  <c:v>0.98799999999999999</c:v>
                </c:pt>
                <c:pt idx="24223">
                  <c:v>0.98799999999999999</c:v>
                </c:pt>
                <c:pt idx="24224">
                  <c:v>0.98799999999999999</c:v>
                </c:pt>
                <c:pt idx="24225">
                  <c:v>0.98799999999999999</c:v>
                </c:pt>
                <c:pt idx="24226">
                  <c:v>0.98799999999999999</c:v>
                </c:pt>
                <c:pt idx="24227">
                  <c:v>0.98799999999999999</c:v>
                </c:pt>
                <c:pt idx="24228">
                  <c:v>0.98799999999999999</c:v>
                </c:pt>
                <c:pt idx="24229">
                  <c:v>0.98799999999999999</c:v>
                </c:pt>
                <c:pt idx="24230">
                  <c:v>0.98799999999999999</c:v>
                </c:pt>
                <c:pt idx="24231">
                  <c:v>0.98799999999999999</c:v>
                </c:pt>
                <c:pt idx="24232">
                  <c:v>0.98799999999999999</c:v>
                </c:pt>
                <c:pt idx="24233">
                  <c:v>0.98799999999999999</c:v>
                </c:pt>
                <c:pt idx="24234">
                  <c:v>0.98799999999999999</c:v>
                </c:pt>
                <c:pt idx="24235">
                  <c:v>0.98799999999999999</c:v>
                </c:pt>
                <c:pt idx="24236">
                  <c:v>0.98799999999999999</c:v>
                </c:pt>
                <c:pt idx="24237">
                  <c:v>0.98799999999999999</c:v>
                </c:pt>
                <c:pt idx="24238">
                  <c:v>0.98799999999999999</c:v>
                </c:pt>
                <c:pt idx="24239">
                  <c:v>0.98799999999999999</c:v>
                </c:pt>
                <c:pt idx="24240">
                  <c:v>0.98799999999999999</c:v>
                </c:pt>
                <c:pt idx="24241">
                  <c:v>0.98799999999999999</c:v>
                </c:pt>
                <c:pt idx="24242">
                  <c:v>0.98799999999999999</c:v>
                </c:pt>
                <c:pt idx="24243">
                  <c:v>0.98799999999999999</c:v>
                </c:pt>
                <c:pt idx="24244">
                  <c:v>0.98799999999999999</c:v>
                </c:pt>
                <c:pt idx="24245">
                  <c:v>0.98799999999999999</c:v>
                </c:pt>
                <c:pt idx="24246">
                  <c:v>0.98799999999999999</c:v>
                </c:pt>
                <c:pt idx="24247">
                  <c:v>0.98799999999999999</c:v>
                </c:pt>
                <c:pt idx="24248">
                  <c:v>0.98799999999999999</c:v>
                </c:pt>
                <c:pt idx="24249">
                  <c:v>0.98799999999999999</c:v>
                </c:pt>
                <c:pt idx="24250">
                  <c:v>0.98799999999999999</c:v>
                </c:pt>
                <c:pt idx="24251">
                  <c:v>0.98799999999999999</c:v>
                </c:pt>
                <c:pt idx="24252">
                  <c:v>0.98799999999999999</c:v>
                </c:pt>
                <c:pt idx="24253">
                  <c:v>0.98799999999999999</c:v>
                </c:pt>
                <c:pt idx="24254">
                  <c:v>0.98799999999999999</c:v>
                </c:pt>
                <c:pt idx="24255">
                  <c:v>0.98799999999999999</c:v>
                </c:pt>
                <c:pt idx="24256">
                  <c:v>0.98799999999999999</c:v>
                </c:pt>
                <c:pt idx="24257">
                  <c:v>0.98799999999999999</c:v>
                </c:pt>
                <c:pt idx="24258">
                  <c:v>0.98799999999999999</c:v>
                </c:pt>
                <c:pt idx="24259">
                  <c:v>0.98799999999999999</c:v>
                </c:pt>
                <c:pt idx="24260">
                  <c:v>0.98799999999999999</c:v>
                </c:pt>
                <c:pt idx="24261">
                  <c:v>0.98799999999999999</c:v>
                </c:pt>
                <c:pt idx="24262">
                  <c:v>0.98799999999999999</c:v>
                </c:pt>
                <c:pt idx="24263">
                  <c:v>0.98799999999999999</c:v>
                </c:pt>
                <c:pt idx="24264">
                  <c:v>0.98799999999999999</c:v>
                </c:pt>
                <c:pt idx="24265">
                  <c:v>0.98799999999999999</c:v>
                </c:pt>
                <c:pt idx="24266">
                  <c:v>0.98799999999999999</c:v>
                </c:pt>
                <c:pt idx="24267">
                  <c:v>0.98799999999999999</c:v>
                </c:pt>
                <c:pt idx="24268">
                  <c:v>0.98799999999999999</c:v>
                </c:pt>
                <c:pt idx="24269">
                  <c:v>0.98799999999999999</c:v>
                </c:pt>
                <c:pt idx="24270">
                  <c:v>0.98799999999999999</c:v>
                </c:pt>
                <c:pt idx="24271">
                  <c:v>0.98799999999999999</c:v>
                </c:pt>
                <c:pt idx="24272">
                  <c:v>0.98799999999999999</c:v>
                </c:pt>
                <c:pt idx="24273">
                  <c:v>0.98799999999999999</c:v>
                </c:pt>
                <c:pt idx="24274">
                  <c:v>0.98799999999999999</c:v>
                </c:pt>
                <c:pt idx="24275">
                  <c:v>0.98799999999999999</c:v>
                </c:pt>
                <c:pt idx="24276">
                  <c:v>0.98799999999999999</c:v>
                </c:pt>
                <c:pt idx="24277">
                  <c:v>0.98799999999999999</c:v>
                </c:pt>
                <c:pt idx="24278">
                  <c:v>0.98799999999999999</c:v>
                </c:pt>
                <c:pt idx="24279">
                  <c:v>0.98799999999999999</c:v>
                </c:pt>
                <c:pt idx="24280">
                  <c:v>0.98799999999999999</c:v>
                </c:pt>
                <c:pt idx="24281">
                  <c:v>0.98799999999999999</c:v>
                </c:pt>
                <c:pt idx="24282">
                  <c:v>0.98799999999999999</c:v>
                </c:pt>
                <c:pt idx="24283">
                  <c:v>0.98799999999999999</c:v>
                </c:pt>
                <c:pt idx="24284">
                  <c:v>0.98799999999999999</c:v>
                </c:pt>
                <c:pt idx="24285">
                  <c:v>0.98799999999999999</c:v>
                </c:pt>
                <c:pt idx="24286">
                  <c:v>0.98799999999999999</c:v>
                </c:pt>
                <c:pt idx="24287">
                  <c:v>0.98799999999999999</c:v>
                </c:pt>
                <c:pt idx="24288">
                  <c:v>0.98799999999999999</c:v>
                </c:pt>
                <c:pt idx="24289">
                  <c:v>0.98799999999999999</c:v>
                </c:pt>
                <c:pt idx="24290">
                  <c:v>0.98799999999999999</c:v>
                </c:pt>
                <c:pt idx="24291">
                  <c:v>0.98799999999999999</c:v>
                </c:pt>
                <c:pt idx="24292">
                  <c:v>0.98799999999999999</c:v>
                </c:pt>
                <c:pt idx="24293">
                  <c:v>0.98799999999999999</c:v>
                </c:pt>
                <c:pt idx="24294">
                  <c:v>0.98799999999999999</c:v>
                </c:pt>
                <c:pt idx="24295">
                  <c:v>0.98799999999999999</c:v>
                </c:pt>
                <c:pt idx="24296">
                  <c:v>0.98799999999999999</c:v>
                </c:pt>
                <c:pt idx="24297">
                  <c:v>0.98799999999999999</c:v>
                </c:pt>
                <c:pt idx="24298">
                  <c:v>0.98799999999999999</c:v>
                </c:pt>
                <c:pt idx="24299">
                  <c:v>0.98799999999999999</c:v>
                </c:pt>
                <c:pt idx="24300">
                  <c:v>0.98799999999999999</c:v>
                </c:pt>
                <c:pt idx="24301">
                  <c:v>0.98799999999999999</c:v>
                </c:pt>
                <c:pt idx="24302">
                  <c:v>0.98799999999999999</c:v>
                </c:pt>
                <c:pt idx="24303">
                  <c:v>0.98799999999999999</c:v>
                </c:pt>
                <c:pt idx="24304">
                  <c:v>0.98799999999999999</c:v>
                </c:pt>
                <c:pt idx="24305">
                  <c:v>0.98799999999999999</c:v>
                </c:pt>
                <c:pt idx="24306">
                  <c:v>0.98799999999999999</c:v>
                </c:pt>
                <c:pt idx="24307">
                  <c:v>0.98799999999999999</c:v>
                </c:pt>
                <c:pt idx="24308">
                  <c:v>0.98799999999999999</c:v>
                </c:pt>
                <c:pt idx="24309">
                  <c:v>0.98799999999999999</c:v>
                </c:pt>
                <c:pt idx="24310">
                  <c:v>0.98799999999999999</c:v>
                </c:pt>
                <c:pt idx="24311">
                  <c:v>0.98799999999999999</c:v>
                </c:pt>
                <c:pt idx="24312">
                  <c:v>0.98799999999999999</c:v>
                </c:pt>
                <c:pt idx="24313">
                  <c:v>0.98799999999999999</c:v>
                </c:pt>
                <c:pt idx="24314">
                  <c:v>0.98799999999999999</c:v>
                </c:pt>
                <c:pt idx="24315">
                  <c:v>0.98799999999999999</c:v>
                </c:pt>
                <c:pt idx="24316">
                  <c:v>0.98799999999999999</c:v>
                </c:pt>
                <c:pt idx="24317">
                  <c:v>0.98799999999999999</c:v>
                </c:pt>
                <c:pt idx="24318">
                  <c:v>0.98799999999999999</c:v>
                </c:pt>
                <c:pt idx="24319">
                  <c:v>0.98799999999999999</c:v>
                </c:pt>
                <c:pt idx="24320">
                  <c:v>0.98799999999999999</c:v>
                </c:pt>
                <c:pt idx="24321">
                  <c:v>0.98799999999999999</c:v>
                </c:pt>
                <c:pt idx="24322">
                  <c:v>0.98799999999999999</c:v>
                </c:pt>
                <c:pt idx="24323">
                  <c:v>0.98799999999999999</c:v>
                </c:pt>
                <c:pt idx="24324">
                  <c:v>0.98799999999999999</c:v>
                </c:pt>
                <c:pt idx="24325">
                  <c:v>0.98799999999999999</c:v>
                </c:pt>
                <c:pt idx="24326">
                  <c:v>0.98799999999999999</c:v>
                </c:pt>
                <c:pt idx="24327">
                  <c:v>0.98799999999999999</c:v>
                </c:pt>
                <c:pt idx="24328">
                  <c:v>0.98799999999999999</c:v>
                </c:pt>
                <c:pt idx="24329">
                  <c:v>0.98799999999999999</c:v>
                </c:pt>
                <c:pt idx="24330">
                  <c:v>0.98799999999999999</c:v>
                </c:pt>
                <c:pt idx="24331">
                  <c:v>0.98799999999999999</c:v>
                </c:pt>
                <c:pt idx="24332">
                  <c:v>0.98799999999999999</c:v>
                </c:pt>
                <c:pt idx="24333">
                  <c:v>0.98799999999999999</c:v>
                </c:pt>
                <c:pt idx="24334">
                  <c:v>0.98799999999999999</c:v>
                </c:pt>
                <c:pt idx="24335">
                  <c:v>0.98799999999999999</c:v>
                </c:pt>
                <c:pt idx="24336">
                  <c:v>0.98799999999999999</c:v>
                </c:pt>
                <c:pt idx="24337">
                  <c:v>0.98799999999999999</c:v>
                </c:pt>
                <c:pt idx="24338">
                  <c:v>0.98799999999999999</c:v>
                </c:pt>
                <c:pt idx="24339">
                  <c:v>0.98799999999999999</c:v>
                </c:pt>
                <c:pt idx="24340">
                  <c:v>0.98799999999999999</c:v>
                </c:pt>
                <c:pt idx="24341">
                  <c:v>0.98799999999999999</c:v>
                </c:pt>
                <c:pt idx="24342">
                  <c:v>0.98799999999999999</c:v>
                </c:pt>
                <c:pt idx="24343">
                  <c:v>0.98799999999999999</c:v>
                </c:pt>
                <c:pt idx="24344">
                  <c:v>0.98799999999999999</c:v>
                </c:pt>
                <c:pt idx="24345">
                  <c:v>0.98799999999999999</c:v>
                </c:pt>
                <c:pt idx="24346">
                  <c:v>0.98799999999999999</c:v>
                </c:pt>
                <c:pt idx="24347">
                  <c:v>0.98799999999999999</c:v>
                </c:pt>
                <c:pt idx="24348">
                  <c:v>0.98799999999999999</c:v>
                </c:pt>
                <c:pt idx="24349">
                  <c:v>0.98799999999999999</c:v>
                </c:pt>
                <c:pt idx="24350">
                  <c:v>0.98799999999999999</c:v>
                </c:pt>
                <c:pt idx="24351">
                  <c:v>0.98799999999999999</c:v>
                </c:pt>
                <c:pt idx="24352">
                  <c:v>0.98799999999999999</c:v>
                </c:pt>
                <c:pt idx="24353">
                  <c:v>0.98799999999999999</c:v>
                </c:pt>
                <c:pt idx="24354">
                  <c:v>0.98799999999999999</c:v>
                </c:pt>
                <c:pt idx="24355">
                  <c:v>0.98799999999999999</c:v>
                </c:pt>
                <c:pt idx="24356">
                  <c:v>0.98799999999999999</c:v>
                </c:pt>
                <c:pt idx="24357">
                  <c:v>0.98799999999999999</c:v>
                </c:pt>
                <c:pt idx="24358">
                  <c:v>0.98799999999999999</c:v>
                </c:pt>
                <c:pt idx="24359">
                  <c:v>0.98799999999999999</c:v>
                </c:pt>
                <c:pt idx="24360">
                  <c:v>0.98799999999999999</c:v>
                </c:pt>
                <c:pt idx="24361">
                  <c:v>0.98799999999999999</c:v>
                </c:pt>
                <c:pt idx="24362">
                  <c:v>0.98799999999999999</c:v>
                </c:pt>
                <c:pt idx="24363">
                  <c:v>0.98799999999999999</c:v>
                </c:pt>
                <c:pt idx="24364">
                  <c:v>0.98799999999999999</c:v>
                </c:pt>
                <c:pt idx="24365">
                  <c:v>0.98799999999999999</c:v>
                </c:pt>
                <c:pt idx="24366">
                  <c:v>0.98799999999999999</c:v>
                </c:pt>
                <c:pt idx="24367">
                  <c:v>0.98799999999999999</c:v>
                </c:pt>
                <c:pt idx="24368">
                  <c:v>0.98799999999999999</c:v>
                </c:pt>
                <c:pt idx="24369">
                  <c:v>0.98799999999999999</c:v>
                </c:pt>
                <c:pt idx="24370">
                  <c:v>0.98799999999999999</c:v>
                </c:pt>
                <c:pt idx="24371">
                  <c:v>0.98899999999999999</c:v>
                </c:pt>
                <c:pt idx="24372">
                  <c:v>0.98899999999999999</c:v>
                </c:pt>
                <c:pt idx="24373">
                  <c:v>0.98899999999999999</c:v>
                </c:pt>
                <c:pt idx="24374">
                  <c:v>0.98899999999999999</c:v>
                </c:pt>
                <c:pt idx="24375">
                  <c:v>0.98899999999999999</c:v>
                </c:pt>
                <c:pt idx="24376">
                  <c:v>0.98899999999999999</c:v>
                </c:pt>
                <c:pt idx="24377">
                  <c:v>0.98899999999999999</c:v>
                </c:pt>
                <c:pt idx="24378">
                  <c:v>0.98899999999999999</c:v>
                </c:pt>
                <c:pt idx="24379">
                  <c:v>0.98899999999999999</c:v>
                </c:pt>
                <c:pt idx="24380">
                  <c:v>0.98899999999999999</c:v>
                </c:pt>
                <c:pt idx="24381">
                  <c:v>0.98899999999999999</c:v>
                </c:pt>
                <c:pt idx="24382">
                  <c:v>0.98899999999999999</c:v>
                </c:pt>
                <c:pt idx="24383">
                  <c:v>0.98899999999999999</c:v>
                </c:pt>
                <c:pt idx="24384">
                  <c:v>0.98899999999999999</c:v>
                </c:pt>
                <c:pt idx="24385">
                  <c:v>0.98899999999999999</c:v>
                </c:pt>
                <c:pt idx="24386">
                  <c:v>0.98899999999999999</c:v>
                </c:pt>
                <c:pt idx="24387">
                  <c:v>0.98899999999999999</c:v>
                </c:pt>
                <c:pt idx="24388">
                  <c:v>0.98899999999999999</c:v>
                </c:pt>
                <c:pt idx="24389">
                  <c:v>0.98899999999999999</c:v>
                </c:pt>
                <c:pt idx="24390">
                  <c:v>0.98899999999999999</c:v>
                </c:pt>
                <c:pt idx="24391">
                  <c:v>0.98899999999999999</c:v>
                </c:pt>
                <c:pt idx="24392">
                  <c:v>0.98899999999999999</c:v>
                </c:pt>
                <c:pt idx="24393">
                  <c:v>0.98899999999999999</c:v>
                </c:pt>
                <c:pt idx="24394">
                  <c:v>0.98899999999999999</c:v>
                </c:pt>
                <c:pt idx="24395">
                  <c:v>0.98899999999999999</c:v>
                </c:pt>
                <c:pt idx="24396">
                  <c:v>0.98899999999999999</c:v>
                </c:pt>
                <c:pt idx="24397">
                  <c:v>0.98899999999999999</c:v>
                </c:pt>
                <c:pt idx="24398">
                  <c:v>0.98899999999999999</c:v>
                </c:pt>
                <c:pt idx="24399">
                  <c:v>0.98899999999999999</c:v>
                </c:pt>
                <c:pt idx="24400">
                  <c:v>0.98899999999999999</c:v>
                </c:pt>
                <c:pt idx="24401">
                  <c:v>0.98899999999999999</c:v>
                </c:pt>
                <c:pt idx="24402">
                  <c:v>0.98899999999999999</c:v>
                </c:pt>
                <c:pt idx="24403">
                  <c:v>0.98899999999999999</c:v>
                </c:pt>
                <c:pt idx="24404">
                  <c:v>0.98899999999999999</c:v>
                </c:pt>
                <c:pt idx="24405">
                  <c:v>0.98899999999999999</c:v>
                </c:pt>
                <c:pt idx="24406">
                  <c:v>0.98899999999999999</c:v>
                </c:pt>
                <c:pt idx="24407">
                  <c:v>0.98899999999999999</c:v>
                </c:pt>
                <c:pt idx="24408">
                  <c:v>0.98899999999999999</c:v>
                </c:pt>
                <c:pt idx="24409">
                  <c:v>0.98899999999999999</c:v>
                </c:pt>
                <c:pt idx="24410">
                  <c:v>0.98899999999999999</c:v>
                </c:pt>
                <c:pt idx="24411">
                  <c:v>0.98899999999999999</c:v>
                </c:pt>
                <c:pt idx="24412">
                  <c:v>0.98899999999999999</c:v>
                </c:pt>
                <c:pt idx="24413">
                  <c:v>0.98899999999999999</c:v>
                </c:pt>
                <c:pt idx="24414">
                  <c:v>0.98899999999999999</c:v>
                </c:pt>
                <c:pt idx="24415">
                  <c:v>0.98899999999999999</c:v>
                </c:pt>
                <c:pt idx="24416">
                  <c:v>0.98899999999999999</c:v>
                </c:pt>
                <c:pt idx="24417">
                  <c:v>0.98899999999999999</c:v>
                </c:pt>
                <c:pt idx="24418">
                  <c:v>0.98899999999999999</c:v>
                </c:pt>
                <c:pt idx="24419">
                  <c:v>0.98899999999999999</c:v>
                </c:pt>
                <c:pt idx="24420">
                  <c:v>0.98899999999999999</c:v>
                </c:pt>
                <c:pt idx="24421">
                  <c:v>0.98899999999999999</c:v>
                </c:pt>
                <c:pt idx="24422">
                  <c:v>0.98899999999999999</c:v>
                </c:pt>
                <c:pt idx="24423">
                  <c:v>0.98899999999999999</c:v>
                </c:pt>
                <c:pt idx="24424">
                  <c:v>0.98899999999999999</c:v>
                </c:pt>
                <c:pt idx="24425">
                  <c:v>0.98899999999999999</c:v>
                </c:pt>
                <c:pt idx="24426">
                  <c:v>0.98899999999999999</c:v>
                </c:pt>
                <c:pt idx="24427">
                  <c:v>0.98899999999999999</c:v>
                </c:pt>
                <c:pt idx="24428">
                  <c:v>0.98899999999999999</c:v>
                </c:pt>
                <c:pt idx="24429">
                  <c:v>0.98899999999999999</c:v>
                </c:pt>
                <c:pt idx="24430">
                  <c:v>0.98899999999999999</c:v>
                </c:pt>
                <c:pt idx="24431">
                  <c:v>0.98899999999999999</c:v>
                </c:pt>
                <c:pt idx="24432">
                  <c:v>0.98899999999999999</c:v>
                </c:pt>
                <c:pt idx="24433">
                  <c:v>0.98899999999999999</c:v>
                </c:pt>
                <c:pt idx="24434">
                  <c:v>0.98899999999999999</c:v>
                </c:pt>
                <c:pt idx="24435">
                  <c:v>0.98899999999999999</c:v>
                </c:pt>
                <c:pt idx="24436">
                  <c:v>0.98899999999999999</c:v>
                </c:pt>
                <c:pt idx="24437">
                  <c:v>0.98899999999999999</c:v>
                </c:pt>
                <c:pt idx="24438">
                  <c:v>0.98899999999999999</c:v>
                </c:pt>
                <c:pt idx="24439">
                  <c:v>0.98899999999999999</c:v>
                </c:pt>
                <c:pt idx="24440">
                  <c:v>0.98899999999999999</c:v>
                </c:pt>
                <c:pt idx="24441">
                  <c:v>0.98899999999999999</c:v>
                </c:pt>
                <c:pt idx="24442">
                  <c:v>0.98899999999999999</c:v>
                </c:pt>
                <c:pt idx="24443">
                  <c:v>0.98899999999999999</c:v>
                </c:pt>
                <c:pt idx="24444">
                  <c:v>0.98899999999999999</c:v>
                </c:pt>
                <c:pt idx="24445">
                  <c:v>0.98899999999999999</c:v>
                </c:pt>
                <c:pt idx="24446">
                  <c:v>0.98899999999999999</c:v>
                </c:pt>
                <c:pt idx="24447">
                  <c:v>0.98899999999999999</c:v>
                </c:pt>
                <c:pt idx="24448">
                  <c:v>0.98899999999999999</c:v>
                </c:pt>
                <c:pt idx="24449">
                  <c:v>0.98899999999999999</c:v>
                </c:pt>
                <c:pt idx="24450">
                  <c:v>0.98899999999999999</c:v>
                </c:pt>
                <c:pt idx="24451">
                  <c:v>0.98899999999999999</c:v>
                </c:pt>
                <c:pt idx="24452">
                  <c:v>0.98899999999999999</c:v>
                </c:pt>
                <c:pt idx="24453">
                  <c:v>0.98899999999999999</c:v>
                </c:pt>
                <c:pt idx="24454">
                  <c:v>0.98899999999999999</c:v>
                </c:pt>
                <c:pt idx="24455">
                  <c:v>0.98899999999999999</c:v>
                </c:pt>
                <c:pt idx="24456">
                  <c:v>0.98899999999999999</c:v>
                </c:pt>
                <c:pt idx="24457">
                  <c:v>0.98899999999999999</c:v>
                </c:pt>
                <c:pt idx="24458">
                  <c:v>0.98899999999999999</c:v>
                </c:pt>
                <c:pt idx="24459">
                  <c:v>0.98899999999999999</c:v>
                </c:pt>
                <c:pt idx="24460">
                  <c:v>0.98899999999999999</c:v>
                </c:pt>
                <c:pt idx="24461">
                  <c:v>0.98899999999999999</c:v>
                </c:pt>
                <c:pt idx="24462">
                  <c:v>0.98899999999999999</c:v>
                </c:pt>
                <c:pt idx="24463">
                  <c:v>0.98899999999999999</c:v>
                </c:pt>
                <c:pt idx="24464">
                  <c:v>0.98899999999999999</c:v>
                </c:pt>
                <c:pt idx="24465">
                  <c:v>0.98899999999999999</c:v>
                </c:pt>
                <c:pt idx="24466">
                  <c:v>0.98899999999999999</c:v>
                </c:pt>
                <c:pt idx="24467">
                  <c:v>0.98899999999999999</c:v>
                </c:pt>
                <c:pt idx="24468">
                  <c:v>0.98899999999999999</c:v>
                </c:pt>
                <c:pt idx="24469">
                  <c:v>0.98899999999999999</c:v>
                </c:pt>
                <c:pt idx="24470">
                  <c:v>0.98899999999999999</c:v>
                </c:pt>
                <c:pt idx="24471">
                  <c:v>0.98899999999999999</c:v>
                </c:pt>
                <c:pt idx="24472">
                  <c:v>0.98899999999999999</c:v>
                </c:pt>
                <c:pt idx="24473">
                  <c:v>0.98899999999999999</c:v>
                </c:pt>
                <c:pt idx="24474">
                  <c:v>0.98899999999999999</c:v>
                </c:pt>
                <c:pt idx="24475">
                  <c:v>0.98899999999999999</c:v>
                </c:pt>
                <c:pt idx="24476">
                  <c:v>0.98899999999999999</c:v>
                </c:pt>
                <c:pt idx="24477">
                  <c:v>0.98899999999999999</c:v>
                </c:pt>
                <c:pt idx="24478">
                  <c:v>0.98899999999999999</c:v>
                </c:pt>
                <c:pt idx="24479">
                  <c:v>0.99</c:v>
                </c:pt>
                <c:pt idx="24480">
                  <c:v>0.99</c:v>
                </c:pt>
                <c:pt idx="24481">
                  <c:v>0.99</c:v>
                </c:pt>
                <c:pt idx="24482">
                  <c:v>0.99</c:v>
                </c:pt>
                <c:pt idx="24483">
                  <c:v>0.99</c:v>
                </c:pt>
                <c:pt idx="24484">
                  <c:v>0.99</c:v>
                </c:pt>
                <c:pt idx="24485">
                  <c:v>0.99</c:v>
                </c:pt>
                <c:pt idx="24486">
                  <c:v>0.99</c:v>
                </c:pt>
                <c:pt idx="24487">
                  <c:v>0.99</c:v>
                </c:pt>
                <c:pt idx="24488">
                  <c:v>0.99</c:v>
                </c:pt>
                <c:pt idx="24489">
                  <c:v>0.99</c:v>
                </c:pt>
                <c:pt idx="24490">
                  <c:v>0.99</c:v>
                </c:pt>
                <c:pt idx="24491">
                  <c:v>0.99</c:v>
                </c:pt>
                <c:pt idx="24492">
                  <c:v>0.99</c:v>
                </c:pt>
                <c:pt idx="24493">
                  <c:v>0.99</c:v>
                </c:pt>
                <c:pt idx="24494">
                  <c:v>0.99</c:v>
                </c:pt>
                <c:pt idx="24495">
                  <c:v>0.99</c:v>
                </c:pt>
                <c:pt idx="24496">
                  <c:v>0.99</c:v>
                </c:pt>
                <c:pt idx="24497">
                  <c:v>0.99</c:v>
                </c:pt>
                <c:pt idx="24498">
                  <c:v>0.99</c:v>
                </c:pt>
                <c:pt idx="24499">
                  <c:v>0.99</c:v>
                </c:pt>
                <c:pt idx="24500">
                  <c:v>0.99</c:v>
                </c:pt>
                <c:pt idx="24501">
                  <c:v>0.99</c:v>
                </c:pt>
                <c:pt idx="24502">
                  <c:v>0.99</c:v>
                </c:pt>
                <c:pt idx="24503">
                  <c:v>0.99</c:v>
                </c:pt>
                <c:pt idx="24504">
                  <c:v>0.99</c:v>
                </c:pt>
                <c:pt idx="24505">
                  <c:v>0.99</c:v>
                </c:pt>
                <c:pt idx="24506">
                  <c:v>0.99</c:v>
                </c:pt>
                <c:pt idx="24507">
                  <c:v>0.99</c:v>
                </c:pt>
                <c:pt idx="24508">
                  <c:v>0.99</c:v>
                </c:pt>
                <c:pt idx="24509">
                  <c:v>0.99</c:v>
                </c:pt>
                <c:pt idx="24510">
                  <c:v>0.99</c:v>
                </c:pt>
                <c:pt idx="24511">
                  <c:v>0.99</c:v>
                </c:pt>
                <c:pt idx="24512">
                  <c:v>0.99</c:v>
                </c:pt>
                <c:pt idx="24513">
                  <c:v>0.99</c:v>
                </c:pt>
                <c:pt idx="24514">
                  <c:v>0.99</c:v>
                </c:pt>
                <c:pt idx="24515">
                  <c:v>0.99</c:v>
                </c:pt>
                <c:pt idx="24516">
                  <c:v>0.99</c:v>
                </c:pt>
                <c:pt idx="24517">
                  <c:v>0.99</c:v>
                </c:pt>
                <c:pt idx="24518">
                  <c:v>0.99</c:v>
                </c:pt>
                <c:pt idx="24519">
                  <c:v>0.99</c:v>
                </c:pt>
                <c:pt idx="24520">
                  <c:v>0.99</c:v>
                </c:pt>
                <c:pt idx="24521">
                  <c:v>0.99</c:v>
                </c:pt>
                <c:pt idx="24522">
                  <c:v>0.99</c:v>
                </c:pt>
                <c:pt idx="24523">
                  <c:v>0.99</c:v>
                </c:pt>
                <c:pt idx="24524">
                  <c:v>0.99</c:v>
                </c:pt>
                <c:pt idx="24525">
                  <c:v>0.99</c:v>
                </c:pt>
                <c:pt idx="24526">
                  <c:v>0.99</c:v>
                </c:pt>
                <c:pt idx="24527">
                  <c:v>0.99</c:v>
                </c:pt>
                <c:pt idx="24528">
                  <c:v>0.99</c:v>
                </c:pt>
                <c:pt idx="24529">
                  <c:v>0.99</c:v>
                </c:pt>
                <c:pt idx="24530">
                  <c:v>0.99</c:v>
                </c:pt>
                <c:pt idx="24531">
                  <c:v>0.99</c:v>
                </c:pt>
                <c:pt idx="24532">
                  <c:v>0.99</c:v>
                </c:pt>
                <c:pt idx="24533">
                  <c:v>0.99</c:v>
                </c:pt>
                <c:pt idx="24534">
                  <c:v>0.99</c:v>
                </c:pt>
                <c:pt idx="24535">
                  <c:v>0.99</c:v>
                </c:pt>
                <c:pt idx="24536">
                  <c:v>0.99</c:v>
                </c:pt>
                <c:pt idx="24537">
                  <c:v>0.99</c:v>
                </c:pt>
                <c:pt idx="24538">
                  <c:v>0.99</c:v>
                </c:pt>
                <c:pt idx="24539">
                  <c:v>0.99</c:v>
                </c:pt>
                <c:pt idx="24540">
                  <c:v>0.99</c:v>
                </c:pt>
                <c:pt idx="24541">
                  <c:v>0.99</c:v>
                </c:pt>
                <c:pt idx="24542">
                  <c:v>0.99</c:v>
                </c:pt>
                <c:pt idx="24543">
                  <c:v>0.99</c:v>
                </c:pt>
                <c:pt idx="24544">
                  <c:v>0.99</c:v>
                </c:pt>
                <c:pt idx="24545">
                  <c:v>0.99</c:v>
                </c:pt>
                <c:pt idx="24546">
                  <c:v>0.99</c:v>
                </c:pt>
                <c:pt idx="24547">
                  <c:v>0.99</c:v>
                </c:pt>
                <c:pt idx="24548">
                  <c:v>0.99</c:v>
                </c:pt>
                <c:pt idx="24549">
                  <c:v>0.99</c:v>
                </c:pt>
                <c:pt idx="24550">
                  <c:v>0.99</c:v>
                </c:pt>
                <c:pt idx="24551">
                  <c:v>0.99</c:v>
                </c:pt>
                <c:pt idx="24552">
                  <c:v>0.99</c:v>
                </c:pt>
                <c:pt idx="24553">
                  <c:v>0.99</c:v>
                </c:pt>
                <c:pt idx="24554">
                  <c:v>0.99</c:v>
                </c:pt>
                <c:pt idx="24555">
                  <c:v>0.99</c:v>
                </c:pt>
                <c:pt idx="24556">
                  <c:v>0.99</c:v>
                </c:pt>
                <c:pt idx="24557">
                  <c:v>0.99</c:v>
                </c:pt>
                <c:pt idx="24558">
                  <c:v>0.99</c:v>
                </c:pt>
                <c:pt idx="24559">
                  <c:v>0.99</c:v>
                </c:pt>
                <c:pt idx="24560">
                  <c:v>0.99</c:v>
                </c:pt>
                <c:pt idx="24561">
                  <c:v>0.99</c:v>
                </c:pt>
                <c:pt idx="24562">
                  <c:v>0.99</c:v>
                </c:pt>
                <c:pt idx="24563">
                  <c:v>0.99</c:v>
                </c:pt>
                <c:pt idx="24564">
                  <c:v>0.99</c:v>
                </c:pt>
                <c:pt idx="24565">
                  <c:v>0.99</c:v>
                </c:pt>
                <c:pt idx="24566">
                  <c:v>0.99</c:v>
                </c:pt>
                <c:pt idx="24567">
                  <c:v>0.99</c:v>
                </c:pt>
                <c:pt idx="24568">
                  <c:v>0.99</c:v>
                </c:pt>
                <c:pt idx="24569">
                  <c:v>0.99</c:v>
                </c:pt>
                <c:pt idx="24570">
                  <c:v>0.99</c:v>
                </c:pt>
                <c:pt idx="24571">
                  <c:v>0.99</c:v>
                </c:pt>
                <c:pt idx="24572">
                  <c:v>0.99</c:v>
                </c:pt>
                <c:pt idx="24573">
                  <c:v>0.99</c:v>
                </c:pt>
                <c:pt idx="24574">
                  <c:v>0.99</c:v>
                </c:pt>
                <c:pt idx="24575">
                  <c:v>0.99</c:v>
                </c:pt>
                <c:pt idx="24576">
                  <c:v>0.99</c:v>
                </c:pt>
                <c:pt idx="24577">
                  <c:v>0.99</c:v>
                </c:pt>
                <c:pt idx="24578">
                  <c:v>0.99</c:v>
                </c:pt>
                <c:pt idx="24579">
                  <c:v>0.99</c:v>
                </c:pt>
                <c:pt idx="24580">
                  <c:v>0.99</c:v>
                </c:pt>
                <c:pt idx="24581">
                  <c:v>0.99</c:v>
                </c:pt>
                <c:pt idx="24582">
                  <c:v>0.99</c:v>
                </c:pt>
                <c:pt idx="24583">
                  <c:v>0.99</c:v>
                </c:pt>
                <c:pt idx="24584">
                  <c:v>0.99</c:v>
                </c:pt>
                <c:pt idx="24585">
                  <c:v>0.99</c:v>
                </c:pt>
                <c:pt idx="24586">
                  <c:v>0.99</c:v>
                </c:pt>
                <c:pt idx="24587">
                  <c:v>0.99</c:v>
                </c:pt>
                <c:pt idx="24588">
                  <c:v>0.99</c:v>
                </c:pt>
                <c:pt idx="24589">
                  <c:v>0.99</c:v>
                </c:pt>
                <c:pt idx="24590">
                  <c:v>0.99</c:v>
                </c:pt>
                <c:pt idx="24591">
                  <c:v>0.99</c:v>
                </c:pt>
                <c:pt idx="24592">
                  <c:v>0.99</c:v>
                </c:pt>
                <c:pt idx="24593">
                  <c:v>0.99</c:v>
                </c:pt>
                <c:pt idx="24594">
                  <c:v>0.99</c:v>
                </c:pt>
                <c:pt idx="24595">
                  <c:v>0.99</c:v>
                </c:pt>
                <c:pt idx="24596">
                  <c:v>0.99</c:v>
                </c:pt>
                <c:pt idx="24597">
                  <c:v>0.99</c:v>
                </c:pt>
                <c:pt idx="24598">
                  <c:v>0.99</c:v>
                </c:pt>
                <c:pt idx="24599">
                  <c:v>0.99</c:v>
                </c:pt>
                <c:pt idx="24600">
                  <c:v>0.99</c:v>
                </c:pt>
                <c:pt idx="24601">
                  <c:v>0.99</c:v>
                </c:pt>
                <c:pt idx="24602">
                  <c:v>0.99</c:v>
                </c:pt>
                <c:pt idx="24603">
                  <c:v>0.99</c:v>
                </c:pt>
                <c:pt idx="24604">
                  <c:v>0.99</c:v>
                </c:pt>
                <c:pt idx="24605">
                  <c:v>0.99</c:v>
                </c:pt>
                <c:pt idx="24606">
                  <c:v>0.99</c:v>
                </c:pt>
                <c:pt idx="24607">
                  <c:v>0.99</c:v>
                </c:pt>
                <c:pt idx="24608">
                  <c:v>0.99</c:v>
                </c:pt>
                <c:pt idx="24609">
                  <c:v>0.99</c:v>
                </c:pt>
                <c:pt idx="24610">
                  <c:v>0.99</c:v>
                </c:pt>
                <c:pt idx="24611">
                  <c:v>0.99</c:v>
                </c:pt>
                <c:pt idx="24612">
                  <c:v>0.99</c:v>
                </c:pt>
                <c:pt idx="24613">
                  <c:v>0.99</c:v>
                </c:pt>
                <c:pt idx="24614">
                  <c:v>0.99</c:v>
                </c:pt>
                <c:pt idx="24615">
                  <c:v>0.99</c:v>
                </c:pt>
                <c:pt idx="24616">
                  <c:v>0.99</c:v>
                </c:pt>
                <c:pt idx="24617">
                  <c:v>0.99</c:v>
                </c:pt>
                <c:pt idx="24618">
                  <c:v>0.99</c:v>
                </c:pt>
                <c:pt idx="24619">
                  <c:v>0.99</c:v>
                </c:pt>
                <c:pt idx="24620">
                  <c:v>0.99</c:v>
                </c:pt>
                <c:pt idx="24621">
                  <c:v>0.99</c:v>
                </c:pt>
                <c:pt idx="24622">
                  <c:v>0.99</c:v>
                </c:pt>
                <c:pt idx="24623">
                  <c:v>0.99</c:v>
                </c:pt>
                <c:pt idx="24624">
                  <c:v>0.99</c:v>
                </c:pt>
                <c:pt idx="24625">
                  <c:v>0.99</c:v>
                </c:pt>
                <c:pt idx="24626">
                  <c:v>0.99</c:v>
                </c:pt>
                <c:pt idx="24627">
                  <c:v>0.99</c:v>
                </c:pt>
                <c:pt idx="24628">
                  <c:v>0.99</c:v>
                </c:pt>
                <c:pt idx="24629">
                  <c:v>0.99</c:v>
                </c:pt>
                <c:pt idx="24630">
                  <c:v>0.99</c:v>
                </c:pt>
                <c:pt idx="24631">
                  <c:v>0.99</c:v>
                </c:pt>
                <c:pt idx="24632">
                  <c:v>0.99</c:v>
                </c:pt>
                <c:pt idx="24633">
                  <c:v>0.99</c:v>
                </c:pt>
                <c:pt idx="24634">
                  <c:v>0.99</c:v>
                </c:pt>
                <c:pt idx="24635">
                  <c:v>0.99</c:v>
                </c:pt>
                <c:pt idx="24636">
                  <c:v>0.99</c:v>
                </c:pt>
                <c:pt idx="24637">
                  <c:v>0.99</c:v>
                </c:pt>
                <c:pt idx="24638">
                  <c:v>0.99</c:v>
                </c:pt>
                <c:pt idx="24639">
                  <c:v>0.99</c:v>
                </c:pt>
                <c:pt idx="24640">
                  <c:v>0.99</c:v>
                </c:pt>
                <c:pt idx="24641">
                  <c:v>0.99</c:v>
                </c:pt>
                <c:pt idx="24642">
                  <c:v>0.99</c:v>
                </c:pt>
                <c:pt idx="24643">
                  <c:v>0.99</c:v>
                </c:pt>
                <c:pt idx="24644">
                  <c:v>0.99</c:v>
                </c:pt>
                <c:pt idx="24645">
                  <c:v>0.99</c:v>
                </c:pt>
                <c:pt idx="24646">
                  <c:v>0.99</c:v>
                </c:pt>
                <c:pt idx="24647">
                  <c:v>0.99</c:v>
                </c:pt>
                <c:pt idx="24648">
                  <c:v>0.99</c:v>
                </c:pt>
                <c:pt idx="24649">
                  <c:v>0.99</c:v>
                </c:pt>
                <c:pt idx="24650">
                  <c:v>0.99</c:v>
                </c:pt>
                <c:pt idx="24651">
                  <c:v>0.99</c:v>
                </c:pt>
                <c:pt idx="24652">
                  <c:v>0.99</c:v>
                </c:pt>
                <c:pt idx="24653">
                  <c:v>0.99</c:v>
                </c:pt>
                <c:pt idx="24654">
                  <c:v>0.99</c:v>
                </c:pt>
                <c:pt idx="24655">
                  <c:v>0.99</c:v>
                </c:pt>
                <c:pt idx="24656">
                  <c:v>0.99</c:v>
                </c:pt>
                <c:pt idx="24657">
                  <c:v>0.99</c:v>
                </c:pt>
                <c:pt idx="24658">
                  <c:v>0.99</c:v>
                </c:pt>
                <c:pt idx="24659">
                  <c:v>0.99</c:v>
                </c:pt>
                <c:pt idx="24660">
                  <c:v>0.99</c:v>
                </c:pt>
                <c:pt idx="24661">
                  <c:v>0.99</c:v>
                </c:pt>
                <c:pt idx="24662">
                  <c:v>0.99</c:v>
                </c:pt>
                <c:pt idx="24663">
                  <c:v>0.99</c:v>
                </c:pt>
                <c:pt idx="24664">
                  <c:v>0.99</c:v>
                </c:pt>
                <c:pt idx="24665">
                  <c:v>0.99</c:v>
                </c:pt>
                <c:pt idx="24666">
                  <c:v>0.99</c:v>
                </c:pt>
                <c:pt idx="24667">
                  <c:v>0.99</c:v>
                </c:pt>
                <c:pt idx="24668">
                  <c:v>0.99099999999999999</c:v>
                </c:pt>
                <c:pt idx="24669">
                  <c:v>0.99099999999999999</c:v>
                </c:pt>
                <c:pt idx="24670">
                  <c:v>0.99099999999999999</c:v>
                </c:pt>
                <c:pt idx="24671">
                  <c:v>0.99099999999999999</c:v>
                </c:pt>
                <c:pt idx="24672">
                  <c:v>0.99099999999999999</c:v>
                </c:pt>
                <c:pt idx="24673">
                  <c:v>0.99099999999999999</c:v>
                </c:pt>
                <c:pt idx="24674">
                  <c:v>0.99099999999999999</c:v>
                </c:pt>
                <c:pt idx="24675">
                  <c:v>0.99099999999999999</c:v>
                </c:pt>
                <c:pt idx="24676">
                  <c:v>0.99099999999999999</c:v>
                </c:pt>
                <c:pt idx="24677">
                  <c:v>0.99099999999999999</c:v>
                </c:pt>
                <c:pt idx="24678">
                  <c:v>0.99099999999999999</c:v>
                </c:pt>
                <c:pt idx="24679">
                  <c:v>0.99099999999999999</c:v>
                </c:pt>
                <c:pt idx="24680">
                  <c:v>0.99099999999999999</c:v>
                </c:pt>
                <c:pt idx="24681">
                  <c:v>0.99099999999999999</c:v>
                </c:pt>
                <c:pt idx="24682">
                  <c:v>0.99099999999999999</c:v>
                </c:pt>
                <c:pt idx="24683">
                  <c:v>0.99099999999999999</c:v>
                </c:pt>
                <c:pt idx="24684">
                  <c:v>0.99099999999999999</c:v>
                </c:pt>
                <c:pt idx="24685">
                  <c:v>0.99099999999999999</c:v>
                </c:pt>
                <c:pt idx="24686">
                  <c:v>0.99099999999999999</c:v>
                </c:pt>
                <c:pt idx="24687">
                  <c:v>0.99099999999999999</c:v>
                </c:pt>
                <c:pt idx="24688">
                  <c:v>0.99099999999999999</c:v>
                </c:pt>
                <c:pt idx="24689">
                  <c:v>0.99099999999999999</c:v>
                </c:pt>
                <c:pt idx="24690">
                  <c:v>0.99099999999999999</c:v>
                </c:pt>
                <c:pt idx="24691">
                  <c:v>0.99099999999999999</c:v>
                </c:pt>
                <c:pt idx="24692">
                  <c:v>0.99099999999999999</c:v>
                </c:pt>
                <c:pt idx="24693">
                  <c:v>0.99099999999999999</c:v>
                </c:pt>
                <c:pt idx="24694">
                  <c:v>0.99099999999999999</c:v>
                </c:pt>
                <c:pt idx="24695">
                  <c:v>0.99099999999999999</c:v>
                </c:pt>
                <c:pt idx="24696">
                  <c:v>0.99099999999999999</c:v>
                </c:pt>
                <c:pt idx="24697">
                  <c:v>0.99099999999999999</c:v>
                </c:pt>
                <c:pt idx="24698">
                  <c:v>0.99099999999999999</c:v>
                </c:pt>
                <c:pt idx="24699">
                  <c:v>0.99099999999999999</c:v>
                </c:pt>
                <c:pt idx="24700">
                  <c:v>0.99099999999999999</c:v>
                </c:pt>
                <c:pt idx="24701">
                  <c:v>0.99099999999999999</c:v>
                </c:pt>
                <c:pt idx="24702">
                  <c:v>0.99099999999999999</c:v>
                </c:pt>
                <c:pt idx="24703">
                  <c:v>0.99099999999999999</c:v>
                </c:pt>
                <c:pt idx="24704">
                  <c:v>0.99099999999999999</c:v>
                </c:pt>
                <c:pt idx="24705">
                  <c:v>0.99099999999999999</c:v>
                </c:pt>
                <c:pt idx="24706">
                  <c:v>0.99099999999999999</c:v>
                </c:pt>
                <c:pt idx="24707">
                  <c:v>0.99099999999999999</c:v>
                </c:pt>
                <c:pt idx="24708">
                  <c:v>0.99099999999999999</c:v>
                </c:pt>
                <c:pt idx="24709">
                  <c:v>0.99099999999999999</c:v>
                </c:pt>
                <c:pt idx="24710">
                  <c:v>0.99099999999999999</c:v>
                </c:pt>
                <c:pt idx="24711">
                  <c:v>0.99099999999999999</c:v>
                </c:pt>
                <c:pt idx="24712">
                  <c:v>0.99099999999999999</c:v>
                </c:pt>
                <c:pt idx="24713">
                  <c:v>0.99099999999999999</c:v>
                </c:pt>
                <c:pt idx="24714">
                  <c:v>0.99099999999999999</c:v>
                </c:pt>
                <c:pt idx="24715">
                  <c:v>0.99099999999999999</c:v>
                </c:pt>
                <c:pt idx="24716">
                  <c:v>0.99099999999999999</c:v>
                </c:pt>
                <c:pt idx="24717">
                  <c:v>0.99099999999999999</c:v>
                </c:pt>
                <c:pt idx="24718">
                  <c:v>0.99099999999999999</c:v>
                </c:pt>
                <c:pt idx="24719">
                  <c:v>0.99099999999999999</c:v>
                </c:pt>
                <c:pt idx="24720">
                  <c:v>0.99099999999999999</c:v>
                </c:pt>
                <c:pt idx="24721">
                  <c:v>0.99099999999999999</c:v>
                </c:pt>
                <c:pt idx="24722">
                  <c:v>0.99099999999999999</c:v>
                </c:pt>
                <c:pt idx="24723">
                  <c:v>0.99099999999999999</c:v>
                </c:pt>
                <c:pt idx="24724">
                  <c:v>0.99099999999999999</c:v>
                </c:pt>
                <c:pt idx="24725">
                  <c:v>0.99099999999999999</c:v>
                </c:pt>
                <c:pt idx="24726">
                  <c:v>0.99099999999999999</c:v>
                </c:pt>
                <c:pt idx="24727">
                  <c:v>0.99099999999999999</c:v>
                </c:pt>
                <c:pt idx="24728">
                  <c:v>0.99099999999999999</c:v>
                </c:pt>
                <c:pt idx="24729">
                  <c:v>0.99099999999999999</c:v>
                </c:pt>
                <c:pt idx="24730">
                  <c:v>0.99099999999999999</c:v>
                </c:pt>
                <c:pt idx="24731">
                  <c:v>0.99099999999999999</c:v>
                </c:pt>
                <c:pt idx="24732">
                  <c:v>0.99099999999999999</c:v>
                </c:pt>
                <c:pt idx="24733">
                  <c:v>0.99099999999999999</c:v>
                </c:pt>
                <c:pt idx="24734">
                  <c:v>0.99099999999999999</c:v>
                </c:pt>
                <c:pt idx="24735">
                  <c:v>0.99099999999999999</c:v>
                </c:pt>
                <c:pt idx="24736">
                  <c:v>0.99099999999999999</c:v>
                </c:pt>
                <c:pt idx="24737">
                  <c:v>0.99099999999999999</c:v>
                </c:pt>
                <c:pt idx="24738">
                  <c:v>0.99099999999999999</c:v>
                </c:pt>
                <c:pt idx="24739">
                  <c:v>0.99099999999999999</c:v>
                </c:pt>
                <c:pt idx="24740">
                  <c:v>0.99099999999999999</c:v>
                </c:pt>
                <c:pt idx="24741">
                  <c:v>0.99099999999999999</c:v>
                </c:pt>
                <c:pt idx="24742">
                  <c:v>0.99099999999999999</c:v>
                </c:pt>
                <c:pt idx="24743">
                  <c:v>0.99099999999999999</c:v>
                </c:pt>
                <c:pt idx="24744">
                  <c:v>0.99099999999999999</c:v>
                </c:pt>
                <c:pt idx="24745">
                  <c:v>0.99099999999999999</c:v>
                </c:pt>
                <c:pt idx="24746">
                  <c:v>0.99099999999999999</c:v>
                </c:pt>
                <c:pt idx="24747">
                  <c:v>0.99099999999999999</c:v>
                </c:pt>
                <c:pt idx="24748">
                  <c:v>0.99099999999999999</c:v>
                </c:pt>
                <c:pt idx="24749">
                  <c:v>0.99099999999999999</c:v>
                </c:pt>
                <c:pt idx="24750">
                  <c:v>0.99099999999999999</c:v>
                </c:pt>
                <c:pt idx="24751">
                  <c:v>0.99099999999999999</c:v>
                </c:pt>
                <c:pt idx="24752">
                  <c:v>0.99099999999999999</c:v>
                </c:pt>
                <c:pt idx="24753">
                  <c:v>0.99099999999999999</c:v>
                </c:pt>
                <c:pt idx="24754">
                  <c:v>0.99099999999999999</c:v>
                </c:pt>
                <c:pt idx="24755">
                  <c:v>0.99099999999999999</c:v>
                </c:pt>
                <c:pt idx="24756">
                  <c:v>0.99099999999999999</c:v>
                </c:pt>
                <c:pt idx="24757">
                  <c:v>0.99099999999999999</c:v>
                </c:pt>
                <c:pt idx="24758">
                  <c:v>0.99099999999999999</c:v>
                </c:pt>
                <c:pt idx="24759">
                  <c:v>0.99099999999999999</c:v>
                </c:pt>
                <c:pt idx="24760">
                  <c:v>0.99099999999999999</c:v>
                </c:pt>
                <c:pt idx="24761">
                  <c:v>0.99099999999999999</c:v>
                </c:pt>
                <c:pt idx="24762">
                  <c:v>0.99099999999999999</c:v>
                </c:pt>
                <c:pt idx="24763">
                  <c:v>0.99099999999999999</c:v>
                </c:pt>
                <c:pt idx="24764">
                  <c:v>0.99099999999999999</c:v>
                </c:pt>
                <c:pt idx="24765">
                  <c:v>0.99099999999999999</c:v>
                </c:pt>
                <c:pt idx="24766">
                  <c:v>0.99099999999999999</c:v>
                </c:pt>
                <c:pt idx="24767">
                  <c:v>0.99099999999999999</c:v>
                </c:pt>
                <c:pt idx="24768">
                  <c:v>0.99099999999999999</c:v>
                </c:pt>
                <c:pt idx="24769">
                  <c:v>0.99099999999999999</c:v>
                </c:pt>
                <c:pt idx="24770">
                  <c:v>0.99099999999999999</c:v>
                </c:pt>
                <c:pt idx="24771">
                  <c:v>0.99099999999999999</c:v>
                </c:pt>
                <c:pt idx="24772">
                  <c:v>0.99099999999999999</c:v>
                </c:pt>
                <c:pt idx="24773">
                  <c:v>0.99099999999999999</c:v>
                </c:pt>
                <c:pt idx="24774">
                  <c:v>0.99099999999999999</c:v>
                </c:pt>
                <c:pt idx="24775">
                  <c:v>0.99099999999999999</c:v>
                </c:pt>
                <c:pt idx="24776">
                  <c:v>0.99099999999999999</c:v>
                </c:pt>
                <c:pt idx="24777">
                  <c:v>0.99099999999999999</c:v>
                </c:pt>
                <c:pt idx="24778">
                  <c:v>0.99099999999999999</c:v>
                </c:pt>
                <c:pt idx="24779">
                  <c:v>0.99099999999999999</c:v>
                </c:pt>
                <c:pt idx="24780">
                  <c:v>0.99099999999999999</c:v>
                </c:pt>
                <c:pt idx="24781">
                  <c:v>0.99099999999999999</c:v>
                </c:pt>
                <c:pt idx="24782">
                  <c:v>0.99099999999999999</c:v>
                </c:pt>
                <c:pt idx="24783">
                  <c:v>0.99099999999999999</c:v>
                </c:pt>
                <c:pt idx="24784">
                  <c:v>0.99099999999999999</c:v>
                </c:pt>
                <c:pt idx="24785">
                  <c:v>0.99099999999999999</c:v>
                </c:pt>
                <c:pt idx="24786">
                  <c:v>0.99099999999999999</c:v>
                </c:pt>
                <c:pt idx="24787">
                  <c:v>0.99099999999999999</c:v>
                </c:pt>
                <c:pt idx="24788">
                  <c:v>0.99099999999999999</c:v>
                </c:pt>
                <c:pt idx="24789">
                  <c:v>0.99099999999999999</c:v>
                </c:pt>
                <c:pt idx="24790">
                  <c:v>0.99099999999999999</c:v>
                </c:pt>
                <c:pt idx="24791">
                  <c:v>0.99099999999999999</c:v>
                </c:pt>
                <c:pt idx="24792">
                  <c:v>0.99099999999999999</c:v>
                </c:pt>
                <c:pt idx="24793">
                  <c:v>0.99099999999999999</c:v>
                </c:pt>
                <c:pt idx="24794">
                  <c:v>0.99099999999999999</c:v>
                </c:pt>
                <c:pt idx="24795">
                  <c:v>0.99099999999999999</c:v>
                </c:pt>
                <c:pt idx="24796">
                  <c:v>0.99099999999999999</c:v>
                </c:pt>
                <c:pt idx="24797">
                  <c:v>0.99099999999999999</c:v>
                </c:pt>
                <c:pt idx="24798">
                  <c:v>0.99099999999999999</c:v>
                </c:pt>
                <c:pt idx="24799">
                  <c:v>0.99099999999999999</c:v>
                </c:pt>
                <c:pt idx="24800">
                  <c:v>0.99099999999999999</c:v>
                </c:pt>
                <c:pt idx="24801">
                  <c:v>0.99099999999999999</c:v>
                </c:pt>
                <c:pt idx="24802">
                  <c:v>0.99099999999999999</c:v>
                </c:pt>
                <c:pt idx="24803">
                  <c:v>0.99099999999999999</c:v>
                </c:pt>
                <c:pt idx="24804">
                  <c:v>0.99099999999999999</c:v>
                </c:pt>
                <c:pt idx="24805">
                  <c:v>0.99099999999999999</c:v>
                </c:pt>
                <c:pt idx="24806">
                  <c:v>0.99099999999999999</c:v>
                </c:pt>
                <c:pt idx="24807">
                  <c:v>0.99099999999999999</c:v>
                </c:pt>
                <c:pt idx="24808">
                  <c:v>0.99099999999999999</c:v>
                </c:pt>
                <c:pt idx="24809">
                  <c:v>0.99099999999999999</c:v>
                </c:pt>
                <c:pt idx="24810">
                  <c:v>0.99099999999999999</c:v>
                </c:pt>
                <c:pt idx="24811">
                  <c:v>0.99099999999999999</c:v>
                </c:pt>
                <c:pt idx="24812">
                  <c:v>0.99099999999999999</c:v>
                </c:pt>
                <c:pt idx="24813">
                  <c:v>0.99099999999999999</c:v>
                </c:pt>
                <c:pt idx="24814">
                  <c:v>0.99099999999999999</c:v>
                </c:pt>
                <c:pt idx="24815">
                  <c:v>0.99099999999999999</c:v>
                </c:pt>
                <c:pt idx="24816">
                  <c:v>0.99099999999999999</c:v>
                </c:pt>
                <c:pt idx="24817">
                  <c:v>0.99099999999999999</c:v>
                </c:pt>
                <c:pt idx="24818">
                  <c:v>0.99099999999999999</c:v>
                </c:pt>
                <c:pt idx="24819">
                  <c:v>0.99099999999999999</c:v>
                </c:pt>
                <c:pt idx="24820">
                  <c:v>0.99099999999999999</c:v>
                </c:pt>
                <c:pt idx="24821">
                  <c:v>0.99099999999999999</c:v>
                </c:pt>
                <c:pt idx="24822">
                  <c:v>0.99099999999999999</c:v>
                </c:pt>
                <c:pt idx="24823">
                  <c:v>0.99099999999999999</c:v>
                </c:pt>
                <c:pt idx="24824">
                  <c:v>0.99099999999999999</c:v>
                </c:pt>
                <c:pt idx="24825">
                  <c:v>0.99099999999999999</c:v>
                </c:pt>
                <c:pt idx="24826">
                  <c:v>0.99099999999999999</c:v>
                </c:pt>
                <c:pt idx="24827">
                  <c:v>0.99099999999999999</c:v>
                </c:pt>
                <c:pt idx="24828">
                  <c:v>0.99099999999999999</c:v>
                </c:pt>
                <c:pt idx="24829">
                  <c:v>0.99099999999999999</c:v>
                </c:pt>
                <c:pt idx="24830">
                  <c:v>0.99099999999999999</c:v>
                </c:pt>
                <c:pt idx="24831">
                  <c:v>0.99099999999999999</c:v>
                </c:pt>
                <c:pt idx="24832">
                  <c:v>0.99099999999999999</c:v>
                </c:pt>
                <c:pt idx="24833">
                  <c:v>0.99099999999999999</c:v>
                </c:pt>
                <c:pt idx="24834">
                  <c:v>0.99099999999999999</c:v>
                </c:pt>
                <c:pt idx="24835">
                  <c:v>0.99099999999999999</c:v>
                </c:pt>
                <c:pt idx="24836">
                  <c:v>0.99099999999999999</c:v>
                </c:pt>
                <c:pt idx="24837">
                  <c:v>0.99099999999999999</c:v>
                </c:pt>
                <c:pt idx="24838">
                  <c:v>0.99099999999999999</c:v>
                </c:pt>
                <c:pt idx="24839">
                  <c:v>0.99099999999999999</c:v>
                </c:pt>
                <c:pt idx="24840">
                  <c:v>0.99099999999999999</c:v>
                </c:pt>
                <c:pt idx="24841">
                  <c:v>0.99099999999999999</c:v>
                </c:pt>
                <c:pt idx="24842">
                  <c:v>0.99099999999999999</c:v>
                </c:pt>
                <c:pt idx="24843">
                  <c:v>0.99099999999999999</c:v>
                </c:pt>
                <c:pt idx="24844">
                  <c:v>0.99099999999999999</c:v>
                </c:pt>
                <c:pt idx="24845">
                  <c:v>0.99099999999999999</c:v>
                </c:pt>
                <c:pt idx="24846">
                  <c:v>0.99099999999999999</c:v>
                </c:pt>
                <c:pt idx="24847">
                  <c:v>0.99099999999999999</c:v>
                </c:pt>
                <c:pt idx="24848">
                  <c:v>0.99099999999999999</c:v>
                </c:pt>
                <c:pt idx="24849">
                  <c:v>0.99099999999999999</c:v>
                </c:pt>
                <c:pt idx="24850">
                  <c:v>0.99099999999999999</c:v>
                </c:pt>
                <c:pt idx="24851">
                  <c:v>0.99099999999999999</c:v>
                </c:pt>
                <c:pt idx="24852">
                  <c:v>0.99099999999999999</c:v>
                </c:pt>
                <c:pt idx="24853">
                  <c:v>0.99099999999999999</c:v>
                </c:pt>
                <c:pt idx="24854">
                  <c:v>0.99099999999999999</c:v>
                </c:pt>
                <c:pt idx="24855">
                  <c:v>0.99099999999999999</c:v>
                </c:pt>
                <c:pt idx="24856">
                  <c:v>0.99099999999999999</c:v>
                </c:pt>
                <c:pt idx="24857">
                  <c:v>0.99099999999999999</c:v>
                </c:pt>
                <c:pt idx="24858">
                  <c:v>0.99099999999999999</c:v>
                </c:pt>
                <c:pt idx="24859">
                  <c:v>0.99099999999999999</c:v>
                </c:pt>
                <c:pt idx="24860">
                  <c:v>0.99099999999999999</c:v>
                </c:pt>
                <c:pt idx="24861">
                  <c:v>0.99099999999999999</c:v>
                </c:pt>
                <c:pt idx="24862">
                  <c:v>0.99099999999999999</c:v>
                </c:pt>
                <c:pt idx="24863">
                  <c:v>0.99099999999999999</c:v>
                </c:pt>
                <c:pt idx="24864">
                  <c:v>0.99099999999999999</c:v>
                </c:pt>
                <c:pt idx="24865">
                  <c:v>0.99099999999999999</c:v>
                </c:pt>
                <c:pt idx="24866">
                  <c:v>0.99099999999999999</c:v>
                </c:pt>
                <c:pt idx="24867">
                  <c:v>0.99099999999999999</c:v>
                </c:pt>
                <c:pt idx="24868">
                  <c:v>0.99099999999999999</c:v>
                </c:pt>
                <c:pt idx="24869">
                  <c:v>0.99099999999999999</c:v>
                </c:pt>
                <c:pt idx="24870">
                  <c:v>0.99099999999999999</c:v>
                </c:pt>
                <c:pt idx="24871">
                  <c:v>0.99099999999999999</c:v>
                </c:pt>
                <c:pt idx="24872">
                  <c:v>0.99099999999999999</c:v>
                </c:pt>
                <c:pt idx="24873">
                  <c:v>0.99099999999999999</c:v>
                </c:pt>
                <c:pt idx="24874">
                  <c:v>0.99099999999999999</c:v>
                </c:pt>
                <c:pt idx="24875">
                  <c:v>0.99099999999999999</c:v>
                </c:pt>
                <c:pt idx="24876">
                  <c:v>0.99099999999999999</c:v>
                </c:pt>
                <c:pt idx="24877">
                  <c:v>0.99099999999999999</c:v>
                </c:pt>
                <c:pt idx="24878">
                  <c:v>0.99099999999999999</c:v>
                </c:pt>
                <c:pt idx="24879">
                  <c:v>0.99099999999999999</c:v>
                </c:pt>
                <c:pt idx="24880">
                  <c:v>0.99099999999999999</c:v>
                </c:pt>
                <c:pt idx="24881">
                  <c:v>0.99099999999999999</c:v>
                </c:pt>
                <c:pt idx="24882">
                  <c:v>0.99099999999999999</c:v>
                </c:pt>
                <c:pt idx="24883">
                  <c:v>0.99099999999999999</c:v>
                </c:pt>
                <c:pt idx="24884">
                  <c:v>0.99099999999999999</c:v>
                </c:pt>
                <c:pt idx="24885">
                  <c:v>0.99099999999999999</c:v>
                </c:pt>
                <c:pt idx="24886">
                  <c:v>0.99099999999999999</c:v>
                </c:pt>
                <c:pt idx="24887">
                  <c:v>0.99099999999999999</c:v>
                </c:pt>
                <c:pt idx="24888">
                  <c:v>0.99099999999999999</c:v>
                </c:pt>
                <c:pt idx="24889">
                  <c:v>0.99099999999999999</c:v>
                </c:pt>
                <c:pt idx="24890">
                  <c:v>0.99099999999999999</c:v>
                </c:pt>
                <c:pt idx="24891">
                  <c:v>0.99099999999999999</c:v>
                </c:pt>
                <c:pt idx="24892">
                  <c:v>0.99099999999999999</c:v>
                </c:pt>
                <c:pt idx="24893">
                  <c:v>0.99099999999999999</c:v>
                </c:pt>
                <c:pt idx="24894">
                  <c:v>0.99099999999999999</c:v>
                </c:pt>
                <c:pt idx="24895">
                  <c:v>0.99099999999999999</c:v>
                </c:pt>
                <c:pt idx="24896">
                  <c:v>0.99099999999999999</c:v>
                </c:pt>
                <c:pt idx="24897">
                  <c:v>0.99099999999999999</c:v>
                </c:pt>
                <c:pt idx="24898">
                  <c:v>0.99099999999999999</c:v>
                </c:pt>
                <c:pt idx="24899">
                  <c:v>0.99099999999999999</c:v>
                </c:pt>
                <c:pt idx="24900">
                  <c:v>0.99099999999999999</c:v>
                </c:pt>
                <c:pt idx="24901">
                  <c:v>0.99099999999999999</c:v>
                </c:pt>
                <c:pt idx="24902">
                  <c:v>0.99099999999999999</c:v>
                </c:pt>
                <c:pt idx="24903">
                  <c:v>0.99099999999999999</c:v>
                </c:pt>
                <c:pt idx="24904">
                  <c:v>0.99099999999999999</c:v>
                </c:pt>
                <c:pt idx="24905">
                  <c:v>0.99099999999999999</c:v>
                </c:pt>
                <c:pt idx="24906">
                  <c:v>0.99099999999999999</c:v>
                </c:pt>
                <c:pt idx="24907">
                  <c:v>0.99099999999999999</c:v>
                </c:pt>
                <c:pt idx="24908">
                  <c:v>0.99099999999999999</c:v>
                </c:pt>
                <c:pt idx="24909">
                  <c:v>0.99099999999999999</c:v>
                </c:pt>
                <c:pt idx="24910">
                  <c:v>0.99099999999999999</c:v>
                </c:pt>
                <c:pt idx="24911">
                  <c:v>0.99099999999999999</c:v>
                </c:pt>
                <c:pt idx="24912">
                  <c:v>0.99099999999999999</c:v>
                </c:pt>
                <c:pt idx="24913">
                  <c:v>0.99099999999999999</c:v>
                </c:pt>
                <c:pt idx="24914">
                  <c:v>0.99099999999999999</c:v>
                </c:pt>
                <c:pt idx="24915">
                  <c:v>0.99099999999999999</c:v>
                </c:pt>
                <c:pt idx="24916">
                  <c:v>0.99099999999999999</c:v>
                </c:pt>
                <c:pt idx="24917">
                  <c:v>0.99099999999999999</c:v>
                </c:pt>
                <c:pt idx="24918">
                  <c:v>0.99099999999999999</c:v>
                </c:pt>
                <c:pt idx="24919">
                  <c:v>0.99099999999999999</c:v>
                </c:pt>
                <c:pt idx="24920">
                  <c:v>0.99099999999999999</c:v>
                </c:pt>
                <c:pt idx="24921">
                  <c:v>0.99099999999999999</c:v>
                </c:pt>
                <c:pt idx="24922">
                  <c:v>0.99099999999999999</c:v>
                </c:pt>
                <c:pt idx="24923">
                  <c:v>0.99099999999999999</c:v>
                </c:pt>
                <c:pt idx="24924">
                  <c:v>0.99099999999999999</c:v>
                </c:pt>
                <c:pt idx="24925">
                  <c:v>0.99099999999999999</c:v>
                </c:pt>
                <c:pt idx="24926">
                  <c:v>0.99099999999999999</c:v>
                </c:pt>
                <c:pt idx="24927">
                  <c:v>0.99099999999999999</c:v>
                </c:pt>
                <c:pt idx="24928">
                  <c:v>0.99099999999999999</c:v>
                </c:pt>
                <c:pt idx="24929">
                  <c:v>0.99099999999999999</c:v>
                </c:pt>
                <c:pt idx="24930">
                  <c:v>0.99099999999999999</c:v>
                </c:pt>
                <c:pt idx="24931">
                  <c:v>0.99099999999999999</c:v>
                </c:pt>
                <c:pt idx="24932">
                  <c:v>0.99099999999999999</c:v>
                </c:pt>
                <c:pt idx="24933">
                  <c:v>0.99099999999999999</c:v>
                </c:pt>
                <c:pt idx="24934">
                  <c:v>0.99099999999999999</c:v>
                </c:pt>
                <c:pt idx="24935">
                  <c:v>0.99099999999999999</c:v>
                </c:pt>
                <c:pt idx="24936">
                  <c:v>0.99099999999999999</c:v>
                </c:pt>
                <c:pt idx="24937">
                  <c:v>0.99099999999999999</c:v>
                </c:pt>
                <c:pt idx="24938">
                  <c:v>0.99099999999999999</c:v>
                </c:pt>
                <c:pt idx="24939">
                  <c:v>0.99099999999999999</c:v>
                </c:pt>
                <c:pt idx="24940">
                  <c:v>0.99099999999999999</c:v>
                </c:pt>
                <c:pt idx="24941">
                  <c:v>0.99099999999999999</c:v>
                </c:pt>
                <c:pt idx="24942">
                  <c:v>0.99099999999999999</c:v>
                </c:pt>
                <c:pt idx="24943">
                  <c:v>0.99099999999999999</c:v>
                </c:pt>
                <c:pt idx="24944">
                  <c:v>0.99099999999999999</c:v>
                </c:pt>
                <c:pt idx="24945">
                  <c:v>0.99099999999999999</c:v>
                </c:pt>
                <c:pt idx="24946">
                  <c:v>0.99099999999999999</c:v>
                </c:pt>
                <c:pt idx="24947">
                  <c:v>0.99099999999999999</c:v>
                </c:pt>
                <c:pt idx="24948">
                  <c:v>0.99099999999999999</c:v>
                </c:pt>
                <c:pt idx="24949">
                  <c:v>0.99099999999999999</c:v>
                </c:pt>
                <c:pt idx="24950">
                  <c:v>0.99099999999999999</c:v>
                </c:pt>
                <c:pt idx="24951">
                  <c:v>0.99099999999999999</c:v>
                </c:pt>
                <c:pt idx="24952">
                  <c:v>0.99099999999999999</c:v>
                </c:pt>
                <c:pt idx="24953">
                  <c:v>0.99099999999999999</c:v>
                </c:pt>
                <c:pt idx="24954">
                  <c:v>0.99099999999999999</c:v>
                </c:pt>
                <c:pt idx="24955">
                  <c:v>0.99099999999999999</c:v>
                </c:pt>
                <c:pt idx="24956">
                  <c:v>0.99099999999999999</c:v>
                </c:pt>
                <c:pt idx="24957">
                  <c:v>0.99099999999999999</c:v>
                </c:pt>
                <c:pt idx="24958">
                  <c:v>0.99099999999999999</c:v>
                </c:pt>
                <c:pt idx="24959">
                  <c:v>0.99099999999999999</c:v>
                </c:pt>
                <c:pt idx="24960">
                  <c:v>0.99099999999999999</c:v>
                </c:pt>
                <c:pt idx="24961">
                  <c:v>0.99099999999999999</c:v>
                </c:pt>
                <c:pt idx="24962">
                  <c:v>0.99099999999999999</c:v>
                </c:pt>
                <c:pt idx="24963">
                  <c:v>0.99099999999999999</c:v>
                </c:pt>
                <c:pt idx="24964">
                  <c:v>0.99099999999999999</c:v>
                </c:pt>
                <c:pt idx="24965">
                  <c:v>0.99099999999999999</c:v>
                </c:pt>
                <c:pt idx="24966">
                  <c:v>0.99099999999999999</c:v>
                </c:pt>
                <c:pt idx="24967">
                  <c:v>0.99099999999999999</c:v>
                </c:pt>
                <c:pt idx="24968">
                  <c:v>0.99099999999999999</c:v>
                </c:pt>
                <c:pt idx="24969">
                  <c:v>0.99099999999999999</c:v>
                </c:pt>
                <c:pt idx="24970">
                  <c:v>0.99099999999999999</c:v>
                </c:pt>
                <c:pt idx="24971">
                  <c:v>0.99099999999999999</c:v>
                </c:pt>
                <c:pt idx="24972">
                  <c:v>0.99099999999999999</c:v>
                </c:pt>
                <c:pt idx="24973">
                  <c:v>0.99099999999999999</c:v>
                </c:pt>
                <c:pt idx="24974">
                  <c:v>0.99099999999999999</c:v>
                </c:pt>
                <c:pt idx="24975">
                  <c:v>0.99099999999999999</c:v>
                </c:pt>
                <c:pt idx="24976">
                  <c:v>0.99099999999999999</c:v>
                </c:pt>
                <c:pt idx="24977">
                  <c:v>0.99099999999999999</c:v>
                </c:pt>
                <c:pt idx="24978">
                  <c:v>0.99099999999999999</c:v>
                </c:pt>
                <c:pt idx="24979">
                  <c:v>0.99099999999999999</c:v>
                </c:pt>
                <c:pt idx="24980">
                  <c:v>0.99099999999999999</c:v>
                </c:pt>
                <c:pt idx="24981">
                  <c:v>0.99099999999999999</c:v>
                </c:pt>
                <c:pt idx="24982">
                  <c:v>0.99099999999999999</c:v>
                </c:pt>
                <c:pt idx="24983">
                  <c:v>0.99099999999999999</c:v>
                </c:pt>
                <c:pt idx="24984">
                  <c:v>0.99099999999999999</c:v>
                </c:pt>
                <c:pt idx="24985">
                  <c:v>0.99099999999999999</c:v>
                </c:pt>
                <c:pt idx="24986">
                  <c:v>0.99099999999999999</c:v>
                </c:pt>
                <c:pt idx="24987">
                  <c:v>0.99099999999999999</c:v>
                </c:pt>
                <c:pt idx="24988">
                  <c:v>0.99099999999999999</c:v>
                </c:pt>
                <c:pt idx="24989">
                  <c:v>0.99099999999999999</c:v>
                </c:pt>
                <c:pt idx="24990">
                  <c:v>0.99099999999999999</c:v>
                </c:pt>
                <c:pt idx="24991">
                  <c:v>0.99099999999999999</c:v>
                </c:pt>
                <c:pt idx="24992">
                  <c:v>0.99099999999999999</c:v>
                </c:pt>
                <c:pt idx="24993">
                  <c:v>0.99099999999999999</c:v>
                </c:pt>
                <c:pt idx="24994">
                  <c:v>0.99099999999999999</c:v>
                </c:pt>
                <c:pt idx="24995">
                  <c:v>0.99099999999999999</c:v>
                </c:pt>
                <c:pt idx="24996">
                  <c:v>0.99099999999999999</c:v>
                </c:pt>
                <c:pt idx="24997">
                  <c:v>0.99099999999999999</c:v>
                </c:pt>
                <c:pt idx="24998">
                  <c:v>0.99099999999999999</c:v>
                </c:pt>
                <c:pt idx="24999">
                  <c:v>0.99099999999999999</c:v>
                </c:pt>
                <c:pt idx="25000">
                  <c:v>0.99099999999999999</c:v>
                </c:pt>
                <c:pt idx="25001">
                  <c:v>0.99099999999999999</c:v>
                </c:pt>
                <c:pt idx="25002">
                  <c:v>0.99099999999999999</c:v>
                </c:pt>
                <c:pt idx="25003">
                  <c:v>0.99099999999999999</c:v>
                </c:pt>
                <c:pt idx="25004">
                  <c:v>0.99099999999999999</c:v>
                </c:pt>
                <c:pt idx="25005">
                  <c:v>0.99099999999999999</c:v>
                </c:pt>
                <c:pt idx="25006">
                  <c:v>0.99099999999999999</c:v>
                </c:pt>
                <c:pt idx="25007">
                  <c:v>0.99199999999999999</c:v>
                </c:pt>
                <c:pt idx="25008">
                  <c:v>0.99199999999999999</c:v>
                </c:pt>
                <c:pt idx="25009">
                  <c:v>0.99199999999999999</c:v>
                </c:pt>
                <c:pt idx="25010">
                  <c:v>0.99199999999999999</c:v>
                </c:pt>
                <c:pt idx="25011">
                  <c:v>0.99199999999999999</c:v>
                </c:pt>
                <c:pt idx="25012">
                  <c:v>0.99199999999999999</c:v>
                </c:pt>
                <c:pt idx="25013">
                  <c:v>0.99199999999999999</c:v>
                </c:pt>
                <c:pt idx="25014">
                  <c:v>0.99199999999999999</c:v>
                </c:pt>
                <c:pt idx="25015">
                  <c:v>0.99199999999999999</c:v>
                </c:pt>
                <c:pt idx="25016">
                  <c:v>0.99199999999999999</c:v>
                </c:pt>
                <c:pt idx="25017">
                  <c:v>0.99199999999999999</c:v>
                </c:pt>
                <c:pt idx="25018">
                  <c:v>0.99199999999999999</c:v>
                </c:pt>
                <c:pt idx="25019">
                  <c:v>0.99199999999999999</c:v>
                </c:pt>
                <c:pt idx="25020">
                  <c:v>0.99199999999999999</c:v>
                </c:pt>
                <c:pt idx="25021">
                  <c:v>0.99199999999999999</c:v>
                </c:pt>
                <c:pt idx="25022">
                  <c:v>0.99199999999999999</c:v>
                </c:pt>
                <c:pt idx="25023">
                  <c:v>0.99199999999999999</c:v>
                </c:pt>
                <c:pt idx="25024">
                  <c:v>0.99199999999999999</c:v>
                </c:pt>
                <c:pt idx="25025">
                  <c:v>0.99199999999999999</c:v>
                </c:pt>
                <c:pt idx="25026">
                  <c:v>0.99199999999999999</c:v>
                </c:pt>
                <c:pt idx="25027">
                  <c:v>0.99199999999999999</c:v>
                </c:pt>
                <c:pt idx="25028">
                  <c:v>0.99199999999999999</c:v>
                </c:pt>
                <c:pt idx="25029">
                  <c:v>0.99199999999999999</c:v>
                </c:pt>
                <c:pt idx="25030">
                  <c:v>0.99199999999999999</c:v>
                </c:pt>
                <c:pt idx="25031">
                  <c:v>0.99199999999999999</c:v>
                </c:pt>
                <c:pt idx="25032">
                  <c:v>0.99199999999999999</c:v>
                </c:pt>
                <c:pt idx="25033">
                  <c:v>0.99199999999999999</c:v>
                </c:pt>
                <c:pt idx="25034">
                  <c:v>0.99199999999999999</c:v>
                </c:pt>
                <c:pt idx="25035">
                  <c:v>0.99199999999999999</c:v>
                </c:pt>
                <c:pt idx="25036">
                  <c:v>0.99199999999999999</c:v>
                </c:pt>
                <c:pt idx="25037">
                  <c:v>0.99199999999999999</c:v>
                </c:pt>
                <c:pt idx="25038">
                  <c:v>0.99199999999999999</c:v>
                </c:pt>
                <c:pt idx="25039">
                  <c:v>0.99199999999999999</c:v>
                </c:pt>
                <c:pt idx="25040">
                  <c:v>0.99199999999999999</c:v>
                </c:pt>
                <c:pt idx="25041">
                  <c:v>0.99199999999999999</c:v>
                </c:pt>
                <c:pt idx="25042">
                  <c:v>0.99199999999999999</c:v>
                </c:pt>
                <c:pt idx="25043">
                  <c:v>0.99199999999999999</c:v>
                </c:pt>
                <c:pt idx="25044">
                  <c:v>0.99199999999999999</c:v>
                </c:pt>
                <c:pt idx="25045">
                  <c:v>0.99199999999999999</c:v>
                </c:pt>
                <c:pt idx="25046">
                  <c:v>0.99199999999999999</c:v>
                </c:pt>
                <c:pt idx="25047">
                  <c:v>0.99199999999999999</c:v>
                </c:pt>
                <c:pt idx="25048">
                  <c:v>0.99199999999999999</c:v>
                </c:pt>
                <c:pt idx="25049">
                  <c:v>0.99199999999999999</c:v>
                </c:pt>
                <c:pt idx="25050">
                  <c:v>0.99199999999999999</c:v>
                </c:pt>
                <c:pt idx="25051">
                  <c:v>0.99199999999999999</c:v>
                </c:pt>
                <c:pt idx="25052">
                  <c:v>0.99199999999999999</c:v>
                </c:pt>
                <c:pt idx="25053">
                  <c:v>0.99199999999999999</c:v>
                </c:pt>
                <c:pt idx="25054">
                  <c:v>0.99199999999999999</c:v>
                </c:pt>
                <c:pt idx="25055">
                  <c:v>0.99199999999999999</c:v>
                </c:pt>
                <c:pt idx="25056">
                  <c:v>0.99199999999999999</c:v>
                </c:pt>
                <c:pt idx="25057">
                  <c:v>0.99199999999999999</c:v>
                </c:pt>
                <c:pt idx="25058">
                  <c:v>0.99199999999999999</c:v>
                </c:pt>
                <c:pt idx="25059">
                  <c:v>0.99199999999999999</c:v>
                </c:pt>
                <c:pt idx="25060">
                  <c:v>0.99199999999999999</c:v>
                </c:pt>
                <c:pt idx="25061">
                  <c:v>0.99199999999999999</c:v>
                </c:pt>
                <c:pt idx="25062">
                  <c:v>0.99199999999999999</c:v>
                </c:pt>
                <c:pt idx="25063">
                  <c:v>0.99199999999999999</c:v>
                </c:pt>
                <c:pt idx="25064">
                  <c:v>0.99199999999999999</c:v>
                </c:pt>
                <c:pt idx="25065">
                  <c:v>0.99199999999999999</c:v>
                </c:pt>
                <c:pt idx="25066">
                  <c:v>0.99199999999999999</c:v>
                </c:pt>
                <c:pt idx="25067">
                  <c:v>0.99199999999999999</c:v>
                </c:pt>
                <c:pt idx="25068">
                  <c:v>0.99199999999999999</c:v>
                </c:pt>
                <c:pt idx="25069">
                  <c:v>0.99199999999999999</c:v>
                </c:pt>
                <c:pt idx="25070">
                  <c:v>0.99199999999999999</c:v>
                </c:pt>
                <c:pt idx="25071">
                  <c:v>0.99199999999999999</c:v>
                </c:pt>
                <c:pt idx="25072">
                  <c:v>0.99199999999999999</c:v>
                </c:pt>
                <c:pt idx="25073">
                  <c:v>0.99199999999999999</c:v>
                </c:pt>
                <c:pt idx="25074">
                  <c:v>0.99199999999999999</c:v>
                </c:pt>
                <c:pt idx="25075">
                  <c:v>0.99199999999999999</c:v>
                </c:pt>
                <c:pt idx="25076">
                  <c:v>0.99199999999999999</c:v>
                </c:pt>
                <c:pt idx="25077">
                  <c:v>0.99199999999999999</c:v>
                </c:pt>
                <c:pt idx="25078">
                  <c:v>0.99199999999999999</c:v>
                </c:pt>
                <c:pt idx="25079">
                  <c:v>0.99199999999999999</c:v>
                </c:pt>
                <c:pt idx="25080">
                  <c:v>0.99199999999999999</c:v>
                </c:pt>
                <c:pt idx="25081">
                  <c:v>0.99199999999999999</c:v>
                </c:pt>
                <c:pt idx="25082">
                  <c:v>0.99199999999999999</c:v>
                </c:pt>
                <c:pt idx="25083">
                  <c:v>0.99199999999999999</c:v>
                </c:pt>
                <c:pt idx="25084">
                  <c:v>0.99199999999999999</c:v>
                </c:pt>
                <c:pt idx="25085">
                  <c:v>0.99199999999999999</c:v>
                </c:pt>
                <c:pt idx="25086">
                  <c:v>0.99199999999999999</c:v>
                </c:pt>
                <c:pt idx="25087">
                  <c:v>0.99199999999999999</c:v>
                </c:pt>
                <c:pt idx="25088">
                  <c:v>0.99199999999999999</c:v>
                </c:pt>
                <c:pt idx="25089">
                  <c:v>0.99199999999999999</c:v>
                </c:pt>
                <c:pt idx="25090">
                  <c:v>0.99199999999999999</c:v>
                </c:pt>
                <c:pt idx="25091">
                  <c:v>0.99199999999999999</c:v>
                </c:pt>
                <c:pt idx="25092">
                  <c:v>0.99199999999999999</c:v>
                </c:pt>
                <c:pt idx="25093">
                  <c:v>0.99199999999999999</c:v>
                </c:pt>
                <c:pt idx="25094">
                  <c:v>0.99199999999999999</c:v>
                </c:pt>
                <c:pt idx="25095">
                  <c:v>0.99199999999999999</c:v>
                </c:pt>
                <c:pt idx="25096">
                  <c:v>0.99199999999999999</c:v>
                </c:pt>
                <c:pt idx="25097">
                  <c:v>0.99199999999999999</c:v>
                </c:pt>
                <c:pt idx="25098">
                  <c:v>0.99199999999999999</c:v>
                </c:pt>
                <c:pt idx="25099">
                  <c:v>0.99199999999999999</c:v>
                </c:pt>
                <c:pt idx="25100">
                  <c:v>0.99199999999999999</c:v>
                </c:pt>
                <c:pt idx="25101">
                  <c:v>0.99199999999999999</c:v>
                </c:pt>
                <c:pt idx="25102">
                  <c:v>0.99199999999999999</c:v>
                </c:pt>
                <c:pt idx="25103">
                  <c:v>0.99199999999999999</c:v>
                </c:pt>
                <c:pt idx="25104">
                  <c:v>0.99199999999999999</c:v>
                </c:pt>
                <c:pt idx="25105">
                  <c:v>0.99199999999999999</c:v>
                </c:pt>
                <c:pt idx="25106">
                  <c:v>0.99199999999999999</c:v>
                </c:pt>
                <c:pt idx="25107">
                  <c:v>0.99199999999999999</c:v>
                </c:pt>
                <c:pt idx="25108">
                  <c:v>0.99199999999999999</c:v>
                </c:pt>
                <c:pt idx="25109">
                  <c:v>0.99199999999999999</c:v>
                </c:pt>
                <c:pt idx="25110">
                  <c:v>0.99199999999999999</c:v>
                </c:pt>
                <c:pt idx="25111">
                  <c:v>0.99199999999999999</c:v>
                </c:pt>
                <c:pt idx="25112">
                  <c:v>0.99199999999999999</c:v>
                </c:pt>
                <c:pt idx="25113">
                  <c:v>0.99199999999999999</c:v>
                </c:pt>
                <c:pt idx="25114">
                  <c:v>0.99199999999999999</c:v>
                </c:pt>
                <c:pt idx="25115">
                  <c:v>0.99199999999999999</c:v>
                </c:pt>
                <c:pt idx="25116">
                  <c:v>0.99199999999999999</c:v>
                </c:pt>
                <c:pt idx="25117">
                  <c:v>0.99199999999999999</c:v>
                </c:pt>
                <c:pt idx="25118">
                  <c:v>0.99199999999999999</c:v>
                </c:pt>
                <c:pt idx="25119">
                  <c:v>0.99199999999999999</c:v>
                </c:pt>
                <c:pt idx="25120">
                  <c:v>0.99199999999999999</c:v>
                </c:pt>
                <c:pt idx="25121">
                  <c:v>0.99199999999999999</c:v>
                </c:pt>
                <c:pt idx="25122">
                  <c:v>0.99199999999999999</c:v>
                </c:pt>
                <c:pt idx="25123">
                  <c:v>0.99199999999999999</c:v>
                </c:pt>
                <c:pt idx="25124">
                  <c:v>0.99199999999999999</c:v>
                </c:pt>
                <c:pt idx="25125">
                  <c:v>0.99199999999999999</c:v>
                </c:pt>
                <c:pt idx="25126">
                  <c:v>0.99199999999999999</c:v>
                </c:pt>
                <c:pt idx="25127">
                  <c:v>0.99199999999999999</c:v>
                </c:pt>
                <c:pt idx="25128">
                  <c:v>0.99199999999999999</c:v>
                </c:pt>
                <c:pt idx="25129">
                  <c:v>0.99199999999999999</c:v>
                </c:pt>
                <c:pt idx="25130">
                  <c:v>0.99199999999999999</c:v>
                </c:pt>
                <c:pt idx="25131">
                  <c:v>0.99199999999999999</c:v>
                </c:pt>
                <c:pt idx="25132">
                  <c:v>0.99199999999999999</c:v>
                </c:pt>
                <c:pt idx="25133">
                  <c:v>0.99199999999999999</c:v>
                </c:pt>
                <c:pt idx="25134">
                  <c:v>0.99199999999999999</c:v>
                </c:pt>
                <c:pt idx="25135">
                  <c:v>0.99199999999999999</c:v>
                </c:pt>
                <c:pt idx="25136">
                  <c:v>0.99199999999999999</c:v>
                </c:pt>
                <c:pt idx="25137">
                  <c:v>0.99199999999999999</c:v>
                </c:pt>
                <c:pt idx="25138">
                  <c:v>0.99199999999999999</c:v>
                </c:pt>
                <c:pt idx="25139">
                  <c:v>0.99199999999999999</c:v>
                </c:pt>
                <c:pt idx="25140">
                  <c:v>0.99199999999999999</c:v>
                </c:pt>
                <c:pt idx="25141">
                  <c:v>0.99199999999999999</c:v>
                </c:pt>
                <c:pt idx="25142">
                  <c:v>0.99199999999999999</c:v>
                </c:pt>
                <c:pt idx="25143">
                  <c:v>0.99199999999999999</c:v>
                </c:pt>
                <c:pt idx="25144">
                  <c:v>0.99199999999999999</c:v>
                </c:pt>
                <c:pt idx="25145">
                  <c:v>0.99199999999999999</c:v>
                </c:pt>
                <c:pt idx="25146">
                  <c:v>0.99199999999999999</c:v>
                </c:pt>
                <c:pt idx="25147">
                  <c:v>0.99199999999999999</c:v>
                </c:pt>
                <c:pt idx="25148">
                  <c:v>0.99199999999999999</c:v>
                </c:pt>
                <c:pt idx="25149">
                  <c:v>0.99199999999999999</c:v>
                </c:pt>
                <c:pt idx="25150">
                  <c:v>0.99199999999999999</c:v>
                </c:pt>
                <c:pt idx="25151">
                  <c:v>0.99199999999999999</c:v>
                </c:pt>
                <c:pt idx="25152">
                  <c:v>0.99199999999999999</c:v>
                </c:pt>
                <c:pt idx="25153">
                  <c:v>0.99199999999999999</c:v>
                </c:pt>
                <c:pt idx="25154">
                  <c:v>0.99199999999999999</c:v>
                </c:pt>
                <c:pt idx="25155">
                  <c:v>0.99199999999999999</c:v>
                </c:pt>
                <c:pt idx="25156">
                  <c:v>0.99199999999999999</c:v>
                </c:pt>
                <c:pt idx="25157">
                  <c:v>0.99199999999999999</c:v>
                </c:pt>
                <c:pt idx="25158">
                  <c:v>0.99199999999999999</c:v>
                </c:pt>
                <c:pt idx="25159">
                  <c:v>0.99199999999999999</c:v>
                </c:pt>
                <c:pt idx="25160">
                  <c:v>0.99199999999999999</c:v>
                </c:pt>
                <c:pt idx="25161">
                  <c:v>0.99199999999999999</c:v>
                </c:pt>
                <c:pt idx="25162">
                  <c:v>0.99199999999999999</c:v>
                </c:pt>
                <c:pt idx="25163">
                  <c:v>0.99199999999999999</c:v>
                </c:pt>
                <c:pt idx="25164">
                  <c:v>0.99199999999999999</c:v>
                </c:pt>
                <c:pt idx="25165">
                  <c:v>0.99199999999999999</c:v>
                </c:pt>
                <c:pt idx="25166">
                  <c:v>0.99199999999999999</c:v>
                </c:pt>
                <c:pt idx="25167">
                  <c:v>0.99199999999999999</c:v>
                </c:pt>
                <c:pt idx="25168">
                  <c:v>0.99199999999999999</c:v>
                </c:pt>
                <c:pt idx="25169">
                  <c:v>0.99199999999999999</c:v>
                </c:pt>
                <c:pt idx="25170">
                  <c:v>0.99199999999999999</c:v>
                </c:pt>
                <c:pt idx="25171">
                  <c:v>0.99199999999999999</c:v>
                </c:pt>
                <c:pt idx="25172">
                  <c:v>0.99199999999999999</c:v>
                </c:pt>
                <c:pt idx="25173">
                  <c:v>0.99199999999999999</c:v>
                </c:pt>
                <c:pt idx="25174">
                  <c:v>0.99199999999999999</c:v>
                </c:pt>
                <c:pt idx="25175">
                  <c:v>0.99199999999999999</c:v>
                </c:pt>
                <c:pt idx="25176">
                  <c:v>0.99199999999999999</c:v>
                </c:pt>
                <c:pt idx="25177">
                  <c:v>0.99199999999999999</c:v>
                </c:pt>
                <c:pt idx="25178">
                  <c:v>0.99199999999999999</c:v>
                </c:pt>
                <c:pt idx="25179">
                  <c:v>0.99199999999999999</c:v>
                </c:pt>
                <c:pt idx="25180">
                  <c:v>0.99199999999999999</c:v>
                </c:pt>
                <c:pt idx="25181">
                  <c:v>0.99199999999999999</c:v>
                </c:pt>
                <c:pt idx="25182">
                  <c:v>0.99199999999999999</c:v>
                </c:pt>
                <c:pt idx="25183">
                  <c:v>0.99199999999999999</c:v>
                </c:pt>
                <c:pt idx="25184">
                  <c:v>0.99199999999999999</c:v>
                </c:pt>
                <c:pt idx="25185">
                  <c:v>0.99199999999999999</c:v>
                </c:pt>
                <c:pt idx="25186">
                  <c:v>0.99199999999999999</c:v>
                </c:pt>
                <c:pt idx="25187">
                  <c:v>0.99199999999999999</c:v>
                </c:pt>
                <c:pt idx="25188">
                  <c:v>0.99199999999999999</c:v>
                </c:pt>
                <c:pt idx="25189">
                  <c:v>0.99199999999999999</c:v>
                </c:pt>
                <c:pt idx="25190">
                  <c:v>0.99199999999999999</c:v>
                </c:pt>
                <c:pt idx="25191">
                  <c:v>0.99199999999999999</c:v>
                </c:pt>
                <c:pt idx="25192">
                  <c:v>0.99199999999999999</c:v>
                </c:pt>
                <c:pt idx="25193">
                  <c:v>0.99199999999999999</c:v>
                </c:pt>
                <c:pt idx="25194">
                  <c:v>0.99199999999999999</c:v>
                </c:pt>
                <c:pt idx="25195">
                  <c:v>0.99199999999999999</c:v>
                </c:pt>
                <c:pt idx="25196">
                  <c:v>0.99199999999999999</c:v>
                </c:pt>
                <c:pt idx="25197">
                  <c:v>0.99199999999999999</c:v>
                </c:pt>
                <c:pt idx="25198">
                  <c:v>0.99199999999999999</c:v>
                </c:pt>
                <c:pt idx="25199">
                  <c:v>0.99199999999999999</c:v>
                </c:pt>
                <c:pt idx="25200">
                  <c:v>0.99199999999999999</c:v>
                </c:pt>
                <c:pt idx="25201">
                  <c:v>0.99199999999999999</c:v>
                </c:pt>
                <c:pt idx="25202">
                  <c:v>0.99199999999999999</c:v>
                </c:pt>
                <c:pt idx="25203">
                  <c:v>0.99199999999999999</c:v>
                </c:pt>
                <c:pt idx="25204">
                  <c:v>0.99199999999999999</c:v>
                </c:pt>
                <c:pt idx="25205">
                  <c:v>0.99199999999999999</c:v>
                </c:pt>
                <c:pt idx="25206">
                  <c:v>0.99199999999999999</c:v>
                </c:pt>
                <c:pt idx="25207">
                  <c:v>0.99199999999999999</c:v>
                </c:pt>
                <c:pt idx="25208">
                  <c:v>0.99199999999999999</c:v>
                </c:pt>
                <c:pt idx="25209">
                  <c:v>0.99199999999999999</c:v>
                </c:pt>
                <c:pt idx="25210">
                  <c:v>0.99199999999999999</c:v>
                </c:pt>
                <c:pt idx="25211">
                  <c:v>0.99199999999999999</c:v>
                </c:pt>
                <c:pt idx="25212">
                  <c:v>0.99199999999999999</c:v>
                </c:pt>
                <c:pt idx="25213">
                  <c:v>0.99199999999999999</c:v>
                </c:pt>
                <c:pt idx="25214">
                  <c:v>0.99199999999999999</c:v>
                </c:pt>
                <c:pt idx="25215">
                  <c:v>0.99199999999999999</c:v>
                </c:pt>
                <c:pt idx="25216">
                  <c:v>0.99199999999999999</c:v>
                </c:pt>
                <c:pt idx="25217">
                  <c:v>0.99199999999999999</c:v>
                </c:pt>
                <c:pt idx="25218">
                  <c:v>0.99199999999999999</c:v>
                </c:pt>
                <c:pt idx="25219">
                  <c:v>0.99199999999999999</c:v>
                </c:pt>
                <c:pt idx="25220">
                  <c:v>0.99199999999999999</c:v>
                </c:pt>
                <c:pt idx="25221">
                  <c:v>0.99199999999999999</c:v>
                </c:pt>
                <c:pt idx="25222">
                  <c:v>0.99199999999999999</c:v>
                </c:pt>
                <c:pt idx="25223">
                  <c:v>0.99199999999999999</c:v>
                </c:pt>
                <c:pt idx="25224">
                  <c:v>0.99199999999999999</c:v>
                </c:pt>
                <c:pt idx="25225">
                  <c:v>0.99199999999999999</c:v>
                </c:pt>
                <c:pt idx="25226">
                  <c:v>0.99199999999999999</c:v>
                </c:pt>
                <c:pt idx="25227">
                  <c:v>0.99199999999999999</c:v>
                </c:pt>
                <c:pt idx="25228">
                  <c:v>0.99199999999999999</c:v>
                </c:pt>
                <c:pt idx="25229">
                  <c:v>0.99199999999999999</c:v>
                </c:pt>
                <c:pt idx="25230">
                  <c:v>0.99199999999999999</c:v>
                </c:pt>
                <c:pt idx="25231">
                  <c:v>0.99199999999999999</c:v>
                </c:pt>
                <c:pt idx="25232">
                  <c:v>0.99199999999999999</c:v>
                </c:pt>
                <c:pt idx="25233">
                  <c:v>0.99199999999999999</c:v>
                </c:pt>
                <c:pt idx="25234">
                  <c:v>0.99199999999999999</c:v>
                </c:pt>
                <c:pt idx="25235">
                  <c:v>0.99199999999999999</c:v>
                </c:pt>
                <c:pt idx="25236">
                  <c:v>0.99199999999999999</c:v>
                </c:pt>
                <c:pt idx="25237">
                  <c:v>0.99199999999999999</c:v>
                </c:pt>
                <c:pt idx="25238">
                  <c:v>0.99199999999999999</c:v>
                </c:pt>
                <c:pt idx="25239">
                  <c:v>0.99199999999999999</c:v>
                </c:pt>
                <c:pt idx="25240">
                  <c:v>0.99199999999999999</c:v>
                </c:pt>
                <c:pt idx="25241">
                  <c:v>0.99199999999999999</c:v>
                </c:pt>
                <c:pt idx="25242">
                  <c:v>0.99199999999999999</c:v>
                </c:pt>
                <c:pt idx="25243">
                  <c:v>0.99199999999999999</c:v>
                </c:pt>
                <c:pt idx="25244">
                  <c:v>0.99199999999999999</c:v>
                </c:pt>
                <c:pt idx="25245">
                  <c:v>0.99199999999999999</c:v>
                </c:pt>
                <c:pt idx="25246">
                  <c:v>0.99199999999999999</c:v>
                </c:pt>
                <c:pt idx="25247">
                  <c:v>0.99199999999999999</c:v>
                </c:pt>
                <c:pt idx="25248">
                  <c:v>0.99199999999999999</c:v>
                </c:pt>
                <c:pt idx="25249">
                  <c:v>0.99199999999999999</c:v>
                </c:pt>
                <c:pt idx="25250">
                  <c:v>0.99199999999999999</c:v>
                </c:pt>
                <c:pt idx="25251">
                  <c:v>0.99199999999999999</c:v>
                </c:pt>
                <c:pt idx="25252">
                  <c:v>0.99199999999999999</c:v>
                </c:pt>
                <c:pt idx="25253">
                  <c:v>0.99199999999999999</c:v>
                </c:pt>
                <c:pt idx="25254">
                  <c:v>0.99199999999999999</c:v>
                </c:pt>
                <c:pt idx="25255">
                  <c:v>0.99199999999999999</c:v>
                </c:pt>
                <c:pt idx="25256">
                  <c:v>0.99199999999999999</c:v>
                </c:pt>
                <c:pt idx="25257">
                  <c:v>0.99299999999999999</c:v>
                </c:pt>
                <c:pt idx="25258">
                  <c:v>0.99299999999999999</c:v>
                </c:pt>
                <c:pt idx="25259">
                  <c:v>0.99299999999999999</c:v>
                </c:pt>
                <c:pt idx="25260">
                  <c:v>0.99299999999999999</c:v>
                </c:pt>
                <c:pt idx="25261">
                  <c:v>0.99299999999999999</c:v>
                </c:pt>
                <c:pt idx="25262">
                  <c:v>0.99299999999999999</c:v>
                </c:pt>
                <c:pt idx="25263">
                  <c:v>0.99299999999999999</c:v>
                </c:pt>
                <c:pt idx="25264">
                  <c:v>0.99299999999999999</c:v>
                </c:pt>
                <c:pt idx="25265">
                  <c:v>0.99299999999999999</c:v>
                </c:pt>
                <c:pt idx="25266">
                  <c:v>0.99299999999999999</c:v>
                </c:pt>
                <c:pt idx="25267">
                  <c:v>0.99299999999999999</c:v>
                </c:pt>
                <c:pt idx="25268">
                  <c:v>0.99299999999999999</c:v>
                </c:pt>
                <c:pt idx="25269">
                  <c:v>0.99299999999999999</c:v>
                </c:pt>
                <c:pt idx="25270">
                  <c:v>0.99299999999999999</c:v>
                </c:pt>
                <c:pt idx="25271">
                  <c:v>0.99299999999999999</c:v>
                </c:pt>
                <c:pt idx="25272">
                  <c:v>0.99299999999999999</c:v>
                </c:pt>
                <c:pt idx="25273">
                  <c:v>0.99299999999999999</c:v>
                </c:pt>
                <c:pt idx="25274">
                  <c:v>0.99299999999999999</c:v>
                </c:pt>
                <c:pt idx="25275">
                  <c:v>0.99299999999999999</c:v>
                </c:pt>
                <c:pt idx="25276">
                  <c:v>0.99299999999999999</c:v>
                </c:pt>
                <c:pt idx="25277">
                  <c:v>0.99299999999999999</c:v>
                </c:pt>
                <c:pt idx="25278">
                  <c:v>0.99299999999999999</c:v>
                </c:pt>
                <c:pt idx="25279">
                  <c:v>0.99299999999999999</c:v>
                </c:pt>
                <c:pt idx="25280">
                  <c:v>0.99299999999999999</c:v>
                </c:pt>
                <c:pt idx="25281">
                  <c:v>0.99299999999999999</c:v>
                </c:pt>
                <c:pt idx="25282">
                  <c:v>0.99299999999999999</c:v>
                </c:pt>
                <c:pt idx="25283">
                  <c:v>0.99299999999999999</c:v>
                </c:pt>
                <c:pt idx="25284">
                  <c:v>0.99299999999999999</c:v>
                </c:pt>
                <c:pt idx="25285">
                  <c:v>0.99299999999999999</c:v>
                </c:pt>
                <c:pt idx="25286">
                  <c:v>0.99299999999999999</c:v>
                </c:pt>
                <c:pt idx="25287">
                  <c:v>0.99299999999999999</c:v>
                </c:pt>
                <c:pt idx="25288">
                  <c:v>0.99299999999999999</c:v>
                </c:pt>
                <c:pt idx="25289">
                  <c:v>0.99299999999999999</c:v>
                </c:pt>
                <c:pt idx="25290">
                  <c:v>0.99299999999999999</c:v>
                </c:pt>
                <c:pt idx="25291">
                  <c:v>0.99299999999999999</c:v>
                </c:pt>
                <c:pt idx="25292">
                  <c:v>0.99299999999999999</c:v>
                </c:pt>
                <c:pt idx="25293">
                  <c:v>0.99299999999999999</c:v>
                </c:pt>
                <c:pt idx="25294">
                  <c:v>0.99299999999999999</c:v>
                </c:pt>
                <c:pt idx="25295">
                  <c:v>0.99299999999999999</c:v>
                </c:pt>
                <c:pt idx="25296">
                  <c:v>0.99299999999999999</c:v>
                </c:pt>
                <c:pt idx="25297">
                  <c:v>0.99299999999999999</c:v>
                </c:pt>
                <c:pt idx="25298">
                  <c:v>0.99299999999999999</c:v>
                </c:pt>
                <c:pt idx="25299">
                  <c:v>0.99299999999999999</c:v>
                </c:pt>
                <c:pt idx="25300">
                  <c:v>0.99299999999999999</c:v>
                </c:pt>
                <c:pt idx="25301">
                  <c:v>0.99299999999999999</c:v>
                </c:pt>
                <c:pt idx="25302">
                  <c:v>0.99299999999999999</c:v>
                </c:pt>
                <c:pt idx="25303">
                  <c:v>0.99299999999999999</c:v>
                </c:pt>
                <c:pt idx="25304">
                  <c:v>0.99299999999999999</c:v>
                </c:pt>
                <c:pt idx="25305">
                  <c:v>0.99299999999999999</c:v>
                </c:pt>
                <c:pt idx="25306">
                  <c:v>0.99299999999999999</c:v>
                </c:pt>
                <c:pt idx="25307">
                  <c:v>0.99299999999999999</c:v>
                </c:pt>
                <c:pt idx="25308">
                  <c:v>0.99299999999999999</c:v>
                </c:pt>
                <c:pt idx="25309">
                  <c:v>0.99299999999999999</c:v>
                </c:pt>
                <c:pt idx="25310">
                  <c:v>0.99299999999999999</c:v>
                </c:pt>
                <c:pt idx="25311">
                  <c:v>0.99299999999999999</c:v>
                </c:pt>
                <c:pt idx="25312">
                  <c:v>0.99299999999999999</c:v>
                </c:pt>
                <c:pt idx="25313">
                  <c:v>0.99299999999999999</c:v>
                </c:pt>
                <c:pt idx="25314">
                  <c:v>0.99299999999999999</c:v>
                </c:pt>
                <c:pt idx="25315">
                  <c:v>0.99299999999999999</c:v>
                </c:pt>
                <c:pt idx="25316">
                  <c:v>0.99299999999999999</c:v>
                </c:pt>
                <c:pt idx="25317">
                  <c:v>0.99299999999999999</c:v>
                </c:pt>
                <c:pt idx="25318">
                  <c:v>0.99299999999999999</c:v>
                </c:pt>
                <c:pt idx="25319">
                  <c:v>0.99299999999999999</c:v>
                </c:pt>
                <c:pt idx="25320">
                  <c:v>0.99299999999999999</c:v>
                </c:pt>
                <c:pt idx="25321">
                  <c:v>0.99299999999999999</c:v>
                </c:pt>
                <c:pt idx="25322">
                  <c:v>0.99299999999999999</c:v>
                </c:pt>
                <c:pt idx="25323">
                  <c:v>0.99299999999999999</c:v>
                </c:pt>
                <c:pt idx="25324">
                  <c:v>0.99299999999999999</c:v>
                </c:pt>
                <c:pt idx="25325">
                  <c:v>0.99299999999999999</c:v>
                </c:pt>
                <c:pt idx="25326">
                  <c:v>0.99299999999999999</c:v>
                </c:pt>
                <c:pt idx="25327">
                  <c:v>0.99299999999999999</c:v>
                </c:pt>
                <c:pt idx="25328">
                  <c:v>0.99299999999999999</c:v>
                </c:pt>
                <c:pt idx="25329">
                  <c:v>0.99299999999999999</c:v>
                </c:pt>
                <c:pt idx="25330">
                  <c:v>0.99299999999999999</c:v>
                </c:pt>
                <c:pt idx="25331">
                  <c:v>0.99299999999999999</c:v>
                </c:pt>
                <c:pt idx="25332">
                  <c:v>0.99299999999999999</c:v>
                </c:pt>
                <c:pt idx="25333">
                  <c:v>0.99299999999999999</c:v>
                </c:pt>
                <c:pt idx="25334">
                  <c:v>0.99299999999999999</c:v>
                </c:pt>
                <c:pt idx="25335">
                  <c:v>0.99299999999999999</c:v>
                </c:pt>
                <c:pt idx="25336">
                  <c:v>0.99299999999999999</c:v>
                </c:pt>
                <c:pt idx="25337">
                  <c:v>0.99299999999999999</c:v>
                </c:pt>
                <c:pt idx="25338">
                  <c:v>0.99299999999999999</c:v>
                </c:pt>
                <c:pt idx="25339">
                  <c:v>0.99299999999999999</c:v>
                </c:pt>
                <c:pt idx="25340">
                  <c:v>0.99299999999999999</c:v>
                </c:pt>
                <c:pt idx="25341">
                  <c:v>0.99299999999999999</c:v>
                </c:pt>
                <c:pt idx="25342">
                  <c:v>0.99299999999999999</c:v>
                </c:pt>
                <c:pt idx="25343">
                  <c:v>0.99299999999999999</c:v>
                </c:pt>
                <c:pt idx="25344">
                  <c:v>0.99299999999999999</c:v>
                </c:pt>
                <c:pt idx="25345">
                  <c:v>0.99299999999999999</c:v>
                </c:pt>
                <c:pt idx="25346">
                  <c:v>0.99299999999999999</c:v>
                </c:pt>
                <c:pt idx="25347">
                  <c:v>0.99299999999999999</c:v>
                </c:pt>
                <c:pt idx="25348">
                  <c:v>0.99299999999999999</c:v>
                </c:pt>
                <c:pt idx="25349">
                  <c:v>0.99299999999999999</c:v>
                </c:pt>
                <c:pt idx="25350">
                  <c:v>0.99299999999999999</c:v>
                </c:pt>
                <c:pt idx="25351">
                  <c:v>0.99299999999999999</c:v>
                </c:pt>
                <c:pt idx="25352">
                  <c:v>0.99299999999999999</c:v>
                </c:pt>
                <c:pt idx="25353">
                  <c:v>0.99299999999999999</c:v>
                </c:pt>
                <c:pt idx="25354">
                  <c:v>0.99299999999999999</c:v>
                </c:pt>
                <c:pt idx="25355">
                  <c:v>0.99299999999999999</c:v>
                </c:pt>
                <c:pt idx="25356">
                  <c:v>0.99299999999999999</c:v>
                </c:pt>
                <c:pt idx="25357">
                  <c:v>0.99299999999999999</c:v>
                </c:pt>
                <c:pt idx="25358">
                  <c:v>0.99299999999999999</c:v>
                </c:pt>
                <c:pt idx="25359">
                  <c:v>0.99299999999999999</c:v>
                </c:pt>
                <c:pt idx="25360">
                  <c:v>0.99299999999999999</c:v>
                </c:pt>
                <c:pt idx="25361">
                  <c:v>0.99299999999999999</c:v>
                </c:pt>
                <c:pt idx="25362">
                  <c:v>0.99299999999999999</c:v>
                </c:pt>
                <c:pt idx="25363">
                  <c:v>0.99299999999999999</c:v>
                </c:pt>
                <c:pt idx="25364">
                  <c:v>0.99299999999999999</c:v>
                </c:pt>
                <c:pt idx="25365">
                  <c:v>0.99299999999999999</c:v>
                </c:pt>
                <c:pt idx="25366">
                  <c:v>0.99299999999999999</c:v>
                </c:pt>
                <c:pt idx="25367">
                  <c:v>0.99299999999999999</c:v>
                </c:pt>
                <c:pt idx="25368">
                  <c:v>0.99299999999999999</c:v>
                </c:pt>
                <c:pt idx="25369">
                  <c:v>0.99299999999999999</c:v>
                </c:pt>
                <c:pt idx="25370">
                  <c:v>0.99299999999999999</c:v>
                </c:pt>
                <c:pt idx="25371">
                  <c:v>0.99299999999999999</c:v>
                </c:pt>
                <c:pt idx="25372">
                  <c:v>0.99299999999999999</c:v>
                </c:pt>
                <c:pt idx="25373">
                  <c:v>0.99299999999999999</c:v>
                </c:pt>
                <c:pt idx="25374">
                  <c:v>0.99299999999999999</c:v>
                </c:pt>
                <c:pt idx="25375">
                  <c:v>0.99299999999999999</c:v>
                </c:pt>
                <c:pt idx="25376">
                  <c:v>0.99299999999999999</c:v>
                </c:pt>
                <c:pt idx="25377">
                  <c:v>0.99299999999999999</c:v>
                </c:pt>
                <c:pt idx="25378">
                  <c:v>0.99299999999999999</c:v>
                </c:pt>
                <c:pt idx="25379">
                  <c:v>0.99299999999999999</c:v>
                </c:pt>
                <c:pt idx="25380">
                  <c:v>0.99299999999999999</c:v>
                </c:pt>
                <c:pt idx="25381">
                  <c:v>0.99299999999999999</c:v>
                </c:pt>
                <c:pt idx="25382">
                  <c:v>0.99299999999999999</c:v>
                </c:pt>
                <c:pt idx="25383">
                  <c:v>0.99299999999999999</c:v>
                </c:pt>
                <c:pt idx="25384">
                  <c:v>0.99299999999999999</c:v>
                </c:pt>
                <c:pt idx="25385">
                  <c:v>0.99299999999999999</c:v>
                </c:pt>
                <c:pt idx="25386">
                  <c:v>0.99299999999999999</c:v>
                </c:pt>
                <c:pt idx="25387">
                  <c:v>0.99299999999999999</c:v>
                </c:pt>
                <c:pt idx="25388">
                  <c:v>0.99299999999999999</c:v>
                </c:pt>
                <c:pt idx="25389">
                  <c:v>0.99299999999999999</c:v>
                </c:pt>
                <c:pt idx="25390">
                  <c:v>0.99299999999999999</c:v>
                </c:pt>
                <c:pt idx="25391">
                  <c:v>0.99299999999999999</c:v>
                </c:pt>
                <c:pt idx="25392">
                  <c:v>0.99299999999999999</c:v>
                </c:pt>
                <c:pt idx="25393">
                  <c:v>0.99299999999999999</c:v>
                </c:pt>
                <c:pt idx="25394">
                  <c:v>0.99299999999999999</c:v>
                </c:pt>
                <c:pt idx="25395">
                  <c:v>0.99299999999999999</c:v>
                </c:pt>
                <c:pt idx="25396">
                  <c:v>0.99299999999999999</c:v>
                </c:pt>
                <c:pt idx="25397">
                  <c:v>0.99299999999999999</c:v>
                </c:pt>
                <c:pt idx="25398">
                  <c:v>0.99299999999999999</c:v>
                </c:pt>
                <c:pt idx="25399">
                  <c:v>0.99299999999999999</c:v>
                </c:pt>
                <c:pt idx="25400">
                  <c:v>0.99299999999999999</c:v>
                </c:pt>
                <c:pt idx="25401">
                  <c:v>0.99299999999999999</c:v>
                </c:pt>
                <c:pt idx="25402">
                  <c:v>0.99299999999999999</c:v>
                </c:pt>
                <c:pt idx="25403">
                  <c:v>0.99299999999999999</c:v>
                </c:pt>
                <c:pt idx="25404">
                  <c:v>0.99299999999999999</c:v>
                </c:pt>
                <c:pt idx="25405">
                  <c:v>0.99299999999999999</c:v>
                </c:pt>
                <c:pt idx="25406">
                  <c:v>0.99299999999999999</c:v>
                </c:pt>
                <c:pt idx="25407">
                  <c:v>0.99299999999999999</c:v>
                </c:pt>
                <c:pt idx="25408">
                  <c:v>0.99299999999999999</c:v>
                </c:pt>
                <c:pt idx="25409">
                  <c:v>0.99299999999999999</c:v>
                </c:pt>
                <c:pt idx="25410">
                  <c:v>0.99299999999999999</c:v>
                </c:pt>
                <c:pt idx="25411">
                  <c:v>0.99299999999999999</c:v>
                </c:pt>
                <c:pt idx="25412">
                  <c:v>0.99299999999999999</c:v>
                </c:pt>
                <c:pt idx="25413">
                  <c:v>0.99299999999999999</c:v>
                </c:pt>
                <c:pt idx="25414">
                  <c:v>0.99299999999999999</c:v>
                </c:pt>
                <c:pt idx="25415">
                  <c:v>0.99299999999999999</c:v>
                </c:pt>
                <c:pt idx="25416">
                  <c:v>0.99299999999999999</c:v>
                </c:pt>
                <c:pt idx="25417">
                  <c:v>0.99299999999999999</c:v>
                </c:pt>
                <c:pt idx="25418">
                  <c:v>0.99299999999999999</c:v>
                </c:pt>
                <c:pt idx="25419">
                  <c:v>0.99299999999999999</c:v>
                </c:pt>
                <c:pt idx="25420">
                  <c:v>0.99299999999999999</c:v>
                </c:pt>
                <c:pt idx="25421">
                  <c:v>0.99299999999999999</c:v>
                </c:pt>
                <c:pt idx="25422">
                  <c:v>0.99299999999999999</c:v>
                </c:pt>
                <c:pt idx="25423">
                  <c:v>0.99299999999999999</c:v>
                </c:pt>
                <c:pt idx="25424">
                  <c:v>0.99299999999999999</c:v>
                </c:pt>
                <c:pt idx="25425">
                  <c:v>0.99299999999999999</c:v>
                </c:pt>
                <c:pt idx="25426">
                  <c:v>0.99299999999999999</c:v>
                </c:pt>
                <c:pt idx="25427">
                  <c:v>0.99299999999999999</c:v>
                </c:pt>
                <c:pt idx="25428">
                  <c:v>0.99299999999999999</c:v>
                </c:pt>
                <c:pt idx="25429">
                  <c:v>0.99299999999999999</c:v>
                </c:pt>
                <c:pt idx="25430">
                  <c:v>0.99299999999999999</c:v>
                </c:pt>
                <c:pt idx="25431">
                  <c:v>0.99299999999999999</c:v>
                </c:pt>
                <c:pt idx="25432">
                  <c:v>0.99299999999999999</c:v>
                </c:pt>
                <c:pt idx="25433">
                  <c:v>0.99299999999999999</c:v>
                </c:pt>
                <c:pt idx="25434">
                  <c:v>0.99299999999999999</c:v>
                </c:pt>
                <c:pt idx="25435">
                  <c:v>0.99299999999999999</c:v>
                </c:pt>
                <c:pt idx="25436">
                  <c:v>0.99299999999999999</c:v>
                </c:pt>
                <c:pt idx="25437">
                  <c:v>0.99299999999999999</c:v>
                </c:pt>
                <c:pt idx="25438">
                  <c:v>0.99299999999999999</c:v>
                </c:pt>
                <c:pt idx="25439">
                  <c:v>0.99299999999999999</c:v>
                </c:pt>
                <c:pt idx="25440">
                  <c:v>0.99299999999999999</c:v>
                </c:pt>
                <c:pt idx="25441">
                  <c:v>0.99299999999999999</c:v>
                </c:pt>
                <c:pt idx="25442">
                  <c:v>0.99299999999999999</c:v>
                </c:pt>
                <c:pt idx="25443">
                  <c:v>0.99299999999999999</c:v>
                </c:pt>
                <c:pt idx="25444">
                  <c:v>0.99299999999999999</c:v>
                </c:pt>
                <c:pt idx="25445">
                  <c:v>0.99299999999999999</c:v>
                </c:pt>
                <c:pt idx="25446">
                  <c:v>0.99299999999999999</c:v>
                </c:pt>
                <c:pt idx="25447">
                  <c:v>0.99299999999999999</c:v>
                </c:pt>
                <c:pt idx="25448">
                  <c:v>0.99299999999999999</c:v>
                </c:pt>
                <c:pt idx="25449">
                  <c:v>0.99299999999999999</c:v>
                </c:pt>
                <c:pt idx="25450">
                  <c:v>0.99299999999999999</c:v>
                </c:pt>
                <c:pt idx="25451">
                  <c:v>0.99299999999999999</c:v>
                </c:pt>
                <c:pt idx="25452">
                  <c:v>0.99299999999999999</c:v>
                </c:pt>
                <c:pt idx="25453">
                  <c:v>0.99299999999999999</c:v>
                </c:pt>
                <c:pt idx="25454">
                  <c:v>0.99299999999999999</c:v>
                </c:pt>
                <c:pt idx="25455">
                  <c:v>0.99299999999999999</c:v>
                </c:pt>
                <c:pt idx="25456">
                  <c:v>0.99299999999999999</c:v>
                </c:pt>
                <c:pt idx="25457">
                  <c:v>0.99299999999999999</c:v>
                </c:pt>
                <c:pt idx="25458">
                  <c:v>0.99299999999999999</c:v>
                </c:pt>
                <c:pt idx="25459">
                  <c:v>0.99299999999999999</c:v>
                </c:pt>
                <c:pt idx="25460">
                  <c:v>0.99299999999999999</c:v>
                </c:pt>
                <c:pt idx="25461">
                  <c:v>0.99299999999999999</c:v>
                </c:pt>
                <c:pt idx="25462">
                  <c:v>0.99299999999999999</c:v>
                </c:pt>
                <c:pt idx="25463">
                  <c:v>0.99299999999999999</c:v>
                </c:pt>
                <c:pt idx="25464">
                  <c:v>0.99299999999999999</c:v>
                </c:pt>
                <c:pt idx="25465">
                  <c:v>0.99299999999999999</c:v>
                </c:pt>
                <c:pt idx="25466">
                  <c:v>0.99299999999999999</c:v>
                </c:pt>
                <c:pt idx="25467">
                  <c:v>0.99299999999999999</c:v>
                </c:pt>
                <c:pt idx="25468">
                  <c:v>0.99299999999999999</c:v>
                </c:pt>
                <c:pt idx="25469">
                  <c:v>0.99299999999999999</c:v>
                </c:pt>
                <c:pt idx="25470">
                  <c:v>0.99299999999999999</c:v>
                </c:pt>
                <c:pt idx="25471">
                  <c:v>0.99299999999999999</c:v>
                </c:pt>
                <c:pt idx="25472">
                  <c:v>0.99299999999999999</c:v>
                </c:pt>
                <c:pt idx="25473">
                  <c:v>0.99299999999999999</c:v>
                </c:pt>
                <c:pt idx="25474">
                  <c:v>0.99299999999999999</c:v>
                </c:pt>
                <c:pt idx="25475">
                  <c:v>0.99299999999999999</c:v>
                </c:pt>
                <c:pt idx="25476">
                  <c:v>0.99299999999999999</c:v>
                </c:pt>
                <c:pt idx="25477">
                  <c:v>0.99299999999999999</c:v>
                </c:pt>
                <c:pt idx="25478">
                  <c:v>0.99299999999999999</c:v>
                </c:pt>
                <c:pt idx="25479">
                  <c:v>0.99299999999999999</c:v>
                </c:pt>
                <c:pt idx="25480">
                  <c:v>0.99299999999999999</c:v>
                </c:pt>
                <c:pt idx="25481">
                  <c:v>0.99299999999999999</c:v>
                </c:pt>
                <c:pt idx="25482">
                  <c:v>0.99299999999999999</c:v>
                </c:pt>
                <c:pt idx="25483">
                  <c:v>0.99299999999999999</c:v>
                </c:pt>
                <c:pt idx="25484">
                  <c:v>0.99299999999999999</c:v>
                </c:pt>
                <c:pt idx="25485">
                  <c:v>0.99299999999999999</c:v>
                </c:pt>
                <c:pt idx="25486">
                  <c:v>0.99299999999999999</c:v>
                </c:pt>
                <c:pt idx="25487">
                  <c:v>0.99299999999999999</c:v>
                </c:pt>
                <c:pt idx="25488">
                  <c:v>0.99299999999999999</c:v>
                </c:pt>
                <c:pt idx="25489">
                  <c:v>0.99299999999999999</c:v>
                </c:pt>
                <c:pt idx="25490">
                  <c:v>0.99299999999999999</c:v>
                </c:pt>
                <c:pt idx="25491">
                  <c:v>0.99299999999999999</c:v>
                </c:pt>
                <c:pt idx="25492">
                  <c:v>0.99299999999999999</c:v>
                </c:pt>
                <c:pt idx="25493">
                  <c:v>0.99299999999999999</c:v>
                </c:pt>
                <c:pt idx="25494">
                  <c:v>0.99299999999999999</c:v>
                </c:pt>
                <c:pt idx="25495">
                  <c:v>0.99299999999999999</c:v>
                </c:pt>
                <c:pt idx="25496">
                  <c:v>0.99299999999999999</c:v>
                </c:pt>
                <c:pt idx="25497">
                  <c:v>0.99299999999999999</c:v>
                </c:pt>
                <c:pt idx="25498">
                  <c:v>0.99299999999999999</c:v>
                </c:pt>
                <c:pt idx="25499">
                  <c:v>0.99299999999999999</c:v>
                </c:pt>
                <c:pt idx="25500">
                  <c:v>0.99299999999999999</c:v>
                </c:pt>
                <c:pt idx="25501">
                  <c:v>0.99299999999999999</c:v>
                </c:pt>
                <c:pt idx="25502">
                  <c:v>0.99299999999999999</c:v>
                </c:pt>
                <c:pt idx="25503">
                  <c:v>0.99299999999999999</c:v>
                </c:pt>
                <c:pt idx="25504">
                  <c:v>0.99299999999999999</c:v>
                </c:pt>
                <c:pt idx="25505">
                  <c:v>0.99299999999999999</c:v>
                </c:pt>
                <c:pt idx="25506">
                  <c:v>0.99299999999999999</c:v>
                </c:pt>
                <c:pt idx="25507">
                  <c:v>0.99299999999999999</c:v>
                </c:pt>
                <c:pt idx="25508">
                  <c:v>0.99299999999999999</c:v>
                </c:pt>
                <c:pt idx="25509">
                  <c:v>0.99299999999999999</c:v>
                </c:pt>
                <c:pt idx="25510">
                  <c:v>0.99299999999999999</c:v>
                </c:pt>
                <c:pt idx="25511">
                  <c:v>0.99299999999999999</c:v>
                </c:pt>
                <c:pt idx="25512">
                  <c:v>0.99299999999999999</c:v>
                </c:pt>
                <c:pt idx="25513">
                  <c:v>0.99299999999999999</c:v>
                </c:pt>
                <c:pt idx="25514">
                  <c:v>0.99299999999999999</c:v>
                </c:pt>
                <c:pt idx="25515">
                  <c:v>0.99299999999999999</c:v>
                </c:pt>
                <c:pt idx="25516">
                  <c:v>0.99299999999999999</c:v>
                </c:pt>
                <c:pt idx="25517">
                  <c:v>0.99299999999999999</c:v>
                </c:pt>
                <c:pt idx="25518">
                  <c:v>0.99299999999999999</c:v>
                </c:pt>
                <c:pt idx="25519">
                  <c:v>0.99299999999999999</c:v>
                </c:pt>
                <c:pt idx="25520">
                  <c:v>0.99299999999999999</c:v>
                </c:pt>
                <c:pt idx="25521">
                  <c:v>0.99299999999999999</c:v>
                </c:pt>
                <c:pt idx="25522">
                  <c:v>0.99299999999999999</c:v>
                </c:pt>
                <c:pt idx="25523">
                  <c:v>0.99299999999999999</c:v>
                </c:pt>
                <c:pt idx="25524">
                  <c:v>0.99299999999999999</c:v>
                </c:pt>
                <c:pt idx="25525">
                  <c:v>0.99299999999999999</c:v>
                </c:pt>
                <c:pt idx="25526">
                  <c:v>0.99299999999999999</c:v>
                </c:pt>
                <c:pt idx="25527">
                  <c:v>0.99299999999999999</c:v>
                </c:pt>
                <c:pt idx="25528">
                  <c:v>0.99299999999999999</c:v>
                </c:pt>
                <c:pt idx="25529">
                  <c:v>0.99299999999999999</c:v>
                </c:pt>
                <c:pt idx="25530">
                  <c:v>0.99299999999999999</c:v>
                </c:pt>
                <c:pt idx="25531">
                  <c:v>0.99299999999999999</c:v>
                </c:pt>
                <c:pt idx="25532">
                  <c:v>0.99299999999999999</c:v>
                </c:pt>
                <c:pt idx="25533">
                  <c:v>0.99299999999999999</c:v>
                </c:pt>
                <c:pt idx="25534">
                  <c:v>0.99299999999999999</c:v>
                </c:pt>
                <c:pt idx="25535">
                  <c:v>0.99299999999999999</c:v>
                </c:pt>
                <c:pt idx="25536">
                  <c:v>0.99299999999999999</c:v>
                </c:pt>
                <c:pt idx="25537">
                  <c:v>0.99299999999999999</c:v>
                </c:pt>
                <c:pt idx="25538">
                  <c:v>0.99299999999999999</c:v>
                </c:pt>
                <c:pt idx="25539">
                  <c:v>0.99299999999999999</c:v>
                </c:pt>
                <c:pt idx="25540">
                  <c:v>0.99299999999999999</c:v>
                </c:pt>
                <c:pt idx="25541">
                  <c:v>0.99299999999999999</c:v>
                </c:pt>
                <c:pt idx="25542">
                  <c:v>0.99299999999999999</c:v>
                </c:pt>
                <c:pt idx="25543">
                  <c:v>0.99299999999999999</c:v>
                </c:pt>
                <c:pt idx="25544">
                  <c:v>0.99299999999999999</c:v>
                </c:pt>
                <c:pt idx="25545">
                  <c:v>0.99299999999999999</c:v>
                </c:pt>
                <c:pt idx="25546">
                  <c:v>0.99299999999999999</c:v>
                </c:pt>
                <c:pt idx="25547">
                  <c:v>0.99299999999999999</c:v>
                </c:pt>
                <c:pt idx="25548">
                  <c:v>0.99299999999999999</c:v>
                </c:pt>
                <c:pt idx="25549">
                  <c:v>0.99299999999999999</c:v>
                </c:pt>
                <c:pt idx="25550">
                  <c:v>0.99299999999999999</c:v>
                </c:pt>
                <c:pt idx="25551">
                  <c:v>0.99299999999999999</c:v>
                </c:pt>
                <c:pt idx="25552">
                  <c:v>0.99299999999999999</c:v>
                </c:pt>
                <c:pt idx="25553">
                  <c:v>0.99299999999999999</c:v>
                </c:pt>
                <c:pt idx="25554">
                  <c:v>0.99299999999999999</c:v>
                </c:pt>
                <c:pt idx="25555">
                  <c:v>0.99299999999999999</c:v>
                </c:pt>
                <c:pt idx="25556">
                  <c:v>0.99299999999999999</c:v>
                </c:pt>
                <c:pt idx="25557">
                  <c:v>0.99299999999999999</c:v>
                </c:pt>
                <c:pt idx="25558">
                  <c:v>0.99299999999999999</c:v>
                </c:pt>
                <c:pt idx="25559">
                  <c:v>0.99299999999999999</c:v>
                </c:pt>
                <c:pt idx="25560">
                  <c:v>0.99299999999999999</c:v>
                </c:pt>
                <c:pt idx="25561">
                  <c:v>0.99299999999999999</c:v>
                </c:pt>
                <c:pt idx="25562">
                  <c:v>0.99299999999999999</c:v>
                </c:pt>
                <c:pt idx="25563">
                  <c:v>0.99299999999999999</c:v>
                </c:pt>
                <c:pt idx="25564">
                  <c:v>0.99299999999999999</c:v>
                </c:pt>
                <c:pt idx="25565">
                  <c:v>0.99299999999999999</c:v>
                </c:pt>
                <c:pt idx="25566">
                  <c:v>0.99299999999999999</c:v>
                </c:pt>
                <c:pt idx="25567">
                  <c:v>0.99299999999999999</c:v>
                </c:pt>
                <c:pt idx="25568">
                  <c:v>0.99299999999999999</c:v>
                </c:pt>
                <c:pt idx="25569">
                  <c:v>0.99299999999999999</c:v>
                </c:pt>
                <c:pt idx="25570">
                  <c:v>0.99299999999999999</c:v>
                </c:pt>
                <c:pt idx="25571">
                  <c:v>0.99299999999999999</c:v>
                </c:pt>
                <c:pt idx="25572">
                  <c:v>0.99299999999999999</c:v>
                </c:pt>
                <c:pt idx="25573">
                  <c:v>0.99299999999999999</c:v>
                </c:pt>
                <c:pt idx="25574">
                  <c:v>0.99299999999999999</c:v>
                </c:pt>
                <c:pt idx="25575">
                  <c:v>0.99299999999999999</c:v>
                </c:pt>
                <c:pt idx="25576">
                  <c:v>0.99299999999999999</c:v>
                </c:pt>
                <c:pt idx="25577">
                  <c:v>0.99299999999999999</c:v>
                </c:pt>
                <c:pt idx="25578">
                  <c:v>0.99299999999999999</c:v>
                </c:pt>
                <c:pt idx="25579">
                  <c:v>0.99299999999999999</c:v>
                </c:pt>
                <c:pt idx="25580">
                  <c:v>0.99299999999999999</c:v>
                </c:pt>
                <c:pt idx="25581">
                  <c:v>0.99299999999999999</c:v>
                </c:pt>
                <c:pt idx="25582">
                  <c:v>0.99299999999999999</c:v>
                </c:pt>
                <c:pt idx="25583">
                  <c:v>0.99299999999999999</c:v>
                </c:pt>
                <c:pt idx="25584">
                  <c:v>0.99299999999999999</c:v>
                </c:pt>
                <c:pt idx="25585">
                  <c:v>0.99299999999999999</c:v>
                </c:pt>
                <c:pt idx="25586">
                  <c:v>0.99299999999999999</c:v>
                </c:pt>
                <c:pt idx="25587">
                  <c:v>0.99299999999999999</c:v>
                </c:pt>
                <c:pt idx="25588">
                  <c:v>0.99299999999999999</c:v>
                </c:pt>
                <c:pt idx="25589">
                  <c:v>0.99299999999999999</c:v>
                </c:pt>
                <c:pt idx="25590">
                  <c:v>0.99299999999999999</c:v>
                </c:pt>
                <c:pt idx="25591">
                  <c:v>0.99299999999999999</c:v>
                </c:pt>
                <c:pt idx="25592">
                  <c:v>0.99299999999999999</c:v>
                </c:pt>
                <c:pt idx="25593">
                  <c:v>0.99299999999999999</c:v>
                </c:pt>
                <c:pt idx="25594">
                  <c:v>0.99299999999999999</c:v>
                </c:pt>
                <c:pt idx="25595">
                  <c:v>0.99299999999999999</c:v>
                </c:pt>
                <c:pt idx="25596">
                  <c:v>0.99299999999999999</c:v>
                </c:pt>
                <c:pt idx="25597">
                  <c:v>0.99299999999999999</c:v>
                </c:pt>
                <c:pt idx="25598">
                  <c:v>0.99299999999999999</c:v>
                </c:pt>
                <c:pt idx="25599">
                  <c:v>0.99299999999999999</c:v>
                </c:pt>
                <c:pt idx="25600">
                  <c:v>0.99299999999999999</c:v>
                </c:pt>
                <c:pt idx="25601">
                  <c:v>0.99299999999999999</c:v>
                </c:pt>
                <c:pt idx="25602">
                  <c:v>0.99299999999999999</c:v>
                </c:pt>
                <c:pt idx="25603">
                  <c:v>0.99299999999999999</c:v>
                </c:pt>
                <c:pt idx="25604">
                  <c:v>0.99299999999999999</c:v>
                </c:pt>
                <c:pt idx="25605">
                  <c:v>0.99299999999999999</c:v>
                </c:pt>
                <c:pt idx="25606">
                  <c:v>0.99299999999999999</c:v>
                </c:pt>
                <c:pt idx="25607">
                  <c:v>0.99299999999999999</c:v>
                </c:pt>
                <c:pt idx="25608">
                  <c:v>0.99299999999999999</c:v>
                </c:pt>
                <c:pt idx="25609">
                  <c:v>0.99299999999999999</c:v>
                </c:pt>
                <c:pt idx="25610">
                  <c:v>0.99299999999999999</c:v>
                </c:pt>
                <c:pt idx="25611">
                  <c:v>0.99299999999999999</c:v>
                </c:pt>
                <c:pt idx="25612">
                  <c:v>0.99399999999999999</c:v>
                </c:pt>
                <c:pt idx="25613">
                  <c:v>0.99399999999999999</c:v>
                </c:pt>
                <c:pt idx="25614">
                  <c:v>0.99399999999999999</c:v>
                </c:pt>
                <c:pt idx="25615">
                  <c:v>0.99399999999999999</c:v>
                </c:pt>
                <c:pt idx="25616">
                  <c:v>0.99399999999999999</c:v>
                </c:pt>
                <c:pt idx="25617">
                  <c:v>0.99399999999999999</c:v>
                </c:pt>
                <c:pt idx="25618">
                  <c:v>0.99399999999999999</c:v>
                </c:pt>
                <c:pt idx="25619">
                  <c:v>0.99399999999999999</c:v>
                </c:pt>
                <c:pt idx="25620">
                  <c:v>0.99399999999999999</c:v>
                </c:pt>
                <c:pt idx="25621">
                  <c:v>0.99399999999999999</c:v>
                </c:pt>
                <c:pt idx="25622">
                  <c:v>0.99399999999999999</c:v>
                </c:pt>
                <c:pt idx="25623">
                  <c:v>0.99399999999999999</c:v>
                </c:pt>
                <c:pt idx="25624">
                  <c:v>0.99399999999999999</c:v>
                </c:pt>
                <c:pt idx="25625">
                  <c:v>0.99399999999999999</c:v>
                </c:pt>
                <c:pt idx="25626">
                  <c:v>0.99399999999999999</c:v>
                </c:pt>
                <c:pt idx="25627">
                  <c:v>0.99399999999999999</c:v>
                </c:pt>
                <c:pt idx="25628">
                  <c:v>0.99399999999999999</c:v>
                </c:pt>
                <c:pt idx="25629">
                  <c:v>0.99399999999999999</c:v>
                </c:pt>
                <c:pt idx="25630">
                  <c:v>0.99399999999999999</c:v>
                </c:pt>
                <c:pt idx="25631">
                  <c:v>0.99399999999999999</c:v>
                </c:pt>
                <c:pt idx="25632">
                  <c:v>0.99399999999999999</c:v>
                </c:pt>
                <c:pt idx="25633">
                  <c:v>0.99399999999999999</c:v>
                </c:pt>
                <c:pt idx="25634">
                  <c:v>0.99399999999999999</c:v>
                </c:pt>
                <c:pt idx="25635">
                  <c:v>0.99399999999999999</c:v>
                </c:pt>
                <c:pt idx="25636">
                  <c:v>0.99399999999999999</c:v>
                </c:pt>
                <c:pt idx="25637">
                  <c:v>0.99399999999999999</c:v>
                </c:pt>
                <c:pt idx="25638">
                  <c:v>0.99399999999999999</c:v>
                </c:pt>
                <c:pt idx="25639">
                  <c:v>0.99399999999999999</c:v>
                </c:pt>
                <c:pt idx="25640">
                  <c:v>0.99399999999999999</c:v>
                </c:pt>
                <c:pt idx="25641">
                  <c:v>0.99399999999999999</c:v>
                </c:pt>
                <c:pt idx="25642">
                  <c:v>0.99399999999999999</c:v>
                </c:pt>
                <c:pt idx="25643">
                  <c:v>0.99399999999999999</c:v>
                </c:pt>
                <c:pt idx="25644">
                  <c:v>0.99399999999999999</c:v>
                </c:pt>
                <c:pt idx="25645">
                  <c:v>0.99399999999999999</c:v>
                </c:pt>
                <c:pt idx="25646">
                  <c:v>0.99399999999999999</c:v>
                </c:pt>
                <c:pt idx="25647">
                  <c:v>0.99399999999999999</c:v>
                </c:pt>
                <c:pt idx="25648">
                  <c:v>0.99399999999999999</c:v>
                </c:pt>
                <c:pt idx="25649">
                  <c:v>0.99399999999999999</c:v>
                </c:pt>
                <c:pt idx="25650">
                  <c:v>0.99399999999999999</c:v>
                </c:pt>
                <c:pt idx="25651">
                  <c:v>0.99399999999999999</c:v>
                </c:pt>
                <c:pt idx="25652">
                  <c:v>0.99399999999999999</c:v>
                </c:pt>
                <c:pt idx="25653">
                  <c:v>0.99399999999999999</c:v>
                </c:pt>
                <c:pt idx="25654">
                  <c:v>0.99399999999999999</c:v>
                </c:pt>
                <c:pt idx="25655">
                  <c:v>0.99399999999999999</c:v>
                </c:pt>
                <c:pt idx="25656">
                  <c:v>0.99399999999999999</c:v>
                </c:pt>
                <c:pt idx="25657">
                  <c:v>0.99399999999999999</c:v>
                </c:pt>
                <c:pt idx="25658">
                  <c:v>0.99399999999999999</c:v>
                </c:pt>
                <c:pt idx="25659">
                  <c:v>0.99399999999999999</c:v>
                </c:pt>
                <c:pt idx="25660">
                  <c:v>0.99399999999999999</c:v>
                </c:pt>
                <c:pt idx="25661">
                  <c:v>0.99399999999999999</c:v>
                </c:pt>
                <c:pt idx="25662">
                  <c:v>0.99399999999999999</c:v>
                </c:pt>
                <c:pt idx="25663">
                  <c:v>0.99399999999999999</c:v>
                </c:pt>
                <c:pt idx="25664">
                  <c:v>0.99399999999999999</c:v>
                </c:pt>
                <c:pt idx="25665">
                  <c:v>0.99399999999999999</c:v>
                </c:pt>
                <c:pt idx="25666">
                  <c:v>0.99399999999999999</c:v>
                </c:pt>
                <c:pt idx="25667">
                  <c:v>0.99399999999999999</c:v>
                </c:pt>
                <c:pt idx="25668">
                  <c:v>0.99399999999999999</c:v>
                </c:pt>
                <c:pt idx="25669">
                  <c:v>0.99399999999999999</c:v>
                </c:pt>
                <c:pt idx="25670">
                  <c:v>0.99399999999999999</c:v>
                </c:pt>
                <c:pt idx="25671">
                  <c:v>0.99399999999999999</c:v>
                </c:pt>
                <c:pt idx="25672">
                  <c:v>0.99399999999999999</c:v>
                </c:pt>
                <c:pt idx="25673">
                  <c:v>0.99399999999999999</c:v>
                </c:pt>
                <c:pt idx="25674">
                  <c:v>0.99399999999999999</c:v>
                </c:pt>
                <c:pt idx="25675">
                  <c:v>0.99399999999999999</c:v>
                </c:pt>
                <c:pt idx="25676">
                  <c:v>0.99399999999999999</c:v>
                </c:pt>
                <c:pt idx="25677">
                  <c:v>0.99399999999999999</c:v>
                </c:pt>
                <c:pt idx="25678">
                  <c:v>0.99399999999999999</c:v>
                </c:pt>
                <c:pt idx="25679">
                  <c:v>0.99399999999999999</c:v>
                </c:pt>
                <c:pt idx="25680">
                  <c:v>0.99399999999999999</c:v>
                </c:pt>
                <c:pt idx="25681">
                  <c:v>0.99399999999999999</c:v>
                </c:pt>
                <c:pt idx="25682">
                  <c:v>0.99399999999999999</c:v>
                </c:pt>
                <c:pt idx="25683">
                  <c:v>0.99399999999999999</c:v>
                </c:pt>
                <c:pt idx="25684">
                  <c:v>0.99399999999999999</c:v>
                </c:pt>
                <c:pt idx="25685">
                  <c:v>0.99399999999999999</c:v>
                </c:pt>
                <c:pt idx="25686">
                  <c:v>0.99399999999999999</c:v>
                </c:pt>
                <c:pt idx="25687">
                  <c:v>0.99399999999999999</c:v>
                </c:pt>
                <c:pt idx="25688">
                  <c:v>0.99399999999999999</c:v>
                </c:pt>
                <c:pt idx="25689">
                  <c:v>0.99399999999999999</c:v>
                </c:pt>
                <c:pt idx="25690">
                  <c:v>0.99399999999999999</c:v>
                </c:pt>
                <c:pt idx="25691">
                  <c:v>0.99399999999999999</c:v>
                </c:pt>
                <c:pt idx="25692">
                  <c:v>0.99399999999999999</c:v>
                </c:pt>
                <c:pt idx="25693">
                  <c:v>0.99399999999999999</c:v>
                </c:pt>
                <c:pt idx="25694">
                  <c:v>0.99399999999999999</c:v>
                </c:pt>
                <c:pt idx="25695">
                  <c:v>0.99399999999999999</c:v>
                </c:pt>
                <c:pt idx="25696">
                  <c:v>0.99399999999999999</c:v>
                </c:pt>
                <c:pt idx="25697">
                  <c:v>0.99399999999999999</c:v>
                </c:pt>
                <c:pt idx="25698">
                  <c:v>0.99399999999999999</c:v>
                </c:pt>
                <c:pt idx="25699">
                  <c:v>0.99399999999999999</c:v>
                </c:pt>
                <c:pt idx="25700">
                  <c:v>0.99399999999999999</c:v>
                </c:pt>
                <c:pt idx="25701">
                  <c:v>0.99399999999999999</c:v>
                </c:pt>
                <c:pt idx="25702">
                  <c:v>0.99399999999999999</c:v>
                </c:pt>
                <c:pt idx="25703">
                  <c:v>0.99399999999999999</c:v>
                </c:pt>
                <c:pt idx="25704">
                  <c:v>0.99399999999999999</c:v>
                </c:pt>
                <c:pt idx="25705">
                  <c:v>0.99399999999999999</c:v>
                </c:pt>
                <c:pt idx="25706">
                  <c:v>0.99399999999999999</c:v>
                </c:pt>
                <c:pt idx="25707">
                  <c:v>0.99399999999999999</c:v>
                </c:pt>
                <c:pt idx="25708">
                  <c:v>0.99399999999999999</c:v>
                </c:pt>
                <c:pt idx="25709">
                  <c:v>0.99399999999999999</c:v>
                </c:pt>
                <c:pt idx="25710">
                  <c:v>0.99399999999999999</c:v>
                </c:pt>
                <c:pt idx="25711">
                  <c:v>0.99399999999999999</c:v>
                </c:pt>
                <c:pt idx="25712">
                  <c:v>0.99399999999999999</c:v>
                </c:pt>
                <c:pt idx="25713">
                  <c:v>0.99399999999999999</c:v>
                </c:pt>
                <c:pt idx="25714">
                  <c:v>0.99399999999999999</c:v>
                </c:pt>
                <c:pt idx="25715">
                  <c:v>0.99399999999999999</c:v>
                </c:pt>
                <c:pt idx="25716">
                  <c:v>0.99399999999999999</c:v>
                </c:pt>
                <c:pt idx="25717">
                  <c:v>0.99399999999999999</c:v>
                </c:pt>
                <c:pt idx="25718">
                  <c:v>0.99399999999999999</c:v>
                </c:pt>
                <c:pt idx="25719">
                  <c:v>0.99399999999999999</c:v>
                </c:pt>
                <c:pt idx="25720">
                  <c:v>0.99399999999999999</c:v>
                </c:pt>
                <c:pt idx="25721">
                  <c:v>0.99399999999999999</c:v>
                </c:pt>
                <c:pt idx="25722">
                  <c:v>0.99399999999999999</c:v>
                </c:pt>
                <c:pt idx="25723">
                  <c:v>0.99399999999999999</c:v>
                </c:pt>
                <c:pt idx="25724">
                  <c:v>0.99399999999999999</c:v>
                </c:pt>
                <c:pt idx="25725">
                  <c:v>0.99399999999999999</c:v>
                </c:pt>
                <c:pt idx="25726">
                  <c:v>0.99399999999999999</c:v>
                </c:pt>
                <c:pt idx="25727">
                  <c:v>0.99399999999999999</c:v>
                </c:pt>
                <c:pt idx="25728">
                  <c:v>0.99399999999999999</c:v>
                </c:pt>
                <c:pt idx="25729">
                  <c:v>0.99399999999999999</c:v>
                </c:pt>
                <c:pt idx="25730">
                  <c:v>0.99399999999999999</c:v>
                </c:pt>
                <c:pt idx="25731">
                  <c:v>0.99399999999999999</c:v>
                </c:pt>
                <c:pt idx="25732">
                  <c:v>0.99399999999999999</c:v>
                </c:pt>
                <c:pt idx="25733">
                  <c:v>0.99399999999999999</c:v>
                </c:pt>
                <c:pt idx="25734">
                  <c:v>0.99399999999999999</c:v>
                </c:pt>
                <c:pt idx="25735">
                  <c:v>0.99399999999999999</c:v>
                </c:pt>
                <c:pt idx="25736">
                  <c:v>0.99399999999999999</c:v>
                </c:pt>
                <c:pt idx="25737">
                  <c:v>0.99399999999999999</c:v>
                </c:pt>
                <c:pt idx="25738">
                  <c:v>0.99399999999999999</c:v>
                </c:pt>
                <c:pt idx="25739">
                  <c:v>0.99399999999999999</c:v>
                </c:pt>
                <c:pt idx="25740">
                  <c:v>0.99399999999999999</c:v>
                </c:pt>
                <c:pt idx="25741">
                  <c:v>0.99399999999999999</c:v>
                </c:pt>
                <c:pt idx="25742">
                  <c:v>0.99399999999999999</c:v>
                </c:pt>
                <c:pt idx="25743">
                  <c:v>0.99399999999999999</c:v>
                </c:pt>
                <c:pt idx="25744">
                  <c:v>0.99399999999999999</c:v>
                </c:pt>
                <c:pt idx="25745">
                  <c:v>0.99399999999999999</c:v>
                </c:pt>
                <c:pt idx="25746">
                  <c:v>0.99399999999999999</c:v>
                </c:pt>
                <c:pt idx="25747">
                  <c:v>0.99399999999999999</c:v>
                </c:pt>
                <c:pt idx="25748">
                  <c:v>0.99399999999999999</c:v>
                </c:pt>
                <c:pt idx="25749">
                  <c:v>0.99399999999999999</c:v>
                </c:pt>
                <c:pt idx="25750">
                  <c:v>0.99399999999999999</c:v>
                </c:pt>
                <c:pt idx="25751">
                  <c:v>0.99399999999999999</c:v>
                </c:pt>
                <c:pt idx="25752">
                  <c:v>0.99399999999999999</c:v>
                </c:pt>
                <c:pt idx="25753">
                  <c:v>0.99399999999999999</c:v>
                </c:pt>
                <c:pt idx="25754">
                  <c:v>0.99399999999999999</c:v>
                </c:pt>
                <c:pt idx="25755">
                  <c:v>0.99399999999999999</c:v>
                </c:pt>
                <c:pt idx="25756">
                  <c:v>0.99399999999999999</c:v>
                </c:pt>
                <c:pt idx="25757">
                  <c:v>0.99399999999999999</c:v>
                </c:pt>
                <c:pt idx="25758">
                  <c:v>0.99399999999999999</c:v>
                </c:pt>
                <c:pt idx="25759">
                  <c:v>0.99399999999999999</c:v>
                </c:pt>
                <c:pt idx="25760">
                  <c:v>0.99399999999999999</c:v>
                </c:pt>
                <c:pt idx="25761">
                  <c:v>0.99399999999999999</c:v>
                </c:pt>
                <c:pt idx="25762">
                  <c:v>0.99399999999999999</c:v>
                </c:pt>
                <c:pt idx="25763">
                  <c:v>0.99399999999999999</c:v>
                </c:pt>
                <c:pt idx="25764">
                  <c:v>0.99399999999999999</c:v>
                </c:pt>
                <c:pt idx="25765">
                  <c:v>0.99399999999999999</c:v>
                </c:pt>
                <c:pt idx="25766">
                  <c:v>0.99399999999999999</c:v>
                </c:pt>
                <c:pt idx="25767">
                  <c:v>0.99399999999999999</c:v>
                </c:pt>
                <c:pt idx="25768">
                  <c:v>0.99399999999999999</c:v>
                </c:pt>
                <c:pt idx="25769">
                  <c:v>0.99399999999999999</c:v>
                </c:pt>
                <c:pt idx="25770">
                  <c:v>0.99399999999999999</c:v>
                </c:pt>
                <c:pt idx="25771">
                  <c:v>0.99399999999999999</c:v>
                </c:pt>
                <c:pt idx="25772">
                  <c:v>0.99399999999999999</c:v>
                </c:pt>
                <c:pt idx="25773">
                  <c:v>0.99399999999999999</c:v>
                </c:pt>
                <c:pt idx="25774">
                  <c:v>0.99399999999999999</c:v>
                </c:pt>
                <c:pt idx="25775">
                  <c:v>0.99399999999999999</c:v>
                </c:pt>
                <c:pt idx="25776">
                  <c:v>0.99399999999999999</c:v>
                </c:pt>
                <c:pt idx="25777">
                  <c:v>0.99399999999999999</c:v>
                </c:pt>
                <c:pt idx="25778">
                  <c:v>0.99399999999999999</c:v>
                </c:pt>
                <c:pt idx="25779">
                  <c:v>0.99399999999999999</c:v>
                </c:pt>
                <c:pt idx="25780">
                  <c:v>0.99399999999999999</c:v>
                </c:pt>
                <c:pt idx="25781">
                  <c:v>0.99399999999999999</c:v>
                </c:pt>
                <c:pt idx="25782">
                  <c:v>0.99399999999999999</c:v>
                </c:pt>
                <c:pt idx="25783">
                  <c:v>0.99399999999999999</c:v>
                </c:pt>
                <c:pt idx="25784">
                  <c:v>0.99399999999999999</c:v>
                </c:pt>
                <c:pt idx="25785">
                  <c:v>0.99399999999999999</c:v>
                </c:pt>
                <c:pt idx="25786">
                  <c:v>0.99399999999999999</c:v>
                </c:pt>
                <c:pt idx="25787">
                  <c:v>0.99399999999999999</c:v>
                </c:pt>
                <c:pt idx="25788">
                  <c:v>0.99399999999999999</c:v>
                </c:pt>
                <c:pt idx="25789">
                  <c:v>0.99399999999999999</c:v>
                </c:pt>
                <c:pt idx="25790">
                  <c:v>0.99399999999999999</c:v>
                </c:pt>
                <c:pt idx="25791">
                  <c:v>0.99399999999999999</c:v>
                </c:pt>
                <c:pt idx="25792">
                  <c:v>0.99399999999999999</c:v>
                </c:pt>
                <c:pt idx="25793">
                  <c:v>0.99399999999999999</c:v>
                </c:pt>
                <c:pt idx="25794">
                  <c:v>0.99399999999999999</c:v>
                </c:pt>
                <c:pt idx="25795">
                  <c:v>0.99399999999999999</c:v>
                </c:pt>
                <c:pt idx="25796">
                  <c:v>0.99399999999999999</c:v>
                </c:pt>
                <c:pt idx="25797">
                  <c:v>0.99399999999999999</c:v>
                </c:pt>
                <c:pt idx="25798">
                  <c:v>0.99399999999999999</c:v>
                </c:pt>
                <c:pt idx="25799">
                  <c:v>0.99399999999999999</c:v>
                </c:pt>
                <c:pt idx="25800">
                  <c:v>0.99399999999999999</c:v>
                </c:pt>
                <c:pt idx="25801">
                  <c:v>0.99399999999999999</c:v>
                </c:pt>
                <c:pt idx="25802">
                  <c:v>0.99399999999999999</c:v>
                </c:pt>
                <c:pt idx="25803">
                  <c:v>0.99399999999999999</c:v>
                </c:pt>
                <c:pt idx="25804">
                  <c:v>0.99399999999999999</c:v>
                </c:pt>
                <c:pt idx="25805">
                  <c:v>0.99399999999999999</c:v>
                </c:pt>
                <c:pt idx="25806">
                  <c:v>0.99399999999999999</c:v>
                </c:pt>
                <c:pt idx="25807">
                  <c:v>0.99399999999999999</c:v>
                </c:pt>
                <c:pt idx="25808">
                  <c:v>0.99399999999999999</c:v>
                </c:pt>
                <c:pt idx="25809">
                  <c:v>0.99399999999999999</c:v>
                </c:pt>
                <c:pt idx="25810">
                  <c:v>0.99399999999999999</c:v>
                </c:pt>
                <c:pt idx="25811">
                  <c:v>0.99399999999999999</c:v>
                </c:pt>
                <c:pt idx="25812">
                  <c:v>0.99399999999999999</c:v>
                </c:pt>
                <c:pt idx="25813">
                  <c:v>0.99399999999999999</c:v>
                </c:pt>
                <c:pt idx="25814">
                  <c:v>0.99399999999999999</c:v>
                </c:pt>
                <c:pt idx="25815">
                  <c:v>0.99399999999999999</c:v>
                </c:pt>
                <c:pt idx="25816">
                  <c:v>0.99399999999999999</c:v>
                </c:pt>
                <c:pt idx="25817">
                  <c:v>0.99399999999999999</c:v>
                </c:pt>
                <c:pt idx="25818">
                  <c:v>0.99399999999999999</c:v>
                </c:pt>
                <c:pt idx="25819">
                  <c:v>0.99399999999999999</c:v>
                </c:pt>
                <c:pt idx="25820">
                  <c:v>0.99399999999999999</c:v>
                </c:pt>
                <c:pt idx="25821">
                  <c:v>0.99399999999999999</c:v>
                </c:pt>
                <c:pt idx="25822">
                  <c:v>0.99399999999999999</c:v>
                </c:pt>
                <c:pt idx="25823">
                  <c:v>0.99399999999999999</c:v>
                </c:pt>
                <c:pt idx="25824">
                  <c:v>0.99399999999999999</c:v>
                </c:pt>
                <c:pt idx="25825">
                  <c:v>0.99399999999999999</c:v>
                </c:pt>
                <c:pt idx="25826">
                  <c:v>0.99399999999999999</c:v>
                </c:pt>
                <c:pt idx="25827">
                  <c:v>0.99399999999999999</c:v>
                </c:pt>
                <c:pt idx="25828">
                  <c:v>0.99399999999999999</c:v>
                </c:pt>
                <c:pt idx="25829">
                  <c:v>0.99399999999999999</c:v>
                </c:pt>
                <c:pt idx="25830">
                  <c:v>0.99399999999999999</c:v>
                </c:pt>
                <c:pt idx="25831">
                  <c:v>0.99399999999999999</c:v>
                </c:pt>
                <c:pt idx="25832">
                  <c:v>0.99399999999999999</c:v>
                </c:pt>
                <c:pt idx="25833">
                  <c:v>0.99399999999999999</c:v>
                </c:pt>
                <c:pt idx="25834">
                  <c:v>0.99399999999999999</c:v>
                </c:pt>
                <c:pt idx="25835">
                  <c:v>0.99399999999999999</c:v>
                </c:pt>
                <c:pt idx="25836">
                  <c:v>0.99399999999999999</c:v>
                </c:pt>
                <c:pt idx="25837">
                  <c:v>0.99399999999999999</c:v>
                </c:pt>
                <c:pt idx="25838">
                  <c:v>0.99399999999999999</c:v>
                </c:pt>
                <c:pt idx="25839">
                  <c:v>0.99399999999999999</c:v>
                </c:pt>
                <c:pt idx="25840">
                  <c:v>0.99399999999999999</c:v>
                </c:pt>
                <c:pt idx="25841">
                  <c:v>0.99399999999999999</c:v>
                </c:pt>
                <c:pt idx="25842">
                  <c:v>0.99399999999999999</c:v>
                </c:pt>
                <c:pt idx="25843">
                  <c:v>0.99399999999999999</c:v>
                </c:pt>
                <c:pt idx="25844">
                  <c:v>0.99399999999999999</c:v>
                </c:pt>
                <c:pt idx="25845">
                  <c:v>0.99399999999999999</c:v>
                </c:pt>
                <c:pt idx="25846">
                  <c:v>0.99399999999999999</c:v>
                </c:pt>
                <c:pt idx="25847">
                  <c:v>0.99399999999999999</c:v>
                </c:pt>
                <c:pt idx="25848">
                  <c:v>0.99399999999999999</c:v>
                </c:pt>
                <c:pt idx="25849">
                  <c:v>0.99399999999999999</c:v>
                </c:pt>
                <c:pt idx="25850">
                  <c:v>0.99399999999999999</c:v>
                </c:pt>
                <c:pt idx="25851">
                  <c:v>0.99399999999999999</c:v>
                </c:pt>
                <c:pt idx="25852">
                  <c:v>0.99399999999999999</c:v>
                </c:pt>
                <c:pt idx="25853">
                  <c:v>0.99399999999999999</c:v>
                </c:pt>
                <c:pt idx="25854">
                  <c:v>0.99399999999999999</c:v>
                </c:pt>
                <c:pt idx="25855">
                  <c:v>0.99399999999999999</c:v>
                </c:pt>
                <c:pt idx="25856">
                  <c:v>0.99399999999999999</c:v>
                </c:pt>
                <c:pt idx="25857">
                  <c:v>0.99399999999999999</c:v>
                </c:pt>
                <c:pt idx="25858">
                  <c:v>0.99399999999999999</c:v>
                </c:pt>
                <c:pt idx="25859">
                  <c:v>0.99399999999999999</c:v>
                </c:pt>
                <c:pt idx="25860">
                  <c:v>0.99399999999999999</c:v>
                </c:pt>
                <c:pt idx="25861">
                  <c:v>0.99399999999999999</c:v>
                </c:pt>
                <c:pt idx="25862">
                  <c:v>0.99399999999999999</c:v>
                </c:pt>
                <c:pt idx="25863">
                  <c:v>0.99399999999999999</c:v>
                </c:pt>
                <c:pt idx="25864">
                  <c:v>0.99399999999999999</c:v>
                </c:pt>
                <c:pt idx="25865">
                  <c:v>0.99399999999999999</c:v>
                </c:pt>
                <c:pt idx="25866">
                  <c:v>0.99399999999999999</c:v>
                </c:pt>
                <c:pt idx="25867">
                  <c:v>0.99399999999999999</c:v>
                </c:pt>
                <c:pt idx="25868">
                  <c:v>0.99399999999999999</c:v>
                </c:pt>
                <c:pt idx="25869">
                  <c:v>0.99399999999999999</c:v>
                </c:pt>
                <c:pt idx="25870">
                  <c:v>0.99399999999999999</c:v>
                </c:pt>
                <c:pt idx="25871">
                  <c:v>0.99399999999999999</c:v>
                </c:pt>
                <c:pt idx="25872">
                  <c:v>0.99399999999999999</c:v>
                </c:pt>
                <c:pt idx="25873">
                  <c:v>0.99399999999999999</c:v>
                </c:pt>
                <c:pt idx="25874">
                  <c:v>0.99399999999999999</c:v>
                </c:pt>
                <c:pt idx="25875">
                  <c:v>0.99399999999999999</c:v>
                </c:pt>
                <c:pt idx="25876">
                  <c:v>0.99399999999999999</c:v>
                </c:pt>
                <c:pt idx="25877">
                  <c:v>0.99399999999999999</c:v>
                </c:pt>
                <c:pt idx="25878">
                  <c:v>0.99399999999999999</c:v>
                </c:pt>
                <c:pt idx="25879">
                  <c:v>0.99399999999999999</c:v>
                </c:pt>
                <c:pt idx="25880">
                  <c:v>0.99399999999999999</c:v>
                </c:pt>
                <c:pt idx="25881">
                  <c:v>0.99399999999999999</c:v>
                </c:pt>
                <c:pt idx="25882">
                  <c:v>0.99399999999999999</c:v>
                </c:pt>
                <c:pt idx="25883">
                  <c:v>0.99399999999999999</c:v>
                </c:pt>
                <c:pt idx="25884">
                  <c:v>0.99399999999999999</c:v>
                </c:pt>
                <c:pt idx="25885">
                  <c:v>0.99399999999999999</c:v>
                </c:pt>
                <c:pt idx="25886">
                  <c:v>0.99399999999999999</c:v>
                </c:pt>
                <c:pt idx="25887">
                  <c:v>0.99399999999999999</c:v>
                </c:pt>
                <c:pt idx="25888">
                  <c:v>0.99399999999999999</c:v>
                </c:pt>
                <c:pt idx="25889">
                  <c:v>0.99399999999999999</c:v>
                </c:pt>
                <c:pt idx="25890">
                  <c:v>0.99399999999999999</c:v>
                </c:pt>
                <c:pt idx="25891">
                  <c:v>0.99399999999999999</c:v>
                </c:pt>
                <c:pt idx="25892">
                  <c:v>0.99399999999999999</c:v>
                </c:pt>
                <c:pt idx="25893">
                  <c:v>0.99399999999999999</c:v>
                </c:pt>
                <c:pt idx="25894">
                  <c:v>0.99399999999999999</c:v>
                </c:pt>
                <c:pt idx="25895">
                  <c:v>0.99399999999999999</c:v>
                </c:pt>
                <c:pt idx="25896">
                  <c:v>0.99399999999999999</c:v>
                </c:pt>
                <c:pt idx="25897">
                  <c:v>0.99399999999999999</c:v>
                </c:pt>
                <c:pt idx="25898">
                  <c:v>0.99399999999999999</c:v>
                </c:pt>
                <c:pt idx="25899">
                  <c:v>0.99399999999999999</c:v>
                </c:pt>
                <c:pt idx="25900">
                  <c:v>0.99399999999999999</c:v>
                </c:pt>
                <c:pt idx="25901">
                  <c:v>0.99399999999999999</c:v>
                </c:pt>
                <c:pt idx="25902">
                  <c:v>0.99399999999999999</c:v>
                </c:pt>
                <c:pt idx="25903">
                  <c:v>0.99399999999999999</c:v>
                </c:pt>
                <c:pt idx="25904">
                  <c:v>0.99399999999999999</c:v>
                </c:pt>
                <c:pt idx="25905">
                  <c:v>0.99399999999999999</c:v>
                </c:pt>
                <c:pt idx="25906">
                  <c:v>0.99399999999999999</c:v>
                </c:pt>
                <c:pt idx="25907">
                  <c:v>0.99399999999999999</c:v>
                </c:pt>
                <c:pt idx="25908">
                  <c:v>0.99399999999999999</c:v>
                </c:pt>
                <c:pt idx="25909">
                  <c:v>0.99399999999999999</c:v>
                </c:pt>
                <c:pt idx="25910">
                  <c:v>0.99399999999999999</c:v>
                </c:pt>
                <c:pt idx="25911">
                  <c:v>0.99399999999999999</c:v>
                </c:pt>
                <c:pt idx="25912">
                  <c:v>0.99399999999999999</c:v>
                </c:pt>
                <c:pt idx="25913">
                  <c:v>0.99399999999999999</c:v>
                </c:pt>
                <c:pt idx="25914">
                  <c:v>0.99399999999999999</c:v>
                </c:pt>
                <c:pt idx="25915">
                  <c:v>0.99399999999999999</c:v>
                </c:pt>
                <c:pt idx="25916">
                  <c:v>0.99399999999999999</c:v>
                </c:pt>
                <c:pt idx="25917">
                  <c:v>0.99399999999999999</c:v>
                </c:pt>
                <c:pt idx="25918">
                  <c:v>0.99399999999999999</c:v>
                </c:pt>
                <c:pt idx="25919">
                  <c:v>0.99399999999999999</c:v>
                </c:pt>
                <c:pt idx="25920">
                  <c:v>0.99399999999999999</c:v>
                </c:pt>
                <c:pt idx="25921">
                  <c:v>0.99399999999999999</c:v>
                </c:pt>
                <c:pt idx="25922">
                  <c:v>0.99399999999999999</c:v>
                </c:pt>
                <c:pt idx="25923">
                  <c:v>0.99399999999999999</c:v>
                </c:pt>
                <c:pt idx="25924">
                  <c:v>0.99399999999999999</c:v>
                </c:pt>
                <c:pt idx="25925">
                  <c:v>0.99399999999999999</c:v>
                </c:pt>
                <c:pt idx="25926">
                  <c:v>0.99399999999999999</c:v>
                </c:pt>
                <c:pt idx="25927">
                  <c:v>0.99399999999999999</c:v>
                </c:pt>
                <c:pt idx="25928">
                  <c:v>0.99399999999999999</c:v>
                </c:pt>
                <c:pt idx="25929">
                  <c:v>0.99399999999999999</c:v>
                </c:pt>
                <c:pt idx="25930">
                  <c:v>0.99399999999999999</c:v>
                </c:pt>
                <c:pt idx="25931">
                  <c:v>0.99399999999999999</c:v>
                </c:pt>
                <c:pt idx="25932">
                  <c:v>0.99399999999999999</c:v>
                </c:pt>
                <c:pt idx="25933">
                  <c:v>0.99399999999999999</c:v>
                </c:pt>
                <c:pt idx="25934">
                  <c:v>0.99399999999999999</c:v>
                </c:pt>
                <c:pt idx="25935">
                  <c:v>0.99399999999999999</c:v>
                </c:pt>
                <c:pt idx="25936">
                  <c:v>0.99399999999999999</c:v>
                </c:pt>
                <c:pt idx="25937">
                  <c:v>0.99399999999999999</c:v>
                </c:pt>
                <c:pt idx="25938">
                  <c:v>0.99399999999999999</c:v>
                </c:pt>
                <c:pt idx="25939">
                  <c:v>0.99399999999999999</c:v>
                </c:pt>
                <c:pt idx="25940">
                  <c:v>0.99399999999999999</c:v>
                </c:pt>
                <c:pt idx="25941">
                  <c:v>0.99399999999999999</c:v>
                </c:pt>
                <c:pt idx="25942">
                  <c:v>0.99399999999999999</c:v>
                </c:pt>
                <c:pt idx="25943">
                  <c:v>0.99399999999999999</c:v>
                </c:pt>
                <c:pt idx="25944">
                  <c:v>0.99399999999999999</c:v>
                </c:pt>
                <c:pt idx="25945">
                  <c:v>0.99399999999999999</c:v>
                </c:pt>
                <c:pt idx="25946">
                  <c:v>0.99399999999999999</c:v>
                </c:pt>
                <c:pt idx="25947">
                  <c:v>0.99399999999999999</c:v>
                </c:pt>
                <c:pt idx="25948">
                  <c:v>0.99399999999999999</c:v>
                </c:pt>
                <c:pt idx="25949">
                  <c:v>0.99399999999999999</c:v>
                </c:pt>
                <c:pt idx="25950">
                  <c:v>0.99399999999999999</c:v>
                </c:pt>
                <c:pt idx="25951">
                  <c:v>0.99399999999999999</c:v>
                </c:pt>
                <c:pt idx="25952">
                  <c:v>0.99399999999999999</c:v>
                </c:pt>
                <c:pt idx="25953">
                  <c:v>0.99399999999999999</c:v>
                </c:pt>
                <c:pt idx="25954">
                  <c:v>0.99399999999999999</c:v>
                </c:pt>
                <c:pt idx="25955">
                  <c:v>0.99399999999999999</c:v>
                </c:pt>
                <c:pt idx="25956">
                  <c:v>0.99399999999999999</c:v>
                </c:pt>
                <c:pt idx="25957">
                  <c:v>0.99399999999999999</c:v>
                </c:pt>
                <c:pt idx="25958">
                  <c:v>0.99399999999999999</c:v>
                </c:pt>
                <c:pt idx="25959">
                  <c:v>0.99399999999999999</c:v>
                </c:pt>
                <c:pt idx="25960">
                  <c:v>0.99399999999999999</c:v>
                </c:pt>
                <c:pt idx="25961">
                  <c:v>0.99399999999999999</c:v>
                </c:pt>
                <c:pt idx="25962">
                  <c:v>0.99399999999999999</c:v>
                </c:pt>
                <c:pt idx="25963">
                  <c:v>0.99399999999999999</c:v>
                </c:pt>
                <c:pt idx="25964">
                  <c:v>0.99399999999999999</c:v>
                </c:pt>
                <c:pt idx="25965">
                  <c:v>0.99399999999999999</c:v>
                </c:pt>
                <c:pt idx="25966">
                  <c:v>0.99399999999999999</c:v>
                </c:pt>
                <c:pt idx="25967">
                  <c:v>0.99399999999999999</c:v>
                </c:pt>
                <c:pt idx="25968">
                  <c:v>0.99399999999999999</c:v>
                </c:pt>
                <c:pt idx="25969">
                  <c:v>0.99399999999999999</c:v>
                </c:pt>
                <c:pt idx="25970">
                  <c:v>0.99399999999999999</c:v>
                </c:pt>
                <c:pt idx="25971">
                  <c:v>0.99399999999999999</c:v>
                </c:pt>
                <c:pt idx="25972">
                  <c:v>0.99399999999999999</c:v>
                </c:pt>
                <c:pt idx="25973">
                  <c:v>0.99399999999999999</c:v>
                </c:pt>
                <c:pt idx="25974">
                  <c:v>0.99399999999999999</c:v>
                </c:pt>
                <c:pt idx="25975">
                  <c:v>0.99399999999999999</c:v>
                </c:pt>
                <c:pt idx="25976">
                  <c:v>0.99399999999999999</c:v>
                </c:pt>
                <c:pt idx="25977">
                  <c:v>0.99399999999999999</c:v>
                </c:pt>
                <c:pt idx="25978">
                  <c:v>0.99399999999999999</c:v>
                </c:pt>
                <c:pt idx="25979">
                  <c:v>0.99399999999999999</c:v>
                </c:pt>
                <c:pt idx="25980">
                  <c:v>0.99399999999999999</c:v>
                </c:pt>
                <c:pt idx="25981">
                  <c:v>0.99399999999999999</c:v>
                </c:pt>
                <c:pt idx="25982">
                  <c:v>0.99399999999999999</c:v>
                </c:pt>
                <c:pt idx="25983">
                  <c:v>0.99399999999999999</c:v>
                </c:pt>
                <c:pt idx="25984">
                  <c:v>0.99399999999999999</c:v>
                </c:pt>
                <c:pt idx="25985">
                  <c:v>0.99399999999999999</c:v>
                </c:pt>
                <c:pt idx="25986">
                  <c:v>0.99399999999999999</c:v>
                </c:pt>
                <c:pt idx="25987">
                  <c:v>0.99399999999999999</c:v>
                </c:pt>
                <c:pt idx="25988">
                  <c:v>0.99399999999999999</c:v>
                </c:pt>
                <c:pt idx="25989">
                  <c:v>0.99399999999999999</c:v>
                </c:pt>
                <c:pt idx="25990">
                  <c:v>0.99399999999999999</c:v>
                </c:pt>
                <c:pt idx="25991">
                  <c:v>0.99399999999999999</c:v>
                </c:pt>
                <c:pt idx="25992">
                  <c:v>0.99399999999999999</c:v>
                </c:pt>
                <c:pt idx="25993">
                  <c:v>0.99399999999999999</c:v>
                </c:pt>
                <c:pt idx="25994">
                  <c:v>0.99399999999999999</c:v>
                </c:pt>
                <c:pt idx="25995">
                  <c:v>0.99399999999999999</c:v>
                </c:pt>
                <c:pt idx="25996">
                  <c:v>0.99399999999999999</c:v>
                </c:pt>
                <c:pt idx="25997">
                  <c:v>0.99399999999999999</c:v>
                </c:pt>
                <c:pt idx="25998">
                  <c:v>0.99399999999999999</c:v>
                </c:pt>
                <c:pt idx="25999">
                  <c:v>0.99399999999999999</c:v>
                </c:pt>
                <c:pt idx="26000">
                  <c:v>0.99399999999999999</c:v>
                </c:pt>
                <c:pt idx="26001">
                  <c:v>0.99399999999999999</c:v>
                </c:pt>
                <c:pt idx="26002">
                  <c:v>0.99399999999999999</c:v>
                </c:pt>
                <c:pt idx="26003">
                  <c:v>0.99399999999999999</c:v>
                </c:pt>
                <c:pt idx="26004">
                  <c:v>0.99399999999999999</c:v>
                </c:pt>
                <c:pt idx="26005">
                  <c:v>0.99399999999999999</c:v>
                </c:pt>
                <c:pt idx="26006">
                  <c:v>0.99399999999999999</c:v>
                </c:pt>
                <c:pt idx="26007">
                  <c:v>0.99399999999999999</c:v>
                </c:pt>
                <c:pt idx="26008">
                  <c:v>0.99399999999999999</c:v>
                </c:pt>
                <c:pt idx="26009">
                  <c:v>0.99399999999999999</c:v>
                </c:pt>
                <c:pt idx="26010">
                  <c:v>0.99399999999999999</c:v>
                </c:pt>
                <c:pt idx="26011">
                  <c:v>0.99399999999999999</c:v>
                </c:pt>
                <c:pt idx="26012">
                  <c:v>0.99399999999999999</c:v>
                </c:pt>
                <c:pt idx="26013">
                  <c:v>0.99399999999999999</c:v>
                </c:pt>
                <c:pt idx="26014">
                  <c:v>0.99399999999999999</c:v>
                </c:pt>
                <c:pt idx="26015">
                  <c:v>0.99399999999999999</c:v>
                </c:pt>
                <c:pt idx="26016">
                  <c:v>0.99399999999999999</c:v>
                </c:pt>
                <c:pt idx="26017">
                  <c:v>0.99399999999999999</c:v>
                </c:pt>
                <c:pt idx="26018">
                  <c:v>0.99399999999999999</c:v>
                </c:pt>
                <c:pt idx="26019">
                  <c:v>0.99399999999999999</c:v>
                </c:pt>
                <c:pt idx="26020">
                  <c:v>0.99399999999999999</c:v>
                </c:pt>
                <c:pt idx="26021">
                  <c:v>0.99399999999999999</c:v>
                </c:pt>
                <c:pt idx="26022">
                  <c:v>0.99399999999999999</c:v>
                </c:pt>
                <c:pt idx="26023">
                  <c:v>0.99399999999999999</c:v>
                </c:pt>
                <c:pt idx="26024">
                  <c:v>0.99399999999999999</c:v>
                </c:pt>
                <c:pt idx="26025">
                  <c:v>0.99399999999999999</c:v>
                </c:pt>
                <c:pt idx="26026">
                  <c:v>0.99399999999999999</c:v>
                </c:pt>
                <c:pt idx="26027">
                  <c:v>0.99399999999999999</c:v>
                </c:pt>
                <c:pt idx="26028">
                  <c:v>0.99399999999999999</c:v>
                </c:pt>
                <c:pt idx="26029">
                  <c:v>0.99399999999999999</c:v>
                </c:pt>
                <c:pt idx="26030">
                  <c:v>0.99399999999999999</c:v>
                </c:pt>
                <c:pt idx="26031">
                  <c:v>0.99399999999999999</c:v>
                </c:pt>
                <c:pt idx="26032">
                  <c:v>0.99399999999999999</c:v>
                </c:pt>
                <c:pt idx="26033">
                  <c:v>0.99399999999999999</c:v>
                </c:pt>
                <c:pt idx="26034">
                  <c:v>0.99399999999999999</c:v>
                </c:pt>
                <c:pt idx="26035">
                  <c:v>0.99399999999999999</c:v>
                </c:pt>
                <c:pt idx="26036">
                  <c:v>0.99399999999999999</c:v>
                </c:pt>
                <c:pt idx="26037">
                  <c:v>0.99399999999999999</c:v>
                </c:pt>
                <c:pt idx="26038">
                  <c:v>0.99399999999999999</c:v>
                </c:pt>
                <c:pt idx="26039">
                  <c:v>0.99399999999999999</c:v>
                </c:pt>
                <c:pt idx="26040">
                  <c:v>0.99399999999999999</c:v>
                </c:pt>
                <c:pt idx="26041">
                  <c:v>0.99399999999999999</c:v>
                </c:pt>
                <c:pt idx="26042">
                  <c:v>0.99399999999999999</c:v>
                </c:pt>
                <c:pt idx="26043">
                  <c:v>0.99399999999999999</c:v>
                </c:pt>
                <c:pt idx="26044">
                  <c:v>0.99399999999999999</c:v>
                </c:pt>
                <c:pt idx="26045">
                  <c:v>0.99399999999999999</c:v>
                </c:pt>
                <c:pt idx="26046">
                  <c:v>0.99399999999999999</c:v>
                </c:pt>
                <c:pt idx="26047">
                  <c:v>0.99399999999999999</c:v>
                </c:pt>
                <c:pt idx="26048">
                  <c:v>0.99399999999999999</c:v>
                </c:pt>
                <c:pt idx="26049">
                  <c:v>0.99399999999999999</c:v>
                </c:pt>
                <c:pt idx="26050">
                  <c:v>0.99399999999999999</c:v>
                </c:pt>
                <c:pt idx="26051">
                  <c:v>0.99399999999999999</c:v>
                </c:pt>
                <c:pt idx="26052">
                  <c:v>0.99399999999999999</c:v>
                </c:pt>
                <c:pt idx="26053">
                  <c:v>0.99399999999999999</c:v>
                </c:pt>
                <c:pt idx="26054">
                  <c:v>0.99399999999999999</c:v>
                </c:pt>
                <c:pt idx="26055">
                  <c:v>0.99399999999999999</c:v>
                </c:pt>
                <c:pt idx="26056">
                  <c:v>0.99399999999999999</c:v>
                </c:pt>
                <c:pt idx="26057">
                  <c:v>0.99399999999999999</c:v>
                </c:pt>
                <c:pt idx="26058">
                  <c:v>0.99399999999999999</c:v>
                </c:pt>
                <c:pt idx="26059">
                  <c:v>0.99399999999999999</c:v>
                </c:pt>
                <c:pt idx="26060">
                  <c:v>0.99399999999999999</c:v>
                </c:pt>
                <c:pt idx="26061">
                  <c:v>0.99399999999999999</c:v>
                </c:pt>
                <c:pt idx="26062">
                  <c:v>0.99399999999999999</c:v>
                </c:pt>
                <c:pt idx="26063">
                  <c:v>0.99399999999999999</c:v>
                </c:pt>
                <c:pt idx="26064">
                  <c:v>0.99399999999999999</c:v>
                </c:pt>
                <c:pt idx="26065">
                  <c:v>0.99399999999999999</c:v>
                </c:pt>
                <c:pt idx="26066">
                  <c:v>0.99399999999999999</c:v>
                </c:pt>
                <c:pt idx="26067">
                  <c:v>0.99399999999999999</c:v>
                </c:pt>
                <c:pt idx="26068">
                  <c:v>0.99399999999999999</c:v>
                </c:pt>
                <c:pt idx="26069">
                  <c:v>0.99399999999999999</c:v>
                </c:pt>
                <c:pt idx="26070">
                  <c:v>0.99399999999999999</c:v>
                </c:pt>
                <c:pt idx="26071">
                  <c:v>0.99399999999999999</c:v>
                </c:pt>
                <c:pt idx="26072">
                  <c:v>0.99399999999999999</c:v>
                </c:pt>
                <c:pt idx="26073">
                  <c:v>0.99399999999999999</c:v>
                </c:pt>
                <c:pt idx="26074">
                  <c:v>0.99399999999999999</c:v>
                </c:pt>
                <c:pt idx="26075">
                  <c:v>0.99399999999999999</c:v>
                </c:pt>
                <c:pt idx="26076">
                  <c:v>0.99399999999999999</c:v>
                </c:pt>
                <c:pt idx="26077">
                  <c:v>0.99399999999999999</c:v>
                </c:pt>
                <c:pt idx="26078">
                  <c:v>0.99399999999999999</c:v>
                </c:pt>
                <c:pt idx="26079">
                  <c:v>0.99399999999999999</c:v>
                </c:pt>
                <c:pt idx="26080">
                  <c:v>0.99399999999999999</c:v>
                </c:pt>
                <c:pt idx="26081">
                  <c:v>0.99399999999999999</c:v>
                </c:pt>
                <c:pt idx="26082">
                  <c:v>0.99399999999999999</c:v>
                </c:pt>
                <c:pt idx="26083">
                  <c:v>0.99399999999999999</c:v>
                </c:pt>
                <c:pt idx="26084">
                  <c:v>0.99399999999999999</c:v>
                </c:pt>
                <c:pt idx="26085">
                  <c:v>0.99399999999999999</c:v>
                </c:pt>
                <c:pt idx="26086">
                  <c:v>0.99399999999999999</c:v>
                </c:pt>
                <c:pt idx="26087">
                  <c:v>0.99399999999999999</c:v>
                </c:pt>
                <c:pt idx="26088">
                  <c:v>0.99399999999999999</c:v>
                </c:pt>
                <c:pt idx="26089">
                  <c:v>0.99399999999999999</c:v>
                </c:pt>
                <c:pt idx="26090">
                  <c:v>0.99399999999999999</c:v>
                </c:pt>
                <c:pt idx="26091">
                  <c:v>0.99399999999999999</c:v>
                </c:pt>
                <c:pt idx="26092">
                  <c:v>0.99399999999999999</c:v>
                </c:pt>
                <c:pt idx="26093">
                  <c:v>0.99399999999999999</c:v>
                </c:pt>
                <c:pt idx="26094">
                  <c:v>0.99399999999999999</c:v>
                </c:pt>
                <c:pt idx="26095">
                  <c:v>0.99399999999999999</c:v>
                </c:pt>
                <c:pt idx="26096">
                  <c:v>0.99399999999999999</c:v>
                </c:pt>
                <c:pt idx="26097">
                  <c:v>0.99399999999999999</c:v>
                </c:pt>
                <c:pt idx="26098">
                  <c:v>0.99399999999999999</c:v>
                </c:pt>
                <c:pt idx="26099">
                  <c:v>0.99399999999999999</c:v>
                </c:pt>
                <c:pt idx="26100">
                  <c:v>0.99399999999999999</c:v>
                </c:pt>
                <c:pt idx="26101">
                  <c:v>0.99399999999999999</c:v>
                </c:pt>
                <c:pt idx="26102">
                  <c:v>0.99399999999999999</c:v>
                </c:pt>
                <c:pt idx="26103">
                  <c:v>0.99399999999999999</c:v>
                </c:pt>
                <c:pt idx="26104">
                  <c:v>0.99399999999999999</c:v>
                </c:pt>
                <c:pt idx="26105">
                  <c:v>0.99399999999999999</c:v>
                </c:pt>
                <c:pt idx="26106">
                  <c:v>0.99399999999999999</c:v>
                </c:pt>
                <c:pt idx="26107">
                  <c:v>0.99399999999999999</c:v>
                </c:pt>
                <c:pt idx="26108">
                  <c:v>0.99399999999999999</c:v>
                </c:pt>
                <c:pt idx="26109">
                  <c:v>0.99399999999999999</c:v>
                </c:pt>
                <c:pt idx="26110">
                  <c:v>0.99399999999999999</c:v>
                </c:pt>
                <c:pt idx="26111">
                  <c:v>0.99399999999999999</c:v>
                </c:pt>
                <c:pt idx="26112">
                  <c:v>0.99399999999999999</c:v>
                </c:pt>
                <c:pt idx="26113">
                  <c:v>0.99399999999999999</c:v>
                </c:pt>
                <c:pt idx="26114">
                  <c:v>0.99399999999999999</c:v>
                </c:pt>
                <c:pt idx="26115">
                  <c:v>0.99399999999999999</c:v>
                </c:pt>
                <c:pt idx="26116">
                  <c:v>0.99399999999999999</c:v>
                </c:pt>
                <c:pt idx="26117">
                  <c:v>0.99399999999999999</c:v>
                </c:pt>
                <c:pt idx="26118">
                  <c:v>0.99399999999999999</c:v>
                </c:pt>
                <c:pt idx="26119">
                  <c:v>0.99399999999999999</c:v>
                </c:pt>
                <c:pt idx="26120">
                  <c:v>0.99399999999999999</c:v>
                </c:pt>
                <c:pt idx="26121">
                  <c:v>0.99399999999999999</c:v>
                </c:pt>
                <c:pt idx="26122">
                  <c:v>0.99399999999999999</c:v>
                </c:pt>
                <c:pt idx="26123">
                  <c:v>0.99399999999999999</c:v>
                </c:pt>
                <c:pt idx="26124">
                  <c:v>0.99399999999999999</c:v>
                </c:pt>
                <c:pt idx="26125">
                  <c:v>0.99399999999999999</c:v>
                </c:pt>
                <c:pt idx="26126">
                  <c:v>0.99399999999999999</c:v>
                </c:pt>
                <c:pt idx="26127">
                  <c:v>0.99399999999999999</c:v>
                </c:pt>
                <c:pt idx="26128">
                  <c:v>0.99399999999999999</c:v>
                </c:pt>
                <c:pt idx="26129">
                  <c:v>0.99399999999999999</c:v>
                </c:pt>
                <c:pt idx="26130">
                  <c:v>0.99399999999999999</c:v>
                </c:pt>
                <c:pt idx="26131">
                  <c:v>0.99399999999999999</c:v>
                </c:pt>
                <c:pt idx="26132">
                  <c:v>0.99399999999999999</c:v>
                </c:pt>
                <c:pt idx="26133">
                  <c:v>0.99399999999999999</c:v>
                </c:pt>
                <c:pt idx="26134">
                  <c:v>0.99399999999999999</c:v>
                </c:pt>
                <c:pt idx="26135">
                  <c:v>0.99399999999999999</c:v>
                </c:pt>
                <c:pt idx="26136">
                  <c:v>0.99399999999999999</c:v>
                </c:pt>
                <c:pt idx="26137">
                  <c:v>0.99399999999999999</c:v>
                </c:pt>
                <c:pt idx="26138">
                  <c:v>0.995</c:v>
                </c:pt>
                <c:pt idx="26139">
                  <c:v>0.995</c:v>
                </c:pt>
                <c:pt idx="26140">
                  <c:v>0.995</c:v>
                </c:pt>
                <c:pt idx="26141">
                  <c:v>0.995</c:v>
                </c:pt>
                <c:pt idx="26142">
                  <c:v>0.995</c:v>
                </c:pt>
                <c:pt idx="26143">
                  <c:v>0.995</c:v>
                </c:pt>
                <c:pt idx="26144">
                  <c:v>0.995</c:v>
                </c:pt>
                <c:pt idx="26145">
                  <c:v>0.995</c:v>
                </c:pt>
                <c:pt idx="26146">
                  <c:v>0.995</c:v>
                </c:pt>
                <c:pt idx="26147">
                  <c:v>0.995</c:v>
                </c:pt>
                <c:pt idx="26148">
                  <c:v>0.995</c:v>
                </c:pt>
                <c:pt idx="26149">
                  <c:v>0.995</c:v>
                </c:pt>
                <c:pt idx="26150">
                  <c:v>0.995</c:v>
                </c:pt>
                <c:pt idx="26151">
                  <c:v>0.995</c:v>
                </c:pt>
                <c:pt idx="26152">
                  <c:v>0.995</c:v>
                </c:pt>
                <c:pt idx="26153">
                  <c:v>0.995</c:v>
                </c:pt>
                <c:pt idx="26154">
                  <c:v>0.995</c:v>
                </c:pt>
                <c:pt idx="26155">
                  <c:v>0.995</c:v>
                </c:pt>
                <c:pt idx="26156">
                  <c:v>0.995</c:v>
                </c:pt>
                <c:pt idx="26157">
                  <c:v>0.995</c:v>
                </c:pt>
                <c:pt idx="26158">
                  <c:v>0.995</c:v>
                </c:pt>
                <c:pt idx="26159">
                  <c:v>0.995</c:v>
                </c:pt>
                <c:pt idx="26160">
                  <c:v>0.995</c:v>
                </c:pt>
                <c:pt idx="26161">
                  <c:v>0.995</c:v>
                </c:pt>
                <c:pt idx="26162">
                  <c:v>0.995</c:v>
                </c:pt>
                <c:pt idx="26163">
                  <c:v>0.995</c:v>
                </c:pt>
                <c:pt idx="26164">
                  <c:v>0.995</c:v>
                </c:pt>
                <c:pt idx="26165">
                  <c:v>0.995</c:v>
                </c:pt>
                <c:pt idx="26166">
                  <c:v>0.995</c:v>
                </c:pt>
                <c:pt idx="26167">
                  <c:v>0.995</c:v>
                </c:pt>
                <c:pt idx="26168">
                  <c:v>0.995</c:v>
                </c:pt>
                <c:pt idx="26169">
                  <c:v>0.995</c:v>
                </c:pt>
                <c:pt idx="26170">
                  <c:v>0.995</c:v>
                </c:pt>
                <c:pt idx="26171">
                  <c:v>0.995</c:v>
                </c:pt>
                <c:pt idx="26172">
                  <c:v>0.995</c:v>
                </c:pt>
                <c:pt idx="26173">
                  <c:v>0.995</c:v>
                </c:pt>
                <c:pt idx="26174">
                  <c:v>0.995</c:v>
                </c:pt>
                <c:pt idx="26175">
                  <c:v>0.995</c:v>
                </c:pt>
                <c:pt idx="26176">
                  <c:v>0.995</c:v>
                </c:pt>
                <c:pt idx="26177">
                  <c:v>0.995</c:v>
                </c:pt>
                <c:pt idx="26178">
                  <c:v>0.995</c:v>
                </c:pt>
                <c:pt idx="26179">
                  <c:v>0.995</c:v>
                </c:pt>
                <c:pt idx="26180">
                  <c:v>0.995</c:v>
                </c:pt>
                <c:pt idx="26181">
                  <c:v>0.995</c:v>
                </c:pt>
                <c:pt idx="26182">
                  <c:v>0.995</c:v>
                </c:pt>
                <c:pt idx="26183">
                  <c:v>0.995</c:v>
                </c:pt>
                <c:pt idx="26184">
                  <c:v>0.995</c:v>
                </c:pt>
                <c:pt idx="26185">
                  <c:v>0.995</c:v>
                </c:pt>
                <c:pt idx="26186">
                  <c:v>0.995</c:v>
                </c:pt>
                <c:pt idx="26187">
                  <c:v>0.995</c:v>
                </c:pt>
                <c:pt idx="26188">
                  <c:v>0.995</c:v>
                </c:pt>
                <c:pt idx="26189">
                  <c:v>0.995</c:v>
                </c:pt>
                <c:pt idx="26190">
                  <c:v>0.995</c:v>
                </c:pt>
                <c:pt idx="26191">
                  <c:v>0.995</c:v>
                </c:pt>
                <c:pt idx="26192">
                  <c:v>0.995</c:v>
                </c:pt>
                <c:pt idx="26193">
                  <c:v>0.995</c:v>
                </c:pt>
                <c:pt idx="26194">
                  <c:v>0.995</c:v>
                </c:pt>
                <c:pt idx="26195">
                  <c:v>0.995</c:v>
                </c:pt>
                <c:pt idx="26196">
                  <c:v>0.995</c:v>
                </c:pt>
                <c:pt idx="26197">
                  <c:v>0.995</c:v>
                </c:pt>
                <c:pt idx="26198">
                  <c:v>0.995</c:v>
                </c:pt>
                <c:pt idx="26199">
                  <c:v>0.995</c:v>
                </c:pt>
                <c:pt idx="26200">
                  <c:v>0.995</c:v>
                </c:pt>
                <c:pt idx="26201">
                  <c:v>0.995</c:v>
                </c:pt>
                <c:pt idx="26202">
                  <c:v>0.995</c:v>
                </c:pt>
                <c:pt idx="26203">
                  <c:v>0.995</c:v>
                </c:pt>
                <c:pt idx="26204">
                  <c:v>0.995</c:v>
                </c:pt>
                <c:pt idx="26205">
                  <c:v>0.995</c:v>
                </c:pt>
                <c:pt idx="26206">
                  <c:v>0.995</c:v>
                </c:pt>
                <c:pt idx="26207">
                  <c:v>0.995</c:v>
                </c:pt>
                <c:pt idx="26208">
                  <c:v>0.995</c:v>
                </c:pt>
                <c:pt idx="26209">
                  <c:v>0.995</c:v>
                </c:pt>
                <c:pt idx="26210">
                  <c:v>0.995</c:v>
                </c:pt>
                <c:pt idx="26211">
                  <c:v>0.995</c:v>
                </c:pt>
                <c:pt idx="26212">
                  <c:v>0.995</c:v>
                </c:pt>
                <c:pt idx="26213">
                  <c:v>0.995</c:v>
                </c:pt>
                <c:pt idx="26214">
                  <c:v>0.995</c:v>
                </c:pt>
                <c:pt idx="26215">
                  <c:v>0.995</c:v>
                </c:pt>
                <c:pt idx="26216">
                  <c:v>0.995</c:v>
                </c:pt>
                <c:pt idx="26217">
                  <c:v>0.995</c:v>
                </c:pt>
                <c:pt idx="26218">
                  <c:v>0.995</c:v>
                </c:pt>
                <c:pt idx="26219">
                  <c:v>0.995</c:v>
                </c:pt>
                <c:pt idx="26220">
                  <c:v>0.995</c:v>
                </c:pt>
                <c:pt idx="26221">
                  <c:v>0.995</c:v>
                </c:pt>
                <c:pt idx="26222">
                  <c:v>0.995</c:v>
                </c:pt>
                <c:pt idx="26223">
                  <c:v>0.995</c:v>
                </c:pt>
                <c:pt idx="26224">
                  <c:v>0.995</c:v>
                </c:pt>
                <c:pt idx="26225">
                  <c:v>0.995</c:v>
                </c:pt>
                <c:pt idx="26226">
                  <c:v>0.995</c:v>
                </c:pt>
                <c:pt idx="26227">
                  <c:v>0.995</c:v>
                </c:pt>
                <c:pt idx="26228">
                  <c:v>0.995</c:v>
                </c:pt>
                <c:pt idx="26229">
                  <c:v>0.995</c:v>
                </c:pt>
                <c:pt idx="26230">
                  <c:v>0.995</c:v>
                </c:pt>
                <c:pt idx="26231">
                  <c:v>0.995</c:v>
                </c:pt>
                <c:pt idx="26232">
                  <c:v>0.995</c:v>
                </c:pt>
                <c:pt idx="26233">
                  <c:v>0.995</c:v>
                </c:pt>
                <c:pt idx="26234">
                  <c:v>0.995</c:v>
                </c:pt>
                <c:pt idx="26235">
                  <c:v>0.995</c:v>
                </c:pt>
                <c:pt idx="26236">
                  <c:v>0.995</c:v>
                </c:pt>
                <c:pt idx="26237">
                  <c:v>0.995</c:v>
                </c:pt>
                <c:pt idx="26238">
                  <c:v>0.995</c:v>
                </c:pt>
                <c:pt idx="26239">
                  <c:v>0.995</c:v>
                </c:pt>
                <c:pt idx="26240">
                  <c:v>0.995</c:v>
                </c:pt>
                <c:pt idx="26241">
                  <c:v>0.995</c:v>
                </c:pt>
                <c:pt idx="26242">
                  <c:v>0.995</c:v>
                </c:pt>
                <c:pt idx="26243">
                  <c:v>0.995</c:v>
                </c:pt>
                <c:pt idx="26244">
                  <c:v>0.995</c:v>
                </c:pt>
                <c:pt idx="26245">
                  <c:v>0.995</c:v>
                </c:pt>
                <c:pt idx="26246">
                  <c:v>0.995</c:v>
                </c:pt>
                <c:pt idx="26247">
                  <c:v>0.995</c:v>
                </c:pt>
                <c:pt idx="26248">
                  <c:v>0.995</c:v>
                </c:pt>
                <c:pt idx="26249">
                  <c:v>0.995</c:v>
                </c:pt>
                <c:pt idx="26250">
                  <c:v>0.995</c:v>
                </c:pt>
                <c:pt idx="26251">
                  <c:v>0.995</c:v>
                </c:pt>
                <c:pt idx="26252">
                  <c:v>0.995</c:v>
                </c:pt>
                <c:pt idx="26253">
                  <c:v>0.995</c:v>
                </c:pt>
                <c:pt idx="26254">
                  <c:v>0.995</c:v>
                </c:pt>
                <c:pt idx="26255">
                  <c:v>0.995</c:v>
                </c:pt>
                <c:pt idx="26256">
                  <c:v>0.995</c:v>
                </c:pt>
                <c:pt idx="26257">
                  <c:v>0.995</c:v>
                </c:pt>
                <c:pt idx="26258">
                  <c:v>0.995</c:v>
                </c:pt>
                <c:pt idx="26259">
                  <c:v>0.995</c:v>
                </c:pt>
                <c:pt idx="26260">
                  <c:v>0.995</c:v>
                </c:pt>
                <c:pt idx="26261">
                  <c:v>0.995</c:v>
                </c:pt>
                <c:pt idx="26262">
                  <c:v>0.995</c:v>
                </c:pt>
                <c:pt idx="26263">
                  <c:v>0.995</c:v>
                </c:pt>
                <c:pt idx="26264">
                  <c:v>0.995</c:v>
                </c:pt>
                <c:pt idx="26265">
                  <c:v>0.995</c:v>
                </c:pt>
                <c:pt idx="26266">
                  <c:v>0.995</c:v>
                </c:pt>
                <c:pt idx="26267">
                  <c:v>0.995</c:v>
                </c:pt>
                <c:pt idx="26268">
                  <c:v>0.995</c:v>
                </c:pt>
                <c:pt idx="26269">
                  <c:v>0.995</c:v>
                </c:pt>
                <c:pt idx="26270">
                  <c:v>0.995</c:v>
                </c:pt>
                <c:pt idx="26271">
                  <c:v>0.995</c:v>
                </c:pt>
                <c:pt idx="26272">
                  <c:v>0.995</c:v>
                </c:pt>
                <c:pt idx="26273">
                  <c:v>0.995</c:v>
                </c:pt>
                <c:pt idx="26274">
                  <c:v>0.995</c:v>
                </c:pt>
                <c:pt idx="26275">
                  <c:v>0.995</c:v>
                </c:pt>
                <c:pt idx="26276">
                  <c:v>0.995</c:v>
                </c:pt>
                <c:pt idx="26277">
                  <c:v>0.995</c:v>
                </c:pt>
                <c:pt idx="26278">
                  <c:v>0.995</c:v>
                </c:pt>
                <c:pt idx="26279">
                  <c:v>0.995</c:v>
                </c:pt>
                <c:pt idx="26280">
                  <c:v>0.995</c:v>
                </c:pt>
                <c:pt idx="26281">
                  <c:v>0.995</c:v>
                </c:pt>
                <c:pt idx="26282">
                  <c:v>0.995</c:v>
                </c:pt>
                <c:pt idx="26283">
                  <c:v>0.995</c:v>
                </c:pt>
                <c:pt idx="26284">
                  <c:v>0.995</c:v>
                </c:pt>
                <c:pt idx="26285">
                  <c:v>0.995</c:v>
                </c:pt>
                <c:pt idx="26286">
                  <c:v>0.995</c:v>
                </c:pt>
                <c:pt idx="26287">
                  <c:v>0.995</c:v>
                </c:pt>
                <c:pt idx="26288">
                  <c:v>0.995</c:v>
                </c:pt>
                <c:pt idx="26289">
                  <c:v>0.995</c:v>
                </c:pt>
                <c:pt idx="26290">
                  <c:v>0.995</c:v>
                </c:pt>
                <c:pt idx="26291">
                  <c:v>0.995</c:v>
                </c:pt>
                <c:pt idx="26292">
                  <c:v>0.995</c:v>
                </c:pt>
                <c:pt idx="26293">
                  <c:v>0.995</c:v>
                </c:pt>
                <c:pt idx="26294">
                  <c:v>0.995</c:v>
                </c:pt>
                <c:pt idx="26295">
                  <c:v>0.995</c:v>
                </c:pt>
                <c:pt idx="26296">
                  <c:v>0.995</c:v>
                </c:pt>
                <c:pt idx="26297">
                  <c:v>0.995</c:v>
                </c:pt>
                <c:pt idx="26298">
                  <c:v>0.995</c:v>
                </c:pt>
                <c:pt idx="26299">
                  <c:v>0.995</c:v>
                </c:pt>
                <c:pt idx="26300">
                  <c:v>0.995</c:v>
                </c:pt>
                <c:pt idx="26301">
                  <c:v>0.995</c:v>
                </c:pt>
                <c:pt idx="26302">
                  <c:v>0.995</c:v>
                </c:pt>
                <c:pt idx="26303">
                  <c:v>0.995</c:v>
                </c:pt>
                <c:pt idx="26304">
                  <c:v>0.995</c:v>
                </c:pt>
                <c:pt idx="26305">
                  <c:v>0.995</c:v>
                </c:pt>
                <c:pt idx="26306">
                  <c:v>0.995</c:v>
                </c:pt>
                <c:pt idx="26307">
                  <c:v>0.995</c:v>
                </c:pt>
                <c:pt idx="26308">
                  <c:v>0.995</c:v>
                </c:pt>
                <c:pt idx="26309">
                  <c:v>0.995</c:v>
                </c:pt>
                <c:pt idx="26310">
                  <c:v>0.995</c:v>
                </c:pt>
                <c:pt idx="26311">
                  <c:v>0.995</c:v>
                </c:pt>
                <c:pt idx="26312">
                  <c:v>0.995</c:v>
                </c:pt>
                <c:pt idx="26313">
                  <c:v>0.995</c:v>
                </c:pt>
                <c:pt idx="26314">
                  <c:v>0.995</c:v>
                </c:pt>
                <c:pt idx="26315">
                  <c:v>0.995</c:v>
                </c:pt>
                <c:pt idx="26316">
                  <c:v>0.995</c:v>
                </c:pt>
                <c:pt idx="26317">
                  <c:v>0.995</c:v>
                </c:pt>
                <c:pt idx="26318">
                  <c:v>0.995</c:v>
                </c:pt>
                <c:pt idx="26319">
                  <c:v>0.995</c:v>
                </c:pt>
                <c:pt idx="26320">
                  <c:v>0.995</c:v>
                </c:pt>
                <c:pt idx="26321">
                  <c:v>0.995</c:v>
                </c:pt>
                <c:pt idx="26322">
                  <c:v>0.995</c:v>
                </c:pt>
                <c:pt idx="26323">
                  <c:v>0.995</c:v>
                </c:pt>
                <c:pt idx="26324">
                  <c:v>0.995</c:v>
                </c:pt>
                <c:pt idx="26325">
                  <c:v>0.995</c:v>
                </c:pt>
                <c:pt idx="26326">
                  <c:v>0.995</c:v>
                </c:pt>
                <c:pt idx="26327">
                  <c:v>0.995</c:v>
                </c:pt>
                <c:pt idx="26328">
                  <c:v>0.995</c:v>
                </c:pt>
                <c:pt idx="26329">
                  <c:v>0.995</c:v>
                </c:pt>
                <c:pt idx="26330">
                  <c:v>0.995</c:v>
                </c:pt>
                <c:pt idx="26331">
                  <c:v>0.995</c:v>
                </c:pt>
                <c:pt idx="26332">
                  <c:v>0.995</c:v>
                </c:pt>
                <c:pt idx="26333">
                  <c:v>0.995</c:v>
                </c:pt>
                <c:pt idx="26334">
                  <c:v>0.995</c:v>
                </c:pt>
                <c:pt idx="26335">
                  <c:v>0.995</c:v>
                </c:pt>
                <c:pt idx="26336">
                  <c:v>0.995</c:v>
                </c:pt>
                <c:pt idx="26337">
                  <c:v>0.995</c:v>
                </c:pt>
                <c:pt idx="26338">
                  <c:v>0.995</c:v>
                </c:pt>
                <c:pt idx="26339">
                  <c:v>0.995</c:v>
                </c:pt>
                <c:pt idx="26340">
                  <c:v>0.995</c:v>
                </c:pt>
                <c:pt idx="26341">
                  <c:v>0.995</c:v>
                </c:pt>
                <c:pt idx="26342">
                  <c:v>0.995</c:v>
                </c:pt>
                <c:pt idx="26343">
                  <c:v>0.995</c:v>
                </c:pt>
                <c:pt idx="26344">
                  <c:v>0.995</c:v>
                </c:pt>
                <c:pt idx="26345">
                  <c:v>0.995</c:v>
                </c:pt>
                <c:pt idx="26346">
                  <c:v>0.995</c:v>
                </c:pt>
                <c:pt idx="26347">
                  <c:v>0.995</c:v>
                </c:pt>
                <c:pt idx="26348">
                  <c:v>0.995</c:v>
                </c:pt>
                <c:pt idx="26349">
                  <c:v>0.995</c:v>
                </c:pt>
                <c:pt idx="26350">
                  <c:v>0.995</c:v>
                </c:pt>
                <c:pt idx="26351">
                  <c:v>0.995</c:v>
                </c:pt>
                <c:pt idx="26352">
                  <c:v>0.995</c:v>
                </c:pt>
                <c:pt idx="26353">
                  <c:v>0.995</c:v>
                </c:pt>
                <c:pt idx="26354">
                  <c:v>0.995</c:v>
                </c:pt>
                <c:pt idx="26355">
                  <c:v>0.995</c:v>
                </c:pt>
                <c:pt idx="26356">
                  <c:v>0.995</c:v>
                </c:pt>
                <c:pt idx="26357">
                  <c:v>0.995</c:v>
                </c:pt>
                <c:pt idx="26358">
                  <c:v>0.995</c:v>
                </c:pt>
                <c:pt idx="26359">
                  <c:v>0.995</c:v>
                </c:pt>
                <c:pt idx="26360">
                  <c:v>0.995</c:v>
                </c:pt>
                <c:pt idx="26361">
                  <c:v>0.995</c:v>
                </c:pt>
                <c:pt idx="26362">
                  <c:v>0.995</c:v>
                </c:pt>
                <c:pt idx="26363">
                  <c:v>0.995</c:v>
                </c:pt>
                <c:pt idx="26364">
                  <c:v>0.995</c:v>
                </c:pt>
                <c:pt idx="26365">
                  <c:v>0.995</c:v>
                </c:pt>
                <c:pt idx="26366">
                  <c:v>0.995</c:v>
                </c:pt>
                <c:pt idx="26367">
                  <c:v>0.995</c:v>
                </c:pt>
                <c:pt idx="26368">
                  <c:v>0.995</c:v>
                </c:pt>
                <c:pt idx="26369">
                  <c:v>0.995</c:v>
                </c:pt>
                <c:pt idx="26370">
                  <c:v>0.995</c:v>
                </c:pt>
                <c:pt idx="26371">
                  <c:v>0.995</c:v>
                </c:pt>
                <c:pt idx="26372">
                  <c:v>0.995</c:v>
                </c:pt>
                <c:pt idx="26373">
                  <c:v>0.995</c:v>
                </c:pt>
                <c:pt idx="26374">
                  <c:v>0.995</c:v>
                </c:pt>
                <c:pt idx="26375">
                  <c:v>0.995</c:v>
                </c:pt>
                <c:pt idx="26376">
                  <c:v>0.995</c:v>
                </c:pt>
                <c:pt idx="26377">
                  <c:v>0.995</c:v>
                </c:pt>
                <c:pt idx="26378">
                  <c:v>0.995</c:v>
                </c:pt>
                <c:pt idx="26379">
                  <c:v>0.995</c:v>
                </c:pt>
                <c:pt idx="26380">
                  <c:v>0.995</c:v>
                </c:pt>
                <c:pt idx="26381">
                  <c:v>0.995</c:v>
                </c:pt>
                <c:pt idx="26382">
                  <c:v>0.995</c:v>
                </c:pt>
                <c:pt idx="26383">
                  <c:v>0.995</c:v>
                </c:pt>
                <c:pt idx="26384">
                  <c:v>0.995</c:v>
                </c:pt>
                <c:pt idx="26385">
                  <c:v>0.995</c:v>
                </c:pt>
                <c:pt idx="26386">
                  <c:v>0.995</c:v>
                </c:pt>
                <c:pt idx="26387">
                  <c:v>0.995</c:v>
                </c:pt>
                <c:pt idx="26388">
                  <c:v>0.995</c:v>
                </c:pt>
                <c:pt idx="26389">
                  <c:v>0.995</c:v>
                </c:pt>
                <c:pt idx="26390">
                  <c:v>0.995</c:v>
                </c:pt>
                <c:pt idx="26391">
                  <c:v>0.995</c:v>
                </c:pt>
                <c:pt idx="26392">
                  <c:v>0.995</c:v>
                </c:pt>
                <c:pt idx="26393">
                  <c:v>0.995</c:v>
                </c:pt>
                <c:pt idx="26394">
                  <c:v>0.995</c:v>
                </c:pt>
                <c:pt idx="26395">
                  <c:v>0.995</c:v>
                </c:pt>
                <c:pt idx="26396">
                  <c:v>0.995</c:v>
                </c:pt>
                <c:pt idx="26397">
                  <c:v>0.995</c:v>
                </c:pt>
                <c:pt idx="26398">
                  <c:v>0.995</c:v>
                </c:pt>
                <c:pt idx="26399">
                  <c:v>0.995</c:v>
                </c:pt>
                <c:pt idx="26400">
                  <c:v>0.995</c:v>
                </c:pt>
                <c:pt idx="26401">
                  <c:v>0.995</c:v>
                </c:pt>
                <c:pt idx="26402">
                  <c:v>0.995</c:v>
                </c:pt>
                <c:pt idx="26403">
                  <c:v>0.995</c:v>
                </c:pt>
                <c:pt idx="26404">
                  <c:v>0.995</c:v>
                </c:pt>
                <c:pt idx="26405">
                  <c:v>0.995</c:v>
                </c:pt>
                <c:pt idx="26406">
                  <c:v>0.995</c:v>
                </c:pt>
                <c:pt idx="26407">
                  <c:v>0.995</c:v>
                </c:pt>
                <c:pt idx="26408">
                  <c:v>0.995</c:v>
                </c:pt>
                <c:pt idx="26409">
                  <c:v>0.995</c:v>
                </c:pt>
                <c:pt idx="26410">
                  <c:v>0.995</c:v>
                </c:pt>
                <c:pt idx="26411">
                  <c:v>0.995</c:v>
                </c:pt>
                <c:pt idx="26412">
                  <c:v>0.995</c:v>
                </c:pt>
                <c:pt idx="26413">
                  <c:v>0.995</c:v>
                </c:pt>
                <c:pt idx="26414">
                  <c:v>0.995</c:v>
                </c:pt>
                <c:pt idx="26415">
                  <c:v>0.995</c:v>
                </c:pt>
                <c:pt idx="26416">
                  <c:v>0.995</c:v>
                </c:pt>
                <c:pt idx="26417">
                  <c:v>0.995</c:v>
                </c:pt>
                <c:pt idx="26418">
                  <c:v>0.995</c:v>
                </c:pt>
                <c:pt idx="26419">
                  <c:v>0.995</c:v>
                </c:pt>
                <c:pt idx="26420">
                  <c:v>0.995</c:v>
                </c:pt>
                <c:pt idx="26421">
                  <c:v>0.995</c:v>
                </c:pt>
                <c:pt idx="26422">
                  <c:v>0.995</c:v>
                </c:pt>
                <c:pt idx="26423">
                  <c:v>0.995</c:v>
                </c:pt>
                <c:pt idx="26424">
                  <c:v>0.995</c:v>
                </c:pt>
                <c:pt idx="26425">
                  <c:v>0.995</c:v>
                </c:pt>
                <c:pt idx="26426">
                  <c:v>0.995</c:v>
                </c:pt>
                <c:pt idx="26427">
                  <c:v>0.995</c:v>
                </c:pt>
                <c:pt idx="26428">
                  <c:v>0.995</c:v>
                </c:pt>
                <c:pt idx="26429">
                  <c:v>0.995</c:v>
                </c:pt>
                <c:pt idx="26430">
                  <c:v>0.995</c:v>
                </c:pt>
                <c:pt idx="26431">
                  <c:v>0.995</c:v>
                </c:pt>
                <c:pt idx="26432">
                  <c:v>0.995</c:v>
                </c:pt>
                <c:pt idx="26433">
                  <c:v>0.995</c:v>
                </c:pt>
                <c:pt idx="26434">
                  <c:v>0.995</c:v>
                </c:pt>
                <c:pt idx="26435">
                  <c:v>0.995</c:v>
                </c:pt>
                <c:pt idx="26436">
                  <c:v>0.995</c:v>
                </c:pt>
                <c:pt idx="26437">
                  <c:v>0.995</c:v>
                </c:pt>
                <c:pt idx="26438">
                  <c:v>0.995</c:v>
                </c:pt>
                <c:pt idx="26439">
                  <c:v>0.995</c:v>
                </c:pt>
                <c:pt idx="26440">
                  <c:v>0.995</c:v>
                </c:pt>
                <c:pt idx="26441">
                  <c:v>0.995</c:v>
                </c:pt>
                <c:pt idx="26442">
                  <c:v>0.995</c:v>
                </c:pt>
                <c:pt idx="26443">
                  <c:v>0.995</c:v>
                </c:pt>
                <c:pt idx="26444">
                  <c:v>0.995</c:v>
                </c:pt>
                <c:pt idx="26445">
                  <c:v>0.995</c:v>
                </c:pt>
                <c:pt idx="26446">
                  <c:v>0.995</c:v>
                </c:pt>
                <c:pt idx="26447">
                  <c:v>0.995</c:v>
                </c:pt>
                <c:pt idx="26448">
                  <c:v>0.995</c:v>
                </c:pt>
                <c:pt idx="26449">
                  <c:v>0.995</c:v>
                </c:pt>
                <c:pt idx="26450">
                  <c:v>0.995</c:v>
                </c:pt>
                <c:pt idx="26451">
                  <c:v>0.995</c:v>
                </c:pt>
                <c:pt idx="26452">
                  <c:v>0.995</c:v>
                </c:pt>
                <c:pt idx="26453">
                  <c:v>0.995</c:v>
                </c:pt>
                <c:pt idx="26454">
                  <c:v>0.995</c:v>
                </c:pt>
                <c:pt idx="26455">
                  <c:v>0.995</c:v>
                </c:pt>
                <c:pt idx="26456">
                  <c:v>0.995</c:v>
                </c:pt>
                <c:pt idx="26457">
                  <c:v>0.995</c:v>
                </c:pt>
                <c:pt idx="26458">
                  <c:v>0.995</c:v>
                </c:pt>
                <c:pt idx="26459">
                  <c:v>0.995</c:v>
                </c:pt>
                <c:pt idx="26460">
                  <c:v>0.995</c:v>
                </c:pt>
                <c:pt idx="26461">
                  <c:v>0.995</c:v>
                </c:pt>
                <c:pt idx="26462">
                  <c:v>0.995</c:v>
                </c:pt>
                <c:pt idx="26463">
                  <c:v>0.995</c:v>
                </c:pt>
                <c:pt idx="26464">
                  <c:v>0.995</c:v>
                </c:pt>
                <c:pt idx="26465">
                  <c:v>0.995</c:v>
                </c:pt>
                <c:pt idx="26466">
                  <c:v>0.995</c:v>
                </c:pt>
                <c:pt idx="26467">
                  <c:v>0.995</c:v>
                </c:pt>
                <c:pt idx="26468">
                  <c:v>0.995</c:v>
                </c:pt>
                <c:pt idx="26469">
                  <c:v>0.995</c:v>
                </c:pt>
                <c:pt idx="26470">
                  <c:v>0.995</c:v>
                </c:pt>
                <c:pt idx="26471">
                  <c:v>0.995</c:v>
                </c:pt>
                <c:pt idx="26472">
                  <c:v>0.995</c:v>
                </c:pt>
                <c:pt idx="26473">
                  <c:v>0.995</c:v>
                </c:pt>
                <c:pt idx="26474">
                  <c:v>0.995</c:v>
                </c:pt>
                <c:pt idx="26475">
                  <c:v>0.995</c:v>
                </c:pt>
                <c:pt idx="26476">
                  <c:v>0.995</c:v>
                </c:pt>
                <c:pt idx="26477">
                  <c:v>0.995</c:v>
                </c:pt>
                <c:pt idx="26478">
                  <c:v>0.995</c:v>
                </c:pt>
                <c:pt idx="26479">
                  <c:v>0.995</c:v>
                </c:pt>
                <c:pt idx="26480">
                  <c:v>0.995</c:v>
                </c:pt>
                <c:pt idx="26481">
                  <c:v>0.995</c:v>
                </c:pt>
                <c:pt idx="26482">
                  <c:v>0.995</c:v>
                </c:pt>
                <c:pt idx="26483">
                  <c:v>0.995</c:v>
                </c:pt>
                <c:pt idx="26484">
                  <c:v>0.995</c:v>
                </c:pt>
                <c:pt idx="26485">
                  <c:v>0.995</c:v>
                </c:pt>
                <c:pt idx="26486">
                  <c:v>0.995</c:v>
                </c:pt>
                <c:pt idx="26487">
                  <c:v>0.995</c:v>
                </c:pt>
                <c:pt idx="26488">
                  <c:v>0.995</c:v>
                </c:pt>
                <c:pt idx="26489">
                  <c:v>0.995</c:v>
                </c:pt>
                <c:pt idx="26490">
                  <c:v>0.995</c:v>
                </c:pt>
                <c:pt idx="26491">
                  <c:v>0.995</c:v>
                </c:pt>
                <c:pt idx="26492">
                  <c:v>0.995</c:v>
                </c:pt>
                <c:pt idx="26493">
                  <c:v>0.995</c:v>
                </c:pt>
                <c:pt idx="26494">
                  <c:v>0.995</c:v>
                </c:pt>
                <c:pt idx="26495">
                  <c:v>0.995</c:v>
                </c:pt>
                <c:pt idx="26496">
                  <c:v>0.995</c:v>
                </c:pt>
                <c:pt idx="26497">
                  <c:v>0.995</c:v>
                </c:pt>
                <c:pt idx="26498">
                  <c:v>0.995</c:v>
                </c:pt>
                <c:pt idx="26499">
                  <c:v>0.995</c:v>
                </c:pt>
                <c:pt idx="26500">
                  <c:v>0.995</c:v>
                </c:pt>
                <c:pt idx="26501">
                  <c:v>0.995</c:v>
                </c:pt>
                <c:pt idx="26502">
                  <c:v>0.995</c:v>
                </c:pt>
                <c:pt idx="26503">
                  <c:v>0.995</c:v>
                </c:pt>
                <c:pt idx="26504">
                  <c:v>0.995</c:v>
                </c:pt>
                <c:pt idx="26505">
                  <c:v>0.995</c:v>
                </c:pt>
                <c:pt idx="26506">
                  <c:v>0.995</c:v>
                </c:pt>
                <c:pt idx="26507">
                  <c:v>0.995</c:v>
                </c:pt>
                <c:pt idx="26508">
                  <c:v>0.995</c:v>
                </c:pt>
                <c:pt idx="26509">
                  <c:v>0.995</c:v>
                </c:pt>
                <c:pt idx="26510">
                  <c:v>0.995</c:v>
                </c:pt>
                <c:pt idx="26511">
                  <c:v>0.995</c:v>
                </c:pt>
                <c:pt idx="26512">
                  <c:v>0.995</c:v>
                </c:pt>
                <c:pt idx="26513">
                  <c:v>0.995</c:v>
                </c:pt>
                <c:pt idx="26514">
                  <c:v>0.995</c:v>
                </c:pt>
                <c:pt idx="26515">
                  <c:v>0.995</c:v>
                </c:pt>
                <c:pt idx="26516">
                  <c:v>0.995</c:v>
                </c:pt>
                <c:pt idx="26517">
                  <c:v>0.995</c:v>
                </c:pt>
                <c:pt idx="26518">
                  <c:v>0.995</c:v>
                </c:pt>
                <c:pt idx="26519">
                  <c:v>0.995</c:v>
                </c:pt>
                <c:pt idx="26520">
                  <c:v>0.995</c:v>
                </c:pt>
                <c:pt idx="26521">
                  <c:v>0.995</c:v>
                </c:pt>
                <c:pt idx="26522">
                  <c:v>0.995</c:v>
                </c:pt>
                <c:pt idx="26523">
                  <c:v>0.995</c:v>
                </c:pt>
                <c:pt idx="26524">
                  <c:v>0.995</c:v>
                </c:pt>
                <c:pt idx="26525">
                  <c:v>0.995</c:v>
                </c:pt>
                <c:pt idx="26526">
                  <c:v>0.995</c:v>
                </c:pt>
                <c:pt idx="26527">
                  <c:v>0.995</c:v>
                </c:pt>
                <c:pt idx="26528">
                  <c:v>0.995</c:v>
                </c:pt>
                <c:pt idx="26529">
                  <c:v>0.995</c:v>
                </c:pt>
                <c:pt idx="26530">
                  <c:v>0.995</c:v>
                </c:pt>
                <c:pt idx="26531">
                  <c:v>0.995</c:v>
                </c:pt>
                <c:pt idx="26532">
                  <c:v>0.995</c:v>
                </c:pt>
                <c:pt idx="26533">
                  <c:v>0.995</c:v>
                </c:pt>
                <c:pt idx="26534">
                  <c:v>0.995</c:v>
                </c:pt>
                <c:pt idx="26535">
                  <c:v>0.995</c:v>
                </c:pt>
                <c:pt idx="26536">
                  <c:v>0.995</c:v>
                </c:pt>
                <c:pt idx="26537">
                  <c:v>0.995</c:v>
                </c:pt>
                <c:pt idx="26538">
                  <c:v>0.995</c:v>
                </c:pt>
                <c:pt idx="26539">
                  <c:v>0.995</c:v>
                </c:pt>
                <c:pt idx="26540">
                  <c:v>0.995</c:v>
                </c:pt>
                <c:pt idx="26541">
                  <c:v>0.995</c:v>
                </c:pt>
                <c:pt idx="26542">
                  <c:v>0.995</c:v>
                </c:pt>
                <c:pt idx="26543">
                  <c:v>0.995</c:v>
                </c:pt>
                <c:pt idx="26544">
                  <c:v>0.995</c:v>
                </c:pt>
                <c:pt idx="26545">
                  <c:v>0.995</c:v>
                </c:pt>
                <c:pt idx="26546">
                  <c:v>0.995</c:v>
                </c:pt>
                <c:pt idx="26547">
                  <c:v>0.995</c:v>
                </c:pt>
                <c:pt idx="26548">
                  <c:v>0.995</c:v>
                </c:pt>
                <c:pt idx="26549">
                  <c:v>0.995</c:v>
                </c:pt>
                <c:pt idx="26550">
                  <c:v>0.995</c:v>
                </c:pt>
                <c:pt idx="26551">
                  <c:v>0.995</c:v>
                </c:pt>
                <c:pt idx="26552">
                  <c:v>0.995</c:v>
                </c:pt>
                <c:pt idx="26553">
                  <c:v>0.995</c:v>
                </c:pt>
                <c:pt idx="26554">
                  <c:v>0.995</c:v>
                </c:pt>
                <c:pt idx="26555">
                  <c:v>0.995</c:v>
                </c:pt>
                <c:pt idx="26556">
                  <c:v>0.995</c:v>
                </c:pt>
                <c:pt idx="26557">
                  <c:v>0.995</c:v>
                </c:pt>
                <c:pt idx="26558">
                  <c:v>0.995</c:v>
                </c:pt>
                <c:pt idx="26559">
                  <c:v>0.995</c:v>
                </c:pt>
                <c:pt idx="26560">
                  <c:v>0.995</c:v>
                </c:pt>
                <c:pt idx="26561">
                  <c:v>0.995</c:v>
                </c:pt>
                <c:pt idx="26562">
                  <c:v>0.995</c:v>
                </c:pt>
                <c:pt idx="26563">
                  <c:v>0.995</c:v>
                </c:pt>
                <c:pt idx="26564">
                  <c:v>0.995</c:v>
                </c:pt>
                <c:pt idx="26565">
                  <c:v>0.995</c:v>
                </c:pt>
                <c:pt idx="26566">
                  <c:v>0.996</c:v>
                </c:pt>
                <c:pt idx="26567">
                  <c:v>0.996</c:v>
                </c:pt>
                <c:pt idx="26568">
                  <c:v>0.996</c:v>
                </c:pt>
                <c:pt idx="26569">
                  <c:v>0.996</c:v>
                </c:pt>
                <c:pt idx="26570">
                  <c:v>0.996</c:v>
                </c:pt>
                <c:pt idx="26571">
                  <c:v>0.996</c:v>
                </c:pt>
                <c:pt idx="26572">
                  <c:v>0.996</c:v>
                </c:pt>
                <c:pt idx="26573">
                  <c:v>0.996</c:v>
                </c:pt>
                <c:pt idx="26574">
                  <c:v>0.996</c:v>
                </c:pt>
                <c:pt idx="26575">
                  <c:v>0.996</c:v>
                </c:pt>
                <c:pt idx="26576">
                  <c:v>0.996</c:v>
                </c:pt>
                <c:pt idx="26577">
                  <c:v>0.996</c:v>
                </c:pt>
                <c:pt idx="26578">
                  <c:v>0.996</c:v>
                </c:pt>
                <c:pt idx="26579">
                  <c:v>0.996</c:v>
                </c:pt>
                <c:pt idx="26580">
                  <c:v>0.996</c:v>
                </c:pt>
                <c:pt idx="26581">
                  <c:v>0.996</c:v>
                </c:pt>
                <c:pt idx="26582">
                  <c:v>0.996</c:v>
                </c:pt>
                <c:pt idx="26583">
                  <c:v>0.996</c:v>
                </c:pt>
                <c:pt idx="26584">
                  <c:v>0.996</c:v>
                </c:pt>
                <c:pt idx="26585">
                  <c:v>0.996</c:v>
                </c:pt>
                <c:pt idx="26586">
                  <c:v>0.996</c:v>
                </c:pt>
                <c:pt idx="26587">
                  <c:v>0.996</c:v>
                </c:pt>
                <c:pt idx="26588">
                  <c:v>0.996</c:v>
                </c:pt>
                <c:pt idx="26589">
                  <c:v>0.996</c:v>
                </c:pt>
                <c:pt idx="26590">
                  <c:v>0.996</c:v>
                </c:pt>
                <c:pt idx="26591">
                  <c:v>0.996</c:v>
                </c:pt>
                <c:pt idx="26592">
                  <c:v>0.996</c:v>
                </c:pt>
                <c:pt idx="26593">
                  <c:v>0.996</c:v>
                </c:pt>
                <c:pt idx="26594">
                  <c:v>0.996</c:v>
                </c:pt>
                <c:pt idx="26595">
                  <c:v>0.996</c:v>
                </c:pt>
                <c:pt idx="26596">
                  <c:v>0.996</c:v>
                </c:pt>
                <c:pt idx="26597">
                  <c:v>0.996</c:v>
                </c:pt>
                <c:pt idx="26598">
                  <c:v>0.996</c:v>
                </c:pt>
                <c:pt idx="26599">
                  <c:v>0.996</c:v>
                </c:pt>
                <c:pt idx="26600">
                  <c:v>0.996</c:v>
                </c:pt>
                <c:pt idx="26601">
                  <c:v>0.996</c:v>
                </c:pt>
                <c:pt idx="26602">
                  <c:v>0.996</c:v>
                </c:pt>
                <c:pt idx="26603">
                  <c:v>0.996</c:v>
                </c:pt>
                <c:pt idx="26604">
                  <c:v>0.996</c:v>
                </c:pt>
                <c:pt idx="26605">
                  <c:v>0.996</c:v>
                </c:pt>
                <c:pt idx="26606">
                  <c:v>0.996</c:v>
                </c:pt>
                <c:pt idx="26607">
                  <c:v>0.996</c:v>
                </c:pt>
                <c:pt idx="26608">
                  <c:v>0.996</c:v>
                </c:pt>
                <c:pt idx="26609">
                  <c:v>0.996</c:v>
                </c:pt>
                <c:pt idx="26610">
                  <c:v>0.996</c:v>
                </c:pt>
                <c:pt idx="26611">
                  <c:v>0.996</c:v>
                </c:pt>
                <c:pt idx="26612">
                  <c:v>0.996</c:v>
                </c:pt>
                <c:pt idx="26613">
                  <c:v>0.996</c:v>
                </c:pt>
                <c:pt idx="26614">
                  <c:v>0.996</c:v>
                </c:pt>
                <c:pt idx="26615">
                  <c:v>0.996</c:v>
                </c:pt>
                <c:pt idx="26616">
                  <c:v>0.996</c:v>
                </c:pt>
                <c:pt idx="26617">
                  <c:v>0.996</c:v>
                </c:pt>
                <c:pt idx="26618">
                  <c:v>0.996</c:v>
                </c:pt>
                <c:pt idx="26619">
                  <c:v>0.996</c:v>
                </c:pt>
                <c:pt idx="26620">
                  <c:v>0.996</c:v>
                </c:pt>
                <c:pt idx="26621">
                  <c:v>0.996</c:v>
                </c:pt>
                <c:pt idx="26622">
                  <c:v>0.996</c:v>
                </c:pt>
                <c:pt idx="26623">
                  <c:v>0.996</c:v>
                </c:pt>
                <c:pt idx="26624">
                  <c:v>0.996</c:v>
                </c:pt>
                <c:pt idx="26625">
                  <c:v>0.996</c:v>
                </c:pt>
                <c:pt idx="26626">
                  <c:v>0.996</c:v>
                </c:pt>
                <c:pt idx="26627">
                  <c:v>0.996</c:v>
                </c:pt>
                <c:pt idx="26628">
                  <c:v>0.996</c:v>
                </c:pt>
                <c:pt idx="26629">
                  <c:v>0.996</c:v>
                </c:pt>
                <c:pt idx="26630">
                  <c:v>0.996</c:v>
                </c:pt>
                <c:pt idx="26631">
                  <c:v>0.996</c:v>
                </c:pt>
                <c:pt idx="26632">
                  <c:v>0.996</c:v>
                </c:pt>
                <c:pt idx="26633">
                  <c:v>0.996</c:v>
                </c:pt>
                <c:pt idx="26634">
                  <c:v>0.996</c:v>
                </c:pt>
                <c:pt idx="26635">
                  <c:v>0.996</c:v>
                </c:pt>
                <c:pt idx="26636">
                  <c:v>0.996</c:v>
                </c:pt>
                <c:pt idx="26637">
                  <c:v>0.996</c:v>
                </c:pt>
                <c:pt idx="26638">
                  <c:v>0.996</c:v>
                </c:pt>
                <c:pt idx="26639">
                  <c:v>0.996</c:v>
                </c:pt>
                <c:pt idx="26640">
                  <c:v>0.996</c:v>
                </c:pt>
                <c:pt idx="26641">
                  <c:v>0.996</c:v>
                </c:pt>
                <c:pt idx="26642">
                  <c:v>0.996</c:v>
                </c:pt>
                <c:pt idx="26643">
                  <c:v>0.996</c:v>
                </c:pt>
                <c:pt idx="26644">
                  <c:v>0.996</c:v>
                </c:pt>
                <c:pt idx="26645">
                  <c:v>0.996</c:v>
                </c:pt>
                <c:pt idx="26646">
                  <c:v>0.996</c:v>
                </c:pt>
                <c:pt idx="26647">
                  <c:v>0.996</c:v>
                </c:pt>
                <c:pt idx="26648">
                  <c:v>0.996</c:v>
                </c:pt>
                <c:pt idx="26649">
                  <c:v>0.996</c:v>
                </c:pt>
                <c:pt idx="26650">
                  <c:v>0.996</c:v>
                </c:pt>
                <c:pt idx="26651">
                  <c:v>0.996</c:v>
                </c:pt>
                <c:pt idx="26652">
                  <c:v>0.996</c:v>
                </c:pt>
                <c:pt idx="26653">
                  <c:v>0.996</c:v>
                </c:pt>
                <c:pt idx="26654">
                  <c:v>0.996</c:v>
                </c:pt>
                <c:pt idx="26655">
                  <c:v>0.996</c:v>
                </c:pt>
                <c:pt idx="26656">
                  <c:v>0.996</c:v>
                </c:pt>
                <c:pt idx="26657">
                  <c:v>0.996</c:v>
                </c:pt>
                <c:pt idx="26658">
                  <c:v>0.996</c:v>
                </c:pt>
                <c:pt idx="26659">
                  <c:v>0.996</c:v>
                </c:pt>
                <c:pt idx="26660">
                  <c:v>0.996</c:v>
                </c:pt>
                <c:pt idx="26661">
                  <c:v>0.996</c:v>
                </c:pt>
                <c:pt idx="26662">
                  <c:v>0.996</c:v>
                </c:pt>
                <c:pt idx="26663">
                  <c:v>0.996</c:v>
                </c:pt>
                <c:pt idx="26664">
                  <c:v>0.996</c:v>
                </c:pt>
                <c:pt idx="26665">
                  <c:v>0.996</c:v>
                </c:pt>
                <c:pt idx="26666">
                  <c:v>0.996</c:v>
                </c:pt>
                <c:pt idx="26667">
                  <c:v>0.996</c:v>
                </c:pt>
                <c:pt idx="26668">
                  <c:v>0.996</c:v>
                </c:pt>
                <c:pt idx="26669">
                  <c:v>0.996</c:v>
                </c:pt>
                <c:pt idx="26670">
                  <c:v>0.996</c:v>
                </c:pt>
                <c:pt idx="26671">
                  <c:v>0.996</c:v>
                </c:pt>
                <c:pt idx="26672">
                  <c:v>0.996</c:v>
                </c:pt>
                <c:pt idx="26673">
                  <c:v>0.996</c:v>
                </c:pt>
                <c:pt idx="26674">
                  <c:v>0.996</c:v>
                </c:pt>
                <c:pt idx="26675">
                  <c:v>0.996</c:v>
                </c:pt>
                <c:pt idx="26676">
                  <c:v>0.996</c:v>
                </c:pt>
                <c:pt idx="26677">
                  <c:v>0.996</c:v>
                </c:pt>
                <c:pt idx="26678">
                  <c:v>0.996</c:v>
                </c:pt>
                <c:pt idx="26679">
                  <c:v>0.996</c:v>
                </c:pt>
                <c:pt idx="26680">
                  <c:v>0.996</c:v>
                </c:pt>
                <c:pt idx="26681">
                  <c:v>0.996</c:v>
                </c:pt>
                <c:pt idx="26682">
                  <c:v>0.996</c:v>
                </c:pt>
                <c:pt idx="26683">
                  <c:v>0.996</c:v>
                </c:pt>
                <c:pt idx="26684">
                  <c:v>0.996</c:v>
                </c:pt>
                <c:pt idx="26685">
                  <c:v>0.996</c:v>
                </c:pt>
                <c:pt idx="26686">
                  <c:v>0.996</c:v>
                </c:pt>
                <c:pt idx="26687">
                  <c:v>0.996</c:v>
                </c:pt>
                <c:pt idx="26688">
                  <c:v>0.996</c:v>
                </c:pt>
                <c:pt idx="26689">
                  <c:v>0.996</c:v>
                </c:pt>
                <c:pt idx="26690">
                  <c:v>0.996</c:v>
                </c:pt>
                <c:pt idx="26691">
                  <c:v>0.996</c:v>
                </c:pt>
                <c:pt idx="26692">
                  <c:v>0.996</c:v>
                </c:pt>
                <c:pt idx="26693">
                  <c:v>0.996</c:v>
                </c:pt>
                <c:pt idx="26694">
                  <c:v>0.996</c:v>
                </c:pt>
                <c:pt idx="26695">
                  <c:v>0.996</c:v>
                </c:pt>
                <c:pt idx="26696">
                  <c:v>0.996</c:v>
                </c:pt>
                <c:pt idx="26697">
                  <c:v>0.996</c:v>
                </c:pt>
                <c:pt idx="26698">
                  <c:v>0.996</c:v>
                </c:pt>
                <c:pt idx="26699">
                  <c:v>0.996</c:v>
                </c:pt>
                <c:pt idx="26700">
                  <c:v>0.996</c:v>
                </c:pt>
                <c:pt idx="26701">
                  <c:v>0.996</c:v>
                </c:pt>
                <c:pt idx="26702">
                  <c:v>0.996</c:v>
                </c:pt>
                <c:pt idx="26703">
                  <c:v>0.996</c:v>
                </c:pt>
                <c:pt idx="26704">
                  <c:v>0.996</c:v>
                </c:pt>
                <c:pt idx="26705">
                  <c:v>0.996</c:v>
                </c:pt>
                <c:pt idx="26706">
                  <c:v>0.996</c:v>
                </c:pt>
                <c:pt idx="26707">
                  <c:v>0.996</c:v>
                </c:pt>
                <c:pt idx="26708">
                  <c:v>0.996</c:v>
                </c:pt>
                <c:pt idx="26709">
                  <c:v>0.996</c:v>
                </c:pt>
                <c:pt idx="26710">
                  <c:v>0.996</c:v>
                </c:pt>
                <c:pt idx="26711">
                  <c:v>0.996</c:v>
                </c:pt>
                <c:pt idx="26712">
                  <c:v>0.996</c:v>
                </c:pt>
                <c:pt idx="26713">
                  <c:v>0.996</c:v>
                </c:pt>
                <c:pt idx="26714">
                  <c:v>0.996</c:v>
                </c:pt>
                <c:pt idx="26715">
                  <c:v>0.996</c:v>
                </c:pt>
                <c:pt idx="26716">
                  <c:v>0.996</c:v>
                </c:pt>
                <c:pt idx="26717">
                  <c:v>0.996</c:v>
                </c:pt>
                <c:pt idx="26718">
                  <c:v>0.996</c:v>
                </c:pt>
                <c:pt idx="26719">
                  <c:v>0.996</c:v>
                </c:pt>
                <c:pt idx="26720">
                  <c:v>0.996</c:v>
                </c:pt>
                <c:pt idx="26721">
                  <c:v>0.996</c:v>
                </c:pt>
                <c:pt idx="26722">
                  <c:v>0.996</c:v>
                </c:pt>
                <c:pt idx="26723">
                  <c:v>0.996</c:v>
                </c:pt>
                <c:pt idx="26724">
                  <c:v>0.996</c:v>
                </c:pt>
                <c:pt idx="26725">
                  <c:v>0.996</c:v>
                </c:pt>
                <c:pt idx="26726">
                  <c:v>0.996</c:v>
                </c:pt>
                <c:pt idx="26727">
                  <c:v>0.996</c:v>
                </c:pt>
                <c:pt idx="26728">
                  <c:v>0.996</c:v>
                </c:pt>
                <c:pt idx="26729">
                  <c:v>0.996</c:v>
                </c:pt>
                <c:pt idx="26730">
                  <c:v>0.996</c:v>
                </c:pt>
                <c:pt idx="26731">
                  <c:v>0.996</c:v>
                </c:pt>
                <c:pt idx="26732">
                  <c:v>0.996</c:v>
                </c:pt>
                <c:pt idx="26733">
                  <c:v>0.996</c:v>
                </c:pt>
                <c:pt idx="26734">
                  <c:v>0.996</c:v>
                </c:pt>
                <c:pt idx="26735">
                  <c:v>0.996</c:v>
                </c:pt>
                <c:pt idx="26736">
                  <c:v>0.996</c:v>
                </c:pt>
                <c:pt idx="26737">
                  <c:v>0.996</c:v>
                </c:pt>
                <c:pt idx="26738">
                  <c:v>0.996</c:v>
                </c:pt>
                <c:pt idx="26739">
                  <c:v>0.996</c:v>
                </c:pt>
                <c:pt idx="26740">
                  <c:v>0.996</c:v>
                </c:pt>
                <c:pt idx="26741">
                  <c:v>0.996</c:v>
                </c:pt>
                <c:pt idx="26742">
                  <c:v>0.996</c:v>
                </c:pt>
                <c:pt idx="26743">
                  <c:v>0.996</c:v>
                </c:pt>
                <c:pt idx="26744">
                  <c:v>0.996</c:v>
                </c:pt>
                <c:pt idx="26745">
                  <c:v>0.996</c:v>
                </c:pt>
                <c:pt idx="26746">
                  <c:v>0.996</c:v>
                </c:pt>
                <c:pt idx="26747">
                  <c:v>0.996</c:v>
                </c:pt>
                <c:pt idx="26748">
                  <c:v>0.996</c:v>
                </c:pt>
                <c:pt idx="26749">
                  <c:v>0.996</c:v>
                </c:pt>
                <c:pt idx="26750">
                  <c:v>0.996</c:v>
                </c:pt>
                <c:pt idx="26751">
                  <c:v>0.996</c:v>
                </c:pt>
                <c:pt idx="26752">
                  <c:v>0.996</c:v>
                </c:pt>
                <c:pt idx="26753">
                  <c:v>0.996</c:v>
                </c:pt>
                <c:pt idx="26754">
                  <c:v>0.996</c:v>
                </c:pt>
                <c:pt idx="26755">
                  <c:v>0.996</c:v>
                </c:pt>
                <c:pt idx="26756">
                  <c:v>0.996</c:v>
                </c:pt>
                <c:pt idx="26757">
                  <c:v>0.996</c:v>
                </c:pt>
                <c:pt idx="26758">
                  <c:v>0.996</c:v>
                </c:pt>
                <c:pt idx="26759">
                  <c:v>0.996</c:v>
                </c:pt>
                <c:pt idx="26760">
                  <c:v>0.996</c:v>
                </c:pt>
                <c:pt idx="26761">
                  <c:v>0.996</c:v>
                </c:pt>
                <c:pt idx="26762">
                  <c:v>0.996</c:v>
                </c:pt>
                <c:pt idx="26763">
                  <c:v>0.996</c:v>
                </c:pt>
                <c:pt idx="26764">
                  <c:v>0.996</c:v>
                </c:pt>
                <c:pt idx="26765">
                  <c:v>0.996</c:v>
                </c:pt>
                <c:pt idx="26766">
                  <c:v>0.996</c:v>
                </c:pt>
                <c:pt idx="26767">
                  <c:v>0.996</c:v>
                </c:pt>
                <c:pt idx="26768">
                  <c:v>0.996</c:v>
                </c:pt>
                <c:pt idx="26769">
                  <c:v>0.996</c:v>
                </c:pt>
                <c:pt idx="26770">
                  <c:v>0.996</c:v>
                </c:pt>
                <c:pt idx="26771">
                  <c:v>0.996</c:v>
                </c:pt>
                <c:pt idx="26772">
                  <c:v>0.996</c:v>
                </c:pt>
                <c:pt idx="26773">
                  <c:v>0.996</c:v>
                </c:pt>
                <c:pt idx="26774">
                  <c:v>0.996</c:v>
                </c:pt>
                <c:pt idx="26775">
                  <c:v>0.996</c:v>
                </c:pt>
                <c:pt idx="26776">
                  <c:v>0.996</c:v>
                </c:pt>
                <c:pt idx="26777">
                  <c:v>0.996</c:v>
                </c:pt>
                <c:pt idx="26778">
                  <c:v>0.996</c:v>
                </c:pt>
                <c:pt idx="26779">
                  <c:v>0.996</c:v>
                </c:pt>
                <c:pt idx="26780">
                  <c:v>0.996</c:v>
                </c:pt>
                <c:pt idx="26781">
                  <c:v>0.996</c:v>
                </c:pt>
                <c:pt idx="26782">
                  <c:v>0.996</c:v>
                </c:pt>
                <c:pt idx="26783">
                  <c:v>0.996</c:v>
                </c:pt>
                <c:pt idx="26784">
                  <c:v>0.996</c:v>
                </c:pt>
                <c:pt idx="26785">
                  <c:v>0.996</c:v>
                </c:pt>
                <c:pt idx="26786">
                  <c:v>0.996</c:v>
                </c:pt>
                <c:pt idx="26787">
                  <c:v>0.996</c:v>
                </c:pt>
                <c:pt idx="26788">
                  <c:v>0.996</c:v>
                </c:pt>
                <c:pt idx="26789">
                  <c:v>0.996</c:v>
                </c:pt>
                <c:pt idx="26790">
                  <c:v>0.996</c:v>
                </c:pt>
                <c:pt idx="26791">
                  <c:v>0.996</c:v>
                </c:pt>
                <c:pt idx="26792">
                  <c:v>0.996</c:v>
                </c:pt>
                <c:pt idx="26793">
                  <c:v>0.996</c:v>
                </c:pt>
                <c:pt idx="26794">
                  <c:v>0.996</c:v>
                </c:pt>
                <c:pt idx="26795">
                  <c:v>0.996</c:v>
                </c:pt>
                <c:pt idx="26796">
                  <c:v>0.996</c:v>
                </c:pt>
                <c:pt idx="26797">
                  <c:v>0.996</c:v>
                </c:pt>
                <c:pt idx="26798">
                  <c:v>0.996</c:v>
                </c:pt>
                <c:pt idx="26799">
                  <c:v>0.996</c:v>
                </c:pt>
                <c:pt idx="26800">
                  <c:v>0.996</c:v>
                </c:pt>
                <c:pt idx="26801">
                  <c:v>0.996</c:v>
                </c:pt>
                <c:pt idx="26802">
                  <c:v>0.996</c:v>
                </c:pt>
                <c:pt idx="26803">
                  <c:v>0.996</c:v>
                </c:pt>
                <c:pt idx="26804">
                  <c:v>0.996</c:v>
                </c:pt>
                <c:pt idx="26805">
                  <c:v>0.996</c:v>
                </c:pt>
                <c:pt idx="26806">
                  <c:v>0.996</c:v>
                </c:pt>
                <c:pt idx="26807">
                  <c:v>0.996</c:v>
                </c:pt>
                <c:pt idx="26808">
                  <c:v>0.996</c:v>
                </c:pt>
                <c:pt idx="26809">
                  <c:v>0.996</c:v>
                </c:pt>
                <c:pt idx="26810">
                  <c:v>0.996</c:v>
                </c:pt>
                <c:pt idx="26811">
                  <c:v>0.996</c:v>
                </c:pt>
                <c:pt idx="26812">
                  <c:v>0.996</c:v>
                </c:pt>
                <c:pt idx="26813">
                  <c:v>0.996</c:v>
                </c:pt>
                <c:pt idx="26814">
                  <c:v>0.996</c:v>
                </c:pt>
                <c:pt idx="26815">
                  <c:v>0.996</c:v>
                </c:pt>
                <c:pt idx="26816">
                  <c:v>0.996</c:v>
                </c:pt>
                <c:pt idx="26817">
                  <c:v>0.996</c:v>
                </c:pt>
                <c:pt idx="26818">
                  <c:v>0.996</c:v>
                </c:pt>
                <c:pt idx="26819">
                  <c:v>0.996</c:v>
                </c:pt>
                <c:pt idx="26820">
                  <c:v>0.996</c:v>
                </c:pt>
                <c:pt idx="26821">
                  <c:v>0.996</c:v>
                </c:pt>
                <c:pt idx="26822">
                  <c:v>0.996</c:v>
                </c:pt>
                <c:pt idx="26823">
                  <c:v>0.996</c:v>
                </c:pt>
                <c:pt idx="26824">
                  <c:v>0.996</c:v>
                </c:pt>
                <c:pt idx="26825">
                  <c:v>0.996</c:v>
                </c:pt>
                <c:pt idx="26826">
                  <c:v>0.996</c:v>
                </c:pt>
                <c:pt idx="26827">
                  <c:v>0.996</c:v>
                </c:pt>
                <c:pt idx="26828">
                  <c:v>0.996</c:v>
                </c:pt>
                <c:pt idx="26829">
                  <c:v>0.996</c:v>
                </c:pt>
                <c:pt idx="26830">
                  <c:v>0.996</c:v>
                </c:pt>
                <c:pt idx="26831">
                  <c:v>0.996</c:v>
                </c:pt>
                <c:pt idx="26832">
                  <c:v>0.996</c:v>
                </c:pt>
                <c:pt idx="26833">
                  <c:v>0.996</c:v>
                </c:pt>
                <c:pt idx="26834">
                  <c:v>0.996</c:v>
                </c:pt>
                <c:pt idx="26835">
                  <c:v>0.996</c:v>
                </c:pt>
                <c:pt idx="26836">
                  <c:v>0.996</c:v>
                </c:pt>
                <c:pt idx="26837">
                  <c:v>0.996</c:v>
                </c:pt>
                <c:pt idx="26838">
                  <c:v>0.996</c:v>
                </c:pt>
                <c:pt idx="26839">
                  <c:v>0.996</c:v>
                </c:pt>
                <c:pt idx="26840">
                  <c:v>0.996</c:v>
                </c:pt>
                <c:pt idx="26841">
                  <c:v>0.996</c:v>
                </c:pt>
                <c:pt idx="26842">
                  <c:v>0.996</c:v>
                </c:pt>
                <c:pt idx="26843">
                  <c:v>0.996</c:v>
                </c:pt>
                <c:pt idx="26844">
                  <c:v>0.996</c:v>
                </c:pt>
                <c:pt idx="26845">
                  <c:v>0.996</c:v>
                </c:pt>
                <c:pt idx="26846">
                  <c:v>0.996</c:v>
                </c:pt>
                <c:pt idx="26847">
                  <c:v>0.996</c:v>
                </c:pt>
                <c:pt idx="26848">
                  <c:v>0.996</c:v>
                </c:pt>
                <c:pt idx="26849">
                  <c:v>0.996</c:v>
                </c:pt>
                <c:pt idx="26850">
                  <c:v>0.996</c:v>
                </c:pt>
                <c:pt idx="26851">
                  <c:v>0.996</c:v>
                </c:pt>
                <c:pt idx="26852">
                  <c:v>0.996</c:v>
                </c:pt>
                <c:pt idx="26853">
                  <c:v>0.996</c:v>
                </c:pt>
                <c:pt idx="26854">
                  <c:v>0.996</c:v>
                </c:pt>
                <c:pt idx="26855">
                  <c:v>0.996</c:v>
                </c:pt>
                <c:pt idx="26856">
                  <c:v>0.996</c:v>
                </c:pt>
                <c:pt idx="26857">
                  <c:v>0.996</c:v>
                </c:pt>
                <c:pt idx="26858">
                  <c:v>0.996</c:v>
                </c:pt>
                <c:pt idx="26859">
                  <c:v>0.996</c:v>
                </c:pt>
                <c:pt idx="26860">
                  <c:v>0.996</c:v>
                </c:pt>
                <c:pt idx="26861">
                  <c:v>0.996</c:v>
                </c:pt>
                <c:pt idx="26862">
                  <c:v>0.996</c:v>
                </c:pt>
                <c:pt idx="26863">
                  <c:v>0.996</c:v>
                </c:pt>
                <c:pt idx="26864">
                  <c:v>0.996</c:v>
                </c:pt>
                <c:pt idx="26865">
                  <c:v>0.996</c:v>
                </c:pt>
                <c:pt idx="26866">
                  <c:v>0.996</c:v>
                </c:pt>
                <c:pt idx="26867">
                  <c:v>0.996</c:v>
                </c:pt>
                <c:pt idx="26868">
                  <c:v>0.996</c:v>
                </c:pt>
                <c:pt idx="26869">
                  <c:v>0.996</c:v>
                </c:pt>
                <c:pt idx="26870">
                  <c:v>0.996</c:v>
                </c:pt>
                <c:pt idx="26871">
                  <c:v>0.996</c:v>
                </c:pt>
                <c:pt idx="26872">
                  <c:v>0.996</c:v>
                </c:pt>
                <c:pt idx="26873">
                  <c:v>0.996</c:v>
                </c:pt>
                <c:pt idx="26874">
                  <c:v>0.996</c:v>
                </c:pt>
                <c:pt idx="26875">
                  <c:v>0.996</c:v>
                </c:pt>
                <c:pt idx="26876">
                  <c:v>0.996</c:v>
                </c:pt>
                <c:pt idx="26877">
                  <c:v>0.996</c:v>
                </c:pt>
                <c:pt idx="26878">
                  <c:v>0.996</c:v>
                </c:pt>
                <c:pt idx="26879">
                  <c:v>0.996</c:v>
                </c:pt>
                <c:pt idx="26880">
                  <c:v>0.996</c:v>
                </c:pt>
                <c:pt idx="26881">
                  <c:v>0.996</c:v>
                </c:pt>
                <c:pt idx="26882">
                  <c:v>0.996</c:v>
                </c:pt>
                <c:pt idx="26883">
                  <c:v>0.996</c:v>
                </c:pt>
                <c:pt idx="26884">
                  <c:v>0.996</c:v>
                </c:pt>
                <c:pt idx="26885">
                  <c:v>0.996</c:v>
                </c:pt>
                <c:pt idx="26886">
                  <c:v>0.996</c:v>
                </c:pt>
                <c:pt idx="26887">
                  <c:v>0.996</c:v>
                </c:pt>
                <c:pt idx="26888">
                  <c:v>0.996</c:v>
                </c:pt>
                <c:pt idx="26889">
                  <c:v>0.996</c:v>
                </c:pt>
                <c:pt idx="26890">
                  <c:v>0.996</c:v>
                </c:pt>
                <c:pt idx="26891">
                  <c:v>0.996</c:v>
                </c:pt>
                <c:pt idx="26892">
                  <c:v>0.996</c:v>
                </c:pt>
                <c:pt idx="26893">
                  <c:v>0.996</c:v>
                </c:pt>
                <c:pt idx="26894">
                  <c:v>0.996</c:v>
                </c:pt>
                <c:pt idx="26895">
                  <c:v>0.996</c:v>
                </c:pt>
                <c:pt idx="26896">
                  <c:v>0.996</c:v>
                </c:pt>
                <c:pt idx="26897">
                  <c:v>0.996</c:v>
                </c:pt>
                <c:pt idx="26898">
                  <c:v>0.996</c:v>
                </c:pt>
                <c:pt idx="26899">
                  <c:v>0.996</c:v>
                </c:pt>
                <c:pt idx="26900">
                  <c:v>0.996</c:v>
                </c:pt>
                <c:pt idx="26901">
                  <c:v>0.996</c:v>
                </c:pt>
                <c:pt idx="26902">
                  <c:v>0.996</c:v>
                </c:pt>
                <c:pt idx="26903">
                  <c:v>0.996</c:v>
                </c:pt>
                <c:pt idx="26904">
                  <c:v>0.996</c:v>
                </c:pt>
                <c:pt idx="26905">
                  <c:v>0.996</c:v>
                </c:pt>
                <c:pt idx="26906">
                  <c:v>0.996</c:v>
                </c:pt>
                <c:pt idx="26907">
                  <c:v>0.996</c:v>
                </c:pt>
                <c:pt idx="26908">
                  <c:v>0.996</c:v>
                </c:pt>
                <c:pt idx="26909">
                  <c:v>0.996</c:v>
                </c:pt>
                <c:pt idx="26910">
                  <c:v>0.996</c:v>
                </c:pt>
                <c:pt idx="26911">
                  <c:v>0.996</c:v>
                </c:pt>
                <c:pt idx="26912">
                  <c:v>0.996</c:v>
                </c:pt>
                <c:pt idx="26913">
                  <c:v>0.996</c:v>
                </c:pt>
                <c:pt idx="26914">
                  <c:v>0.996</c:v>
                </c:pt>
                <c:pt idx="26915">
                  <c:v>0.996</c:v>
                </c:pt>
                <c:pt idx="26916">
                  <c:v>0.996</c:v>
                </c:pt>
                <c:pt idx="26917">
                  <c:v>0.996</c:v>
                </c:pt>
                <c:pt idx="26918">
                  <c:v>0.996</c:v>
                </c:pt>
                <c:pt idx="26919">
                  <c:v>0.996</c:v>
                </c:pt>
                <c:pt idx="26920">
                  <c:v>0.996</c:v>
                </c:pt>
                <c:pt idx="26921">
                  <c:v>0.996</c:v>
                </c:pt>
                <c:pt idx="26922">
                  <c:v>0.996</c:v>
                </c:pt>
                <c:pt idx="26923">
                  <c:v>0.996</c:v>
                </c:pt>
                <c:pt idx="26924">
                  <c:v>0.996</c:v>
                </c:pt>
                <c:pt idx="26925">
                  <c:v>0.996</c:v>
                </c:pt>
                <c:pt idx="26926">
                  <c:v>0.996</c:v>
                </c:pt>
                <c:pt idx="26927">
                  <c:v>0.996</c:v>
                </c:pt>
                <c:pt idx="26928">
                  <c:v>0.996</c:v>
                </c:pt>
                <c:pt idx="26929">
                  <c:v>0.996</c:v>
                </c:pt>
                <c:pt idx="26930">
                  <c:v>0.996</c:v>
                </c:pt>
                <c:pt idx="26931">
                  <c:v>0.996</c:v>
                </c:pt>
                <c:pt idx="26932">
                  <c:v>0.996</c:v>
                </c:pt>
                <c:pt idx="26933">
                  <c:v>0.996</c:v>
                </c:pt>
                <c:pt idx="26934">
                  <c:v>0.996</c:v>
                </c:pt>
                <c:pt idx="26935">
                  <c:v>0.996</c:v>
                </c:pt>
                <c:pt idx="26936">
                  <c:v>0.996</c:v>
                </c:pt>
                <c:pt idx="26937">
                  <c:v>0.996</c:v>
                </c:pt>
                <c:pt idx="26938">
                  <c:v>0.996</c:v>
                </c:pt>
                <c:pt idx="26939">
                  <c:v>0.996</c:v>
                </c:pt>
                <c:pt idx="26940">
                  <c:v>0.996</c:v>
                </c:pt>
                <c:pt idx="26941">
                  <c:v>0.996</c:v>
                </c:pt>
                <c:pt idx="26942">
                  <c:v>0.996</c:v>
                </c:pt>
                <c:pt idx="26943">
                  <c:v>0.996</c:v>
                </c:pt>
                <c:pt idx="26944">
                  <c:v>0.996</c:v>
                </c:pt>
                <c:pt idx="26945">
                  <c:v>0.996</c:v>
                </c:pt>
                <c:pt idx="26946">
                  <c:v>0.996</c:v>
                </c:pt>
                <c:pt idx="26947">
                  <c:v>0.996</c:v>
                </c:pt>
                <c:pt idx="26948">
                  <c:v>0.996</c:v>
                </c:pt>
                <c:pt idx="26949">
                  <c:v>0.996</c:v>
                </c:pt>
                <c:pt idx="26950">
                  <c:v>0.996</c:v>
                </c:pt>
                <c:pt idx="26951">
                  <c:v>0.996</c:v>
                </c:pt>
                <c:pt idx="26952">
                  <c:v>0.996</c:v>
                </c:pt>
                <c:pt idx="26953">
                  <c:v>0.996</c:v>
                </c:pt>
                <c:pt idx="26954">
                  <c:v>0.996</c:v>
                </c:pt>
                <c:pt idx="26955">
                  <c:v>0.996</c:v>
                </c:pt>
                <c:pt idx="26956">
                  <c:v>0.996</c:v>
                </c:pt>
                <c:pt idx="26957">
                  <c:v>0.996</c:v>
                </c:pt>
                <c:pt idx="26958">
                  <c:v>0.996</c:v>
                </c:pt>
                <c:pt idx="26959">
                  <c:v>0.996</c:v>
                </c:pt>
                <c:pt idx="26960">
                  <c:v>0.996</c:v>
                </c:pt>
                <c:pt idx="26961">
                  <c:v>0.996</c:v>
                </c:pt>
                <c:pt idx="26962">
                  <c:v>0.996</c:v>
                </c:pt>
                <c:pt idx="26963">
                  <c:v>0.996</c:v>
                </c:pt>
                <c:pt idx="26964">
                  <c:v>0.996</c:v>
                </c:pt>
                <c:pt idx="26965">
                  <c:v>0.996</c:v>
                </c:pt>
                <c:pt idx="26966">
                  <c:v>0.996</c:v>
                </c:pt>
                <c:pt idx="26967">
                  <c:v>0.996</c:v>
                </c:pt>
                <c:pt idx="26968">
                  <c:v>0.996</c:v>
                </c:pt>
                <c:pt idx="26969">
                  <c:v>0.996</c:v>
                </c:pt>
                <c:pt idx="26970">
                  <c:v>0.996</c:v>
                </c:pt>
                <c:pt idx="26971">
                  <c:v>0.996</c:v>
                </c:pt>
                <c:pt idx="26972">
                  <c:v>0.996</c:v>
                </c:pt>
                <c:pt idx="26973">
                  <c:v>0.996</c:v>
                </c:pt>
                <c:pt idx="26974">
                  <c:v>0.996</c:v>
                </c:pt>
                <c:pt idx="26975">
                  <c:v>0.996</c:v>
                </c:pt>
                <c:pt idx="26976">
                  <c:v>0.996</c:v>
                </c:pt>
                <c:pt idx="26977">
                  <c:v>0.996</c:v>
                </c:pt>
                <c:pt idx="26978">
                  <c:v>0.996</c:v>
                </c:pt>
                <c:pt idx="26979">
                  <c:v>0.996</c:v>
                </c:pt>
                <c:pt idx="26980">
                  <c:v>0.996</c:v>
                </c:pt>
                <c:pt idx="26981">
                  <c:v>0.996</c:v>
                </c:pt>
                <c:pt idx="26982">
                  <c:v>0.996</c:v>
                </c:pt>
                <c:pt idx="26983">
                  <c:v>0.996</c:v>
                </c:pt>
                <c:pt idx="26984">
                  <c:v>0.996</c:v>
                </c:pt>
                <c:pt idx="26985">
                  <c:v>0.996</c:v>
                </c:pt>
                <c:pt idx="26986">
                  <c:v>0.996</c:v>
                </c:pt>
                <c:pt idx="26987">
                  <c:v>0.996</c:v>
                </c:pt>
                <c:pt idx="26988">
                  <c:v>0.996</c:v>
                </c:pt>
                <c:pt idx="26989">
                  <c:v>0.996</c:v>
                </c:pt>
                <c:pt idx="26990">
                  <c:v>0.996</c:v>
                </c:pt>
                <c:pt idx="26991">
                  <c:v>0.996</c:v>
                </c:pt>
                <c:pt idx="26992">
                  <c:v>0.996</c:v>
                </c:pt>
                <c:pt idx="26993">
                  <c:v>0.996</c:v>
                </c:pt>
                <c:pt idx="26994">
                  <c:v>0.996</c:v>
                </c:pt>
                <c:pt idx="26995">
                  <c:v>0.996</c:v>
                </c:pt>
                <c:pt idx="26996">
                  <c:v>0.996</c:v>
                </c:pt>
                <c:pt idx="26997">
                  <c:v>0.996</c:v>
                </c:pt>
                <c:pt idx="26998">
                  <c:v>0.996</c:v>
                </c:pt>
                <c:pt idx="26999">
                  <c:v>0.996</c:v>
                </c:pt>
                <c:pt idx="27000">
                  <c:v>0.996</c:v>
                </c:pt>
                <c:pt idx="27001">
                  <c:v>0.996</c:v>
                </c:pt>
                <c:pt idx="27002">
                  <c:v>0.996</c:v>
                </c:pt>
                <c:pt idx="27003">
                  <c:v>0.996</c:v>
                </c:pt>
                <c:pt idx="27004">
                  <c:v>0.996</c:v>
                </c:pt>
                <c:pt idx="27005">
                  <c:v>0.996</c:v>
                </c:pt>
                <c:pt idx="27006">
                  <c:v>0.996</c:v>
                </c:pt>
                <c:pt idx="27007">
                  <c:v>0.996</c:v>
                </c:pt>
                <c:pt idx="27008">
                  <c:v>0.996</c:v>
                </c:pt>
                <c:pt idx="27009">
                  <c:v>0.996</c:v>
                </c:pt>
                <c:pt idx="27010">
                  <c:v>0.996</c:v>
                </c:pt>
                <c:pt idx="27011">
                  <c:v>0.996</c:v>
                </c:pt>
                <c:pt idx="27012">
                  <c:v>0.996</c:v>
                </c:pt>
                <c:pt idx="27013">
                  <c:v>0.996</c:v>
                </c:pt>
                <c:pt idx="27014">
                  <c:v>0.996</c:v>
                </c:pt>
                <c:pt idx="27015">
                  <c:v>0.996</c:v>
                </c:pt>
                <c:pt idx="27016">
                  <c:v>0.996</c:v>
                </c:pt>
                <c:pt idx="27017">
                  <c:v>0.996</c:v>
                </c:pt>
                <c:pt idx="27018">
                  <c:v>0.996</c:v>
                </c:pt>
                <c:pt idx="27019">
                  <c:v>0.996</c:v>
                </c:pt>
                <c:pt idx="27020">
                  <c:v>0.996</c:v>
                </c:pt>
                <c:pt idx="27021">
                  <c:v>0.996</c:v>
                </c:pt>
                <c:pt idx="27022">
                  <c:v>0.996</c:v>
                </c:pt>
                <c:pt idx="27023">
                  <c:v>0.996</c:v>
                </c:pt>
                <c:pt idx="27024">
                  <c:v>0.996</c:v>
                </c:pt>
                <c:pt idx="27025">
                  <c:v>0.996</c:v>
                </c:pt>
                <c:pt idx="27026">
                  <c:v>0.996</c:v>
                </c:pt>
                <c:pt idx="27027">
                  <c:v>0.996</c:v>
                </c:pt>
                <c:pt idx="27028">
                  <c:v>0.996</c:v>
                </c:pt>
                <c:pt idx="27029">
                  <c:v>0.996</c:v>
                </c:pt>
                <c:pt idx="27030">
                  <c:v>0.996</c:v>
                </c:pt>
                <c:pt idx="27031">
                  <c:v>0.996</c:v>
                </c:pt>
                <c:pt idx="27032">
                  <c:v>0.996</c:v>
                </c:pt>
                <c:pt idx="27033">
                  <c:v>0.996</c:v>
                </c:pt>
                <c:pt idx="27034">
                  <c:v>0.996</c:v>
                </c:pt>
                <c:pt idx="27035">
                  <c:v>0.996</c:v>
                </c:pt>
                <c:pt idx="27036">
                  <c:v>0.996</c:v>
                </c:pt>
                <c:pt idx="27037">
                  <c:v>0.996</c:v>
                </c:pt>
                <c:pt idx="27038">
                  <c:v>0.996</c:v>
                </c:pt>
                <c:pt idx="27039">
                  <c:v>0.996</c:v>
                </c:pt>
                <c:pt idx="27040">
                  <c:v>0.996</c:v>
                </c:pt>
                <c:pt idx="27041">
                  <c:v>0.996</c:v>
                </c:pt>
                <c:pt idx="27042">
                  <c:v>0.996</c:v>
                </c:pt>
                <c:pt idx="27043">
                  <c:v>0.996</c:v>
                </c:pt>
                <c:pt idx="27044">
                  <c:v>0.996</c:v>
                </c:pt>
                <c:pt idx="27045">
                  <c:v>0.996</c:v>
                </c:pt>
                <c:pt idx="27046">
                  <c:v>0.996</c:v>
                </c:pt>
                <c:pt idx="27047">
                  <c:v>0.996</c:v>
                </c:pt>
                <c:pt idx="27048">
                  <c:v>0.996</c:v>
                </c:pt>
                <c:pt idx="27049">
                  <c:v>0.996</c:v>
                </c:pt>
                <c:pt idx="27050">
                  <c:v>0.996</c:v>
                </c:pt>
                <c:pt idx="27051">
                  <c:v>0.996</c:v>
                </c:pt>
                <c:pt idx="27052">
                  <c:v>0.996</c:v>
                </c:pt>
                <c:pt idx="27053">
                  <c:v>0.996</c:v>
                </c:pt>
                <c:pt idx="27054">
                  <c:v>0.996</c:v>
                </c:pt>
                <c:pt idx="27055">
                  <c:v>0.996</c:v>
                </c:pt>
                <c:pt idx="27056">
                  <c:v>0.996</c:v>
                </c:pt>
                <c:pt idx="27057">
                  <c:v>0.996</c:v>
                </c:pt>
                <c:pt idx="27058">
                  <c:v>0.996</c:v>
                </c:pt>
                <c:pt idx="27059">
                  <c:v>0.996</c:v>
                </c:pt>
                <c:pt idx="27060">
                  <c:v>0.996</c:v>
                </c:pt>
                <c:pt idx="27061">
                  <c:v>0.996</c:v>
                </c:pt>
                <c:pt idx="27062">
                  <c:v>0.996</c:v>
                </c:pt>
                <c:pt idx="27063">
                  <c:v>0.996</c:v>
                </c:pt>
                <c:pt idx="27064">
                  <c:v>0.996</c:v>
                </c:pt>
                <c:pt idx="27065">
                  <c:v>0.996</c:v>
                </c:pt>
                <c:pt idx="27066">
                  <c:v>0.996</c:v>
                </c:pt>
                <c:pt idx="27067">
                  <c:v>0.996</c:v>
                </c:pt>
                <c:pt idx="27068">
                  <c:v>0.996</c:v>
                </c:pt>
                <c:pt idx="27069">
                  <c:v>0.996</c:v>
                </c:pt>
                <c:pt idx="27070">
                  <c:v>0.996</c:v>
                </c:pt>
                <c:pt idx="27071">
                  <c:v>0.996</c:v>
                </c:pt>
                <c:pt idx="27072">
                  <c:v>0.996</c:v>
                </c:pt>
                <c:pt idx="27073">
                  <c:v>0.996</c:v>
                </c:pt>
                <c:pt idx="27074">
                  <c:v>0.996</c:v>
                </c:pt>
                <c:pt idx="27075">
                  <c:v>0.996</c:v>
                </c:pt>
                <c:pt idx="27076">
                  <c:v>0.996</c:v>
                </c:pt>
                <c:pt idx="27077">
                  <c:v>0.996</c:v>
                </c:pt>
                <c:pt idx="27078">
                  <c:v>0.996</c:v>
                </c:pt>
                <c:pt idx="27079">
                  <c:v>0.996</c:v>
                </c:pt>
                <c:pt idx="27080">
                  <c:v>0.996</c:v>
                </c:pt>
                <c:pt idx="27081">
                  <c:v>0.996</c:v>
                </c:pt>
                <c:pt idx="27082">
                  <c:v>0.996</c:v>
                </c:pt>
                <c:pt idx="27083">
                  <c:v>0.996</c:v>
                </c:pt>
                <c:pt idx="27084">
                  <c:v>0.996</c:v>
                </c:pt>
                <c:pt idx="27085">
                  <c:v>0.996</c:v>
                </c:pt>
                <c:pt idx="27086">
                  <c:v>0.996</c:v>
                </c:pt>
                <c:pt idx="27087">
                  <c:v>0.996</c:v>
                </c:pt>
                <c:pt idx="27088">
                  <c:v>0.996</c:v>
                </c:pt>
                <c:pt idx="27089">
                  <c:v>0.996</c:v>
                </c:pt>
                <c:pt idx="27090">
                  <c:v>0.996</c:v>
                </c:pt>
                <c:pt idx="27091">
                  <c:v>0.996</c:v>
                </c:pt>
                <c:pt idx="27092">
                  <c:v>0.996</c:v>
                </c:pt>
                <c:pt idx="27093">
                  <c:v>0.996</c:v>
                </c:pt>
                <c:pt idx="27094">
                  <c:v>0.996</c:v>
                </c:pt>
                <c:pt idx="27095">
                  <c:v>0.996</c:v>
                </c:pt>
                <c:pt idx="27096">
                  <c:v>0.996</c:v>
                </c:pt>
                <c:pt idx="27097">
                  <c:v>0.996</c:v>
                </c:pt>
                <c:pt idx="27098">
                  <c:v>0.996</c:v>
                </c:pt>
                <c:pt idx="27099">
                  <c:v>0.996</c:v>
                </c:pt>
                <c:pt idx="27100">
                  <c:v>0.996</c:v>
                </c:pt>
                <c:pt idx="27101">
                  <c:v>0.996</c:v>
                </c:pt>
                <c:pt idx="27102">
                  <c:v>0.996</c:v>
                </c:pt>
                <c:pt idx="27103">
                  <c:v>0.996</c:v>
                </c:pt>
                <c:pt idx="27104">
                  <c:v>0.996</c:v>
                </c:pt>
                <c:pt idx="27105">
                  <c:v>0.996</c:v>
                </c:pt>
                <c:pt idx="27106">
                  <c:v>0.996</c:v>
                </c:pt>
                <c:pt idx="27107">
                  <c:v>0.996</c:v>
                </c:pt>
                <c:pt idx="27108">
                  <c:v>0.996</c:v>
                </c:pt>
                <c:pt idx="27109">
                  <c:v>0.996</c:v>
                </c:pt>
                <c:pt idx="27110">
                  <c:v>0.996</c:v>
                </c:pt>
                <c:pt idx="27111">
                  <c:v>0.996</c:v>
                </c:pt>
                <c:pt idx="27112">
                  <c:v>0.996</c:v>
                </c:pt>
                <c:pt idx="27113">
                  <c:v>0.996</c:v>
                </c:pt>
                <c:pt idx="27114">
                  <c:v>0.996</c:v>
                </c:pt>
                <c:pt idx="27115">
                  <c:v>0.996</c:v>
                </c:pt>
                <c:pt idx="27116">
                  <c:v>0.996</c:v>
                </c:pt>
                <c:pt idx="27117">
                  <c:v>0.996</c:v>
                </c:pt>
                <c:pt idx="27118">
                  <c:v>0.996</c:v>
                </c:pt>
                <c:pt idx="27119">
                  <c:v>0.996</c:v>
                </c:pt>
                <c:pt idx="27120">
                  <c:v>0.996</c:v>
                </c:pt>
                <c:pt idx="27121">
                  <c:v>0.996</c:v>
                </c:pt>
                <c:pt idx="27122">
                  <c:v>0.996</c:v>
                </c:pt>
                <c:pt idx="27123">
                  <c:v>0.996</c:v>
                </c:pt>
                <c:pt idx="27124">
                  <c:v>0.996</c:v>
                </c:pt>
                <c:pt idx="27125">
                  <c:v>0.996</c:v>
                </c:pt>
                <c:pt idx="27126">
                  <c:v>0.996</c:v>
                </c:pt>
                <c:pt idx="27127">
                  <c:v>0.996</c:v>
                </c:pt>
                <c:pt idx="27128">
                  <c:v>0.996</c:v>
                </c:pt>
                <c:pt idx="27129">
                  <c:v>0.996</c:v>
                </c:pt>
                <c:pt idx="27130">
                  <c:v>0.996</c:v>
                </c:pt>
                <c:pt idx="27131">
                  <c:v>0.996</c:v>
                </c:pt>
                <c:pt idx="27132">
                  <c:v>0.996</c:v>
                </c:pt>
                <c:pt idx="27133">
                  <c:v>0.996</c:v>
                </c:pt>
                <c:pt idx="27134">
                  <c:v>0.997</c:v>
                </c:pt>
                <c:pt idx="27135">
                  <c:v>0.997</c:v>
                </c:pt>
                <c:pt idx="27136">
                  <c:v>0.997</c:v>
                </c:pt>
                <c:pt idx="27137">
                  <c:v>0.997</c:v>
                </c:pt>
                <c:pt idx="27138">
                  <c:v>0.997</c:v>
                </c:pt>
                <c:pt idx="27139">
                  <c:v>0.997</c:v>
                </c:pt>
                <c:pt idx="27140">
                  <c:v>0.997</c:v>
                </c:pt>
                <c:pt idx="27141">
                  <c:v>0.997</c:v>
                </c:pt>
                <c:pt idx="27142">
                  <c:v>0.997</c:v>
                </c:pt>
                <c:pt idx="27143">
                  <c:v>0.997</c:v>
                </c:pt>
                <c:pt idx="27144">
                  <c:v>0.997</c:v>
                </c:pt>
                <c:pt idx="27145">
                  <c:v>0.997</c:v>
                </c:pt>
                <c:pt idx="27146">
                  <c:v>0.997</c:v>
                </c:pt>
                <c:pt idx="27147">
                  <c:v>0.997</c:v>
                </c:pt>
                <c:pt idx="27148">
                  <c:v>0.997</c:v>
                </c:pt>
                <c:pt idx="27149">
                  <c:v>0.997</c:v>
                </c:pt>
                <c:pt idx="27150">
                  <c:v>0.997</c:v>
                </c:pt>
                <c:pt idx="27151">
                  <c:v>0.997</c:v>
                </c:pt>
                <c:pt idx="27152">
                  <c:v>0.997</c:v>
                </c:pt>
                <c:pt idx="27153">
                  <c:v>0.997</c:v>
                </c:pt>
                <c:pt idx="27154">
                  <c:v>0.997</c:v>
                </c:pt>
                <c:pt idx="27155">
                  <c:v>0.997</c:v>
                </c:pt>
                <c:pt idx="27156">
                  <c:v>0.997</c:v>
                </c:pt>
                <c:pt idx="27157">
                  <c:v>0.997</c:v>
                </c:pt>
                <c:pt idx="27158">
                  <c:v>0.997</c:v>
                </c:pt>
                <c:pt idx="27159">
                  <c:v>0.997</c:v>
                </c:pt>
                <c:pt idx="27160">
                  <c:v>0.997</c:v>
                </c:pt>
                <c:pt idx="27161">
                  <c:v>0.997</c:v>
                </c:pt>
                <c:pt idx="27162">
                  <c:v>0.997</c:v>
                </c:pt>
                <c:pt idx="27163">
                  <c:v>0.997</c:v>
                </c:pt>
                <c:pt idx="27164">
                  <c:v>0.997</c:v>
                </c:pt>
                <c:pt idx="27165">
                  <c:v>0.997</c:v>
                </c:pt>
                <c:pt idx="27166">
                  <c:v>0.997</c:v>
                </c:pt>
                <c:pt idx="27167">
                  <c:v>0.997</c:v>
                </c:pt>
                <c:pt idx="27168">
                  <c:v>0.997</c:v>
                </c:pt>
                <c:pt idx="27169">
                  <c:v>0.997</c:v>
                </c:pt>
                <c:pt idx="27170">
                  <c:v>0.997</c:v>
                </c:pt>
                <c:pt idx="27171">
                  <c:v>0.997</c:v>
                </c:pt>
                <c:pt idx="27172">
                  <c:v>0.997</c:v>
                </c:pt>
                <c:pt idx="27173">
                  <c:v>0.997</c:v>
                </c:pt>
                <c:pt idx="27174">
                  <c:v>0.997</c:v>
                </c:pt>
                <c:pt idx="27175">
                  <c:v>0.997</c:v>
                </c:pt>
                <c:pt idx="27176">
                  <c:v>0.997</c:v>
                </c:pt>
                <c:pt idx="27177">
                  <c:v>0.997</c:v>
                </c:pt>
                <c:pt idx="27178">
                  <c:v>0.997</c:v>
                </c:pt>
                <c:pt idx="27179">
                  <c:v>0.997</c:v>
                </c:pt>
                <c:pt idx="27180">
                  <c:v>0.997</c:v>
                </c:pt>
                <c:pt idx="27181">
                  <c:v>0.997</c:v>
                </c:pt>
                <c:pt idx="27182">
                  <c:v>0.997</c:v>
                </c:pt>
                <c:pt idx="27183">
                  <c:v>0.997</c:v>
                </c:pt>
                <c:pt idx="27184">
                  <c:v>0.997</c:v>
                </c:pt>
                <c:pt idx="27185">
                  <c:v>0.997</c:v>
                </c:pt>
                <c:pt idx="27186">
                  <c:v>0.997</c:v>
                </c:pt>
                <c:pt idx="27187">
                  <c:v>0.997</c:v>
                </c:pt>
                <c:pt idx="27188">
                  <c:v>0.997</c:v>
                </c:pt>
                <c:pt idx="27189">
                  <c:v>0.997</c:v>
                </c:pt>
                <c:pt idx="27190">
                  <c:v>0.997</c:v>
                </c:pt>
                <c:pt idx="27191">
                  <c:v>0.997</c:v>
                </c:pt>
                <c:pt idx="27192">
                  <c:v>0.997</c:v>
                </c:pt>
                <c:pt idx="27193">
                  <c:v>0.997</c:v>
                </c:pt>
                <c:pt idx="27194">
                  <c:v>0.997</c:v>
                </c:pt>
                <c:pt idx="27195">
                  <c:v>0.997</c:v>
                </c:pt>
                <c:pt idx="27196">
                  <c:v>0.997</c:v>
                </c:pt>
                <c:pt idx="27197">
                  <c:v>0.997</c:v>
                </c:pt>
                <c:pt idx="27198">
                  <c:v>0.997</c:v>
                </c:pt>
                <c:pt idx="27199">
                  <c:v>0.997</c:v>
                </c:pt>
                <c:pt idx="27200">
                  <c:v>0.997</c:v>
                </c:pt>
                <c:pt idx="27201">
                  <c:v>0.997</c:v>
                </c:pt>
                <c:pt idx="27202">
                  <c:v>0.997</c:v>
                </c:pt>
                <c:pt idx="27203">
                  <c:v>0.997</c:v>
                </c:pt>
                <c:pt idx="27204">
                  <c:v>0.997</c:v>
                </c:pt>
                <c:pt idx="27205">
                  <c:v>0.997</c:v>
                </c:pt>
                <c:pt idx="27206">
                  <c:v>0.997</c:v>
                </c:pt>
                <c:pt idx="27207">
                  <c:v>0.997</c:v>
                </c:pt>
                <c:pt idx="27208">
                  <c:v>0.997</c:v>
                </c:pt>
                <c:pt idx="27209">
                  <c:v>0.997</c:v>
                </c:pt>
                <c:pt idx="27210">
                  <c:v>0.997</c:v>
                </c:pt>
                <c:pt idx="27211">
                  <c:v>0.997</c:v>
                </c:pt>
                <c:pt idx="27212">
                  <c:v>0.997</c:v>
                </c:pt>
                <c:pt idx="27213">
                  <c:v>0.997</c:v>
                </c:pt>
                <c:pt idx="27214">
                  <c:v>0.997</c:v>
                </c:pt>
                <c:pt idx="27215">
                  <c:v>0.997</c:v>
                </c:pt>
                <c:pt idx="27216">
                  <c:v>0.997</c:v>
                </c:pt>
                <c:pt idx="27217">
                  <c:v>0.997</c:v>
                </c:pt>
                <c:pt idx="27218">
                  <c:v>0.997</c:v>
                </c:pt>
                <c:pt idx="27219">
                  <c:v>0.997</c:v>
                </c:pt>
                <c:pt idx="27220">
                  <c:v>0.997</c:v>
                </c:pt>
                <c:pt idx="27221">
                  <c:v>0.997</c:v>
                </c:pt>
                <c:pt idx="27222">
                  <c:v>0.997</c:v>
                </c:pt>
                <c:pt idx="27223">
                  <c:v>0.997</c:v>
                </c:pt>
                <c:pt idx="27224">
                  <c:v>0.997</c:v>
                </c:pt>
                <c:pt idx="27225">
                  <c:v>0.997</c:v>
                </c:pt>
                <c:pt idx="27226">
                  <c:v>0.997</c:v>
                </c:pt>
                <c:pt idx="27227">
                  <c:v>0.997</c:v>
                </c:pt>
                <c:pt idx="27228">
                  <c:v>0.997</c:v>
                </c:pt>
                <c:pt idx="27229">
                  <c:v>0.997</c:v>
                </c:pt>
                <c:pt idx="27230">
                  <c:v>0.997</c:v>
                </c:pt>
                <c:pt idx="27231">
                  <c:v>0.997</c:v>
                </c:pt>
                <c:pt idx="27232">
                  <c:v>0.997</c:v>
                </c:pt>
                <c:pt idx="27233">
                  <c:v>0.997</c:v>
                </c:pt>
                <c:pt idx="27234">
                  <c:v>0.997</c:v>
                </c:pt>
                <c:pt idx="27235">
                  <c:v>0.997</c:v>
                </c:pt>
                <c:pt idx="27236">
                  <c:v>0.997</c:v>
                </c:pt>
                <c:pt idx="27237">
                  <c:v>0.997</c:v>
                </c:pt>
                <c:pt idx="27238">
                  <c:v>0.997</c:v>
                </c:pt>
                <c:pt idx="27239">
                  <c:v>0.997</c:v>
                </c:pt>
                <c:pt idx="27240">
                  <c:v>0.997</c:v>
                </c:pt>
                <c:pt idx="27241">
                  <c:v>0.997</c:v>
                </c:pt>
                <c:pt idx="27242">
                  <c:v>0.997</c:v>
                </c:pt>
                <c:pt idx="27243">
                  <c:v>0.997</c:v>
                </c:pt>
                <c:pt idx="27244">
                  <c:v>0.997</c:v>
                </c:pt>
                <c:pt idx="27245">
                  <c:v>0.997</c:v>
                </c:pt>
                <c:pt idx="27246">
                  <c:v>0.997</c:v>
                </c:pt>
                <c:pt idx="27247">
                  <c:v>0.997</c:v>
                </c:pt>
                <c:pt idx="27248">
                  <c:v>0.997</c:v>
                </c:pt>
                <c:pt idx="27249">
                  <c:v>0.997</c:v>
                </c:pt>
                <c:pt idx="27250">
                  <c:v>0.997</c:v>
                </c:pt>
                <c:pt idx="27251">
                  <c:v>0.997</c:v>
                </c:pt>
                <c:pt idx="27252">
                  <c:v>0.997</c:v>
                </c:pt>
                <c:pt idx="27253">
                  <c:v>0.997</c:v>
                </c:pt>
                <c:pt idx="27254">
                  <c:v>0.997</c:v>
                </c:pt>
                <c:pt idx="27255">
                  <c:v>0.997</c:v>
                </c:pt>
                <c:pt idx="27256">
                  <c:v>0.997</c:v>
                </c:pt>
                <c:pt idx="27257">
                  <c:v>0.997</c:v>
                </c:pt>
                <c:pt idx="27258">
                  <c:v>0.997</c:v>
                </c:pt>
                <c:pt idx="27259">
                  <c:v>0.997</c:v>
                </c:pt>
                <c:pt idx="27260">
                  <c:v>0.997</c:v>
                </c:pt>
                <c:pt idx="27261">
                  <c:v>0.997</c:v>
                </c:pt>
                <c:pt idx="27262">
                  <c:v>0.997</c:v>
                </c:pt>
                <c:pt idx="27263">
                  <c:v>0.997</c:v>
                </c:pt>
                <c:pt idx="27264">
                  <c:v>0.997</c:v>
                </c:pt>
                <c:pt idx="27265">
                  <c:v>0.997</c:v>
                </c:pt>
                <c:pt idx="27266">
                  <c:v>0.997</c:v>
                </c:pt>
                <c:pt idx="27267">
                  <c:v>0.997</c:v>
                </c:pt>
                <c:pt idx="27268">
                  <c:v>0.997</c:v>
                </c:pt>
                <c:pt idx="27269">
                  <c:v>0.997</c:v>
                </c:pt>
                <c:pt idx="27270">
                  <c:v>0.997</c:v>
                </c:pt>
                <c:pt idx="27271">
                  <c:v>0.997</c:v>
                </c:pt>
                <c:pt idx="27272">
                  <c:v>0.997</c:v>
                </c:pt>
                <c:pt idx="27273">
                  <c:v>0.997</c:v>
                </c:pt>
                <c:pt idx="27274">
                  <c:v>0.997</c:v>
                </c:pt>
                <c:pt idx="27275">
                  <c:v>0.997</c:v>
                </c:pt>
                <c:pt idx="27276">
                  <c:v>0.997</c:v>
                </c:pt>
                <c:pt idx="27277">
                  <c:v>0.997</c:v>
                </c:pt>
                <c:pt idx="27278">
                  <c:v>0.997</c:v>
                </c:pt>
                <c:pt idx="27279">
                  <c:v>0.997</c:v>
                </c:pt>
                <c:pt idx="27280">
                  <c:v>0.997</c:v>
                </c:pt>
                <c:pt idx="27281">
                  <c:v>0.997</c:v>
                </c:pt>
                <c:pt idx="27282">
                  <c:v>0.997</c:v>
                </c:pt>
                <c:pt idx="27283">
                  <c:v>0.997</c:v>
                </c:pt>
                <c:pt idx="27284">
                  <c:v>0.997</c:v>
                </c:pt>
                <c:pt idx="27285">
                  <c:v>0.997</c:v>
                </c:pt>
                <c:pt idx="27286">
                  <c:v>0.997</c:v>
                </c:pt>
                <c:pt idx="27287">
                  <c:v>0.997</c:v>
                </c:pt>
                <c:pt idx="27288">
                  <c:v>0.997</c:v>
                </c:pt>
                <c:pt idx="27289">
                  <c:v>0.997</c:v>
                </c:pt>
                <c:pt idx="27290">
                  <c:v>0.997</c:v>
                </c:pt>
                <c:pt idx="27291">
                  <c:v>0.997</c:v>
                </c:pt>
                <c:pt idx="27292">
                  <c:v>0.997</c:v>
                </c:pt>
                <c:pt idx="27293">
                  <c:v>0.997</c:v>
                </c:pt>
                <c:pt idx="27294">
                  <c:v>0.997</c:v>
                </c:pt>
                <c:pt idx="27295">
                  <c:v>0.997</c:v>
                </c:pt>
                <c:pt idx="27296">
                  <c:v>0.997</c:v>
                </c:pt>
                <c:pt idx="27297">
                  <c:v>0.997</c:v>
                </c:pt>
                <c:pt idx="27298">
                  <c:v>0.997</c:v>
                </c:pt>
                <c:pt idx="27299">
                  <c:v>0.997</c:v>
                </c:pt>
                <c:pt idx="27300">
                  <c:v>0.997</c:v>
                </c:pt>
                <c:pt idx="27301">
                  <c:v>0.997</c:v>
                </c:pt>
                <c:pt idx="27302">
                  <c:v>0.997</c:v>
                </c:pt>
                <c:pt idx="27303">
                  <c:v>0.997</c:v>
                </c:pt>
                <c:pt idx="27304">
                  <c:v>0.997</c:v>
                </c:pt>
                <c:pt idx="27305">
                  <c:v>0.997</c:v>
                </c:pt>
                <c:pt idx="27306">
                  <c:v>0.997</c:v>
                </c:pt>
                <c:pt idx="27307">
                  <c:v>0.997</c:v>
                </c:pt>
                <c:pt idx="27308">
                  <c:v>0.997</c:v>
                </c:pt>
                <c:pt idx="27309">
                  <c:v>0.997</c:v>
                </c:pt>
                <c:pt idx="27310">
                  <c:v>0.997</c:v>
                </c:pt>
                <c:pt idx="27311">
                  <c:v>0.997</c:v>
                </c:pt>
                <c:pt idx="27312">
                  <c:v>0.997</c:v>
                </c:pt>
                <c:pt idx="27313">
                  <c:v>0.997</c:v>
                </c:pt>
                <c:pt idx="27314">
                  <c:v>0.997</c:v>
                </c:pt>
                <c:pt idx="27315">
                  <c:v>0.997</c:v>
                </c:pt>
                <c:pt idx="27316">
                  <c:v>0.997</c:v>
                </c:pt>
                <c:pt idx="27317">
                  <c:v>0.997</c:v>
                </c:pt>
                <c:pt idx="27318">
                  <c:v>0.997</c:v>
                </c:pt>
                <c:pt idx="27319">
                  <c:v>0.997</c:v>
                </c:pt>
                <c:pt idx="27320">
                  <c:v>0.997</c:v>
                </c:pt>
                <c:pt idx="27321">
                  <c:v>0.997</c:v>
                </c:pt>
                <c:pt idx="27322">
                  <c:v>0.997</c:v>
                </c:pt>
                <c:pt idx="27323">
                  <c:v>0.997</c:v>
                </c:pt>
                <c:pt idx="27324">
                  <c:v>0.997</c:v>
                </c:pt>
                <c:pt idx="27325">
                  <c:v>0.997</c:v>
                </c:pt>
                <c:pt idx="27326">
                  <c:v>0.997</c:v>
                </c:pt>
                <c:pt idx="27327">
                  <c:v>0.997</c:v>
                </c:pt>
                <c:pt idx="27328">
                  <c:v>0.997</c:v>
                </c:pt>
                <c:pt idx="27329">
                  <c:v>0.997</c:v>
                </c:pt>
                <c:pt idx="27330">
                  <c:v>0.997</c:v>
                </c:pt>
                <c:pt idx="27331">
                  <c:v>0.997</c:v>
                </c:pt>
                <c:pt idx="27332">
                  <c:v>0.997</c:v>
                </c:pt>
                <c:pt idx="27333">
                  <c:v>0.997</c:v>
                </c:pt>
                <c:pt idx="27334">
                  <c:v>0.997</c:v>
                </c:pt>
                <c:pt idx="27335">
                  <c:v>0.997</c:v>
                </c:pt>
                <c:pt idx="27336">
                  <c:v>0.997</c:v>
                </c:pt>
                <c:pt idx="27337">
                  <c:v>0.997</c:v>
                </c:pt>
                <c:pt idx="27338">
                  <c:v>0.997</c:v>
                </c:pt>
                <c:pt idx="27339">
                  <c:v>0.997</c:v>
                </c:pt>
                <c:pt idx="27340">
                  <c:v>0.997</c:v>
                </c:pt>
                <c:pt idx="27341">
                  <c:v>0.997</c:v>
                </c:pt>
                <c:pt idx="27342">
                  <c:v>0.997</c:v>
                </c:pt>
                <c:pt idx="27343">
                  <c:v>0.997</c:v>
                </c:pt>
                <c:pt idx="27344">
                  <c:v>0.997</c:v>
                </c:pt>
                <c:pt idx="27345">
                  <c:v>0.997</c:v>
                </c:pt>
                <c:pt idx="27346">
                  <c:v>0.997</c:v>
                </c:pt>
                <c:pt idx="27347">
                  <c:v>0.997</c:v>
                </c:pt>
                <c:pt idx="27348">
                  <c:v>0.997</c:v>
                </c:pt>
                <c:pt idx="27349">
                  <c:v>0.997</c:v>
                </c:pt>
                <c:pt idx="27350">
                  <c:v>0.997</c:v>
                </c:pt>
                <c:pt idx="27351">
                  <c:v>0.997</c:v>
                </c:pt>
                <c:pt idx="27352">
                  <c:v>0.997</c:v>
                </c:pt>
                <c:pt idx="27353">
                  <c:v>0.997</c:v>
                </c:pt>
                <c:pt idx="27354">
                  <c:v>0.997</c:v>
                </c:pt>
                <c:pt idx="27355">
                  <c:v>0.997</c:v>
                </c:pt>
                <c:pt idx="27356">
                  <c:v>0.997</c:v>
                </c:pt>
                <c:pt idx="27357">
                  <c:v>0.997</c:v>
                </c:pt>
                <c:pt idx="27358">
                  <c:v>0.997</c:v>
                </c:pt>
                <c:pt idx="27359">
                  <c:v>0.997</c:v>
                </c:pt>
                <c:pt idx="27360">
                  <c:v>0.997</c:v>
                </c:pt>
                <c:pt idx="27361">
                  <c:v>0.997</c:v>
                </c:pt>
                <c:pt idx="27362">
                  <c:v>0.997</c:v>
                </c:pt>
                <c:pt idx="27363">
                  <c:v>0.997</c:v>
                </c:pt>
                <c:pt idx="27364">
                  <c:v>0.997</c:v>
                </c:pt>
                <c:pt idx="27365">
                  <c:v>0.997</c:v>
                </c:pt>
                <c:pt idx="27366">
                  <c:v>0.997</c:v>
                </c:pt>
                <c:pt idx="27367">
                  <c:v>0.997</c:v>
                </c:pt>
                <c:pt idx="27368">
                  <c:v>0.997</c:v>
                </c:pt>
                <c:pt idx="27369">
                  <c:v>0.997</c:v>
                </c:pt>
                <c:pt idx="27370">
                  <c:v>0.997</c:v>
                </c:pt>
                <c:pt idx="27371">
                  <c:v>0.997</c:v>
                </c:pt>
                <c:pt idx="27372">
                  <c:v>0.997</c:v>
                </c:pt>
                <c:pt idx="27373">
                  <c:v>0.997</c:v>
                </c:pt>
                <c:pt idx="27374">
                  <c:v>0.997</c:v>
                </c:pt>
                <c:pt idx="27375">
                  <c:v>0.997</c:v>
                </c:pt>
                <c:pt idx="27376">
                  <c:v>0.997</c:v>
                </c:pt>
                <c:pt idx="27377">
                  <c:v>0.997</c:v>
                </c:pt>
                <c:pt idx="27378">
                  <c:v>0.997</c:v>
                </c:pt>
                <c:pt idx="27379">
                  <c:v>0.997</c:v>
                </c:pt>
                <c:pt idx="27380">
                  <c:v>0.997</c:v>
                </c:pt>
                <c:pt idx="27381">
                  <c:v>0.997</c:v>
                </c:pt>
                <c:pt idx="27382">
                  <c:v>0.997</c:v>
                </c:pt>
                <c:pt idx="27383">
                  <c:v>0.997</c:v>
                </c:pt>
                <c:pt idx="27384">
                  <c:v>0.997</c:v>
                </c:pt>
                <c:pt idx="27385">
                  <c:v>0.997</c:v>
                </c:pt>
                <c:pt idx="27386">
                  <c:v>0.997</c:v>
                </c:pt>
                <c:pt idx="27387">
                  <c:v>0.997</c:v>
                </c:pt>
                <c:pt idx="27388">
                  <c:v>0.997</c:v>
                </c:pt>
                <c:pt idx="27389">
                  <c:v>0.997</c:v>
                </c:pt>
                <c:pt idx="27390">
                  <c:v>0.997</c:v>
                </c:pt>
                <c:pt idx="27391">
                  <c:v>0.997</c:v>
                </c:pt>
                <c:pt idx="27392">
                  <c:v>0.997</c:v>
                </c:pt>
                <c:pt idx="27393">
                  <c:v>0.997</c:v>
                </c:pt>
                <c:pt idx="27394">
                  <c:v>0.997</c:v>
                </c:pt>
                <c:pt idx="27395">
                  <c:v>0.997</c:v>
                </c:pt>
                <c:pt idx="27396">
                  <c:v>0.997</c:v>
                </c:pt>
                <c:pt idx="27397">
                  <c:v>0.997</c:v>
                </c:pt>
                <c:pt idx="27398">
                  <c:v>0.997</c:v>
                </c:pt>
                <c:pt idx="27399">
                  <c:v>0.997</c:v>
                </c:pt>
                <c:pt idx="27400">
                  <c:v>0.997</c:v>
                </c:pt>
                <c:pt idx="27401">
                  <c:v>0.997</c:v>
                </c:pt>
                <c:pt idx="27402">
                  <c:v>0.997</c:v>
                </c:pt>
                <c:pt idx="27403">
                  <c:v>0.997</c:v>
                </c:pt>
                <c:pt idx="27404">
                  <c:v>0.997</c:v>
                </c:pt>
                <c:pt idx="27405">
                  <c:v>0.997</c:v>
                </c:pt>
                <c:pt idx="27406">
                  <c:v>0.997</c:v>
                </c:pt>
                <c:pt idx="27407">
                  <c:v>0.997</c:v>
                </c:pt>
                <c:pt idx="27408">
                  <c:v>0.997</c:v>
                </c:pt>
                <c:pt idx="27409">
                  <c:v>0.997</c:v>
                </c:pt>
                <c:pt idx="27410">
                  <c:v>0.997</c:v>
                </c:pt>
                <c:pt idx="27411">
                  <c:v>0.997</c:v>
                </c:pt>
                <c:pt idx="27412">
                  <c:v>0.997</c:v>
                </c:pt>
                <c:pt idx="27413">
                  <c:v>0.997</c:v>
                </c:pt>
                <c:pt idx="27414">
                  <c:v>0.997</c:v>
                </c:pt>
                <c:pt idx="27415">
                  <c:v>0.997</c:v>
                </c:pt>
                <c:pt idx="27416">
                  <c:v>0.997</c:v>
                </c:pt>
                <c:pt idx="27417">
                  <c:v>0.997</c:v>
                </c:pt>
                <c:pt idx="27418">
                  <c:v>0.997</c:v>
                </c:pt>
                <c:pt idx="27419">
                  <c:v>0.997</c:v>
                </c:pt>
                <c:pt idx="27420">
                  <c:v>0.997</c:v>
                </c:pt>
                <c:pt idx="27421">
                  <c:v>0.997</c:v>
                </c:pt>
                <c:pt idx="27422">
                  <c:v>0.997</c:v>
                </c:pt>
                <c:pt idx="27423">
                  <c:v>0.997</c:v>
                </c:pt>
                <c:pt idx="27424">
                  <c:v>0.997</c:v>
                </c:pt>
                <c:pt idx="27425">
                  <c:v>0.997</c:v>
                </c:pt>
                <c:pt idx="27426">
                  <c:v>0.997</c:v>
                </c:pt>
                <c:pt idx="27427">
                  <c:v>0.997</c:v>
                </c:pt>
                <c:pt idx="27428">
                  <c:v>0.997</c:v>
                </c:pt>
                <c:pt idx="27429">
                  <c:v>0.997</c:v>
                </c:pt>
                <c:pt idx="27430">
                  <c:v>0.997</c:v>
                </c:pt>
                <c:pt idx="27431">
                  <c:v>0.997</c:v>
                </c:pt>
                <c:pt idx="27432">
                  <c:v>0.997</c:v>
                </c:pt>
                <c:pt idx="27433">
                  <c:v>0.997</c:v>
                </c:pt>
                <c:pt idx="27434">
                  <c:v>0.997</c:v>
                </c:pt>
                <c:pt idx="27435">
                  <c:v>0.997</c:v>
                </c:pt>
                <c:pt idx="27436">
                  <c:v>0.997</c:v>
                </c:pt>
                <c:pt idx="27437">
                  <c:v>0.997</c:v>
                </c:pt>
                <c:pt idx="27438">
                  <c:v>0.997</c:v>
                </c:pt>
                <c:pt idx="27439">
                  <c:v>0.997</c:v>
                </c:pt>
                <c:pt idx="27440">
                  <c:v>0.997</c:v>
                </c:pt>
                <c:pt idx="27441">
                  <c:v>0.997</c:v>
                </c:pt>
                <c:pt idx="27442">
                  <c:v>0.997</c:v>
                </c:pt>
                <c:pt idx="27443">
                  <c:v>0.997</c:v>
                </c:pt>
                <c:pt idx="27444">
                  <c:v>0.997</c:v>
                </c:pt>
                <c:pt idx="27445">
                  <c:v>0.997</c:v>
                </c:pt>
                <c:pt idx="27446">
                  <c:v>0.997</c:v>
                </c:pt>
                <c:pt idx="27447">
                  <c:v>0.997</c:v>
                </c:pt>
                <c:pt idx="27448">
                  <c:v>0.997</c:v>
                </c:pt>
                <c:pt idx="27449">
                  <c:v>0.997</c:v>
                </c:pt>
                <c:pt idx="27450">
                  <c:v>0.997</c:v>
                </c:pt>
                <c:pt idx="27451">
                  <c:v>0.997</c:v>
                </c:pt>
                <c:pt idx="27452">
                  <c:v>0.997</c:v>
                </c:pt>
                <c:pt idx="27453">
                  <c:v>0.997</c:v>
                </c:pt>
                <c:pt idx="27454">
                  <c:v>0.997</c:v>
                </c:pt>
                <c:pt idx="27455">
                  <c:v>0.997</c:v>
                </c:pt>
                <c:pt idx="27456">
                  <c:v>0.997</c:v>
                </c:pt>
                <c:pt idx="27457">
                  <c:v>0.997</c:v>
                </c:pt>
                <c:pt idx="27458">
                  <c:v>0.997</c:v>
                </c:pt>
                <c:pt idx="27459">
                  <c:v>0.997</c:v>
                </c:pt>
                <c:pt idx="27460">
                  <c:v>0.997</c:v>
                </c:pt>
                <c:pt idx="27461">
                  <c:v>0.997</c:v>
                </c:pt>
                <c:pt idx="27462">
                  <c:v>0.997</c:v>
                </c:pt>
                <c:pt idx="27463">
                  <c:v>0.997</c:v>
                </c:pt>
                <c:pt idx="27464">
                  <c:v>0.997</c:v>
                </c:pt>
                <c:pt idx="27465">
                  <c:v>0.997</c:v>
                </c:pt>
                <c:pt idx="27466">
                  <c:v>0.997</c:v>
                </c:pt>
                <c:pt idx="27467">
                  <c:v>0.997</c:v>
                </c:pt>
                <c:pt idx="27468">
                  <c:v>0.997</c:v>
                </c:pt>
                <c:pt idx="27469">
                  <c:v>0.997</c:v>
                </c:pt>
                <c:pt idx="27470">
                  <c:v>0.997</c:v>
                </c:pt>
                <c:pt idx="27471">
                  <c:v>0.997</c:v>
                </c:pt>
                <c:pt idx="27472">
                  <c:v>0.997</c:v>
                </c:pt>
                <c:pt idx="27473">
                  <c:v>0.997</c:v>
                </c:pt>
                <c:pt idx="27474">
                  <c:v>0.997</c:v>
                </c:pt>
                <c:pt idx="27475">
                  <c:v>0.997</c:v>
                </c:pt>
                <c:pt idx="27476">
                  <c:v>0.997</c:v>
                </c:pt>
                <c:pt idx="27477">
                  <c:v>0.997</c:v>
                </c:pt>
                <c:pt idx="27478">
                  <c:v>0.997</c:v>
                </c:pt>
                <c:pt idx="27479">
                  <c:v>0.997</c:v>
                </c:pt>
                <c:pt idx="27480">
                  <c:v>0.997</c:v>
                </c:pt>
                <c:pt idx="27481">
                  <c:v>0.997</c:v>
                </c:pt>
                <c:pt idx="27482">
                  <c:v>0.997</c:v>
                </c:pt>
                <c:pt idx="27483">
                  <c:v>0.997</c:v>
                </c:pt>
                <c:pt idx="27484">
                  <c:v>0.997</c:v>
                </c:pt>
                <c:pt idx="27485">
                  <c:v>0.997</c:v>
                </c:pt>
                <c:pt idx="27486">
                  <c:v>0.997</c:v>
                </c:pt>
                <c:pt idx="27487">
                  <c:v>0.997</c:v>
                </c:pt>
                <c:pt idx="27488">
                  <c:v>0.997</c:v>
                </c:pt>
                <c:pt idx="27489">
                  <c:v>0.997</c:v>
                </c:pt>
                <c:pt idx="27490">
                  <c:v>0.997</c:v>
                </c:pt>
                <c:pt idx="27491">
                  <c:v>0.997</c:v>
                </c:pt>
                <c:pt idx="27492">
                  <c:v>0.997</c:v>
                </c:pt>
                <c:pt idx="27493">
                  <c:v>0.997</c:v>
                </c:pt>
                <c:pt idx="27494">
                  <c:v>0.997</c:v>
                </c:pt>
                <c:pt idx="27495">
                  <c:v>0.997</c:v>
                </c:pt>
                <c:pt idx="27496">
                  <c:v>0.997</c:v>
                </c:pt>
                <c:pt idx="27497">
                  <c:v>0.997</c:v>
                </c:pt>
                <c:pt idx="27498">
                  <c:v>0.997</c:v>
                </c:pt>
                <c:pt idx="27499">
                  <c:v>0.997</c:v>
                </c:pt>
                <c:pt idx="27500">
                  <c:v>0.997</c:v>
                </c:pt>
                <c:pt idx="27501">
                  <c:v>0.997</c:v>
                </c:pt>
                <c:pt idx="27502">
                  <c:v>0.997</c:v>
                </c:pt>
                <c:pt idx="27503">
                  <c:v>0.997</c:v>
                </c:pt>
                <c:pt idx="27504">
                  <c:v>0.997</c:v>
                </c:pt>
                <c:pt idx="27505">
                  <c:v>0.997</c:v>
                </c:pt>
                <c:pt idx="27506">
                  <c:v>0.997</c:v>
                </c:pt>
                <c:pt idx="27507">
                  <c:v>0.997</c:v>
                </c:pt>
                <c:pt idx="27508">
                  <c:v>0.997</c:v>
                </c:pt>
                <c:pt idx="27509">
                  <c:v>0.997</c:v>
                </c:pt>
                <c:pt idx="27510">
                  <c:v>0.997</c:v>
                </c:pt>
                <c:pt idx="27511">
                  <c:v>0.997</c:v>
                </c:pt>
                <c:pt idx="27512">
                  <c:v>0.997</c:v>
                </c:pt>
                <c:pt idx="27513">
                  <c:v>0.997</c:v>
                </c:pt>
                <c:pt idx="27514">
                  <c:v>0.997</c:v>
                </c:pt>
                <c:pt idx="27515">
                  <c:v>0.997</c:v>
                </c:pt>
                <c:pt idx="27516">
                  <c:v>0.997</c:v>
                </c:pt>
                <c:pt idx="27517">
                  <c:v>0.997</c:v>
                </c:pt>
                <c:pt idx="27518">
                  <c:v>0.997</c:v>
                </c:pt>
                <c:pt idx="27519">
                  <c:v>0.997</c:v>
                </c:pt>
                <c:pt idx="27520">
                  <c:v>0.997</c:v>
                </c:pt>
                <c:pt idx="27521">
                  <c:v>0.997</c:v>
                </c:pt>
                <c:pt idx="27522">
                  <c:v>0.997</c:v>
                </c:pt>
                <c:pt idx="27523">
                  <c:v>0.997</c:v>
                </c:pt>
                <c:pt idx="27524">
                  <c:v>0.997</c:v>
                </c:pt>
                <c:pt idx="27525">
                  <c:v>0.997</c:v>
                </c:pt>
                <c:pt idx="27526">
                  <c:v>0.997</c:v>
                </c:pt>
                <c:pt idx="27527">
                  <c:v>0.997</c:v>
                </c:pt>
                <c:pt idx="27528">
                  <c:v>0.997</c:v>
                </c:pt>
                <c:pt idx="27529">
                  <c:v>0.997</c:v>
                </c:pt>
                <c:pt idx="27530">
                  <c:v>0.997</c:v>
                </c:pt>
                <c:pt idx="27531">
                  <c:v>0.997</c:v>
                </c:pt>
                <c:pt idx="27532">
                  <c:v>0.997</c:v>
                </c:pt>
                <c:pt idx="27533">
                  <c:v>0.997</c:v>
                </c:pt>
                <c:pt idx="27534">
                  <c:v>0.997</c:v>
                </c:pt>
                <c:pt idx="27535">
                  <c:v>0.997</c:v>
                </c:pt>
                <c:pt idx="27536">
                  <c:v>0.997</c:v>
                </c:pt>
                <c:pt idx="27537">
                  <c:v>0.997</c:v>
                </c:pt>
                <c:pt idx="27538">
                  <c:v>0.997</c:v>
                </c:pt>
                <c:pt idx="27539">
                  <c:v>0.997</c:v>
                </c:pt>
                <c:pt idx="27540">
                  <c:v>0.997</c:v>
                </c:pt>
                <c:pt idx="27541">
                  <c:v>0.997</c:v>
                </c:pt>
                <c:pt idx="27542">
                  <c:v>0.997</c:v>
                </c:pt>
                <c:pt idx="27543">
                  <c:v>0.997</c:v>
                </c:pt>
                <c:pt idx="27544">
                  <c:v>0.997</c:v>
                </c:pt>
                <c:pt idx="27545">
                  <c:v>0.997</c:v>
                </c:pt>
                <c:pt idx="27546">
                  <c:v>0.997</c:v>
                </c:pt>
                <c:pt idx="27547">
                  <c:v>0.997</c:v>
                </c:pt>
                <c:pt idx="27548">
                  <c:v>0.997</c:v>
                </c:pt>
                <c:pt idx="27549">
                  <c:v>0.997</c:v>
                </c:pt>
                <c:pt idx="27550">
                  <c:v>0.997</c:v>
                </c:pt>
                <c:pt idx="27551">
                  <c:v>0.997</c:v>
                </c:pt>
                <c:pt idx="27552">
                  <c:v>0.997</c:v>
                </c:pt>
                <c:pt idx="27553">
                  <c:v>0.997</c:v>
                </c:pt>
                <c:pt idx="27554">
                  <c:v>0.997</c:v>
                </c:pt>
                <c:pt idx="27555">
                  <c:v>0.997</c:v>
                </c:pt>
                <c:pt idx="27556">
                  <c:v>0.997</c:v>
                </c:pt>
                <c:pt idx="27557">
                  <c:v>0.997</c:v>
                </c:pt>
                <c:pt idx="27558">
                  <c:v>0.997</c:v>
                </c:pt>
                <c:pt idx="27559">
                  <c:v>0.997</c:v>
                </c:pt>
                <c:pt idx="27560">
                  <c:v>0.997</c:v>
                </c:pt>
                <c:pt idx="27561">
                  <c:v>0.997</c:v>
                </c:pt>
                <c:pt idx="27562">
                  <c:v>0.997</c:v>
                </c:pt>
                <c:pt idx="27563">
                  <c:v>0.997</c:v>
                </c:pt>
                <c:pt idx="27564">
                  <c:v>0.997</c:v>
                </c:pt>
                <c:pt idx="27565">
                  <c:v>0.997</c:v>
                </c:pt>
                <c:pt idx="27566">
                  <c:v>0.997</c:v>
                </c:pt>
                <c:pt idx="27567">
                  <c:v>0.997</c:v>
                </c:pt>
                <c:pt idx="27568">
                  <c:v>0.997</c:v>
                </c:pt>
                <c:pt idx="27569">
                  <c:v>0.997</c:v>
                </c:pt>
                <c:pt idx="27570">
                  <c:v>0.997</c:v>
                </c:pt>
                <c:pt idx="27571">
                  <c:v>0.997</c:v>
                </c:pt>
                <c:pt idx="27572">
                  <c:v>0.997</c:v>
                </c:pt>
                <c:pt idx="27573">
                  <c:v>0.997</c:v>
                </c:pt>
                <c:pt idx="27574">
                  <c:v>0.997</c:v>
                </c:pt>
                <c:pt idx="27575">
                  <c:v>0.997</c:v>
                </c:pt>
                <c:pt idx="27576">
                  <c:v>0.997</c:v>
                </c:pt>
                <c:pt idx="27577">
                  <c:v>0.997</c:v>
                </c:pt>
                <c:pt idx="27578">
                  <c:v>0.997</c:v>
                </c:pt>
                <c:pt idx="27579">
                  <c:v>0.997</c:v>
                </c:pt>
                <c:pt idx="27580">
                  <c:v>0.997</c:v>
                </c:pt>
                <c:pt idx="27581">
                  <c:v>0.997</c:v>
                </c:pt>
                <c:pt idx="27582">
                  <c:v>0.997</c:v>
                </c:pt>
                <c:pt idx="27583">
                  <c:v>0.997</c:v>
                </c:pt>
                <c:pt idx="27584">
                  <c:v>0.997</c:v>
                </c:pt>
                <c:pt idx="27585">
                  <c:v>0.997</c:v>
                </c:pt>
                <c:pt idx="27586">
                  <c:v>0.997</c:v>
                </c:pt>
                <c:pt idx="27587">
                  <c:v>0.997</c:v>
                </c:pt>
                <c:pt idx="27588">
                  <c:v>0.997</c:v>
                </c:pt>
                <c:pt idx="27589">
                  <c:v>0.997</c:v>
                </c:pt>
                <c:pt idx="27590">
                  <c:v>0.997</c:v>
                </c:pt>
                <c:pt idx="27591">
                  <c:v>0.997</c:v>
                </c:pt>
                <c:pt idx="27592">
                  <c:v>0.997</c:v>
                </c:pt>
                <c:pt idx="27593">
                  <c:v>0.997</c:v>
                </c:pt>
                <c:pt idx="27594">
                  <c:v>0.997</c:v>
                </c:pt>
                <c:pt idx="27595">
                  <c:v>0.997</c:v>
                </c:pt>
                <c:pt idx="27596">
                  <c:v>0.997</c:v>
                </c:pt>
                <c:pt idx="27597">
                  <c:v>0.997</c:v>
                </c:pt>
                <c:pt idx="27598">
                  <c:v>0.997</c:v>
                </c:pt>
                <c:pt idx="27599">
                  <c:v>0.997</c:v>
                </c:pt>
                <c:pt idx="27600">
                  <c:v>0.997</c:v>
                </c:pt>
                <c:pt idx="27601">
                  <c:v>0.997</c:v>
                </c:pt>
                <c:pt idx="27602">
                  <c:v>0.997</c:v>
                </c:pt>
                <c:pt idx="27603">
                  <c:v>0.997</c:v>
                </c:pt>
                <c:pt idx="27604">
                  <c:v>0.997</c:v>
                </c:pt>
                <c:pt idx="27605">
                  <c:v>0.997</c:v>
                </c:pt>
                <c:pt idx="27606">
                  <c:v>0.997</c:v>
                </c:pt>
                <c:pt idx="27607">
                  <c:v>0.997</c:v>
                </c:pt>
                <c:pt idx="27608">
                  <c:v>0.997</c:v>
                </c:pt>
                <c:pt idx="27609">
                  <c:v>0.997</c:v>
                </c:pt>
                <c:pt idx="27610">
                  <c:v>0.997</c:v>
                </c:pt>
                <c:pt idx="27611">
                  <c:v>0.997</c:v>
                </c:pt>
                <c:pt idx="27612">
                  <c:v>0.997</c:v>
                </c:pt>
                <c:pt idx="27613">
                  <c:v>0.997</c:v>
                </c:pt>
                <c:pt idx="27614">
                  <c:v>0.997</c:v>
                </c:pt>
                <c:pt idx="27615">
                  <c:v>0.997</c:v>
                </c:pt>
                <c:pt idx="27616">
                  <c:v>0.997</c:v>
                </c:pt>
                <c:pt idx="27617">
                  <c:v>0.997</c:v>
                </c:pt>
                <c:pt idx="27618">
                  <c:v>0.997</c:v>
                </c:pt>
                <c:pt idx="27619">
                  <c:v>0.997</c:v>
                </c:pt>
                <c:pt idx="27620">
                  <c:v>0.997</c:v>
                </c:pt>
                <c:pt idx="27621">
                  <c:v>0.997</c:v>
                </c:pt>
                <c:pt idx="27622">
                  <c:v>0.997</c:v>
                </c:pt>
                <c:pt idx="27623">
                  <c:v>0.997</c:v>
                </c:pt>
                <c:pt idx="27624">
                  <c:v>0.997</c:v>
                </c:pt>
                <c:pt idx="27625">
                  <c:v>0.997</c:v>
                </c:pt>
                <c:pt idx="27626">
                  <c:v>0.997</c:v>
                </c:pt>
                <c:pt idx="27627">
                  <c:v>0.997</c:v>
                </c:pt>
                <c:pt idx="27628">
                  <c:v>0.997</c:v>
                </c:pt>
                <c:pt idx="27629">
                  <c:v>0.997</c:v>
                </c:pt>
                <c:pt idx="27630">
                  <c:v>0.997</c:v>
                </c:pt>
                <c:pt idx="27631">
                  <c:v>0.997</c:v>
                </c:pt>
                <c:pt idx="27632">
                  <c:v>0.997</c:v>
                </c:pt>
                <c:pt idx="27633">
                  <c:v>0.997</c:v>
                </c:pt>
                <c:pt idx="27634">
                  <c:v>0.997</c:v>
                </c:pt>
                <c:pt idx="27635">
                  <c:v>0.997</c:v>
                </c:pt>
                <c:pt idx="27636">
                  <c:v>0.997</c:v>
                </c:pt>
                <c:pt idx="27637">
                  <c:v>0.997</c:v>
                </c:pt>
                <c:pt idx="27638">
                  <c:v>0.997</c:v>
                </c:pt>
                <c:pt idx="27639">
                  <c:v>0.997</c:v>
                </c:pt>
                <c:pt idx="27640">
                  <c:v>0.997</c:v>
                </c:pt>
                <c:pt idx="27641">
                  <c:v>0.997</c:v>
                </c:pt>
                <c:pt idx="27642">
                  <c:v>0.997</c:v>
                </c:pt>
                <c:pt idx="27643">
                  <c:v>0.997</c:v>
                </c:pt>
                <c:pt idx="27644">
                  <c:v>0.997</c:v>
                </c:pt>
                <c:pt idx="27645">
                  <c:v>0.997</c:v>
                </c:pt>
                <c:pt idx="27646">
                  <c:v>0.997</c:v>
                </c:pt>
                <c:pt idx="27647">
                  <c:v>0.997</c:v>
                </c:pt>
                <c:pt idx="27648">
                  <c:v>0.997</c:v>
                </c:pt>
                <c:pt idx="27649">
                  <c:v>0.997</c:v>
                </c:pt>
                <c:pt idx="27650">
                  <c:v>0.997</c:v>
                </c:pt>
                <c:pt idx="27651">
                  <c:v>0.997</c:v>
                </c:pt>
                <c:pt idx="27652">
                  <c:v>0.997</c:v>
                </c:pt>
                <c:pt idx="27653">
                  <c:v>0.997</c:v>
                </c:pt>
                <c:pt idx="27654">
                  <c:v>0.997</c:v>
                </c:pt>
                <c:pt idx="27655">
                  <c:v>0.997</c:v>
                </c:pt>
                <c:pt idx="27656">
                  <c:v>0.997</c:v>
                </c:pt>
                <c:pt idx="27657">
                  <c:v>0.997</c:v>
                </c:pt>
                <c:pt idx="27658">
                  <c:v>0.997</c:v>
                </c:pt>
                <c:pt idx="27659">
                  <c:v>0.997</c:v>
                </c:pt>
                <c:pt idx="27660">
                  <c:v>0.997</c:v>
                </c:pt>
                <c:pt idx="27661">
                  <c:v>0.997</c:v>
                </c:pt>
                <c:pt idx="27662">
                  <c:v>0.997</c:v>
                </c:pt>
                <c:pt idx="27663">
                  <c:v>0.997</c:v>
                </c:pt>
                <c:pt idx="27664">
                  <c:v>0.997</c:v>
                </c:pt>
                <c:pt idx="27665">
                  <c:v>0.997</c:v>
                </c:pt>
                <c:pt idx="27666">
                  <c:v>0.997</c:v>
                </c:pt>
                <c:pt idx="27667">
                  <c:v>0.997</c:v>
                </c:pt>
                <c:pt idx="27668">
                  <c:v>0.997</c:v>
                </c:pt>
                <c:pt idx="27669">
                  <c:v>0.997</c:v>
                </c:pt>
                <c:pt idx="27670">
                  <c:v>0.997</c:v>
                </c:pt>
                <c:pt idx="27671">
                  <c:v>0.997</c:v>
                </c:pt>
                <c:pt idx="27672">
                  <c:v>0.997</c:v>
                </c:pt>
                <c:pt idx="27673">
                  <c:v>0.997</c:v>
                </c:pt>
                <c:pt idx="27674">
                  <c:v>0.997</c:v>
                </c:pt>
                <c:pt idx="27675">
                  <c:v>0.997</c:v>
                </c:pt>
                <c:pt idx="27676">
                  <c:v>0.997</c:v>
                </c:pt>
                <c:pt idx="27677">
                  <c:v>0.997</c:v>
                </c:pt>
                <c:pt idx="27678">
                  <c:v>0.997</c:v>
                </c:pt>
                <c:pt idx="27679">
                  <c:v>0.997</c:v>
                </c:pt>
                <c:pt idx="27680">
                  <c:v>0.997</c:v>
                </c:pt>
                <c:pt idx="27681">
                  <c:v>0.997</c:v>
                </c:pt>
                <c:pt idx="27682">
                  <c:v>0.997</c:v>
                </c:pt>
                <c:pt idx="27683">
                  <c:v>0.997</c:v>
                </c:pt>
                <c:pt idx="27684">
                  <c:v>0.997</c:v>
                </c:pt>
                <c:pt idx="27685">
                  <c:v>0.997</c:v>
                </c:pt>
                <c:pt idx="27686">
                  <c:v>0.997</c:v>
                </c:pt>
                <c:pt idx="27687">
                  <c:v>0.997</c:v>
                </c:pt>
                <c:pt idx="27688">
                  <c:v>0.997</c:v>
                </c:pt>
                <c:pt idx="27689">
                  <c:v>0.997</c:v>
                </c:pt>
                <c:pt idx="27690">
                  <c:v>0.997</c:v>
                </c:pt>
                <c:pt idx="27691">
                  <c:v>0.997</c:v>
                </c:pt>
                <c:pt idx="27692">
                  <c:v>0.997</c:v>
                </c:pt>
                <c:pt idx="27693">
                  <c:v>0.997</c:v>
                </c:pt>
                <c:pt idx="27694">
                  <c:v>0.997</c:v>
                </c:pt>
                <c:pt idx="27695">
                  <c:v>0.997</c:v>
                </c:pt>
                <c:pt idx="27696">
                  <c:v>0.997</c:v>
                </c:pt>
                <c:pt idx="27697">
                  <c:v>0.997</c:v>
                </c:pt>
                <c:pt idx="27698">
                  <c:v>0.997</c:v>
                </c:pt>
                <c:pt idx="27699">
                  <c:v>0.997</c:v>
                </c:pt>
                <c:pt idx="27700">
                  <c:v>0.997</c:v>
                </c:pt>
                <c:pt idx="27701">
                  <c:v>0.997</c:v>
                </c:pt>
                <c:pt idx="27702">
                  <c:v>0.997</c:v>
                </c:pt>
                <c:pt idx="27703">
                  <c:v>0.997</c:v>
                </c:pt>
                <c:pt idx="27704">
                  <c:v>0.997</c:v>
                </c:pt>
                <c:pt idx="27705">
                  <c:v>0.997</c:v>
                </c:pt>
                <c:pt idx="27706">
                  <c:v>0.997</c:v>
                </c:pt>
                <c:pt idx="27707">
                  <c:v>0.997</c:v>
                </c:pt>
                <c:pt idx="27708">
                  <c:v>0.997</c:v>
                </c:pt>
                <c:pt idx="27709">
                  <c:v>0.997</c:v>
                </c:pt>
                <c:pt idx="27710">
                  <c:v>0.997</c:v>
                </c:pt>
                <c:pt idx="27711">
                  <c:v>0.997</c:v>
                </c:pt>
                <c:pt idx="27712">
                  <c:v>0.997</c:v>
                </c:pt>
                <c:pt idx="27713">
                  <c:v>0.997</c:v>
                </c:pt>
                <c:pt idx="27714">
                  <c:v>0.997</c:v>
                </c:pt>
                <c:pt idx="27715">
                  <c:v>0.997</c:v>
                </c:pt>
                <c:pt idx="27716">
                  <c:v>0.997</c:v>
                </c:pt>
                <c:pt idx="27717">
                  <c:v>0.997</c:v>
                </c:pt>
                <c:pt idx="27718">
                  <c:v>0.997</c:v>
                </c:pt>
                <c:pt idx="27719">
                  <c:v>0.997</c:v>
                </c:pt>
                <c:pt idx="27720">
                  <c:v>0.997</c:v>
                </c:pt>
                <c:pt idx="27721">
                  <c:v>0.997</c:v>
                </c:pt>
                <c:pt idx="27722">
                  <c:v>0.997</c:v>
                </c:pt>
                <c:pt idx="27723">
                  <c:v>0.997</c:v>
                </c:pt>
                <c:pt idx="27724">
                  <c:v>0.997</c:v>
                </c:pt>
                <c:pt idx="27725">
                  <c:v>0.997</c:v>
                </c:pt>
                <c:pt idx="27726">
                  <c:v>0.997</c:v>
                </c:pt>
                <c:pt idx="27727">
                  <c:v>0.997</c:v>
                </c:pt>
                <c:pt idx="27728">
                  <c:v>0.997</c:v>
                </c:pt>
                <c:pt idx="27729">
                  <c:v>0.997</c:v>
                </c:pt>
                <c:pt idx="27730">
                  <c:v>0.997</c:v>
                </c:pt>
                <c:pt idx="27731">
                  <c:v>0.997</c:v>
                </c:pt>
                <c:pt idx="27732">
                  <c:v>0.997</c:v>
                </c:pt>
                <c:pt idx="27733">
                  <c:v>0.997</c:v>
                </c:pt>
                <c:pt idx="27734">
                  <c:v>0.997</c:v>
                </c:pt>
                <c:pt idx="27735">
                  <c:v>0.997</c:v>
                </c:pt>
                <c:pt idx="27736">
                  <c:v>0.997</c:v>
                </c:pt>
                <c:pt idx="27737">
                  <c:v>0.997</c:v>
                </c:pt>
                <c:pt idx="27738">
                  <c:v>0.997</c:v>
                </c:pt>
                <c:pt idx="27739">
                  <c:v>0.997</c:v>
                </c:pt>
                <c:pt idx="27740">
                  <c:v>0.997</c:v>
                </c:pt>
                <c:pt idx="27741">
                  <c:v>0.997</c:v>
                </c:pt>
                <c:pt idx="27742">
                  <c:v>0.997</c:v>
                </c:pt>
                <c:pt idx="27743">
                  <c:v>0.997</c:v>
                </c:pt>
                <c:pt idx="27744">
                  <c:v>0.997</c:v>
                </c:pt>
                <c:pt idx="27745">
                  <c:v>0.997</c:v>
                </c:pt>
                <c:pt idx="27746">
                  <c:v>0.997</c:v>
                </c:pt>
                <c:pt idx="27747">
                  <c:v>0.997</c:v>
                </c:pt>
                <c:pt idx="27748">
                  <c:v>0.997</c:v>
                </c:pt>
                <c:pt idx="27749">
                  <c:v>0.997</c:v>
                </c:pt>
                <c:pt idx="27750">
                  <c:v>0.997</c:v>
                </c:pt>
                <c:pt idx="27751">
                  <c:v>0.997</c:v>
                </c:pt>
                <c:pt idx="27752">
                  <c:v>0.997</c:v>
                </c:pt>
                <c:pt idx="27753">
                  <c:v>0.997</c:v>
                </c:pt>
                <c:pt idx="27754">
                  <c:v>0.997</c:v>
                </c:pt>
                <c:pt idx="27755">
                  <c:v>0.997</c:v>
                </c:pt>
                <c:pt idx="27756">
                  <c:v>0.997</c:v>
                </c:pt>
                <c:pt idx="27757">
                  <c:v>0.997</c:v>
                </c:pt>
                <c:pt idx="27758">
                  <c:v>0.997</c:v>
                </c:pt>
                <c:pt idx="27759">
                  <c:v>0.997</c:v>
                </c:pt>
                <c:pt idx="27760">
                  <c:v>0.997</c:v>
                </c:pt>
                <c:pt idx="27761">
                  <c:v>0.997</c:v>
                </c:pt>
                <c:pt idx="27762">
                  <c:v>0.997</c:v>
                </c:pt>
                <c:pt idx="27763">
                  <c:v>0.997</c:v>
                </c:pt>
                <c:pt idx="27764">
                  <c:v>0.997</c:v>
                </c:pt>
                <c:pt idx="27765">
                  <c:v>0.997</c:v>
                </c:pt>
                <c:pt idx="27766">
                  <c:v>0.997</c:v>
                </c:pt>
                <c:pt idx="27767">
                  <c:v>0.997</c:v>
                </c:pt>
                <c:pt idx="27768">
                  <c:v>0.997</c:v>
                </c:pt>
                <c:pt idx="27769">
                  <c:v>0.997</c:v>
                </c:pt>
                <c:pt idx="27770">
                  <c:v>0.997</c:v>
                </c:pt>
                <c:pt idx="27771">
                  <c:v>0.997</c:v>
                </c:pt>
                <c:pt idx="27772">
                  <c:v>0.997</c:v>
                </c:pt>
                <c:pt idx="27773">
                  <c:v>0.997</c:v>
                </c:pt>
                <c:pt idx="27774">
                  <c:v>0.997</c:v>
                </c:pt>
                <c:pt idx="27775">
                  <c:v>0.997</c:v>
                </c:pt>
                <c:pt idx="27776">
                  <c:v>0.997</c:v>
                </c:pt>
                <c:pt idx="27777">
                  <c:v>0.997</c:v>
                </c:pt>
                <c:pt idx="27778">
                  <c:v>0.997</c:v>
                </c:pt>
                <c:pt idx="27779">
                  <c:v>0.997</c:v>
                </c:pt>
                <c:pt idx="27780">
                  <c:v>0.997</c:v>
                </c:pt>
                <c:pt idx="27781">
                  <c:v>0.997</c:v>
                </c:pt>
                <c:pt idx="27782">
                  <c:v>0.997</c:v>
                </c:pt>
                <c:pt idx="27783">
                  <c:v>0.997</c:v>
                </c:pt>
                <c:pt idx="27784">
                  <c:v>0.997</c:v>
                </c:pt>
                <c:pt idx="27785">
                  <c:v>0.997</c:v>
                </c:pt>
                <c:pt idx="27786">
                  <c:v>0.997</c:v>
                </c:pt>
                <c:pt idx="27787">
                  <c:v>0.997</c:v>
                </c:pt>
                <c:pt idx="27788">
                  <c:v>0.997</c:v>
                </c:pt>
                <c:pt idx="27789">
                  <c:v>0.997</c:v>
                </c:pt>
                <c:pt idx="27790">
                  <c:v>0.997</c:v>
                </c:pt>
                <c:pt idx="27791">
                  <c:v>0.997</c:v>
                </c:pt>
                <c:pt idx="27792">
                  <c:v>0.997</c:v>
                </c:pt>
                <c:pt idx="27793">
                  <c:v>0.997</c:v>
                </c:pt>
                <c:pt idx="27794">
                  <c:v>0.997</c:v>
                </c:pt>
                <c:pt idx="27795">
                  <c:v>0.997</c:v>
                </c:pt>
                <c:pt idx="27796">
                  <c:v>0.997</c:v>
                </c:pt>
                <c:pt idx="27797">
                  <c:v>0.997</c:v>
                </c:pt>
                <c:pt idx="27798">
                  <c:v>0.997</c:v>
                </c:pt>
                <c:pt idx="27799">
                  <c:v>0.997</c:v>
                </c:pt>
                <c:pt idx="27800">
                  <c:v>0.997</c:v>
                </c:pt>
                <c:pt idx="27801">
                  <c:v>0.997</c:v>
                </c:pt>
                <c:pt idx="27802">
                  <c:v>0.997</c:v>
                </c:pt>
                <c:pt idx="27803">
                  <c:v>0.997</c:v>
                </c:pt>
                <c:pt idx="27804">
                  <c:v>0.997</c:v>
                </c:pt>
                <c:pt idx="27805">
                  <c:v>0.997</c:v>
                </c:pt>
                <c:pt idx="27806">
                  <c:v>0.997</c:v>
                </c:pt>
                <c:pt idx="27807">
                  <c:v>0.997</c:v>
                </c:pt>
                <c:pt idx="27808">
                  <c:v>0.997</c:v>
                </c:pt>
                <c:pt idx="27809">
                  <c:v>0.997</c:v>
                </c:pt>
                <c:pt idx="27810">
                  <c:v>0.997</c:v>
                </c:pt>
                <c:pt idx="27811">
                  <c:v>0.997</c:v>
                </c:pt>
                <c:pt idx="27812">
                  <c:v>0.997</c:v>
                </c:pt>
                <c:pt idx="27813">
                  <c:v>0.997</c:v>
                </c:pt>
                <c:pt idx="27814">
                  <c:v>0.997</c:v>
                </c:pt>
                <c:pt idx="27815">
                  <c:v>0.997</c:v>
                </c:pt>
                <c:pt idx="27816">
                  <c:v>0.997</c:v>
                </c:pt>
                <c:pt idx="27817">
                  <c:v>0.997</c:v>
                </c:pt>
                <c:pt idx="27818">
                  <c:v>0.997</c:v>
                </c:pt>
                <c:pt idx="27819">
                  <c:v>0.997</c:v>
                </c:pt>
                <c:pt idx="27820">
                  <c:v>0.997</c:v>
                </c:pt>
                <c:pt idx="27821">
                  <c:v>0.997</c:v>
                </c:pt>
                <c:pt idx="27822">
                  <c:v>0.997</c:v>
                </c:pt>
                <c:pt idx="27823">
                  <c:v>0.997</c:v>
                </c:pt>
                <c:pt idx="27824">
                  <c:v>0.997</c:v>
                </c:pt>
                <c:pt idx="27825">
                  <c:v>0.997</c:v>
                </c:pt>
                <c:pt idx="27826">
                  <c:v>0.997</c:v>
                </c:pt>
                <c:pt idx="27827">
                  <c:v>0.997</c:v>
                </c:pt>
                <c:pt idx="27828">
                  <c:v>0.997</c:v>
                </c:pt>
                <c:pt idx="27829">
                  <c:v>0.997</c:v>
                </c:pt>
                <c:pt idx="27830">
                  <c:v>0.997</c:v>
                </c:pt>
                <c:pt idx="27831">
                  <c:v>0.997</c:v>
                </c:pt>
                <c:pt idx="27832">
                  <c:v>0.997</c:v>
                </c:pt>
                <c:pt idx="27833">
                  <c:v>0.997</c:v>
                </c:pt>
                <c:pt idx="27834">
                  <c:v>0.997</c:v>
                </c:pt>
                <c:pt idx="27835">
                  <c:v>0.997</c:v>
                </c:pt>
                <c:pt idx="27836">
                  <c:v>0.997</c:v>
                </c:pt>
                <c:pt idx="27837">
                  <c:v>0.997</c:v>
                </c:pt>
                <c:pt idx="27838">
                  <c:v>0.997</c:v>
                </c:pt>
                <c:pt idx="27839">
                  <c:v>0.997</c:v>
                </c:pt>
                <c:pt idx="27840">
                  <c:v>0.997</c:v>
                </c:pt>
                <c:pt idx="27841">
                  <c:v>0.997</c:v>
                </c:pt>
                <c:pt idx="27842">
                  <c:v>0.997</c:v>
                </c:pt>
                <c:pt idx="27843">
                  <c:v>0.997</c:v>
                </c:pt>
                <c:pt idx="27844">
                  <c:v>0.997</c:v>
                </c:pt>
                <c:pt idx="27845">
                  <c:v>0.997</c:v>
                </c:pt>
                <c:pt idx="27846">
                  <c:v>0.997</c:v>
                </c:pt>
                <c:pt idx="27847">
                  <c:v>0.997</c:v>
                </c:pt>
                <c:pt idx="27848">
                  <c:v>0.997</c:v>
                </c:pt>
                <c:pt idx="27849">
                  <c:v>0.997</c:v>
                </c:pt>
                <c:pt idx="27850">
                  <c:v>0.997</c:v>
                </c:pt>
                <c:pt idx="27851">
                  <c:v>0.997</c:v>
                </c:pt>
                <c:pt idx="27852">
                  <c:v>0.997</c:v>
                </c:pt>
                <c:pt idx="27853">
                  <c:v>0.997</c:v>
                </c:pt>
                <c:pt idx="27854">
                  <c:v>0.997</c:v>
                </c:pt>
                <c:pt idx="27855">
                  <c:v>0.997</c:v>
                </c:pt>
                <c:pt idx="27856">
                  <c:v>0.997</c:v>
                </c:pt>
                <c:pt idx="27857">
                  <c:v>0.997</c:v>
                </c:pt>
                <c:pt idx="27858">
                  <c:v>0.997</c:v>
                </c:pt>
                <c:pt idx="27859">
                  <c:v>0.997</c:v>
                </c:pt>
                <c:pt idx="27860">
                  <c:v>0.997</c:v>
                </c:pt>
                <c:pt idx="27861">
                  <c:v>0.997</c:v>
                </c:pt>
                <c:pt idx="27862">
                  <c:v>0.997</c:v>
                </c:pt>
                <c:pt idx="27863">
                  <c:v>0.997</c:v>
                </c:pt>
                <c:pt idx="27864">
                  <c:v>0.997</c:v>
                </c:pt>
                <c:pt idx="27865">
                  <c:v>0.997</c:v>
                </c:pt>
                <c:pt idx="27866">
                  <c:v>0.997</c:v>
                </c:pt>
                <c:pt idx="27867">
                  <c:v>0.997</c:v>
                </c:pt>
                <c:pt idx="27868">
                  <c:v>0.997</c:v>
                </c:pt>
                <c:pt idx="27869">
                  <c:v>0.997</c:v>
                </c:pt>
                <c:pt idx="27870">
                  <c:v>0.997</c:v>
                </c:pt>
                <c:pt idx="27871">
                  <c:v>0.997</c:v>
                </c:pt>
                <c:pt idx="27872">
                  <c:v>0.997</c:v>
                </c:pt>
                <c:pt idx="27873">
                  <c:v>0.997</c:v>
                </c:pt>
                <c:pt idx="27874">
                  <c:v>0.997</c:v>
                </c:pt>
                <c:pt idx="27875">
                  <c:v>0.997</c:v>
                </c:pt>
                <c:pt idx="27876">
                  <c:v>0.997</c:v>
                </c:pt>
                <c:pt idx="27877">
                  <c:v>0.997</c:v>
                </c:pt>
                <c:pt idx="27878">
                  <c:v>0.997</c:v>
                </c:pt>
                <c:pt idx="27879">
                  <c:v>0.997</c:v>
                </c:pt>
                <c:pt idx="27880">
                  <c:v>0.997</c:v>
                </c:pt>
                <c:pt idx="27881">
                  <c:v>0.997</c:v>
                </c:pt>
                <c:pt idx="27882">
                  <c:v>0.997</c:v>
                </c:pt>
                <c:pt idx="27883">
                  <c:v>0.997</c:v>
                </c:pt>
                <c:pt idx="27884">
                  <c:v>0.997</c:v>
                </c:pt>
                <c:pt idx="27885">
                  <c:v>0.997</c:v>
                </c:pt>
                <c:pt idx="27886">
                  <c:v>0.997</c:v>
                </c:pt>
                <c:pt idx="27887">
                  <c:v>0.997</c:v>
                </c:pt>
                <c:pt idx="27888">
                  <c:v>0.998</c:v>
                </c:pt>
                <c:pt idx="27889">
                  <c:v>0.998</c:v>
                </c:pt>
                <c:pt idx="27890">
                  <c:v>0.998</c:v>
                </c:pt>
                <c:pt idx="27891">
                  <c:v>0.998</c:v>
                </c:pt>
                <c:pt idx="27892">
                  <c:v>0.998</c:v>
                </c:pt>
                <c:pt idx="27893">
                  <c:v>0.998</c:v>
                </c:pt>
                <c:pt idx="27894">
                  <c:v>0.998</c:v>
                </c:pt>
                <c:pt idx="27895">
                  <c:v>0.998</c:v>
                </c:pt>
                <c:pt idx="27896">
                  <c:v>0.998</c:v>
                </c:pt>
                <c:pt idx="27897">
                  <c:v>0.998</c:v>
                </c:pt>
                <c:pt idx="27898">
                  <c:v>0.998</c:v>
                </c:pt>
                <c:pt idx="27899">
                  <c:v>0.998</c:v>
                </c:pt>
                <c:pt idx="27900">
                  <c:v>0.998</c:v>
                </c:pt>
                <c:pt idx="27901">
                  <c:v>0.998</c:v>
                </c:pt>
                <c:pt idx="27902">
                  <c:v>0.998</c:v>
                </c:pt>
                <c:pt idx="27903">
                  <c:v>0.998</c:v>
                </c:pt>
                <c:pt idx="27904">
                  <c:v>0.998</c:v>
                </c:pt>
                <c:pt idx="27905">
                  <c:v>0.998</c:v>
                </c:pt>
                <c:pt idx="27906">
                  <c:v>0.998</c:v>
                </c:pt>
                <c:pt idx="27907">
                  <c:v>0.998</c:v>
                </c:pt>
                <c:pt idx="27908">
                  <c:v>0.998</c:v>
                </c:pt>
                <c:pt idx="27909">
                  <c:v>0.998</c:v>
                </c:pt>
                <c:pt idx="27910">
                  <c:v>0.998</c:v>
                </c:pt>
                <c:pt idx="27911">
                  <c:v>0.998</c:v>
                </c:pt>
                <c:pt idx="27912">
                  <c:v>0.998</c:v>
                </c:pt>
                <c:pt idx="27913">
                  <c:v>0.998</c:v>
                </c:pt>
                <c:pt idx="27914">
                  <c:v>0.998</c:v>
                </c:pt>
                <c:pt idx="27915">
                  <c:v>0.998</c:v>
                </c:pt>
                <c:pt idx="27916">
                  <c:v>0.998</c:v>
                </c:pt>
                <c:pt idx="27917">
                  <c:v>0.998</c:v>
                </c:pt>
                <c:pt idx="27918">
                  <c:v>0.998</c:v>
                </c:pt>
                <c:pt idx="27919">
                  <c:v>0.998</c:v>
                </c:pt>
                <c:pt idx="27920">
                  <c:v>0.998</c:v>
                </c:pt>
                <c:pt idx="27921">
                  <c:v>0.998</c:v>
                </c:pt>
                <c:pt idx="27922">
                  <c:v>0.998</c:v>
                </c:pt>
                <c:pt idx="27923">
                  <c:v>0.998</c:v>
                </c:pt>
                <c:pt idx="27924">
                  <c:v>0.998</c:v>
                </c:pt>
                <c:pt idx="27925">
                  <c:v>0.998</c:v>
                </c:pt>
                <c:pt idx="27926">
                  <c:v>0.998</c:v>
                </c:pt>
                <c:pt idx="27927">
                  <c:v>0.998</c:v>
                </c:pt>
                <c:pt idx="27928">
                  <c:v>0.998</c:v>
                </c:pt>
                <c:pt idx="27929">
                  <c:v>0.998</c:v>
                </c:pt>
                <c:pt idx="27930">
                  <c:v>0.998</c:v>
                </c:pt>
                <c:pt idx="27931">
                  <c:v>0.998</c:v>
                </c:pt>
                <c:pt idx="27932">
                  <c:v>0.998</c:v>
                </c:pt>
                <c:pt idx="27933">
                  <c:v>0.998</c:v>
                </c:pt>
                <c:pt idx="27934">
                  <c:v>0.998</c:v>
                </c:pt>
                <c:pt idx="27935">
                  <c:v>0.998</c:v>
                </c:pt>
                <c:pt idx="27936">
                  <c:v>0.998</c:v>
                </c:pt>
                <c:pt idx="27937">
                  <c:v>0.998</c:v>
                </c:pt>
                <c:pt idx="27938">
                  <c:v>0.998</c:v>
                </c:pt>
                <c:pt idx="27939">
                  <c:v>0.998</c:v>
                </c:pt>
                <c:pt idx="27940">
                  <c:v>0.998</c:v>
                </c:pt>
                <c:pt idx="27941">
                  <c:v>0.998</c:v>
                </c:pt>
                <c:pt idx="27942">
                  <c:v>0.998</c:v>
                </c:pt>
                <c:pt idx="27943">
                  <c:v>0.998</c:v>
                </c:pt>
                <c:pt idx="27944">
                  <c:v>0.998</c:v>
                </c:pt>
                <c:pt idx="27945">
                  <c:v>0.998</c:v>
                </c:pt>
                <c:pt idx="27946">
                  <c:v>0.998</c:v>
                </c:pt>
                <c:pt idx="27947">
                  <c:v>0.998</c:v>
                </c:pt>
                <c:pt idx="27948">
                  <c:v>0.998</c:v>
                </c:pt>
                <c:pt idx="27949">
                  <c:v>0.998</c:v>
                </c:pt>
                <c:pt idx="27950">
                  <c:v>0.998</c:v>
                </c:pt>
                <c:pt idx="27951">
                  <c:v>0.998</c:v>
                </c:pt>
                <c:pt idx="27952">
                  <c:v>0.998</c:v>
                </c:pt>
                <c:pt idx="27953">
                  <c:v>0.998</c:v>
                </c:pt>
                <c:pt idx="27954">
                  <c:v>0.998</c:v>
                </c:pt>
                <c:pt idx="27955">
                  <c:v>0.998</c:v>
                </c:pt>
                <c:pt idx="27956">
                  <c:v>0.998</c:v>
                </c:pt>
                <c:pt idx="27957">
                  <c:v>0.998</c:v>
                </c:pt>
                <c:pt idx="27958">
                  <c:v>0.998</c:v>
                </c:pt>
                <c:pt idx="27959">
                  <c:v>0.998</c:v>
                </c:pt>
                <c:pt idx="27960">
                  <c:v>0.998</c:v>
                </c:pt>
                <c:pt idx="27961">
                  <c:v>0.998</c:v>
                </c:pt>
                <c:pt idx="27962">
                  <c:v>0.998</c:v>
                </c:pt>
                <c:pt idx="27963">
                  <c:v>0.998</c:v>
                </c:pt>
                <c:pt idx="27964">
                  <c:v>0.998</c:v>
                </c:pt>
                <c:pt idx="27965">
                  <c:v>0.998</c:v>
                </c:pt>
                <c:pt idx="27966">
                  <c:v>0.998</c:v>
                </c:pt>
                <c:pt idx="27967">
                  <c:v>0.998</c:v>
                </c:pt>
                <c:pt idx="27968">
                  <c:v>0.998</c:v>
                </c:pt>
                <c:pt idx="27969">
                  <c:v>0.998</c:v>
                </c:pt>
                <c:pt idx="27970">
                  <c:v>0.998</c:v>
                </c:pt>
                <c:pt idx="27971">
                  <c:v>0.998</c:v>
                </c:pt>
                <c:pt idx="27972">
                  <c:v>0.998</c:v>
                </c:pt>
                <c:pt idx="27973">
                  <c:v>0.998</c:v>
                </c:pt>
                <c:pt idx="27974">
                  <c:v>0.998</c:v>
                </c:pt>
                <c:pt idx="27975">
                  <c:v>0.998</c:v>
                </c:pt>
                <c:pt idx="27976">
                  <c:v>0.998</c:v>
                </c:pt>
                <c:pt idx="27977">
                  <c:v>0.998</c:v>
                </c:pt>
                <c:pt idx="27978">
                  <c:v>0.998</c:v>
                </c:pt>
                <c:pt idx="27979">
                  <c:v>0.998</c:v>
                </c:pt>
                <c:pt idx="27980">
                  <c:v>0.998</c:v>
                </c:pt>
                <c:pt idx="27981">
                  <c:v>0.998</c:v>
                </c:pt>
                <c:pt idx="27982">
                  <c:v>0.998</c:v>
                </c:pt>
                <c:pt idx="27983">
                  <c:v>0.998</c:v>
                </c:pt>
                <c:pt idx="27984">
                  <c:v>0.998</c:v>
                </c:pt>
                <c:pt idx="27985">
                  <c:v>0.998</c:v>
                </c:pt>
                <c:pt idx="27986">
                  <c:v>0.998</c:v>
                </c:pt>
                <c:pt idx="27987">
                  <c:v>0.998</c:v>
                </c:pt>
                <c:pt idx="27988">
                  <c:v>0.998</c:v>
                </c:pt>
                <c:pt idx="27989">
                  <c:v>0.998</c:v>
                </c:pt>
                <c:pt idx="27990">
                  <c:v>0.998</c:v>
                </c:pt>
                <c:pt idx="27991">
                  <c:v>0.998</c:v>
                </c:pt>
                <c:pt idx="27992">
                  <c:v>0.998</c:v>
                </c:pt>
                <c:pt idx="27993">
                  <c:v>0.998</c:v>
                </c:pt>
                <c:pt idx="27994">
                  <c:v>0.998</c:v>
                </c:pt>
                <c:pt idx="27995">
                  <c:v>0.998</c:v>
                </c:pt>
                <c:pt idx="27996">
                  <c:v>0.998</c:v>
                </c:pt>
                <c:pt idx="27997">
                  <c:v>0.998</c:v>
                </c:pt>
                <c:pt idx="27998">
                  <c:v>0.998</c:v>
                </c:pt>
                <c:pt idx="27999">
                  <c:v>0.998</c:v>
                </c:pt>
                <c:pt idx="28000">
                  <c:v>0.998</c:v>
                </c:pt>
                <c:pt idx="28001">
                  <c:v>0.998</c:v>
                </c:pt>
                <c:pt idx="28002">
                  <c:v>0.998</c:v>
                </c:pt>
                <c:pt idx="28003">
                  <c:v>0.998</c:v>
                </c:pt>
                <c:pt idx="28004">
                  <c:v>0.998</c:v>
                </c:pt>
                <c:pt idx="28005">
                  <c:v>0.998</c:v>
                </c:pt>
                <c:pt idx="28006">
                  <c:v>0.998</c:v>
                </c:pt>
                <c:pt idx="28007">
                  <c:v>0.998</c:v>
                </c:pt>
                <c:pt idx="28008">
                  <c:v>0.998</c:v>
                </c:pt>
                <c:pt idx="28009">
                  <c:v>0.998</c:v>
                </c:pt>
                <c:pt idx="28010">
                  <c:v>0.998</c:v>
                </c:pt>
                <c:pt idx="28011">
                  <c:v>0.998</c:v>
                </c:pt>
                <c:pt idx="28012">
                  <c:v>0.998</c:v>
                </c:pt>
                <c:pt idx="28013">
                  <c:v>0.998</c:v>
                </c:pt>
                <c:pt idx="28014">
                  <c:v>0.998</c:v>
                </c:pt>
                <c:pt idx="28015">
                  <c:v>0.998</c:v>
                </c:pt>
                <c:pt idx="28016">
                  <c:v>0.998</c:v>
                </c:pt>
                <c:pt idx="28017">
                  <c:v>0.998</c:v>
                </c:pt>
                <c:pt idx="28018">
                  <c:v>0.998</c:v>
                </c:pt>
                <c:pt idx="28019">
                  <c:v>0.998</c:v>
                </c:pt>
                <c:pt idx="28020">
                  <c:v>0.998</c:v>
                </c:pt>
                <c:pt idx="28021">
                  <c:v>0.998</c:v>
                </c:pt>
                <c:pt idx="28022">
                  <c:v>0.998</c:v>
                </c:pt>
                <c:pt idx="28023">
                  <c:v>0.998</c:v>
                </c:pt>
                <c:pt idx="28024">
                  <c:v>0.998</c:v>
                </c:pt>
                <c:pt idx="28025">
                  <c:v>0.998</c:v>
                </c:pt>
                <c:pt idx="28026">
                  <c:v>0.998</c:v>
                </c:pt>
                <c:pt idx="28027">
                  <c:v>0.998</c:v>
                </c:pt>
                <c:pt idx="28028">
                  <c:v>0.998</c:v>
                </c:pt>
                <c:pt idx="28029">
                  <c:v>0.998</c:v>
                </c:pt>
                <c:pt idx="28030">
                  <c:v>0.998</c:v>
                </c:pt>
                <c:pt idx="28031">
                  <c:v>0.998</c:v>
                </c:pt>
                <c:pt idx="28032">
                  <c:v>0.998</c:v>
                </c:pt>
                <c:pt idx="28033">
                  <c:v>0.998</c:v>
                </c:pt>
                <c:pt idx="28034">
                  <c:v>0.998</c:v>
                </c:pt>
                <c:pt idx="28035">
                  <c:v>0.998</c:v>
                </c:pt>
                <c:pt idx="28036">
                  <c:v>0.998</c:v>
                </c:pt>
                <c:pt idx="28037">
                  <c:v>0.998</c:v>
                </c:pt>
                <c:pt idx="28038">
                  <c:v>0.998</c:v>
                </c:pt>
                <c:pt idx="28039">
                  <c:v>0.998</c:v>
                </c:pt>
                <c:pt idx="28040">
                  <c:v>0.998</c:v>
                </c:pt>
                <c:pt idx="28041">
                  <c:v>0.998</c:v>
                </c:pt>
                <c:pt idx="28042">
                  <c:v>0.998</c:v>
                </c:pt>
                <c:pt idx="28043">
                  <c:v>0.998</c:v>
                </c:pt>
                <c:pt idx="28044">
                  <c:v>0.998</c:v>
                </c:pt>
                <c:pt idx="28045">
                  <c:v>0.998</c:v>
                </c:pt>
                <c:pt idx="28046">
                  <c:v>0.998</c:v>
                </c:pt>
                <c:pt idx="28047">
                  <c:v>0.998</c:v>
                </c:pt>
                <c:pt idx="28048">
                  <c:v>0.998</c:v>
                </c:pt>
                <c:pt idx="28049">
                  <c:v>0.998</c:v>
                </c:pt>
                <c:pt idx="28050">
                  <c:v>0.998</c:v>
                </c:pt>
                <c:pt idx="28051">
                  <c:v>0.998</c:v>
                </c:pt>
                <c:pt idx="28052">
                  <c:v>0.998</c:v>
                </c:pt>
                <c:pt idx="28053">
                  <c:v>0.998</c:v>
                </c:pt>
                <c:pt idx="28054">
                  <c:v>0.998</c:v>
                </c:pt>
                <c:pt idx="28055">
                  <c:v>0.998</c:v>
                </c:pt>
                <c:pt idx="28056">
                  <c:v>0.998</c:v>
                </c:pt>
                <c:pt idx="28057">
                  <c:v>0.998</c:v>
                </c:pt>
                <c:pt idx="28058">
                  <c:v>0.998</c:v>
                </c:pt>
                <c:pt idx="28059">
                  <c:v>0.998</c:v>
                </c:pt>
                <c:pt idx="28060">
                  <c:v>0.998</c:v>
                </c:pt>
                <c:pt idx="28061">
                  <c:v>0.998</c:v>
                </c:pt>
                <c:pt idx="28062">
                  <c:v>0.998</c:v>
                </c:pt>
                <c:pt idx="28063">
                  <c:v>0.998</c:v>
                </c:pt>
                <c:pt idx="28064">
                  <c:v>0.998</c:v>
                </c:pt>
                <c:pt idx="28065">
                  <c:v>0.998</c:v>
                </c:pt>
                <c:pt idx="28066">
                  <c:v>0.998</c:v>
                </c:pt>
                <c:pt idx="28067">
                  <c:v>0.998</c:v>
                </c:pt>
                <c:pt idx="28068">
                  <c:v>0.998</c:v>
                </c:pt>
                <c:pt idx="28069">
                  <c:v>0.998</c:v>
                </c:pt>
                <c:pt idx="28070">
                  <c:v>0.998</c:v>
                </c:pt>
                <c:pt idx="28071">
                  <c:v>0.998</c:v>
                </c:pt>
                <c:pt idx="28072">
                  <c:v>0.998</c:v>
                </c:pt>
                <c:pt idx="28073">
                  <c:v>0.998</c:v>
                </c:pt>
                <c:pt idx="28074">
                  <c:v>0.998</c:v>
                </c:pt>
                <c:pt idx="28075">
                  <c:v>0.998</c:v>
                </c:pt>
                <c:pt idx="28076">
                  <c:v>0.998</c:v>
                </c:pt>
                <c:pt idx="28077">
                  <c:v>0.998</c:v>
                </c:pt>
                <c:pt idx="28078">
                  <c:v>0.998</c:v>
                </c:pt>
                <c:pt idx="28079">
                  <c:v>0.998</c:v>
                </c:pt>
                <c:pt idx="28080">
                  <c:v>0.998</c:v>
                </c:pt>
                <c:pt idx="28081">
                  <c:v>0.998</c:v>
                </c:pt>
                <c:pt idx="28082">
                  <c:v>0.998</c:v>
                </c:pt>
                <c:pt idx="28083">
                  <c:v>0.998</c:v>
                </c:pt>
                <c:pt idx="28084">
                  <c:v>0.998</c:v>
                </c:pt>
                <c:pt idx="28085">
                  <c:v>0.998</c:v>
                </c:pt>
                <c:pt idx="28086">
                  <c:v>0.998</c:v>
                </c:pt>
                <c:pt idx="28087">
                  <c:v>0.998</c:v>
                </c:pt>
                <c:pt idx="28088">
                  <c:v>0.998</c:v>
                </c:pt>
                <c:pt idx="28089">
                  <c:v>0.998</c:v>
                </c:pt>
                <c:pt idx="28090">
                  <c:v>0.998</c:v>
                </c:pt>
                <c:pt idx="28091">
                  <c:v>0.998</c:v>
                </c:pt>
                <c:pt idx="28092">
                  <c:v>0.998</c:v>
                </c:pt>
                <c:pt idx="28093">
                  <c:v>0.998</c:v>
                </c:pt>
                <c:pt idx="28094">
                  <c:v>0.998</c:v>
                </c:pt>
                <c:pt idx="28095">
                  <c:v>0.998</c:v>
                </c:pt>
                <c:pt idx="28096">
                  <c:v>0.998</c:v>
                </c:pt>
                <c:pt idx="28097">
                  <c:v>0.998</c:v>
                </c:pt>
                <c:pt idx="28098">
                  <c:v>0.998</c:v>
                </c:pt>
                <c:pt idx="28099">
                  <c:v>0.998</c:v>
                </c:pt>
                <c:pt idx="28100">
                  <c:v>0.998</c:v>
                </c:pt>
                <c:pt idx="28101">
                  <c:v>0.998</c:v>
                </c:pt>
                <c:pt idx="28102">
                  <c:v>0.998</c:v>
                </c:pt>
                <c:pt idx="28103">
                  <c:v>0.998</c:v>
                </c:pt>
                <c:pt idx="28104">
                  <c:v>0.998</c:v>
                </c:pt>
                <c:pt idx="28105">
                  <c:v>0.998</c:v>
                </c:pt>
                <c:pt idx="28106">
                  <c:v>0.998</c:v>
                </c:pt>
                <c:pt idx="28107">
                  <c:v>0.998</c:v>
                </c:pt>
                <c:pt idx="28108">
                  <c:v>0.998</c:v>
                </c:pt>
                <c:pt idx="28109">
                  <c:v>0.998</c:v>
                </c:pt>
                <c:pt idx="28110">
                  <c:v>0.998</c:v>
                </c:pt>
                <c:pt idx="28111">
                  <c:v>0.998</c:v>
                </c:pt>
                <c:pt idx="28112">
                  <c:v>0.998</c:v>
                </c:pt>
                <c:pt idx="28113">
                  <c:v>0.998</c:v>
                </c:pt>
                <c:pt idx="28114">
                  <c:v>0.998</c:v>
                </c:pt>
                <c:pt idx="28115">
                  <c:v>0.998</c:v>
                </c:pt>
                <c:pt idx="28116">
                  <c:v>0.998</c:v>
                </c:pt>
                <c:pt idx="28117">
                  <c:v>0.998</c:v>
                </c:pt>
                <c:pt idx="28118">
                  <c:v>0.998</c:v>
                </c:pt>
                <c:pt idx="28119">
                  <c:v>0.998</c:v>
                </c:pt>
                <c:pt idx="28120">
                  <c:v>0.998</c:v>
                </c:pt>
                <c:pt idx="28121">
                  <c:v>0.998</c:v>
                </c:pt>
                <c:pt idx="28122">
                  <c:v>0.998</c:v>
                </c:pt>
                <c:pt idx="28123">
                  <c:v>0.998</c:v>
                </c:pt>
                <c:pt idx="28124">
                  <c:v>0.998</c:v>
                </c:pt>
                <c:pt idx="28125">
                  <c:v>0.998</c:v>
                </c:pt>
                <c:pt idx="28126">
                  <c:v>0.998</c:v>
                </c:pt>
                <c:pt idx="28127">
                  <c:v>0.998</c:v>
                </c:pt>
                <c:pt idx="28128">
                  <c:v>0.998</c:v>
                </c:pt>
                <c:pt idx="28129">
                  <c:v>0.998</c:v>
                </c:pt>
                <c:pt idx="28130">
                  <c:v>0.998</c:v>
                </c:pt>
                <c:pt idx="28131">
                  <c:v>0.998</c:v>
                </c:pt>
                <c:pt idx="28132">
                  <c:v>0.998</c:v>
                </c:pt>
                <c:pt idx="28133">
                  <c:v>0.998</c:v>
                </c:pt>
                <c:pt idx="28134">
                  <c:v>0.998</c:v>
                </c:pt>
                <c:pt idx="28135">
                  <c:v>0.998</c:v>
                </c:pt>
                <c:pt idx="28136">
                  <c:v>0.998</c:v>
                </c:pt>
                <c:pt idx="28137">
                  <c:v>0.998</c:v>
                </c:pt>
                <c:pt idx="28138">
                  <c:v>0.998</c:v>
                </c:pt>
                <c:pt idx="28139">
                  <c:v>0.998</c:v>
                </c:pt>
                <c:pt idx="28140">
                  <c:v>0.998</c:v>
                </c:pt>
                <c:pt idx="28141">
                  <c:v>0.998</c:v>
                </c:pt>
                <c:pt idx="28142">
                  <c:v>0.998</c:v>
                </c:pt>
                <c:pt idx="28143">
                  <c:v>0.998</c:v>
                </c:pt>
                <c:pt idx="28144">
                  <c:v>0.998</c:v>
                </c:pt>
                <c:pt idx="28145">
                  <c:v>0.998</c:v>
                </c:pt>
                <c:pt idx="28146">
                  <c:v>0.998</c:v>
                </c:pt>
                <c:pt idx="28147">
                  <c:v>0.998</c:v>
                </c:pt>
                <c:pt idx="28148">
                  <c:v>0.998</c:v>
                </c:pt>
                <c:pt idx="28149">
                  <c:v>0.998</c:v>
                </c:pt>
                <c:pt idx="28150">
                  <c:v>0.998</c:v>
                </c:pt>
                <c:pt idx="28151">
                  <c:v>0.998</c:v>
                </c:pt>
                <c:pt idx="28152">
                  <c:v>0.998</c:v>
                </c:pt>
                <c:pt idx="28153">
                  <c:v>0.998</c:v>
                </c:pt>
                <c:pt idx="28154">
                  <c:v>0.998</c:v>
                </c:pt>
                <c:pt idx="28155">
                  <c:v>0.998</c:v>
                </c:pt>
                <c:pt idx="28156">
                  <c:v>0.998</c:v>
                </c:pt>
                <c:pt idx="28157">
                  <c:v>0.998</c:v>
                </c:pt>
                <c:pt idx="28158">
                  <c:v>0.998</c:v>
                </c:pt>
                <c:pt idx="28159">
                  <c:v>0.998</c:v>
                </c:pt>
                <c:pt idx="28160">
                  <c:v>0.998</c:v>
                </c:pt>
                <c:pt idx="28161">
                  <c:v>0.998</c:v>
                </c:pt>
                <c:pt idx="28162">
                  <c:v>0.998</c:v>
                </c:pt>
                <c:pt idx="28163">
                  <c:v>0.998</c:v>
                </c:pt>
                <c:pt idx="28164">
                  <c:v>0.998</c:v>
                </c:pt>
                <c:pt idx="28165">
                  <c:v>0.998</c:v>
                </c:pt>
                <c:pt idx="28166">
                  <c:v>0.998</c:v>
                </c:pt>
                <c:pt idx="28167">
                  <c:v>0.998</c:v>
                </c:pt>
                <c:pt idx="28168">
                  <c:v>0.998</c:v>
                </c:pt>
                <c:pt idx="28169">
                  <c:v>0.998</c:v>
                </c:pt>
                <c:pt idx="28170">
                  <c:v>0.998</c:v>
                </c:pt>
                <c:pt idx="28171">
                  <c:v>0.998</c:v>
                </c:pt>
                <c:pt idx="28172">
                  <c:v>0.998</c:v>
                </c:pt>
                <c:pt idx="28173">
                  <c:v>0.998</c:v>
                </c:pt>
                <c:pt idx="28174">
                  <c:v>0.998</c:v>
                </c:pt>
                <c:pt idx="28175">
                  <c:v>0.998</c:v>
                </c:pt>
                <c:pt idx="28176">
                  <c:v>0.998</c:v>
                </c:pt>
                <c:pt idx="28177">
                  <c:v>0.998</c:v>
                </c:pt>
                <c:pt idx="28178">
                  <c:v>0.998</c:v>
                </c:pt>
                <c:pt idx="28179">
                  <c:v>0.998</c:v>
                </c:pt>
                <c:pt idx="28180">
                  <c:v>0.998</c:v>
                </c:pt>
                <c:pt idx="28181">
                  <c:v>0.998</c:v>
                </c:pt>
                <c:pt idx="28182">
                  <c:v>0.998</c:v>
                </c:pt>
                <c:pt idx="28183">
                  <c:v>0.998</c:v>
                </c:pt>
                <c:pt idx="28184">
                  <c:v>0.998</c:v>
                </c:pt>
                <c:pt idx="28185">
                  <c:v>0.998</c:v>
                </c:pt>
                <c:pt idx="28186">
                  <c:v>0.998</c:v>
                </c:pt>
                <c:pt idx="28187">
                  <c:v>0.998</c:v>
                </c:pt>
                <c:pt idx="28188">
                  <c:v>0.998</c:v>
                </c:pt>
                <c:pt idx="28189">
                  <c:v>0.998</c:v>
                </c:pt>
                <c:pt idx="28190">
                  <c:v>0.998</c:v>
                </c:pt>
                <c:pt idx="28191">
                  <c:v>0.998</c:v>
                </c:pt>
                <c:pt idx="28192">
                  <c:v>0.998</c:v>
                </c:pt>
                <c:pt idx="28193">
                  <c:v>0.998</c:v>
                </c:pt>
                <c:pt idx="28194">
                  <c:v>0.998</c:v>
                </c:pt>
                <c:pt idx="28195">
                  <c:v>0.998</c:v>
                </c:pt>
                <c:pt idx="28196">
                  <c:v>0.998</c:v>
                </c:pt>
                <c:pt idx="28197">
                  <c:v>0.998</c:v>
                </c:pt>
                <c:pt idx="28198">
                  <c:v>0.998</c:v>
                </c:pt>
                <c:pt idx="28199">
                  <c:v>0.998</c:v>
                </c:pt>
                <c:pt idx="28200">
                  <c:v>0.998</c:v>
                </c:pt>
                <c:pt idx="28201">
                  <c:v>0.998</c:v>
                </c:pt>
                <c:pt idx="28202">
                  <c:v>0.998</c:v>
                </c:pt>
                <c:pt idx="28203">
                  <c:v>0.998</c:v>
                </c:pt>
                <c:pt idx="28204">
                  <c:v>0.998</c:v>
                </c:pt>
                <c:pt idx="28205">
                  <c:v>0.998</c:v>
                </c:pt>
                <c:pt idx="28206">
                  <c:v>0.998</c:v>
                </c:pt>
                <c:pt idx="28207">
                  <c:v>0.998</c:v>
                </c:pt>
                <c:pt idx="28208">
                  <c:v>0.998</c:v>
                </c:pt>
                <c:pt idx="28209">
                  <c:v>0.998</c:v>
                </c:pt>
                <c:pt idx="28210">
                  <c:v>0.998</c:v>
                </c:pt>
                <c:pt idx="28211">
                  <c:v>0.998</c:v>
                </c:pt>
                <c:pt idx="28212">
                  <c:v>0.998</c:v>
                </c:pt>
                <c:pt idx="28213">
                  <c:v>0.998</c:v>
                </c:pt>
                <c:pt idx="28214">
                  <c:v>0.998</c:v>
                </c:pt>
                <c:pt idx="28215">
                  <c:v>0.998</c:v>
                </c:pt>
                <c:pt idx="28216">
                  <c:v>0.998</c:v>
                </c:pt>
                <c:pt idx="28217">
                  <c:v>0.998</c:v>
                </c:pt>
                <c:pt idx="28218">
                  <c:v>0.998</c:v>
                </c:pt>
                <c:pt idx="28219">
                  <c:v>0.998</c:v>
                </c:pt>
                <c:pt idx="28220">
                  <c:v>0.998</c:v>
                </c:pt>
                <c:pt idx="28221">
                  <c:v>0.998</c:v>
                </c:pt>
                <c:pt idx="28222">
                  <c:v>0.998</c:v>
                </c:pt>
                <c:pt idx="28223">
                  <c:v>0.998</c:v>
                </c:pt>
                <c:pt idx="28224">
                  <c:v>0.998</c:v>
                </c:pt>
                <c:pt idx="28225">
                  <c:v>0.998</c:v>
                </c:pt>
                <c:pt idx="28226">
                  <c:v>0.998</c:v>
                </c:pt>
                <c:pt idx="28227">
                  <c:v>0.998</c:v>
                </c:pt>
                <c:pt idx="28228">
                  <c:v>0.998</c:v>
                </c:pt>
                <c:pt idx="28229">
                  <c:v>0.998</c:v>
                </c:pt>
                <c:pt idx="28230">
                  <c:v>0.998</c:v>
                </c:pt>
                <c:pt idx="28231">
                  <c:v>0.998</c:v>
                </c:pt>
                <c:pt idx="28232">
                  <c:v>0.998</c:v>
                </c:pt>
                <c:pt idx="28233">
                  <c:v>0.998</c:v>
                </c:pt>
                <c:pt idx="28234">
                  <c:v>0.998</c:v>
                </c:pt>
                <c:pt idx="28235">
                  <c:v>0.998</c:v>
                </c:pt>
                <c:pt idx="28236">
                  <c:v>0.998</c:v>
                </c:pt>
                <c:pt idx="28237">
                  <c:v>0.998</c:v>
                </c:pt>
                <c:pt idx="28238">
                  <c:v>0.998</c:v>
                </c:pt>
                <c:pt idx="28239">
                  <c:v>0.998</c:v>
                </c:pt>
                <c:pt idx="28240">
                  <c:v>0.998</c:v>
                </c:pt>
                <c:pt idx="28241">
                  <c:v>0.998</c:v>
                </c:pt>
                <c:pt idx="28242">
                  <c:v>0.998</c:v>
                </c:pt>
                <c:pt idx="28243">
                  <c:v>0.998</c:v>
                </c:pt>
                <c:pt idx="28244">
                  <c:v>0.998</c:v>
                </c:pt>
                <c:pt idx="28245">
                  <c:v>0.998</c:v>
                </c:pt>
                <c:pt idx="28246">
                  <c:v>0.998</c:v>
                </c:pt>
                <c:pt idx="28247">
                  <c:v>0.998</c:v>
                </c:pt>
                <c:pt idx="28248">
                  <c:v>0.998</c:v>
                </c:pt>
                <c:pt idx="28249">
                  <c:v>0.998</c:v>
                </c:pt>
                <c:pt idx="28250">
                  <c:v>0.998</c:v>
                </c:pt>
                <c:pt idx="28251">
                  <c:v>0.998</c:v>
                </c:pt>
                <c:pt idx="28252">
                  <c:v>0.998</c:v>
                </c:pt>
                <c:pt idx="28253">
                  <c:v>0.998</c:v>
                </c:pt>
                <c:pt idx="28254">
                  <c:v>0.998</c:v>
                </c:pt>
                <c:pt idx="28255">
                  <c:v>0.998</c:v>
                </c:pt>
                <c:pt idx="28256">
                  <c:v>0.998</c:v>
                </c:pt>
                <c:pt idx="28257">
                  <c:v>0.998</c:v>
                </c:pt>
                <c:pt idx="28258">
                  <c:v>0.998</c:v>
                </c:pt>
                <c:pt idx="28259">
                  <c:v>0.998</c:v>
                </c:pt>
                <c:pt idx="28260">
                  <c:v>0.998</c:v>
                </c:pt>
                <c:pt idx="28261">
                  <c:v>0.998</c:v>
                </c:pt>
                <c:pt idx="28262">
                  <c:v>0.998</c:v>
                </c:pt>
                <c:pt idx="28263">
                  <c:v>0.998</c:v>
                </c:pt>
                <c:pt idx="28264">
                  <c:v>0.998</c:v>
                </c:pt>
                <c:pt idx="28265">
                  <c:v>0.998</c:v>
                </c:pt>
                <c:pt idx="28266">
                  <c:v>0.998</c:v>
                </c:pt>
                <c:pt idx="28267">
                  <c:v>0.998</c:v>
                </c:pt>
                <c:pt idx="28268">
                  <c:v>0.998</c:v>
                </c:pt>
                <c:pt idx="28269">
                  <c:v>0.998</c:v>
                </c:pt>
                <c:pt idx="28270">
                  <c:v>0.998</c:v>
                </c:pt>
                <c:pt idx="28271">
                  <c:v>0.998</c:v>
                </c:pt>
                <c:pt idx="28272">
                  <c:v>0.998</c:v>
                </c:pt>
                <c:pt idx="28273">
                  <c:v>0.998</c:v>
                </c:pt>
                <c:pt idx="28274">
                  <c:v>0.998</c:v>
                </c:pt>
                <c:pt idx="28275">
                  <c:v>0.998</c:v>
                </c:pt>
                <c:pt idx="28276">
                  <c:v>0.998</c:v>
                </c:pt>
                <c:pt idx="28277">
                  <c:v>0.998</c:v>
                </c:pt>
                <c:pt idx="28278">
                  <c:v>0.998</c:v>
                </c:pt>
                <c:pt idx="28279">
                  <c:v>0.998</c:v>
                </c:pt>
                <c:pt idx="28280">
                  <c:v>0.998</c:v>
                </c:pt>
                <c:pt idx="28281">
                  <c:v>0.998</c:v>
                </c:pt>
                <c:pt idx="28282">
                  <c:v>0.998</c:v>
                </c:pt>
                <c:pt idx="28283">
                  <c:v>0.998</c:v>
                </c:pt>
                <c:pt idx="28284">
                  <c:v>0.998</c:v>
                </c:pt>
                <c:pt idx="28285">
                  <c:v>0.998</c:v>
                </c:pt>
                <c:pt idx="28286">
                  <c:v>0.998</c:v>
                </c:pt>
                <c:pt idx="28287">
                  <c:v>0.998</c:v>
                </c:pt>
                <c:pt idx="28288">
                  <c:v>0.998</c:v>
                </c:pt>
                <c:pt idx="28289">
                  <c:v>0.998</c:v>
                </c:pt>
                <c:pt idx="28290">
                  <c:v>0.998</c:v>
                </c:pt>
                <c:pt idx="28291">
                  <c:v>0.998</c:v>
                </c:pt>
                <c:pt idx="28292">
                  <c:v>0.998</c:v>
                </c:pt>
                <c:pt idx="28293">
                  <c:v>0.998</c:v>
                </c:pt>
                <c:pt idx="28294">
                  <c:v>0.998</c:v>
                </c:pt>
                <c:pt idx="28295">
                  <c:v>0.998</c:v>
                </c:pt>
                <c:pt idx="28296">
                  <c:v>0.998</c:v>
                </c:pt>
                <c:pt idx="28297">
                  <c:v>0.998</c:v>
                </c:pt>
                <c:pt idx="28298">
                  <c:v>0.998</c:v>
                </c:pt>
                <c:pt idx="28299">
                  <c:v>0.998</c:v>
                </c:pt>
                <c:pt idx="28300">
                  <c:v>0.998</c:v>
                </c:pt>
                <c:pt idx="28301">
                  <c:v>0.998</c:v>
                </c:pt>
                <c:pt idx="28302">
                  <c:v>0.998</c:v>
                </c:pt>
                <c:pt idx="28303">
                  <c:v>0.998</c:v>
                </c:pt>
                <c:pt idx="28304">
                  <c:v>0.998</c:v>
                </c:pt>
                <c:pt idx="28305">
                  <c:v>0.998</c:v>
                </c:pt>
                <c:pt idx="28306">
                  <c:v>0.998</c:v>
                </c:pt>
                <c:pt idx="28307">
                  <c:v>0.998</c:v>
                </c:pt>
                <c:pt idx="28308">
                  <c:v>0.998</c:v>
                </c:pt>
                <c:pt idx="28309">
                  <c:v>0.998</c:v>
                </c:pt>
                <c:pt idx="28310">
                  <c:v>0.998</c:v>
                </c:pt>
                <c:pt idx="28311">
                  <c:v>0.998</c:v>
                </c:pt>
                <c:pt idx="28312">
                  <c:v>0.998</c:v>
                </c:pt>
                <c:pt idx="28313">
                  <c:v>0.998</c:v>
                </c:pt>
                <c:pt idx="28314">
                  <c:v>0.998</c:v>
                </c:pt>
                <c:pt idx="28315">
                  <c:v>0.998</c:v>
                </c:pt>
                <c:pt idx="28316">
                  <c:v>0.998</c:v>
                </c:pt>
                <c:pt idx="28317">
                  <c:v>0.998</c:v>
                </c:pt>
                <c:pt idx="28318">
                  <c:v>0.998</c:v>
                </c:pt>
                <c:pt idx="28319">
                  <c:v>0.998</c:v>
                </c:pt>
                <c:pt idx="28320">
                  <c:v>0.998</c:v>
                </c:pt>
                <c:pt idx="28321">
                  <c:v>0.998</c:v>
                </c:pt>
                <c:pt idx="28322">
                  <c:v>0.998</c:v>
                </c:pt>
                <c:pt idx="28323">
                  <c:v>0.998</c:v>
                </c:pt>
                <c:pt idx="28324">
                  <c:v>0.998</c:v>
                </c:pt>
                <c:pt idx="28325">
                  <c:v>0.998</c:v>
                </c:pt>
                <c:pt idx="28326">
                  <c:v>0.998</c:v>
                </c:pt>
                <c:pt idx="28327">
                  <c:v>0.998</c:v>
                </c:pt>
                <c:pt idx="28328">
                  <c:v>0.998</c:v>
                </c:pt>
                <c:pt idx="28329">
                  <c:v>0.998</c:v>
                </c:pt>
                <c:pt idx="28330">
                  <c:v>0.998</c:v>
                </c:pt>
                <c:pt idx="28331">
                  <c:v>0.998</c:v>
                </c:pt>
                <c:pt idx="28332">
                  <c:v>0.998</c:v>
                </c:pt>
                <c:pt idx="28333">
                  <c:v>0.998</c:v>
                </c:pt>
                <c:pt idx="28334">
                  <c:v>0.998</c:v>
                </c:pt>
                <c:pt idx="28335">
                  <c:v>0.998</c:v>
                </c:pt>
                <c:pt idx="28336">
                  <c:v>0.998</c:v>
                </c:pt>
                <c:pt idx="28337">
                  <c:v>0.998</c:v>
                </c:pt>
                <c:pt idx="28338">
                  <c:v>0.998</c:v>
                </c:pt>
                <c:pt idx="28339">
                  <c:v>0.998</c:v>
                </c:pt>
                <c:pt idx="28340">
                  <c:v>0.998</c:v>
                </c:pt>
                <c:pt idx="28341">
                  <c:v>0.998</c:v>
                </c:pt>
                <c:pt idx="28342">
                  <c:v>0.998</c:v>
                </c:pt>
                <c:pt idx="28343">
                  <c:v>0.998</c:v>
                </c:pt>
                <c:pt idx="28344">
                  <c:v>0.998</c:v>
                </c:pt>
                <c:pt idx="28345">
                  <c:v>0.998</c:v>
                </c:pt>
                <c:pt idx="28346">
                  <c:v>0.998</c:v>
                </c:pt>
                <c:pt idx="28347">
                  <c:v>0.998</c:v>
                </c:pt>
                <c:pt idx="28348">
                  <c:v>0.998</c:v>
                </c:pt>
                <c:pt idx="28349">
                  <c:v>0.998</c:v>
                </c:pt>
                <c:pt idx="28350">
                  <c:v>0.998</c:v>
                </c:pt>
                <c:pt idx="28351">
                  <c:v>0.998</c:v>
                </c:pt>
                <c:pt idx="28352">
                  <c:v>0.998</c:v>
                </c:pt>
                <c:pt idx="28353">
                  <c:v>0.998</c:v>
                </c:pt>
                <c:pt idx="28354">
                  <c:v>0.998</c:v>
                </c:pt>
                <c:pt idx="28355">
                  <c:v>0.998</c:v>
                </c:pt>
                <c:pt idx="28356">
                  <c:v>0.998</c:v>
                </c:pt>
                <c:pt idx="28357">
                  <c:v>0.998</c:v>
                </c:pt>
                <c:pt idx="28358">
                  <c:v>0.998</c:v>
                </c:pt>
                <c:pt idx="28359">
                  <c:v>0.998</c:v>
                </c:pt>
                <c:pt idx="28360">
                  <c:v>0.998</c:v>
                </c:pt>
                <c:pt idx="28361">
                  <c:v>0.998</c:v>
                </c:pt>
                <c:pt idx="28362">
                  <c:v>0.998</c:v>
                </c:pt>
                <c:pt idx="28363">
                  <c:v>0.998</c:v>
                </c:pt>
                <c:pt idx="28364">
                  <c:v>0.998</c:v>
                </c:pt>
                <c:pt idx="28365">
                  <c:v>0.998</c:v>
                </c:pt>
                <c:pt idx="28366">
                  <c:v>0.998</c:v>
                </c:pt>
                <c:pt idx="28367">
                  <c:v>0.998</c:v>
                </c:pt>
                <c:pt idx="28368">
                  <c:v>0.998</c:v>
                </c:pt>
                <c:pt idx="28369">
                  <c:v>0.998</c:v>
                </c:pt>
                <c:pt idx="28370">
                  <c:v>0.998</c:v>
                </c:pt>
                <c:pt idx="28371">
                  <c:v>0.998</c:v>
                </c:pt>
                <c:pt idx="28372">
                  <c:v>0.998</c:v>
                </c:pt>
                <c:pt idx="28373">
                  <c:v>0.998</c:v>
                </c:pt>
                <c:pt idx="28374">
                  <c:v>0.998</c:v>
                </c:pt>
                <c:pt idx="28375">
                  <c:v>0.998</c:v>
                </c:pt>
                <c:pt idx="28376">
                  <c:v>0.998</c:v>
                </c:pt>
                <c:pt idx="28377">
                  <c:v>0.998</c:v>
                </c:pt>
                <c:pt idx="28378">
                  <c:v>0.998</c:v>
                </c:pt>
                <c:pt idx="28379">
                  <c:v>0.998</c:v>
                </c:pt>
                <c:pt idx="28380">
                  <c:v>0.998</c:v>
                </c:pt>
                <c:pt idx="28381">
                  <c:v>0.998</c:v>
                </c:pt>
                <c:pt idx="28382">
                  <c:v>0.998</c:v>
                </c:pt>
                <c:pt idx="28383">
                  <c:v>0.998</c:v>
                </c:pt>
                <c:pt idx="28384">
                  <c:v>0.998</c:v>
                </c:pt>
                <c:pt idx="28385">
                  <c:v>0.998</c:v>
                </c:pt>
                <c:pt idx="28386">
                  <c:v>0.998</c:v>
                </c:pt>
                <c:pt idx="28387">
                  <c:v>0.998</c:v>
                </c:pt>
                <c:pt idx="28388">
                  <c:v>0.998</c:v>
                </c:pt>
                <c:pt idx="28389">
                  <c:v>0.998</c:v>
                </c:pt>
                <c:pt idx="28390">
                  <c:v>0.998</c:v>
                </c:pt>
                <c:pt idx="28391">
                  <c:v>0.998</c:v>
                </c:pt>
                <c:pt idx="28392">
                  <c:v>0.998</c:v>
                </c:pt>
                <c:pt idx="28393">
                  <c:v>0.998</c:v>
                </c:pt>
                <c:pt idx="28394">
                  <c:v>0.998</c:v>
                </c:pt>
                <c:pt idx="28395">
                  <c:v>0.998</c:v>
                </c:pt>
                <c:pt idx="28396">
                  <c:v>0.998</c:v>
                </c:pt>
                <c:pt idx="28397">
                  <c:v>0.998</c:v>
                </c:pt>
                <c:pt idx="28398">
                  <c:v>0.998</c:v>
                </c:pt>
                <c:pt idx="28399">
                  <c:v>0.998</c:v>
                </c:pt>
                <c:pt idx="28400">
                  <c:v>0.998</c:v>
                </c:pt>
                <c:pt idx="28401">
                  <c:v>0.998</c:v>
                </c:pt>
                <c:pt idx="28402">
                  <c:v>0.998</c:v>
                </c:pt>
                <c:pt idx="28403">
                  <c:v>0.998</c:v>
                </c:pt>
                <c:pt idx="28404">
                  <c:v>0.998</c:v>
                </c:pt>
                <c:pt idx="28405">
                  <c:v>0.998</c:v>
                </c:pt>
                <c:pt idx="28406">
                  <c:v>0.998</c:v>
                </c:pt>
                <c:pt idx="28407">
                  <c:v>0.998</c:v>
                </c:pt>
                <c:pt idx="28408">
                  <c:v>0.998</c:v>
                </c:pt>
                <c:pt idx="28409">
                  <c:v>0.998</c:v>
                </c:pt>
                <c:pt idx="28410">
                  <c:v>0.998</c:v>
                </c:pt>
                <c:pt idx="28411">
                  <c:v>0.998</c:v>
                </c:pt>
                <c:pt idx="28412">
                  <c:v>0.998</c:v>
                </c:pt>
                <c:pt idx="28413">
                  <c:v>0.998</c:v>
                </c:pt>
                <c:pt idx="28414">
                  <c:v>0.998</c:v>
                </c:pt>
                <c:pt idx="28415">
                  <c:v>0.998</c:v>
                </c:pt>
                <c:pt idx="28416">
                  <c:v>0.998</c:v>
                </c:pt>
                <c:pt idx="28417">
                  <c:v>0.998</c:v>
                </c:pt>
                <c:pt idx="28418">
                  <c:v>0.998</c:v>
                </c:pt>
                <c:pt idx="28419">
                  <c:v>0.998</c:v>
                </c:pt>
                <c:pt idx="28420">
                  <c:v>0.998</c:v>
                </c:pt>
                <c:pt idx="28421">
                  <c:v>0.998</c:v>
                </c:pt>
                <c:pt idx="28422">
                  <c:v>0.998</c:v>
                </c:pt>
                <c:pt idx="28423">
                  <c:v>0.998</c:v>
                </c:pt>
                <c:pt idx="28424">
                  <c:v>0.998</c:v>
                </c:pt>
                <c:pt idx="28425">
                  <c:v>0.998</c:v>
                </c:pt>
                <c:pt idx="28426">
                  <c:v>0.998</c:v>
                </c:pt>
                <c:pt idx="28427">
                  <c:v>0.998</c:v>
                </c:pt>
                <c:pt idx="28428">
                  <c:v>0.998</c:v>
                </c:pt>
                <c:pt idx="28429">
                  <c:v>0.998</c:v>
                </c:pt>
                <c:pt idx="28430">
                  <c:v>0.998</c:v>
                </c:pt>
                <c:pt idx="28431">
                  <c:v>0.998</c:v>
                </c:pt>
                <c:pt idx="28432">
                  <c:v>0.998</c:v>
                </c:pt>
                <c:pt idx="28433">
                  <c:v>0.998</c:v>
                </c:pt>
                <c:pt idx="28434">
                  <c:v>0.998</c:v>
                </c:pt>
                <c:pt idx="28435">
                  <c:v>0.998</c:v>
                </c:pt>
                <c:pt idx="28436">
                  <c:v>0.998</c:v>
                </c:pt>
                <c:pt idx="28437">
                  <c:v>0.998</c:v>
                </c:pt>
                <c:pt idx="28438">
                  <c:v>0.998</c:v>
                </c:pt>
                <c:pt idx="28439">
                  <c:v>0.998</c:v>
                </c:pt>
                <c:pt idx="28440">
                  <c:v>0.998</c:v>
                </c:pt>
                <c:pt idx="28441">
                  <c:v>0.998</c:v>
                </c:pt>
                <c:pt idx="28442">
                  <c:v>0.998</c:v>
                </c:pt>
                <c:pt idx="28443">
                  <c:v>0.998</c:v>
                </c:pt>
                <c:pt idx="28444">
                  <c:v>0.998</c:v>
                </c:pt>
                <c:pt idx="28445">
                  <c:v>0.998</c:v>
                </c:pt>
                <c:pt idx="28446">
                  <c:v>0.998</c:v>
                </c:pt>
                <c:pt idx="28447">
                  <c:v>0.998</c:v>
                </c:pt>
                <c:pt idx="28448">
                  <c:v>0.998</c:v>
                </c:pt>
                <c:pt idx="28449">
                  <c:v>0.998</c:v>
                </c:pt>
                <c:pt idx="28450">
                  <c:v>0.998</c:v>
                </c:pt>
                <c:pt idx="28451">
                  <c:v>0.998</c:v>
                </c:pt>
                <c:pt idx="28452">
                  <c:v>0.998</c:v>
                </c:pt>
                <c:pt idx="28453">
                  <c:v>0.998</c:v>
                </c:pt>
                <c:pt idx="28454">
                  <c:v>0.998</c:v>
                </c:pt>
                <c:pt idx="28455">
                  <c:v>0.998</c:v>
                </c:pt>
                <c:pt idx="28456">
                  <c:v>0.998</c:v>
                </c:pt>
                <c:pt idx="28457">
                  <c:v>0.998</c:v>
                </c:pt>
                <c:pt idx="28458">
                  <c:v>0.998</c:v>
                </c:pt>
                <c:pt idx="28459">
                  <c:v>0.998</c:v>
                </c:pt>
                <c:pt idx="28460">
                  <c:v>0.998</c:v>
                </c:pt>
                <c:pt idx="28461">
                  <c:v>0.998</c:v>
                </c:pt>
                <c:pt idx="28462">
                  <c:v>0.998</c:v>
                </c:pt>
                <c:pt idx="28463">
                  <c:v>0.998</c:v>
                </c:pt>
                <c:pt idx="28464">
                  <c:v>0.998</c:v>
                </c:pt>
                <c:pt idx="28465">
                  <c:v>0.998</c:v>
                </c:pt>
                <c:pt idx="28466">
                  <c:v>0.998</c:v>
                </c:pt>
                <c:pt idx="28467">
                  <c:v>0.998</c:v>
                </c:pt>
                <c:pt idx="28468">
                  <c:v>0.998</c:v>
                </c:pt>
                <c:pt idx="28469">
                  <c:v>0.998</c:v>
                </c:pt>
                <c:pt idx="28470">
                  <c:v>0.998</c:v>
                </c:pt>
                <c:pt idx="28471">
                  <c:v>0.998</c:v>
                </c:pt>
                <c:pt idx="28472">
                  <c:v>0.998</c:v>
                </c:pt>
                <c:pt idx="28473">
                  <c:v>0.998</c:v>
                </c:pt>
                <c:pt idx="28474">
                  <c:v>0.998</c:v>
                </c:pt>
                <c:pt idx="28475">
                  <c:v>0.998</c:v>
                </c:pt>
                <c:pt idx="28476">
                  <c:v>0.998</c:v>
                </c:pt>
                <c:pt idx="28477">
                  <c:v>0.998</c:v>
                </c:pt>
                <c:pt idx="28478">
                  <c:v>0.998</c:v>
                </c:pt>
                <c:pt idx="28479">
                  <c:v>0.998</c:v>
                </c:pt>
                <c:pt idx="28480">
                  <c:v>0.998</c:v>
                </c:pt>
                <c:pt idx="28481">
                  <c:v>0.998</c:v>
                </c:pt>
                <c:pt idx="28482">
                  <c:v>0.998</c:v>
                </c:pt>
                <c:pt idx="28483">
                  <c:v>0.998</c:v>
                </c:pt>
                <c:pt idx="28484">
                  <c:v>0.998</c:v>
                </c:pt>
                <c:pt idx="28485">
                  <c:v>0.998</c:v>
                </c:pt>
                <c:pt idx="28486">
                  <c:v>0.998</c:v>
                </c:pt>
                <c:pt idx="28487">
                  <c:v>0.998</c:v>
                </c:pt>
                <c:pt idx="28488">
                  <c:v>0.998</c:v>
                </c:pt>
                <c:pt idx="28489">
                  <c:v>0.998</c:v>
                </c:pt>
                <c:pt idx="28490">
                  <c:v>0.998</c:v>
                </c:pt>
                <c:pt idx="28491">
                  <c:v>0.998</c:v>
                </c:pt>
                <c:pt idx="28492">
                  <c:v>0.998</c:v>
                </c:pt>
                <c:pt idx="28493">
                  <c:v>0.998</c:v>
                </c:pt>
                <c:pt idx="28494">
                  <c:v>0.998</c:v>
                </c:pt>
                <c:pt idx="28495">
                  <c:v>0.998</c:v>
                </c:pt>
                <c:pt idx="28496">
                  <c:v>0.998</c:v>
                </c:pt>
                <c:pt idx="28497">
                  <c:v>0.998</c:v>
                </c:pt>
                <c:pt idx="28498">
                  <c:v>0.998</c:v>
                </c:pt>
                <c:pt idx="28499">
                  <c:v>0.998</c:v>
                </c:pt>
                <c:pt idx="28500">
                  <c:v>0.998</c:v>
                </c:pt>
                <c:pt idx="28501">
                  <c:v>0.998</c:v>
                </c:pt>
                <c:pt idx="28502">
                  <c:v>0.998</c:v>
                </c:pt>
                <c:pt idx="28503">
                  <c:v>0.998</c:v>
                </c:pt>
                <c:pt idx="28504">
                  <c:v>0.998</c:v>
                </c:pt>
                <c:pt idx="28505">
                  <c:v>0.998</c:v>
                </c:pt>
                <c:pt idx="28506">
                  <c:v>0.998</c:v>
                </c:pt>
                <c:pt idx="28507">
                  <c:v>0.998</c:v>
                </c:pt>
                <c:pt idx="28508">
                  <c:v>0.998</c:v>
                </c:pt>
                <c:pt idx="28509">
                  <c:v>0.998</c:v>
                </c:pt>
                <c:pt idx="28510">
                  <c:v>0.998</c:v>
                </c:pt>
                <c:pt idx="28511">
                  <c:v>0.998</c:v>
                </c:pt>
                <c:pt idx="28512">
                  <c:v>0.998</c:v>
                </c:pt>
                <c:pt idx="28513">
                  <c:v>0.998</c:v>
                </c:pt>
                <c:pt idx="28514">
                  <c:v>0.998</c:v>
                </c:pt>
                <c:pt idx="28515">
                  <c:v>0.998</c:v>
                </c:pt>
                <c:pt idx="28516">
                  <c:v>0.998</c:v>
                </c:pt>
                <c:pt idx="28517">
                  <c:v>0.998</c:v>
                </c:pt>
                <c:pt idx="28518">
                  <c:v>0.998</c:v>
                </c:pt>
                <c:pt idx="28519">
                  <c:v>0.998</c:v>
                </c:pt>
                <c:pt idx="28520">
                  <c:v>0.998</c:v>
                </c:pt>
                <c:pt idx="28521">
                  <c:v>0.998</c:v>
                </c:pt>
                <c:pt idx="28522">
                  <c:v>0.998</c:v>
                </c:pt>
                <c:pt idx="28523">
                  <c:v>0.998</c:v>
                </c:pt>
                <c:pt idx="28524">
                  <c:v>0.998</c:v>
                </c:pt>
                <c:pt idx="28525">
                  <c:v>0.998</c:v>
                </c:pt>
                <c:pt idx="28526">
                  <c:v>0.998</c:v>
                </c:pt>
                <c:pt idx="28527">
                  <c:v>0.998</c:v>
                </c:pt>
                <c:pt idx="28528">
                  <c:v>0.998</c:v>
                </c:pt>
                <c:pt idx="28529">
                  <c:v>0.998</c:v>
                </c:pt>
                <c:pt idx="28530">
                  <c:v>0.998</c:v>
                </c:pt>
                <c:pt idx="28531">
                  <c:v>0.998</c:v>
                </c:pt>
                <c:pt idx="28532">
                  <c:v>0.998</c:v>
                </c:pt>
                <c:pt idx="28533">
                  <c:v>0.998</c:v>
                </c:pt>
                <c:pt idx="28534">
                  <c:v>0.998</c:v>
                </c:pt>
                <c:pt idx="28535">
                  <c:v>0.998</c:v>
                </c:pt>
                <c:pt idx="28536">
                  <c:v>0.998</c:v>
                </c:pt>
                <c:pt idx="28537">
                  <c:v>0.998</c:v>
                </c:pt>
                <c:pt idx="28538">
                  <c:v>0.998</c:v>
                </c:pt>
                <c:pt idx="28539">
                  <c:v>0.998</c:v>
                </c:pt>
                <c:pt idx="28540">
                  <c:v>0.998</c:v>
                </c:pt>
                <c:pt idx="28541">
                  <c:v>0.998</c:v>
                </c:pt>
                <c:pt idx="28542">
                  <c:v>0.998</c:v>
                </c:pt>
                <c:pt idx="28543">
                  <c:v>0.998</c:v>
                </c:pt>
                <c:pt idx="28544">
                  <c:v>0.998</c:v>
                </c:pt>
                <c:pt idx="28545">
                  <c:v>0.998</c:v>
                </c:pt>
                <c:pt idx="28546">
                  <c:v>0.998</c:v>
                </c:pt>
                <c:pt idx="28547">
                  <c:v>0.998</c:v>
                </c:pt>
                <c:pt idx="28548">
                  <c:v>0.998</c:v>
                </c:pt>
                <c:pt idx="28549">
                  <c:v>0.998</c:v>
                </c:pt>
                <c:pt idx="28550">
                  <c:v>0.998</c:v>
                </c:pt>
                <c:pt idx="28551">
                  <c:v>0.998</c:v>
                </c:pt>
                <c:pt idx="28552">
                  <c:v>0.998</c:v>
                </c:pt>
                <c:pt idx="28553">
                  <c:v>0.998</c:v>
                </c:pt>
                <c:pt idx="28554">
                  <c:v>0.998</c:v>
                </c:pt>
                <c:pt idx="28555">
                  <c:v>0.998</c:v>
                </c:pt>
                <c:pt idx="28556">
                  <c:v>0.998</c:v>
                </c:pt>
                <c:pt idx="28557">
                  <c:v>0.998</c:v>
                </c:pt>
                <c:pt idx="28558">
                  <c:v>0.998</c:v>
                </c:pt>
                <c:pt idx="28559">
                  <c:v>0.998</c:v>
                </c:pt>
                <c:pt idx="28560">
                  <c:v>0.998</c:v>
                </c:pt>
                <c:pt idx="28561">
                  <c:v>0.998</c:v>
                </c:pt>
                <c:pt idx="28562">
                  <c:v>0.998</c:v>
                </c:pt>
                <c:pt idx="28563">
                  <c:v>0.998</c:v>
                </c:pt>
                <c:pt idx="28564">
                  <c:v>0.998</c:v>
                </c:pt>
                <c:pt idx="28565">
                  <c:v>0.998</c:v>
                </c:pt>
                <c:pt idx="28566">
                  <c:v>0.998</c:v>
                </c:pt>
                <c:pt idx="28567">
                  <c:v>0.998</c:v>
                </c:pt>
                <c:pt idx="28568">
                  <c:v>0.998</c:v>
                </c:pt>
                <c:pt idx="28569">
                  <c:v>0.998</c:v>
                </c:pt>
                <c:pt idx="28570">
                  <c:v>0.998</c:v>
                </c:pt>
                <c:pt idx="28571">
                  <c:v>0.998</c:v>
                </c:pt>
                <c:pt idx="28572">
                  <c:v>0.998</c:v>
                </c:pt>
                <c:pt idx="28573">
                  <c:v>0.998</c:v>
                </c:pt>
                <c:pt idx="28574">
                  <c:v>0.998</c:v>
                </c:pt>
                <c:pt idx="28575">
                  <c:v>0.998</c:v>
                </c:pt>
                <c:pt idx="28576">
                  <c:v>0.998</c:v>
                </c:pt>
                <c:pt idx="28577">
                  <c:v>0.998</c:v>
                </c:pt>
                <c:pt idx="28578">
                  <c:v>0.998</c:v>
                </c:pt>
                <c:pt idx="28579">
                  <c:v>0.998</c:v>
                </c:pt>
                <c:pt idx="28580">
                  <c:v>0.998</c:v>
                </c:pt>
                <c:pt idx="28581">
                  <c:v>0.998</c:v>
                </c:pt>
                <c:pt idx="28582">
                  <c:v>0.998</c:v>
                </c:pt>
                <c:pt idx="28583">
                  <c:v>0.998</c:v>
                </c:pt>
                <c:pt idx="28584">
                  <c:v>0.998</c:v>
                </c:pt>
                <c:pt idx="28585">
                  <c:v>0.998</c:v>
                </c:pt>
                <c:pt idx="28586">
                  <c:v>0.998</c:v>
                </c:pt>
                <c:pt idx="28587">
                  <c:v>0.998</c:v>
                </c:pt>
                <c:pt idx="28588">
                  <c:v>0.998</c:v>
                </c:pt>
                <c:pt idx="28589">
                  <c:v>0.998</c:v>
                </c:pt>
                <c:pt idx="28590">
                  <c:v>0.998</c:v>
                </c:pt>
                <c:pt idx="28591">
                  <c:v>0.998</c:v>
                </c:pt>
                <c:pt idx="28592">
                  <c:v>0.998</c:v>
                </c:pt>
                <c:pt idx="28593">
                  <c:v>0.998</c:v>
                </c:pt>
                <c:pt idx="28594">
                  <c:v>0.998</c:v>
                </c:pt>
                <c:pt idx="28595">
                  <c:v>0.998</c:v>
                </c:pt>
                <c:pt idx="28596">
                  <c:v>0.998</c:v>
                </c:pt>
                <c:pt idx="28597">
                  <c:v>0.998</c:v>
                </c:pt>
                <c:pt idx="28598">
                  <c:v>0.998</c:v>
                </c:pt>
                <c:pt idx="28599">
                  <c:v>0.998</c:v>
                </c:pt>
                <c:pt idx="28600">
                  <c:v>0.998</c:v>
                </c:pt>
                <c:pt idx="28601">
                  <c:v>0.998</c:v>
                </c:pt>
                <c:pt idx="28602">
                  <c:v>0.998</c:v>
                </c:pt>
                <c:pt idx="28603">
                  <c:v>0.998</c:v>
                </c:pt>
                <c:pt idx="28604">
                  <c:v>0.998</c:v>
                </c:pt>
                <c:pt idx="28605">
                  <c:v>0.998</c:v>
                </c:pt>
                <c:pt idx="28606">
                  <c:v>0.998</c:v>
                </c:pt>
                <c:pt idx="28607">
                  <c:v>0.998</c:v>
                </c:pt>
                <c:pt idx="28608">
                  <c:v>0.998</c:v>
                </c:pt>
                <c:pt idx="28609">
                  <c:v>0.998</c:v>
                </c:pt>
                <c:pt idx="28610">
                  <c:v>0.998</c:v>
                </c:pt>
                <c:pt idx="28611">
                  <c:v>0.998</c:v>
                </c:pt>
                <c:pt idx="28612">
                  <c:v>0.998</c:v>
                </c:pt>
                <c:pt idx="28613">
                  <c:v>0.998</c:v>
                </c:pt>
                <c:pt idx="28614">
                  <c:v>0.998</c:v>
                </c:pt>
                <c:pt idx="28615">
                  <c:v>0.998</c:v>
                </c:pt>
                <c:pt idx="28616">
                  <c:v>0.998</c:v>
                </c:pt>
                <c:pt idx="28617">
                  <c:v>0.998</c:v>
                </c:pt>
                <c:pt idx="28618">
                  <c:v>0.998</c:v>
                </c:pt>
                <c:pt idx="28619">
                  <c:v>0.998</c:v>
                </c:pt>
                <c:pt idx="28620">
                  <c:v>0.998</c:v>
                </c:pt>
                <c:pt idx="28621">
                  <c:v>0.998</c:v>
                </c:pt>
                <c:pt idx="28622">
                  <c:v>0.998</c:v>
                </c:pt>
                <c:pt idx="28623">
                  <c:v>0.998</c:v>
                </c:pt>
                <c:pt idx="28624">
                  <c:v>0.998</c:v>
                </c:pt>
                <c:pt idx="28625">
                  <c:v>0.998</c:v>
                </c:pt>
                <c:pt idx="28626">
                  <c:v>0.998</c:v>
                </c:pt>
                <c:pt idx="28627">
                  <c:v>0.998</c:v>
                </c:pt>
                <c:pt idx="28628">
                  <c:v>0.998</c:v>
                </c:pt>
                <c:pt idx="28629">
                  <c:v>0.998</c:v>
                </c:pt>
                <c:pt idx="28630">
                  <c:v>0.998</c:v>
                </c:pt>
                <c:pt idx="28631">
                  <c:v>0.998</c:v>
                </c:pt>
                <c:pt idx="28632">
                  <c:v>0.998</c:v>
                </c:pt>
                <c:pt idx="28633">
                  <c:v>0.998</c:v>
                </c:pt>
                <c:pt idx="28634">
                  <c:v>0.998</c:v>
                </c:pt>
                <c:pt idx="28635">
                  <c:v>0.998</c:v>
                </c:pt>
                <c:pt idx="28636">
                  <c:v>0.998</c:v>
                </c:pt>
                <c:pt idx="28637">
                  <c:v>0.998</c:v>
                </c:pt>
                <c:pt idx="28638">
                  <c:v>0.998</c:v>
                </c:pt>
                <c:pt idx="28639">
                  <c:v>0.998</c:v>
                </c:pt>
                <c:pt idx="28640">
                  <c:v>0.998</c:v>
                </c:pt>
                <c:pt idx="28641">
                  <c:v>0.998</c:v>
                </c:pt>
                <c:pt idx="28642">
                  <c:v>0.998</c:v>
                </c:pt>
                <c:pt idx="28643">
                  <c:v>0.998</c:v>
                </c:pt>
                <c:pt idx="28644">
                  <c:v>0.998</c:v>
                </c:pt>
                <c:pt idx="28645">
                  <c:v>0.998</c:v>
                </c:pt>
                <c:pt idx="28646">
                  <c:v>0.998</c:v>
                </c:pt>
                <c:pt idx="28647">
                  <c:v>0.998</c:v>
                </c:pt>
                <c:pt idx="28648">
                  <c:v>0.998</c:v>
                </c:pt>
                <c:pt idx="28649">
                  <c:v>0.998</c:v>
                </c:pt>
                <c:pt idx="28650">
                  <c:v>0.998</c:v>
                </c:pt>
                <c:pt idx="28651">
                  <c:v>0.998</c:v>
                </c:pt>
                <c:pt idx="28652">
                  <c:v>0.998</c:v>
                </c:pt>
                <c:pt idx="28653">
                  <c:v>0.998</c:v>
                </c:pt>
                <c:pt idx="28654">
                  <c:v>0.998</c:v>
                </c:pt>
                <c:pt idx="28655">
                  <c:v>0.998</c:v>
                </c:pt>
                <c:pt idx="28656">
                  <c:v>0.998</c:v>
                </c:pt>
                <c:pt idx="28657">
                  <c:v>0.998</c:v>
                </c:pt>
                <c:pt idx="28658">
                  <c:v>0.998</c:v>
                </c:pt>
                <c:pt idx="28659">
                  <c:v>0.998</c:v>
                </c:pt>
                <c:pt idx="28660">
                  <c:v>0.998</c:v>
                </c:pt>
                <c:pt idx="28661">
                  <c:v>0.998</c:v>
                </c:pt>
                <c:pt idx="28662">
                  <c:v>0.998</c:v>
                </c:pt>
                <c:pt idx="28663">
                  <c:v>0.998</c:v>
                </c:pt>
                <c:pt idx="28664">
                  <c:v>0.998</c:v>
                </c:pt>
                <c:pt idx="28665">
                  <c:v>0.998</c:v>
                </c:pt>
                <c:pt idx="28666">
                  <c:v>0.998</c:v>
                </c:pt>
                <c:pt idx="28667">
                  <c:v>0.998</c:v>
                </c:pt>
                <c:pt idx="28668">
                  <c:v>0.998</c:v>
                </c:pt>
                <c:pt idx="28669">
                  <c:v>0.998</c:v>
                </c:pt>
                <c:pt idx="28670">
                  <c:v>0.998</c:v>
                </c:pt>
                <c:pt idx="28671">
                  <c:v>0.998</c:v>
                </c:pt>
                <c:pt idx="28672">
                  <c:v>0.998</c:v>
                </c:pt>
                <c:pt idx="28673">
                  <c:v>0.998</c:v>
                </c:pt>
                <c:pt idx="28674">
                  <c:v>0.998</c:v>
                </c:pt>
                <c:pt idx="28675">
                  <c:v>0.998</c:v>
                </c:pt>
                <c:pt idx="28676">
                  <c:v>0.998</c:v>
                </c:pt>
                <c:pt idx="28677">
                  <c:v>0.998</c:v>
                </c:pt>
                <c:pt idx="28678">
                  <c:v>0.998</c:v>
                </c:pt>
                <c:pt idx="28679">
                  <c:v>0.998</c:v>
                </c:pt>
                <c:pt idx="28680">
                  <c:v>0.998</c:v>
                </c:pt>
                <c:pt idx="28681">
                  <c:v>0.998</c:v>
                </c:pt>
                <c:pt idx="28682">
                  <c:v>0.998</c:v>
                </c:pt>
                <c:pt idx="28683">
                  <c:v>0.998</c:v>
                </c:pt>
                <c:pt idx="28684">
                  <c:v>0.998</c:v>
                </c:pt>
                <c:pt idx="28685">
                  <c:v>0.998</c:v>
                </c:pt>
                <c:pt idx="28686">
                  <c:v>0.998</c:v>
                </c:pt>
                <c:pt idx="28687">
                  <c:v>0.998</c:v>
                </c:pt>
                <c:pt idx="28688">
                  <c:v>0.998</c:v>
                </c:pt>
                <c:pt idx="28689">
                  <c:v>0.998</c:v>
                </c:pt>
                <c:pt idx="28690">
                  <c:v>0.998</c:v>
                </c:pt>
                <c:pt idx="28691">
                  <c:v>0.998</c:v>
                </c:pt>
                <c:pt idx="28692">
                  <c:v>0.998</c:v>
                </c:pt>
                <c:pt idx="28693">
                  <c:v>0.998</c:v>
                </c:pt>
                <c:pt idx="28694">
                  <c:v>0.998</c:v>
                </c:pt>
                <c:pt idx="28695">
                  <c:v>0.998</c:v>
                </c:pt>
                <c:pt idx="28696">
                  <c:v>0.998</c:v>
                </c:pt>
                <c:pt idx="28697">
                  <c:v>0.998</c:v>
                </c:pt>
                <c:pt idx="28698">
                  <c:v>0.998</c:v>
                </c:pt>
                <c:pt idx="28699">
                  <c:v>0.998</c:v>
                </c:pt>
                <c:pt idx="28700">
                  <c:v>0.998</c:v>
                </c:pt>
                <c:pt idx="28701">
                  <c:v>0.998</c:v>
                </c:pt>
                <c:pt idx="28702">
                  <c:v>0.998</c:v>
                </c:pt>
                <c:pt idx="28703">
                  <c:v>0.998</c:v>
                </c:pt>
                <c:pt idx="28704">
                  <c:v>0.998</c:v>
                </c:pt>
                <c:pt idx="28705">
                  <c:v>0.998</c:v>
                </c:pt>
                <c:pt idx="28706">
                  <c:v>0.998</c:v>
                </c:pt>
                <c:pt idx="28707">
                  <c:v>0.998</c:v>
                </c:pt>
                <c:pt idx="28708">
                  <c:v>0.998</c:v>
                </c:pt>
                <c:pt idx="28709">
                  <c:v>0.998</c:v>
                </c:pt>
                <c:pt idx="28710">
                  <c:v>0.998</c:v>
                </c:pt>
                <c:pt idx="28711">
                  <c:v>0.998</c:v>
                </c:pt>
                <c:pt idx="28712">
                  <c:v>0.998</c:v>
                </c:pt>
                <c:pt idx="28713">
                  <c:v>0.998</c:v>
                </c:pt>
                <c:pt idx="28714">
                  <c:v>0.998</c:v>
                </c:pt>
                <c:pt idx="28715">
                  <c:v>0.998</c:v>
                </c:pt>
                <c:pt idx="28716">
                  <c:v>0.998</c:v>
                </c:pt>
                <c:pt idx="28717">
                  <c:v>0.998</c:v>
                </c:pt>
                <c:pt idx="28718">
                  <c:v>0.998</c:v>
                </c:pt>
                <c:pt idx="28719">
                  <c:v>0.998</c:v>
                </c:pt>
                <c:pt idx="28720">
                  <c:v>0.998</c:v>
                </c:pt>
                <c:pt idx="28721">
                  <c:v>0.998</c:v>
                </c:pt>
                <c:pt idx="28722">
                  <c:v>0.998</c:v>
                </c:pt>
                <c:pt idx="28723">
                  <c:v>0.998</c:v>
                </c:pt>
                <c:pt idx="28724">
                  <c:v>0.998</c:v>
                </c:pt>
                <c:pt idx="28725">
                  <c:v>0.998</c:v>
                </c:pt>
                <c:pt idx="28726">
                  <c:v>0.998</c:v>
                </c:pt>
                <c:pt idx="28727">
                  <c:v>0.998</c:v>
                </c:pt>
                <c:pt idx="28728">
                  <c:v>0.998</c:v>
                </c:pt>
                <c:pt idx="28729">
                  <c:v>0.998</c:v>
                </c:pt>
                <c:pt idx="28730">
                  <c:v>0.998</c:v>
                </c:pt>
                <c:pt idx="28731">
                  <c:v>0.998</c:v>
                </c:pt>
                <c:pt idx="28732">
                  <c:v>0.998</c:v>
                </c:pt>
                <c:pt idx="28733">
                  <c:v>0.998</c:v>
                </c:pt>
                <c:pt idx="28734">
                  <c:v>0.998</c:v>
                </c:pt>
                <c:pt idx="28735">
                  <c:v>0.998</c:v>
                </c:pt>
                <c:pt idx="28736">
                  <c:v>0.998</c:v>
                </c:pt>
                <c:pt idx="28737">
                  <c:v>0.998</c:v>
                </c:pt>
                <c:pt idx="28738">
                  <c:v>0.998</c:v>
                </c:pt>
                <c:pt idx="28739">
                  <c:v>0.998</c:v>
                </c:pt>
                <c:pt idx="28740">
                  <c:v>0.998</c:v>
                </c:pt>
                <c:pt idx="28741">
                  <c:v>0.998</c:v>
                </c:pt>
                <c:pt idx="28742">
                  <c:v>0.998</c:v>
                </c:pt>
                <c:pt idx="28743">
                  <c:v>0.998</c:v>
                </c:pt>
                <c:pt idx="28744">
                  <c:v>0.998</c:v>
                </c:pt>
                <c:pt idx="28745">
                  <c:v>0.998</c:v>
                </c:pt>
                <c:pt idx="28746">
                  <c:v>0.998</c:v>
                </c:pt>
                <c:pt idx="28747">
                  <c:v>0.998</c:v>
                </c:pt>
                <c:pt idx="28748">
                  <c:v>0.998</c:v>
                </c:pt>
                <c:pt idx="28749">
                  <c:v>0.998</c:v>
                </c:pt>
                <c:pt idx="28750">
                  <c:v>0.998</c:v>
                </c:pt>
                <c:pt idx="28751">
                  <c:v>0.998</c:v>
                </c:pt>
                <c:pt idx="28752">
                  <c:v>0.998</c:v>
                </c:pt>
                <c:pt idx="28753">
                  <c:v>0.998</c:v>
                </c:pt>
                <c:pt idx="28754">
                  <c:v>0.998</c:v>
                </c:pt>
                <c:pt idx="28755">
                  <c:v>0.998</c:v>
                </c:pt>
                <c:pt idx="28756">
                  <c:v>0.998</c:v>
                </c:pt>
                <c:pt idx="28757">
                  <c:v>0.998</c:v>
                </c:pt>
                <c:pt idx="28758">
                  <c:v>0.998</c:v>
                </c:pt>
                <c:pt idx="28759">
                  <c:v>0.998</c:v>
                </c:pt>
                <c:pt idx="28760">
                  <c:v>0.998</c:v>
                </c:pt>
                <c:pt idx="28761">
                  <c:v>0.998</c:v>
                </c:pt>
                <c:pt idx="28762">
                  <c:v>0.998</c:v>
                </c:pt>
                <c:pt idx="28763">
                  <c:v>0.998</c:v>
                </c:pt>
                <c:pt idx="28764">
                  <c:v>0.998</c:v>
                </c:pt>
                <c:pt idx="28765">
                  <c:v>0.998</c:v>
                </c:pt>
                <c:pt idx="28766">
                  <c:v>0.998</c:v>
                </c:pt>
                <c:pt idx="28767">
                  <c:v>0.998</c:v>
                </c:pt>
                <c:pt idx="28768">
                  <c:v>0.998</c:v>
                </c:pt>
                <c:pt idx="28769">
                  <c:v>0.998</c:v>
                </c:pt>
                <c:pt idx="28770">
                  <c:v>0.998</c:v>
                </c:pt>
                <c:pt idx="28771">
                  <c:v>0.998</c:v>
                </c:pt>
                <c:pt idx="28772">
                  <c:v>0.998</c:v>
                </c:pt>
                <c:pt idx="28773">
                  <c:v>0.998</c:v>
                </c:pt>
                <c:pt idx="28774">
                  <c:v>0.998</c:v>
                </c:pt>
                <c:pt idx="28775">
                  <c:v>0.998</c:v>
                </c:pt>
                <c:pt idx="28776">
                  <c:v>0.998</c:v>
                </c:pt>
                <c:pt idx="28777">
                  <c:v>0.998</c:v>
                </c:pt>
                <c:pt idx="28778">
                  <c:v>0.998</c:v>
                </c:pt>
                <c:pt idx="28779">
                  <c:v>0.998</c:v>
                </c:pt>
                <c:pt idx="28780">
                  <c:v>0.998</c:v>
                </c:pt>
                <c:pt idx="28781">
                  <c:v>0.998</c:v>
                </c:pt>
                <c:pt idx="28782">
                  <c:v>0.998</c:v>
                </c:pt>
                <c:pt idx="28783">
                  <c:v>0.998</c:v>
                </c:pt>
                <c:pt idx="28784">
                  <c:v>0.998</c:v>
                </c:pt>
                <c:pt idx="28785">
                  <c:v>0.998</c:v>
                </c:pt>
                <c:pt idx="28786">
                  <c:v>0.998</c:v>
                </c:pt>
                <c:pt idx="28787">
                  <c:v>0.998</c:v>
                </c:pt>
                <c:pt idx="28788">
                  <c:v>0.998</c:v>
                </c:pt>
                <c:pt idx="28789">
                  <c:v>0.998</c:v>
                </c:pt>
                <c:pt idx="28790">
                  <c:v>0.998</c:v>
                </c:pt>
                <c:pt idx="28791">
                  <c:v>0.998</c:v>
                </c:pt>
                <c:pt idx="28792">
                  <c:v>0.998</c:v>
                </c:pt>
                <c:pt idx="28793">
                  <c:v>0.998</c:v>
                </c:pt>
                <c:pt idx="28794">
                  <c:v>0.998</c:v>
                </c:pt>
                <c:pt idx="28795">
                  <c:v>0.998</c:v>
                </c:pt>
                <c:pt idx="28796">
                  <c:v>0.998</c:v>
                </c:pt>
                <c:pt idx="28797">
                  <c:v>0.998</c:v>
                </c:pt>
                <c:pt idx="28798">
                  <c:v>0.998</c:v>
                </c:pt>
                <c:pt idx="28799">
                  <c:v>0.998</c:v>
                </c:pt>
                <c:pt idx="28800">
                  <c:v>0.998</c:v>
                </c:pt>
                <c:pt idx="28801">
                  <c:v>0.998</c:v>
                </c:pt>
                <c:pt idx="28802">
                  <c:v>0.998</c:v>
                </c:pt>
                <c:pt idx="28803">
                  <c:v>0.998</c:v>
                </c:pt>
                <c:pt idx="28804">
                  <c:v>0.998</c:v>
                </c:pt>
                <c:pt idx="28805">
                  <c:v>0.998</c:v>
                </c:pt>
                <c:pt idx="28806">
                  <c:v>0.998</c:v>
                </c:pt>
                <c:pt idx="28807">
                  <c:v>0.998</c:v>
                </c:pt>
                <c:pt idx="28808">
                  <c:v>0.998</c:v>
                </c:pt>
                <c:pt idx="28809">
                  <c:v>0.998</c:v>
                </c:pt>
                <c:pt idx="28810">
                  <c:v>0.998</c:v>
                </c:pt>
                <c:pt idx="28811">
                  <c:v>0.998</c:v>
                </c:pt>
                <c:pt idx="28812">
                  <c:v>0.998</c:v>
                </c:pt>
                <c:pt idx="28813">
                  <c:v>0.998</c:v>
                </c:pt>
                <c:pt idx="28814">
                  <c:v>0.998</c:v>
                </c:pt>
                <c:pt idx="28815">
                  <c:v>0.998</c:v>
                </c:pt>
                <c:pt idx="28816">
                  <c:v>0.998</c:v>
                </c:pt>
                <c:pt idx="28817">
                  <c:v>0.998</c:v>
                </c:pt>
                <c:pt idx="28818">
                  <c:v>0.998</c:v>
                </c:pt>
                <c:pt idx="28819">
                  <c:v>0.998</c:v>
                </c:pt>
                <c:pt idx="28820">
                  <c:v>0.998</c:v>
                </c:pt>
                <c:pt idx="28821">
                  <c:v>0.998</c:v>
                </c:pt>
                <c:pt idx="28822">
                  <c:v>0.998</c:v>
                </c:pt>
                <c:pt idx="28823">
                  <c:v>0.998</c:v>
                </c:pt>
                <c:pt idx="28824">
                  <c:v>0.998</c:v>
                </c:pt>
                <c:pt idx="28825">
                  <c:v>0.998</c:v>
                </c:pt>
                <c:pt idx="28826">
                  <c:v>0.998</c:v>
                </c:pt>
                <c:pt idx="28827">
                  <c:v>0.998</c:v>
                </c:pt>
                <c:pt idx="28828">
                  <c:v>0.998</c:v>
                </c:pt>
                <c:pt idx="28829">
                  <c:v>0.998</c:v>
                </c:pt>
                <c:pt idx="28830">
                  <c:v>0.998</c:v>
                </c:pt>
                <c:pt idx="28831">
                  <c:v>0.998</c:v>
                </c:pt>
                <c:pt idx="28832">
                  <c:v>0.998</c:v>
                </c:pt>
                <c:pt idx="28833">
                  <c:v>0.998</c:v>
                </c:pt>
                <c:pt idx="28834">
                  <c:v>0.998</c:v>
                </c:pt>
                <c:pt idx="28835">
                  <c:v>0.998</c:v>
                </c:pt>
                <c:pt idx="28836">
                  <c:v>0.998</c:v>
                </c:pt>
                <c:pt idx="28837">
                  <c:v>0.998</c:v>
                </c:pt>
                <c:pt idx="28838">
                  <c:v>0.998</c:v>
                </c:pt>
                <c:pt idx="28839">
                  <c:v>0.998</c:v>
                </c:pt>
                <c:pt idx="28840">
                  <c:v>0.998</c:v>
                </c:pt>
                <c:pt idx="28841">
                  <c:v>0.998</c:v>
                </c:pt>
                <c:pt idx="28842">
                  <c:v>0.998</c:v>
                </c:pt>
                <c:pt idx="28843">
                  <c:v>0.998</c:v>
                </c:pt>
                <c:pt idx="28844">
                  <c:v>0.998</c:v>
                </c:pt>
                <c:pt idx="28845">
                  <c:v>0.998</c:v>
                </c:pt>
                <c:pt idx="28846">
                  <c:v>0.998</c:v>
                </c:pt>
                <c:pt idx="28847">
                  <c:v>0.998</c:v>
                </c:pt>
                <c:pt idx="28848">
                  <c:v>0.998</c:v>
                </c:pt>
                <c:pt idx="28849">
                  <c:v>0.998</c:v>
                </c:pt>
                <c:pt idx="28850">
                  <c:v>0.998</c:v>
                </c:pt>
                <c:pt idx="28851">
                  <c:v>0.998</c:v>
                </c:pt>
                <c:pt idx="28852">
                  <c:v>0.998</c:v>
                </c:pt>
                <c:pt idx="28853">
                  <c:v>0.998</c:v>
                </c:pt>
                <c:pt idx="28854">
                  <c:v>0.998</c:v>
                </c:pt>
                <c:pt idx="28855">
                  <c:v>0.998</c:v>
                </c:pt>
                <c:pt idx="28856">
                  <c:v>0.998</c:v>
                </c:pt>
                <c:pt idx="28857">
                  <c:v>0.998</c:v>
                </c:pt>
                <c:pt idx="28858">
                  <c:v>0.998</c:v>
                </c:pt>
                <c:pt idx="28859">
                  <c:v>0.998</c:v>
                </c:pt>
                <c:pt idx="28860">
                  <c:v>0.998</c:v>
                </c:pt>
                <c:pt idx="28861">
                  <c:v>0.998</c:v>
                </c:pt>
                <c:pt idx="28862">
                  <c:v>0.998</c:v>
                </c:pt>
                <c:pt idx="28863">
                  <c:v>0.998</c:v>
                </c:pt>
                <c:pt idx="28864">
                  <c:v>0.998</c:v>
                </c:pt>
                <c:pt idx="28865">
                  <c:v>0.998</c:v>
                </c:pt>
                <c:pt idx="28866">
                  <c:v>0.998</c:v>
                </c:pt>
                <c:pt idx="28867">
                  <c:v>0.998</c:v>
                </c:pt>
                <c:pt idx="28868">
                  <c:v>0.998</c:v>
                </c:pt>
                <c:pt idx="28869">
                  <c:v>0.998</c:v>
                </c:pt>
                <c:pt idx="28870">
                  <c:v>0.998</c:v>
                </c:pt>
                <c:pt idx="28871">
                  <c:v>0.998</c:v>
                </c:pt>
                <c:pt idx="28872">
                  <c:v>0.998</c:v>
                </c:pt>
                <c:pt idx="28873">
                  <c:v>0.998</c:v>
                </c:pt>
                <c:pt idx="28874">
                  <c:v>0.998</c:v>
                </c:pt>
                <c:pt idx="28875">
                  <c:v>0.998</c:v>
                </c:pt>
                <c:pt idx="28876">
                  <c:v>0.998</c:v>
                </c:pt>
                <c:pt idx="28877">
                  <c:v>0.998</c:v>
                </c:pt>
                <c:pt idx="28878">
                  <c:v>0.998</c:v>
                </c:pt>
                <c:pt idx="28879">
                  <c:v>0.998</c:v>
                </c:pt>
                <c:pt idx="28880">
                  <c:v>0.998</c:v>
                </c:pt>
                <c:pt idx="28881">
                  <c:v>0.998</c:v>
                </c:pt>
                <c:pt idx="28882">
                  <c:v>0.998</c:v>
                </c:pt>
                <c:pt idx="28883">
                  <c:v>0.998</c:v>
                </c:pt>
                <c:pt idx="28884">
                  <c:v>0.998</c:v>
                </c:pt>
                <c:pt idx="28885">
                  <c:v>0.998</c:v>
                </c:pt>
                <c:pt idx="28886">
                  <c:v>0.998</c:v>
                </c:pt>
                <c:pt idx="28887">
                  <c:v>0.998</c:v>
                </c:pt>
                <c:pt idx="28888">
                  <c:v>0.998</c:v>
                </c:pt>
                <c:pt idx="28889">
                  <c:v>0.998</c:v>
                </c:pt>
                <c:pt idx="28890">
                  <c:v>0.998</c:v>
                </c:pt>
                <c:pt idx="28891">
                  <c:v>0.998</c:v>
                </c:pt>
                <c:pt idx="28892">
                  <c:v>0.998</c:v>
                </c:pt>
                <c:pt idx="28893">
                  <c:v>0.998</c:v>
                </c:pt>
                <c:pt idx="28894">
                  <c:v>0.998</c:v>
                </c:pt>
                <c:pt idx="28895">
                  <c:v>0.998</c:v>
                </c:pt>
                <c:pt idx="28896">
                  <c:v>0.998</c:v>
                </c:pt>
                <c:pt idx="28897">
                  <c:v>0.998</c:v>
                </c:pt>
                <c:pt idx="28898">
                  <c:v>0.998</c:v>
                </c:pt>
                <c:pt idx="28899">
                  <c:v>0.998</c:v>
                </c:pt>
                <c:pt idx="28900">
                  <c:v>0.998</c:v>
                </c:pt>
                <c:pt idx="28901">
                  <c:v>0.998</c:v>
                </c:pt>
                <c:pt idx="28902">
                  <c:v>0.998</c:v>
                </c:pt>
                <c:pt idx="28903">
                  <c:v>0.998</c:v>
                </c:pt>
                <c:pt idx="28904">
                  <c:v>0.998</c:v>
                </c:pt>
                <c:pt idx="28905">
                  <c:v>0.998</c:v>
                </c:pt>
                <c:pt idx="28906">
                  <c:v>0.998</c:v>
                </c:pt>
                <c:pt idx="28907">
                  <c:v>0.998</c:v>
                </c:pt>
                <c:pt idx="28908">
                  <c:v>0.998</c:v>
                </c:pt>
                <c:pt idx="28909">
                  <c:v>0.998</c:v>
                </c:pt>
                <c:pt idx="28910">
                  <c:v>0.998</c:v>
                </c:pt>
                <c:pt idx="28911">
                  <c:v>0.998</c:v>
                </c:pt>
                <c:pt idx="28912">
                  <c:v>0.998</c:v>
                </c:pt>
                <c:pt idx="28913">
                  <c:v>0.998</c:v>
                </c:pt>
                <c:pt idx="28914">
                  <c:v>0.998</c:v>
                </c:pt>
                <c:pt idx="28915">
                  <c:v>0.998</c:v>
                </c:pt>
                <c:pt idx="28916">
                  <c:v>0.998</c:v>
                </c:pt>
                <c:pt idx="28917">
                  <c:v>0.998</c:v>
                </c:pt>
                <c:pt idx="28918">
                  <c:v>0.998</c:v>
                </c:pt>
                <c:pt idx="28919">
                  <c:v>0.998</c:v>
                </c:pt>
                <c:pt idx="28920">
                  <c:v>0.998</c:v>
                </c:pt>
                <c:pt idx="28921">
                  <c:v>0.998</c:v>
                </c:pt>
                <c:pt idx="28922">
                  <c:v>0.998</c:v>
                </c:pt>
                <c:pt idx="28923">
                  <c:v>0.998</c:v>
                </c:pt>
                <c:pt idx="28924">
                  <c:v>0.998</c:v>
                </c:pt>
                <c:pt idx="28925">
                  <c:v>0.998</c:v>
                </c:pt>
                <c:pt idx="28926">
                  <c:v>0.998</c:v>
                </c:pt>
                <c:pt idx="28927">
                  <c:v>0.998</c:v>
                </c:pt>
                <c:pt idx="28928">
                  <c:v>0.998</c:v>
                </c:pt>
                <c:pt idx="28929">
                  <c:v>0.998</c:v>
                </c:pt>
                <c:pt idx="28930">
                  <c:v>0.998</c:v>
                </c:pt>
                <c:pt idx="28931">
                  <c:v>0.998</c:v>
                </c:pt>
                <c:pt idx="28932">
                  <c:v>0.998</c:v>
                </c:pt>
                <c:pt idx="28933">
                  <c:v>0.998</c:v>
                </c:pt>
                <c:pt idx="28934">
                  <c:v>0.998</c:v>
                </c:pt>
                <c:pt idx="28935">
                  <c:v>0.998</c:v>
                </c:pt>
                <c:pt idx="28936">
                  <c:v>0.998</c:v>
                </c:pt>
                <c:pt idx="28937">
                  <c:v>0.998</c:v>
                </c:pt>
                <c:pt idx="28938">
                  <c:v>0.998</c:v>
                </c:pt>
                <c:pt idx="28939">
                  <c:v>0.998</c:v>
                </c:pt>
                <c:pt idx="28940">
                  <c:v>0.998</c:v>
                </c:pt>
                <c:pt idx="28941">
                  <c:v>0.998</c:v>
                </c:pt>
                <c:pt idx="28942">
                  <c:v>0.998</c:v>
                </c:pt>
                <c:pt idx="28943">
                  <c:v>0.998</c:v>
                </c:pt>
                <c:pt idx="28944">
                  <c:v>0.998</c:v>
                </c:pt>
                <c:pt idx="28945">
                  <c:v>0.998</c:v>
                </c:pt>
                <c:pt idx="28946">
                  <c:v>0.998</c:v>
                </c:pt>
                <c:pt idx="28947">
                  <c:v>0.998</c:v>
                </c:pt>
                <c:pt idx="28948">
                  <c:v>0.998</c:v>
                </c:pt>
                <c:pt idx="28949">
                  <c:v>0.998</c:v>
                </c:pt>
                <c:pt idx="28950">
                  <c:v>0.998</c:v>
                </c:pt>
                <c:pt idx="28951">
                  <c:v>0.998</c:v>
                </c:pt>
                <c:pt idx="28952">
                  <c:v>0.998</c:v>
                </c:pt>
                <c:pt idx="28953">
                  <c:v>0.998</c:v>
                </c:pt>
                <c:pt idx="28954">
                  <c:v>0.998</c:v>
                </c:pt>
                <c:pt idx="28955">
                  <c:v>0.998</c:v>
                </c:pt>
                <c:pt idx="28956">
                  <c:v>0.998</c:v>
                </c:pt>
                <c:pt idx="28957">
                  <c:v>0.998</c:v>
                </c:pt>
                <c:pt idx="28958">
                  <c:v>0.998</c:v>
                </c:pt>
                <c:pt idx="28959">
                  <c:v>0.998</c:v>
                </c:pt>
                <c:pt idx="28960">
                  <c:v>0.998</c:v>
                </c:pt>
                <c:pt idx="28961">
                  <c:v>0.998</c:v>
                </c:pt>
                <c:pt idx="28962">
                  <c:v>0.998</c:v>
                </c:pt>
                <c:pt idx="28963">
                  <c:v>0.998</c:v>
                </c:pt>
                <c:pt idx="28964">
                  <c:v>0.998</c:v>
                </c:pt>
                <c:pt idx="28965">
                  <c:v>0.998</c:v>
                </c:pt>
                <c:pt idx="28966">
                  <c:v>0.998</c:v>
                </c:pt>
                <c:pt idx="28967">
                  <c:v>0.998</c:v>
                </c:pt>
                <c:pt idx="28968">
                  <c:v>0.998</c:v>
                </c:pt>
                <c:pt idx="28969">
                  <c:v>0.998</c:v>
                </c:pt>
                <c:pt idx="28970">
                  <c:v>0.998</c:v>
                </c:pt>
                <c:pt idx="28971">
                  <c:v>0.998</c:v>
                </c:pt>
                <c:pt idx="28972">
                  <c:v>0.998</c:v>
                </c:pt>
                <c:pt idx="28973">
                  <c:v>0.998</c:v>
                </c:pt>
                <c:pt idx="28974">
                  <c:v>0.998</c:v>
                </c:pt>
                <c:pt idx="28975">
                  <c:v>0.998</c:v>
                </c:pt>
                <c:pt idx="28976">
                  <c:v>0.998</c:v>
                </c:pt>
                <c:pt idx="28977">
                  <c:v>0.998</c:v>
                </c:pt>
                <c:pt idx="28978">
                  <c:v>0.998</c:v>
                </c:pt>
                <c:pt idx="28979">
                  <c:v>0.998</c:v>
                </c:pt>
                <c:pt idx="28980">
                  <c:v>0.998</c:v>
                </c:pt>
                <c:pt idx="28981">
                  <c:v>0.998</c:v>
                </c:pt>
                <c:pt idx="28982">
                  <c:v>0.998</c:v>
                </c:pt>
                <c:pt idx="28983">
                  <c:v>0.998</c:v>
                </c:pt>
                <c:pt idx="28984">
                  <c:v>0.998</c:v>
                </c:pt>
                <c:pt idx="28985">
                  <c:v>0.998</c:v>
                </c:pt>
                <c:pt idx="28986">
                  <c:v>0.998</c:v>
                </c:pt>
                <c:pt idx="28987">
                  <c:v>0.998</c:v>
                </c:pt>
                <c:pt idx="28988">
                  <c:v>0.998</c:v>
                </c:pt>
                <c:pt idx="28989">
                  <c:v>0.998</c:v>
                </c:pt>
                <c:pt idx="28990">
                  <c:v>0.998</c:v>
                </c:pt>
                <c:pt idx="28991">
                  <c:v>0.998</c:v>
                </c:pt>
                <c:pt idx="28992">
                  <c:v>0.998</c:v>
                </c:pt>
                <c:pt idx="28993">
                  <c:v>0.998</c:v>
                </c:pt>
                <c:pt idx="28994">
                  <c:v>0.998</c:v>
                </c:pt>
                <c:pt idx="28995">
                  <c:v>0.998</c:v>
                </c:pt>
                <c:pt idx="28996">
                  <c:v>0.998</c:v>
                </c:pt>
                <c:pt idx="28997">
                  <c:v>0.998</c:v>
                </c:pt>
                <c:pt idx="28998">
                  <c:v>0.998</c:v>
                </c:pt>
                <c:pt idx="28999">
                  <c:v>0.998</c:v>
                </c:pt>
                <c:pt idx="29000">
                  <c:v>0.998</c:v>
                </c:pt>
                <c:pt idx="29001">
                  <c:v>0.998</c:v>
                </c:pt>
                <c:pt idx="29002">
                  <c:v>0.998</c:v>
                </c:pt>
                <c:pt idx="29003">
                  <c:v>0.998</c:v>
                </c:pt>
                <c:pt idx="29004">
                  <c:v>0.998</c:v>
                </c:pt>
                <c:pt idx="29005">
                  <c:v>0.998</c:v>
                </c:pt>
                <c:pt idx="29006">
                  <c:v>0.998</c:v>
                </c:pt>
                <c:pt idx="29007">
                  <c:v>0.998</c:v>
                </c:pt>
                <c:pt idx="29008">
                  <c:v>0.998</c:v>
                </c:pt>
                <c:pt idx="29009">
                  <c:v>0.998</c:v>
                </c:pt>
                <c:pt idx="29010">
                  <c:v>0.998</c:v>
                </c:pt>
                <c:pt idx="29011">
                  <c:v>0.998</c:v>
                </c:pt>
                <c:pt idx="29012">
                  <c:v>0.998</c:v>
                </c:pt>
                <c:pt idx="29013">
                  <c:v>0.998</c:v>
                </c:pt>
                <c:pt idx="29014">
                  <c:v>0.998</c:v>
                </c:pt>
                <c:pt idx="29015">
                  <c:v>0.998</c:v>
                </c:pt>
                <c:pt idx="29016">
                  <c:v>0.998</c:v>
                </c:pt>
                <c:pt idx="29017">
                  <c:v>0.998</c:v>
                </c:pt>
                <c:pt idx="29018">
                  <c:v>0.998</c:v>
                </c:pt>
                <c:pt idx="29019">
                  <c:v>0.998</c:v>
                </c:pt>
                <c:pt idx="29020">
                  <c:v>0.998</c:v>
                </c:pt>
                <c:pt idx="29021">
                  <c:v>0.998</c:v>
                </c:pt>
                <c:pt idx="29022">
                  <c:v>0.998</c:v>
                </c:pt>
                <c:pt idx="29023">
                  <c:v>0.998</c:v>
                </c:pt>
                <c:pt idx="29024">
                  <c:v>0.998</c:v>
                </c:pt>
                <c:pt idx="29025">
                  <c:v>0.998</c:v>
                </c:pt>
                <c:pt idx="29026">
                  <c:v>0.998</c:v>
                </c:pt>
                <c:pt idx="29027">
                  <c:v>0.998</c:v>
                </c:pt>
                <c:pt idx="29028">
                  <c:v>0.998</c:v>
                </c:pt>
                <c:pt idx="29029">
                  <c:v>0.998</c:v>
                </c:pt>
                <c:pt idx="29030">
                  <c:v>0.998</c:v>
                </c:pt>
                <c:pt idx="29031">
                  <c:v>0.998</c:v>
                </c:pt>
                <c:pt idx="29032">
                  <c:v>0.998</c:v>
                </c:pt>
                <c:pt idx="29033">
                  <c:v>0.998</c:v>
                </c:pt>
                <c:pt idx="29034">
                  <c:v>0.998</c:v>
                </c:pt>
                <c:pt idx="29035">
                  <c:v>0.998</c:v>
                </c:pt>
                <c:pt idx="29036">
                  <c:v>0.998</c:v>
                </c:pt>
                <c:pt idx="29037">
                  <c:v>0.998</c:v>
                </c:pt>
                <c:pt idx="29038">
                  <c:v>0.998</c:v>
                </c:pt>
                <c:pt idx="29039">
                  <c:v>0.998</c:v>
                </c:pt>
                <c:pt idx="29040">
                  <c:v>0.998</c:v>
                </c:pt>
                <c:pt idx="29041">
                  <c:v>0.998</c:v>
                </c:pt>
                <c:pt idx="29042">
                  <c:v>0.998</c:v>
                </c:pt>
                <c:pt idx="29043">
                  <c:v>0.998</c:v>
                </c:pt>
                <c:pt idx="29044">
                  <c:v>0.998</c:v>
                </c:pt>
                <c:pt idx="29045">
                  <c:v>0.998</c:v>
                </c:pt>
                <c:pt idx="29046">
                  <c:v>0.998</c:v>
                </c:pt>
                <c:pt idx="29047">
                  <c:v>0.998</c:v>
                </c:pt>
                <c:pt idx="29048">
                  <c:v>0.998</c:v>
                </c:pt>
                <c:pt idx="29049">
                  <c:v>0.998</c:v>
                </c:pt>
                <c:pt idx="29050">
                  <c:v>0.998</c:v>
                </c:pt>
                <c:pt idx="29051">
                  <c:v>0.998</c:v>
                </c:pt>
                <c:pt idx="29052">
                  <c:v>0.998</c:v>
                </c:pt>
                <c:pt idx="29053">
                  <c:v>0.998</c:v>
                </c:pt>
                <c:pt idx="29054">
                  <c:v>0.998</c:v>
                </c:pt>
                <c:pt idx="29055">
                  <c:v>0.998</c:v>
                </c:pt>
                <c:pt idx="29056">
                  <c:v>0.998</c:v>
                </c:pt>
                <c:pt idx="29057">
                  <c:v>0.998</c:v>
                </c:pt>
                <c:pt idx="29058">
                  <c:v>0.998</c:v>
                </c:pt>
                <c:pt idx="29059">
                  <c:v>0.998</c:v>
                </c:pt>
                <c:pt idx="29060">
                  <c:v>0.998</c:v>
                </c:pt>
                <c:pt idx="29061">
                  <c:v>0.998</c:v>
                </c:pt>
                <c:pt idx="29062">
                  <c:v>0.998</c:v>
                </c:pt>
                <c:pt idx="29063">
                  <c:v>0.998</c:v>
                </c:pt>
                <c:pt idx="29064">
                  <c:v>0.998</c:v>
                </c:pt>
                <c:pt idx="29065">
                  <c:v>0.998</c:v>
                </c:pt>
                <c:pt idx="29066">
                  <c:v>0.998</c:v>
                </c:pt>
                <c:pt idx="29067">
                  <c:v>0.998</c:v>
                </c:pt>
                <c:pt idx="29068">
                  <c:v>0.998</c:v>
                </c:pt>
                <c:pt idx="29069">
                  <c:v>0.998</c:v>
                </c:pt>
                <c:pt idx="29070">
                  <c:v>0.998</c:v>
                </c:pt>
                <c:pt idx="29071">
                  <c:v>0.998</c:v>
                </c:pt>
                <c:pt idx="29072">
                  <c:v>0.998</c:v>
                </c:pt>
                <c:pt idx="29073">
                  <c:v>0.998</c:v>
                </c:pt>
                <c:pt idx="29074">
                  <c:v>0.998</c:v>
                </c:pt>
                <c:pt idx="29075">
                  <c:v>0.998</c:v>
                </c:pt>
                <c:pt idx="29076">
                  <c:v>0.998</c:v>
                </c:pt>
                <c:pt idx="29077">
                  <c:v>0.998</c:v>
                </c:pt>
                <c:pt idx="29078">
                  <c:v>0.998</c:v>
                </c:pt>
                <c:pt idx="29079">
                  <c:v>0.998</c:v>
                </c:pt>
                <c:pt idx="29080">
                  <c:v>0.998</c:v>
                </c:pt>
                <c:pt idx="29081">
                  <c:v>0.998</c:v>
                </c:pt>
                <c:pt idx="29082">
                  <c:v>0.998</c:v>
                </c:pt>
                <c:pt idx="29083">
                  <c:v>0.998</c:v>
                </c:pt>
                <c:pt idx="29084">
                  <c:v>0.998</c:v>
                </c:pt>
                <c:pt idx="29085">
                  <c:v>0.998</c:v>
                </c:pt>
                <c:pt idx="29086">
                  <c:v>0.998</c:v>
                </c:pt>
                <c:pt idx="29087">
                  <c:v>0.998</c:v>
                </c:pt>
                <c:pt idx="29088">
                  <c:v>0.998</c:v>
                </c:pt>
                <c:pt idx="29089">
                  <c:v>0.998</c:v>
                </c:pt>
                <c:pt idx="29090">
                  <c:v>0.998</c:v>
                </c:pt>
                <c:pt idx="29091">
                  <c:v>0.998</c:v>
                </c:pt>
                <c:pt idx="29092">
                  <c:v>0.998</c:v>
                </c:pt>
                <c:pt idx="29093">
                  <c:v>0.998</c:v>
                </c:pt>
                <c:pt idx="29094">
                  <c:v>0.998</c:v>
                </c:pt>
                <c:pt idx="29095">
                  <c:v>0.998</c:v>
                </c:pt>
                <c:pt idx="29096">
                  <c:v>0.998</c:v>
                </c:pt>
                <c:pt idx="29097">
                  <c:v>0.998</c:v>
                </c:pt>
                <c:pt idx="29098">
                  <c:v>0.998</c:v>
                </c:pt>
                <c:pt idx="29099">
                  <c:v>0.998</c:v>
                </c:pt>
                <c:pt idx="29100">
                  <c:v>0.998</c:v>
                </c:pt>
                <c:pt idx="29101">
                  <c:v>0.998</c:v>
                </c:pt>
                <c:pt idx="29102">
                  <c:v>0.998</c:v>
                </c:pt>
                <c:pt idx="29103">
                  <c:v>0.998</c:v>
                </c:pt>
                <c:pt idx="29104">
                  <c:v>0.998</c:v>
                </c:pt>
                <c:pt idx="29105">
                  <c:v>0.998</c:v>
                </c:pt>
                <c:pt idx="29106">
                  <c:v>0.998</c:v>
                </c:pt>
                <c:pt idx="29107">
                  <c:v>0.998</c:v>
                </c:pt>
                <c:pt idx="29108">
                  <c:v>0.998</c:v>
                </c:pt>
                <c:pt idx="29109">
                  <c:v>0.998</c:v>
                </c:pt>
                <c:pt idx="29110">
                  <c:v>0.998</c:v>
                </c:pt>
                <c:pt idx="29111">
                  <c:v>0.998</c:v>
                </c:pt>
                <c:pt idx="29112">
                  <c:v>0.998</c:v>
                </c:pt>
                <c:pt idx="29113">
                  <c:v>0.998</c:v>
                </c:pt>
                <c:pt idx="29114">
                  <c:v>0.998</c:v>
                </c:pt>
                <c:pt idx="29115">
                  <c:v>0.998</c:v>
                </c:pt>
                <c:pt idx="29116">
                  <c:v>0.998</c:v>
                </c:pt>
                <c:pt idx="29117">
                  <c:v>0.998</c:v>
                </c:pt>
                <c:pt idx="29118">
                  <c:v>0.998</c:v>
                </c:pt>
                <c:pt idx="29119">
                  <c:v>0.998</c:v>
                </c:pt>
                <c:pt idx="29120">
                  <c:v>0.998</c:v>
                </c:pt>
                <c:pt idx="29121">
                  <c:v>0.998</c:v>
                </c:pt>
                <c:pt idx="29122">
                  <c:v>0.998</c:v>
                </c:pt>
                <c:pt idx="29123">
                  <c:v>0.998</c:v>
                </c:pt>
                <c:pt idx="29124">
                  <c:v>0.998</c:v>
                </c:pt>
                <c:pt idx="29125">
                  <c:v>0.998</c:v>
                </c:pt>
                <c:pt idx="29126">
                  <c:v>0.998</c:v>
                </c:pt>
                <c:pt idx="29127">
                  <c:v>0.998</c:v>
                </c:pt>
                <c:pt idx="29128">
                  <c:v>0.998</c:v>
                </c:pt>
                <c:pt idx="29129">
                  <c:v>0.998</c:v>
                </c:pt>
                <c:pt idx="29130">
                  <c:v>0.998</c:v>
                </c:pt>
                <c:pt idx="29131">
                  <c:v>0.998</c:v>
                </c:pt>
                <c:pt idx="29132">
                  <c:v>0.998</c:v>
                </c:pt>
                <c:pt idx="29133">
                  <c:v>0.998</c:v>
                </c:pt>
                <c:pt idx="29134">
                  <c:v>0.998</c:v>
                </c:pt>
                <c:pt idx="29135">
                  <c:v>0.998</c:v>
                </c:pt>
                <c:pt idx="29136">
                  <c:v>0.998</c:v>
                </c:pt>
                <c:pt idx="29137">
                  <c:v>0.998</c:v>
                </c:pt>
                <c:pt idx="29138">
                  <c:v>0.998</c:v>
                </c:pt>
                <c:pt idx="29139">
                  <c:v>0.998</c:v>
                </c:pt>
                <c:pt idx="29140">
                  <c:v>0.998</c:v>
                </c:pt>
                <c:pt idx="29141">
                  <c:v>0.998</c:v>
                </c:pt>
                <c:pt idx="29142">
                  <c:v>0.998</c:v>
                </c:pt>
                <c:pt idx="29143">
                  <c:v>0.998</c:v>
                </c:pt>
                <c:pt idx="29144">
                  <c:v>0.998</c:v>
                </c:pt>
                <c:pt idx="29145">
                  <c:v>0.998</c:v>
                </c:pt>
                <c:pt idx="29146">
                  <c:v>0.998</c:v>
                </c:pt>
                <c:pt idx="29147">
                  <c:v>0.998</c:v>
                </c:pt>
                <c:pt idx="29148">
                  <c:v>0.998</c:v>
                </c:pt>
                <c:pt idx="29149">
                  <c:v>0.998</c:v>
                </c:pt>
                <c:pt idx="29150">
                  <c:v>0.998</c:v>
                </c:pt>
                <c:pt idx="29151">
                  <c:v>0.998</c:v>
                </c:pt>
                <c:pt idx="29152">
                  <c:v>0.998</c:v>
                </c:pt>
                <c:pt idx="29153">
                  <c:v>0.998</c:v>
                </c:pt>
                <c:pt idx="29154">
                  <c:v>0.998</c:v>
                </c:pt>
                <c:pt idx="29155">
                  <c:v>0.998</c:v>
                </c:pt>
                <c:pt idx="29156">
                  <c:v>0.998</c:v>
                </c:pt>
                <c:pt idx="29157">
                  <c:v>0.998</c:v>
                </c:pt>
                <c:pt idx="29158">
                  <c:v>0.998</c:v>
                </c:pt>
                <c:pt idx="29159">
                  <c:v>0.998</c:v>
                </c:pt>
                <c:pt idx="29160">
                  <c:v>0.998</c:v>
                </c:pt>
                <c:pt idx="29161">
                  <c:v>0.998</c:v>
                </c:pt>
                <c:pt idx="29162">
                  <c:v>0.998</c:v>
                </c:pt>
                <c:pt idx="29163">
                  <c:v>0.998</c:v>
                </c:pt>
                <c:pt idx="29164">
                  <c:v>0.998</c:v>
                </c:pt>
                <c:pt idx="29165">
                  <c:v>0.998</c:v>
                </c:pt>
                <c:pt idx="29166">
                  <c:v>0.998</c:v>
                </c:pt>
                <c:pt idx="29167">
                  <c:v>0.998</c:v>
                </c:pt>
                <c:pt idx="29168">
                  <c:v>0.998</c:v>
                </c:pt>
                <c:pt idx="29169">
                  <c:v>0.998</c:v>
                </c:pt>
                <c:pt idx="29170">
                  <c:v>0.998</c:v>
                </c:pt>
                <c:pt idx="29171">
                  <c:v>0.998</c:v>
                </c:pt>
                <c:pt idx="29172">
                  <c:v>0.998</c:v>
                </c:pt>
                <c:pt idx="29173">
                  <c:v>0.998</c:v>
                </c:pt>
                <c:pt idx="29174">
                  <c:v>0.998</c:v>
                </c:pt>
                <c:pt idx="29175">
                  <c:v>0.998</c:v>
                </c:pt>
                <c:pt idx="29176">
                  <c:v>0.998</c:v>
                </c:pt>
                <c:pt idx="29177">
                  <c:v>0.998</c:v>
                </c:pt>
                <c:pt idx="29178">
                  <c:v>0.998</c:v>
                </c:pt>
                <c:pt idx="29179">
                  <c:v>0.998</c:v>
                </c:pt>
                <c:pt idx="29180">
                  <c:v>0.998</c:v>
                </c:pt>
                <c:pt idx="29181">
                  <c:v>0.998</c:v>
                </c:pt>
                <c:pt idx="29182">
                  <c:v>0.998</c:v>
                </c:pt>
                <c:pt idx="29183">
                  <c:v>0.998</c:v>
                </c:pt>
                <c:pt idx="29184">
                  <c:v>0.998</c:v>
                </c:pt>
                <c:pt idx="29185">
                  <c:v>0.998</c:v>
                </c:pt>
                <c:pt idx="29186">
                  <c:v>0.998</c:v>
                </c:pt>
                <c:pt idx="29187">
                  <c:v>0.998</c:v>
                </c:pt>
                <c:pt idx="29188">
                  <c:v>0.998</c:v>
                </c:pt>
                <c:pt idx="29189">
                  <c:v>0.998</c:v>
                </c:pt>
                <c:pt idx="29190">
                  <c:v>0.998</c:v>
                </c:pt>
                <c:pt idx="29191">
                  <c:v>0.998</c:v>
                </c:pt>
                <c:pt idx="29192">
                  <c:v>0.998</c:v>
                </c:pt>
                <c:pt idx="29193">
                  <c:v>0.998</c:v>
                </c:pt>
                <c:pt idx="29194">
                  <c:v>0.998</c:v>
                </c:pt>
                <c:pt idx="29195">
                  <c:v>0.998</c:v>
                </c:pt>
                <c:pt idx="29196">
                  <c:v>0.998</c:v>
                </c:pt>
                <c:pt idx="29197">
                  <c:v>0.998</c:v>
                </c:pt>
                <c:pt idx="29198">
                  <c:v>0.998</c:v>
                </c:pt>
                <c:pt idx="29199">
                  <c:v>0.998</c:v>
                </c:pt>
                <c:pt idx="29200">
                  <c:v>0.998</c:v>
                </c:pt>
                <c:pt idx="29201">
                  <c:v>0.998</c:v>
                </c:pt>
                <c:pt idx="29202">
                  <c:v>0.998</c:v>
                </c:pt>
                <c:pt idx="29203">
                  <c:v>0.998</c:v>
                </c:pt>
                <c:pt idx="29204">
                  <c:v>0.998</c:v>
                </c:pt>
                <c:pt idx="29205">
                  <c:v>0.999</c:v>
                </c:pt>
                <c:pt idx="29206">
                  <c:v>0.999</c:v>
                </c:pt>
                <c:pt idx="29207">
                  <c:v>0.999</c:v>
                </c:pt>
                <c:pt idx="29208">
                  <c:v>0.999</c:v>
                </c:pt>
                <c:pt idx="29209">
                  <c:v>0.999</c:v>
                </c:pt>
                <c:pt idx="29210">
                  <c:v>0.999</c:v>
                </c:pt>
                <c:pt idx="29211">
                  <c:v>0.999</c:v>
                </c:pt>
                <c:pt idx="29212">
                  <c:v>0.999</c:v>
                </c:pt>
                <c:pt idx="29213">
                  <c:v>0.999</c:v>
                </c:pt>
                <c:pt idx="29214">
                  <c:v>0.999</c:v>
                </c:pt>
                <c:pt idx="29215">
                  <c:v>0.999</c:v>
                </c:pt>
                <c:pt idx="29216">
                  <c:v>0.999</c:v>
                </c:pt>
                <c:pt idx="29217">
                  <c:v>0.999</c:v>
                </c:pt>
                <c:pt idx="29218">
                  <c:v>0.999</c:v>
                </c:pt>
                <c:pt idx="29219">
                  <c:v>0.999</c:v>
                </c:pt>
                <c:pt idx="29220">
                  <c:v>0.999</c:v>
                </c:pt>
                <c:pt idx="29221">
                  <c:v>0.999</c:v>
                </c:pt>
                <c:pt idx="29222">
                  <c:v>0.999</c:v>
                </c:pt>
                <c:pt idx="29223">
                  <c:v>0.999</c:v>
                </c:pt>
                <c:pt idx="29224">
                  <c:v>0.999</c:v>
                </c:pt>
                <c:pt idx="29225">
                  <c:v>0.999</c:v>
                </c:pt>
                <c:pt idx="29226">
                  <c:v>0.999</c:v>
                </c:pt>
                <c:pt idx="29227">
                  <c:v>0.999</c:v>
                </c:pt>
                <c:pt idx="29228">
                  <c:v>0.999</c:v>
                </c:pt>
                <c:pt idx="29229">
                  <c:v>0.999</c:v>
                </c:pt>
                <c:pt idx="29230">
                  <c:v>0.999</c:v>
                </c:pt>
                <c:pt idx="29231">
                  <c:v>0.999</c:v>
                </c:pt>
                <c:pt idx="29232">
                  <c:v>0.999</c:v>
                </c:pt>
                <c:pt idx="29233">
                  <c:v>0.999</c:v>
                </c:pt>
                <c:pt idx="29234">
                  <c:v>0.999</c:v>
                </c:pt>
                <c:pt idx="29235">
                  <c:v>0.999</c:v>
                </c:pt>
                <c:pt idx="29236">
                  <c:v>0.999</c:v>
                </c:pt>
                <c:pt idx="29237">
                  <c:v>0.999</c:v>
                </c:pt>
                <c:pt idx="29238">
                  <c:v>0.999</c:v>
                </c:pt>
                <c:pt idx="29239">
                  <c:v>0.999</c:v>
                </c:pt>
                <c:pt idx="29240">
                  <c:v>0.999</c:v>
                </c:pt>
                <c:pt idx="29241">
                  <c:v>0.999</c:v>
                </c:pt>
                <c:pt idx="29242">
                  <c:v>0.999</c:v>
                </c:pt>
                <c:pt idx="29243">
                  <c:v>0.999</c:v>
                </c:pt>
                <c:pt idx="29244">
                  <c:v>0.999</c:v>
                </c:pt>
                <c:pt idx="29245">
                  <c:v>0.999</c:v>
                </c:pt>
                <c:pt idx="29246">
                  <c:v>0.999</c:v>
                </c:pt>
                <c:pt idx="29247">
                  <c:v>0.999</c:v>
                </c:pt>
                <c:pt idx="29248">
                  <c:v>0.999</c:v>
                </c:pt>
                <c:pt idx="29249">
                  <c:v>0.999</c:v>
                </c:pt>
                <c:pt idx="29250">
                  <c:v>0.999</c:v>
                </c:pt>
                <c:pt idx="29251">
                  <c:v>0.999</c:v>
                </c:pt>
                <c:pt idx="29252">
                  <c:v>0.999</c:v>
                </c:pt>
                <c:pt idx="29253">
                  <c:v>0.999</c:v>
                </c:pt>
                <c:pt idx="29254">
                  <c:v>0.999</c:v>
                </c:pt>
                <c:pt idx="29255">
                  <c:v>0.999</c:v>
                </c:pt>
                <c:pt idx="29256">
                  <c:v>0.999</c:v>
                </c:pt>
                <c:pt idx="29257">
                  <c:v>0.999</c:v>
                </c:pt>
                <c:pt idx="29258">
                  <c:v>0.999</c:v>
                </c:pt>
                <c:pt idx="29259">
                  <c:v>0.999</c:v>
                </c:pt>
                <c:pt idx="29260">
                  <c:v>0.999</c:v>
                </c:pt>
                <c:pt idx="29261">
                  <c:v>0.999</c:v>
                </c:pt>
                <c:pt idx="29262">
                  <c:v>0.999</c:v>
                </c:pt>
                <c:pt idx="29263">
                  <c:v>0.999</c:v>
                </c:pt>
                <c:pt idx="29264">
                  <c:v>0.999</c:v>
                </c:pt>
                <c:pt idx="29265">
                  <c:v>0.999</c:v>
                </c:pt>
                <c:pt idx="29266">
                  <c:v>0.999</c:v>
                </c:pt>
                <c:pt idx="29267">
                  <c:v>0.999</c:v>
                </c:pt>
                <c:pt idx="29268">
                  <c:v>0.999</c:v>
                </c:pt>
                <c:pt idx="29269">
                  <c:v>0.999</c:v>
                </c:pt>
                <c:pt idx="29270">
                  <c:v>0.999</c:v>
                </c:pt>
                <c:pt idx="29271">
                  <c:v>0.999</c:v>
                </c:pt>
                <c:pt idx="29272">
                  <c:v>0.999</c:v>
                </c:pt>
                <c:pt idx="29273">
                  <c:v>0.999</c:v>
                </c:pt>
                <c:pt idx="29274">
                  <c:v>0.999</c:v>
                </c:pt>
                <c:pt idx="29275">
                  <c:v>0.999</c:v>
                </c:pt>
                <c:pt idx="29276">
                  <c:v>0.999</c:v>
                </c:pt>
                <c:pt idx="29277">
                  <c:v>0.999</c:v>
                </c:pt>
                <c:pt idx="29278">
                  <c:v>0.999</c:v>
                </c:pt>
                <c:pt idx="29279">
                  <c:v>0.999</c:v>
                </c:pt>
                <c:pt idx="29280">
                  <c:v>0.999</c:v>
                </c:pt>
                <c:pt idx="29281">
                  <c:v>0.999</c:v>
                </c:pt>
                <c:pt idx="29282">
                  <c:v>0.999</c:v>
                </c:pt>
                <c:pt idx="29283">
                  <c:v>0.999</c:v>
                </c:pt>
                <c:pt idx="29284">
                  <c:v>0.999</c:v>
                </c:pt>
                <c:pt idx="29285">
                  <c:v>0.999</c:v>
                </c:pt>
                <c:pt idx="29286">
                  <c:v>0.999</c:v>
                </c:pt>
                <c:pt idx="29287">
                  <c:v>0.999</c:v>
                </c:pt>
                <c:pt idx="29288">
                  <c:v>0.999</c:v>
                </c:pt>
                <c:pt idx="29289">
                  <c:v>0.999</c:v>
                </c:pt>
                <c:pt idx="29290">
                  <c:v>0.999</c:v>
                </c:pt>
                <c:pt idx="29291">
                  <c:v>0.999</c:v>
                </c:pt>
                <c:pt idx="29292">
                  <c:v>0.999</c:v>
                </c:pt>
                <c:pt idx="29293">
                  <c:v>0.999</c:v>
                </c:pt>
                <c:pt idx="29294">
                  <c:v>0.999</c:v>
                </c:pt>
                <c:pt idx="29295">
                  <c:v>0.999</c:v>
                </c:pt>
                <c:pt idx="29296">
                  <c:v>0.999</c:v>
                </c:pt>
                <c:pt idx="29297">
                  <c:v>0.999</c:v>
                </c:pt>
                <c:pt idx="29298">
                  <c:v>0.999</c:v>
                </c:pt>
                <c:pt idx="29299">
                  <c:v>0.999</c:v>
                </c:pt>
                <c:pt idx="29300">
                  <c:v>0.999</c:v>
                </c:pt>
                <c:pt idx="29301">
                  <c:v>0.999</c:v>
                </c:pt>
                <c:pt idx="29302">
                  <c:v>0.999</c:v>
                </c:pt>
                <c:pt idx="29303">
                  <c:v>0.999</c:v>
                </c:pt>
                <c:pt idx="29304">
                  <c:v>0.999</c:v>
                </c:pt>
                <c:pt idx="29305">
                  <c:v>0.999</c:v>
                </c:pt>
                <c:pt idx="29306">
                  <c:v>0.999</c:v>
                </c:pt>
                <c:pt idx="29307">
                  <c:v>0.999</c:v>
                </c:pt>
                <c:pt idx="29308">
                  <c:v>0.999</c:v>
                </c:pt>
                <c:pt idx="29309">
                  <c:v>0.999</c:v>
                </c:pt>
                <c:pt idx="29310">
                  <c:v>0.999</c:v>
                </c:pt>
                <c:pt idx="29311">
                  <c:v>0.999</c:v>
                </c:pt>
                <c:pt idx="29312">
                  <c:v>0.999</c:v>
                </c:pt>
                <c:pt idx="29313">
                  <c:v>0.999</c:v>
                </c:pt>
                <c:pt idx="29314">
                  <c:v>0.999</c:v>
                </c:pt>
                <c:pt idx="29315">
                  <c:v>0.999</c:v>
                </c:pt>
                <c:pt idx="29316">
                  <c:v>0.999</c:v>
                </c:pt>
                <c:pt idx="29317">
                  <c:v>0.999</c:v>
                </c:pt>
                <c:pt idx="29318">
                  <c:v>0.999</c:v>
                </c:pt>
                <c:pt idx="29319">
                  <c:v>0.999</c:v>
                </c:pt>
                <c:pt idx="29320">
                  <c:v>0.999</c:v>
                </c:pt>
                <c:pt idx="29321">
                  <c:v>0.999</c:v>
                </c:pt>
                <c:pt idx="29322">
                  <c:v>0.999</c:v>
                </c:pt>
                <c:pt idx="29323">
                  <c:v>0.999</c:v>
                </c:pt>
                <c:pt idx="29324">
                  <c:v>0.999</c:v>
                </c:pt>
                <c:pt idx="29325">
                  <c:v>0.999</c:v>
                </c:pt>
                <c:pt idx="29326">
                  <c:v>0.999</c:v>
                </c:pt>
                <c:pt idx="29327">
                  <c:v>0.999</c:v>
                </c:pt>
                <c:pt idx="29328">
                  <c:v>0.999</c:v>
                </c:pt>
                <c:pt idx="29329">
                  <c:v>0.999</c:v>
                </c:pt>
                <c:pt idx="29330">
                  <c:v>0.999</c:v>
                </c:pt>
                <c:pt idx="29331">
                  <c:v>0.999</c:v>
                </c:pt>
                <c:pt idx="29332">
                  <c:v>0.999</c:v>
                </c:pt>
                <c:pt idx="29333">
                  <c:v>0.999</c:v>
                </c:pt>
                <c:pt idx="29334">
                  <c:v>0.999</c:v>
                </c:pt>
                <c:pt idx="29335">
                  <c:v>0.999</c:v>
                </c:pt>
                <c:pt idx="29336">
                  <c:v>0.999</c:v>
                </c:pt>
                <c:pt idx="29337">
                  <c:v>0.999</c:v>
                </c:pt>
                <c:pt idx="29338">
                  <c:v>0.999</c:v>
                </c:pt>
                <c:pt idx="29339">
                  <c:v>0.999</c:v>
                </c:pt>
                <c:pt idx="29340">
                  <c:v>0.999</c:v>
                </c:pt>
                <c:pt idx="29341">
                  <c:v>0.999</c:v>
                </c:pt>
                <c:pt idx="29342">
                  <c:v>0.999</c:v>
                </c:pt>
                <c:pt idx="29343">
                  <c:v>0.999</c:v>
                </c:pt>
                <c:pt idx="29344">
                  <c:v>0.999</c:v>
                </c:pt>
                <c:pt idx="29345">
                  <c:v>0.999</c:v>
                </c:pt>
                <c:pt idx="29346">
                  <c:v>0.999</c:v>
                </c:pt>
                <c:pt idx="29347">
                  <c:v>0.999</c:v>
                </c:pt>
                <c:pt idx="29348">
                  <c:v>0.999</c:v>
                </c:pt>
                <c:pt idx="29349">
                  <c:v>0.999</c:v>
                </c:pt>
                <c:pt idx="29350">
                  <c:v>0.999</c:v>
                </c:pt>
                <c:pt idx="29351">
                  <c:v>0.999</c:v>
                </c:pt>
                <c:pt idx="29352">
                  <c:v>0.999</c:v>
                </c:pt>
                <c:pt idx="29353">
                  <c:v>0.999</c:v>
                </c:pt>
                <c:pt idx="29354">
                  <c:v>0.999</c:v>
                </c:pt>
                <c:pt idx="29355">
                  <c:v>0.999</c:v>
                </c:pt>
                <c:pt idx="29356">
                  <c:v>0.999</c:v>
                </c:pt>
                <c:pt idx="29357">
                  <c:v>0.999</c:v>
                </c:pt>
                <c:pt idx="29358">
                  <c:v>0.999</c:v>
                </c:pt>
                <c:pt idx="29359">
                  <c:v>0.999</c:v>
                </c:pt>
                <c:pt idx="29360">
                  <c:v>0.999</c:v>
                </c:pt>
                <c:pt idx="29361">
                  <c:v>0.999</c:v>
                </c:pt>
                <c:pt idx="29362">
                  <c:v>0.999</c:v>
                </c:pt>
                <c:pt idx="29363">
                  <c:v>0.999</c:v>
                </c:pt>
                <c:pt idx="29364">
                  <c:v>0.999</c:v>
                </c:pt>
                <c:pt idx="29365">
                  <c:v>0.999</c:v>
                </c:pt>
                <c:pt idx="29366">
                  <c:v>0.999</c:v>
                </c:pt>
                <c:pt idx="29367">
                  <c:v>0.999</c:v>
                </c:pt>
                <c:pt idx="29368">
                  <c:v>0.999</c:v>
                </c:pt>
                <c:pt idx="29369">
                  <c:v>0.999</c:v>
                </c:pt>
                <c:pt idx="29370">
                  <c:v>0.999</c:v>
                </c:pt>
                <c:pt idx="29371">
                  <c:v>0.999</c:v>
                </c:pt>
                <c:pt idx="29372">
                  <c:v>0.999</c:v>
                </c:pt>
                <c:pt idx="29373">
                  <c:v>0.999</c:v>
                </c:pt>
                <c:pt idx="29374">
                  <c:v>0.999</c:v>
                </c:pt>
                <c:pt idx="29375">
                  <c:v>0.999</c:v>
                </c:pt>
                <c:pt idx="29376">
                  <c:v>0.999</c:v>
                </c:pt>
                <c:pt idx="29377">
                  <c:v>0.999</c:v>
                </c:pt>
                <c:pt idx="29378">
                  <c:v>0.999</c:v>
                </c:pt>
                <c:pt idx="29379">
                  <c:v>0.999</c:v>
                </c:pt>
                <c:pt idx="29380">
                  <c:v>0.999</c:v>
                </c:pt>
                <c:pt idx="29381">
                  <c:v>0.999</c:v>
                </c:pt>
                <c:pt idx="29382">
                  <c:v>0.999</c:v>
                </c:pt>
                <c:pt idx="29383">
                  <c:v>0.999</c:v>
                </c:pt>
                <c:pt idx="29384">
                  <c:v>0.999</c:v>
                </c:pt>
                <c:pt idx="29385">
                  <c:v>0.999</c:v>
                </c:pt>
                <c:pt idx="29386">
                  <c:v>0.999</c:v>
                </c:pt>
                <c:pt idx="29387">
                  <c:v>0.999</c:v>
                </c:pt>
                <c:pt idx="29388">
                  <c:v>0.999</c:v>
                </c:pt>
                <c:pt idx="29389">
                  <c:v>0.999</c:v>
                </c:pt>
                <c:pt idx="29390">
                  <c:v>0.999</c:v>
                </c:pt>
                <c:pt idx="29391">
                  <c:v>0.999</c:v>
                </c:pt>
                <c:pt idx="29392">
                  <c:v>0.999</c:v>
                </c:pt>
                <c:pt idx="29393">
                  <c:v>0.999</c:v>
                </c:pt>
                <c:pt idx="29394">
                  <c:v>0.999</c:v>
                </c:pt>
                <c:pt idx="29395">
                  <c:v>0.999</c:v>
                </c:pt>
                <c:pt idx="29396">
                  <c:v>0.999</c:v>
                </c:pt>
                <c:pt idx="29397">
                  <c:v>0.999</c:v>
                </c:pt>
                <c:pt idx="29398">
                  <c:v>0.999</c:v>
                </c:pt>
                <c:pt idx="29399">
                  <c:v>0.999</c:v>
                </c:pt>
                <c:pt idx="29400">
                  <c:v>0.999</c:v>
                </c:pt>
                <c:pt idx="29401">
                  <c:v>0.999</c:v>
                </c:pt>
                <c:pt idx="29402">
                  <c:v>0.999</c:v>
                </c:pt>
                <c:pt idx="29403">
                  <c:v>0.999</c:v>
                </c:pt>
                <c:pt idx="29404">
                  <c:v>0.999</c:v>
                </c:pt>
                <c:pt idx="29405">
                  <c:v>0.999</c:v>
                </c:pt>
                <c:pt idx="29406">
                  <c:v>0.999</c:v>
                </c:pt>
                <c:pt idx="29407">
                  <c:v>0.999</c:v>
                </c:pt>
                <c:pt idx="29408">
                  <c:v>0.999</c:v>
                </c:pt>
                <c:pt idx="29409">
                  <c:v>0.999</c:v>
                </c:pt>
                <c:pt idx="29410">
                  <c:v>0.999</c:v>
                </c:pt>
                <c:pt idx="29411">
                  <c:v>0.999</c:v>
                </c:pt>
                <c:pt idx="29412">
                  <c:v>0.999</c:v>
                </c:pt>
                <c:pt idx="29413">
                  <c:v>0.999</c:v>
                </c:pt>
                <c:pt idx="29414">
                  <c:v>0.999</c:v>
                </c:pt>
                <c:pt idx="29415">
                  <c:v>0.999</c:v>
                </c:pt>
                <c:pt idx="29416">
                  <c:v>0.999</c:v>
                </c:pt>
                <c:pt idx="29417">
                  <c:v>0.999</c:v>
                </c:pt>
                <c:pt idx="29418">
                  <c:v>0.999</c:v>
                </c:pt>
                <c:pt idx="29419">
                  <c:v>0.999</c:v>
                </c:pt>
                <c:pt idx="29420">
                  <c:v>0.999</c:v>
                </c:pt>
                <c:pt idx="29421">
                  <c:v>0.999</c:v>
                </c:pt>
                <c:pt idx="29422">
                  <c:v>0.999</c:v>
                </c:pt>
                <c:pt idx="29423">
                  <c:v>0.999</c:v>
                </c:pt>
                <c:pt idx="29424">
                  <c:v>0.999</c:v>
                </c:pt>
                <c:pt idx="29425">
                  <c:v>0.999</c:v>
                </c:pt>
                <c:pt idx="29426">
                  <c:v>0.999</c:v>
                </c:pt>
                <c:pt idx="29427">
                  <c:v>0.999</c:v>
                </c:pt>
                <c:pt idx="29428">
                  <c:v>0.999</c:v>
                </c:pt>
                <c:pt idx="29429">
                  <c:v>0.999</c:v>
                </c:pt>
                <c:pt idx="29430">
                  <c:v>0.999</c:v>
                </c:pt>
                <c:pt idx="29431">
                  <c:v>0.999</c:v>
                </c:pt>
                <c:pt idx="29432">
                  <c:v>0.999</c:v>
                </c:pt>
                <c:pt idx="29433">
                  <c:v>0.999</c:v>
                </c:pt>
                <c:pt idx="29434">
                  <c:v>0.999</c:v>
                </c:pt>
                <c:pt idx="29435">
                  <c:v>0.999</c:v>
                </c:pt>
                <c:pt idx="29436">
                  <c:v>0.999</c:v>
                </c:pt>
                <c:pt idx="29437">
                  <c:v>0.999</c:v>
                </c:pt>
                <c:pt idx="29438">
                  <c:v>0.999</c:v>
                </c:pt>
                <c:pt idx="29439">
                  <c:v>0.999</c:v>
                </c:pt>
                <c:pt idx="29440">
                  <c:v>0.999</c:v>
                </c:pt>
                <c:pt idx="29441">
                  <c:v>0.999</c:v>
                </c:pt>
                <c:pt idx="29442">
                  <c:v>0.999</c:v>
                </c:pt>
                <c:pt idx="29443">
                  <c:v>0.999</c:v>
                </c:pt>
                <c:pt idx="29444">
                  <c:v>0.999</c:v>
                </c:pt>
                <c:pt idx="29445">
                  <c:v>0.999</c:v>
                </c:pt>
                <c:pt idx="29446">
                  <c:v>0.999</c:v>
                </c:pt>
                <c:pt idx="29447">
                  <c:v>0.999</c:v>
                </c:pt>
                <c:pt idx="29448">
                  <c:v>0.999</c:v>
                </c:pt>
                <c:pt idx="29449">
                  <c:v>0.999</c:v>
                </c:pt>
                <c:pt idx="29450">
                  <c:v>0.999</c:v>
                </c:pt>
                <c:pt idx="29451">
                  <c:v>0.999</c:v>
                </c:pt>
                <c:pt idx="29452">
                  <c:v>0.999</c:v>
                </c:pt>
                <c:pt idx="29453">
                  <c:v>0.999</c:v>
                </c:pt>
                <c:pt idx="29454">
                  <c:v>0.999</c:v>
                </c:pt>
                <c:pt idx="29455">
                  <c:v>0.999</c:v>
                </c:pt>
                <c:pt idx="29456">
                  <c:v>0.999</c:v>
                </c:pt>
                <c:pt idx="29457">
                  <c:v>0.999</c:v>
                </c:pt>
                <c:pt idx="29458">
                  <c:v>0.999</c:v>
                </c:pt>
                <c:pt idx="29459">
                  <c:v>0.999</c:v>
                </c:pt>
                <c:pt idx="29460">
                  <c:v>0.999</c:v>
                </c:pt>
                <c:pt idx="29461">
                  <c:v>0.999</c:v>
                </c:pt>
                <c:pt idx="29462">
                  <c:v>0.999</c:v>
                </c:pt>
                <c:pt idx="29463">
                  <c:v>0.999</c:v>
                </c:pt>
                <c:pt idx="29464">
                  <c:v>0.999</c:v>
                </c:pt>
                <c:pt idx="29465">
                  <c:v>0.999</c:v>
                </c:pt>
                <c:pt idx="29466">
                  <c:v>0.999</c:v>
                </c:pt>
                <c:pt idx="29467">
                  <c:v>0.999</c:v>
                </c:pt>
                <c:pt idx="29468">
                  <c:v>0.999</c:v>
                </c:pt>
                <c:pt idx="29469">
                  <c:v>0.999</c:v>
                </c:pt>
                <c:pt idx="29470">
                  <c:v>0.999</c:v>
                </c:pt>
                <c:pt idx="29471">
                  <c:v>0.999</c:v>
                </c:pt>
                <c:pt idx="29472">
                  <c:v>0.999</c:v>
                </c:pt>
                <c:pt idx="29473">
                  <c:v>0.999</c:v>
                </c:pt>
                <c:pt idx="29474">
                  <c:v>0.999</c:v>
                </c:pt>
                <c:pt idx="29475">
                  <c:v>0.999</c:v>
                </c:pt>
                <c:pt idx="29476">
                  <c:v>0.999</c:v>
                </c:pt>
                <c:pt idx="29477">
                  <c:v>0.999</c:v>
                </c:pt>
                <c:pt idx="29478">
                  <c:v>0.999</c:v>
                </c:pt>
                <c:pt idx="29479">
                  <c:v>0.999</c:v>
                </c:pt>
                <c:pt idx="29480">
                  <c:v>0.999</c:v>
                </c:pt>
                <c:pt idx="29481">
                  <c:v>0.999</c:v>
                </c:pt>
                <c:pt idx="29482">
                  <c:v>0.999</c:v>
                </c:pt>
                <c:pt idx="29483">
                  <c:v>0.999</c:v>
                </c:pt>
                <c:pt idx="29484">
                  <c:v>0.999</c:v>
                </c:pt>
                <c:pt idx="29485">
                  <c:v>0.999</c:v>
                </c:pt>
                <c:pt idx="29486">
                  <c:v>0.999</c:v>
                </c:pt>
                <c:pt idx="29487">
                  <c:v>0.999</c:v>
                </c:pt>
                <c:pt idx="29488">
                  <c:v>0.999</c:v>
                </c:pt>
                <c:pt idx="29489">
                  <c:v>0.999</c:v>
                </c:pt>
                <c:pt idx="29490">
                  <c:v>0.999</c:v>
                </c:pt>
                <c:pt idx="29491">
                  <c:v>0.999</c:v>
                </c:pt>
                <c:pt idx="29492">
                  <c:v>0.999</c:v>
                </c:pt>
                <c:pt idx="29493">
                  <c:v>0.999</c:v>
                </c:pt>
                <c:pt idx="29494">
                  <c:v>0.999</c:v>
                </c:pt>
                <c:pt idx="29495">
                  <c:v>0.999</c:v>
                </c:pt>
                <c:pt idx="29496">
                  <c:v>0.999</c:v>
                </c:pt>
                <c:pt idx="29497">
                  <c:v>0.999</c:v>
                </c:pt>
                <c:pt idx="29498">
                  <c:v>0.999</c:v>
                </c:pt>
                <c:pt idx="29499">
                  <c:v>0.999</c:v>
                </c:pt>
                <c:pt idx="29500">
                  <c:v>0.999</c:v>
                </c:pt>
                <c:pt idx="29501">
                  <c:v>0.999</c:v>
                </c:pt>
                <c:pt idx="29502">
                  <c:v>0.999</c:v>
                </c:pt>
                <c:pt idx="29503">
                  <c:v>0.999</c:v>
                </c:pt>
                <c:pt idx="29504">
                  <c:v>0.999</c:v>
                </c:pt>
                <c:pt idx="29505">
                  <c:v>0.999</c:v>
                </c:pt>
                <c:pt idx="29506">
                  <c:v>0.999</c:v>
                </c:pt>
                <c:pt idx="29507">
                  <c:v>0.999</c:v>
                </c:pt>
                <c:pt idx="29508">
                  <c:v>0.999</c:v>
                </c:pt>
                <c:pt idx="29509">
                  <c:v>0.999</c:v>
                </c:pt>
                <c:pt idx="29510">
                  <c:v>0.999</c:v>
                </c:pt>
                <c:pt idx="29511">
                  <c:v>0.999</c:v>
                </c:pt>
                <c:pt idx="29512">
                  <c:v>0.999</c:v>
                </c:pt>
                <c:pt idx="29513">
                  <c:v>0.999</c:v>
                </c:pt>
                <c:pt idx="29514">
                  <c:v>0.999</c:v>
                </c:pt>
                <c:pt idx="29515">
                  <c:v>0.999</c:v>
                </c:pt>
                <c:pt idx="29516">
                  <c:v>0.999</c:v>
                </c:pt>
                <c:pt idx="29517">
                  <c:v>0.999</c:v>
                </c:pt>
                <c:pt idx="29518">
                  <c:v>0.999</c:v>
                </c:pt>
                <c:pt idx="29519">
                  <c:v>0.999</c:v>
                </c:pt>
                <c:pt idx="29520">
                  <c:v>0.999</c:v>
                </c:pt>
                <c:pt idx="29521">
                  <c:v>0.999</c:v>
                </c:pt>
                <c:pt idx="29522">
                  <c:v>0.999</c:v>
                </c:pt>
                <c:pt idx="29523">
                  <c:v>0.999</c:v>
                </c:pt>
                <c:pt idx="29524">
                  <c:v>0.999</c:v>
                </c:pt>
                <c:pt idx="29525">
                  <c:v>0.999</c:v>
                </c:pt>
                <c:pt idx="29526">
                  <c:v>0.999</c:v>
                </c:pt>
                <c:pt idx="29527">
                  <c:v>0.999</c:v>
                </c:pt>
                <c:pt idx="29528">
                  <c:v>0.999</c:v>
                </c:pt>
                <c:pt idx="29529">
                  <c:v>0.999</c:v>
                </c:pt>
                <c:pt idx="29530">
                  <c:v>0.999</c:v>
                </c:pt>
                <c:pt idx="29531">
                  <c:v>0.999</c:v>
                </c:pt>
                <c:pt idx="29532">
                  <c:v>0.999</c:v>
                </c:pt>
                <c:pt idx="29533">
                  <c:v>0.999</c:v>
                </c:pt>
                <c:pt idx="29534">
                  <c:v>0.999</c:v>
                </c:pt>
                <c:pt idx="29535">
                  <c:v>0.999</c:v>
                </c:pt>
                <c:pt idx="29536">
                  <c:v>0.999</c:v>
                </c:pt>
                <c:pt idx="29537">
                  <c:v>0.999</c:v>
                </c:pt>
                <c:pt idx="29538">
                  <c:v>0.999</c:v>
                </c:pt>
                <c:pt idx="29539">
                  <c:v>0.999</c:v>
                </c:pt>
                <c:pt idx="29540">
                  <c:v>0.999</c:v>
                </c:pt>
                <c:pt idx="29541">
                  <c:v>0.999</c:v>
                </c:pt>
                <c:pt idx="29542">
                  <c:v>0.999</c:v>
                </c:pt>
                <c:pt idx="29543">
                  <c:v>0.999</c:v>
                </c:pt>
                <c:pt idx="29544">
                  <c:v>0.999</c:v>
                </c:pt>
                <c:pt idx="29545">
                  <c:v>0.999</c:v>
                </c:pt>
                <c:pt idx="29546">
                  <c:v>0.999</c:v>
                </c:pt>
                <c:pt idx="29547">
                  <c:v>0.999</c:v>
                </c:pt>
                <c:pt idx="29548">
                  <c:v>0.999</c:v>
                </c:pt>
                <c:pt idx="29549">
                  <c:v>0.999</c:v>
                </c:pt>
                <c:pt idx="29550">
                  <c:v>0.999</c:v>
                </c:pt>
                <c:pt idx="29551">
                  <c:v>0.999</c:v>
                </c:pt>
                <c:pt idx="29552">
                  <c:v>0.999</c:v>
                </c:pt>
                <c:pt idx="29553">
                  <c:v>0.999</c:v>
                </c:pt>
                <c:pt idx="29554">
                  <c:v>0.999</c:v>
                </c:pt>
                <c:pt idx="29555">
                  <c:v>0.999</c:v>
                </c:pt>
                <c:pt idx="29556">
                  <c:v>0.999</c:v>
                </c:pt>
                <c:pt idx="29557">
                  <c:v>0.999</c:v>
                </c:pt>
                <c:pt idx="29558">
                  <c:v>0.999</c:v>
                </c:pt>
                <c:pt idx="29559">
                  <c:v>0.999</c:v>
                </c:pt>
                <c:pt idx="29560">
                  <c:v>0.999</c:v>
                </c:pt>
                <c:pt idx="29561">
                  <c:v>0.999</c:v>
                </c:pt>
                <c:pt idx="29562">
                  <c:v>0.999</c:v>
                </c:pt>
                <c:pt idx="29563">
                  <c:v>0.999</c:v>
                </c:pt>
                <c:pt idx="29564">
                  <c:v>0.999</c:v>
                </c:pt>
                <c:pt idx="29565">
                  <c:v>0.999</c:v>
                </c:pt>
                <c:pt idx="29566">
                  <c:v>0.999</c:v>
                </c:pt>
                <c:pt idx="29567">
                  <c:v>0.999</c:v>
                </c:pt>
                <c:pt idx="29568">
                  <c:v>0.999</c:v>
                </c:pt>
                <c:pt idx="29569">
                  <c:v>0.999</c:v>
                </c:pt>
                <c:pt idx="29570">
                  <c:v>0.999</c:v>
                </c:pt>
                <c:pt idx="29571">
                  <c:v>0.999</c:v>
                </c:pt>
                <c:pt idx="29572">
                  <c:v>0.999</c:v>
                </c:pt>
                <c:pt idx="29573">
                  <c:v>0.999</c:v>
                </c:pt>
                <c:pt idx="29574">
                  <c:v>0.999</c:v>
                </c:pt>
                <c:pt idx="29575">
                  <c:v>0.999</c:v>
                </c:pt>
                <c:pt idx="29576">
                  <c:v>0.999</c:v>
                </c:pt>
                <c:pt idx="29577">
                  <c:v>0.999</c:v>
                </c:pt>
                <c:pt idx="29578">
                  <c:v>0.999</c:v>
                </c:pt>
                <c:pt idx="29579">
                  <c:v>0.999</c:v>
                </c:pt>
                <c:pt idx="29580">
                  <c:v>0.999</c:v>
                </c:pt>
                <c:pt idx="29581">
                  <c:v>0.999</c:v>
                </c:pt>
                <c:pt idx="29582">
                  <c:v>0.999</c:v>
                </c:pt>
                <c:pt idx="29583">
                  <c:v>0.999</c:v>
                </c:pt>
                <c:pt idx="29584">
                  <c:v>0.999</c:v>
                </c:pt>
                <c:pt idx="29585">
                  <c:v>0.999</c:v>
                </c:pt>
                <c:pt idx="29586">
                  <c:v>0.999</c:v>
                </c:pt>
                <c:pt idx="29587">
                  <c:v>0.999</c:v>
                </c:pt>
                <c:pt idx="29588">
                  <c:v>0.999</c:v>
                </c:pt>
                <c:pt idx="29589">
                  <c:v>0.999</c:v>
                </c:pt>
                <c:pt idx="29590">
                  <c:v>0.999</c:v>
                </c:pt>
                <c:pt idx="29591">
                  <c:v>0.999</c:v>
                </c:pt>
                <c:pt idx="29592">
                  <c:v>0.999</c:v>
                </c:pt>
                <c:pt idx="29593">
                  <c:v>0.999</c:v>
                </c:pt>
                <c:pt idx="29594">
                  <c:v>0.999</c:v>
                </c:pt>
                <c:pt idx="29595">
                  <c:v>0.999</c:v>
                </c:pt>
                <c:pt idx="29596">
                  <c:v>0.999</c:v>
                </c:pt>
                <c:pt idx="29597">
                  <c:v>0.999</c:v>
                </c:pt>
                <c:pt idx="29598">
                  <c:v>0.999</c:v>
                </c:pt>
                <c:pt idx="29599">
                  <c:v>0.999</c:v>
                </c:pt>
                <c:pt idx="29600">
                  <c:v>0.999</c:v>
                </c:pt>
                <c:pt idx="29601">
                  <c:v>0.999</c:v>
                </c:pt>
                <c:pt idx="29602">
                  <c:v>0.999</c:v>
                </c:pt>
                <c:pt idx="29603">
                  <c:v>0.999</c:v>
                </c:pt>
                <c:pt idx="29604">
                  <c:v>0.999</c:v>
                </c:pt>
                <c:pt idx="29605">
                  <c:v>0.999</c:v>
                </c:pt>
                <c:pt idx="29606">
                  <c:v>0.999</c:v>
                </c:pt>
                <c:pt idx="29607">
                  <c:v>0.999</c:v>
                </c:pt>
                <c:pt idx="29608">
                  <c:v>0.999</c:v>
                </c:pt>
                <c:pt idx="29609">
                  <c:v>0.999</c:v>
                </c:pt>
                <c:pt idx="29610">
                  <c:v>0.999</c:v>
                </c:pt>
                <c:pt idx="29611">
                  <c:v>0.999</c:v>
                </c:pt>
                <c:pt idx="29612">
                  <c:v>0.999</c:v>
                </c:pt>
                <c:pt idx="29613">
                  <c:v>0.999</c:v>
                </c:pt>
                <c:pt idx="29614">
                  <c:v>0.999</c:v>
                </c:pt>
                <c:pt idx="29615">
                  <c:v>0.999</c:v>
                </c:pt>
                <c:pt idx="29616">
                  <c:v>0.999</c:v>
                </c:pt>
                <c:pt idx="29617">
                  <c:v>0.999</c:v>
                </c:pt>
                <c:pt idx="29618">
                  <c:v>0.999</c:v>
                </c:pt>
                <c:pt idx="29619">
                  <c:v>0.999</c:v>
                </c:pt>
                <c:pt idx="29620">
                  <c:v>0.999</c:v>
                </c:pt>
                <c:pt idx="29621">
                  <c:v>0.999</c:v>
                </c:pt>
                <c:pt idx="29622">
                  <c:v>0.999</c:v>
                </c:pt>
                <c:pt idx="29623">
                  <c:v>0.999</c:v>
                </c:pt>
                <c:pt idx="29624">
                  <c:v>0.999</c:v>
                </c:pt>
                <c:pt idx="29625">
                  <c:v>0.999</c:v>
                </c:pt>
                <c:pt idx="29626">
                  <c:v>0.999</c:v>
                </c:pt>
                <c:pt idx="29627">
                  <c:v>0.999</c:v>
                </c:pt>
                <c:pt idx="29628">
                  <c:v>0.999</c:v>
                </c:pt>
                <c:pt idx="29629">
                  <c:v>0.999</c:v>
                </c:pt>
                <c:pt idx="29630">
                  <c:v>0.999</c:v>
                </c:pt>
                <c:pt idx="29631">
                  <c:v>0.999</c:v>
                </c:pt>
                <c:pt idx="29632">
                  <c:v>0.999</c:v>
                </c:pt>
                <c:pt idx="29633">
                  <c:v>0.999</c:v>
                </c:pt>
                <c:pt idx="29634">
                  <c:v>0.999</c:v>
                </c:pt>
                <c:pt idx="29635">
                  <c:v>0.999</c:v>
                </c:pt>
                <c:pt idx="29636">
                  <c:v>0.999</c:v>
                </c:pt>
                <c:pt idx="29637">
                  <c:v>0.999</c:v>
                </c:pt>
                <c:pt idx="29638">
                  <c:v>0.999</c:v>
                </c:pt>
                <c:pt idx="29639">
                  <c:v>0.999</c:v>
                </c:pt>
                <c:pt idx="29640">
                  <c:v>0.999</c:v>
                </c:pt>
                <c:pt idx="29641">
                  <c:v>0.999</c:v>
                </c:pt>
                <c:pt idx="29642">
                  <c:v>0.999</c:v>
                </c:pt>
                <c:pt idx="29643">
                  <c:v>0.999</c:v>
                </c:pt>
                <c:pt idx="29644">
                  <c:v>0.999</c:v>
                </c:pt>
                <c:pt idx="29645">
                  <c:v>0.999</c:v>
                </c:pt>
                <c:pt idx="29646">
                  <c:v>0.999</c:v>
                </c:pt>
                <c:pt idx="29647">
                  <c:v>0.999</c:v>
                </c:pt>
                <c:pt idx="29648">
                  <c:v>0.999</c:v>
                </c:pt>
                <c:pt idx="29649">
                  <c:v>0.999</c:v>
                </c:pt>
                <c:pt idx="29650">
                  <c:v>0.999</c:v>
                </c:pt>
                <c:pt idx="29651">
                  <c:v>0.999</c:v>
                </c:pt>
                <c:pt idx="29652">
                  <c:v>0.999</c:v>
                </c:pt>
                <c:pt idx="29653">
                  <c:v>0.999</c:v>
                </c:pt>
                <c:pt idx="29654">
                  <c:v>0.999</c:v>
                </c:pt>
                <c:pt idx="29655">
                  <c:v>0.999</c:v>
                </c:pt>
                <c:pt idx="29656">
                  <c:v>0.999</c:v>
                </c:pt>
                <c:pt idx="29657">
                  <c:v>0.999</c:v>
                </c:pt>
                <c:pt idx="29658">
                  <c:v>0.999</c:v>
                </c:pt>
                <c:pt idx="29659">
                  <c:v>0.999</c:v>
                </c:pt>
                <c:pt idx="29660">
                  <c:v>0.999</c:v>
                </c:pt>
                <c:pt idx="29661">
                  <c:v>0.999</c:v>
                </c:pt>
                <c:pt idx="29662">
                  <c:v>0.999</c:v>
                </c:pt>
                <c:pt idx="29663">
                  <c:v>0.999</c:v>
                </c:pt>
                <c:pt idx="29664">
                  <c:v>0.999</c:v>
                </c:pt>
                <c:pt idx="29665">
                  <c:v>0.999</c:v>
                </c:pt>
                <c:pt idx="29666">
                  <c:v>0.999</c:v>
                </c:pt>
                <c:pt idx="29667">
                  <c:v>0.999</c:v>
                </c:pt>
                <c:pt idx="29668">
                  <c:v>0.999</c:v>
                </c:pt>
                <c:pt idx="29669">
                  <c:v>0.999</c:v>
                </c:pt>
                <c:pt idx="29670">
                  <c:v>0.999</c:v>
                </c:pt>
                <c:pt idx="29671">
                  <c:v>0.999</c:v>
                </c:pt>
                <c:pt idx="29672">
                  <c:v>0.999</c:v>
                </c:pt>
                <c:pt idx="29673">
                  <c:v>0.999</c:v>
                </c:pt>
                <c:pt idx="29674">
                  <c:v>0.999</c:v>
                </c:pt>
                <c:pt idx="29675">
                  <c:v>0.999</c:v>
                </c:pt>
                <c:pt idx="29676">
                  <c:v>0.999</c:v>
                </c:pt>
                <c:pt idx="29677">
                  <c:v>0.999</c:v>
                </c:pt>
                <c:pt idx="29678">
                  <c:v>0.999</c:v>
                </c:pt>
                <c:pt idx="29679">
                  <c:v>0.999</c:v>
                </c:pt>
                <c:pt idx="29680">
                  <c:v>0.999</c:v>
                </c:pt>
                <c:pt idx="29681">
                  <c:v>0.999</c:v>
                </c:pt>
                <c:pt idx="29682">
                  <c:v>0.999</c:v>
                </c:pt>
                <c:pt idx="29683">
                  <c:v>0.999</c:v>
                </c:pt>
                <c:pt idx="29684">
                  <c:v>0.999</c:v>
                </c:pt>
                <c:pt idx="29685">
                  <c:v>0.999</c:v>
                </c:pt>
                <c:pt idx="29686">
                  <c:v>0.999</c:v>
                </c:pt>
                <c:pt idx="29687">
                  <c:v>0.999</c:v>
                </c:pt>
                <c:pt idx="29688">
                  <c:v>0.999</c:v>
                </c:pt>
                <c:pt idx="29689">
                  <c:v>0.999</c:v>
                </c:pt>
                <c:pt idx="29690">
                  <c:v>0.999</c:v>
                </c:pt>
                <c:pt idx="29691">
                  <c:v>0.999</c:v>
                </c:pt>
                <c:pt idx="29692">
                  <c:v>0.999</c:v>
                </c:pt>
                <c:pt idx="29693">
                  <c:v>0.999</c:v>
                </c:pt>
                <c:pt idx="29694">
                  <c:v>0.999</c:v>
                </c:pt>
                <c:pt idx="29695">
                  <c:v>0.999</c:v>
                </c:pt>
                <c:pt idx="29696">
                  <c:v>0.999</c:v>
                </c:pt>
                <c:pt idx="29697">
                  <c:v>0.999</c:v>
                </c:pt>
                <c:pt idx="29698">
                  <c:v>0.999</c:v>
                </c:pt>
                <c:pt idx="29699">
                  <c:v>0.999</c:v>
                </c:pt>
                <c:pt idx="29700">
                  <c:v>0.999</c:v>
                </c:pt>
                <c:pt idx="29701">
                  <c:v>0.999</c:v>
                </c:pt>
                <c:pt idx="29702">
                  <c:v>0.999</c:v>
                </c:pt>
                <c:pt idx="29703">
                  <c:v>0.999</c:v>
                </c:pt>
                <c:pt idx="29704">
                  <c:v>0.999</c:v>
                </c:pt>
                <c:pt idx="29705">
                  <c:v>0.999</c:v>
                </c:pt>
                <c:pt idx="29706">
                  <c:v>0.999</c:v>
                </c:pt>
                <c:pt idx="29707">
                  <c:v>0.999</c:v>
                </c:pt>
                <c:pt idx="29708">
                  <c:v>0.999</c:v>
                </c:pt>
                <c:pt idx="29709">
                  <c:v>0.999</c:v>
                </c:pt>
                <c:pt idx="29710">
                  <c:v>0.999</c:v>
                </c:pt>
                <c:pt idx="29711">
                  <c:v>0.999</c:v>
                </c:pt>
                <c:pt idx="29712">
                  <c:v>0.999</c:v>
                </c:pt>
                <c:pt idx="29713">
                  <c:v>0.999</c:v>
                </c:pt>
                <c:pt idx="29714">
                  <c:v>0.999</c:v>
                </c:pt>
                <c:pt idx="29715">
                  <c:v>0.999</c:v>
                </c:pt>
                <c:pt idx="29716">
                  <c:v>0.999</c:v>
                </c:pt>
                <c:pt idx="29717">
                  <c:v>0.999</c:v>
                </c:pt>
                <c:pt idx="29718">
                  <c:v>0.999</c:v>
                </c:pt>
                <c:pt idx="29719">
                  <c:v>0.999</c:v>
                </c:pt>
                <c:pt idx="29720">
                  <c:v>0.999</c:v>
                </c:pt>
                <c:pt idx="29721">
                  <c:v>0.999</c:v>
                </c:pt>
                <c:pt idx="29722">
                  <c:v>0.999</c:v>
                </c:pt>
                <c:pt idx="29723">
                  <c:v>0.999</c:v>
                </c:pt>
                <c:pt idx="29724">
                  <c:v>0.999</c:v>
                </c:pt>
                <c:pt idx="29725">
                  <c:v>0.999</c:v>
                </c:pt>
                <c:pt idx="29726">
                  <c:v>0.999</c:v>
                </c:pt>
                <c:pt idx="29727">
                  <c:v>0.999</c:v>
                </c:pt>
                <c:pt idx="29728">
                  <c:v>0.999</c:v>
                </c:pt>
                <c:pt idx="29729">
                  <c:v>0.999</c:v>
                </c:pt>
                <c:pt idx="29730">
                  <c:v>0.999</c:v>
                </c:pt>
                <c:pt idx="29731">
                  <c:v>0.999</c:v>
                </c:pt>
                <c:pt idx="29732">
                  <c:v>0.999</c:v>
                </c:pt>
                <c:pt idx="29733">
                  <c:v>0.999</c:v>
                </c:pt>
                <c:pt idx="29734">
                  <c:v>0.999</c:v>
                </c:pt>
                <c:pt idx="29735">
                  <c:v>0.999</c:v>
                </c:pt>
                <c:pt idx="29736">
                  <c:v>0.999</c:v>
                </c:pt>
                <c:pt idx="29737">
                  <c:v>0.999</c:v>
                </c:pt>
                <c:pt idx="29738">
                  <c:v>0.999</c:v>
                </c:pt>
                <c:pt idx="29739">
                  <c:v>0.999</c:v>
                </c:pt>
                <c:pt idx="29740">
                  <c:v>0.999</c:v>
                </c:pt>
                <c:pt idx="29741">
                  <c:v>0.999</c:v>
                </c:pt>
                <c:pt idx="29742">
                  <c:v>0.999</c:v>
                </c:pt>
                <c:pt idx="29743">
                  <c:v>0.999</c:v>
                </c:pt>
                <c:pt idx="29744">
                  <c:v>0.999</c:v>
                </c:pt>
                <c:pt idx="29745">
                  <c:v>0.999</c:v>
                </c:pt>
                <c:pt idx="29746">
                  <c:v>0.999</c:v>
                </c:pt>
                <c:pt idx="29747">
                  <c:v>0.999</c:v>
                </c:pt>
                <c:pt idx="29748">
                  <c:v>0.999</c:v>
                </c:pt>
                <c:pt idx="29749">
                  <c:v>0.999</c:v>
                </c:pt>
                <c:pt idx="29750">
                  <c:v>0.999</c:v>
                </c:pt>
                <c:pt idx="29751">
                  <c:v>0.999</c:v>
                </c:pt>
                <c:pt idx="29752">
                  <c:v>0.999</c:v>
                </c:pt>
                <c:pt idx="29753">
                  <c:v>0.999</c:v>
                </c:pt>
                <c:pt idx="29754">
                  <c:v>0.999</c:v>
                </c:pt>
                <c:pt idx="29755">
                  <c:v>0.999</c:v>
                </c:pt>
                <c:pt idx="29756">
                  <c:v>0.999</c:v>
                </c:pt>
                <c:pt idx="29757">
                  <c:v>0.999</c:v>
                </c:pt>
                <c:pt idx="29758">
                  <c:v>0.999</c:v>
                </c:pt>
                <c:pt idx="29759">
                  <c:v>0.999</c:v>
                </c:pt>
                <c:pt idx="29760">
                  <c:v>0.999</c:v>
                </c:pt>
                <c:pt idx="29761">
                  <c:v>0.999</c:v>
                </c:pt>
                <c:pt idx="29762">
                  <c:v>0.999</c:v>
                </c:pt>
                <c:pt idx="29763">
                  <c:v>0.999</c:v>
                </c:pt>
                <c:pt idx="29764">
                  <c:v>0.999</c:v>
                </c:pt>
                <c:pt idx="29765">
                  <c:v>0.999</c:v>
                </c:pt>
                <c:pt idx="29766">
                  <c:v>0.999</c:v>
                </c:pt>
                <c:pt idx="29767">
                  <c:v>0.999</c:v>
                </c:pt>
                <c:pt idx="29768">
                  <c:v>0.999</c:v>
                </c:pt>
                <c:pt idx="29769">
                  <c:v>0.999</c:v>
                </c:pt>
                <c:pt idx="29770">
                  <c:v>0.999</c:v>
                </c:pt>
                <c:pt idx="29771">
                  <c:v>0.999</c:v>
                </c:pt>
                <c:pt idx="29772">
                  <c:v>0.999</c:v>
                </c:pt>
                <c:pt idx="29773">
                  <c:v>0.999</c:v>
                </c:pt>
                <c:pt idx="29774">
                  <c:v>0.999</c:v>
                </c:pt>
                <c:pt idx="29775">
                  <c:v>0.999</c:v>
                </c:pt>
                <c:pt idx="29776">
                  <c:v>0.999</c:v>
                </c:pt>
                <c:pt idx="29777">
                  <c:v>0.999</c:v>
                </c:pt>
                <c:pt idx="29778">
                  <c:v>0.999</c:v>
                </c:pt>
                <c:pt idx="29779">
                  <c:v>0.999</c:v>
                </c:pt>
                <c:pt idx="29780">
                  <c:v>0.999</c:v>
                </c:pt>
                <c:pt idx="29781">
                  <c:v>0.999</c:v>
                </c:pt>
                <c:pt idx="29782">
                  <c:v>0.999</c:v>
                </c:pt>
                <c:pt idx="29783">
                  <c:v>0.999</c:v>
                </c:pt>
                <c:pt idx="29784">
                  <c:v>0.999</c:v>
                </c:pt>
                <c:pt idx="29785">
                  <c:v>0.999</c:v>
                </c:pt>
                <c:pt idx="29786">
                  <c:v>0.999</c:v>
                </c:pt>
                <c:pt idx="29787">
                  <c:v>0.999</c:v>
                </c:pt>
                <c:pt idx="29788">
                  <c:v>0.999</c:v>
                </c:pt>
                <c:pt idx="29789">
                  <c:v>0.999</c:v>
                </c:pt>
                <c:pt idx="29790">
                  <c:v>0.999</c:v>
                </c:pt>
                <c:pt idx="29791">
                  <c:v>0.999</c:v>
                </c:pt>
                <c:pt idx="29792">
                  <c:v>0.999</c:v>
                </c:pt>
                <c:pt idx="29793">
                  <c:v>0.999</c:v>
                </c:pt>
                <c:pt idx="29794">
                  <c:v>0.999</c:v>
                </c:pt>
                <c:pt idx="29795">
                  <c:v>0.999</c:v>
                </c:pt>
                <c:pt idx="29796">
                  <c:v>0.999</c:v>
                </c:pt>
                <c:pt idx="29797">
                  <c:v>0.999</c:v>
                </c:pt>
                <c:pt idx="29798">
                  <c:v>0.999</c:v>
                </c:pt>
                <c:pt idx="29799">
                  <c:v>0.999</c:v>
                </c:pt>
                <c:pt idx="29800">
                  <c:v>0.999</c:v>
                </c:pt>
                <c:pt idx="29801">
                  <c:v>0.999</c:v>
                </c:pt>
                <c:pt idx="29802">
                  <c:v>0.999</c:v>
                </c:pt>
                <c:pt idx="29803">
                  <c:v>0.999</c:v>
                </c:pt>
                <c:pt idx="29804">
                  <c:v>0.999</c:v>
                </c:pt>
                <c:pt idx="29805">
                  <c:v>0.999</c:v>
                </c:pt>
                <c:pt idx="29806">
                  <c:v>0.999</c:v>
                </c:pt>
                <c:pt idx="29807">
                  <c:v>0.999</c:v>
                </c:pt>
                <c:pt idx="29808">
                  <c:v>0.999</c:v>
                </c:pt>
                <c:pt idx="29809">
                  <c:v>0.999</c:v>
                </c:pt>
                <c:pt idx="29810">
                  <c:v>0.999</c:v>
                </c:pt>
                <c:pt idx="29811">
                  <c:v>0.999</c:v>
                </c:pt>
                <c:pt idx="29812">
                  <c:v>0.999</c:v>
                </c:pt>
                <c:pt idx="29813">
                  <c:v>0.999</c:v>
                </c:pt>
                <c:pt idx="29814">
                  <c:v>0.999</c:v>
                </c:pt>
                <c:pt idx="29815">
                  <c:v>0.999</c:v>
                </c:pt>
                <c:pt idx="29816">
                  <c:v>0.999</c:v>
                </c:pt>
                <c:pt idx="29817">
                  <c:v>0.999</c:v>
                </c:pt>
                <c:pt idx="29818">
                  <c:v>0.999</c:v>
                </c:pt>
                <c:pt idx="29819">
                  <c:v>0.999</c:v>
                </c:pt>
                <c:pt idx="29820">
                  <c:v>0.999</c:v>
                </c:pt>
                <c:pt idx="29821">
                  <c:v>0.999</c:v>
                </c:pt>
                <c:pt idx="29822">
                  <c:v>0.999</c:v>
                </c:pt>
                <c:pt idx="29823">
                  <c:v>0.999</c:v>
                </c:pt>
                <c:pt idx="29824">
                  <c:v>0.999</c:v>
                </c:pt>
                <c:pt idx="29825">
                  <c:v>0.999</c:v>
                </c:pt>
                <c:pt idx="29826">
                  <c:v>0.999</c:v>
                </c:pt>
                <c:pt idx="29827">
                  <c:v>0.999</c:v>
                </c:pt>
                <c:pt idx="29828">
                  <c:v>0.999</c:v>
                </c:pt>
                <c:pt idx="29829">
                  <c:v>0.999</c:v>
                </c:pt>
                <c:pt idx="29830">
                  <c:v>0.999</c:v>
                </c:pt>
                <c:pt idx="29831">
                  <c:v>0.999</c:v>
                </c:pt>
                <c:pt idx="29832">
                  <c:v>0.999</c:v>
                </c:pt>
                <c:pt idx="29833">
                  <c:v>0.999</c:v>
                </c:pt>
                <c:pt idx="29834">
                  <c:v>0.999</c:v>
                </c:pt>
                <c:pt idx="29835">
                  <c:v>0.999</c:v>
                </c:pt>
                <c:pt idx="29836">
                  <c:v>0.999</c:v>
                </c:pt>
                <c:pt idx="29837">
                  <c:v>0.999</c:v>
                </c:pt>
                <c:pt idx="29838">
                  <c:v>0.999</c:v>
                </c:pt>
                <c:pt idx="29839">
                  <c:v>0.999</c:v>
                </c:pt>
                <c:pt idx="29840">
                  <c:v>0.999</c:v>
                </c:pt>
                <c:pt idx="29841">
                  <c:v>0.999</c:v>
                </c:pt>
                <c:pt idx="29842">
                  <c:v>0.999</c:v>
                </c:pt>
                <c:pt idx="29843">
                  <c:v>0.999</c:v>
                </c:pt>
                <c:pt idx="29844">
                  <c:v>0.999</c:v>
                </c:pt>
                <c:pt idx="29845">
                  <c:v>0.999</c:v>
                </c:pt>
                <c:pt idx="29846">
                  <c:v>0.999</c:v>
                </c:pt>
                <c:pt idx="29847">
                  <c:v>0.999</c:v>
                </c:pt>
                <c:pt idx="29848">
                  <c:v>0.999</c:v>
                </c:pt>
                <c:pt idx="29849">
                  <c:v>0.999</c:v>
                </c:pt>
                <c:pt idx="29850">
                  <c:v>0.999</c:v>
                </c:pt>
                <c:pt idx="29851">
                  <c:v>0.999</c:v>
                </c:pt>
                <c:pt idx="29852">
                  <c:v>0.999</c:v>
                </c:pt>
                <c:pt idx="29853">
                  <c:v>0.999</c:v>
                </c:pt>
                <c:pt idx="29854">
                  <c:v>0.999</c:v>
                </c:pt>
                <c:pt idx="29855">
                  <c:v>0.999</c:v>
                </c:pt>
                <c:pt idx="29856">
                  <c:v>0.999</c:v>
                </c:pt>
                <c:pt idx="29857">
                  <c:v>0.999</c:v>
                </c:pt>
                <c:pt idx="29858">
                  <c:v>0.999</c:v>
                </c:pt>
                <c:pt idx="29859">
                  <c:v>0.999</c:v>
                </c:pt>
                <c:pt idx="29860">
                  <c:v>0.999</c:v>
                </c:pt>
                <c:pt idx="29861">
                  <c:v>0.999</c:v>
                </c:pt>
                <c:pt idx="29862">
                  <c:v>0.999</c:v>
                </c:pt>
                <c:pt idx="29863">
                  <c:v>0.999</c:v>
                </c:pt>
                <c:pt idx="29864">
                  <c:v>0.999</c:v>
                </c:pt>
                <c:pt idx="29865">
                  <c:v>0.999</c:v>
                </c:pt>
                <c:pt idx="29866">
                  <c:v>0.999</c:v>
                </c:pt>
                <c:pt idx="29867">
                  <c:v>0.999</c:v>
                </c:pt>
                <c:pt idx="29868">
                  <c:v>0.999</c:v>
                </c:pt>
                <c:pt idx="29869">
                  <c:v>0.999</c:v>
                </c:pt>
                <c:pt idx="29870">
                  <c:v>0.999</c:v>
                </c:pt>
                <c:pt idx="29871">
                  <c:v>0.999</c:v>
                </c:pt>
                <c:pt idx="29872">
                  <c:v>0.999</c:v>
                </c:pt>
                <c:pt idx="29873">
                  <c:v>0.999</c:v>
                </c:pt>
                <c:pt idx="29874">
                  <c:v>0.999</c:v>
                </c:pt>
                <c:pt idx="29875">
                  <c:v>0.999</c:v>
                </c:pt>
                <c:pt idx="29876">
                  <c:v>0.999</c:v>
                </c:pt>
                <c:pt idx="29877">
                  <c:v>0.999</c:v>
                </c:pt>
                <c:pt idx="29878">
                  <c:v>0.999</c:v>
                </c:pt>
                <c:pt idx="29879">
                  <c:v>0.999</c:v>
                </c:pt>
                <c:pt idx="29880">
                  <c:v>0.999</c:v>
                </c:pt>
                <c:pt idx="29881">
                  <c:v>0.999</c:v>
                </c:pt>
                <c:pt idx="29882">
                  <c:v>0.999</c:v>
                </c:pt>
                <c:pt idx="29883">
                  <c:v>0.999</c:v>
                </c:pt>
                <c:pt idx="29884">
                  <c:v>0.999</c:v>
                </c:pt>
                <c:pt idx="29885">
                  <c:v>0.999</c:v>
                </c:pt>
                <c:pt idx="29886">
                  <c:v>0.999</c:v>
                </c:pt>
                <c:pt idx="29887">
                  <c:v>0.999</c:v>
                </c:pt>
                <c:pt idx="29888">
                  <c:v>0.999</c:v>
                </c:pt>
                <c:pt idx="29889">
                  <c:v>0.999</c:v>
                </c:pt>
                <c:pt idx="29890">
                  <c:v>0.999</c:v>
                </c:pt>
                <c:pt idx="29891">
                  <c:v>0.999</c:v>
                </c:pt>
                <c:pt idx="29892">
                  <c:v>0.999</c:v>
                </c:pt>
                <c:pt idx="29893">
                  <c:v>0.999</c:v>
                </c:pt>
                <c:pt idx="29894">
                  <c:v>0.999</c:v>
                </c:pt>
                <c:pt idx="29895">
                  <c:v>0.999</c:v>
                </c:pt>
                <c:pt idx="29896">
                  <c:v>0.999</c:v>
                </c:pt>
                <c:pt idx="29897">
                  <c:v>0.999</c:v>
                </c:pt>
                <c:pt idx="29898">
                  <c:v>0.999</c:v>
                </c:pt>
                <c:pt idx="29899">
                  <c:v>0.999</c:v>
                </c:pt>
                <c:pt idx="29900">
                  <c:v>0.999</c:v>
                </c:pt>
                <c:pt idx="29901">
                  <c:v>0.999</c:v>
                </c:pt>
                <c:pt idx="29902">
                  <c:v>0.999</c:v>
                </c:pt>
                <c:pt idx="29903">
                  <c:v>0.999</c:v>
                </c:pt>
                <c:pt idx="29904">
                  <c:v>0.999</c:v>
                </c:pt>
                <c:pt idx="29905">
                  <c:v>0.999</c:v>
                </c:pt>
                <c:pt idx="29906">
                  <c:v>0.999</c:v>
                </c:pt>
                <c:pt idx="29907">
                  <c:v>0.999</c:v>
                </c:pt>
                <c:pt idx="29908">
                  <c:v>0.999</c:v>
                </c:pt>
                <c:pt idx="29909">
                  <c:v>0.999</c:v>
                </c:pt>
                <c:pt idx="29910">
                  <c:v>0.999</c:v>
                </c:pt>
                <c:pt idx="29911">
                  <c:v>0.999</c:v>
                </c:pt>
                <c:pt idx="29912">
                  <c:v>0.999</c:v>
                </c:pt>
                <c:pt idx="29913">
                  <c:v>0.999</c:v>
                </c:pt>
                <c:pt idx="29914">
                  <c:v>0.999</c:v>
                </c:pt>
                <c:pt idx="29915">
                  <c:v>0.999</c:v>
                </c:pt>
                <c:pt idx="29916">
                  <c:v>0.999</c:v>
                </c:pt>
                <c:pt idx="29917">
                  <c:v>0.999</c:v>
                </c:pt>
                <c:pt idx="29918">
                  <c:v>0.999</c:v>
                </c:pt>
                <c:pt idx="29919">
                  <c:v>0.999</c:v>
                </c:pt>
                <c:pt idx="29920">
                  <c:v>0.999</c:v>
                </c:pt>
                <c:pt idx="29921">
                  <c:v>0.999</c:v>
                </c:pt>
                <c:pt idx="29922">
                  <c:v>0.999</c:v>
                </c:pt>
                <c:pt idx="29923">
                  <c:v>0.999</c:v>
                </c:pt>
                <c:pt idx="29924">
                  <c:v>0.999</c:v>
                </c:pt>
                <c:pt idx="29925">
                  <c:v>0.999</c:v>
                </c:pt>
                <c:pt idx="29926">
                  <c:v>0.999</c:v>
                </c:pt>
                <c:pt idx="29927">
                  <c:v>0.999</c:v>
                </c:pt>
                <c:pt idx="29928">
                  <c:v>0.999</c:v>
                </c:pt>
                <c:pt idx="29929">
                  <c:v>0.999</c:v>
                </c:pt>
                <c:pt idx="29930">
                  <c:v>0.999</c:v>
                </c:pt>
                <c:pt idx="29931">
                  <c:v>0.999</c:v>
                </c:pt>
                <c:pt idx="29932">
                  <c:v>0.999</c:v>
                </c:pt>
                <c:pt idx="29933">
                  <c:v>0.999</c:v>
                </c:pt>
                <c:pt idx="29934">
                  <c:v>0.999</c:v>
                </c:pt>
                <c:pt idx="29935">
                  <c:v>0.999</c:v>
                </c:pt>
                <c:pt idx="29936">
                  <c:v>0.999</c:v>
                </c:pt>
                <c:pt idx="29937">
                  <c:v>0.999</c:v>
                </c:pt>
                <c:pt idx="29938">
                  <c:v>0.999</c:v>
                </c:pt>
                <c:pt idx="29939">
                  <c:v>0.999</c:v>
                </c:pt>
                <c:pt idx="29940">
                  <c:v>0.999</c:v>
                </c:pt>
                <c:pt idx="29941">
                  <c:v>0.999</c:v>
                </c:pt>
                <c:pt idx="29942">
                  <c:v>0.999</c:v>
                </c:pt>
                <c:pt idx="29943">
                  <c:v>0.999</c:v>
                </c:pt>
                <c:pt idx="29944">
                  <c:v>0.999</c:v>
                </c:pt>
                <c:pt idx="29945">
                  <c:v>0.999</c:v>
                </c:pt>
                <c:pt idx="29946">
                  <c:v>0.999</c:v>
                </c:pt>
                <c:pt idx="29947">
                  <c:v>0.999</c:v>
                </c:pt>
                <c:pt idx="29948">
                  <c:v>0.999</c:v>
                </c:pt>
                <c:pt idx="29949">
                  <c:v>0.999</c:v>
                </c:pt>
                <c:pt idx="29950">
                  <c:v>0.999</c:v>
                </c:pt>
                <c:pt idx="29951">
                  <c:v>0.999</c:v>
                </c:pt>
                <c:pt idx="29952">
                  <c:v>0.999</c:v>
                </c:pt>
                <c:pt idx="29953">
                  <c:v>0.999</c:v>
                </c:pt>
                <c:pt idx="29954">
                  <c:v>0.999</c:v>
                </c:pt>
                <c:pt idx="29955">
                  <c:v>0.999</c:v>
                </c:pt>
                <c:pt idx="29956">
                  <c:v>0.999</c:v>
                </c:pt>
                <c:pt idx="29957">
                  <c:v>0.999</c:v>
                </c:pt>
                <c:pt idx="29958">
                  <c:v>0.999</c:v>
                </c:pt>
                <c:pt idx="29959">
                  <c:v>0.999</c:v>
                </c:pt>
                <c:pt idx="29960">
                  <c:v>0.999</c:v>
                </c:pt>
                <c:pt idx="29961">
                  <c:v>0.999</c:v>
                </c:pt>
                <c:pt idx="29962">
                  <c:v>0.999</c:v>
                </c:pt>
                <c:pt idx="29963">
                  <c:v>0.999</c:v>
                </c:pt>
                <c:pt idx="29964">
                  <c:v>0.999</c:v>
                </c:pt>
                <c:pt idx="29965">
                  <c:v>0.999</c:v>
                </c:pt>
                <c:pt idx="29966">
                  <c:v>0.999</c:v>
                </c:pt>
                <c:pt idx="29967">
                  <c:v>0.999</c:v>
                </c:pt>
                <c:pt idx="29968">
                  <c:v>0.999</c:v>
                </c:pt>
                <c:pt idx="29969">
                  <c:v>0.999</c:v>
                </c:pt>
                <c:pt idx="29970">
                  <c:v>0.999</c:v>
                </c:pt>
                <c:pt idx="29971">
                  <c:v>0.999</c:v>
                </c:pt>
                <c:pt idx="29972">
                  <c:v>0.999</c:v>
                </c:pt>
                <c:pt idx="29973">
                  <c:v>0.999</c:v>
                </c:pt>
                <c:pt idx="29974">
                  <c:v>0.999</c:v>
                </c:pt>
                <c:pt idx="29975">
                  <c:v>0.999</c:v>
                </c:pt>
                <c:pt idx="29976">
                  <c:v>0.999</c:v>
                </c:pt>
                <c:pt idx="29977">
                  <c:v>0.999</c:v>
                </c:pt>
                <c:pt idx="29978">
                  <c:v>0.999</c:v>
                </c:pt>
                <c:pt idx="29979">
                  <c:v>0.999</c:v>
                </c:pt>
                <c:pt idx="29980">
                  <c:v>0.999</c:v>
                </c:pt>
                <c:pt idx="29981">
                  <c:v>0.999</c:v>
                </c:pt>
                <c:pt idx="29982">
                  <c:v>0.999</c:v>
                </c:pt>
                <c:pt idx="29983">
                  <c:v>0.999</c:v>
                </c:pt>
                <c:pt idx="29984">
                  <c:v>0.999</c:v>
                </c:pt>
                <c:pt idx="29985">
                  <c:v>0.999</c:v>
                </c:pt>
                <c:pt idx="29986">
                  <c:v>0.999</c:v>
                </c:pt>
                <c:pt idx="29987">
                  <c:v>0.999</c:v>
                </c:pt>
                <c:pt idx="29988">
                  <c:v>0.999</c:v>
                </c:pt>
                <c:pt idx="29989">
                  <c:v>0.999</c:v>
                </c:pt>
                <c:pt idx="29990">
                  <c:v>0.999</c:v>
                </c:pt>
                <c:pt idx="29991">
                  <c:v>0.999</c:v>
                </c:pt>
                <c:pt idx="29992">
                  <c:v>0.999</c:v>
                </c:pt>
                <c:pt idx="29993">
                  <c:v>0.999</c:v>
                </c:pt>
                <c:pt idx="29994">
                  <c:v>0.999</c:v>
                </c:pt>
                <c:pt idx="29995">
                  <c:v>0.999</c:v>
                </c:pt>
                <c:pt idx="29996">
                  <c:v>0.999</c:v>
                </c:pt>
                <c:pt idx="29997">
                  <c:v>0.999</c:v>
                </c:pt>
                <c:pt idx="29998">
                  <c:v>0.999</c:v>
                </c:pt>
                <c:pt idx="29999">
                  <c:v>0.999</c:v>
                </c:pt>
                <c:pt idx="30000">
                  <c:v>0.999</c:v>
                </c:pt>
                <c:pt idx="30001">
                  <c:v>0.999</c:v>
                </c:pt>
                <c:pt idx="30002">
                  <c:v>0.999</c:v>
                </c:pt>
                <c:pt idx="30003">
                  <c:v>0.999</c:v>
                </c:pt>
                <c:pt idx="30004">
                  <c:v>0.999</c:v>
                </c:pt>
                <c:pt idx="30005">
                  <c:v>0.999</c:v>
                </c:pt>
                <c:pt idx="30006">
                  <c:v>0.999</c:v>
                </c:pt>
                <c:pt idx="30007">
                  <c:v>0.999</c:v>
                </c:pt>
                <c:pt idx="30008">
                  <c:v>0.999</c:v>
                </c:pt>
                <c:pt idx="30009">
                  <c:v>0.999</c:v>
                </c:pt>
                <c:pt idx="30010">
                  <c:v>0.999</c:v>
                </c:pt>
                <c:pt idx="30011">
                  <c:v>0.999</c:v>
                </c:pt>
                <c:pt idx="30012">
                  <c:v>0.999</c:v>
                </c:pt>
                <c:pt idx="30013">
                  <c:v>0.999</c:v>
                </c:pt>
                <c:pt idx="30014">
                  <c:v>0.999</c:v>
                </c:pt>
                <c:pt idx="30015">
                  <c:v>0.999</c:v>
                </c:pt>
                <c:pt idx="30016">
                  <c:v>0.999</c:v>
                </c:pt>
                <c:pt idx="30017">
                  <c:v>0.999</c:v>
                </c:pt>
                <c:pt idx="30018">
                  <c:v>0.999</c:v>
                </c:pt>
                <c:pt idx="30019">
                  <c:v>0.999</c:v>
                </c:pt>
                <c:pt idx="30020">
                  <c:v>0.999</c:v>
                </c:pt>
                <c:pt idx="30021">
                  <c:v>0.999</c:v>
                </c:pt>
                <c:pt idx="30022">
                  <c:v>0.999</c:v>
                </c:pt>
                <c:pt idx="30023">
                  <c:v>0.999</c:v>
                </c:pt>
                <c:pt idx="30024">
                  <c:v>0.999</c:v>
                </c:pt>
                <c:pt idx="30025">
                  <c:v>0.999</c:v>
                </c:pt>
                <c:pt idx="30026">
                  <c:v>0.999</c:v>
                </c:pt>
                <c:pt idx="30027">
                  <c:v>0.999</c:v>
                </c:pt>
                <c:pt idx="30028">
                  <c:v>0.999</c:v>
                </c:pt>
                <c:pt idx="30029">
                  <c:v>0.999</c:v>
                </c:pt>
                <c:pt idx="30030">
                  <c:v>0.999</c:v>
                </c:pt>
                <c:pt idx="30031">
                  <c:v>0.999</c:v>
                </c:pt>
                <c:pt idx="30032">
                  <c:v>0.999</c:v>
                </c:pt>
                <c:pt idx="30033">
                  <c:v>0.999</c:v>
                </c:pt>
                <c:pt idx="30034">
                  <c:v>0.999</c:v>
                </c:pt>
                <c:pt idx="30035">
                  <c:v>0.999</c:v>
                </c:pt>
                <c:pt idx="30036">
                  <c:v>0.999</c:v>
                </c:pt>
                <c:pt idx="30037">
                  <c:v>0.999</c:v>
                </c:pt>
                <c:pt idx="30038">
                  <c:v>0.999</c:v>
                </c:pt>
                <c:pt idx="30039">
                  <c:v>0.999</c:v>
                </c:pt>
                <c:pt idx="30040">
                  <c:v>0.999</c:v>
                </c:pt>
                <c:pt idx="30041">
                  <c:v>0.999</c:v>
                </c:pt>
                <c:pt idx="30042">
                  <c:v>0.999</c:v>
                </c:pt>
                <c:pt idx="30043">
                  <c:v>0.999</c:v>
                </c:pt>
                <c:pt idx="30044">
                  <c:v>0.999</c:v>
                </c:pt>
                <c:pt idx="30045">
                  <c:v>0.999</c:v>
                </c:pt>
                <c:pt idx="30046">
                  <c:v>0.999</c:v>
                </c:pt>
                <c:pt idx="30047">
                  <c:v>0.999</c:v>
                </c:pt>
                <c:pt idx="30048">
                  <c:v>0.999</c:v>
                </c:pt>
                <c:pt idx="30049">
                  <c:v>0.999</c:v>
                </c:pt>
                <c:pt idx="30050">
                  <c:v>0.999</c:v>
                </c:pt>
                <c:pt idx="30051">
                  <c:v>0.999</c:v>
                </c:pt>
                <c:pt idx="30052">
                  <c:v>0.999</c:v>
                </c:pt>
                <c:pt idx="30053">
                  <c:v>0.999</c:v>
                </c:pt>
                <c:pt idx="30054">
                  <c:v>0.999</c:v>
                </c:pt>
                <c:pt idx="30055">
                  <c:v>0.999</c:v>
                </c:pt>
                <c:pt idx="30056">
                  <c:v>0.999</c:v>
                </c:pt>
                <c:pt idx="30057">
                  <c:v>0.999</c:v>
                </c:pt>
                <c:pt idx="30058">
                  <c:v>0.999</c:v>
                </c:pt>
                <c:pt idx="30059">
                  <c:v>0.999</c:v>
                </c:pt>
                <c:pt idx="30060">
                  <c:v>0.999</c:v>
                </c:pt>
                <c:pt idx="30061">
                  <c:v>0.999</c:v>
                </c:pt>
                <c:pt idx="30062">
                  <c:v>0.999</c:v>
                </c:pt>
                <c:pt idx="30063">
                  <c:v>0.999</c:v>
                </c:pt>
                <c:pt idx="30064">
                  <c:v>0.999</c:v>
                </c:pt>
                <c:pt idx="30065">
                  <c:v>0.999</c:v>
                </c:pt>
                <c:pt idx="30066">
                  <c:v>0.999</c:v>
                </c:pt>
                <c:pt idx="30067">
                  <c:v>0.999</c:v>
                </c:pt>
                <c:pt idx="30068">
                  <c:v>0.999</c:v>
                </c:pt>
                <c:pt idx="30069">
                  <c:v>0.999</c:v>
                </c:pt>
                <c:pt idx="30070">
                  <c:v>0.999</c:v>
                </c:pt>
                <c:pt idx="30071">
                  <c:v>0.999</c:v>
                </c:pt>
                <c:pt idx="30072">
                  <c:v>0.999</c:v>
                </c:pt>
                <c:pt idx="30073">
                  <c:v>0.999</c:v>
                </c:pt>
                <c:pt idx="30074">
                  <c:v>0.999</c:v>
                </c:pt>
                <c:pt idx="30075">
                  <c:v>0.999</c:v>
                </c:pt>
                <c:pt idx="30076">
                  <c:v>0.999</c:v>
                </c:pt>
                <c:pt idx="30077">
                  <c:v>0.999</c:v>
                </c:pt>
                <c:pt idx="30078">
                  <c:v>0.999</c:v>
                </c:pt>
                <c:pt idx="30079">
                  <c:v>0.999</c:v>
                </c:pt>
                <c:pt idx="30080">
                  <c:v>0.999</c:v>
                </c:pt>
                <c:pt idx="30081">
                  <c:v>0.999</c:v>
                </c:pt>
                <c:pt idx="30082">
                  <c:v>0.999</c:v>
                </c:pt>
                <c:pt idx="30083">
                  <c:v>0.999</c:v>
                </c:pt>
                <c:pt idx="30084">
                  <c:v>0.999</c:v>
                </c:pt>
                <c:pt idx="30085">
                  <c:v>0.999</c:v>
                </c:pt>
                <c:pt idx="30086">
                  <c:v>0.999</c:v>
                </c:pt>
                <c:pt idx="30087">
                  <c:v>0.999</c:v>
                </c:pt>
                <c:pt idx="30088">
                  <c:v>0.999</c:v>
                </c:pt>
                <c:pt idx="30089">
                  <c:v>0.999</c:v>
                </c:pt>
                <c:pt idx="30090">
                  <c:v>0.999</c:v>
                </c:pt>
                <c:pt idx="30091">
                  <c:v>0.999</c:v>
                </c:pt>
                <c:pt idx="30092">
                  <c:v>0.999</c:v>
                </c:pt>
                <c:pt idx="30093">
                  <c:v>0.999</c:v>
                </c:pt>
                <c:pt idx="30094">
                  <c:v>0.999</c:v>
                </c:pt>
                <c:pt idx="30095">
                  <c:v>0.999</c:v>
                </c:pt>
                <c:pt idx="30096">
                  <c:v>0.999</c:v>
                </c:pt>
                <c:pt idx="30097">
                  <c:v>0.999</c:v>
                </c:pt>
                <c:pt idx="30098">
                  <c:v>0.999</c:v>
                </c:pt>
                <c:pt idx="30099">
                  <c:v>0.999</c:v>
                </c:pt>
                <c:pt idx="30100">
                  <c:v>0.999</c:v>
                </c:pt>
                <c:pt idx="30101">
                  <c:v>0.999</c:v>
                </c:pt>
                <c:pt idx="30102">
                  <c:v>0.999</c:v>
                </c:pt>
                <c:pt idx="30103">
                  <c:v>0.999</c:v>
                </c:pt>
                <c:pt idx="30104">
                  <c:v>0.999</c:v>
                </c:pt>
                <c:pt idx="30105">
                  <c:v>0.999</c:v>
                </c:pt>
                <c:pt idx="30106">
                  <c:v>0.999</c:v>
                </c:pt>
                <c:pt idx="30107">
                  <c:v>0.999</c:v>
                </c:pt>
                <c:pt idx="30108">
                  <c:v>0.999</c:v>
                </c:pt>
                <c:pt idx="30109">
                  <c:v>0.999</c:v>
                </c:pt>
                <c:pt idx="30110">
                  <c:v>0.999</c:v>
                </c:pt>
                <c:pt idx="30111">
                  <c:v>0.999</c:v>
                </c:pt>
                <c:pt idx="30112">
                  <c:v>0.999</c:v>
                </c:pt>
                <c:pt idx="30113">
                  <c:v>0.999</c:v>
                </c:pt>
                <c:pt idx="30114">
                  <c:v>0.999</c:v>
                </c:pt>
                <c:pt idx="30115">
                  <c:v>0.999</c:v>
                </c:pt>
                <c:pt idx="30116">
                  <c:v>0.999</c:v>
                </c:pt>
                <c:pt idx="30117">
                  <c:v>0.999</c:v>
                </c:pt>
                <c:pt idx="30118">
                  <c:v>0.999</c:v>
                </c:pt>
                <c:pt idx="30119">
                  <c:v>0.999</c:v>
                </c:pt>
                <c:pt idx="30120">
                  <c:v>0.999</c:v>
                </c:pt>
                <c:pt idx="30121">
                  <c:v>0.999</c:v>
                </c:pt>
                <c:pt idx="30122">
                  <c:v>0.999</c:v>
                </c:pt>
                <c:pt idx="30123">
                  <c:v>0.999</c:v>
                </c:pt>
                <c:pt idx="30124">
                  <c:v>0.999</c:v>
                </c:pt>
                <c:pt idx="30125">
                  <c:v>0.999</c:v>
                </c:pt>
                <c:pt idx="30126">
                  <c:v>0.999</c:v>
                </c:pt>
                <c:pt idx="30127">
                  <c:v>0.999</c:v>
                </c:pt>
                <c:pt idx="30128">
                  <c:v>0.999</c:v>
                </c:pt>
                <c:pt idx="30129">
                  <c:v>0.999</c:v>
                </c:pt>
                <c:pt idx="30130">
                  <c:v>0.999</c:v>
                </c:pt>
                <c:pt idx="30131">
                  <c:v>0.999</c:v>
                </c:pt>
                <c:pt idx="30132">
                  <c:v>0.999</c:v>
                </c:pt>
                <c:pt idx="30133">
                  <c:v>0.999</c:v>
                </c:pt>
                <c:pt idx="30134">
                  <c:v>0.999</c:v>
                </c:pt>
                <c:pt idx="30135">
                  <c:v>0.999</c:v>
                </c:pt>
                <c:pt idx="30136">
                  <c:v>0.999</c:v>
                </c:pt>
                <c:pt idx="30137">
                  <c:v>0.999</c:v>
                </c:pt>
                <c:pt idx="30138">
                  <c:v>0.999</c:v>
                </c:pt>
                <c:pt idx="30139">
                  <c:v>0.999</c:v>
                </c:pt>
                <c:pt idx="30140">
                  <c:v>0.999</c:v>
                </c:pt>
                <c:pt idx="30141">
                  <c:v>0.999</c:v>
                </c:pt>
                <c:pt idx="30142">
                  <c:v>0.999</c:v>
                </c:pt>
                <c:pt idx="30143">
                  <c:v>0.999</c:v>
                </c:pt>
                <c:pt idx="30144">
                  <c:v>0.999</c:v>
                </c:pt>
                <c:pt idx="30145">
                  <c:v>0.999</c:v>
                </c:pt>
                <c:pt idx="30146">
                  <c:v>0.999</c:v>
                </c:pt>
                <c:pt idx="30147">
                  <c:v>0.999</c:v>
                </c:pt>
                <c:pt idx="30148">
                  <c:v>0.999</c:v>
                </c:pt>
                <c:pt idx="30149">
                  <c:v>0.999</c:v>
                </c:pt>
                <c:pt idx="30150">
                  <c:v>0.999</c:v>
                </c:pt>
                <c:pt idx="30151">
                  <c:v>0.999</c:v>
                </c:pt>
                <c:pt idx="30152">
                  <c:v>0.999</c:v>
                </c:pt>
                <c:pt idx="30153">
                  <c:v>0.999</c:v>
                </c:pt>
                <c:pt idx="30154">
                  <c:v>0.999</c:v>
                </c:pt>
                <c:pt idx="30155">
                  <c:v>0.999</c:v>
                </c:pt>
                <c:pt idx="30156">
                  <c:v>0.999</c:v>
                </c:pt>
                <c:pt idx="30157">
                  <c:v>0.999</c:v>
                </c:pt>
                <c:pt idx="30158">
                  <c:v>0.999</c:v>
                </c:pt>
                <c:pt idx="30159">
                  <c:v>0.999</c:v>
                </c:pt>
                <c:pt idx="30160">
                  <c:v>0.999</c:v>
                </c:pt>
                <c:pt idx="30161">
                  <c:v>0.999</c:v>
                </c:pt>
                <c:pt idx="30162">
                  <c:v>0.999</c:v>
                </c:pt>
                <c:pt idx="30163">
                  <c:v>0.999</c:v>
                </c:pt>
                <c:pt idx="30164">
                  <c:v>0.999</c:v>
                </c:pt>
                <c:pt idx="30165">
                  <c:v>0.999</c:v>
                </c:pt>
                <c:pt idx="30166">
                  <c:v>0.999</c:v>
                </c:pt>
                <c:pt idx="30167">
                  <c:v>0.999</c:v>
                </c:pt>
                <c:pt idx="30168">
                  <c:v>0.999</c:v>
                </c:pt>
                <c:pt idx="30169">
                  <c:v>0.999</c:v>
                </c:pt>
                <c:pt idx="30170">
                  <c:v>0.999</c:v>
                </c:pt>
                <c:pt idx="30171">
                  <c:v>0.999</c:v>
                </c:pt>
                <c:pt idx="30172">
                  <c:v>0.999</c:v>
                </c:pt>
                <c:pt idx="30173">
                  <c:v>0.999</c:v>
                </c:pt>
                <c:pt idx="30174">
                  <c:v>0.999</c:v>
                </c:pt>
                <c:pt idx="30175">
                  <c:v>0.999</c:v>
                </c:pt>
                <c:pt idx="30176">
                  <c:v>0.999</c:v>
                </c:pt>
                <c:pt idx="30177">
                  <c:v>0.999</c:v>
                </c:pt>
                <c:pt idx="30178">
                  <c:v>0.999</c:v>
                </c:pt>
                <c:pt idx="30179">
                  <c:v>0.999</c:v>
                </c:pt>
                <c:pt idx="30180">
                  <c:v>0.999</c:v>
                </c:pt>
                <c:pt idx="30181">
                  <c:v>0.999</c:v>
                </c:pt>
                <c:pt idx="30182">
                  <c:v>0.999</c:v>
                </c:pt>
                <c:pt idx="30183">
                  <c:v>0.999</c:v>
                </c:pt>
                <c:pt idx="30184">
                  <c:v>0.999</c:v>
                </c:pt>
                <c:pt idx="30185">
                  <c:v>0.999</c:v>
                </c:pt>
                <c:pt idx="30186">
                  <c:v>0.999</c:v>
                </c:pt>
                <c:pt idx="30187">
                  <c:v>0.999</c:v>
                </c:pt>
                <c:pt idx="30188">
                  <c:v>0.999</c:v>
                </c:pt>
                <c:pt idx="30189">
                  <c:v>0.999</c:v>
                </c:pt>
                <c:pt idx="30190">
                  <c:v>0.999</c:v>
                </c:pt>
                <c:pt idx="30191">
                  <c:v>0.999</c:v>
                </c:pt>
                <c:pt idx="30192">
                  <c:v>0.999</c:v>
                </c:pt>
                <c:pt idx="30193">
                  <c:v>0.999</c:v>
                </c:pt>
                <c:pt idx="30194">
                  <c:v>0.999</c:v>
                </c:pt>
                <c:pt idx="30195">
                  <c:v>0.999</c:v>
                </c:pt>
                <c:pt idx="30196">
                  <c:v>0.999</c:v>
                </c:pt>
                <c:pt idx="30197">
                  <c:v>0.999</c:v>
                </c:pt>
                <c:pt idx="30198">
                  <c:v>0.999</c:v>
                </c:pt>
                <c:pt idx="30199">
                  <c:v>0.999</c:v>
                </c:pt>
                <c:pt idx="30200">
                  <c:v>0.999</c:v>
                </c:pt>
                <c:pt idx="30201">
                  <c:v>0.999</c:v>
                </c:pt>
                <c:pt idx="30202">
                  <c:v>0.999</c:v>
                </c:pt>
                <c:pt idx="30203">
                  <c:v>0.999</c:v>
                </c:pt>
                <c:pt idx="30204">
                  <c:v>0.999</c:v>
                </c:pt>
                <c:pt idx="30205">
                  <c:v>0.999</c:v>
                </c:pt>
                <c:pt idx="30206">
                  <c:v>0.999</c:v>
                </c:pt>
                <c:pt idx="30207">
                  <c:v>0.999</c:v>
                </c:pt>
                <c:pt idx="30208">
                  <c:v>0.999</c:v>
                </c:pt>
                <c:pt idx="30209">
                  <c:v>0.999</c:v>
                </c:pt>
                <c:pt idx="30210">
                  <c:v>0.999</c:v>
                </c:pt>
                <c:pt idx="30211">
                  <c:v>0.999</c:v>
                </c:pt>
                <c:pt idx="30212">
                  <c:v>0.999</c:v>
                </c:pt>
                <c:pt idx="30213">
                  <c:v>0.999</c:v>
                </c:pt>
                <c:pt idx="30214">
                  <c:v>0.999</c:v>
                </c:pt>
                <c:pt idx="30215">
                  <c:v>0.999</c:v>
                </c:pt>
                <c:pt idx="30216">
                  <c:v>0.999</c:v>
                </c:pt>
                <c:pt idx="30217">
                  <c:v>0.999</c:v>
                </c:pt>
                <c:pt idx="30218">
                  <c:v>0.999</c:v>
                </c:pt>
                <c:pt idx="30219">
                  <c:v>0.999</c:v>
                </c:pt>
                <c:pt idx="30220">
                  <c:v>0.999</c:v>
                </c:pt>
                <c:pt idx="30221">
                  <c:v>0.999</c:v>
                </c:pt>
                <c:pt idx="30222">
                  <c:v>0.999</c:v>
                </c:pt>
                <c:pt idx="30223">
                  <c:v>0.999</c:v>
                </c:pt>
                <c:pt idx="30224">
                  <c:v>0.999</c:v>
                </c:pt>
                <c:pt idx="30225">
                  <c:v>0.999</c:v>
                </c:pt>
                <c:pt idx="30226">
                  <c:v>0.999</c:v>
                </c:pt>
                <c:pt idx="30227">
                  <c:v>0.999</c:v>
                </c:pt>
                <c:pt idx="30228">
                  <c:v>0.999</c:v>
                </c:pt>
                <c:pt idx="30229">
                  <c:v>0.999</c:v>
                </c:pt>
                <c:pt idx="30230">
                  <c:v>0.999</c:v>
                </c:pt>
                <c:pt idx="30231">
                  <c:v>0.999</c:v>
                </c:pt>
                <c:pt idx="30232">
                  <c:v>0.999</c:v>
                </c:pt>
                <c:pt idx="30233">
                  <c:v>0.999</c:v>
                </c:pt>
                <c:pt idx="30234">
                  <c:v>0.999</c:v>
                </c:pt>
                <c:pt idx="30235">
                  <c:v>0.999</c:v>
                </c:pt>
                <c:pt idx="30236">
                  <c:v>0.999</c:v>
                </c:pt>
                <c:pt idx="30237">
                  <c:v>0.999</c:v>
                </c:pt>
                <c:pt idx="30238">
                  <c:v>0.999</c:v>
                </c:pt>
                <c:pt idx="30239">
                  <c:v>0.999</c:v>
                </c:pt>
                <c:pt idx="30240">
                  <c:v>0.999</c:v>
                </c:pt>
                <c:pt idx="30241">
                  <c:v>0.999</c:v>
                </c:pt>
                <c:pt idx="30242">
                  <c:v>0.999</c:v>
                </c:pt>
                <c:pt idx="30243">
                  <c:v>0.999</c:v>
                </c:pt>
                <c:pt idx="30244">
                  <c:v>0.999</c:v>
                </c:pt>
                <c:pt idx="30245">
                  <c:v>0.999</c:v>
                </c:pt>
                <c:pt idx="30246">
                  <c:v>0.999</c:v>
                </c:pt>
                <c:pt idx="30247">
                  <c:v>0.999</c:v>
                </c:pt>
                <c:pt idx="30248">
                  <c:v>0.999</c:v>
                </c:pt>
                <c:pt idx="30249">
                  <c:v>0.999</c:v>
                </c:pt>
                <c:pt idx="30250">
                  <c:v>0.999</c:v>
                </c:pt>
                <c:pt idx="30251">
                  <c:v>0.999</c:v>
                </c:pt>
                <c:pt idx="30252">
                  <c:v>0.999</c:v>
                </c:pt>
                <c:pt idx="30253">
                  <c:v>0.999</c:v>
                </c:pt>
                <c:pt idx="30254">
                  <c:v>0.999</c:v>
                </c:pt>
                <c:pt idx="30255">
                  <c:v>0.999</c:v>
                </c:pt>
                <c:pt idx="30256">
                  <c:v>0.999</c:v>
                </c:pt>
                <c:pt idx="30257">
                  <c:v>0.999</c:v>
                </c:pt>
                <c:pt idx="30258">
                  <c:v>0.999</c:v>
                </c:pt>
                <c:pt idx="30259">
                  <c:v>0.999</c:v>
                </c:pt>
                <c:pt idx="30260">
                  <c:v>0.999</c:v>
                </c:pt>
                <c:pt idx="30261">
                  <c:v>0.999</c:v>
                </c:pt>
                <c:pt idx="30262">
                  <c:v>0.999</c:v>
                </c:pt>
                <c:pt idx="30263">
                  <c:v>0.999</c:v>
                </c:pt>
                <c:pt idx="30264">
                  <c:v>0.999</c:v>
                </c:pt>
                <c:pt idx="30265">
                  <c:v>0.999</c:v>
                </c:pt>
                <c:pt idx="30266">
                  <c:v>0.999</c:v>
                </c:pt>
                <c:pt idx="30267">
                  <c:v>0.999</c:v>
                </c:pt>
                <c:pt idx="30268">
                  <c:v>0.999</c:v>
                </c:pt>
                <c:pt idx="30269">
                  <c:v>0.999</c:v>
                </c:pt>
                <c:pt idx="30270">
                  <c:v>0.999</c:v>
                </c:pt>
                <c:pt idx="30271">
                  <c:v>0.999</c:v>
                </c:pt>
                <c:pt idx="30272">
                  <c:v>0.999</c:v>
                </c:pt>
                <c:pt idx="30273">
                  <c:v>0.999</c:v>
                </c:pt>
                <c:pt idx="30274">
                  <c:v>0.999</c:v>
                </c:pt>
                <c:pt idx="30275">
                  <c:v>0.999</c:v>
                </c:pt>
                <c:pt idx="30276">
                  <c:v>0.999</c:v>
                </c:pt>
                <c:pt idx="30277">
                  <c:v>0.999</c:v>
                </c:pt>
                <c:pt idx="30278">
                  <c:v>0.999</c:v>
                </c:pt>
                <c:pt idx="30279">
                  <c:v>0.999</c:v>
                </c:pt>
                <c:pt idx="30280">
                  <c:v>0.999</c:v>
                </c:pt>
                <c:pt idx="30281">
                  <c:v>0.999</c:v>
                </c:pt>
                <c:pt idx="30282">
                  <c:v>0.999</c:v>
                </c:pt>
                <c:pt idx="30283">
                  <c:v>0.999</c:v>
                </c:pt>
                <c:pt idx="30284">
                  <c:v>0.999</c:v>
                </c:pt>
                <c:pt idx="30285">
                  <c:v>0.999</c:v>
                </c:pt>
                <c:pt idx="30286">
                  <c:v>0.999</c:v>
                </c:pt>
                <c:pt idx="30287">
                  <c:v>0.999</c:v>
                </c:pt>
                <c:pt idx="30288">
                  <c:v>0.999</c:v>
                </c:pt>
                <c:pt idx="30289">
                  <c:v>0.999</c:v>
                </c:pt>
                <c:pt idx="30290">
                  <c:v>0.999</c:v>
                </c:pt>
                <c:pt idx="30291">
                  <c:v>0.999</c:v>
                </c:pt>
                <c:pt idx="30292">
                  <c:v>0.999</c:v>
                </c:pt>
                <c:pt idx="30293">
                  <c:v>0.999</c:v>
                </c:pt>
                <c:pt idx="30294">
                  <c:v>0.999</c:v>
                </c:pt>
                <c:pt idx="30295">
                  <c:v>0.999</c:v>
                </c:pt>
                <c:pt idx="30296">
                  <c:v>0.999</c:v>
                </c:pt>
                <c:pt idx="30297">
                  <c:v>0.999</c:v>
                </c:pt>
                <c:pt idx="30298">
                  <c:v>0.999</c:v>
                </c:pt>
                <c:pt idx="30299">
                  <c:v>0.999</c:v>
                </c:pt>
                <c:pt idx="30300">
                  <c:v>0.999</c:v>
                </c:pt>
                <c:pt idx="30301">
                  <c:v>0.999</c:v>
                </c:pt>
                <c:pt idx="30302">
                  <c:v>0.999</c:v>
                </c:pt>
                <c:pt idx="30303">
                  <c:v>0.999</c:v>
                </c:pt>
                <c:pt idx="30304">
                  <c:v>0.999</c:v>
                </c:pt>
                <c:pt idx="30305">
                  <c:v>0.999</c:v>
                </c:pt>
                <c:pt idx="30306">
                  <c:v>0.999</c:v>
                </c:pt>
                <c:pt idx="30307">
                  <c:v>0.999</c:v>
                </c:pt>
                <c:pt idx="30308">
                  <c:v>0.999</c:v>
                </c:pt>
                <c:pt idx="30309">
                  <c:v>0.999</c:v>
                </c:pt>
                <c:pt idx="30310">
                  <c:v>0.999</c:v>
                </c:pt>
                <c:pt idx="30311">
                  <c:v>0.999</c:v>
                </c:pt>
                <c:pt idx="30312">
                  <c:v>0.999</c:v>
                </c:pt>
                <c:pt idx="30313">
                  <c:v>0.999</c:v>
                </c:pt>
                <c:pt idx="30314">
                  <c:v>0.999</c:v>
                </c:pt>
                <c:pt idx="30315">
                  <c:v>0.999</c:v>
                </c:pt>
                <c:pt idx="30316">
                  <c:v>0.999</c:v>
                </c:pt>
                <c:pt idx="30317">
                  <c:v>0.999</c:v>
                </c:pt>
                <c:pt idx="30318">
                  <c:v>0.999</c:v>
                </c:pt>
                <c:pt idx="30319">
                  <c:v>0.999</c:v>
                </c:pt>
                <c:pt idx="30320">
                  <c:v>0.999</c:v>
                </c:pt>
                <c:pt idx="30321">
                  <c:v>0.999</c:v>
                </c:pt>
                <c:pt idx="30322">
                  <c:v>0.999</c:v>
                </c:pt>
                <c:pt idx="30323">
                  <c:v>0.999</c:v>
                </c:pt>
                <c:pt idx="30324">
                  <c:v>0.999</c:v>
                </c:pt>
                <c:pt idx="30325">
                  <c:v>0.999</c:v>
                </c:pt>
                <c:pt idx="30326">
                  <c:v>0.999</c:v>
                </c:pt>
                <c:pt idx="30327">
                  <c:v>0.999</c:v>
                </c:pt>
                <c:pt idx="30328">
                  <c:v>0.999</c:v>
                </c:pt>
                <c:pt idx="30329">
                  <c:v>0.999</c:v>
                </c:pt>
                <c:pt idx="30330">
                  <c:v>0.999</c:v>
                </c:pt>
                <c:pt idx="30331">
                  <c:v>0.999</c:v>
                </c:pt>
                <c:pt idx="30332">
                  <c:v>0.999</c:v>
                </c:pt>
                <c:pt idx="30333">
                  <c:v>0.999</c:v>
                </c:pt>
                <c:pt idx="30334">
                  <c:v>0.999</c:v>
                </c:pt>
                <c:pt idx="30335">
                  <c:v>0.999</c:v>
                </c:pt>
                <c:pt idx="30336">
                  <c:v>0.999</c:v>
                </c:pt>
                <c:pt idx="30337">
                  <c:v>0.999</c:v>
                </c:pt>
                <c:pt idx="30338">
                  <c:v>0.999</c:v>
                </c:pt>
                <c:pt idx="30339">
                  <c:v>0.999</c:v>
                </c:pt>
                <c:pt idx="30340">
                  <c:v>0.999</c:v>
                </c:pt>
                <c:pt idx="30341">
                  <c:v>0.999</c:v>
                </c:pt>
                <c:pt idx="30342">
                  <c:v>0.999</c:v>
                </c:pt>
                <c:pt idx="30343">
                  <c:v>0.999</c:v>
                </c:pt>
                <c:pt idx="30344">
                  <c:v>0.999</c:v>
                </c:pt>
                <c:pt idx="30345">
                  <c:v>0.999</c:v>
                </c:pt>
                <c:pt idx="30346">
                  <c:v>0.999</c:v>
                </c:pt>
                <c:pt idx="30347">
                  <c:v>0.999</c:v>
                </c:pt>
                <c:pt idx="30348">
                  <c:v>0.999</c:v>
                </c:pt>
                <c:pt idx="30349">
                  <c:v>0.999</c:v>
                </c:pt>
                <c:pt idx="30350">
                  <c:v>0.999</c:v>
                </c:pt>
                <c:pt idx="30351">
                  <c:v>0.999</c:v>
                </c:pt>
                <c:pt idx="30352">
                  <c:v>0.999</c:v>
                </c:pt>
                <c:pt idx="30353">
                  <c:v>0.999</c:v>
                </c:pt>
                <c:pt idx="30354">
                  <c:v>0.999</c:v>
                </c:pt>
                <c:pt idx="30355">
                  <c:v>0.999</c:v>
                </c:pt>
                <c:pt idx="30356">
                  <c:v>0.999</c:v>
                </c:pt>
                <c:pt idx="30357">
                  <c:v>0.999</c:v>
                </c:pt>
                <c:pt idx="30358">
                  <c:v>0.999</c:v>
                </c:pt>
                <c:pt idx="30359">
                  <c:v>0.999</c:v>
                </c:pt>
                <c:pt idx="30360">
                  <c:v>0.999</c:v>
                </c:pt>
                <c:pt idx="30361">
                  <c:v>0.999</c:v>
                </c:pt>
                <c:pt idx="30362">
                  <c:v>0.999</c:v>
                </c:pt>
                <c:pt idx="30363">
                  <c:v>0.999</c:v>
                </c:pt>
                <c:pt idx="30364">
                  <c:v>0.999</c:v>
                </c:pt>
                <c:pt idx="30365">
                  <c:v>0.999</c:v>
                </c:pt>
                <c:pt idx="30366">
                  <c:v>0.999</c:v>
                </c:pt>
                <c:pt idx="30367">
                  <c:v>0.999</c:v>
                </c:pt>
                <c:pt idx="30368">
                  <c:v>0.999</c:v>
                </c:pt>
                <c:pt idx="30369">
                  <c:v>0.999</c:v>
                </c:pt>
                <c:pt idx="30370">
                  <c:v>0.999</c:v>
                </c:pt>
                <c:pt idx="30371">
                  <c:v>0.999</c:v>
                </c:pt>
                <c:pt idx="30372">
                  <c:v>0.999</c:v>
                </c:pt>
                <c:pt idx="30373">
                  <c:v>0.999</c:v>
                </c:pt>
                <c:pt idx="30374">
                  <c:v>0.999</c:v>
                </c:pt>
                <c:pt idx="30375">
                  <c:v>0.999</c:v>
                </c:pt>
                <c:pt idx="30376">
                  <c:v>0.999</c:v>
                </c:pt>
                <c:pt idx="30377">
                  <c:v>0.999</c:v>
                </c:pt>
                <c:pt idx="30378">
                  <c:v>0.999</c:v>
                </c:pt>
                <c:pt idx="30379">
                  <c:v>0.999</c:v>
                </c:pt>
                <c:pt idx="30380">
                  <c:v>0.999</c:v>
                </c:pt>
                <c:pt idx="30381">
                  <c:v>0.999</c:v>
                </c:pt>
                <c:pt idx="30382">
                  <c:v>0.999</c:v>
                </c:pt>
                <c:pt idx="30383">
                  <c:v>0.999</c:v>
                </c:pt>
                <c:pt idx="30384">
                  <c:v>0.999</c:v>
                </c:pt>
                <c:pt idx="30385">
                  <c:v>0.999</c:v>
                </c:pt>
                <c:pt idx="30386">
                  <c:v>0.999</c:v>
                </c:pt>
                <c:pt idx="30387">
                  <c:v>0.999</c:v>
                </c:pt>
                <c:pt idx="30388">
                  <c:v>0.999</c:v>
                </c:pt>
                <c:pt idx="30389">
                  <c:v>0.999</c:v>
                </c:pt>
                <c:pt idx="30390">
                  <c:v>0.999</c:v>
                </c:pt>
                <c:pt idx="30391">
                  <c:v>0.999</c:v>
                </c:pt>
                <c:pt idx="30392">
                  <c:v>0.999</c:v>
                </c:pt>
                <c:pt idx="30393">
                  <c:v>0.999</c:v>
                </c:pt>
                <c:pt idx="30394">
                  <c:v>0.999</c:v>
                </c:pt>
                <c:pt idx="30395">
                  <c:v>0.999</c:v>
                </c:pt>
                <c:pt idx="30396">
                  <c:v>0.999</c:v>
                </c:pt>
                <c:pt idx="30397">
                  <c:v>0.999</c:v>
                </c:pt>
                <c:pt idx="30398">
                  <c:v>0.999</c:v>
                </c:pt>
                <c:pt idx="30399">
                  <c:v>0.999</c:v>
                </c:pt>
                <c:pt idx="30400">
                  <c:v>0.999</c:v>
                </c:pt>
                <c:pt idx="30401">
                  <c:v>0.999</c:v>
                </c:pt>
                <c:pt idx="30402">
                  <c:v>0.999</c:v>
                </c:pt>
                <c:pt idx="30403">
                  <c:v>0.999</c:v>
                </c:pt>
                <c:pt idx="30404">
                  <c:v>0.999</c:v>
                </c:pt>
                <c:pt idx="30405">
                  <c:v>0.999</c:v>
                </c:pt>
                <c:pt idx="30406">
                  <c:v>0.999</c:v>
                </c:pt>
                <c:pt idx="30407">
                  <c:v>0.999</c:v>
                </c:pt>
                <c:pt idx="30408">
                  <c:v>0.999</c:v>
                </c:pt>
                <c:pt idx="30409">
                  <c:v>0.999</c:v>
                </c:pt>
                <c:pt idx="30410">
                  <c:v>0.999</c:v>
                </c:pt>
                <c:pt idx="30411">
                  <c:v>0.999</c:v>
                </c:pt>
                <c:pt idx="30412">
                  <c:v>0.999</c:v>
                </c:pt>
                <c:pt idx="30413">
                  <c:v>0.999</c:v>
                </c:pt>
                <c:pt idx="30414">
                  <c:v>0.999</c:v>
                </c:pt>
                <c:pt idx="30415">
                  <c:v>0.999</c:v>
                </c:pt>
                <c:pt idx="30416">
                  <c:v>0.999</c:v>
                </c:pt>
                <c:pt idx="30417">
                  <c:v>0.999</c:v>
                </c:pt>
                <c:pt idx="30418">
                  <c:v>0.999</c:v>
                </c:pt>
                <c:pt idx="30419">
                  <c:v>0.999</c:v>
                </c:pt>
                <c:pt idx="30420">
                  <c:v>0.999</c:v>
                </c:pt>
                <c:pt idx="30421">
                  <c:v>0.999</c:v>
                </c:pt>
                <c:pt idx="30422">
                  <c:v>0.999</c:v>
                </c:pt>
                <c:pt idx="30423">
                  <c:v>0.999</c:v>
                </c:pt>
                <c:pt idx="30424">
                  <c:v>0.999</c:v>
                </c:pt>
                <c:pt idx="30425">
                  <c:v>0.999</c:v>
                </c:pt>
                <c:pt idx="30426">
                  <c:v>0.999</c:v>
                </c:pt>
                <c:pt idx="30427">
                  <c:v>0.999</c:v>
                </c:pt>
                <c:pt idx="30428">
                  <c:v>0.999</c:v>
                </c:pt>
                <c:pt idx="30429">
                  <c:v>0.999</c:v>
                </c:pt>
                <c:pt idx="30430">
                  <c:v>0.999</c:v>
                </c:pt>
                <c:pt idx="30431">
                  <c:v>0.999</c:v>
                </c:pt>
                <c:pt idx="30432">
                  <c:v>0.999</c:v>
                </c:pt>
                <c:pt idx="30433">
                  <c:v>0.999</c:v>
                </c:pt>
                <c:pt idx="30434">
                  <c:v>0.999</c:v>
                </c:pt>
                <c:pt idx="30435">
                  <c:v>0.999</c:v>
                </c:pt>
                <c:pt idx="30436">
                  <c:v>0.999</c:v>
                </c:pt>
                <c:pt idx="30437">
                  <c:v>0.999</c:v>
                </c:pt>
                <c:pt idx="30438">
                  <c:v>0.999</c:v>
                </c:pt>
                <c:pt idx="30439">
                  <c:v>0.999</c:v>
                </c:pt>
                <c:pt idx="30440">
                  <c:v>0.999</c:v>
                </c:pt>
                <c:pt idx="30441">
                  <c:v>0.999</c:v>
                </c:pt>
                <c:pt idx="30442">
                  <c:v>0.999</c:v>
                </c:pt>
                <c:pt idx="30443">
                  <c:v>0.999</c:v>
                </c:pt>
                <c:pt idx="30444">
                  <c:v>0.999</c:v>
                </c:pt>
                <c:pt idx="30445">
                  <c:v>0.999</c:v>
                </c:pt>
                <c:pt idx="30446">
                  <c:v>0.999</c:v>
                </c:pt>
                <c:pt idx="30447">
                  <c:v>0.999</c:v>
                </c:pt>
                <c:pt idx="30448">
                  <c:v>0.999</c:v>
                </c:pt>
                <c:pt idx="30449">
                  <c:v>0.999</c:v>
                </c:pt>
                <c:pt idx="30450">
                  <c:v>0.999</c:v>
                </c:pt>
                <c:pt idx="30451">
                  <c:v>0.999</c:v>
                </c:pt>
                <c:pt idx="30452">
                  <c:v>0.999</c:v>
                </c:pt>
                <c:pt idx="30453">
                  <c:v>0.999</c:v>
                </c:pt>
                <c:pt idx="30454">
                  <c:v>0.999</c:v>
                </c:pt>
                <c:pt idx="30455">
                  <c:v>0.999</c:v>
                </c:pt>
                <c:pt idx="30456">
                  <c:v>0.999</c:v>
                </c:pt>
                <c:pt idx="30457">
                  <c:v>0.999</c:v>
                </c:pt>
                <c:pt idx="30458">
                  <c:v>0.999</c:v>
                </c:pt>
                <c:pt idx="30459">
                  <c:v>0.999</c:v>
                </c:pt>
                <c:pt idx="30460">
                  <c:v>0.999</c:v>
                </c:pt>
                <c:pt idx="30461">
                  <c:v>0.999</c:v>
                </c:pt>
                <c:pt idx="30462">
                  <c:v>0.999</c:v>
                </c:pt>
                <c:pt idx="30463">
                  <c:v>0.999</c:v>
                </c:pt>
                <c:pt idx="30464">
                  <c:v>0.999</c:v>
                </c:pt>
                <c:pt idx="30465">
                  <c:v>0.999</c:v>
                </c:pt>
                <c:pt idx="30466">
                  <c:v>0.999</c:v>
                </c:pt>
                <c:pt idx="30467">
                  <c:v>0.999</c:v>
                </c:pt>
                <c:pt idx="30468">
                  <c:v>0.999</c:v>
                </c:pt>
                <c:pt idx="30469">
                  <c:v>0.999</c:v>
                </c:pt>
                <c:pt idx="30470">
                  <c:v>0.999</c:v>
                </c:pt>
                <c:pt idx="30471">
                  <c:v>0.999</c:v>
                </c:pt>
                <c:pt idx="30472">
                  <c:v>0.999</c:v>
                </c:pt>
                <c:pt idx="30473">
                  <c:v>0.999</c:v>
                </c:pt>
                <c:pt idx="30474">
                  <c:v>0.999</c:v>
                </c:pt>
                <c:pt idx="30475">
                  <c:v>0.999</c:v>
                </c:pt>
                <c:pt idx="30476">
                  <c:v>0.999</c:v>
                </c:pt>
                <c:pt idx="30477">
                  <c:v>0.999</c:v>
                </c:pt>
                <c:pt idx="30478">
                  <c:v>0.999</c:v>
                </c:pt>
                <c:pt idx="30479">
                  <c:v>0.999</c:v>
                </c:pt>
                <c:pt idx="30480">
                  <c:v>0.999</c:v>
                </c:pt>
                <c:pt idx="30481">
                  <c:v>0.999</c:v>
                </c:pt>
                <c:pt idx="30482">
                  <c:v>0.999</c:v>
                </c:pt>
                <c:pt idx="30483">
                  <c:v>0.999</c:v>
                </c:pt>
                <c:pt idx="30484">
                  <c:v>0.999</c:v>
                </c:pt>
                <c:pt idx="30485">
                  <c:v>0.999</c:v>
                </c:pt>
                <c:pt idx="30486">
                  <c:v>0.999</c:v>
                </c:pt>
                <c:pt idx="30487">
                  <c:v>0.999</c:v>
                </c:pt>
                <c:pt idx="30488">
                  <c:v>0.999</c:v>
                </c:pt>
                <c:pt idx="30489">
                  <c:v>0.999</c:v>
                </c:pt>
                <c:pt idx="30490">
                  <c:v>0.999</c:v>
                </c:pt>
                <c:pt idx="30491">
                  <c:v>0.999</c:v>
                </c:pt>
                <c:pt idx="30492">
                  <c:v>0.999</c:v>
                </c:pt>
                <c:pt idx="30493">
                  <c:v>0.999</c:v>
                </c:pt>
                <c:pt idx="30494">
                  <c:v>0.999</c:v>
                </c:pt>
                <c:pt idx="30495">
                  <c:v>0.999</c:v>
                </c:pt>
                <c:pt idx="30496">
                  <c:v>0.999</c:v>
                </c:pt>
                <c:pt idx="30497">
                  <c:v>0.999</c:v>
                </c:pt>
                <c:pt idx="30498">
                  <c:v>0.999</c:v>
                </c:pt>
                <c:pt idx="30499">
                  <c:v>0.999</c:v>
                </c:pt>
                <c:pt idx="30500">
                  <c:v>0.999</c:v>
                </c:pt>
                <c:pt idx="30501">
                  <c:v>0.999</c:v>
                </c:pt>
                <c:pt idx="30502">
                  <c:v>0.999</c:v>
                </c:pt>
                <c:pt idx="30503">
                  <c:v>0.999</c:v>
                </c:pt>
                <c:pt idx="30504">
                  <c:v>0.999</c:v>
                </c:pt>
                <c:pt idx="30505">
                  <c:v>0.999</c:v>
                </c:pt>
                <c:pt idx="30506">
                  <c:v>0.999</c:v>
                </c:pt>
                <c:pt idx="30507">
                  <c:v>0.999</c:v>
                </c:pt>
                <c:pt idx="30508">
                  <c:v>0.999</c:v>
                </c:pt>
                <c:pt idx="30509">
                  <c:v>0.999</c:v>
                </c:pt>
                <c:pt idx="30510">
                  <c:v>0.999</c:v>
                </c:pt>
                <c:pt idx="30511">
                  <c:v>0.999</c:v>
                </c:pt>
                <c:pt idx="30512">
                  <c:v>0.999</c:v>
                </c:pt>
                <c:pt idx="30513">
                  <c:v>0.999</c:v>
                </c:pt>
                <c:pt idx="30514">
                  <c:v>0.999</c:v>
                </c:pt>
                <c:pt idx="30515">
                  <c:v>0.999</c:v>
                </c:pt>
                <c:pt idx="30516">
                  <c:v>0.999</c:v>
                </c:pt>
                <c:pt idx="30517">
                  <c:v>0.999</c:v>
                </c:pt>
                <c:pt idx="30518">
                  <c:v>0.999</c:v>
                </c:pt>
                <c:pt idx="30519">
                  <c:v>0.999</c:v>
                </c:pt>
                <c:pt idx="30520">
                  <c:v>0.999</c:v>
                </c:pt>
                <c:pt idx="30521">
                  <c:v>0.999</c:v>
                </c:pt>
                <c:pt idx="30522">
                  <c:v>0.999</c:v>
                </c:pt>
                <c:pt idx="30523">
                  <c:v>0.999</c:v>
                </c:pt>
                <c:pt idx="30524">
                  <c:v>0.999</c:v>
                </c:pt>
                <c:pt idx="30525">
                  <c:v>0.999</c:v>
                </c:pt>
                <c:pt idx="30526">
                  <c:v>0.999</c:v>
                </c:pt>
                <c:pt idx="30527">
                  <c:v>0.999</c:v>
                </c:pt>
                <c:pt idx="30528">
                  <c:v>0.999</c:v>
                </c:pt>
                <c:pt idx="30529">
                  <c:v>0.999</c:v>
                </c:pt>
                <c:pt idx="30530">
                  <c:v>0.999</c:v>
                </c:pt>
                <c:pt idx="30531">
                  <c:v>0.999</c:v>
                </c:pt>
                <c:pt idx="30532">
                  <c:v>0.999</c:v>
                </c:pt>
                <c:pt idx="30533">
                  <c:v>0.999</c:v>
                </c:pt>
                <c:pt idx="30534">
                  <c:v>0.999</c:v>
                </c:pt>
                <c:pt idx="30535">
                  <c:v>0.999</c:v>
                </c:pt>
                <c:pt idx="30536">
                  <c:v>0.999</c:v>
                </c:pt>
                <c:pt idx="30537">
                  <c:v>0.999</c:v>
                </c:pt>
                <c:pt idx="30538">
                  <c:v>0.999</c:v>
                </c:pt>
                <c:pt idx="30539">
                  <c:v>0.999</c:v>
                </c:pt>
                <c:pt idx="30540">
                  <c:v>0.999</c:v>
                </c:pt>
                <c:pt idx="30541">
                  <c:v>0.999</c:v>
                </c:pt>
                <c:pt idx="30542">
                  <c:v>0.999</c:v>
                </c:pt>
                <c:pt idx="30543">
                  <c:v>0.999</c:v>
                </c:pt>
                <c:pt idx="30544">
                  <c:v>0.999</c:v>
                </c:pt>
                <c:pt idx="30545">
                  <c:v>0.999</c:v>
                </c:pt>
                <c:pt idx="30546">
                  <c:v>0.999</c:v>
                </c:pt>
                <c:pt idx="30547">
                  <c:v>0.999</c:v>
                </c:pt>
                <c:pt idx="30548">
                  <c:v>0.999</c:v>
                </c:pt>
                <c:pt idx="30549">
                  <c:v>0.999</c:v>
                </c:pt>
                <c:pt idx="30550">
                  <c:v>0.999</c:v>
                </c:pt>
                <c:pt idx="30551">
                  <c:v>0.999</c:v>
                </c:pt>
                <c:pt idx="30552">
                  <c:v>0.999</c:v>
                </c:pt>
                <c:pt idx="30553">
                  <c:v>0.999</c:v>
                </c:pt>
                <c:pt idx="30554">
                  <c:v>0.999</c:v>
                </c:pt>
                <c:pt idx="30555">
                  <c:v>0.999</c:v>
                </c:pt>
                <c:pt idx="30556">
                  <c:v>0.999</c:v>
                </c:pt>
                <c:pt idx="30557">
                  <c:v>0.999</c:v>
                </c:pt>
                <c:pt idx="30558">
                  <c:v>0.999</c:v>
                </c:pt>
                <c:pt idx="30559">
                  <c:v>0.999</c:v>
                </c:pt>
                <c:pt idx="30560">
                  <c:v>0.999</c:v>
                </c:pt>
                <c:pt idx="30561">
                  <c:v>0.999</c:v>
                </c:pt>
                <c:pt idx="30562">
                  <c:v>0.999</c:v>
                </c:pt>
                <c:pt idx="30563">
                  <c:v>0.999</c:v>
                </c:pt>
                <c:pt idx="30564">
                  <c:v>0.999</c:v>
                </c:pt>
                <c:pt idx="30565">
                  <c:v>0.999</c:v>
                </c:pt>
                <c:pt idx="30566">
                  <c:v>0.999</c:v>
                </c:pt>
                <c:pt idx="30567">
                  <c:v>0.999</c:v>
                </c:pt>
                <c:pt idx="30568">
                  <c:v>0.999</c:v>
                </c:pt>
                <c:pt idx="30569">
                  <c:v>0.999</c:v>
                </c:pt>
                <c:pt idx="30570">
                  <c:v>0.999</c:v>
                </c:pt>
                <c:pt idx="30571">
                  <c:v>0.999</c:v>
                </c:pt>
                <c:pt idx="30572">
                  <c:v>0.999</c:v>
                </c:pt>
                <c:pt idx="30573">
                  <c:v>0.999</c:v>
                </c:pt>
                <c:pt idx="30574">
                  <c:v>0.999</c:v>
                </c:pt>
                <c:pt idx="30575">
                  <c:v>0.999</c:v>
                </c:pt>
                <c:pt idx="30576">
                  <c:v>0.999</c:v>
                </c:pt>
                <c:pt idx="30577">
                  <c:v>0.999</c:v>
                </c:pt>
                <c:pt idx="30578">
                  <c:v>0.999</c:v>
                </c:pt>
                <c:pt idx="30579">
                  <c:v>0.999</c:v>
                </c:pt>
                <c:pt idx="30580">
                  <c:v>0.999</c:v>
                </c:pt>
                <c:pt idx="30581">
                  <c:v>0.999</c:v>
                </c:pt>
                <c:pt idx="30582">
                  <c:v>0.999</c:v>
                </c:pt>
                <c:pt idx="30583">
                  <c:v>0.999</c:v>
                </c:pt>
                <c:pt idx="30584">
                  <c:v>0.999</c:v>
                </c:pt>
                <c:pt idx="30585">
                  <c:v>0.999</c:v>
                </c:pt>
                <c:pt idx="30586">
                  <c:v>0.999</c:v>
                </c:pt>
                <c:pt idx="30587">
                  <c:v>0.999</c:v>
                </c:pt>
                <c:pt idx="30588">
                  <c:v>0.999</c:v>
                </c:pt>
                <c:pt idx="30589">
                  <c:v>0.999</c:v>
                </c:pt>
                <c:pt idx="30590">
                  <c:v>0.999</c:v>
                </c:pt>
                <c:pt idx="30591">
                  <c:v>0.999</c:v>
                </c:pt>
                <c:pt idx="30592">
                  <c:v>0.999</c:v>
                </c:pt>
                <c:pt idx="30593">
                  <c:v>0.999</c:v>
                </c:pt>
                <c:pt idx="30594">
                  <c:v>0.999</c:v>
                </c:pt>
                <c:pt idx="30595">
                  <c:v>0.999</c:v>
                </c:pt>
                <c:pt idx="30596">
                  <c:v>0.999</c:v>
                </c:pt>
                <c:pt idx="30597">
                  <c:v>0.999</c:v>
                </c:pt>
                <c:pt idx="30598">
                  <c:v>0.999</c:v>
                </c:pt>
                <c:pt idx="30599">
                  <c:v>0.999</c:v>
                </c:pt>
                <c:pt idx="30600">
                  <c:v>0.999</c:v>
                </c:pt>
                <c:pt idx="30601">
                  <c:v>0.999</c:v>
                </c:pt>
                <c:pt idx="30602">
                  <c:v>0.999</c:v>
                </c:pt>
                <c:pt idx="30603">
                  <c:v>0.999</c:v>
                </c:pt>
                <c:pt idx="30604">
                  <c:v>0.999</c:v>
                </c:pt>
                <c:pt idx="30605">
                  <c:v>0.999</c:v>
                </c:pt>
                <c:pt idx="30606">
                  <c:v>0.999</c:v>
                </c:pt>
                <c:pt idx="30607">
                  <c:v>0.999</c:v>
                </c:pt>
                <c:pt idx="30608">
                  <c:v>0.999</c:v>
                </c:pt>
                <c:pt idx="30609">
                  <c:v>0.999</c:v>
                </c:pt>
                <c:pt idx="30610">
                  <c:v>0.999</c:v>
                </c:pt>
                <c:pt idx="30611">
                  <c:v>0.999</c:v>
                </c:pt>
                <c:pt idx="30612">
                  <c:v>0.999</c:v>
                </c:pt>
                <c:pt idx="30613">
                  <c:v>0.999</c:v>
                </c:pt>
                <c:pt idx="30614">
                  <c:v>0.999</c:v>
                </c:pt>
                <c:pt idx="30615">
                  <c:v>0.999</c:v>
                </c:pt>
                <c:pt idx="30616">
                  <c:v>0.999</c:v>
                </c:pt>
                <c:pt idx="30617">
                  <c:v>0.999</c:v>
                </c:pt>
                <c:pt idx="30618">
                  <c:v>0.999</c:v>
                </c:pt>
                <c:pt idx="30619">
                  <c:v>0.999</c:v>
                </c:pt>
                <c:pt idx="30620">
                  <c:v>0.999</c:v>
                </c:pt>
                <c:pt idx="30621">
                  <c:v>0.999</c:v>
                </c:pt>
                <c:pt idx="30622">
                  <c:v>0.999</c:v>
                </c:pt>
                <c:pt idx="30623">
                  <c:v>0.999</c:v>
                </c:pt>
                <c:pt idx="30624">
                  <c:v>0.999</c:v>
                </c:pt>
                <c:pt idx="30625">
                  <c:v>0.999</c:v>
                </c:pt>
                <c:pt idx="30626">
                  <c:v>0.999</c:v>
                </c:pt>
                <c:pt idx="30627">
                  <c:v>0.999</c:v>
                </c:pt>
                <c:pt idx="30628">
                  <c:v>0.999</c:v>
                </c:pt>
                <c:pt idx="30629">
                  <c:v>0.999</c:v>
                </c:pt>
                <c:pt idx="30630">
                  <c:v>0.999</c:v>
                </c:pt>
                <c:pt idx="30631">
                  <c:v>0.999</c:v>
                </c:pt>
                <c:pt idx="30632">
                  <c:v>0.999</c:v>
                </c:pt>
                <c:pt idx="30633">
                  <c:v>0.999</c:v>
                </c:pt>
                <c:pt idx="30634">
                  <c:v>0.999</c:v>
                </c:pt>
                <c:pt idx="30635">
                  <c:v>0.999</c:v>
                </c:pt>
                <c:pt idx="30636">
                  <c:v>0.999</c:v>
                </c:pt>
                <c:pt idx="30637">
                  <c:v>0.999</c:v>
                </c:pt>
                <c:pt idx="30638">
                  <c:v>0.999</c:v>
                </c:pt>
                <c:pt idx="30639">
                  <c:v>0.999</c:v>
                </c:pt>
                <c:pt idx="30640">
                  <c:v>0.999</c:v>
                </c:pt>
                <c:pt idx="30641">
                  <c:v>0.999</c:v>
                </c:pt>
                <c:pt idx="30642">
                  <c:v>0.999</c:v>
                </c:pt>
                <c:pt idx="30643">
                  <c:v>0.999</c:v>
                </c:pt>
                <c:pt idx="30644">
                  <c:v>0.999</c:v>
                </c:pt>
                <c:pt idx="30645">
                  <c:v>0.999</c:v>
                </c:pt>
                <c:pt idx="30646">
                  <c:v>0.999</c:v>
                </c:pt>
                <c:pt idx="30647">
                  <c:v>0.999</c:v>
                </c:pt>
                <c:pt idx="30648">
                  <c:v>0.999</c:v>
                </c:pt>
                <c:pt idx="30649">
                  <c:v>0.999</c:v>
                </c:pt>
                <c:pt idx="30650">
                  <c:v>0.999</c:v>
                </c:pt>
                <c:pt idx="30651">
                  <c:v>0.999</c:v>
                </c:pt>
                <c:pt idx="30652">
                  <c:v>0.999</c:v>
                </c:pt>
                <c:pt idx="30653">
                  <c:v>0.999</c:v>
                </c:pt>
                <c:pt idx="30654">
                  <c:v>0.999</c:v>
                </c:pt>
                <c:pt idx="30655">
                  <c:v>0.999</c:v>
                </c:pt>
                <c:pt idx="30656">
                  <c:v>0.999</c:v>
                </c:pt>
                <c:pt idx="30657">
                  <c:v>0.999</c:v>
                </c:pt>
                <c:pt idx="30658">
                  <c:v>0.999</c:v>
                </c:pt>
                <c:pt idx="30659">
                  <c:v>0.999</c:v>
                </c:pt>
                <c:pt idx="30660">
                  <c:v>0.999</c:v>
                </c:pt>
                <c:pt idx="30661">
                  <c:v>0.999</c:v>
                </c:pt>
                <c:pt idx="30662">
                  <c:v>0.999</c:v>
                </c:pt>
                <c:pt idx="30663">
                  <c:v>0.999</c:v>
                </c:pt>
                <c:pt idx="30664">
                  <c:v>0.999</c:v>
                </c:pt>
                <c:pt idx="30665">
                  <c:v>0.999</c:v>
                </c:pt>
                <c:pt idx="30666">
                  <c:v>0.999</c:v>
                </c:pt>
                <c:pt idx="30667">
                  <c:v>0.999</c:v>
                </c:pt>
                <c:pt idx="30668">
                  <c:v>0.999</c:v>
                </c:pt>
                <c:pt idx="30669">
                  <c:v>0.999</c:v>
                </c:pt>
                <c:pt idx="30670">
                  <c:v>0.999</c:v>
                </c:pt>
                <c:pt idx="30671">
                  <c:v>0.999</c:v>
                </c:pt>
                <c:pt idx="30672">
                  <c:v>0.999</c:v>
                </c:pt>
                <c:pt idx="30673">
                  <c:v>0.999</c:v>
                </c:pt>
                <c:pt idx="30674">
                  <c:v>0.999</c:v>
                </c:pt>
                <c:pt idx="30675">
                  <c:v>0.999</c:v>
                </c:pt>
                <c:pt idx="30676">
                  <c:v>0.999</c:v>
                </c:pt>
                <c:pt idx="30677">
                  <c:v>0.999</c:v>
                </c:pt>
                <c:pt idx="30678">
                  <c:v>0.999</c:v>
                </c:pt>
                <c:pt idx="30679">
                  <c:v>0.999</c:v>
                </c:pt>
                <c:pt idx="30680">
                  <c:v>0.999</c:v>
                </c:pt>
                <c:pt idx="30681">
                  <c:v>0.999</c:v>
                </c:pt>
                <c:pt idx="30682">
                  <c:v>0.999</c:v>
                </c:pt>
                <c:pt idx="30683">
                  <c:v>0.999</c:v>
                </c:pt>
                <c:pt idx="30684">
                  <c:v>0.999</c:v>
                </c:pt>
                <c:pt idx="30685">
                  <c:v>0.999</c:v>
                </c:pt>
                <c:pt idx="30686">
                  <c:v>0.999</c:v>
                </c:pt>
                <c:pt idx="30687">
                  <c:v>0.999</c:v>
                </c:pt>
                <c:pt idx="30688">
                  <c:v>0.999</c:v>
                </c:pt>
                <c:pt idx="30689">
                  <c:v>0.999</c:v>
                </c:pt>
                <c:pt idx="30690">
                  <c:v>0.999</c:v>
                </c:pt>
                <c:pt idx="30691">
                  <c:v>0.999</c:v>
                </c:pt>
                <c:pt idx="30692">
                  <c:v>0.999</c:v>
                </c:pt>
                <c:pt idx="30693">
                  <c:v>0.999</c:v>
                </c:pt>
                <c:pt idx="30694">
                  <c:v>0.999</c:v>
                </c:pt>
                <c:pt idx="30695">
                  <c:v>0.999</c:v>
                </c:pt>
                <c:pt idx="30696">
                  <c:v>0.999</c:v>
                </c:pt>
                <c:pt idx="30697">
                  <c:v>0.999</c:v>
                </c:pt>
                <c:pt idx="30698">
                  <c:v>0.999</c:v>
                </c:pt>
                <c:pt idx="30699">
                  <c:v>0.999</c:v>
                </c:pt>
                <c:pt idx="30700">
                  <c:v>0.999</c:v>
                </c:pt>
                <c:pt idx="30701">
                  <c:v>0.999</c:v>
                </c:pt>
                <c:pt idx="30702">
                  <c:v>0.999</c:v>
                </c:pt>
                <c:pt idx="30703">
                  <c:v>0.999</c:v>
                </c:pt>
                <c:pt idx="30704">
                  <c:v>0.999</c:v>
                </c:pt>
                <c:pt idx="30705">
                  <c:v>0.999</c:v>
                </c:pt>
                <c:pt idx="30706">
                  <c:v>0.999</c:v>
                </c:pt>
                <c:pt idx="30707">
                  <c:v>0.999</c:v>
                </c:pt>
                <c:pt idx="30708">
                  <c:v>0.999</c:v>
                </c:pt>
                <c:pt idx="30709">
                  <c:v>0.999</c:v>
                </c:pt>
                <c:pt idx="30710">
                  <c:v>0.999</c:v>
                </c:pt>
                <c:pt idx="30711">
                  <c:v>0.999</c:v>
                </c:pt>
                <c:pt idx="30712">
                  <c:v>0.999</c:v>
                </c:pt>
                <c:pt idx="30713">
                  <c:v>0.999</c:v>
                </c:pt>
                <c:pt idx="30714">
                  <c:v>0.999</c:v>
                </c:pt>
                <c:pt idx="30715">
                  <c:v>0.999</c:v>
                </c:pt>
                <c:pt idx="30716">
                  <c:v>0.999</c:v>
                </c:pt>
                <c:pt idx="30717">
                  <c:v>0.999</c:v>
                </c:pt>
                <c:pt idx="30718">
                  <c:v>0.999</c:v>
                </c:pt>
                <c:pt idx="30719">
                  <c:v>0.999</c:v>
                </c:pt>
                <c:pt idx="30720">
                  <c:v>0.999</c:v>
                </c:pt>
                <c:pt idx="30721">
                  <c:v>0.999</c:v>
                </c:pt>
                <c:pt idx="30722">
                  <c:v>0.999</c:v>
                </c:pt>
                <c:pt idx="30723">
                  <c:v>0.999</c:v>
                </c:pt>
                <c:pt idx="30724">
                  <c:v>0.999</c:v>
                </c:pt>
                <c:pt idx="30725">
                  <c:v>0.999</c:v>
                </c:pt>
                <c:pt idx="30726">
                  <c:v>0.999</c:v>
                </c:pt>
                <c:pt idx="30727">
                  <c:v>0.999</c:v>
                </c:pt>
                <c:pt idx="30728">
                  <c:v>0.999</c:v>
                </c:pt>
                <c:pt idx="30729">
                  <c:v>0.999</c:v>
                </c:pt>
                <c:pt idx="30730">
                  <c:v>0.999</c:v>
                </c:pt>
                <c:pt idx="30731">
                  <c:v>0.999</c:v>
                </c:pt>
                <c:pt idx="30732">
                  <c:v>0.999</c:v>
                </c:pt>
                <c:pt idx="30733">
                  <c:v>0.999</c:v>
                </c:pt>
                <c:pt idx="30734">
                  <c:v>0.999</c:v>
                </c:pt>
                <c:pt idx="30735">
                  <c:v>0.999</c:v>
                </c:pt>
                <c:pt idx="30736">
                  <c:v>0.999</c:v>
                </c:pt>
                <c:pt idx="30737">
                  <c:v>0.999</c:v>
                </c:pt>
                <c:pt idx="30738">
                  <c:v>0.999</c:v>
                </c:pt>
                <c:pt idx="30739">
                  <c:v>0.999</c:v>
                </c:pt>
                <c:pt idx="30740">
                  <c:v>0.999</c:v>
                </c:pt>
                <c:pt idx="30741">
                  <c:v>0.999</c:v>
                </c:pt>
                <c:pt idx="30742">
                  <c:v>0.999</c:v>
                </c:pt>
                <c:pt idx="30743">
                  <c:v>0.999</c:v>
                </c:pt>
                <c:pt idx="30744">
                  <c:v>0.999</c:v>
                </c:pt>
                <c:pt idx="30745">
                  <c:v>0.999</c:v>
                </c:pt>
                <c:pt idx="30746">
                  <c:v>0.999</c:v>
                </c:pt>
                <c:pt idx="30747">
                  <c:v>0.999</c:v>
                </c:pt>
                <c:pt idx="30748">
                  <c:v>0.999</c:v>
                </c:pt>
                <c:pt idx="30749">
                  <c:v>0.999</c:v>
                </c:pt>
                <c:pt idx="30750">
                  <c:v>0.999</c:v>
                </c:pt>
                <c:pt idx="30751">
                  <c:v>0.999</c:v>
                </c:pt>
                <c:pt idx="30752">
                  <c:v>0.999</c:v>
                </c:pt>
                <c:pt idx="30753">
                  <c:v>0.999</c:v>
                </c:pt>
                <c:pt idx="30754">
                  <c:v>0.999</c:v>
                </c:pt>
                <c:pt idx="30755">
                  <c:v>0.999</c:v>
                </c:pt>
                <c:pt idx="30756">
                  <c:v>0.999</c:v>
                </c:pt>
                <c:pt idx="30757">
                  <c:v>0.999</c:v>
                </c:pt>
                <c:pt idx="30758">
                  <c:v>0.999</c:v>
                </c:pt>
                <c:pt idx="30759">
                  <c:v>0.999</c:v>
                </c:pt>
                <c:pt idx="30760">
                  <c:v>0.999</c:v>
                </c:pt>
                <c:pt idx="30761">
                  <c:v>0.999</c:v>
                </c:pt>
                <c:pt idx="30762">
                  <c:v>0.999</c:v>
                </c:pt>
                <c:pt idx="30763">
                  <c:v>0.999</c:v>
                </c:pt>
                <c:pt idx="30764">
                  <c:v>0.999</c:v>
                </c:pt>
                <c:pt idx="30765">
                  <c:v>0.999</c:v>
                </c:pt>
                <c:pt idx="30766">
                  <c:v>0.999</c:v>
                </c:pt>
                <c:pt idx="30767">
                  <c:v>0.999</c:v>
                </c:pt>
                <c:pt idx="30768">
                  <c:v>0.999</c:v>
                </c:pt>
                <c:pt idx="30769">
                  <c:v>0.999</c:v>
                </c:pt>
                <c:pt idx="30770">
                  <c:v>0.999</c:v>
                </c:pt>
                <c:pt idx="30771">
                  <c:v>0.999</c:v>
                </c:pt>
                <c:pt idx="30772">
                  <c:v>0.999</c:v>
                </c:pt>
                <c:pt idx="30773">
                  <c:v>0.999</c:v>
                </c:pt>
                <c:pt idx="30774">
                  <c:v>0.999</c:v>
                </c:pt>
                <c:pt idx="30775">
                  <c:v>0.999</c:v>
                </c:pt>
                <c:pt idx="30776">
                  <c:v>0.999</c:v>
                </c:pt>
                <c:pt idx="30777">
                  <c:v>0.999</c:v>
                </c:pt>
                <c:pt idx="30778">
                  <c:v>0.999</c:v>
                </c:pt>
                <c:pt idx="30779">
                  <c:v>0.999</c:v>
                </c:pt>
                <c:pt idx="30780">
                  <c:v>0.999</c:v>
                </c:pt>
                <c:pt idx="30781">
                  <c:v>0.999</c:v>
                </c:pt>
                <c:pt idx="30782">
                  <c:v>0.999</c:v>
                </c:pt>
                <c:pt idx="30783">
                  <c:v>0.999</c:v>
                </c:pt>
                <c:pt idx="30784">
                  <c:v>0.999</c:v>
                </c:pt>
                <c:pt idx="30785">
                  <c:v>0.999</c:v>
                </c:pt>
                <c:pt idx="30786">
                  <c:v>0.999</c:v>
                </c:pt>
                <c:pt idx="30787">
                  <c:v>0.999</c:v>
                </c:pt>
                <c:pt idx="30788">
                  <c:v>0.999</c:v>
                </c:pt>
                <c:pt idx="30789">
                  <c:v>0.999</c:v>
                </c:pt>
                <c:pt idx="30790">
                  <c:v>0.999</c:v>
                </c:pt>
                <c:pt idx="30791">
                  <c:v>0.999</c:v>
                </c:pt>
                <c:pt idx="30792">
                  <c:v>0.999</c:v>
                </c:pt>
                <c:pt idx="30793">
                  <c:v>0.999</c:v>
                </c:pt>
                <c:pt idx="30794">
                  <c:v>0.999</c:v>
                </c:pt>
                <c:pt idx="30795">
                  <c:v>0.999</c:v>
                </c:pt>
                <c:pt idx="30796">
                  <c:v>0.999</c:v>
                </c:pt>
                <c:pt idx="30797">
                  <c:v>0.999</c:v>
                </c:pt>
                <c:pt idx="30798">
                  <c:v>0.999</c:v>
                </c:pt>
                <c:pt idx="30799">
                  <c:v>0.999</c:v>
                </c:pt>
                <c:pt idx="30800">
                  <c:v>0.999</c:v>
                </c:pt>
                <c:pt idx="30801">
                  <c:v>0.999</c:v>
                </c:pt>
                <c:pt idx="30802">
                  <c:v>0.999</c:v>
                </c:pt>
                <c:pt idx="30803">
                  <c:v>0.999</c:v>
                </c:pt>
                <c:pt idx="30804">
                  <c:v>0.999</c:v>
                </c:pt>
                <c:pt idx="30805">
                  <c:v>0.999</c:v>
                </c:pt>
                <c:pt idx="30806">
                  <c:v>0.999</c:v>
                </c:pt>
                <c:pt idx="30807">
                  <c:v>0.999</c:v>
                </c:pt>
                <c:pt idx="30808">
                  <c:v>0.999</c:v>
                </c:pt>
                <c:pt idx="30809">
                  <c:v>0.999</c:v>
                </c:pt>
                <c:pt idx="30810">
                  <c:v>0.999</c:v>
                </c:pt>
                <c:pt idx="30811">
                  <c:v>0.999</c:v>
                </c:pt>
                <c:pt idx="30812">
                  <c:v>0.999</c:v>
                </c:pt>
                <c:pt idx="30813">
                  <c:v>0.999</c:v>
                </c:pt>
                <c:pt idx="30814">
                  <c:v>0.999</c:v>
                </c:pt>
                <c:pt idx="30815">
                  <c:v>0.999</c:v>
                </c:pt>
                <c:pt idx="30816">
                  <c:v>0.999</c:v>
                </c:pt>
                <c:pt idx="30817">
                  <c:v>0.999</c:v>
                </c:pt>
                <c:pt idx="30818">
                  <c:v>0.999</c:v>
                </c:pt>
                <c:pt idx="30819">
                  <c:v>0.999</c:v>
                </c:pt>
                <c:pt idx="30820">
                  <c:v>0.999</c:v>
                </c:pt>
                <c:pt idx="30821">
                  <c:v>0.999</c:v>
                </c:pt>
                <c:pt idx="30822">
                  <c:v>0.999</c:v>
                </c:pt>
                <c:pt idx="30823">
                  <c:v>0.999</c:v>
                </c:pt>
                <c:pt idx="30824">
                  <c:v>0.999</c:v>
                </c:pt>
                <c:pt idx="30825">
                  <c:v>0.999</c:v>
                </c:pt>
                <c:pt idx="30826">
                  <c:v>0.999</c:v>
                </c:pt>
                <c:pt idx="30827">
                  <c:v>0.999</c:v>
                </c:pt>
                <c:pt idx="30828">
                  <c:v>0.999</c:v>
                </c:pt>
                <c:pt idx="30829">
                  <c:v>0.999</c:v>
                </c:pt>
                <c:pt idx="30830">
                  <c:v>0.999</c:v>
                </c:pt>
                <c:pt idx="30831">
                  <c:v>0.999</c:v>
                </c:pt>
                <c:pt idx="30832">
                  <c:v>0.999</c:v>
                </c:pt>
                <c:pt idx="30833">
                  <c:v>0.999</c:v>
                </c:pt>
                <c:pt idx="30834">
                  <c:v>0.999</c:v>
                </c:pt>
                <c:pt idx="30835">
                  <c:v>0.999</c:v>
                </c:pt>
                <c:pt idx="30836">
                  <c:v>0.999</c:v>
                </c:pt>
                <c:pt idx="30837">
                  <c:v>0.999</c:v>
                </c:pt>
                <c:pt idx="30838">
                  <c:v>0.999</c:v>
                </c:pt>
                <c:pt idx="30839">
                  <c:v>0.999</c:v>
                </c:pt>
                <c:pt idx="30840">
                  <c:v>0.999</c:v>
                </c:pt>
                <c:pt idx="30841">
                  <c:v>0.999</c:v>
                </c:pt>
                <c:pt idx="30842">
                  <c:v>0.999</c:v>
                </c:pt>
                <c:pt idx="30843">
                  <c:v>0.999</c:v>
                </c:pt>
                <c:pt idx="30844">
                  <c:v>0.999</c:v>
                </c:pt>
                <c:pt idx="30845">
                  <c:v>0.999</c:v>
                </c:pt>
                <c:pt idx="30846">
                  <c:v>0.999</c:v>
                </c:pt>
                <c:pt idx="30847">
                  <c:v>0.999</c:v>
                </c:pt>
                <c:pt idx="30848">
                  <c:v>0.999</c:v>
                </c:pt>
                <c:pt idx="30849">
                  <c:v>0.999</c:v>
                </c:pt>
                <c:pt idx="30850">
                  <c:v>0.999</c:v>
                </c:pt>
                <c:pt idx="30851">
                  <c:v>0.999</c:v>
                </c:pt>
                <c:pt idx="30852">
                  <c:v>0.999</c:v>
                </c:pt>
                <c:pt idx="30853">
                  <c:v>0.999</c:v>
                </c:pt>
                <c:pt idx="30854">
                  <c:v>0.999</c:v>
                </c:pt>
                <c:pt idx="30855">
                  <c:v>0.999</c:v>
                </c:pt>
                <c:pt idx="30856">
                  <c:v>0.999</c:v>
                </c:pt>
                <c:pt idx="30857">
                  <c:v>0.999</c:v>
                </c:pt>
                <c:pt idx="30858">
                  <c:v>0.999</c:v>
                </c:pt>
                <c:pt idx="30859">
                  <c:v>0.999</c:v>
                </c:pt>
                <c:pt idx="30860">
                  <c:v>0.999</c:v>
                </c:pt>
                <c:pt idx="30861">
                  <c:v>0.999</c:v>
                </c:pt>
                <c:pt idx="30862">
                  <c:v>0.999</c:v>
                </c:pt>
                <c:pt idx="30863">
                  <c:v>0.999</c:v>
                </c:pt>
                <c:pt idx="30864">
                  <c:v>0.999</c:v>
                </c:pt>
                <c:pt idx="30865">
                  <c:v>0.999</c:v>
                </c:pt>
                <c:pt idx="30866">
                  <c:v>0.999</c:v>
                </c:pt>
                <c:pt idx="30867">
                  <c:v>0.999</c:v>
                </c:pt>
                <c:pt idx="30868">
                  <c:v>0.999</c:v>
                </c:pt>
                <c:pt idx="30869">
                  <c:v>0.999</c:v>
                </c:pt>
                <c:pt idx="30870">
                  <c:v>0.999</c:v>
                </c:pt>
                <c:pt idx="30871">
                  <c:v>0.999</c:v>
                </c:pt>
                <c:pt idx="30872">
                  <c:v>0.999</c:v>
                </c:pt>
                <c:pt idx="30873">
                  <c:v>0.999</c:v>
                </c:pt>
                <c:pt idx="30874">
                  <c:v>0.999</c:v>
                </c:pt>
                <c:pt idx="30875">
                  <c:v>0.999</c:v>
                </c:pt>
                <c:pt idx="30876">
                  <c:v>0.999</c:v>
                </c:pt>
                <c:pt idx="30877">
                  <c:v>0.999</c:v>
                </c:pt>
                <c:pt idx="30878">
                  <c:v>0.999</c:v>
                </c:pt>
                <c:pt idx="30879">
                  <c:v>0.999</c:v>
                </c:pt>
                <c:pt idx="30880">
                  <c:v>0.999</c:v>
                </c:pt>
                <c:pt idx="30881">
                  <c:v>0.999</c:v>
                </c:pt>
                <c:pt idx="30882">
                  <c:v>0.999</c:v>
                </c:pt>
                <c:pt idx="30883">
                  <c:v>0.999</c:v>
                </c:pt>
                <c:pt idx="30884">
                  <c:v>0.999</c:v>
                </c:pt>
                <c:pt idx="30885">
                  <c:v>0.999</c:v>
                </c:pt>
                <c:pt idx="30886">
                  <c:v>0.999</c:v>
                </c:pt>
                <c:pt idx="30887">
                  <c:v>0.999</c:v>
                </c:pt>
                <c:pt idx="30888">
                  <c:v>0.999</c:v>
                </c:pt>
                <c:pt idx="30889">
                  <c:v>0.999</c:v>
                </c:pt>
                <c:pt idx="30890">
                  <c:v>0.999</c:v>
                </c:pt>
                <c:pt idx="30891">
                  <c:v>0.999</c:v>
                </c:pt>
                <c:pt idx="30892">
                  <c:v>0.999</c:v>
                </c:pt>
                <c:pt idx="30893">
                  <c:v>0.999</c:v>
                </c:pt>
                <c:pt idx="30894">
                  <c:v>0.999</c:v>
                </c:pt>
                <c:pt idx="30895">
                  <c:v>0.999</c:v>
                </c:pt>
                <c:pt idx="30896">
                  <c:v>0.999</c:v>
                </c:pt>
                <c:pt idx="30897">
                  <c:v>0.999</c:v>
                </c:pt>
                <c:pt idx="30898">
                  <c:v>0.999</c:v>
                </c:pt>
                <c:pt idx="30899">
                  <c:v>0.999</c:v>
                </c:pt>
                <c:pt idx="30900">
                  <c:v>0.999</c:v>
                </c:pt>
                <c:pt idx="30901">
                  <c:v>0.999</c:v>
                </c:pt>
                <c:pt idx="30902">
                  <c:v>0.999</c:v>
                </c:pt>
                <c:pt idx="30903">
                  <c:v>0.999</c:v>
                </c:pt>
                <c:pt idx="30904">
                  <c:v>0.999</c:v>
                </c:pt>
                <c:pt idx="30905">
                  <c:v>0.999</c:v>
                </c:pt>
                <c:pt idx="30906">
                  <c:v>0.999</c:v>
                </c:pt>
                <c:pt idx="30907">
                  <c:v>0.999</c:v>
                </c:pt>
                <c:pt idx="30908">
                  <c:v>0.999</c:v>
                </c:pt>
                <c:pt idx="30909">
                  <c:v>0.999</c:v>
                </c:pt>
                <c:pt idx="30910">
                  <c:v>0.999</c:v>
                </c:pt>
                <c:pt idx="30911">
                  <c:v>0.999</c:v>
                </c:pt>
                <c:pt idx="30912">
                  <c:v>0.999</c:v>
                </c:pt>
                <c:pt idx="30913">
                  <c:v>0.999</c:v>
                </c:pt>
                <c:pt idx="30914">
                  <c:v>0.999</c:v>
                </c:pt>
                <c:pt idx="30915">
                  <c:v>0.999</c:v>
                </c:pt>
                <c:pt idx="30916">
                  <c:v>0.999</c:v>
                </c:pt>
                <c:pt idx="30917">
                  <c:v>0.999</c:v>
                </c:pt>
                <c:pt idx="30918">
                  <c:v>0.999</c:v>
                </c:pt>
                <c:pt idx="30919">
                  <c:v>0.999</c:v>
                </c:pt>
                <c:pt idx="30920">
                  <c:v>0.999</c:v>
                </c:pt>
                <c:pt idx="30921">
                  <c:v>0.999</c:v>
                </c:pt>
                <c:pt idx="30922">
                  <c:v>0.999</c:v>
                </c:pt>
                <c:pt idx="30923">
                  <c:v>0.999</c:v>
                </c:pt>
                <c:pt idx="30924">
                  <c:v>0.999</c:v>
                </c:pt>
                <c:pt idx="30925">
                  <c:v>0.999</c:v>
                </c:pt>
                <c:pt idx="30926">
                  <c:v>0.999</c:v>
                </c:pt>
                <c:pt idx="30927">
                  <c:v>0.999</c:v>
                </c:pt>
                <c:pt idx="30928">
                  <c:v>0.999</c:v>
                </c:pt>
                <c:pt idx="30929">
                  <c:v>0.999</c:v>
                </c:pt>
                <c:pt idx="30930">
                  <c:v>0.999</c:v>
                </c:pt>
                <c:pt idx="30931">
                  <c:v>0.999</c:v>
                </c:pt>
                <c:pt idx="30932">
                  <c:v>0.999</c:v>
                </c:pt>
                <c:pt idx="30933">
                  <c:v>0.999</c:v>
                </c:pt>
                <c:pt idx="30934">
                  <c:v>0.999</c:v>
                </c:pt>
                <c:pt idx="30935">
                  <c:v>0.999</c:v>
                </c:pt>
                <c:pt idx="30936">
                  <c:v>0.999</c:v>
                </c:pt>
                <c:pt idx="30937">
                  <c:v>0.999</c:v>
                </c:pt>
                <c:pt idx="30938">
                  <c:v>0.999</c:v>
                </c:pt>
                <c:pt idx="30939">
                  <c:v>0.999</c:v>
                </c:pt>
                <c:pt idx="30940">
                  <c:v>0.999</c:v>
                </c:pt>
                <c:pt idx="30941">
                  <c:v>0.999</c:v>
                </c:pt>
                <c:pt idx="30942">
                  <c:v>0.999</c:v>
                </c:pt>
                <c:pt idx="30943">
                  <c:v>0.999</c:v>
                </c:pt>
                <c:pt idx="30944">
                  <c:v>0.999</c:v>
                </c:pt>
                <c:pt idx="30945">
                  <c:v>0.999</c:v>
                </c:pt>
                <c:pt idx="30946">
                  <c:v>0.999</c:v>
                </c:pt>
                <c:pt idx="30947">
                  <c:v>0.999</c:v>
                </c:pt>
                <c:pt idx="30948">
                  <c:v>0.999</c:v>
                </c:pt>
                <c:pt idx="30949">
                  <c:v>0.999</c:v>
                </c:pt>
                <c:pt idx="30950">
                  <c:v>0.999</c:v>
                </c:pt>
                <c:pt idx="30951">
                  <c:v>0.999</c:v>
                </c:pt>
                <c:pt idx="30952">
                  <c:v>0.999</c:v>
                </c:pt>
                <c:pt idx="30953">
                  <c:v>0.999</c:v>
                </c:pt>
                <c:pt idx="30954">
                  <c:v>0.999</c:v>
                </c:pt>
                <c:pt idx="30955">
                  <c:v>0.999</c:v>
                </c:pt>
                <c:pt idx="30956">
                  <c:v>0.999</c:v>
                </c:pt>
                <c:pt idx="30957">
                  <c:v>0.999</c:v>
                </c:pt>
                <c:pt idx="30958">
                  <c:v>0.999</c:v>
                </c:pt>
                <c:pt idx="30959">
                  <c:v>0.999</c:v>
                </c:pt>
                <c:pt idx="30960">
                  <c:v>0.999</c:v>
                </c:pt>
                <c:pt idx="30961">
                  <c:v>0.999</c:v>
                </c:pt>
                <c:pt idx="30962">
                  <c:v>0.999</c:v>
                </c:pt>
                <c:pt idx="30963">
                  <c:v>0.999</c:v>
                </c:pt>
                <c:pt idx="30964">
                  <c:v>0.999</c:v>
                </c:pt>
                <c:pt idx="30965">
                  <c:v>0.999</c:v>
                </c:pt>
                <c:pt idx="30966">
                  <c:v>0.999</c:v>
                </c:pt>
                <c:pt idx="30967">
                  <c:v>0.999</c:v>
                </c:pt>
                <c:pt idx="30968">
                  <c:v>0.999</c:v>
                </c:pt>
                <c:pt idx="30969">
                  <c:v>0.999</c:v>
                </c:pt>
                <c:pt idx="30970">
                  <c:v>0.999</c:v>
                </c:pt>
                <c:pt idx="30971">
                  <c:v>0.999</c:v>
                </c:pt>
                <c:pt idx="30972">
                  <c:v>0.999</c:v>
                </c:pt>
                <c:pt idx="30973">
                  <c:v>0.999</c:v>
                </c:pt>
                <c:pt idx="30974">
                  <c:v>0.999</c:v>
                </c:pt>
                <c:pt idx="30975">
                  <c:v>0.999</c:v>
                </c:pt>
                <c:pt idx="30976">
                  <c:v>0.999</c:v>
                </c:pt>
                <c:pt idx="30977">
                  <c:v>0.999</c:v>
                </c:pt>
                <c:pt idx="30978">
                  <c:v>0.999</c:v>
                </c:pt>
                <c:pt idx="30979">
                  <c:v>0.999</c:v>
                </c:pt>
                <c:pt idx="30980">
                  <c:v>0.999</c:v>
                </c:pt>
                <c:pt idx="30981">
                  <c:v>0.999</c:v>
                </c:pt>
                <c:pt idx="30982">
                  <c:v>0.999</c:v>
                </c:pt>
                <c:pt idx="30983">
                  <c:v>0.999</c:v>
                </c:pt>
                <c:pt idx="30984">
                  <c:v>0.999</c:v>
                </c:pt>
                <c:pt idx="30985">
                  <c:v>0.999</c:v>
                </c:pt>
                <c:pt idx="30986">
                  <c:v>0.999</c:v>
                </c:pt>
                <c:pt idx="30987">
                  <c:v>0.999</c:v>
                </c:pt>
                <c:pt idx="30988">
                  <c:v>0.999</c:v>
                </c:pt>
                <c:pt idx="30989">
                  <c:v>0.999</c:v>
                </c:pt>
                <c:pt idx="30990">
                  <c:v>0.999</c:v>
                </c:pt>
                <c:pt idx="30991">
                  <c:v>0.999</c:v>
                </c:pt>
                <c:pt idx="30992">
                  <c:v>0.999</c:v>
                </c:pt>
                <c:pt idx="30993">
                  <c:v>0.999</c:v>
                </c:pt>
                <c:pt idx="30994">
                  <c:v>0.999</c:v>
                </c:pt>
                <c:pt idx="30995">
                  <c:v>0.999</c:v>
                </c:pt>
                <c:pt idx="30996">
                  <c:v>0.999</c:v>
                </c:pt>
                <c:pt idx="30997">
                  <c:v>0.999</c:v>
                </c:pt>
                <c:pt idx="30998">
                  <c:v>0.999</c:v>
                </c:pt>
                <c:pt idx="30999">
                  <c:v>0.999</c:v>
                </c:pt>
                <c:pt idx="31000">
                  <c:v>0.999</c:v>
                </c:pt>
                <c:pt idx="31001">
                  <c:v>0.999</c:v>
                </c:pt>
                <c:pt idx="31002">
                  <c:v>0.999</c:v>
                </c:pt>
                <c:pt idx="31003">
                  <c:v>0.999</c:v>
                </c:pt>
                <c:pt idx="31004">
                  <c:v>0.999</c:v>
                </c:pt>
                <c:pt idx="31005">
                  <c:v>0.999</c:v>
                </c:pt>
                <c:pt idx="31006">
                  <c:v>0.999</c:v>
                </c:pt>
                <c:pt idx="31007">
                  <c:v>0.999</c:v>
                </c:pt>
                <c:pt idx="31008">
                  <c:v>0.999</c:v>
                </c:pt>
                <c:pt idx="31009">
                  <c:v>0.999</c:v>
                </c:pt>
                <c:pt idx="31010">
                  <c:v>0.999</c:v>
                </c:pt>
                <c:pt idx="31011">
                  <c:v>0.999</c:v>
                </c:pt>
                <c:pt idx="31012">
                  <c:v>0.999</c:v>
                </c:pt>
                <c:pt idx="31013">
                  <c:v>0.999</c:v>
                </c:pt>
                <c:pt idx="31014">
                  <c:v>0.999</c:v>
                </c:pt>
                <c:pt idx="31015">
                  <c:v>0.999</c:v>
                </c:pt>
                <c:pt idx="31016">
                  <c:v>0.999</c:v>
                </c:pt>
                <c:pt idx="31017">
                  <c:v>0.999</c:v>
                </c:pt>
                <c:pt idx="31018">
                  <c:v>0.999</c:v>
                </c:pt>
                <c:pt idx="31019">
                  <c:v>0.999</c:v>
                </c:pt>
                <c:pt idx="31020">
                  <c:v>0.999</c:v>
                </c:pt>
                <c:pt idx="31021">
                  <c:v>0.999</c:v>
                </c:pt>
                <c:pt idx="31022">
                  <c:v>0.999</c:v>
                </c:pt>
                <c:pt idx="31023">
                  <c:v>0.999</c:v>
                </c:pt>
                <c:pt idx="31024">
                  <c:v>0.999</c:v>
                </c:pt>
                <c:pt idx="31025">
                  <c:v>0.999</c:v>
                </c:pt>
                <c:pt idx="31026">
                  <c:v>0.999</c:v>
                </c:pt>
                <c:pt idx="31027">
                  <c:v>0.999</c:v>
                </c:pt>
                <c:pt idx="31028">
                  <c:v>0.999</c:v>
                </c:pt>
                <c:pt idx="31029">
                  <c:v>0.999</c:v>
                </c:pt>
                <c:pt idx="31030">
                  <c:v>0.999</c:v>
                </c:pt>
                <c:pt idx="31031">
                  <c:v>0.999</c:v>
                </c:pt>
                <c:pt idx="31032">
                  <c:v>0.999</c:v>
                </c:pt>
                <c:pt idx="31033">
                  <c:v>0.999</c:v>
                </c:pt>
                <c:pt idx="31034">
                  <c:v>0.999</c:v>
                </c:pt>
                <c:pt idx="31035">
                  <c:v>0.999</c:v>
                </c:pt>
                <c:pt idx="31036">
                  <c:v>0.999</c:v>
                </c:pt>
                <c:pt idx="31037">
                  <c:v>0.999</c:v>
                </c:pt>
                <c:pt idx="31038">
                  <c:v>0.999</c:v>
                </c:pt>
                <c:pt idx="31039">
                  <c:v>0.999</c:v>
                </c:pt>
                <c:pt idx="31040">
                  <c:v>0.999</c:v>
                </c:pt>
                <c:pt idx="31041">
                  <c:v>0.999</c:v>
                </c:pt>
                <c:pt idx="31042">
                  <c:v>0.999</c:v>
                </c:pt>
                <c:pt idx="31043">
                  <c:v>0.999</c:v>
                </c:pt>
                <c:pt idx="31044">
                  <c:v>0.999</c:v>
                </c:pt>
                <c:pt idx="31045">
                  <c:v>0.999</c:v>
                </c:pt>
                <c:pt idx="31046">
                  <c:v>0.999</c:v>
                </c:pt>
                <c:pt idx="31047">
                  <c:v>0.999</c:v>
                </c:pt>
                <c:pt idx="31048">
                  <c:v>0.999</c:v>
                </c:pt>
                <c:pt idx="31049">
                  <c:v>0.999</c:v>
                </c:pt>
                <c:pt idx="31050">
                  <c:v>0.999</c:v>
                </c:pt>
                <c:pt idx="31051">
                  <c:v>0.999</c:v>
                </c:pt>
                <c:pt idx="31052">
                  <c:v>0.999</c:v>
                </c:pt>
                <c:pt idx="31053">
                  <c:v>0.999</c:v>
                </c:pt>
                <c:pt idx="31054">
                  <c:v>0.999</c:v>
                </c:pt>
                <c:pt idx="31055">
                  <c:v>0.999</c:v>
                </c:pt>
                <c:pt idx="31056">
                  <c:v>0.999</c:v>
                </c:pt>
                <c:pt idx="31057">
                  <c:v>0.999</c:v>
                </c:pt>
                <c:pt idx="31058">
                  <c:v>0.999</c:v>
                </c:pt>
                <c:pt idx="31059">
                  <c:v>0.999</c:v>
                </c:pt>
                <c:pt idx="31060">
                  <c:v>0.999</c:v>
                </c:pt>
                <c:pt idx="31061">
                  <c:v>0.999</c:v>
                </c:pt>
                <c:pt idx="31062">
                  <c:v>0.999</c:v>
                </c:pt>
                <c:pt idx="31063">
                  <c:v>0.999</c:v>
                </c:pt>
                <c:pt idx="31064">
                  <c:v>0.999</c:v>
                </c:pt>
                <c:pt idx="31065">
                  <c:v>0.999</c:v>
                </c:pt>
                <c:pt idx="31066">
                  <c:v>0.999</c:v>
                </c:pt>
                <c:pt idx="31067">
                  <c:v>0.999</c:v>
                </c:pt>
                <c:pt idx="31068">
                  <c:v>0.999</c:v>
                </c:pt>
                <c:pt idx="31069">
                  <c:v>0.999</c:v>
                </c:pt>
                <c:pt idx="31070">
                  <c:v>0.999</c:v>
                </c:pt>
                <c:pt idx="31071">
                  <c:v>0.999</c:v>
                </c:pt>
                <c:pt idx="31072">
                  <c:v>0.999</c:v>
                </c:pt>
                <c:pt idx="31073">
                  <c:v>0.999</c:v>
                </c:pt>
                <c:pt idx="31074">
                  <c:v>0.999</c:v>
                </c:pt>
                <c:pt idx="31075">
                  <c:v>0.999</c:v>
                </c:pt>
                <c:pt idx="31076">
                  <c:v>0.999</c:v>
                </c:pt>
                <c:pt idx="31077">
                  <c:v>0.999</c:v>
                </c:pt>
                <c:pt idx="31078">
                  <c:v>0.999</c:v>
                </c:pt>
                <c:pt idx="31079">
                  <c:v>0.999</c:v>
                </c:pt>
                <c:pt idx="31080">
                  <c:v>0.999</c:v>
                </c:pt>
                <c:pt idx="31081">
                  <c:v>0.999</c:v>
                </c:pt>
                <c:pt idx="31082">
                  <c:v>0.999</c:v>
                </c:pt>
                <c:pt idx="31083">
                  <c:v>0.999</c:v>
                </c:pt>
                <c:pt idx="31084">
                  <c:v>0.999</c:v>
                </c:pt>
                <c:pt idx="31085">
                  <c:v>0.999</c:v>
                </c:pt>
                <c:pt idx="31086">
                  <c:v>0.999</c:v>
                </c:pt>
                <c:pt idx="31087">
                  <c:v>0.999</c:v>
                </c:pt>
                <c:pt idx="31088">
                  <c:v>0.999</c:v>
                </c:pt>
                <c:pt idx="31089">
                  <c:v>0.999</c:v>
                </c:pt>
                <c:pt idx="31090">
                  <c:v>0.999</c:v>
                </c:pt>
                <c:pt idx="31091">
                  <c:v>0.999</c:v>
                </c:pt>
                <c:pt idx="31092">
                  <c:v>0.999</c:v>
                </c:pt>
                <c:pt idx="31093">
                  <c:v>0.999</c:v>
                </c:pt>
                <c:pt idx="31094">
                  <c:v>0.999</c:v>
                </c:pt>
                <c:pt idx="31095">
                  <c:v>0.999</c:v>
                </c:pt>
                <c:pt idx="31096">
                  <c:v>0.999</c:v>
                </c:pt>
                <c:pt idx="31097">
                  <c:v>0.999</c:v>
                </c:pt>
                <c:pt idx="31098">
                  <c:v>0.999</c:v>
                </c:pt>
                <c:pt idx="31099">
                  <c:v>0.999</c:v>
                </c:pt>
                <c:pt idx="31100">
                  <c:v>0.999</c:v>
                </c:pt>
                <c:pt idx="31101">
                  <c:v>0.999</c:v>
                </c:pt>
                <c:pt idx="31102">
                  <c:v>0.999</c:v>
                </c:pt>
                <c:pt idx="31103">
                  <c:v>0.999</c:v>
                </c:pt>
                <c:pt idx="31104">
                  <c:v>0.999</c:v>
                </c:pt>
                <c:pt idx="31105">
                  <c:v>0.999</c:v>
                </c:pt>
                <c:pt idx="31106">
                  <c:v>0.999</c:v>
                </c:pt>
                <c:pt idx="31107">
                  <c:v>0.999</c:v>
                </c:pt>
                <c:pt idx="31108">
                  <c:v>0.999</c:v>
                </c:pt>
                <c:pt idx="31109">
                  <c:v>0.999</c:v>
                </c:pt>
                <c:pt idx="31110">
                  <c:v>0.999</c:v>
                </c:pt>
                <c:pt idx="31111">
                  <c:v>0.999</c:v>
                </c:pt>
                <c:pt idx="31112">
                  <c:v>0.999</c:v>
                </c:pt>
                <c:pt idx="31113">
                  <c:v>0.999</c:v>
                </c:pt>
                <c:pt idx="31114">
                  <c:v>0.999</c:v>
                </c:pt>
                <c:pt idx="31115">
                  <c:v>0.999</c:v>
                </c:pt>
                <c:pt idx="31116">
                  <c:v>0.999</c:v>
                </c:pt>
                <c:pt idx="31117">
                  <c:v>0.999</c:v>
                </c:pt>
                <c:pt idx="31118">
                  <c:v>0.999</c:v>
                </c:pt>
                <c:pt idx="31119">
                  <c:v>0.999</c:v>
                </c:pt>
                <c:pt idx="31120">
                  <c:v>0.999</c:v>
                </c:pt>
                <c:pt idx="31121">
                  <c:v>0.999</c:v>
                </c:pt>
                <c:pt idx="31122">
                  <c:v>0.999</c:v>
                </c:pt>
                <c:pt idx="31123">
                  <c:v>0.999</c:v>
                </c:pt>
                <c:pt idx="31124">
                  <c:v>0.999</c:v>
                </c:pt>
                <c:pt idx="31125">
                  <c:v>0.999</c:v>
                </c:pt>
                <c:pt idx="31126">
                  <c:v>0.999</c:v>
                </c:pt>
                <c:pt idx="31127">
                  <c:v>0.999</c:v>
                </c:pt>
                <c:pt idx="31128">
                  <c:v>0.999</c:v>
                </c:pt>
                <c:pt idx="31129">
                  <c:v>0.999</c:v>
                </c:pt>
                <c:pt idx="31130">
                  <c:v>0.999</c:v>
                </c:pt>
                <c:pt idx="31131">
                  <c:v>0.999</c:v>
                </c:pt>
                <c:pt idx="31132">
                  <c:v>0.999</c:v>
                </c:pt>
                <c:pt idx="31133">
                  <c:v>0.999</c:v>
                </c:pt>
                <c:pt idx="31134">
                  <c:v>0.999</c:v>
                </c:pt>
                <c:pt idx="31135">
                  <c:v>0.999</c:v>
                </c:pt>
                <c:pt idx="31136">
                  <c:v>0.999</c:v>
                </c:pt>
                <c:pt idx="31137">
                  <c:v>0.999</c:v>
                </c:pt>
                <c:pt idx="31138">
                  <c:v>0.999</c:v>
                </c:pt>
                <c:pt idx="31139">
                  <c:v>0.999</c:v>
                </c:pt>
                <c:pt idx="31140">
                  <c:v>0.999</c:v>
                </c:pt>
                <c:pt idx="31141">
                  <c:v>0.999</c:v>
                </c:pt>
                <c:pt idx="31142">
                  <c:v>0.999</c:v>
                </c:pt>
                <c:pt idx="31143">
                  <c:v>0.999</c:v>
                </c:pt>
                <c:pt idx="31144">
                  <c:v>0.999</c:v>
                </c:pt>
                <c:pt idx="31145">
                  <c:v>0.999</c:v>
                </c:pt>
                <c:pt idx="31146">
                  <c:v>0.999</c:v>
                </c:pt>
                <c:pt idx="31147">
                  <c:v>0.999</c:v>
                </c:pt>
                <c:pt idx="31148">
                  <c:v>0.999</c:v>
                </c:pt>
                <c:pt idx="31149">
                  <c:v>0.999</c:v>
                </c:pt>
                <c:pt idx="31150">
                  <c:v>0.999</c:v>
                </c:pt>
                <c:pt idx="31151">
                  <c:v>0.999</c:v>
                </c:pt>
                <c:pt idx="31152">
                  <c:v>0.999</c:v>
                </c:pt>
                <c:pt idx="31153">
                  <c:v>0.999</c:v>
                </c:pt>
                <c:pt idx="31154">
                  <c:v>0.999</c:v>
                </c:pt>
                <c:pt idx="31155">
                  <c:v>0.999</c:v>
                </c:pt>
                <c:pt idx="31156">
                  <c:v>0.999</c:v>
                </c:pt>
                <c:pt idx="31157">
                  <c:v>0.999</c:v>
                </c:pt>
                <c:pt idx="31158">
                  <c:v>0.999</c:v>
                </c:pt>
                <c:pt idx="31159">
                  <c:v>0.999</c:v>
                </c:pt>
                <c:pt idx="31160">
                  <c:v>0.999</c:v>
                </c:pt>
                <c:pt idx="31161">
                  <c:v>0.999</c:v>
                </c:pt>
                <c:pt idx="31162">
                  <c:v>0.999</c:v>
                </c:pt>
                <c:pt idx="31163">
                  <c:v>0.999</c:v>
                </c:pt>
                <c:pt idx="31164">
                  <c:v>0.999</c:v>
                </c:pt>
                <c:pt idx="31165">
                  <c:v>0.999</c:v>
                </c:pt>
                <c:pt idx="31166">
                  <c:v>0.999</c:v>
                </c:pt>
                <c:pt idx="31167">
                  <c:v>0.999</c:v>
                </c:pt>
                <c:pt idx="31168">
                  <c:v>0.999</c:v>
                </c:pt>
                <c:pt idx="31169">
                  <c:v>0.999</c:v>
                </c:pt>
                <c:pt idx="31170">
                  <c:v>0.999</c:v>
                </c:pt>
                <c:pt idx="31171">
                  <c:v>0.999</c:v>
                </c:pt>
                <c:pt idx="31172">
                  <c:v>0.999</c:v>
                </c:pt>
                <c:pt idx="31173">
                  <c:v>0.999</c:v>
                </c:pt>
                <c:pt idx="31174">
                  <c:v>0.999</c:v>
                </c:pt>
                <c:pt idx="31175">
                  <c:v>0.999</c:v>
                </c:pt>
                <c:pt idx="31176">
                  <c:v>0.999</c:v>
                </c:pt>
                <c:pt idx="31177">
                  <c:v>0.999</c:v>
                </c:pt>
                <c:pt idx="31178">
                  <c:v>0.999</c:v>
                </c:pt>
                <c:pt idx="31179">
                  <c:v>0.999</c:v>
                </c:pt>
                <c:pt idx="31180">
                  <c:v>0.999</c:v>
                </c:pt>
                <c:pt idx="31181">
                  <c:v>0.999</c:v>
                </c:pt>
                <c:pt idx="31182">
                  <c:v>0.999</c:v>
                </c:pt>
                <c:pt idx="31183">
                  <c:v>0.999</c:v>
                </c:pt>
                <c:pt idx="31184">
                  <c:v>0.999</c:v>
                </c:pt>
                <c:pt idx="31185">
                  <c:v>0.999</c:v>
                </c:pt>
                <c:pt idx="31186">
                  <c:v>0.999</c:v>
                </c:pt>
                <c:pt idx="31187">
                  <c:v>0.999</c:v>
                </c:pt>
                <c:pt idx="31188">
                  <c:v>0.999</c:v>
                </c:pt>
                <c:pt idx="31189">
                  <c:v>0.999</c:v>
                </c:pt>
                <c:pt idx="31190">
                  <c:v>0.999</c:v>
                </c:pt>
                <c:pt idx="31191">
                  <c:v>0.999</c:v>
                </c:pt>
                <c:pt idx="31192">
                  <c:v>0.999</c:v>
                </c:pt>
                <c:pt idx="31193">
                  <c:v>0.999</c:v>
                </c:pt>
                <c:pt idx="31194">
                  <c:v>0.999</c:v>
                </c:pt>
                <c:pt idx="31195">
                  <c:v>0.999</c:v>
                </c:pt>
                <c:pt idx="31196">
                  <c:v>0.999</c:v>
                </c:pt>
                <c:pt idx="31197">
                  <c:v>0.999</c:v>
                </c:pt>
                <c:pt idx="31198">
                  <c:v>0.999</c:v>
                </c:pt>
                <c:pt idx="31199">
                  <c:v>0.999</c:v>
                </c:pt>
                <c:pt idx="31200">
                  <c:v>0.999</c:v>
                </c:pt>
                <c:pt idx="31201">
                  <c:v>0.999</c:v>
                </c:pt>
                <c:pt idx="31202">
                  <c:v>0.999</c:v>
                </c:pt>
                <c:pt idx="31203">
                  <c:v>0.999</c:v>
                </c:pt>
                <c:pt idx="31204">
                  <c:v>0.999</c:v>
                </c:pt>
                <c:pt idx="31205">
                  <c:v>0.999</c:v>
                </c:pt>
                <c:pt idx="31206">
                  <c:v>0.999</c:v>
                </c:pt>
                <c:pt idx="31207">
                  <c:v>0.999</c:v>
                </c:pt>
                <c:pt idx="31208">
                  <c:v>0.999</c:v>
                </c:pt>
                <c:pt idx="31209">
                  <c:v>0.999</c:v>
                </c:pt>
                <c:pt idx="31210">
                  <c:v>0.999</c:v>
                </c:pt>
                <c:pt idx="31211">
                  <c:v>0.999</c:v>
                </c:pt>
                <c:pt idx="31212">
                  <c:v>0.999</c:v>
                </c:pt>
                <c:pt idx="31213">
                  <c:v>0.999</c:v>
                </c:pt>
                <c:pt idx="31214">
                  <c:v>0.999</c:v>
                </c:pt>
                <c:pt idx="31215">
                  <c:v>0.999</c:v>
                </c:pt>
                <c:pt idx="31216">
                  <c:v>0.999</c:v>
                </c:pt>
                <c:pt idx="31217">
                  <c:v>0.999</c:v>
                </c:pt>
                <c:pt idx="31218">
                  <c:v>0.999</c:v>
                </c:pt>
                <c:pt idx="31219">
                  <c:v>0.999</c:v>
                </c:pt>
                <c:pt idx="31220">
                  <c:v>0.999</c:v>
                </c:pt>
                <c:pt idx="31221">
                  <c:v>0.999</c:v>
                </c:pt>
                <c:pt idx="31222">
                  <c:v>0.999</c:v>
                </c:pt>
                <c:pt idx="31223">
                  <c:v>0.999</c:v>
                </c:pt>
                <c:pt idx="31224">
                  <c:v>0.999</c:v>
                </c:pt>
                <c:pt idx="31225">
                  <c:v>0.999</c:v>
                </c:pt>
                <c:pt idx="31226">
                  <c:v>0.999</c:v>
                </c:pt>
                <c:pt idx="31227">
                  <c:v>0.999</c:v>
                </c:pt>
                <c:pt idx="31228">
                  <c:v>0.999</c:v>
                </c:pt>
                <c:pt idx="31229">
                  <c:v>0.999</c:v>
                </c:pt>
                <c:pt idx="31230">
                  <c:v>0.999</c:v>
                </c:pt>
                <c:pt idx="31231">
                  <c:v>0.999</c:v>
                </c:pt>
                <c:pt idx="31232">
                  <c:v>0.999</c:v>
                </c:pt>
                <c:pt idx="31233">
                  <c:v>0.999</c:v>
                </c:pt>
                <c:pt idx="31234">
                  <c:v>0.999</c:v>
                </c:pt>
                <c:pt idx="31235">
                  <c:v>0.999</c:v>
                </c:pt>
                <c:pt idx="31236">
                  <c:v>0.999</c:v>
                </c:pt>
                <c:pt idx="31237">
                  <c:v>0.999</c:v>
                </c:pt>
                <c:pt idx="31238">
                  <c:v>0.999</c:v>
                </c:pt>
                <c:pt idx="31239">
                  <c:v>0.999</c:v>
                </c:pt>
                <c:pt idx="31240">
                  <c:v>0.999</c:v>
                </c:pt>
                <c:pt idx="31241">
                  <c:v>0.999</c:v>
                </c:pt>
                <c:pt idx="31242">
                  <c:v>0.999</c:v>
                </c:pt>
                <c:pt idx="31243">
                  <c:v>0.999</c:v>
                </c:pt>
                <c:pt idx="31244">
                  <c:v>0.999</c:v>
                </c:pt>
                <c:pt idx="31245">
                  <c:v>0.999</c:v>
                </c:pt>
                <c:pt idx="31246">
                  <c:v>0.999</c:v>
                </c:pt>
                <c:pt idx="31247">
                  <c:v>0.999</c:v>
                </c:pt>
                <c:pt idx="31248">
                  <c:v>0.999</c:v>
                </c:pt>
                <c:pt idx="31249">
                  <c:v>0.999</c:v>
                </c:pt>
                <c:pt idx="31250">
                  <c:v>0.999</c:v>
                </c:pt>
                <c:pt idx="31251">
                  <c:v>0.999</c:v>
                </c:pt>
                <c:pt idx="31252">
                  <c:v>0.999</c:v>
                </c:pt>
                <c:pt idx="31253">
                  <c:v>0.999</c:v>
                </c:pt>
                <c:pt idx="31254">
                  <c:v>0.999</c:v>
                </c:pt>
                <c:pt idx="31255">
                  <c:v>0.999</c:v>
                </c:pt>
                <c:pt idx="31256">
                  <c:v>0.999</c:v>
                </c:pt>
                <c:pt idx="31257">
                  <c:v>0.999</c:v>
                </c:pt>
                <c:pt idx="31258">
                  <c:v>0.999</c:v>
                </c:pt>
                <c:pt idx="31259">
                  <c:v>0.999</c:v>
                </c:pt>
                <c:pt idx="31260">
                  <c:v>0.999</c:v>
                </c:pt>
                <c:pt idx="31261">
                  <c:v>0.999</c:v>
                </c:pt>
                <c:pt idx="31262">
                  <c:v>0.999</c:v>
                </c:pt>
                <c:pt idx="31263">
                  <c:v>0.999</c:v>
                </c:pt>
                <c:pt idx="31264">
                  <c:v>0.999</c:v>
                </c:pt>
                <c:pt idx="31265">
                  <c:v>0.999</c:v>
                </c:pt>
                <c:pt idx="31266">
                  <c:v>0.999</c:v>
                </c:pt>
                <c:pt idx="31267">
                  <c:v>0.999</c:v>
                </c:pt>
                <c:pt idx="31268">
                  <c:v>0.999</c:v>
                </c:pt>
                <c:pt idx="31269">
                  <c:v>0.999</c:v>
                </c:pt>
                <c:pt idx="31270">
                  <c:v>0.999</c:v>
                </c:pt>
                <c:pt idx="31271">
                  <c:v>0.999</c:v>
                </c:pt>
                <c:pt idx="31272">
                  <c:v>0.999</c:v>
                </c:pt>
                <c:pt idx="31273">
                  <c:v>0.999</c:v>
                </c:pt>
                <c:pt idx="31274">
                  <c:v>0.999</c:v>
                </c:pt>
                <c:pt idx="31275">
                  <c:v>0.999</c:v>
                </c:pt>
                <c:pt idx="31276">
                  <c:v>0.999</c:v>
                </c:pt>
                <c:pt idx="31277">
                  <c:v>0.999</c:v>
                </c:pt>
                <c:pt idx="31278">
                  <c:v>0.999</c:v>
                </c:pt>
                <c:pt idx="31279">
                  <c:v>0.999</c:v>
                </c:pt>
                <c:pt idx="31280">
                  <c:v>0.999</c:v>
                </c:pt>
                <c:pt idx="31281">
                  <c:v>0.999</c:v>
                </c:pt>
                <c:pt idx="31282">
                  <c:v>0.999</c:v>
                </c:pt>
                <c:pt idx="31283">
                  <c:v>0.999</c:v>
                </c:pt>
                <c:pt idx="31284">
                  <c:v>0.999</c:v>
                </c:pt>
                <c:pt idx="31285">
                  <c:v>0.999</c:v>
                </c:pt>
                <c:pt idx="31286">
                  <c:v>0.999</c:v>
                </c:pt>
                <c:pt idx="31287">
                  <c:v>0.999</c:v>
                </c:pt>
                <c:pt idx="31288">
                  <c:v>0.999</c:v>
                </c:pt>
                <c:pt idx="31289">
                  <c:v>0.999</c:v>
                </c:pt>
                <c:pt idx="31290">
                  <c:v>0.999</c:v>
                </c:pt>
                <c:pt idx="31291">
                  <c:v>0.999</c:v>
                </c:pt>
                <c:pt idx="31292">
                  <c:v>0.999</c:v>
                </c:pt>
                <c:pt idx="31293">
                  <c:v>0.999</c:v>
                </c:pt>
                <c:pt idx="31294">
                  <c:v>0.999</c:v>
                </c:pt>
                <c:pt idx="31295">
                  <c:v>0.999</c:v>
                </c:pt>
                <c:pt idx="31296">
                  <c:v>0.999</c:v>
                </c:pt>
                <c:pt idx="31297">
                  <c:v>0.999</c:v>
                </c:pt>
                <c:pt idx="31298">
                  <c:v>0.999</c:v>
                </c:pt>
                <c:pt idx="31299">
                  <c:v>0.999</c:v>
                </c:pt>
                <c:pt idx="31300">
                  <c:v>0.999</c:v>
                </c:pt>
                <c:pt idx="31301">
                  <c:v>0.999</c:v>
                </c:pt>
                <c:pt idx="31302">
                  <c:v>0.999</c:v>
                </c:pt>
                <c:pt idx="31303">
                  <c:v>0.999</c:v>
                </c:pt>
                <c:pt idx="31304">
                  <c:v>0.999</c:v>
                </c:pt>
                <c:pt idx="31305">
                  <c:v>0.999</c:v>
                </c:pt>
                <c:pt idx="31306">
                  <c:v>0.999</c:v>
                </c:pt>
                <c:pt idx="31307">
                  <c:v>0.999</c:v>
                </c:pt>
                <c:pt idx="31308">
                  <c:v>0.999</c:v>
                </c:pt>
                <c:pt idx="31309">
                  <c:v>0.999</c:v>
                </c:pt>
                <c:pt idx="31310">
                  <c:v>0.999</c:v>
                </c:pt>
                <c:pt idx="31311">
                  <c:v>0.999</c:v>
                </c:pt>
                <c:pt idx="31312">
                  <c:v>0.999</c:v>
                </c:pt>
                <c:pt idx="31313">
                  <c:v>0.999</c:v>
                </c:pt>
                <c:pt idx="31314">
                  <c:v>0.999</c:v>
                </c:pt>
                <c:pt idx="31315">
                  <c:v>0.999</c:v>
                </c:pt>
                <c:pt idx="31316">
                  <c:v>0.999</c:v>
                </c:pt>
                <c:pt idx="31317">
                  <c:v>0.999</c:v>
                </c:pt>
                <c:pt idx="31318">
                  <c:v>0.999</c:v>
                </c:pt>
                <c:pt idx="31319">
                  <c:v>0.999</c:v>
                </c:pt>
                <c:pt idx="31320">
                  <c:v>0.999</c:v>
                </c:pt>
                <c:pt idx="31321">
                  <c:v>0.999</c:v>
                </c:pt>
                <c:pt idx="31322">
                  <c:v>0.999</c:v>
                </c:pt>
                <c:pt idx="31323">
                  <c:v>0.999</c:v>
                </c:pt>
                <c:pt idx="31324">
                  <c:v>0.999</c:v>
                </c:pt>
                <c:pt idx="31325">
                  <c:v>0.999</c:v>
                </c:pt>
                <c:pt idx="31326">
                  <c:v>0.999</c:v>
                </c:pt>
                <c:pt idx="31327">
                  <c:v>0.999</c:v>
                </c:pt>
                <c:pt idx="31328">
                  <c:v>0.999</c:v>
                </c:pt>
                <c:pt idx="31329">
                  <c:v>0.999</c:v>
                </c:pt>
                <c:pt idx="31330">
                  <c:v>0.999</c:v>
                </c:pt>
                <c:pt idx="31331">
                  <c:v>0.999</c:v>
                </c:pt>
                <c:pt idx="31332">
                  <c:v>0.999</c:v>
                </c:pt>
                <c:pt idx="31333">
                  <c:v>0.999</c:v>
                </c:pt>
                <c:pt idx="31334">
                  <c:v>0.999</c:v>
                </c:pt>
                <c:pt idx="31335">
                  <c:v>0.999</c:v>
                </c:pt>
                <c:pt idx="31336">
                  <c:v>0.999</c:v>
                </c:pt>
                <c:pt idx="31337">
                  <c:v>0.999</c:v>
                </c:pt>
                <c:pt idx="31338">
                  <c:v>0.999</c:v>
                </c:pt>
                <c:pt idx="31339">
                  <c:v>0.999</c:v>
                </c:pt>
                <c:pt idx="31340">
                  <c:v>0.999</c:v>
                </c:pt>
                <c:pt idx="31341">
                  <c:v>0.999</c:v>
                </c:pt>
                <c:pt idx="31342">
                  <c:v>0.999</c:v>
                </c:pt>
                <c:pt idx="31343">
                  <c:v>0.999</c:v>
                </c:pt>
                <c:pt idx="31344">
                  <c:v>0.999</c:v>
                </c:pt>
                <c:pt idx="31345">
                  <c:v>0.999</c:v>
                </c:pt>
                <c:pt idx="31346">
                  <c:v>0.999</c:v>
                </c:pt>
                <c:pt idx="31347">
                  <c:v>0.999</c:v>
                </c:pt>
                <c:pt idx="31348">
                  <c:v>0.999</c:v>
                </c:pt>
                <c:pt idx="31349">
                  <c:v>0.999</c:v>
                </c:pt>
                <c:pt idx="31350">
                  <c:v>0.999</c:v>
                </c:pt>
                <c:pt idx="31351">
                  <c:v>0.999</c:v>
                </c:pt>
                <c:pt idx="31352">
                  <c:v>0.999</c:v>
                </c:pt>
                <c:pt idx="31353">
                  <c:v>0.999</c:v>
                </c:pt>
                <c:pt idx="31354">
                  <c:v>0.999</c:v>
                </c:pt>
                <c:pt idx="31355">
                  <c:v>0.999</c:v>
                </c:pt>
                <c:pt idx="31356">
                  <c:v>0.999</c:v>
                </c:pt>
                <c:pt idx="31357">
                  <c:v>0.999</c:v>
                </c:pt>
                <c:pt idx="31358">
                  <c:v>0.999</c:v>
                </c:pt>
                <c:pt idx="31359">
                  <c:v>0.999</c:v>
                </c:pt>
                <c:pt idx="31360">
                  <c:v>0.999</c:v>
                </c:pt>
                <c:pt idx="31361">
                  <c:v>0.999</c:v>
                </c:pt>
                <c:pt idx="31362">
                  <c:v>0.999</c:v>
                </c:pt>
                <c:pt idx="31363">
                  <c:v>0.999</c:v>
                </c:pt>
                <c:pt idx="31364">
                  <c:v>0.999</c:v>
                </c:pt>
                <c:pt idx="31365">
                  <c:v>0.999</c:v>
                </c:pt>
                <c:pt idx="31366">
                  <c:v>0.999</c:v>
                </c:pt>
                <c:pt idx="31367">
                  <c:v>0.999</c:v>
                </c:pt>
                <c:pt idx="31368">
                  <c:v>0.999</c:v>
                </c:pt>
                <c:pt idx="31369">
                  <c:v>0.999</c:v>
                </c:pt>
                <c:pt idx="31370">
                  <c:v>0.999</c:v>
                </c:pt>
                <c:pt idx="31371">
                  <c:v>0.999</c:v>
                </c:pt>
                <c:pt idx="31372">
                  <c:v>0.999</c:v>
                </c:pt>
                <c:pt idx="31373">
                  <c:v>0.999</c:v>
                </c:pt>
                <c:pt idx="31374">
                  <c:v>0.999</c:v>
                </c:pt>
                <c:pt idx="31375">
                  <c:v>0.999</c:v>
                </c:pt>
                <c:pt idx="31376">
                  <c:v>0.999</c:v>
                </c:pt>
                <c:pt idx="31377">
                  <c:v>0.999</c:v>
                </c:pt>
                <c:pt idx="31378">
                  <c:v>0.999</c:v>
                </c:pt>
                <c:pt idx="31379">
                  <c:v>0.999</c:v>
                </c:pt>
                <c:pt idx="31380">
                  <c:v>0.999</c:v>
                </c:pt>
                <c:pt idx="31381">
                  <c:v>0.999</c:v>
                </c:pt>
                <c:pt idx="31382">
                  <c:v>0.999</c:v>
                </c:pt>
                <c:pt idx="31383">
                  <c:v>0.999</c:v>
                </c:pt>
                <c:pt idx="31384">
                  <c:v>0.999</c:v>
                </c:pt>
                <c:pt idx="31385">
                  <c:v>0.999</c:v>
                </c:pt>
                <c:pt idx="31386">
                  <c:v>0.999</c:v>
                </c:pt>
                <c:pt idx="31387">
                  <c:v>0.999</c:v>
                </c:pt>
                <c:pt idx="31388">
                  <c:v>0.999</c:v>
                </c:pt>
                <c:pt idx="31389">
                  <c:v>0.999</c:v>
                </c:pt>
                <c:pt idx="31390">
                  <c:v>0.999</c:v>
                </c:pt>
                <c:pt idx="31391">
                  <c:v>0.999</c:v>
                </c:pt>
                <c:pt idx="31392">
                  <c:v>0.999</c:v>
                </c:pt>
                <c:pt idx="31393">
                  <c:v>0.999</c:v>
                </c:pt>
                <c:pt idx="31394">
                  <c:v>0.999</c:v>
                </c:pt>
                <c:pt idx="31395">
                  <c:v>0.999</c:v>
                </c:pt>
                <c:pt idx="31396">
                  <c:v>0.999</c:v>
                </c:pt>
                <c:pt idx="31397">
                  <c:v>0.999</c:v>
                </c:pt>
                <c:pt idx="31398">
                  <c:v>0.999</c:v>
                </c:pt>
                <c:pt idx="31399">
                  <c:v>0.999</c:v>
                </c:pt>
                <c:pt idx="31400">
                  <c:v>0.999</c:v>
                </c:pt>
                <c:pt idx="31401">
                  <c:v>0.999</c:v>
                </c:pt>
                <c:pt idx="31402">
                  <c:v>0.999</c:v>
                </c:pt>
                <c:pt idx="31403">
                  <c:v>0.999</c:v>
                </c:pt>
                <c:pt idx="31404">
                  <c:v>0.999</c:v>
                </c:pt>
                <c:pt idx="31405">
                  <c:v>0.999</c:v>
                </c:pt>
                <c:pt idx="31406">
                  <c:v>0.999</c:v>
                </c:pt>
                <c:pt idx="31407">
                  <c:v>0.999</c:v>
                </c:pt>
                <c:pt idx="31408">
                  <c:v>0.999</c:v>
                </c:pt>
                <c:pt idx="31409">
                  <c:v>0.999</c:v>
                </c:pt>
                <c:pt idx="31410">
                  <c:v>0.999</c:v>
                </c:pt>
                <c:pt idx="31411">
                  <c:v>0.999</c:v>
                </c:pt>
                <c:pt idx="31412">
                  <c:v>0.999</c:v>
                </c:pt>
                <c:pt idx="31413">
                  <c:v>0.999</c:v>
                </c:pt>
                <c:pt idx="31414">
                  <c:v>0.999</c:v>
                </c:pt>
                <c:pt idx="31415">
                  <c:v>0.999</c:v>
                </c:pt>
                <c:pt idx="31416">
                  <c:v>0.999</c:v>
                </c:pt>
                <c:pt idx="31417">
                  <c:v>0.999</c:v>
                </c:pt>
                <c:pt idx="31418">
                  <c:v>0.999</c:v>
                </c:pt>
                <c:pt idx="31419">
                  <c:v>0.999</c:v>
                </c:pt>
                <c:pt idx="31420">
                  <c:v>0.999</c:v>
                </c:pt>
                <c:pt idx="31421">
                  <c:v>0.999</c:v>
                </c:pt>
                <c:pt idx="31422">
                  <c:v>0.999</c:v>
                </c:pt>
                <c:pt idx="31423">
                  <c:v>0.999</c:v>
                </c:pt>
                <c:pt idx="31424">
                  <c:v>0.999</c:v>
                </c:pt>
                <c:pt idx="31425">
                  <c:v>0.999</c:v>
                </c:pt>
                <c:pt idx="31426">
                  <c:v>0.999</c:v>
                </c:pt>
                <c:pt idx="31427">
                  <c:v>0.999</c:v>
                </c:pt>
                <c:pt idx="31428">
                  <c:v>0.999</c:v>
                </c:pt>
                <c:pt idx="31429">
                  <c:v>0.999</c:v>
                </c:pt>
                <c:pt idx="31430">
                  <c:v>0.999</c:v>
                </c:pt>
                <c:pt idx="31431">
                  <c:v>0.999</c:v>
                </c:pt>
                <c:pt idx="31432">
                  <c:v>0.999</c:v>
                </c:pt>
                <c:pt idx="31433">
                  <c:v>0.999</c:v>
                </c:pt>
                <c:pt idx="31434">
                  <c:v>0.999</c:v>
                </c:pt>
                <c:pt idx="31435">
                  <c:v>0.999</c:v>
                </c:pt>
                <c:pt idx="31436">
                  <c:v>0.999</c:v>
                </c:pt>
                <c:pt idx="31437">
                  <c:v>0.999</c:v>
                </c:pt>
                <c:pt idx="31438">
                  <c:v>0.999</c:v>
                </c:pt>
                <c:pt idx="31439">
                  <c:v>0.999</c:v>
                </c:pt>
                <c:pt idx="31440">
                  <c:v>0.999</c:v>
                </c:pt>
                <c:pt idx="31441">
                  <c:v>0.999</c:v>
                </c:pt>
                <c:pt idx="31442">
                  <c:v>0.999</c:v>
                </c:pt>
                <c:pt idx="31443">
                  <c:v>0.999</c:v>
                </c:pt>
                <c:pt idx="31444">
                  <c:v>0.999</c:v>
                </c:pt>
                <c:pt idx="31445">
                  <c:v>0.999</c:v>
                </c:pt>
                <c:pt idx="31446">
                  <c:v>0.999</c:v>
                </c:pt>
                <c:pt idx="31447">
                  <c:v>0.999</c:v>
                </c:pt>
                <c:pt idx="31448">
                  <c:v>0.999</c:v>
                </c:pt>
                <c:pt idx="31449">
                  <c:v>0.999</c:v>
                </c:pt>
                <c:pt idx="31450">
                  <c:v>0.999</c:v>
                </c:pt>
                <c:pt idx="31451">
                  <c:v>0.999</c:v>
                </c:pt>
                <c:pt idx="31452">
                  <c:v>0.999</c:v>
                </c:pt>
                <c:pt idx="31453">
                  <c:v>0.999</c:v>
                </c:pt>
                <c:pt idx="31454">
                  <c:v>0.999</c:v>
                </c:pt>
                <c:pt idx="31455">
                  <c:v>0.999</c:v>
                </c:pt>
                <c:pt idx="31456">
                  <c:v>0.999</c:v>
                </c:pt>
                <c:pt idx="31457">
                  <c:v>0.999</c:v>
                </c:pt>
                <c:pt idx="31458">
                  <c:v>0.999</c:v>
                </c:pt>
                <c:pt idx="31459">
                  <c:v>0.999</c:v>
                </c:pt>
                <c:pt idx="31460">
                  <c:v>0.999</c:v>
                </c:pt>
                <c:pt idx="31461">
                  <c:v>0.999</c:v>
                </c:pt>
                <c:pt idx="31462">
                  <c:v>0.999</c:v>
                </c:pt>
                <c:pt idx="31463">
                  <c:v>0.999</c:v>
                </c:pt>
                <c:pt idx="31464">
                  <c:v>0.999</c:v>
                </c:pt>
                <c:pt idx="31465">
                  <c:v>0.999</c:v>
                </c:pt>
                <c:pt idx="31466">
                  <c:v>0.999</c:v>
                </c:pt>
                <c:pt idx="31467">
                  <c:v>0.999</c:v>
                </c:pt>
                <c:pt idx="31468">
                  <c:v>0.999</c:v>
                </c:pt>
                <c:pt idx="31469">
                  <c:v>0.999</c:v>
                </c:pt>
                <c:pt idx="31470">
                  <c:v>0.999</c:v>
                </c:pt>
                <c:pt idx="31471">
                  <c:v>0.999</c:v>
                </c:pt>
                <c:pt idx="31472">
                  <c:v>0.999</c:v>
                </c:pt>
                <c:pt idx="31473">
                  <c:v>0.999</c:v>
                </c:pt>
                <c:pt idx="31474">
                  <c:v>0.999</c:v>
                </c:pt>
                <c:pt idx="31475">
                  <c:v>0.999</c:v>
                </c:pt>
                <c:pt idx="31476">
                  <c:v>0.999</c:v>
                </c:pt>
                <c:pt idx="31477">
                  <c:v>0.999</c:v>
                </c:pt>
                <c:pt idx="31478">
                  <c:v>0.999</c:v>
                </c:pt>
                <c:pt idx="31479">
                  <c:v>0.999</c:v>
                </c:pt>
                <c:pt idx="31480">
                  <c:v>0.999</c:v>
                </c:pt>
                <c:pt idx="31481">
                  <c:v>0.999</c:v>
                </c:pt>
                <c:pt idx="31482">
                  <c:v>0.999</c:v>
                </c:pt>
                <c:pt idx="31483">
                  <c:v>0.999</c:v>
                </c:pt>
                <c:pt idx="31484">
                  <c:v>0.999</c:v>
                </c:pt>
                <c:pt idx="31485">
                  <c:v>0.999</c:v>
                </c:pt>
                <c:pt idx="31486">
                  <c:v>0.999</c:v>
                </c:pt>
                <c:pt idx="31487">
                  <c:v>0.999</c:v>
                </c:pt>
                <c:pt idx="31488">
                  <c:v>0.999</c:v>
                </c:pt>
                <c:pt idx="31489">
                  <c:v>0.999</c:v>
                </c:pt>
                <c:pt idx="31490">
                  <c:v>0.999</c:v>
                </c:pt>
                <c:pt idx="31491">
                  <c:v>0.999</c:v>
                </c:pt>
                <c:pt idx="31492">
                  <c:v>0.999</c:v>
                </c:pt>
                <c:pt idx="31493">
                  <c:v>0.999</c:v>
                </c:pt>
                <c:pt idx="31494">
                  <c:v>0.999</c:v>
                </c:pt>
                <c:pt idx="31495">
                  <c:v>0.999</c:v>
                </c:pt>
                <c:pt idx="31496">
                  <c:v>0.999</c:v>
                </c:pt>
                <c:pt idx="31497">
                  <c:v>0.999</c:v>
                </c:pt>
                <c:pt idx="31498">
                  <c:v>0.999</c:v>
                </c:pt>
                <c:pt idx="31499">
                  <c:v>0.999</c:v>
                </c:pt>
                <c:pt idx="31500">
                  <c:v>0.999</c:v>
                </c:pt>
                <c:pt idx="31501">
                  <c:v>0.999</c:v>
                </c:pt>
                <c:pt idx="31502">
                  <c:v>0.999</c:v>
                </c:pt>
                <c:pt idx="31503">
                  <c:v>0.999</c:v>
                </c:pt>
                <c:pt idx="31504">
                  <c:v>0.999</c:v>
                </c:pt>
                <c:pt idx="31505">
                  <c:v>0.999</c:v>
                </c:pt>
                <c:pt idx="31506">
                  <c:v>0.999</c:v>
                </c:pt>
                <c:pt idx="31507">
                  <c:v>0.999</c:v>
                </c:pt>
                <c:pt idx="31508">
                  <c:v>0.999</c:v>
                </c:pt>
                <c:pt idx="31509">
                  <c:v>0.999</c:v>
                </c:pt>
                <c:pt idx="31510">
                  <c:v>0.999</c:v>
                </c:pt>
                <c:pt idx="31511">
                  <c:v>0.999</c:v>
                </c:pt>
                <c:pt idx="31512">
                  <c:v>0.999</c:v>
                </c:pt>
                <c:pt idx="31513">
                  <c:v>0.999</c:v>
                </c:pt>
                <c:pt idx="31514">
                  <c:v>0.999</c:v>
                </c:pt>
                <c:pt idx="31515">
                  <c:v>0.999</c:v>
                </c:pt>
                <c:pt idx="31516">
                  <c:v>0.999</c:v>
                </c:pt>
                <c:pt idx="31517">
                  <c:v>0.999</c:v>
                </c:pt>
                <c:pt idx="31518">
                  <c:v>0.999</c:v>
                </c:pt>
                <c:pt idx="31519">
                  <c:v>0.999</c:v>
                </c:pt>
                <c:pt idx="31520">
                  <c:v>0.999</c:v>
                </c:pt>
                <c:pt idx="31521">
                  <c:v>0.999</c:v>
                </c:pt>
                <c:pt idx="31522">
                  <c:v>0.999</c:v>
                </c:pt>
                <c:pt idx="31523">
                  <c:v>0.999</c:v>
                </c:pt>
                <c:pt idx="31524">
                  <c:v>0.999</c:v>
                </c:pt>
                <c:pt idx="31525">
                  <c:v>0.999</c:v>
                </c:pt>
                <c:pt idx="31526">
                  <c:v>0.999</c:v>
                </c:pt>
                <c:pt idx="31527">
                  <c:v>0.999</c:v>
                </c:pt>
                <c:pt idx="31528">
                  <c:v>0.999</c:v>
                </c:pt>
                <c:pt idx="31529">
                  <c:v>0.999</c:v>
                </c:pt>
                <c:pt idx="31530">
                  <c:v>0.999</c:v>
                </c:pt>
                <c:pt idx="31531">
                  <c:v>0.999</c:v>
                </c:pt>
                <c:pt idx="31532">
                  <c:v>0.999</c:v>
                </c:pt>
                <c:pt idx="31533">
                  <c:v>0.999</c:v>
                </c:pt>
                <c:pt idx="31534">
                  <c:v>0.999</c:v>
                </c:pt>
                <c:pt idx="31535">
                  <c:v>0.999</c:v>
                </c:pt>
                <c:pt idx="31536">
                  <c:v>0.999</c:v>
                </c:pt>
                <c:pt idx="31537">
                  <c:v>0.999</c:v>
                </c:pt>
                <c:pt idx="31538">
                  <c:v>0.999</c:v>
                </c:pt>
                <c:pt idx="31539">
                  <c:v>0.999</c:v>
                </c:pt>
                <c:pt idx="31540">
                  <c:v>0.999</c:v>
                </c:pt>
                <c:pt idx="31541">
                  <c:v>0.999</c:v>
                </c:pt>
                <c:pt idx="31542">
                  <c:v>0.999</c:v>
                </c:pt>
                <c:pt idx="31543">
                  <c:v>0.999</c:v>
                </c:pt>
                <c:pt idx="31544">
                  <c:v>0.999</c:v>
                </c:pt>
                <c:pt idx="31545">
                  <c:v>0.999</c:v>
                </c:pt>
                <c:pt idx="31546">
                  <c:v>0.999</c:v>
                </c:pt>
                <c:pt idx="31547">
                  <c:v>0.999</c:v>
                </c:pt>
                <c:pt idx="31548">
                  <c:v>0.999</c:v>
                </c:pt>
                <c:pt idx="31549">
                  <c:v>0.999</c:v>
                </c:pt>
                <c:pt idx="31550">
                  <c:v>0.999</c:v>
                </c:pt>
                <c:pt idx="31551">
                  <c:v>0.999</c:v>
                </c:pt>
                <c:pt idx="31552">
                  <c:v>0.999</c:v>
                </c:pt>
                <c:pt idx="31553">
                  <c:v>0.999</c:v>
                </c:pt>
                <c:pt idx="31554">
                  <c:v>0.999</c:v>
                </c:pt>
                <c:pt idx="31555">
                  <c:v>0.999</c:v>
                </c:pt>
                <c:pt idx="31556">
                  <c:v>0.999</c:v>
                </c:pt>
                <c:pt idx="31557">
                  <c:v>0.999</c:v>
                </c:pt>
                <c:pt idx="31558">
                  <c:v>0.999</c:v>
                </c:pt>
                <c:pt idx="31559">
                  <c:v>0.999</c:v>
                </c:pt>
                <c:pt idx="31560">
                  <c:v>0.999</c:v>
                </c:pt>
                <c:pt idx="31561">
                  <c:v>0.999</c:v>
                </c:pt>
                <c:pt idx="31562">
                  <c:v>0.999</c:v>
                </c:pt>
                <c:pt idx="31563">
                  <c:v>0.999</c:v>
                </c:pt>
                <c:pt idx="31564">
                  <c:v>0.999</c:v>
                </c:pt>
                <c:pt idx="31565">
                  <c:v>0.999</c:v>
                </c:pt>
                <c:pt idx="31566">
                  <c:v>0.999</c:v>
                </c:pt>
                <c:pt idx="31567">
                  <c:v>0.999</c:v>
                </c:pt>
                <c:pt idx="31568">
                  <c:v>0.999</c:v>
                </c:pt>
                <c:pt idx="31569">
                  <c:v>0.999</c:v>
                </c:pt>
                <c:pt idx="31570">
                  <c:v>0.999</c:v>
                </c:pt>
                <c:pt idx="31571">
                  <c:v>0.999</c:v>
                </c:pt>
                <c:pt idx="31572">
                  <c:v>0.999</c:v>
                </c:pt>
                <c:pt idx="31573">
                  <c:v>0.999</c:v>
                </c:pt>
                <c:pt idx="31574">
                  <c:v>0.999</c:v>
                </c:pt>
                <c:pt idx="31575">
                  <c:v>0.999</c:v>
                </c:pt>
                <c:pt idx="31576">
                  <c:v>0.999</c:v>
                </c:pt>
                <c:pt idx="31577">
                  <c:v>0.999</c:v>
                </c:pt>
                <c:pt idx="31578">
                  <c:v>0.999</c:v>
                </c:pt>
                <c:pt idx="31579">
                  <c:v>0.999</c:v>
                </c:pt>
                <c:pt idx="31580">
                  <c:v>0.999</c:v>
                </c:pt>
                <c:pt idx="31581">
                  <c:v>0.999</c:v>
                </c:pt>
                <c:pt idx="31582">
                  <c:v>0.999</c:v>
                </c:pt>
                <c:pt idx="31583">
                  <c:v>0.999</c:v>
                </c:pt>
                <c:pt idx="31584">
                  <c:v>0.999</c:v>
                </c:pt>
                <c:pt idx="31585">
                  <c:v>0.999</c:v>
                </c:pt>
                <c:pt idx="31586">
                  <c:v>0.999</c:v>
                </c:pt>
                <c:pt idx="31587">
                  <c:v>0.999</c:v>
                </c:pt>
                <c:pt idx="31588">
                  <c:v>0.999</c:v>
                </c:pt>
                <c:pt idx="31589">
                  <c:v>0.999</c:v>
                </c:pt>
                <c:pt idx="31590">
                  <c:v>0.999</c:v>
                </c:pt>
                <c:pt idx="31591">
                  <c:v>0.999</c:v>
                </c:pt>
                <c:pt idx="31592">
                  <c:v>0.999</c:v>
                </c:pt>
                <c:pt idx="31593">
                  <c:v>0.999</c:v>
                </c:pt>
                <c:pt idx="31594">
                  <c:v>0.999</c:v>
                </c:pt>
                <c:pt idx="31595">
                  <c:v>0.999</c:v>
                </c:pt>
                <c:pt idx="31596">
                  <c:v>0.999</c:v>
                </c:pt>
                <c:pt idx="31597">
                  <c:v>0.999</c:v>
                </c:pt>
                <c:pt idx="31598">
                  <c:v>0.999</c:v>
                </c:pt>
                <c:pt idx="31599">
                  <c:v>0.999</c:v>
                </c:pt>
                <c:pt idx="31600">
                  <c:v>0.999</c:v>
                </c:pt>
                <c:pt idx="31601">
                  <c:v>0.999</c:v>
                </c:pt>
                <c:pt idx="31602">
                  <c:v>0.999</c:v>
                </c:pt>
                <c:pt idx="31603">
                  <c:v>0.999</c:v>
                </c:pt>
                <c:pt idx="31604">
                  <c:v>0.999</c:v>
                </c:pt>
                <c:pt idx="31605">
                  <c:v>0.999</c:v>
                </c:pt>
                <c:pt idx="31606">
                  <c:v>0.999</c:v>
                </c:pt>
                <c:pt idx="31607">
                  <c:v>0.999</c:v>
                </c:pt>
                <c:pt idx="31608">
                  <c:v>0.999</c:v>
                </c:pt>
                <c:pt idx="31609">
                  <c:v>0.999</c:v>
                </c:pt>
                <c:pt idx="31610">
                  <c:v>0.999</c:v>
                </c:pt>
                <c:pt idx="31611">
                  <c:v>0.999</c:v>
                </c:pt>
                <c:pt idx="31612">
                  <c:v>0.999</c:v>
                </c:pt>
                <c:pt idx="31613">
                  <c:v>0.999</c:v>
                </c:pt>
                <c:pt idx="31614">
                  <c:v>0.999</c:v>
                </c:pt>
                <c:pt idx="31615">
                  <c:v>0.999</c:v>
                </c:pt>
                <c:pt idx="31616">
                  <c:v>0.999</c:v>
                </c:pt>
                <c:pt idx="31617">
                  <c:v>0.999</c:v>
                </c:pt>
                <c:pt idx="31618">
                  <c:v>0.999</c:v>
                </c:pt>
                <c:pt idx="31619">
                  <c:v>0.999</c:v>
                </c:pt>
                <c:pt idx="31620">
                  <c:v>0.999</c:v>
                </c:pt>
                <c:pt idx="31621">
                  <c:v>0.999</c:v>
                </c:pt>
                <c:pt idx="31622">
                  <c:v>0.999</c:v>
                </c:pt>
                <c:pt idx="31623">
                  <c:v>0.999</c:v>
                </c:pt>
                <c:pt idx="31624">
                  <c:v>0.999</c:v>
                </c:pt>
                <c:pt idx="31625">
                  <c:v>0.999</c:v>
                </c:pt>
                <c:pt idx="31626">
                  <c:v>0.999</c:v>
                </c:pt>
                <c:pt idx="31627">
                  <c:v>0.999</c:v>
                </c:pt>
                <c:pt idx="31628">
                  <c:v>0.999</c:v>
                </c:pt>
                <c:pt idx="31629">
                  <c:v>0.999</c:v>
                </c:pt>
                <c:pt idx="31630">
                  <c:v>0.999</c:v>
                </c:pt>
                <c:pt idx="31631">
                  <c:v>0.999</c:v>
                </c:pt>
                <c:pt idx="31632">
                  <c:v>0.999</c:v>
                </c:pt>
                <c:pt idx="31633">
                  <c:v>0.999</c:v>
                </c:pt>
                <c:pt idx="31634">
                  <c:v>0.999</c:v>
                </c:pt>
                <c:pt idx="31635">
                  <c:v>0.999</c:v>
                </c:pt>
                <c:pt idx="31636">
                  <c:v>0.999</c:v>
                </c:pt>
                <c:pt idx="31637">
                  <c:v>0.999</c:v>
                </c:pt>
                <c:pt idx="31638">
                  <c:v>0.999</c:v>
                </c:pt>
                <c:pt idx="31639">
                  <c:v>0.999</c:v>
                </c:pt>
                <c:pt idx="31640">
                  <c:v>0.999</c:v>
                </c:pt>
                <c:pt idx="31641">
                  <c:v>0.999</c:v>
                </c:pt>
                <c:pt idx="31642">
                  <c:v>0.999</c:v>
                </c:pt>
                <c:pt idx="31643">
                  <c:v>0.999</c:v>
                </c:pt>
                <c:pt idx="31644">
                  <c:v>0.999</c:v>
                </c:pt>
                <c:pt idx="31645">
                  <c:v>0.999</c:v>
                </c:pt>
                <c:pt idx="31646">
                  <c:v>0.999</c:v>
                </c:pt>
                <c:pt idx="31647">
                  <c:v>0.999</c:v>
                </c:pt>
                <c:pt idx="31648">
                  <c:v>0.999</c:v>
                </c:pt>
                <c:pt idx="31649">
                  <c:v>0.999</c:v>
                </c:pt>
                <c:pt idx="31650">
                  <c:v>0.999</c:v>
                </c:pt>
                <c:pt idx="31651">
                  <c:v>0.999</c:v>
                </c:pt>
                <c:pt idx="31652">
                  <c:v>0.999</c:v>
                </c:pt>
                <c:pt idx="31653">
                  <c:v>0.999</c:v>
                </c:pt>
                <c:pt idx="31654">
                  <c:v>0.999</c:v>
                </c:pt>
                <c:pt idx="31655">
                  <c:v>0.999</c:v>
                </c:pt>
                <c:pt idx="31656">
                  <c:v>0.999</c:v>
                </c:pt>
                <c:pt idx="31657">
                  <c:v>0.999</c:v>
                </c:pt>
                <c:pt idx="31658">
                  <c:v>0.999</c:v>
                </c:pt>
                <c:pt idx="31659">
                  <c:v>0.999</c:v>
                </c:pt>
                <c:pt idx="31660">
                  <c:v>0.999</c:v>
                </c:pt>
                <c:pt idx="31661">
                  <c:v>0.999</c:v>
                </c:pt>
                <c:pt idx="31662">
                  <c:v>0.999</c:v>
                </c:pt>
                <c:pt idx="31663">
                  <c:v>0.999</c:v>
                </c:pt>
                <c:pt idx="31664">
                  <c:v>0.999</c:v>
                </c:pt>
                <c:pt idx="31665">
                  <c:v>0.999</c:v>
                </c:pt>
                <c:pt idx="31666">
                  <c:v>0.999</c:v>
                </c:pt>
                <c:pt idx="31667">
                  <c:v>0.999</c:v>
                </c:pt>
                <c:pt idx="31668">
                  <c:v>0.999</c:v>
                </c:pt>
                <c:pt idx="31669">
                  <c:v>0.999</c:v>
                </c:pt>
                <c:pt idx="31670">
                  <c:v>0.999</c:v>
                </c:pt>
                <c:pt idx="31671">
                  <c:v>0.999</c:v>
                </c:pt>
                <c:pt idx="31672">
                  <c:v>0.999</c:v>
                </c:pt>
                <c:pt idx="31673">
                  <c:v>0.999</c:v>
                </c:pt>
                <c:pt idx="31674">
                  <c:v>0.999</c:v>
                </c:pt>
                <c:pt idx="31675">
                  <c:v>0.999</c:v>
                </c:pt>
                <c:pt idx="31676">
                  <c:v>0.999</c:v>
                </c:pt>
                <c:pt idx="31677">
                  <c:v>0.999</c:v>
                </c:pt>
                <c:pt idx="31678">
                  <c:v>0.999</c:v>
                </c:pt>
                <c:pt idx="31679">
                  <c:v>0.999</c:v>
                </c:pt>
                <c:pt idx="31680">
                  <c:v>0.999</c:v>
                </c:pt>
                <c:pt idx="31681">
                  <c:v>0.999</c:v>
                </c:pt>
                <c:pt idx="31682">
                  <c:v>0.999</c:v>
                </c:pt>
                <c:pt idx="31683">
                  <c:v>0.999</c:v>
                </c:pt>
                <c:pt idx="31684">
                  <c:v>0.999</c:v>
                </c:pt>
                <c:pt idx="31685">
                  <c:v>0.999</c:v>
                </c:pt>
                <c:pt idx="31686">
                  <c:v>0.999</c:v>
                </c:pt>
                <c:pt idx="31687">
                  <c:v>0.999</c:v>
                </c:pt>
                <c:pt idx="31688">
                  <c:v>0.999</c:v>
                </c:pt>
                <c:pt idx="31689">
                  <c:v>0.999</c:v>
                </c:pt>
                <c:pt idx="31690">
                  <c:v>0.999</c:v>
                </c:pt>
                <c:pt idx="31691">
                  <c:v>0.999</c:v>
                </c:pt>
                <c:pt idx="31692">
                  <c:v>0.999</c:v>
                </c:pt>
                <c:pt idx="31693">
                  <c:v>0.999</c:v>
                </c:pt>
                <c:pt idx="31694">
                  <c:v>0.999</c:v>
                </c:pt>
                <c:pt idx="31695">
                  <c:v>0.999</c:v>
                </c:pt>
                <c:pt idx="31696">
                  <c:v>0.999</c:v>
                </c:pt>
                <c:pt idx="31697">
                  <c:v>0.999</c:v>
                </c:pt>
                <c:pt idx="31698">
                  <c:v>0.999</c:v>
                </c:pt>
                <c:pt idx="31699">
                  <c:v>0.999</c:v>
                </c:pt>
                <c:pt idx="31700">
                  <c:v>0.999</c:v>
                </c:pt>
                <c:pt idx="31701">
                  <c:v>0.999</c:v>
                </c:pt>
                <c:pt idx="31702">
                  <c:v>0.999</c:v>
                </c:pt>
                <c:pt idx="31703">
                  <c:v>0.999</c:v>
                </c:pt>
                <c:pt idx="31704">
                  <c:v>0.999</c:v>
                </c:pt>
                <c:pt idx="31705">
                  <c:v>0.999</c:v>
                </c:pt>
                <c:pt idx="31706">
                  <c:v>0.999</c:v>
                </c:pt>
                <c:pt idx="31707">
                  <c:v>0.999</c:v>
                </c:pt>
                <c:pt idx="31708">
                  <c:v>0.999</c:v>
                </c:pt>
                <c:pt idx="31709">
                  <c:v>0.999</c:v>
                </c:pt>
                <c:pt idx="31710">
                  <c:v>0.999</c:v>
                </c:pt>
                <c:pt idx="31711">
                  <c:v>0.999</c:v>
                </c:pt>
                <c:pt idx="31712">
                  <c:v>0.999</c:v>
                </c:pt>
                <c:pt idx="31713">
                  <c:v>0.999</c:v>
                </c:pt>
                <c:pt idx="31714">
                  <c:v>0.999</c:v>
                </c:pt>
                <c:pt idx="31715">
                  <c:v>0.999</c:v>
                </c:pt>
                <c:pt idx="31716">
                  <c:v>0.999</c:v>
                </c:pt>
                <c:pt idx="31717">
                  <c:v>0.999</c:v>
                </c:pt>
                <c:pt idx="31718">
                  <c:v>0.999</c:v>
                </c:pt>
                <c:pt idx="31719">
                  <c:v>0.999</c:v>
                </c:pt>
                <c:pt idx="31720">
                  <c:v>0.999</c:v>
                </c:pt>
                <c:pt idx="31721">
                  <c:v>0.999</c:v>
                </c:pt>
                <c:pt idx="31722">
                  <c:v>0.999</c:v>
                </c:pt>
                <c:pt idx="31723">
                  <c:v>0.999</c:v>
                </c:pt>
                <c:pt idx="31724">
                  <c:v>0.999</c:v>
                </c:pt>
                <c:pt idx="31725">
                  <c:v>0.999</c:v>
                </c:pt>
                <c:pt idx="31726">
                  <c:v>0.999</c:v>
                </c:pt>
                <c:pt idx="31727">
                  <c:v>0.999</c:v>
                </c:pt>
                <c:pt idx="31728">
                  <c:v>0.999</c:v>
                </c:pt>
                <c:pt idx="31729">
                  <c:v>0.999</c:v>
                </c:pt>
                <c:pt idx="31730">
                  <c:v>0.999</c:v>
                </c:pt>
                <c:pt idx="31731">
                  <c:v>0.999</c:v>
                </c:pt>
                <c:pt idx="31732">
                  <c:v>0.999</c:v>
                </c:pt>
                <c:pt idx="31733">
                  <c:v>0.999</c:v>
                </c:pt>
                <c:pt idx="31734">
                  <c:v>0.999</c:v>
                </c:pt>
                <c:pt idx="31735">
                  <c:v>0.999</c:v>
                </c:pt>
                <c:pt idx="31736">
                  <c:v>0.999</c:v>
                </c:pt>
                <c:pt idx="31737">
                  <c:v>0.999</c:v>
                </c:pt>
                <c:pt idx="31738">
                  <c:v>0.999</c:v>
                </c:pt>
                <c:pt idx="31739">
                  <c:v>0.999</c:v>
                </c:pt>
                <c:pt idx="31740">
                  <c:v>0.999</c:v>
                </c:pt>
                <c:pt idx="31741">
                  <c:v>0.999</c:v>
                </c:pt>
                <c:pt idx="31742">
                  <c:v>0.999</c:v>
                </c:pt>
                <c:pt idx="31743">
                  <c:v>0.999</c:v>
                </c:pt>
                <c:pt idx="31744">
                  <c:v>0.999</c:v>
                </c:pt>
                <c:pt idx="31745">
                  <c:v>0.999</c:v>
                </c:pt>
                <c:pt idx="31746">
                  <c:v>0.999</c:v>
                </c:pt>
                <c:pt idx="31747">
                  <c:v>0.999</c:v>
                </c:pt>
                <c:pt idx="31748">
                  <c:v>0.999</c:v>
                </c:pt>
                <c:pt idx="31749">
                  <c:v>0.999</c:v>
                </c:pt>
                <c:pt idx="31750">
                  <c:v>0.999</c:v>
                </c:pt>
                <c:pt idx="31751">
                  <c:v>0.999</c:v>
                </c:pt>
                <c:pt idx="31752">
                  <c:v>0.999</c:v>
                </c:pt>
                <c:pt idx="31753">
                  <c:v>0.999</c:v>
                </c:pt>
                <c:pt idx="31754">
                  <c:v>0.999</c:v>
                </c:pt>
                <c:pt idx="31755">
                  <c:v>0.999</c:v>
                </c:pt>
                <c:pt idx="31756">
                  <c:v>0.999</c:v>
                </c:pt>
                <c:pt idx="31757">
                  <c:v>0.999</c:v>
                </c:pt>
                <c:pt idx="31758">
                  <c:v>0.999</c:v>
                </c:pt>
                <c:pt idx="31759">
                  <c:v>0.999</c:v>
                </c:pt>
                <c:pt idx="31760">
                  <c:v>0.999</c:v>
                </c:pt>
                <c:pt idx="31761">
                  <c:v>0.999</c:v>
                </c:pt>
                <c:pt idx="31762">
                  <c:v>0.999</c:v>
                </c:pt>
                <c:pt idx="31763">
                  <c:v>0.999</c:v>
                </c:pt>
                <c:pt idx="31764">
                  <c:v>0.999</c:v>
                </c:pt>
                <c:pt idx="31765">
                  <c:v>0.999</c:v>
                </c:pt>
                <c:pt idx="31766">
                  <c:v>0.999</c:v>
                </c:pt>
                <c:pt idx="31767">
                  <c:v>0.999</c:v>
                </c:pt>
                <c:pt idx="31768">
                  <c:v>0.999</c:v>
                </c:pt>
                <c:pt idx="31769">
                  <c:v>0.999</c:v>
                </c:pt>
                <c:pt idx="31770">
                  <c:v>0.999</c:v>
                </c:pt>
                <c:pt idx="31771">
                  <c:v>0.999</c:v>
                </c:pt>
                <c:pt idx="31772">
                  <c:v>0.999</c:v>
                </c:pt>
                <c:pt idx="31773">
                  <c:v>0.999</c:v>
                </c:pt>
                <c:pt idx="31774">
                  <c:v>0.999</c:v>
                </c:pt>
                <c:pt idx="31775">
                  <c:v>0.999</c:v>
                </c:pt>
                <c:pt idx="31776">
                  <c:v>0.999</c:v>
                </c:pt>
                <c:pt idx="31777">
                  <c:v>0.999</c:v>
                </c:pt>
                <c:pt idx="31778">
                  <c:v>0.999</c:v>
                </c:pt>
                <c:pt idx="31779">
                  <c:v>0.999</c:v>
                </c:pt>
                <c:pt idx="31780">
                  <c:v>0.999</c:v>
                </c:pt>
                <c:pt idx="31781">
                  <c:v>0.999</c:v>
                </c:pt>
                <c:pt idx="31782">
                  <c:v>0.999</c:v>
                </c:pt>
                <c:pt idx="31783">
                  <c:v>0.999</c:v>
                </c:pt>
                <c:pt idx="31784">
                  <c:v>0.999</c:v>
                </c:pt>
                <c:pt idx="31785">
                  <c:v>0.999</c:v>
                </c:pt>
                <c:pt idx="31786">
                  <c:v>0.999</c:v>
                </c:pt>
                <c:pt idx="31787">
                  <c:v>0.999</c:v>
                </c:pt>
                <c:pt idx="31788">
                  <c:v>0.999</c:v>
                </c:pt>
                <c:pt idx="31789">
                  <c:v>0.999</c:v>
                </c:pt>
                <c:pt idx="31790">
                  <c:v>0.999</c:v>
                </c:pt>
                <c:pt idx="31791">
                  <c:v>0.999</c:v>
                </c:pt>
                <c:pt idx="31792">
                  <c:v>0.999</c:v>
                </c:pt>
                <c:pt idx="31793">
                  <c:v>0.999</c:v>
                </c:pt>
                <c:pt idx="31794">
                  <c:v>0.999</c:v>
                </c:pt>
                <c:pt idx="31795">
                  <c:v>0.999</c:v>
                </c:pt>
                <c:pt idx="31796">
                  <c:v>0.999</c:v>
                </c:pt>
                <c:pt idx="31797">
                  <c:v>0.999</c:v>
                </c:pt>
                <c:pt idx="31798">
                  <c:v>0.999</c:v>
                </c:pt>
                <c:pt idx="31799">
                  <c:v>0.999</c:v>
                </c:pt>
                <c:pt idx="31800">
                  <c:v>0.999</c:v>
                </c:pt>
                <c:pt idx="31801">
                  <c:v>0.999</c:v>
                </c:pt>
                <c:pt idx="31802">
                  <c:v>0.999</c:v>
                </c:pt>
                <c:pt idx="31803">
                  <c:v>0.999</c:v>
                </c:pt>
                <c:pt idx="31804">
                  <c:v>0.999</c:v>
                </c:pt>
                <c:pt idx="31805">
                  <c:v>0.999</c:v>
                </c:pt>
                <c:pt idx="31806">
                  <c:v>0.999</c:v>
                </c:pt>
                <c:pt idx="31807">
                  <c:v>0.999</c:v>
                </c:pt>
                <c:pt idx="31808">
                  <c:v>0.999</c:v>
                </c:pt>
                <c:pt idx="31809">
                  <c:v>0.999</c:v>
                </c:pt>
                <c:pt idx="31810">
                  <c:v>0.999</c:v>
                </c:pt>
                <c:pt idx="31811">
                  <c:v>0.999</c:v>
                </c:pt>
                <c:pt idx="31812">
                  <c:v>0.999</c:v>
                </c:pt>
                <c:pt idx="31813">
                  <c:v>0.999</c:v>
                </c:pt>
                <c:pt idx="31814">
                  <c:v>0.999</c:v>
                </c:pt>
                <c:pt idx="31815">
                  <c:v>0.999</c:v>
                </c:pt>
                <c:pt idx="31816">
                  <c:v>0.999</c:v>
                </c:pt>
                <c:pt idx="31817">
                  <c:v>0.999</c:v>
                </c:pt>
                <c:pt idx="31818">
                  <c:v>0.999</c:v>
                </c:pt>
                <c:pt idx="31819">
                  <c:v>0.999</c:v>
                </c:pt>
                <c:pt idx="31820">
                  <c:v>0.999</c:v>
                </c:pt>
                <c:pt idx="31821">
                  <c:v>0.999</c:v>
                </c:pt>
                <c:pt idx="31822">
                  <c:v>0.999</c:v>
                </c:pt>
                <c:pt idx="31823">
                  <c:v>0.999</c:v>
                </c:pt>
                <c:pt idx="31824">
                  <c:v>0.999</c:v>
                </c:pt>
                <c:pt idx="31825">
                  <c:v>0.999</c:v>
                </c:pt>
                <c:pt idx="31826">
                  <c:v>0.999</c:v>
                </c:pt>
                <c:pt idx="31827">
                  <c:v>0.999</c:v>
                </c:pt>
                <c:pt idx="31828">
                  <c:v>0.999</c:v>
                </c:pt>
                <c:pt idx="31829">
                  <c:v>0.999</c:v>
                </c:pt>
                <c:pt idx="31830">
                  <c:v>0.999</c:v>
                </c:pt>
                <c:pt idx="31831">
                  <c:v>0.999</c:v>
                </c:pt>
                <c:pt idx="31832">
                  <c:v>0.999</c:v>
                </c:pt>
                <c:pt idx="31833">
                  <c:v>0.999</c:v>
                </c:pt>
                <c:pt idx="31834">
                  <c:v>0.999</c:v>
                </c:pt>
                <c:pt idx="31835">
                  <c:v>0.999</c:v>
                </c:pt>
                <c:pt idx="31836">
                  <c:v>0.999</c:v>
                </c:pt>
                <c:pt idx="31837">
                  <c:v>0.999</c:v>
                </c:pt>
                <c:pt idx="31838">
                  <c:v>0.999</c:v>
                </c:pt>
                <c:pt idx="31839">
                  <c:v>0.999</c:v>
                </c:pt>
                <c:pt idx="31840">
                  <c:v>0.999</c:v>
                </c:pt>
                <c:pt idx="31841">
                  <c:v>0.999</c:v>
                </c:pt>
                <c:pt idx="31842">
                  <c:v>0.999</c:v>
                </c:pt>
                <c:pt idx="31843">
                  <c:v>0.999</c:v>
                </c:pt>
                <c:pt idx="31844">
                  <c:v>0.999</c:v>
                </c:pt>
                <c:pt idx="31845">
                  <c:v>0.999</c:v>
                </c:pt>
                <c:pt idx="31846">
                  <c:v>0.999</c:v>
                </c:pt>
                <c:pt idx="31847">
                  <c:v>0.999</c:v>
                </c:pt>
                <c:pt idx="31848">
                  <c:v>0.999</c:v>
                </c:pt>
                <c:pt idx="31849">
                  <c:v>0.999</c:v>
                </c:pt>
                <c:pt idx="31850">
                  <c:v>0.999</c:v>
                </c:pt>
                <c:pt idx="31851">
                  <c:v>0.999</c:v>
                </c:pt>
                <c:pt idx="31852">
                  <c:v>0.999</c:v>
                </c:pt>
                <c:pt idx="31853">
                  <c:v>0.999</c:v>
                </c:pt>
                <c:pt idx="31854">
                  <c:v>0.999</c:v>
                </c:pt>
                <c:pt idx="31855">
                  <c:v>0.999</c:v>
                </c:pt>
                <c:pt idx="31856">
                  <c:v>0.999</c:v>
                </c:pt>
                <c:pt idx="31857">
                  <c:v>0.999</c:v>
                </c:pt>
                <c:pt idx="31858">
                  <c:v>0.999</c:v>
                </c:pt>
                <c:pt idx="31859">
                  <c:v>0.999</c:v>
                </c:pt>
                <c:pt idx="31860">
                  <c:v>0.999</c:v>
                </c:pt>
                <c:pt idx="31861">
                  <c:v>0.999</c:v>
                </c:pt>
                <c:pt idx="31862">
                  <c:v>0.999</c:v>
                </c:pt>
                <c:pt idx="31863">
                  <c:v>0.999</c:v>
                </c:pt>
                <c:pt idx="31864">
                  <c:v>0.999</c:v>
                </c:pt>
                <c:pt idx="31865">
                  <c:v>0.999</c:v>
                </c:pt>
                <c:pt idx="31866">
                  <c:v>0.999</c:v>
                </c:pt>
                <c:pt idx="31867">
                  <c:v>0.999</c:v>
                </c:pt>
                <c:pt idx="31868">
                  <c:v>0.999</c:v>
                </c:pt>
                <c:pt idx="31869">
                  <c:v>0.999</c:v>
                </c:pt>
                <c:pt idx="31870">
                  <c:v>0.999</c:v>
                </c:pt>
                <c:pt idx="31871">
                  <c:v>0.999</c:v>
                </c:pt>
                <c:pt idx="31872">
                  <c:v>0.999</c:v>
                </c:pt>
                <c:pt idx="31873">
                  <c:v>0.999</c:v>
                </c:pt>
                <c:pt idx="31874">
                  <c:v>0.999</c:v>
                </c:pt>
                <c:pt idx="31875">
                  <c:v>0.999</c:v>
                </c:pt>
                <c:pt idx="31876">
                  <c:v>0.999</c:v>
                </c:pt>
                <c:pt idx="31877">
                  <c:v>0.999</c:v>
                </c:pt>
                <c:pt idx="31878">
                  <c:v>0.999</c:v>
                </c:pt>
                <c:pt idx="31879">
                  <c:v>0.999</c:v>
                </c:pt>
                <c:pt idx="31880">
                  <c:v>0.999</c:v>
                </c:pt>
                <c:pt idx="31881">
                  <c:v>0.999</c:v>
                </c:pt>
                <c:pt idx="31882">
                  <c:v>0.999</c:v>
                </c:pt>
                <c:pt idx="31883">
                  <c:v>0.999</c:v>
                </c:pt>
                <c:pt idx="31884">
                  <c:v>0.999</c:v>
                </c:pt>
                <c:pt idx="31885">
                  <c:v>0.999</c:v>
                </c:pt>
                <c:pt idx="31886">
                  <c:v>0.999</c:v>
                </c:pt>
                <c:pt idx="31887">
                  <c:v>0.999</c:v>
                </c:pt>
                <c:pt idx="31888">
                  <c:v>0.999</c:v>
                </c:pt>
                <c:pt idx="31889">
                  <c:v>0.999</c:v>
                </c:pt>
                <c:pt idx="31890">
                  <c:v>0.999</c:v>
                </c:pt>
                <c:pt idx="31891">
                  <c:v>0.999</c:v>
                </c:pt>
                <c:pt idx="31892">
                  <c:v>0.999</c:v>
                </c:pt>
                <c:pt idx="31893">
                  <c:v>0.999</c:v>
                </c:pt>
                <c:pt idx="31894">
                  <c:v>0.999</c:v>
                </c:pt>
                <c:pt idx="31895">
                  <c:v>0.999</c:v>
                </c:pt>
                <c:pt idx="31896">
                  <c:v>0.999</c:v>
                </c:pt>
                <c:pt idx="31897">
                  <c:v>0.999</c:v>
                </c:pt>
                <c:pt idx="31898">
                  <c:v>0.999</c:v>
                </c:pt>
                <c:pt idx="31899">
                  <c:v>0.999</c:v>
                </c:pt>
                <c:pt idx="31900">
                  <c:v>0.999</c:v>
                </c:pt>
                <c:pt idx="31901">
                  <c:v>0.999</c:v>
                </c:pt>
                <c:pt idx="31902">
                  <c:v>0.999</c:v>
                </c:pt>
                <c:pt idx="31903">
                  <c:v>0.999</c:v>
                </c:pt>
                <c:pt idx="31904">
                  <c:v>0.999</c:v>
                </c:pt>
                <c:pt idx="31905">
                  <c:v>0.999</c:v>
                </c:pt>
                <c:pt idx="31906">
                  <c:v>0.999</c:v>
                </c:pt>
                <c:pt idx="31907">
                  <c:v>0.999</c:v>
                </c:pt>
                <c:pt idx="31908">
                  <c:v>0.999</c:v>
                </c:pt>
                <c:pt idx="31909">
                  <c:v>0.999</c:v>
                </c:pt>
                <c:pt idx="31910">
                  <c:v>0.999</c:v>
                </c:pt>
                <c:pt idx="31911">
                  <c:v>0.999</c:v>
                </c:pt>
                <c:pt idx="31912">
                  <c:v>0.999</c:v>
                </c:pt>
                <c:pt idx="31913">
                  <c:v>0.999</c:v>
                </c:pt>
                <c:pt idx="31914">
                  <c:v>0.999</c:v>
                </c:pt>
                <c:pt idx="31915">
                  <c:v>0.999</c:v>
                </c:pt>
                <c:pt idx="31916">
                  <c:v>0.999</c:v>
                </c:pt>
                <c:pt idx="31917">
                  <c:v>0.999</c:v>
                </c:pt>
                <c:pt idx="31918">
                  <c:v>0.999</c:v>
                </c:pt>
                <c:pt idx="31919">
                  <c:v>0.999</c:v>
                </c:pt>
                <c:pt idx="31920">
                  <c:v>0.999</c:v>
                </c:pt>
                <c:pt idx="31921">
                  <c:v>0.999</c:v>
                </c:pt>
                <c:pt idx="31922">
                  <c:v>0.999</c:v>
                </c:pt>
                <c:pt idx="31923">
                  <c:v>0.999</c:v>
                </c:pt>
                <c:pt idx="31924">
                  <c:v>0.999</c:v>
                </c:pt>
                <c:pt idx="31925">
                  <c:v>0.999</c:v>
                </c:pt>
                <c:pt idx="31926">
                  <c:v>0.999</c:v>
                </c:pt>
                <c:pt idx="31927">
                  <c:v>0.999</c:v>
                </c:pt>
                <c:pt idx="31928">
                  <c:v>0.999</c:v>
                </c:pt>
                <c:pt idx="31929">
                  <c:v>0.999</c:v>
                </c:pt>
                <c:pt idx="31930">
                  <c:v>0.999</c:v>
                </c:pt>
                <c:pt idx="31931">
                  <c:v>0.999</c:v>
                </c:pt>
                <c:pt idx="31932">
                  <c:v>0.999</c:v>
                </c:pt>
                <c:pt idx="31933">
                  <c:v>0.999</c:v>
                </c:pt>
                <c:pt idx="31934">
                  <c:v>0.999</c:v>
                </c:pt>
                <c:pt idx="31935">
                  <c:v>0.999</c:v>
                </c:pt>
                <c:pt idx="31936">
                  <c:v>0.999</c:v>
                </c:pt>
                <c:pt idx="31937">
                  <c:v>0.999</c:v>
                </c:pt>
                <c:pt idx="31938">
                  <c:v>0.999</c:v>
                </c:pt>
                <c:pt idx="31939">
                  <c:v>0.999</c:v>
                </c:pt>
                <c:pt idx="31940">
                  <c:v>0.999</c:v>
                </c:pt>
                <c:pt idx="31941">
                  <c:v>0.999</c:v>
                </c:pt>
                <c:pt idx="31942">
                  <c:v>0.999</c:v>
                </c:pt>
                <c:pt idx="31943">
                  <c:v>0.999</c:v>
                </c:pt>
                <c:pt idx="31944">
                  <c:v>0.999</c:v>
                </c:pt>
                <c:pt idx="31945">
                  <c:v>0.999</c:v>
                </c:pt>
                <c:pt idx="31946">
                  <c:v>0.999</c:v>
                </c:pt>
                <c:pt idx="31947">
                  <c:v>0.999</c:v>
                </c:pt>
                <c:pt idx="31948">
                  <c:v>0.999</c:v>
                </c:pt>
                <c:pt idx="31949">
                  <c:v>0.999</c:v>
                </c:pt>
                <c:pt idx="31950">
                  <c:v>1</c:v>
                </c:pt>
                <c:pt idx="31951">
                  <c:v>1</c:v>
                </c:pt>
                <c:pt idx="31952">
                  <c:v>1</c:v>
                </c:pt>
                <c:pt idx="31953">
                  <c:v>1</c:v>
                </c:pt>
                <c:pt idx="31954">
                  <c:v>1</c:v>
                </c:pt>
                <c:pt idx="31955">
                  <c:v>1</c:v>
                </c:pt>
                <c:pt idx="31956">
                  <c:v>1</c:v>
                </c:pt>
                <c:pt idx="31957">
                  <c:v>1</c:v>
                </c:pt>
                <c:pt idx="31958">
                  <c:v>1</c:v>
                </c:pt>
                <c:pt idx="31959">
                  <c:v>1</c:v>
                </c:pt>
                <c:pt idx="31960">
                  <c:v>1</c:v>
                </c:pt>
                <c:pt idx="31961">
                  <c:v>1</c:v>
                </c:pt>
                <c:pt idx="31962">
                  <c:v>1</c:v>
                </c:pt>
                <c:pt idx="31963">
                  <c:v>1</c:v>
                </c:pt>
                <c:pt idx="31964">
                  <c:v>1</c:v>
                </c:pt>
                <c:pt idx="31965">
                  <c:v>1</c:v>
                </c:pt>
                <c:pt idx="31966">
                  <c:v>1</c:v>
                </c:pt>
                <c:pt idx="31967">
                  <c:v>1</c:v>
                </c:pt>
                <c:pt idx="31968">
                  <c:v>1</c:v>
                </c:pt>
                <c:pt idx="31969">
                  <c:v>1</c:v>
                </c:pt>
                <c:pt idx="31970">
                  <c:v>1</c:v>
                </c:pt>
                <c:pt idx="31971">
                  <c:v>1</c:v>
                </c:pt>
                <c:pt idx="31972">
                  <c:v>1</c:v>
                </c:pt>
                <c:pt idx="31973">
                  <c:v>1</c:v>
                </c:pt>
                <c:pt idx="31974">
                  <c:v>1</c:v>
                </c:pt>
                <c:pt idx="31975">
                  <c:v>1</c:v>
                </c:pt>
                <c:pt idx="31976">
                  <c:v>1</c:v>
                </c:pt>
                <c:pt idx="31977">
                  <c:v>1</c:v>
                </c:pt>
                <c:pt idx="31978">
                  <c:v>1</c:v>
                </c:pt>
                <c:pt idx="31979">
                  <c:v>1</c:v>
                </c:pt>
                <c:pt idx="31980">
                  <c:v>1</c:v>
                </c:pt>
                <c:pt idx="31981">
                  <c:v>1</c:v>
                </c:pt>
                <c:pt idx="31982">
                  <c:v>1</c:v>
                </c:pt>
                <c:pt idx="31983">
                  <c:v>1</c:v>
                </c:pt>
                <c:pt idx="31984">
                  <c:v>1</c:v>
                </c:pt>
                <c:pt idx="31985">
                  <c:v>1</c:v>
                </c:pt>
                <c:pt idx="31986">
                  <c:v>1</c:v>
                </c:pt>
                <c:pt idx="31987">
                  <c:v>1</c:v>
                </c:pt>
                <c:pt idx="31988">
                  <c:v>1</c:v>
                </c:pt>
                <c:pt idx="31989">
                  <c:v>1</c:v>
                </c:pt>
                <c:pt idx="31990">
                  <c:v>1</c:v>
                </c:pt>
                <c:pt idx="31991">
                  <c:v>1</c:v>
                </c:pt>
                <c:pt idx="31992">
                  <c:v>1</c:v>
                </c:pt>
                <c:pt idx="31993">
                  <c:v>1</c:v>
                </c:pt>
                <c:pt idx="31994">
                  <c:v>1</c:v>
                </c:pt>
                <c:pt idx="31995">
                  <c:v>1</c:v>
                </c:pt>
                <c:pt idx="31996">
                  <c:v>1</c:v>
                </c:pt>
                <c:pt idx="31997">
                  <c:v>1</c:v>
                </c:pt>
                <c:pt idx="31998">
                  <c:v>1</c:v>
                </c:pt>
                <c:pt idx="31999">
                  <c:v>1</c:v>
                </c:pt>
                <c:pt idx="32000">
                  <c:v>1</c:v>
                </c:pt>
                <c:pt idx="32001">
                  <c:v>1</c:v>
                </c:pt>
                <c:pt idx="32002">
                  <c:v>1</c:v>
                </c:pt>
                <c:pt idx="32003">
                  <c:v>1</c:v>
                </c:pt>
                <c:pt idx="32004">
                  <c:v>1</c:v>
                </c:pt>
                <c:pt idx="32005">
                  <c:v>1</c:v>
                </c:pt>
                <c:pt idx="32006">
                  <c:v>1</c:v>
                </c:pt>
                <c:pt idx="32007">
                  <c:v>1</c:v>
                </c:pt>
                <c:pt idx="32008">
                  <c:v>1</c:v>
                </c:pt>
                <c:pt idx="32009">
                  <c:v>1</c:v>
                </c:pt>
                <c:pt idx="32010">
                  <c:v>1</c:v>
                </c:pt>
                <c:pt idx="32011">
                  <c:v>1</c:v>
                </c:pt>
                <c:pt idx="32012">
                  <c:v>1</c:v>
                </c:pt>
                <c:pt idx="32013">
                  <c:v>1</c:v>
                </c:pt>
                <c:pt idx="32014">
                  <c:v>1</c:v>
                </c:pt>
                <c:pt idx="32015">
                  <c:v>1</c:v>
                </c:pt>
                <c:pt idx="32016">
                  <c:v>1</c:v>
                </c:pt>
                <c:pt idx="32017">
                  <c:v>1</c:v>
                </c:pt>
                <c:pt idx="32018">
                  <c:v>1</c:v>
                </c:pt>
                <c:pt idx="32019">
                  <c:v>1</c:v>
                </c:pt>
                <c:pt idx="32020">
                  <c:v>1</c:v>
                </c:pt>
                <c:pt idx="32021">
                  <c:v>1</c:v>
                </c:pt>
                <c:pt idx="32022">
                  <c:v>1</c:v>
                </c:pt>
                <c:pt idx="32023">
                  <c:v>1</c:v>
                </c:pt>
                <c:pt idx="32024">
                  <c:v>1</c:v>
                </c:pt>
                <c:pt idx="32025">
                  <c:v>1</c:v>
                </c:pt>
                <c:pt idx="32026">
                  <c:v>1</c:v>
                </c:pt>
                <c:pt idx="32027">
                  <c:v>1</c:v>
                </c:pt>
                <c:pt idx="32028">
                  <c:v>1</c:v>
                </c:pt>
                <c:pt idx="32029">
                  <c:v>1</c:v>
                </c:pt>
                <c:pt idx="32030">
                  <c:v>1</c:v>
                </c:pt>
                <c:pt idx="32031">
                  <c:v>1</c:v>
                </c:pt>
                <c:pt idx="32032">
                  <c:v>1</c:v>
                </c:pt>
                <c:pt idx="32033">
                  <c:v>1</c:v>
                </c:pt>
                <c:pt idx="32034">
                  <c:v>1</c:v>
                </c:pt>
                <c:pt idx="32035">
                  <c:v>1</c:v>
                </c:pt>
                <c:pt idx="32036">
                  <c:v>1</c:v>
                </c:pt>
                <c:pt idx="32037">
                  <c:v>1</c:v>
                </c:pt>
                <c:pt idx="32038">
                  <c:v>1</c:v>
                </c:pt>
                <c:pt idx="32039">
                  <c:v>1</c:v>
                </c:pt>
                <c:pt idx="32040">
                  <c:v>1</c:v>
                </c:pt>
                <c:pt idx="32041">
                  <c:v>1</c:v>
                </c:pt>
                <c:pt idx="32042">
                  <c:v>1</c:v>
                </c:pt>
                <c:pt idx="32043">
                  <c:v>1</c:v>
                </c:pt>
                <c:pt idx="32044">
                  <c:v>1</c:v>
                </c:pt>
                <c:pt idx="32045">
                  <c:v>1</c:v>
                </c:pt>
                <c:pt idx="32046">
                  <c:v>1</c:v>
                </c:pt>
                <c:pt idx="32047">
                  <c:v>1</c:v>
                </c:pt>
                <c:pt idx="32048">
                  <c:v>1</c:v>
                </c:pt>
                <c:pt idx="32049">
                  <c:v>1</c:v>
                </c:pt>
                <c:pt idx="32050">
                  <c:v>1</c:v>
                </c:pt>
                <c:pt idx="32051">
                  <c:v>1</c:v>
                </c:pt>
                <c:pt idx="32052">
                  <c:v>1</c:v>
                </c:pt>
                <c:pt idx="32053">
                  <c:v>1</c:v>
                </c:pt>
                <c:pt idx="32054">
                  <c:v>1</c:v>
                </c:pt>
                <c:pt idx="32055">
                  <c:v>1</c:v>
                </c:pt>
                <c:pt idx="32056">
                  <c:v>1</c:v>
                </c:pt>
                <c:pt idx="32057">
                  <c:v>1</c:v>
                </c:pt>
                <c:pt idx="32058">
                  <c:v>1</c:v>
                </c:pt>
                <c:pt idx="32059">
                  <c:v>1</c:v>
                </c:pt>
                <c:pt idx="32060">
                  <c:v>1</c:v>
                </c:pt>
                <c:pt idx="32061">
                  <c:v>1</c:v>
                </c:pt>
                <c:pt idx="32062">
                  <c:v>1</c:v>
                </c:pt>
                <c:pt idx="32063">
                  <c:v>1</c:v>
                </c:pt>
                <c:pt idx="32064">
                  <c:v>1</c:v>
                </c:pt>
                <c:pt idx="32065">
                  <c:v>1</c:v>
                </c:pt>
                <c:pt idx="32066">
                  <c:v>1</c:v>
                </c:pt>
                <c:pt idx="32067">
                  <c:v>1</c:v>
                </c:pt>
                <c:pt idx="32068">
                  <c:v>1</c:v>
                </c:pt>
                <c:pt idx="32069">
                  <c:v>1</c:v>
                </c:pt>
                <c:pt idx="32070">
                  <c:v>1</c:v>
                </c:pt>
                <c:pt idx="32071">
                  <c:v>1</c:v>
                </c:pt>
                <c:pt idx="32072">
                  <c:v>1</c:v>
                </c:pt>
                <c:pt idx="32073">
                  <c:v>1</c:v>
                </c:pt>
                <c:pt idx="32074">
                  <c:v>1</c:v>
                </c:pt>
                <c:pt idx="32075">
                  <c:v>1</c:v>
                </c:pt>
                <c:pt idx="32076">
                  <c:v>1</c:v>
                </c:pt>
                <c:pt idx="32077">
                  <c:v>1</c:v>
                </c:pt>
                <c:pt idx="32078">
                  <c:v>1</c:v>
                </c:pt>
                <c:pt idx="32079">
                  <c:v>1</c:v>
                </c:pt>
                <c:pt idx="32080">
                  <c:v>1</c:v>
                </c:pt>
                <c:pt idx="32081">
                  <c:v>1</c:v>
                </c:pt>
                <c:pt idx="32082">
                  <c:v>1</c:v>
                </c:pt>
                <c:pt idx="32083">
                  <c:v>1</c:v>
                </c:pt>
                <c:pt idx="32084">
                  <c:v>1</c:v>
                </c:pt>
                <c:pt idx="32085">
                  <c:v>1</c:v>
                </c:pt>
                <c:pt idx="32086">
                  <c:v>1</c:v>
                </c:pt>
                <c:pt idx="32087">
                  <c:v>1</c:v>
                </c:pt>
                <c:pt idx="32088">
                  <c:v>1</c:v>
                </c:pt>
                <c:pt idx="32089">
                  <c:v>1</c:v>
                </c:pt>
                <c:pt idx="32090">
                  <c:v>1</c:v>
                </c:pt>
                <c:pt idx="32091">
                  <c:v>1</c:v>
                </c:pt>
                <c:pt idx="32092">
                  <c:v>1</c:v>
                </c:pt>
                <c:pt idx="32093">
                  <c:v>1</c:v>
                </c:pt>
                <c:pt idx="32094">
                  <c:v>1</c:v>
                </c:pt>
                <c:pt idx="32095">
                  <c:v>1</c:v>
                </c:pt>
                <c:pt idx="32096">
                  <c:v>1</c:v>
                </c:pt>
                <c:pt idx="32097">
                  <c:v>1</c:v>
                </c:pt>
                <c:pt idx="32098">
                  <c:v>1</c:v>
                </c:pt>
                <c:pt idx="32099">
                  <c:v>1</c:v>
                </c:pt>
                <c:pt idx="32100">
                  <c:v>1</c:v>
                </c:pt>
                <c:pt idx="32101">
                  <c:v>1</c:v>
                </c:pt>
                <c:pt idx="32102">
                  <c:v>1</c:v>
                </c:pt>
                <c:pt idx="32103">
                  <c:v>1</c:v>
                </c:pt>
                <c:pt idx="32104">
                  <c:v>1</c:v>
                </c:pt>
                <c:pt idx="32105">
                  <c:v>1</c:v>
                </c:pt>
                <c:pt idx="32106">
                  <c:v>1</c:v>
                </c:pt>
                <c:pt idx="32107">
                  <c:v>1</c:v>
                </c:pt>
                <c:pt idx="32108">
                  <c:v>1</c:v>
                </c:pt>
                <c:pt idx="32109">
                  <c:v>1</c:v>
                </c:pt>
                <c:pt idx="32110">
                  <c:v>1</c:v>
                </c:pt>
                <c:pt idx="32111">
                  <c:v>1</c:v>
                </c:pt>
                <c:pt idx="32112">
                  <c:v>1</c:v>
                </c:pt>
                <c:pt idx="32113">
                  <c:v>1</c:v>
                </c:pt>
                <c:pt idx="32114">
                  <c:v>1</c:v>
                </c:pt>
                <c:pt idx="32115">
                  <c:v>1</c:v>
                </c:pt>
                <c:pt idx="32116">
                  <c:v>1</c:v>
                </c:pt>
                <c:pt idx="32117">
                  <c:v>1</c:v>
                </c:pt>
                <c:pt idx="32118">
                  <c:v>1</c:v>
                </c:pt>
                <c:pt idx="32119">
                  <c:v>1</c:v>
                </c:pt>
                <c:pt idx="32120">
                  <c:v>1</c:v>
                </c:pt>
                <c:pt idx="32121">
                  <c:v>1</c:v>
                </c:pt>
                <c:pt idx="32122">
                  <c:v>1</c:v>
                </c:pt>
                <c:pt idx="32123">
                  <c:v>1</c:v>
                </c:pt>
                <c:pt idx="32124">
                  <c:v>1</c:v>
                </c:pt>
                <c:pt idx="32125">
                  <c:v>1</c:v>
                </c:pt>
                <c:pt idx="32126">
                  <c:v>1</c:v>
                </c:pt>
                <c:pt idx="32127">
                  <c:v>1</c:v>
                </c:pt>
                <c:pt idx="32128">
                  <c:v>1</c:v>
                </c:pt>
                <c:pt idx="32129">
                  <c:v>1</c:v>
                </c:pt>
                <c:pt idx="32130">
                  <c:v>1</c:v>
                </c:pt>
                <c:pt idx="32131">
                  <c:v>1</c:v>
                </c:pt>
                <c:pt idx="32132">
                  <c:v>1</c:v>
                </c:pt>
                <c:pt idx="32133">
                  <c:v>1</c:v>
                </c:pt>
                <c:pt idx="32134">
                  <c:v>1</c:v>
                </c:pt>
                <c:pt idx="32135">
                  <c:v>1</c:v>
                </c:pt>
                <c:pt idx="32136">
                  <c:v>1</c:v>
                </c:pt>
                <c:pt idx="32137">
                  <c:v>1</c:v>
                </c:pt>
                <c:pt idx="32138">
                  <c:v>1</c:v>
                </c:pt>
                <c:pt idx="32139">
                  <c:v>1</c:v>
                </c:pt>
                <c:pt idx="32140">
                  <c:v>1</c:v>
                </c:pt>
                <c:pt idx="32141">
                  <c:v>1</c:v>
                </c:pt>
                <c:pt idx="32142">
                  <c:v>1</c:v>
                </c:pt>
                <c:pt idx="32143">
                  <c:v>1</c:v>
                </c:pt>
                <c:pt idx="32144">
                  <c:v>1</c:v>
                </c:pt>
                <c:pt idx="32145">
                  <c:v>1</c:v>
                </c:pt>
                <c:pt idx="32146">
                  <c:v>1</c:v>
                </c:pt>
                <c:pt idx="32147">
                  <c:v>1</c:v>
                </c:pt>
                <c:pt idx="32148">
                  <c:v>1</c:v>
                </c:pt>
                <c:pt idx="32149">
                  <c:v>1</c:v>
                </c:pt>
                <c:pt idx="32150">
                  <c:v>1</c:v>
                </c:pt>
                <c:pt idx="32151">
                  <c:v>1</c:v>
                </c:pt>
                <c:pt idx="32152">
                  <c:v>1</c:v>
                </c:pt>
                <c:pt idx="32153">
                  <c:v>1</c:v>
                </c:pt>
                <c:pt idx="32154">
                  <c:v>1</c:v>
                </c:pt>
                <c:pt idx="32155">
                  <c:v>1</c:v>
                </c:pt>
                <c:pt idx="32156">
                  <c:v>1</c:v>
                </c:pt>
                <c:pt idx="32157">
                  <c:v>1</c:v>
                </c:pt>
                <c:pt idx="32158">
                  <c:v>1</c:v>
                </c:pt>
                <c:pt idx="32159">
                  <c:v>1</c:v>
                </c:pt>
                <c:pt idx="32160">
                  <c:v>1</c:v>
                </c:pt>
                <c:pt idx="32161">
                  <c:v>1</c:v>
                </c:pt>
                <c:pt idx="32162">
                  <c:v>1</c:v>
                </c:pt>
                <c:pt idx="32163">
                  <c:v>1</c:v>
                </c:pt>
                <c:pt idx="32164">
                  <c:v>1</c:v>
                </c:pt>
                <c:pt idx="32165">
                  <c:v>1</c:v>
                </c:pt>
                <c:pt idx="32166">
                  <c:v>1</c:v>
                </c:pt>
                <c:pt idx="32167">
                  <c:v>1</c:v>
                </c:pt>
                <c:pt idx="32168">
                  <c:v>1</c:v>
                </c:pt>
                <c:pt idx="32169">
                  <c:v>1</c:v>
                </c:pt>
                <c:pt idx="32170">
                  <c:v>1</c:v>
                </c:pt>
                <c:pt idx="32171">
                  <c:v>1</c:v>
                </c:pt>
                <c:pt idx="32172">
                  <c:v>1</c:v>
                </c:pt>
                <c:pt idx="32173">
                  <c:v>1</c:v>
                </c:pt>
                <c:pt idx="32174">
                  <c:v>1</c:v>
                </c:pt>
                <c:pt idx="32175">
                  <c:v>1</c:v>
                </c:pt>
                <c:pt idx="32176">
                  <c:v>1</c:v>
                </c:pt>
                <c:pt idx="32177">
                  <c:v>1</c:v>
                </c:pt>
                <c:pt idx="32178">
                  <c:v>1</c:v>
                </c:pt>
                <c:pt idx="32179">
                  <c:v>1</c:v>
                </c:pt>
                <c:pt idx="32180">
                  <c:v>1</c:v>
                </c:pt>
                <c:pt idx="32181">
                  <c:v>1</c:v>
                </c:pt>
                <c:pt idx="32182">
                  <c:v>1</c:v>
                </c:pt>
                <c:pt idx="32183">
                  <c:v>1</c:v>
                </c:pt>
                <c:pt idx="32184">
                  <c:v>1</c:v>
                </c:pt>
                <c:pt idx="32185">
                  <c:v>1</c:v>
                </c:pt>
                <c:pt idx="32186">
                  <c:v>1</c:v>
                </c:pt>
                <c:pt idx="32187">
                  <c:v>1</c:v>
                </c:pt>
                <c:pt idx="32188">
                  <c:v>1</c:v>
                </c:pt>
                <c:pt idx="32189">
                  <c:v>1</c:v>
                </c:pt>
                <c:pt idx="32190">
                  <c:v>1</c:v>
                </c:pt>
                <c:pt idx="32191">
                  <c:v>1</c:v>
                </c:pt>
                <c:pt idx="32192">
                  <c:v>1</c:v>
                </c:pt>
                <c:pt idx="32193">
                  <c:v>1</c:v>
                </c:pt>
                <c:pt idx="32194">
                  <c:v>1</c:v>
                </c:pt>
                <c:pt idx="32195">
                  <c:v>1</c:v>
                </c:pt>
                <c:pt idx="32196">
                  <c:v>1</c:v>
                </c:pt>
                <c:pt idx="32197">
                  <c:v>1</c:v>
                </c:pt>
                <c:pt idx="32198">
                  <c:v>1</c:v>
                </c:pt>
                <c:pt idx="32199">
                  <c:v>1</c:v>
                </c:pt>
                <c:pt idx="32200">
                  <c:v>1</c:v>
                </c:pt>
                <c:pt idx="32201">
                  <c:v>1</c:v>
                </c:pt>
                <c:pt idx="32202">
                  <c:v>1</c:v>
                </c:pt>
                <c:pt idx="32203">
                  <c:v>1</c:v>
                </c:pt>
                <c:pt idx="32204">
                  <c:v>1</c:v>
                </c:pt>
                <c:pt idx="32205">
                  <c:v>1</c:v>
                </c:pt>
                <c:pt idx="32206">
                  <c:v>1</c:v>
                </c:pt>
                <c:pt idx="32207">
                  <c:v>1</c:v>
                </c:pt>
                <c:pt idx="32208">
                  <c:v>1</c:v>
                </c:pt>
                <c:pt idx="32209">
                  <c:v>1</c:v>
                </c:pt>
                <c:pt idx="32210">
                  <c:v>1</c:v>
                </c:pt>
                <c:pt idx="32211">
                  <c:v>1</c:v>
                </c:pt>
                <c:pt idx="32212">
                  <c:v>1</c:v>
                </c:pt>
                <c:pt idx="32213">
                  <c:v>1</c:v>
                </c:pt>
                <c:pt idx="32214">
                  <c:v>1</c:v>
                </c:pt>
                <c:pt idx="32215">
                  <c:v>1</c:v>
                </c:pt>
                <c:pt idx="32216">
                  <c:v>1</c:v>
                </c:pt>
                <c:pt idx="32217">
                  <c:v>1</c:v>
                </c:pt>
                <c:pt idx="32218">
                  <c:v>1</c:v>
                </c:pt>
                <c:pt idx="32219">
                  <c:v>1</c:v>
                </c:pt>
                <c:pt idx="32220">
                  <c:v>1</c:v>
                </c:pt>
                <c:pt idx="32221">
                  <c:v>1</c:v>
                </c:pt>
                <c:pt idx="32222">
                  <c:v>1</c:v>
                </c:pt>
                <c:pt idx="32223">
                  <c:v>1</c:v>
                </c:pt>
                <c:pt idx="32224">
                  <c:v>1</c:v>
                </c:pt>
                <c:pt idx="32225">
                  <c:v>1</c:v>
                </c:pt>
                <c:pt idx="32226">
                  <c:v>1</c:v>
                </c:pt>
                <c:pt idx="32227">
                  <c:v>1</c:v>
                </c:pt>
                <c:pt idx="32228">
                  <c:v>1</c:v>
                </c:pt>
                <c:pt idx="32229">
                  <c:v>1</c:v>
                </c:pt>
                <c:pt idx="32230">
                  <c:v>1</c:v>
                </c:pt>
                <c:pt idx="32231">
                  <c:v>1</c:v>
                </c:pt>
                <c:pt idx="32232">
                  <c:v>1</c:v>
                </c:pt>
                <c:pt idx="32233">
                  <c:v>1</c:v>
                </c:pt>
                <c:pt idx="32234">
                  <c:v>1</c:v>
                </c:pt>
                <c:pt idx="32235">
                  <c:v>1</c:v>
                </c:pt>
                <c:pt idx="32236">
                  <c:v>1</c:v>
                </c:pt>
                <c:pt idx="32237">
                  <c:v>1</c:v>
                </c:pt>
                <c:pt idx="32238">
                  <c:v>1</c:v>
                </c:pt>
                <c:pt idx="32239">
                  <c:v>1</c:v>
                </c:pt>
                <c:pt idx="32240">
                  <c:v>1</c:v>
                </c:pt>
                <c:pt idx="32241">
                  <c:v>1</c:v>
                </c:pt>
                <c:pt idx="32242">
                  <c:v>1</c:v>
                </c:pt>
                <c:pt idx="32243">
                  <c:v>1</c:v>
                </c:pt>
                <c:pt idx="32244">
                  <c:v>1</c:v>
                </c:pt>
                <c:pt idx="32245">
                  <c:v>1</c:v>
                </c:pt>
                <c:pt idx="32246">
                  <c:v>1</c:v>
                </c:pt>
                <c:pt idx="32247">
                  <c:v>1</c:v>
                </c:pt>
                <c:pt idx="32248">
                  <c:v>1</c:v>
                </c:pt>
                <c:pt idx="32249">
                  <c:v>1</c:v>
                </c:pt>
                <c:pt idx="32250">
                  <c:v>1</c:v>
                </c:pt>
                <c:pt idx="32251">
                  <c:v>1</c:v>
                </c:pt>
                <c:pt idx="32252">
                  <c:v>1</c:v>
                </c:pt>
                <c:pt idx="32253">
                  <c:v>1</c:v>
                </c:pt>
                <c:pt idx="32254">
                  <c:v>1</c:v>
                </c:pt>
                <c:pt idx="32255">
                  <c:v>1</c:v>
                </c:pt>
                <c:pt idx="32256">
                  <c:v>1</c:v>
                </c:pt>
                <c:pt idx="32257">
                  <c:v>1</c:v>
                </c:pt>
                <c:pt idx="32258">
                  <c:v>1</c:v>
                </c:pt>
                <c:pt idx="32259">
                  <c:v>1</c:v>
                </c:pt>
                <c:pt idx="32260">
                  <c:v>1</c:v>
                </c:pt>
                <c:pt idx="32261">
                  <c:v>1</c:v>
                </c:pt>
                <c:pt idx="32262">
                  <c:v>1</c:v>
                </c:pt>
                <c:pt idx="32263">
                  <c:v>1</c:v>
                </c:pt>
                <c:pt idx="32264">
                  <c:v>1</c:v>
                </c:pt>
                <c:pt idx="32265">
                  <c:v>1</c:v>
                </c:pt>
                <c:pt idx="32266">
                  <c:v>1</c:v>
                </c:pt>
                <c:pt idx="32267">
                  <c:v>1</c:v>
                </c:pt>
                <c:pt idx="32268">
                  <c:v>1</c:v>
                </c:pt>
                <c:pt idx="32269">
                  <c:v>1</c:v>
                </c:pt>
                <c:pt idx="32270">
                  <c:v>1</c:v>
                </c:pt>
                <c:pt idx="32271">
                  <c:v>1</c:v>
                </c:pt>
                <c:pt idx="32272">
                  <c:v>1</c:v>
                </c:pt>
                <c:pt idx="32273">
                  <c:v>1</c:v>
                </c:pt>
                <c:pt idx="32274">
                  <c:v>1</c:v>
                </c:pt>
                <c:pt idx="32275">
                  <c:v>1</c:v>
                </c:pt>
                <c:pt idx="32276">
                  <c:v>1</c:v>
                </c:pt>
                <c:pt idx="32277">
                  <c:v>1</c:v>
                </c:pt>
                <c:pt idx="32278">
                  <c:v>1</c:v>
                </c:pt>
                <c:pt idx="32279">
                  <c:v>1</c:v>
                </c:pt>
                <c:pt idx="32280">
                  <c:v>1</c:v>
                </c:pt>
                <c:pt idx="32281">
                  <c:v>1</c:v>
                </c:pt>
                <c:pt idx="32282">
                  <c:v>1</c:v>
                </c:pt>
                <c:pt idx="32283">
                  <c:v>1</c:v>
                </c:pt>
                <c:pt idx="32284">
                  <c:v>1</c:v>
                </c:pt>
                <c:pt idx="32285">
                  <c:v>1</c:v>
                </c:pt>
                <c:pt idx="32286">
                  <c:v>1</c:v>
                </c:pt>
                <c:pt idx="32287">
                  <c:v>1</c:v>
                </c:pt>
                <c:pt idx="32288">
                  <c:v>1</c:v>
                </c:pt>
                <c:pt idx="32289">
                  <c:v>1</c:v>
                </c:pt>
                <c:pt idx="32290">
                  <c:v>1</c:v>
                </c:pt>
                <c:pt idx="32291">
                  <c:v>1</c:v>
                </c:pt>
                <c:pt idx="32292">
                  <c:v>1</c:v>
                </c:pt>
                <c:pt idx="32293">
                  <c:v>1</c:v>
                </c:pt>
                <c:pt idx="32294">
                  <c:v>1</c:v>
                </c:pt>
                <c:pt idx="32295">
                  <c:v>1</c:v>
                </c:pt>
                <c:pt idx="32296">
                  <c:v>1</c:v>
                </c:pt>
                <c:pt idx="32297">
                  <c:v>1</c:v>
                </c:pt>
                <c:pt idx="32298">
                  <c:v>1</c:v>
                </c:pt>
                <c:pt idx="32299">
                  <c:v>1</c:v>
                </c:pt>
                <c:pt idx="32300">
                  <c:v>1</c:v>
                </c:pt>
                <c:pt idx="32301">
                  <c:v>1</c:v>
                </c:pt>
                <c:pt idx="32302">
                  <c:v>1</c:v>
                </c:pt>
                <c:pt idx="32303">
                  <c:v>1</c:v>
                </c:pt>
                <c:pt idx="32304">
                  <c:v>1</c:v>
                </c:pt>
                <c:pt idx="32305">
                  <c:v>1</c:v>
                </c:pt>
                <c:pt idx="32306">
                  <c:v>1</c:v>
                </c:pt>
                <c:pt idx="32307">
                  <c:v>1</c:v>
                </c:pt>
                <c:pt idx="32308">
                  <c:v>1</c:v>
                </c:pt>
                <c:pt idx="32309">
                  <c:v>1</c:v>
                </c:pt>
                <c:pt idx="32310">
                  <c:v>1</c:v>
                </c:pt>
                <c:pt idx="32311">
                  <c:v>1</c:v>
                </c:pt>
                <c:pt idx="32312">
                  <c:v>1</c:v>
                </c:pt>
                <c:pt idx="32313">
                  <c:v>1</c:v>
                </c:pt>
                <c:pt idx="32314">
                  <c:v>1</c:v>
                </c:pt>
                <c:pt idx="32315">
                  <c:v>1</c:v>
                </c:pt>
                <c:pt idx="32316">
                  <c:v>1</c:v>
                </c:pt>
                <c:pt idx="32317">
                  <c:v>1</c:v>
                </c:pt>
                <c:pt idx="32318">
                  <c:v>1</c:v>
                </c:pt>
                <c:pt idx="32319">
                  <c:v>1</c:v>
                </c:pt>
                <c:pt idx="32320">
                  <c:v>1</c:v>
                </c:pt>
                <c:pt idx="32321">
                  <c:v>1</c:v>
                </c:pt>
                <c:pt idx="32322">
                  <c:v>1</c:v>
                </c:pt>
                <c:pt idx="32323">
                  <c:v>1</c:v>
                </c:pt>
                <c:pt idx="32324">
                  <c:v>1</c:v>
                </c:pt>
                <c:pt idx="32325">
                  <c:v>1</c:v>
                </c:pt>
                <c:pt idx="32326">
                  <c:v>1</c:v>
                </c:pt>
                <c:pt idx="32327">
                  <c:v>1</c:v>
                </c:pt>
                <c:pt idx="32328">
                  <c:v>1</c:v>
                </c:pt>
                <c:pt idx="32329">
                  <c:v>1</c:v>
                </c:pt>
                <c:pt idx="32330">
                  <c:v>1</c:v>
                </c:pt>
                <c:pt idx="32331">
                  <c:v>1</c:v>
                </c:pt>
                <c:pt idx="32332">
                  <c:v>1</c:v>
                </c:pt>
                <c:pt idx="32333">
                  <c:v>1</c:v>
                </c:pt>
                <c:pt idx="32334">
                  <c:v>1</c:v>
                </c:pt>
                <c:pt idx="32335">
                  <c:v>1</c:v>
                </c:pt>
                <c:pt idx="32336">
                  <c:v>1</c:v>
                </c:pt>
                <c:pt idx="32337">
                  <c:v>1</c:v>
                </c:pt>
                <c:pt idx="32338">
                  <c:v>1</c:v>
                </c:pt>
                <c:pt idx="32339">
                  <c:v>1</c:v>
                </c:pt>
                <c:pt idx="32340">
                  <c:v>1</c:v>
                </c:pt>
                <c:pt idx="32341">
                  <c:v>1</c:v>
                </c:pt>
                <c:pt idx="32342">
                  <c:v>1</c:v>
                </c:pt>
                <c:pt idx="32343">
                  <c:v>1</c:v>
                </c:pt>
                <c:pt idx="32344">
                  <c:v>1</c:v>
                </c:pt>
                <c:pt idx="32345">
                  <c:v>1</c:v>
                </c:pt>
                <c:pt idx="32346">
                  <c:v>1</c:v>
                </c:pt>
                <c:pt idx="32347">
                  <c:v>1</c:v>
                </c:pt>
                <c:pt idx="32348">
                  <c:v>1</c:v>
                </c:pt>
                <c:pt idx="32349">
                  <c:v>1</c:v>
                </c:pt>
                <c:pt idx="32350">
                  <c:v>1</c:v>
                </c:pt>
                <c:pt idx="32351">
                  <c:v>1</c:v>
                </c:pt>
                <c:pt idx="32352">
                  <c:v>1</c:v>
                </c:pt>
                <c:pt idx="32353">
                  <c:v>1</c:v>
                </c:pt>
                <c:pt idx="32354">
                  <c:v>1</c:v>
                </c:pt>
                <c:pt idx="32355">
                  <c:v>1</c:v>
                </c:pt>
                <c:pt idx="32356">
                  <c:v>1</c:v>
                </c:pt>
                <c:pt idx="32357">
                  <c:v>1</c:v>
                </c:pt>
                <c:pt idx="32358">
                  <c:v>1</c:v>
                </c:pt>
                <c:pt idx="32359">
                  <c:v>1</c:v>
                </c:pt>
                <c:pt idx="32360">
                  <c:v>1</c:v>
                </c:pt>
                <c:pt idx="32361">
                  <c:v>1</c:v>
                </c:pt>
                <c:pt idx="32362">
                  <c:v>1</c:v>
                </c:pt>
                <c:pt idx="32363">
                  <c:v>1</c:v>
                </c:pt>
                <c:pt idx="32364">
                  <c:v>1</c:v>
                </c:pt>
                <c:pt idx="32365">
                  <c:v>1</c:v>
                </c:pt>
                <c:pt idx="32366">
                  <c:v>1</c:v>
                </c:pt>
                <c:pt idx="32367">
                  <c:v>1</c:v>
                </c:pt>
                <c:pt idx="32368">
                  <c:v>1</c:v>
                </c:pt>
                <c:pt idx="32369">
                  <c:v>1</c:v>
                </c:pt>
                <c:pt idx="32370">
                  <c:v>1</c:v>
                </c:pt>
                <c:pt idx="32371">
                  <c:v>1</c:v>
                </c:pt>
                <c:pt idx="32372">
                  <c:v>1</c:v>
                </c:pt>
                <c:pt idx="32373">
                  <c:v>1</c:v>
                </c:pt>
                <c:pt idx="32374">
                  <c:v>1</c:v>
                </c:pt>
                <c:pt idx="32375">
                  <c:v>1</c:v>
                </c:pt>
                <c:pt idx="32376">
                  <c:v>1</c:v>
                </c:pt>
                <c:pt idx="32377">
                  <c:v>1</c:v>
                </c:pt>
                <c:pt idx="32378">
                  <c:v>1</c:v>
                </c:pt>
                <c:pt idx="32379">
                  <c:v>1</c:v>
                </c:pt>
                <c:pt idx="32380">
                  <c:v>1</c:v>
                </c:pt>
                <c:pt idx="32381">
                  <c:v>1</c:v>
                </c:pt>
                <c:pt idx="32382">
                  <c:v>1</c:v>
                </c:pt>
                <c:pt idx="32383">
                  <c:v>1</c:v>
                </c:pt>
                <c:pt idx="32384">
                  <c:v>1</c:v>
                </c:pt>
                <c:pt idx="32385">
                  <c:v>1</c:v>
                </c:pt>
                <c:pt idx="32386">
                  <c:v>1</c:v>
                </c:pt>
                <c:pt idx="32387">
                  <c:v>1</c:v>
                </c:pt>
                <c:pt idx="32388">
                  <c:v>1</c:v>
                </c:pt>
                <c:pt idx="32389">
                  <c:v>1</c:v>
                </c:pt>
                <c:pt idx="32390">
                  <c:v>1</c:v>
                </c:pt>
                <c:pt idx="32391">
                  <c:v>1</c:v>
                </c:pt>
                <c:pt idx="32392">
                  <c:v>1</c:v>
                </c:pt>
                <c:pt idx="32393">
                  <c:v>1</c:v>
                </c:pt>
                <c:pt idx="32394">
                  <c:v>1</c:v>
                </c:pt>
                <c:pt idx="32395">
                  <c:v>1</c:v>
                </c:pt>
                <c:pt idx="32396">
                  <c:v>1</c:v>
                </c:pt>
                <c:pt idx="32397">
                  <c:v>1</c:v>
                </c:pt>
                <c:pt idx="32398">
                  <c:v>1</c:v>
                </c:pt>
                <c:pt idx="32399">
                  <c:v>1</c:v>
                </c:pt>
                <c:pt idx="32400">
                  <c:v>1</c:v>
                </c:pt>
                <c:pt idx="32401">
                  <c:v>1</c:v>
                </c:pt>
                <c:pt idx="32402">
                  <c:v>1</c:v>
                </c:pt>
                <c:pt idx="32403">
                  <c:v>1</c:v>
                </c:pt>
                <c:pt idx="32404">
                  <c:v>1</c:v>
                </c:pt>
                <c:pt idx="32405">
                  <c:v>1</c:v>
                </c:pt>
                <c:pt idx="32406">
                  <c:v>1</c:v>
                </c:pt>
                <c:pt idx="32407">
                  <c:v>1</c:v>
                </c:pt>
                <c:pt idx="32408">
                  <c:v>1</c:v>
                </c:pt>
                <c:pt idx="32409">
                  <c:v>1</c:v>
                </c:pt>
                <c:pt idx="32410">
                  <c:v>1</c:v>
                </c:pt>
                <c:pt idx="32411">
                  <c:v>1</c:v>
                </c:pt>
                <c:pt idx="32412">
                  <c:v>1</c:v>
                </c:pt>
                <c:pt idx="32413">
                  <c:v>1</c:v>
                </c:pt>
                <c:pt idx="32414">
                  <c:v>1</c:v>
                </c:pt>
                <c:pt idx="32415">
                  <c:v>1</c:v>
                </c:pt>
                <c:pt idx="32416">
                  <c:v>1</c:v>
                </c:pt>
                <c:pt idx="32417">
                  <c:v>1</c:v>
                </c:pt>
                <c:pt idx="32418">
                  <c:v>1</c:v>
                </c:pt>
                <c:pt idx="32419">
                  <c:v>1</c:v>
                </c:pt>
                <c:pt idx="32420">
                  <c:v>1</c:v>
                </c:pt>
                <c:pt idx="32421">
                  <c:v>1</c:v>
                </c:pt>
                <c:pt idx="32422">
                  <c:v>1</c:v>
                </c:pt>
                <c:pt idx="32423">
                  <c:v>1</c:v>
                </c:pt>
                <c:pt idx="32424">
                  <c:v>1</c:v>
                </c:pt>
                <c:pt idx="32425">
                  <c:v>1</c:v>
                </c:pt>
                <c:pt idx="32426">
                  <c:v>1</c:v>
                </c:pt>
                <c:pt idx="32427">
                  <c:v>1</c:v>
                </c:pt>
                <c:pt idx="32428">
                  <c:v>1</c:v>
                </c:pt>
                <c:pt idx="32429">
                  <c:v>1</c:v>
                </c:pt>
                <c:pt idx="32430">
                  <c:v>1</c:v>
                </c:pt>
                <c:pt idx="32431">
                  <c:v>1</c:v>
                </c:pt>
                <c:pt idx="32432">
                  <c:v>1</c:v>
                </c:pt>
                <c:pt idx="32433">
                  <c:v>1</c:v>
                </c:pt>
                <c:pt idx="32434">
                  <c:v>1</c:v>
                </c:pt>
                <c:pt idx="32435">
                  <c:v>1</c:v>
                </c:pt>
                <c:pt idx="32436">
                  <c:v>1</c:v>
                </c:pt>
                <c:pt idx="32437">
                  <c:v>1</c:v>
                </c:pt>
                <c:pt idx="32438">
                  <c:v>1</c:v>
                </c:pt>
                <c:pt idx="32439">
                  <c:v>1</c:v>
                </c:pt>
                <c:pt idx="32440">
                  <c:v>1</c:v>
                </c:pt>
                <c:pt idx="32441">
                  <c:v>1</c:v>
                </c:pt>
                <c:pt idx="32442">
                  <c:v>1</c:v>
                </c:pt>
                <c:pt idx="32443">
                  <c:v>1</c:v>
                </c:pt>
                <c:pt idx="32444">
                  <c:v>1</c:v>
                </c:pt>
                <c:pt idx="32445">
                  <c:v>1</c:v>
                </c:pt>
                <c:pt idx="32446">
                  <c:v>1</c:v>
                </c:pt>
                <c:pt idx="32447">
                  <c:v>1</c:v>
                </c:pt>
                <c:pt idx="32448">
                  <c:v>1</c:v>
                </c:pt>
                <c:pt idx="32449">
                  <c:v>1</c:v>
                </c:pt>
                <c:pt idx="32450">
                  <c:v>1</c:v>
                </c:pt>
                <c:pt idx="32451">
                  <c:v>1</c:v>
                </c:pt>
                <c:pt idx="32452">
                  <c:v>1</c:v>
                </c:pt>
                <c:pt idx="32453">
                  <c:v>1</c:v>
                </c:pt>
                <c:pt idx="32454">
                  <c:v>1</c:v>
                </c:pt>
                <c:pt idx="32455">
                  <c:v>1</c:v>
                </c:pt>
                <c:pt idx="32456">
                  <c:v>1</c:v>
                </c:pt>
                <c:pt idx="32457">
                  <c:v>1</c:v>
                </c:pt>
                <c:pt idx="32458">
                  <c:v>1</c:v>
                </c:pt>
                <c:pt idx="32459">
                  <c:v>1</c:v>
                </c:pt>
                <c:pt idx="32460">
                  <c:v>1</c:v>
                </c:pt>
                <c:pt idx="32461">
                  <c:v>1</c:v>
                </c:pt>
                <c:pt idx="32462">
                  <c:v>1</c:v>
                </c:pt>
                <c:pt idx="32463">
                  <c:v>1</c:v>
                </c:pt>
                <c:pt idx="32464">
                  <c:v>1</c:v>
                </c:pt>
                <c:pt idx="32465">
                  <c:v>1</c:v>
                </c:pt>
                <c:pt idx="32466">
                  <c:v>1</c:v>
                </c:pt>
                <c:pt idx="32467">
                  <c:v>1</c:v>
                </c:pt>
                <c:pt idx="32468">
                  <c:v>1</c:v>
                </c:pt>
                <c:pt idx="32469">
                  <c:v>1</c:v>
                </c:pt>
                <c:pt idx="32470">
                  <c:v>1</c:v>
                </c:pt>
                <c:pt idx="32471">
                  <c:v>1</c:v>
                </c:pt>
                <c:pt idx="32472">
                  <c:v>1</c:v>
                </c:pt>
                <c:pt idx="32473">
                  <c:v>1</c:v>
                </c:pt>
                <c:pt idx="32474">
                  <c:v>1</c:v>
                </c:pt>
                <c:pt idx="32475">
                  <c:v>1</c:v>
                </c:pt>
                <c:pt idx="32476">
                  <c:v>1</c:v>
                </c:pt>
                <c:pt idx="32477">
                  <c:v>1</c:v>
                </c:pt>
                <c:pt idx="32478">
                  <c:v>1</c:v>
                </c:pt>
                <c:pt idx="32479">
                  <c:v>1</c:v>
                </c:pt>
                <c:pt idx="32480">
                  <c:v>1</c:v>
                </c:pt>
                <c:pt idx="32481">
                  <c:v>1</c:v>
                </c:pt>
                <c:pt idx="32482">
                  <c:v>1</c:v>
                </c:pt>
                <c:pt idx="32483">
                  <c:v>1</c:v>
                </c:pt>
                <c:pt idx="32484">
                  <c:v>1</c:v>
                </c:pt>
                <c:pt idx="32485">
                  <c:v>1</c:v>
                </c:pt>
                <c:pt idx="32486">
                  <c:v>1</c:v>
                </c:pt>
                <c:pt idx="32487">
                  <c:v>1</c:v>
                </c:pt>
                <c:pt idx="32488">
                  <c:v>1</c:v>
                </c:pt>
                <c:pt idx="32489">
                  <c:v>1</c:v>
                </c:pt>
                <c:pt idx="32490">
                  <c:v>1</c:v>
                </c:pt>
                <c:pt idx="32491">
                  <c:v>1</c:v>
                </c:pt>
                <c:pt idx="32492">
                  <c:v>1</c:v>
                </c:pt>
                <c:pt idx="32493">
                  <c:v>1</c:v>
                </c:pt>
                <c:pt idx="32494">
                  <c:v>1</c:v>
                </c:pt>
                <c:pt idx="32495">
                  <c:v>1</c:v>
                </c:pt>
                <c:pt idx="32496">
                  <c:v>1</c:v>
                </c:pt>
                <c:pt idx="32497">
                  <c:v>1</c:v>
                </c:pt>
                <c:pt idx="32498">
                  <c:v>1</c:v>
                </c:pt>
                <c:pt idx="32499">
                  <c:v>1</c:v>
                </c:pt>
                <c:pt idx="32500">
                  <c:v>1</c:v>
                </c:pt>
                <c:pt idx="32501">
                  <c:v>1</c:v>
                </c:pt>
                <c:pt idx="32502">
                  <c:v>1</c:v>
                </c:pt>
                <c:pt idx="32503">
                  <c:v>1</c:v>
                </c:pt>
                <c:pt idx="32504">
                  <c:v>1</c:v>
                </c:pt>
                <c:pt idx="32505">
                  <c:v>1</c:v>
                </c:pt>
                <c:pt idx="32506">
                  <c:v>1</c:v>
                </c:pt>
                <c:pt idx="32507">
                  <c:v>1</c:v>
                </c:pt>
                <c:pt idx="32508">
                  <c:v>1</c:v>
                </c:pt>
                <c:pt idx="32509">
                  <c:v>1</c:v>
                </c:pt>
                <c:pt idx="32510">
                  <c:v>1</c:v>
                </c:pt>
                <c:pt idx="32511">
                  <c:v>1</c:v>
                </c:pt>
                <c:pt idx="32512">
                  <c:v>1</c:v>
                </c:pt>
                <c:pt idx="32513">
                  <c:v>1</c:v>
                </c:pt>
                <c:pt idx="32514">
                  <c:v>1</c:v>
                </c:pt>
                <c:pt idx="32515">
                  <c:v>1</c:v>
                </c:pt>
                <c:pt idx="32516">
                  <c:v>1</c:v>
                </c:pt>
                <c:pt idx="32517">
                  <c:v>1</c:v>
                </c:pt>
                <c:pt idx="32518">
                  <c:v>1</c:v>
                </c:pt>
                <c:pt idx="32519">
                  <c:v>1</c:v>
                </c:pt>
                <c:pt idx="32520">
                  <c:v>1</c:v>
                </c:pt>
                <c:pt idx="32521">
                  <c:v>1</c:v>
                </c:pt>
                <c:pt idx="32522">
                  <c:v>1</c:v>
                </c:pt>
                <c:pt idx="32523">
                  <c:v>1</c:v>
                </c:pt>
                <c:pt idx="32524">
                  <c:v>1</c:v>
                </c:pt>
                <c:pt idx="32525">
                  <c:v>1</c:v>
                </c:pt>
                <c:pt idx="32526">
                  <c:v>1</c:v>
                </c:pt>
                <c:pt idx="32527">
                  <c:v>1</c:v>
                </c:pt>
                <c:pt idx="32528">
                  <c:v>1</c:v>
                </c:pt>
                <c:pt idx="32529">
                  <c:v>1</c:v>
                </c:pt>
                <c:pt idx="32530">
                  <c:v>1</c:v>
                </c:pt>
                <c:pt idx="32531">
                  <c:v>1</c:v>
                </c:pt>
                <c:pt idx="32532">
                  <c:v>1</c:v>
                </c:pt>
                <c:pt idx="32533">
                  <c:v>1</c:v>
                </c:pt>
                <c:pt idx="32534">
                  <c:v>1</c:v>
                </c:pt>
                <c:pt idx="32535">
                  <c:v>1</c:v>
                </c:pt>
                <c:pt idx="32536">
                  <c:v>1</c:v>
                </c:pt>
                <c:pt idx="32537">
                  <c:v>1</c:v>
                </c:pt>
                <c:pt idx="32538">
                  <c:v>1</c:v>
                </c:pt>
                <c:pt idx="32539">
                  <c:v>1</c:v>
                </c:pt>
                <c:pt idx="32540">
                  <c:v>1</c:v>
                </c:pt>
                <c:pt idx="32541">
                  <c:v>1</c:v>
                </c:pt>
                <c:pt idx="32542">
                  <c:v>1</c:v>
                </c:pt>
                <c:pt idx="32543">
                  <c:v>1</c:v>
                </c:pt>
                <c:pt idx="32544">
                  <c:v>1</c:v>
                </c:pt>
                <c:pt idx="32545">
                  <c:v>1</c:v>
                </c:pt>
                <c:pt idx="32546">
                  <c:v>1</c:v>
                </c:pt>
                <c:pt idx="32547">
                  <c:v>1</c:v>
                </c:pt>
                <c:pt idx="32548">
                  <c:v>1</c:v>
                </c:pt>
                <c:pt idx="32549">
                  <c:v>1</c:v>
                </c:pt>
                <c:pt idx="32550">
                  <c:v>1</c:v>
                </c:pt>
                <c:pt idx="32551">
                  <c:v>1</c:v>
                </c:pt>
                <c:pt idx="32552">
                  <c:v>1</c:v>
                </c:pt>
                <c:pt idx="32553">
                  <c:v>1</c:v>
                </c:pt>
                <c:pt idx="32554">
                  <c:v>1</c:v>
                </c:pt>
                <c:pt idx="32555">
                  <c:v>1</c:v>
                </c:pt>
                <c:pt idx="32556">
                  <c:v>1</c:v>
                </c:pt>
                <c:pt idx="32557">
                  <c:v>1</c:v>
                </c:pt>
                <c:pt idx="32558">
                  <c:v>1</c:v>
                </c:pt>
                <c:pt idx="32559">
                  <c:v>1</c:v>
                </c:pt>
                <c:pt idx="32560">
                  <c:v>1</c:v>
                </c:pt>
                <c:pt idx="32561">
                  <c:v>1</c:v>
                </c:pt>
                <c:pt idx="32562">
                  <c:v>1</c:v>
                </c:pt>
                <c:pt idx="32563">
                  <c:v>1</c:v>
                </c:pt>
                <c:pt idx="32564">
                  <c:v>1</c:v>
                </c:pt>
                <c:pt idx="32565">
                  <c:v>1</c:v>
                </c:pt>
                <c:pt idx="32566">
                  <c:v>1</c:v>
                </c:pt>
                <c:pt idx="32567">
                  <c:v>1</c:v>
                </c:pt>
                <c:pt idx="32568">
                  <c:v>1</c:v>
                </c:pt>
                <c:pt idx="32569">
                  <c:v>1</c:v>
                </c:pt>
                <c:pt idx="32570">
                  <c:v>1</c:v>
                </c:pt>
                <c:pt idx="32571">
                  <c:v>1</c:v>
                </c:pt>
                <c:pt idx="32572">
                  <c:v>1</c:v>
                </c:pt>
                <c:pt idx="32573">
                  <c:v>1</c:v>
                </c:pt>
                <c:pt idx="32574">
                  <c:v>1</c:v>
                </c:pt>
                <c:pt idx="32575">
                  <c:v>1</c:v>
                </c:pt>
                <c:pt idx="32576">
                  <c:v>1</c:v>
                </c:pt>
                <c:pt idx="32577">
                  <c:v>1</c:v>
                </c:pt>
                <c:pt idx="32578">
                  <c:v>1</c:v>
                </c:pt>
                <c:pt idx="32579">
                  <c:v>1</c:v>
                </c:pt>
                <c:pt idx="32580">
                  <c:v>1</c:v>
                </c:pt>
                <c:pt idx="32581">
                  <c:v>1</c:v>
                </c:pt>
                <c:pt idx="32582">
                  <c:v>1</c:v>
                </c:pt>
                <c:pt idx="32583">
                  <c:v>1</c:v>
                </c:pt>
                <c:pt idx="32584">
                  <c:v>1</c:v>
                </c:pt>
                <c:pt idx="32585">
                  <c:v>1</c:v>
                </c:pt>
                <c:pt idx="32586">
                  <c:v>1</c:v>
                </c:pt>
                <c:pt idx="32587">
                  <c:v>1</c:v>
                </c:pt>
                <c:pt idx="32588">
                  <c:v>1</c:v>
                </c:pt>
                <c:pt idx="32589">
                  <c:v>1</c:v>
                </c:pt>
                <c:pt idx="32590">
                  <c:v>1</c:v>
                </c:pt>
                <c:pt idx="32591">
                  <c:v>1</c:v>
                </c:pt>
                <c:pt idx="32592">
                  <c:v>1</c:v>
                </c:pt>
                <c:pt idx="32593">
                  <c:v>1</c:v>
                </c:pt>
                <c:pt idx="32594">
                  <c:v>1</c:v>
                </c:pt>
                <c:pt idx="32595">
                  <c:v>1</c:v>
                </c:pt>
                <c:pt idx="32596">
                  <c:v>1</c:v>
                </c:pt>
                <c:pt idx="32597">
                  <c:v>1</c:v>
                </c:pt>
                <c:pt idx="32598">
                  <c:v>1</c:v>
                </c:pt>
                <c:pt idx="32599">
                  <c:v>1</c:v>
                </c:pt>
                <c:pt idx="32600">
                  <c:v>1</c:v>
                </c:pt>
                <c:pt idx="32601">
                  <c:v>1</c:v>
                </c:pt>
                <c:pt idx="32602">
                  <c:v>1</c:v>
                </c:pt>
                <c:pt idx="32603">
                  <c:v>1</c:v>
                </c:pt>
                <c:pt idx="32604">
                  <c:v>1</c:v>
                </c:pt>
                <c:pt idx="32605">
                  <c:v>1</c:v>
                </c:pt>
                <c:pt idx="32606">
                  <c:v>1</c:v>
                </c:pt>
                <c:pt idx="32607">
                  <c:v>1</c:v>
                </c:pt>
                <c:pt idx="32608">
                  <c:v>1</c:v>
                </c:pt>
                <c:pt idx="32609">
                  <c:v>1</c:v>
                </c:pt>
                <c:pt idx="32610">
                  <c:v>1</c:v>
                </c:pt>
                <c:pt idx="32611">
                  <c:v>1</c:v>
                </c:pt>
                <c:pt idx="32612">
                  <c:v>1</c:v>
                </c:pt>
                <c:pt idx="32613">
                  <c:v>1</c:v>
                </c:pt>
                <c:pt idx="32614">
                  <c:v>1</c:v>
                </c:pt>
                <c:pt idx="32615">
                  <c:v>1</c:v>
                </c:pt>
                <c:pt idx="32616">
                  <c:v>1</c:v>
                </c:pt>
                <c:pt idx="32617">
                  <c:v>1</c:v>
                </c:pt>
                <c:pt idx="32618">
                  <c:v>1</c:v>
                </c:pt>
                <c:pt idx="32619">
                  <c:v>1</c:v>
                </c:pt>
                <c:pt idx="32620">
                  <c:v>1</c:v>
                </c:pt>
                <c:pt idx="32621">
                  <c:v>1</c:v>
                </c:pt>
                <c:pt idx="32622">
                  <c:v>1</c:v>
                </c:pt>
                <c:pt idx="32623">
                  <c:v>1</c:v>
                </c:pt>
                <c:pt idx="32624">
                  <c:v>1</c:v>
                </c:pt>
                <c:pt idx="32625">
                  <c:v>1</c:v>
                </c:pt>
                <c:pt idx="32626">
                  <c:v>1</c:v>
                </c:pt>
                <c:pt idx="32627">
                  <c:v>1</c:v>
                </c:pt>
                <c:pt idx="32628">
                  <c:v>1</c:v>
                </c:pt>
                <c:pt idx="32629">
                  <c:v>1</c:v>
                </c:pt>
                <c:pt idx="32630">
                  <c:v>1</c:v>
                </c:pt>
                <c:pt idx="32631">
                  <c:v>1</c:v>
                </c:pt>
                <c:pt idx="32632">
                  <c:v>1</c:v>
                </c:pt>
                <c:pt idx="32633">
                  <c:v>1</c:v>
                </c:pt>
                <c:pt idx="32634">
                  <c:v>1</c:v>
                </c:pt>
                <c:pt idx="32635">
                  <c:v>1</c:v>
                </c:pt>
                <c:pt idx="32636">
                  <c:v>1</c:v>
                </c:pt>
                <c:pt idx="32637">
                  <c:v>1</c:v>
                </c:pt>
                <c:pt idx="32638">
                  <c:v>1</c:v>
                </c:pt>
                <c:pt idx="32639">
                  <c:v>1</c:v>
                </c:pt>
                <c:pt idx="32640">
                  <c:v>1</c:v>
                </c:pt>
                <c:pt idx="32641">
                  <c:v>1</c:v>
                </c:pt>
                <c:pt idx="32642">
                  <c:v>1</c:v>
                </c:pt>
                <c:pt idx="32643">
                  <c:v>1</c:v>
                </c:pt>
                <c:pt idx="32644">
                  <c:v>1</c:v>
                </c:pt>
                <c:pt idx="32645">
                  <c:v>1</c:v>
                </c:pt>
                <c:pt idx="32646">
                  <c:v>1</c:v>
                </c:pt>
                <c:pt idx="32647">
                  <c:v>1</c:v>
                </c:pt>
                <c:pt idx="32648">
                  <c:v>1</c:v>
                </c:pt>
                <c:pt idx="32649">
                  <c:v>1</c:v>
                </c:pt>
                <c:pt idx="32650">
                  <c:v>1</c:v>
                </c:pt>
                <c:pt idx="32651">
                  <c:v>1</c:v>
                </c:pt>
                <c:pt idx="32652">
                  <c:v>1</c:v>
                </c:pt>
                <c:pt idx="32653">
                  <c:v>1</c:v>
                </c:pt>
                <c:pt idx="32654">
                  <c:v>1</c:v>
                </c:pt>
                <c:pt idx="32655">
                  <c:v>1</c:v>
                </c:pt>
                <c:pt idx="32656">
                  <c:v>1</c:v>
                </c:pt>
                <c:pt idx="32657">
                  <c:v>1</c:v>
                </c:pt>
                <c:pt idx="32658">
                  <c:v>1</c:v>
                </c:pt>
                <c:pt idx="32659">
                  <c:v>1</c:v>
                </c:pt>
                <c:pt idx="32660">
                  <c:v>1</c:v>
                </c:pt>
                <c:pt idx="32661">
                  <c:v>1</c:v>
                </c:pt>
                <c:pt idx="32662">
                  <c:v>1</c:v>
                </c:pt>
                <c:pt idx="32663">
                  <c:v>1</c:v>
                </c:pt>
                <c:pt idx="32664">
                  <c:v>1</c:v>
                </c:pt>
                <c:pt idx="32665">
                  <c:v>1</c:v>
                </c:pt>
                <c:pt idx="32666">
                  <c:v>1</c:v>
                </c:pt>
                <c:pt idx="32667">
                  <c:v>1</c:v>
                </c:pt>
                <c:pt idx="32668">
                  <c:v>1</c:v>
                </c:pt>
                <c:pt idx="32669">
                  <c:v>1</c:v>
                </c:pt>
                <c:pt idx="32670">
                  <c:v>1</c:v>
                </c:pt>
                <c:pt idx="32671">
                  <c:v>1</c:v>
                </c:pt>
                <c:pt idx="32672">
                  <c:v>1</c:v>
                </c:pt>
                <c:pt idx="32673">
                  <c:v>1</c:v>
                </c:pt>
                <c:pt idx="32674">
                  <c:v>1</c:v>
                </c:pt>
                <c:pt idx="32675">
                  <c:v>1</c:v>
                </c:pt>
                <c:pt idx="32676">
                  <c:v>1</c:v>
                </c:pt>
                <c:pt idx="32677">
                  <c:v>1</c:v>
                </c:pt>
                <c:pt idx="32678">
                  <c:v>1</c:v>
                </c:pt>
                <c:pt idx="32679">
                  <c:v>1</c:v>
                </c:pt>
                <c:pt idx="32680">
                  <c:v>1</c:v>
                </c:pt>
                <c:pt idx="32681">
                  <c:v>1</c:v>
                </c:pt>
                <c:pt idx="32682">
                  <c:v>1</c:v>
                </c:pt>
                <c:pt idx="32683">
                  <c:v>1</c:v>
                </c:pt>
                <c:pt idx="32684">
                  <c:v>1</c:v>
                </c:pt>
                <c:pt idx="32685">
                  <c:v>1</c:v>
                </c:pt>
                <c:pt idx="32686">
                  <c:v>1</c:v>
                </c:pt>
                <c:pt idx="32687">
                  <c:v>1</c:v>
                </c:pt>
                <c:pt idx="32688">
                  <c:v>1</c:v>
                </c:pt>
                <c:pt idx="32689">
                  <c:v>1</c:v>
                </c:pt>
                <c:pt idx="32690">
                  <c:v>1</c:v>
                </c:pt>
                <c:pt idx="32691">
                  <c:v>1</c:v>
                </c:pt>
                <c:pt idx="32692">
                  <c:v>1</c:v>
                </c:pt>
                <c:pt idx="32693">
                  <c:v>1</c:v>
                </c:pt>
                <c:pt idx="32694">
                  <c:v>1</c:v>
                </c:pt>
                <c:pt idx="32695">
                  <c:v>1</c:v>
                </c:pt>
                <c:pt idx="32696">
                  <c:v>1</c:v>
                </c:pt>
                <c:pt idx="32697">
                  <c:v>1</c:v>
                </c:pt>
                <c:pt idx="32698">
                  <c:v>1</c:v>
                </c:pt>
                <c:pt idx="32699">
                  <c:v>1</c:v>
                </c:pt>
                <c:pt idx="32700">
                  <c:v>1</c:v>
                </c:pt>
                <c:pt idx="32701">
                  <c:v>1</c:v>
                </c:pt>
                <c:pt idx="32702">
                  <c:v>1</c:v>
                </c:pt>
                <c:pt idx="32703">
                  <c:v>1</c:v>
                </c:pt>
                <c:pt idx="32704">
                  <c:v>1</c:v>
                </c:pt>
                <c:pt idx="32705">
                  <c:v>1</c:v>
                </c:pt>
                <c:pt idx="32706">
                  <c:v>1</c:v>
                </c:pt>
                <c:pt idx="32707">
                  <c:v>1</c:v>
                </c:pt>
                <c:pt idx="32708">
                  <c:v>1</c:v>
                </c:pt>
                <c:pt idx="32709">
                  <c:v>1</c:v>
                </c:pt>
                <c:pt idx="32710">
                  <c:v>1</c:v>
                </c:pt>
                <c:pt idx="32711">
                  <c:v>1</c:v>
                </c:pt>
                <c:pt idx="32712">
                  <c:v>1</c:v>
                </c:pt>
                <c:pt idx="32713">
                  <c:v>1</c:v>
                </c:pt>
                <c:pt idx="32714">
                  <c:v>1</c:v>
                </c:pt>
                <c:pt idx="32715">
                  <c:v>1</c:v>
                </c:pt>
                <c:pt idx="32716">
                  <c:v>1</c:v>
                </c:pt>
                <c:pt idx="32717">
                  <c:v>1</c:v>
                </c:pt>
                <c:pt idx="32718">
                  <c:v>1</c:v>
                </c:pt>
                <c:pt idx="32719">
                  <c:v>1</c:v>
                </c:pt>
                <c:pt idx="32720">
                  <c:v>1</c:v>
                </c:pt>
                <c:pt idx="32721">
                  <c:v>1</c:v>
                </c:pt>
                <c:pt idx="32722">
                  <c:v>1</c:v>
                </c:pt>
                <c:pt idx="32723">
                  <c:v>1</c:v>
                </c:pt>
                <c:pt idx="32724">
                  <c:v>1</c:v>
                </c:pt>
                <c:pt idx="32725">
                  <c:v>1</c:v>
                </c:pt>
                <c:pt idx="32726">
                  <c:v>1</c:v>
                </c:pt>
                <c:pt idx="32727">
                  <c:v>1</c:v>
                </c:pt>
                <c:pt idx="32728">
                  <c:v>1</c:v>
                </c:pt>
                <c:pt idx="32729">
                  <c:v>1</c:v>
                </c:pt>
                <c:pt idx="32730">
                  <c:v>1</c:v>
                </c:pt>
                <c:pt idx="32731">
                  <c:v>1</c:v>
                </c:pt>
                <c:pt idx="32732">
                  <c:v>1</c:v>
                </c:pt>
                <c:pt idx="32733">
                  <c:v>1</c:v>
                </c:pt>
                <c:pt idx="32734">
                  <c:v>1</c:v>
                </c:pt>
                <c:pt idx="32735">
                  <c:v>1</c:v>
                </c:pt>
                <c:pt idx="32736">
                  <c:v>1</c:v>
                </c:pt>
                <c:pt idx="32737">
                  <c:v>1</c:v>
                </c:pt>
                <c:pt idx="32738">
                  <c:v>1</c:v>
                </c:pt>
                <c:pt idx="32739">
                  <c:v>1</c:v>
                </c:pt>
                <c:pt idx="32740">
                  <c:v>1</c:v>
                </c:pt>
                <c:pt idx="32741">
                  <c:v>1</c:v>
                </c:pt>
                <c:pt idx="32742">
                  <c:v>1</c:v>
                </c:pt>
                <c:pt idx="32743">
                  <c:v>1</c:v>
                </c:pt>
                <c:pt idx="32744">
                  <c:v>1</c:v>
                </c:pt>
                <c:pt idx="32745">
                  <c:v>1</c:v>
                </c:pt>
                <c:pt idx="32746">
                  <c:v>1</c:v>
                </c:pt>
                <c:pt idx="32747">
                  <c:v>1</c:v>
                </c:pt>
                <c:pt idx="32748">
                  <c:v>1</c:v>
                </c:pt>
                <c:pt idx="32749">
                  <c:v>1</c:v>
                </c:pt>
                <c:pt idx="32750">
                  <c:v>1</c:v>
                </c:pt>
                <c:pt idx="32751">
                  <c:v>1</c:v>
                </c:pt>
                <c:pt idx="32752">
                  <c:v>1</c:v>
                </c:pt>
                <c:pt idx="32753">
                  <c:v>1</c:v>
                </c:pt>
                <c:pt idx="32754">
                  <c:v>1</c:v>
                </c:pt>
                <c:pt idx="32755">
                  <c:v>1</c:v>
                </c:pt>
                <c:pt idx="32756">
                  <c:v>1</c:v>
                </c:pt>
                <c:pt idx="32757">
                  <c:v>1</c:v>
                </c:pt>
                <c:pt idx="32758">
                  <c:v>1</c:v>
                </c:pt>
                <c:pt idx="32759">
                  <c:v>1</c:v>
                </c:pt>
                <c:pt idx="32760">
                  <c:v>1</c:v>
                </c:pt>
                <c:pt idx="32761">
                  <c:v>1</c:v>
                </c:pt>
                <c:pt idx="32762">
                  <c:v>1</c:v>
                </c:pt>
                <c:pt idx="32763">
                  <c:v>1</c:v>
                </c:pt>
                <c:pt idx="32764">
                  <c:v>1</c:v>
                </c:pt>
                <c:pt idx="32765">
                  <c:v>1</c:v>
                </c:pt>
                <c:pt idx="32766">
                  <c:v>1</c:v>
                </c:pt>
                <c:pt idx="32767">
                  <c:v>1</c:v>
                </c:pt>
                <c:pt idx="32768">
                  <c:v>1</c:v>
                </c:pt>
                <c:pt idx="32769">
                  <c:v>1</c:v>
                </c:pt>
                <c:pt idx="32770">
                  <c:v>1</c:v>
                </c:pt>
                <c:pt idx="32771">
                  <c:v>1</c:v>
                </c:pt>
                <c:pt idx="32772">
                  <c:v>1</c:v>
                </c:pt>
                <c:pt idx="32773">
                  <c:v>1</c:v>
                </c:pt>
                <c:pt idx="32774">
                  <c:v>1</c:v>
                </c:pt>
                <c:pt idx="32775">
                  <c:v>1</c:v>
                </c:pt>
                <c:pt idx="32776">
                  <c:v>1</c:v>
                </c:pt>
                <c:pt idx="32777">
                  <c:v>1</c:v>
                </c:pt>
                <c:pt idx="32778">
                  <c:v>1</c:v>
                </c:pt>
                <c:pt idx="32779">
                  <c:v>1</c:v>
                </c:pt>
                <c:pt idx="32780">
                  <c:v>1</c:v>
                </c:pt>
                <c:pt idx="32781">
                  <c:v>1</c:v>
                </c:pt>
                <c:pt idx="32782">
                  <c:v>1</c:v>
                </c:pt>
                <c:pt idx="32783">
                  <c:v>1</c:v>
                </c:pt>
                <c:pt idx="32784">
                  <c:v>1</c:v>
                </c:pt>
                <c:pt idx="32785">
                  <c:v>1</c:v>
                </c:pt>
                <c:pt idx="32786">
                  <c:v>1</c:v>
                </c:pt>
                <c:pt idx="32787">
                  <c:v>1</c:v>
                </c:pt>
                <c:pt idx="32788">
                  <c:v>1</c:v>
                </c:pt>
                <c:pt idx="32789">
                  <c:v>1</c:v>
                </c:pt>
                <c:pt idx="32790">
                  <c:v>1</c:v>
                </c:pt>
                <c:pt idx="32791">
                  <c:v>1</c:v>
                </c:pt>
                <c:pt idx="32792">
                  <c:v>1</c:v>
                </c:pt>
                <c:pt idx="32793">
                  <c:v>1</c:v>
                </c:pt>
                <c:pt idx="32794">
                  <c:v>1</c:v>
                </c:pt>
                <c:pt idx="32795">
                  <c:v>1</c:v>
                </c:pt>
                <c:pt idx="32796">
                  <c:v>1</c:v>
                </c:pt>
                <c:pt idx="32797">
                  <c:v>1</c:v>
                </c:pt>
                <c:pt idx="32798">
                  <c:v>1</c:v>
                </c:pt>
                <c:pt idx="32799">
                  <c:v>1</c:v>
                </c:pt>
                <c:pt idx="32800">
                  <c:v>1</c:v>
                </c:pt>
                <c:pt idx="32801">
                  <c:v>1</c:v>
                </c:pt>
                <c:pt idx="32802">
                  <c:v>1</c:v>
                </c:pt>
                <c:pt idx="32803">
                  <c:v>1</c:v>
                </c:pt>
                <c:pt idx="32804">
                  <c:v>1</c:v>
                </c:pt>
                <c:pt idx="32805">
                  <c:v>1</c:v>
                </c:pt>
                <c:pt idx="32806">
                  <c:v>1</c:v>
                </c:pt>
                <c:pt idx="32807">
                  <c:v>1</c:v>
                </c:pt>
                <c:pt idx="32808">
                  <c:v>1</c:v>
                </c:pt>
                <c:pt idx="32809">
                  <c:v>1</c:v>
                </c:pt>
                <c:pt idx="32810">
                  <c:v>1</c:v>
                </c:pt>
                <c:pt idx="32811">
                  <c:v>1</c:v>
                </c:pt>
                <c:pt idx="32812">
                  <c:v>1</c:v>
                </c:pt>
                <c:pt idx="32813">
                  <c:v>1</c:v>
                </c:pt>
                <c:pt idx="32814">
                  <c:v>1</c:v>
                </c:pt>
                <c:pt idx="32815">
                  <c:v>1</c:v>
                </c:pt>
                <c:pt idx="32816">
                  <c:v>1</c:v>
                </c:pt>
                <c:pt idx="32817">
                  <c:v>1</c:v>
                </c:pt>
                <c:pt idx="32818">
                  <c:v>1</c:v>
                </c:pt>
                <c:pt idx="32819">
                  <c:v>1</c:v>
                </c:pt>
                <c:pt idx="32820">
                  <c:v>1</c:v>
                </c:pt>
                <c:pt idx="32821">
                  <c:v>1</c:v>
                </c:pt>
                <c:pt idx="32822">
                  <c:v>1</c:v>
                </c:pt>
                <c:pt idx="32823">
                  <c:v>1</c:v>
                </c:pt>
                <c:pt idx="32824">
                  <c:v>1</c:v>
                </c:pt>
                <c:pt idx="32825">
                  <c:v>1</c:v>
                </c:pt>
                <c:pt idx="32826">
                  <c:v>1</c:v>
                </c:pt>
                <c:pt idx="32827">
                  <c:v>1</c:v>
                </c:pt>
                <c:pt idx="32828">
                  <c:v>1</c:v>
                </c:pt>
                <c:pt idx="32829">
                  <c:v>1</c:v>
                </c:pt>
                <c:pt idx="32830">
                  <c:v>1</c:v>
                </c:pt>
                <c:pt idx="32831">
                  <c:v>1</c:v>
                </c:pt>
                <c:pt idx="32832">
                  <c:v>1</c:v>
                </c:pt>
                <c:pt idx="32833">
                  <c:v>1</c:v>
                </c:pt>
                <c:pt idx="32834">
                  <c:v>1</c:v>
                </c:pt>
                <c:pt idx="32835">
                  <c:v>1</c:v>
                </c:pt>
                <c:pt idx="32836">
                  <c:v>1</c:v>
                </c:pt>
                <c:pt idx="32837">
                  <c:v>1</c:v>
                </c:pt>
                <c:pt idx="32838">
                  <c:v>1</c:v>
                </c:pt>
                <c:pt idx="32839">
                  <c:v>1</c:v>
                </c:pt>
                <c:pt idx="32840">
                  <c:v>1</c:v>
                </c:pt>
                <c:pt idx="32841">
                  <c:v>1</c:v>
                </c:pt>
                <c:pt idx="32842">
                  <c:v>1</c:v>
                </c:pt>
                <c:pt idx="32843">
                  <c:v>1</c:v>
                </c:pt>
                <c:pt idx="32844">
                  <c:v>1</c:v>
                </c:pt>
                <c:pt idx="32845">
                  <c:v>1</c:v>
                </c:pt>
                <c:pt idx="32846">
                  <c:v>1</c:v>
                </c:pt>
                <c:pt idx="32847">
                  <c:v>1</c:v>
                </c:pt>
                <c:pt idx="32848">
                  <c:v>1</c:v>
                </c:pt>
                <c:pt idx="32849">
                  <c:v>1</c:v>
                </c:pt>
                <c:pt idx="32850">
                  <c:v>1</c:v>
                </c:pt>
                <c:pt idx="32851">
                  <c:v>1</c:v>
                </c:pt>
                <c:pt idx="32852">
                  <c:v>1</c:v>
                </c:pt>
                <c:pt idx="32853">
                  <c:v>1</c:v>
                </c:pt>
                <c:pt idx="32854">
                  <c:v>1</c:v>
                </c:pt>
                <c:pt idx="32855">
                  <c:v>1</c:v>
                </c:pt>
                <c:pt idx="32856">
                  <c:v>1</c:v>
                </c:pt>
                <c:pt idx="32857">
                  <c:v>1</c:v>
                </c:pt>
                <c:pt idx="32858">
                  <c:v>1</c:v>
                </c:pt>
                <c:pt idx="32859">
                  <c:v>1</c:v>
                </c:pt>
                <c:pt idx="32860">
                  <c:v>1</c:v>
                </c:pt>
                <c:pt idx="32861">
                  <c:v>1</c:v>
                </c:pt>
                <c:pt idx="32862">
                  <c:v>1</c:v>
                </c:pt>
                <c:pt idx="32863">
                  <c:v>1</c:v>
                </c:pt>
                <c:pt idx="32864">
                  <c:v>1</c:v>
                </c:pt>
                <c:pt idx="32865">
                  <c:v>1</c:v>
                </c:pt>
                <c:pt idx="32866">
                  <c:v>1</c:v>
                </c:pt>
                <c:pt idx="32867">
                  <c:v>1</c:v>
                </c:pt>
                <c:pt idx="32868">
                  <c:v>1</c:v>
                </c:pt>
                <c:pt idx="32869">
                  <c:v>1</c:v>
                </c:pt>
                <c:pt idx="32870">
                  <c:v>1</c:v>
                </c:pt>
                <c:pt idx="32871">
                  <c:v>1</c:v>
                </c:pt>
                <c:pt idx="32872">
                  <c:v>1</c:v>
                </c:pt>
                <c:pt idx="32873">
                  <c:v>1</c:v>
                </c:pt>
                <c:pt idx="32874">
                  <c:v>1</c:v>
                </c:pt>
                <c:pt idx="32875">
                  <c:v>1</c:v>
                </c:pt>
                <c:pt idx="32876">
                  <c:v>1</c:v>
                </c:pt>
                <c:pt idx="32877">
                  <c:v>1</c:v>
                </c:pt>
                <c:pt idx="32878">
                  <c:v>1</c:v>
                </c:pt>
                <c:pt idx="32879">
                  <c:v>1</c:v>
                </c:pt>
                <c:pt idx="32880">
                  <c:v>1</c:v>
                </c:pt>
                <c:pt idx="32881">
                  <c:v>1</c:v>
                </c:pt>
                <c:pt idx="32882">
                  <c:v>1</c:v>
                </c:pt>
                <c:pt idx="32883">
                  <c:v>1</c:v>
                </c:pt>
                <c:pt idx="32884">
                  <c:v>1</c:v>
                </c:pt>
                <c:pt idx="32885">
                  <c:v>1</c:v>
                </c:pt>
                <c:pt idx="32886">
                  <c:v>1</c:v>
                </c:pt>
                <c:pt idx="32887">
                  <c:v>1</c:v>
                </c:pt>
                <c:pt idx="32888">
                  <c:v>1</c:v>
                </c:pt>
                <c:pt idx="32889">
                  <c:v>1</c:v>
                </c:pt>
                <c:pt idx="32890">
                  <c:v>1</c:v>
                </c:pt>
                <c:pt idx="32891">
                  <c:v>1</c:v>
                </c:pt>
                <c:pt idx="32892">
                  <c:v>1</c:v>
                </c:pt>
                <c:pt idx="32893">
                  <c:v>1</c:v>
                </c:pt>
                <c:pt idx="32894">
                  <c:v>1</c:v>
                </c:pt>
                <c:pt idx="32895">
                  <c:v>1</c:v>
                </c:pt>
                <c:pt idx="32896">
                  <c:v>1</c:v>
                </c:pt>
                <c:pt idx="32897">
                  <c:v>1</c:v>
                </c:pt>
                <c:pt idx="32898">
                  <c:v>1</c:v>
                </c:pt>
                <c:pt idx="32899">
                  <c:v>1</c:v>
                </c:pt>
                <c:pt idx="32900">
                  <c:v>1</c:v>
                </c:pt>
                <c:pt idx="32901">
                  <c:v>1</c:v>
                </c:pt>
                <c:pt idx="32902">
                  <c:v>1</c:v>
                </c:pt>
                <c:pt idx="32903">
                  <c:v>1</c:v>
                </c:pt>
                <c:pt idx="32904">
                  <c:v>1</c:v>
                </c:pt>
                <c:pt idx="32905">
                  <c:v>1</c:v>
                </c:pt>
                <c:pt idx="32906">
                  <c:v>1</c:v>
                </c:pt>
                <c:pt idx="32907">
                  <c:v>1</c:v>
                </c:pt>
                <c:pt idx="32908">
                  <c:v>1</c:v>
                </c:pt>
                <c:pt idx="32909">
                  <c:v>1</c:v>
                </c:pt>
                <c:pt idx="32910">
                  <c:v>1</c:v>
                </c:pt>
                <c:pt idx="32911">
                  <c:v>1</c:v>
                </c:pt>
                <c:pt idx="32912">
                  <c:v>1</c:v>
                </c:pt>
                <c:pt idx="32913">
                  <c:v>1</c:v>
                </c:pt>
                <c:pt idx="32914">
                  <c:v>1</c:v>
                </c:pt>
                <c:pt idx="32915">
                  <c:v>1</c:v>
                </c:pt>
                <c:pt idx="32916">
                  <c:v>1</c:v>
                </c:pt>
                <c:pt idx="32917">
                  <c:v>1</c:v>
                </c:pt>
                <c:pt idx="32918">
                  <c:v>1</c:v>
                </c:pt>
                <c:pt idx="32919">
                  <c:v>1</c:v>
                </c:pt>
                <c:pt idx="32920">
                  <c:v>1</c:v>
                </c:pt>
                <c:pt idx="32921">
                  <c:v>1</c:v>
                </c:pt>
                <c:pt idx="32922">
                  <c:v>1</c:v>
                </c:pt>
                <c:pt idx="32923">
                  <c:v>1</c:v>
                </c:pt>
                <c:pt idx="32924">
                  <c:v>1</c:v>
                </c:pt>
                <c:pt idx="32925">
                  <c:v>1</c:v>
                </c:pt>
                <c:pt idx="32926">
                  <c:v>1</c:v>
                </c:pt>
                <c:pt idx="32927">
                  <c:v>1</c:v>
                </c:pt>
                <c:pt idx="32928">
                  <c:v>1</c:v>
                </c:pt>
                <c:pt idx="32929">
                  <c:v>1</c:v>
                </c:pt>
                <c:pt idx="32930">
                  <c:v>1</c:v>
                </c:pt>
                <c:pt idx="32931">
                  <c:v>1</c:v>
                </c:pt>
                <c:pt idx="32932">
                  <c:v>1</c:v>
                </c:pt>
                <c:pt idx="32933">
                  <c:v>1</c:v>
                </c:pt>
                <c:pt idx="32934">
                  <c:v>1</c:v>
                </c:pt>
                <c:pt idx="32935">
                  <c:v>1</c:v>
                </c:pt>
                <c:pt idx="32936">
                  <c:v>1</c:v>
                </c:pt>
                <c:pt idx="32937">
                  <c:v>1</c:v>
                </c:pt>
                <c:pt idx="32938">
                  <c:v>1</c:v>
                </c:pt>
                <c:pt idx="32939">
                  <c:v>1</c:v>
                </c:pt>
                <c:pt idx="32940">
                  <c:v>1</c:v>
                </c:pt>
                <c:pt idx="32941">
                  <c:v>1</c:v>
                </c:pt>
                <c:pt idx="32942">
                  <c:v>1</c:v>
                </c:pt>
                <c:pt idx="32943">
                  <c:v>1</c:v>
                </c:pt>
                <c:pt idx="32944">
                  <c:v>1</c:v>
                </c:pt>
                <c:pt idx="32945">
                  <c:v>1</c:v>
                </c:pt>
                <c:pt idx="32946">
                  <c:v>1</c:v>
                </c:pt>
                <c:pt idx="32947">
                  <c:v>1</c:v>
                </c:pt>
                <c:pt idx="32948">
                  <c:v>1</c:v>
                </c:pt>
                <c:pt idx="32949">
                  <c:v>1</c:v>
                </c:pt>
                <c:pt idx="32950">
                  <c:v>1</c:v>
                </c:pt>
                <c:pt idx="32951">
                  <c:v>1</c:v>
                </c:pt>
                <c:pt idx="32952">
                  <c:v>1</c:v>
                </c:pt>
                <c:pt idx="32953">
                  <c:v>1</c:v>
                </c:pt>
                <c:pt idx="32954">
                  <c:v>1</c:v>
                </c:pt>
                <c:pt idx="32955">
                  <c:v>1</c:v>
                </c:pt>
                <c:pt idx="32956">
                  <c:v>1</c:v>
                </c:pt>
                <c:pt idx="32957">
                  <c:v>1</c:v>
                </c:pt>
                <c:pt idx="32958">
                  <c:v>1</c:v>
                </c:pt>
                <c:pt idx="32959">
                  <c:v>1</c:v>
                </c:pt>
                <c:pt idx="32960">
                  <c:v>1</c:v>
                </c:pt>
                <c:pt idx="32961">
                  <c:v>1</c:v>
                </c:pt>
                <c:pt idx="32962">
                  <c:v>1</c:v>
                </c:pt>
                <c:pt idx="32963">
                  <c:v>1</c:v>
                </c:pt>
                <c:pt idx="32964">
                  <c:v>1</c:v>
                </c:pt>
                <c:pt idx="32965">
                  <c:v>1</c:v>
                </c:pt>
                <c:pt idx="32966">
                  <c:v>1</c:v>
                </c:pt>
                <c:pt idx="32967">
                  <c:v>1</c:v>
                </c:pt>
                <c:pt idx="32968">
                  <c:v>1</c:v>
                </c:pt>
                <c:pt idx="32969">
                  <c:v>1</c:v>
                </c:pt>
                <c:pt idx="32970">
                  <c:v>1</c:v>
                </c:pt>
                <c:pt idx="32971">
                  <c:v>1</c:v>
                </c:pt>
                <c:pt idx="32972">
                  <c:v>1</c:v>
                </c:pt>
                <c:pt idx="32973">
                  <c:v>1</c:v>
                </c:pt>
                <c:pt idx="32974">
                  <c:v>1</c:v>
                </c:pt>
                <c:pt idx="32975">
                  <c:v>1</c:v>
                </c:pt>
                <c:pt idx="32976">
                  <c:v>1</c:v>
                </c:pt>
                <c:pt idx="32977">
                  <c:v>1</c:v>
                </c:pt>
                <c:pt idx="32978">
                  <c:v>1</c:v>
                </c:pt>
                <c:pt idx="32979">
                  <c:v>1</c:v>
                </c:pt>
                <c:pt idx="32980">
                  <c:v>1</c:v>
                </c:pt>
                <c:pt idx="32981">
                  <c:v>1</c:v>
                </c:pt>
                <c:pt idx="32982">
                  <c:v>1</c:v>
                </c:pt>
                <c:pt idx="32983">
                  <c:v>1</c:v>
                </c:pt>
                <c:pt idx="32984">
                  <c:v>1</c:v>
                </c:pt>
                <c:pt idx="32985">
                  <c:v>1</c:v>
                </c:pt>
                <c:pt idx="32986">
                  <c:v>1</c:v>
                </c:pt>
                <c:pt idx="32987">
                  <c:v>1</c:v>
                </c:pt>
                <c:pt idx="32988">
                  <c:v>1</c:v>
                </c:pt>
                <c:pt idx="32989">
                  <c:v>1</c:v>
                </c:pt>
                <c:pt idx="32990">
                  <c:v>1</c:v>
                </c:pt>
                <c:pt idx="32991">
                  <c:v>1</c:v>
                </c:pt>
                <c:pt idx="32992">
                  <c:v>1</c:v>
                </c:pt>
                <c:pt idx="32993">
                  <c:v>1</c:v>
                </c:pt>
                <c:pt idx="32994">
                  <c:v>1</c:v>
                </c:pt>
                <c:pt idx="32995">
                  <c:v>1</c:v>
                </c:pt>
                <c:pt idx="32996">
                  <c:v>1</c:v>
                </c:pt>
                <c:pt idx="32997">
                  <c:v>1</c:v>
                </c:pt>
                <c:pt idx="32998">
                  <c:v>1</c:v>
                </c:pt>
                <c:pt idx="32999">
                  <c:v>1</c:v>
                </c:pt>
                <c:pt idx="33000">
                  <c:v>1</c:v>
                </c:pt>
                <c:pt idx="33001">
                  <c:v>1</c:v>
                </c:pt>
                <c:pt idx="33002">
                  <c:v>1</c:v>
                </c:pt>
                <c:pt idx="33003">
                  <c:v>1</c:v>
                </c:pt>
                <c:pt idx="33004">
                  <c:v>1</c:v>
                </c:pt>
                <c:pt idx="33005">
                  <c:v>1</c:v>
                </c:pt>
                <c:pt idx="33006">
                  <c:v>1</c:v>
                </c:pt>
                <c:pt idx="33007">
                  <c:v>1</c:v>
                </c:pt>
                <c:pt idx="33008">
                  <c:v>1</c:v>
                </c:pt>
                <c:pt idx="33009">
                  <c:v>1</c:v>
                </c:pt>
                <c:pt idx="33010">
                  <c:v>1</c:v>
                </c:pt>
                <c:pt idx="33011">
                  <c:v>1</c:v>
                </c:pt>
                <c:pt idx="33012">
                  <c:v>1</c:v>
                </c:pt>
                <c:pt idx="33013">
                  <c:v>1</c:v>
                </c:pt>
                <c:pt idx="33014">
                  <c:v>1</c:v>
                </c:pt>
                <c:pt idx="33015">
                  <c:v>1</c:v>
                </c:pt>
                <c:pt idx="33016">
                  <c:v>1</c:v>
                </c:pt>
                <c:pt idx="33017">
                  <c:v>1</c:v>
                </c:pt>
                <c:pt idx="33018">
                  <c:v>1</c:v>
                </c:pt>
                <c:pt idx="33019">
                  <c:v>1</c:v>
                </c:pt>
                <c:pt idx="33020">
                  <c:v>1</c:v>
                </c:pt>
                <c:pt idx="33021">
                  <c:v>1</c:v>
                </c:pt>
                <c:pt idx="33022">
                  <c:v>1</c:v>
                </c:pt>
                <c:pt idx="33023">
                  <c:v>1</c:v>
                </c:pt>
                <c:pt idx="33024">
                  <c:v>1</c:v>
                </c:pt>
                <c:pt idx="33025">
                  <c:v>1</c:v>
                </c:pt>
                <c:pt idx="33026">
                  <c:v>1</c:v>
                </c:pt>
                <c:pt idx="33027">
                  <c:v>1</c:v>
                </c:pt>
                <c:pt idx="33028">
                  <c:v>1</c:v>
                </c:pt>
                <c:pt idx="33029">
                  <c:v>1</c:v>
                </c:pt>
                <c:pt idx="33030">
                  <c:v>1</c:v>
                </c:pt>
                <c:pt idx="33031">
                  <c:v>1</c:v>
                </c:pt>
                <c:pt idx="33032">
                  <c:v>1</c:v>
                </c:pt>
                <c:pt idx="33033">
                  <c:v>1</c:v>
                </c:pt>
                <c:pt idx="33034">
                  <c:v>1</c:v>
                </c:pt>
                <c:pt idx="33035">
                  <c:v>1</c:v>
                </c:pt>
                <c:pt idx="33036">
                  <c:v>1</c:v>
                </c:pt>
                <c:pt idx="33037">
                  <c:v>1</c:v>
                </c:pt>
                <c:pt idx="33038">
                  <c:v>1</c:v>
                </c:pt>
                <c:pt idx="33039">
                  <c:v>1</c:v>
                </c:pt>
                <c:pt idx="33040">
                  <c:v>1</c:v>
                </c:pt>
                <c:pt idx="33041">
                  <c:v>1</c:v>
                </c:pt>
                <c:pt idx="33042">
                  <c:v>1</c:v>
                </c:pt>
                <c:pt idx="33043">
                  <c:v>1</c:v>
                </c:pt>
                <c:pt idx="33044">
                  <c:v>1</c:v>
                </c:pt>
                <c:pt idx="33045">
                  <c:v>1</c:v>
                </c:pt>
                <c:pt idx="33046">
                  <c:v>1</c:v>
                </c:pt>
                <c:pt idx="33047">
                  <c:v>1</c:v>
                </c:pt>
                <c:pt idx="33048">
                  <c:v>1</c:v>
                </c:pt>
                <c:pt idx="33049">
                  <c:v>1</c:v>
                </c:pt>
                <c:pt idx="33050">
                  <c:v>1</c:v>
                </c:pt>
                <c:pt idx="33051">
                  <c:v>1</c:v>
                </c:pt>
                <c:pt idx="33052">
                  <c:v>1</c:v>
                </c:pt>
                <c:pt idx="33053">
                  <c:v>1</c:v>
                </c:pt>
                <c:pt idx="33054">
                  <c:v>1</c:v>
                </c:pt>
                <c:pt idx="33055">
                  <c:v>1</c:v>
                </c:pt>
                <c:pt idx="33056">
                  <c:v>1</c:v>
                </c:pt>
                <c:pt idx="33057">
                  <c:v>1</c:v>
                </c:pt>
                <c:pt idx="33058">
                  <c:v>1</c:v>
                </c:pt>
                <c:pt idx="33059">
                  <c:v>1</c:v>
                </c:pt>
                <c:pt idx="33060">
                  <c:v>1</c:v>
                </c:pt>
                <c:pt idx="33061">
                  <c:v>1</c:v>
                </c:pt>
                <c:pt idx="33062">
                  <c:v>1</c:v>
                </c:pt>
                <c:pt idx="33063">
                  <c:v>1</c:v>
                </c:pt>
                <c:pt idx="33064">
                  <c:v>1</c:v>
                </c:pt>
                <c:pt idx="33065">
                  <c:v>1</c:v>
                </c:pt>
                <c:pt idx="33066">
                  <c:v>1</c:v>
                </c:pt>
                <c:pt idx="33067">
                  <c:v>1</c:v>
                </c:pt>
                <c:pt idx="33068">
                  <c:v>1</c:v>
                </c:pt>
                <c:pt idx="33069">
                  <c:v>1</c:v>
                </c:pt>
                <c:pt idx="33070">
                  <c:v>1</c:v>
                </c:pt>
                <c:pt idx="33071">
                  <c:v>1</c:v>
                </c:pt>
                <c:pt idx="33072">
                  <c:v>1</c:v>
                </c:pt>
                <c:pt idx="33073">
                  <c:v>1</c:v>
                </c:pt>
                <c:pt idx="33074">
                  <c:v>1</c:v>
                </c:pt>
                <c:pt idx="33075">
                  <c:v>1</c:v>
                </c:pt>
                <c:pt idx="33076">
                  <c:v>1</c:v>
                </c:pt>
                <c:pt idx="33077">
                  <c:v>1</c:v>
                </c:pt>
                <c:pt idx="33078">
                  <c:v>1</c:v>
                </c:pt>
                <c:pt idx="33079">
                  <c:v>1</c:v>
                </c:pt>
                <c:pt idx="33080">
                  <c:v>1</c:v>
                </c:pt>
                <c:pt idx="33081">
                  <c:v>1</c:v>
                </c:pt>
                <c:pt idx="33082">
                  <c:v>1</c:v>
                </c:pt>
                <c:pt idx="33083">
                  <c:v>1</c:v>
                </c:pt>
                <c:pt idx="33084">
                  <c:v>1</c:v>
                </c:pt>
                <c:pt idx="33085">
                  <c:v>1</c:v>
                </c:pt>
                <c:pt idx="33086">
                  <c:v>1</c:v>
                </c:pt>
                <c:pt idx="33087">
                  <c:v>1</c:v>
                </c:pt>
                <c:pt idx="33088">
                  <c:v>1</c:v>
                </c:pt>
                <c:pt idx="33089">
                  <c:v>1</c:v>
                </c:pt>
                <c:pt idx="33090">
                  <c:v>1</c:v>
                </c:pt>
                <c:pt idx="33091">
                  <c:v>1</c:v>
                </c:pt>
                <c:pt idx="33092">
                  <c:v>1</c:v>
                </c:pt>
                <c:pt idx="33093">
                  <c:v>1</c:v>
                </c:pt>
                <c:pt idx="33094">
                  <c:v>1</c:v>
                </c:pt>
                <c:pt idx="33095">
                  <c:v>1</c:v>
                </c:pt>
                <c:pt idx="33096">
                  <c:v>1</c:v>
                </c:pt>
                <c:pt idx="33097">
                  <c:v>1</c:v>
                </c:pt>
                <c:pt idx="33098">
                  <c:v>1</c:v>
                </c:pt>
                <c:pt idx="33099">
                  <c:v>1</c:v>
                </c:pt>
                <c:pt idx="33100">
                  <c:v>1</c:v>
                </c:pt>
                <c:pt idx="33101">
                  <c:v>1</c:v>
                </c:pt>
                <c:pt idx="33102">
                  <c:v>1</c:v>
                </c:pt>
                <c:pt idx="33103">
                  <c:v>1</c:v>
                </c:pt>
                <c:pt idx="33104">
                  <c:v>1</c:v>
                </c:pt>
                <c:pt idx="33105">
                  <c:v>1</c:v>
                </c:pt>
                <c:pt idx="33106">
                  <c:v>1</c:v>
                </c:pt>
                <c:pt idx="33107">
                  <c:v>1</c:v>
                </c:pt>
                <c:pt idx="33108">
                  <c:v>1</c:v>
                </c:pt>
                <c:pt idx="33109">
                  <c:v>1</c:v>
                </c:pt>
                <c:pt idx="33110">
                  <c:v>1</c:v>
                </c:pt>
                <c:pt idx="33111">
                  <c:v>1</c:v>
                </c:pt>
                <c:pt idx="33112">
                  <c:v>1</c:v>
                </c:pt>
                <c:pt idx="33113">
                  <c:v>1</c:v>
                </c:pt>
                <c:pt idx="33114">
                  <c:v>1</c:v>
                </c:pt>
                <c:pt idx="33115">
                  <c:v>1</c:v>
                </c:pt>
                <c:pt idx="33116">
                  <c:v>1</c:v>
                </c:pt>
                <c:pt idx="33117">
                  <c:v>1</c:v>
                </c:pt>
                <c:pt idx="33118">
                  <c:v>1</c:v>
                </c:pt>
                <c:pt idx="33119">
                  <c:v>1</c:v>
                </c:pt>
                <c:pt idx="33120">
                  <c:v>1</c:v>
                </c:pt>
                <c:pt idx="33121">
                  <c:v>1</c:v>
                </c:pt>
                <c:pt idx="33122">
                  <c:v>1</c:v>
                </c:pt>
                <c:pt idx="33123">
                  <c:v>1</c:v>
                </c:pt>
                <c:pt idx="33124">
                  <c:v>1</c:v>
                </c:pt>
                <c:pt idx="33125">
                  <c:v>1</c:v>
                </c:pt>
                <c:pt idx="33126">
                  <c:v>1</c:v>
                </c:pt>
                <c:pt idx="33127">
                  <c:v>1</c:v>
                </c:pt>
                <c:pt idx="33128">
                  <c:v>1</c:v>
                </c:pt>
                <c:pt idx="33129">
                  <c:v>1</c:v>
                </c:pt>
                <c:pt idx="33130">
                  <c:v>1</c:v>
                </c:pt>
                <c:pt idx="33131">
                  <c:v>1</c:v>
                </c:pt>
                <c:pt idx="33132">
                  <c:v>1</c:v>
                </c:pt>
                <c:pt idx="33133">
                  <c:v>1</c:v>
                </c:pt>
                <c:pt idx="33134">
                  <c:v>1</c:v>
                </c:pt>
                <c:pt idx="33135">
                  <c:v>1</c:v>
                </c:pt>
                <c:pt idx="33136">
                  <c:v>1</c:v>
                </c:pt>
                <c:pt idx="33137">
                  <c:v>1</c:v>
                </c:pt>
                <c:pt idx="33138">
                  <c:v>1</c:v>
                </c:pt>
                <c:pt idx="33139">
                  <c:v>1</c:v>
                </c:pt>
                <c:pt idx="33140">
                  <c:v>1</c:v>
                </c:pt>
                <c:pt idx="33141">
                  <c:v>1</c:v>
                </c:pt>
                <c:pt idx="33142">
                  <c:v>1</c:v>
                </c:pt>
                <c:pt idx="33143">
                  <c:v>1</c:v>
                </c:pt>
                <c:pt idx="33144">
                  <c:v>1</c:v>
                </c:pt>
                <c:pt idx="33145">
                  <c:v>1</c:v>
                </c:pt>
                <c:pt idx="33146">
                  <c:v>1</c:v>
                </c:pt>
                <c:pt idx="33147">
                  <c:v>1</c:v>
                </c:pt>
                <c:pt idx="33148">
                  <c:v>1</c:v>
                </c:pt>
                <c:pt idx="33149">
                  <c:v>1</c:v>
                </c:pt>
                <c:pt idx="33150">
                  <c:v>1</c:v>
                </c:pt>
                <c:pt idx="33151">
                  <c:v>1</c:v>
                </c:pt>
                <c:pt idx="33152">
                  <c:v>1</c:v>
                </c:pt>
                <c:pt idx="33153">
                  <c:v>1</c:v>
                </c:pt>
                <c:pt idx="33154">
                  <c:v>1</c:v>
                </c:pt>
                <c:pt idx="33155">
                  <c:v>1</c:v>
                </c:pt>
                <c:pt idx="33156">
                  <c:v>1</c:v>
                </c:pt>
                <c:pt idx="33157">
                  <c:v>1</c:v>
                </c:pt>
                <c:pt idx="33158">
                  <c:v>1</c:v>
                </c:pt>
                <c:pt idx="33159">
                  <c:v>1</c:v>
                </c:pt>
                <c:pt idx="33160">
                  <c:v>1</c:v>
                </c:pt>
                <c:pt idx="33161">
                  <c:v>1</c:v>
                </c:pt>
                <c:pt idx="33162">
                  <c:v>1</c:v>
                </c:pt>
                <c:pt idx="33163">
                  <c:v>1</c:v>
                </c:pt>
                <c:pt idx="33164">
                  <c:v>1</c:v>
                </c:pt>
                <c:pt idx="33165">
                  <c:v>1</c:v>
                </c:pt>
                <c:pt idx="33166">
                  <c:v>1</c:v>
                </c:pt>
                <c:pt idx="33167">
                  <c:v>1</c:v>
                </c:pt>
                <c:pt idx="33168">
                  <c:v>1</c:v>
                </c:pt>
                <c:pt idx="33169">
                  <c:v>1</c:v>
                </c:pt>
                <c:pt idx="33170">
                  <c:v>1</c:v>
                </c:pt>
                <c:pt idx="33171">
                  <c:v>1</c:v>
                </c:pt>
                <c:pt idx="33172">
                  <c:v>1</c:v>
                </c:pt>
                <c:pt idx="33173">
                  <c:v>1</c:v>
                </c:pt>
                <c:pt idx="33174">
                  <c:v>1</c:v>
                </c:pt>
                <c:pt idx="33175">
                  <c:v>1</c:v>
                </c:pt>
                <c:pt idx="33176">
                  <c:v>1</c:v>
                </c:pt>
                <c:pt idx="33177">
                  <c:v>1</c:v>
                </c:pt>
                <c:pt idx="33178">
                  <c:v>1</c:v>
                </c:pt>
                <c:pt idx="33179">
                  <c:v>1</c:v>
                </c:pt>
                <c:pt idx="33180">
                  <c:v>1</c:v>
                </c:pt>
                <c:pt idx="33181">
                  <c:v>1</c:v>
                </c:pt>
                <c:pt idx="33182">
                  <c:v>1</c:v>
                </c:pt>
                <c:pt idx="33183">
                  <c:v>1</c:v>
                </c:pt>
                <c:pt idx="33184">
                  <c:v>1</c:v>
                </c:pt>
                <c:pt idx="33185">
                  <c:v>1</c:v>
                </c:pt>
                <c:pt idx="33186">
                  <c:v>1</c:v>
                </c:pt>
                <c:pt idx="33187">
                  <c:v>1</c:v>
                </c:pt>
                <c:pt idx="33188">
                  <c:v>1</c:v>
                </c:pt>
                <c:pt idx="33189">
                  <c:v>1</c:v>
                </c:pt>
                <c:pt idx="33190">
                  <c:v>1</c:v>
                </c:pt>
                <c:pt idx="33191">
                  <c:v>1</c:v>
                </c:pt>
                <c:pt idx="33192">
                  <c:v>1</c:v>
                </c:pt>
                <c:pt idx="33193">
                  <c:v>1</c:v>
                </c:pt>
                <c:pt idx="33194">
                  <c:v>1</c:v>
                </c:pt>
                <c:pt idx="33195">
                  <c:v>1</c:v>
                </c:pt>
                <c:pt idx="33196">
                  <c:v>1</c:v>
                </c:pt>
                <c:pt idx="33197">
                  <c:v>1</c:v>
                </c:pt>
                <c:pt idx="33198">
                  <c:v>1</c:v>
                </c:pt>
                <c:pt idx="33199">
                  <c:v>1</c:v>
                </c:pt>
                <c:pt idx="33200">
                  <c:v>1</c:v>
                </c:pt>
                <c:pt idx="33201">
                  <c:v>1</c:v>
                </c:pt>
                <c:pt idx="33202">
                  <c:v>1</c:v>
                </c:pt>
                <c:pt idx="33203">
                  <c:v>1</c:v>
                </c:pt>
                <c:pt idx="33204">
                  <c:v>1</c:v>
                </c:pt>
                <c:pt idx="33205">
                  <c:v>1</c:v>
                </c:pt>
                <c:pt idx="33206">
                  <c:v>1</c:v>
                </c:pt>
                <c:pt idx="33207">
                  <c:v>1</c:v>
                </c:pt>
                <c:pt idx="33208">
                  <c:v>1</c:v>
                </c:pt>
                <c:pt idx="33209">
                  <c:v>1</c:v>
                </c:pt>
                <c:pt idx="33210">
                  <c:v>1</c:v>
                </c:pt>
                <c:pt idx="33211">
                  <c:v>1</c:v>
                </c:pt>
                <c:pt idx="33212">
                  <c:v>1</c:v>
                </c:pt>
                <c:pt idx="33213">
                  <c:v>1</c:v>
                </c:pt>
                <c:pt idx="33214">
                  <c:v>1</c:v>
                </c:pt>
                <c:pt idx="33215">
                  <c:v>1</c:v>
                </c:pt>
                <c:pt idx="33216">
                  <c:v>1</c:v>
                </c:pt>
                <c:pt idx="33217">
                  <c:v>1</c:v>
                </c:pt>
                <c:pt idx="33218">
                  <c:v>1</c:v>
                </c:pt>
                <c:pt idx="33219">
                  <c:v>1</c:v>
                </c:pt>
                <c:pt idx="33220">
                  <c:v>1</c:v>
                </c:pt>
                <c:pt idx="33221">
                  <c:v>1</c:v>
                </c:pt>
                <c:pt idx="33222">
                  <c:v>1</c:v>
                </c:pt>
                <c:pt idx="33223">
                  <c:v>1</c:v>
                </c:pt>
                <c:pt idx="33224">
                  <c:v>1</c:v>
                </c:pt>
                <c:pt idx="33225">
                  <c:v>1</c:v>
                </c:pt>
                <c:pt idx="33226">
                  <c:v>1</c:v>
                </c:pt>
                <c:pt idx="33227">
                  <c:v>1</c:v>
                </c:pt>
                <c:pt idx="33228">
                  <c:v>1</c:v>
                </c:pt>
                <c:pt idx="33229">
                  <c:v>1</c:v>
                </c:pt>
                <c:pt idx="33230">
                  <c:v>1</c:v>
                </c:pt>
                <c:pt idx="33231">
                  <c:v>1</c:v>
                </c:pt>
                <c:pt idx="33232">
                  <c:v>1</c:v>
                </c:pt>
                <c:pt idx="33233">
                  <c:v>1</c:v>
                </c:pt>
                <c:pt idx="33234">
                  <c:v>1</c:v>
                </c:pt>
                <c:pt idx="33235">
                  <c:v>1</c:v>
                </c:pt>
                <c:pt idx="33236">
                  <c:v>1</c:v>
                </c:pt>
                <c:pt idx="33237">
                  <c:v>1</c:v>
                </c:pt>
                <c:pt idx="33238">
                  <c:v>1</c:v>
                </c:pt>
                <c:pt idx="33239">
                  <c:v>1</c:v>
                </c:pt>
                <c:pt idx="33240">
                  <c:v>1</c:v>
                </c:pt>
                <c:pt idx="33241">
                  <c:v>1</c:v>
                </c:pt>
                <c:pt idx="33242">
                  <c:v>1</c:v>
                </c:pt>
                <c:pt idx="33243">
                  <c:v>1</c:v>
                </c:pt>
                <c:pt idx="33244">
                  <c:v>1</c:v>
                </c:pt>
                <c:pt idx="33245">
                  <c:v>1</c:v>
                </c:pt>
                <c:pt idx="33246">
                  <c:v>1</c:v>
                </c:pt>
                <c:pt idx="33247">
                  <c:v>1</c:v>
                </c:pt>
                <c:pt idx="33248">
                  <c:v>1</c:v>
                </c:pt>
                <c:pt idx="33249">
                  <c:v>1</c:v>
                </c:pt>
                <c:pt idx="33250">
                  <c:v>1</c:v>
                </c:pt>
                <c:pt idx="33251">
                  <c:v>1</c:v>
                </c:pt>
                <c:pt idx="33252">
                  <c:v>1</c:v>
                </c:pt>
                <c:pt idx="33253">
                  <c:v>1</c:v>
                </c:pt>
                <c:pt idx="33254">
                  <c:v>1</c:v>
                </c:pt>
                <c:pt idx="33255">
                  <c:v>1</c:v>
                </c:pt>
                <c:pt idx="33256">
                  <c:v>1</c:v>
                </c:pt>
                <c:pt idx="33257">
                  <c:v>1</c:v>
                </c:pt>
                <c:pt idx="33258">
                  <c:v>1</c:v>
                </c:pt>
                <c:pt idx="33259">
                  <c:v>1</c:v>
                </c:pt>
                <c:pt idx="33260">
                  <c:v>1</c:v>
                </c:pt>
                <c:pt idx="33261">
                  <c:v>1</c:v>
                </c:pt>
                <c:pt idx="33262">
                  <c:v>1</c:v>
                </c:pt>
                <c:pt idx="33263">
                  <c:v>1</c:v>
                </c:pt>
                <c:pt idx="33264">
                  <c:v>1</c:v>
                </c:pt>
                <c:pt idx="33265">
                  <c:v>1</c:v>
                </c:pt>
                <c:pt idx="33266">
                  <c:v>1</c:v>
                </c:pt>
                <c:pt idx="33267">
                  <c:v>1</c:v>
                </c:pt>
                <c:pt idx="33268">
                  <c:v>1</c:v>
                </c:pt>
                <c:pt idx="33269">
                  <c:v>1</c:v>
                </c:pt>
                <c:pt idx="33270">
                  <c:v>1</c:v>
                </c:pt>
                <c:pt idx="33271">
                  <c:v>1</c:v>
                </c:pt>
                <c:pt idx="33272">
                  <c:v>1</c:v>
                </c:pt>
                <c:pt idx="33273">
                  <c:v>1</c:v>
                </c:pt>
                <c:pt idx="33274">
                  <c:v>1</c:v>
                </c:pt>
                <c:pt idx="33275">
                  <c:v>1</c:v>
                </c:pt>
                <c:pt idx="33276">
                  <c:v>1</c:v>
                </c:pt>
                <c:pt idx="33277">
                  <c:v>1</c:v>
                </c:pt>
                <c:pt idx="33278">
                  <c:v>1</c:v>
                </c:pt>
                <c:pt idx="33279">
                  <c:v>1</c:v>
                </c:pt>
                <c:pt idx="33280">
                  <c:v>1</c:v>
                </c:pt>
                <c:pt idx="33281">
                  <c:v>1</c:v>
                </c:pt>
                <c:pt idx="33282">
                  <c:v>1</c:v>
                </c:pt>
                <c:pt idx="33283">
                  <c:v>1</c:v>
                </c:pt>
                <c:pt idx="33284">
                  <c:v>1</c:v>
                </c:pt>
                <c:pt idx="33285">
                  <c:v>1</c:v>
                </c:pt>
                <c:pt idx="33286">
                  <c:v>1</c:v>
                </c:pt>
                <c:pt idx="33287">
                  <c:v>1</c:v>
                </c:pt>
                <c:pt idx="33288">
                  <c:v>1</c:v>
                </c:pt>
                <c:pt idx="33289">
                  <c:v>1</c:v>
                </c:pt>
                <c:pt idx="33290">
                  <c:v>1</c:v>
                </c:pt>
                <c:pt idx="33291">
                  <c:v>1</c:v>
                </c:pt>
                <c:pt idx="33292">
                  <c:v>1</c:v>
                </c:pt>
                <c:pt idx="33293">
                  <c:v>1</c:v>
                </c:pt>
                <c:pt idx="33294">
                  <c:v>1</c:v>
                </c:pt>
                <c:pt idx="33295">
                  <c:v>1</c:v>
                </c:pt>
                <c:pt idx="33296">
                  <c:v>1</c:v>
                </c:pt>
                <c:pt idx="33297">
                  <c:v>1</c:v>
                </c:pt>
                <c:pt idx="33298">
                  <c:v>1</c:v>
                </c:pt>
                <c:pt idx="33299">
                  <c:v>1</c:v>
                </c:pt>
                <c:pt idx="33300">
                  <c:v>1</c:v>
                </c:pt>
                <c:pt idx="33301">
                  <c:v>1</c:v>
                </c:pt>
                <c:pt idx="33302">
                  <c:v>1</c:v>
                </c:pt>
                <c:pt idx="33303">
                  <c:v>1</c:v>
                </c:pt>
                <c:pt idx="33304">
                  <c:v>1</c:v>
                </c:pt>
                <c:pt idx="33305">
                  <c:v>1</c:v>
                </c:pt>
                <c:pt idx="33306">
                  <c:v>1</c:v>
                </c:pt>
                <c:pt idx="33307">
                  <c:v>1</c:v>
                </c:pt>
                <c:pt idx="33308">
                  <c:v>1</c:v>
                </c:pt>
                <c:pt idx="33309">
                  <c:v>1</c:v>
                </c:pt>
                <c:pt idx="33310">
                  <c:v>1</c:v>
                </c:pt>
                <c:pt idx="33311">
                  <c:v>1</c:v>
                </c:pt>
                <c:pt idx="33312">
                  <c:v>1</c:v>
                </c:pt>
                <c:pt idx="33313">
                  <c:v>1</c:v>
                </c:pt>
                <c:pt idx="33314">
                  <c:v>1</c:v>
                </c:pt>
                <c:pt idx="33315">
                  <c:v>1</c:v>
                </c:pt>
                <c:pt idx="33316">
                  <c:v>1</c:v>
                </c:pt>
                <c:pt idx="33317">
                  <c:v>1</c:v>
                </c:pt>
                <c:pt idx="33318">
                  <c:v>1</c:v>
                </c:pt>
                <c:pt idx="33319">
                  <c:v>1</c:v>
                </c:pt>
                <c:pt idx="33320">
                  <c:v>1</c:v>
                </c:pt>
                <c:pt idx="33321">
                  <c:v>1</c:v>
                </c:pt>
                <c:pt idx="33322">
                  <c:v>1</c:v>
                </c:pt>
                <c:pt idx="33323">
                  <c:v>1</c:v>
                </c:pt>
                <c:pt idx="33324">
                  <c:v>1</c:v>
                </c:pt>
                <c:pt idx="33325">
                  <c:v>1</c:v>
                </c:pt>
                <c:pt idx="33326">
                  <c:v>1</c:v>
                </c:pt>
                <c:pt idx="33327">
                  <c:v>1</c:v>
                </c:pt>
                <c:pt idx="33328">
                  <c:v>1</c:v>
                </c:pt>
                <c:pt idx="33329">
                  <c:v>1</c:v>
                </c:pt>
                <c:pt idx="33330">
                  <c:v>1</c:v>
                </c:pt>
                <c:pt idx="33331">
                  <c:v>1</c:v>
                </c:pt>
                <c:pt idx="33332">
                  <c:v>1</c:v>
                </c:pt>
                <c:pt idx="33333">
                  <c:v>1</c:v>
                </c:pt>
                <c:pt idx="33334">
                  <c:v>1</c:v>
                </c:pt>
                <c:pt idx="33335">
                  <c:v>1</c:v>
                </c:pt>
                <c:pt idx="33336">
                  <c:v>1</c:v>
                </c:pt>
                <c:pt idx="33337">
                  <c:v>1</c:v>
                </c:pt>
                <c:pt idx="33338">
                  <c:v>1</c:v>
                </c:pt>
                <c:pt idx="33339">
                  <c:v>1</c:v>
                </c:pt>
                <c:pt idx="33340">
                  <c:v>1</c:v>
                </c:pt>
                <c:pt idx="33341">
                  <c:v>1</c:v>
                </c:pt>
                <c:pt idx="33342">
                  <c:v>1</c:v>
                </c:pt>
                <c:pt idx="33343">
                  <c:v>1</c:v>
                </c:pt>
                <c:pt idx="33344">
                  <c:v>1</c:v>
                </c:pt>
                <c:pt idx="33345">
                  <c:v>1</c:v>
                </c:pt>
                <c:pt idx="33346">
                  <c:v>1</c:v>
                </c:pt>
                <c:pt idx="33347">
                  <c:v>1</c:v>
                </c:pt>
                <c:pt idx="33348">
                  <c:v>1</c:v>
                </c:pt>
                <c:pt idx="33349">
                  <c:v>1</c:v>
                </c:pt>
                <c:pt idx="33350">
                  <c:v>1</c:v>
                </c:pt>
                <c:pt idx="33351">
                  <c:v>1</c:v>
                </c:pt>
                <c:pt idx="33352">
                  <c:v>1</c:v>
                </c:pt>
                <c:pt idx="33353">
                  <c:v>1</c:v>
                </c:pt>
                <c:pt idx="33354">
                  <c:v>1</c:v>
                </c:pt>
                <c:pt idx="33355">
                  <c:v>1</c:v>
                </c:pt>
                <c:pt idx="33356">
                  <c:v>1</c:v>
                </c:pt>
                <c:pt idx="33357">
                  <c:v>1</c:v>
                </c:pt>
                <c:pt idx="33358">
                  <c:v>1</c:v>
                </c:pt>
                <c:pt idx="33359">
                  <c:v>1</c:v>
                </c:pt>
                <c:pt idx="33360">
                  <c:v>1</c:v>
                </c:pt>
                <c:pt idx="33361">
                  <c:v>1</c:v>
                </c:pt>
                <c:pt idx="33362">
                  <c:v>1</c:v>
                </c:pt>
                <c:pt idx="33363">
                  <c:v>1</c:v>
                </c:pt>
                <c:pt idx="33364">
                  <c:v>1</c:v>
                </c:pt>
                <c:pt idx="33365">
                  <c:v>1</c:v>
                </c:pt>
                <c:pt idx="33366">
                  <c:v>1</c:v>
                </c:pt>
                <c:pt idx="33367">
                  <c:v>1</c:v>
                </c:pt>
                <c:pt idx="33368">
                  <c:v>1</c:v>
                </c:pt>
                <c:pt idx="33369">
                  <c:v>1</c:v>
                </c:pt>
                <c:pt idx="33370">
                  <c:v>1</c:v>
                </c:pt>
                <c:pt idx="33371">
                  <c:v>1</c:v>
                </c:pt>
                <c:pt idx="33372">
                  <c:v>1</c:v>
                </c:pt>
                <c:pt idx="33373">
                  <c:v>1</c:v>
                </c:pt>
                <c:pt idx="33374">
                  <c:v>1</c:v>
                </c:pt>
                <c:pt idx="33375">
                  <c:v>1</c:v>
                </c:pt>
                <c:pt idx="33376">
                  <c:v>1</c:v>
                </c:pt>
                <c:pt idx="33377">
                  <c:v>1</c:v>
                </c:pt>
                <c:pt idx="33378">
                  <c:v>1</c:v>
                </c:pt>
                <c:pt idx="33379">
                  <c:v>1</c:v>
                </c:pt>
                <c:pt idx="33380">
                  <c:v>1</c:v>
                </c:pt>
                <c:pt idx="33381">
                  <c:v>1</c:v>
                </c:pt>
                <c:pt idx="33382">
                  <c:v>1</c:v>
                </c:pt>
                <c:pt idx="33383">
                  <c:v>1</c:v>
                </c:pt>
                <c:pt idx="33384">
                  <c:v>1</c:v>
                </c:pt>
                <c:pt idx="33385">
                  <c:v>1</c:v>
                </c:pt>
                <c:pt idx="33386">
                  <c:v>1</c:v>
                </c:pt>
                <c:pt idx="33387">
                  <c:v>1</c:v>
                </c:pt>
                <c:pt idx="33388">
                  <c:v>1</c:v>
                </c:pt>
                <c:pt idx="33389">
                  <c:v>1</c:v>
                </c:pt>
                <c:pt idx="33390">
                  <c:v>1</c:v>
                </c:pt>
                <c:pt idx="33391">
                  <c:v>1</c:v>
                </c:pt>
                <c:pt idx="33392">
                  <c:v>1</c:v>
                </c:pt>
                <c:pt idx="33393">
                  <c:v>1</c:v>
                </c:pt>
                <c:pt idx="33394">
                  <c:v>1</c:v>
                </c:pt>
                <c:pt idx="33395">
                  <c:v>1</c:v>
                </c:pt>
                <c:pt idx="33396">
                  <c:v>1</c:v>
                </c:pt>
                <c:pt idx="33397">
                  <c:v>1</c:v>
                </c:pt>
                <c:pt idx="33398">
                  <c:v>1</c:v>
                </c:pt>
                <c:pt idx="33399">
                  <c:v>1</c:v>
                </c:pt>
                <c:pt idx="33400">
                  <c:v>1</c:v>
                </c:pt>
                <c:pt idx="33401">
                  <c:v>1</c:v>
                </c:pt>
                <c:pt idx="33402">
                  <c:v>1</c:v>
                </c:pt>
                <c:pt idx="33403">
                  <c:v>1</c:v>
                </c:pt>
                <c:pt idx="33404">
                  <c:v>1</c:v>
                </c:pt>
                <c:pt idx="33405">
                  <c:v>1</c:v>
                </c:pt>
                <c:pt idx="33406">
                  <c:v>1</c:v>
                </c:pt>
                <c:pt idx="33407">
                  <c:v>1</c:v>
                </c:pt>
                <c:pt idx="33408">
                  <c:v>1</c:v>
                </c:pt>
                <c:pt idx="33409">
                  <c:v>1</c:v>
                </c:pt>
                <c:pt idx="33410">
                  <c:v>1</c:v>
                </c:pt>
                <c:pt idx="33411">
                  <c:v>1</c:v>
                </c:pt>
                <c:pt idx="33412">
                  <c:v>1</c:v>
                </c:pt>
                <c:pt idx="33413">
                  <c:v>1</c:v>
                </c:pt>
                <c:pt idx="33414">
                  <c:v>1</c:v>
                </c:pt>
                <c:pt idx="33415">
                  <c:v>1</c:v>
                </c:pt>
                <c:pt idx="33416">
                  <c:v>1</c:v>
                </c:pt>
                <c:pt idx="33417">
                  <c:v>1</c:v>
                </c:pt>
                <c:pt idx="33418">
                  <c:v>1</c:v>
                </c:pt>
                <c:pt idx="33419">
                  <c:v>1</c:v>
                </c:pt>
                <c:pt idx="33420">
                  <c:v>1</c:v>
                </c:pt>
                <c:pt idx="33421">
                  <c:v>1</c:v>
                </c:pt>
                <c:pt idx="33422">
                  <c:v>1</c:v>
                </c:pt>
                <c:pt idx="33423">
                  <c:v>1</c:v>
                </c:pt>
                <c:pt idx="33424">
                  <c:v>1</c:v>
                </c:pt>
                <c:pt idx="33425">
                  <c:v>1</c:v>
                </c:pt>
                <c:pt idx="33426">
                  <c:v>1</c:v>
                </c:pt>
                <c:pt idx="33427">
                  <c:v>1</c:v>
                </c:pt>
                <c:pt idx="33428">
                  <c:v>1</c:v>
                </c:pt>
                <c:pt idx="33429">
                  <c:v>1</c:v>
                </c:pt>
                <c:pt idx="33430">
                  <c:v>1</c:v>
                </c:pt>
                <c:pt idx="33431">
                  <c:v>1</c:v>
                </c:pt>
                <c:pt idx="33432">
                  <c:v>1</c:v>
                </c:pt>
                <c:pt idx="33433">
                  <c:v>1</c:v>
                </c:pt>
                <c:pt idx="33434">
                  <c:v>1</c:v>
                </c:pt>
                <c:pt idx="33435">
                  <c:v>1</c:v>
                </c:pt>
                <c:pt idx="33436">
                  <c:v>1</c:v>
                </c:pt>
                <c:pt idx="33437">
                  <c:v>1</c:v>
                </c:pt>
                <c:pt idx="33438">
                  <c:v>1</c:v>
                </c:pt>
                <c:pt idx="33439">
                  <c:v>1</c:v>
                </c:pt>
                <c:pt idx="33440">
                  <c:v>1</c:v>
                </c:pt>
                <c:pt idx="33441">
                  <c:v>1</c:v>
                </c:pt>
                <c:pt idx="33442">
                  <c:v>1</c:v>
                </c:pt>
                <c:pt idx="33443">
                  <c:v>1</c:v>
                </c:pt>
                <c:pt idx="33444">
                  <c:v>1</c:v>
                </c:pt>
                <c:pt idx="33445">
                  <c:v>1</c:v>
                </c:pt>
                <c:pt idx="33446">
                  <c:v>1</c:v>
                </c:pt>
                <c:pt idx="33447">
                  <c:v>1</c:v>
                </c:pt>
                <c:pt idx="33448">
                  <c:v>1</c:v>
                </c:pt>
                <c:pt idx="33449">
                  <c:v>1</c:v>
                </c:pt>
                <c:pt idx="33450">
                  <c:v>1</c:v>
                </c:pt>
                <c:pt idx="33451">
                  <c:v>1</c:v>
                </c:pt>
                <c:pt idx="33452">
                  <c:v>1</c:v>
                </c:pt>
                <c:pt idx="33453">
                  <c:v>1</c:v>
                </c:pt>
                <c:pt idx="33454">
                  <c:v>1</c:v>
                </c:pt>
                <c:pt idx="33455">
                  <c:v>1</c:v>
                </c:pt>
                <c:pt idx="33456">
                  <c:v>1</c:v>
                </c:pt>
                <c:pt idx="33457">
                  <c:v>1</c:v>
                </c:pt>
                <c:pt idx="33458">
                  <c:v>1</c:v>
                </c:pt>
                <c:pt idx="33459">
                  <c:v>1</c:v>
                </c:pt>
                <c:pt idx="33460">
                  <c:v>1</c:v>
                </c:pt>
                <c:pt idx="33461">
                  <c:v>1</c:v>
                </c:pt>
                <c:pt idx="33462">
                  <c:v>1</c:v>
                </c:pt>
                <c:pt idx="33463">
                  <c:v>1</c:v>
                </c:pt>
                <c:pt idx="33464">
                  <c:v>1</c:v>
                </c:pt>
                <c:pt idx="33465">
                  <c:v>1</c:v>
                </c:pt>
                <c:pt idx="33466">
                  <c:v>1</c:v>
                </c:pt>
                <c:pt idx="33467">
                  <c:v>1</c:v>
                </c:pt>
                <c:pt idx="33468">
                  <c:v>1</c:v>
                </c:pt>
                <c:pt idx="33469">
                  <c:v>1</c:v>
                </c:pt>
                <c:pt idx="33470">
                  <c:v>1</c:v>
                </c:pt>
                <c:pt idx="33471">
                  <c:v>1</c:v>
                </c:pt>
                <c:pt idx="33472">
                  <c:v>1</c:v>
                </c:pt>
                <c:pt idx="33473">
                  <c:v>1</c:v>
                </c:pt>
                <c:pt idx="33474">
                  <c:v>1</c:v>
                </c:pt>
                <c:pt idx="33475">
                  <c:v>1</c:v>
                </c:pt>
                <c:pt idx="33476">
                  <c:v>1</c:v>
                </c:pt>
                <c:pt idx="33477">
                  <c:v>1</c:v>
                </c:pt>
                <c:pt idx="33478">
                  <c:v>1</c:v>
                </c:pt>
                <c:pt idx="33479">
                  <c:v>1</c:v>
                </c:pt>
                <c:pt idx="33480">
                  <c:v>1</c:v>
                </c:pt>
                <c:pt idx="33481">
                  <c:v>1</c:v>
                </c:pt>
                <c:pt idx="33482">
                  <c:v>1</c:v>
                </c:pt>
                <c:pt idx="33483">
                  <c:v>1</c:v>
                </c:pt>
                <c:pt idx="33484">
                  <c:v>1</c:v>
                </c:pt>
                <c:pt idx="33485">
                  <c:v>1</c:v>
                </c:pt>
                <c:pt idx="33486">
                  <c:v>1</c:v>
                </c:pt>
                <c:pt idx="33487">
                  <c:v>1</c:v>
                </c:pt>
                <c:pt idx="33488">
                  <c:v>1</c:v>
                </c:pt>
                <c:pt idx="33489">
                  <c:v>1</c:v>
                </c:pt>
                <c:pt idx="33490">
                  <c:v>1</c:v>
                </c:pt>
                <c:pt idx="33491">
                  <c:v>1</c:v>
                </c:pt>
                <c:pt idx="33492">
                  <c:v>1</c:v>
                </c:pt>
                <c:pt idx="33493">
                  <c:v>1</c:v>
                </c:pt>
                <c:pt idx="33494">
                  <c:v>1</c:v>
                </c:pt>
                <c:pt idx="33495">
                  <c:v>1</c:v>
                </c:pt>
                <c:pt idx="33496">
                  <c:v>1</c:v>
                </c:pt>
                <c:pt idx="33497">
                  <c:v>1</c:v>
                </c:pt>
                <c:pt idx="33498">
                  <c:v>1</c:v>
                </c:pt>
                <c:pt idx="33499">
                  <c:v>1</c:v>
                </c:pt>
                <c:pt idx="33500">
                  <c:v>1</c:v>
                </c:pt>
                <c:pt idx="33501">
                  <c:v>1</c:v>
                </c:pt>
                <c:pt idx="33502">
                  <c:v>1</c:v>
                </c:pt>
                <c:pt idx="33503">
                  <c:v>1</c:v>
                </c:pt>
                <c:pt idx="33504">
                  <c:v>1</c:v>
                </c:pt>
                <c:pt idx="33505">
                  <c:v>1</c:v>
                </c:pt>
                <c:pt idx="33506">
                  <c:v>1</c:v>
                </c:pt>
                <c:pt idx="33507">
                  <c:v>1</c:v>
                </c:pt>
                <c:pt idx="33508">
                  <c:v>1</c:v>
                </c:pt>
                <c:pt idx="33509">
                  <c:v>1</c:v>
                </c:pt>
                <c:pt idx="33510">
                  <c:v>1</c:v>
                </c:pt>
                <c:pt idx="33511">
                  <c:v>1</c:v>
                </c:pt>
                <c:pt idx="33512">
                  <c:v>1</c:v>
                </c:pt>
                <c:pt idx="33513">
                  <c:v>1</c:v>
                </c:pt>
                <c:pt idx="33514">
                  <c:v>1</c:v>
                </c:pt>
                <c:pt idx="33515">
                  <c:v>1</c:v>
                </c:pt>
                <c:pt idx="33516">
                  <c:v>1</c:v>
                </c:pt>
                <c:pt idx="33517">
                  <c:v>1</c:v>
                </c:pt>
                <c:pt idx="33518">
                  <c:v>1</c:v>
                </c:pt>
                <c:pt idx="33519">
                  <c:v>1</c:v>
                </c:pt>
                <c:pt idx="33520">
                  <c:v>1</c:v>
                </c:pt>
                <c:pt idx="33521">
                  <c:v>1</c:v>
                </c:pt>
                <c:pt idx="33522">
                  <c:v>1</c:v>
                </c:pt>
                <c:pt idx="33523">
                  <c:v>1</c:v>
                </c:pt>
                <c:pt idx="33524">
                  <c:v>1</c:v>
                </c:pt>
                <c:pt idx="33525">
                  <c:v>1</c:v>
                </c:pt>
                <c:pt idx="33526">
                  <c:v>1</c:v>
                </c:pt>
                <c:pt idx="33527">
                  <c:v>1</c:v>
                </c:pt>
                <c:pt idx="33528">
                  <c:v>1</c:v>
                </c:pt>
                <c:pt idx="33529">
                  <c:v>1</c:v>
                </c:pt>
                <c:pt idx="33530">
                  <c:v>1</c:v>
                </c:pt>
                <c:pt idx="33531">
                  <c:v>1</c:v>
                </c:pt>
                <c:pt idx="33532">
                  <c:v>1</c:v>
                </c:pt>
                <c:pt idx="33533">
                  <c:v>1</c:v>
                </c:pt>
                <c:pt idx="33534">
                  <c:v>1</c:v>
                </c:pt>
                <c:pt idx="33535">
                  <c:v>1</c:v>
                </c:pt>
                <c:pt idx="33536">
                  <c:v>1</c:v>
                </c:pt>
                <c:pt idx="33537">
                  <c:v>1</c:v>
                </c:pt>
                <c:pt idx="33538">
                  <c:v>1</c:v>
                </c:pt>
                <c:pt idx="33539">
                  <c:v>1</c:v>
                </c:pt>
                <c:pt idx="33540">
                  <c:v>1</c:v>
                </c:pt>
                <c:pt idx="33541">
                  <c:v>1</c:v>
                </c:pt>
                <c:pt idx="33542">
                  <c:v>1</c:v>
                </c:pt>
                <c:pt idx="33543">
                  <c:v>1</c:v>
                </c:pt>
                <c:pt idx="33544">
                  <c:v>1</c:v>
                </c:pt>
                <c:pt idx="33545">
                  <c:v>1</c:v>
                </c:pt>
                <c:pt idx="33546">
                  <c:v>1</c:v>
                </c:pt>
                <c:pt idx="33547">
                  <c:v>1</c:v>
                </c:pt>
                <c:pt idx="33548">
                  <c:v>1</c:v>
                </c:pt>
                <c:pt idx="33549">
                  <c:v>1</c:v>
                </c:pt>
                <c:pt idx="33550">
                  <c:v>1</c:v>
                </c:pt>
                <c:pt idx="33551">
                  <c:v>1</c:v>
                </c:pt>
                <c:pt idx="33552">
                  <c:v>1</c:v>
                </c:pt>
                <c:pt idx="33553">
                  <c:v>1</c:v>
                </c:pt>
                <c:pt idx="33554">
                  <c:v>1</c:v>
                </c:pt>
                <c:pt idx="33555">
                  <c:v>1</c:v>
                </c:pt>
                <c:pt idx="33556">
                  <c:v>1</c:v>
                </c:pt>
                <c:pt idx="33557">
                  <c:v>1</c:v>
                </c:pt>
                <c:pt idx="33558">
                  <c:v>1</c:v>
                </c:pt>
                <c:pt idx="33559">
                  <c:v>1</c:v>
                </c:pt>
                <c:pt idx="33560">
                  <c:v>1</c:v>
                </c:pt>
                <c:pt idx="33561">
                  <c:v>1</c:v>
                </c:pt>
                <c:pt idx="33562">
                  <c:v>1</c:v>
                </c:pt>
                <c:pt idx="33563">
                  <c:v>1</c:v>
                </c:pt>
                <c:pt idx="33564">
                  <c:v>1</c:v>
                </c:pt>
                <c:pt idx="33565">
                  <c:v>1</c:v>
                </c:pt>
                <c:pt idx="33566">
                  <c:v>1</c:v>
                </c:pt>
                <c:pt idx="33567">
                  <c:v>1</c:v>
                </c:pt>
                <c:pt idx="33568">
                  <c:v>1</c:v>
                </c:pt>
                <c:pt idx="33569">
                  <c:v>1</c:v>
                </c:pt>
                <c:pt idx="33570">
                  <c:v>1</c:v>
                </c:pt>
                <c:pt idx="33571">
                  <c:v>1</c:v>
                </c:pt>
                <c:pt idx="33572">
                  <c:v>1</c:v>
                </c:pt>
                <c:pt idx="33573">
                  <c:v>1</c:v>
                </c:pt>
                <c:pt idx="33574">
                  <c:v>1</c:v>
                </c:pt>
                <c:pt idx="33575">
                  <c:v>1</c:v>
                </c:pt>
                <c:pt idx="33576">
                  <c:v>1</c:v>
                </c:pt>
                <c:pt idx="33577">
                  <c:v>1</c:v>
                </c:pt>
                <c:pt idx="33578">
                  <c:v>1</c:v>
                </c:pt>
                <c:pt idx="33579">
                  <c:v>1</c:v>
                </c:pt>
                <c:pt idx="33580">
                  <c:v>1</c:v>
                </c:pt>
                <c:pt idx="33581">
                  <c:v>1</c:v>
                </c:pt>
                <c:pt idx="33582">
                  <c:v>1</c:v>
                </c:pt>
                <c:pt idx="33583">
                  <c:v>1</c:v>
                </c:pt>
                <c:pt idx="33584">
                  <c:v>1</c:v>
                </c:pt>
                <c:pt idx="33585">
                  <c:v>1</c:v>
                </c:pt>
                <c:pt idx="33586">
                  <c:v>1</c:v>
                </c:pt>
                <c:pt idx="33587">
                  <c:v>1</c:v>
                </c:pt>
                <c:pt idx="33588">
                  <c:v>1</c:v>
                </c:pt>
                <c:pt idx="33589">
                  <c:v>1</c:v>
                </c:pt>
                <c:pt idx="33590">
                  <c:v>1</c:v>
                </c:pt>
                <c:pt idx="33591">
                  <c:v>1</c:v>
                </c:pt>
                <c:pt idx="33592">
                  <c:v>1</c:v>
                </c:pt>
                <c:pt idx="33593">
                  <c:v>1</c:v>
                </c:pt>
                <c:pt idx="33594">
                  <c:v>1</c:v>
                </c:pt>
                <c:pt idx="33595">
                  <c:v>1</c:v>
                </c:pt>
                <c:pt idx="33596">
                  <c:v>1</c:v>
                </c:pt>
                <c:pt idx="33597">
                  <c:v>1</c:v>
                </c:pt>
                <c:pt idx="33598">
                  <c:v>1</c:v>
                </c:pt>
                <c:pt idx="33599">
                  <c:v>1</c:v>
                </c:pt>
                <c:pt idx="33600">
                  <c:v>1</c:v>
                </c:pt>
                <c:pt idx="33601">
                  <c:v>1</c:v>
                </c:pt>
                <c:pt idx="33602">
                  <c:v>1</c:v>
                </c:pt>
                <c:pt idx="33603">
                  <c:v>1</c:v>
                </c:pt>
                <c:pt idx="33604">
                  <c:v>1</c:v>
                </c:pt>
                <c:pt idx="33605">
                  <c:v>1</c:v>
                </c:pt>
                <c:pt idx="33606">
                  <c:v>1</c:v>
                </c:pt>
                <c:pt idx="33607">
                  <c:v>1</c:v>
                </c:pt>
                <c:pt idx="33608">
                  <c:v>1</c:v>
                </c:pt>
                <c:pt idx="33609">
                  <c:v>1</c:v>
                </c:pt>
                <c:pt idx="33610">
                  <c:v>1</c:v>
                </c:pt>
                <c:pt idx="33611">
                  <c:v>1</c:v>
                </c:pt>
                <c:pt idx="33612">
                  <c:v>1</c:v>
                </c:pt>
                <c:pt idx="33613">
                  <c:v>1</c:v>
                </c:pt>
                <c:pt idx="33614">
                  <c:v>1</c:v>
                </c:pt>
                <c:pt idx="33615">
                  <c:v>1</c:v>
                </c:pt>
                <c:pt idx="33616">
                  <c:v>1</c:v>
                </c:pt>
                <c:pt idx="33617">
                  <c:v>1</c:v>
                </c:pt>
                <c:pt idx="33618">
                  <c:v>1</c:v>
                </c:pt>
                <c:pt idx="33619">
                  <c:v>1</c:v>
                </c:pt>
                <c:pt idx="33620">
                  <c:v>1</c:v>
                </c:pt>
                <c:pt idx="33621">
                  <c:v>1</c:v>
                </c:pt>
                <c:pt idx="33622">
                  <c:v>1</c:v>
                </c:pt>
                <c:pt idx="33623">
                  <c:v>1</c:v>
                </c:pt>
                <c:pt idx="33624">
                  <c:v>1</c:v>
                </c:pt>
                <c:pt idx="33625">
                  <c:v>1</c:v>
                </c:pt>
                <c:pt idx="33626">
                  <c:v>1</c:v>
                </c:pt>
                <c:pt idx="33627">
                  <c:v>1</c:v>
                </c:pt>
                <c:pt idx="33628">
                  <c:v>1</c:v>
                </c:pt>
                <c:pt idx="33629">
                  <c:v>1</c:v>
                </c:pt>
                <c:pt idx="33630">
                  <c:v>1</c:v>
                </c:pt>
                <c:pt idx="33631">
                  <c:v>1</c:v>
                </c:pt>
                <c:pt idx="33632">
                  <c:v>1</c:v>
                </c:pt>
                <c:pt idx="33633">
                  <c:v>1</c:v>
                </c:pt>
                <c:pt idx="33634">
                  <c:v>1</c:v>
                </c:pt>
                <c:pt idx="33635">
                  <c:v>1</c:v>
                </c:pt>
                <c:pt idx="33636">
                  <c:v>1</c:v>
                </c:pt>
                <c:pt idx="33637">
                  <c:v>1</c:v>
                </c:pt>
                <c:pt idx="33638">
                  <c:v>1</c:v>
                </c:pt>
                <c:pt idx="33639">
                  <c:v>1</c:v>
                </c:pt>
                <c:pt idx="33640">
                  <c:v>1</c:v>
                </c:pt>
                <c:pt idx="33641">
                  <c:v>1</c:v>
                </c:pt>
                <c:pt idx="33642">
                  <c:v>1</c:v>
                </c:pt>
                <c:pt idx="33643">
                  <c:v>1</c:v>
                </c:pt>
                <c:pt idx="33644">
                  <c:v>1</c:v>
                </c:pt>
                <c:pt idx="33645">
                  <c:v>1</c:v>
                </c:pt>
                <c:pt idx="33646">
                  <c:v>1</c:v>
                </c:pt>
                <c:pt idx="33647">
                  <c:v>1</c:v>
                </c:pt>
                <c:pt idx="33648">
                  <c:v>1</c:v>
                </c:pt>
                <c:pt idx="33649">
                  <c:v>1</c:v>
                </c:pt>
                <c:pt idx="33650">
                  <c:v>1</c:v>
                </c:pt>
                <c:pt idx="33651">
                  <c:v>1</c:v>
                </c:pt>
                <c:pt idx="33652">
                  <c:v>1</c:v>
                </c:pt>
                <c:pt idx="33653">
                  <c:v>1</c:v>
                </c:pt>
                <c:pt idx="33654">
                  <c:v>1</c:v>
                </c:pt>
                <c:pt idx="33655">
                  <c:v>1</c:v>
                </c:pt>
                <c:pt idx="33656">
                  <c:v>1</c:v>
                </c:pt>
                <c:pt idx="33657">
                  <c:v>1</c:v>
                </c:pt>
                <c:pt idx="33658">
                  <c:v>1</c:v>
                </c:pt>
                <c:pt idx="33659">
                  <c:v>1</c:v>
                </c:pt>
                <c:pt idx="33660">
                  <c:v>1</c:v>
                </c:pt>
                <c:pt idx="33661">
                  <c:v>1</c:v>
                </c:pt>
                <c:pt idx="33662">
                  <c:v>1</c:v>
                </c:pt>
                <c:pt idx="33663">
                  <c:v>1</c:v>
                </c:pt>
                <c:pt idx="33664">
                  <c:v>1</c:v>
                </c:pt>
                <c:pt idx="33665">
                  <c:v>1</c:v>
                </c:pt>
                <c:pt idx="33666">
                  <c:v>1</c:v>
                </c:pt>
                <c:pt idx="33667">
                  <c:v>1</c:v>
                </c:pt>
                <c:pt idx="33668">
                  <c:v>1</c:v>
                </c:pt>
                <c:pt idx="33669">
                  <c:v>1</c:v>
                </c:pt>
                <c:pt idx="33670">
                  <c:v>1</c:v>
                </c:pt>
                <c:pt idx="33671">
                  <c:v>1</c:v>
                </c:pt>
                <c:pt idx="33672">
                  <c:v>1</c:v>
                </c:pt>
                <c:pt idx="33673">
                  <c:v>1</c:v>
                </c:pt>
                <c:pt idx="33674">
                  <c:v>1</c:v>
                </c:pt>
                <c:pt idx="33675">
                  <c:v>1</c:v>
                </c:pt>
                <c:pt idx="33676">
                  <c:v>1</c:v>
                </c:pt>
                <c:pt idx="33677">
                  <c:v>1</c:v>
                </c:pt>
                <c:pt idx="33678">
                  <c:v>1</c:v>
                </c:pt>
                <c:pt idx="33679">
                  <c:v>1</c:v>
                </c:pt>
                <c:pt idx="33680">
                  <c:v>1</c:v>
                </c:pt>
                <c:pt idx="33681">
                  <c:v>1</c:v>
                </c:pt>
                <c:pt idx="33682">
                  <c:v>1</c:v>
                </c:pt>
                <c:pt idx="33683">
                  <c:v>1</c:v>
                </c:pt>
                <c:pt idx="33684">
                  <c:v>1</c:v>
                </c:pt>
                <c:pt idx="33685">
                  <c:v>1</c:v>
                </c:pt>
                <c:pt idx="33686">
                  <c:v>1</c:v>
                </c:pt>
                <c:pt idx="33687">
                  <c:v>1</c:v>
                </c:pt>
                <c:pt idx="33688">
                  <c:v>1</c:v>
                </c:pt>
                <c:pt idx="33689">
                  <c:v>1</c:v>
                </c:pt>
                <c:pt idx="33690">
                  <c:v>1</c:v>
                </c:pt>
                <c:pt idx="33691">
                  <c:v>1</c:v>
                </c:pt>
                <c:pt idx="33692">
                  <c:v>1</c:v>
                </c:pt>
                <c:pt idx="33693">
                  <c:v>1</c:v>
                </c:pt>
                <c:pt idx="33694">
                  <c:v>1</c:v>
                </c:pt>
                <c:pt idx="33695">
                  <c:v>1</c:v>
                </c:pt>
                <c:pt idx="33696">
                  <c:v>1</c:v>
                </c:pt>
                <c:pt idx="33697">
                  <c:v>1</c:v>
                </c:pt>
                <c:pt idx="33698">
                  <c:v>1</c:v>
                </c:pt>
                <c:pt idx="33699">
                  <c:v>1</c:v>
                </c:pt>
                <c:pt idx="33700">
                  <c:v>1</c:v>
                </c:pt>
                <c:pt idx="33701">
                  <c:v>1</c:v>
                </c:pt>
                <c:pt idx="33702">
                  <c:v>1</c:v>
                </c:pt>
                <c:pt idx="33703">
                  <c:v>1</c:v>
                </c:pt>
                <c:pt idx="33704">
                  <c:v>1</c:v>
                </c:pt>
                <c:pt idx="33705">
                  <c:v>1</c:v>
                </c:pt>
                <c:pt idx="33706">
                  <c:v>1</c:v>
                </c:pt>
                <c:pt idx="33707">
                  <c:v>1</c:v>
                </c:pt>
                <c:pt idx="33708">
                  <c:v>1</c:v>
                </c:pt>
                <c:pt idx="33709">
                  <c:v>1</c:v>
                </c:pt>
                <c:pt idx="33710">
                  <c:v>1</c:v>
                </c:pt>
                <c:pt idx="33711">
                  <c:v>1</c:v>
                </c:pt>
                <c:pt idx="33712">
                  <c:v>1</c:v>
                </c:pt>
                <c:pt idx="33713">
                  <c:v>1</c:v>
                </c:pt>
                <c:pt idx="33714">
                  <c:v>1</c:v>
                </c:pt>
                <c:pt idx="33715">
                  <c:v>1</c:v>
                </c:pt>
                <c:pt idx="33716">
                  <c:v>1</c:v>
                </c:pt>
                <c:pt idx="33717">
                  <c:v>1</c:v>
                </c:pt>
                <c:pt idx="33718">
                  <c:v>1</c:v>
                </c:pt>
                <c:pt idx="33719">
                  <c:v>1</c:v>
                </c:pt>
                <c:pt idx="33720">
                  <c:v>1</c:v>
                </c:pt>
                <c:pt idx="33721">
                  <c:v>1</c:v>
                </c:pt>
                <c:pt idx="33722">
                  <c:v>1</c:v>
                </c:pt>
                <c:pt idx="33723">
                  <c:v>1</c:v>
                </c:pt>
                <c:pt idx="33724">
                  <c:v>1</c:v>
                </c:pt>
                <c:pt idx="33725">
                  <c:v>1</c:v>
                </c:pt>
                <c:pt idx="33726">
                  <c:v>1</c:v>
                </c:pt>
                <c:pt idx="33727">
                  <c:v>1</c:v>
                </c:pt>
                <c:pt idx="33728">
                  <c:v>1</c:v>
                </c:pt>
                <c:pt idx="33729">
                  <c:v>1</c:v>
                </c:pt>
                <c:pt idx="33730">
                  <c:v>1</c:v>
                </c:pt>
                <c:pt idx="33731">
                  <c:v>1</c:v>
                </c:pt>
                <c:pt idx="33732">
                  <c:v>1</c:v>
                </c:pt>
                <c:pt idx="33733">
                  <c:v>1</c:v>
                </c:pt>
                <c:pt idx="33734">
                  <c:v>1</c:v>
                </c:pt>
                <c:pt idx="33735">
                  <c:v>1</c:v>
                </c:pt>
                <c:pt idx="33736">
                  <c:v>1</c:v>
                </c:pt>
                <c:pt idx="33737">
                  <c:v>1</c:v>
                </c:pt>
                <c:pt idx="33738">
                  <c:v>1</c:v>
                </c:pt>
                <c:pt idx="33739">
                  <c:v>1</c:v>
                </c:pt>
                <c:pt idx="33740">
                  <c:v>1</c:v>
                </c:pt>
                <c:pt idx="33741">
                  <c:v>1</c:v>
                </c:pt>
                <c:pt idx="33742">
                  <c:v>1</c:v>
                </c:pt>
                <c:pt idx="33743">
                  <c:v>1</c:v>
                </c:pt>
                <c:pt idx="33744">
                  <c:v>1</c:v>
                </c:pt>
                <c:pt idx="33745">
                  <c:v>1</c:v>
                </c:pt>
                <c:pt idx="33746">
                  <c:v>1</c:v>
                </c:pt>
                <c:pt idx="33747">
                  <c:v>1</c:v>
                </c:pt>
                <c:pt idx="33748">
                  <c:v>1</c:v>
                </c:pt>
                <c:pt idx="33749">
                  <c:v>1</c:v>
                </c:pt>
                <c:pt idx="33750">
                  <c:v>1</c:v>
                </c:pt>
                <c:pt idx="33751">
                  <c:v>1</c:v>
                </c:pt>
                <c:pt idx="33752">
                  <c:v>1</c:v>
                </c:pt>
                <c:pt idx="33753">
                  <c:v>1</c:v>
                </c:pt>
                <c:pt idx="33754">
                  <c:v>1</c:v>
                </c:pt>
                <c:pt idx="33755">
                  <c:v>1</c:v>
                </c:pt>
                <c:pt idx="33756">
                  <c:v>1</c:v>
                </c:pt>
                <c:pt idx="33757">
                  <c:v>1</c:v>
                </c:pt>
                <c:pt idx="33758">
                  <c:v>1</c:v>
                </c:pt>
                <c:pt idx="33759">
                  <c:v>1</c:v>
                </c:pt>
                <c:pt idx="33760">
                  <c:v>1</c:v>
                </c:pt>
                <c:pt idx="33761">
                  <c:v>1</c:v>
                </c:pt>
                <c:pt idx="33762">
                  <c:v>1</c:v>
                </c:pt>
                <c:pt idx="33763">
                  <c:v>1</c:v>
                </c:pt>
                <c:pt idx="33764">
                  <c:v>1</c:v>
                </c:pt>
                <c:pt idx="33765">
                  <c:v>1</c:v>
                </c:pt>
                <c:pt idx="33766">
                  <c:v>1</c:v>
                </c:pt>
                <c:pt idx="33767">
                  <c:v>1</c:v>
                </c:pt>
                <c:pt idx="33768">
                  <c:v>1</c:v>
                </c:pt>
                <c:pt idx="33769">
                  <c:v>1</c:v>
                </c:pt>
                <c:pt idx="33770">
                  <c:v>1</c:v>
                </c:pt>
                <c:pt idx="33771">
                  <c:v>1</c:v>
                </c:pt>
                <c:pt idx="33772">
                  <c:v>1</c:v>
                </c:pt>
                <c:pt idx="33773">
                  <c:v>1</c:v>
                </c:pt>
                <c:pt idx="33774">
                  <c:v>1</c:v>
                </c:pt>
                <c:pt idx="33775">
                  <c:v>1</c:v>
                </c:pt>
                <c:pt idx="33776">
                  <c:v>1</c:v>
                </c:pt>
                <c:pt idx="33777">
                  <c:v>1</c:v>
                </c:pt>
                <c:pt idx="33778">
                  <c:v>1</c:v>
                </c:pt>
                <c:pt idx="33779">
                  <c:v>1</c:v>
                </c:pt>
                <c:pt idx="33780">
                  <c:v>1</c:v>
                </c:pt>
                <c:pt idx="33781">
                  <c:v>1</c:v>
                </c:pt>
                <c:pt idx="33782">
                  <c:v>1</c:v>
                </c:pt>
                <c:pt idx="33783">
                  <c:v>1</c:v>
                </c:pt>
                <c:pt idx="33784">
                  <c:v>1</c:v>
                </c:pt>
                <c:pt idx="33785">
                  <c:v>1</c:v>
                </c:pt>
                <c:pt idx="33786">
                  <c:v>1</c:v>
                </c:pt>
                <c:pt idx="33787">
                  <c:v>1</c:v>
                </c:pt>
                <c:pt idx="33788">
                  <c:v>1</c:v>
                </c:pt>
                <c:pt idx="33789">
                  <c:v>1</c:v>
                </c:pt>
                <c:pt idx="33790">
                  <c:v>1</c:v>
                </c:pt>
                <c:pt idx="33791">
                  <c:v>1</c:v>
                </c:pt>
                <c:pt idx="33792">
                  <c:v>1</c:v>
                </c:pt>
                <c:pt idx="33793">
                  <c:v>1</c:v>
                </c:pt>
                <c:pt idx="33794">
                  <c:v>1</c:v>
                </c:pt>
                <c:pt idx="33795">
                  <c:v>1</c:v>
                </c:pt>
                <c:pt idx="33796">
                  <c:v>1</c:v>
                </c:pt>
                <c:pt idx="33797">
                  <c:v>1</c:v>
                </c:pt>
                <c:pt idx="33798">
                  <c:v>1</c:v>
                </c:pt>
                <c:pt idx="33799">
                  <c:v>1</c:v>
                </c:pt>
                <c:pt idx="33800">
                  <c:v>1</c:v>
                </c:pt>
                <c:pt idx="33801">
                  <c:v>1</c:v>
                </c:pt>
                <c:pt idx="33802">
                  <c:v>1</c:v>
                </c:pt>
                <c:pt idx="33803">
                  <c:v>1</c:v>
                </c:pt>
                <c:pt idx="33804">
                  <c:v>1</c:v>
                </c:pt>
                <c:pt idx="33805">
                  <c:v>1</c:v>
                </c:pt>
                <c:pt idx="33806">
                  <c:v>1</c:v>
                </c:pt>
                <c:pt idx="33807">
                  <c:v>1</c:v>
                </c:pt>
                <c:pt idx="33808">
                  <c:v>1</c:v>
                </c:pt>
                <c:pt idx="33809">
                  <c:v>1</c:v>
                </c:pt>
                <c:pt idx="33810">
                  <c:v>1</c:v>
                </c:pt>
                <c:pt idx="33811">
                  <c:v>1</c:v>
                </c:pt>
                <c:pt idx="33812">
                  <c:v>1</c:v>
                </c:pt>
                <c:pt idx="33813">
                  <c:v>1</c:v>
                </c:pt>
                <c:pt idx="33814">
                  <c:v>1</c:v>
                </c:pt>
                <c:pt idx="33815">
                  <c:v>1</c:v>
                </c:pt>
                <c:pt idx="33816">
                  <c:v>1</c:v>
                </c:pt>
                <c:pt idx="33817">
                  <c:v>1</c:v>
                </c:pt>
                <c:pt idx="33818">
                  <c:v>1</c:v>
                </c:pt>
                <c:pt idx="33819">
                  <c:v>1</c:v>
                </c:pt>
                <c:pt idx="33820">
                  <c:v>1</c:v>
                </c:pt>
                <c:pt idx="33821">
                  <c:v>1</c:v>
                </c:pt>
                <c:pt idx="33822">
                  <c:v>1</c:v>
                </c:pt>
                <c:pt idx="33823">
                  <c:v>1</c:v>
                </c:pt>
                <c:pt idx="33824">
                  <c:v>1</c:v>
                </c:pt>
                <c:pt idx="33825">
                  <c:v>1</c:v>
                </c:pt>
                <c:pt idx="33826">
                  <c:v>1</c:v>
                </c:pt>
                <c:pt idx="33827">
                  <c:v>1</c:v>
                </c:pt>
                <c:pt idx="33828">
                  <c:v>1</c:v>
                </c:pt>
                <c:pt idx="33829">
                  <c:v>1</c:v>
                </c:pt>
                <c:pt idx="33830">
                  <c:v>1</c:v>
                </c:pt>
                <c:pt idx="33831">
                  <c:v>1</c:v>
                </c:pt>
                <c:pt idx="33832">
                  <c:v>1</c:v>
                </c:pt>
                <c:pt idx="33833">
                  <c:v>1</c:v>
                </c:pt>
                <c:pt idx="33834">
                  <c:v>1</c:v>
                </c:pt>
                <c:pt idx="33835">
                  <c:v>1</c:v>
                </c:pt>
                <c:pt idx="33836">
                  <c:v>1</c:v>
                </c:pt>
                <c:pt idx="33837">
                  <c:v>1</c:v>
                </c:pt>
                <c:pt idx="33838">
                  <c:v>1</c:v>
                </c:pt>
                <c:pt idx="33839">
                  <c:v>1</c:v>
                </c:pt>
                <c:pt idx="33840">
                  <c:v>1</c:v>
                </c:pt>
                <c:pt idx="33841">
                  <c:v>1</c:v>
                </c:pt>
                <c:pt idx="33842">
                  <c:v>1</c:v>
                </c:pt>
                <c:pt idx="33843">
                  <c:v>1</c:v>
                </c:pt>
                <c:pt idx="33844">
                  <c:v>1</c:v>
                </c:pt>
                <c:pt idx="33845">
                  <c:v>1</c:v>
                </c:pt>
                <c:pt idx="33846">
                  <c:v>1</c:v>
                </c:pt>
                <c:pt idx="33847">
                  <c:v>1</c:v>
                </c:pt>
                <c:pt idx="33848">
                  <c:v>1</c:v>
                </c:pt>
                <c:pt idx="33849">
                  <c:v>1</c:v>
                </c:pt>
                <c:pt idx="33850">
                  <c:v>1</c:v>
                </c:pt>
                <c:pt idx="33851">
                  <c:v>1</c:v>
                </c:pt>
                <c:pt idx="33852">
                  <c:v>1</c:v>
                </c:pt>
                <c:pt idx="33853">
                  <c:v>1</c:v>
                </c:pt>
                <c:pt idx="33854">
                  <c:v>1</c:v>
                </c:pt>
                <c:pt idx="33855">
                  <c:v>1</c:v>
                </c:pt>
                <c:pt idx="33856">
                  <c:v>1</c:v>
                </c:pt>
                <c:pt idx="33857">
                  <c:v>1</c:v>
                </c:pt>
                <c:pt idx="33858">
                  <c:v>1</c:v>
                </c:pt>
                <c:pt idx="33859">
                  <c:v>1</c:v>
                </c:pt>
                <c:pt idx="33860">
                  <c:v>1</c:v>
                </c:pt>
                <c:pt idx="33861">
                  <c:v>1</c:v>
                </c:pt>
                <c:pt idx="33862">
                  <c:v>1</c:v>
                </c:pt>
                <c:pt idx="33863">
                  <c:v>1</c:v>
                </c:pt>
                <c:pt idx="33864">
                  <c:v>1</c:v>
                </c:pt>
                <c:pt idx="33865">
                  <c:v>1</c:v>
                </c:pt>
                <c:pt idx="33866">
                  <c:v>1</c:v>
                </c:pt>
                <c:pt idx="33867">
                  <c:v>1</c:v>
                </c:pt>
                <c:pt idx="33868">
                  <c:v>1</c:v>
                </c:pt>
                <c:pt idx="33869">
                  <c:v>1</c:v>
                </c:pt>
                <c:pt idx="33870">
                  <c:v>1</c:v>
                </c:pt>
                <c:pt idx="33871">
                  <c:v>1</c:v>
                </c:pt>
                <c:pt idx="33872">
                  <c:v>1</c:v>
                </c:pt>
                <c:pt idx="33873">
                  <c:v>1</c:v>
                </c:pt>
                <c:pt idx="33874">
                  <c:v>1</c:v>
                </c:pt>
                <c:pt idx="33875">
                  <c:v>1</c:v>
                </c:pt>
                <c:pt idx="33876">
                  <c:v>1</c:v>
                </c:pt>
                <c:pt idx="33877">
                  <c:v>1</c:v>
                </c:pt>
                <c:pt idx="33878">
                  <c:v>1</c:v>
                </c:pt>
                <c:pt idx="33879">
                  <c:v>1</c:v>
                </c:pt>
                <c:pt idx="33880">
                  <c:v>1</c:v>
                </c:pt>
                <c:pt idx="33881">
                  <c:v>1</c:v>
                </c:pt>
                <c:pt idx="33882">
                  <c:v>1</c:v>
                </c:pt>
                <c:pt idx="33883">
                  <c:v>1</c:v>
                </c:pt>
                <c:pt idx="33884">
                  <c:v>1</c:v>
                </c:pt>
                <c:pt idx="33885">
                  <c:v>1</c:v>
                </c:pt>
                <c:pt idx="33886">
                  <c:v>1</c:v>
                </c:pt>
                <c:pt idx="33887">
                  <c:v>1</c:v>
                </c:pt>
                <c:pt idx="33888">
                  <c:v>1</c:v>
                </c:pt>
                <c:pt idx="33889">
                  <c:v>1</c:v>
                </c:pt>
                <c:pt idx="33890">
                  <c:v>1</c:v>
                </c:pt>
                <c:pt idx="33891">
                  <c:v>1</c:v>
                </c:pt>
                <c:pt idx="33892">
                  <c:v>1</c:v>
                </c:pt>
                <c:pt idx="33893">
                  <c:v>1</c:v>
                </c:pt>
                <c:pt idx="33894">
                  <c:v>1</c:v>
                </c:pt>
                <c:pt idx="33895">
                  <c:v>1</c:v>
                </c:pt>
                <c:pt idx="33896">
                  <c:v>1</c:v>
                </c:pt>
                <c:pt idx="33897">
                  <c:v>1</c:v>
                </c:pt>
                <c:pt idx="33898">
                  <c:v>1</c:v>
                </c:pt>
                <c:pt idx="33899">
                  <c:v>1</c:v>
                </c:pt>
                <c:pt idx="33900">
                  <c:v>1</c:v>
                </c:pt>
                <c:pt idx="33901">
                  <c:v>1</c:v>
                </c:pt>
                <c:pt idx="33902">
                  <c:v>1</c:v>
                </c:pt>
                <c:pt idx="33903">
                  <c:v>1</c:v>
                </c:pt>
                <c:pt idx="33904">
                  <c:v>1</c:v>
                </c:pt>
                <c:pt idx="33905">
                  <c:v>1</c:v>
                </c:pt>
                <c:pt idx="33906">
                  <c:v>1</c:v>
                </c:pt>
                <c:pt idx="33907">
                  <c:v>1</c:v>
                </c:pt>
                <c:pt idx="33908">
                  <c:v>1</c:v>
                </c:pt>
                <c:pt idx="33909">
                  <c:v>1</c:v>
                </c:pt>
                <c:pt idx="33910">
                  <c:v>1</c:v>
                </c:pt>
                <c:pt idx="33911">
                  <c:v>1</c:v>
                </c:pt>
                <c:pt idx="33912">
                  <c:v>1</c:v>
                </c:pt>
                <c:pt idx="33913">
                  <c:v>1</c:v>
                </c:pt>
                <c:pt idx="33914">
                  <c:v>1</c:v>
                </c:pt>
                <c:pt idx="33915">
                  <c:v>1</c:v>
                </c:pt>
                <c:pt idx="33916">
                  <c:v>1</c:v>
                </c:pt>
                <c:pt idx="33917">
                  <c:v>1</c:v>
                </c:pt>
                <c:pt idx="33918">
                  <c:v>1</c:v>
                </c:pt>
                <c:pt idx="33919">
                  <c:v>1</c:v>
                </c:pt>
                <c:pt idx="33920">
                  <c:v>1</c:v>
                </c:pt>
                <c:pt idx="33921">
                  <c:v>1</c:v>
                </c:pt>
                <c:pt idx="33922">
                  <c:v>1</c:v>
                </c:pt>
                <c:pt idx="33923">
                  <c:v>1</c:v>
                </c:pt>
                <c:pt idx="33924">
                  <c:v>1</c:v>
                </c:pt>
                <c:pt idx="33925">
                  <c:v>1</c:v>
                </c:pt>
                <c:pt idx="33926">
                  <c:v>1</c:v>
                </c:pt>
                <c:pt idx="33927">
                  <c:v>1</c:v>
                </c:pt>
                <c:pt idx="33928">
                  <c:v>1</c:v>
                </c:pt>
                <c:pt idx="33929">
                  <c:v>1</c:v>
                </c:pt>
                <c:pt idx="33930">
                  <c:v>1</c:v>
                </c:pt>
                <c:pt idx="33931">
                  <c:v>1</c:v>
                </c:pt>
                <c:pt idx="33932">
                  <c:v>1</c:v>
                </c:pt>
                <c:pt idx="33933">
                  <c:v>1</c:v>
                </c:pt>
                <c:pt idx="33934">
                  <c:v>1</c:v>
                </c:pt>
                <c:pt idx="33935">
                  <c:v>1</c:v>
                </c:pt>
                <c:pt idx="33936">
                  <c:v>1</c:v>
                </c:pt>
                <c:pt idx="33937">
                  <c:v>1</c:v>
                </c:pt>
                <c:pt idx="33938">
                  <c:v>1</c:v>
                </c:pt>
                <c:pt idx="33939">
                  <c:v>1</c:v>
                </c:pt>
                <c:pt idx="33940">
                  <c:v>1</c:v>
                </c:pt>
                <c:pt idx="33941">
                  <c:v>1</c:v>
                </c:pt>
                <c:pt idx="33942">
                  <c:v>1</c:v>
                </c:pt>
                <c:pt idx="33943">
                  <c:v>1</c:v>
                </c:pt>
                <c:pt idx="33944">
                  <c:v>1</c:v>
                </c:pt>
                <c:pt idx="33945">
                  <c:v>1</c:v>
                </c:pt>
                <c:pt idx="33946">
                  <c:v>1</c:v>
                </c:pt>
                <c:pt idx="33947">
                  <c:v>1</c:v>
                </c:pt>
                <c:pt idx="33948">
                  <c:v>1</c:v>
                </c:pt>
                <c:pt idx="33949">
                  <c:v>1</c:v>
                </c:pt>
                <c:pt idx="33950">
                  <c:v>1</c:v>
                </c:pt>
                <c:pt idx="33951">
                  <c:v>1</c:v>
                </c:pt>
                <c:pt idx="33952">
                  <c:v>1</c:v>
                </c:pt>
                <c:pt idx="33953">
                  <c:v>1</c:v>
                </c:pt>
                <c:pt idx="33954">
                  <c:v>1</c:v>
                </c:pt>
                <c:pt idx="33955">
                  <c:v>1</c:v>
                </c:pt>
                <c:pt idx="33956">
                  <c:v>1</c:v>
                </c:pt>
                <c:pt idx="33957">
                  <c:v>1</c:v>
                </c:pt>
                <c:pt idx="33958">
                  <c:v>1</c:v>
                </c:pt>
                <c:pt idx="33959">
                  <c:v>1</c:v>
                </c:pt>
                <c:pt idx="33960">
                  <c:v>1</c:v>
                </c:pt>
                <c:pt idx="33961">
                  <c:v>1</c:v>
                </c:pt>
                <c:pt idx="33962">
                  <c:v>1</c:v>
                </c:pt>
                <c:pt idx="33963">
                  <c:v>1</c:v>
                </c:pt>
                <c:pt idx="33964">
                  <c:v>1</c:v>
                </c:pt>
                <c:pt idx="33965">
                  <c:v>1</c:v>
                </c:pt>
                <c:pt idx="33966">
                  <c:v>1</c:v>
                </c:pt>
                <c:pt idx="33967">
                  <c:v>1</c:v>
                </c:pt>
                <c:pt idx="33968">
                  <c:v>1</c:v>
                </c:pt>
                <c:pt idx="33969">
                  <c:v>1</c:v>
                </c:pt>
                <c:pt idx="33970">
                  <c:v>1</c:v>
                </c:pt>
                <c:pt idx="33971">
                  <c:v>1</c:v>
                </c:pt>
                <c:pt idx="33972">
                  <c:v>1</c:v>
                </c:pt>
                <c:pt idx="33973">
                  <c:v>1</c:v>
                </c:pt>
                <c:pt idx="33974">
                  <c:v>1</c:v>
                </c:pt>
                <c:pt idx="33975">
                  <c:v>1</c:v>
                </c:pt>
                <c:pt idx="33976">
                  <c:v>1</c:v>
                </c:pt>
                <c:pt idx="33977">
                  <c:v>1</c:v>
                </c:pt>
                <c:pt idx="33978">
                  <c:v>1</c:v>
                </c:pt>
                <c:pt idx="33979">
                  <c:v>1</c:v>
                </c:pt>
                <c:pt idx="33980">
                  <c:v>1</c:v>
                </c:pt>
                <c:pt idx="33981">
                  <c:v>1</c:v>
                </c:pt>
                <c:pt idx="33982">
                  <c:v>1</c:v>
                </c:pt>
                <c:pt idx="33983">
                  <c:v>1</c:v>
                </c:pt>
                <c:pt idx="33984">
                  <c:v>1</c:v>
                </c:pt>
                <c:pt idx="33985">
                  <c:v>1</c:v>
                </c:pt>
                <c:pt idx="33986">
                  <c:v>1</c:v>
                </c:pt>
                <c:pt idx="33987">
                  <c:v>1</c:v>
                </c:pt>
                <c:pt idx="33988">
                  <c:v>1</c:v>
                </c:pt>
                <c:pt idx="33989">
                  <c:v>1</c:v>
                </c:pt>
                <c:pt idx="33990">
                  <c:v>1</c:v>
                </c:pt>
                <c:pt idx="33991">
                  <c:v>1</c:v>
                </c:pt>
                <c:pt idx="33992">
                  <c:v>1</c:v>
                </c:pt>
                <c:pt idx="33993">
                  <c:v>1</c:v>
                </c:pt>
                <c:pt idx="33994">
                  <c:v>1</c:v>
                </c:pt>
                <c:pt idx="33995">
                  <c:v>1</c:v>
                </c:pt>
                <c:pt idx="33996">
                  <c:v>1</c:v>
                </c:pt>
                <c:pt idx="33997">
                  <c:v>1</c:v>
                </c:pt>
                <c:pt idx="33998">
                  <c:v>1</c:v>
                </c:pt>
                <c:pt idx="33999">
                  <c:v>1</c:v>
                </c:pt>
                <c:pt idx="34000">
                  <c:v>1</c:v>
                </c:pt>
                <c:pt idx="34001">
                  <c:v>1</c:v>
                </c:pt>
                <c:pt idx="34002">
                  <c:v>1</c:v>
                </c:pt>
                <c:pt idx="34003">
                  <c:v>1</c:v>
                </c:pt>
                <c:pt idx="34004">
                  <c:v>1</c:v>
                </c:pt>
                <c:pt idx="34005">
                  <c:v>1</c:v>
                </c:pt>
                <c:pt idx="34006">
                  <c:v>1</c:v>
                </c:pt>
                <c:pt idx="34007">
                  <c:v>1</c:v>
                </c:pt>
                <c:pt idx="34008">
                  <c:v>1</c:v>
                </c:pt>
                <c:pt idx="34009">
                  <c:v>1</c:v>
                </c:pt>
                <c:pt idx="34010">
                  <c:v>1</c:v>
                </c:pt>
                <c:pt idx="34011">
                  <c:v>1</c:v>
                </c:pt>
                <c:pt idx="34012">
                  <c:v>1</c:v>
                </c:pt>
                <c:pt idx="34013">
                  <c:v>1</c:v>
                </c:pt>
                <c:pt idx="34014">
                  <c:v>1</c:v>
                </c:pt>
                <c:pt idx="34015">
                  <c:v>1</c:v>
                </c:pt>
                <c:pt idx="34016">
                  <c:v>1</c:v>
                </c:pt>
                <c:pt idx="34017">
                  <c:v>1</c:v>
                </c:pt>
                <c:pt idx="34018">
                  <c:v>1</c:v>
                </c:pt>
                <c:pt idx="34019">
                  <c:v>1</c:v>
                </c:pt>
                <c:pt idx="34020">
                  <c:v>1</c:v>
                </c:pt>
                <c:pt idx="34021">
                  <c:v>1</c:v>
                </c:pt>
                <c:pt idx="34022">
                  <c:v>1</c:v>
                </c:pt>
                <c:pt idx="34023">
                  <c:v>1</c:v>
                </c:pt>
                <c:pt idx="34024">
                  <c:v>1</c:v>
                </c:pt>
                <c:pt idx="34025">
                  <c:v>1</c:v>
                </c:pt>
                <c:pt idx="34026">
                  <c:v>1</c:v>
                </c:pt>
                <c:pt idx="34027">
                  <c:v>1</c:v>
                </c:pt>
                <c:pt idx="34028">
                  <c:v>1</c:v>
                </c:pt>
                <c:pt idx="34029">
                  <c:v>1</c:v>
                </c:pt>
                <c:pt idx="34030">
                  <c:v>1</c:v>
                </c:pt>
                <c:pt idx="34031">
                  <c:v>1</c:v>
                </c:pt>
                <c:pt idx="34032">
                  <c:v>1</c:v>
                </c:pt>
                <c:pt idx="34033">
                  <c:v>1</c:v>
                </c:pt>
                <c:pt idx="34034">
                  <c:v>1</c:v>
                </c:pt>
                <c:pt idx="34035">
                  <c:v>1</c:v>
                </c:pt>
                <c:pt idx="34036">
                  <c:v>1</c:v>
                </c:pt>
                <c:pt idx="34037">
                  <c:v>1</c:v>
                </c:pt>
                <c:pt idx="34038">
                  <c:v>1</c:v>
                </c:pt>
                <c:pt idx="34039">
                  <c:v>1</c:v>
                </c:pt>
                <c:pt idx="34040">
                  <c:v>1</c:v>
                </c:pt>
                <c:pt idx="34041">
                  <c:v>1</c:v>
                </c:pt>
                <c:pt idx="34042">
                  <c:v>1</c:v>
                </c:pt>
                <c:pt idx="34043">
                  <c:v>1</c:v>
                </c:pt>
                <c:pt idx="34044">
                  <c:v>1</c:v>
                </c:pt>
                <c:pt idx="34045">
                  <c:v>1</c:v>
                </c:pt>
                <c:pt idx="34046">
                  <c:v>1</c:v>
                </c:pt>
                <c:pt idx="34047">
                  <c:v>1</c:v>
                </c:pt>
                <c:pt idx="34048">
                  <c:v>1</c:v>
                </c:pt>
                <c:pt idx="34049">
                  <c:v>1</c:v>
                </c:pt>
                <c:pt idx="34050">
                  <c:v>1</c:v>
                </c:pt>
                <c:pt idx="34051">
                  <c:v>1</c:v>
                </c:pt>
                <c:pt idx="34052">
                  <c:v>1</c:v>
                </c:pt>
                <c:pt idx="34053">
                  <c:v>1</c:v>
                </c:pt>
                <c:pt idx="34054">
                  <c:v>1</c:v>
                </c:pt>
                <c:pt idx="34055">
                  <c:v>1</c:v>
                </c:pt>
                <c:pt idx="34056">
                  <c:v>1</c:v>
                </c:pt>
                <c:pt idx="34057">
                  <c:v>1</c:v>
                </c:pt>
                <c:pt idx="34058">
                  <c:v>1</c:v>
                </c:pt>
                <c:pt idx="34059">
                  <c:v>1</c:v>
                </c:pt>
                <c:pt idx="34060">
                  <c:v>1</c:v>
                </c:pt>
                <c:pt idx="34061">
                  <c:v>1</c:v>
                </c:pt>
                <c:pt idx="34062">
                  <c:v>1</c:v>
                </c:pt>
                <c:pt idx="34063">
                  <c:v>1</c:v>
                </c:pt>
                <c:pt idx="34064">
                  <c:v>1</c:v>
                </c:pt>
                <c:pt idx="34065">
                  <c:v>1</c:v>
                </c:pt>
                <c:pt idx="34066">
                  <c:v>1</c:v>
                </c:pt>
                <c:pt idx="34067">
                  <c:v>1</c:v>
                </c:pt>
                <c:pt idx="34068">
                  <c:v>1</c:v>
                </c:pt>
                <c:pt idx="34069">
                  <c:v>1</c:v>
                </c:pt>
                <c:pt idx="34070">
                  <c:v>1</c:v>
                </c:pt>
                <c:pt idx="34071">
                  <c:v>1</c:v>
                </c:pt>
                <c:pt idx="34072">
                  <c:v>1</c:v>
                </c:pt>
                <c:pt idx="34073">
                  <c:v>1</c:v>
                </c:pt>
                <c:pt idx="34074">
                  <c:v>1</c:v>
                </c:pt>
                <c:pt idx="34075">
                  <c:v>1</c:v>
                </c:pt>
                <c:pt idx="34076">
                  <c:v>1</c:v>
                </c:pt>
                <c:pt idx="34077">
                  <c:v>1</c:v>
                </c:pt>
                <c:pt idx="34078">
                  <c:v>1</c:v>
                </c:pt>
                <c:pt idx="34079">
                  <c:v>1</c:v>
                </c:pt>
                <c:pt idx="34080">
                  <c:v>1</c:v>
                </c:pt>
                <c:pt idx="34081">
                  <c:v>1</c:v>
                </c:pt>
                <c:pt idx="34082">
                  <c:v>1</c:v>
                </c:pt>
                <c:pt idx="34083">
                  <c:v>1</c:v>
                </c:pt>
                <c:pt idx="34084">
                  <c:v>1</c:v>
                </c:pt>
                <c:pt idx="34085">
                  <c:v>1</c:v>
                </c:pt>
                <c:pt idx="34086">
                  <c:v>1</c:v>
                </c:pt>
                <c:pt idx="34087">
                  <c:v>1</c:v>
                </c:pt>
                <c:pt idx="34088">
                  <c:v>1</c:v>
                </c:pt>
                <c:pt idx="34089">
                  <c:v>1</c:v>
                </c:pt>
                <c:pt idx="34090">
                  <c:v>1</c:v>
                </c:pt>
                <c:pt idx="34091">
                  <c:v>1</c:v>
                </c:pt>
                <c:pt idx="34092">
                  <c:v>1</c:v>
                </c:pt>
                <c:pt idx="34093">
                  <c:v>1</c:v>
                </c:pt>
                <c:pt idx="34094">
                  <c:v>1</c:v>
                </c:pt>
                <c:pt idx="34095">
                  <c:v>1</c:v>
                </c:pt>
                <c:pt idx="34096">
                  <c:v>1</c:v>
                </c:pt>
                <c:pt idx="34097">
                  <c:v>1</c:v>
                </c:pt>
                <c:pt idx="34098">
                  <c:v>1</c:v>
                </c:pt>
                <c:pt idx="34099">
                  <c:v>1</c:v>
                </c:pt>
                <c:pt idx="34100">
                  <c:v>1</c:v>
                </c:pt>
                <c:pt idx="34101">
                  <c:v>1</c:v>
                </c:pt>
                <c:pt idx="34102">
                  <c:v>1</c:v>
                </c:pt>
                <c:pt idx="34103">
                  <c:v>1</c:v>
                </c:pt>
                <c:pt idx="34104">
                  <c:v>1</c:v>
                </c:pt>
                <c:pt idx="34105">
                  <c:v>1</c:v>
                </c:pt>
                <c:pt idx="34106">
                  <c:v>1</c:v>
                </c:pt>
                <c:pt idx="34107">
                  <c:v>1</c:v>
                </c:pt>
                <c:pt idx="34108">
                  <c:v>1</c:v>
                </c:pt>
                <c:pt idx="34109">
                  <c:v>1</c:v>
                </c:pt>
                <c:pt idx="34110">
                  <c:v>1</c:v>
                </c:pt>
                <c:pt idx="34111">
                  <c:v>1</c:v>
                </c:pt>
                <c:pt idx="34112">
                  <c:v>1</c:v>
                </c:pt>
                <c:pt idx="34113">
                  <c:v>1</c:v>
                </c:pt>
                <c:pt idx="34114">
                  <c:v>1</c:v>
                </c:pt>
                <c:pt idx="34115">
                  <c:v>1</c:v>
                </c:pt>
                <c:pt idx="34116">
                  <c:v>1</c:v>
                </c:pt>
                <c:pt idx="34117">
                  <c:v>1</c:v>
                </c:pt>
                <c:pt idx="34118">
                  <c:v>1</c:v>
                </c:pt>
                <c:pt idx="34119">
                  <c:v>1</c:v>
                </c:pt>
                <c:pt idx="34120">
                  <c:v>1</c:v>
                </c:pt>
                <c:pt idx="34121">
                  <c:v>1</c:v>
                </c:pt>
                <c:pt idx="34122">
                  <c:v>1</c:v>
                </c:pt>
                <c:pt idx="34123">
                  <c:v>1</c:v>
                </c:pt>
                <c:pt idx="34124">
                  <c:v>1</c:v>
                </c:pt>
                <c:pt idx="34125">
                  <c:v>1</c:v>
                </c:pt>
                <c:pt idx="34126">
                  <c:v>1</c:v>
                </c:pt>
                <c:pt idx="34127">
                  <c:v>1</c:v>
                </c:pt>
                <c:pt idx="34128">
                  <c:v>1</c:v>
                </c:pt>
                <c:pt idx="34129">
                  <c:v>1</c:v>
                </c:pt>
                <c:pt idx="34130">
                  <c:v>1</c:v>
                </c:pt>
                <c:pt idx="34131">
                  <c:v>1</c:v>
                </c:pt>
                <c:pt idx="34132">
                  <c:v>1</c:v>
                </c:pt>
                <c:pt idx="34133">
                  <c:v>1</c:v>
                </c:pt>
                <c:pt idx="34134">
                  <c:v>1</c:v>
                </c:pt>
                <c:pt idx="34135">
                  <c:v>1</c:v>
                </c:pt>
                <c:pt idx="34136">
                  <c:v>1</c:v>
                </c:pt>
                <c:pt idx="34137">
                  <c:v>1</c:v>
                </c:pt>
                <c:pt idx="34138">
                  <c:v>1</c:v>
                </c:pt>
                <c:pt idx="34139">
                  <c:v>1</c:v>
                </c:pt>
                <c:pt idx="34140">
                  <c:v>1</c:v>
                </c:pt>
                <c:pt idx="34141">
                  <c:v>1</c:v>
                </c:pt>
                <c:pt idx="34142">
                  <c:v>1</c:v>
                </c:pt>
                <c:pt idx="34143">
                  <c:v>1</c:v>
                </c:pt>
                <c:pt idx="34144">
                  <c:v>1</c:v>
                </c:pt>
                <c:pt idx="34145">
                  <c:v>1</c:v>
                </c:pt>
                <c:pt idx="34146">
                  <c:v>1</c:v>
                </c:pt>
                <c:pt idx="34147">
                  <c:v>1</c:v>
                </c:pt>
                <c:pt idx="34148">
                  <c:v>1</c:v>
                </c:pt>
                <c:pt idx="34149">
                  <c:v>1</c:v>
                </c:pt>
                <c:pt idx="34150">
                  <c:v>1</c:v>
                </c:pt>
                <c:pt idx="34151">
                  <c:v>1</c:v>
                </c:pt>
                <c:pt idx="34152">
                  <c:v>1</c:v>
                </c:pt>
                <c:pt idx="34153">
                  <c:v>1</c:v>
                </c:pt>
                <c:pt idx="34154">
                  <c:v>1</c:v>
                </c:pt>
                <c:pt idx="34155">
                  <c:v>1</c:v>
                </c:pt>
                <c:pt idx="34156">
                  <c:v>1</c:v>
                </c:pt>
                <c:pt idx="34157">
                  <c:v>1</c:v>
                </c:pt>
                <c:pt idx="34158">
                  <c:v>1</c:v>
                </c:pt>
                <c:pt idx="34159">
                  <c:v>1</c:v>
                </c:pt>
                <c:pt idx="34160">
                  <c:v>1</c:v>
                </c:pt>
                <c:pt idx="34161">
                  <c:v>1</c:v>
                </c:pt>
                <c:pt idx="34162">
                  <c:v>1</c:v>
                </c:pt>
                <c:pt idx="34163">
                  <c:v>1</c:v>
                </c:pt>
                <c:pt idx="34164">
                  <c:v>1</c:v>
                </c:pt>
                <c:pt idx="34165">
                  <c:v>1</c:v>
                </c:pt>
                <c:pt idx="34166">
                  <c:v>1</c:v>
                </c:pt>
                <c:pt idx="34167">
                  <c:v>1</c:v>
                </c:pt>
                <c:pt idx="34168">
                  <c:v>1</c:v>
                </c:pt>
                <c:pt idx="34169">
                  <c:v>1</c:v>
                </c:pt>
                <c:pt idx="34170">
                  <c:v>1</c:v>
                </c:pt>
                <c:pt idx="34171">
                  <c:v>1</c:v>
                </c:pt>
                <c:pt idx="34172">
                  <c:v>1</c:v>
                </c:pt>
                <c:pt idx="34173">
                  <c:v>1</c:v>
                </c:pt>
                <c:pt idx="34174">
                  <c:v>1</c:v>
                </c:pt>
                <c:pt idx="34175">
                  <c:v>1</c:v>
                </c:pt>
                <c:pt idx="34176">
                  <c:v>1</c:v>
                </c:pt>
                <c:pt idx="34177">
                  <c:v>1</c:v>
                </c:pt>
                <c:pt idx="34178">
                  <c:v>1</c:v>
                </c:pt>
                <c:pt idx="34179">
                  <c:v>1</c:v>
                </c:pt>
                <c:pt idx="34180">
                  <c:v>1</c:v>
                </c:pt>
                <c:pt idx="34181">
                  <c:v>1</c:v>
                </c:pt>
                <c:pt idx="34182">
                  <c:v>1</c:v>
                </c:pt>
                <c:pt idx="34183">
                  <c:v>1</c:v>
                </c:pt>
                <c:pt idx="34184">
                  <c:v>1</c:v>
                </c:pt>
                <c:pt idx="34185">
                  <c:v>1</c:v>
                </c:pt>
                <c:pt idx="34186">
                  <c:v>1</c:v>
                </c:pt>
                <c:pt idx="34187">
                  <c:v>1</c:v>
                </c:pt>
                <c:pt idx="34188">
                  <c:v>1</c:v>
                </c:pt>
                <c:pt idx="34189">
                  <c:v>1</c:v>
                </c:pt>
                <c:pt idx="34190">
                  <c:v>1</c:v>
                </c:pt>
                <c:pt idx="34191">
                  <c:v>1</c:v>
                </c:pt>
                <c:pt idx="34192">
                  <c:v>1</c:v>
                </c:pt>
                <c:pt idx="34193">
                  <c:v>1</c:v>
                </c:pt>
                <c:pt idx="34194">
                  <c:v>1</c:v>
                </c:pt>
                <c:pt idx="34195">
                  <c:v>1</c:v>
                </c:pt>
                <c:pt idx="34196">
                  <c:v>1</c:v>
                </c:pt>
                <c:pt idx="34197">
                  <c:v>1</c:v>
                </c:pt>
                <c:pt idx="34198">
                  <c:v>1</c:v>
                </c:pt>
                <c:pt idx="34199">
                  <c:v>1</c:v>
                </c:pt>
                <c:pt idx="34200">
                  <c:v>1</c:v>
                </c:pt>
                <c:pt idx="34201">
                  <c:v>1</c:v>
                </c:pt>
                <c:pt idx="34202">
                  <c:v>1</c:v>
                </c:pt>
                <c:pt idx="34203">
                  <c:v>1</c:v>
                </c:pt>
                <c:pt idx="34204">
                  <c:v>1</c:v>
                </c:pt>
                <c:pt idx="34205">
                  <c:v>1</c:v>
                </c:pt>
                <c:pt idx="34206">
                  <c:v>1</c:v>
                </c:pt>
                <c:pt idx="34207">
                  <c:v>1</c:v>
                </c:pt>
                <c:pt idx="34208">
                  <c:v>1</c:v>
                </c:pt>
                <c:pt idx="34209">
                  <c:v>1</c:v>
                </c:pt>
                <c:pt idx="34210">
                  <c:v>1</c:v>
                </c:pt>
                <c:pt idx="34211">
                  <c:v>1</c:v>
                </c:pt>
                <c:pt idx="34212">
                  <c:v>1</c:v>
                </c:pt>
                <c:pt idx="34213">
                  <c:v>1</c:v>
                </c:pt>
                <c:pt idx="34214">
                  <c:v>1</c:v>
                </c:pt>
                <c:pt idx="34215">
                  <c:v>1</c:v>
                </c:pt>
                <c:pt idx="34216">
                  <c:v>1</c:v>
                </c:pt>
                <c:pt idx="34217">
                  <c:v>1</c:v>
                </c:pt>
                <c:pt idx="34218">
                  <c:v>1</c:v>
                </c:pt>
                <c:pt idx="34219">
                  <c:v>1</c:v>
                </c:pt>
                <c:pt idx="34220">
                  <c:v>1</c:v>
                </c:pt>
                <c:pt idx="34221">
                  <c:v>1</c:v>
                </c:pt>
                <c:pt idx="34222">
                  <c:v>1</c:v>
                </c:pt>
                <c:pt idx="34223">
                  <c:v>1</c:v>
                </c:pt>
                <c:pt idx="34224">
                  <c:v>1</c:v>
                </c:pt>
                <c:pt idx="34225">
                  <c:v>1</c:v>
                </c:pt>
                <c:pt idx="34226">
                  <c:v>1</c:v>
                </c:pt>
                <c:pt idx="34227">
                  <c:v>1</c:v>
                </c:pt>
                <c:pt idx="34228">
                  <c:v>1</c:v>
                </c:pt>
                <c:pt idx="34229">
                  <c:v>1</c:v>
                </c:pt>
                <c:pt idx="34230">
                  <c:v>1</c:v>
                </c:pt>
                <c:pt idx="34231">
                  <c:v>1</c:v>
                </c:pt>
                <c:pt idx="34232">
                  <c:v>1</c:v>
                </c:pt>
                <c:pt idx="34233">
                  <c:v>1</c:v>
                </c:pt>
                <c:pt idx="34234">
                  <c:v>1</c:v>
                </c:pt>
                <c:pt idx="34235">
                  <c:v>1</c:v>
                </c:pt>
                <c:pt idx="34236">
                  <c:v>1</c:v>
                </c:pt>
                <c:pt idx="34237">
                  <c:v>1</c:v>
                </c:pt>
                <c:pt idx="34238">
                  <c:v>1</c:v>
                </c:pt>
                <c:pt idx="34239">
                  <c:v>1</c:v>
                </c:pt>
                <c:pt idx="34240">
                  <c:v>1</c:v>
                </c:pt>
                <c:pt idx="34241">
                  <c:v>1</c:v>
                </c:pt>
                <c:pt idx="34242">
                  <c:v>1</c:v>
                </c:pt>
                <c:pt idx="34243">
                  <c:v>1</c:v>
                </c:pt>
                <c:pt idx="34244">
                  <c:v>1</c:v>
                </c:pt>
                <c:pt idx="34245">
                  <c:v>1</c:v>
                </c:pt>
                <c:pt idx="34246">
                  <c:v>1</c:v>
                </c:pt>
                <c:pt idx="34247">
                  <c:v>1</c:v>
                </c:pt>
                <c:pt idx="34248">
                  <c:v>1</c:v>
                </c:pt>
                <c:pt idx="34249">
                  <c:v>1</c:v>
                </c:pt>
                <c:pt idx="34250">
                  <c:v>1</c:v>
                </c:pt>
                <c:pt idx="34251">
                  <c:v>1</c:v>
                </c:pt>
                <c:pt idx="34252">
                  <c:v>1</c:v>
                </c:pt>
                <c:pt idx="34253">
                  <c:v>1</c:v>
                </c:pt>
                <c:pt idx="34254">
                  <c:v>1</c:v>
                </c:pt>
                <c:pt idx="34255">
                  <c:v>1</c:v>
                </c:pt>
                <c:pt idx="34256">
                  <c:v>1</c:v>
                </c:pt>
                <c:pt idx="34257">
                  <c:v>1</c:v>
                </c:pt>
                <c:pt idx="34258">
                  <c:v>1</c:v>
                </c:pt>
                <c:pt idx="34259">
                  <c:v>1</c:v>
                </c:pt>
                <c:pt idx="34260">
                  <c:v>1</c:v>
                </c:pt>
                <c:pt idx="34261">
                  <c:v>1</c:v>
                </c:pt>
                <c:pt idx="34262">
                  <c:v>1</c:v>
                </c:pt>
                <c:pt idx="34263">
                  <c:v>1</c:v>
                </c:pt>
                <c:pt idx="34264">
                  <c:v>1</c:v>
                </c:pt>
                <c:pt idx="34265">
                  <c:v>1</c:v>
                </c:pt>
                <c:pt idx="34266">
                  <c:v>1</c:v>
                </c:pt>
                <c:pt idx="34267">
                  <c:v>1</c:v>
                </c:pt>
                <c:pt idx="34268">
                  <c:v>1</c:v>
                </c:pt>
                <c:pt idx="34269">
                  <c:v>1</c:v>
                </c:pt>
                <c:pt idx="34270">
                  <c:v>1</c:v>
                </c:pt>
                <c:pt idx="34271">
                  <c:v>1</c:v>
                </c:pt>
                <c:pt idx="34272">
                  <c:v>1</c:v>
                </c:pt>
                <c:pt idx="34273">
                  <c:v>1</c:v>
                </c:pt>
                <c:pt idx="34274">
                  <c:v>1</c:v>
                </c:pt>
                <c:pt idx="34275">
                  <c:v>1</c:v>
                </c:pt>
                <c:pt idx="34276">
                  <c:v>1</c:v>
                </c:pt>
                <c:pt idx="34277">
                  <c:v>1</c:v>
                </c:pt>
                <c:pt idx="34278">
                  <c:v>1</c:v>
                </c:pt>
                <c:pt idx="34279">
                  <c:v>1</c:v>
                </c:pt>
                <c:pt idx="34280">
                  <c:v>1</c:v>
                </c:pt>
                <c:pt idx="34281">
                  <c:v>1</c:v>
                </c:pt>
                <c:pt idx="34282">
                  <c:v>1</c:v>
                </c:pt>
                <c:pt idx="34283">
                  <c:v>1</c:v>
                </c:pt>
                <c:pt idx="34284">
                  <c:v>1</c:v>
                </c:pt>
                <c:pt idx="34285">
                  <c:v>1</c:v>
                </c:pt>
                <c:pt idx="34286">
                  <c:v>1</c:v>
                </c:pt>
                <c:pt idx="34287">
                  <c:v>1</c:v>
                </c:pt>
                <c:pt idx="34288">
                  <c:v>1</c:v>
                </c:pt>
                <c:pt idx="34289">
                  <c:v>1</c:v>
                </c:pt>
                <c:pt idx="34290">
                  <c:v>1</c:v>
                </c:pt>
                <c:pt idx="34291">
                  <c:v>1</c:v>
                </c:pt>
                <c:pt idx="34292">
                  <c:v>1</c:v>
                </c:pt>
                <c:pt idx="34293">
                  <c:v>1</c:v>
                </c:pt>
                <c:pt idx="34294">
                  <c:v>1</c:v>
                </c:pt>
                <c:pt idx="34295">
                  <c:v>1</c:v>
                </c:pt>
                <c:pt idx="34296">
                  <c:v>1</c:v>
                </c:pt>
                <c:pt idx="34297">
                  <c:v>1</c:v>
                </c:pt>
                <c:pt idx="34298">
                  <c:v>1</c:v>
                </c:pt>
                <c:pt idx="34299">
                  <c:v>1</c:v>
                </c:pt>
                <c:pt idx="34300">
                  <c:v>1</c:v>
                </c:pt>
                <c:pt idx="34301">
                  <c:v>1</c:v>
                </c:pt>
                <c:pt idx="34302">
                  <c:v>1</c:v>
                </c:pt>
                <c:pt idx="34303">
                  <c:v>1</c:v>
                </c:pt>
                <c:pt idx="34304">
                  <c:v>1</c:v>
                </c:pt>
                <c:pt idx="34305">
                  <c:v>1</c:v>
                </c:pt>
                <c:pt idx="34306">
                  <c:v>1</c:v>
                </c:pt>
                <c:pt idx="34307">
                  <c:v>1</c:v>
                </c:pt>
                <c:pt idx="34308">
                  <c:v>1</c:v>
                </c:pt>
                <c:pt idx="34309">
                  <c:v>1</c:v>
                </c:pt>
                <c:pt idx="34310">
                  <c:v>1</c:v>
                </c:pt>
                <c:pt idx="34311">
                  <c:v>1</c:v>
                </c:pt>
                <c:pt idx="34312">
                  <c:v>1</c:v>
                </c:pt>
                <c:pt idx="34313">
                  <c:v>1</c:v>
                </c:pt>
                <c:pt idx="34314">
                  <c:v>1</c:v>
                </c:pt>
                <c:pt idx="34315">
                  <c:v>1</c:v>
                </c:pt>
                <c:pt idx="34316">
                  <c:v>1</c:v>
                </c:pt>
                <c:pt idx="34317">
                  <c:v>1</c:v>
                </c:pt>
                <c:pt idx="34318">
                  <c:v>1</c:v>
                </c:pt>
                <c:pt idx="34319">
                  <c:v>1</c:v>
                </c:pt>
                <c:pt idx="34320">
                  <c:v>1</c:v>
                </c:pt>
                <c:pt idx="34321">
                  <c:v>1</c:v>
                </c:pt>
                <c:pt idx="34322">
                  <c:v>1</c:v>
                </c:pt>
                <c:pt idx="34323">
                  <c:v>1</c:v>
                </c:pt>
                <c:pt idx="34324">
                  <c:v>1</c:v>
                </c:pt>
                <c:pt idx="34325">
                  <c:v>1</c:v>
                </c:pt>
                <c:pt idx="34326">
                  <c:v>1</c:v>
                </c:pt>
                <c:pt idx="34327">
                  <c:v>1</c:v>
                </c:pt>
                <c:pt idx="34328">
                  <c:v>1</c:v>
                </c:pt>
                <c:pt idx="34329">
                  <c:v>1</c:v>
                </c:pt>
                <c:pt idx="34330">
                  <c:v>1</c:v>
                </c:pt>
                <c:pt idx="34331">
                  <c:v>1</c:v>
                </c:pt>
                <c:pt idx="34332">
                  <c:v>1</c:v>
                </c:pt>
                <c:pt idx="34333">
                  <c:v>1</c:v>
                </c:pt>
                <c:pt idx="34334">
                  <c:v>1</c:v>
                </c:pt>
                <c:pt idx="34335">
                  <c:v>1</c:v>
                </c:pt>
                <c:pt idx="34336">
                  <c:v>1</c:v>
                </c:pt>
                <c:pt idx="34337">
                  <c:v>1</c:v>
                </c:pt>
                <c:pt idx="34338">
                  <c:v>1</c:v>
                </c:pt>
                <c:pt idx="34339">
                  <c:v>1</c:v>
                </c:pt>
                <c:pt idx="34340">
                  <c:v>1</c:v>
                </c:pt>
                <c:pt idx="34341">
                  <c:v>1</c:v>
                </c:pt>
                <c:pt idx="34342">
                  <c:v>1</c:v>
                </c:pt>
                <c:pt idx="34343">
                  <c:v>1</c:v>
                </c:pt>
                <c:pt idx="34344">
                  <c:v>1</c:v>
                </c:pt>
                <c:pt idx="34345">
                  <c:v>1</c:v>
                </c:pt>
                <c:pt idx="34346">
                  <c:v>1</c:v>
                </c:pt>
                <c:pt idx="34347">
                  <c:v>1</c:v>
                </c:pt>
                <c:pt idx="34348">
                  <c:v>1</c:v>
                </c:pt>
                <c:pt idx="34349">
                  <c:v>1</c:v>
                </c:pt>
                <c:pt idx="34350">
                  <c:v>1</c:v>
                </c:pt>
                <c:pt idx="34351">
                  <c:v>1</c:v>
                </c:pt>
                <c:pt idx="34352">
                  <c:v>1</c:v>
                </c:pt>
                <c:pt idx="34353">
                  <c:v>1</c:v>
                </c:pt>
                <c:pt idx="34354">
                  <c:v>1</c:v>
                </c:pt>
                <c:pt idx="34355">
                  <c:v>1</c:v>
                </c:pt>
                <c:pt idx="34356">
                  <c:v>1</c:v>
                </c:pt>
                <c:pt idx="34357">
                  <c:v>1</c:v>
                </c:pt>
                <c:pt idx="34358">
                  <c:v>1</c:v>
                </c:pt>
                <c:pt idx="34359">
                  <c:v>1</c:v>
                </c:pt>
                <c:pt idx="34360">
                  <c:v>1</c:v>
                </c:pt>
                <c:pt idx="34361">
                  <c:v>1</c:v>
                </c:pt>
                <c:pt idx="34362">
                  <c:v>1</c:v>
                </c:pt>
                <c:pt idx="34363">
                  <c:v>1</c:v>
                </c:pt>
                <c:pt idx="34364">
                  <c:v>1</c:v>
                </c:pt>
                <c:pt idx="34365">
                  <c:v>1</c:v>
                </c:pt>
                <c:pt idx="34366">
                  <c:v>1</c:v>
                </c:pt>
                <c:pt idx="34367">
                  <c:v>1</c:v>
                </c:pt>
                <c:pt idx="34368">
                  <c:v>1</c:v>
                </c:pt>
                <c:pt idx="34369">
                  <c:v>1</c:v>
                </c:pt>
                <c:pt idx="34370">
                  <c:v>1</c:v>
                </c:pt>
                <c:pt idx="34371">
                  <c:v>1</c:v>
                </c:pt>
                <c:pt idx="34372">
                  <c:v>1</c:v>
                </c:pt>
                <c:pt idx="34373">
                  <c:v>1</c:v>
                </c:pt>
                <c:pt idx="34374">
                  <c:v>1</c:v>
                </c:pt>
                <c:pt idx="34375">
                  <c:v>1</c:v>
                </c:pt>
                <c:pt idx="34376">
                  <c:v>1</c:v>
                </c:pt>
                <c:pt idx="34377">
                  <c:v>1</c:v>
                </c:pt>
                <c:pt idx="34378">
                  <c:v>1</c:v>
                </c:pt>
                <c:pt idx="34379">
                  <c:v>1</c:v>
                </c:pt>
                <c:pt idx="34380">
                  <c:v>1</c:v>
                </c:pt>
                <c:pt idx="34381">
                  <c:v>1</c:v>
                </c:pt>
                <c:pt idx="34382">
                  <c:v>1</c:v>
                </c:pt>
                <c:pt idx="34383">
                  <c:v>1</c:v>
                </c:pt>
                <c:pt idx="34384">
                  <c:v>1</c:v>
                </c:pt>
                <c:pt idx="34385">
                  <c:v>1</c:v>
                </c:pt>
                <c:pt idx="34386">
                  <c:v>1</c:v>
                </c:pt>
                <c:pt idx="34387">
                  <c:v>1</c:v>
                </c:pt>
                <c:pt idx="34388">
                  <c:v>1</c:v>
                </c:pt>
                <c:pt idx="34389">
                  <c:v>1</c:v>
                </c:pt>
                <c:pt idx="34390">
                  <c:v>1</c:v>
                </c:pt>
                <c:pt idx="34391">
                  <c:v>1</c:v>
                </c:pt>
                <c:pt idx="34392">
                  <c:v>1</c:v>
                </c:pt>
                <c:pt idx="34393">
                  <c:v>1</c:v>
                </c:pt>
                <c:pt idx="34394">
                  <c:v>1</c:v>
                </c:pt>
                <c:pt idx="34395">
                  <c:v>1</c:v>
                </c:pt>
                <c:pt idx="34396">
                  <c:v>1</c:v>
                </c:pt>
                <c:pt idx="34397">
                  <c:v>1</c:v>
                </c:pt>
                <c:pt idx="34398">
                  <c:v>1</c:v>
                </c:pt>
                <c:pt idx="34399">
                  <c:v>1</c:v>
                </c:pt>
                <c:pt idx="34400">
                  <c:v>1</c:v>
                </c:pt>
                <c:pt idx="34401">
                  <c:v>1</c:v>
                </c:pt>
                <c:pt idx="34402">
                  <c:v>1</c:v>
                </c:pt>
                <c:pt idx="34403">
                  <c:v>1</c:v>
                </c:pt>
                <c:pt idx="34404">
                  <c:v>1</c:v>
                </c:pt>
                <c:pt idx="34405">
                  <c:v>1</c:v>
                </c:pt>
                <c:pt idx="34406">
                  <c:v>1</c:v>
                </c:pt>
                <c:pt idx="34407">
                  <c:v>1</c:v>
                </c:pt>
                <c:pt idx="34408">
                  <c:v>1</c:v>
                </c:pt>
                <c:pt idx="34409">
                  <c:v>1</c:v>
                </c:pt>
                <c:pt idx="34410">
                  <c:v>1</c:v>
                </c:pt>
                <c:pt idx="34411">
                  <c:v>1</c:v>
                </c:pt>
                <c:pt idx="34412">
                  <c:v>1</c:v>
                </c:pt>
                <c:pt idx="34413">
                  <c:v>1</c:v>
                </c:pt>
                <c:pt idx="34414">
                  <c:v>1</c:v>
                </c:pt>
                <c:pt idx="34415">
                  <c:v>1</c:v>
                </c:pt>
                <c:pt idx="34416">
                  <c:v>1</c:v>
                </c:pt>
                <c:pt idx="34417">
                  <c:v>1</c:v>
                </c:pt>
                <c:pt idx="34418">
                  <c:v>1</c:v>
                </c:pt>
                <c:pt idx="34419">
                  <c:v>1</c:v>
                </c:pt>
                <c:pt idx="34420">
                  <c:v>1</c:v>
                </c:pt>
                <c:pt idx="34421">
                  <c:v>1</c:v>
                </c:pt>
                <c:pt idx="34422">
                  <c:v>1</c:v>
                </c:pt>
                <c:pt idx="34423">
                  <c:v>1</c:v>
                </c:pt>
                <c:pt idx="34424">
                  <c:v>1</c:v>
                </c:pt>
                <c:pt idx="34425">
                  <c:v>1</c:v>
                </c:pt>
                <c:pt idx="34426">
                  <c:v>1</c:v>
                </c:pt>
                <c:pt idx="34427">
                  <c:v>1</c:v>
                </c:pt>
                <c:pt idx="34428">
                  <c:v>1</c:v>
                </c:pt>
                <c:pt idx="34429">
                  <c:v>1</c:v>
                </c:pt>
                <c:pt idx="34430">
                  <c:v>1</c:v>
                </c:pt>
                <c:pt idx="34431">
                  <c:v>1</c:v>
                </c:pt>
                <c:pt idx="34432">
                  <c:v>1</c:v>
                </c:pt>
                <c:pt idx="34433">
                  <c:v>1</c:v>
                </c:pt>
                <c:pt idx="34434">
                  <c:v>1</c:v>
                </c:pt>
                <c:pt idx="34435">
                  <c:v>1</c:v>
                </c:pt>
                <c:pt idx="34436">
                  <c:v>1</c:v>
                </c:pt>
                <c:pt idx="34437">
                  <c:v>1</c:v>
                </c:pt>
                <c:pt idx="34438">
                  <c:v>1</c:v>
                </c:pt>
                <c:pt idx="34439">
                  <c:v>1</c:v>
                </c:pt>
                <c:pt idx="34440">
                  <c:v>1</c:v>
                </c:pt>
                <c:pt idx="34441">
                  <c:v>1</c:v>
                </c:pt>
                <c:pt idx="34442">
                  <c:v>1</c:v>
                </c:pt>
                <c:pt idx="34443">
                  <c:v>1</c:v>
                </c:pt>
                <c:pt idx="34444">
                  <c:v>1</c:v>
                </c:pt>
                <c:pt idx="34445">
                  <c:v>1</c:v>
                </c:pt>
                <c:pt idx="34446">
                  <c:v>1</c:v>
                </c:pt>
                <c:pt idx="34447">
                  <c:v>1</c:v>
                </c:pt>
                <c:pt idx="34448">
                  <c:v>1</c:v>
                </c:pt>
                <c:pt idx="34449">
                  <c:v>1</c:v>
                </c:pt>
                <c:pt idx="34450">
                  <c:v>1</c:v>
                </c:pt>
                <c:pt idx="34451">
                  <c:v>1</c:v>
                </c:pt>
                <c:pt idx="34452">
                  <c:v>1</c:v>
                </c:pt>
                <c:pt idx="34453">
                  <c:v>1</c:v>
                </c:pt>
                <c:pt idx="34454">
                  <c:v>1</c:v>
                </c:pt>
                <c:pt idx="34455">
                  <c:v>1</c:v>
                </c:pt>
                <c:pt idx="34456">
                  <c:v>1</c:v>
                </c:pt>
                <c:pt idx="34457">
                  <c:v>1</c:v>
                </c:pt>
                <c:pt idx="34458">
                  <c:v>1</c:v>
                </c:pt>
                <c:pt idx="34459">
                  <c:v>1</c:v>
                </c:pt>
                <c:pt idx="34460">
                  <c:v>1</c:v>
                </c:pt>
                <c:pt idx="34461">
                  <c:v>1</c:v>
                </c:pt>
                <c:pt idx="34462">
                  <c:v>1</c:v>
                </c:pt>
                <c:pt idx="34463">
                  <c:v>1</c:v>
                </c:pt>
                <c:pt idx="34464">
                  <c:v>1</c:v>
                </c:pt>
                <c:pt idx="34465">
                  <c:v>1</c:v>
                </c:pt>
                <c:pt idx="34466">
                  <c:v>1</c:v>
                </c:pt>
                <c:pt idx="34467">
                  <c:v>1</c:v>
                </c:pt>
                <c:pt idx="34468">
                  <c:v>1</c:v>
                </c:pt>
                <c:pt idx="34469">
                  <c:v>1</c:v>
                </c:pt>
                <c:pt idx="34470">
                  <c:v>1</c:v>
                </c:pt>
                <c:pt idx="34471">
                  <c:v>1</c:v>
                </c:pt>
                <c:pt idx="34472">
                  <c:v>1</c:v>
                </c:pt>
                <c:pt idx="34473">
                  <c:v>1</c:v>
                </c:pt>
                <c:pt idx="34474">
                  <c:v>1</c:v>
                </c:pt>
                <c:pt idx="34475">
                  <c:v>1</c:v>
                </c:pt>
                <c:pt idx="34476">
                  <c:v>1</c:v>
                </c:pt>
                <c:pt idx="34477">
                  <c:v>1</c:v>
                </c:pt>
                <c:pt idx="34478">
                  <c:v>1</c:v>
                </c:pt>
                <c:pt idx="34479">
                  <c:v>1</c:v>
                </c:pt>
                <c:pt idx="34480">
                  <c:v>1</c:v>
                </c:pt>
                <c:pt idx="34481">
                  <c:v>1</c:v>
                </c:pt>
                <c:pt idx="34482">
                  <c:v>1</c:v>
                </c:pt>
                <c:pt idx="34483">
                  <c:v>1</c:v>
                </c:pt>
                <c:pt idx="34484">
                  <c:v>1</c:v>
                </c:pt>
                <c:pt idx="34485">
                  <c:v>1</c:v>
                </c:pt>
                <c:pt idx="34486">
                  <c:v>1</c:v>
                </c:pt>
                <c:pt idx="34487">
                  <c:v>1</c:v>
                </c:pt>
                <c:pt idx="34488">
                  <c:v>1</c:v>
                </c:pt>
                <c:pt idx="34489">
                  <c:v>1</c:v>
                </c:pt>
                <c:pt idx="34490">
                  <c:v>1</c:v>
                </c:pt>
                <c:pt idx="34491">
                  <c:v>1</c:v>
                </c:pt>
                <c:pt idx="34492">
                  <c:v>1</c:v>
                </c:pt>
                <c:pt idx="34493">
                  <c:v>1</c:v>
                </c:pt>
                <c:pt idx="34494">
                  <c:v>1</c:v>
                </c:pt>
                <c:pt idx="34495">
                  <c:v>1</c:v>
                </c:pt>
                <c:pt idx="34496">
                  <c:v>1</c:v>
                </c:pt>
                <c:pt idx="34497">
                  <c:v>1</c:v>
                </c:pt>
                <c:pt idx="34498">
                  <c:v>1</c:v>
                </c:pt>
                <c:pt idx="34499">
                  <c:v>1</c:v>
                </c:pt>
                <c:pt idx="34500">
                  <c:v>1</c:v>
                </c:pt>
                <c:pt idx="34501">
                  <c:v>1</c:v>
                </c:pt>
                <c:pt idx="34502">
                  <c:v>1</c:v>
                </c:pt>
                <c:pt idx="34503">
                  <c:v>1</c:v>
                </c:pt>
                <c:pt idx="34504">
                  <c:v>1</c:v>
                </c:pt>
                <c:pt idx="34505">
                  <c:v>1</c:v>
                </c:pt>
                <c:pt idx="34506">
                  <c:v>1</c:v>
                </c:pt>
                <c:pt idx="34507">
                  <c:v>1</c:v>
                </c:pt>
                <c:pt idx="34508">
                  <c:v>1</c:v>
                </c:pt>
                <c:pt idx="34509">
                  <c:v>1</c:v>
                </c:pt>
                <c:pt idx="34510">
                  <c:v>1</c:v>
                </c:pt>
                <c:pt idx="34511">
                  <c:v>1</c:v>
                </c:pt>
                <c:pt idx="34512">
                  <c:v>1</c:v>
                </c:pt>
                <c:pt idx="34513">
                  <c:v>1</c:v>
                </c:pt>
                <c:pt idx="34514">
                  <c:v>1</c:v>
                </c:pt>
                <c:pt idx="34515">
                  <c:v>1</c:v>
                </c:pt>
                <c:pt idx="34516">
                  <c:v>1</c:v>
                </c:pt>
                <c:pt idx="34517">
                  <c:v>1</c:v>
                </c:pt>
                <c:pt idx="34518">
                  <c:v>1</c:v>
                </c:pt>
                <c:pt idx="34519">
                  <c:v>1</c:v>
                </c:pt>
                <c:pt idx="34520">
                  <c:v>1</c:v>
                </c:pt>
                <c:pt idx="34521">
                  <c:v>1</c:v>
                </c:pt>
                <c:pt idx="34522">
                  <c:v>1</c:v>
                </c:pt>
                <c:pt idx="34523">
                  <c:v>1</c:v>
                </c:pt>
                <c:pt idx="34524">
                  <c:v>1</c:v>
                </c:pt>
                <c:pt idx="34525">
                  <c:v>1</c:v>
                </c:pt>
                <c:pt idx="34526">
                  <c:v>1</c:v>
                </c:pt>
                <c:pt idx="34527">
                  <c:v>1</c:v>
                </c:pt>
                <c:pt idx="34528">
                  <c:v>1</c:v>
                </c:pt>
                <c:pt idx="34529">
                  <c:v>1</c:v>
                </c:pt>
                <c:pt idx="34530">
                  <c:v>1</c:v>
                </c:pt>
                <c:pt idx="34531">
                  <c:v>1</c:v>
                </c:pt>
                <c:pt idx="34532">
                  <c:v>1</c:v>
                </c:pt>
                <c:pt idx="34533">
                  <c:v>1</c:v>
                </c:pt>
                <c:pt idx="34534">
                  <c:v>1</c:v>
                </c:pt>
                <c:pt idx="34535">
                  <c:v>1</c:v>
                </c:pt>
                <c:pt idx="34536">
                  <c:v>1</c:v>
                </c:pt>
                <c:pt idx="34537">
                  <c:v>1</c:v>
                </c:pt>
                <c:pt idx="34538">
                  <c:v>1</c:v>
                </c:pt>
                <c:pt idx="34539">
                  <c:v>1</c:v>
                </c:pt>
                <c:pt idx="34540">
                  <c:v>1</c:v>
                </c:pt>
                <c:pt idx="34541">
                  <c:v>1</c:v>
                </c:pt>
                <c:pt idx="34542">
                  <c:v>1</c:v>
                </c:pt>
                <c:pt idx="34543">
                  <c:v>1</c:v>
                </c:pt>
                <c:pt idx="34544">
                  <c:v>1</c:v>
                </c:pt>
                <c:pt idx="34545">
                  <c:v>1</c:v>
                </c:pt>
                <c:pt idx="34546">
                  <c:v>1</c:v>
                </c:pt>
                <c:pt idx="34547">
                  <c:v>1</c:v>
                </c:pt>
                <c:pt idx="34548">
                  <c:v>1</c:v>
                </c:pt>
                <c:pt idx="34549">
                  <c:v>1</c:v>
                </c:pt>
                <c:pt idx="34550">
                  <c:v>1</c:v>
                </c:pt>
                <c:pt idx="34551">
                  <c:v>1</c:v>
                </c:pt>
                <c:pt idx="34552">
                  <c:v>1</c:v>
                </c:pt>
                <c:pt idx="34553">
                  <c:v>1</c:v>
                </c:pt>
                <c:pt idx="34554">
                  <c:v>1</c:v>
                </c:pt>
                <c:pt idx="34555">
                  <c:v>1</c:v>
                </c:pt>
                <c:pt idx="34556">
                  <c:v>1</c:v>
                </c:pt>
                <c:pt idx="34557">
                  <c:v>1</c:v>
                </c:pt>
                <c:pt idx="34558">
                  <c:v>1</c:v>
                </c:pt>
                <c:pt idx="34559">
                  <c:v>1</c:v>
                </c:pt>
                <c:pt idx="34560">
                  <c:v>1</c:v>
                </c:pt>
                <c:pt idx="34561">
                  <c:v>1</c:v>
                </c:pt>
                <c:pt idx="34562">
                  <c:v>1</c:v>
                </c:pt>
                <c:pt idx="34563">
                  <c:v>1</c:v>
                </c:pt>
                <c:pt idx="34564">
                  <c:v>1</c:v>
                </c:pt>
                <c:pt idx="34565">
                  <c:v>1</c:v>
                </c:pt>
                <c:pt idx="34566">
                  <c:v>1</c:v>
                </c:pt>
                <c:pt idx="34567">
                  <c:v>1</c:v>
                </c:pt>
                <c:pt idx="34568">
                  <c:v>1</c:v>
                </c:pt>
                <c:pt idx="34569">
                  <c:v>1</c:v>
                </c:pt>
                <c:pt idx="34570">
                  <c:v>1</c:v>
                </c:pt>
                <c:pt idx="34571">
                  <c:v>1</c:v>
                </c:pt>
                <c:pt idx="34572">
                  <c:v>1</c:v>
                </c:pt>
                <c:pt idx="34573">
                  <c:v>1</c:v>
                </c:pt>
                <c:pt idx="34574">
                  <c:v>1</c:v>
                </c:pt>
                <c:pt idx="34575">
                  <c:v>1</c:v>
                </c:pt>
                <c:pt idx="34576">
                  <c:v>1</c:v>
                </c:pt>
                <c:pt idx="34577">
                  <c:v>1</c:v>
                </c:pt>
                <c:pt idx="34578">
                  <c:v>1</c:v>
                </c:pt>
                <c:pt idx="34579">
                  <c:v>1</c:v>
                </c:pt>
                <c:pt idx="34580">
                  <c:v>1</c:v>
                </c:pt>
                <c:pt idx="34581">
                  <c:v>1</c:v>
                </c:pt>
                <c:pt idx="34582">
                  <c:v>1</c:v>
                </c:pt>
                <c:pt idx="34583">
                  <c:v>1</c:v>
                </c:pt>
                <c:pt idx="34584">
                  <c:v>1</c:v>
                </c:pt>
                <c:pt idx="34585">
                  <c:v>1</c:v>
                </c:pt>
                <c:pt idx="34586">
                  <c:v>1</c:v>
                </c:pt>
                <c:pt idx="34587">
                  <c:v>1</c:v>
                </c:pt>
                <c:pt idx="34588">
                  <c:v>1</c:v>
                </c:pt>
                <c:pt idx="34589">
                  <c:v>1</c:v>
                </c:pt>
                <c:pt idx="34590">
                  <c:v>1</c:v>
                </c:pt>
                <c:pt idx="34591">
                  <c:v>1</c:v>
                </c:pt>
                <c:pt idx="34592">
                  <c:v>1</c:v>
                </c:pt>
                <c:pt idx="34593">
                  <c:v>1</c:v>
                </c:pt>
                <c:pt idx="34594">
                  <c:v>1</c:v>
                </c:pt>
                <c:pt idx="34595">
                  <c:v>1</c:v>
                </c:pt>
                <c:pt idx="34596">
                  <c:v>1</c:v>
                </c:pt>
                <c:pt idx="34597">
                  <c:v>1</c:v>
                </c:pt>
                <c:pt idx="34598">
                  <c:v>1</c:v>
                </c:pt>
                <c:pt idx="34599">
                  <c:v>1</c:v>
                </c:pt>
                <c:pt idx="34600">
                  <c:v>1</c:v>
                </c:pt>
                <c:pt idx="34601">
                  <c:v>1</c:v>
                </c:pt>
                <c:pt idx="34602">
                  <c:v>1</c:v>
                </c:pt>
                <c:pt idx="34603">
                  <c:v>1</c:v>
                </c:pt>
                <c:pt idx="34604">
                  <c:v>1</c:v>
                </c:pt>
                <c:pt idx="34605">
                  <c:v>1</c:v>
                </c:pt>
                <c:pt idx="34606">
                  <c:v>1</c:v>
                </c:pt>
                <c:pt idx="34607">
                  <c:v>1</c:v>
                </c:pt>
                <c:pt idx="34608">
                  <c:v>1</c:v>
                </c:pt>
                <c:pt idx="34609">
                  <c:v>1</c:v>
                </c:pt>
                <c:pt idx="34610">
                  <c:v>1</c:v>
                </c:pt>
                <c:pt idx="34611">
                  <c:v>1</c:v>
                </c:pt>
                <c:pt idx="34612">
                  <c:v>1</c:v>
                </c:pt>
                <c:pt idx="34613">
                  <c:v>1</c:v>
                </c:pt>
                <c:pt idx="34614">
                  <c:v>1</c:v>
                </c:pt>
                <c:pt idx="34615">
                  <c:v>1</c:v>
                </c:pt>
                <c:pt idx="34616">
                  <c:v>1</c:v>
                </c:pt>
                <c:pt idx="34617">
                  <c:v>1</c:v>
                </c:pt>
                <c:pt idx="34618">
                  <c:v>1</c:v>
                </c:pt>
                <c:pt idx="34619">
                  <c:v>1</c:v>
                </c:pt>
                <c:pt idx="34620">
                  <c:v>1</c:v>
                </c:pt>
                <c:pt idx="34621">
                  <c:v>1</c:v>
                </c:pt>
                <c:pt idx="34622">
                  <c:v>1</c:v>
                </c:pt>
                <c:pt idx="34623">
                  <c:v>1</c:v>
                </c:pt>
                <c:pt idx="34624">
                  <c:v>1</c:v>
                </c:pt>
                <c:pt idx="34625">
                  <c:v>1</c:v>
                </c:pt>
                <c:pt idx="34626">
                  <c:v>1</c:v>
                </c:pt>
                <c:pt idx="34627">
                  <c:v>1</c:v>
                </c:pt>
                <c:pt idx="34628">
                  <c:v>1</c:v>
                </c:pt>
                <c:pt idx="34629">
                  <c:v>1</c:v>
                </c:pt>
                <c:pt idx="34630">
                  <c:v>1</c:v>
                </c:pt>
                <c:pt idx="34631">
                  <c:v>1</c:v>
                </c:pt>
                <c:pt idx="34632">
                  <c:v>1</c:v>
                </c:pt>
                <c:pt idx="34633">
                  <c:v>1</c:v>
                </c:pt>
                <c:pt idx="34634">
                  <c:v>1</c:v>
                </c:pt>
                <c:pt idx="34635">
                  <c:v>1</c:v>
                </c:pt>
                <c:pt idx="34636">
                  <c:v>1</c:v>
                </c:pt>
                <c:pt idx="34637">
                  <c:v>1</c:v>
                </c:pt>
                <c:pt idx="34638">
                  <c:v>1</c:v>
                </c:pt>
                <c:pt idx="34639">
                  <c:v>1</c:v>
                </c:pt>
                <c:pt idx="34640">
                  <c:v>1</c:v>
                </c:pt>
                <c:pt idx="34641">
                  <c:v>1</c:v>
                </c:pt>
                <c:pt idx="34642">
                  <c:v>1</c:v>
                </c:pt>
                <c:pt idx="34643">
                  <c:v>1</c:v>
                </c:pt>
                <c:pt idx="34644">
                  <c:v>1</c:v>
                </c:pt>
                <c:pt idx="34645">
                  <c:v>1</c:v>
                </c:pt>
                <c:pt idx="34646">
                  <c:v>1</c:v>
                </c:pt>
                <c:pt idx="34647">
                  <c:v>1</c:v>
                </c:pt>
                <c:pt idx="34648">
                  <c:v>1</c:v>
                </c:pt>
                <c:pt idx="34649">
                  <c:v>1</c:v>
                </c:pt>
                <c:pt idx="34650">
                  <c:v>1</c:v>
                </c:pt>
                <c:pt idx="34651">
                  <c:v>1</c:v>
                </c:pt>
                <c:pt idx="34652">
                  <c:v>1</c:v>
                </c:pt>
                <c:pt idx="34653">
                  <c:v>1</c:v>
                </c:pt>
                <c:pt idx="34654">
                  <c:v>1</c:v>
                </c:pt>
                <c:pt idx="34655">
                  <c:v>1</c:v>
                </c:pt>
                <c:pt idx="34656">
                  <c:v>1</c:v>
                </c:pt>
                <c:pt idx="34657">
                  <c:v>1</c:v>
                </c:pt>
                <c:pt idx="34658">
                  <c:v>1</c:v>
                </c:pt>
                <c:pt idx="34659">
                  <c:v>1</c:v>
                </c:pt>
                <c:pt idx="34660">
                  <c:v>1</c:v>
                </c:pt>
                <c:pt idx="34661">
                  <c:v>1</c:v>
                </c:pt>
                <c:pt idx="34662">
                  <c:v>1</c:v>
                </c:pt>
                <c:pt idx="34663">
                  <c:v>1</c:v>
                </c:pt>
                <c:pt idx="34664">
                  <c:v>1</c:v>
                </c:pt>
                <c:pt idx="34665">
                  <c:v>1</c:v>
                </c:pt>
                <c:pt idx="34666">
                  <c:v>1</c:v>
                </c:pt>
                <c:pt idx="34667">
                  <c:v>1</c:v>
                </c:pt>
                <c:pt idx="34668">
                  <c:v>1</c:v>
                </c:pt>
                <c:pt idx="34669">
                  <c:v>1</c:v>
                </c:pt>
                <c:pt idx="34670">
                  <c:v>1</c:v>
                </c:pt>
                <c:pt idx="34671">
                  <c:v>1</c:v>
                </c:pt>
                <c:pt idx="34672">
                  <c:v>1</c:v>
                </c:pt>
                <c:pt idx="34673">
                  <c:v>1</c:v>
                </c:pt>
                <c:pt idx="34674">
                  <c:v>1</c:v>
                </c:pt>
                <c:pt idx="34675">
                  <c:v>1</c:v>
                </c:pt>
                <c:pt idx="34676">
                  <c:v>1</c:v>
                </c:pt>
                <c:pt idx="34677">
                  <c:v>1</c:v>
                </c:pt>
                <c:pt idx="34678">
                  <c:v>1</c:v>
                </c:pt>
                <c:pt idx="34679">
                  <c:v>1</c:v>
                </c:pt>
                <c:pt idx="34680">
                  <c:v>1</c:v>
                </c:pt>
                <c:pt idx="34681">
                  <c:v>1</c:v>
                </c:pt>
                <c:pt idx="34682">
                  <c:v>1</c:v>
                </c:pt>
                <c:pt idx="34683">
                  <c:v>1</c:v>
                </c:pt>
                <c:pt idx="34684">
                  <c:v>1</c:v>
                </c:pt>
                <c:pt idx="34685">
                  <c:v>1</c:v>
                </c:pt>
                <c:pt idx="34686">
                  <c:v>1</c:v>
                </c:pt>
                <c:pt idx="34687">
                  <c:v>1</c:v>
                </c:pt>
                <c:pt idx="34688">
                  <c:v>1</c:v>
                </c:pt>
                <c:pt idx="34689">
                  <c:v>1</c:v>
                </c:pt>
                <c:pt idx="34690">
                  <c:v>1</c:v>
                </c:pt>
                <c:pt idx="34691">
                  <c:v>1</c:v>
                </c:pt>
                <c:pt idx="34692">
                  <c:v>1</c:v>
                </c:pt>
                <c:pt idx="34693">
                  <c:v>1</c:v>
                </c:pt>
                <c:pt idx="34694">
                  <c:v>1</c:v>
                </c:pt>
                <c:pt idx="34695">
                  <c:v>1</c:v>
                </c:pt>
                <c:pt idx="34696">
                  <c:v>1</c:v>
                </c:pt>
                <c:pt idx="34697">
                  <c:v>1</c:v>
                </c:pt>
                <c:pt idx="34698">
                  <c:v>1</c:v>
                </c:pt>
                <c:pt idx="34699">
                  <c:v>1</c:v>
                </c:pt>
                <c:pt idx="34700">
                  <c:v>1</c:v>
                </c:pt>
                <c:pt idx="34701">
                  <c:v>1</c:v>
                </c:pt>
                <c:pt idx="34702">
                  <c:v>1</c:v>
                </c:pt>
                <c:pt idx="34703">
                  <c:v>1</c:v>
                </c:pt>
                <c:pt idx="34704">
                  <c:v>1</c:v>
                </c:pt>
                <c:pt idx="34705">
                  <c:v>1</c:v>
                </c:pt>
                <c:pt idx="34706">
                  <c:v>1</c:v>
                </c:pt>
                <c:pt idx="34707">
                  <c:v>1</c:v>
                </c:pt>
                <c:pt idx="34708">
                  <c:v>1</c:v>
                </c:pt>
                <c:pt idx="34709">
                  <c:v>1</c:v>
                </c:pt>
                <c:pt idx="34710">
                  <c:v>1</c:v>
                </c:pt>
                <c:pt idx="34711">
                  <c:v>1</c:v>
                </c:pt>
                <c:pt idx="34712">
                  <c:v>1</c:v>
                </c:pt>
                <c:pt idx="34713">
                  <c:v>1</c:v>
                </c:pt>
                <c:pt idx="34714">
                  <c:v>1</c:v>
                </c:pt>
                <c:pt idx="34715">
                  <c:v>1</c:v>
                </c:pt>
                <c:pt idx="34716">
                  <c:v>1</c:v>
                </c:pt>
                <c:pt idx="34717">
                  <c:v>1</c:v>
                </c:pt>
                <c:pt idx="34718">
                  <c:v>1</c:v>
                </c:pt>
                <c:pt idx="34719">
                  <c:v>1</c:v>
                </c:pt>
                <c:pt idx="34720">
                  <c:v>1</c:v>
                </c:pt>
                <c:pt idx="34721">
                  <c:v>1</c:v>
                </c:pt>
                <c:pt idx="34722">
                  <c:v>1</c:v>
                </c:pt>
                <c:pt idx="34723">
                  <c:v>1</c:v>
                </c:pt>
                <c:pt idx="34724">
                  <c:v>1</c:v>
                </c:pt>
                <c:pt idx="34725">
                  <c:v>1</c:v>
                </c:pt>
                <c:pt idx="34726">
                  <c:v>1</c:v>
                </c:pt>
                <c:pt idx="34727">
                  <c:v>1</c:v>
                </c:pt>
                <c:pt idx="34728">
                  <c:v>1</c:v>
                </c:pt>
                <c:pt idx="34729">
                  <c:v>1</c:v>
                </c:pt>
                <c:pt idx="34730">
                  <c:v>1</c:v>
                </c:pt>
                <c:pt idx="34731">
                  <c:v>1</c:v>
                </c:pt>
                <c:pt idx="34732">
                  <c:v>1</c:v>
                </c:pt>
                <c:pt idx="34733">
                  <c:v>1</c:v>
                </c:pt>
                <c:pt idx="34734">
                  <c:v>1</c:v>
                </c:pt>
                <c:pt idx="34735">
                  <c:v>1</c:v>
                </c:pt>
                <c:pt idx="34736">
                  <c:v>1</c:v>
                </c:pt>
                <c:pt idx="34737">
                  <c:v>1</c:v>
                </c:pt>
                <c:pt idx="34738">
                  <c:v>1</c:v>
                </c:pt>
                <c:pt idx="34739">
                  <c:v>1</c:v>
                </c:pt>
                <c:pt idx="34740">
                  <c:v>1</c:v>
                </c:pt>
                <c:pt idx="34741">
                  <c:v>1</c:v>
                </c:pt>
                <c:pt idx="34742">
                  <c:v>1</c:v>
                </c:pt>
                <c:pt idx="34743">
                  <c:v>1</c:v>
                </c:pt>
                <c:pt idx="34744">
                  <c:v>1</c:v>
                </c:pt>
                <c:pt idx="34745">
                  <c:v>1</c:v>
                </c:pt>
                <c:pt idx="34746">
                  <c:v>1</c:v>
                </c:pt>
                <c:pt idx="34747">
                  <c:v>1</c:v>
                </c:pt>
                <c:pt idx="34748">
                  <c:v>1</c:v>
                </c:pt>
                <c:pt idx="34749">
                  <c:v>1</c:v>
                </c:pt>
                <c:pt idx="34750">
                  <c:v>1</c:v>
                </c:pt>
                <c:pt idx="34751">
                  <c:v>1</c:v>
                </c:pt>
                <c:pt idx="34752">
                  <c:v>1</c:v>
                </c:pt>
                <c:pt idx="34753">
                  <c:v>1</c:v>
                </c:pt>
                <c:pt idx="34754">
                  <c:v>1</c:v>
                </c:pt>
                <c:pt idx="34755">
                  <c:v>1</c:v>
                </c:pt>
                <c:pt idx="34756">
                  <c:v>1</c:v>
                </c:pt>
                <c:pt idx="34757">
                  <c:v>1</c:v>
                </c:pt>
                <c:pt idx="34758">
                  <c:v>1</c:v>
                </c:pt>
                <c:pt idx="34759">
                  <c:v>1</c:v>
                </c:pt>
                <c:pt idx="34760">
                  <c:v>1</c:v>
                </c:pt>
                <c:pt idx="34761">
                  <c:v>1</c:v>
                </c:pt>
                <c:pt idx="34762">
                  <c:v>1</c:v>
                </c:pt>
                <c:pt idx="34763">
                  <c:v>1</c:v>
                </c:pt>
                <c:pt idx="34764">
                  <c:v>1</c:v>
                </c:pt>
                <c:pt idx="34765">
                  <c:v>1</c:v>
                </c:pt>
                <c:pt idx="34766">
                  <c:v>1</c:v>
                </c:pt>
                <c:pt idx="34767">
                  <c:v>1</c:v>
                </c:pt>
                <c:pt idx="34768">
                  <c:v>1</c:v>
                </c:pt>
                <c:pt idx="34769">
                  <c:v>1</c:v>
                </c:pt>
                <c:pt idx="34770">
                  <c:v>1</c:v>
                </c:pt>
                <c:pt idx="34771">
                  <c:v>1</c:v>
                </c:pt>
                <c:pt idx="34772">
                  <c:v>1</c:v>
                </c:pt>
                <c:pt idx="34773">
                  <c:v>1</c:v>
                </c:pt>
                <c:pt idx="34774">
                  <c:v>1</c:v>
                </c:pt>
                <c:pt idx="34775">
                  <c:v>1</c:v>
                </c:pt>
                <c:pt idx="34776">
                  <c:v>1</c:v>
                </c:pt>
                <c:pt idx="34777">
                  <c:v>1</c:v>
                </c:pt>
                <c:pt idx="34778">
                  <c:v>1</c:v>
                </c:pt>
                <c:pt idx="34779">
                  <c:v>1</c:v>
                </c:pt>
                <c:pt idx="34780">
                  <c:v>1</c:v>
                </c:pt>
                <c:pt idx="34781">
                  <c:v>1</c:v>
                </c:pt>
                <c:pt idx="34782">
                  <c:v>1</c:v>
                </c:pt>
                <c:pt idx="34783">
                  <c:v>1</c:v>
                </c:pt>
                <c:pt idx="34784">
                  <c:v>1</c:v>
                </c:pt>
                <c:pt idx="34785">
                  <c:v>1</c:v>
                </c:pt>
                <c:pt idx="34786">
                  <c:v>1</c:v>
                </c:pt>
                <c:pt idx="34787">
                  <c:v>1</c:v>
                </c:pt>
                <c:pt idx="34788">
                  <c:v>1</c:v>
                </c:pt>
                <c:pt idx="34789">
                  <c:v>1</c:v>
                </c:pt>
                <c:pt idx="34790">
                  <c:v>1</c:v>
                </c:pt>
                <c:pt idx="34791">
                  <c:v>1</c:v>
                </c:pt>
                <c:pt idx="34792">
                  <c:v>1</c:v>
                </c:pt>
                <c:pt idx="34793">
                  <c:v>1</c:v>
                </c:pt>
                <c:pt idx="34794">
                  <c:v>1</c:v>
                </c:pt>
                <c:pt idx="34795">
                  <c:v>1</c:v>
                </c:pt>
                <c:pt idx="34796">
                  <c:v>1</c:v>
                </c:pt>
                <c:pt idx="34797">
                  <c:v>1</c:v>
                </c:pt>
                <c:pt idx="34798">
                  <c:v>1</c:v>
                </c:pt>
                <c:pt idx="34799">
                  <c:v>1</c:v>
                </c:pt>
                <c:pt idx="34800">
                  <c:v>1</c:v>
                </c:pt>
                <c:pt idx="34801">
                  <c:v>1</c:v>
                </c:pt>
                <c:pt idx="34802">
                  <c:v>1</c:v>
                </c:pt>
                <c:pt idx="34803">
                  <c:v>1</c:v>
                </c:pt>
                <c:pt idx="34804">
                  <c:v>1</c:v>
                </c:pt>
                <c:pt idx="34805">
                  <c:v>1</c:v>
                </c:pt>
                <c:pt idx="34806">
                  <c:v>1</c:v>
                </c:pt>
                <c:pt idx="34807">
                  <c:v>1</c:v>
                </c:pt>
                <c:pt idx="34808">
                  <c:v>1</c:v>
                </c:pt>
                <c:pt idx="34809">
                  <c:v>1</c:v>
                </c:pt>
                <c:pt idx="34810">
                  <c:v>1</c:v>
                </c:pt>
                <c:pt idx="34811">
                  <c:v>1</c:v>
                </c:pt>
                <c:pt idx="34812">
                  <c:v>1</c:v>
                </c:pt>
                <c:pt idx="34813">
                  <c:v>1</c:v>
                </c:pt>
                <c:pt idx="34814">
                  <c:v>1</c:v>
                </c:pt>
                <c:pt idx="34815">
                  <c:v>1</c:v>
                </c:pt>
                <c:pt idx="34816">
                  <c:v>1</c:v>
                </c:pt>
                <c:pt idx="34817">
                  <c:v>1</c:v>
                </c:pt>
                <c:pt idx="34818">
                  <c:v>1</c:v>
                </c:pt>
                <c:pt idx="34819">
                  <c:v>1</c:v>
                </c:pt>
                <c:pt idx="34820">
                  <c:v>1</c:v>
                </c:pt>
                <c:pt idx="34821">
                  <c:v>1</c:v>
                </c:pt>
                <c:pt idx="34822">
                  <c:v>1</c:v>
                </c:pt>
                <c:pt idx="34823">
                  <c:v>1</c:v>
                </c:pt>
                <c:pt idx="34824">
                  <c:v>1</c:v>
                </c:pt>
                <c:pt idx="34825">
                  <c:v>1</c:v>
                </c:pt>
                <c:pt idx="34826">
                  <c:v>1</c:v>
                </c:pt>
                <c:pt idx="34827">
                  <c:v>1</c:v>
                </c:pt>
                <c:pt idx="34828">
                  <c:v>1</c:v>
                </c:pt>
                <c:pt idx="34829">
                  <c:v>1</c:v>
                </c:pt>
                <c:pt idx="34830">
                  <c:v>1</c:v>
                </c:pt>
                <c:pt idx="34831">
                  <c:v>1</c:v>
                </c:pt>
                <c:pt idx="34832">
                  <c:v>1</c:v>
                </c:pt>
                <c:pt idx="34833">
                  <c:v>1</c:v>
                </c:pt>
                <c:pt idx="34834">
                  <c:v>1</c:v>
                </c:pt>
                <c:pt idx="34835">
                  <c:v>1</c:v>
                </c:pt>
                <c:pt idx="34836">
                  <c:v>1</c:v>
                </c:pt>
                <c:pt idx="34837">
                  <c:v>1</c:v>
                </c:pt>
                <c:pt idx="34838">
                  <c:v>1</c:v>
                </c:pt>
                <c:pt idx="34839">
                  <c:v>1</c:v>
                </c:pt>
                <c:pt idx="34840">
                  <c:v>1</c:v>
                </c:pt>
                <c:pt idx="34841">
                  <c:v>1</c:v>
                </c:pt>
                <c:pt idx="34842">
                  <c:v>1</c:v>
                </c:pt>
                <c:pt idx="34843">
                  <c:v>1</c:v>
                </c:pt>
                <c:pt idx="34844">
                  <c:v>1</c:v>
                </c:pt>
                <c:pt idx="34845">
                  <c:v>1</c:v>
                </c:pt>
                <c:pt idx="34846">
                  <c:v>1</c:v>
                </c:pt>
                <c:pt idx="34847">
                  <c:v>1</c:v>
                </c:pt>
                <c:pt idx="34848">
                  <c:v>1</c:v>
                </c:pt>
                <c:pt idx="34849">
                  <c:v>1</c:v>
                </c:pt>
                <c:pt idx="34850">
                  <c:v>1</c:v>
                </c:pt>
                <c:pt idx="34851">
                  <c:v>1</c:v>
                </c:pt>
                <c:pt idx="34852">
                  <c:v>1</c:v>
                </c:pt>
                <c:pt idx="34853">
                  <c:v>1</c:v>
                </c:pt>
                <c:pt idx="34854">
                  <c:v>1</c:v>
                </c:pt>
                <c:pt idx="34855">
                  <c:v>1</c:v>
                </c:pt>
                <c:pt idx="34856">
                  <c:v>1</c:v>
                </c:pt>
                <c:pt idx="34857">
                  <c:v>1</c:v>
                </c:pt>
                <c:pt idx="34858">
                  <c:v>1</c:v>
                </c:pt>
                <c:pt idx="34859">
                  <c:v>1</c:v>
                </c:pt>
                <c:pt idx="34860">
                  <c:v>1</c:v>
                </c:pt>
                <c:pt idx="34861">
                  <c:v>1</c:v>
                </c:pt>
                <c:pt idx="34862">
                  <c:v>1</c:v>
                </c:pt>
                <c:pt idx="34863">
                  <c:v>1</c:v>
                </c:pt>
                <c:pt idx="34864">
                  <c:v>1</c:v>
                </c:pt>
                <c:pt idx="34865">
                  <c:v>1</c:v>
                </c:pt>
                <c:pt idx="34866">
                  <c:v>1</c:v>
                </c:pt>
                <c:pt idx="34867">
                  <c:v>1</c:v>
                </c:pt>
                <c:pt idx="34868">
                  <c:v>1</c:v>
                </c:pt>
                <c:pt idx="34869">
                  <c:v>1</c:v>
                </c:pt>
                <c:pt idx="34870">
                  <c:v>1</c:v>
                </c:pt>
                <c:pt idx="34871">
                  <c:v>1</c:v>
                </c:pt>
                <c:pt idx="34872">
                  <c:v>1</c:v>
                </c:pt>
                <c:pt idx="34873">
                  <c:v>1</c:v>
                </c:pt>
                <c:pt idx="34874">
                  <c:v>1</c:v>
                </c:pt>
                <c:pt idx="34875">
                  <c:v>1</c:v>
                </c:pt>
                <c:pt idx="34876">
                  <c:v>1</c:v>
                </c:pt>
                <c:pt idx="34877">
                  <c:v>1</c:v>
                </c:pt>
                <c:pt idx="34878">
                  <c:v>1</c:v>
                </c:pt>
                <c:pt idx="34879">
                  <c:v>1</c:v>
                </c:pt>
                <c:pt idx="34880">
                  <c:v>1</c:v>
                </c:pt>
                <c:pt idx="34881">
                  <c:v>1</c:v>
                </c:pt>
                <c:pt idx="34882">
                  <c:v>1</c:v>
                </c:pt>
                <c:pt idx="34883">
                  <c:v>1</c:v>
                </c:pt>
                <c:pt idx="34884">
                  <c:v>1</c:v>
                </c:pt>
                <c:pt idx="34885">
                  <c:v>1</c:v>
                </c:pt>
                <c:pt idx="34886">
                  <c:v>1</c:v>
                </c:pt>
                <c:pt idx="34887">
                  <c:v>1</c:v>
                </c:pt>
                <c:pt idx="34888">
                  <c:v>1</c:v>
                </c:pt>
                <c:pt idx="34889">
                  <c:v>1</c:v>
                </c:pt>
                <c:pt idx="34890">
                  <c:v>1</c:v>
                </c:pt>
                <c:pt idx="34891">
                  <c:v>1</c:v>
                </c:pt>
                <c:pt idx="34892">
                  <c:v>1</c:v>
                </c:pt>
                <c:pt idx="34893">
                  <c:v>1</c:v>
                </c:pt>
                <c:pt idx="34894">
                  <c:v>1</c:v>
                </c:pt>
                <c:pt idx="34895">
                  <c:v>1</c:v>
                </c:pt>
                <c:pt idx="34896">
                  <c:v>1</c:v>
                </c:pt>
                <c:pt idx="34897">
                  <c:v>1</c:v>
                </c:pt>
                <c:pt idx="34898">
                  <c:v>1</c:v>
                </c:pt>
                <c:pt idx="34899">
                  <c:v>1</c:v>
                </c:pt>
                <c:pt idx="34900">
                  <c:v>1</c:v>
                </c:pt>
                <c:pt idx="34901">
                  <c:v>1</c:v>
                </c:pt>
                <c:pt idx="34902">
                  <c:v>1</c:v>
                </c:pt>
                <c:pt idx="34903">
                  <c:v>1</c:v>
                </c:pt>
                <c:pt idx="34904">
                  <c:v>1</c:v>
                </c:pt>
                <c:pt idx="34905">
                  <c:v>1</c:v>
                </c:pt>
                <c:pt idx="34906">
                  <c:v>1</c:v>
                </c:pt>
                <c:pt idx="34907">
                  <c:v>1</c:v>
                </c:pt>
                <c:pt idx="34908">
                  <c:v>1</c:v>
                </c:pt>
                <c:pt idx="34909">
                  <c:v>1</c:v>
                </c:pt>
                <c:pt idx="34910">
                  <c:v>1</c:v>
                </c:pt>
                <c:pt idx="34911">
                  <c:v>1</c:v>
                </c:pt>
                <c:pt idx="34912">
                  <c:v>1</c:v>
                </c:pt>
                <c:pt idx="34913">
                  <c:v>1</c:v>
                </c:pt>
                <c:pt idx="34914">
                  <c:v>1</c:v>
                </c:pt>
                <c:pt idx="34915">
                  <c:v>1</c:v>
                </c:pt>
                <c:pt idx="34916">
                  <c:v>1</c:v>
                </c:pt>
                <c:pt idx="34917">
                  <c:v>1</c:v>
                </c:pt>
                <c:pt idx="34918">
                  <c:v>1</c:v>
                </c:pt>
                <c:pt idx="34919">
                  <c:v>1</c:v>
                </c:pt>
                <c:pt idx="34920">
                  <c:v>1</c:v>
                </c:pt>
                <c:pt idx="34921">
                  <c:v>1</c:v>
                </c:pt>
                <c:pt idx="34922">
                  <c:v>1</c:v>
                </c:pt>
                <c:pt idx="34923">
                  <c:v>1</c:v>
                </c:pt>
                <c:pt idx="34924">
                  <c:v>1</c:v>
                </c:pt>
                <c:pt idx="34925">
                  <c:v>1</c:v>
                </c:pt>
                <c:pt idx="34926">
                  <c:v>1</c:v>
                </c:pt>
                <c:pt idx="34927">
                  <c:v>1</c:v>
                </c:pt>
                <c:pt idx="34928">
                  <c:v>1</c:v>
                </c:pt>
                <c:pt idx="34929">
                  <c:v>1</c:v>
                </c:pt>
                <c:pt idx="34930">
                  <c:v>1</c:v>
                </c:pt>
                <c:pt idx="34931">
                  <c:v>1</c:v>
                </c:pt>
                <c:pt idx="34932">
                  <c:v>1</c:v>
                </c:pt>
                <c:pt idx="34933">
                  <c:v>1</c:v>
                </c:pt>
                <c:pt idx="34934">
                  <c:v>1</c:v>
                </c:pt>
                <c:pt idx="34935">
                  <c:v>1</c:v>
                </c:pt>
                <c:pt idx="34936">
                  <c:v>1</c:v>
                </c:pt>
                <c:pt idx="34937">
                  <c:v>1</c:v>
                </c:pt>
                <c:pt idx="34938">
                  <c:v>1</c:v>
                </c:pt>
                <c:pt idx="34939">
                  <c:v>1</c:v>
                </c:pt>
                <c:pt idx="34940">
                  <c:v>1</c:v>
                </c:pt>
                <c:pt idx="34941">
                  <c:v>1</c:v>
                </c:pt>
                <c:pt idx="34942">
                  <c:v>1</c:v>
                </c:pt>
                <c:pt idx="34943">
                  <c:v>1</c:v>
                </c:pt>
                <c:pt idx="34944">
                  <c:v>1</c:v>
                </c:pt>
                <c:pt idx="34945">
                  <c:v>1</c:v>
                </c:pt>
                <c:pt idx="34946">
                  <c:v>1</c:v>
                </c:pt>
                <c:pt idx="34947">
                  <c:v>1</c:v>
                </c:pt>
                <c:pt idx="34948">
                  <c:v>1</c:v>
                </c:pt>
                <c:pt idx="34949">
                  <c:v>1</c:v>
                </c:pt>
                <c:pt idx="34950">
                  <c:v>1</c:v>
                </c:pt>
                <c:pt idx="34951">
                  <c:v>1</c:v>
                </c:pt>
                <c:pt idx="34952">
                  <c:v>1</c:v>
                </c:pt>
                <c:pt idx="34953">
                  <c:v>1</c:v>
                </c:pt>
                <c:pt idx="34954">
                  <c:v>1</c:v>
                </c:pt>
                <c:pt idx="34955">
                  <c:v>1</c:v>
                </c:pt>
                <c:pt idx="34956">
                  <c:v>1</c:v>
                </c:pt>
                <c:pt idx="34957">
                  <c:v>1</c:v>
                </c:pt>
                <c:pt idx="34958">
                  <c:v>1</c:v>
                </c:pt>
                <c:pt idx="34959">
                  <c:v>1</c:v>
                </c:pt>
                <c:pt idx="34960">
                  <c:v>1</c:v>
                </c:pt>
                <c:pt idx="34961">
                  <c:v>1</c:v>
                </c:pt>
                <c:pt idx="34962">
                  <c:v>1</c:v>
                </c:pt>
                <c:pt idx="34963">
                  <c:v>1</c:v>
                </c:pt>
                <c:pt idx="34964">
                  <c:v>1</c:v>
                </c:pt>
                <c:pt idx="34965">
                  <c:v>1</c:v>
                </c:pt>
                <c:pt idx="34966">
                  <c:v>1</c:v>
                </c:pt>
                <c:pt idx="34967">
                  <c:v>1</c:v>
                </c:pt>
                <c:pt idx="34968">
                  <c:v>1</c:v>
                </c:pt>
                <c:pt idx="34969">
                  <c:v>1</c:v>
                </c:pt>
                <c:pt idx="34970">
                  <c:v>1</c:v>
                </c:pt>
                <c:pt idx="34971">
                  <c:v>1</c:v>
                </c:pt>
                <c:pt idx="34972">
                  <c:v>1</c:v>
                </c:pt>
                <c:pt idx="34973">
                  <c:v>1</c:v>
                </c:pt>
                <c:pt idx="34974">
                  <c:v>1</c:v>
                </c:pt>
                <c:pt idx="34975">
                  <c:v>1</c:v>
                </c:pt>
                <c:pt idx="34976">
                  <c:v>1</c:v>
                </c:pt>
                <c:pt idx="34977">
                  <c:v>1</c:v>
                </c:pt>
                <c:pt idx="34978">
                  <c:v>1</c:v>
                </c:pt>
                <c:pt idx="34979">
                  <c:v>1</c:v>
                </c:pt>
                <c:pt idx="34980">
                  <c:v>1</c:v>
                </c:pt>
                <c:pt idx="34981">
                  <c:v>1</c:v>
                </c:pt>
                <c:pt idx="34982">
                  <c:v>1</c:v>
                </c:pt>
                <c:pt idx="34983">
                  <c:v>1</c:v>
                </c:pt>
                <c:pt idx="34984">
                  <c:v>1</c:v>
                </c:pt>
                <c:pt idx="34985">
                  <c:v>1</c:v>
                </c:pt>
                <c:pt idx="34986">
                  <c:v>1</c:v>
                </c:pt>
                <c:pt idx="34987">
                  <c:v>1</c:v>
                </c:pt>
                <c:pt idx="34988">
                  <c:v>1</c:v>
                </c:pt>
                <c:pt idx="34989">
                  <c:v>1</c:v>
                </c:pt>
                <c:pt idx="34990">
                  <c:v>1</c:v>
                </c:pt>
                <c:pt idx="34991">
                  <c:v>1</c:v>
                </c:pt>
                <c:pt idx="34992">
                  <c:v>1</c:v>
                </c:pt>
                <c:pt idx="34993">
                  <c:v>1</c:v>
                </c:pt>
                <c:pt idx="34994">
                  <c:v>1</c:v>
                </c:pt>
                <c:pt idx="34995">
                  <c:v>1</c:v>
                </c:pt>
                <c:pt idx="34996">
                  <c:v>1</c:v>
                </c:pt>
                <c:pt idx="34997">
                  <c:v>1</c:v>
                </c:pt>
                <c:pt idx="34998">
                  <c:v>1</c:v>
                </c:pt>
                <c:pt idx="34999">
                  <c:v>1</c:v>
                </c:pt>
                <c:pt idx="35000">
                  <c:v>1</c:v>
                </c:pt>
                <c:pt idx="35001">
                  <c:v>1</c:v>
                </c:pt>
                <c:pt idx="35002">
                  <c:v>1</c:v>
                </c:pt>
                <c:pt idx="35003">
                  <c:v>1</c:v>
                </c:pt>
                <c:pt idx="35004">
                  <c:v>1</c:v>
                </c:pt>
                <c:pt idx="35005">
                  <c:v>1</c:v>
                </c:pt>
                <c:pt idx="35006">
                  <c:v>1</c:v>
                </c:pt>
                <c:pt idx="35007">
                  <c:v>1</c:v>
                </c:pt>
                <c:pt idx="35008">
                  <c:v>1</c:v>
                </c:pt>
                <c:pt idx="35009">
                  <c:v>1</c:v>
                </c:pt>
                <c:pt idx="35010">
                  <c:v>1</c:v>
                </c:pt>
                <c:pt idx="35011">
                  <c:v>1</c:v>
                </c:pt>
                <c:pt idx="35012">
                  <c:v>1</c:v>
                </c:pt>
                <c:pt idx="35013">
                  <c:v>1</c:v>
                </c:pt>
                <c:pt idx="35014">
                  <c:v>1</c:v>
                </c:pt>
                <c:pt idx="35015">
                  <c:v>1</c:v>
                </c:pt>
                <c:pt idx="35016">
                  <c:v>1</c:v>
                </c:pt>
                <c:pt idx="35017">
                  <c:v>1</c:v>
                </c:pt>
                <c:pt idx="35018">
                  <c:v>1</c:v>
                </c:pt>
                <c:pt idx="35019">
                  <c:v>1</c:v>
                </c:pt>
                <c:pt idx="35020">
                  <c:v>1</c:v>
                </c:pt>
                <c:pt idx="35021">
                  <c:v>1</c:v>
                </c:pt>
                <c:pt idx="35022">
                  <c:v>1</c:v>
                </c:pt>
                <c:pt idx="35023">
                  <c:v>1</c:v>
                </c:pt>
                <c:pt idx="35024">
                  <c:v>1</c:v>
                </c:pt>
                <c:pt idx="35025">
                  <c:v>1</c:v>
                </c:pt>
                <c:pt idx="35026">
                  <c:v>1</c:v>
                </c:pt>
                <c:pt idx="35027">
                  <c:v>1</c:v>
                </c:pt>
                <c:pt idx="35028">
                  <c:v>1</c:v>
                </c:pt>
                <c:pt idx="35029">
                  <c:v>1</c:v>
                </c:pt>
                <c:pt idx="35030">
                  <c:v>1</c:v>
                </c:pt>
                <c:pt idx="35031">
                  <c:v>1</c:v>
                </c:pt>
                <c:pt idx="35032">
                  <c:v>1</c:v>
                </c:pt>
                <c:pt idx="35033">
                  <c:v>1</c:v>
                </c:pt>
                <c:pt idx="35034">
                  <c:v>1</c:v>
                </c:pt>
                <c:pt idx="35035">
                  <c:v>1</c:v>
                </c:pt>
                <c:pt idx="35036">
                  <c:v>1</c:v>
                </c:pt>
                <c:pt idx="35037">
                  <c:v>1</c:v>
                </c:pt>
                <c:pt idx="35038">
                  <c:v>1</c:v>
                </c:pt>
                <c:pt idx="35039">
                  <c:v>1</c:v>
                </c:pt>
                <c:pt idx="35040">
                  <c:v>1</c:v>
                </c:pt>
                <c:pt idx="35041">
                  <c:v>1</c:v>
                </c:pt>
                <c:pt idx="35042">
                  <c:v>1</c:v>
                </c:pt>
                <c:pt idx="35043">
                  <c:v>1</c:v>
                </c:pt>
                <c:pt idx="35044">
                  <c:v>1</c:v>
                </c:pt>
                <c:pt idx="35045">
                  <c:v>1</c:v>
                </c:pt>
                <c:pt idx="35046">
                  <c:v>1</c:v>
                </c:pt>
                <c:pt idx="35047">
                  <c:v>1</c:v>
                </c:pt>
                <c:pt idx="35048">
                  <c:v>1</c:v>
                </c:pt>
                <c:pt idx="35049">
                  <c:v>1</c:v>
                </c:pt>
                <c:pt idx="35050">
                  <c:v>1</c:v>
                </c:pt>
                <c:pt idx="35051">
                  <c:v>1</c:v>
                </c:pt>
                <c:pt idx="35052">
                  <c:v>1</c:v>
                </c:pt>
                <c:pt idx="35053">
                  <c:v>1</c:v>
                </c:pt>
                <c:pt idx="35054">
                  <c:v>1</c:v>
                </c:pt>
                <c:pt idx="35055">
                  <c:v>1</c:v>
                </c:pt>
                <c:pt idx="35056">
                  <c:v>1</c:v>
                </c:pt>
                <c:pt idx="35057">
                  <c:v>1</c:v>
                </c:pt>
                <c:pt idx="35058">
                  <c:v>1</c:v>
                </c:pt>
                <c:pt idx="35059">
                  <c:v>1</c:v>
                </c:pt>
                <c:pt idx="35060">
                  <c:v>1</c:v>
                </c:pt>
                <c:pt idx="35061">
                  <c:v>1</c:v>
                </c:pt>
                <c:pt idx="35062">
                  <c:v>1</c:v>
                </c:pt>
                <c:pt idx="35063">
                  <c:v>1</c:v>
                </c:pt>
                <c:pt idx="35064">
                  <c:v>1</c:v>
                </c:pt>
                <c:pt idx="35065">
                  <c:v>1</c:v>
                </c:pt>
                <c:pt idx="35066">
                  <c:v>1</c:v>
                </c:pt>
                <c:pt idx="35067">
                  <c:v>1</c:v>
                </c:pt>
                <c:pt idx="35068">
                  <c:v>1</c:v>
                </c:pt>
                <c:pt idx="35069">
                  <c:v>1</c:v>
                </c:pt>
                <c:pt idx="35070">
                  <c:v>1</c:v>
                </c:pt>
                <c:pt idx="35071">
                  <c:v>1</c:v>
                </c:pt>
                <c:pt idx="35072">
                  <c:v>1</c:v>
                </c:pt>
                <c:pt idx="35073">
                  <c:v>1</c:v>
                </c:pt>
                <c:pt idx="35074">
                  <c:v>1</c:v>
                </c:pt>
                <c:pt idx="35075">
                  <c:v>1</c:v>
                </c:pt>
                <c:pt idx="35076">
                  <c:v>1</c:v>
                </c:pt>
                <c:pt idx="35077">
                  <c:v>1</c:v>
                </c:pt>
                <c:pt idx="35078">
                  <c:v>1</c:v>
                </c:pt>
                <c:pt idx="35079">
                  <c:v>1</c:v>
                </c:pt>
                <c:pt idx="35080">
                  <c:v>1</c:v>
                </c:pt>
                <c:pt idx="35081">
                  <c:v>1</c:v>
                </c:pt>
                <c:pt idx="35082">
                  <c:v>1</c:v>
                </c:pt>
                <c:pt idx="35083">
                  <c:v>1</c:v>
                </c:pt>
                <c:pt idx="35084">
                  <c:v>1</c:v>
                </c:pt>
                <c:pt idx="35085">
                  <c:v>1</c:v>
                </c:pt>
                <c:pt idx="35086">
                  <c:v>1</c:v>
                </c:pt>
                <c:pt idx="35087">
                  <c:v>1</c:v>
                </c:pt>
                <c:pt idx="35088">
                  <c:v>1</c:v>
                </c:pt>
                <c:pt idx="35089">
                  <c:v>1</c:v>
                </c:pt>
                <c:pt idx="35090">
                  <c:v>1</c:v>
                </c:pt>
                <c:pt idx="35091">
                  <c:v>1</c:v>
                </c:pt>
                <c:pt idx="35092">
                  <c:v>1</c:v>
                </c:pt>
                <c:pt idx="35093">
                  <c:v>1</c:v>
                </c:pt>
                <c:pt idx="35094">
                  <c:v>1</c:v>
                </c:pt>
                <c:pt idx="35095">
                  <c:v>1</c:v>
                </c:pt>
                <c:pt idx="35096">
                  <c:v>1</c:v>
                </c:pt>
                <c:pt idx="35097">
                  <c:v>1</c:v>
                </c:pt>
                <c:pt idx="35098">
                  <c:v>1</c:v>
                </c:pt>
                <c:pt idx="35099">
                  <c:v>1</c:v>
                </c:pt>
                <c:pt idx="35100">
                  <c:v>1</c:v>
                </c:pt>
                <c:pt idx="35101">
                  <c:v>1</c:v>
                </c:pt>
                <c:pt idx="35102">
                  <c:v>1</c:v>
                </c:pt>
                <c:pt idx="35103">
                  <c:v>1</c:v>
                </c:pt>
                <c:pt idx="35104">
                  <c:v>1</c:v>
                </c:pt>
                <c:pt idx="35105">
                  <c:v>1</c:v>
                </c:pt>
                <c:pt idx="35106">
                  <c:v>1</c:v>
                </c:pt>
                <c:pt idx="35107">
                  <c:v>1</c:v>
                </c:pt>
                <c:pt idx="35108">
                  <c:v>1</c:v>
                </c:pt>
                <c:pt idx="35109">
                  <c:v>1</c:v>
                </c:pt>
                <c:pt idx="35110">
                  <c:v>1</c:v>
                </c:pt>
                <c:pt idx="35111">
                  <c:v>1</c:v>
                </c:pt>
                <c:pt idx="35112">
                  <c:v>1</c:v>
                </c:pt>
                <c:pt idx="35113">
                  <c:v>1</c:v>
                </c:pt>
                <c:pt idx="35114">
                  <c:v>1</c:v>
                </c:pt>
                <c:pt idx="35115">
                  <c:v>1</c:v>
                </c:pt>
                <c:pt idx="35116">
                  <c:v>1</c:v>
                </c:pt>
                <c:pt idx="35117">
                  <c:v>1</c:v>
                </c:pt>
                <c:pt idx="35118">
                  <c:v>1</c:v>
                </c:pt>
                <c:pt idx="35119">
                  <c:v>1</c:v>
                </c:pt>
                <c:pt idx="35120">
                  <c:v>1</c:v>
                </c:pt>
                <c:pt idx="35121">
                  <c:v>1</c:v>
                </c:pt>
                <c:pt idx="35122">
                  <c:v>1</c:v>
                </c:pt>
                <c:pt idx="35123">
                  <c:v>1</c:v>
                </c:pt>
                <c:pt idx="35124">
                  <c:v>1</c:v>
                </c:pt>
                <c:pt idx="35125">
                  <c:v>1</c:v>
                </c:pt>
                <c:pt idx="35126">
                  <c:v>1</c:v>
                </c:pt>
                <c:pt idx="35127">
                  <c:v>1</c:v>
                </c:pt>
                <c:pt idx="35128">
                  <c:v>1</c:v>
                </c:pt>
                <c:pt idx="35129">
                  <c:v>1</c:v>
                </c:pt>
                <c:pt idx="35130">
                  <c:v>1</c:v>
                </c:pt>
                <c:pt idx="35131">
                  <c:v>1</c:v>
                </c:pt>
                <c:pt idx="35132">
                  <c:v>1</c:v>
                </c:pt>
                <c:pt idx="35133">
                  <c:v>1</c:v>
                </c:pt>
                <c:pt idx="35134">
                  <c:v>1</c:v>
                </c:pt>
                <c:pt idx="35135">
                  <c:v>1</c:v>
                </c:pt>
                <c:pt idx="35136">
                  <c:v>1</c:v>
                </c:pt>
                <c:pt idx="35137">
                  <c:v>1</c:v>
                </c:pt>
                <c:pt idx="35138">
                  <c:v>1</c:v>
                </c:pt>
                <c:pt idx="35139">
                  <c:v>1</c:v>
                </c:pt>
                <c:pt idx="35140">
                  <c:v>1</c:v>
                </c:pt>
                <c:pt idx="35141">
                  <c:v>1</c:v>
                </c:pt>
                <c:pt idx="35142">
                  <c:v>1</c:v>
                </c:pt>
                <c:pt idx="35143">
                  <c:v>1</c:v>
                </c:pt>
                <c:pt idx="35144">
                  <c:v>1</c:v>
                </c:pt>
                <c:pt idx="35145">
                  <c:v>1</c:v>
                </c:pt>
                <c:pt idx="35146">
                  <c:v>1</c:v>
                </c:pt>
                <c:pt idx="35147">
                  <c:v>1</c:v>
                </c:pt>
                <c:pt idx="35148">
                  <c:v>1</c:v>
                </c:pt>
                <c:pt idx="35149">
                  <c:v>1</c:v>
                </c:pt>
                <c:pt idx="35150">
                  <c:v>1</c:v>
                </c:pt>
                <c:pt idx="35151">
                  <c:v>1</c:v>
                </c:pt>
                <c:pt idx="35152">
                  <c:v>1</c:v>
                </c:pt>
                <c:pt idx="35153">
                  <c:v>1</c:v>
                </c:pt>
                <c:pt idx="35154">
                  <c:v>1</c:v>
                </c:pt>
                <c:pt idx="35155">
                  <c:v>1</c:v>
                </c:pt>
                <c:pt idx="35156">
                  <c:v>1</c:v>
                </c:pt>
                <c:pt idx="35157">
                  <c:v>1</c:v>
                </c:pt>
                <c:pt idx="35158">
                  <c:v>1</c:v>
                </c:pt>
                <c:pt idx="35159">
                  <c:v>1</c:v>
                </c:pt>
                <c:pt idx="35160">
                  <c:v>1</c:v>
                </c:pt>
                <c:pt idx="35161">
                  <c:v>1</c:v>
                </c:pt>
                <c:pt idx="35162">
                  <c:v>1</c:v>
                </c:pt>
                <c:pt idx="35163">
                  <c:v>1</c:v>
                </c:pt>
                <c:pt idx="35164">
                  <c:v>1</c:v>
                </c:pt>
                <c:pt idx="35165">
                  <c:v>1</c:v>
                </c:pt>
                <c:pt idx="35166">
                  <c:v>1</c:v>
                </c:pt>
                <c:pt idx="35167">
                  <c:v>1</c:v>
                </c:pt>
                <c:pt idx="35168">
                  <c:v>1</c:v>
                </c:pt>
                <c:pt idx="35169">
                  <c:v>1</c:v>
                </c:pt>
                <c:pt idx="35170">
                  <c:v>1</c:v>
                </c:pt>
                <c:pt idx="35171">
                  <c:v>1</c:v>
                </c:pt>
                <c:pt idx="35172">
                  <c:v>1</c:v>
                </c:pt>
                <c:pt idx="35173">
                  <c:v>1</c:v>
                </c:pt>
                <c:pt idx="35174">
                  <c:v>1</c:v>
                </c:pt>
                <c:pt idx="35175">
                  <c:v>1</c:v>
                </c:pt>
                <c:pt idx="35176">
                  <c:v>1</c:v>
                </c:pt>
                <c:pt idx="35177">
                  <c:v>1</c:v>
                </c:pt>
                <c:pt idx="35178">
                  <c:v>1</c:v>
                </c:pt>
                <c:pt idx="35179">
                  <c:v>1</c:v>
                </c:pt>
                <c:pt idx="35180">
                  <c:v>1</c:v>
                </c:pt>
                <c:pt idx="35181">
                  <c:v>1</c:v>
                </c:pt>
                <c:pt idx="35182">
                  <c:v>1</c:v>
                </c:pt>
                <c:pt idx="35183">
                  <c:v>1</c:v>
                </c:pt>
                <c:pt idx="35184">
                  <c:v>1</c:v>
                </c:pt>
                <c:pt idx="35185">
                  <c:v>1</c:v>
                </c:pt>
                <c:pt idx="35186">
                  <c:v>1</c:v>
                </c:pt>
                <c:pt idx="35187">
                  <c:v>1</c:v>
                </c:pt>
                <c:pt idx="35188">
                  <c:v>1</c:v>
                </c:pt>
                <c:pt idx="35189">
                  <c:v>1</c:v>
                </c:pt>
                <c:pt idx="35190">
                  <c:v>1</c:v>
                </c:pt>
                <c:pt idx="35191">
                  <c:v>1</c:v>
                </c:pt>
                <c:pt idx="35192">
                  <c:v>1</c:v>
                </c:pt>
                <c:pt idx="35193">
                  <c:v>1</c:v>
                </c:pt>
                <c:pt idx="35194">
                  <c:v>1</c:v>
                </c:pt>
                <c:pt idx="35195">
                  <c:v>1</c:v>
                </c:pt>
                <c:pt idx="35196">
                  <c:v>1</c:v>
                </c:pt>
                <c:pt idx="35197">
                  <c:v>1</c:v>
                </c:pt>
                <c:pt idx="35198">
                  <c:v>1</c:v>
                </c:pt>
                <c:pt idx="35199">
                  <c:v>1</c:v>
                </c:pt>
                <c:pt idx="35200">
                  <c:v>1</c:v>
                </c:pt>
                <c:pt idx="35201">
                  <c:v>1</c:v>
                </c:pt>
                <c:pt idx="35202">
                  <c:v>1</c:v>
                </c:pt>
                <c:pt idx="35203">
                  <c:v>1</c:v>
                </c:pt>
                <c:pt idx="35204">
                  <c:v>1</c:v>
                </c:pt>
                <c:pt idx="35205">
                  <c:v>1</c:v>
                </c:pt>
                <c:pt idx="35206">
                  <c:v>1</c:v>
                </c:pt>
                <c:pt idx="35207">
                  <c:v>1</c:v>
                </c:pt>
                <c:pt idx="35208">
                  <c:v>1</c:v>
                </c:pt>
                <c:pt idx="35209">
                  <c:v>1</c:v>
                </c:pt>
                <c:pt idx="35210">
                  <c:v>1</c:v>
                </c:pt>
                <c:pt idx="35211">
                  <c:v>1</c:v>
                </c:pt>
                <c:pt idx="35212">
                  <c:v>1</c:v>
                </c:pt>
                <c:pt idx="35213">
                  <c:v>1</c:v>
                </c:pt>
                <c:pt idx="35214">
                  <c:v>1</c:v>
                </c:pt>
                <c:pt idx="35215">
                  <c:v>1</c:v>
                </c:pt>
                <c:pt idx="35216">
                  <c:v>1</c:v>
                </c:pt>
                <c:pt idx="35217">
                  <c:v>1</c:v>
                </c:pt>
                <c:pt idx="35218">
                  <c:v>1</c:v>
                </c:pt>
                <c:pt idx="35219">
                  <c:v>1</c:v>
                </c:pt>
                <c:pt idx="35220">
                  <c:v>1</c:v>
                </c:pt>
                <c:pt idx="35221">
                  <c:v>1</c:v>
                </c:pt>
                <c:pt idx="35222">
                  <c:v>1</c:v>
                </c:pt>
                <c:pt idx="35223">
                  <c:v>1</c:v>
                </c:pt>
                <c:pt idx="35224">
                  <c:v>1</c:v>
                </c:pt>
                <c:pt idx="35225">
                  <c:v>1</c:v>
                </c:pt>
                <c:pt idx="35226">
                  <c:v>1</c:v>
                </c:pt>
                <c:pt idx="35227">
                  <c:v>1</c:v>
                </c:pt>
                <c:pt idx="35228">
                  <c:v>1</c:v>
                </c:pt>
                <c:pt idx="35229">
                  <c:v>1</c:v>
                </c:pt>
                <c:pt idx="35230">
                  <c:v>1</c:v>
                </c:pt>
                <c:pt idx="35231">
                  <c:v>1</c:v>
                </c:pt>
                <c:pt idx="35232">
                  <c:v>1</c:v>
                </c:pt>
                <c:pt idx="35233">
                  <c:v>1</c:v>
                </c:pt>
                <c:pt idx="35234">
                  <c:v>1</c:v>
                </c:pt>
                <c:pt idx="35235">
                  <c:v>1</c:v>
                </c:pt>
                <c:pt idx="35236">
                  <c:v>1</c:v>
                </c:pt>
                <c:pt idx="35237">
                  <c:v>1</c:v>
                </c:pt>
                <c:pt idx="35238">
                  <c:v>1</c:v>
                </c:pt>
                <c:pt idx="35239">
                  <c:v>1</c:v>
                </c:pt>
                <c:pt idx="35240">
                  <c:v>1</c:v>
                </c:pt>
                <c:pt idx="35241">
                  <c:v>1</c:v>
                </c:pt>
                <c:pt idx="35242">
                  <c:v>1</c:v>
                </c:pt>
                <c:pt idx="35243">
                  <c:v>1</c:v>
                </c:pt>
                <c:pt idx="35244">
                  <c:v>1</c:v>
                </c:pt>
                <c:pt idx="35245">
                  <c:v>1</c:v>
                </c:pt>
                <c:pt idx="35246">
                  <c:v>1</c:v>
                </c:pt>
                <c:pt idx="35247">
                  <c:v>1</c:v>
                </c:pt>
                <c:pt idx="35248">
                  <c:v>1</c:v>
                </c:pt>
                <c:pt idx="35249">
                  <c:v>1</c:v>
                </c:pt>
                <c:pt idx="35250">
                  <c:v>1</c:v>
                </c:pt>
                <c:pt idx="35251">
                  <c:v>1</c:v>
                </c:pt>
                <c:pt idx="35252">
                  <c:v>1</c:v>
                </c:pt>
                <c:pt idx="35253">
                  <c:v>1</c:v>
                </c:pt>
                <c:pt idx="35254">
                  <c:v>1</c:v>
                </c:pt>
                <c:pt idx="35255">
                  <c:v>1</c:v>
                </c:pt>
                <c:pt idx="35256">
                  <c:v>1</c:v>
                </c:pt>
                <c:pt idx="35257">
                  <c:v>1</c:v>
                </c:pt>
                <c:pt idx="35258">
                  <c:v>1</c:v>
                </c:pt>
                <c:pt idx="35259">
                  <c:v>1</c:v>
                </c:pt>
                <c:pt idx="35260">
                  <c:v>1</c:v>
                </c:pt>
                <c:pt idx="35261">
                  <c:v>1</c:v>
                </c:pt>
                <c:pt idx="35262">
                  <c:v>1</c:v>
                </c:pt>
                <c:pt idx="35263">
                  <c:v>1</c:v>
                </c:pt>
                <c:pt idx="35264">
                  <c:v>1</c:v>
                </c:pt>
                <c:pt idx="35265">
                  <c:v>1</c:v>
                </c:pt>
                <c:pt idx="35266">
                  <c:v>1</c:v>
                </c:pt>
                <c:pt idx="35267">
                  <c:v>1</c:v>
                </c:pt>
                <c:pt idx="35268">
                  <c:v>1</c:v>
                </c:pt>
                <c:pt idx="35269">
                  <c:v>1</c:v>
                </c:pt>
                <c:pt idx="35270">
                  <c:v>1</c:v>
                </c:pt>
                <c:pt idx="35271">
                  <c:v>1</c:v>
                </c:pt>
                <c:pt idx="35272">
                  <c:v>1</c:v>
                </c:pt>
                <c:pt idx="35273">
                  <c:v>1</c:v>
                </c:pt>
                <c:pt idx="35274">
                  <c:v>1</c:v>
                </c:pt>
                <c:pt idx="35275">
                  <c:v>1</c:v>
                </c:pt>
                <c:pt idx="35276">
                  <c:v>1</c:v>
                </c:pt>
                <c:pt idx="35277">
                  <c:v>1</c:v>
                </c:pt>
                <c:pt idx="35278">
                  <c:v>1</c:v>
                </c:pt>
                <c:pt idx="35279">
                  <c:v>1</c:v>
                </c:pt>
                <c:pt idx="35280">
                  <c:v>1</c:v>
                </c:pt>
                <c:pt idx="35281">
                  <c:v>1</c:v>
                </c:pt>
                <c:pt idx="35282">
                  <c:v>1</c:v>
                </c:pt>
                <c:pt idx="35283">
                  <c:v>1</c:v>
                </c:pt>
                <c:pt idx="35284">
                  <c:v>1</c:v>
                </c:pt>
                <c:pt idx="35285">
                  <c:v>1</c:v>
                </c:pt>
                <c:pt idx="35286">
                  <c:v>1</c:v>
                </c:pt>
                <c:pt idx="35287">
                  <c:v>1</c:v>
                </c:pt>
                <c:pt idx="35288">
                  <c:v>1</c:v>
                </c:pt>
                <c:pt idx="35289">
                  <c:v>1</c:v>
                </c:pt>
                <c:pt idx="35290">
                  <c:v>1</c:v>
                </c:pt>
                <c:pt idx="35291">
                  <c:v>1</c:v>
                </c:pt>
                <c:pt idx="35292">
                  <c:v>1</c:v>
                </c:pt>
                <c:pt idx="35293">
                  <c:v>1</c:v>
                </c:pt>
                <c:pt idx="35294">
                  <c:v>1</c:v>
                </c:pt>
                <c:pt idx="35295">
                  <c:v>1</c:v>
                </c:pt>
                <c:pt idx="35296">
                  <c:v>1</c:v>
                </c:pt>
                <c:pt idx="35297">
                  <c:v>1</c:v>
                </c:pt>
                <c:pt idx="35298">
                  <c:v>1</c:v>
                </c:pt>
                <c:pt idx="35299">
                  <c:v>1</c:v>
                </c:pt>
                <c:pt idx="35300">
                  <c:v>1</c:v>
                </c:pt>
                <c:pt idx="35301">
                  <c:v>1</c:v>
                </c:pt>
                <c:pt idx="35302">
                  <c:v>1</c:v>
                </c:pt>
                <c:pt idx="35303">
                  <c:v>1</c:v>
                </c:pt>
                <c:pt idx="35304">
                  <c:v>1</c:v>
                </c:pt>
                <c:pt idx="35305">
                  <c:v>1</c:v>
                </c:pt>
                <c:pt idx="35306">
                  <c:v>1</c:v>
                </c:pt>
                <c:pt idx="35307">
                  <c:v>1</c:v>
                </c:pt>
                <c:pt idx="35308">
                  <c:v>1</c:v>
                </c:pt>
                <c:pt idx="35309">
                  <c:v>1</c:v>
                </c:pt>
                <c:pt idx="35310">
                  <c:v>1</c:v>
                </c:pt>
                <c:pt idx="35311">
                  <c:v>1</c:v>
                </c:pt>
                <c:pt idx="35312">
                  <c:v>1</c:v>
                </c:pt>
                <c:pt idx="35313">
                  <c:v>1</c:v>
                </c:pt>
                <c:pt idx="35314">
                  <c:v>1</c:v>
                </c:pt>
                <c:pt idx="35315">
                  <c:v>1</c:v>
                </c:pt>
                <c:pt idx="35316">
                  <c:v>1</c:v>
                </c:pt>
                <c:pt idx="35317">
                  <c:v>1</c:v>
                </c:pt>
                <c:pt idx="35318">
                  <c:v>1</c:v>
                </c:pt>
                <c:pt idx="35319">
                  <c:v>1</c:v>
                </c:pt>
                <c:pt idx="35320">
                  <c:v>1</c:v>
                </c:pt>
                <c:pt idx="35321">
                  <c:v>1</c:v>
                </c:pt>
                <c:pt idx="35322">
                  <c:v>1</c:v>
                </c:pt>
                <c:pt idx="35323">
                  <c:v>1</c:v>
                </c:pt>
                <c:pt idx="35324">
                  <c:v>1</c:v>
                </c:pt>
                <c:pt idx="35325">
                  <c:v>1</c:v>
                </c:pt>
                <c:pt idx="35326">
                  <c:v>1</c:v>
                </c:pt>
                <c:pt idx="35327">
                  <c:v>1</c:v>
                </c:pt>
                <c:pt idx="35328">
                  <c:v>1</c:v>
                </c:pt>
                <c:pt idx="35329">
                  <c:v>1</c:v>
                </c:pt>
                <c:pt idx="35330">
                  <c:v>1</c:v>
                </c:pt>
                <c:pt idx="35331">
                  <c:v>1</c:v>
                </c:pt>
                <c:pt idx="35332">
                  <c:v>1</c:v>
                </c:pt>
                <c:pt idx="35333">
                  <c:v>1</c:v>
                </c:pt>
                <c:pt idx="35334">
                  <c:v>1</c:v>
                </c:pt>
                <c:pt idx="35335">
                  <c:v>1</c:v>
                </c:pt>
                <c:pt idx="35336">
                  <c:v>1</c:v>
                </c:pt>
                <c:pt idx="35337">
                  <c:v>1</c:v>
                </c:pt>
                <c:pt idx="35338">
                  <c:v>1</c:v>
                </c:pt>
                <c:pt idx="35339">
                  <c:v>1</c:v>
                </c:pt>
                <c:pt idx="35340">
                  <c:v>1</c:v>
                </c:pt>
                <c:pt idx="35341">
                  <c:v>1</c:v>
                </c:pt>
                <c:pt idx="35342">
                  <c:v>1</c:v>
                </c:pt>
                <c:pt idx="35343">
                  <c:v>1</c:v>
                </c:pt>
                <c:pt idx="35344">
                  <c:v>1</c:v>
                </c:pt>
                <c:pt idx="35345">
                  <c:v>1</c:v>
                </c:pt>
                <c:pt idx="35346">
                  <c:v>1</c:v>
                </c:pt>
                <c:pt idx="35347">
                  <c:v>1</c:v>
                </c:pt>
                <c:pt idx="35348">
                  <c:v>1</c:v>
                </c:pt>
                <c:pt idx="35349">
                  <c:v>1</c:v>
                </c:pt>
                <c:pt idx="35350">
                  <c:v>1</c:v>
                </c:pt>
                <c:pt idx="35351">
                  <c:v>1</c:v>
                </c:pt>
                <c:pt idx="35352">
                  <c:v>1</c:v>
                </c:pt>
                <c:pt idx="35353">
                  <c:v>1</c:v>
                </c:pt>
                <c:pt idx="35354">
                  <c:v>1</c:v>
                </c:pt>
                <c:pt idx="35355">
                  <c:v>1</c:v>
                </c:pt>
                <c:pt idx="35356">
                  <c:v>1</c:v>
                </c:pt>
                <c:pt idx="35357">
                  <c:v>1</c:v>
                </c:pt>
                <c:pt idx="35358">
                  <c:v>1</c:v>
                </c:pt>
                <c:pt idx="35359">
                  <c:v>1</c:v>
                </c:pt>
                <c:pt idx="35360">
                  <c:v>1</c:v>
                </c:pt>
                <c:pt idx="35361">
                  <c:v>1</c:v>
                </c:pt>
                <c:pt idx="35362">
                  <c:v>1</c:v>
                </c:pt>
                <c:pt idx="35363">
                  <c:v>1</c:v>
                </c:pt>
                <c:pt idx="35364">
                  <c:v>1</c:v>
                </c:pt>
                <c:pt idx="35365">
                  <c:v>1</c:v>
                </c:pt>
                <c:pt idx="35366">
                  <c:v>1</c:v>
                </c:pt>
                <c:pt idx="35367">
                  <c:v>1</c:v>
                </c:pt>
                <c:pt idx="35368">
                  <c:v>1</c:v>
                </c:pt>
                <c:pt idx="35369">
                  <c:v>1</c:v>
                </c:pt>
                <c:pt idx="35370">
                  <c:v>1</c:v>
                </c:pt>
                <c:pt idx="35371">
                  <c:v>1</c:v>
                </c:pt>
                <c:pt idx="35372">
                  <c:v>1</c:v>
                </c:pt>
                <c:pt idx="35373">
                  <c:v>1</c:v>
                </c:pt>
                <c:pt idx="35374">
                  <c:v>1</c:v>
                </c:pt>
                <c:pt idx="35375">
                  <c:v>1</c:v>
                </c:pt>
                <c:pt idx="35376">
                  <c:v>1</c:v>
                </c:pt>
                <c:pt idx="35377">
                  <c:v>1</c:v>
                </c:pt>
                <c:pt idx="35378">
                  <c:v>1</c:v>
                </c:pt>
                <c:pt idx="35379">
                  <c:v>1</c:v>
                </c:pt>
                <c:pt idx="35380">
                  <c:v>1</c:v>
                </c:pt>
                <c:pt idx="35381">
                  <c:v>1</c:v>
                </c:pt>
                <c:pt idx="35382">
                  <c:v>1</c:v>
                </c:pt>
                <c:pt idx="35383">
                  <c:v>1</c:v>
                </c:pt>
                <c:pt idx="35384">
                  <c:v>1</c:v>
                </c:pt>
                <c:pt idx="35385">
                  <c:v>1</c:v>
                </c:pt>
                <c:pt idx="35386">
                  <c:v>1</c:v>
                </c:pt>
                <c:pt idx="35387">
                  <c:v>1</c:v>
                </c:pt>
                <c:pt idx="35388">
                  <c:v>1</c:v>
                </c:pt>
                <c:pt idx="35389">
                  <c:v>1</c:v>
                </c:pt>
                <c:pt idx="35390">
                  <c:v>1</c:v>
                </c:pt>
                <c:pt idx="35391">
                  <c:v>1</c:v>
                </c:pt>
                <c:pt idx="35392">
                  <c:v>1</c:v>
                </c:pt>
                <c:pt idx="35393">
                  <c:v>1</c:v>
                </c:pt>
                <c:pt idx="35394">
                  <c:v>1</c:v>
                </c:pt>
                <c:pt idx="35395">
                  <c:v>1</c:v>
                </c:pt>
                <c:pt idx="35396">
                  <c:v>1</c:v>
                </c:pt>
                <c:pt idx="35397">
                  <c:v>1</c:v>
                </c:pt>
                <c:pt idx="35398">
                  <c:v>1</c:v>
                </c:pt>
                <c:pt idx="35399">
                  <c:v>1</c:v>
                </c:pt>
                <c:pt idx="35400">
                  <c:v>1</c:v>
                </c:pt>
                <c:pt idx="35401">
                  <c:v>1</c:v>
                </c:pt>
                <c:pt idx="35402">
                  <c:v>1</c:v>
                </c:pt>
                <c:pt idx="35403">
                  <c:v>1</c:v>
                </c:pt>
                <c:pt idx="35404">
                  <c:v>1</c:v>
                </c:pt>
                <c:pt idx="35405">
                  <c:v>1</c:v>
                </c:pt>
                <c:pt idx="35406">
                  <c:v>1</c:v>
                </c:pt>
                <c:pt idx="35407">
                  <c:v>1</c:v>
                </c:pt>
                <c:pt idx="35408">
                  <c:v>1</c:v>
                </c:pt>
                <c:pt idx="35409">
                  <c:v>1</c:v>
                </c:pt>
                <c:pt idx="35410">
                  <c:v>1</c:v>
                </c:pt>
                <c:pt idx="35411">
                  <c:v>1</c:v>
                </c:pt>
                <c:pt idx="35412">
                  <c:v>1</c:v>
                </c:pt>
                <c:pt idx="35413">
                  <c:v>1</c:v>
                </c:pt>
                <c:pt idx="35414">
                  <c:v>1</c:v>
                </c:pt>
                <c:pt idx="35415">
                  <c:v>1</c:v>
                </c:pt>
                <c:pt idx="35416">
                  <c:v>1</c:v>
                </c:pt>
                <c:pt idx="35417">
                  <c:v>1</c:v>
                </c:pt>
                <c:pt idx="35418">
                  <c:v>1</c:v>
                </c:pt>
                <c:pt idx="35419">
                  <c:v>1</c:v>
                </c:pt>
                <c:pt idx="35420">
                  <c:v>1</c:v>
                </c:pt>
                <c:pt idx="35421">
                  <c:v>1</c:v>
                </c:pt>
                <c:pt idx="35422">
                  <c:v>1</c:v>
                </c:pt>
                <c:pt idx="35423">
                  <c:v>1</c:v>
                </c:pt>
                <c:pt idx="35424">
                  <c:v>1</c:v>
                </c:pt>
                <c:pt idx="35425">
                  <c:v>1</c:v>
                </c:pt>
                <c:pt idx="35426">
                  <c:v>1</c:v>
                </c:pt>
                <c:pt idx="35427">
                  <c:v>1</c:v>
                </c:pt>
                <c:pt idx="35428">
                  <c:v>1</c:v>
                </c:pt>
                <c:pt idx="35429">
                  <c:v>1</c:v>
                </c:pt>
                <c:pt idx="35430">
                  <c:v>1</c:v>
                </c:pt>
                <c:pt idx="35431">
                  <c:v>1</c:v>
                </c:pt>
                <c:pt idx="35432">
                  <c:v>1</c:v>
                </c:pt>
                <c:pt idx="35433">
                  <c:v>1</c:v>
                </c:pt>
                <c:pt idx="35434">
                  <c:v>1</c:v>
                </c:pt>
                <c:pt idx="35435">
                  <c:v>1</c:v>
                </c:pt>
                <c:pt idx="35436">
                  <c:v>1</c:v>
                </c:pt>
                <c:pt idx="35437">
                  <c:v>1</c:v>
                </c:pt>
                <c:pt idx="35438">
                  <c:v>1</c:v>
                </c:pt>
                <c:pt idx="35439">
                  <c:v>1</c:v>
                </c:pt>
                <c:pt idx="35440">
                  <c:v>1</c:v>
                </c:pt>
                <c:pt idx="35441">
                  <c:v>1</c:v>
                </c:pt>
                <c:pt idx="35442">
                  <c:v>1</c:v>
                </c:pt>
                <c:pt idx="35443">
                  <c:v>1</c:v>
                </c:pt>
                <c:pt idx="35444">
                  <c:v>1</c:v>
                </c:pt>
                <c:pt idx="35445">
                  <c:v>1</c:v>
                </c:pt>
                <c:pt idx="35446">
                  <c:v>1</c:v>
                </c:pt>
                <c:pt idx="35447">
                  <c:v>1</c:v>
                </c:pt>
                <c:pt idx="35448">
                  <c:v>1</c:v>
                </c:pt>
                <c:pt idx="35449">
                  <c:v>1</c:v>
                </c:pt>
                <c:pt idx="35450">
                  <c:v>1</c:v>
                </c:pt>
                <c:pt idx="35451">
                  <c:v>1</c:v>
                </c:pt>
                <c:pt idx="35452">
                  <c:v>1</c:v>
                </c:pt>
                <c:pt idx="35453">
                  <c:v>1</c:v>
                </c:pt>
                <c:pt idx="35454">
                  <c:v>1</c:v>
                </c:pt>
                <c:pt idx="35455">
                  <c:v>1</c:v>
                </c:pt>
                <c:pt idx="35456">
                  <c:v>1</c:v>
                </c:pt>
                <c:pt idx="35457">
                  <c:v>1</c:v>
                </c:pt>
                <c:pt idx="35458">
                  <c:v>1</c:v>
                </c:pt>
                <c:pt idx="35459">
                  <c:v>1</c:v>
                </c:pt>
                <c:pt idx="35460">
                  <c:v>1</c:v>
                </c:pt>
                <c:pt idx="35461">
                  <c:v>1</c:v>
                </c:pt>
                <c:pt idx="35462">
                  <c:v>1</c:v>
                </c:pt>
                <c:pt idx="35463">
                  <c:v>1</c:v>
                </c:pt>
                <c:pt idx="35464">
                  <c:v>1</c:v>
                </c:pt>
                <c:pt idx="35465">
                  <c:v>1</c:v>
                </c:pt>
                <c:pt idx="35466">
                  <c:v>1</c:v>
                </c:pt>
                <c:pt idx="35467">
                  <c:v>1</c:v>
                </c:pt>
                <c:pt idx="35468">
                  <c:v>1</c:v>
                </c:pt>
                <c:pt idx="35469">
                  <c:v>1</c:v>
                </c:pt>
                <c:pt idx="35470">
                  <c:v>1</c:v>
                </c:pt>
                <c:pt idx="35471">
                  <c:v>1</c:v>
                </c:pt>
                <c:pt idx="35472">
                  <c:v>1</c:v>
                </c:pt>
                <c:pt idx="35473">
                  <c:v>1</c:v>
                </c:pt>
                <c:pt idx="35474">
                  <c:v>1</c:v>
                </c:pt>
                <c:pt idx="35475">
                  <c:v>1</c:v>
                </c:pt>
                <c:pt idx="35476">
                  <c:v>1</c:v>
                </c:pt>
                <c:pt idx="35477">
                  <c:v>1</c:v>
                </c:pt>
                <c:pt idx="35478">
                  <c:v>1</c:v>
                </c:pt>
                <c:pt idx="35479">
                  <c:v>1</c:v>
                </c:pt>
                <c:pt idx="35480">
                  <c:v>1</c:v>
                </c:pt>
                <c:pt idx="35481">
                  <c:v>1</c:v>
                </c:pt>
                <c:pt idx="35482">
                  <c:v>1</c:v>
                </c:pt>
                <c:pt idx="35483">
                  <c:v>1</c:v>
                </c:pt>
                <c:pt idx="35484">
                  <c:v>1</c:v>
                </c:pt>
                <c:pt idx="35485">
                  <c:v>1</c:v>
                </c:pt>
                <c:pt idx="35486">
                  <c:v>1</c:v>
                </c:pt>
                <c:pt idx="35487">
                  <c:v>1</c:v>
                </c:pt>
                <c:pt idx="35488">
                  <c:v>1</c:v>
                </c:pt>
                <c:pt idx="35489">
                  <c:v>1</c:v>
                </c:pt>
                <c:pt idx="35490">
                  <c:v>1</c:v>
                </c:pt>
                <c:pt idx="35491">
                  <c:v>1</c:v>
                </c:pt>
                <c:pt idx="35492">
                  <c:v>1</c:v>
                </c:pt>
                <c:pt idx="35493">
                  <c:v>1</c:v>
                </c:pt>
                <c:pt idx="35494">
                  <c:v>1</c:v>
                </c:pt>
                <c:pt idx="35495">
                  <c:v>1</c:v>
                </c:pt>
                <c:pt idx="35496">
                  <c:v>1</c:v>
                </c:pt>
                <c:pt idx="35497">
                  <c:v>1</c:v>
                </c:pt>
                <c:pt idx="35498">
                  <c:v>1</c:v>
                </c:pt>
                <c:pt idx="35499">
                  <c:v>1</c:v>
                </c:pt>
                <c:pt idx="35500">
                  <c:v>1</c:v>
                </c:pt>
                <c:pt idx="35501">
                  <c:v>1</c:v>
                </c:pt>
                <c:pt idx="35502">
                  <c:v>1</c:v>
                </c:pt>
                <c:pt idx="35503">
                  <c:v>1</c:v>
                </c:pt>
                <c:pt idx="35504">
                  <c:v>1</c:v>
                </c:pt>
                <c:pt idx="35505">
                  <c:v>1</c:v>
                </c:pt>
                <c:pt idx="35506">
                  <c:v>1</c:v>
                </c:pt>
                <c:pt idx="35507">
                  <c:v>1</c:v>
                </c:pt>
                <c:pt idx="35508">
                  <c:v>1</c:v>
                </c:pt>
                <c:pt idx="35509">
                  <c:v>1</c:v>
                </c:pt>
                <c:pt idx="35510">
                  <c:v>1</c:v>
                </c:pt>
                <c:pt idx="35511">
                  <c:v>1</c:v>
                </c:pt>
                <c:pt idx="35512">
                  <c:v>1</c:v>
                </c:pt>
                <c:pt idx="35513">
                  <c:v>1</c:v>
                </c:pt>
                <c:pt idx="35514">
                  <c:v>1</c:v>
                </c:pt>
                <c:pt idx="35515">
                  <c:v>1</c:v>
                </c:pt>
                <c:pt idx="35516">
                  <c:v>1</c:v>
                </c:pt>
                <c:pt idx="35517">
                  <c:v>1</c:v>
                </c:pt>
                <c:pt idx="35518">
                  <c:v>1</c:v>
                </c:pt>
                <c:pt idx="35519">
                  <c:v>1</c:v>
                </c:pt>
                <c:pt idx="35520">
                  <c:v>1</c:v>
                </c:pt>
                <c:pt idx="35521">
                  <c:v>1</c:v>
                </c:pt>
                <c:pt idx="35522">
                  <c:v>1</c:v>
                </c:pt>
                <c:pt idx="35523">
                  <c:v>1</c:v>
                </c:pt>
                <c:pt idx="35524">
                  <c:v>1</c:v>
                </c:pt>
                <c:pt idx="35525">
                  <c:v>1</c:v>
                </c:pt>
                <c:pt idx="35526">
                  <c:v>1</c:v>
                </c:pt>
                <c:pt idx="35527">
                  <c:v>1</c:v>
                </c:pt>
                <c:pt idx="35528">
                  <c:v>1</c:v>
                </c:pt>
                <c:pt idx="35529">
                  <c:v>1</c:v>
                </c:pt>
                <c:pt idx="35530">
                  <c:v>1</c:v>
                </c:pt>
                <c:pt idx="35531">
                  <c:v>1</c:v>
                </c:pt>
                <c:pt idx="35532">
                  <c:v>1</c:v>
                </c:pt>
                <c:pt idx="35533">
                  <c:v>1</c:v>
                </c:pt>
                <c:pt idx="35534">
                  <c:v>1</c:v>
                </c:pt>
                <c:pt idx="35535">
                  <c:v>1</c:v>
                </c:pt>
                <c:pt idx="35536">
                  <c:v>1</c:v>
                </c:pt>
                <c:pt idx="35537">
                  <c:v>1</c:v>
                </c:pt>
                <c:pt idx="35538">
                  <c:v>1</c:v>
                </c:pt>
                <c:pt idx="35539">
                  <c:v>1</c:v>
                </c:pt>
                <c:pt idx="35540">
                  <c:v>1</c:v>
                </c:pt>
                <c:pt idx="35541">
                  <c:v>1</c:v>
                </c:pt>
                <c:pt idx="35542">
                  <c:v>1</c:v>
                </c:pt>
                <c:pt idx="35543">
                  <c:v>1</c:v>
                </c:pt>
                <c:pt idx="35544">
                  <c:v>1</c:v>
                </c:pt>
                <c:pt idx="35545">
                  <c:v>1</c:v>
                </c:pt>
                <c:pt idx="35546">
                  <c:v>1</c:v>
                </c:pt>
                <c:pt idx="35547">
                  <c:v>1</c:v>
                </c:pt>
                <c:pt idx="35548">
                  <c:v>1</c:v>
                </c:pt>
                <c:pt idx="35549">
                  <c:v>1</c:v>
                </c:pt>
                <c:pt idx="35550">
                  <c:v>1</c:v>
                </c:pt>
                <c:pt idx="35551">
                  <c:v>1</c:v>
                </c:pt>
                <c:pt idx="35552">
                  <c:v>1</c:v>
                </c:pt>
                <c:pt idx="35553">
                  <c:v>1</c:v>
                </c:pt>
                <c:pt idx="35554">
                  <c:v>1</c:v>
                </c:pt>
                <c:pt idx="35555">
                  <c:v>1</c:v>
                </c:pt>
                <c:pt idx="35556">
                  <c:v>1</c:v>
                </c:pt>
                <c:pt idx="35557">
                  <c:v>1</c:v>
                </c:pt>
                <c:pt idx="35558">
                  <c:v>1</c:v>
                </c:pt>
                <c:pt idx="35559">
                  <c:v>1</c:v>
                </c:pt>
                <c:pt idx="35560">
                  <c:v>1</c:v>
                </c:pt>
                <c:pt idx="35561">
                  <c:v>1</c:v>
                </c:pt>
                <c:pt idx="35562">
                  <c:v>1</c:v>
                </c:pt>
                <c:pt idx="35563">
                  <c:v>1</c:v>
                </c:pt>
                <c:pt idx="35564">
                  <c:v>1</c:v>
                </c:pt>
                <c:pt idx="35565">
                  <c:v>1</c:v>
                </c:pt>
                <c:pt idx="35566">
                  <c:v>1</c:v>
                </c:pt>
                <c:pt idx="35567">
                  <c:v>1</c:v>
                </c:pt>
                <c:pt idx="35568">
                  <c:v>1</c:v>
                </c:pt>
                <c:pt idx="35569">
                  <c:v>1</c:v>
                </c:pt>
                <c:pt idx="35570">
                  <c:v>1</c:v>
                </c:pt>
                <c:pt idx="35571">
                  <c:v>1</c:v>
                </c:pt>
                <c:pt idx="35572">
                  <c:v>1</c:v>
                </c:pt>
                <c:pt idx="35573">
                  <c:v>1</c:v>
                </c:pt>
                <c:pt idx="35574">
                  <c:v>1</c:v>
                </c:pt>
                <c:pt idx="35575">
                  <c:v>1</c:v>
                </c:pt>
                <c:pt idx="35576">
                  <c:v>1</c:v>
                </c:pt>
                <c:pt idx="35577">
                  <c:v>1</c:v>
                </c:pt>
                <c:pt idx="35578">
                  <c:v>1</c:v>
                </c:pt>
                <c:pt idx="35579">
                  <c:v>1</c:v>
                </c:pt>
                <c:pt idx="35580">
                  <c:v>1</c:v>
                </c:pt>
                <c:pt idx="35581">
                  <c:v>1</c:v>
                </c:pt>
                <c:pt idx="35582">
                  <c:v>1</c:v>
                </c:pt>
                <c:pt idx="35583">
                  <c:v>1</c:v>
                </c:pt>
                <c:pt idx="35584">
                  <c:v>1</c:v>
                </c:pt>
                <c:pt idx="35585">
                  <c:v>1</c:v>
                </c:pt>
                <c:pt idx="35586">
                  <c:v>1</c:v>
                </c:pt>
                <c:pt idx="35587">
                  <c:v>1</c:v>
                </c:pt>
                <c:pt idx="35588">
                  <c:v>1</c:v>
                </c:pt>
                <c:pt idx="35589">
                  <c:v>1</c:v>
                </c:pt>
                <c:pt idx="35590">
                  <c:v>1</c:v>
                </c:pt>
                <c:pt idx="35591">
                  <c:v>1</c:v>
                </c:pt>
                <c:pt idx="35592">
                  <c:v>1</c:v>
                </c:pt>
                <c:pt idx="35593">
                  <c:v>1</c:v>
                </c:pt>
                <c:pt idx="35594">
                  <c:v>1</c:v>
                </c:pt>
                <c:pt idx="35595">
                  <c:v>1</c:v>
                </c:pt>
                <c:pt idx="35596">
                  <c:v>1</c:v>
                </c:pt>
                <c:pt idx="35597">
                  <c:v>1</c:v>
                </c:pt>
                <c:pt idx="35598">
                  <c:v>1</c:v>
                </c:pt>
                <c:pt idx="35599">
                  <c:v>1</c:v>
                </c:pt>
                <c:pt idx="35600">
                  <c:v>1</c:v>
                </c:pt>
                <c:pt idx="35601">
                  <c:v>1</c:v>
                </c:pt>
                <c:pt idx="35602">
                  <c:v>1</c:v>
                </c:pt>
                <c:pt idx="35603">
                  <c:v>1</c:v>
                </c:pt>
                <c:pt idx="35604">
                  <c:v>1</c:v>
                </c:pt>
                <c:pt idx="35605">
                  <c:v>1</c:v>
                </c:pt>
                <c:pt idx="35606">
                  <c:v>1</c:v>
                </c:pt>
                <c:pt idx="35607">
                  <c:v>1</c:v>
                </c:pt>
                <c:pt idx="35608">
                  <c:v>1</c:v>
                </c:pt>
                <c:pt idx="35609">
                  <c:v>1</c:v>
                </c:pt>
                <c:pt idx="35610">
                  <c:v>1</c:v>
                </c:pt>
                <c:pt idx="35611">
                  <c:v>1</c:v>
                </c:pt>
                <c:pt idx="35612">
                  <c:v>1</c:v>
                </c:pt>
                <c:pt idx="35613">
                  <c:v>1</c:v>
                </c:pt>
                <c:pt idx="35614">
                  <c:v>1</c:v>
                </c:pt>
                <c:pt idx="35615">
                  <c:v>1</c:v>
                </c:pt>
                <c:pt idx="35616">
                  <c:v>1</c:v>
                </c:pt>
                <c:pt idx="35617">
                  <c:v>1</c:v>
                </c:pt>
                <c:pt idx="35618">
                  <c:v>1</c:v>
                </c:pt>
                <c:pt idx="35619">
                  <c:v>1</c:v>
                </c:pt>
                <c:pt idx="35620">
                  <c:v>1</c:v>
                </c:pt>
                <c:pt idx="35621">
                  <c:v>1</c:v>
                </c:pt>
                <c:pt idx="35622">
                  <c:v>1</c:v>
                </c:pt>
                <c:pt idx="35623">
                  <c:v>1</c:v>
                </c:pt>
                <c:pt idx="35624">
                  <c:v>1</c:v>
                </c:pt>
                <c:pt idx="35625">
                  <c:v>1</c:v>
                </c:pt>
                <c:pt idx="35626">
                  <c:v>1</c:v>
                </c:pt>
                <c:pt idx="35627">
                  <c:v>1</c:v>
                </c:pt>
                <c:pt idx="35628">
                  <c:v>1</c:v>
                </c:pt>
                <c:pt idx="35629">
                  <c:v>1</c:v>
                </c:pt>
                <c:pt idx="35630">
                  <c:v>1</c:v>
                </c:pt>
                <c:pt idx="35631">
                  <c:v>1</c:v>
                </c:pt>
                <c:pt idx="35632">
                  <c:v>1</c:v>
                </c:pt>
                <c:pt idx="35633">
                  <c:v>1</c:v>
                </c:pt>
                <c:pt idx="35634">
                  <c:v>1</c:v>
                </c:pt>
                <c:pt idx="35635">
                  <c:v>1</c:v>
                </c:pt>
                <c:pt idx="35636">
                  <c:v>1</c:v>
                </c:pt>
                <c:pt idx="35637">
                  <c:v>1</c:v>
                </c:pt>
                <c:pt idx="35638">
                  <c:v>1</c:v>
                </c:pt>
                <c:pt idx="35639">
                  <c:v>1</c:v>
                </c:pt>
                <c:pt idx="35640">
                  <c:v>1</c:v>
                </c:pt>
                <c:pt idx="35641">
                  <c:v>1</c:v>
                </c:pt>
                <c:pt idx="35642">
                  <c:v>1</c:v>
                </c:pt>
                <c:pt idx="35643">
                  <c:v>1</c:v>
                </c:pt>
                <c:pt idx="35644">
                  <c:v>1</c:v>
                </c:pt>
                <c:pt idx="35645">
                  <c:v>1</c:v>
                </c:pt>
                <c:pt idx="35646">
                  <c:v>1</c:v>
                </c:pt>
                <c:pt idx="35647">
                  <c:v>1</c:v>
                </c:pt>
                <c:pt idx="35648">
                  <c:v>1</c:v>
                </c:pt>
                <c:pt idx="35649">
                  <c:v>1</c:v>
                </c:pt>
                <c:pt idx="35650">
                  <c:v>1</c:v>
                </c:pt>
                <c:pt idx="35651">
                  <c:v>1</c:v>
                </c:pt>
                <c:pt idx="35652">
                  <c:v>1</c:v>
                </c:pt>
                <c:pt idx="35653">
                  <c:v>1</c:v>
                </c:pt>
                <c:pt idx="35654">
                  <c:v>1</c:v>
                </c:pt>
                <c:pt idx="35655">
                  <c:v>1</c:v>
                </c:pt>
                <c:pt idx="35656">
                  <c:v>1</c:v>
                </c:pt>
                <c:pt idx="35657">
                  <c:v>1</c:v>
                </c:pt>
                <c:pt idx="35658">
                  <c:v>1</c:v>
                </c:pt>
                <c:pt idx="35659">
                  <c:v>1</c:v>
                </c:pt>
                <c:pt idx="35660">
                  <c:v>1</c:v>
                </c:pt>
                <c:pt idx="35661">
                  <c:v>1</c:v>
                </c:pt>
                <c:pt idx="35662">
                  <c:v>1</c:v>
                </c:pt>
                <c:pt idx="35663">
                  <c:v>1</c:v>
                </c:pt>
                <c:pt idx="35664">
                  <c:v>1</c:v>
                </c:pt>
                <c:pt idx="35665">
                  <c:v>1</c:v>
                </c:pt>
                <c:pt idx="35666">
                  <c:v>1</c:v>
                </c:pt>
                <c:pt idx="35667">
                  <c:v>1</c:v>
                </c:pt>
                <c:pt idx="35668">
                  <c:v>1</c:v>
                </c:pt>
                <c:pt idx="35669">
                  <c:v>1</c:v>
                </c:pt>
                <c:pt idx="35670">
                  <c:v>1</c:v>
                </c:pt>
                <c:pt idx="35671">
                  <c:v>1</c:v>
                </c:pt>
                <c:pt idx="35672">
                  <c:v>1</c:v>
                </c:pt>
                <c:pt idx="35673">
                  <c:v>1</c:v>
                </c:pt>
                <c:pt idx="35674">
                  <c:v>1</c:v>
                </c:pt>
                <c:pt idx="35675">
                  <c:v>1</c:v>
                </c:pt>
                <c:pt idx="35676">
                  <c:v>1</c:v>
                </c:pt>
                <c:pt idx="35677">
                  <c:v>1</c:v>
                </c:pt>
                <c:pt idx="35678">
                  <c:v>1</c:v>
                </c:pt>
                <c:pt idx="35679">
                  <c:v>1</c:v>
                </c:pt>
                <c:pt idx="35680">
                  <c:v>1</c:v>
                </c:pt>
                <c:pt idx="35681">
                  <c:v>1</c:v>
                </c:pt>
                <c:pt idx="35682">
                  <c:v>1</c:v>
                </c:pt>
                <c:pt idx="35683">
                  <c:v>1</c:v>
                </c:pt>
                <c:pt idx="35684">
                  <c:v>1</c:v>
                </c:pt>
                <c:pt idx="35685">
                  <c:v>1</c:v>
                </c:pt>
                <c:pt idx="35686">
                  <c:v>1</c:v>
                </c:pt>
                <c:pt idx="35687">
                  <c:v>1</c:v>
                </c:pt>
                <c:pt idx="35688">
                  <c:v>1</c:v>
                </c:pt>
                <c:pt idx="35689">
                  <c:v>1</c:v>
                </c:pt>
                <c:pt idx="35690">
                  <c:v>1</c:v>
                </c:pt>
                <c:pt idx="35691">
                  <c:v>1</c:v>
                </c:pt>
                <c:pt idx="35692">
                  <c:v>1</c:v>
                </c:pt>
                <c:pt idx="35693">
                  <c:v>1</c:v>
                </c:pt>
                <c:pt idx="35694">
                  <c:v>1</c:v>
                </c:pt>
                <c:pt idx="35695">
                  <c:v>1</c:v>
                </c:pt>
                <c:pt idx="35696">
                  <c:v>1</c:v>
                </c:pt>
                <c:pt idx="35697">
                  <c:v>1</c:v>
                </c:pt>
                <c:pt idx="35698">
                  <c:v>1</c:v>
                </c:pt>
                <c:pt idx="35699">
                  <c:v>1</c:v>
                </c:pt>
                <c:pt idx="35700">
                  <c:v>1</c:v>
                </c:pt>
                <c:pt idx="35701">
                  <c:v>1</c:v>
                </c:pt>
                <c:pt idx="35702">
                  <c:v>1</c:v>
                </c:pt>
                <c:pt idx="35703">
                  <c:v>1</c:v>
                </c:pt>
                <c:pt idx="35704">
                  <c:v>1</c:v>
                </c:pt>
                <c:pt idx="35705">
                  <c:v>1</c:v>
                </c:pt>
                <c:pt idx="35706">
                  <c:v>1</c:v>
                </c:pt>
                <c:pt idx="35707">
                  <c:v>1</c:v>
                </c:pt>
                <c:pt idx="35708">
                  <c:v>1</c:v>
                </c:pt>
                <c:pt idx="35709">
                  <c:v>1</c:v>
                </c:pt>
                <c:pt idx="35710">
                  <c:v>1</c:v>
                </c:pt>
                <c:pt idx="35711">
                  <c:v>1</c:v>
                </c:pt>
                <c:pt idx="35712">
                  <c:v>1</c:v>
                </c:pt>
                <c:pt idx="35713">
                  <c:v>1</c:v>
                </c:pt>
                <c:pt idx="35714">
                  <c:v>1</c:v>
                </c:pt>
                <c:pt idx="35715">
                  <c:v>1</c:v>
                </c:pt>
                <c:pt idx="35716">
                  <c:v>1</c:v>
                </c:pt>
                <c:pt idx="35717">
                  <c:v>1</c:v>
                </c:pt>
                <c:pt idx="35718">
                  <c:v>1</c:v>
                </c:pt>
                <c:pt idx="35719">
                  <c:v>1</c:v>
                </c:pt>
                <c:pt idx="35720">
                  <c:v>1</c:v>
                </c:pt>
                <c:pt idx="35721">
                  <c:v>1</c:v>
                </c:pt>
                <c:pt idx="35722">
                  <c:v>1</c:v>
                </c:pt>
                <c:pt idx="35723">
                  <c:v>1</c:v>
                </c:pt>
                <c:pt idx="35724">
                  <c:v>1</c:v>
                </c:pt>
                <c:pt idx="35725">
                  <c:v>1</c:v>
                </c:pt>
                <c:pt idx="35726">
                  <c:v>1</c:v>
                </c:pt>
                <c:pt idx="35727">
                  <c:v>1</c:v>
                </c:pt>
                <c:pt idx="35728">
                  <c:v>1</c:v>
                </c:pt>
                <c:pt idx="35729">
                  <c:v>1</c:v>
                </c:pt>
                <c:pt idx="35730">
                  <c:v>1</c:v>
                </c:pt>
                <c:pt idx="35731">
                  <c:v>1</c:v>
                </c:pt>
                <c:pt idx="35732">
                  <c:v>1</c:v>
                </c:pt>
                <c:pt idx="35733">
                  <c:v>1</c:v>
                </c:pt>
                <c:pt idx="35734">
                  <c:v>1</c:v>
                </c:pt>
                <c:pt idx="35735">
                  <c:v>1</c:v>
                </c:pt>
                <c:pt idx="35736">
                  <c:v>1</c:v>
                </c:pt>
                <c:pt idx="35737">
                  <c:v>1</c:v>
                </c:pt>
                <c:pt idx="35738">
                  <c:v>1</c:v>
                </c:pt>
                <c:pt idx="35739">
                  <c:v>1</c:v>
                </c:pt>
                <c:pt idx="35740">
                  <c:v>1</c:v>
                </c:pt>
                <c:pt idx="35741">
                  <c:v>1</c:v>
                </c:pt>
                <c:pt idx="35742">
                  <c:v>1</c:v>
                </c:pt>
                <c:pt idx="35743">
                  <c:v>1</c:v>
                </c:pt>
                <c:pt idx="35744">
                  <c:v>1</c:v>
                </c:pt>
                <c:pt idx="35745">
                  <c:v>1</c:v>
                </c:pt>
                <c:pt idx="35746">
                  <c:v>1</c:v>
                </c:pt>
                <c:pt idx="35747">
                  <c:v>1</c:v>
                </c:pt>
                <c:pt idx="35748">
                  <c:v>1</c:v>
                </c:pt>
                <c:pt idx="35749">
                  <c:v>1</c:v>
                </c:pt>
                <c:pt idx="35750">
                  <c:v>1</c:v>
                </c:pt>
                <c:pt idx="35751">
                  <c:v>1</c:v>
                </c:pt>
                <c:pt idx="35752">
                  <c:v>1</c:v>
                </c:pt>
                <c:pt idx="35753">
                  <c:v>1</c:v>
                </c:pt>
                <c:pt idx="35754">
                  <c:v>1</c:v>
                </c:pt>
                <c:pt idx="35755">
                  <c:v>1</c:v>
                </c:pt>
                <c:pt idx="35756">
                  <c:v>1</c:v>
                </c:pt>
                <c:pt idx="35757">
                  <c:v>1</c:v>
                </c:pt>
                <c:pt idx="35758">
                  <c:v>1</c:v>
                </c:pt>
                <c:pt idx="35759">
                  <c:v>1</c:v>
                </c:pt>
                <c:pt idx="35760">
                  <c:v>1</c:v>
                </c:pt>
                <c:pt idx="35761">
                  <c:v>1</c:v>
                </c:pt>
                <c:pt idx="35762">
                  <c:v>1</c:v>
                </c:pt>
                <c:pt idx="35763">
                  <c:v>1</c:v>
                </c:pt>
                <c:pt idx="35764">
                  <c:v>1</c:v>
                </c:pt>
                <c:pt idx="35765">
                  <c:v>1</c:v>
                </c:pt>
                <c:pt idx="35766">
                  <c:v>1</c:v>
                </c:pt>
                <c:pt idx="35767">
                  <c:v>1</c:v>
                </c:pt>
                <c:pt idx="35768">
                  <c:v>1</c:v>
                </c:pt>
                <c:pt idx="35769">
                  <c:v>1</c:v>
                </c:pt>
                <c:pt idx="35770">
                  <c:v>1</c:v>
                </c:pt>
                <c:pt idx="35771">
                  <c:v>1</c:v>
                </c:pt>
                <c:pt idx="35772">
                  <c:v>1</c:v>
                </c:pt>
                <c:pt idx="35773">
                  <c:v>1</c:v>
                </c:pt>
                <c:pt idx="35774">
                  <c:v>1</c:v>
                </c:pt>
                <c:pt idx="35775">
                  <c:v>1</c:v>
                </c:pt>
                <c:pt idx="35776">
                  <c:v>1</c:v>
                </c:pt>
                <c:pt idx="35777">
                  <c:v>1</c:v>
                </c:pt>
                <c:pt idx="35778">
                  <c:v>1</c:v>
                </c:pt>
                <c:pt idx="35779">
                  <c:v>1</c:v>
                </c:pt>
                <c:pt idx="35780">
                  <c:v>1</c:v>
                </c:pt>
                <c:pt idx="35781">
                  <c:v>1</c:v>
                </c:pt>
                <c:pt idx="35782">
                  <c:v>1</c:v>
                </c:pt>
                <c:pt idx="35783">
                  <c:v>1</c:v>
                </c:pt>
                <c:pt idx="35784">
                  <c:v>1</c:v>
                </c:pt>
                <c:pt idx="35785">
                  <c:v>1</c:v>
                </c:pt>
                <c:pt idx="35786">
                  <c:v>1</c:v>
                </c:pt>
                <c:pt idx="35787">
                  <c:v>1</c:v>
                </c:pt>
                <c:pt idx="35788">
                  <c:v>1</c:v>
                </c:pt>
                <c:pt idx="35789">
                  <c:v>1</c:v>
                </c:pt>
                <c:pt idx="35790">
                  <c:v>1</c:v>
                </c:pt>
                <c:pt idx="35791">
                  <c:v>1</c:v>
                </c:pt>
                <c:pt idx="35792">
                  <c:v>1</c:v>
                </c:pt>
                <c:pt idx="35793">
                  <c:v>1</c:v>
                </c:pt>
                <c:pt idx="35794">
                  <c:v>1</c:v>
                </c:pt>
                <c:pt idx="35795">
                  <c:v>1</c:v>
                </c:pt>
                <c:pt idx="35796">
                  <c:v>1</c:v>
                </c:pt>
                <c:pt idx="35797">
                  <c:v>1</c:v>
                </c:pt>
                <c:pt idx="35798">
                  <c:v>1</c:v>
                </c:pt>
                <c:pt idx="35799">
                  <c:v>1</c:v>
                </c:pt>
                <c:pt idx="35800">
                  <c:v>1</c:v>
                </c:pt>
                <c:pt idx="35801">
                  <c:v>1</c:v>
                </c:pt>
                <c:pt idx="35802">
                  <c:v>1</c:v>
                </c:pt>
                <c:pt idx="35803">
                  <c:v>1</c:v>
                </c:pt>
                <c:pt idx="35804">
                  <c:v>1</c:v>
                </c:pt>
                <c:pt idx="35805">
                  <c:v>1</c:v>
                </c:pt>
                <c:pt idx="35806">
                  <c:v>1</c:v>
                </c:pt>
                <c:pt idx="35807">
                  <c:v>1</c:v>
                </c:pt>
                <c:pt idx="35808">
                  <c:v>1</c:v>
                </c:pt>
                <c:pt idx="35809">
                  <c:v>1</c:v>
                </c:pt>
                <c:pt idx="35810">
                  <c:v>1</c:v>
                </c:pt>
                <c:pt idx="35811">
                  <c:v>1</c:v>
                </c:pt>
                <c:pt idx="35812">
                  <c:v>1</c:v>
                </c:pt>
                <c:pt idx="35813">
                  <c:v>1</c:v>
                </c:pt>
                <c:pt idx="35814">
                  <c:v>1</c:v>
                </c:pt>
                <c:pt idx="35815">
                  <c:v>1</c:v>
                </c:pt>
                <c:pt idx="35816">
                  <c:v>1</c:v>
                </c:pt>
                <c:pt idx="35817">
                  <c:v>1</c:v>
                </c:pt>
                <c:pt idx="35818">
                  <c:v>1</c:v>
                </c:pt>
                <c:pt idx="35819">
                  <c:v>1</c:v>
                </c:pt>
                <c:pt idx="35820">
                  <c:v>1</c:v>
                </c:pt>
                <c:pt idx="35821">
                  <c:v>1</c:v>
                </c:pt>
                <c:pt idx="35822">
                  <c:v>1</c:v>
                </c:pt>
                <c:pt idx="35823">
                  <c:v>1</c:v>
                </c:pt>
                <c:pt idx="35824">
                  <c:v>1</c:v>
                </c:pt>
                <c:pt idx="35825">
                  <c:v>1</c:v>
                </c:pt>
                <c:pt idx="35826">
                  <c:v>1</c:v>
                </c:pt>
                <c:pt idx="35827">
                  <c:v>1</c:v>
                </c:pt>
                <c:pt idx="35828">
                  <c:v>1</c:v>
                </c:pt>
                <c:pt idx="35829">
                  <c:v>1</c:v>
                </c:pt>
                <c:pt idx="35830">
                  <c:v>1</c:v>
                </c:pt>
                <c:pt idx="35831">
                  <c:v>1</c:v>
                </c:pt>
                <c:pt idx="35832">
                  <c:v>1</c:v>
                </c:pt>
                <c:pt idx="35833">
                  <c:v>1</c:v>
                </c:pt>
                <c:pt idx="35834">
                  <c:v>1</c:v>
                </c:pt>
                <c:pt idx="35835">
                  <c:v>1</c:v>
                </c:pt>
                <c:pt idx="35836">
                  <c:v>1</c:v>
                </c:pt>
                <c:pt idx="35837">
                  <c:v>1</c:v>
                </c:pt>
                <c:pt idx="35838">
                  <c:v>1</c:v>
                </c:pt>
                <c:pt idx="35839">
                  <c:v>1</c:v>
                </c:pt>
                <c:pt idx="35840">
                  <c:v>1</c:v>
                </c:pt>
                <c:pt idx="35841">
                  <c:v>1</c:v>
                </c:pt>
                <c:pt idx="35842">
                  <c:v>1</c:v>
                </c:pt>
                <c:pt idx="35843">
                  <c:v>1</c:v>
                </c:pt>
                <c:pt idx="35844">
                  <c:v>1</c:v>
                </c:pt>
                <c:pt idx="35845">
                  <c:v>1</c:v>
                </c:pt>
                <c:pt idx="35846">
                  <c:v>1</c:v>
                </c:pt>
                <c:pt idx="35847">
                  <c:v>1</c:v>
                </c:pt>
                <c:pt idx="35848">
                  <c:v>1</c:v>
                </c:pt>
                <c:pt idx="35849">
                  <c:v>1</c:v>
                </c:pt>
                <c:pt idx="35850">
                  <c:v>1</c:v>
                </c:pt>
                <c:pt idx="35851">
                  <c:v>1</c:v>
                </c:pt>
                <c:pt idx="35852">
                  <c:v>1</c:v>
                </c:pt>
                <c:pt idx="35853">
                  <c:v>1</c:v>
                </c:pt>
                <c:pt idx="35854">
                  <c:v>1</c:v>
                </c:pt>
                <c:pt idx="35855">
                  <c:v>1</c:v>
                </c:pt>
                <c:pt idx="35856">
                  <c:v>1</c:v>
                </c:pt>
                <c:pt idx="35857">
                  <c:v>1</c:v>
                </c:pt>
                <c:pt idx="35858">
                  <c:v>1</c:v>
                </c:pt>
                <c:pt idx="35859">
                  <c:v>1</c:v>
                </c:pt>
                <c:pt idx="35860">
                  <c:v>1</c:v>
                </c:pt>
                <c:pt idx="35861">
                  <c:v>1</c:v>
                </c:pt>
                <c:pt idx="35862">
                  <c:v>1</c:v>
                </c:pt>
                <c:pt idx="35863">
                  <c:v>1</c:v>
                </c:pt>
                <c:pt idx="35864">
                  <c:v>1</c:v>
                </c:pt>
                <c:pt idx="35865">
                  <c:v>1</c:v>
                </c:pt>
                <c:pt idx="35866">
                  <c:v>1</c:v>
                </c:pt>
                <c:pt idx="35867">
                  <c:v>1</c:v>
                </c:pt>
                <c:pt idx="35868">
                  <c:v>1</c:v>
                </c:pt>
                <c:pt idx="35869">
                  <c:v>1</c:v>
                </c:pt>
                <c:pt idx="35870">
                  <c:v>1</c:v>
                </c:pt>
                <c:pt idx="35871">
                  <c:v>1</c:v>
                </c:pt>
                <c:pt idx="35872">
                  <c:v>1</c:v>
                </c:pt>
                <c:pt idx="35873">
                  <c:v>1</c:v>
                </c:pt>
                <c:pt idx="35874">
                  <c:v>1</c:v>
                </c:pt>
                <c:pt idx="35875">
                  <c:v>1</c:v>
                </c:pt>
                <c:pt idx="35876">
                  <c:v>1</c:v>
                </c:pt>
                <c:pt idx="35877">
                  <c:v>1</c:v>
                </c:pt>
                <c:pt idx="35878">
                  <c:v>1</c:v>
                </c:pt>
                <c:pt idx="35879">
                  <c:v>1</c:v>
                </c:pt>
                <c:pt idx="35880">
                  <c:v>1</c:v>
                </c:pt>
                <c:pt idx="35881">
                  <c:v>1</c:v>
                </c:pt>
                <c:pt idx="35882">
                  <c:v>1</c:v>
                </c:pt>
                <c:pt idx="35883">
                  <c:v>1</c:v>
                </c:pt>
                <c:pt idx="35884">
                  <c:v>1</c:v>
                </c:pt>
                <c:pt idx="35885">
                  <c:v>1</c:v>
                </c:pt>
                <c:pt idx="35886">
                  <c:v>1</c:v>
                </c:pt>
                <c:pt idx="35887">
                  <c:v>1</c:v>
                </c:pt>
                <c:pt idx="35888">
                  <c:v>1</c:v>
                </c:pt>
                <c:pt idx="35889">
                  <c:v>1</c:v>
                </c:pt>
                <c:pt idx="35890">
                  <c:v>1</c:v>
                </c:pt>
                <c:pt idx="35891">
                  <c:v>1</c:v>
                </c:pt>
                <c:pt idx="35892">
                  <c:v>1</c:v>
                </c:pt>
                <c:pt idx="35893">
                  <c:v>1</c:v>
                </c:pt>
                <c:pt idx="35894">
                  <c:v>1</c:v>
                </c:pt>
                <c:pt idx="35895">
                  <c:v>1</c:v>
                </c:pt>
                <c:pt idx="35896">
                  <c:v>1</c:v>
                </c:pt>
                <c:pt idx="35897">
                  <c:v>1</c:v>
                </c:pt>
                <c:pt idx="35898">
                  <c:v>1</c:v>
                </c:pt>
                <c:pt idx="35899">
                  <c:v>1</c:v>
                </c:pt>
                <c:pt idx="35900">
                  <c:v>1</c:v>
                </c:pt>
                <c:pt idx="35901">
                  <c:v>1</c:v>
                </c:pt>
                <c:pt idx="35902">
                  <c:v>1</c:v>
                </c:pt>
                <c:pt idx="35903">
                  <c:v>1</c:v>
                </c:pt>
                <c:pt idx="35904">
                  <c:v>1</c:v>
                </c:pt>
                <c:pt idx="35905">
                  <c:v>1</c:v>
                </c:pt>
                <c:pt idx="35906">
                  <c:v>1</c:v>
                </c:pt>
                <c:pt idx="35907">
                  <c:v>1</c:v>
                </c:pt>
                <c:pt idx="35908">
                  <c:v>1</c:v>
                </c:pt>
                <c:pt idx="35909">
                  <c:v>1</c:v>
                </c:pt>
                <c:pt idx="35910">
                  <c:v>1</c:v>
                </c:pt>
                <c:pt idx="35911">
                  <c:v>1</c:v>
                </c:pt>
                <c:pt idx="35912">
                  <c:v>1</c:v>
                </c:pt>
                <c:pt idx="35913">
                  <c:v>1</c:v>
                </c:pt>
                <c:pt idx="35914">
                  <c:v>1</c:v>
                </c:pt>
                <c:pt idx="35915">
                  <c:v>1</c:v>
                </c:pt>
                <c:pt idx="35916">
                  <c:v>1</c:v>
                </c:pt>
                <c:pt idx="35917">
                  <c:v>1</c:v>
                </c:pt>
                <c:pt idx="35918">
                  <c:v>1</c:v>
                </c:pt>
                <c:pt idx="35919">
                  <c:v>1</c:v>
                </c:pt>
                <c:pt idx="35920">
                  <c:v>1</c:v>
                </c:pt>
                <c:pt idx="35921">
                  <c:v>1</c:v>
                </c:pt>
                <c:pt idx="35922">
                  <c:v>1</c:v>
                </c:pt>
                <c:pt idx="35923">
                  <c:v>1</c:v>
                </c:pt>
                <c:pt idx="35924">
                  <c:v>1</c:v>
                </c:pt>
                <c:pt idx="35925">
                  <c:v>1</c:v>
                </c:pt>
                <c:pt idx="35926">
                  <c:v>1</c:v>
                </c:pt>
                <c:pt idx="35927">
                  <c:v>1</c:v>
                </c:pt>
                <c:pt idx="35928">
                  <c:v>1</c:v>
                </c:pt>
                <c:pt idx="35929">
                  <c:v>1</c:v>
                </c:pt>
                <c:pt idx="35930">
                  <c:v>1</c:v>
                </c:pt>
                <c:pt idx="35931">
                  <c:v>1</c:v>
                </c:pt>
                <c:pt idx="35932">
                  <c:v>1</c:v>
                </c:pt>
                <c:pt idx="35933">
                  <c:v>1</c:v>
                </c:pt>
                <c:pt idx="35934">
                  <c:v>1</c:v>
                </c:pt>
                <c:pt idx="35935">
                  <c:v>1</c:v>
                </c:pt>
                <c:pt idx="35936">
                  <c:v>1</c:v>
                </c:pt>
                <c:pt idx="35937">
                  <c:v>1</c:v>
                </c:pt>
                <c:pt idx="35938">
                  <c:v>1</c:v>
                </c:pt>
                <c:pt idx="35939">
                  <c:v>1</c:v>
                </c:pt>
                <c:pt idx="35940">
                  <c:v>1</c:v>
                </c:pt>
                <c:pt idx="35941">
                  <c:v>1</c:v>
                </c:pt>
                <c:pt idx="35942">
                  <c:v>1</c:v>
                </c:pt>
                <c:pt idx="35943">
                  <c:v>1</c:v>
                </c:pt>
                <c:pt idx="35944">
                  <c:v>1</c:v>
                </c:pt>
                <c:pt idx="35945">
                  <c:v>1</c:v>
                </c:pt>
                <c:pt idx="35946">
                  <c:v>1</c:v>
                </c:pt>
                <c:pt idx="35947">
                  <c:v>1</c:v>
                </c:pt>
                <c:pt idx="35948">
                  <c:v>1</c:v>
                </c:pt>
                <c:pt idx="35949">
                  <c:v>1</c:v>
                </c:pt>
                <c:pt idx="35950">
                  <c:v>1</c:v>
                </c:pt>
                <c:pt idx="35951">
                  <c:v>1</c:v>
                </c:pt>
                <c:pt idx="35952">
                  <c:v>1</c:v>
                </c:pt>
                <c:pt idx="35953">
                  <c:v>1</c:v>
                </c:pt>
                <c:pt idx="35954">
                  <c:v>1</c:v>
                </c:pt>
                <c:pt idx="35955">
                  <c:v>1</c:v>
                </c:pt>
                <c:pt idx="35956">
                  <c:v>1</c:v>
                </c:pt>
                <c:pt idx="35957">
                  <c:v>1</c:v>
                </c:pt>
                <c:pt idx="35958">
                  <c:v>1</c:v>
                </c:pt>
                <c:pt idx="35959">
                  <c:v>1</c:v>
                </c:pt>
                <c:pt idx="35960">
                  <c:v>1</c:v>
                </c:pt>
                <c:pt idx="35961">
                  <c:v>1</c:v>
                </c:pt>
                <c:pt idx="35962">
                  <c:v>1</c:v>
                </c:pt>
                <c:pt idx="35963">
                  <c:v>1</c:v>
                </c:pt>
                <c:pt idx="35964">
                  <c:v>1</c:v>
                </c:pt>
                <c:pt idx="35965">
                  <c:v>1</c:v>
                </c:pt>
                <c:pt idx="35966">
                  <c:v>1</c:v>
                </c:pt>
                <c:pt idx="35967">
                  <c:v>1</c:v>
                </c:pt>
                <c:pt idx="35968">
                  <c:v>1</c:v>
                </c:pt>
                <c:pt idx="35969">
                  <c:v>1</c:v>
                </c:pt>
                <c:pt idx="35970">
                  <c:v>1</c:v>
                </c:pt>
                <c:pt idx="35971">
                  <c:v>1</c:v>
                </c:pt>
                <c:pt idx="35972">
                  <c:v>1</c:v>
                </c:pt>
                <c:pt idx="35973">
                  <c:v>1</c:v>
                </c:pt>
                <c:pt idx="35974">
                  <c:v>1</c:v>
                </c:pt>
                <c:pt idx="35975">
                  <c:v>1</c:v>
                </c:pt>
                <c:pt idx="35976">
                  <c:v>1</c:v>
                </c:pt>
                <c:pt idx="35977">
                  <c:v>1</c:v>
                </c:pt>
                <c:pt idx="35978">
                  <c:v>1</c:v>
                </c:pt>
                <c:pt idx="35979">
                  <c:v>1</c:v>
                </c:pt>
                <c:pt idx="35980">
                  <c:v>1</c:v>
                </c:pt>
                <c:pt idx="35981">
                  <c:v>1</c:v>
                </c:pt>
                <c:pt idx="35982">
                  <c:v>1</c:v>
                </c:pt>
                <c:pt idx="35983">
                  <c:v>1</c:v>
                </c:pt>
                <c:pt idx="35984">
                  <c:v>1</c:v>
                </c:pt>
                <c:pt idx="35985">
                  <c:v>1</c:v>
                </c:pt>
                <c:pt idx="35986">
                  <c:v>1</c:v>
                </c:pt>
                <c:pt idx="35987">
                  <c:v>1</c:v>
                </c:pt>
                <c:pt idx="35988">
                  <c:v>1</c:v>
                </c:pt>
                <c:pt idx="35989">
                  <c:v>1</c:v>
                </c:pt>
                <c:pt idx="35990">
                  <c:v>1</c:v>
                </c:pt>
                <c:pt idx="35991">
                  <c:v>1</c:v>
                </c:pt>
                <c:pt idx="35992">
                  <c:v>1</c:v>
                </c:pt>
                <c:pt idx="35993">
                  <c:v>1</c:v>
                </c:pt>
                <c:pt idx="35994">
                  <c:v>1</c:v>
                </c:pt>
                <c:pt idx="35995">
                  <c:v>1</c:v>
                </c:pt>
                <c:pt idx="35996">
                  <c:v>1</c:v>
                </c:pt>
                <c:pt idx="35997">
                  <c:v>1</c:v>
                </c:pt>
                <c:pt idx="35998">
                  <c:v>1</c:v>
                </c:pt>
                <c:pt idx="35999">
                  <c:v>1</c:v>
                </c:pt>
                <c:pt idx="36000">
                  <c:v>1</c:v>
                </c:pt>
                <c:pt idx="36001">
                  <c:v>1</c:v>
                </c:pt>
                <c:pt idx="36002">
                  <c:v>1</c:v>
                </c:pt>
                <c:pt idx="36003">
                  <c:v>1</c:v>
                </c:pt>
                <c:pt idx="36004">
                  <c:v>1</c:v>
                </c:pt>
                <c:pt idx="36005">
                  <c:v>1</c:v>
                </c:pt>
                <c:pt idx="36006">
                  <c:v>1</c:v>
                </c:pt>
                <c:pt idx="36007">
                  <c:v>1</c:v>
                </c:pt>
                <c:pt idx="36008">
                  <c:v>1</c:v>
                </c:pt>
                <c:pt idx="36009">
                  <c:v>1</c:v>
                </c:pt>
                <c:pt idx="36010">
                  <c:v>1</c:v>
                </c:pt>
                <c:pt idx="36011">
                  <c:v>1</c:v>
                </c:pt>
                <c:pt idx="36012">
                  <c:v>1</c:v>
                </c:pt>
                <c:pt idx="36013">
                  <c:v>1</c:v>
                </c:pt>
                <c:pt idx="36014">
                  <c:v>1</c:v>
                </c:pt>
                <c:pt idx="36015">
                  <c:v>1</c:v>
                </c:pt>
                <c:pt idx="36016">
                  <c:v>1</c:v>
                </c:pt>
                <c:pt idx="36017">
                  <c:v>1</c:v>
                </c:pt>
                <c:pt idx="36018">
                  <c:v>1</c:v>
                </c:pt>
                <c:pt idx="36019">
                  <c:v>1</c:v>
                </c:pt>
                <c:pt idx="36020">
                  <c:v>1</c:v>
                </c:pt>
                <c:pt idx="36021">
                  <c:v>1</c:v>
                </c:pt>
                <c:pt idx="36022">
                  <c:v>1</c:v>
                </c:pt>
                <c:pt idx="36023">
                  <c:v>1</c:v>
                </c:pt>
                <c:pt idx="36024">
                  <c:v>1</c:v>
                </c:pt>
                <c:pt idx="36025">
                  <c:v>1</c:v>
                </c:pt>
                <c:pt idx="36026">
                  <c:v>1</c:v>
                </c:pt>
                <c:pt idx="36027">
                  <c:v>1</c:v>
                </c:pt>
                <c:pt idx="36028">
                  <c:v>1</c:v>
                </c:pt>
                <c:pt idx="36029">
                  <c:v>1</c:v>
                </c:pt>
                <c:pt idx="36030">
                  <c:v>1</c:v>
                </c:pt>
                <c:pt idx="36031">
                  <c:v>1</c:v>
                </c:pt>
                <c:pt idx="36032">
                  <c:v>1</c:v>
                </c:pt>
                <c:pt idx="36033">
                  <c:v>1</c:v>
                </c:pt>
                <c:pt idx="36034">
                  <c:v>1</c:v>
                </c:pt>
                <c:pt idx="36035">
                  <c:v>1</c:v>
                </c:pt>
                <c:pt idx="36036">
                  <c:v>1</c:v>
                </c:pt>
                <c:pt idx="36037">
                  <c:v>1</c:v>
                </c:pt>
                <c:pt idx="36038">
                  <c:v>1</c:v>
                </c:pt>
                <c:pt idx="36039">
                  <c:v>1</c:v>
                </c:pt>
                <c:pt idx="36040">
                  <c:v>1</c:v>
                </c:pt>
                <c:pt idx="36041">
                  <c:v>1</c:v>
                </c:pt>
                <c:pt idx="36042">
                  <c:v>1</c:v>
                </c:pt>
                <c:pt idx="36043">
                  <c:v>1</c:v>
                </c:pt>
                <c:pt idx="36044">
                  <c:v>1</c:v>
                </c:pt>
                <c:pt idx="36045">
                  <c:v>1</c:v>
                </c:pt>
                <c:pt idx="36046">
                  <c:v>1</c:v>
                </c:pt>
                <c:pt idx="36047">
                  <c:v>1</c:v>
                </c:pt>
                <c:pt idx="36048">
                  <c:v>1</c:v>
                </c:pt>
                <c:pt idx="36049">
                  <c:v>1</c:v>
                </c:pt>
                <c:pt idx="36050">
                  <c:v>1</c:v>
                </c:pt>
                <c:pt idx="36051">
                  <c:v>1</c:v>
                </c:pt>
                <c:pt idx="36052">
                  <c:v>1</c:v>
                </c:pt>
                <c:pt idx="36053">
                  <c:v>1</c:v>
                </c:pt>
                <c:pt idx="36054">
                  <c:v>1</c:v>
                </c:pt>
                <c:pt idx="36055">
                  <c:v>1</c:v>
                </c:pt>
                <c:pt idx="36056">
                  <c:v>1</c:v>
                </c:pt>
                <c:pt idx="36057">
                  <c:v>1</c:v>
                </c:pt>
                <c:pt idx="36058">
                  <c:v>1</c:v>
                </c:pt>
                <c:pt idx="36059">
                  <c:v>1</c:v>
                </c:pt>
                <c:pt idx="36060">
                  <c:v>1</c:v>
                </c:pt>
                <c:pt idx="36061">
                  <c:v>1</c:v>
                </c:pt>
                <c:pt idx="36062">
                  <c:v>1</c:v>
                </c:pt>
                <c:pt idx="36063">
                  <c:v>1</c:v>
                </c:pt>
                <c:pt idx="36064">
                  <c:v>1</c:v>
                </c:pt>
                <c:pt idx="36065">
                  <c:v>1</c:v>
                </c:pt>
                <c:pt idx="36066">
                  <c:v>1</c:v>
                </c:pt>
                <c:pt idx="36067">
                  <c:v>1</c:v>
                </c:pt>
                <c:pt idx="36068">
                  <c:v>1</c:v>
                </c:pt>
                <c:pt idx="36069">
                  <c:v>1</c:v>
                </c:pt>
                <c:pt idx="36070">
                  <c:v>1</c:v>
                </c:pt>
                <c:pt idx="36071">
                  <c:v>1</c:v>
                </c:pt>
                <c:pt idx="36072">
                  <c:v>1</c:v>
                </c:pt>
                <c:pt idx="36073">
                  <c:v>1</c:v>
                </c:pt>
                <c:pt idx="36074">
                  <c:v>1</c:v>
                </c:pt>
                <c:pt idx="36075">
                  <c:v>1</c:v>
                </c:pt>
                <c:pt idx="36076">
                  <c:v>1</c:v>
                </c:pt>
                <c:pt idx="36077">
                  <c:v>1</c:v>
                </c:pt>
                <c:pt idx="36078">
                  <c:v>1</c:v>
                </c:pt>
                <c:pt idx="36079">
                  <c:v>1</c:v>
                </c:pt>
                <c:pt idx="36080">
                  <c:v>1</c:v>
                </c:pt>
                <c:pt idx="36081">
                  <c:v>1</c:v>
                </c:pt>
                <c:pt idx="36082">
                  <c:v>1</c:v>
                </c:pt>
                <c:pt idx="36083">
                  <c:v>1</c:v>
                </c:pt>
                <c:pt idx="36084">
                  <c:v>1</c:v>
                </c:pt>
                <c:pt idx="36085">
                  <c:v>1</c:v>
                </c:pt>
                <c:pt idx="36086">
                  <c:v>1</c:v>
                </c:pt>
                <c:pt idx="36087">
                  <c:v>1</c:v>
                </c:pt>
                <c:pt idx="36088">
                  <c:v>1</c:v>
                </c:pt>
                <c:pt idx="36089">
                  <c:v>1</c:v>
                </c:pt>
                <c:pt idx="36090">
                  <c:v>1</c:v>
                </c:pt>
                <c:pt idx="36091">
                  <c:v>1</c:v>
                </c:pt>
                <c:pt idx="36092">
                  <c:v>1</c:v>
                </c:pt>
                <c:pt idx="36093">
                  <c:v>1</c:v>
                </c:pt>
                <c:pt idx="36094">
                  <c:v>1</c:v>
                </c:pt>
                <c:pt idx="36095">
                  <c:v>1</c:v>
                </c:pt>
                <c:pt idx="36096">
                  <c:v>1</c:v>
                </c:pt>
                <c:pt idx="36097">
                  <c:v>1</c:v>
                </c:pt>
                <c:pt idx="36098">
                  <c:v>1</c:v>
                </c:pt>
                <c:pt idx="36099">
                  <c:v>1</c:v>
                </c:pt>
                <c:pt idx="36100">
                  <c:v>1</c:v>
                </c:pt>
                <c:pt idx="36101">
                  <c:v>1</c:v>
                </c:pt>
                <c:pt idx="36102">
                  <c:v>1</c:v>
                </c:pt>
                <c:pt idx="36103">
                  <c:v>1</c:v>
                </c:pt>
                <c:pt idx="36104">
                  <c:v>1</c:v>
                </c:pt>
                <c:pt idx="36105">
                  <c:v>1</c:v>
                </c:pt>
                <c:pt idx="36106">
                  <c:v>1</c:v>
                </c:pt>
                <c:pt idx="36107">
                  <c:v>1</c:v>
                </c:pt>
                <c:pt idx="36108">
                  <c:v>1</c:v>
                </c:pt>
                <c:pt idx="36109">
                  <c:v>1</c:v>
                </c:pt>
                <c:pt idx="36110">
                  <c:v>1</c:v>
                </c:pt>
                <c:pt idx="36111">
                  <c:v>1</c:v>
                </c:pt>
                <c:pt idx="36112">
                  <c:v>1</c:v>
                </c:pt>
                <c:pt idx="36113">
                  <c:v>1</c:v>
                </c:pt>
                <c:pt idx="36114">
                  <c:v>1</c:v>
                </c:pt>
                <c:pt idx="36115">
                  <c:v>1</c:v>
                </c:pt>
                <c:pt idx="36116">
                  <c:v>1</c:v>
                </c:pt>
                <c:pt idx="36117">
                  <c:v>1</c:v>
                </c:pt>
                <c:pt idx="36118">
                  <c:v>1</c:v>
                </c:pt>
                <c:pt idx="36119">
                  <c:v>1</c:v>
                </c:pt>
                <c:pt idx="36120">
                  <c:v>1</c:v>
                </c:pt>
                <c:pt idx="36121">
                  <c:v>1</c:v>
                </c:pt>
                <c:pt idx="36122">
                  <c:v>1</c:v>
                </c:pt>
                <c:pt idx="36123">
                  <c:v>1</c:v>
                </c:pt>
                <c:pt idx="36124">
                  <c:v>1</c:v>
                </c:pt>
                <c:pt idx="36125">
                  <c:v>1</c:v>
                </c:pt>
                <c:pt idx="36126">
                  <c:v>1</c:v>
                </c:pt>
                <c:pt idx="36127">
                  <c:v>1</c:v>
                </c:pt>
                <c:pt idx="36128">
                  <c:v>1</c:v>
                </c:pt>
                <c:pt idx="36129">
                  <c:v>1</c:v>
                </c:pt>
                <c:pt idx="36130">
                  <c:v>1</c:v>
                </c:pt>
                <c:pt idx="36131">
                  <c:v>1</c:v>
                </c:pt>
                <c:pt idx="36132">
                  <c:v>1</c:v>
                </c:pt>
                <c:pt idx="36133">
                  <c:v>1</c:v>
                </c:pt>
                <c:pt idx="36134">
                  <c:v>1</c:v>
                </c:pt>
                <c:pt idx="36135">
                  <c:v>1</c:v>
                </c:pt>
                <c:pt idx="36136">
                  <c:v>1</c:v>
                </c:pt>
                <c:pt idx="36137">
                  <c:v>1</c:v>
                </c:pt>
                <c:pt idx="36138">
                  <c:v>1</c:v>
                </c:pt>
                <c:pt idx="36139">
                  <c:v>1</c:v>
                </c:pt>
                <c:pt idx="36140">
                  <c:v>1</c:v>
                </c:pt>
                <c:pt idx="36141">
                  <c:v>1</c:v>
                </c:pt>
                <c:pt idx="36142">
                  <c:v>1</c:v>
                </c:pt>
                <c:pt idx="36143">
                  <c:v>1</c:v>
                </c:pt>
                <c:pt idx="36144">
                  <c:v>1</c:v>
                </c:pt>
                <c:pt idx="36145">
                  <c:v>1</c:v>
                </c:pt>
                <c:pt idx="36146">
                  <c:v>1</c:v>
                </c:pt>
                <c:pt idx="36147">
                  <c:v>1</c:v>
                </c:pt>
                <c:pt idx="36148">
                  <c:v>1</c:v>
                </c:pt>
                <c:pt idx="36149">
                  <c:v>1</c:v>
                </c:pt>
                <c:pt idx="36150">
                  <c:v>1</c:v>
                </c:pt>
                <c:pt idx="36151">
                  <c:v>1</c:v>
                </c:pt>
                <c:pt idx="36152">
                  <c:v>1</c:v>
                </c:pt>
                <c:pt idx="36153">
                  <c:v>1</c:v>
                </c:pt>
                <c:pt idx="36154">
                  <c:v>1</c:v>
                </c:pt>
                <c:pt idx="36155">
                  <c:v>1</c:v>
                </c:pt>
                <c:pt idx="36156">
                  <c:v>1</c:v>
                </c:pt>
                <c:pt idx="36157">
                  <c:v>1</c:v>
                </c:pt>
                <c:pt idx="36158">
                  <c:v>1</c:v>
                </c:pt>
                <c:pt idx="36159">
                  <c:v>1</c:v>
                </c:pt>
                <c:pt idx="36160">
                  <c:v>1</c:v>
                </c:pt>
                <c:pt idx="36161">
                  <c:v>1</c:v>
                </c:pt>
                <c:pt idx="36162">
                  <c:v>1</c:v>
                </c:pt>
                <c:pt idx="36163">
                  <c:v>1</c:v>
                </c:pt>
                <c:pt idx="36164">
                  <c:v>1</c:v>
                </c:pt>
                <c:pt idx="36165">
                  <c:v>1</c:v>
                </c:pt>
                <c:pt idx="36166">
                  <c:v>1</c:v>
                </c:pt>
                <c:pt idx="36167">
                  <c:v>1</c:v>
                </c:pt>
                <c:pt idx="36168">
                  <c:v>1</c:v>
                </c:pt>
                <c:pt idx="36169">
                  <c:v>1</c:v>
                </c:pt>
                <c:pt idx="36170">
                  <c:v>1</c:v>
                </c:pt>
                <c:pt idx="36171">
                  <c:v>1</c:v>
                </c:pt>
                <c:pt idx="36172">
                  <c:v>1</c:v>
                </c:pt>
                <c:pt idx="36173">
                  <c:v>1</c:v>
                </c:pt>
                <c:pt idx="36174">
                  <c:v>1</c:v>
                </c:pt>
                <c:pt idx="36175">
                  <c:v>1</c:v>
                </c:pt>
                <c:pt idx="36176">
                  <c:v>1</c:v>
                </c:pt>
                <c:pt idx="36177">
                  <c:v>1</c:v>
                </c:pt>
                <c:pt idx="36178">
                  <c:v>1</c:v>
                </c:pt>
                <c:pt idx="36179">
                  <c:v>1</c:v>
                </c:pt>
                <c:pt idx="36180">
                  <c:v>1</c:v>
                </c:pt>
                <c:pt idx="36181">
                  <c:v>1</c:v>
                </c:pt>
                <c:pt idx="36182">
                  <c:v>1</c:v>
                </c:pt>
                <c:pt idx="36183">
                  <c:v>1</c:v>
                </c:pt>
                <c:pt idx="36184">
                  <c:v>1</c:v>
                </c:pt>
                <c:pt idx="36185">
                  <c:v>1</c:v>
                </c:pt>
                <c:pt idx="36186">
                  <c:v>1</c:v>
                </c:pt>
                <c:pt idx="36187">
                  <c:v>1</c:v>
                </c:pt>
                <c:pt idx="36188">
                  <c:v>1</c:v>
                </c:pt>
                <c:pt idx="36189">
                  <c:v>1</c:v>
                </c:pt>
                <c:pt idx="36190">
                  <c:v>1</c:v>
                </c:pt>
                <c:pt idx="36191">
                  <c:v>1</c:v>
                </c:pt>
                <c:pt idx="36192">
                  <c:v>1</c:v>
                </c:pt>
                <c:pt idx="36193">
                  <c:v>1</c:v>
                </c:pt>
                <c:pt idx="36194">
                  <c:v>1</c:v>
                </c:pt>
                <c:pt idx="36195">
                  <c:v>1</c:v>
                </c:pt>
                <c:pt idx="36196">
                  <c:v>1</c:v>
                </c:pt>
                <c:pt idx="36197">
                  <c:v>1</c:v>
                </c:pt>
                <c:pt idx="36198">
                  <c:v>1</c:v>
                </c:pt>
                <c:pt idx="36199">
                  <c:v>1</c:v>
                </c:pt>
                <c:pt idx="36200">
                  <c:v>1</c:v>
                </c:pt>
                <c:pt idx="36201">
                  <c:v>1</c:v>
                </c:pt>
                <c:pt idx="36202">
                  <c:v>1</c:v>
                </c:pt>
                <c:pt idx="36203">
                  <c:v>1</c:v>
                </c:pt>
                <c:pt idx="36204">
                  <c:v>1</c:v>
                </c:pt>
                <c:pt idx="36205">
                  <c:v>1</c:v>
                </c:pt>
                <c:pt idx="36206">
                  <c:v>1</c:v>
                </c:pt>
                <c:pt idx="36207">
                  <c:v>1</c:v>
                </c:pt>
                <c:pt idx="36208">
                  <c:v>1</c:v>
                </c:pt>
                <c:pt idx="36209">
                  <c:v>1</c:v>
                </c:pt>
                <c:pt idx="36210">
                  <c:v>1</c:v>
                </c:pt>
                <c:pt idx="36211">
                  <c:v>1</c:v>
                </c:pt>
                <c:pt idx="36212">
                  <c:v>1</c:v>
                </c:pt>
                <c:pt idx="36213">
                  <c:v>1</c:v>
                </c:pt>
                <c:pt idx="36214">
                  <c:v>1</c:v>
                </c:pt>
                <c:pt idx="36215">
                  <c:v>1</c:v>
                </c:pt>
                <c:pt idx="36216">
                  <c:v>1</c:v>
                </c:pt>
                <c:pt idx="36217">
                  <c:v>1</c:v>
                </c:pt>
                <c:pt idx="36218">
                  <c:v>1</c:v>
                </c:pt>
                <c:pt idx="36219">
                  <c:v>1</c:v>
                </c:pt>
                <c:pt idx="36220">
                  <c:v>1</c:v>
                </c:pt>
                <c:pt idx="36221">
                  <c:v>1</c:v>
                </c:pt>
                <c:pt idx="36222">
                  <c:v>1</c:v>
                </c:pt>
                <c:pt idx="36223">
                  <c:v>1</c:v>
                </c:pt>
                <c:pt idx="36224">
                  <c:v>1</c:v>
                </c:pt>
                <c:pt idx="36225">
                  <c:v>1</c:v>
                </c:pt>
                <c:pt idx="36226">
                  <c:v>1</c:v>
                </c:pt>
                <c:pt idx="36227">
                  <c:v>1</c:v>
                </c:pt>
                <c:pt idx="36228">
                  <c:v>1</c:v>
                </c:pt>
                <c:pt idx="36229">
                  <c:v>1</c:v>
                </c:pt>
                <c:pt idx="36230">
                  <c:v>1</c:v>
                </c:pt>
                <c:pt idx="36231">
                  <c:v>1</c:v>
                </c:pt>
                <c:pt idx="36232">
                  <c:v>1</c:v>
                </c:pt>
                <c:pt idx="36233">
                  <c:v>1</c:v>
                </c:pt>
                <c:pt idx="36234">
                  <c:v>1</c:v>
                </c:pt>
                <c:pt idx="36235">
                  <c:v>1</c:v>
                </c:pt>
                <c:pt idx="36236">
                  <c:v>1</c:v>
                </c:pt>
                <c:pt idx="36237">
                  <c:v>1</c:v>
                </c:pt>
                <c:pt idx="36238">
                  <c:v>1</c:v>
                </c:pt>
                <c:pt idx="36239">
                  <c:v>1</c:v>
                </c:pt>
                <c:pt idx="36240">
                  <c:v>1</c:v>
                </c:pt>
                <c:pt idx="36241">
                  <c:v>1</c:v>
                </c:pt>
                <c:pt idx="36242">
                  <c:v>1</c:v>
                </c:pt>
                <c:pt idx="36243">
                  <c:v>1</c:v>
                </c:pt>
                <c:pt idx="36244">
                  <c:v>1</c:v>
                </c:pt>
                <c:pt idx="36245">
                  <c:v>1</c:v>
                </c:pt>
                <c:pt idx="36246">
                  <c:v>1</c:v>
                </c:pt>
                <c:pt idx="36247">
                  <c:v>1</c:v>
                </c:pt>
                <c:pt idx="36248">
                  <c:v>1</c:v>
                </c:pt>
                <c:pt idx="36249">
                  <c:v>1</c:v>
                </c:pt>
                <c:pt idx="36250">
                  <c:v>1</c:v>
                </c:pt>
                <c:pt idx="36251">
                  <c:v>1</c:v>
                </c:pt>
                <c:pt idx="36252">
                  <c:v>1</c:v>
                </c:pt>
                <c:pt idx="36253">
                  <c:v>1</c:v>
                </c:pt>
                <c:pt idx="36254">
                  <c:v>1</c:v>
                </c:pt>
                <c:pt idx="36255">
                  <c:v>1</c:v>
                </c:pt>
                <c:pt idx="36256">
                  <c:v>1</c:v>
                </c:pt>
                <c:pt idx="36257">
                  <c:v>1</c:v>
                </c:pt>
                <c:pt idx="36258">
                  <c:v>1</c:v>
                </c:pt>
                <c:pt idx="36259">
                  <c:v>1</c:v>
                </c:pt>
                <c:pt idx="36260">
                  <c:v>1</c:v>
                </c:pt>
                <c:pt idx="36261">
                  <c:v>1</c:v>
                </c:pt>
                <c:pt idx="36262">
                  <c:v>1</c:v>
                </c:pt>
                <c:pt idx="36263">
                  <c:v>1</c:v>
                </c:pt>
                <c:pt idx="36264">
                  <c:v>1</c:v>
                </c:pt>
                <c:pt idx="36265">
                  <c:v>1</c:v>
                </c:pt>
                <c:pt idx="36266">
                  <c:v>1</c:v>
                </c:pt>
                <c:pt idx="36267">
                  <c:v>1</c:v>
                </c:pt>
                <c:pt idx="36268">
                  <c:v>1</c:v>
                </c:pt>
                <c:pt idx="36269">
                  <c:v>1</c:v>
                </c:pt>
                <c:pt idx="36270">
                  <c:v>1</c:v>
                </c:pt>
                <c:pt idx="36271">
                  <c:v>1</c:v>
                </c:pt>
                <c:pt idx="36272">
                  <c:v>1</c:v>
                </c:pt>
                <c:pt idx="36273">
                  <c:v>1</c:v>
                </c:pt>
                <c:pt idx="36274">
                  <c:v>1</c:v>
                </c:pt>
                <c:pt idx="36275">
                  <c:v>1</c:v>
                </c:pt>
                <c:pt idx="36276">
                  <c:v>1</c:v>
                </c:pt>
                <c:pt idx="36277">
                  <c:v>1</c:v>
                </c:pt>
                <c:pt idx="36278">
                  <c:v>1</c:v>
                </c:pt>
                <c:pt idx="36279">
                  <c:v>1</c:v>
                </c:pt>
                <c:pt idx="36280">
                  <c:v>1</c:v>
                </c:pt>
                <c:pt idx="36281">
                  <c:v>1</c:v>
                </c:pt>
                <c:pt idx="36282">
                  <c:v>1</c:v>
                </c:pt>
                <c:pt idx="36283">
                  <c:v>1</c:v>
                </c:pt>
                <c:pt idx="36284">
                  <c:v>1</c:v>
                </c:pt>
                <c:pt idx="36285">
                  <c:v>1</c:v>
                </c:pt>
                <c:pt idx="36286">
                  <c:v>1</c:v>
                </c:pt>
                <c:pt idx="36287">
                  <c:v>1</c:v>
                </c:pt>
                <c:pt idx="36288">
                  <c:v>1</c:v>
                </c:pt>
                <c:pt idx="36289">
                  <c:v>1</c:v>
                </c:pt>
                <c:pt idx="36290">
                  <c:v>1</c:v>
                </c:pt>
                <c:pt idx="36291">
                  <c:v>1</c:v>
                </c:pt>
                <c:pt idx="36292">
                  <c:v>1</c:v>
                </c:pt>
                <c:pt idx="36293">
                  <c:v>1</c:v>
                </c:pt>
                <c:pt idx="36294">
                  <c:v>1</c:v>
                </c:pt>
                <c:pt idx="36295">
                  <c:v>1</c:v>
                </c:pt>
                <c:pt idx="36296">
                  <c:v>1</c:v>
                </c:pt>
                <c:pt idx="36297">
                  <c:v>1</c:v>
                </c:pt>
                <c:pt idx="36298">
                  <c:v>1</c:v>
                </c:pt>
                <c:pt idx="36299">
                  <c:v>1</c:v>
                </c:pt>
                <c:pt idx="36300">
                  <c:v>1</c:v>
                </c:pt>
                <c:pt idx="36301">
                  <c:v>1</c:v>
                </c:pt>
                <c:pt idx="36302">
                  <c:v>1</c:v>
                </c:pt>
                <c:pt idx="36303">
                  <c:v>1</c:v>
                </c:pt>
                <c:pt idx="36304">
                  <c:v>1</c:v>
                </c:pt>
                <c:pt idx="36305">
                  <c:v>1</c:v>
                </c:pt>
                <c:pt idx="36306">
                  <c:v>1</c:v>
                </c:pt>
                <c:pt idx="36307">
                  <c:v>1</c:v>
                </c:pt>
                <c:pt idx="36308">
                  <c:v>1</c:v>
                </c:pt>
                <c:pt idx="36309">
                  <c:v>1</c:v>
                </c:pt>
                <c:pt idx="36310">
                  <c:v>1</c:v>
                </c:pt>
                <c:pt idx="36311">
                  <c:v>1</c:v>
                </c:pt>
                <c:pt idx="36312">
                  <c:v>1</c:v>
                </c:pt>
                <c:pt idx="36313">
                  <c:v>1</c:v>
                </c:pt>
                <c:pt idx="36314">
                  <c:v>1</c:v>
                </c:pt>
                <c:pt idx="36315">
                  <c:v>1</c:v>
                </c:pt>
                <c:pt idx="36316">
                  <c:v>1</c:v>
                </c:pt>
                <c:pt idx="36317">
                  <c:v>1</c:v>
                </c:pt>
                <c:pt idx="36318">
                  <c:v>1</c:v>
                </c:pt>
                <c:pt idx="36319">
                  <c:v>1</c:v>
                </c:pt>
                <c:pt idx="36320">
                  <c:v>1</c:v>
                </c:pt>
                <c:pt idx="36321">
                  <c:v>1</c:v>
                </c:pt>
                <c:pt idx="36322">
                  <c:v>1</c:v>
                </c:pt>
                <c:pt idx="36323">
                  <c:v>1</c:v>
                </c:pt>
                <c:pt idx="36324">
                  <c:v>1</c:v>
                </c:pt>
                <c:pt idx="36325">
                  <c:v>1</c:v>
                </c:pt>
                <c:pt idx="36326">
                  <c:v>1</c:v>
                </c:pt>
                <c:pt idx="36327">
                  <c:v>1</c:v>
                </c:pt>
                <c:pt idx="36328">
                  <c:v>1</c:v>
                </c:pt>
                <c:pt idx="36329">
                  <c:v>1</c:v>
                </c:pt>
                <c:pt idx="36330">
                  <c:v>1</c:v>
                </c:pt>
                <c:pt idx="36331">
                  <c:v>1</c:v>
                </c:pt>
                <c:pt idx="36332">
                  <c:v>1</c:v>
                </c:pt>
                <c:pt idx="36333">
                  <c:v>1</c:v>
                </c:pt>
                <c:pt idx="36334">
                  <c:v>1</c:v>
                </c:pt>
                <c:pt idx="36335">
                  <c:v>1</c:v>
                </c:pt>
                <c:pt idx="36336">
                  <c:v>1</c:v>
                </c:pt>
                <c:pt idx="36337">
                  <c:v>1</c:v>
                </c:pt>
                <c:pt idx="36338">
                  <c:v>1</c:v>
                </c:pt>
                <c:pt idx="36339">
                  <c:v>1</c:v>
                </c:pt>
                <c:pt idx="36340">
                  <c:v>1</c:v>
                </c:pt>
                <c:pt idx="36341">
                  <c:v>1</c:v>
                </c:pt>
                <c:pt idx="36342">
                  <c:v>1</c:v>
                </c:pt>
                <c:pt idx="36343">
                  <c:v>1</c:v>
                </c:pt>
                <c:pt idx="36344">
                  <c:v>1</c:v>
                </c:pt>
                <c:pt idx="36345">
                  <c:v>1</c:v>
                </c:pt>
                <c:pt idx="36346">
                  <c:v>1</c:v>
                </c:pt>
                <c:pt idx="36347">
                  <c:v>1</c:v>
                </c:pt>
                <c:pt idx="36348">
                  <c:v>1</c:v>
                </c:pt>
                <c:pt idx="36349">
                  <c:v>1</c:v>
                </c:pt>
                <c:pt idx="36350">
                  <c:v>1</c:v>
                </c:pt>
                <c:pt idx="36351">
                  <c:v>1</c:v>
                </c:pt>
                <c:pt idx="36352">
                  <c:v>1</c:v>
                </c:pt>
                <c:pt idx="36353">
                  <c:v>1</c:v>
                </c:pt>
                <c:pt idx="36354">
                  <c:v>1</c:v>
                </c:pt>
                <c:pt idx="36355">
                  <c:v>1</c:v>
                </c:pt>
                <c:pt idx="36356">
                  <c:v>1</c:v>
                </c:pt>
                <c:pt idx="36357">
                  <c:v>1</c:v>
                </c:pt>
                <c:pt idx="36358">
                  <c:v>1</c:v>
                </c:pt>
                <c:pt idx="36359">
                  <c:v>1</c:v>
                </c:pt>
                <c:pt idx="36360">
                  <c:v>1</c:v>
                </c:pt>
                <c:pt idx="36361">
                  <c:v>1</c:v>
                </c:pt>
                <c:pt idx="36362">
                  <c:v>1</c:v>
                </c:pt>
                <c:pt idx="36363">
                  <c:v>1</c:v>
                </c:pt>
                <c:pt idx="36364">
                  <c:v>1</c:v>
                </c:pt>
                <c:pt idx="36365">
                  <c:v>1</c:v>
                </c:pt>
                <c:pt idx="36366">
                  <c:v>1</c:v>
                </c:pt>
                <c:pt idx="36367">
                  <c:v>1</c:v>
                </c:pt>
                <c:pt idx="36368">
                  <c:v>1</c:v>
                </c:pt>
                <c:pt idx="36369">
                  <c:v>1</c:v>
                </c:pt>
                <c:pt idx="36370">
                  <c:v>1</c:v>
                </c:pt>
                <c:pt idx="36371">
                  <c:v>1</c:v>
                </c:pt>
                <c:pt idx="36372">
                  <c:v>1</c:v>
                </c:pt>
                <c:pt idx="36373">
                  <c:v>1</c:v>
                </c:pt>
                <c:pt idx="36374">
                  <c:v>1</c:v>
                </c:pt>
                <c:pt idx="36375">
                  <c:v>1</c:v>
                </c:pt>
                <c:pt idx="36376">
                  <c:v>1</c:v>
                </c:pt>
                <c:pt idx="36377">
                  <c:v>1</c:v>
                </c:pt>
                <c:pt idx="36378">
                  <c:v>1</c:v>
                </c:pt>
                <c:pt idx="36379">
                  <c:v>1</c:v>
                </c:pt>
                <c:pt idx="36380">
                  <c:v>1</c:v>
                </c:pt>
                <c:pt idx="36381">
                  <c:v>1</c:v>
                </c:pt>
                <c:pt idx="36382">
                  <c:v>1</c:v>
                </c:pt>
                <c:pt idx="36383">
                  <c:v>1</c:v>
                </c:pt>
                <c:pt idx="36384">
                  <c:v>1</c:v>
                </c:pt>
                <c:pt idx="36385">
                  <c:v>1</c:v>
                </c:pt>
                <c:pt idx="36386">
                  <c:v>1</c:v>
                </c:pt>
                <c:pt idx="36387">
                  <c:v>1</c:v>
                </c:pt>
                <c:pt idx="36388">
                  <c:v>1</c:v>
                </c:pt>
                <c:pt idx="36389">
                  <c:v>1</c:v>
                </c:pt>
                <c:pt idx="36390">
                  <c:v>1</c:v>
                </c:pt>
                <c:pt idx="36391">
                  <c:v>1</c:v>
                </c:pt>
                <c:pt idx="36392">
                  <c:v>1</c:v>
                </c:pt>
                <c:pt idx="36393">
                  <c:v>1</c:v>
                </c:pt>
                <c:pt idx="36394">
                  <c:v>1</c:v>
                </c:pt>
                <c:pt idx="36395">
                  <c:v>1</c:v>
                </c:pt>
                <c:pt idx="36396">
                  <c:v>1</c:v>
                </c:pt>
                <c:pt idx="36397">
                  <c:v>1</c:v>
                </c:pt>
                <c:pt idx="36398">
                  <c:v>1</c:v>
                </c:pt>
                <c:pt idx="36399">
                  <c:v>1</c:v>
                </c:pt>
                <c:pt idx="36400">
                  <c:v>1</c:v>
                </c:pt>
                <c:pt idx="36401">
                  <c:v>1</c:v>
                </c:pt>
                <c:pt idx="36402">
                  <c:v>1</c:v>
                </c:pt>
                <c:pt idx="36403">
                  <c:v>1</c:v>
                </c:pt>
                <c:pt idx="36404">
                  <c:v>1</c:v>
                </c:pt>
                <c:pt idx="36405">
                  <c:v>1</c:v>
                </c:pt>
                <c:pt idx="36406">
                  <c:v>1</c:v>
                </c:pt>
                <c:pt idx="36407">
                  <c:v>1</c:v>
                </c:pt>
                <c:pt idx="36408">
                  <c:v>1</c:v>
                </c:pt>
                <c:pt idx="36409">
                  <c:v>1</c:v>
                </c:pt>
                <c:pt idx="36410">
                  <c:v>1</c:v>
                </c:pt>
                <c:pt idx="36411">
                  <c:v>1</c:v>
                </c:pt>
                <c:pt idx="36412">
                  <c:v>1</c:v>
                </c:pt>
                <c:pt idx="36413">
                  <c:v>1</c:v>
                </c:pt>
                <c:pt idx="36414">
                  <c:v>1</c:v>
                </c:pt>
                <c:pt idx="36415">
                  <c:v>1</c:v>
                </c:pt>
                <c:pt idx="36416">
                  <c:v>1</c:v>
                </c:pt>
                <c:pt idx="36417">
                  <c:v>1</c:v>
                </c:pt>
                <c:pt idx="36418">
                  <c:v>1</c:v>
                </c:pt>
                <c:pt idx="36419">
                  <c:v>1</c:v>
                </c:pt>
                <c:pt idx="36420">
                  <c:v>1</c:v>
                </c:pt>
                <c:pt idx="36421">
                  <c:v>1</c:v>
                </c:pt>
                <c:pt idx="36422">
                  <c:v>1</c:v>
                </c:pt>
                <c:pt idx="36423">
                  <c:v>1</c:v>
                </c:pt>
                <c:pt idx="36424">
                  <c:v>1</c:v>
                </c:pt>
                <c:pt idx="36425">
                  <c:v>1</c:v>
                </c:pt>
                <c:pt idx="36426">
                  <c:v>1</c:v>
                </c:pt>
                <c:pt idx="36427">
                  <c:v>1</c:v>
                </c:pt>
                <c:pt idx="36428">
                  <c:v>1</c:v>
                </c:pt>
                <c:pt idx="36429">
                  <c:v>1</c:v>
                </c:pt>
                <c:pt idx="36430">
                  <c:v>1</c:v>
                </c:pt>
                <c:pt idx="36431">
                  <c:v>1</c:v>
                </c:pt>
                <c:pt idx="36432">
                  <c:v>1</c:v>
                </c:pt>
                <c:pt idx="36433">
                  <c:v>1</c:v>
                </c:pt>
                <c:pt idx="36434">
                  <c:v>1</c:v>
                </c:pt>
                <c:pt idx="36435">
                  <c:v>1</c:v>
                </c:pt>
                <c:pt idx="36436">
                  <c:v>1</c:v>
                </c:pt>
                <c:pt idx="36437">
                  <c:v>1</c:v>
                </c:pt>
                <c:pt idx="36438">
                  <c:v>1</c:v>
                </c:pt>
                <c:pt idx="36439">
                  <c:v>1</c:v>
                </c:pt>
                <c:pt idx="36440">
                  <c:v>1</c:v>
                </c:pt>
                <c:pt idx="36441">
                  <c:v>1</c:v>
                </c:pt>
                <c:pt idx="36442">
                  <c:v>1</c:v>
                </c:pt>
                <c:pt idx="36443">
                  <c:v>1</c:v>
                </c:pt>
                <c:pt idx="36444">
                  <c:v>1</c:v>
                </c:pt>
                <c:pt idx="36445">
                  <c:v>1</c:v>
                </c:pt>
                <c:pt idx="36446">
                  <c:v>1</c:v>
                </c:pt>
                <c:pt idx="36447">
                  <c:v>1</c:v>
                </c:pt>
                <c:pt idx="36448">
                  <c:v>1</c:v>
                </c:pt>
                <c:pt idx="36449">
                  <c:v>1</c:v>
                </c:pt>
                <c:pt idx="36450">
                  <c:v>1</c:v>
                </c:pt>
                <c:pt idx="36451">
                  <c:v>1</c:v>
                </c:pt>
                <c:pt idx="36452">
                  <c:v>1</c:v>
                </c:pt>
                <c:pt idx="36453">
                  <c:v>1</c:v>
                </c:pt>
                <c:pt idx="36454">
                  <c:v>1</c:v>
                </c:pt>
                <c:pt idx="36455">
                  <c:v>1</c:v>
                </c:pt>
                <c:pt idx="36456">
                  <c:v>1</c:v>
                </c:pt>
                <c:pt idx="36457">
                  <c:v>1</c:v>
                </c:pt>
                <c:pt idx="36458">
                  <c:v>1</c:v>
                </c:pt>
                <c:pt idx="36459">
                  <c:v>1</c:v>
                </c:pt>
                <c:pt idx="36460">
                  <c:v>1</c:v>
                </c:pt>
                <c:pt idx="36461">
                  <c:v>1</c:v>
                </c:pt>
                <c:pt idx="36462">
                  <c:v>1</c:v>
                </c:pt>
                <c:pt idx="36463">
                  <c:v>1</c:v>
                </c:pt>
                <c:pt idx="36464">
                  <c:v>1</c:v>
                </c:pt>
                <c:pt idx="36465">
                  <c:v>1</c:v>
                </c:pt>
                <c:pt idx="36466">
                  <c:v>1</c:v>
                </c:pt>
                <c:pt idx="36467">
                  <c:v>1</c:v>
                </c:pt>
                <c:pt idx="36468">
                  <c:v>1</c:v>
                </c:pt>
                <c:pt idx="36469">
                  <c:v>1</c:v>
                </c:pt>
                <c:pt idx="36470">
                  <c:v>1</c:v>
                </c:pt>
                <c:pt idx="36471">
                  <c:v>1</c:v>
                </c:pt>
                <c:pt idx="36472">
                  <c:v>1</c:v>
                </c:pt>
                <c:pt idx="36473">
                  <c:v>1</c:v>
                </c:pt>
                <c:pt idx="36474">
                  <c:v>1</c:v>
                </c:pt>
                <c:pt idx="36475">
                  <c:v>1</c:v>
                </c:pt>
                <c:pt idx="36476">
                  <c:v>1</c:v>
                </c:pt>
                <c:pt idx="36477">
                  <c:v>1</c:v>
                </c:pt>
                <c:pt idx="36478">
                  <c:v>1</c:v>
                </c:pt>
                <c:pt idx="36479">
                  <c:v>1</c:v>
                </c:pt>
                <c:pt idx="36480">
                  <c:v>1</c:v>
                </c:pt>
                <c:pt idx="36481">
                  <c:v>1</c:v>
                </c:pt>
                <c:pt idx="36482">
                  <c:v>1</c:v>
                </c:pt>
                <c:pt idx="36483">
                  <c:v>1</c:v>
                </c:pt>
                <c:pt idx="36484">
                  <c:v>1</c:v>
                </c:pt>
                <c:pt idx="36485">
                  <c:v>1</c:v>
                </c:pt>
                <c:pt idx="36486">
                  <c:v>1</c:v>
                </c:pt>
                <c:pt idx="36487">
                  <c:v>1</c:v>
                </c:pt>
                <c:pt idx="36488">
                  <c:v>1</c:v>
                </c:pt>
                <c:pt idx="36489">
                  <c:v>1</c:v>
                </c:pt>
                <c:pt idx="36490">
                  <c:v>1</c:v>
                </c:pt>
                <c:pt idx="36491">
                  <c:v>1</c:v>
                </c:pt>
                <c:pt idx="36492">
                  <c:v>1</c:v>
                </c:pt>
                <c:pt idx="36493">
                  <c:v>1</c:v>
                </c:pt>
                <c:pt idx="36494">
                  <c:v>1</c:v>
                </c:pt>
                <c:pt idx="36495">
                  <c:v>1</c:v>
                </c:pt>
                <c:pt idx="36496">
                  <c:v>1</c:v>
                </c:pt>
                <c:pt idx="36497">
                  <c:v>1</c:v>
                </c:pt>
                <c:pt idx="36498">
                  <c:v>1</c:v>
                </c:pt>
                <c:pt idx="36499">
                  <c:v>1</c:v>
                </c:pt>
                <c:pt idx="36500">
                  <c:v>1</c:v>
                </c:pt>
                <c:pt idx="36501">
                  <c:v>1</c:v>
                </c:pt>
                <c:pt idx="36502">
                  <c:v>1</c:v>
                </c:pt>
                <c:pt idx="36503">
                  <c:v>1</c:v>
                </c:pt>
                <c:pt idx="36504">
                  <c:v>1</c:v>
                </c:pt>
                <c:pt idx="36505">
                  <c:v>1</c:v>
                </c:pt>
                <c:pt idx="36506">
                  <c:v>1</c:v>
                </c:pt>
                <c:pt idx="36507">
                  <c:v>1</c:v>
                </c:pt>
                <c:pt idx="36508">
                  <c:v>1</c:v>
                </c:pt>
                <c:pt idx="36509">
                  <c:v>1</c:v>
                </c:pt>
                <c:pt idx="36510">
                  <c:v>1</c:v>
                </c:pt>
                <c:pt idx="36511">
                  <c:v>1</c:v>
                </c:pt>
                <c:pt idx="36512">
                  <c:v>1</c:v>
                </c:pt>
                <c:pt idx="36513">
                  <c:v>1</c:v>
                </c:pt>
                <c:pt idx="36514">
                  <c:v>1</c:v>
                </c:pt>
                <c:pt idx="36515">
                  <c:v>1</c:v>
                </c:pt>
                <c:pt idx="36516">
                  <c:v>1</c:v>
                </c:pt>
                <c:pt idx="36517">
                  <c:v>1</c:v>
                </c:pt>
                <c:pt idx="36518">
                  <c:v>1</c:v>
                </c:pt>
                <c:pt idx="36519">
                  <c:v>1</c:v>
                </c:pt>
                <c:pt idx="36520">
                  <c:v>1</c:v>
                </c:pt>
                <c:pt idx="36521">
                  <c:v>1</c:v>
                </c:pt>
                <c:pt idx="36522">
                  <c:v>1</c:v>
                </c:pt>
                <c:pt idx="36523">
                  <c:v>1</c:v>
                </c:pt>
                <c:pt idx="36524">
                  <c:v>1</c:v>
                </c:pt>
                <c:pt idx="36525">
                  <c:v>1</c:v>
                </c:pt>
                <c:pt idx="36526">
                  <c:v>1</c:v>
                </c:pt>
                <c:pt idx="36527">
                  <c:v>1</c:v>
                </c:pt>
                <c:pt idx="36528">
                  <c:v>1</c:v>
                </c:pt>
                <c:pt idx="36529">
                  <c:v>1</c:v>
                </c:pt>
                <c:pt idx="36530">
                  <c:v>1</c:v>
                </c:pt>
                <c:pt idx="36531">
                  <c:v>1</c:v>
                </c:pt>
                <c:pt idx="36532">
                  <c:v>1</c:v>
                </c:pt>
                <c:pt idx="36533">
                  <c:v>1</c:v>
                </c:pt>
                <c:pt idx="36534">
                  <c:v>1</c:v>
                </c:pt>
                <c:pt idx="36535">
                  <c:v>1</c:v>
                </c:pt>
                <c:pt idx="36536">
                  <c:v>1</c:v>
                </c:pt>
                <c:pt idx="36537">
                  <c:v>1</c:v>
                </c:pt>
                <c:pt idx="36538">
                  <c:v>1</c:v>
                </c:pt>
                <c:pt idx="36539">
                  <c:v>1</c:v>
                </c:pt>
                <c:pt idx="36540">
                  <c:v>1</c:v>
                </c:pt>
                <c:pt idx="36541">
                  <c:v>1</c:v>
                </c:pt>
                <c:pt idx="36542">
                  <c:v>1</c:v>
                </c:pt>
                <c:pt idx="36543">
                  <c:v>1</c:v>
                </c:pt>
                <c:pt idx="36544">
                  <c:v>1</c:v>
                </c:pt>
                <c:pt idx="36545">
                  <c:v>1</c:v>
                </c:pt>
                <c:pt idx="36546">
                  <c:v>1</c:v>
                </c:pt>
                <c:pt idx="36547">
                  <c:v>1</c:v>
                </c:pt>
                <c:pt idx="36548">
                  <c:v>1</c:v>
                </c:pt>
                <c:pt idx="36549">
                  <c:v>1</c:v>
                </c:pt>
                <c:pt idx="36550">
                  <c:v>1</c:v>
                </c:pt>
                <c:pt idx="36551">
                  <c:v>1</c:v>
                </c:pt>
                <c:pt idx="36552">
                  <c:v>1</c:v>
                </c:pt>
                <c:pt idx="36553">
                  <c:v>1</c:v>
                </c:pt>
                <c:pt idx="36554">
                  <c:v>1</c:v>
                </c:pt>
                <c:pt idx="36555">
                  <c:v>1</c:v>
                </c:pt>
                <c:pt idx="36556">
                  <c:v>1</c:v>
                </c:pt>
                <c:pt idx="36557">
                  <c:v>1</c:v>
                </c:pt>
                <c:pt idx="36558">
                  <c:v>1</c:v>
                </c:pt>
                <c:pt idx="36559">
                  <c:v>1</c:v>
                </c:pt>
                <c:pt idx="36560">
                  <c:v>1</c:v>
                </c:pt>
                <c:pt idx="36561">
                  <c:v>1</c:v>
                </c:pt>
                <c:pt idx="36562">
                  <c:v>1</c:v>
                </c:pt>
                <c:pt idx="36563">
                  <c:v>1</c:v>
                </c:pt>
                <c:pt idx="36564">
                  <c:v>1</c:v>
                </c:pt>
                <c:pt idx="36565">
                  <c:v>1</c:v>
                </c:pt>
                <c:pt idx="36566">
                  <c:v>1</c:v>
                </c:pt>
                <c:pt idx="36567">
                  <c:v>1</c:v>
                </c:pt>
                <c:pt idx="36568">
                  <c:v>1</c:v>
                </c:pt>
                <c:pt idx="36569">
                  <c:v>1</c:v>
                </c:pt>
                <c:pt idx="36570">
                  <c:v>1</c:v>
                </c:pt>
                <c:pt idx="36571">
                  <c:v>1</c:v>
                </c:pt>
                <c:pt idx="36572">
                  <c:v>1</c:v>
                </c:pt>
                <c:pt idx="36573">
                  <c:v>1</c:v>
                </c:pt>
                <c:pt idx="36574">
                  <c:v>1</c:v>
                </c:pt>
                <c:pt idx="36575">
                  <c:v>1</c:v>
                </c:pt>
                <c:pt idx="36576">
                  <c:v>1</c:v>
                </c:pt>
                <c:pt idx="36577">
                  <c:v>1</c:v>
                </c:pt>
                <c:pt idx="36578">
                  <c:v>1</c:v>
                </c:pt>
                <c:pt idx="36579">
                  <c:v>1</c:v>
                </c:pt>
                <c:pt idx="36580">
                  <c:v>1</c:v>
                </c:pt>
                <c:pt idx="36581">
                  <c:v>1</c:v>
                </c:pt>
                <c:pt idx="36582">
                  <c:v>1</c:v>
                </c:pt>
                <c:pt idx="36583">
                  <c:v>1</c:v>
                </c:pt>
                <c:pt idx="36584">
                  <c:v>1</c:v>
                </c:pt>
                <c:pt idx="36585">
                  <c:v>1</c:v>
                </c:pt>
                <c:pt idx="36586">
                  <c:v>1</c:v>
                </c:pt>
                <c:pt idx="36587">
                  <c:v>1</c:v>
                </c:pt>
                <c:pt idx="36588">
                  <c:v>1</c:v>
                </c:pt>
                <c:pt idx="36589">
                  <c:v>1</c:v>
                </c:pt>
                <c:pt idx="36590">
                  <c:v>1</c:v>
                </c:pt>
                <c:pt idx="36591">
                  <c:v>1</c:v>
                </c:pt>
                <c:pt idx="36592">
                  <c:v>1</c:v>
                </c:pt>
                <c:pt idx="36593">
                  <c:v>1</c:v>
                </c:pt>
                <c:pt idx="36594">
                  <c:v>1</c:v>
                </c:pt>
                <c:pt idx="36595">
                  <c:v>1</c:v>
                </c:pt>
                <c:pt idx="36596">
                  <c:v>1</c:v>
                </c:pt>
                <c:pt idx="36597">
                  <c:v>1</c:v>
                </c:pt>
                <c:pt idx="36598">
                  <c:v>1</c:v>
                </c:pt>
                <c:pt idx="36599">
                  <c:v>1</c:v>
                </c:pt>
                <c:pt idx="36600">
                  <c:v>1</c:v>
                </c:pt>
                <c:pt idx="36601">
                  <c:v>1</c:v>
                </c:pt>
                <c:pt idx="36602">
                  <c:v>1</c:v>
                </c:pt>
                <c:pt idx="36603">
                  <c:v>1</c:v>
                </c:pt>
                <c:pt idx="36604">
                  <c:v>1</c:v>
                </c:pt>
                <c:pt idx="36605">
                  <c:v>1</c:v>
                </c:pt>
                <c:pt idx="36606">
                  <c:v>1</c:v>
                </c:pt>
                <c:pt idx="36607">
                  <c:v>1</c:v>
                </c:pt>
                <c:pt idx="36608">
                  <c:v>1</c:v>
                </c:pt>
                <c:pt idx="36609">
                  <c:v>1</c:v>
                </c:pt>
                <c:pt idx="36610">
                  <c:v>1</c:v>
                </c:pt>
                <c:pt idx="36611">
                  <c:v>1</c:v>
                </c:pt>
                <c:pt idx="36612">
                  <c:v>1</c:v>
                </c:pt>
                <c:pt idx="36613">
                  <c:v>1</c:v>
                </c:pt>
                <c:pt idx="36614">
                  <c:v>1</c:v>
                </c:pt>
                <c:pt idx="36615">
                  <c:v>1</c:v>
                </c:pt>
                <c:pt idx="36616">
                  <c:v>1</c:v>
                </c:pt>
                <c:pt idx="36617">
                  <c:v>1</c:v>
                </c:pt>
                <c:pt idx="36618">
                  <c:v>1</c:v>
                </c:pt>
                <c:pt idx="36619">
                  <c:v>1</c:v>
                </c:pt>
                <c:pt idx="36620">
                  <c:v>1</c:v>
                </c:pt>
                <c:pt idx="36621">
                  <c:v>1</c:v>
                </c:pt>
                <c:pt idx="36622">
                  <c:v>1</c:v>
                </c:pt>
                <c:pt idx="36623">
                  <c:v>1</c:v>
                </c:pt>
                <c:pt idx="36624">
                  <c:v>1</c:v>
                </c:pt>
                <c:pt idx="36625">
                  <c:v>1</c:v>
                </c:pt>
                <c:pt idx="36626">
                  <c:v>1</c:v>
                </c:pt>
                <c:pt idx="36627">
                  <c:v>1</c:v>
                </c:pt>
                <c:pt idx="36628">
                  <c:v>1</c:v>
                </c:pt>
                <c:pt idx="36629">
                  <c:v>1</c:v>
                </c:pt>
                <c:pt idx="36630">
                  <c:v>1</c:v>
                </c:pt>
                <c:pt idx="36631">
                  <c:v>1</c:v>
                </c:pt>
                <c:pt idx="36632">
                  <c:v>1</c:v>
                </c:pt>
                <c:pt idx="36633">
                  <c:v>1</c:v>
                </c:pt>
                <c:pt idx="36634">
                  <c:v>1</c:v>
                </c:pt>
                <c:pt idx="36635">
                  <c:v>1</c:v>
                </c:pt>
                <c:pt idx="36636">
                  <c:v>1</c:v>
                </c:pt>
                <c:pt idx="36637">
                  <c:v>1</c:v>
                </c:pt>
                <c:pt idx="36638">
                  <c:v>1</c:v>
                </c:pt>
                <c:pt idx="36639">
                  <c:v>1</c:v>
                </c:pt>
                <c:pt idx="36640">
                  <c:v>1</c:v>
                </c:pt>
                <c:pt idx="36641">
                  <c:v>1</c:v>
                </c:pt>
                <c:pt idx="36642">
                  <c:v>1</c:v>
                </c:pt>
                <c:pt idx="36643">
                  <c:v>1</c:v>
                </c:pt>
                <c:pt idx="36644">
                  <c:v>1</c:v>
                </c:pt>
                <c:pt idx="36645">
                  <c:v>1</c:v>
                </c:pt>
                <c:pt idx="36646">
                  <c:v>1</c:v>
                </c:pt>
                <c:pt idx="36647">
                  <c:v>1</c:v>
                </c:pt>
                <c:pt idx="36648">
                  <c:v>1</c:v>
                </c:pt>
                <c:pt idx="36649">
                  <c:v>1</c:v>
                </c:pt>
                <c:pt idx="36650">
                  <c:v>1</c:v>
                </c:pt>
                <c:pt idx="36651">
                  <c:v>1</c:v>
                </c:pt>
                <c:pt idx="36652">
                  <c:v>1</c:v>
                </c:pt>
                <c:pt idx="36653">
                  <c:v>1</c:v>
                </c:pt>
                <c:pt idx="36654">
                  <c:v>1</c:v>
                </c:pt>
                <c:pt idx="36655">
                  <c:v>1</c:v>
                </c:pt>
                <c:pt idx="36656">
                  <c:v>1</c:v>
                </c:pt>
                <c:pt idx="36657">
                  <c:v>1</c:v>
                </c:pt>
                <c:pt idx="36658">
                  <c:v>1</c:v>
                </c:pt>
                <c:pt idx="36659">
                  <c:v>1</c:v>
                </c:pt>
                <c:pt idx="36660">
                  <c:v>1</c:v>
                </c:pt>
                <c:pt idx="36661">
                  <c:v>1</c:v>
                </c:pt>
                <c:pt idx="36662">
                  <c:v>1</c:v>
                </c:pt>
                <c:pt idx="36663">
                  <c:v>1</c:v>
                </c:pt>
                <c:pt idx="36664">
                  <c:v>1</c:v>
                </c:pt>
                <c:pt idx="36665">
                  <c:v>1</c:v>
                </c:pt>
                <c:pt idx="36666">
                  <c:v>1</c:v>
                </c:pt>
                <c:pt idx="36667">
                  <c:v>1</c:v>
                </c:pt>
                <c:pt idx="36668">
                  <c:v>1</c:v>
                </c:pt>
                <c:pt idx="36669">
                  <c:v>1</c:v>
                </c:pt>
                <c:pt idx="36670">
                  <c:v>1</c:v>
                </c:pt>
                <c:pt idx="36671">
                  <c:v>1</c:v>
                </c:pt>
                <c:pt idx="36672">
                  <c:v>1</c:v>
                </c:pt>
                <c:pt idx="36673">
                  <c:v>1</c:v>
                </c:pt>
                <c:pt idx="36674">
                  <c:v>1</c:v>
                </c:pt>
                <c:pt idx="36675">
                  <c:v>1</c:v>
                </c:pt>
                <c:pt idx="36676">
                  <c:v>1</c:v>
                </c:pt>
                <c:pt idx="36677">
                  <c:v>1</c:v>
                </c:pt>
                <c:pt idx="36678">
                  <c:v>1</c:v>
                </c:pt>
                <c:pt idx="36679">
                  <c:v>1</c:v>
                </c:pt>
                <c:pt idx="36680">
                  <c:v>1</c:v>
                </c:pt>
                <c:pt idx="36681">
                  <c:v>1</c:v>
                </c:pt>
                <c:pt idx="36682">
                  <c:v>1</c:v>
                </c:pt>
                <c:pt idx="36683">
                  <c:v>1</c:v>
                </c:pt>
                <c:pt idx="36684">
                  <c:v>1</c:v>
                </c:pt>
                <c:pt idx="36685">
                  <c:v>1</c:v>
                </c:pt>
                <c:pt idx="36686">
                  <c:v>1</c:v>
                </c:pt>
                <c:pt idx="36687">
                  <c:v>1</c:v>
                </c:pt>
                <c:pt idx="36688">
                  <c:v>1</c:v>
                </c:pt>
                <c:pt idx="36689">
                  <c:v>1</c:v>
                </c:pt>
                <c:pt idx="36690">
                  <c:v>1</c:v>
                </c:pt>
                <c:pt idx="36691">
                  <c:v>1</c:v>
                </c:pt>
                <c:pt idx="36692">
                  <c:v>1</c:v>
                </c:pt>
                <c:pt idx="36693">
                  <c:v>1</c:v>
                </c:pt>
                <c:pt idx="36694">
                  <c:v>1</c:v>
                </c:pt>
                <c:pt idx="36695">
                  <c:v>1</c:v>
                </c:pt>
                <c:pt idx="36696">
                  <c:v>1</c:v>
                </c:pt>
                <c:pt idx="36697">
                  <c:v>1</c:v>
                </c:pt>
                <c:pt idx="36698">
                  <c:v>1</c:v>
                </c:pt>
                <c:pt idx="36699">
                  <c:v>1</c:v>
                </c:pt>
                <c:pt idx="36700">
                  <c:v>1</c:v>
                </c:pt>
                <c:pt idx="36701">
                  <c:v>1</c:v>
                </c:pt>
                <c:pt idx="36702">
                  <c:v>1</c:v>
                </c:pt>
                <c:pt idx="36703">
                  <c:v>1</c:v>
                </c:pt>
                <c:pt idx="36704">
                  <c:v>1</c:v>
                </c:pt>
                <c:pt idx="36705">
                  <c:v>1</c:v>
                </c:pt>
                <c:pt idx="36706">
                  <c:v>1</c:v>
                </c:pt>
                <c:pt idx="36707">
                  <c:v>1</c:v>
                </c:pt>
                <c:pt idx="36708">
                  <c:v>1</c:v>
                </c:pt>
                <c:pt idx="36709">
                  <c:v>1</c:v>
                </c:pt>
                <c:pt idx="36710">
                  <c:v>1</c:v>
                </c:pt>
                <c:pt idx="36711">
                  <c:v>1</c:v>
                </c:pt>
                <c:pt idx="36712">
                  <c:v>1</c:v>
                </c:pt>
                <c:pt idx="36713">
                  <c:v>1</c:v>
                </c:pt>
                <c:pt idx="36714">
                  <c:v>1</c:v>
                </c:pt>
                <c:pt idx="36715">
                  <c:v>1</c:v>
                </c:pt>
                <c:pt idx="36716">
                  <c:v>1</c:v>
                </c:pt>
                <c:pt idx="36717">
                  <c:v>1</c:v>
                </c:pt>
                <c:pt idx="36718">
                  <c:v>1</c:v>
                </c:pt>
                <c:pt idx="36719">
                  <c:v>1</c:v>
                </c:pt>
                <c:pt idx="36720">
                  <c:v>1</c:v>
                </c:pt>
                <c:pt idx="36721">
                  <c:v>1</c:v>
                </c:pt>
                <c:pt idx="36722">
                  <c:v>1</c:v>
                </c:pt>
                <c:pt idx="36723">
                  <c:v>1</c:v>
                </c:pt>
                <c:pt idx="36724">
                  <c:v>1</c:v>
                </c:pt>
                <c:pt idx="36725">
                  <c:v>1</c:v>
                </c:pt>
                <c:pt idx="36726">
                  <c:v>1</c:v>
                </c:pt>
                <c:pt idx="36727">
                  <c:v>1</c:v>
                </c:pt>
                <c:pt idx="36728">
                  <c:v>1</c:v>
                </c:pt>
                <c:pt idx="36729">
                  <c:v>1</c:v>
                </c:pt>
                <c:pt idx="36730">
                  <c:v>1</c:v>
                </c:pt>
                <c:pt idx="36731">
                  <c:v>1</c:v>
                </c:pt>
                <c:pt idx="36732">
                  <c:v>1</c:v>
                </c:pt>
                <c:pt idx="36733">
                  <c:v>1</c:v>
                </c:pt>
                <c:pt idx="36734">
                  <c:v>1</c:v>
                </c:pt>
                <c:pt idx="36735">
                  <c:v>1</c:v>
                </c:pt>
                <c:pt idx="36736">
                  <c:v>1</c:v>
                </c:pt>
                <c:pt idx="36737">
                  <c:v>1</c:v>
                </c:pt>
                <c:pt idx="36738">
                  <c:v>1</c:v>
                </c:pt>
                <c:pt idx="36739">
                  <c:v>1</c:v>
                </c:pt>
                <c:pt idx="36740">
                  <c:v>1</c:v>
                </c:pt>
                <c:pt idx="36741">
                  <c:v>1</c:v>
                </c:pt>
                <c:pt idx="36742">
                  <c:v>1</c:v>
                </c:pt>
                <c:pt idx="36743">
                  <c:v>1</c:v>
                </c:pt>
                <c:pt idx="36744">
                  <c:v>1</c:v>
                </c:pt>
                <c:pt idx="36745">
                  <c:v>1</c:v>
                </c:pt>
                <c:pt idx="36746">
                  <c:v>1</c:v>
                </c:pt>
                <c:pt idx="36747">
                  <c:v>1</c:v>
                </c:pt>
                <c:pt idx="36748">
                  <c:v>1</c:v>
                </c:pt>
                <c:pt idx="36749">
                  <c:v>1</c:v>
                </c:pt>
                <c:pt idx="36750">
                  <c:v>1</c:v>
                </c:pt>
                <c:pt idx="36751">
                  <c:v>1</c:v>
                </c:pt>
                <c:pt idx="36752">
                  <c:v>1</c:v>
                </c:pt>
                <c:pt idx="36753">
                  <c:v>1</c:v>
                </c:pt>
                <c:pt idx="36754">
                  <c:v>1</c:v>
                </c:pt>
                <c:pt idx="36755">
                  <c:v>1</c:v>
                </c:pt>
                <c:pt idx="36756">
                  <c:v>1</c:v>
                </c:pt>
                <c:pt idx="36757">
                  <c:v>1</c:v>
                </c:pt>
                <c:pt idx="36758">
                  <c:v>1</c:v>
                </c:pt>
                <c:pt idx="36759">
                  <c:v>1</c:v>
                </c:pt>
                <c:pt idx="36760">
                  <c:v>1</c:v>
                </c:pt>
                <c:pt idx="36761">
                  <c:v>1</c:v>
                </c:pt>
                <c:pt idx="36762">
                  <c:v>1</c:v>
                </c:pt>
                <c:pt idx="36763">
                  <c:v>1</c:v>
                </c:pt>
                <c:pt idx="36764">
                  <c:v>1</c:v>
                </c:pt>
                <c:pt idx="36765">
                  <c:v>1</c:v>
                </c:pt>
                <c:pt idx="36766">
                  <c:v>1</c:v>
                </c:pt>
                <c:pt idx="36767">
                  <c:v>1</c:v>
                </c:pt>
                <c:pt idx="36768">
                  <c:v>1</c:v>
                </c:pt>
                <c:pt idx="36769">
                  <c:v>1</c:v>
                </c:pt>
                <c:pt idx="36770">
                  <c:v>1</c:v>
                </c:pt>
                <c:pt idx="36771">
                  <c:v>1</c:v>
                </c:pt>
                <c:pt idx="36772">
                  <c:v>1</c:v>
                </c:pt>
                <c:pt idx="36773">
                  <c:v>1</c:v>
                </c:pt>
                <c:pt idx="36774">
                  <c:v>1</c:v>
                </c:pt>
                <c:pt idx="36775">
                  <c:v>1</c:v>
                </c:pt>
                <c:pt idx="36776">
                  <c:v>1</c:v>
                </c:pt>
                <c:pt idx="36777">
                  <c:v>1</c:v>
                </c:pt>
                <c:pt idx="36778">
                  <c:v>1</c:v>
                </c:pt>
                <c:pt idx="36779">
                  <c:v>1</c:v>
                </c:pt>
                <c:pt idx="36780">
                  <c:v>1</c:v>
                </c:pt>
                <c:pt idx="36781">
                  <c:v>1</c:v>
                </c:pt>
                <c:pt idx="36782">
                  <c:v>1</c:v>
                </c:pt>
                <c:pt idx="36783">
                  <c:v>1</c:v>
                </c:pt>
                <c:pt idx="36784">
                  <c:v>1</c:v>
                </c:pt>
                <c:pt idx="36785">
                  <c:v>1</c:v>
                </c:pt>
                <c:pt idx="36786">
                  <c:v>1</c:v>
                </c:pt>
                <c:pt idx="36787">
                  <c:v>1</c:v>
                </c:pt>
                <c:pt idx="36788">
                  <c:v>1</c:v>
                </c:pt>
                <c:pt idx="36789">
                  <c:v>1</c:v>
                </c:pt>
                <c:pt idx="36790">
                  <c:v>1</c:v>
                </c:pt>
                <c:pt idx="36791">
                  <c:v>1</c:v>
                </c:pt>
                <c:pt idx="36792">
                  <c:v>1</c:v>
                </c:pt>
                <c:pt idx="36793">
                  <c:v>1</c:v>
                </c:pt>
                <c:pt idx="36794">
                  <c:v>1</c:v>
                </c:pt>
                <c:pt idx="36795">
                  <c:v>1</c:v>
                </c:pt>
                <c:pt idx="36796">
                  <c:v>1</c:v>
                </c:pt>
                <c:pt idx="36797">
                  <c:v>1</c:v>
                </c:pt>
                <c:pt idx="36798">
                  <c:v>1</c:v>
                </c:pt>
                <c:pt idx="36799">
                  <c:v>1</c:v>
                </c:pt>
                <c:pt idx="36800">
                  <c:v>1</c:v>
                </c:pt>
                <c:pt idx="36801">
                  <c:v>1</c:v>
                </c:pt>
                <c:pt idx="36802">
                  <c:v>1</c:v>
                </c:pt>
                <c:pt idx="36803">
                  <c:v>1</c:v>
                </c:pt>
                <c:pt idx="36804">
                  <c:v>1</c:v>
                </c:pt>
                <c:pt idx="36805">
                  <c:v>1</c:v>
                </c:pt>
                <c:pt idx="36806">
                  <c:v>1</c:v>
                </c:pt>
                <c:pt idx="36807">
                  <c:v>1</c:v>
                </c:pt>
                <c:pt idx="36808">
                  <c:v>1</c:v>
                </c:pt>
                <c:pt idx="36809">
                  <c:v>1</c:v>
                </c:pt>
                <c:pt idx="36810">
                  <c:v>1</c:v>
                </c:pt>
                <c:pt idx="36811">
                  <c:v>1</c:v>
                </c:pt>
                <c:pt idx="36812">
                  <c:v>1</c:v>
                </c:pt>
                <c:pt idx="36813">
                  <c:v>1</c:v>
                </c:pt>
                <c:pt idx="36814">
                  <c:v>1</c:v>
                </c:pt>
                <c:pt idx="36815">
                  <c:v>1</c:v>
                </c:pt>
                <c:pt idx="36816">
                  <c:v>1</c:v>
                </c:pt>
                <c:pt idx="36817">
                  <c:v>1</c:v>
                </c:pt>
                <c:pt idx="36818">
                  <c:v>1</c:v>
                </c:pt>
                <c:pt idx="36819">
                  <c:v>1</c:v>
                </c:pt>
                <c:pt idx="36820">
                  <c:v>1</c:v>
                </c:pt>
                <c:pt idx="36821">
                  <c:v>1</c:v>
                </c:pt>
                <c:pt idx="36822">
                  <c:v>1</c:v>
                </c:pt>
                <c:pt idx="36823">
                  <c:v>1</c:v>
                </c:pt>
                <c:pt idx="36824">
                  <c:v>1</c:v>
                </c:pt>
                <c:pt idx="36825">
                  <c:v>1</c:v>
                </c:pt>
                <c:pt idx="36826">
                  <c:v>1</c:v>
                </c:pt>
                <c:pt idx="36827">
                  <c:v>1</c:v>
                </c:pt>
                <c:pt idx="36828">
                  <c:v>1</c:v>
                </c:pt>
                <c:pt idx="36829">
                  <c:v>1</c:v>
                </c:pt>
                <c:pt idx="36830">
                  <c:v>1</c:v>
                </c:pt>
                <c:pt idx="36831">
                  <c:v>1</c:v>
                </c:pt>
                <c:pt idx="36832">
                  <c:v>1</c:v>
                </c:pt>
                <c:pt idx="36833">
                  <c:v>1</c:v>
                </c:pt>
                <c:pt idx="36834">
                  <c:v>1</c:v>
                </c:pt>
                <c:pt idx="36835">
                  <c:v>1</c:v>
                </c:pt>
                <c:pt idx="36836">
                  <c:v>1</c:v>
                </c:pt>
                <c:pt idx="36837">
                  <c:v>1</c:v>
                </c:pt>
                <c:pt idx="36838">
                  <c:v>1</c:v>
                </c:pt>
                <c:pt idx="36839">
                  <c:v>1</c:v>
                </c:pt>
                <c:pt idx="36840">
                  <c:v>1</c:v>
                </c:pt>
                <c:pt idx="36841">
                  <c:v>1</c:v>
                </c:pt>
                <c:pt idx="36842">
                  <c:v>1</c:v>
                </c:pt>
                <c:pt idx="36843">
                  <c:v>1</c:v>
                </c:pt>
                <c:pt idx="36844">
                  <c:v>1</c:v>
                </c:pt>
                <c:pt idx="36845">
                  <c:v>1</c:v>
                </c:pt>
                <c:pt idx="36846">
                  <c:v>1</c:v>
                </c:pt>
                <c:pt idx="36847">
                  <c:v>1</c:v>
                </c:pt>
                <c:pt idx="36848">
                  <c:v>1</c:v>
                </c:pt>
                <c:pt idx="36849">
                  <c:v>1</c:v>
                </c:pt>
                <c:pt idx="36850">
                  <c:v>1</c:v>
                </c:pt>
                <c:pt idx="36851">
                  <c:v>1</c:v>
                </c:pt>
                <c:pt idx="36852">
                  <c:v>1</c:v>
                </c:pt>
                <c:pt idx="36853">
                  <c:v>1</c:v>
                </c:pt>
                <c:pt idx="36854">
                  <c:v>1</c:v>
                </c:pt>
                <c:pt idx="36855">
                  <c:v>1</c:v>
                </c:pt>
                <c:pt idx="36856">
                  <c:v>1</c:v>
                </c:pt>
                <c:pt idx="36857">
                  <c:v>1</c:v>
                </c:pt>
                <c:pt idx="36858">
                  <c:v>1</c:v>
                </c:pt>
                <c:pt idx="36859">
                  <c:v>1</c:v>
                </c:pt>
                <c:pt idx="36860">
                  <c:v>1</c:v>
                </c:pt>
                <c:pt idx="36861">
                  <c:v>1</c:v>
                </c:pt>
                <c:pt idx="36862">
                  <c:v>1</c:v>
                </c:pt>
                <c:pt idx="36863">
                  <c:v>1</c:v>
                </c:pt>
                <c:pt idx="36864">
                  <c:v>1</c:v>
                </c:pt>
                <c:pt idx="36865">
                  <c:v>1</c:v>
                </c:pt>
                <c:pt idx="36866">
                  <c:v>1</c:v>
                </c:pt>
                <c:pt idx="36867">
                  <c:v>1</c:v>
                </c:pt>
                <c:pt idx="36868">
                  <c:v>1</c:v>
                </c:pt>
                <c:pt idx="36869">
                  <c:v>1</c:v>
                </c:pt>
                <c:pt idx="36870">
                  <c:v>1</c:v>
                </c:pt>
                <c:pt idx="36871">
                  <c:v>1</c:v>
                </c:pt>
                <c:pt idx="36872">
                  <c:v>1</c:v>
                </c:pt>
                <c:pt idx="36873">
                  <c:v>1</c:v>
                </c:pt>
                <c:pt idx="36874">
                  <c:v>1</c:v>
                </c:pt>
                <c:pt idx="36875">
                  <c:v>1</c:v>
                </c:pt>
                <c:pt idx="36876">
                  <c:v>1</c:v>
                </c:pt>
                <c:pt idx="36877">
                  <c:v>1</c:v>
                </c:pt>
                <c:pt idx="36878">
                  <c:v>1</c:v>
                </c:pt>
                <c:pt idx="36879">
                  <c:v>1</c:v>
                </c:pt>
                <c:pt idx="36880">
                  <c:v>1</c:v>
                </c:pt>
                <c:pt idx="36881">
                  <c:v>1</c:v>
                </c:pt>
                <c:pt idx="36882">
                  <c:v>1</c:v>
                </c:pt>
                <c:pt idx="36883">
                  <c:v>1</c:v>
                </c:pt>
                <c:pt idx="36884">
                  <c:v>1</c:v>
                </c:pt>
                <c:pt idx="36885">
                  <c:v>1</c:v>
                </c:pt>
                <c:pt idx="36886">
                  <c:v>1</c:v>
                </c:pt>
                <c:pt idx="36887">
                  <c:v>1</c:v>
                </c:pt>
                <c:pt idx="36888">
                  <c:v>1</c:v>
                </c:pt>
                <c:pt idx="36889">
                  <c:v>1</c:v>
                </c:pt>
                <c:pt idx="36890">
                  <c:v>1</c:v>
                </c:pt>
                <c:pt idx="36891">
                  <c:v>1</c:v>
                </c:pt>
                <c:pt idx="36892">
                  <c:v>1</c:v>
                </c:pt>
                <c:pt idx="36893">
                  <c:v>1</c:v>
                </c:pt>
                <c:pt idx="36894">
                  <c:v>1</c:v>
                </c:pt>
                <c:pt idx="36895">
                  <c:v>1</c:v>
                </c:pt>
                <c:pt idx="36896">
                  <c:v>1</c:v>
                </c:pt>
                <c:pt idx="36897">
                  <c:v>1</c:v>
                </c:pt>
                <c:pt idx="36898">
                  <c:v>1</c:v>
                </c:pt>
                <c:pt idx="36899">
                  <c:v>1</c:v>
                </c:pt>
                <c:pt idx="36900">
                  <c:v>1</c:v>
                </c:pt>
                <c:pt idx="36901">
                  <c:v>1</c:v>
                </c:pt>
                <c:pt idx="36902">
                  <c:v>1</c:v>
                </c:pt>
                <c:pt idx="36903">
                  <c:v>1</c:v>
                </c:pt>
                <c:pt idx="36904">
                  <c:v>1</c:v>
                </c:pt>
                <c:pt idx="36905">
                  <c:v>1</c:v>
                </c:pt>
                <c:pt idx="36906">
                  <c:v>1</c:v>
                </c:pt>
                <c:pt idx="36907">
                  <c:v>1</c:v>
                </c:pt>
                <c:pt idx="36908">
                  <c:v>1</c:v>
                </c:pt>
                <c:pt idx="36909">
                  <c:v>1</c:v>
                </c:pt>
                <c:pt idx="36910">
                  <c:v>1</c:v>
                </c:pt>
                <c:pt idx="36911">
                  <c:v>1</c:v>
                </c:pt>
                <c:pt idx="36912">
                  <c:v>1</c:v>
                </c:pt>
                <c:pt idx="36913">
                  <c:v>1</c:v>
                </c:pt>
                <c:pt idx="36914">
                  <c:v>1</c:v>
                </c:pt>
                <c:pt idx="36915">
                  <c:v>1</c:v>
                </c:pt>
                <c:pt idx="36916">
                  <c:v>1</c:v>
                </c:pt>
                <c:pt idx="36917">
                  <c:v>1</c:v>
                </c:pt>
                <c:pt idx="36918">
                  <c:v>1</c:v>
                </c:pt>
                <c:pt idx="36919">
                  <c:v>1</c:v>
                </c:pt>
                <c:pt idx="36920">
                  <c:v>1</c:v>
                </c:pt>
                <c:pt idx="36921">
                  <c:v>1</c:v>
                </c:pt>
                <c:pt idx="36922">
                  <c:v>1</c:v>
                </c:pt>
                <c:pt idx="36923">
                  <c:v>1</c:v>
                </c:pt>
                <c:pt idx="36924">
                  <c:v>1</c:v>
                </c:pt>
                <c:pt idx="36925">
                  <c:v>1</c:v>
                </c:pt>
                <c:pt idx="36926">
                  <c:v>1</c:v>
                </c:pt>
                <c:pt idx="36927">
                  <c:v>1</c:v>
                </c:pt>
                <c:pt idx="36928">
                  <c:v>1</c:v>
                </c:pt>
                <c:pt idx="36929">
                  <c:v>1</c:v>
                </c:pt>
                <c:pt idx="36930">
                  <c:v>1</c:v>
                </c:pt>
                <c:pt idx="36931">
                  <c:v>1</c:v>
                </c:pt>
                <c:pt idx="36932">
                  <c:v>1</c:v>
                </c:pt>
                <c:pt idx="36933">
                  <c:v>1</c:v>
                </c:pt>
                <c:pt idx="36934">
                  <c:v>1</c:v>
                </c:pt>
                <c:pt idx="36935">
                  <c:v>1</c:v>
                </c:pt>
                <c:pt idx="36936">
                  <c:v>1</c:v>
                </c:pt>
                <c:pt idx="36937">
                  <c:v>1</c:v>
                </c:pt>
                <c:pt idx="36938">
                  <c:v>1</c:v>
                </c:pt>
                <c:pt idx="36939">
                  <c:v>1</c:v>
                </c:pt>
                <c:pt idx="36940">
                  <c:v>1</c:v>
                </c:pt>
                <c:pt idx="36941">
                  <c:v>1</c:v>
                </c:pt>
                <c:pt idx="36942">
                  <c:v>1</c:v>
                </c:pt>
                <c:pt idx="36943">
                  <c:v>1</c:v>
                </c:pt>
                <c:pt idx="36944">
                  <c:v>1</c:v>
                </c:pt>
                <c:pt idx="36945">
                  <c:v>1</c:v>
                </c:pt>
                <c:pt idx="36946">
                  <c:v>1</c:v>
                </c:pt>
                <c:pt idx="36947">
                  <c:v>1</c:v>
                </c:pt>
                <c:pt idx="36948">
                  <c:v>1</c:v>
                </c:pt>
                <c:pt idx="36949">
                  <c:v>1</c:v>
                </c:pt>
                <c:pt idx="36950">
                  <c:v>1</c:v>
                </c:pt>
                <c:pt idx="36951">
                  <c:v>1</c:v>
                </c:pt>
                <c:pt idx="36952">
                  <c:v>1</c:v>
                </c:pt>
                <c:pt idx="36953">
                  <c:v>1</c:v>
                </c:pt>
                <c:pt idx="36954">
                  <c:v>1</c:v>
                </c:pt>
                <c:pt idx="36955">
                  <c:v>1</c:v>
                </c:pt>
                <c:pt idx="36956">
                  <c:v>1</c:v>
                </c:pt>
                <c:pt idx="36957">
                  <c:v>1</c:v>
                </c:pt>
                <c:pt idx="36958">
                  <c:v>1</c:v>
                </c:pt>
                <c:pt idx="36959">
                  <c:v>1</c:v>
                </c:pt>
                <c:pt idx="36960">
                  <c:v>1</c:v>
                </c:pt>
                <c:pt idx="36961">
                  <c:v>1</c:v>
                </c:pt>
                <c:pt idx="36962">
                  <c:v>1</c:v>
                </c:pt>
                <c:pt idx="36963">
                  <c:v>1</c:v>
                </c:pt>
                <c:pt idx="36964">
                  <c:v>1</c:v>
                </c:pt>
                <c:pt idx="36965">
                  <c:v>1</c:v>
                </c:pt>
                <c:pt idx="36966">
                  <c:v>1</c:v>
                </c:pt>
                <c:pt idx="36967">
                  <c:v>1</c:v>
                </c:pt>
                <c:pt idx="36968">
                  <c:v>1</c:v>
                </c:pt>
                <c:pt idx="36969">
                  <c:v>1</c:v>
                </c:pt>
                <c:pt idx="36970">
                  <c:v>1</c:v>
                </c:pt>
                <c:pt idx="36971">
                  <c:v>1</c:v>
                </c:pt>
                <c:pt idx="36972">
                  <c:v>1</c:v>
                </c:pt>
                <c:pt idx="36973">
                  <c:v>1</c:v>
                </c:pt>
                <c:pt idx="36974">
                  <c:v>1</c:v>
                </c:pt>
                <c:pt idx="36975">
                  <c:v>1</c:v>
                </c:pt>
                <c:pt idx="36976">
                  <c:v>1</c:v>
                </c:pt>
                <c:pt idx="36977">
                  <c:v>1</c:v>
                </c:pt>
                <c:pt idx="36978">
                  <c:v>1</c:v>
                </c:pt>
                <c:pt idx="36979">
                  <c:v>1</c:v>
                </c:pt>
                <c:pt idx="36980">
                  <c:v>1</c:v>
                </c:pt>
                <c:pt idx="36981">
                  <c:v>1</c:v>
                </c:pt>
                <c:pt idx="36982">
                  <c:v>1</c:v>
                </c:pt>
                <c:pt idx="36983">
                  <c:v>1</c:v>
                </c:pt>
                <c:pt idx="36984">
                  <c:v>1</c:v>
                </c:pt>
                <c:pt idx="36985">
                  <c:v>1</c:v>
                </c:pt>
                <c:pt idx="36986">
                  <c:v>1</c:v>
                </c:pt>
                <c:pt idx="36987">
                  <c:v>1</c:v>
                </c:pt>
                <c:pt idx="36988">
                  <c:v>1</c:v>
                </c:pt>
                <c:pt idx="36989">
                  <c:v>1</c:v>
                </c:pt>
                <c:pt idx="36990">
                  <c:v>1</c:v>
                </c:pt>
                <c:pt idx="36991">
                  <c:v>1</c:v>
                </c:pt>
                <c:pt idx="36992">
                  <c:v>1</c:v>
                </c:pt>
                <c:pt idx="36993">
                  <c:v>1</c:v>
                </c:pt>
                <c:pt idx="36994">
                  <c:v>1</c:v>
                </c:pt>
                <c:pt idx="36995">
                  <c:v>1</c:v>
                </c:pt>
                <c:pt idx="36996">
                  <c:v>1</c:v>
                </c:pt>
                <c:pt idx="36997">
                  <c:v>1</c:v>
                </c:pt>
                <c:pt idx="36998">
                  <c:v>1</c:v>
                </c:pt>
                <c:pt idx="36999">
                  <c:v>1</c:v>
                </c:pt>
                <c:pt idx="37000">
                  <c:v>1</c:v>
                </c:pt>
                <c:pt idx="37001">
                  <c:v>1</c:v>
                </c:pt>
                <c:pt idx="37002">
                  <c:v>1</c:v>
                </c:pt>
                <c:pt idx="37003">
                  <c:v>1</c:v>
                </c:pt>
                <c:pt idx="37004">
                  <c:v>1</c:v>
                </c:pt>
                <c:pt idx="37005">
                  <c:v>1</c:v>
                </c:pt>
                <c:pt idx="37006">
                  <c:v>1</c:v>
                </c:pt>
                <c:pt idx="37007">
                  <c:v>1</c:v>
                </c:pt>
                <c:pt idx="37008">
                  <c:v>1</c:v>
                </c:pt>
                <c:pt idx="37009">
                  <c:v>1</c:v>
                </c:pt>
                <c:pt idx="37010">
                  <c:v>1</c:v>
                </c:pt>
                <c:pt idx="37011">
                  <c:v>1</c:v>
                </c:pt>
                <c:pt idx="37012">
                  <c:v>1</c:v>
                </c:pt>
                <c:pt idx="37013">
                  <c:v>1</c:v>
                </c:pt>
                <c:pt idx="37014">
                  <c:v>1</c:v>
                </c:pt>
                <c:pt idx="37015">
                  <c:v>1</c:v>
                </c:pt>
                <c:pt idx="37016">
                  <c:v>1</c:v>
                </c:pt>
                <c:pt idx="37017">
                  <c:v>1</c:v>
                </c:pt>
                <c:pt idx="37018">
                  <c:v>1</c:v>
                </c:pt>
                <c:pt idx="37019">
                  <c:v>1</c:v>
                </c:pt>
                <c:pt idx="37020">
                  <c:v>1</c:v>
                </c:pt>
                <c:pt idx="37021">
                  <c:v>1</c:v>
                </c:pt>
                <c:pt idx="37022">
                  <c:v>1</c:v>
                </c:pt>
                <c:pt idx="37023">
                  <c:v>1</c:v>
                </c:pt>
                <c:pt idx="37024">
                  <c:v>1</c:v>
                </c:pt>
                <c:pt idx="37025">
                  <c:v>1</c:v>
                </c:pt>
                <c:pt idx="37026">
                  <c:v>1</c:v>
                </c:pt>
                <c:pt idx="37027">
                  <c:v>1</c:v>
                </c:pt>
                <c:pt idx="37028">
                  <c:v>1</c:v>
                </c:pt>
                <c:pt idx="37029">
                  <c:v>1</c:v>
                </c:pt>
                <c:pt idx="37030">
                  <c:v>1</c:v>
                </c:pt>
                <c:pt idx="37031">
                  <c:v>1</c:v>
                </c:pt>
                <c:pt idx="37032">
                  <c:v>1</c:v>
                </c:pt>
                <c:pt idx="37033">
                  <c:v>1</c:v>
                </c:pt>
                <c:pt idx="37034">
                  <c:v>1</c:v>
                </c:pt>
                <c:pt idx="37035">
                  <c:v>1</c:v>
                </c:pt>
                <c:pt idx="37036">
                  <c:v>1</c:v>
                </c:pt>
                <c:pt idx="37037">
                  <c:v>1</c:v>
                </c:pt>
                <c:pt idx="37038">
                  <c:v>1</c:v>
                </c:pt>
                <c:pt idx="37039">
                  <c:v>1</c:v>
                </c:pt>
                <c:pt idx="37040">
                  <c:v>1</c:v>
                </c:pt>
                <c:pt idx="37041">
                  <c:v>1</c:v>
                </c:pt>
                <c:pt idx="37042">
                  <c:v>1</c:v>
                </c:pt>
                <c:pt idx="37043">
                  <c:v>1</c:v>
                </c:pt>
                <c:pt idx="37044">
                  <c:v>1</c:v>
                </c:pt>
                <c:pt idx="37045">
                  <c:v>1</c:v>
                </c:pt>
                <c:pt idx="37046">
                  <c:v>1</c:v>
                </c:pt>
                <c:pt idx="37047">
                  <c:v>1</c:v>
                </c:pt>
                <c:pt idx="37048">
                  <c:v>1</c:v>
                </c:pt>
                <c:pt idx="37049">
                  <c:v>1</c:v>
                </c:pt>
                <c:pt idx="37050">
                  <c:v>1</c:v>
                </c:pt>
                <c:pt idx="37051">
                  <c:v>1</c:v>
                </c:pt>
                <c:pt idx="37052">
                  <c:v>1</c:v>
                </c:pt>
                <c:pt idx="37053">
                  <c:v>1</c:v>
                </c:pt>
                <c:pt idx="37054">
                  <c:v>1</c:v>
                </c:pt>
                <c:pt idx="37055">
                  <c:v>1</c:v>
                </c:pt>
                <c:pt idx="37056">
                  <c:v>1</c:v>
                </c:pt>
                <c:pt idx="37057">
                  <c:v>1</c:v>
                </c:pt>
                <c:pt idx="37058">
                  <c:v>1</c:v>
                </c:pt>
                <c:pt idx="37059">
                  <c:v>1</c:v>
                </c:pt>
                <c:pt idx="37060">
                  <c:v>1</c:v>
                </c:pt>
                <c:pt idx="37061">
                  <c:v>1</c:v>
                </c:pt>
                <c:pt idx="37062">
                  <c:v>1</c:v>
                </c:pt>
                <c:pt idx="37063">
                  <c:v>1</c:v>
                </c:pt>
                <c:pt idx="37064">
                  <c:v>1</c:v>
                </c:pt>
                <c:pt idx="37065">
                  <c:v>1</c:v>
                </c:pt>
                <c:pt idx="37066">
                  <c:v>1</c:v>
                </c:pt>
                <c:pt idx="37067">
                  <c:v>1</c:v>
                </c:pt>
                <c:pt idx="37068">
                  <c:v>1</c:v>
                </c:pt>
                <c:pt idx="37069">
                  <c:v>1</c:v>
                </c:pt>
                <c:pt idx="37070">
                  <c:v>1</c:v>
                </c:pt>
                <c:pt idx="37071">
                  <c:v>1</c:v>
                </c:pt>
                <c:pt idx="37072">
                  <c:v>1</c:v>
                </c:pt>
                <c:pt idx="37073">
                  <c:v>1</c:v>
                </c:pt>
                <c:pt idx="37074">
                  <c:v>1</c:v>
                </c:pt>
                <c:pt idx="37075">
                  <c:v>1</c:v>
                </c:pt>
                <c:pt idx="37076">
                  <c:v>1</c:v>
                </c:pt>
                <c:pt idx="37077">
                  <c:v>1</c:v>
                </c:pt>
                <c:pt idx="37078">
                  <c:v>1</c:v>
                </c:pt>
                <c:pt idx="37079">
                  <c:v>1</c:v>
                </c:pt>
                <c:pt idx="37080">
                  <c:v>1</c:v>
                </c:pt>
                <c:pt idx="37081">
                  <c:v>1</c:v>
                </c:pt>
                <c:pt idx="37082">
                  <c:v>1</c:v>
                </c:pt>
                <c:pt idx="37083">
                  <c:v>1</c:v>
                </c:pt>
                <c:pt idx="37084">
                  <c:v>1</c:v>
                </c:pt>
                <c:pt idx="37085">
                  <c:v>1</c:v>
                </c:pt>
                <c:pt idx="37086">
                  <c:v>1</c:v>
                </c:pt>
                <c:pt idx="37087">
                  <c:v>1</c:v>
                </c:pt>
                <c:pt idx="37088">
                  <c:v>1</c:v>
                </c:pt>
                <c:pt idx="37089">
                  <c:v>1</c:v>
                </c:pt>
                <c:pt idx="37090">
                  <c:v>1</c:v>
                </c:pt>
                <c:pt idx="37091">
                  <c:v>1</c:v>
                </c:pt>
                <c:pt idx="37092">
                  <c:v>1</c:v>
                </c:pt>
                <c:pt idx="37093">
                  <c:v>1</c:v>
                </c:pt>
                <c:pt idx="37094">
                  <c:v>1</c:v>
                </c:pt>
                <c:pt idx="37095">
                  <c:v>1</c:v>
                </c:pt>
                <c:pt idx="37096">
                  <c:v>1</c:v>
                </c:pt>
                <c:pt idx="37097">
                  <c:v>1</c:v>
                </c:pt>
                <c:pt idx="37098">
                  <c:v>1</c:v>
                </c:pt>
                <c:pt idx="37099">
                  <c:v>1</c:v>
                </c:pt>
                <c:pt idx="37100">
                  <c:v>1</c:v>
                </c:pt>
                <c:pt idx="37101">
                  <c:v>1</c:v>
                </c:pt>
                <c:pt idx="37102">
                  <c:v>1</c:v>
                </c:pt>
                <c:pt idx="37103">
                  <c:v>1</c:v>
                </c:pt>
                <c:pt idx="37104">
                  <c:v>1</c:v>
                </c:pt>
                <c:pt idx="37105">
                  <c:v>1</c:v>
                </c:pt>
                <c:pt idx="37106">
                  <c:v>1</c:v>
                </c:pt>
                <c:pt idx="37107">
                  <c:v>1</c:v>
                </c:pt>
                <c:pt idx="37108">
                  <c:v>1</c:v>
                </c:pt>
                <c:pt idx="37109">
                  <c:v>1</c:v>
                </c:pt>
                <c:pt idx="37110">
                  <c:v>1</c:v>
                </c:pt>
                <c:pt idx="37111">
                  <c:v>1</c:v>
                </c:pt>
                <c:pt idx="37112">
                  <c:v>1</c:v>
                </c:pt>
                <c:pt idx="37113">
                  <c:v>1</c:v>
                </c:pt>
                <c:pt idx="37114">
                  <c:v>1</c:v>
                </c:pt>
                <c:pt idx="37115">
                  <c:v>1</c:v>
                </c:pt>
                <c:pt idx="37116">
                  <c:v>1</c:v>
                </c:pt>
                <c:pt idx="37117">
                  <c:v>1</c:v>
                </c:pt>
                <c:pt idx="37118">
                  <c:v>1</c:v>
                </c:pt>
                <c:pt idx="37119">
                  <c:v>1</c:v>
                </c:pt>
                <c:pt idx="37120">
                  <c:v>1</c:v>
                </c:pt>
                <c:pt idx="37121">
                  <c:v>1</c:v>
                </c:pt>
                <c:pt idx="37122">
                  <c:v>1</c:v>
                </c:pt>
                <c:pt idx="37123">
                  <c:v>1</c:v>
                </c:pt>
                <c:pt idx="37124">
                  <c:v>1</c:v>
                </c:pt>
                <c:pt idx="37125">
                  <c:v>1</c:v>
                </c:pt>
                <c:pt idx="37126">
                  <c:v>1</c:v>
                </c:pt>
                <c:pt idx="37127">
                  <c:v>1</c:v>
                </c:pt>
                <c:pt idx="37128">
                  <c:v>1</c:v>
                </c:pt>
                <c:pt idx="37129">
                  <c:v>1</c:v>
                </c:pt>
                <c:pt idx="37130">
                  <c:v>1</c:v>
                </c:pt>
                <c:pt idx="37131">
                  <c:v>1</c:v>
                </c:pt>
                <c:pt idx="37132">
                  <c:v>1</c:v>
                </c:pt>
                <c:pt idx="37133">
                  <c:v>1</c:v>
                </c:pt>
                <c:pt idx="37134">
                  <c:v>1</c:v>
                </c:pt>
                <c:pt idx="37135">
                  <c:v>1</c:v>
                </c:pt>
                <c:pt idx="37136">
                  <c:v>1</c:v>
                </c:pt>
                <c:pt idx="37137">
                  <c:v>1</c:v>
                </c:pt>
                <c:pt idx="37138">
                  <c:v>1</c:v>
                </c:pt>
                <c:pt idx="37139">
                  <c:v>1</c:v>
                </c:pt>
                <c:pt idx="37140">
                  <c:v>1</c:v>
                </c:pt>
                <c:pt idx="37141">
                  <c:v>1</c:v>
                </c:pt>
                <c:pt idx="37142">
                  <c:v>1</c:v>
                </c:pt>
                <c:pt idx="37143">
                  <c:v>1</c:v>
                </c:pt>
                <c:pt idx="37144">
                  <c:v>1</c:v>
                </c:pt>
                <c:pt idx="37145">
                  <c:v>1</c:v>
                </c:pt>
                <c:pt idx="37146">
                  <c:v>1</c:v>
                </c:pt>
                <c:pt idx="37147">
                  <c:v>1</c:v>
                </c:pt>
                <c:pt idx="37148">
                  <c:v>1</c:v>
                </c:pt>
                <c:pt idx="37149">
                  <c:v>1</c:v>
                </c:pt>
                <c:pt idx="37150">
                  <c:v>1</c:v>
                </c:pt>
                <c:pt idx="37151">
                  <c:v>1</c:v>
                </c:pt>
                <c:pt idx="37152">
                  <c:v>1</c:v>
                </c:pt>
                <c:pt idx="37153">
                  <c:v>1</c:v>
                </c:pt>
                <c:pt idx="37154">
                  <c:v>1</c:v>
                </c:pt>
                <c:pt idx="37155">
                  <c:v>1</c:v>
                </c:pt>
                <c:pt idx="37156">
                  <c:v>1</c:v>
                </c:pt>
                <c:pt idx="37157">
                  <c:v>1</c:v>
                </c:pt>
                <c:pt idx="37158">
                  <c:v>1</c:v>
                </c:pt>
                <c:pt idx="37159">
                  <c:v>1</c:v>
                </c:pt>
                <c:pt idx="37160">
                  <c:v>1</c:v>
                </c:pt>
                <c:pt idx="37161">
                  <c:v>1</c:v>
                </c:pt>
                <c:pt idx="37162">
                  <c:v>1</c:v>
                </c:pt>
                <c:pt idx="37163">
                  <c:v>1</c:v>
                </c:pt>
                <c:pt idx="37164">
                  <c:v>1</c:v>
                </c:pt>
                <c:pt idx="37165">
                  <c:v>1</c:v>
                </c:pt>
                <c:pt idx="37166">
                  <c:v>1</c:v>
                </c:pt>
                <c:pt idx="37167">
                  <c:v>1</c:v>
                </c:pt>
                <c:pt idx="37168">
                  <c:v>1</c:v>
                </c:pt>
                <c:pt idx="37169">
                  <c:v>1</c:v>
                </c:pt>
                <c:pt idx="37170">
                  <c:v>1</c:v>
                </c:pt>
                <c:pt idx="37171">
                  <c:v>1</c:v>
                </c:pt>
                <c:pt idx="37172">
                  <c:v>1</c:v>
                </c:pt>
                <c:pt idx="37173">
                  <c:v>1</c:v>
                </c:pt>
                <c:pt idx="37174">
                  <c:v>1</c:v>
                </c:pt>
                <c:pt idx="37175">
                  <c:v>1</c:v>
                </c:pt>
                <c:pt idx="37176">
                  <c:v>1</c:v>
                </c:pt>
                <c:pt idx="37177">
                  <c:v>1</c:v>
                </c:pt>
                <c:pt idx="37178">
                  <c:v>1</c:v>
                </c:pt>
                <c:pt idx="37179">
                  <c:v>1</c:v>
                </c:pt>
                <c:pt idx="37180">
                  <c:v>1</c:v>
                </c:pt>
                <c:pt idx="37181">
                  <c:v>1</c:v>
                </c:pt>
                <c:pt idx="37182">
                  <c:v>1</c:v>
                </c:pt>
                <c:pt idx="37183">
                  <c:v>1</c:v>
                </c:pt>
                <c:pt idx="37184">
                  <c:v>1</c:v>
                </c:pt>
                <c:pt idx="37185">
                  <c:v>1</c:v>
                </c:pt>
                <c:pt idx="37186">
                  <c:v>1</c:v>
                </c:pt>
                <c:pt idx="37187">
                  <c:v>1</c:v>
                </c:pt>
                <c:pt idx="37188">
                  <c:v>1</c:v>
                </c:pt>
                <c:pt idx="37189">
                  <c:v>1</c:v>
                </c:pt>
                <c:pt idx="37190">
                  <c:v>1</c:v>
                </c:pt>
                <c:pt idx="37191">
                  <c:v>1</c:v>
                </c:pt>
                <c:pt idx="37192">
                  <c:v>1</c:v>
                </c:pt>
                <c:pt idx="37193">
                  <c:v>1</c:v>
                </c:pt>
                <c:pt idx="37194">
                  <c:v>1</c:v>
                </c:pt>
                <c:pt idx="37195">
                  <c:v>1</c:v>
                </c:pt>
                <c:pt idx="37196">
                  <c:v>1</c:v>
                </c:pt>
                <c:pt idx="37197">
                  <c:v>1</c:v>
                </c:pt>
                <c:pt idx="37198">
                  <c:v>1</c:v>
                </c:pt>
                <c:pt idx="37199">
                  <c:v>1</c:v>
                </c:pt>
                <c:pt idx="37200">
                  <c:v>1</c:v>
                </c:pt>
                <c:pt idx="37201">
                  <c:v>1</c:v>
                </c:pt>
                <c:pt idx="37202">
                  <c:v>1</c:v>
                </c:pt>
                <c:pt idx="37203">
                  <c:v>1</c:v>
                </c:pt>
                <c:pt idx="37204">
                  <c:v>1</c:v>
                </c:pt>
                <c:pt idx="37205">
                  <c:v>1</c:v>
                </c:pt>
                <c:pt idx="37206">
                  <c:v>1</c:v>
                </c:pt>
                <c:pt idx="37207">
                  <c:v>1</c:v>
                </c:pt>
                <c:pt idx="37208">
                  <c:v>1</c:v>
                </c:pt>
                <c:pt idx="37209">
                  <c:v>1</c:v>
                </c:pt>
                <c:pt idx="37210">
                  <c:v>1</c:v>
                </c:pt>
                <c:pt idx="37211">
                  <c:v>1</c:v>
                </c:pt>
                <c:pt idx="37212">
                  <c:v>1</c:v>
                </c:pt>
                <c:pt idx="37213">
                  <c:v>1</c:v>
                </c:pt>
                <c:pt idx="37214">
                  <c:v>1</c:v>
                </c:pt>
                <c:pt idx="37215">
                  <c:v>1</c:v>
                </c:pt>
                <c:pt idx="37216">
                  <c:v>1</c:v>
                </c:pt>
                <c:pt idx="37217">
                  <c:v>1</c:v>
                </c:pt>
                <c:pt idx="37218">
                  <c:v>1</c:v>
                </c:pt>
                <c:pt idx="37219">
                  <c:v>1</c:v>
                </c:pt>
                <c:pt idx="37220">
                  <c:v>1</c:v>
                </c:pt>
                <c:pt idx="37221">
                  <c:v>1</c:v>
                </c:pt>
                <c:pt idx="37222">
                  <c:v>1</c:v>
                </c:pt>
                <c:pt idx="37223">
                  <c:v>1</c:v>
                </c:pt>
                <c:pt idx="37224">
                  <c:v>1</c:v>
                </c:pt>
                <c:pt idx="37225">
                  <c:v>1</c:v>
                </c:pt>
                <c:pt idx="37226">
                  <c:v>1</c:v>
                </c:pt>
                <c:pt idx="37227">
                  <c:v>1</c:v>
                </c:pt>
                <c:pt idx="37228">
                  <c:v>1</c:v>
                </c:pt>
                <c:pt idx="37229">
                  <c:v>1</c:v>
                </c:pt>
                <c:pt idx="37230">
                  <c:v>1</c:v>
                </c:pt>
                <c:pt idx="37231">
                  <c:v>1</c:v>
                </c:pt>
                <c:pt idx="37232">
                  <c:v>1</c:v>
                </c:pt>
                <c:pt idx="37233">
                  <c:v>1</c:v>
                </c:pt>
                <c:pt idx="37234">
                  <c:v>1</c:v>
                </c:pt>
                <c:pt idx="37235">
                  <c:v>1</c:v>
                </c:pt>
                <c:pt idx="37236">
                  <c:v>1</c:v>
                </c:pt>
                <c:pt idx="37237">
                  <c:v>1</c:v>
                </c:pt>
                <c:pt idx="37238">
                  <c:v>1</c:v>
                </c:pt>
                <c:pt idx="37239">
                  <c:v>1</c:v>
                </c:pt>
                <c:pt idx="37240">
                  <c:v>1</c:v>
                </c:pt>
                <c:pt idx="37241">
                  <c:v>1</c:v>
                </c:pt>
                <c:pt idx="37242">
                  <c:v>1</c:v>
                </c:pt>
                <c:pt idx="37243">
                  <c:v>1</c:v>
                </c:pt>
                <c:pt idx="37244">
                  <c:v>1</c:v>
                </c:pt>
                <c:pt idx="37245">
                  <c:v>1</c:v>
                </c:pt>
                <c:pt idx="37246">
                  <c:v>1</c:v>
                </c:pt>
                <c:pt idx="37247">
                  <c:v>1</c:v>
                </c:pt>
                <c:pt idx="37248">
                  <c:v>1</c:v>
                </c:pt>
                <c:pt idx="37249">
                  <c:v>1</c:v>
                </c:pt>
                <c:pt idx="37250">
                  <c:v>1</c:v>
                </c:pt>
                <c:pt idx="37251">
                  <c:v>1</c:v>
                </c:pt>
                <c:pt idx="37252">
                  <c:v>1</c:v>
                </c:pt>
                <c:pt idx="37253">
                  <c:v>1</c:v>
                </c:pt>
                <c:pt idx="37254">
                  <c:v>1</c:v>
                </c:pt>
                <c:pt idx="37255">
                  <c:v>1</c:v>
                </c:pt>
                <c:pt idx="37256">
                  <c:v>1</c:v>
                </c:pt>
                <c:pt idx="37257">
                  <c:v>1</c:v>
                </c:pt>
                <c:pt idx="37258">
                  <c:v>1</c:v>
                </c:pt>
                <c:pt idx="37259">
                  <c:v>1</c:v>
                </c:pt>
                <c:pt idx="37260">
                  <c:v>1</c:v>
                </c:pt>
                <c:pt idx="37261">
                  <c:v>1</c:v>
                </c:pt>
                <c:pt idx="37262">
                  <c:v>1</c:v>
                </c:pt>
                <c:pt idx="37263">
                  <c:v>1</c:v>
                </c:pt>
                <c:pt idx="37264">
                  <c:v>1</c:v>
                </c:pt>
                <c:pt idx="37265">
                  <c:v>1</c:v>
                </c:pt>
                <c:pt idx="37266">
                  <c:v>1</c:v>
                </c:pt>
                <c:pt idx="37267">
                  <c:v>1</c:v>
                </c:pt>
                <c:pt idx="37268">
                  <c:v>1</c:v>
                </c:pt>
                <c:pt idx="37269">
                  <c:v>1</c:v>
                </c:pt>
                <c:pt idx="37270">
                  <c:v>1</c:v>
                </c:pt>
                <c:pt idx="37271">
                  <c:v>1</c:v>
                </c:pt>
                <c:pt idx="37272">
                  <c:v>1</c:v>
                </c:pt>
                <c:pt idx="37273">
                  <c:v>1</c:v>
                </c:pt>
                <c:pt idx="37274">
                  <c:v>1</c:v>
                </c:pt>
                <c:pt idx="37275">
                  <c:v>1</c:v>
                </c:pt>
                <c:pt idx="37276">
                  <c:v>1</c:v>
                </c:pt>
                <c:pt idx="37277">
                  <c:v>1</c:v>
                </c:pt>
                <c:pt idx="37278">
                  <c:v>1</c:v>
                </c:pt>
                <c:pt idx="37279">
                  <c:v>1</c:v>
                </c:pt>
                <c:pt idx="37280">
                  <c:v>1</c:v>
                </c:pt>
                <c:pt idx="37281">
                  <c:v>1</c:v>
                </c:pt>
                <c:pt idx="37282">
                  <c:v>1</c:v>
                </c:pt>
                <c:pt idx="37283">
                  <c:v>1</c:v>
                </c:pt>
                <c:pt idx="37284">
                  <c:v>1</c:v>
                </c:pt>
                <c:pt idx="37285">
                  <c:v>1</c:v>
                </c:pt>
                <c:pt idx="37286">
                  <c:v>1</c:v>
                </c:pt>
                <c:pt idx="37287">
                  <c:v>1</c:v>
                </c:pt>
                <c:pt idx="37288">
                  <c:v>1</c:v>
                </c:pt>
                <c:pt idx="37289">
                  <c:v>1</c:v>
                </c:pt>
                <c:pt idx="37290">
                  <c:v>1</c:v>
                </c:pt>
                <c:pt idx="37291">
                  <c:v>1</c:v>
                </c:pt>
                <c:pt idx="37292">
                  <c:v>1</c:v>
                </c:pt>
                <c:pt idx="37293">
                  <c:v>1</c:v>
                </c:pt>
                <c:pt idx="37294">
                  <c:v>1</c:v>
                </c:pt>
                <c:pt idx="37295">
                  <c:v>1</c:v>
                </c:pt>
                <c:pt idx="37296">
                  <c:v>1</c:v>
                </c:pt>
                <c:pt idx="37297">
                  <c:v>1</c:v>
                </c:pt>
                <c:pt idx="37298">
                  <c:v>1</c:v>
                </c:pt>
                <c:pt idx="37299">
                  <c:v>1</c:v>
                </c:pt>
                <c:pt idx="37300">
                  <c:v>1</c:v>
                </c:pt>
                <c:pt idx="37301">
                  <c:v>1</c:v>
                </c:pt>
                <c:pt idx="37302">
                  <c:v>1</c:v>
                </c:pt>
                <c:pt idx="37303">
                  <c:v>1</c:v>
                </c:pt>
                <c:pt idx="37304">
                  <c:v>1</c:v>
                </c:pt>
                <c:pt idx="37305">
                  <c:v>1</c:v>
                </c:pt>
                <c:pt idx="37306">
                  <c:v>1</c:v>
                </c:pt>
                <c:pt idx="37307">
                  <c:v>1</c:v>
                </c:pt>
                <c:pt idx="37308">
                  <c:v>1</c:v>
                </c:pt>
                <c:pt idx="37309">
                  <c:v>1</c:v>
                </c:pt>
                <c:pt idx="37310">
                  <c:v>1</c:v>
                </c:pt>
                <c:pt idx="37311">
                  <c:v>1</c:v>
                </c:pt>
                <c:pt idx="37312">
                  <c:v>1</c:v>
                </c:pt>
                <c:pt idx="37313">
                  <c:v>1</c:v>
                </c:pt>
                <c:pt idx="37314">
                  <c:v>1</c:v>
                </c:pt>
                <c:pt idx="37315">
                  <c:v>1</c:v>
                </c:pt>
                <c:pt idx="37316">
                  <c:v>1</c:v>
                </c:pt>
                <c:pt idx="37317">
                  <c:v>1</c:v>
                </c:pt>
                <c:pt idx="37318">
                  <c:v>1</c:v>
                </c:pt>
                <c:pt idx="37319">
                  <c:v>1</c:v>
                </c:pt>
                <c:pt idx="37320">
                  <c:v>1</c:v>
                </c:pt>
                <c:pt idx="37321">
                  <c:v>1</c:v>
                </c:pt>
                <c:pt idx="37322">
                  <c:v>1</c:v>
                </c:pt>
                <c:pt idx="37323">
                  <c:v>1</c:v>
                </c:pt>
                <c:pt idx="37324">
                  <c:v>1</c:v>
                </c:pt>
                <c:pt idx="37325">
                  <c:v>1</c:v>
                </c:pt>
                <c:pt idx="37326">
                  <c:v>1</c:v>
                </c:pt>
                <c:pt idx="37327">
                  <c:v>1</c:v>
                </c:pt>
                <c:pt idx="37328">
                  <c:v>1</c:v>
                </c:pt>
                <c:pt idx="37329">
                  <c:v>1</c:v>
                </c:pt>
                <c:pt idx="37330">
                  <c:v>1</c:v>
                </c:pt>
                <c:pt idx="37331">
                  <c:v>1</c:v>
                </c:pt>
                <c:pt idx="37332">
                  <c:v>1</c:v>
                </c:pt>
                <c:pt idx="37333">
                  <c:v>1</c:v>
                </c:pt>
                <c:pt idx="37334">
                  <c:v>1</c:v>
                </c:pt>
                <c:pt idx="37335">
                  <c:v>1</c:v>
                </c:pt>
                <c:pt idx="37336">
                  <c:v>1</c:v>
                </c:pt>
                <c:pt idx="37337">
                  <c:v>1</c:v>
                </c:pt>
                <c:pt idx="37338">
                  <c:v>1</c:v>
                </c:pt>
                <c:pt idx="37339">
                  <c:v>1</c:v>
                </c:pt>
                <c:pt idx="37340">
                  <c:v>1</c:v>
                </c:pt>
                <c:pt idx="37341">
                  <c:v>1</c:v>
                </c:pt>
                <c:pt idx="37342">
                  <c:v>1</c:v>
                </c:pt>
                <c:pt idx="37343">
                  <c:v>1</c:v>
                </c:pt>
                <c:pt idx="37344">
                  <c:v>1</c:v>
                </c:pt>
                <c:pt idx="37345">
                  <c:v>1</c:v>
                </c:pt>
                <c:pt idx="37346">
                  <c:v>1</c:v>
                </c:pt>
                <c:pt idx="37347">
                  <c:v>1</c:v>
                </c:pt>
                <c:pt idx="37348">
                  <c:v>1</c:v>
                </c:pt>
                <c:pt idx="37349">
                  <c:v>1</c:v>
                </c:pt>
                <c:pt idx="37350">
                  <c:v>1</c:v>
                </c:pt>
                <c:pt idx="37351">
                  <c:v>1</c:v>
                </c:pt>
                <c:pt idx="37352">
                  <c:v>1</c:v>
                </c:pt>
                <c:pt idx="37353">
                  <c:v>1</c:v>
                </c:pt>
                <c:pt idx="37354">
                  <c:v>1</c:v>
                </c:pt>
                <c:pt idx="37355">
                  <c:v>1</c:v>
                </c:pt>
                <c:pt idx="37356">
                  <c:v>1</c:v>
                </c:pt>
                <c:pt idx="37357">
                  <c:v>1</c:v>
                </c:pt>
                <c:pt idx="37358">
                  <c:v>1</c:v>
                </c:pt>
                <c:pt idx="37359">
                  <c:v>1</c:v>
                </c:pt>
                <c:pt idx="37360">
                  <c:v>1</c:v>
                </c:pt>
                <c:pt idx="37361">
                  <c:v>1</c:v>
                </c:pt>
                <c:pt idx="37362">
                  <c:v>1</c:v>
                </c:pt>
                <c:pt idx="37363">
                  <c:v>1</c:v>
                </c:pt>
                <c:pt idx="37364">
                  <c:v>1</c:v>
                </c:pt>
                <c:pt idx="37365">
                  <c:v>1</c:v>
                </c:pt>
                <c:pt idx="37366">
                  <c:v>1</c:v>
                </c:pt>
                <c:pt idx="37367">
                  <c:v>1</c:v>
                </c:pt>
                <c:pt idx="37368">
                  <c:v>1</c:v>
                </c:pt>
                <c:pt idx="37369">
                  <c:v>1</c:v>
                </c:pt>
                <c:pt idx="37370">
                  <c:v>1</c:v>
                </c:pt>
                <c:pt idx="37371">
                  <c:v>1</c:v>
                </c:pt>
                <c:pt idx="37372">
                  <c:v>1</c:v>
                </c:pt>
                <c:pt idx="37373">
                  <c:v>1</c:v>
                </c:pt>
                <c:pt idx="37374">
                  <c:v>1</c:v>
                </c:pt>
                <c:pt idx="37375">
                  <c:v>1</c:v>
                </c:pt>
                <c:pt idx="37376">
                  <c:v>1</c:v>
                </c:pt>
                <c:pt idx="37377">
                  <c:v>1</c:v>
                </c:pt>
                <c:pt idx="37378">
                  <c:v>1</c:v>
                </c:pt>
                <c:pt idx="37379">
                  <c:v>1</c:v>
                </c:pt>
                <c:pt idx="37380">
                  <c:v>1</c:v>
                </c:pt>
                <c:pt idx="37381">
                  <c:v>1</c:v>
                </c:pt>
                <c:pt idx="37382">
                  <c:v>1</c:v>
                </c:pt>
                <c:pt idx="37383">
                  <c:v>1</c:v>
                </c:pt>
                <c:pt idx="37384">
                  <c:v>1</c:v>
                </c:pt>
                <c:pt idx="37385">
                  <c:v>1</c:v>
                </c:pt>
                <c:pt idx="37386">
                  <c:v>1</c:v>
                </c:pt>
                <c:pt idx="37387">
                  <c:v>1</c:v>
                </c:pt>
                <c:pt idx="37388">
                  <c:v>1</c:v>
                </c:pt>
                <c:pt idx="37389">
                  <c:v>1</c:v>
                </c:pt>
                <c:pt idx="37390">
                  <c:v>1</c:v>
                </c:pt>
                <c:pt idx="37391">
                  <c:v>1</c:v>
                </c:pt>
                <c:pt idx="37392">
                  <c:v>1</c:v>
                </c:pt>
                <c:pt idx="37393">
                  <c:v>1</c:v>
                </c:pt>
                <c:pt idx="37394">
                  <c:v>1</c:v>
                </c:pt>
                <c:pt idx="37395">
                  <c:v>1</c:v>
                </c:pt>
                <c:pt idx="37396">
                  <c:v>1</c:v>
                </c:pt>
                <c:pt idx="37397">
                  <c:v>1</c:v>
                </c:pt>
                <c:pt idx="37398">
                  <c:v>1</c:v>
                </c:pt>
                <c:pt idx="37399">
                  <c:v>1</c:v>
                </c:pt>
                <c:pt idx="37400">
                  <c:v>1</c:v>
                </c:pt>
                <c:pt idx="37401">
                  <c:v>1</c:v>
                </c:pt>
                <c:pt idx="37402">
                  <c:v>1</c:v>
                </c:pt>
                <c:pt idx="37403">
                  <c:v>1</c:v>
                </c:pt>
                <c:pt idx="37404">
                  <c:v>1</c:v>
                </c:pt>
                <c:pt idx="37405">
                  <c:v>1</c:v>
                </c:pt>
                <c:pt idx="37406">
                  <c:v>1</c:v>
                </c:pt>
                <c:pt idx="37407">
                  <c:v>1</c:v>
                </c:pt>
                <c:pt idx="37408">
                  <c:v>1</c:v>
                </c:pt>
                <c:pt idx="37409">
                  <c:v>1</c:v>
                </c:pt>
                <c:pt idx="37410">
                  <c:v>1</c:v>
                </c:pt>
                <c:pt idx="37411">
                  <c:v>1</c:v>
                </c:pt>
                <c:pt idx="37412">
                  <c:v>1</c:v>
                </c:pt>
                <c:pt idx="37413">
                  <c:v>1</c:v>
                </c:pt>
                <c:pt idx="37414">
                  <c:v>1</c:v>
                </c:pt>
                <c:pt idx="37415">
                  <c:v>1</c:v>
                </c:pt>
                <c:pt idx="37416">
                  <c:v>1</c:v>
                </c:pt>
                <c:pt idx="37417">
                  <c:v>1</c:v>
                </c:pt>
                <c:pt idx="37418">
                  <c:v>1</c:v>
                </c:pt>
                <c:pt idx="37419">
                  <c:v>1</c:v>
                </c:pt>
                <c:pt idx="37420">
                  <c:v>1</c:v>
                </c:pt>
                <c:pt idx="37421">
                  <c:v>1</c:v>
                </c:pt>
                <c:pt idx="37422">
                  <c:v>1</c:v>
                </c:pt>
                <c:pt idx="37423">
                  <c:v>1</c:v>
                </c:pt>
                <c:pt idx="37424">
                  <c:v>1</c:v>
                </c:pt>
                <c:pt idx="37425">
                  <c:v>1</c:v>
                </c:pt>
                <c:pt idx="37426">
                  <c:v>1</c:v>
                </c:pt>
                <c:pt idx="37427">
                  <c:v>1</c:v>
                </c:pt>
                <c:pt idx="37428">
                  <c:v>1</c:v>
                </c:pt>
                <c:pt idx="37429">
                  <c:v>1</c:v>
                </c:pt>
                <c:pt idx="37430">
                  <c:v>1</c:v>
                </c:pt>
                <c:pt idx="37431">
                  <c:v>1</c:v>
                </c:pt>
                <c:pt idx="37432">
                  <c:v>1</c:v>
                </c:pt>
                <c:pt idx="37433">
                  <c:v>1</c:v>
                </c:pt>
                <c:pt idx="37434">
                  <c:v>1</c:v>
                </c:pt>
                <c:pt idx="37435">
                  <c:v>1</c:v>
                </c:pt>
                <c:pt idx="37436">
                  <c:v>1</c:v>
                </c:pt>
                <c:pt idx="37437">
                  <c:v>1</c:v>
                </c:pt>
                <c:pt idx="37438">
                  <c:v>1</c:v>
                </c:pt>
                <c:pt idx="37439">
                  <c:v>1</c:v>
                </c:pt>
                <c:pt idx="37440">
                  <c:v>1</c:v>
                </c:pt>
                <c:pt idx="37441">
                  <c:v>1</c:v>
                </c:pt>
                <c:pt idx="37442">
                  <c:v>1</c:v>
                </c:pt>
                <c:pt idx="37443">
                  <c:v>1</c:v>
                </c:pt>
                <c:pt idx="37444">
                  <c:v>1</c:v>
                </c:pt>
                <c:pt idx="37445">
                  <c:v>1</c:v>
                </c:pt>
                <c:pt idx="37446">
                  <c:v>1</c:v>
                </c:pt>
                <c:pt idx="37447">
                  <c:v>1</c:v>
                </c:pt>
                <c:pt idx="37448">
                  <c:v>1</c:v>
                </c:pt>
                <c:pt idx="37449">
                  <c:v>1</c:v>
                </c:pt>
                <c:pt idx="37450">
                  <c:v>1</c:v>
                </c:pt>
                <c:pt idx="37451">
                  <c:v>1</c:v>
                </c:pt>
                <c:pt idx="37452">
                  <c:v>1</c:v>
                </c:pt>
                <c:pt idx="37453">
                  <c:v>1</c:v>
                </c:pt>
                <c:pt idx="37454">
                  <c:v>1</c:v>
                </c:pt>
                <c:pt idx="37455">
                  <c:v>1</c:v>
                </c:pt>
                <c:pt idx="37456">
                  <c:v>1</c:v>
                </c:pt>
                <c:pt idx="37457">
                  <c:v>1</c:v>
                </c:pt>
                <c:pt idx="37458">
                  <c:v>1</c:v>
                </c:pt>
                <c:pt idx="37459">
                  <c:v>1</c:v>
                </c:pt>
                <c:pt idx="37460">
                  <c:v>1</c:v>
                </c:pt>
                <c:pt idx="37461">
                  <c:v>1</c:v>
                </c:pt>
                <c:pt idx="37462">
                  <c:v>1</c:v>
                </c:pt>
                <c:pt idx="37463">
                  <c:v>1</c:v>
                </c:pt>
                <c:pt idx="37464">
                  <c:v>1</c:v>
                </c:pt>
                <c:pt idx="37465">
                  <c:v>1</c:v>
                </c:pt>
                <c:pt idx="37466">
                  <c:v>1</c:v>
                </c:pt>
                <c:pt idx="37467">
                  <c:v>1</c:v>
                </c:pt>
                <c:pt idx="37468">
                  <c:v>1</c:v>
                </c:pt>
                <c:pt idx="37469">
                  <c:v>1</c:v>
                </c:pt>
                <c:pt idx="37470">
                  <c:v>1</c:v>
                </c:pt>
                <c:pt idx="37471">
                  <c:v>1</c:v>
                </c:pt>
                <c:pt idx="37472">
                  <c:v>1</c:v>
                </c:pt>
                <c:pt idx="37473">
                  <c:v>1</c:v>
                </c:pt>
                <c:pt idx="37474">
                  <c:v>1</c:v>
                </c:pt>
                <c:pt idx="37475">
                  <c:v>1</c:v>
                </c:pt>
                <c:pt idx="37476">
                  <c:v>1</c:v>
                </c:pt>
                <c:pt idx="37477">
                  <c:v>1</c:v>
                </c:pt>
                <c:pt idx="37478">
                  <c:v>1</c:v>
                </c:pt>
                <c:pt idx="37479">
                  <c:v>1</c:v>
                </c:pt>
                <c:pt idx="37480">
                  <c:v>1</c:v>
                </c:pt>
                <c:pt idx="37481">
                  <c:v>1</c:v>
                </c:pt>
                <c:pt idx="37482">
                  <c:v>1</c:v>
                </c:pt>
                <c:pt idx="37483">
                  <c:v>1</c:v>
                </c:pt>
                <c:pt idx="37484">
                  <c:v>1</c:v>
                </c:pt>
                <c:pt idx="37485">
                  <c:v>1</c:v>
                </c:pt>
                <c:pt idx="37486">
                  <c:v>1</c:v>
                </c:pt>
                <c:pt idx="37487">
                  <c:v>1</c:v>
                </c:pt>
                <c:pt idx="37488">
                  <c:v>1</c:v>
                </c:pt>
                <c:pt idx="37489">
                  <c:v>1</c:v>
                </c:pt>
                <c:pt idx="37490">
                  <c:v>1</c:v>
                </c:pt>
                <c:pt idx="37491">
                  <c:v>1</c:v>
                </c:pt>
                <c:pt idx="37492">
                  <c:v>1</c:v>
                </c:pt>
                <c:pt idx="37493">
                  <c:v>1</c:v>
                </c:pt>
                <c:pt idx="37494">
                  <c:v>1</c:v>
                </c:pt>
                <c:pt idx="37495">
                  <c:v>1</c:v>
                </c:pt>
                <c:pt idx="37496">
                  <c:v>1</c:v>
                </c:pt>
                <c:pt idx="37497">
                  <c:v>1</c:v>
                </c:pt>
                <c:pt idx="37498">
                  <c:v>1</c:v>
                </c:pt>
                <c:pt idx="37499">
                  <c:v>1</c:v>
                </c:pt>
                <c:pt idx="37500">
                  <c:v>1</c:v>
                </c:pt>
                <c:pt idx="37501">
                  <c:v>1</c:v>
                </c:pt>
                <c:pt idx="37502">
                  <c:v>1</c:v>
                </c:pt>
                <c:pt idx="37503">
                  <c:v>1</c:v>
                </c:pt>
                <c:pt idx="37504">
                  <c:v>1</c:v>
                </c:pt>
                <c:pt idx="37505">
                  <c:v>1</c:v>
                </c:pt>
                <c:pt idx="37506">
                  <c:v>1</c:v>
                </c:pt>
                <c:pt idx="37507">
                  <c:v>1</c:v>
                </c:pt>
                <c:pt idx="37508">
                  <c:v>1</c:v>
                </c:pt>
                <c:pt idx="37509">
                  <c:v>1</c:v>
                </c:pt>
                <c:pt idx="37510">
                  <c:v>1</c:v>
                </c:pt>
                <c:pt idx="37511">
                  <c:v>1</c:v>
                </c:pt>
                <c:pt idx="37512">
                  <c:v>1</c:v>
                </c:pt>
                <c:pt idx="37513">
                  <c:v>1</c:v>
                </c:pt>
                <c:pt idx="37514">
                  <c:v>1</c:v>
                </c:pt>
                <c:pt idx="37515">
                  <c:v>1</c:v>
                </c:pt>
                <c:pt idx="37516">
                  <c:v>1</c:v>
                </c:pt>
                <c:pt idx="37517">
                  <c:v>1</c:v>
                </c:pt>
                <c:pt idx="37518">
                  <c:v>1</c:v>
                </c:pt>
                <c:pt idx="37519">
                  <c:v>1</c:v>
                </c:pt>
                <c:pt idx="37520">
                  <c:v>1</c:v>
                </c:pt>
                <c:pt idx="37521">
                  <c:v>1</c:v>
                </c:pt>
                <c:pt idx="37522">
                  <c:v>1</c:v>
                </c:pt>
                <c:pt idx="37523">
                  <c:v>1</c:v>
                </c:pt>
                <c:pt idx="37524">
                  <c:v>1</c:v>
                </c:pt>
                <c:pt idx="37525">
                  <c:v>1</c:v>
                </c:pt>
                <c:pt idx="37526">
                  <c:v>1</c:v>
                </c:pt>
                <c:pt idx="37527">
                  <c:v>1</c:v>
                </c:pt>
                <c:pt idx="37528">
                  <c:v>1</c:v>
                </c:pt>
                <c:pt idx="37529">
                  <c:v>1</c:v>
                </c:pt>
                <c:pt idx="37530">
                  <c:v>1</c:v>
                </c:pt>
                <c:pt idx="37531">
                  <c:v>1</c:v>
                </c:pt>
                <c:pt idx="37532">
                  <c:v>1</c:v>
                </c:pt>
                <c:pt idx="37533">
                  <c:v>1</c:v>
                </c:pt>
                <c:pt idx="37534">
                  <c:v>1</c:v>
                </c:pt>
                <c:pt idx="37535">
                  <c:v>1</c:v>
                </c:pt>
                <c:pt idx="37536">
                  <c:v>1</c:v>
                </c:pt>
                <c:pt idx="37537">
                  <c:v>1</c:v>
                </c:pt>
                <c:pt idx="37538">
                  <c:v>1</c:v>
                </c:pt>
                <c:pt idx="37539">
                  <c:v>1</c:v>
                </c:pt>
                <c:pt idx="37540">
                  <c:v>1</c:v>
                </c:pt>
                <c:pt idx="37541">
                  <c:v>1</c:v>
                </c:pt>
                <c:pt idx="37542">
                  <c:v>1</c:v>
                </c:pt>
                <c:pt idx="37543">
                  <c:v>1</c:v>
                </c:pt>
                <c:pt idx="37544">
                  <c:v>1</c:v>
                </c:pt>
                <c:pt idx="37545">
                  <c:v>1</c:v>
                </c:pt>
                <c:pt idx="37546">
                  <c:v>1</c:v>
                </c:pt>
                <c:pt idx="37547">
                  <c:v>1</c:v>
                </c:pt>
                <c:pt idx="37548">
                  <c:v>1</c:v>
                </c:pt>
                <c:pt idx="37549">
                  <c:v>1</c:v>
                </c:pt>
                <c:pt idx="37550">
                  <c:v>1</c:v>
                </c:pt>
                <c:pt idx="37551">
                  <c:v>1</c:v>
                </c:pt>
                <c:pt idx="37552">
                  <c:v>1</c:v>
                </c:pt>
                <c:pt idx="37553">
                  <c:v>1</c:v>
                </c:pt>
                <c:pt idx="37554">
                  <c:v>1</c:v>
                </c:pt>
                <c:pt idx="37555">
                  <c:v>1</c:v>
                </c:pt>
                <c:pt idx="37556">
                  <c:v>1</c:v>
                </c:pt>
                <c:pt idx="37557">
                  <c:v>1</c:v>
                </c:pt>
                <c:pt idx="37558">
                  <c:v>1</c:v>
                </c:pt>
                <c:pt idx="37559">
                  <c:v>1</c:v>
                </c:pt>
                <c:pt idx="37560">
                  <c:v>1</c:v>
                </c:pt>
                <c:pt idx="37561">
                  <c:v>1</c:v>
                </c:pt>
                <c:pt idx="37562">
                  <c:v>1</c:v>
                </c:pt>
                <c:pt idx="37563">
                  <c:v>1</c:v>
                </c:pt>
                <c:pt idx="37564">
                  <c:v>1</c:v>
                </c:pt>
                <c:pt idx="37565">
                  <c:v>1</c:v>
                </c:pt>
                <c:pt idx="37566">
                  <c:v>1</c:v>
                </c:pt>
                <c:pt idx="37567">
                  <c:v>1</c:v>
                </c:pt>
                <c:pt idx="37568">
                  <c:v>1</c:v>
                </c:pt>
                <c:pt idx="37569">
                  <c:v>1</c:v>
                </c:pt>
                <c:pt idx="37570">
                  <c:v>1</c:v>
                </c:pt>
                <c:pt idx="37571">
                  <c:v>1</c:v>
                </c:pt>
                <c:pt idx="37572">
                  <c:v>1</c:v>
                </c:pt>
                <c:pt idx="37573">
                  <c:v>1</c:v>
                </c:pt>
                <c:pt idx="37574">
                  <c:v>1</c:v>
                </c:pt>
                <c:pt idx="37575">
                  <c:v>1</c:v>
                </c:pt>
                <c:pt idx="37576">
                  <c:v>1</c:v>
                </c:pt>
                <c:pt idx="37577">
                  <c:v>1</c:v>
                </c:pt>
                <c:pt idx="37578">
                  <c:v>1</c:v>
                </c:pt>
                <c:pt idx="37579">
                  <c:v>1</c:v>
                </c:pt>
                <c:pt idx="37580">
                  <c:v>1</c:v>
                </c:pt>
                <c:pt idx="37581">
                  <c:v>1</c:v>
                </c:pt>
                <c:pt idx="37582">
                  <c:v>1</c:v>
                </c:pt>
                <c:pt idx="37583">
                  <c:v>1</c:v>
                </c:pt>
                <c:pt idx="37584">
                  <c:v>1</c:v>
                </c:pt>
                <c:pt idx="37585">
                  <c:v>1</c:v>
                </c:pt>
                <c:pt idx="37586">
                  <c:v>1</c:v>
                </c:pt>
                <c:pt idx="37587">
                  <c:v>1</c:v>
                </c:pt>
                <c:pt idx="37588">
                  <c:v>1</c:v>
                </c:pt>
                <c:pt idx="37589">
                  <c:v>1</c:v>
                </c:pt>
                <c:pt idx="37590">
                  <c:v>1</c:v>
                </c:pt>
                <c:pt idx="37591">
                  <c:v>1</c:v>
                </c:pt>
                <c:pt idx="37592">
                  <c:v>1</c:v>
                </c:pt>
                <c:pt idx="37593">
                  <c:v>1</c:v>
                </c:pt>
                <c:pt idx="37594">
                  <c:v>1</c:v>
                </c:pt>
                <c:pt idx="37595">
                  <c:v>1</c:v>
                </c:pt>
                <c:pt idx="37596">
                  <c:v>1</c:v>
                </c:pt>
                <c:pt idx="37597">
                  <c:v>1</c:v>
                </c:pt>
                <c:pt idx="37598">
                  <c:v>1</c:v>
                </c:pt>
                <c:pt idx="37599">
                  <c:v>1</c:v>
                </c:pt>
                <c:pt idx="37600">
                  <c:v>1</c:v>
                </c:pt>
                <c:pt idx="37601">
                  <c:v>1</c:v>
                </c:pt>
                <c:pt idx="37602">
                  <c:v>1</c:v>
                </c:pt>
                <c:pt idx="37603">
                  <c:v>1</c:v>
                </c:pt>
                <c:pt idx="37604">
                  <c:v>1</c:v>
                </c:pt>
                <c:pt idx="37605">
                  <c:v>1</c:v>
                </c:pt>
                <c:pt idx="37606">
                  <c:v>1</c:v>
                </c:pt>
                <c:pt idx="37607">
                  <c:v>1</c:v>
                </c:pt>
                <c:pt idx="37608">
                  <c:v>1</c:v>
                </c:pt>
                <c:pt idx="37609">
                  <c:v>1</c:v>
                </c:pt>
                <c:pt idx="37610">
                  <c:v>1</c:v>
                </c:pt>
                <c:pt idx="37611">
                  <c:v>1</c:v>
                </c:pt>
                <c:pt idx="37612">
                  <c:v>1</c:v>
                </c:pt>
                <c:pt idx="37613">
                  <c:v>1</c:v>
                </c:pt>
                <c:pt idx="37614">
                  <c:v>1</c:v>
                </c:pt>
                <c:pt idx="37615">
                  <c:v>1</c:v>
                </c:pt>
                <c:pt idx="37616">
                  <c:v>1</c:v>
                </c:pt>
                <c:pt idx="37617">
                  <c:v>1</c:v>
                </c:pt>
                <c:pt idx="37618">
                  <c:v>1</c:v>
                </c:pt>
                <c:pt idx="37619">
                  <c:v>1</c:v>
                </c:pt>
                <c:pt idx="37620">
                  <c:v>1</c:v>
                </c:pt>
                <c:pt idx="37621">
                  <c:v>1</c:v>
                </c:pt>
                <c:pt idx="37622">
                  <c:v>1</c:v>
                </c:pt>
                <c:pt idx="37623">
                  <c:v>1</c:v>
                </c:pt>
                <c:pt idx="37624">
                  <c:v>1</c:v>
                </c:pt>
                <c:pt idx="37625">
                  <c:v>1</c:v>
                </c:pt>
                <c:pt idx="37626">
                  <c:v>1</c:v>
                </c:pt>
                <c:pt idx="37627">
                  <c:v>1</c:v>
                </c:pt>
                <c:pt idx="37628">
                  <c:v>1</c:v>
                </c:pt>
                <c:pt idx="37629">
                  <c:v>1</c:v>
                </c:pt>
                <c:pt idx="37630">
                  <c:v>1</c:v>
                </c:pt>
                <c:pt idx="37631">
                  <c:v>1</c:v>
                </c:pt>
                <c:pt idx="37632">
                  <c:v>1</c:v>
                </c:pt>
                <c:pt idx="37633">
                  <c:v>1</c:v>
                </c:pt>
                <c:pt idx="37634">
                  <c:v>1</c:v>
                </c:pt>
                <c:pt idx="37635">
                  <c:v>1</c:v>
                </c:pt>
                <c:pt idx="37636">
                  <c:v>1</c:v>
                </c:pt>
                <c:pt idx="37637">
                  <c:v>1</c:v>
                </c:pt>
                <c:pt idx="37638">
                  <c:v>1</c:v>
                </c:pt>
                <c:pt idx="37639">
                  <c:v>1</c:v>
                </c:pt>
                <c:pt idx="37640">
                  <c:v>1</c:v>
                </c:pt>
                <c:pt idx="37641">
                  <c:v>1</c:v>
                </c:pt>
                <c:pt idx="37642">
                  <c:v>1</c:v>
                </c:pt>
                <c:pt idx="37643">
                  <c:v>1</c:v>
                </c:pt>
                <c:pt idx="37644">
                  <c:v>1</c:v>
                </c:pt>
                <c:pt idx="37645">
                  <c:v>1</c:v>
                </c:pt>
                <c:pt idx="37646">
                  <c:v>1</c:v>
                </c:pt>
                <c:pt idx="37647">
                  <c:v>1</c:v>
                </c:pt>
                <c:pt idx="37648">
                  <c:v>1</c:v>
                </c:pt>
                <c:pt idx="37649">
                  <c:v>1</c:v>
                </c:pt>
                <c:pt idx="37650">
                  <c:v>1</c:v>
                </c:pt>
                <c:pt idx="37651">
                  <c:v>1</c:v>
                </c:pt>
                <c:pt idx="37652">
                  <c:v>1</c:v>
                </c:pt>
                <c:pt idx="37653">
                  <c:v>1</c:v>
                </c:pt>
                <c:pt idx="37654">
                  <c:v>1</c:v>
                </c:pt>
                <c:pt idx="37655">
                  <c:v>1</c:v>
                </c:pt>
                <c:pt idx="37656">
                  <c:v>1</c:v>
                </c:pt>
                <c:pt idx="37657">
                  <c:v>1</c:v>
                </c:pt>
                <c:pt idx="37658">
                  <c:v>1</c:v>
                </c:pt>
                <c:pt idx="37659">
                  <c:v>1</c:v>
                </c:pt>
                <c:pt idx="37660">
                  <c:v>1</c:v>
                </c:pt>
                <c:pt idx="37661">
                  <c:v>1</c:v>
                </c:pt>
                <c:pt idx="37662">
                  <c:v>1</c:v>
                </c:pt>
                <c:pt idx="37663">
                  <c:v>1</c:v>
                </c:pt>
                <c:pt idx="37664">
                  <c:v>1</c:v>
                </c:pt>
                <c:pt idx="37665">
                  <c:v>1</c:v>
                </c:pt>
                <c:pt idx="37666">
                  <c:v>1</c:v>
                </c:pt>
                <c:pt idx="37667">
                  <c:v>1</c:v>
                </c:pt>
                <c:pt idx="37668">
                  <c:v>1</c:v>
                </c:pt>
                <c:pt idx="37669">
                  <c:v>1</c:v>
                </c:pt>
                <c:pt idx="37670">
                  <c:v>1</c:v>
                </c:pt>
                <c:pt idx="37671">
                  <c:v>1</c:v>
                </c:pt>
                <c:pt idx="37672">
                  <c:v>1</c:v>
                </c:pt>
                <c:pt idx="37673">
                  <c:v>1</c:v>
                </c:pt>
                <c:pt idx="37674">
                  <c:v>1</c:v>
                </c:pt>
                <c:pt idx="37675">
                  <c:v>1</c:v>
                </c:pt>
                <c:pt idx="37676">
                  <c:v>1</c:v>
                </c:pt>
                <c:pt idx="37677">
                  <c:v>1</c:v>
                </c:pt>
                <c:pt idx="37678">
                  <c:v>1</c:v>
                </c:pt>
                <c:pt idx="37679">
                  <c:v>1</c:v>
                </c:pt>
                <c:pt idx="37680">
                  <c:v>1</c:v>
                </c:pt>
                <c:pt idx="37681">
                  <c:v>1</c:v>
                </c:pt>
                <c:pt idx="37682">
                  <c:v>1</c:v>
                </c:pt>
                <c:pt idx="37683">
                  <c:v>1</c:v>
                </c:pt>
                <c:pt idx="37684">
                  <c:v>1</c:v>
                </c:pt>
                <c:pt idx="37685">
                  <c:v>1</c:v>
                </c:pt>
                <c:pt idx="37686">
                  <c:v>1</c:v>
                </c:pt>
                <c:pt idx="37687">
                  <c:v>1</c:v>
                </c:pt>
                <c:pt idx="37688">
                  <c:v>1</c:v>
                </c:pt>
                <c:pt idx="37689">
                  <c:v>1</c:v>
                </c:pt>
                <c:pt idx="37690">
                  <c:v>1</c:v>
                </c:pt>
                <c:pt idx="37691">
                  <c:v>1</c:v>
                </c:pt>
                <c:pt idx="37692">
                  <c:v>1</c:v>
                </c:pt>
                <c:pt idx="37693">
                  <c:v>1</c:v>
                </c:pt>
                <c:pt idx="37694">
                  <c:v>1</c:v>
                </c:pt>
                <c:pt idx="37695">
                  <c:v>1</c:v>
                </c:pt>
                <c:pt idx="37696">
                  <c:v>1</c:v>
                </c:pt>
                <c:pt idx="37697">
                  <c:v>1</c:v>
                </c:pt>
                <c:pt idx="37698">
                  <c:v>1</c:v>
                </c:pt>
                <c:pt idx="37699">
                  <c:v>1</c:v>
                </c:pt>
                <c:pt idx="37700">
                  <c:v>1</c:v>
                </c:pt>
                <c:pt idx="37701">
                  <c:v>1</c:v>
                </c:pt>
                <c:pt idx="37702">
                  <c:v>1</c:v>
                </c:pt>
                <c:pt idx="37703">
                  <c:v>1</c:v>
                </c:pt>
                <c:pt idx="37704">
                  <c:v>1</c:v>
                </c:pt>
                <c:pt idx="37705">
                  <c:v>1</c:v>
                </c:pt>
                <c:pt idx="37706">
                  <c:v>1</c:v>
                </c:pt>
                <c:pt idx="37707">
                  <c:v>1</c:v>
                </c:pt>
                <c:pt idx="37708">
                  <c:v>1</c:v>
                </c:pt>
                <c:pt idx="37709">
                  <c:v>1</c:v>
                </c:pt>
                <c:pt idx="37710">
                  <c:v>1</c:v>
                </c:pt>
                <c:pt idx="37711">
                  <c:v>1</c:v>
                </c:pt>
                <c:pt idx="37712">
                  <c:v>1</c:v>
                </c:pt>
                <c:pt idx="37713">
                  <c:v>1</c:v>
                </c:pt>
                <c:pt idx="37714">
                  <c:v>1</c:v>
                </c:pt>
                <c:pt idx="37715">
                  <c:v>1</c:v>
                </c:pt>
                <c:pt idx="37716">
                  <c:v>1</c:v>
                </c:pt>
                <c:pt idx="37717">
                  <c:v>1</c:v>
                </c:pt>
                <c:pt idx="37718">
                  <c:v>1</c:v>
                </c:pt>
                <c:pt idx="37719">
                  <c:v>1</c:v>
                </c:pt>
                <c:pt idx="37720">
                  <c:v>1</c:v>
                </c:pt>
                <c:pt idx="37721">
                  <c:v>1</c:v>
                </c:pt>
                <c:pt idx="37722">
                  <c:v>1</c:v>
                </c:pt>
                <c:pt idx="37723">
                  <c:v>1</c:v>
                </c:pt>
                <c:pt idx="37724">
                  <c:v>1</c:v>
                </c:pt>
                <c:pt idx="37725">
                  <c:v>1</c:v>
                </c:pt>
                <c:pt idx="37726">
                  <c:v>1</c:v>
                </c:pt>
                <c:pt idx="37727">
                  <c:v>1</c:v>
                </c:pt>
                <c:pt idx="37728">
                  <c:v>1</c:v>
                </c:pt>
                <c:pt idx="37729">
                  <c:v>1</c:v>
                </c:pt>
                <c:pt idx="37730">
                  <c:v>1</c:v>
                </c:pt>
                <c:pt idx="37731">
                  <c:v>1</c:v>
                </c:pt>
                <c:pt idx="37732">
                  <c:v>1</c:v>
                </c:pt>
                <c:pt idx="37733">
                  <c:v>1</c:v>
                </c:pt>
                <c:pt idx="37734">
                  <c:v>1</c:v>
                </c:pt>
                <c:pt idx="37735">
                  <c:v>1</c:v>
                </c:pt>
                <c:pt idx="37736">
                  <c:v>1</c:v>
                </c:pt>
                <c:pt idx="37737">
                  <c:v>1</c:v>
                </c:pt>
                <c:pt idx="37738">
                  <c:v>1</c:v>
                </c:pt>
                <c:pt idx="37739">
                  <c:v>1</c:v>
                </c:pt>
                <c:pt idx="37740">
                  <c:v>1</c:v>
                </c:pt>
                <c:pt idx="37741">
                  <c:v>1</c:v>
                </c:pt>
                <c:pt idx="37742">
                  <c:v>1</c:v>
                </c:pt>
                <c:pt idx="37743">
                  <c:v>1</c:v>
                </c:pt>
                <c:pt idx="37744">
                  <c:v>1</c:v>
                </c:pt>
                <c:pt idx="37745">
                  <c:v>1</c:v>
                </c:pt>
                <c:pt idx="37746">
                  <c:v>1</c:v>
                </c:pt>
                <c:pt idx="37747">
                  <c:v>1</c:v>
                </c:pt>
                <c:pt idx="37748">
                  <c:v>1</c:v>
                </c:pt>
                <c:pt idx="37749">
                  <c:v>1</c:v>
                </c:pt>
                <c:pt idx="37750">
                  <c:v>1</c:v>
                </c:pt>
                <c:pt idx="37751">
                  <c:v>1</c:v>
                </c:pt>
                <c:pt idx="37752">
                  <c:v>1</c:v>
                </c:pt>
                <c:pt idx="37753">
                  <c:v>1</c:v>
                </c:pt>
                <c:pt idx="37754">
                  <c:v>1</c:v>
                </c:pt>
                <c:pt idx="37755">
                  <c:v>1</c:v>
                </c:pt>
                <c:pt idx="37756">
                  <c:v>1</c:v>
                </c:pt>
                <c:pt idx="37757">
                  <c:v>1</c:v>
                </c:pt>
                <c:pt idx="37758">
                  <c:v>1</c:v>
                </c:pt>
                <c:pt idx="37759">
                  <c:v>1</c:v>
                </c:pt>
                <c:pt idx="37760">
                  <c:v>1</c:v>
                </c:pt>
                <c:pt idx="37761">
                  <c:v>1</c:v>
                </c:pt>
                <c:pt idx="37762">
                  <c:v>1</c:v>
                </c:pt>
                <c:pt idx="37763">
                  <c:v>1</c:v>
                </c:pt>
                <c:pt idx="37764">
                  <c:v>1</c:v>
                </c:pt>
                <c:pt idx="37765">
                  <c:v>1</c:v>
                </c:pt>
                <c:pt idx="37766">
                  <c:v>1</c:v>
                </c:pt>
                <c:pt idx="37767">
                  <c:v>1</c:v>
                </c:pt>
                <c:pt idx="37768">
                  <c:v>1</c:v>
                </c:pt>
                <c:pt idx="37769">
                  <c:v>1</c:v>
                </c:pt>
                <c:pt idx="37770">
                  <c:v>1</c:v>
                </c:pt>
                <c:pt idx="37771">
                  <c:v>1</c:v>
                </c:pt>
                <c:pt idx="37772">
                  <c:v>1</c:v>
                </c:pt>
                <c:pt idx="37773">
                  <c:v>1</c:v>
                </c:pt>
                <c:pt idx="37774">
                  <c:v>1</c:v>
                </c:pt>
                <c:pt idx="37775">
                  <c:v>1</c:v>
                </c:pt>
                <c:pt idx="37776">
                  <c:v>1</c:v>
                </c:pt>
                <c:pt idx="37777">
                  <c:v>1</c:v>
                </c:pt>
                <c:pt idx="37778">
                  <c:v>1</c:v>
                </c:pt>
                <c:pt idx="37779">
                  <c:v>1</c:v>
                </c:pt>
                <c:pt idx="37780">
                  <c:v>1</c:v>
                </c:pt>
                <c:pt idx="37781">
                  <c:v>1</c:v>
                </c:pt>
                <c:pt idx="37782">
                  <c:v>1</c:v>
                </c:pt>
                <c:pt idx="37783">
                  <c:v>1</c:v>
                </c:pt>
                <c:pt idx="37784">
                  <c:v>1</c:v>
                </c:pt>
                <c:pt idx="37785">
                  <c:v>1</c:v>
                </c:pt>
                <c:pt idx="37786">
                  <c:v>1</c:v>
                </c:pt>
                <c:pt idx="37787">
                  <c:v>1</c:v>
                </c:pt>
                <c:pt idx="37788">
                  <c:v>1</c:v>
                </c:pt>
                <c:pt idx="37789">
                  <c:v>1</c:v>
                </c:pt>
                <c:pt idx="37790">
                  <c:v>1</c:v>
                </c:pt>
                <c:pt idx="37791">
                  <c:v>1</c:v>
                </c:pt>
                <c:pt idx="37792">
                  <c:v>1</c:v>
                </c:pt>
                <c:pt idx="37793">
                  <c:v>1</c:v>
                </c:pt>
                <c:pt idx="37794">
                  <c:v>1</c:v>
                </c:pt>
                <c:pt idx="37795">
                  <c:v>1</c:v>
                </c:pt>
                <c:pt idx="37796">
                  <c:v>1</c:v>
                </c:pt>
                <c:pt idx="37797">
                  <c:v>1</c:v>
                </c:pt>
                <c:pt idx="37798">
                  <c:v>1</c:v>
                </c:pt>
                <c:pt idx="37799">
                  <c:v>1</c:v>
                </c:pt>
                <c:pt idx="37800">
                  <c:v>1</c:v>
                </c:pt>
                <c:pt idx="37801">
                  <c:v>1</c:v>
                </c:pt>
                <c:pt idx="37802">
                  <c:v>1</c:v>
                </c:pt>
                <c:pt idx="37803">
                  <c:v>1</c:v>
                </c:pt>
                <c:pt idx="37804">
                  <c:v>1</c:v>
                </c:pt>
                <c:pt idx="37805">
                  <c:v>1</c:v>
                </c:pt>
                <c:pt idx="37806">
                  <c:v>1</c:v>
                </c:pt>
                <c:pt idx="37807">
                  <c:v>1</c:v>
                </c:pt>
                <c:pt idx="37808">
                  <c:v>1</c:v>
                </c:pt>
                <c:pt idx="37809">
                  <c:v>1</c:v>
                </c:pt>
                <c:pt idx="37810">
                  <c:v>1</c:v>
                </c:pt>
                <c:pt idx="37811">
                  <c:v>1</c:v>
                </c:pt>
                <c:pt idx="37812">
                  <c:v>1</c:v>
                </c:pt>
                <c:pt idx="37813">
                  <c:v>1</c:v>
                </c:pt>
                <c:pt idx="37814">
                  <c:v>1</c:v>
                </c:pt>
                <c:pt idx="37815">
                  <c:v>1</c:v>
                </c:pt>
                <c:pt idx="37816">
                  <c:v>1</c:v>
                </c:pt>
                <c:pt idx="37817">
                  <c:v>1</c:v>
                </c:pt>
                <c:pt idx="37818">
                  <c:v>1</c:v>
                </c:pt>
                <c:pt idx="37819">
                  <c:v>1</c:v>
                </c:pt>
                <c:pt idx="37820">
                  <c:v>1</c:v>
                </c:pt>
                <c:pt idx="37821">
                  <c:v>1</c:v>
                </c:pt>
                <c:pt idx="37822">
                  <c:v>1</c:v>
                </c:pt>
                <c:pt idx="37823">
                  <c:v>1</c:v>
                </c:pt>
                <c:pt idx="37824">
                  <c:v>1</c:v>
                </c:pt>
                <c:pt idx="37825">
                  <c:v>1</c:v>
                </c:pt>
                <c:pt idx="37826">
                  <c:v>1</c:v>
                </c:pt>
                <c:pt idx="37827">
                  <c:v>1</c:v>
                </c:pt>
                <c:pt idx="37828">
                  <c:v>1</c:v>
                </c:pt>
                <c:pt idx="37829">
                  <c:v>1</c:v>
                </c:pt>
                <c:pt idx="37830">
                  <c:v>1</c:v>
                </c:pt>
                <c:pt idx="37831">
                  <c:v>1</c:v>
                </c:pt>
                <c:pt idx="37832">
                  <c:v>1</c:v>
                </c:pt>
                <c:pt idx="37833">
                  <c:v>1</c:v>
                </c:pt>
                <c:pt idx="37834">
                  <c:v>1</c:v>
                </c:pt>
                <c:pt idx="37835">
                  <c:v>1</c:v>
                </c:pt>
                <c:pt idx="37836">
                  <c:v>1</c:v>
                </c:pt>
                <c:pt idx="37837">
                  <c:v>1</c:v>
                </c:pt>
                <c:pt idx="37838">
                  <c:v>1</c:v>
                </c:pt>
                <c:pt idx="37839">
                  <c:v>1</c:v>
                </c:pt>
                <c:pt idx="37840">
                  <c:v>1</c:v>
                </c:pt>
                <c:pt idx="37841">
                  <c:v>1</c:v>
                </c:pt>
                <c:pt idx="37842">
                  <c:v>1</c:v>
                </c:pt>
                <c:pt idx="37843">
                  <c:v>1</c:v>
                </c:pt>
                <c:pt idx="37844">
                  <c:v>1</c:v>
                </c:pt>
                <c:pt idx="37845">
                  <c:v>1</c:v>
                </c:pt>
                <c:pt idx="37846">
                  <c:v>1</c:v>
                </c:pt>
                <c:pt idx="37847">
                  <c:v>1</c:v>
                </c:pt>
                <c:pt idx="37848">
                  <c:v>1</c:v>
                </c:pt>
                <c:pt idx="37849">
                  <c:v>1</c:v>
                </c:pt>
                <c:pt idx="37850">
                  <c:v>1</c:v>
                </c:pt>
                <c:pt idx="37851">
                  <c:v>1</c:v>
                </c:pt>
                <c:pt idx="37852">
                  <c:v>1</c:v>
                </c:pt>
                <c:pt idx="37853">
                  <c:v>1</c:v>
                </c:pt>
                <c:pt idx="37854">
                  <c:v>1</c:v>
                </c:pt>
                <c:pt idx="37855">
                  <c:v>1</c:v>
                </c:pt>
                <c:pt idx="37856">
                  <c:v>1</c:v>
                </c:pt>
                <c:pt idx="37857">
                  <c:v>1</c:v>
                </c:pt>
                <c:pt idx="37858">
                  <c:v>1</c:v>
                </c:pt>
                <c:pt idx="37859">
                  <c:v>1</c:v>
                </c:pt>
                <c:pt idx="37860">
                  <c:v>1</c:v>
                </c:pt>
                <c:pt idx="37861">
                  <c:v>1</c:v>
                </c:pt>
                <c:pt idx="37862">
                  <c:v>1</c:v>
                </c:pt>
                <c:pt idx="37863">
                  <c:v>1</c:v>
                </c:pt>
                <c:pt idx="37864">
                  <c:v>1</c:v>
                </c:pt>
                <c:pt idx="37865">
                  <c:v>1</c:v>
                </c:pt>
                <c:pt idx="37866">
                  <c:v>1</c:v>
                </c:pt>
                <c:pt idx="37867">
                  <c:v>1</c:v>
                </c:pt>
                <c:pt idx="37868">
                  <c:v>1</c:v>
                </c:pt>
                <c:pt idx="37869">
                  <c:v>1</c:v>
                </c:pt>
                <c:pt idx="37870">
                  <c:v>1</c:v>
                </c:pt>
                <c:pt idx="37871">
                  <c:v>1</c:v>
                </c:pt>
                <c:pt idx="37872">
                  <c:v>1</c:v>
                </c:pt>
                <c:pt idx="37873">
                  <c:v>1</c:v>
                </c:pt>
                <c:pt idx="37874">
                  <c:v>1</c:v>
                </c:pt>
                <c:pt idx="37875">
                  <c:v>1</c:v>
                </c:pt>
                <c:pt idx="37876">
                  <c:v>1</c:v>
                </c:pt>
                <c:pt idx="37877">
                  <c:v>1</c:v>
                </c:pt>
                <c:pt idx="37878">
                  <c:v>1</c:v>
                </c:pt>
                <c:pt idx="37879">
                  <c:v>1</c:v>
                </c:pt>
                <c:pt idx="37880">
                  <c:v>1</c:v>
                </c:pt>
                <c:pt idx="37881">
                  <c:v>1</c:v>
                </c:pt>
                <c:pt idx="37882">
                  <c:v>1</c:v>
                </c:pt>
                <c:pt idx="37883">
                  <c:v>1</c:v>
                </c:pt>
                <c:pt idx="37884">
                  <c:v>1</c:v>
                </c:pt>
                <c:pt idx="37885">
                  <c:v>1</c:v>
                </c:pt>
                <c:pt idx="37886">
                  <c:v>1</c:v>
                </c:pt>
                <c:pt idx="37887">
                  <c:v>1</c:v>
                </c:pt>
                <c:pt idx="37888">
                  <c:v>1</c:v>
                </c:pt>
                <c:pt idx="37889">
                  <c:v>1</c:v>
                </c:pt>
                <c:pt idx="37890">
                  <c:v>1</c:v>
                </c:pt>
                <c:pt idx="37891">
                  <c:v>1</c:v>
                </c:pt>
                <c:pt idx="37892">
                  <c:v>1</c:v>
                </c:pt>
                <c:pt idx="37893">
                  <c:v>1</c:v>
                </c:pt>
                <c:pt idx="37894">
                  <c:v>1</c:v>
                </c:pt>
                <c:pt idx="37895">
                  <c:v>1</c:v>
                </c:pt>
                <c:pt idx="37896">
                  <c:v>1</c:v>
                </c:pt>
                <c:pt idx="37897">
                  <c:v>1</c:v>
                </c:pt>
                <c:pt idx="37898">
                  <c:v>1</c:v>
                </c:pt>
                <c:pt idx="37899">
                  <c:v>1</c:v>
                </c:pt>
                <c:pt idx="37900">
                  <c:v>1</c:v>
                </c:pt>
                <c:pt idx="37901">
                  <c:v>1</c:v>
                </c:pt>
                <c:pt idx="37902">
                  <c:v>1</c:v>
                </c:pt>
                <c:pt idx="37903">
                  <c:v>1</c:v>
                </c:pt>
                <c:pt idx="37904">
                  <c:v>1</c:v>
                </c:pt>
                <c:pt idx="37905">
                  <c:v>1</c:v>
                </c:pt>
                <c:pt idx="37906">
                  <c:v>1</c:v>
                </c:pt>
                <c:pt idx="37907">
                  <c:v>1</c:v>
                </c:pt>
                <c:pt idx="37908">
                  <c:v>1</c:v>
                </c:pt>
                <c:pt idx="37909">
                  <c:v>1</c:v>
                </c:pt>
                <c:pt idx="37910">
                  <c:v>1</c:v>
                </c:pt>
                <c:pt idx="37911">
                  <c:v>1</c:v>
                </c:pt>
                <c:pt idx="37912">
                  <c:v>1</c:v>
                </c:pt>
                <c:pt idx="37913">
                  <c:v>1</c:v>
                </c:pt>
                <c:pt idx="37914">
                  <c:v>1</c:v>
                </c:pt>
                <c:pt idx="37915">
                  <c:v>1</c:v>
                </c:pt>
                <c:pt idx="37916">
                  <c:v>1</c:v>
                </c:pt>
                <c:pt idx="37917">
                  <c:v>1</c:v>
                </c:pt>
                <c:pt idx="37918">
                  <c:v>1</c:v>
                </c:pt>
                <c:pt idx="37919">
                  <c:v>1</c:v>
                </c:pt>
                <c:pt idx="37920">
                  <c:v>1</c:v>
                </c:pt>
                <c:pt idx="37921">
                  <c:v>1</c:v>
                </c:pt>
                <c:pt idx="37922">
                  <c:v>1</c:v>
                </c:pt>
                <c:pt idx="37923">
                  <c:v>1</c:v>
                </c:pt>
                <c:pt idx="37924">
                  <c:v>1</c:v>
                </c:pt>
                <c:pt idx="37925">
                  <c:v>1</c:v>
                </c:pt>
                <c:pt idx="37926">
                  <c:v>1</c:v>
                </c:pt>
                <c:pt idx="37927">
                  <c:v>1</c:v>
                </c:pt>
                <c:pt idx="37928">
                  <c:v>1</c:v>
                </c:pt>
                <c:pt idx="37929">
                  <c:v>1</c:v>
                </c:pt>
                <c:pt idx="37930">
                  <c:v>1</c:v>
                </c:pt>
                <c:pt idx="37931">
                  <c:v>1</c:v>
                </c:pt>
                <c:pt idx="37932">
                  <c:v>1</c:v>
                </c:pt>
                <c:pt idx="37933">
                  <c:v>1</c:v>
                </c:pt>
                <c:pt idx="37934">
                  <c:v>1</c:v>
                </c:pt>
                <c:pt idx="37935">
                  <c:v>1</c:v>
                </c:pt>
                <c:pt idx="37936">
                  <c:v>1</c:v>
                </c:pt>
                <c:pt idx="37937">
                  <c:v>1</c:v>
                </c:pt>
                <c:pt idx="37938">
                  <c:v>1</c:v>
                </c:pt>
                <c:pt idx="37939">
                  <c:v>1</c:v>
                </c:pt>
                <c:pt idx="37940">
                  <c:v>1</c:v>
                </c:pt>
                <c:pt idx="37941">
                  <c:v>1</c:v>
                </c:pt>
                <c:pt idx="37942">
                  <c:v>1</c:v>
                </c:pt>
                <c:pt idx="37943">
                  <c:v>1</c:v>
                </c:pt>
                <c:pt idx="37944">
                  <c:v>1</c:v>
                </c:pt>
                <c:pt idx="37945">
                  <c:v>1</c:v>
                </c:pt>
                <c:pt idx="37946">
                  <c:v>1</c:v>
                </c:pt>
                <c:pt idx="37947">
                  <c:v>1</c:v>
                </c:pt>
                <c:pt idx="37948">
                  <c:v>1</c:v>
                </c:pt>
                <c:pt idx="37949">
                  <c:v>1</c:v>
                </c:pt>
                <c:pt idx="37950">
                  <c:v>1</c:v>
                </c:pt>
                <c:pt idx="37951">
                  <c:v>1</c:v>
                </c:pt>
                <c:pt idx="37952">
                  <c:v>1</c:v>
                </c:pt>
                <c:pt idx="37953">
                  <c:v>1</c:v>
                </c:pt>
                <c:pt idx="37954">
                  <c:v>1</c:v>
                </c:pt>
                <c:pt idx="37955">
                  <c:v>1</c:v>
                </c:pt>
                <c:pt idx="37956">
                  <c:v>1</c:v>
                </c:pt>
                <c:pt idx="37957">
                  <c:v>1</c:v>
                </c:pt>
                <c:pt idx="37958">
                  <c:v>1</c:v>
                </c:pt>
                <c:pt idx="37959">
                  <c:v>1</c:v>
                </c:pt>
                <c:pt idx="37960">
                  <c:v>1</c:v>
                </c:pt>
                <c:pt idx="37961">
                  <c:v>1</c:v>
                </c:pt>
                <c:pt idx="37962">
                  <c:v>1</c:v>
                </c:pt>
                <c:pt idx="37963">
                  <c:v>1</c:v>
                </c:pt>
                <c:pt idx="37964">
                  <c:v>1</c:v>
                </c:pt>
                <c:pt idx="37965">
                  <c:v>1</c:v>
                </c:pt>
                <c:pt idx="37966">
                  <c:v>1</c:v>
                </c:pt>
                <c:pt idx="37967">
                  <c:v>1</c:v>
                </c:pt>
                <c:pt idx="37968">
                  <c:v>1</c:v>
                </c:pt>
                <c:pt idx="37969">
                  <c:v>1</c:v>
                </c:pt>
                <c:pt idx="37970">
                  <c:v>1</c:v>
                </c:pt>
                <c:pt idx="37971">
                  <c:v>1</c:v>
                </c:pt>
                <c:pt idx="37972">
                  <c:v>1</c:v>
                </c:pt>
                <c:pt idx="37973">
                  <c:v>1</c:v>
                </c:pt>
                <c:pt idx="37974">
                  <c:v>1</c:v>
                </c:pt>
                <c:pt idx="37975">
                  <c:v>1</c:v>
                </c:pt>
                <c:pt idx="37976">
                  <c:v>1</c:v>
                </c:pt>
                <c:pt idx="37977">
                  <c:v>1</c:v>
                </c:pt>
                <c:pt idx="37978">
                  <c:v>1</c:v>
                </c:pt>
                <c:pt idx="37979">
                  <c:v>1</c:v>
                </c:pt>
                <c:pt idx="37980">
                  <c:v>1</c:v>
                </c:pt>
                <c:pt idx="37981">
                  <c:v>1</c:v>
                </c:pt>
                <c:pt idx="37982">
                  <c:v>1</c:v>
                </c:pt>
                <c:pt idx="37983">
                  <c:v>1</c:v>
                </c:pt>
                <c:pt idx="37984">
                  <c:v>1</c:v>
                </c:pt>
                <c:pt idx="37985">
                  <c:v>1</c:v>
                </c:pt>
                <c:pt idx="37986">
                  <c:v>1</c:v>
                </c:pt>
                <c:pt idx="37987">
                  <c:v>1</c:v>
                </c:pt>
                <c:pt idx="37988">
                  <c:v>1</c:v>
                </c:pt>
                <c:pt idx="37989">
                  <c:v>1</c:v>
                </c:pt>
                <c:pt idx="37990">
                  <c:v>1</c:v>
                </c:pt>
                <c:pt idx="37991">
                  <c:v>1</c:v>
                </c:pt>
                <c:pt idx="37992">
                  <c:v>1</c:v>
                </c:pt>
                <c:pt idx="37993">
                  <c:v>1</c:v>
                </c:pt>
                <c:pt idx="37994">
                  <c:v>1</c:v>
                </c:pt>
                <c:pt idx="37995">
                  <c:v>1</c:v>
                </c:pt>
                <c:pt idx="37996">
                  <c:v>1</c:v>
                </c:pt>
                <c:pt idx="37997">
                  <c:v>1</c:v>
                </c:pt>
                <c:pt idx="37998">
                  <c:v>1</c:v>
                </c:pt>
                <c:pt idx="37999">
                  <c:v>1</c:v>
                </c:pt>
                <c:pt idx="38000">
                  <c:v>1</c:v>
                </c:pt>
                <c:pt idx="38001">
                  <c:v>1</c:v>
                </c:pt>
                <c:pt idx="38002">
                  <c:v>1</c:v>
                </c:pt>
                <c:pt idx="38003">
                  <c:v>1</c:v>
                </c:pt>
                <c:pt idx="38004">
                  <c:v>1</c:v>
                </c:pt>
                <c:pt idx="38005">
                  <c:v>1</c:v>
                </c:pt>
                <c:pt idx="38006">
                  <c:v>1</c:v>
                </c:pt>
                <c:pt idx="38007">
                  <c:v>1</c:v>
                </c:pt>
                <c:pt idx="38008">
                  <c:v>1</c:v>
                </c:pt>
                <c:pt idx="38009">
                  <c:v>1</c:v>
                </c:pt>
                <c:pt idx="38010">
                  <c:v>1</c:v>
                </c:pt>
                <c:pt idx="38011">
                  <c:v>1</c:v>
                </c:pt>
                <c:pt idx="38012">
                  <c:v>1</c:v>
                </c:pt>
                <c:pt idx="38013">
                  <c:v>1</c:v>
                </c:pt>
                <c:pt idx="38014">
                  <c:v>1</c:v>
                </c:pt>
                <c:pt idx="38015">
                  <c:v>1</c:v>
                </c:pt>
                <c:pt idx="38016">
                  <c:v>1</c:v>
                </c:pt>
                <c:pt idx="38017">
                  <c:v>1</c:v>
                </c:pt>
                <c:pt idx="38018">
                  <c:v>1</c:v>
                </c:pt>
                <c:pt idx="38019">
                  <c:v>1</c:v>
                </c:pt>
                <c:pt idx="38020">
                  <c:v>1</c:v>
                </c:pt>
                <c:pt idx="38021">
                  <c:v>1</c:v>
                </c:pt>
                <c:pt idx="38022">
                  <c:v>1</c:v>
                </c:pt>
                <c:pt idx="38023">
                  <c:v>1</c:v>
                </c:pt>
                <c:pt idx="38024">
                  <c:v>1</c:v>
                </c:pt>
                <c:pt idx="38025">
                  <c:v>1</c:v>
                </c:pt>
                <c:pt idx="38026">
                  <c:v>1</c:v>
                </c:pt>
                <c:pt idx="38027">
                  <c:v>1</c:v>
                </c:pt>
                <c:pt idx="38028">
                  <c:v>1</c:v>
                </c:pt>
                <c:pt idx="38029">
                  <c:v>1</c:v>
                </c:pt>
                <c:pt idx="38030">
                  <c:v>1</c:v>
                </c:pt>
                <c:pt idx="38031">
                  <c:v>1</c:v>
                </c:pt>
                <c:pt idx="38032">
                  <c:v>1</c:v>
                </c:pt>
                <c:pt idx="38033">
                  <c:v>1</c:v>
                </c:pt>
                <c:pt idx="38034">
                  <c:v>1</c:v>
                </c:pt>
                <c:pt idx="38035">
                  <c:v>1</c:v>
                </c:pt>
                <c:pt idx="38036">
                  <c:v>1</c:v>
                </c:pt>
                <c:pt idx="38037">
                  <c:v>1</c:v>
                </c:pt>
                <c:pt idx="38038">
                  <c:v>1</c:v>
                </c:pt>
                <c:pt idx="38039">
                  <c:v>1</c:v>
                </c:pt>
                <c:pt idx="38040">
                  <c:v>1</c:v>
                </c:pt>
                <c:pt idx="38041">
                  <c:v>1</c:v>
                </c:pt>
                <c:pt idx="38042">
                  <c:v>1</c:v>
                </c:pt>
                <c:pt idx="38043">
                  <c:v>1</c:v>
                </c:pt>
                <c:pt idx="38044">
                  <c:v>1</c:v>
                </c:pt>
                <c:pt idx="38045">
                  <c:v>1</c:v>
                </c:pt>
                <c:pt idx="38046">
                  <c:v>1</c:v>
                </c:pt>
                <c:pt idx="38047">
                  <c:v>1</c:v>
                </c:pt>
                <c:pt idx="38048">
                  <c:v>1</c:v>
                </c:pt>
                <c:pt idx="38049">
                  <c:v>1</c:v>
                </c:pt>
                <c:pt idx="38050">
                  <c:v>1</c:v>
                </c:pt>
                <c:pt idx="38051">
                  <c:v>1</c:v>
                </c:pt>
                <c:pt idx="38052">
                  <c:v>1</c:v>
                </c:pt>
                <c:pt idx="38053">
                  <c:v>1</c:v>
                </c:pt>
                <c:pt idx="38054">
                  <c:v>1</c:v>
                </c:pt>
                <c:pt idx="38055">
                  <c:v>1</c:v>
                </c:pt>
                <c:pt idx="38056">
                  <c:v>1</c:v>
                </c:pt>
                <c:pt idx="38057">
                  <c:v>1</c:v>
                </c:pt>
                <c:pt idx="38058">
                  <c:v>1</c:v>
                </c:pt>
                <c:pt idx="38059">
                  <c:v>1</c:v>
                </c:pt>
                <c:pt idx="38060">
                  <c:v>1</c:v>
                </c:pt>
                <c:pt idx="38061">
                  <c:v>1</c:v>
                </c:pt>
                <c:pt idx="38062">
                  <c:v>1</c:v>
                </c:pt>
                <c:pt idx="38063">
                  <c:v>1</c:v>
                </c:pt>
                <c:pt idx="38064">
                  <c:v>1</c:v>
                </c:pt>
                <c:pt idx="38065">
                  <c:v>1</c:v>
                </c:pt>
                <c:pt idx="38066">
                  <c:v>1</c:v>
                </c:pt>
                <c:pt idx="38067">
                  <c:v>1</c:v>
                </c:pt>
                <c:pt idx="38068">
                  <c:v>1</c:v>
                </c:pt>
                <c:pt idx="38069">
                  <c:v>1</c:v>
                </c:pt>
                <c:pt idx="38070">
                  <c:v>1</c:v>
                </c:pt>
                <c:pt idx="38071">
                  <c:v>1</c:v>
                </c:pt>
                <c:pt idx="38072">
                  <c:v>1</c:v>
                </c:pt>
                <c:pt idx="38073">
                  <c:v>1</c:v>
                </c:pt>
                <c:pt idx="38074">
                  <c:v>1</c:v>
                </c:pt>
                <c:pt idx="38075">
                  <c:v>1</c:v>
                </c:pt>
                <c:pt idx="38076">
                  <c:v>1</c:v>
                </c:pt>
                <c:pt idx="38077">
                  <c:v>1</c:v>
                </c:pt>
                <c:pt idx="38078">
                  <c:v>1</c:v>
                </c:pt>
                <c:pt idx="38079">
                  <c:v>1</c:v>
                </c:pt>
                <c:pt idx="38080">
                  <c:v>1</c:v>
                </c:pt>
                <c:pt idx="38081">
                  <c:v>1</c:v>
                </c:pt>
                <c:pt idx="38082">
                  <c:v>1</c:v>
                </c:pt>
                <c:pt idx="38083">
                  <c:v>1</c:v>
                </c:pt>
                <c:pt idx="38084">
                  <c:v>1</c:v>
                </c:pt>
                <c:pt idx="38085">
                  <c:v>1</c:v>
                </c:pt>
                <c:pt idx="38086">
                  <c:v>1</c:v>
                </c:pt>
                <c:pt idx="38087">
                  <c:v>1</c:v>
                </c:pt>
                <c:pt idx="38088">
                  <c:v>1</c:v>
                </c:pt>
                <c:pt idx="38089">
                  <c:v>1</c:v>
                </c:pt>
                <c:pt idx="38090">
                  <c:v>1</c:v>
                </c:pt>
                <c:pt idx="38091">
                  <c:v>1</c:v>
                </c:pt>
                <c:pt idx="38092">
                  <c:v>1</c:v>
                </c:pt>
                <c:pt idx="38093">
                  <c:v>1</c:v>
                </c:pt>
                <c:pt idx="38094">
                  <c:v>1</c:v>
                </c:pt>
                <c:pt idx="38095">
                  <c:v>1</c:v>
                </c:pt>
                <c:pt idx="38096">
                  <c:v>1</c:v>
                </c:pt>
                <c:pt idx="38097">
                  <c:v>1</c:v>
                </c:pt>
                <c:pt idx="38098">
                  <c:v>1</c:v>
                </c:pt>
                <c:pt idx="38099">
                  <c:v>1</c:v>
                </c:pt>
                <c:pt idx="38100">
                  <c:v>1</c:v>
                </c:pt>
                <c:pt idx="38101">
                  <c:v>1</c:v>
                </c:pt>
                <c:pt idx="38102">
                  <c:v>1</c:v>
                </c:pt>
                <c:pt idx="38103">
                  <c:v>1</c:v>
                </c:pt>
                <c:pt idx="38104">
                  <c:v>1</c:v>
                </c:pt>
                <c:pt idx="38105">
                  <c:v>1</c:v>
                </c:pt>
                <c:pt idx="38106">
                  <c:v>1</c:v>
                </c:pt>
                <c:pt idx="38107">
                  <c:v>1</c:v>
                </c:pt>
                <c:pt idx="38108">
                  <c:v>1</c:v>
                </c:pt>
                <c:pt idx="38109">
                  <c:v>1</c:v>
                </c:pt>
                <c:pt idx="38110">
                  <c:v>1</c:v>
                </c:pt>
                <c:pt idx="38111">
                  <c:v>1</c:v>
                </c:pt>
                <c:pt idx="38112">
                  <c:v>1</c:v>
                </c:pt>
                <c:pt idx="38113">
                  <c:v>1</c:v>
                </c:pt>
                <c:pt idx="38114">
                  <c:v>1</c:v>
                </c:pt>
                <c:pt idx="38115">
                  <c:v>1</c:v>
                </c:pt>
                <c:pt idx="38116">
                  <c:v>1</c:v>
                </c:pt>
                <c:pt idx="38117">
                  <c:v>1</c:v>
                </c:pt>
                <c:pt idx="38118">
                  <c:v>1</c:v>
                </c:pt>
                <c:pt idx="38119">
                  <c:v>1</c:v>
                </c:pt>
                <c:pt idx="38120">
                  <c:v>1</c:v>
                </c:pt>
                <c:pt idx="38121">
                  <c:v>1</c:v>
                </c:pt>
                <c:pt idx="38122">
                  <c:v>1</c:v>
                </c:pt>
                <c:pt idx="38123">
                  <c:v>1</c:v>
                </c:pt>
                <c:pt idx="38124">
                  <c:v>1</c:v>
                </c:pt>
                <c:pt idx="38125">
                  <c:v>1</c:v>
                </c:pt>
                <c:pt idx="38126">
                  <c:v>1</c:v>
                </c:pt>
                <c:pt idx="38127">
                  <c:v>1</c:v>
                </c:pt>
                <c:pt idx="38128">
                  <c:v>1</c:v>
                </c:pt>
                <c:pt idx="38129">
                  <c:v>1</c:v>
                </c:pt>
                <c:pt idx="38130">
                  <c:v>1</c:v>
                </c:pt>
                <c:pt idx="38131">
                  <c:v>1</c:v>
                </c:pt>
                <c:pt idx="38132">
                  <c:v>1</c:v>
                </c:pt>
                <c:pt idx="38133">
                  <c:v>1</c:v>
                </c:pt>
                <c:pt idx="38134">
                  <c:v>1</c:v>
                </c:pt>
                <c:pt idx="38135">
                  <c:v>1</c:v>
                </c:pt>
                <c:pt idx="38136">
                  <c:v>1</c:v>
                </c:pt>
                <c:pt idx="38137">
                  <c:v>1</c:v>
                </c:pt>
                <c:pt idx="38138">
                  <c:v>1</c:v>
                </c:pt>
                <c:pt idx="38139">
                  <c:v>1</c:v>
                </c:pt>
                <c:pt idx="38140">
                  <c:v>1</c:v>
                </c:pt>
                <c:pt idx="38141">
                  <c:v>1</c:v>
                </c:pt>
                <c:pt idx="38142">
                  <c:v>1</c:v>
                </c:pt>
                <c:pt idx="38143">
                  <c:v>1</c:v>
                </c:pt>
                <c:pt idx="38144">
                  <c:v>1</c:v>
                </c:pt>
                <c:pt idx="38145">
                  <c:v>1</c:v>
                </c:pt>
                <c:pt idx="38146">
                  <c:v>1</c:v>
                </c:pt>
                <c:pt idx="38147">
                  <c:v>1</c:v>
                </c:pt>
                <c:pt idx="38148">
                  <c:v>1</c:v>
                </c:pt>
                <c:pt idx="38149">
                  <c:v>1</c:v>
                </c:pt>
                <c:pt idx="38150">
                  <c:v>1</c:v>
                </c:pt>
                <c:pt idx="38151">
                  <c:v>1</c:v>
                </c:pt>
                <c:pt idx="38152">
                  <c:v>1</c:v>
                </c:pt>
                <c:pt idx="38153">
                  <c:v>1</c:v>
                </c:pt>
                <c:pt idx="38154">
                  <c:v>1</c:v>
                </c:pt>
                <c:pt idx="38155">
                  <c:v>1</c:v>
                </c:pt>
                <c:pt idx="38156">
                  <c:v>1</c:v>
                </c:pt>
                <c:pt idx="38157">
                  <c:v>1</c:v>
                </c:pt>
                <c:pt idx="38158">
                  <c:v>1</c:v>
                </c:pt>
                <c:pt idx="38159">
                  <c:v>1</c:v>
                </c:pt>
                <c:pt idx="38160">
                  <c:v>1</c:v>
                </c:pt>
                <c:pt idx="38161">
                  <c:v>1</c:v>
                </c:pt>
                <c:pt idx="38162">
                  <c:v>1</c:v>
                </c:pt>
                <c:pt idx="38163">
                  <c:v>1</c:v>
                </c:pt>
                <c:pt idx="38164">
                  <c:v>1</c:v>
                </c:pt>
                <c:pt idx="38165">
                  <c:v>1</c:v>
                </c:pt>
                <c:pt idx="38166">
                  <c:v>1</c:v>
                </c:pt>
                <c:pt idx="38167">
                  <c:v>1</c:v>
                </c:pt>
                <c:pt idx="38168">
                  <c:v>1</c:v>
                </c:pt>
                <c:pt idx="38169">
                  <c:v>1</c:v>
                </c:pt>
                <c:pt idx="38170">
                  <c:v>1</c:v>
                </c:pt>
                <c:pt idx="38171">
                  <c:v>1</c:v>
                </c:pt>
                <c:pt idx="38172">
                  <c:v>1</c:v>
                </c:pt>
                <c:pt idx="38173">
                  <c:v>1</c:v>
                </c:pt>
                <c:pt idx="38174">
                  <c:v>1</c:v>
                </c:pt>
                <c:pt idx="38175">
                  <c:v>1</c:v>
                </c:pt>
                <c:pt idx="38176">
                  <c:v>1</c:v>
                </c:pt>
                <c:pt idx="38177">
                  <c:v>1</c:v>
                </c:pt>
                <c:pt idx="38178">
                  <c:v>1</c:v>
                </c:pt>
                <c:pt idx="38179">
                  <c:v>1</c:v>
                </c:pt>
                <c:pt idx="38180">
                  <c:v>1</c:v>
                </c:pt>
                <c:pt idx="38181">
                  <c:v>1</c:v>
                </c:pt>
                <c:pt idx="38182">
                  <c:v>1</c:v>
                </c:pt>
                <c:pt idx="38183">
                  <c:v>1</c:v>
                </c:pt>
                <c:pt idx="38184">
                  <c:v>1</c:v>
                </c:pt>
                <c:pt idx="38185">
                  <c:v>1</c:v>
                </c:pt>
                <c:pt idx="38186">
                  <c:v>1</c:v>
                </c:pt>
                <c:pt idx="38187">
                  <c:v>1</c:v>
                </c:pt>
                <c:pt idx="38188">
                  <c:v>1</c:v>
                </c:pt>
                <c:pt idx="38189">
                  <c:v>1</c:v>
                </c:pt>
                <c:pt idx="38190">
                  <c:v>1</c:v>
                </c:pt>
                <c:pt idx="38191">
                  <c:v>1</c:v>
                </c:pt>
                <c:pt idx="38192">
                  <c:v>1</c:v>
                </c:pt>
                <c:pt idx="38193">
                  <c:v>1</c:v>
                </c:pt>
                <c:pt idx="38194">
                  <c:v>1</c:v>
                </c:pt>
                <c:pt idx="38195">
                  <c:v>1</c:v>
                </c:pt>
                <c:pt idx="38196">
                  <c:v>1</c:v>
                </c:pt>
                <c:pt idx="38197">
                  <c:v>1</c:v>
                </c:pt>
                <c:pt idx="38198">
                  <c:v>1</c:v>
                </c:pt>
                <c:pt idx="38199">
                  <c:v>1</c:v>
                </c:pt>
                <c:pt idx="38200">
                  <c:v>1</c:v>
                </c:pt>
                <c:pt idx="38201">
                  <c:v>1</c:v>
                </c:pt>
                <c:pt idx="38202">
                  <c:v>1</c:v>
                </c:pt>
                <c:pt idx="38203">
                  <c:v>1</c:v>
                </c:pt>
                <c:pt idx="38204">
                  <c:v>1</c:v>
                </c:pt>
                <c:pt idx="38205">
                  <c:v>1</c:v>
                </c:pt>
                <c:pt idx="38206">
                  <c:v>1</c:v>
                </c:pt>
                <c:pt idx="38207">
                  <c:v>1</c:v>
                </c:pt>
                <c:pt idx="38208">
                  <c:v>1</c:v>
                </c:pt>
                <c:pt idx="38209">
                  <c:v>1</c:v>
                </c:pt>
                <c:pt idx="38210">
                  <c:v>1</c:v>
                </c:pt>
                <c:pt idx="38211">
                  <c:v>1</c:v>
                </c:pt>
                <c:pt idx="38212">
                  <c:v>1</c:v>
                </c:pt>
                <c:pt idx="38213">
                  <c:v>1</c:v>
                </c:pt>
                <c:pt idx="38214">
                  <c:v>1</c:v>
                </c:pt>
                <c:pt idx="38215">
                  <c:v>1</c:v>
                </c:pt>
                <c:pt idx="38216">
                  <c:v>1</c:v>
                </c:pt>
                <c:pt idx="38217">
                  <c:v>1</c:v>
                </c:pt>
                <c:pt idx="38218">
                  <c:v>1</c:v>
                </c:pt>
                <c:pt idx="38219">
                  <c:v>1</c:v>
                </c:pt>
                <c:pt idx="38220">
                  <c:v>1</c:v>
                </c:pt>
                <c:pt idx="38221">
                  <c:v>1</c:v>
                </c:pt>
                <c:pt idx="38222">
                  <c:v>1</c:v>
                </c:pt>
                <c:pt idx="38223">
                  <c:v>1</c:v>
                </c:pt>
                <c:pt idx="38224">
                  <c:v>1</c:v>
                </c:pt>
                <c:pt idx="38225">
                  <c:v>1</c:v>
                </c:pt>
                <c:pt idx="38226">
                  <c:v>1</c:v>
                </c:pt>
                <c:pt idx="38227">
                  <c:v>1</c:v>
                </c:pt>
                <c:pt idx="38228">
                  <c:v>1</c:v>
                </c:pt>
                <c:pt idx="38229">
                  <c:v>1</c:v>
                </c:pt>
                <c:pt idx="38230">
                  <c:v>1</c:v>
                </c:pt>
                <c:pt idx="38231">
                  <c:v>1</c:v>
                </c:pt>
                <c:pt idx="38232">
                  <c:v>1</c:v>
                </c:pt>
                <c:pt idx="38233">
                  <c:v>1</c:v>
                </c:pt>
                <c:pt idx="38234">
                  <c:v>1</c:v>
                </c:pt>
                <c:pt idx="38235">
                  <c:v>1</c:v>
                </c:pt>
                <c:pt idx="38236">
                  <c:v>1</c:v>
                </c:pt>
                <c:pt idx="38237">
                  <c:v>1</c:v>
                </c:pt>
                <c:pt idx="38238">
                  <c:v>1</c:v>
                </c:pt>
                <c:pt idx="38239">
                  <c:v>1</c:v>
                </c:pt>
                <c:pt idx="38240">
                  <c:v>1</c:v>
                </c:pt>
                <c:pt idx="38241">
                  <c:v>1</c:v>
                </c:pt>
                <c:pt idx="38242">
                  <c:v>1</c:v>
                </c:pt>
                <c:pt idx="38243">
                  <c:v>1</c:v>
                </c:pt>
                <c:pt idx="38244">
                  <c:v>1</c:v>
                </c:pt>
                <c:pt idx="38245">
                  <c:v>1</c:v>
                </c:pt>
                <c:pt idx="38246">
                  <c:v>1</c:v>
                </c:pt>
                <c:pt idx="38247">
                  <c:v>1</c:v>
                </c:pt>
                <c:pt idx="38248">
                  <c:v>1</c:v>
                </c:pt>
                <c:pt idx="38249">
                  <c:v>1</c:v>
                </c:pt>
                <c:pt idx="38250">
                  <c:v>1</c:v>
                </c:pt>
                <c:pt idx="38251">
                  <c:v>1</c:v>
                </c:pt>
                <c:pt idx="38252">
                  <c:v>1</c:v>
                </c:pt>
                <c:pt idx="38253">
                  <c:v>1</c:v>
                </c:pt>
                <c:pt idx="38254">
                  <c:v>1</c:v>
                </c:pt>
                <c:pt idx="38255">
                  <c:v>1</c:v>
                </c:pt>
                <c:pt idx="38256">
                  <c:v>1</c:v>
                </c:pt>
                <c:pt idx="38257">
                  <c:v>1</c:v>
                </c:pt>
                <c:pt idx="38258">
                  <c:v>1</c:v>
                </c:pt>
                <c:pt idx="38259">
                  <c:v>1</c:v>
                </c:pt>
                <c:pt idx="38260">
                  <c:v>1</c:v>
                </c:pt>
                <c:pt idx="38261">
                  <c:v>1</c:v>
                </c:pt>
                <c:pt idx="38262">
                  <c:v>1</c:v>
                </c:pt>
                <c:pt idx="38263">
                  <c:v>1</c:v>
                </c:pt>
                <c:pt idx="38264">
                  <c:v>1</c:v>
                </c:pt>
                <c:pt idx="38265">
                  <c:v>1</c:v>
                </c:pt>
                <c:pt idx="38266">
                  <c:v>1</c:v>
                </c:pt>
                <c:pt idx="38267">
                  <c:v>1</c:v>
                </c:pt>
                <c:pt idx="38268">
                  <c:v>1</c:v>
                </c:pt>
                <c:pt idx="38269">
                  <c:v>1</c:v>
                </c:pt>
                <c:pt idx="38270">
                  <c:v>1</c:v>
                </c:pt>
                <c:pt idx="38271">
                  <c:v>1</c:v>
                </c:pt>
                <c:pt idx="38272">
                  <c:v>1</c:v>
                </c:pt>
                <c:pt idx="38273">
                  <c:v>1</c:v>
                </c:pt>
                <c:pt idx="38274">
                  <c:v>1</c:v>
                </c:pt>
                <c:pt idx="38275">
                  <c:v>1</c:v>
                </c:pt>
                <c:pt idx="38276">
                  <c:v>1</c:v>
                </c:pt>
                <c:pt idx="38277">
                  <c:v>1</c:v>
                </c:pt>
                <c:pt idx="38278">
                  <c:v>1</c:v>
                </c:pt>
                <c:pt idx="38279">
                  <c:v>1</c:v>
                </c:pt>
                <c:pt idx="38280">
                  <c:v>1</c:v>
                </c:pt>
                <c:pt idx="38281">
                  <c:v>1</c:v>
                </c:pt>
                <c:pt idx="38282">
                  <c:v>1</c:v>
                </c:pt>
                <c:pt idx="38283">
                  <c:v>1</c:v>
                </c:pt>
                <c:pt idx="38284">
                  <c:v>1</c:v>
                </c:pt>
                <c:pt idx="38285">
                  <c:v>1</c:v>
                </c:pt>
                <c:pt idx="38286">
                  <c:v>1</c:v>
                </c:pt>
                <c:pt idx="38287">
                  <c:v>1</c:v>
                </c:pt>
                <c:pt idx="38288">
                  <c:v>1</c:v>
                </c:pt>
                <c:pt idx="38289">
                  <c:v>1</c:v>
                </c:pt>
                <c:pt idx="38290">
                  <c:v>1</c:v>
                </c:pt>
                <c:pt idx="38291">
                  <c:v>1</c:v>
                </c:pt>
                <c:pt idx="38292">
                  <c:v>1</c:v>
                </c:pt>
                <c:pt idx="38293">
                  <c:v>1</c:v>
                </c:pt>
                <c:pt idx="38294">
                  <c:v>1</c:v>
                </c:pt>
                <c:pt idx="38295">
                  <c:v>1</c:v>
                </c:pt>
                <c:pt idx="38296">
                  <c:v>1</c:v>
                </c:pt>
                <c:pt idx="38297">
                  <c:v>1</c:v>
                </c:pt>
                <c:pt idx="38298">
                  <c:v>1</c:v>
                </c:pt>
                <c:pt idx="38299">
                  <c:v>1</c:v>
                </c:pt>
                <c:pt idx="38300">
                  <c:v>1</c:v>
                </c:pt>
                <c:pt idx="38301">
                  <c:v>1</c:v>
                </c:pt>
                <c:pt idx="38302">
                  <c:v>1</c:v>
                </c:pt>
                <c:pt idx="38303">
                  <c:v>1</c:v>
                </c:pt>
                <c:pt idx="38304">
                  <c:v>1</c:v>
                </c:pt>
                <c:pt idx="38305">
                  <c:v>1</c:v>
                </c:pt>
                <c:pt idx="38306">
                  <c:v>1</c:v>
                </c:pt>
                <c:pt idx="38307">
                  <c:v>1</c:v>
                </c:pt>
                <c:pt idx="38308">
                  <c:v>1</c:v>
                </c:pt>
                <c:pt idx="38309">
                  <c:v>1</c:v>
                </c:pt>
                <c:pt idx="38310">
                  <c:v>1</c:v>
                </c:pt>
                <c:pt idx="38311">
                  <c:v>1</c:v>
                </c:pt>
                <c:pt idx="38312">
                  <c:v>1</c:v>
                </c:pt>
                <c:pt idx="38313">
                  <c:v>1</c:v>
                </c:pt>
                <c:pt idx="38314">
                  <c:v>1</c:v>
                </c:pt>
                <c:pt idx="38315">
                  <c:v>1</c:v>
                </c:pt>
                <c:pt idx="38316">
                  <c:v>1</c:v>
                </c:pt>
                <c:pt idx="38317">
                  <c:v>1</c:v>
                </c:pt>
                <c:pt idx="38318">
                  <c:v>1</c:v>
                </c:pt>
                <c:pt idx="38319">
                  <c:v>1</c:v>
                </c:pt>
                <c:pt idx="38320">
                  <c:v>1</c:v>
                </c:pt>
                <c:pt idx="38321">
                  <c:v>1</c:v>
                </c:pt>
                <c:pt idx="38322">
                  <c:v>1</c:v>
                </c:pt>
                <c:pt idx="38323">
                  <c:v>1</c:v>
                </c:pt>
                <c:pt idx="38324">
                  <c:v>1</c:v>
                </c:pt>
                <c:pt idx="38325">
                  <c:v>1</c:v>
                </c:pt>
                <c:pt idx="38326">
                  <c:v>1</c:v>
                </c:pt>
                <c:pt idx="38327">
                  <c:v>1</c:v>
                </c:pt>
                <c:pt idx="38328">
                  <c:v>1</c:v>
                </c:pt>
                <c:pt idx="38329">
                  <c:v>1</c:v>
                </c:pt>
                <c:pt idx="38330">
                  <c:v>1</c:v>
                </c:pt>
                <c:pt idx="38331">
                  <c:v>1</c:v>
                </c:pt>
                <c:pt idx="38332">
                  <c:v>1</c:v>
                </c:pt>
                <c:pt idx="38333">
                  <c:v>1</c:v>
                </c:pt>
                <c:pt idx="38334">
                  <c:v>1</c:v>
                </c:pt>
                <c:pt idx="38335">
                  <c:v>1</c:v>
                </c:pt>
                <c:pt idx="38336">
                  <c:v>1</c:v>
                </c:pt>
                <c:pt idx="38337">
                  <c:v>1</c:v>
                </c:pt>
                <c:pt idx="38338">
                  <c:v>1</c:v>
                </c:pt>
                <c:pt idx="38339">
                  <c:v>1</c:v>
                </c:pt>
                <c:pt idx="38340">
                  <c:v>1</c:v>
                </c:pt>
                <c:pt idx="38341">
                  <c:v>1</c:v>
                </c:pt>
                <c:pt idx="38342">
                  <c:v>1</c:v>
                </c:pt>
                <c:pt idx="38343">
                  <c:v>1</c:v>
                </c:pt>
                <c:pt idx="38344">
                  <c:v>1</c:v>
                </c:pt>
                <c:pt idx="38345">
                  <c:v>1</c:v>
                </c:pt>
                <c:pt idx="38346">
                  <c:v>1</c:v>
                </c:pt>
                <c:pt idx="38347">
                  <c:v>1</c:v>
                </c:pt>
                <c:pt idx="38348">
                  <c:v>1</c:v>
                </c:pt>
                <c:pt idx="38349">
                  <c:v>1</c:v>
                </c:pt>
                <c:pt idx="38350">
                  <c:v>1</c:v>
                </c:pt>
                <c:pt idx="38351">
                  <c:v>1</c:v>
                </c:pt>
                <c:pt idx="38352">
                  <c:v>1</c:v>
                </c:pt>
                <c:pt idx="38353">
                  <c:v>1</c:v>
                </c:pt>
                <c:pt idx="38354">
                  <c:v>1</c:v>
                </c:pt>
                <c:pt idx="38355">
                  <c:v>1</c:v>
                </c:pt>
                <c:pt idx="38356">
                  <c:v>1</c:v>
                </c:pt>
                <c:pt idx="38357">
                  <c:v>1</c:v>
                </c:pt>
                <c:pt idx="38358">
                  <c:v>1</c:v>
                </c:pt>
                <c:pt idx="38359">
                  <c:v>1</c:v>
                </c:pt>
                <c:pt idx="38360">
                  <c:v>1</c:v>
                </c:pt>
                <c:pt idx="38361">
                  <c:v>1</c:v>
                </c:pt>
                <c:pt idx="38362">
                  <c:v>1</c:v>
                </c:pt>
                <c:pt idx="38363">
                  <c:v>1</c:v>
                </c:pt>
                <c:pt idx="38364">
                  <c:v>1</c:v>
                </c:pt>
                <c:pt idx="38365">
                  <c:v>1</c:v>
                </c:pt>
                <c:pt idx="38366">
                  <c:v>1</c:v>
                </c:pt>
                <c:pt idx="38367">
                  <c:v>1</c:v>
                </c:pt>
                <c:pt idx="38368">
                  <c:v>1</c:v>
                </c:pt>
                <c:pt idx="38369">
                  <c:v>1</c:v>
                </c:pt>
                <c:pt idx="38370">
                  <c:v>1</c:v>
                </c:pt>
                <c:pt idx="38371">
                  <c:v>1</c:v>
                </c:pt>
                <c:pt idx="38372">
                  <c:v>1</c:v>
                </c:pt>
                <c:pt idx="38373">
                  <c:v>1</c:v>
                </c:pt>
                <c:pt idx="38374">
                  <c:v>1</c:v>
                </c:pt>
                <c:pt idx="38375">
                  <c:v>1</c:v>
                </c:pt>
                <c:pt idx="38376">
                  <c:v>1</c:v>
                </c:pt>
                <c:pt idx="38377">
                  <c:v>1</c:v>
                </c:pt>
                <c:pt idx="38378">
                  <c:v>1</c:v>
                </c:pt>
                <c:pt idx="38379">
                  <c:v>1</c:v>
                </c:pt>
                <c:pt idx="38380">
                  <c:v>1</c:v>
                </c:pt>
                <c:pt idx="38381">
                  <c:v>1</c:v>
                </c:pt>
                <c:pt idx="38382">
                  <c:v>1</c:v>
                </c:pt>
                <c:pt idx="38383">
                  <c:v>1</c:v>
                </c:pt>
                <c:pt idx="38384">
                  <c:v>1</c:v>
                </c:pt>
                <c:pt idx="38385">
                  <c:v>1</c:v>
                </c:pt>
                <c:pt idx="38386">
                  <c:v>1</c:v>
                </c:pt>
                <c:pt idx="38387">
                  <c:v>1</c:v>
                </c:pt>
                <c:pt idx="38388">
                  <c:v>1</c:v>
                </c:pt>
                <c:pt idx="38389">
                  <c:v>1</c:v>
                </c:pt>
                <c:pt idx="38390">
                  <c:v>1</c:v>
                </c:pt>
                <c:pt idx="38391">
                  <c:v>1</c:v>
                </c:pt>
                <c:pt idx="38392">
                  <c:v>1</c:v>
                </c:pt>
                <c:pt idx="38393">
                  <c:v>1</c:v>
                </c:pt>
                <c:pt idx="38394">
                  <c:v>1</c:v>
                </c:pt>
                <c:pt idx="38395">
                  <c:v>1</c:v>
                </c:pt>
                <c:pt idx="38396">
                  <c:v>1</c:v>
                </c:pt>
                <c:pt idx="38397">
                  <c:v>1</c:v>
                </c:pt>
                <c:pt idx="38398">
                  <c:v>1</c:v>
                </c:pt>
                <c:pt idx="38399">
                  <c:v>1</c:v>
                </c:pt>
                <c:pt idx="38400">
                  <c:v>1</c:v>
                </c:pt>
                <c:pt idx="38401">
                  <c:v>1</c:v>
                </c:pt>
                <c:pt idx="38402">
                  <c:v>1</c:v>
                </c:pt>
                <c:pt idx="38403">
                  <c:v>1</c:v>
                </c:pt>
                <c:pt idx="38404">
                  <c:v>1</c:v>
                </c:pt>
                <c:pt idx="38405">
                  <c:v>1</c:v>
                </c:pt>
                <c:pt idx="38406">
                  <c:v>1</c:v>
                </c:pt>
                <c:pt idx="38407">
                  <c:v>1</c:v>
                </c:pt>
                <c:pt idx="38408">
                  <c:v>1</c:v>
                </c:pt>
                <c:pt idx="38409">
                  <c:v>1</c:v>
                </c:pt>
                <c:pt idx="38410">
                  <c:v>1</c:v>
                </c:pt>
                <c:pt idx="38411">
                  <c:v>1</c:v>
                </c:pt>
                <c:pt idx="38412">
                  <c:v>1</c:v>
                </c:pt>
                <c:pt idx="38413">
                  <c:v>1</c:v>
                </c:pt>
                <c:pt idx="38414">
                  <c:v>1</c:v>
                </c:pt>
                <c:pt idx="38415">
                  <c:v>1</c:v>
                </c:pt>
                <c:pt idx="38416">
                  <c:v>1</c:v>
                </c:pt>
                <c:pt idx="38417">
                  <c:v>1</c:v>
                </c:pt>
                <c:pt idx="38418">
                  <c:v>1</c:v>
                </c:pt>
                <c:pt idx="38419">
                  <c:v>1</c:v>
                </c:pt>
                <c:pt idx="38420">
                  <c:v>1</c:v>
                </c:pt>
                <c:pt idx="38421">
                  <c:v>1</c:v>
                </c:pt>
                <c:pt idx="38422">
                  <c:v>1</c:v>
                </c:pt>
                <c:pt idx="38423">
                  <c:v>1</c:v>
                </c:pt>
                <c:pt idx="38424">
                  <c:v>1</c:v>
                </c:pt>
                <c:pt idx="38425">
                  <c:v>1</c:v>
                </c:pt>
                <c:pt idx="38426">
                  <c:v>1</c:v>
                </c:pt>
                <c:pt idx="38427">
                  <c:v>1</c:v>
                </c:pt>
                <c:pt idx="38428">
                  <c:v>1</c:v>
                </c:pt>
                <c:pt idx="38429">
                  <c:v>1</c:v>
                </c:pt>
                <c:pt idx="38430">
                  <c:v>1</c:v>
                </c:pt>
                <c:pt idx="38431">
                  <c:v>1</c:v>
                </c:pt>
                <c:pt idx="38432">
                  <c:v>1</c:v>
                </c:pt>
                <c:pt idx="38433">
                  <c:v>1</c:v>
                </c:pt>
                <c:pt idx="38434">
                  <c:v>1</c:v>
                </c:pt>
                <c:pt idx="38435">
                  <c:v>1</c:v>
                </c:pt>
                <c:pt idx="38436">
                  <c:v>1</c:v>
                </c:pt>
                <c:pt idx="38437">
                  <c:v>1</c:v>
                </c:pt>
                <c:pt idx="38438">
                  <c:v>1</c:v>
                </c:pt>
                <c:pt idx="38439">
                  <c:v>1</c:v>
                </c:pt>
                <c:pt idx="38440">
                  <c:v>1</c:v>
                </c:pt>
                <c:pt idx="38441">
                  <c:v>1</c:v>
                </c:pt>
                <c:pt idx="38442">
                  <c:v>1</c:v>
                </c:pt>
                <c:pt idx="38443">
                  <c:v>1</c:v>
                </c:pt>
                <c:pt idx="38444">
                  <c:v>1</c:v>
                </c:pt>
                <c:pt idx="38445">
                  <c:v>1</c:v>
                </c:pt>
                <c:pt idx="38446">
                  <c:v>1</c:v>
                </c:pt>
                <c:pt idx="38447">
                  <c:v>1</c:v>
                </c:pt>
                <c:pt idx="38448">
                  <c:v>1</c:v>
                </c:pt>
                <c:pt idx="38449">
                  <c:v>1</c:v>
                </c:pt>
                <c:pt idx="38450">
                  <c:v>1</c:v>
                </c:pt>
                <c:pt idx="38451">
                  <c:v>1</c:v>
                </c:pt>
                <c:pt idx="38452">
                  <c:v>1</c:v>
                </c:pt>
                <c:pt idx="38453">
                  <c:v>1</c:v>
                </c:pt>
                <c:pt idx="38454">
                  <c:v>1</c:v>
                </c:pt>
                <c:pt idx="38455">
                  <c:v>1</c:v>
                </c:pt>
                <c:pt idx="38456">
                  <c:v>1</c:v>
                </c:pt>
                <c:pt idx="38457">
                  <c:v>1</c:v>
                </c:pt>
                <c:pt idx="38458">
                  <c:v>1</c:v>
                </c:pt>
                <c:pt idx="38459">
                  <c:v>1</c:v>
                </c:pt>
                <c:pt idx="38460">
                  <c:v>1</c:v>
                </c:pt>
                <c:pt idx="38461">
                  <c:v>1</c:v>
                </c:pt>
                <c:pt idx="38462">
                  <c:v>1</c:v>
                </c:pt>
                <c:pt idx="38463">
                  <c:v>1</c:v>
                </c:pt>
                <c:pt idx="38464">
                  <c:v>1</c:v>
                </c:pt>
                <c:pt idx="38465">
                  <c:v>1</c:v>
                </c:pt>
                <c:pt idx="38466">
                  <c:v>1</c:v>
                </c:pt>
                <c:pt idx="38467">
                  <c:v>1</c:v>
                </c:pt>
                <c:pt idx="38468">
                  <c:v>1</c:v>
                </c:pt>
                <c:pt idx="38469">
                  <c:v>1</c:v>
                </c:pt>
                <c:pt idx="38470">
                  <c:v>1</c:v>
                </c:pt>
                <c:pt idx="38471">
                  <c:v>1</c:v>
                </c:pt>
                <c:pt idx="38472">
                  <c:v>1</c:v>
                </c:pt>
                <c:pt idx="38473">
                  <c:v>1</c:v>
                </c:pt>
                <c:pt idx="38474">
                  <c:v>1</c:v>
                </c:pt>
                <c:pt idx="38475">
                  <c:v>1</c:v>
                </c:pt>
                <c:pt idx="38476">
                  <c:v>1</c:v>
                </c:pt>
                <c:pt idx="38477">
                  <c:v>1</c:v>
                </c:pt>
                <c:pt idx="38478">
                  <c:v>1</c:v>
                </c:pt>
                <c:pt idx="38479">
                  <c:v>1</c:v>
                </c:pt>
                <c:pt idx="38480">
                  <c:v>1</c:v>
                </c:pt>
                <c:pt idx="38481">
                  <c:v>1</c:v>
                </c:pt>
                <c:pt idx="38482">
                  <c:v>1</c:v>
                </c:pt>
                <c:pt idx="38483">
                  <c:v>1</c:v>
                </c:pt>
                <c:pt idx="38484">
                  <c:v>1</c:v>
                </c:pt>
                <c:pt idx="38485">
                  <c:v>1</c:v>
                </c:pt>
                <c:pt idx="38486">
                  <c:v>1</c:v>
                </c:pt>
                <c:pt idx="38487">
                  <c:v>1</c:v>
                </c:pt>
                <c:pt idx="38488">
                  <c:v>1</c:v>
                </c:pt>
                <c:pt idx="38489">
                  <c:v>1</c:v>
                </c:pt>
                <c:pt idx="38490">
                  <c:v>1</c:v>
                </c:pt>
                <c:pt idx="38491">
                  <c:v>1</c:v>
                </c:pt>
                <c:pt idx="38492">
                  <c:v>1</c:v>
                </c:pt>
                <c:pt idx="38493">
                  <c:v>1</c:v>
                </c:pt>
                <c:pt idx="38494">
                  <c:v>1</c:v>
                </c:pt>
                <c:pt idx="38495">
                  <c:v>1</c:v>
                </c:pt>
                <c:pt idx="38496">
                  <c:v>1</c:v>
                </c:pt>
                <c:pt idx="38497">
                  <c:v>1</c:v>
                </c:pt>
                <c:pt idx="38498">
                  <c:v>1</c:v>
                </c:pt>
                <c:pt idx="38499">
                  <c:v>1</c:v>
                </c:pt>
                <c:pt idx="38500">
                  <c:v>1</c:v>
                </c:pt>
                <c:pt idx="38501">
                  <c:v>1</c:v>
                </c:pt>
                <c:pt idx="38502">
                  <c:v>1</c:v>
                </c:pt>
                <c:pt idx="38503">
                  <c:v>1</c:v>
                </c:pt>
                <c:pt idx="38504">
                  <c:v>1</c:v>
                </c:pt>
                <c:pt idx="38505">
                  <c:v>1</c:v>
                </c:pt>
                <c:pt idx="38506">
                  <c:v>1</c:v>
                </c:pt>
                <c:pt idx="38507">
                  <c:v>1</c:v>
                </c:pt>
                <c:pt idx="38508">
                  <c:v>1</c:v>
                </c:pt>
                <c:pt idx="38509">
                  <c:v>1</c:v>
                </c:pt>
                <c:pt idx="38510">
                  <c:v>1</c:v>
                </c:pt>
                <c:pt idx="38511">
                  <c:v>1</c:v>
                </c:pt>
                <c:pt idx="38512">
                  <c:v>1</c:v>
                </c:pt>
                <c:pt idx="38513">
                  <c:v>1</c:v>
                </c:pt>
                <c:pt idx="38514">
                  <c:v>1</c:v>
                </c:pt>
                <c:pt idx="38515">
                  <c:v>1</c:v>
                </c:pt>
                <c:pt idx="38516">
                  <c:v>1</c:v>
                </c:pt>
                <c:pt idx="38517">
                  <c:v>1</c:v>
                </c:pt>
                <c:pt idx="38518">
                  <c:v>1</c:v>
                </c:pt>
                <c:pt idx="38519">
                  <c:v>1</c:v>
                </c:pt>
                <c:pt idx="38520">
                  <c:v>1</c:v>
                </c:pt>
                <c:pt idx="38521">
                  <c:v>1</c:v>
                </c:pt>
                <c:pt idx="38522">
                  <c:v>1</c:v>
                </c:pt>
                <c:pt idx="38523">
                  <c:v>1</c:v>
                </c:pt>
                <c:pt idx="38524">
                  <c:v>1</c:v>
                </c:pt>
                <c:pt idx="38525">
                  <c:v>1</c:v>
                </c:pt>
                <c:pt idx="38526">
                  <c:v>1</c:v>
                </c:pt>
                <c:pt idx="38527">
                  <c:v>1</c:v>
                </c:pt>
                <c:pt idx="38528">
                  <c:v>1</c:v>
                </c:pt>
                <c:pt idx="38529">
                  <c:v>1</c:v>
                </c:pt>
                <c:pt idx="38530">
                  <c:v>1</c:v>
                </c:pt>
                <c:pt idx="38531">
                  <c:v>1</c:v>
                </c:pt>
                <c:pt idx="38532">
                  <c:v>1</c:v>
                </c:pt>
                <c:pt idx="38533">
                  <c:v>1</c:v>
                </c:pt>
                <c:pt idx="38534">
                  <c:v>1</c:v>
                </c:pt>
                <c:pt idx="38535">
                  <c:v>1</c:v>
                </c:pt>
                <c:pt idx="38536">
                  <c:v>1</c:v>
                </c:pt>
                <c:pt idx="38537">
                  <c:v>1</c:v>
                </c:pt>
                <c:pt idx="38538">
                  <c:v>1</c:v>
                </c:pt>
                <c:pt idx="38539">
                  <c:v>1</c:v>
                </c:pt>
                <c:pt idx="38540">
                  <c:v>1</c:v>
                </c:pt>
                <c:pt idx="38541">
                  <c:v>1</c:v>
                </c:pt>
                <c:pt idx="38542">
                  <c:v>1</c:v>
                </c:pt>
                <c:pt idx="38543">
                  <c:v>1</c:v>
                </c:pt>
                <c:pt idx="38544">
                  <c:v>1</c:v>
                </c:pt>
                <c:pt idx="38545">
                  <c:v>1</c:v>
                </c:pt>
                <c:pt idx="38546">
                  <c:v>1</c:v>
                </c:pt>
                <c:pt idx="38547">
                  <c:v>1</c:v>
                </c:pt>
                <c:pt idx="38548">
                  <c:v>1</c:v>
                </c:pt>
                <c:pt idx="38549">
                  <c:v>1</c:v>
                </c:pt>
                <c:pt idx="38550">
                  <c:v>1</c:v>
                </c:pt>
                <c:pt idx="38551">
                  <c:v>1</c:v>
                </c:pt>
                <c:pt idx="38552">
                  <c:v>1</c:v>
                </c:pt>
                <c:pt idx="38553">
                  <c:v>1</c:v>
                </c:pt>
                <c:pt idx="38554">
                  <c:v>1</c:v>
                </c:pt>
                <c:pt idx="38555">
                  <c:v>1</c:v>
                </c:pt>
                <c:pt idx="38556">
                  <c:v>1</c:v>
                </c:pt>
                <c:pt idx="38557">
                  <c:v>1</c:v>
                </c:pt>
                <c:pt idx="38558">
                  <c:v>1</c:v>
                </c:pt>
                <c:pt idx="38559">
                  <c:v>1</c:v>
                </c:pt>
                <c:pt idx="38560">
                  <c:v>1</c:v>
                </c:pt>
                <c:pt idx="38561">
                  <c:v>1</c:v>
                </c:pt>
                <c:pt idx="38562">
                  <c:v>1</c:v>
                </c:pt>
                <c:pt idx="38563">
                  <c:v>1</c:v>
                </c:pt>
                <c:pt idx="38564">
                  <c:v>1</c:v>
                </c:pt>
                <c:pt idx="38565">
                  <c:v>1</c:v>
                </c:pt>
                <c:pt idx="38566">
                  <c:v>1</c:v>
                </c:pt>
                <c:pt idx="38567">
                  <c:v>1</c:v>
                </c:pt>
                <c:pt idx="38568">
                  <c:v>1</c:v>
                </c:pt>
                <c:pt idx="38569">
                  <c:v>1</c:v>
                </c:pt>
                <c:pt idx="38570">
                  <c:v>1</c:v>
                </c:pt>
                <c:pt idx="38571">
                  <c:v>1</c:v>
                </c:pt>
                <c:pt idx="38572">
                  <c:v>1</c:v>
                </c:pt>
                <c:pt idx="38573">
                  <c:v>1</c:v>
                </c:pt>
                <c:pt idx="38574">
                  <c:v>1</c:v>
                </c:pt>
                <c:pt idx="38575">
                  <c:v>1</c:v>
                </c:pt>
                <c:pt idx="38576">
                  <c:v>1</c:v>
                </c:pt>
                <c:pt idx="38577">
                  <c:v>1</c:v>
                </c:pt>
                <c:pt idx="38578">
                  <c:v>1</c:v>
                </c:pt>
                <c:pt idx="38579">
                  <c:v>1</c:v>
                </c:pt>
                <c:pt idx="38580">
                  <c:v>1</c:v>
                </c:pt>
                <c:pt idx="38581">
                  <c:v>1</c:v>
                </c:pt>
                <c:pt idx="38582">
                  <c:v>1</c:v>
                </c:pt>
                <c:pt idx="38583">
                  <c:v>1</c:v>
                </c:pt>
                <c:pt idx="38584">
                  <c:v>1</c:v>
                </c:pt>
                <c:pt idx="38585">
                  <c:v>1</c:v>
                </c:pt>
                <c:pt idx="38586">
                  <c:v>1</c:v>
                </c:pt>
                <c:pt idx="38587">
                  <c:v>1</c:v>
                </c:pt>
                <c:pt idx="38588">
                  <c:v>1</c:v>
                </c:pt>
                <c:pt idx="38589">
                  <c:v>1</c:v>
                </c:pt>
                <c:pt idx="38590">
                  <c:v>1</c:v>
                </c:pt>
                <c:pt idx="38591">
                  <c:v>1</c:v>
                </c:pt>
                <c:pt idx="38592">
                  <c:v>1</c:v>
                </c:pt>
                <c:pt idx="38593">
                  <c:v>1</c:v>
                </c:pt>
                <c:pt idx="38594">
                  <c:v>1</c:v>
                </c:pt>
                <c:pt idx="38595">
                  <c:v>1</c:v>
                </c:pt>
                <c:pt idx="38596">
                  <c:v>1</c:v>
                </c:pt>
                <c:pt idx="38597">
                  <c:v>1</c:v>
                </c:pt>
                <c:pt idx="38598">
                  <c:v>1</c:v>
                </c:pt>
                <c:pt idx="38599">
                  <c:v>1</c:v>
                </c:pt>
                <c:pt idx="38600">
                  <c:v>1</c:v>
                </c:pt>
                <c:pt idx="38601">
                  <c:v>1</c:v>
                </c:pt>
                <c:pt idx="38602">
                  <c:v>1</c:v>
                </c:pt>
                <c:pt idx="38603">
                  <c:v>1</c:v>
                </c:pt>
                <c:pt idx="38604">
                  <c:v>1</c:v>
                </c:pt>
                <c:pt idx="38605">
                  <c:v>1</c:v>
                </c:pt>
                <c:pt idx="38606">
                  <c:v>1</c:v>
                </c:pt>
                <c:pt idx="38607">
                  <c:v>1</c:v>
                </c:pt>
                <c:pt idx="38608">
                  <c:v>1</c:v>
                </c:pt>
                <c:pt idx="38609">
                  <c:v>1</c:v>
                </c:pt>
                <c:pt idx="38610">
                  <c:v>1</c:v>
                </c:pt>
                <c:pt idx="38611">
                  <c:v>1</c:v>
                </c:pt>
                <c:pt idx="38612">
                  <c:v>1</c:v>
                </c:pt>
                <c:pt idx="38613">
                  <c:v>1</c:v>
                </c:pt>
                <c:pt idx="38614">
                  <c:v>1</c:v>
                </c:pt>
                <c:pt idx="38615">
                  <c:v>1</c:v>
                </c:pt>
                <c:pt idx="38616">
                  <c:v>1</c:v>
                </c:pt>
                <c:pt idx="38617">
                  <c:v>1</c:v>
                </c:pt>
                <c:pt idx="38618">
                  <c:v>1</c:v>
                </c:pt>
                <c:pt idx="38619">
                  <c:v>1</c:v>
                </c:pt>
                <c:pt idx="38620">
                  <c:v>1</c:v>
                </c:pt>
                <c:pt idx="38621">
                  <c:v>1</c:v>
                </c:pt>
                <c:pt idx="38622">
                  <c:v>1</c:v>
                </c:pt>
                <c:pt idx="38623">
                  <c:v>1</c:v>
                </c:pt>
                <c:pt idx="38624">
                  <c:v>1</c:v>
                </c:pt>
                <c:pt idx="38625">
                  <c:v>1</c:v>
                </c:pt>
                <c:pt idx="38626">
                  <c:v>1</c:v>
                </c:pt>
                <c:pt idx="38627">
                  <c:v>1</c:v>
                </c:pt>
                <c:pt idx="38628">
                  <c:v>1</c:v>
                </c:pt>
                <c:pt idx="38629">
                  <c:v>1</c:v>
                </c:pt>
                <c:pt idx="38630">
                  <c:v>1</c:v>
                </c:pt>
                <c:pt idx="38631">
                  <c:v>1</c:v>
                </c:pt>
                <c:pt idx="38632">
                  <c:v>1</c:v>
                </c:pt>
                <c:pt idx="38633">
                  <c:v>1</c:v>
                </c:pt>
                <c:pt idx="38634">
                  <c:v>1</c:v>
                </c:pt>
                <c:pt idx="38635">
                  <c:v>1</c:v>
                </c:pt>
                <c:pt idx="38636">
                  <c:v>1</c:v>
                </c:pt>
                <c:pt idx="38637">
                  <c:v>1</c:v>
                </c:pt>
                <c:pt idx="38638">
                  <c:v>1</c:v>
                </c:pt>
                <c:pt idx="38639">
                  <c:v>1</c:v>
                </c:pt>
                <c:pt idx="38640">
                  <c:v>1</c:v>
                </c:pt>
                <c:pt idx="38641">
                  <c:v>1</c:v>
                </c:pt>
                <c:pt idx="38642">
                  <c:v>1</c:v>
                </c:pt>
                <c:pt idx="38643">
                  <c:v>1</c:v>
                </c:pt>
                <c:pt idx="38644">
                  <c:v>1</c:v>
                </c:pt>
                <c:pt idx="38645">
                  <c:v>1</c:v>
                </c:pt>
                <c:pt idx="38646">
                  <c:v>1</c:v>
                </c:pt>
                <c:pt idx="38647">
                  <c:v>1</c:v>
                </c:pt>
                <c:pt idx="38648">
                  <c:v>1</c:v>
                </c:pt>
                <c:pt idx="38649">
                  <c:v>1</c:v>
                </c:pt>
                <c:pt idx="38650">
                  <c:v>1</c:v>
                </c:pt>
                <c:pt idx="38651">
                  <c:v>1</c:v>
                </c:pt>
                <c:pt idx="38652">
                  <c:v>1</c:v>
                </c:pt>
                <c:pt idx="38653">
                  <c:v>1</c:v>
                </c:pt>
                <c:pt idx="38654">
                  <c:v>1</c:v>
                </c:pt>
                <c:pt idx="38655">
                  <c:v>1</c:v>
                </c:pt>
                <c:pt idx="38656">
                  <c:v>1</c:v>
                </c:pt>
                <c:pt idx="38657">
                  <c:v>1</c:v>
                </c:pt>
                <c:pt idx="38658">
                  <c:v>1</c:v>
                </c:pt>
                <c:pt idx="38659">
                  <c:v>1</c:v>
                </c:pt>
                <c:pt idx="38660">
                  <c:v>1</c:v>
                </c:pt>
                <c:pt idx="38661">
                  <c:v>1</c:v>
                </c:pt>
                <c:pt idx="38662">
                  <c:v>1</c:v>
                </c:pt>
                <c:pt idx="38663">
                  <c:v>1</c:v>
                </c:pt>
                <c:pt idx="38664">
                  <c:v>1</c:v>
                </c:pt>
                <c:pt idx="38665">
                  <c:v>1</c:v>
                </c:pt>
                <c:pt idx="38666">
                  <c:v>1</c:v>
                </c:pt>
                <c:pt idx="38667">
                  <c:v>1</c:v>
                </c:pt>
                <c:pt idx="38668">
                  <c:v>1</c:v>
                </c:pt>
                <c:pt idx="38669">
                  <c:v>1</c:v>
                </c:pt>
                <c:pt idx="38670">
                  <c:v>1</c:v>
                </c:pt>
                <c:pt idx="38671">
                  <c:v>1</c:v>
                </c:pt>
                <c:pt idx="38672">
                  <c:v>1</c:v>
                </c:pt>
                <c:pt idx="38673">
                  <c:v>1</c:v>
                </c:pt>
                <c:pt idx="38674">
                  <c:v>1</c:v>
                </c:pt>
                <c:pt idx="38675">
                  <c:v>1</c:v>
                </c:pt>
                <c:pt idx="38676">
                  <c:v>1</c:v>
                </c:pt>
                <c:pt idx="38677">
                  <c:v>1</c:v>
                </c:pt>
                <c:pt idx="38678">
                  <c:v>1</c:v>
                </c:pt>
                <c:pt idx="38679">
                  <c:v>1</c:v>
                </c:pt>
                <c:pt idx="38680">
                  <c:v>1</c:v>
                </c:pt>
                <c:pt idx="38681">
                  <c:v>1</c:v>
                </c:pt>
                <c:pt idx="38682">
                  <c:v>1</c:v>
                </c:pt>
                <c:pt idx="38683">
                  <c:v>1</c:v>
                </c:pt>
                <c:pt idx="38684">
                  <c:v>1</c:v>
                </c:pt>
                <c:pt idx="38685">
                  <c:v>1</c:v>
                </c:pt>
                <c:pt idx="38686">
                  <c:v>1</c:v>
                </c:pt>
                <c:pt idx="38687">
                  <c:v>1</c:v>
                </c:pt>
                <c:pt idx="38688">
                  <c:v>1</c:v>
                </c:pt>
                <c:pt idx="38689">
                  <c:v>1</c:v>
                </c:pt>
                <c:pt idx="38690">
                  <c:v>1</c:v>
                </c:pt>
                <c:pt idx="38691">
                  <c:v>1</c:v>
                </c:pt>
                <c:pt idx="38692">
                  <c:v>1</c:v>
                </c:pt>
                <c:pt idx="38693">
                  <c:v>1</c:v>
                </c:pt>
                <c:pt idx="38694">
                  <c:v>1</c:v>
                </c:pt>
                <c:pt idx="38695">
                  <c:v>1</c:v>
                </c:pt>
                <c:pt idx="38696">
                  <c:v>1</c:v>
                </c:pt>
                <c:pt idx="38697">
                  <c:v>1</c:v>
                </c:pt>
                <c:pt idx="38698">
                  <c:v>1</c:v>
                </c:pt>
                <c:pt idx="38699">
                  <c:v>1</c:v>
                </c:pt>
                <c:pt idx="38700">
                  <c:v>1</c:v>
                </c:pt>
                <c:pt idx="38701">
                  <c:v>1</c:v>
                </c:pt>
                <c:pt idx="38702">
                  <c:v>1</c:v>
                </c:pt>
                <c:pt idx="38703">
                  <c:v>1</c:v>
                </c:pt>
                <c:pt idx="38704">
                  <c:v>1</c:v>
                </c:pt>
                <c:pt idx="38705">
                  <c:v>1</c:v>
                </c:pt>
                <c:pt idx="38706">
                  <c:v>1</c:v>
                </c:pt>
                <c:pt idx="38707">
                  <c:v>1</c:v>
                </c:pt>
                <c:pt idx="38708">
                  <c:v>1</c:v>
                </c:pt>
                <c:pt idx="38709">
                  <c:v>1</c:v>
                </c:pt>
                <c:pt idx="38710">
                  <c:v>1</c:v>
                </c:pt>
                <c:pt idx="38711">
                  <c:v>1</c:v>
                </c:pt>
                <c:pt idx="38712">
                  <c:v>1</c:v>
                </c:pt>
                <c:pt idx="38713">
                  <c:v>1</c:v>
                </c:pt>
                <c:pt idx="38714">
                  <c:v>1</c:v>
                </c:pt>
                <c:pt idx="38715">
                  <c:v>1</c:v>
                </c:pt>
                <c:pt idx="38716">
                  <c:v>1</c:v>
                </c:pt>
                <c:pt idx="38717">
                  <c:v>1</c:v>
                </c:pt>
                <c:pt idx="38718">
                  <c:v>1</c:v>
                </c:pt>
                <c:pt idx="38719">
                  <c:v>1</c:v>
                </c:pt>
                <c:pt idx="38720">
                  <c:v>1</c:v>
                </c:pt>
                <c:pt idx="38721">
                  <c:v>1</c:v>
                </c:pt>
                <c:pt idx="38722">
                  <c:v>1</c:v>
                </c:pt>
                <c:pt idx="38723">
                  <c:v>1</c:v>
                </c:pt>
                <c:pt idx="38724">
                  <c:v>1</c:v>
                </c:pt>
                <c:pt idx="38725">
                  <c:v>1</c:v>
                </c:pt>
                <c:pt idx="38726">
                  <c:v>1</c:v>
                </c:pt>
                <c:pt idx="38727">
                  <c:v>1</c:v>
                </c:pt>
                <c:pt idx="38728">
                  <c:v>1</c:v>
                </c:pt>
                <c:pt idx="38729">
                  <c:v>1</c:v>
                </c:pt>
                <c:pt idx="38730">
                  <c:v>1</c:v>
                </c:pt>
                <c:pt idx="38731">
                  <c:v>1</c:v>
                </c:pt>
                <c:pt idx="38732">
                  <c:v>1</c:v>
                </c:pt>
                <c:pt idx="38733">
                  <c:v>1</c:v>
                </c:pt>
                <c:pt idx="38734">
                  <c:v>1</c:v>
                </c:pt>
                <c:pt idx="38735">
                  <c:v>1</c:v>
                </c:pt>
                <c:pt idx="38736">
                  <c:v>1</c:v>
                </c:pt>
                <c:pt idx="38737">
                  <c:v>1</c:v>
                </c:pt>
                <c:pt idx="38738">
                  <c:v>1</c:v>
                </c:pt>
                <c:pt idx="38739">
                  <c:v>1</c:v>
                </c:pt>
                <c:pt idx="38740">
                  <c:v>1</c:v>
                </c:pt>
                <c:pt idx="38741">
                  <c:v>1</c:v>
                </c:pt>
                <c:pt idx="38742">
                  <c:v>1</c:v>
                </c:pt>
                <c:pt idx="38743">
                  <c:v>1</c:v>
                </c:pt>
                <c:pt idx="38744">
                  <c:v>1</c:v>
                </c:pt>
                <c:pt idx="38745">
                  <c:v>1</c:v>
                </c:pt>
                <c:pt idx="38746">
                  <c:v>1</c:v>
                </c:pt>
                <c:pt idx="38747">
                  <c:v>1</c:v>
                </c:pt>
                <c:pt idx="38748">
                  <c:v>1</c:v>
                </c:pt>
                <c:pt idx="38749">
                  <c:v>1</c:v>
                </c:pt>
                <c:pt idx="38750">
                  <c:v>1</c:v>
                </c:pt>
                <c:pt idx="38751">
                  <c:v>1</c:v>
                </c:pt>
                <c:pt idx="38752">
                  <c:v>1</c:v>
                </c:pt>
                <c:pt idx="38753">
                  <c:v>1</c:v>
                </c:pt>
                <c:pt idx="38754">
                  <c:v>1</c:v>
                </c:pt>
                <c:pt idx="38755">
                  <c:v>1</c:v>
                </c:pt>
                <c:pt idx="38756">
                  <c:v>1</c:v>
                </c:pt>
                <c:pt idx="38757">
                  <c:v>1</c:v>
                </c:pt>
                <c:pt idx="38758">
                  <c:v>1</c:v>
                </c:pt>
                <c:pt idx="38759">
                  <c:v>1</c:v>
                </c:pt>
                <c:pt idx="38760">
                  <c:v>1</c:v>
                </c:pt>
                <c:pt idx="38761">
                  <c:v>1</c:v>
                </c:pt>
                <c:pt idx="38762">
                  <c:v>1</c:v>
                </c:pt>
                <c:pt idx="38763">
                  <c:v>1</c:v>
                </c:pt>
                <c:pt idx="38764">
                  <c:v>1</c:v>
                </c:pt>
                <c:pt idx="38765">
                  <c:v>1</c:v>
                </c:pt>
                <c:pt idx="38766">
                  <c:v>1</c:v>
                </c:pt>
                <c:pt idx="38767">
                  <c:v>1</c:v>
                </c:pt>
                <c:pt idx="38768">
                  <c:v>1</c:v>
                </c:pt>
                <c:pt idx="38769">
                  <c:v>1</c:v>
                </c:pt>
                <c:pt idx="38770">
                  <c:v>1</c:v>
                </c:pt>
                <c:pt idx="38771">
                  <c:v>1</c:v>
                </c:pt>
                <c:pt idx="38772">
                  <c:v>1</c:v>
                </c:pt>
                <c:pt idx="38773">
                  <c:v>1</c:v>
                </c:pt>
                <c:pt idx="38774">
                  <c:v>1</c:v>
                </c:pt>
                <c:pt idx="38775">
                  <c:v>1</c:v>
                </c:pt>
                <c:pt idx="38776">
                  <c:v>1</c:v>
                </c:pt>
                <c:pt idx="38777">
                  <c:v>1</c:v>
                </c:pt>
                <c:pt idx="38778">
                  <c:v>1</c:v>
                </c:pt>
                <c:pt idx="38779">
                  <c:v>1</c:v>
                </c:pt>
                <c:pt idx="38780">
                  <c:v>1</c:v>
                </c:pt>
                <c:pt idx="38781">
                  <c:v>1</c:v>
                </c:pt>
                <c:pt idx="38782">
                  <c:v>1</c:v>
                </c:pt>
                <c:pt idx="38783">
                  <c:v>1</c:v>
                </c:pt>
                <c:pt idx="38784">
                  <c:v>1</c:v>
                </c:pt>
                <c:pt idx="38785">
                  <c:v>1</c:v>
                </c:pt>
                <c:pt idx="38786">
                  <c:v>1</c:v>
                </c:pt>
                <c:pt idx="38787">
                  <c:v>1</c:v>
                </c:pt>
                <c:pt idx="38788">
                  <c:v>1</c:v>
                </c:pt>
                <c:pt idx="38789">
                  <c:v>1</c:v>
                </c:pt>
                <c:pt idx="38790">
                  <c:v>1</c:v>
                </c:pt>
                <c:pt idx="38791">
                  <c:v>1</c:v>
                </c:pt>
                <c:pt idx="38792">
                  <c:v>1</c:v>
                </c:pt>
                <c:pt idx="38793">
                  <c:v>1</c:v>
                </c:pt>
                <c:pt idx="38794">
                  <c:v>1</c:v>
                </c:pt>
                <c:pt idx="38795">
                  <c:v>1</c:v>
                </c:pt>
                <c:pt idx="38796">
                  <c:v>1</c:v>
                </c:pt>
                <c:pt idx="38797">
                  <c:v>1</c:v>
                </c:pt>
                <c:pt idx="38798">
                  <c:v>1</c:v>
                </c:pt>
                <c:pt idx="38799">
                  <c:v>1</c:v>
                </c:pt>
                <c:pt idx="38800">
                  <c:v>1</c:v>
                </c:pt>
                <c:pt idx="38801">
                  <c:v>1</c:v>
                </c:pt>
                <c:pt idx="38802">
                  <c:v>1</c:v>
                </c:pt>
                <c:pt idx="38803">
                  <c:v>1</c:v>
                </c:pt>
                <c:pt idx="38804">
                  <c:v>1</c:v>
                </c:pt>
                <c:pt idx="38805">
                  <c:v>1</c:v>
                </c:pt>
                <c:pt idx="38806">
                  <c:v>1</c:v>
                </c:pt>
                <c:pt idx="38807">
                  <c:v>1</c:v>
                </c:pt>
                <c:pt idx="38808">
                  <c:v>1</c:v>
                </c:pt>
                <c:pt idx="38809">
                  <c:v>1</c:v>
                </c:pt>
                <c:pt idx="38810">
                  <c:v>1</c:v>
                </c:pt>
                <c:pt idx="38811">
                  <c:v>1</c:v>
                </c:pt>
                <c:pt idx="38812">
                  <c:v>1</c:v>
                </c:pt>
                <c:pt idx="38813">
                  <c:v>1</c:v>
                </c:pt>
                <c:pt idx="38814">
                  <c:v>1</c:v>
                </c:pt>
                <c:pt idx="38815">
                  <c:v>1</c:v>
                </c:pt>
                <c:pt idx="38816">
                  <c:v>1</c:v>
                </c:pt>
                <c:pt idx="38817">
                  <c:v>1</c:v>
                </c:pt>
                <c:pt idx="38818">
                  <c:v>1</c:v>
                </c:pt>
                <c:pt idx="38819">
                  <c:v>1</c:v>
                </c:pt>
                <c:pt idx="38820">
                  <c:v>1</c:v>
                </c:pt>
                <c:pt idx="38821">
                  <c:v>1</c:v>
                </c:pt>
                <c:pt idx="38822">
                  <c:v>1</c:v>
                </c:pt>
                <c:pt idx="38823">
                  <c:v>1</c:v>
                </c:pt>
                <c:pt idx="38824">
                  <c:v>1</c:v>
                </c:pt>
                <c:pt idx="38825">
                  <c:v>1</c:v>
                </c:pt>
                <c:pt idx="38826">
                  <c:v>1</c:v>
                </c:pt>
                <c:pt idx="38827">
                  <c:v>1</c:v>
                </c:pt>
                <c:pt idx="38828">
                  <c:v>1</c:v>
                </c:pt>
                <c:pt idx="38829">
                  <c:v>1</c:v>
                </c:pt>
                <c:pt idx="38830">
                  <c:v>1</c:v>
                </c:pt>
                <c:pt idx="38831">
                  <c:v>1</c:v>
                </c:pt>
                <c:pt idx="38832">
                  <c:v>1</c:v>
                </c:pt>
                <c:pt idx="38833">
                  <c:v>1</c:v>
                </c:pt>
                <c:pt idx="38834">
                  <c:v>1</c:v>
                </c:pt>
                <c:pt idx="38835">
                  <c:v>1</c:v>
                </c:pt>
                <c:pt idx="38836">
                  <c:v>1</c:v>
                </c:pt>
                <c:pt idx="38837">
                  <c:v>1</c:v>
                </c:pt>
                <c:pt idx="38838">
                  <c:v>1</c:v>
                </c:pt>
                <c:pt idx="38839">
                  <c:v>1</c:v>
                </c:pt>
                <c:pt idx="38840">
                  <c:v>1</c:v>
                </c:pt>
                <c:pt idx="38841">
                  <c:v>1</c:v>
                </c:pt>
                <c:pt idx="38842">
                  <c:v>1</c:v>
                </c:pt>
                <c:pt idx="38843">
                  <c:v>1</c:v>
                </c:pt>
                <c:pt idx="38844">
                  <c:v>1</c:v>
                </c:pt>
                <c:pt idx="38845">
                  <c:v>1</c:v>
                </c:pt>
                <c:pt idx="38846">
                  <c:v>1</c:v>
                </c:pt>
                <c:pt idx="38847">
                  <c:v>1</c:v>
                </c:pt>
                <c:pt idx="38848">
                  <c:v>1</c:v>
                </c:pt>
                <c:pt idx="38849">
                  <c:v>1</c:v>
                </c:pt>
                <c:pt idx="38850">
                  <c:v>1</c:v>
                </c:pt>
                <c:pt idx="38851">
                  <c:v>1</c:v>
                </c:pt>
                <c:pt idx="38852">
                  <c:v>1</c:v>
                </c:pt>
                <c:pt idx="38853">
                  <c:v>1</c:v>
                </c:pt>
                <c:pt idx="38854">
                  <c:v>1</c:v>
                </c:pt>
                <c:pt idx="38855">
                  <c:v>1</c:v>
                </c:pt>
                <c:pt idx="38856">
                  <c:v>1</c:v>
                </c:pt>
                <c:pt idx="38857">
                  <c:v>1</c:v>
                </c:pt>
                <c:pt idx="38858">
                  <c:v>1</c:v>
                </c:pt>
                <c:pt idx="38859">
                  <c:v>1</c:v>
                </c:pt>
                <c:pt idx="38860">
                  <c:v>1</c:v>
                </c:pt>
                <c:pt idx="38861">
                  <c:v>1</c:v>
                </c:pt>
                <c:pt idx="38862">
                  <c:v>1</c:v>
                </c:pt>
                <c:pt idx="38863">
                  <c:v>1</c:v>
                </c:pt>
                <c:pt idx="38864">
                  <c:v>1</c:v>
                </c:pt>
                <c:pt idx="38865">
                  <c:v>1</c:v>
                </c:pt>
                <c:pt idx="38866">
                  <c:v>1</c:v>
                </c:pt>
                <c:pt idx="38867">
                  <c:v>1</c:v>
                </c:pt>
                <c:pt idx="38868">
                  <c:v>1</c:v>
                </c:pt>
                <c:pt idx="38869">
                  <c:v>1</c:v>
                </c:pt>
                <c:pt idx="38870">
                  <c:v>1</c:v>
                </c:pt>
                <c:pt idx="38871">
                  <c:v>1</c:v>
                </c:pt>
                <c:pt idx="38872">
                  <c:v>1</c:v>
                </c:pt>
                <c:pt idx="38873">
                  <c:v>1</c:v>
                </c:pt>
                <c:pt idx="38874">
                  <c:v>1</c:v>
                </c:pt>
                <c:pt idx="38875">
                  <c:v>1</c:v>
                </c:pt>
                <c:pt idx="38876">
                  <c:v>1</c:v>
                </c:pt>
                <c:pt idx="38877">
                  <c:v>1</c:v>
                </c:pt>
                <c:pt idx="38878">
                  <c:v>1</c:v>
                </c:pt>
                <c:pt idx="38879">
                  <c:v>1</c:v>
                </c:pt>
                <c:pt idx="38880">
                  <c:v>1</c:v>
                </c:pt>
                <c:pt idx="38881">
                  <c:v>1</c:v>
                </c:pt>
                <c:pt idx="38882">
                  <c:v>1</c:v>
                </c:pt>
                <c:pt idx="38883">
                  <c:v>1</c:v>
                </c:pt>
                <c:pt idx="38884">
                  <c:v>1</c:v>
                </c:pt>
                <c:pt idx="38885">
                  <c:v>1</c:v>
                </c:pt>
                <c:pt idx="38886">
                  <c:v>1</c:v>
                </c:pt>
                <c:pt idx="38887">
                  <c:v>1</c:v>
                </c:pt>
                <c:pt idx="38888">
                  <c:v>1</c:v>
                </c:pt>
                <c:pt idx="38889">
                  <c:v>1</c:v>
                </c:pt>
                <c:pt idx="38890">
                  <c:v>1</c:v>
                </c:pt>
                <c:pt idx="38891">
                  <c:v>1</c:v>
                </c:pt>
                <c:pt idx="38892">
                  <c:v>1</c:v>
                </c:pt>
                <c:pt idx="38893">
                  <c:v>1</c:v>
                </c:pt>
                <c:pt idx="38894">
                  <c:v>1</c:v>
                </c:pt>
                <c:pt idx="38895">
                  <c:v>1</c:v>
                </c:pt>
                <c:pt idx="38896">
                  <c:v>1</c:v>
                </c:pt>
                <c:pt idx="38897">
                  <c:v>1</c:v>
                </c:pt>
                <c:pt idx="38898">
                  <c:v>1</c:v>
                </c:pt>
                <c:pt idx="38899">
                  <c:v>1</c:v>
                </c:pt>
                <c:pt idx="38900">
                  <c:v>1</c:v>
                </c:pt>
                <c:pt idx="38901">
                  <c:v>1</c:v>
                </c:pt>
                <c:pt idx="38902">
                  <c:v>1</c:v>
                </c:pt>
                <c:pt idx="38903">
                  <c:v>1</c:v>
                </c:pt>
                <c:pt idx="38904">
                  <c:v>1</c:v>
                </c:pt>
                <c:pt idx="38905">
                  <c:v>1</c:v>
                </c:pt>
                <c:pt idx="38906">
                  <c:v>1</c:v>
                </c:pt>
                <c:pt idx="38907">
                  <c:v>1</c:v>
                </c:pt>
                <c:pt idx="38908">
                  <c:v>1</c:v>
                </c:pt>
                <c:pt idx="38909">
                  <c:v>1</c:v>
                </c:pt>
                <c:pt idx="38910">
                  <c:v>1</c:v>
                </c:pt>
                <c:pt idx="38911">
                  <c:v>1</c:v>
                </c:pt>
                <c:pt idx="38912">
                  <c:v>1</c:v>
                </c:pt>
                <c:pt idx="38913">
                  <c:v>1</c:v>
                </c:pt>
                <c:pt idx="38914">
                  <c:v>1</c:v>
                </c:pt>
                <c:pt idx="38915">
                  <c:v>1</c:v>
                </c:pt>
                <c:pt idx="38916">
                  <c:v>1</c:v>
                </c:pt>
                <c:pt idx="38917">
                  <c:v>1</c:v>
                </c:pt>
                <c:pt idx="38918">
                  <c:v>1</c:v>
                </c:pt>
                <c:pt idx="38919">
                  <c:v>1</c:v>
                </c:pt>
                <c:pt idx="38920">
                  <c:v>1</c:v>
                </c:pt>
                <c:pt idx="38921">
                  <c:v>1</c:v>
                </c:pt>
                <c:pt idx="38922">
                  <c:v>1</c:v>
                </c:pt>
                <c:pt idx="38923">
                  <c:v>1</c:v>
                </c:pt>
                <c:pt idx="38924">
                  <c:v>1</c:v>
                </c:pt>
                <c:pt idx="38925">
                  <c:v>1</c:v>
                </c:pt>
                <c:pt idx="38926">
                  <c:v>1</c:v>
                </c:pt>
                <c:pt idx="38927">
                  <c:v>1</c:v>
                </c:pt>
                <c:pt idx="38928">
                  <c:v>1</c:v>
                </c:pt>
                <c:pt idx="38929">
                  <c:v>1</c:v>
                </c:pt>
                <c:pt idx="38930">
                  <c:v>1</c:v>
                </c:pt>
                <c:pt idx="38931">
                  <c:v>1</c:v>
                </c:pt>
                <c:pt idx="38932">
                  <c:v>1</c:v>
                </c:pt>
                <c:pt idx="38933">
                  <c:v>1</c:v>
                </c:pt>
                <c:pt idx="38934">
                  <c:v>1</c:v>
                </c:pt>
                <c:pt idx="38935">
                  <c:v>1</c:v>
                </c:pt>
                <c:pt idx="38936">
                  <c:v>1</c:v>
                </c:pt>
                <c:pt idx="38937">
                  <c:v>1</c:v>
                </c:pt>
                <c:pt idx="38938">
                  <c:v>1</c:v>
                </c:pt>
                <c:pt idx="38939">
                  <c:v>1</c:v>
                </c:pt>
                <c:pt idx="38940">
                  <c:v>1</c:v>
                </c:pt>
                <c:pt idx="38941">
                  <c:v>1</c:v>
                </c:pt>
                <c:pt idx="38942">
                  <c:v>1</c:v>
                </c:pt>
                <c:pt idx="38943">
                  <c:v>1</c:v>
                </c:pt>
                <c:pt idx="38944">
                  <c:v>1</c:v>
                </c:pt>
                <c:pt idx="38945">
                  <c:v>1</c:v>
                </c:pt>
                <c:pt idx="38946">
                  <c:v>1</c:v>
                </c:pt>
                <c:pt idx="38947">
                  <c:v>1</c:v>
                </c:pt>
                <c:pt idx="38948">
                  <c:v>1</c:v>
                </c:pt>
                <c:pt idx="38949">
                  <c:v>1</c:v>
                </c:pt>
                <c:pt idx="38950">
                  <c:v>1</c:v>
                </c:pt>
                <c:pt idx="38951">
                  <c:v>1</c:v>
                </c:pt>
                <c:pt idx="38952">
                  <c:v>1</c:v>
                </c:pt>
                <c:pt idx="38953">
                  <c:v>1</c:v>
                </c:pt>
                <c:pt idx="38954">
                  <c:v>1</c:v>
                </c:pt>
                <c:pt idx="38955">
                  <c:v>1</c:v>
                </c:pt>
                <c:pt idx="38956">
                  <c:v>1</c:v>
                </c:pt>
                <c:pt idx="38957">
                  <c:v>1</c:v>
                </c:pt>
                <c:pt idx="38958">
                  <c:v>1</c:v>
                </c:pt>
                <c:pt idx="38959">
                  <c:v>1</c:v>
                </c:pt>
                <c:pt idx="38960">
                  <c:v>1</c:v>
                </c:pt>
                <c:pt idx="38961">
                  <c:v>1</c:v>
                </c:pt>
                <c:pt idx="38962">
                  <c:v>1</c:v>
                </c:pt>
                <c:pt idx="38963">
                  <c:v>1</c:v>
                </c:pt>
                <c:pt idx="38964">
                  <c:v>1</c:v>
                </c:pt>
                <c:pt idx="38965">
                  <c:v>1</c:v>
                </c:pt>
                <c:pt idx="38966">
                  <c:v>1</c:v>
                </c:pt>
                <c:pt idx="38967">
                  <c:v>1</c:v>
                </c:pt>
                <c:pt idx="38968">
                  <c:v>1</c:v>
                </c:pt>
                <c:pt idx="38969">
                  <c:v>1</c:v>
                </c:pt>
                <c:pt idx="38970">
                  <c:v>1</c:v>
                </c:pt>
                <c:pt idx="38971">
                  <c:v>1</c:v>
                </c:pt>
                <c:pt idx="38972">
                  <c:v>1</c:v>
                </c:pt>
                <c:pt idx="38973">
                  <c:v>1</c:v>
                </c:pt>
                <c:pt idx="38974">
                  <c:v>1</c:v>
                </c:pt>
                <c:pt idx="38975">
                  <c:v>1</c:v>
                </c:pt>
                <c:pt idx="38976">
                  <c:v>1</c:v>
                </c:pt>
                <c:pt idx="38977">
                  <c:v>1</c:v>
                </c:pt>
                <c:pt idx="38978">
                  <c:v>1</c:v>
                </c:pt>
                <c:pt idx="38979">
                  <c:v>1</c:v>
                </c:pt>
                <c:pt idx="38980">
                  <c:v>1</c:v>
                </c:pt>
                <c:pt idx="38981">
                  <c:v>1</c:v>
                </c:pt>
                <c:pt idx="38982">
                  <c:v>1</c:v>
                </c:pt>
                <c:pt idx="38983">
                  <c:v>1</c:v>
                </c:pt>
                <c:pt idx="38984">
                  <c:v>1</c:v>
                </c:pt>
                <c:pt idx="38985">
                  <c:v>1</c:v>
                </c:pt>
                <c:pt idx="38986">
                  <c:v>1</c:v>
                </c:pt>
                <c:pt idx="38987">
                  <c:v>1</c:v>
                </c:pt>
                <c:pt idx="38988">
                  <c:v>1</c:v>
                </c:pt>
                <c:pt idx="38989">
                  <c:v>1</c:v>
                </c:pt>
                <c:pt idx="38990">
                  <c:v>1</c:v>
                </c:pt>
                <c:pt idx="38991">
                  <c:v>1</c:v>
                </c:pt>
                <c:pt idx="38992">
                  <c:v>1</c:v>
                </c:pt>
                <c:pt idx="38993">
                  <c:v>1</c:v>
                </c:pt>
                <c:pt idx="38994">
                  <c:v>1</c:v>
                </c:pt>
                <c:pt idx="38995">
                  <c:v>1</c:v>
                </c:pt>
                <c:pt idx="38996">
                  <c:v>1</c:v>
                </c:pt>
                <c:pt idx="38997">
                  <c:v>1</c:v>
                </c:pt>
                <c:pt idx="38998">
                  <c:v>1</c:v>
                </c:pt>
                <c:pt idx="38999">
                  <c:v>1</c:v>
                </c:pt>
                <c:pt idx="39000">
                  <c:v>1</c:v>
                </c:pt>
                <c:pt idx="39001">
                  <c:v>1</c:v>
                </c:pt>
                <c:pt idx="39002">
                  <c:v>1</c:v>
                </c:pt>
                <c:pt idx="39003">
                  <c:v>1</c:v>
                </c:pt>
                <c:pt idx="39004">
                  <c:v>1</c:v>
                </c:pt>
                <c:pt idx="39005">
                  <c:v>1</c:v>
                </c:pt>
                <c:pt idx="39006">
                  <c:v>1</c:v>
                </c:pt>
                <c:pt idx="39007">
                  <c:v>1</c:v>
                </c:pt>
                <c:pt idx="39008">
                  <c:v>1</c:v>
                </c:pt>
                <c:pt idx="39009">
                  <c:v>1</c:v>
                </c:pt>
                <c:pt idx="39010">
                  <c:v>1</c:v>
                </c:pt>
                <c:pt idx="39011">
                  <c:v>1</c:v>
                </c:pt>
                <c:pt idx="39012">
                  <c:v>1</c:v>
                </c:pt>
                <c:pt idx="39013">
                  <c:v>1</c:v>
                </c:pt>
                <c:pt idx="39014">
                  <c:v>1</c:v>
                </c:pt>
                <c:pt idx="39015">
                  <c:v>1</c:v>
                </c:pt>
                <c:pt idx="39016">
                  <c:v>1</c:v>
                </c:pt>
                <c:pt idx="39017">
                  <c:v>1</c:v>
                </c:pt>
                <c:pt idx="39018">
                  <c:v>1</c:v>
                </c:pt>
                <c:pt idx="39019">
                  <c:v>1</c:v>
                </c:pt>
                <c:pt idx="39020">
                  <c:v>1</c:v>
                </c:pt>
                <c:pt idx="39021">
                  <c:v>1</c:v>
                </c:pt>
                <c:pt idx="39022">
                  <c:v>1</c:v>
                </c:pt>
                <c:pt idx="39023">
                  <c:v>1</c:v>
                </c:pt>
                <c:pt idx="39024">
                  <c:v>1</c:v>
                </c:pt>
                <c:pt idx="39025">
                  <c:v>1</c:v>
                </c:pt>
                <c:pt idx="39026">
                  <c:v>1</c:v>
                </c:pt>
                <c:pt idx="39027">
                  <c:v>1</c:v>
                </c:pt>
                <c:pt idx="39028">
                  <c:v>1</c:v>
                </c:pt>
                <c:pt idx="39029">
                  <c:v>1</c:v>
                </c:pt>
                <c:pt idx="39030">
                  <c:v>1</c:v>
                </c:pt>
                <c:pt idx="39031">
                  <c:v>1</c:v>
                </c:pt>
                <c:pt idx="39032">
                  <c:v>1</c:v>
                </c:pt>
                <c:pt idx="39033">
                  <c:v>1</c:v>
                </c:pt>
                <c:pt idx="39034">
                  <c:v>1</c:v>
                </c:pt>
                <c:pt idx="39035">
                  <c:v>1</c:v>
                </c:pt>
                <c:pt idx="39036">
                  <c:v>1</c:v>
                </c:pt>
                <c:pt idx="39037">
                  <c:v>1</c:v>
                </c:pt>
                <c:pt idx="39038">
                  <c:v>1</c:v>
                </c:pt>
                <c:pt idx="39039">
                  <c:v>1</c:v>
                </c:pt>
                <c:pt idx="39040">
                  <c:v>1</c:v>
                </c:pt>
                <c:pt idx="39041">
                  <c:v>1</c:v>
                </c:pt>
                <c:pt idx="39042">
                  <c:v>1</c:v>
                </c:pt>
                <c:pt idx="39043">
                  <c:v>1</c:v>
                </c:pt>
                <c:pt idx="39044">
                  <c:v>1</c:v>
                </c:pt>
                <c:pt idx="39045">
                  <c:v>1</c:v>
                </c:pt>
                <c:pt idx="39046">
                  <c:v>1</c:v>
                </c:pt>
                <c:pt idx="39047">
                  <c:v>1</c:v>
                </c:pt>
                <c:pt idx="39048">
                  <c:v>1</c:v>
                </c:pt>
                <c:pt idx="39049">
                  <c:v>1</c:v>
                </c:pt>
                <c:pt idx="39050">
                  <c:v>1</c:v>
                </c:pt>
                <c:pt idx="39051">
                  <c:v>1</c:v>
                </c:pt>
                <c:pt idx="39052">
                  <c:v>1</c:v>
                </c:pt>
                <c:pt idx="39053">
                  <c:v>1</c:v>
                </c:pt>
                <c:pt idx="39054">
                  <c:v>1</c:v>
                </c:pt>
                <c:pt idx="39055">
                  <c:v>1</c:v>
                </c:pt>
                <c:pt idx="39056">
                  <c:v>1</c:v>
                </c:pt>
                <c:pt idx="39057">
                  <c:v>1</c:v>
                </c:pt>
                <c:pt idx="39058">
                  <c:v>1</c:v>
                </c:pt>
                <c:pt idx="39059">
                  <c:v>1</c:v>
                </c:pt>
                <c:pt idx="39060">
                  <c:v>1</c:v>
                </c:pt>
                <c:pt idx="39061">
                  <c:v>1</c:v>
                </c:pt>
                <c:pt idx="39062">
                  <c:v>1</c:v>
                </c:pt>
                <c:pt idx="39063">
                  <c:v>1</c:v>
                </c:pt>
                <c:pt idx="39064">
                  <c:v>1</c:v>
                </c:pt>
                <c:pt idx="39065">
                  <c:v>1</c:v>
                </c:pt>
                <c:pt idx="39066">
                  <c:v>1</c:v>
                </c:pt>
                <c:pt idx="39067">
                  <c:v>1</c:v>
                </c:pt>
                <c:pt idx="39068">
                  <c:v>1</c:v>
                </c:pt>
                <c:pt idx="39069">
                  <c:v>1</c:v>
                </c:pt>
                <c:pt idx="39070">
                  <c:v>1</c:v>
                </c:pt>
                <c:pt idx="39071">
                  <c:v>1</c:v>
                </c:pt>
                <c:pt idx="39072">
                  <c:v>1</c:v>
                </c:pt>
                <c:pt idx="39073">
                  <c:v>1</c:v>
                </c:pt>
                <c:pt idx="39074">
                  <c:v>1</c:v>
                </c:pt>
                <c:pt idx="39075">
                  <c:v>1</c:v>
                </c:pt>
                <c:pt idx="39076">
                  <c:v>1</c:v>
                </c:pt>
                <c:pt idx="39077">
                  <c:v>1</c:v>
                </c:pt>
                <c:pt idx="39078">
                  <c:v>1</c:v>
                </c:pt>
                <c:pt idx="39079">
                  <c:v>1</c:v>
                </c:pt>
                <c:pt idx="39080">
                  <c:v>1</c:v>
                </c:pt>
                <c:pt idx="39081">
                  <c:v>1</c:v>
                </c:pt>
                <c:pt idx="39082">
                  <c:v>1</c:v>
                </c:pt>
                <c:pt idx="39083">
                  <c:v>1</c:v>
                </c:pt>
                <c:pt idx="39084">
                  <c:v>1</c:v>
                </c:pt>
                <c:pt idx="39085">
                  <c:v>1</c:v>
                </c:pt>
                <c:pt idx="39086">
                  <c:v>1</c:v>
                </c:pt>
                <c:pt idx="39087">
                  <c:v>1</c:v>
                </c:pt>
                <c:pt idx="39088">
                  <c:v>1</c:v>
                </c:pt>
                <c:pt idx="39089">
                  <c:v>1</c:v>
                </c:pt>
                <c:pt idx="39090">
                  <c:v>1</c:v>
                </c:pt>
                <c:pt idx="39091">
                  <c:v>1</c:v>
                </c:pt>
                <c:pt idx="39092">
                  <c:v>1</c:v>
                </c:pt>
                <c:pt idx="39093">
                  <c:v>1</c:v>
                </c:pt>
                <c:pt idx="39094">
                  <c:v>1</c:v>
                </c:pt>
                <c:pt idx="39095">
                  <c:v>1</c:v>
                </c:pt>
                <c:pt idx="39096">
                  <c:v>1</c:v>
                </c:pt>
                <c:pt idx="39097">
                  <c:v>1</c:v>
                </c:pt>
                <c:pt idx="39098">
                  <c:v>1</c:v>
                </c:pt>
                <c:pt idx="39099">
                  <c:v>1</c:v>
                </c:pt>
                <c:pt idx="39100">
                  <c:v>1</c:v>
                </c:pt>
                <c:pt idx="39101">
                  <c:v>1</c:v>
                </c:pt>
                <c:pt idx="39102">
                  <c:v>1</c:v>
                </c:pt>
                <c:pt idx="39103">
                  <c:v>1</c:v>
                </c:pt>
                <c:pt idx="39104">
                  <c:v>1</c:v>
                </c:pt>
                <c:pt idx="39105">
                  <c:v>1</c:v>
                </c:pt>
                <c:pt idx="39106">
                  <c:v>1</c:v>
                </c:pt>
                <c:pt idx="39107">
                  <c:v>1</c:v>
                </c:pt>
                <c:pt idx="39108">
                  <c:v>1</c:v>
                </c:pt>
                <c:pt idx="39109">
                  <c:v>1</c:v>
                </c:pt>
                <c:pt idx="39110">
                  <c:v>1</c:v>
                </c:pt>
                <c:pt idx="39111">
                  <c:v>1</c:v>
                </c:pt>
                <c:pt idx="39112">
                  <c:v>1</c:v>
                </c:pt>
                <c:pt idx="39113">
                  <c:v>1</c:v>
                </c:pt>
                <c:pt idx="39114">
                  <c:v>1</c:v>
                </c:pt>
                <c:pt idx="39115">
                  <c:v>1</c:v>
                </c:pt>
                <c:pt idx="39116">
                  <c:v>1</c:v>
                </c:pt>
                <c:pt idx="39117">
                  <c:v>1</c:v>
                </c:pt>
                <c:pt idx="39118">
                  <c:v>1</c:v>
                </c:pt>
                <c:pt idx="39119">
                  <c:v>1</c:v>
                </c:pt>
                <c:pt idx="39120">
                  <c:v>1</c:v>
                </c:pt>
                <c:pt idx="39121">
                  <c:v>1</c:v>
                </c:pt>
                <c:pt idx="39122">
                  <c:v>1</c:v>
                </c:pt>
                <c:pt idx="39123">
                  <c:v>1</c:v>
                </c:pt>
                <c:pt idx="39124">
                  <c:v>1</c:v>
                </c:pt>
                <c:pt idx="39125">
                  <c:v>1</c:v>
                </c:pt>
                <c:pt idx="39126">
                  <c:v>1</c:v>
                </c:pt>
                <c:pt idx="39127">
                  <c:v>1</c:v>
                </c:pt>
                <c:pt idx="39128">
                  <c:v>1</c:v>
                </c:pt>
                <c:pt idx="39129">
                  <c:v>1</c:v>
                </c:pt>
                <c:pt idx="39130">
                  <c:v>1</c:v>
                </c:pt>
                <c:pt idx="39131">
                  <c:v>1</c:v>
                </c:pt>
                <c:pt idx="39132">
                  <c:v>1</c:v>
                </c:pt>
                <c:pt idx="39133">
                  <c:v>1</c:v>
                </c:pt>
                <c:pt idx="39134">
                  <c:v>1</c:v>
                </c:pt>
                <c:pt idx="39135">
                  <c:v>1</c:v>
                </c:pt>
                <c:pt idx="39136">
                  <c:v>1</c:v>
                </c:pt>
                <c:pt idx="39137">
                  <c:v>1</c:v>
                </c:pt>
                <c:pt idx="39138">
                  <c:v>1</c:v>
                </c:pt>
                <c:pt idx="39139">
                  <c:v>1</c:v>
                </c:pt>
                <c:pt idx="39140">
                  <c:v>1</c:v>
                </c:pt>
                <c:pt idx="39141">
                  <c:v>1</c:v>
                </c:pt>
                <c:pt idx="39142">
                  <c:v>1</c:v>
                </c:pt>
                <c:pt idx="39143">
                  <c:v>1</c:v>
                </c:pt>
                <c:pt idx="39144">
                  <c:v>1</c:v>
                </c:pt>
                <c:pt idx="39145">
                  <c:v>1</c:v>
                </c:pt>
                <c:pt idx="39146">
                  <c:v>1</c:v>
                </c:pt>
                <c:pt idx="39147">
                  <c:v>1</c:v>
                </c:pt>
                <c:pt idx="39148">
                  <c:v>1</c:v>
                </c:pt>
                <c:pt idx="39149">
                  <c:v>1</c:v>
                </c:pt>
                <c:pt idx="39150">
                  <c:v>1</c:v>
                </c:pt>
                <c:pt idx="39151">
                  <c:v>1</c:v>
                </c:pt>
                <c:pt idx="39152">
                  <c:v>1</c:v>
                </c:pt>
                <c:pt idx="39153">
                  <c:v>1</c:v>
                </c:pt>
                <c:pt idx="39154">
                  <c:v>1</c:v>
                </c:pt>
                <c:pt idx="39155">
                  <c:v>1</c:v>
                </c:pt>
                <c:pt idx="39156">
                  <c:v>1</c:v>
                </c:pt>
                <c:pt idx="39157">
                  <c:v>1</c:v>
                </c:pt>
                <c:pt idx="39158">
                  <c:v>1</c:v>
                </c:pt>
                <c:pt idx="39159">
                  <c:v>1</c:v>
                </c:pt>
                <c:pt idx="39160">
                  <c:v>1</c:v>
                </c:pt>
                <c:pt idx="39161">
                  <c:v>1</c:v>
                </c:pt>
                <c:pt idx="39162">
                  <c:v>1</c:v>
                </c:pt>
                <c:pt idx="39163">
                  <c:v>1</c:v>
                </c:pt>
                <c:pt idx="39164">
                  <c:v>1</c:v>
                </c:pt>
                <c:pt idx="39165">
                  <c:v>1</c:v>
                </c:pt>
                <c:pt idx="39166">
                  <c:v>1</c:v>
                </c:pt>
                <c:pt idx="39167">
                  <c:v>1</c:v>
                </c:pt>
                <c:pt idx="39168">
                  <c:v>1</c:v>
                </c:pt>
                <c:pt idx="39169">
                  <c:v>1</c:v>
                </c:pt>
                <c:pt idx="39170">
                  <c:v>1</c:v>
                </c:pt>
                <c:pt idx="39171">
                  <c:v>1</c:v>
                </c:pt>
                <c:pt idx="39172">
                  <c:v>1</c:v>
                </c:pt>
                <c:pt idx="39173">
                  <c:v>1</c:v>
                </c:pt>
                <c:pt idx="39174">
                  <c:v>1</c:v>
                </c:pt>
                <c:pt idx="39175">
                  <c:v>1</c:v>
                </c:pt>
                <c:pt idx="39176">
                  <c:v>1</c:v>
                </c:pt>
                <c:pt idx="39177">
                  <c:v>1</c:v>
                </c:pt>
                <c:pt idx="39178">
                  <c:v>1</c:v>
                </c:pt>
                <c:pt idx="39179">
                  <c:v>1</c:v>
                </c:pt>
                <c:pt idx="39180">
                  <c:v>1</c:v>
                </c:pt>
                <c:pt idx="39181">
                  <c:v>1</c:v>
                </c:pt>
                <c:pt idx="39182">
                  <c:v>1</c:v>
                </c:pt>
                <c:pt idx="39183">
                  <c:v>1</c:v>
                </c:pt>
                <c:pt idx="39184">
                  <c:v>1</c:v>
                </c:pt>
                <c:pt idx="39185">
                  <c:v>1</c:v>
                </c:pt>
                <c:pt idx="39186">
                  <c:v>1</c:v>
                </c:pt>
                <c:pt idx="39187">
                  <c:v>1</c:v>
                </c:pt>
                <c:pt idx="39188">
                  <c:v>1</c:v>
                </c:pt>
                <c:pt idx="39189">
                  <c:v>1</c:v>
                </c:pt>
                <c:pt idx="39190">
                  <c:v>1</c:v>
                </c:pt>
                <c:pt idx="39191">
                  <c:v>1</c:v>
                </c:pt>
                <c:pt idx="39192">
                  <c:v>1</c:v>
                </c:pt>
                <c:pt idx="39193">
                  <c:v>1</c:v>
                </c:pt>
                <c:pt idx="39194">
                  <c:v>1</c:v>
                </c:pt>
                <c:pt idx="39195">
                  <c:v>1</c:v>
                </c:pt>
                <c:pt idx="39196">
                  <c:v>1</c:v>
                </c:pt>
                <c:pt idx="39197">
                  <c:v>1</c:v>
                </c:pt>
                <c:pt idx="39198">
                  <c:v>1</c:v>
                </c:pt>
                <c:pt idx="39199">
                  <c:v>1</c:v>
                </c:pt>
                <c:pt idx="39200">
                  <c:v>1</c:v>
                </c:pt>
                <c:pt idx="39201">
                  <c:v>1</c:v>
                </c:pt>
                <c:pt idx="39202">
                  <c:v>1</c:v>
                </c:pt>
                <c:pt idx="39203">
                  <c:v>1</c:v>
                </c:pt>
                <c:pt idx="39204">
                  <c:v>1</c:v>
                </c:pt>
                <c:pt idx="39205">
                  <c:v>1</c:v>
                </c:pt>
                <c:pt idx="39206">
                  <c:v>1</c:v>
                </c:pt>
                <c:pt idx="39207">
                  <c:v>1</c:v>
                </c:pt>
                <c:pt idx="39208">
                  <c:v>1</c:v>
                </c:pt>
                <c:pt idx="39209">
                  <c:v>1</c:v>
                </c:pt>
                <c:pt idx="39210">
                  <c:v>1</c:v>
                </c:pt>
                <c:pt idx="39211">
                  <c:v>1</c:v>
                </c:pt>
                <c:pt idx="39212">
                  <c:v>1</c:v>
                </c:pt>
                <c:pt idx="39213">
                  <c:v>1</c:v>
                </c:pt>
                <c:pt idx="39214">
                  <c:v>1</c:v>
                </c:pt>
                <c:pt idx="39215">
                  <c:v>1</c:v>
                </c:pt>
                <c:pt idx="39216">
                  <c:v>1</c:v>
                </c:pt>
                <c:pt idx="39217">
                  <c:v>1</c:v>
                </c:pt>
                <c:pt idx="39218">
                  <c:v>1</c:v>
                </c:pt>
                <c:pt idx="39219">
                  <c:v>1</c:v>
                </c:pt>
                <c:pt idx="39220">
                  <c:v>1</c:v>
                </c:pt>
                <c:pt idx="39221">
                  <c:v>1</c:v>
                </c:pt>
                <c:pt idx="39222">
                  <c:v>1</c:v>
                </c:pt>
                <c:pt idx="39223">
                  <c:v>1</c:v>
                </c:pt>
                <c:pt idx="39224">
                  <c:v>1</c:v>
                </c:pt>
                <c:pt idx="39225">
                  <c:v>1</c:v>
                </c:pt>
                <c:pt idx="39226">
                  <c:v>1</c:v>
                </c:pt>
                <c:pt idx="39227">
                  <c:v>1</c:v>
                </c:pt>
                <c:pt idx="39228">
                  <c:v>1</c:v>
                </c:pt>
                <c:pt idx="39229">
                  <c:v>1</c:v>
                </c:pt>
                <c:pt idx="39230">
                  <c:v>1</c:v>
                </c:pt>
                <c:pt idx="39231">
                  <c:v>1</c:v>
                </c:pt>
                <c:pt idx="39232">
                  <c:v>1</c:v>
                </c:pt>
                <c:pt idx="39233">
                  <c:v>1</c:v>
                </c:pt>
                <c:pt idx="39234">
                  <c:v>1</c:v>
                </c:pt>
                <c:pt idx="39235">
                  <c:v>1</c:v>
                </c:pt>
                <c:pt idx="39236">
                  <c:v>1</c:v>
                </c:pt>
                <c:pt idx="39237">
                  <c:v>1</c:v>
                </c:pt>
                <c:pt idx="39238">
                  <c:v>1</c:v>
                </c:pt>
                <c:pt idx="39239">
                  <c:v>1</c:v>
                </c:pt>
                <c:pt idx="39240">
                  <c:v>1</c:v>
                </c:pt>
                <c:pt idx="39241">
                  <c:v>1</c:v>
                </c:pt>
                <c:pt idx="39242">
                  <c:v>1</c:v>
                </c:pt>
                <c:pt idx="39243">
                  <c:v>1</c:v>
                </c:pt>
                <c:pt idx="39244">
                  <c:v>1</c:v>
                </c:pt>
                <c:pt idx="39245">
                  <c:v>1</c:v>
                </c:pt>
                <c:pt idx="39246">
                  <c:v>1</c:v>
                </c:pt>
                <c:pt idx="39247">
                  <c:v>1</c:v>
                </c:pt>
                <c:pt idx="39248">
                  <c:v>1</c:v>
                </c:pt>
                <c:pt idx="39249">
                  <c:v>1</c:v>
                </c:pt>
                <c:pt idx="39250">
                  <c:v>1</c:v>
                </c:pt>
                <c:pt idx="39251">
                  <c:v>1</c:v>
                </c:pt>
                <c:pt idx="39252">
                  <c:v>1</c:v>
                </c:pt>
                <c:pt idx="39253">
                  <c:v>1</c:v>
                </c:pt>
                <c:pt idx="39254">
                  <c:v>1</c:v>
                </c:pt>
                <c:pt idx="39255">
                  <c:v>1</c:v>
                </c:pt>
                <c:pt idx="39256">
                  <c:v>1</c:v>
                </c:pt>
                <c:pt idx="39257">
                  <c:v>1</c:v>
                </c:pt>
                <c:pt idx="39258">
                  <c:v>1</c:v>
                </c:pt>
                <c:pt idx="39259">
                  <c:v>1</c:v>
                </c:pt>
                <c:pt idx="39260">
                  <c:v>1</c:v>
                </c:pt>
                <c:pt idx="39261">
                  <c:v>1</c:v>
                </c:pt>
                <c:pt idx="39262">
                  <c:v>1</c:v>
                </c:pt>
                <c:pt idx="39263">
                  <c:v>1</c:v>
                </c:pt>
                <c:pt idx="39264">
                  <c:v>1</c:v>
                </c:pt>
                <c:pt idx="39265">
                  <c:v>1</c:v>
                </c:pt>
                <c:pt idx="39266">
                  <c:v>1</c:v>
                </c:pt>
                <c:pt idx="39267">
                  <c:v>1</c:v>
                </c:pt>
                <c:pt idx="39268">
                  <c:v>1</c:v>
                </c:pt>
                <c:pt idx="39269">
                  <c:v>1</c:v>
                </c:pt>
                <c:pt idx="39270">
                  <c:v>1</c:v>
                </c:pt>
                <c:pt idx="39271">
                  <c:v>1</c:v>
                </c:pt>
                <c:pt idx="39272">
                  <c:v>1</c:v>
                </c:pt>
                <c:pt idx="39273">
                  <c:v>1</c:v>
                </c:pt>
                <c:pt idx="39274">
                  <c:v>1</c:v>
                </c:pt>
                <c:pt idx="39275">
                  <c:v>1</c:v>
                </c:pt>
                <c:pt idx="39276">
                  <c:v>1</c:v>
                </c:pt>
                <c:pt idx="39277">
                  <c:v>1</c:v>
                </c:pt>
                <c:pt idx="39278">
                  <c:v>1</c:v>
                </c:pt>
                <c:pt idx="39279">
                  <c:v>1</c:v>
                </c:pt>
                <c:pt idx="39280">
                  <c:v>1</c:v>
                </c:pt>
                <c:pt idx="39281">
                  <c:v>1</c:v>
                </c:pt>
                <c:pt idx="39282">
                  <c:v>1</c:v>
                </c:pt>
                <c:pt idx="39283">
                  <c:v>1</c:v>
                </c:pt>
                <c:pt idx="39284">
                  <c:v>1</c:v>
                </c:pt>
                <c:pt idx="39285">
                  <c:v>1</c:v>
                </c:pt>
                <c:pt idx="39286">
                  <c:v>1</c:v>
                </c:pt>
                <c:pt idx="39287">
                  <c:v>1</c:v>
                </c:pt>
                <c:pt idx="39288">
                  <c:v>1</c:v>
                </c:pt>
                <c:pt idx="39289">
                  <c:v>1</c:v>
                </c:pt>
                <c:pt idx="39290">
                  <c:v>1</c:v>
                </c:pt>
                <c:pt idx="39291">
                  <c:v>1</c:v>
                </c:pt>
                <c:pt idx="39292">
                  <c:v>1</c:v>
                </c:pt>
                <c:pt idx="39293">
                  <c:v>1</c:v>
                </c:pt>
                <c:pt idx="39294">
                  <c:v>1</c:v>
                </c:pt>
                <c:pt idx="39295">
                  <c:v>1</c:v>
                </c:pt>
                <c:pt idx="39296">
                  <c:v>1</c:v>
                </c:pt>
                <c:pt idx="39297">
                  <c:v>1</c:v>
                </c:pt>
                <c:pt idx="39298">
                  <c:v>1</c:v>
                </c:pt>
                <c:pt idx="39299">
                  <c:v>1</c:v>
                </c:pt>
                <c:pt idx="39300">
                  <c:v>1</c:v>
                </c:pt>
                <c:pt idx="39301">
                  <c:v>1</c:v>
                </c:pt>
                <c:pt idx="39302">
                  <c:v>1</c:v>
                </c:pt>
                <c:pt idx="39303">
                  <c:v>1</c:v>
                </c:pt>
                <c:pt idx="39304">
                  <c:v>1</c:v>
                </c:pt>
                <c:pt idx="39305">
                  <c:v>1</c:v>
                </c:pt>
                <c:pt idx="39306">
                  <c:v>1</c:v>
                </c:pt>
                <c:pt idx="39307">
                  <c:v>1</c:v>
                </c:pt>
                <c:pt idx="39308">
                  <c:v>1</c:v>
                </c:pt>
                <c:pt idx="39309">
                  <c:v>1</c:v>
                </c:pt>
                <c:pt idx="39310">
                  <c:v>1</c:v>
                </c:pt>
                <c:pt idx="39311">
                  <c:v>1</c:v>
                </c:pt>
                <c:pt idx="39312">
                  <c:v>1</c:v>
                </c:pt>
                <c:pt idx="39313">
                  <c:v>1</c:v>
                </c:pt>
                <c:pt idx="39314">
                  <c:v>1</c:v>
                </c:pt>
                <c:pt idx="39315">
                  <c:v>1</c:v>
                </c:pt>
                <c:pt idx="39316">
                  <c:v>1</c:v>
                </c:pt>
                <c:pt idx="39317">
                  <c:v>1</c:v>
                </c:pt>
                <c:pt idx="39318">
                  <c:v>1</c:v>
                </c:pt>
                <c:pt idx="39319">
                  <c:v>1</c:v>
                </c:pt>
                <c:pt idx="39320">
                  <c:v>1</c:v>
                </c:pt>
                <c:pt idx="39321">
                  <c:v>1</c:v>
                </c:pt>
                <c:pt idx="39322">
                  <c:v>1</c:v>
                </c:pt>
                <c:pt idx="39323">
                  <c:v>1</c:v>
                </c:pt>
                <c:pt idx="39324">
                  <c:v>1</c:v>
                </c:pt>
                <c:pt idx="39325">
                  <c:v>1</c:v>
                </c:pt>
                <c:pt idx="39326">
                  <c:v>1</c:v>
                </c:pt>
                <c:pt idx="39327">
                  <c:v>1</c:v>
                </c:pt>
                <c:pt idx="39328">
                  <c:v>1</c:v>
                </c:pt>
                <c:pt idx="39329">
                  <c:v>1</c:v>
                </c:pt>
                <c:pt idx="39330">
                  <c:v>1</c:v>
                </c:pt>
                <c:pt idx="39331">
                  <c:v>1</c:v>
                </c:pt>
                <c:pt idx="39332">
                  <c:v>1</c:v>
                </c:pt>
                <c:pt idx="39333">
                  <c:v>1</c:v>
                </c:pt>
                <c:pt idx="39334">
                  <c:v>1</c:v>
                </c:pt>
                <c:pt idx="39335">
                  <c:v>1</c:v>
                </c:pt>
                <c:pt idx="39336">
                  <c:v>1</c:v>
                </c:pt>
                <c:pt idx="39337">
                  <c:v>1</c:v>
                </c:pt>
                <c:pt idx="39338">
                  <c:v>1</c:v>
                </c:pt>
                <c:pt idx="39339">
                  <c:v>1</c:v>
                </c:pt>
                <c:pt idx="39340">
                  <c:v>1</c:v>
                </c:pt>
                <c:pt idx="39341">
                  <c:v>1</c:v>
                </c:pt>
                <c:pt idx="39342">
                  <c:v>1</c:v>
                </c:pt>
                <c:pt idx="39343">
                  <c:v>1</c:v>
                </c:pt>
                <c:pt idx="39344">
                  <c:v>1</c:v>
                </c:pt>
                <c:pt idx="39345">
                  <c:v>1</c:v>
                </c:pt>
                <c:pt idx="39346">
                  <c:v>1</c:v>
                </c:pt>
                <c:pt idx="39347">
                  <c:v>1</c:v>
                </c:pt>
                <c:pt idx="39348">
                  <c:v>1</c:v>
                </c:pt>
                <c:pt idx="39349">
                  <c:v>1</c:v>
                </c:pt>
                <c:pt idx="39350">
                  <c:v>1</c:v>
                </c:pt>
                <c:pt idx="39351">
                  <c:v>1</c:v>
                </c:pt>
                <c:pt idx="39352">
                  <c:v>1</c:v>
                </c:pt>
                <c:pt idx="39353">
                  <c:v>1</c:v>
                </c:pt>
                <c:pt idx="39354">
                  <c:v>1</c:v>
                </c:pt>
                <c:pt idx="39355">
                  <c:v>1</c:v>
                </c:pt>
                <c:pt idx="39356">
                  <c:v>1</c:v>
                </c:pt>
                <c:pt idx="39357">
                  <c:v>1</c:v>
                </c:pt>
                <c:pt idx="39358">
                  <c:v>1</c:v>
                </c:pt>
                <c:pt idx="39359">
                  <c:v>1</c:v>
                </c:pt>
                <c:pt idx="39360">
                  <c:v>1</c:v>
                </c:pt>
                <c:pt idx="39361">
                  <c:v>1</c:v>
                </c:pt>
                <c:pt idx="39362">
                  <c:v>1</c:v>
                </c:pt>
                <c:pt idx="39363">
                  <c:v>1</c:v>
                </c:pt>
                <c:pt idx="39364">
                  <c:v>1</c:v>
                </c:pt>
                <c:pt idx="39365">
                  <c:v>1</c:v>
                </c:pt>
                <c:pt idx="39366">
                  <c:v>1</c:v>
                </c:pt>
                <c:pt idx="39367">
                  <c:v>1</c:v>
                </c:pt>
                <c:pt idx="39368">
                  <c:v>1</c:v>
                </c:pt>
                <c:pt idx="39369">
                  <c:v>1</c:v>
                </c:pt>
                <c:pt idx="39370">
                  <c:v>1</c:v>
                </c:pt>
                <c:pt idx="39371">
                  <c:v>1</c:v>
                </c:pt>
                <c:pt idx="39372">
                  <c:v>1</c:v>
                </c:pt>
                <c:pt idx="39373">
                  <c:v>1</c:v>
                </c:pt>
                <c:pt idx="39374">
                  <c:v>1</c:v>
                </c:pt>
                <c:pt idx="39375">
                  <c:v>1</c:v>
                </c:pt>
                <c:pt idx="39376">
                  <c:v>1</c:v>
                </c:pt>
                <c:pt idx="39377">
                  <c:v>1</c:v>
                </c:pt>
                <c:pt idx="39378">
                  <c:v>1</c:v>
                </c:pt>
                <c:pt idx="39379">
                  <c:v>1</c:v>
                </c:pt>
                <c:pt idx="39380">
                  <c:v>1</c:v>
                </c:pt>
                <c:pt idx="39381">
                  <c:v>1</c:v>
                </c:pt>
                <c:pt idx="39382">
                  <c:v>1</c:v>
                </c:pt>
                <c:pt idx="39383">
                  <c:v>1</c:v>
                </c:pt>
                <c:pt idx="39384">
                  <c:v>1</c:v>
                </c:pt>
                <c:pt idx="39385">
                  <c:v>1</c:v>
                </c:pt>
                <c:pt idx="39386">
                  <c:v>1</c:v>
                </c:pt>
                <c:pt idx="39387">
                  <c:v>1</c:v>
                </c:pt>
                <c:pt idx="39388">
                  <c:v>1</c:v>
                </c:pt>
                <c:pt idx="39389">
                  <c:v>1</c:v>
                </c:pt>
                <c:pt idx="39390">
                  <c:v>1</c:v>
                </c:pt>
                <c:pt idx="39391">
                  <c:v>1</c:v>
                </c:pt>
                <c:pt idx="39392">
                  <c:v>1</c:v>
                </c:pt>
                <c:pt idx="39393">
                  <c:v>1</c:v>
                </c:pt>
                <c:pt idx="39394">
                  <c:v>1</c:v>
                </c:pt>
                <c:pt idx="39395">
                  <c:v>1</c:v>
                </c:pt>
                <c:pt idx="39396">
                  <c:v>1</c:v>
                </c:pt>
                <c:pt idx="39397">
                  <c:v>1</c:v>
                </c:pt>
                <c:pt idx="39398">
                  <c:v>1</c:v>
                </c:pt>
                <c:pt idx="39399">
                  <c:v>1</c:v>
                </c:pt>
                <c:pt idx="39400">
                  <c:v>1</c:v>
                </c:pt>
                <c:pt idx="39401">
                  <c:v>1</c:v>
                </c:pt>
                <c:pt idx="39402">
                  <c:v>1</c:v>
                </c:pt>
                <c:pt idx="39403">
                  <c:v>1</c:v>
                </c:pt>
                <c:pt idx="39404">
                  <c:v>1</c:v>
                </c:pt>
                <c:pt idx="39405">
                  <c:v>1</c:v>
                </c:pt>
                <c:pt idx="39406">
                  <c:v>1</c:v>
                </c:pt>
                <c:pt idx="39407">
                  <c:v>1</c:v>
                </c:pt>
                <c:pt idx="39408">
                  <c:v>1</c:v>
                </c:pt>
                <c:pt idx="39409">
                  <c:v>1</c:v>
                </c:pt>
                <c:pt idx="39410">
                  <c:v>1</c:v>
                </c:pt>
                <c:pt idx="39411">
                  <c:v>1</c:v>
                </c:pt>
                <c:pt idx="39412">
                  <c:v>1</c:v>
                </c:pt>
                <c:pt idx="39413">
                  <c:v>1</c:v>
                </c:pt>
                <c:pt idx="39414">
                  <c:v>1</c:v>
                </c:pt>
                <c:pt idx="39415">
                  <c:v>1</c:v>
                </c:pt>
                <c:pt idx="39416">
                  <c:v>1</c:v>
                </c:pt>
                <c:pt idx="39417">
                  <c:v>1</c:v>
                </c:pt>
                <c:pt idx="39418">
                  <c:v>1</c:v>
                </c:pt>
                <c:pt idx="39419">
                  <c:v>1</c:v>
                </c:pt>
                <c:pt idx="39420">
                  <c:v>1</c:v>
                </c:pt>
                <c:pt idx="39421">
                  <c:v>1</c:v>
                </c:pt>
                <c:pt idx="39422">
                  <c:v>1</c:v>
                </c:pt>
                <c:pt idx="39423">
                  <c:v>1</c:v>
                </c:pt>
                <c:pt idx="39424">
                  <c:v>1</c:v>
                </c:pt>
                <c:pt idx="39425">
                  <c:v>1</c:v>
                </c:pt>
                <c:pt idx="39426">
                  <c:v>1</c:v>
                </c:pt>
                <c:pt idx="39427">
                  <c:v>1</c:v>
                </c:pt>
                <c:pt idx="39428">
                  <c:v>1</c:v>
                </c:pt>
                <c:pt idx="39429">
                  <c:v>1</c:v>
                </c:pt>
                <c:pt idx="39430">
                  <c:v>1</c:v>
                </c:pt>
                <c:pt idx="39431">
                  <c:v>1</c:v>
                </c:pt>
                <c:pt idx="39432">
                  <c:v>1</c:v>
                </c:pt>
                <c:pt idx="39433">
                  <c:v>1</c:v>
                </c:pt>
                <c:pt idx="39434">
                  <c:v>1</c:v>
                </c:pt>
                <c:pt idx="39435">
                  <c:v>1</c:v>
                </c:pt>
                <c:pt idx="39436">
                  <c:v>1</c:v>
                </c:pt>
                <c:pt idx="39437">
                  <c:v>1</c:v>
                </c:pt>
                <c:pt idx="39438">
                  <c:v>1</c:v>
                </c:pt>
                <c:pt idx="39439">
                  <c:v>1</c:v>
                </c:pt>
                <c:pt idx="39440">
                  <c:v>1</c:v>
                </c:pt>
                <c:pt idx="39441">
                  <c:v>1</c:v>
                </c:pt>
                <c:pt idx="39442">
                  <c:v>1</c:v>
                </c:pt>
                <c:pt idx="39443">
                  <c:v>1</c:v>
                </c:pt>
                <c:pt idx="39444">
                  <c:v>1</c:v>
                </c:pt>
                <c:pt idx="39445">
                  <c:v>1</c:v>
                </c:pt>
                <c:pt idx="39446">
                  <c:v>1</c:v>
                </c:pt>
                <c:pt idx="39447">
                  <c:v>1</c:v>
                </c:pt>
                <c:pt idx="39448">
                  <c:v>1</c:v>
                </c:pt>
                <c:pt idx="39449">
                  <c:v>1</c:v>
                </c:pt>
                <c:pt idx="39450">
                  <c:v>1</c:v>
                </c:pt>
                <c:pt idx="39451">
                  <c:v>1</c:v>
                </c:pt>
                <c:pt idx="39452">
                  <c:v>1</c:v>
                </c:pt>
                <c:pt idx="39453">
                  <c:v>1</c:v>
                </c:pt>
                <c:pt idx="39454">
                  <c:v>1</c:v>
                </c:pt>
                <c:pt idx="39455">
                  <c:v>1</c:v>
                </c:pt>
                <c:pt idx="39456">
                  <c:v>1</c:v>
                </c:pt>
                <c:pt idx="39457">
                  <c:v>1</c:v>
                </c:pt>
                <c:pt idx="39458">
                  <c:v>1</c:v>
                </c:pt>
                <c:pt idx="39459">
                  <c:v>1</c:v>
                </c:pt>
                <c:pt idx="39460">
                  <c:v>1</c:v>
                </c:pt>
                <c:pt idx="39461">
                  <c:v>1</c:v>
                </c:pt>
                <c:pt idx="39462">
                  <c:v>1</c:v>
                </c:pt>
                <c:pt idx="39463">
                  <c:v>1</c:v>
                </c:pt>
                <c:pt idx="39464">
                  <c:v>1</c:v>
                </c:pt>
                <c:pt idx="39465">
                  <c:v>1</c:v>
                </c:pt>
                <c:pt idx="39466">
                  <c:v>1</c:v>
                </c:pt>
                <c:pt idx="39467">
                  <c:v>1</c:v>
                </c:pt>
                <c:pt idx="39468">
                  <c:v>1</c:v>
                </c:pt>
                <c:pt idx="39469">
                  <c:v>1</c:v>
                </c:pt>
                <c:pt idx="39470">
                  <c:v>1</c:v>
                </c:pt>
                <c:pt idx="39471">
                  <c:v>1</c:v>
                </c:pt>
                <c:pt idx="39472">
                  <c:v>1</c:v>
                </c:pt>
                <c:pt idx="39473">
                  <c:v>1</c:v>
                </c:pt>
                <c:pt idx="39474">
                  <c:v>1</c:v>
                </c:pt>
                <c:pt idx="39475">
                  <c:v>1</c:v>
                </c:pt>
                <c:pt idx="39476">
                  <c:v>1</c:v>
                </c:pt>
                <c:pt idx="39477">
                  <c:v>1</c:v>
                </c:pt>
                <c:pt idx="39478">
                  <c:v>1</c:v>
                </c:pt>
                <c:pt idx="39479">
                  <c:v>1</c:v>
                </c:pt>
                <c:pt idx="39480">
                  <c:v>1</c:v>
                </c:pt>
                <c:pt idx="39481">
                  <c:v>1</c:v>
                </c:pt>
                <c:pt idx="39482">
                  <c:v>1</c:v>
                </c:pt>
                <c:pt idx="39483">
                  <c:v>1</c:v>
                </c:pt>
                <c:pt idx="39484">
                  <c:v>1</c:v>
                </c:pt>
                <c:pt idx="39485">
                  <c:v>1</c:v>
                </c:pt>
                <c:pt idx="39486">
                  <c:v>1</c:v>
                </c:pt>
                <c:pt idx="39487">
                  <c:v>1</c:v>
                </c:pt>
                <c:pt idx="39488">
                  <c:v>1</c:v>
                </c:pt>
                <c:pt idx="39489">
                  <c:v>1</c:v>
                </c:pt>
                <c:pt idx="39490">
                  <c:v>1</c:v>
                </c:pt>
                <c:pt idx="39491">
                  <c:v>1</c:v>
                </c:pt>
                <c:pt idx="39492">
                  <c:v>1</c:v>
                </c:pt>
                <c:pt idx="39493">
                  <c:v>1</c:v>
                </c:pt>
                <c:pt idx="39494">
                  <c:v>1</c:v>
                </c:pt>
                <c:pt idx="39495">
                  <c:v>1</c:v>
                </c:pt>
                <c:pt idx="39496">
                  <c:v>1</c:v>
                </c:pt>
                <c:pt idx="39497">
                  <c:v>1</c:v>
                </c:pt>
                <c:pt idx="39498">
                  <c:v>1</c:v>
                </c:pt>
                <c:pt idx="39499">
                  <c:v>1</c:v>
                </c:pt>
                <c:pt idx="39500">
                  <c:v>1</c:v>
                </c:pt>
                <c:pt idx="39501">
                  <c:v>1</c:v>
                </c:pt>
                <c:pt idx="39502">
                  <c:v>1</c:v>
                </c:pt>
                <c:pt idx="39503">
                  <c:v>1</c:v>
                </c:pt>
                <c:pt idx="39504">
                  <c:v>1</c:v>
                </c:pt>
                <c:pt idx="39505">
                  <c:v>1</c:v>
                </c:pt>
                <c:pt idx="39506">
                  <c:v>1</c:v>
                </c:pt>
                <c:pt idx="39507">
                  <c:v>1</c:v>
                </c:pt>
                <c:pt idx="39508">
                  <c:v>1</c:v>
                </c:pt>
                <c:pt idx="39509">
                  <c:v>1</c:v>
                </c:pt>
                <c:pt idx="39510">
                  <c:v>1</c:v>
                </c:pt>
                <c:pt idx="39511">
                  <c:v>1</c:v>
                </c:pt>
                <c:pt idx="39512">
                  <c:v>1</c:v>
                </c:pt>
                <c:pt idx="39513">
                  <c:v>1</c:v>
                </c:pt>
                <c:pt idx="39514">
                  <c:v>1</c:v>
                </c:pt>
                <c:pt idx="39515">
                  <c:v>1</c:v>
                </c:pt>
                <c:pt idx="39516">
                  <c:v>1</c:v>
                </c:pt>
                <c:pt idx="39517">
                  <c:v>1</c:v>
                </c:pt>
                <c:pt idx="39518">
                  <c:v>1</c:v>
                </c:pt>
                <c:pt idx="39519">
                  <c:v>1</c:v>
                </c:pt>
                <c:pt idx="39520">
                  <c:v>1</c:v>
                </c:pt>
                <c:pt idx="39521">
                  <c:v>1</c:v>
                </c:pt>
                <c:pt idx="39522">
                  <c:v>1</c:v>
                </c:pt>
                <c:pt idx="39523">
                  <c:v>1</c:v>
                </c:pt>
                <c:pt idx="39524">
                  <c:v>1</c:v>
                </c:pt>
                <c:pt idx="39525">
                  <c:v>1</c:v>
                </c:pt>
                <c:pt idx="39526">
                  <c:v>1</c:v>
                </c:pt>
                <c:pt idx="39527">
                  <c:v>1</c:v>
                </c:pt>
                <c:pt idx="39528">
                  <c:v>1</c:v>
                </c:pt>
                <c:pt idx="39529">
                  <c:v>1</c:v>
                </c:pt>
                <c:pt idx="39530">
                  <c:v>1</c:v>
                </c:pt>
                <c:pt idx="39531">
                  <c:v>1</c:v>
                </c:pt>
                <c:pt idx="39532">
                  <c:v>1</c:v>
                </c:pt>
                <c:pt idx="39533">
                  <c:v>1</c:v>
                </c:pt>
                <c:pt idx="39534">
                  <c:v>1</c:v>
                </c:pt>
                <c:pt idx="39535">
                  <c:v>1</c:v>
                </c:pt>
                <c:pt idx="39536">
                  <c:v>1</c:v>
                </c:pt>
                <c:pt idx="39537">
                  <c:v>1</c:v>
                </c:pt>
                <c:pt idx="39538">
                  <c:v>1</c:v>
                </c:pt>
                <c:pt idx="39539">
                  <c:v>1</c:v>
                </c:pt>
                <c:pt idx="39540">
                  <c:v>1</c:v>
                </c:pt>
                <c:pt idx="39541">
                  <c:v>1</c:v>
                </c:pt>
                <c:pt idx="39542">
                  <c:v>1</c:v>
                </c:pt>
                <c:pt idx="39543">
                  <c:v>1</c:v>
                </c:pt>
                <c:pt idx="39544">
                  <c:v>1</c:v>
                </c:pt>
                <c:pt idx="39545">
                  <c:v>1</c:v>
                </c:pt>
                <c:pt idx="39546">
                  <c:v>1</c:v>
                </c:pt>
                <c:pt idx="39547">
                  <c:v>1</c:v>
                </c:pt>
                <c:pt idx="39548">
                  <c:v>1</c:v>
                </c:pt>
                <c:pt idx="39549">
                  <c:v>1</c:v>
                </c:pt>
                <c:pt idx="39550">
                  <c:v>1</c:v>
                </c:pt>
                <c:pt idx="39551">
                  <c:v>1</c:v>
                </c:pt>
                <c:pt idx="39552">
                  <c:v>1</c:v>
                </c:pt>
                <c:pt idx="39553">
                  <c:v>1</c:v>
                </c:pt>
                <c:pt idx="39554">
                  <c:v>1</c:v>
                </c:pt>
                <c:pt idx="39555">
                  <c:v>1</c:v>
                </c:pt>
                <c:pt idx="39556">
                  <c:v>1</c:v>
                </c:pt>
                <c:pt idx="39557">
                  <c:v>1</c:v>
                </c:pt>
                <c:pt idx="39558">
                  <c:v>1</c:v>
                </c:pt>
                <c:pt idx="39559">
                  <c:v>1</c:v>
                </c:pt>
                <c:pt idx="39560">
                  <c:v>1</c:v>
                </c:pt>
                <c:pt idx="39561">
                  <c:v>1</c:v>
                </c:pt>
                <c:pt idx="39562">
                  <c:v>1</c:v>
                </c:pt>
                <c:pt idx="39563">
                  <c:v>1</c:v>
                </c:pt>
                <c:pt idx="39564">
                  <c:v>1</c:v>
                </c:pt>
                <c:pt idx="39565">
                  <c:v>1</c:v>
                </c:pt>
                <c:pt idx="39566">
                  <c:v>1</c:v>
                </c:pt>
                <c:pt idx="39567">
                  <c:v>1</c:v>
                </c:pt>
                <c:pt idx="39568">
                  <c:v>1</c:v>
                </c:pt>
                <c:pt idx="39569">
                  <c:v>1</c:v>
                </c:pt>
                <c:pt idx="39570">
                  <c:v>1</c:v>
                </c:pt>
                <c:pt idx="39571">
                  <c:v>1</c:v>
                </c:pt>
                <c:pt idx="39572">
                  <c:v>1</c:v>
                </c:pt>
                <c:pt idx="39573">
                  <c:v>1</c:v>
                </c:pt>
                <c:pt idx="39574">
                  <c:v>1</c:v>
                </c:pt>
                <c:pt idx="39575">
                  <c:v>1</c:v>
                </c:pt>
                <c:pt idx="39576">
                  <c:v>1</c:v>
                </c:pt>
                <c:pt idx="39577">
                  <c:v>1</c:v>
                </c:pt>
                <c:pt idx="39578">
                  <c:v>1</c:v>
                </c:pt>
                <c:pt idx="39579">
                  <c:v>1</c:v>
                </c:pt>
                <c:pt idx="39580">
                  <c:v>1</c:v>
                </c:pt>
                <c:pt idx="39581">
                  <c:v>1</c:v>
                </c:pt>
                <c:pt idx="39582">
                  <c:v>1</c:v>
                </c:pt>
                <c:pt idx="39583">
                  <c:v>1</c:v>
                </c:pt>
                <c:pt idx="39584">
                  <c:v>1</c:v>
                </c:pt>
                <c:pt idx="39585">
                  <c:v>1</c:v>
                </c:pt>
                <c:pt idx="39586">
                  <c:v>1</c:v>
                </c:pt>
                <c:pt idx="39587">
                  <c:v>1</c:v>
                </c:pt>
                <c:pt idx="39588">
                  <c:v>1</c:v>
                </c:pt>
                <c:pt idx="39589">
                  <c:v>1</c:v>
                </c:pt>
                <c:pt idx="39590">
                  <c:v>1</c:v>
                </c:pt>
                <c:pt idx="39591">
                  <c:v>1</c:v>
                </c:pt>
                <c:pt idx="39592">
                  <c:v>1</c:v>
                </c:pt>
                <c:pt idx="39593">
                  <c:v>1</c:v>
                </c:pt>
                <c:pt idx="39594">
                  <c:v>1</c:v>
                </c:pt>
                <c:pt idx="39595">
                  <c:v>1</c:v>
                </c:pt>
                <c:pt idx="39596">
                  <c:v>1</c:v>
                </c:pt>
                <c:pt idx="39597">
                  <c:v>1</c:v>
                </c:pt>
                <c:pt idx="39598">
                  <c:v>1</c:v>
                </c:pt>
                <c:pt idx="39599">
                  <c:v>1</c:v>
                </c:pt>
                <c:pt idx="39600">
                  <c:v>1</c:v>
                </c:pt>
                <c:pt idx="39601">
                  <c:v>1</c:v>
                </c:pt>
                <c:pt idx="39602">
                  <c:v>1</c:v>
                </c:pt>
                <c:pt idx="39603">
                  <c:v>1</c:v>
                </c:pt>
                <c:pt idx="39604">
                  <c:v>1</c:v>
                </c:pt>
                <c:pt idx="39605">
                  <c:v>1</c:v>
                </c:pt>
                <c:pt idx="39606">
                  <c:v>1</c:v>
                </c:pt>
                <c:pt idx="39607">
                  <c:v>1</c:v>
                </c:pt>
                <c:pt idx="39608">
                  <c:v>1</c:v>
                </c:pt>
                <c:pt idx="39609">
                  <c:v>1</c:v>
                </c:pt>
                <c:pt idx="39610">
                  <c:v>1</c:v>
                </c:pt>
                <c:pt idx="39611">
                  <c:v>1</c:v>
                </c:pt>
                <c:pt idx="39612">
                  <c:v>1</c:v>
                </c:pt>
                <c:pt idx="39613">
                  <c:v>1</c:v>
                </c:pt>
                <c:pt idx="39614">
                  <c:v>1</c:v>
                </c:pt>
                <c:pt idx="39615">
                  <c:v>1</c:v>
                </c:pt>
                <c:pt idx="39616">
                  <c:v>1</c:v>
                </c:pt>
                <c:pt idx="39617">
                  <c:v>1</c:v>
                </c:pt>
                <c:pt idx="39618">
                  <c:v>1</c:v>
                </c:pt>
                <c:pt idx="39619">
                  <c:v>1</c:v>
                </c:pt>
                <c:pt idx="39620">
                  <c:v>1</c:v>
                </c:pt>
                <c:pt idx="39621">
                  <c:v>1</c:v>
                </c:pt>
                <c:pt idx="39622">
                  <c:v>1</c:v>
                </c:pt>
                <c:pt idx="39623">
                  <c:v>1</c:v>
                </c:pt>
                <c:pt idx="39624">
                  <c:v>1</c:v>
                </c:pt>
                <c:pt idx="39625">
                  <c:v>1</c:v>
                </c:pt>
                <c:pt idx="39626">
                  <c:v>1</c:v>
                </c:pt>
                <c:pt idx="39627">
                  <c:v>1</c:v>
                </c:pt>
                <c:pt idx="39628">
                  <c:v>1</c:v>
                </c:pt>
                <c:pt idx="39629">
                  <c:v>1</c:v>
                </c:pt>
                <c:pt idx="39630">
                  <c:v>1</c:v>
                </c:pt>
                <c:pt idx="39631">
                  <c:v>1</c:v>
                </c:pt>
                <c:pt idx="39632">
                  <c:v>1</c:v>
                </c:pt>
                <c:pt idx="39633">
                  <c:v>1</c:v>
                </c:pt>
                <c:pt idx="39634">
                  <c:v>1</c:v>
                </c:pt>
                <c:pt idx="39635">
                  <c:v>1</c:v>
                </c:pt>
                <c:pt idx="39636">
                  <c:v>1</c:v>
                </c:pt>
                <c:pt idx="39637">
                  <c:v>1</c:v>
                </c:pt>
                <c:pt idx="39638">
                  <c:v>1</c:v>
                </c:pt>
                <c:pt idx="39639">
                  <c:v>1</c:v>
                </c:pt>
                <c:pt idx="39640">
                  <c:v>1</c:v>
                </c:pt>
                <c:pt idx="39641">
                  <c:v>1</c:v>
                </c:pt>
                <c:pt idx="39642">
                  <c:v>1</c:v>
                </c:pt>
                <c:pt idx="39643">
                  <c:v>1</c:v>
                </c:pt>
                <c:pt idx="39644">
                  <c:v>1</c:v>
                </c:pt>
                <c:pt idx="39645">
                  <c:v>1</c:v>
                </c:pt>
                <c:pt idx="39646">
                  <c:v>1</c:v>
                </c:pt>
                <c:pt idx="39647">
                  <c:v>1</c:v>
                </c:pt>
                <c:pt idx="39648">
                  <c:v>1</c:v>
                </c:pt>
                <c:pt idx="39649">
                  <c:v>1</c:v>
                </c:pt>
                <c:pt idx="39650">
                  <c:v>1</c:v>
                </c:pt>
                <c:pt idx="39651">
                  <c:v>1</c:v>
                </c:pt>
                <c:pt idx="39652">
                  <c:v>1</c:v>
                </c:pt>
                <c:pt idx="39653">
                  <c:v>1</c:v>
                </c:pt>
                <c:pt idx="39654">
                  <c:v>1</c:v>
                </c:pt>
                <c:pt idx="39655">
                  <c:v>1</c:v>
                </c:pt>
                <c:pt idx="39656">
                  <c:v>1</c:v>
                </c:pt>
                <c:pt idx="39657">
                  <c:v>1</c:v>
                </c:pt>
                <c:pt idx="39658">
                  <c:v>1</c:v>
                </c:pt>
                <c:pt idx="39659">
                  <c:v>1</c:v>
                </c:pt>
                <c:pt idx="39660">
                  <c:v>1</c:v>
                </c:pt>
                <c:pt idx="39661">
                  <c:v>1</c:v>
                </c:pt>
                <c:pt idx="39662">
                  <c:v>1</c:v>
                </c:pt>
                <c:pt idx="39663">
                  <c:v>1</c:v>
                </c:pt>
                <c:pt idx="39664">
                  <c:v>1</c:v>
                </c:pt>
                <c:pt idx="39665">
                  <c:v>1</c:v>
                </c:pt>
                <c:pt idx="39666">
                  <c:v>1</c:v>
                </c:pt>
                <c:pt idx="39667">
                  <c:v>1</c:v>
                </c:pt>
                <c:pt idx="39668">
                  <c:v>1</c:v>
                </c:pt>
                <c:pt idx="39669">
                  <c:v>1</c:v>
                </c:pt>
                <c:pt idx="39670">
                  <c:v>1</c:v>
                </c:pt>
                <c:pt idx="39671">
                  <c:v>1</c:v>
                </c:pt>
                <c:pt idx="39672">
                  <c:v>1</c:v>
                </c:pt>
                <c:pt idx="39673">
                  <c:v>1</c:v>
                </c:pt>
                <c:pt idx="39674">
                  <c:v>1</c:v>
                </c:pt>
                <c:pt idx="39675">
                  <c:v>1</c:v>
                </c:pt>
                <c:pt idx="39676">
                  <c:v>1</c:v>
                </c:pt>
                <c:pt idx="39677">
                  <c:v>1</c:v>
                </c:pt>
                <c:pt idx="39678">
                  <c:v>1</c:v>
                </c:pt>
                <c:pt idx="39679">
                  <c:v>1</c:v>
                </c:pt>
                <c:pt idx="39680">
                  <c:v>1</c:v>
                </c:pt>
                <c:pt idx="39681">
                  <c:v>1</c:v>
                </c:pt>
                <c:pt idx="39682">
                  <c:v>1</c:v>
                </c:pt>
                <c:pt idx="39683">
                  <c:v>1</c:v>
                </c:pt>
                <c:pt idx="39684">
                  <c:v>1</c:v>
                </c:pt>
                <c:pt idx="39685">
                  <c:v>1</c:v>
                </c:pt>
                <c:pt idx="39686">
                  <c:v>1</c:v>
                </c:pt>
                <c:pt idx="39687">
                  <c:v>1</c:v>
                </c:pt>
                <c:pt idx="39688">
                  <c:v>1</c:v>
                </c:pt>
                <c:pt idx="39689">
                  <c:v>1</c:v>
                </c:pt>
                <c:pt idx="39690">
                  <c:v>1</c:v>
                </c:pt>
                <c:pt idx="39691">
                  <c:v>1</c:v>
                </c:pt>
                <c:pt idx="39692">
                  <c:v>1</c:v>
                </c:pt>
                <c:pt idx="39693">
                  <c:v>1</c:v>
                </c:pt>
                <c:pt idx="39694">
                  <c:v>1</c:v>
                </c:pt>
                <c:pt idx="39695">
                  <c:v>1</c:v>
                </c:pt>
                <c:pt idx="39696">
                  <c:v>1</c:v>
                </c:pt>
                <c:pt idx="39697">
                  <c:v>1</c:v>
                </c:pt>
                <c:pt idx="39698">
                  <c:v>1</c:v>
                </c:pt>
                <c:pt idx="39699">
                  <c:v>1</c:v>
                </c:pt>
                <c:pt idx="39700">
                  <c:v>1</c:v>
                </c:pt>
                <c:pt idx="39701">
                  <c:v>1</c:v>
                </c:pt>
                <c:pt idx="39702">
                  <c:v>1</c:v>
                </c:pt>
                <c:pt idx="39703">
                  <c:v>1</c:v>
                </c:pt>
                <c:pt idx="39704">
                  <c:v>1</c:v>
                </c:pt>
                <c:pt idx="39705">
                  <c:v>1</c:v>
                </c:pt>
                <c:pt idx="39706">
                  <c:v>1</c:v>
                </c:pt>
                <c:pt idx="39707">
                  <c:v>1</c:v>
                </c:pt>
                <c:pt idx="39708">
                  <c:v>1</c:v>
                </c:pt>
                <c:pt idx="39709">
                  <c:v>1</c:v>
                </c:pt>
                <c:pt idx="39710">
                  <c:v>1</c:v>
                </c:pt>
                <c:pt idx="39711">
                  <c:v>1</c:v>
                </c:pt>
                <c:pt idx="39712">
                  <c:v>1</c:v>
                </c:pt>
                <c:pt idx="39713">
                  <c:v>1</c:v>
                </c:pt>
                <c:pt idx="39714">
                  <c:v>1</c:v>
                </c:pt>
                <c:pt idx="39715">
                  <c:v>1</c:v>
                </c:pt>
                <c:pt idx="39716">
                  <c:v>1</c:v>
                </c:pt>
                <c:pt idx="39717">
                  <c:v>1</c:v>
                </c:pt>
                <c:pt idx="39718">
                  <c:v>1</c:v>
                </c:pt>
                <c:pt idx="39719">
                  <c:v>1</c:v>
                </c:pt>
                <c:pt idx="39720">
                  <c:v>1</c:v>
                </c:pt>
                <c:pt idx="39721">
                  <c:v>1</c:v>
                </c:pt>
                <c:pt idx="39722">
                  <c:v>1</c:v>
                </c:pt>
                <c:pt idx="39723">
                  <c:v>1</c:v>
                </c:pt>
                <c:pt idx="39724">
                  <c:v>1</c:v>
                </c:pt>
                <c:pt idx="39725">
                  <c:v>1</c:v>
                </c:pt>
                <c:pt idx="39726">
                  <c:v>1</c:v>
                </c:pt>
                <c:pt idx="39727">
                  <c:v>1</c:v>
                </c:pt>
                <c:pt idx="39728">
                  <c:v>1</c:v>
                </c:pt>
                <c:pt idx="39729">
                  <c:v>1</c:v>
                </c:pt>
                <c:pt idx="39730">
                  <c:v>1</c:v>
                </c:pt>
                <c:pt idx="39731">
                  <c:v>1</c:v>
                </c:pt>
                <c:pt idx="39732">
                  <c:v>1</c:v>
                </c:pt>
                <c:pt idx="39733">
                  <c:v>1</c:v>
                </c:pt>
                <c:pt idx="39734">
                  <c:v>1</c:v>
                </c:pt>
                <c:pt idx="39735">
                  <c:v>1</c:v>
                </c:pt>
                <c:pt idx="39736">
                  <c:v>1</c:v>
                </c:pt>
                <c:pt idx="39737">
                  <c:v>1</c:v>
                </c:pt>
                <c:pt idx="39738">
                  <c:v>1</c:v>
                </c:pt>
                <c:pt idx="39739">
                  <c:v>1</c:v>
                </c:pt>
                <c:pt idx="39740">
                  <c:v>1</c:v>
                </c:pt>
                <c:pt idx="39741">
                  <c:v>1</c:v>
                </c:pt>
                <c:pt idx="39742">
                  <c:v>1</c:v>
                </c:pt>
                <c:pt idx="39743">
                  <c:v>1</c:v>
                </c:pt>
                <c:pt idx="39744">
                  <c:v>1</c:v>
                </c:pt>
                <c:pt idx="39745">
                  <c:v>1</c:v>
                </c:pt>
                <c:pt idx="39746">
                  <c:v>1</c:v>
                </c:pt>
                <c:pt idx="39747">
                  <c:v>1</c:v>
                </c:pt>
                <c:pt idx="39748">
                  <c:v>1</c:v>
                </c:pt>
                <c:pt idx="39749">
                  <c:v>1</c:v>
                </c:pt>
                <c:pt idx="39750">
                  <c:v>1</c:v>
                </c:pt>
                <c:pt idx="39751">
                  <c:v>1</c:v>
                </c:pt>
                <c:pt idx="39752">
                  <c:v>1</c:v>
                </c:pt>
                <c:pt idx="39753">
                  <c:v>1</c:v>
                </c:pt>
                <c:pt idx="39754">
                  <c:v>1</c:v>
                </c:pt>
                <c:pt idx="39755">
                  <c:v>1</c:v>
                </c:pt>
                <c:pt idx="39756">
                  <c:v>1</c:v>
                </c:pt>
                <c:pt idx="39757">
                  <c:v>1</c:v>
                </c:pt>
                <c:pt idx="39758">
                  <c:v>1</c:v>
                </c:pt>
                <c:pt idx="39759">
                  <c:v>1</c:v>
                </c:pt>
                <c:pt idx="39760">
                  <c:v>1</c:v>
                </c:pt>
                <c:pt idx="39761">
                  <c:v>1</c:v>
                </c:pt>
                <c:pt idx="39762">
                  <c:v>1</c:v>
                </c:pt>
                <c:pt idx="39763">
                  <c:v>1</c:v>
                </c:pt>
                <c:pt idx="39764">
                  <c:v>1</c:v>
                </c:pt>
                <c:pt idx="39765">
                  <c:v>1</c:v>
                </c:pt>
                <c:pt idx="39766">
                  <c:v>1</c:v>
                </c:pt>
                <c:pt idx="39767">
                  <c:v>1</c:v>
                </c:pt>
                <c:pt idx="39768">
                  <c:v>1</c:v>
                </c:pt>
                <c:pt idx="39769">
                  <c:v>1</c:v>
                </c:pt>
                <c:pt idx="39770">
                  <c:v>1</c:v>
                </c:pt>
                <c:pt idx="39771">
                  <c:v>1</c:v>
                </c:pt>
                <c:pt idx="39772">
                  <c:v>1</c:v>
                </c:pt>
                <c:pt idx="39773">
                  <c:v>1</c:v>
                </c:pt>
                <c:pt idx="39774">
                  <c:v>1</c:v>
                </c:pt>
                <c:pt idx="39775">
                  <c:v>1</c:v>
                </c:pt>
                <c:pt idx="39776">
                  <c:v>1</c:v>
                </c:pt>
                <c:pt idx="39777">
                  <c:v>1</c:v>
                </c:pt>
                <c:pt idx="39778">
                  <c:v>1</c:v>
                </c:pt>
                <c:pt idx="39779">
                  <c:v>1</c:v>
                </c:pt>
                <c:pt idx="39780">
                  <c:v>1</c:v>
                </c:pt>
                <c:pt idx="39781">
                  <c:v>1</c:v>
                </c:pt>
                <c:pt idx="39782">
                  <c:v>1</c:v>
                </c:pt>
                <c:pt idx="39783">
                  <c:v>1</c:v>
                </c:pt>
                <c:pt idx="39784">
                  <c:v>1</c:v>
                </c:pt>
                <c:pt idx="39785">
                  <c:v>1</c:v>
                </c:pt>
                <c:pt idx="39786">
                  <c:v>1</c:v>
                </c:pt>
                <c:pt idx="39787">
                  <c:v>1</c:v>
                </c:pt>
                <c:pt idx="39788">
                  <c:v>1</c:v>
                </c:pt>
                <c:pt idx="39789">
                  <c:v>1</c:v>
                </c:pt>
                <c:pt idx="39790">
                  <c:v>1</c:v>
                </c:pt>
                <c:pt idx="39791">
                  <c:v>1</c:v>
                </c:pt>
                <c:pt idx="39792">
                  <c:v>1</c:v>
                </c:pt>
                <c:pt idx="39793">
                  <c:v>1</c:v>
                </c:pt>
                <c:pt idx="39794">
                  <c:v>1</c:v>
                </c:pt>
                <c:pt idx="39795">
                  <c:v>1</c:v>
                </c:pt>
                <c:pt idx="39796">
                  <c:v>1</c:v>
                </c:pt>
                <c:pt idx="39797">
                  <c:v>1</c:v>
                </c:pt>
                <c:pt idx="39798">
                  <c:v>1</c:v>
                </c:pt>
                <c:pt idx="39799">
                  <c:v>1</c:v>
                </c:pt>
                <c:pt idx="39800">
                  <c:v>1</c:v>
                </c:pt>
                <c:pt idx="39801">
                  <c:v>1</c:v>
                </c:pt>
                <c:pt idx="39802">
                  <c:v>1</c:v>
                </c:pt>
                <c:pt idx="39803">
                  <c:v>1</c:v>
                </c:pt>
                <c:pt idx="39804">
                  <c:v>1</c:v>
                </c:pt>
                <c:pt idx="39805">
                  <c:v>1</c:v>
                </c:pt>
                <c:pt idx="39806">
                  <c:v>1</c:v>
                </c:pt>
                <c:pt idx="39807">
                  <c:v>1</c:v>
                </c:pt>
                <c:pt idx="39808">
                  <c:v>1</c:v>
                </c:pt>
                <c:pt idx="39809">
                  <c:v>1</c:v>
                </c:pt>
                <c:pt idx="39810">
                  <c:v>1</c:v>
                </c:pt>
                <c:pt idx="39811">
                  <c:v>1</c:v>
                </c:pt>
                <c:pt idx="39812">
                  <c:v>1</c:v>
                </c:pt>
                <c:pt idx="39813">
                  <c:v>1</c:v>
                </c:pt>
                <c:pt idx="39814">
                  <c:v>1</c:v>
                </c:pt>
                <c:pt idx="39815">
                  <c:v>1</c:v>
                </c:pt>
                <c:pt idx="39816">
                  <c:v>1</c:v>
                </c:pt>
                <c:pt idx="39817">
                  <c:v>1</c:v>
                </c:pt>
                <c:pt idx="39818">
                  <c:v>1</c:v>
                </c:pt>
                <c:pt idx="39819">
                  <c:v>1</c:v>
                </c:pt>
                <c:pt idx="39820">
                  <c:v>1</c:v>
                </c:pt>
                <c:pt idx="39821">
                  <c:v>1</c:v>
                </c:pt>
                <c:pt idx="39822">
                  <c:v>1</c:v>
                </c:pt>
                <c:pt idx="39823">
                  <c:v>1</c:v>
                </c:pt>
                <c:pt idx="39824">
                  <c:v>1</c:v>
                </c:pt>
                <c:pt idx="39825">
                  <c:v>1</c:v>
                </c:pt>
                <c:pt idx="39826">
                  <c:v>1</c:v>
                </c:pt>
                <c:pt idx="39827">
                  <c:v>1</c:v>
                </c:pt>
                <c:pt idx="39828">
                  <c:v>1</c:v>
                </c:pt>
                <c:pt idx="39829">
                  <c:v>1</c:v>
                </c:pt>
                <c:pt idx="39830">
                  <c:v>1</c:v>
                </c:pt>
                <c:pt idx="39831">
                  <c:v>1</c:v>
                </c:pt>
                <c:pt idx="39832">
                  <c:v>1</c:v>
                </c:pt>
                <c:pt idx="39833">
                  <c:v>1</c:v>
                </c:pt>
                <c:pt idx="39834">
                  <c:v>1</c:v>
                </c:pt>
                <c:pt idx="39835">
                  <c:v>1</c:v>
                </c:pt>
                <c:pt idx="39836">
                  <c:v>1</c:v>
                </c:pt>
                <c:pt idx="39837">
                  <c:v>1</c:v>
                </c:pt>
                <c:pt idx="39838">
                  <c:v>1</c:v>
                </c:pt>
                <c:pt idx="39839">
                  <c:v>1</c:v>
                </c:pt>
                <c:pt idx="39840">
                  <c:v>1</c:v>
                </c:pt>
                <c:pt idx="39841">
                  <c:v>1</c:v>
                </c:pt>
                <c:pt idx="39842">
                  <c:v>1</c:v>
                </c:pt>
                <c:pt idx="39843">
                  <c:v>1</c:v>
                </c:pt>
                <c:pt idx="39844">
                  <c:v>1</c:v>
                </c:pt>
                <c:pt idx="39845">
                  <c:v>1</c:v>
                </c:pt>
                <c:pt idx="39846">
                  <c:v>1</c:v>
                </c:pt>
                <c:pt idx="39847">
                  <c:v>1</c:v>
                </c:pt>
                <c:pt idx="39848">
                  <c:v>1</c:v>
                </c:pt>
                <c:pt idx="39849">
                  <c:v>1</c:v>
                </c:pt>
                <c:pt idx="39850">
                  <c:v>1</c:v>
                </c:pt>
                <c:pt idx="39851">
                  <c:v>1</c:v>
                </c:pt>
                <c:pt idx="39852">
                  <c:v>1</c:v>
                </c:pt>
                <c:pt idx="39853">
                  <c:v>1</c:v>
                </c:pt>
                <c:pt idx="39854">
                  <c:v>1</c:v>
                </c:pt>
                <c:pt idx="39855">
                  <c:v>1</c:v>
                </c:pt>
                <c:pt idx="39856">
                  <c:v>1</c:v>
                </c:pt>
                <c:pt idx="39857">
                  <c:v>1</c:v>
                </c:pt>
                <c:pt idx="39858">
                  <c:v>1</c:v>
                </c:pt>
                <c:pt idx="39859">
                  <c:v>1</c:v>
                </c:pt>
                <c:pt idx="39860">
                  <c:v>1</c:v>
                </c:pt>
                <c:pt idx="39861">
                  <c:v>1</c:v>
                </c:pt>
                <c:pt idx="39862">
                  <c:v>1</c:v>
                </c:pt>
                <c:pt idx="39863">
                  <c:v>1</c:v>
                </c:pt>
                <c:pt idx="39864">
                  <c:v>1</c:v>
                </c:pt>
                <c:pt idx="39865">
                  <c:v>1</c:v>
                </c:pt>
                <c:pt idx="39866">
                  <c:v>1</c:v>
                </c:pt>
                <c:pt idx="39867">
                  <c:v>1</c:v>
                </c:pt>
                <c:pt idx="39868">
                  <c:v>1</c:v>
                </c:pt>
                <c:pt idx="39869">
                  <c:v>1</c:v>
                </c:pt>
                <c:pt idx="39870">
                  <c:v>1</c:v>
                </c:pt>
                <c:pt idx="39871">
                  <c:v>1</c:v>
                </c:pt>
                <c:pt idx="39872">
                  <c:v>1</c:v>
                </c:pt>
                <c:pt idx="39873">
                  <c:v>1</c:v>
                </c:pt>
                <c:pt idx="39874">
                  <c:v>1</c:v>
                </c:pt>
                <c:pt idx="39875">
                  <c:v>1</c:v>
                </c:pt>
                <c:pt idx="39876">
                  <c:v>1</c:v>
                </c:pt>
                <c:pt idx="39877">
                  <c:v>1</c:v>
                </c:pt>
                <c:pt idx="39878">
                  <c:v>1</c:v>
                </c:pt>
                <c:pt idx="39879">
                  <c:v>1</c:v>
                </c:pt>
                <c:pt idx="39880">
                  <c:v>1</c:v>
                </c:pt>
                <c:pt idx="39881">
                  <c:v>1</c:v>
                </c:pt>
                <c:pt idx="39882">
                  <c:v>1</c:v>
                </c:pt>
                <c:pt idx="39883">
                  <c:v>1</c:v>
                </c:pt>
                <c:pt idx="39884">
                  <c:v>1</c:v>
                </c:pt>
                <c:pt idx="39885">
                  <c:v>1</c:v>
                </c:pt>
                <c:pt idx="39886">
                  <c:v>1</c:v>
                </c:pt>
                <c:pt idx="39887">
                  <c:v>1</c:v>
                </c:pt>
                <c:pt idx="39888">
                  <c:v>1</c:v>
                </c:pt>
                <c:pt idx="39889">
                  <c:v>1</c:v>
                </c:pt>
                <c:pt idx="39890">
                  <c:v>1</c:v>
                </c:pt>
                <c:pt idx="39891">
                  <c:v>1</c:v>
                </c:pt>
                <c:pt idx="39892">
                  <c:v>1</c:v>
                </c:pt>
                <c:pt idx="39893">
                  <c:v>1</c:v>
                </c:pt>
                <c:pt idx="39894">
                  <c:v>1</c:v>
                </c:pt>
                <c:pt idx="39895">
                  <c:v>1</c:v>
                </c:pt>
                <c:pt idx="39896">
                  <c:v>1</c:v>
                </c:pt>
                <c:pt idx="39897">
                  <c:v>1</c:v>
                </c:pt>
                <c:pt idx="39898">
                  <c:v>1</c:v>
                </c:pt>
                <c:pt idx="39899">
                  <c:v>1</c:v>
                </c:pt>
                <c:pt idx="39900">
                  <c:v>1</c:v>
                </c:pt>
                <c:pt idx="39901">
                  <c:v>1</c:v>
                </c:pt>
                <c:pt idx="39902">
                  <c:v>1</c:v>
                </c:pt>
                <c:pt idx="39903">
                  <c:v>1</c:v>
                </c:pt>
                <c:pt idx="39904">
                  <c:v>1</c:v>
                </c:pt>
                <c:pt idx="39905">
                  <c:v>1</c:v>
                </c:pt>
                <c:pt idx="39906">
                  <c:v>1</c:v>
                </c:pt>
                <c:pt idx="39907">
                  <c:v>1</c:v>
                </c:pt>
                <c:pt idx="39908">
                  <c:v>1</c:v>
                </c:pt>
                <c:pt idx="39909">
                  <c:v>1</c:v>
                </c:pt>
                <c:pt idx="39910">
                  <c:v>1</c:v>
                </c:pt>
                <c:pt idx="39911">
                  <c:v>1</c:v>
                </c:pt>
                <c:pt idx="39912">
                  <c:v>1</c:v>
                </c:pt>
                <c:pt idx="39913">
                  <c:v>1</c:v>
                </c:pt>
                <c:pt idx="39914">
                  <c:v>1</c:v>
                </c:pt>
                <c:pt idx="39915">
                  <c:v>1</c:v>
                </c:pt>
                <c:pt idx="39916">
                  <c:v>1</c:v>
                </c:pt>
                <c:pt idx="39917">
                  <c:v>1</c:v>
                </c:pt>
                <c:pt idx="39918">
                  <c:v>1</c:v>
                </c:pt>
                <c:pt idx="39919">
                  <c:v>1</c:v>
                </c:pt>
                <c:pt idx="39920">
                  <c:v>1</c:v>
                </c:pt>
                <c:pt idx="39921">
                  <c:v>1</c:v>
                </c:pt>
                <c:pt idx="39922">
                  <c:v>1</c:v>
                </c:pt>
                <c:pt idx="39923">
                  <c:v>1</c:v>
                </c:pt>
                <c:pt idx="39924">
                  <c:v>1</c:v>
                </c:pt>
                <c:pt idx="39925">
                  <c:v>1</c:v>
                </c:pt>
                <c:pt idx="39926">
                  <c:v>1</c:v>
                </c:pt>
                <c:pt idx="39927">
                  <c:v>1</c:v>
                </c:pt>
                <c:pt idx="39928">
                  <c:v>1</c:v>
                </c:pt>
                <c:pt idx="39929">
                  <c:v>1</c:v>
                </c:pt>
                <c:pt idx="39930">
                  <c:v>1</c:v>
                </c:pt>
                <c:pt idx="39931">
                  <c:v>1</c:v>
                </c:pt>
                <c:pt idx="39932">
                  <c:v>1</c:v>
                </c:pt>
                <c:pt idx="39933">
                  <c:v>1</c:v>
                </c:pt>
                <c:pt idx="39934">
                  <c:v>1</c:v>
                </c:pt>
                <c:pt idx="39935">
                  <c:v>1</c:v>
                </c:pt>
                <c:pt idx="39936">
                  <c:v>1</c:v>
                </c:pt>
                <c:pt idx="39937">
                  <c:v>1</c:v>
                </c:pt>
                <c:pt idx="39938">
                  <c:v>1</c:v>
                </c:pt>
                <c:pt idx="39939">
                  <c:v>1</c:v>
                </c:pt>
                <c:pt idx="39940">
                  <c:v>1</c:v>
                </c:pt>
                <c:pt idx="39941">
                  <c:v>1</c:v>
                </c:pt>
                <c:pt idx="39942">
                  <c:v>1</c:v>
                </c:pt>
                <c:pt idx="39943">
                  <c:v>1</c:v>
                </c:pt>
                <c:pt idx="39944">
                  <c:v>1</c:v>
                </c:pt>
                <c:pt idx="39945">
                  <c:v>1</c:v>
                </c:pt>
                <c:pt idx="39946">
                  <c:v>1</c:v>
                </c:pt>
                <c:pt idx="39947">
                  <c:v>1</c:v>
                </c:pt>
                <c:pt idx="39948">
                  <c:v>1</c:v>
                </c:pt>
                <c:pt idx="39949">
                  <c:v>1</c:v>
                </c:pt>
                <c:pt idx="39950">
                  <c:v>1</c:v>
                </c:pt>
                <c:pt idx="39951">
                  <c:v>1</c:v>
                </c:pt>
                <c:pt idx="39952">
                  <c:v>1</c:v>
                </c:pt>
                <c:pt idx="39953">
                  <c:v>1</c:v>
                </c:pt>
                <c:pt idx="39954">
                  <c:v>1</c:v>
                </c:pt>
                <c:pt idx="39955">
                  <c:v>1</c:v>
                </c:pt>
                <c:pt idx="39956">
                  <c:v>1</c:v>
                </c:pt>
                <c:pt idx="39957">
                  <c:v>1</c:v>
                </c:pt>
                <c:pt idx="39958">
                  <c:v>1</c:v>
                </c:pt>
                <c:pt idx="39959">
                  <c:v>1</c:v>
                </c:pt>
                <c:pt idx="39960">
                  <c:v>1</c:v>
                </c:pt>
                <c:pt idx="39961">
                  <c:v>1</c:v>
                </c:pt>
                <c:pt idx="39962">
                  <c:v>1</c:v>
                </c:pt>
                <c:pt idx="39963">
                  <c:v>1</c:v>
                </c:pt>
                <c:pt idx="39964">
                  <c:v>1</c:v>
                </c:pt>
                <c:pt idx="39965">
                  <c:v>1</c:v>
                </c:pt>
                <c:pt idx="39966">
                  <c:v>1</c:v>
                </c:pt>
                <c:pt idx="39967">
                  <c:v>1</c:v>
                </c:pt>
                <c:pt idx="39968">
                  <c:v>1</c:v>
                </c:pt>
                <c:pt idx="39969">
                  <c:v>1</c:v>
                </c:pt>
                <c:pt idx="39970">
                  <c:v>1</c:v>
                </c:pt>
                <c:pt idx="39971">
                  <c:v>1</c:v>
                </c:pt>
                <c:pt idx="39972">
                  <c:v>1</c:v>
                </c:pt>
                <c:pt idx="39973">
                  <c:v>1</c:v>
                </c:pt>
                <c:pt idx="39974">
                  <c:v>1</c:v>
                </c:pt>
                <c:pt idx="39975">
                  <c:v>1</c:v>
                </c:pt>
                <c:pt idx="39976">
                  <c:v>1</c:v>
                </c:pt>
                <c:pt idx="39977">
                  <c:v>1</c:v>
                </c:pt>
                <c:pt idx="39978">
                  <c:v>1</c:v>
                </c:pt>
                <c:pt idx="39979">
                  <c:v>1</c:v>
                </c:pt>
                <c:pt idx="39980">
                  <c:v>1</c:v>
                </c:pt>
                <c:pt idx="39981">
                  <c:v>1</c:v>
                </c:pt>
                <c:pt idx="39982">
                  <c:v>1</c:v>
                </c:pt>
                <c:pt idx="39983">
                  <c:v>1</c:v>
                </c:pt>
                <c:pt idx="39984">
                  <c:v>1</c:v>
                </c:pt>
                <c:pt idx="39985">
                  <c:v>1</c:v>
                </c:pt>
                <c:pt idx="39986">
                  <c:v>1</c:v>
                </c:pt>
                <c:pt idx="39987">
                  <c:v>1</c:v>
                </c:pt>
                <c:pt idx="39988">
                  <c:v>1</c:v>
                </c:pt>
                <c:pt idx="39989">
                  <c:v>1</c:v>
                </c:pt>
                <c:pt idx="39990">
                  <c:v>1</c:v>
                </c:pt>
                <c:pt idx="39991">
                  <c:v>1</c:v>
                </c:pt>
                <c:pt idx="39992">
                  <c:v>1</c:v>
                </c:pt>
                <c:pt idx="39993">
                  <c:v>1</c:v>
                </c:pt>
                <c:pt idx="39994">
                  <c:v>1</c:v>
                </c:pt>
                <c:pt idx="39995">
                  <c:v>1</c:v>
                </c:pt>
                <c:pt idx="39996">
                  <c:v>1</c:v>
                </c:pt>
                <c:pt idx="39997">
                  <c:v>1</c:v>
                </c:pt>
                <c:pt idx="39998">
                  <c:v>1</c:v>
                </c:pt>
                <c:pt idx="39999">
                  <c:v>1</c:v>
                </c:pt>
                <c:pt idx="4000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43-4E40-90FC-6825C84BCFD3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sensitivita + specificita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Sheet2!$A$2:$A$40002</c:f>
              <c:numCache>
                <c:formatCode>General</c:formatCode>
                <c:ptCount val="40001"/>
                <c:pt idx="0">
                  <c:v>36.934102686700001</c:v>
                </c:pt>
                <c:pt idx="1">
                  <c:v>39.142948368399999</c:v>
                </c:pt>
                <c:pt idx="2">
                  <c:v>41.824941193100003</c:v>
                </c:pt>
                <c:pt idx="3">
                  <c:v>43.814139766099998</c:v>
                </c:pt>
                <c:pt idx="4">
                  <c:v>44.816554620700003</c:v>
                </c:pt>
                <c:pt idx="5">
                  <c:v>45.623389668500003</c:v>
                </c:pt>
                <c:pt idx="6">
                  <c:v>46.5486386412</c:v>
                </c:pt>
                <c:pt idx="7">
                  <c:v>47.444084448399998</c:v>
                </c:pt>
                <c:pt idx="8">
                  <c:v>47.806704308299999</c:v>
                </c:pt>
                <c:pt idx="9">
                  <c:v>47.880823898000003</c:v>
                </c:pt>
                <c:pt idx="10">
                  <c:v>47.958156400699998</c:v>
                </c:pt>
                <c:pt idx="11">
                  <c:v>48.1386995326</c:v>
                </c:pt>
                <c:pt idx="12">
                  <c:v>48.515508596899998</c:v>
                </c:pt>
                <c:pt idx="13">
                  <c:v>48.821640762199998</c:v>
                </c:pt>
                <c:pt idx="14">
                  <c:v>49.038654422199997</c:v>
                </c:pt>
                <c:pt idx="15">
                  <c:v>49.226972350799997</c:v>
                </c:pt>
                <c:pt idx="16">
                  <c:v>49.264265966899998</c:v>
                </c:pt>
                <c:pt idx="17">
                  <c:v>49.372317221899998</c:v>
                </c:pt>
                <c:pt idx="18">
                  <c:v>49.451036884700002</c:v>
                </c:pt>
                <c:pt idx="19">
                  <c:v>49.514362923699998</c:v>
                </c:pt>
                <c:pt idx="20">
                  <c:v>49.628118736899999</c:v>
                </c:pt>
                <c:pt idx="21">
                  <c:v>49.686346268400001</c:v>
                </c:pt>
                <c:pt idx="22">
                  <c:v>49.760080322100002</c:v>
                </c:pt>
                <c:pt idx="23">
                  <c:v>49.829916369599999</c:v>
                </c:pt>
                <c:pt idx="24">
                  <c:v>49.881142982500002</c:v>
                </c:pt>
                <c:pt idx="25">
                  <c:v>50.017440066399999</c:v>
                </c:pt>
                <c:pt idx="26">
                  <c:v>50.141181962700003</c:v>
                </c:pt>
                <c:pt idx="27">
                  <c:v>50.202136493300003</c:v>
                </c:pt>
                <c:pt idx="28">
                  <c:v>50.2716179612</c:v>
                </c:pt>
                <c:pt idx="29">
                  <c:v>50.361305896300003</c:v>
                </c:pt>
                <c:pt idx="30">
                  <c:v>50.4068251518</c:v>
                </c:pt>
                <c:pt idx="31">
                  <c:v>50.420105228799997</c:v>
                </c:pt>
                <c:pt idx="32">
                  <c:v>50.524612694399998</c:v>
                </c:pt>
                <c:pt idx="33">
                  <c:v>50.668840622200001</c:v>
                </c:pt>
                <c:pt idx="34">
                  <c:v>50.745189946099998</c:v>
                </c:pt>
                <c:pt idx="35">
                  <c:v>50.812247236399998</c:v>
                </c:pt>
                <c:pt idx="36">
                  <c:v>50.8720894227</c:v>
                </c:pt>
                <c:pt idx="37">
                  <c:v>50.919931435499997</c:v>
                </c:pt>
                <c:pt idx="38">
                  <c:v>50.9618381644</c:v>
                </c:pt>
                <c:pt idx="39">
                  <c:v>50.983607810700001</c:v>
                </c:pt>
                <c:pt idx="40">
                  <c:v>50.995748035699997</c:v>
                </c:pt>
                <c:pt idx="41">
                  <c:v>50.997503377400001</c:v>
                </c:pt>
                <c:pt idx="42">
                  <c:v>50.998957167599997</c:v>
                </c:pt>
                <c:pt idx="43">
                  <c:v>51.0127724954</c:v>
                </c:pt>
                <c:pt idx="44">
                  <c:v>51.044975147000002</c:v>
                </c:pt>
                <c:pt idx="45">
                  <c:v>51.0898475252</c:v>
                </c:pt>
                <c:pt idx="46">
                  <c:v>51.128973314200003</c:v>
                </c:pt>
                <c:pt idx="47">
                  <c:v>51.183412783800001</c:v>
                </c:pt>
                <c:pt idx="48">
                  <c:v>51.2515380667</c:v>
                </c:pt>
                <c:pt idx="49">
                  <c:v>51.3609426023</c:v>
                </c:pt>
                <c:pt idx="50">
                  <c:v>51.443087824999999</c:v>
                </c:pt>
                <c:pt idx="51">
                  <c:v>51.509598748499997</c:v>
                </c:pt>
                <c:pt idx="52">
                  <c:v>51.5955873403</c:v>
                </c:pt>
                <c:pt idx="53">
                  <c:v>51.689575548199997</c:v>
                </c:pt>
                <c:pt idx="54">
                  <c:v>51.770578432100002</c:v>
                </c:pt>
                <c:pt idx="55">
                  <c:v>51.784618256900004</c:v>
                </c:pt>
                <c:pt idx="56">
                  <c:v>51.8121919592</c:v>
                </c:pt>
                <c:pt idx="57">
                  <c:v>51.836031828099998</c:v>
                </c:pt>
                <c:pt idx="58">
                  <c:v>52.023728073800001</c:v>
                </c:pt>
                <c:pt idx="59">
                  <c:v>52.255239479399997</c:v>
                </c:pt>
                <c:pt idx="60">
                  <c:v>52.3164128469</c:v>
                </c:pt>
                <c:pt idx="61">
                  <c:v>52.3685115424</c:v>
                </c:pt>
                <c:pt idx="62">
                  <c:v>52.432849512799997</c:v>
                </c:pt>
                <c:pt idx="63">
                  <c:v>52.522409876700003</c:v>
                </c:pt>
                <c:pt idx="64">
                  <c:v>52.5932896594</c:v>
                </c:pt>
                <c:pt idx="65">
                  <c:v>52.6109247491</c:v>
                </c:pt>
                <c:pt idx="66">
                  <c:v>52.656229289400002</c:v>
                </c:pt>
                <c:pt idx="67">
                  <c:v>52.762377318699997</c:v>
                </c:pt>
                <c:pt idx="68">
                  <c:v>52.872925198799997</c:v>
                </c:pt>
                <c:pt idx="69">
                  <c:v>52.924196675700003</c:v>
                </c:pt>
                <c:pt idx="70">
                  <c:v>52.956750965700003</c:v>
                </c:pt>
                <c:pt idx="71">
                  <c:v>52.985067077799997</c:v>
                </c:pt>
                <c:pt idx="72">
                  <c:v>52.998910237399997</c:v>
                </c:pt>
                <c:pt idx="73">
                  <c:v>53.018540027</c:v>
                </c:pt>
                <c:pt idx="74">
                  <c:v>53.044520918499998</c:v>
                </c:pt>
                <c:pt idx="75">
                  <c:v>53.072774819499998</c:v>
                </c:pt>
                <c:pt idx="76">
                  <c:v>53.137533924000003</c:v>
                </c:pt>
                <c:pt idx="77">
                  <c:v>53.233929949699998</c:v>
                </c:pt>
                <c:pt idx="78">
                  <c:v>53.295628236600002</c:v>
                </c:pt>
                <c:pt idx="79">
                  <c:v>53.336315306700001</c:v>
                </c:pt>
                <c:pt idx="80">
                  <c:v>53.366654466200004</c:v>
                </c:pt>
                <c:pt idx="81">
                  <c:v>53.409237533899997</c:v>
                </c:pt>
                <c:pt idx="82">
                  <c:v>53.475906126200002</c:v>
                </c:pt>
                <c:pt idx="83">
                  <c:v>53.5288094239</c:v>
                </c:pt>
                <c:pt idx="84">
                  <c:v>53.557278632799999</c:v>
                </c:pt>
                <c:pt idx="85">
                  <c:v>53.563821161100002</c:v>
                </c:pt>
                <c:pt idx="86">
                  <c:v>53.577325133400002</c:v>
                </c:pt>
                <c:pt idx="87">
                  <c:v>53.592652854100002</c:v>
                </c:pt>
                <c:pt idx="88">
                  <c:v>53.626981635699998</c:v>
                </c:pt>
                <c:pt idx="89">
                  <c:v>53.667257698299998</c:v>
                </c:pt>
                <c:pt idx="90">
                  <c:v>53.683730712699997</c:v>
                </c:pt>
                <c:pt idx="91">
                  <c:v>53.732217076300003</c:v>
                </c:pt>
                <c:pt idx="92">
                  <c:v>53.780317415200003</c:v>
                </c:pt>
                <c:pt idx="93">
                  <c:v>53.8036423382</c:v>
                </c:pt>
                <c:pt idx="94">
                  <c:v>53.828625393800003</c:v>
                </c:pt>
                <c:pt idx="95">
                  <c:v>53.864435292899998</c:v>
                </c:pt>
                <c:pt idx="96">
                  <c:v>53.897555559899999</c:v>
                </c:pt>
                <c:pt idx="97">
                  <c:v>53.909766837699998</c:v>
                </c:pt>
                <c:pt idx="98">
                  <c:v>53.925096334700001</c:v>
                </c:pt>
                <c:pt idx="99">
                  <c:v>53.941250150400002</c:v>
                </c:pt>
                <c:pt idx="100">
                  <c:v>53.996025128399999</c:v>
                </c:pt>
                <c:pt idx="101">
                  <c:v>54.117240586500003</c:v>
                </c:pt>
                <c:pt idx="102">
                  <c:v>54.200471259499999</c:v>
                </c:pt>
                <c:pt idx="103">
                  <c:v>54.213016146000001</c:v>
                </c:pt>
                <c:pt idx="104">
                  <c:v>54.240300247500002</c:v>
                </c:pt>
                <c:pt idx="105">
                  <c:v>54.2894167376</c:v>
                </c:pt>
                <c:pt idx="106">
                  <c:v>54.324729340700003</c:v>
                </c:pt>
                <c:pt idx="107">
                  <c:v>54.355807152799997</c:v>
                </c:pt>
                <c:pt idx="108">
                  <c:v>54.380426269399997</c:v>
                </c:pt>
                <c:pt idx="109">
                  <c:v>54.405331211499998</c:v>
                </c:pt>
                <c:pt idx="110">
                  <c:v>54.4555365541</c:v>
                </c:pt>
                <c:pt idx="111">
                  <c:v>54.490241823300003</c:v>
                </c:pt>
                <c:pt idx="112">
                  <c:v>54.507810072600002</c:v>
                </c:pt>
                <c:pt idx="113">
                  <c:v>54.532975033</c:v>
                </c:pt>
                <c:pt idx="114">
                  <c:v>54.568409512400002</c:v>
                </c:pt>
                <c:pt idx="115">
                  <c:v>54.600819248800001</c:v>
                </c:pt>
                <c:pt idx="116">
                  <c:v>54.632052537900002</c:v>
                </c:pt>
                <c:pt idx="117">
                  <c:v>54.665360207799999</c:v>
                </c:pt>
                <c:pt idx="118">
                  <c:v>54.689864156299997</c:v>
                </c:pt>
                <c:pt idx="119">
                  <c:v>54.718383340099997</c:v>
                </c:pt>
                <c:pt idx="120">
                  <c:v>54.736477655900003</c:v>
                </c:pt>
                <c:pt idx="121">
                  <c:v>54.760364974399998</c:v>
                </c:pt>
                <c:pt idx="122">
                  <c:v>54.806401844900002</c:v>
                </c:pt>
                <c:pt idx="123">
                  <c:v>54.8305835297</c:v>
                </c:pt>
                <c:pt idx="124">
                  <c:v>54.857635745300001</c:v>
                </c:pt>
                <c:pt idx="125">
                  <c:v>54.889794992799999</c:v>
                </c:pt>
                <c:pt idx="126">
                  <c:v>54.910349388</c:v>
                </c:pt>
                <c:pt idx="127">
                  <c:v>54.9764777866</c:v>
                </c:pt>
                <c:pt idx="128">
                  <c:v>55.037869842600003</c:v>
                </c:pt>
                <c:pt idx="129">
                  <c:v>55.070488767199997</c:v>
                </c:pt>
                <c:pt idx="130">
                  <c:v>55.104777756099999</c:v>
                </c:pt>
                <c:pt idx="131">
                  <c:v>55.129797568100003</c:v>
                </c:pt>
                <c:pt idx="132">
                  <c:v>55.165468933699998</c:v>
                </c:pt>
                <c:pt idx="133">
                  <c:v>55.200033848899999</c:v>
                </c:pt>
                <c:pt idx="134">
                  <c:v>55.227700556099997</c:v>
                </c:pt>
                <c:pt idx="135">
                  <c:v>55.245449387999997</c:v>
                </c:pt>
                <c:pt idx="136">
                  <c:v>55.250220043399999</c:v>
                </c:pt>
                <c:pt idx="137">
                  <c:v>55.272446712700003</c:v>
                </c:pt>
                <c:pt idx="138">
                  <c:v>55.307418281399997</c:v>
                </c:pt>
                <c:pt idx="139">
                  <c:v>55.322751613900003</c:v>
                </c:pt>
                <c:pt idx="140">
                  <c:v>55.3278172208</c:v>
                </c:pt>
                <c:pt idx="141">
                  <c:v>55.334599314999998</c:v>
                </c:pt>
                <c:pt idx="142">
                  <c:v>55.340692407500001</c:v>
                </c:pt>
                <c:pt idx="143">
                  <c:v>55.351891916299998</c:v>
                </c:pt>
                <c:pt idx="144">
                  <c:v>55.371352231400003</c:v>
                </c:pt>
                <c:pt idx="145">
                  <c:v>55.407138829899999</c:v>
                </c:pt>
                <c:pt idx="146">
                  <c:v>55.456033641300003</c:v>
                </c:pt>
                <c:pt idx="147">
                  <c:v>55.487870519200001</c:v>
                </c:pt>
                <c:pt idx="148">
                  <c:v>55.5051586242</c:v>
                </c:pt>
                <c:pt idx="149">
                  <c:v>55.5171426916</c:v>
                </c:pt>
                <c:pt idx="150">
                  <c:v>55.539409144499999</c:v>
                </c:pt>
                <c:pt idx="151">
                  <c:v>55.596264031799997</c:v>
                </c:pt>
                <c:pt idx="152">
                  <c:v>55.638202739100002</c:v>
                </c:pt>
                <c:pt idx="153">
                  <c:v>55.6497587088</c:v>
                </c:pt>
                <c:pt idx="154">
                  <c:v>55.663690588400002</c:v>
                </c:pt>
                <c:pt idx="155">
                  <c:v>55.677306946199998</c:v>
                </c:pt>
                <c:pt idx="156">
                  <c:v>55.684358414000002</c:v>
                </c:pt>
                <c:pt idx="157">
                  <c:v>55.6905711896</c:v>
                </c:pt>
                <c:pt idx="158">
                  <c:v>55.695241508199999</c:v>
                </c:pt>
                <c:pt idx="159">
                  <c:v>55.709697545899999</c:v>
                </c:pt>
                <c:pt idx="160">
                  <c:v>55.727748465300003</c:v>
                </c:pt>
                <c:pt idx="161">
                  <c:v>55.749662116000003</c:v>
                </c:pt>
                <c:pt idx="162">
                  <c:v>55.773480196800001</c:v>
                </c:pt>
                <c:pt idx="163">
                  <c:v>55.805275965699998</c:v>
                </c:pt>
                <c:pt idx="164">
                  <c:v>55.8408550252</c:v>
                </c:pt>
                <c:pt idx="165">
                  <c:v>55.877083080299997</c:v>
                </c:pt>
                <c:pt idx="166">
                  <c:v>55.908510497899996</c:v>
                </c:pt>
                <c:pt idx="167">
                  <c:v>55.94238739</c:v>
                </c:pt>
                <c:pt idx="168">
                  <c:v>55.987040318200002</c:v>
                </c:pt>
                <c:pt idx="169">
                  <c:v>56.008889782799997</c:v>
                </c:pt>
                <c:pt idx="170">
                  <c:v>56.022248364799999</c:v>
                </c:pt>
                <c:pt idx="171">
                  <c:v>56.045805439699997</c:v>
                </c:pt>
                <c:pt idx="172">
                  <c:v>56.066158794099998</c:v>
                </c:pt>
                <c:pt idx="173">
                  <c:v>56.0834264637</c:v>
                </c:pt>
                <c:pt idx="174">
                  <c:v>56.104850921400001</c:v>
                </c:pt>
                <c:pt idx="175">
                  <c:v>56.118039409700003</c:v>
                </c:pt>
                <c:pt idx="176">
                  <c:v>56.126114949300003</c:v>
                </c:pt>
                <c:pt idx="177">
                  <c:v>56.131905639499998</c:v>
                </c:pt>
                <c:pt idx="178">
                  <c:v>56.144786842999999</c:v>
                </c:pt>
                <c:pt idx="179">
                  <c:v>56.155817177800003</c:v>
                </c:pt>
                <c:pt idx="180">
                  <c:v>56.1569547466</c:v>
                </c:pt>
                <c:pt idx="181">
                  <c:v>56.178893282600001</c:v>
                </c:pt>
                <c:pt idx="182">
                  <c:v>56.2028373761</c:v>
                </c:pt>
                <c:pt idx="183">
                  <c:v>56.208314990300003</c:v>
                </c:pt>
                <c:pt idx="184">
                  <c:v>56.222956791599998</c:v>
                </c:pt>
                <c:pt idx="185">
                  <c:v>56.247459682900001</c:v>
                </c:pt>
                <c:pt idx="186">
                  <c:v>56.264163596099998</c:v>
                </c:pt>
                <c:pt idx="187">
                  <c:v>56.272098279200002</c:v>
                </c:pt>
                <c:pt idx="188">
                  <c:v>56.293793688400001</c:v>
                </c:pt>
                <c:pt idx="189">
                  <c:v>56.3189316156</c:v>
                </c:pt>
                <c:pt idx="190">
                  <c:v>56.355211776600001</c:v>
                </c:pt>
                <c:pt idx="191">
                  <c:v>56.394520397900003</c:v>
                </c:pt>
                <c:pt idx="192">
                  <c:v>56.414536419299999</c:v>
                </c:pt>
                <c:pt idx="193">
                  <c:v>56.424503773700003</c:v>
                </c:pt>
                <c:pt idx="194">
                  <c:v>56.4343071005</c:v>
                </c:pt>
                <c:pt idx="195">
                  <c:v>56.453809289799999</c:v>
                </c:pt>
                <c:pt idx="196">
                  <c:v>56.474538084199999</c:v>
                </c:pt>
                <c:pt idx="197">
                  <c:v>56.508079033100003</c:v>
                </c:pt>
                <c:pt idx="198">
                  <c:v>56.551559002399998</c:v>
                </c:pt>
                <c:pt idx="199">
                  <c:v>56.582623269999999</c:v>
                </c:pt>
                <c:pt idx="200">
                  <c:v>56.6003245912</c:v>
                </c:pt>
                <c:pt idx="201">
                  <c:v>56.622245728800003</c:v>
                </c:pt>
                <c:pt idx="202">
                  <c:v>56.656613755899997</c:v>
                </c:pt>
                <c:pt idx="203">
                  <c:v>56.679745953000001</c:v>
                </c:pt>
                <c:pt idx="204">
                  <c:v>56.685270526399997</c:v>
                </c:pt>
                <c:pt idx="205">
                  <c:v>56.687979752499999</c:v>
                </c:pt>
                <c:pt idx="206">
                  <c:v>56.690514470300002</c:v>
                </c:pt>
                <c:pt idx="207">
                  <c:v>56.692235038</c:v>
                </c:pt>
                <c:pt idx="208">
                  <c:v>56.6978056086</c:v>
                </c:pt>
                <c:pt idx="209">
                  <c:v>56.706011435699999</c:v>
                </c:pt>
                <c:pt idx="210">
                  <c:v>56.745623910200003</c:v>
                </c:pt>
                <c:pt idx="211">
                  <c:v>56.784569085000001</c:v>
                </c:pt>
                <c:pt idx="212">
                  <c:v>56.787403018600003</c:v>
                </c:pt>
                <c:pt idx="213">
                  <c:v>56.796278773799997</c:v>
                </c:pt>
                <c:pt idx="214">
                  <c:v>56.811574884499997</c:v>
                </c:pt>
                <c:pt idx="215">
                  <c:v>56.825692904199997</c:v>
                </c:pt>
                <c:pt idx="216">
                  <c:v>56.833647462499997</c:v>
                </c:pt>
                <c:pt idx="217">
                  <c:v>56.8491525982</c:v>
                </c:pt>
                <c:pt idx="218">
                  <c:v>56.879641461200002</c:v>
                </c:pt>
                <c:pt idx="219">
                  <c:v>56.898246135900003</c:v>
                </c:pt>
                <c:pt idx="220">
                  <c:v>56.918901059299998</c:v>
                </c:pt>
                <c:pt idx="221">
                  <c:v>56.983018129100003</c:v>
                </c:pt>
                <c:pt idx="222">
                  <c:v>57.055315704599998</c:v>
                </c:pt>
                <c:pt idx="223">
                  <c:v>57.091631794999998</c:v>
                </c:pt>
                <c:pt idx="224">
                  <c:v>57.104165717800001</c:v>
                </c:pt>
                <c:pt idx="225">
                  <c:v>57.109201155800001</c:v>
                </c:pt>
                <c:pt idx="226">
                  <c:v>57.123507930700001</c:v>
                </c:pt>
                <c:pt idx="227">
                  <c:v>57.154441413100002</c:v>
                </c:pt>
                <c:pt idx="228">
                  <c:v>57.1767278409</c:v>
                </c:pt>
                <c:pt idx="229">
                  <c:v>57.197679223900003</c:v>
                </c:pt>
                <c:pt idx="230">
                  <c:v>57.234046661500003</c:v>
                </c:pt>
                <c:pt idx="231">
                  <c:v>57.252482796000002</c:v>
                </c:pt>
                <c:pt idx="232">
                  <c:v>57.277093426599997</c:v>
                </c:pt>
                <c:pt idx="233">
                  <c:v>57.301864313800003</c:v>
                </c:pt>
                <c:pt idx="234">
                  <c:v>57.306370361900001</c:v>
                </c:pt>
                <c:pt idx="235">
                  <c:v>57.321165994899999</c:v>
                </c:pt>
                <c:pt idx="236">
                  <c:v>57.333264576300003</c:v>
                </c:pt>
                <c:pt idx="237">
                  <c:v>57.335075732</c:v>
                </c:pt>
                <c:pt idx="238">
                  <c:v>57.337452430900001</c:v>
                </c:pt>
                <c:pt idx="239">
                  <c:v>57.342842391700003</c:v>
                </c:pt>
                <c:pt idx="240">
                  <c:v>57.351257840599999</c:v>
                </c:pt>
                <c:pt idx="241">
                  <c:v>57.365226833900003</c:v>
                </c:pt>
                <c:pt idx="242">
                  <c:v>57.396575973499999</c:v>
                </c:pt>
                <c:pt idx="243">
                  <c:v>57.435147606599998</c:v>
                </c:pt>
                <c:pt idx="244">
                  <c:v>57.4517861239</c:v>
                </c:pt>
                <c:pt idx="245">
                  <c:v>57.4592468998</c:v>
                </c:pt>
                <c:pt idx="246">
                  <c:v>57.473045923500003</c:v>
                </c:pt>
                <c:pt idx="247">
                  <c:v>57.485334675799997</c:v>
                </c:pt>
                <c:pt idx="248">
                  <c:v>57.525758469199999</c:v>
                </c:pt>
                <c:pt idx="249">
                  <c:v>57.574735416000003</c:v>
                </c:pt>
                <c:pt idx="250">
                  <c:v>57.610077650199997</c:v>
                </c:pt>
                <c:pt idx="251">
                  <c:v>57.632246128699997</c:v>
                </c:pt>
                <c:pt idx="252">
                  <c:v>57.639971384399999</c:v>
                </c:pt>
                <c:pt idx="253">
                  <c:v>57.671313622600003</c:v>
                </c:pt>
                <c:pt idx="254">
                  <c:v>57.700758125199997</c:v>
                </c:pt>
                <c:pt idx="255">
                  <c:v>57.7160115155</c:v>
                </c:pt>
                <c:pt idx="256">
                  <c:v>57.737896240600001</c:v>
                </c:pt>
                <c:pt idx="257">
                  <c:v>57.7553495103</c:v>
                </c:pt>
                <c:pt idx="258">
                  <c:v>57.7923692878</c:v>
                </c:pt>
                <c:pt idx="259">
                  <c:v>57.827168435300003</c:v>
                </c:pt>
                <c:pt idx="260">
                  <c:v>57.831059394999997</c:v>
                </c:pt>
                <c:pt idx="261">
                  <c:v>57.836923182600003</c:v>
                </c:pt>
                <c:pt idx="262">
                  <c:v>57.842838049699999</c:v>
                </c:pt>
                <c:pt idx="263">
                  <c:v>57.846939673100003</c:v>
                </c:pt>
                <c:pt idx="264">
                  <c:v>57.857996173099998</c:v>
                </c:pt>
                <c:pt idx="265">
                  <c:v>57.869191073400003</c:v>
                </c:pt>
                <c:pt idx="266">
                  <c:v>57.873255168900002</c:v>
                </c:pt>
                <c:pt idx="267">
                  <c:v>57.876261393900002</c:v>
                </c:pt>
                <c:pt idx="268">
                  <c:v>57.884443511800001</c:v>
                </c:pt>
                <c:pt idx="269">
                  <c:v>57.897078065800002</c:v>
                </c:pt>
                <c:pt idx="270">
                  <c:v>57.912531244599997</c:v>
                </c:pt>
                <c:pt idx="271">
                  <c:v>57.924028504600003</c:v>
                </c:pt>
                <c:pt idx="272">
                  <c:v>57.934816312899997</c:v>
                </c:pt>
                <c:pt idx="273">
                  <c:v>57.949336895099997</c:v>
                </c:pt>
                <c:pt idx="274">
                  <c:v>57.957326137899997</c:v>
                </c:pt>
                <c:pt idx="275">
                  <c:v>57.963517614399997</c:v>
                </c:pt>
                <c:pt idx="276">
                  <c:v>57.972602039400002</c:v>
                </c:pt>
                <c:pt idx="277">
                  <c:v>57.986560088600001</c:v>
                </c:pt>
                <c:pt idx="278">
                  <c:v>57.997264801599997</c:v>
                </c:pt>
                <c:pt idx="279">
                  <c:v>58.006829614099999</c:v>
                </c:pt>
                <c:pt idx="280">
                  <c:v>58.022569314499997</c:v>
                </c:pt>
                <c:pt idx="281">
                  <c:v>58.0313160627</c:v>
                </c:pt>
                <c:pt idx="282">
                  <c:v>58.0394590298</c:v>
                </c:pt>
                <c:pt idx="283">
                  <c:v>58.052443949400001</c:v>
                </c:pt>
                <c:pt idx="284">
                  <c:v>58.061986351100003</c:v>
                </c:pt>
                <c:pt idx="285">
                  <c:v>58.067631671100003</c:v>
                </c:pt>
                <c:pt idx="286">
                  <c:v>58.091001975099999</c:v>
                </c:pt>
                <c:pt idx="287">
                  <c:v>58.120911541200002</c:v>
                </c:pt>
                <c:pt idx="288">
                  <c:v>58.1329938903</c:v>
                </c:pt>
                <c:pt idx="289">
                  <c:v>58.135584887699999</c:v>
                </c:pt>
                <c:pt idx="290">
                  <c:v>58.1428607597</c:v>
                </c:pt>
                <c:pt idx="291">
                  <c:v>58.153658695899999</c:v>
                </c:pt>
                <c:pt idx="292">
                  <c:v>58.1614992879</c:v>
                </c:pt>
                <c:pt idx="293">
                  <c:v>58.172382407199997</c:v>
                </c:pt>
                <c:pt idx="294">
                  <c:v>58.187264773599999</c:v>
                </c:pt>
                <c:pt idx="295">
                  <c:v>58.202395205099997</c:v>
                </c:pt>
                <c:pt idx="296">
                  <c:v>58.233309683400002</c:v>
                </c:pt>
                <c:pt idx="297">
                  <c:v>58.264760428999999</c:v>
                </c:pt>
                <c:pt idx="298">
                  <c:v>58.279553181700003</c:v>
                </c:pt>
                <c:pt idx="299">
                  <c:v>58.287405901200003</c:v>
                </c:pt>
                <c:pt idx="300">
                  <c:v>58.288039961000003</c:v>
                </c:pt>
                <c:pt idx="301">
                  <c:v>58.288309755999997</c:v>
                </c:pt>
                <c:pt idx="302">
                  <c:v>58.292770570800002</c:v>
                </c:pt>
                <c:pt idx="303">
                  <c:v>58.316930531200001</c:v>
                </c:pt>
                <c:pt idx="304">
                  <c:v>58.3375428903</c:v>
                </c:pt>
                <c:pt idx="305">
                  <c:v>58.340215002100003</c:v>
                </c:pt>
                <c:pt idx="306">
                  <c:v>58.346678981099998</c:v>
                </c:pt>
                <c:pt idx="307">
                  <c:v>58.353168549599999</c:v>
                </c:pt>
                <c:pt idx="308">
                  <c:v>58.359059605100001</c:v>
                </c:pt>
                <c:pt idx="309">
                  <c:v>58.383701497700002</c:v>
                </c:pt>
                <c:pt idx="310">
                  <c:v>58.405160572200003</c:v>
                </c:pt>
                <c:pt idx="311">
                  <c:v>58.4189126363</c:v>
                </c:pt>
                <c:pt idx="312">
                  <c:v>58.435749684299999</c:v>
                </c:pt>
                <c:pt idx="313">
                  <c:v>58.449458034000003</c:v>
                </c:pt>
                <c:pt idx="314">
                  <c:v>58.471951007999998</c:v>
                </c:pt>
                <c:pt idx="315">
                  <c:v>58.4864257041</c:v>
                </c:pt>
                <c:pt idx="316">
                  <c:v>58.496570583999997</c:v>
                </c:pt>
                <c:pt idx="317">
                  <c:v>58.523000500800002</c:v>
                </c:pt>
                <c:pt idx="318">
                  <c:v>58.543428288699999</c:v>
                </c:pt>
                <c:pt idx="319">
                  <c:v>58.557337544100001</c:v>
                </c:pt>
                <c:pt idx="320">
                  <c:v>58.569925198</c:v>
                </c:pt>
                <c:pt idx="321">
                  <c:v>58.573351811499997</c:v>
                </c:pt>
                <c:pt idx="322">
                  <c:v>58.584046004100003</c:v>
                </c:pt>
                <c:pt idx="323">
                  <c:v>58.605485899000001</c:v>
                </c:pt>
                <c:pt idx="324">
                  <c:v>58.629179313500003</c:v>
                </c:pt>
                <c:pt idx="325">
                  <c:v>58.643070433200002</c:v>
                </c:pt>
                <c:pt idx="326">
                  <c:v>58.648000860899998</c:v>
                </c:pt>
                <c:pt idx="327">
                  <c:v>58.650353800600001</c:v>
                </c:pt>
                <c:pt idx="328">
                  <c:v>58.6571765646</c:v>
                </c:pt>
                <c:pt idx="329">
                  <c:v>58.669057909000003</c:v>
                </c:pt>
                <c:pt idx="330">
                  <c:v>58.677575878200003</c:v>
                </c:pt>
                <c:pt idx="331">
                  <c:v>58.690199404399998</c:v>
                </c:pt>
                <c:pt idx="332">
                  <c:v>58.711821910700003</c:v>
                </c:pt>
                <c:pt idx="333">
                  <c:v>58.728840373200001</c:v>
                </c:pt>
                <c:pt idx="334">
                  <c:v>58.739668953900001</c:v>
                </c:pt>
                <c:pt idx="335">
                  <c:v>58.755533761199999</c:v>
                </c:pt>
                <c:pt idx="336">
                  <c:v>58.766078339099998</c:v>
                </c:pt>
                <c:pt idx="337">
                  <c:v>58.767366508999999</c:v>
                </c:pt>
                <c:pt idx="338">
                  <c:v>58.771540175699997</c:v>
                </c:pt>
                <c:pt idx="339">
                  <c:v>58.7802435933</c:v>
                </c:pt>
                <c:pt idx="340">
                  <c:v>58.788709554599997</c:v>
                </c:pt>
                <c:pt idx="341">
                  <c:v>58.793189386100003</c:v>
                </c:pt>
                <c:pt idx="342">
                  <c:v>58.795963368999999</c:v>
                </c:pt>
                <c:pt idx="343">
                  <c:v>58.804791164000001</c:v>
                </c:pt>
                <c:pt idx="344">
                  <c:v>58.8145075495</c:v>
                </c:pt>
                <c:pt idx="345">
                  <c:v>58.821867238800003</c:v>
                </c:pt>
                <c:pt idx="346">
                  <c:v>58.833634556</c:v>
                </c:pt>
                <c:pt idx="347">
                  <c:v>58.842766645799998</c:v>
                </c:pt>
                <c:pt idx="348">
                  <c:v>58.852502429399998</c:v>
                </c:pt>
                <c:pt idx="349">
                  <c:v>58.860819805799999</c:v>
                </c:pt>
                <c:pt idx="350">
                  <c:v>58.862609086799999</c:v>
                </c:pt>
                <c:pt idx="351">
                  <c:v>58.870102344899998</c:v>
                </c:pt>
                <c:pt idx="352">
                  <c:v>58.883928924700001</c:v>
                </c:pt>
                <c:pt idx="353">
                  <c:v>58.891631230400002</c:v>
                </c:pt>
                <c:pt idx="354">
                  <c:v>58.897820479300002</c:v>
                </c:pt>
                <c:pt idx="355">
                  <c:v>58.9047567661</c:v>
                </c:pt>
                <c:pt idx="356">
                  <c:v>58.914576414400003</c:v>
                </c:pt>
                <c:pt idx="357">
                  <c:v>58.923133679400003</c:v>
                </c:pt>
                <c:pt idx="358">
                  <c:v>58.928441243499996</c:v>
                </c:pt>
                <c:pt idx="359">
                  <c:v>58.943654895999998</c:v>
                </c:pt>
                <c:pt idx="360">
                  <c:v>58.956217615500002</c:v>
                </c:pt>
                <c:pt idx="361">
                  <c:v>58.962498069699997</c:v>
                </c:pt>
                <c:pt idx="362">
                  <c:v>58.966917797100002</c:v>
                </c:pt>
                <c:pt idx="363">
                  <c:v>58.967558736100003</c:v>
                </c:pt>
                <c:pt idx="364">
                  <c:v>58.969273950000002</c:v>
                </c:pt>
                <c:pt idx="365">
                  <c:v>58.984299352599997</c:v>
                </c:pt>
                <c:pt idx="366">
                  <c:v>59.001838226799997</c:v>
                </c:pt>
                <c:pt idx="367">
                  <c:v>59.010244090699999</c:v>
                </c:pt>
                <c:pt idx="368">
                  <c:v>59.022463250100003</c:v>
                </c:pt>
                <c:pt idx="369">
                  <c:v>59.037401857900001</c:v>
                </c:pt>
                <c:pt idx="370">
                  <c:v>59.073395206500003</c:v>
                </c:pt>
                <c:pt idx="371">
                  <c:v>59.112053179299998</c:v>
                </c:pt>
                <c:pt idx="372">
                  <c:v>59.124658223600001</c:v>
                </c:pt>
                <c:pt idx="373">
                  <c:v>59.137905117499997</c:v>
                </c:pt>
                <c:pt idx="374">
                  <c:v>59.161678487099998</c:v>
                </c:pt>
                <c:pt idx="375">
                  <c:v>59.175786471099997</c:v>
                </c:pt>
                <c:pt idx="376">
                  <c:v>59.177226814100003</c:v>
                </c:pt>
                <c:pt idx="377">
                  <c:v>59.179865980000002</c:v>
                </c:pt>
                <c:pt idx="378">
                  <c:v>59.185220818600001</c:v>
                </c:pt>
                <c:pt idx="379">
                  <c:v>59.201905737600001</c:v>
                </c:pt>
                <c:pt idx="380">
                  <c:v>59.218731054300001</c:v>
                </c:pt>
                <c:pt idx="381">
                  <c:v>59.222569075099997</c:v>
                </c:pt>
                <c:pt idx="382">
                  <c:v>59.223526626199998</c:v>
                </c:pt>
                <c:pt idx="383">
                  <c:v>59.2411865893</c:v>
                </c:pt>
                <c:pt idx="384">
                  <c:v>59.2894548879</c:v>
                </c:pt>
                <c:pt idx="385">
                  <c:v>59.337979425100002</c:v>
                </c:pt>
                <c:pt idx="386">
                  <c:v>59.355358942400002</c:v>
                </c:pt>
                <c:pt idx="387">
                  <c:v>59.358798895100001</c:v>
                </c:pt>
                <c:pt idx="388">
                  <c:v>59.363029621899997</c:v>
                </c:pt>
                <c:pt idx="389">
                  <c:v>59.3683947066</c:v>
                </c:pt>
                <c:pt idx="390">
                  <c:v>59.381501872999998</c:v>
                </c:pt>
                <c:pt idx="391">
                  <c:v>59.397726910499998</c:v>
                </c:pt>
                <c:pt idx="392">
                  <c:v>59.409029566900003</c:v>
                </c:pt>
                <c:pt idx="393">
                  <c:v>59.416757395499999</c:v>
                </c:pt>
                <c:pt idx="394">
                  <c:v>59.4219393686</c:v>
                </c:pt>
                <c:pt idx="395">
                  <c:v>59.425138060099997</c:v>
                </c:pt>
                <c:pt idx="396">
                  <c:v>59.441200703600003</c:v>
                </c:pt>
                <c:pt idx="397">
                  <c:v>59.460216686700001</c:v>
                </c:pt>
                <c:pt idx="398">
                  <c:v>59.4653841855</c:v>
                </c:pt>
                <c:pt idx="399">
                  <c:v>59.471316141199999</c:v>
                </c:pt>
                <c:pt idx="400">
                  <c:v>59.480387667800002</c:v>
                </c:pt>
                <c:pt idx="401">
                  <c:v>59.486125839499998</c:v>
                </c:pt>
                <c:pt idx="402">
                  <c:v>59.497563605300002</c:v>
                </c:pt>
                <c:pt idx="403">
                  <c:v>59.507154133199997</c:v>
                </c:pt>
                <c:pt idx="404">
                  <c:v>59.508107462399998</c:v>
                </c:pt>
                <c:pt idx="405">
                  <c:v>59.508806312300003</c:v>
                </c:pt>
                <c:pt idx="406">
                  <c:v>59.5114414393</c:v>
                </c:pt>
                <c:pt idx="407">
                  <c:v>59.513812802099999</c:v>
                </c:pt>
                <c:pt idx="408">
                  <c:v>59.513976040700001</c:v>
                </c:pt>
                <c:pt idx="409">
                  <c:v>59.517813009800001</c:v>
                </c:pt>
                <c:pt idx="410">
                  <c:v>59.523635607499997</c:v>
                </c:pt>
                <c:pt idx="411">
                  <c:v>59.525841216499998</c:v>
                </c:pt>
                <c:pt idx="412">
                  <c:v>59.531702376699997</c:v>
                </c:pt>
                <c:pt idx="413">
                  <c:v>59.540595440899999</c:v>
                </c:pt>
                <c:pt idx="414">
                  <c:v>59.546428613099998</c:v>
                </c:pt>
                <c:pt idx="415">
                  <c:v>59.556691091200001</c:v>
                </c:pt>
                <c:pt idx="416">
                  <c:v>59.574210423799997</c:v>
                </c:pt>
                <c:pt idx="417">
                  <c:v>59.615773604399998</c:v>
                </c:pt>
                <c:pt idx="418">
                  <c:v>59.657463648499998</c:v>
                </c:pt>
                <c:pt idx="419">
                  <c:v>59.670521821999998</c:v>
                </c:pt>
                <c:pt idx="420">
                  <c:v>59.676330468499998</c:v>
                </c:pt>
                <c:pt idx="421">
                  <c:v>59.685534809000004</c:v>
                </c:pt>
                <c:pt idx="422">
                  <c:v>59.694724309999998</c:v>
                </c:pt>
                <c:pt idx="423">
                  <c:v>59.704405493300001</c:v>
                </c:pt>
                <c:pt idx="424">
                  <c:v>59.711229657200001</c:v>
                </c:pt>
                <c:pt idx="425">
                  <c:v>59.713731815000003</c:v>
                </c:pt>
                <c:pt idx="426">
                  <c:v>59.728432464000001</c:v>
                </c:pt>
                <c:pt idx="427">
                  <c:v>59.7422680337</c:v>
                </c:pt>
                <c:pt idx="428">
                  <c:v>59.758403469299999</c:v>
                </c:pt>
                <c:pt idx="429">
                  <c:v>59.776376909200003</c:v>
                </c:pt>
                <c:pt idx="430">
                  <c:v>59.780919048599998</c:v>
                </c:pt>
                <c:pt idx="431">
                  <c:v>59.794065025999998</c:v>
                </c:pt>
                <c:pt idx="432">
                  <c:v>59.818797705100003</c:v>
                </c:pt>
                <c:pt idx="433">
                  <c:v>59.8365337862</c:v>
                </c:pt>
                <c:pt idx="434">
                  <c:v>59.843781269399997</c:v>
                </c:pt>
                <c:pt idx="435">
                  <c:v>59.846314691300002</c:v>
                </c:pt>
                <c:pt idx="436">
                  <c:v>59.852631498199997</c:v>
                </c:pt>
                <c:pt idx="437">
                  <c:v>59.8591190207</c:v>
                </c:pt>
                <c:pt idx="438">
                  <c:v>59.860895519899998</c:v>
                </c:pt>
                <c:pt idx="439">
                  <c:v>59.865991587400003</c:v>
                </c:pt>
                <c:pt idx="440">
                  <c:v>59.876347344899997</c:v>
                </c:pt>
                <c:pt idx="441">
                  <c:v>59.884644587700002</c:v>
                </c:pt>
                <c:pt idx="442">
                  <c:v>59.890072748199998</c:v>
                </c:pt>
                <c:pt idx="443">
                  <c:v>59.894621873799998</c:v>
                </c:pt>
                <c:pt idx="444">
                  <c:v>59.900551440999998</c:v>
                </c:pt>
                <c:pt idx="445">
                  <c:v>59.906462292999997</c:v>
                </c:pt>
                <c:pt idx="446">
                  <c:v>59.909843048699997</c:v>
                </c:pt>
                <c:pt idx="447">
                  <c:v>59.929284707599997</c:v>
                </c:pt>
                <c:pt idx="448">
                  <c:v>59.9502540135</c:v>
                </c:pt>
                <c:pt idx="449">
                  <c:v>59.955634631899997</c:v>
                </c:pt>
                <c:pt idx="450">
                  <c:v>59.966438226400001</c:v>
                </c:pt>
                <c:pt idx="451">
                  <c:v>59.997742324000001</c:v>
                </c:pt>
                <c:pt idx="452">
                  <c:v>60.024166159400004</c:v>
                </c:pt>
                <c:pt idx="453">
                  <c:v>60.043677915499998</c:v>
                </c:pt>
                <c:pt idx="454">
                  <c:v>60.0614604529</c:v>
                </c:pt>
                <c:pt idx="455">
                  <c:v>60.071332271700001</c:v>
                </c:pt>
                <c:pt idx="456">
                  <c:v>60.088366351799998</c:v>
                </c:pt>
                <c:pt idx="457">
                  <c:v>60.107282617999999</c:v>
                </c:pt>
                <c:pt idx="458">
                  <c:v>60.1195008814</c:v>
                </c:pt>
                <c:pt idx="459">
                  <c:v>60.125320897800002</c:v>
                </c:pt>
                <c:pt idx="460">
                  <c:v>60.1309254616</c:v>
                </c:pt>
                <c:pt idx="461">
                  <c:v>60.140277293300002</c:v>
                </c:pt>
                <c:pt idx="462">
                  <c:v>60.165966747500001</c:v>
                </c:pt>
                <c:pt idx="463">
                  <c:v>60.198386882699999</c:v>
                </c:pt>
                <c:pt idx="464">
                  <c:v>60.2141214293</c:v>
                </c:pt>
                <c:pt idx="465">
                  <c:v>60.217882994</c:v>
                </c:pt>
                <c:pt idx="466">
                  <c:v>60.219098632200001</c:v>
                </c:pt>
                <c:pt idx="467">
                  <c:v>60.223639487299998</c:v>
                </c:pt>
                <c:pt idx="468">
                  <c:v>60.2379386641</c:v>
                </c:pt>
                <c:pt idx="469">
                  <c:v>60.249265017900001</c:v>
                </c:pt>
                <c:pt idx="470">
                  <c:v>60.25361118</c:v>
                </c:pt>
                <c:pt idx="471">
                  <c:v>60.2579247245</c:v>
                </c:pt>
                <c:pt idx="472">
                  <c:v>60.259733931600003</c:v>
                </c:pt>
                <c:pt idx="473">
                  <c:v>60.261242686099997</c:v>
                </c:pt>
                <c:pt idx="474">
                  <c:v>60.267918962400003</c:v>
                </c:pt>
                <c:pt idx="475">
                  <c:v>60.276756996000003</c:v>
                </c:pt>
                <c:pt idx="476">
                  <c:v>60.288807349700001</c:v>
                </c:pt>
                <c:pt idx="477">
                  <c:v>60.298498839300002</c:v>
                </c:pt>
                <c:pt idx="478">
                  <c:v>60.303678826599999</c:v>
                </c:pt>
                <c:pt idx="479">
                  <c:v>60.313091797399998</c:v>
                </c:pt>
                <c:pt idx="480">
                  <c:v>60.319974821400002</c:v>
                </c:pt>
                <c:pt idx="481">
                  <c:v>60.325593020900001</c:v>
                </c:pt>
                <c:pt idx="482">
                  <c:v>60.329607095299998</c:v>
                </c:pt>
                <c:pt idx="483">
                  <c:v>60.340943258400003</c:v>
                </c:pt>
                <c:pt idx="484">
                  <c:v>60.356995514600001</c:v>
                </c:pt>
                <c:pt idx="485">
                  <c:v>60.364418841099997</c:v>
                </c:pt>
                <c:pt idx="486">
                  <c:v>60.371926756800001</c:v>
                </c:pt>
                <c:pt idx="487">
                  <c:v>60.384995603500002</c:v>
                </c:pt>
                <c:pt idx="488">
                  <c:v>60.399864877399999</c:v>
                </c:pt>
                <c:pt idx="489">
                  <c:v>60.412909665800001</c:v>
                </c:pt>
                <c:pt idx="490">
                  <c:v>60.420161287500001</c:v>
                </c:pt>
                <c:pt idx="491">
                  <c:v>60.431778520599998</c:v>
                </c:pt>
                <c:pt idx="492">
                  <c:v>60.4476496013</c:v>
                </c:pt>
                <c:pt idx="493">
                  <c:v>60.460254966100003</c:v>
                </c:pt>
                <c:pt idx="494">
                  <c:v>60.470422620100003</c:v>
                </c:pt>
                <c:pt idx="495">
                  <c:v>60.474831770999998</c:v>
                </c:pt>
                <c:pt idx="496">
                  <c:v>60.478075565799998</c:v>
                </c:pt>
                <c:pt idx="497">
                  <c:v>60.479808067999997</c:v>
                </c:pt>
                <c:pt idx="498">
                  <c:v>60.485741073699998</c:v>
                </c:pt>
                <c:pt idx="499">
                  <c:v>60.492545008500002</c:v>
                </c:pt>
                <c:pt idx="500">
                  <c:v>60.496405201899996</c:v>
                </c:pt>
                <c:pt idx="501">
                  <c:v>60.5073711605</c:v>
                </c:pt>
                <c:pt idx="502">
                  <c:v>60.530531636500001</c:v>
                </c:pt>
                <c:pt idx="503">
                  <c:v>60.545795121600001</c:v>
                </c:pt>
                <c:pt idx="504">
                  <c:v>60.547791463099998</c:v>
                </c:pt>
                <c:pt idx="505">
                  <c:v>60.553631173200003</c:v>
                </c:pt>
                <c:pt idx="506">
                  <c:v>60.561307810599999</c:v>
                </c:pt>
                <c:pt idx="507">
                  <c:v>60.572143804299998</c:v>
                </c:pt>
                <c:pt idx="508">
                  <c:v>60.583035367199997</c:v>
                </c:pt>
                <c:pt idx="509">
                  <c:v>60.600829328099998</c:v>
                </c:pt>
                <c:pt idx="510">
                  <c:v>60.614920596600001</c:v>
                </c:pt>
                <c:pt idx="511">
                  <c:v>60.617474057599999</c:v>
                </c:pt>
                <c:pt idx="512">
                  <c:v>60.622455547100003</c:v>
                </c:pt>
                <c:pt idx="513">
                  <c:v>60.6249897322</c:v>
                </c:pt>
                <c:pt idx="514">
                  <c:v>60.629992030300002</c:v>
                </c:pt>
                <c:pt idx="515">
                  <c:v>60.639730246500001</c:v>
                </c:pt>
                <c:pt idx="516">
                  <c:v>60.6518361372</c:v>
                </c:pt>
                <c:pt idx="517">
                  <c:v>60.666411786099999</c:v>
                </c:pt>
                <c:pt idx="518">
                  <c:v>60.676012592699998</c:v>
                </c:pt>
                <c:pt idx="519">
                  <c:v>60.6830752881</c:v>
                </c:pt>
                <c:pt idx="520">
                  <c:v>60.6940055309</c:v>
                </c:pt>
                <c:pt idx="521">
                  <c:v>60.701629404999998</c:v>
                </c:pt>
                <c:pt idx="522">
                  <c:v>60.705787359299997</c:v>
                </c:pt>
                <c:pt idx="523">
                  <c:v>60.714312528599997</c:v>
                </c:pt>
                <c:pt idx="524">
                  <c:v>60.721547251200001</c:v>
                </c:pt>
                <c:pt idx="525">
                  <c:v>60.723838565699999</c:v>
                </c:pt>
                <c:pt idx="526">
                  <c:v>60.733026342899997</c:v>
                </c:pt>
                <c:pt idx="527">
                  <c:v>60.749859877299997</c:v>
                </c:pt>
                <c:pt idx="528">
                  <c:v>60.776331866</c:v>
                </c:pt>
                <c:pt idx="529">
                  <c:v>60.794683024699999</c:v>
                </c:pt>
                <c:pt idx="530">
                  <c:v>60.797168601000003</c:v>
                </c:pt>
                <c:pt idx="531">
                  <c:v>60.801595681199998</c:v>
                </c:pt>
                <c:pt idx="532">
                  <c:v>60.809081733299998</c:v>
                </c:pt>
                <c:pt idx="533">
                  <c:v>60.817921764300003</c:v>
                </c:pt>
                <c:pt idx="534">
                  <c:v>60.821973103799998</c:v>
                </c:pt>
                <c:pt idx="535">
                  <c:v>60.8239289383</c:v>
                </c:pt>
                <c:pt idx="536">
                  <c:v>60.830808701899997</c:v>
                </c:pt>
                <c:pt idx="537">
                  <c:v>60.837663674600002</c:v>
                </c:pt>
                <c:pt idx="538">
                  <c:v>60.845383376199997</c:v>
                </c:pt>
                <c:pt idx="539">
                  <c:v>60.851666387999998</c:v>
                </c:pt>
                <c:pt idx="540">
                  <c:v>60.858502393499997</c:v>
                </c:pt>
                <c:pt idx="541">
                  <c:v>60.886295445099996</c:v>
                </c:pt>
                <c:pt idx="542">
                  <c:v>60.909144578899998</c:v>
                </c:pt>
                <c:pt idx="543">
                  <c:v>60.915107040400002</c:v>
                </c:pt>
                <c:pt idx="544">
                  <c:v>60.922921641099997</c:v>
                </c:pt>
                <c:pt idx="545">
                  <c:v>60.931656155600002</c:v>
                </c:pt>
                <c:pt idx="546">
                  <c:v>60.945163086199997</c:v>
                </c:pt>
                <c:pt idx="547">
                  <c:v>60.960452137600001</c:v>
                </c:pt>
                <c:pt idx="548">
                  <c:v>60.968282837300002</c:v>
                </c:pt>
                <c:pt idx="549">
                  <c:v>60.998663856299999</c:v>
                </c:pt>
                <c:pt idx="550">
                  <c:v>61.031971975899999</c:v>
                </c:pt>
                <c:pt idx="551">
                  <c:v>61.039505309600003</c:v>
                </c:pt>
                <c:pt idx="552">
                  <c:v>61.047317887299997</c:v>
                </c:pt>
                <c:pt idx="553">
                  <c:v>61.056304363800002</c:v>
                </c:pt>
                <c:pt idx="554">
                  <c:v>61.063398906099998</c:v>
                </c:pt>
                <c:pt idx="555">
                  <c:v>61.069463910099998</c:v>
                </c:pt>
                <c:pt idx="556">
                  <c:v>61.0755374648</c:v>
                </c:pt>
                <c:pt idx="557">
                  <c:v>61.088747696699997</c:v>
                </c:pt>
                <c:pt idx="558">
                  <c:v>61.102971254700002</c:v>
                </c:pt>
                <c:pt idx="559">
                  <c:v>61.106683483899999</c:v>
                </c:pt>
                <c:pt idx="560">
                  <c:v>61.125638190499998</c:v>
                </c:pt>
                <c:pt idx="561">
                  <c:v>61.146705670700001</c:v>
                </c:pt>
                <c:pt idx="562">
                  <c:v>61.150470055200003</c:v>
                </c:pt>
                <c:pt idx="563">
                  <c:v>61.154497537200001</c:v>
                </c:pt>
                <c:pt idx="564">
                  <c:v>61.160158791599997</c:v>
                </c:pt>
                <c:pt idx="565">
                  <c:v>61.163195187100001</c:v>
                </c:pt>
                <c:pt idx="566">
                  <c:v>61.169637366700002</c:v>
                </c:pt>
                <c:pt idx="567">
                  <c:v>61.179707883399999</c:v>
                </c:pt>
                <c:pt idx="568">
                  <c:v>61.184420858899998</c:v>
                </c:pt>
                <c:pt idx="569">
                  <c:v>61.1874962013</c:v>
                </c:pt>
                <c:pt idx="570">
                  <c:v>61.194296510999997</c:v>
                </c:pt>
                <c:pt idx="571">
                  <c:v>61.199679466299997</c:v>
                </c:pt>
                <c:pt idx="572">
                  <c:v>61.201953930499997</c:v>
                </c:pt>
                <c:pt idx="573">
                  <c:v>61.203521442899998</c:v>
                </c:pt>
                <c:pt idx="574">
                  <c:v>61.204381401900001</c:v>
                </c:pt>
                <c:pt idx="575">
                  <c:v>61.206763132799999</c:v>
                </c:pt>
                <c:pt idx="576">
                  <c:v>61.208606893499997</c:v>
                </c:pt>
                <c:pt idx="577">
                  <c:v>61.2095214657</c:v>
                </c:pt>
                <c:pt idx="578">
                  <c:v>61.215909373300001</c:v>
                </c:pt>
                <c:pt idx="579">
                  <c:v>61.2247782126</c:v>
                </c:pt>
                <c:pt idx="580">
                  <c:v>61.230008768300003</c:v>
                </c:pt>
                <c:pt idx="581">
                  <c:v>61.232114257600003</c:v>
                </c:pt>
                <c:pt idx="582">
                  <c:v>61.233435133599997</c:v>
                </c:pt>
                <c:pt idx="583">
                  <c:v>61.236522574399999</c:v>
                </c:pt>
                <c:pt idx="584">
                  <c:v>61.239872299399998</c:v>
                </c:pt>
                <c:pt idx="585">
                  <c:v>61.243974216200002</c:v>
                </c:pt>
                <c:pt idx="586">
                  <c:v>61.247947535100003</c:v>
                </c:pt>
                <c:pt idx="587">
                  <c:v>61.250110275499999</c:v>
                </c:pt>
                <c:pt idx="588">
                  <c:v>61.2511776885</c:v>
                </c:pt>
                <c:pt idx="589">
                  <c:v>61.2544727493</c:v>
                </c:pt>
                <c:pt idx="590">
                  <c:v>61.257494966000003</c:v>
                </c:pt>
                <c:pt idx="591">
                  <c:v>61.261714244300002</c:v>
                </c:pt>
                <c:pt idx="592">
                  <c:v>61.267764119600002</c:v>
                </c:pt>
                <c:pt idx="593">
                  <c:v>61.271784155799999</c:v>
                </c:pt>
                <c:pt idx="594">
                  <c:v>61.275990972099997</c:v>
                </c:pt>
                <c:pt idx="595">
                  <c:v>61.278358511299999</c:v>
                </c:pt>
                <c:pt idx="596">
                  <c:v>61.282559167499997</c:v>
                </c:pt>
                <c:pt idx="597">
                  <c:v>61.292521565900003</c:v>
                </c:pt>
                <c:pt idx="598">
                  <c:v>61.299417108100002</c:v>
                </c:pt>
                <c:pt idx="599">
                  <c:v>61.305669432099997</c:v>
                </c:pt>
                <c:pt idx="600">
                  <c:v>61.3141269889</c:v>
                </c:pt>
                <c:pt idx="601">
                  <c:v>61.317479776699997</c:v>
                </c:pt>
                <c:pt idx="602">
                  <c:v>61.317854591100001</c:v>
                </c:pt>
                <c:pt idx="603">
                  <c:v>61.318864320000003</c:v>
                </c:pt>
                <c:pt idx="604">
                  <c:v>61.329977813799999</c:v>
                </c:pt>
                <c:pt idx="605">
                  <c:v>61.340428693600003</c:v>
                </c:pt>
                <c:pt idx="606">
                  <c:v>61.344957682599997</c:v>
                </c:pt>
                <c:pt idx="607">
                  <c:v>61.353358206999999</c:v>
                </c:pt>
                <c:pt idx="608">
                  <c:v>61.361140517400003</c:v>
                </c:pt>
                <c:pt idx="609">
                  <c:v>61.365420140600001</c:v>
                </c:pt>
                <c:pt idx="610">
                  <c:v>61.372416065800003</c:v>
                </c:pt>
                <c:pt idx="611">
                  <c:v>61.379961983000001</c:v>
                </c:pt>
                <c:pt idx="612">
                  <c:v>61.382094475899997</c:v>
                </c:pt>
                <c:pt idx="613">
                  <c:v>61.3914354088</c:v>
                </c:pt>
                <c:pt idx="614">
                  <c:v>61.408719557399998</c:v>
                </c:pt>
                <c:pt idx="615">
                  <c:v>61.423618816000001</c:v>
                </c:pt>
                <c:pt idx="616">
                  <c:v>61.429685147999997</c:v>
                </c:pt>
                <c:pt idx="617">
                  <c:v>61.4326160978</c:v>
                </c:pt>
                <c:pt idx="618">
                  <c:v>61.438937872300002</c:v>
                </c:pt>
                <c:pt idx="619">
                  <c:v>61.443700867099999</c:v>
                </c:pt>
                <c:pt idx="620">
                  <c:v>61.451251300499997</c:v>
                </c:pt>
                <c:pt idx="621">
                  <c:v>61.459146587200003</c:v>
                </c:pt>
                <c:pt idx="622">
                  <c:v>61.461902813000002</c:v>
                </c:pt>
                <c:pt idx="623">
                  <c:v>61.474090798699997</c:v>
                </c:pt>
                <c:pt idx="624">
                  <c:v>61.486104852499999</c:v>
                </c:pt>
                <c:pt idx="625">
                  <c:v>61.490001896199999</c:v>
                </c:pt>
                <c:pt idx="626">
                  <c:v>61.497799716800003</c:v>
                </c:pt>
                <c:pt idx="627">
                  <c:v>61.505041830000003</c:v>
                </c:pt>
                <c:pt idx="628">
                  <c:v>61.508529974200002</c:v>
                </c:pt>
                <c:pt idx="629">
                  <c:v>61.510783162499997</c:v>
                </c:pt>
                <c:pt idx="630">
                  <c:v>61.512906772400001</c:v>
                </c:pt>
                <c:pt idx="631">
                  <c:v>61.515122311299997</c:v>
                </c:pt>
                <c:pt idx="632">
                  <c:v>61.528259419500003</c:v>
                </c:pt>
                <c:pt idx="633">
                  <c:v>61.541099994200003</c:v>
                </c:pt>
                <c:pt idx="634">
                  <c:v>61.5439540458</c:v>
                </c:pt>
                <c:pt idx="635">
                  <c:v>61.5530298965</c:v>
                </c:pt>
                <c:pt idx="636">
                  <c:v>61.561023378199998</c:v>
                </c:pt>
                <c:pt idx="637">
                  <c:v>61.564331215400003</c:v>
                </c:pt>
                <c:pt idx="638">
                  <c:v>61.572579742999999</c:v>
                </c:pt>
                <c:pt idx="639">
                  <c:v>61.578956515999998</c:v>
                </c:pt>
                <c:pt idx="640">
                  <c:v>61.5896499248</c:v>
                </c:pt>
                <c:pt idx="641">
                  <c:v>61.608842015999997</c:v>
                </c:pt>
                <c:pt idx="642">
                  <c:v>61.622298121100002</c:v>
                </c:pt>
                <c:pt idx="643">
                  <c:v>61.627020204499999</c:v>
                </c:pt>
                <c:pt idx="644">
                  <c:v>61.627778471100001</c:v>
                </c:pt>
                <c:pt idx="645">
                  <c:v>61.635315783599999</c:v>
                </c:pt>
                <c:pt idx="646">
                  <c:v>61.644759222799998</c:v>
                </c:pt>
                <c:pt idx="647">
                  <c:v>61.649086718</c:v>
                </c:pt>
                <c:pt idx="648">
                  <c:v>61.6567009603</c:v>
                </c:pt>
                <c:pt idx="649">
                  <c:v>61.672408833399999</c:v>
                </c:pt>
                <c:pt idx="650">
                  <c:v>61.687399523700002</c:v>
                </c:pt>
                <c:pt idx="651">
                  <c:v>61.695438925399998</c:v>
                </c:pt>
                <c:pt idx="652">
                  <c:v>61.700426219000001</c:v>
                </c:pt>
                <c:pt idx="653">
                  <c:v>61.713744574499998</c:v>
                </c:pt>
                <c:pt idx="654">
                  <c:v>61.729670348399999</c:v>
                </c:pt>
                <c:pt idx="655">
                  <c:v>61.734307080599997</c:v>
                </c:pt>
                <c:pt idx="656">
                  <c:v>61.738199587700002</c:v>
                </c:pt>
                <c:pt idx="657">
                  <c:v>61.748497367399999</c:v>
                </c:pt>
                <c:pt idx="658">
                  <c:v>61.758399096200002</c:v>
                </c:pt>
                <c:pt idx="659">
                  <c:v>61.764669196600003</c:v>
                </c:pt>
                <c:pt idx="660">
                  <c:v>61.769235941799998</c:v>
                </c:pt>
                <c:pt idx="661">
                  <c:v>61.777664730399998</c:v>
                </c:pt>
                <c:pt idx="662">
                  <c:v>61.784811895799997</c:v>
                </c:pt>
                <c:pt idx="663">
                  <c:v>61.786182263900002</c:v>
                </c:pt>
                <c:pt idx="664">
                  <c:v>61.791215486900001</c:v>
                </c:pt>
                <c:pt idx="665">
                  <c:v>61.797542387199996</c:v>
                </c:pt>
                <c:pt idx="666">
                  <c:v>61.799970680100003</c:v>
                </c:pt>
                <c:pt idx="667">
                  <c:v>61.803282060199997</c:v>
                </c:pt>
                <c:pt idx="668">
                  <c:v>61.806931884000001</c:v>
                </c:pt>
                <c:pt idx="669">
                  <c:v>61.807888638900003</c:v>
                </c:pt>
                <c:pt idx="670">
                  <c:v>61.809116483700002</c:v>
                </c:pt>
                <c:pt idx="671">
                  <c:v>61.810240255399997</c:v>
                </c:pt>
                <c:pt idx="672">
                  <c:v>61.814743922799998</c:v>
                </c:pt>
                <c:pt idx="673">
                  <c:v>61.820402939499999</c:v>
                </c:pt>
                <c:pt idx="674">
                  <c:v>61.823689404100001</c:v>
                </c:pt>
                <c:pt idx="675">
                  <c:v>61.825876012000002</c:v>
                </c:pt>
                <c:pt idx="676">
                  <c:v>61.829242464700002</c:v>
                </c:pt>
                <c:pt idx="677">
                  <c:v>61.838877978299998</c:v>
                </c:pt>
                <c:pt idx="678">
                  <c:v>61.847181318899999</c:v>
                </c:pt>
                <c:pt idx="679">
                  <c:v>61.851308354700002</c:v>
                </c:pt>
                <c:pt idx="680">
                  <c:v>61.8540134741</c:v>
                </c:pt>
                <c:pt idx="681">
                  <c:v>61.862198535099999</c:v>
                </c:pt>
                <c:pt idx="682">
                  <c:v>61.871505169800002</c:v>
                </c:pt>
                <c:pt idx="683">
                  <c:v>61.873717519499998</c:v>
                </c:pt>
                <c:pt idx="684">
                  <c:v>61.8772411984</c:v>
                </c:pt>
                <c:pt idx="685">
                  <c:v>61.882848701100002</c:v>
                </c:pt>
                <c:pt idx="686">
                  <c:v>61.889639020600001</c:v>
                </c:pt>
                <c:pt idx="687">
                  <c:v>61.894668677299997</c:v>
                </c:pt>
                <c:pt idx="688">
                  <c:v>61.898071528099997</c:v>
                </c:pt>
                <c:pt idx="689">
                  <c:v>61.903122997399997</c:v>
                </c:pt>
                <c:pt idx="690">
                  <c:v>61.9089819999</c:v>
                </c:pt>
                <c:pt idx="691">
                  <c:v>61.913113716600002</c:v>
                </c:pt>
                <c:pt idx="692">
                  <c:v>61.914765956399997</c:v>
                </c:pt>
                <c:pt idx="693">
                  <c:v>61.915299611899997</c:v>
                </c:pt>
                <c:pt idx="694">
                  <c:v>61.916978147800002</c:v>
                </c:pt>
                <c:pt idx="695">
                  <c:v>61.918793306300003</c:v>
                </c:pt>
                <c:pt idx="696">
                  <c:v>61.919697215699998</c:v>
                </c:pt>
                <c:pt idx="697">
                  <c:v>61.9213222315</c:v>
                </c:pt>
                <c:pt idx="698">
                  <c:v>61.922675847000001</c:v>
                </c:pt>
                <c:pt idx="699">
                  <c:v>61.924339764999999</c:v>
                </c:pt>
                <c:pt idx="700">
                  <c:v>61.929017657499998</c:v>
                </c:pt>
                <c:pt idx="701">
                  <c:v>61.940938510599999</c:v>
                </c:pt>
                <c:pt idx="702">
                  <c:v>61.950189948199998</c:v>
                </c:pt>
                <c:pt idx="703">
                  <c:v>61.951184085400001</c:v>
                </c:pt>
                <c:pt idx="704">
                  <c:v>61.953199905300004</c:v>
                </c:pt>
                <c:pt idx="705">
                  <c:v>61.955718650900003</c:v>
                </c:pt>
                <c:pt idx="706">
                  <c:v>61.961418258099997</c:v>
                </c:pt>
                <c:pt idx="707">
                  <c:v>61.975232266799999</c:v>
                </c:pt>
                <c:pt idx="708">
                  <c:v>61.987402657099999</c:v>
                </c:pt>
                <c:pt idx="709">
                  <c:v>61.990867743000003</c:v>
                </c:pt>
                <c:pt idx="710">
                  <c:v>61.992434609100002</c:v>
                </c:pt>
                <c:pt idx="711">
                  <c:v>61.999842985800001</c:v>
                </c:pt>
                <c:pt idx="712">
                  <c:v>62.0078595194</c:v>
                </c:pt>
                <c:pt idx="713">
                  <c:v>62.012640995799998</c:v>
                </c:pt>
                <c:pt idx="714">
                  <c:v>62.018460951199998</c:v>
                </c:pt>
                <c:pt idx="715">
                  <c:v>62.030301243099998</c:v>
                </c:pt>
                <c:pt idx="716">
                  <c:v>62.041193910799997</c:v>
                </c:pt>
                <c:pt idx="717">
                  <c:v>62.043531738399999</c:v>
                </c:pt>
                <c:pt idx="718">
                  <c:v>62.047805315700003</c:v>
                </c:pt>
                <c:pt idx="719">
                  <c:v>62.058006904300001</c:v>
                </c:pt>
                <c:pt idx="720">
                  <c:v>62.069293456700002</c:v>
                </c:pt>
                <c:pt idx="721">
                  <c:v>62.086075113900002</c:v>
                </c:pt>
                <c:pt idx="722">
                  <c:v>62.100766569100003</c:v>
                </c:pt>
                <c:pt idx="723">
                  <c:v>62.112097760099999</c:v>
                </c:pt>
                <c:pt idx="724">
                  <c:v>62.120899704199999</c:v>
                </c:pt>
                <c:pt idx="725">
                  <c:v>62.123951153299998</c:v>
                </c:pt>
                <c:pt idx="726">
                  <c:v>62.131205441699997</c:v>
                </c:pt>
                <c:pt idx="727">
                  <c:v>62.136651473299999</c:v>
                </c:pt>
                <c:pt idx="728">
                  <c:v>62.143445991999997</c:v>
                </c:pt>
                <c:pt idx="729">
                  <c:v>62.150447024899997</c:v>
                </c:pt>
                <c:pt idx="730">
                  <c:v>62.153357492700003</c:v>
                </c:pt>
                <c:pt idx="731">
                  <c:v>62.1660085205</c:v>
                </c:pt>
                <c:pt idx="732">
                  <c:v>62.177982086599997</c:v>
                </c:pt>
                <c:pt idx="733">
                  <c:v>62.179957734200002</c:v>
                </c:pt>
                <c:pt idx="734">
                  <c:v>62.184106861799997</c:v>
                </c:pt>
                <c:pt idx="735">
                  <c:v>62.190505116200001</c:v>
                </c:pt>
                <c:pt idx="736">
                  <c:v>62.201832123800003</c:v>
                </c:pt>
                <c:pt idx="737">
                  <c:v>62.211529966100002</c:v>
                </c:pt>
                <c:pt idx="738">
                  <c:v>62.214801337499999</c:v>
                </c:pt>
                <c:pt idx="739">
                  <c:v>62.219488279099998</c:v>
                </c:pt>
                <c:pt idx="740">
                  <c:v>62.2233968719</c:v>
                </c:pt>
                <c:pt idx="741">
                  <c:v>62.2257185793</c:v>
                </c:pt>
                <c:pt idx="742">
                  <c:v>62.227221622199998</c:v>
                </c:pt>
                <c:pt idx="743">
                  <c:v>62.2318388431</c:v>
                </c:pt>
                <c:pt idx="744">
                  <c:v>62.236403831700002</c:v>
                </c:pt>
                <c:pt idx="745">
                  <c:v>62.236865338800001</c:v>
                </c:pt>
                <c:pt idx="746">
                  <c:v>62.240952078399999</c:v>
                </c:pt>
                <c:pt idx="747">
                  <c:v>62.246413046400001</c:v>
                </c:pt>
                <c:pt idx="748">
                  <c:v>62.249395456899997</c:v>
                </c:pt>
                <c:pt idx="749">
                  <c:v>62.2574213786</c:v>
                </c:pt>
                <c:pt idx="750">
                  <c:v>62.267519078699998</c:v>
                </c:pt>
                <c:pt idx="751">
                  <c:v>62.271776306900001</c:v>
                </c:pt>
                <c:pt idx="752">
                  <c:v>62.274228994399998</c:v>
                </c:pt>
                <c:pt idx="753">
                  <c:v>62.276309775900003</c:v>
                </c:pt>
                <c:pt idx="754">
                  <c:v>62.277435044800001</c:v>
                </c:pt>
                <c:pt idx="755">
                  <c:v>62.278192772600001</c:v>
                </c:pt>
                <c:pt idx="756">
                  <c:v>62.280428171200001</c:v>
                </c:pt>
                <c:pt idx="757">
                  <c:v>62.283280755100002</c:v>
                </c:pt>
                <c:pt idx="758">
                  <c:v>62.288262520700002</c:v>
                </c:pt>
                <c:pt idx="759">
                  <c:v>62.2926119615</c:v>
                </c:pt>
                <c:pt idx="760">
                  <c:v>62.296404391099998</c:v>
                </c:pt>
                <c:pt idx="761">
                  <c:v>62.301793483899999</c:v>
                </c:pt>
                <c:pt idx="762">
                  <c:v>62.306176646600001</c:v>
                </c:pt>
                <c:pt idx="763">
                  <c:v>62.309630434900001</c:v>
                </c:pt>
                <c:pt idx="764">
                  <c:v>62.310335632799998</c:v>
                </c:pt>
                <c:pt idx="765">
                  <c:v>62.311489957299997</c:v>
                </c:pt>
                <c:pt idx="766">
                  <c:v>62.313746573800003</c:v>
                </c:pt>
                <c:pt idx="767">
                  <c:v>62.3159873727</c:v>
                </c:pt>
                <c:pt idx="768">
                  <c:v>62.3172648806</c:v>
                </c:pt>
                <c:pt idx="769">
                  <c:v>62.321888165099999</c:v>
                </c:pt>
                <c:pt idx="770">
                  <c:v>62.326587359500003</c:v>
                </c:pt>
                <c:pt idx="771">
                  <c:v>62.327715112699998</c:v>
                </c:pt>
                <c:pt idx="772">
                  <c:v>62.330357682399999</c:v>
                </c:pt>
                <c:pt idx="773">
                  <c:v>62.333367044200003</c:v>
                </c:pt>
                <c:pt idx="774">
                  <c:v>62.335788182400002</c:v>
                </c:pt>
                <c:pt idx="775">
                  <c:v>62.344753461099998</c:v>
                </c:pt>
                <c:pt idx="776">
                  <c:v>62.352941947600002</c:v>
                </c:pt>
                <c:pt idx="777">
                  <c:v>62.354522236500003</c:v>
                </c:pt>
                <c:pt idx="778">
                  <c:v>62.368087282200001</c:v>
                </c:pt>
                <c:pt idx="779">
                  <c:v>62.381305082099999</c:v>
                </c:pt>
                <c:pt idx="780">
                  <c:v>62.382298612500001</c:v>
                </c:pt>
                <c:pt idx="781">
                  <c:v>62.386951939399999</c:v>
                </c:pt>
                <c:pt idx="782">
                  <c:v>62.396152014599998</c:v>
                </c:pt>
                <c:pt idx="783">
                  <c:v>62.4054018677</c:v>
                </c:pt>
                <c:pt idx="784">
                  <c:v>62.410512005900003</c:v>
                </c:pt>
                <c:pt idx="785">
                  <c:v>62.411969138400003</c:v>
                </c:pt>
                <c:pt idx="786">
                  <c:v>62.419178129300001</c:v>
                </c:pt>
                <c:pt idx="787">
                  <c:v>62.4267122945</c:v>
                </c:pt>
                <c:pt idx="788">
                  <c:v>62.428313877400001</c:v>
                </c:pt>
                <c:pt idx="789">
                  <c:v>62.4299732136</c:v>
                </c:pt>
                <c:pt idx="790">
                  <c:v>62.4344344103</c:v>
                </c:pt>
                <c:pt idx="791">
                  <c:v>62.4389261838</c:v>
                </c:pt>
                <c:pt idx="792">
                  <c:v>62.444398710500003</c:v>
                </c:pt>
                <c:pt idx="793">
                  <c:v>62.453120401500001</c:v>
                </c:pt>
                <c:pt idx="794">
                  <c:v>62.4586642441</c:v>
                </c:pt>
                <c:pt idx="795">
                  <c:v>62.466982840999997</c:v>
                </c:pt>
                <c:pt idx="796">
                  <c:v>62.475147163899997</c:v>
                </c:pt>
                <c:pt idx="797">
                  <c:v>62.477131183799997</c:v>
                </c:pt>
                <c:pt idx="798">
                  <c:v>62.479489505399997</c:v>
                </c:pt>
                <c:pt idx="799">
                  <c:v>62.493859340299998</c:v>
                </c:pt>
                <c:pt idx="800">
                  <c:v>62.516856091400001</c:v>
                </c:pt>
                <c:pt idx="801">
                  <c:v>62.528135926799997</c:v>
                </c:pt>
                <c:pt idx="802">
                  <c:v>62.530851106</c:v>
                </c:pt>
                <c:pt idx="803">
                  <c:v>62.532576777599999</c:v>
                </c:pt>
                <c:pt idx="804">
                  <c:v>62.534839845800001</c:v>
                </c:pt>
                <c:pt idx="805">
                  <c:v>62.538163238599999</c:v>
                </c:pt>
                <c:pt idx="806">
                  <c:v>62.544227575100003</c:v>
                </c:pt>
                <c:pt idx="807">
                  <c:v>62.551284903300001</c:v>
                </c:pt>
                <c:pt idx="808">
                  <c:v>62.554026028999999</c:v>
                </c:pt>
                <c:pt idx="809">
                  <c:v>62.5629984264</c:v>
                </c:pt>
                <c:pt idx="810">
                  <c:v>62.571834999799997</c:v>
                </c:pt>
                <c:pt idx="811">
                  <c:v>62.5724348464</c:v>
                </c:pt>
                <c:pt idx="812">
                  <c:v>62.574157288099997</c:v>
                </c:pt>
                <c:pt idx="813">
                  <c:v>62.576500006400003</c:v>
                </c:pt>
                <c:pt idx="814">
                  <c:v>62.579619921599999</c:v>
                </c:pt>
                <c:pt idx="815">
                  <c:v>62.581697614699998</c:v>
                </c:pt>
                <c:pt idx="816">
                  <c:v>62.583513647899998</c:v>
                </c:pt>
                <c:pt idx="817">
                  <c:v>62.586870608399998</c:v>
                </c:pt>
                <c:pt idx="818">
                  <c:v>62.591832991799997</c:v>
                </c:pt>
                <c:pt idx="819">
                  <c:v>62.595179887</c:v>
                </c:pt>
                <c:pt idx="820">
                  <c:v>62.596410168699997</c:v>
                </c:pt>
                <c:pt idx="821">
                  <c:v>62.5997729256</c:v>
                </c:pt>
                <c:pt idx="822">
                  <c:v>62.6033213897</c:v>
                </c:pt>
                <c:pt idx="823">
                  <c:v>62.612131811600001</c:v>
                </c:pt>
                <c:pt idx="824">
                  <c:v>62.623181130600003</c:v>
                </c:pt>
                <c:pt idx="825">
                  <c:v>62.626836346499999</c:v>
                </c:pt>
                <c:pt idx="826">
                  <c:v>62.628087358400002</c:v>
                </c:pt>
                <c:pt idx="827">
                  <c:v>62.629652267399997</c:v>
                </c:pt>
                <c:pt idx="828">
                  <c:v>62.630797919300001</c:v>
                </c:pt>
                <c:pt idx="829">
                  <c:v>62.634651634199997</c:v>
                </c:pt>
                <c:pt idx="830">
                  <c:v>62.6467662465</c:v>
                </c:pt>
                <c:pt idx="831">
                  <c:v>62.666990644800002</c:v>
                </c:pt>
                <c:pt idx="832">
                  <c:v>62.681581119299999</c:v>
                </c:pt>
                <c:pt idx="833">
                  <c:v>62.6852797608</c:v>
                </c:pt>
                <c:pt idx="834">
                  <c:v>62.687362270199998</c:v>
                </c:pt>
                <c:pt idx="835">
                  <c:v>62.694218202199998</c:v>
                </c:pt>
                <c:pt idx="836">
                  <c:v>62.702703648099998</c:v>
                </c:pt>
                <c:pt idx="837">
                  <c:v>62.712018471100002</c:v>
                </c:pt>
                <c:pt idx="838">
                  <c:v>62.718709315300003</c:v>
                </c:pt>
                <c:pt idx="839">
                  <c:v>62.721803030899999</c:v>
                </c:pt>
                <c:pt idx="840">
                  <c:v>62.730988612099999</c:v>
                </c:pt>
                <c:pt idx="841">
                  <c:v>62.739890417700003</c:v>
                </c:pt>
                <c:pt idx="842">
                  <c:v>62.746212939700001</c:v>
                </c:pt>
                <c:pt idx="843">
                  <c:v>62.7530943509</c:v>
                </c:pt>
                <c:pt idx="844">
                  <c:v>62.757450264799999</c:v>
                </c:pt>
                <c:pt idx="845">
                  <c:v>62.759828649500001</c:v>
                </c:pt>
                <c:pt idx="846">
                  <c:v>62.7615451474</c:v>
                </c:pt>
                <c:pt idx="847">
                  <c:v>62.764749247200001</c:v>
                </c:pt>
                <c:pt idx="848">
                  <c:v>62.769151563400001</c:v>
                </c:pt>
                <c:pt idx="849">
                  <c:v>62.777751865200003</c:v>
                </c:pt>
                <c:pt idx="850">
                  <c:v>62.784533671799998</c:v>
                </c:pt>
                <c:pt idx="851">
                  <c:v>62.7925045641</c:v>
                </c:pt>
                <c:pt idx="852">
                  <c:v>62.806201094199999</c:v>
                </c:pt>
                <c:pt idx="853">
                  <c:v>62.828687245300003</c:v>
                </c:pt>
                <c:pt idx="854">
                  <c:v>62.845122433999997</c:v>
                </c:pt>
                <c:pt idx="855">
                  <c:v>62.845422128899997</c:v>
                </c:pt>
                <c:pt idx="856">
                  <c:v>62.847063127299997</c:v>
                </c:pt>
                <c:pt idx="857">
                  <c:v>62.8536217005</c:v>
                </c:pt>
                <c:pt idx="858">
                  <c:v>62.860152187700002</c:v>
                </c:pt>
                <c:pt idx="859">
                  <c:v>62.863343807600003</c:v>
                </c:pt>
                <c:pt idx="860">
                  <c:v>62.867710718200001</c:v>
                </c:pt>
                <c:pt idx="861">
                  <c:v>62.877840683199999</c:v>
                </c:pt>
                <c:pt idx="862">
                  <c:v>62.8864820095</c:v>
                </c:pt>
                <c:pt idx="863">
                  <c:v>62.896683322000001</c:v>
                </c:pt>
                <c:pt idx="864">
                  <c:v>62.908233891099997</c:v>
                </c:pt>
                <c:pt idx="865">
                  <c:v>62.911043524100002</c:v>
                </c:pt>
                <c:pt idx="866">
                  <c:v>62.921871080700001</c:v>
                </c:pt>
                <c:pt idx="867">
                  <c:v>62.934964908300003</c:v>
                </c:pt>
                <c:pt idx="868">
                  <c:v>62.939379104099999</c:v>
                </c:pt>
                <c:pt idx="869">
                  <c:v>62.9418893932</c:v>
                </c:pt>
                <c:pt idx="870">
                  <c:v>62.9444879208</c:v>
                </c:pt>
                <c:pt idx="871">
                  <c:v>62.946877215800001</c:v>
                </c:pt>
                <c:pt idx="872">
                  <c:v>62.949641285799999</c:v>
                </c:pt>
                <c:pt idx="873">
                  <c:v>62.9551312818</c:v>
                </c:pt>
                <c:pt idx="874">
                  <c:v>62.961003693499997</c:v>
                </c:pt>
                <c:pt idx="875">
                  <c:v>62.964458945700002</c:v>
                </c:pt>
                <c:pt idx="876">
                  <c:v>62.966491833799999</c:v>
                </c:pt>
                <c:pt idx="877">
                  <c:v>62.969187954399999</c:v>
                </c:pt>
                <c:pt idx="878">
                  <c:v>62.972520119899997</c:v>
                </c:pt>
                <c:pt idx="879">
                  <c:v>62.975504340800001</c:v>
                </c:pt>
                <c:pt idx="880">
                  <c:v>62.978561851099997</c:v>
                </c:pt>
                <c:pt idx="881">
                  <c:v>62.981133849999999</c:v>
                </c:pt>
                <c:pt idx="882">
                  <c:v>62.981966231100003</c:v>
                </c:pt>
                <c:pt idx="883">
                  <c:v>62.982760914700002</c:v>
                </c:pt>
                <c:pt idx="884">
                  <c:v>62.983482506900003</c:v>
                </c:pt>
                <c:pt idx="885">
                  <c:v>62.984476858599997</c:v>
                </c:pt>
                <c:pt idx="886">
                  <c:v>62.987637965899999</c:v>
                </c:pt>
                <c:pt idx="887">
                  <c:v>62.996271767000003</c:v>
                </c:pt>
                <c:pt idx="888">
                  <c:v>63.006624199999997</c:v>
                </c:pt>
                <c:pt idx="889">
                  <c:v>63.015676582600001</c:v>
                </c:pt>
                <c:pt idx="890">
                  <c:v>63.022511192899998</c:v>
                </c:pt>
                <c:pt idx="891">
                  <c:v>63.024545619500003</c:v>
                </c:pt>
                <c:pt idx="892">
                  <c:v>63.025986814200003</c:v>
                </c:pt>
                <c:pt idx="893">
                  <c:v>63.029362509599999</c:v>
                </c:pt>
                <c:pt idx="894">
                  <c:v>63.034990560899999</c:v>
                </c:pt>
                <c:pt idx="895">
                  <c:v>63.039811362400002</c:v>
                </c:pt>
                <c:pt idx="896">
                  <c:v>63.041635575500003</c:v>
                </c:pt>
                <c:pt idx="897">
                  <c:v>63.043764292900001</c:v>
                </c:pt>
                <c:pt idx="898">
                  <c:v>63.045706068199998</c:v>
                </c:pt>
                <c:pt idx="899">
                  <c:v>63.048032426699997</c:v>
                </c:pt>
                <c:pt idx="900">
                  <c:v>63.051881551100003</c:v>
                </c:pt>
                <c:pt idx="901">
                  <c:v>63.0557123002</c:v>
                </c:pt>
                <c:pt idx="902">
                  <c:v>63.058150359000003</c:v>
                </c:pt>
                <c:pt idx="903">
                  <c:v>63.059467666800003</c:v>
                </c:pt>
                <c:pt idx="904">
                  <c:v>63.067451507599998</c:v>
                </c:pt>
                <c:pt idx="905">
                  <c:v>63.074621394099999</c:v>
                </c:pt>
                <c:pt idx="906">
                  <c:v>63.0766907016</c:v>
                </c:pt>
                <c:pt idx="907">
                  <c:v>63.0788814892</c:v>
                </c:pt>
                <c:pt idx="908">
                  <c:v>63.080323233999998</c:v>
                </c:pt>
                <c:pt idx="909">
                  <c:v>63.084320540500002</c:v>
                </c:pt>
                <c:pt idx="910">
                  <c:v>63.100160424199998</c:v>
                </c:pt>
                <c:pt idx="911">
                  <c:v>63.117316123499997</c:v>
                </c:pt>
                <c:pt idx="912">
                  <c:v>63.123295160399998</c:v>
                </c:pt>
                <c:pt idx="913">
                  <c:v>63.127900747600002</c:v>
                </c:pt>
                <c:pt idx="914">
                  <c:v>63.132703988099998</c:v>
                </c:pt>
                <c:pt idx="915">
                  <c:v>63.1413691347</c:v>
                </c:pt>
                <c:pt idx="916">
                  <c:v>63.153969498499997</c:v>
                </c:pt>
                <c:pt idx="917">
                  <c:v>63.162721164700002</c:v>
                </c:pt>
                <c:pt idx="918">
                  <c:v>63.168965177399997</c:v>
                </c:pt>
                <c:pt idx="919">
                  <c:v>63.176043020800002</c:v>
                </c:pt>
                <c:pt idx="920">
                  <c:v>63.184269473000001</c:v>
                </c:pt>
                <c:pt idx="921">
                  <c:v>63.191173752200001</c:v>
                </c:pt>
                <c:pt idx="922">
                  <c:v>63.194569361500001</c:v>
                </c:pt>
                <c:pt idx="923">
                  <c:v>63.195909278899997</c:v>
                </c:pt>
                <c:pt idx="924">
                  <c:v>63.196482511900001</c:v>
                </c:pt>
                <c:pt idx="925">
                  <c:v>63.198464410200003</c:v>
                </c:pt>
                <c:pt idx="926">
                  <c:v>63.208271163500001</c:v>
                </c:pt>
                <c:pt idx="927">
                  <c:v>63.220747971000002</c:v>
                </c:pt>
                <c:pt idx="928">
                  <c:v>63.228241489299997</c:v>
                </c:pt>
                <c:pt idx="929">
                  <c:v>63.239628986500001</c:v>
                </c:pt>
                <c:pt idx="930">
                  <c:v>63.249013314300001</c:v>
                </c:pt>
                <c:pt idx="931">
                  <c:v>63.251403639999999</c:v>
                </c:pt>
                <c:pt idx="932">
                  <c:v>63.255000021100003</c:v>
                </c:pt>
                <c:pt idx="933">
                  <c:v>63.264551709800003</c:v>
                </c:pt>
                <c:pt idx="934">
                  <c:v>63.271721430900001</c:v>
                </c:pt>
                <c:pt idx="935">
                  <c:v>63.275564500199998</c:v>
                </c:pt>
                <c:pt idx="936">
                  <c:v>63.279323411</c:v>
                </c:pt>
                <c:pt idx="937">
                  <c:v>63.281880230299997</c:v>
                </c:pt>
                <c:pt idx="938">
                  <c:v>63.284571127500001</c:v>
                </c:pt>
                <c:pt idx="939">
                  <c:v>63.2847886379</c:v>
                </c:pt>
                <c:pt idx="940">
                  <c:v>63.285620786899997</c:v>
                </c:pt>
                <c:pt idx="941">
                  <c:v>63.289528326599999</c:v>
                </c:pt>
                <c:pt idx="942">
                  <c:v>63.2930990005</c:v>
                </c:pt>
                <c:pt idx="943">
                  <c:v>63.293780276299998</c:v>
                </c:pt>
                <c:pt idx="944">
                  <c:v>63.294042540900001</c:v>
                </c:pt>
                <c:pt idx="945">
                  <c:v>63.297391358500001</c:v>
                </c:pt>
                <c:pt idx="946">
                  <c:v>63.300981648899999</c:v>
                </c:pt>
                <c:pt idx="947">
                  <c:v>63.302743361700003</c:v>
                </c:pt>
                <c:pt idx="948">
                  <c:v>63.304244654400001</c:v>
                </c:pt>
                <c:pt idx="949">
                  <c:v>63.304527649800001</c:v>
                </c:pt>
                <c:pt idx="950">
                  <c:v>63.305644667400003</c:v>
                </c:pt>
                <c:pt idx="951">
                  <c:v>63.307870020000003</c:v>
                </c:pt>
                <c:pt idx="952">
                  <c:v>63.310308851899997</c:v>
                </c:pt>
                <c:pt idx="953">
                  <c:v>63.321314710300001</c:v>
                </c:pt>
                <c:pt idx="954">
                  <c:v>63.331697339500003</c:v>
                </c:pt>
                <c:pt idx="955">
                  <c:v>63.337616549400003</c:v>
                </c:pt>
                <c:pt idx="956">
                  <c:v>63.343432213699998</c:v>
                </c:pt>
                <c:pt idx="957">
                  <c:v>63.3472055967</c:v>
                </c:pt>
                <c:pt idx="958">
                  <c:v>63.351445159100003</c:v>
                </c:pt>
                <c:pt idx="959">
                  <c:v>63.354820345599997</c:v>
                </c:pt>
                <c:pt idx="960">
                  <c:v>63.359234779300003</c:v>
                </c:pt>
                <c:pt idx="961">
                  <c:v>63.362983502699997</c:v>
                </c:pt>
                <c:pt idx="962">
                  <c:v>63.366076937999999</c:v>
                </c:pt>
                <c:pt idx="963">
                  <c:v>63.3674612067</c:v>
                </c:pt>
                <c:pt idx="964">
                  <c:v>63.371962429100002</c:v>
                </c:pt>
                <c:pt idx="965">
                  <c:v>63.3763244672</c:v>
                </c:pt>
                <c:pt idx="966">
                  <c:v>63.378828616600003</c:v>
                </c:pt>
                <c:pt idx="967">
                  <c:v>63.383163514300001</c:v>
                </c:pt>
                <c:pt idx="968">
                  <c:v>63.393743164599996</c:v>
                </c:pt>
                <c:pt idx="969">
                  <c:v>63.402989614100001</c:v>
                </c:pt>
                <c:pt idx="970">
                  <c:v>63.4167935826</c:v>
                </c:pt>
                <c:pt idx="971">
                  <c:v>63.433257622600003</c:v>
                </c:pt>
                <c:pt idx="972">
                  <c:v>63.439482289399997</c:v>
                </c:pt>
                <c:pt idx="973">
                  <c:v>63.444296397899997</c:v>
                </c:pt>
                <c:pt idx="974">
                  <c:v>63.450194874799998</c:v>
                </c:pt>
                <c:pt idx="975">
                  <c:v>63.457013595500001</c:v>
                </c:pt>
                <c:pt idx="976">
                  <c:v>63.4598232552</c:v>
                </c:pt>
                <c:pt idx="977">
                  <c:v>63.460953033599999</c:v>
                </c:pt>
                <c:pt idx="978">
                  <c:v>63.462654805699998</c:v>
                </c:pt>
                <c:pt idx="979">
                  <c:v>63.466093843899998</c:v>
                </c:pt>
                <c:pt idx="980">
                  <c:v>63.4710072807</c:v>
                </c:pt>
                <c:pt idx="981">
                  <c:v>63.4738367669</c:v>
                </c:pt>
                <c:pt idx="982">
                  <c:v>63.477229727699999</c:v>
                </c:pt>
                <c:pt idx="983">
                  <c:v>63.480017212600004</c:v>
                </c:pt>
                <c:pt idx="984">
                  <c:v>63.482388339099998</c:v>
                </c:pt>
                <c:pt idx="985">
                  <c:v>63.487068647100003</c:v>
                </c:pt>
                <c:pt idx="986">
                  <c:v>63.491376228500002</c:v>
                </c:pt>
                <c:pt idx="987">
                  <c:v>63.497404219099998</c:v>
                </c:pt>
                <c:pt idx="988">
                  <c:v>63.502970781599998</c:v>
                </c:pt>
                <c:pt idx="989">
                  <c:v>63.504760015800002</c:v>
                </c:pt>
                <c:pt idx="990">
                  <c:v>63.507454729599999</c:v>
                </c:pt>
                <c:pt idx="991">
                  <c:v>63.513803633099997</c:v>
                </c:pt>
                <c:pt idx="992">
                  <c:v>63.519394263700001</c:v>
                </c:pt>
                <c:pt idx="993">
                  <c:v>63.522945556400003</c:v>
                </c:pt>
                <c:pt idx="994">
                  <c:v>63.526303139900001</c:v>
                </c:pt>
                <c:pt idx="995">
                  <c:v>63.528782291900001</c:v>
                </c:pt>
                <c:pt idx="996">
                  <c:v>63.532854045999997</c:v>
                </c:pt>
                <c:pt idx="997">
                  <c:v>63.536698864000002</c:v>
                </c:pt>
                <c:pt idx="998">
                  <c:v>63.542250156900003</c:v>
                </c:pt>
                <c:pt idx="999">
                  <c:v>63.552876306100003</c:v>
                </c:pt>
                <c:pt idx="1000">
                  <c:v>63.563175122799997</c:v>
                </c:pt>
                <c:pt idx="1001">
                  <c:v>63.569861638900001</c:v>
                </c:pt>
                <c:pt idx="1002">
                  <c:v>63.573190569600001</c:v>
                </c:pt>
                <c:pt idx="1003">
                  <c:v>63.578332142400001</c:v>
                </c:pt>
                <c:pt idx="1004">
                  <c:v>63.584065633599998</c:v>
                </c:pt>
                <c:pt idx="1005">
                  <c:v>63.590457542000003</c:v>
                </c:pt>
                <c:pt idx="1006">
                  <c:v>63.600206613099999</c:v>
                </c:pt>
                <c:pt idx="1007">
                  <c:v>63.606110254800001</c:v>
                </c:pt>
                <c:pt idx="1008">
                  <c:v>63.607472285999997</c:v>
                </c:pt>
                <c:pt idx="1009">
                  <c:v>63.609653992799998</c:v>
                </c:pt>
                <c:pt idx="1010">
                  <c:v>63.621728775699999</c:v>
                </c:pt>
                <c:pt idx="1011">
                  <c:v>63.6324662723</c:v>
                </c:pt>
                <c:pt idx="1012">
                  <c:v>63.636355745199999</c:v>
                </c:pt>
                <c:pt idx="1013">
                  <c:v>63.640292361199997</c:v>
                </c:pt>
                <c:pt idx="1014">
                  <c:v>63.642726885199998</c:v>
                </c:pt>
                <c:pt idx="1015">
                  <c:v>63.645899908700002</c:v>
                </c:pt>
                <c:pt idx="1016">
                  <c:v>63.6484557434</c:v>
                </c:pt>
                <c:pt idx="1017">
                  <c:v>63.650343393500002</c:v>
                </c:pt>
                <c:pt idx="1018">
                  <c:v>63.652296221500002</c:v>
                </c:pt>
                <c:pt idx="1019">
                  <c:v>63.6538309783</c:v>
                </c:pt>
                <c:pt idx="1020">
                  <c:v>63.655846132400001</c:v>
                </c:pt>
                <c:pt idx="1021">
                  <c:v>63.6611016799</c:v>
                </c:pt>
                <c:pt idx="1022">
                  <c:v>63.670581185300001</c:v>
                </c:pt>
                <c:pt idx="1023">
                  <c:v>63.678221344400001</c:v>
                </c:pt>
                <c:pt idx="1024">
                  <c:v>63.681067315299998</c:v>
                </c:pt>
                <c:pt idx="1025">
                  <c:v>63.683071490700002</c:v>
                </c:pt>
                <c:pt idx="1026">
                  <c:v>63.684912828000002</c:v>
                </c:pt>
                <c:pt idx="1027">
                  <c:v>63.686866391199999</c:v>
                </c:pt>
                <c:pt idx="1028">
                  <c:v>63.6877456112</c:v>
                </c:pt>
                <c:pt idx="1029">
                  <c:v>63.688511208100003</c:v>
                </c:pt>
                <c:pt idx="1030">
                  <c:v>63.690535179999998</c:v>
                </c:pt>
                <c:pt idx="1031">
                  <c:v>63.692761542</c:v>
                </c:pt>
                <c:pt idx="1032">
                  <c:v>63.694936525300001</c:v>
                </c:pt>
                <c:pt idx="1033">
                  <c:v>63.699044940599997</c:v>
                </c:pt>
                <c:pt idx="1034">
                  <c:v>63.703064361000003</c:v>
                </c:pt>
                <c:pt idx="1035">
                  <c:v>63.705766490800002</c:v>
                </c:pt>
                <c:pt idx="1036">
                  <c:v>63.713070432400002</c:v>
                </c:pt>
                <c:pt idx="1037">
                  <c:v>63.722442592999997</c:v>
                </c:pt>
                <c:pt idx="1038">
                  <c:v>63.7261416873</c:v>
                </c:pt>
                <c:pt idx="1039">
                  <c:v>63.727124579600002</c:v>
                </c:pt>
                <c:pt idx="1040">
                  <c:v>63.732086045800003</c:v>
                </c:pt>
                <c:pt idx="1041">
                  <c:v>63.739363476199998</c:v>
                </c:pt>
                <c:pt idx="1042">
                  <c:v>63.742580267000001</c:v>
                </c:pt>
                <c:pt idx="1043">
                  <c:v>63.744604964499999</c:v>
                </c:pt>
                <c:pt idx="1044">
                  <c:v>63.747371013600002</c:v>
                </c:pt>
                <c:pt idx="1045">
                  <c:v>63.748421533799998</c:v>
                </c:pt>
                <c:pt idx="1046">
                  <c:v>63.750638404900002</c:v>
                </c:pt>
                <c:pt idx="1047">
                  <c:v>63.756390562</c:v>
                </c:pt>
                <c:pt idx="1048">
                  <c:v>63.761891905299997</c:v>
                </c:pt>
                <c:pt idx="1049">
                  <c:v>63.763600669200002</c:v>
                </c:pt>
                <c:pt idx="1050">
                  <c:v>63.7637222675</c:v>
                </c:pt>
                <c:pt idx="1051">
                  <c:v>63.769152806100003</c:v>
                </c:pt>
                <c:pt idx="1052">
                  <c:v>63.776078731699997</c:v>
                </c:pt>
                <c:pt idx="1053">
                  <c:v>63.778258359100001</c:v>
                </c:pt>
                <c:pt idx="1054">
                  <c:v>63.779038095300002</c:v>
                </c:pt>
                <c:pt idx="1055">
                  <c:v>63.780238388299999</c:v>
                </c:pt>
                <c:pt idx="1056">
                  <c:v>63.782492510300003</c:v>
                </c:pt>
                <c:pt idx="1057">
                  <c:v>63.783766049999997</c:v>
                </c:pt>
                <c:pt idx="1058">
                  <c:v>63.785884275299999</c:v>
                </c:pt>
                <c:pt idx="1059">
                  <c:v>63.788937594300002</c:v>
                </c:pt>
                <c:pt idx="1060">
                  <c:v>63.791052767700002</c:v>
                </c:pt>
                <c:pt idx="1061">
                  <c:v>63.794708802700001</c:v>
                </c:pt>
                <c:pt idx="1062">
                  <c:v>63.797254725400002</c:v>
                </c:pt>
                <c:pt idx="1063">
                  <c:v>63.8008210263</c:v>
                </c:pt>
                <c:pt idx="1064">
                  <c:v>63.807815605400002</c:v>
                </c:pt>
                <c:pt idx="1065">
                  <c:v>63.812809874199999</c:v>
                </c:pt>
                <c:pt idx="1066">
                  <c:v>63.815084390300001</c:v>
                </c:pt>
                <c:pt idx="1067">
                  <c:v>63.818868271200003</c:v>
                </c:pt>
                <c:pt idx="1068">
                  <c:v>63.824077723099997</c:v>
                </c:pt>
                <c:pt idx="1069">
                  <c:v>63.834451382700003</c:v>
                </c:pt>
                <c:pt idx="1070">
                  <c:v>63.8472299823</c:v>
                </c:pt>
                <c:pt idx="1071">
                  <c:v>63.852612889200003</c:v>
                </c:pt>
                <c:pt idx="1072">
                  <c:v>63.8537097918</c:v>
                </c:pt>
                <c:pt idx="1073">
                  <c:v>63.856417806700001</c:v>
                </c:pt>
                <c:pt idx="1074">
                  <c:v>63.861638653200004</c:v>
                </c:pt>
                <c:pt idx="1075">
                  <c:v>63.868241558500003</c:v>
                </c:pt>
                <c:pt idx="1076">
                  <c:v>63.873380251599997</c:v>
                </c:pt>
                <c:pt idx="1077">
                  <c:v>63.876328485000002</c:v>
                </c:pt>
                <c:pt idx="1078">
                  <c:v>63.881105085199998</c:v>
                </c:pt>
                <c:pt idx="1079">
                  <c:v>63.886528167900003</c:v>
                </c:pt>
                <c:pt idx="1080">
                  <c:v>63.893134722500001</c:v>
                </c:pt>
                <c:pt idx="1081">
                  <c:v>63.897924879800001</c:v>
                </c:pt>
                <c:pt idx="1082">
                  <c:v>63.898543760599999</c:v>
                </c:pt>
                <c:pt idx="1083">
                  <c:v>63.9000243889</c:v>
                </c:pt>
                <c:pt idx="1084">
                  <c:v>63.902080660899998</c:v>
                </c:pt>
                <c:pt idx="1085">
                  <c:v>63.904135325799999</c:v>
                </c:pt>
                <c:pt idx="1086">
                  <c:v>63.909864865000003</c:v>
                </c:pt>
                <c:pt idx="1087">
                  <c:v>63.914615120400001</c:v>
                </c:pt>
                <c:pt idx="1088">
                  <c:v>63.915334926699998</c:v>
                </c:pt>
                <c:pt idx="1089">
                  <c:v>63.9180472372</c:v>
                </c:pt>
                <c:pt idx="1090">
                  <c:v>63.921220124800001</c:v>
                </c:pt>
                <c:pt idx="1091">
                  <c:v>63.922478240700002</c:v>
                </c:pt>
                <c:pt idx="1092">
                  <c:v>63.927154679899999</c:v>
                </c:pt>
                <c:pt idx="1093">
                  <c:v>63.932414735800002</c:v>
                </c:pt>
                <c:pt idx="1094">
                  <c:v>63.935799071700004</c:v>
                </c:pt>
                <c:pt idx="1095">
                  <c:v>63.940713069399997</c:v>
                </c:pt>
                <c:pt idx="1096">
                  <c:v>63.944205657600001</c:v>
                </c:pt>
                <c:pt idx="1097">
                  <c:v>63.945466147099999</c:v>
                </c:pt>
                <c:pt idx="1098">
                  <c:v>63.946977163100001</c:v>
                </c:pt>
                <c:pt idx="1099">
                  <c:v>63.954307548899997</c:v>
                </c:pt>
                <c:pt idx="1100">
                  <c:v>63.963412067199997</c:v>
                </c:pt>
                <c:pt idx="1101">
                  <c:v>63.967217691099997</c:v>
                </c:pt>
                <c:pt idx="1102">
                  <c:v>63.969071445099999</c:v>
                </c:pt>
                <c:pt idx="1103">
                  <c:v>63.970949069900001</c:v>
                </c:pt>
                <c:pt idx="1104">
                  <c:v>63.971904224900001</c:v>
                </c:pt>
                <c:pt idx="1105">
                  <c:v>63.975654910000003</c:v>
                </c:pt>
                <c:pt idx="1106">
                  <c:v>63.9794997869</c:v>
                </c:pt>
                <c:pt idx="1107">
                  <c:v>63.980422520399998</c:v>
                </c:pt>
                <c:pt idx="1108">
                  <c:v>63.981653399099997</c:v>
                </c:pt>
                <c:pt idx="1109">
                  <c:v>63.989214977800003</c:v>
                </c:pt>
                <c:pt idx="1110">
                  <c:v>63.998151345099998</c:v>
                </c:pt>
                <c:pt idx="1111">
                  <c:v>64.006116755600004</c:v>
                </c:pt>
                <c:pt idx="1112">
                  <c:v>64.012700815299993</c:v>
                </c:pt>
                <c:pt idx="1113">
                  <c:v>64.018090811899995</c:v>
                </c:pt>
                <c:pt idx="1114">
                  <c:v>64.023114633299997</c:v>
                </c:pt>
                <c:pt idx="1115">
                  <c:v>64.023432378799995</c:v>
                </c:pt>
                <c:pt idx="1116">
                  <c:v>64.030381948400006</c:v>
                </c:pt>
                <c:pt idx="1117">
                  <c:v>64.038849027099999</c:v>
                </c:pt>
                <c:pt idx="1118">
                  <c:v>64.041949847799998</c:v>
                </c:pt>
                <c:pt idx="1119">
                  <c:v>64.0438553587</c:v>
                </c:pt>
                <c:pt idx="1120">
                  <c:v>64.0448263145</c:v>
                </c:pt>
                <c:pt idx="1121">
                  <c:v>64.045904219299999</c:v>
                </c:pt>
                <c:pt idx="1122">
                  <c:v>64.046891908399999</c:v>
                </c:pt>
                <c:pt idx="1123">
                  <c:v>64.047523167400001</c:v>
                </c:pt>
                <c:pt idx="1124">
                  <c:v>64.047922526400001</c:v>
                </c:pt>
                <c:pt idx="1125">
                  <c:v>64.049871688699994</c:v>
                </c:pt>
                <c:pt idx="1126">
                  <c:v>64.056248203500004</c:v>
                </c:pt>
                <c:pt idx="1127">
                  <c:v>64.061972820199998</c:v>
                </c:pt>
                <c:pt idx="1128">
                  <c:v>64.068304432700003</c:v>
                </c:pt>
                <c:pt idx="1129">
                  <c:v>64.076542667699997</c:v>
                </c:pt>
                <c:pt idx="1130">
                  <c:v>64.079932387300005</c:v>
                </c:pt>
                <c:pt idx="1131">
                  <c:v>64.080632074999997</c:v>
                </c:pt>
                <c:pt idx="1132">
                  <c:v>64.084252712999998</c:v>
                </c:pt>
                <c:pt idx="1133">
                  <c:v>64.088406913599997</c:v>
                </c:pt>
                <c:pt idx="1134">
                  <c:v>64.089948083500005</c:v>
                </c:pt>
                <c:pt idx="1135">
                  <c:v>64.090637237799996</c:v>
                </c:pt>
                <c:pt idx="1136">
                  <c:v>64.092257380299998</c:v>
                </c:pt>
                <c:pt idx="1137">
                  <c:v>64.093948099599999</c:v>
                </c:pt>
                <c:pt idx="1138">
                  <c:v>64.095703153700001</c:v>
                </c:pt>
                <c:pt idx="1139">
                  <c:v>64.100526991699994</c:v>
                </c:pt>
                <c:pt idx="1140">
                  <c:v>64.104223669899994</c:v>
                </c:pt>
                <c:pt idx="1141">
                  <c:v>64.105375264599999</c:v>
                </c:pt>
                <c:pt idx="1142">
                  <c:v>64.107247811299999</c:v>
                </c:pt>
                <c:pt idx="1143">
                  <c:v>64.109631481400001</c:v>
                </c:pt>
                <c:pt idx="1144">
                  <c:v>64.111986403800003</c:v>
                </c:pt>
                <c:pt idx="1145">
                  <c:v>64.113573076099996</c:v>
                </c:pt>
                <c:pt idx="1146">
                  <c:v>64.119898058700002</c:v>
                </c:pt>
                <c:pt idx="1147">
                  <c:v>64.128139199100005</c:v>
                </c:pt>
                <c:pt idx="1148">
                  <c:v>64.131831709599993</c:v>
                </c:pt>
                <c:pt idx="1149">
                  <c:v>64.136659626099998</c:v>
                </c:pt>
                <c:pt idx="1150">
                  <c:v>64.140073488300004</c:v>
                </c:pt>
                <c:pt idx="1151">
                  <c:v>64.144349672999994</c:v>
                </c:pt>
                <c:pt idx="1152">
                  <c:v>64.152426128499997</c:v>
                </c:pt>
                <c:pt idx="1153">
                  <c:v>64.1576787857</c:v>
                </c:pt>
                <c:pt idx="1154">
                  <c:v>64.160875125600001</c:v>
                </c:pt>
                <c:pt idx="1155">
                  <c:v>64.163445716499993</c:v>
                </c:pt>
                <c:pt idx="1156">
                  <c:v>64.175292080600002</c:v>
                </c:pt>
                <c:pt idx="1157">
                  <c:v>64.188188397100006</c:v>
                </c:pt>
                <c:pt idx="1158">
                  <c:v>64.1909699948</c:v>
                </c:pt>
                <c:pt idx="1159">
                  <c:v>64.192215595899995</c:v>
                </c:pt>
                <c:pt idx="1160">
                  <c:v>64.194419091599997</c:v>
                </c:pt>
                <c:pt idx="1161">
                  <c:v>64.198833887899994</c:v>
                </c:pt>
                <c:pt idx="1162">
                  <c:v>64.201748869400006</c:v>
                </c:pt>
                <c:pt idx="1163">
                  <c:v>64.202494954499997</c:v>
                </c:pt>
                <c:pt idx="1164">
                  <c:v>64.203244776299996</c:v>
                </c:pt>
                <c:pt idx="1165">
                  <c:v>64.206377941900001</c:v>
                </c:pt>
                <c:pt idx="1166">
                  <c:v>64.209902084800007</c:v>
                </c:pt>
                <c:pt idx="1167">
                  <c:v>64.2110155214</c:v>
                </c:pt>
                <c:pt idx="1168">
                  <c:v>64.212238022899996</c:v>
                </c:pt>
                <c:pt idx="1169">
                  <c:v>64.219492798299996</c:v>
                </c:pt>
                <c:pt idx="1170">
                  <c:v>64.229128157700003</c:v>
                </c:pt>
                <c:pt idx="1171">
                  <c:v>64.232851179700006</c:v>
                </c:pt>
                <c:pt idx="1172">
                  <c:v>64.233545605700002</c:v>
                </c:pt>
                <c:pt idx="1173">
                  <c:v>64.234254413800002</c:v>
                </c:pt>
                <c:pt idx="1174">
                  <c:v>64.234955956899995</c:v>
                </c:pt>
                <c:pt idx="1175">
                  <c:v>64.235719279600005</c:v>
                </c:pt>
                <c:pt idx="1176">
                  <c:v>64.236379805400006</c:v>
                </c:pt>
                <c:pt idx="1177">
                  <c:v>64.237591796999993</c:v>
                </c:pt>
                <c:pt idx="1178">
                  <c:v>64.239839931500001</c:v>
                </c:pt>
                <c:pt idx="1179">
                  <c:v>64.242958979199997</c:v>
                </c:pt>
                <c:pt idx="1180">
                  <c:v>64.245686980200006</c:v>
                </c:pt>
                <c:pt idx="1181">
                  <c:v>64.247632386099994</c:v>
                </c:pt>
                <c:pt idx="1182">
                  <c:v>64.250181202500002</c:v>
                </c:pt>
                <c:pt idx="1183">
                  <c:v>64.253310271299995</c:v>
                </c:pt>
                <c:pt idx="1184">
                  <c:v>64.257752437899995</c:v>
                </c:pt>
                <c:pt idx="1185">
                  <c:v>64.2606860235</c:v>
                </c:pt>
                <c:pt idx="1186">
                  <c:v>64.261165910800003</c:v>
                </c:pt>
                <c:pt idx="1187">
                  <c:v>64.263349269200006</c:v>
                </c:pt>
                <c:pt idx="1188">
                  <c:v>64.266926856300003</c:v>
                </c:pt>
                <c:pt idx="1189">
                  <c:v>64.270934432999994</c:v>
                </c:pt>
                <c:pt idx="1190">
                  <c:v>64.2763264572</c:v>
                </c:pt>
                <c:pt idx="1191">
                  <c:v>64.281156134699998</c:v>
                </c:pt>
                <c:pt idx="1192">
                  <c:v>64.283668676199994</c:v>
                </c:pt>
                <c:pt idx="1193">
                  <c:v>64.288788647100006</c:v>
                </c:pt>
                <c:pt idx="1194">
                  <c:v>64.295626665100002</c:v>
                </c:pt>
                <c:pt idx="1195">
                  <c:v>64.304639198499999</c:v>
                </c:pt>
                <c:pt idx="1196">
                  <c:v>64.321089418499994</c:v>
                </c:pt>
                <c:pt idx="1197">
                  <c:v>64.332485355100005</c:v>
                </c:pt>
                <c:pt idx="1198">
                  <c:v>64.336363696399999</c:v>
                </c:pt>
                <c:pt idx="1199">
                  <c:v>64.339770930100002</c:v>
                </c:pt>
                <c:pt idx="1200">
                  <c:v>64.345547568699999</c:v>
                </c:pt>
                <c:pt idx="1201">
                  <c:v>64.352110814900001</c:v>
                </c:pt>
                <c:pt idx="1202">
                  <c:v>64.354033947800005</c:v>
                </c:pt>
                <c:pt idx="1203">
                  <c:v>64.358548952199996</c:v>
                </c:pt>
                <c:pt idx="1204">
                  <c:v>64.3647752575</c:v>
                </c:pt>
                <c:pt idx="1205">
                  <c:v>64.367972467100003</c:v>
                </c:pt>
                <c:pt idx="1206">
                  <c:v>64.371664578700006</c:v>
                </c:pt>
                <c:pt idx="1207">
                  <c:v>64.382196651499996</c:v>
                </c:pt>
                <c:pt idx="1208">
                  <c:v>64.391477071300002</c:v>
                </c:pt>
                <c:pt idx="1209">
                  <c:v>64.393209293200002</c:v>
                </c:pt>
                <c:pt idx="1210">
                  <c:v>64.398937605100002</c:v>
                </c:pt>
                <c:pt idx="1211">
                  <c:v>64.406429966700003</c:v>
                </c:pt>
                <c:pt idx="1212">
                  <c:v>64.410301257599997</c:v>
                </c:pt>
                <c:pt idx="1213">
                  <c:v>64.413211369999999</c:v>
                </c:pt>
                <c:pt idx="1214">
                  <c:v>64.417455935600003</c:v>
                </c:pt>
                <c:pt idx="1215">
                  <c:v>64.423883612300003</c:v>
                </c:pt>
                <c:pt idx="1216">
                  <c:v>64.429033199700001</c:v>
                </c:pt>
                <c:pt idx="1217">
                  <c:v>64.4318137729</c:v>
                </c:pt>
                <c:pt idx="1218">
                  <c:v>64.433378637900006</c:v>
                </c:pt>
                <c:pt idx="1219">
                  <c:v>64.435207521300001</c:v>
                </c:pt>
                <c:pt idx="1220">
                  <c:v>64.441714645100006</c:v>
                </c:pt>
                <c:pt idx="1221">
                  <c:v>64.457663384400007</c:v>
                </c:pt>
                <c:pt idx="1222">
                  <c:v>64.469214296499999</c:v>
                </c:pt>
                <c:pt idx="1223">
                  <c:v>64.470476429100003</c:v>
                </c:pt>
                <c:pt idx="1224">
                  <c:v>64.472613158499996</c:v>
                </c:pt>
                <c:pt idx="1225">
                  <c:v>64.475020755000003</c:v>
                </c:pt>
                <c:pt idx="1226">
                  <c:v>64.4775983631</c:v>
                </c:pt>
                <c:pt idx="1227">
                  <c:v>64.480540036700006</c:v>
                </c:pt>
                <c:pt idx="1228">
                  <c:v>64.4840137172</c:v>
                </c:pt>
                <c:pt idx="1229">
                  <c:v>64.487404384100003</c:v>
                </c:pt>
                <c:pt idx="1230">
                  <c:v>64.490239408700006</c:v>
                </c:pt>
                <c:pt idx="1231">
                  <c:v>64.494824156099995</c:v>
                </c:pt>
                <c:pt idx="1232">
                  <c:v>64.4983301165</c:v>
                </c:pt>
                <c:pt idx="1233">
                  <c:v>64.501735657599994</c:v>
                </c:pt>
                <c:pt idx="1234">
                  <c:v>64.506682565399998</c:v>
                </c:pt>
                <c:pt idx="1235">
                  <c:v>64.508954118700004</c:v>
                </c:pt>
                <c:pt idx="1236">
                  <c:v>64.514719171300001</c:v>
                </c:pt>
                <c:pt idx="1237">
                  <c:v>64.523084767499995</c:v>
                </c:pt>
                <c:pt idx="1238">
                  <c:v>64.527854109499998</c:v>
                </c:pt>
                <c:pt idx="1239">
                  <c:v>64.530169980300002</c:v>
                </c:pt>
                <c:pt idx="1240">
                  <c:v>64.5312347526</c:v>
                </c:pt>
                <c:pt idx="1241">
                  <c:v>64.5331939167</c:v>
                </c:pt>
                <c:pt idx="1242">
                  <c:v>64.537633423900004</c:v>
                </c:pt>
                <c:pt idx="1243">
                  <c:v>64.541083864000001</c:v>
                </c:pt>
                <c:pt idx="1244">
                  <c:v>64.543403594500006</c:v>
                </c:pt>
                <c:pt idx="1245">
                  <c:v>64.545962663699996</c:v>
                </c:pt>
                <c:pt idx="1246">
                  <c:v>64.548552027699998</c:v>
                </c:pt>
                <c:pt idx="1247">
                  <c:v>64.551861104899999</c:v>
                </c:pt>
                <c:pt idx="1248">
                  <c:v>64.553829505500005</c:v>
                </c:pt>
                <c:pt idx="1249">
                  <c:v>64.556817701100002</c:v>
                </c:pt>
                <c:pt idx="1250">
                  <c:v>64.563296587400004</c:v>
                </c:pt>
                <c:pt idx="1251">
                  <c:v>64.569398738299995</c:v>
                </c:pt>
                <c:pt idx="1252">
                  <c:v>64.574379932699998</c:v>
                </c:pt>
                <c:pt idx="1253">
                  <c:v>64.578185084099999</c:v>
                </c:pt>
                <c:pt idx="1254">
                  <c:v>64.586821764700005</c:v>
                </c:pt>
                <c:pt idx="1255">
                  <c:v>64.595210175199995</c:v>
                </c:pt>
                <c:pt idx="1256">
                  <c:v>64.596132259399994</c:v>
                </c:pt>
                <c:pt idx="1257">
                  <c:v>64.597079489799995</c:v>
                </c:pt>
                <c:pt idx="1258">
                  <c:v>64.598690964499994</c:v>
                </c:pt>
                <c:pt idx="1259">
                  <c:v>64.602433008700004</c:v>
                </c:pt>
                <c:pt idx="1260">
                  <c:v>64.608116957500002</c:v>
                </c:pt>
                <c:pt idx="1261">
                  <c:v>64.611811558300005</c:v>
                </c:pt>
                <c:pt idx="1262">
                  <c:v>64.615634032800003</c:v>
                </c:pt>
                <c:pt idx="1263">
                  <c:v>64.618849370700005</c:v>
                </c:pt>
                <c:pt idx="1264">
                  <c:v>64.620057646500001</c:v>
                </c:pt>
                <c:pt idx="1265">
                  <c:v>64.6241284197</c:v>
                </c:pt>
                <c:pt idx="1266">
                  <c:v>64.631120075200002</c:v>
                </c:pt>
                <c:pt idx="1267">
                  <c:v>64.635190192600007</c:v>
                </c:pt>
                <c:pt idx="1268">
                  <c:v>64.636030866900001</c:v>
                </c:pt>
                <c:pt idx="1269">
                  <c:v>64.639927233199998</c:v>
                </c:pt>
                <c:pt idx="1270">
                  <c:v>64.644958488100002</c:v>
                </c:pt>
                <c:pt idx="1271">
                  <c:v>64.6478401934</c:v>
                </c:pt>
                <c:pt idx="1272">
                  <c:v>64.649884170600004</c:v>
                </c:pt>
                <c:pt idx="1273">
                  <c:v>64.655416932500003</c:v>
                </c:pt>
                <c:pt idx="1274">
                  <c:v>64.662562037300006</c:v>
                </c:pt>
                <c:pt idx="1275">
                  <c:v>64.6683502721</c:v>
                </c:pt>
                <c:pt idx="1276">
                  <c:v>64.671962749200006</c:v>
                </c:pt>
                <c:pt idx="1277">
                  <c:v>64.679713866900002</c:v>
                </c:pt>
                <c:pt idx="1278">
                  <c:v>64.688430852799996</c:v>
                </c:pt>
                <c:pt idx="1279">
                  <c:v>64.700907234599995</c:v>
                </c:pt>
                <c:pt idx="1280">
                  <c:v>64.714392167699998</c:v>
                </c:pt>
                <c:pt idx="1281">
                  <c:v>64.717025228300002</c:v>
                </c:pt>
                <c:pt idx="1282">
                  <c:v>64.718965494900004</c:v>
                </c:pt>
                <c:pt idx="1283">
                  <c:v>64.723705284900007</c:v>
                </c:pt>
                <c:pt idx="1284">
                  <c:v>64.727820519900007</c:v>
                </c:pt>
                <c:pt idx="1285">
                  <c:v>64.7385712162</c:v>
                </c:pt>
                <c:pt idx="1286">
                  <c:v>64.749564516099994</c:v>
                </c:pt>
                <c:pt idx="1287">
                  <c:v>64.751305089400006</c:v>
                </c:pt>
                <c:pt idx="1288">
                  <c:v>64.753296913400007</c:v>
                </c:pt>
                <c:pt idx="1289">
                  <c:v>64.755148488800003</c:v>
                </c:pt>
                <c:pt idx="1290">
                  <c:v>64.757981883499994</c:v>
                </c:pt>
                <c:pt idx="1291">
                  <c:v>64.763087529900005</c:v>
                </c:pt>
                <c:pt idx="1292">
                  <c:v>64.765574201099994</c:v>
                </c:pt>
                <c:pt idx="1293">
                  <c:v>64.766448942699995</c:v>
                </c:pt>
                <c:pt idx="1294">
                  <c:v>64.768360844900002</c:v>
                </c:pt>
                <c:pt idx="1295">
                  <c:v>64.771347389300004</c:v>
                </c:pt>
                <c:pt idx="1296">
                  <c:v>64.773430355599999</c:v>
                </c:pt>
                <c:pt idx="1297">
                  <c:v>64.773705199700004</c:v>
                </c:pt>
                <c:pt idx="1298">
                  <c:v>64.773902792000001</c:v>
                </c:pt>
                <c:pt idx="1299">
                  <c:v>64.774107470999994</c:v>
                </c:pt>
                <c:pt idx="1300">
                  <c:v>64.775109286200006</c:v>
                </c:pt>
                <c:pt idx="1301">
                  <c:v>64.778213927799996</c:v>
                </c:pt>
                <c:pt idx="1302">
                  <c:v>64.782412555799993</c:v>
                </c:pt>
                <c:pt idx="1303">
                  <c:v>64.789488154500006</c:v>
                </c:pt>
                <c:pt idx="1304">
                  <c:v>64.795446216200006</c:v>
                </c:pt>
                <c:pt idx="1305">
                  <c:v>64.796851071299997</c:v>
                </c:pt>
                <c:pt idx="1306">
                  <c:v>64.797401007999994</c:v>
                </c:pt>
                <c:pt idx="1307">
                  <c:v>64.798240718100004</c:v>
                </c:pt>
                <c:pt idx="1308">
                  <c:v>64.800623778000002</c:v>
                </c:pt>
                <c:pt idx="1309">
                  <c:v>64.803230695799996</c:v>
                </c:pt>
                <c:pt idx="1310">
                  <c:v>64.805024671200002</c:v>
                </c:pt>
                <c:pt idx="1311">
                  <c:v>64.809043325299996</c:v>
                </c:pt>
                <c:pt idx="1312">
                  <c:v>64.812343452700006</c:v>
                </c:pt>
                <c:pt idx="1313">
                  <c:v>64.813917678899998</c:v>
                </c:pt>
                <c:pt idx="1314">
                  <c:v>64.817634372900002</c:v>
                </c:pt>
                <c:pt idx="1315">
                  <c:v>64.821619327199997</c:v>
                </c:pt>
                <c:pt idx="1316">
                  <c:v>64.823981788699996</c:v>
                </c:pt>
                <c:pt idx="1317">
                  <c:v>64.825123312399995</c:v>
                </c:pt>
                <c:pt idx="1318">
                  <c:v>64.830054607299999</c:v>
                </c:pt>
                <c:pt idx="1319">
                  <c:v>64.836198947100002</c:v>
                </c:pt>
                <c:pt idx="1320">
                  <c:v>64.843843545300004</c:v>
                </c:pt>
                <c:pt idx="1321">
                  <c:v>64.852456504200006</c:v>
                </c:pt>
                <c:pt idx="1322">
                  <c:v>64.858869429400002</c:v>
                </c:pt>
                <c:pt idx="1323">
                  <c:v>64.862923895099996</c:v>
                </c:pt>
                <c:pt idx="1324">
                  <c:v>64.866158706199997</c:v>
                </c:pt>
                <c:pt idx="1325">
                  <c:v>64.869111136900003</c:v>
                </c:pt>
                <c:pt idx="1326">
                  <c:v>64.869870764300003</c:v>
                </c:pt>
                <c:pt idx="1327">
                  <c:v>64.872337268400003</c:v>
                </c:pt>
                <c:pt idx="1328">
                  <c:v>64.875286796899999</c:v>
                </c:pt>
                <c:pt idx="1329">
                  <c:v>64.876468067299996</c:v>
                </c:pt>
                <c:pt idx="1330">
                  <c:v>64.877723907499998</c:v>
                </c:pt>
                <c:pt idx="1331">
                  <c:v>64.879021876099998</c:v>
                </c:pt>
                <c:pt idx="1332">
                  <c:v>64.885412591999994</c:v>
                </c:pt>
                <c:pt idx="1333">
                  <c:v>64.893716829599995</c:v>
                </c:pt>
                <c:pt idx="1334">
                  <c:v>64.899254173399996</c:v>
                </c:pt>
                <c:pt idx="1335">
                  <c:v>64.904009947000006</c:v>
                </c:pt>
                <c:pt idx="1336">
                  <c:v>64.905286860100006</c:v>
                </c:pt>
                <c:pt idx="1337">
                  <c:v>64.907472456600004</c:v>
                </c:pt>
                <c:pt idx="1338">
                  <c:v>64.911029699799997</c:v>
                </c:pt>
                <c:pt idx="1339">
                  <c:v>64.915394050200007</c:v>
                </c:pt>
                <c:pt idx="1340">
                  <c:v>64.919744369100002</c:v>
                </c:pt>
                <c:pt idx="1341">
                  <c:v>64.921358995700004</c:v>
                </c:pt>
                <c:pt idx="1342">
                  <c:v>64.922570666699997</c:v>
                </c:pt>
                <c:pt idx="1343">
                  <c:v>64.924435179200003</c:v>
                </c:pt>
                <c:pt idx="1344">
                  <c:v>64.927497471899997</c:v>
                </c:pt>
                <c:pt idx="1345">
                  <c:v>64.9304986609</c:v>
                </c:pt>
                <c:pt idx="1346">
                  <c:v>64.940771167400001</c:v>
                </c:pt>
                <c:pt idx="1347">
                  <c:v>64.950760094800003</c:v>
                </c:pt>
                <c:pt idx="1348">
                  <c:v>64.952232284399997</c:v>
                </c:pt>
                <c:pt idx="1349">
                  <c:v>64.957300493800005</c:v>
                </c:pt>
                <c:pt idx="1350">
                  <c:v>64.961585115000005</c:v>
                </c:pt>
                <c:pt idx="1351">
                  <c:v>64.969241763699998</c:v>
                </c:pt>
                <c:pt idx="1352">
                  <c:v>64.979221501699996</c:v>
                </c:pt>
                <c:pt idx="1353">
                  <c:v>64.984762458999995</c:v>
                </c:pt>
                <c:pt idx="1354">
                  <c:v>64.987971765200001</c:v>
                </c:pt>
                <c:pt idx="1355">
                  <c:v>64.992167023600004</c:v>
                </c:pt>
                <c:pt idx="1356">
                  <c:v>64.996539326199994</c:v>
                </c:pt>
                <c:pt idx="1357">
                  <c:v>65.000842649199996</c:v>
                </c:pt>
                <c:pt idx="1358">
                  <c:v>65.005610366100001</c:v>
                </c:pt>
                <c:pt idx="1359">
                  <c:v>65.009041021900003</c:v>
                </c:pt>
                <c:pt idx="1360">
                  <c:v>65.011963855299996</c:v>
                </c:pt>
                <c:pt idx="1361">
                  <c:v>65.014021845800002</c:v>
                </c:pt>
                <c:pt idx="1362">
                  <c:v>65.016316023399995</c:v>
                </c:pt>
                <c:pt idx="1363">
                  <c:v>65.018133467200002</c:v>
                </c:pt>
                <c:pt idx="1364">
                  <c:v>65.022978827700001</c:v>
                </c:pt>
                <c:pt idx="1365">
                  <c:v>65.027477619600006</c:v>
                </c:pt>
                <c:pt idx="1366">
                  <c:v>65.034024268099998</c:v>
                </c:pt>
                <c:pt idx="1367">
                  <c:v>65.040114200900007</c:v>
                </c:pt>
                <c:pt idx="1368">
                  <c:v>65.042100113800004</c:v>
                </c:pt>
                <c:pt idx="1369">
                  <c:v>65.047539159500005</c:v>
                </c:pt>
                <c:pt idx="1370">
                  <c:v>65.054495290299997</c:v>
                </c:pt>
                <c:pt idx="1371">
                  <c:v>65.059741364900006</c:v>
                </c:pt>
                <c:pt idx="1372">
                  <c:v>65.063151642299999</c:v>
                </c:pt>
                <c:pt idx="1373">
                  <c:v>65.066606118099998</c:v>
                </c:pt>
                <c:pt idx="1374">
                  <c:v>65.070678228899993</c:v>
                </c:pt>
                <c:pt idx="1375">
                  <c:v>65.073530935899996</c:v>
                </c:pt>
                <c:pt idx="1376">
                  <c:v>65.0791813636</c:v>
                </c:pt>
                <c:pt idx="1377">
                  <c:v>65.089128571399996</c:v>
                </c:pt>
                <c:pt idx="1378">
                  <c:v>65.0978992398</c:v>
                </c:pt>
                <c:pt idx="1379">
                  <c:v>65.1022179478</c:v>
                </c:pt>
                <c:pt idx="1380">
                  <c:v>65.105090653399998</c:v>
                </c:pt>
                <c:pt idx="1381">
                  <c:v>65.110192614100001</c:v>
                </c:pt>
                <c:pt idx="1382">
                  <c:v>65.115975900500004</c:v>
                </c:pt>
                <c:pt idx="1383">
                  <c:v>65.121540375500004</c:v>
                </c:pt>
                <c:pt idx="1384">
                  <c:v>65.124712507200002</c:v>
                </c:pt>
                <c:pt idx="1385">
                  <c:v>65.127436110999994</c:v>
                </c:pt>
                <c:pt idx="1386">
                  <c:v>65.133865670199995</c:v>
                </c:pt>
                <c:pt idx="1387">
                  <c:v>65.139595589300001</c:v>
                </c:pt>
                <c:pt idx="1388">
                  <c:v>65.144860068900002</c:v>
                </c:pt>
                <c:pt idx="1389">
                  <c:v>65.148401481799993</c:v>
                </c:pt>
                <c:pt idx="1390">
                  <c:v>65.149063952999995</c:v>
                </c:pt>
                <c:pt idx="1391">
                  <c:v>65.151047573699998</c:v>
                </c:pt>
                <c:pt idx="1392">
                  <c:v>65.155196853500001</c:v>
                </c:pt>
                <c:pt idx="1393">
                  <c:v>65.158597165900005</c:v>
                </c:pt>
                <c:pt idx="1394">
                  <c:v>65.161122546100003</c:v>
                </c:pt>
                <c:pt idx="1395">
                  <c:v>65.163495268000005</c:v>
                </c:pt>
                <c:pt idx="1396">
                  <c:v>65.168668430400004</c:v>
                </c:pt>
                <c:pt idx="1397">
                  <c:v>65.174609575000005</c:v>
                </c:pt>
                <c:pt idx="1398">
                  <c:v>65.177046756099998</c:v>
                </c:pt>
                <c:pt idx="1399">
                  <c:v>65.178884203899997</c:v>
                </c:pt>
                <c:pt idx="1400">
                  <c:v>65.182288845200006</c:v>
                </c:pt>
                <c:pt idx="1401">
                  <c:v>65.186150387300003</c:v>
                </c:pt>
                <c:pt idx="1402">
                  <c:v>65.190198069700003</c:v>
                </c:pt>
                <c:pt idx="1403">
                  <c:v>65.196415301900004</c:v>
                </c:pt>
                <c:pt idx="1404">
                  <c:v>65.200938728300002</c:v>
                </c:pt>
                <c:pt idx="1405">
                  <c:v>65.202433684300004</c:v>
                </c:pt>
                <c:pt idx="1406">
                  <c:v>65.202949377799996</c:v>
                </c:pt>
                <c:pt idx="1407">
                  <c:v>65.204917061900005</c:v>
                </c:pt>
                <c:pt idx="1408">
                  <c:v>65.206584724999999</c:v>
                </c:pt>
                <c:pt idx="1409">
                  <c:v>65.207232271099997</c:v>
                </c:pt>
                <c:pt idx="1410">
                  <c:v>65.208068331899995</c:v>
                </c:pt>
                <c:pt idx="1411">
                  <c:v>65.208997189000002</c:v>
                </c:pt>
                <c:pt idx="1412">
                  <c:v>65.213982529000006</c:v>
                </c:pt>
                <c:pt idx="1413">
                  <c:v>65.221236918299994</c:v>
                </c:pt>
                <c:pt idx="1414">
                  <c:v>65.225134499899994</c:v>
                </c:pt>
                <c:pt idx="1415">
                  <c:v>65.226512478800004</c:v>
                </c:pt>
                <c:pt idx="1416">
                  <c:v>65.228194762200005</c:v>
                </c:pt>
                <c:pt idx="1417">
                  <c:v>65.229923362700006</c:v>
                </c:pt>
                <c:pt idx="1418">
                  <c:v>65.230635494500007</c:v>
                </c:pt>
                <c:pt idx="1419">
                  <c:v>65.231055604399998</c:v>
                </c:pt>
                <c:pt idx="1420">
                  <c:v>65.234061903099999</c:v>
                </c:pt>
                <c:pt idx="1421">
                  <c:v>65.240553917900002</c:v>
                </c:pt>
                <c:pt idx="1422">
                  <c:v>65.247620347199998</c:v>
                </c:pt>
                <c:pt idx="1423">
                  <c:v>65.251780148899996</c:v>
                </c:pt>
                <c:pt idx="1424">
                  <c:v>65.253666648099994</c:v>
                </c:pt>
                <c:pt idx="1425">
                  <c:v>65.257816449399996</c:v>
                </c:pt>
                <c:pt idx="1426">
                  <c:v>65.261058668000004</c:v>
                </c:pt>
                <c:pt idx="1427">
                  <c:v>65.262580015500006</c:v>
                </c:pt>
                <c:pt idx="1428">
                  <c:v>65.269544495399998</c:v>
                </c:pt>
                <c:pt idx="1429">
                  <c:v>65.276259800099993</c:v>
                </c:pt>
                <c:pt idx="1430">
                  <c:v>65.277767131700003</c:v>
                </c:pt>
                <c:pt idx="1431">
                  <c:v>65.278564508399995</c:v>
                </c:pt>
                <c:pt idx="1432">
                  <c:v>65.278971772600002</c:v>
                </c:pt>
                <c:pt idx="1433">
                  <c:v>65.279851000299999</c:v>
                </c:pt>
                <c:pt idx="1434">
                  <c:v>65.281355989900007</c:v>
                </c:pt>
                <c:pt idx="1435">
                  <c:v>65.2842019733</c:v>
                </c:pt>
                <c:pt idx="1436">
                  <c:v>65.288512809099998</c:v>
                </c:pt>
                <c:pt idx="1437">
                  <c:v>65.292407661699997</c:v>
                </c:pt>
                <c:pt idx="1438">
                  <c:v>65.294705076699998</c:v>
                </c:pt>
                <c:pt idx="1439">
                  <c:v>65.295240471</c:v>
                </c:pt>
                <c:pt idx="1440">
                  <c:v>65.295378571499995</c:v>
                </c:pt>
                <c:pt idx="1441">
                  <c:v>65.301788981200005</c:v>
                </c:pt>
                <c:pt idx="1442">
                  <c:v>65.308311551399996</c:v>
                </c:pt>
                <c:pt idx="1443">
                  <c:v>65.309173419700002</c:v>
                </c:pt>
                <c:pt idx="1444">
                  <c:v>65.312111870999999</c:v>
                </c:pt>
                <c:pt idx="1445">
                  <c:v>65.315080720099999</c:v>
                </c:pt>
                <c:pt idx="1446">
                  <c:v>65.3176998303</c:v>
                </c:pt>
                <c:pt idx="1447">
                  <c:v>65.320457864299996</c:v>
                </c:pt>
                <c:pt idx="1448">
                  <c:v>65.3219586397</c:v>
                </c:pt>
                <c:pt idx="1449">
                  <c:v>65.322765412699994</c:v>
                </c:pt>
                <c:pt idx="1450">
                  <c:v>65.324609567099998</c:v>
                </c:pt>
                <c:pt idx="1451">
                  <c:v>65.328903947100002</c:v>
                </c:pt>
                <c:pt idx="1452">
                  <c:v>65.3320189489</c:v>
                </c:pt>
                <c:pt idx="1453">
                  <c:v>65.333334147200006</c:v>
                </c:pt>
                <c:pt idx="1454">
                  <c:v>65.334408235200002</c:v>
                </c:pt>
                <c:pt idx="1455">
                  <c:v>65.335128889700002</c:v>
                </c:pt>
                <c:pt idx="1456">
                  <c:v>65.338045632199993</c:v>
                </c:pt>
                <c:pt idx="1457">
                  <c:v>65.341272966600002</c:v>
                </c:pt>
                <c:pt idx="1458">
                  <c:v>65.3423212939</c:v>
                </c:pt>
                <c:pt idx="1459">
                  <c:v>65.343273904100002</c:v>
                </c:pt>
                <c:pt idx="1460">
                  <c:v>65.344306789599997</c:v>
                </c:pt>
                <c:pt idx="1461">
                  <c:v>65.345407417299995</c:v>
                </c:pt>
                <c:pt idx="1462">
                  <c:v>65.346843018300007</c:v>
                </c:pt>
                <c:pt idx="1463">
                  <c:v>65.348259420000005</c:v>
                </c:pt>
                <c:pt idx="1464">
                  <c:v>65.348982648200007</c:v>
                </c:pt>
                <c:pt idx="1465">
                  <c:v>65.349429904000004</c:v>
                </c:pt>
                <c:pt idx="1466">
                  <c:v>65.351332190700006</c:v>
                </c:pt>
                <c:pt idx="1467">
                  <c:v>65.353036217400003</c:v>
                </c:pt>
                <c:pt idx="1468">
                  <c:v>65.354269634600001</c:v>
                </c:pt>
                <c:pt idx="1469">
                  <c:v>65.355391166499999</c:v>
                </c:pt>
                <c:pt idx="1470">
                  <c:v>65.357225033600002</c:v>
                </c:pt>
                <c:pt idx="1471">
                  <c:v>65.3591377244</c:v>
                </c:pt>
                <c:pt idx="1472">
                  <c:v>65.359500677100002</c:v>
                </c:pt>
                <c:pt idx="1473">
                  <c:v>65.361697906700002</c:v>
                </c:pt>
                <c:pt idx="1474">
                  <c:v>65.366390643000003</c:v>
                </c:pt>
                <c:pt idx="1475">
                  <c:v>65.369102898999998</c:v>
                </c:pt>
                <c:pt idx="1476">
                  <c:v>65.374339378499997</c:v>
                </c:pt>
                <c:pt idx="1477">
                  <c:v>65.3831654783</c:v>
                </c:pt>
                <c:pt idx="1478">
                  <c:v>65.388599695300002</c:v>
                </c:pt>
                <c:pt idx="1479">
                  <c:v>65.391089953199995</c:v>
                </c:pt>
                <c:pt idx="1480">
                  <c:v>65.392265182200006</c:v>
                </c:pt>
                <c:pt idx="1481">
                  <c:v>65.395236051300003</c:v>
                </c:pt>
                <c:pt idx="1482">
                  <c:v>65.398460597699994</c:v>
                </c:pt>
                <c:pt idx="1483">
                  <c:v>65.399350655299997</c:v>
                </c:pt>
                <c:pt idx="1484">
                  <c:v>65.399623227399999</c:v>
                </c:pt>
                <c:pt idx="1485">
                  <c:v>65.401461576499997</c:v>
                </c:pt>
                <c:pt idx="1486">
                  <c:v>65.410162886099997</c:v>
                </c:pt>
                <c:pt idx="1487">
                  <c:v>65.419190068999995</c:v>
                </c:pt>
                <c:pt idx="1488">
                  <c:v>65.421236860400001</c:v>
                </c:pt>
                <c:pt idx="1489">
                  <c:v>65.421915009900005</c:v>
                </c:pt>
                <c:pt idx="1490">
                  <c:v>65.422920777000002</c:v>
                </c:pt>
                <c:pt idx="1491">
                  <c:v>65.424049128600004</c:v>
                </c:pt>
                <c:pt idx="1492">
                  <c:v>65.429006584999996</c:v>
                </c:pt>
                <c:pt idx="1493">
                  <c:v>65.435021528299998</c:v>
                </c:pt>
                <c:pt idx="1494">
                  <c:v>65.441568802299997</c:v>
                </c:pt>
                <c:pt idx="1495">
                  <c:v>65.455010427700003</c:v>
                </c:pt>
                <c:pt idx="1496">
                  <c:v>65.464826244400001</c:v>
                </c:pt>
                <c:pt idx="1497">
                  <c:v>65.466325615499997</c:v>
                </c:pt>
                <c:pt idx="1498">
                  <c:v>65.469441114800006</c:v>
                </c:pt>
                <c:pt idx="1499">
                  <c:v>65.473362492099994</c:v>
                </c:pt>
                <c:pt idx="1500">
                  <c:v>65.477490712000005</c:v>
                </c:pt>
                <c:pt idx="1501">
                  <c:v>65.481190092399999</c:v>
                </c:pt>
                <c:pt idx="1502">
                  <c:v>65.489430358199996</c:v>
                </c:pt>
                <c:pt idx="1503">
                  <c:v>65.500515208899998</c:v>
                </c:pt>
                <c:pt idx="1504">
                  <c:v>65.507636037200001</c:v>
                </c:pt>
                <c:pt idx="1505">
                  <c:v>65.514227730299993</c:v>
                </c:pt>
                <c:pt idx="1506">
                  <c:v>65.519658559099994</c:v>
                </c:pt>
                <c:pt idx="1507">
                  <c:v>65.523946702399996</c:v>
                </c:pt>
                <c:pt idx="1508">
                  <c:v>65.530256818599995</c:v>
                </c:pt>
                <c:pt idx="1509">
                  <c:v>65.535459063100006</c:v>
                </c:pt>
                <c:pt idx="1510">
                  <c:v>65.536587313400005</c:v>
                </c:pt>
                <c:pt idx="1511">
                  <c:v>65.537900113000006</c:v>
                </c:pt>
                <c:pt idx="1512">
                  <c:v>65.540257827900007</c:v>
                </c:pt>
                <c:pt idx="1513">
                  <c:v>65.543278413099998</c:v>
                </c:pt>
                <c:pt idx="1514">
                  <c:v>65.549137952400002</c:v>
                </c:pt>
                <c:pt idx="1515">
                  <c:v>65.553759872200004</c:v>
                </c:pt>
                <c:pt idx="1516">
                  <c:v>65.560549286599993</c:v>
                </c:pt>
                <c:pt idx="1517">
                  <c:v>65.566896431399996</c:v>
                </c:pt>
                <c:pt idx="1518">
                  <c:v>65.567563827100003</c:v>
                </c:pt>
                <c:pt idx="1519">
                  <c:v>65.571672676700004</c:v>
                </c:pt>
                <c:pt idx="1520">
                  <c:v>65.576997545400005</c:v>
                </c:pt>
                <c:pt idx="1521">
                  <c:v>65.580853710499994</c:v>
                </c:pt>
                <c:pt idx="1522">
                  <c:v>65.585249662600006</c:v>
                </c:pt>
                <c:pt idx="1523">
                  <c:v>65.588097341099996</c:v>
                </c:pt>
                <c:pt idx="1524">
                  <c:v>65.589273882599997</c:v>
                </c:pt>
                <c:pt idx="1525">
                  <c:v>65.591354183700005</c:v>
                </c:pt>
                <c:pt idx="1526">
                  <c:v>65.593598552800003</c:v>
                </c:pt>
                <c:pt idx="1527">
                  <c:v>65.594729505499998</c:v>
                </c:pt>
                <c:pt idx="1528">
                  <c:v>65.598484084800006</c:v>
                </c:pt>
                <c:pt idx="1529">
                  <c:v>65.602917993000005</c:v>
                </c:pt>
                <c:pt idx="1530">
                  <c:v>65.605752410700006</c:v>
                </c:pt>
                <c:pt idx="1531">
                  <c:v>65.608655000300004</c:v>
                </c:pt>
                <c:pt idx="1532">
                  <c:v>65.610896111700001</c:v>
                </c:pt>
                <c:pt idx="1533">
                  <c:v>65.612384907800006</c:v>
                </c:pt>
                <c:pt idx="1534">
                  <c:v>65.614093892499994</c:v>
                </c:pt>
                <c:pt idx="1535">
                  <c:v>65.616130949600006</c:v>
                </c:pt>
                <c:pt idx="1536">
                  <c:v>65.620110640899995</c:v>
                </c:pt>
                <c:pt idx="1537">
                  <c:v>65.624360591300004</c:v>
                </c:pt>
                <c:pt idx="1538">
                  <c:v>65.626841014600004</c:v>
                </c:pt>
                <c:pt idx="1539">
                  <c:v>65.628849932400001</c:v>
                </c:pt>
                <c:pt idx="1540">
                  <c:v>65.630791607199995</c:v>
                </c:pt>
                <c:pt idx="1541">
                  <c:v>65.635363968999997</c:v>
                </c:pt>
                <c:pt idx="1542">
                  <c:v>65.640180336699999</c:v>
                </c:pt>
                <c:pt idx="1543">
                  <c:v>65.6429227844</c:v>
                </c:pt>
                <c:pt idx="1544">
                  <c:v>65.644935153700004</c:v>
                </c:pt>
                <c:pt idx="1545">
                  <c:v>65.647357171300001</c:v>
                </c:pt>
                <c:pt idx="1546">
                  <c:v>65.6502689143</c:v>
                </c:pt>
                <c:pt idx="1547">
                  <c:v>65.652035891799997</c:v>
                </c:pt>
                <c:pt idx="1548">
                  <c:v>65.653890990799994</c:v>
                </c:pt>
                <c:pt idx="1549">
                  <c:v>65.656187370699996</c:v>
                </c:pt>
                <c:pt idx="1550">
                  <c:v>65.657921398900001</c:v>
                </c:pt>
                <c:pt idx="1551">
                  <c:v>65.659344142999998</c:v>
                </c:pt>
                <c:pt idx="1552">
                  <c:v>65.660248789700006</c:v>
                </c:pt>
                <c:pt idx="1553">
                  <c:v>65.664818043599993</c:v>
                </c:pt>
                <c:pt idx="1554">
                  <c:v>65.671936126099993</c:v>
                </c:pt>
                <c:pt idx="1555">
                  <c:v>65.675946018900007</c:v>
                </c:pt>
                <c:pt idx="1556">
                  <c:v>65.676864089099993</c:v>
                </c:pt>
                <c:pt idx="1557">
                  <c:v>65.678260296199994</c:v>
                </c:pt>
                <c:pt idx="1558">
                  <c:v>65.680439076400006</c:v>
                </c:pt>
                <c:pt idx="1559">
                  <c:v>65.683143484200002</c:v>
                </c:pt>
                <c:pt idx="1560">
                  <c:v>65.687534169900005</c:v>
                </c:pt>
                <c:pt idx="1561">
                  <c:v>65.691944064500007</c:v>
                </c:pt>
                <c:pt idx="1562">
                  <c:v>65.700922282999997</c:v>
                </c:pt>
                <c:pt idx="1563">
                  <c:v>65.708211714000001</c:v>
                </c:pt>
                <c:pt idx="1564">
                  <c:v>65.708974792999996</c:v>
                </c:pt>
                <c:pt idx="1565">
                  <c:v>65.710965826700004</c:v>
                </c:pt>
                <c:pt idx="1566">
                  <c:v>65.7126237178</c:v>
                </c:pt>
                <c:pt idx="1567">
                  <c:v>65.714755394799994</c:v>
                </c:pt>
                <c:pt idx="1568">
                  <c:v>65.717401027799994</c:v>
                </c:pt>
                <c:pt idx="1569">
                  <c:v>65.718637298199994</c:v>
                </c:pt>
                <c:pt idx="1570">
                  <c:v>65.720110538100002</c:v>
                </c:pt>
                <c:pt idx="1571">
                  <c:v>65.722274890700007</c:v>
                </c:pt>
                <c:pt idx="1572">
                  <c:v>65.723698083599999</c:v>
                </c:pt>
                <c:pt idx="1573">
                  <c:v>65.727226732899993</c:v>
                </c:pt>
                <c:pt idx="1574">
                  <c:v>65.732754095199994</c:v>
                </c:pt>
                <c:pt idx="1575">
                  <c:v>65.735495177900006</c:v>
                </c:pt>
                <c:pt idx="1576">
                  <c:v>65.736645376400006</c:v>
                </c:pt>
                <c:pt idx="1577">
                  <c:v>65.741025623699997</c:v>
                </c:pt>
                <c:pt idx="1578">
                  <c:v>65.747718296399995</c:v>
                </c:pt>
                <c:pt idx="1579">
                  <c:v>65.7535331582</c:v>
                </c:pt>
                <c:pt idx="1580">
                  <c:v>65.757352418400004</c:v>
                </c:pt>
                <c:pt idx="1581">
                  <c:v>65.767488575399994</c:v>
                </c:pt>
                <c:pt idx="1582">
                  <c:v>65.777287391300007</c:v>
                </c:pt>
                <c:pt idx="1583">
                  <c:v>65.780404708199995</c:v>
                </c:pt>
                <c:pt idx="1584">
                  <c:v>65.785400817300001</c:v>
                </c:pt>
                <c:pt idx="1585">
                  <c:v>65.788088657399996</c:v>
                </c:pt>
                <c:pt idx="1586">
                  <c:v>65.789328058500004</c:v>
                </c:pt>
                <c:pt idx="1587">
                  <c:v>65.793893951499996</c:v>
                </c:pt>
                <c:pt idx="1588">
                  <c:v>65.798267344999999</c:v>
                </c:pt>
                <c:pt idx="1589">
                  <c:v>65.800482611099994</c:v>
                </c:pt>
                <c:pt idx="1590">
                  <c:v>65.803578331500006</c:v>
                </c:pt>
                <c:pt idx="1591">
                  <c:v>65.806313806299997</c:v>
                </c:pt>
                <c:pt idx="1592">
                  <c:v>65.810582641600007</c:v>
                </c:pt>
                <c:pt idx="1593">
                  <c:v>65.815078891599995</c:v>
                </c:pt>
                <c:pt idx="1594">
                  <c:v>65.817243337899995</c:v>
                </c:pt>
                <c:pt idx="1595">
                  <c:v>65.818333857300004</c:v>
                </c:pt>
                <c:pt idx="1596">
                  <c:v>65.821043339100001</c:v>
                </c:pt>
                <c:pt idx="1597">
                  <c:v>65.826041367900004</c:v>
                </c:pt>
                <c:pt idx="1598">
                  <c:v>65.832362428300002</c:v>
                </c:pt>
                <c:pt idx="1599">
                  <c:v>65.837835199300002</c:v>
                </c:pt>
                <c:pt idx="1600">
                  <c:v>65.8413922668</c:v>
                </c:pt>
                <c:pt idx="1601">
                  <c:v>65.852549235200001</c:v>
                </c:pt>
                <c:pt idx="1602">
                  <c:v>65.863391823399994</c:v>
                </c:pt>
                <c:pt idx="1603">
                  <c:v>65.865986380500004</c:v>
                </c:pt>
                <c:pt idx="1604">
                  <c:v>65.868452911299997</c:v>
                </c:pt>
                <c:pt idx="1605">
                  <c:v>65.870647330899999</c:v>
                </c:pt>
                <c:pt idx="1606">
                  <c:v>65.873073121299996</c:v>
                </c:pt>
                <c:pt idx="1607">
                  <c:v>65.877087401699995</c:v>
                </c:pt>
                <c:pt idx="1608">
                  <c:v>65.880381886099997</c:v>
                </c:pt>
                <c:pt idx="1609">
                  <c:v>65.882991967199999</c:v>
                </c:pt>
                <c:pt idx="1610">
                  <c:v>65.886442126000006</c:v>
                </c:pt>
                <c:pt idx="1611">
                  <c:v>65.889170553300005</c:v>
                </c:pt>
                <c:pt idx="1612">
                  <c:v>65.891739405699994</c:v>
                </c:pt>
                <c:pt idx="1613">
                  <c:v>65.895581128000003</c:v>
                </c:pt>
                <c:pt idx="1614">
                  <c:v>65.898668772400001</c:v>
                </c:pt>
                <c:pt idx="1615">
                  <c:v>65.902090098399995</c:v>
                </c:pt>
                <c:pt idx="1616">
                  <c:v>65.906598084600006</c:v>
                </c:pt>
                <c:pt idx="1617">
                  <c:v>65.909431072199993</c:v>
                </c:pt>
                <c:pt idx="1618">
                  <c:v>65.913315282200003</c:v>
                </c:pt>
                <c:pt idx="1619">
                  <c:v>65.918226758700001</c:v>
                </c:pt>
                <c:pt idx="1620">
                  <c:v>65.920169195400007</c:v>
                </c:pt>
                <c:pt idx="1621">
                  <c:v>65.922231859199997</c:v>
                </c:pt>
                <c:pt idx="1622">
                  <c:v>65.926014244200005</c:v>
                </c:pt>
                <c:pt idx="1623">
                  <c:v>65.928256683399994</c:v>
                </c:pt>
                <c:pt idx="1624">
                  <c:v>65.931350394000006</c:v>
                </c:pt>
                <c:pt idx="1625">
                  <c:v>65.935726145000004</c:v>
                </c:pt>
                <c:pt idx="1626">
                  <c:v>65.937480355000005</c:v>
                </c:pt>
                <c:pt idx="1627">
                  <c:v>65.938627952199994</c:v>
                </c:pt>
                <c:pt idx="1628">
                  <c:v>65.940396231099996</c:v>
                </c:pt>
                <c:pt idx="1629">
                  <c:v>65.941525058300002</c:v>
                </c:pt>
                <c:pt idx="1630">
                  <c:v>65.942707903499993</c:v>
                </c:pt>
                <c:pt idx="1631">
                  <c:v>65.943619533499998</c:v>
                </c:pt>
                <c:pt idx="1632">
                  <c:v>65.946083161000004</c:v>
                </c:pt>
                <c:pt idx="1633">
                  <c:v>65.949274526500005</c:v>
                </c:pt>
                <c:pt idx="1634">
                  <c:v>65.952521369199999</c:v>
                </c:pt>
                <c:pt idx="1635">
                  <c:v>65.956986149100004</c:v>
                </c:pt>
                <c:pt idx="1636">
                  <c:v>65.959271440999999</c:v>
                </c:pt>
                <c:pt idx="1637">
                  <c:v>65.961457931200002</c:v>
                </c:pt>
                <c:pt idx="1638">
                  <c:v>65.963695694199998</c:v>
                </c:pt>
                <c:pt idx="1639">
                  <c:v>65.964329880700006</c:v>
                </c:pt>
                <c:pt idx="1640">
                  <c:v>65.9692753283</c:v>
                </c:pt>
                <c:pt idx="1641">
                  <c:v>65.974032976700002</c:v>
                </c:pt>
                <c:pt idx="1642">
                  <c:v>65.974958407200006</c:v>
                </c:pt>
                <c:pt idx="1643">
                  <c:v>65.977565307800006</c:v>
                </c:pt>
                <c:pt idx="1644">
                  <c:v>65.980448535600004</c:v>
                </c:pt>
                <c:pt idx="1645">
                  <c:v>65.982897405499997</c:v>
                </c:pt>
                <c:pt idx="1646">
                  <c:v>65.9872563144</c:v>
                </c:pt>
                <c:pt idx="1647">
                  <c:v>65.991954323399995</c:v>
                </c:pt>
                <c:pt idx="1648">
                  <c:v>65.995112833899995</c:v>
                </c:pt>
                <c:pt idx="1649">
                  <c:v>65.996848717199995</c:v>
                </c:pt>
                <c:pt idx="1650">
                  <c:v>65.9974444514</c:v>
                </c:pt>
                <c:pt idx="1651">
                  <c:v>66.000539852700001</c:v>
                </c:pt>
                <c:pt idx="1652">
                  <c:v>66.005708543099999</c:v>
                </c:pt>
                <c:pt idx="1653">
                  <c:v>66.008085834300005</c:v>
                </c:pt>
                <c:pt idx="1654">
                  <c:v>66.008188923700004</c:v>
                </c:pt>
                <c:pt idx="1655">
                  <c:v>66.008537262800004</c:v>
                </c:pt>
                <c:pt idx="1656">
                  <c:v>66.009254140699994</c:v>
                </c:pt>
                <c:pt idx="1657">
                  <c:v>66.009915610600004</c:v>
                </c:pt>
                <c:pt idx="1658">
                  <c:v>66.010707567799997</c:v>
                </c:pt>
                <c:pt idx="1659">
                  <c:v>66.011924898800004</c:v>
                </c:pt>
                <c:pt idx="1660">
                  <c:v>66.013242075500003</c:v>
                </c:pt>
                <c:pt idx="1661">
                  <c:v>66.014439354700002</c:v>
                </c:pt>
                <c:pt idx="1662">
                  <c:v>66.015972908799995</c:v>
                </c:pt>
                <c:pt idx="1663">
                  <c:v>66.017756042800002</c:v>
                </c:pt>
                <c:pt idx="1664">
                  <c:v>66.020755359099994</c:v>
                </c:pt>
                <c:pt idx="1665">
                  <c:v>66.023441730399995</c:v>
                </c:pt>
                <c:pt idx="1666">
                  <c:v>66.025085746000002</c:v>
                </c:pt>
                <c:pt idx="1667">
                  <c:v>66.026885087400004</c:v>
                </c:pt>
                <c:pt idx="1668">
                  <c:v>66.029126266600002</c:v>
                </c:pt>
                <c:pt idx="1669">
                  <c:v>66.031339115899996</c:v>
                </c:pt>
                <c:pt idx="1670">
                  <c:v>66.035944155899998</c:v>
                </c:pt>
                <c:pt idx="1671">
                  <c:v>66.040226925900001</c:v>
                </c:pt>
                <c:pt idx="1672">
                  <c:v>66.042467638399998</c:v>
                </c:pt>
                <c:pt idx="1673">
                  <c:v>66.0444416789</c:v>
                </c:pt>
                <c:pt idx="1674">
                  <c:v>66.045063827899995</c:v>
                </c:pt>
                <c:pt idx="1675">
                  <c:v>66.0487321417</c:v>
                </c:pt>
                <c:pt idx="1676">
                  <c:v>66.056347359</c:v>
                </c:pt>
                <c:pt idx="1677">
                  <c:v>66.062775622100006</c:v>
                </c:pt>
                <c:pt idx="1678">
                  <c:v>66.065385000600003</c:v>
                </c:pt>
                <c:pt idx="1679">
                  <c:v>66.066835485400006</c:v>
                </c:pt>
                <c:pt idx="1680">
                  <c:v>66.067641946899997</c:v>
                </c:pt>
                <c:pt idx="1681">
                  <c:v>66.069533574900007</c:v>
                </c:pt>
                <c:pt idx="1682">
                  <c:v>66.072339029099993</c:v>
                </c:pt>
                <c:pt idx="1683">
                  <c:v>66.0737395238</c:v>
                </c:pt>
                <c:pt idx="1684">
                  <c:v>66.0748986766</c:v>
                </c:pt>
                <c:pt idx="1685">
                  <c:v>66.079626921100001</c:v>
                </c:pt>
                <c:pt idx="1686">
                  <c:v>66.084649765799995</c:v>
                </c:pt>
                <c:pt idx="1687">
                  <c:v>66.0863630148</c:v>
                </c:pt>
                <c:pt idx="1688">
                  <c:v>66.088847919000003</c:v>
                </c:pt>
                <c:pt idx="1689">
                  <c:v>66.090989938800007</c:v>
                </c:pt>
                <c:pt idx="1690">
                  <c:v>66.092387448400004</c:v>
                </c:pt>
                <c:pt idx="1691">
                  <c:v>66.093842736799999</c:v>
                </c:pt>
                <c:pt idx="1692">
                  <c:v>66.097252277799996</c:v>
                </c:pt>
                <c:pt idx="1693">
                  <c:v>66.100848464600006</c:v>
                </c:pt>
                <c:pt idx="1694">
                  <c:v>66.101495270200004</c:v>
                </c:pt>
                <c:pt idx="1695">
                  <c:v>66.102430941999998</c:v>
                </c:pt>
                <c:pt idx="1696">
                  <c:v>66.103445218199994</c:v>
                </c:pt>
                <c:pt idx="1697">
                  <c:v>66.105516905299993</c:v>
                </c:pt>
                <c:pt idx="1698">
                  <c:v>66.107513380499995</c:v>
                </c:pt>
                <c:pt idx="1699">
                  <c:v>66.108714776699998</c:v>
                </c:pt>
                <c:pt idx="1700">
                  <c:v>66.110789479199994</c:v>
                </c:pt>
                <c:pt idx="1701">
                  <c:v>66.112515100500005</c:v>
                </c:pt>
                <c:pt idx="1702">
                  <c:v>66.114691404200002</c:v>
                </c:pt>
                <c:pt idx="1703">
                  <c:v>66.1168893129</c:v>
                </c:pt>
                <c:pt idx="1704">
                  <c:v>66.118127780600005</c:v>
                </c:pt>
                <c:pt idx="1705">
                  <c:v>66.119290238199994</c:v>
                </c:pt>
                <c:pt idx="1706">
                  <c:v>66.121516111600002</c:v>
                </c:pt>
                <c:pt idx="1707">
                  <c:v>66.123533492099995</c:v>
                </c:pt>
                <c:pt idx="1708">
                  <c:v>66.124953430700003</c:v>
                </c:pt>
                <c:pt idx="1709">
                  <c:v>66.128256977199996</c:v>
                </c:pt>
                <c:pt idx="1710">
                  <c:v>66.130778960699999</c:v>
                </c:pt>
                <c:pt idx="1711">
                  <c:v>66.131624405799997</c:v>
                </c:pt>
                <c:pt idx="1712">
                  <c:v>66.133125888999999</c:v>
                </c:pt>
                <c:pt idx="1713">
                  <c:v>66.136104415399998</c:v>
                </c:pt>
                <c:pt idx="1714">
                  <c:v>66.139804962699998</c:v>
                </c:pt>
                <c:pt idx="1715">
                  <c:v>66.142607049999995</c:v>
                </c:pt>
                <c:pt idx="1716">
                  <c:v>66.145708281799998</c:v>
                </c:pt>
                <c:pt idx="1717">
                  <c:v>66.147675264399993</c:v>
                </c:pt>
                <c:pt idx="1718">
                  <c:v>66.148841004499999</c:v>
                </c:pt>
                <c:pt idx="1719">
                  <c:v>66.150478576599994</c:v>
                </c:pt>
                <c:pt idx="1720">
                  <c:v>66.151498288499994</c:v>
                </c:pt>
                <c:pt idx="1721">
                  <c:v>66.152358727199996</c:v>
                </c:pt>
                <c:pt idx="1722">
                  <c:v>66.153755558599997</c:v>
                </c:pt>
                <c:pt idx="1723">
                  <c:v>66.160090170999993</c:v>
                </c:pt>
                <c:pt idx="1724">
                  <c:v>66.166079957700006</c:v>
                </c:pt>
                <c:pt idx="1725">
                  <c:v>66.168842005900004</c:v>
                </c:pt>
                <c:pt idx="1726">
                  <c:v>66.172703016699998</c:v>
                </c:pt>
                <c:pt idx="1727">
                  <c:v>66.174605118200006</c:v>
                </c:pt>
                <c:pt idx="1728">
                  <c:v>66.174950592900004</c:v>
                </c:pt>
                <c:pt idx="1729">
                  <c:v>66.177181805000004</c:v>
                </c:pt>
                <c:pt idx="1730">
                  <c:v>66.179400974000004</c:v>
                </c:pt>
                <c:pt idx="1731">
                  <c:v>66.1803234594</c:v>
                </c:pt>
                <c:pt idx="1732">
                  <c:v>66.181213110599998</c:v>
                </c:pt>
                <c:pt idx="1733">
                  <c:v>66.182238199899999</c:v>
                </c:pt>
                <c:pt idx="1734">
                  <c:v>66.184450220200006</c:v>
                </c:pt>
                <c:pt idx="1735">
                  <c:v>66.186362493700003</c:v>
                </c:pt>
                <c:pt idx="1736">
                  <c:v>66.187398160499995</c:v>
                </c:pt>
                <c:pt idx="1737">
                  <c:v>66.188401443700002</c:v>
                </c:pt>
                <c:pt idx="1738">
                  <c:v>66.199077705799994</c:v>
                </c:pt>
                <c:pt idx="1739">
                  <c:v>66.210966231599997</c:v>
                </c:pt>
                <c:pt idx="1740">
                  <c:v>66.2129931833</c:v>
                </c:pt>
                <c:pt idx="1741">
                  <c:v>66.213662664599994</c:v>
                </c:pt>
                <c:pt idx="1742">
                  <c:v>66.214936288999994</c:v>
                </c:pt>
                <c:pt idx="1743">
                  <c:v>66.2160007982</c:v>
                </c:pt>
                <c:pt idx="1744">
                  <c:v>66.217645432699996</c:v>
                </c:pt>
                <c:pt idx="1745">
                  <c:v>66.222154652499995</c:v>
                </c:pt>
                <c:pt idx="1746">
                  <c:v>66.228077122800002</c:v>
                </c:pt>
                <c:pt idx="1747">
                  <c:v>66.232893708399999</c:v>
                </c:pt>
                <c:pt idx="1748">
                  <c:v>66.235688028699997</c:v>
                </c:pt>
                <c:pt idx="1749">
                  <c:v>66.238251396199999</c:v>
                </c:pt>
                <c:pt idx="1750">
                  <c:v>66.240623931100004</c:v>
                </c:pt>
                <c:pt idx="1751">
                  <c:v>66.243558867399997</c:v>
                </c:pt>
                <c:pt idx="1752">
                  <c:v>66.246065384999994</c:v>
                </c:pt>
                <c:pt idx="1753">
                  <c:v>66.248141135799997</c:v>
                </c:pt>
                <c:pt idx="1754">
                  <c:v>66.251277165499999</c:v>
                </c:pt>
                <c:pt idx="1755">
                  <c:v>66.252921696499996</c:v>
                </c:pt>
                <c:pt idx="1756">
                  <c:v>66.254386397199994</c:v>
                </c:pt>
                <c:pt idx="1757">
                  <c:v>66.257647827400007</c:v>
                </c:pt>
                <c:pt idx="1758">
                  <c:v>66.262183047600004</c:v>
                </c:pt>
                <c:pt idx="1759">
                  <c:v>66.265388016499998</c:v>
                </c:pt>
                <c:pt idx="1760">
                  <c:v>66.268111392099996</c:v>
                </c:pt>
                <c:pt idx="1761">
                  <c:v>66.271621200400006</c:v>
                </c:pt>
                <c:pt idx="1762">
                  <c:v>66.273772953899993</c:v>
                </c:pt>
                <c:pt idx="1763">
                  <c:v>66.275988131800005</c:v>
                </c:pt>
                <c:pt idx="1764">
                  <c:v>66.280607439500002</c:v>
                </c:pt>
                <c:pt idx="1765">
                  <c:v>66.286135544499999</c:v>
                </c:pt>
                <c:pt idx="1766">
                  <c:v>66.291590459700004</c:v>
                </c:pt>
                <c:pt idx="1767">
                  <c:v>66.294427560399996</c:v>
                </c:pt>
                <c:pt idx="1768">
                  <c:v>66.295158009399998</c:v>
                </c:pt>
                <c:pt idx="1769">
                  <c:v>66.2968086777</c:v>
                </c:pt>
                <c:pt idx="1770">
                  <c:v>66.299761830999998</c:v>
                </c:pt>
                <c:pt idx="1771">
                  <c:v>66.303466608500003</c:v>
                </c:pt>
                <c:pt idx="1772">
                  <c:v>66.307460452499996</c:v>
                </c:pt>
                <c:pt idx="1773">
                  <c:v>66.310504093700004</c:v>
                </c:pt>
                <c:pt idx="1774">
                  <c:v>66.312087352700004</c:v>
                </c:pt>
                <c:pt idx="1775">
                  <c:v>66.313071542100005</c:v>
                </c:pt>
                <c:pt idx="1776">
                  <c:v>66.315008077599998</c:v>
                </c:pt>
                <c:pt idx="1777">
                  <c:v>66.319699121599996</c:v>
                </c:pt>
                <c:pt idx="1778">
                  <c:v>66.323365947499994</c:v>
                </c:pt>
                <c:pt idx="1779">
                  <c:v>66.324163687699993</c:v>
                </c:pt>
                <c:pt idx="1780">
                  <c:v>66.3250675078</c:v>
                </c:pt>
                <c:pt idx="1781">
                  <c:v>66.328863852400005</c:v>
                </c:pt>
                <c:pt idx="1782">
                  <c:v>66.332747223699997</c:v>
                </c:pt>
                <c:pt idx="1783">
                  <c:v>66.334745581299998</c:v>
                </c:pt>
                <c:pt idx="1784">
                  <c:v>66.335861204099999</c:v>
                </c:pt>
                <c:pt idx="1785">
                  <c:v>66.339669257500006</c:v>
                </c:pt>
                <c:pt idx="1786">
                  <c:v>66.343668853099999</c:v>
                </c:pt>
                <c:pt idx="1787">
                  <c:v>66.344415763499995</c:v>
                </c:pt>
                <c:pt idx="1788">
                  <c:v>66.347164550599999</c:v>
                </c:pt>
                <c:pt idx="1789">
                  <c:v>66.349732658199997</c:v>
                </c:pt>
                <c:pt idx="1790">
                  <c:v>66.351648989799997</c:v>
                </c:pt>
                <c:pt idx="1791">
                  <c:v>66.354591858500001</c:v>
                </c:pt>
                <c:pt idx="1792">
                  <c:v>66.356047566399994</c:v>
                </c:pt>
                <c:pt idx="1793">
                  <c:v>66.356238515000001</c:v>
                </c:pt>
                <c:pt idx="1794">
                  <c:v>66.356734654099995</c:v>
                </c:pt>
                <c:pt idx="1795">
                  <c:v>66.357774950700005</c:v>
                </c:pt>
                <c:pt idx="1796">
                  <c:v>66.359624459499997</c:v>
                </c:pt>
                <c:pt idx="1797">
                  <c:v>66.361750925799996</c:v>
                </c:pt>
                <c:pt idx="1798">
                  <c:v>66.363719223700002</c:v>
                </c:pt>
                <c:pt idx="1799">
                  <c:v>66.366991524900001</c:v>
                </c:pt>
                <c:pt idx="1800">
                  <c:v>66.369433667099997</c:v>
                </c:pt>
                <c:pt idx="1801">
                  <c:v>66.371541742399998</c:v>
                </c:pt>
                <c:pt idx="1802">
                  <c:v>66.373836972299998</c:v>
                </c:pt>
                <c:pt idx="1803">
                  <c:v>66.374507679100006</c:v>
                </c:pt>
                <c:pt idx="1804">
                  <c:v>66.375189057399993</c:v>
                </c:pt>
                <c:pt idx="1805">
                  <c:v>66.376678332300003</c:v>
                </c:pt>
                <c:pt idx="1806">
                  <c:v>66.378416999300001</c:v>
                </c:pt>
                <c:pt idx="1807">
                  <c:v>66.381706034100006</c:v>
                </c:pt>
                <c:pt idx="1808">
                  <c:v>66.385502083999995</c:v>
                </c:pt>
                <c:pt idx="1809">
                  <c:v>66.387718320700003</c:v>
                </c:pt>
                <c:pt idx="1810">
                  <c:v>66.389556671400001</c:v>
                </c:pt>
                <c:pt idx="1811">
                  <c:v>66.392802462700004</c:v>
                </c:pt>
                <c:pt idx="1812">
                  <c:v>66.396436334300006</c:v>
                </c:pt>
                <c:pt idx="1813">
                  <c:v>66.399335643100002</c:v>
                </c:pt>
                <c:pt idx="1814">
                  <c:v>66.4011600555</c:v>
                </c:pt>
                <c:pt idx="1815">
                  <c:v>66.403798424599998</c:v>
                </c:pt>
                <c:pt idx="1816">
                  <c:v>66.407040133500004</c:v>
                </c:pt>
                <c:pt idx="1817">
                  <c:v>66.4080130424</c:v>
                </c:pt>
                <c:pt idx="1818">
                  <c:v>66.409166088899994</c:v>
                </c:pt>
                <c:pt idx="1819">
                  <c:v>66.410588350599994</c:v>
                </c:pt>
                <c:pt idx="1820">
                  <c:v>66.4112507575</c:v>
                </c:pt>
                <c:pt idx="1821">
                  <c:v>66.412577341299993</c:v>
                </c:pt>
                <c:pt idx="1822">
                  <c:v>66.419984578099999</c:v>
                </c:pt>
                <c:pt idx="1823">
                  <c:v>66.428129891799998</c:v>
                </c:pt>
                <c:pt idx="1824">
                  <c:v>66.431558971599998</c:v>
                </c:pt>
                <c:pt idx="1825">
                  <c:v>66.433295518600005</c:v>
                </c:pt>
                <c:pt idx="1826">
                  <c:v>66.434206254800003</c:v>
                </c:pt>
                <c:pt idx="1827">
                  <c:v>66.437250993500001</c:v>
                </c:pt>
                <c:pt idx="1828">
                  <c:v>66.441210867099997</c:v>
                </c:pt>
                <c:pt idx="1829">
                  <c:v>66.444250300199997</c:v>
                </c:pt>
                <c:pt idx="1830">
                  <c:v>66.445753085299998</c:v>
                </c:pt>
                <c:pt idx="1831">
                  <c:v>66.446042978099996</c:v>
                </c:pt>
                <c:pt idx="1832">
                  <c:v>66.450981489399993</c:v>
                </c:pt>
                <c:pt idx="1833">
                  <c:v>66.458574239300006</c:v>
                </c:pt>
                <c:pt idx="1834">
                  <c:v>66.462576581799993</c:v>
                </c:pt>
                <c:pt idx="1835">
                  <c:v>66.464172602199994</c:v>
                </c:pt>
                <c:pt idx="1836">
                  <c:v>66.465531562600006</c:v>
                </c:pt>
                <c:pt idx="1837">
                  <c:v>66.466804868799997</c:v>
                </c:pt>
                <c:pt idx="1838">
                  <c:v>66.472984313699996</c:v>
                </c:pt>
                <c:pt idx="1839">
                  <c:v>66.479156665800005</c:v>
                </c:pt>
                <c:pt idx="1840">
                  <c:v>66.479702142700006</c:v>
                </c:pt>
                <c:pt idx="1841">
                  <c:v>66.483514304400003</c:v>
                </c:pt>
                <c:pt idx="1842">
                  <c:v>66.488804592400001</c:v>
                </c:pt>
                <c:pt idx="1843">
                  <c:v>66.490931268899999</c:v>
                </c:pt>
                <c:pt idx="1844">
                  <c:v>66.491869458500005</c:v>
                </c:pt>
                <c:pt idx="1845">
                  <c:v>66.493171847699998</c:v>
                </c:pt>
                <c:pt idx="1846">
                  <c:v>66.496566912999995</c:v>
                </c:pt>
                <c:pt idx="1847">
                  <c:v>66.500718789800004</c:v>
                </c:pt>
                <c:pt idx="1848">
                  <c:v>66.502938908199994</c:v>
                </c:pt>
                <c:pt idx="1849">
                  <c:v>66.507392406500003</c:v>
                </c:pt>
                <c:pt idx="1850">
                  <c:v>66.512062254699998</c:v>
                </c:pt>
                <c:pt idx="1851">
                  <c:v>66.513971817200002</c:v>
                </c:pt>
                <c:pt idx="1852">
                  <c:v>66.517493564800006</c:v>
                </c:pt>
                <c:pt idx="1853">
                  <c:v>66.522673061999996</c:v>
                </c:pt>
                <c:pt idx="1854">
                  <c:v>66.525569983500006</c:v>
                </c:pt>
                <c:pt idx="1855">
                  <c:v>66.527896410400004</c:v>
                </c:pt>
                <c:pt idx="1856">
                  <c:v>66.530792823799999</c:v>
                </c:pt>
                <c:pt idx="1857">
                  <c:v>66.532037105599997</c:v>
                </c:pt>
                <c:pt idx="1858">
                  <c:v>66.5339890013</c:v>
                </c:pt>
                <c:pt idx="1859">
                  <c:v>66.536644700799997</c:v>
                </c:pt>
                <c:pt idx="1860">
                  <c:v>66.539643383799998</c:v>
                </c:pt>
                <c:pt idx="1861">
                  <c:v>66.542755158700004</c:v>
                </c:pt>
                <c:pt idx="1862">
                  <c:v>66.544847049200001</c:v>
                </c:pt>
                <c:pt idx="1863">
                  <c:v>66.545794709500001</c:v>
                </c:pt>
                <c:pt idx="1864">
                  <c:v>66.549809521499995</c:v>
                </c:pt>
                <c:pt idx="1865">
                  <c:v>66.554360290199995</c:v>
                </c:pt>
                <c:pt idx="1866">
                  <c:v>66.556434775699998</c:v>
                </c:pt>
                <c:pt idx="1867">
                  <c:v>66.557800881000006</c:v>
                </c:pt>
                <c:pt idx="1868">
                  <c:v>66.559989557700007</c:v>
                </c:pt>
                <c:pt idx="1869">
                  <c:v>66.562843232600002</c:v>
                </c:pt>
                <c:pt idx="1870">
                  <c:v>66.563659831999999</c:v>
                </c:pt>
                <c:pt idx="1871">
                  <c:v>66.564915536699999</c:v>
                </c:pt>
                <c:pt idx="1872">
                  <c:v>66.568696779000007</c:v>
                </c:pt>
                <c:pt idx="1873">
                  <c:v>66.5717116207</c:v>
                </c:pt>
                <c:pt idx="1874">
                  <c:v>66.578569846400001</c:v>
                </c:pt>
                <c:pt idx="1875">
                  <c:v>66.586049855400006</c:v>
                </c:pt>
                <c:pt idx="1876">
                  <c:v>66.587531635800005</c:v>
                </c:pt>
                <c:pt idx="1877">
                  <c:v>66.589102005800001</c:v>
                </c:pt>
                <c:pt idx="1878">
                  <c:v>66.590520096700004</c:v>
                </c:pt>
                <c:pt idx="1879">
                  <c:v>66.593078456599997</c:v>
                </c:pt>
                <c:pt idx="1880">
                  <c:v>66.600218431000002</c:v>
                </c:pt>
                <c:pt idx="1881">
                  <c:v>66.605343843200004</c:v>
                </c:pt>
                <c:pt idx="1882">
                  <c:v>66.606726939599994</c:v>
                </c:pt>
                <c:pt idx="1883">
                  <c:v>66.608344415299996</c:v>
                </c:pt>
                <c:pt idx="1884">
                  <c:v>66.611291263300004</c:v>
                </c:pt>
                <c:pt idx="1885">
                  <c:v>66.613860958199993</c:v>
                </c:pt>
                <c:pt idx="1886">
                  <c:v>66.6141765932</c:v>
                </c:pt>
                <c:pt idx="1887">
                  <c:v>66.614584647200004</c:v>
                </c:pt>
                <c:pt idx="1888">
                  <c:v>66.619405194899997</c:v>
                </c:pt>
                <c:pt idx="1889">
                  <c:v>66.624872104399998</c:v>
                </c:pt>
                <c:pt idx="1890">
                  <c:v>66.626139515099993</c:v>
                </c:pt>
                <c:pt idx="1891">
                  <c:v>66.627633876000004</c:v>
                </c:pt>
                <c:pt idx="1892">
                  <c:v>66.629020531600005</c:v>
                </c:pt>
                <c:pt idx="1893">
                  <c:v>66.629521324199999</c:v>
                </c:pt>
                <c:pt idx="1894">
                  <c:v>66.630180052900002</c:v>
                </c:pt>
                <c:pt idx="1895">
                  <c:v>66.630940801199998</c:v>
                </c:pt>
                <c:pt idx="1896">
                  <c:v>66.631258727399995</c:v>
                </c:pt>
                <c:pt idx="1897">
                  <c:v>66.631419916400006</c:v>
                </c:pt>
                <c:pt idx="1898">
                  <c:v>66.631871742100003</c:v>
                </c:pt>
                <c:pt idx="1899">
                  <c:v>66.632291963300005</c:v>
                </c:pt>
                <c:pt idx="1900">
                  <c:v>66.634154048799999</c:v>
                </c:pt>
                <c:pt idx="1901">
                  <c:v>66.637314407100007</c:v>
                </c:pt>
                <c:pt idx="1902">
                  <c:v>66.638816580400004</c:v>
                </c:pt>
                <c:pt idx="1903">
                  <c:v>66.641108856900004</c:v>
                </c:pt>
                <c:pt idx="1904">
                  <c:v>66.646620233199997</c:v>
                </c:pt>
                <c:pt idx="1905">
                  <c:v>66.650093831099994</c:v>
                </c:pt>
                <c:pt idx="1906">
                  <c:v>66.651690838500002</c:v>
                </c:pt>
                <c:pt idx="1907">
                  <c:v>66.6552292585</c:v>
                </c:pt>
                <c:pt idx="1908">
                  <c:v>66.663362726299994</c:v>
                </c:pt>
                <c:pt idx="1909">
                  <c:v>66.669748800199997</c:v>
                </c:pt>
                <c:pt idx="1910">
                  <c:v>66.672353118000004</c:v>
                </c:pt>
                <c:pt idx="1911">
                  <c:v>66.676273941199995</c:v>
                </c:pt>
                <c:pt idx="1912">
                  <c:v>66.679966958700007</c:v>
                </c:pt>
                <c:pt idx="1913">
                  <c:v>66.683412451799995</c:v>
                </c:pt>
                <c:pt idx="1914">
                  <c:v>66.6877846143</c:v>
                </c:pt>
                <c:pt idx="1915">
                  <c:v>66.694401235499996</c:v>
                </c:pt>
                <c:pt idx="1916">
                  <c:v>66.702563477400005</c:v>
                </c:pt>
                <c:pt idx="1917">
                  <c:v>66.707236999900005</c:v>
                </c:pt>
                <c:pt idx="1918">
                  <c:v>66.707668694299997</c:v>
                </c:pt>
                <c:pt idx="1919">
                  <c:v>66.708960164900006</c:v>
                </c:pt>
                <c:pt idx="1920">
                  <c:v>66.711367244300007</c:v>
                </c:pt>
                <c:pt idx="1921">
                  <c:v>66.713945666300006</c:v>
                </c:pt>
                <c:pt idx="1922">
                  <c:v>66.716000155399996</c:v>
                </c:pt>
                <c:pt idx="1923">
                  <c:v>66.719148846699994</c:v>
                </c:pt>
                <c:pt idx="1924">
                  <c:v>66.722252621099997</c:v>
                </c:pt>
                <c:pt idx="1925">
                  <c:v>66.728172906500006</c:v>
                </c:pt>
                <c:pt idx="1926">
                  <c:v>66.733647665500001</c:v>
                </c:pt>
                <c:pt idx="1927">
                  <c:v>66.736392619699998</c:v>
                </c:pt>
                <c:pt idx="1928">
                  <c:v>66.738956455799993</c:v>
                </c:pt>
                <c:pt idx="1929">
                  <c:v>66.743197116399998</c:v>
                </c:pt>
                <c:pt idx="1930">
                  <c:v>66.752667571700002</c:v>
                </c:pt>
                <c:pt idx="1931">
                  <c:v>66.758384618500003</c:v>
                </c:pt>
                <c:pt idx="1932">
                  <c:v>66.758785884900007</c:v>
                </c:pt>
                <c:pt idx="1933">
                  <c:v>66.759498691199994</c:v>
                </c:pt>
                <c:pt idx="1934">
                  <c:v>66.762306391099997</c:v>
                </c:pt>
                <c:pt idx="1935">
                  <c:v>66.768435208100001</c:v>
                </c:pt>
                <c:pt idx="1936">
                  <c:v>66.772370221800003</c:v>
                </c:pt>
                <c:pt idx="1937">
                  <c:v>66.773041390399996</c:v>
                </c:pt>
                <c:pt idx="1938">
                  <c:v>66.775343763999999</c:v>
                </c:pt>
                <c:pt idx="1939">
                  <c:v>66.778864225199996</c:v>
                </c:pt>
                <c:pt idx="1940">
                  <c:v>66.782357052400002</c:v>
                </c:pt>
                <c:pt idx="1941">
                  <c:v>66.785987752200001</c:v>
                </c:pt>
                <c:pt idx="1942">
                  <c:v>66.790690718500002</c:v>
                </c:pt>
                <c:pt idx="1943">
                  <c:v>66.7970731594</c:v>
                </c:pt>
                <c:pt idx="1944">
                  <c:v>66.801357862200007</c:v>
                </c:pt>
                <c:pt idx="1945">
                  <c:v>66.802160883499994</c:v>
                </c:pt>
                <c:pt idx="1946">
                  <c:v>66.803482618399997</c:v>
                </c:pt>
                <c:pt idx="1947">
                  <c:v>66.808043546500002</c:v>
                </c:pt>
                <c:pt idx="1948">
                  <c:v>66.811656866199996</c:v>
                </c:pt>
                <c:pt idx="1949">
                  <c:v>66.813279829400003</c:v>
                </c:pt>
                <c:pt idx="1950">
                  <c:v>66.814788963300003</c:v>
                </c:pt>
                <c:pt idx="1951">
                  <c:v>66.815145586499995</c:v>
                </c:pt>
                <c:pt idx="1952">
                  <c:v>66.815470034300006</c:v>
                </c:pt>
                <c:pt idx="1953">
                  <c:v>66.817721359499998</c:v>
                </c:pt>
                <c:pt idx="1954">
                  <c:v>66.820482021000004</c:v>
                </c:pt>
                <c:pt idx="1955">
                  <c:v>66.8230240229</c:v>
                </c:pt>
                <c:pt idx="1956">
                  <c:v>66.825018955499999</c:v>
                </c:pt>
                <c:pt idx="1957">
                  <c:v>66.825670576099995</c:v>
                </c:pt>
                <c:pt idx="1958">
                  <c:v>66.828121650100002</c:v>
                </c:pt>
                <c:pt idx="1959">
                  <c:v>66.830195789200005</c:v>
                </c:pt>
                <c:pt idx="1960">
                  <c:v>66.830608513399994</c:v>
                </c:pt>
                <c:pt idx="1961">
                  <c:v>66.830916475999999</c:v>
                </c:pt>
                <c:pt idx="1962">
                  <c:v>66.831608782399996</c:v>
                </c:pt>
                <c:pt idx="1963">
                  <c:v>66.832483604299995</c:v>
                </c:pt>
                <c:pt idx="1964">
                  <c:v>66.834632683400002</c:v>
                </c:pt>
                <c:pt idx="1965">
                  <c:v>66.836784764800001</c:v>
                </c:pt>
                <c:pt idx="1966">
                  <c:v>66.8377340551</c:v>
                </c:pt>
                <c:pt idx="1967">
                  <c:v>66.842520789999995</c:v>
                </c:pt>
                <c:pt idx="1968">
                  <c:v>66.848054938199994</c:v>
                </c:pt>
                <c:pt idx="1969">
                  <c:v>66.849746210099994</c:v>
                </c:pt>
                <c:pt idx="1970">
                  <c:v>66.850818864700003</c:v>
                </c:pt>
                <c:pt idx="1971">
                  <c:v>66.852464939900003</c:v>
                </c:pt>
                <c:pt idx="1972">
                  <c:v>66.8534036641</c:v>
                </c:pt>
                <c:pt idx="1973">
                  <c:v>66.853471232100006</c:v>
                </c:pt>
                <c:pt idx="1974">
                  <c:v>66.853893486499999</c:v>
                </c:pt>
                <c:pt idx="1975">
                  <c:v>66.855752822300005</c:v>
                </c:pt>
                <c:pt idx="1976">
                  <c:v>66.861636199100005</c:v>
                </c:pt>
                <c:pt idx="1977">
                  <c:v>66.867253509899996</c:v>
                </c:pt>
                <c:pt idx="1978">
                  <c:v>66.868457912500006</c:v>
                </c:pt>
                <c:pt idx="1979">
                  <c:v>66.869074692200002</c:v>
                </c:pt>
                <c:pt idx="1980">
                  <c:v>66.870568978700007</c:v>
                </c:pt>
                <c:pt idx="1981">
                  <c:v>66.872197254900001</c:v>
                </c:pt>
                <c:pt idx="1982">
                  <c:v>66.873130467500005</c:v>
                </c:pt>
                <c:pt idx="1983">
                  <c:v>66.874642123900003</c:v>
                </c:pt>
                <c:pt idx="1984">
                  <c:v>66.876299309499998</c:v>
                </c:pt>
                <c:pt idx="1985">
                  <c:v>66.876810213900001</c:v>
                </c:pt>
                <c:pt idx="1986">
                  <c:v>66.877308196599998</c:v>
                </c:pt>
                <c:pt idx="1987">
                  <c:v>66.878933123099998</c:v>
                </c:pt>
                <c:pt idx="1988">
                  <c:v>66.882565473300005</c:v>
                </c:pt>
                <c:pt idx="1989">
                  <c:v>66.887052736399994</c:v>
                </c:pt>
                <c:pt idx="1990">
                  <c:v>66.8902300779</c:v>
                </c:pt>
                <c:pt idx="1991">
                  <c:v>66.896314783999998</c:v>
                </c:pt>
                <c:pt idx="1992">
                  <c:v>66.902515183099993</c:v>
                </c:pt>
                <c:pt idx="1993">
                  <c:v>66.904212216000005</c:v>
                </c:pt>
                <c:pt idx="1994">
                  <c:v>66.907181905399995</c:v>
                </c:pt>
                <c:pt idx="1995">
                  <c:v>66.9097782602</c:v>
                </c:pt>
                <c:pt idx="1996">
                  <c:v>66.909967687600002</c:v>
                </c:pt>
                <c:pt idx="1997">
                  <c:v>66.912620044400001</c:v>
                </c:pt>
                <c:pt idx="1998">
                  <c:v>66.917110724799997</c:v>
                </c:pt>
                <c:pt idx="1999">
                  <c:v>66.924082251900003</c:v>
                </c:pt>
                <c:pt idx="2000">
                  <c:v>66.929292308499996</c:v>
                </c:pt>
                <c:pt idx="2001">
                  <c:v>66.929665095999994</c:v>
                </c:pt>
                <c:pt idx="2002">
                  <c:v>66.933514184900005</c:v>
                </c:pt>
                <c:pt idx="2003">
                  <c:v>66.937517252899994</c:v>
                </c:pt>
                <c:pt idx="2004">
                  <c:v>66.939997158699995</c:v>
                </c:pt>
                <c:pt idx="2005">
                  <c:v>66.942925859900001</c:v>
                </c:pt>
                <c:pt idx="2006">
                  <c:v>66.945436979999997</c:v>
                </c:pt>
                <c:pt idx="2007">
                  <c:v>66.948201568000002</c:v>
                </c:pt>
                <c:pt idx="2008">
                  <c:v>66.949875669600004</c:v>
                </c:pt>
                <c:pt idx="2009">
                  <c:v>66.952284951099998</c:v>
                </c:pt>
                <c:pt idx="2010">
                  <c:v>66.955098789800005</c:v>
                </c:pt>
                <c:pt idx="2011">
                  <c:v>66.961749960500001</c:v>
                </c:pt>
                <c:pt idx="2012">
                  <c:v>66.968425734799993</c:v>
                </c:pt>
                <c:pt idx="2013">
                  <c:v>66.969688497000007</c:v>
                </c:pt>
                <c:pt idx="2014">
                  <c:v>66.970024090300001</c:v>
                </c:pt>
                <c:pt idx="2015">
                  <c:v>66.970655389000001</c:v>
                </c:pt>
                <c:pt idx="2016">
                  <c:v>66.973469297999998</c:v>
                </c:pt>
                <c:pt idx="2017">
                  <c:v>66.976624725400001</c:v>
                </c:pt>
                <c:pt idx="2018">
                  <c:v>66.979182752100002</c:v>
                </c:pt>
                <c:pt idx="2019">
                  <c:v>66.980893733499997</c:v>
                </c:pt>
                <c:pt idx="2020">
                  <c:v>66.981066694500001</c:v>
                </c:pt>
                <c:pt idx="2021">
                  <c:v>66.983100159900005</c:v>
                </c:pt>
                <c:pt idx="2022">
                  <c:v>66.985079386600006</c:v>
                </c:pt>
                <c:pt idx="2023">
                  <c:v>66.985117054699998</c:v>
                </c:pt>
                <c:pt idx="2024">
                  <c:v>66.986950859700002</c:v>
                </c:pt>
                <c:pt idx="2025">
                  <c:v>66.990171682400003</c:v>
                </c:pt>
                <c:pt idx="2026">
                  <c:v>66.991855309300007</c:v>
                </c:pt>
                <c:pt idx="2027">
                  <c:v>66.993050881800002</c:v>
                </c:pt>
                <c:pt idx="2028">
                  <c:v>66.995214980900002</c:v>
                </c:pt>
                <c:pt idx="2029">
                  <c:v>66.999939252499999</c:v>
                </c:pt>
                <c:pt idx="2030">
                  <c:v>67.0063722915</c:v>
                </c:pt>
                <c:pt idx="2031">
                  <c:v>67.010906335100003</c:v>
                </c:pt>
                <c:pt idx="2032">
                  <c:v>67.013162686699999</c:v>
                </c:pt>
                <c:pt idx="2033">
                  <c:v>67.014548806199997</c:v>
                </c:pt>
                <c:pt idx="2034">
                  <c:v>67.016492149200005</c:v>
                </c:pt>
                <c:pt idx="2035">
                  <c:v>67.018346197400007</c:v>
                </c:pt>
                <c:pt idx="2036">
                  <c:v>67.019234119100005</c:v>
                </c:pt>
                <c:pt idx="2037">
                  <c:v>67.021440501599997</c:v>
                </c:pt>
                <c:pt idx="2038">
                  <c:v>67.026195805200004</c:v>
                </c:pt>
                <c:pt idx="2039">
                  <c:v>67.029335180299995</c:v>
                </c:pt>
                <c:pt idx="2040">
                  <c:v>67.034883433199994</c:v>
                </c:pt>
                <c:pt idx="2041">
                  <c:v>67.040147953599998</c:v>
                </c:pt>
                <c:pt idx="2042">
                  <c:v>67.040463289900003</c:v>
                </c:pt>
                <c:pt idx="2043">
                  <c:v>67.041835487200004</c:v>
                </c:pt>
                <c:pt idx="2044">
                  <c:v>67.043183189499999</c:v>
                </c:pt>
                <c:pt idx="2045">
                  <c:v>67.043520648699996</c:v>
                </c:pt>
                <c:pt idx="2046">
                  <c:v>67.045500029699994</c:v>
                </c:pt>
                <c:pt idx="2047">
                  <c:v>67.049218961299999</c:v>
                </c:pt>
                <c:pt idx="2048">
                  <c:v>67.055135279400005</c:v>
                </c:pt>
                <c:pt idx="2049">
                  <c:v>67.059818057100003</c:v>
                </c:pt>
                <c:pt idx="2050">
                  <c:v>67.061159428600007</c:v>
                </c:pt>
                <c:pt idx="2051">
                  <c:v>67.062277520999999</c:v>
                </c:pt>
                <c:pt idx="2052">
                  <c:v>67.063309013199998</c:v>
                </c:pt>
                <c:pt idx="2053">
                  <c:v>67.066166907099998</c:v>
                </c:pt>
                <c:pt idx="2054">
                  <c:v>67.069567104399994</c:v>
                </c:pt>
                <c:pt idx="2055">
                  <c:v>67.072557698599994</c:v>
                </c:pt>
                <c:pt idx="2056">
                  <c:v>67.075020300399999</c:v>
                </c:pt>
                <c:pt idx="2057">
                  <c:v>67.078119655600005</c:v>
                </c:pt>
                <c:pt idx="2058">
                  <c:v>67.083020251199997</c:v>
                </c:pt>
                <c:pt idx="2059">
                  <c:v>67.086654132500001</c:v>
                </c:pt>
                <c:pt idx="2060">
                  <c:v>67.088135890199993</c:v>
                </c:pt>
                <c:pt idx="2061">
                  <c:v>67.098198220399993</c:v>
                </c:pt>
                <c:pt idx="2062">
                  <c:v>67.108935414599998</c:v>
                </c:pt>
                <c:pt idx="2063">
                  <c:v>67.112692264499998</c:v>
                </c:pt>
                <c:pt idx="2064">
                  <c:v>67.119530578600006</c:v>
                </c:pt>
                <c:pt idx="2065">
                  <c:v>67.124032084600003</c:v>
                </c:pt>
                <c:pt idx="2066">
                  <c:v>67.125078926699999</c:v>
                </c:pt>
                <c:pt idx="2067">
                  <c:v>67.127242321899999</c:v>
                </c:pt>
                <c:pt idx="2068">
                  <c:v>67.1304838394</c:v>
                </c:pt>
                <c:pt idx="2069">
                  <c:v>67.133710518100003</c:v>
                </c:pt>
                <c:pt idx="2070">
                  <c:v>67.137442110500004</c:v>
                </c:pt>
                <c:pt idx="2071">
                  <c:v>67.1412365865</c:v>
                </c:pt>
                <c:pt idx="2072">
                  <c:v>67.145796862599994</c:v>
                </c:pt>
                <c:pt idx="2073">
                  <c:v>67.150201299100004</c:v>
                </c:pt>
                <c:pt idx="2074">
                  <c:v>67.151639885799995</c:v>
                </c:pt>
                <c:pt idx="2075">
                  <c:v>67.151743498599998</c:v>
                </c:pt>
                <c:pt idx="2076">
                  <c:v>67.156233259700002</c:v>
                </c:pt>
                <c:pt idx="2077">
                  <c:v>67.161244312400001</c:v>
                </c:pt>
                <c:pt idx="2078">
                  <c:v>67.162567039999999</c:v>
                </c:pt>
                <c:pt idx="2079">
                  <c:v>67.163830925900001</c:v>
                </c:pt>
                <c:pt idx="2080">
                  <c:v>67.1645420169</c:v>
                </c:pt>
                <c:pt idx="2081">
                  <c:v>67.165809117699993</c:v>
                </c:pt>
                <c:pt idx="2082">
                  <c:v>67.169443305200005</c:v>
                </c:pt>
                <c:pt idx="2083">
                  <c:v>67.172023383699994</c:v>
                </c:pt>
                <c:pt idx="2084">
                  <c:v>67.172173777699996</c:v>
                </c:pt>
                <c:pt idx="2085">
                  <c:v>67.172909928199999</c:v>
                </c:pt>
                <c:pt idx="2086">
                  <c:v>67.175326927900002</c:v>
                </c:pt>
                <c:pt idx="2087">
                  <c:v>67.177248754000004</c:v>
                </c:pt>
                <c:pt idx="2088">
                  <c:v>67.178753552700002</c:v>
                </c:pt>
                <c:pt idx="2089">
                  <c:v>67.180362745899998</c:v>
                </c:pt>
                <c:pt idx="2090">
                  <c:v>67.181400663100007</c:v>
                </c:pt>
                <c:pt idx="2091">
                  <c:v>67.182222004300002</c:v>
                </c:pt>
                <c:pt idx="2092">
                  <c:v>67.182494518499993</c:v>
                </c:pt>
                <c:pt idx="2093">
                  <c:v>67.182898017300005</c:v>
                </c:pt>
                <c:pt idx="2094">
                  <c:v>67.186471253199997</c:v>
                </c:pt>
                <c:pt idx="2095">
                  <c:v>67.190051093700006</c:v>
                </c:pt>
                <c:pt idx="2096">
                  <c:v>67.190626178599999</c:v>
                </c:pt>
                <c:pt idx="2097">
                  <c:v>67.196513658399994</c:v>
                </c:pt>
                <c:pt idx="2098">
                  <c:v>67.202799935300007</c:v>
                </c:pt>
                <c:pt idx="2099">
                  <c:v>67.203935654899993</c:v>
                </c:pt>
                <c:pt idx="2100">
                  <c:v>67.204781541499997</c:v>
                </c:pt>
                <c:pt idx="2101">
                  <c:v>67.206224809399998</c:v>
                </c:pt>
                <c:pt idx="2102">
                  <c:v>67.207391496499994</c:v>
                </c:pt>
                <c:pt idx="2103">
                  <c:v>67.208315074599994</c:v>
                </c:pt>
                <c:pt idx="2104">
                  <c:v>67.213985209800001</c:v>
                </c:pt>
                <c:pt idx="2105">
                  <c:v>67.218987792099995</c:v>
                </c:pt>
                <c:pt idx="2106">
                  <c:v>67.219620200700007</c:v>
                </c:pt>
                <c:pt idx="2107">
                  <c:v>67.2211501699</c:v>
                </c:pt>
                <c:pt idx="2108">
                  <c:v>67.225055418099998</c:v>
                </c:pt>
                <c:pt idx="2109">
                  <c:v>67.233431646499994</c:v>
                </c:pt>
                <c:pt idx="2110">
                  <c:v>67.238842795300002</c:v>
                </c:pt>
                <c:pt idx="2111">
                  <c:v>67.242623764499996</c:v>
                </c:pt>
                <c:pt idx="2112">
                  <c:v>67.246928237299997</c:v>
                </c:pt>
                <c:pt idx="2113">
                  <c:v>67.247590035299993</c:v>
                </c:pt>
                <c:pt idx="2114">
                  <c:v>67.250508111200006</c:v>
                </c:pt>
                <c:pt idx="2115">
                  <c:v>67.253379778999999</c:v>
                </c:pt>
                <c:pt idx="2116">
                  <c:v>67.254989216599995</c:v>
                </c:pt>
                <c:pt idx="2117">
                  <c:v>67.258621205500006</c:v>
                </c:pt>
                <c:pt idx="2118">
                  <c:v>67.264334259199998</c:v>
                </c:pt>
                <c:pt idx="2119">
                  <c:v>67.269492854899994</c:v>
                </c:pt>
                <c:pt idx="2120">
                  <c:v>67.272088657400005</c:v>
                </c:pt>
                <c:pt idx="2121">
                  <c:v>67.2742073581</c:v>
                </c:pt>
                <c:pt idx="2122">
                  <c:v>67.276604472900004</c:v>
                </c:pt>
                <c:pt idx="2123">
                  <c:v>67.280335940000001</c:v>
                </c:pt>
                <c:pt idx="2124">
                  <c:v>67.285252162000006</c:v>
                </c:pt>
                <c:pt idx="2125">
                  <c:v>67.289846622300004</c:v>
                </c:pt>
                <c:pt idx="2126">
                  <c:v>67.293927719099997</c:v>
                </c:pt>
                <c:pt idx="2127">
                  <c:v>67.2962006323</c:v>
                </c:pt>
                <c:pt idx="2128">
                  <c:v>67.300404394799997</c:v>
                </c:pt>
                <c:pt idx="2129">
                  <c:v>67.305948458700001</c:v>
                </c:pt>
                <c:pt idx="2130">
                  <c:v>67.310229898200006</c:v>
                </c:pt>
                <c:pt idx="2131">
                  <c:v>67.313905564500004</c:v>
                </c:pt>
                <c:pt idx="2132">
                  <c:v>67.317726150200002</c:v>
                </c:pt>
                <c:pt idx="2133">
                  <c:v>67.323771371600003</c:v>
                </c:pt>
                <c:pt idx="2134">
                  <c:v>67.327191256500001</c:v>
                </c:pt>
                <c:pt idx="2135">
                  <c:v>67.327673143499993</c:v>
                </c:pt>
                <c:pt idx="2136">
                  <c:v>67.329231061499996</c:v>
                </c:pt>
                <c:pt idx="2137">
                  <c:v>67.330541899500005</c:v>
                </c:pt>
                <c:pt idx="2138">
                  <c:v>67.330991668799996</c:v>
                </c:pt>
                <c:pt idx="2139">
                  <c:v>67.335647169500007</c:v>
                </c:pt>
                <c:pt idx="2140">
                  <c:v>67.340894290099996</c:v>
                </c:pt>
                <c:pt idx="2141">
                  <c:v>67.344374514400002</c:v>
                </c:pt>
                <c:pt idx="2142">
                  <c:v>67.347871598400005</c:v>
                </c:pt>
                <c:pt idx="2143">
                  <c:v>67.352587571699999</c:v>
                </c:pt>
                <c:pt idx="2144">
                  <c:v>67.357923796799994</c:v>
                </c:pt>
                <c:pt idx="2145">
                  <c:v>67.360188011399998</c:v>
                </c:pt>
                <c:pt idx="2146">
                  <c:v>67.361419950599995</c:v>
                </c:pt>
                <c:pt idx="2147">
                  <c:v>67.363662141399999</c:v>
                </c:pt>
                <c:pt idx="2148">
                  <c:v>67.367062336399997</c:v>
                </c:pt>
                <c:pt idx="2149">
                  <c:v>67.369344348300004</c:v>
                </c:pt>
                <c:pt idx="2150">
                  <c:v>67.370066189900001</c:v>
                </c:pt>
                <c:pt idx="2151">
                  <c:v>67.370369340899998</c:v>
                </c:pt>
                <c:pt idx="2152">
                  <c:v>67.370993868900001</c:v>
                </c:pt>
                <c:pt idx="2153">
                  <c:v>67.371775951000004</c:v>
                </c:pt>
                <c:pt idx="2154">
                  <c:v>67.372127866100001</c:v>
                </c:pt>
                <c:pt idx="2155">
                  <c:v>67.372455695799999</c:v>
                </c:pt>
                <c:pt idx="2156">
                  <c:v>67.373017873699993</c:v>
                </c:pt>
                <c:pt idx="2157">
                  <c:v>67.373569794700003</c:v>
                </c:pt>
                <c:pt idx="2158">
                  <c:v>67.373865188799996</c:v>
                </c:pt>
                <c:pt idx="2159">
                  <c:v>67.375565408400007</c:v>
                </c:pt>
                <c:pt idx="2160">
                  <c:v>67.377839377000001</c:v>
                </c:pt>
                <c:pt idx="2161">
                  <c:v>67.378525917199994</c:v>
                </c:pt>
                <c:pt idx="2162">
                  <c:v>67.378731783999996</c:v>
                </c:pt>
                <c:pt idx="2163">
                  <c:v>67.380380283799994</c:v>
                </c:pt>
                <c:pt idx="2164">
                  <c:v>67.382983905800003</c:v>
                </c:pt>
                <c:pt idx="2165">
                  <c:v>67.386103047000006</c:v>
                </c:pt>
                <c:pt idx="2166">
                  <c:v>67.391076428000005</c:v>
                </c:pt>
                <c:pt idx="2167">
                  <c:v>67.395116376999994</c:v>
                </c:pt>
                <c:pt idx="2168">
                  <c:v>67.397810539899993</c:v>
                </c:pt>
                <c:pt idx="2169">
                  <c:v>67.401284244899998</c:v>
                </c:pt>
                <c:pt idx="2170">
                  <c:v>67.403207737900004</c:v>
                </c:pt>
                <c:pt idx="2171">
                  <c:v>67.4033261493</c:v>
                </c:pt>
                <c:pt idx="2172">
                  <c:v>67.403990771699995</c:v>
                </c:pt>
                <c:pt idx="2173">
                  <c:v>67.405715815700006</c:v>
                </c:pt>
                <c:pt idx="2174">
                  <c:v>67.4080196922</c:v>
                </c:pt>
                <c:pt idx="2175">
                  <c:v>67.409878882000001</c:v>
                </c:pt>
                <c:pt idx="2176">
                  <c:v>67.413827064499998</c:v>
                </c:pt>
                <c:pt idx="2177">
                  <c:v>67.418178996600005</c:v>
                </c:pt>
                <c:pt idx="2178">
                  <c:v>67.419285179100001</c:v>
                </c:pt>
                <c:pt idx="2179">
                  <c:v>67.421253860899995</c:v>
                </c:pt>
                <c:pt idx="2180">
                  <c:v>67.423911568700007</c:v>
                </c:pt>
                <c:pt idx="2181">
                  <c:v>67.424780707500005</c:v>
                </c:pt>
                <c:pt idx="2182">
                  <c:v>67.425420452599994</c:v>
                </c:pt>
                <c:pt idx="2183">
                  <c:v>67.426529081699996</c:v>
                </c:pt>
                <c:pt idx="2184">
                  <c:v>67.427597726100004</c:v>
                </c:pt>
                <c:pt idx="2185">
                  <c:v>67.430533286200003</c:v>
                </c:pt>
                <c:pt idx="2186">
                  <c:v>67.433788412200002</c:v>
                </c:pt>
                <c:pt idx="2187">
                  <c:v>67.434694027500001</c:v>
                </c:pt>
                <c:pt idx="2188">
                  <c:v>67.439450031600003</c:v>
                </c:pt>
                <c:pt idx="2189">
                  <c:v>67.444282889600004</c:v>
                </c:pt>
                <c:pt idx="2190">
                  <c:v>67.446000445300001</c:v>
                </c:pt>
                <c:pt idx="2191">
                  <c:v>67.447729014999993</c:v>
                </c:pt>
                <c:pt idx="2192">
                  <c:v>67.449528256999997</c:v>
                </c:pt>
                <c:pt idx="2193">
                  <c:v>67.451562202299996</c:v>
                </c:pt>
                <c:pt idx="2194">
                  <c:v>67.452975552599995</c:v>
                </c:pt>
                <c:pt idx="2195">
                  <c:v>67.454648778199996</c:v>
                </c:pt>
                <c:pt idx="2196">
                  <c:v>67.4555428484</c:v>
                </c:pt>
                <c:pt idx="2197">
                  <c:v>67.458288069299996</c:v>
                </c:pt>
                <c:pt idx="2198">
                  <c:v>67.461438516399994</c:v>
                </c:pt>
                <c:pt idx="2199">
                  <c:v>67.462687407800004</c:v>
                </c:pt>
                <c:pt idx="2200">
                  <c:v>67.463347246300003</c:v>
                </c:pt>
                <c:pt idx="2201">
                  <c:v>67.463454908200006</c:v>
                </c:pt>
                <c:pt idx="2202">
                  <c:v>67.466234258900002</c:v>
                </c:pt>
                <c:pt idx="2203">
                  <c:v>67.469225533699998</c:v>
                </c:pt>
                <c:pt idx="2204">
                  <c:v>67.470644846900001</c:v>
                </c:pt>
                <c:pt idx="2205">
                  <c:v>67.4738414909</c:v>
                </c:pt>
                <c:pt idx="2206">
                  <c:v>67.4774967229</c:v>
                </c:pt>
                <c:pt idx="2207">
                  <c:v>67.483642878300003</c:v>
                </c:pt>
                <c:pt idx="2208">
                  <c:v>67.488688104800005</c:v>
                </c:pt>
                <c:pt idx="2209">
                  <c:v>67.493166068999997</c:v>
                </c:pt>
                <c:pt idx="2210">
                  <c:v>67.497774180299999</c:v>
                </c:pt>
                <c:pt idx="2211">
                  <c:v>67.498564224700004</c:v>
                </c:pt>
                <c:pt idx="2212">
                  <c:v>67.500334361</c:v>
                </c:pt>
                <c:pt idx="2213">
                  <c:v>67.502316001799997</c:v>
                </c:pt>
                <c:pt idx="2214">
                  <c:v>67.503065816399996</c:v>
                </c:pt>
                <c:pt idx="2215">
                  <c:v>67.504101093200006</c:v>
                </c:pt>
                <c:pt idx="2216">
                  <c:v>67.505392744600002</c:v>
                </c:pt>
                <c:pt idx="2217">
                  <c:v>67.507808114599996</c:v>
                </c:pt>
                <c:pt idx="2218">
                  <c:v>67.5164638551</c:v>
                </c:pt>
                <c:pt idx="2219">
                  <c:v>67.524776234399994</c:v>
                </c:pt>
                <c:pt idx="2220">
                  <c:v>67.529203459800001</c:v>
                </c:pt>
                <c:pt idx="2221">
                  <c:v>67.535176884199998</c:v>
                </c:pt>
                <c:pt idx="2222">
                  <c:v>67.538778222800005</c:v>
                </c:pt>
                <c:pt idx="2223">
                  <c:v>67.540486565500004</c:v>
                </c:pt>
                <c:pt idx="2224">
                  <c:v>67.5422580165</c:v>
                </c:pt>
                <c:pt idx="2225">
                  <c:v>67.545027326899998</c:v>
                </c:pt>
                <c:pt idx="2226">
                  <c:v>67.547327418699993</c:v>
                </c:pt>
                <c:pt idx="2227">
                  <c:v>67.547519443900001</c:v>
                </c:pt>
                <c:pt idx="2228">
                  <c:v>67.547629280400002</c:v>
                </c:pt>
                <c:pt idx="2229">
                  <c:v>67.549589998399995</c:v>
                </c:pt>
                <c:pt idx="2230">
                  <c:v>67.551569678600003</c:v>
                </c:pt>
                <c:pt idx="2231">
                  <c:v>67.551970710999996</c:v>
                </c:pt>
                <c:pt idx="2232">
                  <c:v>67.5525083446</c:v>
                </c:pt>
                <c:pt idx="2233">
                  <c:v>67.553701231800005</c:v>
                </c:pt>
                <c:pt idx="2234">
                  <c:v>67.555562700999999</c:v>
                </c:pt>
                <c:pt idx="2235">
                  <c:v>67.561347971800004</c:v>
                </c:pt>
                <c:pt idx="2236">
                  <c:v>67.566653006899998</c:v>
                </c:pt>
                <c:pt idx="2237">
                  <c:v>67.567827938199997</c:v>
                </c:pt>
                <c:pt idx="2238">
                  <c:v>67.572236171</c:v>
                </c:pt>
                <c:pt idx="2239">
                  <c:v>67.576911561900005</c:v>
                </c:pt>
                <c:pt idx="2240">
                  <c:v>67.5813138364</c:v>
                </c:pt>
                <c:pt idx="2241">
                  <c:v>67.585913430000005</c:v>
                </c:pt>
                <c:pt idx="2242">
                  <c:v>67.587844905099999</c:v>
                </c:pt>
                <c:pt idx="2243">
                  <c:v>67.588924208500003</c:v>
                </c:pt>
                <c:pt idx="2244">
                  <c:v>67.590296836600004</c:v>
                </c:pt>
                <c:pt idx="2245">
                  <c:v>67.592086303499997</c:v>
                </c:pt>
                <c:pt idx="2246">
                  <c:v>67.593055750199994</c:v>
                </c:pt>
                <c:pt idx="2247">
                  <c:v>67.593271049099997</c:v>
                </c:pt>
                <c:pt idx="2248">
                  <c:v>67.594723713099995</c:v>
                </c:pt>
                <c:pt idx="2249">
                  <c:v>67.597941689799995</c:v>
                </c:pt>
                <c:pt idx="2250">
                  <c:v>67.600575254700004</c:v>
                </c:pt>
                <c:pt idx="2251">
                  <c:v>67.602172186399997</c:v>
                </c:pt>
                <c:pt idx="2252">
                  <c:v>67.603583610300007</c:v>
                </c:pt>
                <c:pt idx="2253">
                  <c:v>67.605701717100004</c:v>
                </c:pt>
                <c:pt idx="2254">
                  <c:v>67.609562346999994</c:v>
                </c:pt>
                <c:pt idx="2255">
                  <c:v>67.612492624400005</c:v>
                </c:pt>
                <c:pt idx="2256">
                  <c:v>67.613869647200005</c:v>
                </c:pt>
                <c:pt idx="2257">
                  <c:v>67.616691630600002</c:v>
                </c:pt>
                <c:pt idx="2258">
                  <c:v>67.619155668299996</c:v>
                </c:pt>
                <c:pt idx="2259">
                  <c:v>67.619833219300006</c:v>
                </c:pt>
                <c:pt idx="2260">
                  <c:v>67.620803476399999</c:v>
                </c:pt>
                <c:pt idx="2261">
                  <c:v>67.622171925900005</c:v>
                </c:pt>
                <c:pt idx="2262">
                  <c:v>67.624395860500002</c:v>
                </c:pt>
                <c:pt idx="2263">
                  <c:v>67.627694403500001</c:v>
                </c:pt>
                <c:pt idx="2264">
                  <c:v>67.629361691599996</c:v>
                </c:pt>
                <c:pt idx="2265">
                  <c:v>67.629432456800004</c:v>
                </c:pt>
                <c:pt idx="2266">
                  <c:v>67.632125397899998</c:v>
                </c:pt>
                <c:pt idx="2267">
                  <c:v>67.636299171299996</c:v>
                </c:pt>
                <c:pt idx="2268">
                  <c:v>67.638119230800001</c:v>
                </c:pt>
                <c:pt idx="2269">
                  <c:v>67.638789556600003</c:v>
                </c:pt>
                <c:pt idx="2270">
                  <c:v>67.642219200300005</c:v>
                </c:pt>
                <c:pt idx="2271">
                  <c:v>67.6456473585</c:v>
                </c:pt>
                <c:pt idx="2272">
                  <c:v>67.651074452399996</c:v>
                </c:pt>
                <c:pt idx="2273">
                  <c:v>67.658191599099993</c:v>
                </c:pt>
                <c:pt idx="2274">
                  <c:v>67.664762484600004</c:v>
                </c:pt>
                <c:pt idx="2275">
                  <c:v>67.669577187800002</c:v>
                </c:pt>
                <c:pt idx="2276">
                  <c:v>67.6706972116</c:v>
                </c:pt>
                <c:pt idx="2277">
                  <c:v>67.6737601783</c:v>
                </c:pt>
                <c:pt idx="2278">
                  <c:v>67.676389420999996</c:v>
                </c:pt>
                <c:pt idx="2279">
                  <c:v>67.677028701599994</c:v>
                </c:pt>
                <c:pt idx="2280">
                  <c:v>67.679820015600001</c:v>
                </c:pt>
                <c:pt idx="2281">
                  <c:v>67.682491318999993</c:v>
                </c:pt>
                <c:pt idx="2282">
                  <c:v>67.683186667499996</c:v>
                </c:pt>
                <c:pt idx="2283">
                  <c:v>67.684997391600007</c:v>
                </c:pt>
                <c:pt idx="2284">
                  <c:v>67.686715181500006</c:v>
                </c:pt>
                <c:pt idx="2285">
                  <c:v>67.689475497700002</c:v>
                </c:pt>
                <c:pt idx="2286">
                  <c:v>67.693054522400004</c:v>
                </c:pt>
                <c:pt idx="2287">
                  <c:v>67.696427765500005</c:v>
                </c:pt>
                <c:pt idx="2288">
                  <c:v>67.698582157299995</c:v>
                </c:pt>
                <c:pt idx="2289">
                  <c:v>67.701177373099995</c:v>
                </c:pt>
                <c:pt idx="2290">
                  <c:v>67.704693572099998</c:v>
                </c:pt>
                <c:pt idx="2291">
                  <c:v>67.705870892199997</c:v>
                </c:pt>
                <c:pt idx="2292">
                  <c:v>67.707788926500001</c:v>
                </c:pt>
                <c:pt idx="2293">
                  <c:v>67.710830241300002</c:v>
                </c:pt>
                <c:pt idx="2294">
                  <c:v>67.712966516199998</c:v>
                </c:pt>
                <c:pt idx="2295">
                  <c:v>67.715487081000006</c:v>
                </c:pt>
                <c:pt idx="2296">
                  <c:v>67.722085566600001</c:v>
                </c:pt>
                <c:pt idx="2297">
                  <c:v>67.728813812599995</c:v>
                </c:pt>
                <c:pt idx="2298">
                  <c:v>67.730987566899998</c:v>
                </c:pt>
                <c:pt idx="2299">
                  <c:v>67.733316870699994</c:v>
                </c:pt>
                <c:pt idx="2300">
                  <c:v>67.738524570799996</c:v>
                </c:pt>
                <c:pt idx="2301">
                  <c:v>67.743190041199995</c:v>
                </c:pt>
                <c:pt idx="2302">
                  <c:v>67.745560369700002</c:v>
                </c:pt>
                <c:pt idx="2303">
                  <c:v>67.752987231600002</c:v>
                </c:pt>
                <c:pt idx="2304">
                  <c:v>67.763432905399995</c:v>
                </c:pt>
                <c:pt idx="2305">
                  <c:v>67.769696620299996</c:v>
                </c:pt>
                <c:pt idx="2306">
                  <c:v>67.772598583499999</c:v>
                </c:pt>
                <c:pt idx="2307">
                  <c:v>67.774075456800006</c:v>
                </c:pt>
                <c:pt idx="2308">
                  <c:v>67.7770256437</c:v>
                </c:pt>
                <c:pt idx="2309">
                  <c:v>67.779185738799995</c:v>
                </c:pt>
                <c:pt idx="2310">
                  <c:v>67.779972465599997</c:v>
                </c:pt>
                <c:pt idx="2311">
                  <c:v>67.788258386199999</c:v>
                </c:pt>
                <c:pt idx="2312">
                  <c:v>67.797751816100003</c:v>
                </c:pt>
                <c:pt idx="2313">
                  <c:v>67.801923056099994</c:v>
                </c:pt>
                <c:pt idx="2314">
                  <c:v>67.806036895299997</c:v>
                </c:pt>
                <c:pt idx="2315">
                  <c:v>67.810317761199997</c:v>
                </c:pt>
                <c:pt idx="2316">
                  <c:v>67.813584002900001</c:v>
                </c:pt>
                <c:pt idx="2317">
                  <c:v>67.816337088400005</c:v>
                </c:pt>
                <c:pt idx="2318">
                  <c:v>67.818427744600001</c:v>
                </c:pt>
                <c:pt idx="2319">
                  <c:v>67.8188490597</c:v>
                </c:pt>
                <c:pt idx="2320">
                  <c:v>67.819194322100003</c:v>
                </c:pt>
                <c:pt idx="2321">
                  <c:v>67.819825507499999</c:v>
                </c:pt>
                <c:pt idx="2322">
                  <c:v>67.821671895199998</c:v>
                </c:pt>
                <c:pt idx="2323">
                  <c:v>67.823243429499996</c:v>
                </c:pt>
                <c:pt idx="2324">
                  <c:v>67.828067850699995</c:v>
                </c:pt>
                <c:pt idx="2325">
                  <c:v>67.835245737700006</c:v>
                </c:pt>
                <c:pt idx="2326">
                  <c:v>67.839305400399994</c:v>
                </c:pt>
                <c:pt idx="2327">
                  <c:v>67.840785807800003</c:v>
                </c:pt>
                <c:pt idx="2328">
                  <c:v>67.8411905639</c:v>
                </c:pt>
                <c:pt idx="2329">
                  <c:v>67.841817216300001</c:v>
                </c:pt>
                <c:pt idx="2330">
                  <c:v>67.842345574999996</c:v>
                </c:pt>
                <c:pt idx="2331">
                  <c:v>67.842708937200001</c:v>
                </c:pt>
                <c:pt idx="2332">
                  <c:v>67.843394329600002</c:v>
                </c:pt>
                <c:pt idx="2333">
                  <c:v>67.844217456999999</c:v>
                </c:pt>
                <c:pt idx="2334">
                  <c:v>67.845567825900005</c:v>
                </c:pt>
                <c:pt idx="2335">
                  <c:v>67.847376593600004</c:v>
                </c:pt>
                <c:pt idx="2336">
                  <c:v>67.849026458200001</c:v>
                </c:pt>
                <c:pt idx="2337">
                  <c:v>67.8501866143</c:v>
                </c:pt>
                <c:pt idx="2338">
                  <c:v>67.850434250899994</c:v>
                </c:pt>
                <c:pt idx="2339">
                  <c:v>67.851525265700005</c:v>
                </c:pt>
                <c:pt idx="2340">
                  <c:v>67.852641710300006</c:v>
                </c:pt>
                <c:pt idx="2341">
                  <c:v>67.854650157999998</c:v>
                </c:pt>
                <c:pt idx="2342">
                  <c:v>67.857268285299995</c:v>
                </c:pt>
                <c:pt idx="2343">
                  <c:v>67.859234080099995</c:v>
                </c:pt>
                <c:pt idx="2344">
                  <c:v>67.860748469499995</c:v>
                </c:pt>
                <c:pt idx="2345">
                  <c:v>67.861190305799994</c:v>
                </c:pt>
                <c:pt idx="2346">
                  <c:v>67.861699535599996</c:v>
                </c:pt>
                <c:pt idx="2347">
                  <c:v>67.863010151899999</c:v>
                </c:pt>
                <c:pt idx="2348">
                  <c:v>67.8655068013</c:v>
                </c:pt>
                <c:pt idx="2349">
                  <c:v>67.866986910799994</c:v>
                </c:pt>
                <c:pt idx="2350">
                  <c:v>67.867431905700002</c:v>
                </c:pt>
                <c:pt idx="2351">
                  <c:v>67.867965372699999</c:v>
                </c:pt>
                <c:pt idx="2352">
                  <c:v>67.870651168799995</c:v>
                </c:pt>
                <c:pt idx="2353">
                  <c:v>67.873540416300003</c:v>
                </c:pt>
                <c:pt idx="2354">
                  <c:v>67.874914616500007</c:v>
                </c:pt>
                <c:pt idx="2355">
                  <c:v>67.8781236576</c:v>
                </c:pt>
                <c:pt idx="2356">
                  <c:v>67.883723307899999</c:v>
                </c:pt>
                <c:pt idx="2357">
                  <c:v>67.888006933699998</c:v>
                </c:pt>
                <c:pt idx="2358">
                  <c:v>67.889408379800003</c:v>
                </c:pt>
                <c:pt idx="2359">
                  <c:v>67.890810695599995</c:v>
                </c:pt>
                <c:pt idx="2360">
                  <c:v>67.893514207099997</c:v>
                </c:pt>
                <c:pt idx="2361">
                  <c:v>67.896439743000002</c:v>
                </c:pt>
                <c:pt idx="2362">
                  <c:v>67.898169573499999</c:v>
                </c:pt>
                <c:pt idx="2363">
                  <c:v>67.901012830100001</c:v>
                </c:pt>
                <c:pt idx="2364">
                  <c:v>67.904292572200006</c:v>
                </c:pt>
                <c:pt idx="2365">
                  <c:v>67.906597682099999</c:v>
                </c:pt>
                <c:pt idx="2366">
                  <c:v>67.907944249300002</c:v>
                </c:pt>
                <c:pt idx="2367">
                  <c:v>67.909138446</c:v>
                </c:pt>
                <c:pt idx="2368">
                  <c:v>67.910585585000007</c:v>
                </c:pt>
                <c:pt idx="2369">
                  <c:v>67.914676412600002</c:v>
                </c:pt>
                <c:pt idx="2370">
                  <c:v>67.918397659700005</c:v>
                </c:pt>
                <c:pt idx="2371">
                  <c:v>67.919997118400005</c:v>
                </c:pt>
                <c:pt idx="2372">
                  <c:v>67.921942400099994</c:v>
                </c:pt>
                <c:pt idx="2373">
                  <c:v>67.927463575000004</c:v>
                </c:pt>
                <c:pt idx="2374">
                  <c:v>67.933241857599995</c:v>
                </c:pt>
                <c:pt idx="2375">
                  <c:v>67.934418798799996</c:v>
                </c:pt>
                <c:pt idx="2376">
                  <c:v>67.935788351900001</c:v>
                </c:pt>
                <c:pt idx="2377">
                  <c:v>67.938425473099997</c:v>
                </c:pt>
                <c:pt idx="2378">
                  <c:v>67.949609757900006</c:v>
                </c:pt>
                <c:pt idx="2379">
                  <c:v>67.959382422399997</c:v>
                </c:pt>
                <c:pt idx="2380">
                  <c:v>67.960344816800003</c:v>
                </c:pt>
                <c:pt idx="2381">
                  <c:v>67.963659338400007</c:v>
                </c:pt>
                <c:pt idx="2382">
                  <c:v>67.971947100099996</c:v>
                </c:pt>
                <c:pt idx="2383">
                  <c:v>67.977533186100004</c:v>
                </c:pt>
                <c:pt idx="2384">
                  <c:v>67.978687943699995</c:v>
                </c:pt>
                <c:pt idx="2385">
                  <c:v>67.983081534199997</c:v>
                </c:pt>
                <c:pt idx="2386">
                  <c:v>67.986885406499994</c:v>
                </c:pt>
                <c:pt idx="2387">
                  <c:v>67.988908974699996</c:v>
                </c:pt>
                <c:pt idx="2388">
                  <c:v>67.991198365100004</c:v>
                </c:pt>
                <c:pt idx="2389">
                  <c:v>67.993037312699997</c:v>
                </c:pt>
                <c:pt idx="2390">
                  <c:v>67.996726915799997</c:v>
                </c:pt>
                <c:pt idx="2391">
                  <c:v>67.999577382400005</c:v>
                </c:pt>
                <c:pt idx="2392">
                  <c:v>68.000561270800006</c:v>
                </c:pt>
                <c:pt idx="2393">
                  <c:v>68.002241936199994</c:v>
                </c:pt>
                <c:pt idx="2394">
                  <c:v>68.008038408299996</c:v>
                </c:pt>
                <c:pt idx="2395">
                  <c:v>68.015621764000002</c:v>
                </c:pt>
                <c:pt idx="2396">
                  <c:v>68.018930277199999</c:v>
                </c:pt>
                <c:pt idx="2397">
                  <c:v>68.019748460499997</c:v>
                </c:pt>
                <c:pt idx="2398">
                  <c:v>68.020943270399997</c:v>
                </c:pt>
                <c:pt idx="2399">
                  <c:v>68.022493549199993</c:v>
                </c:pt>
                <c:pt idx="2400">
                  <c:v>68.023816081500001</c:v>
                </c:pt>
                <c:pt idx="2401">
                  <c:v>68.024585420799994</c:v>
                </c:pt>
                <c:pt idx="2402">
                  <c:v>68.027324078000007</c:v>
                </c:pt>
                <c:pt idx="2403">
                  <c:v>68.034873706400006</c:v>
                </c:pt>
                <c:pt idx="2404">
                  <c:v>68.040835437799998</c:v>
                </c:pt>
                <c:pt idx="2405">
                  <c:v>68.042639669699994</c:v>
                </c:pt>
                <c:pt idx="2406">
                  <c:v>68.044960076600006</c:v>
                </c:pt>
                <c:pt idx="2407">
                  <c:v>68.047066423199993</c:v>
                </c:pt>
                <c:pt idx="2408">
                  <c:v>68.048326974199995</c:v>
                </c:pt>
                <c:pt idx="2409">
                  <c:v>68.050536291499995</c:v>
                </c:pt>
                <c:pt idx="2410">
                  <c:v>68.054472235299997</c:v>
                </c:pt>
                <c:pt idx="2411">
                  <c:v>68.060791978300003</c:v>
                </c:pt>
                <c:pt idx="2412">
                  <c:v>68.064902458000006</c:v>
                </c:pt>
                <c:pt idx="2413">
                  <c:v>68.067210661100006</c:v>
                </c:pt>
                <c:pt idx="2414">
                  <c:v>68.072863511999998</c:v>
                </c:pt>
                <c:pt idx="2415">
                  <c:v>68.076685671899995</c:v>
                </c:pt>
                <c:pt idx="2416">
                  <c:v>68.077100756899995</c:v>
                </c:pt>
                <c:pt idx="2417">
                  <c:v>68.078691943799996</c:v>
                </c:pt>
                <c:pt idx="2418">
                  <c:v>68.080521646999998</c:v>
                </c:pt>
                <c:pt idx="2419">
                  <c:v>68.081231892000005</c:v>
                </c:pt>
                <c:pt idx="2420">
                  <c:v>68.082881542400003</c:v>
                </c:pt>
                <c:pt idx="2421">
                  <c:v>68.084413807900006</c:v>
                </c:pt>
                <c:pt idx="2422">
                  <c:v>68.084999287499997</c:v>
                </c:pt>
                <c:pt idx="2423">
                  <c:v>68.085565101599997</c:v>
                </c:pt>
                <c:pt idx="2424">
                  <c:v>68.085799922600003</c:v>
                </c:pt>
                <c:pt idx="2425">
                  <c:v>68.087631444199999</c:v>
                </c:pt>
                <c:pt idx="2426">
                  <c:v>68.0906655645</c:v>
                </c:pt>
                <c:pt idx="2427">
                  <c:v>68.092087829799993</c:v>
                </c:pt>
                <c:pt idx="2428">
                  <c:v>68.092733085999996</c:v>
                </c:pt>
                <c:pt idx="2429">
                  <c:v>68.095249436200007</c:v>
                </c:pt>
                <c:pt idx="2430">
                  <c:v>68.097737939699996</c:v>
                </c:pt>
                <c:pt idx="2431">
                  <c:v>68.099606473999998</c:v>
                </c:pt>
                <c:pt idx="2432">
                  <c:v>68.101499765200003</c:v>
                </c:pt>
                <c:pt idx="2433">
                  <c:v>68.102932586799994</c:v>
                </c:pt>
                <c:pt idx="2434">
                  <c:v>68.106943546599993</c:v>
                </c:pt>
                <c:pt idx="2435">
                  <c:v>68.113727776199994</c:v>
                </c:pt>
                <c:pt idx="2436">
                  <c:v>68.118753720300006</c:v>
                </c:pt>
                <c:pt idx="2437">
                  <c:v>68.121258346700003</c:v>
                </c:pt>
                <c:pt idx="2438">
                  <c:v>68.122823127999993</c:v>
                </c:pt>
                <c:pt idx="2439">
                  <c:v>68.129223166700001</c:v>
                </c:pt>
                <c:pt idx="2440">
                  <c:v>68.135991668499997</c:v>
                </c:pt>
                <c:pt idx="2441">
                  <c:v>68.137382464200002</c:v>
                </c:pt>
                <c:pt idx="2442">
                  <c:v>68.1392842124</c:v>
                </c:pt>
                <c:pt idx="2443">
                  <c:v>68.140958746699994</c:v>
                </c:pt>
                <c:pt idx="2444">
                  <c:v>68.142094872900003</c:v>
                </c:pt>
                <c:pt idx="2445">
                  <c:v>68.144254176499999</c:v>
                </c:pt>
                <c:pt idx="2446">
                  <c:v>68.145905996500005</c:v>
                </c:pt>
                <c:pt idx="2447">
                  <c:v>68.146733999099993</c:v>
                </c:pt>
                <c:pt idx="2448">
                  <c:v>68.149732435900006</c:v>
                </c:pt>
                <c:pt idx="2449">
                  <c:v>68.153330386500002</c:v>
                </c:pt>
                <c:pt idx="2450">
                  <c:v>68.155745507600002</c:v>
                </c:pt>
                <c:pt idx="2451">
                  <c:v>68.157273764400003</c:v>
                </c:pt>
                <c:pt idx="2452">
                  <c:v>68.158277228900005</c:v>
                </c:pt>
                <c:pt idx="2453">
                  <c:v>68.159890651400005</c:v>
                </c:pt>
                <c:pt idx="2454">
                  <c:v>68.161041535099997</c:v>
                </c:pt>
                <c:pt idx="2455">
                  <c:v>68.162543087299994</c:v>
                </c:pt>
                <c:pt idx="2456">
                  <c:v>68.163940152899997</c:v>
                </c:pt>
                <c:pt idx="2457">
                  <c:v>68.164465503599999</c:v>
                </c:pt>
                <c:pt idx="2458">
                  <c:v>68.167054025900001</c:v>
                </c:pt>
                <c:pt idx="2459">
                  <c:v>68.169663470000003</c:v>
                </c:pt>
                <c:pt idx="2460">
                  <c:v>68.1714836588</c:v>
                </c:pt>
                <c:pt idx="2461">
                  <c:v>68.175263282200007</c:v>
                </c:pt>
                <c:pt idx="2462">
                  <c:v>68.178320298000003</c:v>
                </c:pt>
                <c:pt idx="2463">
                  <c:v>68.179547541399998</c:v>
                </c:pt>
                <c:pt idx="2464">
                  <c:v>68.180765957700004</c:v>
                </c:pt>
                <c:pt idx="2465">
                  <c:v>68.183735612899994</c:v>
                </c:pt>
                <c:pt idx="2466">
                  <c:v>68.188870091300004</c:v>
                </c:pt>
                <c:pt idx="2467">
                  <c:v>68.194093052699998</c:v>
                </c:pt>
                <c:pt idx="2468">
                  <c:v>68.196651837999994</c:v>
                </c:pt>
                <c:pt idx="2469">
                  <c:v>68.197261584000003</c:v>
                </c:pt>
                <c:pt idx="2470">
                  <c:v>68.197624291099999</c:v>
                </c:pt>
                <c:pt idx="2471">
                  <c:v>68.202337758200002</c:v>
                </c:pt>
                <c:pt idx="2472">
                  <c:v>68.209314489999997</c:v>
                </c:pt>
                <c:pt idx="2473">
                  <c:v>68.212161481400003</c:v>
                </c:pt>
                <c:pt idx="2474">
                  <c:v>68.214486034700002</c:v>
                </c:pt>
                <c:pt idx="2475">
                  <c:v>68.220695411299999</c:v>
                </c:pt>
                <c:pt idx="2476">
                  <c:v>68.226924586799996</c:v>
                </c:pt>
                <c:pt idx="2477">
                  <c:v>68.231534698199994</c:v>
                </c:pt>
                <c:pt idx="2478">
                  <c:v>68.234896315300006</c:v>
                </c:pt>
                <c:pt idx="2479">
                  <c:v>68.235519363899996</c:v>
                </c:pt>
                <c:pt idx="2480">
                  <c:v>68.235650205300004</c:v>
                </c:pt>
                <c:pt idx="2481">
                  <c:v>68.236231039499998</c:v>
                </c:pt>
                <c:pt idx="2482">
                  <c:v>68.237132303199999</c:v>
                </c:pt>
                <c:pt idx="2483">
                  <c:v>68.237710177400004</c:v>
                </c:pt>
                <c:pt idx="2484">
                  <c:v>68.238261278099998</c:v>
                </c:pt>
                <c:pt idx="2485">
                  <c:v>68.240211341600002</c:v>
                </c:pt>
                <c:pt idx="2486">
                  <c:v>68.241937680000007</c:v>
                </c:pt>
                <c:pt idx="2487">
                  <c:v>68.244966208400001</c:v>
                </c:pt>
                <c:pt idx="2488">
                  <c:v>68.248760381400004</c:v>
                </c:pt>
                <c:pt idx="2489">
                  <c:v>68.249845674100001</c:v>
                </c:pt>
                <c:pt idx="2490">
                  <c:v>68.252537053899999</c:v>
                </c:pt>
                <c:pt idx="2491">
                  <c:v>68.257872372700007</c:v>
                </c:pt>
                <c:pt idx="2492">
                  <c:v>68.261401000000006</c:v>
                </c:pt>
                <c:pt idx="2493">
                  <c:v>68.263435181800006</c:v>
                </c:pt>
                <c:pt idx="2494">
                  <c:v>68.266304392799995</c:v>
                </c:pt>
                <c:pt idx="2495">
                  <c:v>68.269566233099994</c:v>
                </c:pt>
                <c:pt idx="2496">
                  <c:v>68.272357246200002</c:v>
                </c:pt>
                <c:pt idx="2497">
                  <c:v>68.275025984099997</c:v>
                </c:pt>
                <c:pt idx="2498">
                  <c:v>68.278122790799998</c:v>
                </c:pt>
                <c:pt idx="2499">
                  <c:v>68.281578114400006</c:v>
                </c:pt>
                <c:pt idx="2500">
                  <c:v>68.284532616199996</c:v>
                </c:pt>
                <c:pt idx="2501">
                  <c:v>68.286958560299993</c:v>
                </c:pt>
                <c:pt idx="2502">
                  <c:v>68.288907847600001</c:v>
                </c:pt>
                <c:pt idx="2503">
                  <c:v>68.289769977500001</c:v>
                </c:pt>
                <c:pt idx="2504">
                  <c:v>68.291102690399995</c:v>
                </c:pt>
                <c:pt idx="2505">
                  <c:v>68.292453323100005</c:v>
                </c:pt>
                <c:pt idx="2506">
                  <c:v>68.298643202099996</c:v>
                </c:pt>
                <c:pt idx="2507">
                  <c:v>68.306213779999993</c:v>
                </c:pt>
                <c:pt idx="2508">
                  <c:v>68.309662466099994</c:v>
                </c:pt>
                <c:pt idx="2509">
                  <c:v>68.311706668200003</c:v>
                </c:pt>
                <c:pt idx="2510">
                  <c:v>68.313245775799999</c:v>
                </c:pt>
                <c:pt idx="2511">
                  <c:v>68.315709612800006</c:v>
                </c:pt>
                <c:pt idx="2512">
                  <c:v>68.319445242900002</c:v>
                </c:pt>
                <c:pt idx="2513">
                  <c:v>68.323105016499994</c:v>
                </c:pt>
                <c:pt idx="2514">
                  <c:v>68.324784174100003</c:v>
                </c:pt>
                <c:pt idx="2515">
                  <c:v>68.3254622858</c:v>
                </c:pt>
                <c:pt idx="2516">
                  <c:v>68.326444010900005</c:v>
                </c:pt>
                <c:pt idx="2517">
                  <c:v>68.327582818099998</c:v>
                </c:pt>
                <c:pt idx="2518">
                  <c:v>68.328136469100002</c:v>
                </c:pt>
                <c:pt idx="2519">
                  <c:v>68.330039416199995</c:v>
                </c:pt>
                <c:pt idx="2520">
                  <c:v>68.332417521699995</c:v>
                </c:pt>
                <c:pt idx="2521">
                  <c:v>68.334392031099995</c:v>
                </c:pt>
                <c:pt idx="2522">
                  <c:v>68.335785483099997</c:v>
                </c:pt>
                <c:pt idx="2523">
                  <c:v>68.336020344299996</c:v>
                </c:pt>
                <c:pt idx="2524">
                  <c:v>68.336243329499993</c:v>
                </c:pt>
                <c:pt idx="2525">
                  <c:v>68.336752636300005</c:v>
                </c:pt>
                <c:pt idx="2526">
                  <c:v>68.338287530800002</c:v>
                </c:pt>
                <c:pt idx="2527">
                  <c:v>68.339368685799997</c:v>
                </c:pt>
                <c:pt idx="2528">
                  <c:v>68.339421788500005</c:v>
                </c:pt>
                <c:pt idx="2529">
                  <c:v>68.340717084199994</c:v>
                </c:pt>
                <c:pt idx="2530">
                  <c:v>68.345431999799999</c:v>
                </c:pt>
                <c:pt idx="2531">
                  <c:v>68.351086185900002</c:v>
                </c:pt>
                <c:pt idx="2532">
                  <c:v>68.358016510499994</c:v>
                </c:pt>
                <c:pt idx="2533">
                  <c:v>68.363100543200005</c:v>
                </c:pt>
                <c:pt idx="2534">
                  <c:v>68.367404501400003</c:v>
                </c:pt>
                <c:pt idx="2535">
                  <c:v>68.3715229548</c:v>
                </c:pt>
                <c:pt idx="2536">
                  <c:v>68.374361888799996</c:v>
                </c:pt>
                <c:pt idx="2537">
                  <c:v>68.378347057900001</c:v>
                </c:pt>
                <c:pt idx="2538">
                  <c:v>68.382322106999993</c:v>
                </c:pt>
                <c:pt idx="2539">
                  <c:v>68.385343000299997</c:v>
                </c:pt>
                <c:pt idx="2540">
                  <c:v>68.386869295899999</c:v>
                </c:pt>
                <c:pt idx="2541">
                  <c:v>68.388384714899999</c:v>
                </c:pt>
                <c:pt idx="2542">
                  <c:v>68.390123766499997</c:v>
                </c:pt>
                <c:pt idx="2543">
                  <c:v>68.391708705599996</c:v>
                </c:pt>
                <c:pt idx="2544">
                  <c:v>68.392084027199999</c:v>
                </c:pt>
                <c:pt idx="2545">
                  <c:v>68.394427024899997</c:v>
                </c:pt>
                <c:pt idx="2546">
                  <c:v>68.398318637000003</c:v>
                </c:pt>
                <c:pt idx="2547">
                  <c:v>68.401151428399999</c:v>
                </c:pt>
                <c:pt idx="2548">
                  <c:v>68.402388736600003</c:v>
                </c:pt>
                <c:pt idx="2549">
                  <c:v>68.403898427000001</c:v>
                </c:pt>
                <c:pt idx="2550">
                  <c:v>68.407621447699995</c:v>
                </c:pt>
                <c:pt idx="2551">
                  <c:v>68.410532947899995</c:v>
                </c:pt>
                <c:pt idx="2552">
                  <c:v>68.411388872900005</c:v>
                </c:pt>
                <c:pt idx="2553">
                  <c:v>68.412098588700005</c:v>
                </c:pt>
                <c:pt idx="2554">
                  <c:v>68.416942404699995</c:v>
                </c:pt>
                <c:pt idx="2555">
                  <c:v>68.422896095499993</c:v>
                </c:pt>
                <c:pt idx="2556">
                  <c:v>68.424582997200005</c:v>
                </c:pt>
                <c:pt idx="2557">
                  <c:v>68.425395595699996</c:v>
                </c:pt>
                <c:pt idx="2558">
                  <c:v>68.427089089399999</c:v>
                </c:pt>
                <c:pt idx="2559">
                  <c:v>68.429374434400003</c:v>
                </c:pt>
                <c:pt idx="2560">
                  <c:v>68.431279969499997</c:v>
                </c:pt>
                <c:pt idx="2561">
                  <c:v>68.431977573400005</c:v>
                </c:pt>
                <c:pt idx="2562">
                  <c:v>68.432842205200004</c:v>
                </c:pt>
                <c:pt idx="2563">
                  <c:v>68.433683415600001</c:v>
                </c:pt>
                <c:pt idx="2564">
                  <c:v>68.435202872999994</c:v>
                </c:pt>
                <c:pt idx="2565">
                  <c:v>68.437614053499999</c:v>
                </c:pt>
                <c:pt idx="2566">
                  <c:v>68.439097655500007</c:v>
                </c:pt>
                <c:pt idx="2567">
                  <c:v>68.441648876800002</c:v>
                </c:pt>
                <c:pt idx="2568">
                  <c:v>68.444511613499998</c:v>
                </c:pt>
                <c:pt idx="2569">
                  <c:v>68.446409185799993</c:v>
                </c:pt>
                <c:pt idx="2570">
                  <c:v>68.450154565099993</c:v>
                </c:pt>
                <c:pt idx="2571">
                  <c:v>68.453083567099995</c:v>
                </c:pt>
                <c:pt idx="2572">
                  <c:v>68.453667005699998</c:v>
                </c:pt>
                <c:pt idx="2573">
                  <c:v>68.454805665799995</c:v>
                </c:pt>
                <c:pt idx="2574">
                  <c:v>68.456028702699996</c:v>
                </c:pt>
                <c:pt idx="2575">
                  <c:v>68.459865512799993</c:v>
                </c:pt>
                <c:pt idx="2576">
                  <c:v>68.464414399399999</c:v>
                </c:pt>
                <c:pt idx="2577">
                  <c:v>68.466134979800003</c:v>
                </c:pt>
                <c:pt idx="2578">
                  <c:v>68.467061086300006</c:v>
                </c:pt>
                <c:pt idx="2579">
                  <c:v>68.467972268500006</c:v>
                </c:pt>
                <c:pt idx="2580">
                  <c:v>68.469007520700004</c:v>
                </c:pt>
                <c:pt idx="2581">
                  <c:v>68.472729476599994</c:v>
                </c:pt>
                <c:pt idx="2582">
                  <c:v>68.476017399699998</c:v>
                </c:pt>
                <c:pt idx="2583">
                  <c:v>68.476567784599993</c:v>
                </c:pt>
                <c:pt idx="2584">
                  <c:v>68.481124847100006</c:v>
                </c:pt>
                <c:pt idx="2585">
                  <c:v>68.487242360899998</c:v>
                </c:pt>
                <c:pt idx="2586">
                  <c:v>68.491071182699997</c:v>
                </c:pt>
                <c:pt idx="2587">
                  <c:v>68.4931389873</c:v>
                </c:pt>
                <c:pt idx="2588">
                  <c:v>68.493668658299995</c:v>
                </c:pt>
                <c:pt idx="2589">
                  <c:v>68.496194455899996</c:v>
                </c:pt>
                <c:pt idx="2590">
                  <c:v>68.498511542700001</c:v>
                </c:pt>
                <c:pt idx="2591">
                  <c:v>68.498591730599998</c:v>
                </c:pt>
                <c:pt idx="2592">
                  <c:v>68.499776008400005</c:v>
                </c:pt>
                <c:pt idx="2593">
                  <c:v>68.502628805100002</c:v>
                </c:pt>
                <c:pt idx="2594">
                  <c:v>68.504848217100005</c:v>
                </c:pt>
                <c:pt idx="2595">
                  <c:v>68.506417945799996</c:v>
                </c:pt>
                <c:pt idx="2596">
                  <c:v>68.507718334499998</c:v>
                </c:pt>
                <c:pt idx="2597">
                  <c:v>68.508795100599997</c:v>
                </c:pt>
                <c:pt idx="2598">
                  <c:v>68.510291252299993</c:v>
                </c:pt>
                <c:pt idx="2599">
                  <c:v>68.513128301799995</c:v>
                </c:pt>
                <c:pt idx="2600">
                  <c:v>68.516974546900002</c:v>
                </c:pt>
                <c:pt idx="2601">
                  <c:v>68.518688280299997</c:v>
                </c:pt>
                <c:pt idx="2602">
                  <c:v>68.519298178</c:v>
                </c:pt>
                <c:pt idx="2603">
                  <c:v>68.521968109200003</c:v>
                </c:pt>
                <c:pt idx="2604">
                  <c:v>68.525481524499995</c:v>
                </c:pt>
                <c:pt idx="2605">
                  <c:v>68.528407645900003</c:v>
                </c:pt>
                <c:pt idx="2606">
                  <c:v>68.530056345000006</c:v>
                </c:pt>
                <c:pt idx="2607">
                  <c:v>68.532647626799999</c:v>
                </c:pt>
                <c:pt idx="2608">
                  <c:v>68.535981206900004</c:v>
                </c:pt>
                <c:pt idx="2609">
                  <c:v>68.537511833500005</c:v>
                </c:pt>
                <c:pt idx="2610">
                  <c:v>68.539332992699997</c:v>
                </c:pt>
                <c:pt idx="2611">
                  <c:v>68.541067206899996</c:v>
                </c:pt>
                <c:pt idx="2612">
                  <c:v>68.543074394499996</c:v>
                </c:pt>
                <c:pt idx="2613">
                  <c:v>68.545408644299997</c:v>
                </c:pt>
                <c:pt idx="2614">
                  <c:v>68.546508751100006</c:v>
                </c:pt>
                <c:pt idx="2615">
                  <c:v>68.54712318</c:v>
                </c:pt>
                <c:pt idx="2616">
                  <c:v>68.549610168000001</c:v>
                </c:pt>
                <c:pt idx="2617">
                  <c:v>68.553835084200003</c:v>
                </c:pt>
                <c:pt idx="2618">
                  <c:v>68.557120915200002</c:v>
                </c:pt>
                <c:pt idx="2619">
                  <c:v>68.558377882599999</c:v>
                </c:pt>
                <c:pt idx="2620">
                  <c:v>68.561204615299999</c:v>
                </c:pt>
                <c:pt idx="2621">
                  <c:v>68.564277188199995</c:v>
                </c:pt>
                <c:pt idx="2622">
                  <c:v>68.565465931999995</c:v>
                </c:pt>
                <c:pt idx="2623">
                  <c:v>68.569778040499997</c:v>
                </c:pt>
                <c:pt idx="2624">
                  <c:v>68.573960231300006</c:v>
                </c:pt>
                <c:pt idx="2625">
                  <c:v>68.574834552699997</c:v>
                </c:pt>
                <c:pt idx="2626">
                  <c:v>68.575055911000007</c:v>
                </c:pt>
                <c:pt idx="2627">
                  <c:v>68.576491748899997</c:v>
                </c:pt>
                <c:pt idx="2628">
                  <c:v>68.578333743499996</c:v>
                </c:pt>
                <c:pt idx="2629">
                  <c:v>68.580012994800001</c:v>
                </c:pt>
                <c:pt idx="2630">
                  <c:v>68.583153628399998</c:v>
                </c:pt>
                <c:pt idx="2631">
                  <c:v>68.585438472999996</c:v>
                </c:pt>
                <c:pt idx="2632">
                  <c:v>68.587302595599994</c:v>
                </c:pt>
                <c:pt idx="2633">
                  <c:v>68.591675772299993</c:v>
                </c:pt>
                <c:pt idx="2634">
                  <c:v>68.595805609999999</c:v>
                </c:pt>
                <c:pt idx="2635">
                  <c:v>68.597116860499995</c:v>
                </c:pt>
                <c:pt idx="2636">
                  <c:v>68.597513501199998</c:v>
                </c:pt>
                <c:pt idx="2637">
                  <c:v>68.598907050299999</c:v>
                </c:pt>
                <c:pt idx="2638">
                  <c:v>68.601201091799993</c:v>
                </c:pt>
                <c:pt idx="2639">
                  <c:v>68.606435755299998</c:v>
                </c:pt>
                <c:pt idx="2640">
                  <c:v>68.6107868526</c:v>
                </c:pt>
                <c:pt idx="2641">
                  <c:v>68.613006230500005</c:v>
                </c:pt>
                <c:pt idx="2642">
                  <c:v>68.614890830199997</c:v>
                </c:pt>
                <c:pt idx="2643">
                  <c:v>68.615065505000004</c:v>
                </c:pt>
                <c:pt idx="2644">
                  <c:v>68.616607730699997</c:v>
                </c:pt>
                <c:pt idx="2645">
                  <c:v>68.618215307300005</c:v>
                </c:pt>
                <c:pt idx="2646">
                  <c:v>68.620321895700002</c:v>
                </c:pt>
                <c:pt idx="2647">
                  <c:v>68.622924276399999</c:v>
                </c:pt>
                <c:pt idx="2648">
                  <c:v>68.623706556599998</c:v>
                </c:pt>
                <c:pt idx="2649">
                  <c:v>68.626576146800005</c:v>
                </c:pt>
                <c:pt idx="2650">
                  <c:v>68.629967590099994</c:v>
                </c:pt>
                <c:pt idx="2651">
                  <c:v>68.631131641500005</c:v>
                </c:pt>
                <c:pt idx="2652">
                  <c:v>68.632384619999996</c:v>
                </c:pt>
                <c:pt idx="2653">
                  <c:v>68.635797138699999</c:v>
                </c:pt>
                <c:pt idx="2654">
                  <c:v>68.640720549299999</c:v>
                </c:pt>
                <c:pt idx="2655">
                  <c:v>68.645043505199993</c:v>
                </c:pt>
                <c:pt idx="2656">
                  <c:v>68.649869903500004</c:v>
                </c:pt>
                <c:pt idx="2657">
                  <c:v>68.654189461399994</c:v>
                </c:pt>
                <c:pt idx="2658">
                  <c:v>68.656130199399996</c:v>
                </c:pt>
                <c:pt idx="2659">
                  <c:v>68.656874830199996</c:v>
                </c:pt>
                <c:pt idx="2660">
                  <c:v>68.662178874800006</c:v>
                </c:pt>
                <c:pt idx="2661">
                  <c:v>68.667539128100003</c:v>
                </c:pt>
                <c:pt idx="2662">
                  <c:v>68.670138336400001</c:v>
                </c:pt>
                <c:pt idx="2663">
                  <c:v>68.6739754667</c:v>
                </c:pt>
                <c:pt idx="2664">
                  <c:v>68.675700842300003</c:v>
                </c:pt>
                <c:pt idx="2665">
                  <c:v>68.676549560200002</c:v>
                </c:pt>
                <c:pt idx="2666">
                  <c:v>68.678146127900007</c:v>
                </c:pt>
                <c:pt idx="2667">
                  <c:v>68.679129742900002</c:v>
                </c:pt>
                <c:pt idx="2668">
                  <c:v>68.679462427800004</c:v>
                </c:pt>
                <c:pt idx="2669">
                  <c:v>68.682260869499999</c:v>
                </c:pt>
                <c:pt idx="2670">
                  <c:v>68.687002953100006</c:v>
                </c:pt>
                <c:pt idx="2671">
                  <c:v>68.691240823499996</c:v>
                </c:pt>
                <c:pt idx="2672">
                  <c:v>68.694298613599997</c:v>
                </c:pt>
                <c:pt idx="2673">
                  <c:v>68.6959490972</c:v>
                </c:pt>
                <c:pt idx="2674">
                  <c:v>68.698724576499998</c:v>
                </c:pt>
                <c:pt idx="2675">
                  <c:v>68.701048868599997</c:v>
                </c:pt>
                <c:pt idx="2676">
                  <c:v>68.701766491900003</c:v>
                </c:pt>
                <c:pt idx="2677">
                  <c:v>68.702242226799996</c:v>
                </c:pt>
                <c:pt idx="2678">
                  <c:v>68.702968386600006</c:v>
                </c:pt>
                <c:pt idx="2679">
                  <c:v>68.706698287600005</c:v>
                </c:pt>
                <c:pt idx="2680">
                  <c:v>68.711079322499998</c:v>
                </c:pt>
                <c:pt idx="2681">
                  <c:v>68.713376722999996</c:v>
                </c:pt>
                <c:pt idx="2682">
                  <c:v>68.714851233399997</c:v>
                </c:pt>
                <c:pt idx="2683">
                  <c:v>68.716223067499996</c:v>
                </c:pt>
                <c:pt idx="2684">
                  <c:v>68.7176119075</c:v>
                </c:pt>
                <c:pt idx="2685">
                  <c:v>68.719924692500001</c:v>
                </c:pt>
                <c:pt idx="2686">
                  <c:v>68.722197170800001</c:v>
                </c:pt>
                <c:pt idx="2687">
                  <c:v>68.723304237799994</c:v>
                </c:pt>
                <c:pt idx="2688">
                  <c:v>68.725702611399996</c:v>
                </c:pt>
                <c:pt idx="2689">
                  <c:v>68.727733072899994</c:v>
                </c:pt>
                <c:pt idx="2690">
                  <c:v>68.729645585100002</c:v>
                </c:pt>
                <c:pt idx="2691">
                  <c:v>68.732459292800002</c:v>
                </c:pt>
                <c:pt idx="2692">
                  <c:v>68.735085049700004</c:v>
                </c:pt>
                <c:pt idx="2693">
                  <c:v>68.736597842400002</c:v>
                </c:pt>
                <c:pt idx="2694">
                  <c:v>68.737910125900001</c:v>
                </c:pt>
                <c:pt idx="2695">
                  <c:v>68.739630702300005</c:v>
                </c:pt>
                <c:pt idx="2696">
                  <c:v>68.746498378799998</c:v>
                </c:pt>
                <c:pt idx="2697">
                  <c:v>68.752982388899994</c:v>
                </c:pt>
                <c:pt idx="2698">
                  <c:v>68.754050486899999</c:v>
                </c:pt>
                <c:pt idx="2699">
                  <c:v>68.755540775399993</c:v>
                </c:pt>
                <c:pt idx="2700">
                  <c:v>68.758786737299999</c:v>
                </c:pt>
                <c:pt idx="2701">
                  <c:v>68.762629689799994</c:v>
                </c:pt>
                <c:pt idx="2702">
                  <c:v>68.766278578500007</c:v>
                </c:pt>
                <c:pt idx="2703">
                  <c:v>68.769969090999993</c:v>
                </c:pt>
                <c:pt idx="2704">
                  <c:v>68.771341412699996</c:v>
                </c:pt>
                <c:pt idx="2705">
                  <c:v>68.772127201700002</c:v>
                </c:pt>
                <c:pt idx="2706">
                  <c:v>68.7744106018</c:v>
                </c:pt>
                <c:pt idx="2707">
                  <c:v>68.776197569000004</c:v>
                </c:pt>
                <c:pt idx="2708">
                  <c:v>68.776611106100006</c:v>
                </c:pt>
                <c:pt idx="2709">
                  <c:v>68.777043359000004</c:v>
                </c:pt>
                <c:pt idx="2710">
                  <c:v>68.777319673099996</c:v>
                </c:pt>
                <c:pt idx="2711">
                  <c:v>68.781037642300006</c:v>
                </c:pt>
                <c:pt idx="2712">
                  <c:v>68.785094016200006</c:v>
                </c:pt>
                <c:pt idx="2713">
                  <c:v>68.788452453800005</c:v>
                </c:pt>
                <c:pt idx="2714">
                  <c:v>68.792353788300005</c:v>
                </c:pt>
                <c:pt idx="2715">
                  <c:v>68.794371933899995</c:v>
                </c:pt>
                <c:pt idx="2716">
                  <c:v>68.802887462599998</c:v>
                </c:pt>
                <c:pt idx="2717">
                  <c:v>68.815374334799998</c:v>
                </c:pt>
                <c:pt idx="2718">
                  <c:v>68.820836182600004</c:v>
                </c:pt>
                <c:pt idx="2719">
                  <c:v>68.821517607100006</c:v>
                </c:pt>
                <c:pt idx="2720">
                  <c:v>68.824323311699999</c:v>
                </c:pt>
                <c:pt idx="2721">
                  <c:v>68.827057381399996</c:v>
                </c:pt>
                <c:pt idx="2722">
                  <c:v>68.828817436999998</c:v>
                </c:pt>
                <c:pt idx="2723">
                  <c:v>68.830972798600001</c:v>
                </c:pt>
                <c:pt idx="2724">
                  <c:v>68.831613914900004</c:v>
                </c:pt>
                <c:pt idx="2725">
                  <c:v>68.832033603799999</c:v>
                </c:pt>
                <c:pt idx="2726">
                  <c:v>68.832906969099994</c:v>
                </c:pt>
                <c:pt idx="2727">
                  <c:v>68.834973914399995</c:v>
                </c:pt>
                <c:pt idx="2728">
                  <c:v>68.836853178799998</c:v>
                </c:pt>
                <c:pt idx="2729">
                  <c:v>68.838103727399997</c:v>
                </c:pt>
                <c:pt idx="2730">
                  <c:v>68.839924462699997</c:v>
                </c:pt>
                <c:pt idx="2731">
                  <c:v>68.841508420699995</c:v>
                </c:pt>
                <c:pt idx="2732">
                  <c:v>68.842310243599997</c:v>
                </c:pt>
                <c:pt idx="2733">
                  <c:v>68.843344613699998</c:v>
                </c:pt>
                <c:pt idx="2734">
                  <c:v>68.846261790100002</c:v>
                </c:pt>
                <c:pt idx="2735">
                  <c:v>68.848787451500002</c:v>
                </c:pt>
                <c:pt idx="2736">
                  <c:v>68.851718006200002</c:v>
                </c:pt>
                <c:pt idx="2737">
                  <c:v>68.854735436300004</c:v>
                </c:pt>
                <c:pt idx="2738">
                  <c:v>68.856705737799999</c:v>
                </c:pt>
                <c:pt idx="2739">
                  <c:v>68.858501661999995</c:v>
                </c:pt>
                <c:pt idx="2740">
                  <c:v>68.860311798500007</c:v>
                </c:pt>
                <c:pt idx="2741">
                  <c:v>68.861938917200007</c:v>
                </c:pt>
                <c:pt idx="2742">
                  <c:v>68.864099287000002</c:v>
                </c:pt>
                <c:pt idx="2743">
                  <c:v>68.868869126299998</c:v>
                </c:pt>
                <c:pt idx="2744">
                  <c:v>68.872963429400002</c:v>
                </c:pt>
                <c:pt idx="2745">
                  <c:v>68.875494122299997</c:v>
                </c:pt>
                <c:pt idx="2746">
                  <c:v>68.876822570100003</c:v>
                </c:pt>
                <c:pt idx="2747">
                  <c:v>68.877537997900006</c:v>
                </c:pt>
                <c:pt idx="2748">
                  <c:v>68.879017654400002</c:v>
                </c:pt>
                <c:pt idx="2749">
                  <c:v>68.880438194600003</c:v>
                </c:pt>
                <c:pt idx="2750">
                  <c:v>68.881702763299998</c:v>
                </c:pt>
                <c:pt idx="2751">
                  <c:v>68.883826249799995</c:v>
                </c:pt>
                <c:pt idx="2752">
                  <c:v>68.887865661500001</c:v>
                </c:pt>
                <c:pt idx="2753">
                  <c:v>68.890835488099995</c:v>
                </c:pt>
                <c:pt idx="2754">
                  <c:v>68.891200529200006</c:v>
                </c:pt>
                <c:pt idx="2755">
                  <c:v>68.893928752099995</c:v>
                </c:pt>
                <c:pt idx="2756">
                  <c:v>68.897289732399997</c:v>
                </c:pt>
                <c:pt idx="2757">
                  <c:v>68.898267702300004</c:v>
                </c:pt>
                <c:pt idx="2758">
                  <c:v>68.898712436699995</c:v>
                </c:pt>
                <c:pt idx="2759">
                  <c:v>68.899001502499999</c:v>
                </c:pt>
                <c:pt idx="2760">
                  <c:v>68.899399064199997</c:v>
                </c:pt>
                <c:pt idx="2761">
                  <c:v>68.901279044099994</c:v>
                </c:pt>
                <c:pt idx="2762">
                  <c:v>68.908385582500003</c:v>
                </c:pt>
                <c:pt idx="2763">
                  <c:v>68.914116410999995</c:v>
                </c:pt>
                <c:pt idx="2764">
                  <c:v>68.915788528199997</c:v>
                </c:pt>
                <c:pt idx="2765">
                  <c:v>68.920182993500006</c:v>
                </c:pt>
                <c:pt idx="2766">
                  <c:v>68.923709338500004</c:v>
                </c:pt>
                <c:pt idx="2767">
                  <c:v>68.9243783963</c:v>
                </c:pt>
                <c:pt idx="2768">
                  <c:v>68.926087893299993</c:v>
                </c:pt>
                <c:pt idx="2769">
                  <c:v>68.928065982600003</c:v>
                </c:pt>
                <c:pt idx="2770">
                  <c:v>68.929941406699996</c:v>
                </c:pt>
                <c:pt idx="2771">
                  <c:v>68.933002286499999</c:v>
                </c:pt>
                <c:pt idx="2772">
                  <c:v>68.9359098985</c:v>
                </c:pt>
                <c:pt idx="2773">
                  <c:v>68.937998352700006</c:v>
                </c:pt>
                <c:pt idx="2774">
                  <c:v>68.940773961299996</c:v>
                </c:pt>
                <c:pt idx="2775">
                  <c:v>68.944880563500007</c:v>
                </c:pt>
                <c:pt idx="2776">
                  <c:v>68.947551965200006</c:v>
                </c:pt>
                <c:pt idx="2777">
                  <c:v>68.948435981900005</c:v>
                </c:pt>
                <c:pt idx="2778">
                  <c:v>68.952372483299996</c:v>
                </c:pt>
                <c:pt idx="2779">
                  <c:v>68.956341157300002</c:v>
                </c:pt>
                <c:pt idx="2780">
                  <c:v>68.956675278199995</c:v>
                </c:pt>
                <c:pt idx="2781">
                  <c:v>68.957511991000004</c:v>
                </c:pt>
                <c:pt idx="2782">
                  <c:v>68.962336701599995</c:v>
                </c:pt>
                <c:pt idx="2783">
                  <c:v>68.966496901900001</c:v>
                </c:pt>
                <c:pt idx="2784">
                  <c:v>68.967512971999994</c:v>
                </c:pt>
                <c:pt idx="2785">
                  <c:v>68.968563039800003</c:v>
                </c:pt>
                <c:pt idx="2786">
                  <c:v>68.972444655399997</c:v>
                </c:pt>
                <c:pt idx="2787">
                  <c:v>68.977252311100003</c:v>
                </c:pt>
                <c:pt idx="2788">
                  <c:v>68.980759637999995</c:v>
                </c:pt>
                <c:pt idx="2789">
                  <c:v>68.983707072800001</c:v>
                </c:pt>
                <c:pt idx="2790">
                  <c:v>68.985335083999999</c:v>
                </c:pt>
                <c:pt idx="2791">
                  <c:v>68.9867345559</c:v>
                </c:pt>
                <c:pt idx="2792">
                  <c:v>68.988940783900006</c:v>
                </c:pt>
                <c:pt idx="2793">
                  <c:v>68.992103148499993</c:v>
                </c:pt>
                <c:pt idx="2794">
                  <c:v>68.993500535899997</c:v>
                </c:pt>
                <c:pt idx="2795">
                  <c:v>68.995114580600003</c:v>
                </c:pt>
                <c:pt idx="2796">
                  <c:v>68.999434884999999</c:v>
                </c:pt>
                <c:pt idx="2797">
                  <c:v>69.002435525300001</c:v>
                </c:pt>
                <c:pt idx="2798">
                  <c:v>69.003204052599997</c:v>
                </c:pt>
                <c:pt idx="2799">
                  <c:v>69.004571445400003</c:v>
                </c:pt>
                <c:pt idx="2800">
                  <c:v>69.006055975999999</c:v>
                </c:pt>
                <c:pt idx="2801">
                  <c:v>69.008232079099997</c:v>
                </c:pt>
                <c:pt idx="2802">
                  <c:v>69.011294617299995</c:v>
                </c:pt>
                <c:pt idx="2803">
                  <c:v>69.013146299699997</c:v>
                </c:pt>
                <c:pt idx="2804">
                  <c:v>69.013983970400005</c:v>
                </c:pt>
                <c:pt idx="2805">
                  <c:v>69.018105908099997</c:v>
                </c:pt>
                <c:pt idx="2806">
                  <c:v>69.026053889300002</c:v>
                </c:pt>
                <c:pt idx="2807">
                  <c:v>69.032751644300006</c:v>
                </c:pt>
                <c:pt idx="2808">
                  <c:v>69.035206892199994</c:v>
                </c:pt>
                <c:pt idx="2809">
                  <c:v>69.038584417999999</c:v>
                </c:pt>
                <c:pt idx="2810">
                  <c:v>69.043332008700006</c:v>
                </c:pt>
                <c:pt idx="2811">
                  <c:v>69.046328933699996</c:v>
                </c:pt>
                <c:pt idx="2812">
                  <c:v>69.048087895199998</c:v>
                </c:pt>
                <c:pt idx="2813">
                  <c:v>69.048498040200002</c:v>
                </c:pt>
                <c:pt idx="2814">
                  <c:v>69.048682190600005</c:v>
                </c:pt>
                <c:pt idx="2815">
                  <c:v>69.049169265399996</c:v>
                </c:pt>
                <c:pt idx="2816">
                  <c:v>69.050291135400002</c:v>
                </c:pt>
                <c:pt idx="2817">
                  <c:v>69.0513634279</c:v>
                </c:pt>
                <c:pt idx="2818">
                  <c:v>69.055151060399993</c:v>
                </c:pt>
                <c:pt idx="2819">
                  <c:v>69.059116284200002</c:v>
                </c:pt>
                <c:pt idx="2820">
                  <c:v>69.060100780900001</c:v>
                </c:pt>
                <c:pt idx="2821">
                  <c:v>69.060820695999993</c:v>
                </c:pt>
                <c:pt idx="2822">
                  <c:v>69.061983160599993</c:v>
                </c:pt>
                <c:pt idx="2823">
                  <c:v>69.064561531799995</c:v>
                </c:pt>
                <c:pt idx="2824">
                  <c:v>69.066776040099995</c:v>
                </c:pt>
                <c:pt idx="2825">
                  <c:v>69.069006128500007</c:v>
                </c:pt>
                <c:pt idx="2826">
                  <c:v>69.071046679399998</c:v>
                </c:pt>
                <c:pt idx="2827">
                  <c:v>69.073126741699994</c:v>
                </c:pt>
                <c:pt idx="2828">
                  <c:v>69.076416970899999</c:v>
                </c:pt>
                <c:pt idx="2829">
                  <c:v>69.078180027599998</c:v>
                </c:pt>
                <c:pt idx="2830">
                  <c:v>69.079218189299993</c:v>
                </c:pt>
                <c:pt idx="2831">
                  <c:v>69.082596081399998</c:v>
                </c:pt>
                <c:pt idx="2832">
                  <c:v>69.085600754599994</c:v>
                </c:pt>
                <c:pt idx="2833">
                  <c:v>69.087596366400007</c:v>
                </c:pt>
                <c:pt idx="2834">
                  <c:v>69.090856799899996</c:v>
                </c:pt>
                <c:pt idx="2835">
                  <c:v>69.093376368500003</c:v>
                </c:pt>
                <c:pt idx="2836">
                  <c:v>69.094755258700005</c:v>
                </c:pt>
                <c:pt idx="2837">
                  <c:v>69.095817609899996</c:v>
                </c:pt>
                <c:pt idx="2838">
                  <c:v>69.097583741799994</c:v>
                </c:pt>
                <c:pt idx="2839">
                  <c:v>69.0988608973</c:v>
                </c:pt>
                <c:pt idx="2840">
                  <c:v>69.099197109100004</c:v>
                </c:pt>
                <c:pt idx="2841">
                  <c:v>69.100318702400003</c:v>
                </c:pt>
                <c:pt idx="2842">
                  <c:v>69.102625948500005</c:v>
                </c:pt>
                <c:pt idx="2843">
                  <c:v>69.104594180800007</c:v>
                </c:pt>
                <c:pt idx="2844">
                  <c:v>69.105595008600005</c:v>
                </c:pt>
                <c:pt idx="2845">
                  <c:v>69.106428722299995</c:v>
                </c:pt>
                <c:pt idx="2846">
                  <c:v>69.106811105099993</c:v>
                </c:pt>
                <c:pt idx="2847">
                  <c:v>69.107706922299997</c:v>
                </c:pt>
                <c:pt idx="2848">
                  <c:v>69.109326654499995</c:v>
                </c:pt>
                <c:pt idx="2849">
                  <c:v>69.110593222199995</c:v>
                </c:pt>
                <c:pt idx="2850">
                  <c:v>69.112272197699994</c:v>
                </c:pt>
                <c:pt idx="2851">
                  <c:v>69.116338517800003</c:v>
                </c:pt>
                <c:pt idx="2852">
                  <c:v>69.120136262100004</c:v>
                </c:pt>
                <c:pt idx="2853">
                  <c:v>69.1213123024</c:v>
                </c:pt>
                <c:pt idx="2854">
                  <c:v>69.122151552700004</c:v>
                </c:pt>
                <c:pt idx="2855">
                  <c:v>69.123618372400003</c:v>
                </c:pt>
                <c:pt idx="2856">
                  <c:v>69.124623463399999</c:v>
                </c:pt>
                <c:pt idx="2857">
                  <c:v>69.128102078400005</c:v>
                </c:pt>
                <c:pt idx="2858">
                  <c:v>69.132137598499995</c:v>
                </c:pt>
                <c:pt idx="2859">
                  <c:v>69.133720105199998</c:v>
                </c:pt>
                <c:pt idx="2860">
                  <c:v>69.135409796000005</c:v>
                </c:pt>
                <c:pt idx="2861">
                  <c:v>69.1370080059</c:v>
                </c:pt>
                <c:pt idx="2862">
                  <c:v>69.138282130899995</c:v>
                </c:pt>
                <c:pt idx="2863">
                  <c:v>69.138935977399996</c:v>
                </c:pt>
                <c:pt idx="2864">
                  <c:v>69.142689430499999</c:v>
                </c:pt>
                <c:pt idx="2865">
                  <c:v>69.146598032599996</c:v>
                </c:pt>
                <c:pt idx="2866">
                  <c:v>69.147158810500002</c:v>
                </c:pt>
                <c:pt idx="2867">
                  <c:v>69.148107041200007</c:v>
                </c:pt>
                <c:pt idx="2868">
                  <c:v>69.1490154623</c:v>
                </c:pt>
                <c:pt idx="2869">
                  <c:v>69.149992728000001</c:v>
                </c:pt>
                <c:pt idx="2870">
                  <c:v>69.154805983100005</c:v>
                </c:pt>
                <c:pt idx="2871">
                  <c:v>69.159852213099995</c:v>
                </c:pt>
                <c:pt idx="2872">
                  <c:v>69.161526191999997</c:v>
                </c:pt>
                <c:pt idx="2873">
                  <c:v>69.162768021000005</c:v>
                </c:pt>
                <c:pt idx="2874">
                  <c:v>69.168049114699997</c:v>
                </c:pt>
                <c:pt idx="2875">
                  <c:v>69.174845277700001</c:v>
                </c:pt>
                <c:pt idx="2876">
                  <c:v>69.177623987299995</c:v>
                </c:pt>
                <c:pt idx="2877">
                  <c:v>69.178364852599998</c:v>
                </c:pt>
                <c:pt idx="2878">
                  <c:v>69.178415123600004</c:v>
                </c:pt>
                <c:pt idx="2879">
                  <c:v>69.179300703999999</c:v>
                </c:pt>
                <c:pt idx="2880">
                  <c:v>69.181126629800005</c:v>
                </c:pt>
                <c:pt idx="2881">
                  <c:v>69.183057347399995</c:v>
                </c:pt>
                <c:pt idx="2882">
                  <c:v>69.184090559200001</c:v>
                </c:pt>
                <c:pt idx="2883">
                  <c:v>69.187411172400004</c:v>
                </c:pt>
                <c:pt idx="2884">
                  <c:v>69.190806240900002</c:v>
                </c:pt>
                <c:pt idx="2885">
                  <c:v>69.194306525100004</c:v>
                </c:pt>
                <c:pt idx="2886">
                  <c:v>69.199671988399999</c:v>
                </c:pt>
                <c:pt idx="2887">
                  <c:v>69.206382505899995</c:v>
                </c:pt>
                <c:pt idx="2888">
                  <c:v>69.214194818099998</c:v>
                </c:pt>
                <c:pt idx="2889">
                  <c:v>69.217827360200005</c:v>
                </c:pt>
                <c:pt idx="2890">
                  <c:v>69.2186815763</c:v>
                </c:pt>
                <c:pt idx="2891">
                  <c:v>69.219127616400002</c:v>
                </c:pt>
                <c:pt idx="2892">
                  <c:v>69.219885983699996</c:v>
                </c:pt>
                <c:pt idx="2893">
                  <c:v>69.220583742100004</c:v>
                </c:pt>
                <c:pt idx="2894">
                  <c:v>69.226109120100006</c:v>
                </c:pt>
                <c:pt idx="2895">
                  <c:v>69.231724664699996</c:v>
                </c:pt>
                <c:pt idx="2896">
                  <c:v>69.232246228700006</c:v>
                </c:pt>
                <c:pt idx="2897">
                  <c:v>69.234116036399996</c:v>
                </c:pt>
                <c:pt idx="2898">
                  <c:v>69.235908859099993</c:v>
                </c:pt>
                <c:pt idx="2899">
                  <c:v>69.236510968700003</c:v>
                </c:pt>
                <c:pt idx="2900">
                  <c:v>69.239666937899997</c:v>
                </c:pt>
                <c:pt idx="2901">
                  <c:v>69.243254443799998</c:v>
                </c:pt>
                <c:pt idx="2902">
                  <c:v>69.244879045700003</c:v>
                </c:pt>
                <c:pt idx="2903">
                  <c:v>69.245815825700006</c:v>
                </c:pt>
                <c:pt idx="2904">
                  <c:v>69.246892679799998</c:v>
                </c:pt>
                <c:pt idx="2905">
                  <c:v>69.248280283599996</c:v>
                </c:pt>
                <c:pt idx="2906">
                  <c:v>69.248737963600007</c:v>
                </c:pt>
                <c:pt idx="2907">
                  <c:v>69.249720484799994</c:v>
                </c:pt>
                <c:pt idx="2908">
                  <c:v>69.250910188899994</c:v>
                </c:pt>
                <c:pt idx="2909">
                  <c:v>69.251517090299998</c:v>
                </c:pt>
                <c:pt idx="2910">
                  <c:v>69.251946435600004</c:v>
                </c:pt>
                <c:pt idx="2911">
                  <c:v>69.252080383600003</c:v>
                </c:pt>
                <c:pt idx="2912">
                  <c:v>69.253777236600001</c:v>
                </c:pt>
                <c:pt idx="2913">
                  <c:v>69.2571668155</c:v>
                </c:pt>
                <c:pt idx="2914">
                  <c:v>69.260147816599996</c:v>
                </c:pt>
                <c:pt idx="2915">
                  <c:v>69.261421863099997</c:v>
                </c:pt>
                <c:pt idx="2916">
                  <c:v>69.265694563899999</c:v>
                </c:pt>
                <c:pt idx="2917">
                  <c:v>69.271304824599994</c:v>
                </c:pt>
                <c:pt idx="2918">
                  <c:v>69.274166600599997</c:v>
                </c:pt>
                <c:pt idx="2919">
                  <c:v>69.278739232199996</c:v>
                </c:pt>
                <c:pt idx="2920">
                  <c:v>69.283173361799996</c:v>
                </c:pt>
                <c:pt idx="2921">
                  <c:v>69.286185147300003</c:v>
                </c:pt>
                <c:pt idx="2922">
                  <c:v>69.287959656200002</c:v>
                </c:pt>
                <c:pt idx="2923">
                  <c:v>69.289520335199995</c:v>
                </c:pt>
                <c:pt idx="2924">
                  <c:v>69.291356827100003</c:v>
                </c:pt>
                <c:pt idx="2925">
                  <c:v>69.291866325599997</c:v>
                </c:pt>
                <c:pt idx="2926">
                  <c:v>69.2928978132</c:v>
                </c:pt>
                <c:pt idx="2927">
                  <c:v>69.295074466900004</c:v>
                </c:pt>
                <c:pt idx="2928">
                  <c:v>69.297119663900006</c:v>
                </c:pt>
                <c:pt idx="2929">
                  <c:v>69.298444078800003</c:v>
                </c:pt>
                <c:pt idx="2930">
                  <c:v>69.301409032500004</c:v>
                </c:pt>
                <c:pt idx="2931">
                  <c:v>69.306581871000006</c:v>
                </c:pt>
                <c:pt idx="2932">
                  <c:v>69.309855929099996</c:v>
                </c:pt>
                <c:pt idx="2933">
                  <c:v>69.310966644999993</c:v>
                </c:pt>
                <c:pt idx="2934">
                  <c:v>69.312271272299995</c:v>
                </c:pt>
                <c:pt idx="2935">
                  <c:v>69.313023592799993</c:v>
                </c:pt>
                <c:pt idx="2936">
                  <c:v>69.316032191000005</c:v>
                </c:pt>
                <c:pt idx="2937">
                  <c:v>69.320762160200005</c:v>
                </c:pt>
                <c:pt idx="2938">
                  <c:v>69.324521870300003</c:v>
                </c:pt>
                <c:pt idx="2939">
                  <c:v>69.327296527200005</c:v>
                </c:pt>
                <c:pt idx="2940">
                  <c:v>69.329863727100005</c:v>
                </c:pt>
                <c:pt idx="2941">
                  <c:v>69.3317918252</c:v>
                </c:pt>
                <c:pt idx="2942">
                  <c:v>69.332981722400007</c:v>
                </c:pt>
                <c:pt idx="2943">
                  <c:v>69.337074107000007</c:v>
                </c:pt>
                <c:pt idx="2944">
                  <c:v>69.341168285199998</c:v>
                </c:pt>
                <c:pt idx="2945">
                  <c:v>69.342330301999993</c:v>
                </c:pt>
                <c:pt idx="2946">
                  <c:v>69.343162838699996</c:v>
                </c:pt>
                <c:pt idx="2947">
                  <c:v>69.346057355499994</c:v>
                </c:pt>
                <c:pt idx="2948">
                  <c:v>69.349812580999995</c:v>
                </c:pt>
                <c:pt idx="2949">
                  <c:v>69.352527529100001</c:v>
                </c:pt>
                <c:pt idx="2950">
                  <c:v>69.356110919800003</c:v>
                </c:pt>
                <c:pt idx="2951">
                  <c:v>69.359162298900003</c:v>
                </c:pt>
                <c:pt idx="2952">
                  <c:v>69.360928386699996</c:v>
                </c:pt>
                <c:pt idx="2953">
                  <c:v>69.3633551092</c:v>
                </c:pt>
                <c:pt idx="2954">
                  <c:v>69.364635324399998</c:v>
                </c:pt>
                <c:pt idx="2955">
                  <c:v>69.365237539299997</c:v>
                </c:pt>
                <c:pt idx="2956">
                  <c:v>69.366402934800007</c:v>
                </c:pt>
                <c:pt idx="2957">
                  <c:v>69.368924041200003</c:v>
                </c:pt>
                <c:pt idx="2958">
                  <c:v>69.371832046600005</c:v>
                </c:pt>
                <c:pt idx="2959">
                  <c:v>69.373316231800004</c:v>
                </c:pt>
                <c:pt idx="2960">
                  <c:v>69.374430097100003</c:v>
                </c:pt>
                <c:pt idx="2961">
                  <c:v>69.375528806399998</c:v>
                </c:pt>
                <c:pt idx="2962">
                  <c:v>69.376725110699994</c:v>
                </c:pt>
                <c:pt idx="2963">
                  <c:v>69.377841738000001</c:v>
                </c:pt>
                <c:pt idx="2964">
                  <c:v>69.378972109599999</c:v>
                </c:pt>
                <c:pt idx="2965">
                  <c:v>69.379729118699998</c:v>
                </c:pt>
                <c:pt idx="2966">
                  <c:v>69.381121082500002</c:v>
                </c:pt>
                <c:pt idx="2967">
                  <c:v>69.385223401900006</c:v>
                </c:pt>
                <c:pt idx="2968">
                  <c:v>69.392507425399998</c:v>
                </c:pt>
                <c:pt idx="2969">
                  <c:v>69.400179770299999</c:v>
                </c:pt>
                <c:pt idx="2970">
                  <c:v>69.404582892799993</c:v>
                </c:pt>
                <c:pt idx="2971">
                  <c:v>69.406961620600001</c:v>
                </c:pt>
                <c:pt idx="2972">
                  <c:v>69.409595595499994</c:v>
                </c:pt>
                <c:pt idx="2973">
                  <c:v>69.4137118055</c:v>
                </c:pt>
                <c:pt idx="2974">
                  <c:v>69.416849483600004</c:v>
                </c:pt>
                <c:pt idx="2975">
                  <c:v>69.418595654100002</c:v>
                </c:pt>
                <c:pt idx="2976">
                  <c:v>69.420348998999998</c:v>
                </c:pt>
                <c:pt idx="2977">
                  <c:v>69.422579849200005</c:v>
                </c:pt>
                <c:pt idx="2978">
                  <c:v>69.424653633399998</c:v>
                </c:pt>
                <c:pt idx="2979">
                  <c:v>69.4284261504</c:v>
                </c:pt>
                <c:pt idx="2980">
                  <c:v>69.432645038100006</c:v>
                </c:pt>
                <c:pt idx="2981">
                  <c:v>69.435529974800005</c:v>
                </c:pt>
                <c:pt idx="2982">
                  <c:v>69.439832019999997</c:v>
                </c:pt>
                <c:pt idx="2983">
                  <c:v>69.442717800699995</c:v>
                </c:pt>
                <c:pt idx="2984">
                  <c:v>69.443467388800002</c:v>
                </c:pt>
                <c:pt idx="2985">
                  <c:v>69.444997939499999</c:v>
                </c:pt>
                <c:pt idx="2986">
                  <c:v>69.447212660899993</c:v>
                </c:pt>
                <c:pt idx="2987">
                  <c:v>69.448745861199995</c:v>
                </c:pt>
                <c:pt idx="2988">
                  <c:v>69.449548203199996</c:v>
                </c:pt>
                <c:pt idx="2989">
                  <c:v>69.451130190399994</c:v>
                </c:pt>
                <c:pt idx="2990">
                  <c:v>69.454762380800005</c:v>
                </c:pt>
                <c:pt idx="2991">
                  <c:v>69.459694147199997</c:v>
                </c:pt>
                <c:pt idx="2992">
                  <c:v>69.463806920899998</c:v>
                </c:pt>
                <c:pt idx="2993">
                  <c:v>69.4655583511</c:v>
                </c:pt>
                <c:pt idx="2994">
                  <c:v>69.466383459100001</c:v>
                </c:pt>
                <c:pt idx="2995">
                  <c:v>69.468385178600002</c:v>
                </c:pt>
                <c:pt idx="2996">
                  <c:v>69.471296198399997</c:v>
                </c:pt>
                <c:pt idx="2997">
                  <c:v>69.473967433300004</c:v>
                </c:pt>
                <c:pt idx="2998">
                  <c:v>69.4761332315</c:v>
                </c:pt>
                <c:pt idx="2999">
                  <c:v>69.477049123200004</c:v>
                </c:pt>
                <c:pt idx="3000">
                  <c:v>69.478039186399997</c:v>
                </c:pt>
                <c:pt idx="3001">
                  <c:v>69.479908260000002</c:v>
                </c:pt>
                <c:pt idx="3002">
                  <c:v>69.481958708500002</c:v>
                </c:pt>
                <c:pt idx="3003">
                  <c:v>69.483645086199999</c:v>
                </c:pt>
                <c:pt idx="3004">
                  <c:v>69.485750469799996</c:v>
                </c:pt>
                <c:pt idx="3005">
                  <c:v>69.487322199600001</c:v>
                </c:pt>
                <c:pt idx="3006">
                  <c:v>69.487676418700005</c:v>
                </c:pt>
                <c:pt idx="3007">
                  <c:v>69.488393643400002</c:v>
                </c:pt>
                <c:pt idx="3008">
                  <c:v>69.489336858800002</c:v>
                </c:pt>
                <c:pt idx="3009">
                  <c:v>69.491599305400001</c:v>
                </c:pt>
                <c:pt idx="3010">
                  <c:v>69.495225184999995</c:v>
                </c:pt>
                <c:pt idx="3011">
                  <c:v>69.498124765300005</c:v>
                </c:pt>
                <c:pt idx="3012">
                  <c:v>69.499736365700002</c:v>
                </c:pt>
                <c:pt idx="3013">
                  <c:v>69.500549295499994</c:v>
                </c:pt>
                <c:pt idx="3014">
                  <c:v>69.504022606999996</c:v>
                </c:pt>
                <c:pt idx="3015">
                  <c:v>69.507774337900003</c:v>
                </c:pt>
                <c:pt idx="3016">
                  <c:v>69.508820549399999</c:v>
                </c:pt>
                <c:pt idx="3017">
                  <c:v>69.509477255999997</c:v>
                </c:pt>
                <c:pt idx="3018">
                  <c:v>69.510181223399996</c:v>
                </c:pt>
                <c:pt idx="3019">
                  <c:v>69.514940155800005</c:v>
                </c:pt>
                <c:pt idx="3020">
                  <c:v>69.519682777400007</c:v>
                </c:pt>
                <c:pt idx="3021">
                  <c:v>69.521278464100007</c:v>
                </c:pt>
                <c:pt idx="3022">
                  <c:v>69.522641690100002</c:v>
                </c:pt>
                <c:pt idx="3023">
                  <c:v>69.525271235399998</c:v>
                </c:pt>
                <c:pt idx="3024">
                  <c:v>69.530674624</c:v>
                </c:pt>
                <c:pt idx="3025">
                  <c:v>69.534070225999997</c:v>
                </c:pt>
                <c:pt idx="3026">
                  <c:v>69.535766908900001</c:v>
                </c:pt>
                <c:pt idx="3027">
                  <c:v>69.537703271200002</c:v>
                </c:pt>
                <c:pt idx="3028">
                  <c:v>69.538413785499998</c:v>
                </c:pt>
                <c:pt idx="3029">
                  <c:v>69.538983419000004</c:v>
                </c:pt>
                <c:pt idx="3030">
                  <c:v>69.539485859899997</c:v>
                </c:pt>
                <c:pt idx="3031">
                  <c:v>69.541402852600001</c:v>
                </c:pt>
                <c:pt idx="3032">
                  <c:v>69.543581524499999</c:v>
                </c:pt>
                <c:pt idx="3033">
                  <c:v>69.546173886600002</c:v>
                </c:pt>
                <c:pt idx="3034">
                  <c:v>69.549283276200001</c:v>
                </c:pt>
                <c:pt idx="3035">
                  <c:v>69.551645694200005</c:v>
                </c:pt>
                <c:pt idx="3036">
                  <c:v>69.553278410100006</c:v>
                </c:pt>
                <c:pt idx="3037">
                  <c:v>69.553877271900006</c:v>
                </c:pt>
                <c:pt idx="3038">
                  <c:v>69.5550410691</c:v>
                </c:pt>
                <c:pt idx="3039">
                  <c:v>69.559718253900002</c:v>
                </c:pt>
                <c:pt idx="3040">
                  <c:v>69.564284611900007</c:v>
                </c:pt>
                <c:pt idx="3041">
                  <c:v>69.567008392299996</c:v>
                </c:pt>
                <c:pt idx="3042">
                  <c:v>69.571276699099997</c:v>
                </c:pt>
                <c:pt idx="3043">
                  <c:v>69.574003399099993</c:v>
                </c:pt>
                <c:pt idx="3044">
                  <c:v>69.575544780300007</c:v>
                </c:pt>
                <c:pt idx="3045">
                  <c:v>69.577628263500003</c:v>
                </c:pt>
                <c:pt idx="3046">
                  <c:v>69.578971671999994</c:v>
                </c:pt>
                <c:pt idx="3047">
                  <c:v>69.579470255299995</c:v>
                </c:pt>
                <c:pt idx="3048">
                  <c:v>69.580685747499999</c:v>
                </c:pt>
                <c:pt idx="3049">
                  <c:v>69.581733318299996</c:v>
                </c:pt>
                <c:pt idx="3050">
                  <c:v>69.583037537400003</c:v>
                </c:pt>
                <c:pt idx="3051">
                  <c:v>69.5844705863</c:v>
                </c:pt>
                <c:pt idx="3052">
                  <c:v>69.586148960700001</c:v>
                </c:pt>
                <c:pt idx="3053">
                  <c:v>69.587992818000004</c:v>
                </c:pt>
                <c:pt idx="3054">
                  <c:v>69.5884164924</c:v>
                </c:pt>
                <c:pt idx="3055">
                  <c:v>69.589295771600007</c:v>
                </c:pt>
                <c:pt idx="3056">
                  <c:v>69.591344101299995</c:v>
                </c:pt>
                <c:pt idx="3057">
                  <c:v>69.593614669600001</c:v>
                </c:pt>
                <c:pt idx="3058">
                  <c:v>69.596276172200007</c:v>
                </c:pt>
                <c:pt idx="3059">
                  <c:v>69.600107962999999</c:v>
                </c:pt>
                <c:pt idx="3060">
                  <c:v>69.602780226999997</c:v>
                </c:pt>
                <c:pt idx="3061">
                  <c:v>69.603332829500005</c:v>
                </c:pt>
                <c:pt idx="3062">
                  <c:v>69.603894963000002</c:v>
                </c:pt>
                <c:pt idx="3063">
                  <c:v>69.606034312399998</c:v>
                </c:pt>
                <c:pt idx="3064">
                  <c:v>69.608254646999995</c:v>
                </c:pt>
                <c:pt idx="3065">
                  <c:v>69.6087635791</c:v>
                </c:pt>
                <c:pt idx="3066">
                  <c:v>69.6098561262</c:v>
                </c:pt>
                <c:pt idx="3067">
                  <c:v>69.614217709900004</c:v>
                </c:pt>
                <c:pt idx="3068">
                  <c:v>69.620914159099996</c:v>
                </c:pt>
                <c:pt idx="3069">
                  <c:v>69.625524634100003</c:v>
                </c:pt>
                <c:pt idx="3070">
                  <c:v>69.626875910500004</c:v>
                </c:pt>
                <c:pt idx="3071">
                  <c:v>69.627273490600004</c:v>
                </c:pt>
                <c:pt idx="3072">
                  <c:v>69.627942216199997</c:v>
                </c:pt>
                <c:pt idx="3073">
                  <c:v>69.628593096200007</c:v>
                </c:pt>
                <c:pt idx="3074">
                  <c:v>69.628806722999997</c:v>
                </c:pt>
                <c:pt idx="3075">
                  <c:v>69.629630917300005</c:v>
                </c:pt>
                <c:pt idx="3076">
                  <c:v>69.632316465000002</c:v>
                </c:pt>
                <c:pt idx="3077">
                  <c:v>69.634839863500005</c:v>
                </c:pt>
                <c:pt idx="3078">
                  <c:v>69.636445751899998</c:v>
                </c:pt>
                <c:pt idx="3079">
                  <c:v>69.638043229800004</c:v>
                </c:pt>
                <c:pt idx="3080">
                  <c:v>69.638842135299996</c:v>
                </c:pt>
                <c:pt idx="3081">
                  <c:v>69.640356569900007</c:v>
                </c:pt>
                <c:pt idx="3082">
                  <c:v>69.643931282599993</c:v>
                </c:pt>
                <c:pt idx="3083">
                  <c:v>69.646168957900002</c:v>
                </c:pt>
                <c:pt idx="3084">
                  <c:v>69.646791233000002</c:v>
                </c:pt>
                <c:pt idx="3085">
                  <c:v>69.647541165299998</c:v>
                </c:pt>
                <c:pt idx="3086">
                  <c:v>69.648795799799998</c:v>
                </c:pt>
                <c:pt idx="3087">
                  <c:v>69.651573058899999</c:v>
                </c:pt>
                <c:pt idx="3088">
                  <c:v>69.655034610200005</c:v>
                </c:pt>
                <c:pt idx="3089">
                  <c:v>69.657784481999997</c:v>
                </c:pt>
                <c:pt idx="3090">
                  <c:v>69.658945036099993</c:v>
                </c:pt>
                <c:pt idx="3091">
                  <c:v>69.660120861799996</c:v>
                </c:pt>
                <c:pt idx="3092">
                  <c:v>69.661113100500003</c:v>
                </c:pt>
                <c:pt idx="3093">
                  <c:v>69.661294819600002</c:v>
                </c:pt>
                <c:pt idx="3094">
                  <c:v>69.664002187299999</c:v>
                </c:pt>
                <c:pt idx="3095">
                  <c:v>69.6676702818</c:v>
                </c:pt>
                <c:pt idx="3096">
                  <c:v>69.6697654938</c:v>
                </c:pt>
                <c:pt idx="3097">
                  <c:v>69.671781136299998</c:v>
                </c:pt>
                <c:pt idx="3098">
                  <c:v>69.673078220500003</c:v>
                </c:pt>
                <c:pt idx="3099">
                  <c:v>69.674029272499993</c:v>
                </c:pt>
                <c:pt idx="3100">
                  <c:v>69.683284197399999</c:v>
                </c:pt>
                <c:pt idx="3101">
                  <c:v>69.692010648999997</c:v>
                </c:pt>
                <c:pt idx="3102">
                  <c:v>69.693723290600005</c:v>
                </c:pt>
                <c:pt idx="3103">
                  <c:v>69.695930156399996</c:v>
                </c:pt>
                <c:pt idx="3104">
                  <c:v>69.699270495700006</c:v>
                </c:pt>
                <c:pt idx="3105">
                  <c:v>69.702852743799994</c:v>
                </c:pt>
                <c:pt idx="3106">
                  <c:v>69.704254474999999</c:v>
                </c:pt>
                <c:pt idx="3107">
                  <c:v>69.706509338399997</c:v>
                </c:pt>
                <c:pt idx="3108">
                  <c:v>69.711027284400004</c:v>
                </c:pt>
                <c:pt idx="3109">
                  <c:v>69.714098137700006</c:v>
                </c:pt>
                <c:pt idx="3110">
                  <c:v>69.717866874099997</c:v>
                </c:pt>
                <c:pt idx="3111">
                  <c:v>69.724031613999998</c:v>
                </c:pt>
                <c:pt idx="3112">
                  <c:v>69.727204844100001</c:v>
                </c:pt>
                <c:pt idx="3113">
                  <c:v>69.728115322099995</c:v>
                </c:pt>
                <c:pt idx="3114">
                  <c:v>69.729071285800003</c:v>
                </c:pt>
                <c:pt idx="3115">
                  <c:v>69.730736945299995</c:v>
                </c:pt>
                <c:pt idx="3116">
                  <c:v>69.732018253800007</c:v>
                </c:pt>
                <c:pt idx="3117">
                  <c:v>69.732569016799999</c:v>
                </c:pt>
                <c:pt idx="3118">
                  <c:v>69.733067195000004</c:v>
                </c:pt>
                <c:pt idx="3119">
                  <c:v>69.734591727400002</c:v>
                </c:pt>
                <c:pt idx="3120">
                  <c:v>69.736266882999999</c:v>
                </c:pt>
                <c:pt idx="3121">
                  <c:v>69.736796149400007</c:v>
                </c:pt>
                <c:pt idx="3122">
                  <c:v>69.737224144600006</c:v>
                </c:pt>
                <c:pt idx="3123">
                  <c:v>69.740110742699997</c:v>
                </c:pt>
                <c:pt idx="3124">
                  <c:v>69.745474673299995</c:v>
                </c:pt>
                <c:pt idx="3125">
                  <c:v>69.749518320199996</c:v>
                </c:pt>
                <c:pt idx="3126">
                  <c:v>69.751402411900003</c:v>
                </c:pt>
                <c:pt idx="3127">
                  <c:v>69.752349802200001</c:v>
                </c:pt>
                <c:pt idx="3128">
                  <c:v>69.754289256099995</c:v>
                </c:pt>
                <c:pt idx="3129">
                  <c:v>69.756050626800004</c:v>
                </c:pt>
                <c:pt idx="3130">
                  <c:v>69.7580690371</c:v>
                </c:pt>
                <c:pt idx="3131">
                  <c:v>69.759974932899993</c:v>
                </c:pt>
                <c:pt idx="3132">
                  <c:v>69.764746264500005</c:v>
                </c:pt>
                <c:pt idx="3133">
                  <c:v>69.769768162199995</c:v>
                </c:pt>
                <c:pt idx="3134">
                  <c:v>69.770692020799999</c:v>
                </c:pt>
                <c:pt idx="3135">
                  <c:v>69.772474205500004</c:v>
                </c:pt>
                <c:pt idx="3136">
                  <c:v>69.776192881499995</c:v>
                </c:pt>
                <c:pt idx="3137">
                  <c:v>69.779313305499997</c:v>
                </c:pt>
                <c:pt idx="3138">
                  <c:v>69.780274315599996</c:v>
                </c:pt>
                <c:pt idx="3139">
                  <c:v>69.786273971699998</c:v>
                </c:pt>
                <c:pt idx="3140">
                  <c:v>69.792799313700002</c:v>
                </c:pt>
                <c:pt idx="3141">
                  <c:v>69.7938182969</c:v>
                </c:pt>
                <c:pt idx="3142">
                  <c:v>69.796577450599997</c:v>
                </c:pt>
                <c:pt idx="3143">
                  <c:v>69.802214346699998</c:v>
                </c:pt>
                <c:pt idx="3144">
                  <c:v>69.805632458999995</c:v>
                </c:pt>
                <c:pt idx="3145">
                  <c:v>69.806790977800006</c:v>
                </c:pt>
                <c:pt idx="3146">
                  <c:v>69.808552996100005</c:v>
                </c:pt>
                <c:pt idx="3147">
                  <c:v>69.8097870454</c:v>
                </c:pt>
                <c:pt idx="3148">
                  <c:v>69.8110702086</c:v>
                </c:pt>
                <c:pt idx="3149">
                  <c:v>69.813660155199997</c:v>
                </c:pt>
                <c:pt idx="3150">
                  <c:v>69.816573556899996</c:v>
                </c:pt>
                <c:pt idx="3151">
                  <c:v>69.818333036599995</c:v>
                </c:pt>
                <c:pt idx="3152">
                  <c:v>69.820908064299999</c:v>
                </c:pt>
                <c:pt idx="3153">
                  <c:v>69.823229339199997</c:v>
                </c:pt>
                <c:pt idx="3154">
                  <c:v>69.824794173599997</c:v>
                </c:pt>
                <c:pt idx="3155">
                  <c:v>69.826588141100004</c:v>
                </c:pt>
                <c:pt idx="3156">
                  <c:v>69.8278638747</c:v>
                </c:pt>
                <c:pt idx="3157">
                  <c:v>69.830407632000004</c:v>
                </c:pt>
                <c:pt idx="3158">
                  <c:v>69.832416890499999</c:v>
                </c:pt>
                <c:pt idx="3159">
                  <c:v>69.835171753699996</c:v>
                </c:pt>
                <c:pt idx="3160">
                  <c:v>69.841299263799996</c:v>
                </c:pt>
                <c:pt idx="3161">
                  <c:v>69.845531461500002</c:v>
                </c:pt>
                <c:pt idx="3162">
                  <c:v>69.846382020099995</c:v>
                </c:pt>
                <c:pt idx="3163">
                  <c:v>69.847295925799997</c:v>
                </c:pt>
                <c:pt idx="3164">
                  <c:v>69.849243496100001</c:v>
                </c:pt>
                <c:pt idx="3165">
                  <c:v>69.852509424399997</c:v>
                </c:pt>
                <c:pt idx="3166">
                  <c:v>69.856213379600007</c:v>
                </c:pt>
                <c:pt idx="3167">
                  <c:v>69.858375631399994</c:v>
                </c:pt>
                <c:pt idx="3168">
                  <c:v>69.859365141400005</c:v>
                </c:pt>
                <c:pt idx="3169">
                  <c:v>69.860416218500006</c:v>
                </c:pt>
                <c:pt idx="3170">
                  <c:v>69.860998394000006</c:v>
                </c:pt>
                <c:pt idx="3171">
                  <c:v>69.861124609900003</c:v>
                </c:pt>
                <c:pt idx="3172">
                  <c:v>69.861326635099999</c:v>
                </c:pt>
                <c:pt idx="3173">
                  <c:v>69.862049041700004</c:v>
                </c:pt>
                <c:pt idx="3174">
                  <c:v>69.862817190800001</c:v>
                </c:pt>
                <c:pt idx="3175">
                  <c:v>69.865196072900005</c:v>
                </c:pt>
                <c:pt idx="3176">
                  <c:v>69.869800105799996</c:v>
                </c:pt>
                <c:pt idx="3177">
                  <c:v>69.872754636500005</c:v>
                </c:pt>
                <c:pt idx="3178">
                  <c:v>69.8742153938</c:v>
                </c:pt>
                <c:pt idx="3179">
                  <c:v>69.8764337689</c:v>
                </c:pt>
                <c:pt idx="3180">
                  <c:v>69.878425869400004</c:v>
                </c:pt>
                <c:pt idx="3181">
                  <c:v>69.879265485399998</c:v>
                </c:pt>
                <c:pt idx="3182">
                  <c:v>69.880295775899995</c:v>
                </c:pt>
                <c:pt idx="3183">
                  <c:v>69.881827895499995</c:v>
                </c:pt>
                <c:pt idx="3184">
                  <c:v>69.885037688400004</c:v>
                </c:pt>
                <c:pt idx="3185">
                  <c:v>69.8886056674</c:v>
                </c:pt>
                <c:pt idx="3186">
                  <c:v>69.891081612199997</c:v>
                </c:pt>
                <c:pt idx="3187">
                  <c:v>69.893181334900007</c:v>
                </c:pt>
                <c:pt idx="3188">
                  <c:v>69.894669601900006</c:v>
                </c:pt>
                <c:pt idx="3189">
                  <c:v>69.896950425900002</c:v>
                </c:pt>
                <c:pt idx="3190">
                  <c:v>69.898495544799999</c:v>
                </c:pt>
                <c:pt idx="3191">
                  <c:v>69.898867701499995</c:v>
                </c:pt>
                <c:pt idx="3192">
                  <c:v>69.900000688000006</c:v>
                </c:pt>
                <c:pt idx="3193">
                  <c:v>69.903300917500005</c:v>
                </c:pt>
                <c:pt idx="3194">
                  <c:v>69.905776498400002</c:v>
                </c:pt>
                <c:pt idx="3195">
                  <c:v>69.909485459600006</c:v>
                </c:pt>
                <c:pt idx="3196">
                  <c:v>69.913576795599994</c:v>
                </c:pt>
                <c:pt idx="3197">
                  <c:v>69.914215669399994</c:v>
                </c:pt>
                <c:pt idx="3198">
                  <c:v>69.914409408799997</c:v>
                </c:pt>
                <c:pt idx="3199">
                  <c:v>69.914694647999994</c:v>
                </c:pt>
                <c:pt idx="3200">
                  <c:v>69.915591121700004</c:v>
                </c:pt>
                <c:pt idx="3201">
                  <c:v>69.917171219300002</c:v>
                </c:pt>
                <c:pt idx="3202">
                  <c:v>69.918285584700001</c:v>
                </c:pt>
                <c:pt idx="3203">
                  <c:v>69.918792947</c:v>
                </c:pt>
                <c:pt idx="3204">
                  <c:v>69.9206588638</c:v>
                </c:pt>
                <c:pt idx="3205">
                  <c:v>69.922225507799993</c:v>
                </c:pt>
                <c:pt idx="3206">
                  <c:v>69.922685134100007</c:v>
                </c:pt>
                <c:pt idx="3207">
                  <c:v>69.923522817099993</c:v>
                </c:pt>
                <c:pt idx="3208">
                  <c:v>69.926142904900004</c:v>
                </c:pt>
                <c:pt idx="3209">
                  <c:v>69.928669516599996</c:v>
                </c:pt>
                <c:pt idx="3210">
                  <c:v>69.930353855899995</c:v>
                </c:pt>
                <c:pt idx="3211">
                  <c:v>69.931953246800006</c:v>
                </c:pt>
                <c:pt idx="3212">
                  <c:v>69.932600118500005</c:v>
                </c:pt>
                <c:pt idx="3213">
                  <c:v>69.937944193199996</c:v>
                </c:pt>
                <c:pt idx="3214">
                  <c:v>69.942992912400001</c:v>
                </c:pt>
                <c:pt idx="3215">
                  <c:v>69.9431045858</c:v>
                </c:pt>
                <c:pt idx="3216">
                  <c:v>69.943931667599998</c:v>
                </c:pt>
                <c:pt idx="3217">
                  <c:v>69.945750811400003</c:v>
                </c:pt>
                <c:pt idx="3218">
                  <c:v>69.946763133800005</c:v>
                </c:pt>
                <c:pt idx="3219">
                  <c:v>69.946896560799999</c:v>
                </c:pt>
                <c:pt idx="3220">
                  <c:v>69.948427370399997</c:v>
                </c:pt>
                <c:pt idx="3221">
                  <c:v>69.9504127493</c:v>
                </c:pt>
                <c:pt idx="3222">
                  <c:v>69.952713028900007</c:v>
                </c:pt>
                <c:pt idx="3223">
                  <c:v>69.954584320600006</c:v>
                </c:pt>
                <c:pt idx="3224">
                  <c:v>69.958929492600006</c:v>
                </c:pt>
                <c:pt idx="3225">
                  <c:v>69.963412068699995</c:v>
                </c:pt>
                <c:pt idx="3226">
                  <c:v>69.964072155899999</c:v>
                </c:pt>
                <c:pt idx="3227">
                  <c:v>69.966761788699998</c:v>
                </c:pt>
                <c:pt idx="3228">
                  <c:v>69.969633020900005</c:v>
                </c:pt>
                <c:pt idx="3229">
                  <c:v>69.972530502400005</c:v>
                </c:pt>
                <c:pt idx="3230">
                  <c:v>69.975642366200006</c:v>
                </c:pt>
                <c:pt idx="3231">
                  <c:v>69.977626467799993</c:v>
                </c:pt>
                <c:pt idx="3232">
                  <c:v>69.981203478200001</c:v>
                </c:pt>
                <c:pt idx="3233">
                  <c:v>69.983831587400005</c:v>
                </c:pt>
                <c:pt idx="3234">
                  <c:v>69.985949339300006</c:v>
                </c:pt>
                <c:pt idx="3235">
                  <c:v>69.988339461899997</c:v>
                </c:pt>
                <c:pt idx="3236">
                  <c:v>69.989992818100006</c:v>
                </c:pt>
                <c:pt idx="3237">
                  <c:v>69.991353666600006</c:v>
                </c:pt>
                <c:pt idx="3238">
                  <c:v>69.994292760600004</c:v>
                </c:pt>
                <c:pt idx="3239">
                  <c:v>69.998064344400007</c:v>
                </c:pt>
                <c:pt idx="3240">
                  <c:v>69.9997665299</c:v>
                </c:pt>
                <c:pt idx="3241">
                  <c:v>70.001176288400004</c:v>
                </c:pt>
                <c:pt idx="3242">
                  <c:v>70.002088999700007</c:v>
                </c:pt>
                <c:pt idx="3243">
                  <c:v>70.002281530999994</c:v>
                </c:pt>
                <c:pt idx="3244">
                  <c:v>70.003156715000003</c:v>
                </c:pt>
                <c:pt idx="3245">
                  <c:v>70.005456947100001</c:v>
                </c:pt>
                <c:pt idx="3246">
                  <c:v>70.008229449699996</c:v>
                </c:pt>
                <c:pt idx="3247">
                  <c:v>70.009524619299995</c:v>
                </c:pt>
                <c:pt idx="3248">
                  <c:v>70.0111042578</c:v>
                </c:pt>
                <c:pt idx="3249">
                  <c:v>70.013704093000001</c:v>
                </c:pt>
                <c:pt idx="3250">
                  <c:v>70.018580669499997</c:v>
                </c:pt>
                <c:pt idx="3251">
                  <c:v>70.0243875731</c:v>
                </c:pt>
                <c:pt idx="3252">
                  <c:v>70.028375754600006</c:v>
                </c:pt>
                <c:pt idx="3253">
                  <c:v>70.0321471508</c:v>
                </c:pt>
                <c:pt idx="3254">
                  <c:v>70.034002560100006</c:v>
                </c:pt>
                <c:pt idx="3255">
                  <c:v>70.034515446300006</c:v>
                </c:pt>
                <c:pt idx="3256">
                  <c:v>70.036535535699997</c:v>
                </c:pt>
                <c:pt idx="3257">
                  <c:v>70.040903970000002</c:v>
                </c:pt>
                <c:pt idx="3258">
                  <c:v>70.047122978999994</c:v>
                </c:pt>
                <c:pt idx="3259">
                  <c:v>70.051332864299994</c:v>
                </c:pt>
                <c:pt idx="3260">
                  <c:v>70.052136929100001</c:v>
                </c:pt>
                <c:pt idx="3261">
                  <c:v>70.053915743700003</c:v>
                </c:pt>
                <c:pt idx="3262">
                  <c:v>70.061406342599994</c:v>
                </c:pt>
                <c:pt idx="3263">
                  <c:v>70.070067741299994</c:v>
                </c:pt>
                <c:pt idx="3264">
                  <c:v>70.0749553765</c:v>
                </c:pt>
                <c:pt idx="3265">
                  <c:v>70.077734745800001</c:v>
                </c:pt>
                <c:pt idx="3266">
                  <c:v>70.079044501200002</c:v>
                </c:pt>
                <c:pt idx="3267">
                  <c:v>70.080027489399995</c:v>
                </c:pt>
                <c:pt idx="3268">
                  <c:v>70.081463771000003</c:v>
                </c:pt>
                <c:pt idx="3269">
                  <c:v>70.083326003699995</c:v>
                </c:pt>
                <c:pt idx="3270">
                  <c:v>70.085211705099994</c:v>
                </c:pt>
                <c:pt idx="3271">
                  <c:v>70.086259482800003</c:v>
                </c:pt>
                <c:pt idx="3272">
                  <c:v>70.087631608699994</c:v>
                </c:pt>
                <c:pt idx="3273">
                  <c:v>70.089183017600007</c:v>
                </c:pt>
                <c:pt idx="3274">
                  <c:v>70.090520673399993</c:v>
                </c:pt>
                <c:pt idx="3275">
                  <c:v>70.091672686400003</c:v>
                </c:pt>
                <c:pt idx="3276">
                  <c:v>70.091717569799997</c:v>
                </c:pt>
                <c:pt idx="3277">
                  <c:v>70.091984268800005</c:v>
                </c:pt>
                <c:pt idx="3278">
                  <c:v>70.092725138500001</c:v>
                </c:pt>
                <c:pt idx="3279">
                  <c:v>70.093597336000002</c:v>
                </c:pt>
                <c:pt idx="3280">
                  <c:v>70.095308228500002</c:v>
                </c:pt>
                <c:pt idx="3281">
                  <c:v>70.098018771200003</c:v>
                </c:pt>
                <c:pt idx="3282">
                  <c:v>70.099890815600006</c:v>
                </c:pt>
                <c:pt idx="3283">
                  <c:v>70.100433361900002</c:v>
                </c:pt>
                <c:pt idx="3284">
                  <c:v>70.100900545800002</c:v>
                </c:pt>
                <c:pt idx="3285">
                  <c:v>70.101681714500003</c:v>
                </c:pt>
                <c:pt idx="3286">
                  <c:v>70.1058402898</c:v>
                </c:pt>
                <c:pt idx="3287">
                  <c:v>70.109903080899997</c:v>
                </c:pt>
                <c:pt idx="3288">
                  <c:v>70.113570874499999</c:v>
                </c:pt>
                <c:pt idx="3289">
                  <c:v>70.117006748899996</c:v>
                </c:pt>
                <c:pt idx="3290">
                  <c:v>70.120244206500004</c:v>
                </c:pt>
                <c:pt idx="3291">
                  <c:v>70.123785378700006</c:v>
                </c:pt>
                <c:pt idx="3292">
                  <c:v>70.124171974000006</c:v>
                </c:pt>
                <c:pt idx="3293">
                  <c:v>70.124548131599994</c:v>
                </c:pt>
                <c:pt idx="3294">
                  <c:v>70.124961341900004</c:v>
                </c:pt>
                <c:pt idx="3295">
                  <c:v>70.126967363199995</c:v>
                </c:pt>
                <c:pt idx="3296">
                  <c:v>70.128984506899997</c:v>
                </c:pt>
                <c:pt idx="3297">
                  <c:v>70.129397362800006</c:v>
                </c:pt>
                <c:pt idx="3298">
                  <c:v>70.130107274699995</c:v>
                </c:pt>
                <c:pt idx="3299">
                  <c:v>70.133901701200003</c:v>
                </c:pt>
                <c:pt idx="3300">
                  <c:v>70.137344427000002</c:v>
                </c:pt>
                <c:pt idx="3301">
                  <c:v>70.141616528699998</c:v>
                </c:pt>
                <c:pt idx="3302">
                  <c:v>70.147155281799996</c:v>
                </c:pt>
                <c:pt idx="3303">
                  <c:v>70.148513363500001</c:v>
                </c:pt>
                <c:pt idx="3304">
                  <c:v>70.148723536399999</c:v>
                </c:pt>
                <c:pt idx="3305">
                  <c:v>70.1508043746</c:v>
                </c:pt>
                <c:pt idx="3306">
                  <c:v>70.152986664300002</c:v>
                </c:pt>
                <c:pt idx="3307">
                  <c:v>70.154282796100006</c:v>
                </c:pt>
                <c:pt idx="3308">
                  <c:v>70.156466630200001</c:v>
                </c:pt>
                <c:pt idx="3309">
                  <c:v>70.158128513999998</c:v>
                </c:pt>
                <c:pt idx="3310">
                  <c:v>70.158988037</c:v>
                </c:pt>
                <c:pt idx="3311">
                  <c:v>70.159827204799996</c:v>
                </c:pt>
                <c:pt idx="3312">
                  <c:v>70.160438863799996</c:v>
                </c:pt>
                <c:pt idx="3313">
                  <c:v>70.163972673700002</c:v>
                </c:pt>
                <c:pt idx="3314">
                  <c:v>70.167451054200001</c:v>
                </c:pt>
                <c:pt idx="3315">
                  <c:v>70.167996059399997</c:v>
                </c:pt>
                <c:pt idx="3316">
                  <c:v>70.168905372400005</c:v>
                </c:pt>
                <c:pt idx="3317">
                  <c:v>70.169377807800004</c:v>
                </c:pt>
                <c:pt idx="3318">
                  <c:v>70.169623168399994</c:v>
                </c:pt>
                <c:pt idx="3319">
                  <c:v>70.171224872600007</c:v>
                </c:pt>
                <c:pt idx="3320">
                  <c:v>70.174244741400003</c:v>
                </c:pt>
                <c:pt idx="3321">
                  <c:v>70.175896116499999</c:v>
                </c:pt>
                <c:pt idx="3322">
                  <c:v>70.175956673399995</c:v>
                </c:pt>
                <c:pt idx="3323">
                  <c:v>70.177478389399994</c:v>
                </c:pt>
                <c:pt idx="3324">
                  <c:v>70.179076343999995</c:v>
                </c:pt>
                <c:pt idx="3325">
                  <c:v>70.1797378829</c:v>
                </c:pt>
                <c:pt idx="3326">
                  <c:v>70.1819101894</c:v>
                </c:pt>
                <c:pt idx="3327">
                  <c:v>70.184033582699996</c:v>
                </c:pt>
                <c:pt idx="3328">
                  <c:v>70.185471321400001</c:v>
                </c:pt>
                <c:pt idx="3329">
                  <c:v>70.1864074776</c:v>
                </c:pt>
                <c:pt idx="3330">
                  <c:v>70.186531826600003</c:v>
                </c:pt>
                <c:pt idx="3331">
                  <c:v>70.187668512499997</c:v>
                </c:pt>
                <c:pt idx="3332">
                  <c:v>70.188899381499994</c:v>
                </c:pt>
                <c:pt idx="3333">
                  <c:v>70.189475761500006</c:v>
                </c:pt>
                <c:pt idx="3334">
                  <c:v>70.191611192899998</c:v>
                </c:pt>
                <c:pt idx="3335">
                  <c:v>70.193460683200001</c:v>
                </c:pt>
                <c:pt idx="3336">
                  <c:v>70.193621167000003</c:v>
                </c:pt>
                <c:pt idx="3337">
                  <c:v>70.194355142099994</c:v>
                </c:pt>
                <c:pt idx="3338">
                  <c:v>70.196028729199995</c:v>
                </c:pt>
                <c:pt idx="3339">
                  <c:v>70.1983234434</c:v>
                </c:pt>
                <c:pt idx="3340">
                  <c:v>70.200540549600007</c:v>
                </c:pt>
                <c:pt idx="3341">
                  <c:v>70.201580235600005</c:v>
                </c:pt>
                <c:pt idx="3342">
                  <c:v>70.2022806664</c:v>
                </c:pt>
                <c:pt idx="3343">
                  <c:v>70.203095213400005</c:v>
                </c:pt>
                <c:pt idx="3344">
                  <c:v>70.206061001999998</c:v>
                </c:pt>
                <c:pt idx="3345">
                  <c:v>70.209274158300005</c:v>
                </c:pt>
                <c:pt idx="3346">
                  <c:v>70.209988535400001</c:v>
                </c:pt>
                <c:pt idx="3347">
                  <c:v>70.211049076600005</c:v>
                </c:pt>
                <c:pt idx="3348">
                  <c:v>70.212000378200003</c:v>
                </c:pt>
                <c:pt idx="3349">
                  <c:v>70.212255880100003</c:v>
                </c:pt>
                <c:pt idx="3350">
                  <c:v>70.212586709799993</c:v>
                </c:pt>
                <c:pt idx="3351">
                  <c:v>70.213019838500003</c:v>
                </c:pt>
                <c:pt idx="3352">
                  <c:v>70.213822927500004</c:v>
                </c:pt>
                <c:pt idx="3353">
                  <c:v>70.2145075902</c:v>
                </c:pt>
                <c:pt idx="3354">
                  <c:v>70.214717512199996</c:v>
                </c:pt>
                <c:pt idx="3355">
                  <c:v>70.215530692100003</c:v>
                </c:pt>
                <c:pt idx="3356">
                  <c:v>70.216612543400004</c:v>
                </c:pt>
                <c:pt idx="3357">
                  <c:v>70.216994712100004</c:v>
                </c:pt>
                <c:pt idx="3358">
                  <c:v>70.218728645799999</c:v>
                </c:pt>
                <c:pt idx="3359">
                  <c:v>70.225635438599994</c:v>
                </c:pt>
                <c:pt idx="3360">
                  <c:v>70.232300365</c:v>
                </c:pt>
                <c:pt idx="3361">
                  <c:v>70.235084209799993</c:v>
                </c:pt>
                <c:pt idx="3362">
                  <c:v>70.237436246800002</c:v>
                </c:pt>
                <c:pt idx="3363">
                  <c:v>70.238991679700007</c:v>
                </c:pt>
                <c:pt idx="3364">
                  <c:v>70.242998741199997</c:v>
                </c:pt>
                <c:pt idx="3365">
                  <c:v>70.247629257599996</c:v>
                </c:pt>
                <c:pt idx="3366">
                  <c:v>70.250829084399996</c:v>
                </c:pt>
                <c:pt idx="3367">
                  <c:v>70.255795276399994</c:v>
                </c:pt>
                <c:pt idx="3368">
                  <c:v>70.262310050099998</c:v>
                </c:pt>
                <c:pt idx="3369">
                  <c:v>70.266120005499999</c:v>
                </c:pt>
                <c:pt idx="3370">
                  <c:v>70.267240046799998</c:v>
                </c:pt>
                <c:pt idx="3371">
                  <c:v>70.2686380042</c:v>
                </c:pt>
                <c:pt idx="3372">
                  <c:v>70.271196797599998</c:v>
                </c:pt>
                <c:pt idx="3373">
                  <c:v>70.274161413599998</c:v>
                </c:pt>
                <c:pt idx="3374">
                  <c:v>70.275709719999995</c:v>
                </c:pt>
                <c:pt idx="3375">
                  <c:v>70.278550736900002</c:v>
                </c:pt>
                <c:pt idx="3376">
                  <c:v>70.281340730099998</c:v>
                </c:pt>
                <c:pt idx="3377">
                  <c:v>70.282429663499997</c:v>
                </c:pt>
                <c:pt idx="3378">
                  <c:v>70.283748394300005</c:v>
                </c:pt>
                <c:pt idx="3379">
                  <c:v>70.284996296000003</c:v>
                </c:pt>
                <c:pt idx="3380">
                  <c:v>70.285482043499997</c:v>
                </c:pt>
                <c:pt idx="3381">
                  <c:v>70.2894837204</c:v>
                </c:pt>
                <c:pt idx="3382">
                  <c:v>70.293989213499998</c:v>
                </c:pt>
                <c:pt idx="3383">
                  <c:v>70.296063314799994</c:v>
                </c:pt>
                <c:pt idx="3384">
                  <c:v>70.297561196100006</c:v>
                </c:pt>
                <c:pt idx="3385">
                  <c:v>70.297637072100002</c:v>
                </c:pt>
                <c:pt idx="3386">
                  <c:v>70.3007242666</c:v>
                </c:pt>
                <c:pt idx="3387">
                  <c:v>70.304585625800001</c:v>
                </c:pt>
                <c:pt idx="3388">
                  <c:v>70.306246151699995</c:v>
                </c:pt>
                <c:pt idx="3389">
                  <c:v>70.308294548000006</c:v>
                </c:pt>
                <c:pt idx="3390">
                  <c:v>70.310755872200005</c:v>
                </c:pt>
                <c:pt idx="3391">
                  <c:v>70.312812850499995</c:v>
                </c:pt>
                <c:pt idx="3392">
                  <c:v>70.314056734399998</c:v>
                </c:pt>
                <c:pt idx="3393">
                  <c:v>70.315288536400004</c:v>
                </c:pt>
                <c:pt idx="3394">
                  <c:v>70.316771763600002</c:v>
                </c:pt>
                <c:pt idx="3395">
                  <c:v>70.317840039100005</c:v>
                </c:pt>
                <c:pt idx="3396">
                  <c:v>70.319621040200005</c:v>
                </c:pt>
                <c:pt idx="3397">
                  <c:v>70.321384701100001</c:v>
                </c:pt>
                <c:pt idx="3398">
                  <c:v>70.323838484600003</c:v>
                </c:pt>
                <c:pt idx="3399">
                  <c:v>70.326500572300006</c:v>
                </c:pt>
                <c:pt idx="3400">
                  <c:v>70.329176882100001</c:v>
                </c:pt>
                <c:pt idx="3401">
                  <c:v>70.331535816699997</c:v>
                </c:pt>
                <c:pt idx="3402">
                  <c:v>70.332219788000003</c:v>
                </c:pt>
                <c:pt idx="3403">
                  <c:v>70.333466995199998</c:v>
                </c:pt>
                <c:pt idx="3404">
                  <c:v>70.335041748199998</c:v>
                </c:pt>
                <c:pt idx="3405">
                  <c:v>70.337490665600001</c:v>
                </c:pt>
                <c:pt idx="3406">
                  <c:v>70.339340979400006</c:v>
                </c:pt>
                <c:pt idx="3407">
                  <c:v>70.340613126500003</c:v>
                </c:pt>
                <c:pt idx="3408">
                  <c:v>70.342307418800004</c:v>
                </c:pt>
                <c:pt idx="3409">
                  <c:v>70.344505954599995</c:v>
                </c:pt>
                <c:pt idx="3410">
                  <c:v>70.346456282099993</c:v>
                </c:pt>
                <c:pt idx="3411">
                  <c:v>70.347713851899996</c:v>
                </c:pt>
                <c:pt idx="3412">
                  <c:v>70.351726127399999</c:v>
                </c:pt>
                <c:pt idx="3413">
                  <c:v>70.356190693399995</c:v>
                </c:pt>
                <c:pt idx="3414">
                  <c:v>70.357599512999997</c:v>
                </c:pt>
                <c:pt idx="3415">
                  <c:v>70.358476423100001</c:v>
                </c:pt>
                <c:pt idx="3416">
                  <c:v>70.360523146600002</c:v>
                </c:pt>
                <c:pt idx="3417">
                  <c:v>70.3626783622</c:v>
                </c:pt>
                <c:pt idx="3418">
                  <c:v>70.366105756899998</c:v>
                </c:pt>
                <c:pt idx="3419">
                  <c:v>70.371190407900002</c:v>
                </c:pt>
                <c:pt idx="3420">
                  <c:v>70.374001155499997</c:v>
                </c:pt>
                <c:pt idx="3421">
                  <c:v>70.375015623799996</c:v>
                </c:pt>
                <c:pt idx="3422">
                  <c:v>70.376198659899998</c:v>
                </c:pt>
                <c:pt idx="3423">
                  <c:v>70.376973506100001</c:v>
                </c:pt>
                <c:pt idx="3424">
                  <c:v>70.377985667999994</c:v>
                </c:pt>
                <c:pt idx="3425">
                  <c:v>70.379443418899996</c:v>
                </c:pt>
                <c:pt idx="3426">
                  <c:v>70.380757779899994</c:v>
                </c:pt>
                <c:pt idx="3427">
                  <c:v>70.382035345899993</c:v>
                </c:pt>
                <c:pt idx="3428">
                  <c:v>70.383878022700003</c:v>
                </c:pt>
                <c:pt idx="3429">
                  <c:v>70.385514574799998</c:v>
                </c:pt>
                <c:pt idx="3430">
                  <c:v>70.387740492899994</c:v>
                </c:pt>
                <c:pt idx="3431">
                  <c:v>70.389991477199999</c:v>
                </c:pt>
                <c:pt idx="3432">
                  <c:v>70.390976506399994</c:v>
                </c:pt>
                <c:pt idx="3433">
                  <c:v>70.391695495899995</c:v>
                </c:pt>
                <c:pt idx="3434">
                  <c:v>70.392381841499997</c:v>
                </c:pt>
                <c:pt idx="3435">
                  <c:v>70.392761168700005</c:v>
                </c:pt>
                <c:pt idx="3436">
                  <c:v>70.3945901843</c:v>
                </c:pt>
                <c:pt idx="3437">
                  <c:v>70.396698305900003</c:v>
                </c:pt>
                <c:pt idx="3438">
                  <c:v>70.397153224299998</c:v>
                </c:pt>
                <c:pt idx="3439">
                  <c:v>70.398571567399998</c:v>
                </c:pt>
                <c:pt idx="3440">
                  <c:v>70.400710738300006</c:v>
                </c:pt>
                <c:pt idx="3441">
                  <c:v>70.402154158900004</c:v>
                </c:pt>
                <c:pt idx="3442">
                  <c:v>70.403178101600005</c:v>
                </c:pt>
                <c:pt idx="3443">
                  <c:v>70.404070600599994</c:v>
                </c:pt>
                <c:pt idx="3444">
                  <c:v>70.406481809699997</c:v>
                </c:pt>
                <c:pt idx="3445">
                  <c:v>70.408563978299995</c:v>
                </c:pt>
                <c:pt idx="3446">
                  <c:v>70.408923780400002</c:v>
                </c:pt>
                <c:pt idx="3447">
                  <c:v>70.409630505799996</c:v>
                </c:pt>
                <c:pt idx="3448">
                  <c:v>70.413278912699994</c:v>
                </c:pt>
                <c:pt idx="3449">
                  <c:v>70.418583728800002</c:v>
                </c:pt>
                <c:pt idx="3450">
                  <c:v>70.421289212299996</c:v>
                </c:pt>
                <c:pt idx="3451">
                  <c:v>70.422092941299994</c:v>
                </c:pt>
                <c:pt idx="3452">
                  <c:v>70.424586697600006</c:v>
                </c:pt>
                <c:pt idx="3453">
                  <c:v>70.427251710199997</c:v>
                </c:pt>
                <c:pt idx="3454">
                  <c:v>70.429211771300004</c:v>
                </c:pt>
                <c:pt idx="3455">
                  <c:v>70.432350182999997</c:v>
                </c:pt>
                <c:pt idx="3456">
                  <c:v>70.434246368700002</c:v>
                </c:pt>
                <c:pt idx="3457">
                  <c:v>70.435512540600001</c:v>
                </c:pt>
                <c:pt idx="3458">
                  <c:v>70.4404333831</c:v>
                </c:pt>
                <c:pt idx="3459">
                  <c:v>70.444626928399998</c:v>
                </c:pt>
                <c:pt idx="3460">
                  <c:v>70.4458189793</c:v>
                </c:pt>
                <c:pt idx="3461">
                  <c:v>70.447211674399995</c:v>
                </c:pt>
                <c:pt idx="3462">
                  <c:v>70.447866078700002</c:v>
                </c:pt>
                <c:pt idx="3463">
                  <c:v>70.448736493699997</c:v>
                </c:pt>
                <c:pt idx="3464">
                  <c:v>70.449422507899996</c:v>
                </c:pt>
                <c:pt idx="3465">
                  <c:v>70.451038651100006</c:v>
                </c:pt>
                <c:pt idx="3466">
                  <c:v>70.455128718200001</c:v>
                </c:pt>
                <c:pt idx="3467">
                  <c:v>70.459819709100003</c:v>
                </c:pt>
                <c:pt idx="3468">
                  <c:v>70.462937022800006</c:v>
                </c:pt>
                <c:pt idx="3469">
                  <c:v>70.464633858699997</c:v>
                </c:pt>
                <c:pt idx="3470">
                  <c:v>70.4661126787</c:v>
                </c:pt>
                <c:pt idx="3471">
                  <c:v>70.467161172700003</c:v>
                </c:pt>
                <c:pt idx="3472">
                  <c:v>70.467578433900002</c:v>
                </c:pt>
                <c:pt idx="3473">
                  <c:v>70.468628184600007</c:v>
                </c:pt>
                <c:pt idx="3474">
                  <c:v>70.4702425471</c:v>
                </c:pt>
                <c:pt idx="3475">
                  <c:v>70.471881588700001</c:v>
                </c:pt>
                <c:pt idx="3476">
                  <c:v>70.477261545399998</c:v>
                </c:pt>
                <c:pt idx="3477">
                  <c:v>70.481776288700004</c:v>
                </c:pt>
                <c:pt idx="3478">
                  <c:v>70.483070395599995</c:v>
                </c:pt>
                <c:pt idx="3479">
                  <c:v>70.4844123946</c:v>
                </c:pt>
                <c:pt idx="3480">
                  <c:v>70.485169368900003</c:v>
                </c:pt>
                <c:pt idx="3481">
                  <c:v>70.486131547799999</c:v>
                </c:pt>
                <c:pt idx="3482">
                  <c:v>70.487621532000006</c:v>
                </c:pt>
                <c:pt idx="3483">
                  <c:v>70.490564909699998</c:v>
                </c:pt>
                <c:pt idx="3484">
                  <c:v>70.494797985399998</c:v>
                </c:pt>
                <c:pt idx="3485">
                  <c:v>70.498033285299996</c:v>
                </c:pt>
                <c:pt idx="3486">
                  <c:v>70.499312725199999</c:v>
                </c:pt>
                <c:pt idx="3487">
                  <c:v>70.500892444900003</c:v>
                </c:pt>
                <c:pt idx="3488">
                  <c:v>70.502844990599996</c:v>
                </c:pt>
                <c:pt idx="3489">
                  <c:v>70.503832388299998</c:v>
                </c:pt>
                <c:pt idx="3490">
                  <c:v>70.505504010099997</c:v>
                </c:pt>
                <c:pt idx="3491">
                  <c:v>70.507399159800002</c:v>
                </c:pt>
                <c:pt idx="3492">
                  <c:v>70.507994396100003</c:v>
                </c:pt>
                <c:pt idx="3493">
                  <c:v>70.510403371699994</c:v>
                </c:pt>
                <c:pt idx="3494">
                  <c:v>70.513126292099997</c:v>
                </c:pt>
                <c:pt idx="3495">
                  <c:v>70.515676745600004</c:v>
                </c:pt>
                <c:pt idx="3496">
                  <c:v>70.518473594599996</c:v>
                </c:pt>
                <c:pt idx="3497">
                  <c:v>70.519224481400002</c:v>
                </c:pt>
                <c:pt idx="3498">
                  <c:v>70.519671862099997</c:v>
                </c:pt>
                <c:pt idx="3499">
                  <c:v>70.522257539899996</c:v>
                </c:pt>
                <c:pt idx="3500">
                  <c:v>70.526642419699996</c:v>
                </c:pt>
                <c:pt idx="3501">
                  <c:v>70.531735363500005</c:v>
                </c:pt>
                <c:pt idx="3502">
                  <c:v>70.535929330100004</c:v>
                </c:pt>
                <c:pt idx="3503">
                  <c:v>70.537816360199997</c:v>
                </c:pt>
                <c:pt idx="3504">
                  <c:v>70.538953007100005</c:v>
                </c:pt>
                <c:pt idx="3505">
                  <c:v>70.539682166600002</c:v>
                </c:pt>
                <c:pt idx="3506">
                  <c:v>70.539927749200004</c:v>
                </c:pt>
                <c:pt idx="3507">
                  <c:v>70.540973537599996</c:v>
                </c:pt>
                <c:pt idx="3508">
                  <c:v>70.542260584800005</c:v>
                </c:pt>
                <c:pt idx="3509">
                  <c:v>70.543074526799998</c:v>
                </c:pt>
                <c:pt idx="3510">
                  <c:v>70.544207441300003</c:v>
                </c:pt>
                <c:pt idx="3511">
                  <c:v>70.544899137499996</c:v>
                </c:pt>
                <c:pt idx="3512">
                  <c:v>70.545789549899993</c:v>
                </c:pt>
                <c:pt idx="3513">
                  <c:v>70.548879702600004</c:v>
                </c:pt>
                <c:pt idx="3514">
                  <c:v>70.552023793700002</c:v>
                </c:pt>
                <c:pt idx="3515">
                  <c:v>70.553594400099996</c:v>
                </c:pt>
                <c:pt idx="3516">
                  <c:v>70.557623555000006</c:v>
                </c:pt>
                <c:pt idx="3517">
                  <c:v>70.562135007600006</c:v>
                </c:pt>
                <c:pt idx="3518">
                  <c:v>70.564615507200003</c:v>
                </c:pt>
                <c:pt idx="3519">
                  <c:v>70.570689590399994</c:v>
                </c:pt>
                <c:pt idx="3520">
                  <c:v>70.575592949099999</c:v>
                </c:pt>
                <c:pt idx="3521">
                  <c:v>70.578210596900007</c:v>
                </c:pt>
                <c:pt idx="3522">
                  <c:v>70.582240233299999</c:v>
                </c:pt>
                <c:pt idx="3523">
                  <c:v>70.589123767399997</c:v>
                </c:pt>
                <c:pt idx="3524">
                  <c:v>70.595674161900007</c:v>
                </c:pt>
                <c:pt idx="3525">
                  <c:v>70.598209615299993</c:v>
                </c:pt>
                <c:pt idx="3526">
                  <c:v>70.600420836200001</c:v>
                </c:pt>
                <c:pt idx="3527">
                  <c:v>70.603725037900006</c:v>
                </c:pt>
                <c:pt idx="3528">
                  <c:v>70.6063265911</c:v>
                </c:pt>
                <c:pt idx="3529">
                  <c:v>70.608020175099995</c:v>
                </c:pt>
                <c:pt idx="3530">
                  <c:v>70.611675054000003</c:v>
                </c:pt>
                <c:pt idx="3531">
                  <c:v>70.615532413099999</c:v>
                </c:pt>
                <c:pt idx="3532">
                  <c:v>70.619532081100004</c:v>
                </c:pt>
                <c:pt idx="3533">
                  <c:v>70.622650878800002</c:v>
                </c:pt>
                <c:pt idx="3534">
                  <c:v>70.623507830700007</c:v>
                </c:pt>
                <c:pt idx="3535">
                  <c:v>70.624704137699993</c:v>
                </c:pt>
                <c:pt idx="3536">
                  <c:v>70.626725097700003</c:v>
                </c:pt>
                <c:pt idx="3537">
                  <c:v>70.628990359499994</c:v>
                </c:pt>
                <c:pt idx="3538">
                  <c:v>70.632107754800003</c:v>
                </c:pt>
                <c:pt idx="3539">
                  <c:v>70.634263553799997</c:v>
                </c:pt>
                <c:pt idx="3540">
                  <c:v>70.637480395599994</c:v>
                </c:pt>
                <c:pt idx="3541">
                  <c:v>70.640662647200003</c:v>
                </c:pt>
                <c:pt idx="3542">
                  <c:v>70.641227534400002</c:v>
                </c:pt>
                <c:pt idx="3543">
                  <c:v>70.642304776299994</c:v>
                </c:pt>
                <c:pt idx="3544">
                  <c:v>70.643569390799996</c:v>
                </c:pt>
                <c:pt idx="3545">
                  <c:v>70.644925076800007</c:v>
                </c:pt>
                <c:pt idx="3546">
                  <c:v>70.646706053700001</c:v>
                </c:pt>
                <c:pt idx="3547">
                  <c:v>70.647812139199999</c:v>
                </c:pt>
                <c:pt idx="3548">
                  <c:v>70.6503688807</c:v>
                </c:pt>
                <c:pt idx="3549">
                  <c:v>70.654407986699994</c:v>
                </c:pt>
                <c:pt idx="3550">
                  <c:v>70.656838025799999</c:v>
                </c:pt>
                <c:pt idx="3551">
                  <c:v>70.657813039900006</c:v>
                </c:pt>
                <c:pt idx="3552">
                  <c:v>70.659734696000001</c:v>
                </c:pt>
                <c:pt idx="3553">
                  <c:v>70.662558993100006</c:v>
                </c:pt>
                <c:pt idx="3554">
                  <c:v>70.663978699699996</c:v>
                </c:pt>
                <c:pt idx="3555">
                  <c:v>70.664432611400002</c:v>
                </c:pt>
                <c:pt idx="3556">
                  <c:v>70.666562538899996</c:v>
                </c:pt>
                <c:pt idx="3557">
                  <c:v>70.668712696900002</c:v>
                </c:pt>
                <c:pt idx="3558">
                  <c:v>70.669342525900007</c:v>
                </c:pt>
                <c:pt idx="3559">
                  <c:v>70.671907866400005</c:v>
                </c:pt>
                <c:pt idx="3560">
                  <c:v>70.678097071600007</c:v>
                </c:pt>
                <c:pt idx="3561">
                  <c:v>70.682839778000002</c:v>
                </c:pt>
                <c:pt idx="3562">
                  <c:v>70.684875835400007</c:v>
                </c:pt>
                <c:pt idx="3563">
                  <c:v>70.686289334700007</c:v>
                </c:pt>
                <c:pt idx="3564">
                  <c:v>70.686948790200006</c:v>
                </c:pt>
                <c:pt idx="3565">
                  <c:v>70.6876526028</c:v>
                </c:pt>
                <c:pt idx="3566">
                  <c:v>70.690198063099999</c:v>
                </c:pt>
                <c:pt idx="3567">
                  <c:v>70.694746116299996</c:v>
                </c:pt>
                <c:pt idx="3568">
                  <c:v>70.697911977000004</c:v>
                </c:pt>
                <c:pt idx="3569">
                  <c:v>70.698899531899997</c:v>
                </c:pt>
                <c:pt idx="3570">
                  <c:v>70.700310063399996</c:v>
                </c:pt>
                <c:pt idx="3571">
                  <c:v>70.702876792200001</c:v>
                </c:pt>
                <c:pt idx="3572">
                  <c:v>70.704258247300004</c:v>
                </c:pt>
                <c:pt idx="3573">
                  <c:v>70.704498301699999</c:v>
                </c:pt>
                <c:pt idx="3574">
                  <c:v>70.705700116100004</c:v>
                </c:pt>
                <c:pt idx="3575">
                  <c:v>70.707848153900002</c:v>
                </c:pt>
                <c:pt idx="3576">
                  <c:v>70.7105164954</c:v>
                </c:pt>
                <c:pt idx="3577">
                  <c:v>70.712372347100001</c:v>
                </c:pt>
                <c:pt idx="3578">
                  <c:v>70.713346256600005</c:v>
                </c:pt>
                <c:pt idx="3579">
                  <c:v>70.714412143499999</c:v>
                </c:pt>
                <c:pt idx="3580">
                  <c:v>70.715306852300003</c:v>
                </c:pt>
                <c:pt idx="3581">
                  <c:v>70.716011478799999</c:v>
                </c:pt>
                <c:pt idx="3582">
                  <c:v>70.717070413900004</c:v>
                </c:pt>
                <c:pt idx="3583">
                  <c:v>70.718309363399996</c:v>
                </c:pt>
                <c:pt idx="3584">
                  <c:v>70.718656066700007</c:v>
                </c:pt>
                <c:pt idx="3585">
                  <c:v>70.719455530900007</c:v>
                </c:pt>
                <c:pt idx="3586">
                  <c:v>70.720613438800001</c:v>
                </c:pt>
                <c:pt idx="3587">
                  <c:v>70.721094223400002</c:v>
                </c:pt>
                <c:pt idx="3588">
                  <c:v>70.721212707500001</c:v>
                </c:pt>
                <c:pt idx="3589">
                  <c:v>70.7215216269</c:v>
                </c:pt>
                <c:pt idx="3590">
                  <c:v>70.723359239000004</c:v>
                </c:pt>
                <c:pt idx="3591">
                  <c:v>70.726909111400005</c:v>
                </c:pt>
                <c:pt idx="3592">
                  <c:v>70.730422962299997</c:v>
                </c:pt>
                <c:pt idx="3593">
                  <c:v>70.7325165779</c:v>
                </c:pt>
                <c:pt idx="3594">
                  <c:v>70.733208935999997</c:v>
                </c:pt>
                <c:pt idx="3595">
                  <c:v>70.737258944499999</c:v>
                </c:pt>
                <c:pt idx="3596">
                  <c:v>70.741723553599996</c:v>
                </c:pt>
                <c:pt idx="3597">
                  <c:v>70.744673965199993</c:v>
                </c:pt>
                <c:pt idx="3598">
                  <c:v>70.747917462700002</c:v>
                </c:pt>
                <c:pt idx="3599">
                  <c:v>70.748907102800004</c:v>
                </c:pt>
                <c:pt idx="3600">
                  <c:v>70.749512183700006</c:v>
                </c:pt>
                <c:pt idx="3601">
                  <c:v>70.750066683</c:v>
                </c:pt>
                <c:pt idx="3602">
                  <c:v>70.750370582299993</c:v>
                </c:pt>
                <c:pt idx="3603">
                  <c:v>70.751403560599996</c:v>
                </c:pt>
                <c:pt idx="3604">
                  <c:v>70.752542217400006</c:v>
                </c:pt>
                <c:pt idx="3605">
                  <c:v>70.7554165719</c:v>
                </c:pt>
                <c:pt idx="3606">
                  <c:v>70.759339981899998</c:v>
                </c:pt>
                <c:pt idx="3607">
                  <c:v>70.761690957499994</c:v>
                </c:pt>
                <c:pt idx="3608">
                  <c:v>70.763324446799999</c:v>
                </c:pt>
                <c:pt idx="3609">
                  <c:v>70.764295823200001</c:v>
                </c:pt>
                <c:pt idx="3610">
                  <c:v>70.764719580000005</c:v>
                </c:pt>
                <c:pt idx="3611">
                  <c:v>70.765396371899996</c:v>
                </c:pt>
                <c:pt idx="3612">
                  <c:v>70.766970634900005</c:v>
                </c:pt>
                <c:pt idx="3613">
                  <c:v>70.768983504700003</c:v>
                </c:pt>
                <c:pt idx="3614">
                  <c:v>70.769957181300001</c:v>
                </c:pt>
                <c:pt idx="3615">
                  <c:v>70.770158483800003</c:v>
                </c:pt>
                <c:pt idx="3616">
                  <c:v>70.771919593099994</c:v>
                </c:pt>
                <c:pt idx="3617">
                  <c:v>70.773981039000006</c:v>
                </c:pt>
                <c:pt idx="3618">
                  <c:v>70.774810146799993</c:v>
                </c:pt>
                <c:pt idx="3619">
                  <c:v>70.775732012199995</c:v>
                </c:pt>
                <c:pt idx="3620">
                  <c:v>70.776500026899996</c:v>
                </c:pt>
                <c:pt idx="3621">
                  <c:v>70.776837466000003</c:v>
                </c:pt>
                <c:pt idx="3622">
                  <c:v>70.777532296399997</c:v>
                </c:pt>
                <c:pt idx="3623">
                  <c:v>70.778346823299998</c:v>
                </c:pt>
                <c:pt idx="3624">
                  <c:v>70.778808149200003</c:v>
                </c:pt>
                <c:pt idx="3625">
                  <c:v>70.779912191600005</c:v>
                </c:pt>
                <c:pt idx="3626">
                  <c:v>70.781674452600001</c:v>
                </c:pt>
                <c:pt idx="3627">
                  <c:v>70.782893436699993</c:v>
                </c:pt>
                <c:pt idx="3628">
                  <c:v>70.785100785899999</c:v>
                </c:pt>
                <c:pt idx="3629">
                  <c:v>70.787140462799996</c:v>
                </c:pt>
                <c:pt idx="3630">
                  <c:v>70.788236645400005</c:v>
                </c:pt>
                <c:pt idx="3631">
                  <c:v>70.7895613309</c:v>
                </c:pt>
                <c:pt idx="3632">
                  <c:v>70.790896403800005</c:v>
                </c:pt>
                <c:pt idx="3633">
                  <c:v>70.792150973199995</c:v>
                </c:pt>
                <c:pt idx="3634">
                  <c:v>70.794336420899995</c:v>
                </c:pt>
                <c:pt idx="3635">
                  <c:v>70.797770323699993</c:v>
                </c:pt>
                <c:pt idx="3636">
                  <c:v>70.799997039900006</c:v>
                </c:pt>
                <c:pt idx="3637">
                  <c:v>70.801567200700006</c:v>
                </c:pt>
                <c:pt idx="3638">
                  <c:v>70.802919248199998</c:v>
                </c:pt>
                <c:pt idx="3639">
                  <c:v>70.804280292499996</c:v>
                </c:pt>
                <c:pt idx="3640">
                  <c:v>70.806931378200005</c:v>
                </c:pt>
                <c:pt idx="3641">
                  <c:v>70.809313139500006</c:v>
                </c:pt>
                <c:pt idx="3642">
                  <c:v>70.811536648599997</c:v>
                </c:pt>
                <c:pt idx="3643">
                  <c:v>70.815287951900004</c:v>
                </c:pt>
                <c:pt idx="3644">
                  <c:v>70.817655936600005</c:v>
                </c:pt>
                <c:pt idx="3645">
                  <c:v>70.818455539200002</c:v>
                </c:pt>
                <c:pt idx="3646">
                  <c:v>70.822268874900004</c:v>
                </c:pt>
                <c:pt idx="3647">
                  <c:v>70.825838886699998</c:v>
                </c:pt>
                <c:pt idx="3648">
                  <c:v>70.828058617899998</c:v>
                </c:pt>
                <c:pt idx="3649">
                  <c:v>70.831692273800002</c:v>
                </c:pt>
                <c:pt idx="3650">
                  <c:v>70.833772811200006</c:v>
                </c:pt>
                <c:pt idx="3651">
                  <c:v>70.835358089099998</c:v>
                </c:pt>
                <c:pt idx="3652">
                  <c:v>70.837855103199999</c:v>
                </c:pt>
                <c:pt idx="3653">
                  <c:v>70.839945970200006</c:v>
                </c:pt>
                <c:pt idx="3654">
                  <c:v>70.843707856199998</c:v>
                </c:pt>
                <c:pt idx="3655">
                  <c:v>70.847139825400006</c:v>
                </c:pt>
                <c:pt idx="3656">
                  <c:v>70.847896496600001</c:v>
                </c:pt>
                <c:pt idx="3657">
                  <c:v>70.848165528600006</c:v>
                </c:pt>
                <c:pt idx="3658">
                  <c:v>70.849738924999997</c:v>
                </c:pt>
                <c:pt idx="3659">
                  <c:v>70.853117917199995</c:v>
                </c:pt>
                <c:pt idx="3660">
                  <c:v>70.855085644599995</c:v>
                </c:pt>
                <c:pt idx="3661">
                  <c:v>70.856673090499996</c:v>
                </c:pt>
                <c:pt idx="3662">
                  <c:v>70.858517671399994</c:v>
                </c:pt>
                <c:pt idx="3663">
                  <c:v>70.860505635999999</c:v>
                </c:pt>
                <c:pt idx="3664">
                  <c:v>70.8624774548</c:v>
                </c:pt>
                <c:pt idx="3665">
                  <c:v>70.864385544200005</c:v>
                </c:pt>
                <c:pt idx="3666">
                  <c:v>70.866135655799994</c:v>
                </c:pt>
                <c:pt idx="3667">
                  <c:v>70.866912379799999</c:v>
                </c:pt>
                <c:pt idx="3668">
                  <c:v>70.869194883899993</c:v>
                </c:pt>
                <c:pt idx="3669">
                  <c:v>70.871073745100006</c:v>
                </c:pt>
                <c:pt idx="3670">
                  <c:v>70.871536014900002</c:v>
                </c:pt>
                <c:pt idx="3671">
                  <c:v>70.872504528500002</c:v>
                </c:pt>
                <c:pt idx="3672">
                  <c:v>70.874098224099995</c:v>
                </c:pt>
                <c:pt idx="3673">
                  <c:v>70.875419373900002</c:v>
                </c:pt>
                <c:pt idx="3674">
                  <c:v>70.877147262600005</c:v>
                </c:pt>
                <c:pt idx="3675">
                  <c:v>70.879419506199994</c:v>
                </c:pt>
                <c:pt idx="3676">
                  <c:v>70.881061830099995</c:v>
                </c:pt>
                <c:pt idx="3677">
                  <c:v>70.882985630500002</c:v>
                </c:pt>
                <c:pt idx="3678">
                  <c:v>70.884747848200007</c:v>
                </c:pt>
                <c:pt idx="3679">
                  <c:v>70.886253587499994</c:v>
                </c:pt>
                <c:pt idx="3680">
                  <c:v>70.887735684899994</c:v>
                </c:pt>
                <c:pt idx="3681">
                  <c:v>70.890102456199998</c:v>
                </c:pt>
                <c:pt idx="3682">
                  <c:v>70.892026424999997</c:v>
                </c:pt>
                <c:pt idx="3683">
                  <c:v>70.8927330697</c:v>
                </c:pt>
                <c:pt idx="3684">
                  <c:v>70.896793443899995</c:v>
                </c:pt>
                <c:pt idx="3685">
                  <c:v>70.901057077999994</c:v>
                </c:pt>
                <c:pt idx="3686">
                  <c:v>70.904526079700005</c:v>
                </c:pt>
                <c:pt idx="3687">
                  <c:v>70.907292699300001</c:v>
                </c:pt>
                <c:pt idx="3688">
                  <c:v>70.907576396600007</c:v>
                </c:pt>
                <c:pt idx="3689">
                  <c:v>70.909155882500002</c:v>
                </c:pt>
                <c:pt idx="3690">
                  <c:v>70.911704875699996</c:v>
                </c:pt>
                <c:pt idx="3691">
                  <c:v>70.9128256658</c:v>
                </c:pt>
                <c:pt idx="3692">
                  <c:v>70.913074908799999</c:v>
                </c:pt>
                <c:pt idx="3693">
                  <c:v>70.913715695099995</c:v>
                </c:pt>
                <c:pt idx="3694">
                  <c:v>70.914176179500004</c:v>
                </c:pt>
                <c:pt idx="3695">
                  <c:v>70.915273784199996</c:v>
                </c:pt>
                <c:pt idx="3696">
                  <c:v>70.917141473399994</c:v>
                </c:pt>
                <c:pt idx="3697">
                  <c:v>70.918641253199993</c:v>
                </c:pt>
                <c:pt idx="3698">
                  <c:v>70.919518151399998</c:v>
                </c:pt>
                <c:pt idx="3699">
                  <c:v>70.920633659499998</c:v>
                </c:pt>
                <c:pt idx="3700">
                  <c:v>70.921694825399996</c:v>
                </c:pt>
                <c:pt idx="3701">
                  <c:v>70.9221513687</c:v>
                </c:pt>
                <c:pt idx="3702">
                  <c:v>70.923245973099995</c:v>
                </c:pt>
                <c:pt idx="3703">
                  <c:v>70.924228166500001</c:v>
                </c:pt>
                <c:pt idx="3704">
                  <c:v>70.925613758799997</c:v>
                </c:pt>
                <c:pt idx="3705">
                  <c:v>70.926862666700004</c:v>
                </c:pt>
                <c:pt idx="3706">
                  <c:v>70.927026149599996</c:v>
                </c:pt>
                <c:pt idx="3707">
                  <c:v>70.930649358400004</c:v>
                </c:pt>
                <c:pt idx="3708">
                  <c:v>70.935692620599994</c:v>
                </c:pt>
                <c:pt idx="3709">
                  <c:v>70.937298433699993</c:v>
                </c:pt>
                <c:pt idx="3710">
                  <c:v>70.938007103299995</c:v>
                </c:pt>
                <c:pt idx="3711">
                  <c:v>70.938810145399998</c:v>
                </c:pt>
                <c:pt idx="3712">
                  <c:v>70.939478505400004</c:v>
                </c:pt>
                <c:pt idx="3713">
                  <c:v>70.941081725900005</c:v>
                </c:pt>
                <c:pt idx="3714">
                  <c:v>70.943502602799995</c:v>
                </c:pt>
                <c:pt idx="3715">
                  <c:v>70.946297818700003</c:v>
                </c:pt>
                <c:pt idx="3716">
                  <c:v>70.948593166600006</c:v>
                </c:pt>
                <c:pt idx="3717">
                  <c:v>70.950871278899996</c:v>
                </c:pt>
                <c:pt idx="3718">
                  <c:v>70.952720385199996</c:v>
                </c:pt>
                <c:pt idx="3719">
                  <c:v>70.9532456596</c:v>
                </c:pt>
                <c:pt idx="3720">
                  <c:v>70.957504020299993</c:v>
                </c:pt>
                <c:pt idx="3721">
                  <c:v>70.962410301199995</c:v>
                </c:pt>
                <c:pt idx="3722">
                  <c:v>70.9638253695</c:v>
                </c:pt>
                <c:pt idx="3723">
                  <c:v>70.964545145200006</c:v>
                </c:pt>
                <c:pt idx="3724">
                  <c:v>70.967570947200002</c:v>
                </c:pt>
                <c:pt idx="3725">
                  <c:v>70.971084362599996</c:v>
                </c:pt>
                <c:pt idx="3726">
                  <c:v>70.972040975200002</c:v>
                </c:pt>
                <c:pt idx="3727">
                  <c:v>70.973431828900004</c:v>
                </c:pt>
                <c:pt idx="3728">
                  <c:v>70.9755444197</c:v>
                </c:pt>
                <c:pt idx="3729">
                  <c:v>70.977430216599998</c:v>
                </c:pt>
                <c:pt idx="3730">
                  <c:v>70.9797665456</c:v>
                </c:pt>
                <c:pt idx="3731">
                  <c:v>70.981751970800005</c:v>
                </c:pt>
                <c:pt idx="3732">
                  <c:v>70.982520944800001</c:v>
                </c:pt>
                <c:pt idx="3733">
                  <c:v>70.983828083600002</c:v>
                </c:pt>
                <c:pt idx="3734">
                  <c:v>70.987533720299993</c:v>
                </c:pt>
                <c:pt idx="3735">
                  <c:v>70.991392413300005</c:v>
                </c:pt>
                <c:pt idx="3736">
                  <c:v>70.993813420600006</c:v>
                </c:pt>
                <c:pt idx="3737">
                  <c:v>70.995733795999996</c:v>
                </c:pt>
                <c:pt idx="3738">
                  <c:v>70.996923073600001</c:v>
                </c:pt>
                <c:pt idx="3739">
                  <c:v>70.997919166399996</c:v>
                </c:pt>
                <c:pt idx="3740">
                  <c:v>70.999602593000006</c:v>
                </c:pt>
                <c:pt idx="3741">
                  <c:v>71.003306678499996</c:v>
                </c:pt>
                <c:pt idx="3742">
                  <c:v>71.010021480600003</c:v>
                </c:pt>
                <c:pt idx="3743">
                  <c:v>71.014341623500002</c:v>
                </c:pt>
                <c:pt idx="3744">
                  <c:v>71.016420930799995</c:v>
                </c:pt>
                <c:pt idx="3745">
                  <c:v>71.022848402400001</c:v>
                </c:pt>
                <c:pt idx="3746">
                  <c:v>71.028220109900005</c:v>
                </c:pt>
                <c:pt idx="3747">
                  <c:v>71.029350587600007</c:v>
                </c:pt>
                <c:pt idx="3748">
                  <c:v>71.031060091000001</c:v>
                </c:pt>
                <c:pt idx="3749">
                  <c:v>71.033501360499997</c:v>
                </c:pt>
                <c:pt idx="3750">
                  <c:v>71.036497205800003</c:v>
                </c:pt>
                <c:pt idx="3751">
                  <c:v>71.038971217400004</c:v>
                </c:pt>
                <c:pt idx="3752">
                  <c:v>71.040374181000004</c:v>
                </c:pt>
                <c:pt idx="3753">
                  <c:v>71.042239586999997</c:v>
                </c:pt>
                <c:pt idx="3754">
                  <c:v>71.043711795199997</c:v>
                </c:pt>
                <c:pt idx="3755">
                  <c:v>71.044459906399993</c:v>
                </c:pt>
                <c:pt idx="3756">
                  <c:v>71.045003988000005</c:v>
                </c:pt>
                <c:pt idx="3757">
                  <c:v>71.046545342100003</c:v>
                </c:pt>
                <c:pt idx="3758">
                  <c:v>71.047874107200002</c:v>
                </c:pt>
                <c:pt idx="3759">
                  <c:v>71.049605047200004</c:v>
                </c:pt>
                <c:pt idx="3760">
                  <c:v>71.055084999599998</c:v>
                </c:pt>
                <c:pt idx="3761">
                  <c:v>71.059360164699996</c:v>
                </c:pt>
                <c:pt idx="3762">
                  <c:v>71.060140430199993</c:v>
                </c:pt>
                <c:pt idx="3763">
                  <c:v>71.060752756699998</c:v>
                </c:pt>
                <c:pt idx="3764">
                  <c:v>71.061188972799997</c:v>
                </c:pt>
                <c:pt idx="3765">
                  <c:v>71.062710082999999</c:v>
                </c:pt>
                <c:pt idx="3766">
                  <c:v>71.064085990500004</c:v>
                </c:pt>
                <c:pt idx="3767">
                  <c:v>71.064310746299995</c:v>
                </c:pt>
                <c:pt idx="3768">
                  <c:v>71.064811779500005</c:v>
                </c:pt>
                <c:pt idx="3769">
                  <c:v>71.065593189599994</c:v>
                </c:pt>
                <c:pt idx="3770">
                  <c:v>71.066493253000004</c:v>
                </c:pt>
                <c:pt idx="3771">
                  <c:v>71.068569537900004</c:v>
                </c:pt>
                <c:pt idx="3772">
                  <c:v>71.070431497800001</c:v>
                </c:pt>
                <c:pt idx="3773">
                  <c:v>71.070951809700006</c:v>
                </c:pt>
                <c:pt idx="3774">
                  <c:v>71.071845612199994</c:v>
                </c:pt>
                <c:pt idx="3775">
                  <c:v>71.072941377199996</c:v>
                </c:pt>
                <c:pt idx="3776">
                  <c:v>71.073472924100003</c:v>
                </c:pt>
                <c:pt idx="3777">
                  <c:v>71.074251149600002</c:v>
                </c:pt>
                <c:pt idx="3778">
                  <c:v>71.075569213700007</c:v>
                </c:pt>
                <c:pt idx="3779">
                  <c:v>71.076531652699998</c:v>
                </c:pt>
                <c:pt idx="3780">
                  <c:v>71.077324470199997</c:v>
                </c:pt>
                <c:pt idx="3781">
                  <c:v>71.078881172199999</c:v>
                </c:pt>
                <c:pt idx="3782">
                  <c:v>71.081103977200002</c:v>
                </c:pt>
                <c:pt idx="3783">
                  <c:v>71.083313852100005</c:v>
                </c:pt>
                <c:pt idx="3784">
                  <c:v>71.084825533</c:v>
                </c:pt>
                <c:pt idx="3785">
                  <c:v>71.085267358899998</c:v>
                </c:pt>
                <c:pt idx="3786">
                  <c:v>71.085481169999994</c:v>
                </c:pt>
                <c:pt idx="3787">
                  <c:v>71.086792682099997</c:v>
                </c:pt>
                <c:pt idx="3788">
                  <c:v>71.088244205400002</c:v>
                </c:pt>
                <c:pt idx="3789">
                  <c:v>71.089039649399993</c:v>
                </c:pt>
                <c:pt idx="3790">
                  <c:v>71.089890149200002</c:v>
                </c:pt>
                <c:pt idx="3791">
                  <c:v>71.090368998100004</c:v>
                </c:pt>
                <c:pt idx="3792">
                  <c:v>71.093062511699998</c:v>
                </c:pt>
                <c:pt idx="3793">
                  <c:v>71.096194481699996</c:v>
                </c:pt>
                <c:pt idx="3794">
                  <c:v>71.097811928100001</c:v>
                </c:pt>
                <c:pt idx="3795">
                  <c:v>71.099327047000003</c:v>
                </c:pt>
                <c:pt idx="3796">
                  <c:v>71.100059332499995</c:v>
                </c:pt>
                <c:pt idx="3797">
                  <c:v>71.1010551639</c:v>
                </c:pt>
                <c:pt idx="3798">
                  <c:v>71.102525632400003</c:v>
                </c:pt>
                <c:pt idx="3799">
                  <c:v>71.104454904500002</c:v>
                </c:pt>
                <c:pt idx="3800">
                  <c:v>71.107142422899997</c:v>
                </c:pt>
                <c:pt idx="3801">
                  <c:v>71.108970449200001</c:v>
                </c:pt>
                <c:pt idx="3802">
                  <c:v>71.112713857399996</c:v>
                </c:pt>
                <c:pt idx="3803">
                  <c:v>71.117159709500001</c:v>
                </c:pt>
                <c:pt idx="3804">
                  <c:v>71.118265975400007</c:v>
                </c:pt>
                <c:pt idx="3805">
                  <c:v>71.119178144800003</c:v>
                </c:pt>
                <c:pt idx="3806">
                  <c:v>71.120654006500004</c:v>
                </c:pt>
                <c:pt idx="3807">
                  <c:v>71.121363803899996</c:v>
                </c:pt>
                <c:pt idx="3808">
                  <c:v>71.123240975599998</c:v>
                </c:pt>
                <c:pt idx="3809">
                  <c:v>71.126848089800006</c:v>
                </c:pt>
                <c:pt idx="3810">
                  <c:v>71.131257208600005</c:v>
                </c:pt>
                <c:pt idx="3811">
                  <c:v>71.134216629899996</c:v>
                </c:pt>
                <c:pt idx="3812">
                  <c:v>71.136046306099999</c:v>
                </c:pt>
                <c:pt idx="3813">
                  <c:v>71.138136668800001</c:v>
                </c:pt>
                <c:pt idx="3814">
                  <c:v>71.138978344500003</c:v>
                </c:pt>
                <c:pt idx="3815">
                  <c:v>71.139815067499995</c:v>
                </c:pt>
                <c:pt idx="3816">
                  <c:v>71.143142830599999</c:v>
                </c:pt>
                <c:pt idx="3817">
                  <c:v>71.146119134100005</c:v>
                </c:pt>
                <c:pt idx="3818">
                  <c:v>71.146867726400004</c:v>
                </c:pt>
                <c:pt idx="3819">
                  <c:v>71.147718687199998</c:v>
                </c:pt>
                <c:pt idx="3820">
                  <c:v>71.148482649300007</c:v>
                </c:pt>
                <c:pt idx="3821">
                  <c:v>71.149051689299995</c:v>
                </c:pt>
                <c:pt idx="3822">
                  <c:v>71.149793521999996</c:v>
                </c:pt>
                <c:pt idx="3823">
                  <c:v>71.150510695199998</c:v>
                </c:pt>
                <c:pt idx="3824">
                  <c:v>71.152785119100002</c:v>
                </c:pt>
                <c:pt idx="3825">
                  <c:v>71.158487507399997</c:v>
                </c:pt>
                <c:pt idx="3826">
                  <c:v>71.162719020200001</c:v>
                </c:pt>
                <c:pt idx="3827">
                  <c:v>71.163979007400002</c:v>
                </c:pt>
                <c:pt idx="3828">
                  <c:v>71.165277483699995</c:v>
                </c:pt>
                <c:pt idx="3829">
                  <c:v>71.166997181900001</c:v>
                </c:pt>
                <c:pt idx="3830">
                  <c:v>71.168359631499996</c:v>
                </c:pt>
                <c:pt idx="3831">
                  <c:v>71.169184205500002</c:v>
                </c:pt>
                <c:pt idx="3832">
                  <c:v>71.1705775601</c:v>
                </c:pt>
                <c:pt idx="3833">
                  <c:v>71.171582737199998</c:v>
                </c:pt>
                <c:pt idx="3834">
                  <c:v>71.173355668499994</c:v>
                </c:pt>
                <c:pt idx="3835">
                  <c:v>71.176469575599995</c:v>
                </c:pt>
                <c:pt idx="3836">
                  <c:v>71.180153375100005</c:v>
                </c:pt>
                <c:pt idx="3837">
                  <c:v>71.182723624999994</c:v>
                </c:pt>
                <c:pt idx="3838">
                  <c:v>71.185043351100006</c:v>
                </c:pt>
                <c:pt idx="3839">
                  <c:v>71.187436507200005</c:v>
                </c:pt>
                <c:pt idx="3840">
                  <c:v>71.190279156100004</c:v>
                </c:pt>
                <c:pt idx="3841">
                  <c:v>71.192916327099994</c:v>
                </c:pt>
                <c:pt idx="3842">
                  <c:v>71.193762690300005</c:v>
                </c:pt>
                <c:pt idx="3843">
                  <c:v>71.195735977699997</c:v>
                </c:pt>
                <c:pt idx="3844">
                  <c:v>71.197992045500001</c:v>
                </c:pt>
                <c:pt idx="3845">
                  <c:v>71.199118734500004</c:v>
                </c:pt>
                <c:pt idx="3846">
                  <c:v>71.199388012</c:v>
                </c:pt>
                <c:pt idx="3847">
                  <c:v>71.200576878800007</c:v>
                </c:pt>
                <c:pt idx="3848">
                  <c:v>71.202608693399995</c:v>
                </c:pt>
                <c:pt idx="3849">
                  <c:v>71.204126537600004</c:v>
                </c:pt>
                <c:pt idx="3850">
                  <c:v>71.2047288423</c:v>
                </c:pt>
                <c:pt idx="3851">
                  <c:v>71.205088308900002</c:v>
                </c:pt>
                <c:pt idx="3852">
                  <c:v>71.206701726199995</c:v>
                </c:pt>
                <c:pt idx="3853">
                  <c:v>71.208116124300005</c:v>
                </c:pt>
                <c:pt idx="3854">
                  <c:v>71.208798523499993</c:v>
                </c:pt>
                <c:pt idx="3855">
                  <c:v>71.211027490399999</c:v>
                </c:pt>
                <c:pt idx="3856">
                  <c:v>71.213362418599999</c:v>
                </c:pt>
                <c:pt idx="3857">
                  <c:v>71.214423879099996</c:v>
                </c:pt>
                <c:pt idx="3858">
                  <c:v>71.214864761399994</c:v>
                </c:pt>
                <c:pt idx="3859">
                  <c:v>71.215871352099995</c:v>
                </c:pt>
                <c:pt idx="3860">
                  <c:v>71.217851054799993</c:v>
                </c:pt>
                <c:pt idx="3861">
                  <c:v>71.219958033699996</c:v>
                </c:pt>
                <c:pt idx="3862">
                  <c:v>71.222178822100005</c:v>
                </c:pt>
                <c:pt idx="3863">
                  <c:v>71.224567092300006</c:v>
                </c:pt>
                <c:pt idx="3864">
                  <c:v>71.226520639499995</c:v>
                </c:pt>
                <c:pt idx="3865">
                  <c:v>71.227249833200005</c:v>
                </c:pt>
                <c:pt idx="3866">
                  <c:v>71.227653027100004</c:v>
                </c:pt>
                <c:pt idx="3867">
                  <c:v>71.228231338599997</c:v>
                </c:pt>
                <c:pt idx="3868">
                  <c:v>71.2294188228</c:v>
                </c:pt>
                <c:pt idx="3869">
                  <c:v>71.230766900000006</c:v>
                </c:pt>
                <c:pt idx="3870">
                  <c:v>71.231494647600002</c:v>
                </c:pt>
                <c:pt idx="3871">
                  <c:v>71.234115385899997</c:v>
                </c:pt>
                <c:pt idx="3872">
                  <c:v>71.237312014099999</c:v>
                </c:pt>
                <c:pt idx="3873">
                  <c:v>71.238943634600005</c:v>
                </c:pt>
                <c:pt idx="3874">
                  <c:v>71.239834725899996</c:v>
                </c:pt>
                <c:pt idx="3875">
                  <c:v>71.240471395100002</c:v>
                </c:pt>
                <c:pt idx="3876">
                  <c:v>71.2409278043</c:v>
                </c:pt>
                <c:pt idx="3877">
                  <c:v>71.242202395700005</c:v>
                </c:pt>
                <c:pt idx="3878">
                  <c:v>71.243484972700003</c:v>
                </c:pt>
                <c:pt idx="3879">
                  <c:v>71.243930895700004</c:v>
                </c:pt>
                <c:pt idx="3880">
                  <c:v>71.245870784199994</c:v>
                </c:pt>
                <c:pt idx="3881">
                  <c:v>71.248018174099997</c:v>
                </c:pt>
                <c:pt idx="3882">
                  <c:v>71.249835131500006</c:v>
                </c:pt>
                <c:pt idx="3883">
                  <c:v>71.252822921000003</c:v>
                </c:pt>
                <c:pt idx="3884">
                  <c:v>71.254727643500004</c:v>
                </c:pt>
                <c:pt idx="3885">
                  <c:v>71.255739955400003</c:v>
                </c:pt>
                <c:pt idx="3886">
                  <c:v>71.2567179176</c:v>
                </c:pt>
                <c:pt idx="3887">
                  <c:v>71.256915539399998</c:v>
                </c:pt>
                <c:pt idx="3888">
                  <c:v>71.257419286000001</c:v>
                </c:pt>
                <c:pt idx="3889">
                  <c:v>71.258637417399996</c:v>
                </c:pt>
                <c:pt idx="3890">
                  <c:v>71.259571896200001</c:v>
                </c:pt>
                <c:pt idx="3891">
                  <c:v>71.259775182799999</c:v>
                </c:pt>
                <c:pt idx="3892">
                  <c:v>71.260032610099998</c:v>
                </c:pt>
                <c:pt idx="3893">
                  <c:v>71.2603780683</c:v>
                </c:pt>
                <c:pt idx="3894">
                  <c:v>71.260900840900007</c:v>
                </c:pt>
                <c:pt idx="3895">
                  <c:v>71.261708012900002</c:v>
                </c:pt>
                <c:pt idx="3896">
                  <c:v>71.262192422200002</c:v>
                </c:pt>
                <c:pt idx="3897">
                  <c:v>71.263391233799993</c:v>
                </c:pt>
                <c:pt idx="3898">
                  <c:v>71.264752751800003</c:v>
                </c:pt>
                <c:pt idx="3899">
                  <c:v>71.267742680599994</c:v>
                </c:pt>
                <c:pt idx="3900">
                  <c:v>71.270959757900002</c:v>
                </c:pt>
                <c:pt idx="3901">
                  <c:v>71.271457544900002</c:v>
                </c:pt>
                <c:pt idx="3902">
                  <c:v>71.272396344800001</c:v>
                </c:pt>
                <c:pt idx="3903">
                  <c:v>71.273422519099995</c:v>
                </c:pt>
                <c:pt idx="3904">
                  <c:v>71.273666321700006</c:v>
                </c:pt>
                <c:pt idx="3905">
                  <c:v>71.274313624399994</c:v>
                </c:pt>
                <c:pt idx="3906">
                  <c:v>71.275326833199998</c:v>
                </c:pt>
                <c:pt idx="3907">
                  <c:v>71.278019670099994</c:v>
                </c:pt>
                <c:pt idx="3908">
                  <c:v>71.281383649899993</c:v>
                </c:pt>
                <c:pt idx="3909">
                  <c:v>71.2840916177</c:v>
                </c:pt>
                <c:pt idx="3910">
                  <c:v>71.285890378299996</c:v>
                </c:pt>
                <c:pt idx="3911">
                  <c:v>71.287622229700006</c:v>
                </c:pt>
                <c:pt idx="3912">
                  <c:v>71.289312150100002</c:v>
                </c:pt>
                <c:pt idx="3913">
                  <c:v>71.289615247100002</c:v>
                </c:pt>
                <c:pt idx="3914">
                  <c:v>71.290887923100001</c:v>
                </c:pt>
                <c:pt idx="3915">
                  <c:v>71.293200585899996</c:v>
                </c:pt>
                <c:pt idx="3916">
                  <c:v>71.295841788800004</c:v>
                </c:pt>
                <c:pt idx="3917">
                  <c:v>71.297990686700004</c:v>
                </c:pt>
                <c:pt idx="3918">
                  <c:v>71.298926166499996</c:v>
                </c:pt>
                <c:pt idx="3919">
                  <c:v>71.300411161200003</c:v>
                </c:pt>
                <c:pt idx="3920">
                  <c:v>71.303263437499993</c:v>
                </c:pt>
                <c:pt idx="3921">
                  <c:v>71.304979009299998</c:v>
                </c:pt>
                <c:pt idx="3922">
                  <c:v>71.3056243427</c:v>
                </c:pt>
                <c:pt idx="3923">
                  <c:v>71.306691318299997</c:v>
                </c:pt>
                <c:pt idx="3924">
                  <c:v>71.307596569599994</c:v>
                </c:pt>
                <c:pt idx="3925">
                  <c:v>71.309005994100005</c:v>
                </c:pt>
                <c:pt idx="3926">
                  <c:v>71.310227678900006</c:v>
                </c:pt>
                <c:pt idx="3927">
                  <c:v>71.311334412899996</c:v>
                </c:pt>
                <c:pt idx="3928">
                  <c:v>71.314648608699997</c:v>
                </c:pt>
                <c:pt idx="3929">
                  <c:v>71.317331339399999</c:v>
                </c:pt>
                <c:pt idx="3930">
                  <c:v>71.318554383800006</c:v>
                </c:pt>
                <c:pt idx="3931">
                  <c:v>71.320691757800006</c:v>
                </c:pt>
                <c:pt idx="3932">
                  <c:v>71.322221652099998</c:v>
                </c:pt>
                <c:pt idx="3933">
                  <c:v>71.323398023400003</c:v>
                </c:pt>
                <c:pt idx="3934">
                  <c:v>71.324287401999996</c:v>
                </c:pt>
                <c:pt idx="3935">
                  <c:v>71.324744371999998</c:v>
                </c:pt>
                <c:pt idx="3936">
                  <c:v>71.325475383699995</c:v>
                </c:pt>
                <c:pt idx="3937">
                  <c:v>71.326272207000002</c:v>
                </c:pt>
                <c:pt idx="3938">
                  <c:v>71.326843479700003</c:v>
                </c:pt>
                <c:pt idx="3939">
                  <c:v>71.328296988999995</c:v>
                </c:pt>
                <c:pt idx="3940">
                  <c:v>71.329953390399993</c:v>
                </c:pt>
                <c:pt idx="3941">
                  <c:v>71.3305403377</c:v>
                </c:pt>
                <c:pt idx="3942">
                  <c:v>71.331987476699993</c:v>
                </c:pt>
                <c:pt idx="3943">
                  <c:v>71.335325499899994</c:v>
                </c:pt>
                <c:pt idx="3944">
                  <c:v>71.338783449600001</c:v>
                </c:pt>
                <c:pt idx="3945">
                  <c:v>71.341424315400005</c:v>
                </c:pt>
                <c:pt idx="3946">
                  <c:v>71.346001907800002</c:v>
                </c:pt>
                <c:pt idx="3947">
                  <c:v>71.349277942000001</c:v>
                </c:pt>
                <c:pt idx="3948">
                  <c:v>71.350277321999997</c:v>
                </c:pt>
                <c:pt idx="3949">
                  <c:v>71.352739634800002</c:v>
                </c:pt>
                <c:pt idx="3950">
                  <c:v>71.354598974200002</c:v>
                </c:pt>
                <c:pt idx="3951">
                  <c:v>71.355767228100007</c:v>
                </c:pt>
                <c:pt idx="3952">
                  <c:v>71.357186163700007</c:v>
                </c:pt>
                <c:pt idx="3953">
                  <c:v>71.358883789900005</c:v>
                </c:pt>
                <c:pt idx="3954">
                  <c:v>71.3613144105</c:v>
                </c:pt>
                <c:pt idx="3955">
                  <c:v>71.362949993000001</c:v>
                </c:pt>
                <c:pt idx="3956">
                  <c:v>71.364475945600006</c:v>
                </c:pt>
                <c:pt idx="3957">
                  <c:v>71.365926033799994</c:v>
                </c:pt>
                <c:pt idx="3958">
                  <c:v>71.367574768799997</c:v>
                </c:pt>
                <c:pt idx="3959">
                  <c:v>71.372071348000006</c:v>
                </c:pt>
                <c:pt idx="3960">
                  <c:v>71.375534333000004</c:v>
                </c:pt>
                <c:pt idx="3961">
                  <c:v>71.376262477500006</c:v>
                </c:pt>
                <c:pt idx="3962">
                  <c:v>71.377112823299996</c:v>
                </c:pt>
                <c:pt idx="3963">
                  <c:v>71.378310738899998</c:v>
                </c:pt>
                <c:pt idx="3964">
                  <c:v>71.380059029400002</c:v>
                </c:pt>
                <c:pt idx="3965">
                  <c:v>71.381860009099995</c:v>
                </c:pt>
                <c:pt idx="3966">
                  <c:v>71.387799093400005</c:v>
                </c:pt>
                <c:pt idx="3967">
                  <c:v>71.3930868363</c:v>
                </c:pt>
                <c:pt idx="3968">
                  <c:v>71.393297924300001</c:v>
                </c:pt>
                <c:pt idx="3969">
                  <c:v>71.396125346000005</c:v>
                </c:pt>
                <c:pt idx="3970">
                  <c:v>71.398945256000005</c:v>
                </c:pt>
                <c:pt idx="3971">
                  <c:v>71.4002991487</c:v>
                </c:pt>
                <c:pt idx="3972">
                  <c:v>71.401807386900003</c:v>
                </c:pt>
                <c:pt idx="3973">
                  <c:v>71.403314318200003</c:v>
                </c:pt>
                <c:pt idx="3974">
                  <c:v>71.404982763299998</c:v>
                </c:pt>
                <c:pt idx="3975">
                  <c:v>71.407438911400007</c:v>
                </c:pt>
                <c:pt idx="3976">
                  <c:v>71.411448297600003</c:v>
                </c:pt>
                <c:pt idx="3977">
                  <c:v>71.413450477599994</c:v>
                </c:pt>
                <c:pt idx="3978">
                  <c:v>71.414980869399997</c:v>
                </c:pt>
                <c:pt idx="3979">
                  <c:v>71.417846906199998</c:v>
                </c:pt>
                <c:pt idx="3980">
                  <c:v>71.421043657400006</c:v>
                </c:pt>
                <c:pt idx="3981">
                  <c:v>71.423693012900003</c:v>
                </c:pt>
                <c:pt idx="3982">
                  <c:v>71.425767037699998</c:v>
                </c:pt>
                <c:pt idx="3983">
                  <c:v>71.427435914699998</c:v>
                </c:pt>
                <c:pt idx="3984">
                  <c:v>71.428379315800001</c:v>
                </c:pt>
                <c:pt idx="3985">
                  <c:v>71.4290110986</c:v>
                </c:pt>
                <c:pt idx="3986">
                  <c:v>71.430074461199993</c:v>
                </c:pt>
                <c:pt idx="3987">
                  <c:v>71.431553898100006</c:v>
                </c:pt>
                <c:pt idx="3988">
                  <c:v>71.432390203099999</c:v>
                </c:pt>
                <c:pt idx="3989">
                  <c:v>71.433160182799995</c:v>
                </c:pt>
                <c:pt idx="3990">
                  <c:v>71.434143011000003</c:v>
                </c:pt>
                <c:pt idx="3991">
                  <c:v>71.435133336899995</c:v>
                </c:pt>
                <c:pt idx="3992">
                  <c:v>71.436610341900007</c:v>
                </c:pt>
                <c:pt idx="3993">
                  <c:v>71.438154670200007</c:v>
                </c:pt>
                <c:pt idx="3994">
                  <c:v>71.439136014300004</c:v>
                </c:pt>
                <c:pt idx="3995">
                  <c:v>71.439766655200003</c:v>
                </c:pt>
                <c:pt idx="3996">
                  <c:v>71.440810800899996</c:v>
                </c:pt>
                <c:pt idx="3997">
                  <c:v>71.441952612099996</c:v>
                </c:pt>
                <c:pt idx="3998">
                  <c:v>71.442515293699998</c:v>
                </c:pt>
                <c:pt idx="3999">
                  <c:v>71.443014959500005</c:v>
                </c:pt>
                <c:pt idx="4000">
                  <c:v>71.4435733559</c:v>
                </c:pt>
                <c:pt idx="4001">
                  <c:v>71.444185259799994</c:v>
                </c:pt>
                <c:pt idx="4002">
                  <c:v>71.444933298500004</c:v>
                </c:pt>
                <c:pt idx="4003">
                  <c:v>71.447632628799994</c:v>
                </c:pt>
                <c:pt idx="4004">
                  <c:v>71.450773608700004</c:v>
                </c:pt>
                <c:pt idx="4005">
                  <c:v>71.452869973299997</c:v>
                </c:pt>
                <c:pt idx="4006">
                  <c:v>71.454510245099996</c:v>
                </c:pt>
                <c:pt idx="4007">
                  <c:v>71.456083887999995</c:v>
                </c:pt>
                <c:pt idx="4008">
                  <c:v>71.458103426500003</c:v>
                </c:pt>
                <c:pt idx="4009">
                  <c:v>71.459941229999998</c:v>
                </c:pt>
                <c:pt idx="4010">
                  <c:v>71.461215214899994</c:v>
                </c:pt>
                <c:pt idx="4011">
                  <c:v>71.462085465000001</c:v>
                </c:pt>
                <c:pt idx="4012">
                  <c:v>71.462945017400003</c:v>
                </c:pt>
                <c:pt idx="4013">
                  <c:v>71.463498286499998</c:v>
                </c:pt>
                <c:pt idx="4014">
                  <c:v>71.464811792399999</c:v>
                </c:pt>
                <c:pt idx="4015">
                  <c:v>71.467370962900006</c:v>
                </c:pt>
                <c:pt idx="4016">
                  <c:v>71.469355636499998</c:v>
                </c:pt>
                <c:pt idx="4017">
                  <c:v>71.469945380400006</c:v>
                </c:pt>
                <c:pt idx="4018">
                  <c:v>71.471095059999996</c:v>
                </c:pt>
                <c:pt idx="4019">
                  <c:v>71.473155968499995</c:v>
                </c:pt>
                <c:pt idx="4020">
                  <c:v>71.477543456399999</c:v>
                </c:pt>
                <c:pt idx="4021">
                  <c:v>71.481722807099999</c:v>
                </c:pt>
                <c:pt idx="4022">
                  <c:v>71.484497477000005</c:v>
                </c:pt>
                <c:pt idx="4023">
                  <c:v>71.486534129600003</c:v>
                </c:pt>
                <c:pt idx="4024">
                  <c:v>71.486616575100001</c:v>
                </c:pt>
                <c:pt idx="4025">
                  <c:v>71.487479508999996</c:v>
                </c:pt>
                <c:pt idx="4026">
                  <c:v>71.488455586499995</c:v>
                </c:pt>
                <c:pt idx="4027">
                  <c:v>71.489029360399996</c:v>
                </c:pt>
                <c:pt idx="4028">
                  <c:v>71.490071974599999</c:v>
                </c:pt>
                <c:pt idx="4029">
                  <c:v>71.491670650200007</c:v>
                </c:pt>
                <c:pt idx="4030">
                  <c:v>71.494680028399998</c:v>
                </c:pt>
                <c:pt idx="4031">
                  <c:v>71.496736116700006</c:v>
                </c:pt>
                <c:pt idx="4032">
                  <c:v>71.497605650899999</c:v>
                </c:pt>
                <c:pt idx="4033">
                  <c:v>71.498555426199999</c:v>
                </c:pt>
                <c:pt idx="4034">
                  <c:v>71.499564802799995</c:v>
                </c:pt>
                <c:pt idx="4035">
                  <c:v>71.500980049700004</c:v>
                </c:pt>
                <c:pt idx="4036">
                  <c:v>71.503383682399999</c:v>
                </c:pt>
                <c:pt idx="4037">
                  <c:v>71.506737356599999</c:v>
                </c:pt>
                <c:pt idx="4038">
                  <c:v>71.509365884199994</c:v>
                </c:pt>
                <c:pt idx="4039">
                  <c:v>71.5109335378</c:v>
                </c:pt>
                <c:pt idx="4040">
                  <c:v>71.511388228100003</c:v>
                </c:pt>
                <c:pt idx="4041">
                  <c:v>71.511780803500002</c:v>
                </c:pt>
                <c:pt idx="4042">
                  <c:v>71.512490583900004</c:v>
                </c:pt>
                <c:pt idx="4043">
                  <c:v>71.520086109900006</c:v>
                </c:pt>
                <c:pt idx="4044">
                  <c:v>71.527797632399995</c:v>
                </c:pt>
                <c:pt idx="4045">
                  <c:v>71.528767866600006</c:v>
                </c:pt>
                <c:pt idx="4046">
                  <c:v>71.530905310500003</c:v>
                </c:pt>
                <c:pt idx="4047">
                  <c:v>71.532971274800005</c:v>
                </c:pt>
                <c:pt idx="4048">
                  <c:v>71.533697926299993</c:v>
                </c:pt>
                <c:pt idx="4049">
                  <c:v>71.543518634099996</c:v>
                </c:pt>
                <c:pt idx="4050">
                  <c:v>71.553344553000002</c:v>
                </c:pt>
                <c:pt idx="4051">
                  <c:v>71.553885272900004</c:v>
                </c:pt>
                <c:pt idx="4052">
                  <c:v>71.558482857499996</c:v>
                </c:pt>
                <c:pt idx="4053">
                  <c:v>71.563018143899995</c:v>
                </c:pt>
                <c:pt idx="4054">
                  <c:v>71.563681383000002</c:v>
                </c:pt>
                <c:pt idx="4055">
                  <c:v>71.565735479300002</c:v>
                </c:pt>
                <c:pt idx="4056">
                  <c:v>71.568426740700005</c:v>
                </c:pt>
                <c:pt idx="4057">
                  <c:v>71.571809227200006</c:v>
                </c:pt>
                <c:pt idx="4058">
                  <c:v>71.574537196099996</c:v>
                </c:pt>
                <c:pt idx="4059">
                  <c:v>71.575253270299996</c:v>
                </c:pt>
                <c:pt idx="4060">
                  <c:v>71.576649613000001</c:v>
                </c:pt>
                <c:pt idx="4061">
                  <c:v>71.578655510600001</c:v>
                </c:pt>
                <c:pt idx="4062">
                  <c:v>71.579514626000005</c:v>
                </c:pt>
                <c:pt idx="4063">
                  <c:v>71.579743655100003</c:v>
                </c:pt>
                <c:pt idx="4064">
                  <c:v>71.580639982600005</c:v>
                </c:pt>
                <c:pt idx="4065">
                  <c:v>71.5831444847</c:v>
                </c:pt>
                <c:pt idx="4066">
                  <c:v>71.585656524800001</c:v>
                </c:pt>
                <c:pt idx="4067">
                  <c:v>71.587500164000005</c:v>
                </c:pt>
                <c:pt idx="4068">
                  <c:v>71.589573307400002</c:v>
                </c:pt>
                <c:pt idx="4069">
                  <c:v>71.592276348799999</c:v>
                </c:pt>
                <c:pt idx="4070">
                  <c:v>71.594182928199999</c:v>
                </c:pt>
                <c:pt idx="4071">
                  <c:v>71.594546470400005</c:v>
                </c:pt>
                <c:pt idx="4072">
                  <c:v>71.599027535800005</c:v>
                </c:pt>
                <c:pt idx="4073">
                  <c:v>71.603618718700005</c:v>
                </c:pt>
                <c:pt idx="4074">
                  <c:v>71.604757396699995</c:v>
                </c:pt>
                <c:pt idx="4075">
                  <c:v>71.605619449200006</c:v>
                </c:pt>
                <c:pt idx="4076">
                  <c:v>71.605854132399998</c:v>
                </c:pt>
                <c:pt idx="4077">
                  <c:v>71.608197783799994</c:v>
                </c:pt>
                <c:pt idx="4078">
                  <c:v>71.611241399899995</c:v>
                </c:pt>
                <c:pt idx="4079">
                  <c:v>71.613661216200001</c:v>
                </c:pt>
                <c:pt idx="4080">
                  <c:v>71.616365892700003</c:v>
                </c:pt>
                <c:pt idx="4081">
                  <c:v>71.618516622300007</c:v>
                </c:pt>
                <c:pt idx="4082">
                  <c:v>71.619957411599998</c:v>
                </c:pt>
                <c:pt idx="4083">
                  <c:v>71.623120739699999</c:v>
                </c:pt>
                <c:pt idx="4084">
                  <c:v>71.627946445000006</c:v>
                </c:pt>
                <c:pt idx="4085">
                  <c:v>71.630664894600002</c:v>
                </c:pt>
                <c:pt idx="4086">
                  <c:v>71.631483113200005</c:v>
                </c:pt>
                <c:pt idx="4087">
                  <c:v>71.631900321499998</c:v>
                </c:pt>
                <c:pt idx="4088">
                  <c:v>71.633063856299998</c:v>
                </c:pt>
                <c:pt idx="4089">
                  <c:v>71.634137214000006</c:v>
                </c:pt>
                <c:pt idx="4090">
                  <c:v>71.636570519700001</c:v>
                </c:pt>
                <c:pt idx="4091">
                  <c:v>71.639144971299999</c:v>
                </c:pt>
                <c:pt idx="4092">
                  <c:v>71.639658180500007</c:v>
                </c:pt>
                <c:pt idx="4093">
                  <c:v>71.640135865299996</c:v>
                </c:pt>
                <c:pt idx="4094">
                  <c:v>71.641584931500006</c:v>
                </c:pt>
                <c:pt idx="4095">
                  <c:v>71.643088330300003</c:v>
                </c:pt>
                <c:pt idx="4096">
                  <c:v>71.644599603900005</c:v>
                </c:pt>
                <c:pt idx="4097">
                  <c:v>71.645905237899996</c:v>
                </c:pt>
                <c:pt idx="4098">
                  <c:v>71.647570568899994</c:v>
                </c:pt>
                <c:pt idx="4099">
                  <c:v>71.649542944700002</c:v>
                </c:pt>
                <c:pt idx="4100">
                  <c:v>71.650503720499998</c:v>
                </c:pt>
                <c:pt idx="4101">
                  <c:v>71.651134868499994</c:v>
                </c:pt>
                <c:pt idx="4102">
                  <c:v>71.652084073599994</c:v>
                </c:pt>
                <c:pt idx="4103">
                  <c:v>71.654372411799997</c:v>
                </c:pt>
                <c:pt idx="4104">
                  <c:v>71.656246921900006</c:v>
                </c:pt>
                <c:pt idx="4105">
                  <c:v>71.657245674199999</c:v>
                </c:pt>
                <c:pt idx="4106">
                  <c:v>71.658137670499997</c:v>
                </c:pt>
                <c:pt idx="4107">
                  <c:v>71.661012420099993</c:v>
                </c:pt>
                <c:pt idx="4108">
                  <c:v>71.665294834299999</c:v>
                </c:pt>
                <c:pt idx="4109">
                  <c:v>71.670498795699999</c:v>
                </c:pt>
                <c:pt idx="4110">
                  <c:v>71.674215476900002</c:v>
                </c:pt>
                <c:pt idx="4111">
                  <c:v>71.675889642300007</c:v>
                </c:pt>
                <c:pt idx="4112">
                  <c:v>71.679134963899998</c:v>
                </c:pt>
                <c:pt idx="4113">
                  <c:v>71.681055895</c:v>
                </c:pt>
                <c:pt idx="4114">
                  <c:v>71.682148761600004</c:v>
                </c:pt>
                <c:pt idx="4115">
                  <c:v>71.684254835000004</c:v>
                </c:pt>
                <c:pt idx="4116">
                  <c:v>71.6854013305</c:v>
                </c:pt>
                <c:pt idx="4117">
                  <c:v>71.685573226700001</c:v>
                </c:pt>
                <c:pt idx="4118">
                  <c:v>71.686197566399997</c:v>
                </c:pt>
                <c:pt idx="4119">
                  <c:v>71.686886719300006</c:v>
                </c:pt>
                <c:pt idx="4120">
                  <c:v>71.687204083500006</c:v>
                </c:pt>
                <c:pt idx="4121">
                  <c:v>71.687582383700004</c:v>
                </c:pt>
                <c:pt idx="4122">
                  <c:v>71.687846965999995</c:v>
                </c:pt>
                <c:pt idx="4123">
                  <c:v>71.688013032499995</c:v>
                </c:pt>
                <c:pt idx="4124">
                  <c:v>71.688700247200003</c:v>
                </c:pt>
                <c:pt idx="4125">
                  <c:v>71.689451166500007</c:v>
                </c:pt>
                <c:pt idx="4126">
                  <c:v>71.689689115299998</c:v>
                </c:pt>
                <c:pt idx="4127">
                  <c:v>71.690517804500004</c:v>
                </c:pt>
                <c:pt idx="4128">
                  <c:v>71.691550726900005</c:v>
                </c:pt>
                <c:pt idx="4129">
                  <c:v>71.692264882499998</c:v>
                </c:pt>
                <c:pt idx="4130">
                  <c:v>71.692852141200007</c:v>
                </c:pt>
                <c:pt idx="4131">
                  <c:v>71.698492690999998</c:v>
                </c:pt>
                <c:pt idx="4132">
                  <c:v>71.704308003899996</c:v>
                </c:pt>
                <c:pt idx="4133">
                  <c:v>71.706386545300006</c:v>
                </c:pt>
                <c:pt idx="4134">
                  <c:v>71.708332423300007</c:v>
                </c:pt>
                <c:pt idx="4135">
                  <c:v>71.708742246599996</c:v>
                </c:pt>
                <c:pt idx="4136">
                  <c:v>71.710468724899997</c:v>
                </c:pt>
                <c:pt idx="4137">
                  <c:v>71.7137491509</c:v>
                </c:pt>
                <c:pt idx="4138">
                  <c:v>71.718159094200004</c:v>
                </c:pt>
                <c:pt idx="4139">
                  <c:v>71.720928655099996</c:v>
                </c:pt>
                <c:pt idx="4140">
                  <c:v>71.721519918200002</c:v>
                </c:pt>
                <c:pt idx="4141">
                  <c:v>71.722672354099998</c:v>
                </c:pt>
                <c:pt idx="4142">
                  <c:v>71.723583726100003</c:v>
                </c:pt>
                <c:pt idx="4143">
                  <c:v>71.723952599</c:v>
                </c:pt>
                <c:pt idx="4144">
                  <c:v>71.724334139199996</c:v>
                </c:pt>
                <c:pt idx="4145">
                  <c:v>71.7247502978</c:v>
                </c:pt>
                <c:pt idx="4146">
                  <c:v>71.725782448199993</c:v>
                </c:pt>
                <c:pt idx="4147">
                  <c:v>71.727908370899996</c:v>
                </c:pt>
                <c:pt idx="4148">
                  <c:v>71.729486090600005</c:v>
                </c:pt>
                <c:pt idx="4149">
                  <c:v>71.730492303899993</c:v>
                </c:pt>
                <c:pt idx="4150">
                  <c:v>71.7372408791</c:v>
                </c:pt>
                <c:pt idx="4151">
                  <c:v>71.743590599499996</c:v>
                </c:pt>
                <c:pt idx="4152">
                  <c:v>71.744021532900007</c:v>
                </c:pt>
                <c:pt idx="4153">
                  <c:v>71.744712189500007</c:v>
                </c:pt>
                <c:pt idx="4154">
                  <c:v>71.745380192100001</c:v>
                </c:pt>
                <c:pt idx="4155">
                  <c:v>71.746912989999998</c:v>
                </c:pt>
                <c:pt idx="4156">
                  <c:v>71.748541874099999</c:v>
                </c:pt>
                <c:pt idx="4157">
                  <c:v>71.749682149899996</c:v>
                </c:pt>
                <c:pt idx="4158">
                  <c:v>71.751615267099993</c:v>
                </c:pt>
                <c:pt idx="4159">
                  <c:v>71.753446778799997</c:v>
                </c:pt>
                <c:pt idx="4160">
                  <c:v>71.754420666200005</c:v>
                </c:pt>
                <c:pt idx="4161">
                  <c:v>71.755036476300006</c:v>
                </c:pt>
                <c:pt idx="4162">
                  <c:v>71.755858379700001</c:v>
                </c:pt>
                <c:pt idx="4163">
                  <c:v>71.756825684700004</c:v>
                </c:pt>
                <c:pt idx="4164">
                  <c:v>71.758200864700001</c:v>
                </c:pt>
                <c:pt idx="4165">
                  <c:v>71.759236543100002</c:v>
                </c:pt>
                <c:pt idx="4166">
                  <c:v>71.760492157399995</c:v>
                </c:pt>
                <c:pt idx="4167">
                  <c:v>71.763000176000006</c:v>
                </c:pt>
                <c:pt idx="4168">
                  <c:v>71.765128937699998</c:v>
                </c:pt>
                <c:pt idx="4169">
                  <c:v>71.770306597599998</c:v>
                </c:pt>
                <c:pt idx="4170">
                  <c:v>71.7751720033</c:v>
                </c:pt>
                <c:pt idx="4171">
                  <c:v>71.776065387800003</c:v>
                </c:pt>
                <c:pt idx="4172">
                  <c:v>71.776706815300003</c:v>
                </c:pt>
                <c:pt idx="4173">
                  <c:v>71.7769746142</c:v>
                </c:pt>
                <c:pt idx="4174">
                  <c:v>71.782438408900006</c:v>
                </c:pt>
                <c:pt idx="4175">
                  <c:v>71.787645850199993</c:v>
                </c:pt>
                <c:pt idx="4176">
                  <c:v>71.787712991099994</c:v>
                </c:pt>
                <c:pt idx="4177">
                  <c:v>71.789081252900004</c:v>
                </c:pt>
                <c:pt idx="4178">
                  <c:v>71.791925258000006</c:v>
                </c:pt>
                <c:pt idx="4179">
                  <c:v>71.794167249599994</c:v>
                </c:pt>
                <c:pt idx="4180">
                  <c:v>71.795653690899996</c:v>
                </c:pt>
                <c:pt idx="4181">
                  <c:v>71.796808005900004</c:v>
                </c:pt>
                <c:pt idx="4182">
                  <c:v>71.797253439000002</c:v>
                </c:pt>
                <c:pt idx="4183">
                  <c:v>71.797489453200001</c:v>
                </c:pt>
                <c:pt idx="4184">
                  <c:v>71.798200632700002</c:v>
                </c:pt>
                <c:pt idx="4185">
                  <c:v>71.799829925899999</c:v>
                </c:pt>
                <c:pt idx="4186">
                  <c:v>71.800989367499994</c:v>
                </c:pt>
                <c:pt idx="4187">
                  <c:v>71.805125030599996</c:v>
                </c:pt>
                <c:pt idx="4188">
                  <c:v>71.810315430100005</c:v>
                </c:pt>
                <c:pt idx="4189">
                  <c:v>71.811585270899997</c:v>
                </c:pt>
                <c:pt idx="4190">
                  <c:v>71.812806153099999</c:v>
                </c:pt>
                <c:pt idx="4191">
                  <c:v>71.815204441500001</c:v>
                </c:pt>
                <c:pt idx="4192">
                  <c:v>71.820526630700002</c:v>
                </c:pt>
                <c:pt idx="4193">
                  <c:v>71.825989190100003</c:v>
                </c:pt>
                <c:pt idx="4194">
                  <c:v>71.827635595499999</c:v>
                </c:pt>
                <c:pt idx="4195">
                  <c:v>71.827859329800006</c:v>
                </c:pt>
                <c:pt idx="4196">
                  <c:v>71.828136998999994</c:v>
                </c:pt>
                <c:pt idx="4197">
                  <c:v>71.828927872899996</c:v>
                </c:pt>
                <c:pt idx="4198">
                  <c:v>71.829508752799995</c:v>
                </c:pt>
                <c:pt idx="4199">
                  <c:v>71.830359097799999</c:v>
                </c:pt>
                <c:pt idx="4200">
                  <c:v>71.831965246600006</c:v>
                </c:pt>
                <c:pt idx="4201">
                  <c:v>71.835068703900006</c:v>
                </c:pt>
                <c:pt idx="4202">
                  <c:v>71.839107970000001</c:v>
                </c:pt>
                <c:pt idx="4203">
                  <c:v>71.842759984400004</c:v>
                </c:pt>
                <c:pt idx="4204">
                  <c:v>71.844996436299994</c:v>
                </c:pt>
                <c:pt idx="4205">
                  <c:v>71.845697087600001</c:v>
                </c:pt>
                <c:pt idx="4206">
                  <c:v>71.847703392400007</c:v>
                </c:pt>
                <c:pt idx="4207">
                  <c:v>71.851349259700001</c:v>
                </c:pt>
                <c:pt idx="4208">
                  <c:v>71.853812821299996</c:v>
                </c:pt>
                <c:pt idx="4209">
                  <c:v>71.857736891399995</c:v>
                </c:pt>
                <c:pt idx="4210">
                  <c:v>71.863514374199994</c:v>
                </c:pt>
                <c:pt idx="4211">
                  <c:v>71.866034517100005</c:v>
                </c:pt>
                <c:pt idx="4212">
                  <c:v>71.867008008599996</c:v>
                </c:pt>
                <c:pt idx="4213">
                  <c:v>71.868309021499996</c:v>
                </c:pt>
                <c:pt idx="4214">
                  <c:v>71.870769991900005</c:v>
                </c:pt>
                <c:pt idx="4215">
                  <c:v>71.873137773500005</c:v>
                </c:pt>
                <c:pt idx="4216">
                  <c:v>71.874212423800003</c:v>
                </c:pt>
                <c:pt idx="4217">
                  <c:v>71.875364787799995</c:v>
                </c:pt>
                <c:pt idx="4218">
                  <c:v>71.8765145112</c:v>
                </c:pt>
                <c:pt idx="4219">
                  <c:v>71.878164803800004</c:v>
                </c:pt>
                <c:pt idx="4220">
                  <c:v>71.879544963300006</c:v>
                </c:pt>
                <c:pt idx="4221">
                  <c:v>71.880045663199994</c:v>
                </c:pt>
                <c:pt idx="4222">
                  <c:v>71.881531871999996</c:v>
                </c:pt>
                <c:pt idx="4223">
                  <c:v>71.883180444999994</c:v>
                </c:pt>
                <c:pt idx="4224">
                  <c:v>71.884292845999994</c:v>
                </c:pt>
                <c:pt idx="4225">
                  <c:v>71.885144724699998</c:v>
                </c:pt>
                <c:pt idx="4226">
                  <c:v>71.885609555900004</c:v>
                </c:pt>
                <c:pt idx="4227">
                  <c:v>71.886881540399997</c:v>
                </c:pt>
                <c:pt idx="4228">
                  <c:v>71.888031897299996</c:v>
                </c:pt>
                <c:pt idx="4229">
                  <c:v>71.888457422399995</c:v>
                </c:pt>
                <c:pt idx="4230">
                  <c:v>71.888718408299994</c:v>
                </c:pt>
                <c:pt idx="4231">
                  <c:v>71.889137968900002</c:v>
                </c:pt>
                <c:pt idx="4232">
                  <c:v>71.889876759299995</c:v>
                </c:pt>
                <c:pt idx="4233">
                  <c:v>71.891657604800002</c:v>
                </c:pt>
                <c:pt idx="4234">
                  <c:v>71.893379401100006</c:v>
                </c:pt>
                <c:pt idx="4235">
                  <c:v>71.894233865499999</c:v>
                </c:pt>
                <c:pt idx="4236">
                  <c:v>71.896853591600006</c:v>
                </c:pt>
                <c:pt idx="4237">
                  <c:v>71.899284007700004</c:v>
                </c:pt>
                <c:pt idx="4238">
                  <c:v>71.900641695499999</c:v>
                </c:pt>
                <c:pt idx="4239">
                  <c:v>71.9022446301</c:v>
                </c:pt>
                <c:pt idx="4240">
                  <c:v>71.903280516400002</c:v>
                </c:pt>
                <c:pt idx="4241">
                  <c:v>71.904234426900004</c:v>
                </c:pt>
                <c:pt idx="4242">
                  <c:v>71.904937479699996</c:v>
                </c:pt>
                <c:pt idx="4243">
                  <c:v>71.906911789299997</c:v>
                </c:pt>
                <c:pt idx="4244">
                  <c:v>71.908885212800001</c:v>
                </c:pt>
                <c:pt idx="4245">
                  <c:v>71.910486548799994</c:v>
                </c:pt>
                <c:pt idx="4246">
                  <c:v>71.914333341700001</c:v>
                </c:pt>
                <c:pt idx="4247">
                  <c:v>71.919522109499994</c:v>
                </c:pt>
                <c:pt idx="4248">
                  <c:v>71.924592031800003</c:v>
                </c:pt>
                <c:pt idx="4249">
                  <c:v>71.928980353699998</c:v>
                </c:pt>
                <c:pt idx="4250">
                  <c:v>71.933010813500005</c:v>
                </c:pt>
                <c:pt idx="4251">
                  <c:v>71.938687834500001</c:v>
                </c:pt>
                <c:pt idx="4252">
                  <c:v>71.945170479599994</c:v>
                </c:pt>
                <c:pt idx="4253">
                  <c:v>71.948996476100007</c:v>
                </c:pt>
                <c:pt idx="4254">
                  <c:v>71.950118365400002</c:v>
                </c:pt>
                <c:pt idx="4255">
                  <c:v>71.950366505299996</c:v>
                </c:pt>
                <c:pt idx="4256">
                  <c:v>71.950912494700006</c:v>
                </c:pt>
                <c:pt idx="4257">
                  <c:v>71.952713245599995</c:v>
                </c:pt>
                <c:pt idx="4258">
                  <c:v>71.955042222599999</c:v>
                </c:pt>
                <c:pt idx="4259">
                  <c:v>71.9564804014</c:v>
                </c:pt>
                <c:pt idx="4260">
                  <c:v>71.958680653800002</c:v>
                </c:pt>
                <c:pt idx="4261">
                  <c:v>71.960901869599994</c:v>
                </c:pt>
                <c:pt idx="4262">
                  <c:v>71.9630567711</c:v>
                </c:pt>
                <c:pt idx="4263">
                  <c:v>71.964707854099998</c:v>
                </c:pt>
                <c:pt idx="4264">
                  <c:v>71.965509226799995</c:v>
                </c:pt>
                <c:pt idx="4265">
                  <c:v>71.966421954799998</c:v>
                </c:pt>
                <c:pt idx="4266">
                  <c:v>71.968785593199996</c:v>
                </c:pt>
                <c:pt idx="4267">
                  <c:v>71.973003888899996</c:v>
                </c:pt>
                <c:pt idx="4268">
                  <c:v>71.976660005400007</c:v>
                </c:pt>
                <c:pt idx="4269">
                  <c:v>71.978569587199999</c:v>
                </c:pt>
                <c:pt idx="4270">
                  <c:v>71.979865422700001</c:v>
                </c:pt>
                <c:pt idx="4271">
                  <c:v>71.9813834415</c:v>
                </c:pt>
                <c:pt idx="4272">
                  <c:v>71.982317025900002</c:v>
                </c:pt>
                <c:pt idx="4273">
                  <c:v>71.982888225699995</c:v>
                </c:pt>
                <c:pt idx="4274">
                  <c:v>71.983851619999996</c:v>
                </c:pt>
                <c:pt idx="4275">
                  <c:v>71.985413265399998</c:v>
                </c:pt>
                <c:pt idx="4276">
                  <c:v>71.986221370799996</c:v>
                </c:pt>
                <c:pt idx="4277">
                  <c:v>71.986584728500006</c:v>
                </c:pt>
                <c:pt idx="4278">
                  <c:v>71.987427390299999</c:v>
                </c:pt>
                <c:pt idx="4279">
                  <c:v>71.988195931700005</c:v>
                </c:pt>
                <c:pt idx="4280">
                  <c:v>71.990713517800003</c:v>
                </c:pt>
                <c:pt idx="4281">
                  <c:v>71.993347648599993</c:v>
                </c:pt>
                <c:pt idx="4282">
                  <c:v>71.994005892499999</c:v>
                </c:pt>
                <c:pt idx="4283">
                  <c:v>71.995362643700005</c:v>
                </c:pt>
                <c:pt idx="4284">
                  <c:v>71.9985082619</c:v>
                </c:pt>
                <c:pt idx="4285">
                  <c:v>72.000919839600002</c:v>
                </c:pt>
                <c:pt idx="4286">
                  <c:v>72.001511653400001</c:v>
                </c:pt>
                <c:pt idx="4287">
                  <c:v>72.002865236800005</c:v>
                </c:pt>
                <c:pt idx="4288">
                  <c:v>72.006949697400003</c:v>
                </c:pt>
                <c:pt idx="4289">
                  <c:v>72.010210334000007</c:v>
                </c:pt>
                <c:pt idx="4290">
                  <c:v>72.012390844799995</c:v>
                </c:pt>
                <c:pt idx="4291">
                  <c:v>72.014402950700003</c:v>
                </c:pt>
                <c:pt idx="4292">
                  <c:v>72.014771546700004</c:v>
                </c:pt>
                <c:pt idx="4293">
                  <c:v>72.015464605199995</c:v>
                </c:pt>
                <c:pt idx="4294">
                  <c:v>72.016044550100005</c:v>
                </c:pt>
                <c:pt idx="4295">
                  <c:v>72.016912968599996</c:v>
                </c:pt>
                <c:pt idx="4296">
                  <c:v>72.017592655100003</c:v>
                </c:pt>
                <c:pt idx="4297">
                  <c:v>72.018516580699995</c:v>
                </c:pt>
                <c:pt idx="4298">
                  <c:v>72.022197422000005</c:v>
                </c:pt>
                <c:pt idx="4299">
                  <c:v>72.025477030100006</c:v>
                </c:pt>
                <c:pt idx="4300">
                  <c:v>72.026634530500004</c:v>
                </c:pt>
                <c:pt idx="4301">
                  <c:v>72.029352534599994</c:v>
                </c:pt>
                <c:pt idx="4302">
                  <c:v>72.034466765399998</c:v>
                </c:pt>
                <c:pt idx="4303">
                  <c:v>72.038107484400001</c:v>
                </c:pt>
                <c:pt idx="4304">
                  <c:v>72.039263133899993</c:v>
                </c:pt>
                <c:pt idx="4305">
                  <c:v>72.043563950800007</c:v>
                </c:pt>
                <c:pt idx="4306">
                  <c:v>72.047672890499996</c:v>
                </c:pt>
                <c:pt idx="4307">
                  <c:v>72.048175366099997</c:v>
                </c:pt>
                <c:pt idx="4308">
                  <c:v>72.049306420899995</c:v>
                </c:pt>
                <c:pt idx="4309">
                  <c:v>72.051428488100001</c:v>
                </c:pt>
                <c:pt idx="4310">
                  <c:v>72.052861444599998</c:v>
                </c:pt>
                <c:pt idx="4311">
                  <c:v>72.0537843651</c:v>
                </c:pt>
                <c:pt idx="4312">
                  <c:v>72.055008953599994</c:v>
                </c:pt>
                <c:pt idx="4313">
                  <c:v>72.056318182699997</c:v>
                </c:pt>
                <c:pt idx="4314">
                  <c:v>72.057483108400007</c:v>
                </c:pt>
                <c:pt idx="4315">
                  <c:v>72.059628023599998</c:v>
                </c:pt>
                <c:pt idx="4316">
                  <c:v>72.061689023100001</c:v>
                </c:pt>
                <c:pt idx="4317">
                  <c:v>72.064030673299996</c:v>
                </c:pt>
                <c:pt idx="4318">
                  <c:v>72.066417074300006</c:v>
                </c:pt>
                <c:pt idx="4319">
                  <c:v>72.067938064499998</c:v>
                </c:pt>
                <c:pt idx="4320">
                  <c:v>72.070221213300002</c:v>
                </c:pt>
                <c:pt idx="4321">
                  <c:v>72.072225250499997</c:v>
                </c:pt>
                <c:pt idx="4322">
                  <c:v>72.075099902700003</c:v>
                </c:pt>
                <c:pt idx="4323">
                  <c:v>72.077404723200004</c:v>
                </c:pt>
                <c:pt idx="4324">
                  <c:v>72.078669265299993</c:v>
                </c:pt>
                <c:pt idx="4325">
                  <c:v>72.080931554299994</c:v>
                </c:pt>
                <c:pt idx="4326">
                  <c:v>72.082423197500006</c:v>
                </c:pt>
                <c:pt idx="4327">
                  <c:v>72.0830639701</c:v>
                </c:pt>
                <c:pt idx="4328">
                  <c:v>72.083450270499995</c:v>
                </c:pt>
                <c:pt idx="4329">
                  <c:v>72.083740685600006</c:v>
                </c:pt>
                <c:pt idx="4330">
                  <c:v>72.085579003800007</c:v>
                </c:pt>
                <c:pt idx="4331">
                  <c:v>72.087163289499998</c:v>
                </c:pt>
                <c:pt idx="4332">
                  <c:v>72.087258450500002</c:v>
                </c:pt>
                <c:pt idx="4333">
                  <c:v>72.087611668799994</c:v>
                </c:pt>
                <c:pt idx="4334">
                  <c:v>72.0887608285</c:v>
                </c:pt>
                <c:pt idx="4335">
                  <c:v>72.090032341699995</c:v>
                </c:pt>
                <c:pt idx="4336">
                  <c:v>72.091319386899997</c:v>
                </c:pt>
                <c:pt idx="4337">
                  <c:v>72.092498121600002</c:v>
                </c:pt>
                <c:pt idx="4338">
                  <c:v>72.093353801199996</c:v>
                </c:pt>
                <c:pt idx="4339">
                  <c:v>72.094175179100006</c:v>
                </c:pt>
                <c:pt idx="4340">
                  <c:v>72.0945513928</c:v>
                </c:pt>
                <c:pt idx="4341">
                  <c:v>72.094744786000007</c:v>
                </c:pt>
                <c:pt idx="4342">
                  <c:v>72.095475626500004</c:v>
                </c:pt>
                <c:pt idx="4343">
                  <c:v>72.098411826499998</c:v>
                </c:pt>
                <c:pt idx="4344">
                  <c:v>72.101970568200002</c:v>
                </c:pt>
                <c:pt idx="4345">
                  <c:v>72.103876119099994</c:v>
                </c:pt>
                <c:pt idx="4346">
                  <c:v>72.104558694100007</c:v>
                </c:pt>
                <c:pt idx="4347">
                  <c:v>72.104764437200004</c:v>
                </c:pt>
                <c:pt idx="4348">
                  <c:v>72.105974071199995</c:v>
                </c:pt>
                <c:pt idx="4349">
                  <c:v>72.108288457800001</c:v>
                </c:pt>
                <c:pt idx="4350">
                  <c:v>72.109652060499997</c:v>
                </c:pt>
                <c:pt idx="4351">
                  <c:v>72.111073145000006</c:v>
                </c:pt>
                <c:pt idx="4352">
                  <c:v>72.1139431223</c:v>
                </c:pt>
                <c:pt idx="4353">
                  <c:v>72.118023919099997</c:v>
                </c:pt>
                <c:pt idx="4354">
                  <c:v>72.120930379399994</c:v>
                </c:pt>
                <c:pt idx="4355">
                  <c:v>72.121979917700003</c:v>
                </c:pt>
                <c:pt idx="4356">
                  <c:v>72.122826621200005</c:v>
                </c:pt>
                <c:pt idx="4357">
                  <c:v>72.123789922</c:v>
                </c:pt>
                <c:pt idx="4358">
                  <c:v>72.124850459300006</c:v>
                </c:pt>
                <c:pt idx="4359">
                  <c:v>72.125880317699995</c:v>
                </c:pt>
                <c:pt idx="4360">
                  <c:v>72.126904000899998</c:v>
                </c:pt>
                <c:pt idx="4361">
                  <c:v>72.127237366800003</c:v>
                </c:pt>
                <c:pt idx="4362">
                  <c:v>72.128200558800003</c:v>
                </c:pt>
                <c:pt idx="4363">
                  <c:v>72.130863194200003</c:v>
                </c:pt>
                <c:pt idx="4364">
                  <c:v>72.1340372019</c:v>
                </c:pt>
                <c:pt idx="4365">
                  <c:v>72.135745454000002</c:v>
                </c:pt>
                <c:pt idx="4366">
                  <c:v>72.136054212299996</c:v>
                </c:pt>
                <c:pt idx="4367">
                  <c:v>72.1360746756</c:v>
                </c:pt>
                <c:pt idx="4368">
                  <c:v>72.136086824100005</c:v>
                </c:pt>
                <c:pt idx="4369">
                  <c:v>72.136259020400004</c:v>
                </c:pt>
                <c:pt idx="4370">
                  <c:v>72.136497177699994</c:v>
                </c:pt>
                <c:pt idx="4371">
                  <c:v>72.137751876699994</c:v>
                </c:pt>
                <c:pt idx="4372">
                  <c:v>72.140076214199993</c:v>
                </c:pt>
                <c:pt idx="4373">
                  <c:v>72.141796435499998</c:v>
                </c:pt>
                <c:pt idx="4374">
                  <c:v>72.142416164300002</c:v>
                </c:pt>
                <c:pt idx="4375">
                  <c:v>72.144032158000002</c:v>
                </c:pt>
                <c:pt idx="4376">
                  <c:v>72.146029409600004</c:v>
                </c:pt>
                <c:pt idx="4377">
                  <c:v>72.147523100900003</c:v>
                </c:pt>
                <c:pt idx="4378">
                  <c:v>72.150008640699994</c:v>
                </c:pt>
                <c:pt idx="4379">
                  <c:v>72.151791599800006</c:v>
                </c:pt>
                <c:pt idx="4380">
                  <c:v>72.153136603999997</c:v>
                </c:pt>
                <c:pt idx="4381">
                  <c:v>72.154281624800007</c:v>
                </c:pt>
                <c:pt idx="4382">
                  <c:v>72.154751058399995</c:v>
                </c:pt>
                <c:pt idx="4383">
                  <c:v>72.155201657800006</c:v>
                </c:pt>
                <c:pt idx="4384">
                  <c:v>72.155612387600002</c:v>
                </c:pt>
                <c:pt idx="4385">
                  <c:v>72.157472204300007</c:v>
                </c:pt>
                <c:pt idx="4386">
                  <c:v>72.159096206699999</c:v>
                </c:pt>
                <c:pt idx="4387">
                  <c:v>72.160117859799996</c:v>
                </c:pt>
                <c:pt idx="4388">
                  <c:v>72.162792812399999</c:v>
                </c:pt>
                <c:pt idx="4389">
                  <c:v>72.165721411899995</c:v>
                </c:pt>
                <c:pt idx="4390">
                  <c:v>72.168473095400003</c:v>
                </c:pt>
                <c:pt idx="4391">
                  <c:v>72.170271539799998</c:v>
                </c:pt>
                <c:pt idx="4392">
                  <c:v>72.170953878299997</c:v>
                </c:pt>
                <c:pt idx="4393">
                  <c:v>72.173176893900006</c:v>
                </c:pt>
                <c:pt idx="4394">
                  <c:v>72.1759783185</c:v>
                </c:pt>
                <c:pt idx="4395">
                  <c:v>72.177810835399995</c:v>
                </c:pt>
                <c:pt idx="4396">
                  <c:v>72.179070990200003</c:v>
                </c:pt>
                <c:pt idx="4397">
                  <c:v>72.179714924899997</c:v>
                </c:pt>
                <c:pt idx="4398">
                  <c:v>72.180388806099998</c:v>
                </c:pt>
                <c:pt idx="4399">
                  <c:v>72.180873261599999</c:v>
                </c:pt>
                <c:pt idx="4400">
                  <c:v>72.181061439900006</c:v>
                </c:pt>
                <c:pt idx="4401">
                  <c:v>72.181578418300006</c:v>
                </c:pt>
                <c:pt idx="4402">
                  <c:v>72.185493858300006</c:v>
                </c:pt>
                <c:pt idx="4403">
                  <c:v>72.191582290300005</c:v>
                </c:pt>
                <c:pt idx="4404">
                  <c:v>72.196513133099998</c:v>
                </c:pt>
                <c:pt idx="4405">
                  <c:v>72.199373259799998</c:v>
                </c:pt>
                <c:pt idx="4406">
                  <c:v>72.200181411000003</c:v>
                </c:pt>
                <c:pt idx="4407">
                  <c:v>72.203050285200007</c:v>
                </c:pt>
                <c:pt idx="4408">
                  <c:v>72.205827665300006</c:v>
                </c:pt>
                <c:pt idx="4409">
                  <c:v>72.206536342000007</c:v>
                </c:pt>
                <c:pt idx="4410">
                  <c:v>72.208060092400004</c:v>
                </c:pt>
                <c:pt idx="4411">
                  <c:v>72.210362989100005</c:v>
                </c:pt>
                <c:pt idx="4412">
                  <c:v>72.212653097900002</c:v>
                </c:pt>
                <c:pt idx="4413">
                  <c:v>72.217194614199997</c:v>
                </c:pt>
                <c:pt idx="4414">
                  <c:v>72.226365928899995</c:v>
                </c:pt>
                <c:pt idx="4415">
                  <c:v>72.233789424899996</c:v>
                </c:pt>
                <c:pt idx="4416">
                  <c:v>72.235854553099998</c:v>
                </c:pt>
                <c:pt idx="4417">
                  <c:v>72.237547428900001</c:v>
                </c:pt>
                <c:pt idx="4418">
                  <c:v>72.239471234899995</c:v>
                </c:pt>
                <c:pt idx="4419">
                  <c:v>72.240020983700006</c:v>
                </c:pt>
                <c:pt idx="4420">
                  <c:v>72.240244402000002</c:v>
                </c:pt>
                <c:pt idx="4421">
                  <c:v>72.240483484500004</c:v>
                </c:pt>
                <c:pt idx="4422">
                  <c:v>72.240746763299995</c:v>
                </c:pt>
                <c:pt idx="4423">
                  <c:v>72.241478664400006</c:v>
                </c:pt>
                <c:pt idx="4424">
                  <c:v>72.242138281099997</c:v>
                </c:pt>
                <c:pt idx="4425">
                  <c:v>72.243789361200001</c:v>
                </c:pt>
                <c:pt idx="4426">
                  <c:v>72.245616605999999</c:v>
                </c:pt>
                <c:pt idx="4427">
                  <c:v>72.246026894400003</c:v>
                </c:pt>
                <c:pt idx="4428">
                  <c:v>72.246637743400001</c:v>
                </c:pt>
                <c:pt idx="4429">
                  <c:v>72.248631410200005</c:v>
                </c:pt>
                <c:pt idx="4430">
                  <c:v>72.252428555400002</c:v>
                </c:pt>
                <c:pt idx="4431">
                  <c:v>72.255385284699997</c:v>
                </c:pt>
                <c:pt idx="4432">
                  <c:v>72.257352244399996</c:v>
                </c:pt>
                <c:pt idx="4433">
                  <c:v>72.259048296900005</c:v>
                </c:pt>
                <c:pt idx="4434">
                  <c:v>72.260440763600002</c:v>
                </c:pt>
                <c:pt idx="4435">
                  <c:v>72.262396098500005</c:v>
                </c:pt>
                <c:pt idx="4436">
                  <c:v>72.263709314099998</c:v>
                </c:pt>
                <c:pt idx="4437">
                  <c:v>72.267539259200007</c:v>
                </c:pt>
                <c:pt idx="4438">
                  <c:v>72.271365958299995</c:v>
                </c:pt>
                <c:pt idx="4439">
                  <c:v>72.273442696800004</c:v>
                </c:pt>
                <c:pt idx="4440">
                  <c:v>72.275561808999996</c:v>
                </c:pt>
                <c:pt idx="4441">
                  <c:v>72.278533483000004</c:v>
                </c:pt>
                <c:pt idx="4442">
                  <c:v>72.281687336700003</c:v>
                </c:pt>
                <c:pt idx="4443">
                  <c:v>72.282735373700007</c:v>
                </c:pt>
                <c:pt idx="4444">
                  <c:v>72.285542462899997</c:v>
                </c:pt>
                <c:pt idx="4445">
                  <c:v>72.291579220299994</c:v>
                </c:pt>
                <c:pt idx="4446">
                  <c:v>72.295472483500006</c:v>
                </c:pt>
                <c:pt idx="4447">
                  <c:v>72.295934737899998</c:v>
                </c:pt>
                <c:pt idx="4448">
                  <c:v>72.296474423000006</c:v>
                </c:pt>
                <c:pt idx="4449">
                  <c:v>72.297124754999999</c:v>
                </c:pt>
                <c:pt idx="4450">
                  <c:v>72.297961939499999</c:v>
                </c:pt>
                <c:pt idx="4451">
                  <c:v>72.299072551199998</c:v>
                </c:pt>
                <c:pt idx="4452">
                  <c:v>72.299751267800005</c:v>
                </c:pt>
                <c:pt idx="4453">
                  <c:v>72.301238242099998</c:v>
                </c:pt>
                <c:pt idx="4454">
                  <c:v>72.303529274699997</c:v>
                </c:pt>
                <c:pt idx="4455">
                  <c:v>72.305150433899996</c:v>
                </c:pt>
                <c:pt idx="4456">
                  <c:v>72.307860468100003</c:v>
                </c:pt>
                <c:pt idx="4457">
                  <c:v>72.3098953513</c:v>
                </c:pt>
                <c:pt idx="4458">
                  <c:v>72.312440888200001</c:v>
                </c:pt>
                <c:pt idx="4459">
                  <c:v>72.315236775900004</c:v>
                </c:pt>
                <c:pt idx="4460">
                  <c:v>72.315708767999993</c:v>
                </c:pt>
                <c:pt idx="4461">
                  <c:v>72.316696082199996</c:v>
                </c:pt>
                <c:pt idx="4462">
                  <c:v>72.317866694399996</c:v>
                </c:pt>
                <c:pt idx="4463">
                  <c:v>72.319691738200007</c:v>
                </c:pt>
                <c:pt idx="4464">
                  <c:v>72.321279546200003</c:v>
                </c:pt>
                <c:pt idx="4465">
                  <c:v>72.321802043600002</c:v>
                </c:pt>
                <c:pt idx="4466">
                  <c:v>72.323316318799996</c:v>
                </c:pt>
                <c:pt idx="4467">
                  <c:v>72.324574338299996</c:v>
                </c:pt>
                <c:pt idx="4468">
                  <c:v>72.324760907500007</c:v>
                </c:pt>
                <c:pt idx="4469">
                  <c:v>72.325715190899999</c:v>
                </c:pt>
                <c:pt idx="4470">
                  <c:v>72.327164091</c:v>
                </c:pt>
                <c:pt idx="4471">
                  <c:v>72.327699857100001</c:v>
                </c:pt>
                <c:pt idx="4472">
                  <c:v>72.328756022099995</c:v>
                </c:pt>
                <c:pt idx="4473">
                  <c:v>72.331402764800004</c:v>
                </c:pt>
                <c:pt idx="4474">
                  <c:v>72.334513489900004</c:v>
                </c:pt>
                <c:pt idx="4475">
                  <c:v>72.336027144499994</c:v>
                </c:pt>
                <c:pt idx="4476">
                  <c:v>72.338066736499997</c:v>
                </c:pt>
                <c:pt idx="4477">
                  <c:v>72.340347867199995</c:v>
                </c:pt>
                <c:pt idx="4478">
                  <c:v>72.342778796999994</c:v>
                </c:pt>
                <c:pt idx="4479">
                  <c:v>72.345238787200003</c:v>
                </c:pt>
                <c:pt idx="4480">
                  <c:v>72.346065870299995</c:v>
                </c:pt>
                <c:pt idx="4481">
                  <c:v>72.346823308300003</c:v>
                </c:pt>
                <c:pt idx="4482">
                  <c:v>72.347865812799995</c:v>
                </c:pt>
                <c:pt idx="4483">
                  <c:v>72.349431494699999</c:v>
                </c:pt>
                <c:pt idx="4484">
                  <c:v>72.350385885099996</c:v>
                </c:pt>
                <c:pt idx="4485">
                  <c:v>72.351369465299996</c:v>
                </c:pt>
                <c:pt idx="4486">
                  <c:v>72.353397181899993</c:v>
                </c:pt>
                <c:pt idx="4487">
                  <c:v>72.355033747600004</c:v>
                </c:pt>
                <c:pt idx="4488">
                  <c:v>72.355861264200001</c:v>
                </c:pt>
                <c:pt idx="4489">
                  <c:v>72.357717854399993</c:v>
                </c:pt>
                <c:pt idx="4490">
                  <c:v>72.359384429499997</c:v>
                </c:pt>
                <c:pt idx="4491">
                  <c:v>72.3601652997</c:v>
                </c:pt>
                <c:pt idx="4492">
                  <c:v>72.361477995100003</c:v>
                </c:pt>
                <c:pt idx="4493">
                  <c:v>72.362915477800001</c:v>
                </c:pt>
                <c:pt idx="4494">
                  <c:v>72.365857602999995</c:v>
                </c:pt>
                <c:pt idx="4495">
                  <c:v>72.368768912099995</c:v>
                </c:pt>
                <c:pt idx="4496">
                  <c:v>72.371010752100005</c:v>
                </c:pt>
                <c:pt idx="4497">
                  <c:v>72.374670862299993</c:v>
                </c:pt>
                <c:pt idx="4498">
                  <c:v>72.377647822200004</c:v>
                </c:pt>
                <c:pt idx="4499">
                  <c:v>72.3787197061</c:v>
                </c:pt>
                <c:pt idx="4500">
                  <c:v>72.378916642899995</c:v>
                </c:pt>
                <c:pt idx="4501">
                  <c:v>72.382138887400004</c:v>
                </c:pt>
                <c:pt idx="4502">
                  <c:v>72.385494221000002</c:v>
                </c:pt>
                <c:pt idx="4503">
                  <c:v>72.387255403699996</c:v>
                </c:pt>
                <c:pt idx="4504">
                  <c:v>72.390233746899995</c:v>
                </c:pt>
                <c:pt idx="4505">
                  <c:v>72.391671078800002</c:v>
                </c:pt>
                <c:pt idx="4506">
                  <c:v>72.391970401099996</c:v>
                </c:pt>
                <c:pt idx="4507">
                  <c:v>72.393177817099996</c:v>
                </c:pt>
                <c:pt idx="4508">
                  <c:v>72.394772727599999</c:v>
                </c:pt>
                <c:pt idx="4509">
                  <c:v>72.396509915199999</c:v>
                </c:pt>
                <c:pt idx="4510">
                  <c:v>72.397761082599999</c:v>
                </c:pt>
                <c:pt idx="4511">
                  <c:v>72.4002884059</c:v>
                </c:pt>
                <c:pt idx="4512">
                  <c:v>72.404440257299996</c:v>
                </c:pt>
                <c:pt idx="4513">
                  <c:v>72.406393040500006</c:v>
                </c:pt>
                <c:pt idx="4514">
                  <c:v>72.406832862000002</c:v>
                </c:pt>
                <c:pt idx="4515">
                  <c:v>72.4091025038</c:v>
                </c:pt>
                <c:pt idx="4516">
                  <c:v>72.411525110200003</c:v>
                </c:pt>
                <c:pt idx="4517">
                  <c:v>72.412388605900006</c:v>
                </c:pt>
                <c:pt idx="4518">
                  <c:v>72.414555307599997</c:v>
                </c:pt>
                <c:pt idx="4519">
                  <c:v>72.416521644300005</c:v>
                </c:pt>
                <c:pt idx="4520">
                  <c:v>72.416891022100003</c:v>
                </c:pt>
                <c:pt idx="4521">
                  <c:v>72.418685144799994</c:v>
                </c:pt>
                <c:pt idx="4522">
                  <c:v>72.420547472999999</c:v>
                </c:pt>
                <c:pt idx="4523">
                  <c:v>72.421078964900005</c:v>
                </c:pt>
                <c:pt idx="4524">
                  <c:v>72.421590695299997</c:v>
                </c:pt>
                <c:pt idx="4525">
                  <c:v>72.423695373300006</c:v>
                </c:pt>
                <c:pt idx="4526">
                  <c:v>72.426123683599997</c:v>
                </c:pt>
                <c:pt idx="4527">
                  <c:v>72.426907353199994</c:v>
                </c:pt>
                <c:pt idx="4528">
                  <c:v>72.432028425200002</c:v>
                </c:pt>
                <c:pt idx="4529">
                  <c:v>72.437436237100002</c:v>
                </c:pt>
                <c:pt idx="4530">
                  <c:v>72.438143265099995</c:v>
                </c:pt>
                <c:pt idx="4531">
                  <c:v>72.438647685899994</c:v>
                </c:pt>
                <c:pt idx="4532">
                  <c:v>72.439843984399999</c:v>
                </c:pt>
                <c:pt idx="4533">
                  <c:v>72.440984006299999</c:v>
                </c:pt>
                <c:pt idx="4534">
                  <c:v>72.443124918199999</c:v>
                </c:pt>
                <c:pt idx="4535">
                  <c:v>72.445057932099999</c:v>
                </c:pt>
                <c:pt idx="4536">
                  <c:v>72.445174828399999</c:v>
                </c:pt>
                <c:pt idx="4537">
                  <c:v>72.445709536500004</c:v>
                </c:pt>
                <c:pt idx="4538">
                  <c:v>72.4466288789</c:v>
                </c:pt>
                <c:pt idx="4539">
                  <c:v>72.447240658699997</c:v>
                </c:pt>
                <c:pt idx="4540">
                  <c:v>72.449396507900005</c:v>
                </c:pt>
                <c:pt idx="4541">
                  <c:v>72.451404543600006</c:v>
                </c:pt>
                <c:pt idx="4542">
                  <c:v>72.451781901399997</c:v>
                </c:pt>
                <c:pt idx="4543">
                  <c:v>72.452877845100005</c:v>
                </c:pt>
                <c:pt idx="4544">
                  <c:v>72.454210195599998</c:v>
                </c:pt>
                <c:pt idx="4545">
                  <c:v>72.454859499799994</c:v>
                </c:pt>
                <c:pt idx="4546">
                  <c:v>72.455186948900007</c:v>
                </c:pt>
                <c:pt idx="4547">
                  <c:v>72.456302438099996</c:v>
                </c:pt>
                <c:pt idx="4548">
                  <c:v>72.4576132336</c:v>
                </c:pt>
                <c:pt idx="4549">
                  <c:v>72.459700100700005</c:v>
                </c:pt>
                <c:pt idx="4550">
                  <c:v>72.461464721499993</c:v>
                </c:pt>
                <c:pt idx="4551">
                  <c:v>72.462030287399998</c:v>
                </c:pt>
                <c:pt idx="4552">
                  <c:v>72.463140312999997</c:v>
                </c:pt>
                <c:pt idx="4553">
                  <c:v>72.464242913800007</c:v>
                </c:pt>
                <c:pt idx="4554">
                  <c:v>72.465152695599997</c:v>
                </c:pt>
                <c:pt idx="4555">
                  <c:v>72.465864327399999</c:v>
                </c:pt>
                <c:pt idx="4556">
                  <c:v>72.467569280700005</c:v>
                </c:pt>
                <c:pt idx="4557">
                  <c:v>72.470311832799993</c:v>
                </c:pt>
                <c:pt idx="4558">
                  <c:v>72.472194254100003</c:v>
                </c:pt>
                <c:pt idx="4559">
                  <c:v>72.472810370600001</c:v>
                </c:pt>
                <c:pt idx="4560">
                  <c:v>72.473026527100004</c:v>
                </c:pt>
                <c:pt idx="4561">
                  <c:v>72.473359455400001</c:v>
                </c:pt>
                <c:pt idx="4562">
                  <c:v>72.4735140927</c:v>
                </c:pt>
                <c:pt idx="4563">
                  <c:v>72.474406781900001</c:v>
                </c:pt>
                <c:pt idx="4564">
                  <c:v>72.476647599299994</c:v>
                </c:pt>
                <c:pt idx="4565">
                  <c:v>72.478376597500002</c:v>
                </c:pt>
                <c:pt idx="4566">
                  <c:v>72.478846862200001</c:v>
                </c:pt>
                <c:pt idx="4567">
                  <c:v>72.479388408299997</c:v>
                </c:pt>
                <c:pt idx="4568">
                  <c:v>72.480005000199995</c:v>
                </c:pt>
                <c:pt idx="4569">
                  <c:v>72.4809179911</c:v>
                </c:pt>
                <c:pt idx="4570">
                  <c:v>72.483146921900001</c:v>
                </c:pt>
                <c:pt idx="4571">
                  <c:v>72.485836113700003</c:v>
                </c:pt>
                <c:pt idx="4572">
                  <c:v>72.488523009900007</c:v>
                </c:pt>
                <c:pt idx="4573">
                  <c:v>72.490151811800004</c:v>
                </c:pt>
                <c:pt idx="4574">
                  <c:v>72.4904239838</c:v>
                </c:pt>
                <c:pt idx="4575">
                  <c:v>72.4906446727</c:v>
                </c:pt>
                <c:pt idx="4576">
                  <c:v>72.491065825700005</c:v>
                </c:pt>
                <c:pt idx="4577">
                  <c:v>72.492705363900001</c:v>
                </c:pt>
                <c:pt idx="4578">
                  <c:v>72.494778139499999</c:v>
                </c:pt>
                <c:pt idx="4579">
                  <c:v>72.495817831699995</c:v>
                </c:pt>
                <c:pt idx="4580">
                  <c:v>72.496259533400007</c:v>
                </c:pt>
                <c:pt idx="4581">
                  <c:v>72.4967994127</c:v>
                </c:pt>
                <c:pt idx="4582">
                  <c:v>72.498436546700006</c:v>
                </c:pt>
                <c:pt idx="4583">
                  <c:v>72.499956969600007</c:v>
                </c:pt>
                <c:pt idx="4584">
                  <c:v>72.500223117800005</c:v>
                </c:pt>
                <c:pt idx="4585">
                  <c:v>72.500866948099997</c:v>
                </c:pt>
                <c:pt idx="4586">
                  <c:v>72.501511936</c:v>
                </c:pt>
                <c:pt idx="4587">
                  <c:v>72.502318244400001</c:v>
                </c:pt>
                <c:pt idx="4588">
                  <c:v>72.504886561000006</c:v>
                </c:pt>
                <c:pt idx="4589">
                  <c:v>72.506891888300004</c:v>
                </c:pt>
                <c:pt idx="4590">
                  <c:v>72.507283878999999</c:v>
                </c:pt>
                <c:pt idx="4591">
                  <c:v>72.508785413699997</c:v>
                </c:pt>
                <c:pt idx="4592">
                  <c:v>72.511193535399997</c:v>
                </c:pt>
                <c:pt idx="4593">
                  <c:v>72.5126745349</c:v>
                </c:pt>
                <c:pt idx="4594">
                  <c:v>72.513128380300003</c:v>
                </c:pt>
                <c:pt idx="4595">
                  <c:v>72.513863740000005</c:v>
                </c:pt>
                <c:pt idx="4596">
                  <c:v>72.515829812700005</c:v>
                </c:pt>
                <c:pt idx="4597">
                  <c:v>72.518618602700002</c:v>
                </c:pt>
                <c:pt idx="4598">
                  <c:v>72.520296527400006</c:v>
                </c:pt>
                <c:pt idx="4599">
                  <c:v>72.521562395000004</c:v>
                </c:pt>
                <c:pt idx="4600">
                  <c:v>72.523836978000006</c:v>
                </c:pt>
                <c:pt idx="4601">
                  <c:v>72.5262155283</c:v>
                </c:pt>
                <c:pt idx="4602">
                  <c:v>72.527777642299995</c:v>
                </c:pt>
                <c:pt idx="4603">
                  <c:v>72.528741742099996</c:v>
                </c:pt>
                <c:pt idx="4604">
                  <c:v>72.530390615800002</c:v>
                </c:pt>
                <c:pt idx="4605">
                  <c:v>72.534041317900005</c:v>
                </c:pt>
                <c:pt idx="4606">
                  <c:v>72.536687862999997</c:v>
                </c:pt>
                <c:pt idx="4607">
                  <c:v>72.536951319099998</c:v>
                </c:pt>
                <c:pt idx="4608">
                  <c:v>72.537492596700005</c:v>
                </c:pt>
                <c:pt idx="4609">
                  <c:v>72.539261503399999</c:v>
                </c:pt>
                <c:pt idx="4610">
                  <c:v>72.541552893399995</c:v>
                </c:pt>
                <c:pt idx="4611">
                  <c:v>72.5439542827</c:v>
                </c:pt>
                <c:pt idx="4612">
                  <c:v>72.545862701900006</c:v>
                </c:pt>
                <c:pt idx="4613">
                  <c:v>72.546715081200006</c:v>
                </c:pt>
                <c:pt idx="4614">
                  <c:v>72.547247051499994</c:v>
                </c:pt>
                <c:pt idx="4615">
                  <c:v>72.548260077999998</c:v>
                </c:pt>
                <c:pt idx="4616">
                  <c:v>72.549244365800007</c:v>
                </c:pt>
                <c:pt idx="4617">
                  <c:v>72.549754502300004</c:v>
                </c:pt>
                <c:pt idx="4618">
                  <c:v>72.550600340599999</c:v>
                </c:pt>
                <c:pt idx="4619">
                  <c:v>72.552941303200001</c:v>
                </c:pt>
                <c:pt idx="4620">
                  <c:v>72.5551094721</c:v>
                </c:pt>
                <c:pt idx="4621">
                  <c:v>72.555447935000004</c:v>
                </c:pt>
                <c:pt idx="4622">
                  <c:v>72.556404020700001</c:v>
                </c:pt>
                <c:pt idx="4623">
                  <c:v>72.557400313299993</c:v>
                </c:pt>
                <c:pt idx="4624">
                  <c:v>72.558199257200002</c:v>
                </c:pt>
                <c:pt idx="4625">
                  <c:v>72.558944411599995</c:v>
                </c:pt>
                <c:pt idx="4626">
                  <c:v>72.559991287000003</c:v>
                </c:pt>
                <c:pt idx="4627">
                  <c:v>72.561801647500005</c:v>
                </c:pt>
                <c:pt idx="4628">
                  <c:v>72.563356332200001</c:v>
                </c:pt>
                <c:pt idx="4629">
                  <c:v>72.564263023199999</c:v>
                </c:pt>
                <c:pt idx="4630">
                  <c:v>72.566245157899999</c:v>
                </c:pt>
                <c:pt idx="4631">
                  <c:v>72.568245952699996</c:v>
                </c:pt>
                <c:pt idx="4632">
                  <c:v>72.569535127199998</c:v>
                </c:pt>
                <c:pt idx="4633">
                  <c:v>72.571835374100004</c:v>
                </c:pt>
                <c:pt idx="4634">
                  <c:v>72.573505467100006</c:v>
                </c:pt>
                <c:pt idx="4635">
                  <c:v>72.575518178500005</c:v>
                </c:pt>
                <c:pt idx="4636">
                  <c:v>72.577349559499993</c:v>
                </c:pt>
                <c:pt idx="4637">
                  <c:v>72.577819341899996</c:v>
                </c:pt>
                <c:pt idx="4638">
                  <c:v>72.578559636400001</c:v>
                </c:pt>
                <c:pt idx="4639">
                  <c:v>72.579155190700007</c:v>
                </c:pt>
                <c:pt idx="4640">
                  <c:v>72.580377955900005</c:v>
                </c:pt>
                <c:pt idx="4641">
                  <c:v>72.583159445000007</c:v>
                </c:pt>
                <c:pt idx="4642">
                  <c:v>72.585111628099995</c:v>
                </c:pt>
                <c:pt idx="4643">
                  <c:v>72.585416373000001</c:v>
                </c:pt>
                <c:pt idx="4644">
                  <c:v>72.586466385899996</c:v>
                </c:pt>
                <c:pt idx="4645">
                  <c:v>72.588139839099995</c:v>
                </c:pt>
                <c:pt idx="4646">
                  <c:v>72.589111443299998</c:v>
                </c:pt>
                <c:pt idx="4647">
                  <c:v>72.590172981699993</c:v>
                </c:pt>
                <c:pt idx="4648">
                  <c:v>72.591564147599996</c:v>
                </c:pt>
                <c:pt idx="4649">
                  <c:v>72.5923900489</c:v>
                </c:pt>
                <c:pt idx="4650">
                  <c:v>72.592966332299994</c:v>
                </c:pt>
                <c:pt idx="4651">
                  <c:v>72.594446319599996</c:v>
                </c:pt>
                <c:pt idx="4652">
                  <c:v>72.597182125399996</c:v>
                </c:pt>
                <c:pt idx="4653">
                  <c:v>72.600074789600001</c:v>
                </c:pt>
                <c:pt idx="4654">
                  <c:v>72.601491181</c:v>
                </c:pt>
                <c:pt idx="4655">
                  <c:v>72.602375430699993</c:v>
                </c:pt>
                <c:pt idx="4656">
                  <c:v>72.603295517000006</c:v>
                </c:pt>
                <c:pt idx="4657">
                  <c:v>72.603651568800004</c:v>
                </c:pt>
                <c:pt idx="4658">
                  <c:v>72.604656204199998</c:v>
                </c:pt>
                <c:pt idx="4659">
                  <c:v>72.605560559799997</c:v>
                </c:pt>
                <c:pt idx="4660">
                  <c:v>72.6057707346</c:v>
                </c:pt>
                <c:pt idx="4661">
                  <c:v>72.608691122500005</c:v>
                </c:pt>
                <c:pt idx="4662">
                  <c:v>72.613057714199996</c:v>
                </c:pt>
                <c:pt idx="4663">
                  <c:v>72.615612508500007</c:v>
                </c:pt>
                <c:pt idx="4664">
                  <c:v>72.616807608100004</c:v>
                </c:pt>
                <c:pt idx="4665">
                  <c:v>72.618548157199996</c:v>
                </c:pt>
                <c:pt idx="4666">
                  <c:v>72.621356590800005</c:v>
                </c:pt>
                <c:pt idx="4667">
                  <c:v>72.624207277400004</c:v>
                </c:pt>
                <c:pt idx="4668">
                  <c:v>72.625798844200006</c:v>
                </c:pt>
                <c:pt idx="4669">
                  <c:v>72.626077947300004</c:v>
                </c:pt>
                <c:pt idx="4670">
                  <c:v>72.627161753199999</c:v>
                </c:pt>
                <c:pt idx="4671">
                  <c:v>72.628707396099998</c:v>
                </c:pt>
                <c:pt idx="4672">
                  <c:v>72.629498412199993</c:v>
                </c:pt>
                <c:pt idx="4673">
                  <c:v>72.630165134899997</c:v>
                </c:pt>
                <c:pt idx="4674">
                  <c:v>72.631461156699999</c:v>
                </c:pt>
                <c:pt idx="4675">
                  <c:v>72.632971862399998</c:v>
                </c:pt>
                <c:pt idx="4676">
                  <c:v>72.633966805300005</c:v>
                </c:pt>
                <c:pt idx="4677">
                  <c:v>72.635101200600005</c:v>
                </c:pt>
                <c:pt idx="4678">
                  <c:v>72.636817833999999</c:v>
                </c:pt>
                <c:pt idx="4679">
                  <c:v>72.638635213800001</c:v>
                </c:pt>
                <c:pt idx="4680">
                  <c:v>72.640559482200004</c:v>
                </c:pt>
                <c:pt idx="4681">
                  <c:v>72.642051614799996</c:v>
                </c:pt>
                <c:pt idx="4682">
                  <c:v>72.644359815300007</c:v>
                </c:pt>
                <c:pt idx="4683">
                  <c:v>72.646311992600005</c:v>
                </c:pt>
                <c:pt idx="4684">
                  <c:v>72.646585380299996</c:v>
                </c:pt>
                <c:pt idx="4685">
                  <c:v>72.647780798400007</c:v>
                </c:pt>
                <c:pt idx="4686">
                  <c:v>72.6490211797</c:v>
                </c:pt>
                <c:pt idx="4687">
                  <c:v>72.649454640499997</c:v>
                </c:pt>
                <c:pt idx="4688">
                  <c:v>72.650654107500003</c:v>
                </c:pt>
                <c:pt idx="4689">
                  <c:v>72.656352253099996</c:v>
                </c:pt>
                <c:pt idx="4690">
                  <c:v>72.661934524299994</c:v>
                </c:pt>
                <c:pt idx="4691">
                  <c:v>72.662811194900002</c:v>
                </c:pt>
                <c:pt idx="4692">
                  <c:v>72.664374281799994</c:v>
                </c:pt>
                <c:pt idx="4693">
                  <c:v>72.665955419599996</c:v>
                </c:pt>
                <c:pt idx="4694">
                  <c:v>72.667956271700007</c:v>
                </c:pt>
                <c:pt idx="4695">
                  <c:v>72.670081902899994</c:v>
                </c:pt>
                <c:pt idx="4696">
                  <c:v>72.671274838599999</c:v>
                </c:pt>
                <c:pt idx="4697">
                  <c:v>72.673153948700005</c:v>
                </c:pt>
                <c:pt idx="4698">
                  <c:v>72.674756243299996</c:v>
                </c:pt>
                <c:pt idx="4699">
                  <c:v>72.675423047600006</c:v>
                </c:pt>
                <c:pt idx="4700">
                  <c:v>72.676409374599999</c:v>
                </c:pt>
                <c:pt idx="4701">
                  <c:v>72.677787106400004</c:v>
                </c:pt>
                <c:pt idx="4702">
                  <c:v>72.679398192799994</c:v>
                </c:pt>
                <c:pt idx="4703">
                  <c:v>72.682044251799994</c:v>
                </c:pt>
                <c:pt idx="4704">
                  <c:v>72.685378873399998</c:v>
                </c:pt>
                <c:pt idx="4705">
                  <c:v>72.687875261299993</c:v>
                </c:pt>
                <c:pt idx="4706">
                  <c:v>72.6888760553</c:v>
                </c:pt>
                <c:pt idx="4707">
                  <c:v>72.691531898400001</c:v>
                </c:pt>
                <c:pt idx="4708">
                  <c:v>72.694169338099996</c:v>
                </c:pt>
                <c:pt idx="4709">
                  <c:v>72.694759255999998</c:v>
                </c:pt>
                <c:pt idx="4710">
                  <c:v>72.695321023700004</c:v>
                </c:pt>
                <c:pt idx="4711">
                  <c:v>72.696994272300003</c:v>
                </c:pt>
                <c:pt idx="4712">
                  <c:v>72.699418535999996</c:v>
                </c:pt>
                <c:pt idx="4713">
                  <c:v>72.701352725199996</c:v>
                </c:pt>
                <c:pt idx="4714">
                  <c:v>72.702567203300006</c:v>
                </c:pt>
                <c:pt idx="4715">
                  <c:v>72.703172852099996</c:v>
                </c:pt>
                <c:pt idx="4716">
                  <c:v>72.703685457199995</c:v>
                </c:pt>
                <c:pt idx="4717">
                  <c:v>72.704337947699997</c:v>
                </c:pt>
                <c:pt idx="4718">
                  <c:v>72.704736689200004</c:v>
                </c:pt>
                <c:pt idx="4719">
                  <c:v>72.706626722699994</c:v>
                </c:pt>
                <c:pt idx="4720">
                  <c:v>72.708697526700007</c:v>
                </c:pt>
                <c:pt idx="4721">
                  <c:v>72.709025102300004</c:v>
                </c:pt>
                <c:pt idx="4722">
                  <c:v>72.710816973799993</c:v>
                </c:pt>
                <c:pt idx="4723">
                  <c:v>72.712705476699995</c:v>
                </c:pt>
                <c:pt idx="4724">
                  <c:v>72.713124039299998</c:v>
                </c:pt>
                <c:pt idx="4725">
                  <c:v>72.7146294402</c:v>
                </c:pt>
                <c:pt idx="4726">
                  <c:v>72.715978771699994</c:v>
                </c:pt>
                <c:pt idx="4727">
                  <c:v>72.716633551699999</c:v>
                </c:pt>
                <c:pt idx="4728">
                  <c:v>72.717769674099998</c:v>
                </c:pt>
                <c:pt idx="4729">
                  <c:v>72.718369487499999</c:v>
                </c:pt>
                <c:pt idx="4730">
                  <c:v>72.7214504361</c:v>
                </c:pt>
                <c:pt idx="4731">
                  <c:v>72.725029402299995</c:v>
                </c:pt>
                <c:pt idx="4732">
                  <c:v>72.726456906799996</c:v>
                </c:pt>
                <c:pt idx="4733">
                  <c:v>72.728153609499998</c:v>
                </c:pt>
                <c:pt idx="4734">
                  <c:v>72.731198944499994</c:v>
                </c:pt>
                <c:pt idx="4735">
                  <c:v>72.733579672000005</c:v>
                </c:pt>
                <c:pt idx="4736">
                  <c:v>72.734621937599996</c:v>
                </c:pt>
                <c:pt idx="4737">
                  <c:v>72.735793794800003</c:v>
                </c:pt>
                <c:pt idx="4738">
                  <c:v>72.736122165799998</c:v>
                </c:pt>
                <c:pt idx="4739">
                  <c:v>72.736193408600002</c:v>
                </c:pt>
                <c:pt idx="4740">
                  <c:v>72.736672544200005</c:v>
                </c:pt>
                <c:pt idx="4741">
                  <c:v>72.7389584947</c:v>
                </c:pt>
                <c:pt idx="4742">
                  <c:v>72.741414584599994</c:v>
                </c:pt>
                <c:pt idx="4743">
                  <c:v>72.744197549999996</c:v>
                </c:pt>
                <c:pt idx="4744">
                  <c:v>72.746700308399994</c:v>
                </c:pt>
                <c:pt idx="4745">
                  <c:v>72.747915947300001</c:v>
                </c:pt>
                <c:pt idx="4746">
                  <c:v>72.749351647799998</c:v>
                </c:pt>
                <c:pt idx="4747">
                  <c:v>72.750605717699997</c:v>
                </c:pt>
                <c:pt idx="4748">
                  <c:v>72.751407310700003</c:v>
                </c:pt>
                <c:pt idx="4749">
                  <c:v>72.7520450576</c:v>
                </c:pt>
                <c:pt idx="4750">
                  <c:v>72.752688630799994</c:v>
                </c:pt>
                <c:pt idx="4751">
                  <c:v>72.752996700899999</c:v>
                </c:pt>
                <c:pt idx="4752">
                  <c:v>72.753778369000003</c:v>
                </c:pt>
                <c:pt idx="4753">
                  <c:v>72.754987114800002</c:v>
                </c:pt>
                <c:pt idx="4754">
                  <c:v>72.757110819199994</c:v>
                </c:pt>
                <c:pt idx="4755">
                  <c:v>72.760860416200003</c:v>
                </c:pt>
                <c:pt idx="4756">
                  <c:v>72.763586743199994</c:v>
                </c:pt>
                <c:pt idx="4757">
                  <c:v>72.764911062899998</c:v>
                </c:pt>
                <c:pt idx="4758">
                  <c:v>72.765880010999993</c:v>
                </c:pt>
                <c:pt idx="4759">
                  <c:v>72.766508965699998</c:v>
                </c:pt>
                <c:pt idx="4760">
                  <c:v>72.770856652099994</c:v>
                </c:pt>
                <c:pt idx="4761">
                  <c:v>72.774692388999995</c:v>
                </c:pt>
                <c:pt idx="4762">
                  <c:v>72.775948504699997</c:v>
                </c:pt>
                <c:pt idx="4763">
                  <c:v>72.777429391200002</c:v>
                </c:pt>
                <c:pt idx="4764">
                  <c:v>72.778561557200007</c:v>
                </c:pt>
                <c:pt idx="4765">
                  <c:v>72.780594887399999</c:v>
                </c:pt>
                <c:pt idx="4766">
                  <c:v>72.783097525499997</c:v>
                </c:pt>
                <c:pt idx="4767">
                  <c:v>72.784724069099994</c:v>
                </c:pt>
                <c:pt idx="4768">
                  <c:v>72.786565298699998</c:v>
                </c:pt>
                <c:pt idx="4769">
                  <c:v>72.7898021699</c:v>
                </c:pt>
                <c:pt idx="4770">
                  <c:v>72.793397514000006</c:v>
                </c:pt>
                <c:pt idx="4771">
                  <c:v>72.795827338999999</c:v>
                </c:pt>
                <c:pt idx="4772">
                  <c:v>72.798024997799999</c:v>
                </c:pt>
                <c:pt idx="4773">
                  <c:v>72.800776871300002</c:v>
                </c:pt>
                <c:pt idx="4774">
                  <c:v>72.801933217599995</c:v>
                </c:pt>
                <c:pt idx="4775">
                  <c:v>72.8024978543</c:v>
                </c:pt>
                <c:pt idx="4776">
                  <c:v>72.803030199600002</c:v>
                </c:pt>
                <c:pt idx="4777">
                  <c:v>72.804052314900005</c:v>
                </c:pt>
                <c:pt idx="4778">
                  <c:v>72.805592377300002</c:v>
                </c:pt>
                <c:pt idx="4779">
                  <c:v>72.806810119999994</c:v>
                </c:pt>
                <c:pt idx="4780">
                  <c:v>72.808985197699997</c:v>
                </c:pt>
                <c:pt idx="4781">
                  <c:v>72.811074487699997</c:v>
                </c:pt>
                <c:pt idx="4782">
                  <c:v>72.813795673499996</c:v>
                </c:pt>
                <c:pt idx="4783">
                  <c:v>72.817667547200003</c:v>
                </c:pt>
                <c:pt idx="4784">
                  <c:v>72.8194485649</c:v>
                </c:pt>
                <c:pt idx="4785">
                  <c:v>72.819892295599999</c:v>
                </c:pt>
                <c:pt idx="4786">
                  <c:v>72.821962968799994</c:v>
                </c:pt>
                <c:pt idx="4787">
                  <c:v>72.824118369900006</c:v>
                </c:pt>
                <c:pt idx="4788">
                  <c:v>72.824772895799995</c:v>
                </c:pt>
                <c:pt idx="4789">
                  <c:v>72.8253858872</c:v>
                </c:pt>
                <c:pt idx="4790">
                  <c:v>72.826007445200005</c:v>
                </c:pt>
                <c:pt idx="4791">
                  <c:v>72.826684960400002</c:v>
                </c:pt>
                <c:pt idx="4792">
                  <c:v>72.828048911400003</c:v>
                </c:pt>
                <c:pt idx="4793">
                  <c:v>72.830149541500006</c:v>
                </c:pt>
                <c:pt idx="4794">
                  <c:v>72.831697586800004</c:v>
                </c:pt>
                <c:pt idx="4795">
                  <c:v>72.832466887500004</c:v>
                </c:pt>
                <c:pt idx="4796">
                  <c:v>72.833078091100006</c:v>
                </c:pt>
                <c:pt idx="4797">
                  <c:v>72.833907052599997</c:v>
                </c:pt>
                <c:pt idx="4798">
                  <c:v>72.834974784400004</c:v>
                </c:pt>
                <c:pt idx="4799">
                  <c:v>72.835532831799995</c:v>
                </c:pt>
                <c:pt idx="4800">
                  <c:v>72.836758724099994</c:v>
                </c:pt>
                <c:pt idx="4801">
                  <c:v>72.838127640400003</c:v>
                </c:pt>
                <c:pt idx="4802">
                  <c:v>72.838753346900006</c:v>
                </c:pt>
                <c:pt idx="4803">
                  <c:v>72.841065245699994</c:v>
                </c:pt>
                <c:pt idx="4804">
                  <c:v>72.843484377500005</c:v>
                </c:pt>
                <c:pt idx="4805">
                  <c:v>72.843990783899997</c:v>
                </c:pt>
                <c:pt idx="4806">
                  <c:v>72.845632279300006</c:v>
                </c:pt>
                <c:pt idx="4807">
                  <c:v>72.848084417300001</c:v>
                </c:pt>
                <c:pt idx="4808">
                  <c:v>72.849479807700007</c:v>
                </c:pt>
                <c:pt idx="4809">
                  <c:v>72.850659562100006</c:v>
                </c:pt>
                <c:pt idx="4810">
                  <c:v>72.851961446199994</c:v>
                </c:pt>
                <c:pt idx="4811">
                  <c:v>72.853214949199995</c:v>
                </c:pt>
                <c:pt idx="4812">
                  <c:v>72.854230870600006</c:v>
                </c:pt>
                <c:pt idx="4813">
                  <c:v>72.8550805032</c:v>
                </c:pt>
                <c:pt idx="4814">
                  <c:v>72.8556994522</c:v>
                </c:pt>
                <c:pt idx="4815">
                  <c:v>72.856315937900007</c:v>
                </c:pt>
                <c:pt idx="4816">
                  <c:v>72.857185109499994</c:v>
                </c:pt>
                <c:pt idx="4817">
                  <c:v>72.857649671600001</c:v>
                </c:pt>
                <c:pt idx="4818">
                  <c:v>72.857773644399998</c:v>
                </c:pt>
                <c:pt idx="4819">
                  <c:v>72.858153054400006</c:v>
                </c:pt>
                <c:pt idx="4820">
                  <c:v>72.859146180600007</c:v>
                </c:pt>
                <c:pt idx="4821">
                  <c:v>72.860429346299995</c:v>
                </c:pt>
                <c:pt idx="4822">
                  <c:v>72.861342353200001</c:v>
                </c:pt>
                <c:pt idx="4823">
                  <c:v>72.863256068599995</c:v>
                </c:pt>
                <c:pt idx="4824">
                  <c:v>72.866071300000002</c:v>
                </c:pt>
                <c:pt idx="4825">
                  <c:v>72.868641212399993</c:v>
                </c:pt>
                <c:pt idx="4826">
                  <c:v>72.869997745500001</c:v>
                </c:pt>
                <c:pt idx="4827">
                  <c:v>72.871377346599999</c:v>
                </c:pt>
                <c:pt idx="4828">
                  <c:v>72.874905523300001</c:v>
                </c:pt>
                <c:pt idx="4829">
                  <c:v>72.877787900900003</c:v>
                </c:pt>
                <c:pt idx="4830">
                  <c:v>72.878807618799996</c:v>
                </c:pt>
                <c:pt idx="4831">
                  <c:v>72.879608961800002</c:v>
                </c:pt>
                <c:pt idx="4832">
                  <c:v>72.880957926799994</c:v>
                </c:pt>
                <c:pt idx="4833">
                  <c:v>72.8819218167</c:v>
                </c:pt>
                <c:pt idx="4834">
                  <c:v>72.882396867500006</c:v>
                </c:pt>
                <c:pt idx="4835">
                  <c:v>72.882905886900005</c:v>
                </c:pt>
                <c:pt idx="4836">
                  <c:v>72.884438895299994</c:v>
                </c:pt>
                <c:pt idx="4837">
                  <c:v>72.886801348399999</c:v>
                </c:pt>
                <c:pt idx="4838">
                  <c:v>72.887953498300007</c:v>
                </c:pt>
                <c:pt idx="4839">
                  <c:v>72.888877693599994</c:v>
                </c:pt>
                <c:pt idx="4840">
                  <c:v>72.8909662306</c:v>
                </c:pt>
                <c:pt idx="4841">
                  <c:v>72.893468670800004</c:v>
                </c:pt>
                <c:pt idx="4842">
                  <c:v>72.896627730800006</c:v>
                </c:pt>
                <c:pt idx="4843">
                  <c:v>72.899775796100002</c:v>
                </c:pt>
                <c:pt idx="4844">
                  <c:v>72.901601697100006</c:v>
                </c:pt>
                <c:pt idx="4845">
                  <c:v>72.903490705799996</c:v>
                </c:pt>
                <c:pt idx="4846">
                  <c:v>72.906405629399998</c:v>
                </c:pt>
                <c:pt idx="4847">
                  <c:v>72.909100611699998</c:v>
                </c:pt>
                <c:pt idx="4848">
                  <c:v>72.910560499799999</c:v>
                </c:pt>
                <c:pt idx="4849">
                  <c:v>72.914346271599996</c:v>
                </c:pt>
                <c:pt idx="4850">
                  <c:v>72.9181908491</c:v>
                </c:pt>
                <c:pt idx="4851">
                  <c:v>72.921178737000005</c:v>
                </c:pt>
                <c:pt idx="4852">
                  <c:v>72.924339954800004</c:v>
                </c:pt>
                <c:pt idx="4853">
                  <c:v>72.925341848900004</c:v>
                </c:pt>
                <c:pt idx="4854">
                  <c:v>72.926508816199998</c:v>
                </c:pt>
                <c:pt idx="4855">
                  <c:v>72.928413715399998</c:v>
                </c:pt>
                <c:pt idx="4856">
                  <c:v>72.929531989400004</c:v>
                </c:pt>
                <c:pt idx="4857">
                  <c:v>72.9307602457</c:v>
                </c:pt>
                <c:pt idx="4858">
                  <c:v>72.932254210500005</c:v>
                </c:pt>
                <c:pt idx="4859">
                  <c:v>72.934646793200002</c:v>
                </c:pt>
                <c:pt idx="4860">
                  <c:v>72.938562956499993</c:v>
                </c:pt>
                <c:pt idx="4861">
                  <c:v>72.941881640999995</c:v>
                </c:pt>
                <c:pt idx="4862">
                  <c:v>72.943568954300005</c:v>
                </c:pt>
                <c:pt idx="4863">
                  <c:v>72.944533933599999</c:v>
                </c:pt>
                <c:pt idx="4864">
                  <c:v>72.946986858200006</c:v>
                </c:pt>
                <c:pt idx="4865">
                  <c:v>72.9491911394</c:v>
                </c:pt>
                <c:pt idx="4866">
                  <c:v>72.952516822299998</c:v>
                </c:pt>
                <c:pt idx="4867">
                  <c:v>72.955723305700005</c:v>
                </c:pt>
                <c:pt idx="4868">
                  <c:v>72.956279704600007</c:v>
                </c:pt>
                <c:pt idx="4869">
                  <c:v>72.956948390700006</c:v>
                </c:pt>
                <c:pt idx="4870">
                  <c:v>72.958390179199995</c:v>
                </c:pt>
                <c:pt idx="4871">
                  <c:v>72.960469119300001</c:v>
                </c:pt>
                <c:pt idx="4872">
                  <c:v>72.961834746700006</c:v>
                </c:pt>
                <c:pt idx="4873">
                  <c:v>72.963042514799994</c:v>
                </c:pt>
                <c:pt idx="4874">
                  <c:v>72.964389403799998</c:v>
                </c:pt>
                <c:pt idx="4875">
                  <c:v>72.965869606499993</c:v>
                </c:pt>
                <c:pt idx="4876">
                  <c:v>72.967913488700006</c:v>
                </c:pt>
                <c:pt idx="4877">
                  <c:v>72.969947814299999</c:v>
                </c:pt>
                <c:pt idx="4878">
                  <c:v>72.971378872499997</c:v>
                </c:pt>
                <c:pt idx="4879">
                  <c:v>72.971906403199995</c:v>
                </c:pt>
                <c:pt idx="4880">
                  <c:v>72.972980390999993</c:v>
                </c:pt>
                <c:pt idx="4881">
                  <c:v>72.975580560500006</c:v>
                </c:pt>
                <c:pt idx="4882">
                  <c:v>72.978235316500005</c:v>
                </c:pt>
                <c:pt idx="4883">
                  <c:v>72.979575404100004</c:v>
                </c:pt>
                <c:pt idx="4884">
                  <c:v>72.9804914682</c:v>
                </c:pt>
                <c:pt idx="4885">
                  <c:v>72.982381363499996</c:v>
                </c:pt>
                <c:pt idx="4886">
                  <c:v>72.985712643100001</c:v>
                </c:pt>
                <c:pt idx="4887">
                  <c:v>72.989730775599995</c:v>
                </c:pt>
                <c:pt idx="4888">
                  <c:v>72.993412000299998</c:v>
                </c:pt>
                <c:pt idx="4889">
                  <c:v>72.995410212600007</c:v>
                </c:pt>
                <c:pt idx="4890">
                  <c:v>72.995807886999998</c:v>
                </c:pt>
                <c:pt idx="4891">
                  <c:v>72.996496640000004</c:v>
                </c:pt>
                <c:pt idx="4892">
                  <c:v>72.997619525499999</c:v>
                </c:pt>
                <c:pt idx="4893">
                  <c:v>72.998784581600006</c:v>
                </c:pt>
                <c:pt idx="4894">
                  <c:v>73.001184275100002</c:v>
                </c:pt>
                <c:pt idx="4895">
                  <c:v>73.003433728700003</c:v>
                </c:pt>
                <c:pt idx="4896">
                  <c:v>73.0044208626</c:v>
                </c:pt>
                <c:pt idx="4897">
                  <c:v>73.008573853499996</c:v>
                </c:pt>
                <c:pt idx="4898">
                  <c:v>73.012656906900006</c:v>
                </c:pt>
                <c:pt idx="4899">
                  <c:v>73.013794851300005</c:v>
                </c:pt>
                <c:pt idx="4900">
                  <c:v>73.015183974400003</c:v>
                </c:pt>
                <c:pt idx="4901">
                  <c:v>73.017631359500001</c:v>
                </c:pt>
                <c:pt idx="4902">
                  <c:v>73.023505615700003</c:v>
                </c:pt>
                <c:pt idx="4903">
                  <c:v>73.028122836400001</c:v>
                </c:pt>
                <c:pt idx="4904">
                  <c:v>73.029927670800006</c:v>
                </c:pt>
                <c:pt idx="4905">
                  <c:v>73.031817301999993</c:v>
                </c:pt>
                <c:pt idx="4906">
                  <c:v>73.035099345500001</c:v>
                </c:pt>
                <c:pt idx="4907">
                  <c:v>73.039613021099996</c:v>
                </c:pt>
                <c:pt idx="4908">
                  <c:v>73.045237639199996</c:v>
                </c:pt>
                <c:pt idx="4909">
                  <c:v>73.0491592379</c:v>
                </c:pt>
                <c:pt idx="4910">
                  <c:v>73.049364308799994</c:v>
                </c:pt>
                <c:pt idx="4911">
                  <c:v>73.0496483891</c:v>
                </c:pt>
                <c:pt idx="4912">
                  <c:v>73.0499628986</c:v>
                </c:pt>
                <c:pt idx="4913">
                  <c:v>73.050217943000007</c:v>
                </c:pt>
                <c:pt idx="4914">
                  <c:v>73.051070577299996</c:v>
                </c:pt>
                <c:pt idx="4915">
                  <c:v>73.052003177499998</c:v>
                </c:pt>
                <c:pt idx="4916">
                  <c:v>73.052365018800003</c:v>
                </c:pt>
                <c:pt idx="4917">
                  <c:v>73.053305920300005</c:v>
                </c:pt>
                <c:pt idx="4918">
                  <c:v>73.054863969099998</c:v>
                </c:pt>
                <c:pt idx="4919">
                  <c:v>73.055691422500004</c:v>
                </c:pt>
                <c:pt idx="4920">
                  <c:v>73.057037150100001</c:v>
                </c:pt>
                <c:pt idx="4921">
                  <c:v>73.059168843099997</c:v>
                </c:pt>
                <c:pt idx="4922">
                  <c:v>73.061188621100001</c:v>
                </c:pt>
                <c:pt idx="4923">
                  <c:v>73.0637263813</c:v>
                </c:pt>
                <c:pt idx="4924">
                  <c:v>73.066958551599996</c:v>
                </c:pt>
                <c:pt idx="4925">
                  <c:v>73.068992076599997</c:v>
                </c:pt>
                <c:pt idx="4926">
                  <c:v>73.072495927700004</c:v>
                </c:pt>
                <c:pt idx="4927">
                  <c:v>73.075825646400006</c:v>
                </c:pt>
                <c:pt idx="4928">
                  <c:v>73.076415674100005</c:v>
                </c:pt>
                <c:pt idx="4929">
                  <c:v>73.078013705999993</c:v>
                </c:pt>
                <c:pt idx="4930">
                  <c:v>73.081196240099999</c:v>
                </c:pt>
                <c:pt idx="4931">
                  <c:v>73.083367225000003</c:v>
                </c:pt>
                <c:pt idx="4932">
                  <c:v>73.0852269576</c:v>
                </c:pt>
                <c:pt idx="4933">
                  <c:v>73.0876213409</c:v>
                </c:pt>
                <c:pt idx="4934">
                  <c:v>73.088952522400007</c:v>
                </c:pt>
                <c:pt idx="4935">
                  <c:v>73.0897424857</c:v>
                </c:pt>
                <c:pt idx="4936">
                  <c:v>73.091108049799999</c:v>
                </c:pt>
                <c:pt idx="4937">
                  <c:v>73.092506301100002</c:v>
                </c:pt>
                <c:pt idx="4938">
                  <c:v>73.094073819599998</c:v>
                </c:pt>
                <c:pt idx="4939">
                  <c:v>73.095905353500001</c:v>
                </c:pt>
                <c:pt idx="4940">
                  <c:v>73.096498576000002</c:v>
                </c:pt>
                <c:pt idx="4941">
                  <c:v>73.097082883699997</c:v>
                </c:pt>
                <c:pt idx="4942">
                  <c:v>73.097565966000005</c:v>
                </c:pt>
                <c:pt idx="4943">
                  <c:v>73.099703734800002</c:v>
                </c:pt>
                <c:pt idx="4944">
                  <c:v>73.103452058399995</c:v>
                </c:pt>
                <c:pt idx="4945">
                  <c:v>73.106287935699996</c:v>
                </c:pt>
                <c:pt idx="4946">
                  <c:v>73.107893439400002</c:v>
                </c:pt>
                <c:pt idx="4947">
                  <c:v>73.112178998299996</c:v>
                </c:pt>
                <c:pt idx="4948">
                  <c:v>73.116300598400002</c:v>
                </c:pt>
                <c:pt idx="4949">
                  <c:v>73.116948395700007</c:v>
                </c:pt>
                <c:pt idx="4950">
                  <c:v>73.118898645399995</c:v>
                </c:pt>
                <c:pt idx="4951">
                  <c:v>73.1217575915</c:v>
                </c:pt>
                <c:pt idx="4952">
                  <c:v>73.123733855200001</c:v>
                </c:pt>
                <c:pt idx="4953">
                  <c:v>73.125232240000003</c:v>
                </c:pt>
                <c:pt idx="4954">
                  <c:v>73.127936065100002</c:v>
                </c:pt>
                <c:pt idx="4955">
                  <c:v>73.130886779899996</c:v>
                </c:pt>
                <c:pt idx="4956">
                  <c:v>73.132319719700007</c:v>
                </c:pt>
                <c:pt idx="4957">
                  <c:v>73.133062011600003</c:v>
                </c:pt>
                <c:pt idx="4958">
                  <c:v>73.137357899899996</c:v>
                </c:pt>
                <c:pt idx="4959">
                  <c:v>73.141419010800007</c:v>
                </c:pt>
                <c:pt idx="4960">
                  <c:v>73.141867116599997</c:v>
                </c:pt>
                <c:pt idx="4961">
                  <c:v>73.144795506400001</c:v>
                </c:pt>
                <c:pt idx="4962">
                  <c:v>73.147429064199997</c:v>
                </c:pt>
                <c:pt idx="4963">
                  <c:v>73.151226004099996</c:v>
                </c:pt>
                <c:pt idx="4964">
                  <c:v>73.156379293200004</c:v>
                </c:pt>
                <c:pt idx="4965">
                  <c:v>73.158062721899995</c:v>
                </c:pt>
                <c:pt idx="4966">
                  <c:v>73.161584839300005</c:v>
                </c:pt>
                <c:pt idx="4967">
                  <c:v>73.166498189799995</c:v>
                </c:pt>
                <c:pt idx="4968">
                  <c:v>73.168086211299993</c:v>
                </c:pt>
                <c:pt idx="4969">
                  <c:v>73.168674663499999</c:v>
                </c:pt>
                <c:pt idx="4970">
                  <c:v>73.169339037499995</c:v>
                </c:pt>
                <c:pt idx="4971">
                  <c:v>73.169860244000006</c:v>
                </c:pt>
                <c:pt idx="4972">
                  <c:v>73.170858162000002</c:v>
                </c:pt>
                <c:pt idx="4973">
                  <c:v>73.172518638200003</c:v>
                </c:pt>
                <c:pt idx="4974">
                  <c:v>73.175015478999995</c:v>
                </c:pt>
                <c:pt idx="4975">
                  <c:v>73.177627224600002</c:v>
                </c:pt>
                <c:pt idx="4976">
                  <c:v>73.180735939800002</c:v>
                </c:pt>
                <c:pt idx="4977">
                  <c:v>73.183292355099994</c:v>
                </c:pt>
                <c:pt idx="4978">
                  <c:v>73.185076006299994</c:v>
                </c:pt>
                <c:pt idx="4979">
                  <c:v>73.186232062900004</c:v>
                </c:pt>
                <c:pt idx="4980">
                  <c:v>73.186568170200005</c:v>
                </c:pt>
                <c:pt idx="4981">
                  <c:v>73.188196218300007</c:v>
                </c:pt>
                <c:pt idx="4982">
                  <c:v>73.191827542499993</c:v>
                </c:pt>
                <c:pt idx="4983">
                  <c:v>73.195149636799997</c:v>
                </c:pt>
                <c:pt idx="4984">
                  <c:v>73.197664988100001</c:v>
                </c:pt>
                <c:pt idx="4985">
                  <c:v>73.199315865100004</c:v>
                </c:pt>
                <c:pt idx="4986">
                  <c:v>73.199751019999994</c:v>
                </c:pt>
                <c:pt idx="4987">
                  <c:v>73.200289330800004</c:v>
                </c:pt>
                <c:pt idx="4988">
                  <c:v>73.203599652199998</c:v>
                </c:pt>
                <c:pt idx="4989">
                  <c:v>73.206744715799999</c:v>
                </c:pt>
                <c:pt idx="4990">
                  <c:v>73.207801564099995</c:v>
                </c:pt>
                <c:pt idx="4991">
                  <c:v>73.208834578299999</c:v>
                </c:pt>
                <c:pt idx="4992">
                  <c:v>73.209200703999997</c:v>
                </c:pt>
                <c:pt idx="4993">
                  <c:v>73.209582582300001</c:v>
                </c:pt>
                <c:pt idx="4994">
                  <c:v>73.211758878500007</c:v>
                </c:pt>
                <c:pt idx="4995">
                  <c:v>73.214210628000004</c:v>
                </c:pt>
                <c:pt idx="4996">
                  <c:v>73.214877565799995</c:v>
                </c:pt>
                <c:pt idx="4997">
                  <c:v>73.216389978099997</c:v>
                </c:pt>
                <c:pt idx="4998">
                  <c:v>73.218420901399995</c:v>
                </c:pt>
                <c:pt idx="4999">
                  <c:v>73.219498260899996</c:v>
                </c:pt>
                <c:pt idx="5000">
                  <c:v>73.219773504299994</c:v>
                </c:pt>
                <c:pt idx="5001">
                  <c:v>73.221322193999995</c:v>
                </c:pt>
                <c:pt idx="5002">
                  <c:v>73.223944710300003</c:v>
                </c:pt>
                <c:pt idx="5003">
                  <c:v>73.225357800200001</c:v>
                </c:pt>
                <c:pt idx="5004">
                  <c:v>73.226949717300002</c:v>
                </c:pt>
                <c:pt idx="5005">
                  <c:v>73.229136461300001</c:v>
                </c:pt>
                <c:pt idx="5006">
                  <c:v>73.230192874699995</c:v>
                </c:pt>
                <c:pt idx="5007">
                  <c:v>73.230537534099994</c:v>
                </c:pt>
                <c:pt idx="5008">
                  <c:v>73.231123500999999</c:v>
                </c:pt>
                <c:pt idx="5009">
                  <c:v>73.232958553000003</c:v>
                </c:pt>
                <c:pt idx="5010">
                  <c:v>73.234508939099996</c:v>
                </c:pt>
                <c:pt idx="5011">
                  <c:v>73.236332886300005</c:v>
                </c:pt>
                <c:pt idx="5012">
                  <c:v>73.239376334300005</c:v>
                </c:pt>
                <c:pt idx="5013">
                  <c:v>73.2415601772</c:v>
                </c:pt>
                <c:pt idx="5014">
                  <c:v>73.243457694900002</c:v>
                </c:pt>
                <c:pt idx="5015">
                  <c:v>73.245494128600001</c:v>
                </c:pt>
                <c:pt idx="5016">
                  <c:v>73.246722864899994</c:v>
                </c:pt>
                <c:pt idx="5017">
                  <c:v>73.248524783600004</c:v>
                </c:pt>
                <c:pt idx="5018">
                  <c:v>73.250556038499994</c:v>
                </c:pt>
                <c:pt idx="5019">
                  <c:v>73.251079226000002</c:v>
                </c:pt>
                <c:pt idx="5020">
                  <c:v>73.251879736999996</c:v>
                </c:pt>
                <c:pt idx="5021">
                  <c:v>73.253228071099997</c:v>
                </c:pt>
                <c:pt idx="5022">
                  <c:v>73.253853540899996</c:v>
                </c:pt>
                <c:pt idx="5023">
                  <c:v>73.254489533899999</c:v>
                </c:pt>
                <c:pt idx="5024">
                  <c:v>73.256852117700006</c:v>
                </c:pt>
                <c:pt idx="5025">
                  <c:v>73.258901116499999</c:v>
                </c:pt>
                <c:pt idx="5026">
                  <c:v>73.259353387100006</c:v>
                </c:pt>
                <c:pt idx="5027">
                  <c:v>73.261115966399998</c:v>
                </c:pt>
                <c:pt idx="5028">
                  <c:v>73.263256981699996</c:v>
                </c:pt>
                <c:pt idx="5029">
                  <c:v>73.265957839899997</c:v>
                </c:pt>
                <c:pt idx="5030">
                  <c:v>73.268289912399993</c:v>
                </c:pt>
                <c:pt idx="5031">
                  <c:v>73.268457854800005</c:v>
                </c:pt>
                <c:pt idx="5032">
                  <c:v>73.268811498299996</c:v>
                </c:pt>
                <c:pt idx="5033">
                  <c:v>73.269380632799994</c:v>
                </c:pt>
                <c:pt idx="5034">
                  <c:v>73.269639718500002</c:v>
                </c:pt>
                <c:pt idx="5035">
                  <c:v>73.270583723200005</c:v>
                </c:pt>
                <c:pt idx="5036">
                  <c:v>73.271760240500001</c:v>
                </c:pt>
                <c:pt idx="5037">
                  <c:v>73.272067222000004</c:v>
                </c:pt>
                <c:pt idx="5038">
                  <c:v>73.272517232499993</c:v>
                </c:pt>
                <c:pt idx="5039">
                  <c:v>73.274581281899998</c:v>
                </c:pt>
                <c:pt idx="5040">
                  <c:v>73.276895432200007</c:v>
                </c:pt>
                <c:pt idx="5041">
                  <c:v>73.277994276800001</c:v>
                </c:pt>
                <c:pt idx="5042">
                  <c:v>73.278648339100002</c:v>
                </c:pt>
                <c:pt idx="5043">
                  <c:v>73.280869320299999</c:v>
                </c:pt>
                <c:pt idx="5044">
                  <c:v>73.286467220399999</c:v>
                </c:pt>
                <c:pt idx="5045">
                  <c:v>73.2905189186</c:v>
                </c:pt>
                <c:pt idx="5046">
                  <c:v>73.292446021800004</c:v>
                </c:pt>
                <c:pt idx="5047">
                  <c:v>73.294319409400003</c:v>
                </c:pt>
                <c:pt idx="5048">
                  <c:v>73.2953501195</c:v>
                </c:pt>
                <c:pt idx="5049">
                  <c:v>73.296403331500002</c:v>
                </c:pt>
                <c:pt idx="5050">
                  <c:v>73.296935953200006</c:v>
                </c:pt>
                <c:pt idx="5051">
                  <c:v>73.297448708100006</c:v>
                </c:pt>
                <c:pt idx="5052">
                  <c:v>73.298058388499996</c:v>
                </c:pt>
                <c:pt idx="5053">
                  <c:v>73.299314364300002</c:v>
                </c:pt>
                <c:pt idx="5054">
                  <c:v>73.300574947900003</c:v>
                </c:pt>
                <c:pt idx="5055">
                  <c:v>73.301989020299999</c:v>
                </c:pt>
                <c:pt idx="5056">
                  <c:v>73.303302585799997</c:v>
                </c:pt>
                <c:pt idx="5057">
                  <c:v>73.305357191699997</c:v>
                </c:pt>
                <c:pt idx="5058">
                  <c:v>73.308052201899997</c:v>
                </c:pt>
                <c:pt idx="5059">
                  <c:v>73.308955983100006</c:v>
                </c:pt>
                <c:pt idx="5060">
                  <c:v>73.309679182599993</c:v>
                </c:pt>
                <c:pt idx="5061">
                  <c:v>73.3102956826</c:v>
                </c:pt>
                <c:pt idx="5062">
                  <c:v>73.310526435499995</c:v>
                </c:pt>
                <c:pt idx="5063">
                  <c:v>73.312340740600007</c:v>
                </c:pt>
                <c:pt idx="5064">
                  <c:v>73.314927773199997</c:v>
                </c:pt>
                <c:pt idx="5065">
                  <c:v>73.316213608799998</c:v>
                </c:pt>
                <c:pt idx="5066">
                  <c:v>73.316891280700005</c:v>
                </c:pt>
                <c:pt idx="5067">
                  <c:v>73.3172659385</c:v>
                </c:pt>
                <c:pt idx="5068">
                  <c:v>73.317767606900006</c:v>
                </c:pt>
                <c:pt idx="5069">
                  <c:v>73.319556301700004</c:v>
                </c:pt>
                <c:pt idx="5070">
                  <c:v>73.321059029799997</c:v>
                </c:pt>
                <c:pt idx="5071">
                  <c:v>73.321489015200001</c:v>
                </c:pt>
                <c:pt idx="5072">
                  <c:v>73.322400643899996</c:v>
                </c:pt>
                <c:pt idx="5073">
                  <c:v>73.323359764900005</c:v>
                </c:pt>
                <c:pt idx="5074">
                  <c:v>73.324097554299996</c:v>
                </c:pt>
                <c:pt idx="5075">
                  <c:v>73.324940290100002</c:v>
                </c:pt>
                <c:pt idx="5076">
                  <c:v>73.325674853799995</c:v>
                </c:pt>
                <c:pt idx="5077">
                  <c:v>73.326221191900004</c:v>
                </c:pt>
                <c:pt idx="5078">
                  <c:v>73.327358880899993</c:v>
                </c:pt>
                <c:pt idx="5079">
                  <c:v>73.328616879699993</c:v>
                </c:pt>
                <c:pt idx="5080">
                  <c:v>73.3307173898</c:v>
                </c:pt>
                <c:pt idx="5081">
                  <c:v>73.333827993100002</c:v>
                </c:pt>
                <c:pt idx="5082">
                  <c:v>73.335235816500003</c:v>
                </c:pt>
                <c:pt idx="5083">
                  <c:v>73.335387256999994</c:v>
                </c:pt>
                <c:pt idx="5084">
                  <c:v>73.335527943399995</c:v>
                </c:pt>
                <c:pt idx="5085">
                  <c:v>73.3355930699</c:v>
                </c:pt>
                <c:pt idx="5086">
                  <c:v>73.337933483800001</c:v>
                </c:pt>
                <c:pt idx="5087">
                  <c:v>73.340939627200001</c:v>
                </c:pt>
                <c:pt idx="5088">
                  <c:v>73.343756996600007</c:v>
                </c:pt>
                <c:pt idx="5089">
                  <c:v>73.347086739600002</c:v>
                </c:pt>
                <c:pt idx="5090">
                  <c:v>73.3483406613</c:v>
                </c:pt>
                <c:pt idx="5091">
                  <c:v>73.348801812900007</c:v>
                </c:pt>
                <c:pt idx="5092">
                  <c:v>73.349760812499994</c:v>
                </c:pt>
                <c:pt idx="5093">
                  <c:v>73.351370104300003</c:v>
                </c:pt>
                <c:pt idx="5094">
                  <c:v>73.352506780900001</c:v>
                </c:pt>
                <c:pt idx="5095">
                  <c:v>73.352890853999995</c:v>
                </c:pt>
                <c:pt idx="5096">
                  <c:v>73.355169556500002</c:v>
                </c:pt>
                <c:pt idx="5097">
                  <c:v>73.357550291199999</c:v>
                </c:pt>
                <c:pt idx="5098">
                  <c:v>73.357984320699998</c:v>
                </c:pt>
                <c:pt idx="5099">
                  <c:v>73.360429996199997</c:v>
                </c:pt>
                <c:pt idx="5100">
                  <c:v>73.363068586599994</c:v>
                </c:pt>
                <c:pt idx="5101">
                  <c:v>73.363368031899995</c:v>
                </c:pt>
                <c:pt idx="5102">
                  <c:v>73.365518378399997</c:v>
                </c:pt>
                <c:pt idx="5103">
                  <c:v>73.368204131900001</c:v>
                </c:pt>
                <c:pt idx="5104">
                  <c:v>73.369115435200001</c:v>
                </c:pt>
                <c:pt idx="5105">
                  <c:v>73.3694794261</c:v>
                </c:pt>
                <c:pt idx="5106">
                  <c:v>73.369574666399998</c:v>
                </c:pt>
                <c:pt idx="5107">
                  <c:v>73.369611938899993</c:v>
                </c:pt>
                <c:pt idx="5108">
                  <c:v>73.370297016099997</c:v>
                </c:pt>
                <c:pt idx="5109">
                  <c:v>73.371186034299996</c:v>
                </c:pt>
                <c:pt idx="5110">
                  <c:v>73.372851305899999</c:v>
                </c:pt>
                <c:pt idx="5111">
                  <c:v>73.375174489100004</c:v>
                </c:pt>
                <c:pt idx="5112">
                  <c:v>73.376399852600002</c:v>
                </c:pt>
                <c:pt idx="5113">
                  <c:v>73.377313666600003</c:v>
                </c:pt>
                <c:pt idx="5114">
                  <c:v>73.378600669199997</c:v>
                </c:pt>
                <c:pt idx="5115">
                  <c:v>73.379804030900004</c:v>
                </c:pt>
                <c:pt idx="5116">
                  <c:v>73.380303770899999</c:v>
                </c:pt>
                <c:pt idx="5117">
                  <c:v>73.3812784677</c:v>
                </c:pt>
                <c:pt idx="5118">
                  <c:v>73.384740550499998</c:v>
                </c:pt>
                <c:pt idx="5119">
                  <c:v>73.387393455700007</c:v>
                </c:pt>
                <c:pt idx="5120">
                  <c:v>73.389343019699993</c:v>
                </c:pt>
                <c:pt idx="5121">
                  <c:v>73.391772261300005</c:v>
                </c:pt>
                <c:pt idx="5122">
                  <c:v>73.392778093800004</c:v>
                </c:pt>
                <c:pt idx="5123">
                  <c:v>73.394157210000003</c:v>
                </c:pt>
                <c:pt idx="5124">
                  <c:v>73.396543219899996</c:v>
                </c:pt>
                <c:pt idx="5125">
                  <c:v>73.398062644500001</c:v>
                </c:pt>
                <c:pt idx="5126">
                  <c:v>73.398566560700004</c:v>
                </c:pt>
                <c:pt idx="5127">
                  <c:v>73.400007292300003</c:v>
                </c:pt>
                <c:pt idx="5128">
                  <c:v>73.401495257799994</c:v>
                </c:pt>
                <c:pt idx="5129">
                  <c:v>73.402133260599996</c:v>
                </c:pt>
                <c:pt idx="5130">
                  <c:v>73.404325822299995</c:v>
                </c:pt>
                <c:pt idx="5131">
                  <c:v>73.406565027400006</c:v>
                </c:pt>
                <c:pt idx="5132">
                  <c:v>73.406972983599999</c:v>
                </c:pt>
                <c:pt idx="5133">
                  <c:v>73.407899252700005</c:v>
                </c:pt>
                <c:pt idx="5134">
                  <c:v>73.410274276799996</c:v>
                </c:pt>
                <c:pt idx="5135">
                  <c:v>73.413069446099996</c:v>
                </c:pt>
                <c:pt idx="5136">
                  <c:v>73.414505508700003</c:v>
                </c:pt>
                <c:pt idx="5137">
                  <c:v>73.415171183799998</c:v>
                </c:pt>
                <c:pt idx="5138">
                  <c:v>73.415726579999998</c:v>
                </c:pt>
                <c:pt idx="5139">
                  <c:v>73.418673498299995</c:v>
                </c:pt>
                <c:pt idx="5140">
                  <c:v>73.424781234700006</c:v>
                </c:pt>
                <c:pt idx="5141">
                  <c:v>73.4288803126</c:v>
                </c:pt>
                <c:pt idx="5142">
                  <c:v>73.430292372300002</c:v>
                </c:pt>
                <c:pt idx="5143">
                  <c:v>73.430912957299995</c:v>
                </c:pt>
                <c:pt idx="5144">
                  <c:v>73.431211478199998</c:v>
                </c:pt>
                <c:pt idx="5145">
                  <c:v>73.431799262400006</c:v>
                </c:pt>
                <c:pt idx="5146">
                  <c:v>73.432861167699997</c:v>
                </c:pt>
                <c:pt idx="5147">
                  <c:v>73.434210092100002</c:v>
                </c:pt>
                <c:pt idx="5148">
                  <c:v>73.435458548900002</c:v>
                </c:pt>
                <c:pt idx="5149">
                  <c:v>73.436272899900004</c:v>
                </c:pt>
                <c:pt idx="5150">
                  <c:v>73.436857550599996</c:v>
                </c:pt>
                <c:pt idx="5151">
                  <c:v>73.437787786100003</c:v>
                </c:pt>
                <c:pt idx="5152">
                  <c:v>73.440525602899996</c:v>
                </c:pt>
                <c:pt idx="5153">
                  <c:v>73.4445392226</c:v>
                </c:pt>
                <c:pt idx="5154">
                  <c:v>73.446498413200004</c:v>
                </c:pt>
                <c:pt idx="5155">
                  <c:v>73.450957368100006</c:v>
                </c:pt>
                <c:pt idx="5156">
                  <c:v>73.460900652999996</c:v>
                </c:pt>
                <c:pt idx="5157">
                  <c:v>73.467258826399998</c:v>
                </c:pt>
                <c:pt idx="5158">
                  <c:v>73.469018814400002</c:v>
                </c:pt>
                <c:pt idx="5159">
                  <c:v>73.471075979299997</c:v>
                </c:pt>
                <c:pt idx="5160">
                  <c:v>73.4726625001</c:v>
                </c:pt>
                <c:pt idx="5161">
                  <c:v>73.473542224599996</c:v>
                </c:pt>
                <c:pt idx="5162">
                  <c:v>73.473984337199994</c:v>
                </c:pt>
                <c:pt idx="5163">
                  <c:v>73.475355332299998</c:v>
                </c:pt>
                <c:pt idx="5164">
                  <c:v>73.477463287299997</c:v>
                </c:pt>
                <c:pt idx="5165">
                  <c:v>73.478993748099995</c:v>
                </c:pt>
                <c:pt idx="5166">
                  <c:v>73.480099794300003</c:v>
                </c:pt>
                <c:pt idx="5167">
                  <c:v>73.480904455200005</c:v>
                </c:pt>
                <c:pt idx="5168">
                  <c:v>73.482225252800006</c:v>
                </c:pt>
                <c:pt idx="5169">
                  <c:v>73.483329875400003</c:v>
                </c:pt>
                <c:pt idx="5170">
                  <c:v>73.483921001100001</c:v>
                </c:pt>
                <c:pt idx="5171">
                  <c:v>73.4851660912</c:v>
                </c:pt>
                <c:pt idx="5172">
                  <c:v>73.487040258299999</c:v>
                </c:pt>
                <c:pt idx="5173">
                  <c:v>73.489328631000006</c:v>
                </c:pt>
                <c:pt idx="5174">
                  <c:v>73.490852554300005</c:v>
                </c:pt>
                <c:pt idx="5175">
                  <c:v>73.491850508200002</c:v>
                </c:pt>
                <c:pt idx="5176">
                  <c:v>73.492871037399993</c:v>
                </c:pt>
                <c:pt idx="5177">
                  <c:v>73.493431001700003</c:v>
                </c:pt>
                <c:pt idx="5178">
                  <c:v>73.494913474900002</c:v>
                </c:pt>
                <c:pt idx="5179">
                  <c:v>73.496273052899994</c:v>
                </c:pt>
                <c:pt idx="5180">
                  <c:v>73.496719811099993</c:v>
                </c:pt>
                <c:pt idx="5181">
                  <c:v>73.497139443600005</c:v>
                </c:pt>
                <c:pt idx="5182">
                  <c:v>73.498044899800007</c:v>
                </c:pt>
                <c:pt idx="5183">
                  <c:v>73.499550878899996</c:v>
                </c:pt>
                <c:pt idx="5184">
                  <c:v>73.500987647100004</c:v>
                </c:pt>
                <c:pt idx="5185">
                  <c:v>73.502256024399998</c:v>
                </c:pt>
                <c:pt idx="5186">
                  <c:v>73.504409050099994</c:v>
                </c:pt>
                <c:pt idx="5187">
                  <c:v>73.506817634200004</c:v>
                </c:pt>
                <c:pt idx="5188">
                  <c:v>73.512046780199995</c:v>
                </c:pt>
                <c:pt idx="5189">
                  <c:v>73.516646210999994</c:v>
                </c:pt>
                <c:pt idx="5190">
                  <c:v>73.517848586100001</c:v>
                </c:pt>
                <c:pt idx="5191">
                  <c:v>73.519627441300003</c:v>
                </c:pt>
                <c:pt idx="5192">
                  <c:v>73.520851596300005</c:v>
                </c:pt>
                <c:pt idx="5193">
                  <c:v>73.52166502</c:v>
                </c:pt>
                <c:pt idx="5194">
                  <c:v>73.523342025600002</c:v>
                </c:pt>
                <c:pt idx="5195">
                  <c:v>73.524784073999996</c:v>
                </c:pt>
                <c:pt idx="5196">
                  <c:v>73.525628654100004</c:v>
                </c:pt>
                <c:pt idx="5197">
                  <c:v>73.526943415399998</c:v>
                </c:pt>
                <c:pt idx="5198">
                  <c:v>73.527726574200003</c:v>
                </c:pt>
                <c:pt idx="5199">
                  <c:v>73.528091499200002</c:v>
                </c:pt>
                <c:pt idx="5200">
                  <c:v>73.528630696700006</c:v>
                </c:pt>
                <c:pt idx="5201">
                  <c:v>73.529975761599999</c:v>
                </c:pt>
                <c:pt idx="5202">
                  <c:v>73.530983001300001</c:v>
                </c:pt>
                <c:pt idx="5203">
                  <c:v>73.531935319799999</c:v>
                </c:pt>
                <c:pt idx="5204">
                  <c:v>73.533004491699998</c:v>
                </c:pt>
                <c:pt idx="5205">
                  <c:v>73.535176223899995</c:v>
                </c:pt>
                <c:pt idx="5206">
                  <c:v>73.537657784700002</c:v>
                </c:pt>
                <c:pt idx="5207">
                  <c:v>73.539812363899998</c:v>
                </c:pt>
                <c:pt idx="5208">
                  <c:v>73.541815413999998</c:v>
                </c:pt>
                <c:pt idx="5209">
                  <c:v>73.543511057399996</c:v>
                </c:pt>
                <c:pt idx="5210">
                  <c:v>73.545287259700004</c:v>
                </c:pt>
                <c:pt idx="5211">
                  <c:v>73.545912797300005</c:v>
                </c:pt>
                <c:pt idx="5212">
                  <c:v>73.546483751400004</c:v>
                </c:pt>
                <c:pt idx="5213">
                  <c:v>73.548040332900001</c:v>
                </c:pt>
                <c:pt idx="5214">
                  <c:v>73.549287827399993</c:v>
                </c:pt>
                <c:pt idx="5215">
                  <c:v>73.549461819499996</c:v>
                </c:pt>
                <c:pt idx="5216">
                  <c:v>73.550813694200002</c:v>
                </c:pt>
                <c:pt idx="5217">
                  <c:v>73.552098661399995</c:v>
                </c:pt>
                <c:pt idx="5218">
                  <c:v>73.552596098199999</c:v>
                </c:pt>
                <c:pt idx="5219">
                  <c:v>73.553168949400003</c:v>
                </c:pt>
                <c:pt idx="5220">
                  <c:v>73.553729452200002</c:v>
                </c:pt>
                <c:pt idx="5221">
                  <c:v>73.554846072800004</c:v>
                </c:pt>
                <c:pt idx="5222">
                  <c:v>73.556002173400003</c:v>
                </c:pt>
                <c:pt idx="5223">
                  <c:v>73.556952612200007</c:v>
                </c:pt>
                <c:pt idx="5224">
                  <c:v>73.557770209400005</c:v>
                </c:pt>
                <c:pt idx="5225">
                  <c:v>73.558507182499994</c:v>
                </c:pt>
                <c:pt idx="5226">
                  <c:v>73.560224245900002</c:v>
                </c:pt>
                <c:pt idx="5227">
                  <c:v>73.562865823799996</c:v>
                </c:pt>
                <c:pt idx="5228">
                  <c:v>73.564315871299996</c:v>
                </c:pt>
                <c:pt idx="5229">
                  <c:v>73.565150441100002</c:v>
                </c:pt>
                <c:pt idx="5230">
                  <c:v>73.566854812200006</c:v>
                </c:pt>
                <c:pt idx="5231">
                  <c:v>73.568001290200002</c:v>
                </c:pt>
                <c:pt idx="5232">
                  <c:v>73.568612799099995</c:v>
                </c:pt>
                <c:pt idx="5233">
                  <c:v>73.570465446499995</c:v>
                </c:pt>
                <c:pt idx="5234">
                  <c:v>73.573406814600006</c:v>
                </c:pt>
                <c:pt idx="5235">
                  <c:v>73.576303448900006</c:v>
                </c:pt>
                <c:pt idx="5236">
                  <c:v>73.578924855099999</c:v>
                </c:pt>
                <c:pt idx="5237">
                  <c:v>73.580247690099995</c:v>
                </c:pt>
                <c:pt idx="5238">
                  <c:v>73.580292474800004</c:v>
                </c:pt>
                <c:pt idx="5239">
                  <c:v>73.580857567600006</c:v>
                </c:pt>
                <c:pt idx="5240">
                  <c:v>73.582861835599999</c:v>
                </c:pt>
                <c:pt idx="5241">
                  <c:v>73.586401645699993</c:v>
                </c:pt>
                <c:pt idx="5242">
                  <c:v>73.591500360500007</c:v>
                </c:pt>
                <c:pt idx="5243">
                  <c:v>73.594972469499993</c:v>
                </c:pt>
                <c:pt idx="5244">
                  <c:v>73.596702709400006</c:v>
                </c:pt>
                <c:pt idx="5245">
                  <c:v>73.598170009399993</c:v>
                </c:pt>
                <c:pt idx="5246">
                  <c:v>73.599504031400002</c:v>
                </c:pt>
                <c:pt idx="5247">
                  <c:v>73.601220285099998</c:v>
                </c:pt>
                <c:pt idx="5248">
                  <c:v>73.602379235599997</c:v>
                </c:pt>
                <c:pt idx="5249">
                  <c:v>73.603133781099999</c:v>
                </c:pt>
                <c:pt idx="5250">
                  <c:v>73.604555506899999</c:v>
                </c:pt>
                <c:pt idx="5251">
                  <c:v>73.607218640499994</c:v>
                </c:pt>
                <c:pt idx="5252">
                  <c:v>73.6086440001</c:v>
                </c:pt>
                <c:pt idx="5253">
                  <c:v>73.6093616709</c:v>
                </c:pt>
                <c:pt idx="5254">
                  <c:v>73.610316835099994</c:v>
                </c:pt>
                <c:pt idx="5255">
                  <c:v>73.610655397200006</c:v>
                </c:pt>
                <c:pt idx="5256">
                  <c:v>73.610807777600002</c:v>
                </c:pt>
                <c:pt idx="5257">
                  <c:v>73.612088880599998</c:v>
                </c:pt>
                <c:pt idx="5258">
                  <c:v>73.613387503400006</c:v>
                </c:pt>
                <c:pt idx="5259">
                  <c:v>73.614696183199996</c:v>
                </c:pt>
                <c:pt idx="5260">
                  <c:v>73.616291180100006</c:v>
                </c:pt>
                <c:pt idx="5261">
                  <c:v>73.617160428800005</c:v>
                </c:pt>
                <c:pt idx="5262">
                  <c:v>73.618100446300005</c:v>
                </c:pt>
                <c:pt idx="5263">
                  <c:v>73.618626018100002</c:v>
                </c:pt>
                <c:pt idx="5264">
                  <c:v>73.618908222200005</c:v>
                </c:pt>
                <c:pt idx="5265">
                  <c:v>73.620578294300003</c:v>
                </c:pt>
                <c:pt idx="5266">
                  <c:v>73.623411243600003</c:v>
                </c:pt>
                <c:pt idx="5267">
                  <c:v>73.625411839500003</c:v>
                </c:pt>
                <c:pt idx="5268">
                  <c:v>73.626489894000002</c:v>
                </c:pt>
                <c:pt idx="5269">
                  <c:v>73.627523766600007</c:v>
                </c:pt>
                <c:pt idx="5270">
                  <c:v>73.628504740099999</c:v>
                </c:pt>
                <c:pt idx="5271">
                  <c:v>73.629011907899994</c:v>
                </c:pt>
                <c:pt idx="5272">
                  <c:v>73.629323521100005</c:v>
                </c:pt>
                <c:pt idx="5273">
                  <c:v>73.630021991299998</c:v>
                </c:pt>
                <c:pt idx="5274">
                  <c:v>73.630821228100004</c:v>
                </c:pt>
                <c:pt idx="5275">
                  <c:v>73.631572936500007</c:v>
                </c:pt>
                <c:pt idx="5276">
                  <c:v>73.633085775200001</c:v>
                </c:pt>
                <c:pt idx="5277">
                  <c:v>73.634203875500006</c:v>
                </c:pt>
                <c:pt idx="5278">
                  <c:v>73.635055444100004</c:v>
                </c:pt>
                <c:pt idx="5279">
                  <c:v>73.636889346399997</c:v>
                </c:pt>
                <c:pt idx="5280">
                  <c:v>73.638661204200005</c:v>
                </c:pt>
                <c:pt idx="5281">
                  <c:v>73.639872284500001</c:v>
                </c:pt>
                <c:pt idx="5282">
                  <c:v>73.640409613599999</c:v>
                </c:pt>
                <c:pt idx="5283">
                  <c:v>73.642088478900007</c:v>
                </c:pt>
                <c:pt idx="5284">
                  <c:v>73.644173955900001</c:v>
                </c:pt>
                <c:pt idx="5285">
                  <c:v>73.644822869699993</c:v>
                </c:pt>
                <c:pt idx="5286">
                  <c:v>73.645042314500003</c:v>
                </c:pt>
                <c:pt idx="5287">
                  <c:v>73.645563129600006</c:v>
                </c:pt>
                <c:pt idx="5288">
                  <c:v>73.646035198899995</c:v>
                </c:pt>
                <c:pt idx="5289">
                  <c:v>73.646205954699994</c:v>
                </c:pt>
                <c:pt idx="5290">
                  <c:v>73.647885963600004</c:v>
                </c:pt>
                <c:pt idx="5291">
                  <c:v>73.651188723499999</c:v>
                </c:pt>
                <c:pt idx="5292">
                  <c:v>73.653462129900007</c:v>
                </c:pt>
                <c:pt idx="5293">
                  <c:v>73.654837991299999</c:v>
                </c:pt>
                <c:pt idx="5294">
                  <c:v>73.656081976600007</c:v>
                </c:pt>
                <c:pt idx="5295">
                  <c:v>73.656571632799995</c:v>
                </c:pt>
                <c:pt idx="5296">
                  <c:v>73.656791392599999</c:v>
                </c:pt>
                <c:pt idx="5297">
                  <c:v>73.659683748700004</c:v>
                </c:pt>
                <c:pt idx="5298">
                  <c:v>73.666007506</c:v>
                </c:pt>
                <c:pt idx="5299">
                  <c:v>73.672608958300003</c:v>
                </c:pt>
                <c:pt idx="5300">
                  <c:v>73.677059608899995</c:v>
                </c:pt>
                <c:pt idx="5301">
                  <c:v>73.678718351399993</c:v>
                </c:pt>
                <c:pt idx="5302">
                  <c:v>73.680067405900004</c:v>
                </c:pt>
                <c:pt idx="5303">
                  <c:v>73.682300728499996</c:v>
                </c:pt>
                <c:pt idx="5304">
                  <c:v>73.684919805700005</c:v>
                </c:pt>
                <c:pt idx="5305">
                  <c:v>73.687234082299994</c:v>
                </c:pt>
                <c:pt idx="5306">
                  <c:v>73.688902872699998</c:v>
                </c:pt>
                <c:pt idx="5307">
                  <c:v>73.691736245000001</c:v>
                </c:pt>
                <c:pt idx="5308">
                  <c:v>73.694159884900003</c:v>
                </c:pt>
                <c:pt idx="5309">
                  <c:v>73.695082836200001</c:v>
                </c:pt>
                <c:pt idx="5310">
                  <c:v>73.695641867299997</c:v>
                </c:pt>
                <c:pt idx="5311">
                  <c:v>73.697912398</c:v>
                </c:pt>
                <c:pt idx="5312">
                  <c:v>73.7004425465</c:v>
                </c:pt>
                <c:pt idx="5313">
                  <c:v>73.701566057600004</c:v>
                </c:pt>
                <c:pt idx="5314">
                  <c:v>73.702569098400005</c:v>
                </c:pt>
                <c:pt idx="5315">
                  <c:v>73.702897151200006</c:v>
                </c:pt>
                <c:pt idx="5316">
                  <c:v>73.7059845311</c:v>
                </c:pt>
                <c:pt idx="5317">
                  <c:v>73.709218776300006</c:v>
                </c:pt>
                <c:pt idx="5318">
                  <c:v>73.709618731000006</c:v>
                </c:pt>
                <c:pt idx="5319">
                  <c:v>73.710652055200001</c:v>
                </c:pt>
                <c:pt idx="5320">
                  <c:v>73.711651062000001</c:v>
                </c:pt>
                <c:pt idx="5321">
                  <c:v>73.711702701600004</c:v>
                </c:pt>
                <c:pt idx="5322">
                  <c:v>73.712849915500001</c:v>
                </c:pt>
                <c:pt idx="5323">
                  <c:v>73.714263460300003</c:v>
                </c:pt>
                <c:pt idx="5324">
                  <c:v>73.714732446499994</c:v>
                </c:pt>
                <c:pt idx="5325">
                  <c:v>73.715822013099995</c:v>
                </c:pt>
                <c:pt idx="5326">
                  <c:v>73.717752366900001</c:v>
                </c:pt>
                <c:pt idx="5327">
                  <c:v>73.718899125600004</c:v>
                </c:pt>
                <c:pt idx="5328">
                  <c:v>73.719178822100005</c:v>
                </c:pt>
                <c:pt idx="5329">
                  <c:v>73.719448443199994</c:v>
                </c:pt>
                <c:pt idx="5330">
                  <c:v>73.720759462999993</c:v>
                </c:pt>
                <c:pt idx="5331">
                  <c:v>73.721988454500007</c:v>
                </c:pt>
                <c:pt idx="5332">
                  <c:v>73.722241158900005</c:v>
                </c:pt>
                <c:pt idx="5333">
                  <c:v>73.723248227699997</c:v>
                </c:pt>
                <c:pt idx="5334">
                  <c:v>73.725412205599994</c:v>
                </c:pt>
                <c:pt idx="5335">
                  <c:v>73.726899011300006</c:v>
                </c:pt>
                <c:pt idx="5336">
                  <c:v>73.727472156299996</c:v>
                </c:pt>
                <c:pt idx="5337">
                  <c:v>73.728269531500004</c:v>
                </c:pt>
                <c:pt idx="5338">
                  <c:v>73.729126098799995</c:v>
                </c:pt>
                <c:pt idx="5339">
                  <c:v>73.730829218899999</c:v>
                </c:pt>
                <c:pt idx="5340">
                  <c:v>73.732541834800003</c:v>
                </c:pt>
                <c:pt idx="5341">
                  <c:v>73.734733681500003</c:v>
                </c:pt>
                <c:pt idx="5342">
                  <c:v>73.737539563699997</c:v>
                </c:pt>
                <c:pt idx="5343">
                  <c:v>73.740941999900002</c:v>
                </c:pt>
                <c:pt idx="5344">
                  <c:v>73.743711881099998</c:v>
                </c:pt>
                <c:pt idx="5345">
                  <c:v>73.744585625200003</c:v>
                </c:pt>
                <c:pt idx="5346">
                  <c:v>73.744936394500002</c:v>
                </c:pt>
                <c:pt idx="5347">
                  <c:v>73.746069776900001</c:v>
                </c:pt>
                <c:pt idx="5348">
                  <c:v>73.747394764899994</c:v>
                </c:pt>
                <c:pt idx="5349">
                  <c:v>73.747720647899996</c:v>
                </c:pt>
                <c:pt idx="5350">
                  <c:v>73.7478671617</c:v>
                </c:pt>
                <c:pt idx="5351">
                  <c:v>73.748708754899994</c:v>
                </c:pt>
                <c:pt idx="5352">
                  <c:v>73.750584738100002</c:v>
                </c:pt>
                <c:pt idx="5353">
                  <c:v>73.751658262199996</c:v>
                </c:pt>
                <c:pt idx="5354">
                  <c:v>73.754593408199995</c:v>
                </c:pt>
                <c:pt idx="5355">
                  <c:v>73.757511825899996</c:v>
                </c:pt>
                <c:pt idx="5356">
                  <c:v>73.758919892600005</c:v>
                </c:pt>
                <c:pt idx="5357">
                  <c:v>73.763154160300004</c:v>
                </c:pt>
                <c:pt idx="5358">
                  <c:v>73.766581123199998</c:v>
                </c:pt>
                <c:pt idx="5359">
                  <c:v>73.768567998899996</c:v>
                </c:pt>
                <c:pt idx="5360">
                  <c:v>73.770453844399995</c:v>
                </c:pt>
                <c:pt idx="5361">
                  <c:v>73.771104548799997</c:v>
                </c:pt>
                <c:pt idx="5362">
                  <c:v>73.772140867299996</c:v>
                </c:pt>
                <c:pt idx="5363">
                  <c:v>73.774029812799995</c:v>
                </c:pt>
                <c:pt idx="5364">
                  <c:v>73.775303799699998</c:v>
                </c:pt>
                <c:pt idx="5365">
                  <c:v>73.775889698900002</c:v>
                </c:pt>
                <c:pt idx="5366">
                  <c:v>73.776501439699999</c:v>
                </c:pt>
                <c:pt idx="5367">
                  <c:v>73.777343903599998</c:v>
                </c:pt>
                <c:pt idx="5368">
                  <c:v>73.777961324200007</c:v>
                </c:pt>
                <c:pt idx="5369">
                  <c:v>73.778582548000003</c:v>
                </c:pt>
                <c:pt idx="5370">
                  <c:v>73.779190756000006</c:v>
                </c:pt>
                <c:pt idx="5371">
                  <c:v>73.7801486794</c:v>
                </c:pt>
                <c:pt idx="5372">
                  <c:v>73.781421578899995</c:v>
                </c:pt>
                <c:pt idx="5373">
                  <c:v>73.783613435800007</c:v>
                </c:pt>
                <c:pt idx="5374">
                  <c:v>73.785988116699997</c:v>
                </c:pt>
                <c:pt idx="5375">
                  <c:v>73.788107444399998</c:v>
                </c:pt>
                <c:pt idx="5376">
                  <c:v>73.789811191599995</c:v>
                </c:pt>
                <c:pt idx="5377">
                  <c:v>73.792883270700003</c:v>
                </c:pt>
                <c:pt idx="5378">
                  <c:v>73.796140047799994</c:v>
                </c:pt>
                <c:pt idx="5379">
                  <c:v>73.796698625499999</c:v>
                </c:pt>
                <c:pt idx="5380">
                  <c:v>73.797203006100005</c:v>
                </c:pt>
                <c:pt idx="5381">
                  <c:v>73.7974837995</c:v>
                </c:pt>
                <c:pt idx="5382">
                  <c:v>73.797602274599996</c:v>
                </c:pt>
                <c:pt idx="5383">
                  <c:v>73.798636492499995</c:v>
                </c:pt>
                <c:pt idx="5384">
                  <c:v>73.799619444599998</c:v>
                </c:pt>
                <c:pt idx="5385">
                  <c:v>73.800193716099997</c:v>
                </c:pt>
                <c:pt idx="5386">
                  <c:v>73.8018770722</c:v>
                </c:pt>
                <c:pt idx="5387">
                  <c:v>73.803071723599999</c:v>
                </c:pt>
                <c:pt idx="5388">
                  <c:v>73.805105047500007</c:v>
                </c:pt>
                <c:pt idx="5389">
                  <c:v>73.807429219799999</c:v>
                </c:pt>
                <c:pt idx="5390">
                  <c:v>73.807891790799999</c:v>
                </c:pt>
                <c:pt idx="5391">
                  <c:v>73.808175861300001</c:v>
                </c:pt>
                <c:pt idx="5392">
                  <c:v>73.810234005599995</c:v>
                </c:pt>
                <c:pt idx="5393">
                  <c:v>73.814185929700002</c:v>
                </c:pt>
                <c:pt idx="5394">
                  <c:v>73.8164175382</c:v>
                </c:pt>
                <c:pt idx="5395">
                  <c:v>73.816637337399996</c:v>
                </c:pt>
                <c:pt idx="5396">
                  <c:v>73.818290176000005</c:v>
                </c:pt>
                <c:pt idx="5397">
                  <c:v>73.820601328500004</c:v>
                </c:pt>
                <c:pt idx="5398">
                  <c:v>73.823807434599999</c:v>
                </c:pt>
                <c:pt idx="5399">
                  <c:v>73.828087076000003</c:v>
                </c:pt>
                <c:pt idx="5400">
                  <c:v>73.830551638399996</c:v>
                </c:pt>
                <c:pt idx="5401">
                  <c:v>73.832218421199997</c:v>
                </c:pt>
                <c:pt idx="5402">
                  <c:v>73.833885862399995</c:v>
                </c:pt>
                <c:pt idx="5403">
                  <c:v>73.835022448800004</c:v>
                </c:pt>
                <c:pt idx="5404">
                  <c:v>73.8370352086</c:v>
                </c:pt>
                <c:pt idx="5405">
                  <c:v>73.839116592799996</c:v>
                </c:pt>
                <c:pt idx="5406">
                  <c:v>73.840449354900002</c:v>
                </c:pt>
                <c:pt idx="5407">
                  <c:v>73.841443276800007</c:v>
                </c:pt>
                <c:pt idx="5408">
                  <c:v>73.843263638899998</c:v>
                </c:pt>
                <c:pt idx="5409">
                  <c:v>73.845091980199996</c:v>
                </c:pt>
                <c:pt idx="5410">
                  <c:v>73.845603477300003</c:v>
                </c:pt>
                <c:pt idx="5411">
                  <c:v>73.847937951000006</c:v>
                </c:pt>
                <c:pt idx="5412">
                  <c:v>73.852081710600004</c:v>
                </c:pt>
                <c:pt idx="5413">
                  <c:v>73.854485367999999</c:v>
                </c:pt>
                <c:pt idx="5414">
                  <c:v>73.854960906800002</c:v>
                </c:pt>
                <c:pt idx="5415">
                  <c:v>73.855476101799994</c:v>
                </c:pt>
                <c:pt idx="5416">
                  <c:v>73.855939513600006</c:v>
                </c:pt>
                <c:pt idx="5417">
                  <c:v>73.856317934000003</c:v>
                </c:pt>
                <c:pt idx="5418">
                  <c:v>73.857405790499996</c:v>
                </c:pt>
                <c:pt idx="5419">
                  <c:v>73.859429767899996</c:v>
                </c:pt>
                <c:pt idx="5420">
                  <c:v>73.860706615400005</c:v>
                </c:pt>
                <c:pt idx="5421">
                  <c:v>73.862117246400004</c:v>
                </c:pt>
                <c:pt idx="5422">
                  <c:v>73.864106601900005</c:v>
                </c:pt>
                <c:pt idx="5423">
                  <c:v>73.864853941600003</c:v>
                </c:pt>
                <c:pt idx="5424">
                  <c:v>73.864969109100002</c:v>
                </c:pt>
                <c:pt idx="5425">
                  <c:v>73.865278420699994</c:v>
                </c:pt>
                <c:pt idx="5426">
                  <c:v>73.869626457600006</c:v>
                </c:pt>
                <c:pt idx="5427">
                  <c:v>73.873789515300004</c:v>
                </c:pt>
                <c:pt idx="5428">
                  <c:v>73.874265509200001</c:v>
                </c:pt>
                <c:pt idx="5429">
                  <c:v>73.875126118799997</c:v>
                </c:pt>
                <c:pt idx="5430">
                  <c:v>73.875848503300006</c:v>
                </c:pt>
                <c:pt idx="5431">
                  <c:v>73.876376416200003</c:v>
                </c:pt>
                <c:pt idx="5432">
                  <c:v>73.877324770300007</c:v>
                </c:pt>
                <c:pt idx="5433">
                  <c:v>73.878283060699999</c:v>
                </c:pt>
                <c:pt idx="5434">
                  <c:v>73.8786546706</c:v>
                </c:pt>
                <c:pt idx="5435">
                  <c:v>73.880231819200006</c:v>
                </c:pt>
                <c:pt idx="5436">
                  <c:v>73.881844259700003</c:v>
                </c:pt>
                <c:pt idx="5437">
                  <c:v>73.882759877400005</c:v>
                </c:pt>
                <c:pt idx="5438">
                  <c:v>73.884779057800003</c:v>
                </c:pt>
                <c:pt idx="5439">
                  <c:v>73.886296295299999</c:v>
                </c:pt>
                <c:pt idx="5440">
                  <c:v>73.887561856299996</c:v>
                </c:pt>
                <c:pt idx="5441">
                  <c:v>73.889161168900003</c:v>
                </c:pt>
                <c:pt idx="5442">
                  <c:v>73.891129164500001</c:v>
                </c:pt>
                <c:pt idx="5443">
                  <c:v>73.892666160900006</c:v>
                </c:pt>
                <c:pt idx="5444">
                  <c:v>73.893469146100003</c:v>
                </c:pt>
                <c:pt idx="5445">
                  <c:v>73.894272911200005</c:v>
                </c:pt>
                <c:pt idx="5446">
                  <c:v>73.8952006807</c:v>
                </c:pt>
                <c:pt idx="5447">
                  <c:v>73.896783896900004</c:v>
                </c:pt>
                <c:pt idx="5448">
                  <c:v>73.897680914800006</c:v>
                </c:pt>
                <c:pt idx="5449">
                  <c:v>73.897775524599993</c:v>
                </c:pt>
                <c:pt idx="5450">
                  <c:v>73.898748947399994</c:v>
                </c:pt>
                <c:pt idx="5451">
                  <c:v>73.900644509100005</c:v>
                </c:pt>
                <c:pt idx="5452">
                  <c:v>73.903618740699997</c:v>
                </c:pt>
                <c:pt idx="5453">
                  <c:v>73.906819952899994</c:v>
                </c:pt>
                <c:pt idx="5454">
                  <c:v>73.908175810700001</c:v>
                </c:pt>
                <c:pt idx="5455">
                  <c:v>73.908508968000007</c:v>
                </c:pt>
                <c:pt idx="5456">
                  <c:v>73.909709065200005</c:v>
                </c:pt>
                <c:pt idx="5457">
                  <c:v>73.910920646199997</c:v>
                </c:pt>
                <c:pt idx="5458">
                  <c:v>73.913672838099998</c:v>
                </c:pt>
                <c:pt idx="5459">
                  <c:v>73.916819410399995</c:v>
                </c:pt>
                <c:pt idx="5460">
                  <c:v>73.922220445600004</c:v>
                </c:pt>
                <c:pt idx="5461">
                  <c:v>73.927365467599998</c:v>
                </c:pt>
                <c:pt idx="5462">
                  <c:v>73.927691502599998</c:v>
                </c:pt>
                <c:pt idx="5463">
                  <c:v>73.927760674699996</c:v>
                </c:pt>
                <c:pt idx="5464">
                  <c:v>73.928412371500002</c:v>
                </c:pt>
                <c:pt idx="5465">
                  <c:v>73.929210714800007</c:v>
                </c:pt>
                <c:pt idx="5466">
                  <c:v>73.930395306600005</c:v>
                </c:pt>
                <c:pt idx="5467">
                  <c:v>73.935233747300003</c:v>
                </c:pt>
                <c:pt idx="5468">
                  <c:v>73.939707047599995</c:v>
                </c:pt>
                <c:pt idx="5469">
                  <c:v>73.940987951300002</c:v>
                </c:pt>
                <c:pt idx="5470">
                  <c:v>73.941698422000002</c:v>
                </c:pt>
                <c:pt idx="5471">
                  <c:v>73.942090492199995</c:v>
                </c:pt>
                <c:pt idx="5472">
                  <c:v>73.943271219300001</c:v>
                </c:pt>
                <c:pt idx="5473">
                  <c:v>73.944254985499995</c:v>
                </c:pt>
                <c:pt idx="5474">
                  <c:v>73.944661041399996</c:v>
                </c:pt>
                <c:pt idx="5475">
                  <c:v>73.945302326100006</c:v>
                </c:pt>
                <c:pt idx="5476">
                  <c:v>73.947064724800001</c:v>
                </c:pt>
                <c:pt idx="5477">
                  <c:v>73.948826624199995</c:v>
                </c:pt>
                <c:pt idx="5478">
                  <c:v>73.949664072399997</c:v>
                </c:pt>
                <c:pt idx="5479">
                  <c:v>73.950963719200004</c:v>
                </c:pt>
                <c:pt idx="5480">
                  <c:v>73.953777127899997</c:v>
                </c:pt>
                <c:pt idx="5481">
                  <c:v>73.956117190100002</c:v>
                </c:pt>
                <c:pt idx="5482">
                  <c:v>73.957816589199993</c:v>
                </c:pt>
                <c:pt idx="5483">
                  <c:v>73.959929782299994</c:v>
                </c:pt>
                <c:pt idx="5484">
                  <c:v>73.961931307100002</c:v>
                </c:pt>
                <c:pt idx="5485">
                  <c:v>73.963548423700004</c:v>
                </c:pt>
                <c:pt idx="5486">
                  <c:v>73.963989079000001</c:v>
                </c:pt>
                <c:pt idx="5487">
                  <c:v>73.9645028642</c:v>
                </c:pt>
                <c:pt idx="5488">
                  <c:v>73.965085780899997</c:v>
                </c:pt>
                <c:pt idx="5489">
                  <c:v>73.9654086197</c:v>
                </c:pt>
                <c:pt idx="5490">
                  <c:v>73.965666477900001</c:v>
                </c:pt>
                <c:pt idx="5491">
                  <c:v>73.967731613799998</c:v>
                </c:pt>
                <c:pt idx="5492">
                  <c:v>73.970049718599995</c:v>
                </c:pt>
                <c:pt idx="5493">
                  <c:v>73.971200565800004</c:v>
                </c:pt>
                <c:pt idx="5494">
                  <c:v>73.972348070699994</c:v>
                </c:pt>
                <c:pt idx="5495">
                  <c:v>73.974632721399999</c:v>
                </c:pt>
                <c:pt idx="5496">
                  <c:v>73.976836091999999</c:v>
                </c:pt>
                <c:pt idx="5497">
                  <c:v>73.977211928599999</c:v>
                </c:pt>
                <c:pt idx="5498">
                  <c:v>73.979521059099994</c:v>
                </c:pt>
                <c:pt idx="5499">
                  <c:v>73.981933607900004</c:v>
                </c:pt>
                <c:pt idx="5500">
                  <c:v>73.982396578000007</c:v>
                </c:pt>
                <c:pt idx="5501">
                  <c:v>73.983431360699996</c:v>
                </c:pt>
                <c:pt idx="5502">
                  <c:v>73.984303296500002</c:v>
                </c:pt>
                <c:pt idx="5503">
                  <c:v>73.984536925499995</c:v>
                </c:pt>
                <c:pt idx="5504">
                  <c:v>73.984979935799998</c:v>
                </c:pt>
                <c:pt idx="5505">
                  <c:v>73.985715638000002</c:v>
                </c:pt>
                <c:pt idx="5506">
                  <c:v>73.986257901100004</c:v>
                </c:pt>
                <c:pt idx="5507">
                  <c:v>73.986959006899994</c:v>
                </c:pt>
                <c:pt idx="5508">
                  <c:v>73.987671690900001</c:v>
                </c:pt>
                <c:pt idx="5509">
                  <c:v>73.987771852500003</c:v>
                </c:pt>
                <c:pt idx="5510">
                  <c:v>73.988153765700005</c:v>
                </c:pt>
                <c:pt idx="5511">
                  <c:v>73.988534878600007</c:v>
                </c:pt>
                <c:pt idx="5512">
                  <c:v>73.988689175000005</c:v>
                </c:pt>
                <c:pt idx="5513">
                  <c:v>73.991579570599995</c:v>
                </c:pt>
                <c:pt idx="5514">
                  <c:v>73.994326750599996</c:v>
                </c:pt>
                <c:pt idx="5515">
                  <c:v>73.998090396600006</c:v>
                </c:pt>
                <c:pt idx="5516">
                  <c:v>74.002260761200006</c:v>
                </c:pt>
                <c:pt idx="5517">
                  <c:v>74.002692887999999</c:v>
                </c:pt>
                <c:pt idx="5518">
                  <c:v>74.003353678799996</c:v>
                </c:pt>
                <c:pt idx="5519">
                  <c:v>74.004104089199998</c:v>
                </c:pt>
                <c:pt idx="5520">
                  <c:v>74.005576786800006</c:v>
                </c:pt>
                <c:pt idx="5521">
                  <c:v>74.007526488799996</c:v>
                </c:pt>
                <c:pt idx="5522">
                  <c:v>74.008277711900007</c:v>
                </c:pt>
                <c:pt idx="5523">
                  <c:v>74.008559924500005</c:v>
                </c:pt>
                <c:pt idx="5524">
                  <c:v>74.010907521700005</c:v>
                </c:pt>
                <c:pt idx="5525">
                  <c:v>74.013409867799993</c:v>
                </c:pt>
                <c:pt idx="5526">
                  <c:v>74.015053673599994</c:v>
                </c:pt>
                <c:pt idx="5527">
                  <c:v>74.016656687700007</c:v>
                </c:pt>
                <c:pt idx="5528">
                  <c:v>74.017527256999998</c:v>
                </c:pt>
                <c:pt idx="5529">
                  <c:v>74.019920578200001</c:v>
                </c:pt>
                <c:pt idx="5530">
                  <c:v>74.021858754700006</c:v>
                </c:pt>
                <c:pt idx="5531">
                  <c:v>74.0221137881</c:v>
                </c:pt>
                <c:pt idx="5532">
                  <c:v>74.022687549500006</c:v>
                </c:pt>
                <c:pt idx="5533">
                  <c:v>74.023857894000002</c:v>
                </c:pt>
                <c:pt idx="5534">
                  <c:v>74.025502167499994</c:v>
                </c:pt>
                <c:pt idx="5535">
                  <c:v>74.027569675199999</c:v>
                </c:pt>
                <c:pt idx="5536">
                  <c:v>74.029105337900006</c:v>
                </c:pt>
                <c:pt idx="5537">
                  <c:v>74.030053135100005</c:v>
                </c:pt>
                <c:pt idx="5538">
                  <c:v>74.030561965700002</c:v>
                </c:pt>
                <c:pt idx="5539">
                  <c:v>74.031204054499995</c:v>
                </c:pt>
                <c:pt idx="5540">
                  <c:v>74.031892744100006</c:v>
                </c:pt>
                <c:pt idx="5541">
                  <c:v>74.032542761599998</c:v>
                </c:pt>
                <c:pt idx="5542">
                  <c:v>74.035209263699997</c:v>
                </c:pt>
                <c:pt idx="5543">
                  <c:v>74.037978731699994</c:v>
                </c:pt>
                <c:pt idx="5544">
                  <c:v>74.041583949300005</c:v>
                </c:pt>
                <c:pt idx="5545">
                  <c:v>74.044512170199994</c:v>
                </c:pt>
                <c:pt idx="5546">
                  <c:v>74.044551740299994</c:v>
                </c:pt>
                <c:pt idx="5547">
                  <c:v>74.044926484300007</c:v>
                </c:pt>
                <c:pt idx="5548">
                  <c:v>74.046169972900003</c:v>
                </c:pt>
                <c:pt idx="5549">
                  <c:v>74.047996828500004</c:v>
                </c:pt>
                <c:pt idx="5550">
                  <c:v>74.050753205299998</c:v>
                </c:pt>
                <c:pt idx="5551">
                  <c:v>74.053100943999993</c:v>
                </c:pt>
                <c:pt idx="5552">
                  <c:v>74.0537938728</c:v>
                </c:pt>
                <c:pt idx="5553">
                  <c:v>74.054086894199997</c:v>
                </c:pt>
                <c:pt idx="5554">
                  <c:v>74.054353285700003</c:v>
                </c:pt>
                <c:pt idx="5555">
                  <c:v>74.055175202699999</c:v>
                </c:pt>
                <c:pt idx="5556">
                  <c:v>74.056271527999996</c:v>
                </c:pt>
                <c:pt idx="5557">
                  <c:v>74.057075249500002</c:v>
                </c:pt>
                <c:pt idx="5558">
                  <c:v>74.0576862076</c:v>
                </c:pt>
                <c:pt idx="5559">
                  <c:v>74.058361380099996</c:v>
                </c:pt>
                <c:pt idx="5560">
                  <c:v>74.058868122700005</c:v>
                </c:pt>
                <c:pt idx="5561">
                  <c:v>74.059194718499995</c:v>
                </c:pt>
                <c:pt idx="5562">
                  <c:v>74.060002080399997</c:v>
                </c:pt>
                <c:pt idx="5563">
                  <c:v>74.0608218964</c:v>
                </c:pt>
                <c:pt idx="5564">
                  <c:v>74.062708627999996</c:v>
                </c:pt>
                <c:pt idx="5565">
                  <c:v>74.064520746300005</c:v>
                </c:pt>
                <c:pt idx="5566">
                  <c:v>74.065487965599999</c:v>
                </c:pt>
                <c:pt idx="5567">
                  <c:v>74.066495418000002</c:v>
                </c:pt>
                <c:pt idx="5568">
                  <c:v>74.0671958004</c:v>
                </c:pt>
                <c:pt idx="5569">
                  <c:v>74.068098000899994</c:v>
                </c:pt>
                <c:pt idx="5570">
                  <c:v>74.070156874700004</c:v>
                </c:pt>
                <c:pt idx="5571">
                  <c:v>74.072422011800001</c:v>
                </c:pt>
                <c:pt idx="5572">
                  <c:v>74.073185900200002</c:v>
                </c:pt>
                <c:pt idx="5573">
                  <c:v>74.073360024400003</c:v>
                </c:pt>
                <c:pt idx="5574">
                  <c:v>74.0745041574</c:v>
                </c:pt>
                <c:pt idx="5575">
                  <c:v>74.075685745800001</c:v>
                </c:pt>
                <c:pt idx="5576">
                  <c:v>74.076110709800005</c:v>
                </c:pt>
                <c:pt idx="5577">
                  <c:v>74.078179919299998</c:v>
                </c:pt>
                <c:pt idx="5578">
                  <c:v>74.080410232399998</c:v>
                </c:pt>
                <c:pt idx="5579">
                  <c:v>74.081696889200003</c:v>
                </c:pt>
                <c:pt idx="5580">
                  <c:v>74.083350744699999</c:v>
                </c:pt>
                <c:pt idx="5581">
                  <c:v>74.084853237800004</c:v>
                </c:pt>
                <c:pt idx="5582">
                  <c:v>74.0857317153</c:v>
                </c:pt>
                <c:pt idx="5583">
                  <c:v>74.087281308800002</c:v>
                </c:pt>
                <c:pt idx="5584">
                  <c:v>74.088910640799995</c:v>
                </c:pt>
                <c:pt idx="5585">
                  <c:v>74.090777106999994</c:v>
                </c:pt>
                <c:pt idx="5586">
                  <c:v>74.095844076999995</c:v>
                </c:pt>
                <c:pt idx="5587">
                  <c:v>74.100293434799994</c:v>
                </c:pt>
                <c:pt idx="5588">
                  <c:v>74.101816089099998</c:v>
                </c:pt>
                <c:pt idx="5589">
                  <c:v>74.103644213699994</c:v>
                </c:pt>
                <c:pt idx="5590">
                  <c:v>74.105102153199994</c:v>
                </c:pt>
                <c:pt idx="5591">
                  <c:v>74.105944090899996</c:v>
                </c:pt>
                <c:pt idx="5592">
                  <c:v>74.110239820399997</c:v>
                </c:pt>
                <c:pt idx="5593">
                  <c:v>74.114882385200005</c:v>
                </c:pt>
                <c:pt idx="5594">
                  <c:v>74.116398476800001</c:v>
                </c:pt>
                <c:pt idx="5595">
                  <c:v>74.117075776099995</c:v>
                </c:pt>
                <c:pt idx="5596">
                  <c:v>74.117635409599998</c:v>
                </c:pt>
                <c:pt idx="5597">
                  <c:v>74.118134426200001</c:v>
                </c:pt>
                <c:pt idx="5598">
                  <c:v>74.118264224900003</c:v>
                </c:pt>
                <c:pt idx="5599">
                  <c:v>74.119240517899996</c:v>
                </c:pt>
                <c:pt idx="5600">
                  <c:v>74.120279247799999</c:v>
                </c:pt>
                <c:pt idx="5601">
                  <c:v>74.120571796099995</c:v>
                </c:pt>
                <c:pt idx="5602">
                  <c:v>74.120787509400003</c:v>
                </c:pt>
                <c:pt idx="5603">
                  <c:v>74.121116517900006</c:v>
                </c:pt>
                <c:pt idx="5604">
                  <c:v>74.1227548138</c:v>
                </c:pt>
                <c:pt idx="5605">
                  <c:v>74.125351582199997</c:v>
                </c:pt>
                <c:pt idx="5606">
                  <c:v>74.126869142499999</c:v>
                </c:pt>
                <c:pt idx="5607">
                  <c:v>74.127620058700003</c:v>
                </c:pt>
                <c:pt idx="5608">
                  <c:v>74.1281626639</c:v>
                </c:pt>
                <c:pt idx="5609">
                  <c:v>74.129448603599997</c:v>
                </c:pt>
                <c:pt idx="5610">
                  <c:v>74.130964298600006</c:v>
                </c:pt>
                <c:pt idx="5611">
                  <c:v>74.131314243199995</c:v>
                </c:pt>
                <c:pt idx="5612">
                  <c:v>74.1320031013</c:v>
                </c:pt>
                <c:pt idx="5613">
                  <c:v>74.133063235799995</c:v>
                </c:pt>
                <c:pt idx="5614">
                  <c:v>74.133952434199998</c:v>
                </c:pt>
                <c:pt idx="5615">
                  <c:v>74.1347260812</c:v>
                </c:pt>
                <c:pt idx="5616">
                  <c:v>74.135166245400001</c:v>
                </c:pt>
                <c:pt idx="5617">
                  <c:v>74.135499233499999</c:v>
                </c:pt>
                <c:pt idx="5618">
                  <c:v>74.135989069700003</c:v>
                </c:pt>
                <c:pt idx="5619">
                  <c:v>74.137024232599998</c:v>
                </c:pt>
                <c:pt idx="5620">
                  <c:v>74.1379219011</c:v>
                </c:pt>
                <c:pt idx="5621">
                  <c:v>74.138424414200003</c:v>
                </c:pt>
                <c:pt idx="5622">
                  <c:v>74.139065892399998</c:v>
                </c:pt>
                <c:pt idx="5623">
                  <c:v>74.140165975299993</c:v>
                </c:pt>
                <c:pt idx="5624">
                  <c:v>74.141391596999995</c:v>
                </c:pt>
                <c:pt idx="5625">
                  <c:v>74.142036974500002</c:v>
                </c:pt>
                <c:pt idx="5626">
                  <c:v>74.142446357200001</c:v>
                </c:pt>
                <c:pt idx="5627">
                  <c:v>74.143124702799994</c:v>
                </c:pt>
                <c:pt idx="5628">
                  <c:v>74.143818601199996</c:v>
                </c:pt>
                <c:pt idx="5629">
                  <c:v>74.144071723500005</c:v>
                </c:pt>
                <c:pt idx="5630">
                  <c:v>74.145077690700006</c:v>
                </c:pt>
                <c:pt idx="5631">
                  <c:v>74.146634782999996</c:v>
                </c:pt>
                <c:pt idx="5632">
                  <c:v>74.150029445900003</c:v>
                </c:pt>
                <c:pt idx="5633">
                  <c:v>74.154435936699997</c:v>
                </c:pt>
                <c:pt idx="5634">
                  <c:v>74.156568707299996</c:v>
                </c:pt>
                <c:pt idx="5635">
                  <c:v>74.157819704600001</c:v>
                </c:pt>
                <c:pt idx="5636">
                  <c:v>74.158886299399995</c:v>
                </c:pt>
                <c:pt idx="5637">
                  <c:v>74.159738839400006</c:v>
                </c:pt>
                <c:pt idx="5638">
                  <c:v>74.160405250599993</c:v>
                </c:pt>
                <c:pt idx="5639">
                  <c:v>74.162148704200007</c:v>
                </c:pt>
                <c:pt idx="5640">
                  <c:v>74.164012908000004</c:v>
                </c:pt>
                <c:pt idx="5641">
                  <c:v>74.165455241000004</c:v>
                </c:pt>
                <c:pt idx="5642">
                  <c:v>74.168470284500003</c:v>
                </c:pt>
                <c:pt idx="5643">
                  <c:v>74.171507510799998</c:v>
                </c:pt>
                <c:pt idx="5644">
                  <c:v>74.173280140399996</c:v>
                </c:pt>
                <c:pt idx="5645">
                  <c:v>74.174011554200007</c:v>
                </c:pt>
                <c:pt idx="5646">
                  <c:v>74.174523759400003</c:v>
                </c:pt>
                <c:pt idx="5647">
                  <c:v>74.175297629799999</c:v>
                </c:pt>
                <c:pt idx="5648">
                  <c:v>74.175834721100003</c:v>
                </c:pt>
                <c:pt idx="5649">
                  <c:v>74.176128344000006</c:v>
                </c:pt>
                <c:pt idx="5650">
                  <c:v>74.179866065400006</c:v>
                </c:pt>
                <c:pt idx="5651">
                  <c:v>74.183771163399996</c:v>
                </c:pt>
                <c:pt idx="5652">
                  <c:v>74.186057117000004</c:v>
                </c:pt>
                <c:pt idx="5653">
                  <c:v>74.188988297899996</c:v>
                </c:pt>
                <c:pt idx="5654">
                  <c:v>74.190589899700001</c:v>
                </c:pt>
                <c:pt idx="5655">
                  <c:v>74.191403741900004</c:v>
                </c:pt>
                <c:pt idx="5656">
                  <c:v>74.192504659500003</c:v>
                </c:pt>
                <c:pt idx="5657">
                  <c:v>74.193466173100006</c:v>
                </c:pt>
                <c:pt idx="5658">
                  <c:v>74.194344523500007</c:v>
                </c:pt>
                <c:pt idx="5659">
                  <c:v>74.197456979099996</c:v>
                </c:pt>
                <c:pt idx="5660">
                  <c:v>74.200326595000007</c:v>
                </c:pt>
                <c:pt idx="5661">
                  <c:v>74.202169513000001</c:v>
                </c:pt>
                <c:pt idx="5662">
                  <c:v>74.204252545399996</c:v>
                </c:pt>
                <c:pt idx="5663">
                  <c:v>74.205190228700005</c:v>
                </c:pt>
                <c:pt idx="5664">
                  <c:v>74.205533826899995</c:v>
                </c:pt>
                <c:pt idx="5665">
                  <c:v>74.206031799900003</c:v>
                </c:pt>
                <c:pt idx="5666">
                  <c:v>74.206766505999994</c:v>
                </c:pt>
                <c:pt idx="5667">
                  <c:v>74.208178638999996</c:v>
                </c:pt>
                <c:pt idx="5668">
                  <c:v>74.210629697300007</c:v>
                </c:pt>
                <c:pt idx="5669">
                  <c:v>74.212117778199996</c:v>
                </c:pt>
                <c:pt idx="5670">
                  <c:v>74.212598505499997</c:v>
                </c:pt>
                <c:pt idx="5671">
                  <c:v>74.213192387500001</c:v>
                </c:pt>
                <c:pt idx="5672">
                  <c:v>74.215327886300003</c:v>
                </c:pt>
                <c:pt idx="5673">
                  <c:v>74.217713957599997</c:v>
                </c:pt>
                <c:pt idx="5674">
                  <c:v>74.2181328267</c:v>
                </c:pt>
                <c:pt idx="5675">
                  <c:v>74.218361401999999</c:v>
                </c:pt>
                <c:pt idx="5676">
                  <c:v>74.219916244499998</c:v>
                </c:pt>
                <c:pt idx="5677">
                  <c:v>74.221908873499999</c:v>
                </c:pt>
                <c:pt idx="5678">
                  <c:v>74.224498059300004</c:v>
                </c:pt>
                <c:pt idx="5679">
                  <c:v>74.226806653400004</c:v>
                </c:pt>
                <c:pt idx="5680">
                  <c:v>74.227399149500002</c:v>
                </c:pt>
                <c:pt idx="5681">
                  <c:v>74.227865004400002</c:v>
                </c:pt>
                <c:pt idx="5682">
                  <c:v>74.230692551000004</c:v>
                </c:pt>
                <c:pt idx="5683">
                  <c:v>74.233907608300001</c:v>
                </c:pt>
                <c:pt idx="5684">
                  <c:v>74.2349563808</c:v>
                </c:pt>
                <c:pt idx="5685">
                  <c:v>74.235564197299993</c:v>
                </c:pt>
                <c:pt idx="5686">
                  <c:v>74.237051425100006</c:v>
                </c:pt>
                <c:pt idx="5687">
                  <c:v>74.240218505100003</c:v>
                </c:pt>
                <c:pt idx="5688">
                  <c:v>74.242939650899999</c:v>
                </c:pt>
                <c:pt idx="5689">
                  <c:v>74.243882683199999</c:v>
                </c:pt>
                <c:pt idx="5690">
                  <c:v>74.244951445500007</c:v>
                </c:pt>
                <c:pt idx="5691">
                  <c:v>74.246463497700006</c:v>
                </c:pt>
                <c:pt idx="5692">
                  <c:v>74.248138082300002</c:v>
                </c:pt>
                <c:pt idx="5693">
                  <c:v>74.251008130900004</c:v>
                </c:pt>
                <c:pt idx="5694">
                  <c:v>74.254369746099997</c:v>
                </c:pt>
                <c:pt idx="5695">
                  <c:v>74.256874523099995</c:v>
                </c:pt>
                <c:pt idx="5696">
                  <c:v>74.257887494100004</c:v>
                </c:pt>
                <c:pt idx="5697">
                  <c:v>74.258388718999996</c:v>
                </c:pt>
                <c:pt idx="5698">
                  <c:v>74.259741971899999</c:v>
                </c:pt>
                <c:pt idx="5699">
                  <c:v>74.261160061499993</c:v>
                </c:pt>
                <c:pt idx="5700">
                  <c:v>74.262686689700004</c:v>
                </c:pt>
                <c:pt idx="5701">
                  <c:v>74.264071052299997</c:v>
                </c:pt>
                <c:pt idx="5702">
                  <c:v>74.265067214599995</c:v>
                </c:pt>
                <c:pt idx="5703">
                  <c:v>74.2671283217</c:v>
                </c:pt>
                <c:pt idx="5704">
                  <c:v>74.269847551400005</c:v>
                </c:pt>
                <c:pt idx="5705">
                  <c:v>74.272020661699997</c:v>
                </c:pt>
                <c:pt idx="5706">
                  <c:v>74.273719524000001</c:v>
                </c:pt>
                <c:pt idx="5707">
                  <c:v>74.276839368599994</c:v>
                </c:pt>
                <c:pt idx="5708">
                  <c:v>74.279090413800006</c:v>
                </c:pt>
                <c:pt idx="5709">
                  <c:v>74.279393150600001</c:v>
                </c:pt>
                <c:pt idx="5710">
                  <c:v>74.280133004600003</c:v>
                </c:pt>
                <c:pt idx="5711">
                  <c:v>74.282808204099993</c:v>
                </c:pt>
                <c:pt idx="5712">
                  <c:v>74.286966538399994</c:v>
                </c:pt>
                <c:pt idx="5713">
                  <c:v>74.289106876000005</c:v>
                </c:pt>
                <c:pt idx="5714">
                  <c:v>74.289494444799999</c:v>
                </c:pt>
                <c:pt idx="5715">
                  <c:v>74.291765568599999</c:v>
                </c:pt>
                <c:pt idx="5716">
                  <c:v>74.295273410299998</c:v>
                </c:pt>
                <c:pt idx="5717">
                  <c:v>74.297552372799998</c:v>
                </c:pt>
                <c:pt idx="5718">
                  <c:v>74.29867711</c:v>
                </c:pt>
                <c:pt idx="5719">
                  <c:v>74.299259001500005</c:v>
                </c:pt>
                <c:pt idx="5720">
                  <c:v>74.299812359100002</c:v>
                </c:pt>
                <c:pt idx="5721">
                  <c:v>74.308786680899999</c:v>
                </c:pt>
                <c:pt idx="5722">
                  <c:v>74.317923939799996</c:v>
                </c:pt>
                <c:pt idx="5723">
                  <c:v>74.320700260999999</c:v>
                </c:pt>
                <c:pt idx="5724">
                  <c:v>74.325016313000006</c:v>
                </c:pt>
                <c:pt idx="5725">
                  <c:v>74.327118859999999</c:v>
                </c:pt>
                <c:pt idx="5726">
                  <c:v>74.327951158800005</c:v>
                </c:pt>
                <c:pt idx="5727">
                  <c:v>74.329804698399997</c:v>
                </c:pt>
                <c:pt idx="5728">
                  <c:v>74.331970468600005</c:v>
                </c:pt>
                <c:pt idx="5729">
                  <c:v>74.333197072000004</c:v>
                </c:pt>
                <c:pt idx="5730">
                  <c:v>74.333843494800007</c:v>
                </c:pt>
                <c:pt idx="5731">
                  <c:v>74.334342626600005</c:v>
                </c:pt>
                <c:pt idx="5732">
                  <c:v>74.334522341600007</c:v>
                </c:pt>
                <c:pt idx="5733">
                  <c:v>74.336771889700003</c:v>
                </c:pt>
                <c:pt idx="5734">
                  <c:v>74.341756505800006</c:v>
                </c:pt>
                <c:pt idx="5735">
                  <c:v>74.3447156111</c:v>
                </c:pt>
                <c:pt idx="5736">
                  <c:v>74.344887430300005</c:v>
                </c:pt>
                <c:pt idx="5737">
                  <c:v>74.345081691600001</c:v>
                </c:pt>
                <c:pt idx="5738">
                  <c:v>74.346140801499999</c:v>
                </c:pt>
                <c:pt idx="5739">
                  <c:v>74.347322506400005</c:v>
                </c:pt>
                <c:pt idx="5740">
                  <c:v>74.347804893000003</c:v>
                </c:pt>
                <c:pt idx="5741">
                  <c:v>74.349677829499996</c:v>
                </c:pt>
                <c:pt idx="5742">
                  <c:v>74.352325356799994</c:v>
                </c:pt>
                <c:pt idx="5743">
                  <c:v>74.353638764699994</c:v>
                </c:pt>
                <c:pt idx="5744">
                  <c:v>74.354484099800004</c:v>
                </c:pt>
                <c:pt idx="5745">
                  <c:v>74.355679565100004</c:v>
                </c:pt>
                <c:pt idx="5746">
                  <c:v>74.356406198100004</c:v>
                </c:pt>
                <c:pt idx="5747">
                  <c:v>74.356734991899998</c:v>
                </c:pt>
                <c:pt idx="5748">
                  <c:v>74.3591915696</c:v>
                </c:pt>
                <c:pt idx="5749">
                  <c:v>74.361463390599994</c:v>
                </c:pt>
                <c:pt idx="5750">
                  <c:v>74.362718888399996</c:v>
                </c:pt>
                <c:pt idx="5751">
                  <c:v>74.365734338400003</c:v>
                </c:pt>
                <c:pt idx="5752">
                  <c:v>74.367982651999995</c:v>
                </c:pt>
                <c:pt idx="5753">
                  <c:v>74.368593865700007</c:v>
                </c:pt>
                <c:pt idx="5754">
                  <c:v>74.371057040500006</c:v>
                </c:pt>
                <c:pt idx="5755">
                  <c:v>74.374128256000006</c:v>
                </c:pt>
                <c:pt idx="5756">
                  <c:v>74.374962451800002</c:v>
                </c:pt>
                <c:pt idx="5757">
                  <c:v>74.375138589499997</c:v>
                </c:pt>
                <c:pt idx="5758">
                  <c:v>74.375434148300002</c:v>
                </c:pt>
                <c:pt idx="5759">
                  <c:v>74.376092154299997</c:v>
                </c:pt>
                <c:pt idx="5760">
                  <c:v>74.377733214599999</c:v>
                </c:pt>
                <c:pt idx="5761">
                  <c:v>74.380821937899995</c:v>
                </c:pt>
                <c:pt idx="5762">
                  <c:v>74.383113806899999</c:v>
                </c:pt>
                <c:pt idx="5763">
                  <c:v>74.385530796200001</c:v>
                </c:pt>
                <c:pt idx="5764">
                  <c:v>74.388079180899993</c:v>
                </c:pt>
                <c:pt idx="5765">
                  <c:v>74.389863817000005</c:v>
                </c:pt>
                <c:pt idx="5766">
                  <c:v>74.391753862300007</c:v>
                </c:pt>
                <c:pt idx="5767">
                  <c:v>74.392502018100004</c:v>
                </c:pt>
                <c:pt idx="5768">
                  <c:v>74.392862385900003</c:v>
                </c:pt>
                <c:pt idx="5769">
                  <c:v>74.393174877600003</c:v>
                </c:pt>
                <c:pt idx="5770">
                  <c:v>74.393346647599998</c:v>
                </c:pt>
                <c:pt idx="5771">
                  <c:v>74.394028740099998</c:v>
                </c:pt>
                <c:pt idx="5772">
                  <c:v>74.394944373399994</c:v>
                </c:pt>
                <c:pt idx="5773">
                  <c:v>74.395980619499994</c:v>
                </c:pt>
                <c:pt idx="5774">
                  <c:v>74.397488407300003</c:v>
                </c:pt>
                <c:pt idx="5775">
                  <c:v>74.398339968000002</c:v>
                </c:pt>
                <c:pt idx="5776">
                  <c:v>74.398841822999998</c:v>
                </c:pt>
                <c:pt idx="5777">
                  <c:v>74.3993017313</c:v>
                </c:pt>
                <c:pt idx="5778">
                  <c:v>74.399850286200007</c:v>
                </c:pt>
                <c:pt idx="5779">
                  <c:v>74.400733332399994</c:v>
                </c:pt>
                <c:pt idx="5780">
                  <c:v>74.402377744700004</c:v>
                </c:pt>
                <c:pt idx="5781">
                  <c:v>74.403639067900002</c:v>
                </c:pt>
                <c:pt idx="5782">
                  <c:v>74.404085883400001</c:v>
                </c:pt>
                <c:pt idx="5783">
                  <c:v>74.405390703799995</c:v>
                </c:pt>
                <c:pt idx="5784">
                  <c:v>74.406596522200005</c:v>
                </c:pt>
                <c:pt idx="5785">
                  <c:v>74.407197788299996</c:v>
                </c:pt>
                <c:pt idx="5786">
                  <c:v>74.409443102300003</c:v>
                </c:pt>
                <c:pt idx="5787">
                  <c:v>74.411518973499994</c:v>
                </c:pt>
                <c:pt idx="5788">
                  <c:v>74.412824091700003</c:v>
                </c:pt>
                <c:pt idx="5789">
                  <c:v>74.414070402700006</c:v>
                </c:pt>
                <c:pt idx="5790">
                  <c:v>74.414554136700005</c:v>
                </c:pt>
                <c:pt idx="5791">
                  <c:v>74.415754369200002</c:v>
                </c:pt>
                <c:pt idx="5792">
                  <c:v>74.418855678400007</c:v>
                </c:pt>
                <c:pt idx="5793">
                  <c:v>74.4217345717</c:v>
                </c:pt>
                <c:pt idx="5794">
                  <c:v>74.422294706700001</c:v>
                </c:pt>
                <c:pt idx="5795">
                  <c:v>74.422582551600001</c:v>
                </c:pt>
                <c:pt idx="5796">
                  <c:v>74.422920017400003</c:v>
                </c:pt>
                <c:pt idx="5797">
                  <c:v>74.422999034399993</c:v>
                </c:pt>
                <c:pt idx="5798">
                  <c:v>74.423712525499994</c:v>
                </c:pt>
                <c:pt idx="5799">
                  <c:v>74.424577347799996</c:v>
                </c:pt>
                <c:pt idx="5800">
                  <c:v>74.424766853199998</c:v>
                </c:pt>
                <c:pt idx="5801">
                  <c:v>74.425072119600003</c:v>
                </c:pt>
                <c:pt idx="5802">
                  <c:v>74.426180890500007</c:v>
                </c:pt>
                <c:pt idx="5803">
                  <c:v>74.427158535299995</c:v>
                </c:pt>
                <c:pt idx="5804">
                  <c:v>74.4320857461</c:v>
                </c:pt>
                <c:pt idx="5805">
                  <c:v>74.437285438299995</c:v>
                </c:pt>
                <c:pt idx="5806">
                  <c:v>74.437976198100003</c:v>
                </c:pt>
                <c:pt idx="5807">
                  <c:v>74.438489051999994</c:v>
                </c:pt>
                <c:pt idx="5808">
                  <c:v>74.438759201300002</c:v>
                </c:pt>
                <c:pt idx="5809">
                  <c:v>74.438797219999998</c:v>
                </c:pt>
                <c:pt idx="5810">
                  <c:v>74.438881349200003</c:v>
                </c:pt>
                <c:pt idx="5811">
                  <c:v>74.438969202699994</c:v>
                </c:pt>
                <c:pt idx="5812">
                  <c:v>74.439233452300002</c:v>
                </c:pt>
                <c:pt idx="5813">
                  <c:v>74.439489175000006</c:v>
                </c:pt>
                <c:pt idx="5814">
                  <c:v>74.4395012982</c:v>
                </c:pt>
                <c:pt idx="5815">
                  <c:v>74.440948020500002</c:v>
                </c:pt>
                <c:pt idx="5816">
                  <c:v>74.443621299300005</c:v>
                </c:pt>
                <c:pt idx="5817">
                  <c:v>74.4448648236</c:v>
                </c:pt>
                <c:pt idx="5818">
                  <c:v>74.4455759935</c:v>
                </c:pt>
                <c:pt idx="5819">
                  <c:v>74.446806071799998</c:v>
                </c:pt>
                <c:pt idx="5820">
                  <c:v>74.448015823399999</c:v>
                </c:pt>
                <c:pt idx="5821">
                  <c:v>74.449217869199998</c:v>
                </c:pt>
                <c:pt idx="5822">
                  <c:v>74.450188371600007</c:v>
                </c:pt>
                <c:pt idx="5823">
                  <c:v>74.451326721399994</c:v>
                </c:pt>
                <c:pt idx="5824">
                  <c:v>74.452199661500003</c:v>
                </c:pt>
                <c:pt idx="5825">
                  <c:v>74.452776297599996</c:v>
                </c:pt>
                <c:pt idx="5826">
                  <c:v>74.453205787000002</c:v>
                </c:pt>
                <c:pt idx="5827">
                  <c:v>74.454363251700002</c:v>
                </c:pt>
                <c:pt idx="5828">
                  <c:v>74.456083767600006</c:v>
                </c:pt>
                <c:pt idx="5829">
                  <c:v>74.457700111999998</c:v>
                </c:pt>
                <c:pt idx="5830">
                  <c:v>74.459641053200002</c:v>
                </c:pt>
                <c:pt idx="5831">
                  <c:v>74.461106120300002</c:v>
                </c:pt>
                <c:pt idx="5832">
                  <c:v>74.462089559700004</c:v>
                </c:pt>
                <c:pt idx="5833">
                  <c:v>74.463558032700007</c:v>
                </c:pt>
                <c:pt idx="5834">
                  <c:v>74.464914053900003</c:v>
                </c:pt>
                <c:pt idx="5835">
                  <c:v>74.465724381900003</c:v>
                </c:pt>
                <c:pt idx="5836">
                  <c:v>74.466328957800002</c:v>
                </c:pt>
                <c:pt idx="5837">
                  <c:v>74.466810740100001</c:v>
                </c:pt>
                <c:pt idx="5838">
                  <c:v>74.467303018099997</c:v>
                </c:pt>
                <c:pt idx="5839">
                  <c:v>74.467716142599997</c:v>
                </c:pt>
                <c:pt idx="5840">
                  <c:v>74.468329913800005</c:v>
                </c:pt>
                <c:pt idx="5841">
                  <c:v>74.469117838900004</c:v>
                </c:pt>
                <c:pt idx="5842">
                  <c:v>74.472331823100006</c:v>
                </c:pt>
                <c:pt idx="5843">
                  <c:v>74.476535249400001</c:v>
                </c:pt>
                <c:pt idx="5844">
                  <c:v>74.478094348900001</c:v>
                </c:pt>
                <c:pt idx="5845">
                  <c:v>74.4790510017</c:v>
                </c:pt>
                <c:pt idx="5846">
                  <c:v>74.481976363900003</c:v>
                </c:pt>
                <c:pt idx="5847">
                  <c:v>74.484464861299998</c:v>
                </c:pt>
                <c:pt idx="5848">
                  <c:v>74.485565365799999</c:v>
                </c:pt>
                <c:pt idx="5849">
                  <c:v>74.487701357099994</c:v>
                </c:pt>
                <c:pt idx="5850">
                  <c:v>74.489146359299994</c:v>
                </c:pt>
                <c:pt idx="5851">
                  <c:v>74.489634690599999</c:v>
                </c:pt>
                <c:pt idx="5852">
                  <c:v>74.4927939385</c:v>
                </c:pt>
                <c:pt idx="5853">
                  <c:v>74.495507409200002</c:v>
                </c:pt>
                <c:pt idx="5854">
                  <c:v>74.496353953899998</c:v>
                </c:pt>
                <c:pt idx="5855">
                  <c:v>74.498232295500003</c:v>
                </c:pt>
                <c:pt idx="5856">
                  <c:v>74.499484518399996</c:v>
                </c:pt>
                <c:pt idx="5857">
                  <c:v>74.499758540399995</c:v>
                </c:pt>
                <c:pt idx="5858">
                  <c:v>74.500399614700001</c:v>
                </c:pt>
                <c:pt idx="5859">
                  <c:v>74.501261410200001</c:v>
                </c:pt>
                <c:pt idx="5860">
                  <c:v>74.5018971505</c:v>
                </c:pt>
                <c:pt idx="5861">
                  <c:v>74.503057953199999</c:v>
                </c:pt>
                <c:pt idx="5862">
                  <c:v>74.505454038300002</c:v>
                </c:pt>
                <c:pt idx="5863">
                  <c:v>74.508170549400006</c:v>
                </c:pt>
                <c:pt idx="5864">
                  <c:v>74.509584340700002</c:v>
                </c:pt>
                <c:pt idx="5865">
                  <c:v>74.510919455899995</c:v>
                </c:pt>
                <c:pt idx="5866">
                  <c:v>74.512724117900007</c:v>
                </c:pt>
                <c:pt idx="5867">
                  <c:v>74.515275340900004</c:v>
                </c:pt>
                <c:pt idx="5868">
                  <c:v>74.518246260799998</c:v>
                </c:pt>
                <c:pt idx="5869">
                  <c:v>74.519404327499998</c:v>
                </c:pt>
                <c:pt idx="5870">
                  <c:v>74.519507286899994</c:v>
                </c:pt>
                <c:pt idx="5871">
                  <c:v>74.519949350100006</c:v>
                </c:pt>
                <c:pt idx="5872">
                  <c:v>74.520845041000001</c:v>
                </c:pt>
                <c:pt idx="5873">
                  <c:v>74.521740809500002</c:v>
                </c:pt>
                <c:pt idx="5874">
                  <c:v>74.525765264300006</c:v>
                </c:pt>
                <c:pt idx="5875">
                  <c:v>74.529592648100007</c:v>
                </c:pt>
                <c:pt idx="5876">
                  <c:v>74.529873376699996</c:v>
                </c:pt>
                <c:pt idx="5877">
                  <c:v>74.530995548600004</c:v>
                </c:pt>
                <c:pt idx="5878">
                  <c:v>74.532306325899995</c:v>
                </c:pt>
                <c:pt idx="5879">
                  <c:v>74.533225539399993</c:v>
                </c:pt>
                <c:pt idx="5880">
                  <c:v>74.535185148400004</c:v>
                </c:pt>
                <c:pt idx="5881">
                  <c:v>74.537264294099998</c:v>
                </c:pt>
                <c:pt idx="5882">
                  <c:v>74.538691049899995</c:v>
                </c:pt>
                <c:pt idx="5883">
                  <c:v>74.539566300600001</c:v>
                </c:pt>
                <c:pt idx="5884">
                  <c:v>74.540132267399997</c:v>
                </c:pt>
                <c:pt idx="5885">
                  <c:v>74.540735307999995</c:v>
                </c:pt>
                <c:pt idx="5886">
                  <c:v>74.541827141599995</c:v>
                </c:pt>
                <c:pt idx="5887">
                  <c:v>74.542935583800002</c:v>
                </c:pt>
                <c:pt idx="5888">
                  <c:v>74.545204022700005</c:v>
                </c:pt>
                <c:pt idx="5889">
                  <c:v>74.547978720000003</c:v>
                </c:pt>
                <c:pt idx="5890">
                  <c:v>74.548893582199995</c:v>
                </c:pt>
                <c:pt idx="5891">
                  <c:v>74.549183228000004</c:v>
                </c:pt>
                <c:pt idx="5892">
                  <c:v>74.550094744299997</c:v>
                </c:pt>
                <c:pt idx="5893">
                  <c:v>74.550962160200001</c:v>
                </c:pt>
                <c:pt idx="5894">
                  <c:v>74.551947856300004</c:v>
                </c:pt>
                <c:pt idx="5895">
                  <c:v>74.555001460100002</c:v>
                </c:pt>
                <c:pt idx="5896">
                  <c:v>74.557719861600006</c:v>
                </c:pt>
                <c:pt idx="5897">
                  <c:v>74.558960538600004</c:v>
                </c:pt>
                <c:pt idx="5898">
                  <c:v>74.560252765200005</c:v>
                </c:pt>
                <c:pt idx="5899">
                  <c:v>74.562327221999993</c:v>
                </c:pt>
                <c:pt idx="5900">
                  <c:v>74.564982900399997</c:v>
                </c:pt>
                <c:pt idx="5901">
                  <c:v>74.566989096499995</c:v>
                </c:pt>
                <c:pt idx="5902">
                  <c:v>74.567810441500001</c:v>
                </c:pt>
                <c:pt idx="5903">
                  <c:v>74.568739280599999</c:v>
                </c:pt>
                <c:pt idx="5904">
                  <c:v>74.571850201999993</c:v>
                </c:pt>
                <c:pt idx="5905">
                  <c:v>74.574815453900001</c:v>
                </c:pt>
                <c:pt idx="5906">
                  <c:v>74.575913849499997</c:v>
                </c:pt>
                <c:pt idx="5907">
                  <c:v>74.576327054900005</c:v>
                </c:pt>
                <c:pt idx="5908">
                  <c:v>74.577282982499995</c:v>
                </c:pt>
                <c:pt idx="5909">
                  <c:v>74.578765495100001</c:v>
                </c:pt>
                <c:pt idx="5910">
                  <c:v>74.579386927499996</c:v>
                </c:pt>
                <c:pt idx="5911">
                  <c:v>74.579631177600007</c:v>
                </c:pt>
                <c:pt idx="5912">
                  <c:v>74.580668383100004</c:v>
                </c:pt>
                <c:pt idx="5913">
                  <c:v>74.582083033000004</c:v>
                </c:pt>
                <c:pt idx="5914">
                  <c:v>74.583239392600007</c:v>
                </c:pt>
                <c:pt idx="5915">
                  <c:v>74.584370074899994</c:v>
                </c:pt>
                <c:pt idx="5916">
                  <c:v>74.586974962400006</c:v>
                </c:pt>
                <c:pt idx="5917">
                  <c:v>74.589733613000007</c:v>
                </c:pt>
                <c:pt idx="5918">
                  <c:v>74.590485705099994</c:v>
                </c:pt>
                <c:pt idx="5919">
                  <c:v>74.591785935299995</c:v>
                </c:pt>
                <c:pt idx="5920">
                  <c:v>74.5934403909</c:v>
                </c:pt>
                <c:pt idx="5921">
                  <c:v>74.594067713499996</c:v>
                </c:pt>
                <c:pt idx="5922">
                  <c:v>74.594544372300007</c:v>
                </c:pt>
                <c:pt idx="5923">
                  <c:v>74.595484813499993</c:v>
                </c:pt>
                <c:pt idx="5924">
                  <c:v>74.596192211399995</c:v>
                </c:pt>
                <c:pt idx="5925">
                  <c:v>74.597004596399998</c:v>
                </c:pt>
                <c:pt idx="5926">
                  <c:v>74.598868199400002</c:v>
                </c:pt>
                <c:pt idx="5927">
                  <c:v>74.600120118000007</c:v>
                </c:pt>
                <c:pt idx="5928">
                  <c:v>74.601053830500007</c:v>
                </c:pt>
                <c:pt idx="5929">
                  <c:v>74.602546409300004</c:v>
                </c:pt>
                <c:pt idx="5930">
                  <c:v>74.603408332900003</c:v>
                </c:pt>
                <c:pt idx="5931">
                  <c:v>74.6043058188</c:v>
                </c:pt>
                <c:pt idx="5932">
                  <c:v>74.605095258600002</c:v>
                </c:pt>
                <c:pt idx="5933">
                  <c:v>74.606171582000002</c:v>
                </c:pt>
                <c:pt idx="5934">
                  <c:v>74.608124984</c:v>
                </c:pt>
                <c:pt idx="5935">
                  <c:v>74.609264093700006</c:v>
                </c:pt>
                <c:pt idx="5936">
                  <c:v>74.609554868700002</c:v>
                </c:pt>
                <c:pt idx="5937">
                  <c:v>74.610604532699995</c:v>
                </c:pt>
                <c:pt idx="5938">
                  <c:v>74.612451834200002</c:v>
                </c:pt>
                <c:pt idx="5939">
                  <c:v>74.614121379899998</c:v>
                </c:pt>
                <c:pt idx="5940">
                  <c:v>74.615786747900003</c:v>
                </c:pt>
                <c:pt idx="5941">
                  <c:v>74.6187194667</c:v>
                </c:pt>
                <c:pt idx="5942">
                  <c:v>74.621555865800005</c:v>
                </c:pt>
                <c:pt idx="5943">
                  <c:v>74.622571887500001</c:v>
                </c:pt>
                <c:pt idx="5944">
                  <c:v>74.623038397399995</c:v>
                </c:pt>
                <c:pt idx="5945">
                  <c:v>74.625001875500004</c:v>
                </c:pt>
                <c:pt idx="5946">
                  <c:v>74.628434678800005</c:v>
                </c:pt>
                <c:pt idx="5947">
                  <c:v>74.630264954899999</c:v>
                </c:pt>
                <c:pt idx="5948">
                  <c:v>74.631326828699997</c:v>
                </c:pt>
                <c:pt idx="5949">
                  <c:v>74.632269260300006</c:v>
                </c:pt>
                <c:pt idx="5950">
                  <c:v>74.633564467200003</c:v>
                </c:pt>
                <c:pt idx="5951">
                  <c:v>74.634955636499996</c:v>
                </c:pt>
                <c:pt idx="5952">
                  <c:v>74.635349915999996</c:v>
                </c:pt>
                <c:pt idx="5953">
                  <c:v>74.638933779200002</c:v>
                </c:pt>
                <c:pt idx="5954">
                  <c:v>74.642822487100005</c:v>
                </c:pt>
                <c:pt idx="5955">
                  <c:v>74.643430588000001</c:v>
                </c:pt>
                <c:pt idx="5956">
                  <c:v>74.643582672099996</c:v>
                </c:pt>
                <c:pt idx="5957">
                  <c:v>74.644047907000001</c:v>
                </c:pt>
                <c:pt idx="5958">
                  <c:v>74.644785811800006</c:v>
                </c:pt>
                <c:pt idx="5959">
                  <c:v>74.6452507252</c:v>
                </c:pt>
                <c:pt idx="5960">
                  <c:v>74.645540893800003</c:v>
                </c:pt>
                <c:pt idx="5961">
                  <c:v>74.645824802800007</c:v>
                </c:pt>
                <c:pt idx="5962">
                  <c:v>74.646296565300005</c:v>
                </c:pt>
                <c:pt idx="5963">
                  <c:v>74.648895965700007</c:v>
                </c:pt>
                <c:pt idx="5964">
                  <c:v>74.651509760899998</c:v>
                </c:pt>
                <c:pt idx="5965">
                  <c:v>74.653483821699993</c:v>
                </c:pt>
                <c:pt idx="5966">
                  <c:v>74.657101541599999</c:v>
                </c:pt>
                <c:pt idx="5967">
                  <c:v>74.659334650399998</c:v>
                </c:pt>
                <c:pt idx="5968">
                  <c:v>74.659688824499995</c:v>
                </c:pt>
                <c:pt idx="5969">
                  <c:v>74.660455515400002</c:v>
                </c:pt>
                <c:pt idx="5970">
                  <c:v>74.663026841999994</c:v>
                </c:pt>
                <c:pt idx="5971">
                  <c:v>74.666118509399993</c:v>
                </c:pt>
                <c:pt idx="5972">
                  <c:v>74.667882445399997</c:v>
                </c:pt>
                <c:pt idx="5973">
                  <c:v>74.668677290600002</c:v>
                </c:pt>
                <c:pt idx="5974">
                  <c:v>74.670129064999998</c:v>
                </c:pt>
                <c:pt idx="5975">
                  <c:v>74.671498567800001</c:v>
                </c:pt>
                <c:pt idx="5976">
                  <c:v>74.673114495099995</c:v>
                </c:pt>
                <c:pt idx="5977">
                  <c:v>74.6769904481</c:v>
                </c:pt>
                <c:pt idx="5978">
                  <c:v>74.680420429799995</c:v>
                </c:pt>
                <c:pt idx="5979">
                  <c:v>74.681994153800005</c:v>
                </c:pt>
                <c:pt idx="5980">
                  <c:v>74.683562455399993</c:v>
                </c:pt>
                <c:pt idx="5981">
                  <c:v>74.687622464599997</c:v>
                </c:pt>
                <c:pt idx="5982">
                  <c:v>74.691222525300006</c:v>
                </c:pt>
                <c:pt idx="5983">
                  <c:v>74.691863876400006</c:v>
                </c:pt>
                <c:pt idx="5984">
                  <c:v>74.692211851300002</c:v>
                </c:pt>
                <c:pt idx="5985">
                  <c:v>74.692991769000002</c:v>
                </c:pt>
                <c:pt idx="5986">
                  <c:v>74.693584939600001</c:v>
                </c:pt>
                <c:pt idx="5987">
                  <c:v>74.694355400099994</c:v>
                </c:pt>
                <c:pt idx="5988">
                  <c:v>74.695329248899995</c:v>
                </c:pt>
                <c:pt idx="5989">
                  <c:v>74.695850740899999</c:v>
                </c:pt>
                <c:pt idx="5990">
                  <c:v>74.696112781599993</c:v>
                </c:pt>
                <c:pt idx="5991">
                  <c:v>74.6979714788</c:v>
                </c:pt>
                <c:pt idx="5992">
                  <c:v>74.7003512836</c:v>
                </c:pt>
                <c:pt idx="5993">
                  <c:v>74.702479966499993</c:v>
                </c:pt>
                <c:pt idx="5994">
                  <c:v>74.704947279099997</c:v>
                </c:pt>
                <c:pt idx="5995">
                  <c:v>74.706394123400003</c:v>
                </c:pt>
                <c:pt idx="5996">
                  <c:v>74.7070804552</c:v>
                </c:pt>
                <c:pt idx="5997">
                  <c:v>74.708371411100003</c:v>
                </c:pt>
                <c:pt idx="5998">
                  <c:v>74.710763230799998</c:v>
                </c:pt>
                <c:pt idx="5999">
                  <c:v>74.713262532300007</c:v>
                </c:pt>
                <c:pt idx="6000">
                  <c:v>74.7164061987</c:v>
                </c:pt>
                <c:pt idx="6001">
                  <c:v>74.719396669600002</c:v>
                </c:pt>
                <c:pt idx="6002">
                  <c:v>74.721233941999998</c:v>
                </c:pt>
                <c:pt idx="6003">
                  <c:v>74.722116114299993</c:v>
                </c:pt>
                <c:pt idx="6004">
                  <c:v>74.723356916</c:v>
                </c:pt>
                <c:pt idx="6005">
                  <c:v>74.7272235577</c:v>
                </c:pt>
                <c:pt idx="6006">
                  <c:v>74.730116444100005</c:v>
                </c:pt>
                <c:pt idx="6007">
                  <c:v>74.731037271800005</c:v>
                </c:pt>
                <c:pt idx="6008">
                  <c:v>74.732805193000004</c:v>
                </c:pt>
                <c:pt idx="6009">
                  <c:v>74.734061844500005</c:v>
                </c:pt>
                <c:pt idx="6010">
                  <c:v>74.737165621399996</c:v>
                </c:pt>
                <c:pt idx="6011">
                  <c:v>74.740028599400006</c:v>
                </c:pt>
                <c:pt idx="6012">
                  <c:v>74.740634718799996</c:v>
                </c:pt>
                <c:pt idx="6013">
                  <c:v>74.741970685799998</c:v>
                </c:pt>
                <c:pt idx="6014">
                  <c:v>74.743215682900001</c:v>
                </c:pt>
                <c:pt idx="6015">
                  <c:v>74.743806146099999</c:v>
                </c:pt>
                <c:pt idx="6016">
                  <c:v>74.744280162899997</c:v>
                </c:pt>
                <c:pt idx="6017">
                  <c:v>74.745256412399996</c:v>
                </c:pt>
                <c:pt idx="6018">
                  <c:v>74.746085739700007</c:v>
                </c:pt>
                <c:pt idx="6019">
                  <c:v>74.748115632999998</c:v>
                </c:pt>
                <c:pt idx="6020">
                  <c:v>74.750410502600005</c:v>
                </c:pt>
                <c:pt idx="6021">
                  <c:v>74.751285477300002</c:v>
                </c:pt>
                <c:pt idx="6022">
                  <c:v>74.752604492399996</c:v>
                </c:pt>
                <c:pt idx="6023">
                  <c:v>74.7552159711</c:v>
                </c:pt>
                <c:pt idx="6024">
                  <c:v>74.759294535099997</c:v>
                </c:pt>
                <c:pt idx="6025">
                  <c:v>74.761968249299997</c:v>
                </c:pt>
                <c:pt idx="6026">
                  <c:v>74.762297730300006</c:v>
                </c:pt>
                <c:pt idx="6027">
                  <c:v>74.763072876600006</c:v>
                </c:pt>
                <c:pt idx="6028">
                  <c:v>74.765503943300004</c:v>
                </c:pt>
                <c:pt idx="6029">
                  <c:v>74.767553314500006</c:v>
                </c:pt>
                <c:pt idx="6030">
                  <c:v>74.769587850600004</c:v>
                </c:pt>
                <c:pt idx="6031">
                  <c:v>74.771589633800005</c:v>
                </c:pt>
                <c:pt idx="6032">
                  <c:v>74.772302359999998</c:v>
                </c:pt>
                <c:pt idx="6033">
                  <c:v>74.773387147899996</c:v>
                </c:pt>
                <c:pt idx="6034">
                  <c:v>74.774128896500002</c:v>
                </c:pt>
                <c:pt idx="6035">
                  <c:v>74.774931809400002</c:v>
                </c:pt>
                <c:pt idx="6036">
                  <c:v>74.776074791300005</c:v>
                </c:pt>
                <c:pt idx="6037">
                  <c:v>74.776938676900002</c:v>
                </c:pt>
                <c:pt idx="6038">
                  <c:v>74.777404271400002</c:v>
                </c:pt>
                <c:pt idx="6039">
                  <c:v>74.777520554299997</c:v>
                </c:pt>
                <c:pt idx="6040">
                  <c:v>74.778514951999995</c:v>
                </c:pt>
                <c:pt idx="6041">
                  <c:v>74.7801180652</c:v>
                </c:pt>
                <c:pt idx="6042">
                  <c:v>74.781323761500005</c:v>
                </c:pt>
                <c:pt idx="6043">
                  <c:v>74.782994096600007</c:v>
                </c:pt>
                <c:pt idx="6044">
                  <c:v>74.784972618899999</c:v>
                </c:pt>
                <c:pt idx="6045">
                  <c:v>74.786670048800005</c:v>
                </c:pt>
                <c:pt idx="6046">
                  <c:v>74.789147001399996</c:v>
                </c:pt>
                <c:pt idx="6047">
                  <c:v>74.7914095143</c:v>
                </c:pt>
                <c:pt idx="6048">
                  <c:v>74.7922851955</c:v>
                </c:pt>
                <c:pt idx="6049">
                  <c:v>74.792602477399996</c:v>
                </c:pt>
                <c:pt idx="6050">
                  <c:v>74.7928006848</c:v>
                </c:pt>
                <c:pt idx="6051">
                  <c:v>74.793776320099994</c:v>
                </c:pt>
                <c:pt idx="6052">
                  <c:v>74.794736223699999</c:v>
                </c:pt>
                <c:pt idx="6053">
                  <c:v>74.794993310500004</c:v>
                </c:pt>
                <c:pt idx="6054">
                  <c:v>74.795417408199995</c:v>
                </c:pt>
                <c:pt idx="6055">
                  <c:v>74.796370179199997</c:v>
                </c:pt>
                <c:pt idx="6056">
                  <c:v>74.800020536100007</c:v>
                </c:pt>
                <c:pt idx="6057">
                  <c:v>74.803428022000006</c:v>
                </c:pt>
                <c:pt idx="6058">
                  <c:v>74.804222576200004</c:v>
                </c:pt>
                <c:pt idx="6059">
                  <c:v>74.807256433700005</c:v>
                </c:pt>
                <c:pt idx="6060">
                  <c:v>74.809972907599999</c:v>
                </c:pt>
                <c:pt idx="6061">
                  <c:v>74.810413913600001</c:v>
                </c:pt>
                <c:pt idx="6062">
                  <c:v>74.811142343599997</c:v>
                </c:pt>
                <c:pt idx="6063">
                  <c:v>74.814233306899993</c:v>
                </c:pt>
                <c:pt idx="6064">
                  <c:v>74.817283476900002</c:v>
                </c:pt>
                <c:pt idx="6065">
                  <c:v>74.817687438899995</c:v>
                </c:pt>
                <c:pt idx="6066">
                  <c:v>74.818690648499995</c:v>
                </c:pt>
                <c:pt idx="6067">
                  <c:v>74.820760748799998</c:v>
                </c:pt>
                <c:pt idx="6068">
                  <c:v>74.822342093000003</c:v>
                </c:pt>
                <c:pt idx="6069">
                  <c:v>74.823438538000005</c:v>
                </c:pt>
                <c:pt idx="6070">
                  <c:v>74.824594695200005</c:v>
                </c:pt>
                <c:pt idx="6071">
                  <c:v>74.8259530025</c:v>
                </c:pt>
                <c:pt idx="6072">
                  <c:v>74.8295675082</c:v>
                </c:pt>
                <c:pt idx="6073">
                  <c:v>74.832452786700003</c:v>
                </c:pt>
                <c:pt idx="6074">
                  <c:v>74.833257043800003</c:v>
                </c:pt>
                <c:pt idx="6075">
                  <c:v>74.834394496000002</c:v>
                </c:pt>
                <c:pt idx="6076">
                  <c:v>74.835329713700006</c:v>
                </c:pt>
                <c:pt idx="6077">
                  <c:v>74.836049531900002</c:v>
                </c:pt>
                <c:pt idx="6078">
                  <c:v>74.836477584899995</c:v>
                </c:pt>
                <c:pt idx="6079">
                  <c:v>74.8369532472</c:v>
                </c:pt>
                <c:pt idx="6080">
                  <c:v>74.837622928900004</c:v>
                </c:pt>
                <c:pt idx="6081">
                  <c:v>74.838691688400004</c:v>
                </c:pt>
                <c:pt idx="6082">
                  <c:v>74.840850973100004</c:v>
                </c:pt>
                <c:pt idx="6083">
                  <c:v>74.844613742000007</c:v>
                </c:pt>
                <c:pt idx="6084">
                  <c:v>74.847264487100006</c:v>
                </c:pt>
                <c:pt idx="6085">
                  <c:v>74.848950595299996</c:v>
                </c:pt>
                <c:pt idx="6086">
                  <c:v>74.851004386400007</c:v>
                </c:pt>
                <c:pt idx="6087">
                  <c:v>74.851813950299999</c:v>
                </c:pt>
                <c:pt idx="6088">
                  <c:v>74.852452737999997</c:v>
                </c:pt>
                <c:pt idx="6089">
                  <c:v>74.853181724699994</c:v>
                </c:pt>
                <c:pt idx="6090">
                  <c:v>74.853867471599997</c:v>
                </c:pt>
                <c:pt idx="6091">
                  <c:v>74.854997994200005</c:v>
                </c:pt>
                <c:pt idx="6092">
                  <c:v>74.855904898299997</c:v>
                </c:pt>
                <c:pt idx="6093">
                  <c:v>74.856389266500003</c:v>
                </c:pt>
                <c:pt idx="6094">
                  <c:v>74.857362671299995</c:v>
                </c:pt>
                <c:pt idx="6095">
                  <c:v>74.858335433500002</c:v>
                </c:pt>
                <c:pt idx="6096">
                  <c:v>74.860326265799998</c:v>
                </c:pt>
                <c:pt idx="6097">
                  <c:v>74.863046731099999</c:v>
                </c:pt>
                <c:pt idx="6098">
                  <c:v>74.864546734599998</c:v>
                </c:pt>
                <c:pt idx="6099">
                  <c:v>74.865045201000001</c:v>
                </c:pt>
                <c:pt idx="6100">
                  <c:v>74.865637804200006</c:v>
                </c:pt>
                <c:pt idx="6101">
                  <c:v>74.866381658700007</c:v>
                </c:pt>
                <c:pt idx="6102">
                  <c:v>74.868380294800005</c:v>
                </c:pt>
                <c:pt idx="6103">
                  <c:v>74.870270029300002</c:v>
                </c:pt>
                <c:pt idx="6104">
                  <c:v>74.871378265199994</c:v>
                </c:pt>
                <c:pt idx="6105">
                  <c:v>74.872568084799994</c:v>
                </c:pt>
                <c:pt idx="6106">
                  <c:v>74.873965629099999</c:v>
                </c:pt>
                <c:pt idx="6107">
                  <c:v>74.876149678299996</c:v>
                </c:pt>
                <c:pt idx="6108">
                  <c:v>74.878113108199997</c:v>
                </c:pt>
                <c:pt idx="6109">
                  <c:v>74.879906245200004</c:v>
                </c:pt>
                <c:pt idx="6110">
                  <c:v>74.8812362834</c:v>
                </c:pt>
                <c:pt idx="6111">
                  <c:v>74.882946480599998</c:v>
                </c:pt>
                <c:pt idx="6112">
                  <c:v>74.886716787099999</c:v>
                </c:pt>
                <c:pt idx="6113">
                  <c:v>74.889379529099998</c:v>
                </c:pt>
                <c:pt idx="6114">
                  <c:v>74.889497337700007</c:v>
                </c:pt>
                <c:pt idx="6115">
                  <c:v>74.889848791899993</c:v>
                </c:pt>
                <c:pt idx="6116">
                  <c:v>74.891146508099993</c:v>
                </c:pt>
                <c:pt idx="6117">
                  <c:v>74.892266636299993</c:v>
                </c:pt>
                <c:pt idx="6118">
                  <c:v>74.8935201619</c:v>
                </c:pt>
                <c:pt idx="6119">
                  <c:v>74.894841315600004</c:v>
                </c:pt>
                <c:pt idx="6120">
                  <c:v>74.895127806900007</c:v>
                </c:pt>
                <c:pt idx="6121">
                  <c:v>74.895527407700001</c:v>
                </c:pt>
                <c:pt idx="6122">
                  <c:v>74.896741548600005</c:v>
                </c:pt>
                <c:pt idx="6123">
                  <c:v>74.897724399300003</c:v>
                </c:pt>
                <c:pt idx="6124">
                  <c:v>74.897985945100004</c:v>
                </c:pt>
                <c:pt idx="6125">
                  <c:v>74.900622950400006</c:v>
                </c:pt>
                <c:pt idx="6126">
                  <c:v>74.9030528113</c:v>
                </c:pt>
                <c:pt idx="6127">
                  <c:v>74.905594681699995</c:v>
                </c:pt>
                <c:pt idx="6128">
                  <c:v>74.908163499500006</c:v>
                </c:pt>
                <c:pt idx="6129">
                  <c:v>74.908560588499995</c:v>
                </c:pt>
                <c:pt idx="6130">
                  <c:v>74.910392551300006</c:v>
                </c:pt>
                <c:pt idx="6131">
                  <c:v>74.911941705100006</c:v>
                </c:pt>
                <c:pt idx="6132">
                  <c:v>74.912403590099998</c:v>
                </c:pt>
                <c:pt idx="6133">
                  <c:v>74.9129508786</c:v>
                </c:pt>
                <c:pt idx="6134">
                  <c:v>74.913734598700003</c:v>
                </c:pt>
                <c:pt idx="6135">
                  <c:v>74.914742488800002</c:v>
                </c:pt>
                <c:pt idx="6136">
                  <c:v>74.915509195699997</c:v>
                </c:pt>
                <c:pt idx="6137">
                  <c:v>74.915983320600006</c:v>
                </c:pt>
                <c:pt idx="6138">
                  <c:v>74.916400518399996</c:v>
                </c:pt>
                <c:pt idx="6139">
                  <c:v>74.916806306500007</c:v>
                </c:pt>
                <c:pt idx="6140">
                  <c:v>74.917128623699995</c:v>
                </c:pt>
                <c:pt idx="6141">
                  <c:v>74.917410884099993</c:v>
                </c:pt>
                <c:pt idx="6142">
                  <c:v>74.917874542299998</c:v>
                </c:pt>
                <c:pt idx="6143">
                  <c:v>74.918344345099996</c:v>
                </c:pt>
                <c:pt idx="6144">
                  <c:v>74.918898445600007</c:v>
                </c:pt>
                <c:pt idx="6145">
                  <c:v>74.919826009800005</c:v>
                </c:pt>
                <c:pt idx="6146">
                  <c:v>74.921123006299993</c:v>
                </c:pt>
                <c:pt idx="6147">
                  <c:v>74.922701117000003</c:v>
                </c:pt>
                <c:pt idx="6148">
                  <c:v>74.924497795999997</c:v>
                </c:pt>
                <c:pt idx="6149">
                  <c:v>74.926451588899994</c:v>
                </c:pt>
                <c:pt idx="6150">
                  <c:v>74.927524405100002</c:v>
                </c:pt>
                <c:pt idx="6151">
                  <c:v>74.927773841000004</c:v>
                </c:pt>
                <c:pt idx="6152">
                  <c:v>74.928794518800004</c:v>
                </c:pt>
                <c:pt idx="6153">
                  <c:v>74.931720017499998</c:v>
                </c:pt>
                <c:pt idx="6154">
                  <c:v>74.935030728300006</c:v>
                </c:pt>
                <c:pt idx="6155">
                  <c:v>74.939271957499997</c:v>
                </c:pt>
                <c:pt idx="6156">
                  <c:v>74.944756805099999</c:v>
                </c:pt>
                <c:pt idx="6157">
                  <c:v>74.948815101299999</c:v>
                </c:pt>
                <c:pt idx="6158">
                  <c:v>74.950290307499998</c:v>
                </c:pt>
                <c:pt idx="6159">
                  <c:v>74.9516626602</c:v>
                </c:pt>
                <c:pt idx="6160">
                  <c:v>74.953063214899998</c:v>
                </c:pt>
                <c:pt idx="6161">
                  <c:v>74.9537161871</c:v>
                </c:pt>
                <c:pt idx="6162">
                  <c:v>74.954466451900004</c:v>
                </c:pt>
                <c:pt idx="6163">
                  <c:v>74.956309939999997</c:v>
                </c:pt>
                <c:pt idx="6164">
                  <c:v>74.958335249900003</c:v>
                </c:pt>
                <c:pt idx="6165">
                  <c:v>74.960848816400002</c:v>
                </c:pt>
                <c:pt idx="6166">
                  <c:v>74.965013916000004</c:v>
                </c:pt>
                <c:pt idx="6167">
                  <c:v>74.969437500300003</c:v>
                </c:pt>
                <c:pt idx="6168">
                  <c:v>74.972757322999996</c:v>
                </c:pt>
                <c:pt idx="6169">
                  <c:v>74.974843766199996</c:v>
                </c:pt>
                <c:pt idx="6170">
                  <c:v>74.978105635199995</c:v>
                </c:pt>
                <c:pt idx="6171">
                  <c:v>74.980233438799999</c:v>
                </c:pt>
                <c:pt idx="6172">
                  <c:v>74.981068633600003</c:v>
                </c:pt>
                <c:pt idx="6173">
                  <c:v>74.983080741099997</c:v>
                </c:pt>
                <c:pt idx="6174">
                  <c:v>74.985368627</c:v>
                </c:pt>
                <c:pt idx="6175">
                  <c:v>74.986996083299999</c:v>
                </c:pt>
                <c:pt idx="6176">
                  <c:v>74.987856458099998</c:v>
                </c:pt>
                <c:pt idx="6177">
                  <c:v>74.988994210599998</c:v>
                </c:pt>
                <c:pt idx="6178">
                  <c:v>74.991421462100007</c:v>
                </c:pt>
                <c:pt idx="6179">
                  <c:v>74.993089747300004</c:v>
                </c:pt>
                <c:pt idx="6180">
                  <c:v>74.993678491599994</c:v>
                </c:pt>
                <c:pt idx="6181">
                  <c:v>74.994198936800004</c:v>
                </c:pt>
                <c:pt idx="6182">
                  <c:v>74.994240958999995</c:v>
                </c:pt>
                <c:pt idx="6183">
                  <c:v>74.994904264400006</c:v>
                </c:pt>
                <c:pt idx="6184">
                  <c:v>74.995596938399999</c:v>
                </c:pt>
                <c:pt idx="6185">
                  <c:v>74.995820276000003</c:v>
                </c:pt>
                <c:pt idx="6186">
                  <c:v>74.996088343500006</c:v>
                </c:pt>
                <c:pt idx="6187">
                  <c:v>74.9962302279</c:v>
                </c:pt>
                <c:pt idx="6188">
                  <c:v>74.996384718000002</c:v>
                </c:pt>
                <c:pt idx="6189">
                  <c:v>74.998507109900004</c:v>
                </c:pt>
                <c:pt idx="6190">
                  <c:v>75.0027420304</c:v>
                </c:pt>
                <c:pt idx="6191">
                  <c:v>75.006968126000004</c:v>
                </c:pt>
                <c:pt idx="6192">
                  <c:v>75.009326512900003</c:v>
                </c:pt>
                <c:pt idx="6193">
                  <c:v>75.010265139200001</c:v>
                </c:pt>
                <c:pt idx="6194">
                  <c:v>75.011240842999996</c:v>
                </c:pt>
                <c:pt idx="6195">
                  <c:v>75.012565734899994</c:v>
                </c:pt>
                <c:pt idx="6196">
                  <c:v>75.013659922000002</c:v>
                </c:pt>
                <c:pt idx="6197">
                  <c:v>75.014265067099998</c:v>
                </c:pt>
                <c:pt idx="6198">
                  <c:v>75.014772373</c:v>
                </c:pt>
                <c:pt idx="6199">
                  <c:v>75.0148625243</c:v>
                </c:pt>
                <c:pt idx="6200">
                  <c:v>75.015113044100005</c:v>
                </c:pt>
                <c:pt idx="6201">
                  <c:v>75.0154299907</c:v>
                </c:pt>
                <c:pt idx="6202">
                  <c:v>75.015590884999995</c:v>
                </c:pt>
                <c:pt idx="6203">
                  <c:v>75.016938183600004</c:v>
                </c:pt>
                <c:pt idx="6204">
                  <c:v>75.018999096900004</c:v>
                </c:pt>
                <c:pt idx="6205">
                  <c:v>75.020424590399998</c:v>
                </c:pt>
                <c:pt idx="6206">
                  <c:v>75.021369348500002</c:v>
                </c:pt>
                <c:pt idx="6207">
                  <c:v>75.021690149199998</c:v>
                </c:pt>
                <c:pt idx="6208">
                  <c:v>75.023751157500001</c:v>
                </c:pt>
                <c:pt idx="6209">
                  <c:v>75.027936158800003</c:v>
                </c:pt>
                <c:pt idx="6210">
                  <c:v>75.030804526699995</c:v>
                </c:pt>
                <c:pt idx="6211">
                  <c:v>75.0317617324</c:v>
                </c:pt>
                <c:pt idx="6212">
                  <c:v>75.032407656900006</c:v>
                </c:pt>
                <c:pt idx="6213">
                  <c:v>75.033093110500005</c:v>
                </c:pt>
                <c:pt idx="6214">
                  <c:v>75.034126798299994</c:v>
                </c:pt>
                <c:pt idx="6215">
                  <c:v>75.035042367700001</c:v>
                </c:pt>
                <c:pt idx="6216">
                  <c:v>75.035332327600003</c:v>
                </c:pt>
                <c:pt idx="6217">
                  <c:v>75.037121147700006</c:v>
                </c:pt>
                <c:pt idx="6218">
                  <c:v>75.039375469600003</c:v>
                </c:pt>
                <c:pt idx="6219">
                  <c:v>75.040140797800007</c:v>
                </c:pt>
                <c:pt idx="6220">
                  <c:v>75.040590635499996</c:v>
                </c:pt>
                <c:pt idx="6221">
                  <c:v>75.041965463099999</c:v>
                </c:pt>
                <c:pt idx="6222">
                  <c:v>75.043643625499996</c:v>
                </c:pt>
                <c:pt idx="6223">
                  <c:v>75.044542208799996</c:v>
                </c:pt>
                <c:pt idx="6224">
                  <c:v>75.045051661599999</c:v>
                </c:pt>
                <c:pt idx="6225">
                  <c:v>75.045515435300004</c:v>
                </c:pt>
                <c:pt idx="6226">
                  <c:v>75.045931579099999</c:v>
                </c:pt>
                <c:pt idx="6227">
                  <c:v>75.046210393699994</c:v>
                </c:pt>
                <c:pt idx="6228">
                  <c:v>75.047181239500006</c:v>
                </c:pt>
                <c:pt idx="6229">
                  <c:v>75.048933903099993</c:v>
                </c:pt>
                <c:pt idx="6230">
                  <c:v>75.050142736599994</c:v>
                </c:pt>
                <c:pt idx="6231">
                  <c:v>75.0504530069</c:v>
                </c:pt>
                <c:pt idx="6232">
                  <c:v>75.050510752600005</c:v>
                </c:pt>
                <c:pt idx="6233">
                  <c:v>75.050609905499996</c:v>
                </c:pt>
                <c:pt idx="6234">
                  <c:v>75.050692603599998</c:v>
                </c:pt>
                <c:pt idx="6235">
                  <c:v>75.051527246000006</c:v>
                </c:pt>
                <c:pt idx="6236">
                  <c:v>75.053482638299997</c:v>
                </c:pt>
                <c:pt idx="6237">
                  <c:v>75.054812967000004</c:v>
                </c:pt>
                <c:pt idx="6238">
                  <c:v>75.057003980299996</c:v>
                </c:pt>
                <c:pt idx="6239">
                  <c:v>75.059769643899998</c:v>
                </c:pt>
                <c:pt idx="6240">
                  <c:v>75.060532847800005</c:v>
                </c:pt>
                <c:pt idx="6241">
                  <c:v>75.060615252800005</c:v>
                </c:pt>
                <c:pt idx="6242">
                  <c:v>75.060896040200006</c:v>
                </c:pt>
                <c:pt idx="6243">
                  <c:v>75.061644747100004</c:v>
                </c:pt>
                <c:pt idx="6244">
                  <c:v>75.062219600600002</c:v>
                </c:pt>
                <c:pt idx="6245">
                  <c:v>75.062551477100001</c:v>
                </c:pt>
                <c:pt idx="6246">
                  <c:v>75.063350639199996</c:v>
                </c:pt>
                <c:pt idx="6247">
                  <c:v>75.064201337300005</c:v>
                </c:pt>
                <c:pt idx="6248">
                  <c:v>75.064632404500003</c:v>
                </c:pt>
                <c:pt idx="6249">
                  <c:v>75.067823435400001</c:v>
                </c:pt>
                <c:pt idx="6250">
                  <c:v>75.071043245499993</c:v>
                </c:pt>
                <c:pt idx="6251">
                  <c:v>75.072142962399994</c:v>
                </c:pt>
                <c:pt idx="6252">
                  <c:v>75.074011285799997</c:v>
                </c:pt>
                <c:pt idx="6253">
                  <c:v>75.075765033500005</c:v>
                </c:pt>
                <c:pt idx="6254">
                  <c:v>75.077423080299994</c:v>
                </c:pt>
                <c:pt idx="6255">
                  <c:v>75.078329499199995</c:v>
                </c:pt>
                <c:pt idx="6256">
                  <c:v>75.078486535500005</c:v>
                </c:pt>
                <c:pt idx="6257">
                  <c:v>75.078624867399995</c:v>
                </c:pt>
                <c:pt idx="6258">
                  <c:v>75.078800113300005</c:v>
                </c:pt>
                <c:pt idx="6259">
                  <c:v>75.079419741300001</c:v>
                </c:pt>
                <c:pt idx="6260">
                  <c:v>75.080248768399997</c:v>
                </c:pt>
                <c:pt idx="6261">
                  <c:v>75.080678431500004</c:v>
                </c:pt>
                <c:pt idx="6262">
                  <c:v>75.081499362900004</c:v>
                </c:pt>
                <c:pt idx="6263">
                  <c:v>75.083074693499995</c:v>
                </c:pt>
                <c:pt idx="6264">
                  <c:v>75.084120094900001</c:v>
                </c:pt>
                <c:pt idx="6265">
                  <c:v>75.084574141800005</c:v>
                </c:pt>
                <c:pt idx="6266">
                  <c:v>75.084906446800005</c:v>
                </c:pt>
                <c:pt idx="6267">
                  <c:v>75.085165586100004</c:v>
                </c:pt>
                <c:pt idx="6268">
                  <c:v>75.085470957400005</c:v>
                </c:pt>
                <c:pt idx="6269">
                  <c:v>75.085890713200001</c:v>
                </c:pt>
                <c:pt idx="6270">
                  <c:v>75.086358626099994</c:v>
                </c:pt>
                <c:pt idx="6271">
                  <c:v>75.087140176000005</c:v>
                </c:pt>
                <c:pt idx="6272">
                  <c:v>75.088899918500005</c:v>
                </c:pt>
                <c:pt idx="6273">
                  <c:v>75.090096628400005</c:v>
                </c:pt>
                <c:pt idx="6274">
                  <c:v>75.090665993900004</c:v>
                </c:pt>
                <c:pt idx="6275">
                  <c:v>75.091279008800001</c:v>
                </c:pt>
                <c:pt idx="6276">
                  <c:v>75.091467747699994</c:v>
                </c:pt>
                <c:pt idx="6277">
                  <c:v>75.095167596300001</c:v>
                </c:pt>
                <c:pt idx="6278">
                  <c:v>75.100119516700005</c:v>
                </c:pt>
                <c:pt idx="6279">
                  <c:v>75.101547509900001</c:v>
                </c:pt>
                <c:pt idx="6280">
                  <c:v>75.102267752200007</c:v>
                </c:pt>
                <c:pt idx="6281">
                  <c:v>75.103024329899995</c:v>
                </c:pt>
                <c:pt idx="6282">
                  <c:v>75.103811532799995</c:v>
                </c:pt>
                <c:pt idx="6283">
                  <c:v>75.105129840399997</c:v>
                </c:pt>
                <c:pt idx="6284">
                  <c:v>75.106502325400001</c:v>
                </c:pt>
                <c:pt idx="6285">
                  <c:v>75.108433342200001</c:v>
                </c:pt>
                <c:pt idx="6286">
                  <c:v>75.110371126499999</c:v>
                </c:pt>
                <c:pt idx="6287">
                  <c:v>75.111378071999994</c:v>
                </c:pt>
                <c:pt idx="6288">
                  <c:v>75.111764329300001</c:v>
                </c:pt>
                <c:pt idx="6289">
                  <c:v>75.112007438700005</c:v>
                </c:pt>
                <c:pt idx="6290">
                  <c:v>75.112953696600002</c:v>
                </c:pt>
                <c:pt idx="6291">
                  <c:v>75.113910598299995</c:v>
                </c:pt>
                <c:pt idx="6292">
                  <c:v>75.114447424800005</c:v>
                </c:pt>
                <c:pt idx="6293">
                  <c:v>75.118225558899994</c:v>
                </c:pt>
                <c:pt idx="6294">
                  <c:v>75.121992804399994</c:v>
                </c:pt>
                <c:pt idx="6295">
                  <c:v>75.123351063499996</c:v>
                </c:pt>
                <c:pt idx="6296">
                  <c:v>75.124619941099994</c:v>
                </c:pt>
                <c:pt idx="6297">
                  <c:v>75.125117403000004</c:v>
                </c:pt>
                <c:pt idx="6298">
                  <c:v>75.125590032399998</c:v>
                </c:pt>
                <c:pt idx="6299">
                  <c:v>75.125873212800002</c:v>
                </c:pt>
                <c:pt idx="6300">
                  <c:v>75.126384570599996</c:v>
                </c:pt>
                <c:pt idx="6301">
                  <c:v>75.128403818600006</c:v>
                </c:pt>
                <c:pt idx="6302">
                  <c:v>75.130019745200002</c:v>
                </c:pt>
                <c:pt idx="6303">
                  <c:v>75.130396322199999</c:v>
                </c:pt>
                <c:pt idx="6304">
                  <c:v>75.131808241800002</c:v>
                </c:pt>
                <c:pt idx="6305">
                  <c:v>75.133076961300006</c:v>
                </c:pt>
                <c:pt idx="6306">
                  <c:v>75.133801766000005</c:v>
                </c:pt>
                <c:pt idx="6307">
                  <c:v>75.134711681499994</c:v>
                </c:pt>
                <c:pt idx="6308">
                  <c:v>75.136130482499993</c:v>
                </c:pt>
                <c:pt idx="6309">
                  <c:v>75.137534588999998</c:v>
                </c:pt>
                <c:pt idx="6310">
                  <c:v>75.137892826599995</c:v>
                </c:pt>
                <c:pt idx="6311">
                  <c:v>75.140381817100007</c:v>
                </c:pt>
                <c:pt idx="6312">
                  <c:v>75.143468695500005</c:v>
                </c:pt>
                <c:pt idx="6313">
                  <c:v>75.144172250899999</c:v>
                </c:pt>
                <c:pt idx="6314">
                  <c:v>75.146118250399994</c:v>
                </c:pt>
                <c:pt idx="6315">
                  <c:v>75.148259031999999</c:v>
                </c:pt>
                <c:pt idx="6316">
                  <c:v>75.1493833161</c:v>
                </c:pt>
                <c:pt idx="6317">
                  <c:v>75.152209798200005</c:v>
                </c:pt>
                <c:pt idx="6318">
                  <c:v>75.154733340000007</c:v>
                </c:pt>
                <c:pt idx="6319">
                  <c:v>75.155359641199993</c:v>
                </c:pt>
                <c:pt idx="6320">
                  <c:v>75.1566411923</c:v>
                </c:pt>
                <c:pt idx="6321">
                  <c:v>75.159562181799998</c:v>
                </c:pt>
                <c:pt idx="6322">
                  <c:v>75.161415993099993</c:v>
                </c:pt>
                <c:pt idx="6323">
                  <c:v>75.163089103499999</c:v>
                </c:pt>
                <c:pt idx="6324">
                  <c:v>75.164789287199994</c:v>
                </c:pt>
                <c:pt idx="6325">
                  <c:v>75.165225782299999</c:v>
                </c:pt>
                <c:pt idx="6326">
                  <c:v>75.166162700100003</c:v>
                </c:pt>
                <c:pt idx="6327">
                  <c:v>75.167160187299999</c:v>
                </c:pt>
                <c:pt idx="6328">
                  <c:v>75.1686437308</c:v>
                </c:pt>
                <c:pt idx="6329">
                  <c:v>75.171599965200002</c:v>
                </c:pt>
                <c:pt idx="6330">
                  <c:v>75.175953670200002</c:v>
                </c:pt>
                <c:pt idx="6331">
                  <c:v>75.178963268199993</c:v>
                </c:pt>
                <c:pt idx="6332">
                  <c:v>75.179864081000005</c:v>
                </c:pt>
                <c:pt idx="6333">
                  <c:v>75.181589833999993</c:v>
                </c:pt>
                <c:pt idx="6334">
                  <c:v>75.183089212200002</c:v>
                </c:pt>
                <c:pt idx="6335">
                  <c:v>75.184093714900001</c:v>
                </c:pt>
                <c:pt idx="6336">
                  <c:v>75.188402210800007</c:v>
                </c:pt>
                <c:pt idx="6337">
                  <c:v>75.192180936599996</c:v>
                </c:pt>
                <c:pt idx="6338">
                  <c:v>75.193518726700006</c:v>
                </c:pt>
                <c:pt idx="6339">
                  <c:v>75.194961698200004</c:v>
                </c:pt>
                <c:pt idx="6340">
                  <c:v>75.195363366400002</c:v>
                </c:pt>
                <c:pt idx="6341">
                  <c:v>75.195765574399999</c:v>
                </c:pt>
                <c:pt idx="6342">
                  <c:v>75.196398638000005</c:v>
                </c:pt>
                <c:pt idx="6343">
                  <c:v>75.197019385900006</c:v>
                </c:pt>
                <c:pt idx="6344">
                  <c:v>75.197448638200001</c:v>
                </c:pt>
                <c:pt idx="6345">
                  <c:v>75.197539448900002</c:v>
                </c:pt>
                <c:pt idx="6346">
                  <c:v>75.198011319200006</c:v>
                </c:pt>
                <c:pt idx="6347">
                  <c:v>75.198932766699997</c:v>
                </c:pt>
                <c:pt idx="6348">
                  <c:v>75.200098208900002</c:v>
                </c:pt>
                <c:pt idx="6349">
                  <c:v>75.201616294299996</c:v>
                </c:pt>
                <c:pt idx="6350">
                  <c:v>75.203023477900004</c:v>
                </c:pt>
                <c:pt idx="6351">
                  <c:v>75.204207514700002</c:v>
                </c:pt>
                <c:pt idx="6352">
                  <c:v>75.205107279200007</c:v>
                </c:pt>
                <c:pt idx="6353">
                  <c:v>75.206511309099994</c:v>
                </c:pt>
                <c:pt idx="6354">
                  <c:v>75.208692071599998</c:v>
                </c:pt>
                <c:pt idx="6355">
                  <c:v>75.209750174000007</c:v>
                </c:pt>
                <c:pt idx="6356">
                  <c:v>75.2101933828</c:v>
                </c:pt>
                <c:pt idx="6357">
                  <c:v>75.210730929600004</c:v>
                </c:pt>
                <c:pt idx="6358">
                  <c:v>75.211509594800006</c:v>
                </c:pt>
                <c:pt idx="6359">
                  <c:v>75.216476222899999</c:v>
                </c:pt>
                <c:pt idx="6360">
                  <c:v>75.221532410899997</c:v>
                </c:pt>
                <c:pt idx="6361">
                  <c:v>75.222320977899997</c:v>
                </c:pt>
                <c:pt idx="6362">
                  <c:v>75.222594043499996</c:v>
                </c:pt>
                <c:pt idx="6363">
                  <c:v>75.2236206603</c:v>
                </c:pt>
                <c:pt idx="6364">
                  <c:v>75.225468539600001</c:v>
                </c:pt>
                <c:pt idx="6365">
                  <c:v>75.226617975099998</c:v>
                </c:pt>
                <c:pt idx="6366">
                  <c:v>75.227206557800002</c:v>
                </c:pt>
                <c:pt idx="6367">
                  <c:v>75.227816574000002</c:v>
                </c:pt>
                <c:pt idx="6368">
                  <c:v>75.227942149699999</c:v>
                </c:pt>
                <c:pt idx="6369">
                  <c:v>75.228075725699995</c:v>
                </c:pt>
                <c:pt idx="6370">
                  <c:v>75.228362194799999</c:v>
                </c:pt>
                <c:pt idx="6371">
                  <c:v>75.229615445099995</c:v>
                </c:pt>
                <c:pt idx="6372">
                  <c:v>75.232840931400006</c:v>
                </c:pt>
                <c:pt idx="6373">
                  <c:v>75.236060831200007</c:v>
                </c:pt>
                <c:pt idx="6374">
                  <c:v>75.237694765599997</c:v>
                </c:pt>
                <c:pt idx="6375">
                  <c:v>75.238899982899994</c:v>
                </c:pt>
                <c:pt idx="6376">
                  <c:v>75.240275383699995</c:v>
                </c:pt>
                <c:pt idx="6377">
                  <c:v>75.241052850900005</c:v>
                </c:pt>
                <c:pt idx="6378">
                  <c:v>75.242569118199995</c:v>
                </c:pt>
                <c:pt idx="6379">
                  <c:v>75.244685146199998</c:v>
                </c:pt>
                <c:pt idx="6380">
                  <c:v>75.245508446800002</c:v>
                </c:pt>
                <c:pt idx="6381">
                  <c:v>75.245927531099994</c:v>
                </c:pt>
                <c:pt idx="6382">
                  <c:v>75.246428975599997</c:v>
                </c:pt>
                <c:pt idx="6383">
                  <c:v>75.246973943</c:v>
                </c:pt>
                <c:pt idx="6384">
                  <c:v>75.247445673300007</c:v>
                </c:pt>
                <c:pt idx="6385">
                  <c:v>75.248136581400004</c:v>
                </c:pt>
                <c:pt idx="6386">
                  <c:v>75.248689174800006</c:v>
                </c:pt>
                <c:pt idx="6387">
                  <c:v>75.249116368900005</c:v>
                </c:pt>
                <c:pt idx="6388">
                  <c:v>75.250177691999994</c:v>
                </c:pt>
                <c:pt idx="6389">
                  <c:v>75.251246357200003</c:v>
                </c:pt>
                <c:pt idx="6390">
                  <c:v>75.253035699700007</c:v>
                </c:pt>
                <c:pt idx="6391">
                  <c:v>75.254683887100001</c:v>
                </c:pt>
                <c:pt idx="6392">
                  <c:v>75.2560956377</c:v>
                </c:pt>
                <c:pt idx="6393">
                  <c:v>75.257327451099997</c:v>
                </c:pt>
                <c:pt idx="6394">
                  <c:v>75.258114209200002</c:v>
                </c:pt>
                <c:pt idx="6395">
                  <c:v>75.261140161900002</c:v>
                </c:pt>
                <c:pt idx="6396">
                  <c:v>75.264123865499997</c:v>
                </c:pt>
                <c:pt idx="6397">
                  <c:v>75.266967936900002</c:v>
                </c:pt>
                <c:pt idx="6398">
                  <c:v>75.269250496300003</c:v>
                </c:pt>
                <c:pt idx="6399">
                  <c:v>75.269536995099998</c:v>
                </c:pt>
                <c:pt idx="6400">
                  <c:v>75.269816867700001</c:v>
                </c:pt>
                <c:pt idx="6401">
                  <c:v>75.271447445299998</c:v>
                </c:pt>
                <c:pt idx="6402">
                  <c:v>75.273238398000004</c:v>
                </c:pt>
                <c:pt idx="6403">
                  <c:v>75.273617651600006</c:v>
                </c:pt>
                <c:pt idx="6404">
                  <c:v>75.273738370000004</c:v>
                </c:pt>
                <c:pt idx="6405">
                  <c:v>75.274880338599999</c:v>
                </c:pt>
                <c:pt idx="6406">
                  <c:v>75.276139287399999</c:v>
                </c:pt>
                <c:pt idx="6407">
                  <c:v>75.276412584599996</c:v>
                </c:pt>
                <c:pt idx="6408">
                  <c:v>75.276552653600007</c:v>
                </c:pt>
                <c:pt idx="6409">
                  <c:v>75.277070697400006</c:v>
                </c:pt>
                <c:pt idx="6410">
                  <c:v>75.279010936800006</c:v>
                </c:pt>
                <c:pt idx="6411">
                  <c:v>75.280605726199994</c:v>
                </c:pt>
                <c:pt idx="6412">
                  <c:v>75.281269354499997</c:v>
                </c:pt>
                <c:pt idx="6413">
                  <c:v>75.281881492099998</c:v>
                </c:pt>
                <c:pt idx="6414">
                  <c:v>75.282612967099993</c:v>
                </c:pt>
                <c:pt idx="6415">
                  <c:v>75.2837147133</c:v>
                </c:pt>
                <c:pt idx="6416">
                  <c:v>75.285068754400001</c:v>
                </c:pt>
                <c:pt idx="6417">
                  <c:v>75.286635718599996</c:v>
                </c:pt>
                <c:pt idx="6418">
                  <c:v>75.287547825800004</c:v>
                </c:pt>
                <c:pt idx="6419">
                  <c:v>75.288559415700007</c:v>
                </c:pt>
                <c:pt idx="6420">
                  <c:v>75.289370371100006</c:v>
                </c:pt>
                <c:pt idx="6421">
                  <c:v>75.289748557600007</c:v>
                </c:pt>
                <c:pt idx="6422">
                  <c:v>75.290342887600005</c:v>
                </c:pt>
                <c:pt idx="6423">
                  <c:v>75.294662065599994</c:v>
                </c:pt>
                <c:pt idx="6424">
                  <c:v>75.298893244499993</c:v>
                </c:pt>
                <c:pt idx="6425">
                  <c:v>75.299604373299999</c:v>
                </c:pt>
                <c:pt idx="6426">
                  <c:v>75.300333984399998</c:v>
                </c:pt>
                <c:pt idx="6427">
                  <c:v>75.301738266900003</c:v>
                </c:pt>
                <c:pt idx="6428">
                  <c:v>75.303221458199999</c:v>
                </c:pt>
                <c:pt idx="6429">
                  <c:v>75.304679783300003</c:v>
                </c:pt>
                <c:pt idx="6430">
                  <c:v>75.305996724400003</c:v>
                </c:pt>
                <c:pt idx="6431">
                  <c:v>75.307178291599996</c:v>
                </c:pt>
                <c:pt idx="6432">
                  <c:v>75.309115951300001</c:v>
                </c:pt>
                <c:pt idx="6433">
                  <c:v>75.310726999400003</c:v>
                </c:pt>
                <c:pt idx="6434">
                  <c:v>75.312497992900006</c:v>
                </c:pt>
                <c:pt idx="6435">
                  <c:v>75.314383229000001</c:v>
                </c:pt>
                <c:pt idx="6436">
                  <c:v>75.3159256056</c:v>
                </c:pt>
                <c:pt idx="6437">
                  <c:v>75.317504748399998</c:v>
                </c:pt>
                <c:pt idx="6438">
                  <c:v>75.318764701000006</c:v>
                </c:pt>
                <c:pt idx="6439">
                  <c:v>75.319160703899996</c:v>
                </c:pt>
                <c:pt idx="6440">
                  <c:v>75.319305171699995</c:v>
                </c:pt>
                <c:pt idx="6441">
                  <c:v>75.319864270300002</c:v>
                </c:pt>
                <c:pt idx="6442">
                  <c:v>75.3203352556</c:v>
                </c:pt>
                <c:pt idx="6443">
                  <c:v>75.321194984200005</c:v>
                </c:pt>
                <c:pt idx="6444">
                  <c:v>75.322348251500003</c:v>
                </c:pt>
                <c:pt idx="6445">
                  <c:v>75.322771914200004</c:v>
                </c:pt>
                <c:pt idx="6446">
                  <c:v>75.323412382499995</c:v>
                </c:pt>
                <c:pt idx="6447">
                  <c:v>75.326099053299998</c:v>
                </c:pt>
                <c:pt idx="6448">
                  <c:v>75.3282899254</c:v>
                </c:pt>
                <c:pt idx="6449">
                  <c:v>75.328845438800002</c:v>
                </c:pt>
                <c:pt idx="6450">
                  <c:v>75.330684319100001</c:v>
                </c:pt>
                <c:pt idx="6451">
                  <c:v>75.332881166999996</c:v>
                </c:pt>
                <c:pt idx="6452">
                  <c:v>75.333914349200001</c:v>
                </c:pt>
                <c:pt idx="6453">
                  <c:v>75.334580278600001</c:v>
                </c:pt>
                <c:pt idx="6454">
                  <c:v>75.336271948700002</c:v>
                </c:pt>
                <c:pt idx="6455">
                  <c:v>75.338940017200002</c:v>
                </c:pt>
                <c:pt idx="6456">
                  <c:v>75.340771197400002</c:v>
                </c:pt>
                <c:pt idx="6457">
                  <c:v>75.342710766699994</c:v>
                </c:pt>
                <c:pt idx="6458">
                  <c:v>75.344419942200005</c:v>
                </c:pt>
                <c:pt idx="6459">
                  <c:v>75.344970595700005</c:v>
                </c:pt>
                <c:pt idx="6460">
                  <c:v>75.346078731199995</c:v>
                </c:pt>
                <c:pt idx="6461">
                  <c:v>75.347964495699998</c:v>
                </c:pt>
                <c:pt idx="6462">
                  <c:v>75.350574122500007</c:v>
                </c:pt>
                <c:pt idx="6463">
                  <c:v>75.352810980000001</c:v>
                </c:pt>
                <c:pt idx="6464">
                  <c:v>75.355605364499993</c:v>
                </c:pt>
                <c:pt idx="6465">
                  <c:v>75.357712833799994</c:v>
                </c:pt>
                <c:pt idx="6466">
                  <c:v>75.3579744619</c:v>
                </c:pt>
                <c:pt idx="6467">
                  <c:v>75.359488026099996</c:v>
                </c:pt>
                <c:pt idx="6468">
                  <c:v>75.361261282000001</c:v>
                </c:pt>
                <c:pt idx="6469">
                  <c:v>75.361640289099995</c:v>
                </c:pt>
                <c:pt idx="6470">
                  <c:v>75.3617912598</c:v>
                </c:pt>
                <c:pt idx="6471">
                  <c:v>75.362002614999994</c:v>
                </c:pt>
                <c:pt idx="6472">
                  <c:v>75.362519135200003</c:v>
                </c:pt>
                <c:pt idx="6473">
                  <c:v>75.365675238600005</c:v>
                </c:pt>
                <c:pt idx="6474">
                  <c:v>75.368583140799998</c:v>
                </c:pt>
                <c:pt idx="6475">
                  <c:v>75.369010570599997</c:v>
                </c:pt>
                <c:pt idx="6476">
                  <c:v>75.370276777900003</c:v>
                </c:pt>
                <c:pt idx="6477">
                  <c:v>75.372309495699994</c:v>
                </c:pt>
                <c:pt idx="6478">
                  <c:v>75.373410843800002</c:v>
                </c:pt>
                <c:pt idx="6479">
                  <c:v>75.374026022199999</c:v>
                </c:pt>
                <c:pt idx="6480">
                  <c:v>75.374595096199997</c:v>
                </c:pt>
                <c:pt idx="6481">
                  <c:v>75.376851546400005</c:v>
                </c:pt>
                <c:pt idx="6482">
                  <c:v>75.379618091300003</c:v>
                </c:pt>
                <c:pt idx="6483">
                  <c:v>75.380290542300003</c:v>
                </c:pt>
                <c:pt idx="6484">
                  <c:v>75.380679119000007</c:v>
                </c:pt>
                <c:pt idx="6485">
                  <c:v>75.381982161799996</c:v>
                </c:pt>
                <c:pt idx="6486">
                  <c:v>75.3833086904</c:v>
                </c:pt>
                <c:pt idx="6487">
                  <c:v>75.384070065900005</c:v>
                </c:pt>
                <c:pt idx="6488">
                  <c:v>75.3845431437</c:v>
                </c:pt>
                <c:pt idx="6489">
                  <c:v>75.384693804400001</c:v>
                </c:pt>
                <c:pt idx="6490">
                  <c:v>75.3850952998</c:v>
                </c:pt>
                <c:pt idx="6491">
                  <c:v>75.387066729300003</c:v>
                </c:pt>
                <c:pt idx="6492">
                  <c:v>75.389443521299995</c:v>
                </c:pt>
                <c:pt idx="6493">
                  <c:v>75.3901219352</c:v>
                </c:pt>
                <c:pt idx="6494">
                  <c:v>75.391467862900001</c:v>
                </c:pt>
                <c:pt idx="6495">
                  <c:v>75.392847021999998</c:v>
                </c:pt>
                <c:pt idx="6496">
                  <c:v>75.393741753900002</c:v>
                </c:pt>
                <c:pt idx="6497">
                  <c:v>75.394611697800002</c:v>
                </c:pt>
                <c:pt idx="6498">
                  <c:v>75.394786931499993</c:v>
                </c:pt>
                <c:pt idx="6499">
                  <c:v>75.396108716800001</c:v>
                </c:pt>
                <c:pt idx="6500">
                  <c:v>75.397280436700001</c:v>
                </c:pt>
                <c:pt idx="6501">
                  <c:v>75.402810346999999</c:v>
                </c:pt>
                <c:pt idx="6502">
                  <c:v>75.408567435799995</c:v>
                </c:pt>
                <c:pt idx="6503">
                  <c:v>75.409186700800007</c:v>
                </c:pt>
                <c:pt idx="6504">
                  <c:v>75.409999282900003</c:v>
                </c:pt>
                <c:pt idx="6505">
                  <c:v>75.410608550099994</c:v>
                </c:pt>
                <c:pt idx="6506">
                  <c:v>75.411608943499999</c:v>
                </c:pt>
                <c:pt idx="6507">
                  <c:v>75.413036928500006</c:v>
                </c:pt>
                <c:pt idx="6508">
                  <c:v>75.415175748999999</c:v>
                </c:pt>
                <c:pt idx="6509">
                  <c:v>75.416893278299995</c:v>
                </c:pt>
                <c:pt idx="6510">
                  <c:v>75.4186325334</c:v>
                </c:pt>
                <c:pt idx="6511">
                  <c:v>75.420627068300007</c:v>
                </c:pt>
                <c:pt idx="6512">
                  <c:v>75.422298349800002</c:v>
                </c:pt>
                <c:pt idx="6513">
                  <c:v>75.423932820900006</c:v>
                </c:pt>
                <c:pt idx="6514">
                  <c:v>75.424827405599999</c:v>
                </c:pt>
                <c:pt idx="6515">
                  <c:v>75.425948021699995</c:v>
                </c:pt>
                <c:pt idx="6516">
                  <c:v>75.427042545500001</c:v>
                </c:pt>
                <c:pt idx="6517">
                  <c:v>75.427535347800003</c:v>
                </c:pt>
                <c:pt idx="6518">
                  <c:v>75.427586263799995</c:v>
                </c:pt>
                <c:pt idx="6519">
                  <c:v>75.429158358699993</c:v>
                </c:pt>
                <c:pt idx="6520">
                  <c:v>75.430972492500004</c:v>
                </c:pt>
                <c:pt idx="6521">
                  <c:v>75.431749154800002</c:v>
                </c:pt>
                <c:pt idx="6522">
                  <c:v>75.433803125599994</c:v>
                </c:pt>
                <c:pt idx="6523">
                  <c:v>75.438617346399994</c:v>
                </c:pt>
                <c:pt idx="6524">
                  <c:v>75.442298942999997</c:v>
                </c:pt>
                <c:pt idx="6525">
                  <c:v>75.443792194099998</c:v>
                </c:pt>
                <c:pt idx="6526">
                  <c:v>75.445035987599994</c:v>
                </c:pt>
                <c:pt idx="6527">
                  <c:v>75.446843241400003</c:v>
                </c:pt>
                <c:pt idx="6528">
                  <c:v>75.448511430899998</c:v>
                </c:pt>
                <c:pt idx="6529">
                  <c:v>75.448953859400007</c:v>
                </c:pt>
                <c:pt idx="6530">
                  <c:v>75.449496495099993</c:v>
                </c:pt>
                <c:pt idx="6531">
                  <c:v>75.449713494400001</c:v>
                </c:pt>
                <c:pt idx="6532">
                  <c:v>75.450067676299994</c:v>
                </c:pt>
                <c:pt idx="6533">
                  <c:v>75.451874305199993</c:v>
                </c:pt>
                <c:pt idx="6534">
                  <c:v>75.454529759500005</c:v>
                </c:pt>
                <c:pt idx="6535">
                  <c:v>75.456617108200007</c:v>
                </c:pt>
                <c:pt idx="6536">
                  <c:v>75.458172813199994</c:v>
                </c:pt>
                <c:pt idx="6537">
                  <c:v>75.4603415009</c:v>
                </c:pt>
                <c:pt idx="6538">
                  <c:v>75.462269007399996</c:v>
                </c:pt>
                <c:pt idx="6539">
                  <c:v>75.463294817000005</c:v>
                </c:pt>
                <c:pt idx="6540">
                  <c:v>75.464036082700005</c:v>
                </c:pt>
                <c:pt idx="6541">
                  <c:v>75.465519268099996</c:v>
                </c:pt>
                <c:pt idx="6542">
                  <c:v>75.466962272499998</c:v>
                </c:pt>
                <c:pt idx="6543">
                  <c:v>75.467436290600006</c:v>
                </c:pt>
                <c:pt idx="6544">
                  <c:v>75.468500382800002</c:v>
                </c:pt>
                <c:pt idx="6545">
                  <c:v>75.4702482366</c:v>
                </c:pt>
                <c:pt idx="6546">
                  <c:v>75.4716806128</c:v>
                </c:pt>
                <c:pt idx="6547">
                  <c:v>75.472270953099994</c:v>
                </c:pt>
                <c:pt idx="6548">
                  <c:v>75.473138393499994</c:v>
                </c:pt>
                <c:pt idx="6549">
                  <c:v>75.473758195800002</c:v>
                </c:pt>
                <c:pt idx="6550">
                  <c:v>75.474221149100003</c:v>
                </c:pt>
                <c:pt idx="6551">
                  <c:v>75.474648363100002</c:v>
                </c:pt>
                <c:pt idx="6552">
                  <c:v>75.474809358000002</c:v>
                </c:pt>
                <c:pt idx="6553">
                  <c:v>75.475092185099996</c:v>
                </c:pt>
                <c:pt idx="6554">
                  <c:v>75.475450527700005</c:v>
                </c:pt>
                <c:pt idx="6555">
                  <c:v>75.475678146600004</c:v>
                </c:pt>
                <c:pt idx="6556">
                  <c:v>75.478867787499993</c:v>
                </c:pt>
                <c:pt idx="6557">
                  <c:v>75.482081454999999</c:v>
                </c:pt>
                <c:pt idx="6558">
                  <c:v>75.482457786699996</c:v>
                </c:pt>
                <c:pt idx="6559">
                  <c:v>75.482997129400005</c:v>
                </c:pt>
                <c:pt idx="6560">
                  <c:v>75.483857847600007</c:v>
                </c:pt>
                <c:pt idx="6561">
                  <c:v>75.484660911000006</c:v>
                </c:pt>
                <c:pt idx="6562">
                  <c:v>75.485072195100003</c:v>
                </c:pt>
                <c:pt idx="6563">
                  <c:v>75.485549131599996</c:v>
                </c:pt>
                <c:pt idx="6564">
                  <c:v>75.485868702999994</c:v>
                </c:pt>
                <c:pt idx="6565">
                  <c:v>75.486219885200001</c:v>
                </c:pt>
                <c:pt idx="6566">
                  <c:v>75.486996876899994</c:v>
                </c:pt>
                <c:pt idx="6567">
                  <c:v>75.487807330899997</c:v>
                </c:pt>
                <c:pt idx="6568">
                  <c:v>75.488439397099995</c:v>
                </c:pt>
                <c:pt idx="6569">
                  <c:v>75.4888029066</c:v>
                </c:pt>
                <c:pt idx="6570">
                  <c:v>75.4889941924</c:v>
                </c:pt>
                <c:pt idx="6571">
                  <c:v>75.489910056499994</c:v>
                </c:pt>
                <c:pt idx="6572">
                  <c:v>75.491061967700006</c:v>
                </c:pt>
                <c:pt idx="6573">
                  <c:v>75.491622207800006</c:v>
                </c:pt>
                <c:pt idx="6574">
                  <c:v>75.493165687800001</c:v>
                </c:pt>
                <c:pt idx="6575">
                  <c:v>75.494675688699999</c:v>
                </c:pt>
                <c:pt idx="6576">
                  <c:v>75.494989360199995</c:v>
                </c:pt>
                <c:pt idx="6577">
                  <c:v>75.495694272500003</c:v>
                </c:pt>
                <c:pt idx="6578">
                  <c:v>75.496468085700002</c:v>
                </c:pt>
                <c:pt idx="6579">
                  <c:v>75.496909799899996</c:v>
                </c:pt>
                <c:pt idx="6580">
                  <c:v>75.497140743599999</c:v>
                </c:pt>
                <c:pt idx="6581">
                  <c:v>75.497393386699997</c:v>
                </c:pt>
                <c:pt idx="6582">
                  <c:v>75.498098662100006</c:v>
                </c:pt>
                <c:pt idx="6583">
                  <c:v>75.498621444600005</c:v>
                </c:pt>
                <c:pt idx="6584">
                  <c:v>75.499319299800007</c:v>
                </c:pt>
                <c:pt idx="6585">
                  <c:v>75.500699756499998</c:v>
                </c:pt>
                <c:pt idx="6586">
                  <c:v>75.501612225900004</c:v>
                </c:pt>
                <c:pt idx="6587">
                  <c:v>75.502503368600003</c:v>
                </c:pt>
                <c:pt idx="6588">
                  <c:v>75.503857102200001</c:v>
                </c:pt>
                <c:pt idx="6589">
                  <c:v>75.504758721900004</c:v>
                </c:pt>
                <c:pt idx="6590">
                  <c:v>75.505742346100007</c:v>
                </c:pt>
                <c:pt idx="6591">
                  <c:v>75.506816302800004</c:v>
                </c:pt>
                <c:pt idx="6592">
                  <c:v>75.507214296699999</c:v>
                </c:pt>
                <c:pt idx="6593">
                  <c:v>75.508161550400004</c:v>
                </c:pt>
                <c:pt idx="6594">
                  <c:v>75.509131147000005</c:v>
                </c:pt>
                <c:pt idx="6595">
                  <c:v>75.510211508599994</c:v>
                </c:pt>
                <c:pt idx="6596">
                  <c:v>75.511456194199994</c:v>
                </c:pt>
                <c:pt idx="6597">
                  <c:v>75.511881622000004</c:v>
                </c:pt>
                <c:pt idx="6598">
                  <c:v>75.512425501500005</c:v>
                </c:pt>
                <c:pt idx="6599">
                  <c:v>75.513833156999993</c:v>
                </c:pt>
                <c:pt idx="6600">
                  <c:v>75.515223505999998</c:v>
                </c:pt>
                <c:pt idx="6601">
                  <c:v>75.515937749299994</c:v>
                </c:pt>
                <c:pt idx="6602">
                  <c:v>75.516294546500006</c:v>
                </c:pt>
                <c:pt idx="6603">
                  <c:v>75.519589666900004</c:v>
                </c:pt>
                <c:pt idx="6604">
                  <c:v>75.525358495999996</c:v>
                </c:pt>
                <c:pt idx="6605">
                  <c:v>75.528077576100003</c:v>
                </c:pt>
                <c:pt idx="6606">
                  <c:v>75.528477950600006</c:v>
                </c:pt>
                <c:pt idx="6607">
                  <c:v>75.530335501099998</c:v>
                </c:pt>
                <c:pt idx="6608">
                  <c:v>75.532272845899996</c:v>
                </c:pt>
                <c:pt idx="6609">
                  <c:v>75.533889183300005</c:v>
                </c:pt>
                <c:pt idx="6610">
                  <c:v>75.538343871999999</c:v>
                </c:pt>
                <c:pt idx="6611">
                  <c:v>75.5430344018</c:v>
                </c:pt>
                <c:pt idx="6612">
                  <c:v>75.545658533500003</c:v>
                </c:pt>
                <c:pt idx="6613">
                  <c:v>75.549307356699998</c:v>
                </c:pt>
                <c:pt idx="6614">
                  <c:v>75.554221438300004</c:v>
                </c:pt>
                <c:pt idx="6615">
                  <c:v>75.557688673200005</c:v>
                </c:pt>
                <c:pt idx="6616">
                  <c:v>75.560930881600001</c:v>
                </c:pt>
                <c:pt idx="6617">
                  <c:v>75.563200954099997</c:v>
                </c:pt>
                <c:pt idx="6618">
                  <c:v>75.563563259000006</c:v>
                </c:pt>
                <c:pt idx="6619">
                  <c:v>75.564132713500001</c:v>
                </c:pt>
                <c:pt idx="6620">
                  <c:v>75.564629008200001</c:v>
                </c:pt>
                <c:pt idx="6621">
                  <c:v>75.564728405300002</c:v>
                </c:pt>
                <c:pt idx="6622">
                  <c:v>75.565210006100003</c:v>
                </c:pt>
                <c:pt idx="6623">
                  <c:v>75.568266905800002</c:v>
                </c:pt>
                <c:pt idx="6624">
                  <c:v>75.571858589200005</c:v>
                </c:pt>
                <c:pt idx="6625">
                  <c:v>75.573053876299994</c:v>
                </c:pt>
                <c:pt idx="6626">
                  <c:v>75.574385530000001</c:v>
                </c:pt>
                <c:pt idx="6627">
                  <c:v>75.576124575400002</c:v>
                </c:pt>
                <c:pt idx="6628">
                  <c:v>75.579230884099999</c:v>
                </c:pt>
                <c:pt idx="6629">
                  <c:v>75.581865881900001</c:v>
                </c:pt>
                <c:pt idx="6630">
                  <c:v>75.582992203100005</c:v>
                </c:pt>
                <c:pt idx="6631">
                  <c:v>75.584041446599997</c:v>
                </c:pt>
                <c:pt idx="6632">
                  <c:v>75.585348626200002</c:v>
                </c:pt>
                <c:pt idx="6633">
                  <c:v>75.58661755</c:v>
                </c:pt>
                <c:pt idx="6634">
                  <c:v>75.586763571299997</c:v>
                </c:pt>
                <c:pt idx="6635">
                  <c:v>75.588049203899999</c:v>
                </c:pt>
                <c:pt idx="6636">
                  <c:v>75.589634556999997</c:v>
                </c:pt>
                <c:pt idx="6637">
                  <c:v>75.590146296599997</c:v>
                </c:pt>
                <c:pt idx="6638">
                  <c:v>75.590478125399997</c:v>
                </c:pt>
                <c:pt idx="6639">
                  <c:v>75.593121025000002</c:v>
                </c:pt>
                <c:pt idx="6640">
                  <c:v>75.596590569200004</c:v>
                </c:pt>
                <c:pt idx="6641">
                  <c:v>75.597762955099995</c:v>
                </c:pt>
                <c:pt idx="6642">
                  <c:v>75.598978028199994</c:v>
                </c:pt>
                <c:pt idx="6643">
                  <c:v>75.600130752599995</c:v>
                </c:pt>
                <c:pt idx="6644">
                  <c:v>75.600480597100002</c:v>
                </c:pt>
                <c:pt idx="6645">
                  <c:v>75.602000135400004</c:v>
                </c:pt>
                <c:pt idx="6646">
                  <c:v>75.603654518100001</c:v>
                </c:pt>
                <c:pt idx="6647">
                  <c:v>75.606613073700004</c:v>
                </c:pt>
                <c:pt idx="6648">
                  <c:v>75.610063736699999</c:v>
                </c:pt>
                <c:pt idx="6649">
                  <c:v>75.611285975399994</c:v>
                </c:pt>
                <c:pt idx="6650">
                  <c:v>75.611843215899995</c:v>
                </c:pt>
                <c:pt idx="6651">
                  <c:v>75.613331039100004</c:v>
                </c:pt>
                <c:pt idx="6652">
                  <c:v>75.615605151799997</c:v>
                </c:pt>
                <c:pt idx="6653">
                  <c:v>75.616804850299999</c:v>
                </c:pt>
                <c:pt idx="6654">
                  <c:v>75.617065846299994</c:v>
                </c:pt>
                <c:pt idx="6655">
                  <c:v>75.617233773999999</c:v>
                </c:pt>
                <c:pt idx="6656">
                  <c:v>75.618311941499996</c:v>
                </c:pt>
                <c:pt idx="6657">
                  <c:v>75.619362369900003</c:v>
                </c:pt>
                <c:pt idx="6658">
                  <c:v>75.620936711200002</c:v>
                </c:pt>
                <c:pt idx="6659">
                  <c:v>75.622720679699995</c:v>
                </c:pt>
                <c:pt idx="6660">
                  <c:v>75.623204599299996</c:v>
                </c:pt>
                <c:pt idx="6661">
                  <c:v>75.623660247100005</c:v>
                </c:pt>
                <c:pt idx="6662">
                  <c:v>75.625048246299997</c:v>
                </c:pt>
                <c:pt idx="6663">
                  <c:v>75.6274926193</c:v>
                </c:pt>
                <c:pt idx="6664">
                  <c:v>75.629478982699993</c:v>
                </c:pt>
                <c:pt idx="6665">
                  <c:v>75.631022397300001</c:v>
                </c:pt>
                <c:pt idx="6666">
                  <c:v>75.632491725600005</c:v>
                </c:pt>
                <c:pt idx="6667">
                  <c:v>75.633964582299996</c:v>
                </c:pt>
                <c:pt idx="6668">
                  <c:v>75.635440985800003</c:v>
                </c:pt>
                <c:pt idx="6669">
                  <c:v>75.637533594700002</c:v>
                </c:pt>
                <c:pt idx="6670">
                  <c:v>75.639451753100005</c:v>
                </c:pt>
                <c:pt idx="6671">
                  <c:v>75.640350552100003</c:v>
                </c:pt>
                <c:pt idx="6672">
                  <c:v>75.643319640100003</c:v>
                </c:pt>
                <c:pt idx="6673">
                  <c:v>75.6467427818</c:v>
                </c:pt>
                <c:pt idx="6674">
                  <c:v>75.647979266899995</c:v>
                </c:pt>
                <c:pt idx="6675">
                  <c:v>75.648388960999995</c:v>
                </c:pt>
                <c:pt idx="6676">
                  <c:v>75.648764279900007</c:v>
                </c:pt>
                <c:pt idx="6677">
                  <c:v>75.649222840299998</c:v>
                </c:pt>
                <c:pt idx="6678">
                  <c:v>75.649950248500005</c:v>
                </c:pt>
                <c:pt idx="6679">
                  <c:v>75.650659995300003</c:v>
                </c:pt>
                <c:pt idx="6680">
                  <c:v>75.651378519299996</c:v>
                </c:pt>
                <c:pt idx="6681">
                  <c:v>75.652941810000002</c:v>
                </c:pt>
                <c:pt idx="6682">
                  <c:v>75.655153096099994</c:v>
                </c:pt>
                <c:pt idx="6683">
                  <c:v>75.656562293899995</c:v>
                </c:pt>
                <c:pt idx="6684">
                  <c:v>75.656897119700005</c:v>
                </c:pt>
                <c:pt idx="6685">
                  <c:v>75.657718182599993</c:v>
                </c:pt>
                <c:pt idx="6686">
                  <c:v>75.658954462400004</c:v>
                </c:pt>
                <c:pt idx="6687">
                  <c:v>75.661559019600006</c:v>
                </c:pt>
                <c:pt idx="6688">
                  <c:v>75.664420276800001</c:v>
                </c:pt>
                <c:pt idx="6689">
                  <c:v>75.666392042300004</c:v>
                </c:pt>
                <c:pt idx="6690">
                  <c:v>75.668344172800005</c:v>
                </c:pt>
                <c:pt idx="6691">
                  <c:v>75.669256024500001</c:v>
                </c:pt>
                <c:pt idx="6692">
                  <c:v>75.670010236799996</c:v>
                </c:pt>
                <c:pt idx="6693">
                  <c:v>75.671705877700006</c:v>
                </c:pt>
                <c:pt idx="6694">
                  <c:v>75.672930895700006</c:v>
                </c:pt>
                <c:pt idx="6695">
                  <c:v>75.673487156799993</c:v>
                </c:pt>
                <c:pt idx="6696">
                  <c:v>75.674031006700005</c:v>
                </c:pt>
                <c:pt idx="6697">
                  <c:v>75.6742858936</c:v>
                </c:pt>
                <c:pt idx="6698">
                  <c:v>75.675273070100005</c:v>
                </c:pt>
                <c:pt idx="6699">
                  <c:v>75.676535020599999</c:v>
                </c:pt>
                <c:pt idx="6700">
                  <c:v>75.677336913800005</c:v>
                </c:pt>
                <c:pt idx="6701">
                  <c:v>75.677820675800007</c:v>
                </c:pt>
                <c:pt idx="6702">
                  <c:v>75.679709113200005</c:v>
                </c:pt>
                <c:pt idx="6703">
                  <c:v>75.682187607000003</c:v>
                </c:pt>
                <c:pt idx="6704">
                  <c:v>75.682878579299995</c:v>
                </c:pt>
                <c:pt idx="6705">
                  <c:v>75.683318340699998</c:v>
                </c:pt>
                <c:pt idx="6706">
                  <c:v>75.685265969</c:v>
                </c:pt>
                <c:pt idx="6707">
                  <c:v>75.687433442599996</c:v>
                </c:pt>
                <c:pt idx="6708">
                  <c:v>75.689341264600003</c:v>
                </c:pt>
                <c:pt idx="6709">
                  <c:v>75.691299970499998</c:v>
                </c:pt>
                <c:pt idx="6710">
                  <c:v>75.692304491000002</c:v>
                </c:pt>
                <c:pt idx="6711">
                  <c:v>75.692937583100004</c:v>
                </c:pt>
                <c:pt idx="6712">
                  <c:v>75.693701096699996</c:v>
                </c:pt>
                <c:pt idx="6713">
                  <c:v>75.694292213799997</c:v>
                </c:pt>
                <c:pt idx="6714">
                  <c:v>75.695927656099997</c:v>
                </c:pt>
                <c:pt idx="6715">
                  <c:v>75.697505837700007</c:v>
                </c:pt>
                <c:pt idx="6716">
                  <c:v>75.699503555600003</c:v>
                </c:pt>
                <c:pt idx="6717">
                  <c:v>75.702025301199996</c:v>
                </c:pt>
                <c:pt idx="6718">
                  <c:v>75.702802912099997</c:v>
                </c:pt>
                <c:pt idx="6719">
                  <c:v>75.703651100599998</c:v>
                </c:pt>
                <c:pt idx="6720">
                  <c:v>75.706534628300005</c:v>
                </c:pt>
                <c:pt idx="6721">
                  <c:v>75.709585788499993</c:v>
                </c:pt>
                <c:pt idx="6722">
                  <c:v>75.710566168599996</c:v>
                </c:pt>
                <c:pt idx="6723">
                  <c:v>75.712118999599994</c:v>
                </c:pt>
                <c:pt idx="6724">
                  <c:v>75.714305862499998</c:v>
                </c:pt>
                <c:pt idx="6725">
                  <c:v>75.715265914100002</c:v>
                </c:pt>
                <c:pt idx="6726">
                  <c:v>75.716152922500001</c:v>
                </c:pt>
                <c:pt idx="6727">
                  <c:v>75.717216992600001</c:v>
                </c:pt>
                <c:pt idx="6728">
                  <c:v>75.719650407700001</c:v>
                </c:pt>
                <c:pt idx="6729">
                  <c:v>75.722020729299999</c:v>
                </c:pt>
                <c:pt idx="6730">
                  <c:v>75.722505997200003</c:v>
                </c:pt>
                <c:pt idx="6731">
                  <c:v>75.723428852599994</c:v>
                </c:pt>
                <c:pt idx="6732">
                  <c:v>75.724885558500006</c:v>
                </c:pt>
                <c:pt idx="6733">
                  <c:v>75.728330720700001</c:v>
                </c:pt>
                <c:pt idx="6734">
                  <c:v>75.731770374099995</c:v>
                </c:pt>
                <c:pt idx="6735">
                  <c:v>75.732795203199998</c:v>
                </c:pt>
                <c:pt idx="6736">
                  <c:v>75.734019671300004</c:v>
                </c:pt>
                <c:pt idx="6737">
                  <c:v>75.735231240100006</c:v>
                </c:pt>
                <c:pt idx="6738">
                  <c:v>75.738394660300003</c:v>
                </c:pt>
                <c:pt idx="6739">
                  <c:v>75.741426063700004</c:v>
                </c:pt>
                <c:pt idx="6740">
                  <c:v>75.742369646399993</c:v>
                </c:pt>
                <c:pt idx="6741">
                  <c:v>75.743300548700006</c:v>
                </c:pt>
                <c:pt idx="6742">
                  <c:v>75.744484575800001</c:v>
                </c:pt>
                <c:pt idx="6743">
                  <c:v>75.746296612600005</c:v>
                </c:pt>
                <c:pt idx="6744">
                  <c:v>75.7483663732</c:v>
                </c:pt>
                <c:pt idx="6745">
                  <c:v>75.750814803599994</c:v>
                </c:pt>
                <c:pt idx="6746">
                  <c:v>75.752074644100006</c:v>
                </c:pt>
                <c:pt idx="6747">
                  <c:v>75.754740966599996</c:v>
                </c:pt>
                <c:pt idx="6748">
                  <c:v>75.757338515200004</c:v>
                </c:pt>
                <c:pt idx="6749">
                  <c:v>75.758623173100005</c:v>
                </c:pt>
                <c:pt idx="6750">
                  <c:v>75.760413453599995</c:v>
                </c:pt>
                <c:pt idx="6751">
                  <c:v>75.761184002199997</c:v>
                </c:pt>
                <c:pt idx="6752">
                  <c:v>75.761560522099998</c:v>
                </c:pt>
                <c:pt idx="6753">
                  <c:v>75.762000071200006</c:v>
                </c:pt>
                <c:pt idx="6754">
                  <c:v>75.763400035900005</c:v>
                </c:pt>
                <c:pt idx="6755">
                  <c:v>75.7648990836</c:v>
                </c:pt>
                <c:pt idx="6756">
                  <c:v>75.765327229099995</c:v>
                </c:pt>
                <c:pt idx="6757">
                  <c:v>75.766235893800001</c:v>
                </c:pt>
                <c:pt idx="6758">
                  <c:v>75.767098834799995</c:v>
                </c:pt>
                <c:pt idx="6759">
                  <c:v>75.767494562600007</c:v>
                </c:pt>
                <c:pt idx="6760">
                  <c:v>75.768364017899998</c:v>
                </c:pt>
                <c:pt idx="6761">
                  <c:v>75.769663099300004</c:v>
                </c:pt>
                <c:pt idx="6762">
                  <c:v>75.771017130299995</c:v>
                </c:pt>
                <c:pt idx="6763">
                  <c:v>75.772150590199999</c:v>
                </c:pt>
                <c:pt idx="6764">
                  <c:v>75.772879238499996</c:v>
                </c:pt>
                <c:pt idx="6765">
                  <c:v>75.773078672899999</c:v>
                </c:pt>
                <c:pt idx="6766">
                  <c:v>75.774186384199993</c:v>
                </c:pt>
                <c:pt idx="6767">
                  <c:v>75.775932418899998</c:v>
                </c:pt>
                <c:pt idx="6768">
                  <c:v>75.777465467499994</c:v>
                </c:pt>
                <c:pt idx="6769">
                  <c:v>75.778534125199997</c:v>
                </c:pt>
                <c:pt idx="6770">
                  <c:v>75.779660512700005</c:v>
                </c:pt>
                <c:pt idx="6771">
                  <c:v>75.781963997000005</c:v>
                </c:pt>
                <c:pt idx="6772">
                  <c:v>75.783735284700001</c:v>
                </c:pt>
                <c:pt idx="6773">
                  <c:v>75.784563957399996</c:v>
                </c:pt>
                <c:pt idx="6774">
                  <c:v>75.785929916300006</c:v>
                </c:pt>
                <c:pt idx="6775">
                  <c:v>75.787797787900004</c:v>
                </c:pt>
                <c:pt idx="6776">
                  <c:v>75.791185750899999</c:v>
                </c:pt>
                <c:pt idx="6777">
                  <c:v>75.793927938300001</c:v>
                </c:pt>
                <c:pt idx="6778">
                  <c:v>75.794753684499995</c:v>
                </c:pt>
                <c:pt idx="6779">
                  <c:v>75.795370993999995</c:v>
                </c:pt>
                <c:pt idx="6780">
                  <c:v>75.796162362000004</c:v>
                </c:pt>
                <c:pt idx="6781">
                  <c:v>75.796950784200007</c:v>
                </c:pt>
                <c:pt idx="6782">
                  <c:v>75.798012483099996</c:v>
                </c:pt>
                <c:pt idx="6783">
                  <c:v>75.800072839199998</c:v>
                </c:pt>
                <c:pt idx="6784">
                  <c:v>75.801868004400006</c:v>
                </c:pt>
                <c:pt idx="6785">
                  <c:v>75.802752479000006</c:v>
                </c:pt>
                <c:pt idx="6786">
                  <c:v>75.804906109399994</c:v>
                </c:pt>
                <c:pt idx="6787">
                  <c:v>75.807862234799998</c:v>
                </c:pt>
                <c:pt idx="6788">
                  <c:v>75.809101808899996</c:v>
                </c:pt>
                <c:pt idx="6789">
                  <c:v>75.809763773699999</c:v>
                </c:pt>
                <c:pt idx="6790">
                  <c:v>75.810251295499995</c:v>
                </c:pt>
                <c:pt idx="6791">
                  <c:v>75.811085520899994</c:v>
                </c:pt>
                <c:pt idx="6792">
                  <c:v>75.812281356300005</c:v>
                </c:pt>
                <c:pt idx="6793">
                  <c:v>75.812906375300003</c:v>
                </c:pt>
                <c:pt idx="6794">
                  <c:v>75.814168316199996</c:v>
                </c:pt>
                <c:pt idx="6795">
                  <c:v>75.816443702100003</c:v>
                </c:pt>
                <c:pt idx="6796">
                  <c:v>75.817897293499996</c:v>
                </c:pt>
                <c:pt idx="6797">
                  <c:v>75.820117532400005</c:v>
                </c:pt>
                <c:pt idx="6798">
                  <c:v>75.823055224000001</c:v>
                </c:pt>
                <c:pt idx="6799">
                  <c:v>75.825531248999994</c:v>
                </c:pt>
                <c:pt idx="6800">
                  <c:v>75.8275554242</c:v>
                </c:pt>
                <c:pt idx="6801">
                  <c:v>75.829601394099996</c:v>
                </c:pt>
                <c:pt idx="6802">
                  <c:v>75.831361379499995</c:v>
                </c:pt>
                <c:pt idx="6803">
                  <c:v>75.831897366099994</c:v>
                </c:pt>
                <c:pt idx="6804">
                  <c:v>75.832704789999994</c:v>
                </c:pt>
                <c:pt idx="6805">
                  <c:v>75.835438958300003</c:v>
                </c:pt>
                <c:pt idx="6806">
                  <c:v>75.838524458500004</c:v>
                </c:pt>
                <c:pt idx="6807">
                  <c:v>75.839456224499997</c:v>
                </c:pt>
                <c:pt idx="6808">
                  <c:v>75.840138278300003</c:v>
                </c:pt>
                <c:pt idx="6809">
                  <c:v>75.841589037700004</c:v>
                </c:pt>
                <c:pt idx="6810">
                  <c:v>75.842745155399996</c:v>
                </c:pt>
                <c:pt idx="6811">
                  <c:v>75.843133533100001</c:v>
                </c:pt>
                <c:pt idx="6812">
                  <c:v>75.843300509700001</c:v>
                </c:pt>
                <c:pt idx="6813">
                  <c:v>75.844886430399995</c:v>
                </c:pt>
                <c:pt idx="6814">
                  <c:v>75.847339029899999</c:v>
                </c:pt>
                <c:pt idx="6815">
                  <c:v>75.848622786999996</c:v>
                </c:pt>
                <c:pt idx="6816">
                  <c:v>75.849755974999994</c:v>
                </c:pt>
                <c:pt idx="6817">
                  <c:v>75.852352815399996</c:v>
                </c:pt>
                <c:pt idx="6818">
                  <c:v>75.854425679200006</c:v>
                </c:pt>
                <c:pt idx="6819">
                  <c:v>75.856078351799994</c:v>
                </c:pt>
                <c:pt idx="6820">
                  <c:v>75.857870667599997</c:v>
                </c:pt>
                <c:pt idx="6821">
                  <c:v>75.858777528700003</c:v>
                </c:pt>
                <c:pt idx="6822">
                  <c:v>75.859686124199996</c:v>
                </c:pt>
                <c:pt idx="6823">
                  <c:v>75.861437803599998</c:v>
                </c:pt>
                <c:pt idx="6824">
                  <c:v>75.863113274599996</c:v>
                </c:pt>
                <c:pt idx="6825">
                  <c:v>75.8637183612</c:v>
                </c:pt>
                <c:pt idx="6826">
                  <c:v>75.864483464100005</c:v>
                </c:pt>
                <c:pt idx="6827">
                  <c:v>75.866261653999999</c:v>
                </c:pt>
                <c:pt idx="6828">
                  <c:v>75.868417585900005</c:v>
                </c:pt>
                <c:pt idx="6829">
                  <c:v>75.870418124699995</c:v>
                </c:pt>
                <c:pt idx="6830">
                  <c:v>75.871832910899997</c:v>
                </c:pt>
                <c:pt idx="6831">
                  <c:v>75.872342477399997</c:v>
                </c:pt>
                <c:pt idx="6832">
                  <c:v>75.872713530300004</c:v>
                </c:pt>
                <c:pt idx="6833">
                  <c:v>75.873012247199995</c:v>
                </c:pt>
                <c:pt idx="6834">
                  <c:v>75.873491749600007</c:v>
                </c:pt>
                <c:pt idx="6835">
                  <c:v>75.874720280000005</c:v>
                </c:pt>
                <c:pt idx="6836">
                  <c:v>75.875670989599996</c:v>
                </c:pt>
                <c:pt idx="6837">
                  <c:v>75.878121892999999</c:v>
                </c:pt>
                <c:pt idx="6838">
                  <c:v>75.8806128202</c:v>
                </c:pt>
                <c:pt idx="6839">
                  <c:v>75.881188549800001</c:v>
                </c:pt>
                <c:pt idx="6840">
                  <c:v>75.881714236600004</c:v>
                </c:pt>
                <c:pt idx="6841">
                  <c:v>75.8833706912</c:v>
                </c:pt>
                <c:pt idx="6842">
                  <c:v>75.885052353399999</c:v>
                </c:pt>
                <c:pt idx="6843">
                  <c:v>75.885358485400005</c:v>
                </c:pt>
                <c:pt idx="6844">
                  <c:v>75.886067385299995</c:v>
                </c:pt>
                <c:pt idx="6845">
                  <c:v>75.886746013800007</c:v>
                </c:pt>
                <c:pt idx="6846">
                  <c:v>75.889006645699993</c:v>
                </c:pt>
                <c:pt idx="6847">
                  <c:v>75.891909775599999</c:v>
                </c:pt>
                <c:pt idx="6848">
                  <c:v>75.892948631600007</c:v>
                </c:pt>
                <c:pt idx="6849">
                  <c:v>75.894058639400001</c:v>
                </c:pt>
                <c:pt idx="6850">
                  <c:v>75.895477431700002</c:v>
                </c:pt>
                <c:pt idx="6851">
                  <c:v>75.896923198699994</c:v>
                </c:pt>
                <c:pt idx="6852">
                  <c:v>75.897963928500005</c:v>
                </c:pt>
                <c:pt idx="6853">
                  <c:v>75.898390781700002</c:v>
                </c:pt>
                <c:pt idx="6854">
                  <c:v>75.899612541099998</c:v>
                </c:pt>
                <c:pt idx="6855">
                  <c:v>75.901536021599995</c:v>
                </c:pt>
                <c:pt idx="6856">
                  <c:v>75.903811268499993</c:v>
                </c:pt>
                <c:pt idx="6857">
                  <c:v>75.905310895100001</c:v>
                </c:pt>
                <c:pt idx="6858">
                  <c:v>75.907245335699997</c:v>
                </c:pt>
                <c:pt idx="6859">
                  <c:v>75.909455116900006</c:v>
                </c:pt>
                <c:pt idx="6860">
                  <c:v>75.910714092299997</c:v>
                </c:pt>
                <c:pt idx="6861">
                  <c:v>75.912771988000003</c:v>
                </c:pt>
                <c:pt idx="6862">
                  <c:v>75.914165429299999</c:v>
                </c:pt>
                <c:pt idx="6863">
                  <c:v>75.914600955300003</c:v>
                </c:pt>
                <c:pt idx="6864">
                  <c:v>75.9153261907</c:v>
                </c:pt>
                <c:pt idx="6865">
                  <c:v>75.916835608699998</c:v>
                </c:pt>
                <c:pt idx="6866">
                  <c:v>75.919510793300006</c:v>
                </c:pt>
                <c:pt idx="6867">
                  <c:v>75.921727340100006</c:v>
                </c:pt>
                <c:pt idx="6868">
                  <c:v>75.922518114799999</c:v>
                </c:pt>
                <c:pt idx="6869">
                  <c:v>75.922653623000002</c:v>
                </c:pt>
                <c:pt idx="6870">
                  <c:v>75.923456141800003</c:v>
                </c:pt>
                <c:pt idx="6871">
                  <c:v>75.924562540899998</c:v>
                </c:pt>
                <c:pt idx="6872">
                  <c:v>75.925153928100002</c:v>
                </c:pt>
                <c:pt idx="6873">
                  <c:v>75.928997906299998</c:v>
                </c:pt>
                <c:pt idx="6874">
                  <c:v>75.932879420700004</c:v>
                </c:pt>
                <c:pt idx="6875">
                  <c:v>75.933371240599996</c:v>
                </c:pt>
                <c:pt idx="6876">
                  <c:v>75.933983130800002</c:v>
                </c:pt>
                <c:pt idx="6877">
                  <c:v>75.935006632699995</c:v>
                </c:pt>
                <c:pt idx="6878">
                  <c:v>75.9363912118</c:v>
                </c:pt>
                <c:pt idx="6879">
                  <c:v>75.938375696400001</c:v>
                </c:pt>
                <c:pt idx="6880">
                  <c:v>75.940294703999996</c:v>
                </c:pt>
                <c:pt idx="6881">
                  <c:v>75.941152921500006</c:v>
                </c:pt>
                <c:pt idx="6882">
                  <c:v>75.943197525499997</c:v>
                </c:pt>
                <c:pt idx="6883">
                  <c:v>75.948306117599998</c:v>
                </c:pt>
                <c:pt idx="6884">
                  <c:v>75.951705468900002</c:v>
                </c:pt>
                <c:pt idx="6885">
                  <c:v>75.952340100699999</c:v>
                </c:pt>
                <c:pt idx="6886">
                  <c:v>75.953157989499999</c:v>
                </c:pt>
                <c:pt idx="6887">
                  <c:v>75.953788848200006</c:v>
                </c:pt>
                <c:pt idx="6888">
                  <c:v>75.954959876700002</c:v>
                </c:pt>
                <c:pt idx="6889">
                  <c:v>75.956740467900005</c:v>
                </c:pt>
                <c:pt idx="6890">
                  <c:v>75.958070653700005</c:v>
                </c:pt>
                <c:pt idx="6891">
                  <c:v>75.959419159700005</c:v>
                </c:pt>
                <c:pt idx="6892">
                  <c:v>75.960321781900006</c:v>
                </c:pt>
                <c:pt idx="6893">
                  <c:v>75.961872370899997</c:v>
                </c:pt>
                <c:pt idx="6894">
                  <c:v>75.963987148599998</c:v>
                </c:pt>
                <c:pt idx="6895">
                  <c:v>75.965450617299993</c:v>
                </c:pt>
                <c:pt idx="6896">
                  <c:v>75.966688892500002</c:v>
                </c:pt>
                <c:pt idx="6897">
                  <c:v>75.967134448699994</c:v>
                </c:pt>
                <c:pt idx="6898">
                  <c:v>75.968654105200002</c:v>
                </c:pt>
                <c:pt idx="6899">
                  <c:v>75.970276728000002</c:v>
                </c:pt>
                <c:pt idx="6900">
                  <c:v>75.971026782300001</c:v>
                </c:pt>
                <c:pt idx="6901">
                  <c:v>75.972849286599995</c:v>
                </c:pt>
                <c:pt idx="6902">
                  <c:v>75.974934758399996</c:v>
                </c:pt>
                <c:pt idx="6903">
                  <c:v>75.977068098399997</c:v>
                </c:pt>
                <c:pt idx="6904">
                  <c:v>75.978855737000004</c:v>
                </c:pt>
                <c:pt idx="6905">
                  <c:v>75.980095910800003</c:v>
                </c:pt>
                <c:pt idx="6906">
                  <c:v>75.980861545899998</c:v>
                </c:pt>
                <c:pt idx="6907">
                  <c:v>75.981384373400005</c:v>
                </c:pt>
                <c:pt idx="6908">
                  <c:v>75.982181115200007</c:v>
                </c:pt>
                <c:pt idx="6909">
                  <c:v>75.982882748999998</c:v>
                </c:pt>
                <c:pt idx="6910">
                  <c:v>75.983448870499998</c:v>
                </c:pt>
                <c:pt idx="6911">
                  <c:v>75.984593435999997</c:v>
                </c:pt>
                <c:pt idx="6912">
                  <c:v>75.986372298899994</c:v>
                </c:pt>
                <c:pt idx="6913">
                  <c:v>75.990327360699993</c:v>
                </c:pt>
                <c:pt idx="6914">
                  <c:v>75.994031821899995</c:v>
                </c:pt>
                <c:pt idx="6915">
                  <c:v>75.994945869199995</c:v>
                </c:pt>
                <c:pt idx="6916">
                  <c:v>75.995717315700006</c:v>
                </c:pt>
                <c:pt idx="6917">
                  <c:v>75.999323688299995</c:v>
                </c:pt>
                <c:pt idx="6918">
                  <c:v>76.004679080000003</c:v>
                </c:pt>
                <c:pt idx="6919">
                  <c:v>76.007260847200001</c:v>
                </c:pt>
                <c:pt idx="6920">
                  <c:v>76.007712788199996</c:v>
                </c:pt>
                <c:pt idx="6921">
                  <c:v>76.007998186999998</c:v>
                </c:pt>
                <c:pt idx="6922">
                  <c:v>76.008937487099999</c:v>
                </c:pt>
                <c:pt idx="6923">
                  <c:v>76.010209910699999</c:v>
                </c:pt>
                <c:pt idx="6924">
                  <c:v>76.012271072700003</c:v>
                </c:pt>
                <c:pt idx="6925">
                  <c:v>76.015149191299997</c:v>
                </c:pt>
                <c:pt idx="6926">
                  <c:v>76.016684192300005</c:v>
                </c:pt>
                <c:pt idx="6927">
                  <c:v>76.0191387956</c:v>
                </c:pt>
                <c:pt idx="6928">
                  <c:v>76.023199621499998</c:v>
                </c:pt>
                <c:pt idx="6929">
                  <c:v>76.025649590300006</c:v>
                </c:pt>
                <c:pt idx="6930">
                  <c:v>76.028520971899994</c:v>
                </c:pt>
                <c:pt idx="6931">
                  <c:v>76.031792366800005</c:v>
                </c:pt>
                <c:pt idx="6932">
                  <c:v>76.034402247900005</c:v>
                </c:pt>
                <c:pt idx="6933">
                  <c:v>76.037249340700001</c:v>
                </c:pt>
                <c:pt idx="6934">
                  <c:v>76.038845433800006</c:v>
                </c:pt>
                <c:pt idx="6935">
                  <c:v>76.039130474000004</c:v>
                </c:pt>
                <c:pt idx="6936">
                  <c:v>76.039232785199999</c:v>
                </c:pt>
                <c:pt idx="6937">
                  <c:v>76.040372868399999</c:v>
                </c:pt>
                <c:pt idx="6938">
                  <c:v>76.042777854500002</c:v>
                </c:pt>
                <c:pt idx="6939">
                  <c:v>76.044105715399994</c:v>
                </c:pt>
                <c:pt idx="6940">
                  <c:v>76.044876814399998</c:v>
                </c:pt>
                <c:pt idx="6941">
                  <c:v>76.045677926600007</c:v>
                </c:pt>
                <c:pt idx="6942">
                  <c:v>76.045893527499999</c:v>
                </c:pt>
                <c:pt idx="6943">
                  <c:v>76.046828788900001</c:v>
                </c:pt>
                <c:pt idx="6944">
                  <c:v>76.047629781699996</c:v>
                </c:pt>
                <c:pt idx="6945">
                  <c:v>76.048993164600006</c:v>
                </c:pt>
                <c:pt idx="6946">
                  <c:v>76.051372900499999</c:v>
                </c:pt>
                <c:pt idx="6947">
                  <c:v>76.053724548600002</c:v>
                </c:pt>
                <c:pt idx="6948">
                  <c:v>76.056976342599995</c:v>
                </c:pt>
                <c:pt idx="6949">
                  <c:v>76.058977824600007</c:v>
                </c:pt>
                <c:pt idx="6950">
                  <c:v>76.059719772700007</c:v>
                </c:pt>
                <c:pt idx="6951">
                  <c:v>76.061065164400006</c:v>
                </c:pt>
                <c:pt idx="6952">
                  <c:v>76.061788410399998</c:v>
                </c:pt>
                <c:pt idx="6953">
                  <c:v>76.063190796499995</c:v>
                </c:pt>
                <c:pt idx="6954">
                  <c:v>76.064986802600004</c:v>
                </c:pt>
                <c:pt idx="6955">
                  <c:v>76.065643523800006</c:v>
                </c:pt>
                <c:pt idx="6956">
                  <c:v>76.066061597900003</c:v>
                </c:pt>
                <c:pt idx="6957">
                  <c:v>76.066554901299995</c:v>
                </c:pt>
                <c:pt idx="6958">
                  <c:v>76.068022245500003</c:v>
                </c:pt>
                <c:pt idx="6959">
                  <c:v>76.069686958399998</c:v>
                </c:pt>
                <c:pt idx="6960">
                  <c:v>76.070463536299997</c:v>
                </c:pt>
                <c:pt idx="6961">
                  <c:v>76.070787625600005</c:v>
                </c:pt>
                <c:pt idx="6962">
                  <c:v>76.0728608971</c:v>
                </c:pt>
                <c:pt idx="6963">
                  <c:v>76.075686207399997</c:v>
                </c:pt>
                <c:pt idx="6964">
                  <c:v>76.076489174100004</c:v>
                </c:pt>
                <c:pt idx="6965">
                  <c:v>76.076859202500003</c:v>
                </c:pt>
                <c:pt idx="6966">
                  <c:v>76.0774784436</c:v>
                </c:pt>
                <c:pt idx="6967">
                  <c:v>76.077800875299999</c:v>
                </c:pt>
                <c:pt idx="6968">
                  <c:v>76.077941824800007</c:v>
                </c:pt>
                <c:pt idx="6969">
                  <c:v>76.078345997</c:v>
                </c:pt>
                <c:pt idx="6970">
                  <c:v>76.081225439700006</c:v>
                </c:pt>
                <c:pt idx="6971">
                  <c:v>76.083877608899996</c:v>
                </c:pt>
                <c:pt idx="6972">
                  <c:v>76.084050108900001</c:v>
                </c:pt>
                <c:pt idx="6973">
                  <c:v>76.084532703400001</c:v>
                </c:pt>
                <c:pt idx="6974">
                  <c:v>76.086009751299997</c:v>
                </c:pt>
                <c:pt idx="6975">
                  <c:v>76.088658744200004</c:v>
                </c:pt>
                <c:pt idx="6976">
                  <c:v>76.090402295800004</c:v>
                </c:pt>
                <c:pt idx="6977">
                  <c:v>76.090881010900006</c:v>
                </c:pt>
                <c:pt idx="6978">
                  <c:v>76.092424564400005</c:v>
                </c:pt>
                <c:pt idx="6979">
                  <c:v>76.094376350700003</c:v>
                </c:pt>
                <c:pt idx="6980">
                  <c:v>76.097399803499997</c:v>
                </c:pt>
                <c:pt idx="6981">
                  <c:v>76.100117715500005</c:v>
                </c:pt>
                <c:pt idx="6982">
                  <c:v>76.102092416999994</c:v>
                </c:pt>
                <c:pt idx="6983">
                  <c:v>76.104248147800007</c:v>
                </c:pt>
                <c:pt idx="6984">
                  <c:v>76.105459833599994</c:v>
                </c:pt>
                <c:pt idx="6985">
                  <c:v>76.106394718000004</c:v>
                </c:pt>
                <c:pt idx="6986">
                  <c:v>76.109412770000006</c:v>
                </c:pt>
                <c:pt idx="6987">
                  <c:v>76.113188778199998</c:v>
                </c:pt>
                <c:pt idx="6988">
                  <c:v>76.114270042300006</c:v>
                </c:pt>
                <c:pt idx="6989">
                  <c:v>76.115249873400003</c:v>
                </c:pt>
                <c:pt idx="6990">
                  <c:v>76.119902583599995</c:v>
                </c:pt>
                <c:pt idx="6991">
                  <c:v>76.125504836100006</c:v>
                </c:pt>
                <c:pt idx="6992">
                  <c:v>76.128008025900002</c:v>
                </c:pt>
                <c:pt idx="6993">
                  <c:v>76.129931632199998</c:v>
                </c:pt>
                <c:pt idx="6994">
                  <c:v>76.131814067500002</c:v>
                </c:pt>
                <c:pt idx="6995">
                  <c:v>76.133571441100003</c:v>
                </c:pt>
                <c:pt idx="6996">
                  <c:v>76.135344488599998</c:v>
                </c:pt>
                <c:pt idx="6997">
                  <c:v>76.136382296199997</c:v>
                </c:pt>
                <c:pt idx="6998">
                  <c:v>76.136992595699994</c:v>
                </c:pt>
                <c:pt idx="6999">
                  <c:v>76.137139116399993</c:v>
                </c:pt>
                <c:pt idx="7000">
                  <c:v>76.137726701099993</c:v>
                </c:pt>
                <c:pt idx="7001">
                  <c:v>76.138395721799995</c:v>
                </c:pt>
                <c:pt idx="7002">
                  <c:v>76.138705782200006</c:v>
                </c:pt>
                <c:pt idx="7003">
                  <c:v>76.139157338800004</c:v>
                </c:pt>
                <c:pt idx="7004">
                  <c:v>76.139870656900001</c:v>
                </c:pt>
                <c:pt idx="7005">
                  <c:v>76.140715182600005</c:v>
                </c:pt>
                <c:pt idx="7006">
                  <c:v>76.141390528900004</c:v>
                </c:pt>
                <c:pt idx="7007">
                  <c:v>76.143907715200001</c:v>
                </c:pt>
                <c:pt idx="7008">
                  <c:v>76.147808797899998</c:v>
                </c:pt>
                <c:pt idx="7009">
                  <c:v>76.149554360400003</c:v>
                </c:pt>
                <c:pt idx="7010">
                  <c:v>76.149743909099996</c:v>
                </c:pt>
                <c:pt idx="7011">
                  <c:v>76.151330245099999</c:v>
                </c:pt>
                <c:pt idx="7012">
                  <c:v>76.153289435900007</c:v>
                </c:pt>
                <c:pt idx="7013">
                  <c:v>76.154732096999993</c:v>
                </c:pt>
                <c:pt idx="7014">
                  <c:v>76.155834883500006</c:v>
                </c:pt>
                <c:pt idx="7015">
                  <c:v>76.156352780800006</c:v>
                </c:pt>
                <c:pt idx="7016">
                  <c:v>76.157674811899994</c:v>
                </c:pt>
                <c:pt idx="7017">
                  <c:v>76.159373754399994</c:v>
                </c:pt>
                <c:pt idx="7018">
                  <c:v>76.160176700899996</c:v>
                </c:pt>
                <c:pt idx="7019">
                  <c:v>76.160433877200006</c:v>
                </c:pt>
                <c:pt idx="7020">
                  <c:v>76.161363957199995</c:v>
                </c:pt>
                <c:pt idx="7021">
                  <c:v>76.162458841800003</c:v>
                </c:pt>
                <c:pt idx="7022">
                  <c:v>76.1649703561</c:v>
                </c:pt>
                <c:pt idx="7023">
                  <c:v>76.167975034999998</c:v>
                </c:pt>
                <c:pt idx="7024">
                  <c:v>76.169179115099993</c:v>
                </c:pt>
                <c:pt idx="7025">
                  <c:v>76.169609218100007</c:v>
                </c:pt>
                <c:pt idx="7026">
                  <c:v>76.170505913599996</c:v>
                </c:pt>
                <c:pt idx="7027">
                  <c:v>76.172187101199995</c:v>
                </c:pt>
                <c:pt idx="7028">
                  <c:v>76.174057404199999</c:v>
                </c:pt>
                <c:pt idx="7029">
                  <c:v>76.175264676799998</c:v>
                </c:pt>
                <c:pt idx="7030">
                  <c:v>76.175781773799997</c:v>
                </c:pt>
                <c:pt idx="7031">
                  <c:v>76.176130924199995</c:v>
                </c:pt>
                <c:pt idx="7032">
                  <c:v>76.176653948799995</c:v>
                </c:pt>
                <c:pt idx="7033">
                  <c:v>76.1808052887</c:v>
                </c:pt>
                <c:pt idx="7034">
                  <c:v>76.185412551400006</c:v>
                </c:pt>
                <c:pt idx="7035">
                  <c:v>76.189931143899997</c:v>
                </c:pt>
                <c:pt idx="7036">
                  <c:v>76.194144956900004</c:v>
                </c:pt>
                <c:pt idx="7037">
                  <c:v>76.198545606300002</c:v>
                </c:pt>
                <c:pt idx="7038">
                  <c:v>76.203316939800004</c:v>
                </c:pt>
                <c:pt idx="7039">
                  <c:v>76.207697252399996</c:v>
                </c:pt>
                <c:pt idx="7040">
                  <c:v>76.211065577200003</c:v>
                </c:pt>
                <c:pt idx="7041">
                  <c:v>76.211797554399993</c:v>
                </c:pt>
                <c:pt idx="7042">
                  <c:v>76.212759308800003</c:v>
                </c:pt>
                <c:pt idx="7043">
                  <c:v>76.213989677800001</c:v>
                </c:pt>
                <c:pt idx="7044">
                  <c:v>76.215126096600002</c:v>
                </c:pt>
                <c:pt idx="7045">
                  <c:v>76.2158029231</c:v>
                </c:pt>
                <c:pt idx="7046">
                  <c:v>76.216416354499998</c:v>
                </c:pt>
                <c:pt idx="7047">
                  <c:v>76.220969003700006</c:v>
                </c:pt>
                <c:pt idx="7048">
                  <c:v>76.225555251299994</c:v>
                </c:pt>
                <c:pt idx="7049">
                  <c:v>76.225840231299998</c:v>
                </c:pt>
                <c:pt idx="7050">
                  <c:v>76.227456339</c:v>
                </c:pt>
                <c:pt idx="7051">
                  <c:v>76.229928677000004</c:v>
                </c:pt>
                <c:pt idx="7052">
                  <c:v>76.231022621999998</c:v>
                </c:pt>
                <c:pt idx="7053">
                  <c:v>76.231823564999999</c:v>
                </c:pt>
                <c:pt idx="7054">
                  <c:v>76.232654382099994</c:v>
                </c:pt>
                <c:pt idx="7055">
                  <c:v>76.232815367100002</c:v>
                </c:pt>
                <c:pt idx="7056">
                  <c:v>76.233358733399996</c:v>
                </c:pt>
                <c:pt idx="7057">
                  <c:v>76.235409314199998</c:v>
                </c:pt>
                <c:pt idx="7058">
                  <c:v>76.237471353399997</c:v>
                </c:pt>
                <c:pt idx="7059">
                  <c:v>76.238011309800001</c:v>
                </c:pt>
                <c:pt idx="7060">
                  <c:v>76.238079232199993</c:v>
                </c:pt>
                <c:pt idx="7061">
                  <c:v>76.238394473699998</c:v>
                </c:pt>
                <c:pt idx="7062">
                  <c:v>76.239137963499999</c:v>
                </c:pt>
                <c:pt idx="7063">
                  <c:v>76.239639115000003</c:v>
                </c:pt>
                <c:pt idx="7064">
                  <c:v>76.239830531999999</c:v>
                </c:pt>
                <c:pt idx="7065">
                  <c:v>76.240563348099997</c:v>
                </c:pt>
                <c:pt idx="7066">
                  <c:v>76.242744554799998</c:v>
                </c:pt>
                <c:pt idx="7067">
                  <c:v>76.245205028000001</c:v>
                </c:pt>
                <c:pt idx="7068">
                  <c:v>76.246338053800002</c:v>
                </c:pt>
                <c:pt idx="7069">
                  <c:v>76.247769652900004</c:v>
                </c:pt>
                <c:pt idx="7070">
                  <c:v>76.249728150600006</c:v>
                </c:pt>
                <c:pt idx="7071">
                  <c:v>76.250566056699995</c:v>
                </c:pt>
                <c:pt idx="7072">
                  <c:v>76.253172217100001</c:v>
                </c:pt>
                <c:pt idx="7073">
                  <c:v>76.255910419599999</c:v>
                </c:pt>
                <c:pt idx="7074">
                  <c:v>76.256856356900002</c:v>
                </c:pt>
                <c:pt idx="7075">
                  <c:v>76.257676920199998</c:v>
                </c:pt>
                <c:pt idx="7076">
                  <c:v>76.259004312100004</c:v>
                </c:pt>
                <c:pt idx="7077">
                  <c:v>76.2609711729</c:v>
                </c:pt>
                <c:pt idx="7078">
                  <c:v>76.262405770100003</c:v>
                </c:pt>
                <c:pt idx="7079">
                  <c:v>76.263528860600005</c:v>
                </c:pt>
                <c:pt idx="7080">
                  <c:v>76.264510187200003</c:v>
                </c:pt>
                <c:pt idx="7081">
                  <c:v>76.265843499900001</c:v>
                </c:pt>
                <c:pt idx="7082">
                  <c:v>76.267765727500006</c:v>
                </c:pt>
                <c:pt idx="7083">
                  <c:v>76.269065916900004</c:v>
                </c:pt>
                <c:pt idx="7084">
                  <c:v>76.269311042400005</c:v>
                </c:pt>
                <c:pt idx="7085">
                  <c:v>76.269891367499994</c:v>
                </c:pt>
                <c:pt idx="7086">
                  <c:v>76.270642773000006</c:v>
                </c:pt>
                <c:pt idx="7087">
                  <c:v>76.270969002699999</c:v>
                </c:pt>
                <c:pt idx="7088">
                  <c:v>76.270984811600002</c:v>
                </c:pt>
                <c:pt idx="7089">
                  <c:v>76.271333899200002</c:v>
                </c:pt>
                <c:pt idx="7090">
                  <c:v>76.273137004700004</c:v>
                </c:pt>
                <c:pt idx="7091">
                  <c:v>76.274739932700001</c:v>
                </c:pt>
                <c:pt idx="7092">
                  <c:v>76.274967798299997</c:v>
                </c:pt>
                <c:pt idx="7093">
                  <c:v>76.275286567099997</c:v>
                </c:pt>
                <c:pt idx="7094">
                  <c:v>76.276157679199997</c:v>
                </c:pt>
                <c:pt idx="7095">
                  <c:v>76.277095704000004</c:v>
                </c:pt>
                <c:pt idx="7096">
                  <c:v>76.278659499499994</c:v>
                </c:pt>
                <c:pt idx="7097">
                  <c:v>76.280337923700003</c:v>
                </c:pt>
                <c:pt idx="7098">
                  <c:v>76.280850473200005</c:v>
                </c:pt>
                <c:pt idx="7099">
                  <c:v>76.281063467899997</c:v>
                </c:pt>
                <c:pt idx="7100">
                  <c:v>76.282001110899998</c:v>
                </c:pt>
                <c:pt idx="7101">
                  <c:v>76.283009898700001</c:v>
                </c:pt>
                <c:pt idx="7102">
                  <c:v>76.283348879900004</c:v>
                </c:pt>
                <c:pt idx="7103">
                  <c:v>76.283732035</c:v>
                </c:pt>
                <c:pt idx="7104">
                  <c:v>76.284064983099995</c:v>
                </c:pt>
                <c:pt idx="7105">
                  <c:v>76.284298658200001</c:v>
                </c:pt>
                <c:pt idx="7106">
                  <c:v>76.284899874000004</c:v>
                </c:pt>
                <c:pt idx="7107">
                  <c:v>76.285455282499996</c:v>
                </c:pt>
                <c:pt idx="7108">
                  <c:v>76.2863428836</c:v>
                </c:pt>
                <c:pt idx="7109">
                  <c:v>76.287611133699997</c:v>
                </c:pt>
                <c:pt idx="7110">
                  <c:v>76.288776421099996</c:v>
                </c:pt>
                <c:pt idx="7111">
                  <c:v>76.289547047300005</c:v>
                </c:pt>
                <c:pt idx="7112">
                  <c:v>76.290122682000003</c:v>
                </c:pt>
                <c:pt idx="7113">
                  <c:v>76.290693743399999</c:v>
                </c:pt>
                <c:pt idx="7114">
                  <c:v>76.291492743500001</c:v>
                </c:pt>
                <c:pt idx="7115">
                  <c:v>76.292441363999998</c:v>
                </c:pt>
                <c:pt idx="7116">
                  <c:v>76.292799905799995</c:v>
                </c:pt>
                <c:pt idx="7117">
                  <c:v>76.294050321599997</c:v>
                </c:pt>
                <c:pt idx="7118">
                  <c:v>76.295536719899999</c:v>
                </c:pt>
                <c:pt idx="7119">
                  <c:v>76.296002598000001</c:v>
                </c:pt>
                <c:pt idx="7120">
                  <c:v>76.297275863300001</c:v>
                </c:pt>
                <c:pt idx="7121">
                  <c:v>76.298917277399994</c:v>
                </c:pt>
                <c:pt idx="7122">
                  <c:v>76.300316693300005</c:v>
                </c:pt>
                <c:pt idx="7123">
                  <c:v>76.301765181999997</c:v>
                </c:pt>
                <c:pt idx="7124">
                  <c:v>76.302543674199995</c:v>
                </c:pt>
                <c:pt idx="7125">
                  <c:v>76.302893059900001</c:v>
                </c:pt>
                <c:pt idx="7126">
                  <c:v>76.303461667899995</c:v>
                </c:pt>
                <c:pt idx="7127">
                  <c:v>76.304105730399996</c:v>
                </c:pt>
                <c:pt idx="7128">
                  <c:v>76.304465249800003</c:v>
                </c:pt>
                <c:pt idx="7129">
                  <c:v>76.304902882500002</c:v>
                </c:pt>
                <c:pt idx="7130">
                  <c:v>76.305658730199994</c:v>
                </c:pt>
                <c:pt idx="7131">
                  <c:v>76.306188307400006</c:v>
                </c:pt>
                <c:pt idx="7132">
                  <c:v>76.306246311199999</c:v>
                </c:pt>
                <c:pt idx="7133">
                  <c:v>76.306516933899999</c:v>
                </c:pt>
                <c:pt idx="7134">
                  <c:v>76.307121236100002</c:v>
                </c:pt>
                <c:pt idx="7135">
                  <c:v>76.307698343400006</c:v>
                </c:pt>
                <c:pt idx="7136">
                  <c:v>76.307894633000004</c:v>
                </c:pt>
                <c:pt idx="7137">
                  <c:v>76.308046766100006</c:v>
                </c:pt>
                <c:pt idx="7138">
                  <c:v>76.3084843842</c:v>
                </c:pt>
                <c:pt idx="7139">
                  <c:v>76.309069443499993</c:v>
                </c:pt>
                <c:pt idx="7140">
                  <c:v>76.309428809500005</c:v>
                </c:pt>
                <c:pt idx="7141">
                  <c:v>76.309643719299999</c:v>
                </c:pt>
                <c:pt idx="7142">
                  <c:v>76.3098189058</c:v>
                </c:pt>
                <c:pt idx="7143">
                  <c:v>76.310383386699996</c:v>
                </c:pt>
                <c:pt idx="7144">
                  <c:v>76.311033566299997</c:v>
                </c:pt>
                <c:pt idx="7145">
                  <c:v>76.311205423000004</c:v>
                </c:pt>
                <c:pt idx="7146">
                  <c:v>76.311595445799995</c:v>
                </c:pt>
                <c:pt idx="7147">
                  <c:v>76.312473409600003</c:v>
                </c:pt>
                <c:pt idx="7148">
                  <c:v>76.3140374404</c:v>
                </c:pt>
                <c:pt idx="7149">
                  <c:v>76.315074892799998</c:v>
                </c:pt>
                <c:pt idx="7150">
                  <c:v>76.316851938900001</c:v>
                </c:pt>
                <c:pt idx="7151">
                  <c:v>76.319343376899994</c:v>
                </c:pt>
                <c:pt idx="7152">
                  <c:v>76.320383170100001</c:v>
                </c:pt>
                <c:pt idx="7153">
                  <c:v>76.321090441099997</c:v>
                </c:pt>
                <c:pt idx="7154">
                  <c:v>76.322274037599996</c:v>
                </c:pt>
                <c:pt idx="7155">
                  <c:v>76.323346173499999</c:v>
                </c:pt>
                <c:pt idx="7156">
                  <c:v>76.323726372400003</c:v>
                </c:pt>
                <c:pt idx="7157">
                  <c:v>76.323977837900003</c:v>
                </c:pt>
                <c:pt idx="7158">
                  <c:v>76.324261121999996</c:v>
                </c:pt>
                <c:pt idx="7159">
                  <c:v>76.324384324099995</c:v>
                </c:pt>
                <c:pt idx="7160">
                  <c:v>76.325601035700004</c:v>
                </c:pt>
                <c:pt idx="7161">
                  <c:v>76.327334042700002</c:v>
                </c:pt>
                <c:pt idx="7162">
                  <c:v>76.328628057900005</c:v>
                </c:pt>
                <c:pt idx="7163">
                  <c:v>76.329638816100001</c:v>
                </c:pt>
                <c:pt idx="7164">
                  <c:v>76.3299193868</c:v>
                </c:pt>
                <c:pt idx="7165">
                  <c:v>76.330090815999995</c:v>
                </c:pt>
                <c:pt idx="7166">
                  <c:v>76.331138610599993</c:v>
                </c:pt>
                <c:pt idx="7167">
                  <c:v>76.332735006700005</c:v>
                </c:pt>
                <c:pt idx="7168">
                  <c:v>76.333459572899997</c:v>
                </c:pt>
                <c:pt idx="7169">
                  <c:v>76.334737871499996</c:v>
                </c:pt>
                <c:pt idx="7170">
                  <c:v>76.336342376299996</c:v>
                </c:pt>
                <c:pt idx="7171">
                  <c:v>76.3368435963</c:v>
                </c:pt>
                <c:pt idx="7172">
                  <c:v>76.337413982699999</c:v>
                </c:pt>
                <c:pt idx="7173">
                  <c:v>76.338411107900001</c:v>
                </c:pt>
                <c:pt idx="7174">
                  <c:v>76.339504873400003</c:v>
                </c:pt>
                <c:pt idx="7175">
                  <c:v>76.340085242200004</c:v>
                </c:pt>
                <c:pt idx="7176">
                  <c:v>76.340865691600001</c:v>
                </c:pt>
                <c:pt idx="7177">
                  <c:v>76.341791903800001</c:v>
                </c:pt>
                <c:pt idx="7178">
                  <c:v>76.341986131699997</c:v>
                </c:pt>
                <c:pt idx="7179">
                  <c:v>76.342172883399996</c:v>
                </c:pt>
                <c:pt idx="7180">
                  <c:v>76.342901958200002</c:v>
                </c:pt>
                <c:pt idx="7181">
                  <c:v>76.344376271300007</c:v>
                </c:pt>
                <c:pt idx="7182">
                  <c:v>76.345600785800002</c:v>
                </c:pt>
                <c:pt idx="7183">
                  <c:v>76.346060410700005</c:v>
                </c:pt>
                <c:pt idx="7184">
                  <c:v>76.346768475999994</c:v>
                </c:pt>
                <c:pt idx="7185">
                  <c:v>76.347418805900006</c:v>
                </c:pt>
                <c:pt idx="7186">
                  <c:v>76.348114606600006</c:v>
                </c:pt>
                <c:pt idx="7187">
                  <c:v>76.348789556900002</c:v>
                </c:pt>
                <c:pt idx="7188">
                  <c:v>76.349279504699993</c:v>
                </c:pt>
                <c:pt idx="7189">
                  <c:v>76.349966325699995</c:v>
                </c:pt>
                <c:pt idx="7190">
                  <c:v>76.3503218524</c:v>
                </c:pt>
                <c:pt idx="7191">
                  <c:v>76.351189243799993</c:v>
                </c:pt>
                <c:pt idx="7192">
                  <c:v>76.352052667899997</c:v>
                </c:pt>
                <c:pt idx="7193">
                  <c:v>76.352236469800005</c:v>
                </c:pt>
                <c:pt idx="7194">
                  <c:v>76.352629693500006</c:v>
                </c:pt>
                <c:pt idx="7195">
                  <c:v>76.3533643544</c:v>
                </c:pt>
                <c:pt idx="7196">
                  <c:v>76.354298752999995</c:v>
                </c:pt>
                <c:pt idx="7197">
                  <c:v>76.354909465299997</c:v>
                </c:pt>
                <c:pt idx="7198">
                  <c:v>76.3557341681</c:v>
                </c:pt>
                <c:pt idx="7199">
                  <c:v>76.357271388800001</c:v>
                </c:pt>
                <c:pt idx="7200">
                  <c:v>76.359505934200001</c:v>
                </c:pt>
                <c:pt idx="7201">
                  <c:v>76.361046724199994</c:v>
                </c:pt>
                <c:pt idx="7202">
                  <c:v>76.361219415400001</c:v>
                </c:pt>
                <c:pt idx="7203">
                  <c:v>76.361830848799997</c:v>
                </c:pt>
                <c:pt idx="7204">
                  <c:v>76.362664651100005</c:v>
                </c:pt>
                <c:pt idx="7205">
                  <c:v>76.363699016699996</c:v>
                </c:pt>
                <c:pt idx="7206">
                  <c:v>76.364519278900005</c:v>
                </c:pt>
                <c:pt idx="7207">
                  <c:v>76.365053884299996</c:v>
                </c:pt>
                <c:pt idx="7208">
                  <c:v>76.366275548600001</c:v>
                </c:pt>
                <c:pt idx="7209">
                  <c:v>76.368644313499999</c:v>
                </c:pt>
                <c:pt idx="7210">
                  <c:v>76.370297792599999</c:v>
                </c:pt>
                <c:pt idx="7211">
                  <c:v>76.370688518400001</c:v>
                </c:pt>
                <c:pt idx="7212">
                  <c:v>76.371710855900005</c:v>
                </c:pt>
                <c:pt idx="7213">
                  <c:v>76.372458223099997</c:v>
                </c:pt>
                <c:pt idx="7214">
                  <c:v>76.373034411099994</c:v>
                </c:pt>
                <c:pt idx="7215">
                  <c:v>76.374236822499995</c:v>
                </c:pt>
                <c:pt idx="7216">
                  <c:v>76.3751490163</c:v>
                </c:pt>
                <c:pt idx="7217">
                  <c:v>76.3755359277</c:v>
                </c:pt>
                <c:pt idx="7218">
                  <c:v>76.3759623447</c:v>
                </c:pt>
                <c:pt idx="7219">
                  <c:v>76.377764964299999</c:v>
                </c:pt>
                <c:pt idx="7220">
                  <c:v>76.380282476800005</c:v>
                </c:pt>
                <c:pt idx="7221">
                  <c:v>76.381920755400003</c:v>
                </c:pt>
                <c:pt idx="7222">
                  <c:v>76.383212907900003</c:v>
                </c:pt>
                <c:pt idx="7223">
                  <c:v>76.383818322699994</c:v>
                </c:pt>
                <c:pt idx="7224">
                  <c:v>76.384768924300005</c:v>
                </c:pt>
                <c:pt idx="7225">
                  <c:v>76.385791268399998</c:v>
                </c:pt>
                <c:pt idx="7226">
                  <c:v>76.387473477300006</c:v>
                </c:pt>
                <c:pt idx="7227">
                  <c:v>76.391134017900001</c:v>
                </c:pt>
                <c:pt idx="7228">
                  <c:v>76.393497303700002</c:v>
                </c:pt>
                <c:pt idx="7229">
                  <c:v>76.394168262299999</c:v>
                </c:pt>
                <c:pt idx="7230">
                  <c:v>76.394783146999998</c:v>
                </c:pt>
                <c:pt idx="7231">
                  <c:v>76.395397675200002</c:v>
                </c:pt>
                <c:pt idx="7232">
                  <c:v>76.396272797600005</c:v>
                </c:pt>
                <c:pt idx="7233">
                  <c:v>76.398086942000006</c:v>
                </c:pt>
                <c:pt idx="7234">
                  <c:v>76.399561303900001</c:v>
                </c:pt>
                <c:pt idx="7235">
                  <c:v>76.4005514463</c:v>
                </c:pt>
                <c:pt idx="7236">
                  <c:v>76.403424494999996</c:v>
                </c:pt>
                <c:pt idx="7237">
                  <c:v>76.405560220699996</c:v>
                </c:pt>
                <c:pt idx="7238">
                  <c:v>76.407265115399994</c:v>
                </c:pt>
                <c:pt idx="7239">
                  <c:v>76.409333908999997</c:v>
                </c:pt>
                <c:pt idx="7240">
                  <c:v>76.410268006199999</c:v>
                </c:pt>
                <c:pt idx="7241">
                  <c:v>76.4113150023</c:v>
                </c:pt>
                <c:pt idx="7242">
                  <c:v>76.412370425600002</c:v>
                </c:pt>
                <c:pt idx="7243">
                  <c:v>76.413432456899997</c:v>
                </c:pt>
                <c:pt idx="7244">
                  <c:v>76.414828048399997</c:v>
                </c:pt>
                <c:pt idx="7245">
                  <c:v>76.416035557599997</c:v>
                </c:pt>
                <c:pt idx="7246">
                  <c:v>76.4173040628</c:v>
                </c:pt>
                <c:pt idx="7247">
                  <c:v>76.4185477754</c:v>
                </c:pt>
                <c:pt idx="7248">
                  <c:v>76.418929006699997</c:v>
                </c:pt>
                <c:pt idx="7249">
                  <c:v>76.419926635899998</c:v>
                </c:pt>
                <c:pt idx="7250">
                  <c:v>76.420975659199996</c:v>
                </c:pt>
                <c:pt idx="7251">
                  <c:v>76.421934011399998</c:v>
                </c:pt>
                <c:pt idx="7252">
                  <c:v>76.424530447999999</c:v>
                </c:pt>
                <c:pt idx="7253">
                  <c:v>76.426625814000005</c:v>
                </c:pt>
                <c:pt idx="7254">
                  <c:v>76.427138635399999</c:v>
                </c:pt>
                <c:pt idx="7255">
                  <c:v>76.427397936299997</c:v>
                </c:pt>
                <c:pt idx="7256">
                  <c:v>76.428826084700006</c:v>
                </c:pt>
                <c:pt idx="7257">
                  <c:v>76.430906373400006</c:v>
                </c:pt>
                <c:pt idx="7258">
                  <c:v>76.431814714699996</c:v>
                </c:pt>
                <c:pt idx="7259">
                  <c:v>76.432872552399999</c:v>
                </c:pt>
                <c:pt idx="7260">
                  <c:v>76.434510219299995</c:v>
                </c:pt>
                <c:pt idx="7261">
                  <c:v>76.435511067700006</c:v>
                </c:pt>
                <c:pt idx="7262">
                  <c:v>76.435905241599997</c:v>
                </c:pt>
                <c:pt idx="7263">
                  <c:v>76.436053691300003</c:v>
                </c:pt>
                <c:pt idx="7264">
                  <c:v>76.437388055900001</c:v>
                </c:pt>
                <c:pt idx="7265">
                  <c:v>76.439813630200007</c:v>
                </c:pt>
                <c:pt idx="7266">
                  <c:v>76.441082111100002</c:v>
                </c:pt>
                <c:pt idx="7267">
                  <c:v>76.441287972699996</c:v>
                </c:pt>
                <c:pt idx="7268">
                  <c:v>76.442287192500004</c:v>
                </c:pt>
                <c:pt idx="7269">
                  <c:v>76.4446074528</c:v>
                </c:pt>
                <c:pt idx="7270">
                  <c:v>76.446480445600002</c:v>
                </c:pt>
                <c:pt idx="7271">
                  <c:v>76.447050411000006</c:v>
                </c:pt>
                <c:pt idx="7272">
                  <c:v>76.448130345400003</c:v>
                </c:pt>
                <c:pt idx="7273">
                  <c:v>76.450054249199994</c:v>
                </c:pt>
                <c:pt idx="7274">
                  <c:v>76.451679349000003</c:v>
                </c:pt>
                <c:pt idx="7275">
                  <c:v>76.452651747800005</c:v>
                </c:pt>
                <c:pt idx="7276">
                  <c:v>76.453259916700006</c:v>
                </c:pt>
                <c:pt idx="7277">
                  <c:v>76.453681114299997</c:v>
                </c:pt>
                <c:pt idx="7278">
                  <c:v>76.454338966999998</c:v>
                </c:pt>
                <c:pt idx="7279">
                  <c:v>76.455018234899995</c:v>
                </c:pt>
                <c:pt idx="7280">
                  <c:v>76.4552118796</c:v>
                </c:pt>
                <c:pt idx="7281">
                  <c:v>76.456383684100004</c:v>
                </c:pt>
                <c:pt idx="7282">
                  <c:v>76.4576137695</c:v>
                </c:pt>
                <c:pt idx="7283">
                  <c:v>76.457835065799998</c:v>
                </c:pt>
                <c:pt idx="7284">
                  <c:v>76.458140913600005</c:v>
                </c:pt>
                <c:pt idx="7285">
                  <c:v>76.459543145699996</c:v>
                </c:pt>
                <c:pt idx="7286">
                  <c:v>76.4630173834</c:v>
                </c:pt>
                <c:pt idx="7287">
                  <c:v>76.465525258699998</c:v>
                </c:pt>
                <c:pt idx="7288">
                  <c:v>76.466288591700007</c:v>
                </c:pt>
                <c:pt idx="7289">
                  <c:v>76.467161631699994</c:v>
                </c:pt>
                <c:pt idx="7290">
                  <c:v>76.467695989700005</c:v>
                </c:pt>
                <c:pt idx="7291">
                  <c:v>76.468228904</c:v>
                </c:pt>
                <c:pt idx="7292">
                  <c:v>76.469404304799994</c:v>
                </c:pt>
                <c:pt idx="7293">
                  <c:v>76.471647985100006</c:v>
                </c:pt>
                <c:pt idx="7294">
                  <c:v>76.474010333099997</c:v>
                </c:pt>
                <c:pt idx="7295">
                  <c:v>76.476548426600004</c:v>
                </c:pt>
                <c:pt idx="7296">
                  <c:v>76.478471242099999</c:v>
                </c:pt>
                <c:pt idx="7297">
                  <c:v>76.478916160500006</c:v>
                </c:pt>
                <c:pt idx="7298">
                  <c:v>76.479202465599997</c:v>
                </c:pt>
                <c:pt idx="7299">
                  <c:v>76.481520422299994</c:v>
                </c:pt>
                <c:pt idx="7300">
                  <c:v>76.484182353799994</c:v>
                </c:pt>
                <c:pt idx="7301">
                  <c:v>76.485673368700006</c:v>
                </c:pt>
                <c:pt idx="7302">
                  <c:v>76.490576009700007</c:v>
                </c:pt>
                <c:pt idx="7303">
                  <c:v>76.494742647999999</c:v>
                </c:pt>
                <c:pt idx="7304">
                  <c:v>76.495154050300002</c:v>
                </c:pt>
                <c:pt idx="7305">
                  <c:v>76.495349203800004</c:v>
                </c:pt>
                <c:pt idx="7306">
                  <c:v>76.495400313299996</c:v>
                </c:pt>
                <c:pt idx="7307">
                  <c:v>76.495633940900007</c:v>
                </c:pt>
                <c:pt idx="7308">
                  <c:v>76.496180179700005</c:v>
                </c:pt>
                <c:pt idx="7309">
                  <c:v>76.496559198300005</c:v>
                </c:pt>
                <c:pt idx="7310">
                  <c:v>76.497152283099993</c:v>
                </c:pt>
                <c:pt idx="7311">
                  <c:v>76.498556814899999</c:v>
                </c:pt>
                <c:pt idx="7312">
                  <c:v>76.500379062999997</c:v>
                </c:pt>
                <c:pt idx="7313">
                  <c:v>76.502303704400006</c:v>
                </c:pt>
                <c:pt idx="7314">
                  <c:v>76.503526950099996</c:v>
                </c:pt>
                <c:pt idx="7315">
                  <c:v>76.503853974600005</c:v>
                </c:pt>
                <c:pt idx="7316">
                  <c:v>76.504658959300002</c:v>
                </c:pt>
                <c:pt idx="7317">
                  <c:v>76.505725430400005</c:v>
                </c:pt>
                <c:pt idx="7318">
                  <c:v>76.506073549500002</c:v>
                </c:pt>
                <c:pt idx="7319">
                  <c:v>76.506429921099993</c:v>
                </c:pt>
                <c:pt idx="7320">
                  <c:v>76.506871670799995</c:v>
                </c:pt>
                <c:pt idx="7321">
                  <c:v>76.507217135299996</c:v>
                </c:pt>
                <c:pt idx="7322">
                  <c:v>76.5083128112</c:v>
                </c:pt>
                <c:pt idx="7323">
                  <c:v>76.509285398399996</c:v>
                </c:pt>
                <c:pt idx="7324">
                  <c:v>76.509469156400002</c:v>
                </c:pt>
                <c:pt idx="7325">
                  <c:v>76.509919648299999</c:v>
                </c:pt>
                <c:pt idx="7326">
                  <c:v>76.510956522599997</c:v>
                </c:pt>
                <c:pt idx="7327">
                  <c:v>76.511960286700003</c:v>
                </c:pt>
                <c:pt idx="7328">
                  <c:v>76.513437710800005</c:v>
                </c:pt>
                <c:pt idx="7329">
                  <c:v>76.515015423099996</c:v>
                </c:pt>
                <c:pt idx="7330">
                  <c:v>76.5163367679</c:v>
                </c:pt>
                <c:pt idx="7331">
                  <c:v>76.517256070100004</c:v>
                </c:pt>
                <c:pt idx="7332">
                  <c:v>76.518279254000007</c:v>
                </c:pt>
                <c:pt idx="7333">
                  <c:v>76.519823103600004</c:v>
                </c:pt>
                <c:pt idx="7334">
                  <c:v>76.520502190299993</c:v>
                </c:pt>
                <c:pt idx="7335">
                  <c:v>76.521294579900001</c:v>
                </c:pt>
                <c:pt idx="7336">
                  <c:v>76.522658445600001</c:v>
                </c:pt>
                <c:pt idx="7337">
                  <c:v>76.523719049199997</c:v>
                </c:pt>
                <c:pt idx="7338">
                  <c:v>76.524113114599999</c:v>
                </c:pt>
                <c:pt idx="7339">
                  <c:v>76.526170616100003</c:v>
                </c:pt>
                <c:pt idx="7340">
                  <c:v>76.528945697500006</c:v>
                </c:pt>
                <c:pt idx="7341">
                  <c:v>76.531189615100004</c:v>
                </c:pt>
                <c:pt idx="7342">
                  <c:v>76.533554314300005</c:v>
                </c:pt>
                <c:pt idx="7343">
                  <c:v>76.5360242247</c:v>
                </c:pt>
                <c:pt idx="7344">
                  <c:v>76.538632219799993</c:v>
                </c:pt>
                <c:pt idx="7345">
                  <c:v>76.541596080999994</c:v>
                </c:pt>
                <c:pt idx="7346">
                  <c:v>76.5437649988</c:v>
                </c:pt>
                <c:pt idx="7347">
                  <c:v>76.544415290100005</c:v>
                </c:pt>
                <c:pt idx="7348">
                  <c:v>76.546043604100007</c:v>
                </c:pt>
                <c:pt idx="7349">
                  <c:v>76.548927780100001</c:v>
                </c:pt>
                <c:pt idx="7350">
                  <c:v>76.551035360399993</c:v>
                </c:pt>
                <c:pt idx="7351">
                  <c:v>76.552243152000003</c:v>
                </c:pt>
                <c:pt idx="7352">
                  <c:v>76.554181699400004</c:v>
                </c:pt>
                <c:pt idx="7353">
                  <c:v>76.555828293299996</c:v>
                </c:pt>
                <c:pt idx="7354">
                  <c:v>76.556356874200006</c:v>
                </c:pt>
                <c:pt idx="7355">
                  <c:v>76.556589540100006</c:v>
                </c:pt>
                <c:pt idx="7356">
                  <c:v>76.557702746100006</c:v>
                </c:pt>
                <c:pt idx="7357">
                  <c:v>76.558756909300001</c:v>
                </c:pt>
                <c:pt idx="7358">
                  <c:v>76.559018483000003</c:v>
                </c:pt>
                <c:pt idx="7359">
                  <c:v>76.559331799800006</c:v>
                </c:pt>
                <c:pt idx="7360">
                  <c:v>76.559618779399997</c:v>
                </c:pt>
                <c:pt idx="7361">
                  <c:v>76.559979197199993</c:v>
                </c:pt>
                <c:pt idx="7362">
                  <c:v>76.560392440399994</c:v>
                </c:pt>
                <c:pt idx="7363">
                  <c:v>76.560705239599997</c:v>
                </c:pt>
                <c:pt idx="7364">
                  <c:v>76.561519995200001</c:v>
                </c:pt>
                <c:pt idx="7365">
                  <c:v>76.562741896399999</c:v>
                </c:pt>
                <c:pt idx="7366">
                  <c:v>76.563866732299999</c:v>
                </c:pt>
                <c:pt idx="7367">
                  <c:v>76.565954982700006</c:v>
                </c:pt>
                <c:pt idx="7368">
                  <c:v>76.567914802499999</c:v>
                </c:pt>
                <c:pt idx="7369">
                  <c:v>76.568705691000005</c:v>
                </c:pt>
                <c:pt idx="7370">
                  <c:v>76.5696524791</c:v>
                </c:pt>
                <c:pt idx="7371">
                  <c:v>76.572506969800003</c:v>
                </c:pt>
                <c:pt idx="7372">
                  <c:v>76.574868675999994</c:v>
                </c:pt>
                <c:pt idx="7373">
                  <c:v>76.575708746399997</c:v>
                </c:pt>
                <c:pt idx="7374">
                  <c:v>76.576523464800005</c:v>
                </c:pt>
                <c:pt idx="7375">
                  <c:v>76.5773601609</c:v>
                </c:pt>
                <c:pt idx="7376">
                  <c:v>76.578736853199999</c:v>
                </c:pt>
                <c:pt idx="7377">
                  <c:v>76.579554032000004</c:v>
                </c:pt>
                <c:pt idx="7378">
                  <c:v>76.580398430100004</c:v>
                </c:pt>
                <c:pt idx="7379">
                  <c:v>76.581167619799999</c:v>
                </c:pt>
                <c:pt idx="7380">
                  <c:v>76.581320904500004</c:v>
                </c:pt>
                <c:pt idx="7381">
                  <c:v>76.581474832400005</c:v>
                </c:pt>
                <c:pt idx="7382">
                  <c:v>76.581721230799999</c:v>
                </c:pt>
                <c:pt idx="7383">
                  <c:v>76.581934673500001</c:v>
                </c:pt>
                <c:pt idx="7384">
                  <c:v>76.582380364399995</c:v>
                </c:pt>
                <c:pt idx="7385">
                  <c:v>76.583498353300001</c:v>
                </c:pt>
                <c:pt idx="7386">
                  <c:v>76.584616873599998</c:v>
                </c:pt>
                <c:pt idx="7387">
                  <c:v>76.586281500699997</c:v>
                </c:pt>
                <c:pt idx="7388">
                  <c:v>76.588477511799994</c:v>
                </c:pt>
                <c:pt idx="7389">
                  <c:v>76.589723109900007</c:v>
                </c:pt>
                <c:pt idx="7390">
                  <c:v>76.590760263999996</c:v>
                </c:pt>
                <c:pt idx="7391">
                  <c:v>76.5914795578</c:v>
                </c:pt>
                <c:pt idx="7392">
                  <c:v>76.592919565599999</c:v>
                </c:pt>
                <c:pt idx="7393">
                  <c:v>76.594299779599993</c:v>
                </c:pt>
                <c:pt idx="7394">
                  <c:v>76.594636449000006</c:v>
                </c:pt>
                <c:pt idx="7395">
                  <c:v>76.595373972499999</c:v>
                </c:pt>
                <c:pt idx="7396">
                  <c:v>76.596006042100001</c:v>
                </c:pt>
                <c:pt idx="7397">
                  <c:v>76.596900999300004</c:v>
                </c:pt>
                <c:pt idx="7398">
                  <c:v>76.598064440800002</c:v>
                </c:pt>
                <c:pt idx="7399">
                  <c:v>76.598770678700006</c:v>
                </c:pt>
                <c:pt idx="7400">
                  <c:v>76.599307897700001</c:v>
                </c:pt>
                <c:pt idx="7401">
                  <c:v>76.599810946399998</c:v>
                </c:pt>
                <c:pt idx="7402">
                  <c:v>76.600656572999995</c:v>
                </c:pt>
                <c:pt idx="7403">
                  <c:v>76.601423936299994</c:v>
                </c:pt>
                <c:pt idx="7404">
                  <c:v>76.602602166400004</c:v>
                </c:pt>
                <c:pt idx="7405">
                  <c:v>76.604078812899999</c:v>
                </c:pt>
                <c:pt idx="7406">
                  <c:v>76.604570065900006</c:v>
                </c:pt>
                <c:pt idx="7407">
                  <c:v>76.605037256499998</c:v>
                </c:pt>
                <c:pt idx="7408">
                  <c:v>76.606130797899993</c:v>
                </c:pt>
                <c:pt idx="7409">
                  <c:v>76.607823846100004</c:v>
                </c:pt>
                <c:pt idx="7410">
                  <c:v>76.608824886600004</c:v>
                </c:pt>
                <c:pt idx="7411">
                  <c:v>76.608889148299994</c:v>
                </c:pt>
                <c:pt idx="7412">
                  <c:v>76.609277861899997</c:v>
                </c:pt>
                <c:pt idx="7413">
                  <c:v>76.610721008499993</c:v>
                </c:pt>
                <c:pt idx="7414">
                  <c:v>76.612610706500007</c:v>
                </c:pt>
                <c:pt idx="7415">
                  <c:v>76.613497475599999</c:v>
                </c:pt>
                <c:pt idx="7416">
                  <c:v>76.615288141899995</c:v>
                </c:pt>
                <c:pt idx="7417">
                  <c:v>76.617486807899994</c:v>
                </c:pt>
                <c:pt idx="7418">
                  <c:v>76.618092028600003</c:v>
                </c:pt>
                <c:pt idx="7419">
                  <c:v>76.618745893699995</c:v>
                </c:pt>
                <c:pt idx="7420">
                  <c:v>76.619331412899996</c:v>
                </c:pt>
                <c:pt idx="7421">
                  <c:v>76.619379328700006</c:v>
                </c:pt>
                <c:pt idx="7422">
                  <c:v>76.620253316200007</c:v>
                </c:pt>
                <c:pt idx="7423">
                  <c:v>76.621204930700003</c:v>
                </c:pt>
                <c:pt idx="7424">
                  <c:v>76.621300275600007</c:v>
                </c:pt>
                <c:pt idx="7425">
                  <c:v>76.6216805169</c:v>
                </c:pt>
                <c:pt idx="7426">
                  <c:v>76.622842761200005</c:v>
                </c:pt>
                <c:pt idx="7427">
                  <c:v>76.625634332999994</c:v>
                </c:pt>
                <c:pt idx="7428">
                  <c:v>76.629479585200002</c:v>
                </c:pt>
                <c:pt idx="7429">
                  <c:v>76.631849735200007</c:v>
                </c:pt>
                <c:pt idx="7430">
                  <c:v>76.633503773100003</c:v>
                </c:pt>
                <c:pt idx="7431">
                  <c:v>76.634882564199998</c:v>
                </c:pt>
                <c:pt idx="7432">
                  <c:v>76.635146942800006</c:v>
                </c:pt>
                <c:pt idx="7433">
                  <c:v>76.635226223399997</c:v>
                </c:pt>
                <c:pt idx="7434">
                  <c:v>76.6358828929</c:v>
                </c:pt>
                <c:pt idx="7435">
                  <c:v>76.6366034391</c:v>
                </c:pt>
                <c:pt idx="7436">
                  <c:v>76.637382288599994</c:v>
                </c:pt>
                <c:pt idx="7437">
                  <c:v>76.638208819599996</c:v>
                </c:pt>
                <c:pt idx="7438">
                  <c:v>76.638656119399997</c:v>
                </c:pt>
                <c:pt idx="7439">
                  <c:v>76.639246372499997</c:v>
                </c:pt>
                <c:pt idx="7440">
                  <c:v>76.640069192400006</c:v>
                </c:pt>
                <c:pt idx="7441">
                  <c:v>76.640680762399995</c:v>
                </c:pt>
                <c:pt idx="7442">
                  <c:v>76.641048006000005</c:v>
                </c:pt>
                <c:pt idx="7443">
                  <c:v>76.6413678025</c:v>
                </c:pt>
                <c:pt idx="7444">
                  <c:v>76.641547086100005</c:v>
                </c:pt>
                <c:pt idx="7445">
                  <c:v>76.6419154628</c:v>
                </c:pt>
                <c:pt idx="7446">
                  <c:v>76.6425588683</c:v>
                </c:pt>
                <c:pt idx="7447">
                  <c:v>76.643539301100006</c:v>
                </c:pt>
                <c:pt idx="7448">
                  <c:v>76.644304916199999</c:v>
                </c:pt>
                <c:pt idx="7449">
                  <c:v>76.645900460700005</c:v>
                </c:pt>
                <c:pt idx="7450">
                  <c:v>76.647549465899999</c:v>
                </c:pt>
                <c:pt idx="7451">
                  <c:v>76.648537521799994</c:v>
                </c:pt>
                <c:pt idx="7452">
                  <c:v>76.6506604458</c:v>
                </c:pt>
                <c:pt idx="7453">
                  <c:v>76.652709454700002</c:v>
                </c:pt>
                <c:pt idx="7454">
                  <c:v>76.653673749600003</c:v>
                </c:pt>
                <c:pt idx="7455">
                  <c:v>76.654143719399997</c:v>
                </c:pt>
                <c:pt idx="7456">
                  <c:v>76.654464768899999</c:v>
                </c:pt>
                <c:pt idx="7457">
                  <c:v>76.6553101282</c:v>
                </c:pt>
                <c:pt idx="7458">
                  <c:v>76.656944395500005</c:v>
                </c:pt>
                <c:pt idx="7459">
                  <c:v>76.658357600599999</c:v>
                </c:pt>
                <c:pt idx="7460">
                  <c:v>76.658974417500005</c:v>
                </c:pt>
                <c:pt idx="7461">
                  <c:v>76.659907037500005</c:v>
                </c:pt>
                <c:pt idx="7462">
                  <c:v>76.660877410400005</c:v>
                </c:pt>
                <c:pt idx="7463">
                  <c:v>76.663515719399996</c:v>
                </c:pt>
                <c:pt idx="7464">
                  <c:v>76.667189898800004</c:v>
                </c:pt>
                <c:pt idx="7465">
                  <c:v>76.668461023000006</c:v>
                </c:pt>
                <c:pt idx="7466">
                  <c:v>76.669153734399998</c:v>
                </c:pt>
                <c:pt idx="7467">
                  <c:v>76.670736985100007</c:v>
                </c:pt>
                <c:pt idx="7468">
                  <c:v>76.672550020299994</c:v>
                </c:pt>
                <c:pt idx="7469">
                  <c:v>76.674088498399996</c:v>
                </c:pt>
                <c:pt idx="7470">
                  <c:v>76.675124534999995</c:v>
                </c:pt>
                <c:pt idx="7471">
                  <c:v>76.676538057000002</c:v>
                </c:pt>
                <c:pt idx="7472">
                  <c:v>76.677995889499996</c:v>
                </c:pt>
                <c:pt idx="7473">
                  <c:v>76.678805372400006</c:v>
                </c:pt>
                <c:pt idx="7474">
                  <c:v>76.680770812199995</c:v>
                </c:pt>
                <c:pt idx="7475">
                  <c:v>76.682366356200006</c:v>
                </c:pt>
                <c:pt idx="7476">
                  <c:v>76.684767831499997</c:v>
                </c:pt>
                <c:pt idx="7477">
                  <c:v>76.687229103500002</c:v>
                </c:pt>
                <c:pt idx="7478">
                  <c:v>76.687350413299995</c:v>
                </c:pt>
                <c:pt idx="7479">
                  <c:v>76.688525355600007</c:v>
                </c:pt>
                <c:pt idx="7480">
                  <c:v>76.689804784399996</c:v>
                </c:pt>
                <c:pt idx="7481">
                  <c:v>76.690526095999999</c:v>
                </c:pt>
                <c:pt idx="7482">
                  <c:v>76.691514105600007</c:v>
                </c:pt>
                <c:pt idx="7483">
                  <c:v>76.692532812899998</c:v>
                </c:pt>
                <c:pt idx="7484">
                  <c:v>76.6941096125</c:v>
                </c:pt>
                <c:pt idx="7485">
                  <c:v>76.695262538500003</c:v>
                </c:pt>
                <c:pt idx="7486">
                  <c:v>76.697168786899994</c:v>
                </c:pt>
                <c:pt idx="7487">
                  <c:v>76.699763993800005</c:v>
                </c:pt>
                <c:pt idx="7488">
                  <c:v>76.701530158400004</c:v>
                </c:pt>
                <c:pt idx="7489">
                  <c:v>76.702958485099998</c:v>
                </c:pt>
                <c:pt idx="7490">
                  <c:v>76.703515018399997</c:v>
                </c:pt>
                <c:pt idx="7491">
                  <c:v>76.704998556099994</c:v>
                </c:pt>
                <c:pt idx="7492">
                  <c:v>76.706765261200005</c:v>
                </c:pt>
                <c:pt idx="7493">
                  <c:v>76.708379122899998</c:v>
                </c:pt>
                <c:pt idx="7494">
                  <c:v>76.709758044799997</c:v>
                </c:pt>
                <c:pt idx="7495">
                  <c:v>76.711446237199993</c:v>
                </c:pt>
                <c:pt idx="7496">
                  <c:v>76.714122900899994</c:v>
                </c:pt>
                <c:pt idx="7497">
                  <c:v>76.716615321399999</c:v>
                </c:pt>
                <c:pt idx="7498">
                  <c:v>76.718185289000004</c:v>
                </c:pt>
                <c:pt idx="7499">
                  <c:v>76.718450702799998</c:v>
                </c:pt>
                <c:pt idx="7500">
                  <c:v>76.718754177999998</c:v>
                </c:pt>
                <c:pt idx="7501">
                  <c:v>76.720083499200001</c:v>
                </c:pt>
                <c:pt idx="7502">
                  <c:v>76.721973476700001</c:v>
                </c:pt>
                <c:pt idx="7503">
                  <c:v>76.724676970399997</c:v>
                </c:pt>
                <c:pt idx="7504">
                  <c:v>76.728750860700003</c:v>
                </c:pt>
                <c:pt idx="7505">
                  <c:v>76.731548524800004</c:v>
                </c:pt>
                <c:pt idx="7506">
                  <c:v>76.732741274099993</c:v>
                </c:pt>
                <c:pt idx="7507">
                  <c:v>76.733335593899994</c:v>
                </c:pt>
                <c:pt idx="7508">
                  <c:v>76.733738326299999</c:v>
                </c:pt>
                <c:pt idx="7509">
                  <c:v>76.735653606499994</c:v>
                </c:pt>
                <c:pt idx="7510">
                  <c:v>76.738711866200006</c:v>
                </c:pt>
                <c:pt idx="7511">
                  <c:v>76.740509110800005</c:v>
                </c:pt>
                <c:pt idx="7512">
                  <c:v>76.741016334999998</c:v>
                </c:pt>
                <c:pt idx="7513">
                  <c:v>76.741370420899997</c:v>
                </c:pt>
                <c:pt idx="7514">
                  <c:v>76.741610874700001</c:v>
                </c:pt>
                <c:pt idx="7515">
                  <c:v>76.741666717699999</c:v>
                </c:pt>
                <c:pt idx="7516">
                  <c:v>76.742972662</c:v>
                </c:pt>
                <c:pt idx="7517">
                  <c:v>76.746905889100006</c:v>
                </c:pt>
                <c:pt idx="7518">
                  <c:v>76.749813628200002</c:v>
                </c:pt>
                <c:pt idx="7519">
                  <c:v>76.750740969999995</c:v>
                </c:pt>
                <c:pt idx="7520">
                  <c:v>76.752002210200004</c:v>
                </c:pt>
                <c:pt idx="7521">
                  <c:v>76.752847468300004</c:v>
                </c:pt>
                <c:pt idx="7522">
                  <c:v>76.753629441800001</c:v>
                </c:pt>
                <c:pt idx="7523">
                  <c:v>76.7549854998</c:v>
                </c:pt>
                <c:pt idx="7524">
                  <c:v>76.755869771099995</c:v>
                </c:pt>
                <c:pt idx="7525">
                  <c:v>76.756042814200001</c:v>
                </c:pt>
                <c:pt idx="7526">
                  <c:v>76.756908821600007</c:v>
                </c:pt>
                <c:pt idx="7527">
                  <c:v>76.758005982300006</c:v>
                </c:pt>
                <c:pt idx="7528">
                  <c:v>76.758489852599993</c:v>
                </c:pt>
                <c:pt idx="7529">
                  <c:v>76.758741806700002</c:v>
                </c:pt>
                <c:pt idx="7530">
                  <c:v>76.759136470900003</c:v>
                </c:pt>
                <c:pt idx="7531">
                  <c:v>76.759460568600005</c:v>
                </c:pt>
                <c:pt idx="7532">
                  <c:v>76.760893367899996</c:v>
                </c:pt>
                <c:pt idx="7533">
                  <c:v>76.763624162900001</c:v>
                </c:pt>
                <c:pt idx="7534">
                  <c:v>76.767633747399998</c:v>
                </c:pt>
                <c:pt idx="7535">
                  <c:v>76.772726807599994</c:v>
                </c:pt>
                <c:pt idx="7536">
                  <c:v>76.776111019300004</c:v>
                </c:pt>
                <c:pt idx="7537">
                  <c:v>76.777690828100006</c:v>
                </c:pt>
                <c:pt idx="7538">
                  <c:v>76.7783579954</c:v>
                </c:pt>
                <c:pt idx="7539">
                  <c:v>76.778967059999999</c:v>
                </c:pt>
                <c:pt idx="7540">
                  <c:v>76.779682330599996</c:v>
                </c:pt>
                <c:pt idx="7541">
                  <c:v>76.7807078835</c:v>
                </c:pt>
                <c:pt idx="7542">
                  <c:v>76.784451072400003</c:v>
                </c:pt>
                <c:pt idx="7543">
                  <c:v>76.788107176599993</c:v>
                </c:pt>
                <c:pt idx="7544">
                  <c:v>76.789179926800003</c:v>
                </c:pt>
                <c:pt idx="7545">
                  <c:v>76.791094103700004</c:v>
                </c:pt>
                <c:pt idx="7546">
                  <c:v>76.7928643252</c:v>
                </c:pt>
                <c:pt idx="7547">
                  <c:v>76.793195859299999</c:v>
                </c:pt>
                <c:pt idx="7548">
                  <c:v>76.793936327699996</c:v>
                </c:pt>
                <c:pt idx="7549">
                  <c:v>76.794889792800006</c:v>
                </c:pt>
                <c:pt idx="7550">
                  <c:v>76.796666649700001</c:v>
                </c:pt>
                <c:pt idx="7551">
                  <c:v>76.798039901600006</c:v>
                </c:pt>
                <c:pt idx="7552">
                  <c:v>76.798193612000006</c:v>
                </c:pt>
                <c:pt idx="7553">
                  <c:v>76.798530992500005</c:v>
                </c:pt>
                <c:pt idx="7554">
                  <c:v>76.798812051400006</c:v>
                </c:pt>
                <c:pt idx="7555">
                  <c:v>76.800193119200003</c:v>
                </c:pt>
                <c:pt idx="7556">
                  <c:v>76.803625111399995</c:v>
                </c:pt>
                <c:pt idx="7557">
                  <c:v>76.807215370999998</c:v>
                </c:pt>
                <c:pt idx="7558">
                  <c:v>76.809441577599998</c:v>
                </c:pt>
                <c:pt idx="7559">
                  <c:v>76.810443072300004</c:v>
                </c:pt>
                <c:pt idx="7560">
                  <c:v>76.810952146600002</c:v>
                </c:pt>
                <c:pt idx="7561">
                  <c:v>76.811470953300002</c:v>
                </c:pt>
                <c:pt idx="7562">
                  <c:v>76.8122262734</c:v>
                </c:pt>
                <c:pt idx="7563">
                  <c:v>76.812826745500004</c:v>
                </c:pt>
                <c:pt idx="7564">
                  <c:v>76.812930203700006</c:v>
                </c:pt>
                <c:pt idx="7565">
                  <c:v>76.815775415900006</c:v>
                </c:pt>
                <c:pt idx="7566">
                  <c:v>76.818765263399996</c:v>
                </c:pt>
                <c:pt idx="7567">
                  <c:v>76.821499351699998</c:v>
                </c:pt>
                <c:pt idx="7568">
                  <c:v>76.824323191600001</c:v>
                </c:pt>
                <c:pt idx="7569">
                  <c:v>76.8250436143</c:v>
                </c:pt>
                <c:pt idx="7570">
                  <c:v>76.825748271699993</c:v>
                </c:pt>
                <c:pt idx="7571">
                  <c:v>76.826243509299999</c:v>
                </c:pt>
                <c:pt idx="7572">
                  <c:v>76.826508492299993</c:v>
                </c:pt>
                <c:pt idx="7573">
                  <c:v>76.826780318700003</c:v>
                </c:pt>
                <c:pt idx="7574">
                  <c:v>76.827267904899998</c:v>
                </c:pt>
                <c:pt idx="7575">
                  <c:v>76.828046472899999</c:v>
                </c:pt>
                <c:pt idx="7576">
                  <c:v>76.828888453299996</c:v>
                </c:pt>
                <c:pt idx="7577">
                  <c:v>76.830115311699998</c:v>
                </c:pt>
                <c:pt idx="7578">
                  <c:v>76.831400062100002</c:v>
                </c:pt>
                <c:pt idx="7579">
                  <c:v>76.832348161900001</c:v>
                </c:pt>
                <c:pt idx="7580">
                  <c:v>76.833805605199998</c:v>
                </c:pt>
                <c:pt idx="7581">
                  <c:v>76.834875538000006</c:v>
                </c:pt>
                <c:pt idx="7582">
                  <c:v>76.836090739900001</c:v>
                </c:pt>
                <c:pt idx="7583">
                  <c:v>76.837221221299998</c:v>
                </c:pt>
                <c:pt idx="7584">
                  <c:v>76.837488415300001</c:v>
                </c:pt>
                <c:pt idx="7585">
                  <c:v>76.838352443399998</c:v>
                </c:pt>
                <c:pt idx="7586">
                  <c:v>76.840033250100007</c:v>
                </c:pt>
                <c:pt idx="7587">
                  <c:v>76.841296595000003</c:v>
                </c:pt>
                <c:pt idx="7588">
                  <c:v>76.843366920099996</c:v>
                </c:pt>
                <c:pt idx="7589">
                  <c:v>76.845946174000005</c:v>
                </c:pt>
                <c:pt idx="7590">
                  <c:v>76.846800626800004</c:v>
                </c:pt>
                <c:pt idx="7591">
                  <c:v>76.849082147199994</c:v>
                </c:pt>
                <c:pt idx="7592">
                  <c:v>76.851365941699996</c:v>
                </c:pt>
                <c:pt idx="7593">
                  <c:v>76.852473360600001</c:v>
                </c:pt>
                <c:pt idx="7594">
                  <c:v>76.854001436900006</c:v>
                </c:pt>
                <c:pt idx="7595">
                  <c:v>76.854566721400005</c:v>
                </c:pt>
                <c:pt idx="7596">
                  <c:v>76.854838799500001</c:v>
                </c:pt>
                <c:pt idx="7597">
                  <c:v>76.855348506200002</c:v>
                </c:pt>
                <c:pt idx="7598">
                  <c:v>76.856197137400002</c:v>
                </c:pt>
                <c:pt idx="7599">
                  <c:v>76.857323941000004</c:v>
                </c:pt>
                <c:pt idx="7600">
                  <c:v>76.858370964900004</c:v>
                </c:pt>
                <c:pt idx="7601">
                  <c:v>76.859115946599999</c:v>
                </c:pt>
                <c:pt idx="7602">
                  <c:v>76.8598437805</c:v>
                </c:pt>
                <c:pt idx="7603">
                  <c:v>76.860285559499999</c:v>
                </c:pt>
                <c:pt idx="7604">
                  <c:v>76.860413492000006</c:v>
                </c:pt>
                <c:pt idx="7605">
                  <c:v>76.860593018900005</c:v>
                </c:pt>
                <c:pt idx="7606">
                  <c:v>76.861632193199995</c:v>
                </c:pt>
                <c:pt idx="7607">
                  <c:v>76.862963025499994</c:v>
                </c:pt>
                <c:pt idx="7608">
                  <c:v>76.863679693099996</c:v>
                </c:pt>
                <c:pt idx="7609">
                  <c:v>76.864479832100002</c:v>
                </c:pt>
                <c:pt idx="7610">
                  <c:v>76.865732356699993</c:v>
                </c:pt>
                <c:pt idx="7611">
                  <c:v>76.867047215100001</c:v>
                </c:pt>
                <c:pt idx="7612">
                  <c:v>76.867716949400005</c:v>
                </c:pt>
                <c:pt idx="7613">
                  <c:v>76.868381028599998</c:v>
                </c:pt>
                <c:pt idx="7614">
                  <c:v>76.8694936407</c:v>
                </c:pt>
                <c:pt idx="7615">
                  <c:v>76.870271262800003</c:v>
                </c:pt>
                <c:pt idx="7616">
                  <c:v>76.8705173922</c:v>
                </c:pt>
                <c:pt idx="7617">
                  <c:v>76.870767750100001</c:v>
                </c:pt>
                <c:pt idx="7618">
                  <c:v>76.871707779399998</c:v>
                </c:pt>
                <c:pt idx="7619">
                  <c:v>76.872875833799995</c:v>
                </c:pt>
                <c:pt idx="7620">
                  <c:v>76.8737432506</c:v>
                </c:pt>
                <c:pt idx="7621">
                  <c:v>76.874605383399995</c:v>
                </c:pt>
                <c:pt idx="7622">
                  <c:v>76.875219937899999</c:v>
                </c:pt>
                <c:pt idx="7623">
                  <c:v>76.876212361399993</c:v>
                </c:pt>
                <c:pt idx="7624">
                  <c:v>76.877016653499993</c:v>
                </c:pt>
                <c:pt idx="7625">
                  <c:v>76.878510781700001</c:v>
                </c:pt>
                <c:pt idx="7626">
                  <c:v>76.881000045500002</c:v>
                </c:pt>
                <c:pt idx="7627">
                  <c:v>76.882711921999999</c:v>
                </c:pt>
                <c:pt idx="7628">
                  <c:v>76.883955675400003</c:v>
                </c:pt>
                <c:pt idx="7629">
                  <c:v>76.885378421400006</c:v>
                </c:pt>
                <c:pt idx="7630">
                  <c:v>76.886540406099996</c:v>
                </c:pt>
                <c:pt idx="7631">
                  <c:v>76.887468142200007</c:v>
                </c:pt>
                <c:pt idx="7632">
                  <c:v>76.888539320099994</c:v>
                </c:pt>
                <c:pt idx="7633">
                  <c:v>76.890080223699997</c:v>
                </c:pt>
                <c:pt idx="7634">
                  <c:v>76.891213841899997</c:v>
                </c:pt>
                <c:pt idx="7635">
                  <c:v>76.891930079600002</c:v>
                </c:pt>
                <c:pt idx="7636">
                  <c:v>76.893518438599997</c:v>
                </c:pt>
                <c:pt idx="7637">
                  <c:v>76.894848442500006</c:v>
                </c:pt>
                <c:pt idx="7638">
                  <c:v>76.895439664700007</c:v>
                </c:pt>
                <c:pt idx="7639">
                  <c:v>76.895860740399996</c:v>
                </c:pt>
                <c:pt idx="7640">
                  <c:v>76.896124824899999</c:v>
                </c:pt>
                <c:pt idx="7641">
                  <c:v>76.896383342099995</c:v>
                </c:pt>
                <c:pt idx="7642">
                  <c:v>76.896978447799995</c:v>
                </c:pt>
                <c:pt idx="7643">
                  <c:v>76.897535651599995</c:v>
                </c:pt>
                <c:pt idx="7644">
                  <c:v>76.898039523700007</c:v>
                </c:pt>
                <c:pt idx="7645">
                  <c:v>76.898747848300005</c:v>
                </c:pt>
                <c:pt idx="7646">
                  <c:v>76.899961290700006</c:v>
                </c:pt>
                <c:pt idx="7647">
                  <c:v>76.904110235299996</c:v>
                </c:pt>
                <c:pt idx="7648">
                  <c:v>76.909460084200006</c:v>
                </c:pt>
                <c:pt idx="7649">
                  <c:v>76.911460979899999</c:v>
                </c:pt>
                <c:pt idx="7650">
                  <c:v>76.912170379900004</c:v>
                </c:pt>
                <c:pt idx="7651">
                  <c:v>76.912994820500003</c:v>
                </c:pt>
                <c:pt idx="7652">
                  <c:v>76.913223665700002</c:v>
                </c:pt>
                <c:pt idx="7653">
                  <c:v>76.914416512900004</c:v>
                </c:pt>
                <c:pt idx="7654">
                  <c:v>76.915868356100006</c:v>
                </c:pt>
                <c:pt idx="7655">
                  <c:v>76.9162540807</c:v>
                </c:pt>
                <c:pt idx="7656">
                  <c:v>76.916890497300002</c:v>
                </c:pt>
                <c:pt idx="7657">
                  <c:v>76.917635514400004</c:v>
                </c:pt>
                <c:pt idx="7658">
                  <c:v>76.918591229599997</c:v>
                </c:pt>
                <c:pt idx="7659">
                  <c:v>76.921101124499998</c:v>
                </c:pt>
                <c:pt idx="7660">
                  <c:v>76.922929609400001</c:v>
                </c:pt>
                <c:pt idx="7661">
                  <c:v>76.923382513099995</c:v>
                </c:pt>
                <c:pt idx="7662">
                  <c:v>76.926130725600004</c:v>
                </c:pt>
                <c:pt idx="7663">
                  <c:v>76.929163810099993</c:v>
                </c:pt>
                <c:pt idx="7664">
                  <c:v>76.929965485599993</c:v>
                </c:pt>
                <c:pt idx="7665">
                  <c:v>76.931194716199997</c:v>
                </c:pt>
                <c:pt idx="7666">
                  <c:v>76.933749750700002</c:v>
                </c:pt>
                <c:pt idx="7667">
                  <c:v>76.935601194699998</c:v>
                </c:pt>
                <c:pt idx="7668">
                  <c:v>76.935974725299999</c:v>
                </c:pt>
                <c:pt idx="7669">
                  <c:v>76.936647787400005</c:v>
                </c:pt>
                <c:pt idx="7670">
                  <c:v>76.938011810000006</c:v>
                </c:pt>
                <c:pt idx="7671">
                  <c:v>76.938966297700006</c:v>
                </c:pt>
                <c:pt idx="7672">
                  <c:v>76.9392536947</c:v>
                </c:pt>
                <c:pt idx="7673">
                  <c:v>76.939562004699994</c:v>
                </c:pt>
                <c:pt idx="7674">
                  <c:v>76.940414571600002</c:v>
                </c:pt>
                <c:pt idx="7675">
                  <c:v>76.941405573599994</c:v>
                </c:pt>
                <c:pt idx="7676">
                  <c:v>76.942664048799998</c:v>
                </c:pt>
                <c:pt idx="7677">
                  <c:v>76.943578995300001</c:v>
                </c:pt>
                <c:pt idx="7678">
                  <c:v>76.943697293499994</c:v>
                </c:pt>
                <c:pt idx="7679">
                  <c:v>76.944634721</c:v>
                </c:pt>
                <c:pt idx="7680">
                  <c:v>76.945895651800001</c:v>
                </c:pt>
                <c:pt idx="7681">
                  <c:v>76.946890174800004</c:v>
                </c:pt>
                <c:pt idx="7682">
                  <c:v>76.947607628300005</c:v>
                </c:pt>
                <c:pt idx="7683">
                  <c:v>76.948337289400001</c:v>
                </c:pt>
                <c:pt idx="7684">
                  <c:v>76.948946377599995</c:v>
                </c:pt>
                <c:pt idx="7685">
                  <c:v>76.948979554999994</c:v>
                </c:pt>
                <c:pt idx="7686">
                  <c:v>76.949126027099993</c:v>
                </c:pt>
                <c:pt idx="7687">
                  <c:v>76.949664689200006</c:v>
                </c:pt>
                <c:pt idx="7688">
                  <c:v>76.950512093</c:v>
                </c:pt>
                <c:pt idx="7689">
                  <c:v>76.952083915000003</c:v>
                </c:pt>
                <c:pt idx="7690">
                  <c:v>76.953260565999997</c:v>
                </c:pt>
                <c:pt idx="7691">
                  <c:v>76.953361820699996</c:v>
                </c:pt>
                <c:pt idx="7692">
                  <c:v>76.953582213399997</c:v>
                </c:pt>
                <c:pt idx="7693">
                  <c:v>76.953757443200004</c:v>
                </c:pt>
                <c:pt idx="7694">
                  <c:v>76.954464007499993</c:v>
                </c:pt>
                <c:pt idx="7695">
                  <c:v>76.955556093400006</c:v>
                </c:pt>
                <c:pt idx="7696">
                  <c:v>76.956652064500005</c:v>
                </c:pt>
                <c:pt idx="7697">
                  <c:v>76.9601384634</c:v>
                </c:pt>
                <c:pt idx="7698">
                  <c:v>76.963353346600002</c:v>
                </c:pt>
                <c:pt idx="7699">
                  <c:v>76.964727760900004</c:v>
                </c:pt>
                <c:pt idx="7700">
                  <c:v>76.966448112500004</c:v>
                </c:pt>
                <c:pt idx="7701">
                  <c:v>76.967771662800004</c:v>
                </c:pt>
                <c:pt idx="7702">
                  <c:v>76.969083427499996</c:v>
                </c:pt>
                <c:pt idx="7703">
                  <c:v>76.969994356499996</c:v>
                </c:pt>
                <c:pt idx="7704">
                  <c:v>76.970172337600005</c:v>
                </c:pt>
                <c:pt idx="7705">
                  <c:v>76.970533348900005</c:v>
                </c:pt>
                <c:pt idx="7706">
                  <c:v>76.971330634699996</c:v>
                </c:pt>
                <c:pt idx="7707">
                  <c:v>76.972427638400006</c:v>
                </c:pt>
                <c:pt idx="7708">
                  <c:v>76.973060398100003</c:v>
                </c:pt>
                <c:pt idx="7709">
                  <c:v>76.973567844200005</c:v>
                </c:pt>
                <c:pt idx="7710">
                  <c:v>76.974539536099996</c:v>
                </c:pt>
                <c:pt idx="7711">
                  <c:v>76.976576156799993</c:v>
                </c:pt>
                <c:pt idx="7712">
                  <c:v>76.978690858199997</c:v>
                </c:pt>
                <c:pt idx="7713">
                  <c:v>76.979395953999997</c:v>
                </c:pt>
                <c:pt idx="7714">
                  <c:v>76.979665867799994</c:v>
                </c:pt>
                <c:pt idx="7715">
                  <c:v>76.980537373499999</c:v>
                </c:pt>
                <c:pt idx="7716">
                  <c:v>76.981812785900004</c:v>
                </c:pt>
                <c:pt idx="7717">
                  <c:v>76.983178643200006</c:v>
                </c:pt>
                <c:pt idx="7718">
                  <c:v>76.984105798800002</c:v>
                </c:pt>
                <c:pt idx="7719">
                  <c:v>76.986989798699994</c:v>
                </c:pt>
                <c:pt idx="7720">
                  <c:v>76.9905890279</c:v>
                </c:pt>
                <c:pt idx="7721">
                  <c:v>76.992117535600002</c:v>
                </c:pt>
                <c:pt idx="7722">
                  <c:v>76.993510223399994</c:v>
                </c:pt>
                <c:pt idx="7723">
                  <c:v>76.994418523700006</c:v>
                </c:pt>
                <c:pt idx="7724">
                  <c:v>76.995746664799995</c:v>
                </c:pt>
                <c:pt idx="7725">
                  <c:v>76.9972224192</c:v>
                </c:pt>
                <c:pt idx="7726">
                  <c:v>76.9980473058</c:v>
                </c:pt>
                <c:pt idx="7727">
                  <c:v>76.998907707699999</c:v>
                </c:pt>
                <c:pt idx="7728">
                  <c:v>76.999388495900007</c:v>
                </c:pt>
                <c:pt idx="7729">
                  <c:v>76.999839267300004</c:v>
                </c:pt>
                <c:pt idx="7730">
                  <c:v>77.000735955300001</c:v>
                </c:pt>
                <c:pt idx="7731">
                  <c:v>77.001486507799996</c:v>
                </c:pt>
                <c:pt idx="7732">
                  <c:v>77.001892940800005</c:v>
                </c:pt>
                <c:pt idx="7733">
                  <c:v>77.002234785300004</c:v>
                </c:pt>
                <c:pt idx="7734">
                  <c:v>77.0028441563</c:v>
                </c:pt>
                <c:pt idx="7735">
                  <c:v>77.003295376099999</c:v>
                </c:pt>
                <c:pt idx="7736">
                  <c:v>77.003401128600004</c:v>
                </c:pt>
                <c:pt idx="7737">
                  <c:v>77.003619604099995</c:v>
                </c:pt>
                <c:pt idx="7738">
                  <c:v>77.003815336200006</c:v>
                </c:pt>
                <c:pt idx="7739">
                  <c:v>77.004239949799995</c:v>
                </c:pt>
                <c:pt idx="7740">
                  <c:v>77.004675240599994</c:v>
                </c:pt>
                <c:pt idx="7741">
                  <c:v>77.005488615600001</c:v>
                </c:pt>
                <c:pt idx="7742">
                  <c:v>77.006706911099997</c:v>
                </c:pt>
                <c:pt idx="7743">
                  <c:v>77.007422209699996</c:v>
                </c:pt>
                <c:pt idx="7744">
                  <c:v>77.008022152999999</c:v>
                </c:pt>
                <c:pt idx="7745">
                  <c:v>77.008986663200005</c:v>
                </c:pt>
                <c:pt idx="7746">
                  <c:v>77.010315846599994</c:v>
                </c:pt>
                <c:pt idx="7747">
                  <c:v>77.011182006699997</c:v>
                </c:pt>
                <c:pt idx="7748">
                  <c:v>77.011777750899995</c:v>
                </c:pt>
                <c:pt idx="7749">
                  <c:v>77.012326149700002</c:v>
                </c:pt>
                <c:pt idx="7750">
                  <c:v>77.013467479499994</c:v>
                </c:pt>
                <c:pt idx="7751">
                  <c:v>77.0150519285</c:v>
                </c:pt>
                <c:pt idx="7752">
                  <c:v>77.015791857300002</c:v>
                </c:pt>
                <c:pt idx="7753">
                  <c:v>77.016746164699995</c:v>
                </c:pt>
                <c:pt idx="7754">
                  <c:v>77.017840618700006</c:v>
                </c:pt>
                <c:pt idx="7755">
                  <c:v>77.020602914099996</c:v>
                </c:pt>
                <c:pt idx="7756">
                  <c:v>77.023422547400003</c:v>
                </c:pt>
                <c:pt idx="7757">
                  <c:v>77.024069664899997</c:v>
                </c:pt>
                <c:pt idx="7758">
                  <c:v>77.024480899500006</c:v>
                </c:pt>
                <c:pt idx="7759">
                  <c:v>77.025163929800001</c:v>
                </c:pt>
                <c:pt idx="7760">
                  <c:v>77.026305211999997</c:v>
                </c:pt>
                <c:pt idx="7761">
                  <c:v>77.027165971800002</c:v>
                </c:pt>
                <c:pt idx="7762">
                  <c:v>77.029409543599996</c:v>
                </c:pt>
                <c:pt idx="7763">
                  <c:v>77.0316185338</c:v>
                </c:pt>
                <c:pt idx="7764">
                  <c:v>77.032524301999999</c:v>
                </c:pt>
                <c:pt idx="7765">
                  <c:v>77.033354580299999</c:v>
                </c:pt>
                <c:pt idx="7766">
                  <c:v>77.033753947299999</c:v>
                </c:pt>
                <c:pt idx="7767">
                  <c:v>77.034288313399998</c:v>
                </c:pt>
                <c:pt idx="7768">
                  <c:v>77.035034382099994</c:v>
                </c:pt>
                <c:pt idx="7769">
                  <c:v>77.035782319099994</c:v>
                </c:pt>
                <c:pt idx="7770">
                  <c:v>77.036525941899995</c:v>
                </c:pt>
                <c:pt idx="7771">
                  <c:v>77.037480490700005</c:v>
                </c:pt>
                <c:pt idx="7772">
                  <c:v>77.038365733600003</c:v>
                </c:pt>
                <c:pt idx="7773">
                  <c:v>77.038842176900005</c:v>
                </c:pt>
                <c:pt idx="7774">
                  <c:v>77.041622939600003</c:v>
                </c:pt>
                <c:pt idx="7775">
                  <c:v>77.044485720899999</c:v>
                </c:pt>
                <c:pt idx="7776">
                  <c:v>77.044839129799996</c:v>
                </c:pt>
                <c:pt idx="7777">
                  <c:v>77.045719726499996</c:v>
                </c:pt>
                <c:pt idx="7778">
                  <c:v>77.047172309199993</c:v>
                </c:pt>
                <c:pt idx="7779">
                  <c:v>77.047977859499994</c:v>
                </c:pt>
                <c:pt idx="7780">
                  <c:v>77.048750046699993</c:v>
                </c:pt>
                <c:pt idx="7781">
                  <c:v>77.051383157700002</c:v>
                </c:pt>
                <c:pt idx="7782">
                  <c:v>77.054256762500003</c:v>
                </c:pt>
                <c:pt idx="7783">
                  <c:v>77.055410263300004</c:v>
                </c:pt>
                <c:pt idx="7784">
                  <c:v>77.055777988800003</c:v>
                </c:pt>
                <c:pt idx="7785">
                  <c:v>77.056451836500003</c:v>
                </c:pt>
                <c:pt idx="7786">
                  <c:v>77.057102467999997</c:v>
                </c:pt>
                <c:pt idx="7787">
                  <c:v>77.057406254300005</c:v>
                </c:pt>
                <c:pt idx="7788">
                  <c:v>77.057630312300006</c:v>
                </c:pt>
                <c:pt idx="7789">
                  <c:v>77.058402116400003</c:v>
                </c:pt>
                <c:pt idx="7790">
                  <c:v>77.059169771599997</c:v>
                </c:pt>
                <c:pt idx="7791">
                  <c:v>77.060245816000005</c:v>
                </c:pt>
                <c:pt idx="7792">
                  <c:v>77.061350841700005</c:v>
                </c:pt>
                <c:pt idx="7793">
                  <c:v>77.062272142699996</c:v>
                </c:pt>
                <c:pt idx="7794">
                  <c:v>77.063176554999998</c:v>
                </c:pt>
                <c:pt idx="7795">
                  <c:v>77.065303908499999</c:v>
                </c:pt>
                <c:pt idx="7796">
                  <c:v>77.067511100800004</c:v>
                </c:pt>
                <c:pt idx="7797">
                  <c:v>77.0701803197</c:v>
                </c:pt>
                <c:pt idx="7798">
                  <c:v>77.073061015799993</c:v>
                </c:pt>
                <c:pt idx="7799">
                  <c:v>77.073489866299994</c:v>
                </c:pt>
                <c:pt idx="7800">
                  <c:v>77.077858453499999</c:v>
                </c:pt>
                <c:pt idx="7801">
                  <c:v>77.082237823499995</c:v>
                </c:pt>
                <c:pt idx="7802">
                  <c:v>77.082501999300007</c:v>
                </c:pt>
                <c:pt idx="7803">
                  <c:v>77.082975867900004</c:v>
                </c:pt>
                <c:pt idx="7804">
                  <c:v>77.083415656699998</c:v>
                </c:pt>
                <c:pt idx="7805">
                  <c:v>77.084003143900006</c:v>
                </c:pt>
                <c:pt idx="7806">
                  <c:v>77.084891345100004</c:v>
                </c:pt>
                <c:pt idx="7807">
                  <c:v>77.085465162399998</c:v>
                </c:pt>
                <c:pt idx="7808">
                  <c:v>77.086412760100004</c:v>
                </c:pt>
                <c:pt idx="7809">
                  <c:v>77.087627744399995</c:v>
                </c:pt>
                <c:pt idx="7810">
                  <c:v>77.088940636800004</c:v>
                </c:pt>
                <c:pt idx="7811">
                  <c:v>77.090560748599998</c:v>
                </c:pt>
                <c:pt idx="7812">
                  <c:v>77.091551616800004</c:v>
                </c:pt>
                <c:pt idx="7813">
                  <c:v>77.091912214399997</c:v>
                </c:pt>
                <c:pt idx="7814">
                  <c:v>77.092333145599994</c:v>
                </c:pt>
                <c:pt idx="7815">
                  <c:v>77.093559633599995</c:v>
                </c:pt>
                <c:pt idx="7816">
                  <c:v>77.094580108100004</c:v>
                </c:pt>
                <c:pt idx="7817">
                  <c:v>77.095475974600006</c:v>
                </c:pt>
                <c:pt idx="7818">
                  <c:v>77.096379559300004</c:v>
                </c:pt>
                <c:pt idx="7819">
                  <c:v>77.097170917200003</c:v>
                </c:pt>
                <c:pt idx="7820">
                  <c:v>77.098235001899994</c:v>
                </c:pt>
                <c:pt idx="7821">
                  <c:v>77.099069975500001</c:v>
                </c:pt>
                <c:pt idx="7822">
                  <c:v>77.100962906500001</c:v>
                </c:pt>
                <c:pt idx="7823">
                  <c:v>77.103318654099994</c:v>
                </c:pt>
                <c:pt idx="7824">
                  <c:v>77.104383341599998</c:v>
                </c:pt>
                <c:pt idx="7825">
                  <c:v>77.106235740599999</c:v>
                </c:pt>
                <c:pt idx="7826">
                  <c:v>77.108638059699999</c:v>
                </c:pt>
                <c:pt idx="7827">
                  <c:v>77.109488850999995</c:v>
                </c:pt>
                <c:pt idx="7828">
                  <c:v>77.110103805999998</c:v>
                </c:pt>
                <c:pt idx="7829">
                  <c:v>77.110887613399996</c:v>
                </c:pt>
                <c:pt idx="7830">
                  <c:v>77.111914738999999</c:v>
                </c:pt>
                <c:pt idx="7831">
                  <c:v>77.113645051800006</c:v>
                </c:pt>
                <c:pt idx="7832">
                  <c:v>77.114814881699999</c:v>
                </c:pt>
                <c:pt idx="7833">
                  <c:v>77.115458046499995</c:v>
                </c:pt>
                <c:pt idx="7834">
                  <c:v>77.117633035099999</c:v>
                </c:pt>
                <c:pt idx="7835">
                  <c:v>77.119725784300002</c:v>
                </c:pt>
                <c:pt idx="7836">
                  <c:v>77.120329708499995</c:v>
                </c:pt>
                <c:pt idx="7837">
                  <c:v>77.120908468699994</c:v>
                </c:pt>
                <c:pt idx="7838">
                  <c:v>77.121432614100002</c:v>
                </c:pt>
                <c:pt idx="7839">
                  <c:v>77.121868894599999</c:v>
                </c:pt>
                <c:pt idx="7840">
                  <c:v>77.122713774000005</c:v>
                </c:pt>
                <c:pt idx="7841">
                  <c:v>77.124171713500004</c:v>
                </c:pt>
                <c:pt idx="7842">
                  <c:v>77.125735300200006</c:v>
                </c:pt>
                <c:pt idx="7843">
                  <c:v>77.126917603600006</c:v>
                </c:pt>
                <c:pt idx="7844">
                  <c:v>77.128681845599999</c:v>
                </c:pt>
                <c:pt idx="7845">
                  <c:v>77.131306699999996</c:v>
                </c:pt>
                <c:pt idx="7846">
                  <c:v>77.133025007399993</c:v>
                </c:pt>
                <c:pt idx="7847">
                  <c:v>77.133942404300001</c:v>
                </c:pt>
                <c:pt idx="7848">
                  <c:v>77.134667363000005</c:v>
                </c:pt>
                <c:pt idx="7849">
                  <c:v>77.135003648700007</c:v>
                </c:pt>
                <c:pt idx="7850">
                  <c:v>77.1354264852</c:v>
                </c:pt>
                <c:pt idx="7851">
                  <c:v>77.136610323499994</c:v>
                </c:pt>
                <c:pt idx="7852">
                  <c:v>77.138879066100003</c:v>
                </c:pt>
                <c:pt idx="7853">
                  <c:v>77.140276730300002</c:v>
                </c:pt>
                <c:pt idx="7854">
                  <c:v>77.140681972300001</c:v>
                </c:pt>
                <c:pt idx="7855">
                  <c:v>77.141099760100005</c:v>
                </c:pt>
                <c:pt idx="7856">
                  <c:v>77.141715496499998</c:v>
                </c:pt>
                <c:pt idx="7857">
                  <c:v>77.142866119299995</c:v>
                </c:pt>
                <c:pt idx="7858">
                  <c:v>77.144679661300003</c:v>
                </c:pt>
                <c:pt idx="7859">
                  <c:v>77.146622142799998</c:v>
                </c:pt>
                <c:pt idx="7860">
                  <c:v>77.147597008000005</c:v>
                </c:pt>
                <c:pt idx="7861">
                  <c:v>77.147874812500007</c:v>
                </c:pt>
                <c:pt idx="7862">
                  <c:v>77.149409481399999</c:v>
                </c:pt>
                <c:pt idx="7863">
                  <c:v>77.151691606499995</c:v>
                </c:pt>
                <c:pt idx="7864">
                  <c:v>77.152755988500004</c:v>
                </c:pt>
                <c:pt idx="7865">
                  <c:v>77.153663995599999</c:v>
                </c:pt>
                <c:pt idx="7866">
                  <c:v>77.155283647999994</c:v>
                </c:pt>
                <c:pt idx="7867">
                  <c:v>77.1566794413</c:v>
                </c:pt>
                <c:pt idx="7868">
                  <c:v>77.157515293000003</c:v>
                </c:pt>
                <c:pt idx="7869">
                  <c:v>77.159834859100002</c:v>
                </c:pt>
                <c:pt idx="7870">
                  <c:v>77.162038850299993</c:v>
                </c:pt>
                <c:pt idx="7871">
                  <c:v>77.163237747400004</c:v>
                </c:pt>
                <c:pt idx="7872">
                  <c:v>77.164982688400002</c:v>
                </c:pt>
                <c:pt idx="7873">
                  <c:v>77.165887002700003</c:v>
                </c:pt>
                <c:pt idx="7874">
                  <c:v>77.166929773000007</c:v>
                </c:pt>
                <c:pt idx="7875">
                  <c:v>77.170250642400006</c:v>
                </c:pt>
                <c:pt idx="7876">
                  <c:v>77.172715787800001</c:v>
                </c:pt>
                <c:pt idx="7877">
                  <c:v>77.174673021900006</c:v>
                </c:pt>
                <c:pt idx="7878">
                  <c:v>77.176785720200002</c:v>
                </c:pt>
                <c:pt idx="7879">
                  <c:v>77.177233389600005</c:v>
                </c:pt>
                <c:pt idx="7880">
                  <c:v>77.1777154878</c:v>
                </c:pt>
                <c:pt idx="7881">
                  <c:v>77.178417581299996</c:v>
                </c:pt>
                <c:pt idx="7882">
                  <c:v>77.179407292199997</c:v>
                </c:pt>
                <c:pt idx="7883">
                  <c:v>77.180130949399995</c:v>
                </c:pt>
                <c:pt idx="7884">
                  <c:v>77.180463632699997</c:v>
                </c:pt>
                <c:pt idx="7885">
                  <c:v>77.180782840000006</c:v>
                </c:pt>
                <c:pt idx="7886">
                  <c:v>77.181653316400002</c:v>
                </c:pt>
                <c:pt idx="7887">
                  <c:v>77.182835041800004</c:v>
                </c:pt>
                <c:pt idx="7888">
                  <c:v>77.183386948000006</c:v>
                </c:pt>
                <c:pt idx="7889">
                  <c:v>77.183588413400003</c:v>
                </c:pt>
                <c:pt idx="7890">
                  <c:v>77.184213465499994</c:v>
                </c:pt>
                <c:pt idx="7891">
                  <c:v>77.185607592500006</c:v>
                </c:pt>
                <c:pt idx="7892">
                  <c:v>77.186722041199999</c:v>
                </c:pt>
                <c:pt idx="7893">
                  <c:v>77.187224749099997</c:v>
                </c:pt>
                <c:pt idx="7894">
                  <c:v>77.187481520099993</c:v>
                </c:pt>
                <c:pt idx="7895">
                  <c:v>77.187703894999999</c:v>
                </c:pt>
                <c:pt idx="7896">
                  <c:v>77.188159183899998</c:v>
                </c:pt>
                <c:pt idx="7897">
                  <c:v>77.189135650899999</c:v>
                </c:pt>
                <c:pt idx="7898">
                  <c:v>77.189845968599997</c:v>
                </c:pt>
                <c:pt idx="7899">
                  <c:v>77.190572061300003</c:v>
                </c:pt>
                <c:pt idx="7900">
                  <c:v>77.191264783999998</c:v>
                </c:pt>
                <c:pt idx="7901">
                  <c:v>77.192248967300003</c:v>
                </c:pt>
                <c:pt idx="7902">
                  <c:v>77.193296945300006</c:v>
                </c:pt>
                <c:pt idx="7903">
                  <c:v>77.193991378000007</c:v>
                </c:pt>
                <c:pt idx="7904">
                  <c:v>77.196449824499993</c:v>
                </c:pt>
                <c:pt idx="7905">
                  <c:v>77.198378574200007</c:v>
                </c:pt>
                <c:pt idx="7906">
                  <c:v>77.198697370900007</c:v>
                </c:pt>
                <c:pt idx="7907">
                  <c:v>77.199559753399996</c:v>
                </c:pt>
                <c:pt idx="7908">
                  <c:v>77.200213356000006</c:v>
                </c:pt>
                <c:pt idx="7909">
                  <c:v>77.200325610600004</c:v>
                </c:pt>
                <c:pt idx="7910">
                  <c:v>77.200433274800005</c:v>
                </c:pt>
                <c:pt idx="7911">
                  <c:v>77.201717814600002</c:v>
                </c:pt>
                <c:pt idx="7912">
                  <c:v>77.203841184300003</c:v>
                </c:pt>
                <c:pt idx="7913">
                  <c:v>77.204827827900004</c:v>
                </c:pt>
                <c:pt idx="7914">
                  <c:v>77.204993855400005</c:v>
                </c:pt>
                <c:pt idx="7915">
                  <c:v>77.207549526199998</c:v>
                </c:pt>
                <c:pt idx="7916">
                  <c:v>77.211000355699994</c:v>
                </c:pt>
                <c:pt idx="7917">
                  <c:v>77.212013408499999</c:v>
                </c:pt>
                <c:pt idx="7918">
                  <c:v>77.212312302699999</c:v>
                </c:pt>
                <c:pt idx="7919">
                  <c:v>77.213044291000003</c:v>
                </c:pt>
                <c:pt idx="7920">
                  <c:v>77.214965952200004</c:v>
                </c:pt>
                <c:pt idx="7921">
                  <c:v>77.216573945799993</c:v>
                </c:pt>
                <c:pt idx="7922">
                  <c:v>77.216975695100004</c:v>
                </c:pt>
                <c:pt idx="7923">
                  <c:v>77.217428271800003</c:v>
                </c:pt>
                <c:pt idx="7924">
                  <c:v>77.217881099099998</c:v>
                </c:pt>
                <c:pt idx="7925">
                  <c:v>77.218328648699995</c:v>
                </c:pt>
                <c:pt idx="7926">
                  <c:v>77.219175978799996</c:v>
                </c:pt>
                <c:pt idx="7927">
                  <c:v>77.221268581199993</c:v>
                </c:pt>
                <c:pt idx="7928">
                  <c:v>77.223128277399994</c:v>
                </c:pt>
                <c:pt idx="7929">
                  <c:v>77.223918133300003</c:v>
                </c:pt>
                <c:pt idx="7930">
                  <c:v>77.224503502600001</c:v>
                </c:pt>
                <c:pt idx="7931">
                  <c:v>77.225823129899993</c:v>
                </c:pt>
                <c:pt idx="7932">
                  <c:v>77.227355192299996</c:v>
                </c:pt>
                <c:pt idx="7933">
                  <c:v>77.227780185200004</c:v>
                </c:pt>
                <c:pt idx="7934">
                  <c:v>77.228796672000001</c:v>
                </c:pt>
                <c:pt idx="7935">
                  <c:v>77.230395162099995</c:v>
                </c:pt>
                <c:pt idx="7936">
                  <c:v>77.231226490400005</c:v>
                </c:pt>
                <c:pt idx="7937">
                  <c:v>77.231869464400006</c:v>
                </c:pt>
                <c:pt idx="7938">
                  <c:v>77.234236005</c:v>
                </c:pt>
                <c:pt idx="7939">
                  <c:v>77.236757357499997</c:v>
                </c:pt>
                <c:pt idx="7940">
                  <c:v>77.237923816899993</c:v>
                </c:pt>
                <c:pt idx="7941">
                  <c:v>77.240578863899998</c:v>
                </c:pt>
                <c:pt idx="7942">
                  <c:v>77.243221879900005</c:v>
                </c:pt>
                <c:pt idx="7943">
                  <c:v>77.244957624799994</c:v>
                </c:pt>
                <c:pt idx="7944">
                  <c:v>77.246336326100007</c:v>
                </c:pt>
                <c:pt idx="7945">
                  <c:v>77.246932508699999</c:v>
                </c:pt>
                <c:pt idx="7946">
                  <c:v>77.247539082200007</c:v>
                </c:pt>
                <c:pt idx="7947">
                  <c:v>77.248068144800001</c:v>
                </c:pt>
                <c:pt idx="7948">
                  <c:v>77.249947372299999</c:v>
                </c:pt>
                <c:pt idx="7949">
                  <c:v>77.2533917226</c:v>
                </c:pt>
                <c:pt idx="7950">
                  <c:v>77.256021852100005</c:v>
                </c:pt>
                <c:pt idx="7951">
                  <c:v>77.256815172299994</c:v>
                </c:pt>
                <c:pt idx="7952">
                  <c:v>77.257756829399995</c:v>
                </c:pt>
                <c:pt idx="7953">
                  <c:v>77.258870656900001</c:v>
                </c:pt>
                <c:pt idx="7954">
                  <c:v>77.259557451899994</c:v>
                </c:pt>
                <c:pt idx="7955">
                  <c:v>77.260206185300007</c:v>
                </c:pt>
                <c:pt idx="7956">
                  <c:v>77.260829635199997</c:v>
                </c:pt>
                <c:pt idx="7957">
                  <c:v>77.261961606100002</c:v>
                </c:pt>
                <c:pt idx="7958">
                  <c:v>77.264244144399996</c:v>
                </c:pt>
                <c:pt idx="7959">
                  <c:v>77.266015034700004</c:v>
                </c:pt>
                <c:pt idx="7960">
                  <c:v>77.266855651399993</c:v>
                </c:pt>
                <c:pt idx="7961">
                  <c:v>77.267799706800005</c:v>
                </c:pt>
                <c:pt idx="7962">
                  <c:v>77.269010265899993</c:v>
                </c:pt>
                <c:pt idx="7963">
                  <c:v>77.270802110899993</c:v>
                </c:pt>
                <c:pt idx="7964">
                  <c:v>77.2720339766</c:v>
                </c:pt>
                <c:pt idx="7965">
                  <c:v>77.274512775900007</c:v>
                </c:pt>
                <c:pt idx="7966">
                  <c:v>77.277009457000005</c:v>
                </c:pt>
                <c:pt idx="7967">
                  <c:v>77.277621829899999</c:v>
                </c:pt>
                <c:pt idx="7968">
                  <c:v>77.278665608200001</c:v>
                </c:pt>
                <c:pt idx="7969">
                  <c:v>77.279772839900005</c:v>
                </c:pt>
                <c:pt idx="7970">
                  <c:v>77.280728668400002</c:v>
                </c:pt>
                <c:pt idx="7971">
                  <c:v>77.282273753400005</c:v>
                </c:pt>
                <c:pt idx="7972">
                  <c:v>77.284078007000005</c:v>
                </c:pt>
                <c:pt idx="7973">
                  <c:v>77.2853612352</c:v>
                </c:pt>
                <c:pt idx="7974">
                  <c:v>77.286150585900003</c:v>
                </c:pt>
                <c:pt idx="7975">
                  <c:v>77.288335621800002</c:v>
                </c:pt>
                <c:pt idx="7976">
                  <c:v>77.291587788100003</c:v>
                </c:pt>
                <c:pt idx="7977">
                  <c:v>77.293453282100003</c:v>
                </c:pt>
                <c:pt idx="7978">
                  <c:v>77.294451009900001</c:v>
                </c:pt>
                <c:pt idx="7979">
                  <c:v>77.295333424399999</c:v>
                </c:pt>
                <c:pt idx="7980">
                  <c:v>77.296052712600002</c:v>
                </c:pt>
                <c:pt idx="7981">
                  <c:v>77.296637653000005</c:v>
                </c:pt>
                <c:pt idx="7982">
                  <c:v>77.297054737699995</c:v>
                </c:pt>
                <c:pt idx="7983">
                  <c:v>77.300852444200004</c:v>
                </c:pt>
                <c:pt idx="7984">
                  <c:v>77.304800576399998</c:v>
                </c:pt>
                <c:pt idx="7985">
                  <c:v>77.305513387600001</c:v>
                </c:pt>
                <c:pt idx="7986">
                  <c:v>77.307412183400004</c:v>
                </c:pt>
                <c:pt idx="7987">
                  <c:v>77.311892134600001</c:v>
                </c:pt>
                <c:pt idx="7988">
                  <c:v>77.314868594000004</c:v>
                </c:pt>
                <c:pt idx="7989">
                  <c:v>77.315139580799993</c:v>
                </c:pt>
                <c:pt idx="7990">
                  <c:v>77.315603263</c:v>
                </c:pt>
                <c:pt idx="7991">
                  <c:v>77.316230092599994</c:v>
                </c:pt>
                <c:pt idx="7992">
                  <c:v>77.317357213799994</c:v>
                </c:pt>
                <c:pt idx="7993">
                  <c:v>77.319455053200002</c:v>
                </c:pt>
                <c:pt idx="7994">
                  <c:v>77.320835746300006</c:v>
                </c:pt>
                <c:pt idx="7995">
                  <c:v>77.321327458100001</c:v>
                </c:pt>
                <c:pt idx="7996">
                  <c:v>77.3224621098</c:v>
                </c:pt>
                <c:pt idx="7997">
                  <c:v>77.324157625300003</c:v>
                </c:pt>
                <c:pt idx="7998">
                  <c:v>77.329076853000004</c:v>
                </c:pt>
                <c:pt idx="7999">
                  <c:v>77.333223840299993</c:v>
                </c:pt>
                <c:pt idx="8000">
                  <c:v>77.333879109400002</c:v>
                </c:pt>
                <c:pt idx="8001">
                  <c:v>77.334392060400006</c:v>
                </c:pt>
                <c:pt idx="8002">
                  <c:v>77.335816612800002</c:v>
                </c:pt>
                <c:pt idx="8003">
                  <c:v>77.339067442900003</c:v>
                </c:pt>
                <c:pt idx="8004">
                  <c:v>77.341237512500001</c:v>
                </c:pt>
                <c:pt idx="8005">
                  <c:v>77.3434906592</c:v>
                </c:pt>
                <c:pt idx="8006">
                  <c:v>77.345462824099997</c:v>
                </c:pt>
                <c:pt idx="8007">
                  <c:v>77.345893142899996</c:v>
                </c:pt>
                <c:pt idx="8008">
                  <c:v>77.346529403900007</c:v>
                </c:pt>
                <c:pt idx="8009">
                  <c:v>77.348506057400002</c:v>
                </c:pt>
                <c:pt idx="8010">
                  <c:v>77.351696706400006</c:v>
                </c:pt>
                <c:pt idx="8011">
                  <c:v>77.3541500834</c:v>
                </c:pt>
                <c:pt idx="8012">
                  <c:v>77.356079014700001</c:v>
                </c:pt>
                <c:pt idx="8013">
                  <c:v>77.357077106000006</c:v>
                </c:pt>
                <c:pt idx="8014">
                  <c:v>77.357714994099993</c:v>
                </c:pt>
                <c:pt idx="8015">
                  <c:v>77.358407312300002</c:v>
                </c:pt>
                <c:pt idx="8016">
                  <c:v>77.359218914799996</c:v>
                </c:pt>
                <c:pt idx="8017">
                  <c:v>77.359983943200007</c:v>
                </c:pt>
                <c:pt idx="8018">
                  <c:v>77.360215073399999</c:v>
                </c:pt>
                <c:pt idx="8019">
                  <c:v>77.361996960599996</c:v>
                </c:pt>
                <c:pt idx="8020">
                  <c:v>77.366727860699996</c:v>
                </c:pt>
                <c:pt idx="8021">
                  <c:v>77.369862817799998</c:v>
                </c:pt>
                <c:pt idx="8022">
                  <c:v>77.371368511499995</c:v>
                </c:pt>
                <c:pt idx="8023">
                  <c:v>77.373770082600004</c:v>
                </c:pt>
                <c:pt idx="8024">
                  <c:v>77.375383868499995</c:v>
                </c:pt>
                <c:pt idx="8025">
                  <c:v>77.376183036499995</c:v>
                </c:pt>
                <c:pt idx="8026">
                  <c:v>77.376402098900002</c:v>
                </c:pt>
                <c:pt idx="8027">
                  <c:v>77.379272098399994</c:v>
                </c:pt>
                <c:pt idx="8028">
                  <c:v>77.382240412100003</c:v>
                </c:pt>
                <c:pt idx="8029">
                  <c:v>77.382667033499999</c:v>
                </c:pt>
                <c:pt idx="8030">
                  <c:v>77.382986617900002</c:v>
                </c:pt>
                <c:pt idx="8031">
                  <c:v>77.385366800300005</c:v>
                </c:pt>
                <c:pt idx="8032">
                  <c:v>77.389999458399998</c:v>
                </c:pt>
                <c:pt idx="8033">
                  <c:v>77.392790785599999</c:v>
                </c:pt>
                <c:pt idx="8034">
                  <c:v>77.393804114999995</c:v>
                </c:pt>
                <c:pt idx="8035">
                  <c:v>77.394752364799999</c:v>
                </c:pt>
                <c:pt idx="8036">
                  <c:v>77.395302286499998</c:v>
                </c:pt>
                <c:pt idx="8037">
                  <c:v>77.395481376000006</c:v>
                </c:pt>
                <c:pt idx="8038">
                  <c:v>77.395596638900003</c:v>
                </c:pt>
                <c:pt idx="8039">
                  <c:v>77.395876557500003</c:v>
                </c:pt>
                <c:pt idx="8040">
                  <c:v>77.396202384099993</c:v>
                </c:pt>
                <c:pt idx="8041">
                  <c:v>77.3968690974</c:v>
                </c:pt>
                <c:pt idx="8042">
                  <c:v>77.399610403699995</c:v>
                </c:pt>
                <c:pt idx="8043">
                  <c:v>77.401942824100004</c:v>
                </c:pt>
                <c:pt idx="8044">
                  <c:v>77.402813149099998</c:v>
                </c:pt>
                <c:pt idx="8045">
                  <c:v>77.403915818900003</c:v>
                </c:pt>
                <c:pt idx="8046">
                  <c:v>77.405228922600003</c:v>
                </c:pt>
                <c:pt idx="8047">
                  <c:v>77.407024981899994</c:v>
                </c:pt>
                <c:pt idx="8048">
                  <c:v>77.408270126600002</c:v>
                </c:pt>
                <c:pt idx="8049">
                  <c:v>77.409561043300002</c:v>
                </c:pt>
                <c:pt idx="8050">
                  <c:v>77.411210937600003</c:v>
                </c:pt>
                <c:pt idx="8051">
                  <c:v>77.414000649200005</c:v>
                </c:pt>
                <c:pt idx="8052">
                  <c:v>77.417508054799995</c:v>
                </c:pt>
                <c:pt idx="8053">
                  <c:v>77.419311277199995</c:v>
                </c:pt>
                <c:pt idx="8054">
                  <c:v>77.420003085399998</c:v>
                </c:pt>
                <c:pt idx="8055">
                  <c:v>77.420814495100004</c:v>
                </c:pt>
                <c:pt idx="8056">
                  <c:v>77.421755532199995</c:v>
                </c:pt>
                <c:pt idx="8057">
                  <c:v>77.422356480800005</c:v>
                </c:pt>
                <c:pt idx="8058">
                  <c:v>77.422459447199998</c:v>
                </c:pt>
                <c:pt idx="8059">
                  <c:v>77.423313102400002</c:v>
                </c:pt>
                <c:pt idx="8060">
                  <c:v>77.424454659600002</c:v>
                </c:pt>
                <c:pt idx="8061">
                  <c:v>77.425068033200006</c:v>
                </c:pt>
                <c:pt idx="8062">
                  <c:v>77.427366335000002</c:v>
                </c:pt>
                <c:pt idx="8063">
                  <c:v>77.429609365100006</c:v>
                </c:pt>
                <c:pt idx="8064">
                  <c:v>77.430194653699999</c:v>
                </c:pt>
                <c:pt idx="8065">
                  <c:v>77.430610148599996</c:v>
                </c:pt>
                <c:pt idx="8066">
                  <c:v>77.430735452600004</c:v>
                </c:pt>
                <c:pt idx="8067">
                  <c:v>77.432598386899997</c:v>
                </c:pt>
                <c:pt idx="8068">
                  <c:v>77.434502191099995</c:v>
                </c:pt>
                <c:pt idx="8069">
                  <c:v>77.435920325699996</c:v>
                </c:pt>
                <c:pt idx="8070">
                  <c:v>77.437937115099999</c:v>
                </c:pt>
                <c:pt idx="8071">
                  <c:v>77.439181792799999</c:v>
                </c:pt>
                <c:pt idx="8072">
                  <c:v>77.439976604099996</c:v>
                </c:pt>
                <c:pt idx="8073">
                  <c:v>77.440388756199994</c:v>
                </c:pt>
                <c:pt idx="8074">
                  <c:v>77.4406109488</c:v>
                </c:pt>
                <c:pt idx="8075">
                  <c:v>77.441304552000005</c:v>
                </c:pt>
                <c:pt idx="8076">
                  <c:v>77.442470131799993</c:v>
                </c:pt>
                <c:pt idx="8077">
                  <c:v>77.443490130399994</c:v>
                </c:pt>
                <c:pt idx="8078">
                  <c:v>77.444586859699996</c:v>
                </c:pt>
                <c:pt idx="8079">
                  <c:v>77.445769351600006</c:v>
                </c:pt>
                <c:pt idx="8080">
                  <c:v>77.446807833099996</c:v>
                </c:pt>
                <c:pt idx="8081">
                  <c:v>77.448858154500002</c:v>
                </c:pt>
                <c:pt idx="8082">
                  <c:v>77.450815219199995</c:v>
                </c:pt>
                <c:pt idx="8083">
                  <c:v>77.453413797799996</c:v>
                </c:pt>
                <c:pt idx="8084">
                  <c:v>77.457138510899995</c:v>
                </c:pt>
                <c:pt idx="8085">
                  <c:v>77.459658852600001</c:v>
                </c:pt>
                <c:pt idx="8086">
                  <c:v>77.460741764199994</c:v>
                </c:pt>
                <c:pt idx="8087">
                  <c:v>77.461386184099993</c:v>
                </c:pt>
                <c:pt idx="8088">
                  <c:v>77.462731537899998</c:v>
                </c:pt>
                <c:pt idx="8089">
                  <c:v>77.464227980100006</c:v>
                </c:pt>
                <c:pt idx="8090">
                  <c:v>77.465068158700007</c:v>
                </c:pt>
                <c:pt idx="8091">
                  <c:v>77.465670658999997</c:v>
                </c:pt>
                <c:pt idx="8092">
                  <c:v>77.466937474800005</c:v>
                </c:pt>
                <c:pt idx="8093">
                  <c:v>77.468818884499996</c:v>
                </c:pt>
                <c:pt idx="8094">
                  <c:v>77.470125383600006</c:v>
                </c:pt>
                <c:pt idx="8095">
                  <c:v>77.470692672200002</c:v>
                </c:pt>
                <c:pt idx="8096">
                  <c:v>77.471160733299996</c:v>
                </c:pt>
                <c:pt idx="8097">
                  <c:v>77.471428493000005</c:v>
                </c:pt>
                <c:pt idx="8098">
                  <c:v>77.471890931600001</c:v>
                </c:pt>
                <c:pt idx="8099">
                  <c:v>77.472373147599995</c:v>
                </c:pt>
                <c:pt idx="8100">
                  <c:v>77.473592486000001</c:v>
                </c:pt>
                <c:pt idx="8101">
                  <c:v>77.4752583442</c:v>
                </c:pt>
                <c:pt idx="8102">
                  <c:v>77.476826806299997</c:v>
                </c:pt>
                <c:pt idx="8103">
                  <c:v>77.478054957799998</c:v>
                </c:pt>
                <c:pt idx="8104">
                  <c:v>77.479376050400006</c:v>
                </c:pt>
                <c:pt idx="8105">
                  <c:v>77.480607056899998</c:v>
                </c:pt>
                <c:pt idx="8106">
                  <c:v>77.482250619799999</c:v>
                </c:pt>
                <c:pt idx="8107">
                  <c:v>77.484089818900003</c:v>
                </c:pt>
                <c:pt idx="8108">
                  <c:v>77.486472300100004</c:v>
                </c:pt>
                <c:pt idx="8109">
                  <c:v>77.488542861799999</c:v>
                </c:pt>
                <c:pt idx="8110">
                  <c:v>77.491173114299997</c:v>
                </c:pt>
                <c:pt idx="8111">
                  <c:v>77.494913122400007</c:v>
                </c:pt>
                <c:pt idx="8112">
                  <c:v>77.496315075599995</c:v>
                </c:pt>
                <c:pt idx="8113">
                  <c:v>77.496559657199995</c:v>
                </c:pt>
                <c:pt idx="8114">
                  <c:v>77.496616672299993</c:v>
                </c:pt>
                <c:pt idx="8115">
                  <c:v>77.497080035400003</c:v>
                </c:pt>
                <c:pt idx="8116">
                  <c:v>77.500222037699999</c:v>
                </c:pt>
                <c:pt idx="8117">
                  <c:v>77.504349335499995</c:v>
                </c:pt>
                <c:pt idx="8118">
                  <c:v>77.505890449000006</c:v>
                </c:pt>
                <c:pt idx="8119">
                  <c:v>77.506028038400004</c:v>
                </c:pt>
                <c:pt idx="8120">
                  <c:v>77.507151228500007</c:v>
                </c:pt>
                <c:pt idx="8121">
                  <c:v>77.5090289332</c:v>
                </c:pt>
                <c:pt idx="8122">
                  <c:v>77.509877489600001</c:v>
                </c:pt>
                <c:pt idx="8123">
                  <c:v>77.510101280000001</c:v>
                </c:pt>
                <c:pt idx="8124">
                  <c:v>77.511371426099998</c:v>
                </c:pt>
                <c:pt idx="8125">
                  <c:v>77.513471535400001</c:v>
                </c:pt>
                <c:pt idx="8126">
                  <c:v>77.514590666199993</c:v>
                </c:pt>
                <c:pt idx="8127">
                  <c:v>77.514787500899999</c:v>
                </c:pt>
                <c:pt idx="8128">
                  <c:v>77.514903078900005</c:v>
                </c:pt>
                <c:pt idx="8129">
                  <c:v>77.515560201400007</c:v>
                </c:pt>
                <c:pt idx="8130">
                  <c:v>77.516412516200006</c:v>
                </c:pt>
                <c:pt idx="8131">
                  <c:v>77.517911921800007</c:v>
                </c:pt>
                <c:pt idx="8132">
                  <c:v>77.519891259800005</c:v>
                </c:pt>
                <c:pt idx="8133">
                  <c:v>77.522183432600002</c:v>
                </c:pt>
                <c:pt idx="8134">
                  <c:v>77.523866701399996</c:v>
                </c:pt>
                <c:pt idx="8135">
                  <c:v>77.524429817200001</c:v>
                </c:pt>
                <c:pt idx="8136">
                  <c:v>77.5256478182</c:v>
                </c:pt>
                <c:pt idx="8137">
                  <c:v>77.527536997699997</c:v>
                </c:pt>
                <c:pt idx="8138">
                  <c:v>77.528805950600002</c:v>
                </c:pt>
                <c:pt idx="8139">
                  <c:v>77.529287501499994</c:v>
                </c:pt>
                <c:pt idx="8140">
                  <c:v>77.529884505400005</c:v>
                </c:pt>
                <c:pt idx="8141">
                  <c:v>77.530770602299995</c:v>
                </c:pt>
                <c:pt idx="8142">
                  <c:v>77.531534524799994</c:v>
                </c:pt>
                <c:pt idx="8143">
                  <c:v>77.532092349799996</c:v>
                </c:pt>
                <c:pt idx="8144">
                  <c:v>77.534301001800003</c:v>
                </c:pt>
                <c:pt idx="8145">
                  <c:v>77.537226018799998</c:v>
                </c:pt>
                <c:pt idx="8146">
                  <c:v>77.539067622299996</c:v>
                </c:pt>
                <c:pt idx="8147">
                  <c:v>77.539858256299993</c:v>
                </c:pt>
                <c:pt idx="8148">
                  <c:v>77.540379790399996</c:v>
                </c:pt>
                <c:pt idx="8149">
                  <c:v>77.541018493099997</c:v>
                </c:pt>
                <c:pt idx="8150">
                  <c:v>77.542031752200003</c:v>
                </c:pt>
                <c:pt idx="8151">
                  <c:v>77.543138662399997</c:v>
                </c:pt>
                <c:pt idx="8152">
                  <c:v>77.544575009799999</c:v>
                </c:pt>
                <c:pt idx="8153">
                  <c:v>77.545741153500003</c:v>
                </c:pt>
                <c:pt idx="8154">
                  <c:v>77.545941572999993</c:v>
                </c:pt>
                <c:pt idx="8155">
                  <c:v>77.546876129799998</c:v>
                </c:pt>
                <c:pt idx="8156">
                  <c:v>77.548119119399999</c:v>
                </c:pt>
                <c:pt idx="8157">
                  <c:v>77.548704466900006</c:v>
                </c:pt>
                <c:pt idx="8158">
                  <c:v>77.548881715799993</c:v>
                </c:pt>
                <c:pt idx="8159">
                  <c:v>77.549005624399996</c:v>
                </c:pt>
                <c:pt idx="8160">
                  <c:v>77.549206786900001</c:v>
                </c:pt>
                <c:pt idx="8161">
                  <c:v>77.549724088600001</c:v>
                </c:pt>
                <c:pt idx="8162">
                  <c:v>77.550436854899999</c:v>
                </c:pt>
                <c:pt idx="8163">
                  <c:v>77.551000572099994</c:v>
                </c:pt>
                <c:pt idx="8164">
                  <c:v>77.552826726199996</c:v>
                </c:pt>
                <c:pt idx="8165">
                  <c:v>77.555322334899998</c:v>
                </c:pt>
                <c:pt idx="8166">
                  <c:v>77.556687711699993</c:v>
                </c:pt>
                <c:pt idx="8167">
                  <c:v>77.557306290699998</c:v>
                </c:pt>
                <c:pt idx="8168">
                  <c:v>77.557655174800004</c:v>
                </c:pt>
                <c:pt idx="8169">
                  <c:v>77.558861817199997</c:v>
                </c:pt>
                <c:pt idx="8170">
                  <c:v>77.560222242400002</c:v>
                </c:pt>
                <c:pt idx="8171">
                  <c:v>77.560714003100003</c:v>
                </c:pt>
                <c:pt idx="8172">
                  <c:v>77.561198144599999</c:v>
                </c:pt>
                <c:pt idx="8173">
                  <c:v>77.561922514299994</c:v>
                </c:pt>
                <c:pt idx="8174">
                  <c:v>77.562852376899997</c:v>
                </c:pt>
                <c:pt idx="8175">
                  <c:v>77.564370969400002</c:v>
                </c:pt>
                <c:pt idx="8176">
                  <c:v>77.565790704700007</c:v>
                </c:pt>
                <c:pt idx="8177">
                  <c:v>77.566864964999994</c:v>
                </c:pt>
                <c:pt idx="8178">
                  <c:v>77.567498195100001</c:v>
                </c:pt>
                <c:pt idx="8179">
                  <c:v>77.567684313000001</c:v>
                </c:pt>
                <c:pt idx="8180">
                  <c:v>77.568849970900004</c:v>
                </c:pt>
                <c:pt idx="8181">
                  <c:v>77.570299611300001</c:v>
                </c:pt>
                <c:pt idx="8182">
                  <c:v>77.571091708899999</c:v>
                </c:pt>
                <c:pt idx="8183">
                  <c:v>77.571888909400002</c:v>
                </c:pt>
                <c:pt idx="8184">
                  <c:v>77.572508470900004</c:v>
                </c:pt>
                <c:pt idx="8185">
                  <c:v>77.573333363499998</c:v>
                </c:pt>
                <c:pt idx="8186">
                  <c:v>77.575190857899997</c:v>
                </c:pt>
                <c:pt idx="8187">
                  <c:v>77.576485317299998</c:v>
                </c:pt>
                <c:pt idx="8188">
                  <c:v>77.577471138299998</c:v>
                </c:pt>
                <c:pt idx="8189">
                  <c:v>77.581055513400003</c:v>
                </c:pt>
                <c:pt idx="8190">
                  <c:v>77.583760756299995</c:v>
                </c:pt>
                <c:pt idx="8191">
                  <c:v>77.5841612989</c:v>
                </c:pt>
                <c:pt idx="8192">
                  <c:v>77.584670196900007</c:v>
                </c:pt>
                <c:pt idx="8193">
                  <c:v>77.586522265599996</c:v>
                </c:pt>
                <c:pt idx="8194">
                  <c:v>77.588788797999996</c:v>
                </c:pt>
                <c:pt idx="8195">
                  <c:v>77.589394419800001</c:v>
                </c:pt>
                <c:pt idx="8196">
                  <c:v>77.589895258699997</c:v>
                </c:pt>
                <c:pt idx="8197">
                  <c:v>77.590814768599998</c:v>
                </c:pt>
                <c:pt idx="8198">
                  <c:v>77.5918276612</c:v>
                </c:pt>
                <c:pt idx="8199">
                  <c:v>77.592614490399995</c:v>
                </c:pt>
                <c:pt idx="8200">
                  <c:v>77.593338631099996</c:v>
                </c:pt>
                <c:pt idx="8201">
                  <c:v>77.594472495600002</c:v>
                </c:pt>
                <c:pt idx="8202">
                  <c:v>77.595267230399998</c:v>
                </c:pt>
                <c:pt idx="8203">
                  <c:v>77.596426202100005</c:v>
                </c:pt>
                <c:pt idx="8204">
                  <c:v>77.597480094299996</c:v>
                </c:pt>
                <c:pt idx="8205">
                  <c:v>77.597796146500002</c:v>
                </c:pt>
                <c:pt idx="8206">
                  <c:v>77.598345269099994</c:v>
                </c:pt>
                <c:pt idx="8207">
                  <c:v>77.598980627000003</c:v>
                </c:pt>
                <c:pt idx="8208">
                  <c:v>77.601840546700004</c:v>
                </c:pt>
                <c:pt idx="8209">
                  <c:v>77.605118227199995</c:v>
                </c:pt>
                <c:pt idx="8210">
                  <c:v>77.608973065499995</c:v>
                </c:pt>
                <c:pt idx="8211">
                  <c:v>77.612278589100001</c:v>
                </c:pt>
                <c:pt idx="8212">
                  <c:v>77.614293867000001</c:v>
                </c:pt>
                <c:pt idx="8213">
                  <c:v>77.617430186000007</c:v>
                </c:pt>
                <c:pt idx="8214">
                  <c:v>77.620082427</c:v>
                </c:pt>
                <c:pt idx="8215">
                  <c:v>77.622122015399995</c:v>
                </c:pt>
                <c:pt idx="8216">
                  <c:v>77.623406631999998</c:v>
                </c:pt>
                <c:pt idx="8217">
                  <c:v>77.623972014000003</c:v>
                </c:pt>
                <c:pt idx="8218">
                  <c:v>77.624314631399997</c:v>
                </c:pt>
                <c:pt idx="8219">
                  <c:v>77.627070348000004</c:v>
                </c:pt>
                <c:pt idx="8220">
                  <c:v>77.630401283099999</c:v>
                </c:pt>
                <c:pt idx="8221">
                  <c:v>77.6320847474</c:v>
                </c:pt>
                <c:pt idx="8222">
                  <c:v>77.632959676900001</c:v>
                </c:pt>
                <c:pt idx="8223">
                  <c:v>77.633767574199993</c:v>
                </c:pt>
                <c:pt idx="8224">
                  <c:v>77.634731749599993</c:v>
                </c:pt>
                <c:pt idx="8225">
                  <c:v>77.635053898600006</c:v>
                </c:pt>
                <c:pt idx="8226">
                  <c:v>77.635472619500007</c:v>
                </c:pt>
                <c:pt idx="8227">
                  <c:v>77.635929555600001</c:v>
                </c:pt>
                <c:pt idx="8228">
                  <c:v>77.637018390500003</c:v>
                </c:pt>
                <c:pt idx="8229">
                  <c:v>77.638315203700003</c:v>
                </c:pt>
                <c:pt idx="8230">
                  <c:v>77.639163326299993</c:v>
                </c:pt>
                <c:pt idx="8231">
                  <c:v>77.640500214599996</c:v>
                </c:pt>
                <c:pt idx="8232">
                  <c:v>77.641807084600003</c:v>
                </c:pt>
                <c:pt idx="8233">
                  <c:v>77.644125574</c:v>
                </c:pt>
                <c:pt idx="8234">
                  <c:v>77.646377370899998</c:v>
                </c:pt>
                <c:pt idx="8235">
                  <c:v>77.648448800899999</c:v>
                </c:pt>
                <c:pt idx="8236">
                  <c:v>77.650698116000001</c:v>
                </c:pt>
                <c:pt idx="8237">
                  <c:v>77.652736473399997</c:v>
                </c:pt>
                <c:pt idx="8238">
                  <c:v>77.654365380100003</c:v>
                </c:pt>
                <c:pt idx="8239">
                  <c:v>77.655741605200006</c:v>
                </c:pt>
                <c:pt idx="8240">
                  <c:v>77.657845347700004</c:v>
                </c:pt>
                <c:pt idx="8241">
                  <c:v>77.659058713799993</c:v>
                </c:pt>
                <c:pt idx="8242">
                  <c:v>77.659677373799994</c:v>
                </c:pt>
                <c:pt idx="8243">
                  <c:v>77.660672703700001</c:v>
                </c:pt>
                <c:pt idx="8244">
                  <c:v>77.661985907800002</c:v>
                </c:pt>
                <c:pt idx="8245">
                  <c:v>77.662639870099994</c:v>
                </c:pt>
                <c:pt idx="8246">
                  <c:v>77.663143302500004</c:v>
                </c:pt>
                <c:pt idx="8247">
                  <c:v>77.663701320100003</c:v>
                </c:pt>
                <c:pt idx="8248">
                  <c:v>77.665248618500001</c:v>
                </c:pt>
                <c:pt idx="8249">
                  <c:v>77.667049039399998</c:v>
                </c:pt>
                <c:pt idx="8250">
                  <c:v>77.668561244200006</c:v>
                </c:pt>
                <c:pt idx="8251">
                  <c:v>77.671627182199998</c:v>
                </c:pt>
                <c:pt idx="8252">
                  <c:v>77.675203215699995</c:v>
                </c:pt>
                <c:pt idx="8253">
                  <c:v>77.678295577200004</c:v>
                </c:pt>
                <c:pt idx="8254">
                  <c:v>77.680496971799997</c:v>
                </c:pt>
                <c:pt idx="8255">
                  <c:v>77.681435843299994</c:v>
                </c:pt>
                <c:pt idx="8256">
                  <c:v>77.682896314900006</c:v>
                </c:pt>
                <c:pt idx="8257">
                  <c:v>77.684353912999995</c:v>
                </c:pt>
                <c:pt idx="8258">
                  <c:v>77.684509191000004</c:v>
                </c:pt>
                <c:pt idx="8259">
                  <c:v>77.686023801100006</c:v>
                </c:pt>
                <c:pt idx="8260">
                  <c:v>77.688652149299998</c:v>
                </c:pt>
                <c:pt idx="8261">
                  <c:v>77.690791390300006</c:v>
                </c:pt>
                <c:pt idx="8262">
                  <c:v>77.692035662199999</c:v>
                </c:pt>
                <c:pt idx="8263">
                  <c:v>77.692534536500006</c:v>
                </c:pt>
                <c:pt idx="8264">
                  <c:v>77.693494030899998</c:v>
                </c:pt>
                <c:pt idx="8265">
                  <c:v>77.694821555800004</c:v>
                </c:pt>
                <c:pt idx="8266">
                  <c:v>77.696464337999998</c:v>
                </c:pt>
                <c:pt idx="8267">
                  <c:v>77.698210682199999</c:v>
                </c:pt>
                <c:pt idx="8268">
                  <c:v>77.699232038800005</c:v>
                </c:pt>
                <c:pt idx="8269">
                  <c:v>77.701072152500004</c:v>
                </c:pt>
                <c:pt idx="8270">
                  <c:v>77.7044445035</c:v>
                </c:pt>
                <c:pt idx="8271">
                  <c:v>77.706935928700005</c:v>
                </c:pt>
                <c:pt idx="8272">
                  <c:v>77.708609180099998</c:v>
                </c:pt>
                <c:pt idx="8273">
                  <c:v>77.710797102900003</c:v>
                </c:pt>
                <c:pt idx="8274">
                  <c:v>77.712598549600003</c:v>
                </c:pt>
                <c:pt idx="8275">
                  <c:v>77.713902722</c:v>
                </c:pt>
                <c:pt idx="8276">
                  <c:v>77.714758703599998</c:v>
                </c:pt>
                <c:pt idx="8277">
                  <c:v>77.716304397800002</c:v>
                </c:pt>
                <c:pt idx="8278">
                  <c:v>77.7179658485</c:v>
                </c:pt>
                <c:pt idx="8279">
                  <c:v>77.719934115100003</c:v>
                </c:pt>
                <c:pt idx="8280">
                  <c:v>77.721893684700007</c:v>
                </c:pt>
                <c:pt idx="8281">
                  <c:v>77.723203167199998</c:v>
                </c:pt>
                <c:pt idx="8282">
                  <c:v>77.724396197299995</c:v>
                </c:pt>
                <c:pt idx="8283">
                  <c:v>77.725302352900002</c:v>
                </c:pt>
                <c:pt idx="8284">
                  <c:v>77.728941263999999</c:v>
                </c:pt>
                <c:pt idx="8285">
                  <c:v>77.733276889899997</c:v>
                </c:pt>
                <c:pt idx="8286">
                  <c:v>77.736744860399995</c:v>
                </c:pt>
                <c:pt idx="8287">
                  <c:v>77.739015162599998</c:v>
                </c:pt>
                <c:pt idx="8288">
                  <c:v>77.739359145600005</c:v>
                </c:pt>
                <c:pt idx="8289">
                  <c:v>77.740101309300002</c:v>
                </c:pt>
                <c:pt idx="8290">
                  <c:v>77.742963079700004</c:v>
                </c:pt>
                <c:pt idx="8291">
                  <c:v>77.745490902200004</c:v>
                </c:pt>
                <c:pt idx="8292">
                  <c:v>77.746357409599995</c:v>
                </c:pt>
                <c:pt idx="8293">
                  <c:v>77.747045846500001</c:v>
                </c:pt>
                <c:pt idx="8294">
                  <c:v>77.7473806868</c:v>
                </c:pt>
                <c:pt idx="8295">
                  <c:v>77.748153824699997</c:v>
                </c:pt>
                <c:pt idx="8296">
                  <c:v>77.748909217000005</c:v>
                </c:pt>
                <c:pt idx="8297">
                  <c:v>77.749144772299999</c:v>
                </c:pt>
                <c:pt idx="8298">
                  <c:v>77.749808919700001</c:v>
                </c:pt>
                <c:pt idx="8299">
                  <c:v>77.751386977799996</c:v>
                </c:pt>
                <c:pt idx="8300">
                  <c:v>77.752906147499999</c:v>
                </c:pt>
                <c:pt idx="8301">
                  <c:v>77.754465416100004</c:v>
                </c:pt>
                <c:pt idx="8302">
                  <c:v>77.755684590900003</c:v>
                </c:pt>
                <c:pt idx="8303">
                  <c:v>77.757282826299999</c:v>
                </c:pt>
                <c:pt idx="8304">
                  <c:v>77.758855256100006</c:v>
                </c:pt>
                <c:pt idx="8305">
                  <c:v>77.759867651600004</c:v>
                </c:pt>
                <c:pt idx="8306">
                  <c:v>77.7611741483</c:v>
                </c:pt>
                <c:pt idx="8307">
                  <c:v>77.762060206499996</c:v>
                </c:pt>
                <c:pt idx="8308">
                  <c:v>77.763431905499999</c:v>
                </c:pt>
                <c:pt idx="8309">
                  <c:v>77.765080323899994</c:v>
                </c:pt>
                <c:pt idx="8310">
                  <c:v>77.766856814199997</c:v>
                </c:pt>
                <c:pt idx="8311">
                  <c:v>77.769371324299996</c:v>
                </c:pt>
                <c:pt idx="8312">
                  <c:v>77.770889995000005</c:v>
                </c:pt>
                <c:pt idx="8313">
                  <c:v>77.771577584799999</c:v>
                </c:pt>
                <c:pt idx="8314">
                  <c:v>77.772718944000005</c:v>
                </c:pt>
                <c:pt idx="8315">
                  <c:v>77.773335376800006</c:v>
                </c:pt>
                <c:pt idx="8316">
                  <c:v>77.773695799400002</c:v>
                </c:pt>
                <c:pt idx="8317">
                  <c:v>77.774524501299993</c:v>
                </c:pt>
                <c:pt idx="8318">
                  <c:v>77.775421568799999</c:v>
                </c:pt>
                <c:pt idx="8319">
                  <c:v>77.776236262300003</c:v>
                </c:pt>
                <c:pt idx="8320">
                  <c:v>77.776917922500004</c:v>
                </c:pt>
                <c:pt idx="8321">
                  <c:v>77.777790151800005</c:v>
                </c:pt>
                <c:pt idx="8322">
                  <c:v>77.778853870600003</c:v>
                </c:pt>
                <c:pt idx="8323">
                  <c:v>77.779630109300001</c:v>
                </c:pt>
                <c:pt idx="8324">
                  <c:v>77.7805544725</c:v>
                </c:pt>
                <c:pt idx="8325">
                  <c:v>77.782081618399999</c:v>
                </c:pt>
                <c:pt idx="8326">
                  <c:v>77.784591831100002</c:v>
                </c:pt>
                <c:pt idx="8327">
                  <c:v>77.786497885700001</c:v>
                </c:pt>
                <c:pt idx="8328">
                  <c:v>77.787572303600001</c:v>
                </c:pt>
                <c:pt idx="8329">
                  <c:v>77.788472800700006</c:v>
                </c:pt>
                <c:pt idx="8330">
                  <c:v>77.7888054119</c:v>
                </c:pt>
                <c:pt idx="8331">
                  <c:v>77.789355977400007</c:v>
                </c:pt>
                <c:pt idx="8332">
                  <c:v>77.790210416999997</c:v>
                </c:pt>
                <c:pt idx="8333">
                  <c:v>77.792250510000002</c:v>
                </c:pt>
                <c:pt idx="8334">
                  <c:v>77.796137536299995</c:v>
                </c:pt>
                <c:pt idx="8335">
                  <c:v>77.798836714199993</c:v>
                </c:pt>
                <c:pt idx="8336">
                  <c:v>77.799521325499995</c:v>
                </c:pt>
                <c:pt idx="8337">
                  <c:v>77.800563961500004</c:v>
                </c:pt>
                <c:pt idx="8338">
                  <c:v>77.802943185700002</c:v>
                </c:pt>
                <c:pt idx="8339">
                  <c:v>77.806414042900002</c:v>
                </c:pt>
                <c:pt idx="8340">
                  <c:v>77.809260138799999</c:v>
                </c:pt>
                <c:pt idx="8341">
                  <c:v>77.810312917100006</c:v>
                </c:pt>
                <c:pt idx="8342">
                  <c:v>77.811305831400006</c:v>
                </c:pt>
                <c:pt idx="8343">
                  <c:v>77.812494353299996</c:v>
                </c:pt>
                <c:pt idx="8344">
                  <c:v>77.812968962699998</c:v>
                </c:pt>
                <c:pt idx="8345">
                  <c:v>77.813566460199993</c:v>
                </c:pt>
                <c:pt idx="8346">
                  <c:v>77.814348519500001</c:v>
                </c:pt>
                <c:pt idx="8347">
                  <c:v>77.814860065000005</c:v>
                </c:pt>
                <c:pt idx="8348">
                  <c:v>77.815435167000004</c:v>
                </c:pt>
                <c:pt idx="8349">
                  <c:v>77.816509524500006</c:v>
                </c:pt>
                <c:pt idx="8350">
                  <c:v>77.817707487099995</c:v>
                </c:pt>
                <c:pt idx="8351">
                  <c:v>77.818851908599996</c:v>
                </c:pt>
                <c:pt idx="8352">
                  <c:v>77.819639973999998</c:v>
                </c:pt>
                <c:pt idx="8353">
                  <c:v>77.820097391299996</c:v>
                </c:pt>
                <c:pt idx="8354">
                  <c:v>77.820345952300002</c:v>
                </c:pt>
                <c:pt idx="8355">
                  <c:v>77.821378824700005</c:v>
                </c:pt>
                <c:pt idx="8356">
                  <c:v>77.822540388700006</c:v>
                </c:pt>
                <c:pt idx="8357">
                  <c:v>77.822702105000005</c:v>
                </c:pt>
                <c:pt idx="8358">
                  <c:v>77.822716932600002</c:v>
                </c:pt>
                <c:pt idx="8359">
                  <c:v>77.823721789900006</c:v>
                </c:pt>
                <c:pt idx="8360">
                  <c:v>77.824868546999994</c:v>
                </c:pt>
                <c:pt idx="8361">
                  <c:v>77.825766652699997</c:v>
                </c:pt>
                <c:pt idx="8362">
                  <c:v>77.826844816399998</c:v>
                </c:pt>
                <c:pt idx="8363">
                  <c:v>77.827633431799995</c:v>
                </c:pt>
                <c:pt idx="8364">
                  <c:v>77.828483701799996</c:v>
                </c:pt>
                <c:pt idx="8365">
                  <c:v>77.8303439954</c:v>
                </c:pt>
                <c:pt idx="8366">
                  <c:v>77.832015930200001</c:v>
                </c:pt>
                <c:pt idx="8367">
                  <c:v>77.833247560900006</c:v>
                </c:pt>
                <c:pt idx="8368">
                  <c:v>77.834988228900002</c:v>
                </c:pt>
                <c:pt idx="8369">
                  <c:v>77.837378564900007</c:v>
                </c:pt>
                <c:pt idx="8370">
                  <c:v>77.839434852699995</c:v>
                </c:pt>
                <c:pt idx="8371">
                  <c:v>77.841585470699997</c:v>
                </c:pt>
                <c:pt idx="8372">
                  <c:v>77.843520033199994</c:v>
                </c:pt>
                <c:pt idx="8373">
                  <c:v>77.844394189200003</c:v>
                </c:pt>
                <c:pt idx="8374">
                  <c:v>77.845130353499997</c:v>
                </c:pt>
                <c:pt idx="8375">
                  <c:v>77.845690804</c:v>
                </c:pt>
                <c:pt idx="8376">
                  <c:v>77.8478483178</c:v>
                </c:pt>
                <c:pt idx="8377">
                  <c:v>77.849957798199995</c:v>
                </c:pt>
                <c:pt idx="8378">
                  <c:v>77.851634543800003</c:v>
                </c:pt>
                <c:pt idx="8379">
                  <c:v>77.853258804899994</c:v>
                </c:pt>
                <c:pt idx="8380">
                  <c:v>77.854310575699998</c:v>
                </c:pt>
                <c:pt idx="8381">
                  <c:v>77.855133674100003</c:v>
                </c:pt>
                <c:pt idx="8382">
                  <c:v>77.857273787500006</c:v>
                </c:pt>
                <c:pt idx="8383">
                  <c:v>77.859570957000003</c:v>
                </c:pt>
                <c:pt idx="8384">
                  <c:v>77.860753191499995</c:v>
                </c:pt>
                <c:pt idx="8385">
                  <c:v>77.863208435999994</c:v>
                </c:pt>
                <c:pt idx="8386">
                  <c:v>77.865223664400006</c:v>
                </c:pt>
                <c:pt idx="8387">
                  <c:v>77.866179247399998</c:v>
                </c:pt>
                <c:pt idx="8388">
                  <c:v>77.867073662199999</c:v>
                </c:pt>
                <c:pt idx="8389">
                  <c:v>77.868128675899996</c:v>
                </c:pt>
                <c:pt idx="8390">
                  <c:v>77.869026988100003</c:v>
                </c:pt>
                <c:pt idx="8391">
                  <c:v>77.8699983132</c:v>
                </c:pt>
                <c:pt idx="8392">
                  <c:v>77.870861341099996</c:v>
                </c:pt>
                <c:pt idx="8393">
                  <c:v>77.872311805400003</c:v>
                </c:pt>
                <c:pt idx="8394">
                  <c:v>77.873849210700001</c:v>
                </c:pt>
                <c:pt idx="8395">
                  <c:v>77.874747234699996</c:v>
                </c:pt>
                <c:pt idx="8396">
                  <c:v>77.876136099600004</c:v>
                </c:pt>
                <c:pt idx="8397">
                  <c:v>77.877543622399998</c:v>
                </c:pt>
                <c:pt idx="8398">
                  <c:v>77.878535198700007</c:v>
                </c:pt>
                <c:pt idx="8399">
                  <c:v>77.878773979399995</c:v>
                </c:pt>
                <c:pt idx="8400">
                  <c:v>77.880060713299997</c:v>
                </c:pt>
                <c:pt idx="8401">
                  <c:v>77.881750564000001</c:v>
                </c:pt>
                <c:pt idx="8402">
                  <c:v>77.882431865699999</c:v>
                </c:pt>
                <c:pt idx="8403">
                  <c:v>77.882893642100001</c:v>
                </c:pt>
                <c:pt idx="8404">
                  <c:v>77.883532262299994</c:v>
                </c:pt>
                <c:pt idx="8405">
                  <c:v>77.8851080811</c:v>
                </c:pt>
                <c:pt idx="8406">
                  <c:v>77.886480229900002</c:v>
                </c:pt>
                <c:pt idx="8407">
                  <c:v>77.886939167500003</c:v>
                </c:pt>
                <c:pt idx="8408">
                  <c:v>77.889737974699997</c:v>
                </c:pt>
                <c:pt idx="8409">
                  <c:v>77.893645152000005</c:v>
                </c:pt>
                <c:pt idx="8410">
                  <c:v>77.895086360299999</c:v>
                </c:pt>
                <c:pt idx="8411">
                  <c:v>77.8954506627</c:v>
                </c:pt>
                <c:pt idx="8412">
                  <c:v>77.898215844700005</c:v>
                </c:pt>
                <c:pt idx="8413">
                  <c:v>77.9007126228</c:v>
                </c:pt>
                <c:pt idx="8414">
                  <c:v>77.901581471100002</c:v>
                </c:pt>
                <c:pt idx="8415">
                  <c:v>77.902613718799998</c:v>
                </c:pt>
                <c:pt idx="8416">
                  <c:v>77.903614666799996</c:v>
                </c:pt>
                <c:pt idx="8417">
                  <c:v>77.904715965500003</c:v>
                </c:pt>
                <c:pt idx="8418">
                  <c:v>77.905113098900003</c:v>
                </c:pt>
                <c:pt idx="8419">
                  <c:v>77.907147613800007</c:v>
                </c:pt>
                <c:pt idx="8420">
                  <c:v>77.911678083799998</c:v>
                </c:pt>
                <c:pt idx="8421">
                  <c:v>77.916246994000005</c:v>
                </c:pt>
                <c:pt idx="8422">
                  <c:v>77.918912800000001</c:v>
                </c:pt>
                <c:pt idx="8423">
                  <c:v>77.920698558200002</c:v>
                </c:pt>
                <c:pt idx="8424">
                  <c:v>77.921971018199997</c:v>
                </c:pt>
                <c:pt idx="8425">
                  <c:v>77.922539725700005</c:v>
                </c:pt>
                <c:pt idx="8426">
                  <c:v>77.923731398800001</c:v>
                </c:pt>
                <c:pt idx="8427">
                  <c:v>77.924865234799995</c:v>
                </c:pt>
                <c:pt idx="8428">
                  <c:v>77.9253062879</c:v>
                </c:pt>
                <c:pt idx="8429">
                  <c:v>77.926943773700003</c:v>
                </c:pt>
                <c:pt idx="8430">
                  <c:v>77.929611273500001</c:v>
                </c:pt>
                <c:pt idx="8431">
                  <c:v>77.930793342100003</c:v>
                </c:pt>
                <c:pt idx="8432">
                  <c:v>77.930926533999994</c:v>
                </c:pt>
                <c:pt idx="8433">
                  <c:v>77.931160395999996</c:v>
                </c:pt>
                <c:pt idx="8434">
                  <c:v>77.931477654099993</c:v>
                </c:pt>
                <c:pt idx="8435">
                  <c:v>77.931846777399997</c:v>
                </c:pt>
                <c:pt idx="8436">
                  <c:v>77.932839589400004</c:v>
                </c:pt>
                <c:pt idx="8437">
                  <c:v>77.934240919000004</c:v>
                </c:pt>
                <c:pt idx="8438">
                  <c:v>77.935307790600007</c:v>
                </c:pt>
                <c:pt idx="8439">
                  <c:v>77.9358882736</c:v>
                </c:pt>
                <c:pt idx="8440">
                  <c:v>77.936074424300003</c:v>
                </c:pt>
                <c:pt idx="8441">
                  <c:v>77.9373889835</c:v>
                </c:pt>
                <c:pt idx="8442">
                  <c:v>77.939127600299997</c:v>
                </c:pt>
                <c:pt idx="8443">
                  <c:v>77.940300581800003</c:v>
                </c:pt>
                <c:pt idx="8444">
                  <c:v>77.941175663500005</c:v>
                </c:pt>
                <c:pt idx="8445">
                  <c:v>77.941588957899995</c:v>
                </c:pt>
                <c:pt idx="8446">
                  <c:v>77.942282007800003</c:v>
                </c:pt>
                <c:pt idx="8447">
                  <c:v>77.9457551964</c:v>
                </c:pt>
                <c:pt idx="8448">
                  <c:v>77.949163643199995</c:v>
                </c:pt>
                <c:pt idx="8449">
                  <c:v>77.952039877000004</c:v>
                </c:pt>
                <c:pt idx="8450">
                  <c:v>77.954650306399998</c:v>
                </c:pt>
                <c:pt idx="8451">
                  <c:v>77.954977745099995</c:v>
                </c:pt>
                <c:pt idx="8452">
                  <c:v>77.956358760399993</c:v>
                </c:pt>
                <c:pt idx="8453">
                  <c:v>77.9585698323</c:v>
                </c:pt>
                <c:pt idx="8454">
                  <c:v>77.960075544399999</c:v>
                </c:pt>
                <c:pt idx="8455">
                  <c:v>77.961740939500004</c:v>
                </c:pt>
                <c:pt idx="8456">
                  <c:v>77.9639378034</c:v>
                </c:pt>
                <c:pt idx="8457">
                  <c:v>77.965033441200006</c:v>
                </c:pt>
                <c:pt idx="8458">
                  <c:v>77.965252083300001</c:v>
                </c:pt>
                <c:pt idx="8459">
                  <c:v>77.966934804000005</c:v>
                </c:pt>
                <c:pt idx="8460">
                  <c:v>77.970225722199999</c:v>
                </c:pt>
                <c:pt idx="8461">
                  <c:v>77.972322828200006</c:v>
                </c:pt>
                <c:pt idx="8462">
                  <c:v>77.973538885899998</c:v>
                </c:pt>
                <c:pt idx="8463">
                  <c:v>77.974538206000005</c:v>
                </c:pt>
                <c:pt idx="8464">
                  <c:v>77.9749352372</c:v>
                </c:pt>
                <c:pt idx="8465">
                  <c:v>77.975563730900006</c:v>
                </c:pt>
                <c:pt idx="8466">
                  <c:v>77.9777129987</c:v>
                </c:pt>
                <c:pt idx="8467">
                  <c:v>77.979842715700002</c:v>
                </c:pt>
                <c:pt idx="8468">
                  <c:v>77.980154468699993</c:v>
                </c:pt>
                <c:pt idx="8469">
                  <c:v>77.981475794299996</c:v>
                </c:pt>
                <c:pt idx="8470">
                  <c:v>77.984602306699998</c:v>
                </c:pt>
                <c:pt idx="8471">
                  <c:v>77.987294225699998</c:v>
                </c:pt>
                <c:pt idx="8472">
                  <c:v>77.989314775400004</c:v>
                </c:pt>
                <c:pt idx="8473">
                  <c:v>77.991890935800001</c:v>
                </c:pt>
                <c:pt idx="8474">
                  <c:v>77.9937393947</c:v>
                </c:pt>
                <c:pt idx="8475">
                  <c:v>77.994395757999996</c:v>
                </c:pt>
                <c:pt idx="8476">
                  <c:v>77.995204536900005</c:v>
                </c:pt>
                <c:pt idx="8477">
                  <c:v>77.998020596900005</c:v>
                </c:pt>
                <c:pt idx="8478">
                  <c:v>78.002328258299997</c:v>
                </c:pt>
                <c:pt idx="8479">
                  <c:v>78.004472748200001</c:v>
                </c:pt>
                <c:pt idx="8480">
                  <c:v>78.004901920999998</c:v>
                </c:pt>
                <c:pt idx="8481">
                  <c:v>78.005343453799995</c:v>
                </c:pt>
                <c:pt idx="8482">
                  <c:v>78.005575576699997</c:v>
                </c:pt>
                <c:pt idx="8483">
                  <c:v>78.006215435599998</c:v>
                </c:pt>
                <c:pt idx="8484">
                  <c:v>78.0072001634</c:v>
                </c:pt>
                <c:pt idx="8485">
                  <c:v>78.008209107799999</c:v>
                </c:pt>
                <c:pt idx="8486">
                  <c:v>78.0087770401</c:v>
                </c:pt>
                <c:pt idx="8487">
                  <c:v>78.008866396100004</c:v>
                </c:pt>
                <c:pt idx="8488">
                  <c:v>78.009740014299993</c:v>
                </c:pt>
                <c:pt idx="8489">
                  <c:v>78.010611489200002</c:v>
                </c:pt>
                <c:pt idx="8490">
                  <c:v>78.010789765699997</c:v>
                </c:pt>
                <c:pt idx="8491">
                  <c:v>78.011751415199996</c:v>
                </c:pt>
                <c:pt idx="8492">
                  <c:v>78.012859378900004</c:v>
                </c:pt>
                <c:pt idx="8493">
                  <c:v>78.013346415800001</c:v>
                </c:pt>
                <c:pt idx="8494">
                  <c:v>78.014101350100006</c:v>
                </c:pt>
                <c:pt idx="8495">
                  <c:v>78.015261205300007</c:v>
                </c:pt>
                <c:pt idx="8496">
                  <c:v>78.016666045299999</c:v>
                </c:pt>
                <c:pt idx="8497">
                  <c:v>78.018312831299994</c:v>
                </c:pt>
                <c:pt idx="8498">
                  <c:v>78.019306123500002</c:v>
                </c:pt>
                <c:pt idx="8499">
                  <c:v>78.020940037800003</c:v>
                </c:pt>
                <c:pt idx="8500">
                  <c:v>78.022713354399997</c:v>
                </c:pt>
                <c:pt idx="8501">
                  <c:v>78.023399143999995</c:v>
                </c:pt>
                <c:pt idx="8502">
                  <c:v>78.024454850799998</c:v>
                </c:pt>
                <c:pt idx="8503">
                  <c:v>78.025433486300003</c:v>
                </c:pt>
                <c:pt idx="8504">
                  <c:v>78.027625172200004</c:v>
                </c:pt>
                <c:pt idx="8505">
                  <c:v>78.029715900699998</c:v>
                </c:pt>
                <c:pt idx="8506">
                  <c:v>78.030449511100002</c:v>
                </c:pt>
                <c:pt idx="8507">
                  <c:v>78.032166875399994</c:v>
                </c:pt>
                <c:pt idx="8508">
                  <c:v>78.034026756200007</c:v>
                </c:pt>
                <c:pt idx="8509">
                  <c:v>78.035941254299999</c:v>
                </c:pt>
                <c:pt idx="8510">
                  <c:v>78.037772051100006</c:v>
                </c:pt>
                <c:pt idx="8511">
                  <c:v>78.038503176299997</c:v>
                </c:pt>
                <c:pt idx="8512">
                  <c:v>78.039459707600003</c:v>
                </c:pt>
                <c:pt idx="8513">
                  <c:v>78.041740677099995</c:v>
                </c:pt>
                <c:pt idx="8514">
                  <c:v>78.043422104499996</c:v>
                </c:pt>
                <c:pt idx="8515">
                  <c:v>78.045529879100002</c:v>
                </c:pt>
                <c:pt idx="8516">
                  <c:v>78.050437691400006</c:v>
                </c:pt>
                <c:pt idx="8517">
                  <c:v>78.054442072499995</c:v>
                </c:pt>
                <c:pt idx="8518">
                  <c:v>78.0559439739</c:v>
                </c:pt>
                <c:pt idx="8519">
                  <c:v>78.057443562700001</c:v>
                </c:pt>
                <c:pt idx="8520">
                  <c:v>78.058835303699993</c:v>
                </c:pt>
                <c:pt idx="8521">
                  <c:v>78.059445296199996</c:v>
                </c:pt>
                <c:pt idx="8522">
                  <c:v>78.060095903700002</c:v>
                </c:pt>
                <c:pt idx="8523">
                  <c:v>78.060913861900005</c:v>
                </c:pt>
                <c:pt idx="8524">
                  <c:v>78.062725307700006</c:v>
                </c:pt>
                <c:pt idx="8525">
                  <c:v>78.064282455200001</c:v>
                </c:pt>
                <c:pt idx="8526">
                  <c:v>78.065639857299999</c:v>
                </c:pt>
                <c:pt idx="8527">
                  <c:v>78.068455785899999</c:v>
                </c:pt>
                <c:pt idx="8528">
                  <c:v>78.070135899299999</c:v>
                </c:pt>
                <c:pt idx="8529">
                  <c:v>78.070515070699997</c:v>
                </c:pt>
                <c:pt idx="8530">
                  <c:v>78.071051131399997</c:v>
                </c:pt>
                <c:pt idx="8531">
                  <c:v>78.071326960500002</c:v>
                </c:pt>
                <c:pt idx="8532">
                  <c:v>78.071669564800004</c:v>
                </c:pt>
                <c:pt idx="8533">
                  <c:v>78.072310133100004</c:v>
                </c:pt>
                <c:pt idx="8534">
                  <c:v>78.075163787799994</c:v>
                </c:pt>
                <c:pt idx="8535">
                  <c:v>78.079399418999998</c:v>
                </c:pt>
                <c:pt idx="8536">
                  <c:v>78.081583334900003</c:v>
                </c:pt>
                <c:pt idx="8537">
                  <c:v>78.082564485600003</c:v>
                </c:pt>
                <c:pt idx="8538">
                  <c:v>78.083789781199997</c:v>
                </c:pt>
                <c:pt idx="8539">
                  <c:v>78.084690057499998</c:v>
                </c:pt>
                <c:pt idx="8540">
                  <c:v>78.084931799000003</c:v>
                </c:pt>
                <c:pt idx="8541">
                  <c:v>78.0866398613</c:v>
                </c:pt>
                <c:pt idx="8542">
                  <c:v>78.089143630600006</c:v>
                </c:pt>
                <c:pt idx="8543">
                  <c:v>78.0917609145</c:v>
                </c:pt>
                <c:pt idx="8544">
                  <c:v>78.093757678100005</c:v>
                </c:pt>
                <c:pt idx="8545">
                  <c:v>78.094325835000006</c:v>
                </c:pt>
                <c:pt idx="8546">
                  <c:v>78.094925720000006</c:v>
                </c:pt>
                <c:pt idx="8547">
                  <c:v>78.096391643100006</c:v>
                </c:pt>
                <c:pt idx="8548">
                  <c:v>78.098064379700006</c:v>
                </c:pt>
                <c:pt idx="8549">
                  <c:v>78.100077303199996</c:v>
                </c:pt>
                <c:pt idx="8550">
                  <c:v>78.103065241899998</c:v>
                </c:pt>
                <c:pt idx="8551">
                  <c:v>78.105164122900007</c:v>
                </c:pt>
                <c:pt idx="8552">
                  <c:v>78.106010392000002</c:v>
                </c:pt>
                <c:pt idx="8553">
                  <c:v>78.106800858499994</c:v>
                </c:pt>
                <c:pt idx="8554">
                  <c:v>78.107827286800003</c:v>
                </c:pt>
                <c:pt idx="8555">
                  <c:v>78.108319722600001</c:v>
                </c:pt>
                <c:pt idx="8556">
                  <c:v>78.109662482199994</c:v>
                </c:pt>
                <c:pt idx="8557">
                  <c:v>78.110976409100005</c:v>
                </c:pt>
                <c:pt idx="8558">
                  <c:v>78.111459386000007</c:v>
                </c:pt>
                <c:pt idx="8559">
                  <c:v>78.111978352099996</c:v>
                </c:pt>
                <c:pt idx="8560">
                  <c:v>78.112200021500001</c:v>
                </c:pt>
                <c:pt idx="8561">
                  <c:v>78.112961440199996</c:v>
                </c:pt>
                <c:pt idx="8562">
                  <c:v>78.113816523200001</c:v>
                </c:pt>
                <c:pt idx="8563">
                  <c:v>78.114320927500003</c:v>
                </c:pt>
                <c:pt idx="8564">
                  <c:v>78.114848099300005</c:v>
                </c:pt>
                <c:pt idx="8565">
                  <c:v>78.116029684799997</c:v>
                </c:pt>
                <c:pt idx="8566">
                  <c:v>78.117108159899999</c:v>
                </c:pt>
                <c:pt idx="8567">
                  <c:v>78.118122501599998</c:v>
                </c:pt>
                <c:pt idx="8568">
                  <c:v>78.120024692300007</c:v>
                </c:pt>
                <c:pt idx="8569">
                  <c:v>78.121388360599994</c:v>
                </c:pt>
                <c:pt idx="8570">
                  <c:v>78.122059591999999</c:v>
                </c:pt>
                <c:pt idx="8571">
                  <c:v>78.122448043099993</c:v>
                </c:pt>
                <c:pt idx="8572">
                  <c:v>78.122921645900007</c:v>
                </c:pt>
                <c:pt idx="8573">
                  <c:v>78.123743668499998</c:v>
                </c:pt>
                <c:pt idx="8574">
                  <c:v>78.124495506599999</c:v>
                </c:pt>
                <c:pt idx="8575">
                  <c:v>78.125237055900001</c:v>
                </c:pt>
                <c:pt idx="8576">
                  <c:v>78.126118094399999</c:v>
                </c:pt>
                <c:pt idx="8577">
                  <c:v>78.126823003400006</c:v>
                </c:pt>
                <c:pt idx="8578">
                  <c:v>78.127123643900006</c:v>
                </c:pt>
                <c:pt idx="8579">
                  <c:v>78.128550877500004</c:v>
                </c:pt>
                <c:pt idx="8580">
                  <c:v>78.130644611600005</c:v>
                </c:pt>
                <c:pt idx="8581">
                  <c:v>78.131640713500005</c:v>
                </c:pt>
                <c:pt idx="8582">
                  <c:v>78.132352525499996</c:v>
                </c:pt>
                <c:pt idx="8583">
                  <c:v>78.132929106000006</c:v>
                </c:pt>
                <c:pt idx="8584">
                  <c:v>78.1335488446</c:v>
                </c:pt>
                <c:pt idx="8585">
                  <c:v>78.135019725600003</c:v>
                </c:pt>
                <c:pt idx="8586">
                  <c:v>78.136406231099997</c:v>
                </c:pt>
                <c:pt idx="8587">
                  <c:v>78.137341158400005</c:v>
                </c:pt>
                <c:pt idx="8588">
                  <c:v>78.138139671299996</c:v>
                </c:pt>
                <c:pt idx="8589">
                  <c:v>78.139209975599996</c:v>
                </c:pt>
                <c:pt idx="8590">
                  <c:v>78.140478033299999</c:v>
                </c:pt>
                <c:pt idx="8591">
                  <c:v>78.141100498599997</c:v>
                </c:pt>
                <c:pt idx="8592">
                  <c:v>78.141421846</c:v>
                </c:pt>
                <c:pt idx="8593">
                  <c:v>78.141764520799995</c:v>
                </c:pt>
                <c:pt idx="8594">
                  <c:v>78.142461898999997</c:v>
                </c:pt>
                <c:pt idx="8595">
                  <c:v>78.144218460000005</c:v>
                </c:pt>
                <c:pt idx="8596">
                  <c:v>78.145578822299996</c:v>
                </c:pt>
                <c:pt idx="8597">
                  <c:v>78.147069886799997</c:v>
                </c:pt>
                <c:pt idx="8598">
                  <c:v>78.148478277300001</c:v>
                </c:pt>
                <c:pt idx="8599">
                  <c:v>78.148743435900002</c:v>
                </c:pt>
                <c:pt idx="8600">
                  <c:v>78.150242895000005</c:v>
                </c:pt>
                <c:pt idx="8601">
                  <c:v>78.151925701600007</c:v>
                </c:pt>
                <c:pt idx="8602">
                  <c:v>78.153485837100007</c:v>
                </c:pt>
                <c:pt idx="8603">
                  <c:v>78.154691223599997</c:v>
                </c:pt>
                <c:pt idx="8604">
                  <c:v>78.157248639100004</c:v>
                </c:pt>
                <c:pt idx="8605">
                  <c:v>78.160991983599999</c:v>
                </c:pt>
                <c:pt idx="8606">
                  <c:v>78.162204385600006</c:v>
                </c:pt>
                <c:pt idx="8607">
                  <c:v>78.162270680999995</c:v>
                </c:pt>
                <c:pt idx="8608">
                  <c:v>78.164123541699993</c:v>
                </c:pt>
                <c:pt idx="8609">
                  <c:v>78.166826874999998</c:v>
                </c:pt>
                <c:pt idx="8610">
                  <c:v>78.167811812300002</c:v>
                </c:pt>
                <c:pt idx="8611">
                  <c:v>78.168158671200004</c:v>
                </c:pt>
                <c:pt idx="8612">
                  <c:v>78.168836366899995</c:v>
                </c:pt>
                <c:pt idx="8613">
                  <c:v>78.169636517699999</c:v>
                </c:pt>
                <c:pt idx="8614">
                  <c:v>78.1700510143</c:v>
                </c:pt>
                <c:pt idx="8615">
                  <c:v>78.1701722464</c:v>
                </c:pt>
                <c:pt idx="8616">
                  <c:v>78.170336065599997</c:v>
                </c:pt>
                <c:pt idx="8617">
                  <c:v>78.171513130500003</c:v>
                </c:pt>
                <c:pt idx="8618">
                  <c:v>78.173035359799997</c:v>
                </c:pt>
                <c:pt idx="8619">
                  <c:v>78.173921823699999</c:v>
                </c:pt>
                <c:pt idx="8620">
                  <c:v>78.175114722100005</c:v>
                </c:pt>
                <c:pt idx="8621">
                  <c:v>78.176533837899996</c:v>
                </c:pt>
                <c:pt idx="8622">
                  <c:v>78.177744097800002</c:v>
                </c:pt>
                <c:pt idx="8623">
                  <c:v>78.178395449800007</c:v>
                </c:pt>
                <c:pt idx="8624">
                  <c:v>78.179858525699998</c:v>
                </c:pt>
                <c:pt idx="8625">
                  <c:v>78.181993013799996</c:v>
                </c:pt>
                <c:pt idx="8626">
                  <c:v>78.1829637437</c:v>
                </c:pt>
                <c:pt idx="8627">
                  <c:v>78.183133038700007</c:v>
                </c:pt>
                <c:pt idx="8628">
                  <c:v>78.183488723599993</c:v>
                </c:pt>
                <c:pt idx="8629">
                  <c:v>78.185172580699998</c:v>
                </c:pt>
                <c:pt idx="8630">
                  <c:v>78.186683715900003</c:v>
                </c:pt>
                <c:pt idx="8631">
                  <c:v>78.188169296200002</c:v>
                </c:pt>
                <c:pt idx="8632">
                  <c:v>78.189714139900005</c:v>
                </c:pt>
                <c:pt idx="8633">
                  <c:v>78.190627242299996</c:v>
                </c:pt>
                <c:pt idx="8634">
                  <c:v>78.192342086400004</c:v>
                </c:pt>
                <c:pt idx="8635">
                  <c:v>78.194361694299999</c:v>
                </c:pt>
                <c:pt idx="8636">
                  <c:v>78.195682186499994</c:v>
                </c:pt>
                <c:pt idx="8637">
                  <c:v>78.196473819000005</c:v>
                </c:pt>
                <c:pt idx="8638">
                  <c:v>78.197286357600007</c:v>
                </c:pt>
                <c:pt idx="8639">
                  <c:v>78.198085426800006</c:v>
                </c:pt>
                <c:pt idx="8640">
                  <c:v>78.198993904600002</c:v>
                </c:pt>
                <c:pt idx="8641">
                  <c:v>78.199507369900005</c:v>
                </c:pt>
                <c:pt idx="8642">
                  <c:v>78.202002898499998</c:v>
                </c:pt>
                <c:pt idx="8643">
                  <c:v>78.204662130900005</c:v>
                </c:pt>
                <c:pt idx="8644">
                  <c:v>78.206088156899995</c:v>
                </c:pt>
                <c:pt idx="8645">
                  <c:v>78.207994107700003</c:v>
                </c:pt>
                <c:pt idx="8646">
                  <c:v>78.208748570300003</c:v>
                </c:pt>
                <c:pt idx="8647">
                  <c:v>78.209992343300001</c:v>
                </c:pt>
                <c:pt idx="8648">
                  <c:v>78.2112752564</c:v>
                </c:pt>
                <c:pt idx="8649">
                  <c:v>78.211396509899998</c:v>
                </c:pt>
                <c:pt idx="8650">
                  <c:v>78.212993496600006</c:v>
                </c:pt>
                <c:pt idx="8651">
                  <c:v>78.215181099999995</c:v>
                </c:pt>
                <c:pt idx="8652">
                  <c:v>78.216756217300002</c:v>
                </c:pt>
                <c:pt idx="8653">
                  <c:v>78.217951292500004</c:v>
                </c:pt>
                <c:pt idx="8654">
                  <c:v>78.218227891699996</c:v>
                </c:pt>
                <c:pt idx="8655">
                  <c:v>78.219226756500007</c:v>
                </c:pt>
                <c:pt idx="8656">
                  <c:v>78.221481875500004</c:v>
                </c:pt>
                <c:pt idx="8657">
                  <c:v>78.223736649499997</c:v>
                </c:pt>
                <c:pt idx="8658">
                  <c:v>78.225135749700001</c:v>
                </c:pt>
                <c:pt idx="8659">
                  <c:v>78.2267774444</c:v>
                </c:pt>
                <c:pt idx="8660">
                  <c:v>78.228020443800006</c:v>
                </c:pt>
                <c:pt idx="8661">
                  <c:v>78.228487548299995</c:v>
                </c:pt>
                <c:pt idx="8662">
                  <c:v>78.229565086899996</c:v>
                </c:pt>
                <c:pt idx="8663">
                  <c:v>78.233124528399998</c:v>
                </c:pt>
                <c:pt idx="8664">
                  <c:v>78.236072494400005</c:v>
                </c:pt>
                <c:pt idx="8665">
                  <c:v>78.236138965699993</c:v>
                </c:pt>
                <c:pt idx="8666">
                  <c:v>78.236253086199994</c:v>
                </c:pt>
                <c:pt idx="8667">
                  <c:v>78.238082733100001</c:v>
                </c:pt>
                <c:pt idx="8668">
                  <c:v>78.240179664699994</c:v>
                </c:pt>
                <c:pt idx="8669">
                  <c:v>78.242826835000002</c:v>
                </c:pt>
                <c:pt idx="8670">
                  <c:v>78.245818232000005</c:v>
                </c:pt>
                <c:pt idx="8671">
                  <c:v>78.246901231300001</c:v>
                </c:pt>
                <c:pt idx="8672">
                  <c:v>78.247665868400006</c:v>
                </c:pt>
                <c:pt idx="8673">
                  <c:v>78.251059724900003</c:v>
                </c:pt>
                <c:pt idx="8674">
                  <c:v>78.254698292100002</c:v>
                </c:pt>
                <c:pt idx="8675">
                  <c:v>78.255556192699999</c:v>
                </c:pt>
                <c:pt idx="8676">
                  <c:v>78.256011916199995</c:v>
                </c:pt>
                <c:pt idx="8677">
                  <c:v>78.256480563699995</c:v>
                </c:pt>
                <c:pt idx="8678">
                  <c:v>78.257229597800006</c:v>
                </c:pt>
                <c:pt idx="8679">
                  <c:v>78.258481084400003</c:v>
                </c:pt>
                <c:pt idx="8680">
                  <c:v>78.259281613900001</c:v>
                </c:pt>
                <c:pt idx="8681">
                  <c:v>78.259841260900004</c:v>
                </c:pt>
                <c:pt idx="8682">
                  <c:v>78.260615209899996</c:v>
                </c:pt>
                <c:pt idx="8683">
                  <c:v>78.261592495499997</c:v>
                </c:pt>
                <c:pt idx="8684">
                  <c:v>78.262341008500002</c:v>
                </c:pt>
                <c:pt idx="8685">
                  <c:v>78.263902131999998</c:v>
                </c:pt>
                <c:pt idx="8686">
                  <c:v>78.265898063400002</c:v>
                </c:pt>
                <c:pt idx="8687">
                  <c:v>78.267827445199998</c:v>
                </c:pt>
                <c:pt idx="8688">
                  <c:v>78.269864032800001</c:v>
                </c:pt>
                <c:pt idx="8689">
                  <c:v>78.271333394199999</c:v>
                </c:pt>
                <c:pt idx="8690">
                  <c:v>78.272302918199998</c:v>
                </c:pt>
                <c:pt idx="8691">
                  <c:v>78.273200280200001</c:v>
                </c:pt>
                <c:pt idx="8692">
                  <c:v>78.274934357899994</c:v>
                </c:pt>
                <c:pt idx="8693">
                  <c:v>78.276780176700001</c:v>
                </c:pt>
                <c:pt idx="8694">
                  <c:v>78.279425484100003</c:v>
                </c:pt>
                <c:pt idx="8695">
                  <c:v>78.281357882699993</c:v>
                </c:pt>
                <c:pt idx="8696">
                  <c:v>78.281665386599997</c:v>
                </c:pt>
                <c:pt idx="8697">
                  <c:v>78.282784206200006</c:v>
                </c:pt>
                <c:pt idx="8698">
                  <c:v>78.283872346300001</c:v>
                </c:pt>
                <c:pt idx="8699">
                  <c:v>78.284149282300007</c:v>
                </c:pt>
                <c:pt idx="8700">
                  <c:v>78.284989075499993</c:v>
                </c:pt>
                <c:pt idx="8701">
                  <c:v>78.287177074200002</c:v>
                </c:pt>
                <c:pt idx="8702">
                  <c:v>78.289170815299997</c:v>
                </c:pt>
                <c:pt idx="8703">
                  <c:v>78.2898162523</c:v>
                </c:pt>
                <c:pt idx="8704">
                  <c:v>78.290243474099995</c:v>
                </c:pt>
                <c:pt idx="8705">
                  <c:v>78.290587440899998</c:v>
                </c:pt>
                <c:pt idx="8706">
                  <c:v>78.294090636999996</c:v>
                </c:pt>
                <c:pt idx="8707">
                  <c:v>78.300081172199995</c:v>
                </c:pt>
                <c:pt idx="8708">
                  <c:v>78.304893970899997</c:v>
                </c:pt>
                <c:pt idx="8709">
                  <c:v>78.307258376600004</c:v>
                </c:pt>
                <c:pt idx="8710">
                  <c:v>78.307795990800003</c:v>
                </c:pt>
                <c:pt idx="8711">
                  <c:v>78.3092624521</c:v>
                </c:pt>
                <c:pt idx="8712">
                  <c:v>78.311090636900005</c:v>
                </c:pt>
                <c:pt idx="8713">
                  <c:v>78.311875384299995</c:v>
                </c:pt>
                <c:pt idx="8714">
                  <c:v>78.312369674899998</c:v>
                </c:pt>
                <c:pt idx="8715">
                  <c:v>78.313869624399999</c:v>
                </c:pt>
                <c:pt idx="8716">
                  <c:v>78.316162316700002</c:v>
                </c:pt>
                <c:pt idx="8717">
                  <c:v>78.317574626999999</c:v>
                </c:pt>
                <c:pt idx="8718">
                  <c:v>78.317763801300003</c:v>
                </c:pt>
                <c:pt idx="8719">
                  <c:v>78.318001861499994</c:v>
                </c:pt>
                <c:pt idx="8720">
                  <c:v>78.318655593200006</c:v>
                </c:pt>
                <c:pt idx="8721">
                  <c:v>78.319126370099994</c:v>
                </c:pt>
                <c:pt idx="8722">
                  <c:v>78.319329744800001</c:v>
                </c:pt>
                <c:pt idx="8723">
                  <c:v>78.320186679299994</c:v>
                </c:pt>
                <c:pt idx="8724">
                  <c:v>78.322133055099997</c:v>
                </c:pt>
                <c:pt idx="8725">
                  <c:v>78.323471584299995</c:v>
                </c:pt>
                <c:pt idx="8726">
                  <c:v>78.323697625600005</c:v>
                </c:pt>
                <c:pt idx="8727">
                  <c:v>78.324570166399994</c:v>
                </c:pt>
                <c:pt idx="8728">
                  <c:v>78.326915940600003</c:v>
                </c:pt>
                <c:pt idx="8729">
                  <c:v>78.330238180199999</c:v>
                </c:pt>
                <c:pt idx="8730">
                  <c:v>78.3325763446</c:v>
                </c:pt>
                <c:pt idx="8731">
                  <c:v>78.3336834614</c:v>
                </c:pt>
                <c:pt idx="8732">
                  <c:v>78.334772414200003</c:v>
                </c:pt>
                <c:pt idx="8733">
                  <c:v>78.3356915114</c:v>
                </c:pt>
                <c:pt idx="8734">
                  <c:v>78.336954290999998</c:v>
                </c:pt>
                <c:pt idx="8735">
                  <c:v>78.338061751699996</c:v>
                </c:pt>
                <c:pt idx="8736">
                  <c:v>78.338279377500001</c:v>
                </c:pt>
                <c:pt idx="8737">
                  <c:v>78.338849744699999</c:v>
                </c:pt>
                <c:pt idx="8738">
                  <c:v>78.339686471899995</c:v>
                </c:pt>
                <c:pt idx="8739">
                  <c:v>78.342499205099998</c:v>
                </c:pt>
                <c:pt idx="8740">
                  <c:v>78.345076270500002</c:v>
                </c:pt>
                <c:pt idx="8741">
                  <c:v>78.345368875099993</c:v>
                </c:pt>
                <c:pt idx="8742">
                  <c:v>78.345915234800003</c:v>
                </c:pt>
                <c:pt idx="8743">
                  <c:v>78.346946147500006</c:v>
                </c:pt>
                <c:pt idx="8744">
                  <c:v>78.348387990000006</c:v>
                </c:pt>
                <c:pt idx="8745">
                  <c:v>78.350722064199999</c:v>
                </c:pt>
                <c:pt idx="8746">
                  <c:v>78.355231304699998</c:v>
                </c:pt>
                <c:pt idx="8747">
                  <c:v>78.358664785800002</c:v>
                </c:pt>
                <c:pt idx="8748">
                  <c:v>78.360100900999996</c:v>
                </c:pt>
                <c:pt idx="8749">
                  <c:v>78.361523715199993</c:v>
                </c:pt>
                <c:pt idx="8750">
                  <c:v>78.362101811599999</c:v>
                </c:pt>
                <c:pt idx="8751">
                  <c:v>78.362942563000004</c:v>
                </c:pt>
                <c:pt idx="8752">
                  <c:v>78.364237662899995</c:v>
                </c:pt>
                <c:pt idx="8753">
                  <c:v>78.365194813100004</c:v>
                </c:pt>
                <c:pt idx="8754">
                  <c:v>78.365629360699998</c:v>
                </c:pt>
                <c:pt idx="8755">
                  <c:v>78.366015083099995</c:v>
                </c:pt>
                <c:pt idx="8756">
                  <c:v>78.366529499799995</c:v>
                </c:pt>
                <c:pt idx="8757">
                  <c:v>78.366862656400002</c:v>
                </c:pt>
                <c:pt idx="8758">
                  <c:v>78.368268865800005</c:v>
                </c:pt>
                <c:pt idx="8759">
                  <c:v>78.369763073000001</c:v>
                </c:pt>
                <c:pt idx="8760">
                  <c:v>78.370335900699999</c:v>
                </c:pt>
                <c:pt idx="8761">
                  <c:v>78.3725174219</c:v>
                </c:pt>
                <c:pt idx="8762">
                  <c:v>78.374462257399998</c:v>
                </c:pt>
                <c:pt idx="8763">
                  <c:v>78.376042092999995</c:v>
                </c:pt>
                <c:pt idx="8764">
                  <c:v>78.378392128499996</c:v>
                </c:pt>
                <c:pt idx="8765">
                  <c:v>78.379646159200007</c:v>
                </c:pt>
                <c:pt idx="8766">
                  <c:v>78.380117422799998</c:v>
                </c:pt>
                <c:pt idx="8767">
                  <c:v>78.380284456499993</c:v>
                </c:pt>
                <c:pt idx="8768">
                  <c:v>78.382429816300004</c:v>
                </c:pt>
                <c:pt idx="8769">
                  <c:v>78.384501724900005</c:v>
                </c:pt>
                <c:pt idx="8770">
                  <c:v>78.386029772499995</c:v>
                </c:pt>
                <c:pt idx="8771">
                  <c:v>78.387611978799995</c:v>
                </c:pt>
                <c:pt idx="8772">
                  <c:v>78.389950507400002</c:v>
                </c:pt>
                <c:pt idx="8773">
                  <c:v>78.392601529100006</c:v>
                </c:pt>
                <c:pt idx="8774">
                  <c:v>78.393577895500002</c:v>
                </c:pt>
                <c:pt idx="8775">
                  <c:v>78.394755868900006</c:v>
                </c:pt>
                <c:pt idx="8776">
                  <c:v>78.395902884999998</c:v>
                </c:pt>
                <c:pt idx="8777">
                  <c:v>78.3971456007</c:v>
                </c:pt>
                <c:pt idx="8778">
                  <c:v>78.398444767900003</c:v>
                </c:pt>
                <c:pt idx="8779">
                  <c:v>78.400040869799994</c:v>
                </c:pt>
                <c:pt idx="8780">
                  <c:v>78.401863092499994</c:v>
                </c:pt>
                <c:pt idx="8781">
                  <c:v>78.406031917899995</c:v>
                </c:pt>
                <c:pt idx="8782">
                  <c:v>78.409453799199994</c:v>
                </c:pt>
                <c:pt idx="8783">
                  <c:v>78.409857242699999</c:v>
                </c:pt>
                <c:pt idx="8784">
                  <c:v>78.411113166800007</c:v>
                </c:pt>
                <c:pt idx="8785">
                  <c:v>78.412349297099993</c:v>
                </c:pt>
                <c:pt idx="8786">
                  <c:v>78.412691995499998</c:v>
                </c:pt>
                <c:pt idx="8787">
                  <c:v>78.412846111600004</c:v>
                </c:pt>
                <c:pt idx="8788">
                  <c:v>78.413550843600007</c:v>
                </c:pt>
                <c:pt idx="8789">
                  <c:v>78.414397892500006</c:v>
                </c:pt>
                <c:pt idx="8790">
                  <c:v>78.415020890400001</c:v>
                </c:pt>
                <c:pt idx="8791">
                  <c:v>78.415547016100007</c:v>
                </c:pt>
                <c:pt idx="8792">
                  <c:v>78.418020561000006</c:v>
                </c:pt>
                <c:pt idx="8793">
                  <c:v>78.420397746999996</c:v>
                </c:pt>
                <c:pt idx="8794">
                  <c:v>78.420510780599997</c:v>
                </c:pt>
                <c:pt idx="8795">
                  <c:v>78.420669152200006</c:v>
                </c:pt>
                <c:pt idx="8796">
                  <c:v>78.420947359799996</c:v>
                </c:pt>
                <c:pt idx="8797">
                  <c:v>78.4214880822</c:v>
                </c:pt>
                <c:pt idx="8798">
                  <c:v>78.422319112500006</c:v>
                </c:pt>
                <c:pt idx="8799">
                  <c:v>78.423099695100007</c:v>
                </c:pt>
                <c:pt idx="8800">
                  <c:v>78.424494591699997</c:v>
                </c:pt>
                <c:pt idx="8801">
                  <c:v>78.428421788899996</c:v>
                </c:pt>
                <c:pt idx="8802">
                  <c:v>78.432368843399999</c:v>
                </c:pt>
                <c:pt idx="8803">
                  <c:v>78.433564108400006</c:v>
                </c:pt>
                <c:pt idx="8804">
                  <c:v>78.434685635799994</c:v>
                </c:pt>
                <c:pt idx="8805">
                  <c:v>78.436326815200005</c:v>
                </c:pt>
                <c:pt idx="8806">
                  <c:v>78.437607201399999</c:v>
                </c:pt>
                <c:pt idx="8807">
                  <c:v>78.439035430800004</c:v>
                </c:pt>
                <c:pt idx="8808">
                  <c:v>78.440193448399995</c:v>
                </c:pt>
                <c:pt idx="8809">
                  <c:v>78.441155749299995</c:v>
                </c:pt>
                <c:pt idx="8810">
                  <c:v>78.442897860200006</c:v>
                </c:pt>
                <c:pt idx="8811">
                  <c:v>78.445333867800002</c:v>
                </c:pt>
                <c:pt idx="8812">
                  <c:v>78.446634051499998</c:v>
                </c:pt>
                <c:pt idx="8813">
                  <c:v>78.447234140700004</c:v>
                </c:pt>
                <c:pt idx="8814">
                  <c:v>78.447931875999998</c:v>
                </c:pt>
                <c:pt idx="8815">
                  <c:v>78.448894523199996</c:v>
                </c:pt>
                <c:pt idx="8816">
                  <c:v>78.451287929399996</c:v>
                </c:pt>
                <c:pt idx="8817">
                  <c:v>78.454504241500004</c:v>
                </c:pt>
                <c:pt idx="8818">
                  <c:v>78.457089881499996</c:v>
                </c:pt>
                <c:pt idx="8819">
                  <c:v>78.458031383000005</c:v>
                </c:pt>
                <c:pt idx="8820">
                  <c:v>78.458666891500002</c:v>
                </c:pt>
                <c:pt idx="8821">
                  <c:v>78.460341503999999</c:v>
                </c:pt>
                <c:pt idx="8822">
                  <c:v>78.461461438300006</c:v>
                </c:pt>
                <c:pt idx="8823">
                  <c:v>78.462766063700002</c:v>
                </c:pt>
                <c:pt idx="8824">
                  <c:v>78.464692086300005</c:v>
                </c:pt>
                <c:pt idx="8825">
                  <c:v>78.466554193600004</c:v>
                </c:pt>
                <c:pt idx="8826">
                  <c:v>78.469157908</c:v>
                </c:pt>
                <c:pt idx="8827">
                  <c:v>78.472072176899999</c:v>
                </c:pt>
                <c:pt idx="8828">
                  <c:v>78.476081700799995</c:v>
                </c:pt>
                <c:pt idx="8829">
                  <c:v>78.478643175299993</c:v>
                </c:pt>
                <c:pt idx="8830">
                  <c:v>78.479347689099995</c:v>
                </c:pt>
                <c:pt idx="8831">
                  <c:v>78.480813304099996</c:v>
                </c:pt>
                <c:pt idx="8832">
                  <c:v>78.481708066099998</c:v>
                </c:pt>
                <c:pt idx="8833">
                  <c:v>78.482044979600005</c:v>
                </c:pt>
                <c:pt idx="8834">
                  <c:v>78.482710468799993</c:v>
                </c:pt>
                <c:pt idx="8835">
                  <c:v>78.483301119700002</c:v>
                </c:pt>
                <c:pt idx="8836">
                  <c:v>78.484022501499993</c:v>
                </c:pt>
                <c:pt idx="8837">
                  <c:v>78.485948613999994</c:v>
                </c:pt>
                <c:pt idx="8838">
                  <c:v>78.487427459499997</c:v>
                </c:pt>
                <c:pt idx="8839">
                  <c:v>78.487940777899993</c:v>
                </c:pt>
                <c:pt idx="8840">
                  <c:v>78.488689165500006</c:v>
                </c:pt>
                <c:pt idx="8841">
                  <c:v>78.489073940300003</c:v>
                </c:pt>
                <c:pt idx="8842">
                  <c:v>78.489249535499994</c:v>
                </c:pt>
                <c:pt idx="8843">
                  <c:v>78.489936708399995</c:v>
                </c:pt>
                <c:pt idx="8844">
                  <c:v>78.491255729200006</c:v>
                </c:pt>
                <c:pt idx="8845">
                  <c:v>78.493777242799993</c:v>
                </c:pt>
                <c:pt idx="8846">
                  <c:v>78.496510103199995</c:v>
                </c:pt>
                <c:pt idx="8847">
                  <c:v>78.498548057899995</c:v>
                </c:pt>
                <c:pt idx="8848">
                  <c:v>78.499699961600001</c:v>
                </c:pt>
                <c:pt idx="8849">
                  <c:v>78.499989160200002</c:v>
                </c:pt>
                <c:pt idx="8850">
                  <c:v>78.5005783135</c:v>
                </c:pt>
                <c:pt idx="8851">
                  <c:v>78.501684336799997</c:v>
                </c:pt>
                <c:pt idx="8852">
                  <c:v>78.502958543099993</c:v>
                </c:pt>
                <c:pt idx="8853">
                  <c:v>78.503591636600007</c:v>
                </c:pt>
                <c:pt idx="8854">
                  <c:v>78.504767181199995</c:v>
                </c:pt>
                <c:pt idx="8855">
                  <c:v>78.506478745600006</c:v>
                </c:pt>
                <c:pt idx="8856">
                  <c:v>78.507276224999998</c:v>
                </c:pt>
                <c:pt idx="8857">
                  <c:v>78.507688789200003</c:v>
                </c:pt>
                <c:pt idx="8858">
                  <c:v>78.508673757500006</c:v>
                </c:pt>
                <c:pt idx="8859">
                  <c:v>78.5103631562</c:v>
                </c:pt>
                <c:pt idx="8860">
                  <c:v>78.512143086099996</c:v>
                </c:pt>
                <c:pt idx="8861">
                  <c:v>78.513021441800007</c:v>
                </c:pt>
                <c:pt idx="8862">
                  <c:v>78.514153551999996</c:v>
                </c:pt>
                <c:pt idx="8863">
                  <c:v>78.5167359844</c:v>
                </c:pt>
                <c:pt idx="8864">
                  <c:v>78.518766000499994</c:v>
                </c:pt>
                <c:pt idx="8865">
                  <c:v>78.520032512900002</c:v>
                </c:pt>
                <c:pt idx="8866">
                  <c:v>78.522316333700005</c:v>
                </c:pt>
                <c:pt idx="8867">
                  <c:v>78.526469255799995</c:v>
                </c:pt>
                <c:pt idx="8868">
                  <c:v>78.529337604899993</c:v>
                </c:pt>
                <c:pt idx="8869">
                  <c:v>78.5311265797</c:v>
                </c:pt>
                <c:pt idx="8870">
                  <c:v>78.533061496499997</c:v>
                </c:pt>
                <c:pt idx="8871">
                  <c:v>78.534372426000004</c:v>
                </c:pt>
                <c:pt idx="8872">
                  <c:v>78.535499290999994</c:v>
                </c:pt>
                <c:pt idx="8873">
                  <c:v>78.535929363899996</c:v>
                </c:pt>
                <c:pt idx="8874">
                  <c:v>78.537577181399996</c:v>
                </c:pt>
                <c:pt idx="8875">
                  <c:v>78.539671977099999</c:v>
                </c:pt>
                <c:pt idx="8876">
                  <c:v>78.540556491999993</c:v>
                </c:pt>
                <c:pt idx="8877">
                  <c:v>78.540918034399994</c:v>
                </c:pt>
                <c:pt idx="8878">
                  <c:v>78.541671043299999</c:v>
                </c:pt>
                <c:pt idx="8879">
                  <c:v>78.543227493299995</c:v>
                </c:pt>
                <c:pt idx="8880">
                  <c:v>78.544720891099999</c:v>
                </c:pt>
                <c:pt idx="8881">
                  <c:v>78.547532438999994</c:v>
                </c:pt>
                <c:pt idx="8882">
                  <c:v>78.550087272599995</c:v>
                </c:pt>
                <c:pt idx="8883">
                  <c:v>78.5504184686</c:v>
                </c:pt>
                <c:pt idx="8884">
                  <c:v>78.550691657399994</c:v>
                </c:pt>
                <c:pt idx="8885">
                  <c:v>78.551548533599998</c:v>
                </c:pt>
                <c:pt idx="8886">
                  <c:v>78.553294511199994</c:v>
                </c:pt>
                <c:pt idx="8887">
                  <c:v>78.554709306299998</c:v>
                </c:pt>
                <c:pt idx="8888">
                  <c:v>78.5569935388</c:v>
                </c:pt>
                <c:pt idx="8889">
                  <c:v>78.559402570299994</c:v>
                </c:pt>
                <c:pt idx="8890">
                  <c:v>78.560294564399996</c:v>
                </c:pt>
                <c:pt idx="8891">
                  <c:v>78.562177481000006</c:v>
                </c:pt>
                <c:pt idx="8892">
                  <c:v>78.563754219499998</c:v>
                </c:pt>
                <c:pt idx="8893">
                  <c:v>78.564037380800002</c:v>
                </c:pt>
                <c:pt idx="8894">
                  <c:v>78.564824923900005</c:v>
                </c:pt>
                <c:pt idx="8895">
                  <c:v>78.566046154700004</c:v>
                </c:pt>
                <c:pt idx="8896">
                  <c:v>78.5672983977</c:v>
                </c:pt>
                <c:pt idx="8897">
                  <c:v>78.568229527499994</c:v>
                </c:pt>
                <c:pt idx="8898">
                  <c:v>78.568519198199994</c:v>
                </c:pt>
                <c:pt idx="8899">
                  <c:v>78.569608280099999</c:v>
                </c:pt>
                <c:pt idx="8900">
                  <c:v>78.5712811609</c:v>
                </c:pt>
                <c:pt idx="8901">
                  <c:v>78.572449062100006</c:v>
                </c:pt>
                <c:pt idx="8902">
                  <c:v>78.573611057600004</c:v>
                </c:pt>
                <c:pt idx="8903">
                  <c:v>78.575249771299994</c:v>
                </c:pt>
                <c:pt idx="8904">
                  <c:v>78.576435418599999</c:v>
                </c:pt>
                <c:pt idx="8905">
                  <c:v>78.576829138099995</c:v>
                </c:pt>
                <c:pt idx="8906">
                  <c:v>78.577549877199999</c:v>
                </c:pt>
                <c:pt idx="8907">
                  <c:v>78.578489911399998</c:v>
                </c:pt>
                <c:pt idx="8908">
                  <c:v>78.579028057499997</c:v>
                </c:pt>
                <c:pt idx="8909">
                  <c:v>78.580579991600004</c:v>
                </c:pt>
                <c:pt idx="8910">
                  <c:v>78.583260371700007</c:v>
                </c:pt>
                <c:pt idx="8911">
                  <c:v>78.586698292299999</c:v>
                </c:pt>
                <c:pt idx="8912">
                  <c:v>78.589427469399993</c:v>
                </c:pt>
                <c:pt idx="8913">
                  <c:v>78.591334789499996</c:v>
                </c:pt>
                <c:pt idx="8914">
                  <c:v>78.592939936500002</c:v>
                </c:pt>
                <c:pt idx="8915">
                  <c:v>78.5933055924</c:v>
                </c:pt>
                <c:pt idx="8916">
                  <c:v>78.593617501699995</c:v>
                </c:pt>
                <c:pt idx="8917">
                  <c:v>78.5938779799</c:v>
                </c:pt>
                <c:pt idx="8918">
                  <c:v>78.594210754000002</c:v>
                </c:pt>
                <c:pt idx="8919">
                  <c:v>78.594568534299995</c:v>
                </c:pt>
                <c:pt idx="8920">
                  <c:v>78.5946855806</c:v>
                </c:pt>
                <c:pt idx="8921">
                  <c:v>78.597263965099998</c:v>
                </c:pt>
                <c:pt idx="8922">
                  <c:v>78.5999596698</c:v>
                </c:pt>
                <c:pt idx="8923">
                  <c:v>78.600403215699998</c:v>
                </c:pt>
                <c:pt idx="8924">
                  <c:v>78.601401253399999</c:v>
                </c:pt>
                <c:pt idx="8925">
                  <c:v>78.602479079299997</c:v>
                </c:pt>
                <c:pt idx="8926">
                  <c:v>78.602865114699995</c:v>
                </c:pt>
                <c:pt idx="8927">
                  <c:v>78.603264967200005</c:v>
                </c:pt>
                <c:pt idx="8928">
                  <c:v>78.604826125100004</c:v>
                </c:pt>
                <c:pt idx="8929">
                  <c:v>78.606250656900002</c:v>
                </c:pt>
                <c:pt idx="8930">
                  <c:v>78.606563577499998</c:v>
                </c:pt>
                <c:pt idx="8931">
                  <c:v>78.606922039500006</c:v>
                </c:pt>
                <c:pt idx="8932">
                  <c:v>78.608081191300002</c:v>
                </c:pt>
                <c:pt idx="8933">
                  <c:v>78.610296502899999</c:v>
                </c:pt>
                <c:pt idx="8934">
                  <c:v>78.612209718599999</c:v>
                </c:pt>
                <c:pt idx="8935">
                  <c:v>78.613048156999994</c:v>
                </c:pt>
                <c:pt idx="8936">
                  <c:v>78.613322813699995</c:v>
                </c:pt>
                <c:pt idx="8937">
                  <c:v>78.614273105300001</c:v>
                </c:pt>
                <c:pt idx="8938">
                  <c:v>78.615735276699994</c:v>
                </c:pt>
                <c:pt idx="8939">
                  <c:v>78.616477637800003</c:v>
                </c:pt>
                <c:pt idx="8940">
                  <c:v>78.616794948500001</c:v>
                </c:pt>
                <c:pt idx="8941">
                  <c:v>78.617025801300002</c:v>
                </c:pt>
                <c:pt idx="8942">
                  <c:v>78.6179000562</c:v>
                </c:pt>
                <c:pt idx="8943">
                  <c:v>78.620283927100004</c:v>
                </c:pt>
                <c:pt idx="8944">
                  <c:v>78.622054134400003</c:v>
                </c:pt>
                <c:pt idx="8945">
                  <c:v>78.622480537300007</c:v>
                </c:pt>
                <c:pt idx="8946">
                  <c:v>78.622918637500007</c:v>
                </c:pt>
                <c:pt idx="8947">
                  <c:v>78.624310604300007</c:v>
                </c:pt>
                <c:pt idx="8948">
                  <c:v>78.626755981000002</c:v>
                </c:pt>
                <c:pt idx="8949">
                  <c:v>78.628340407799996</c:v>
                </c:pt>
                <c:pt idx="8950">
                  <c:v>78.629595259799999</c:v>
                </c:pt>
                <c:pt idx="8951">
                  <c:v>78.631233851999994</c:v>
                </c:pt>
                <c:pt idx="8952">
                  <c:v>78.632865068000001</c:v>
                </c:pt>
                <c:pt idx="8953">
                  <c:v>78.635701006999994</c:v>
                </c:pt>
                <c:pt idx="8954">
                  <c:v>78.638021420000001</c:v>
                </c:pt>
                <c:pt idx="8955">
                  <c:v>78.639354754300001</c:v>
                </c:pt>
                <c:pt idx="8956">
                  <c:v>78.642580496299999</c:v>
                </c:pt>
                <c:pt idx="8957">
                  <c:v>78.645769594000001</c:v>
                </c:pt>
                <c:pt idx="8958">
                  <c:v>78.647046005000007</c:v>
                </c:pt>
                <c:pt idx="8959">
                  <c:v>78.648758770800001</c:v>
                </c:pt>
                <c:pt idx="8960">
                  <c:v>78.650684522999995</c:v>
                </c:pt>
                <c:pt idx="8961">
                  <c:v>78.651579925799993</c:v>
                </c:pt>
                <c:pt idx="8962">
                  <c:v>78.652704142900006</c:v>
                </c:pt>
                <c:pt idx="8963">
                  <c:v>78.654670161300004</c:v>
                </c:pt>
                <c:pt idx="8964">
                  <c:v>78.656292108800002</c:v>
                </c:pt>
                <c:pt idx="8965">
                  <c:v>78.6571970671</c:v>
                </c:pt>
                <c:pt idx="8966">
                  <c:v>78.6577630572</c:v>
                </c:pt>
                <c:pt idx="8967">
                  <c:v>78.657833978599996</c:v>
                </c:pt>
                <c:pt idx="8968">
                  <c:v>78.657908559999996</c:v>
                </c:pt>
                <c:pt idx="8969">
                  <c:v>78.658585429599995</c:v>
                </c:pt>
                <c:pt idx="8970">
                  <c:v>78.6593902953</c:v>
                </c:pt>
                <c:pt idx="8971">
                  <c:v>78.659969093200004</c:v>
                </c:pt>
                <c:pt idx="8972">
                  <c:v>78.663071711599997</c:v>
                </c:pt>
                <c:pt idx="8973">
                  <c:v>78.665891135999999</c:v>
                </c:pt>
                <c:pt idx="8974">
                  <c:v>78.6663216173</c:v>
                </c:pt>
                <c:pt idx="8975">
                  <c:v>78.6676777805</c:v>
                </c:pt>
                <c:pt idx="8976">
                  <c:v>78.669178458900006</c:v>
                </c:pt>
                <c:pt idx="8977">
                  <c:v>78.669670027199999</c:v>
                </c:pt>
                <c:pt idx="8978">
                  <c:v>78.671229179799994</c:v>
                </c:pt>
                <c:pt idx="8979">
                  <c:v>78.673594433600002</c:v>
                </c:pt>
                <c:pt idx="8980">
                  <c:v>78.674851937499994</c:v>
                </c:pt>
                <c:pt idx="8981">
                  <c:v>78.676162803099999</c:v>
                </c:pt>
                <c:pt idx="8982">
                  <c:v>78.678261306400003</c:v>
                </c:pt>
                <c:pt idx="8983">
                  <c:v>78.679669026799999</c:v>
                </c:pt>
                <c:pt idx="8984">
                  <c:v>78.681253605999999</c:v>
                </c:pt>
                <c:pt idx="8985">
                  <c:v>78.683802493499996</c:v>
                </c:pt>
                <c:pt idx="8986">
                  <c:v>78.6852481719</c:v>
                </c:pt>
                <c:pt idx="8987">
                  <c:v>78.686257261099996</c:v>
                </c:pt>
                <c:pt idx="8988">
                  <c:v>78.687307648599997</c:v>
                </c:pt>
                <c:pt idx="8989">
                  <c:v>78.6877453309</c:v>
                </c:pt>
                <c:pt idx="8990">
                  <c:v>78.689477146800002</c:v>
                </c:pt>
                <c:pt idx="8991">
                  <c:v>78.691394224899994</c:v>
                </c:pt>
                <c:pt idx="8992">
                  <c:v>78.691857364399993</c:v>
                </c:pt>
                <c:pt idx="8993">
                  <c:v>78.692134118400006</c:v>
                </c:pt>
                <c:pt idx="8994">
                  <c:v>78.692662231300005</c:v>
                </c:pt>
                <c:pt idx="8995">
                  <c:v>78.693235036499999</c:v>
                </c:pt>
                <c:pt idx="8996">
                  <c:v>78.693776920299996</c:v>
                </c:pt>
                <c:pt idx="8997">
                  <c:v>78.695297947300006</c:v>
                </c:pt>
                <c:pt idx="8998">
                  <c:v>78.696542144700004</c:v>
                </c:pt>
                <c:pt idx="8999">
                  <c:v>78.697268566800005</c:v>
                </c:pt>
                <c:pt idx="9000">
                  <c:v>78.698872378399997</c:v>
                </c:pt>
                <c:pt idx="9001">
                  <c:v>78.699959237800002</c:v>
                </c:pt>
                <c:pt idx="9002">
                  <c:v>78.700550088599996</c:v>
                </c:pt>
                <c:pt idx="9003">
                  <c:v>78.701957419999999</c:v>
                </c:pt>
                <c:pt idx="9004">
                  <c:v>78.704449124099995</c:v>
                </c:pt>
                <c:pt idx="9005">
                  <c:v>78.708272132000005</c:v>
                </c:pt>
                <c:pt idx="9006">
                  <c:v>78.710621594800003</c:v>
                </c:pt>
                <c:pt idx="9007">
                  <c:v>78.711560358900002</c:v>
                </c:pt>
                <c:pt idx="9008">
                  <c:v>78.714047852799993</c:v>
                </c:pt>
                <c:pt idx="9009">
                  <c:v>78.716428839399995</c:v>
                </c:pt>
                <c:pt idx="9010">
                  <c:v>78.717974759900002</c:v>
                </c:pt>
                <c:pt idx="9011">
                  <c:v>78.718949409700002</c:v>
                </c:pt>
                <c:pt idx="9012">
                  <c:v>78.720955128499995</c:v>
                </c:pt>
                <c:pt idx="9013">
                  <c:v>78.723662295500006</c:v>
                </c:pt>
                <c:pt idx="9014">
                  <c:v>78.724596344199995</c:v>
                </c:pt>
                <c:pt idx="9015">
                  <c:v>78.725467508500003</c:v>
                </c:pt>
                <c:pt idx="9016">
                  <c:v>78.726895759300007</c:v>
                </c:pt>
                <c:pt idx="9017">
                  <c:v>78.728029488299995</c:v>
                </c:pt>
                <c:pt idx="9018">
                  <c:v>78.728930211700003</c:v>
                </c:pt>
                <c:pt idx="9019">
                  <c:v>78.729999553699997</c:v>
                </c:pt>
                <c:pt idx="9020">
                  <c:v>78.731668518700005</c:v>
                </c:pt>
                <c:pt idx="9021">
                  <c:v>78.7326896955</c:v>
                </c:pt>
                <c:pt idx="9022">
                  <c:v>78.732856353900004</c:v>
                </c:pt>
                <c:pt idx="9023">
                  <c:v>78.733231931999995</c:v>
                </c:pt>
                <c:pt idx="9024">
                  <c:v>78.733585367200007</c:v>
                </c:pt>
                <c:pt idx="9025">
                  <c:v>78.733967018300007</c:v>
                </c:pt>
                <c:pt idx="9026">
                  <c:v>78.734253259100001</c:v>
                </c:pt>
                <c:pt idx="9027">
                  <c:v>78.734446678899999</c:v>
                </c:pt>
                <c:pt idx="9028">
                  <c:v>78.735493628100002</c:v>
                </c:pt>
                <c:pt idx="9029">
                  <c:v>78.736631969800001</c:v>
                </c:pt>
                <c:pt idx="9030">
                  <c:v>78.737106250300002</c:v>
                </c:pt>
                <c:pt idx="9031">
                  <c:v>78.737551828600004</c:v>
                </c:pt>
                <c:pt idx="9032">
                  <c:v>78.737969055500002</c:v>
                </c:pt>
                <c:pt idx="9033">
                  <c:v>78.739838923999997</c:v>
                </c:pt>
                <c:pt idx="9034">
                  <c:v>78.741686726899999</c:v>
                </c:pt>
                <c:pt idx="9035">
                  <c:v>78.742007428899996</c:v>
                </c:pt>
                <c:pt idx="9036">
                  <c:v>78.742158497299997</c:v>
                </c:pt>
                <c:pt idx="9037">
                  <c:v>78.743026216700002</c:v>
                </c:pt>
                <c:pt idx="9038">
                  <c:v>78.744052901700002</c:v>
                </c:pt>
                <c:pt idx="9039">
                  <c:v>78.744670238300003</c:v>
                </c:pt>
                <c:pt idx="9040">
                  <c:v>78.745941565400003</c:v>
                </c:pt>
                <c:pt idx="9041">
                  <c:v>78.747083722400006</c:v>
                </c:pt>
                <c:pt idx="9042">
                  <c:v>78.747471420500005</c:v>
                </c:pt>
                <c:pt idx="9043">
                  <c:v>78.747938214900003</c:v>
                </c:pt>
                <c:pt idx="9044">
                  <c:v>78.748783835699996</c:v>
                </c:pt>
                <c:pt idx="9045">
                  <c:v>78.750450143999998</c:v>
                </c:pt>
                <c:pt idx="9046">
                  <c:v>78.751968893899999</c:v>
                </c:pt>
                <c:pt idx="9047">
                  <c:v>78.753879057500001</c:v>
                </c:pt>
                <c:pt idx="9048">
                  <c:v>78.755844107900003</c:v>
                </c:pt>
                <c:pt idx="9049">
                  <c:v>78.756738141100001</c:v>
                </c:pt>
                <c:pt idx="9050">
                  <c:v>78.757424877999995</c:v>
                </c:pt>
                <c:pt idx="9051">
                  <c:v>78.757841041000006</c:v>
                </c:pt>
                <c:pt idx="9052">
                  <c:v>78.758501598799995</c:v>
                </c:pt>
                <c:pt idx="9053">
                  <c:v>78.759134274900006</c:v>
                </c:pt>
                <c:pt idx="9054">
                  <c:v>78.759661566000005</c:v>
                </c:pt>
                <c:pt idx="9055">
                  <c:v>78.7605695309</c:v>
                </c:pt>
                <c:pt idx="9056">
                  <c:v>78.761317657700005</c:v>
                </c:pt>
                <c:pt idx="9057">
                  <c:v>78.761731612000005</c:v>
                </c:pt>
                <c:pt idx="9058">
                  <c:v>78.762809660100004</c:v>
                </c:pt>
                <c:pt idx="9059">
                  <c:v>78.763648755800006</c:v>
                </c:pt>
                <c:pt idx="9060">
                  <c:v>78.763904717700001</c:v>
                </c:pt>
                <c:pt idx="9061">
                  <c:v>78.764634645900003</c:v>
                </c:pt>
                <c:pt idx="9062">
                  <c:v>78.765872161100006</c:v>
                </c:pt>
                <c:pt idx="9063">
                  <c:v>78.767686124999997</c:v>
                </c:pt>
                <c:pt idx="9064">
                  <c:v>78.769106176199998</c:v>
                </c:pt>
                <c:pt idx="9065">
                  <c:v>78.770101326299994</c:v>
                </c:pt>
                <c:pt idx="9066">
                  <c:v>78.770822337300004</c:v>
                </c:pt>
                <c:pt idx="9067">
                  <c:v>78.771821082000002</c:v>
                </c:pt>
                <c:pt idx="9068">
                  <c:v>78.773989767399996</c:v>
                </c:pt>
                <c:pt idx="9069">
                  <c:v>78.775630596699997</c:v>
                </c:pt>
                <c:pt idx="9070">
                  <c:v>78.778234171099996</c:v>
                </c:pt>
                <c:pt idx="9071">
                  <c:v>78.780583445800005</c:v>
                </c:pt>
                <c:pt idx="9072">
                  <c:v>78.780887682200003</c:v>
                </c:pt>
                <c:pt idx="9073">
                  <c:v>78.781050702800002</c:v>
                </c:pt>
                <c:pt idx="9074">
                  <c:v>78.781640272600001</c:v>
                </c:pt>
                <c:pt idx="9075">
                  <c:v>78.782537892199997</c:v>
                </c:pt>
                <c:pt idx="9076">
                  <c:v>78.783280862500007</c:v>
                </c:pt>
                <c:pt idx="9077">
                  <c:v>78.783756672799996</c:v>
                </c:pt>
                <c:pt idx="9078">
                  <c:v>78.784192514799997</c:v>
                </c:pt>
                <c:pt idx="9079">
                  <c:v>78.785187753299994</c:v>
                </c:pt>
                <c:pt idx="9080">
                  <c:v>78.786942040699998</c:v>
                </c:pt>
                <c:pt idx="9081">
                  <c:v>78.788829618899996</c:v>
                </c:pt>
                <c:pt idx="9082">
                  <c:v>78.789686785399994</c:v>
                </c:pt>
                <c:pt idx="9083">
                  <c:v>78.791792634900006</c:v>
                </c:pt>
                <c:pt idx="9084">
                  <c:v>78.796808916000003</c:v>
                </c:pt>
                <c:pt idx="9085">
                  <c:v>78.800688374800004</c:v>
                </c:pt>
                <c:pt idx="9086">
                  <c:v>78.801741054999994</c:v>
                </c:pt>
                <c:pt idx="9087">
                  <c:v>78.802544821200001</c:v>
                </c:pt>
                <c:pt idx="9088">
                  <c:v>78.803324283199998</c:v>
                </c:pt>
                <c:pt idx="9089">
                  <c:v>78.803728566700002</c:v>
                </c:pt>
                <c:pt idx="9090">
                  <c:v>78.803999646400001</c:v>
                </c:pt>
                <c:pt idx="9091">
                  <c:v>78.8049523249</c:v>
                </c:pt>
                <c:pt idx="9092">
                  <c:v>78.806155633000003</c:v>
                </c:pt>
                <c:pt idx="9093">
                  <c:v>78.806626835800003</c:v>
                </c:pt>
                <c:pt idx="9094">
                  <c:v>78.806885084699999</c:v>
                </c:pt>
                <c:pt idx="9095">
                  <c:v>78.8089160631</c:v>
                </c:pt>
                <c:pt idx="9096">
                  <c:v>78.811067178399995</c:v>
                </c:pt>
                <c:pt idx="9097">
                  <c:v>78.813454262600004</c:v>
                </c:pt>
                <c:pt idx="9098">
                  <c:v>78.815731906300002</c:v>
                </c:pt>
                <c:pt idx="9099">
                  <c:v>78.816065638799998</c:v>
                </c:pt>
                <c:pt idx="9100">
                  <c:v>78.816335195500002</c:v>
                </c:pt>
                <c:pt idx="9101">
                  <c:v>78.816908454200004</c:v>
                </c:pt>
                <c:pt idx="9102">
                  <c:v>78.817712981300005</c:v>
                </c:pt>
                <c:pt idx="9103">
                  <c:v>78.818193800200007</c:v>
                </c:pt>
                <c:pt idx="9104">
                  <c:v>78.820766250899993</c:v>
                </c:pt>
                <c:pt idx="9105">
                  <c:v>78.823183115999996</c:v>
                </c:pt>
                <c:pt idx="9106">
                  <c:v>78.824049493000004</c:v>
                </c:pt>
                <c:pt idx="9107">
                  <c:v>78.824870100300004</c:v>
                </c:pt>
                <c:pt idx="9108">
                  <c:v>78.825408713300007</c:v>
                </c:pt>
                <c:pt idx="9109">
                  <c:v>78.826037197700003</c:v>
                </c:pt>
                <c:pt idx="9110">
                  <c:v>78.8263792196</c:v>
                </c:pt>
                <c:pt idx="9111">
                  <c:v>78.826951223199998</c:v>
                </c:pt>
                <c:pt idx="9112">
                  <c:v>78.828556655400007</c:v>
                </c:pt>
                <c:pt idx="9113">
                  <c:v>78.830602108899996</c:v>
                </c:pt>
                <c:pt idx="9114">
                  <c:v>78.831686210699999</c:v>
                </c:pt>
                <c:pt idx="9115">
                  <c:v>78.832589848200001</c:v>
                </c:pt>
                <c:pt idx="9116">
                  <c:v>78.834461585</c:v>
                </c:pt>
                <c:pt idx="9117">
                  <c:v>78.838036774700001</c:v>
                </c:pt>
                <c:pt idx="9118">
                  <c:v>78.840407932600002</c:v>
                </c:pt>
                <c:pt idx="9119">
                  <c:v>78.840926018299996</c:v>
                </c:pt>
                <c:pt idx="9120">
                  <c:v>78.842408076300003</c:v>
                </c:pt>
                <c:pt idx="9121">
                  <c:v>78.843547496799999</c:v>
                </c:pt>
                <c:pt idx="9122">
                  <c:v>78.843898588800002</c:v>
                </c:pt>
                <c:pt idx="9123">
                  <c:v>78.845946512899999</c:v>
                </c:pt>
                <c:pt idx="9124">
                  <c:v>78.848663424400002</c:v>
                </c:pt>
                <c:pt idx="9125">
                  <c:v>78.849675253699999</c:v>
                </c:pt>
                <c:pt idx="9126">
                  <c:v>78.850047130999997</c:v>
                </c:pt>
                <c:pt idx="9127">
                  <c:v>78.853406906199993</c:v>
                </c:pt>
                <c:pt idx="9128">
                  <c:v>78.856594243100005</c:v>
                </c:pt>
                <c:pt idx="9129">
                  <c:v>78.8569731284</c:v>
                </c:pt>
                <c:pt idx="9130">
                  <c:v>78.858319223500004</c:v>
                </c:pt>
                <c:pt idx="9131">
                  <c:v>78.859889187199997</c:v>
                </c:pt>
                <c:pt idx="9132">
                  <c:v>78.860469038600002</c:v>
                </c:pt>
                <c:pt idx="9133">
                  <c:v>78.860556549899997</c:v>
                </c:pt>
                <c:pt idx="9134">
                  <c:v>78.862884913200006</c:v>
                </c:pt>
                <c:pt idx="9135">
                  <c:v>78.865196353399995</c:v>
                </c:pt>
                <c:pt idx="9136">
                  <c:v>78.866152752000005</c:v>
                </c:pt>
                <c:pt idx="9137">
                  <c:v>78.868299571500003</c:v>
                </c:pt>
                <c:pt idx="9138">
                  <c:v>78.872113469400006</c:v>
                </c:pt>
                <c:pt idx="9139">
                  <c:v>78.875142338299995</c:v>
                </c:pt>
                <c:pt idx="9140">
                  <c:v>78.875852429299997</c:v>
                </c:pt>
                <c:pt idx="9141">
                  <c:v>78.878677561399996</c:v>
                </c:pt>
                <c:pt idx="9142">
                  <c:v>78.882367717700006</c:v>
                </c:pt>
                <c:pt idx="9143">
                  <c:v>78.883530554800004</c:v>
                </c:pt>
                <c:pt idx="9144">
                  <c:v>78.883643148600001</c:v>
                </c:pt>
                <c:pt idx="9145">
                  <c:v>78.884272350900005</c:v>
                </c:pt>
                <c:pt idx="9146">
                  <c:v>78.885823196499999</c:v>
                </c:pt>
                <c:pt idx="9147">
                  <c:v>78.887495770000001</c:v>
                </c:pt>
                <c:pt idx="9148">
                  <c:v>78.889056143999994</c:v>
                </c:pt>
                <c:pt idx="9149">
                  <c:v>78.890580446100003</c:v>
                </c:pt>
                <c:pt idx="9150">
                  <c:v>78.891272646999994</c:v>
                </c:pt>
                <c:pt idx="9151">
                  <c:v>78.8923955331</c:v>
                </c:pt>
                <c:pt idx="9152">
                  <c:v>78.893589082000005</c:v>
                </c:pt>
                <c:pt idx="9153">
                  <c:v>78.895071149000003</c:v>
                </c:pt>
                <c:pt idx="9154">
                  <c:v>78.896435811700002</c:v>
                </c:pt>
                <c:pt idx="9155">
                  <c:v>78.896699455100006</c:v>
                </c:pt>
                <c:pt idx="9156">
                  <c:v>78.897279424600001</c:v>
                </c:pt>
                <c:pt idx="9157">
                  <c:v>78.8980665415</c:v>
                </c:pt>
                <c:pt idx="9158">
                  <c:v>78.901504761699996</c:v>
                </c:pt>
                <c:pt idx="9159">
                  <c:v>78.905508696799998</c:v>
                </c:pt>
                <c:pt idx="9160">
                  <c:v>78.906994865800002</c:v>
                </c:pt>
                <c:pt idx="9161">
                  <c:v>78.907538561699994</c:v>
                </c:pt>
                <c:pt idx="9162">
                  <c:v>78.908136783299994</c:v>
                </c:pt>
                <c:pt idx="9163">
                  <c:v>78.910642177900002</c:v>
                </c:pt>
                <c:pt idx="9164">
                  <c:v>78.912673092000006</c:v>
                </c:pt>
                <c:pt idx="9165">
                  <c:v>78.913238190499996</c:v>
                </c:pt>
                <c:pt idx="9166">
                  <c:v>78.914231913699993</c:v>
                </c:pt>
                <c:pt idx="9167">
                  <c:v>78.915121701700002</c:v>
                </c:pt>
                <c:pt idx="9168">
                  <c:v>78.916008233900001</c:v>
                </c:pt>
                <c:pt idx="9169">
                  <c:v>78.917231416199996</c:v>
                </c:pt>
                <c:pt idx="9170">
                  <c:v>78.917994404500007</c:v>
                </c:pt>
                <c:pt idx="9171">
                  <c:v>78.9188986984</c:v>
                </c:pt>
                <c:pt idx="9172">
                  <c:v>78.9200942234</c:v>
                </c:pt>
                <c:pt idx="9173">
                  <c:v>78.920532278600007</c:v>
                </c:pt>
                <c:pt idx="9174">
                  <c:v>78.923195115200002</c:v>
                </c:pt>
                <c:pt idx="9175">
                  <c:v>78.925876419700003</c:v>
                </c:pt>
                <c:pt idx="9176">
                  <c:v>78.926146539800001</c:v>
                </c:pt>
                <c:pt idx="9177">
                  <c:v>78.926472200899994</c:v>
                </c:pt>
                <c:pt idx="9178">
                  <c:v>78.927539660400001</c:v>
                </c:pt>
                <c:pt idx="9179">
                  <c:v>78.929300357200006</c:v>
                </c:pt>
                <c:pt idx="9180">
                  <c:v>78.931294066600003</c:v>
                </c:pt>
                <c:pt idx="9181">
                  <c:v>78.932817267600001</c:v>
                </c:pt>
                <c:pt idx="9182">
                  <c:v>78.934136153099999</c:v>
                </c:pt>
                <c:pt idx="9183">
                  <c:v>78.936050326599997</c:v>
                </c:pt>
                <c:pt idx="9184">
                  <c:v>78.937682561200006</c:v>
                </c:pt>
                <c:pt idx="9185">
                  <c:v>78.9386194346</c:v>
                </c:pt>
                <c:pt idx="9186">
                  <c:v>78.939924970500002</c:v>
                </c:pt>
                <c:pt idx="9187">
                  <c:v>78.941147489900004</c:v>
                </c:pt>
                <c:pt idx="9188">
                  <c:v>78.941571036799999</c:v>
                </c:pt>
                <c:pt idx="9189">
                  <c:v>78.942131901799996</c:v>
                </c:pt>
                <c:pt idx="9190">
                  <c:v>78.942865210400001</c:v>
                </c:pt>
                <c:pt idx="9191">
                  <c:v>78.944740448999994</c:v>
                </c:pt>
                <c:pt idx="9192">
                  <c:v>78.946413165099997</c:v>
                </c:pt>
                <c:pt idx="9193">
                  <c:v>78.946856974100001</c:v>
                </c:pt>
                <c:pt idx="9194">
                  <c:v>78.947180957200004</c:v>
                </c:pt>
                <c:pt idx="9195">
                  <c:v>78.9473194949</c:v>
                </c:pt>
                <c:pt idx="9196">
                  <c:v>78.948114282899994</c:v>
                </c:pt>
                <c:pt idx="9197">
                  <c:v>78.948941740500004</c:v>
                </c:pt>
                <c:pt idx="9198">
                  <c:v>78.949563914099997</c:v>
                </c:pt>
                <c:pt idx="9199">
                  <c:v>78.950201074600002</c:v>
                </c:pt>
                <c:pt idx="9200">
                  <c:v>78.953053283599999</c:v>
                </c:pt>
                <c:pt idx="9201">
                  <c:v>78.9571679485</c:v>
                </c:pt>
                <c:pt idx="9202">
                  <c:v>78.958779809199996</c:v>
                </c:pt>
                <c:pt idx="9203">
                  <c:v>78.959544312000006</c:v>
                </c:pt>
                <c:pt idx="9204">
                  <c:v>78.960233360700002</c:v>
                </c:pt>
                <c:pt idx="9205">
                  <c:v>78.961188778299999</c:v>
                </c:pt>
                <c:pt idx="9206">
                  <c:v>78.962299282800004</c:v>
                </c:pt>
                <c:pt idx="9207">
                  <c:v>78.963540064900002</c:v>
                </c:pt>
                <c:pt idx="9208">
                  <c:v>78.964568806900004</c:v>
                </c:pt>
                <c:pt idx="9209">
                  <c:v>78.965900636499995</c:v>
                </c:pt>
                <c:pt idx="9210">
                  <c:v>78.967431043199994</c:v>
                </c:pt>
                <c:pt idx="9211">
                  <c:v>78.967891443100001</c:v>
                </c:pt>
                <c:pt idx="9212">
                  <c:v>78.968127718900007</c:v>
                </c:pt>
                <c:pt idx="9213">
                  <c:v>78.968518724700004</c:v>
                </c:pt>
                <c:pt idx="9214">
                  <c:v>78.969445510699998</c:v>
                </c:pt>
                <c:pt idx="9215">
                  <c:v>78.971204932199996</c:v>
                </c:pt>
                <c:pt idx="9216">
                  <c:v>78.974491650100006</c:v>
                </c:pt>
                <c:pt idx="9217">
                  <c:v>78.976997772700003</c:v>
                </c:pt>
                <c:pt idx="9218">
                  <c:v>78.978009808799996</c:v>
                </c:pt>
                <c:pt idx="9219">
                  <c:v>78.980431278899999</c:v>
                </c:pt>
                <c:pt idx="9220">
                  <c:v>78.983103792600005</c:v>
                </c:pt>
                <c:pt idx="9221">
                  <c:v>78.984294274700005</c:v>
                </c:pt>
                <c:pt idx="9222">
                  <c:v>78.984756012099993</c:v>
                </c:pt>
                <c:pt idx="9223">
                  <c:v>78.985772444999995</c:v>
                </c:pt>
                <c:pt idx="9224">
                  <c:v>78.986702705400006</c:v>
                </c:pt>
                <c:pt idx="9225">
                  <c:v>78.987473264100004</c:v>
                </c:pt>
                <c:pt idx="9226">
                  <c:v>78.9883821138</c:v>
                </c:pt>
                <c:pt idx="9227">
                  <c:v>78.9886619822</c:v>
                </c:pt>
                <c:pt idx="9228">
                  <c:v>78.989633867500004</c:v>
                </c:pt>
                <c:pt idx="9229">
                  <c:v>78.993203644000005</c:v>
                </c:pt>
                <c:pt idx="9230">
                  <c:v>78.997197749199998</c:v>
                </c:pt>
                <c:pt idx="9231">
                  <c:v>78.998845407100006</c:v>
                </c:pt>
                <c:pt idx="9232">
                  <c:v>78.999708184200003</c:v>
                </c:pt>
                <c:pt idx="9233">
                  <c:v>79.000808738800004</c:v>
                </c:pt>
                <c:pt idx="9234">
                  <c:v>79.003002382899993</c:v>
                </c:pt>
                <c:pt idx="9235">
                  <c:v>79.004943857699999</c:v>
                </c:pt>
                <c:pt idx="9236">
                  <c:v>79.006151756500003</c:v>
                </c:pt>
                <c:pt idx="9237">
                  <c:v>79.008114071999998</c:v>
                </c:pt>
                <c:pt idx="9238">
                  <c:v>79.009390894800006</c:v>
                </c:pt>
                <c:pt idx="9239">
                  <c:v>79.010168109099993</c:v>
                </c:pt>
                <c:pt idx="9240">
                  <c:v>79.011125291400006</c:v>
                </c:pt>
                <c:pt idx="9241">
                  <c:v>79.012378664699995</c:v>
                </c:pt>
                <c:pt idx="9242">
                  <c:v>79.014964747099995</c:v>
                </c:pt>
                <c:pt idx="9243">
                  <c:v>79.017405938300001</c:v>
                </c:pt>
                <c:pt idx="9244">
                  <c:v>79.019220702699997</c:v>
                </c:pt>
                <c:pt idx="9245">
                  <c:v>79.020767909400007</c:v>
                </c:pt>
                <c:pt idx="9246">
                  <c:v>79.021268656299995</c:v>
                </c:pt>
                <c:pt idx="9247">
                  <c:v>79.021382828300005</c:v>
                </c:pt>
                <c:pt idx="9248">
                  <c:v>79.022580449800003</c:v>
                </c:pt>
                <c:pt idx="9249">
                  <c:v>79.025028642899997</c:v>
                </c:pt>
                <c:pt idx="9250">
                  <c:v>79.027313510400006</c:v>
                </c:pt>
                <c:pt idx="9251">
                  <c:v>79.029369824400007</c:v>
                </c:pt>
                <c:pt idx="9252">
                  <c:v>79.030793757699996</c:v>
                </c:pt>
                <c:pt idx="9253">
                  <c:v>79.031230324000006</c:v>
                </c:pt>
                <c:pt idx="9254">
                  <c:v>79.031412994299998</c:v>
                </c:pt>
                <c:pt idx="9255">
                  <c:v>79.031499235200002</c:v>
                </c:pt>
                <c:pt idx="9256">
                  <c:v>79.033481031799994</c:v>
                </c:pt>
                <c:pt idx="9257">
                  <c:v>79.035838354800006</c:v>
                </c:pt>
                <c:pt idx="9258">
                  <c:v>79.036895521999995</c:v>
                </c:pt>
                <c:pt idx="9259">
                  <c:v>79.037641582399999</c:v>
                </c:pt>
                <c:pt idx="9260">
                  <c:v>79.039424640799993</c:v>
                </c:pt>
                <c:pt idx="9261">
                  <c:v>79.041157550400001</c:v>
                </c:pt>
                <c:pt idx="9262">
                  <c:v>79.041220488500002</c:v>
                </c:pt>
                <c:pt idx="9263">
                  <c:v>79.041865205799994</c:v>
                </c:pt>
                <c:pt idx="9264">
                  <c:v>79.042884439999995</c:v>
                </c:pt>
                <c:pt idx="9265">
                  <c:v>79.044674751399995</c:v>
                </c:pt>
                <c:pt idx="9266">
                  <c:v>79.046835051900004</c:v>
                </c:pt>
                <c:pt idx="9267">
                  <c:v>79.047996781899997</c:v>
                </c:pt>
                <c:pt idx="9268">
                  <c:v>79.048701402800006</c:v>
                </c:pt>
                <c:pt idx="9269">
                  <c:v>79.050363187800002</c:v>
                </c:pt>
                <c:pt idx="9270">
                  <c:v>79.052174973800007</c:v>
                </c:pt>
                <c:pt idx="9271">
                  <c:v>79.053521750300007</c:v>
                </c:pt>
                <c:pt idx="9272">
                  <c:v>79.054892732499994</c:v>
                </c:pt>
                <c:pt idx="9273">
                  <c:v>79.055399441399999</c:v>
                </c:pt>
                <c:pt idx="9274">
                  <c:v>79.057738432199997</c:v>
                </c:pt>
                <c:pt idx="9275">
                  <c:v>79.060389985</c:v>
                </c:pt>
                <c:pt idx="9276">
                  <c:v>79.061603958600003</c:v>
                </c:pt>
                <c:pt idx="9277">
                  <c:v>79.062644895199995</c:v>
                </c:pt>
                <c:pt idx="9278">
                  <c:v>79.064521156699996</c:v>
                </c:pt>
                <c:pt idx="9279">
                  <c:v>79.066353711700003</c:v>
                </c:pt>
                <c:pt idx="9280">
                  <c:v>79.067372240500006</c:v>
                </c:pt>
                <c:pt idx="9281">
                  <c:v>79.068774741400006</c:v>
                </c:pt>
                <c:pt idx="9282">
                  <c:v>79.069500935199997</c:v>
                </c:pt>
                <c:pt idx="9283">
                  <c:v>79.070132768799994</c:v>
                </c:pt>
                <c:pt idx="9284">
                  <c:v>79.070829399000004</c:v>
                </c:pt>
                <c:pt idx="9285">
                  <c:v>79.071187542199993</c:v>
                </c:pt>
                <c:pt idx="9286">
                  <c:v>79.071503029799999</c:v>
                </c:pt>
                <c:pt idx="9287">
                  <c:v>79.072185137100007</c:v>
                </c:pt>
                <c:pt idx="9288">
                  <c:v>79.073095687899993</c:v>
                </c:pt>
                <c:pt idx="9289">
                  <c:v>79.073713319700005</c:v>
                </c:pt>
                <c:pt idx="9290">
                  <c:v>79.076250264199999</c:v>
                </c:pt>
                <c:pt idx="9291">
                  <c:v>79.079040696600003</c:v>
                </c:pt>
                <c:pt idx="9292">
                  <c:v>79.079677791899996</c:v>
                </c:pt>
                <c:pt idx="9293">
                  <c:v>79.081244197199993</c:v>
                </c:pt>
                <c:pt idx="9294">
                  <c:v>79.083430777399997</c:v>
                </c:pt>
                <c:pt idx="9295">
                  <c:v>79.085053191399993</c:v>
                </c:pt>
                <c:pt idx="9296">
                  <c:v>79.086262770100006</c:v>
                </c:pt>
                <c:pt idx="9297">
                  <c:v>79.086766664099997</c:v>
                </c:pt>
                <c:pt idx="9298">
                  <c:v>79.0869532066</c:v>
                </c:pt>
                <c:pt idx="9299">
                  <c:v>79.087251659100005</c:v>
                </c:pt>
                <c:pt idx="9300">
                  <c:v>79.087476617999997</c:v>
                </c:pt>
                <c:pt idx="9301">
                  <c:v>79.087683956800007</c:v>
                </c:pt>
                <c:pt idx="9302">
                  <c:v>79.087909376699997</c:v>
                </c:pt>
                <c:pt idx="9303">
                  <c:v>79.088950494499997</c:v>
                </c:pt>
                <c:pt idx="9304">
                  <c:v>79.090586222799999</c:v>
                </c:pt>
                <c:pt idx="9305">
                  <c:v>79.091858930599997</c:v>
                </c:pt>
                <c:pt idx="9306">
                  <c:v>79.093054583899999</c:v>
                </c:pt>
                <c:pt idx="9307">
                  <c:v>79.093820931099998</c:v>
                </c:pt>
                <c:pt idx="9308">
                  <c:v>79.094079188400002</c:v>
                </c:pt>
                <c:pt idx="9309">
                  <c:v>79.094958368099995</c:v>
                </c:pt>
                <c:pt idx="9310">
                  <c:v>79.096126428600002</c:v>
                </c:pt>
                <c:pt idx="9311">
                  <c:v>79.096685728799997</c:v>
                </c:pt>
                <c:pt idx="9312">
                  <c:v>79.097035964599996</c:v>
                </c:pt>
                <c:pt idx="9313">
                  <c:v>79.0974723936</c:v>
                </c:pt>
                <c:pt idx="9314">
                  <c:v>79.098028703699995</c:v>
                </c:pt>
                <c:pt idx="9315">
                  <c:v>79.099199889199994</c:v>
                </c:pt>
                <c:pt idx="9316">
                  <c:v>79.100083665599996</c:v>
                </c:pt>
                <c:pt idx="9317">
                  <c:v>79.100256434800002</c:v>
                </c:pt>
                <c:pt idx="9318">
                  <c:v>79.100913794999997</c:v>
                </c:pt>
                <c:pt idx="9319">
                  <c:v>79.101986989799997</c:v>
                </c:pt>
                <c:pt idx="9320">
                  <c:v>79.102785030000007</c:v>
                </c:pt>
                <c:pt idx="9321">
                  <c:v>79.104409131099999</c:v>
                </c:pt>
                <c:pt idx="9322">
                  <c:v>79.106773238299994</c:v>
                </c:pt>
                <c:pt idx="9323">
                  <c:v>79.109440922800005</c:v>
                </c:pt>
                <c:pt idx="9324">
                  <c:v>79.112118757499999</c:v>
                </c:pt>
                <c:pt idx="9325">
                  <c:v>79.113093544099996</c:v>
                </c:pt>
                <c:pt idx="9326">
                  <c:v>79.113833875699996</c:v>
                </c:pt>
                <c:pt idx="9327">
                  <c:v>79.1147689079</c:v>
                </c:pt>
                <c:pt idx="9328">
                  <c:v>79.115105716299993</c:v>
                </c:pt>
                <c:pt idx="9329">
                  <c:v>79.115394581299995</c:v>
                </c:pt>
                <c:pt idx="9330">
                  <c:v>79.116855649300007</c:v>
                </c:pt>
                <c:pt idx="9331">
                  <c:v>79.118941056099999</c:v>
                </c:pt>
                <c:pt idx="9332">
                  <c:v>79.120189015199998</c:v>
                </c:pt>
                <c:pt idx="9333">
                  <c:v>79.123007294900006</c:v>
                </c:pt>
                <c:pt idx="9334">
                  <c:v>79.127256012900006</c:v>
                </c:pt>
                <c:pt idx="9335">
                  <c:v>79.130107505200002</c:v>
                </c:pt>
                <c:pt idx="9336">
                  <c:v>79.131151945200003</c:v>
                </c:pt>
                <c:pt idx="9337">
                  <c:v>79.131557879400006</c:v>
                </c:pt>
                <c:pt idx="9338">
                  <c:v>79.132910830100002</c:v>
                </c:pt>
                <c:pt idx="9339">
                  <c:v>79.134477692999994</c:v>
                </c:pt>
                <c:pt idx="9340">
                  <c:v>79.135412431199995</c:v>
                </c:pt>
                <c:pt idx="9341">
                  <c:v>79.136964414100007</c:v>
                </c:pt>
                <c:pt idx="9342">
                  <c:v>79.138166500200001</c:v>
                </c:pt>
                <c:pt idx="9343">
                  <c:v>79.138568621399997</c:v>
                </c:pt>
                <c:pt idx="9344">
                  <c:v>79.140779673500006</c:v>
                </c:pt>
                <c:pt idx="9345">
                  <c:v>79.1429208606</c:v>
                </c:pt>
                <c:pt idx="9346">
                  <c:v>79.145173052700002</c:v>
                </c:pt>
                <c:pt idx="9347">
                  <c:v>79.148043882400003</c:v>
                </c:pt>
                <c:pt idx="9348">
                  <c:v>79.149269856000004</c:v>
                </c:pt>
                <c:pt idx="9349">
                  <c:v>79.150221563299993</c:v>
                </c:pt>
                <c:pt idx="9350">
                  <c:v>79.152624127699994</c:v>
                </c:pt>
                <c:pt idx="9351">
                  <c:v>79.154454258800001</c:v>
                </c:pt>
                <c:pt idx="9352">
                  <c:v>79.154628012499998</c:v>
                </c:pt>
                <c:pt idx="9353">
                  <c:v>79.155100104699997</c:v>
                </c:pt>
                <c:pt idx="9354">
                  <c:v>79.157205046599998</c:v>
                </c:pt>
                <c:pt idx="9355">
                  <c:v>79.159114802800005</c:v>
                </c:pt>
                <c:pt idx="9356">
                  <c:v>79.159608179299994</c:v>
                </c:pt>
                <c:pt idx="9357">
                  <c:v>79.160381613799998</c:v>
                </c:pt>
                <c:pt idx="9358">
                  <c:v>79.161352128600001</c:v>
                </c:pt>
                <c:pt idx="9359">
                  <c:v>79.1633709205</c:v>
                </c:pt>
                <c:pt idx="9360">
                  <c:v>79.165425280600004</c:v>
                </c:pt>
                <c:pt idx="9361">
                  <c:v>79.167363219400002</c:v>
                </c:pt>
                <c:pt idx="9362">
                  <c:v>79.168932175899997</c:v>
                </c:pt>
                <c:pt idx="9363">
                  <c:v>79.169144068600005</c:v>
                </c:pt>
                <c:pt idx="9364">
                  <c:v>79.169831767600002</c:v>
                </c:pt>
                <c:pt idx="9365">
                  <c:v>79.171078048699997</c:v>
                </c:pt>
                <c:pt idx="9366">
                  <c:v>79.172004583700001</c:v>
                </c:pt>
                <c:pt idx="9367">
                  <c:v>79.1730403782</c:v>
                </c:pt>
                <c:pt idx="9368">
                  <c:v>79.174507497299999</c:v>
                </c:pt>
                <c:pt idx="9369">
                  <c:v>79.176728897000004</c:v>
                </c:pt>
                <c:pt idx="9370">
                  <c:v>79.178718941499994</c:v>
                </c:pt>
                <c:pt idx="9371">
                  <c:v>79.180128129799996</c:v>
                </c:pt>
                <c:pt idx="9372">
                  <c:v>79.181910811799995</c:v>
                </c:pt>
                <c:pt idx="9373">
                  <c:v>79.182955239899997</c:v>
                </c:pt>
                <c:pt idx="9374">
                  <c:v>79.183340083800005</c:v>
                </c:pt>
                <c:pt idx="9375">
                  <c:v>79.184275985200003</c:v>
                </c:pt>
                <c:pt idx="9376">
                  <c:v>79.185705147099995</c:v>
                </c:pt>
                <c:pt idx="9377">
                  <c:v>79.186553640200003</c:v>
                </c:pt>
                <c:pt idx="9378">
                  <c:v>79.188022213699995</c:v>
                </c:pt>
                <c:pt idx="9379">
                  <c:v>79.189929614600004</c:v>
                </c:pt>
                <c:pt idx="9380">
                  <c:v>79.1905657824</c:v>
                </c:pt>
                <c:pt idx="9381">
                  <c:v>79.191557075299997</c:v>
                </c:pt>
                <c:pt idx="9382">
                  <c:v>79.193017114200003</c:v>
                </c:pt>
                <c:pt idx="9383">
                  <c:v>79.193843546599993</c:v>
                </c:pt>
                <c:pt idx="9384">
                  <c:v>79.194509774599993</c:v>
                </c:pt>
                <c:pt idx="9385">
                  <c:v>79.195277489700004</c:v>
                </c:pt>
                <c:pt idx="9386">
                  <c:v>79.195723136799998</c:v>
                </c:pt>
                <c:pt idx="9387">
                  <c:v>79.196200440699997</c:v>
                </c:pt>
                <c:pt idx="9388">
                  <c:v>79.1979872199</c:v>
                </c:pt>
                <c:pt idx="9389">
                  <c:v>79.200617745399995</c:v>
                </c:pt>
                <c:pt idx="9390">
                  <c:v>79.202108352400003</c:v>
                </c:pt>
                <c:pt idx="9391">
                  <c:v>79.202482035100005</c:v>
                </c:pt>
                <c:pt idx="9392">
                  <c:v>79.203266953400004</c:v>
                </c:pt>
                <c:pt idx="9393">
                  <c:v>79.204287518499996</c:v>
                </c:pt>
                <c:pt idx="9394">
                  <c:v>79.205005469200003</c:v>
                </c:pt>
                <c:pt idx="9395">
                  <c:v>79.205661121700004</c:v>
                </c:pt>
                <c:pt idx="9396">
                  <c:v>79.206688849499997</c:v>
                </c:pt>
                <c:pt idx="9397">
                  <c:v>79.207450502699999</c:v>
                </c:pt>
                <c:pt idx="9398">
                  <c:v>79.207617907100001</c:v>
                </c:pt>
                <c:pt idx="9399">
                  <c:v>79.208254310100003</c:v>
                </c:pt>
                <c:pt idx="9400">
                  <c:v>79.209132361000002</c:v>
                </c:pt>
                <c:pt idx="9401">
                  <c:v>79.209839714799998</c:v>
                </c:pt>
                <c:pt idx="9402">
                  <c:v>79.210345199200006</c:v>
                </c:pt>
                <c:pt idx="9403">
                  <c:v>79.210638697299999</c:v>
                </c:pt>
                <c:pt idx="9404">
                  <c:v>79.211040144500004</c:v>
                </c:pt>
                <c:pt idx="9405">
                  <c:v>79.211820560800007</c:v>
                </c:pt>
                <c:pt idx="9406">
                  <c:v>79.212546643500005</c:v>
                </c:pt>
                <c:pt idx="9407">
                  <c:v>79.214056494700003</c:v>
                </c:pt>
                <c:pt idx="9408">
                  <c:v>79.215400446999993</c:v>
                </c:pt>
                <c:pt idx="9409">
                  <c:v>79.216218206799994</c:v>
                </c:pt>
                <c:pt idx="9410">
                  <c:v>79.217040945799994</c:v>
                </c:pt>
                <c:pt idx="9411">
                  <c:v>79.2173143041</c:v>
                </c:pt>
                <c:pt idx="9412">
                  <c:v>79.2184391089</c:v>
                </c:pt>
                <c:pt idx="9413">
                  <c:v>79.219872730399999</c:v>
                </c:pt>
                <c:pt idx="9414">
                  <c:v>79.221526191400002</c:v>
                </c:pt>
                <c:pt idx="9415">
                  <c:v>79.2227445945</c:v>
                </c:pt>
                <c:pt idx="9416">
                  <c:v>79.224371415999997</c:v>
                </c:pt>
                <c:pt idx="9417">
                  <c:v>79.226053613800005</c:v>
                </c:pt>
                <c:pt idx="9418">
                  <c:v>79.226311555899997</c:v>
                </c:pt>
                <c:pt idx="9419">
                  <c:v>79.227052211399993</c:v>
                </c:pt>
                <c:pt idx="9420">
                  <c:v>79.228070526899998</c:v>
                </c:pt>
                <c:pt idx="9421">
                  <c:v>79.228799108900006</c:v>
                </c:pt>
                <c:pt idx="9422">
                  <c:v>79.229993197400006</c:v>
                </c:pt>
                <c:pt idx="9423">
                  <c:v>79.232357121000007</c:v>
                </c:pt>
                <c:pt idx="9424">
                  <c:v>79.234565661199994</c:v>
                </c:pt>
                <c:pt idx="9425">
                  <c:v>79.236002015799997</c:v>
                </c:pt>
                <c:pt idx="9426">
                  <c:v>79.237072502900006</c:v>
                </c:pt>
                <c:pt idx="9427">
                  <c:v>79.237542227000006</c:v>
                </c:pt>
                <c:pt idx="9428">
                  <c:v>79.237978677699999</c:v>
                </c:pt>
                <c:pt idx="9429">
                  <c:v>79.240480810799994</c:v>
                </c:pt>
                <c:pt idx="9430">
                  <c:v>79.243040617000005</c:v>
                </c:pt>
                <c:pt idx="9431">
                  <c:v>79.243495181</c:v>
                </c:pt>
                <c:pt idx="9432">
                  <c:v>79.243779554499994</c:v>
                </c:pt>
                <c:pt idx="9433">
                  <c:v>79.245552869400001</c:v>
                </c:pt>
                <c:pt idx="9434">
                  <c:v>79.247268659599996</c:v>
                </c:pt>
                <c:pt idx="9435">
                  <c:v>79.248549033299994</c:v>
                </c:pt>
                <c:pt idx="9436">
                  <c:v>79.250131103900003</c:v>
                </c:pt>
                <c:pt idx="9437">
                  <c:v>79.250732214099997</c:v>
                </c:pt>
                <c:pt idx="9438">
                  <c:v>79.251484770900007</c:v>
                </c:pt>
                <c:pt idx="9439">
                  <c:v>79.252407748699994</c:v>
                </c:pt>
                <c:pt idx="9440">
                  <c:v>79.252757595399999</c:v>
                </c:pt>
                <c:pt idx="9441">
                  <c:v>79.2535675349</c:v>
                </c:pt>
                <c:pt idx="9442">
                  <c:v>79.2546469989</c:v>
                </c:pt>
                <c:pt idx="9443">
                  <c:v>79.255022285199999</c:v>
                </c:pt>
                <c:pt idx="9444">
                  <c:v>79.255089549000004</c:v>
                </c:pt>
                <c:pt idx="9445">
                  <c:v>79.255112412800003</c:v>
                </c:pt>
                <c:pt idx="9446">
                  <c:v>79.256615943100002</c:v>
                </c:pt>
                <c:pt idx="9447">
                  <c:v>79.258262894799998</c:v>
                </c:pt>
                <c:pt idx="9448">
                  <c:v>79.258983295999997</c:v>
                </c:pt>
                <c:pt idx="9449">
                  <c:v>79.259603060800004</c:v>
                </c:pt>
                <c:pt idx="9450">
                  <c:v>79.2596677648</c:v>
                </c:pt>
                <c:pt idx="9451">
                  <c:v>79.260049185499994</c:v>
                </c:pt>
                <c:pt idx="9452">
                  <c:v>79.260680040500006</c:v>
                </c:pt>
                <c:pt idx="9453">
                  <c:v>79.2615033891</c:v>
                </c:pt>
                <c:pt idx="9454">
                  <c:v>79.262659885700003</c:v>
                </c:pt>
                <c:pt idx="9455">
                  <c:v>79.263827829899995</c:v>
                </c:pt>
                <c:pt idx="9456">
                  <c:v>79.264548807799997</c:v>
                </c:pt>
                <c:pt idx="9457">
                  <c:v>79.265002951200003</c:v>
                </c:pt>
                <c:pt idx="9458">
                  <c:v>79.265648686000006</c:v>
                </c:pt>
                <c:pt idx="9459">
                  <c:v>79.266180142300001</c:v>
                </c:pt>
                <c:pt idx="9460">
                  <c:v>79.267895156999998</c:v>
                </c:pt>
                <c:pt idx="9461">
                  <c:v>79.269580036400001</c:v>
                </c:pt>
                <c:pt idx="9462">
                  <c:v>79.270063565000001</c:v>
                </c:pt>
                <c:pt idx="9463">
                  <c:v>79.271036723400002</c:v>
                </c:pt>
                <c:pt idx="9464">
                  <c:v>79.2728525295</c:v>
                </c:pt>
                <c:pt idx="9465">
                  <c:v>79.274812564599998</c:v>
                </c:pt>
                <c:pt idx="9466">
                  <c:v>79.275845204899994</c:v>
                </c:pt>
                <c:pt idx="9467">
                  <c:v>79.276168166900007</c:v>
                </c:pt>
                <c:pt idx="9468">
                  <c:v>79.276313472300004</c:v>
                </c:pt>
                <c:pt idx="9469">
                  <c:v>79.278826341799999</c:v>
                </c:pt>
                <c:pt idx="9470">
                  <c:v>79.281416132299995</c:v>
                </c:pt>
                <c:pt idx="9471">
                  <c:v>79.282125665500004</c:v>
                </c:pt>
                <c:pt idx="9472">
                  <c:v>79.282772726900006</c:v>
                </c:pt>
                <c:pt idx="9473">
                  <c:v>79.2838327873</c:v>
                </c:pt>
                <c:pt idx="9474">
                  <c:v>79.285436228099996</c:v>
                </c:pt>
                <c:pt idx="9475">
                  <c:v>79.287140622500004</c:v>
                </c:pt>
                <c:pt idx="9476">
                  <c:v>79.288615319800002</c:v>
                </c:pt>
                <c:pt idx="9477">
                  <c:v>79.289047582600006</c:v>
                </c:pt>
                <c:pt idx="9478">
                  <c:v>79.289126760900004</c:v>
                </c:pt>
                <c:pt idx="9479">
                  <c:v>79.289617862</c:v>
                </c:pt>
                <c:pt idx="9480">
                  <c:v>79.290147671400007</c:v>
                </c:pt>
                <c:pt idx="9481">
                  <c:v>79.290507220799995</c:v>
                </c:pt>
                <c:pt idx="9482">
                  <c:v>79.291168350000007</c:v>
                </c:pt>
                <c:pt idx="9483">
                  <c:v>79.291591002700002</c:v>
                </c:pt>
                <c:pt idx="9484">
                  <c:v>79.292655308600004</c:v>
                </c:pt>
                <c:pt idx="9485">
                  <c:v>79.294012558899993</c:v>
                </c:pt>
                <c:pt idx="9486">
                  <c:v>79.294512707600006</c:v>
                </c:pt>
                <c:pt idx="9487">
                  <c:v>79.295084192700003</c:v>
                </c:pt>
                <c:pt idx="9488">
                  <c:v>79.295580407900005</c:v>
                </c:pt>
                <c:pt idx="9489">
                  <c:v>79.296158588599994</c:v>
                </c:pt>
                <c:pt idx="9490">
                  <c:v>79.296779218200001</c:v>
                </c:pt>
                <c:pt idx="9491">
                  <c:v>79.297727838699998</c:v>
                </c:pt>
                <c:pt idx="9492">
                  <c:v>79.2997030075</c:v>
                </c:pt>
                <c:pt idx="9493">
                  <c:v>79.301595833099995</c:v>
                </c:pt>
                <c:pt idx="9494">
                  <c:v>79.303020347300006</c:v>
                </c:pt>
                <c:pt idx="9495">
                  <c:v>79.304231455700005</c:v>
                </c:pt>
                <c:pt idx="9496">
                  <c:v>79.305146089399997</c:v>
                </c:pt>
                <c:pt idx="9497">
                  <c:v>79.306913081900007</c:v>
                </c:pt>
                <c:pt idx="9498">
                  <c:v>79.308358018800007</c:v>
                </c:pt>
                <c:pt idx="9499">
                  <c:v>79.3085126804</c:v>
                </c:pt>
                <c:pt idx="9500">
                  <c:v>79.309507549800003</c:v>
                </c:pt>
                <c:pt idx="9501">
                  <c:v>79.311415145500007</c:v>
                </c:pt>
                <c:pt idx="9502">
                  <c:v>79.312745885599995</c:v>
                </c:pt>
                <c:pt idx="9503">
                  <c:v>79.316219408999999</c:v>
                </c:pt>
                <c:pt idx="9504">
                  <c:v>79.323147471799999</c:v>
                </c:pt>
                <c:pt idx="9505">
                  <c:v>79.327483619700004</c:v>
                </c:pt>
                <c:pt idx="9506">
                  <c:v>79.3280979468</c:v>
                </c:pt>
                <c:pt idx="9507">
                  <c:v>79.328740585299997</c:v>
                </c:pt>
                <c:pt idx="9508">
                  <c:v>79.329732673300001</c:v>
                </c:pt>
                <c:pt idx="9509">
                  <c:v>79.331029754699998</c:v>
                </c:pt>
                <c:pt idx="9510">
                  <c:v>79.3326705514</c:v>
                </c:pt>
                <c:pt idx="9511">
                  <c:v>79.333606713500004</c:v>
                </c:pt>
                <c:pt idx="9512">
                  <c:v>79.333813059099995</c:v>
                </c:pt>
                <c:pt idx="9513">
                  <c:v>79.337678140099996</c:v>
                </c:pt>
                <c:pt idx="9514">
                  <c:v>79.3417646507</c:v>
                </c:pt>
                <c:pt idx="9515">
                  <c:v>79.343445998700005</c:v>
                </c:pt>
                <c:pt idx="9516">
                  <c:v>79.346069516300005</c:v>
                </c:pt>
                <c:pt idx="9517">
                  <c:v>79.348551888599999</c:v>
                </c:pt>
                <c:pt idx="9518">
                  <c:v>79.352706119999993</c:v>
                </c:pt>
                <c:pt idx="9519">
                  <c:v>79.356075926200006</c:v>
                </c:pt>
                <c:pt idx="9520">
                  <c:v>79.356611680300006</c:v>
                </c:pt>
                <c:pt idx="9521">
                  <c:v>79.357533776799997</c:v>
                </c:pt>
                <c:pt idx="9522">
                  <c:v>79.359226708799994</c:v>
                </c:pt>
                <c:pt idx="9523">
                  <c:v>79.360025135300006</c:v>
                </c:pt>
                <c:pt idx="9524">
                  <c:v>79.361660216600001</c:v>
                </c:pt>
                <c:pt idx="9525">
                  <c:v>79.364524347900002</c:v>
                </c:pt>
                <c:pt idx="9526">
                  <c:v>79.366462262699997</c:v>
                </c:pt>
                <c:pt idx="9527">
                  <c:v>79.368978094499994</c:v>
                </c:pt>
                <c:pt idx="9528">
                  <c:v>79.3708542615</c:v>
                </c:pt>
                <c:pt idx="9529">
                  <c:v>79.371633988499994</c:v>
                </c:pt>
                <c:pt idx="9530">
                  <c:v>79.372850549800006</c:v>
                </c:pt>
                <c:pt idx="9531">
                  <c:v>79.375065445100006</c:v>
                </c:pt>
                <c:pt idx="9532">
                  <c:v>79.377201277699996</c:v>
                </c:pt>
                <c:pt idx="9533">
                  <c:v>79.377795684099993</c:v>
                </c:pt>
                <c:pt idx="9534">
                  <c:v>79.378374936900002</c:v>
                </c:pt>
                <c:pt idx="9535">
                  <c:v>79.379797846000002</c:v>
                </c:pt>
                <c:pt idx="9536">
                  <c:v>79.3811184164</c:v>
                </c:pt>
                <c:pt idx="9537">
                  <c:v>79.381675682199997</c:v>
                </c:pt>
                <c:pt idx="9538">
                  <c:v>79.382544367899996</c:v>
                </c:pt>
                <c:pt idx="9539">
                  <c:v>79.383243668399999</c:v>
                </c:pt>
                <c:pt idx="9540">
                  <c:v>79.383768690300002</c:v>
                </c:pt>
                <c:pt idx="9541">
                  <c:v>79.384217597700001</c:v>
                </c:pt>
                <c:pt idx="9542">
                  <c:v>79.384691632100001</c:v>
                </c:pt>
                <c:pt idx="9543">
                  <c:v>79.387545602299994</c:v>
                </c:pt>
                <c:pt idx="9544">
                  <c:v>79.390721998100005</c:v>
                </c:pt>
                <c:pt idx="9545">
                  <c:v>79.391644005900005</c:v>
                </c:pt>
                <c:pt idx="9546">
                  <c:v>79.391781536799996</c:v>
                </c:pt>
                <c:pt idx="9547">
                  <c:v>79.392330448699994</c:v>
                </c:pt>
                <c:pt idx="9548">
                  <c:v>79.393712207500002</c:v>
                </c:pt>
                <c:pt idx="9549">
                  <c:v>79.395041543000005</c:v>
                </c:pt>
                <c:pt idx="9550">
                  <c:v>79.395938112600007</c:v>
                </c:pt>
                <c:pt idx="9551">
                  <c:v>79.396748202699996</c:v>
                </c:pt>
                <c:pt idx="9552">
                  <c:v>79.397327109599999</c:v>
                </c:pt>
                <c:pt idx="9553">
                  <c:v>79.397848595100001</c:v>
                </c:pt>
                <c:pt idx="9554">
                  <c:v>79.398802612599994</c:v>
                </c:pt>
                <c:pt idx="9555">
                  <c:v>79.399443863399995</c:v>
                </c:pt>
                <c:pt idx="9556">
                  <c:v>79.399687634000003</c:v>
                </c:pt>
                <c:pt idx="9557">
                  <c:v>79.4001689838</c:v>
                </c:pt>
                <c:pt idx="9558">
                  <c:v>79.4007357415</c:v>
                </c:pt>
                <c:pt idx="9559">
                  <c:v>79.405280478999998</c:v>
                </c:pt>
                <c:pt idx="9560">
                  <c:v>79.409547502699994</c:v>
                </c:pt>
                <c:pt idx="9561">
                  <c:v>79.409794543800004</c:v>
                </c:pt>
                <c:pt idx="9562">
                  <c:v>79.410910682400001</c:v>
                </c:pt>
                <c:pt idx="9563">
                  <c:v>79.412182500699998</c:v>
                </c:pt>
                <c:pt idx="9564">
                  <c:v>79.413076147599995</c:v>
                </c:pt>
                <c:pt idx="9565">
                  <c:v>79.414108432600003</c:v>
                </c:pt>
                <c:pt idx="9566">
                  <c:v>79.415176281699999</c:v>
                </c:pt>
                <c:pt idx="9567">
                  <c:v>79.415900533499993</c:v>
                </c:pt>
                <c:pt idx="9568">
                  <c:v>79.4166551048</c:v>
                </c:pt>
                <c:pt idx="9569">
                  <c:v>79.417269649900007</c:v>
                </c:pt>
                <c:pt idx="9570">
                  <c:v>79.417941654100005</c:v>
                </c:pt>
                <c:pt idx="9571">
                  <c:v>79.419259694900006</c:v>
                </c:pt>
                <c:pt idx="9572">
                  <c:v>79.419961572700004</c:v>
                </c:pt>
                <c:pt idx="9573">
                  <c:v>79.420090549299999</c:v>
                </c:pt>
                <c:pt idx="9574">
                  <c:v>79.420477155</c:v>
                </c:pt>
                <c:pt idx="9575">
                  <c:v>79.420877731499999</c:v>
                </c:pt>
                <c:pt idx="9576">
                  <c:v>79.422353918699997</c:v>
                </c:pt>
                <c:pt idx="9577">
                  <c:v>79.424025263199994</c:v>
                </c:pt>
                <c:pt idx="9578">
                  <c:v>79.424968744300003</c:v>
                </c:pt>
                <c:pt idx="9579">
                  <c:v>79.426153321800001</c:v>
                </c:pt>
                <c:pt idx="9580">
                  <c:v>79.427505984299998</c:v>
                </c:pt>
                <c:pt idx="9581">
                  <c:v>79.430136564099996</c:v>
                </c:pt>
                <c:pt idx="9582">
                  <c:v>79.432347396799997</c:v>
                </c:pt>
                <c:pt idx="9583">
                  <c:v>79.433329198699994</c:v>
                </c:pt>
                <c:pt idx="9584">
                  <c:v>79.434382632899997</c:v>
                </c:pt>
                <c:pt idx="9585">
                  <c:v>79.434880430500002</c:v>
                </c:pt>
                <c:pt idx="9586">
                  <c:v>79.435048479100004</c:v>
                </c:pt>
                <c:pt idx="9587">
                  <c:v>79.435749231700001</c:v>
                </c:pt>
                <c:pt idx="9588">
                  <c:v>79.436560811199996</c:v>
                </c:pt>
                <c:pt idx="9589">
                  <c:v>79.437063695399999</c:v>
                </c:pt>
                <c:pt idx="9590">
                  <c:v>79.437590163600007</c:v>
                </c:pt>
                <c:pt idx="9591">
                  <c:v>79.439085495300006</c:v>
                </c:pt>
                <c:pt idx="9592">
                  <c:v>79.4404460903</c:v>
                </c:pt>
                <c:pt idx="9593">
                  <c:v>79.441895708999994</c:v>
                </c:pt>
                <c:pt idx="9594">
                  <c:v>79.443240200000005</c:v>
                </c:pt>
                <c:pt idx="9595">
                  <c:v>79.443888625599996</c:v>
                </c:pt>
                <c:pt idx="9596">
                  <c:v>79.444796423599996</c:v>
                </c:pt>
                <c:pt idx="9597">
                  <c:v>79.445948793599996</c:v>
                </c:pt>
                <c:pt idx="9598">
                  <c:v>79.447050153099994</c:v>
                </c:pt>
                <c:pt idx="9599">
                  <c:v>79.447704063100005</c:v>
                </c:pt>
                <c:pt idx="9600">
                  <c:v>79.448230447399993</c:v>
                </c:pt>
                <c:pt idx="9601">
                  <c:v>79.448393842000002</c:v>
                </c:pt>
                <c:pt idx="9602">
                  <c:v>79.449955689899994</c:v>
                </c:pt>
                <c:pt idx="9603">
                  <c:v>79.453265521299997</c:v>
                </c:pt>
                <c:pt idx="9604">
                  <c:v>79.455301803500006</c:v>
                </c:pt>
                <c:pt idx="9605">
                  <c:v>79.456153556199993</c:v>
                </c:pt>
                <c:pt idx="9606">
                  <c:v>79.457097459600007</c:v>
                </c:pt>
                <c:pt idx="9607">
                  <c:v>79.458046995100005</c:v>
                </c:pt>
                <c:pt idx="9608">
                  <c:v>79.461006240299994</c:v>
                </c:pt>
                <c:pt idx="9609">
                  <c:v>79.463751015699998</c:v>
                </c:pt>
                <c:pt idx="9610">
                  <c:v>79.464761499000005</c:v>
                </c:pt>
                <c:pt idx="9611">
                  <c:v>79.465489665899995</c:v>
                </c:pt>
                <c:pt idx="9612">
                  <c:v>79.465945251600004</c:v>
                </c:pt>
                <c:pt idx="9613">
                  <c:v>79.466950023099997</c:v>
                </c:pt>
                <c:pt idx="9614">
                  <c:v>79.467674557500004</c:v>
                </c:pt>
                <c:pt idx="9615">
                  <c:v>79.467725126100007</c:v>
                </c:pt>
                <c:pt idx="9616">
                  <c:v>79.468623579699994</c:v>
                </c:pt>
                <c:pt idx="9617">
                  <c:v>79.470286441300004</c:v>
                </c:pt>
                <c:pt idx="9618">
                  <c:v>79.471882467499995</c:v>
                </c:pt>
                <c:pt idx="9619">
                  <c:v>79.472727235500003</c:v>
                </c:pt>
                <c:pt idx="9620">
                  <c:v>79.472953865999997</c:v>
                </c:pt>
                <c:pt idx="9621">
                  <c:v>79.473719682699993</c:v>
                </c:pt>
                <c:pt idx="9622">
                  <c:v>79.474789001399998</c:v>
                </c:pt>
                <c:pt idx="9623">
                  <c:v>79.476143219099995</c:v>
                </c:pt>
                <c:pt idx="9624">
                  <c:v>79.477229723899995</c:v>
                </c:pt>
                <c:pt idx="9625">
                  <c:v>79.477846647000007</c:v>
                </c:pt>
                <c:pt idx="9626">
                  <c:v>79.478517889599999</c:v>
                </c:pt>
                <c:pt idx="9627">
                  <c:v>79.479132965000005</c:v>
                </c:pt>
                <c:pt idx="9628">
                  <c:v>79.479610151299994</c:v>
                </c:pt>
                <c:pt idx="9629">
                  <c:v>79.479820699599998</c:v>
                </c:pt>
                <c:pt idx="9630">
                  <c:v>79.481372499200006</c:v>
                </c:pt>
                <c:pt idx="9631">
                  <c:v>79.485131766500004</c:v>
                </c:pt>
                <c:pt idx="9632">
                  <c:v>79.488791870399993</c:v>
                </c:pt>
                <c:pt idx="9633">
                  <c:v>79.490601991199995</c:v>
                </c:pt>
                <c:pt idx="9634">
                  <c:v>79.491454491499994</c:v>
                </c:pt>
                <c:pt idx="9635">
                  <c:v>79.492130863499995</c:v>
                </c:pt>
                <c:pt idx="9636">
                  <c:v>79.492927288199994</c:v>
                </c:pt>
                <c:pt idx="9637">
                  <c:v>79.494434597700007</c:v>
                </c:pt>
                <c:pt idx="9638">
                  <c:v>79.498264666200001</c:v>
                </c:pt>
                <c:pt idx="9639">
                  <c:v>79.502221801800005</c:v>
                </c:pt>
                <c:pt idx="9640">
                  <c:v>79.504648340200006</c:v>
                </c:pt>
                <c:pt idx="9641">
                  <c:v>79.506957517900005</c:v>
                </c:pt>
                <c:pt idx="9642">
                  <c:v>79.508154537699994</c:v>
                </c:pt>
                <c:pt idx="9643">
                  <c:v>79.510559632799996</c:v>
                </c:pt>
                <c:pt idx="9644">
                  <c:v>79.512958492500005</c:v>
                </c:pt>
                <c:pt idx="9645">
                  <c:v>79.513652821700006</c:v>
                </c:pt>
                <c:pt idx="9646">
                  <c:v>79.514249572099999</c:v>
                </c:pt>
                <c:pt idx="9647">
                  <c:v>79.5147550155</c:v>
                </c:pt>
                <c:pt idx="9648">
                  <c:v>79.516062523499997</c:v>
                </c:pt>
                <c:pt idx="9649">
                  <c:v>79.517427512099999</c:v>
                </c:pt>
                <c:pt idx="9650">
                  <c:v>79.519085886400006</c:v>
                </c:pt>
                <c:pt idx="9651">
                  <c:v>79.521155617800005</c:v>
                </c:pt>
                <c:pt idx="9652">
                  <c:v>79.522406542100001</c:v>
                </c:pt>
                <c:pt idx="9653">
                  <c:v>79.523202463199993</c:v>
                </c:pt>
                <c:pt idx="9654">
                  <c:v>79.523738468999994</c:v>
                </c:pt>
                <c:pt idx="9655">
                  <c:v>79.524048145199998</c:v>
                </c:pt>
                <c:pt idx="9656">
                  <c:v>79.524423830800004</c:v>
                </c:pt>
                <c:pt idx="9657">
                  <c:v>79.525761675799998</c:v>
                </c:pt>
                <c:pt idx="9658">
                  <c:v>79.527880870000004</c:v>
                </c:pt>
                <c:pt idx="9659">
                  <c:v>79.531239249899997</c:v>
                </c:pt>
                <c:pt idx="9660">
                  <c:v>79.534359064100002</c:v>
                </c:pt>
                <c:pt idx="9661">
                  <c:v>79.535109691700001</c:v>
                </c:pt>
                <c:pt idx="9662">
                  <c:v>79.535224038600006</c:v>
                </c:pt>
                <c:pt idx="9663">
                  <c:v>79.535996715099998</c:v>
                </c:pt>
                <c:pt idx="9664">
                  <c:v>79.539425026200007</c:v>
                </c:pt>
                <c:pt idx="9665">
                  <c:v>79.544575972199993</c:v>
                </c:pt>
                <c:pt idx="9666">
                  <c:v>79.547114712500004</c:v>
                </c:pt>
                <c:pt idx="9667">
                  <c:v>79.548543839199993</c:v>
                </c:pt>
                <c:pt idx="9668">
                  <c:v>79.550345928699997</c:v>
                </c:pt>
                <c:pt idx="9669">
                  <c:v>79.552556729800003</c:v>
                </c:pt>
                <c:pt idx="9670">
                  <c:v>79.554306574099996</c:v>
                </c:pt>
                <c:pt idx="9671">
                  <c:v>79.554480348599995</c:v>
                </c:pt>
                <c:pt idx="9672">
                  <c:v>79.554831340800007</c:v>
                </c:pt>
                <c:pt idx="9673">
                  <c:v>79.555368517700003</c:v>
                </c:pt>
                <c:pt idx="9674">
                  <c:v>79.555882054500003</c:v>
                </c:pt>
                <c:pt idx="9675">
                  <c:v>79.557032815499994</c:v>
                </c:pt>
                <c:pt idx="9676">
                  <c:v>79.558362777699998</c:v>
                </c:pt>
                <c:pt idx="9677">
                  <c:v>79.559191415200004</c:v>
                </c:pt>
                <c:pt idx="9678">
                  <c:v>79.559860820200001</c:v>
                </c:pt>
                <c:pt idx="9679">
                  <c:v>79.560320801800003</c:v>
                </c:pt>
                <c:pt idx="9680">
                  <c:v>79.561487146900006</c:v>
                </c:pt>
                <c:pt idx="9681">
                  <c:v>79.563201236599994</c:v>
                </c:pt>
                <c:pt idx="9682">
                  <c:v>79.564938850199994</c:v>
                </c:pt>
                <c:pt idx="9683">
                  <c:v>79.566378535799998</c:v>
                </c:pt>
                <c:pt idx="9684">
                  <c:v>79.5674479491</c:v>
                </c:pt>
                <c:pt idx="9685">
                  <c:v>79.568200148200006</c:v>
                </c:pt>
                <c:pt idx="9686">
                  <c:v>79.569751043400004</c:v>
                </c:pt>
                <c:pt idx="9687">
                  <c:v>79.5716322679</c:v>
                </c:pt>
                <c:pt idx="9688">
                  <c:v>79.573301449300004</c:v>
                </c:pt>
                <c:pt idx="9689">
                  <c:v>79.576557979300006</c:v>
                </c:pt>
                <c:pt idx="9690">
                  <c:v>79.578943856699993</c:v>
                </c:pt>
                <c:pt idx="9691">
                  <c:v>79.579655649499998</c:v>
                </c:pt>
                <c:pt idx="9692">
                  <c:v>79.581234073600001</c:v>
                </c:pt>
                <c:pt idx="9693">
                  <c:v>79.583207537999996</c:v>
                </c:pt>
                <c:pt idx="9694">
                  <c:v>79.584385180799998</c:v>
                </c:pt>
                <c:pt idx="9695">
                  <c:v>79.585031355300003</c:v>
                </c:pt>
                <c:pt idx="9696">
                  <c:v>79.585298332099995</c:v>
                </c:pt>
                <c:pt idx="9697">
                  <c:v>79.585907754199994</c:v>
                </c:pt>
                <c:pt idx="9698">
                  <c:v>79.588701842700004</c:v>
                </c:pt>
                <c:pt idx="9699">
                  <c:v>79.591290717500002</c:v>
                </c:pt>
                <c:pt idx="9700">
                  <c:v>79.592118014199997</c:v>
                </c:pt>
                <c:pt idx="9701">
                  <c:v>79.593380159700004</c:v>
                </c:pt>
                <c:pt idx="9702">
                  <c:v>79.595118649599996</c:v>
                </c:pt>
                <c:pt idx="9703">
                  <c:v>79.596039293900006</c:v>
                </c:pt>
                <c:pt idx="9704">
                  <c:v>79.596261715300002</c:v>
                </c:pt>
                <c:pt idx="9705">
                  <c:v>79.596795232000005</c:v>
                </c:pt>
                <c:pt idx="9706">
                  <c:v>79.597289660499996</c:v>
                </c:pt>
                <c:pt idx="9707">
                  <c:v>79.598039274200005</c:v>
                </c:pt>
                <c:pt idx="9708">
                  <c:v>79.600212508400006</c:v>
                </c:pt>
                <c:pt idx="9709">
                  <c:v>79.602413039799998</c:v>
                </c:pt>
                <c:pt idx="9710">
                  <c:v>79.605709954999995</c:v>
                </c:pt>
                <c:pt idx="9711">
                  <c:v>79.608629645199997</c:v>
                </c:pt>
                <c:pt idx="9712">
                  <c:v>79.609417660099993</c:v>
                </c:pt>
                <c:pt idx="9713">
                  <c:v>79.610945912000005</c:v>
                </c:pt>
                <c:pt idx="9714">
                  <c:v>79.612959959199998</c:v>
                </c:pt>
                <c:pt idx="9715">
                  <c:v>79.615044200599996</c:v>
                </c:pt>
                <c:pt idx="9716">
                  <c:v>79.616211307200004</c:v>
                </c:pt>
                <c:pt idx="9717">
                  <c:v>79.618563323499998</c:v>
                </c:pt>
                <c:pt idx="9718">
                  <c:v>79.620994516799996</c:v>
                </c:pt>
                <c:pt idx="9719">
                  <c:v>79.621331538199996</c:v>
                </c:pt>
                <c:pt idx="9720">
                  <c:v>79.622215217199994</c:v>
                </c:pt>
                <c:pt idx="9721">
                  <c:v>79.623334787100006</c:v>
                </c:pt>
                <c:pt idx="9722">
                  <c:v>79.624347632899998</c:v>
                </c:pt>
                <c:pt idx="9723">
                  <c:v>79.625417801699996</c:v>
                </c:pt>
                <c:pt idx="9724">
                  <c:v>79.626726317800006</c:v>
                </c:pt>
                <c:pt idx="9725">
                  <c:v>79.628291117299995</c:v>
                </c:pt>
                <c:pt idx="9726">
                  <c:v>79.629400962199995</c:v>
                </c:pt>
                <c:pt idx="9727">
                  <c:v>79.630325824099998</c:v>
                </c:pt>
                <c:pt idx="9728">
                  <c:v>79.631787346500005</c:v>
                </c:pt>
                <c:pt idx="9729">
                  <c:v>79.633489304700007</c:v>
                </c:pt>
                <c:pt idx="9730">
                  <c:v>79.634782187699997</c:v>
                </c:pt>
                <c:pt idx="9731">
                  <c:v>79.635374220299994</c:v>
                </c:pt>
                <c:pt idx="9732">
                  <c:v>79.635835191400005</c:v>
                </c:pt>
                <c:pt idx="9733">
                  <c:v>79.636608419300003</c:v>
                </c:pt>
                <c:pt idx="9734">
                  <c:v>79.637192309599996</c:v>
                </c:pt>
                <c:pt idx="9735">
                  <c:v>79.638281658400004</c:v>
                </c:pt>
                <c:pt idx="9736">
                  <c:v>79.640035599699999</c:v>
                </c:pt>
                <c:pt idx="9737">
                  <c:v>79.642174200599996</c:v>
                </c:pt>
                <c:pt idx="9738">
                  <c:v>79.643541484500005</c:v>
                </c:pt>
                <c:pt idx="9739">
                  <c:v>79.645676519099993</c:v>
                </c:pt>
                <c:pt idx="9740">
                  <c:v>79.6479137396</c:v>
                </c:pt>
                <c:pt idx="9741">
                  <c:v>79.648729518500005</c:v>
                </c:pt>
                <c:pt idx="9742">
                  <c:v>79.650522308199996</c:v>
                </c:pt>
                <c:pt idx="9743">
                  <c:v>79.653781847700003</c:v>
                </c:pt>
                <c:pt idx="9744">
                  <c:v>79.656409162000003</c:v>
                </c:pt>
                <c:pt idx="9745">
                  <c:v>79.657115433300007</c:v>
                </c:pt>
                <c:pt idx="9746">
                  <c:v>79.657382647299997</c:v>
                </c:pt>
                <c:pt idx="9747">
                  <c:v>79.658264975899996</c:v>
                </c:pt>
                <c:pt idx="9748">
                  <c:v>79.659353203199998</c:v>
                </c:pt>
                <c:pt idx="9749">
                  <c:v>79.659710559100006</c:v>
                </c:pt>
                <c:pt idx="9750">
                  <c:v>79.659906281000005</c:v>
                </c:pt>
                <c:pt idx="9751">
                  <c:v>79.660636116800006</c:v>
                </c:pt>
                <c:pt idx="9752">
                  <c:v>79.661390459000003</c:v>
                </c:pt>
                <c:pt idx="9753">
                  <c:v>79.662888346299994</c:v>
                </c:pt>
                <c:pt idx="9754">
                  <c:v>79.664408853099999</c:v>
                </c:pt>
                <c:pt idx="9755">
                  <c:v>79.665288736700006</c:v>
                </c:pt>
                <c:pt idx="9756">
                  <c:v>79.666767438700006</c:v>
                </c:pt>
                <c:pt idx="9757">
                  <c:v>79.667747819799999</c:v>
                </c:pt>
                <c:pt idx="9758">
                  <c:v>79.668017781499998</c:v>
                </c:pt>
                <c:pt idx="9759">
                  <c:v>79.668586175100003</c:v>
                </c:pt>
                <c:pt idx="9760">
                  <c:v>79.670054347000004</c:v>
                </c:pt>
                <c:pt idx="9761">
                  <c:v>79.671650047900002</c:v>
                </c:pt>
                <c:pt idx="9762">
                  <c:v>79.672570486699996</c:v>
                </c:pt>
                <c:pt idx="9763">
                  <c:v>79.674518507499997</c:v>
                </c:pt>
                <c:pt idx="9764">
                  <c:v>79.676768776599999</c:v>
                </c:pt>
                <c:pt idx="9765">
                  <c:v>79.680749581000001</c:v>
                </c:pt>
                <c:pt idx="9766">
                  <c:v>79.684995368800003</c:v>
                </c:pt>
                <c:pt idx="9767">
                  <c:v>79.686357048000005</c:v>
                </c:pt>
                <c:pt idx="9768">
                  <c:v>79.687527252899997</c:v>
                </c:pt>
                <c:pt idx="9769">
                  <c:v>79.688451768600004</c:v>
                </c:pt>
                <c:pt idx="9770">
                  <c:v>79.6893891526</c:v>
                </c:pt>
                <c:pt idx="9771">
                  <c:v>79.691359629199994</c:v>
                </c:pt>
                <c:pt idx="9772">
                  <c:v>79.692729181900006</c:v>
                </c:pt>
                <c:pt idx="9773">
                  <c:v>79.693954974700006</c:v>
                </c:pt>
                <c:pt idx="9774">
                  <c:v>79.696287093500004</c:v>
                </c:pt>
                <c:pt idx="9775">
                  <c:v>79.698221826099996</c:v>
                </c:pt>
                <c:pt idx="9776">
                  <c:v>79.699081643599996</c:v>
                </c:pt>
                <c:pt idx="9777">
                  <c:v>79.703934463899998</c:v>
                </c:pt>
                <c:pt idx="9778">
                  <c:v>79.708889417500004</c:v>
                </c:pt>
                <c:pt idx="9779">
                  <c:v>79.709982099399994</c:v>
                </c:pt>
                <c:pt idx="9780">
                  <c:v>79.713434577200005</c:v>
                </c:pt>
                <c:pt idx="9781">
                  <c:v>79.716322545599994</c:v>
                </c:pt>
                <c:pt idx="9782">
                  <c:v>79.717107473499993</c:v>
                </c:pt>
                <c:pt idx="9783">
                  <c:v>79.718320147699998</c:v>
                </c:pt>
                <c:pt idx="9784">
                  <c:v>79.720926464499996</c:v>
                </c:pt>
                <c:pt idx="9785">
                  <c:v>79.723734134200001</c:v>
                </c:pt>
                <c:pt idx="9786">
                  <c:v>79.724900467799998</c:v>
                </c:pt>
                <c:pt idx="9787">
                  <c:v>79.725643590700003</c:v>
                </c:pt>
                <c:pt idx="9788">
                  <c:v>79.726159487399997</c:v>
                </c:pt>
                <c:pt idx="9789">
                  <c:v>79.726998212400005</c:v>
                </c:pt>
                <c:pt idx="9790">
                  <c:v>79.727906698799998</c:v>
                </c:pt>
                <c:pt idx="9791">
                  <c:v>79.728252803000004</c:v>
                </c:pt>
                <c:pt idx="9792">
                  <c:v>79.729135357999994</c:v>
                </c:pt>
                <c:pt idx="9793">
                  <c:v>79.731289226599998</c:v>
                </c:pt>
                <c:pt idx="9794">
                  <c:v>79.733392859999995</c:v>
                </c:pt>
                <c:pt idx="9795">
                  <c:v>79.7344165409</c:v>
                </c:pt>
                <c:pt idx="9796">
                  <c:v>79.735766300500003</c:v>
                </c:pt>
                <c:pt idx="9797">
                  <c:v>79.738512072099994</c:v>
                </c:pt>
                <c:pt idx="9798">
                  <c:v>79.740666810999997</c:v>
                </c:pt>
                <c:pt idx="9799">
                  <c:v>79.7410899753</c:v>
                </c:pt>
                <c:pt idx="9800">
                  <c:v>79.741839264399999</c:v>
                </c:pt>
                <c:pt idx="9801">
                  <c:v>79.743071044900006</c:v>
                </c:pt>
                <c:pt idx="9802">
                  <c:v>79.744168484300005</c:v>
                </c:pt>
                <c:pt idx="9803">
                  <c:v>79.744851547799996</c:v>
                </c:pt>
                <c:pt idx="9804">
                  <c:v>79.745248488200005</c:v>
                </c:pt>
                <c:pt idx="9805">
                  <c:v>79.745798030800003</c:v>
                </c:pt>
                <c:pt idx="9806">
                  <c:v>79.746399691099995</c:v>
                </c:pt>
                <c:pt idx="9807">
                  <c:v>79.747686131699993</c:v>
                </c:pt>
                <c:pt idx="9808">
                  <c:v>79.748929227600001</c:v>
                </c:pt>
                <c:pt idx="9809">
                  <c:v>79.749202413399999</c:v>
                </c:pt>
                <c:pt idx="9810">
                  <c:v>79.749917839399998</c:v>
                </c:pt>
                <c:pt idx="9811">
                  <c:v>79.751674213599998</c:v>
                </c:pt>
                <c:pt idx="9812">
                  <c:v>79.753543225499996</c:v>
                </c:pt>
                <c:pt idx="9813">
                  <c:v>79.755117484500005</c:v>
                </c:pt>
                <c:pt idx="9814">
                  <c:v>79.756115031299998</c:v>
                </c:pt>
                <c:pt idx="9815">
                  <c:v>79.757813560399995</c:v>
                </c:pt>
                <c:pt idx="9816">
                  <c:v>79.7593869273</c:v>
                </c:pt>
                <c:pt idx="9817">
                  <c:v>79.759638889399994</c:v>
                </c:pt>
                <c:pt idx="9818">
                  <c:v>79.760376502</c:v>
                </c:pt>
                <c:pt idx="9819">
                  <c:v>79.761378531399998</c:v>
                </c:pt>
                <c:pt idx="9820">
                  <c:v>79.763718103000002</c:v>
                </c:pt>
                <c:pt idx="9821">
                  <c:v>79.766260141100005</c:v>
                </c:pt>
                <c:pt idx="9822">
                  <c:v>79.767759323700005</c:v>
                </c:pt>
                <c:pt idx="9823">
                  <c:v>79.770131137800007</c:v>
                </c:pt>
                <c:pt idx="9824">
                  <c:v>79.773139860300006</c:v>
                </c:pt>
                <c:pt idx="9825">
                  <c:v>79.776003837700003</c:v>
                </c:pt>
                <c:pt idx="9826">
                  <c:v>79.777522702300004</c:v>
                </c:pt>
                <c:pt idx="9827">
                  <c:v>79.777953828899996</c:v>
                </c:pt>
                <c:pt idx="9828">
                  <c:v>79.779562919599996</c:v>
                </c:pt>
                <c:pt idx="9829">
                  <c:v>79.781119984599997</c:v>
                </c:pt>
                <c:pt idx="9830">
                  <c:v>79.781608650300001</c:v>
                </c:pt>
                <c:pt idx="9831">
                  <c:v>79.782788875600005</c:v>
                </c:pt>
                <c:pt idx="9832">
                  <c:v>79.783960254199997</c:v>
                </c:pt>
                <c:pt idx="9833">
                  <c:v>79.784755688499999</c:v>
                </c:pt>
                <c:pt idx="9834">
                  <c:v>79.785396818999999</c:v>
                </c:pt>
                <c:pt idx="9835">
                  <c:v>79.786020232799999</c:v>
                </c:pt>
                <c:pt idx="9836">
                  <c:v>79.787430112300001</c:v>
                </c:pt>
                <c:pt idx="9837">
                  <c:v>79.788650222200005</c:v>
                </c:pt>
                <c:pt idx="9838">
                  <c:v>79.789185525999997</c:v>
                </c:pt>
                <c:pt idx="9839">
                  <c:v>79.789538058700003</c:v>
                </c:pt>
                <c:pt idx="9840">
                  <c:v>79.790086728999995</c:v>
                </c:pt>
                <c:pt idx="9841">
                  <c:v>79.792002013599998</c:v>
                </c:pt>
                <c:pt idx="9842">
                  <c:v>79.794730946300007</c:v>
                </c:pt>
                <c:pt idx="9843">
                  <c:v>79.796169184600004</c:v>
                </c:pt>
                <c:pt idx="9844">
                  <c:v>79.796440124</c:v>
                </c:pt>
                <c:pt idx="9845">
                  <c:v>79.797018193</c:v>
                </c:pt>
                <c:pt idx="9846">
                  <c:v>79.798092615499996</c:v>
                </c:pt>
                <c:pt idx="9847">
                  <c:v>79.798915813299999</c:v>
                </c:pt>
                <c:pt idx="9848">
                  <c:v>79.800547290500006</c:v>
                </c:pt>
                <c:pt idx="9849">
                  <c:v>79.802276601700001</c:v>
                </c:pt>
                <c:pt idx="9850">
                  <c:v>79.802927954200001</c:v>
                </c:pt>
                <c:pt idx="9851">
                  <c:v>79.803450572700001</c:v>
                </c:pt>
                <c:pt idx="9852">
                  <c:v>79.803845553200006</c:v>
                </c:pt>
                <c:pt idx="9853">
                  <c:v>79.804833539200004</c:v>
                </c:pt>
                <c:pt idx="9854">
                  <c:v>79.806447430600002</c:v>
                </c:pt>
                <c:pt idx="9855">
                  <c:v>79.807319636900004</c:v>
                </c:pt>
                <c:pt idx="9856">
                  <c:v>79.808671910300006</c:v>
                </c:pt>
                <c:pt idx="9857">
                  <c:v>79.810019549800003</c:v>
                </c:pt>
                <c:pt idx="9858">
                  <c:v>79.813963368000003</c:v>
                </c:pt>
                <c:pt idx="9859">
                  <c:v>79.820139028400007</c:v>
                </c:pt>
                <c:pt idx="9860">
                  <c:v>79.822736021500006</c:v>
                </c:pt>
                <c:pt idx="9861">
                  <c:v>79.824350031400002</c:v>
                </c:pt>
                <c:pt idx="9862">
                  <c:v>79.8260574257</c:v>
                </c:pt>
                <c:pt idx="9863">
                  <c:v>79.826538231100002</c:v>
                </c:pt>
                <c:pt idx="9864">
                  <c:v>79.826752167500004</c:v>
                </c:pt>
                <c:pt idx="9865">
                  <c:v>79.829293358300006</c:v>
                </c:pt>
                <c:pt idx="9866">
                  <c:v>79.832060304400002</c:v>
                </c:pt>
                <c:pt idx="9867">
                  <c:v>79.832467993600005</c:v>
                </c:pt>
                <c:pt idx="9868">
                  <c:v>79.834054059099998</c:v>
                </c:pt>
                <c:pt idx="9869">
                  <c:v>79.835586444300006</c:v>
                </c:pt>
                <c:pt idx="9870">
                  <c:v>79.836311191999997</c:v>
                </c:pt>
                <c:pt idx="9871">
                  <c:v>79.8373734396</c:v>
                </c:pt>
                <c:pt idx="9872">
                  <c:v>79.838370966400007</c:v>
                </c:pt>
                <c:pt idx="9873">
                  <c:v>79.839104745399993</c:v>
                </c:pt>
                <c:pt idx="9874">
                  <c:v>79.839331808200001</c:v>
                </c:pt>
                <c:pt idx="9875">
                  <c:v>79.840898882499999</c:v>
                </c:pt>
                <c:pt idx="9876">
                  <c:v>79.844871252999994</c:v>
                </c:pt>
                <c:pt idx="9877">
                  <c:v>79.848315753500003</c:v>
                </c:pt>
                <c:pt idx="9878">
                  <c:v>79.849610436000006</c:v>
                </c:pt>
                <c:pt idx="9879">
                  <c:v>79.850548981200006</c:v>
                </c:pt>
                <c:pt idx="9880">
                  <c:v>79.851453363399997</c:v>
                </c:pt>
                <c:pt idx="9881">
                  <c:v>79.852165243300007</c:v>
                </c:pt>
                <c:pt idx="9882">
                  <c:v>79.853061990399993</c:v>
                </c:pt>
                <c:pt idx="9883">
                  <c:v>79.853628998000005</c:v>
                </c:pt>
                <c:pt idx="9884">
                  <c:v>79.853932321499997</c:v>
                </c:pt>
                <c:pt idx="9885">
                  <c:v>79.854537677400003</c:v>
                </c:pt>
                <c:pt idx="9886">
                  <c:v>79.855099354399997</c:v>
                </c:pt>
                <c:pt idx="9887">
                  <c:v>79.855401182600005</c:v>
                </c:pt>
                <c:pt idx="9888">
                  <c:v>79.856047908500003</c:v>
                </c:pt>
                <c:pt idx="9889">
                  <c:v>79.857434409600003</c:v>
                </c:pt>
                <c:pt idx="9890">
                  <c:v>79.8588443652</c:v>
                </c:pt>
                <c:pt idx="9891">
                  <c:v>79.859668948899994</c:v>
                </c:pt>
                <c:pt idx="9892">
                  <c:v>79.860105916099997</c:v>
                </c:pt>
                <c:pt idx="9893">
                  <c:v>79.860405697000004</c:v>
                </c:pt>
                <c:pt idx="9894">
                  <c:v>79.860936048100001</c:v>
                </c:pt>
                <c:pt idx="9895">
                  <c:v>79.862111564100005</c:v>
                </c:pt>
                <c:pt idx="9896">
                  <c:v>79.8629212787</c:v>
                </c:pt>
                <c:pt idx="9897">
                  <c:v>79.8641189346</c:v>
                </c:pt>
                <c:pt idx="9898">
                  <c:v>79.866155692999996</c:v>
                </c:pt>
                <c:pt idx="9899">
                  <c:v>79.867424547799999</c:v>
                </c:pt>
                <c:pt idx="9900">
                  <c:v>79.868624123199993</c:v>
                </c:pt>
                <c:pt idx="9901">
                  <c:v>79.869826799400002</c:v>
                </c:pt>
                <c:pt idx="9902">
                  <c:v>79.871403048600001</c:v>
                </c:pt>
                <c:pt idx="9903">
                  <c:v>79.873572916300006</c:v>
                </c:pt>
                <c:pt idx="9904">
                  <c:v>79.876808152799995</c:v>
                </c:pt>
                <c:pt idx="9905">
                  <c:v>79.879866868899995</c:v>
                </c:pt>
                <c:pt idx="9906">
                  <c:v>79.8815550626</c:v>
                </c:pt>
                <c:pt idx="9907">
                  <c:v>79.882742095099999</c:v>
                </c:pt>
                <c:pt idx="9908">
                  <c:v>79.883162311299998</c:v>
                </c:pt>
                <c:pt idx="9909">
                  <c:v>79.884061203499996</c:v>
                </c:pt>
                <c:pt idx="9910">
                  <c:v>79.886613520500006</c:v>
                </c:pt>
                <c:pt idx="9911">
                  <c:v>79.8898372612</c:v>
                </c:pt>
                <c:pt idx="9912">
                  <c:v>79.891261835099996</c:v>
                </c:pt>
                <c:pt idx="9913">
                  <c:v>79.891696183400001</c:v>
                </c:pt>
                <c:pt idx="9914">
                  <c:v>79.893554522599999</c:v>
                </c:pt>
                <c:pt idx="9915">
                  <c:v>79.895174805099998</c:v>
                </c:pt>
                <c:pt idx="9916">
                  <c:v>79.895997682000001</c:v>
                </c:pt>
                <c:pt idx="9917">
                  <c:v>79.897150300500002</c:v>
                </c:pt>
                <c:pt idx="9918">
                  <c:v>79.898158456299996</c:v>
                </c:pt>
                <c:pt idx="9919">
                  <c:v>79.898837303500002</c:v>
                </c:pt>
                <c:pt idx="9920">
                  <c:v>79.899239614600006</c:v>
                </c:pt>
                <c:pt idx="9921">
                  <c:v>79.902173075099995</c:v>
                </c:pt>
                <c:pt idx="9922">
                  <c:v>79.904893717799993</c:v>
                </c:pt>
                <c:pt idx="9923">
                  <c:v>79.905132871600003</c:v>
                </c:pt>
                <c:pt idx="9924">
                  <c:v>79.905620521000003</c:v>
                </c:pt>
                <c:pt idx="9925">
                  <c:v>79.906551907199997</c:v>
                </c:pt>
                <c:pt idx="9926">
                  <c:v>79.907457363399999</c:v>
                </c:pt>
                <c:pt idx="9927">
                  <c:v>79.907851511600001</c:v>
                </c:pt>
                <c:pt idx="9928">
                  <c:v>79.908816947700004</c:v>
                </c:pt>
                <c:pt idx="9929">
                  <c:v>79.909724797500004</c:v>
                </c:pt>
                <c:pt idx="9930">
                  <c:v>79.911934247399998</c:v>
                </c:pt>
                <c:pt idx="9931">
                  <c:v>79.915312665399995</c:v>
                </c:pt>
                <c:pt idx="9932">
                  <c:v>79.9169531939</c:v>
                </c:pt>
                <c:pt idx="9933">
                  <c:v>79.917374093299998</c:v>
                </c:pt>
                <c:pt idx="9934">
                  <c:v>79.918389178400005</c:v>
                </c:pt>
                <c:pt idx="9935">
                  <c:v>79.921226155300005</c:v>
                </c:pt>
                <c:pt idx="9936">
                  <c:v>79.924468762700002</c:v>
                </c:pt>
                <c:pt idx="9937">
                  <c:v>79.926153546199998</c:v>
                </c:pt>
                <c:pt idx="9938">
                  <c:v>79.927417531700002</c:v>
                </c:pt>
                <c:pt idx="9939">
                  <c:v>79.928359564399997</c:v>
                </c:pt>
                <c:pt idx="9940">
                  <c:v>79.929040976899998</c:v>
                </c:pt>
                <c:pt idx="9941">
                  <c:v>79.930240919900001</c:v>
                </c:pt>
                <c:pt idx="9942">
                  <c:v>79.931656488399994</c:v>
                </c:pt>
                <c:pt idx="9943">
                  <c:v>79.933137114100006</c:v>
                </c:pt>
                <c:pt idx="9944">
                  <c:v>79.934375123999999</c:v>
                </c:pt>
                <c:pt idx="9945">
                  <c:v>79.935929164200004</c:v>
                </c:pt>
                <c:pt idx="9946">
                  <c:v>79.937501921500001</c:v>
                </c:pt>
                <c:pt idx="9947">
                  <c:v>79.939293924400005</c:v>
                </c:pt>
                <c:pt idx="9948">
                  <c:v>79.940745327100004</c:v>
                </c:pt>
                <c:pt idx="9949">
                  <c:v>79.941214998000007</c:v>
                </c:pt>
                <c:pt idx="9950">
                  <c:v>79.941762643900006</c:v>
                </c:pt>
                <c:pt idx="9951">
                  <c:v>79.942678415800003</c:v>
                </c:pt>
                <c:pt idx="9952">
                  <c:v>79.944466293999994</c:v>
                </c:pt>
                <c:pt idx="9953">
                  <c:v>79.945814142399996</c:v>
                </c:pt>
                <c:pt idx="9954">
                  <c:v>79.947561376099998</c:v>
                </c:pt>
                <c:pt idx="9955">
                  <c:v>79.949403093599997</c:v>
                </c:pt>
                <c:pt idx="9956">
                  <c:v>79.950629063899996</c:v>
                </c:pt>
                <c:pt idx="9957">
                  <c:v>79.951810366499998</c:v>
                </c:pt>
                <c:pt idx="9958">
                  <c:v>79.951953509299997</c:v>
                </c:pt>
                <c:pt idx="9959">
                  <c:v>79.952212881099996</c:v>
                </c:pt>
                <c:pt idx="9960">
                  <c:v>79.952589134199997</c:v>
                </c:pt>
                <c:pt idx="9961">
                  <c:v>79.953145451899999</c:v>
                </c:pt>
                <c:pt idx="9962">
                  <c:v>79.955350240599998</c:v>
                </c:pt>
                <c:pt idx="9963">
                  <c:v>79.957377702200006</c:v>
                </c:pt>
                <c:pt idx="9964">
                  <c:v>79.959666169100004</c:v>
                </c:pt>
                <c:pt idx="9965">
                  <c:v>79.961900313399994</c:v>
                </c:pt>
                <c:pt idx="9966">
                  <c:v>79.962666577899995</c:v>
                </c:pt>
                <c:pt idx="9967">
                  <c:v>79.963373200999996</c:v>
                </c:pt>
                <c:pt idx="9968">
                  <c:v>79.964914812000004</c:v>
                </c:pt>
                <c:pt idx="9969">
                  <c:v>79.967274309199993</c:v>
                </c:pt>
                <c:pt idx="9970">
                  <c:v>79.969254559399999</c:v>
                </c:pt>
                <c:pt idx="9971">
                  <c:v>79.970355204200004</c:v>
                </c:pt>
                <c:pt idx="9972">
                  <c:v>79.970668071600002</c:v>
                </c:pt>
                <c:pt idx="9973">
                  <c:v>79.973322450300003</c:v>
                </c:pt>
                <c:pt idx="9974">
                  <c:v>79.976009164100006</c:v>
                </c:pt>
                <c:pt idx="9975">
                  <c:v>79.9764382579</c:v>
                </c:pt>
                <c:pt idx="9976">
                  <c:v>79.976623699100003</c:v>
                </c:pt>
                <c:pt idx="9977">
                  <c:v>79.977285150699998</c:v>
                </c:pt>
                <c:pt idx="9978">
                  <c:v>79.978006136700003</c:v>
                </c:pt>
                <c:pt idx="9979">
                  <c:v>79.978952899800007</c:v>
                </c:pt>
                <c:pt idx="9980">
                  <c:v>79.980872969100005</c:v>
                </c:pt>
                <c:pt idx="9981">
                  <c:v>79.983281752099998</c:v>
                </c:pt>
                <c:pt idx="9982">
                  <c:v>79.986425333699998</c:v>
                </c:pt>
                <c:pt idx="9983">
                  <c:v>79.990795124100003</c:v>
                </c:pt>
                <c:pt idx="9984">
                  <c:v>79.995112395899994</c:v>
                </c:pt>
                <c:pt idx="9985">
                  <c:v>79.997360638200007</c:v>
                </c:pt>
                <c:pt idx="9986">
                  <c:v>79.999277792200004</c:v>
                </c:pt>
                <c:pt idx="9987">
                  <c:v>80.000942053399996</c:v>
                </c:pt>
                <c:pt idx="9988">
                  <c:v>80.001256681800001</c:v>
                </c:pt>
                <c:pt idx="9989">
                  <c:v>80.001987622200005</c:v>
                </c:pt>
                <c:pt idx="9990">
                  <c:v>80.002847459999998</c:v>
                </c:pt>
                <c:pt idx="9991">
                  <c:v>80.0035157043</c:v>
                </c:pt>
                <c:pt idx="9992">
                  <c:v>80.004277309599999</c:v>
                </c:pt>
                <c:pt idx="9993">
                  <c:v>80.004578138599996</c:v>
                </c:pt>
                <c:pt idx="9994">
                  <c:v>80.006269826299999</c:v>
                </c:pt>
                <c:pt idx="9995">
                  <c:v>80.008287102200001</c:v>
                </c:pt>
                <c:pt idx="9996">
                  <c:v>80.010068431700006</c:v>
                </c:pt>
                <c:pt idx="9997">
                  <c:v>80.011705530699999</c:v>
                </c:pt>
                <c:pt idx="9998">
                  <c:v>80.013048231900001</c:v>
                </c:pt>
                <c:pt idx="9999">
                  <c:v>80.0144606442</c:v>
                </c:pt>
                <c:pt idx="10000">
                  <c:v>80.014857186</c:v>
                </c:pt>
                <c:pt idx="10001">
                  <c:v>80.015830019999996</c:v>
                </c:pt>
                <c:pt idx="10002">
                  <c:v>80.016780332600007</c:v>
                </c:pt>
                <c:pt idx="10003">
                  <c:v>80.017290424500004</c:v>
                </c:pt>
                <c:pt idx="10004">
                  <c:v>80.017868095300003</c:v>
                </c:pt>
                <c:pt idx="10005">
                  <c:v>80.018205984600002</c:v>
                </c:pt>
                <c:pt idx="10006">
                  <c:v>80.018406946900001</c:v>
                </c:pt>
                <c:pt idx="10007">
                  <c:v>80.018887701799997</c:v>
                </c:pt>
                <c:pt idx="10008">
                  <c:v>80.019656021499998</c:v>
                </c:pt>
                <c:pt idx="10009">
                  <c:v>80.0204982769</c:v>
                </c:pt>
                <c:pt idx="10010">
                  <c:v>80.022446591600001</c:v>
                </c:pt>
                <c:pt idx="10011">
                  <c:v>80.024514275599998</c:v>
                </c:pt>
                <c:pt idx="10012">
                  <c:v>80.025291110599994</c:v>
                </c:pt>
                <c:pt idx="10013">
                  <c:v>80.025628715500005</c:v>
                </c:pt>
                <c:pt idx="10014">
                  <c:v>80.025862750800002</c:v>
                </c:pt>
                <c:pt idx="10015">
                  <c:v>80.025984589900006</c:v>
                </c:pt>
                <c:pt idx="10016">
                  <c:v>80.026423040300003</c:v>
                </c:pt>
                <c:pt idx="10017">
                  <c:v>80.027108254200002</c:v>
                </c:pt>
                <c:pt idx="10018">
                  <c:v>80.028143560800004</c:v>
                </c:pt>
                <c:pt idx="10019">
                  <c:v>80.029999900600004</c:v>
                </c:pt>
                <c:pt idx="10020">
                  <c:v>80.031186687100003</c:v>
                </c:pt>
                <c:pt idx="10021">
                  <c:v>80.031537665900004</c:v>
                </c:pt>
                <c:pt idx="10022">
                  <c:v>80.031922930799993</c:v>
                </c:pt>
                <c:pt idx="10023">
                  <c:v>80.032300864800007</c:v>
                </c:pt>
                <c:pt idx="10024">
                  <c:v>80.033462896399996</c:v>
                </c:pt>
                <c:pt idx="10025">
                  <c:v>80.0348935703</c:v>
                </c:pt>
                <c:pt idx="10026">
                  <c:v>80.035950867799997</c:v>
                </c:pt>
                <c:pt idx="10027">
                  <c:v>80.036593277500003</c:v>
                </c:pt>
                <c:pt idx="10028">
                  <c:v>80.03820546</c:v>
                </c:pt>
                <c:pt idx="10029">
                  <c:v>80.040241463699999</c:v>
                </c:pt>
                <c:pt idx="10030">
                  <c:v>80.040867744600007</c:v>
                </c:pt>
                <c:pt idx="10031">
                  <c:v>80.041687317899999</c:v>
                </c:pt>
                <c:pt idx="10032">
                  <c:v>80.042742682899998</c:v>
                </c:pt>
                <c:pt idx="10033">
                  <c:v>80.043589175199997</c:v>
                </c:pt>
                <c:pt idx="10034">
                  <c:v>80.045814867100006</c:v>
                </c:pt>
                <c:pt idx="10035">
                  <c:v>80.049544620500001</c:v>
                </c:pt>
                <c:pt idx="10036">
                  <c:v>80.051722496099998</c:v>
                </c:pt>
                <c:pt idx="10037">
                  <c:v>80.051959083100002</c:v>
                </c:pt>
                <c:pt idx="10038">
                  <c:v>80.053145796199999</c:v>
                </c:pt>
                <c:pt idx="10039">
                  <c:v>80.0543722261</c:v>
                </c:pt>
                <c:pt idx="10040">
                  <c:v>80.0548951862</c:v>
                </c:pt>
                <c:pt idx="10041">
                  <c:v>80.0557363299</c:v>
                </c:pt>
                <c:pt idx="10042">
                  <c:v>80.056524058600004</c:v>
                </c:pt>
                <c:pt idx="10043">
                  <c:v>80.056863956699999</c:v>
                </c:pt>
                <c:pt idx="10044">
                  <c:v>80.057134472599998</c:v>
                </c:pt>
                <c:pt idx="10045">
                  <c:v>80.057746096900004</c:v>
                </c:pt>
                <c:pt idx="10046">
                  <c:v>80.058493650499997</c:v>
                </c:pt>
                <c:pt idx="10047">
                  <c:v>80.058904929299999</c:v>
                </c:pt>
                <c:pt idx="10048">
                  <c:v>80.059563745000005</c:v>
                </c:pt>
                <c:pt idx="10049">
                  <c:v>80.060784329599997</c:v>
                </c:pt>
                <c:pt idx="10050">
                  <c:v>80.061554870600006</c:v>
                </c:pt>
                <c:pt idx="10051">
                  <c:v>80.0623706672</c:v>
                </c:pt>
                <c:pt idx="10052">
                  <c:v>80.0657194793</c:v>
                </c:pt>
                <c:pt idx="10053">
                  <c:v>80.068724583700003</c:v>
                </c:pt>
                <c:pt idx="10054">
                  <c:v>80.070993578400007</c:v>
                </c:pt>
                <c:pt idx="10055">
                  <c:v>80.073715694900002</c:v>
                </c:pt>
                <c:pt idx="10056">
                  <c:v>80.076587941</c:v>
                </c:pt>
                <c:pt idx="10057">
                  <c:v>80.079058037799996</c:v>
                </c:pt>
                <c:pt idx="10058">
                  <c:v>80.079633704000003</c:v>
                </c:pt>
                <c:pt idx="10059">
                  <c:v>80.080206654600005</c:v>
                </c:pt>
                <c:pt idx="10060">
                  <c:v>80.081117309700005</c:v>
                </c:pt>
                <c:pt idx="10061">
                  <c:v>80.082543109499994</c:v>
                </c:pt>
                <c:pt idx="10062">
                  <c:v>80.084432839100003</c:v>
                </c:pt>
                <c:pt idx="10063">
                  <c:v>80.086553726399998</c:v>
                </c:pt>
                <c:pt idx="10064">
                  <c:v>80.088349393000001</c:v>
                </c:pt>
                <c:pt idx="10065">
                  <c:v>80.089978927299995</c:v>
                </c:pt>
                <c:pt idx="10066">
                  <c:v>80.091761326599993</c:v>
                </c:pt>
                <c:pt idx="10067">
                  <c:v>80.093064706800007</c:v>
                </c:pt>
                <c:pt idx="10068">
                  <c:v>80.093536166299998</c:v>
                </c:pt>
                <c:pt idx="10069">
                  <c:v>80.0946378366</c:v>
                </c:pt>
                <c:pt idx="10070">
                  <c:v>80.097987222</c:v>
                </c:pt>
                <c:pt idx="10071">
                  <c:v>80.102725327499996</c:v>
                </c:pt>
                <c:pt idx="10072">
                  <c:v>80.105664365899997</c:v>
                </c:pt>
                <c:pt idx="10073">
                  <c:v>80.106384972599997</c:v>
                </c:pt>
                <c:pt idx="10074">
                  <c:v>80.107702321000005</c:v>
                </c:pt>
                <c:pt idx="10075">
                  <c:v>80.109621611199998</c:v>
                </c:pt>
                <c:pt idx="10076">
                  <c:v>80.110712879900007</c:v>
                </c:pt>
                <c:pt idx="10077">
                  <c:v>80.111327398499995</c:v>
                </c:pt>
                <c:pt idx="10078">
                  <c:v>80.112152784599999</c:v>
                </c:pt>
                <c:pt idx="10079">
                  <c:v>80.113124824400003</c:v>
                </c:pt>
                <c:pt idx="10080">
                  <c:v>80.115161323300001</c:v>
                </c:pt>
                <c:pt idx="10081">
                  <c:v>80.117782634799994</c:v>
                </c:pt>
                <c:pt idx="10082">
                  <c:v>80.120210643099995</c:v>
                </c:pt>
                <c:pt idx="10083">
                  <c:v>80.121578364300007</c:v>
                </c:pt>
                <c:pt idx="10084">
                  <c:v>80.123372639400003</c:v>
                </c:pt>
                <c:pt idx="10085">
                  <c:v>80.125456309499995</c:v>
                </c:pt>
                <c:pt idx="10086">
                  <c:v>80.126739085799997</c:v>
                </c:pt>
                <c:pt idx="10087">
                  <c:v>80.127735348599998</c:v>
                </c:pt>
                <c:pt idx="10088">
                  <c:v>80.129584762999997</c:v>
                </c:pt>
                <c:pt idx="10089">
                  <c:v>80.132152046000002</c:v>
                </c:pt>
                <c:pt idx="10090">
                  <c:v>80.133466909500001</c:v>
                </c:pt>
                <c:pt idx="10091">
                  <c:v>80.134078159799998</c:v>
                </c:pt>
                <c:pt idx="10092">
                  <c:v>80.134301983100002</c:v>
                </c:pt>
                <c:pt idx="10093">
                  <c:v>80.134546083100005</c:v>
                </c:pt>
                <c:pt idx="10094">
                  <c:v>80.134711677499993</c:v>
                </c:pt>
                <c:pt idx="10095">
                  <c:v>80.135994752800002</c:v>
                </c:pt>
                <c:pt idx="10096">
                  <c:v>80.139695655300002</c:v>
                </c:pt>
                <c:pt idx="10097">
                  <c:v>80.143155868899996</c:v>
                </c:pt>
                <c:pt idx="10098">
                  <c:v>80.144251233800006</c:v>
                </c:pt>
                <c:pt idx="10099">
                  <c:v>80.144963651200001</c:v>
                </c:pt>
                <c:pt idx="10100">
                  <c:v>80.1457907482</c:v>
                </c:pt>
                <c:pt idx="10101">
                  <c:v>80.146124811999996</c:v>
                </c:pt>
                <c:pt idx="10102">
                  <c:v>80.146409586100006</c:v>
                </c:pt>
                <c:pt idx="10103">
                  <c:v>80.147130930299994</c:v>
                </c:pt>
                <c:pt idx="10104">
                  <c:v>80.148862267200002</c:v>
                </c:pt>
                <c:pt idx="10105">
                  <c:v>80.150125639699993</c:v>
                </c:pt>
                <c:pt idx="10106">
                  <c:v>80.151888607499998</c:v>
                </c:pt>
                <c:pt idx="10107">
                  <c:v>80.153666520800002</c:v>
                </c:pt>
                <c:pt idx="10108">
                  <c:v>80.153979947500005</c:v>
                </c:pt>
                <c:pt idx="10109">
                  <c:v>80.154478139700004</c:v>
                </c:pt>
                <c:pt idx="10110">
                  <c:v>80.154845833300001</c:v>
                </c:pt>
                <c:pt idx="10111">
                  <c:v>80.156255906599995</c:v>
                </c:pt>
                <c:pt idx="10112">
                  <c:v>80.158196013099996</c:v>
                </c:pt>
                <c:pt idx="10113">
                  <c:v>80.159183443399996</c:v>
                </c:pt>
                <c:pt idx="10114">
                  <c:v>80.159979443500006</c:v>
                </c:pt>
                <c:pt idx="10115">
                  <c:v>80.161935823199997</c:v>
                </c:pt>
                <c:pt idx="10116">
                  <c:v>80.163590753799994</c:v>
                </c:pt>
                <c:pt idx="10117">
                  <c:v>80.165454913999994</c:v>
                </c:pt>
                <c:pt idx="10118">
                  <c:v>80.167375052899999</c:v>
                </c:pt>
                <c:pt idx="10119">
                  <c:v>80.167921918199994</c:v>
                </c:pt>
                <c:pt idx="10120">
                  <c:v>80.168636502799998</c:v>
                </c:pt>
                <c:pt idx="10121">
                  <c:v>80.169140127299997</c:v>
                </c:pt>
                <c:pt idx="10122">
                  <c:v>80.169539709399999</c:v>
                </c:pt>
                <c:pt idx="10123">
                  <c:v>80.170189915799995</c:v>
                </c:pt>
                <c:pt idx="10124">
                  <c:v>80.1705742778</c:v>
                </c:pt>
                <c:pt idx="10125">
                  <c:v>80.1711448123</c:v>
                </c:pt>
                <c:pt idx="10126">
                  <c:v>80.172075614199997</c:v>
                </c:pt>
                <c:pt idx="10127">
                  <c:v>80.173473139699993</c:v>
                </c:pt>
                <c:pt idx="10128">
                  <c:v>80.175770377199996</c:v>
                </c:pt>
                <c:pt idx="10129">
                  <c:v>80.1776534989</c:v>
                </c:pt>
                <c:pt idx="10130">
                  <c:v>80.1784597961</c:v>
                </c:pt>
                <c:pt idx="10131">
                  <c:v>80.180154774599998</c:v>
                </c:pt>
                <c:pt idx="10132">
                  <c:v>80.182677639000005</c:v>
                </c:pt>
                <c:pt idx="10133">
                  <c:v>80.183783890699999</c:v>
                </c:pt>
                <c:pt idx="10134">
                  <c:v>80.184006294</c:v>
                </c:pt>
                <c:pt idx="10135">
                  <c:v>80.184293345699999</c:v>
                </c:pt>
                <c:pt idx="10136">
                  <c:v>80.1845918283</c:v>
                </c:pt>
                <c:pt idx="10137">
                  <c:v>80.184771029000004</c:v>
                </c:pt>
                <c:pt idx="10138">
                  <c:v>80.185016601900003</c:v>
                </c:pt>
                <c:pt idx="10139">
                  <c:v>80.185354900799993</c:v>
                </c:pt>
                <c:pt idx="10140">
                  <c:v>80.186108142099997</c:v>
                </c:pt>
                <c:pt idx="10141">
                  <c:v>80.187347175900001</c:v>
                </c:pt>
                <c:pt idx="10142">
                  <c:v>80.188001706899996</c:v>
                </c:pt>
                <c:pt idx="10143">
                  <c:v>80.188199862900007</c:v>
                </c:pt>
                <c:pt idx="10144">
                  <c:v>80.188738661800002</c:v>
                </c:pt>
                <c:pt idx="10145">
                  <c:v>80.189347896200005</c:v>
                </c:pt>
                <c:pt idx="10146">
                  <c:v>80.189848345499996</c:v>
                </c:pt>
                <c:pt idx="10147">
                  <c:v>80.191009140899993</c:v>
                </c:pt>
                <c:pt idx="10148">
                  <c:v>80.192223438300005</c:v>
                </c:pt>
                <c:pt idx="10149">
                  <c:v>80.1928650113</c:v>
                </c:pt>
                <c:pt idx="10150">
                  <c:v>80.193292777400004</c:v>
                </c:pt>
                <c:pt idx="10151">
                  <c:v>80.193925410399999</c:v>
                </c:pt>
                <c:pt idx="10152">
                  <c:v>80.195188090299993</c:v>
                </c:pt>
                <c:pt idx="10153">
                  <c:v>80.196594217799998</c:v>
                </c:pt>
                <c:pt idx="10154">
                  <c:v>80.198122453799996</c:v>
                </c:pt>
                <c:pt idx="10155">
                  <c:v>80.199010874899997</c:v>
                </c:pt>
                <c:pt idx="10156">
                  <c:v>80.200071250999997</c:v>
                </c:pt>
                <c:pt idx="10157">
                  <c:v>80.201211412199996</c:v>
                </c:pt>
                <c:pt idx="10158">
                  <c:v>80.202629995600006</c:v>
                </c:pt>
                <c:pt idx="10159">
                  <c:v>80.204221426100005</c:v>
                </c:pt>
                <c:pt idx="10160">
                  <c:v>80.205081712699993</c:v>
                </c:pt>
                <c:pt idx="10161">
                  <c:v>80.205859913500007</c:v>
                </c:pt>
                <c:pt idx="10162">
                  <c:v>80.206936228800004</c:v>
                </c:pt>
                <c:pt idx="10163">
                  <c:v>80.2084338226</c:v>
                </c:pt>
                <c:pt idx="10164">
                  <c:v>80.209293821200006</c:v>
                </c:pt>
                <c:pt idx="10165">
                  <c:v>80.212132288199996</c:v>
                </c:pt>
                <c:pt idx="10166">
                  <c:v>80.215970532200004</c:v>
                </c:pt>
                <c:pt idx="10167">
                  <c:v>80.217340049000001</c:v>
                </c:pt>
                <c:pt idx="10168">
                  <c:v>80.218616821200001</c:v>
                </c:pt>
                <c:pt idx="10169">
                  <c:v>80.220050706400002</c:v>
                </c:pt>
                <c:pt idx="10170">
                  <c:v>80.220961762399995</c:v>
                </c:pt>
                <c:pt idx="10171">
                  <c:v>80.221699163099998</c:v>
                </c:pt>
                <c:pt idx="10172">
                  <c:v>80.222000418799993</c:v>
                </c:pt>
                <c:pt idx="10173">
                  <c:v>80.222208756100002</c:v>
                </c:pt>
                <c:pt idx="10174">
                  <c:v>80.222454354000007</c:v>
                </c:pt>
                <c:pt idx="10175">
                  <c:v>80.222969114600005</c:v>
                </c:pt>
                <c:pt idx="10176">
                  <c:v>80.225986997700005</c:v>
                </c:pt>
                <c:pt idx="10177">
                  <c:v>80.229779254099995</c:v>
                </c:pt>
                <c:pt idx="10178">
                  <c:v>80.2317817932</c:v>
                </c:pt>
                <c:pt idx="10179">
                  <c:v>80.232783980299999</c:v>
                </c:pt>
                <c:pt idx="10180">
                  <c:v>80.233073551700002</c:v>
                </c:pt>
                <c:pt idx="10181">
                  <c:v>80.234352727000001</c:v>
                </c:pt>
                <c:pt idx="10182">
                  <c:v>80.235429910500002</c:v>
                </c:pt>
                <c:pt idx="10183">
                  <c:v>80.237658830900003</c:v>
                </c:pt>
                <c:pt idx="10184">
                  <c:v>80.240041697300001</c:v>
                </c:pt>
                <c:pt idx="10185">
                  <c:v>80.241237430799998</c:v>
                </c:pt>
                <c:pt idx="10186">
                  <c:v>80.244010375200006</c:v>
                </c:pt>
                <c:pt idx="10187">
                  <c:v>80.248050382800002</c:v>
                </c:pt>
                <c:pt idx="10188">
                  <c:v>80.252153262600004</c:v>
                </c:pt>
                <c:pt idx="10189">
                  <c:v>80.253981700200001</c:v>
                </c:pt>
                <c:pt idx="10190">
                  <c:v>80.254262404599999</c:v>
                </c:pt>
                <c:pt idx="10191">
                  <c:v>80.256845513599998</c:v>
                </c:pt>
                <c:pt idx="10192">
                  <c:v>80.259476768300004</c:v>
                </c:pt>
                <c:pt idx="10193">
                  <c:v>80.260951109299995</c:v>
                </c:pt>
                <c:pt idx="10194">
                  <c:v>80.262334280100006</c:v>
                </c:pt>
                <c:pt idx="10195">
                  <c:v>80.263460384599995</c:v>
                </c:pt>
                <c:pt idx="10196">
                  <c:v>80.264781887599995</c:v>
                </c:pt>
                <c:pt idx="10197">
                  <c:v>80.265591313200005</c:v>
                </c:pt>
                <c:pt idx="10198">
                  <c:v>80.266387723999998</c:v>
                </c:pt>
                <c:pt idx="10199">
                  <c:v>80.266883346</c:v>
                </c:pt>
                <c:pt idx="10200">
                  <c:v>80.267597853400005</c:v>
                </c:pt>
                <c:pt idx="10201">
                  <c:v>80.2683898457</c:v>
                </c:pt>
                <c:pt idx="10202">
                  <c:v>80.2692124557</c:v>
                </c:pt>
                <c:pt idx="10203">
                  <c:v>80.271360919599999</c:v>
                </c:pt>
                <c:pt idx="10204">
                  <c:v>80.273564568300003</c:v>
                </c:pt>
                <c:pt idx="10205">
                  <c:v>80.274590084500005</c:v>
                </c:pt>
                <c:pt idx="10206">
                  <c:v>80.275432340099997</c:v>
                </c:pt>
                <c:pt idx="10207">
                  <c:v>80.276116337700003</c:v>
                </c:pt>
                <c:pt idx="10208">
                  <c:v>80.276760536899999</c:v>
                </c:pt>
                <c:pt idx="10209">
                  <c:v>80.277264550599995</c:v>
                </c:pt>
                <c:pt idx="10210">
                  <c:v>80.278196454699994</c:v>
                </c:pt>
                <c:pt idx="10211">
                  <c:v>80.279133618700001</c:v>
                </c:pt>
                <c:pt idx="10212">
                  <c:v>80.279809227399994</c:v>
                </c:pt>
                <c:pt idx="10213">
                  <c:v>80.281767923199993</c:v>
                </c:pt>
                <c:pt idx="10214">
                  <c:v>80.283458359600004</c:v>
                </c:pt>
                <c:pt idx="10215">
                  <c:v>80.284114630199994</c:v>
                </c:pt>
                <c:pt idx="10216">
                  <c:v>80.284774664599993</c:v>
                </c:pt>
                <c:pt idx="10217">
                  <c:v>80.285275076199994</c:v>
                </c:pt>
                <c:pt idx="10218">
                  <c:v>80.285982486899997</c:v>
                </c:pt>
                <c:pt idx="10219">
                  <c:v>80.288669282399994</c:v>
                </c:pt>
                <c:pt idx="10220">
                  <c:v>80.291386099899995</c:v>
                </c:pt>
                <c:pt idx="10221">
                  <c:v>80.292049277700002</c:v>
                </c:pt>
                <c:pt idx="10222">
                  <c:v>80.292510401599998</c:v>
                </c:pt>
                <c:pt idx="10223">
                  <c:v>80.293127314299994</c:v>
                </c:pt>
                <c:pt idx="10224">
                  <c:v>80.293663164099996</c:v>
                </c:pt>
                <c:pt idx="10225">
                  <c:v>80.294378166599998</c:v>
                </c:pt>
                <c:pt idx="10226">
                  <c:v>80.294877150100007</c:v>
                </c:pt>
                <c:pt idx="10227">
                  <c:v>80.295027292300006</c:v>
                </c:pt>
                <c:pt idx="10228">
                  <c:v>80.295167507499997</c:v>
                </c:pt>
                <c:pt idx="10229">
                  <c:v>80.296706705099993</c:v>
                </c:pt>
                <c:pt idx="10230">
                  <c:v>80.298147790900003</c:v>
                </c:pt>
                <c:pt idx="10231">
                  <c:v>80.299091975899998</c:v>
                </c:pt>
                <c:pt idx="10232">
                  <c:v>80.301725943999998</c:v>
                </c:pt>
                <c:pt idx="10233">
                  <c:v>80.303872349000002</c:v>
                </c:pt>
                <c:pt idx="10234">
                  <c:v>80.305437194099994</c:v>
                </c:pt>
                <c:pt idx="10235">
                  <c:v>80.307305234400005</c:v>
                </c:pt>
                <c:pt idx="10236">
                  <c:v>80.308370480199997</c:v>
                </c:pt>
                <c:pt idx="10237">
                  <c:v>80.309776184499995</c:v>
                </c:pt>
                <c:pt idx="10238">
                  <c:v>80.310912178999999</c:v>
                </c:pt>
                <c:pt idx="10239">
                  <c:v>80.311822604400007</c:v>
                </c:pt>
                <c:pt idx="10240">
                  <c:v>80.313539768300004</c:v>
                </c:pt>
                <c:pt idx="10241">
                  <c:v>80.314492125499996</c:v>
                </c:pt>
                <c:pt idx="10242">
                  <c:v>80.315507726299998</c:v>
                </c:pt>
                <c:pt idx="10243">
                  <c:v>80.3166447503</c:v>
                </c:pt>
                <c:pt idx="10244">
                  <c:v>80.3178748662</c:v>
                </c:pt>
                <c:pt idx="10245">
                  <c:v>80.318906398500005</c:v>
                </c:pt>
                <c:pt idx="10246">
                  <c:v>80.320292064699998</c:v>
                </c:pt>
                <c:pt idx="10247">
                  <c:v>80.321990573400001</c:v>
                </c:pt>
                <c:pt idx="10248">
                  <c:v>80.323435436599993</c:v>
                </c:pt>
                <c:pt idx="10249">
                  <c:v>80.326580347700002</c:v>
                </c:pt>
                <c:pt idx="10250">
                  <c:v>80.328767985400006</c:v>
                </c:pt>
                <c:pt idx="10251">
                  <c:v>80.3302936762</c:v>
                </c:pt>
                <c:pt idx="10252">
                  <c:v>80.332126505199994</c:v>
                </c:pt>
                <c:pt idx="10253">
                  <c:v>80.332916332899998</c:v>
                </c:pt>
                <c:pt idx="10254">
                  <c:v>80.334043154900002</c:v>
                </c:pt>
                <c:pt idx="10255">
                  <c:v>80.335684798399996</c:v>
                </c:pt>
                <c:pt idx="10256">
                  <c:v>80.338711438299995</c:v>
                </c:pt>
                <c:pt idx="10257">
                  <c:v>80.341137188399998</c:v>
                </c:pt>
                <c:pt idx="10258">
                  <c:v>80.3415541225</c:v>
                </c:pt>
                <c:pt idx="10259">
                  <c:v>80.344635889100005</c:v>
                </c:pt>
                <c:pt idx="10260">
                  <c:v>80.347843494299994</c:v>
                </c:pt>
                <c:pt idx="10261">
                  <c:v>80.348203999000006</c:v>
                </c:pt>
                <c:pt idx="10262">
                  <c:v>80.348763872099994</c:v>
                </c:pt>
                <c:pt idx="10263">
                  <c:v>80.350526036199994</c:v>
                </c:pt>
                <c:pt idx="10264">
                  <c:v>80.352228426300002</c:v>
                </c:pt>
                <c:pt idx="10265">
                  <c:v>80.353610772600007</c:v>
                </c:pt>
                <c:pt idx="10266">
                  <c:v>80.3557380994</c:v>
                </c:pt>
                <c:pt idx="10267">
                  <c:v>80.357061814000005</c:v>
                </c:pt>
                <c:pt idx="10268">
                  <c:v>80.358095710699999</c:v>
                </c:pt>
                <c:pt idx="10269">
                  <c:v>80.359700372899994</c:v>
                </c:pt>
                <c:pt idx="10270">
                  <c:v>80.360705663000005</c:v>
                </c:pt>
                <c:pt idx="10271">
                  <c:v>80.361169776300002</c:v>
                </c:pt>
                <c:pt idx="10272">
                  <c:v>80.363934975899994</c:v>
                </c:pt>
                <c:pt idx="10273">
                  <c:v>80.367221481300007</c:v>
                </c:pt>
                <c:pt idx="10274">
                  <c:v>80.368084027799995</c:v>
                </c:pt>
                <c:pt idx="10275">
                  <c:v>80.368711454999996</c:v>
                </c:pt>
                <c:pt idx="10276">
                  <c:v>80.370622627499998</c:v>
                </c:pt>
                <c:pt idx="10277">
                  <c:v>80.372240043700003</c:v>
                </c:pt>
                <c:pt idx="10278">
                  <c:v>80.373783594700001</c:v>
                </c:pt>
                <c:pt idx="10279">
                  <c:v>80.3754590482</c:v>
                </c:pt>
                <c:pt idx="10280">
                  <c:v>80.376088402899995</c:v>
                </c:pt>
                <c:pt idx="10281">
                  <c:v>80.379009076800003</c:v>
                </c:pt>
                <c:pt idx="10282">
                  <c:v>80.382600906099995</c:v>
                </c:pt>
                <c:pt idx="10283">
                  <c:v>80.385592075700004</c:v>
                </c:pt>
                <c:pt idx="10284">
                  <c:v>80.387565947799999</c:v>
                </c:pt>
                <c:pt idx="10285">
                  <c:v>80.3876705407</c:v>
                </c:pt>
                <c:pt idx="10286">
                  <c:v>80.388412673900007</c:v>
                </c:pt>
                <c:pt idx="10287">
                  <c:v>80.389582174500006</c:v>
                </c:pt>
                <c:pt idx="10288">
                  <c:v>80.390917698199999</c:v>
                </c:pt>
                <c:pt idx="10289">
                  <c:v>80.392076125299994</c:v>
                </c:pt>
                <c:pt idx="10290">
                  <c:v>80.392565306400002</c:v>
                </c:pt>
                <c:pt idx="10291">
                  <c:v>80.393118896499999</c:v>
                </c:pt>
                <c:pt idx="10292">
                  <c:v>80.394387073100006</c:v>
                </c:pt>
                <c:pt idx="10293">
                  <c:v>80.396715432899995</c:v>
                </c:pt>
                <c:pt idx="10294">
                  <c:v>80.398830007800001</c:v>
                </c:pt>
                <c:pt idx="10295">
                  <c:v>80.399531514800003</c:v>
                </c:pt>
                <c:pt idx="10296">
                  <c:v>80.400420006900006</c:v>
                </c:pt>
                <c:pt idx="10297">
                  <c:v>80.402068067200005</c:v>
                </c:pt>
                <c:pt idx="10298">
                  <c:v>80.405238416900005</c:v>
                </c:pt>
                <c:pt idx="10299">
                  <c:v>80.408000477800002</c:v>
                </c:pt>
                <c:pt idx="10300">
                  <c:v>80.408584856499999</c:v>
                </c:pt>
                <c:pt idx="10301">
                  <c:v>80.411580640300002</c:v>
                </c:pt>
                <c:pt idx="10302">
                  <c:v>80.415731565900003</c:v>
                </c:pt>
                <c:pt idx="10303">
                  <c:v>80.417978776499993</c:v>
                </c:pt>
                <c:pt idx="10304">
                  <c:v>80.419739444599998</c:v>
                </c:pt>
                <c:pt idx="10305">
                  <c:v>80.422550613300004</c:v>
                </c:pt>
                <c:pt idx="10306">
                  <c:v>80.424835659300001</c:v>
                </c:pt>
                <c:pt idx="10307">
                  <c:v>80.426163790299995</c:v>
                </c:pt>
                <c:pt idx="10308">
                  <c:v>80.427495628299994</c:v>
                </c:pt>
                <c:pt idx="10309">
                  <c:v>80.427899758999999</c:v>
                </c:pt>
                <c:pt idx="10310">
                  <c:v>80.4280025475</c:v>
                </c:pt>
                <c:pt idx="10311">
                  <c:v>80.428422457099998</c:v>
                </c:pt>
                <c:pt idx="10312">
                  <c:v>80.429054988800004</c:v>
                </c:pt>
                <c:pt idx="10313">
                  <c:v>80.429291620200004</c:v>
                </c:pt>
                <c:pt idx="10314">
                  <c:v>80.431212182799996</c:v>
                </c:pt>
                <c:pt idx="10315">
                  <c:v>80.434966390300005</c:v>
                </c:pt>
                <c:pt idx="10316">
                  <c:v>80.4379604728</c:v>
                </c:pt>
                <c:pt idx="10317">
                  <c:v>80.439293022800001</c:v>
                </c:pt>
                <c:pt idx="10318">
                  <c:v>80.439883134599995</c:v>
                </c:pt>
                <c:pt idx="10319">
                  <c:v>80.440699314</c:v>
                </c:pt>
                <c:pt idx="10320">
                  <c:v>80.442255939600003</c:v>
                </c:pt>
                <c:pt idx="10321">
                  <c:v>80.443592706299995</c:v>
                </c:pt>
                <c:pt idx="10322">
                  <c:v>80.443969249099993</c:v>
                </c:pt>
                <c:pt idx="10323">
                  <c:v>80.444970846199993</c:v>
                </c:pt>
                <c:pt idx="10324">
                  <c:v>80.446156463999998</c:v>
                </c:pt>
                <c:pt idx="10325">
                  <c:v>80.446616790899995</c:v>
                </c:pt>
                <c:pt idx="10326">
                  <c:v>80.446732083599997</c:v>
                </c:pt>
                <c:pt idx="10327">
                  <c:v>80.447115615499996</c:v>
                </c:pt>
                <c:pt idx="10328">
                  <c:v>80.447607237699998</c:v>
                </c:pt>
                <c:pt idx="10329">
                  <c:v>80.448218708400006</c:v>
                </c:pt>
                <c:pt idx="10330">
                  <c:v>80.448885572099996</c:v>
                </c:pt>
                <c:pt idx="10331">
                  <c:v>80.449798618900004</c:v>
                </c:pt>
                <c:pt idx="10332">
                  <c:v>80.4511056475</c:v>
                </c:pt>
                <c:pt idx="10333">
                  <c:v>80.451995112000006</c:v>
                </c:pt>
                <c:pt idx="10334">
                  <c:v>80.453133781899993</c:v>
                </c:pt>
                <c:pt idx="10335">
                  <c:v>80.456091737700007</c:v>
                </c:pt>
                <c:pt idx="10336">
                  <c:v>80.458552115700002</c:v>
                </c:pt>
                <c:pt idx="10337">
                  <c:v>80.459736789900006</c:v>
                </c:pt>
                <c:pt idx="10338">
                  <c:v>80.461016860399994</c:v>
                </c:pt>
                <c:pt idx="10339">
                  <c:v>80.461943459599993</c:v>
                </c:pt>
                <c:pt idx="10340">
                  <c:v>80.462465104499998</c:v>
                </c:pt>
                <c:pt idx="10341">
                  <c:v>80.463423306300001</c:v>
                </c:pt>
                <c:pt idx="10342">
                  <c:v>80.467137754899994</c:v>
                </c:pt>
                <c:pt idx="10343">
                  <c:v>80.469963186300006</c:v>
                </c:pt>
                <c:pt idx="10344">
                  <c:v>80.470189593499995</c:v>
                </c:pt>
                <c:pt idx="10345">
                  <c:v>80.471989058299997</c:v>
                </c:pt>
                <c:pt idx="10346">
                  <c:v>80.473653068100006</c:v>
                </c:pt>
                <c:pt idx="10347">
                  <c:v>80.4740215363</c:v>
                </c:pt>
                <c:pt idx="10348">
                  <c:v>80.474537044000002</c:v>
                </c:pt>
                <c:pt idx="10349">
                  <c:v>80.474746780499999</c:v>
                </c:pt>
                <c:pt idx="10350">
                  <c:v>80.4752135544</c:v>
                </c:pt>
                <c:pt idx="10351">
                  <c:v>80.476063269700006</c:v>
                </c:pt>
                <c:pt idx="10352">
                  <c:v>80.477216458599997</c:v>
                </c:pt>
                <c:pt idx="10353">
                  <c:v>80.478740037700007</c:v>
                </c:pt>
                <c:pt idx="10354">
                  <c:v>80.480466498599995</c:v>
                </c:pt>
                <c:pt idx="10355">
                  <c:v>80.481443208599998</c:v>
                </c:pt>
                <c:pt idx="10356">
                  <c:v>80.483753862499995</c:v>
                </c:pt>
                <c:pt idx="10357">
                  <c:v>80.4865425192</c:v>
                </c:pt>
                <c:pt idx="10358">
                  <c:v>80.487046402999994</c:v>
                </c:pt>
                <c:pt idx="10359">
                  <c:v>80.487323177700006</c:v>
                </c:pt>
                <c:pt idx="10360">
                  <c:v>80.488391619300003</c:v>
                </c:pt>
                <c:pt idx="10361">
                  <c:v>80.489405588799997</c:v>
                </c:pt>
                <c:pt idx="10362">
                  <c:v>80.490204757599997</c:v>
                </c:pt>
                <c:pt idx="10363">
                  <c:v>80.491248903599995</c:v>
                </c:pt>
                <c:pt idx="10364">
                  <c:v>80.491889755700001</c:v>
                </c:pt>
                <c:pt idx="10365">
                  <c:v>80.492240942699993</c:v>
                </c:pt>
                <c:pt idx="10366">
                  <c:v>80.493269487999996</c:v>
                </c:pt>
                <c:pt idx="10367">
                  <c:v>80.496057875199995</c:v>
                </c:pt>
                <c:pt idx="10368">
                  <c:v>80.498339327400004</c:v>
                </c:pt>
                <c:pt idx="10369">
                  <c:v>80.498909295100006</c:v>
                </c:pt>
                <c:pt idx="10370">
                  <c:v>80.499167391599997</c:v>
                </c:pt>
                <c:pt idx="10371">
                  <c:v>80.499405069399998</c:v>
                </c:pt>
                <c:pt idx="10372">
                  <c:v>80.499894682800004</c:v>
                </c:pt>
                <c:pt idx="10373">
                  <c:v>80.500968237600006</c:v>
                </c:pt>
                <c:pt idx="10374">
                  <c:v>80.502362564099997</c:v>
                </c:pt>
                <c:pt idx="10375">
                  <c:v>80.504329459700003</c:v>
                </c:pt>
                <c:pt idx="10376">
                  <c:v>80.506825652000003</c:v>
                </c:pt>
                <c:pt idx="10377">
                  <c:v>80.508042443500003</c:v>
                </c:pt>
                <c:pt idx="10378">
                  <c:v>80.510629050999995</c:v>
                </c:pt>
                <c:pt idx="10379">
                  <c:v>80.514779975400003</c:v>
                </c:pt>
                <c:pt idx="10380">
                  <c:v>80.516631508399996</c:v>
                </c:pt>
                <c:pt idx="10381">
                  <c:v>80.517297006099994</c:v>
                </c:pt>
                <c:pt idx="10382">
                  <c:v>80.518520037900004</c:v>
                </c:pt>
                <c:pt idx="10383">
                  <c:v>80.519540408699996</c:v>
                </c:pt>
                <c:pt idx="10384">
                  <c:v>80.520034314599997</c:v>
                </c:pt>
                <c:pt idx="10385">
                  <c:v>80.521113989100002</c:v>
                </c:pt>
                <c:pt idx="10386">
                  <c:v>80.521998086799996</c:v>
                </c:pt>
                <c:pt idx="10387">
                  <c:v>80.5221207421</c:v>
                </c:pt>
                <c:pt idx="10388">
                  <c:v>80.523730576999995</c:v>
                </c:pt>
                <c:pt idx="10389">
                  <c:v>80.526673398499995</c:v>
                </c:pt>
                <c:pt idx="10390">
                  <c:v>80.528176640400005</c:v>
                </c:pt>
                <c:pt idx="10391">
                  <c:v>80.528838420300005</c:v>
                </c:pt>
                <c:pt idx="10392">
                  <c:v>80.5306891213</c:v>
                </c:pt>
                <c:pt idx="10393">
                  <c:v>80.535255482500006</c:v>
                </c:pt>
                <c:pt idx="10394">
                  <c:v>80.538730973300005</c:v>
                </c:pt>
                <c:pt idx="10395">
                  <c:v>80.543021477699995</c:v>
                </c:pt>
                <c:pt idx="10396">
                  <c:v>80.547557856300003</c:v>
                </c:pt>
                <c:pt idx="10397">
                  <c:v>80.549323158500002</c:v>
                </c:pt>
                <c:pt idx="10398">
                  <c:v>80.551184321899996</c:v>
                </c:pt>
                <c:pt idx="10399">
                  <c:v>80.551784976899995</c:v>
                </c:pt>
                <c:pt idx="10400">
                  <c:v>80.552563900999999</c:v>
                </c:pt>
                <c:pt idx="10401">
                  <c:v>80.553534848799998</c:v>
                </c:pt>
                <c:pt idx="10402">
                  <c:v>80.5542985716</c:v>
                </c:pt>
                <c:pt idx="10403">
                  <c:v>80.557247910900003</c:v>
                </c:pt>
                <c:pt idx="10404">
                  <c:v>80.5606422587</c:v>
                </c:pt>
                <c:pt idx="10405">
                  <c:v>80.562198855999995</c:v>
                </c:pt>
                <c:pt idx="10406">
                  <c:v>80.564494659900006</c:v>
                </c:pt>
                <c:pt idx="10407">
                  <c:v>80.566368902799994</c:v>
                </c:pt>
                <c:pt idx="10408">
                  <c:v>80.566736777100004</c:v>
                </c:pt>
                <c:pt idx="10409">
                  <c:v>80.566977242799993</c:v>
                </c:pt>
                <c:pt idx="10410">
                  <c:v>80.5675290402</c:v>
                </c:pt>
                <c:pt idx="10411">
                  <c:v>80.568029856799996</c:v>
                </c:pt>
                <c:pt idx="10412">
                  <c:v>80.568979357399996</c:v>
                </c:pt>
                <c:pt idx="10413">
                  <c:v>80.570216799400001</c:v>
                </c:pt>
                <c:pt idx="10414">
                  <c:v>80.570525627799995</c:v>
                </c:pt>
                <c:pt idx="10415">
                  <c:v>80.570899163000007</c:v>
                </c:pt>
                <c:pt idx="10416">
                  <c:v>80.571753525700004</c:v>
                </c:pt>
                <c:pt idx="10417">
                  <c:v>80.574694784200005</c:v>
                </c:pt>
                <c:pt idx="10418">
                  <c:v>80.578678186700003</c:v>
                </c:pt>
                <c:pt idx="10419">
                  <c:v>80.580506415800002</c:v>
                </c:pt>
                <c:pt idx="10420">
                  <c:v>80.581669656700001</c:v>
                </c:pt>
                <c:pt idx="10421">
                  <c:v>80.582608994500006</c:v>
                </c:pt>
                <c:pt idx="10422">
                  <c:v>80.583199518900003</c:v>
                </c:pt>
                <c:pt idx="10423">
                  <c:v>80.583969293799996</c:v>
                </c:pt>
                <c:pt idx="10424">
                  <c:v>80.586679822999997</c:v>
                </c:pt>
                <c:pt idx="10425">
                  <c:v>80.591304477199998</c:v>
                </c:pt>
                <c:pt idx="10426">
                  <c:v>80.593587318600001</c:v>
                </c:pt>
                <c:pt idx="10427">
                  <c:v>80.596237729199999</c:v>
                </c:pt>
                <c:pt idx="10428">
                  <c:v>80.598856796999996</c:v>
                </c:pt>
                <c:pt idx="10429">
                  <c:v>80.600197501099998</c:v>
                </c:pt>
                <c:pt idx="10430">
                  <c:v>80.601590737400002</c:v>
                </c:pt>
                <c:pt idx="10431">
                  <c:v>80.602360966899994</c:v>
                </c:pt>
                <c:pt idx="10432">
                  <c:v>80.603705577599996</c:v>
                </c:pt>
                <c:pt idx="10433">
                  <c:v>80.604493907099993</c:v>
                </c:pt>
                <c:pt idx="10434">
                  <c:v>80.605554872900001</c:v>
                </c:pt>
                <c:pt idx="10435">
                  <c:v>80.606670703600003</c:v>
                </c:pt>
                <c:pt idx="10436">
                  <c:v>80.607256004500002</c:v>
                </c:pt>
                <c:pt idx="10437">
                  <c:v>80.609130333699994</c:v>
                </c:pt>
                <c:pt idx="10438">
                  <c:v>80.610768416300004</c:v>
                </c:pt>
                <c:pt idx="10439">
                  <c:v>80.612174043799996</c:v>
                </c:pt>
                <c:pt idx="10440">
                  <c:v>80.6140914235</c:v>
                </c:pt>
                <c:pt idx="10441">
                  <c:v>80.6157487487</c:v>
                </c:pt>
                <c:pt idx="10442">
                  <c:v>80.617579478899998</c:v>
                </c:pt>
                <c:pt idx="10443">
                  <c:v>80.6186131722</c:v>
                </c:pt>
                <c:pt idx="10444">
                  <c:v>80.619213046900001</c:v>
                </c:pt>
                <c:pt idx="10445">
                  <c:v>80.620218369699998</c:v>
                </c:pt>
                <c:pt idx="10446">
                  <c:v>80.620908157900004</c:v>
                </c:pt>
                <c:pt idx="10447">
                  <c:v>80.621140201599999</c:v>
                </c:pt>
                <c:pt idx="10448">
                  <c:v>80.622474129400004</c:v>
                </c:pt>
                <c:pt idx="10449">
                  <c:v>80.6248748175</c:v>
                </c:pt>
                <c:pt idx="10450">
                  <c:v>80.626369922899997</c:v>
                </c:pt>
                <c:pt idx="10451">
                  <c:v>80.627884416000001</c:v>
                </c:pt>
                <c:pt idx="10452">
                  <c:v>80.629869863500005</c:v>
                </c:pt>
                <c:pt idx="10453">
                  <c:v>80.630872765999996</c:v>
                </c:pt>
                <c:pt idx="10454">
                  <c:v>80.631269118299997</c:v>
                </c:pt>
                <c:pt idx="10455">
                  <c:v>80.631518223900002</c:v>
                </c:pt>
                <c:pt idx="10456">
                  <c:v>80.633375580299997</c:v>
                </c:pt>
                <c:pt idx="10457">
                  <c:v>80.635936116699995</c:v>
                </c:pt>
                <c:pt idx="10458">
                  <c:v>80.637971416599996</c:v>
                </c:pt>
                <c:pt idx="10459">
                  <c:v>80.639745587099995</c:v>
                </c:pt>
                <c:pt idx="10460">
                  <c:v>80.6404717801</c:v>
                </c:pt>
                <c:pt idx="10461">
                  <c:v>80.641344034300005</c:v>
                </c:pt>
                <c:pt idx="10462">
                  <c:v>80.642913934600003</c:v>
                </c:pt>
                <c:pt idx="10463">
                  <c:v>80.643979643500003</c:v>
                </c:pt>
                <c:pt idx="10464">
                  <c:v>80.644585148800005</c:v>
                </c:pt>
                <c:pt idx="10465">
                  <c:v>80.645301817499998</c:v>
                </c:pt>
                <c:pt idx="10466">
                  <c:v>80.646196897199999</c:v>
                </c:pt>
                <c:pt idx="10467">
                  <c:v>80.647050304399997</c:v>
                </c:pt>
                <c:pt idx="10468">
                  <c:v>80.647712526399999</c:v>
                </c:pt>
                <c:pt idx="10469">
                  <c:v>80.648215501899998</c:v>
                </c:pt>
                <c:pt idx="10470">
                  <c:v>80.648250210399993</c:v>
                </c:pt>
                <c:pt idx="10471">
                  <c:v>80.650448926899998</c:v>
                </c:pt>
                <c:pt idx="10472">
                  <c:v>80.652875207899996</c:v>
                </c:pt>
                <c:pt idx="10473">
                  <c:v>80.653806722499993</c:v>
                </c:pt>
                <c:pt idx="10474">
                  <c:v>80.654557535799995</c:v>
                </c:pt>
                <c:pt idx="10475">
                  <c:v>80.654768820699999</c:v>
                </c:pt>
                <c:pt idx="10476">
                  <c:v>80.655974886699994</c:v>
                </c:pt>
                <c:pt idx="10477">
                  <c:v>80.657595648500006</c:v>
                </c:pt>
                <c:pt idx="10478">
                  <c:v>80.658402841400004</c:v>
                </c:pt>
                <c:pt idx="10479">
                  <c:v>80.659369469300003</c:v>
                </c:pt>
                <c:pt idx="10480">
                  <c:v>80.660325641</c:v>
                </c:pt>
                <c:pt idx="10481">
                  <c:v>80.660755433000006</c:v>
                </c:pt>
                <c:pt idx="10482">
                  <c:v>80.661103163999996</c:v>
                </c:pt>
                <c:pt idx="10483">
                  <c:v>80.662222693299995</c:v>
                </c:pt>
                <c:pt idx="10484">
                  <c:v>80.664006500300005</c:v>
                </c:pt>
                <c:pt idx="10485">
                  <c:v>80.665028961299996</c:v>
                </c:pt>
                <c:pt idx="10486">
                  <c:v>80.665782935199999</c:v>
                </c:pt>
                <c:pt idx="10487">
                  <c:v>80.667953701100004</c:v>
                </c:pt>
                <c:pt idx="10488">
                  <c:v>80.671089576499995</c:v>
                </c:pt>
                <c:pt idx="10489">
                  <c:v>80.672657581899998</c:v>
                </c:pt>
                <c:pt idx="10490">
                  <c:v>80.672897055000007</c:v>
                </c:pt>
                <c:pt idx="10491">
                  <c:v>80.673548412700001</c:v>
                </c:pt>
                <c:pt idx="10492">
                  <c:v>80.674080562</c:v>
                </c:pt>
                <c:pt idx="10493">
                  <c:v>80.6745191312</c:v>
                </c:pt>
                <c:pt idx="10494">
                  <c:v>80.675329023100005</c:v>
                </c:pt>
                <c:pt idx="10495">
                  <c:v>80.677355023499999</c:v>
                </c:pt>
                <c:pt idx="10496">
                  <c:v>80.680170082999993</c:v>
                </c:pt>
                <c:pt idx="10497">
                  <c:v>80.682673426799994</c:v>
                </c:pt>
                <c:pt idx="10498">
                  <c:v>80.684335646199997</c:v>
                </c:pt>
                <c:pt idx="10499">
                  <c:v>80.686364741000006</c:v>
                </c:pt>
                <c:pt idx="10500">
                  <c:v>80.688048357599996</c:v>
                </c:pt>
                <c:pt idx="10501">
                  <c:v>80.688523107099996</c:v>
                </c:pt>
                <c:pt idx="10502">
                  <c:v>80.689476709600001</c:v>
                </c:pt>
                <c:pt idx="10503">
                  <c:v>80.690391722800001</c:v>
                </c:pt>
                <c:pt idx="10504">
                  <c:v>80.691074823500003</c:v>
                </c:pt>
                <c:pt idx="10505">
                  <c:v>80.691749154799993</c:v>
                </c:pt>
                <c:pt idx="10506">
                  <c:v>80.6922003002</c:v>
                </c:pt>
                <c:pt idx="10507">
                  <c:v>80.692301830900007</c:v>
                </c:pt>
                <c:pt idx="10508">
                  <c:v>80.692366081599999</c:v>
                </c:pt>
                <c:pt idx="10509">
                  <c:v>80.692644619199996</c:v>
                </c:pt>
                <c:pt idx="10510">
                  <c:v>80.693491997600006</c:v>
                </c:pt>
                <c:pt idx="10511">
                  <c:v>80.694827006400004</c:v>
                </c:pt>
                <c:pt idx="10512">
                  <c:v>80.695730077899995</c:v>
                </c:pt>
                <c:pt idx="10513">
                  <c:v>80.696159882900005</c:v>
                </c:pt>
                <c:pt idx="10514">
                  <c:v>80.697028312</c:v>
                </c:pt>
                <c:pt idx="10515">
                  <c:v>80.698253812000004</c:v>
                </c:pt>
                <c:pt idx="10516">
                  <c:v>80.698986749100001</c:v>
                </c:pt>
                <c:pt idx="10517">
                  <c:v>80.699527341700005</c:v>
                </c:pt>
                <c:pt idx="10518">
                  <c:v>80.699994511900002</c:v>
                </c:pt>
                <c:pt idx="10519">
                  <c:v>80.700802159299997</c:v>
                </c:pt>
                <c:pt idx="10520">
                  <c:v>80.701762308300005</c:v>
                </c:pt>
                <c:pt idx="10521">
                  <c:v>80.702617083500002</c:v>
                </c:pt>
                <c:pt idx="10522">
                  <c:v>80.703336832800005</c:v>
                </c:pt>
                <c:pt idx="10523">
                  <c:v>80.703530482800005</c:v>
                </c:pt>
                <c:pt idx="10524">
                  <c:v>80.7050022122</c:v>
                </c:pt>
                <c:pt idx="10525">
                  <c:v>80.707141737000001</c:v>
                </c:pt>
                <c:pt idx="10526">
                  <c:v>80.708117818299996</c:v>
                </c:pt>
                <c:pt idx="10527">
                  <c:v>80.708616325700007</c:v>
                </c:pt>
                <c:pt idx="10528">
                  <c:v>80.709870558399999</c:v>
                </c:pt>
                <c:pt idx="10529">
                  <c:v>80.710959680900004</c:v>
                </c:pt>
                <c:pt idx="10530">
                  <c:v>80.712780927500006</c:v>
                </c:pt>
                <c:pt idx="10531">
                  <c:v>80.7151498984</c:v>
                </c:pt>
                <c:pt idx="10532">
                  <c:v>80.716089220499995</c:v>
                </c:pt>
                <c:pt idx="10533">
                  <c:v>80.717425708099995</c:v>
                </c:pt>
                <c:pt idx="10534">
                  <c:v>80.718786513599994</c:v>
                </c:pt>
                <c:pt idx="10535">
                  <c:v>80.719632839900001</c:v>
                </c:pt>
                <c:pt idx="10536">
                  <c:v>80.720914913599998</c:v>
                </c:pt>
                <c:pt idx="10537">
                  <c:v>80.721630869400002</c:v>
                </c:pt>
                <c:pt idx="10538">
                  <c:v>80.722119791899999</c:v>
                </c:pt>
                <c:pt idx="10539">
                  <c:v>80.722676519399997</c:v>
                </c:pt>
                <c:pt idx="10540">
                  <c:v>80.723038979199998</c:v>
                </c:pt>
                <c:pt idx="10541">
                  <c:v>80.723453400300002</c:v>
                </c:pt>
                <c:pt idx="10542">
                  <c:v>80.723667793900006</c:v>
                </c:pt>
                <c:pt idx="10543">
                  <c:v>80.724584770600003</c:v>
                </c:pt>
                <c:pt idx="10544">
                  <c:v>80.725669895699994</c:v>
                </c:pt>
                <c:pt idx="10545">
                  <c:v>80.725992075500002</c:v>
                </c:pt>
                <c:pt idx="10546">
                  <c:v>80.727117952100002</c:v>
                </c:pt>
                <c:pt idx="10547">
                  <c:v>80.731323803699993</c:v>
                </c:pt>
                <c:pt idx="10548">
                  <c:v>80.734668571699999</c:v>
                </c:pt>
                <c:pt idx="10549">
                  <c:v>80.735783942599994</c:v>
                </c:pt>
                <c:pt idx="10550">
                  <c:v>80.736732604500006</c:v>
                </c:pt>
                <c:pt idx="10551">
                  <c:v>80.7367688458</c:v>
                </c:pt>
                <c:pt idx="10552">
                  <c:v>80.737838527799994</c:v>
                </c:pt>
                <c:pt idx="10553">
                  <c:v>80.741164826200006</c:v>
                </c:pt>
                <c:pt idx="10554">
                  <c:v>80.743633852800002</c:v>
                </c:pt>
                <c:pt idx="10555">
                  <c:v>80.744029593700006</c:v>
                </c:pt>
                <c:pt idx="10556">
                  <c:v>80.747864377400006</c:v>
                </c:pt>
                <c:pt idx="10557">
                  <c:v>80.7522140011</c:v>
                </c:pt>
                <c:pt idx="10558">
                  <c:v>80.752985523299998</c:v>
                </c:pt>
                <c:pt idx="10559">
                  <c:v>80.754138569000006</c:v>
                </c:pt>
                <c:pt idx="10560">
                  <c:v>80.755524102899997</c:v>
                </c:pt>
                <c:pt idx="10561">
                  <c:v>80.756302362599996</c:v>
                </c:pt>
                <c:pt idx="10562">
                  <c:v>80.757905273099993</c:v>
                </c:pt>
                <c:pt idx="10563">
                  <c:v>80.759475365499995</c:v>
                </c:pt>
                <c:pt idx="10564">
                  <c:v>80.761409383699998</c:v>
                </c:pt>
                <c:pt idx="10565">
                  <c:v>80.763714002200004</c:v>
                </c:pt>
                <c:pt idx="10566">
                  <c:v>80.765021886100001</c:v>
                </c:pt>
                <c:pt idx="10567">
                  <c:v>80.766934739800007</c:v>
                </c:pt>
                <c:pt idx="10568">
                  <c:v>80.768532515299995</c:v>
                </c:pt>
                <c:pt idx="10569">
                  <c:v>80.768764485999995</c:v>
                </c:pt>
                <c:pt idx="10570">
                  <c:v>80.770660646600007</c:v>
                </c:pt>
                <c:pt idx="10571">
                  <c:v>80.772799786299998</c:v>
                </c:pt>
                <c:pt idx="10572">
                  <c:v>80.773553826200001</c:v>
                </c:pt>
                <c:pt idx="10573">
                  <c:v>80.774876545500007</c:v>
                </c:pt>
                <c:pt idx="10574">
                  <c:v>80.776803556199994</c:v>
                </c:pt>
                <c:pt idx="10575">
                  <c:v>80.778631927000006</c:v>
                </c:pt>
                <c:pt idx="10576">
                  <c:v>80.779723829600002</c:v>
                </c:pt>
                <c:pt idx="10577">
                  <c:v>80.780481667199993</c:v>
                </c:pt>
                <c:pt idx="10578">
                  <c:v>80.781109744899993</c:v>
                </c:pt>
                <c:pt idx="10579">
                  <c:v>80.782252236299996</c:v>
                </c:pt>
                <c:pt idx="10580">
                  <c:v>80.784096218900004</c:v>
                </c:pt>
                <c:pt idx="10581">
                  <c:v>80.785352943000007</c:v>
                </c:pt>
                <c:pt idx="10582">
                  <c:v>80.786531333200003</c:v>
                </c:pt>
                <c:pt idx="10583">
                  <c:v>80.787467125600003</c:v>
                </c:pt>
                <c:pt idx="10584">
                  <c:v>80.7880919431</c:v>
                </c:pt>
                <c:pt idx="10585">
                  <c:v>80.788893922900002</c:v>
                </c:pt>
                <c:pt idx="10586">
                  <c:v>80.789332429599995</c:v>
                </c:pt>
                <c:pt idx="10587">
                  <c:v>80.789679609100006</c:v>
                </c:pt>
                <c:pt idx="10588">
                  <c:v>80.791402748699994</c:v>
                </c:pt>
                <c:pt idx="10589">
                  <c:v>80.793466358900005</c:v>
                </c:pt>
                <c:pt idx="10590">
                  <c:v>80.794827356900001</c:v>
                </c:pt>
                <c:pt idx="10591">
                  <c:v>80.796628363400004</c:v>
                </c:pt>
                <c:pt idx="10592">
                  <c:v>80.798010594999994</c:v>
                </c:pt>
                <c:pt idx="10593">
                  <c:v>80.798425172799995</c:v>
                </c:pt>
                <c:pt idx="10594">
                  <c:v>80.798890806800003</c:v>
                </c:pt>
                <c:pt idx="10595">
                  <c:v>80.799775253199996</c:v>
                </c:pt>
                <c:pt idx="10596">
                  <c:v>80.801108826499998</c:v>
                </c:pt>
                <c:pt idx="10597">
                  <c:v>80.802282484599999</c:v>
                </c:pt>
                <c:pt idx="10598">
                  <c:v>80.802977167700007</c:v>
                </c:pt>
                <c:pt idx="10599">
                  <c:v>80.804390240700002</c:v>
                </c:pt>
                <c:pt idx="10600">
                  <c:v>80.805500303700001</c:v>
                </c:pt>
                <c:pt idx="10601">
                  <c:v>80.806626658300004</c:v>
                </c:pt>
                <c:pt idx="10602">
                  <c:v>80.808189843700006</c:v>
                </c:pt>
                <c:pt idx="10603">
                  <c:v>80.810352120199994</c:v>
                </c:pt>
                <c:pt idx="10604">
                  <c:v>80.813083380400002</c:v>
                </c:pt>
                <c:pt idx="10605">
                  <c:v>80.814806820100003</c:v>
                </c:pt>
                <c:pt idx="10606">
                  <c:v>80.816356990299994</c:v>
                </c:pt>
                <c:pt idx="10607">
                  <c:v>80.818386880600002</c:v>
                </c:pt>
                <c:pt idx="10608">
                  <c:v>80.820248120700001</c:v>
                </c:pt>
                <c:pt idx="10609">
                  <c:v>80.821569538800006</c:v>
                </c:pt>
                <c:pt idx="10610">
                  <c:v>80.822901592700006</c:v>
                </c:pt>
                <c:pt idx="10611">
                  <c:v>80.824083598200005</c:v>
                </c:pt>
                <c:pt idx="10612">
                  <c:v>80.825586001299996</c:v>
                </c:pt>
                <c:pt idx="10613">
                  <c:v>80.830170599900001</c:v>
                </c:pt>
                <c:pt idx="10614">
                  <c:v>80.834094937100005</c:v>
                </c:pt>
                <c:pt idx="10615">
                  <c:v>80.834660150999994</c:v>
                </c:pt>
                <c:pt idx="10616">
                  <c:v>80.835479229200004</c:v>
                </c:pt>
                <c:pt idx="10617">
                  <c:v>80.836648172899999</c:v>
                </c:pt>
                <c:pt idx="10618">
                  <c:v>80.837184415799996</c:v>
                </c:pt>
                <c:pt idx="10619">
                  <c:v>80.837853214999996</c:v>
                </c:pt>
                <c:pt idx="10620">
                  <c:v>80.8387935752</c:v>
                </c:pt>
                <c:pt idx="10621">
                  <c:v>80.839494185899994</c:v>
                </c:pt>
                <c:pt idx="10622">
                  <c:v>80.839980711300001</c:v>
                </c:pt>
                <c:pt idx="10623">
                  <c:v>80.840178829600006</c:v>
                </c:pt>
                <c:pt idx="10624">
                  <c:v>80.840428344599999</c:v>
                </c:pt>
                <c:pt idx="10625">
                  <c:v>80.841240099700002</c:v>
                </c:pt>
                <c:pt idx="10626">
                  <c:v>80.843125229199998</c:v>
                </c:pt>
                <c:pt idx="10627">
                  <c:v>80.844432225600002</c:v>
                </c:pt>
                <c:pt idx="10628">
                  <c:v>80.8452256801</c:v>
                </c:pt>
                <c:pt idx="10629">
                  <c:v>80.846378799700005</c:v>
                </c:pt>
                <c:pt idx="10630">
                  <c:v>80.847560201600004</c:v>
                </c:pt>
                <c:pt idx="10631">
                  <c:v>80.849629708400002</c:v>
                </c:pt>
                <c:pt idx="10632">
                  <c:v>80.851664408900007</c:v>
                </c:pt>
                <c:pt idx="10633">
                  <c:v>80.852494801800006</c:v>
                </c:pt>
                <c:pt idx="10634">
                  <c:v>80.852824768800005</c:v>
                </c:pt>
                <c:pt idx="10635">
                  <c:v>80.854080023500003</c:v>
                </c:pt>
                <c:pt idx="10636">
                  <c:v>80.856679021600002</c:v>
                </c:pt>
                <c:pt idx="10637">
                  <c:v>80.859030676299994</c:v>
                </c:pt>
                <c:pt idx="10638">
                  <c:v>80.859983086699998</c:v>
                </c:pt>
                <c:pt idx="10639">
                  <c:v>80.860889842199995</c:v>
                </c:pt>
                <c:pt idx="10640">
                  <c:v>80.861692978299999</c:v>
                </c:pt>
                <c:pt idx="10641">
                  <c:v>80.8647133475</c:v>
                </c:pt>
                <c:pt idx="10642">
                  <c:v>80.868384448699999</c:v>
                </c:pt>
                <c:pt idx="10643">
                  <c:v>80.8693803301</c:v>
                </c:pt>
                <c:pt idx="10644">
                  <c:v>80.871085062800006</c:v>
                </c:pt>
                <c:pt idx="10645">
                  <c:v>80.872587656299999</c:v>
                </c:pt>
                <c:pt idx="10646">
                  <c:v>80.872698725500001</c:v>
                </c:pt>
                <c:pt idx="10647">
                  <c:v>80.872969283200007</c:v>
                </c:pt>
                <c:pt idx="10648">
                  <c:v>80.873479134299998</c:v>
                </c:pt>
                <c:pt idx="10649">
                  <c:v>80.874362633499999</c:v>
                </c:pt>
                <c:pt idx="10650">
                  <c:v>80.876179748699997</c:v>
                </c:pt>
                <c:pt idx="10651">
                  <c:v>80.880056940900005</c:v>
                </c:pt>
                <c:pt idx="10652">
                  <c:v>80.882886604600003</c:v>
                </c:pt>
                <c:pt idx="10653">
                  <c:v>80.883375295799993</c:v>
                </c:pt>
                <c:pt idx="10654">
                  <c:v>80.883746308599996</c:v>
                </c:pt>
                <c:pt idx="10655">
                  <c:v>80.883864340900004</c:v>
                </c:pt>
                <c:pt idx="10656">
                  <c:v>80.8840592448</c:v>
                </c:pt>
                <c:pt idx="10657">
                  <c:v>80.885084792300006</c:v>
                </c:pt>
                <c:pt idx="10658">
                  <c:v>80.886460538500003</c:v>
                </c:pt>
                <c:pt idx="10659">
                  <c:v>80.886961781799997</c:v>
                </c:pt>
                <c:pt idx="10660">
                  <c:v>80.887019833699995</c:v>
                </c:pt>
                <c:pt idx="10661">
                  <c:v>80.887696806899996</c:v>
                </c:pt>
                <c:pt idx="10662">
                  <c:v>80.889307116300003</c:v>
                </c:pt>
                <c:pt idx="10663">
                  <c:v>80.890282590799998</c:v>
                </c:pt>
                <c:pt idx="10664">
                  <c:v>80.890814988800003</c:v>
                </c:pt>
                <c:pt idx="10665">
                  <c:v>80.891554046899998</c:v>
                </c:pt>
                <c:pt idx="10666">
                  <c:v>80.892033723400004</c:v>
                </c:pt>
                <c:pt idx="10667">
                  <c:v>80.892441677099995</c:v>
                </c:pt>
                <c:pt idx="10668">
                  <c:v>80.893231144400005</c:v>
                </c:pt>
                <c:pt idx="10669">
                  <c:v>80.894045590900006</c:v>
                </c:pt>
                <c:pt idx="10670">
                  <c:v>80.895360667999995</c:v>
                </c:pt>
                <c:pt idx="10671">
                  <c:v>80.897290625099998</c:v>
                </c:pt>
                <c:pt idx="10672">
                  <c:v>80.898098522599994</c:v>
                </c:pt>
                <c:pt idx="10673">
                  <c:v>80.898597831499998</c:v>
                </c:pt>
                <c:pt idx="10674">
                  <c:v>80.899122114199997</c:v>
                </c:pt>
                <c:pt idx="10675">
                  <c:v>80.899444610399996</c:v>
                </c:pt>
                <c:pt idx="10676">
                  <c:v>80.900745764700005</c:v>
                </c:pt>
                <c:pt idx="10677">
                  <c:v>80.901864255700005</c:v>
                </c:pt>
                <c:pt idx="10678">
                  <c:v>80.9023786204</c:v>
                </c:pt>
                <c:pt idx="10679">
                  <c:v>80.903416148800005</c:v>
                </c:pt>
                <c:pt idx="10680">
                  <c:v>80.905863290400006</c:v>
                </c:pt>
                <c:pt idx="10681">
                  <c:v>80.907995349299995</c:v>
                </c:pt>
                <c:pt idx="10682">
                  <c:v>80.912402104500003</c:v>
                </c:pt>
                <c:pt idx="10683">
                  <c:v>80.916732738700006</c:v>
                </c:pt>
                <c:pt idx="10684">
                  <c:v>80.917340753000005</c:v>
                </c:pt>
                <c:pt idx="10685">
                  <c:v>80.919813994999998</c:v>
                </c:pt>
                <c:pt idx="10686">
                  <c:v>80.923043898900005</c:v>
                </c:pt>
                <c:pt idx="10687">
                  <c:v>80.924616902699995</c:v>
                </c:pt>
                <c:pt idx="10688">
                  <c:v>80.925475146799997</c:v>
                </c:pt>
                <c:pt idx="10689">
                  <c:v>80.927404700500006</c:v>
                </c:pt>
                <c:pt idx="10690">
                  <c:v>80.9290173383</c:v>
                </c:pt>
                <c:pt idx="10691">
                  <c:v>80.929271168599996</c:v>
                </c:pt>
                <c:pt idx="10692">
                  <c:v>80.929729135900004</c:v>
                </c:pt>
                <c:pt idx="10693">
                  <c:v>80.930853537499999</c:v>
                </c:pt>
                <c:pt idx="10694">
                  <c:v>80.933884407400001</c:v>
                </c:pt>
                <c:pt idx="10695">
                  <c:v>80.936161007999999</c:v>
                </c:pt>
                <c:pt idx="10696">
                  <c:v>80.936925657499998</c:v>
                </c:pt>
                <c:pt idx="10697">
                  <c:v>80.939546043700005</c:v>
                </c:pt>
                <c:pt idx="10698">
                  <c:v>80.941845325100005</c:v>
                </c:pt>
                <c:pt idx="10699">
                  <c:v>80.943000129599994</c:v>
                </c:pt>
                <c:pt idx="10700">
                  <c:v>80.944291302300002</c:v>
                </c:pt>
                <c:pt idx="10701">
                  <c:v>80.945682730499996</c:v>
                </c:pt>
                <c:pt idx="10702">
                  <c:v>80.946608965500005</c:v>
                </c:pt>
                <c:pt idx="10703">
                  <c:v>80.946650450099995</c:v>
                </c:pt>
                <c:pt idx="10704">
                  <c:v>80.946928627800006</c:v>
                </c:pt>
                <c:pt idx="10705">
                  <c:v>80.947763145400003</c:v>
                </c:pt>
                <c:pt idx="10706">
                  <c:v>80.948508497800006</c:v>
                </c:pt>
                <c:pt idx="10707">
                  <c:v>80.948861682699999</c:v>
                </c:pt>
                <c:pt idx="10708">
                  <c:v>80.951962679900006</c:v>
                </c:pt>
                <c:pt idx="10709">
                  <c:v>80.955235340100003</c:v>
                </c:pt>
                <c:pt idx="10710">
                  <c:v>80.957193005799994</c:v>
                </c:pt>
                <c:pt idx="10711">
                  <c:v>80.959387894200006</c:v>
                </c:pt>
                <c:pt idx="10712">
                  <c:v>80.960405329300002</c:v>
                </c:pt>
                <c:pt idx="10713">
                  <c:v>80.9609846086</c:v>
                </c:pt>
                <c:pt idx="10714">
                  <c:v>80.961259793500005</c:v>
                </c:pt>
                <c:pt idx="10715">
                  <c:v>80.962203959299998</c:v>
                </c:pt>
                <c:pt idx="10716">
                  <c:v>80.963049429700007</c:v>
                </c:pt>
                <c:pt idx="10717">
                  <c:v>80.964037033400004</c:v>
                </c:pt>
                <c:pt idx="10718">
                  <c:v>80.965086838000005</c:v>
                </c:pt>
                <c:pt idx="10719">
                  <c:v>80.965286790199997</c:v>
                </c:pt>
                <c:pt idx="10720">
                  <c:v>80.966032944399998</c:v>
                </c:pt>
                <c:pt idx="10721">
                  <c:v>80.966698910999995</c:v>
                </c:pt>
                <c:pt idx="10722">
                  <c:v>80.966820336599994</c:v>
                </c:pt>
                <c:pt idx="10723">
                  <c:v>80.968665329900006</c:v>
                </c:pt>
                <c:pt idx="10724">
                  <c:v>80.971370533400005</c:v>
                </c:pt>
                <c:pt idx="10725">
                  <c:v>80.974063894400004</c:v>
                </c:pt>
                <c:pt idx="10726">
                  <c:v>80.976553568400007</c:v>
                </c:pt>
                <c:pt idx="10727">
                  <c:v>80.978527213700005</c:v>
                </c:pt>
                <c:pt idx="10728">
                  <c:v>80.979788325200005</c:v>
                </c:pt>
                <c:pt idx="10729">
                  <c:v>80.980566394999997</c:v>
                </c:pt>
                <c:pt idx="10730">
                  <c:v>80.981602047300001</c:v>
                </c:pt>
                <c:pt idx="10731">
                  <c:v>80.981982151599993</c:v>
                </c:pt>
                <c:pt idx="10732">
                  <c:v>80.982399607199994</c:v>
                </c:pt>
                <c:pt idx="10733">
                  <c:v>80.982998810500007</c:v>
                </c:pt>
                <c:pt idx="10734">
                  <c:v>80.983283988099998</c:v>
                </c:pt>
                <c:pt idx="10735">
                  <c:v>80.984022627800002</c:v>
                </c:pt>
                <c:pt idx="10736">
                  <c:v>80.985098309199998</c:v>
                </c:pt>
                <c:pt idx="10737">
                  <c:v>80.9857537579</c:v>
                </c:pt>
                <c:pt idx="10738">
                  <c:v>80.986158432300002</c:v>
                </c:pt>
                <c:pt idx="10739">
                  <c:v>80.987507581700001</c:v>
                </c:pt>
                <c:pt idx="10740">
                  <c:v>80.989328154999995</c:v>
                </c:pt>
                <c:pt idx="10741">
                  <c:v>80.990894664400003</c:v>
                </c:pt>
                <c:pt idx="10742">
                  <c:v>80.994106700800003</c:v>
                </c:pt>
                <c:pt idx="10743">
                  <c:v>80.998168985099994</c:v>
                </c:pt>
                <c:pt idx="10744">
                  <c:v>81.000784024300003</c:v>
                </c:pt>
                <c:pt idx="10745">
                  <c:v>81.001660444300001</c:v>
                </c:pt>
                <c:pt idx="10746">
                  <c:v>81.003199198600001</c:v>
                </c:pt>
                <c:pt idx="10747">
                  <c:v>81.007400796699997</c:v>
                </c:pt>
                <c:pt idx="10748">
                  <c:v>81.010701571599995</c:v>
                </c:pt>
                <c:pt idx="10749">
                  <c:v>81.011652274900001</c:v>
                </c:pt>
                <c:pt idx="10750">
                  <c:v>81.012134207900004</c:v>
                </c:pt>
                <c:pt idx="10751">
                  <c:v>81.012407384100001</c:v>
                </c:pt>
                <c:pt idx="10752">
                  <c:v>81.013266681100006</c:v>
                </c:pt>
                <c:pt idx="10753">
                  <c:v>81.013979485500002</c:v>
                </c:pt>
                <c:pt idx="10754">
                  <c:v>81.0140618187</c:v>
                </c:pt>
                <c:pt idx="10755">
                  <c:v>81.0144526789</c:v>
                </c:pt>
                <c:pt idx="10756">
                  <c:v>81.015322926400003</c:v>
                </c:pt>
                <c:pt idx="10757">
                  <c:v>81.015999505799996</c:v>
                </c:pt>
                <c:pt idx="10758">
                  <c:v>81.017938565999998</c:v>
                </c:pt>
                <c:pt idx="10759">
                  <c:v>81.021356638300006</c:v>
                </c:pt>
                <c:pt idx="10760">
                  <c:v>81.023710751799996</c:v>
                </c:pt>
                <c:pt idx="10761">
                  <c:v>81.024783088600003</c:v>
                </c:pt>
                <c:pt idx="10762">
                  <c:v>81.025688556600002</c:v>
                </c:pt>
                <c:pt idx="10763">
                  <c:v>81.028700719699998</c:v>
                </c:pt>
                <c:pt idx="10764">
                  <c:v>81.031567055799997</c:v>
                </c:pt>
                <c:pt idx="10765">
                  <c:v>81.033845697199993</c:v>
                </c:pt>
                <c:pt idx="10766">
                  <c:v>81.035974260299994</c:v>
                </c:pt>
                <c:pt idx="10767">
                  <c:v>81.036717233000005</c:v>
                </c:pt>
                <c:pt idx="10768">
                  <c:v>81.037498731900001</c:v>
                </c:pt>
                <c:pt idx="10769">
                  <c:v>81.038832559599996</c:v>
                </c:pt>
                <c:pt idx="10770">
                  <c:v>81.041614109299999</c:v>
                </c:pt>
                <c:pt idx="10771">
                  <c:v>81.043687002799999</c:v>
                </c:pt>
                <c:pt idx="10772">
                  <c:v>81.044141779399993</c:v>
                </c:pt>
                <c:pt idx="10773">
                  <c:v>81.044457409700001</c:v>
                </c:pt>
                <c:pt idx="10774">
                  <c:v>81.044799000899999</c:v>
                </c:pt>
                <c:pt idx="10775">
                  <c:v>81.045430597199996</c:v>
                </c:pt>
                <c:pt idx="10776">
                  <c:v>81.046048041899994</c:v>
                </c:pt>
                <c:pt idx="10777">
                  <c:v>81.046237960200003</c:v>
                </c:pt>
                <c:pt idx="10778">
                  <c:v>81.046888101500002</c:v>
                </c:pt>
                <c:pt idx="10779">
                  <c:v>81.047613967499998</c:v>
                </c:pt>
                <c:pt idx="10780">
                  <c:v>81.048155082400001</c:v>
                </c:pt>
                <c:pt idx="10781">
                  <c:v>81.049605778300005</c:v>
                </c:pt>
                <c:pt idx="10782">
                  <c:v>81.051141898300003</c:v>
                </c:pt>
                <c:pt idx="10783">
                  <c:v>81.0518862248</c:v>
                </c:pt>
                <c:pt idx="10784">
                  <c:v>81.052696569800005</c:v>
                </c:pt>
                <c:pt idx="10785">
                  <c:v>81.053563641899999</c:v>
                </c:pt>
                <c:pt idx="10786">
                  <c:v>81.054674969999994</c:v>
                </c:pt>
                <c:pt idx="10787">
                  <c:v>81.055930480499995</c:v>
                </c:pt>
                <c:pt idx="10788">
                  <c:v>81.057101985599999</c:v>
                </c:pt>
                <c:pt idx="10789">
                  <c:v>81.057860549699996</c:v>
                </c:pt>
                <c:pt idx="10790">
                  <c:v>81.058296222199999</c:v>
                </c:pt>
                <c:pt idx="10791">
                  <c:v>81.059174564800003</c:v>
                </c:pt>
                <c:pt idx="10792">
                  <c:v>81.061013899700001</c:v>
                </c:pt>
                <c:pt idx="10793">
                  <c:v>81.062397122600004</c:v>
                </c:pt>
                <c:pt idx="10794">
                  <c:v>81.062509442999996</c:v>
                </c:pt>
                <c:pt idx="10795">
                  <c:v>81.062862120999995</c:v>
                </c:pt>
                <c:pt idx="10796">
                  <c:v>81.0644149922</c:v>
                </c:pt>
                <c:pt idx="10797">
                  <c:v>81.066436850200006</c:v>
                </c:pt>
                <c:pt idx="10798">
                  <c:v>81.067279561600003</c:v>
                </c:pt>
                <c:pt idx="10799">
                  <c:v>81.068018630799997</c:v>
                </c:pt>
                <c:pt idx="10800">
                  <c:v>81.069482321999999</c:v>
                </c:pt>
                <c:pt idx="10801">
                  <c:v>81.070935315200003</c:v>
                </c:pt>
                <c:pt idx="10802">
                  <c:v>81.074550086000002</c:v>
                </c:pt>
                <c:pt idx="10803">
                  <c:v>81.077826763800005</c:v>
                </c:pt>
                <c:pt idx="10804">
                  <c:v>81.078442359199997</c:v>
                </c:pt>
                <c:pt idx="10805">
                  <c:v>81.078838253399994</c:v>
                </c:pt>
                <c:pt idx="10806">
                  <c:v>81.080125576300006</c:v>
                </c:pt>
                <c:pt idx="10807">
                  <c:v>81.081499338300006</c:v>
                </c:pt>
                <c:pt idx="10808">
                  <c:v>81.082988747599998</c:v>
                </c:pt>
                <c:pt idx="10809">
                  <c:v>81.084540584600006</c:v>
                </c:pt>
                <c:pt idx="10810">
                  <c:v>81.085244673199995</c:v>
                </c:pt>
                <c:pt idx="10811">
                  <c:v>81.085855244800001</c:v>
                </c:pt>
                <c:pt idx="10812">
                  <c:v>81.086563854399998</c:v>
                </c:pt>
                <c:pt idx="10813">
                  <c:v>81.087470572300006</c:v>
                </c:pt>
                <c:pt idx="10814">
                  <c:v>81.087889115899998</c:v>
                </c:pt>
                <c:pt idx="10815">
                  <c:v>81.088112986499993</c:v>
                </c:pt>
                <c:pt idx="10816">
                  <c:v>81.088587901500006</c:v>
                </c:pt>
                <c:pt idx="10817">
                  <c:v>81.088956330800002</c:v>
                </c:pt>
                <c:pt idx="10818">
                  <c:v>81.089253690000007</c:v>
                </c:pt>
                <c:pt idx="10819">
                  <c:v>81.089809394900001</c:v>
                </c:pt>
                <c:pt idx="10820">
                  <c:v>81.091663230999998</c:v>
                </c:pt>
                <c:pt idx="10821">
                  <c:v>81.093725017899999</c:v>
                </c:pt>
                <c:pt idx="10822">
                  <c:v>81.094254948</c:v>
                </c:pt>
                <c:pt idx="10823">
                  <c:v>81.094692800499999</c:v>
                </c:pt>
                <c:pt idx="10824">
                  <c:v>81.095848293399996</c:v>
                </c:pt>
                <c:pt idx="10825">
                  <c:v>81.097471463199994</c:v>
                </c:pt>
                <c:pt idx="10826">
                  <c:v>81.098751700099996</c:v>
                </c:pt>
                <c:pt idx="10827">
                  <c:v>81.099226197099995</c:v>
                </c:pt>
                <c:pt idx="10828">
                  <c:v>81.100365182100006</c:v>
                </c:pt>
                <c:pt idx="10829">
                  <c:v>81.101477374400005</c:v>
                </c:pt>
                <c:pt idx="10830">
                  <c:v>81.1015642829</c:v>
                </c:pt>
                <c:pt idx="10831">
                  <c:v>81.1021722232</c:v>
                </c:pt>
                <c:pt idx="10832">
                  <c:v>81.1036225868</c:v>
                </c:pt>
                <c:pt idx="10833">
                  <c:v>81.104529030500004</c:v>
                </c:pt>
                <c:pt idx="10834">
                  <c:v>81.109316267400004</c:v>
                </c:pt>
                <c:pt idx="10835">
                  <c:v>81.114373201099994</c:v>
                </c:pt>
                <c:pt idx="10836">
                  <c:v>81.114810973399997</c:v>
                </c:pt>
                <c:pt idx="10837">
                  <c:v>81.115625661600006</c:v>
                </c:pt>
                <c:pt idx="10838">
                  <c:v>81.1175974776</c:v>
                </c:pt>
                <c:pt idx="10839">
                  <c:v>81.119274667799999</c:v>
                </c:pt>
                <c:pt idx="10840">
                  <c:v>81.119731226300004</c:v>
                </c:pt>
                <c:pt idx="10841">
                  <c:v>81.1201267438</c:v>
                </c:pt>
                <c:pt idx="10842">
                  <c:v>81.121130314300004</c:v>
                </c:pt>
                <c:pt idx="10843">
                  <c:v>81.122201663300004</c:v>
                </c:pt>
                <c:pt idx="10844">
                  <c:v>81.122610628399997</c:v>
                </c:pt>
                <c:pt idx="10845">
                  <c:v>81.123302062700006</c:v>
                </c:pt>
                <c:pt idx="10846">
                  <c:v>81.124121384099993</c:v>
                </c:pt>
                <c:pt idx="10847">
                  <c:v>81.124518860400002</c:v>
                </c:pt>
                <c:pt idx="10848">
                  <c:v>81.124906051599993</c:v>
                </c:pt>
                <c:pt idx="10849">
                  <c:v>81.125562039800002</c:v>
                </c:pt>
                <c:pt idx="10850">
                  <c:v>81.127565942999993</c:v>
                </c:pt>
                <c:pt idx="10851">
                  <c:v>81.129333368800005</c:v>
                </c:pt>
                <c:pt idx="10852">
                  <c:v>81.130940906099994</c:v>
                </c:pt>
                <c:pt idx="10853">
                  <c:v>81.132870975499998</c:v>
                </c:pt>
                <c:pt idx="10854">
                  <c:v>81.133458198400007</c:v>
                </c:pt>
                <c:pt idx="10855">
                  <c:v>81.134084794800003</c:v>
                </c:pt>
                <c:pt idx="10856">
                  <c:v>81.1352476056</c:v>
                </c:pt>
                <c:pt idx="10857">
                  <c:v>81.135986568700005</c:v>
                </c:pt>
                <c:pt idx="10858">
                  <c:v>81.136814443299997</c:v>
                </c:pt>
                <c:pt idx="10859">
                  <c:v>81.139559588599994</c:v>
                </c:pt>
                <c:pt idx="10860">
                  <c:v>81.141900746100006</c:v>
                </c:pt>
                <c:pt idx="10861">
                  <c:v>81.143092858100005</c:v>
                </c:pt>
                <c:pt idx="10862">
                  <c:v>81.144164610700003</c:v>
                </c:pt>
                <c:pt idx="10863">
                  <c:v>81.144782604100001</c:v>
                </c:pt>
                <c:pt idx="10864">
                  <c:v>81.145459948699994</c:v>
                </c:pt>
                <c:pt idx="10865">
                  <c:v>81.146256201599996</c:v>
                </c:pt>
                <c:pt idx="10866">
                  <c:v>81.147509193399998</c:v>
                </c:pt>
                <c:pt idx="10867">
                  <c:v>81.149151609900002</c:v>
                </c:pt>
                <c:pt idx="10868">
                  <c:v>81.150641287400006</c:v>
                </c:pt>
                <c:pt idx="10869">
                  <c:v>81.152277797899998</c:v>
                </c:pt>
                <c:pt idx="10870">
                  <c:v>81.154031120200003</c:v>
                </c:pt>
                <c:pt idx="10871">
                  <c:v>81.155333155799994</c:v>
                </c:pt>
                <c:pt idx="10872">
                  <c:v>81.157007630199999</c:v>
                </c:pt>
                <c:pt idx="10873">
                  <c:v>81.158595499699999</c:v>
                </c:pt>
                <c:pt idx="10874">
                  <c:v>81.160326706500001</c:v>
                </c:pt>
                <c:pt idx="10875">
                  <c:v>81.162126746599995</c:v>
                </c:pt>
                <c:pt idx="10876">
                  <c:v>81.1628583838</c:v>
                </c:pt>
                <c:pt idx="10877">
                  <c:v>81.164467239299995</c:v>
                </c:pt>
                <c:pt idx="10878">
                  <c:v>81.166059727499999</c:v>
                </c:pt>
                <c:pt idx="10879">
                  <c:v>81.166688900099999</c:v>
                </c:pt>
                <c:pt idx="10880">
                  <c:v>81.167691081300006</c:v>
                </c:pt>
                <c:pt idx="10881">
                  <c:v>81.168372189999999</c:v>
                </c:pt>
                <c:pt idx="10882">
                  <c:v>81.169148149600005</c:v>
                </c:pt>
                <c:pt idx="10883">
                  <c:v>81.171238700200007</c:v>
                </c:pt>
                <c:pt idx="10884">
                  <c:v>81.172976376099996</c:v>
                </c:pt>
                <c:pt idx="10885">
                  <c:v>81.1735935106</c:v>
                </c:pt>
                <c:pt idx="10886">
                  <c:v>81.174182551900003</c:v>
                </c:pt>
                <c:pt idx="10887">
                  <c:v>81.176454989700005</c:v>
                </c:pt>
                <c:pt idx="10888">
                  <c:v>81.179277782900002</c:v>
                </c:pt>
                <c:pt idx="10889">
                  <c:v>81.180227376800005</c:v>
                </c:pt>
                <c:pt idx="10890">
                  <c:v>81.180906510100002</c:v>
                </c:pt>
                <c:pt idx="10891">
                  <c:v>81.181672011100005</c:v>
                </c:pt>
                <c:pt idx="10892">
                  <c:v>81.182207649899993</c:v>
                </c:pt>
                <c:pt idx="10893">
                  <c:v>81.183607701300005</c:v>
                </c:pt>
                <c:pt idx="10894">
                  <c:v>81.185065926600004</c:v>
                </c:pt>
                <c:pt idx="10895">
                  <c:v>81.185586343599994</c:v>
                </c:pt>
                <c:pt idx="10896">
                  <c:v>81.186352060900006</c:v>
                </c:pt>
                <c:pt idx="10897">
                  <c:v>81.187431924500004</c:v>
                </c:pt>
                <c:pt idx="10898">
                  <c:v>81.188814362299993</c:v>
                </c:pt>
                <c:pt idx="10899">
                  <c:v>81.190257751499999</c:v>
                </c:pt>
                <c:pt idx="10900">
                  <c:v>81.191240081399997</c:v>
                </c:pt>
                <c:pt idx="10901">
                  <c:v>81.191700901900006</c:v>
                </c:pt>
                <c:pt idx="10902">
                  <c:v>81.191890095999995</c:v>
                </c:pt>
                <c:pt idx="10903">
                  <c:v>81.192472862000002</c:v>
                </c:pt>
                <c:pt idx="10904">
                  <c:v>81.193211511100003</c:v>
                </c:pt>
                <c:pt idx="10905">
                  <c:v>81.197391483499999</c:v>
                </c:pt>
                <c:pt idx="10906">
                  <c:v>81.201722052400001</c:v>
                </c:pt>
                <c:pt idx="10907">
                  <c:v>81.202083221500004</c:v>
                </c:pt>
                <c:pt idx="10908">
                  <c:v>81.202965647900001</c:v>
                </c:pt>
                <c:pt idx="10909">
                  <c:v>81.204054679199999</c:v>
                </c:pt>
                <c:pt idx="10910">
                  <c:v>81.204556199300001</c:v>
                </c:pt>
                <c:pt idx="10911">
                  <c:v>81.205425760899999</c:v>
                </c:pt>
                <c:pt idx="10912">
                  <c:v>81.206849873199999</c:v>
                </c:pt>
                <c:pt idx="10913">
                  <c:v>81.2083476058</c:v>
                </c:pt>
                <c:pt idx="10914">
                  <c:v>81.209130420199998</c:v>
                </c:pt>
                <c:pt idx="10915">
                  <c:v>81.209371788599995</c:v>
                </c:pt>
                <c:pt idx="10916">
                  <c:v>81.211581669799997</c:v>
                </c:pt>
                <c:pt idx="10917">
                  <c:v>81.213716349199998</c:v>
                </c:pt>
                <c:pt idx="10918">
                  <c:v>81.213859577199997</c:v>
                </c:pt>
                <c:pt idx="10919">
                  <c:v>81.214574658100005</c:v>
                </c:pt>
                <c:pt idx="10920">
                  <c:v>81.215209165100006</c:v>
                </c:pt>
                <c:pt idx="10921">
                  <c:v>81.215840738200001</c:v>
                </c:pt>
                <c:pt idx="10922">
                  <c:v>81.217002988900006</c:v>
                </c:pt>
                <c:pt idx="10923">
                  <c:v>81.217615129099997</c:v>
                </c:pt>
                <c:pt idx="10924">
                  <c:v>81.2184124857</c:v>
                </c:pt>
                <c:pt idx="10925">
                  <c:v>81.219586740899999</c:v>
                </c:pt>
                <c:pt idx="10926">
                  <c:v>81.220170489899999</c:v>
                </c:pt>
                <c:pt idx="10927">
                  <c:v>81.220623307300002</c:v>
                </c:pt>
                <c:pt idx="10928">
                  <c:v>81.222891078100005</c:v>
                </c:pt>
                <c:pt idx="10929">
                  <c:v>81.225088425099997</c:v>
                </c:pt>
                <c:pt idx="10930">
                  <c:v>81.225358305</c:v>
                </c:pt>
                <c:pt idx="10931">
                  <c:v>81.225396066299993</c:v>
                </c:pt>
                <c:pt idx="10932">
                  <c:v>81.225465695400004</c:v>
                </c:pt>
                <c:pt idx="10933">
                  <c:v>81.226372463000004</c:v>
                </c:pt>
                <c:pt idx="10934">
                  <c:v>81.227262272299996</c:v>
                </c:pt>
                <c:pt idx="10935">
                  <c:v>81.227572587300003</c:v>
                </c:pt>
                <c:pt idx="10936">
                  <c:v>81.227886037199994</c:v>
                </c:pt>
                <c:pt idx="10937">
                  <c:v>81.229133562000001</c:v>
                </c:pt>
                <c:pt idx="10938">
                  <c:v>81.232775332800003</c:v>
                </c:pt>
                <c:pt idx="10939">
                  <c:v>81.236356821399994</c:v>
                </c:pt>
                <c:pt idx="10940">
                  <c:v>81.239153568199995</c:v>
                </c:pt>
                <c:pt idx="10941">
                  <c:v>81.240880979699995</c:v>
                </c:pt>
                <c:pt idx="10942">
                  <c:v>81.241445093899998</c:v>
                </c:pt>
                <c:pt idx="10943">
                  <c:v>81.242345359699996</c:v>
                </c:pt>
                <c:pt idx="10944">
                  <c:v>81.243232794199997</c:v>
                </c:pt>
                <c:pt idx="10945">
                  <c:v>81.246196889100005</c:v>
                </c:pt>
                <c:pt idx="10946">
                  <c:v>81.249227244500005</c:v>
                </c:pt>
                <c:pt idx="10947">
                  <c:v>81.250140831899998</c:v>
                </c:pt>
                <c:pt idx="10948">
                  <c:v>81.250924213299996</c:v>
                </c:pt>
                <c:pt idx="10949">
                  <c:v>81.251778802800004</c:v>
                </c:pt>
                <c:pt idx="10950">
                  <c:v>81.2529551768</c:v>
                </c:pt>
                <c:pt idx="10951">
                  <c:v>81.253812556400007</c:v>
                </c:pt>
                <c:pt idx="10952">
                  <c:v>81.2553670291</c:v>
                </c:pt>
                <c:pt idx="10953">
                  <c:v>81.257182110800002</c:v>
                </c:pt>
                <c:pt idx="10954">
                  <c:v>81.257639044800001</c:v>
                </c:pt>
                <c:pt idx="10955">
                  <c:v>81.259488694599995</c:v>
                </c:pt>
                <c:pt idx="10956">
                  <c:v>81.261970603600005</c:v>
                </c:pt>
                <c:pt idx="10957">
                  <c:v>81.262971964399995</c:v>
                </c:pt>
                <c:pt idx="10958">
                  <c:v>81.263320622999998</c:v>
                </c:pt>
                <c:pt idx="10959">
                  <c:v>81.266007743299994</c:v>
                </c:pt>
                <c:pt idx="10960">
                  <c:v>81.268859769900004</c:v>
                </c:pt>
                <c:pt idx="10961">
                  <c:v>81.271186326700004</c:v>
                </c:pt>
                <c:pt idx="10962">
                  <c:v>81.275937399699998</c:v>
                </c:pt>
                <c:pt idx="10963">
                  <c:v>81.2792415073</c:v>
                </c:pt>
                <c:pt idx="10964">
                  <c:v>81.280291509600005</c:v>
                </c:pt>
                <c:pt idx="10965">
                  <c:v>81.281471701900003</c:v>
                </c:pt>
                <c:pt idx="10966">
                  <c:v>81.283938851599999</c:v>
                </c:pt>
                <c:pt idx="10967">
                  <c:v>81.2861312693</c:v>
                </c:pt>
                <c:pt idx="10968">
                  <c:v>81.286835294499994</c:v>
                </c:pt>
                <c:pt idx="10969">
                  <c:v>81.287203749900002</c:v>
                </c:pt>
                <c:pt idx="10970">
                  <c:v>81.287769174000005</c:v>
                </c:pt>
                <c:pt idx="10971">
                  <c:v>81.288698897499998</c:v>
                </c:pt>
                <c:pt idx="10972">
                  <c:v>81.290839354100001</c:v>
                </c:pt>
                <c:pt idx="10973">
                  <c:v>81.292910112499996</c:v>
                </c:pt>
                <c:pt idx="10974">
                  <c:v>81.295383515400005</c:v>
                </c:pt>
                <c:pt idx="10975">
                  <c:v>81.297681174499999</c:v>
                </c:pt>
                <c:pt idx="10976">
                  <c:v>81.2992740408</c:v>
                </c:pt>
                <c:pt idx="10977">
                  <c:v>81.301569184499996</c:v>
                </c:pt>
                <c:pt idx="10978">
                  <c:v>81.303563671000006</c:v>
                </c:pt>
                <c:pt idx="10979">
                  <c:v>81.304939083700006</c:v>
                </c:pt>
                <c:pt idx="10980">
                  <c:v>81.307087103000001</c:v>
                </c:pt>
                <c:pt idx="10981">
                  <c:v>81.308882255699999</c:v>
                </c:pt>
                <c:pt idx="10982">
                  <c:v>81.309068171700005</c:v>
                </c:pt>
                <c:pt idx="10983">
                  <c:v>81.310128534</c:v>
                </c:pt>
                <c:pt idx="10984">
                  <c:v>81.311198395000005</c:v>
                </c:pt>
                <c:pt idx="10985">
                  <c:v>81.312605682599994</c:v>
                </c:pt>
                <c:pt idx="10986">
                  <c:v>81.314507289700003</c:v>
                </c:pt>
                <c:pt idx="10987">
                  <c:v>81.315528204499998</c:v>
                </c:pt>
                <c:pt idx="10988">
                  <c:v>81.317322176700003</c:v>
                </c:pt>
                <c:pt idx="10989">
                  <c:v>81.3205814465</c:v>
                </c:pt>
                <c:pt idx="10990">
                  <c:v>81.323172554400003</c:v>
                </c:pt>
                <c:pt idx="10991">
                  <c:v>81.324514153899997</c:v>
                </c:pt>
                <c:pt idx="10992">
                  <c:v>81.325203589500006</c:v>
                </c:pt>
                <c:pt idx="10993">
                  <c:v>81.325891638800002</c:v>
                </c:pt>
                <c:pt idx="10994">
                  <c:v>81.3264843364</c:v>
                </c:pt>
                <c:pt idx="10995">
                  <c:v>81.326579793700006</c:v>
                </c:pt>
                <c:pt idx="10996">
                  <c:v>81.328105776499996</c:v>
                </c:pt>
                <c:pt idx="10997">
                  <c:v>81.330090155999997</c:v>
                </c:pt>
                <c:pt idx="10998">
                  <c:v>81.330806755099999</c:v>
                </c:pt>
                <c:pt idx="10999">
                  <c:v>81.331177589399999</c:v>
                </c:pt>
                <c:pt idx="11000">
                  <c:v>81.331661728699999</c:v>
                </c:pt>
                <c:pt idx="11001">
                  <c:v>81.332509173399998</c:v>
                </c:pt>
                <c:pt idx="11002">
                  <c:v>81.333308743000003</c:v>
                </c:pt>
                <c:pt idx="11003">
                  <c:v>81.334262093099994</c:v>
                </c:pt>
                <c:pt idx="11004">
                  <c:v>81.335982848599997</c:v>
                </c:pt>
                <c:pt idx="11005">
                  <c:v>81.3381491711</c:v>
                </c:pt>
                <c:pt idx="11006">
                  <c:v>81.339521662500005</c:v>
                </c:pt>
                <c:pt idx="11007">
                  <c:v>81.339937018000001</c:v>
                </c:pt>
                <c:pt idx="11008">
                  <c:v>81.341339068899998</c:v>
                </c:pt>
                <c:pt idx="11009">
                  <c:v>81.343619221799997</c:v>
                </c:pt>
                <c:pt idx="11010">
                  <c:v>81.345281326000006</c:v>
                </c:pt>
                <c:pt idx="11011">
                  <c:v>81.346602210399993</c:v>
                </c:pt>
                <c:pt idx="11012">
                  <c:v>81.347407141999994</c:v>
                </c:pt>
                <c:pt idx="11013">
                  <c:v>81.348407828600003</c:v>
                </c:pt>
                <c:pt idx="11014">
                  <c:v>81.349764187700004</c:v>
                </c:pt>
                <c:pt idx="11015">
                  <c:v>81.350391010199999</c:v>
                </c:pt>
                <c:pt idx="11016">
                  <c:v>81.351034899799998</c:v>
                </c:pt>
                <c:pt idx="11017">
                  <c:v>81.351609472700005</c:v>
                </c:pt>
                <c:pt idx="11018">
                  <c:v>81.351992920699999</c:v>
                </c:pt>
                <c:pt idx="11019">
                  <c:v>81.352495159200004</c:v>
                </c:pt>
                <c:pt idx="11020">
                  <c:v>81.352928745</c:v>
                </c:pt>
                <c:pt idx="11021">
                  <c:v>81.354839109799997</c:v>
                </c:pt>
                <c:pt idx="11022">
                  <c:v>81.357645560799995</c:v>
                </c:pt>
                <c:pt idx="11023">
                  <c:v>81.359179336599993</c:v>
                </c:pt>
                <c:pt idx="11024">
                  <c:v>81.360249714899993</c:v>
                </c:pt>
                <c:pt idx="11025">
                  <c:v>81.360871545799995</c:v>
                </c:pt>
                <c:pt idx="11026">
                  <c:v>81.361811250900004</c:v>
                </c:pt>
                <c:pt idx="11027">
                  <c:v>81.362752412099994</c:v>
                </c:pt>
                <c:pt idx="11028">
                  <c:v>81.3637785218</c:v>
                </c:pt>
                <c:pt idx="11029">
                  <c:v>81.365110476300003</c:v>
                </c:pt>
                <c:pt idx="11030">
                  <c:v>81.365652694100007</c:v>
                </c:pt>
                <c:pt idx="11031">
                  <c:v>81.365942033699994</c:v>
                </c:pt>
                <c:pt idx="11032">
                  <c:v>81.366927709600006</c:v>
                </c:pt>
                <c:pt idx="11033">
                  <c:v>81.369364926900005</c:v>
                </c:pt>
                <c:pt idx="11034">
                  <c:v>81.371476824799998</c:v>
                </c:pt>
                <c:pt idx="11035">
                  <c:v>81.372494161700004</c:v>
                </c:pt>
                <c:pt idx="11036">
                  <c:v>81.373218545599997</c:v>
                </c:pt>
                <c:pt idx="11037">
                  <c:v>81.373759218100005</c:v>
                </c:pt>
                <c:pt idx="11038">
                  <c:v>81.3742782737</c:v>
                </c:pt>
                <c:pt idx="11039">
                  <c:v>81.375320000100004</c:v>
                </c:pt>
                <c:pt idx="11040">
                  <c:v>81.376168378200006</c:v>
                </c:pt>
                <c:pt idx="11041">
                  <c:v>81.376696987499997</c:v>
                </c:pt>
                <c:pt idx="11042">
                  <c:v>81.379595180699994</c:v>
                </c:pt>
                <c:pt idx="11043">
                  <c:v>81.382932406799995</c:v>
                </c:pt>
                <c:pt idx="11044">
                  <c:v>81.3839439825</c:v>
                </c:pt>
                <c:pt idx="11045">
                  <c:v>81.384259921899996</c:v>
                </c:pt>
                <c:pt idx="11046">
                  <c:v>81.3859814395</c:v>
                </c:pt>
                <c:pt idx="11047">
                  <c:v>81.387774703100007</c:v>
                </c:pt>
                <c:pt idx="11048">
                  <c:v>81.388250706500003</c:v>
                </c:pt>
                <c:pt idx="11049">
                  <c:v>81.388594139399999</c:v>
                </c:pt>
                <c:pt idx="11050">
                  <c:v>81.389277395099995</c:v>
                </c:pt>
                <c:pt idx="11051">
                  <c:v>81.389994212399998</c:v>
                </c:pt>
                <c:pt idx="11052">
                  <c:v>81.391866806500005</c:v>
                </c:pt>
                <c:pt idx="11053">
                  <c:v>81.394484856000005</c:v>
                </c:pt>
                <c:pt idx="11054">
                  <c:v>81.396349077099998</c:v>
                </c:pt>
                <c:pt idx="11055">
                  <c:v>81.397689768399999</c:v>
                </c:pt>
                <c:pt idx="11056">
                  <c:v>81.398963490200003</c:v>
                </c:pt>
                <c:pt idx="11057">
                  <c:v>81.400592029400002</c:v>
                </c:pt>
                <c:pt idx="11058">
                  <c:v>81.402305780899994</c:v>
                </c:pt>
                <c:pt idx="11059">
                  <c:v>81.403946863599998</c:v>
                </c:pt>
                <c:pt idx="11060">
                  <c:v>81.404861196499994</c:v>
                </c:pt>
                <c:pt idx="11061">
                  <c:v>81.405748435099994</c:v>
                </c:pt>
                <c:pt idx="11062">
                  <c:v>81.406951068300003</c:v>
                </c:pt>
                <c:pt idx="11063">
                  <c:v>81.408144937200007</c:v>
                </c:pt>
                <c:pt idx="11064">
                  <c:v>81.4097174682</c:v>
                </c:pt>
                <c:pt idx="11065">
                  <c:v>81.411347479400007</c:v>
                </c:pt>
                <c:pt idx="11066">
                  <c:v>81.412077300000007</c:v>
                </c:pt>
                <c:pt idx="11067">
                  <c:v>81.412422245800002</c:v>
                </c:pt>
                <c:pt idx="11068">
                  <c:v>81.414981285899998</c:v>
                </c:pt>
                <c:pt idx="11069">
                  <c:v>81.417287990700004</c:v>
                </c:pt>
                <c:pt idx="11070">
                  <c:v>81.418529764300004</c:v>
                </c:pt>
                <c:pt idx="11071">
                  <c:v>81.419880013699995</c:v>
                </c:pt>
                <c:pt idx="11072">
                  <c:v>81.420078909599994</c:v>
                </c:pt>
                <c:pt idx="11073">
                  <c:v>81.420369654200002</c:v>
                </c:pt>
                <c:pt idx="11074">
                  <c:v>81.421191818099999</c:v>
                </c:pt>
                <c:pt idx="11075">
                  <c:v>81.422357406700002</c:v>
                </c:pt>
                <c:pt idx="11076">
                  <c:v>81.423847574999996</c:v>
                </c:pt>
                <c:pt idx="11077">
                  <c:v>81.424812696999993</c:v>
                </c:pt>
                <c:pt idx="11078">
                  <c:v>81.425301597900003</c:v>
                </c:pt>
                <c:pt idx="11079">
                  <c:v>81.427715327399994</c:v>
                </c:pt>
                <c:pt idx="11080">
                  <c:v>81.429864635300007</c:v>
                </c:pt>
                <c:pt idx="11081">
                  <c:v>81.430368281900002</c:v>
                </c:pt>
                <c:pt idx="11082">
                  <c:v>81.432422046699998</c:v>
                </c:pt>
                <c:pt idx="11083">
                  <c:v>81.436698072699997</c:v>
                </c:pt>
                <c:pt idx="11084">
                  <c:v>81.439455230999997</c:v>
                </c:pt>
                <c:pt idx="11085">
                  <c:v>81.439900480999995</c:v>
                </c:pt>
                <c:pt idx="11086">
                  <c:v>81.4402025933</c:v>
                </c:pt>
                <c:pt idx="11087">
                  <c:v>81.440358069400006</c:v>
                </c:pt>
                <c:pt idx="11088">
                  <c:v>81.440756336999996</c:v>
                </c:pt>
                <c:pt idx="11089">
                  <c:v>81.441061174200001</c:v>
                </c:pt>
                <c:pt idx="11090">
                  <c:v>81.441819930899996</c:v>
                </c:pt>
                <c:pt idx="11091">
                  <c:v>81.443514529799998</c:v>
                </c:pt>
                <c:pt idx="11092">
                  <c:v>81.4446912879</c:v>
                </c:pt>
                <c:pt idx="11093">
                  <c:v>81.445027015899996</c:v>
                </c:pt>
                <c:pt idx="11094">
                  <c:v>81.445827339499999</c:v>
                </c:pt>
                <c:pt idx="11095">
                  <c:v>81.447303719199994</c:v>
                </c:pt>
                <c:pt idx="11096">
                  <c:v>81.448779654299997</c:v>
                </c:pt>
                <c:pt idx="11097">
                  <c:v>81.449987558900006</c:v>
                </c:pt>
                <c:pt idx="11098">
                  <c:v>81.451013737699995</c:v>
                </c:pt>
                <c:pt idx="11099">
                  <c:v>81.452394331899995</c:v>
                </c:pt>
                <c:pt idx="11100">
                  <c:v>81.453469567699997</c:v>
                </c:pt>
                <c:pt idx="11101">
                  <c:v>81.454174312000006</c:v>
                </c:pt>
                <c:pt idx="11102">
                  <c:v>81.454820675600004</c:v>
                </c:pt>
                <c:pt idx="11103">
                  <c:v>81.456279221800003</c:v>
                </c:pt>
                <c:pt idx="11104">
                  <c:v>81.458358227700003</c:v>
                </c:pt>
                <c:pt idx="11105">
                  <c:v>81.459368279399996</c:v>
                </c:pt>
                <c:pt idx="11106">
                  <c:v>81.459657982699994</c:v>
                </c:pt>
                <c:pt idx="11107">
                  <c:v>81.459992789400005</c:v>
                </c:pt>
                <c:pt idx="11108">
                  <c:v>81.4611910916</c:v>
                </c:pt>
                <c:pt idx="11109">
                  <c:v>81.463743218299996</c:v>
                </c:pt>
                <c:pt idx="11110">
                  <c:v>81.465793164399997</c:v>
                </c:pt>
                <c:pt idx="11111">
                  <c:v>81.466617036599999</c:v>
                </c:pt>
                <c:pt idx="11112">
                  <c:v>81.467275797400006</c:v>
                </c:pt>
                <c:pt idx="11113">
                  <c:v>81.468390043200003</c:v>
                </c:pt>
                <c:pt idx="11114">
                  <c:v>81.469455749600002</c:v>
                </c:pt>
                <c:pt idx="11115">
                  <c:v>81.472912545900002</c:v>
                </c:pt>
                <c:pt idx="11116">
                  <c:v>81.477720981900006</c:v>
                </c:pt>
                <c:pt idx="11117">
                  <c:v>81.479372943300007</c:v>
                </c:pt>
                <c:pt idx="11118">
                  <c:v>81.479588659599997</c:v>
                </c:pt>
                <c:pt idx="11119">
                  <c:v>81.4817837951</c:v>
                </c:pt>
                <c:pt idx="11120">
                  <c:v>81.485063151399999</c:v>
                </c:pt>
                <c:pt idx="11121">
                  <c:v>81.486583583400005</c:v>
                </c:pt>
                <c:pt idx="11122">
                  <c:v>81.487568018600001</c:v>
                </c:pt>
                <c:pt idx="11123">
                  <c:v>81.488865463799996</c:v>
                </c:pt>
                <c:pt idx="11124">
                  <c:v>81.491438242100003</c:v>
                </c:pt>
                <c:pt idx="11125">
                  <c:v>81.494327436000006</c:v>
                </c:pt>
                <c:pt idx="11126">
                  <c:v>81.495315410700002</c:v>
                </c:pt>
                <c:pt idx="11127">
                  <c:v>81.495832777700002</c:v>
                </c:pt>
                <c:pt idx="11128">
                  <c:v>81.496443214699994</c:v>
                </c:pt>
                <c:pt idx="11129">
                  <c:v>81.498367574</c:v>
                </c:pt>
                <c:pt idx="11130">
                  <c:v>81.500288237800007</c:v>
                </c:pt>
                <c:pt idx="11131">
                  <c:v>81.500628951500005</c:v>
                </c:pt>
                <c:pt idx="11132">
                  <c:v>81.500856399499995</c:v>
                </c:pt>
                <c:pt idx="11133">
                  <c:v>81.501113756899997</c:v>
                </c:pt>
                <c:pt idx="11134">
                  <c:v>81.503018626200003</c:v>
                </c:pt>
                <c:pt idx="11135">
                  <c:v>81.505616470000007</c:v>
                </c:pt>
                <c:pt idx="11136">
                  <c:v>81.507771428699996</c:v>
                </c:pt>
                <c:pt idx="11137">
                  <c:v>81.509265918599993</c:v>
                </c:pt>
                <c:pt idx="11138">
                  <c:v>81.5099905087</c:v>
                </c:pt>
                <c:pt idx="11139">
                  <c:v>81.510547513000006</c:v>
                </c:pt>
                <c:pt idx="11140">
                  <c:v>81.511533337499998</c:v>
                </c:pt>
                <c:pt idx="11141">
                  <c:v>81.512415317700004</c:v>
                </c:pt>
                <c:pt idx="11142">
                  <c:v>81.512608998399998</c:v>
                </c:pt>
                <c:pt idx="11143">
                  <c:v>81.513043835900007</c:v>
                </c:pt>
                <c:pt idx="11144">
                  <c:v>81.513419273500006</c:v>
                </c:pt>
                <c:pt idx="11145">
                  <c:v>81.5150916435</c:v>
                </c:pt>
                <c:pt idx="11146">
                  <c:v>81.516968980200005</c:v>
                </c:pt>
                <c:pt idx="11147">
                  <c:v>81.517357852800004</c:v>
                </c:pt>
                <c:pt idx="11148">
                  <c:v>81.517527335899999</c:v>
                </c:pt>
                <c:pt idx="11149">
                  <c:v>81.518362009300006</c:v>
                </c:pt>
                <c:pt idx="11150">
                  <c:v>81.519457290700004</c:v>
                </c:pt>
                <c:pt idx="11151">
                  <c:v>81.519838179199994</c:v>
                </c:pt>
                <c:pt idx="11152">
                  <c:v>81.520699355700003</c:v>
                </c:pt>
                <c:pt idx="11153">
                  <c:v>81.521905597699998</c:v>
                </c:pt>
                <c:pt idx="11154">
                  <c:v>81.523193902499997</c:v>
                </c:pt>
                <c:pt idx="11155">
                  <c:v>81.524804005099995</c:v>
                </c:pt>
                <c:pt idx="11156">
                  <c:v>81.526458603199998</c:v>
                </c:pt>
                <c:pt idx="11157">
                  <c:v>81.528245897800005</c:v>
                </c:pt>
                <c:pt idx="11158">
                  <c:v>81.529801180299998</c:v>
                </c:pt>
                <c:pt idx="11159">
                  <c:v>81.530549289099994</c:v>
                </c:pt>
                <c:pt idx="11160">
                  <c:v>81.531620332399996</c:v>
                </c:pt>
                <c:pt idx="11161">
                  <c:v>81.533363424499996</c:v>
                </c:pt>
                <c:pt idx="11162">
                  <c:v>81.534603178400005</c:v>
                </c:pt>
                <c:pt idx="11163">
                  <c:v>81.535178567200006</c:v>
                </c:pt>
                <c:pt idx="11164">
                  <c:v>81.535631531899995</c:v>
                </c:pt>
                <c:pt idx="11165">
                  <c:v>81.537438991299993</c:v>
                </c:pt>
                <c:pt idx="11166">
                  <c:v>81.5390139175</c:v>
                </c:pt>
                <c:pt idx="11167">
                  <c:v>81.5395146754</c:v>
                </c:pt>
                <c:pt idx="11168">
                  <c:v>81.540427062600003</c:v>
                </c:pt>
                <c:pt idx="11169">
                  <c:v>81.541122371399993</c:v>
                </c:pt>
                <c:pt idx="11170">
                  <c:v>81.542679575999998</c:v>
                </c:pt>
                <c:pt idx="11171">
                  <c:v>81.545306904900002</c:v>
                </c:pt>
                <c:pt idx="11172">
                  <c:v>81.5471473761</c:v>
                </c:pt>
                <c:pt idx="11173">
                  <c:v>81.547885938799993</c:v>
                </c:pt>
                <c:pt idx="11174">
                  <c:v>81.548358952800001</c:v>
                </c:pt>
                <c:pt idx="11175">
                  <c:v>81.549136854699995</c:v>
                </c:pt>
                <c:pt idx="11176">
                  <c:v>81.549909623100007</c:v>
                </c:pt>
                <c:pt idx="11177">
                  <c:v>81.550352046300006</c:v>
                </c:pt>
                <c:pt idx="11178">
                  <c:v>81.550752586599998</c:v>
                </c:pt>
                <c:pt idx="11179">
                  <c:v>81.551955079699994</c:v>
                </c:pt>
                <c:pt idx="11180">
                  <c:v>81.552799843700001</c:v>
                </c:pt>
                <c:pt idx="11181">
                  <c:v>81.552847441200001</c:v>
                </c:pt>
                <c:pt idx="11182">
                  <c:v>81.553163148600007</c:v>
                </c:pt>
                <c:pt idx="11183">
                  <c:v>81.5537068</c:v>
                </c:pt>
                <c:pt idx="11184">
                  <c:v>81.5548770985</c:v>
                </c:pt>
                <c:pt idx="11185">
                  <c:v>81.557554230199997</c:v>
                </c:pt>
                <c:pt idx="11186">
                  <c:v>81.560636112699996</c:v>
                </c:pt>
                <c:pt idx="11187">
                  <c:v>81.561961754400002</c:v>
                </c:pt>
                <c:pt idx="11188">
                  <c:v>81.562444826999993</c:v>
                </c:pt>
                <c:pt idx="11189">
                  <c:v>81.5630488587</c:v>
                </c:pt>
                <c:pt idx="11190">
                  <c:v>81.563293259199995</c:v>
                </c:pt>
                <c:pt idx="11191">
                  <c:v>81.5636101642</c:v>
                </c:pt>
                <c:pt idx="11192">
                  <c:v>81.5653646592</c:v>
                </c:pt>
                <c:pt idx="11193">
                  <c:v>81.567057584599993</c:v>
                </c:pt>
                <c:pt idx="11194">
                  <c:v>81.568245108900001</c:v>
                </c:pt>
                <c:pt idx="11195">
                  <c:v>81.569398935300001</c:v>
                </c:pt>
                <c:pt idx="11196">
                  <c:v>81.571017140400002</c:v>
                </c:pt>
                <c:pt idx="11197">
                  <c:v>81.572713897200003</c:v>
                </c:pt>
                <c:pt idx="11198">
                  <c:v>81.573193127300001</c:v>
                </c:pt>
                <c:pt idx="11199">
                  <c:v>81.573512882100005</c:v>
                </c:pt>
                <c:pt idx="11200">
                  <c:v>81.573549036200006</c:v>
                </c:pt>
                <c:pt idx="11201">
                  <c:v>81.573934195999996</c:v>
                </c:pt>
                <c:pt idx="11202">
                  <c:v>81.5747267303</c:v>
                </c:pt>
                <c:pt idx="11203">
                  <c:v>81.575545552899996</c:v>
                </c:pt>
                <c:pt idx="11204">
                  <c:v>81.576151023999998</c:v>
                </c:pt>
                <c:pt idx="11205">
                  <c:v>81.5765379817</c:v>
                </c:pt>
                <c:pt idx="11206">
                  <c:v>81.577196453900001</c:v>
                </c:pt>
                <c:pt idx="11207">
                  <c:v>81.578136961699997</c:v>
                </c:pt>
                <c:pt idx="11208">
                  <c:v>81.5790931704</c:v>
                </c:pt>
                <c:pt idx="11209">
                  <c:v>81.579754704799996</c:v>
                </c:pt>
                <c:pt idx="11210">
                  <c:v>81.580472536900004</c:v>
                </c:pt>
                <c:pt idx="11211">
                  <c:v>81.581521401299995</c:v>
                </c:pt>
                <c:pt idx="11212">
                  <c:v>81.582516773899997</c:v>
                </c:pt>
                <c:pt idx="11213">
                  <c:v>81.583046554600003</c:v>
                </c:pt>
                <c:pt idx="11214">
                  <c:v>81.583670371899998</c:v>
                </c:pt>
                <c:pt idx="11215">
                  <c:v>81.584996398900003</c:v>
                </c:pt>
                <c:pt idx="11216">
                  <c:v>81.586178296200004</c:v>
                </c:pt>
                <c:pt idx="11217">
                  <c:v>81.587716366199999</c:v>
                </c:pt>
                <c:pt idx="11218">
                  <c:v>81.589795314100002</c:v>
                </c:pt>
                <c:pt idx="11219">
                  <c:v>81.591330951900005</c:v>
                </c:pt>
                <c:pt idx="11220">
                  <c:v>81.592036773199993</c:v>
                </c:pt>
                <c:pt idx="11221">
                  <c:v>81.592372030700005</c:v>
                </c:pt>
                <c:pt idx="11222">
                  <c:v>81.592871122800005</c:v>
                </c:pt>
                <c:pt idx="11223">
                  <c:v>81.593984535499999</c:v>
                </c:pt>
                <c:pt idx="11224">
                  <c:v>81.595346915799993</c:v>
                </c:pt>
                <c:pt idx="11225">
                  <c:v>81.597265634600006</c:v>
                </c:pt>
                <c:pt idx="11226">
                  <c:v>81.599104269199998</c:v>
                </c:pt>
                <c:pt idx="11227">
                  <c:v>81.599730614600006</c:v>
                </c:pt>
                <c:pt idx="11228">
                  <c:v>81.599908657499995</c:v>
                </c:pt>
                <c:pt idx="11229">
                  <c:v>81.601747421400006</c:v>
                </c:pt>
                <c:pt idx="11230">
                  <c:v>81.603628500200003</c:v>
                </c:pt>
                <c:pt idx="11231">
                  <c:v>81.605151154699996</c:v>
                </c:pt>
                <c:pt idx="11232">
                  <c:v>81.607032051100006</c:v>
                </c:pt>
                <c:pt idx="11233">
                  <c:v>81.6083603262</c:v>
                </c:pt>
                <c:pt idx="11234">
                  <c:v>81.609556895500006</c:v>
                </c:pt>
                <c:pt idx="11235">
                  <c:v>81.610104512999996</c:v>
                </c:pt>
                <c:pt idx="11236">
                  <c:v>81.610921407899994</c:v>
                </c:pt>
                <c:pt idx="11237">
                  <c:v>81.612116011500007</c:v>
                </c:pt>
                <c:pt idx="11238">
                  <c:v>81.613596675799997</c:v>
                </c:pt>
                <c:pt idx="11239">
                  <c:v>81.615127141399995</c:v>
                </c:pt>
                <c:pt idx="11240">
                  <c:v>81.615804274300004</c:v>
                </c:pt>
                <c:pt idx="11241">
                  <c:v>81.616243273699993</c:v>
                </c:pt>
                <c:pt idx="11242">
                  <c:v>81.618121111299999</c:v>
                </c:pt>
                <c:pt idx="11243">
                  <c:v>81.620568968699999</c:v>
                </c:pt>
                <c:pt idx="11244">
                  <c:v>81.622010340599999</c:v>
                </c:pt>
                <c:pt idx="11245">
                  <c:v>81.623606779200003</c:v>
                </c:pt>
                <c:pt idx="11246">
                  <c:v>81.626408002100007</c:v>
                </c:pt>
                <c:pt idx="11247">
                  <c:v>81.628391189799999</c:v>
                </c:pt>
                <c:pt idx="11248">
                  <c:v>81.628881676299997</c:v>
                </c:pt>
                <c:pt idx="11249">
                  <c:v>81.629654312599996</c:v>
                </c:pt>
                <c:pt idx="11250">
                  <c:v>81.630402400600005</c:v>
                </c:pt>
                <c:pt idx="11251">
                  <c:v>81.632035228099994</c:v>
                </c:pt>
                <c:pt idx="11252">
                  <c:v>81.633584897299997</c:v>
                </c:pt>
                <c:pt idx="11253">
                  <c:v>81.633850544400005</c:v>
                </c:pt>
                <c:pt idx="11254">
                  <c:v>81.635786625700007</c:v>
                </c:pt>
                <c:pt idx="11255">
                  <c:v>81.638170524000003</c:v>
                </c:pt>
                <c:pt idx="11256">
                  <c:v>81.639809949400004</c:v>
                </c:pt>
                <c:pt idx="11257">
                  <c:v>81.641126995999997</c:v>
                </c:pt>
                <c:pt idx="11258">
                  <c:v>81.641589756900004</c:v>
                </c:pt>
                <c:pt idx="11259">
                  <c:v>81.641736214900007</c:v>
                </c:pt>
                <c:pt idx="11260">
                  <c:v>81.642077932500001</c:v>
                </c:pt>
                <c:pt idx="11261">
                  <c:v>81.642674424099994</c:v>
                </c:pt>
                <c:pt idx="11262">
                  <c:v>81.642958273700003</c:v>
                </c:pt>
                <c:pt idx="11263">
                  <c:v>81.644841100299999</c:v>
                </c:pt>
                <c:pt idx="11264">
                  <c:v>81.647824615499999</c:v>
                </c:pt>
                <c:pt idx="11265">
                  <c:v>81.649139084699996</c:v>
                </c:pt>
                <c:pt idx="11266">
                  <c:v>81.650767891499996</c:v>
                </c:pt>
                <c:pt idx="11267">
                  <c:v>81.652406006199996</c:v>
                </c:pt>
                <c:pt idx="11268">
                  <c:v>81.653011577699999</c:v>
                </c:pt>
                <c:pt idx="11269">
                  <c:v>81.653744573599994</c:v>
                </c:pt>
                <c:pt idx="11270">
                  <c:v>81.654480916400004</c:v>
                </c:pt>
                <c:pt idx="11271">
                  <c:v>81.654972438599998</c:v>
                </c:pt>
                <c:pt idx="11272">
                  <c:v>81.656400596699996</c:v>
                </c:pt>
                <c:pt idx="11273">
                  <c:v>81.660171398000003</c:v>
                </c:pt>
                <c:pt idx="11274">
                  <c:v>81.663651171500007</c:v>
                </c:pt>
                <c:pt idx="11275">
                  <c:v>81.665788235099996</c:v>
                </c:pt>
                <c:pt idx="11276">
                  <c:v>81.6673858817</c:v>
                </c:pt>
                <c:pt idx="11277">
                  <c:v>81.668936853299996</c:v>
                </c:pt>
                <c:pt idx="11278">
                  <c:v>81.670190175100004</c:v>
                </c:pt>
                <c:pt idx="11279">
                  <c:v>81.670765165899994</c:v>
                </c:pt>
                <c:pt idx="11280">
                  <c:v>81.672349723799996</c:v>
                </c:pt>
                <c:pt idx="11281">
                  <c:v>81.676336951099998</c:v>
                </c:pt>
                <c:pt idx="11282">
                  <c:v>81.679471511299994</c:v>
                </c:pt>
                <c:pt idx="11283">
                  <c:v>81.680468013600006</c:v>
                </c:pt>
                <c:pt idx="11284">
                  <c:v>81.681741017600004</c:v>
                </c:pt>
                <c:pt idx="11285">
                  <c:v>81.683925408500002</c:v>
                </c:pt>
                <c:pt idx="11286">
                  <c:v>81.685666777400002</c:v>
                </c:pt>
                <c:pt idx="11287">
                  <c:v>81.685926786400003</c:v>
                </c:pt>
                <c:pt idx="11288">
                  <c:v>81.686323525299997</c:v>
                </c:pt>
                <c:pt idx="11289">
                  <c:v>81.686928926999997</c:v>
                </c:pt>
                <c:pt idx="11290">
                  <c:v>81.687501576200006</c:v>
                </c:pt>
                <c:pt idx="11291">
                  <c:v>81.688633448900006</c:v>
                </c:pt>
                <c:pt idx="11292">
                  <c:v>81.689749844700003</c:v>
                </c:pt>
                <c:pt idx="11293">
                  <c:v>81.690203906899995</c:v>
                </c:pt>
                <c:pt idx="11294">
                  <c:v>81.692138647999997</c:v>
                </c:pt>
                <c:pt idx="11295">
                  <c:v>81.694498724100001</c:v>
                </c:pt>
                <c:pt idx="11296">
                  <c:v>81.695283036500001</c:v>
                </c:pt>
                <c:pt idx="11297">
                  <c:v>81.696872003699994</c:v>
                </c:pt>
                <c:pt idx="11298">
                  <c:v>81.699011010999996</c:v>
                </c:pt>
                <c:pt idx="11299">
                  <c:v>81.700680163900003</c:v>
                </c:pt>
                <c:pt idx="11300">
                  <c:v>81.702106761300001</c:v>
                </c:pt>
                <c:pt idx="11301">
                  <c:v>81.703346468399999</c:v>
                </c:pt>
                <c:pt idx="11302">
                  <c:v>81.704452788200001</c:v>
                </c:pt>
                <c:pt idx="11303">
                  <c:v>81.705225959900005</c:v>
                </c:pt>
                <c:pt idx="11304">
                  <c:v>81.706966057599999</c:v>
                </c:pt>
                <c:pt idx="11305">
                  <c:v>81.710342723899998</c:v>
                </c:pt>
                <c:pt idx="11306">
                  <c:v>81.713664882399996</c:v>
                </c:pt>
                <c:pt idx="11307">
                  <c:v>81.714962488200001</c:v>
                </c:pt>
                <c:pt idx="11308">
                  <c:v>81.716180876899998</c:v>
                </c:pt>
                <c:pt idx="11309">
                  <c:v>81.718365572899998</c:v>
                </c:pt>
                <c:pt idx="11310">
                  <c:v>81.720066915000004</c:v>
                </c:pt>
                <c:pt idx="11311">
                  <c:v>81.721585686400005</c:v>
                </c:pt>
                <c:pt idx="11312">
                  <c:v>81.722547527200007</c:v>
                </c:pt>
                <c:pt idx="11313">
                  <c:v>81.723462558400001</c:v>
                </c:pt>
                <c:pt idx="11314">
                  <c:v>81.725159664200007</c:v>
                </c:pt>
                <c:pt idx="11315">
                  <c:v>81.727104382999997</c:v>
                </c:pt>
                <c:pt idx="11316">
                  <c:v>81.728721560699995</c:v>
                </c:pt>
                <c:pt idx="11317">
                  <c:v>81.731412605700001</c:v>
                </c:pt>
                <c:pt idx="11318">
                  <c:v>81.735272163000005</c:v>
                </c:pt>
                <c:pt idx="11319">
                  <c:v>81.737460677800001</c:v>
                </c:pt>
                <c:pt idx="11320">
                  <c:v>81.738202650700003</c:v>
                </c:pt>
                <c:pt idx="11321">
                  <c:v>81.738618887499996</c:v>
                </c:pt>
                <c:pt idx="11322">
                  <c:v>81.738780966899995</c:v>
                </c:pt>
                <c:pt idx="11323">
                  <c:v>81.739739570300003</c:v>
                </c:pt>
                <c:pt idx="11324">
                  <c:v>81.740686494599998</c:v>
                </c:pt>
                <c:pt idx="11325">
                  <c:v>81.741166480199993</c:v>
                </c:pt>
                <c:pt idx="11326">
                  <c:v>81.741589502099998</c:v>
                </c:pt>
                <c:pt idx="11327">
                  <c:v>81.741720721600004</c:v>
                </c:pt>
                <c:pt idx="11328">
                  <c:v>81.742927693300004</c:v>
                </c:pt>
                <c:pt idx="11329">
                  <c:v>81.7454361084</c:v>
                </c:pt>
                <c:pt idx="11330">
                  <c:v>81.747296180000006</c:v>
                </c:pt>
                <c:pt idx="11331">
                  <c:v>81.749349131700001</c:v>
                </c:pt>
                <c:pt idx="11332">
                  <c:v>81.752115819799997</c:v>
                </c:pt>
                <c:pt idx="11333">
                  <c:v>81.753391508700005</c:v>
                </c:pt>
                <c:pt idx="11334">
                  <c:v>81.753767913000004</c:v>
                </c:pt>
                <c:pt idx="11335">
                  <c:v>81.754088370100007</c:v>
                </c:pt>
                <c:pt idx="11336">
                  <c:v>81.754334479799994</c:v>
                </c:pt>
                <c:pt idx="11337">
                  <c:v>81.754984270400001</c:v>
                </c:pt>
                <c:pt idx="11338">
                  <c:v>81.755499101500007</c:v>
                </c:pt>
                <c:pt idx="11339">
                  <c:v>81.756989233599995</c:v>
                </c:pt>
                <c:pt idx="11340">
                  <c:v>81.758450811000003</c:v>
                </c:pt>
                <c:pt idx="11341">
                  <c:v>81.758930695199993</c:v>
                </c:pt>
                <c:pt idx="11342">
                  <c:v>81.7600692237</c:v>
                </c:pt>
                <c:pt idx="11343">
                  <c:v>81.760949263499995</c:v>
                </c:pt>
                <c:pt idx="11344">
                  <c:v>81.761661414000002</c:v>
                </c:pt>
                <c:pt idx="11345">
                  <c:v>81.762428614499996</c:v>
                </c:pt>
                <c:pt idx="11346">
                  <c:v>81.764531191000003</c:v>
                </c:pt>
                <c:pt idx="11347">
                  <c:v>81.767074784100004</c:v>
                </c:pt>
                <c:pt idx="11348">
                  <c:v>81.768199152099996</c:v>
                </c:pt>
                <c:pt idx="11349">
                  <c:v>81.772570210799998</c:v>
                </c:pt>
                <c:pt idx="11350">
                  <c:v>81.776533823299999</c:v>
                </c:pt>
                <c:pt idx="11351">
                  <c:v>81.777536092000005</c:v>
                </c:pt>
                <c:pt idx="11352">
                  <c:v>81.780000246699998</c:v>
                </c:pt>
                <c:pt idx="11353">
                  <c:v>81.781626263600003</c:v>
                </c:pt>
                <c:pt idx="11354">
                  <c:v>81.781972922600005</c:v>
                </c:pt>
                <c:pt idx="11355">
                  <c:v>81.783301654599995</c:v>
                </c:pt>
                <c:pt idx="11356">
                  <c:v>81.784498889299996</c:v>
                </c:pt>
                <c:pt idx="11357">
                  <c:v>81.784827133600004</c:v>
                </c:pt>
                <c:pt idx="11358">
                  <c:v>81.786167472700001</c:v>
                </c:pt>
                <c:pt idx="11359">
                  <c:v>81.787703426199997</c:v>
                </c:pt>
                <c:pt idx="11360">
                  <c:v>81.788409135899997</c:v>
                </c:pt>
                <c:pt idx="11361">
                  <c:v>81.788679071199994</c:v>
                </c:pt>
                <c:pt idx="11362">
                  <c:v>81.7890605403</c:v>
                </c:pt>
                <c:pt idx="11363">
                  <c:v>81.789576408900004</c:v>
                </c:pt>
                <c:pt idx="11364">
                  <c:v>81.790034180000006</c:v>
                </c:pt>
                <c:pt idx="11365">
                  <c:v>81.792341544799996</c:v>
                </c:pt>
                <c:pt idx="11366">
                  <c:v>81.794549606700002</c:v>
                </c:pt>
                <c:pt idx="11367">
                  <c:v>81.794918906800007</c:v>
                </c:pt>
                <c:pt idx="11368">
                  <c:v>81.796288355200005</c:v>
                </c:pt>
                <c:pt idx="11369">
                  <c:v>81.799816505500004</c:v>
                </c:pt>
                <c:pt idx="11370">
                  <c:v>81.803750398199995</c:v>
                </c:pt>
                <c:pt idx="11371">
                  <c:v>81.805907317199996</c:v>
                </c:pt>
                <c:pt idx="11372">
                  <c:v>81.808273091199993</c:v>
                </c:pt>
                <c:pt idx="11373">
                  <c:v>81.810118076699993</c:v>
                </c:pt>
                <c:pt idx="11374">
                  <c:v>81.810611712799997</c:v>
                </c:pt>
                <c:pt idx="11375">
                  <c:v>81.811686243099999</c:v>
                </c:pt>
                <c:pt idx="11376">
                  <c:v>81.812955297599999</c:v>
                </c:pt>
                <c:pt idx="11377">
                  <c:v>81.814286792000004</c:v>
                </c:pt>
                <c:pt idx="11378">
                  <c:v>81.815193316899993</c:v>
                </c:pt>
                <c:pt idx="11379">
                  <c:v>81.815889146000004</c:v>
                </c:pt>
                <c:pt idx="11380">
                  <c:v>81.817473384799996</c:v>
                </c:pt>
                <c:pt idx="11381">
                  <c:v>81.819667249000005</c:v>
                </c:pt>
                <c:pt idx="11382">
                  <c:v>81.823198280599996</c:v>
                </c:pt>
                <c:pt idx="11383">
                  <c:v>81.825827970099994</c:v>
                </c:pt>
                <c:pt idx="11384">
                  <c:v>81.827105085100001</c:v>
                </c:pt>
                <c:pt idx="11385">
                  <c:v>81.828229014900003</c:v>
                </c:pt>
                <c:pt idx="11386">
                  <c:v>81.828332570599997</c:v>
                </c:pt>
                <c:pt idx="11387">
                  <c:v>81.828924390799997</c:v>
                </c:pt>
                <c:pt idx="11388">
                  <c:v>81.830820714799998</c:v>
                </c:pt>
                <c:pt idx="11389">
                  <c:v>81.834825552500007</c:v>
                </c:pt>
                <c:pt idx="11390">
                  <c:v>81.837722512100001</c:v>
                </c:pt>
                <c:pt idx="11391">
                  <c:v>81.838117611200005</c:v>
                </c:pt>
                <c:pt idx="11392">
                  <c:v>81.839358629499998</c:v>
                </c:pt>
                <c:pt idx="11393">
                  <c:v>81.841232973000004</c:v>
                </c:pt>
                <c:pt idx="11394">
                  <c:v>81.842414718399993</c:v>
                </c:pt>
                <c:pt idx="11395">
                  <c:v>81.843778942</c:v>
                </c:pt>
                <c:pt idx="11396">
                  <c:v>81.844823676399997</c:v>
                </c:pt>
                <c:pt idx="11397">
                  <c:v>81.8452830369</c:v>
                </c:pt>
                <c:pt idx="11398">
                  <c:v>81.845657697299998</c:v>
                </c:pt>
                <c:pt idx="11399">
                  <c:v>81.845817335000007</c:v>
                </c:pt>
                <c:pt idx="11400">
                  <c:v>81.846143534700005</c:v>
                </c:pt>
                <c:pt idx="11401">
                  <c:v>81.847561080199995</c:v>
                </c:pt>
                <c:pt idx="11402">
                  <c:v>81.849090402100003</c:v>
                </c:pt>
                <c:pt idx="11403">
                  <c:v>81.849802897299995</c:v>
                </c:pt>
                <c:pt idx="11404">
                  <c:v>81.851124238599994</c:v>
                </c:pt>
                <c:pt idx="11405">
                  <c:v>81.852447667000007</c:v>
                </c:pt>
                <c:pt idx="11406">
                  <c:v>81.852864909999994</c:v>
                </c:pt>
                <c:pt idx="11407">
                  <c:v>81.855196773700001</c:v>
                </c:pt>
                <c:pt idx="11408">
                  <c:v>81.859194839099999</c:v>
                </c:pt>
                <c:pt idx="11409">
                  <c:v>81.861616267599999</c:v>
                </c:pt>
                <c:pt idx="11410">
                  <c:v>81.863800496699994</c:v>
                </c:pt>
                <c:pt idx="11411">
                  <c:v>81.865721517500006</c:v>
                </c:pt>
                <c:pt idx="11412">
                  <c:v>81.866741011499997</c:v>
                </c:pt>
                <c:pt idx="11413">
                  <c:v>81.867719459</c:v>
                </c:pt>
                <c:pt idx="11414">
                  <c:v>81.868471580800005</c:v>
                </c:pt>
                <c:pt idx="11415">
                  <c:v>81.870739151199999</c:v>
                </c:pt>
                <c:pt idx="11416">
                  <c:v>81.872840730199997</c:v>
                </c:pt>
                <c:pt idx="11417">
                  <c:v>81.873707508600006</c:v>
                </c:pt>
                <c:pt idx="11418">
                  <c:v>81.875009389200002</c:v>
                </c:pt>
                <c:pt idx="11419">
                  <c:v>81.8757674493</c:v>
                </c:pt>
                <c:pt idx="11420">
                  <c:v>81.876083410999996</c:v>
                </c:pt>
                <c:pt idx="11421">
                  <c:v>81.876538537100004</c:v>
                </c:pt>
                <c:pt idx="11422">
                  <c:v>81.877825239900005</c:v>
                </c:pt>
                <c:pt idx="11423">
                  <c:v>81.879263861499993</c:v>
                </c:pt>
                <c:pt idx="11424">
                  <c:v>81.880087186200001</c:v>
                </c:pt>
                <c:pt idx="11425">
                  <c:v>81.880778449199994</c:v>
                </c:pt>
                <c:pt idx="11426">
                  <c:v>81.881697739800003</c:v>
                </c:pt>
                <c:pt idx="11427">
                  <c:v>81.884208834800006</c:v>
                </c:pt>
                <c:pt idx="11428">
                  <c:v>81.887612574499997</c:v>
                </c:pt>
                <c:pt idx="11429">
                  <c:v>81.889254397399995</c:v>
                </c:pt>
                <c:pt idx="11430">
                  <c:v>81.889801011399996</c:v>
                </c:pt>
                <c:pt idx="11431">
                  <c:v>81.892512587300004</c:v>
                </c:pt>
                <c:pt idx="11432">
                  <c:v>81.895764059699999</c:v>
                </c:pt>
                <c:pt idx="11433">
                  <c:v>81.897668335999995</c:v>
                </c:pt>
                <c:pt idx="11434">
                  <c:v>81.899155510499995</c:v>
                </c:pt>
                <c:pt idx="11435">
                  <c:v>81.900244630100005</c:v>
                </c:pt>
                <c:pt idx="11436">
                  <c:v>81.901130833899998</c:v>
                </c:pt>
                <c:pt idx="11437">
                  <c:v>81.901469900699993</c:v>
                </c:pt>
                <c:pt idx="11438">
                  <c:v>81.901529665300004</c:v>
                </c:pt>
                <c:pt idx="11439">
                  <c:v>81.901823244699997</c:v>
                </c:pt>
                <c:pt idx="11440">
                  <c:v>81.903165178699993</c:v>
                </c:pt>
                <c:pt idx="11441">
                  <c:v>81.905066805199993</c:v>
                </c:pt>
                <c:pt idx="11442">
                  <c:v>81.906381549800003</c:v>
                </c:pt>
                <c:pt idx="11443">
                  <c:v>81.907931472300007</c:v>
                </c:pt>
                <c:pt idx="11444">
                  <c:v>81.909414260299997</c:v>
                </c:pt>
                <c:pt idx="11445">
                  <c:v>81.910068178900005</c:v>
                </c:pt>
                <c:pt idx="11446">
                  <c:v>81.911268066299996</c:v>
                </c:pt>
                <c:pt idx="11447">
                  <c:v>81.912451147699997</c:v>
                </c:pt>
                <c:pt idx="11448">
                  <c:v>81.912758787399994</c:v>
                </c:pt>
                <c:pt idx="11449">
                  <c:v>81.913541949999995</c:v>
                </c:pt>
                <c:pt idx="11450">
                  <c:v>81.915059484699995</c:v>
                </c:pt>
                <c:pt idx="11451">
                  <c:v>81.916569967200004</c:v>
                </c:pt>
                <c:pt idx="11452">
                  <c:v>81.917372412199995</c:v>
                </c:pt>
                <c:pt idx="11453">
                  <c:v>81.918954193000005</c:v>
                </c:pt>
                <c:pt idx="11454">
                  <c:v>81.920657216699993</c:v>
                </c:pt>
                <c:pt idx="11455">
                  <c:v>81.920918540499997</c:v>
                </c:pt>
                <c:pt idx="11456">
                  <c:v>81.921167898799993</c:v>
                </c:pt>
                <c:pt idx="11457">
                  <c:v>81.921571541899993</c:v>
                </c:pt>
                <c:pt idx="11458">
                  <c:v>81.923140626299997</c:v>
                </c:pt>
                <c:pt idx="11459">
                  <c:v>81.924855219299999</c:v>
                </c:pt>
                <c:pt idx="11460">
                  <c:v>81.925612970800003</c:v>
                </c:pt>
                <c:pt idx="11461">
                  <c:v>81.926291138600007</c:v>
                </c:pt>
                <c:pt idx="11462">
                  <c:v>81.927224587799998</c:v>
                </c:pt>
                <c:pt idx="11463">
                  <c:v>81.928054244699993</c:v>
                </c:pt>
                <c:pt idx="11464">
                  <c:v>81.928524245099993</c:v>
                </c:pt>
                <c:pt idx="11465">
                  <c:v>81.928946305799997</c:v>
                </c:pt>
                <c:pt idx="11466">
                  <c:v>81.929698152499995</c:v>
                </c:pt>
                <c:pt idx="11467">
                  <c:v>81.931046886199994</c:v>
                </c:pt>
                <c:pt idx="11468">
                  <c:v>81.931873156600005</c:v>
                </c:pt>
                <c:pt idx="11469">
                  <c:v>81.932535751399996</c:v>
                </c:pt>
                <c:pt idx="11470">
                  <c:v>81.933748011099993</c:v>
                </c:pt>
                <c:pt idx="11471">
                  <c:v>81.934955783099994</c:v>
                </c:pt>
                <c:pt idx="11472">
                  <c:v>81.935891763399994</c:v>
                </c:pt>
                <c:pt idx="11473">
                  <c:v>81.937271980000006</c:v>
                </c:pt>
                <c:pt idx="11474">
                  <c:v>81.9386161332</c:v>
                </c:pt>
                <c:pt idx="11475">
                  <c:v>81.939184596100006</c:v>
                </c:pt>
                <c:pt idx="11476">
                  <c:v>81.939605142399998</c:v>
                </c:pt>
                <c:pt idx="11477">
                  <c:v>81.939974912599993</c:v>
                </c:pt>
                <c:pt idx="11478">
                  <c:v>81.941337709799996</c:v>
                </c:pt>
                <c:pt idx="11479">
                  <c:v>81.942902958800005</c:v>
                </c:pt>
                <c:pt idx="11480">
                  <c:v>81.943723300499997</c:v>
                </c:pt>
                <c:pt idx="11481">
                  <c:v>81.944459163199994</c:v>
                </c:pt>
                <c:pt idx="11482">
                  <c:v>81.944818343099996</c:v>
                </c:pt>
                <c:pt idx="11483">
                  <c:v>81.946573895100002</c:v>
                </c:pt>
                <c:pt idx="11484">
                  <c:v>81.948351383499997</c:v>
                </c:pt>
                <c:pt idx="11485">
                  <c:v>81.948885854699995</c:v>
                </c:pt>
                <c:pt idx="11486">
                  <c:v>81.949321634399993</c:v>
                </c:pt>
                <c:pt idx="11487">
                  <c:v>81.949655800800002</c:v>
                </c:pt>
                <c:pt idx="11488">
                  <c:v>81.950246769100005</c:v>
                </c:pt>
                <c:pt idx="11489">
                  <c:v>81.950900980399993</c:v>
                </c:pt>
                <c:pt idx="11490">
                  <c:v>81.952124508599994</c:v>
                </c:pt>
                <c:pt idx="11491">
                  <c:v>81.953706160699994</c:v>
                </c:pt>
                <c:pt idx="11492">
                  <c:v>81.955516416999998</c:v>
                </c:pt>
                <c:pt idx="11493">
                  <c:v>81.958198992000007</c:v>
                </c:pt>
                <c:pt idx="11494">
                  <c:v>81.959819394299998</c:v>
                </c:pt>
                <c:pt idx="11495">
                  <c:v>81.959880220499997</c:v>
                </c:pt>
                <c:pt idx="11496">
                  <c:v>81.960487637499995</c:v>
                </c:pt>
                <c:pt idx="11497">
                  <c:v>81.962436610400005</c:v>
                </c:pt>
                <c:pt idx="11498">
                  <c:v>81.964284066399998</c:v>
                </c:pt>
                <c:pt idx="11499">
                  <c:v>81.964882740199997</c:v>
                </c:pt>
                <c:pt idx="11500">
                  <c:v>81.965924753199999</c:v>
                </c:pt>
                <c:pt idx="11501">
                  <c:v>81.967093184600003</c:v>
                </c:pt>
                <c:pt idx="11502">
                  <c:v>81.967624286800003</c:v>
                </c:pt>
                <c:pt idx="11503">
                  <c:v>81.968003059099999</c:v>
                </c:pt>
                <c:pt idx="11504">
                  <c:v>81.968163726599997</c:v>
                </c:pt>
                <c:pt idx="11505">
                  <c:v>81.968767795199994</c:v>
                </c:pt>
                <c:pt idx="11506">
                  <c:v>81.969398962</c:v>
                </c:pt>
                <c:pt idx="11507">
                  <c:v>81.969558791099999</c:v>
                </c:pt>
                <c:pt idx="11508">
                  <c:v>81.970772123000003</c:v>
                </c:pt>
                <c:pt idx="11509">
                  <c:v>81.972697928100004</c:v>
                </c:pt>
                <c:pt idx="11510">
                  <c:v>81.973898609800003</c:v>
                </c:pt>
                <c:pt idx="11511">
                  <c:v>81.974493466400006</c:v>
                </c:pt>
                <c:pt idx="11512">
                  <c:v>81.975316661899996</c:v>
                </c:pt>
                <c:pt idx="11513">
                  <c:v>81.976261295900002</c:v>
                </c:pt>
                <c:pt idx="11514">
                  <c:v>81.977289057700006</c:v>
                </c:pt>
                <c:pt idx="11515">
                  <c:v>81.978841060799994</c:v>
                </c:pt>
                <c:pt idx="11516">
                  <c:v>81.979760281400004</c:v>
                </c:pt>
                <c:pt idx="11517">
                  <c:v>81.984452947299999</c:v>
                </c:pt>
                <c:pt idx="11518">
                  <c:v>81.989556101700003</c:v>
                </c:pt>
                <c:pt idx="11519">
                  <c:v>81.990565062200005</c:v>
                </c:pt>
                <c:pt idx="11520">
                  <c:v>81.991264173199994</c:v>
                </c:pt>
                <c:pt idx="11521">
                  <c:v>81.991646509899994</c:v>
                </c:pt>
                <c:pt idx="11522">
                  <c:v>81.992285984999995</c:v>
                </c:pt>
                <c:pt idx="11523">
                  <c:v>81.993159323399993</c:v>
                </c:pt>
                <c:pt idx="11524">
                  <c:v>81.993729029700006</c:v>
                </c:pt>
                <c:pt idx="11525">
                  <c:v>81.993940246999998</c:v>
                </c:pt>
                <c:pt idx="11526">
                  <c:v>81.994147962599996</c:v>
                </c:pt>
                <c:pt idx="11527">
                  <c:v>81.994311969799995</c:v>
                </c:pt>
                <c:pt idx="11528">
                  <c:v>81.994394182299999</c:v>
                </c:pt>
                <c:pt idx="11529">
                  <c:v>81.9944989846</c:v>
                </c:pt>
                <c:pt idx="11530">
                  <c:v>81.996943491400003</c:v>
                </c:pt>
                <c:pt idx="11531">
                  <c:v>81.999604888099995</c:v>
                </c:pt>
                <c:pt idx="11532">
                  <c:v>82.001834767000005</c:v>
                </c:pt>
                <c:pt idx="11533">
                  <c:v>82.004347985899997</c:v>
                </c:pt>
                <c:pt idx="11534">
                  <c:v>82.0049646959</c:v>
                </c:pt>
                <c:pt idx="11535">
                  <c:v>82.005127064000007</c:v>
                </c:pt>
                <c:pt idx="11536">
                  <c:v>82.005967143399999</c:v>
                </c:pt>
                <c:pt idx="11537">
                  <c:v>82.006742869799993</c:v>
                </c:pt>
                <c:pt idx="11538">
                  <c:v>82.006820645700003</c:v>
                </c:pt>
                <c:pt idx="11539">
                  <c:v>82.007892453500006</c:v>
                </c:pt>
                <c:pt idx="11540">
                  <c:v>82.009141945799996</c:v>
                </c:pt>
                <c:pt idx="11541">
                  <c:v>82.010015635299993</c:v>
                </c:pt>
                <c:pt idx="11542">
                  <c:v>82.0109765646</c:v>
                </c:pt>
                <c:pt idx="11543">
                  <c:v>82.011369562300004</c:v>
                </c:pt>
                <c:pt idx="11544">
                  <c:v>82.012156941200004</c:v>
                </c:pt>
                <c:pt idx="11545">
                  <c:v>82.012886630400004</c:v>
                </c:pt>
                <c:pt idx="11546">
                  <c:v>82.013558505600002</c:v>
                </c:pt>
                <c:pt idx="11547">
                  <c:v>82.014446221699998</c:v>
                </c:pt>
                <c:pt idx="11548">
                  <c:v>82.014806058000005</c:v>
                </c:pt>
                <c:pt idx="11549">
                  <c:v>82.015869343999995</c:v>
                </c:pt>
                <c:pt idx="11550">
                  <c:v>82.018135569699993</c:v>
                </c:pt>
                <c:pt idx="11551">
                  <c:v>82.020100559200003</c:v>
                </c:pt>
                <c:pt idx="11552">
                  <c:v>82.020901634599994</c:v>
                </c:pt>
                <c:pt idx="11553">
                  <c:v>82.021540477499997</c:v>
                </c:pt>
                <c:pt idx="11554">
                  <c:v>82.022696218099995</c:v>
                </c:pt>
                <c:pt idx="11555">
                  <c:v>82.023394739899999</c:v>
                </c:pt>
                <c:pt idx="11556">
                  <c:v>82.023639241200001</c:v>
                </c:pt>
                <c:pt idx="11557">
                  <c:v>82.0240475043</c:v>
                </c:pt>
                <c:pt idx="11558">
                  <c:v>82.024922871499996</c:v>
                </c:pt>
                <c:pt idx="11559">
                  <c:v>82.025854181100001</c:v>
                </c:pt>
                <c:pt idx="11560">
                  <c:v>82.027651447400004</c:v>
                </c:pt>
                <c:pt idx="11561">
                  <c:v>82.030242450399996</c:v>
                </c:pt>
                <c:pt idx="11562">
                  <c:v>82.031340970499997</c:v>
                </c:pt>
                <c:pt idx="11563">
                  <c:v>82.031584656099994</c:v>
                </c:pt>
                <c:pt idx="11564">
                  <c:v>82.032680753999998</c:v>
                </c:pt>
                <c:pt idx="11565">
                  <c:v>82.035025136499996</c:v>
                </c:pt>
                <c:pt idx="11566">
                  <c:v>82.037761385500005</c:v>
                </c:pt>
                <c:pt idx="11567">
                  <c:v>82.0397610558</c:v>
                </c:pt>
                <c:pt idx="11568">
                  <c:v>82.040704917400006</c:v>
                </c:pt>
                <c:pt idx="11569">
                  <c:v>82.0419128204</c:v>
                </c:pt>
                <c:pt idx="11570">
                  <c:v>82.042905057400006</c:v>
                </c:pt>
                <c:pt idx="11571">
                  <c:v>82.043016293199997</c:v>
                </c:pt>
                <c:pt idx="11572">
                  <c:v>82.043317875200003</c:v>
                </c:pt>
                <c:pt idx="11573">
                  <c:v>82.044622520100006</c:v>
                </c:pt>
                <c:pt idx="11574">
                  <c:v>82.046653665700006</c:v>
                </c:pt>
                <c:pt idx="11575">
                  <c:v>82.048033639500005</c:v>
                </c:pt>
                <c:pt idx="11576">
                  <c:v>82.048986453599994</c:v>
                </c:pt>
                <c:pt idx="11577">
                  <c:v>82.050677607799997</c:v>
                </c:pt>
                <c:pt idx="11578">
                  <c:v>82.053514082700005</c:v>
                </c:pt>
                <c:pt idx="11579">
                  <c:v>82.057933724099996</c:v>
                </c:pt>
                <c:pt idx="11580">
                  <c:v>82.061038087900002</c:v>
                </c:pt>
                <c:pt idx="11581">
                  <c:v>82.062093600899999</c:v>
                </c:pt>
                <c:pt idx="11582">
                  <c:v>82.063517746599999</c:v>
                </c:pt>
                <c:pt idx="11583">
                  <c:v>82.065210166100002</c:v>
                </c:pt>
                <c:pt idx="11584">
                  <c:v>82.066252073100003</c:v>
                </c:pt>
                <c:pt idx="11585">
                  <c:v>82.067016601000006</c:v>
                </c:pt>
                <c:pt idx="11586">
                  <c:v>82.070381064700001</c:v>
                </c:pt>
                <c:pt idx="11587">
                  <c:v>82.073190451000002</c:v>
                </c:pt>
                <c:pt idx="11588">
                  <c:v>82.073402334099995</c:v>
                </c:pt>
                <c:pt idx="11589">
                  <c:v>82.074301262299997</c:v>
                </c:pt>
                <c:pt idx="11590">
                  <c:v>82.075185008999995</c:v>
                </c:pt>
                <c:pt idx="11591">
                  <c:v>82.075247287699995</c:v>
                </c:pt>
                <c:pt idx="11592">
                  <c:v>82.075488361300003</c:v>
                </c:pt>
                <c:pt idx="11593">
                  <c:v>82.077611996499996</c:v>
                </c:pt>
                <c:pt idx="11594">
                  <c:v>82.079646795100004</c:v>
                </c:pt>
                <c:pt idx="11595">
                  <c:v>82.080025074199995</c:v>
                </c:pt>
                <c:pt idx="11596">
                  <c:v>82.080677067400003</c:v>
                </c:pt>
                <c:pt idx="11597">
                  <c:v>82.081347790199999</c:v>
                </c:pt>
                <c:pt idx="11598">
                  <c:v>82.083114343000005</c:v>
                </c:pt>
                <c:pt idx="11599">
                  <c:v>82.084799415299997</c:v>
                </c:pt>
                <c:pt idx="11600">
                  <c:v>82.086035495600001</c:v>
                </c:pt>
                <c:pt idx="11601">
                  <c:v>82.087538822499994</c:v>
                </c:pt>
                <c:pt idx="11602">
                  <c:v>82.088853455099994</c:v>
                </c:pt>
                <c:pt idx="11603">
                  <c:v>82.0912823038</c:v>
                </c:pt>
                <c:pt idx="11604">
                  <c:v>82.093271975600004</c:v>
                </c:pt>
                <c:pt idx="11605">
                  <c:v>82.093963429499993</c:v>
                </c:pt>
                <c:pt idx="11606">
                  <c:v>82.0951432353</c:v>
                </c:pt>
                <c:pt idx="11607">
                  <c:v>82.097087376600001</c:v>
                </c:pt>
                <c:pt idx="11608">
                  <c:v>82.099910813500003</c:v>
                </c:pt>
                <c:pt idx="11609">
                  <c:v>82.101835166900003</c:v>
                </c:pt>
                <c:pt idx="11610">
                  <c:v>82.102090954199994</c:v>
                </c:pt>
                <c:pt idx="11611">
                  <c:v>82.102725070199995</c:v>
                </c:pt>
                <c:pt idx="11612">
                  <c:v>82.104713841600002</c:v>
                </c:pt>
                <c:pt idx="11613">
                  <c:v>82.106794396400005</c:v>
                </c:pt>
                <c:pt idx="11614">
                  <c:v>82.107633325600005</c:v>
                </c:pt>
                <c:pt idx="11615">
                  <c:v>82.108032168500003</c:v>
                </c:pt>
                <c:pt idx="11616">
                  <c:v>82.109842326700004</c:v>
                </c:pt>
                <c:pt idx="11617">
                  <c:v>82.111549780499999</c:v>
                </c:pt>
                <c:pt idx="11618">
                  <c:v>82.111653225699996</c:v>
                </c:pt>
                <c:pt idx="11619">
                  <c:v>82.111746440100006</c:v>
                </c:pt>
                <c:pt idx="11620">
                  <c:v>82.112051742600002</c:v>
                </c:pt>
                <c:pt idx="11621">
                  <c:v>82.113049227499999</c:v>
                </c:pt>
                <c:pt idx="11622">
                  <c:v>82.114080690899996</c:v>
                </c:pt>
                <c:pt idx="11623">
                  <c:v>82.115592811699997</c:v>
                </c:pt>
                <c:pt idx="11624">
                  <c:v>82.117524578599998</c:v>
                </c:pt>
                <c:pt idx="11625">
                  <c:v>82.118369162899995</c:v>
                </c:pt>
                <c:pt idx="11626">
                  <c:v>82.118890613199994</c:v>
                </c:pt>
                <c:pt idx="11627">
                  <c:v>82.119980462399994</c:v>
                </c:pt>
                <c:pt idx="11628">
                  <c:v>82.121798504500006</c:v>
                </c:pt>
                <c:pt idx="11629">
                  <c:v>82.123394728199997</c:v>
                </c:pt>
                <c:pt idx="11630">
                  <c:v>82.124539841100002</c:v>
                </c:pt>
                <c:pt idx="11631">
                  <c:v>82.126681082900006</c:v>
                </c:pt>
                <c:pt idx="11632">
                  <c:v>82.128294894800007</c:v>
                </c:pt>
                <c:pt idx="11633">
                  <c:v>82.128528451400001</c:v>
                </c:pt>
                <c:pt idx="11634">
                  <c:v>82.128836346400007</c:v>
                </c:pt>
                <c:pt idx="11635">
                  <c:v>82.130054804400004</c:v>
                </c:pt>
                <c:pt idx="11636">
                  <c:v>82.131101081200001</c:v>
                </c:pt>
                <c:pt idx="11637">
                  <c:v>82.131330727600002</c:v>
                </c:pt>
                <c:pt idx="11638">
                  <c:v>82.131862512400005</c:v>
                </c:pt>
                <c:pt idx="11639">
                  <c:v>82.134403651</c:v>
                </c:pt>
                <c:pt idx="11640">
                  <c:v>82.138089470899999</c:v>
                </c:pt>
                <c:pt idx="11641">
                  <c:v>82.139586632100006</c:v>
                </c:pt>
                <c:pt idx="11642">
                  <c:v>82.142778354300006</c:v>
                </c:pt>
                <c:pt idx="11643">
                  <c:v>82.146314110000006</c:v>
                </c:pt>
                <c:pt idx="11644">
                  <c:v>82.147235170299993</c:v>
                </c:pt>
                <c:pt idx="11645">
                  <c:v>82.148219382299999</c:v>
                </c:pt>
                <c:pt idx="11646">
                  <c:v>82.149306230799994</c:v>
                </c:pt>
                <c:pt idx="11647">
                  <c:v>82.151237994900001</c:v>
                </c:pt>
                <c:pt idx="11648">
                  <c:v>82.153181224199997</c:v>
                </c:pt>
                <c:pt idx="11649">
                  <c:v>82.154343197499998</c:v>
                </c:pt>
                <c:pt idx="11650">
                  <c:v>82.155365232099996</c:v>
                </c:pt>
                <c:pt idx="11651">
                  <c:v>82.156283859200002</c:v>
                </c:pt>
                <c:pt idx="11652">
                  <c:v>82.158005189899995</c:v>
                </c:pt>
                <c:pt idx="11653">
                  <c:v>82.159845318799995</c:v>
                </c:pt>
                <c:pt idx="11654">
                  <c:v>82.160753102000001</c:v>
                </c:pt>
                <c:pt idx="11655">
                  <c:v>82.161584945100003</c:v>
                </c:pt>
                <c:pt idx="11656">
                  <c:v>82.1624880671</c:v>
                </c:pt>
                <c:pt idx="11657">
                  <c:v>82.163744843299995</c:v>
                </c:pt>
                <c:pt idx="11658">
                  <c:v>82.164598042799994</c:v>
                </c:pt>
                <c:pt idx="11659">
                  <c:v>82.166037840300007</c:v>
                </c:pt>
                <c:pt idx="11660">
                  <c:v>82.167976246500004</c:v>
                </c:pt>
                <c:pt idx="11661">
                  <c:v>82.168890877999999</c:v>
                </c:pt>
                <c:pt idx="11662">
                  <c:v>82.169586821099998</c:v>
                </c:pt>
                <c:pt idx="11663">
                  <c:v>82.171011228500006</c:v>
                </c:pt>
                <c:pt idx="11664">
                  <c:v>82.172695510899999</c:v>
                </c:pt>
                <c:pt idx="11665">
                  <c:v>82.173615227300004</c:v>
                </c:pt>
                <c:pt idx="11666">
                  <c:v>82.175663833100003</c:v>
                </c:pt>
                <c:pt idx="11667">
                  <c:v>82.178272565200004</c:v>
                </c:pt>
                <c:pt idx="11668">
                  <c:v>82.180507086800006</c:v>
                </c:pt>
                <c:pt idx="11669">
                  <c:v>82.1819773836</c:v>
                </c:pt>
                <c:pt idx="11670">
                  <c:v>82.182221867899997</c:v>
                </c:pt>
                <c:pt idx="11671">
                  <c:v>82.182499647300006</c:v>
                </c:pt>
                <c:pt idx="11672">
                  <c:v>82.182651402299996</c:v>
                </c:pt>
                <c:pt idx="11673">
                  <c:v>82.182685043199996</c:v>
                </c:pt>
                <c:pt idx="11674">
                  <c:v>82.182711062899998</c:v>
                </c:pt>
                <c:pt idx="11675">
                  <c:v>82.182856997800002</c:v>
                </c:pt>
                <c:pt idx="11676">
                  <c:v>82.183740227499996</c:v>
                </c:pt>
                <c:pt idx="11677">
                  <c:v>82.185227965600006</c:v>
                </c:pt>
                <c:pt idx="11678">
                  <c:v>82.187215650599995</c:v>
                </c:pt>
                <c:pt idx="11679">
                  <c:v>82.188840584199994</c:v>
                </c:pt>
                <c:pt idx="11680">
                  <c:v>82.189480676000002</c:v>
                </c:pt>
                <c:pt idx="11681">
                  <c:v>82.189863437400007</c:v>
                </c:pt>
                <c:pt idx="11682">
                  <c:v>82.190210472000004</c:v>
                </c:pt>
                <c:pt idx="11683">
                  <c:v>82.190461426200002</c:v>
                </c:pt>
                <c:pt idx="11684">
                  <c:v>82.190531129500002</c:v>
                </c:pt>
                <c:pt idx="11685">
                  <c:v>82.190668046200003</c:v>
                </c:pt>
                <c:pt idx="11686">
                  <c:v>82.191677025999994</c:v>
                </c:pt>
                <c:pt idx="11687">
                  <c:v>82.193095287800006</c:v>
                </c:pt>
                <c:pt idx="11688">
                  <c:v>82.193816378199998</c:v>
                </c:pt>
                <c:pt idx="11689">
                  <c:v>82.194633495199994</c:v>
                </c:pt>
                <c:pt idx="11690">
                  <c:v>82.196300571099997</c:v>
                </c:pt>
                <c:pt idx="11691">
                  <c:v>82.198900214999995</c:v>
                </c:pt>
                <c:pt idx="11692">
                  <c:v>82.200562620599996</c:v>
                </c:pt>
                <c:pt idx="11693">
                  <c:v>82.201288856999994</c:v>
                </c:pt>
                <c:pt idx="11694">
                  <c:v>82.201943385800007</c:v>
                </c:pt>
                <c:pt idx="11695">
                  <c:v>82.203135320499996</c:v>
                </c:pt>
                <c:pt idx="11696">
                  <c:v>82.2042562205</c:v>
                </c:pt>
                <c:pt idx="11697">
                  <c:v>82.204266343800001</c:v>
                </c:pt>
                <c:pt idx="11698">
                  <c:v>82.204774781200001</c:v>
                </c:pt>
                <c:pt idx="11699">
                  <c:v>82.205332050099997</c:v>
                </c:pt>
                <c:pt idx="11700">
                  <c:v>82.205452282699994</c:v>
                </c:pt>
                <c:pt idx="11701">
                  <c:v>82.205691246699999</c:v>
                </c:pt>
                <c:pt idx="11702">
                  <c:v>82.206641550499995</c:v>
                </c:pt>
                <c:pt idx="11703">
                  <c:v>82.208476832399995</c:v>
                </c:pt>
                <c:pt idx="11704">
                  <c:v>82.209749826800007</c:v>
                </c:pt>
                <c:pt idx="11705">
                  <c:v>82.212194024200002</c:v>
                </c:pt>
                <c:pt idx="11706">
                  <c:v>82.214456333499996</c:v>
                </c:pt>
                <c:pt idx="11707">
                  <c:v>82.214560359800004</c:v>
                </c:pt>
                <c:pt idx="11708">
                  <c:v>82.216318051599998</c:v>
                </c:pt>
                <c:pt idx="11709">
                  <c:v>82.218085659400003</c:v>
                </c:pt>
                <c:pt idx="11710">
                  <c:v>82.219515232899994</c:v>
                </c:pt>
                <c:pt idx="11711">
                  <c:v>82.220938929200003</c:v>
                </c:pt>
                <c:pt idx="11712">
                  <c:v>82.2213652752</c:v>
                </c:pt>
                <c:pt idx="11713">
                  <c:v>82.221902183300003</c:v>
                </c:pt>
                <c:pt idx="11714">
                  <c:v>82.223686934599996</c:v>
                </c:pt>
                <c:pt idx="11715">
                  <c:v>82.225717411999995</c:v>
                </c:pt>
                <c:pt idx="11716">
                  <c:v>82.226692791999994</c:v>
                </c:pt>
                <c:pt idx="11717">
                  <c:v>82.228677634299999</c:v>
                </c:pt>
                <c:pt idx="11718">
                  <c:v>82.230228213299995</c:v>
                </c:pt>
                <c:pt idx="11719">
                  <c:v>82.232185578599996</c:v>
                </c:pt>
                <c:pt idx="11720">
                  <c:v>82.235713689199997</c:v>
                </c:pt>
                <c:pt idx="11721">
                  <c:v>82.238394564000004</c:v>
                </c:pt>
                <c:pt idx="11722">
                  <c:v>82.2397258962</c:v>
                </c:pt>
                <c:pt idx="11723">
                  <c:v>82.240543119099996</c:v>
                </c:pt>
                <c:pt idx="11724">
                  <c:v>82.241237396100004</c:v>
                </c:pt>
                <c:pt idx="11725">
                  <c:v>82.241492030000003</c:v>
                </c:pt>
                <c:pt idx="11726">
                  <c:v>82.241597823399999</c:v>
                </c:pt>
                <c:pt idx="11727">
                  <c:v>82.243178470199993</c:v>
                </c:pt>
                <c:pt idx="11728">
                  <c:v>82.244850732000003</c:v>
                </c:pt>
                <c:pt idx="11729">
                  <c:v>82.245781834799999</c:v>
                </c:pt>
                <c:pt idx="11730">
                  <c:v>82.246639084099996</c:v>
                </c:pt>
                <c:pt idx="11731">
                  <c:v>82.247147422500007</c:v>
                </c:pt>
                <c:pt idx="11732">
                  <c:v>82.248646864099996</c:v>
                </c:pt>
                <c:pt idx="11733">
                  <c:v>82.252281015299999</c:v>
                </c:pt>
                <c:pt idx="11734">
                  <c:v>82.2551177852</c:v>
                </c:pt>
                <c:pt idx="11735">
                  <c:v>82.255428061499998</c:v>
                </c:pt>
                <c:pt idx="11736">
                  <c:v>82.2557460397</c:v>
                </c:pt>
                <c:pt idx="11737">
                  <c:v>82.256495567200005</c:v>
                </c:pt>
                <c:pt idx="11738">
                  <c:v>82.257733300500007</c:v>
                </c:pt>
                <c:pt idx="11739">
                  <c:v>82.259477283400003</c:v>
                </c:pt>
                <c:pt idx="11740">
                  <c:v>82.260911915600005</c:v>
                </c:pt>
                <c:pt idx="11741">
                  <c:v>82.261658706600002</c:v>
                </c:pt>
                <c:pt idx="11742">
                  <c:v>82.262496658000003</c:v>
                </c:pt>
                <c:pt idx="11743">
                  <c:v>82.263886978200006</c:v>
                </c:pt>
                <c:pt idx="11744">
                  <c:v>82.265647749799996</c:v>
                </c:pt>
                <c:pt idx="11745">
                  <c:v>82.267369989200006</c:v>
                </c:pt>
                <c:pt idx="11746">
                  <c:v>82.2687063411</c:v>
                </c:pt>
                <c:pt idx="11747">
                  <c:v>82.269295270599997</c:v>
                </c:pt>
                <c:pt idx="11748">
                  <c:v>82.269409941099994</c:v>
                </c:pt>
                <c:pt idx="11749">
                  <c:v>82.269494437800006</c:v>
                </c:pt>
                <c:pt idx="11750">
                  <c:v>82.269761600600006</c:v>
                </c:pt>
                <c:pt idx="11751">
                  <c:v>82.270117519400003</c:v>
                </c:pt>
                <c:pt idx="11752">
                  <c:v>82.270554433300006</c:v>
                </c:pt>
                <c:pt idx="11753">
                  <c:v>82.271139758700002</c:v>
                </c:pt>
                <c:pt idx="11754">
                  <c:v>82.271598699699993</c:v>
                </c:pt>
                <c:pt idx="11755">
                  <c:v>82.271891862800004</c:v>
                </c:pt>
                <c:pt idx="11756">
                  <c:v>82.272016272299993</c:v>
                </c:pt>
                <c:pt idx="11757">
                  <c:v>82.273064098099994</c:v>
                </c:pt>
                <c:pt idx="11758">
                  <c:v>82.274924647399999</c:v>
                </c:pt>
                <c:pt idx="11759">
                  <c:v>82.275895887800004</c:v>
                </c:pt>
                <c:pt idx="11760">
                  <c:v>82.276627085200005</c:v>
                </c:pt>
                <c:pt idx="11761">
                  <c:v>82.277261856799996</c:v>
                </c:pt>
                <c:pt idx="11762">
                  <c:v>82.278005387099995</c:v>
                </c:pt>
                <c:pt idx="11763">
                  <c:v>82.278863845199993</c:v>
                </c:pt>
                <c:pt idx="11764">
                  <c:v>82.279168295000005</c:v>
                </c:pt>
                <c:pt idx="11765">
                  <c:v>82.280126939100001</c:v>
                </c:pt>
                <c:pt idx="11766">
                  <c:v>82.281291318399994</c:v>
                </c:pt>
                <c:pt idx="11767">
                  <c:v>82.282226827900004</c:v>
                </c:pt>
                <c:pt idx="11768">
                  <c:v>82.284165331099999</c:v>
                </c:pt>
                <c:pt idx="11769">
                  <c:v>82.285838957699994</c:v>
                </c:pt>
                <c:pt idx="11770">
                  <c:v>82.286483192800006</c:v>
                </c:pt>
                <c:pt idx="11771">
                  <c:v>82.286921566100006</c:v>
                </c:pt>
                <c:pt idx="11772">
                  <c:v>82.287209757799999</c:v>
                </c:pt>
                <c:pt idx="11773">
                  <c:v>82.288568049099993</c:v>
                </c:pt>
                <c:pt idx="11774">
                  <c:v>82.289859045699998</c:v>
                </c:pt>
                <c:pt idx="11775">
                  <c:v>82.290285826499996</c:v>
                </c:pt>
                <c:pt idx="11776">
                  <c:v>82.290749637199994</c:v>
                </c:pt>
                <c:pt idx="11777">
                  <c:v>82.2910978309</c:v>
                </c:pt>
                <c:pt idx="11778">
                  <c:v>82.2913255749</c:v>
                </c:pt>
                <c:pt idx="11779">
                  <c:v>82.291484878999995</c:v>
                </c:pt>
                <c:pt idx="11780">
                  <c:v>82.292051136599994</c:v>
                </c:pt>
                <c:pt idx="11781">
                  <c:v>82.292599109099996</c:v>
                </c:pt>
                <c:pt idx="11782">
                  <c:v>82.292819320299998</c:v>
                </c:pt>
                <c:pt idx="11783">
                  <c:v>82.293359047899997</c:v>
                </c:pt>
                <c:pt idx="11784">
                  <c:v>82.293872066700004</c:v>
                </c:pt>
                <c:pt idx="11785">
                  <c:v>82.294053396899997</c:v>
                </c:pt>
                <c:pt idx="11786">
                  <c:v>82.294585538700005</c:v>
                </c:pt>
                <c:pt idx="11787">
                  <c:v>82.295277317100002</c:v>
                </c:pt>
                <c:pt idx="11788">
                  <c:v>82.295696774700005</c:v>
                </c:pt>
                <c:pt idx="11789">
                  <c:v>82.2960239728</c:v>
                </c:pt>
                <c:pt idx="11790">
                  <c:v>82.296940757100003</c:v>
                </c:pt>
                <c:pt idx="11791">
                  <c:v>82.297961731699999</c:v>
                </c:pt>
                <c:pt idx="11792">
                  <c:v>82.300387110599999</c:v>
                </c:pt>
                <c:pt idx="11793">
                  <c:v>82.303288269899994</c:v>
                </c:pt>
                <c:pt idx="11794">
                  <c:v>82.304239447200004</c:v>
                </c:pt>
                <c:pt idx="11795">
                  <c:v>82.304679977500001</c:v>
                </c:pt>
                <c:pt idx="11796">
                  <c:v>82.304994271200002</c:v>
                </c:pt>
                <c:pt idx="11797">
                  <c:v>82.308534700099997</c:v>
                </c:pt>
                <c:pt idx="11798">
                  <c:v>82.3125006928</c:v>
                </c:pt>
                <c:pt idx="11799">
                  <c:v>82.3132765398</c:v>
                </c:pt>
                <c:pt idx="11800">
                  <c:v>82.3154344382</c:v>
                </c:pt>
                <c:pt idx="11801">
                  <c:v>82.317922598600006</c:v>
                </c:pt>
                <c:pt idx="11802">
                  <c:v>82.319772088700006</c:v>
                </c:pt>
                <c:pt idx="11803">
                  <c:v>82.321761406199997</c:v>
                </c:pt>
                <c:pt idx="11804">
                  <c:v>82.323136487400006</c:v>
                </c:pt>
                <c:pt idx="11805">
                  <c:v>82.324807670499993</c:v>
                </c:pt>
                <c:pt idx="11806">
                  <c:v>82.325880638800001</c:v>
                </c:pt>
                <c:pt idx="11807">
                  <c:v>82.326580930999995</c:v>
                </c:pt>
                <c:pt idx="11808">
                  <c:v>82.328856384999995</c:v>
                </c:pt>
                <c:pt idx="11809">
                  <c:v>82.331262163800005</c:v>
                </c:pt>
                <c:pt idx="11810">
                  <c:v>82.332221885400003</c:v>
                </c:pt>
                <c:pt idx="11811">
                  <c:v>82.333969222899995</c:v>
                </c:pt>
                <c:pt idx="11812">
                  <c:v>82.335914228999997</c:v>
                </c:pt>
                <c:pt idx="11813">
                  <c:v>82.336313554200004</c:v>
                </c:pt>
                <c:pt idx="11814">
                  <c:v>82.337919764299997</c:v>
                </c:pt>
                <c:pt idx="11815">
                  <c:v>82.341538928000006</c:v>
                </c:pt>
                <c:pt idx="11816">
                  <c:v>82.344435545600007</c:v>
                </c:pt>
                <c:pt idx="11817">
                  <c:v>82.348080084100005</c:v>
                </c:pt>
                <c:pt idx="11818">
                  <c:v>82.351177132900006</c:v>
                </c:pt>
                <c:pt idx="11819">
                  <c:v>82.351735752699994</c:v>
                </c:pt>
                <c:pt idx="11820">
                  <c:v>82.352441587200005</c:v>
                </c:pt>
                <c:pt idx="11821">
                  <c:v>82.353157598999999</c:v>
                </c:pt>
                <c:pt idx="11822">
                  <c:v>82.353571573300002</c:v>
                </c:pt>
                <c:pt idx="11823">
                  <c:v>82.355583013699999</c:v>
                </c:pt>
                <c:pt idx="11824">
                  <c:v>82.3583011873</c:v>
                </c:pt>
                <c:pt idx="11825">
                  <c:v>82.360684069900003</c:v>
                </c:pt>
                <c:pt idx="11826">
                  <c:v>82.362606794200005</c:v>
                </c:pt>
                <c:pt idx="11827">
                  <c:v>82.363082660200007</c:v>
                </c:pt>
                <c:pt idx="11828">
                  <c:v>82.363266304299998</c:v>
                </c:pt>
                <c:pt idx="11829">
                  <c:v>82.365410968600003</c:v>
                </c:pt>
                <c:pt idx="11830">
                  <c:v>82.367486874700006</c:v>
                </c:pt>
                <c:pt idx="11831">
                  <c:v>82.3689772938</c:v>
                </c:pt>
                <c:pt idx="11832">
                  <c:v>82.371650415999994</c:v>
                </c:pt>
                <c:pt idx="11833">
                  <c:v>82.372975790400005</c:v>
                </c:pt>
                <c:pt idx="11834">
                  <c:v>82.373618761100005</c:v>
                </c:pt>
                <c:pt idx="11835">
                  <c:v>82.3752757094</c:v>
                </c:pt>
                <c:pt idx="11836">
                  <c:v>82.3768346855</c:v>
                </c:pt>
                <c:pt idx="11837">
                  <c:v>82.379770435400005</c:v>
                </c:pt>
                <c:pt idx="11838">
                  <c:v>82.382286344899995</c:v>
                </c:pt>
                <c:pt idx="11839">
                  <c:v>82.382687115400003</c:v>
                </c:pt>
                <c:pt idx="11840">
                  <c:v>82.383752828699997</c:v>
                </c:pt>
                <c:pt idx="11841">
                  <c:v>82.385078855100005</c:v>
                </c:pt>
                <c:pt idx="11842">
                  <c:v>82.386244683900003</c:v>
                </c:pt>
                <c:pt idx="11843">
                  <c:v>82.387068821100002</c:v>
                </c:pt>
                <c:pt idx="11844">
                  <c:v>82.387386188500003</c:v>
                </c:pt>
                <c:pt idx="11845">
                  <c:v>82.387633124600001</c:v>
                </c:pt>
                <c:pt idx="11846">
                  <c:v>82.389620376300002</c:v>
                </c:pt>
                <c:pt idx="11847">
                  <c:v>82.393703113900003</c:v>
                </c:pt>
                <c:pt idx="11848">
                  <c:v>82.396706128999995</c:v>
                </c:pt>
                <c:pt idx="11849">
                  <c:v>82.397444941800003</c:v>
                </c:pt>
                <c:pt idx="11850">
                  <c:v>82.397653130799995</c:v>
                </c:pt>
                <c:pt idx="11851">
                  <c:v>82.398801266999996</c:v>
                </c:pt>
                <c:pt idx="11852">
                  <c:v>82.399998417700004</c:v>
                </c:pt>
                <c:pt idx="11853">
                  <c:v>82.400521413899995</c:v>
                </c:pt>
                <c:pt idx="11854">
                  <c:v>82.401188628699998</c:v>
                </c:pt>
                <c:pt idx="11855">
                  <c:v>82.402370784200002</c:v>
                </c:pt>
                <c:pt idx="11856">
                  <c:v>82.403462832800003</c:v>
                </c:pt>
                <c:pt idx="11857">
                  <c:v>82.403853394199999</c:v>
                </c:pt>
                <c:pt idx="11858">
                  <c:v>82.404293444900006</c:v>
                </c:pt>
                <c:pt idx="11859">
                  <c:v>82.405333221000006</c:v>
                </c:pt>
                <c:pt idx="11860">
                  <c:v>82.406739335099999</c:v>
                </c:pt>
                <c:pt idx="11861">
                  <c:v>82.4088611472</c:v>
                </c:pt>
                <c:pt idx="11862">
                  <c:v>82.410589176399995</c:v>
                </c:pt>
                <c:pt idx="11863">
                  <c:v>82.412207141300001</c:v>
                </c:pt>
                <c:pt idx="11864">
                  <c:v>82.413574415799999</c:v>
                </c:pt>
                <c:pt idx="11865">
                  <c:v>82.413832647800007</c:v>
                </c:pt>
                <c:pt idx="11866">
                  <c:v>82.414294449799996</c:v>
                </c:pt>
                <c:pt idx="11867">
                  <c:v>82.414656650200001</c:v>
                </c:pt>
                <c:pt idx="11868">
                  <c:v>82.414859628299993</c:v>
                </c:pt>
                <c:pt idx="11869">
                  <c:v>82.414996507300003</c:v>
                </c:pt>
                <c:pt idx="11870">
                  <c:v>82.417975505399994</c:v>
                </c:pt>
                <c:pt idx="11871">
                  <c:v>82.421383601599999</c:v>
                </c:pt>
                <c:pt idx="11872">
                  <c:v>82.421906792800002</c:v>
                </c:pt>
                <c:pt idx="11873">
                  <c:v>82.423291989800006</c:v>
                </c:pt>
                <c:pt idx="11874">
                  <c:v>82.426181217999996</c:v>
                </c:pt>
                <c:pt idx="11875">
                  <c:v>82.428354241700006</c:v>
                </c:pt>
                <c:pt idx="11876">
                  <c:v>82.429259177099993</c:v>
                </c:pt>
                <c:pt idx="11877">
                  <c:v>82.429809135100001</c:v>
                </c:pt>
                <c:pt idx="11878">
                  <c:v>82.431847598600001</c:v>
                </c:pt>
                <c:pt idx="11879">
                  <c:v>82.433669751599993</c:v>
                </c:pt>
                <c:pt idx="11880">
                  <c:v>82.434475744099998</c:v>
                </c:pt>
                <c:pt idx="11881">
                  <c:v>82.436073625800006</c:v>
                </c:pt>
                <c:pt idx="11882">
                  <c:v>82.437228033500006</c:v>
                </c:pt>
                <c:pt idx="11883">
                  <c:v>82.437962997</c:v>
                </c:pt>
                <c:pt idx="11884">
                  <c:v>82.438600853400004</c:v>
                </c:pt>
                <c:pt idx="11885">
                  <c:v>82.438987384000001</c:v>
                </c:pt>
                <c:pt idx="11886">
                  <c:v>82.440609310900001</c:v>
                </c:pt>
                <c:pt idx="11887">
                  <c:v>82.442336367699994</c:v>
                </c:pt>
                <c:pt idx="11888">
                  <c:v>82.443706980900004</c:v>
                </c:pt>
                <c:pt idx="11889">
                  <c:v>82.444864079200002</c:v>
                </c:pt>
                <c:pt idx="11890">
                  <c:v>82.447051586300006</c:v>
                </c:pt>
                <c:pt idx="11891">
                  <c:v>82.449302404299999</c:v>
                </c:pt>
                <c:pt idx="11892">
                  <c:v>82.450065648000006</c:v>
                </c:pt>
                <c:pt idx="11893">
                  <c:v>82.451325518700003</c:v>
                </c:pt>
                <c:pt idx="11894">
                  <c:v>82.452147835100007</c:v>
                </c:pt>
                <c:pt idx="11895">
                  <c:v>82.452428564100003</c:v>
                </c:pt>
                <c:pt idx="11896">
                  <c:v>82.452714873900007</c:v>
                </c:pt>
                <c:pt idx="11897">
                  <c:v>82.453982531299999</c:v>
                </c:pt>
                <c:pt idx="11898">
                  <c:v>82.455308976200001</c:v>
                </c:pt>
                <c:pt idx="11899">
                  <c:v>82.455969883400002</c:v>
                </c:pt>
                <c:pt idx="11900">
                  <c:v>82.456875591499994</c:v>
                </c:pt>
                <c:pt idx="11901">
                  <c:v>82.458972368399998</c:v>
                </c:pt>
                <c:pt idx="11902">
                  <c:v>82.461755441400001</c:v>
                </c:pt>
                <c:pt idx="11903">
                  <c:v>82.463348168799996</c:v>
                </c:pt>
                <c:pt idx="11904">
                  <c:v>82.463868133800005</c:v>
                </c:pt>
                <c:pt idx="11905">
                  <c:v>82.464311622599993</c:v>
                </c:pt>
                <c:pt idx="11906">
                  <c:v>82.465213597000002</c:v>
                </c:pt>
                <c:pt idx="11907">
                  <c:v>82.465868915000001</c:v>
                </c:pt>
                <c:pt idx="11908">
                  <c:v>82.466332779599995</c:v>
                </c:pt>
                <c:pt idx="11909">
                  <c:v>82.467743325499995</c:v>
                </c:pt>
                <c:pt idx="11910">
                  <c:v>82.468823162199996</c:v>
                </c:pt>
                <c:pt idx="11911">
                  <c:v>82.468954678700001</c:v>
                </c:pt>
                <c:pt idx="11912">
                  <c:v>82.469607389199993</c:v>
                </c:pt>
                <c:pt idx="11913">
                  <c:v>82.470387195599997</c:v>
                </c:pt>
                <c:pt idx="11914">
                  <c:v>82.470984236999996</c:v>
                </c:pt>
                <c:pt idx="11915">
                  <c:v>82.471403041200006</c:v>
                </c:pt>
                <c:pt idx="11916">
                  <c:v>82.471714682699997</c:v>
                </c:pt>
                <c:pt idx="11917">
                  <c:v>82.472137910000001</c:v>
                </c:pt>
                <c:pt idx="11918">
                  <c:v>82.472548707599998</c:v>
                </c:pt>
                <c:pt idx="11919">
                  <c:v>82.473095783100007</c:v>
                </c:pt>
                <c:pt idx="11920">
                  <c:v>82.475171890599995</c:v>
                </c:pt>
                <c:pt idx="11921">
                  <c:v>82.477005886000001</c:v>
                </c:pt>
                <c:pt idx="11922">
                  <c:v>82.477918733099997</c:v>
                </c:pt>
                <c:pt idx="11923">
                  <c:v>82.479038169600003</c:v>
                </c:pt>
                <c:pt idx="11924">
                  <c:v>82.479879555799997</c:v>
                </c:pt>
                <c:pt idx="11925">
                  <c:v>82.480470520799997</c:v>
                </c:pt>
                <c:pt idx="11926">
                  <c:v>82.482861138999993</c:v>
                </c:pt>
                <c:pt idx="11927">
                  <c:v>82.485288335500002</c:v>
                </c:pt>
                <c:pt idx="11928">
                  <c:v>82.485363710100003</c:v>
                </c:pt>
                <c:pt idx="11929">
                  <c:v>82.485473021299995</c:v>
                </c:pt>
                <c:pt idx="11930">
                  <c:v>82.485701119799998</c:v>
                </c:pt>
                <c:pt idx="11931">
                  <c:v>82.486089583899997</c:v>
                </c:pt>
                <c:pt idx="11932">
                  <c:v>82.488628998300001</c:v>
                </c:pt>
                <c:pt idx="11933">
                  <c:v>82.492158602900005</c:v>
                </c:pt>
                <c:pt idx="11934">
                  <c:v>82.494331432600006</c:v>
                </c:pt>
                <c:pt idx="11935">
                  <c:v>82.496505893000005</c:v>
                </c:pt>
                <c:pt idx="11936">
                  <c:v>82.498423750599997</c:v>
                </c:pt>
                <c:pt idx="11937">
                  <c:v>82.499139692100002</c:v>
                </c:pt>
                <c:pt idx="11938">
                  <c:v>82.500441632999994</c:v>
                </c:pt>
                <c:pt idx="11939">
                  <c:v>82.501793420599995</c:v>
                </c:pt>
                <c:pt idx="11940">
                  <c:v>82.502891894800001</c:v>
                </c:pt>
                <c:pt idx="11941">
                  <c:v>82.504318784000006</c:v>
                </c:pt>
                <c:pt idx="11942">
                  <c:v>82.504745012399994</c:v>
                </c:pt>
                <c:pt idx="11943">
                  <c:v>82.505584439700002</c:v>
                </c:pt>
                <c:pt idx="11944">
                  <c:v>82.506483057200001</c:v>
                </c:pt>
                <c:pt idx="11945">
                  <c:v>82.507107991300003</c:v>
                </c:pt>
                <c:pt idx="11946">
                  <c:v>82.508263963800005</c:v>
                </c:pt>
                <c:pt idx="11947">
                  <c:v>82.509801531600004</c:v>
                </c:pt>
                <c:pt idx="11948">
                  <c:v>82.511569659800003</c:v>
                </c:pt>
                <c:pt idx="11949">
                  <c:v>82.516079599400001</c:v>
                </c:pt>
                <c:pt idx="11950">
                  <c:v>82.520794398000007</c:v>
                </c:pt>
                <c:pt idx="11951">
                  <c:v>82.521933074100005</c:v>
                </c:pt>
                <c:pt idx="11952">
                  <c:v>82.522479939799993</c:v>
                </c:pt>
                <c:pt idx="11953">
                  <c:v>82.5239192696</c:v>
                </c:pt>
                <c:pt idx="11954">
                  <c:v>82.525019609300003</c:v>
                </c:pt>
                <c:pt idx="11955">
                  <c:v>82.525360497899996</c:v>
                </c:pt>
                <c:pt idx="11956">
                  <c:v>82.526235521700002</c:v>
                </c:pt>
                <c:pt idx="11957">
                  <c:v>82.526980199400001</c:v>
                </c:pt>
                <c:pt idx="11958">
                  <c:v>82.527408231500004</c:v>
                </c:pt>
                <c:pt idx="11959">
                  <c:v>82.528085800499994</c:v>
                </c:pt>
                <c:pt idx="11960">
                  <c:v>82.528786998499996</c:v>
                </c:pt>
                <c:pt idx="11961">
                  <c:v>82.529363665199995</c:v>
                </c:pt>
                <c:pt idx="11962">
                  <c:v>82.529878420000003</c:v>
                </c:pt>
                <c:pt idx="11963">
                  <c:v>82.530247906100001</c:v>
                </c:pt>
                <c:pt idx="11964">
                  <c:v>82.5304625335</c:v>
                </c:pt>
                <c:pt idx="11965">
                  <c:v>82.531187084600006</c:v>
                </c:pt>
                <c:pt idx="11966">
                  <c:v>82.532900888200004</c:v>
                </c:pt>
                <c:pt idx="11967">
                  <c:v>82.534502558100002</c:v>
                </c:pt>
                <c:pt idx="11968">
                  <c:v>82.535191515099996</c:v>
                </c:pt>
                <c:pt idx="11969">
                  <c:v>82.536473513800004</c:v>
                </c:pt>
                <c:pt idx="11970">
                  <c:v>82.538319744999995</c:v>
                </c:pt>
                <c:pt idx="11971">
                  <c:v>82.539651269299995</c:v>
                </c:pt>
                <c:pt idx="11972">
                  <c:v>82.540377922900007</c:v>
                </c:pt>
                <c:pt idx="11973">
                  <c:v>82.541039396000002</c:v>
                </c:pt>
                <c:pt idx="11974">
                  <c:v>82.541966984499993</c:v>
                </c:pt>
                <c:pt idx="11975">
                  <c:v>82.542922841899994</c:v>
                </c:pt>
                <c:pt idx="11976">
                  <c:v>82.5468223747</c:v>
                </c:pt>
                <c:pt idx="11977">
                  <c:v>82.551928289800003</c:v>
                </c:pt>
                <c:pt idx="11978">
                  <c:v>82.554012785699996</c:v>
                </c:pt>
                <c:pt idx="11979">
                  <c:v>82.554459414199997</c:v>
                </c:pt>
                <c:pt idx="11980">
                  <c:v>82.554831077499998</c:v>
                </c:pt>
                <c:pt idx="11981">
                  <c:v>82.5554306529</c:v>
                </c:pt>
                <c:pt idx="11982">
                  <c:v>82.555820724699998</c:v>
                </c:pt>
                <c:pt idx="11983">
                  <c:v>82.5560174461</c:v>
                </c:pt>
                <c:pt idx="11984">
                  <c:v>82.557840056299995</c:v>
                </c:pt>
                <c:pt idx="11985">
                  <c:v>82.560958376399995</c:v>
                </c:pt>
                <c:pt idx="11986">
                  <c:v>82.563024368699999</c:v>
                </c:pt>
                <c:pt idx="11987">
                  <c:v>82.564279897099993</c:v>
                </c:pt>
                <c:pt idx="11988">
                  <c:v>82.565030478699995</c:v>
                </c:pt>
                <c:pt idx="11989">
                  <c:v>82.565556825000002</c:v>
                </c:pt>
                <c:pt idx="11990">
                  <c:v>82.566542646800002</c:v>
                </c:pt>
                <c:pt idx="11991">
                  <c:v>82.568661180600003</c:v>
                </c:pt>
                <c:pt idx="11992">
                  <c:v>82.571413651499995</c:v>
                </c:pt>
                <c:pt idx="11993">
                  <c:v>82.572968711100003</c:v>
                </c:pt>
                <c:pt idx="11994">
                  <c:v>82.573532723400007</c:v>
                </c:pt>
                <c:pt idx="11995">
                  <c:v>82.5739707985</c:v>
                </c:pt>
                <c:pt idx="11996">
                  <c:v>82.574336021899995</c:v>
                </c:pt>
                <c:pt idx="11997">
                  <c:v>82.575173168399999</c:v>
                </c:pt>
                <c:pt idx="11998">
                  <c:v>82.576886433200002</c:v>
                </c:pt>
                <c:pt idx="11999">
                  <c:v>82.578693241400003</c:v>
                </c:pt>
                <c:pt idx="12000">
                  <c:v>82.579509365899995</c:v>
                </c:pt>
                <c:pt idx="12001">
                  <c:v>82.580254883799995</c:v>
                </c:pt>
                <c:pt idx="12002">
                  <c:v>82.581056165800007</c:v>
                </c:pt>
                <c:pt idx="12003">
                  <c:v>82.581504566299998</c:v>
                </c:pt>
                <c:pt idx="12004">
                  <c:v>82.582820250899999</c:v>
                </c:pt>
                <c:pt idx="12005">
                  <c:v>82.584548386700007</c:v>
                </c:pt>
                <c:pt idx="12006">
                  <c:v>82.587772706899997</c:v>
                </c:pt>
                <c:pt idx="12007">
                  <c:v>82.591539119100005</c:v>
                </c:pt>
                <c:pt idx="12008">
                  <c:v>82.592850222400003</c:v>
                </c:pt>
                <c:pt idx="12009">
                  <c:v>82.593976835299998</c:v>
                </c:pt>
                <c:pt idx="12010">
                  <c:v>82.595206918399995</c:v>
                </c:pt>
                <c:pt idx="12011">
                  <c:v>82.595875649899995</c:v>
                </c:pt>
                <c:pt idx="12012">
                  <c:v>82.597257628999998</c:v>
                </c:pt>
                <c:pt idx="12013">
                  <c:v>82.599095462899996</c:v>
                </c:pt>
                <c:pt idx="12014">
                  <c:v>82.600316817899994</c:v>
                </c:pt>
                <c:pt idx="12015">
                  <c:v>82.6009722055</c:v>
                </c:pt>
                <c:pt idx="12016">
                  <c:v>82.601413883800006</c:v>
                </c:pt>
                <c:pt idx="12017">
                  <c:v>82.601736646299997</c:v>
                </c:pt>
                <c:pt idx="12018">
                  <c:v>82.6027760212</c:v>
                </c:pt>
                <c:pt idx="12019">
                  <c:v>82.604604586199997</c:v>
                </c:pt>
                <c:pt idx="12020">
                  <c:v>82.606064208800007</c:v>
                </c:pt>
                <c:pt idx="12021">
                  <c:v>82.608559594400006</c:v>
                </c:pt>
                <c:pt idx="12022">
                  <c:v>82.611034645900006</c:v>
                </c:pt>
                <c:pt idx="12023">
                  <c:v>82.611370653400002</c:v>
                </c:pt>
                <c:pt idx="12024">
                  <c:v>82.611603071700003</c:v>
                </c:pt>
                <c:pt idx="12025">
                  <c:v>82.611912411099993</c:v>
                </c:pt>
                <c:pt idx="12026">
                  <c:v>82.612432059599996</c:v>
                </c:pt>
                <c:pt idx="12027">
                  <c:v>82.614317414599995</c:v>
                </c:pt>
                <c:pt idx="12028">
                  <c:v>82.616470097499999</c:v>
                </c:pt>
                <c:pt idx="12029">
                  <c:v>82.617186403100007</c:v>
                </c:pt>
                <c:pt idx="12030">
                  <c:v>82.618103263199998</c:v>
                </c:pt>
                <c:pt idx="12031">
                  <c:v>82.619236978199993</c:v>
                </c:pt>
                <c:pt idx="12032">
                  <c:v>82.619639048699995</c:v>
                </c:pt>
                <c:pt idx="12033">
                  <c:v>82.620712319999996</c:v>
                </c:pt>
                <c:pt idx="12034">
                  <c:v>82.622123244700006</c:v>
                </c:pt>
                <c:pt idx="12035">
                  <c:v>82.623335333</c:v>
                </c:pt>
                <c:pt idx="12036">
                  <c:v>82.624069188500002</c:v>
                </c:pt>
                <c:pt idx="12037">
                  <c:v>82.6243191314</c:v>
                </c:pt>
                <c:pt idx="12038">
                  <c:v>82.625245794600005</c:v>
                </c:pt>
                <c:pt idx="12039">
                  <c:v>82.627350931999999</c:v>
                </c:pt>
                <c:pt idx="12040">
                  <c:v>82.629676137800004</c:v>
                </c:pt>
                <c:pt idx="12041">
                  <c:v>82.630627175100003</c:v>
                </c:pt>
                <c:pt idx="12042">
                  <c:v>82.6315473306</c:v>
                </c:pt>
                <c:pt idx="12043">
                  <c:v>82.632550626300002</c:v>
                </c:pt>
                <c:pt idx="12044">
                  <c:v>82.633187721499993</c:v>
                </c:pt>
                <c:pt idx="12045">
                  <c:v>82.634120347600003</c:v>
                </c:pt>
                <c:pt idx="12046">
                  <c:v>82.634693737700005</c:v>
                </c:pt>
                <c:pt idx="12047">
                  <c:v>82.635966035500005</c:v>
                </c:pt>
                <c:pt idx="12048">
                  <c:v>82.637435274699996</c:v>
                </c:pt>
                <c:pt idx="12049">
                  <c:v>82.637990858899997</c:v>
                </c:pt>
                <c:pt idx="12050">
                  <c:v>82.638728355200001</c:v>
                </c:pt>
                <c:pt idx="12051">
                  <c:v>82.639505391499995</c:v>
                </c:pt>
                <c:pt idx="12052">
                  <c:v>82.640132455300005</c:v>
                </c:pt>
                <c:pt idx="12053">
                  <c:v>82.641804713799999</c:v>
                </c:pt>
                <c:pt idx="12054">
                  <c:v>82.645145804899997</c:v>
                </c:pt>
                <c:pt idx="12055">
                  <c:v>82.647849565300007</c:v>
                </c:pt>
                <c:pt idx="12056">
                  <c:v>82.6487909497</c:v>
                </c:pt>
                <c:pt idx="12057">
                  <c:v>82.649244669300003</c:v>
                </c:pt>
                <c:pt idx="12058">
                  <c:v>82.649881919699993</c:v>
                </c:pt>
                <c:pt idx="12059">
                  <c:v>82.650425906099997</c:v>
                </c:pt>
                <c:pt idx="12060">
                  <c:v>82.650605554600006</c:v>
                </c:pt>
                <c:pt idx="12061">
                  <c:v>82.651003632699997</c:v>
                </c:pt>
                <c:pt idx="12062">
                  <c:v>82.651604782999996</c:v>
                </c:pt>
                <c:pt idx="12063">
                  <c:v>82.653100795699999</c:v>
                </c:pt>
                <c:pt idx="12064">
                  <c:v>82.655616230800007</c:v>
                </c:pt>
                <c:pt idx="12065">
                  <c:v>82.657464294600004</c:v>
                </c:pt>
                <c:pt idx="12066">
                  <c:v>82.658298047599999</c:v>
                </c:pt>
                <c:pt idx="12067">
                  <c:v>82.660215593000004</c:v>
                </c:pt>
                <c:pt idx="12068">
                  <c:v>82.661850730899999</c:v>
                </c:pt>
                <c:pt idx="12069">
                  <c:v>82.661981111399996</c:v>
                </c:pt>
                <c:pt idx="12070">
                  <c:v>82.662885268300002</c:v>
                </c:pt>
                <c:pt idx="12071">
                  <c:v>82.664267707899995</c:v>
                </c:pt>
                <c:pt idx="12072">
                  <c:v>82.665068395299997</c:v>
                </c:pt>
                <c:pt idx="12073">
                  <c:v>82.665590742199996</c:v>
                </c:pt>
                <c:pt idx="12074">
                  <c:v>82.667101596699993</c:v>
                </c:pt>
                <c:pt idx="12075">
                  <c:v>82.668470419800002</c:v>
                </c:pt>
                <c:pt idx="12076">
                  <c:v>82.6693533073</c:v>
                </c:pt>
                <c:pt idx="12077">
                  <c:v>82.670548565399997</c:v>
                </c:pt>
                <c:pt idx="12078">
                  <c:v>82.671202323900005</c:v>
                </c:pt>
                <c:pt idx="12079">
                  <c:v>82.671422497699993</c:v>
                </c:pt>
                <c:pt idx="12080">
                  <c:v>82.6723690882</c:v>
                </c:pt>
                <c:pt idx="12081">
                  <c:v>82.673827505099993</c:v>
                </c:pt>
                <c:pt idx="12082">
                  <c:v>82.674929950299997</c:v>
                </c:pt>
                <c:pt idx="12083">
                  <c:v>82.675852624000001</c:v>
                </c:pt>
                <c:pt idx="12084">
                  <c:v>82.677059944099994</c:v>
                </c:pt>
                <c:pt idx="12085">
                  <c:v>82.6782074873</c:v>
                </c:pt>
                <c:pt idx="12086">
                  <c:v>82.678746051999994</c:v>
                </c:pt>
                <c:pt idx="12087">
                  <c:v>82.679069060399996</c:v>
                </c:pt>
                <c:pt idx="12088">
                  <c:v>82.679491874500002</c:v>
                </c:pt>
                <c:pt idx="12089">
                  <c:v>82.680086802899993</c:v>
                </c:pt>
                <c:pt idx="12090">
                  <c:v>82.682385616399998</c:v>
                </c:pt>
                <c:pt idx="12091">
                  <c:v>82.684656506600007</c:v>
                </c:pt>
                <c:pt idx="12092">
                  <c:v>82.685265320699997</c:v>
                </c:pt>
                <c:pt idx="12093">
                  <c:v>82.686015958400006</c:v>
                </c:pt>
                <c:pt idx="12094">
                  <c:v>82.686566158299996</c:v>
                </c:pt>
                <c:pt idx="12095">
                  <c:v>82.687572686999999</c:v>
                </c:pt>
                <c:pt idx="12096">
                  <c:v>82.688722739100001</c:v>
                </c:pt>
                <c:pt idx="12097">
                  <c:v>82.689410443699998</c:v>
                </c:pt>
                <c:pt idx="12098">
                  <c:v>82.690525948800001</c:v>
                </c:pt>
                <c:pt idx="12099">
                  <c:v>82.691917739199994</c:v>
                </c:pt>
                <c:pt idx="12100">
                  <c:v>82.693024988999994</c:v>
                </c:pt>
                <c:pt idx="12101">
                  <c:v>82.693690942499998</c:v>
                </c:pt>
                <c:pt idx="12102">
                  <c:v>82.694579662899997</c:v>
                </c:pt>
                <c:pt idx="12103">
                  <c:v>82.695462134799996</c:v>
                </c:pt>
                <c:pt idx="12104">
                  <c:v>82.697029591299994</c:v>
                </c:pt>
                <c:pt idx="12105">
                  <c:v>82.698812992800001</c:v>
                </c:pt>
                <c:pt idx="12106">
                  <c:v>82.699543871700001</c:v>
                </c:pt>
                <c:pt idx="12107">
                  <c:v>82.701586047800006</c:v>
                </c:pt>
                <c:pt idx="12108">
                  <c:v>82.703982741100006</c:v>
                </c:pt>
                <c:pt idx="12109">
                  <c:v>82.704708707600005</c:v>
                </c:pt>
                <c:pt idx="12110">
                  <c:v>82.705435868899997</c:v>
                </c:pt>
                <c:pt idx="12111">
                  <c:v>82.706647376199996</c:v>
                </c:pt>
                <c:pt idx="12112">
                  <c:v>82.707981876399998</c:v>
                </c:pt>
                <c:pt idx="12113">
                  <c:v>82.709205378600004</c:v>
                </c:pt>
                <c:pt idx="12114">
                  <c:v>82.709855294799993</c:v>
                </c:pt>
                <c:pt idx="12115">
                  <c:v>82.711224847899999</c:v>
                </c:pt>
                <c:pt idx="12116">
                  <c:v>82.712371509799993</c:v>
                </c:pt>
                <c:pt idx="12117">
                  <c:v>82.713538526400001</c:v>
                </c:pt>
                <c:pt idx="12118">
                  <c:v>82.714872494900007</c:v>
                </c:pt>
                <c:pt idx="12119">
                  <c:v>82.715453033700001</c:v>
                </c:pt>
                <c:pt idx="12120">
                  <c:v>82.716453246900002</c:v>
                </c:pt>
                <c:pt idx="12121">
                  <c:v>82.718074565799995</c:v>
                </c:pt>
                <c:pt idx="12122">
                  <c:v>82.719658356400004</c:v>
                </c:pt>
                <c:pt idx="12123">
                  <c:v>82.720983849899994</c:v>
                </c:pt>
                <c:pt idx="12124">
                  <c:v>82.721923740799994</c:v>
                </c:pt>
                <c:pt idx="12125">
                  <c:v>82.722803489</c:v>
                </c:pt>
                <c:pt idx="12126">
                  <c:v>82.724367706899997</c:v>
                </c:pt>
                <c:pt idx="12127">
                  <c:v>82.725721339399996</c:v>
                </c:pt>
                <c:pt idx="12128">
                  <c:v>82.726734317099996</c:v>
                </c:pt>
                <c:pt idx="12129">
                  <c:v>82.727557088400005</c:v>
                </c:pt>
                <c:pt idx="12130">
                  <c:v>82.728110704599999</c:v>
                </c:pt>
                <c:pt idx="12131">
                  <c:v>82.728917361100002</c:v>
                </c:pt>
                <c:pt idx="12132">
                  <c:v>82.729494950000003</c:v>
                </c:pt>
                <c:pt idx="12133">
                  <c:v>82.729640408899996</c:v>
                </c:pt>
                <c:pt idx="12134">
                  <c:v>82.730089270400001</c:v>
                </c:pt>
                <c:pt idx="12135">
                  <c:v>82.730691751699993</c:v>
                </c:pt>
                <c:pt idx="12136">
                  <c:v>82.731371131499998</c:v>
                </c:pt>
                <c:pt idx="12137">
                  <c:v>82.731834366000001</c:v>
                </c:pt>
                <c:pt idx="12138">
                  <c:v>82.732015874300004</c:v>
                </c:pt>
                <c:pt idx="12139">
                  <c:v>82.732344309599995</c:v>
                </c:pt>
                <c:pt idx="12140">
                  <c:v>82.733145565499996</c:v>
                </c:pt>
                <c:pt idx="12141">
                  <c:v>82.734264434400004</c:v>
                </c:pt>
                <c:pt idx="12142">
                  <c:v>82.735283850000002</c:v>
                </c:pt>
                <c:pt idx="12143">
                  <c:v>82.735832370400004</c:v>
                </c:pt>
                <c:pt idx="12144">
                  <c:v>82.735885978400006</c:v>
                </c:pt>
                <c:pt idx="12145">
                  <c:v>82.736457729799994</c:v>
                </c:pt>
                <c:pt idx="12146">
                  <c:v>82.737423527000004</c:v>
                </c:pt>
                <c:pt idx="12147">
                  <c:v>82.738497965700006</c:v>
                </c:pt>
                <c:pt idx="12148">
                  <c:v>82.739744424400001</c:v>
                </c:pt>
                <c:pt idx="12149">
                  <c:v>82.740718953300004</c:v>
                </c:pt>
                <c:pt idx="12150">
                  <c:v>82.742188682800005</c:v>
                </c:pt>
                <c:pt idx="12151">
                  <c:v>82.743297749199996</c:v>
                </c:pt>
                <c:pt idx="12152">
                  <c:v>82.743758510899994</c:v>
                </c:pt>
                <c:pt idx="12153">
                  <c:v>82.744628272400007</c:v>
                </c:pt>
                <c:pt idx="12154">
                  <c:v>82.746777293700006</c:v>
                </c:pt>
                <c:pt idx="12155">
                  <c:v>82.748845301599999</c:v>
                </c:pt>
                <c:pt idx="12156">
                  <c:v>82.749638921599995</c:v>
                </c:pt>
                <c:pt idx="12157">
                  <c:v>82.750099185799996</c:v>
                </c:pt>
                <c:pt idx="12158">
                  <c:v>82.7508923786</c:v>
                </c:pt>
                <c:pt idx="12159">
                  <c:v>82.752240069899997</c:v>
                </c:pt>
                <c:pt idx="12160">
                  <c:v>82.753057310399996</c:v>
                </c:pt>
                <c:pt idx="12161">
                  <c:v>82.753324700999997</c:v>
                </c:pt>
                <c:pt idx="12162">
                  <c:v>82.753426954899993</c:v>
                </c:pt>
                <c:pt idx="12163">
                  <c:v>82.754361915700002</c:v>
                </c:pt>
                <c:pt idx="12164">
                  <c:v>82.755817014599998</c:v>
                </c:pt>
                <c:pt idx="12165">
                  <c:v>82.756593662399993</c:v>
                </c:pt>
                <c:pt idx="12166">
                  <c:v>82.756832275600004</c:v>
                </c:pt>
                <c:pt idx="12167">
                  <c:v>82.757124208500002</c:v>
                </c:pt>
                <c:pt idx="12168">
                  <c:v>82.758904633699998</c:v>
                </c:pt>
                <c:pt idx="12169">
                  <c:v>82.760965447700002</c:v>
                </c:pt>
                <c:pt idx="12170">
                  <c:v>82.761518979499996</c:v>
                </c:pt>
                <c:pt idx="12171">
                  <c:v>82.763443052400007</c:v>
                </c:pt>
                <c:pt idx="12172">
                  <c:v>82.767294097700002</c:v>
                </c:pt>
                <c:pt idx="12173">
                  <c:v>82.769671787299998</c:v>
                </c:pt>
                <c:pt idx="12174">
                  <c:v>82.771051398699996</c:v>
                </c:pt>
                <c:pt idx="12175">
                  <c:v>82.772330504500005</c:v>
                </c:pt>
                <c:pt idx="12176">
                  <c:v>82.772838052899999</c:v>
                </c:pt>
                <c:pt idx="12177">
                  <c:v>82.773609411699994</c:v>
                </c:pt>
                <c:pt idx="12178">
                  <c:v>82.774379665300003</c:v>
                </c:pt>
                <c:pt idx="12179">
                  <c:v>82.775314527999996</c:v>
                </c:pt>
                <c:pt idx="12180">
                  <c:v>82.776741071100005</c:v>
                </c:pt>
                <c:pt idx="12181">
                  <c:v>82.777498198399996</c:v>
                </c:pt>
                <c:pt idx="12182">
                  <c:v>82.777676479500002</c:v>
                </c:pt>
                <c:pt idx="12183">
                  <c:v>82.778507415500002</c:v>
                </c:pt>
                <c:pt idx="12184">
                  <c:v>82.779353574799998</c:v>
                </c:pt>
                <c:pt idx="12185">
                  <c:v>82.780532173599994</c:v>
                </c:pt>
                <c:pt idx="12186">
                  <c:v>82.781662036699998</c:v>
                </c:pt>
                <c:pt idx="12187">
                  <c:v>82.781956510000001</c:v>
                </c:pt>
                <c:pt idx="12188">
                  <c:v>82.7827570149</c:v>
                </c:pt>
                <c:pt idx="12189">
                  <c:v>82.784668414999999</c:v>
                </c:pt>
                <c:pt idx="12190">
                  <c:v>82.787009696599995</c:v>
                </c:pt>
                <c:pt idx="12191">
                  <c:v>82.788385610500001</c:v>
                </c:pt>
                <c:pt idx="12192">
                  <c:v>82.789580127899995</c:v>
                </c:pt>
                <c:pt idx="12193">
                  <c:v>82.790479056500004</c:v>
                </c:pt>
                <c:pt idx="12194">
                  <c:v>82.790712313599997</c:v>
                </c:pt>
                <c:pt idx="12195">
                  <c:v>82.791658222500004</c:v>
                </c:pt>
                <c:pt idx="12196">
                  <c:v>82.793942022500005</c:v>
                </c:pt>
                <c:pt idx="12197">
                  <c:v>82.795536184200003</c:v>
                </c:pt>
                <c:pt idx="12198">
                  <c:v>82.795921080900001</c:v>
                </c:pt>
                <c:pt idx="12199">
                  <c:v>82.797103503700001</c:v>
                </c:pt>
                <c:pt idx="12200">
                  <c:v>82.798622010599999</c:v>
                </c:pt>
                <c:pt idx="12201">
                  <c:v>82.800870539800002</c:v>
                </c:pt>
                <c:pt idx="12202">
                  <c:v>82.804631844200003</c:v>
                </c:pt>
                <c:pt idx="12203">
                  <c:v>82.806815698299999</c:v>
                </c:pt>
                <c:pt idx="12204">
                  <c:v>82.806939507799996</c:v>
                </c:pt>
                <c:pt idx="12205">
                  <c:v>82.807444227700003</c:v>
                </c:pt>
                <c:pt idx="12206">
                  <c:v>82.808229992500003</c:v>
                </c:pt>
                <c:pt idx="12207">
                  <c:v>82.809286953500006</c:v>
                </c:pt>
                <c:pt idx="12208">
                  <c:v>82.810019001000001</c:v>
                </c:pt>
                <c:pt idx="12209">
                  <c:v>82.810235281100006</c:v>
                </c:pt>
                <c:pt idx="12210">
                  <c:v>82.810463695400003</c:v>
                </c:pt>
                <c:pt idx="12211">
                  <c:v>82.810850426399995</c:v>
                </c:pt>
                <c:pt idx="12212">
                  <c:v>82.812621375199996</c:v>
                </c:pt>
                <c:pt idx="12213">
                  <c:v>82.814474494600006</c:v>
                </c:pt>
                <c:pt idx="12214">
                  <c:v>82.816155791</c:v>
                </c:pt>
                <c:pt idx="12215">
                  <c:v>82.817757020900004</c:v>
                </c:pt>
                <c:pt idx="12216">
                  <c:v>82.819452504599994</c:v>
                </c:pt>
                <c:pt idx="12217">
                  <c:v>82.821033203900001</c:v>
                </c:pt>
                <c:pt idx="12218">
                  <c:v>82.822772290200007</c:v>
                </c:pt>
                <c:pt idx="12219">
                  <c:v>82.8251615808</c:v>
                </c:pt>
                <c:pt idx="12220">
                  <c:v>82.8265173379</c:v>
                </c:pt>
                <c:pt idx="12221">
                  <c:v>82.827060794600001</c:v>
                </c:pt>
                <c:pt idx="12222">
                  <c:v>82.827729177799995</c:v>
                </c:pt>
                <c:pt idx="12223">
                  <c:v>82.829063343000001</c:v>
                </c:pt>
                <c:pt idx="12224">
                  <c:v>82.830489596099994</c:v>
                </c:pt>
                <c:pt idx="12225">
                  <c:v>82.831553893800006</c:v>
                </c:pt>
                <c:pt idx="12226">
                  <c:v>82.832237620699999</c:v>
                </c:pt>
                <c:pt idx="12227">
                  <c:v>82.832822527800005</c:v>
                </c:pt>
                <c:pt idx="12228">
                  <c:v>82.833516478099995</c:v>
                </c:pt>
                <c:pt idx="12229">
                  <c:v>82.833994118899994</c:v>
                </c:pt>
                <c:pt idx="12230">
                  <c:v>82.834700638200005</c:v>
                </c:pt>
                <c:pt idx="12231">
                  <c:v>82.8355072624</c:v>
                </c:pt>
                <c:pt idx="12232">
                  <c:v>82.836056054400004</c:v>
                </c:pt>
                <c:pt idx="12233">
                  <c:v>82.836973849000003</c:v>
                </c:pt>
                <c:pt idx="12234">
                  <c:v>82.838303835600001</c:v>
                </c:pt>
                <c:pt idx="12235">
                  <c:v>82.8391907492</c:v>
                </c:pt>
                <c:pt idx="12236">
                  <c:v>82.839449017299998</c:v>
                </c:pt>
                <c:pt idx="12237">
                  <c:v>82.839859328599999</c:v>
                </c:pt>
                <c:pt idx="12238">
                  <c:v>82.840164159799997</c:v>
                </c:pt>
                <c:pt idx="12239">
                  <c:v>82.840239990499995</c:v>
                </c:pt>
                <c:pt idx="12240">
                  <c:v>82.840927808199993</c:v>
                </c:pt>
                <c:pt idx="12241">
                  <c:v>82.842465586100005</c:v>
                </c:pt>
                <c:pt idx="12242">
                  <c:v>82.843656731300001</c:v>
                </c:pt>
                <c:pt idx="12243">
                  <c:v>82.844283206900002</c:v>
                </c:pt>
                <c:pt idx="12244">
                  <c:v>82.846113575199993</c:v>
                </c:pt>
                <c:pt idx="12245">
                  <c:v>82.847866504199999</c:v>
                </c:pt>
                <c:pt idx="12246">
                  <c:v>82.8486315082</c:v>
                </c:pt>
                <c:pt idx="12247">
                  <c:v>82.849662900699997</c:v>
                </c:pt>
                <c:pt idx="12248">
                  <c:v>82.851861630900004</c:v>
                </c:pt>
                <c:pt idx="12249">
                  <c:v>82.853688067899995</c:v>
                </c:pt>
                <c:pt idx="12250">
                  <c:v>82.853836386200001</c:v>
                </c:pt>
                <c:pt idx="12251">
                  <c:v>82.854267420200003</c:v>
                </c:pt>
                <c:pt idx="12252">
                  <c:v>82.854783565199995</c:v>
                </c:pt>
                <c:pt idx="12253">
                  <c:v>82.855461413200004</c:v>
                </c:pt>
                <c:pt idx="12254">
                  <c:v>82.856298170200006</c:v>
                </c:pt>
                <c:pt idx="12255">
                  <c:v>82.856642278400003</c:v>
                </c:pt>
                <c:pt idx="12256">
                  <c:v>82.856808064899994</c:v>
                </c:pt>
                <c:pt idx="12257">
                  <c:v>82.857541548499995</c:v>
                </c:pt>
                <c:pt idx="12258">
                  <c:v>82.859484969600004</c:v>
                </c:pt>
                <c:pt idx="12259">
                  <c:v>82.861782782000006</c:v>
                </c:pt>
                <c:pt idx="12260">
                  <c:v>82.862831882199998</c:v>
                </c:pt>
                <c:pt idx="12261">
                  <c:v>82.863908327299995</c:v>
                </c:pt>
                <c:pt idx="12262">
                  <c:v>82.865107681400005</c:v>
                </c:pt>
                <c:pt idx="12263">
                  <c:v>82.865550422699997</c:v>
                </c:pt>
                <c:pt idx="12264">
                  <c:v>82.867722989399994</c:v>
                </c:pt>
                <c:pt idx="12265">
                  <c:v>82.870129705799997</c:v>
                </c:pt>
                <c:pt idx="12266">
                  <c:v>82.871140760800003</c:v>
                </c:pt>
                <c:pt idx="12267">
                  <c:v>82.871916542700006</c:v>
                </c:pt>
                <c:pt idx="12268">
                  <c:v>82.873695357700001</c:v>
                </c:pt>
                <c:pt idx="12269">
                  <c:v>82.875348152699999</c:v>
                </c:pt>
                <c:pt idx="12270">
                  <c:v>82.876036019099999</c:v>
                </c:pt>
                <c:pt idx="12271">
                  <c:v>82.876896656699998</c:v>
                </c:pt>
                <c:pt idx="12272">
                  <c:v>82.877247176400004</c:v>
                </c:pt>
                <c:pt idx="12273">
                  <c:v>82.877608899999998</c:v>
                </c:pt>
                <c:pt idx="12274">
                  <c:v>82.878762899500003</c:v>
                </c:pt>
                <c:pt idx="12275">
                  <c:v>82.8800328122</c:v>
                </c:pt>
                <c:pt idx="12276">
                  <c:v>82.881085303099994</c:v>
                </c:pt>
                <c:pt idx="12277">
                  <c:v>82.881825854300004</c:v>
                </c:pt>
                <c:pt idx="12278">
                  <c:v>82.884701457999995</c:v>
                </c:pt>
                <c:pt idx="12279">
                  <c:v>82.887629296</c:v>
                </c:pt>
                <c:pt idx="12280">
                  <c:v>82.888047189299996</c:v>
                </c:pt>
                <c:pt idx="12281">
                  <c:v>82.888486092799994</c:v>
                </c:pt>
                <c:pt idx="12282">
                  <c:v>82.889407546200005</c:v>
                </c:pt>
                <c:pt idx="12283">
                  <c:v>82.890326083100007</c:v>
                </c:pt>
                <c:pt idx="12284">
                  <c:v>82.892298390700006</c:v>
                </c:pt>
                <c:pt idx="12285">
                  <c:v>82.894623241900007</c:v>
                </c:pt>
                <c:pt idx="12286">
                  <c:v>82.896787022699996</c:v>
                </c:pt>
                <c:pt idx="12287">
                  <c:v>82.898918682200005</c:v>
                </c:pt>
                <c:pt idx="12288">
                  <c:v>82.900451302500002</c:v>
                </c:pt>
                <c:pt idx="12289">
                  <c:v>82.901710335199994</c:v>
                </c:pt>
                <c:pt idx="12290">
                  <c:v>82.902295034000005</c:v>
                </c:pt>
                <c:pt idx="12291">
                  <c:v>82.903213794699994</c:v>
                </c:pt>
                <c:pt idx="12292">
                  <c:v>82.904073372900001</c:v>
                </c:pt>
                <c:pt idx="12293">
                  <c:v>82.904782679199997</c:v>
                </c:pt>
                <c:pt idx="12294">
                  <c:v>82.906107465800005</c:v>
                </c:pt>
                <c:pt idx="12295">
                  <c:v>82.907249078899994</c:v>
                </c:pt>
                <c:pt idx="12296">
                  <c:v>82.907695660399995</c:v>
                </c:pt>
                <c:pt idx="12297">
                  <c:v>82.908478158099996</c:v>
                </c:pt>
                <c:pt idx="12298">
                  <c:v>82.909630668800006</c:v>
                </c:pt>
                <c:pt idx="12299">
                  <c:v>82.911051275600002</c:v>
                </c:pt>
                <c:pt idx="12300">
                  <c:v>82.912218898500001</c:v>
                </c:pt>
                <c:pt idx="12301">
                  <c:v>82.914068510000007</c:v>
                </c:pt>
                <c:pt idx="12302">
                  <c:v>82.915749739199995</c:v>
                </c:pt>
                <c:pt idx="12303">
                  <c:v>82.916012673200001</c:v>
                </c:pt>
                <c:pt idx="12304">
                  <c:v>82.916377432000004</c:v>
                </c:pt>
                <c:pt idx="12305">
                  <c:v>82.917499426999996</c:v>
                </c:pt>
                <c:pt idx="12306">
                  <c:v>82.918555826599999</c:v>
                </c:pt>
                <c:pt idx="12307">
                  <c:v>82.919001373499995</c:v>
                </c:pt>
                <c:pt idx="12308">
                  <c:v>82.919888562200001</c:v>
                </c:pt>
                <c:pt idx="12309">
                  <c:v>82.920531666900004</c:v>
                </c:pt>
                <c:pt idx="12310">
                  <c:v>82.920922227099993</c:v>
                </c:pt>
                <c:pt idx="12311">
                  <c:v>82.9222532231</c:v>
                </c:pt>
                <c:pt idx="12312">
                  <c:v>82.923493193699997</c:v>
                </c:pt>
                <c:pt idx="12313">
                  <c:v>82.924018470299998</c:v>
                </c:pt>
                <c:pt idx="12314">
                  <c:v>82.924668154200006</c:v>
                </c:pt>
                <c:pt idx="12315">
                  <c:v>82.925459820599997</c:v>
                </c:pt>
                <c:pt idx="12316">
                  <c:v>82.926891830599999</c:v>
                </c:pt>
                <c:pt idx="12317">
                  <c:v>82.9282104025</c:v>
                </c:pt>
                <c:pt idx="12318">
                  <c:v>82.9290913902</c:v>
                </c:pt>
                <c:pt idx="12319">
                  <c:v>82.930425177100005</c:v>
                </c:pt>
                <c:pt idx="12320">
                  <c:v>82.931790941700001</c:v>
                </c:pt>
                <c:pt idx="12321">
                  <c:v>82.932856457400007</c:v>
                </c:pt>
                <c:pt idx="12322">
                  <c:v>82.9333244221</c:v>
                </c:pt>
                <c:pt idx="12323">
                  <c:v>82.933394660600001</c:v>
                </c:pt>
                <c:pt idx="12324">
                  <c:v>82.933552246700003</c:v>
                </c:pt>
                <c:pt idx="12325">
                  <c:v>82.934186073000006</c:v>
                </c:pt>
                <c:pt idx="12326">
                  <c:v>82.934794356699996</c:v>
                </c:pt>
                <c:pt idx="12327">
                  <c:v>82.935312981300001</c:v>
                </c:pt>
                <c:pt idx="12328">
                  <c:v>82.935927053599997</c:v>
                </c:pt>
                <c:pt idx="12329">
                  <c:v>82.9363055269</c:v>
                </c:pt>
                <c:pt idx="12330">
                  <c:v>82.936903231900004</c:v>
                </c:pt>
                <c:pt idx="12331">
                  <c:v>82.9374802034</c:v>
                </c:pt>
                <c:pt idx="12332">
                  <c:v>82.938719950199996</c:v>
                </c:pt>
                <c:pt idx="12333">
                  <c:v>82.940423158800002</c:v>
                </c:pt>
                <c:pt idx="12334">
                  <c:v>82.941374744200004</c:v>
                </c:pt>
                <c:pt idx="12335">
                  <c:v>82.943099707299993</c:v>
                </c:pt>
                <c:pt idx="12336">
                  <c:v>82.944556628100003</c:v>
                </c:pt>
                <c:pt idx="12337">
                  <c:v>82.945703896400005</c:v>
                </c:pt>
                <c:pt idx="12338">
                  <c:v>82.947569234300005</c:v>
                </c:pt>
                <c:pt idx="12339">
                  <c:v>82.949631117500005</c:v>
                </c:pt>
                <c:pt idx="12340">
                  <c:v>82.9510250708</c:v>
                </c:pt>
                <c:pt idx="12341">
                  <c:v>82.951756347699998</c:v>
                </c:pt>
                <c:pt idx="12342">
                  <c:v>82.952482693600004</c:v>
                </c:pt>
                <c:pt idx="12343">
                  <c:v>82.952714106900004</c:v>
                </c:pt>
                <c:pt idx="12344">
                  <c:v>82.953610921000006</c:v>
                </c:pt>
                <c:pt idx="12345">
                  <c:v>82.954950728699998</c:v>
                </c:pt>
                <c:pt idx="12346">
                  <c:v>82.955533404799993</c:v>
                </c:pt>
                <c:pt idx="12347">
                  <c:v>82.955862919200001</c:v>
                </c:pt>
                <c:pt idx="12348">
                  <c:v>82.956746687000006</c:v>
                </c:pt>
                <c:pt idx="12349">
                  <c:v>82.957577275999995</c:v>
                </c:pt>
                <c:pt idx="12350">
                  <c:v>82.958636184</c:v>
                </c:pt>
                <c:pt idx="12351">
                  <c:v>82.959903668099997</c:v>
                </c:pt>
                <c:pt idx="12352">
                  <c:v>82.961439945699993</c:v>
                </c:pt>
                <c:pt idx="12353">
                  <c:v>82.963168618699996</c:v>
                </c:pt>
                <c:pt idx="12354">
                  <c:v>82.964008506100001</c:v>
                </c:pt>
                <c:pt idx="12355">
                  <c:v>82.964451761999996</c:v>
                </c:pt>
                <c:pt idx="12356">
                  <c:v>82.964962563599997</c:v>
                </c:pt>
                <c:pt idx="12357">
                  <c:v>82.966108705899998</c:v>
                </c:pt>
                <c:pt idx="12358">
                  <c:v>82.967081212500005</c:v>
                </c:pt>
                <c:pt idx="12359">
                  <c:v>82.969076735599998</c:v>
                </c:pt>
                <c:pt idx="12360">
                  <c:v>82.971572159999994</c:v>
                </c:pt>
                <c:pt idx="12361">
                  <c:v>82.972283275600006</c:v>
                </c:pt>
                <c:pt idx="12362">
                  <c:v>82.972413142600004</c:v>
                </c:pt>
                <c:pt idx="12363">
                  <c:v>82.973349914799996</c:v>
                </c:pt>
                <c:pt idx="12364">
                  <c:v>82.974729458100001</c:v>
                </c:pt>
                <c:pt idx="12365">
                  <c:v>82.976916306600003</c:v>
                </c:pt>
                <c:pt idx="12366">
                  <c:v>82.979256811900001</c:v>
                </c:pt>
                <c:pt idx="12367">
                  <c:v>82.979863487900005</c:v>
                </c:pt>
                <c:pt idx="12368">
                  <c:v>82.980078528099995</c:v>
                </c:pt>
                <c:pt idx="12369">
                  <c:v>82.980523040099996</c:v>
                </c:pt>
                <c:pt idx="12370">
                  <c:v>82.980967502200002</c:v>
                </c:pt>
                <c:pt idx="12371">
                  <c:v>82.981599824499995</c:v>
                </c:pt>
                <c:pt idx="12372">
                  <c:v>82.982126989899996</c:v>
                </c:pt>
                <c:pt idx="12373">
                  <c:v>82.982535689399995</c:v>
                </c:pt>
                <c:pt idx="12374">
                  <c:v>82.983965102799999</c:v>
                </c:pt>
                <c:pt idx="12375">
                  <c:v>82.985170361000002</c:v>
                </c:pt>
                <c:pt idx="12376">
                  <c:v>82.986135692399998</c:v>
                </c:pt>
                <c:pt idx="12377">
                  <c:v>82.990400070000007</c:v>
                </c:pt>
                <c:pt idx="12378">
                  <c:v>82.994274841399999</c:v>
                </c:pt>
                <c:pt idx="12379">
                  <c:v>82.994963270300005</c:v>
                </c:pt>
                <c:pt idx="12380">
                  <c:v>82.996359392499997</c:v>
                </c:pt>
                <c:pt idx="12381">
                  <c:v>82.999078158800003</c:v>
                </c:pt>
                <c:pt idx="12382">
                  <c:v>83.002795499300007</c:v>
                </c:pt>
                <c:pt idx="12383">
                  <c:v>83.006308704600002</c:v>
                </c:pt>
                <c:pt idx="12384">
                  <c:v>83.008032715400006</c:v>
                </c:pt>
                <c:pt idx="12385">
                  <c:v>83.008843966200004</c:v>
                </c:pt>
                <c:pt idx="12386">
                  <c:v>83.011893828799998</c:v>
                </c:pt>
                <c:pt idx="12387">
                  <c:v>83.015183851299994</c:v>
                </c:pt>
                <c:pt idx="12388">
                  <c:v>83.016389967199999</c:v>
                </c:pt>
                <c:pt idx="12389">
                  <c:v>83.017089999199996</c:v>
                </c:pt>
                <c:pt idx="12390">
                  <c:v>83.018515785899993</c:v>
                </c:pt>
                <c:pt idx="12391">
                  <c:v>83.021367947300007</c:v>
                </c:pt>
                <c:pt idx="12392">
                  <c:v>83.023145088199996</c:v>
                </c:pt>
                <c:pt idx="12393">
                  <c:v>83.024643335799993</c:v>
                </c:pt>
                <c:pt idx="12394">
                  <c:v>83.026024073000002</c:v>
                </c:pt>
                <c:pt idx="12395">
                  <c:v>83.027762223099998</c:v>
                </c:pt>
                <c:pt idx="12396">
                  <c:v>83.031460120099993</c:v>
                </c:pt>
                <c:pt idx="12397">
                  <c:v>83.033658788400004</c:v>
                </c:pt>
                <c:pt idx="12398">
                  <c:v>83.034307253199998</c:v>
                </c:pt>
                <c:pt idx="12399">
                  <c:v>83.034829152300006</c:v>
                </c:pt>
                <c:pt idx="12400">
                  <c:v>83.035743636099994</c:v>
                </c:pt>
                <c:pt idx="12401">
                  <c:v>83.037324701599999</c:v>
                </c:pt>
                <c:pt idx="12402">
                  <c:v>83.038614972999994</c:v>
                </c:pt>
                <c:pt idx="12403">
                  <c:v>83.039831822099998</c:v>
                </c:pt>
                <c:pt idx="12404">
                  <c:v>83.0409983622</c:v>
                </c:pt>
                <c:pt idx="12405">
                  <c:v>83.042083727600001</c:v>
                </c:pt>
                <c:pt idx="12406">
                  <c:v>83.042672795499996</c:v>
                </c:pt>
                <c:pt idx="12407">
                  <c:v>83.043599573700007</c:v>
                </c:pt>
                <c:pt idx="12408">
                  <c:v>83.045449372600004</c:v>
                </c:pt>
                <c:pt idx="12409">
                  <c:v>83.046543242799999</c:v>
                </c:pt>
                <c:pt idx="12410">
                  <c:v>83.046837853</c:v>
                </c:pt>
                <c:pt idx="12411">
                  <c:v>83.047945536399993</c:v>
                </c:pt>
                <c:pt idx="12412">
                  <c:v>83.049209273399995</c:v>
                </c:pt>
                <c:pt idx="12413">
                  <c:v>83.049780836400004</c:v>
                </c:pt>
                <c:pt idx="12414">
                  <c:v>83.0503314356</c:v>
                </c:pt>
                <c:pt idx="12415">
                  <c:v>83.051192483299999</c:v>
                </c:pt>
                <c:pt idx="12416">
                  <c:v>83.051754430000003</c:v>
                </c:pt>
                <c:pt idx="12417">
                  <c:v>83.052128119700001</c:v>
                </c:pt>
                <c:pt idx="12418">
                  <c:v>83.054028446399997</c:v>
                </c:pt>
                <c:pt idx="12419">
                  <c:v>83.056884324699993</c:v>
                </c:pt>
                <c:pt idx="12420">
                  <c:v>83.059053775799995</c:v>
                </c:pt>
                <c:pt idx="12421">
                  <c:v>83.060473169900007</c:v>
                </c:pt>
                <c:pt idx="12422">
                  <c:v>83.061175406900006</c:v>
                </c:pt>
                <c:pt idx="12423">
                  <c:v>83.062173311899997</c:v>
                </c:pt>
                <c:pt idx="12424">
                  <c:v>83.0643809436</c:v>
                </c:pt>
                <c:pt idx="12425">
                  <c:v>83.065791793200006</c:v>
                </c:pt>
                <c:pt idx="12426">
                  <c:v>83.067840677600003</c:v>
                </c:pt>
                <c:pt idx="12427">
                  <c:v>83.070199283700006</c:v>
                </c:pt>
                <c:pt idx="12428">
                  <c:v>83.070576864900005</c:v>
                </c:pt>
                <c:pt idx="12429">
                  <c:v>83.071159785299997</c:v>
                </c:pt>
                <c:pt idx="12430">
                  <c:v>83.072733693299995</c:v>
                </c:pt>
                <c:pt idx="12431">
                  <c:v>83.0765382286</c:v>
                </c:pt>
                <c:pt idx="12432">
                  <c:v>83.080330079399999</c:v>
                </c:pt>
                <c:pt idx="12433">
                  <c:v>83.081582907200001</c:v>
                </c:pt>
                <c:pt idx="12434">
                  <c:v>83.0834374991</c:v>
                </c:pt>
                <c:pt idx="12435">
                  <c:v>83.086190847099999</c:v>
                </c:pt>
                <c:pt idx="12436">
                  <c:v>83.087562477500001</c:v>
                </c:pt>
                <c:pt idx="12437">
                  <c:v>83.087868151899997</c:v>
                </c:pt>
                <c:pt idx="12438">
                  <c:v>83.088081800599994</c:v>
                </c:pt>
                <c:pt idx="12439">
                  <c:v>83.089257994999997</c:v>
                </c:pt>
                <c:pt idx="12440">
                  <c:v>83.090384274200005</c:v>
                </c:pt>
                <c:pt idx="12441">
                  <c:v>83.091057820700001</c:v>
                </c:pt>
                <c:pt idx="12442">
                  <c:v>83.093044467699997</c:v>
                </c:pt>
                <c:pt idx="12443">
                  <c:v>83.094859377399999</c:v>
                </c:pt>
                <c:pt idx="12444">
                  <c:v>83.097252965899997</c:v>
                </c:pt>
                <c:pt idx="12445">
                  <c:v>83.101243398199998</c:v>
                </c:pt>
                <c:pt idx="12446">
                  <c:v>83.103809699500005</c:v>
                </c:pt>
                <c:pt idx="12447">
                  <c:v>83.105893488700005</c:v>
                </c:pt>
                <c:pt idx="12448">
                  <c:v>83.1079367926</c:v>
                </c:pt>
                <c:pt idx="12449">
                  <c:v>83.109137756699994</c:v>
                </c:pt>
                <c:pt idx="12450">
                  <c:v>83.110242437899998</c:v>
                </c:pt>
                <c:pt idx="12451">
                  <c:v>83.110938483499993</c:v>
                </c:pt>
                <c:pt idx="12452">
                  <c:v>83.112373320700001</c:v>
                </c:pt>
                <c:pt idx="12453">
                  <c:v>83.113965411699994</c:v>
                </c:pt>
                <c:pt idx="12454">
                  <c:v>83.114881473599993</c:v>
                </c:pt>
                <c:pt idx="12455">
                  <c:v>83.115389840999995</c:v>
                </c:pt>
                <c:pt idx="12456">
                  <c:v>83.115486794099994</c:v>
                </c:pt>
                <c:pt idx="12457">
                  <c:v>83.1176610646</c:v>
                </c:pt>
                <c:pt idx="12458">
                  <c:v>83.120628839199995</c:v>
                </c:pt>
                <c:pt idx="12459">
                  <c:v>83.121669292600004</c:v>
                </c:pt>
                <c:pt idx="12460">
                  <c:v>83.122406797899998</c:v>
                </c:pt>
                <c:pt idx="12461">
                  <c:v>83.123897768500001</c:v>
                </c:pt>
                <c:pt idx="12462">
                  <c:v>83.126341141799998</c:v>
                </c:pt>
                <c:pt idx="12463">
                  <c:v>83.128177619400006</c:v>
                </c:pt>
                <c:pt idx="12464">
                  <c:v>83.129546682300003</c:v>
                </c:pt>
                <c:pt idx="12465">
                  <c:v>83.130632008800006</c:v>
                </c:pt>
                <c:pt idx="12466">
                  <c:v>83.131015370699998</c:v>
                </c:pt>
                <c:pt idx="12467">
                  <c:v>83.133139768700005</c:v>
                </c:pt>
                <c:pt idx="12468">
                  <c:v>83.135051936599993</c:v>
                </c:pt>
                <c:pt idx="12469">
                  <c:v>83.136010985300004</c:v>
                </c:pt>
                <c:pt idx="12470">
                  <c:v>83.137212630500002</c:v>
                </c:pt>
                <c:pt idx="12471">
                  <c:v>83.142376175699994</c:v>
                </c:pt>
                <c:pt idx="12472">
                  <c:v>83.147615308100001</c:v>
                </c:pt>
                <c:pt idx="12473">
                  <c:v>83.148091644399997</c:v>
                </c:pt>
                <c:pt idx="12474">
                  <c:v>83.148231151999994</c:v>
                </c:pt>
                <c:pt idx="12475">
                  <c:v>83.148747692699999</c:v>
                </c:pt>
                <c:pt idx="12476">
                  <c:v>83.149415096499993</c:v>
                </c:pt>
                <c:pt idx="12477">
                  <c:v>83.149733397899993</c:v>
                </c:pt>
                <c:pt idx="12478">
                  <c:v>83.150073758399998</c:v>
                </c:pt>
                <c:pt idx="12479">
                  <c:v>83.151462942500004</c:v>
                </c:pt>
                <c:pt idx="12480">
                  <c:v>83.152718035700005</c:v>
                </c:pt>
                <c:pt idx="12481">
                  <c:v>83.153027496899995</c:v>
                </c:pt>
                <c:pt idx="12482">
                  <c:v>83.153318876300006</c:v>
                </c:pt>
                <c:pt idx="12483">
                  <c:v>83.154135830900003</c:v>
                </c:pt>
                <c:pt idx="12484">
                  <c:v>83.154911291999994</c:v>
                </c:pt>
                <c:pt idx="12485">
                  <c:v>83.155627447000001</c:v>
                </c:pt>
                <c:pt idx="12486">
                  <c:v>83.156600765700006</c:v>
                </c:pt>
                <c:pt idx="12487">
                  <c:v>83.157553183399997</c:v>
                </c:pt>
                <c:pt idx="12488">
                  <c:v>83.158775486600007</c:v>
                </c:pt>
                <c:pt idx="12489">
                  <c:v>83.159752510299995</c:v>
                </c:pt>
                <c:pt idx="12490">
                  <c:v>83.160336706500004</c:v>
                </c:pt>
                <c:pt idx="12491">
                  <c:v>83.160563551099997</c:v>
                </c:pt>
                <c:pt idx="12492">
                  <c:v>83.160888225400001</c:v>
                </c:pt>
                <c:pt idx="12493">
                  <c:v>83.161685072400005</c:v>
                </c:pt>
                <c:pt idx="12494">
                  <c:v>83.162878578999994</c:v>
                </c:pt>
                <c:pt idx="12495">
                  <c:v>83.164030376699998</c:v>
                </c:pt>
                <c:pt idx="12496">
                  <c:v>83.164670614599999</c:v>
                </c:pt>
                <c:pt idx="12497">
                  <c:v>83.164934738599996</c:v>
                </c:pt>
                <c:pt idx="12498">
                  <c:v>83.166104739600001</c:v>
                </c:pt>
                <c:pt idx="12499">
                  <c:v>83.168003141100002</c:v>
                </c:pt>
                <c:pt idx="12500">
                  <c:v>83.170189709499994</c:v>
                </c:pt>
                <c:pt idx="12501">
                  <c:v>83.171583631299995</c:v>
                </c:pt>
                <c:pt idx="12502">
                  <c:v>83.171741898999997</c:v>
                </c:pt>
                <c:pt idx="12503">
                  <c:v>83.172177282800007</c:v>
                </c:pt>
                <c:pt idx="12504">
                  <c:v>83.172654585000004</c:v>
                </c:pt>
                <c:pt idx="12505">
                  <c:v>83.172919138699996</c:v>
                </c:pt>
                <c:pt idx="12506">
                  <c:v>83.173114724900003</c:v>
                </c:pt>
                <c:pt idx="12507">
                  <c:v>83.173600304000004</c:v>
                </c:pt>
                <c:pt idx="12508">
                  <c:v>83.1745970586</c:v>
                </c:pt>
                <c:pt idx="12509">
                  <c:v>83.175386469800003</c:v>
                </c:pt>
                <c:pt idx="12510">
                  <c:v>83.175627659900002</c:v>
                </c:pt>
                <c:pt idx="12511">
                  <c:v>83.177267391200004</c:v>
                </c:pt>
                <c:pt idx="12512">
                  <c:v>83.180060714199996</c:v>
                </c:pt>
                <c:pt idx="12513">
                  <c:v>83.183466851899993</c:v>
                </c:pt>
                <c:pt idx="12514">
                  <c:v>83.186747930400003</c:v>
                </c:pt>
                <c:pt idx="12515">
                  <c:v>83.187909285399996</c:v>
                </c:pt>
                <c:pt idx="12516">
                  <c:v>83.190030264900003</c:v>
                </c:pt>
                <c:pt idx="12517">
                  <c:v>83.192565499300002</c:v>
                </c:pt>
                <c:pt idx="12518">
                  <c:v>83.194372745799996</c:v>
                </c:pt>
                <c:pt idx="12519">
                  <c:v>83.196444661900003</c:v>
                </c:pt>
                <c:pt idx="12520">
                  <c:v>83.197274274600005</c:v>
                </c:pt>
                <c:pt idx="12521">
                  <c:v>83.197530798800003</c:v>
                </c:pt>
                <c:pt idx="12522">
                  <c:v>83.198324771800003</c:v>
                </c:pt>
                <c:pt idx="12523">
                  <c:v>83.200327672300006</c:v>
                </c:pt>
                <c:pt idx="12524">
                  <c:v>83.203041935000002</c:v>
                </c:pt>
                <c:pt idx="12525">
                  <c:v>83.204650584000007</c:v>
                </c:pt>
                <c:pt idx="12526">
                  <c:v>83.205052821300001</c:v>
                </c:pt>
                <c:pt idx="12527">
                  <c:v>83.205941419599995</c:v>
                </c:pt>
                <c:pt idx="12528">
                  <c:v>83.206820929599999</c:v>
                </c:pt>
                <c:pt idx="12529">
                  <c:v>83.207026698299998</c:v>
                </c:pt>
                <c:pt idx="12530">
                  <c:v>83.207712636799997</c:v>
                </c:pt>
                <c:pt idx="12531">
                  <c:v>83.208360612299998</c:v>
                </c:pt>
                <c:pt idx="12532">
                  <c:v>83.208416367500007</c:v>
                </c:pt>
                <c:pt idx="12533">
                  <c:v>83.209946329999994</c:v>
                </c:pt>
                <c:pt idx="12534">
                  <c:v>83.212802198600002</c:v>
                </c:pt>
                <c:pt idx="12535">
                  <c:v>83.214173313499998</c:v>
                </c:pt>
                <c:pt idx="12536">
                  <c:v>83.214390639000001</c:v>
                </c:pt>
                <c:pt idx="12537">
                  <c:v>83.215323773600005</c:v>
                </c:pt>
                <c:pt idx="12538">
                  <c:v>83.216320236599998</c:v>
                </c:pt>
                <c:pt idx="12539">
                  <c:v>83.217355242400004</c:v>
                </c:pt>
                <c:pt idx="12540">
                  <c:v>83.218445154299999</c:v>
                </c:pt>
                <c:pt idx="12541">
                  <c:v>83.218903479600002</c:v>
                </c:pt>
                <c:pt idx="12542">
                  <c:v>83.219184340400005</c:v>
                </c:pt>
                <c:pt idx="12543">
                  <c:v>83.220481640100004</c:v>
                </c:pt>
                <c:pt idx="12544">
                  <c:v>83.221792800299994</c:v>
                </c:pt>
                <c:pt idx="12545">
                  <c:v>83.221992003500006</c:v>
                </c:pt>
                <c:pt idx="12546">
                  <c:v>83.222052382000001</c:v>
                </c:pt>
                <c:pt idx="12547">
                  <c:v>83.222248984100005</c:v>
                </c:pt>
                <c:pt idx="12548">
                  <c:v>83.223053723099994</c:v>
                </c:pt>
                <c:pt idx="12549">
                  <c:v>83.224786798799997</c:v>
                </c:pt>
                <c:pt idx="12550">
                  <c:v>83.226768265000004</c:v>
                </c:pt>
                <c:pt idx="12551">
                  <c:v>83.229454445900004</c:v>
                </c:pt>
                <c:pt idx="12552">
                  <c:v>83.232227953000006</c:v>
                </c:pt>
                <c:pt idx="12553">
                  <c:v>83.234397658199995</c:v>
                </c:pt>
                <c:pt idx="12554">
                  <c:v>83.235835058800006</c:v>
                </c:pt>
                <c:pt idx="12555">
                  <c:v>83.236132692300004</c:v>
                </c:pt>
                <c:pt idx="12556">
                  <c:v>83.2363349333</c:v>
                </c:pt>
                <c:pt idx="12557">
                  <c:v>83.236813174800005</c:v>
                </c:pt>
                <c:pt idx="12558">
                  <c:v>83.237345331200004</c:v>
                </c:pt>
                <c:pt idx="12559">
                  <c:v>83.238012315500001</c:v>
                </c:pt>
                <c:pt idx="12560">
                  <c:v>83.238662460399993</c:v>
                </c:pt>
                <c:pt idx="12561">
                  <c:v>83.239686481999996</c:v>
                </c:pt>
                <c:pt idx="12562">
                  <c:v>83.241017153300007</c:v>
                </c:pt>
                <c:pt idx="12563">
                  <c:v>83.241895445400004</c:v>
                </c:pt>
                <c:pt idx="12564">
                  <c:v>83.243181465299998</c:v>
                </c:pt>
                <c:pt idx="12565">
                  <c:v>83.244327882799993</c:v>
                </c:pt>
                <c:pt idx="12566">
                  <c:v>83.245810479599996</c:v>
                </c:pt>
                <c:pt idx="12567">
                  <c:v>83.247033982000005</c:v>
                </c:pt>
                <c:pt idx="12568">
                  <c:v>83.247135342899995</c:v>
                </c:pt>
                <c:pt idx="12569">
                  <c:v>83.247324234600001</c:v>
                </c:pt>
                <c:pt idx="12570">
                  <c:v>83.247983477199995</c:v>
                </c:pt>
                <c:pt idx="12571">
                  <c:v>83.248954583900002</c:v>
                </c:pt>
                <c:pt idx="12572">
                  <c:v>83.2496124388</c:v>
                </c:pt>
                <c:pt idx="12573">
                  <c:v>83.251930687699996</c:v>
                </c:pt>
                <c:pt idx="12574">
                  <c:v>83.254107823599995</c:v>
                </c:pt>
                <c:pt idx="12575">
                  <c:v>83.254998094200005</c:v>
                </c:pt>
                <c:pt idx="12576">
                  <c:v>83.256270233400002</c:v>
                </c:pt>
                <c:pt idx="12577">
                  <c:v>83.256770185999997</c:v>
                </c:pt>
                <c:pt idx="12578">
                  <c:v>83.258506695999998</c:v>
                </c:pt>
                <c:pt idx="12579">
                  <c:v>83.260261053500003</c:v>
                </c:pt>
                <c:pt idx="12580">
                  <c:v>83.260923234900005</c:v>
                </c:pt>
                <c:pt idx="12581">
                  <c:v>83.261959501700005</c:v>
                </c:pt>
                <c:pt idx="12582">
                  <c:v>83.262732548399995</c:v>
                </c:pt>
                <c:pt idx="12583">
                  <c:v>83.263694305599998</c:v>
                </c:pt>
                <c:pt idx="12584">
                  <c:v>83.264520120599997</c:v>
                </c:pt>
                <c:pt idx="12585">
                  <c:v>83.265166954199998</c:v>
                </c:pt>
                <c:pt idx="12586">
                  <c:v>83.265708111999999</c:v>
                </c:pt>
                <c:pt idx="12587">
                  <c:v>83.265955878900002</c:v>
                </c:pt>
                <c:pt idx="12588">
                  <c:v>83.266232453800001</c:v>
                </c:pt>
                <c:pt idx="12589">
                  <c:v>83.268082422000006</c:v>
                </c:pt>
                <c:pt idx="12590">
                  <c:v>83.270167109100001</c:v>
                </c:pt>
                <c:pt idx="12591">
                  <c:v>83.270634572399999</c:v>
                </c:pt>
                <c:pt idx="12592">
                  <c:v>83.271608486299996</c:v>
                </c:pt>
                <c:pt idx="12593">
                  <c:v>83.272613904799996</c:v>
                </c:pt>
                <c:pt idx="12594">
                  <c:v>83.273186617600004</c:v>
                </c:pt>
                <c:pt idx="12595">
                  <c:v>83.274144129700005</c:v>
                </c:pt>
                <c:pt idx="12596">
                  <c:v>83.275878407799993</c:v>
                </c:pt>
                <c:pt idx="12597">
                  <c:v>83.279378102799996</c:v>
                </c:pt>
                <c:pt idx="12598">
                  <c:v>83.281682359200005</c:v>
                </c:pt>
                <c:pt idx="12599">
                  <c:v>83.282970710499995</c:v>
                </c:pt>
                <c:pt idx="12600">
                  <c:v>83.284674815100004</c:v>
                </c:pt>
                <c:pt idx="12601">
                  <c:v>83.2871735457</c:v>
                </c:pt>
                <c:pt idx="12602">
                  <c:v>83.290020220000002</c:v>
                </c:pt>
                <c:pt idx="12603">
                  <c:v>83.291053441000003</c:v>
                </c:pt>
                <c:pt idx="12604">
                  <c:v>83.294655392899998</c:v>
                </c:pt>
                <c:pt idx="12605">
                  <c:v>83.298524475299999</c:v>
                </c:pt>
                <c:pt idx="12606">
                  <c:v>83.3007974354</c:v>
                </c:pt>
                <c:pt idx="12607">
                  <c:v>83.303302380800005</c:v>
                </c:pt>
                <c:pt idx="12608">
                  <c:v>83.304144852700006</c:v>
                </c:pt>
                <c:pt idx="12609">
                  <c:v>83.304606484100006</c:v>
                </c:pt>
                <c:pt idx="12610">
                  <c:v>83.305166221899995</c:v>
                </c:pt>
                <c:pt idx="12611">
                  <c:v>83.305453458900004</c:v>
                </c:pt>
                <c:pt idx="12612">
                  <c:v>83.306475672399998</c:v>
                </c:pt>
                <c:pt idx="12613">
                  <c:v>83.307947676400005</c:v>
                </c:pt>
                <c:pt idx="12614">
                  <c:v>83.308927028799999</c:v>
                </c:pt>
                <c:pt idx="12615">
                  <c:v>83.309613522399999</c:v>
                </c:pt>
                <c:pt idx="12616">
                  <c:v>83.309936981199996</c:v>
                </c:pt>
                <c:pt idx="12617">
                  <c:v>83.310095736700006</c:v>
                </c:pt>
                <c:pt idx="12618">
                  <c:v>83.311577319600005</c:v>
                </c:pt>
                <c:pt idx="12619">
                  <c:v>83.313299418499994</c:v>
                </c:pt>
                <c:pt idx="12620">
                  <c:v>83.313706374099993</c:v>
                </c:pt>
                <c:pt idx="12621">
                  <c:v>83.314107906700002</c:v>
                </c:pt>
                <c:pt idx="12622">
                  <c:v>83.314663995100005</c:v>
                </c:pt>
                <c:pt idx="12623">
                  <c:v>83.315177617800003</c:v>
                </c:pt>
                <c:pt idx="12624">
                  <c:v>83.315743006199995</c:v>
                </c:pt>
                <c:pt idx="12625">
                  <c:v>83.316451517999994</c:v>
                </c:pt>
                <c:pt idx="12626">
                  <c:v>83.316945660800002</c:v>
                </c:pt>
                <c:pt idx="12627">
                  <c:v>83.318478716599998</c:v>
                </c:pt>
                <c:pt idx="12628">
                  <c:v>83.320782933800004</c:v>
                </c:pt>
                <c:pt idx="12629">
                  <c:v>83.321930593900007</c:v>
                </c:pt>
                <c:pt idx="12630">
                  <c:v>83.322573419600005</c:v>
                </c:pt>
                <c:pt idx="12631">
                  <c:v>83.323178388900004</c:v>
                </c:pt>
                <c:pt idx="12632">
                  <c:v>83.323795336200007</c:v>
                </c:pt>
                <c:pt idx="12633">
                  <c:v>83.324488864299994</c:v>
                </c:pt>
                <c:pt idx="12634">
                  <c:v>83.326114771099995</c:v>
                </c:pt>
                <c:pt idx="12635">
                  <c:v>83.327511400399999</c:v>
                </c:pt>
                <c:pt idx="12636">
                  <c:v>83.328479651600006</c:v>
                </c:pt>
                <c:pt idx="12637">
                  <c:v>83.329832892499994</c:v>
                </c:pt>
                <c:pt idx="12638">
                  <c:v>83.331070597500002</c:v>
                </c:pt>
                <c:pt idx="12639">
                  <c:v>83.332071234200001</c:v>
                </c:pt>
                <c:pt idx="12640">
                  <c:v>83.333011248999995</c:v>
                </c:pt>
                <c:pt idx="12641">
                  <c:v>83.334934383900006</c:v>
                </c:pt>
                <c:pt idx="12642">
                  <c:v>83.336262767199997</c:v>
                </c:pt>
                <c:pt idx="12643">
                  <c:v>83.336798707300005</c:v>
                </c:pt>
                <c:pt idx="12644">
                  <c:v>83.338032929999997</c:v>
                </c:pt>
                <c:pt idx="12645">
                  <c:v>83.339565119300005</c:v>
                </c:pt>
                <c:pt idx="12646">
                  <c:v>83.340296566999996</c:v>
                </c:pt>
                <c:pt idx="12647">
                  <c:v>83.3413158834</c:v>
                </c:pt>
                <c:pt idx="12648">
                  <c:v>83.342469127800001</c:v>
                </c:pt>
                <c:pt idx="12649">
                  <c:v>83.343422140800001</c:v>
                </c:pt>
                <c:pt idx="12650">
                  <c:v>83.345255605999995</c:v>
                </c:pt>
                <c:pt idx="12651">
                  <c:v>83.347135920900001</c:v>
                </c:pt>
                <c:pt idx="12652">
                  <c:v>83.348056088099995</c:v>
                </c:pt>
                <c:pt idx="12653">
                  <c:v>83.348293402500005</c:v>
                </c:pt>
                <c:pt idx="12654">
                  <c:v>83.349276613000001</c:v>
                </c:pt>
                <c:pt idx="12655">
                  <c:v>83.350108716999998</c:v>
                </c:pt>
                <c:pt idx="12656">
                  <c:v>83.350227769599996</c:v>
                </c:pt>
                <c:pt idx="12657">
                  <c:v>83.351298808300001</c:v>
                </c:pt>
                <c:pt idx="12658">
                  <c:v>83.352661795299994</c:v>
                </c:pt>
                <c:pt idx="12659">
                  <c:v>83.353974869499993</c:v>
                </c:pt>
                <c:pt idx="12660">
                  <c:v>83.355313011999996</c:v>
                </c:pt>
                <c:pt idx="12661">
                  <c:v>83.355891187500006</c:v>
                </c:pt>
                <c:pt idx="12662">
                  <c:v>83.356124246899995</c:v>
                </c:pt>
                <c:pt idx="12663">
                  <c:v>83.356244809399996</c:v>
                </c:pt>
                <c:pt idx="12664">
                  <c:v>83.356494330900006</c:v>
                </c:pt>
                <c:pt idx="12665">
                  <c:v>83.357135918099999</c:v>
                </c:pt>
                <c:pt idx="12666">
                  <c:v>83.358022064300002</c:v>
                </c:pt>
                <c:pt idx="12667">
                  <c:v>83.358561073800004</c:v>
                </c:pt>
                <c:pt idx="12668">
                  <c:v>83.358700732900004</c:v>
                </c:pt>
                <c:pt idx="12669">
                  <c:v>83.3592075464</c:v>
                </c:pt>
                <c:pt idx="12670">
                  <c:v>83.359705697500004</c:v>
                </c:pt>
                <c:pt idx="12671">
                  <c:v>83.359942145199994</c:v>
                </c:pt>
                <c:pt idx="12672">
                  <c:v>83.360862991000005</c:v>
                </c:pt>
                <c:pt idx="12673">
                  <c:v>83.361743077499995</c:v>
                </c:pt>
                <c:pt idx="12674">
                  <c:v>83.3624452066</c:v>
                </c:pt>
                <c:pt idx="12675">
                  <c:v>83.363440135399998</c:v>
                </c:pt>
                <c:pt idx="12676">
                  <c:v>83.3647390008</c:v>
                </c:pt>
                <c:pt idx="12677">
                  <c:v>83.365896784900002</c:v>
                </c:pt>
                <c:pt idx="12678">
                  <c:v>83.3664013697</c:v>
                </c:pt>
                <c:pt idx="12679">
                  <c:v>83.366695730700002</c:v>
                </c:pt>
                <c:pt idx="12680">
                  <c:v>83.366974412499999</c:v>
                </c:pt>
                <c:pt idx="12681">
                  <c:v>83.367811132900002</c:v>
                </c:pt>
                <c:pt idx="12682">
                  <c:v>83.368497630999997</c:v>
                </c:pt>
                <c:pt idx="12683">
                  <c:v>83.368870847300002</c:v>
                </c:pt>
                <c:pt idx="12684">
                  <c:v>83.369507317499995</c:v>
                </c:pt>
                <c:pt idx="12685">
                  <c:v>83.370531551400006</c:v>
                </c:pt>
                <c:pt idx="12686">
                  <c:v>83.371401083400002</c:v>
                </c:pt>
                <c:pt idx="12687">
                  <c:v>83.3715447907</c:v>
                </c:pt>
                <c:pt idx="12688">
                  <c:v>83.371755274500003</c:v>
                </c:pt>
                <c:pt idx="12689">
                  <c:v>83.371988219499997</c:v>
                </c:pt>
                <c:pt idx="12690">
                  <c:v>83.373342388300003</c:v>
                </c:pt>
                <c:pt idx="12691">
                  <c:v>83.3768533625</c:v>
                </c:pt>
                <c:pt idx="12692">
                  <c:v>83.379138239</c:v>
                </c:pt>
                <c:pt idx="12693">
                  <c:v>83.379805108699998</c:v>
                </c:pt>
                <c:pt idx="12694">
                  <c:v>83.380572991999998</c:v>
                </c:pt>
                <c:pt idx="12695">
                  <c:v>83.381745941800006</c:v>
                </c:pt>
                <c:pt idx="12696">
                  <c:v>83.382912596099999</c:v>
                </c:pt>
                <c:pt idx="12697">
                  <c:v>83.383799060200005</c:v>
                </c:pt>
                <c:pt idx="12698">
                  <c:v>83.385071375099997</c:v>
                </c:pt>
                <c:pt idx="12699">
                  <c:v>83.387419948200005</c:v>
                </c:pt>
                <c:pt idx="12700">
                  <c:v>83.389848084199997</c:v>
                </c:pt>
                <c:pt idx="12701">
                  <c:v>83.391723823700005</c:v>
                </c:pt>
                <c:pt idx="12702">
                  <c:v>83.393815878300003</c:v>
                </c:pt>
                <c:pt idx="12703">
                  <c:v>83.396955134899997</c:v>
                </c:pt>
                <c:pt idx="12704">
                  <c:v>83.400104657699998</c:v>
                </c:pt>
                <c:pt idx="12705">
                  <c:v>83.401469062100006</c:v>
                </c:pt>
                <c:pt idx="12706">
                  <c:v>83.402377877299998</c:v>
                </c:pt>
                <c:pt idx="12707">
                  <c:v>83.404320153800001</c:v>
                </c:pt>
                <c:pt idx="12708">
                  <c:v>83.407603746899994</c:v>
                </c:pt>
                <c:pt idx="12709">
                  <c:v>83.409831532400005</c:v>
                </c:pt>
                <c:pt idx="12710">
                  <c:v>83.410302230400006</c:v>
                </c:pt>
                <c:pt idx="12711">
                  <c:v>83.410734888999997</c:v>
                </c:pt>
                <c:pt idx="12712">
                  <c:v>83.411791917399995</c:v>
                </c:pt>
                <c:pt idx="12713">
                  <c:v>83.412497035100003</c:v>
                </c:pt>
                <c:pt idx="12714">
                  <c:v>83.412713974799999</c:v>
                </c:pt>
                <c:pt idx="12715">
                  <c:v>83.413479214399999</c:v>
                </c:pt>
                <c:pt idx="12716">
                  <c:v>83.414343381899997</c:v>
                </c:pt>
                <c:pt idx="12717">
                  <c:v>83.415821922800006</c:v>
                </c:pt>
                <c:pt idx="12718">
                  <c:v>83.418746187300002</c:v>
                </c:pt>
                <c:pt idx="12719">
                  <c:v>83.420496786399994</c:v>
                </c:pt>
                <c:pt idx="12720">
                  <c:v>83.420821891000003</c:v>
                </c:pt>
                <c:pt idx="12721">
                  <c:v>83.423565670000002</c:v>
                </c:pt>
                <c:pt idx="12722">
                  <c:v>83.429660102900002</c:v>
                </c:pt>
                <c:pt idx="12723">
                  <c:v>83.433421858299994</c:v>
                </c:pt>
                <c:pt idx="12724">
                  <c:v>83.433777686799999</c:v>
                </c:pt>
                <c:pt idx="12725">
                  <c:v>83.434855547200002</c:v>
                </c:pt>
                <c:pt idx="12726">
                  <c:v>83.435802760800001</c:v>
                </c:pt>
                <c:pt idx="12727">
                  <c:v>83.439355681500004</c:v>
                </c:pt>
                <c:pt idx="12728">
                  <c:v>83.445087911499996</c:v>
                </c:pt>
                <c:pt idx="12729">
                  <c:v>83.447588401000004</c:v>
                </c:pt>
                <c:pt idx="12730">
                  <c:v>83.448589785699994</c:v>
                </c:pt>
                <c:pt idx="12731">
                  <c:v>83.449382991099995</c:v>
                </c:pt>
                <c:pt idx="12732">
                  <c:v>83.449822449199999</c:v>
                </c:pt>
                <c:pt idx="12733">
                  <c:v>83.451973191199997</c:v>
                </c:pt>
                <c:pt idx="12734">
                  <c:v>83.455696404099996</c:v>
                </c:pt>
                <c:pt idx="12735">
                  <c:v>83.457956708799998</c:v>
                </c:pt>
                <c:pt idx="12736">
                  <c:v>83.4587841293</c:v>
                </c:pt>
                <c:pt idx="12737">
                  <c:v>83.460941512800005</c:v>
                </c:pt>
                <c:pt idx="12738">
                  <c:v>83.463540363299998</c:v>
                </c:pt>
                <c:pt idx="12739">
                  <c:v>83.465235519499998</c:v>
                </c:pt>
                <c:pt idx="12740">
                  <c:v>83.467354588399999</c:v>
                </c:pt>
                <c:pt idx="12741">
                  <c:v>83.468954973799995</c:v>
                </c:pt>
                <c:pt idx="12742">
                  <c:v>83.469934214600002</c:v>
                </c:pt>
                <c:pt idx="12743">
                  <c:v>83.471692435400001</c:v>
                </c:pt>
                <c:pt idx="12744">
                  <c:v>83.473108031799995</c:v>
                </c:pt>
                <c:pt idx="12745">
                  <c:v>83.474847998300007</c:v>
                </c:pt>
                <c:pt idx="12746">
                  <c:v>83.477041690500002</c:v>
                </c:pt>
                <c:pt idx="12747">
                  <c:v>83.478039642200002</c:v>
                </c:pt>
                <c:pt idx="12748">
                  <c:v>83.478426870099995</c:v>
                </c:pt>
                <c:pt idx="12749">
                  <c:v>83.479008643100002</c:v>
                </c:pt>
                <c:pt idx="12750">
                  <c:v>83.480216048900004</c:v>
                </c:pt>
                <c:pt idx="12751">
                  <c:v>83.481347597999999</c:v>
                </c:pt>
                <c:pt idx="12752">
                  <c:v>83.483315837500001</c:v>
                </c:pt>
                <c:pt idx="12753">
                  <c:v>83.485247475400001</c:v>
                </c:pt>
                <c:pt idx="12754">
                  <c:v>83.485789256800004</c:v>
                </c:pt>
                <c:pt idx="12755">
                  <c:v>83.486791252399996</c:v>
                </c:pt>
                <c:pt idx="12756">
                  <c:v>83.488383842499999</c:v>
                </c:pt>
                <c:pt idx="12757">
                  <c:v>83.489706703400003</c:v>
                </c:pt>
                <c:pt idx="12758">
                  <c:v>83.490761197400005</c:v>
                </c:pt>
                <c:pt idx="12759">
                  <c:v>83.494082379700004</c:v>
                </c:pt>
                <c:pt idx="12760">
                  <c:v>83.497195582900005</c:v>
                </c:pt>
                <c:pt idx="12761">
                  <c:v>83.498366486600005</c:v>
                </c:pt>
                <c:pt idx="12762">
                  <c:v>83.499714454400007</c:v>
                </c:pt>
                <c:pt idx="12763">
                  <c:v>83.501697259400004</c:v>
                </c:pt>
                <c:pt idx="12764">
                  <c:v>83.503278618699994</c:v>
                </c:pt>
                <c:pt idx="12765">
                  <c:v>83.503932318599993</c:v>
                </c:pt>
                <c:pt idx="12766">
                  <c:v>83.504750822600002</c:v>
                </c:pt>
                <c:pt idx="12767">
                  <c:v>83.507921165300004</c:v>
                </c:pt>
                <c:pt idx="12768">
                  <c:v>83.511155222100001</c:v>
                </c:pt>
                <c:pt idx="12769">
                  <c:v>83.512124530600005</c:v>
                </c:pt>
                <c:pt idx="12770">
                  <c:v>83.512821810299997</c:v>
                </c:pt>
                <c:pt idx="12771">
                  <c:v>83.5136891195</c:v>
                </c:pt>
                <c:pt idx="12772">
                  <c:v>83.514593023900005</c:v>
                </c:pt>
                <c:pt idx="12773">
                  <c:v>83.514929068599997</c:v>
                </c:pt>
                <c:pt idx="12774">
                  <c:v>83.516455627699997</c:v>
                </c:pt>
                <c:pt idx="12775">
                  <c:v>83.518716606300003</c:v>
                </c:pt>
                <c:pt idx="12776">
                  <c:v>83.520382576100005</c:v>
                </c:pt>
                <c:pt idx="12777">
                  <c:v>83.522649288899999</c:v>
                </c:pt>
                <c:pt idx="12778">
                  <c:v>83.524077689600006</c:v>
                </c:pt>
                <c:pt idx="12779">
                  <c:v>83.524807788199993</c:v>
                </c:pt>
                <c:pt idx="12780">
                  <c:v>83.525688723200005</c:v>
                </c:pt>
                <c:pt idx="12781">
                  <c:v>83.526652106</c:v>
                </c:pt>
                <c:pt idx="12782">
                  <c:v>83.527526178700001</c:v>
                </c:pt>
                <c:pt idx="12783">
                  <c:v>83.528068472499996</c:v>
                </c:pt>
                <c:pt idx="12784">
                  <c:v>83.5285867913</c:v>
                </c:pt>
                <c:pt idx="12785">
                  <c:v>83.529227667699999</c:v>
                </c:pt>
                <c:pt idx="12786">
                  <c:v>83.530445860599997</c:v>
                </c:pt>
                <c:pt idx="12787">
                  <c:v>83.531716375200006</c:v>
                </c:pt>
                <c:pt idx="12788">
                  <c:v>83.532731457799997</c:v>
                </c:pt>
                <c:pt idx="12789">
                  <c:v>83.534309432599997</c:v>
                </c:pt>
                <c:pt idx="12790">
                  <c:v>83.535654278300001</c:v>
                </c:pt>
                <c:pt idx="12791">
                  <c:v>83.535786602100004</c:v>
                </c:pt>
                <c:pt idx="12792">
                  <c:v>83.536287387900003</c:v>
                </c:pt>
                <c:pt idx="12793">
                  <c:v>83.536904158599995</c:v>
                </c:pt>
                <c:pt idx="12794">
                  <c:v>83.537599752800006</c:v>
                </c:pt>
                <c:pt idx="12795">
                  <c:v>83.538617452799997</c:v>
                </c:pt>
                <c:pt idx="12796">
                  <c:v>83.539551660000001</c:v>
                </c:pt>
                <c:pt idx="12797">
                  <c:v>83.540375886700005</c:v>
                </c:pt>
                <c:pt idx="12798">
                  <c:v>83.541477476799997</c:v>
                </c:pt>
                <c:pt idx="12799">
                  <c:v>83.542850397600006</c:v>
                </c:pt>
                <c:pt idx="12800">
                  <c:v>83.544231878999994</c:v>
                </c:pt>
                <c:pt idx="12801">
                  <c:v>83.546075974900006</c:v>
                </c:pt>
                <c:pt idx="12802">
                  <c:v>83.547611520000004</c:v>
                </c:pt>
                <c:pt idx="12803">
                  <c:v>83.548161278099997</c:v>
                </c:pt>
                <c:pt idx="12804">
                  <c:v>83.548420996299996</c:v>
                </c:pt>
                <c:pt idx="12805">
                  <c:v>83.5492483198</c:v>
                </c:pt>
                <c:pt idx="12806">
                  <c:v>83.550689455699995</c:v>
                </c:pt>
                <c:pt idx="12807">
                  <c:v>83.551974652699997</c:v>
                </c:pt>
                <c:pt idx="12808">
                  <c:v>83.553106586799998</c:v>
                </c:pt>
                <c:pt idx="12809">
                  <c:v>83.554490634800004</c:v>
                </c:pt>
                <c:pt idx="12810">
                  <c:v>83.555783042000002</c:v>
                </c:pt>
                <c:pt idx="12811">
                  <c:v>83.556663227599998</c:v>
                </c:pt>
                <c:pt idx="12812">
                  <c:v>83.558075658999996</c:v>
                </c:pt>
                <c:pt idx="12813">
                  <c:v>83.559222945800002</c:v>
                </c:pt>
                <c:pt idx="12814">
                  <c:v>83.559578654700005</c:v>
                </c:pt>
                <c:pt idx="12815">
                  <c:v>83.560593706199995</c:v>
                </c:pt>
                <c:pt idx="12816">
                  <c:v>83.561448211200002</c:v>
                </c:pt>
                <c:pt idx="12817">
                  <c:v>83.562175315399998</c:v>
                </c:pt>
                <c:pt idx="12818">
                  <c:v>83.5639765329</c:v>
                </c:pt>
                <c:pt idx="12819">
                  <c:v>83.565504139400005</c:v>
                </c:pt>
                <c:pt idx="12820">
                  <c:v>83.566988379799994</c:v>
                </c:pt>
                <c:pt idx="12821">
                  <c:v>83.569448897200004</c:v>
                </c:pt>
                <c:pt idx="12822">
                  <c:v>83.570865920200006</c:v>
                </c:pt>
                <c:pt idx="12823">
                  <c:v>83.572637193399999</c:v>
                </c:pt>
                <c:pt idx="12824">
                  <c:v>83.576894622400005</c:v>
                </c:pt>
                <c:pt idx="12825">
                  <c:v>83.579981902499995</c:v>
                </c:pt>
                <c:pt idx="12826">
                  <c:v>83.580474104499999</c:v>
                </c:pt>
                <c:pt idx="12827">
                  <c:v>83.580864590600001</c:v>
                </c:pt>
                <c:pt idx="12828">
                  <c:v>83.581319133099996</c:v>
                </c:pt>
                <c:pt idx="12829">
                  <c:v>83.581406720800004</c:v>
                </c:pt>
                <c:pt idx="12830">
                  <c:v>83.581681141299995</c:v>
                </c:pt>
                <c:pt idx="12831">
                  <c:v>83.582770440999994</c:v>
                </c:pt>
                <c:pt idx="12832">
                  <c:v>83.5842454119</c:v>
                </c:pt>
                <c:pt idx="12833">
                  <c:v>83.585233451500002</c:v>
                </c:pt>
                <c:pt idx="12834">
                  <c:v>83.586264713199995</c:v>
                </c:pt>
                <c:pt idx="12835">
                  <c:v>83.588693699199993</c:v>
                </c:pt>
                <c:pt idx="12836">
                  <c:v>83.590622179700006</c:v>
                </c:pt>
                <c:pt idx="12837">
                  <c:v>83.590840120400003</c:v>
                </c:pt>
                <c:pt idx="12838">
                  <c:v>83.591110567000001</c:v>
                </c:pt>
                <c:pt idx="12839">
                  <c:v>83.591452178599994</c:v>
                </c:pt>
                <c:pt idx="12840">
                  <c:v>83.591834345400002</c:v>
                </c:pt>
                <c:pt idx="12841">
                  <c:v>83.595660116900007</c:v>
                </c:pt>
                <c:pt idx="12842">
                  <c:v>83.600317668599999</c:v>
                </c:pt>
                <c:pt idx="12843">
                  <c:v>83.602330668999997</c:v>
                </c:pt>
                <c:pt idx="12844">
                  <c:v>83.60324104</c:v>
                </c:pt>
                <c:pt idx="12845">
                  <c:v>83.604650846699997</c:v>
                </c:pt>
                <c:pt idx="12846">
                  <c:v>83.6064423973</c:v>
                </c:pt>
                <c:pt idx="12847">
                  <c:v>83.607145088300001</c:v>
                </c:pt>
                <c:pt idx="12848">
                  <c:v>83.607832285200004</c:v>
                </c:pt>
                <c:pt idx="12849">
                  <c:v>83.609426825499995</c:v>
                </c:pt>
                <c:pt idx="12850">
                  <c:v>83.611140522300005</c:v>
                </c:pt>
                <c:pt idx="12851">
                  <c:v>83.612185719400003</c:v>
                </c:pt>
                <c:pt idx="12852">
                  <c:v>83.612846426000004</c:v>
                </c:pt>
                <c:pt idx="12853">
                  <c:v>83.613190881099996</c:v>
                </c:pt>
                <c:pt idx="12854">
                  <c:v>83.615783571500003</c:v>
                </c:pt>
                <c:pt idx="12855">
                  <c:v>83.618508906000002</c:v>
                </c:pt>
                <c:pt idx="12856">
                  <c:v>83.619070409700001</c:v>
                </c:pt>
                <c:pt idx="12857">
                  <c:v>83.619406741299997</c:v>
                </c:pt>
                <c:pt idx="12858">
                  <c:v>83.620044370399995</c:v>
                </c:pt>
                <c:pt idx="12859">
                  <c:v>83.621055247300006</c:v>
                </c:pt>
                <c:pt idx="12860">
                  <c:v>83.622626858700002</c:v>
                </c:pt>
                <c:pt idx="12861">
                  <c:v>83.624357513600003</c:v>
                </c:pt>
                <c:pt idx="12862">
                  <c:v>83.625648000799998</c:v>
                </c:pt>
                <c:pt idx="12863">
                  <c:v>83.626379476799997</c:v>
                </c:pt>
                <c:pt idx="12864">
                  <c:v>83.626722329900005</c:v>
                </c:pt>
                <c:pt idx="12865">
                  <c:v>83.627164047500003</c:v>
                </c:pt>
                <c:pt idx="12866">
                  <c:v>83.629362856599997</c:v>
                </c:pt>
                <c:pt idx="12867">
                  <c:v>83.631392784599996</c:v>
                </c:pt>
                <c:pt idx="12868">
                  <c:v>83.6318848871</c:v>
                </c:pt>
                <c:pt idx="12869">
                  <c:v>83.632750293399994</c:v>
                </c:pt>
                <c:pt idx="12870">
                  <c:v>83.633229322099993</c:v>
                </c:pt>
                <c:pt idx="12871">
                  <c:v>83.635831276000005</c:v>
                </c:pt>
                <c:pt idx="12872">
                  <c:v>83.638498915499994</c:v>
                </c:pt>
                <c:pt idx="12873">
                  <c:v>83.638892187799996</c:v>
                </c:pt>
                <c:pt idx="12874">
                  <c:v>83.639279815799995</c:v>
                </c:pt>
                <c:pt idx="12875">
                  <c:v>83.639891251999998</c:v>
                </c:pt>
                <c:pt idx="12876">
                  <c:v>83.642896515299995</c:v>
                </c:pt>
                <c:pt idx="12877">
                  <c:v>83.646918679999999</c:v>
                </c:pt>
                <c:pt idx="12878">
                  <c:v>83.648577961200004</c:v>
                </c:pt>
                <c:pt idx="12879">
                  <c:v>83.649050912600003</c:v>
                </c:pt>
                <c:pt idx="12880">
                  <c:v>83.649418385999994</c:v>
                </c:pt>
                <c:pt idx="12881">
                  <c:v>83.6498010687</c:v>
                </c:pt>
                <c:pt idx="12882">
                  <c:v>83.650214264799999</c:v>
                </c:pt>
                <c:pt idx="12883">
                  <c:v>83.650596363299996</c:v>
                </c:pt>
                <c:pt idx="12884">
                  <c:v>83.651319427900006</c:v>
                </c:pt>
                <c:pt idx="12885">
                  <c:v>83.652078954199993</c:v>
                </c:pt>
                <c:pt idx="12886">
                  <c:v>83.652528805800003</c:v>
                </c:pt>
                <c:pt idx="12887">
                  <c:v>83.6541761589</c:v>
                </c:pt>
                <c:pt idx="12888">
                  <c:v>83.655823343199998</c:v>
                </c:pt>
                <c:pt idx="12889">
                  <c:v>83.656880103899994</c:v>
                </c:pt>
                <c:pt idx="12890">
                  <c:v>83.658226439100005</c:v>
                </c:pt>
                <c:pt idx="12891">
                  <c:v>83.658735082800007</c:v>
                </c:pt>
                <c:pt idx="12892">
                  <c:v>83.659435196299995</c:v>
                </c:pt>
                <c:pt idx="12893">
                  <c:v>83.660819117700001</c:v>
                </c:pt>
                <c:pt idx="12894">
                  <c:v>83.662941337299998</c:v>
                </c:pt>
                <c:pt idx="12895">
                  <c:v>83.664652326999999</c:v>
                </c:pt>
                <c:pt idx="12896">
                  <c:v>83.665116420100006</c:v>
                </c:pt>
                <c:pt idx="12897">
                  <c:v>83.6652138659</c:v>
                </c:pt>
                <c:pt idx="12898">
                  <c:v>83.665838079799997</c:v>
                </c:pt>
                <c:pt idx="12899">
                  <c:v>83.666814899900004</c:v>
                </c:pt>
                <c:pt idx="12900">
                  <c:v>83.668267939399996</c:v>
                </c:pt>
                <c:pt idx="12901">
                  <c:v>83.670336847000002</c:v>
                </c:pt>
                <c:pt idx="12902">
                  <c:v>83.671765537200002</c:v>
                </c:pt>
                <c:pt idx="12903">
                  <c:v>83.672295081900003</c:v>
                </c:pt>
                <c:pt idx="12904">
                  <c:v>83.673146183399993</c:v>
                </c:pt>
                <c:pt idx="12905">
                  <c:v>83.677476784500001</c:v>
                </c:pt>
                <c:pt idx="12906">
                  <c:v>83.681482378599995</c:v>
                </c:pt>
                <c:pt idx="12907">
                  <c:v>83.681968664099998</c:v>
                </c:pt>
                <c:pt idx="12908">
                  <c:v>83.682653187200003</c:v>
                </c:pt>
                <c:pt idx="12909">
                  <c:v>83.683522549399996</c:v>
                </c:pt>
                <c:pt idx="12910">
                  <c:v>83.684164257500001</c:v>
                </c:pt>
                <c:pt idx="12911">
                  <c:v>83.684675720900003</c:v>
                </c:pt>
                <c:pt idx="12912">
                  <c:v>83.684991105899996</c:v>
                </c:pt>
                <c:pt idx="12913">
                  <c:v>83.685779378199996</c:v>
                </c:pt>
                <c:pt idx="12914">
                  <c:v>83.686563482699995</c:v>
                </c:pt>
                <c:pt idx="12915">
                  <c:v>83.686805129999996</c:v>
                </c:pt>
                <c:pt idx="12916">
                  <c:v>83.687208219599995</c:v>
                </c:pt>
                <c:pt idx="12917">
                  <c:v>83.688332499200001</c:v>
                </c:pt>
                <c:pt idx="12918">
                  <c:v>83.689346939499998</c:v>
                </c:pt>
                <c:pt idx="12919">
                  <c:v>83.689941052199998</c:v>
                </c:pt>
                <c:pt idx="12920">
                  <c:v>83.691856531599996</c:v>
                </c:pt>
                <c:pt idx="12921">
                  <c:v>83.693812265800005</c:v>
                </c:pt>
                <c:pt idx="12922">
                  <c:v>83.694873134800005</c:v>
                </c:pt>
                <c:pt idx="12923">
                  <c:v>83.697076600499997</c:v>
                </c:pt>
                <c:pt idx="12924">
                  <c:v>83.699294333300003</c:v>
                </c:pt>
                <c:pt idx="12925">
                  <c:v>83.700271761899998</c:v>
                </c:pt>
                <c:pt idx="12926">
                  <c:v>83.701230176300001</c:v>
                </c:pt>
                <c:pt idx="12927">
                  <c:v>83.702134001299996</c:v>
                </c:pt>
                <c:pt idx="12928">
                  <c:v>83.702547935200002</c:v>
                </c:pt>
                <c:pt idx="12929">
                  <c:v>83.703617527099993</c:v>
                </c:pt>
                <c:pt idx="12930">
                  <c:v>83.7045964892</c:v>
                </c:pt>
                <c:pt idx="12931">
                  <c:v>83.705004887100003</c:v>
                </c:pt>
                <c:pt idx="12932">
                  <c:v>83.705666904799997</c:v>
                </c:pt>
                <c:pt idx="12933">
                  <c:v>83.706034153600001</c:v>
                </c:pt>
                <c:pt idx="12934">
                  <c:v>83.706913821399993</c:v>
                </c:pt>
                <c:pt idx="12935">
                  <c:v>83.707889595099999</c:v>
                </c:pt>
                <c:pt idx="12936">
                  <c:v>83.708100887800001</c:v>
                </c:pt>
                <c:pt idx="12937">
                  <c:v>83.7106383558</c:v>
                </c:pt>
                <c:pt idx="12938">
                  <c:v>83.713209188199997</c:v>
                </c:pt>
                <c:pt idx="12939">
                  <c:v>83.713639960500004</c:v>
                </c:pt>
                <c:pt idx="12940">
                  <c:v>83.715214912799993</c:v>
                </c:pt>
                <c:pt idx="12941">
                  <c:v>83.716931128300004</c:v>
                </c:pt>
                <c:pt idx="12942">
                  <c:v>83.717777250099999</c:v>
                </c:pt>
                <c:pt idx="12943">
                  <c:v>83.718492803900006</c:v>
                </c:pt>
                <c:pt idx="12944">
                  <c:v>83.719020163699994</c:v>
                </c:pt>
                <c:pt idx="12945">
                  <c:v>83.719244122299997</c:v>
                </c:pt>
                <c:pt idx="12946">
                  <c:v>83.719573199300001</c:v>
                </c:pt>
                <c:pt idx="12947">
                  <c:v>83.719938868499995</c:v>
                </c:pt>
                <c:pt idx="12948">
                  <c:v>83.720217284900002</c:v>
                </c:pt>
                <c:pt idx="12949">
                  <c:v>83.720786848800003</c:v>
                </c:pt>
                <c:pt idx="12950">
                  <c:v>83.721743545099997</c:v>
                </c:pt>
                <c:pt idx="12951">
                  <c:v>83.722470252099995</c:v>
                </c:pt>
                <c:pt idx="12952">
                  <c:v>83.723681577099995</c:v>
                </c:pt>
                <c:pt idx="12953">
                  <c:v>83.7251543239</c:v>
                </c:pt>
                <c:pt idx="12954">
                  <c:v>83.725971924000007</c:v>
                </c:pt>
                <c:pt idx="12955">
                  <c:v>83.726726459399998</c:v>
                </c:pt>
                <c:pt idx="12956">
                  <c:v>83.727681638999996</c:v>
                </c:pt>
                <c:pt idx="12957">
                  <c:v>83.728360390700004</c:v>
                </c:pt>
                <c:pt idx="12958">
                  <c:v>83.728787469599993</c:v>
                </c:pt>
                <c:pt idx="12959">
                  <c:v>83.732410380399998</c:v>
                </c:pt>
                <c:pt idx="12960">
                  <c:v>83.735812066500003</c:v>
                </c:pt>
                <c:pt idx="12961">
                  <c:v>83.736792856500003</c:v>
                </c:pt>
                <c:pt idx="12962">
                  <c:v>83.737676726299995</c:v>
                </c:pt>
                <c:pt idx="12963">
                  <c:v>83.740468804399995</c:v>
                </c:pt>
                <c:pt idx="12964">
                  <c:v>83.743436617300006</c:v>
                </c:pt>
                <c:pt idx="12965">
                  <c:v>83.743967704599996</c:v>
                </c:pt>
                <c:pt idx="12966">
                  <c:v>83.744271442300004</c:v>
                </c:pt>
                <c:pt idx="12967">
                  <c:v>83.744613462199993</c:v>
                </c:pt>
                <c:pt idx="12968">
                  <c:v>83.745059870600002</c:v>
                </c:pt>
                <c:pt idx="12969">
                  <c:v>83.746296841100005</c:v>
                </c:pt>
                <c:pt idx="12970">
                  <c:v>83.747656642500004</c:v>
                </c:pt>
                <c:pt idx="12971">
                  <c:v>83.7479262146</c:v>
                </c:pt>
                <c:pt idx="12972">
                  <c:v>83.748241811699998</c:v>
                </c:pt>
                <c:pt idx="12973">
                  <c:v>83.749774571299994</c:v>
                </c:pt>
                <c:pt idx="12974">
                  <c:v>83.7526824057</c:v>
                </c:pt>
                <c:pt idx="12975">
                  <c:v>83.7548989095</c:v>
                </c:pt>
                <c:pt idx="12976">
                  <c:v>83.755860967399997</c:v>
                </c:pt>
                <c:pt idx="12977">
                  <c:v>83.756391226800005</c:v>
                </c:pt>
                <c:pt idx="12978">
                  <c:v>83.756893696199995</c:v>
                </c:pt>
                <c:pt idx="12979">
                  <c:v>83.757962198399994</c:v>
                </c:pt>
                <c:pt idx="12980">
                  <c:v>83.758708634900003</c:v>
                </c:pt>
                <c:pt idx="12981">
                  <c:v>83.761278436500007</c:v>
                </c:pt>
                <c:pt idx="12982">
                  <c:v>83.767356373799998</c:v>
                </c:pt>
                <c:pt idx="12983">
                  <c:v>83.772160664899999</c:v>
                </c:pt>
                <c:pt idx="12984">
                  <c:v>83.774872979600005</c:v>
                </c:pt>
                <c:pt idx="12985">
                  <c:v>83.779764910200001</c:v>
                </c:pt>
                <c:pt idx="12986">
                  <c:v>83.783233987800003</c:v>
                </c:pt>
                <c:pt idx="12987">
                  <c:v>83.7836398014</c:v>
                </c:pt>
                <c:pt idx="12988">
                  <c:v>83.786188710999994</c:v>
                </c:pt>
                <c:pt idx="12989">
                  <c:v>83.7887880416</c:v>
                </c:pt>
                <c:pt idx="12990">
                  <c:v>83.789735284000002</c:v>
                </c:pt>
                <c:pt idx="12991">
                  <c:v>83.790430357999995</c:v>
                </c:pt>
                <c:pt idx="12992">
                  <c:v>83.791148262099995</c:v>
                </c:pt>
                <c:pt idx="12993">
                  <c:v>83.793036594200004</c:v>
                </c:pt>
                <c:pt idx="12994">
                  <c:v>83.794791357199998</c:v>
                </c:pt>
                <c:pt idx="12995">
                  <c:v>83.795473739000002</c:v>
                </c:pt>
                <c:pt idx="12996">
                  <c:v>83.796275840099995</c:v>
                </c:pt>
                <c:pt idx="12997">
                  <c:v>83.797606967999997</c:v>
                </c:pt>
                <c:pt idx="12998">
                  <c:v>83.798546660400007</c:v>
                </c:pt>
                <c:pt idx="12999">
                  <c:v>83.799793732200001</c:v>
                </c:pt>
                <c:pt idx="13000">
                  <c:v>83.801210955299993</c:v>
                </c:pt>
                <c:pt idx="13001">
                  <c:v>83.802373278299996</c:v>
                </c:pt>
                <c:pt idx="13002">
                  <c:v>83.803609624299995</c:v>
                </c:pt>
                <c:pt idx="13003">
                  <c:v>83.804239966099999</c:v>
                </c:pt>
                <c:pt idx="13004">
                  <c:v>83.804758183100006</c:v>
                </c:pt>
                <c:pt idx="13005">
                  <c:v>83.805136421599997</c:v>
                </c:pt>
                <c:pt idx="13006">
                  <c:v>83.805605659999998</c:v>
                </c:pt>
                <c:pt idx="13007">
                  <c:v>83.806373857599993</c:v>
                </c:pt>
                <c:pt idx="13008">
                  <c:v>83.807152889199998</c:v>
                </c:pt>
                <c:pt idx="13009">
                  <c:v>83.808392056100004</c:v>
                </c:pt>
                <c:pt idx="13010">
                  <c:v>83.811444447699998</c:v>
                </c:pt>
                <c:pt idx="13011">
                  <c:v>83.813945123600007</c:v>
                </c:pt>
                <c:pt idx="13012">
                  <c:v>83.814654714699998</c:v>
                </c:pt>
                <c:pt idx="13013">
                  <c:v>83.815504242499998</c:v>
                </c:pt>
                <c:pt idx="13014">
                  <c:v>83.815963632399999</c:v>
                </c:pt>
                <c:pt idx="13015">
                  <c:v>83.816637376000003</c:v>
                </c:pt>
                <c:pt idx="13016">
                  <c:v>83.817580855299994</c:v>
                </c:pt>
                <c:pt idx="13017">
                  <c:v>83.8183321076</c:v>
                </c:pt>
                <c:pt idx="13018">
                  <c:v>83.818771143299998</c:v>
                </c:pt>
                <c:pt idx="13019">
                  <c:v>83.8191904384</c:v>
                </c:pt>
                <c:pt idx="13020">
                  <c:v>83.820163424300006</c:v>
                </c:pt>
                <c:pt idx="13021">
                  <c:v>83.821942148900007</c:v>
                </c:pt>
                <c:pt idx="13022">
                  <c:v>83.824396888500004</c:v>
                </c:pt>
                <c:pt idx="13023">
                  <c:v>83.825643020499996</c:v>
                </c:pt>
                <c:pt idx="13024">
                  <c:v>83.826137499200001</c:v>
                </c:pt>
                <c:pt idx="13025">
                  <c:v>83.827243894899993</c:v>
                </c:pt>
                <c:pt idx="13026">
                  <c:v>83.828640039999996</c:v>
                </c:pt>
                <c:pt idx="13027">
                  <c:v>83.829418741300003</c:v>
                </c:pt>
                <c:pt idx="13028">
                  <c:v>83.830135196499995</c:v>
                </c:pt>
                <c:pt idx="13029">
                  <c:v>83.831189527999996</c:v>
                </c:pt>
                <c:pt idx="13030">
                  <c:v>83.832767196899994</c:v>
                </c:pt>
                <c:pt idx="13031">
                  <c:v>83.835340582200004</c:v>
                </c:pt>
                <c:pt idx="13032">
                  <c:v>83.836742091800005</c:v>
                </c:pt>
                <c:pt idx="13033">
                  <c:v>83.837073059900007</c:v>
                </c:pt>
                <c:pt idx="13034">
                  <c:v>83.837525911599997</c:v>
                </c:pt>
                <c:pt idx="13035">
                  <c:v>83.839650567600003</c:v>
                </c:pt>
                <c:pt idx="13036">
                  <c:v>83.841778332000004</c:v>
                </c:pt>
                <c:pt idx="13037">
                  <c:v>83.845110772699996</c:v>
                </c:pt>
                <c:pt idx="13038">
                  <c:v>83.848663836599997</c:v>
                </c:pt>
                <c:pt idx="13039">
                  <c:v>83.849387058700003</c:v>
                </c:pt>
                <c:pt idx="13040">
                  <c:v>83.851538787899997</c:v>
                </c:pt>
                <c:pt idx="13041">
                  <c:v>83.853671059700005</c:v>
                </c:pt>
                <c:pt idx="13042">
                  <c:v>83.854627414399999</c:v>
                </c:pt>
                <c:pt idx="13043">
                  <c:v>83.856901577800002</c:v>
                </c:pt>
                <c:pt idx="13044">
                  <c:v>83.858695914199998</c:v>
                </c:pt>
                <c:pt idx="13045">
                  <c:v>83.859547154099999</c:v>
                </c:pt>
                <c:pt idx="13046">
                  <c:v>83.860460113299993</c:v>
                </c:pt>
                <c:pt idx="13047">
                  <c:v>83.861436469899999</c:v>
                </c:pt>
                <c:pt idx="13048">
                  <c:v>83.862766371000006</c:v>
                </c:pt>
                <c:pt idx="13049">
                  <c:v>83.864078621900006</c:v>
                </c:pt>
                <c:pt idx="13050">
                  <c:v>83.865667674299999</c:v>
                </c:pt>
                <c:pt idx="13051">
                  <c:v>83.8667660001</c:v>
                </c:pt>
                <c:pt idx="13052">
                  <c:v>83.867623017900002</c:v>
                </c:pt>
                <c:pt idx="13053">
                  <c:v>83.868472707199999</c:v>
                </c:pt>
                <c:pt idx="13054">
                  <c:v>83.868927455600002</c:v>
                </c:pt>
                <c:pt idx="13055">
                  <c:v>83.869880930400001</c:v>
                </c:pt>
                <c:pt idx="13056">
                  <c:v>83.8706154435</c:v>
                </c:pt>
                <c:pt idx="13057">
                  <c:v>83.871089064299994</c:v>
                </c:pt>
                <c:pt idx="13058">
                  <c:v>83.872118280899997</c:v>
                </c:pt>
                <c:pt idx="13059">
                  <c:v>83.873755406900003</c:v>
                </c:pt>
                <c:pt idx="13060">
                  <c:v>83.874868154200001</c:v>
                </c:pt>
                <c:pt idx="13061">
                  <c:v>83.874987113100005</c:v>
                </c:pt>
                <c:pt idx="13062">
                  <c:v>83.876045312200006</c:v>
                </c:pt>
                <c:pt idx="13063">
                  <c:v>83.877322033499993</c:v>
                </c:pt>
                <c:pt idx="13064">
                  <c:v>83.878504863700002</c:v>
                </c:pt>
                <c:pt idx="13065">
                  <c:v>83.881491477500006</c:v>
                </c:pt>
                <c:pt idx="13066">
                  <c:v>83.884589385400005</c:v>
                </c:pt>
                <c:pt idx="13067">
                  <c:v>83.886314934200001</c:v>
                </c:pt>
                <c:pt idx="13068">
                  <c:v>83.887236893500003</c:v>
                </c:pt>
                <c:pt idx="13069">
                  <c:v>83.887883842299999</c:v>
                </c:pt>
                <c:pt idx="13070">
                  <c:v>83.888520502000006</c:v>
                </c:pt>
                <c:pt idx="13071">
                  <c:v>83.889760293799995</c:v>
                </c:pt>
                <c:pt idx="13072">
                  <c:v>83.891536657900005</c:v>
                </c:pt>
                <c:pt idx="13073">
                  <c:v>83.892395353300003</c:v>
                </c:pt>
                <c:pt idx="13074">
                  <c:v>83.893270378099999</c:v>
                </c:pt>
                <c:pt idx="13075">
                  <c:v>83.8943423228</c:v>
                </c:pt>
                <c:pt idx="13076">
                  <c:v>83.894690418400003</c:v>
                </c:pt>
                <c:pt idx="13077">
                  <c:v>83.895503723700003</c:v>
                </c:pt>
                <c:pt idx="13078">
                  <c:v>83.896622912699996</c:v>
                </c:pt>
                <c:pt idx="13079">
                  <c:v>83.897080914399993</c:v>
                </c:pt>
                <c:pt idx="13080">
                  <c:v>83.8977904252</c:v>
                </c:pt>
                <c:pt idx="13081">
                  <c:v>83.898887970299995</c:v>
                </c:pt>
                <c:pt idx="13082">
                  <c:v>83.900025880300007</c:v>
                </c:pt>
                <c:pt idx="13083">
                  <c:v>83.900680705900001</c:v>
                </c:pt>
                <c:pt idx="13084">
                  <c:v>83.900944664600004</c:v>
                </c:pt>
                <c:pt idx="13085">
                  <c:v>83.902232347400002</c:v>
                </c:pt>
                <c:pt idx="13086">
                  <c:v>83.903874337100007</c:v>
                </c:pt>
                <c:pt idx="13087">
                  <c:v>83.904595757799996</c:v>
                </c:pt>
                <c:pt idx="13088">
                  <c:v>83.905139320800004</c:v>
                </c:pt>
                <c:pt idx="13089">
                  <c:v>83.9058098796</c:v>
                </c:pt>
                <c:pt idx="13090">
                  <c:v>83.907947941000003</c:v>
                </c:pt>
                <c:pt idx="13091">
                  <c:v>83.910305193799999</c:v>
                </c:pt>
                <c:pt idx="13092">
                  <c:v>83.911250974699996</c:v>
                </c:pt>
                <c:pt idx="13093">
                  <c:v>83.911803465999995</c:v>
                </c:pt>
                <c:pt idx="13094">
                  <c:v>83.912092423999994</c:v>
                </c:pt>
                <c:pt idx="13095">
                  <c:v>83.913181833799996</c:v>
                </c:pt>
                <c:pt idx="13096">
                  <c:v>83.914548562500002</c:v>
                </c:pt>
                <c:pt idx="13097">
                  <c:v>83.917495564299998</c:v>
                </c:pt>
                <c:pt idx="13098">
                  <c:v>83.920580210899999</c:v>
                </c:pt>
                <c:pt idx="13099">
                  <c:v>83.922149595099995</c:v>
                </c:pt>
                <c:pt idx="13100">
                  <c:v>83.923269231399999</c:v>
                </c:pt>
                <c:pt idx="13101">
                  <c:v>83.923686262000004</c:v>
                </c:pt>
                <c:pt idx="13102">
                  <c:v>83.925295327200004</c:v>
                </c:pt>
                <c:pt idx="13103">
                  <c:v>83.926955784599997</c:v>
                </c:pt>
                <c:pt idx="13104">
                  <c:v>83.927636514699998</c:v>
                </c:pt>
                <c:pt idx="13105">
                  <c:v>83.928248127900005</c:v>
                </c:pt>
                <c:pt idx="13106">
                  <c:v>83.928708148499993</c:v>
                </c:pt>
                <c:pt idx="13107">
                  <c:v>83.929009488099993</c:v>
                </c:pt>
                <c:pt idx="13108">
                  <c:v>83.929447791599998</c:v>
                </c:pt>
                <c:pt idx="13109">
                  <c:v>83.930221073400006</c:v>
                </c:pt>
                <c:pt idx="13110">
                  <c:v>83.931414062200005</c:v>
                </c:pt>
                <c:pt idx="13111">
                  <c:v>83.933530478500003</c:v>
                </c:pt>
                <c:pt idx="13112">
                  <c:v>83.935800507799996</c:v>
                </c:pt>
                <c:pt idx="13113">
                  <c:v>83.936769291000005</c:v>
                </c:pt>
                <c:pt idx="13114">
                  <c:v>83.936933229900006</c:v>
                </c:pt>
                <c:pt idx="13115">
                  <c:v>83.937575665400004</c:v>
                </c:pt>
                <c:pt idx="13116">
                  <c:v>83.938093047600006</c:v>
                </c:pt>
                <c:pt idx="13117">
                  <c:v>83.938827444200001</c:v>
                </c:pt>
                <c:pt idx="13118">
                  <c:v>83.939902042699998</c:v>
                </c:pt>
                <c:pt idx="13119">
                  <c:v>83.942076488699996</c:v>
                </c:pt>
                <c:pt idx="13120">
                  <c:v>83.944224665600004</c:v>
                </c:pt>
                <c:pt idx="13121">
                  <c:v>83.944597616300001</c:v>
                </c:pt>
                <c:pt idx="13122">
                  <c:v>83.945653741499996</c:v>
                </c:pt>
                <c:pt idx="13123">
                  <c:v>83.947538421999994</c:v>
                </c:pt>
                <c:pt idx="13124">
                  <c:v>83.9490077353</c:v>
                </c:pt>
                <c:pt idx="13125">
                  <c:v>83.949629203900002</c:v>
                </c:pt>
                <c:pt idx="13126">
                  <c:v>83.949780993000005</c:v>
                </c:pt>
                <c:pt idx="13127">
                  <c:v>83.9510642093</c:v>
                </c:pt>
                <c:pt idx="13128">
                  <c:v>83.954309262199999</c:v>
                </c:pt>
                <c:pt idx="13129">
                  <c:v>83.958260925900007</c:v>
                </c:pt>
                <c:pt idx="13130">
                  <c:v>83.961107670399997</c:v>
                </c:pt>
                <c:pt idx="13131">
                  <c:v>83.9628737293</c:v>
                </c:pt>
                <c:pt idx="13132">
                  <c:v>83.963707429099998</c:v>
                </c:pt>
                <c:pt idx="13133">
                  <c:v>83.964097494200004</c:v>
                </c:pt>
                <c:pt idx="13134">
                  <c:v>83.965029622100005</c:v>
                </c:pt>
                <c:pt idx="13135">
                  <c:v>83.966021856599994</c:v>
                </c:pt>
                <c:pt idx="13136">
                  <c:v>83.966803568700001</c:v>
                </c:pt>
                <c:pt idx="13137">
                  <c:v>83.967302435700006</c:v>
                </c:pt>
                <c:pt idx="13138">
                  <c:v>83.967775392799993</c:v>
                </c:pt>
                <c:pt idx="13139">
                  <c:v>83.969080482899997</c:v>
                </c:pt>
                <c:pt idx="13140">
                  <c:v>83.970344037100006</c:v>
                </c:pt>
                <c:pt idx="13141">
                  <c:v>83.970704523600006</c:v>
                </c:pt>
                <c:pt idx="13142">
                  <c:v>83.9707791859</c:v>
                </c:pt>
                <c:pt idx="13143">
                  <c:v>83.972233426499997</c:v>
                </c:pt>
                <c:pt idx="13144">
                  <c:v>83.9741725194</c:v>
                </c:pt>
                <c:pt idx="13145">
                  <c:v>83.9747123872</c:v>
                </c:pt>
                <c:pt idx="13146">
                  <c:v>83.975214061599999</c:v>
                </c:pt>
                <c:pt idx="13147">
                  <c:v>83.975710372099996</c:v>
                </c:pt>
                <c:pt idx="13148">
                  <c:v>83.977009384799999</c:v>
                </c:pt>
                <c:pt idx="13149">
                  <c:v>83.978749948699999</c:v>
                </c:pt>
                <c:pt idx="13150">
                  <c:v>83.979482505700005</c:v>
                </c:pt>
                <c:pt idx="13151">
                  <c:v>83.980157891100006</c:v>
                </c:pt>
                <c:pt idx="13152">
                  <c:v>83.980658248400005</c:v>
                </c:pt>
                <c:pt idx="13153">
                  <c:v>83.981169260599998</c:v>
                </c:pt>
                <c:pt idx="13154">
                  <c:v>83.981752648099999</c:v>
                </c:pt>
                <c:pt idx="13155">
                  <c:v>83.982769129000005</c:v>
                </c:pt>
                <c:pt idx="13156">
                  <c:v>83.983857143600005</c:v>
                </c:pt>
                <c:pt idx="13157">
                  <c:v>83.984112789700006</c:v>
                </c:pt>
                <c:pt idx="13158">
                  <c:v>83.984277716500003</c:v>
                </c:pt>
                <c:pt idx="13159">
                  <c:v>83.9845885533</c:v>
                </c:pt>
                <c:pt idx="13160">
                  <c:v>83.985442237399994</c:v>
                </c:pt>
                <c:pt idx="13161">
                  <c:v>83.986945430999995</c:v>
                </c:pt>
                <c:pt idx="13162">
                  <c:v>83.9880616911</c:v>
                </c:pt>
                <c:pt idx="13163">
                  <c:v>83.988662225599995</c:v>
                </c:pt>
                <c:pt idx="13164">
                  <c:v>83.989175608899998</c:v>
                </c:pt>
                <c:pt idx="13165">
                  <c:v>83.991960866499994</c:v>
                </c:pt>
                <c:pt idx="13166">
                  <c:v>83.994719519300006</c:v>
                </c:pt>
                <c:pt idx="13167">
                  <c:v>83.995056238000004</c:v>
                </c:pt>
                <c:pt idx="13168">
                  <c:v>83.995544026600001</c:v>
                </c:pt>
                <c:pt idx="13169">
                  <c:v>83.996690572600002</c:v>
                </c:pt>
                <c:pt idx="13170">
                  <c:v>83.998018744800007</c:v>
                </c:pt>
                <c:pt idx="13171">
                  <c:v>83.998985363800003</c:v>
                </c:pt>
                <c:pt idx="13172">
                  <c:v>84.002168873499997</c:v>
                </c:pt>
                <c:pt idx="13173">
                  <c:v>84.004939462500005</c:v>
                </c:pt>
                <c:pt idx="13174">
                  <c:v>84.005045616399997</c:v>
                </c:pt>
                <c:pt idx="13175">
                  <c:v>84.005368596500006</c:v>
                </c:pt>
                <c:pt idx="13176">
                  <c:v>84.005804407100001</c:v>
                </c:pt>
                <c:pt idx="13177">
                  <c:v>84.006330004000006</c:v>
                </c:pt>
                <c:pt idx="13178">
                  <c:v>84.006865543800004</c:v>
                </c:pt>
                <c:pt idx="13179">
                  <c:v>84.007222406500006</c:v>
                </c:pt>
                <c:pt idx="13180">
                  <c:v>84.007581551000001</c:v>
                </c:pt>
                <c:pt idx="13181">
                  <c:v>84.009622464299994</c:v>
                </c:pt>
                <c:pt idx="13182">
                  <c:v>84.011520109399996</c:v>
                </c:pt>
                <c:pt idx="13183">
                  <c:v>84.012890471000006</c:v>
                </c:pt>
                <c:pt idx="13184">
                  <c:v>84.014412564699995</c:v>
                </c:pt>
                <c:pt idx="13185">
                  <c:v>84.015607700000004</c:v>
                </c:pt>
                <c:pt idx="13186">
                  <c:v>84.017679551000001</c:v>
                </c:pt>
                <c:pt idx="13187">
                  <c:v>84.018789599100003</c:v>
                </c:pt>
                <c:pt idx="13188">
                  <c:v>84.019360683299993</c:v>
                </c:pt>
                <c:pt idx="13189">
                  <c:v>84.020043957699997</c:v>
                </c:pt>
                <c:pt idx="13190">
                  <c:v>84.020547970300001</c:v>
                </c:pt>
                <c:pt idx="13191">
                  <c:v>84.021100347000001</c:v>
                </c:pt>
                <c:pt idx="13192">
                  <c:v>84.025491661800004</c:v>
                </c:pt>
                <c:pt idx="13193">
                  <c:v>84.030329560499993</c:v>
                </c:pt>
                <c:pt idx="13194">
                  <c:v>84.0311853348</c:v>
                </c:pt>
                <c:pt idx="13195">
                  <c:v>84.033291569699998</c:v>
                </c:pt>
                <c:pt idx="13196">
                  <c:v>84.035663648799996</c:v>
                </c:pt>
                <c:pt idx="13197">
                  <c:v>84.036824396499995</c:v>
                </c:pt>
                <c:pt idx="13198">
                  <c:v>84.037674116700003</c:v>
                </c:pt>
                <c:pt idx="13199">
                  <c:v>84.038640340200004</c:v>
                </c:pt>
                <c:pt idx="13200">
                  <c:v>84.043352199799997</c:v>
                </c:pt>
                <c:pt idx="13201">
                  <c:v>84.047445077700004</c:v>
                </c:pt>
                <c:pt idx="13202">
                  <c:v>84.048048089000005</c:v>
                </c:pt>
                <c:pt idx="13203">
                  <c:v>84.050438733799993</c:v>
                </c:pt>
                <c:pt idx="13204">
                  <c:v>84.053858950000006</c:v>
                </c:pt>
                <c:pt idx="13205">
                  <c:v>84.055585255300002</c:v>
                </c:pt>
                <c:pt idx="13206">
                  <c:v>84.056168868100002</c:v>
                </c:pt>
                <c:pt idx="13207">
                  <c:v>84.056897737</c:v>
                </c:pt>
                <c:pt idx="13208">
                  <c:v>84.058529069900004</c:v>
                </c:pt>
                <c:pt idx="13209">
                  <c:v>84.059808556899995</c:v>
                </c:pt>
                <c:pt idx="13210">
                  <c:v>84.060394407100006</c:v>
                </c:pt>
                <c:pt idx="13211">
                  <c:v>84.061838805799994</c:v>
                </c:pt>
                <c:pt idx="13212">
                  <c:v>84.063319849400003</c:v>
                </c:pt>
                <c:pt idx="13213">
                  <c:v>84.064338390399996</c:v>
                </c:pt>
                <c:pt idx="13214">
                  <c:v>84.065613395499994</c:v>
                </c:pt>
                <c:pt idx="13215">
                  <c:v>84.067643504599999</c:v>
                </c:pt>
                <c:pt idx="13216">
                  <c:v>84.069611355399999</c:v>
                </c:pt>
                <c:pt idx="13217">
                  <c:v>84.070500607300005</c:v>
                </c:pt>
                <c:pt idx="13218">
                  <c:v>84.072725256400005</c:v>
                </c:pt>
                <c:pt idx="13219">
                  <c:v>84.075125588399999</c:v>
                </c:pt>
                <c:pt idx="13220">
                  <c:v>84.075506286800007</c:v>
                </c:pt>
                <c:pt idx="13221">
                  <c:v>84.075634163999993</c:v>
                </c:pt>
                <c:pt idx="13222">
                  <c:v>84.076269287100004</c:v>
                </c:pt>
                <c:pt idx="13223">
                  <c:v>84.077036521799997</c:v>
                </c:pt>
                <c:pt idx="13224">
                  <c:v>84.077404634999994</c:v>
                </c:pt>
                <c:pt idx="13225">
                  <c:v>84.077822263599998</c:v>
                </c:pt>
                <c:pt idx="13226">
                  <c:v>84.079275502599998</c:v>
                </c:pt>
                <c:pt idx="13227">
                  <c:v>84.080849202500005</c:v>
                </c:pt>
                <c:pt idx="13228">
                  <c:v>84.081932058000007</c:v>
                </c:pt>
                <c:pt idx="13229">
                  <c:v>84.0834411389</c:v>
                </c:pt>
                <c:pt idx="13230">
                  <c:v>84.084316216900007</c:v>
                </c:pt>
                <c:pt idx="13231">
                  <c:v>84.084974005899994</c:v>
                </c:pt>
                <c:pt idx="13232">
                  <c:v>84.086696158600006</c:v>
                </c:pt>
                <c:pt idx="13233">
                  <c:v>84.088147285999995</c:v>
                </c:pt>
                <c:pt idx="13234">
                  <c:v>84.088650688200005</c:v>
                </c:pt>
                <c:pt idx="13235">
                  <c:v>84.090857438499995</c:v>
                </c:pt>
                <c:pt idx="13236">
                  <c:v>84.092952581600002</c:v>
                </c:pt>
                <c:pt idx="13237">
                  <c:v>84.093229929800003</c:v>
                </c:pt>
                <c:pt idx="13238">
                  <c:v>84.0940772907</c:v>
                </c:pt>
                <c:pt idx="13239">
                  <c:v>84.095056358700006</c:v>
                </c:pt>
                <c:pt idx="13240">
                  <c:v>84.096615926599995</c:v>
                </c:pt>
                <c:pt idx="13241">
                  <c:v>84.098605510799999</c:v>
                </c:pt>
                <c:pt idx="13242">
                  <c:v>84.099443666300004</c:v>
                </c:pt>
                <c:pt idx="13243">
                  <c:v>84.100609411199997</c:v>
                </c:pt>
                <c:pt idx="13244">
                  <c:v>84.102384178199998</c:v>
                </c:pt>
                <c:pt idx="13245">
                  <c:v>84.104283694000003</c:v>
                </c:pt>
                <c:pt idx="13246">
                  <c:v>84.106987181099996</c:v>
                </c:pt>
                <c:pt idx="13247">
                  <c:v>84.108518931700004</c:v>
                </c:pt>
                <c:pt idx="13248">
                  <c:v>84.1087270477</c:v>
                </c:pt>
                <c:pt idx="13249">
                  <c:v>84.109089784700004</c:v>
                </c:pt>
                <c:pt idx="13250">
                  <c:v>84.111392278799997</c:v>
                </c:pt>
                <c:pt idx="13251">
                  <c:v>84.113577506300004</c:v>
                </c:pt>
                <c:pt idx="13252">
                  <c:v>84.114369482900003</c:v>
                </c:pt>
                <c:pt idx="13253">
                  <c:v>84.115188767899994</c:v>
                </c:pt>
                <c:pt idx="13254">
                  <c:v>84.115841821999993</c:v>
                </c:pt>
                <c:pt idx="13255">
                  <c:v>84.116790696999999</c:v>
                </c:pt>
                <c:pt idx="13256">
                  <c:v>84.117262105500004</c:v>
                </c:pt>
                <c:pt idx="13257">
                  <c:v>84.117382089100005</c:v>
                </c:pt>
                <c:pt idx="13258">
                  <c:v>84.118251444799995</c:v>
                </c:pt>
                <c:pt idx="13259">
                  <c:v>84.119475451100001</c:v>
                </c:pt>
                <c:pt idx="13260">
                  <c:v>84.121089790100001</c:v>
                </c:pt>
                <c:pt idx="13261">
                  <c:v>84.122586028000001</c:v>
                </c:pt>
                <c:pt idx="13262">
                  <c:v>84.124016982800001</c:v>
                </c:pt>
                <c:pt idx="13263">
                  <c:v>84.126230424699997</c:v>
                </c:pt>
                <c:pt idx="13264">
                  <c:v>84.127688100100002</c:v>
                </c:pt>
                <c:pt idx="13265">
                  <c:v>84.130020634700003</c:v>
                </c:pt>
                <c:pt idx="13266">
                  <c:v>84.132130309499999</c:v>
                </c:pt>
                <c:pt idx="13267">
                  <c:v>84.132590506400007</c:v>
                </c:pt>
                <c:pt idx="13268">
                  <c:v>84.134575725999994</c:v>
                </c:pt>
                <c:pt idx="13269">
                  <c:v>84.136327569000002</c:v>
                </c:pt>
                <c:pt idx="13270">
                  <c:v>84.137338608700006</c:v>
                </c:pt>
                <c:pt idx="13271">
                  <c:v>84.1400900382</c:v>
                </c:pt>
                <c:pt idx="13272">
                  <c:v>84.142189396299997</c:v>
                </c:pt>
                <c:pt idx="13273">
                  <c:v>84.142828518499996</c:v>
                </c:pt>
                <c:pt idx="13274">
                  <c:v>84.143562070399994</c:v>
                </c:pt>
                <c:pt idx="13275">
                  <c:v>84.144241120999993</c:v>
                </c:pt>
                <c:pt idx="13276">
                  <c:v>84.146688672799996</c:v>
                </c:pt>
                <c:pt idx="13277">
                  <c:v>84.149706882900006</c:v>
                </c:pt>
                <c:pt idx="13278">
                  <c:v>84.150768744499999</c:v>
                </c:pt>
                <c:pt idx="13279">
                  <c:v>84.1523605159</c:v>
                </c:pt>
                <c:pt idx="13280">
                  <c:v>84.154409765400004</c:v>
                </c:pt>
                <c:pt idx="13281">
                  <c:v>84.155772084299997</c:v>
                </c:pt>
                <c:pt idx="13282">
                  <c:v>84.156530966999995</c:v>
                </c:pt>
                <c:pt idx="13283">
                  <c:v>84.156885930200005</c:v>
                </c:pt>
                <c:pt idx="13284">
                  <c:v>84.157320536900002</c:v>
                </c:pt>
                <c:pt idx="13285">
                  <c:v>84.157764606699999</c:v>
                </c:pt>
                <c:pt idx="13286">
                  <c:v>84.158369204400003</c:v>
                </c:pt>
                <c:pt idx="13287">
                  <c:v>84.158978910200005</c:v>
                </c:pt>
                <c:pt idx="13288">
                  <c:v>84.159347709900004</c:v>
                </c:pt>
                <c:pt idx="13289">
                  <c:v>84.159753144899994</c:v>
                </c:pt>
                <c:pt idx="13290">
                  <c:v>84.160522110200006</c:v>
                </c:pt>
                <c:pt idx="13291">
                  <c:v>84.161764817800005</c:v>
                </c:pt>
                <c:pt idx="13292">
                  <c:v>84.162687939600005</c:v>
                </c:pt>
                <c:pt idx="13293">
                  <c:v>84.163487014899999</c:v>
                </c:pt>
                <c:pt idx="13294">
                  <c:v>84.165409825200001</c:v>
                </c:pt>
                <c:pt idx="13295">
                  <c:v>84.1668566365</c:v>
                </c:pt>
                <c:pt idx="13296">
                  <c:v>84.167442686900003</c:v>
                </c:pt>
                <c:pt idx="13297">
                  <c:v>84.169565631699996</c:v>
                </c:pt>
                <c:pt idx="13298">
                  <c:v>84.172105197899995</c:v>
                </c:pt>
                <c:pt idx="13299">
                  <c:v>84.172990849000001</c:v>
                </c:pt>
                <c:pt idx="13300">
                  <c:v>84.173089037699995</c:v>
                </c:pt>
                <c:pt idx="13301">
                  <c:v>84.173782685399999</c:v>
                </c:pt>
                <c:pt idx="13302">
                  <c:v>84.174580529599993</c:v>
                </c:pt>
                <c:pt idx="13303">
                  <c:v>84.175415464799997</c:v>
                </c:pt>
                <c:pt idx="13304">
                  <c:v>84.178266803499994</c:v>
                </c:pt>
                <c:pt idx="13305">
                  <c:v>84.180887589199997</c:v>
                </c:pt>
                <c:pt idx="13306">
                  <c:v>84.182664033099996</c:v>
                </c:pt>
                <c:pt idx="13307">
                  <c:v>84.184257753699995</c:v>
                </c:pt>
                <c:pt idx="13308">
                  <c:v>84.185923290800005</c:v>
                </c:pt>
                <c:pt idx="13309">
                  <c:v>84.188073367699999</c:v>
                </c:pt>
                <c:pt idx="13310">
                  <c:v>84.189894330200005</c:v>
                </c:pt>
                <c:pt idx="13311">
                  <c:v>84.192847486399998</c:v>
                </c:pt>
                <c:pt idx="13312">
                  <c:v>84.195117990100002</c:v>
                </c:pt>
                <c:pt idx="13313">
                  <c:v>84.1955733012</c:v>
                </c:pt>
                <c:pt idx="13314">
                  <c:v>84.195929225499995</c:v>
                </c:pt>
                <c:pt idx="13315">
                  <c:v>84.197041019099998</c:v>
                </c:pt>
                <c:pt idx="13316">
                  <c:v>84.1980687434</c:v>
                </c:pt>
                <c:pt idx="13317">
                  <c:v>84.198928917499998</c:v>
                </c:pt>
                <c:pt idx="13318">
                  <c:v>84.200314821899994</c:v>
                </c:pt>
                <c:pt idx="13319">
                  <c:v>84.201278951399999</c:v>
                </c:pt>
                <c:pt idx="13320">
                  <c:v>84.201954372299994</c:v>
                </c:pt>
                <c:pt idx="13321">
                  <c:v>84.204022619699998</c:v>
                </c:pt>
                <c:pt idx="13322">
                  <c:v>84.207071277599994</c:v>
                </c:pt>
                <c:pt idx="13323">
                  <c:v>84.208668165600002</c:v>
                </c:pt>
                <c:pt idx="13324">
                  <c:v>84.209113492</c:v>
                </c:pt>
                <c:pt idx="13325">
                  <c:v>84.209629145999997</c:v>
                </c:pt>
                <c:pt idx="13326">
                  <c:v>84.210321377599996</c:v>
                </c:pt>
                <c:pt idx="13327">
                  <c:v>84.210898983500002</c:v>
                </c:pt>
                <c:pt idx="13328">
                  <c:v>84.212588346900006</c:v>
                </c:pt>
                <c:pt idx="13329">
                  <c:v>84.214192075300005</c:v>
                </c:pt>
                <c:pt idx="13330">
                  <c:v>84.215457696599998</c:v>
                </c:pt>
                <c:pt idx="13331">
                  <c:v>84.216832983700002</c:v>
                </c:pt>
                <c:pt idx="13332">
                  <c:v>84.217988783199999</c:v>
                </c:pt>
                <c:pt idx="13333">
                  <c:v>84.219387384499996</c:v>
                </c:pt>
                <c:pt idx="13334">
                  <c:v>84.220841140800005</c:v>
                </c:pt>
                <c:pt idx="13335">
                  <c:v>84.222491310699994</c:v>
                </c:pt>
                <c:pt idx="13336">
                  <c:v>84.223329675100004</c:v>
                </c:pt>
                <c:pt idx="13337">
                  <c:v>84.224187826100007</c:v>
                </c:pt>
                <c:pt idx="13338">
                  <c:v>84.224953082599995</c:v>
                </c:pt>
                <c:pt idx="13339">
                  <c:v>84.225199468499994</c:v>
                </c:pt>
                <c:pt idx="13340">
                  <c:v>84.226175456000007</c:v>
                </c:pt>
                <c:pt idx="13341">
                  <c:v>84.227232332100002</c:v>
                </c:pt>
                <c:pt idx="13342">
                  <c:v>84.227498045800004</c:v>
                </c:pt>
                <c:pt idx="13343">
                  <c:v>84.227705666199995</c:v>
                </c:pt>
                <c:pt idx="13344">
                  <c:v>84.228806356999996</c:v>
                </c:pt>
                <c:pt idx="13345">
                  <c:v>84.230507040800006</c:v>
                </c:pt>
                <c:pt idx="13346">
                  <c:v>84.231349923699995</c:v>
                </c:pt>
                <c:pt idx="13347">
                  <c:v>84.2314367946</c:v>
                </c:pt>
                <c:pt idx="13348">
                  <c:v>84.232204313500006</c:v>
                </c:pt>
                <c:pt idx="13349">
                  <c:v>84.233261490900006</c:v>
                </c:pt>
                <c:pt idx="13350">
                  <c:v>84.233674681500005</c:v>
                </c:pt>
                <c:pt idx="13351">
                  <c:v>84.235669686400001</c:v>
                </c:pt>
                <c:pt idx="13352">
                  <c:v>84.237778681899997</c:v>
                </c:pt>
                <c:pt idx="13353">
                  <c:v>84.240803708900003</c:v>
                </c:pt>
                <c:pt idx="13354">
                  <c:v>84.243631369900001</c:v>
                </c:pt>
                <c:pt idx="13355">
                  <c:v>84.243887870400002</c:v>
                </c:pt>
                <c:pt idx="13356">
                  <c:v>84.245179294799996</c:v>
                </c:pt>
                <c:pt idx="13357">
                  <c:v>84.246289153000006</c:v>
                </c:pt>
                <c:pt idx="13358">
                  <c:v>84.248323932399998</c:v>
                </c:pt>
                <c:pt idx="13359">
                  <c:v>84.250665556200005</c:v>
                </c:pt>
                <c:pt idx="13360">
                  <c:v>84.251835313300006</c:v>
                </c:pt>
                <c:pt idx="13361">
                  <c:v>84.253591260600004</c:v>
                </c:pt>
                <c:pt idx="13362">
                  <c:v>84.255157119299994</c:v>
                </c:pt>
                <c:pt idx="13363">
                  <c:v>84.256134028800005</c:v>
                </c:pt>
                <c:pt idx="13364">
                  <c:v>84.2580068221</c:v>
                </c:pt>
                <c:pt idx="13365">
                  <c:v>84.259546123999996</c:v>
                </c:pt>
                <c:pt idx="13366">
                  <c:v>84.260158616300004</c:v>
                </c:pt>
                <c:pt idx="13367">
                  <c:v>84.2616205697</c:v>
                </c:pt>
                <c:pt idx="13368">
                  <c:v>84.263405030100003</c:v>
                </c:pt>
                <c:pt idx="13369">
                  <c:v>84.264770269600007</c:v>
                </c:pt>
                <c:pt idx="13370">
                  <c:v>84.265238353800001</c:v>
                </c:pt>
                <c:pt idx="13371">
                  <c:v>84.266641439500006</c:v>
                </c:pt>
                <c:pt idx="13372">
                  <c:v>84.269089497500005</c:v>
                </c:pt>
                <c:pt idx="13373">
                  <c:v>84.270482030099998</c:v>
                </c:pt>
                <c:pt idx="13374">
                  <c:v>84.271384275599999</c:v>
                </c:pt>
                <c:pt idx="13375">
                  <c:v>84.272545272100004</c:v>
                </c:pt>
                <c:pt idx="13376">
                  <c:v>84.273187124800003</c:v>
                </c:pt>
                <c:pt idx="13377">
                  <c:v>84.2737971663</c:v>
                </c:pt>
                <c:pt idx="13378">
                  <c:v>84.274871857799994</c:v>
                </c:pt>
                <c:pt idx="13379">
                  <c:v>84.275641223299999</c:v>
                </c:pt>
                <c:pt idx="13380">
                  <c:v>84.276774088899998</c:v>
                </c:pt>
                <c:pt idx="13381">
                  <c:v>84.278138603399995</c:v>
                </c:pt>
                <c:pt idx="13382">
                  <c:v>84.279408039800003</c:v>
                </c:pt>
                <c:pt idx="13383">
                  <c:v>84.280512199100002</c:v>
                </c:pt>
                <c:pt idx="13384">
                  <c:v>84.281026747400006</c:v>
                </c:pt>
                <c:pt idx="13385">
                  <c:v>84.281467609399996</c:v>
                </c:pt>
                <c:pt idx="13386">
                  <c:v>84.281715665500002</c:v>
                </c:pt>
                <c:pt idx="13387">
                  <c:v>84.282539694500002</c:v>
                </c:pt>
                <c:pt idx="13388">
                  <c:v>84.284234389900007</c:v>
                </c:pt>
                <c:pt idx="13389">
                  <c:v>84.286212811499993</c:v>
                </c:pt>
                <c:pt idx="13390">
                  <c:v>84.287804251799997</c:v>
                </c:pt>
                <c:pt idx="13391">
                  <c:v>84.288900473799998</c:v>
                </c:pt>
                <c:pt idx="13392">
                  <c:v>84.289573870200002</c:v>
                </c:pt>
                <c:pt idx="13393">
                  <c:v>84.291641350500001</c:v>
                </c:pt>
                <c:pt idx="13394">
                  <c:v>84.294671652299996</c:v>
                </c:pt>
                <c:pt idx="13395">
                  <c:v>84.296026809699995</c:v>
                </c:pt>
                <c:pt idx="13396">
                  <c:v>84.296357204700001</c:v>
                </c:pt>
                <c:pt idx="13397">
                  <c:v>84.296928696899997</c:v>
                </c:pt>
                <c:pt idx="13398">
                  <c:v>84.297668410100002</c:v>
                </c:pt>
                <c:pt idx="13399">
                  <c:v>84.299206588199993</c:v>
                </c:pt>
                <c:pt idx="13400">
                  <c:v>84.301807886899994</c:v>
                </c:pt>
                <c:pt idx="13401">
                  <c:v>84.303345612000001</c:v>
                </c:pt>
                <c:pt idx="13402">
                  <c:v>84.304747190000001</c:v>
                </c:pt>
                <c:pt idx="13403">
                  <c:v>84.306137719299997</c:v>
                </c:pt>
                <c:pt idx="13404">
                  <c:v>84.306946251400007</c:v>
                </c:pt>
                <c:pt idx="13405">
                  <c:v>84.308608423199999</c:v>
                </c:pt>
                <c:pt idx="13406">
                  <c:v>84.309757639699995</c:v>
                </c:pt>
                <c:pt idx="13407">
                  <c:v>84.309934272299998</c:v>
                </c:pt>
                <c:pt idx="13408">
                  <c:v>84.311246922400002</c:v>
                </c:pt>
                <c:pt idx="13409">
                  <c:v>84.313228270799996</c:v>
                </c:pt>
                <c:pt idx="13410">
                  <c:v>84.314270292299994</c:v>
                </c:pt>
                <c:pt idx="13411">
                  <c:v>84.314686114500006</c:v>
                </c:pt>
                <c:pt idx="13412">
                  <c:v>84.315102549200006</c:v>
                </c:pt>
                <c:pt idx="13413">
                  <c:v>84.315688725100003</c:v>
                </c:pt>
                <c:pt idx="13414">
                  <c:v>84.316288623299997</c:v>
                </c:pt>
                <c:pt idx="13415">
                  <c:v>84.317471500899998</c:v>
                </c:pt>
                <c:pt idx="13416">
                  <c:v>84.318858890300007</c:v>
                </c:pt>
                <c:pt idx="13417">
                  <c:v>84.319386017799999</c:v>
                </c:pt>
                <c:pt idx="13418">
                  <c:v>84.319810707399995</c:v>
                </c:pt>
                <c:pt idx="13419">
                  <c:v>84.320168442600007</c:v>
                </c:pt>
                <c:pt idx="13420">
                  <c:v>84.321649643900003</c:v>
                </c:pt>
                <c:pt idx="13421">
                  <c:v>84.323104735300006</c:v>
                </c:pt>
                <c:pt idx="13422">
                  <c:v>84.323908000299994</c:v>
                </c:pt>
                <c:pt idx="13423">
                  <c:v>84.324996613400003</c:v>
                </c:pt>
                <c:pt idx="13424">
                  <c:v>84.326958394299993</c:v>
                </c:pt>
                <c:pt idx="13425">
                  <c:v>84.328987850100006</c:v>
                </c:pt>
                <c:pt idx="13426">
                  <c:v>84.329728103500003</c:v>
                </c:pt>
                <c:pt idx="13427">
                  <c:v>84.332647570600002</c:v>
                </c:pt>
                <c:pt idx="13428">
                  <c:v>84.335344066800005</c:v>
                </c:pt>
                <c:pt idx="13429">
                  <c:v>84.335504877700004</c:v>
                </c:pt>
                <c:pt idx="13430">
                  <c:v>84.335921142299995</c:v>
                </c:pt>
                <c:pt idx="13431">
                  <c:v>84.336417353399995</c:v>
                </c:pt>
                <c:pt idx="13432">
                  <c:v>84.336588711700003</c:v>
                </c:pt>
                <c:pt idx="13433">
                  <c:v>84.336991541499998</c:v>
                </c:pt>
                <c:pt idx="13434">
                  <c:v>84.337586029500002</c:v>
                </c:pt>
                <c:pt idx="13435">
                  <c:v>84.338078913299995</c:v>
                </c:pt>
                <c:pt idx="13436">
                  <c:v>84.338315110300002</c:v>
                </c:pt>
                <c:pt idx="13437">
                  <c:v>84.339287910099998</c:v>
                </c:pt>
                <c:pt idx="13438">
                  <c:v>84.340531040499997</c:v>
                </c:pt>
                <c:pt idx="13439">
                  <c:v>84.340931704499994</c:v>
                </c:pt>
                <c:pt idx="13440">
                  <c:v>84.341501130300003</c:v>
                </c:pt>
                <c:pt idx="13441">
                  <c:v>84.342274631999999</c:v>
                </c:pt>
                <c:pt idx="13442">
                  <c:v>84.343829136300002</c:v>
                </c:pt>
                <c:pt idx="13443">
                  <c:v>84.346372153600001</c:v>
                </c:pt>
                <c:pt idx="13444">
                  <c:v>84.347974003399997</c:v>
                </c:pt>
                <c:pt idx="13445">
                  <c:v>84.3490256268</c:v>
                </c:pt>
                <c:pt idx="13446">
                  <c:v>84.350516454200005</c:v>
                </c:pt>
                <c:pt idx="13447">
                  <c:v>84.351876793499997</c:v>
                </c:pt>
                <c:pt idx="13448">
                  <c:v>84.352509901399998</c:v>
                </c:pt>
                <c:pt idx="13449">
                  <c:v>84.353670512799994</c:v>
                </c:pt>
                <c:pt idx="13450">
                  <c:v>84.355288908800006</c:v>
                </c:pt>
                <c:pt idx="13451">
                  <c:v>84.356449202899995</c:v>
                </c:pt>
                <c:pt idx="13452">
                  <c:v>84.359915840300005</c:v>
                </c:pt>
                <c:pt idx="13453">
                  <c:v>84.363291224400001</c:v>
                </c:pt>
                <c:pt idx="13454">
                  <c:v>84.364562372899996</c:v>
                </c:pt>
                <c:pt idx="13455">
                  <c:v>84.365239245400005</c:v>
                </c:pt>
                <c:pt idx="13456">
                  <c:v>84.365308023799997</c:v>
                </c:pt>
                <c:pt idx="13457">
                  <c:v>84.366564248399996</c:v>
                </c:pt>
                <c:pt idx="13458">
                  <c:v>84.367903920499998</c:v>
                </c:pt>
                <c:pt idx="13459">
                  <c:v>84.368079585900006</c:v>
                </c:pt>
                <c:pt idx="13460">
                  <c:v>84.369402813799994</c:v>
                </c:pt>
                <c:pt idx="13461">
                  <c:v>84.370777065200002</c:v>
                </c:pt>
                <c:pt idx="13462">
                  <c:v>84.370966578999997</c:v>
                </c:pt>
                <c:pt idx="13463">
                  <c:v>84.371095528200001</c:v>
                </c:pt>
                <c:pt idx="13464">
                  <c:v>84.371510494899994</c:v>
                </c:pt>
                <c:pt idx="13465">
                  <c:v>84.372145517600003</c:v>
                </c:pt>
                <c:pt idx="13466">
                  <c:v>84.372670004900002</c:v>
                </c:pt>
                <c:pt idx="13467">
                  <c:v>84.373118577499994</c:v>
                </c:pt>
                <c:pt idx="13468">
                  <c:v>84.376068756799995</c:v>
                </c:pt>
                <c:pt idx="13469">
                  <c:v>84.379929516800004</c:v>
                </c:pt>
                <c:pt idx="13470">
                  <c:v>84.381117008399997</c:v>
                </c:pt>
                <c:pt idx="13471">
                  <c:v>84.382131717199997</c:v>
                </c:pt>
                <c:pt idx="13472">
                  <c:v>84.383712287899996</c:v>
                </c:pt>
                <c:pt idx="13473">
                  <c:v>84.384566702599997</c:v>
                </c:pt>
                <c:pt idx="13474">
                  <c:v>84.386222511200003</c:v>
                </c:pt>
                <c:pt idx="13475">
                  <c:v>84.387759172499997</c:v>
                </c:pt>
                <c:pt idx="13476">
                  <c:v>84.389756340399998</c:v>
                </c:pt>
                <c:pt idx="13477">
                  <c:v>84.395185951499997</c:v>
                </c:pt>
                <c:pt idx="13478">
                  <c:v>84.398992267899999</c:v>
                </c:pt>
                <c:pt idx="13479">
                  <c:v>84.399311943900003</c:v>
                </c:pt>
                <c:pt idx="13480">
                  <c:v>84.399775863599999</c:v>
                </c:pt>
                <c:pt idx="13481">
                  <c:v>84.400672800199999</c:v>
                </c:pt>
                <c:pt idx="13482">
                  <c:v>84.401124406299999</c:v>
                </c:pt>
                <c:pt idx="13483">
                  <c:v>84.402726270000002</c:v>
                </c:pt>
                <c:pt idx="13484">
                  <c:v>84.404513051799995</c:v>
                </c:pt>
                <c:pt idx="13485">
                  <c:v>84.405684198499998</c:v>
                </c:pt>
                <c:pt idx="13486">
                  <c:v>84.407455459100007</c:v>
                </c:pt>
                <c:pt idx="13487">
                  <c:v>84.408422840300005</c:v>
                </c:pt>
                <c:pt idx="13488">
                  <c:v>84.4091413851</c:v>
                </c:pt>
                <c:pt idx="13489">
                  <c:v>84.413622304200004</c:v>
                </c:pt>
                <c:pt idx="13490">
                  <c:v>84.417854761699999</c:v>
                </c:pt>
                <c:pt idx="13491">
                  <c:v>84.420005316200005</c:v>
                </c:pt>
                <c:pt idx="13492">
                  <c:v>84.423743715800001</c:v>
                </c:pt>
                <c:pt idx="13493">
                  <c:v>84.425853086700002</c:v>
                </c:pt>
                <c:pt idx="13494">
                  <c:v>84.427815189399993</c:v>
                </c:pt>
                <c:pt idx="13495">
                  <c:v>84.429662835000002</c:v>
                </c:pt>
                <c:pt idx="13496">
                  <c:v>84.429979567000004</c:v>
                </c:pt>
                <c:pt idx="13497">
                  <c:v>84.430501917000001</c:v>
                </c:pt>
                <c:pt idx="13498">
                  <c:v>84.431275618399994</c:v>
                </c:pt>
                <c:pt idx="13499">
                  <c:v>84.432225072500003</c:v>
                </c:pt>
                <c:pt idx="13500">
                  <c:v>84.433175466199998</c:v>
                </c:pt>
                <c:pt idx="13501">
                  <c:v>84.435196705500005</c:v>
                </c:pt>
                <c:pt idx="13502">
                  <c:v>84.436767033500004</c:v>
                </c:pt>
                <c:pt idx="13503">
                  <c:v>84.437049219399995</c:v>
                </c:pt>
                <c:pt idx="13504">
                  <c:v>84.439185949600002</c:v>
                </c:pt>
                <c:pt idx="13505">
                  <c:v>84.442997826899997</c:v>
                </c:pt>
                <c:pt idx="13506">
                  <c:v>84.446142593399998</c:v>
                </c:pt>
                <c:pt idx="13507">
                  <c:v>84.447387873300002</c:v>
                </c:pt>
                <c:pt idx="13508">
                  <c:v>84.447435787000003</c:v>
                </c:pt>
                <c:pt idx="13509">
                  <c:v>84.448296832500006</c:v>
                </c:pt>
                <c:pt idx="13510">
                  <c:v>84.449678814400002</c:v>
                </c:pt>
                <c:pt idx="13511">
                  <c:v>84.450453397999993</c:v>
                </c:pt>
                <c:pt idx="13512">
                  <c:v>84.4508628663</c:v>
                </c:pt>
                <c:pt idx="13513">
                  <c:v>84.451044434799996</c:v>
                </c:pt>
                <c:pt idx="13514">
                  <c:v>84.4515299551</c:v>
                </c:pt>
                <c:pt idx="13515">
                  <c:v>84.4526587621</c:v>
                </c:pt>
                <c:pt idx="13516">
                  <c:v>84.453503628099995</c:v>
                </c:pt>
                <c:pt idx="13517">
                  <c:v>84.455276445600006</c:v>
                </c:pt>
                <c:pt idx="13518">
                  <c:v>84.457484405000002</c:v>
                </c:pt>
                <c:pt idx="13519">
                  <c:v>84.458250712600005</c:v>
                </c:pt>
                <c:pt idx="13520">
                  <c:v>84.458695026900003</c:v>
                </c:pt>
                <c:pt idx="13521">
                  <c:v>84.459203724899993</c:v>
                </c:pt>
                <c:pt idx="13522">
                  <c:v>84.459805325000005</c:v>
                </c:pt>
                <c:pt idx="13523">
                  <c:v>84.460789447799996</c:v>
                </c:pt>
                <c:pt idx="13524">
                  <c:v>84.461720422300004</c:v>
                </c:pt>
                <c:pt idx="13525">
                  <c:v>84.462807808600004</c:v>
                </c:pt>
                <c:pt idx="13526">
                  <c:v>84.463903096199999</c:v>
                </c:pt>
                <c:pt idx="13527">
                  <c:v>84.464570700799996</c:v>
                </c:pt>
                <c:pt idx="13528">
                  <c:v>84.465200326399994</c:v>
                </c:pt>
                <c:pt idx="13529">
                  <c:v>84.465760763600002</c:v>
                </c:pt>
                <c:pt idx="13530">
                  <c:v>84.466114208400001</c:v>
                </c:pt>
                <c:pt idx="13531">
                  <c:v>84.468162632800002</c:v>
                </c:pt>
                <c:pt idx="13532">
                  <c:v>84.470783663999995</c:v>
                </c:pt>
                <c:pt idx="13533">
                  <c:v>84.472358854999996</c:v>
                </c:pt>
                <c:pt idx="13534">
                  <c:v>84.473939516499996</c:v>
                </c:pt>
                <c:pt idx="13535">
                  <c:v>84.474687792300003</c:v>
                </c:pt>
                <c:pt idx="13536">
                  <c:v>84.476132220400004</c:v>
                </c:pt>
                <c:pt idx="13537">
                  <c:v>84.481183805399994</c:v>
                </c:pt>
                <c:pt idx="13538">
                  <c:v>84.485354186600006</c:v>
                </c:pt>
                <c:pt idx="13539">
                  <c:v>84.486658132299993</c:v>
                </c:pt>
                <c:pt idx="13540">
                  <c:v>84.487599925400005</c:v>
                </c:pt>
                <c:pt idx="13541">
                  <c:v>84.488278185300004</c:v>
                </c:pt>
                <c:pt idx="13542">
                  <c:v>84.489178113199998</c:v>
                </c:pt>
                <c:pt idx="13543">
                  <c:v>84.490138263999995</c:v>
                </c:pt>
                <c:pt idx="13544">
                  <c:v>84.491000084700005</c:v>
                </c:pt>
                <c:pt idx="13545">
                  <c:v>84.493692205399995</c:v>
                </c:pt>
                <c:pt idx="13546">
                  <c:v>84.497884112899996</c:v>
                </c:pt>
                <c:pt idx="13547">
                  <c:v>84.500173420099998</c:v>
                </c:pt>
                <c:pt idx="13548">
                  <c:v>84.501135274000006</c:v>
                </c:pt>
                <c:pt idx="13549">
                  <c:v>84.502002406599999</c:v>
                </c:pt>
                <c:pt idx="13550">
                  <c:v>84.502599930200006</c:v>
                </c:pt>
                <c:pt idx="13551">
                  <c:v>84.503736917599994</c:v>
                </c:pt>
                <c:pt idx="13552">
                  <c:v>84.504860519900006</c:v>
                </c:pt>
                <c:pt idx="13553">
                  <c:v>84.505338235300002</c:v>
                </c:pt>
                <c:pt idx="13554">
                  <c:v>84.505984196900002</c:v>
                </c:pt>
                <c:pt idx="13555">
                  <c:v>84.507005547099993</c:v>
                </c:pt>
                <c:pt idx="13556">
                  <c:v>84.508081176000005</c:v>
                </c:pt>
                <c:pt idx="13557">
                  <c:v>84.509272226799993</c:v>
                </c:pt>
                <c:pt idx="13558">
                  <c:v>84.510598994099993</c:v>
                </c:pt>
                <c:pt idx="13559">
                  <c:v>84.511768365600005</c:v>
                </c:pt>
                <c:pt idx="13560">
                  <c:v>84.512504108000002</c:v>
                </c:pt>
                <c:pt idx="13561">
                  <c:v>84.513393373</c:v>
                </c:pt>
                <c:pt idx="13562">
                  <c:v>84.514546400200004</c:v>
                </c:pt>
                <c:pt idx="13563">
                  <c:v>84.514911845300006</c:v>
                </c:pt>
                <c:pt idx="13564">
                  <c:v>84.515727816699993</c:v>
                </c:pt>
                <c:pt idx="13565">
                  <c:v>84.517103171299993</c:v>
                </c:pt>
                <c:pt idx="13566">
                  <c:v>84.517784356199996</c:v>
                </c:pt>
                <c:pt idx="13567">
                  <c:v>84.518133389599996</c:v>
                </c:pt>
                <c:pt idx="13568">
                  <c:v>84.519502321999994</c:v>
                </c:pt>
                <c:pt idx="13569">
                  <c:v>84.521860540099993</c:v>
                </c:pt>
                <c:pt idx="13570">
                  <c:v>84.523431266299994</c:v>
                </c:pt>
                <c:pt idx="13571">
                  <c:v>84.524872348399995</c:v>
                </c:pt>
                <c:pt idx="13572">
                  <c:v>84.527625839899997</c:v>
                </c:pt>
                <c:pt idx="13573">
                  <c:v>84.529714462599998</c:v>
                </c:pt>
                <c:pt idx="13574">
                  <c:v>84.530183928400007</c:v>
                </c:pt>
                <c:pt idx="13575">
                  <c:v>84.530339875699994</c:v>
                </c:pt>
                <c:pt idx="13576">
                  <c:v>84.530840538500001</c:v>
                </c:pt>
                <c:pt idx="13577">
                  <c:v>84.531395269100003</c:v>
                </c:pt>
                <c:pt idx="13578">
                  <c:v>84.532281203699995</c:v>
                </c:pt>
                <c:pt idx="13579">
                  <c:v>84.534196230899994</c:v>
                </c:pt>
                <c:pt idx="13580">
                  <c:v>84.536555767799996</c:v>
                </c:pt>
                <c:pt idx="13581">
                  <c:v>84.537905798899999</c:v>
                </c:pt>
                <c:pt idx="13582">
                  <c:v>84.538419454999996</c:v>
                </c:pt>
                <c:pt idx="13583">
                  <c:v>84.540328106100006</c:v>
                </c:pt>
                <c:pt idx="13584">
                  <c:v>84.542556040400001</c:v>
                </c:pt>
                <c:pt idx="13585">
                  <c:v>84.543470732200007</c:v>
                </c:pt>
                <c:pt idx="13586">
                  <c:v>84.544093010400005</c:v>
                </c:pt>
                <c:pt idx="13587">
                  <c:v>84.546343525200001</c:v>
                </c:pt>
                <c:pt idx="13588">
                  <c:v>84.548318628700002</c:v>
                </c:pt>
                <c:pt idx="13589">
                  <c:v>84.548905046900003</c:v>
                </c:pt>
                <c:pt idx="13590">
                  <c:v>84.550103953000004</c:v>
                </c:pt>
                <c:pt idx="13591">
                  <c:v>84.550951566099997</c:v>
                </c:pt>
                <c:pt idx="13592">
                  <c:v>84.551280374300006</c:v>
                </c:pt>
                <c:pt idx="13593">
                  <c:v>84.551444447700007</c:v>
                </c:pt>
                <c:pt idx="13594">
                  <c:v>84.551918145399995</c:v>
                </c:pt>
                <c:pt idx="13595">
                  <c:v>84.552580608100001</c:v>
                </c:pt>
                <c:pt idx="13596">
                  <c:v>84.553452511900005</c:v>
                </c:pt>
                <c:pt idx="13597">
                  <c:v>84.554335159700003</c:v>
                </c:pt>
                <c:pt idx="13598">
                  <c:v>84.5545830043</c:v>
                </c:pt>
                <c:pt idx="13599">
                  <c:v>84.555893747799999</c:v>
                </c:pt>
                <c:pt idx="13600">
                  <c:v>84.557855846899997</c:v>
                </c:pt>
                <c:pt idx="13601">
                  <c:v>84.558543546300001</c:v>
                </c:pt>
                <c:pt idx="13602">
                  <c:v>84.558657133899999</c:v>
                </c:pt>
                <c:pt idx="13603">
                  <c:v>84.558783859800002</c:v>
                </c:pt>
                <c:pt idx="13604">
                  <c:v>84.5602687242</c:v>
                </c:pt>
                <c:pt idx="13605">
                  <c:v>84.561913002500006</c:v>
                </c:pt>
                <c:pt idx="13606">
                  <c:v>84.562752218300005</c:v>
                </c:pt>
                <c:pt idx="13607">
                  <c:v>84.563451310199994</c:v>
                </c:pt>
                <c:pt idx="13608">
                  <c:v>84.563781734499997</c:v>
                </c:pt>
                <c:pt idx="13609">
                  <c:v>84.566262284999993</c:v>
                </c:pt>
                <c:pt idx="13610">
                  <c:v>84.569704026300002</c:v>
                </c:pt>
                <c:pt idx="13611">
                  <c:v>84.573459027599995</c:v>
                </c:pt>
                <c:pt idx="13612">
                  <c:v>84.576477440600002</c:v>
                </c:pt>
                <c:pt idx="13613">
                  <c:v>84.577478197199994</c:v>
                </c:pt>
                <c:pt idx="13614">
                  <c:v>84.578115246400003</c:v>
                </c:pt>
                <c:pt idx="13615">
                  <c:v>84.578665384299995</c:v>
                </c:pt>
                <c:pt idx="13616">
                  <c:v>84.579853016599998</c:v>
                </c:pt>
                <c:pt idx="13617">
                  <c:v>84.581242459500004</c:v>
                </c:pt>
                <c:pt idx="13618">
                  <c:v>84.582042824300004</c:v>
                </c:pt>
                <c:pt idx="13619">
                  <c:v>84.583630709700003</c:v>
                </c:pt>
                <c:pt idx="13620">
                  <c:v>84.585306012700002</c:v>
                </c:pt>
                <c:pt idx="13621">
                  <c:v>84.587228736</c:v>
                </c:pt>
                <c:pt idx="13622">
                  <c:v>84.589528601400005</c:v>
                </c:pt>
                <c:pt idx="13623">
                  <c:v>84.591005305899998</c:v>
                </c:pt>
                <c:pt idx="13624">
                  <c:v>84.592391010300005</c:v>
                </c:pt>
                <c:pt idx="13625">
                  <c:v>84.593862561400002</c:v>
                </c:pt>
                <c:pt idx="13626">
                  <c:v>84.594971607900007</c:v>
                </c:pt>
                <c:pt idx="13627">
                  <c:v>84.595273282299999</c:v>
                </c:pt>
                <c:pt idx="13628">
                  <c:v>84.5959338909</c:v>
                </c:pt>
                <c:pt idx="13629">
                  <c:v>84.597431593899998</c:v>
                </c:pt>
                <c:pt idx="13630">
                  <c:v>84.598984240600004</c:v>
                </c:pt>
                <c:pt idx="13631">
                  <c:v>84.600117498399996</c:v>
                </c:pt>
                <c:pt idx="13632">
                  <c:v>84.600635785199998</c:v>
                </c:pt>
                <c:pt idx="13633">
                  <c:v>84.601484205700004</c:v>
                </c:pt>
                <c:pt idx="13634">
                  <c:v>84.604028927399995</c:v>
                </c:pt>
                <c:pt idx="13635">
                  <c:v>84.607347237900001</c:v>
                </c:pt>
                <c:pt idx="13636">
                  <c:v>84.609891730800001</c:v>
                </c:pt>
                <c:pt idx="13637">
                  <c:v>84.611210246200002</c:v>
                </c:pt>
                <c:pt idx="13638">
                  <c:v>84.611748943699993</c:v>
                </c:pt>
                <c:pt idx="13639">
                  <c:v>84.613598207500004</c:v>
                </c:pt>
                <c:pt idx="13640">
                  <c:v>84.615580282600007</c:v>
                </c:pt>
                <c:pt idx="13641">
                  <c:v>84.616468693599998</c:v>
                </c:pt>
                <c:pt idx="13642">
                  <c:v>84.617533581100005</c:v>
                </c:pt>
                <c:pt idx="13643">
                  <c:v>84.619229752799995</c:v>
                </c:pt>
                <c:pt idx="13644">
                  <c:v>84.620484906200005</c:v>
                </c:pt>
                <c:pt idx="13645">
                  <c:v>84.620510981799995</c:v>
                </c:pt>
                <c:pt idx="13646">
                  <c:v>84.621031910799999</c:v>
                </c:pt>
                <c:pt idx="13647">
                  <c:v>84.621890210499998</c:v>
                </c:pt>
                <c:pt idx="13648">
                  <c:v>84.623411002300003</c:v>
                </c:pt>
                <c:pt idx="13649">
                  <c:v>84.624645457400007</c:v>
                </c:pt>
                <c:pt idx="13650">
                  <c:v>84.624718815400001</c:v>
                </c:pt>
                <c:pt idx="13651">
                  <c:v>84.625599942299999</c:v>
                </c:pt>
                <c:pt idx="13652">
                  <c:v>84.626520209800006</c:v>
                </c:pt>
                <c:pt idx="13653">
                  <c:v>84.629598722300003</c:v>
                </c:pt>
                <c:pt idx="13654">
                  <c:v>84.632858196900003</c:v>
                </c:pt>
                <c:pt idx="13655">
                  <c:v>84.633729756700006</c:v>
                </c:pt>
                <c:pt idx="13656">
                  <c:v>84.634421075199995</c:v>
                </c:pt>
                <c:pt idx="13657">
                  <c:v>84.635144285899997</c:v>
                </c:pt>
                <c:pt idx="13658">
                  <c:v>84.636261080699995</c:v>
                </c:pt>
                <c:pt idx="13659">
                  <c:v>84.6379875481</c:v>
                </c:pt>
                <c:pt idx="13660">
                  <c:v>84.640355322399998</c:v>
                </c:pt>
                <c:pt idx="13661">
                  <c:v>84.641642068500005</c:v>
                </c:pt>
                <c:pt idx="13662">
                  <c:v>84.642082735299994</c:v>
                </c:pt>
                <c:pt idx="13663">
                  <c:v>84.644088432199993</c:v>
                </c:pt>
                <c:pt idx="13664">
                  <c:v>84.646181969300002</c:v>
                </c:pt>
                <c:pt idx="13665">
                  <c:v>84.646898357200001</c:v>
                </c:pt>
                <c:pt idx="13666">
                  <c:v>84.647658990300002</c:v>
                </c:pt>
                <c:pt idx="13667">
                  <c:v>84.648152895999999</c:v>
                </c:pt>
                <c:pt idx="13668">
                  <c:v>84.648661403099993</c:v>
                </c:pt>
                <c:pt idx="13669">
                  <c:v>84.649080718799993</c:v>
                </c:pt>
                <c:pt idx="13670">
                  <c:v>84.649933059099993</c:v>
                </c:pt>
                <c:pt idx="13671">
                  <c:v>84.651468362100005</c:v>
                </c:pt>
                <c:pt idx="13672">
                  <c:v>84.652275866500005</c:v>
                </c:pt>
                <c:pt idx="13673">
                  <c:v>84.653154435499999</c:v>
                </c:pt>
                <c:pt idx="13674">
                  <c:v>84.653986461399995</c:v>
                </c:pt>
                <c:pt idx="13675">
                  <c:v>84.655206778799993</c:v>
                </c:pt>
                <c:pt idx="13676">
                  <c:v>84.657257867499993</c:v>
                </c:pt>
                <c:pt idx="13677">
                  <c:v>84.6620372653</c:v>
                </c:pt>
                <c:pt idx="13678">
                  <c:v>84.666724904099993</c:v>
                </c:pt>
                <c:pt idx="13679">
                  <c:v>84.667997072700004</c:v>
                </c:pt>
                <c:pt idx="13680">
                  <c:v>84.669042754000003</c:v>
                </c:pt>
                <c:pt idx="13681">
                  <c:v>84.669692695600006</c:v>
                </c:pt>
                <c:pt idx="13682">
                  <c:v>84.669785442299997</c:v>
                </c:pt>
                <c:pt idx="13683">
                  <c:v>84.670473377199997</c:v>
                </c:pt>
                <c:pt idx="13684">
                  <c:v>84.671756008200006</c:v>
                </c:pt>
                <c:pt idx="13685">
                  <c:v>84.672907440499998</c:v>
                </c:pt>
                <c:pt idx="13686">
                  <c:v>84.674162177699998</c:v>
                </c:pt>
                <c:pt idx="13687">
                  <c:v>84.674862975300002</c:v>
                </c:pt>
                <c:pt idx="13688">
                  <c:v>84.675771829599995</c:v>
                </c:pt>
                <c:pt idx="13689">
                  <c:v>84.677051920899999</c:v>
                </c:pt>
                <c:pt idx="13690">
                  <c:v>84.678371335199998</c:v>
                </c:pt>
                <c:pt idx="13691">
                  <c:v>84.679933273000003</c:v>
                </c:pt>
                <c:pt idx="13692">
                  <c:v>84.681295921100002</c:v>
                </c:pt>
                <c:pt idx="13693">
                  <c:v>84.684096176500006</c:v>
                </c:pt>
                <c:pt idx="13694">
                  <c:v>84.686659938099993</c:v>
                </c:pt>
                <c:pt idx="13695">
                  <c:v>84.688400216000005</c:v>
                </c:pt>
                <c:pt idx="13696">
                  <c:v>84.689802892299994</c:v>
                </c:pt>
                <c:pt idx="13697">
                  <c:v>84.691061704199996</c:v>
                </c:pt>
                <c:pt idx="13698">
                  <c:v>84.692430649299993</c:v>
                </c:pt>
                <c:pt idx="13699">
                  <c:v>84.692730451399996</c:v>
                </c:pt>
                <c:pt idx="13700">
                  <c:v>84.693245911000005</c:v>
                </c:pt>
                <c:pt idx="13701">
                  <c:v>84.693792558400006</c:v>
                </c:pt>
                <c:pt idx="13702">
                  <c:v>84.694248142600003</c:v>
                </c:pt>
                <c:pt idx="13703">
                  <c:v>84.695007154799995</c:v>
                </c:pt>
                <c:pt idx="13704">
                  <c:v>84.696981628200007</c:v>
                </c:pt>
                <c:pt idx="13705">
                  <c:v>84.698922891600006</c:v>
                </c:pt>
                <c:pt idx="13706">
                  <c:v>84.699574228200007</c:v>
                </c:pt>
                <c:pt idx="13707">
                  <c:v>84.700153009900006</c:v>
                </c:pt>
                <c:pt idx="13708">
                  <c:v>84.701280951900003</c:v>
                </c:pt>
                <c:pt idx="13709">
                  <c:v>84.702411627399997</c:v>
                </c:pt>
                <c:pt idx="13710">
                  <c:v>84.702719267399999</c:v>
                </c:pt>
                <c:pt idx="13711">
                  <c:v>84.702924021399994</c:v>
                </c:pt>
                <c:pt idx="13712">
                  <c:v>84.703532427300004</c:v>
                </c:pt>
                <c:pt idx="13713">
                  <c:v>84.7051318866</c:v>
                </c:pt>
                <c:pt idx="13714">
                  <c:v>84.706330553300006</c:v>
                </c:pt>
                <c:pt idx="13715">
                  <c:v>84.708095308099999</c:v>
                </c:pt>
                <c:pt idx="13716">
                  <c:v>84.7100188406</c:v>
                </c:pt>
                <c:pt idx="13717">
                  <c:v>84.710492924299999</c:v>
                </c:pt>
                <c:pt idx="13718">
                  <c:v>84.710855399600007</c:v>
                </c:pt>
                <c:pt idx="13719">
                  <c:v>84.711392401400005</c:v>
                </c:pt>
                <c:pt idx="13720">
                  <c:v>84.711897043999997</c:v>
                </c:pt>
                <c:pt idx="13721">
                  <c:v>84.712239394099996</c:v>
                </c:pt>
                <c:pt idx="13722">
                  <c:v>84.712781300499998</c:v>
                </c:pt>
                <c:pt idx="13723">
                  <c:v>84.713202712300003</c:v>
                </c:pt>
                <c:pt idx="13724">
                  <c:v>84.714420771799993</c:v>
                </c:pt>
                <c:pt idx="13725">
                  <c:v>84.716334769900001</c:v>
                </c:pt>
                <c:pt idx="13726">
                  <c:v>84.718561270099997</c:v>
                </c:pt>
                <c:pt idx="13727">
                  <c:v>84.720079892200005</c:v>
                </c:pt>
                <c:pt idx="13728">
                  <c:v>84.722057037400006</c:v>
                </c:pt>
                <c:pt idx="13729">
                  <c:v>84.724189791000001</c:v>
                </c:pt>
                <c:pt idx="13730">
                  <c:v>84.725386834999995</c:v>
                </c:pt>
                <c:pt idx="13731">
                  <c:v>84.727046539200003</c:v>
                </c:pt>
                <c:pt idx="13732">
                  <c:v>84.7284935749</c:v>
                </c:pt>
                <c:pt idx="13733">
                  <c:v>84.729286814100007</c:v>
                </c:pt>
                <c:pt idx="13734">
                  <c:v>84.729521964599996</c:v>
                </c:pt>
                <c:pt idx="13735">
                  <c:v>84.731804381900005</c:v>
                </c:pt>
                <c:pt idx="13736">
                  <c:v>84.734726023999997</c:v>
                </c:pt>
                <c:pt idx="13737">
                  <c:v>84.735601943600003</c:v>
                </c:pt>
                <c:pt idx="13738">
                  <c:v>84.735734329300001</c:v>
                </c:pt>
                <c:pt idx="13739">
                  <c:v>84.736054431599996</c:v>
                </c:pt>
                <c:pt idx="13740">
                  <c:v>84.736478409499995</c:v>
                </c:pt>
                <c:pt idx="13741">
                  <c:v>84.737157660299999</c:v>
                </c:pt>
                <c:pt idx="13742">
                  <c:v>84.737755790700007</c:v>
                </c:pt>
                <c:pt idx="13743">
                  <c:v>84.738188710499998</c:v>
                </c:pt>
                <c:pt idx="13744">
                  <c:v>84.738910860700003</c:v>
                </c:pt>
                <c:pt idx="13745">
                  <c:v>84.739621115899993</c:v>
                </c:pt>
                <c:pt idx="13746">
                  <c:v>84.743912854599998</c:v>
                </c:pt>
                <c:pt idx="13747">
                  <c:v>84.748876059799997</c:v>
                </c:pt>
                <c:pt idx="13748">
                  <c:v>84.749987899999994</c:v>
                </c:pt>
                <c:pt idx="13749">
                  <c:v>84.752183064700006</c:v>
                </c:pt>
                <c:pt idx="13750">
                  <c:v>84.755828027899994</c:v>
                </c:pt>
                <c:pt idx="13751">
                  <c:v>84.757582716900004</c:v>
                </c:pt>
                <c:pt idx="13752">
                  <c:v>84.758234074599997</c:v>
                </c:pt>
                <c:pt idx="13753">
                  <c:v>84.758944622900003</c:v>
                </c:pt>
                <c:pt idx="13754">
                  <c:v>84.760982883400004</c:v>
                </c:pt>
                <c:pt idx="13755">
                  <c:v>84.764321751200001</c:v>
                </c:pt>
                <c:pt idx="13756">
                  <c:v>84.766623910299998</c:v>
                </c:pt>
                <c:pt idx="13757">
                  <c:v>84.767972695699996</c:v>
                </c:pt>
                <c:pt idx="13758">
                  <c:v>84.770231652500001</c:v>
                </c:pt>
                <c:pt idx="13759">
                  <c:v>84.772188780500002</c:v>
                </c:pt>
                <c:pt idx="13760">
                  <c:v>84.773393089199999</c:v>
                </c:pt>
                <c:pt idx="13761">
                  <c:v>84.774540115099995</c:v>
                </c:pt>
                <c:pt idx="13762">
                  <c:v>84.774846059799998</c:v>
                </c:pt>
                <c:pt idx="13763">
                  <c:v>84.775958915800004</c:v>
                </c:pt>
                <c:pt idx="13764">
                  <c:v>84.777763564699995</c:v>
                </c:pt>
                <c:pt idx="13765">
                  <c:v>84.778884688299996</c:v>
                </c:pt>
                <c:pt idx="13766">
                  <c:v>84.7797238924</c:v>
                </c:pt>
                <c:pt idx="13767">
                  <c:v>84.7811492278</c:v>
                </c:pt>
                <c:pt idx="13768">
                  <c:v>84.783241007000001</c:v>
                </c:pt>
                <c:pt idx="13769">
                  <c:v>84.784598154400001</c:v>
                </c:pt>
                <c:pt idx="13770">
                  <c:v>84.785450140500004</c:v>
                </c:pt>
                <c:pt idx="13771">
                  <c:v>84.786307134300003</c:v>
                </c:pt>
                <c:pt idx="13772">
                  <c:v>84.786790763200003</c:v>
                </c:pt>
                <c:pt idx="13773">
                  <c:v>84.7872552842</c:v>
                </c:pt>
                <c:pt idx="13774">
                  <c:v>84.788864279500004</c:v>
                </c:pt>
                <c:pt idx="13775">
                  <c:v>84.790661192200005</c:v>
                </c:pt>
                <c:pt idx="13776">
                  <c:v>84.791436972699998</c:v>
                </c:pt>
                <c:pt idx="13777">
                  <c:v>84.792598624500002</c:v>
                </c:pt>
                <c:pt idx="13778">
                  <c:v>84.794089171300001</c:v>
                </c:pt>
                <c:pt idx="13779">
                  <c:v>84.794787576399997</c:v>
                </c:pt>
                <c:pt idx="13780">
                  <c:v>84.794826163099998</c:v>
                </c:pt>
                <c:pt idx="13781">
                  <c:v>84.795489772500005</c:v>
                </c:pt>
                <c:pt idx="13782">
                  <c:v>84.796241314499994</c:v>
                </c:pt>
                <c:pt idx="13783">
                  <c:v>84.797313670899996</c:v>
                </c:pt>
                <c:pt idx="13784">
                  <c:v>84.798817258</c:v>
                </c:pt>
                <c:pt idx="13785">
                  <c:v>84.801671471500001</c:v>
                </c:pt>
                <c:pt idx="13786">
                  <c:v>84.804759810099995</c:v>
                </c:pt>
                <c:pt idx="13787">
                  <c:v>84.806900175199999</c:v>
                </c:pt>
                <c:pt idx="13788">
                  <c:v>84.8085136702</c:v>
                </c:pt>
                <c:pt idx="13789">
                  <c:v>84.810572327299994</c:v>
                </c:pt>
                <c:pt idx="13790">
                  <c:v>84.813365919999995</c:v>
                </c:pt>
                <c:pt idx="13791">
                  <c:v>84.815509449000004</c:v>
                </c:pt>
                <c:pt idx="13792">
                  <c:v>84.816742978700006</c:v>
                </c:pt>
                <c:pt idx="13793">
                  <c:v>84.817501591899997</c:v>
                </c:pt>
                <c:pt idx="13794">
                  <c:v>84.818501170700003</c:v>
                </c:pt>
                <c:pt idx="13795">
                  <c:v>84.819360779199997</c:v>
                </c:pt>
                <c:pt idx="13796">
                  <c:v>84.820080857099995</c:v>
                </c:pt>
                <c:pt idx="13797">
                  <c:v>84.821024376099999</c:v>
                </c:pt>
                <c:pt idx="13798">
                  <c:v>84.823879795400003</c:v>
                </c:pt>
                <c:pt idx="13799">
                  <c:v>84.826942127899997</c:v>
                </c:pt>
                <c:pt idx="13800">
                  <c:v>84.828012342700006</c:v>
                </c:pt>
                <c:pt idx="13801">
                  <c:v>84.829340549500003</c:v>
                </c:pt>
                <c:pt idx="13802">
                  <c:v>84.830979369399998</c:v>
                </c:pt>
                <c:pt idx="13803">
                  <c:v>84.832121323400003</c:v>
                </c:pt>
                <c:pt idx="13804">
                  <c:v>84.833125608100005</c:v>
                </c:pt>
                <c:pt idx="13805">
                  <c:v>84.833606686699994</c:v>
                </c:pt>
                <c:pt idx="13806">
                  <c:v>84.834017139300002</c:v>
                </c:pt>
                <c:pt idx="13807">
                  <c:v>84.834563935600002</c:v>
                </c:pt>
                <c:pt idx="13808">
                  <c:v>84.835611299299998</c:v>
                </c:pt>
                <c:pt idx="13809">
                  <c:v>84.837351431100004</c:v>
                </c:pt>
                <c:pt idx="13810">
                  <c:v>84.838956529499995</c:v>
                </c:pt>
                <c:pt idx="13811">
                  <c:v>84.840912818000007</c:v>
                </c:pt>
                <c:pt idx="13812">
                  <c:v>84.843867275500003</c:v>
                </c:pt>
                <c:pt idx="13813">
                  <c:v>84.845868288299997</c:v>
                </c:pt>
                <c:pt idx="13814">
                  <c:v>84.846353645299999</c:v>
                </c:pt>
                <c:pt idx="13815">
                  <c:v>84.847634731200003</c:v>
                </c:pt>
                <c:pt idx="13816">
                  <c:v>84.849101478899996</c:v>
                </c:pt>
                <c:pt idx="13817">
                  <c:v>84.850505727699996</c:v>
                </c:pt>
                <c:pt idx="13818">
                  <c:v>84.852174840499998</c:v>
                </c:pt>
                <c:pt idx="13819">
                  <c:v>84.853205032100007</c:v>
                </c:pt>
                <c:pt idx="13820">
                  <c:v>84.853742261500003</c:v>
                </c:pt>
                <c:pt idx="13821">
                  <c:v>84.854162870699994</c:v>
                </c:pt>
                <c:pt idx="13822">
                  <c:v>84.854629550499993</c:v>
                </c:pt>
                <c:pt idx="13823">
                  <c:v>84.855451603299997</c:v>
                </c:pt>
                <c:pt idx="13824">
                  <c:v>84.856307892399997</c:v>
                </c:pt>
                <c:pt idx="13825">
                  <c:v>84.859189654000005</c:v>
                </c:pt>
                <c:pt idx="13826">
                  <c:v>84.863306650300004</c:v>
                </c:pt>
                <c:pt idx="13827">
                  <c:v>84.864658454600004</c:v>
                </c:pt>
                <c:pt idx="13828">
                  <c:v>84.864919208900005</c:v>
                </c:pt>
                <c:pt idx="13829">
                  <c:v>84.866065271400004</c:v>
                </c:pt>
                <c:pt idx="13830">
                  <c:v>84.868054459800007</c:v>
                </c:pt>
                <c:pt idx="13831">
                  <c:v>84.869775325299997</c:v>
                </c:pt>
                <c:pt idx="13832">
                  <c:v>84.871247311999994</c:v>
                </c:pt>
                <c:pt idx="13833">
                  <c:v>84.873592297399995</c:v>
                </c:pt>
                <c:pt idx="13834">
                  <c:v>84.875181806699999</c:v>
                </c:pt>
                <c:pt idx="13835">
                  <c:v>84.875739792999994</c:v>
                </c:pt>
                <c:pt idx="13836">
                  <c:v>84.877456060100002</c:v>
                </c:pt>
                <c:pt idx="13837">
                  <c:v>84.880063194200005</c:v>
                </c:pt>
                <c:pt idx="13838">
                  <c:v>84.881525813600007</c:v>
                </c:pt>
                <c:pt idx="13839">
                  <c:v>84.882371794899996</c:v>
                </c:pt>
                <c:pt idx="13840">
                  <c:v>84.883731592900006</c:v>
                </c:pt>
                <c:pt idx="13841">
                  <c:v>84.884827885600004</c:v>
                </c:pt>
                <c:pt idx="13842">
                  <c:v>84.885366342400005</c:v>
                </c:pt>
                <c:pt idx="13843">
                  <c:v>84.885504222700007</c:v>
                </c:pt>
                <c:pt idx="13844">
                  <c:v>84.885622051599995</c:v>
                </c:pt>
                <c:pt idx="13845">
                  <c:v>84.886001836000005</c:v>
                </c:pt>
                <c:pt idx="13846">
                  <c:v>84.886400660299998</c:v>
                </c:pt>
                <c:pt idx="13847">
                  <c:v>84.888810138799997</c:v>
                </c:pt>
                <c:pt idx="13848">
                  <c:v>84.891968596300003</c:v>
                </c:pt>
                <c:pt idx="13849">
                  <c:v>84.893370031399996</c:v>
                </c:pt>
                <c:pt idx="13850">
                  <c:v>84.894358617400002</c:v>
                </c:pt>
                <c:pt idx="13851">
                  <c:v>84.895273170400003</c:v>
                </c:pt>
                <c:pt idx="13852">
                  <c:v>84.895864717699993</c:v>
                </c:pt>
                <c:pt idx="13853">
                  <c:v>84.896923813599997</c:v>
                </c:pt>
                <c:pt idx="13854">
                  <c:v>84.899193241800006</c:v>
                </c:pt>
                <c:pt idx="13855">
                  <c:v>84.901647327099994</c:v>
                </c:pt>
                <c:pt idx="13856">
                  <c:v>84.9032881925</c:v>
                </c:pt>
                <c:pt idx="13857">
                  <c:v>84.903893719899997</c:v>
                </c:pt>
                <c:pt idx="13858">
                  <c:v>84.905176501499994</c:v>
                </c:pt>
                <c:pt idx="13859">
                  <c:v>84.906695035300004</c:v>
                </c:pt>
                <c:pt idx="13860">
                  <c:v>84.907698985799996</c:v>
                </c:pt>
                <c:pt idx="13861">
                  <c:v>84.909315121099993</c:v>
                </c:pt>
                <c:pt idx="13862">
                  <c:v>84.910963585999994</c:v>
                </c:pt>
                <c:pt idx="13863">
                  <c:v>84.9116410938</c:v>
                </c:pt>
                <c:pt idx="13864">
                  <c:v>84.911752177500006</c:v>
                </c:pt>
                <c:pt idx="13865">
                  <c:v>84.911824335700004</c:v>
                </c:pt>
                <c:pt idx="13866">
                  <c:v>84.911963555200003</c:v>
                </c:pt>
                <c:pt idx="13867">
                  <c:v>84.9121617216</c:v>
                </c:pt>
                <c:pt idx="13868">
                  <c:v>84.912819689399996</c:v>
                </c:pt>
                <c:pt idx="13869">
                  <c:v>84.913583238000001</c:v>
                </c:pt>
                <c:pt idx="13870">
                  <c:v>84.914297723399997</c:v>
                </c:pt>
                <c:pt idx="13871">
                  <c:v>84.915940346900001</c:v>
                </c:pt>
                <c:pt idx="13872">
                  <c:v>84.917984802099994</c:v>
                </c:pt>
                <c:pt idx="13873">
                  <c:v>84.918941256899998</c:v>
                </c:pt>
                <c:pt idx="13874">
                  <c:v>84.921115567599998</c:v>
                </c:pt>
                <c:pt idx="13875">
                  <c:v>84.9246543446</c:v>
                </c:pt>
                <c:pt idx="13876">
                  <c:v>84.927177968300001</c:v>
                </c:pt>
                <c:pt idx="13877">
                  <c:v>84.9290327386</c:v>
                </c:pt>
                <c:pt idx="13878">
                  <c:v>84.929761147199997</c:v>
                </c:pt>
                <c:pt idx="13879">
                  <c:v>84.933207381100004</c:v>
                </c:pt>
                <c:pt idx="13880">
                  <c:v>84.937618603100006</c:v>
                </c:pt>
                <c:pt idx="13881">
                  <c:v>84.938699053199997</c:v>
                </c:pt>
                <c:pt idx="13882">
                  <c:v>84.938916775999999</c:v>
                </c:pt>
                <c:pt idx="13883">
                  <c:v>84.940217309199994</c:v>
                </c:pt>
                <c:pt idx="13884">
                  <c:v>84.942121598</c:v>
                </c:pt>
                <c:pt idx="13885">
                  <c:v>84.943027217600005</c:v>
                </c:pt>
                <c:pt idx="13886">
                  <c:v>84.944082681500007</c:v>
                </c:pt>
                <c:pt idx="13887">
                  <c:v>84.946921499200002</c:v>
                </c:pt>
                <c:pt idx="13888">
                  <c:v>84.949332296700007</c:v>
                </c:pt>
                <c:pt idx="13889">
                  <c:v>84.949809241400004</c:v>
                </c:pt>
                <c:pt idx="13890">
                  <c:v>84.950802662900003</c:v>
                </c:pt>
                <c:pt idx="13891">
                  <c:v>84.952126588100001</c:v>
                </c:pt>
                <c:pt idx="13892">
                  <c:v>84.953134869799996</c:v>
                </c:pt>
                <c:pt idx="13893">
                  <c:v>84.955691821100004</c:v>
                </c:pt>
                <c:pt idx="13894">
                  <c:v>84.957928144099995</c:v>
                </c:pt>
                <c:pt idx="13895">
                  <c:v>84.958684707200007</c:v>
                </c:pt>
                <c:pt idx="13896">
                  <c:v>84.960373359200005</c:v>
                </c:pt>
                <c:pt idx="13897">
                  <c:v>84.962135445800001</c:v>
                </c:pt>
                <c:pt idx="13898">
                  <c:v>84.963002181099995</c:v>
                </c:pt>
                <c:pt idx="13899">
                  <c:v>84.965042497400006</c:v>
                </c:pt>
                <c:pt idx="13900">
                  <c:v>84.967303909099996</c:v>
                </c:pt>
                <c:pt idx="13901">
                  <c:v>84.968998737000007</c:v>
                </c:pt>
                <c:pt idx="13902">
                  <c:v>84.971117207700004</c:v>
                </c:pt>
                <c:pt idx="13903">
                  <c:v>84.972860207500005</c:v>
                </c:pt>
                <c:pt idx="13904">
                  <c:v>84.973876107300001</c:v>
                </c:pt>
                <c:pt idx="13905">
                  <c:v>84.975102722499997</c:v>
                </c:pt>
                <c:pt idx="13906">
                  <c:v>84.977158320000001</c:v>
                </c:pt>
                <c:pt idx="13907">
                  <c:v>84.9785760563</c:v>
                </c:pt>
                <c:pt idx="13908">
                  <c:v>84.979755762099998</c:v>
                </c:pt>
                <c:pt idx="13909">
                  <c:v>84.982800861000001</c:v>
                </c:pt>
                <c:pt idx="13910">
                  <c:v>84.9862915585</c:v>
                </c:pt>
                <c:pt idx="13911">
                  <c:v>84.988111120300005</c:v>
                </c:pt>
                <c:pt idx="13912">
                  <c:v>84.989639333699998</c:v>
                </c:pt>
                <c:pt idx="13913">
                  <c:v>84.991363314699996</c:v>
                </c:pt>
                <c:pt idx="13914">
                  <c:v>84.992131900900006</c:v>
                </c:pt>
                <c:pt idx="13915">
                  <c:v>84.992263897200004</c:v>
                </c:pt>
                <c:pt idx="13916">
                  <c:v>84.992988639299995</c:v>
                </c:pt>
                <c:pt idx="13917">
                  <c:v>84.994158769799995</c:v>
                </c:pt>
                <c:pt idx="13918">
                  <c:v>84.995555375199999</c:v>
                </c:pt>
                <c:pt idx="13919">
                  <c:v>84.997514781500001</c:v>
                </c:pt>
                <c:pt idx="13920">
                  <c:v>84.999793546899994</c:v>
                </c:pt>
                <c:pt idx="13921">
                  <c:v>85.001737574299995</c:v>
                </c:pt>
                <c:pt idx="13922">
                  <c:v>85.005002640900003</c:v>
                </c:pt>
                <c:pt idx="13923">
                  <c:v>85.008413760699995</c:v>
                </c:pt>
                <c:pt idx="13924">
                  <c:v>85.010741726399999</c:v>
                </c:pt>
                <c:pt idx="13925">
                  <c:v>85.012444234</c:v>
                </c:pt>
                <c:pt idx="13926">
                  <c:v>85.012758984499996</c:v>
                </c:pt>
                <c:pt idx="13927">
                  <c:v>85.013613864299998</c:v>
                </c:pt>
                <c:pt idx="13928">
                  <c:v>85.015245896500005</c:v>
                </c:pt>
                <c:pt idx="13929">
                  <c:v>85.016477913100005</c:v>
                </c:pt>
                <c:pt idx="13930">
                  <c:v>85.016868760099996</c:v>
                </c:pt>
                <c:pt idx="13931">
                  <c:v>85.019521054099997</c:v>
                </c:pt>
                <c:pt idx="13932">
                  <c:v>85.022370820800006</c:v>
                </c:pt>
                <c:pt idx="13933">
                  <c:v>85.022914758900001</c:v>
                </c:pt>
                <c:pt idx="13934">
                  <c:v>85.024225672499995</c:v>
                </c:pt>
                <c:pt idx="13935">
                  <c:v>85.025389602199994</c:v>
                </c:pt>
                <c:pt idx="13936">
                  <c:v>85.026968638100001</c:v>
                </c:pt>
                <c:pt idx="13937">
                  <c:v>85.028384124200002</c:v>
                </c:pt>
                <c:pt idx="13938">
                  <c:v>85.028835307600005</c:v>
                </c:pt>
                <c:pt idx="13939">
                  <c:v>85.030849321399998</c:v>
                </c:pt>
                <c:pt idx="13940">
                  <c:v>85.033341475100002</c:v>
                </c:pt>
                <c:pt idx="13941">
                  <c:v>85.034369889700002</c:v>
                </c:pt>
                <c:pt idx="13942">
                  <c:v>85.035515541999999</c:v>
                </c:pt>
                <c:pt idx="13943">
                  <c:v>85.036533298899997</c:v>
                </c:pt>
                <c:pt idx="13944">
                  <c:v>85.037286553499996</c:v>
                </c:pt>
                <c:pt idx="13945">
                  <c:v>85.039350319199997</c:v>
                </c:pt>
                <c:pt idx="13946">
                  <c:v>85.040899685400007</c:v>
                </c:pt>
                <c:pt idx="13947">
                  <c:v>85.041407481500002</c:v>
                </c:pt>
                <c:pt idx="13948">
                  <c:v>85.042978751600003</c:v>
                </c:pt>
                <c:pt idx="13949">
                  <c:v>85.046661655500003</c:v>
                </c:pt>
                <c:pt idx="13950">
                  <c:v>85.049188333499998</c:v>
                </c:pt>
                <c:pt idx="13951">
                  <c:v>85.049618986599995</c:v>
                </c:pt>
                <c:pt idx="13952">
                  <c:v>85.050324977200006</c:v>
                </c:pt>
                <c:pt idx="13953">
                  <c:v>85.052762878699994</c:v>
                </c:pt>
                <c:pt idx="13954">
                  <c:v>85.054932994599994</c:v>
                </c:pt>
                <c:pt idx="13955">
                  <c:v>85.056273452799999</c:v>
                </c:pt>
                <c:pt idx="13956">
                  <c:v>85.057517439199998</c:v>
                </c:pt>
                <c:pt idx="13957">
                  <c:v>85.057827332000002</c:v>
                </c:pt>
                <c:pt idx="13958">
                  <c:v>85.058901120399995</c:v>
                </c:pt>
                <c:pt idx="13959">
                  <c:v>85.062129764900007</c:v>
                </c:pt>
                <c:pt idx="13960">
                  <c:v>85.064921201800004</c:v>
                </c:pt>
                <c:pt idx="13961">
                  <c:v>85.066147510899995</c:v>
                </c:pt>
                <c:pt idx="13962">
                  <c:v>85.068276632899995</c:v>
                </c:pt>
                <c:pt idx="13963">
                  <c:v>85.071226483499998</c:v>
                </c:pt>
                <c:pt idx="13964">
                  <c:v>85.074489561299998</c:v>
                </c:pt>
                <c:pt idx="13965">
                  <c:v>85.0766030992</c:v>
                </c:pt>
                <c:pt idx="13966">
                  <c:v>85.0771230876</c:v>
                </c:pt>
                <c:pt idx="13967">
                  <c:v>85.078037173200002</c:v>
                </c:pt>
                <c:pt idx="13968">
                  <c:v>85.080593051299999</c:v>
                </c:pt>
                <c:pt idx="13969">
                  <c:v>85.082355300800003</c:v>
                </c:pt>
                <c:pt idx="13970">
                  <c:v>85.082749762700004</c:v>
                </c:pt>
                <c:pt idx="13971">
                  <c:v>85.083221673699995</c:v>
                </c:pt>
                <c:pt idx="13972">
                  <c:v>85.083623849199995</c:v>
                </c:pt>
                <c:pt idx="13973">
                  <c:v>85.084022849700006</c:v>
                </c:pt>
                <c:pt idx="13974">
                  <c:v>85.084320741499994</c:v>
                </c:pt>
                <c:pt idx="13975">
                  <c:v>85.084889608500006</c:v>
                </c:pt>
                <c:pt idx="13976">
                  <c:v>85.0855686015</c:v>
                </c:pt>
                <c:pt idx="13977">
                  <c:v>85.0858859266</c:v>
                </c:pt>
                <c:pt idx="13978">
                  <c:v>85.086032969499996</c:v>
                </c:pt>
                <c:pt idx="13979">
                  <c:v>85.086163269300002</c:v>
                </c:pt>
                <c:pt idx="13980">
                  <c:v>85.086596888499997</c:v>
                </c:pt>
                <c:pt idx="13981">
                  <c:v>85.0889063236</c:v>
                </c:pt>
                <c:pt idx="13982">
                  <c:v>85.091370069700005</c:v>
                </c:pt>
                <c:pt idx="13983">
                  <c:v>85.093416593399994</c:v>
                </c:pt>
                <c:pt idx="13984">
                  <c:v>85.095114643900004</c:v>
                </c:pt>
                <c:pt idx="13985">
                  <c:v>85.0955395095</c:v>
                </c:pt>
                <c:pt idx="13986">
                  <c:v>85.096202392099997</c:v>
                </c:pt>
                <c:pt idx="13987">
                  <c:v>85.096910447499994</c:v>
                </c:pt>
                <c:pt idx="13988">
                  <c:v>85.097264822400007</c:v>
                </c:pt>
                <c:pt idx="13989">
                  <c:v>85.097891291799996</c:v>
                </c:pt>
                <c:pt idx="13990">
                  <c:v>85.098492969600002</c:v>
                </c:pt>
                <c:pt idx="13991">
                  <c:v>85.099506023199993</c:v>
                </c:pt>
                <c:pt idx="13992">
                  <c:v>85.100543442100005</c:v>
                </c:pt>
                <c:pt idx="13993">
                  <c:v>85.101210081299996</c:v>
                </c:pt>
                <c:pt idx="13994">
                  <c:v>85.103175739400001</c:v>
                </c:pt>
                <c:pt idx="13995">
                  <c:v>85.104542766400002</c:v>
                </c:pt>
                <c:pt idx="13996">
                  <c:v>85.106765237900007</c:v>
                </c:pt>
                <c:pt idx="13997">
                  <c:v>85.109265967100001</c:v>
                </c:pt>
                <c:pt idx="13998">
                  <c:v>85.110255772900004</c:v>
                </c:pt>
                <c:pt idx="13999">
                  <c:v>85.111069638100005</c:v>
                </c:pt>
                <c:pt idx="14000">
                  <c:v>85.113046910899996</c:v>
                </c:pt>
                <c:pt idx="14001">
                  <c:v>85.115205466600003</c:v>
                </c:pt>
                <c:pt idx="14002">
                  <c:v>85.115844090799996</c:v>
                </c:pt>
                <c:pt idx="14003">
                  <c:v>85.116431826699994</c:v>
                </c:pt>
                <c:pt idx="14004">
                  <c:v>85.119533605499996</c:v>
                </c:pt>
                <c:pt idx="14005">
                  <c:v>85.122402415699995</c:v>
                </c:pt>
                <c:pt idx="14006">
                  <c:v>85.122623873199998</c:v>
                </c:pt>
                <c:pt idx="14007">
                  <c:v>85.122991079200006</c:v>
                </c:pt>
                <c:pt idx="14008">
                  <c:v>85.123630896099996</c:v>
                </c:pt>
                <c:pt idx="14009">
                  <c:v>85.125411493300007</c:v>
                </c:pt>
                <c:pt idx="14010">
                  <c:v>85.129611008200001</c:v>
                </c:pt>
                <c:pt idx="14011">
                  <c:v>85.134263460300005</c:v>
                </c:pt>
                <c:pt idx="14012">
                  <c:v>85.137932339800003</c:v>
                </c:pt>
                <c:pt idx="14013">
                  <c:v>85.140840960299997</c:v>
                </c:pt>
                <c:pt idx="14014">
                  <c:v>85.142249516500002</c:v>
                </c:pt>
                <c:pt idx="14015">
                  <c:v>85.143184531900005</c:v>
                </c:pt>
                <c:pt idx="14016">
                  <c:v>85.144080061599993</c:v>
                </c:pt>
                <c:pt idx="14017">
                  <c:v>85.145388974900001</c:v>
                </c:pt>
                <c:pt idx="14018">
                  <c:v>85.1465247836</c:v>
                </c:pt>
                <c:pt idx="14019">
                  <c:v>85.149031000799994</c:v>
                </c:pt>
                <c:pt idx="14020">
                  <c:v>85.151872935699998</c:v>
                </c:pt>
                <c:pt idx="14021">
                  <c:v>85.152936556200004</c:v>
                </c:pt>
                <c:pt idx="14022">
                  <c:v>85.154064039399998</c:v>
                </c:pt>
                <c:pt idx="14023">
                  <c:v>85.155709903499996</c:v>
                </c:pt>
                <c:pt idx="14024">
                  <c:v>85.156832181599995</c:v>
                </c:pt>
                <c:pt idx="14025">
                  <c:v>85.159361235299997</c:v>
                </c:pt>
                <c:pt idx="14026">
                  <c:v>85.163113728100001</c:v>
                </c:pt>
                <c:pt idx="14027">
                  <c:v>85.166892237400006</c:v>
                </c:pt>
                <c:pt idx="14028">
                  <c:v>85.1696217171</c:v>
                </c:pt>
                <c:pt idx="14029">
                  <c:v>85.170711009499996</c:v>
                </c:pt>
                <c:pt idx="14030">
                  <c:v>85.172736526899996</c:v>
                </c:pt>
                <c:pt idx="14031">
                  <c:v>85.174391168499994</c:v>
                </c:pt>
                <c:pt idx="14032">
                  <c:v>85.175023497400005</c:v>
                </c:pt>
                <c:pt idx="14033">
                  <c:v>85.175865159899999</c:v>
                </c:pt>
                <c:pt idx="14034">
                  <c:v>85.176766760800007</c:v>
                </c:pt>
                <c:pt idx="14035">
                  <c:v>85.177320528500005</c:v>
                </c:pt>
                <c:pt idx="14036">
                  <c:v>85.177667758300004</c:v>
                </c:pt>
                <c:pt idx="14037">
                  <c:v>85.177737214199993</c:v>
                </c:pt>
                <c:pt idx="14038">
                  <c:v>85.178972208399998</c:v>
                </c:pt>
                <c:pt idx="14039">
                  <c:v>85.180806480499996</c:v>
                </c:pt>
                <c:pt idx="14040">
                  <c:v>85.182052075000001</c:v>
                </c:pt>
                <c:pt idx="14041">
                  <c:v>85.183236825600005</c:v>
                </c:pt>
                <c:pt idx="14042">
                  <c:v>85.184000215699996</c:v>
                </c:pt>
                <c:pt idx="14043">
                  <c:v>85.184475078099993</c:v>
                </c:pt>
                <c:pt idx="14044">
                  <c:v>85.184932564600004</c:v>
                </c:pt>
                <c:pt idx="14045">
                  <c:v>85.185477481299998</c:v>
                </c:pt>
                <c:pt idx="14046">
                  <c:v>85.185968089599996</c:v>
                </c:pt>
                <c:pt idx="14047">
                  <c:v>85.186210989299994</c:v>
                </c:pt>
                <c:pt idx="14048">
                  <c:v>85.187667824499997</c:v>
                </c:pt>
                <c:pt idx="14049">
                  <c:v>85.189076698999997</c:v>
                </c:pt>
                <c:pt idx="14050">
                  <c:v>85.190353607899993</c:v>
                </c:pt>
                <c:pt idx="14051">
                  <c:v>85.191540962999994</c:v>
                </c:pt>
                <c:pt idx="14052">
                  <c:v>85.191677213600002</c:v>
                </c:pt>
                <c:pt idx="14053">
                  <c:v>85.191854089900005</c:v>
                </c:pt>
                <c:pt idx="14054">
                  <c:v>85.193083806399997</c:v>
                </c:pt>
                <c:pt idx="14055">
                  <c:v>85.195503916899995</c:v>
                </c:pt>
                <c:pt idx="14056">
                  <c:v>85.197473036100007</c:v>
                </c:pt>
                <c:pt idx="14057">
                  <c:v>85.199183214200005</c:v>
                </c:pt>
                <c:pt idx="14058">
                  <c:v>85.200714024999996</c:v>
                </c:pt>
                <c:pt idx="14059">
                  <c:v>85.203431093700004</c:v>
                </c:pt>
                <c:pt idx="14060">
                  <c:v>85.205845953299999</c:v>
                </c:pt>
                <c:pt idx="14061">
                  <c:v>85.206565565199995</c:v>
                </c:pt>
                <c:pt idx="14062">
                  <c:v>85.207592392199999</c:v>
                </c:pt>
                <c:pt idx="14063">
                  <c:v>85.209532665599994</c:v>
                </c:pt>
                <c:pt idx="14064">
                  <c:v>85.211628996800002</c:v>
                </c:pt>
                <c:pt idx="14065">
                  <c:v>85.213503668800001</c:v>
                </c:pt>
                <c:pt idx="14066">
                  <c:v>85.2149825738</c:v>
                </c:pt>
                <c:pt idx="14067">
                  <c:v>85.215731031000004</c:v>
                </c:pt>
                <c:pt idx="14068">
                  <c:v>85.217040655000005</c:v>
                </c:pt>
                <c:pt idx="14069">
                  <c:v>85.220481841199998</c:v>
                </c:pt>
                <c:pt idx="14070">
                  <c:v>85.223755818699999</c:v>
                </c:pt>
                <c:pt idx="14071">
                  <c:v>85.226401177900001</c:v>
                </c:pt>
                <c:pt idx="14072">
                  <c:v>85.2284381045</c:v>
                </c:pt>
                <c:pt idx="14073">
                  <c:v>85.228767089900003</c:v>
                </c:pt>
                <c:pt idx="14074">
                  <c:v>85.229637457799996</c:v>
                </c:pt>
                <c:pt idx="14075">
                  <c:v>85.2311762856</c:v>
                </c:pt>
                <c:pt idx="14076">
                  <c:v>85.232178147699997</c:v>
                </c:pt>
                <c:pt idx="14077">
                  <c:v>85.233454080100003</c:v>
                </c:pt>
                <c:pt idx="14078">
                  <c:v>85.235244025900002</c:v>
                </c:pt>
                <c:pt idx="14079">
                  <c:v>85.238885396000001</c:v>
                </c:pt>
                <c:pt idx="14080">
                  <c:v>85.243341036999993</c:v>
                </c:pt>
                <c:pt idx="14081">
                  <c:v>85.244823755799999</c:v>
                </c:pt>
                <c:pt idx="14082">
                  <c:v>85.245055877699997</c:v>
                </c:pt>
                <c:pt idx="14083">
                  <c:v>85.246459830600003</c:v>
                </c:pt>
                <c:pt idx="14084">
                  <c:v>85.247950678899997</c:v>
                </c:pt>
                <c:pt idx="14085">
                  <c:v>85.248445281499997</c:v>
                </c:pt>
                <c:pt idx="14086">
                  <c:v>85.249087656900002</c:v>
                </c:pt>
                <c:pt idx="14087">
                  <c:v>85.250203901800006</c:v>
                </c:pt>
                <c:pt idx="14088">
                  <c:v>85.252143594399996</c:v>
                </c:pt>
                <c:pt idx="14089">
                  <c:v>85.2540805748</c:v>
                </c:pt>
                <c:pt idx="14090">
                  <c:v>85.255958784699999</c:v>
                </c:pt>
                <c:pt idx="14091">
                  <c:v>85.258146808399999</c:v>
                </c:pt>
                <c:pt idx="14092">
                  <c:v>85.259188319499998</c:v>
                </c:pt>
                <c:pt idx="14093">
                  <c:v>85.259853730299994</c:v>
                </c:pt>
                <c:pt idx="14094">
                  <c:v>85.2609984363</c:v>
                </c:pt>
                <c:pt idx="14095">
                  <c:v>85.262713362599996</c:v>
                </c:pt>
                <c:pt idx="14096">
                  <c:v>85.264258118399994</c:v>
                </c:pt>
                <c:pt idx="14097">
                  <c:v>85.265828550500004</c:v>
                </c:pt>
                <c:pt idx="14098">
                  <c:v>85.2674135054</c:v>
                </c:pt>
                <c:pt idx="14099">
                  <c:v>85.2683271203</c:v>
                </c:pt>
                <c:pt idx="14100">
                  <c:v>85.269869546099997</c:v>
                </c:pt>
                <c:pt idx="14101">
                  <c:v>85.270900185900004</c:v>
                </c:pt>
                <c:pt idx="14102">
                  <c:v>85.271083238299994</c:v>
                </c:pt>
                <c:pt idx="14103">
                  <c:v>85.272637826500002</c:v>
                </c:pt>
                <c:pt idx="14104">
                  <c:v>85.275085625900005</c:v>
                </c:pt>
                <c:pt idx="14105">
                  <c:v>85.277205128600002</c:v>
                </c:pt>
                <c:pt idx="14106">
                  <c:v>85.278954084899993</c:v>
                </c:pt>
                <c:pt idx="14107">
                  <c:v>85.281071883099997</c:v>
                </c:pt>
                <c:pt idx="14108">
                  <c:v>85.2833632639</c:v>
                </c:pt>
                <c:pt idx="14109">
                  <c:v>85.284320433600001</c:v>
                </c:pt>
                <c:pt idx="14110">
                  <c:v>85.284900030000003</c:v>
                </c:pt>
                <c:pt idx="14111">
                  <c:v>85.285526121399997</c:v>
                </c:pt>
                <c:pt idx="14112">
                  <c:v>85.286146677399998</c:v>
                </c:pt>
                <c:pt idx="14113">
                  <c:v>85.287648522699996</c:v>
                </c:pt>
                <c:pt idx="14114">
                  <c:v>85.288922220499998</c:v>
                </c:pt>
                <c:pt idx="14115">
                  <c:v>85.289620601899998</c:v>
                </c:pt>
                <c:pt idx="14116">
                  <c:v>85.291031435600004</c:v>
                </c:pt>
                <c:pt idx="14117">
                  <c:v>85.293614330899999</c:v>
                </c:pt>
                <c:pt idx="14118">
                  <c:v>85.298101156100003</c:v>
                </c:pt>
                <c:pt idx="14119">
                  <c:v>85.301850106200007</c:v>
                </c:pt>
                <c:pt idx="14120">
                  <c:v>85.302804396100001</c:v>
                </c:pt>
                <c:pt idx="14121">
                  <c:v>85.302902832200004</c:v>
                </c:pt>
                <c:pt idx="14122">
                  <c:v>85.303389297300001</c:v>
                </c:pt>
                <c:pt idx="14123">
                  <c:v>85.305008062799999</c:v>
                </c:pt>
                <c:pt idx="14124">
                  <c:v>85.306439876300004</c:v>
                </c:pt>
                <c:pt idx="14125">
                  <c:v>85.307036676099997</c:v>
                </c:pt>
                <c:pt idx="14126">
                  <c:v>85.309111799199997</c:v>
                </c:pt>
                <c:pt idx="14127">
                  <c:v>85.311231379299997</c:v>
                </c:pt>
                <c:pt idx="14128">
                  <c:v>85.312494806000004</c:v>
                </c:pt>
                <c:pt idx="14129">
                  <c:v>85.3138561942</c:v>
                </c:pt>
                <c:pt idx="14130">
                  <c:v>85.314651682299996</c:v>
                </c:pt>
                <c:pt idx="14131">
                  <c:v>85.315180008499993</c:v>
                </c:pt>
                <c:pt idx="14132">
                  <c:v>85.3158054604</c:v>
                </c:pt>
                <c:pt idx="14133">
                  <c:v>85.316667191600004</c:v>
                </c:pt>
                <c:pt idx="14134">
                  <c:v>85.317615502799995</c:v>
                </c:pt>
                <c:pt idx="14135">
                  <c:v>85.319527760900002</c:v>
                </c:pt>
                <c:pt idx="14136">
                  <c:v>85.321377201299995</c:v>
                </c:pt>
                <c:pt idx="14137">
                  <c:v>85.321927718699996</c:v>
                </c:pt>
                <c:pt idx="14138">
                  <c:v>85.322559083399995</c:v>
                </c:pt>
                <c:pt idx="14139">
                  <c:v>85.323638234200004</c:v>
                </c:pt>
                <c:pt idx="14140">
                  <c:v>85.325398804399995</c:v>
                </c:pt>
                <c:pt idx="14141">
                  <c:v>85.326587721500005</c:v>
                </c:pt>
                <c:pt idx="14142">
                  <c:v>85.326985194499997</c:v>
                </c:pt>
                <c:pt idx="14143">
                  <c:v>85.327637117199998</c:v>
                </c:pt>
                <c:pt idx="14144">
                  <c:v>85.328083006100002</c:v>
                </c:pt>
                <c:pt idx="14145">
                  <c:v>85.328712217299994</c:v>
                </c:pt>
                <c:pt idx="14146">
                  <c:v>85.331080444099996</c:v>
                </c:pt>
                <c:pt idx="14147">
                  <c:v>85.333025815799999</c:v>
                </c:pt>
                <c:pt idx="14148">
                  <c:v>85.333093680199994</c:v>
                </c:pt>
                <c:pt idx="14149">
                  <c:v>85.333378114699997</c:v>
                </c:pt>
                <c:pt idx="14150">
                  <c:v>85.3336776246</c:v>
                </c:pt>
                <c:pt idx="14151">
                  <c:v>85.334156239500004</c:v>
                </c:pt>
                <c:pt idx="14152">
                  <c:v>85.335675184600007</c:v>
                </c:pt>
                <c:pt idx="14153">
                  <c:v>85.337362640600006</c:v>
                </c:pt>
                <c:pt idx="14154">
                  <c:v>85.339367032699997</c:v>
                </c:pt>
                <c:pt idx="14155">
                  <c:v>85.3423299512</c:v>
                </c:pt>
                <c:pt idx="14156">
                  <c:v>85.344447408799994</c:v>
                </c:pt>
                <c:pt idx="14157">
                  <c:v>85.345277675899993</c:v>
                </c:pt>
                <c:pt idx="14158">
                  <c:v>85.345714430300006</c:v>
                </c:pt>
                <c:pt idx="14159">
                  <c:v>85.345945104699993</c:v>
                </c:pt>
                <c:pt idx="14160">
                  <c:v>85.346853642200003</c:v>
                </c:pt>
                <c:pt idx="14161">
                  <c:v>85.348014069100003</c:v>
                </c:pt>
                <c:pt idx="14162">
                  <c:v>85.348508923300002</c:v>
                </c:pt>
                <c:pt idx="14163">
                  <c:v>85.349788174899999</c:v>
                </c:pt>
                <c:pt idx="14164">
                  <c:v>85.351463303499997</c:v>
                </c:pt>
                <c:pt idx="14165">
                  <c:v>85.352892800199996</c:v>
                </c:pt>
                <c:pt idx="14166">
                  <c:v>85.353844603799999</c:v>
                </c:pt>
                <c:pt idx="14167">
                  <c:v>85.354011993100002</c:v>
                </c:pt>
                <c:pt idx="14168">
                  <c:v>85.354648007799995</c:v>
                </c:pt>
                <c:pt idx="14169">
                  <c:v>85.355461552999998</c:v>
                </c:pt>
                <c:pt idx="14170">
                  <c:v>85.355748265800003</c:v>
                </c:pt>
                <c:pt idx="14171">
                  <c:v>85.355811771500001</c:v>
                </c:pt>
                <c:pt idx="14172">
                  <c:v>85.355880492099999</c:v>
                </c:pt>
                <c:pt idx="14173">
                  <c:v>85.358131151999999</c:v>
                </c:pt>
                <c:pt idx="14174">
                  <c:v>85.360415441000001</c:v>
                </c:pt>
                <c:pt idx="14175">
                  <c:v>85.360600231800007</c:v>
                </c:pt>
                <c:pt idx="14176">
                  <c:v>85.361974511499994</c:v>
                </c:pt>
                <c:pt idx="14177">
                  <c:v>85.365547060300003</c:v>
                </c:pt>
                <c:pt idx="14178">
                  <c:v>85.368254609299996</c:v>
                </c:pt>
                <c:pt idx="14179">
                  <c:v>85.368983102499996</c:v>
                </c:pt>
                <c:pt idx="14180">
                  <c:v>85.369442737</c:v>
                </c:pt>
                <c:pt idx="14181">
                  <c:v>85.370425135800005</c:v>
                </c:pt>
                <c:pt idx="14182">
                  <c:v>85.372515188199998</c:v>
                </c:pt>
                <c:pt idx="14183">
                  <c:v>85.374054660699997</c:v>
                </c:pt>
                <c:pt idx="14184">
                  <c:v>85.374654703800005</c:v>
                </c:pt>
                <c:pt idx="14185">
                  <c:v>85.375179891499997</c:v>
                </c:pt>
                <c:pt idx="14186">
                  <c:v>85.375878268799994</c:v>
                </c:pt>
                <c:pt idx="14187">
                  <c:v>85.377354299800004</c:v>
                </c:pt>
                <c:pt idx="14188">
                  <c:v>85.379853039400004</c:v>
                </c:pt>
                <c:pt idx="14189">
                  <c:v>85.382097843799997</c:v>
                </c:pt>
                <c:pt idx="14190">
                  <c:v>85.382944197200004</c:v>
                </c:pt>
                <c:pt idx="14191">
                  <c:v>85.384023748499999</c:v>
                </c:pt>
                <c:pt idx="14192">
                  <c:v>85.385505964299995</c:v>
                </c:pt>
                <c:pt idx="14193">
                  <c:v>85.386604888199997</c:v>
                </c:pt>
                <c:pt idx="14194">
                  <c:v>85.387759457499996</c:v>
                </c:pt>
                <c:pt idx="14195">
                  <c:v>85.3903818032</c:v>
                </c:pt>
                <c:pt idx="14196">
                  <c:v>85.394049572900002</c:v>
                </c:pt>
                <c:pt idx="14197">
                  <c:v>85.395767914999993</c:v>
                </c:pt>
                <c:pt idx="14198">
                  <c:v>85.395873368400004</c:v>
                </c:pt>
                <c:pt idx="14199">
                  <c:v>85.396367643000005</c:v>
                </c:pt>
                <c:pt idx="14200">
                  <c:v>85.397781032500006</c:v>
                </c:pt>
                <c:pt idx="14201">
                  <c:v>85.400542683699996</c:v>
                </c:pt>
                <c:pt idx="14202">
                  <c:v>85.402471878499995</c:v>
                </c:pt>
                <c:pt idx="14203">
                  <c:v>85.402591452899998</c:v>
                </c:pt>
                <c:pt idx="14204">
                  <c:v>85.403463728099993</c:v>
                </c:pt>
                <c:pt idx="14205">
                  <c:v>85.404347239100005</c:v>
                </c:pt>
                <c:pt idx="14206">
                  <c:v>85.404798371300004</c:v>
                </c:pt>
                <c:pt idx="14207">
                  <c:v>85.406204694300001</c:v>
                </c:pt>
                <c:pt idx="14208">
                  <c:v>85.408813778899997</c:v>
                </c:pt>
                <c:pt idx="14209">
                  <c:v>85.412896836200005</c:v>
                </c:pt>
                <c:pt idx="14210">
                  <c:v>85.416266651699999</c:v>
                </c:pt>
                <c:pt idx="14211">
                  <c:v>85.419790271699995</c:v>
                </c:pt>
                <c:pt idx="14212">
                  <c:v>85.422539688399993</c:v>
                </c:pt>
                <c:pt idx="14213">
                  <c:v>85.423195581499996</c:v>
                </c:pt>
                <c:pt idx="14214">
                  <c:v>85.424399598299999</c:v>
                </c:pt>
                <c:pt idx="14215">
                  <c:v>85.425107475000004</c:v>
                </c:pt>
                <c:pt idx="14216">
                  <c:v>85.425795504999996</c:v>
                </c:pt>
                <c:pt idx="14217">
                  <c:v>85.427001222000001</c:v>
                </c:pt>
                <c:pt idx="14218">
                  <c:v>85.427594214699994</c:v>
                </c:pt>
                <c:pt idx="14219">
                  <c:v>85.428310002100005</c:v>
                </c:pt>
                <c:pt idx="14220">
                  <c:v>85.429075825400005</c:v>
                </c:pt>
                <c:pt idx="14221">
                  <c:v>85.430456660499999</c:v>
                </c:pt>
                <c:pt idx="14222">
                  <c:v>85.431859700800004</c:v>
                </c:pt>
                <c:pt idx="14223">
                  <c:v>85.432334129599994</c:v>
                </c:pt>
                <c:pt idx="14224">
                  <c:v>85.432714603299999</c:v>
                </c:pt>
                <c:pt idx="14225">
                  <c:v>85.434424990899998</c:v>
                </c:pt>
                <c:pt idx="14226">
                  <c:v>85.436155463700004</c:v>
                </c:pt>
                <c:pt idx="14227">
                  <c:v>85.436493050400003</c:v>
                </c:pt>
                <c:pt idx="14228">
                  <c:v>85.436806745699997</c:v>
                </c:pt>
                <c:pt idx="14229">
                  <c:v>85.436838898299996</c:v>
                </c:pt>
                <c:pt idx="14230">
                  <c:v>85.437582660499999</c:v>
                </c:pt>
                <c:pt idx="14231">
                  <c:v>85.4383230551</c:v>
                </c:pt>
                <c:pt idx="14232">
                  <c:v>85.439710690799998</c:v>
                </c:pt>
                <c:pt idx="14233">
                  <c:v>85.442308979100005</c:v>
                </c:pt>
                <c:pt idx="14234">
                  <c:v>85.443753181299996</c:v>
                </c:pt>
                <c:pt idx="14235">
                  <c:v>85.445860802799999</c:v>
                </c:pt>
                <c:pt idx="14236">
                  <c:v>85.448149764899995</c:v>
                </c:pt>
                <c:pt idx="14237">
                  <c:v>85.448780601600006</c:v>
                </c:pt>
                <c:pt idx="14238">
                  <c:v>85.449121715499999</c:v>
                </c:pt>
                <c:pt idx="14239">
                  <c:v>85.450411170600006</c:v>
                </c:pt>
                <c:pt idx="14240">
                  <c:v>85.452549922700001</c:v>
                </c:pt>
                <c:pt idx="14241">
                  <c:v>85.454083380399993</c:v>
                </c:pt>
                <c:pt idx="14242">
                  <c:v>85.455644181099998</c:v>
                </c:pt>
                <c:pt idx="14243">
                  <c:v>85.457293462099997</c:v>
                </c:pt>
                <c:pt idx="14244">
                  <c:v>85.458215393200007</c:v>
                </c:pt>
                <c:pt idx="14245">
                  <c:v>85.459893346200005</c:v>
                </c:pt>
                <c:pt idx="14246">
                  <c:v>85.461863043700006</c:v>
                </c:pt>
                <c:pt idx="14247">
                  <c:v>85.463644522600006</c:v>
                </c:pt>
                <c:pt idx="14248">
                  <c:v>85.464967112899998</c:v>
                </c:pt>
                <c:pt idx="14249">
                  <c:v>85.465103020900003</c:v>
                </c:pt>
                <c:pt idx="14250">
                  <c:v>85.466844928699999</c:v>
                </c:pt>
                <c:pt idx="14251">
                  <c:v>85.470101265400004</c:v>
                </c:pt>
                <c:pt idx="14252">
                  <c:v>85.471715153000005</c:v>
                </c:pt>
                <c:pt idx="14253">
                  <c:v>85.472472118400006</c:v>
                </c:pt>
                <c:pt idx="14254">
                  <c:v>85.474375788399996</c:v>
                </c:pt>
                <c:pt idx="14255">
                  <c:v>85.476222023299997</c:v>
                </c:pt>
                <c:pt idx="14256">
                  <c:v>85.476908942099996</c:v>
                </c:pt>
                <c:pt idx="14257">
                  <c:v>85.477946308200004</c:v>
                </c:pt>
                <c:pt idx="14258">
                  <c:v>85.478996559400002</c:v>
                </c:pt>
                <c:pt idx="14259">
                  <c:v>85.480249750699997</c:v>
                </c:pt>
                <c:pt idx="14260">
                  <c:v>85.482526241000002</c:v>
                </c:pt>
                <c:pt idx="14261">
                  <c:v>85.484152067500006</c:v>
                </c:pt>
                <c:pt idx="14262">
                  <c:v>85.485309915200006</c:v>
                </c:pt>
                <c:pt idx="14263">
                  <c:v>85.486652891099993</c:v>
                </c:pt>
                <c:pt idx="14264">
                  <c:v>85.487623501200005</c:v>
                </c:pt>
                <c:pt idx="14265">
                  <c:v>85.489753054299996</c:v>
                </c:pt>
                <c:pt idx="14266">
                  <c:v>85.492466582199995</c:v>
                </c:pt>
                <c:pt idx="14267">
                  <c:v>85.493911232000002</c:v>
                </c:pt>
                <c:pt idx="14268">
                  <c:v>85.494675094499996</c:v>
                </c:pt>
                <c:pt idx="14269">
                  <c:v>85.494828619399996</c:v>
                </c:pt>
                <c:pt idx="14270">
                  <c:v>85.495613666200001</c:v>
                </c:pt>
                <c:pt idx="14271">
                  <c:v>85.496490650799998</c:v>
                </c:pt>
                <c:pt idx="14272">
                  <c:v>85.498001342799995</c:v>
                </c:pt>
                <c:pt idx="14273">
                  <c:v>85.500351591200001</c:v>
                </c:pt>
                <c:pt idx="14274">
                  <c:v>85.5022887481</c:v>
                </c:pt>
                <c:pt idx="14275">
                  <c:v>85.504813630699999</c:v>
                </c:pt>
                <c:pt idx="14276">
                  <c:v>85.506383303199996</c:v>
                </c:pt>
                <c:pt idx="14277">
                  <c:v>85.507435621200003</c:v>
                </c:pt>
                <c:pt idx="14278">
                  <c:v>85.508523226199998</c:v>
                </c:pt>
                <c:pt idx="14279">
                  <c:v>85.508858493600002</c:v>
                </c:pt>
                <c:pt idx="14280">
                  <c:v>85.509817188200003</c:v>
                </c:pt>
                <c:pt idx="14281">
                  <c:v>85.512674359800002</c:v>
                </c:pt>
                <c:pt idx="14282">
                  <c:v>85.5150819622</c:v>
                </c:pt>
                <c:pt idx="14283">
                  <c:v>85.515857345599997</c:v>
                </c:pt>
                <c:pt idx="14284">
                  <c:v>85.517078638699999</c:v>
                </c:pt>
                <c:pt idx="14285">
                  <c:v>85.518066027100005</c:v>
                </c:pt>
                <c:pt idx="14286">
                  <c:v>85.5197181984</c:v>
                </c:pt>
                <c:pt idx="14287">
                  <c:v>85.521130056800004</c:v>
                </c:pt>
                <c:pt idx="14288">
                  <c:v>85.5215139819</c:v>
                </c:pt>
                <c:pt idx="14289">
                  <c:v>85.523705642699994</c:v>
                </c:pt>
                <c:pt idx="14290">
                  <c:v>85.526191257500003</c:v>
                </c:pt>
                <c:pt idx="14291">
                  <c:v>85.5278322769</c:v>
                </c:pt>
                <c:pt idx="14292">
                  <c:v>85.529116142199996</c:v>
                </c:pt>
                <c:pt idx="14293">
                  <c:v>85.529659906399999</c:v>
                </c:pt>
                <c:pt idx="14294">
                  <c:v>85.530401408100005</c:v>
                </c:pt>
                <c:pt idx="14295">
                  <c:v>85.530939389500006</c:v>
                </c:pt>
                <c:pt idx="14296">
                  <c:v>85.531373307600006</c:v>
                </c:pt>
                <c:pt idx="14297">
                  <c:v>85.532437843300002</c:v>
                </c:pt>
                <c:pt idx="14298">
                  <c:v>85.533423286000001</c:v>
                </c:pt>
                <c:pt idx="14299">
                  <c:v>85.534127244199993</c:v>
                </c:pt>
                <c:pt idx="14300">
                  <c:v>85.536094625700002</c:v>
                </c:pt>
                <c:pt idx="14301">
                  <c:v>85.537667513499997</c:v>
                </c:pt>
                <c:pt idx="14302">
                  <c:v>85.538644454500002</c:v>
                </c:pt>
                <c:pt idx="14303">
                  <c:v>85.539824295599999</c:v>
                </c:pt>
                <c:pt idx="14304">
                  <c:v>85.540063677500001</c:v>
                </c:pt>
                <c:pt idx="14305">
                  <c:v>85.5401279445</c:v>
                </c:pt>
                <c:pt idx="14306">
                  <c:v>85.541914253499996</c:v>
                </c:pt>
                <c:pt idx="14307">
                  <c:v>85.544797233099999</c:v>
                </c:pt>
                <c:pt idx="14308">
                  <c:v>85.546316599899995</c:v>
                </c:pt>
                <c:pt idx="14309">
                  <c:v>85.548208342199999</c:v>
                </c:pt>
                <c:pt idx="14310">
                  <c:v>85.549740775399997</c:v>
                </c:pt>
                <c:pt idx="14311">
                  <c:v>85.549859682700003</c:v>
                </c:pt>
                <c:pt idx="14312">
                  <c:v>85.550408682699995</c:v>
                </c:pt>
                <c:pt idx="14313">
                  <c:v>85.552313841599997</c:v>
                </c:pt>
                <c:pt idx="14314">
                  <c:v>85.554319208999999</c:v>
                </c:pt>
                <c:pt idx="14315">
                  <c:v>85.555420917199996</c:v>
                </c:pt>
                <c:pt idx="14316">
                  <c:v>85.556274952799996</c:v>
                </c:pt>
                <c:pt idx="14317">
                  <c:v>85.556952138599996</c:v>
                </c:pt>
                <c:pt idx="14318">
                  <c:v>85.557678581900007</c:v>
                </c:pt>
                <c:pt idx="14319">
                  <c:v>85.558286417399998</c:v>
                </c:pt>
                <c:pt idx="14320">
                  <c:v>85.559806839499998</c:v>
                </c:pt>
                <c:pt idx="14321">
                  <c:v>85.561916141500006</c:v>
                </c:pt>
                <c:pt idx="14322">
                  <c:v>85.563633295200006</c:v>
                </c:pt>
                <c:pt idx="14323">
                  <c:v>85.566161985899996</c:v>
                </c:pt>
                <c:pt idx="14324">
                  <c:v>85.567937718500005</c:v>
                </c:pt>
                <c:pt idx="14325">
                  <c:v>85.568087698499994</c:v>
                </c:pt>
                <c:pt idx="14326">
                  <c:v>85.568182200999999</c:v>
                </c:pt>
                <c:pt idx="14327">
                  <c:v>85.568700078000006</c:v>
                </c:pt>
                <c:pt idx="14328">
                  <c:v>85.569734684099998</c:v>
                </c:pt>
                <c:pt idx="14329">
                  <c:v>85.570802473399993</c:v>
                </c:pt>
                <c:pt idx="14330">
                  <c:v>85.571810490999994</c:v>
                </c:pt>
                <c:pt idx="14331">
                  <c:v>85.572454062399999</c:v>
                </c:pt>
                <c:pt idx="14332">
                  <c:v>85.572595949199993</c:v>
                </c:pt>
                <c:pt idx="14333">
                  <c:v>85.572960086999998</c:v>
                </c:pt>
                <c:pt idx="14334">
                  <c:v>85.573793365499995</c:v>
                </c:pt>
                <c:pt idx="14335">
                  <c:v>85.574704562999997</c:v>
                </c:pt>
                <c:pt idx="14336">
                  <c:v>85.575164919299993</c:v>
                </c:pt>
                <c:pt idx="14337">
                  <c:v>85.575600126699996</c:v>
                </c:pt>
                <c:pt idx="14338">
                  <c:v>85.577172181199998</c:v>
                </c:pt>
                <c:pt idx="14339">
                  <c:v>85.5788044703</c:v>
                </c:pt>
                <c:pt idx="14340">
                  <c:v>85.5793158484</c:v>
                </c:pt>
                <c:pt idx="14341">
                  <c:v>85.579431690000007</c:v>
                </c:pt>
                <c:pt idx="14342">
                  <c:v>85.579905894600003</c:v>
                </c:pt>
                <c:pt idx="14343">
                  <c:v>85.582648138300002</c:v>
                </c:pt>
                <c:pt idx="14344">
                  <c:v>85.585962008899997</c:v>
                </c:pt>
                <c:pt idx="14345">
                  <c:v>85.588620837799994</c:v>
                </c:pt>
                <c:pt idx="14346">
                  <c:v>85.590656459399995</c:v>
                </c:pt>
                <c:pt idx="14347">
                  <c:v>85.5927212247</c:v>
                </c:pt>
                <c:pt idx="14348">
                  <c:v>85.594753155700005</c:v>
                </c:pt>
                <c:pt idx="14349">
                  <c:v>85.596411950299995</c:v>
                </c:pt>
                <c:pt idx="14350">
                  <c:v>85.598473286100003</c:v>
                </c:pt>
                <c:pt idx="14351">
                  <c:v>85.599865862900003</c:v>
                </c:pt>
                <c:pt idx="14352">
                  <c:v>85.601095413199999</c:v>
                </c:pt>
                <c:pt idx="14353">
                  <c:v>85.601724785800002</c:v>
                </c:pt>
                <c:pt idx="14354">
                  <c:v>85.602850810199996</c:v>
                </c:pt>
                <c:pt idx="14355">
                  <c:v>85.6042949255</c:v>
                </c:pt>
                <c:pt idx="14356">
                  <c:v>85.605458969599994</c:v>
                </c:pt>
                <c:pt idx="14357">
                  <c:v>85.608274072900002</c:v>
                </c:pt>
                <c:pt idx="14358">
                  <c:v>85.611695557000004</c:v>
                </c:pt>
                <c:pt idx="14359">
                  <c:v>85.614633758599993</c:v>
                </c:pt>
                <c:pt idx="14360">
                  <c:v>85.616348235100006</c:v>
                </c:pt>
                <c:pt idx="14361">
                  <c:v>85.616669869099994</c:v>
                </c:pt>
                <c:pt idx="14362">
                  <c:v>85.616910692600001</c:v>
                </c:pt>
                <c:pt idx="14363">
                  <c:v>85.617051825999994</c:v>
                </c:pt>
                <c:pt idx="14364">
                  <c:v>85.618110778399995</c:v>
                </c:pt>
                <c:pt idx="14365">
                  <c:v>85.620806016900005</c:v>
                </c:pt>
                <c:pt idx="14366">
                  <c:v>85.623055384099999</c:v>
                </c:pt>
                <c:pt idx="14367">
                  <c:v>85.624087379100004</c:v>
                </c:pt>
                <c:pt idx="14368">
                  <c:v>85.624854541199994</c:v>
                </c:pt>
                <c:pt idx="14369">
                  <c:v>85.625255364300003</c:v>
                </c:pt>
                <c:pt idx="14370">
                  <c:v>85.625960496499999</c:v>
                </c:pt>
                <c:pt idx="14371">
                  <c:v>85.627446374499996</c:v>
                </c:pt>
                <c:pt idx="14372">
                  <c:v>85.629812236700005</c:v>
                </c:pt>
                <c:pt idx="14373">
                  <c:v>85.631379667199994</c:v>
                </c:pt>
                <c:pt idx="14374">
                  <c:v>85.632456419999997</c:v>
                </c:pt>
                <c:pt idx="14375">
                  <c:v>85.633918921399996</c:v>
                </c:pt>
                <c:pt idx="14376">
                  <c:v>85.634874773899995</c:v>
                </c:pt>
                <c:pt idx="14377">
                  <c:v>85.636023177699997</c:v>
                </c:pt>
                <c:pt idx="14378">
                  <c:v>85.639100576000004</c:v>
                </c:pt>
                <c:pt idx="14379">
                  <c:v>85.641546678899999</c:v>
                </c:pt>
                <c:pt idx="14380">
                  <c:v>85.642527236600003</c:v>
                </c:pt>
                <c:pt idx="14381">
                  <c:v>85.643738318499999</c:v>
                </c:pt>
                <c:pt idx="14382">
                  <c:v>85.645154465900006</c:v>
                </c:pt>
                <c:pt idx="14383">
                  <c:v>85.646724969299996</c:v>
                </c:pt>
                <c:pt idx="14384">
                  <c:v>85.6475671627</c:v>
                </c:pt>
                <c:pt idx="14385">
                  <c:v>85.648182861899997</c:v>
                </c:pt>
                <c:pt idx="14386">
                  <c:v>85.649085915499995</c:v>
                </c:pt>
                <c:pt idx="14387">
                  <c:v>85.6503225445</c:v>
                </c:pt>
                <c:pt idx="14388">
                  <c:v>85.651083224000004</c:v>
                </c:pt>
                <c:pt idx="14389">
                  <c:v>85.652367332899999</c:v>
                </c:pt>
                <c:pt idx="14390">
                  <c:v>85.653567733200006</c:v>
                </c:pt>
                <c:pt idx="14391">
                  <c:v>85.656377935400002</c:v>
                </c:pt>
                <c:pt idx="14392">
                  <c:v>85.659970540200007</c:v>
                </c:pt>
                <c:pt idx="14393">
                  <c:v>85.661032118199998</c:v>
                </c:pt>
                <c:pt idx="14394">
                  <c:v>85.662330278200002</c:v>
                </c:pt>
                <c:pt idx="14395">
                  <c:v>85.664706381800002</c:v>
                </c:pt>
                <c:pt idx="14396">
                  <c:v>85.666538432999999</c:v>
                </c:pt>
                <c:pt idx="14397">
                  <c:v>85.668551526300007</c:v>
                </c:pt>
                <c:pt idx="14398">
                  <c:v>85.670407646100003</c:v>
                </c:pt>
                <c:pt idx="14399">
                  <c:v>85.671003494199994</c:v>
                </c:pt>
                <c:pt idx="14400">
                  <c:v>85.671260450600002</c:v>
                </c:pt>
                <c:pt idx="14401">
                  <c:v>85.672192172300001</c:v>
                </c:pt>
                <c:pt idx="14402">
                  <c:v>85.673225913600007</c:v>
                </c:pt>
                <c:pt idx="14403">
                  <c:v>85.6748612823</c:v>
                </c:pt>
                <c:pt idx="14404">
                  <c:v>85.677082819899994</c:v>
                </c:pt>
                <c:pt idx="14405">
                  <c:v>85.679147444600005</c:v>
                </c:pt>
                <c:pt idx="14406">
                  <c:v>85.682492910199997</c:v>
                </c:pt>
                <c:pt idx="14407">
                  <c:v>85.685779885000002</c:v>
                </c:pt>
                <c:pt idx="14408">
                  <c:v>85.687059293399997</c:v>
                </c:pt>
                <c:pt idx="14409">
                  <c:v>85.687605001500003</c:v>
                </c:pt>
                <c:pt idx="14410">
                  <c:v>85.688663627899999</c:v>
                </c:pt>
                <c:pt idx="14411">
                  <c:v>85.689693181999999</c:v>
                </c:pt>
                <c:pt idx="14412">
                  <c:v>85.690389994</c:v>
                </c:pt>
                <c:pt idx="14413">
                  <c:v>85.691776742200005</c:v>
                </c:pt>
                <c:pt idx="14414">
                  <c:v>85.693125330900003</c:v>
                </c:pt>
                <c:pt idx="14415">
                  <c:v>85.693613677200005</c:v>
                </c:pt>
                <c:pt idx="14416">
                  <c:v>85.695323384999995</c:v>
                </c:pt>
                <c:pt idx="14417">
                  <c:v>85.697020152899995</c:v>
                </c:pt>
                <c:pt idx="14418">
                  <c:v>85.697967273200007</c:v>
                </c:pt>
                <c:pt idx="14419">
                  <c:v>85.698686126400005</c:v>
                </c:pt>
                <c:pt idx="14420">
                  <c:v>85.699021374500006</c:v>
                </c:pt>
                <c:pt idx="14421">
                  <c:v>85.700715737199999</c:v>
                </c:pt>
                <c:pt idx="14422">
                  <c:v>85.703051111299999</c:v>
                </c:pt>
                <c:pt idx="14423">
                  <c:v>85.704170799899998</c:v>
                </c:pt>
                <c:pt idx="14424">
                  <c:v>85.704415285500005</c:v>
                </c:pt>
                <c:pt idx="14425">
                  <c:v>85.704775529599999</c:v>
                </c:pt>
                <c:pt idx="14426">
                  <c:v>85.7052586139</c:v>
                </c:pt>
                <c:pt idx="14427">
                  <c:v>85.705509549200002</c:v>
                </c:pt>
                <c:pt idx="14428">
                  <c:v>85.705753692000002</c:v>
                </c:pt>
                <c:pt idx="14429">
                  <c:v>85.706073275400001</c:v>
                </c:pt>
                <c:pt idx="14430">
                  <c:v>85.706304497100007</c:v>
                </c:pt>
                <c:pt idx="14431">
                  <c:v>85.706807664300001</c:v>
                </c:pt>
                <c:pt idx="14432">
                  <c:v>85.707274816899996</c:v>
                </c:pt>
                <c:pt idx="14433">
                  <c:v>85.707845908300001</c:v>
                </c:pt>
                <c:pt idx="14434">
                  <c:v>85.709901255099993</c:v>
                </c:pt>
                <c:pt idx="14435">
                  <c:v>85.713693534300006</c:v>
                </c:pt>
                <c:pt idx="14436">
                  <c:v>85.716531765100001</c:v>
                </c:pt>
                <c:pt idx="14437">
                  <c:v>85.717809397500005</c:v>
                </c:pt>
                <c:pt idx="14438">
                  <c:v>85.718618787400004</c:v>
                </c:pt>
                <c:pt idx="14439">
                  <c:v>85.718856992799999</c:v>
                </c:pt>
                <c:pt idx="14440">
                  <c:v>85.721211597299998</c:v>
                </c:pt>
                <c:pt idx="14441">
                  <c:v>85.724490010400004</c:v>
                </c:pt>
                <c:pt idx="14442">
                  <c:v>85.726099842400004</c:v>
                </c:pt>
                <c:pt idx="14443">
                  <c:v>85.728351135699995</c:v>
                </c:pt>
                <c:pt idx="14444">
                  <c:v>85.730613232300001</c:v>
                </c:pt>
                <c:pt idx="14445">
                  <c:v>85.731484767300003</c:v>
                </c:pt>
                <c:pt idx="14446">
                  <c:v>85.7318794137</c:v>
                </c:pt>
                <c:pt idx="14447">
                  <c:v>85.732034840699995</c:v>
                </c:pt>
                <c:pt idx="14448">
                  <c:v>85.733323084099993</c:v>
                </c:pt>
                <c:pt idx="14449">
                  <c:v>85.736160756000004</c:v>
                </c:pt>
                <c:pt idx="14450">
                  <c:v>85.738156276400005</c:v>
                </c:pt>
                <c:pt idx="14451">
                  <c:v>85.7387858851</c:v>
                </c:pt>
                <c:pt idx="14452">
                  <c:v>85.739724350900005</c:v>
                </c:pt>
                <c:pt idx="14453">
                  <c:v>85.740437334600003</c:v>
                </c:pt>
                <c:pt idx="14454">
                  <c:v>85.741153744100004</c:v>
                </c:pt>
                <c:pt idx="14455">
                  <c:v>85.742014712599996</c:v>
                </c:pt>
                <c:pt idx="14456">
                  <c:v>85.742295271800003</c:v>
                </c:pt>
                <c:pt idx="14457">
                  <c:v>85.742465896900001</c:v>
                </c:pt>
                <c:pt idx="14458">
                  <c:v>85.742784283000006</c:v>
                </c:pt>
                <c:pt idx="14459">
                  <c:v>85.744081586199997</c:v>
                </c:pt>
                <c:pt idx="14460">
                  <c:v>85.746155668699998</c:v>
                </c:pt>
                <c:pt idx="14461">
                  <c:v>85.747254300199998</c:v>
                </c:pt>
                <c:pt idx="14462">
                  <c:v>85.747769187100005</c:v>
                </c:pt>
                <c:pt idx="14463">
                  <c:v>85.751909237899994</c:v>
                </c:pt>
                <c:pt idx="14464">
                  <c:v>85.756974484599994</c:v>
                </c:pt>
                <c:pt idx="14465">
                  <c:v>85.759199259599995</c:v>
                </c:pt>
                <c:pt idx="14466">
                  <c:v>85.7601528661</c:v>
                </c:pt>
                <c:pt idx="14467">
                  <c:v>85.760704938900005</c:v>
                </c:pt>
                <c:pt idx="14468">
                  <c:v>85.761905655500001</c:v>
                </c:pt>
                <c:pt idx="14469">
                  <c:v>85.762818726999996</c:v>
                </c:pt>
                <c:pt idx="14470">
                  <c:v>85.764837638800003</c:v>
                </c:pt>
                <c:pt idx="14471">
                  <c:v>85.769145537</c:v>
                </c:pt>
                <c:pt idx="14472">
                  <c:v>85.771950920600005</c:v>
                </c:pt>
                <c:pt idx="14473">
                  <c:v>85.7726456412</c:v>
                </c:pt>
                <c:pt idx="14474">
                  <c:v>85.774080801400004</c:v>
                </c:pt>
                <c:pt idx="14475">
                  <c:v>85.775809272700002</c:v>
                </c:pt>
                <c:pt idx="14476">
                  <c:v>85.777907712599998</c:v>
                </c:pt>
                <c:pt idx="14477">
                  <c:v>85.779699691700003</c:v>
                </c:pt>
                <c:pt idx="14478">
                  <c:v>85.780624087000007</c:v>
                </c:pt>
                <c:pt idx="14479">
                  <c:v>85.781298584699996</c:v>
                </c:pt>
                <c:pt idx="14480">
                  <c:v>85.781545292199993</c:v>
                </c:pt>
                <c:pt idx="14481">
                  <c:v>85.782093318500003</c:v>
                </c:pt>
                <c:pt idx="14482">
                  <c:v>85.782612993900003</c:v>
                </c:pt>
                <c:pt idx="14483">
                  <c:v>85.784346541000005</c:v>
                </c:pt>
                <c:pt idx="14484">
                  <c:v>85.7862653671</c:v>
                </c:pt>
                <c:pt idx="14485">
                  <c:v>85.787265359200006</c:v>
                </c:pt>
                <c:pt idx="14486">
                  <c:v>85.788065551200006</c:v>
                </c:pt>
                <c:pt idx="14487">
                  <c:v>85.788307623999998</c:v>
                </c:pt>
                <c:pt idx="14488">
                  <c:v>85.788855888399993</c:v>
                </c:pt>
                <c:pt idx="14489">
                  <c:v>85.790778909899998</c:v>
                </c:pt>
                <c:pt idx="14490">
                  <c:v>85.792354700399997</c:v>
                </c:pt>
                <c:pt idx="14491">
                  <c:v>85.793519401899999</c:v>
                </c:pt>
                <c:pt idx="14492">
                  <c:v>85.795232322299995</c:v>
                </c:pt>
                <c:pt idx="14493">
                  <c:v>85.796117914199996</c:v>
                </c:pt>
                <c:pt idx="14494">
                  <c:v>85.796348705599996</c:v>
                </c:pt>
                <c:pt idx="14495">
                  <c:v>85.796539316099995</c:v>
                </c:pt>
                <c:pt idx="14496">
                  <c:v>85.798412991899994</c:v>
                </c:pt>
                <c:pt idx="14497">
                  <c:v>85.80148355</c:v>
                </c:pt>
                <c:pt idx="14498">
                  <c:v>85.803428538999995</c:v>
                </c:pt>
                <c:pt idx="14499">
                  <c:v>85.804487008500004</c:v>
                </c:pt>
                <c:pt idx="14500">
                  <c:v>85.805038013100003</c:v>
                </c:pt>
                <c:pt idx="14501">
                  <c:v>85.805234328300003</c:v>
                </c:pt>
                <c:pt idx="14502">
                  <c:v>85.8058226948</c:v>
                </c:pt>
                <c:pt idx="14503">
                  <c:v>85.806708591000003</c:v>
                </c:pt>
                <c:pt idx="14504">
                  <c:v>85.807674438899994</c:v>
                </c:pt>
                <c:pt idx="14505">
                  <c:v>85.808490220199999</c:v>
                </c:pt>
                <c:pt idx="14506">
                  <c:v>85.808859935499996</c:v>
                </c:pt>
                <c:pt idx="14507">
                  <c:v>85.809823301400002</c:v>
                </c:pt>
                <c:pt idx="14508">
                  <c:v>85.812017210600004</c:v>
                </c:pt>
                <c:pt idx="14509">
                  <c:v>85.813923569699995</c:v>
                </c:pt>
                <c:pt idx="14510">
                  <c:v>85.815870017400002</c:v>
                </c:pt>
                <c:pt idx="14511">
                  <c:v>85.817407842899996</c:v>
                </c:pt>
                <c:pt idx="14512">
                  <c:v>85.817705368399999</c:v>
                </c:pt>
                <c:pt idx="14513">
                  <c:v>85.818196187200002</c:v>
                </c:pt>
                <c:pt idx="14514">
                  <c:v>85.819605973500003</c:v>
                </c:pt>
                <c:pt idx="14515">
                  <c:v>85.820740163799996</c:v>
                </c:pt>
                <c:pt idx="14516">
                  <c:v>85.820852535499995</c:v>
                </c:pt>
                <c:pt idx="14517">
                  <c:v>85.821012644800007</c:v>
                </c:pt>
                <c:pt idx="14518">
                  <c:v>85.821329161600005</c:v>
                </c:pt>
                <c:pt idx="14519">
                  <c:v>85.822612740500006</c:v>
                </c:pt>
                <c:pt idx="14520">
                  <c:v>85.823925068700007</c:v>
                </c:pt>
                <c:pt idx="14521">
                  <c:v>85.825121844199998</c:v>
                </c:pt>
                <c:pt idx="14522">
                  <c:v>85.8265132075</c:v>
                </c:pt>
                <c:pt idx="14523">
                  <c:v>85.827643419200001</c:v>
                </c:pt>
                <c:pt idx="14524">
                  <c:v>85.828741514499995</c:v>
                </c:pt>
                <c:pt idx="14525">
                  <c:v>85.829426503700006</c:v>
                </c:pt>
                <c:pt idx="14526">
                  <c:v>85.831245868300002</c:v>
                </c:pt>
                <c:pt idx="14527">
                  <c:v>85.833063551500004</c:v>
                </c:pt>
                <c:pt idx="14528">
                  <c:v>85.833578164800002</c:v>
                </c:pt>
                <c:pt idx="14529">
                  <c:v>85.833797145899993</c:v>
                </c:pt>
                <c:pt idx="14530">
                  <c:v>85.834438732600006</c:v>
                </c:pt>
                <c:pt idx="14531">
                  <c:v>85.835403041199996</c:v>
                </c:pt>
                <c:pt idx="14532">
                  <c:v>85.836612728399999</c:v>
                </c:pt>
                <c:pt idx="14533">
                  <c:v>85.8379939589</c:v>
                </c:pt>
                <c:pt idx="14534">
                  <c:v>85.838598692000005</c:v>
                </c:pt>
                <c:pt idx="14535">
                  <c:v>85.840239948299995</c:v>
                </c:pt>
                <c:pt idx="14536">
                  <c:v>85.842593709400006</c:v>
                </c:pt>
                <c:pt idx="14537">
                  <c:v>85.843937479600001</c:v>
                </c:pt>
                <c:pt idx="14538">
                  <c:v>85.844892718400004</c:v>
                </c:pt>
                <c:pt idx="14539">
                  <c:v>85.846062883800002</c:v>
                </c:pt>
                <c:pt idx="14540">
                  <c:v>85.847146591500007</c:v>
                </c:pt>
                <c:pt idx="14541">
                  <c:v>85.848874164400002</c:v>
                </c:pt>
                <c:pt idx="14542">
                  <c:v>85.850401864299997</c:v>
                </c:pt>
                <c:pt idx="14543">
                  <c:v>85.851575757700004</c:v>
                </c:pt>
                <c:pt idx="14544">
                  <c:v>85.853487527699997</c:v>
                </c:pt>
                <c:pt idx="14545">
                  <c:v>85.855399085800002</c:v>
                </c:pt>
                <c:pt idx="14546">
                  <c:v>85.856748130400007</c:v>
                </c:pt>
                <c:pt idx="14547">
                  <c:v>85.857599633500001</c:v>
                </c:pt>
                <c:pt idx="14548">
                  <c:v>85.858405803300002</c:v>
                </c:pt>
                <c:pt idx="14549">
                  <c:v>85.858792071300002</c:v>
                </c:pt>
                <c:pt idx="14550">
                  <c:v>85.860045954499995</c:v>
                </c:pt>
                <c:pt idx="14551">
                  <c:v>85.861165709900007</c:v>
                </c:pt>
                <c:pt idx="14552">
                  <c:v>85.862254203399999</c:v>
                </c:pt>
                <c:pt idx="14553">
                  <c:v>85.864508794499997</c:v>
                </c:pt>
                <c:pt idx="14554">
                  <c:v>85.866905306500001</c:v>
                </c:pt>
                <c:pt idx="14555">
                  <c:v>85.8718349671</c:v>
                </c:pt>
                <c:pt idx="14556">
                  <c:v>85.876423139699995</c:v>
                </c:pt>
                <c:pt idx="14557">
                  <c:v>85.878745561900004</c:v>
                </c:pt>
                <c:pt idx="14558">
                  <c:v>85.880361571199998</c:v>
                </c:pt>
                <c:pt idx="14559">
                  <c:v>85.881677747599994</c:v>
                </c:pt>
                <c:pt idx="14560">
                  <c:v>85.8836408656</c:v>
                </c:pt>
                <c:pt idx="14561">
                  <c:v>85.885137085899999</c:v>
                </c:pt>
                <c:pt idx="14562">
                  <c:v>85.885977902799993</c:v>
                </c:pt>
                <c:pt idx="14563">
                  <c:v>85.8878996503</c:v>
                </c:pt>
                <c:pt idx="14564">
                  <c:v>85.890621060399994</c:v>
                </c:pt>
                <c:pt idx="14565">
                  <c:v>85.891715616400006</c:v>
                </c:pt>
                <c:pt idx="14566">
                  <c:v>85.893885128799994</c:v>
                </c:pt>
                <c:pt idx="14567">
                  <c:v>85.896178438999996</c:v>
                </c:pt>
                <c:pt idx="14568">
                  <c:v>85.896493371000005</c:v>
                </c:pt>
                <c:pt idx="14569">
                  <c:v>85.897126973200002</c:v>
                </c:pt>
                <c:pt idx="14570">
                  <c:v>85.898210054399996</c:v>
                </c:pt>
                <c:pt idx="14571">
                  <c:v>85.898964975200002</c:v>
                </c:pt>
                <c:pt idx="14572">
                  <c:v>85.899350034600005</c:v>
                </c:pt>
                <c:pt idx="14573">
                  <c:v>85.902283033100005</c:v>
                </c:pt>
                <c:pt idx="14574">
                  <c:v>85.905936266500007</c:v>
                </c:pt>
                <c:pt idx="14575">
                  <c:v>85.906808339099996</c:v>
                </c:pt>
                <c:pt idx="14576">
                  <c:v>85.907432807000006</c:v>
                </c:pt>
                <c:pt idx="14577">
                  <c:v>85.9080541143</c:v>
                </c:pt>
                <c:pt idx="14578">
                  <c:v>85.908269333000007</c:v>
                </c:pt>
                <c:pt idx="14579">
                  <c:v>85.908533215700004</c:v>
                </c:pt>
                <c:pt idx="14580">
                  <c:v>85.9100925523</c:v>
                </c:pt>
                <c:pt idx="14581">
                  <c:v>85.912402283600002</c:v>
                </c:pt>
                <c:pt idx="14582">
                  <c:v>85.913861118200003</c:v>
                </c:pt>
                <c:pt idx="14583">
                  <c:v>85.915532005800003</c:v>
                </c:pt>
                <c:pt idx="14584">
                  <c:v>85.917932566800005</c:v>
                </c:pt>
                <c:pt idx="14585">
                  <c:v>85.919382896299993</c:v>
                </c:pt>
                <c:pt idx="14586">
                  <c:v>85.919570738800005</c:v>
                </c:pt>
                <c:pt idx="14587">
                  <c:v>85.920018669699999</c:v>
                </c:pt>
                <c:pt idx="14588">
                  <c:v>85.920807225700003</c:v>
                </c:pt>
                <c:pt idx="14589">
                  <c:v>85.921908632099999</c:v>
                </c:pt>
                <c:pt idx="14590">
                  <c:v>85.924207124199995</c:v>
                </c:pt>
                <c:pt idx="14591">
                  <c:v>85.925951097600006</c:v>
                </c:pt>
                <c:pt idx="14592">
                  <c:v>85.926043488000005</c:v>
                </c:pt>
                <c:pt idx="14593">
                  <c:v>85.9274892623</c:v>
                </c:pt>
                <c:pt idx="14594">
                  <c:v>85.930056178800001</c:v>
                </c:pt>
                <c:pt idx="14595">
                  <c:v>85.931235055299993</c:v>
                </c:pt>
                <c:pt idx="14596">
                  <c:v>85.931347444899998</c:v>
                </c:pt>
                <c:pt idx="14597">
                  <c:v>85.931674405999999</c:v>
                </c:pt>
                <c:pt idx="14598">
                  <c:v>85.932861608300001</c:v>
                </c:pt>
                <c:pt idx="14599">
                  <c:v>85.934121776200001</c:v>
                </c:pt>
                <c:pt idx="14600">
                  <c:v>85.934830623500005</c:v>
                </c:pt>
                <c:pt idx="14601">
                  <c:v>85.935314149299998</c:v>
                </c:pt>
                <c:pt idx="14602">
                  <c:v>85.935437505199999</c:v>
                </c:pt>
                <c:pt idx="14603">
                  <c:v>85.935864197000001</c:v>
                </c:pt>
                <c:pt idx="14604">
                  <c:v>85.940443795099995</c:v>
                </c:pt>
                <c:pt idx="14605">
                  <c:v>85.945020614100002</c:v>
                </c:pt>
                <c:pt idx="14606">
                  <c:v>85.947879320200002</c:v>
                </c:pt>
                <c:pt idx="14607">
                  <c:v>85.950938800399996</c:v>
                </c:pt>
                <c:pt idx="14608">
                  <c:v>85.952859149199995</c:v>
                </c:pt>
                <c:pt idx="14609">
                  <c:v>85.954282797199994</c:v>
                </c:pt>
                <c:pt idx="14610">
                  <c:v>85.954436632099998</c:v>
                </c:pt>
                <c:pt idx="14611">
                  <c:v>85.955450949300001</c:v>
                </c:pt>
                <c:pt idx="14612">
                  <c:v>85.958065545599993</c:v>
                </c:pt>
                <c:pt idx="14613">
                  <c:v>85.959730951099999</c:v>
                </c:pt>
                <c:pt idx="14614">
                  <c:v>85.959839556000006</c:v>
                </c:pt>
                <c:pt idx="14615">
                  <c:v>85.960192426000006</c:v>
                </c:pt>
                <c:pt idx="14616">
                  <c:v>85.961096533399996</c:v>
                </c:pt>
                <c:pt idx="14617">
                  <c:v>85.962597416700007</c:v>
                </c:pt>
                <c:pt idx="14618">
                  <c:v>85.963485555999995</c:v>
                </c:pt>
                <c:pt idx="14619">
                  <c:v>85.963634515300001</c:v>
                </c:pt>
                <c:pt idx="14620">
                  <c:v>85.965616151700004</c:v>
                </c:pt>
                <c:pt idx="14621">
                  <c:v>85.967675517999993</c:v>
                </c:pt>
                <c:pt idx="14622">
                  <c:v>85.968106837400001</c:v>
                </c:pt>
                <c:pt idx="14623">
                  <c:v>85.969079813700006</c:v>
                </c:pt>
                <c:pt idx="14624">
                  <c:v>85.970831987500006</c:v>
                </c:pt>
                <c:pt idx="14625">
                  <c:v>85.972251416299997</c:v>
                </c:pt>
                <c:pt idx="14626">
                  <c:v>85.9727114632</c:v>
                </c:pt>
                <c:pt idx="14627">
                  <c:v>85.974363023899997</c:v>
                </c:pt>
                <c:pt idx="14628">
                  <c:v>85.978103985399997</c:v>
                </c:pt>
                <c:pt idx="14629">
                  <c:v>85.982133552600004</c:v>
                </c:pt>
                <c:pt idx="14630">
                  <c:v>85.984705549300003</c:v>
                </c:pt>
                <c:pt idx="14631">
                  <c:v>85.985669622399996</c:v>
                </c:pt>
                <c:pt idx="14632">
                  <c:v>85.987947522699997</c:v>
                </c:pt>
                <c:pt idx="14633">
                  <c:v>85.990675700799997</c:v>
                </c:pt>
                <c:pt idx="14634">
                  <c:v>85.991518437400003</c:v>
                </c:pt>
                <c:pt idx="14635">
                  <c:v>85.993641143999994</c:v>
                </c:pt>
                <c:pt idx="14636">
                  <c:v>85.996856432599998</c:v>
                </c:pt>
                <c:pt idx="14637">
                  <c:v>85.998822548700005</c:v>
                </c:pt>
                <c:pt idx="14638">
                  <c:v>86.001401429799998</c:v>
                </c:pt>
                <c:pt idx="14639">
                  <c:v>86.0057002713</c:v>
                </c:pt>
                <c:pt idx="14640">
                  <c:v>86.008353108799994</c:v>
                </c:pt>
                <c:pt idx="14641">
                  <c:v>86.009110652700002</c:v>
                </c:pt>
                <c:pt idx="14642">
                  <c:v>86.009871133199994</c:v>
                </c:pt>
                <c:pt idx="14643">
                  <c:v>86.010834516200006</c:v>
                </c:pt>
                <c:pt idx="14644">
                  <c:v>86.011740270600001</c:v>
                </c:pt>
                <c:pt idx="14645">
                  <c:v>86.012330552899996</c:v>
                </c:pt>
                <c:pt idx="14646">
                  <c:v>86.012981563300002</c:v>
                </c:pt>
                <c:pt idx="14647">
                  <c:v>86.014735185199996</c:v>
                </c:pt>
                <c:pt idx="14648">
                  <c:v>86.016493803200007</c:v>
                </c:pt>
                <c:pt idx="14649">
                  <c:v>86.018033471699994</c:v>
                </c:pt>
                <c:pt idx="14650">
                  <c:v>86.019484098800007</c:v>
                </c:pt>
                <c:pt idx="14651">
                  <c:v>86.0205871565</c:v>
                </c:pt>
                <c:pt idx="14652">
                  <c:v>86.022685247400005</c:v>
                </c:pt>
                <c:pt idx="14653">
                  <c:v>86.024165573399998</c:v>
                </c:pt>
                <c:pt idx="14654">
                  <c:v>86.0245843095</c:v>
                </c:pt>
                <c:pt idx="14655">
                  <c:v>86.027368681200002</c:v>
                </c:pt>
                <c:pt idx="14656">
                  <c:v>86.030139016500002</c:v>
                </c:pt>
                <c:pt idx="14657">
                  <c:v>86.031377327399994</c:v>
                </c:pt>
                <c:pt idx="14658">
                  <c:v>86.032872270699997</c:v>
                </c:pt>
                <c:pt idx="14659">
                  <c:v>86.033987906999997</c:v>
                </c:pt>
                <c:pt idx="14660">
                  <c:v>86.035380257300005</c:v>
                </c:pt>
                <c:pt idx="14661">
                  <c:v>86.037236493600005</c:v>
                </c:pt>
                <c:pt idx="14662">
                  <c:v>86.0387464282</c:v>
                </c:pt>
                <c:pt idx="14663">
                  <c:v>86.039028026899999</c:v>
                </c:pt>
                <c:pt idx="14664">
                  <c:v>86.039530829200004</c:v>
                </c:pt>
                <c:pt idx="14665">
                  <c:v>86.040677887699999</c:v>
                </c:pt>
                <c:pt idx="14666">
                  <c:v>86.042960691100006</c:v>
                </c:pt>
                <c:pt idx="14667">
                  <c:v>86.044629522700006</c:v>
                </c:pt>
                <c:pt idx="14668">
                  <c:v>86.046166241600005</c:v>
                </c:pt>
                <c:pt idx="14669">
                  <c:v>86.047966069400005</c:v>
                </c:pt>
                <c:pt idx="14670">
                  <c:v>86.048424457799996</c:v>
                </c:pt>
                <c:pt idx="14671">
                  <c:v>86.048998850999993</c:v>
                </c:pt>
                <c:pt idx="14672">
                  <c:v>86.049674876899999</c:v>
                </c:pt>
                <c:pt idx="14673">
                  <c:v>86.050629071800003</c:v>
                </c:pt>
                <c:pt idx="14674">
                  <c:v>86.0525038838</c:v>
                </c:pt>
                <c:pt idx="14675">
                  <c:v>86.055696858100006</c:v>
                </c:pt>
                <c:pt idx="14676">
                  <c:v>86.058485995300003</c:v>
                </c:pt>
                <c:pt idx="14677">
                  <c:v>86.060107611600003</c:v>
                </c:pt>
                <c:pt idx="14678">
                  <c:v>86.061166741799994</c:v>
                </c:pt>
                <c:pt idx="14679">
                  <c:v>86.061535506799999</c:v>
                </c:pt>
                <c:pt idx="14680">
                  <c:v>86.063774118200001</c:v>
                </c:pt>
                <c:pt idx="14681">
                  <c:v>86.065993767600006</c:v>
                </c:pt>
                <c:pt idx="14682">
                  <c:v>86.066818752399996</c:v>
                </c:pt>
                <c:pt idx="14683">
                  <c:v>86.077072517700003</c:v>
                </c:pt>
                <c:pt idx="14684">
                  <c:v>86.087139381499995</c:v>
                </c:pt>
                <c:pt idx="14685">
                  <c:v>86.088846035299994</c:v>
                </c:pt>
                <c:pt idx="14686">
                  <c:v>86.091178224399997</c:v>
                </c:pt>
                <c:pt idx="14687">
                  <c:v>86.094626915800006</c:v>
                </c:pt>
                <c:pt idx="14688">
                  <c:v>86.0979961492</c:v>
                </c:pt>
                <c:pt idx="14689">
                  <c:v>86.099690011899995</c:v>
                </c:pt>
                <c:pt idx="14690">
                  <c:v>86.101292975000007</c:v>
                </c:pt>
                <c:pt idx="14691">
                  <c:v>86.102489223000006</c:v>
                </c:pt>
                <c:pt idx="14692">
                  <c:v>86.104004200600002</c:v>
                </c:pt>
                <c:pt idx="14693">
                  <c:v>86.105580046200004</c:v>
                </c:pt>
                <c:pt idx="14694">
                  <c:v>86.107112625300005</c:v>
                </c:pt>
                <c:pt idx="14695">
                  <c:v>86.109042262200006</c:v>
                </c:pt>
                <c:pt idx="14696">
                  <c:v>86.110654986100002</c:v>
                </c:pt>
                <c:pt idx="14697">
                  <c:v>86.111718861100002</c:v>
                </c:pt>
                <c:pt idx="14698">
                  <c:v>86.113957772600003</c:v>
                </c:pt>
                <c:pt idx="14699">
                  <c:v>86.116072091999996</c:v>
                </c:pt>
                <c:pt idx="14700">
                  <c:v>86.116635982800005</c:v>
                </c:pt>
                <c:pt idx="14701">
                  <c:v>86.117403698100006</c:v>
                </c:pt>
                <c:pt idx="14702">
                  <c:v>86.118261024099994</c:v>
                </c:pt>
                <c:pt idx="14703">
                  <c:v>86.119349874600005</c:v>
                </c:pt>
                <c:pt idx="14704">
                  <c:v>86.120206968700003</c:v>
                </c:pt>
                <c:pt idx="14705">
                  <c:v>86.121677851599998</c:v>
                </c:pt>
                <c:pt idx="14706">
                  <c:v>86.124053363100003</c:v>
                </c:pt>
                <c:pt idx="14707">
                  <c:v>86.126107063999996</c:v>
                </c:pt>
                <c:pt idx="14708">
                  <c:v>86.126972167399998</c:v>
                </c:pt>
                <c:pt idx="14709">
                  <c:v>86.130999810800006</c:v>
                </c:pt>
                <c:pt idx="14710">
                  <c:v>86.135772930499996</c:v>
                </c:pt>
                <c:pt idx="14711">
                  <c:v>86.136940761899993</c:v>
                </c:pt>
                <c:pt idx="14712">
                  <c:v>86.138114393999999</c:v>
                </c:pt>
                <c:pt idx="14713">
                  <c:v>86.138952535300007</c:v>
                </c:pt>
                <c:pt idx="14714">
                  <c:v>86.139323967199999</c:v>
                </c:pt>
                <c:pt idx="14715">
                  <c:v>86.139867198299996</c:v>
                </c:pt>
                <c:pt idx="14716">
                  <c:v>86.140113735699998</c:v>
                </c:pt>
                <c:pt idx="14717">
                  <c:v>86.141389906100002</c:v>
                </c:pt>
                <c:pt idx="14718">
                  <c:v>86.144032540599994</c:v>
                </c:pt>
                <c:pt idx="14719">
                  <c:v>86.145432966900003</c:v>
                </c:pt>
                <c:pt idx="14720">
                  <c:v>86.1463931272</c:v>
                </c:pt>
                <c:pt idx="14721">
                  <c:v>86.147493826800002</c:v>
                </c:pt>
                <c:pt idx="14722">
                  <c:v>86.147768315500002</c:v>
                </c:pt>
                <c:pt idx="14723">
                  <c:v>86.148071465800001</c:v>
                </c:pt>
                <c:pt idx="14724">
                  <c:v>86.150156917399997</c:v>
                </c:pt>
                <c:pt idx="14725">
                  <c:v>86.152064806599995</c:v>
                </c:pt>
                <c:pt idx="14726">
                  <c:v>86.152408650699996</c:v>
                </c:pt>
                <c:pt idx="14727">
                  <c:v>86.153319858000003</c:v>
                </c:pt>
                <c:pt idx="14728">
                  <c:v>86.154328227700006</c:v>
                </c:pt>
                <c:pt idx="14729">
                  <c:v>86.155009451500007</c:v>
                </c:pt>
                <c:pt idx="14730">
                  <c:v>86.155547166000005</c:v>
                </c:pt>
                <c:pt idx="14731">
                  <c:v>86.156446394</c:v>
                </c:pt>
                <c:pt idx="14732">
                  <c:v>86.157334986400002</c:v>
                </c:pt>
                <c:pt idx="14733">
                  <c:v>86.158177226099994</c:v>
                </c:pt>
                <c:pt idx="14734">
                  <c:v>86.158861377400001</c:v>
                </c:pt>
                <c:pt idx="14735">
                  <c:v>86.159624475699999</c:v>
                </c:pt>
                <c:pt idx="14736">
                  <c:v>86.161870005300003</c:v>
                </c:pt>
                <c:pt idx="14737">
                  <c:v>86.164006638999993</c:v>
                </c:pt>
                <c:pt idx="14738">
                  <c:v>86.164931704899999</c:v>
                </c:pt>
                <c:pt idx="14739">
                  <c:v>86.165609284599995</c:v>
                </c:pt>
                <c:pt idx="14740">
                  <c:v>86.165963923899994</c:v>
                </c:pt>
                <c:pt idx="14741">
                  <c:v>86.166148590000006</c:v>
                </c:pt>
                <c:pt idx="14742">
                  <c:v>86.166768215499999</c:v>
                </c:pt>
                <c:pt idx="14743">
                  <c:v>86.168781105700006</c:v>
                </c:pt>
                <c:pt idx="14744">
                  <c:v>86.170913579200004</c:v>
                </c:pt>
                <c:pt idx="14745">
                  <c:v>86.171710495599996</c:v>
                </c:pt>
                <c:pt idx="14746">
                  <c:v>86.172111873399999</c:v>
                </c:pt>
                <c:pt idx="14747">
                  <c:v>86.173673285800007</c:v>
                </c:pt>
                <c:pt idx="14748">
                  <c:v>86.1751619267</c:v>
                </c:pt>
                <c:pt idx="14749">
                  <c:v>86.176083831300005</c:v>
                </c:pt>
                <c:pt idx="14750">
                  <c:v>86.177764436100006</c:v>
                </c:pt>
                <c:pt idx="14751">
                  <c:v>86.178732168099998</c:v>
                </c:pt>
                <c:pt idx="14752">
                  <c:v>86.179528465100006</c:v>
                </c:pt>
                <c:pt idx="14753">
                  <c:v>86.181861036699999</c:v>
                </c:pt>
                <c:pt idx="14754">
                  <c:v>86.183951713499994</c:v>
                </c:pt>
                <c:pt idx="14755">
                  <c:v>86.185757454799997</c:v>
                </c:pt>
                <c:pt idx="14756">
                  <c:v>86.187075578800005</c:v>
                </c:pt>
                <c:pt idx="14757">
                  <c:v>86.188925048499996</c:v>
                </c:pt>
                <c:pt idx="14758">
                  <c:v>86.193037357600005</c:v>
                </c:pt>
                <c:pt idx="14759">
                  <c:v>86.198066126100002</c:v>
                </c:pt>
                <c:pt idx="14760">
                  <c:v>86.2026124904</c:v>
                </c:pt>
                <c:pt idx="14761">
                  <c:v>86.204585743199999</c:v>
                </c:pt>
                <c:pt idx="14762">
                  <c:v>86.205296621800002</c:v>
                </c:pt>
                <c:pt idx="14763">
                  <c:v>86.206184482899999</c:v>
                </c:pt>
                <c:pt idx="14764">
                  <c:v>86.206785566500002</c:v>
                </c:pt>
                <c:pt idx="14765">
                  <c:v>86.207251984199999</c:v>
                </c:pt>
                <c:pt idx="14766">
                  <c:v>86.208051246899998</c:v>
                </c:pt>
                <c:pt idx="14767">
                  <c:v>86.209814755599993</c:v>
                </c:pt>
                <c:pt idx="14768">
                  <c:v>86.212323560100003</c:v>
                </c:pt>
                <c:pt idx="14769">
                  <c:v>86.214353177600003</c:v>
                </c:pt>
                <c:pt idx="14770">
                  <c:v>86.216690337499998</c:v>
                </c:pt>
                <c:pt idx="14771">
                  <c:v>86.219319204100003</c:v>
                </c:pt>
                <c:pt idx="14772">
                  <c:v>86.221653800799999</c:v>
                </c:pt>
                <c:pt idx="14773">
                  <c:v>86.224300005100005</c:v>
                </c:pt>
                <c:pt idx="14774">
                  <c:v>86.226189820100004</c:v>
                </c:pt>
                <c:pt idx="14775">
                  <c:v>86.227225610800005</c:v>
                </c:pt>
                <c:pt idx="14776">
                  <c:v>86.228293090899996</c:v>
                </c:pt>
                <c:pt idx="14777">
                  <c:v>86.228982027699999</c:v>
                </c:pt>
                <c:pt idx="14778">
                  <c:v>86.231050428000003</c:v>
                </c:pt>
                <c:pt idx="14779">
                  <c:v>86.233477861500006</c:v>
                </c:pt>
                <c:pt idx="14780">
                  <c:v>86.233922296499998</c:v>
                </c:pt>
                <c:pt idx="14781">
                  <c:v>86.235976193200003</c:v>
                </c:pt>
                <c:pt idx="14782">
                  <c:v>86.238317753999993</c:v>
                </c:pt>
                <c:pt idx="14783">
                  <c:v>86.238904855100003</c:v>
                </c:pt>
                <c:pt idx="14784">
                  <c:v>86.239364257700004</c:v>
                </c:pt>
                <c:pt idx="14785">
                  <c:v>86.240386425699995</c:v>
                </c:pt>
                <c:pt idx="14786">
                  <c:v>86.241241392500001</c:v>
                </c:pt>
                <c:pt idx="14787">
                  <c:v>86.2415107777</c:v>
                </c:pt>
                <c:pt idx="14788">
                  <c:v>86.241964286200002</c:v>
                </c:pt>
                <c:pt idx="14789">
                  <c:v>86.242381128600002</c:v>
                </c:pt>
                <c:pt idx="14790">
                  <c:v>86.244560575799994</c:v>
                </c:pt>
                <c:pt idx="14791">
                  <c:v>86.247168133100004</c:v>
                </c:pt>
                <c:pt idx="14792">
                  <c:v>86.249950998800003</c:v>
                </c:pt>
                <c:pt idx="14793">
                  <c:v>86.252130339700003</c:v>
                </c:pt>
                <c:pt idx="14794">
                  <c:v>86.252861701</c:v>
                </c:pt>
                <c:pt idx="14795">
                  <c:v>86.255745080200001</c:v>
                </c:pt>
                <c:pt idx="14796">
                  <c:v>86.2590163064</c:v>
                </c:pt>
                <c:pt idx="14797">
                  <c:v>86.261074887500001</c:v>
                </c:pt>
                <c:pt idx="14798">
                  <c:v>86.262168970700003</c:v>
                </c:pt>
                <c:pt idx="14799">
                  <c:v>86.262969869100004</c:v>
                </c:pt>
                <c:pt idx="14800">
                  <c:v>86.263747647900004</c:v>
                </c:pt>
                <c:pt idx="14801">
                  <c:v>86.2638998969</c:v>
                </c:pt>
                <c:pt idx="14802">
                  <c:v>86.264322677699994</c:v>
                </c:pt>
                <c:pt idx="14803">
                  <c:v>86.265520667600001</c:v>
                </c:pt>
                <c:pt idx="14804">
                  <c:v>86.266552374900002</c:v>
                </c:pt>
                <c:pt idx="14805">
                  <c:v>86.267125094799994</c:v>
                </c:pt>
                <c:pt idx="14806">
                  <c:v>86.267996057900007</c:v>
                </c:pt>
                <c:pt idx="14807">
                  <c:v>86.270671339900005</c:v>
                </c:pt>
                <c:pt idx="14808">
                  <c:v>86.273176618299999</c:v>
                </c:pt>
                <c:pt idx="14809">
                  <c:v>86.274729140199995</c:v>
                </c:pt>
                <c:pt idx="14810">
                  <c:v>86.2772788332</c:v>
                </c:pt>
                <c:pt idx="14811">
                  <c:v>86.279966427000005</c:v>
                </c:pt>
                <c:pt idx="14812">
                  <c:v>86.282799347500003</c:v>
                </c:pt>
                <c:pt idx="14813">
                  <c:v>86.284330541599999</c:v>
                </c:pt>
                <c:pt idx="14814">
                  <c:v>86.284900485799994</c:v>
                </c:pt>
                <c:pt idx="14815">
                  <c:v>86.285869621200007</c:v>
                </c:pt>
                <c:pt idx="14816">
                  <c:v>86.286868453899999</c:v>
                </c:pt>
                <c:pt idx="14817">
                  <c:v>86.290438682300007</c:v>
                </c:pt>
                <c:pt idx="14818">
                  <c:v>86.293621401300001</c:v>
                </c:pt>
                <c:pt idx="14819">
                  <c:v>86.294178967600004</c:v>
                </c:pt>
                <c:pt idx="14820">
                  <c:v>86.294611964599994</c:v>
                </c:pt>
                <c:pt idx="14821">
                  <c:v>86.295879394099998</c:v>
                </c:pt>
                <c:pt idx="14822">
                  <c:v>86.301411362099998</c:v>
                </c:pt>
                <c:pt idx="14823">
                  <c:v>86.305795141199994</c:v>
                </c:pt>
                <c:pt idx="14824">
                  <c:v>86.306667833399999</c:v>
                </c:pt>
                <c:pt idx="14825">
                  <c:v>86.308546995599997</c:v>
                </c:pt>
                <c:pt idx="14826">
                  <c:v>86.310284112700003</c:v>
                </c:pt>
                <c:pt idx="14827">
                  <c:v>86.311479725799998</c:v>
                </c:pt>
                <c:pt idx="14828">
                  <c:v>86.313367634599999</c:v>
                </c:pt>
                <c:pt idx="14829">
                  <c:v>86.315014849600004</c:v>
                </c:pt>
                <c:pt idx="14830">
                  <c:v>86.316520801099998</c:v>
                </c:pt>
                <c:pt idx="14831">
                  <c:v>86.317867051700006</c:v>
                </c:pt>
                <c:pt idx="14832">
                  <c:v>86.319546741300002</c:v>
                </c:pt>
                <c:pt idx="14833">
                  <c:v>86.321454842700007</c:v>
                </c:pt>
                <c:pt idx="14834">
                  <c:v>86.322029456799996</c:v>
                </c:pt>
                <c:pt idx="14835">
                  <c:v>86.322467203000002</c:v>
                </c:pt>
                <c:pt idx="14836">
                  <c:v>86.322755886300001</c:v>
                </c:pt>
                <c:pt idx="14837">
                  <c:v>86.323315232200002</c:v>
                </c:pt>
                <c:pt idx="14838">
                  <c:v>86.324075778999998</c:v>
                </c:pt>
                <c:pt idx="14839">
                  <c:v>86.325148130200006</c:v>
                </c:pt>
                <c:pt idx="14840">
                  <c:v>86.326179768000003</c:v>
                </c:pt>
                <c:pt idx="14841">
                  <c:v>86.326376311000004</c:v>
                </c:pt>
                <c:pt idx="14842">
                  <c:v>86.326910841399993</c:v>
                </c:pt>
                <c:pt idx="14843">
                  <c:v>86.3282656449</c:v>
                </c:pt>
                <c:pt idx="14844">
                  <c:v>86.329203557699998</c:v>
                </c:pt>
                <c:pt idx="14845">
                  <c:v>86.330063203799995</c:v>
                </c:pt>
                <c:pt idx="14846">
                  <c:v>86.331870264100004</c:v>
                </c:pt>
                <c:pt idx="14847">
                  <c:v>86.333228484100005</c:v>
                </c:pt>
                <c:pt idx="14848">
                  <c:v>86.334289361800003</c:v>
                </c:pt>
                <c:pt idx="14849">
                  <c:v>86.335691307499999</c:v>
                </c:pt>
                <c:pt idx="14850">
                  <c:v>86.3367016861</c:v>
                </c:pt>
                <c:pt idx="14851">
                  <c:v>86.3380623961</c:v>
                </c:pt>
                <c:pt idx="14852">
                  <c:v>86.339117106200007</c:v>
                </c:pt>
                <c:pt idx="14853">
                  <c:v>86.341461048400006</c:v>
                </c:pt>
                <c:pt idx="14854">
                  <c:v>86.345101155899997</c:v>
                </c:pt>
                <c:pt idx="14855">
                  <c:v>86.347112534700003</c:v>
                </c:pt>
                <c:pt idx="14856">
                  <c:v>86.3480789093</c:v>
                </c:pt>
                <c:pt idx="14857">
                  <c:v>86.350152745900004</c:v>
                </c:pt>
                <c:pt idx="14858">
                  <c:v>86.353037935700002</c:v>
                </c:pt>
                <c:pt idx="14859">
                  <c:v>86.356045738600002</c:v>
                </c:pt>
                <c:pt idx="14860">
                  <c:v>86.358533403099997</c:v>
                </c:pt>
                <c:pt idx="14861">
                  <c:v>86.359586168299998</c:v>
                </c:pt>
                <c:pt idx="14862">
                  <c:v>86.3615426378</c:v>
                </c:pt>
                <c:pt idx="14863">
                  <c:v>86.364362045700005</c:v>
                </c:pt>
                <c:pt idx="14864">
                  <c:v>86.365785327799998</c:v>
                </c:pt>
                <c:pt idx="14865">
                  <c:v>86.366157559100003</c:v>
                </c:pt>
                <c:pt idx="14866">
                  <c:v>86.367121132600005</c:v>
                </c:pt>
                <c:pt idx="14867">
                  <c:v>86.367960884599995</c:v>
                </c:pt>
                <c:pt idx="14868">
                  <c:v>86.368678340000002</c:v>
                </c:pt>
                <c:pt idx="14869">
                  <c:v>86.369377071200006</c:v>
                </c:pt>
                <c:pt idx="14870">
                  <c:v>86.370140217499994</c:v>
                </c:pt>
                <c:pt idx="14871">
                  <c:v>86.370876926600005</c:v>
                </c:pt>
                <c:pt idx="14872">
                  <c:v>86.371381875200001</c:v>
                </c:pt>
                <c:pt idx="14873">
                  <c:v>86.373848265299998</c:v>
                </c:pt>
                <c:pt idx="14874">
                  <c:v>86.376391843199997</c:v>
                </c:pt>
                <c:pt idx="14875">
                  <c:v>86.377063241599998</c:v>
                </c:pt>
                <c:pt idx="14876">
                  <c:v>86.377955678399999</c:v>
                </c:pt>
                <c:pt idx="14877">
                  <c:v>86.379457883499995</c:v>
                </c:pt>
                <c:pt idx="14878">
                  <c:v>86.382862974899993</c:v>
                </c:pt>
                <c:pt idx="14879">
                  <c:v>86.385718950400005</c:v>
                </c:pt>
                <c:pt idx="14880">
                  <c:v>86.387106281300007</c:v>
                </c:pt>
                <c:pt idx="14881">
                  <c:v>86.388362545000007</c:v>
                </c:pt>
                <c:pt idx="14882">
                  <c:v>86.388869611900006</c:v>
                </c:pt>
                <c:pt idx="14883">
                  <c:v>86.389354795200006</c:v>
                </c:pt>
                <c:pt idx="14884">
                  <c:v>86.389723300200004</c:v>
                </c:pt>
                <c:pt idx="14885">
                  <c:v>86.390780162599995</c:v>
                </c:pt>
                <c:pt idx="14886">
                  <c:v>86.392175466599994</c:v>
                </c:pt>
                <c:pt idx="14887">
                  <c:v>86.392798724100004</c:v>
                </c:pt>
                <c:pt idx="14888">
                  <c:v>86.393441996299998</c:v>
                </c:pt>
                <c:pt idx="14889">
                  <c:v>86.394595621700006</c:v>
                </c:pt>
                <c:pt idx="14890">
                  <c:v>86.395449745999997</c:v>
                </c:pt>
                <c:pt idx="14891">
                  <c:v>86.396062530500004</c:v>
                </c:pt>
                <c:pt idx="14892">
                  <c:v>86.397279193599999</c:v>
                </c:pt>
                <c:pt idx="14893">
                  <c:v>86.398855639499999</c:v>
                </c:pt>
                <c:pt idx="14894">
                  <c:v>86.400252810500007</c:v>
                </c:pt>
                <c:pt idx="14895">
                  <c:v>86.403599554600007</c:v>
                </c:pt>
                <c:pt idx="14896">
                  <c:v>86.406660137499998</c:v>
                </c:pt>
                <c:pt idx="14897">
                  <c:v>86.407178300400005</c:v>
                </c:pt>
                <c:pt idx="14898">
                  <c:v>86.407260135000001</c:v>
                </c:pt>
                <c:pt idx="14899">
                  <c:v>86.407434542299995</c:v>
                </c:pt>
                <c:pt idx="14900">
                  <c:v>86.408049026399993</c:v>
                </c:pt>
                <c:pt idx="14901">
                  <c:v>86.410357353099997</c:v>
                </c:pt>
                <c:pt idx="14902">
                  <c:v>86.412333248600007</c:v>
                </c:pt>
                <c:pt idx="14903">
                  <c:v>86.416639925499993</c:v>
                </c:pt>
                <c:pt idx="14904">
                  <c:v>86.421267493399995</c:v>
                </c:pt>
                <c:pt idx="14905">
                  <c:v>86.422893680499996</c:v>
                </c:pt>
                <c:pt idx="14906">
                  <c:v>86.425143926499999</c:v>
                </c:pt>
                <c:pt idx="14907">
                  <c:v>86.426417636400004</c:v>
                </c:pt>
                <c:pt idx="14908">
                  <c:v>86.426730928400005</c:v>
                </c:pt>
                <c:pt idx="14909">
                  <c:v>86.4277372528</c:v>
                </c:pt>
                <c:pt idx="14910">
                  <c:v>86.428798364399995</c:v>
                </c:pt>
                <c:pt idx="14911">
                  <c:v>86.4295157225</c:v>
                </c:pt>
                <c:pt idx="14912">
                  <c:v>86.431099682099997</c:v>
                </c:pt>
                <c:pt idx="14913">
                  <c:v>86.432333931800002</c:v>
                </c:pt>
                <c:pt idx="14914">
                  <c:v>86.433235203699994</c:v>
                </c:pt>
                <c:pt idx="14915">
                  <c:v>86.4340737821</c:v>
                </c:pt>
                <c:pt idx="14916">
                  <c:v>86.4343252181</c:v>
                </c:pt>
                <c:pt idx="14917">
                  <c:v>86.434495593500003</c:v>
                </c:pt>
                <c:pt idx="14918">
                  <c:v>86.435513236399999</c:v>
                </c:pt>
                <c:pt idx="14919">
                  <c:v>86.437579585799995</c:v>
                </c:pt>
                <c:pt idx="14920">
                  <c:v>86.439119354900001</c:v>
                </c:pt>
                <c:pt idx="14921">
                  <c:v>86.439811840399997</c:v>
                </c:pt>
                <c:pt idx="14922">
                  <c:v>86.440094922499995</c:v>
                </c:pt>
                <c:pt idx="14923">
                  <c:v>86.440202512799999</c:v>
                </c:pt>
                <c:pt idx="14924">
                  <c:v>86.440495983299996</c:v>
                </c:pt>
                <c:pt idx="14925">
                  <c:v>86.441008461500005</c:v>
                </c:pt>
                <c:pt idx="14926">
                  <c:v>86.441645140600002</c:v>
                </c:pt>
                <c:pt idx="14927">
                  <c:v>86.442052598800004</c:v>
                </c:pt>
                <c:pt idx="14928">
                  <c:v>86.442375311999996</c:v>
                </c:pt>
                <c:pt idx="14929">
                  <c:v>86.443059948699997</c:v>
                </c:pt>
                <c:pt idx="14930">
                  <c:v>86.443645411600002</c:v>
                </c:pt>
                <c:pt idx="14931">
                  <c:v>86.444149187299999</c:v>
                </c:pt>
                <c:pt idx="14932">
                  <c:v>86.445798035799996</c:v>
                </c:pt>
                <c:pt idx="14933">
                  <c:v>86.447524308499993</c:v>
                </c:pt>
                <c:pt idx="14934">
                  <c:v>86.448073055899997</c:v>
                </c:pt>
                <c:pt idx="14935">
                  <c:v>86.4488595981</c:v>
                </c:pt>
                <c:pt idx="14936">
                  <c:v>86.449566803799996</c:v>
                </c:pt>
                <c:pt idx="14937">
                  <c:v>86.449926101900004</c:v>
                </c:pt>
                <c:pt idx="14938">
                  <c:v>86.450265883499995</c:v>
                </c:pt>
                <c:pt idx="14939">
                  <c:v>86.450577345599996</c:v>
                </c:pt>
                <c:pt idx="14940">
                  <c:v>86.451141830300003</c:v>
                </c:pt>
                <c:pt idx="14941">
                  <c:v>86.452272163900005</c:v>
                </c:pt>
                <c:pt idx="14942">
                  <c:v>86.453281537400002</c:v>
                </c:pt>
                <c:pt idx="14943">
                  <c:v>86.453500768200001</c:v>
                </c:pt>
                <c:pt idx="14944">
                  <c:v>86.454009748999994</c:v>
                </c:pt>
                <c:pt idx="14945">
                  <c:v>86.454780624700007</c:v>
                </c:pt>
                <c:pt idx="14946">
                  <c:v>86.455416448700007</c:v>
                </c:pt>
                <c:pt idx="14947">
                  <c:v>86.456596521799995</c:v>
                </c:pt>
                <c:pt idx="14948">
                  <c:v>86.457465455700003</c:v>
                </c:pt>
                <c:pt idx="14949">
                  <c:v>86.458848403600001</c:v>
                </c:pt>
                <c:pt idx="14950">
                  <c:v>86.460312340200005</c:v>
                </c:pt>
                <c:pt idx="14951">
                  <c:v>86.460570731900006</c:v>
                </c:pt>
                <c:pt idx="14952">
                  <c:v>86.460792115499999</c:v>
                </c:pt>
                <c:pt idx="14953">
                  <c:v>86.461176323100005</c:v>
                </c:pt>
                <c:pt idx="14954">
                  <c:v>86.462862624899998</c:v>
                </c:pt>
                <c:pt idx="14955">
                  <c:v>86.464490537000003</c:v>
                </c:pt>
                <c:pt idx="14956">
                  <c:v>86.466565808300004</c:v>
                </c:pt>
                <c:pt idx="14957">
                  <c:v>86.468582486000003</c:v>
                </c:pt>
                <c:pt idx="14958">
                  <c:v>86.471187534099997</c:v>
                </c:pt>
                <c:pt idx="14959">
                  <c:v>86.474641378100003</c:v>
                </c:pt>
                <c:pt idx="14960">
                  <c:v>86.475871031699995</c:v>
                </c:pt>
                <c:pt idx="14961">
                  <c:v>86.476052073000005</c:v>
                </c:pt>
                <c:pt idx="14962">
                  <c:v>86.477251789899995</c:v>
                </c:pt>
                <c:pt idx="14963">
                  <c:v>86.479962519799997</c:v>
                </c:pt>
                <c:pt idx="14964">
                  <c:v>86.4821463185</c:v>
                </c:pt>
                <c:pt idx="14965">
                  <c:v>86.484402505000006</c:v>
                </c:pt>
                <c:pt idx="14966">
                  <c:v>86.486478425599998</c:v>
                </c:pt>
                <c:pt idx="14967">
                  <c:v>86.488148078699993</c:v>
                </c:pt>
                <c:pt idx="14968">
                  <c:v>86.489340998100005</c:v>
                </c:pt>
                <c:pt idx="14969">
                  <c:v>86.489739841399995</c:v>
                </c:pt>
                <c:pt idx="14970">
                  <c:v>86.491554733499996</c:v>
                </c:pt>
                <c:pt idx="14971">
                  <c:v>86.493361071400003</c:v>
                </c:pt>
                <c:pt idx="14972">
                  <c:v>86.494395981400004</c:v>
                </c:pt>
                <c:pt idx="14973">
                  <c:v>86.495134263300002</c:v>
                </c:pt>
                <c:pt idx="14974">
                  <c:v>86.495415805199997</c:v>
                </c:pt>
                <c:pt idx="14975">
                  <c:v>86.496100795999993</c:v>
                </c:pt>
                <c:pt idx="14976">
                  <c:v>86.496999911800003</c:v>
                </c:pt>
                <c:pt idx="14977">
                  <c:v>86.498532209800004</c:v>
                </c:pt>
                <c:pt idx="14978">
                  <c:v>86.500473971600002</c:v>
                </c:pt>
                <c:pt idx="14979">
                  <c:v>86.503182124700004</c:v>
                </c:pt>
                <c:pt idx="14980">
                  <c:v>86.505448818700003</c:v>
                </c:pt>
                <c:pt idx="14981">
                  <c:v>86.506281575599999</c:v>
                </c:pt>
                <c:pt idx="14982">
                  <c:v>86.507311657599999</c:v>
                </c:pt>
                <c:pt idx="14983">
                  <c:v>86.508272742399996</c:v>
                </c:pt>
                <c:pt idx="14984">
                  <c:v>86.508741773400004</c:v>
                </c:pt>
                <c:pt idx="14985">
                  <c:v>86.509065705099999</c:v>
                </c:pt>
                <c:pt idx="14986">
                  <c:v>86.509376557500005</c:v>
                </c:pt>
                <c:pt idx="14987">
                  <c:v>86.514566733699994</c:v>
                </c:pt>
                <c:pt idx="14988">
                  <c:v>86.520598247500004</c:v>
                </c:pt>
                <c:pt idx="14989">
                  <c:v>86.521659632500004</c:v>
                </c:pt>
                <c:pt idx="14990">
                  <c:v>86.522032484999997</c:v>
                </c:pt>
                <c:pt idx="14991">
                  <c:v>86.523471086399994</c:v>
                </c:pt>
                <c:pt idx="14992">
                  <c:v>86.524968318199996</c:v>
                </c:pt>
                <c:pt idx="14993">
                  <c:v>86.525858074400006</c:v>
                </c:pt>
                <c:pt idx="14994">
                  <c:v>86.526921407499998</c:v>
                </c:pt>
                <c:pt idx="14995">
                  <c:v>86.527569768800006</c:v>
                </c:pt>
                <c:pt idx="14996">
                  <c:v>86.528108855100001</c:v>
                </c:pt>
                <c:pt idx="14997">
                  <c:v>86.529442673999995</c:v>
                </c:pt>
                <c:pt idx="14998">
                  <c:v>86.530741904999999</c:v>
                </c:pt>
                <c:pt idx="14999">
                  <c:v>86.531720295</c:v>
                </c:pt>
                <c:pt idx="15000">
                  <c:v>86.533088983799999</c:v>
                </c:pt>
                <c:pt idx="15001">
                  <c:v>86.534514403499998</c:v>
                </c:pt>
                <c:pt idx="15002">
                  <c:v>86.536048843100005</c:v>
                </c:pt>
                <c:pt idx="15003">
                  <c:v>86.537136831200002</c:v>
                </c:pt>
                <c:pt idx="15004">
                  <c:v>86.537665434700003</c:v>
                </c:pt>
                <c:pt idx="15005">
                  <c:v>86.538419462199997</c:v>
                </c:pt>
                <c:pt idx="15006">
                  <c:v>86.539376102199995</c:v>
                </c:pt>
                <c:pt idx="15007">
                  <c:v>86.5426525118</c:v>
                </c:pt>
                <c:pt idx="15008">
                  <c:v>86.545514162200007</c:v>
                </c:pt>
                <c:pt idx="15009">
                  <c:v>86.545873202799996</c:v>
                </c:pt>
                <c:pt idx="15010">
                  <c:v>86.546652191500002</c:v>
                </c:pt>
                <c:pt idx="15011">
                  <c:v>86.547767245800003</c:v>
                </c:pt>
                <c:pt idx="15012">
                  <c:v>86.548489275199998</c:v>
                </c:pt>
                <c:pt idx="15013">
                  <c:v>86.548829337300006</c:v>
                </c:pt>
                <c:pt idx="15014">
                  <c:v>86.549670082800006</c:v>
                </c:pt>
                <c:pt idx="15015">
                  <c:v>86.550968440199995</c:v>
                </c:pt>
                <c:pt idx="15016">
                  <c:v>86.551981083100003</c:v>
                </c:pt>
                <c:pt idx="15017">
                  <c:v>86.552993094800001</c:v>
                </c:pt>
                <c:pt idx="15018">
                  <c:v>86.554403493699994</c:v>
                </c:pt>
                <c:pt idx="15019">
                  <c:v>86.555827130200001</c:v>
                </c:pt>
                <c:pt idx="15020">
                  <c:v>86.556987718200006</c:v>
                </c:pt>
                <c:pt idx="15021">
                  <c:v>86.557438769100003</c:v>
                </c:pt>
                <c:pt idx="15022">
                  <c:v>86.558906747799995</c:v>
                </c:pt>
                <c:pt idx="15023">
                  <c:v>86.560543804399998</c:v>
                </c:pt>
                <c:pt idx="15024">
                  <c:v>86.563630205500004</c:v>
                </c:pt>
                <c:pt idx="15025">
                  <c:v>86.566835389900007</c:v>
                </c:pt>
                <c:pt idx="15026">
                  <c:v>86.567351274499998</c:v>
                </c:pt>
                <c:pt idx="15027">
                  <c:v>86.568216633800006</c:v>
                </c:pt>
                <c:pt idx="15028">
                  <c:v>86.569427909699996</c:v>
                </c:pt>
                <c:pt idx="15029">
                  <c:v>86.570578875099997</c:v>
                </c:pt>
                <c:pt idx="15030">
                  <c:v>86.571276893900006</c:v>
                </c:pt>
                <c:pt idx="15031">
                  <c:v>86.571605135499993</c:v>
                </c:pt>
                <c:pt idx="15032">
                  <c:v>86.5721917738</c:v>
                </c:pt>
                <c:pt idx="15033">
                  <c:v>86.572687512900004</c:v>
                </c:pt>
                <c:pt idx="15034">
                  <c:v>86.573235727599993</c:v>
                </c:pt>
                <c:pt idx="15035">
                  <c:v>86.574044188499997</c:v>
                </c:pt>
                <c:pt idx="15036">
                  <c:v>86.574780751199995</c:v>
                </c:pt>
                <c:pt idx="15037">
                  <c:v>86.575593612800006</c:v>
                </c:pt>
                <c:pt idx="15038">
                  <c:v>86.576290834100007</c:v>
                </c:pt>
                <c:pt idx="15039">
                  <c:v>86.576842119199995</c:v>
                </c:pt>
                <c:pt idx="15040">
                  <c:v>86.577356026399997</c:v>
                </c:pt>
                <c:pt idx="15041">
                  <c:v>86.5778751048</c:v>
                </c:pt>
                <c:pt idx="15042">
                  <c:v>86.579160853100007</c:v>
                </c:pt>
                <c:pt idx="15043">
                  <c:v>86.580284078299997</c:v>
                </c:pt>
                <c:pt idx="15044">
                  <c:v>86.580556491400003</c:v>
                </c:pt>
                <c:pt idx="15045">
                  <c:v>86.581000379399995</c:v>
                </c:pt>
                <c:pt idx="15046">
                  <c:v>86.5817580083</c:v>
                </c:pt>
                <c:pt idx="15047">
                  <c:v>86.582312917500005</c:v>
                </c:pt>
                <c:pt idx="15048">
                  <c:v>86.582952665600004</c:v>
                </c:pt>
                <c:pt idx="15049">
                  <c:v>86.583974659999996</c:v>
                </c:pt>
                <c:pt idx="15050">
                  <c:v>86.585195547200001</c:v>
                </c:pt>
                <c:pt idx="15051">
                  <c:v>86.587586396199995</c:v>
                </c:pt>
                <c:pt idx="15052">
                  <c:v>86.589399166899994</c:v>
                </c:pt>
                <c:pt idx="15053">
                  <c:v>86.5895500914</c:v>
                </c:pt>
                <c:pt idx="15054">
                  <c:v>86.589681503099996</c:v>
                </c:pt>
                <c:pt idx="15055">
                  <c:v>86.590402260199994</c:v>
                </c:pt>
                <c:pt idx="15056">
                  <c:v>86.591420957699995</c:v>
                </c:pt>
                <c:pt idx="15057">
                  <c:v>86.592648098200002</c:v>
                </c:pt>
                <c:pt idx="15058">
                  <c:v>86.594246795100005</c:v>
                </c:pt>
                <c:pt idx="15059">
                  <c:v>86.594999479999998</c:v>
                </c:pt>
                <c:pt idx="15060">
                  <c:v>86.595164025900004</c:v>
                </c:pt>
                <c:pt idx="15061">
                  <c:v>86.596363981799996</c:v>
                </c:pt>
                <c:pt idx="15062">
                  <c:v>86.598105771099995</c:v>
                </c:pt>
                <c:pt idx="15063">
                  <c:v>86.598848736899996</c:v>
                </c:pt>
                <c:pt idx="15064">
                  <c:v>86.600939896599996</c:v>
                </c:pt>
                <c:pt idx="15065">
                  <c:v>86.603647780200006</c:v>
                </c:pt>
                <c:pt idx="15066">
                  <c:v>86.605341363799994</c:v>
                </c:pt>
                <c:pt idx="15067">
                  <c:v>86.607774411999998</c:v>
                </c:pt>
                <c:pt idx="15068">
                  <c:v>86.609277625499999</c:v>
                </c:pt>
                <c:pt idx="15069">
                  <c:v>86.610384385900005</c:v>
                </c:pt>
                <c:pt idx="15070">
                  <c:v>86.612180983499997</c:v>
                </c:pt>
                <c:pt idx="15071">
                  <c:v>86.613319820200005</c:v>
                </c:pt>
                <c:pt idx="15072">
                  <c:v>86.614063916500001</c:v>
                </c:pt>
                <c:pt idx="15073">
                  <c:v>86.616040547400004</c:v>
                </c:pt>
                <c:pt idx="15074">
                  <c:v>86.618412994099998</c:v>
                </c:pt>
                <c:pt idx="15075">
                  <c:v>86.620404585700001</c:v>
                </c:pt>
                <c:pt idx="15076">
                  <c:v>86.623377769800001</c:v>
                </c:pt>
                <c:pt idx="15077">
                  <c:v>86.626281428200002</c:v>
                </c:pt>
                <c:pt idx="15078">
                  <c:v>86.627642391799995</c:v>
                </c:pt>
                <c:pt idx="15079">
                  <c:v>86.627920556899994</c:v>
                </c:pt>
                <c:pt idx="15080">
                  <c:v>86.632140379899994</c:v>
                </c:pt>
                <c:pt idx="15081">
                  <c:v>86.637303785599997</c:v>
                </c:pt>
                <c:pt idx="15082">
                  <c:v>86.638895840399996</c:v>
                </c:pt>
                <c:pt idx="15083">
                  <c:v>86.640258797200005</c:v>
                </c:pt>
                <c:pt idx="15084">
                  <c:v>86.641171290100004</c:v>
                </c:pt>
                <c:pt idx="15085">
                  <c:v>86.641382081900005</c:v>
                </c:pt>
                <c:pt idx="15086">
                  <c:v>86.642099381899996</c:v>
                </c:pt>
                <c:pt idx="15087">
                  <c:v>86.643540461800001</c:v>
                </c:pt>
                <c:pt idx="15088">
                  <c:v>86.645847386300005</c:v>
                </c:pt>
                <c:pt idx="15089">
                  <c:v>86.647577390699993</c:v>
                </c:pt>
                <c:pt idx="15090">
                  <c:v>86.649232688200001</c:v>
                </c:pt>
                <c:pt idx="15091">
                  <c:v>86.650935827599994</c:v>
                </c:pt>
                <c:pt idx="15092">
                  <c:v>86.651308070499994</c:v>
                </c:pt>
                <c:pt idx="15093">
                  <c:v>86.6528737597</c:v>
                </c:pt>
                <c:pt idx="15094">
                  <c:v>86.655041348500006</c:v>
                </c:pt>
                <c:pt idx="15095">
                  <c:v>86.655926973700005</c:v>
                </c:pt>
                <c:pt idx="15096">
                  <c:v>86.656217690800005</c:v>
                </c:pt>
                <c:pt idx="15097">
                  <c:v>86.659011213499994</c:v>
                </c:pt>
                <c:pt idx="15098">
                  <c:v>86.664054011399998</c:v>
                </c:pt>
                <c:pt idx="15099">
                  <c:v>86.666554661000006</c:v>
                </c:pt>
                <c:pt idx="15100">
                  <c:v>86.6670242422</c:v>
                </c:pt>
                <c:pt idx="15101">
                  <c:v>86.667704647799994</c:v>
                </c:pt>
                <c:pt idx="15102">
                  <c:v>86.668125849999996</c:v>
                </c:pt>
                <c:pt idx="15103">
                  <c:v>86.669177202399993</c:v>
                </c:pt>
                <c:pt idx="15104">
                  <c:v>86.670255340400004</c:v>
                </c:pt>
                <c:pt idx="15105">
                  <c:v>86.671023239799993</c:v>
                </c:pt>
                <c:pt idx="15106">
                  <c:v>86.672353165900006</c:v>
                </c:pt>
                <c:pt idx="15107">
                  <c:v>86.673526809799995</c:v>
                </c:pt>
                <c:pt idx="15108">
                  <c:v>86.674236307399994</c:v>
                </c:pt>
                <c:pt idx="15109">
                  <c:v>86.674567687000007</c:v>
                </c:pt>
                <c:pt idx="15110">
                  <c:v>86.675262117299994</c:v>
                </c:pt>
                <c:pt idx="15111">
                  <c:v>86.6765706833</c:v>
                </c:pt>
                <c:pt idx="15112">
                  <c:v>86.677851982099995</c:v>
                </c:pt>
                <c:pt idx="15113">
                  <c:v>86.678432296799997</c:v>
                </c:pt>
                <c:pt idx="15114">
                  <c:v>86.678782760600001</c:v>
                </c:pt>
                <c:pt idx="15115">
                  <c:v>86.680613988100006</c:v>
                </c:pt>
                <c:pt idx="15116">
                  <c:v>86.682414620800003</c:v>
                </c:pt>
                <c:pt idx="15117">
                  <c:v>86.684153546900006</c:v>
                </c:pt>
                <c:pt idx="15118">
                  <c:v>86.686025370199999</c:v>
                </c:pt>
                <c:pt idx="15119">
                  <c:v>86.686583574099998</c:v>
                </c:pt>
                <c:pt idx="15120">
                  <c:v>86.686792106300004</c:v>
                </c:pt>
                <c:pt idx="15121">
                  <c:v>86.687802839900002</c:v>
                </c:pt>
                <c:pt idx="15122">
                  <c:v>86.688957066599997</c:v>
                </c:pt>
                <c:pt idx="15123">
                  <c:v>86.689472183600003</c:v>
                </c:pt>
                <c:pt idx="15124">
                  <c:v>86.692612649300003</c:v>
                </c:pt>
                <c:pt idx="15125">
                  <c:v>86.696322615699998</c:v>
                </c:pt>
                <c:pt idx="15126">
                  <c:v>86.697275961800003</c:v>
                </c:pt>
                <c:pt idx="15127">
                  <c:v>86.6977160677</c:v>
                </c:pt>
                <c:pt idx="15128">
                  <c:v>86.698446572500004</c:v>
                </c:pt>
                <c:pt idx="15129">
                  <c:v>86.699062483299997</c:v>
                </c:pt>
                <c:pt idx="15130">
                  <c:v>86.699416547300004</c:v>
                </c:pt>
                <c:pt idx="15131">
                  <c:v>86.699832139400002</c:v>
                </c:pt>
                <c:pt idx="15132">
                  <c:v>86.700546007</c:v>
                </c:pt>
                <c:pt idx="15133">
                  <c:v>86.701574625399999</c:v>
                </c:pt>
                <c:pt idx="15134">
                  <c:v>86.702511626200007</c:v>
                </c:pt>
                <c:pt idx="15135">
                  <c:v>86.703015795599995</c:v>
                </c:pt>
                <c:pt idx="15136">
                  <c:v>86.704105509900003</c:v>
                </c:pt>
                <c:pt idx="15137">
                  <c:v>86.705076334400005</c:v>
                </c:pt>
                <c:pt idx="15138">
                  <c:v>86.705181323700003</c:v>
                </c:pt>
                <c:pt idx="15139">
                  <c:v>86.705711735500003</c:v>
                </c:pt>
                <c:pt idx="15140">
                  <c:v>86.7067149712</c:v>
                </c:pt>
                <c:pt idx="15141">
                  <c:v>86.707311483799998</c:v>
                </c:pt>
                <c:pt idx="15142">
                  <c:v>86.708379000899996</c:v>
                </c:pt>
                <c:pt idx="15143">
                  <c:v>86.7111837227</c:v>
                </c:pt>
                <c:pt idx="15144">
                  <c:v>86.713019359399993</c:v>
                </c:pt>
                <c:pt idx="15145">
                  <c:v>86.713831172599996</c:v>
                </c:pt>
                <c:pt idx="15146">
                  <c:v>86.714945291999996</c:v>
                </c:pt>
                <c:pt idx="15147">
                  <c:v>86.716664047999998</c:v>
                </c:pt>
                <c:pt idx="15148">
                  <c:v>86.719042860100004</c:v>
                </c:pt>
                <c:pt idx="15149">
                  <c:v>86.720335722900003</c:v>
                </c:pt>
                <c:pt idx="15150">
                  <c:v>86.721651827900004</c:v>
                </c:pt>
                <c:pt idx="15151">
                  <c:v>86.724160976999997</c:v>
                </c:pt>
                <c:pt idx="15152">
                  <c:v>86.726042593499997</c:v>
                </c:pt>
                <c:pt idx="15153">
                  <c:v>86.7264785184</c:v>
                </c:pt>
                <c:pt idx="15154">
                  <c:v>86.726542205599998</c:v>
                </c:pt>
                <c:pt idx="15155">
                  <c:v>86.727164623299998</c:v>
                </c:pt>
                <c:pt idx="15156">
                  <c:v>86.728417488600002</c:v>
                </c:pt>
                <c:pt idx="15157">
                  <c:v>86.729492473600004</c:v>
                </c:pt>
                <c:pt idx="15158">
                  <c:v>86.731549979299999</c:v>
                </c:pt>
                <c:pt idx="15159">
                  <c:v>86.733422872000006</c:v>
                </c:pt>
                <c:pt idx="15160">
                  <c:v>86.733719411500005</c:v>
                </c:pt>
                <c:pt idx="15161">
                  <c:v>86.733983266199999</c:v>
                </c:pt>
                <c:pt idx="15162">
                  <c:v>86.734289208999996</c:v>
                </c:pt>
                <c:pt idx="15163">
                  <c:v>86.735735794199996</c:v>
                </c:pt>
                <c:pt idx="15164">
                  <c:v>86.737502075999998</c:v>
                </c:pt>
                <c:pt idx="15165">
                  <c:v>86.737911149200002</c:v>
                </c:pt>
                <c:pt idx="15166">
                  <c:v>86.738289450799996</c:v>
                </c:pt>
                <c:pt idx="15167">
                  <c:v>86.738691377699993</c:v>
                </c:pt>
                <c:pt idx="15168">
                  <c:v>86.741095645499996</c:v>
                </c:pt>
                <c:pt idx="15169">
                  <c:v>86.743963732799998</c:v>
                </c:pt>
                <c:pt idx="15170">
                  <c:v>86.744649255100001</c:v>
                </c:pt>
                <c:pt idx="15171">
                  <c:v>86.744933632300004</c:v>
                </c:pt>
                <c:pt idx="15172">
                  <c:v>86.745524671699997</c:v>
                </c:pt>
                <c:pt idx="15173">
                  <c:v>86.746215762000006</c:v>
                </c:pt>
                <c:pt idx="15174">
                  <c:v>86.7482309942</c:v>
                </c:pt>
                <c:pt idx="15175">
                  <c:v>86.750284285700005</c:v>
                </c:pt>
                <c:pt idx="15176">
                  <c:v>86.752419844399995</c:v>
                </c:pt>
                <c:pt idx="15177">
                  <c:v>86.7553049964</c:v>
                </c:pt>
                <c:pt idx="15178">
                  <c:v>86.756560644900006</c:v>
                </c:pt>
                <c:pt idx="15179">
                  <c:v>86.758188023399995</c:v>
                </c:pt>
                <c:pt idx="15180">
                  <c:v>86.761188449800002</c:v>
                </c:pt>
                <c:pt idx="15181">
                  <c:v>86.763077340300001</c:v>
                </c:pt>
                <c:pt idx="15182">
                  <c:v>86.766251814699999</c:v>
                </c:pt>
                <c:pt idx="15183">
                  <c:v>86.769770562399998</c:v>
                </c:pt>
                <c:pt idx="15184">
                  <c:v>86.771191823699994</c:v>
                </c:pt>
                <c:pt idx="15185">
                  <c:v>86.772190648000006</c:v>
                </c:pt>
                <c:pt idx="15186">
                  <c:v>86.773102706100005</c:v>
                </c:pt>
                <c:pt idx="15187">
                  <c:v>86.773868870499996</c:v>
                </c:pt>
                <c:pt idx="15188">
                  <c:v>86.773893107199996</c:v>
                </c:pt>
                <c:pt idx="15189">
                  <c:v>86.774793967600004</c:v>
                </c:pt>
                <c:pt idx="15190">
                  <c:v>86.776904923499998</c:v>
                </c:pt>
                <c:pt idx="15191">
                  <c:v>86.778148757300002</c:v>
                </c:pt>
                <c:pt idx="15192">
                  <c:v>86.7788585184</c:v>
                </c:pt>
                <c:pt idx="15193">
                  <c:v>86.779844158200007</c:v>
                </c:pt>
                <c:pt idx="15194">
                  <c:v>86.781964479500004</c:v>
                </c:pt>
                <c:pt idx="15195">
                  <c:v>86.784320592599997</c:v>
                </c:pt>
                <c:pt idx="15196">
                  <c:v>86.785412315200006</c:v>
                </c:pt>
                <c:pt idx="15197">
                  <c:v>86.786147240099993</c:v>
                </c:pt>
                <c:pt idx="15198">
                  <c:v>86.786468029700004</c:v>
                </c:pt>
                <c:pt idx="15199">
                  <c:v>86.787670411199997</c:v>
                </c:pt>
                <c:pt idx="15200">
                  <c:v>86.789347648800003</c:v>
                </c:pt>
                <c:pt idx="15201">
                  <c:v>86.790880532399996</c:v>
                </c:pt>
                <c:pt idx="15202">
                  <c:v>86.795468829300006</c:v>
                </c:pt>
                <c:pt idx="15203">
                  <c:v>86.799267061199998</c:v>
                </c:pt>
                <c:pt idx="15204">
                  <c:v>86.8006399219</c:v>
                </c:pt>
                <c:pt idx="15205">
                  <c:v>86.802643631400002</c:v>
                </c:pt>
                <c:pt idx="15206">
                  <c:v>86.805075970199994</c:v>
                </c:pt>
                <c:pt idx="15207">
                  <c:v>86.808128675899994</c:v>
                </c:pt>
                <c:pt idx="15208">
                  <c:v>86.809750196300001</c:v>
                </c:pt>
                <c:pt idx="15209">
                  <c:v>86.810069514299997</c:v>
                </c:pt>
                <c:pt idx="15210">
                  <c:v>86.810909402299998</c:v>
                </c:pt>
                <c:pt idx="15211">
                  <c:v>86.812730314800007</c:v>
                </c:pt>
                <c:pt idx="15212">
                  <c:v>86.814876634499996</c:v>
                </c:pt>
                <c:pt idx="15213">
                  <c:v>86.816537158000003</c:v>
                </c:pt>
                <c:pt idx="15214">
                  <c:v>86.817165599999996</c:v>
                </c:pt>
                <c:pt idx="15215">
                  <c:v>86.817846830899995</c:v>
                </c:pt>
                <c:pt idx="15216">
                  <c:v>86.820048351300002</c:v>
                </c:pt>
                <c:pt idx="15217">
                  <c:v>86.822676010799995</c:v>
                </c:pt>
                <c:pt idx="15218">
                  <c:v>86.824172787500004</c:v>
                </c:pt>
                <c:pt idx="15219">
                  <c:v>86.824617299099998</c:v>
                </c:pt>
                <c:pt idx="15220">
                  <c:v>86.824801213000001</c:v>
                </c:pt>
                <c:pt idx="15221">
                  <c:v>86.825580028199994</c:v>
                </c:pt>
                <c:pt idx="15222">
                  <c:v>86.827192748100003</c:v>
                </c:pt>
                <c:pt idx="15223">
                  <c:v>86.829830319600006</c:v>
                </c:pt>
                <c:pt idx="15224">
                  <c:v>86.835005701900002</c:v>
                </c:pt>
                <c:pt idx="15225">
                  <c:v>86.839667223399999</c:v>
                </c:pt>
                <c:pt idx="15226">
                  <c:v>86.840911951300001</c:v>
                </c:pt>
                <c:pt idx="15227">
                  <c:v>86.8411414893</c:v>
                </c:pt>
                <c:pt idx="15228">
                  <c:v>86.8424083134</c:v>
                </c:pt>
                <c:pt idx="15229">
                  <c:v>86.844216012199993</c:v>
                </c:pt>
                <c:pt idx="15230">
                  <c:v>86.845053893599996</c:v>
                </c:pt>
                <c:pt idx="15231">
                  <c:v>86.8457611595</c:v>
                </c:pt>
                <c:pt idx="15232">
                  <c:v>86.8474549779</c:v>
                </c:pt>
                <c:pt idx="15233">
                  <c:v>86.849868406499994</c:v>
                </c:pt>
                <c:pt idx="15234">
                  <c:v>86.851346953999993</c:v>
                </c:pt>
                <c:pt idx="15235">
                  <c:v>86.851648903200001</c:v>
                </c:pt>
                <c:pt idx="15236">
                  <c:v>86.853096862699999</c:v>
                </c:pt>
                <c:pt idx="15237">
                  <c:v>86.854552866999995</c:v>
                </c:pt>
                <c:pt idx="15238">
                  <c:v>86.854646080400002</c:v>
                </c:pt>
                <c:pt idx="15239">
                  <c:v>86.855134467799999</c:v>
                </c:pt>
                <c:pt idx="15240">
                  <c:v>86.855975732299996</c:v>
                </c:pt>
                <c:pt idx="15241">
                  <c:v>86.856890904099998</c:v>
                </c:pt>
                <c:pt idx="15242">
                  <c:v>86.857736219399996</c:v>
                </c:pt>
                <c:pt idx="15243">
                  <c:v>86.858133860999999</c:v>
                </c:pt>
                <c:pt idx="15244">
                  <c:v>86.8584690502</c:v>
                </c:pt>
                <c:pt idx="15245">
                  <c:v>86.858924249799998</c:v>
                </c:pt>
                <c:pt idx="15246">
                  <c:v>86.859407210499995</c:v>
                </c:pt>
                <c:pt idx="15247">
                  <c:v>86.860043599799994</c:v>
                </c:pt>
                <c:pt idx="15248">
                  <c:v>86.860511293900004</c:v>
                </c:pt>
                <c:pt idx="15249">
                  <c:v>86.860630598</c:v>
                </c:pt>
                <c:pt idx="15250">
                  <c:v>86.861031086400004</c:v>
                </c:pt>
                <c:pt idx="15251">
                  <c:v>86.862347315500003</c:v>
                </c:pt>
                <c:pt idx="15252">
                  <c:v>86.863817107700001</c:v>
                </c:pt>
                <c:pt idx="15253">
                  <c:v>86.864927190299994</c:v>
                </c:pt>
                <c:pt idx="15254">
                  <c:v>86.865643159499996</c:v>
                </c:pt>
                <c:pt idx="15255">
                  <c:v>86.866553394199997</c:v>
                </c:pt>
                <c:pt idx="15256">
                  <c:v>86.867821194000001</c:v>
                </c:pt>
                <c:pt idx="15257">
                  <c:v>86.868741202500004</c:v>
                </c:pt>
                <c:pt idx="15258">
                  <c:v>86.869431164299996</c:v>
                </c:pt>
                <c:pt idx="15259">
                  <c:v>86.870344911399997</c:v>
                </c:pt>
                <c:pt idx="15260">
                  <c:v>86.872743568100006</c:v>
                </c:pt>
                <c:pt idx="15261">
                  <c:v>86.874715315000003</c:v>
                </c:pt>
                <c:pt idx="15262">
                  <c:v>86.877243588499994</c:v>
                </c:pt>
                <c:pt idx="15263">
                  <c:v>86.879968115400004</c:v>
                </c:pt>
                <c:pt idx="15264">
                  <c:v>86.881460245</c:v>
                </c:pt>
                <c:pt idx="15265">
                  <c:v>86.8848106075</c:v>
                </c:pt>
                <c:pt idx="15266">
                  <c:v>86.887070087200001</c:v>
                </c:pt>
                <c:pt idx="15267">
                  <c:v>86.887551340399995</c:v>
                </c:pt>
                <c:pt idx="15268">
                  <c:v>86.888031461400004</c:v>
                </c:pt>
                <c:pt idx="15269">
                  <c:v>86.888064497200006</c:v>
                </c:pt>
                <c:pt idx="15270">
                  <c:v>86.888127014800006</c:v>
                </c:pt>
                <c:pt idx="15271">
                  <c:v>86.889145425400002</c:v>
                </c:pt>
                <c:pt idx="15272">
                  <c:v>86.890219097100001</c:v>
                </c:pt>
                <c:pt idx="15273">
                  <c:v>86.890807276900006</c:v>
                </c:pt>
                <c:pt idx="15274">
                  <c:v>86.891435901400001</c:v>
                </c:pt>
                <c:pt idx="15275">
                  <c:v>86.892280016200004</c:v>
                </c:pt>
                <c:pt idx="15276">
                  <c:v>86.893297356900007</c:v>
                </c:pt>
                <c:pt idx="15277">
                  <c:v>86.894042142299995</c:v>
                </c:pt>
                <c:pt idx="15278">
                  <c:v>86.895048391000003</c:v>
                </c:pt>
                <c:pt idx="15279">
                  <c:v>86.895803888000003</c:v>
                </c:pt>
                <c:pt idx="15280">
                  <c:v>86.897262626499995</c:v>
                </c:pt>
                <c:pt idx="15281">
                  <c:v>86.899498782999999</c:v>
                </c:pt>
                <c:pt idx="15282">
                  <c:v>86.901633380099994</c:v>
                </c:pt>
                <c:pt idx="15283">
                  <c:v>86.903151566000005</c:v>
                </c:pt>
                <c:pt idx="15284">
                  <c:v>86.903900210399996</c:v>
                </c:pt>
                <c:pt idx="15285">
                  <c:v>86.904690498500003</c:v>
                </c:pt>
                <c:pt idx="15286">
                  <c:v>86.905276584600003</c:v>
                </c:pt>
                <c:pt idx="15287">
                  <c:v>86.905709155699995</c:v>
                </c:pt>
                <c:pt idx="15288">
                  <c:v>86.906229573199994</c:v>
                </c:pt>
                <c:pt idx="15289">
                  <c:v>86.907076779400001</c:v>
                </c:pt>
                <c:pt idx="15290">
                  <c:v>86.908015011700002</c:v>
                </c:pt>
                <c:pt idx="15291">
                  <c:v>86.909172106699998</c:v>
                </c:pt>
                <c:pt idx="15292">
                  <c:v>86.910181765900006</c:v>
                </c:pt>
                <c:pt idx="15293">
                  <c:v>86.910836635500004</c:v>
                </c:pt>
                <c:pt idx="15294">
                  <c:v>86.911300077199996</c:v>
                </c:pt>
                <c:pt idx="15295">
                  <c:v>86.912372474199998</c:v>
                </c:pt>
                <c:pt idx="15296">
                  <c:v>86.914711694399998</c:v>
                </c:pt>
                <c:pt idx="15297">
                  <c:v>86.918420603300007</c:v>
                </c:pt>
                <c:pt idx="15298">
                  <c:v>86.922374708800007</c:v>
                </c:pt>
                <c:pt idx="15299">
                  <c:v>86.923971178399995</c:v>
                </c:pt>
                <c:pt idx="15300">
                  <c:v>86.924309679100006</c:v>
                </c:pt>
                <c:pt idx="15301">
                  <c:v>86.925189161899993</c:v>
                </c:pt>
                <c:pt idx="15302">
                  <c:v>86.926669235099993</c:v>
                </c:pt>
                <c:pt idx="15303">
                  <c:v>86.9287278101</c:v>
                </c:pt>
                <c:pt idx="15304">
                  <c:v>86.931474421000004</c:v>
                </c:pt>
                <c:pt idx="15305">
                  <c:v>86.933860206800006</c:v>
                </c:pt>
                <c:pt idx="15306">
                  <c:v>86.934858404300002</c:v>
                </c:pt>
                <c:pt idx="15307">
                  <c:v>86.935253476200003</c:v>
                </c:pt>
                <c:pt idx="15308">
                  <c:v>86.936013697600004</c:v>
                </c:pt>
                <c:pt idx="15309">
                  <c:v>86.936981210200003</c:v>
                </c:pt>
                <c:pt idx="15310">
                  <c:v>86.937714486900006</c:v>
                </c:pt>
                <c:pt idx="15311">
                  <c:v>86.938152876499998</c:v>
                </c:pt>
                <c:pt idx="15312">
                  <c:v>86.938338987700007</c:v>
                </c:pt>
                <c:pt idx="15313">
                  <c:v>86.938764749499995</c:v>
                </c:pt>
                <c:pt idx="15314">
                  <c:v>86.939657128899995</c:v>
                </c:pt>
                <c:pt idx="15315">
                  <c:v>86.940318292900002</c:v>
                </c:pt>
                <c:pt idx="15316">
                  <c:v>86.941235457100007</c:v>
                </c:pt>
                <c:pt idx="15317">
                  <c:v>86.942654505600004</c:v>
                </c:pt>
                <c:pt idx="15318">
                  <c:v>86.943650309899994</c:v>
                </c:pt>
                <c:pt idx="15319">
                  <c:v>86.945392820600006</c:v>
                </c:pt>
                <c:pt idx="15320">
                  <c:v>86.947427724700006</c:v>
                </c:pt>
                <c:pt idx="15321">
                  <c:v>86.948323075900007</c:v>
                </c:pt>
                <c:pt idx="15322">
                  <c:v>86.949207352100004</c:v>
                </c:pt>
                <c:pt idx="15323">
                  <c:v>86.950564755399995</c:v>
                </c:pt>
                <c:pt idx="15324">
                  <c:v>86.951481257200001</c:v>
                </c:pt>
                <c:pt idx="15325">
                  <c:v>86.952275749099996</c:v>
                </c:pt>
                <c:pt idx="15326">
                  <c:v>86.954211583599999</c:v>
                </c:pt>
                <c:pt idx="15327">
                  <c:v>86.956095618999996</c:v>
                </c:pt>
                <c:pt idx="15328">
                  <c:v>86.956836637500004</c:v>
                </c:pt>
                <c:pt idx="15329">
                  <c:v>86.957807115899996</c:v>
                </c:pt>
                <c:pt idx="15330">
                  <c:v>86.959669670699995</c:v>
                </c:pt>
                <c:pt idx="15331">
                  <c:v>86.960924762999994</c:v>
                </c:pt>
                <c:pt idx="15332">
                  <c:v>86.961930609999996</c:v>
                </c:pt>
                <c:pt idx="15333">
                  <c:v>86.963074070000005</c:v>
                </c:pt>
                <c:pt idx="15334">
                  <c:v>86.963943942599997</c:v>
                </c:pt>
                <c:pt idx="15335">
                  <c:v>86.964519204200002</c:v>
                </c:pt>
                <c:pt idx="15336">
                  <c:v>86.964623820200003</c:v>
                </c:pt>
                <c:pt idx="15337">
                  <c:v>86.965158326899996</c:v>
                </c:pt>
                <c:pt idx="15338">
                  <c:v>86.966299769000003</c:v>
                </c:pt>
                <c:pt idx="15339">
                  <c:v>86.967279657000006</c:v>
                </c:pt>
                <c:pt idx="15340">
                  <c:v>86.969302514299997</c:v>
                </c:pt>
                <c:pt idx="15341">
                  <c:v>86.971091454800003</c:v>
                </c:pt>
                <c:pt idx="15342">
                  <c:v>86.972618683799993</c:v>
                </c:pt>
                <c:pt idx="15343">
                  <c:v>86.975666489199995</c:v>
                </c:pt>
                <c:pt idx="15344">
                  <c:v>86.978402268799996</c:v>
                </c:pt>
                <c:pt idx="15345">
                  <c:v>86.980419627399996</c:v>
                </c:pt>
                <c:pt idx="15346">
                  <c:v>86.982436435599993</c:v>
                </c:pt>
                <c:pt idx="15347">
                  <c:v>86.986343062800003</c:v>
                </c:pt>
                <c:pt idx="15348">
                  <c:v>86.989956476800003</c:v>
                </c:pt>
                <c:pt idx="15349">
                  <c:v>86.991592639399997</c:v>
                </c:pt>
                <c:pt idx="15350">
                  <c:v>86.992711276199998</c:v>
                </c:pt>
                <c:pt idx="15351">
                  <c:v>86.993484868799996</c:v>
                </c:pt>
                <c:pt idx="15352">
                  <c:v>86.994944112699997</c:v>
                </c:pt>
                <c:pt idx="15353">
                  <c:v>86.997493199299996</c:v>
                </c:pt>
                <c:pt idx="15354">
                  <c:v>87.000148419200002</c:v>
                </c:pt>
                <c:pt idx="15355">
                  <c:v>87.001652931500004</c:v>
                </c:pt>
                <c:pt idx="15356">
                  <c:v>87.002814600899995</c:v>
                </c:pt>
                <c:pt idx="15357">
                  <c:v>87.010064536100003</c:v>
                </c:pt>
                <c:pt idx="15358">
                  <c:v>87.016587302299996</c:v>
                </c:pt>
                <c:pt idx="15359">
                  <c:v>87.016684055699997</c:v>
                </c:pt>
                <c:pt idx="15360">
                  <c:v>87.017731116500002</c:v>
                </c:pt>
                <c:pt idx="15361">
                  <c:v>87.021257815400006</c:v>
                </c:pt>
                <c:pt idx="15362">
                  <c:v>87.023816899500005</c:v>
                </c:pt>
                <c:pt idx="15363">
                  <c:v>87.024126561800003</c:v>
                </c:pt>
                <c:pt idx="15364">
                  <c:v>87.024977659599998</c:v>
                </c:pt>
                <c:pt idx="15365">
                  <c:v>87.027661864199999</c:v>
                </c:pt>
                <c:pt idx="15366">
                  <c:v>87.0307049221</c:v>
                </c:pt>
                <c:pt idx="15367">
                  <c:v>87.031784249300003</c:v>
                </c:pt>
                <c:pt idx="15368">
                  <c:v>87.032093157700004</c:v>
                </c:pt>
                <c:pt idx="15369">
                  <c:v>87.032367099599995</c:v>
                </c:pt>
                <c:pt idx="15370">
                  <c:v>87.0327198528</c:v>
                </c:pt>
                <c:pt idx="15371">
                  <c:v>87.034246548300004</c:v>
                </c:pt>
                <c:pt idx="15372">
                  <c:v>87.036081629199998</c:v>
                </c:pt>
                <c:pt idx="15373">
                  <c:v>87.0379403301</c:v>
                </c:pt>
                <c:pt idx="15374">
                  <c:v>87.040018006899999</c:v>
                </c:pt>
                <c:pt idx="15375">
                  <c:v>87.041468902800005</c:v>
                </c:pt>
                <c:pt idx="15376">
                  <c:v>87.042397025599996</c:v>
                </c:pt>
                <c:pt idx="15377">
                  <c:v>87.043286070999997</c:v>
                </c:pt>
                <c:pt idx="15378">
                  <c:v>87.043896829299996</c:v>
                </c:pt>
                <c:pt idx="15379">
                  <c:v>87.045132512899997</c:v>
                </c:pt>
                <c:pt idx="15380">
                  <c:v>87.046405847000003</c:v>
                </c:pt>
                <c:pt idx="15381">
                  <c:v>87.046546079999999</c:v>
                </c:pt>
                <c:pt idx="15382">
                  <c:v>87.047142039299999</c:v>
                </c:pt>
                <c:pt idx="15383">
                  <c:v>87.048337369799995</c:v>
                </c:pt>
                <c:pt idx="15384">
                  <c:v>87.049078539700005</c:v>
                </c:pt>
                <c:pt idx="15385">
                  <c:v>87.049953407399997</c:v>
                </c:pt>
                <c:pt idx="15386">
                  <c:v>87.051287189999996</c:v>
                </c:pt>
                <c:pt idx="15387">
                  <c:v>87.052766817399998</c:v>
                </c:pt>
                <c:pt idx="15388">
                  <c:v>87.053946870000004</c:v>
                </c:pt>
                <c:pt idx="15389">
                  <c:v>87.054874388299993</c:v>
                </c:pt>
                <c:pt idx="15390">
                  <c:v>87.056964175600001</c:v>
                </c:pt>
                <c:pt idx="15391">
                  <c:v>87.058965278200006</c:v>
                </c:pt>
                <c:pt idx="15392">
                  <c:v>87.062022470200006</c:v>
                </c:pt>
                <c:pt idx="15393">
                  <c:v>87.064873460300007</c:v>
                </c:pt>
                <c:pt idx="15394">
                  <c:v>87.065311940599997</c:v>
                </c:pt>
                <c:pt idx="15395">
                  <c:v>87.065447256499994</c:v>
                </c:pt>
                <c:pt idx="15396">
                  <c:v>87.065586701300006</c:v>
                </c:pt>
                <c:pt idx="15397">
                  <c:v>87.066083674599994</c:v>
                </c:pt>
                <c:pt idx="15398">
                  <c:v>87.067362985700001</c:v>
                </c:pt>
                <c:pt idx="15399">
                  <c:v>87.06840613</c:v>
                </c:pt>
                <c:pt idx="15400">
                  <c:v>87.069623206599999</c:v>
                </c:pt>
                <c:pt idx="15401">
                  <c:v>87.071147688099998</c:v>
                </c:pt>
                <c:pt idx="15402">
                  <c:v>87.072156909699999</c:v>
                </c:pt>
                <c:pt idx="15403">
                  <c:v>87.074077015699999</c:v>
                </c:pt>
                <c:pt idx="15404">
                  <c:v>87.075689769799993</c:v>
                </c:pt>
                <c:pt idx="15405">
                  <c:v>87.075851765799996</c:v>
                </c:pt>
                <c:pt idx="15406">
                  <c:v>87.077272997700007</c:v>
                </c:pt>
                <c:pt idx="15407">
                  <c:v>87.079061794899999</c:v>
                </c:pt>
                <c:pt idx="15408">
                  <c:v>87.079726110500005</c:v>
                </c:pt>
                <c:pt idx="15409">
                  <c:v>87.082293307</c:v>
                </c:pt>
                <c:pt idx="15410">
                  <c:v>87.084973065300005</c:v>
                </c:pt>
                <c:pt idx="15411">
                  <c:v>87.085846257100002</c:v>
                </c:pt>
                <c:pt idx="15412">
                  <c:v>87.086540781099998</c:v>
                </c:pt>
                <c:pt idx="15413">
                  <c:v>87.087539217400007</c:v>
                </c:pt>
                <c:pt idx="15414">
                  <c:v>87.088435688700002</c:v>
                </c:pt>
                <c:pt idx="15415">
                  <c:v>87.090358834300005</c:v>
                </c:pt>
                <c:pt idx="15416">
                  <c:v>87.094739757799999</c:v>
                </c:pt>
                <c:pt idx="15417">
                  <c:v>87.097456478300003</c:v>
                </c:pt>
                <c:pt idx="15418">
                  <c:v>87.097971050699996</c:v>
                </c:pt>
                <c:pt idx="15419">
                  <c:v>87.098820487099999</c:v>
                </c:pt>
                <c:pt idx="15420">
                  <c:v>87.100179189800002</c:v>
                </c:pt>
                <c:pt idx="15421">
                  <c:v>87.102102694799996</c:v>
                </c:pt>
                <c:pt idx="15422">
                  <c:v>87.104061625100002</c:v>
                </c:pt>
                <c:pt idx="15423">
                  <c:v>87.105182212000003</c:v>
                </c:pt>
                <c:pt idx="15424">
                  <c:v>87.107087366100004</c:v>
                </c:pt>
                <c:pt idx="15425">
                  <c:v>87.109653293899996</c:v>
                </c:pt>
                <c:pt idx="15426">
                  <c:v>87.111318269400002</c:v>
                </c:pt>
                <c:pt idx="15427">
                  <c:v>87.112823560999999</c:v>
                </c:pt>
                <c:pt idx="15428">
                  <c:v>87.113637407599995</c:v>
                </c:pt>
                <c:pt idx="15429">
                  <c:v>87.115596556300005</c:v>
                </c:pt>
                <c:pt idx="15430">
                  <c:v>87.118955906500005</c:v>
                </c:pt>
                <c:pt idx="15431">
                  <c:v>87.120568442700005</c:v>
                </c:pt>
                <c:pt idx="15432">
                  <c:v>87.121008826199997</c:v>
                </c:pt>
                <c:pt idx="15433">
                  <c:v>87.121839245199993</c:v>
                </c:pt>
                <c:pt idx="15434">
                  <c:v>87.122702359499996</c:v>
                </c:pt>
                <c:pt idx="15435">
                  <c:v>87.123811274000005</c:v>
                </c:pt>
                <c:pt idx="15436">
                  <c:v>87.125027029999998</c:v>
                </c:pt>
                <c:pt idx="15437">
                  <c:v>87.126359321799995</c:v>
                </c:pt>
                <c:pt idx="15438">
                  <c:v>87.128847284100004</c:v>
                </c:pt>
                <c:pt idx="15439">
                  <c:v>87.130806942000007</c:v>
                </c:pt>
                <c:pt idx="15440">
                  <c:v>87.131858479200005</c:v>
                </c:pt>
                <c:pt idx="15441">
                  <c:v>87.133962587900001</c:v>
                </c:pt>
                <c:pt idx="15442">
                  <c:v>87.135421518900003</c:v>
                </c:pt>
                <c:pt idx="15443">
                  <c:v>87.136418127900001</c:v>
                </c:pt>
                <c:pt idx="15444">
                  <c:v>87.137712836099993</c:v>
                </c:pt>
                <c:pt idx="15445">
                  <c:v>87.138102222499995</c:v>
                </c:pt>
                <c:pt idx="15446">
                  <c:v>87.138506004500002</c:v>
                </c:pt>
                <c:pt idx="15447">
                  <c:v>87.142206273799999</c:v>
                </c:pt>
                <c:pt idx="15448">
                  <c:v>87.146053803100003</c:v>
                </c:pt>
                <c:pt idx="15449">
                  <c:v>87.146663275600005</c:v>
                </c:pt>
                <c:pt idx="15450">
                  <c:v>87.147582330999995</c:v>
                </c:pt>
                <c:pt idx="15451">
                  <c:v>87.149121399799995</c:v>
                </c:pt>
                <c:pt idx="15452">
                  <c:v>87.149846031300001</c:v>
                </c:pt>
                <c:pt idx="15453">
                  <c:v>87.151310100499998</c:v>
                </c:pt>
                <c:pt idx="15454">
                  <c:v>87.1532442094</c:v>
                </c:pt>
                <c:pt idx="15455">
                  <c:v>87.155928379000002</c:v>
                </c:pt>
                <c:pt idx="15456">
                  <c:v>87.160962828400002</c:v>
                </c:pt>
                <c:pt idx="15457">
                  <c:v>87.1642584218</c:v>
                </c:pt>
                <c:pt idx="15458">
                  <c:v>87.165169022200004</c:v>
                </c:pt>
                <c:pt idx="15459">
                  <c:v>87.166322881400006</c:v>
                </c:pt>
                <c:pt idx="15460">
                  <c:v>87.167073408999997</c:v>
                </c:pt>
                <c:pt idx="15461">
                  <c:v>87.168265349099997</c:v>
                </c:pt>
                <c:pt idx="15462">
                  <c:v>87.169704025599998</c:v>
                </c:pt>
                <c:pt idx="15463">
                  <c:v>87.170453815000002</c:v>
                </c:pt>
                <c:pt idx="15464">
                  <c:v>87.170977873200002</c:v>
                </c:pt>
                <c:pt idx="15465">
                  <c:v>87.171203624499995</c:v>
                </c:pt>
                <c:pt idx="15466">
                  <c:v>87.172456519799994</c:v>
                </c:pt>
                <c:pt idx="15467">
                  <c:v>87.173627279900003</c:v>
                </c:pt>
                <c:pt idx="15468">
                  <c:v>87.173889041899997</c:v>
                </c:pt>
                <c:pt idx="15469">
                  <c:v>87.175099087999996</c:v>
                </c:pt>
                <c:pt idx="15470">
                  <c:v>87.177160193199995</c:v>
                </c:pt>
                <c:pt idx="15471">
                  <c:v>87.179135645399995</c:v>
                </c:pt>
                <c:pt idx="15472">
                  <c:v>87.180166197800006</c:v>
                </c:pt>
                <c:pt idx="15473">
                  <c:v>87.180595394899996</c:v>
                </c:pt>
                <c:pt idx="15474">
                  <c:v>87.180954622300007</c:v>
                </c:pt>
                <c:pt idx="15475">
                  <c:v>87.181223036399999</c:v>
                </c:pt>
                <c:pt idx="15476">
                  <c:v>87.182448350499996</c:v>
                </c:pt>
                <c:pt idx="15477">
                  <c:v>87.185158156900002</c:v>
                </c:pt>
                <c:pt idx="15478">
                  <c:v>87.188653145299995</c:v>
                </c:pt>
                <c:pt idx="15479">
                  <c:v>87.1904888607</c:v>
                </c:pt>
                <c:pt idx="15480">
                  <c:v>87.190937307699997</c:v>
                </c:pt>
                <c:pt idx="15481">
                  <c:v>87.192873606800006</c:v>
                </c:pt>
                <c:pt idx="15482">
                  <c:v>87.195060029700002</c:v>
                </c:pt>
                <c:pt idx="15483">
                  <c:v>87.196228456200004</c:v>
                </c:pt>
                <c:pt idx="15484">
                  <c:v>87.197093069800005</c:v>
                </c:pt>
                <c:pt idx="15485">
                  <c:v>87.198526889999997</c:v>
                </c:pt>
                <c:pt idx="15486">
                  <c:v>87.200032954999998</c:v>
                </c:pt>
                <c:pt idx="15487">
                  <c:v>87.200641563100007</c:v>
                </c:pt>
                <c:pt idx="15488">
                  <c:v>87.201099167600006</c:v>
                </c:pt>
                <c:pt idx="15489">
                  <c:v>87.201471841499995</c:v>
                </c:pt>
                <c:pt idx="15490">
                  <c:v>87.202479718000006</c:v>
                </c:pt>
                <c:pt idx="15491">
                  <c:v>87.203530548900005</c:v>
                </c:pt>
                <c:pt idx="15492">
                  <c:v>87.203879389999997</c:v>
                </c:pt>
                <c:pt idx="15493">
                  <c:v>87.204967332500004</c:v>
                </c:pt>
                <c:pt idx="15494">
                  <c:v>87.205921181999997</c:v>
                </c:pt>
                <c:pt idx="15495">
                  <c:v>87.2069418727</c:v>
                </c:pt>
                <c:pt idx="15496">
                  <c:v>87.208750948200006</c:v>
                </c:pt>
                <c:pt idx="15497">
                  <c:v>87.2102681338</c:v>
                </c:pt>
                <c:pt idx="15498">
                  <c:v>87.211312235600005</c:v>
                </c:pt>
                <c:pt idx="15499">
                  <c:v>87.213658572300005</c:v>
                </c:pt>
                <c:pt idx="15500">
                  <c:v>87.216221201899998</c:v>
                </c:pt>
                <c:pt idx="15501">
                  <c:v>87.217144958999995</c:v>
                </c:pt>
                <c:pt idx="15502">
                  <c:v>87.218608337600003</c:v>
                </c:pt>
                <c:pt idx="15503">
                  <c:v>87.220327485300004</c:v>
                </c:pt>
                <c:pt idx="15504">
                  <c:v>87.221571355500004</c:v>
                </c:pt>
                <c:pt idx="15505">
                  <c:v>87.222746143099997</c:v>
                </c:pt>
                <c:pt idx="15506">
                  <c:v>87.223413691199994</c:v>
                </c:pt>
                <c:pt idx="15507">
                  <c:v>87.224244964099995</c:v>
                </c:pt>
                <c:pt idx="15508">
                  <c:v>87.225466166199993</c:v>
                </c:pt>
                <c:pt idx="15509">
                  <c:v>87.227001313499997</c:v>
                </c:pt>
                <c:pt idx="15510">
                  <c:v>87.228651549999995</c:v>
                </c:pt>
                <c:pt idx="15511">
                  <c:v>87.229387615799993</c:v>
                </c:pt>
                <c:pt idx="15512">
                  <c:v>87.229640930299993</c:v>
                </c:pt>
                <c:pt idx="15513">
                  <c:v>87.230882327499998</c:v>
                </c:pt>
                <c:pt idx="15514">
                  <c:v>87.233175318999997</c:v>
                </c:pt>
                <c:pt idx="15515">
                  <c:v>87.239749302199996</c:v>
                </c:pt>
                <c:pt idx="15516">
                  <c:v>87.2451418502</c:v>
                </c:pt>
                <c:pt idx="15517">
                  <c:v>87.245697737200004</c:v>
                </c:pt>
                <c:pt idx="15518">
                  <c:v>87.248483054199994</c:v>
                </c:pt>
                <c:pt idx="15519">
                  <c:v>87.2511826912</c:v>
                </c:pt>
                <c:pt idx="15520">
                  <c:v>87.251688922699998</c:v>
                </c:pt>
                <c:pt idx="15521">
                  <c:v>87.251834596400002</c:v>
                </c:pt>
                <c:pt idx="15522">
                  <c:v>87.252348351099997</c:v>
                </c:pt>
                <c:pt idx="15523">
                  <c:v>87.254470486700001</c:v>
                </c:pt>
                <c:pt idx="15524">
                  <c:v>87.257139770199998</c:v>
                </c:pt>
                <c:pt idx="15525">
                  <c:v>87.258429836000005</c:v>
                </c:pt>
                <c:pt idx="15526">
                  <c:v>87.259204076700001</c:v>
                </c:pt>
                <c:pt idx="15527">
                  <c:v>87.260050210200006</c:v>
                </c:pt>
                <c:pt idx="15528">
                  <c:v>87.261439415699996</c:v>
                </c:pt>
                <c:pt idx="15529">
                  <c:v>87.263964071700002</c:v>
                </c:pt>
                <c:pt idx="15530">
                  <c:v>87.266576109100001</c:v>
                </c:pt>
                <c:pt idx="15531">
                  <c:v>87.268371056899994</c:v>
                </c:pt>
                <c:pt idx="15532">
                  <c:v>87.269138999700004</c:v>
                </c:pt>
                <c:pt idx="15533">
                  <c:v>87.269691624800004</c:v>
                </c:pt>
                <c:pt idx="15534">
                  <c:v>87.2705141446</c:v>
                </c:pt>
                <c:pt idx="15535">
                  <c:v>87.271236759900006</c:v>
                </c:pt>
                <c:pt idx="15536">
                  <c:v>87.271705304199997</c:v>
                </c:pt>
                <c:pt idx="15537">
                  <c:v>87.272803261799993</c:v>
                </c:pt>
                <c:pt idx="15538">
                  <c:v>87.274307679399996</c:v>
                </c:pt>
                <c:pt idx="15539">
                  <c:v>87.275399890499997</c:v>
                </c:pt>
                <c:pt idx="15540">
                  <c:v>87.276507949999996</c:v>
                </c:pt>
                <c:pt idx="15541">
                  <c:v>87.277117867499996</c:v>
                </c:pt>
                <c:pt idx="15542">
                  <c:v>87.277547453500006</c:v>
                </c:pt>
                <c:pt idx="15543">
                  <c:v>87.278490510599994</c:v>
                </c:pt>
                <c:pt idx="15544">
                  <c:v>87.279766858000002</c:v>
                </c:pt>
                <c:pt idx="15545">
                  <c:v>87.281943775599999</c:v>
                </c:pt>
                <c:pt idx="15546">
                  <c:v>87.283604446799998</c:v>
                </c:pt>
                <c:pt idx="15547">
                  <c:v>87.283994267899999</c:v>
                </c:pt>
                <c:pt idx="15548">
                  <c:v>87.285807760599994</c:v>
                </c:pt>
                <c:pt idx="15549">
                  <c:v>87.287828162400004</c:v>
                </c:pt>
                <c:pt idx="15550">
                  <c:v>87.290111141599994</c:v>
                </c:pt>
                <c:pt idx="15551">
                  <c:v>87.291965153000007</c:v>
                </c:pt>
                <c:pt idx="15552">
                  <c:v>87.292829260199994</c:v>
                </c:pt>
                <c:pt idx="15553">
                  <c:v>87.294110738900002</c:v>
                </c:pt>
                <c:pt idx="15554">
                  <c:v>87.294733420499995</c:v>
                </c:pt>
                <c:pt idx="15555">
                  <c:v>87.295513449599994</c:v>
                </c:pt>
                <c:pt idx="15556">
                  <c:v>87.296646239300003</c:v>
                </c:pt>
                <c:pt idx="15557">
                  <c:v>87.297307899100005</c:v>
                </c:pt>
                <c:pt idx="15558">
                  <c:v>87.299384042599996</c:v>
                </c:pt>
                <c:pt idx="15559">
                  <c:v>87.301965969500003</c:v>
                </c:pt>
                <c:pt idx="15560">
                  <c:v>87.303769092699994</c:v>
                </c:pt>
                <c:pt idx="15561">
                  <c:v>87.305258331800005</c:v>
                </c:pt>
                <c:pt idx="15562">
                  <c:v>87.305583510800005</c:v>
                </c:pt>
                <c:pt idx="15563">
                  <c:v>87.306028365100005</c:v>
                </c:pt>
                <c:pt idx="15564">
                  <c:v>87.306646353399998</c:v>
                </c:pt>
                <c:pt idx="15565">
                  <c:v>87.307211909800003</c:v>
                </c:pt>
                <c:pt idx="15566">
                  <c:v>87.307633856699994</c:v>
                </c:pt>
                <c:pt idx="15567">
                  <c:v>87.308077268399998</c:v>
                </c:pt>
                <c:pt idx="15568">
                  <c:v>87.309396354100002</c:v>
                </c:pt>
                <c:pt idx="15569">
                  <c:v>87.310992110699999</c:v>
                </c:pt>
                <c:pt idx="15570">
                  <c:v>87.314107915299999</c:v>
                </c:pt>
                <c:pt idx="15571">
                  <c:v>87.316707941100006</c:v>
                </c:pt>
                <c:pt idx="15572">
                  <c:v>87.317733028299997</c:v>
                </c:pt>
                <c:pt idx="15573">
                  <c:v>87.318738183799994</c:v>
                </c:pt>
                <c:pt idx="15574">
                  <c:v>87.318898936799997</c:v>
                </c:pt>
                <c:pt idx="15575">
                  <c:v>87.318999729699996</c:v>
                </c:pt>
                <c:pt idx="15576">
                  <c:v>87.319092393199995</c:v>
                </c:pt>
                <c:pt idx="15577">
                  <c:v>87.321035030499999</c:v>
                </c:pt>
                <c:pt idx="15578">
                  <c:v>87.324648187999998</c:v>
                </c:pt>
                <c:pt idx="15579">
                  <c:v>87.326748131900004</c:v>
                </c:pt>
                <c:pt idx="15580">
                  <c:v>87.327347954999993</c:v>
                </c:pt>
                <c:pt idx="15581">
                  <c:v>87.328016546800001</c:v>
                </c:pt>
                <c:pt idx="15582">
                  <c:v>87.328853589399998</c:v>
                </c:pt>
                <c:pt idx="15583">
                  <c:v>87.330038606700001</c:v>
                </c:pt>
                <c:pt idx="15584">
                  <c:v>87.331063874600005</c:v>
                </c:pt>
                <c:pt idx="15585">
                  <c:v>87.331444835400006</c:v>
                </c:pt>
                <c:pt idx="15586">
                  <c:v>87.332168960399997</c:v>
                </c:pt>
                <c:pt idx="15587">
                  <c:v>87.338271615699995</c:v>
                </c:pt>
                <c:pt idx="15588">
                  <c:v>87.347073852700007</c:v>
                </c:pt>
                <c:pt idx="15589">
                  <c:v>87.353450324099995</c:v>
                </c:pt>
                <c:pt idx="15590">
                  <c:v>87.356771382600002</c:v>
                </c:pt>
                <c:pt idx="15591">
                  <c:v>87.358488693300004</c:v>
                </c:pt>
                <c:pt idx="15592">
                  <c:v>87.360869782500004</c:v>
                </c:pt>
                <c:pt idx="15593">
                  <c:v>87.362368634899994</c:v>
                </c:pt>
                <c:pt idx="15594">
                  <c:v>87.363663037400002</c:v>
                </c:pt>
                <c:pt idx="15595">
                  <c:v>87.364469383599996</c:v>
                </c:pt>
                <c:pt idx="15596">
                  <c:v>87.364721464699997</c:v>
                </c:pt>
                <c:pt idx="15597">
                  <c:v>87.365138000800002</c:v>
                </c:pt>
                <c:pt idx="15598">
                  <c:v>87.368095153300004</c:v>
                </c:pt>
                <c:pt idx="15599">
                  <c:v>87.370927668899995</c:v>
                </c:pt>
                <c:pt idx="15600">
                  <c:v>87.371892749699995</c:v>
                </c:pt>
                <c:pt idx="15601">
                  <c:v>87.374322935799995</c:v>
                </c:pt>
                <c:pt idx="15602">
                  <c:v>87.376712461099999</c:v>
                </c:pt>
                <c:pt idx="15603">
                  <c:v>87.377807465499998</c:v>
                </c:pt>
                <c:pt idx="15604">
                  <c:v>87.378338673000002</c:v>
                </c:pt>
                <c:pt idx="15605">
                  <c:v>87.378552219900001</c:v>
                </c:pt>
                <c:pt idx="15606">
                  <c:v>87.379325073399997</c:v>
                </c:pt>
                <c:pt idx="15607">
                  <c:v>87.380127696399995</c:v>
                </c:pt>
                <c:pt idx="15608">
                  <c:v>87.380795110199998</c:v>
                </c:pt>
                <c:pt idx="15609">
                  <c:v>87.383245672100003</c:v>
                </c:pt>
                <c:pt idx="15610">
                  <c:v>87.385242302099996</c:v>
                </c:pt>
                <c:pt idx="15611">
                  <c:v>87.385704237900001</c:v>
                </c:pt>
                <c:pt idx="15612">
                  <c:v>87.3864898864</c:v>
                </c:pt>
                <c:pt idx="15613">
                  <c:v>87.387642561700005</c:v>
                </c:pt>
                <c:pt idx="15614">
                  <c:v>87.3883553517</c:v>
                </c:pt>
                <c:pt idx="15615">
                  <c:v>87.390589025300002</c:v>
                </c:pt>
                <c:pt idx="15616">
                  <c:v>87.393282699400004</c:v>
                </c:pt>
                <c:pt idx="15617">
                  <c:v>87.394376684400001</c:v>
                </c:pt>
                <c:pt idx="15618">
                  <c:v>87.396221197200006</c:v>
                </c:pt>
                <c:pt idx="15619">
                  <c:v>87.397753323200007</c:v>
                </c:pt>
                <c:pt idx="15620">
                  <c:v>87.398699908799998</c:v>
                </c:pt>
                <c:pt idx="15621">
                  <c:v>87.400223177300006</c:v>
                </c:pt>
                <c:pt idx="15622">
                  <c:v>87.401130541100002</c:v>
                </c:pt>
                <c:pt idx="15623">
                  <c:v>87.401186689300005</c:v>
                </c:pt>
                <c:pt idx="15624">
                  <c:v>87.401369883800001</c:v>
                </c:pt>
                <c:pt idx="15625">
                  <c:v>87.401583043299993</c:v>
                </c:pt>
                <c:pt idx="15626">
                  <c:v>87.401891224400003</c:v>
                </c:pt>
                <c:pt idx="15627">
                  <c:v>87.402294311700004</c:v>
                </c:pt>
                <c:pt idx="15628">
                  <c:v>87.402655573299995</c:v>
                </c:pt>
                <c:pt idx="15629">
                  <c:v>87.404708905899994</c:v>
                </c:pt>
                <c:pt idx="15630">
                  <c:v>87.406567344500004</c:v>
                </c:pt>
                <c:pt idx="15631">
                  <c:v>87.408062782299993</c:v>
                </c:pt>
                <c:pt idx="15632">
                  <c:v>87.409848044900002</c:v>
                </c:pt>
                <c:pt idx="15633">
                  <c:v>87.410565412500006</c:v>
                </c:pt>
                <c:pt idx="15634">
                  <c:v>87.411072169999997</c:v>
                </c:pt>
                <c:pt idx="15635">
                  <c:v>87.412025372499997</c:v>
                </c:pt>
                <c:pt idx="15636">
                  <c:v>87.413952687700004</c:v>
                </c:pt>
                <c:pt idx="15637">
                  <c:v>87.416209966899999</c:v>
                </c:pt>
                <c:pt idx="15638">
                  <c:v>87.417445448799995</c:v>
                </c:pt>
                <c:pt idx="15639">
                  <c:v>87.418718333300006</c:v>
                </c:pt>
                <c:pt idx="15640">
                  <c:v>87.419987794600004</c:v>
                </c:pt>
                <c:pt idx="15641">
                  <c:v>87.421757341399996</c:v>
                </c:pt>
                <c:pt idx="15642">
                  <c:v>87.424339702799998</c:v>
                </c:pt>
                <c:pt idx="15643">
                  <c:v>87.425911238799998</c:v>
                </c:pt>
                <c:pt idx="15644">
                  <c:v>87.427006474199999</c:v>
                </c:pt>
                <c:pt idx="15645">
                  <c:v>87.430493769899996</c:v>
                </c:pt>
                <c:pt idx="15646">
                  <c:v>87.434371599399995</c:v>
                </c:pt>
                <c:pt idx="15647">
                  <c:v>87.437686197700003</c:v>
                </c:pt>
                <c:pt idx="15648">
                  <c:v>87.440612470600001</c:v>
                </c:pt>
                <c:pt idx="15649">
                  <c:v>87.441917763500001</c:v>
                </c:pt>
                <c:pt idx="15650">
                  <c:v>87.444213871000002</c:v>
                </c:pt>
                <c:pt idx="15651">
                  <c:v>87.445625744799997</c:v>
                </c:pt>
                <c:pt idx="15652">
                  <c:v>87.445784482799993</c:v>
                </c:pt>
                <c:pt idx="15653">
                  <c:v>87.446065888899994</c:v>
                </c:pt>
                <c:pt idx="15654">
                  <c:v>87.447780229399996</c:v>
                </c:pt>
                <c:pt idx="15655">
                  <c:v>87.449625885100005</c:v>
                </c:pt>
                <c:pt idx="15656">
                  <c:v>87.450149329699997</c:v>
                </c:pt>
                <c:pt idx="15657">
                  <c:v>87.450615280199997</c:v>
                </c:pt>
                <c:pt idx="15658">
                  <c:v>87.450926700099998</c:v>
                </c:pt>
                <c:pt idx="15659">
                  <c:v>87.451513249499996</c:v>
                </c:pt>
                <c:pt idx="15660">
                  <c:v>87.452056040399995</c:v>
                </c:pt>
                <c:pt idx="15661">
                  <c:v>87.453287164800003</c:v>
                </c:pt>
                <c:pt idx="15662">
                  <c:v>87.454699815500007</c:v>
                </c:pt>
                <c:pt idx="15663">
                  <c:v>87.455609885300007</c:v>
                </c:pt>
                <c:pt idx="15664">
                  <c:v>87.457580182900003</c:v>
                </c:pt>
                <c:pt idx="15665">
                  <c:v>87.460366039999997</c:v>
                </c:pt>
                <c:pt idx="15666">
                  <c:v>87.462203655799996</c:v>
                </c:pt>
                <c:pt idx="15667">
                  <c:v>87.463417277999994</c:v>
                </c:pt>
                <c:pt idx="15668">
                  <c:v>87.464809651600007</c:v>
                </c:pt>
                <c:pt idx="15669">
                  <c:v>87.465362859699994</c:v>
                </c:pt>
                <c:pt idx="15670">
                  <c:v>87.465716133900003</c:v>
                </c:pt>
                <c:pt idx="15671">
                  <c:v>87.466745943500001</c:v>
                </c:pt>
                <c:pt idx="15672">
                  <c:v>87.467962375900001</c:v>
                </c:pt>
                <c:pt idx="15673">
                  <c:v>87.468742961399997</c:v>
                </c:pt>
                <c:pt idx="15674">
                  <c:v>87.470189744899997</c:v>
                </c:pt>
                <c:pt idx="15675">
                  <c:v>87.471338487699995</c:v>
                </c:pt>
                <c:pt idx="15676">
                  <c:v>87.472064591500001</c:v>
                </c:pt>
                <c:pt idx="15677">
                  <c:v>87.4732655424</c:v>
                </c:pt>
                <c:pt idx="15678">
                  <c:v>87.473791423700007</c:v>
                </c:pt>
                <c:pt idx="15679">
                  <c:v>87.474469015300002</c:v>
                </c:pt>
                <c:pt idx="15680">
                  <c:v>87.4752701683</c:v>
                </c:pt>
                <c:pt idx="15681">
                  <c:v>87.476208617899999</c:v>
                </c:pt>
                <c:pt idx="15682">
                  <c:v>87.477677482999994</c:v>
                </c:pt>
                <c:pt idx="15683">
                  <c:v>87.478810553800002</c:v>
                </c:pt>
                <c:pt idx="15684">
                  <c:v>87.479754922300003</c:v>
                </c:pt>
                <c:pt idx="15685">
                  <c:v>87.481647745499998</c:v>
                </c:pt>
                <c:pt idx="15686">
                  <c:v>87.483566283599998</c:v>
                </c:pt>
                <c:pt idx="15687">
                  <c:v>87.485268458899995</c:v>
                </c:pt>
                <c:pt idx="15688">
                  <c:v>87.487900233199994</c:v>
                </c:pt>
                <c:pt idx="15689">
                  <c:v>87.490058521899996</c:v>
                </c:pt>
                <c:pt idx="15690">
                  <c:v>87.492676631899997</c:v>
                </c:pt>
                <c:pt idx="15691">
                  <c:v>87.497469518700001</c:v>
                </c:pt>
                <c:pt idx="15692">
                  <c:v>87.502322365599994</c:v>
                </c:pt>
                <c:pt idx="15693">
                  <c:v>87.505990166299995</c:v>
                </c:pt>
                <c:pt idx="15694">
                  <c:v>87.5079637069</c:v>
                </c:pt>
                <c:pt idx="15695">
                  <c:v>87.508769115899995</c:v>
                </c:pt>
                <c:pt idx="15696">
                  <c:v>87.509916743900007</c:v>
                </c:pt>
                <c:pt idx="15697">
                  <c:v>87.5106810913</c:v>
                </c:pt>
                <c:pt idx="15698">
                  <c:v>87.511848256700006</c:v>
                </c:pt>
                <c:pt idx="15699">
                  <c:v>87.514616537699993</c:v>
                </c:pt>
                <c:pt idx="15700">
                  <c:v>87.516815791300004</c:v>
                </c:pt>
                <c:pt idx="15701">
                  <c:v>87.517517158199993</c:v>
                </c:pt>
                <c:pt idx="15702">
                  <c:v>87.518875912400006</c:v>
                </c:pt>
                <c:pt idx="15703">
                  <c:v>87.520488142900007</c:v>
                </c:pt>
                <c:pt idx="15704">
                  <c:v>87.521798322699993</c:v>
                </c:pt>
                <c:pt idx="15705">
                  <c:v>87.524347903399999</c:v>
                </c:pt>
                <c:pt idx="15706">
                  <c:v>87.526136328299998</c:v>
                </c:pt>
                <c:pt idx="15707">
                  <c:v>87.527321513199993</c:v>
                </c:pt>
                <c:pt idx="15708">
                  <c:v>87.528962871900006</c:v>
                </c:pt>
                <c:pt idx="15709">
                  <c:v>87.529911574699995</c:v>
                </c:pt>
                <c:pt idx="15710">
                  <c:v>87.530780267300003</c:v>
                </c:pt>
                <c:pt idx="15711">
                  <c:v>87.531546969499999</c:v>
                </c:pt>
                <c:pt idx="15712">
                  <c:v>87.531949763399993</c:v>
                </c:pt>
                <c:pt idx="15713">
                  <c:v>87.532399596600001</c:v>
                </c:pt>
                <c:pt idx="15714">
                  <c:v>87.533047596200007</c:v>
                </c:pt>
                <c:pt idx="15715">
                  <c:v>87.533674263999998</c:v>
                </c:pt>
                <c:pt idx="15716">
                  <c:v>87.534638421300002</c:v>
                </c:pt>
                <c:pt idx="15717">
                  <c:v>87.535319493900005</c:v>
                </c:pt>
                <c:pt idx="15718">
                  <c:v>87.536415133199995</c:v>
                </c:pt>
                <c:pt idx="15719">
                  <c:v>87.537588207300004</c:v>
                </c:pt>
                <c:pt idx="15720">
                  <c:v>87.538848510700006</c:v>
                </c:pt>
                <c:pt idx="15721">
                  <c:v>87.540168883199996</c:v>
                </c:pt>
                <c:pt idx="15722">
                  <c:v>87.541834642300003</c:v>
                </c:pt>
                <c:pt idx="15723">
                  <c:v>87.543387564</c:v>
                </c:pt>
                <c:pt idx="15724">
                  <c:v>87.544920206800001</c:v>
                </c:pt>
                <c:pt idx="15725">
                  <c:v>87.546604762200005</c:v>
                </c:pt>
                <c:pt idx="15726">
                  <c:v>87.547765230400003</c:v>
                </c:pt>
                <c:pt idx="15727">
                  <c:v>87.549851677700005</c:v>
                </c:pt>
                <c:pt idx="15728">
                  <c:v>87.551095549600007</c:v>
                </c:pt>
                <c:pt idx="15729">
                  <c:v>87.551191485800004</c:v>
                </c:pt>
                <c:pt idx="15730">
                  <c:v>87.552262848500007</c:v>
                </c:pt>
                <c:pt idx="15731">
                  <c:v>87.554770678799997</c:v>
                </c:pt>
                <c:pt idx="15732">
                  <c:v>87.556498510899999</c:v>
                </c:pt>
                <c:pt idx="15733">
                  <c:v>87.558129333599993</c:v>
                </c:pt>
                <c:pt idx="15734">
                  <c:v>87.561674810499994</c:v>
                </c:pt>
                <c:pt idx="15735">
                  <c:v>87.564122597199997</c:v>
                </c:pt>
                <c:pt idx="15736">
                  <c:v>87.564697321599994</c:v>
                </c:pt>
                <c:pt idx="15737">
                  <c:v>87.565378387799996</c:v>
                </c:pt>
                <c:pt idx="15738">
                  <c:v>87.568577236099998</c:v>
                </c:pt>
                <c:pt idx="15739">
                  <c:v>87.571454898499994</c:v>
                </c:pt>
                <c:pt idx="15740">
                  <c:v>87.571838554899998</c:v>
                </c:pt>
                <c:pt idx="15741">
                  <c:v>87.573786862299997</c:v>
                </c:pt>
                <c:pt idx="15742">
                  <c:v>87.575803263899999</c:v>
                </c:pt>
                <c:pt idx="15743">
                  <c:v>87.576235080499998</c:v>
                </c:pt>
                <c:pt idx="15744">
                  <c:v>87.576484984399997</c:v>
                </c:pt>
                <c:pt idx="15745">
                  <c:v>87.579695963000006</c:v>
                </c:pt>
                <c:pt idx="15746">
                  <c:v>87.5841421338</c:v>
                </c:pt>
                <c:pt idx="15747">
                  <c:v>87.585996105099994</c:v>
                </c:pt>
                <c:pt idx="15748">
                  <c:v>87.589576954199998</c:v>
                </c:pt>
                <c:pt idx="15749">
                  <c:v>87.594028924699998</c:v>
                </c:pt>
                <c:pt idx="15750">
                  <c:v>87.596431932100003</c:v>
                </c:pt>
                <c:pt idx="15751">
                  <c:v>87.598613563399994</c:v>
                </c:pt>
                <c:pt idx="15752">
                  <c:v>87.6002176386</c:v>
                </c:pt>
                <c:pt idx="15753">
                  <c:v>87.601259420600002</c:v>
                </c:pt>
                <c:pt idx="15754">
                  <c:v>87.601805694199996</c:v>
                </c:pt>
                <c:pt idx="15755">
                  <c:v>87.604541968700005</c:v>
                </c:pt>
                <c:pt idx="15756">
                  <c:v>87.6079466403</c:v>
                </c:pt>
                <c:pt idx="15757">
                  <c:v>87.6095699432</c:v>
                </c:pt>
                <c:pt idx="15758">
                  <c:v>87.610665448600002</c:v>
                </c:pt>
                <c:pt idx="15759">
                  <c:v>87.615739137099993</c:v>
                </c:pt>
                <c:pt idx="15760">
                  <c:v>87.621553478099997</c:v>
                </c:pt>
                <c:pt idx="15761">
                  <c:v>87.622586402699994</c:v>
                </c:pt>
                <c:pt idx="15762">
                  <c:v>87.6243093792</c:v>
                </c:pt>
                <c:pt idx="15763">
                  <c:v>87.627291940299997</c:v>
                </c:pt>
                <c:pt idx="15764">
                  <c:v>87.630058430800005</c:v>
                </c:pt>
                <c:pt idx="15765">
                  <c:v>87.631881701400005</c:v>
                </c:pt>
                <c:pt idx="15766">
                  <c:v>87.633191300600004</c:v>
                </c:pt>
                <c:pt idx="15767">
                  <c:v>87.634784253000007</c:v>
                </c:pt>
                <c:pt idx="15768">
                  <c:v>87.636815740399996</c:v>
                </c:pt>
                <c:pt idx="15769">
                  <c:v>87.640022123400001</c:v>
                </c:pt>
                <c:pt idx="15770">
                  <c:v>87.642313291500002</c:v>
                </c:pt>
                <c:pt idx="15771">
                  <c:v>87.643092333799999</c:v>
                </c:pt>
                <c:pt idx="15772">
                  <c:v>87.644397999600002</c:v>
                </c:pt>
                <c:pt idx="15773">
                  <c:v>87.645948404699993</c:v>
                </c:pt>
                <c:pt idx="15774">
                  <c:v>87.647194473300004</c:v>
                </c:pt>
                <c:pt idx="15775">
                  <c:v>87.648850780399997</c:v>
                </c:pt>
                <c:pt idx="15776">
                  <c:v>87.650003557900007</c:v>
                </c:pt>
                <c:pt idx="15777">
                  <c:v>87.650829587900006</c:v>
                </c:pt>
                <c:pt idx="15778">
                  <c:v>87.652457377299996</c:v>
                </c:pt>
                <c:pt idx="15779">
                  <c:v>87.653618793500002</c:v>
                </c:pt>
                <c:pt idx="15780">
                  <c:v>87.6539438808</c:v>
                </c:pt>
                <c:pt idx="15781">
                  <c:v>87.655055781900003</c:v>
                </c:pt>
                <c:pt idx="15782">
                  <c:v>87.656871501599994</c:v>
                </c:pt>
                <c:pt idx="15783">
                  <c:v>87.658352396799998</c:v>
                </c:pt>
                <c:pt idx="15784">
                  <c:v>87.659245279100006</c:v>
                </c:pt>
                <c:pt idx="15785">
                  <c:v>87.660687301300001</c:v>
                </c:pt>
                <c:pt idx="15786">
                  <c:v>87.662526826999994</c:v>
                </c:pt>
                <c:pt idx="15787">
                  <c:v>87.664215808400002</c:v>
                </c:pt>
                <c:pt idx="15788">
                  <c:v>87.665293339900003</c:v>
                </c:pt>
                <c:pt idx="15789">
                  <c:v>87.666172240099996</c:v>
                </c:pt>
                <c:pt idx="15790">
                  <c:v>87.667807803399995</c:v>
                </c:pt>
                <c:pt idx="15791">
                  <c:v>87.668727466099995</c:v>
                </c:pt>
                <c:pt idx="15792">
                  <c:v>87.669992800599999</c:v>
                </c:pt>
                <c:pt idx="15793">
                  <c:v>87.6720794238</c:v>
                </c:pt>
                <c:pt idx="15794">
                  <c:v>87.6730772505</c:v>
                </c:pt>
                <c:pt idx="15795">
                  <c:v>87.673432036299999</c:v>
                </c:pt>
                <c:pt idx="15796">
                  <c:v>87.6747154201</c:v>
                </c:pt>
                <c:pt idx="15797">
                  <c:v>87.677120964300002</c:v>
                </c:pt>
                <c:pt idx="15798">
                  <c:v>87.678690359200004</c:v>
                </c:pt>
                <c:pt idx="15799">
                  <c:v>87.6793085555</c:v>
                </c:pt>
                <c:pt idx="15800">
                  <c:v>87.680104208000003</c:v>
                </c:pt>
                <c:pt idx="15801">
                  <c:v>87.681343854399998</c:v>
                </c:pt>
                <c:pt idx="15802">
                  <c:v>87.683044564499994</c:v>
                </c:pt>
                <c:pt idx="15803">
                  <c:v>87.684538800599995</c:v>
                </c:pt>
                <c:pt idx="15804">
                  <c:v>87.685683777600005</c:v>
                </c:pt>
                <c:pt idx="15805">
                  <c:v>87.686771604699999</c:v>
                </c:pt>
                <c:pt idx="15806">
                  <c:v>87.687923632799993</c:v>
                </c:pt>
                <c:pt idx="15807">
                  <c:v>87.689019236899995</c:v>
                </c:pt>
                <c:pt idx="15808">
                  <c:v>87.691141084899996</c:v>
                </c:pt>
                <c:pt idx="15809">
                  <c:v>87.693523165800002</c:v>
                </c:pt>
                <c:pt idx="15810">
                  <c:v>87.694841284299997</c:v>
                </c:pt>
                <c:pt idx="15811">
                  <c:v>87.695919935199996</c:v>
                </c:pt>
                <c:pt idx="15812">
                  <c:v>87.696675707699995</c:v>
                </c:pt>
                <c:pt idx="15813">
                  <c:v>87.696815134299996</c:v>
                </c:pt>
                <c:pt idx="15814">
                  <c:v>87.697705745600004</c:v>
                </c:pt>
                <c:pt idx="15815">
                  <c:v>87.699172031299995</c:v>
                </c:pt>
                <c:pt idx="15816">
                  <c:v>87.700230839</c:v>
                </c:pt>
                <c:pt idx="15817">
                  <c:v>87.701147422999995</c:v>
                </c:pt>
                <c:pt idx="15818">
                  <c:v>87.7017964299</c:v>
                </c:pt>
                <c:pt idx="15819">
                  <c:v>87.702508142300005</c:v>
                </c:pt>
                <c:pt idx="15820">
                  <c:v>87.703335323000005</c:v>
                </c:pt>
                <c:pt idx="15821">
                  <c:v>87.703739083299993</c:v>
                </c:pt>
                <c:pt idx="15822">
                  <c:v>87.7041480157</c:v>
                </c:pt>
                <c:pt idx="15823">
                  <c:v>87.7046023929</c:v>
                </c:pt>
                <c:pt idx="15824">
                  <c:v>87.704776223099998</c:v>
                </c:pt>
                <c:pt idx="15825">
                  <c:v>87.704990431200002</c:v>
                </c:pt>
                <c:pt idx="15826">
                  <c:v>87.706422186099999</c:v>
                </c:pt>
                <c:pt idx="15827">
                  <c:v>87.707706456300002</c:v>
                </c:pt>
                <c:pt idx="15828">
                  <c:v>87.708570975000001</c:v>
                </c:pt>
                <c:pt idx="15829">
                  <c:v>87.710559093399993</c:v>
                </c:pt>
                <c:pt idx="15830">
                  <c:v>87.712806319600006</c:v>
                </c:pt>
                <c:pt idx="15831">
                  <c:v>87.7143322979</c:v>
                </c:pt>
                <c:pt idx="15832">
                  <c:v>87.716224819499999</c:v>
                </c:pt>
                <c:pt idx="15833">
                  <c:v>87.718592185800006</c:v>
                </c:pt>
                <c:pt idx="15834">
                  <c:v>87.720444016200005</c:v>
                </c:pt>
                <c:pt idx="15835">
                  <c:v>87.721423505000004</c:v>
                </c:pt>
                <c:pt idx="15836">
                  <c:v>87.722017295100002</c:v>
                </c:pt>
                <c:pt idx="15837">
                  <c:v>87.722982225199999</c:v>
                </c:pt>
                <c:pt idx="15838">
                  <c:v>87.723862249000007</c:v>
                </c:pt>
                <c:pt idx="15839">
                  <c:v>87.724857391200004</c:v>
                </c:pt>
                <c:pt idx="15840">
                  <c:v>87.726575036599996</c:v>
                </c:pt>
                <c:pt idx="15841">
                  <c:v>87.727803138400006</c:v>
                </c:pt>
                <c:pt idx="15842">
                  <c:v>87.728014805200004</c:v>
                </c:pt>
                <c:pt idx="15843">
                  <c:v>87.729236111299997</c:v>
                </c:pt>
                <c:pt idx="15844">
                  <c:v>87.731779818099994</c:v>
                </c:pt>
                <c:pt idx="15845">
                  <c:v>87.733887535099996</c:v>
                </c:pt>
                <c:pt idx="15846">
                  <c:v>87.737026841900004</c:v>
                </c:pt>
                <c:pt idx="15847">
                  <c:v>87.741090096400001</c:v>
                </c:pt>
                <c:pt idx="15848">
                  <c:v>87.742990551299997</c:v>
                </c:pt>
                <c:pt idx="15849">
                  <c:v>87.746283792599996</c:v>
                </c:pt>
                <c:pt idx="15850">
                  <c:v>87.750250352699993</c:v>
                </c:pt>
                <c:pt idx="15851">
                  <c:v>87.753025109999996</c:v>
                </c:pt>
                <c:pt idx="15852">
                  <c:v>87.755548303500007</c:v>
                </c:pt>
                <c:pt idx="15853">
                  <c:v>87.756884607299995</c:v>
                </c:pt>
                <c:pt idx="15854">
                  <c:v>87.757444334100001</c:v>
                </c:pt>
                <c:pt idx="15855">
                  <c:v>87.757892903200002</c:v>
                </c:pt>
                <c:pt idx="15856">
                  <c:v>87.759012459199994</c:v>
                </c:pt>
                <c:pt idx="15857">
                  <c:v>87.761779687800001</c:v>
                </c:pt>
                <c:pt idx="15858">
                  <c:v>87.764322910800004</c:v>
                </c:pt>
                <c:pt idx="15859">
                  <c:v>87.765348252099997</c:v>
                </c:pt>
                <c:pt idx="15860">
                  <c:v>87.765963728399996</c:v>
                </c:pt>
                <c:pt idx="15861">
                  <c:v>87.766681836900005</c:v>
                </c:pt>
                <c:pt idx="15862">
                  <c:v>87.767657435900006</c:v>
                </c:pt>
                <c:pt idx="15863">
                  <c:v>87.768020954899995</c:v>
                </c:pt>
                <c:pt idx="15864">
                  <c:v>87.768224153899993</c:v>
                </c:pt>
                <c:pt idx="15865">
                  <c:v>87.768441129400003</c:v>
                </c:pt>
                <c:pt idx="15866">
                  <c:v>87.768728527600004</c:v>
                </c:pt>
                <c:pt idx="15867">
                  <c:v>87.769669034200007</c:v>
                </c:pt>
                <c:pt idx="15868">
                  <c:v>87.770424074800005</c:v>
                </c:pt>
                <c:pt idx="15869">
                  <c:v>87.770488949699995</c:v>
                </c:pt>
                <c:pt idx="15870">
                  <c:v>87.772121185700001</c:v>
                </c:pt>
                <c:pt idx="15871">
                  <c:v>87.774703721600005</c:v>
                </c:pt>
                <c:pt idx="15872">
                  <c:v>87.776470541600006</c:v>
                </c:pt>
                <c:pt idx="15873">
                  <c:v>87.779006125699993</c:v>
                </c:pt>
                <c:pt idx="15874">
                  <c:v>87.783299342299998</c:v>
                </c:pt>
                <c:pt idx="15875">
                  <c:v>87.786109261999997</c:v>
                </c:pt>
                <c:pt idx="15876">
                  <c:v>87.787080287099997</c:v>
                </c:pt>
                <c:pt idx="15877">
                  <c:v>87.788388849399993</c:v>
                </c:pt>
                <c:pt idx="15878">
                  <c:v>87.789076890399997</c:v>
                </c:pt>
                <c:pt idx="15879">
                  <c:v>87.789964998100004</c:v>
                </c:pt>
                <c:pt idx="15880">
                  <c:v>87.791649234299996</c:v>
                </c:pt>
                <c:pt idx="15881">
                  <c:v>87.792522955400003</c:v>
                </c:pt>
                <c:pt idx="15882">
                  <c:v>87.793951334100001</c:v>
                </c:pt>
                <c:pt idx="15883">
                  <c:v>87.795520769800007</c:v>
                </c:pt>
                <c:pt idx="15884">
                  <c:v>87.795800332400006</c:v>
                </c:pt>
                <c:pt idx="15885">
                  <c:v>87.796514966199993</c:v>
                </c:pt>
                <c:pt idx="15886">
                  <c:v>87.798055004099993</c:v>
                </c:pt>
                <c:pt idx="15887">
                  <c:v>87.799619139200004</c:v>
                </c:pt>
                <c:pt idx="15888">
                  <c:v>87.804805145200007</c:v>
                </c:pt>
                <c:pt idx="15889">
                  <c:v>87.809625549399996</c:v>
                </c:pt>
                <c:pt idx="15890">
                  <c:v>87.810421271999999</c:v>
                </c:pt>
                <c:pt idx="15891">
                  <c:v>87.811130444100002</c:v>
                </c:pt>
                <c:pt idx="15892">
                  <c:v>87.811848531899997</c:v>
                </c:pt>
                <c:pt idx="15893">
                  <c:v>87.813388466899994</c:v>
                </c:pt>
                <c:pt idx="15894">
                  <c:v>87.816102335099998</c:v>
                </c:pt>
                <c:pt idx="15895">
                  <c:v>87.818267146599993</c:v>
                </c:pt>
                <c:pt idx="15896">
                  <c:v>87.819407856599994</c:v>
                </c:pt>
                <c:pt idx="15897">
                  <c:v>87.820684108500004</c:v>
                </c:pt>
                <c:pt idx="15898">
                  <c:v>87.821863656600001</c:v>
                </c:pt>
                <c:pt idx="15899">
                  <c:v>87.823439592100002</c:v>
                </c:pt>
                <c:pt idx="15900">
                  <c:v>87.825263868799993</c:v>
                </c:pt>
                <c:pt idx="15901">
                  <c:v>87.826484556699995</c:v>
                </c:pt>
                <c:pt idx="15902">
                  <c:v>87.827873351899996</c:v>
                </c:pt>
                <c:pt idx="15903">
                  <c:v>87.829906318699997</c:v>
                </c:pt>
                <c:pt idx="15904">
                  <c:v>87.831735197200004</c:v>
                </c:pt>
                <c:pt idx="15905">
                  <c:v>87.832764108399999</c:v>
                </c:pt>
                <c:pt idx="15906">
                  <c:v>87.833231998399995</c:v>
                </c:pt>
                <c:pt idx="15907">
                  <c:v>87.834212008600005</c:v>
                </c:pt>
                <c:pt idx="15908">
                  <c:v>87.836249710000004</c:v>
                </c:pt>
                <c:pt idx="15909">
                  <c:v>87.838017703800006</c:v>
                </c:pt>
                <c:pt idx="15910">
                  <c:v>87.838853463299998</c:v>
                </c:pt>
                <c:pt idx="15911">
                  <c:v>87.840054493799997</c:v>
                </c:pt>
                <c:pt idx="15912">
                  <c:v>87.840995303100001</c:v>
                </c:pt>
                <c:pt idx="15913">
                  <c:v>87.841360989799995</c:v>
                </c:pt>
                <c:pt idx="15914">
                  <c:v>87.841895857200001</c:v>
                </c:pt>
                <c:pt idx="15915">
                  <c:v>87.8423241526</c:v>
                </c:pt>
                <c:pt idx="15916">
                  <c:v>87.842726331799994</c:v>
                </c:pt>
                <c:pt idx="15917">
                  <c:v>87.843551240400004</c:v>
                </c:pt>
                <c:pt idx="15918">
                  <c:v>87.8467842238</c:v>
                </c:pt>
                <c:pt idx="15919">
                  <c:v>87.849903895099999</c:v>
                </c:pt>
                <c:pt idx="15920">
                  <c:v>87.850382420299994</c:v>
                </c:pt>
                <c:pt idx="15921">
                  <c:v>87.850819555499996</c:v>
                </c:pt>
                <c:pt idx="15922">
                  <c:v>87.852609145299994</c:v>
                </c:pt>
                <c:pt idx="15923">
                  <c:v>87.854591518199996</c:v>
                </c:pt>
                <c:pt idx="15924">
                  <c:v>87.856010776199994</c:v>
                </c:pt>
                <c:pt idx="15925">
                  <c:v>87.857313857799994</c:v>
                </c:pt>
                <c:pt idx="15926">
                  <c:v>87.860861552599999</c:v>
                </c:pt>
                <c:pt idx="15927">
                  <c:v>87.864188821200003</c:v>
                </c:pt>
                <c:pt idx="15928">
                  <c:v>87.868166988799999</c:v>
                </c:pt>
                <c:pt idx="15929">
                  <c:v>87.8722310685</c:v>
                </c:pt>
                <c:pt idx="15930">
                  <c:v>87.874212556900005</c:v>
                </c:pt>
                <c:pt idx="15931">
                  <c:v>87.877375811199997</c:v>
                </c:pt>
                <c:pt idx="15932">
                  <c:v>87.879345445499993</c:v>
                </c:pt>
                <c:pt idx="15933">
                  <c:v>87.881371917799996</c:v>
                </c:pt>
                <c:pt idx="15934">
                  <c:v>87.883600380000004</c:v>
                </c:pt>
                <c:pt idx="15935">
                  <c:v>87.886561526799994</c:v>
                </c:pt>
                <c:pt idx="15936">
                  <c:v>87.8905335189</c:v>
                </c:pt>
                <c:pt idx="15937">
                  <c:v>87.894162880300001</c:v>
                </c:pt>
                <c:pt idx="15938">
                  <c:v>87.896137407599994</c:v>
                </c:pt>
                <c:pt idx="15939">
                  <c:v>87.896173258800005</c:v>
                </c:pt>
                <c:pt idx="15940">
                  <c:v>87.897064291000007</c:v>
                </c:pt>
                <c:pt idx="15941">
                  <c:v>87.899071278700006</c:v>
                </c:pt>
                <c:pt idx="15942">
                  <c:v>87.902043276900002</c:v>
                </c:pt>
                <c:pt idx="15943">
                  <c:v>87.904839252200006</c:v>
                </c:pt>
                <c:pt idx="15944">
                  <c:v>87.905823039599994</c:v>
                </c:pt>
                <c:pt idx="15945">
                  <c:v>87.905880329499993</c:v>
                </c:pt>
                <c:pt idx="15946">
                  <c:v>87.906146320800005</c:v>
                </c:pt>
                <c:pt idx="15947">
                  <c:v>87.907961021099993</c:v>
                </c:pt>
                <c:pt idx="15948">
                  <c:v>87.911480306599998</c:v>
                </c:pt>
                <c:pt idx="15949">
                  <c:v>87.913523348499993</c:v>
                </c:pt>
                <c:pt idx="15950">
                  <c:v>87.914893036099997</c:v>
                </c:pt>
                <c:pt idx="15951">
                  <c:v>87.916324825100006</c:v>
                </c:pt>
                <c:pt idx="15952">
                  <c:v>87.916767992000004</c:v>
                </c:pt>
                <c:pt idx="15953">
                  <c:v>87.917333333800002</c:v>
                </c:pt>
                <c:pt idx="15954">
                  <c:v>87.918449659499998</c:v>
                </c:pt>
                <c:pt idx="15955">
                  <c:v>87.9198081551</c:v>
                </c:pt>
                <c:pt idx="15956">
                  <c:v>87.920441089099995</c:v>
                </c:pt>
                <c:pt idx="15957">
                  <c:v>87.921741260999994</c:v>
                </c:pt>
                <c:pt idx="15958">
                  <c:v>87.923075068599999</c:v>
                </c:pt>
                <c:pt idx="15959">
                  <c:v>87.923757868799996</c:v>
                </c:pt>
                <c:pt idx="15960">
                  <c:v>87.924440642199997</c:v>
                </c:pt>
                <c:pt idx="15961">
                  <c:v>87.925021717600004</c:v>
                </c:pt>
                <c:pt idx="15962">
                  <c:v>87.925673658899996</c:v>
                </c:pt>
                <c:pt idx="15963">
                  <c:v>87.926004497700006</c:v>
                </c:pt>
                <c:pt idx="15964">
                  <c:v>87.926865991400007</c:v>
                </c:pt>
                <c:pt idx="15965">
                  <c:v>87.930140018499998</c:v>
                </c:pt>
                <c:pt idx="15966">
                  <c:v>87.933052936099998</c:v>
                </c:pt>
                <c:pt idx="15967">
                  <c:v>87.933546470400003</c:v>
                </c:pt>
                <c:pt idx="15968">
                  <c:v>87.933679669699998</c:v>
                </c:pt>
                <c:pt idx="15969">
                  <c:v>87.933813338299998</c:v>
                </c:pt>
                <c:pt idx="15970">
                  <c:v>87.934407568899999</c:v>
                </c:pt>
                <c:pt idx="15971">
                  <c:v>87.9351772017</c:v>
                </c:pt>
                <c:pt idx="15972">
                  <c:v>87.935492247300004</c:v>
                </c:pt>
                <c:pt idx="15973">
                  <c:v>87.936376844600005</c:v>
                </c:pt>
                <c:pt idx="15974">
                  <c:v>87.937691958900004</c:v>
                </c:pt>
                <c:pt idx="15975">
                  <c:v>87.938756786200003</c:v>
                </c:pt>
                <c:pt idx="15976">
                  <c:v>87.939689654800006</c:v>
                </c:pt>
                <c:pt idx="15977">
                  <c:v>87.942078113400001</c:v>
                </c:pt>
                <c:pt idx="15978">
                  <c:v>87.944759312200006</c:v>
                </c:pt>
                <c:pt idx="15979">
                  <c:v>87.945797721299996</c:v>
                </c:pt>
                <c:pt idx="15980">
                  <c:v>87.947097545199995</c:v>
                </c:pt>
                <c:pt idx="15981">
                  <c:v>87.948658279</c:v>
                </c:pt>
                <c:pt idx="15982">
                  <c:v>87.9496642382</c:v>
                </c:pt>
                <c:pt idx="15983">
                  <c:v>87.950859535800006</c:v>
                </c:pt>
                <c:pt idx="15984">
                  <c:v>87.956490323400004</c:v>
                </c:pt>
                <c:pt idx="15985">
                  <c:v>87.962001199200003</c:v>
                </c:pt>
                <c:pt idx="15986">
                  <c:v>87.963368583199994</c:v>
                </c:pt>
                <c:pt idx="15987">
                  <c:v>87.965150164700006</c:v>
                </c:pt>
                <c:pt idx="15988">
                  <c:v>87.966653919899997</c:v>
                </c:pt>
                <c:pt idx="15989">
                  <c:v>87.967548632800003</c:v>
                </c:pt>
                <c:pt idx="15990">
                  <c:v>87.969408454499998</c:v>
                </c:pt>
                <c:pt idx="15991">
                  <c:v>87.973250511800003</c:v>
                </c:pt>
                <c:pt idx="15992">
                  <c:v>87.975933087200005</c:v>
                </c:pt>
                <c:pt idx="15993">
                  <c:v>87.976943204099996</c:v>
                </c:pt>
                <c:pt idx="15994">
                  <c:v>87.978809931200004</c:v>
                </c:pt>
                <c:pt idx="15995">
                  <c:v>87.9801387248</c:v>
                </c:pt>
                <c:pt idx="15996">
                  <c:v>87.980998078200003</c:v>
                </c:pt>
                <c:pt idx="15997">
                  <c:v>87.981573019400003</c:v>
                </c:pt>
                <c:pt idx="15998">
                  <c:v>87.981801938100006</c:v>
                </c:pt>
                <c:pt idx="15999">
                  <c:v>87.982452299100004</c:v>
                </c:pt>
                <c:pt idx="16000">
                  <c:v>87.983422832499997</c:v>
                </c:pt>
                <c:pt idx="16001">
                  <c:v>87.985008694000001</c:v>
                </c:pt>
                <c:pt idx="16002">
                  <c:v>87.986138607100003</c:v>
                </c:pt>
                <c:pt idx="16003">
                  <c:v>87.986405315799999</c:v>
                </c:pt>
                <c:pt idx="16004">
                  <c:v>87.987583683699995</c:v>
                </c:pt>
                <c:pt idx="16005">
                  <c:v>87.988844907300006</c:v>
                </c:pt>
                <c:pt idx="16006">
                  <c:v>87.989631895499997</c:v>
                </c:pt>
                <c:pt idx="16007">
                  <c:v>87.991374355900007</c:v>
                </c:pt>
                <c:pt idx="16008">
                  <c:v>87.9928275993</c:v>
                </c:pt>
                <c:pt idx="16009">
                  <c:v>87.994716972199996</c:v>
                </c:pt>
                <c:pt idx="16010">
                  <c:v>87.9969917369</c:v>
                </c:pt>
                <c:pt idx="16011">
                  <c:v>87.997600550399994</c:v>
                </c:pt>
                <c:pt idx="16012">
                  <c:v>87.997775459699994</c:v>
                </c:pt>
                <c:pt idx="16013">
                  <c:v>87.998172999100007</c:v>
                </c:pt>
                <c:pt idx="16014">
                  <c:v>87.998647488100005</c:v>
                </c:pt>
                <c:pt idx="16015">
                  <c:v>88.002218219599996</c:v>
                </c:pt>
                <c:pt idx="16016">
                  <c:v>88.007025967199993</c:v>
                </c:pt>
                <c:pt idx="16017">
                  <c:v>88.008694481199996</c:v>
                </c:pt>
                <c:pt idx="16018">
                  <c:v>88.009718869099999</c:v>
                </c:pt>
                <c:pt idx="16019">
                  <c:v>88.010945240500007</c:v>
                </c:pt>
                <c:pt idx="16020">
                  <c:v>88.011794254199998</c:v>
                </c:pt>
                <c:pt idx="16021">
                  <c:v>88.016421984800004</c:v>
                </c:pt>
                <c:pt idx="16022">
                  <c:v>88.021708610499999</c:v>
                </c:pt>
                <c:pt idx="16023">
                  <c:v>88.024201131799998</c:v>
                </c:pt>
                <c:pt idx="16024">
                  <c:v>88.027412757700006</c:v>
                </c:pt>
                <c:pt idx="16025">
                  <c:v>88.029461948999995</c:v>
                </c:pt>
                <c:pt idx="16026">
                  <c:v>88.030336202499996</c:v>
                </c:pt>
                <c:pt idx="16027">
                  <c:v>88.031791838000004</c:v>
                </c:pt>
                <c:pt idx="16028">
                  <c:v>88.032632201799998</c:v>
                </c:pt>
                <c:pt idx="16029">
                  <c:v>88.033119679099997</c:v>
                </c:pt>
                <c:pt idx="16030">
                  <c:v>88.033665923100003</c:v>
                </c:pt>
                <c:pt idx="16031">
                  <c:v>88.034699026799998</c:v>
                </c:pt>
                <c:pt idx="16032">
                  <c:v>88.035869597399994</c:v>
                </c:pt>
                <c:pt idx="16033">
                  <c:v>88.036924199400005</c:v>
                </c:pt>
                <c:pt idx="16034">
                  <c:v>88.038277368199999</c:v>
                </c:pt>
                <c:pt idx="16035">
                  <c:v>88.040200650900005</c:v>
                </c:pt>
                <c:pt idx="16036">
                  <c:v>88.042248062100001</c:v>
                </c:pt>
                <c:pt idx="16037">
                  <c:v>88.043165150500002</c:v>
                </c:pt>
                <c:pt idx="16038">
                  <c:v>88.044589373400001</c:v>
                </c:pt>
                <c:pt idx="16039">
                  <c:v>88.046637391800004</c:v>
                </c:pt>
                <c:pt idx="16040">
                  <c:v>88.050238610600005</c:v>
                </c:pt>
                <c:pt idx="16041">
                  <c:v>88.054151038699999</c:v>
                </c:pt>
                <c:pt idx="16042">
                  <c:v>88.055538025900006</c:v>
                </c:pt>
                <c:pt idx="16043">
                  <c:v>88.056009299799996</c:v>
                </c:pt>
                <c:pt idx="16044">
                  <c:v>88.056588860100007</c:v>
                </c:pt>
                <c:pt idx="16045">
                  <c:v>88.058724992699993</c:v>
                </c:pt>
                <c:pt idx="16046">
                  <c:v>88.060914488899996</c:v>
                </c:pt>
                <c:pt idx="16047">
                  <c:v>88.061800456100002</c:v>
                </c:pt>
                <c:pt idx="16048">
                  <c:v>88.063387941399995</c:v>
                </c:pt>
                <c:pt idx="16049">
                  <c:v>88.064538820899998</c:v>
                </c:pt>
                <c:pt idx="16050">
                  <c:v>88.065587198299994</c:v>
                </c:pt>
                <c:pt idx="16051">
                  <c:v>88.066837260499994</c:v>
                </c:pt>
                <c:pt idx="16052">
                  <c:v>88.068190613699997</c:v>
                </c:pt>
                <c:pt idx="16053">
                  <c:v>88.070165643199999</c:v>
                </c:pt>
                <c:pt idx="16054">
                  <c:v>88.071240610900006</c:v>
                </c:pt>
                <c:pt idx="16055">
                  <c:v>88.072813179700006</c:v>
                </c:pt>
                <c:pt idx="16056">
                  <c:v>88.074597015600006</c:v>
                </c:pt>
                <c:pt idx="16057">
                  <c:v>88.076728920999997</c:v>
                </c:pt>
                <c:pt idx="16058">
                  <c:v>88.079377925299994</c:v>
                </c:pt>
                <c:pt idx="16059">
                  <c:v>88.080304413600004</c:v>
                </c:pt>
                <c:pt idx="16060">
                  <c:v>88.081034368000005</c:v>
                </c:pt>
                <c:pt idx="16061">
                  <c:v>88.081791663999994</c:v>
                </c:pt>
                <c:pt idx="16062">
                  <c:v>88.083106760899994</c:v>
                </c:pt>
                <c:pt idx="16063">
                  <c:v>88.085510865299995</c:v>
                </c:pt>
                <c:pt idx="16064">
                  <c:v>88.091378215500001</c:v>
                </c:pt>
                <c:pt idx="16065">
                  <c:v>88.096569974900007</c:v>
                </c:pt>
                <c:pt idx="16066">
                  <c:v>88.098349519500005</c:v>
                </c:pt>
                <c:pt idx="16067">
                  <c:v>88.099846916499999</c:v>
                </c:pt>
                <c:pt idx="16068">
                  <c:v>88.1016816259</c:v>
                </c:pt>
                <c:pt idx="16069">
                  <c:v>88.104110262999995</c:v>
                </c:pt>
                <c:pt idx="16070">
                  <c:v>88.105127114200002</c:v>
                </c:pt>
                <c:pt idx="16071">
                  <c:v>88.106620521899998</c:v>
                </c:pt>
                <c:pt idx="16072">
                  <c:v>88.108220446000004</c:v>
                </c:pt>
                <c:pt idx="16073">
                  <c:v>88.1085710678</c:v>
                </c:pt>
                <c:pt idx="16074">
                  <c:v>88.110050298399997</c:v>
                </c:pt>
                <c:pt idx="16075">
                  <c:v>88.113047915300001</c:v>
                </c:pt>
                <c:pt idx="16076">
                  <c:v>88.114901508700001</c:v>
                </c:pt>
                <c:pt idx="16077">
                  <c:v>88.115795529099998</c:v>
                </c:pt>
                <c:pt idx="16078">
                  <c:v>88.117108400999996</c:v>
                </c:pt>
                <c:pt idx="16079">
                  <c:v>88.118886449800002</c:v>
                </c:pt>
                <c:pt idx="16080">
                  <c:v>88.121269802499995</c:v>
                </c:pt>
                <c:pt idx="16081">
                  <c:v>88.124887905199998</c:v>
                </c:pt>
                <c:pt idx="16082">
                  <c:v>88.128160687000005</c:v>
                </c:pt>
                <c:pt idx="16083">
                  <c:v>88.129391352200003</c:v>
                </c:pt>
                <c:pt idx="16084">
                  <c:v>88.129800109399994</c:v>
                </c:pt>
                <c:pt idx="16085">
                  <c:v>88.131005135699994</c:v>
                </c:pt>
                <c:pt idx="16086">
                  <c:v>88.132781973500002</c:v>
                </c:pt>
                <c:pt idx="16087">
                  <c:v>88.134682084900007</c:v>
                </c:pt>
                <c:pt idx="16088">
                  <c:v>88.136359228299995</c:v>
                </c:pt>
                <c:pt idx="16089">
                  <c:v>88.139638406000003</c:v>
                </c:pt>
                <c:pt idx="16090">
                  <c:v>88.143505817399998</c:v>
                </c:pt>
                <c:pt idx="16091">
                  <c:v>88.146004720299999</c:v>
                </c:pt>
                <c:pt idx="16092">
                  <c:v>88.147782636100004</c:v>
                </c:pt>
                <c:pt idx="16093">
                  <c:v>88.148372631000001</c:v>
                </c:pt>
                <c:pt idx="16094">
                  <c:v>88.148664410699993</c:v>
                </c:pt>
                <c:pt idx="16095">
                  <c:v>88.149311643700003</c:v>
                </c:pt>
                <c:pt idx="16096">
                  <c:v>88.150836992199999</c:v>
                </c:pt>
                <c:pt idx="16097">
                  <c:v>88.151871016000001</c:v>
                </c:pt>
                <c:pt idx="16098">
                  <c:v>88.152054799799998</c:v>
                </c:pt>
                <c:pt idx="16099">
                  <c:v>88.152448785499999</c:v>
                </c:pt>
                <c:pt idx="16100">
                  <c:v>88.152845970499996</c:v>
                </c:pt>
                <c:pt idx="16101">
                  <c:v>88.155482345400003</c:v>
                </c:pt>
                <c:pt idx="16102">
                  <c:v>88.158061239099993</c:v>
                </c:pt>
                <c:pt idx="16103">
                  <c:v>88.159274981699994</c:v>
                </c:pt>
                <c:pt idx="16104">
                  <c:v>88.160699249499999</c:v>
                </c:pt>
                <c:pt idx="16105">
                  <c:v>88.161434463700004</c:v>
                </c:pt>
                <c:pt idx="16106">
                  <c:v>88.163713178199998</c:v>
                </c:pt>
                <c:pt idx="16107">
                  <c:v>88.166084858999994</c:v>
                </c:pt>
                <c:pt idx="16108">
                  <c:v>88.167288201399998</c:v>
                </c:pt>
                <c:pt idx="16109">
                  <c:v>88.170002232800002</c:v>
                </c:pt>
                <c:pt idx="16110">
                  <c:v>88.1751544989</c:v>
                </c:pt>
                <c:pt idx="16111">
                  <c:v>88.179985829700001</c:v>
                </c:pt>
                <c:pt idx="16112">
                  <c:v>88.182429394799996</c:v>
                </c:pt>
                <c:pt idx="16113">
                  <c:v>88.183607187700005</c:v>
                </c:pt>
                <c:pt idx="16114">
                  <c:v>88.184939250499994</c:v>
                </c:pt>
                <c:pt idx="16115">
                  <c:v>88.185922754900005</c:v>
                </c:pt>
                <c:pt idx="16116">
                  <c:v>88.186310444499995</c:v>
                </c:pt>
                <c:pt idx="16117">
                  <c:v>88.187013205900001</c:v>
                </c:pt>
                <c:pt idx="16118">
                  <c:v>88.1880444082</c:v>
                </c:pt>
                <c:pt idx="16119">
                  <c:v>88.188914611599998</c:v>
                </c:pt>
                <c:pt idx="16120">
                  <c:v>88.189422055999998</c:v>
                </c:pt>
                <c:pt idx="16121">
                  <c:v>88.189637036700006</c:v>
                </c:pt>
                <c:pt idx="16122">
                  <c:v>88.189735373299996</c:v>
                </c:pt>
                <c:pt idx="16123">
                  <c:v>88.190145431000005</c:v>
                </c:pt>
                <c:pt idx="16124">
                  <c:v>88.192094920900004</c:v>
                </c:pt>
                <c:pt idx="16125">
                  <c:v>88.193906783399996</c:v>
                </c:pt>
                <c:pt idx="16126">
                  <c:v>88.194318973400001</c:v>
                </c:pt>
                <c:pt idx="16127">
                  <c:v>88.195493122100004</c:v>
                </c:pt>
                <c:pt idx="16128">
                  <c:v>88.197516091799997</c:v>
                </c:pt>
                <c:pt idx="16129">
                  <c:v>88.199615873100001</c:v>
                </c:pt>
                <c:pt idx="16130">
                  <c:v>88.200877298899997</c:v>
                </c:pt>
                <c:pt idx="16131">
                  <c:v>88.201450553399994</c:v>
                </c:pt>
                <c:pt idx="16132">
                  <c:v>88.201908719200006</c:v>
                </c:pt>
                <c:pt idx="16133">
                  <c:v>88.2028788951</c:v>
                </c:pt>
                <c:pt idx="16134">
                  <c:v>88.204451754299996</c:v>
                </c:pt>
                <c:pt idx="16135">
                  <c:v>88.205496634200003</c:v>
                </c:pt>
                <c:pt idx="16136">
                  <c:v>88.206135508299994</c:v>
                </c:pt>
                <c:pt idx="16137">
                  <c:v>88.2077894138</c:v>
                </c:pt>
                <c:pt idx="16138">
                  <c:v>88.209416628499994</c:v>
                </c:pt>
                <c:pt idx="16139">
                  <c:v>88.209744162000007</c:v>
                </c:pt>
                <c:pt idx="16140">
                  <c:v>88.209845293699999</c:v>
                </c:pt>
                <c:pt idx="16141">
                  <c:v>88.209914670100005</c:v>
                </c:pt>
                <c:pt idx="16142">
                  <c:v>88.211958071500007</c:v>
                </c:pt>
                <c:pt idx="16143">
                  <c:v>88.214213575499997</c:v>
                </c:pt>
                <c:pt idx="16144">
                  <c:v>88.214450196200005</c:v>
                </c:pt>
                <c:pt idx="16145">
                  <c:v>88.216096526699999</c:v>
                </c:pt>
                <c:pt idx="16146">
                  <c:v>88.218324769500001</c:v>
                </c:pt>
                <c:pt idx="16147">
                  <c:v>88.219145184499993</c:v>
                </c:pt>
                <c:pt idx="16148">
                  <c:v>88.219422587099999</c:v>
                </c:pt>
                <c:pt idx="16149">
                  <c:v>88.219925007000001</c:v>
                </c:pt>
                <c:pt idx="16150">
                  <c:v>88.221187596700005</c:v>
                </c:pt>
                <c:pt idx="16151">
                  <c:v>88.223282910099996</c:v>
                </c:pt>
                <c:pt idx="16152">
                  <c:v>88.224644973099998</c:v>
                </c:pt>
                <c:pt idx="16153">
                  <c:v>88.227746470200003</c:v>
                </c:pt>
                <c:pt idx="16154">
                  <c:v>88.230787810699994</c:v>
                </c:pt>
                <c:pt idx="16155">
                  <c:v>88.230894867900005</c:v>
                </c:pt>
                <c:pt idx="16156">
                  <c:v>88.231477803900006</c:v>
                </c:pt>
                <c:pt idx="16157">
                  <c:v>88.232389632099995</c:v>
                </c:pt>
                <c:pt idx="16158">
                  <c:v>88.236123024799994</c:v>
                </c:pt>
                <c:pt idx="16159">
                  <c:v>88.241386758399997</c:v>
                </c:pt>
                <c:pt idx="16160">
                  <c:v>88.243441653900007</c:v>
                </c:pt>
                <c:pt idx="16161">
                  <c:v>88.244218244799995</c:v>
                </c:pt>
                <c:pt idx="16162">
                  <c:v>88.244961860800004</c:v>
                </c:pt>
                <c:pt idx="16163">
                  <c:v>88.245268852500004</c:v>
                </c:pt>
                <c:pt idx="16164">
                  <c:v>88.246504917099998</c:v>
                </c:pt>
                <c:pt idx="16165">
                  <c:v>88.247530029499998</c:v>
                </c:pt>
                <c:pt idx="16166">
                  <c:v>88.247898593200006</c:v>
                </c:pt>
                <c:pt idx="16167">
                  <c:v>88.248315057799999</c:v>
                </c:pt>
                <c:pt idx="16168">
                  <c:v>88.249284872600001</c:v>
                </c:pt>
                <c:pt idx="16169">
                  <c:v>88.251866506300004</c:v>
                </c:pt>
                <c:pt idx="16170">
                  <c:v>88.253978392600004</c:v>
                </c:pt>
                <c:pt idx="16171">
                  <c:v>88.255084872099999</c:v>
                </c:pt>
                <c:pt idx="16172">
                  <c:v>88.25623598</c:v>
                </c:pt>
                <c:pt idx="16173">
                  <c:v>88.256787872800004</c:v>
                </c:pt>
                <c:pt idx="16174">
                  <c:v>88.258481036399999</c:v>
                </c:pt>
                <c:pt idx="16175">
                  <c:v>88.260573331499998</c:v>
                </c:pt>
                <c:pt idx="16176">
                  <c:v>88.261205304800001</c:v>
                </c:pt>
                <c:pt idx="16177">
                  <c:v>88.262796072300006</c:v>
                </c:pt>
                <c:pt idx="16178">
                  <c:v>88.265924216299993</c:v>
                </c:pt>
                <c:pt idx="16179">
                  <c:v>88.267765581500001</c:v>
                </c:pt>
                <c:pt idx="16180">
                  <c:v>88.268057632400001</c:v>
                </c:pt>
                <c:pt idx="16181">
                  <c:v>88.268308682799997</c:v>
                </c:pt>
                <c:pt idx="16182">
                  <c:v>88.268892208599993</c:v>
                </c:pt>
                <c:pt idx="16183">
                  <c:v>88.271996806299995</c:v>
                </c:pt>
                <c:pt idx="16184">
                  <c:v>88.2756791483</c:v>
                </c:pt>
                <c:pt idx="16185">
                  <c:v>88.277427775299998</c:v>
                </c:pt>
                <c:pt idx="16186">
                  <c:v>88.278505324299999</c:v>
                </c:pt>
                <c:pt idx="16187">
                  <c:v>88.281464853000003</c:v>
                </c:pt>
                <c:pt idx="16188">
                  <c:v>88.285395005500007</c:v>
                </c:pt>
                <c:pt idx="16189">
                  <c:v>88.287051382300007</c:v>
                </c:pt>
                <c:pt idx="16190">
                  <c:v>88.288212169900007</c:v>
                </c:pt>
                <c:pt idx="16191">
                  <c:v>88.2904663594</c:v>
                </c:pt>
                <c:pt idx="16192">
                  <c:v>88.292981244299995</c:v>
                </c:pt>
                <c:pt idx="16193">
                  <c:v>88.296710678799997</c:v>
                </c:pt>
                <c:pt idx="16194">
                  <c:v>88.300042606100007</c:v>
                </c:pt>
                <c:pt idx="16195">
                  <c:v>88.300805106200002</c:v>
                </c:pt>
                <c:pt idx="16196">
                  <c:v>88.300865474299997</c:v>
                </c:pt>
                <c:pt idx="16197">
                  <c:v>88.303471117699999</c:v>
                </c:pt>
                <c:pt idx="16198">
                  <c:v>88.306774615899997</c:v>
                </c:pt>
                <c:pt idx="16199">
                  <c:v>88.309513922600004</c:v>
                </c:pt>
                <c:pt idx="16200">
                  <c:v>88.311652560300004</c:v>
                </c:pt>
                <c:pt idx="16201">
                  <c:v>88.312256837199996</c:v>
                </c:pt>
                <c:pt idx="16202">
                  <c:v>88.313822266100004</c:v>
                </c:pt>
                <c:pt idx="16203">
                  <c:v>88.314952463200001</c:v>
                </c:pt>
                <c:pt idx="16204">
                  <c:v>88.315561591700003</c:v>
                </c:pt>
                <c:pt idx="16205">
                  <c:v>88.316718134799999</c:v>
                </c:pt>
                <c:pt idx="16206">
                  <c:v>88.318801155399996</c:v>
                </c:pt>
                <c:pt idx="16207">
                  <c:v>88.321864650500004</c:v>
                </c:pt>
                <c:pt idx="16208">
                  <c:v>88.323594425400003</c:v>
                </c:pt>
                <c:pt idx="16209">
                  <c:v>88.324939237199999</c:v>
                </c:pt>
                <c:pt idx="16210">
                  <c:v>88.326480984499995</c:v>
                </c:pt>
                <c:pt idx="16211">
                  <c:v>88.328045588600006</c:v>
                </c:pt>
                <c:pt idx="16212">
                  <c:v>88.329793739600007</c:v>
                </c:pt>
                <c:pt idx="16213">
                  <c:v>88.332876385899993</c:v>
                </c:pt>
                <c:pt idx="16214">
                  <c:v>88.335878511499999</c:v>
                </c:pt>
                <c:pt idx="16215">
                  <c:v>88.3375749912</c:v>
                </c:pt>
                <c:pt idx="16216">
                  <c:v>88.338902073400007</c:v>
                </c:pt>
                <c:pt idx="16217">
                  <c:v>88.339738278300004</c:v>
                </c:pt>
                <c:pt idx="16218">
                  <c:v>88.342079078699996</c:v>
                </c:pt>
                <c:pt idx="16219">
                  <c:v>88.345152933899996</c:v>
                </c:pt>
                <c:pt idx="16220">
                  <c:v>88.3472534072</c:v>
                </c:pt>
                <c:pt idx="16221">
                  <c:v>88.3482029786</c:v>
                </c:pt>
                <c:pt idx="16222">
                  <c:v>88.348565020199999</c:v>
                </c:pt>
                <c:pt idx="16223">
                  <c:v>88.351025492700003</c:v>
                </c:pt>
                <c:pt idx="16224">
                  <c:v>88.353900034800006</c:v>
                </c:pt>
                <c:pt idx="16225">
                  <c:v>88.354409490799995</c:v>
                </c:pt>
                <c:pt idx="16226">
                  <c:v>88.356259746899994</c:v>
                </c:pt>
                <c:pt idx="16227">
                  <c:v>88.358447630300006</c:v>
                </c:pt>
                <c:pt idx="16228">
                  <c:v>88.360025110500004</c:v>
                </c:pt>
                <c:pt idx="16229">
                  <c:v>88.362576907900007</c:v>
                </c:pt>
                <c:pt idx="16230">
                  <c:v>88.364157214299993</c:v>
                </c:pt>
                <c:pt idx="16231">
                  <c:v>88.367735739799997</c:v>
                </c:pt>
                <c:pt idx="16232">
                  <c:v>88.371163781600004</c:v>
                </c:pt>
                <c:pt idx="16233">
                  <c:v>88.371527723499995</c:v>
                </c:pt>
                <c:pt idx="16234">
                  <c:v>88.373649209000007</c:v>
                </c:pt>
                <c:pt idx="16235">
                  <c:v>88.375985620799995</c:v>
                </c:pt>
                <c:pt idx="16236">
                  <c:v>88.376755198799998</c:v>
                </c:pt>
                <c:pt idx="16237">
                  <c:v>88.378507075399995</c:v>
                </c:pt>
                <c:pt idx="16238">
                  <c:v>88.380226641099995</c:v>
                </c:pt>
                <c:pt idx="16239">
                  <c:v>88.380547339900005</c:v>
                </c:pt>
                <c:pt idx="16240">
                  <c:v>88.380676394999995</c:v>
                </c:pt>
                <c:pt idx="16241">
                  <c:v>88.381598238099997</c:v>
                </c:pt>
                <c:pt idx="16242">
                  <c:v>88.382722836300005</c:v>
                </c:pt>
                <c:pt idx="16243">
                  <c:v>88.383692226899996</c:v>
                </c:pt>
                <c:pt idx="16244">
                  <c:v>88.385618350499996</c:v>
                </c:pt>
                <c:pt idx="16245">
                  <c:v>88.387797890200005</c:v>
                </c:pt>
                <c:pt idx="16246">
                  <c:v>88.389597275599996</c:v>
                </c:pt>
                <c:pt idx="16247">
                  <c:v>88.390478008299993</c:v>
                </c:pt>
                <c:pt idx="16248">
                  <c:v>88.390577112900004</c:v>
                </c:pt>
                <c:pt idx="16249">
                  <c:v>88.391716735700001</c:v>
                </c:pt>
                <c:pt idx="16250">
                  <c:v>88.394610745099996</c:v>
                </c:pt>
                <c:pt idx="16251">
                  <c:v>88.396450122700003</c:v>
                </c:pt>
                <c:pt idx="16252">
                  <c:v>88.399579042900001</c:v>
                </c:pt>
                <c:pt idx="16253">
                  <c:v>88.402662748699996</c:v>
                </c:pt>
                <c:pt idx="16254">
                  <c:v>88.403500047700007</c:v>
                </c:pt>
                <c:pt idx="16255">
                  <c:v>88.405888501199996</c:v>
                </c:pt>
                <c:pt idx="16256">
                  <c:v>88.408823936700003</c:v>
                </c:pt>
                <c:pt idx="16257">
                  <c:v>88.414685616900002</c:v>
                </c:pt>
                <c:pt idx="16258">
                  <c:v>88.420199032900001</c:v>
                </c:pt>
                <c:pt idx="16259">
                  <c:v>88.423850337199994</c:v>
                </c:pt>
                <c:pt idx="16260">
                  <c:v>88.427212936499998</c:v>
                </c:pt>
                <c:pt idx="16261">
                  <c:v>88.428733876699994</c:v>
                </c:pt>
                <c:pt idx="16262">
                  <c:v>88.429998150000003</c:v>
                </c:pt>
                <c:pt idx="16263">
                  <c:v>88.431460921899998</c:v>
                </c:pt>
                <c:pt idx="16264">
                  <c:v>88.432740840099996</c:v>
                </c:pt>
                <c:pt idx="16265">
                  <c:v>88.433738355399996</c:v>
                </c:pt>
                <c:pt idx="16266">
                  <c:v>88.435314421599998</c:v>
                </c:pt>
                <c:pt idx="16267">
                  <c:v>88.436780854800006</c:v>
                </c:pt>
                <c:pt idx="16268">
                  <c:v>88.439112136399999</c:v>
                </c:pt>
                <c:pt idx="16269">
                  <c:v>88.443842387900006</c:v>
                </c:pt>
                <c:pt idx="16270">
                  <c:v>88.447499531800005</c:v>
                </c:pt>
                <c:pt idx="16271">
                  <c:v>88.448202019199996</c:v>
                </c:pt>
                <c:pt idx="16272">
                  <c:v>88.448359241700004</c:v>
                </c:pt>
                <c:pt idx="16273">
                  <c:v>88.449708345600001</c:v>
                </c:pt>
                <c:pt idx="16274">
                  <c:v>88.451330944199995</c:v>
                </c:pt>
                <c:pt idx="16275">
                  <c:v>88.451768020900005</c:v>
                </c:pt>
                <c:pt idx="16276">
                  <c:v>88.4538482703</c:v>
                </c:pt>
                <c:pt idx="16277">
                  <c:v>88.456167959799998</c:v>
                </c:pt>
                <c:pt idx="16278">
                  <c:v>88.459177799299994</c:v>
                </c:pt>
                <c:pt idx="16279">
                  <c:v>88.462872074900005</c:v>
                </c:pt>
                <c:pt idx="16280">
                  <c:v>88.464137683399997</c:v>
                </c:pt>
                <c:pt idx="16281">
                  <c:v>88.464832093400005</c:v>
                </c:pt>
                <c:pt idx="16282">
                  <c:v>88.466217122200007</c:v>
                </c:pt>
                <c:pt idx="16283">
                  <c:v>88.467315909899995</c:v>
                </c:pt>
                <c:pt idx="16284">
                  <c:v>88.469012612</c:v>
                </c:pt>
                <c:pt idx="16285">
                  <c:v>88.471673571500006</c:v>
                </c:pt>
                <c:pt idx="16286">
                  <c:v>88.472761433000002</c:v>
                </c:pt>
                <c:pt idx="16287">
                  <c:v>88.473096908100004</c:v>
                </c:pt>
                <c:pt idx="16288">
                  <c:v>88.4735613589</c:v>
                </c:pt>
                <c:pt idx="16289">
                  <c:v>88.474049372300001</c:v>
                </c:pt>
                <c:pt idx="16290">
                  <c:v>88.475907639699997</c:v>
                </c:pt>
                <c:pt idx="16291">
                  <c:v>88.478497271699993</c:v>
                </c:pt>
                <c:pt idx="16292">
                  <c:v>88.480450507499995</c:v>
                </c:pt>
                <c:pt idx="16293">
                  <c:v>88.482209725299995</c:v>
                </c:pt>
                <c:pt idx="16294">
                  <c:v>88.483335735200001</c:v>
                </c:pt>
                <c:pt idx="16295">
                  <c:v>88.483923655699996</c:v>
                </c:pt>
                <c:pt idx="16296">
                  <c:v>88.4849276084</c:v>
                </c:pt>
                <c:pt idx="16297">
                  <c:v>88.485841089999994</c:v>
                </c:pt>
                <c:pt idx="16298">
                  <c:v>88.488520345400005</c:v>
                </c:pt>
                <c:pt idx="16299">
                  <c:v>88.491249263300006</c:v>
                </c:pt>
                <c:pt idx="16300">
                  <c:v>88.492682640500007</c:v>
                </c:pt>
                <c:pt idx="16301">
                  <c:v>88.494308749499993</c:v>
                </c:pt>
                <c:pt idx="16302">
                  <c:v>88.494847754800006</c:v>
                </c:pt>
                <c:pt idx="16303">
                  <c:v>88.494982496000006</c:v>
                </c:pt>
                <c:pt idx="16304">
                  <c:v>88.496784267799995</c:v>
                </c:pt>
                <c:pt idx="16305">
                  <c:v>88.498746729199993</c:v>
                </c:pt>
                <c:pt idx="16306">
                  <c:v>88.5001487814</c:v>
                </c:pt>
                <c:pt idx="16307">
                  <c:v>88.501566058199998</c:v>
                </c:pt>
                <c:pt idx="16308">
                  <c:v>88.501981010500003</c:v>
                </c:pt>
                <c:pt idx="16309">
                  <c:v>88.502145518899994</c:v>
                </c:pt>
                <c:pt idx="16310">
                  <c:v>88.502989510899994</c:v>
                </c:pt>
                <c:pt idx="16311">
                  <c:v>88.503839423299993</c:v>
                </c:pt>
                <c:pt idx="16312">
                  <c:v>88.504033518</c:v>
                </c:pt>
                <c:pt idx="16313">
                  <c:v>88.505169003600002</c:v>
                </c:pt>
                <c:pt idx="16314">
                  <c:v>88.507122996800007</c:v>
                </c:pt>
                <c:pt idx="16315">
                  <c:v>88.508553259099997</c:v>
                </c:pt>
                <c:pt idx="16316">
                  <c:v>88.509064673500006</c:v>
                </c:pt>
                <c:pt idx="16317">
                  <c:v>88.509327619600001</c:v>
                </c:pt>
                <c:pt idx="16318">
                  <c:v>88.510236548500004</c:v>
                </c:pt>
                <c:pt idx="16319">
                  <c:v>88.511179562999999</c:v>
                </c:pt>
                <c:pt idx="16320">
                  <c:v>88.511501291399995</c:v>
                </c:pt>
                <c:pt idx="16321">
                  <c:v>88.5121278166</c:v>
                </c:pt>
                <c:pt idx="16322">
                  <c:v>88.512915564699995</c:v>
                </c:pt>
                <c:pt idx="16323">
                  <c:v>88.514540056499996</c:v>
                </c:pt>
                <c:pt idx="16324">
                  <c:v>88.516340742300002</c:v>
                </c:pt>
                <c:pt idx="16325">
                  <c:v>88.517143575000006</c:v>
                </c:pt>
                <c:pt idx="16326">
                  <c:v>88.520921667500005</c:v>
                </c:pt>
                <c:pt idx="16327">
                  <c:v>88.524707418999995</c:v>
                </c:pt>
                <c:pt idx="16328">
                  <c:v>88.525166803000005</c:v>
                </c:pt>
                <c:pt idx="16329">
                  <c:v>88.526092484299994</c:v>
                </c:pt>
                <c:pt idx="16330">
                  <c:v>88.528007588799994</c:v>
                </c:pt>
                <c:pt idx="16331">
                  <c:v>88.529947962899996</c:v>
                </c:pt>
                <c:pt idx="16332">
                  <c:v>88.531297235500006</c:v>
                </c:pt>
                <c:pt idx="16333">
                  <c:v>88.531777552299999</c:v>
                </c:pt>
                <c:pt idx="16334">
                  <c:v>88.532500994900005</c:v>
                </c:pt>
                <c:pt idx="16335">
                  <c:v>88.534613544999999</c:v>
                </c:pt>
                <c:pt idx="16336">
                  <c:v>88.536502919599997</c:v>
                </c:pt>
                <c:pt idx="16337">
                  <c:v>88.537077270599994</c:v>
                </c:pt>
                <c:pt idx="16338">
                  <c:v>88.537866656600002</c:v>
                </c:pt>
                <c:pt idx="16339">
                  <c:v>88.538992081299995</c:v>
                </c:pt>
                <c:pt idx="16340">
                  <c:v>88.539958440999996</c:v>
                </c:pt>
                <c:pt idx="16341">
                  <c:v>88.541907045499997</c:v>
                </c:pt>
                <c:pt idx="16342">
                  <c:v>88.544771127499999</c:v>
                </c:pt>
                <c:pt idx="16343">
                  <c:v>88.546701484899998</c:v>
                </c:pt>
                <c:pt idx="16344">
                  <c:v>88.547414840800002</c:v>
                </c:pt>
                <c:pt idx="16345">
                  <c:v>88.549854932900004</c:v>
                </c:pt>
                <c:pt idx="16346">
                  <c:v>88.553347586000001</c:v>
                </c:pt>
                <c:pt idx="16347">
                  <c:v>88.556391579899994</c:v>
                </c:pt>
                <c:pt idx="16348">
                  <c:v>88.558288222000002</c:v>
                </c:pt>
                <c:pt idx="16349">
                  <c:v>88.560132166000002</c:v>
                </c:pt>
                <c:pt idx="16350">
                  <c:v>88.565937586299995</c:v>
                </c:pt>
                <c:pt idx="16351">
                  <c:v>88.570899821799998</c:v>
                </c:pt>
                <c:pt idx="16352">
                  <c:v>88.5722233316</c:v>
                </c:pt>
                <c:pt idx="16353">
                  <c:v>88.573315520199998</c:v>
                </c:pt>
                <c:pt idx="16354">
                  <c:v>88.576663460299997</c:v>
                </c:pt>
                <c:pt idx="16355">
                  <c:v>88.579941237400007</c:v>
                </c:pt>
                <c:pt idx="16356">
                  <c:v>88.581491779499999</c:v>
                </c:pt>
                <c:pt idx="16357">
                  <c:v>88.584357573899993</c:v>
                </c:pt>
                <c:pt idx="16358">
                  <c:v>88.586943354499994</c:v>
                </c:pt>
                <c:pt idx="16359">
                  <c:v>88.588352390899999</c:v>
                </c:pt>
                <c:pt idx="16360">
                  <c:v>88.590828243999994</c:v>
                </c:pt>
                <c:pt idx="16361">
                  <c:v>88.592817289400003</c:v>
                </c:pt>
                <c:pt idx="16362">
                  <c:v>88.5949949094</c:v>
                </c:pt>
                <c:pt idx="16363">
                  <c:v>88.596975710699994</c:v>
                </c:pt>
                <c:pt idx="16364">
                  <c:v>88.599658657600003</c:v>
                </c:pt>
                <c:pt idx="16365">
                  <c:v>88.603728856499998</c:v>
                </c:pt>
                <c:pt idx="16366">
                  <c:v>88.606345160999993</c:v>
                </c:pt>
                <c:pt idx="16367">
                  <c:v>88.608963510699994</c:v>
                </c:pt>
                <c:pt idx="16368">
                  <c:v>88.610361703400002</c:v>
                </c:pt>
                <c:pt idx="16369">
                  <c:v>88.611233134399995</c:v>
                </c:pt>
                <c:pt idx="16370">
                  <c:v>88.613517187799999</c:v>
                </c:pt>
                <c:pt idx="16371">
                  <c:v>88.615246275199993</c:v>
                </c:pt>
                <c:pt idx="16372">
                  <c:v>88.615822480999995</c:v>
                </c:pt>
                <c:pt idx="16373">
                  <c:v>88.616652414100002</c:v>
                </c:pt>
                <c:pt idx="16374">
                  <c:v>88.619397316600001</c:v>
                </c:pt>
                <c:pt idx="16375">
                  <c:v>88.623809670699998</c:v>
                </c:pt>
                <c:pt idx="16376">
                  <c:v>88.627314385899993</c:v>
                </c:pt>
                <c:pt idx="16377">
                  <c:v>88.628616285600003</c:v>
                </c:pt>
                <c:pt idx="16378">
                  <c:v>88.628966032799994</c:v>
                </c:pt>
                <c:pt idx="16379">
                  <c:v>88.629366316399995</c:v>
                </c:pt>
                <c:pt idx="16380">
                  <c:v>88.629467233100002</c:v>
                </c:pt>
                <c:pt idx="16381">
                  <c:v>88.632253350200003</c:v>
                </c:pt>
                <c:pt idx="16382">
                  <c:v>88.635087365700002</c:v>
                </c:pt>
                <c:pt idx="16383">
                  <c:v>88.635166119499999</c:v>
                </c:pt>
                <c:pt idx="16384">
                  <c:v>88.635401897700007</c:v>
                </c:pt>
                <c:pt idx="16385">
                  <c:v>88.636131304299994</c:v>
                </c:pt>
                <c:pt idx="16386">
                  <c:v>88.637689897599998</c:v>
                </c:pt>
                <c:pt idx="16387">
                  <c:v>88.638943679700006</c:v>
                </c:pt>
                <c:pt idx="16388">
                  <c:v>88.640579546500007</c:v>
                </c:pt>
                <c:pt idx="16389">
                  <c:v>88.642580031099996</c:v>
                </c:pt>
                <c:pt idx="16390">
                  <c:v>88.646066696700004</c:v>
                </c:pt>
                <c:pt idx="16391">
                  <c:v>88.649950197699994</c:v>
                </c:pt>
                <c:pt idx="16392">
                  <c:v>88.650911968499997</c:v>
                </c:pt>
                <c:pt idx="16393">
                  <c:v>88.651423584300005</c:v>
                </c:pt>
                <c:pt idx="16394">
                  <c:v>88.653876003999997</c:v>
                </c:pt>
                <c:pt idx="16395">
                  <c:v>88.657683611799996</c:v>
                </c:pt>
                <c:pt idx="16396">
                  <c:v>88.659675223500003</c:v>
                </c:pt>
                <c:pt idx="16397">
                  <c:v>88.660396564999999</c:v>
                </c:pt>
                <c:pt idx="16398">
                  <c:v>88.661943812600001</c:v>
                </c:pt>
                <c:pt idx="16399">
                  <c:v>88.663423385100003</c:v>
                </c:pt>
                <c:pt idx="16400">
                  <c:v>88.664305692400006</c:v>
                </c:pt>
                <c:pt idx="16401">
                  <c:v>88.666023804600002</c:v>
                </c:pt>
                <c:pt idx="16402">
                  <c:v>88.667878139999999</c:v>
                </c:pt>
                <c:pt idx="16403">
                  <c:v>88.669315980799993</c:v>
                </c:pt>
                <c:pt idx="16404">
                  <c:v>88.670483912999998</c:v>
                </c:pt>
                <c:pt idx="16405">
                  <c:v>88.671579795100001</c:v>
                </c:pt>
                <c:pt idx="16406">
                  <c:v>88.6727730745</c:v>
                </c:pt>
                <c:pt idx="16407">
                  <c:v>88.673927332100007</c:v>
                </c:pt>
                <c:pt idx="16408">
                  <c:v>88.676036350199993</c:v>
                </c:pt>
                <c:pt idx="16409">
                  <c:v>88.677774213999996</c:v>
                </c:pt>
                <c:pt idx="16410">
                  <c:v>88.678369437399994</c:v>
                </c:pt>
                <c:pt idx="16411">
                  <c:v>88.678610364899995</c:v>
                </c:pt>
                <c:pt idx="16412">
                  <c:v>88.680447767199993</c:v>
                </c:pt>
                <c:pt idx="16413">
                  <c:v>88.683546740799997</c:v>
                </c:pt>
                <c:pt idx="16414">
                  <c:v>88.6850283789</c:v>
                </c:pt>
                <c:pt idx="16415">
                  <c:v>88.685954910600003</c:v>
                </c:pt>
                <c:pt idx="16416">
                  <c:v>88.687214204200004</c:v>
                </c:pt>
                <c:pt idx="16417">
                  <c:v>88.687741212700004</c:v>
                </c:pt>
                <c:pt idx="16418">
                  <c:v>88.6889842203</c:v>
                </c:pt>
                <c:pt idx="16419">
                  <c:v>88.692370948900006</c:v>
                </c:pt>
                <c:pt idx="16420">
                  <c:v>88.694896283000006</c:v>
                </c:pt>
                <c:pt idx="16421">
                  <c:v>88.695887423399995</c:v>
                </c:pt>
                <c:pt idx="16422">
                  <c:v>88.6967238708</c:v>
                </c:pt>
                <c:pt idx="16423">
                  <c:v>88.699430317799994</c:v>
                </c:pt>
                <c:pt idx="16424">
                  <c:v>88.702562308699996</c:v>
                </c:pt>
                <c:pt idx="16425">
                  <c:v>88.703675552099995</c:v>
                </c:pt>
                <c:pt idx="16426">
                  <c:v>88.704488628799993</c:v>
                </c:pt>
                <c:pt idx="16427">
                  <c:v>88.705165235999999</c:v>
                </c:pt>
                <c:pt idx="16428">
                  <c:v>88.7055742103</c:v>
                </c:pt>
                <c:pt idx="16429">
                  <c:v>88.705760789600006</c:v>
                </c:pt>
                <c:pt idx="16430">
                  <c:v>88.714044281400007</c:v>
                </c:pt>
                <c:pt idx="16431">
                  <c:v>88.723968238799998</c:v>
                </c:pt>
                <c:pt idx="16432">
                  <c:v>88.725945815499998</c:v>
                </c:pt>
                <c:pt idx="16433">
                  <c:v>88.7276512981</c:v>
                </c:pt>
                <c:pt idx="16434">
                  <c:v>88.729479034700006</c:v>
                </c:pt>
                <c:pt idx="16435">
                  <c:v>88.730488610799995</c:v>
                </c:pt>
                <c:pt idx="16436">
                  <c:v>88.731608294699996</c:v>
                </c:pt>
                <c:pt idx="16437">
                  <c:v>88.732030343900007</c:v>
                </c:pt>
                <c:pt idx="16438">
                  <c:v>88.732439060299996</c:v>
                </c:pt>
                <c:pt idx="16439">
                  <c:v>88.736588157499995</c:v>
                </c:pt>
                <c:pt idx="16440">
                  <c:v>88.740517575499993</c:v>
                </c:pt>
                <c:pt idx="16441">
                  <c:v>88.741179816400006</c:v>
                </c:pt>
                <c:pt idx="16442">
                  <c:v>88.741734872799995</c:v>
                </c:pt>
                <c:pt idx="16443">
                  <c:v>88.742568891499999</c:v>
                </c:pt>
                <c:pt idx="16444">
                  <c:v>88.743359250500006</c:v>
                </c:pt>
                <c:pt idx="16445">
                  <c:v>88.743465095100007</c:v>
                </c:pt>
                <c:pt idx="16446">
                  <c:v>88.7445327187</c:v>
                </c:pt>
                <c:pt idx="16447">
                  <c:v>88.745512743899994</c:v>
                </c:pt>
                <c:pt idx="16448">
                  <c:v>88.745763613700007</c:v>
                </c:pt>
                <c:pt idx="16449">
                  <c:v>88.746012953800005</c:v>
                </c:pt>
                <c:pt idx="16450">
                  <c:v>88.747771095800005</c:v>
                </c:pt>
                <c:pt idx="16451">
                  <c:v>88.750809402200005</c:v>
                </c:pt>
                <c:pt idx="16452">
                  <c:v>88.754222431800002</c:v>
                </c:pt>
                <c:pt idx="16453">
                  <c:v>88.756661496700005</c:v>
                </c:pt>
                <c:pt idx="16454">
                  <c:v>88.758218476799996</c:v>
                </c:pt>
                <c:pt idx="16455">
                  <c:v>88.759506644400005</c:v>
                </c:pt>
                <c:pt idx="16456">
                  <c:v>88.759621545399995</c:v>
                </c:pt>
                <c:pt idx="16457">
                  <c:v>88.759992826800001</c:v>
                </c:pt>
                <c:pt idx="16458">
                  <c:v>88.760384548000005</c:v>
                </c:pt>
                <c:pt idx="16459">
                  <c:v>88.760733426200005</c:v>
                </c:pt>
                <c:pt idx="16460">
                  <c:v>88.762106010799997</c:v>
                </c:pt>
                <c:pt idx="16461">
                  <c:v>88.764115110099993</c:v>
                </c:pt>
                <c:pt idx="16462">
                  <c:v>88.765232946200001</c:v>
                </c:pt>
                <c:pt idx="16463">
                  <c:v>88.765577932900001</c:v>
                </c:pt>
                <c:pt idx="16464">
                  <c:v>88.765728593800006</c:v>
                </c:pt>
                <c:pt idx="16465">
                  <c:v>88.766994127399997</c:v>
                </c:pt>
                <c:pt idx="16466">
                  <c:v>88.770582918700001</c:v>
                </c:pt>
                <c:pt idx="16467">
                  <c:v>88.773498453000002</c:v>
                </c:pt>
                <c:pt idx="16468">
                  <c:v>88.775185451499993</c:v>
                </c:pt>
                <c:pt idx="16469">
                  <c:v>88.776725672300003</c:v>
                </c:pt>
                <c:pt idx="16470">
                  <c:v>88.777216684699994</c:v>
                </c:pt>
                <c:pt idx="16471">
                  <c:v>88.777805247700002</c:v>
                </c:pt>
                <c:pt idx="16472">
                  <c:v>88.780412505399994</c:v>
                </c:pt>
                <c:pt idx="16473">
                  <c:v>88.782723742000002</c:v>
                </c:pt>
                <c:pt idx="16474">
                  <c:v>88.783545843599995</c:v>
                </c:pt>
                <c:pt idx="16475">
                  <c:v>88.785509384199997</c:v>
                </c:pt>
                <c:pt idx="16476">
                  <c:v>88.787692334300004</c:v>
                </c:pt>
                <c:pt idx="16477">
                  <c:v>88.790258016400003</c:v>
                </c:pt>
                <c:pt idx="16478">
                  <c:v>88.792303879900004</c:v>
                </c:pt>
                <c:pt idx="16479">
                  <c:v>88.793452248700007</c:v>
                </c:pt>
                <c:pt idx="16480">
                  <c:v>88.794987518599996</c:v>
                </c:pt>
                <c:pt idx="16481">
                  <c:v>88.795769470899998</c:v>
                </c:pt>
                <c:pt idx="16482">
                  <c:v>88.798170920399997</c:v>
                </c:pt>
                <c:pt idx="16483">
                  <c:v>88.800933410599995</c:v>
                </c:pt>
                <c:pt idx="16484">
                  <c:v>88.801663508800004</c:v>
                </c:pt>
                <c:pt idx="16485">
                  <c:v>88.802063587099994</c:v>
                </c:pt>
                <c:pt idx="16486">
                  <c:v>88.802300814399999</c:v>
                </c:pt>
                <c:pt idx="16487">
                  <c:v>88.802978376699997</c:v>
                </c:pt>
                <c:pt idx="16488">
                  <c:v>88.8041418631</c:v>
                </c:pt>
                <c:pt idx="16489">
                  <c:v>88.804892823800003</c:v>
                </c:pt>
                <c:pt idx="16490">
                  <c:v>88.806658948700004</c:v>
                </c:pt>
                <c:pt idx="16491">
                  <c:v>88.809649883399999</c:v>
                </c:pt>
                <c:pt idx="16492">
                  <c:v>88.811840860700002</c:v>
                </c:pt>
                <c:pt idx="16493">
                  <c:v>88.813480014299998</c:v>
                </c:pt>
                <c:pt idx="16494">
                  <c:v>88.814628561800006</c:v>
                </c:pt>
                <c:pt idx="16495">
                  <c:v>88.815604139900003</c:v>
                </c:pt>
                <c:pt idx="16496">
                  <c:v>88.816495774800003</c:v>
                </c:pt>
                <c:pt idx="16497">
                  <c:v>88.817198489600003</c:v>
                </c:pt>
                <c:pt idx="16498">
                  <c:v>88.818439797099998</c:v>
                </c:pt>
                <c:pt idx="16499">
                  <c:v>88.819645764399993</c:v>
                </c:pt>
                <c:pt idx="16500">
                  <c:v>88.821817953999997</c:v>
                </c:pt>
                <c:pt idx="16501">
                  <c:v>88.823802645499995</c:v>
                </c:pt>
                <c:pt idx="16502">
                  <c:v>88.825289644600005</c:v>
                </c:pt>
                <c:pt idx="16503">
                  <c:v>88.827814262299995</c:v>
                </c:pt>
                <c:pt idx="16504">
                  <c:v>88.830275169499998</c:v>
                </c:pt>
                <c:pt idx="16505">
                  <c:v>88.832258194299996</c:v>
                </c:pt>
                <c:pt idx="16506">
                  <c:v>88.833191459999995</c:v>
                </c:pt>
                <c:pt idx="16507">
                  <c:v>88.8333906214</c:v>
                </c:pt>
                <c:pt idx="16508">
                  <c:v>88.833954841799994</c:v>
                </c:pt>
                <c:pt idx="16509">
                  <c:v>88.834698163499993</c:v>
                </c:pt>
                <c:pt idx="16510">
                  <c:v>88.836426559900005</c:v>
                </c:pt>
                <c:pt idx="16511">
                  <c:v>88.839130697499996</c:v>
                </c:pt>
                <c:pt idx="16512">
                  <c:v>88.843191129100006</c:v>
                </c:pt>
                <c:pt idx="16513">
                  <c:v>88.846283787000004</c:v>
                </c:pt>
                <c:pt idx="16514">
                  <c:v>88.847396315300003</c:v>
                </c:pt>
                <c:pt idx="16515">
                  <c:v>88.8492388831</c:v>
                </c:pt>
                <c:pt idx="16516">
                  <c:v>88.852234150800001</c:v>
                </c:pt>
                <c:pt idx="16517">
                  <c:v>88.855771393500007</c:v>
                </c:pt>
                <c:pt idx="16518">
                  <c:v>88.859132262000003</c:v>
                </c:pt>
                <c:pt idx="16519">
                  <c:v>88.860966335200004</c:v>
                </c:pt>
                <c:pt idx="16520">
                  <c:v>88.861842192500006</c:v>
                </c:pt>
                <c:pt idx="16521">
                  <c:v>88.862919534100001</c:v>
                </c:pt>
                <c:pt idx="16522">
                  <c:v>88.863689170499995</c:v>
                </c:pt>
                <c:pt idx="16523">
                  <c:v>88.864707910099995</c:v>
                </c:pt>
                <c:pt idx="16524">
                  <c:v>88.865740549700007</c:v>
                </c:pt>
                <c:pt idx="16525">
                  <c:v>88.866660514000003</c:v>
                </c:pt>
                <c:pt idx="16526">
                  <c:v>88.867029969599997</c:v>
                </c:pt>
                <c:pt idx="16527">
                  <c:v>88.868560615199996</c:v>
                </c:pt>
                <c:pt idx="16528">
                  <c:v>88.870882611300004</c:v>
                </c:pt>
                <c:pt idx="16529">
                  <c:v>88.873542526600005</c:v>
                </c:pt>
                <c:pt idx="16530">
                  <c:v>88.876433484200007</c:v>
                </c:pt>
                <c:pt idx="16531">
                  <c:v>88.8778405905</c:v>
                </c:pt>
                <c:pt idx="16532">
                  <c:v>88.878400758799998</c:v>
                </c:pt>
                <c:pt idx="16533">
                  <c:v>88.878700290599994</c:v>
                </c:pt>
                <c:pt idx="16534">
                  <c:v>88.878878337000003</c:v>
                </c:pt>
                <c:pt idx="16535">
                  <c:v>88.880167032900005</c:v>
                </c:pt>
                <c:pt idx="16536">
                  <c:v>88.881505274299997</c:v>
                </c:pt>
                <c:pt idx="16537">
                  <c:v>88.881741475799998</c:v>
                </c:pt>
                <c:pt idx="16538">
                  <c:v>88.883972114599999</c:v>
                </c:pt>
                <c:pt idx="16539">
                  <c:v>88.886274683300002</c:v>
                </c:pt>
                <c:pt idx="16540">
                  <c:v>88.8865131819</c:v>
                </c:pt>
                <c:pt idx="16541">
                  <c:v>88.887846859999996</c:v>
                </c:pt>
                <c:pt idx="16542">
                  <c:v>88.892181696899996</c:v>
                </c:pt>
                <c:pt idx="16543">
                  <c:v>88.895946624399997</c:v>
                </c:pt>
                <c:pt idx="16544">
                  <c:v>88.897429923800004</c:v>
                </c:pt>
                <c:pt idx="16545">
                  <c:v>88.898861926899997</c:v>
                </c:pt>
                <c:pt idx="16546">
                  <c:v>88.900114547499996</c:v>
                </c:pt>
                <c:pt idx="16547">
                  <c:v>88.900898061099994</c:v>
                </c:pt>
                <c:pt idx="16548">
                  <c:v>88.901382329599997</c:v>
                </c:pt>
                <c:pt idx="16549">
                  <c:v>88.902964005100003</c:v>
                </c:pt>
                <c:pt idx="16550">
                  <c:v>88.904447625900005</c:v>
                </c:pt>
                <c:pt idx="16551">
                  <c:v>88.9048203304</c:v>
                </c:pt>
                <c:pt idx="16552">
                  <c:v>88.905176090099999</c:v>
                </c:pt>
                <c:pt idx="16553">
                  <c:v>88.905527495900003</c:v>
                </c:pt>
                <c:pt idx="16554">
                  <c:v>88.908581715300002</c:v>
                </c:pt>
                <c:pt idx="16555">
                  <c:v>88.912901744400003</c:v>
                </c:pt>
                <c:pt idx="16556">
                  <c:v>88.915098173600001</c:v>
                </c:pt>
                <c:pt idx="16557">
                  <c:v>88.916983957100001</c:v>
                </c:pt>
                <c:pt idx="16558">
                  <c:v>88.918653483</c:v>
                </c:pt>
                <c:pt idx="16559">
                  <c:v>88.919563468700005</c:v>
                </c:pt>
                <c:pt idx="16560">
                  <c:v>88.920778349299994</c:v>
                </c:pt>
                <c:pt idx="16561">
                  <c:v>88.922526824599998</c:v>
                </c:pt>
                <c:pt idx="16562">
                  <c:v>88.923690818500006</c:v>
                </c:pt>
                <c:pt idx="16563">
                  <c:v>88.925366613899996</c:v>
                </c:pt>
                <c:pt idx="16564">
                  <c:v>88.927055316400001</c:v>
                </c:pt>
                <c:pt idx="16565">
                  <c:v>88.927933497300003</c:v>
                </c:pt>
                <c:pt idx="16566">
                  <c:v>88.935669971999999</c:v>
                </c:pt>
                <c:pt idx="16567">
                  <c:v>88.943543478300001</c:v>
                </c:pt>
                <c:pt idx="16568">
                  <c:v>88.944619067100007</c:v>
                </c:pt>
                <c:pt idx="16569">
                  <c:v>88.946567693999995</c:v>
                </c:pt>
                <c:pt idx="16570">
                  <c:v>88.948913713899998</c:v>
                </c:pt>
                <c:pt idx="16571">
                  <c:v>88.950254318399999</c:v>
                </c:pt>
                <c:pt idx="16572">
                  <c:v>88.951487763000003</c:v>
                </c:pt>
                <c:pt idx="16573">
                  <c:v>88.9524578905</c:v>
                </c:pt>
                <c:pt idx="16574">
                  <c:v>88.953246402199994</c:v>
                </c:pt>
                <c:pt idx="16575">
                  <c:v>88.954231831000001</c:v>
                </c:pt>
                <c:pt idx="16576">
                  <c:v>88.955446185200003</c:v>
                </c:pt>
                <c:pt idx="16577">
                  <c:v>88.956690917499998</c:v>
                </c:pt>
                <c:pt idx="16578">
                  <c:v>88.957731500999998</c:v>
                </c:pt>
                <c:pt idx="16579">
                  <c:v>88.958291896399999</c:v>
                </c:pt>
                <c:pt idx="16580">
                  <c:v>88.960266210699999</c:v>
                </c:pt>
                <c:pt idx="16581">
                  <c:v>88.962176399699999</c:v>
                </c:pt>
                <c:pt idx="16582">
                  <c:v>88.964338168699996</c:v>
                </c:pt>
                <c:pt idx="16583">
                  <c:v>88.966965549400001</c:v>
                </c:pt>
                <c:pt idx="16584">
                  <c:v>88.968952721999997</c:v>
                </c:pt>
                <c:pt idx="16585">
                  <c:v>88.970858935799995</c:v>
                </c:pt>
                <c:pt idx="16586">
                  <c:v>88.973188189400005</c:v>
                </c:pt>
                <c:pt idx="16587">
                  <c:v>88.975416989600006</c:v>
                </c:pt>
                <c:pt idx="16588">
                  <c:v>88.976164891099998</c:v>
                </c:pt>
                <c:pt idx="16589">
                  <c:v>88.976901603300007</c:v>
                </c:pt>
                <c:pt idx="16590">
                  <c:v>88.978787935599996</c:v>
                </c:pt>
                <c:pt idx="16591">
                  <c:v>88.981160033199998</c:v>
                </c:pt>
                <c:pt idx="16592">
                  <c:v>88.981950815499999</c:v>
                </c:pt>
                <c:pt idx="16593">
                  <c:v>88.985634740999998</c:v>
                </c:pt>
                <c:pt idx="16594">
                  <c:v>88.9893794364</c:v>
                </c:pt>
                <c:pt idx="16595">
                  <c:v>88.992311050599994</c:v>
                </c:pt>
                <c:pt idx="16596">
                  <c:v>88.995701359999998</c:v>
                </c:pt>
                <c:pt idx="16597">
                  <c:v>88.996968691800006</c:v>
                </c:pt>
                <c:pt idx="16598">
                  <c:v>88.998860833099997</c:v>
                </c:pt>
                <c:pt idx="16599">
                  <c:v>89.001009525000001</c:v>
                </c:pt>
                <c:pt idx="16600">
                  <c:v>89.002364207300005</c:v>
                </c:pt>
                <c:pt idx="16601">
                  <c:v>89.007030318999995</c:v>
                </c:pt>
                <c:pt idx="16602">
                  <c:v>89.011788656799993</c:v>
                </c:pt>
                <c:pt idx="16603">
                  <c:v>89.013476659299997</c:v>
                </c:pt>
                <c:pt idx="16604">
                  <c:v>89.015685493500001</c:v>
                </c:pt>
                <c:pt idx="16605">
                  <c:v>89.017906357100003</c:v>
                </c:pt>
                <c:pt idx="16606">
                  <c:v>89.020495670900004</c:v>
                </c:pt>
                <c:pt idx="16607">
                  <c:v>89.022415935799998</c:v>
                </c:pt>
                <c:pt idx="16608">
                  <c:v>89.023347230200002</c:v>
                </c:pt>
                <c:pt idx="16609">
                  <c:v>89.026053248300002</c:v>
                </c:pt>
                <c:pt idx="16610">
                  <c:v>89.029210485299998</c:v>
                </c:pt>
                <c:pt idx="16611">
                  <c:v>89.030634323800001</c:v>
                </c:pt>
                <c:pt idx="16612">
                  <c:v>89.031479481199995</c:v>
                </c:pt>
                <c:pt idx="16613">
                  <c:v>89.032306598100007</c:v>
                </c:pt>
                <c:pt idx="16614">
                  <c:v>89.033317847999996</c:v>
                </c:pt>
                <c:pt idx="16615">
                  <c:v>89.034003444199996</c:v>
                </c:pt>
                <c:pt idx="16616">
                  <c:v>89.034444097800005</c:v>
                </c:pt>
                <c:pt idx="16617">
                  <c:v>89.035596501800001</c:v>
                </c:pt>
                <c:pt idx="16618">
                  <c:v>89.036762030000006</c:v>
                </c:pt>
                <c:pt idx="16619">
                  <c:v>89.037499569800005</c:v>
                </c:pt>
                <c:pt idx="16620">
                  <c:v>89.038236576599999</c:v>
                </c:pt>
                <c:pt idx="16621">
                  <c:v>89.038966090900004</c:v>
                </c:pt>
                <c:pt idx="16622">
                  <c:v>89.039786580500007</c:v>
                </c:pt>
                <c:pt idx="16623">
                  <c:v>89.040178033199993</c:v>
                </c:pt>
                <c:pt idx="16624">
                  <c:v>89.040902797000001</c:v>
                </c:pt>
                <c:pt idx="16625">
                  <c:v>89.0435729159</c:v>
                </c:pt>
                <c:pt idx="16626">
                  <c:v>89.046630846900001</c:v>
                </c:pt>
                <c:pt idx="16627">
                  <c:v>89.0490243542</c:v>
                </c:pt>
                <c:pt idx="16628">
                  <c:v>89.052713762699995</c:v>
                </c:pt>
                <c:pt idx="16629">
                  <c:v>89.056835544400002</c:v>
                </c:pt>
                <c:pt idx="16630">
                  <c:v>89.058984628000005</c:v>
                </c:pt>
                <c:pt idx="16631">
                  <c:v>89.060353563299998</c:v>
                </c:pt>
                <c:pt idx="16632">
                  <c:v>89.061992649499999</c:v>
                </c:pt>
                <c:pt idx="16633">
                  <c:v>89.062662904299998</c:v>
                </c:pt>
                <c:pt idx="16634">
                  <c:v>89.063963648200001</c:v>
                </c:pt>
                <c:pt idx="16635">
                  <c:v>89.066435512400005</c:v>
                </c:pt>
                <c:pt idx="16636">
                  <c:v>89.069707211799994</c:v>
                </c:pt>
                <c:pt idx="16637">
                  <c:v>89.073024312000001</c:v>
                </c:pt>
                <c:pt idx="16638">
                  <c:v>89.076250299999998</c:v>
                </c:pt>
                <c:pt idx="16639">
                  <c:v>89.081129837099994</c:v>
                </c:pt>
                <c:pt idx="16640">
                  <c:v>89.084315562300006</c:v>
                </c:pt>
                <c:pt idx="16641">
                  <c:v>89.086060894300005</c:v>
                </c:pt>
                <c:pt idx="16642">
                  <c:v>89.088113229900003</c:v>
                </c:pt>
                <c:pt idx="16643">
                  <c:v>89.089296026100001</c:v>
                </c:pt>
                <c:pt idx="16644">
                  <c:v>89.089976728400003</c:v>
                </c:pt>
                <c:pt idx="16645">
                  <c:v>89.090403729100004</c:v>
                </c:pt>
                <c:pt idx="16646">
                  <c:v>89.091194950299993</c:v>
                </c:pt>
                <c:pt idx="16647">
                  <c:v>89.094524213200003</c:v>
                </c:pt>
                <c:pt idx="16648">
                  <c:v>89.097565456699996</c:v>
                </c:pt>
                <c:pt idx="16649">
                  <c:v>89.0981556256</c:v>
                </c:pt>
                <c:pt idx="16650">
                  <c:v>89.098942504199997</c:v>
                </c:pt>
                <c:pt idx="16651">
                  <c:v>89.099319723099995</c:v>
                </c:pt>
                <c:pt idx="16652">
                  <c:v>89.100243387600003</c:v>
                </c:pt>
                <c:pt idx="16653">
                  <c:v>89.103075684199993</c:v>
                </c:pt>
                <c:pt idx="16654">
                  <c:v>89.105196467900001</c:v>
                </c:pt>
                <c:pt idx="16655">
                  <c:v>89.106764849200005</c:v>
                </c:pt>
                <c:pt idx="16656">
                  <c:v>89.1103222303</c:v>
                </c:pt>
                <c:pt idx="16657">
                  <c:v>89.113003345400003</c:v>
                </c:pt>
                <c:pt idx="16658">
                  <c:v>89.115062440499997</c:v>
                </c:pt>
                <c:pt idx="16659">
                  <c:v>89.117417517800007</c:v>
                </c:pt>
                <c:pt idx="16660">
                  <c:v>89.118906668400001</c:v>
                </c:pt>
                <c:pt idx="16661">
                  <c:v>89.120274360300002</c:v>
                </c:pt>
                <c:pt idx="16662">
                  <c:v>89.122049949399994</c:v>
                </c:pt>
                <c:pt idx="16663">
                  <c:v>89.124149021199997</c:v>
                </c:pt>
                <c:pt idx="16664">
                  <c:v>89.126152066000003</c:v>
                </c:pt>
                <c:pt idx="16665">
                  <c:v>89.127215591899997</c:v>
                </c:pt>
                <c:pt idx="16666">
                  <c:v>89.127866848400004</c:v>
                </c:pt>
                <c:pt idx="16667">
                  <c:v>89.128581358800005</c:v>
                </c:pt>
                <c:pt idx="16668">
                  <c:v>89.1295798588</c:v>
                </c:pt>
                <c:pt idx="16669">
                  <c:v>89.131131205599999</c:v>
                </c:pt>
                <c:pt idx="16670">
                  <c:v>89.132226738100002</c:v>
                </c:pt>
                <c:pt idx="16671">
                  <c:v>89.134285914800003</c:v>
                </c:pt>
                <c:pt idx="16672">
                  <c:v>89.136168302399994</c:v>
                </c:pt>
                <c:pt idx="16673">
                  <c:v>89.136596367300001</c:v>
                </c:pt>
                <c:pt idx="16674">
                  <c:v>89.136993238499997</c:v>
                </c:pt>
                <c:pt idx="16675">
                  <c:v>89.137165829300002</c:v>
                </c:pt>
                <c:pt idx="16676">
                  <c:v>89.138629200899999</c:v>
                </c:pt>
                <c:pt idx="16677">
                  <c:v>89.140435513300005</c:v>
                </c:pt>
                <c:pt idx="16678">
                  <c:v>89.141261629699997</c:v>
                </c:pt>
                <c:pt idx="16679">
                  <c:v>89.142974691500001</c:v>
                </c:pt>
                <c:pt idx="16680">
                  <c:v>89.144304155300006</c:v>
                </c:pt>
                <c:pt idx="16681">
                  <c:v>89.144551897900001</c:v>
                </c:pt>
                <c:pt idx="16682">
                  <c:v>89.145290521000007</c:v>
                </c:pt>
                <c:pt idx="16683">
                  <c:v>89.148036263899996</c:v>
                </c:pt>
                <c:pt idx="16684">
                  <c:v>89.151581493999998</c:v>
                </c:pt>
                <c:pt idx="16685">
                  <c:v>89.155622458400003</c:v>
                </c:pt>
                <c:pt idx="16686">
                  <c:v>89.158655291399995</c:v>
                </c:pt>
                <c:pt idx="16687">
                  <c:v>89.161194415400004</c:v>
                </c:pt>
                <c:pt idx="16688">
                  <c:v>89.163845061299995</c:v>
                </c:pt>
                <c:pt idx="16689">
                  <c:v>89.164699409299999</c:v>
                </c:pt>
                <c:pt idx="16690">
                  <c:v>89.165520588500002</c:v>
                </c:pt>
                <c:pt idx="16691">
                  <c:v>89.166232421700002</c:v>
                </c:pt>
                <c:pt idx="16692">
                  <c:v>89.167249476799995</c:v>
                </c:pt>
                <c:pt idx="16693">
                  <c:v>89.168869814199994</c:v>
                </c:pt>
                <c:pt idx="16694">
                  <c:v>89.170682881199994</c:v>
                </c:pt>
                <c:pt idx="16695">
                  <c:v>89.1726118646</c:v>
                </c:pt>
                <c:pt idx="16696">
                  <c:v>89.174091325000006</c:v>
                </c:pt>
                <c:pt idx="16697">
                  <c:v>89.174943151700006</c:v>
                </c:pt>
                <c:pt idx="16698">
                  <c:v>89.175380124</c:v>
                </c:pt>
                <c:pt idx="16699">
                  <c:v>89.175582688099993</c:v>
                </c:pt>
                <c:pt idx="16700">
                  <c:v>89.176171370800006</c:v>
                </c:pt>
                <c:pt idx="16701">
                  <c:v>89.177417777599999</c:v>
                </c:pt>
                <c:pt idx="16702">
                  <c:v>89.179237719300005</c:v>
                </c:pt>
                <c:pt idx="16703">
                  <c:v>89.180422955699996</c:v>
                </c:pt>
                <c:pt idx="16704">
                  <c:v>89.181206060600005</c:v>
                </c:pt>
                <c:pt idx="16705">
                  <c:v>89.182324300800005</c:v>
                </c:pt>
                <c:pt idx="16706">
                  <c:v>89.183364488999999</c:v>
                </c:pt>
                <c:pt idx="16707">
                  <c:v>89.184974781899996</c:v>
                </c:pt>
                <c:pt idx="16708">
                  <c:v>89.186504626800001</c:v>
                </c:pt>
                <c:pt idx="16709">
                  <c:v>89.189035686699995</c:v>
                </c:pt>
                <c:pt idx="16710">
                  <c:v>89.191510143599999</c:v>
                </c:pt>
                <c:pt idx="16711">
                  <c:v>89.192752774100001</c:v>
                </c:pt>
                <c:pt idx="16712">
                  <c:v>89.195220726299993</c:v>
                </c:pt>
                <c:pt idx="16713">
                  <c:v>89.196896891999998</c:v>
                </c:pt>
                <c:pt idx="16714">
                  <c:v>89.197079684599998</c:v>
                </c:pt>
                <c:pt idx="16715">
                  <c:v>89.197384096099995</c:v>
                </c:pt>
                <c:pt idx="16716">
                  <c:v>89.197816361500003</c:v>
                </c:pt>
                <c:pt idx="16717">
                  <c:v>89.199106382099998</c:v>
                </c:pt>
                <c:pt idx="16718">
                  <c:v>89.201121697700003</c:v>
                </c:pt>
                <c:pt idx="16719">
                  <c:v>89.203922061499995</c:v>
                </c:pt>
                <c:pt idx="16720">
                  <c:v>89.206170234699997</c:v>
                </c:pt>
                <c:pt idx="16721">
                  <c:v>89.207715693200001</c:v>
                </c:pt>
                <c:pt idx="16722">
                  <c:v>89.208884842499998</c:v>
                </c:pt>
                <c:pt idx="16723">
                  <c:v>89.2093067056</c:v>
                </c:pt>
                <c:pt idx="16724">
                  <c:v>89.212310342400002</c:v>
                </c:pt>
                <c:pt idx="16725">
                  <c:v>89.215397808399999</c:v>
                </c:pt>
                <c:pt idx="16726">
                  <c:v>89.215825231599993</c:v>
                </c:pt>
                <c:pt idx="16727">
                  <c:v>89.216670867700003</c:v>
                </c:pt>
                <c:pt idx="16728">
                  <c:v>89.217739743199999</c:v>
                </c:pt>
                <c:pt idx="16729">
                  <c:v>89.219302352200003</c:v>
                </c:pt>
                <c:pt idx="16730">
                  <c:v>89.2211875709</c:v>
                </c:pt>
                <c:pt idx="16731">
                  <c:v>89.224428714400005</c:v>
                </c:pt>
                <c:pt idx="16732">
                  <c:v>89.2282410806</c:v>
                </c:pt>
                <c:pt idx="16733">
                  <c:v>89.229802093299995</c:v>
                </c:pt>
                <c:pt idx="16734">
                  <c:v>89.230745736499998</c:v>
                </c:pt>
                <c:pt idx="16735">
                  <c:v>89.232989982199996</c:v>
                </c:pt>
                <c:pt idx="16736">
                  <c:v>89.234990185499996</c:v>
                </c:pt>
                <c:pt idx="16737">
                  <c:v>89.235345802500007</c:v>
                </c:pt>
                <c:pt idx="16738">
                  <c:v>89.235446541499996</c:v>
                </c:pt>
                <c:pt idx="16739">
                  <c:v>89.236887479499998</c:v>
                </c:pt>
                <c:pt idx="16740">
                  <c:v>89.239969533999997</c:v>
                </c:pt>
                <c:pt idx="16741">
                  <c:v>89.243333960699999</c:v>
                </c:pt>
                <c:pt idx="16742">
                  <c:v>89.245095720500004</c:v>
                </c:pt>
                <c:pt idx="16743">
                  <c:v>89.245215181999995</c:v>
                </c:pt>
                <c:pt idx="16744">
                  <c:v>89.247536392499995</c:v>
                </c:pt>
                <c:pt idx="16745">
                  <c:v>89.250094063899994</c:v>
                </c:pt>
                <c:pt idx="16746">
                  <c:v>89.250694238400001</c:v>
                </c:pt>
                <c:pt idx="16747">
                  <c:v>89.2520932276</c:v>
                </c:pt>
                <c:pt idx="16748">
                  <c:v>89.253579646999995</c:v>
                </c:pt>
                <c:pt idx="16749">
                  <c:v>89.254604624799995</c:v>
                </c:pt>
                <c:pt idx="16750">
                  <c:v>89.255752051100004</c:v>
                </c:pt>
                <c:pt idx="16751">
                  <c:v>89.256430112199993</c:v>
                </c:pt>
                <c:pt idx="16752">
                  <c:v>89.257145050199995</c:v>
                </c:pt>
                <c:pt idx="16753">
                  <c:v>89.258195262000001</c:v>
                </c:pt>
                <c:pt idx="16754">
                  <c:v>89.259103036400006</c:v>
                </c:pt>
                <c:pt idx="16755">
                  <c:v>89.260101851300007</c:v>
                </c:pt>
                <c:pt idx="16756">
                  <c:v>89.260954315000006</c:v>
                </c:pt>
                <c:pt idx="16757">
                  <c:v>89.261623527699996</c:v>
                </c:pt>
                <c:pt idx="16758">
                  <c:v>89.262996251800004</c:v>
                </c:pt>
                <c:pt idx="16759">
                  <c:v>89.264988343900001</c:v>
                </c:pt>
                <c:pt idx="16760">
                  <c:v>89.266246601299997</c:v>
                </c:pt>
                <c:pt idx="16761">
                  <c:v>89.266541243399999</c:v>
                </c:pt>
                <c:pt idx="16762">
                  <c:v>89.267730596199996</c:v>
                </c:pt>
                <c:pt idx="16763">
                  <c:v>89.268908979700001</c:v>
                </c:pt>
                <c:pt idx="16764">
                  <c:v>89.271742047499998</c:v>
                </c:pt>
                <c:pt idx="16765">
                  <c:v>89.274584924899997</c:v>
                </c:pt>
                <c:pt idx="16766">
                  <c:v>89.275195486699999</c:v>
                </c:pt>
                <c:pt idx="16767">
                  <c:v>89.275884039499999</c:v>
                </c:pt>
                <c:pt idx="16768">
                  <c:v>89.276769527400006</c:v>
                </c:pt>
                <c:pt idx="16769">
                  <c:v>89.277863564800001</c:v>
                </c:pt>
                <c:pt idx="16770">
                  <c:v>89.278807277400006</c:v>
                </c:pt>
                <c:pt idx="16771">
                  <c:v>89.280596801800002</c:v>
                </c:pt>
                <c:pt idx="16772">
                  <c:v>89.285175124700004</c:v>
                </c:pt>
                <c:pt idx="16773">
                  <c:v>89.289261196300004</c:v>
                </c:pt>
                <c:pt idx="16774">
                  <c:v>89.290091003300006</c:v>
                </c:pt>
                <c:pt idx="16775">
                  <c:v>89.290736657899998</c:v>
                </c:pt>
                <c:pt idx="16776">
                  <c:v>89.2918596783</c:v>
                </c:pt>
                <c:pt idx="16777">
                  <c:v>89.293283997800003</c:v>
                </c:pt>
                <c:pt idx="16778">
                  <c:v>89.294346715800003</c:v>
                </c:pt>
                <c:pt idx="16779">
                  <c:v>89.295692463199998</c:v>
                </c:pt>
                <c:pt idx="16780">
                  <c:v>89.297734844100006</c:v>
                </c:pt>
                <c:pt idx="16781">
                  <c:v>89.301421311400006</c:v>
                </c:pt>
                <c:pt idx="16782">
                  <c:v>89.3047420539</c:v>
                </c:pt>
                <c:pt idx="16783">
                  <c:v>89.307204210199998</c:v>
                </c:pt>
                <c:pt idx="16784">
                  <c:v>89.311558083999998</c:v>
                </c:pt>
                <c:pt idx="16785">
                  <c:v>89.314253781000005</c:v>
                </c:pt>
                <c:pt idx="16786">
                  <c:v>89.316709563900005</c:v>
                </c:pt>
                <c:pt idx="16787">
                  <c:v>89.319310041700007</c:v>
                </c:pt>
                <c:pt idx="16788">
                  <c:v>89.320926612199997</c:v>
                </c:pt>
                <c:pt idx="16789">
                  <c:v>89.322580176100004</c:v>
                </c:pt>
                <c:pt idx="16790">
                  <c:v>89.323574129899995</c:v>
                </c:pt>
                <c:pt idx="16791">
                  <c:v>89.3266701063</c:v>
                </c:pt>
                <c:pt idx="16792">
                  <c:v>89.332406233499995</c:v>
                </c:pt>
                <c:pt idx="16793">
                  <c:v>89.338968711099994</c:v>
                </c:pt>
                <c:pt idx="16794">
                  <c:v>89.345239172099994</c:v>
                </c:pt>
                <c:pt idx="16795">
                  <c:v>89.348588448200005</c:v>
                </c:pt>
                <c:pt idx="16796">
                  <c:v>89.350993688900004</c:v>
                </c:pt>
                <c:pt idx="16797">
                  <c:v>89.355074770800002</c:v>
                </c:pt>
                <c:pt idx="16798">
                  <c:v>89.357276858000006</c:v>
                </c:pt>
                <c:pt idx="16799">
                  <c:v>89.357819441399997</c:v>
                </c:pt>
                <c:pt idx="16800">
                  <c:v>89.358772197999997</c:v>
                </c:pt>
                <c:pt idx="16801">
                  <c:v>89.359420767700001</c:v>
                </c:pt>
                <c:pt idx="16802">
                  <c:v>89.360364454099994</c:v>
                </c:pt>
                <c:pt idx="16803">
                  <c:v>89.364421985299998</c:v>
                </c:pt>
                <c:pt idx="16804">
                  <c:v>89.367716016800003</c:v>
                </c:pt>
                <c:pt idx="16805">
                  <c:v>89.367949688699994</c:v>
                </c:pt>
                <c:pt idx="16806">
                  <c:v>89.368345838500005</c:v>
                </c:pt>
                <c:pt idx="16807">
                  <c:v>89.369236629599996</c:v>
                </c:pt>
                <c:pt idx="16808">
                  <c:v>89.369989291500005</c:v>
                </c:pt>
                <c:pt idx="16809">
                  <c:v>89.370147656100002</c:v>
                </c:pt>
                <c:pt idx="16810">
                  <c:v>89.370457760099995</c:v>
                </c:pt>
                <c:pt idx="16811">
                  <c:v>89.370949344300001</c:v>
                </c:pt>
                <c:pt idx="16812">
                  <c:v>89.371565460300005</c:v>
                </c:pt>
                <c:pt idx="16813">
                  <c:v>89.372044532199993</c:v>
                </c:pt>
                <c:pt idx="16814">
                  <c:v>89.372310499199997</c:v>
                </c:pt>
                <c:pt idx="16815">
                  <c:v>89.373630145299998</c:v>
                </c:pt>
                <c:pt idx="16816">
                  <c:v>89.374886140200005</c:v>
                </c:pt>
                <c:pt idx="16817">
                  <c:v>89.375607884499999</c:v>
                </c:pt>
                <c:pt idx="16818">
                  <c:v>89.376796671400001</c:v>
                </c:pt>
                <c:pt idx="16819">
                  <c:v>89.377628325200007</c:v>
                </c:pt>
                <c:pt idx="16820">
                  <c:v>89.378280058200005</c:v>
                </c:pt>
                <c:pt idx="16821">
                  <c:v>89.379446013199995</c:v>
                </c:pt>
                <c:pt idx="16822">
                  <c:v>89.380700166699995</c:v>
                </c:pt>
                <c:pt idx="16823">
                  <c:v>89.382039612400007</c:v>
                </c:pt>
                <c:pt idx="16824">
                  <c:v>89.383995411300006</c:v>
                </c:pt>
                <c:pt idx="16825">
                  <c:v>89.385089611400005</c:v>
                </c:pt>
                <c:pt idx="16826">
                  <c:v>89.385161591499994</c:v>
                </c:pt>
                <c:pt idx="16827">
                  <c:v>89.386295857799993</c:v>
                </c:pt>
                <c:pt idx="16828">
                  <c:v>89.388801113</c:v>
                </c:pt>
                <c:pt idx="16829">
                  <c:v>89.390233151700002</c:v>
                </c:pt>
                <c:pt idx="16830">
                  <c:v>89.391458230799998</c:v>
                </c:pt>
                <c:pt idx="16831">
                  <c:v>89.392712842400002</c:v>
                </c:pt>
                <c:pt idx="16832">
                  <c:v>89.394778509899993</c:v>
                </c:pt>
                <c:pt idx="16833">
                  <c:v>89.397959356100003</c:v>
                </c:pt>
                <c:pt idx="16834">
                  <c:v>89.399376649100006</c:v>
                </c:pt>
                <c:pt idx="16835">
                  <c:v>89.400717395699999</c:v>
                </c:pt>
                <c:pt idx="16836">
                  <c:v>89.402614490600001</c:v>
                </c:pt>
                <c:pt idx="16837">
                  <c:v>89.403559078399994</c:v>
                </c:pt>
                <c:pt idx="16838">
                  <c:v>89.404793392399995</c:v>
                </c:pt>
                <c:pt idx="16839">
                  <c:v>89.405988559500003</c:v>
                </c:pt>
                <c:pt idx="16840">
                  <c:v>89.406340258</c:v>
                </c:pt>
                <c:pt idx="16841">
                  <c:v>89.4078517807</c:v>
                </c:pt>
                <c:pt idx="16842">
                  <c:v>89.409419788299999</c:v>
                </c:pt>
                <c:pt idx="16843">
                  <c:v>89.410026625200004</c:v>
                </c:pt>
                <c:pt idx="16844">
                  <c:v>89.410527479400002</c:v>
                </c:pt>
                <c:pt idx="16845">
                  <c:v>89.410767651300006</c:v>
                </c:pt>
                <c:pt idx="16846">
                  <c:v>89.411374657400003</c:v>
                </c:pt>
                <c:pt idx="16847">
                  <c:v>89.4123228033</c:v>
                </c:pt>
                <c:pt idx="16848">
                  <c:v>89.413599337600004</c:v>
                </c:pt>
                <c:pt idx="16849">
                  <c:v>89.414701202399996</c:v>
                </c:pt>
                <c:pt idx="16850">
                  <c:v>89.415371989500002</c:v>
                </c:pt>
                <c:pt idx="16851">
                  <c:v>89.417303074800003</c:v>
                </c:pt>
                <c:pt idx="16852">
                  <c:v>89.418787501599994</c:v>
                </c:pt>
                <c:pt idx="16853">
                  <c:v>89.418901877300002</c:v>
                </c:pt>
                <c:pt idx="16854">
                  <c:v>89.419642546299997</c:v>
                </c:pt>
                <c:pt idx="16855">
                  <c:v>89.420648295399999</c:v>
                </c:pt>
                <c:pt idx="16856">
                  <c:v>89.423057506500001</c:v>
                </c:pt>
                <c:pt idx="16857">
                  <c:v>89.425354896599998</c:v>
                </c:pt>
                <c:pt idx="16858">
                  <c:v>89.425883853200006</c:v>
                </c:pt>
                <c:pt idx="16859">
                  <c:v>89.426608264899997</c:v>
                </c:pt>
                <c:pt idx="16860">
                  <c:v>89.428271158300007</c:v>
                </c:pt>
                <c:pt idx="16861">
                  <c:v>89.429641036199996</c:v>
                </c:pt>
                <c:pt idx="16862">
                  <c:v>89.433090307800001</c:v>
                </c:pt>
                <c:pt idx="16863">
                  <c:v>89.438235072400005</c:v>
                </c:pt>
                <c:pt idx="16864">
                  <c:v>89.441137486200006</c:v>
                </c:pt>
                <c:pt idx="16865">
                  <c:v>89.443001863000006</c:v>
                </c:pt>
                <c:pt idx="16866">
                  <c:v>89.444388163200003</c:v>
                </c:pt>
                <c:pt idx="16867">
                  <c:v>89.448126740899994</c:v>
                </c:pt>
                <c:pt idx="16868">
                  <c:v>89.451413420099996</c:v>
                </c:pt>
                <c:pt idx="16869">
                  <c:v>89.451730941299999</c:v>
                </c:pt>
                <c:pt idx="16870">
                  <c:v>89.452157582500007</c:v>
                </c:pt>
                <c:pt idx="16871">
                  <c:v>89.453077603200001</c:v>
                </c:pt>
                <c:pt idx="16872">
                  <c:v>89.454079864199997</c:v>
                </c:pt>
                <c:pt idx="16873">
                  <c:v>89.455019778999997</c:v>
                </c:pt>
                <c:pt idx="16874">
                  <c:v>89.456352159299996</c:v>
                </c:pt>
                <c:pt idx="16875">
                  <c:v>89.458466793300005</c:v>
                </c:pt>
                <c:pt idx="16876">
                  <c:v>89.460346215800001</c:v>
                </c:pt>
                <c:pt idx="16877">
                  <c:v>89.461642154000003</c:v>
                </c:pt>
                <c:pt idx="16878">
                  <c:v>89.463631747899996</c:v>
                </c:pt>
                <c:pt idx="16879">
                  <c:v>89.464818528099997</c:v>
                </c:pt>
                <c:pt idx="16880">
                  <c:v>89.465586954399996</c:v>
                </c:pt>
                <c:pt idx="16881">
                  <c:v>89.467869128299995</c:v>
                </c:pt>
                <c:pt idx="16882">
                  <c:v>89.470461291000007</c:v>
                </c:pt>
                <c:pt idx="16883">
                  <c:v>89.472179740200005</c:v>
                </c:pt>
                <c:pt idx="16884">
                  <c:v>89.474160680099999</c:v>
                </c:pt>
                <c:pt idx="16885">
                  <c:v>89.476306297700006</c:v>
                </c:pt>
                <c:pt idx="16886">
                  <c:v>89.478157757600002</c:v>
                </c:pt>
                <c:pt idx="16887">
                  <c:v>89.479292657399995</c:v>
                </c:pt>
                <c:pt idx="16888">
                  <c:v>89.4799351594</c:v>
                </c:pt>
                <c:pt idx="16889">
                  <c:v>89.4814624184</c:v>
                </c:pt>
                <c:pt idx="16890">
                  <c:v>89.482657617000001</c:v>
                </c:pt>
                <c:pt idx="16891">
                  <c:v>89.482931351600001</c:v>
                </c:pt>
                <c:pt idx="16892">
                  <c:v>89.483120528900002</c:v>
                </c:pt>
                <c:pt idx="16893">
                  <c:v>89.483408628500001</c:v>
                </c:pt>
                <c:pt idx="16894">
                  <c:v>89.484377580200004</c:v>
                </c:pt>
                <c:pt idx="16895">
                  <c:v>89.485392702300004</c:v>
                </c:pt>
                <c:pt idx="16896">
                  <c:v>89.486177811399997</c:v>
                </c:pt>
                <c:pt idx="16897">
                  <c:v>89.486741487700002</c:v>
                </c:pt>
                <c:pt idx="16898">
                  <c:v>89.487089050999998</c:v>
                </c:pt>
                <c:pt idx="16899">
                  <c:v>89.488007940700001</c:v>
                </c:pt>
                <c:pt idx="16900">
                  <c:v>89.488718303499994</c:v>
                </c:pt>
                <c:pt idx="16901">
                  <c:v>89.491216828099994</c:v>
                </c:pt>
                <c:pt idx="16902">
                  <c:v>89.4945025058</c:v>
                </c:pt>
                <c:pt idx="16903">
                  <c:v>89.495933993899996</c:v>
                </c:pt>
                <c:pt idx="16904">
                  <c:v>89.496774819300001</c:v>
                </c:pt>
                <c:pt idx="16905">
                  <c:v>89.497239415500005</c:v>
                </c:pt>
                <c:pt idx="16906">
                  <c:v>89.497558237199996</c:v>
                </c:pt>
                <c:pt idx="16907">
                  <c:v>89.498308040699996</c:v>
                </c:pt>
                <c:pt idx="16908">
                  <c:v>89.499852285700001</c:v>
                </c:pt>
                <c:pt idx="16909">
                  <c:v>89.503357304800005</c:v>
                </c:pt>
                <c:pt idx="16910">
                  <c:v>89.506591565500003</c:v>
                </c:pt>
                <c:pt idx="16911">
                  <c:v>89.507472271699996</c:v>
                </c:pt>
                <c:pt idx="16912">
                  <c:v>89.508154319599996</c:v>
                </c:pt>
                <c:pt idx="16913">
                  <c:v>89.509022626100005</c:v>
                </c:pt>
                <c:pt idx="16914">
                  <c:v>89.510717920199994</c:v>
                </c:pt>
                <c:pt idx="16915">
                  <c:v>89.512780953000004</c:v>
                </c:pt>
                <c:pt idx="16916">
                  <c:v>89.515302921599996</c:v>
                </c:pt>
                <c:pt idx="16917">
                  <c:v>89.517122070200003</c:v>
                </c:pt>
                <c:pt idx="16918">
                  <c:v>89.517739965399997</c:v>
                </c:pt>
                <c:pt idx="16919">
                  <c:v>89.521341872400001</c:v>
                </c:pt>
                <c:pt idx="16920">
                  <c:v>89.525338903000005</c:v>
                </c:pt>
                <c:pt idx="16921">
                  <c:v>89.526432978800003</c:v>
                </c:pt>
                <c:pt idx="16922">
                  <c:v>89.5272240396</c:v>
                </c:pt>
                <c:pt idx="16923">
                  <c:v>89.528054635399997</c:v>
                </c:pt>
                <c:pt idx="16924">
                  <c:v>89.529445738800007</c:v>
                </c:pt>
                <c:pt idx="16925">
                  <c:v>89.530942877200005</c:v>
                </c:pt>
                <c:pt idx="16926">
                  <c:v>89.534659243199997</c:v>
                </c:pt>
                <c:pt idx="16927">
                  <c:v>89.538552803599998</c:v>
                </c:pt>
                <c:pt idx="16928">
                  <c:v>89.540161467700003</c:v>
                </c:pt>
                <c:pt idx="16929">
                  <c:v>89.541724607199995</c:v>
                </c:pt>
                <c:pt idx="16930">
                  <c:v>89.542510417900004</c:v>
                </c:pt>
                <c:pt idx="16931">
                  <c:v>89.543138134599999</c:v>
                </c:pt>
                <c:pt idx="16932">
                  <c:v>89.5435987189</c:v>
                </c:pt>
                <c:pt idx="16933">
                  <c:v>89.545466356600002</c:v>
                </c:pt>
                <c:pt idx="16934">
                  <c:v>89.548131145400006</c:v>
                </c:pt>
                <c:pt idx="16935">
                  <c:v>89.549364749600002</c:v>
                </c:pt>
                <c:pt idx="16936">
                  <c:v>89.550953344600003</c:v>
                </c:pt>
                <c:pt idx="16937">
                  <c:v>89.552442818700001</c:v>
                </c:pt>
                <c:pt idx="16938">
                  <c:v>89.552560772199996</c:v>
                </c:pt>
                <c:pt idx="16939">
                  <c:v>89.552936240500003</c:v>
                </c:pt>
                <c:pt idx="16940">
                  <c:v>89.554595463200002</c:v>
                </c:pt>
                <c:pt idx="16941">
                  <c:v>89.556079516200001</c:v>
                </c:pt>
                <c:pt idx="16942">
                  <c:v>89.557652238900005</c:v>
                </c:pt>
                <c:pt idx="16943">
                  <c:v>89.559204817899996</c:v>
                </c:pt>
                <c:pt idx="16944">
                  <c:v>89.559913246999997</c:v>
                </c:pt>
                <c:pt idx="16945">
                  <c:v>89.561269085399999</c:v>
                </c:pt>
                <c:pt idx="16946">
                  <c:v>89.562634873600004</c:v>
                </c:pt>
                <c:pt idx="16947">
                  <c:v>89.564469915800004</c:v>
                </c:pt>
                <c:pt idx="16948">
                  <c:v>89.5672644303</c:v>
                </c:pt>
                <c:pt idx="16949">
                  <c:v>89.571459945000001</c:v>
                </c:pt>
                <c:pt idx="16950">
                  <c:v>89.575824773199997</c:v>
                </c:pt>
                <c:pt idx="16951">
                  <c:v>89.577560813100007</c:v>
                </c:pt>
                <c:pt idx="16952">
                  <c:v>89.578987844400004</c:v>
                </c:pt>
                <c:pt idx="16953">
                  <c:v>89.581667832999997</c:v>
                </c:pt>
                <c:pt idx="16954">
                  <c:v>89.585302434900001</c:v>
                </c:pt>
                <c:pt idx="16955">
                  <c:v>89.590237379000001</c:v>
                </c:pt>
                <c:pt idx="16956">
                  <c:v>89.594000578899994</c:v>
                </c:pt>
                <c:pt idx="16957">
                  <c:v>89.595932497999996</c:v>
                </c:pt>
                <c:pt idx="16958">
                  <c:v>89.597604141900007</c:v>
                </c:pt>
                <c:pt idx="16959">
                  <c:v>89.599385679400001</c:v>
                </c:pt>
                <c:pt idx="16960">
                  <c:v>89.600433597600002</c:v>
                </c:pt>
                <c:pt idx="16961">
                  <c:v>89.600765441099995</c:v>
                </c:pt>
                <c:pt idx="16962">
                  <c:v>89.600957799200003</c:v>
                </c:pt>
                <c:pt idx="16963">
                  <c:v>89.601809083800006</c:v>
                </c:pt>
                <c:pt idx="16964">
                  <c:v>89.604371995299999</c:v>
                </c:pt>
                <c:pt idx="16965">
                  <c:v>89.607427029899995</c:v>
                </c:pt>
                <c:pt idx="16966">
                  <c:v>89.609006838100001</c:v>
                </c:pt>
                <c:pt idx="16967">
                  <c:v>89.610030485699994</c:v>
                </c:pt>
                <c:pt idx="16968">
                  <c:v>89.611692627099998</c:v>
                </c:pt>
                <c:pt idx="16969">
                  <c:v>89.613171694900004</c:v>
                </c:pt>
                <c:pt idx="16970">
                  <c:v>89.617639642900002</c:v>
                </c:pt>
                <c:pt idx="16971">
                  <c:v>89.622030737100005</c:v>
                </c:pt>
                <c:pt idx="16972">
                  <c:v>89.622575106799999</c:v>
                </c:pt>
                <c:pt idx="16973">
                  <c:v>89.6229180765</c:v>
                </c:pt>
                <c:pt idx="16974">
                  <c:v>89.62403123</c:v>
                </c:pt>
                <c:pt idx="16975">
                  <c:v>89.628259211900001</c:v>
                </c:pt>
                <c:pt idx="16976">
                  <c:v>89.632573131399994</c:v>
                </c:pt>
                <c:pt idx="16977">
                  <c:v>89.634355285699996</c:v>
                </c:pt>
                <c:pt idx="16978">
                  <c:v>89.636148261399995</c:v>
                </c:pt>
                <c:pt idx="16979">
                  <c:v>89.637916742300007</c:v>
                </c:pt>
                <c:pt idx="16980">
                  <c:v>89.644451078200007</c:v>
                </c:pt>
                <c:pt idx="16981">
                  <c:v>89.652268620000001</c:v>
                </c:pt>
                <c:pt idx="16982">
                  <c:v>89.654893524000002</c:v>
                </c:pt>
                <c:pt idx="16983">
                  <c:v>89.655614057500003</c:v>
                </c:pt>
                <c:pt idx="16984">
                  <c:v>89.656024935600001</c:v>
                </c:pt>
                <c:pt idx="16985">
                  <c:v>89.656841528599998</c:v>
                </c:pt>
                <c:pt idx="16986">
                  <c:v>89.657772511299996</c:v>
                </c:pt>
                <c:pt idx="16987">
                  <c:v>89.659053727200003</c:v>
                </c:pt>
                <c:pt idx="16988">
                  <c:v>89.660427123000005</c:v>
                </c:pt>
                <c:pt idx="16989">
                  <c:v>89.663328564699995</c:v>
                </c:pt>
                <c:pt idx="16990">
                  <c:v>89.666101465599994</c:v>
                </c:pt>
                <c:pt idx="16991">
                  <c:v>89.6672347927</c:v>
                </c:pt>
                <c:pt idx="16992">
                  <c:v>89.6682021644</c:v>
                </c:pt>
                <c:pt idx="16993">
                  <c:v>89.668618281500002</c:v>
                </c:pt>
                <c:pt idx="16994">
                  <c:v>89.670280386000002</c:v>
                </c:pt>
                <c:pt idx="16995">
                  <c:v>89.672892625900005</c:v>
                </c:pt>
                <c:pt idx="16996">
                  <c:v>89.674587397600007</c:v>
                </c:pt>
                <c:pt idx="16997">
                  <c:v>89.675445275300007</c:v>
                </c:pt>
                <c:pt idx="16998">
                  <c:v>89.676437424699998</c:v>
                </c:pt>
                <c:pt idx="16999">
                  <c:v>89.678772075699996</c:v>
                </c:pt>
                <c:pt idx="17000">
                  <c:v>89.680764039099998</c:v>
                </c:pt>
                <c:pt idx="17001">
                  <c:v>89.681092028699993</c:v>
                </c:pt>
                <c:pt idx="17002">
                  <c:v>89.6825565746</c:v>
                </c:pt>
                <c:pt idx="17003">
                  <c:v>89.684273080099999</c:v>
                </c:pt>
                <c:pt idx="17004">
                  <c:v>89.684717388699994</c:v>
                </c:pt>
                <c:pt idx="17005">
                  <c:v>89.684863815699998</c:v>
                </c:pt>
                <c:pt idx="17006">
                  <c:v>89.685584743299998</c:v>
                </c:pt>
                <c:pt idx="17007">
                  <c:v>89.6863372854</c:v>
                </c:pt>
                <c:pt idx="17008">
                  <c:v>89.687156727399994</c:v>
                </c:pt>
                <c:pt idx="17009">
                  <c:v>89.6885137039</c:v>
                </c:pt>
                <c:pt idx="17010">
                  <c:v>89.690103372199999</c:v>
                </c:pt>
                <c:pt idx="17011">
                  <c:v>89.6913785351</c:v>
                </c:pt>
                <c:pt idx="17012">
                  <c:v>89.691856419399997</c:v>
                </c:pt>
                <c:pt idx="17013">
                  <c:v>89.692287122899998</c:v>
                </c:pt>
                <c:pt idx="17014">
                  <c:v>89.694058223100001</c:v>
                </c:pt>
                <c:pt idx="17015">
                  <c:v>89.696878885000004</c:v>
                </c:pt>
                <c:pt idx="17016">
                  <c:v>89.698591697200001</c:v>
                </c:pt>
                <c:pt idx="17017">
                  <c:v>89.699084875400004</c:v>
                </c:pt>
                <c:pt idx="17018">
                  <c:v>89.701142598000004</c:v>
                </c:pt>
                <c:pt idx="17019">
                  <c:v>89.704150864799999</c:v>
                </c:pt>
                <c:pt idx="17020">
                  <c:v>89.705664175199999</c:v>
                </c:pt>
                <c:pt idx="17021">
                  <c:v>89.706708106899995</c:v>
                </c:pt>
                <c:pt idx="17022">
                  <c:v>89.708452138599995</c:v>
                </c:pt>
                <c:pt idx="17023">
                  <c:v>89.7121873878</c:v>
                </c:pt>
                <c:pt idx="17024">
                  <c:v>89.715432785900006</c:v>
                </c:pt>
                <c:pt idx="17025">
                  <c:v>89.716542435400001</c:v>
                </c:pt>
                <c:pt idx="17026">
                  <c:v>89.717951399699999</c:v>
                </c:pt>
                <c:pt idx="17027">
                  <c:v>89.719685069099995</c:v>
                </c:pt>
                <c:pt idx="17028">
                  <c:v>89.721254694600006</c:v>
                </c:pt>
                <c:pt idx="17029">
                  <c:v>89.722384264799999</c:v>
                </c:pt>
                <c:pt idx="17030">
                  <c:v>89.722870696699999</c:v>
                </c:pt>
                <c:pt idx="17031">
                  <c:v>89.724068646099994</c:v>
                </c:pt>
                <c:pt idx="17032">
                  <c:v>89.725372308900006</c:v>
                </c:pt>
                <c:pt idx="17033">
                  <c:v>89.725661684900004</c:v>
                </c:pt>
                <c:pt idx="17034">
                  <c:v>89.725814229099996</c:v>
                </c:pt>
                <c:pt idx="17035">
                  <c:v>89.729191937699994</c:v>
                </c:pt>
                <c:pt idx="17036">
                  <c:v>89.733951407600003</c:v>
                </c:pt>
                <c:pt idx="17037">
                  <c:v>89.736367401699994</c:v>
                </c:pt>
                <c:pt idx="17038">
                  <c:v>89.737903395800004</c:v>
                </c:pt>
                <c:pt idx="17039">
                  <c:v>89.738699054500003</c:v>
                </c:pt>
                <c:pt idx="17040">
                  <c:v>89.739542883499993</c:v>
                </c:pt>
                <c:pt idx="17041">
                  <c:v>89.740689427899994</c:v>
                </c:pt>
                <c:pt idx="17042">
                  <c:v>89.741187897800003</c:v>
                </c:pt>
                <c:pt idx="17043">
                  <c:v>89.742161521200003</c:v>
                </c:pt>
                <c:pt idx="17044">
                  <c:v>89.743133656799998</c:v>
                </c:pt>
                <c:pt idx="17045">
                  <c:v>89.743448245500005</c:v>
                </c:pt>
                <c:pt idx="17046">
                  <c:v>89.744097380699998</c:v>
                </c:pt>
                <c:pt idx="17047">
                  <c:v>89.745685230099994</c:v>
                </c:pt>
                <c:pt idx="17048">
                  <c:v>89.749267701700006</c:v>
                </c:pt>
                <c:pt idx="17049">
                  <c:v>89.752437380100005</c:v>
                </c:pt>
                <c:pt idx="17050">
                  <c:v>89.753880404300006</c:v>
                </c:pt>
                <c:pt idx="17051">
                  <c:v>89.754693775999996</c:v>
                </c:pt>
                <c:pt idx="17052">
                  <c:v>89.756559039400003</c:v>
                </c:pt>
                <c:pt idx="17053">
                  <c:v>89.758478482800001</c:v>
                </c:pt>
                <c:pt idx="17054">
                  <c:v>89.761328572099998</c:v>
                </c:pt>
                <c:pt idx="17055">
                  <c:v>89.765094650199998</c:v>
                </c:pt>
                <c:pt idx="17056">
                  <c:v>89.766821302099999</c:v>
                </c:pt>
                <c:pt idx="17057">
                  <c:v>89.767496428800001</c:v>
                </c:pt>
                <c:pt idx="17058">
                  <c:v>89.769193230799999</c:v>
                </c:pt>
                <c:pt idx="17059">
                  <c:v>89.771438030900001</c:v>
                </c:pt>
                <c:pt idx="17060">
                  <c:v>89.773450915400005</c:v>
                </c:pt>
                <c:pt idx="17061">
                  <c:v>89.775057499699997</c:v>
                </c:pt>
                <c:pt idx="17062">
                  <c:v>89.775470204399994</c:v>
                </c:pt>
                <c:pt idx="17063">
                  <c:v>89.776465019900002</c:v>
                </c:pt>
                <c:pt idx="17064">
                  <c:v>89.777670062699997</c:v>
                </c:pt>
                <c:pt idx="17065">
                  <c:v>89.778419118499997</c:v>
                </c:pt>
                <c:pt idx="17066">
                  <c:v>89.780726218500007</c:v>
                </c:pt>
                <c:pt idx="17067">
                  <c:v>89.783208338400001</c:v>
                </c:pt>
                <c:pt idx="17068">
                  <c:v>89.784983230999998</c:v>
                </c:pt>
                <c:pt idx="17069">
                  <c:v>89.787260957200004</c:v>
                </c:pt>
                <c:pt idx="17070">
                  <c:v>89.788373416799999</c:v>
                </c:pt>
                <c:pt idx="17071">
                  <c:v>89.788833840699994</c:v>
                </c:pt>
                <c:pt idx="17072">
                  <c:v>89.789798423099995</c:v>
                </c:pt>
                <c:pt idx="17073">
                  <c:v>89.792126011500002</c:v>
                </c:pt>
                <c:pt idx="17074">
                  <c:v>89.794158185699999</c:v>
                </c:pt>
                <c:pt idx="17075">
                  <c:v>89.795151942299995</c:v>
                </c:pt>
                <c:pt idx="17076">
                  <c:v>89.795961334799998</c:v>
                </c:pt>
                <c:pt idx="17077">
                  <c:v>89.796874389899997</c:v>
                </c:pt>
                <c:pt idx="17078">
                  <c:v>89.798193192699998</c:v>
                </c:pt>
                <c:pt idx="17079">
                  <c:v>89.799552340800005</c:v>
                </c:pt>
                <c:pt idx="17080">
                  <c:v>89.801302968900004</c:v>
                </c:pt>
                <c:pt idx="17081">
                  <c:v>89.805478317099997</c:v>
                </c:pt>
                <c:pt idx="17082">
                  <c:v>89.809674459099995</c:v>
                </c:pt>
                <c:pt idx="17083">
                  <c:v>89.810651250299998</c:v>
                </c:pt>
                <c:pt idx="17084">
                  <c:v>89.812337167099997</c:v>
                </c:pt>
                <c:pt idx="17085">
                  <c:v>89.814751321200006</c:v>
                </c:pt>
                <c:pt idx="17086">
                  <c:v>89.816484553899997</c:v>
                </c:pt>
                <c:pt idx="17087">
                  <c:v>89.817595720699998</c:v>
                </c:pt>
                <c:pt idx="17088">
                  <c:v>89.818855948299998</c:v>
                </c:pt>
                <c:pt idx="17089">
                  <c:v>89.821104801800004</c:v>
                </c:pt>
                <c:pt idx="17090">
                  <c:v>89.825429746099999</c:v>
                </c:pt>
                <c:pt idx="17091">
                  <c:v>89.830943963500005</c:v>
                </c:pt>
                <c:pt idx="17092">
                  <c:v>89.833614169499995</c:v>
                </c:pt>
                <c:pt idx="17093">
                  <c:v>89.834270943299998</c:v>
                </c:pt>
                <c:pt idx="17094">
                  <c:v>89.835409501100003</c:v>
                </c:pt>
                <c:pt idx="17095">
                  <c:v>89.8366396463</c:v>
                </c:pt>
                <c:pt idx="17096">
                  <c:v>89.837737342500006</c:v>
                </c:pt>
                <c:pt idx="17097">
                  <c:v>89.838608876099997</c:v>
                </c:pt>
                <c:pt idx="17098">
                  <c:v>89.839329548699993</c:v>
                </c:pt>
                <c:pt idx="17099">
                  <c:v>89.840204249600006</c:v>
                </c:pt>
                <c:pt idx="17100">
                  <c:v>89.840647428699995</c:v>
                </c:pt>
                <c:pt idx="17101">
                  <c:v>89.841584063499994</c:v>
                </c:pt>
                <c:pt idx="17102">
                  <c:v>89.843818879400004</c:v>
                </c:pt>
                <c:pt idx="17103">
                  <c:v>89.845215678399995</c:v>
                </c:pt>
                <c:pt idx="17104">
                  <c:v>89.8467949992</c:v>
                </c:pt>
                <c:pt idx="17105">
                  <c:v>89.8488414089</c:v>
                </c:pt>
                <c:pt idx="17106">
                  <c:v>89.849875935900002</c:v>
                </c:pt>
                <c:pt idx="17107">
                  <c:v>89.850511283000003</c:v>
                </c:pt>
                <c:pt idx="17108">
                  <c:v>89.851111131099998</c:v>
                </c:pt>
                <c:pt idx="17109">
                  <c:v>89.852113455099996</c:v>
                </c:pt>
                <c:pt idx="17110">
                  <c:v>89.852879938599997</c:v>
                </c:pt>
                <c:pt idx="17111">
                  <c:v>89.854447282099997</c:v>
                </c:pt>
                <c:pt idx="17112">
                  <c:v>89.8560679486</c:v>
                </c:pt>
                <c:pt idx="17113">
                  <c:v>89.856965197700006</c:v>
                </c:pt>
                <c:pt idx="17114">
                  <c:v>89.858077249199994</c:v>
                </c:pt>
                <c:pt idx="17115">
                  <c:v>89.8601466593</c:v>
                </c:pt>
                <c:pt idx="17116">
                  <c:v>89.862027674900006</c:v>
                </c:pt>
                <c:pt idx="17117">
                  <c:v>89.864250106100002</c:v>
                </c:pt>
                <c:pt idx="17118">
                  <c:v>89.8682891861</c:v>
                </c:pt>
                <c:pt idx="17119">
                  <c:v>89.871651921899996</c:v>
                </c:pt>
                <c:pt idx="17120">
                  <c:v>89.872967593599995</c:v>
                </c:pt>
                <c:pt idx="17121">
                  <c:v>89.873118534400007</c:v>
                </c:pt>
                <c:pt idx="17122">
                  <c:v>89.873275179900006</c:v>
                </c:pt>
                <c:pt idx="17123">
                  <c:v>89.873831646400006</c:v>
                </c:pt>
                <c:pt idx="17124">
                  <c:v>89.876573335700002</c:v>
                </c:pt>
                <c:pt idx="17125">
                  <c:v>89.879413380200006</c:v>
                </c:pt>
                <c:pt idx="17126">
                  <c:v>89.883468785999995</c:v>
                </c:pt>
                <c:pt idx="17127">
                  <c:v>89.887235778700003</c:v>
                </c:pt>
                <c:pt idx="17128">
                  <c:v>89.887557620500004</c:v>
                </c:pt>
                <c:pt idx="17129">
                  <c:v>89.890047023400001</c:v>
                </c:pt>
                <c:pt idx="17130">
                  <c:v>89.892903632200003</c:v>
                </c:pt>
                <c:pt idx="17131">
                  <c:v>89.894223507800007</c:v>
                </c:pt>
                <c:pt idx="17132">
                  <c:v>89.898046383600004</c:v>
                </c:pt>
                <c:pt idx="17133">
                  <c:v>89.901018216799997</c:v>
                </c:pt>
                <c:pt idx="17134">
                  <c:v>89.9011790383</c:v>
                </c:pt>
                <c:pt idx="17135">
                  <c:v>89.901529757299997</c:v>
                </c:pt>
                <c:pt idx="17136">
                  <c:v>89.903450809000006</c:v>
                </c:pt>
                <c:pt idx="17137">
                  <c:v>89.906028342400006</c:v>
                </c:pt>
                <c:pt idx="17138">
                  <c:v>89.907195822899993</c:v>
                </c:pt>
                <c:pt idx="17139">
                  <c:v>89.907691336599996</c:v>
                </c:pt>
                <c:pt idx="17140">
                  <c:v>89.908015434899994</c:v>
                </c:pt>
                <c:pt idx="17141">
                  <c:v>89.908985493200007</c:v>
                </c:pt>
                <c:pt idx="17142">
                  <c:v>89.910288508700006</c:v>
                </c:pt>
                <c:pt idx="17143">
                  <c:v>89.915598346799996</c:v>
                </c:pt>
                <c:pt idx="17144">
                  <c:v>89.920549414299998</c:v>
                </c:pt>
                <c:pt idx="17145">
                  <c:v>89.921391741299999</c:v>
                </c:pt>
                <c:pt idx="17146">
                  <c:v>89.922266198100004</c:v>
                </c:pt>
                <c:pt idx="17147">
                  <c:v>89.923085661399995</c:v>
                </c:pt>
                <c:pt idx="17148">
                  <c:v>89.9238366859</c:v>
                </c:pt>
                <c:pt idx="17149">
                  <c:v>89.924404815599999</c:v>
                </c:pt>
                <c:pt idx="17150">
                  <c:v>89.925594924999999</c:v>
                </c:pt>
                <c:pt idx="17151">
                  <c:v>89.926721732000004</c:v>
                </c:pt>
                <c:pt idx="17152">
                  <c:v>89.929444787600005</c:v>
                </c:pt>
                <c:pt idx="17153">
                  <c:v>89.933320049900004</c:v>
                </c:pt>
                <c:pt idx="17154">
                  <c:v>89.935344752099994</c:v>
                </c:pt>
                <c:pt idx="17155">
                  <c:v>89.936330516300004</c:v>
                </c:pt>
                <c:pt idx="17156">
                  <c:v>89.9370259385</c:v>
                </c:pt>
                <c:pt idx="17157">
                  <c:v>89.937593908500006</c:v>
                </c:pt>
                <c:pt idx="17158">
                  <c:v>89.938475221499999</c:v>
                </c:pt>
                <c:pt idx="17159">
                  <c:v>89.939773075900007</c:v>
                </c:pt>
                <c:pt idx="17160">
                  <c:v>89.941139042700001</c:v>
                </c:pt>
                <c:pt idx="17161">
                  <c:v>89.942057447099998</c:v>
                </c:pt>
                <c:pt idx="17162">
                  <c:v>89.942784055399997</c:v>
                </c:pt>
                <c:pt idx="17163">
                  <c:v>89.943279104799998</c:v>
                </c:pt>
                <c:pt idx="17164">
                  <c:v>89.944784341000002</c:v>
                </c:pt>
                <c:pt idx="17165">
                  <c:v>89.946720853299993</c:v>
                </c:pt>
                <c:pt idx="17166">
                  <c:v>89.949121766299996</c:v>
                </c:pt>
                <c:pt idx="17167">
                  <c:v>89.953813200799999</c:v>
                </c:pt>
                <c:pt idx="17168">
                  <c:v>89.958626900599995</c:v>
                </c:pt>
                <c:pt idx="17169">
                  <c:v>89.961744807599999</c:v>
                </c:pt>
                <c:pt idx="17170">
                  <c:v>89.9635242226</c:v>
                </c:pt>
                <c:pt idx="17171">
                  <c:v>89.964991585299998</c:v>
                </c:pt>
                <c:pt idx="17172">
                  <c:v>89.966199229899999</c:v>
                </c:pt>
                <c:pt idx="17173">
                  <c:v>89.968143178399998</c:v>
                </c:pt>
                <c:pt idx="17174">
                  <c:v>89.971516336500002</c:v>
                </c:pt>
                <c:pt idx="17175">
                  <c:v>89.973599914600001</c:v>
                </c:pt>
                <c:pt idx="17176">
                  <c:v>89.976064472999994</c:v>
                </c:pt>
                <c:pt idx="17177">
                  <c:v>89.979007960000004</c:v>
                </c:pt>
                <c:pt idx="17178">
                  <c:v>89.979816306800004</c:v>
                </c:pt>
                <c:pt idx="17179">
                  <c:v>89.980197698400005</c:v>
                </c:pt>
                <c:pt idx="17180">
                  <c:v>89.980759151599997</c:v>
                </c:pt>
                <c:pt idx="17181">
                  <c:v>89.981211504200004</c:v>
                </c:pt>
                <c:pt idx="17182">
                  <c:v>89.981493915399994</c:v>
                </c:pt>
                <c:pt idx="17183">
                  <c:v>89.981604620799999</c:v>
                </c:pt>
                <c:pt idx="17184">
                  <c:v>89.982365366799996</c:v>
                </c:pt>
                <c:pt idx="17185">
                  <c:v>89.984853125300006</c:v>
                </c:pt>
                <c:pt idx="17186">
                  <c:v>89.987248137400002</c:v>
                </c:pt>
                <c:pt idx="17187">
                  <c:v>89.989500640499998</c:v>
                </c:pt>
                <c:pt idx="17188">
                  <c:v>89.991227450699995</c:v>
                </c:pt>
                <c:pt idx="17189">
                  <c:v>89.992126663899995</c:v>
                </c:pt>
                <c:pt idx="17190">
                  <c:v>89.993231802799997</c:v>
                </c:pt>
                <c:pt idx="17191">
                  <c:v>89.995796557099993</c:v>
                </c:pt>
                <c:pt idx="17192">
                  <c:v>89.999441819799998</c:v>
                </c:pt>
                <c:pt idx="17193">
                  <c:v>90.001851673900006</c:v>
                </c:pt>
                <c:pt idx="17194">
                  <c:v>90.002957741800003</c:v>
                </c:pt>
                <c:pt idx="17195">
                  <c:v>90.003703489100005</c:v>
                </c:pt>
                <c:pt idx="17196">
                  <c:v>90.004692478699994</c:v>
                </c:pt>
                <c:pt idx="17197">
                  <c:v>90.005287405999994</c:v>
                </c:pt>
                <c:pt idx="17198">
                  <c:v>90.005639062399993</c:v>
                </c:pt>
                <c:pt idx="17199">
                  <c:v>90.006072084300001</c:v>
                </c:pt>
                <c:pt idx="17200">
                  <c:v>90.007023299099998</c:v>
                </c:pt>
                <c:pt idx="17201">
                  <c:v>90.008543189600005</c:v>
                </c:pt>
                <c:pt idx="17202">
                  <c:v>90.009773478100001</c:v>
                </c:pt>
                <c:pt idx="17203">
                  <c:v>90.011704237499998</c:v>
                </c:pt>
                <c:pt idx="17204">
                  <c:v>90.013476598799997</c:v>
                </c:pt>
                <c:pt idx="17205">
                  <c:v>90.013658212099998</c:v>
                </c:pt>
                <c:pt idx="17206">
                  <c:v>90.014508833600004</c:v>
                </c:pt>
                <c:pt idx="17207">
                  <c:v>90.015539051800005</c:v>
                </c:pt>
                <c:pt idx="17208">
                  <c:v>90.016944074799994</c:v>
                </c:pt>
                <c:pt idx="17209">
                  <c:v>90.020313925500005</c:v>
                </c:pt>
                <c:pt idx="17210">
                  <c:v>90.022773390500006</c:v>
                </c:pt>
                <c:pt idx="17211">
                  <c:v>90.024077520999995</c:v>
                </c:pt>
                <c:pt idx="17212">
                  <c:v>90.0252550246</c:v>
                </c:pt>
                <c:pt idx="17213">
                  <c:v>90.025530277900003</c:v>
                </c:pt>
                <c:pt idx="17214">
                  <c:v>90.026831920800007</c:v>
                </c:pt>
                <c:pt idx="17215">
                  <c:v>90.028909774599995</c:v>
                </c:pt>
                <c:pt idx="17216">
                  <c:v>90.030443683200005</c:v>
                </c:pt>
                <c:pt idx="17217">
                  <c:v>90.031884040199998</c:v>
                </c:pt>
                <c:pt idx="17218">
                  <c:v>90.033759887200006</c:v>
                </c:pt>
                <c:pt idx="17219">
                  <c:v>90.035948046800002</c:v>
                </c:pt>
                <c:pt idx="17220">
                  <c:v>90.0388884666</c:v>
                </c:pt>
                <c:pt idx="17221">
                  <c:v>90.041224755299993</c:v>
                </c:pt>
                <c:pt idx="17222">
                  <c:v>90.042496143700006</c:v>
                </c:pt>
                <c:pt idx="17223">
                  <c:v>90.043589142599998</c:v>
                </c:pt>
                <c:pt idx="17224">
                  <c:v>90.045173406100005</c:v>
                </c:pt>
                <c:pt idx="17225">
                  <c:v>90.046477483499999</c:v>
                </c:pt>
                <c:pt idx="17226">
                  <c:v>90.046883785299997</c:v>
                </c:pt>
                <c:pt idx="17227">
                  <c:v>90.051019977899998</c:v>
                </c:pt>
                <c:pt idx="17228">
                  <c:v>90.057879317699999</c:v>
                </c:pt>
                <c:pt idx="17229">
                  <c:v>90.062681919900001</c:v>
                </c:pt>
                <c:pt idx="17230">
                  <c:v>90.064486450499999</c:v>
                </c:pt>
                <c:pt idx="17231">
                  <c:v>90.065715932299995</c:v>
                </c:pt>
                <c:pt idx="17232">
                  <c:v>90.067313030799994</c:v>
                </c:pt>
                <c:pt idx="17233">
                  <c:v>90.068473149400006</c:v>
                </c:pt>
                <c:pt idx="17234">
                  <c:v>90.0693611401</c:v>
                </c:pt>
                <c:pt idx="17235">
                  <c:v>90.069816336399995</c:v>
                </c:pt>
                <c:pt idx="17236">
                  <c:v>90.072011129700002</c:v>
                </c:pt>
                <c:pt idx="17237">
                  <c:v>90.074906624799993</c:v>
                </c:pt>
                <c:pt idx="17238">
                  <c:v>90.0771990999</c:v>
                </c:pt>
                <c:pt idx="17239">
                  <c:v>90.078666597400002</c:v>
                </c:pt>
                <c:pt idx="17240">
                  <c:v>90.079277794299998</c:v>
                </c:pt>
                <c:pt idx="17241">
                  <c:v>90.080333744000001</c:v>
                </c:pt>
                <c:pt idx="17242">
                  <c:v>90.080997526800004</c:v>
                </c:pt>
                <c:pt idx="17243">
                  <c:v>90.084691060799997</c:v>
                </c:pt>
                <c:pt idx="17244">
                  <c:v>90.090088577499998</c:v>
                </c:pt>
                <c:pt idx="17245">
                  <c:v>90.091835271600004</c:v>
                </c:pt>
                <c:pt idx="17246">
                  <c:v>90.092412501699997</c:v>
                </c:pt>
                <c:pt idx="17247">
                  <c:v>90.093030761899996</c:v>
                </c:pt>
                <c:pt idx="17248">
                  <c:v>90.094051534900004</c:v>
                </c:pt>
                <c:pt idx="17249">
                  <c:v>90.095425638600005</c:v>
                </c:pt>
                <c:pt idx="17250">
                  <c:v>90.096067378300006</c:v>
                </c:pt>
                <c:pt idx="17251">
                  <c:v>90.096306406300002</c:v>
                </c:pt>
                <c:pt idx="17252">
                  <c:v>90.096748569799999</c:v>
                </c:pt>
                <c:pt idx="17253">
                  <c:v>90.097339794500002</c:v>
                </c:pt>
                <c:pt idx="17254">
                  <c:v>90.097705130400001</c:v>
                </c:pt>
                <c:pt idx="17255">
                  <c:v>90.097911213499998</c:v>
                </c:pt>
                <c:pt idx="17256">
                  <c:v>90.098171988700003</c:v>
                </c:pt>
                <c:pt idx="17257">
                  <c:v>90.100977341000004</c:v>
                </c:pt>
                <c:pt idx="17258">
                  <c:v>90.103615363800003</c:v>
                </c:pt>
                <c:pt idx="17259">
                  <c:v>90.103832682900006</c:v>
                </c:pt>
                <c:pt idx="17260">
                  <c:v>90.104053712199999</c:v>
                </c:pt>
                <c:pt idx="17261">
                  <c:v>90.104503020300001</c:v>
                </c:pt>
                <c:pt idx="17262">
                  <c:v>90.106188590800002</c:v>
                </c:pt>
                <c:pt idx="17263">
                  <c:v>90.108099252000002</c:v>
                </c:pt>
                <c:pt idx="17264">
                  <c:v>90.108982211599994</c:v>
                </c:pt>
                <c:pt idx="17265">
                  <c:v>90.109630853900001</c:v>
                </c:pt>
                <c:pt idx="17266">
                  <c:v>90.110405910799997</c:v>
                </c:pt>
                <c:pt idx="17267">
                  <c:v>90.111219089000002</c:v>
                </c:pt>
                <c:pt idx="17268">
                  <c:v>90.113375369899998</c:v>
                </c:pt>
                <c:pt idx="17269">
                  <c:v>90.116564291399996</c:v>
                </c:pt>
                <c:pt idx="17270">
                  <c:v>90.118053461000002</c:v>
                </c:pt>
                <c:pt idx="17271">
                  <c:v>90.119472102399996</c:v>
                </c:pt>
                <c:pt idx="17272">
                  <c:v>90.122446404000002</c:v>
                </c:pt>
                <c:pt idx="17273">
                  <c:v>90.125745067699995</c:v>
                </c:pt>
                <c:pt idx="17274">
                  <c:v>90.128877767399999</c:v>
                </c:pt>
                <c:pt idx="17275">
                  <c:v>90.1307802627</c:v>
                </c:pt>
                <c:pt idx="17276">
                  <c:v>90.131916133700003</c:v>
                </c:pt>
                <c:pt idx="17277">
                  <c:v>90.132723999899994</c:v>
                </c:pt>
                <c:pt idx="17278">
                  <c:v>90.133283575199997</c:v>
                </c:pt>
                <c:pt idx="17279">
                  <c:v>90.133859419700002</c:v>
                </c:pt>
                <c:pt idx="17280">
                  <c:v>90.134310245099996</c:v>
                </c:pt>
                <c:pt idx="17281">
                  <c:v>90.135113860199993</c:v>
                </c:pt>
                <c:pt idx="17282">
                  <c:v>90.1374159792</c:v>
                </c:pt>
                <c:pt idx="17283">
                  <c:v>90.140033933799998</c:v>
                </c:pt>
                <c:pt idx="17284">
                  <c:v>90.141624354599998</c:v>
                </c:pt>
                <c:pt idx="17285">
                  <c:v>90.143152441799998</c:v>
                </c:pt>
                <c:pt idx="17286">
                  <c:v>90.143889245500006</c:v>
                </c:pt>
                <c:pt idx="17287">
                  <c:v>90.144169191900005</c:v>
                </c:pt>
                <c:pt idx="17288">
                  <c:v>90.146064864300001</c:v>
                </c:pt>
                <c:pt idx="17289">
                  <c:v>90.148423703899994</c:v>
                </c:pt>
                <c:pt idx="17290">
                  <c:v>90.149415858599994</c:v>
                </c:pt>
                <c:pt idx="17291">
                  <c:v>90.150485085200003</c:v>
                </c:pt>
                <c:pt idx="17292">
                  <c:v>90.151691432000007</c:v>
                </c:pt>
                <c:pt idx="17293">
                  <c:v>90.154517590799998</c:v>
                </c:pt>
                <c:pt idx="17294">
                  <c:v>90.157583952899998</c:v>
                </c:pt>
                <c:pt idx="17295">
                  <c:v>90.158288898500004</c:v>
                </c:pt>
                <c:pt idx="17296">
                  <c:v>90.159238823199999</c:v>
                </c:pt>
                <c:pt idx="17297">
                  <c:v>90.160506019699994</c:v>
                </c:pt>
                <c:pt idx="17298">
                  <c:v>90.161020390299996</c:v>
                </c:pt>
                <c:pt idx="17299">
                  <c:v>90.162474603500002</c:v>
                </c:pt>
                <c:pt idx="17300">
                  <c:v>90.164263285800004</c:v>
                </c:pt>
                <c:pt idx="17301">
                  <c:v>90.164727201100007</c:v>
                </c:pt>
                <c:pt idx="17302">
                  <c:v>90.164918964099996</c:v>
                </c:pt>
                <c:pt idx="17303">
                  <c:v>90.165162417000005</c:v>
                </c:pt>
                <c:pt idx="17304">
                  <c:v>90.165848477400004</c:v>
                </c:pt>
                <c:pt idx="17305">
                  <c:v>90.166518797400002</c:v>
                </c:pt>
                <c:pt idx="17306">
                  <c:v>90.166713630700002</c:v>
                </c:pt>
                <c:pt idx="17307">
                  <c:v>90.167120707699993</c:v>
                </c:pt>
                <c:pt idx="17308">
                  <c:v>90.167822431399998</c:v>
                </c:pt>
                <c:pt idx="17309">
                  <c:v>90.168668574099996</c:v>
                </c:pt>
                <c:pt idx="17310">
                  <c:v>90.171413086900003</c:v>
                </c:pt>
                <c:pt idx="17311">
                  <c:v>90.175132218200005</c:v>
                </c:pt>
                <c:pt idx="17312">
                  <c:v>90.178389557200006</c:v>
                </c:pt>
                <c:pt idx="17313">
                  <c:v>90.181565358499995</c:v>
                </c:pt>
                <c:pt idx="17314">
                  <c:v>90.1834196577</c:v>
                </c:pt>
                <c:pt idx="17315">
                  <c:v>90.184840662300005</c:v>
                </c:pt>
                <c:pt idx="17316">
                  <c:v>90.185869533300007</c:v>
                </c:pt>
                <c:pt idx="17317">
                  <c:v>90.186542321600001</c:v>
                </c:pt>
                <c:pt idx="17318">
                  <c:v>90.187514069200006</c:v>
                </c:pt>
                <c:pt idx="17319">
                  <c:v>90.190076303699996</c:v>
                </c:pt>
                <c:pt idx="17320">
                  <c:v>90.1926007271</c:v>
                </c:pt>
                <c:pt idx="17321">
                  <c:v>90.193699429099993</c:v>
                </c:pt>
                <c:pt idx="17322">
                  <c:v>90.194598880800001</c:v>
                </c:pt>
                <c:pt idx="17323">
                  <c:v>90.196496757099993</c:v>
                </c:pt>
                <c:pt idx="17324">
                  <c:v>90.199102211600007</c:v>
                </c:pt>
                <c:pt idx="17325">
                  <c:v>90.200553212000003</c:v>
                </c:pt>
                <c:pt idx="17326">
                  <c:v>90.201991097199993</c:v>
                </c:pt>
                <c:pt idx="17327">
                  <c:v>90.203913951499999</c:v>
                </c:pt>
                <c:pt idx="17328">
                  <c:v>90.204978290900002</c:v>
                </c:pt>
                <c:pt idx="17329">
                  <c:v>90.205473316300001</c:v>
                </c:pt>
                <c:pt idx="17330">
                  <c:v>90.208048653099993</c:v>
                </c:pt>
                <c:pt idx="17331">
                  <c:v>90.210743526200005</c:v>
                </c:pt>
                <c:pt idx="17332">
                  <c:v>90.2123116227</c:v>
                </c:pt>
                <c:pt idx="17333">
                  <c:v>90.213365147299996</c:v>
                </c:pt>
                <c:pt idx="17334">
                  <c:v>90.214101017800004</c:v>
                </c:pt>
                <c:pt idx="17335">
                  <c:v>90.216380693800005</c:v>
                </c:pt>
                <c:pt idx="17336">
                  <c:v>90.218305444099997</c:v>
                </c:pt>
                <c:pt idx="17337">
                  <c:v>90.219523850900003</c:v>
                </c:pt>
                <c:pt idx="17338">
                  <c:v>90.220417658399995</c:v>
                </c:pt>
                <c:pt idx="17339">
                  <c:v>90.220490105099998</c:v>
                </c:pt>
                <c:pt idx="17340">
                  <c:v>90.220693820400001</c:v>
                </c:pt>
                <c:pt idx="17341">
                  <c:v>90.224905436499995</c:v>
                </c:pt>
                <c:pt idx="17342">
                  <c:v>90.229390583400004</c:v>
                </c:pt>
                <c:pt idx="17343">
                  <c:v>90.230269714000002</c:v>
                </c:pt>
                <c:pt idx="17344">
                  <c:v>90.231379118899994</c:v>
                </c:pt>
                <c:pt idx="17345">
                  <c:v>90.233572456100006</c:v>
                </c:pt>
                <c:pt idx="17346">
                  <c:v>90.235716419400006</c:v>
                </c:pt>
                <c:pt idx="17347">
                  <c:v>90.237356843399994</c:v>
                </c:pt>
                <c:pt idx="17348">
                  <c:v>90.239763412399995</c:v>
                </c:pt>
                <c:pt idx="17349">
                  <c:v>90.242911400799997</c:v>
                </c:pt>
                <c:pt idx="17350">
                  <c:v>90.245166484099997</c:v>
                </c:pt>
                <c:pt idx="17351">
                  <c:v>90.246356583099995</c:v>
                </c:pt>
                <c:pt idx="17352">
                  <c:v>90.2473651695</c:v>
                </c:pt>
                <c:pt idx="17353">
                  <c:v>90.247844574599995</c:v>
                </c:pt>
                <c:pt idx="17354">
                  <c:v>90.248721049599993</c:v>
                </c:pt>
                <c:pt idx="17355">
                  <c:v>90.250497267300005</c:v>
                </c:pt>
                <c:pt idx="17356">
                  <c:v>90.251583631399996</c:v>
                </c:pt>
                <c:pt idx="17357">
                  <c:v>90.251644637699997</c:v>
                </c:pt>
                <c:pt idx="17358">
                  <c:v>90.252818891199993</c:v>
                </c:pt>
                <c:pt idx="17359">
                  <c:v>90.254058682500002</c:v>
                </c:pt>
                <c:pt idx="17360">
                  <c:v>90.2552291529</c:v>
                </c:pt>
                <c:pt idx="17361">
                  <c:v>90.257191103099998</c:v>
                </c:pt>
                <c:pt idx="17362">
                  <c:v>90.263060790099999</c:v>
                </c:pt>
                <c:pt idx="17363">
                  <c:v>90.269458268500003</c:v>
                </c:pt>
                <c:pt idx="17364">
                  <c:v>90.271086338000003</c:v>
                </c:pt>
                <c:pt idx="17365">
                  <c:v>90.272811675900002</c:v>
                </c:pt>
                <c:pt idx="17366">
                  <c:v>90.276134529700002</c:v>
                </c:pt>
                <c:pt idx="17367">
                  <c:v>90.278527690999994</c:v>
                </c:pt>
                <c:pt idx="17368">
                  <c:v>90.279628758100003</c:v>
                </c:pt>
                <c:pt idx="17369">
                  <c:v>90.2804705402</c:v>
                </c:pt>
                <c:pt idx="17370">
                  <c:v>90.282224893000006</c:v>
                </c:pt>
                <c:pt idx="17371">
                  <c:v>90.284515306499998</c:v>
                </c:pt>
                <c:pt idx="17372">
                  <c:v>90.285970509799995</c:v>
                </c:pt>
                <c:pt idx="17373">
                  <c:v>90.286788514799994</c:v>
                </c:pt>
                <c:pt idx="17374">
                  <c:v>90.287557997099995</c:v>
                </c:pt>
                <c:pt idx="17375">
                  <c:v>90.289043098400001</c:v>
                </c:pt>
                <c:pt idx="17376">
                  <c:v>90.290572647700003</c:v>
                </c:pt>
                <c:pt idx="17377">
                  <c:v>90.291588038699999</c:v>
                </c:pt>
                <c:pt idx="17378">
                  <c:v>90.292386991200004</c:v>
                </c:pt>
                <c:pt idx="17379">
                  <c:v>90.292863653500007</c:v>
                </c:pt>
                <c:pt idx="17380">
                  <c:v>90.293044523999995</c:v>
                </c:pt>
                <c:pt idx="17381">
                  <c:v>90.293466906999996</c:v>
                </c:pt>
                <c:pt idx="17382">
                  <c:v>90.294467243499994</c:v>
                </c:pt>
                <c:pt idx="17383">
                  <c:v>90.296361889600007</c:v>
                </c:pt>
                <c:pt idx="17384">
                  <c:v>90.298042266799996</c:v>
                </c:pt>
                <c:pt idx="17385">
                  <c:v>90.299764386299998</c:v>
                </c:pt>
                <c:pt idx="17386">
                  <c:v>90.302076814200007</c:v>
                </c:pt>
                <c:pt idx="17387">
                  <c:v>90.303092571099995</c:v>
                </c:pt>
                <c:pt idx="17388">
                  <c:v>90.303770616899996</c:v>
                </c:pt>
                <c:pt idx="17389">
                  <c:v>90.306195964500006</c:v>
                </c:pt>
                <c:pt idx="17390">
                  <c:v>90.308442290599999</c:v>
                </c:pt>
                <c:pt idx="17391">
                  <c:v>90.309611396700006</c:v>
                </c:pt>
                <c:pt idx="17392">
                  <c:v>90.310460418600002</c:v>
                </c:pt>
                <c:pt idx="17393">
                  <c:v>90.311722540399998</c:v>
                </c:pt>
                <c:pt idx="17394">
                  <c:v>90.313076053000003</c:v>
                </c:pt>
                <c:pt idx="17395">
                  <c:v>90.313371798000006</c:v>
                </c:pt>
                <c:pt idx="17396">
                  <c:v>90.313708005400002</c:v>
                </c:pt>
                <c:pt idx="17397">
                  <c:v>90.315417991299995</c:v>
                </c:pt>
                <c:pt idx="17398">
                  <c:v>90.316973962800006</c:v>
                </c:pt>
                <c:pt idx="17399">
                  <c:v>90.317138028499997</c:v>
                </c:pt>
                <c:pt idx="17400">
                  <c:v>90.318260687399999</c:v>
                </c:pt>
                <c:pt idx="17401">
                  <c:v>90.320512163700002</c:v>
                </c:pt>
                <c:pt idx="17402">
                  <c:v>90.321915324700001</c:v>
                </c:pt>
                <c:pt idx="17403">
                  <c:v>90.322379024499995</c:v>
                </c:pt>
                <c:pt idx="17404">
                  <c:v>90.322755125900002</c:v>
                </c:pt>
                <c:pt idx="17405">
                  <c:v>90.323028954999998</c:v>
                </c:pt>
                <c:pt idx="17406">
                  <c:v>90.323195297599995</c:v>
                </c:pt>
                <c:pt idx="17407">
                  <c:v>90.323282852800006</c:v>
                </c:pt>
                <c:pt idx="17408">
                  <c:v>90.324914953100006</c:v>
                </c:pt>
                <c:pt idx="17409">
                  <c:v>90.326819562200001</c:v>
                </c:pt>
                <c:pt idx="17410">
                  <c:v>90.327626856199998</c:v>
                </c:pt>
                <c:pt idx="17411">
                  <c:v>90.328276686699994</c:v>
                </c:pt>
                <c:pt idx="17412">
                  <c:v>90.329433214999995</c:v>
                </c:pt>
                <c:pt idx="17413">
                  <c:v>90.331396687400002</c:v>
                </c:pt>
                <c:pt idx="17414">
                  <c:v>90.334022541500005</c:v>
                </c:pt>
                <c:pt idx="17415">
                  <c:v>90.336333174900005</c:v>
                </c:pt>
                <c:pt idx="17416">
                  <c:v>90.338487889199996</c:v>
                </c:pt>
                <c:pt idx="17417">
                  <c:v>90.340305004300006</c:v>
                </c:pt>
                <c:pt idx="17418">
                  <c:v>90.340791506800002</c:v>
                </c:pt>
                <c:pt idx="17419">
                  <c:v>90.341965461100003</c:v>
                </c:pt>
                <c:pt idx="17420">
                  <c:v>90.343058147400001</c:v>
                </c:pt>
                <c:pt idx="17421">
                  <c:v>90.343845260999998</c:v>
                </c:pt>
                <c:pt idx="17422">
                  <c:v>90.344653558800005</c:v>
                </c:pt>
                <c:pt idx="17423">
                  <c:v>90.345382095700003</c:v>
                </c:pt>
                <c:pt idx="17424">
                  <c:v>90.346591020899993</c:v>
                </c:pt>
                <c:pt idx="17425">
                  <c:v>90.347608651900003</c:v>
                </c:pt>
                <c:pt idx="17426">
                  <c:v>90.348829291800001</c:v>
                </c:pt>
                <c:pt idx="17427">
                  <c:v>90.349997225699994</c:v>
                </c:pt>
                <c:pt idx="17428">
                  <c:v>90.350817602399999</c:v>
                </c:pt>
                <c:pt idx="17429">
                  <c:v>90.351606293499998</c:v>
                </c:pt>
                <c:pt idx="17430">
                  <c:v>90.351996131500002</c:v>
                </c:pt>
                <c:pt idx="17431">
                  <c:v>90.352416219099993</c:v>
                </c:pt>
                <c:pt idx="17432">
                  <c:v>90.3543379523</c:v>
                </c:pt>
                <c:pt idx="17433">
                  <c:v>90.356050090699995</c:v>
                </c:pt>
                <c:pt idx="17434">
                  <c:v>90.356476984799997</c:v>
                </c:pt>
                <c:pt idx="17435">
                  <c:v>90.358168474500005</c:v>
                </c:pt>
                <c:pt idx="17436">
                  <c:v>90.361498316300001</c:v>
                </c:pt>
                <c:pt idx="17437">
                  <c:v>90.363549460399994</c:v>
                </c:pt>
                <c:pt idx="17438">
                  <c:v>90.364065094599994</c:v>
                </c:pt>
                <c:pt idx="17439">
                  <c:v>90.365596282599995</c:v>
                </c:pt>
                <c:pt idx="17440">
                  <c:v>90.3679455937</c:v>
                </c:pt>
                <c:pt idx="17441">
                  <c:v>90.3699088953</c:v>
                </c:pt>
                <c:pt idx="17442">
                  <c:v>90.370949123299994</c:v>
                </c:pt>
                <c:pt idx="17443">
                  <c:v>90.371248531700004</c:v>
                </c:pt>
                <c:pt idx="17444">
                  <c:v>90.371663682800005</c:v>
                </c:pt>
                <c:pt idx="17445">
                  <c:v>90.3721653769</c:v>
                </c:pt>
                <c:pt idx="17446">
                  <c:v>90.373039747199996</c:v>
                </c:pt>
                <c:pt idx="17447">
                  <c:v>90.374273988599995</c:v>
                </c:pt>
                <c:pt idx="17448">
                  <c:v>90.374787563500007</c:v>
                </c:pt>
                <c:pt idx="17449">
                  <c:v>90.376367982000005</c:v>
                </c:pt>
                <c:pt idx="17450">
                  <c:v>90.379738626800005</c:v>
                </c:pt>
                <c:pt idx="17451">
                  <c:v>90.3823826677</c:v>
                </c:pt>
                <c:pt idx="17452">
                  <c:v>90.383732626699995</c:v>
                </c:pt>
                <c:pt idx="17453">
                  <c:v>90.385034187900004</c:v>
                </c:pt>
                <c:pt idx="17454">
                  <c:v>90.387807737700001</c:v>
                </c:pt>
                <c:pt idx="17455">
                  <c:v>90.390154435400007</c:v>
                </c:pt>
                <c:pt idx="17456">
                  <c:v>90.390691732500002</c:v>
                </c:pt>
                <c:pt idx="17457">
                  <c:v>90.391329846600001</c:v>
                </c:pt>
                <c:pt idx="17458">
                  <c:v>90.3918528958</c:v>
                </c:pt>
                <c:pt idx="17459">
                  <c:v>90.392426919200005</c:v>
                </c:pt>
                <c:pt idx="17460">
                  <c:v>90.398360273999998</c:v>
                </c:pt>
                <c:pt idx="17461">
                  <c:v>90.405177836099995</c:v>
                </c:pt>
                <c:pt idx="17462">
                  <c:v>90.406705909899998</c:v>
                </c:pt>
                <c:pt idx="17463">
                  <c:v>90.408605011800006</c:v>
                </c:pt>
                <c:pt idx="17464">
                  <c:v>90.413024738600001</c:v>
                </c:pt>
                <c:pt idx="17465">
                  <c:v>90.417686598100005</c:v>
                </c:pt>
                <c:pt idx="17466">
                  <c:v>90.419747117900002</c:v>
                </c:pt>
                <c:pt idx="17467">
                  <c:v>90.419961367599996</c:v>
                </c:pt>
                <c:pt idx="17468">
                  <c:v>90.420468798399995</c:v>
                </c:pt>
                <c:pt idx="17469">
                  <c:v>90.421023926399997</c:v>
                </c:pt>
                <c:pt idx="17470">
                  <c:v>90.421438998499994</c:v>
                </c:pt>
                <c:pt idx="17471">
                  <c:v>90.421733263099995</c:v>
                </c:pt>
                <c:pt idx="17472">
                  <c:v>90.421936634100007</c:v>
                </c:pt>
                <c:pt idx="17473">
                  <c:v>90.422433675500002</c:v>
                </c:pt>
                <c:pt idx="17474">
                  <c:v>90.4237776545</c:v>
                </c:pt>
                <c:pt idx="17475">
                  <c:v>90.425073025399996</c:v>
                </c:pt>
                <c:pt idx="17476">
                  <c:v>90.426979272699995</c:v>
                </c:pt>
                <c:pt idx="17477">
                  <c:v>90.430001117900005</c:v>
                </c:pt>
                <c:pt idx="17478">
                  <c:v>90.431650999799999</c:v>
                </c:pt>
                <c:pt idx="17479">
                  <c:v>90.433772793100005</c:v>
                </c:pt>
                <c:pt idx="17480">
                  <c:v>90.435887743999999</c:v>
                </c:pt>
                <c:pt idx="17481">
                  <c:v>90.436168931500006</c:v>
                </c:pt>
                <c:pt idx="17482">
                  <c:v>90.440210429900006</c:v>
                </c:pt>
                <c:pt idx="17483">
                  <c:v>90.444966292399997</c:v>
                </c:pt>
                <c:pt idx="17484">
                  <c:v>90.445932442100002</c:v>
                </c:pt>
                <c:pt idx="17485">
                  <c:v>90.446597604000004</c:v>
                </c:pt>
                <c:pt idx="17486">
                  <c:v>90.447718065999993</c:v>
                </c:pt>
                <c:pt idx="17487">
                  <c:v>90.448636246999996</c:v>
                </c:pt>
                <c:pt idx="17488">
                  <c:v>90.449745603799997</c:v>
                </c:pt>
                <c:pt idx="17489">
                  <c:v>90.450652420200001</c:v>
                </c:pt>
                <c:pt idx="17490">
                  <c:v>90.4513690677</c:v>
                </c:pt>
                <c:pt idx="17491">
                  <c:v>90.452362723600004</c:v>
                </c:pt>
                <c:pt idx="17492">
                  <c:v>90.453659645100004</c:v>
                </c:pt>
                <c:pt idx="17493">
                  <c:v>90.4551729139</c:v>
                </c:pt>
                <c:pt idx="17494">
                  <c:v>90.455874101500001</c:v>
                </c:pt>
                <c:pt idx="17495">
                  <c:v>90.456802671299997</c:v>
                </c:pt>
                <c:pt idx="17496">
                  <c:v>90.458382771000004</c:v>
                </c:pt>
                <c:pt idx="17497">
                  <c:v>90.459445331500007</c:v>
                </c:pt>
                <c:pt idx="17498">
                  <c:v>90.460076618499997</c:v>
                </c:pt>
                <c:pt idx="17499">
                  <c:v>90.460831364300006</c:v>
                </c:pt>
                <c:pt idx="17500">
                  <c:v>90.462294295600003</c:v>
                </c:pt>
                <c:pt idx="17501">
                  <c:v>90.465877726200006</c:v>
                </c:pt>
                <c:pt idx="17502">
                  <c:v>90.468446891400006</c:v>
                </c:pt>
                <c:pt idx="17503">
                  <c:v>90.471251934400001</c:v>
                </c:pt>
                <c:pt idx="17504">
                  <c:v>90.474096106499999</c:v>
                </c:pt>
                <c:pt idx="17505">
                  <c:v>90.474335052200004</c:v>
                </c:pt>
                <c:pt idx="17506">
                  <c:v>90.475237099500006</c:v>
                </c:pt>
                <c:pt idx="17507">
                  <c:v>90.477002854000006</c:v>
                </c:pt>
                <c:pt idx="17508">
                  <c:v>90.480357624000007</c:v>
                </c:pt>
                <c:pt idx="17509">
                  <c:v>90.482905482800007</c:v>
                </c:pt>
                <c:pt idx="17510">
                  <c:v>90.483134382299994</c:v>
                </c:pt>
                <c:pt idx="17511">
                  <c:v>90.483417239600001</c:v>
                </c:pt>
                <c:pt idx="17512">
                  <c:v>90.485951540200006</c:v>
                </c:pt>
                <c:pt idx="17513">
                  <c:v>90.488978262100005</c:v>
                </c:pt>
                <c:pt idx="17514">
                  <c:v>90.490176177600006</c:v>
                </c:pt>
                <c:pt idx="17515">
                  <c:v>90.491920714399996</c:v>
                </c:pt>
                <c:pt idx="17516">
                  <c:v>90.493760448100005</c:v>
                </c:pt>
                <c:pt idx="17517">
                  <c:v>90.496764010800007</c:v>
                </c:pt>
                <c:pt idx="17518">
                  <c:v>90.502834395600004</c:v>
                </c:pt>
                <c:pt idx="17519">
                  <c:v>90.507298785900005</c:v>
                </c:pt>
                <c:pt idx="17520">
                  <c:v>90.508827533900003</c:v>
                </c:pt>
                <c:pt idx="17521">
                  <c:v>90.509621982400006</c:v>
                </c:pt>
                <c:pt idx="17522">
                  <c:v>90.510411944500007</c:v>
                </c:pt>
                <c:pt idx="17523">
                  <c:v>90.512261815200006</c:v>
                </c:pt>
                <c:pt idx="17524">
                  <c:v>90.514051593299996</c:v>
                </c:pt>
                <c:pt idx="17525">
                  <c:v>90.514758143099996</c:v>
                </c:pt>
                <c:pt idx="17526">
                  <c:v>90.516774559599995</c:v>
                </c:pt>
                <c:pt idx="17527">
                  <c:v>90.522339364600001</c:v>
                </c:pt>
                <c:pt idx="17528">
                  <c:v>90.526470617200005</c:v>
                </c:pt>
                <c:pt idx="17529">
                  <c:v>90.527088497099996</c:v>
                </c:pt>
                <c:pt idx="17530">
                  <c:v>90.528308127599999</c:v>
                </c:pt>
                <c:pt idx="17531">
                  <c:v>90.529667335100001</c:v>
                </c:pt>
                <c:pt idx="17532">
                  <c:v>90.529999450800005</c:v>
                </c:pt>
                <c:pt idx="17533">
                  <c:v>90.530111578299994</c:v>
                </c:pt>
                <c:pt idx="17534">
                  <c:v>90.531435402900001</c:v>
                </c:pt>
                <c:pt idx="17535">
                  <c:v>90.532860599599999</c:v>
                </c:pt>
                <c:pt idx="17536">
                  <c:v>90.533395686600002</c:v>
                </c:pt>
                <c:pt idx="17537">
                  <c:v>90.535131637800006</c:v>
                </c:pt>
                <c:pt idx="17538">
                  <c:v>90.537428341799995</c:v>
                </c:pt>
                <c:pt idx="17539">
                  <c:v>90.539117645299996</c:v>
                </c:pt>
                <c:pt idx="17540">
                  <c:v>90.540124428499993</c:v>
                </c:pt>
                <c:pt idx="17541">
                  <c:v>90.540908466299996</c:v>
                </c:pt>
                <c:pt idx="17542">
                  <c:v>90.542706418400002</c:v>
                </c:pt>
                <c:pt idx="17543">
                  <c:v>90.544020953900002</c:v>
                </c:pt>
                <c:pt idx="17544">
                  <c:v>90.544182212099997</c:v>
                </c:pt>
                <c:pt idx="17545">
                  <c:v>90.545846896399993</c:v>
                </c:pt>
                <c:pt idx="17546">
                  <c:v>90.5491541496</c:v>
                </c:pt>
                <c:pt idx="17547">
                  <c:v>90.553408325199996</c:v>
                </c:pt>
                <c:pt idx="17548">
                  <c:v>90.556030518599997</c:v>
                </c:pt>
                <c:pt idx="17549">
                  <c:v>90.557268050199994</c:v>
                </c:pt>
                <c:pt idx="17550">
                  <c:v>90.558573774799996</c:v>
                </c:pt>
                <c:pt idx="17551">
                  <c:v>90.558874957499995</c:v>
                </c:pt>
                <c:pt idx="17552">
                  <c:v>90.558982839500004</c:v>
                </c:pt>
                <c:pt idx="17553">
                  <c:v>90.559811354900006</c:v>
                </c:pt>
                <c:pt idx="17554">
                  <c:v>90.560643679400002</c:v>
                </c:pt>
                <c:pt idx="17555">
                  <c:v>90.561004882999995</c:v>
                </c:pt>
                <c:pt idx="17556">
                  <c:v>90.562257969100003</c:v>
                </c:pt>
                <c:pt idx="17557">
                  <c:v>90.563394953599996</c:v>
                </c:pt>
                <c:pt idx="17558">
                  <c:v>90.565209553299994</c:v>
                </c:pt>
                <c:pt idx="17559">
                  <c:v>90.567968959200002</c:v>
                </c:pt>
                <c:pt idx="17560">
                  <c:v>90.569725966799993</c:v>
                </c:pt>
                <c:pt idx="17561">
                  <c:v>90.570623727500006</c:v>
                </c:pt>
                <c:pt idx="17562">
                  <c:v>90.571012474200003</c:v>
                </c:pt>
                <c:pt idx="17563">
                  <c:v>90.572637397700007</c:v>
                </c:pt>
                <c:pt idx="17564">
                  <c:v>90.5744019256</c:v>
                </c:pt>
                <c:pt idx="17565">
                  <c:v>90.575392765499998</c:v>
                </c:pt>
                <c:pt idx="17566">
                  <c:v>90.576724172400006</c:v>
                </c:pt>
                <c:pt idx="17567">
                  <c:v>90.577448833099993</c:v>
                </c:pt>
                <c:pt idx="17568">
                  <c:v>90.579540318599996</c:v>
                </c:pt>
                <c:pt idx="17569">
                  <c:v>90.581935816500007</c:v>
                </c:pt>
                <c:pt idx="17570">
                  <c:v>90.582460969600007</c:v>
                </c:pt>
                <c:pt idx="17571">
                  <c:v>90.582558882499995</c:v>
                </c:pt>
                <c:pt idx="17572">
                  <c:v>90.582633367900002</c:v>
                </c:pt>
                <c:pt idx="17573">
                  <c:v>90.582811960000001</c:v>
                </c:pt>
                <c:pt idx="17574">
                  <c:v>90.583075657899997</c:v>
                </c:pt>
                <c:pt idx="17575">
                  <c:v>90.585987304400007</c:v>
                </c:pt>
                <c:pt idx="17576">
                  <c:v>90.589086571699994</c:v>
                </c:pt>
                <c:pt idx="17577">
                  <c:v>90.591008071399997</c:v>
                </c:pt>
                <c:pt idx="17578">
                  <c:v>90.593285463200004</c:v>
                </c:pt>
                <c:pt idx="17579">
                  <c:v>90.594686984500001</c:v>
                </c:pt>
                <c:pt idx="17580">
                  <c:v>90.595692333200006</c:v>
                </c:pt>
                <c:pt idx="17581">
                  <c:v>90.596858151500001</c:v>
                </c:pt>
                <c:pt idx="17582">
                  <c:v>90.598355024100002</c:v>
                </c:pt>
                <c:pt idx="17583">
                  <c:v>90.599468334199997</c:v>
                </c:pt>
                <c:pt idx="17584">
                  <c:v>90.600122098</c:v>
                </c:pt>
                <c:pt idx="17585">
                  <c:v>90.600650038500007</c:v>
                </c:pt>
                <c:pt idx="17586">
                  <c:v>90.602031679999996</c:v>
                </c:pt>
                <c:pt idx="17587">
                  <c:v>90.603096207099995</c:v>
                </c:pt>
                <c:pt idx="17588">
                  <c:v>90.603324797400006</c:v>
                </c:pt>
                <c:pt idx="17589">
                  <c:v>90.605979632399993</c:v>
                </c:pt>
                <c:pt idx="17590">
                  <c:v>90.609243566299995</c:v>
                </c:pt>
                <c:pt idx="17591">
                  <c:v>90.612188361999998</c:v>
                </c:pt>
                <c:pt idx="17592">
                  <c:v>90.614884915499999</c:v>
                </c:pt>
                <c:pt idx="17593">
                  <c:v>90.615818769000001</c:v>
                </c:pt>
                <c:pt idx="17594">
                  <c:v>90.617165673100004</c:v>
                </c:pt>
                <c:pt idx="17595">
                  <c:v>90.619182000899997</c:v>
                </c:pt>
                <c:pt idx="17596">
                  <c:v>90.621461714399999</c:v>
                </c:pt>
                <c:pt idx="17597">
                  <c:v>90.623455616599998</c:v>
                </c:pt>
                <c:pt idx="17598">
                  <c:v>90.625501749899996</c:v>
                </c:pt>
                <c:pt idx="17599">
                  <c:v>90.627529985799995</c:v>
                </c:pt>
                <c:pt idx="17600">
                  <c:v>90.629086059900004</c:v>
                </c:pt>
                <c:pt idx="17601">
                  <c:v>90.632363463999994</c:v>
                </c:pt>
                <c:pt idx="17602">
                  <c:v>90.635382870000001</c:v>
                </c:pt>
                <c:pt idx="17603">
                  <c:v>90.637084735000002</c:v>
                </c:pt>
                <c:pt idx="17604">
                  <c:v>90.638927204200002</c:v>
                </c:pt>
                <c:pt idx="17605">
                  <c:v>90.639594793900002</c:v>
                </c:pt>
                <c:pt idx="17606">
                  <c:v>90.6448415256</c:v>
                </c:pt>
                <c:pt idx="17607">
                  <c:v>90.650779280600005</c:v>
                </c:pt>
                <c:pt idx="17608">
                  <c:v>90.653461824900006</c:v>
                </c:pt>
                <c:pt idx="17609">
                  <c:v>90.656176740199996</c:v>
                </c:pt>
                <c:pt idx="17610">
                  <c:v>90.656991214000001</c:v>
                </c:pt>
                <c:pt idx="17611">
                  <c:v>90.658819691199994</c:v>
                </c:pt>
                <c:pt idx="17612">
                  <c:v>90.661182655999994</c:v>
                </c:pt>
                <c:pt idx="17613">
                  <c:v>90.662339509099994</c:v>
                </c:pt>
                <c:pt idx="17614">
                  <c:v>90.664127826300003</c:v>
                </c:pt>
                <c:pt idx="17615">
                  <c:v>90.666913608100003</c:v>
                </c:pt>
                <c:pt idx="17616">
                  <c:v>90.6690217907</c:v>
                </c:pt>
                <c:pt idx="17617">
                  <c:v>90.669622862799997</c:v>
                </c:pt>
                <c:pt idx="17618">
                  <c:v>90.669729114199995</c:v>
                </c:pt>
                <c:pt idx="17619">
                  <c:v>90.670143516899998</c:v>
                </c:pt>
                <c:pt idx="17620">
                  <c:v>90.672808909699995</c:v>
                </c:pt>
                <c:pt idx="17621">
                  <c:v>90.675653335199996</c:v>
                </c:pt>
                <c:pt idx="17622">
                  <c:v>90.676323964600002</c:v>
                </c:pt>
                <c:pt idx="17623">
                  <c:v>90.677506277600003</c:v>
                </c:pt>
                <c:pt idx="17624">
                  <c:v>90.679031597100007</c:v>
                </c:pt>
                <c:pt idx="17625">
                  <c:v>90.680354214800005</c:v>
                </c:pt>
                <c:pt idx="17626">
                  <c:v>90.682112590200006</c:v>
                </c:pt>
                <c:pt idx="17627">
                  <c:v>90.683780889299996</c:v>
                </c:pt>
                <c:pt idx="17628">
                  <c:v>90.684900526000007</c:v>
                </c:pt>
                <c:pt idx="17629">
                  <c:v>90.685962596300001</c:v>
                </c:pt>
                <c:pt idx="17630">
                  <c:v>90.686849562800006</c:v>
                </c:pt>
                <c:pt idx="17631">
                  <c:v>90.688723850299994</c:v>
                </c:pt>
                <c:pt idx="17632">
                  <c:v>90.690657017800007</c:v>
                </c:pt>
                <c:pt idx="17633">
                  <c:v>90.691005917200002</c:v>
                </c:pt>
                <c:pt idx="17634">
                  <c:v>90.692655627400001</c:v>
                </c:pt>
                <c:pt idx="17635">
                  <c:v>90.694742093000002</c:v>
                </c:pt>
                <c:pt idx="17636">
                  <c:v>90.697184501699994</c:v>
                </c:pt>
                <c:pt idx="17637">
                  <c:v>90.699885207400001</c:v>
                </c:pt>
                <c:pt idx="17638">
                  <c:v>90.701857673800006</c:v>
                </c:pt>
                <c:pt idx="17639">
                  <c:v>90.703609571399994</c:v>
                </c:pt>
                <c:pt idx="17640">
                  <c:v>90.704850337099998</c:v>
                </c:pt>
                <c:pt idx="17641">
                  <c:v>90.7089072598</c:v>
                </c:pt>
                <c:pt idx="17642">
                  <c:v>90.712827843200003</c:v>
                </c:pt>
                <c:pt idx="17643">
                  <c:v>90.713960455000006</c:v>
                </c:pt>
                <c:pt idx="17644">
                  <c:v>90.714573295500003</c:v>
                </c:pt>
                <c:pt idx="17645">
                  <c:v>90.714645504100005</c:v>
                </c:pt>
                <c:pt idx="17646">
                  <c:v>90.714793841200006</c:v>
                </c:pt>
                <c:pt idx="17647">
                  <c:v>90.715876257000005</c:v>
                </c:pt>
                <c:pt idx="17648">
                  <c:v>90.719041425699999</c:v>
                </c:pt>
                <c:pt idx="17649">
                  <c:v>90.721538555600006</c:v>
                </c:pt>
                <c:pt idx="17650">
                  <c:v>90.7221228983</c:v>
                </c:pt>
                <c:pt idx="17651">
                  <c:v>90.723139194400005</c:v>
                </c:pt>
                <c:pt idx="17652">
                  <c:v>90.724249182099996</c:v>
                </c:pt>
                <c:pt idx="17653">
                  <c:v>90.726124729700004</c:v>
                </c:pt>
                <c:pt idx="17654">
                  <c:v>90.731989240800004</c:v>
                </c:pt>
                <c:pt idx="17655">
                  <c:v>90.736967405900003</c:v>
                </c:pt>
                <c:pt idx="17656">
                  <c:v>90.737655176800004</c:v>
                </c:pt>
                <c:pt idx="17657">
                  <c:v>90.7378359402</c:v>
                </c:pt>
                <c:pt idx="17658">
                  <c:v>90.7380069771</c:v>
                </c:pt>
                <c:pt idx="17659">
                  <c:v>90.738455883399993</c:v>
                </c:pt>
                <c:pt idx="17660">
                  <c:v>90.739544260200006</c:v>
                </c:pt>
                <c:pt idx="17661">
                  <c:v>90.740677990999998</c:v>
                </c:pt>
                <c:pt idx="17662">
                  <c:v>90.741163940199996</c:v>
                </c:pt>
                <c:pt idx="17663">
                  <c:v>90.741605735700006</c:v>
                </c:pt>
                <c:pt idx="17664">
                  <c:v>90.742744619000007</c:v>
                </c:pt>
                <c:pt idx="17665">
                  <c:v>90.743775858700005</c:v>
                </c:pt>
                <c:pt idx="17666">
                  <c:v>90.746244026799999</c:v>
                </c:pt>
                <c:pt idx="17667">
                  <c:v>90.749006613000006</c:v>
                </c:pt>
                <c:pt idx="17668">
                  <c:v>90.750354007200002</c:v>
                </c:pt>
                <c:pt idx="17669">
                  <c:v>90.751808655800005</c:v>
                </c:pt>
                <c:pt idx="17670">
                  <c:v>90.753389464500003</c:v>
                </c:pt>
                <c:pt idx="17671">
                  <c:v>90.7546435366</c:v>
                </c:pt>
                <c:pt idx="17672">
                  <c:v>90.7550252403</c:v>
                </c:pt>
                <c:pt idx="17673">
                  <c:v>90.755244402800002</c:v>
                </c:pt>
                <c:pt idx="17674">
                  <c:v>90.755954921599994</c:v>
                </c:pt>
                <c:pt idx="17675">
                  <c:v>90.757790360800001</c:v>
                </c:pt>
                <c:pt idx="17676">
                  <c:v>90.759968080700006</c:v>
                </c:pt>
                <c:pt idx="17677">
                  <c:v>90.761730384700002</c:v>
                </c:pt>
                <c:pt idx="17678">
                  <c:v>90.762947556100002</c:v>
                </c:pt>
                <c:pt idx="17679">
                  <c:v>90.764392067100005</c:v>
                </c:pt>
                <c:pt idx="17680">
                  <c:v>90.766345251900006</c:v>
                </c:pt>
                <c:pt idx="17681">
                  <c:v>90.767211225300002</c:v>
                </c:pt>
                <c:pt idx="17682">
                  <c:v>90.767401184400001</c:v>
                </c:pt>
                <c:pt idx="17683">
                  <c:v>90.767677743500002</c:v>
                </c:pt>
                <c:pt idx="17684">
                  <c:v>90.767967951700001</c:v>
                </c:pt>
                <c:pt idx="17685">
                  <c:v>90.768418356699996</c:v>
                </c:pt>
                <c:pt idx="17686">
                  <c:v>90.769096441200006</c:v>
                </c:pt>
                <c:pt idx="17687">
                  <c:v>90.769767741699994</c:v>
                </c:pt>
                <c:pt idx="17688">
                  <c:v>90.773777519899994</c:v>
                </c:pt>
                <c:pt idx="17689">
                  <c:v>90.777809220999998</c:v>
                </c:pt>
                <c:pt idx="17690">
                  <c:v>90.778165414100002</c:v>
                </c:pt>
                <c:pt idx="17691">
                  <c:v>90.778204992699997</c:v>
                </c:pt>
                <c:pt idx="17692">
                  <c:v>90.778763473400005</c:v>
                </c:pt>
                <c:pt idx="17693">
                  <c:v>90.7817620167</c:v>
                </c:pt>
                <c:pt idx="17694">
                  <c:v>90.786820091099997</c:v>
                </c:pt>
                <c:pt idx="17695">
                  <c:v>90.791713716399997</c:v>
                </c:pt>
                <c:pt idx="17696">
                  <c:v>90.795007138499997</c:v>
                </c:pt>
                <c:pt idx="17697">
                  <c:v>90.796096673199997</c:v>
                </c:pt>
                <c:pt idx="17698">
                  <c:v>90.796353535600005</c:v>
                </c:pt>
                <c:pt idx="17699">
                  <c:v>90.796681119799999</c:v>
                </c:pt>
                <c:pt idx="17700">
                  <c:v>90.800699323200007</c:v>
                </c:pt>
                <c:pt idx="17701">
                  <c:v>90.805380825399993</c:v>
                </c:pt>
                <c:pt idx="17702">
                  <c:v>90.806990045199996</c:v>
                </c:pt>
                <c:pt idx="17703">
                  <c:v>90.807979780300002</c:v>
                </c:pt>
                <c:pt idx="17704">
                  <c:v>90.813047140999998</c:v>
                </c:pt>
                <c:pt idx="17705">
                  <c:v>90.818124317200002</c:v>
                </c:pt>
                <c:pt idx="17706">
                  <c:v>90.819930708499996</c:v>
                </c:pt>
                <c:pt idx="17707">
                  <c:v>90.822339695799997</c:v>
                </c:pt>
                <c:pt idx="17708">
                  <c:v>90.823359365300007</c:v>
                </c:pt>
                <c:pt idx="17709">
                  <c:v>90.824210495800003</c:v>
                </c:pt>
                <c:pt idx="17710">
                  <c:v>90.825255198899995</c:v>
                </c:pt>
                <c:pt idx="17711">
                  <c:v>90.825676110399996</c:v>
                </c:pt>
                <c:pt idx="17712">
                  <c:v>90.826115575900005</c:v>
                </c:pt>
                <c:pt idx="17713">
                  <c:v>90.827436700500002</c:v>
                </c:pt>
                <c:pt idx="17714">
                  <c:v>90.829881524399994</c:v>
                </c:pt>
                <c:pt idx="17715">
                  <c:v>90.831870051400003</c:v>
                </c:pt>
                <c:pt idx="17716">
                  <c:v>90.832488421799994</c:v>
                </c:pt>
                <c:pt idx="17717">
                  <c:v>90.8329376242</c:v>
                </c:pt>
                <c:pt idx="17718">
                  <c:v>90.834757466599996</c:v>
                </c:pt>
                <c:pt idx="17719">
                  <c:v>90.837461930800004</c:v>
                </c:pt>
                <c:pt idx="17720">
                  <c:v>90.8397810182</c:v>
                </c:pt>
                <c:pt idx="17721">
                  <c:v>90.842558993500006</c:v>
                </c:pt>
                <c:pt idx="17722">
                  <c:v>90.844616216800006</c:v>
                </c:pt>
                <c:pt idx="17723">
                  <c:v>90.845421672000001</c:v>
                </c:pt>
                <c:pt idx="17724">
                  <c:v>90.847110411499997</c:v>
                </c:pt>
                <c:pt idx="17725">
                  <c:v>90.848934108799995</c:v>
                </c:pt>
                <c:pt idx="17726">
                  <c:v>90.850501980600001</c:v>
                </c:pt>
                <c:pt idx="17727">
                  <c:v>90.852446746799998</c:v>
                </c:pt>
                <c:pt idx="17728">
                  <c:v>90.854292811299999</c:v>
                </c:pt>
                <c:pt idx="17729">
                  <c:v>90.855418796400002</c:v>
                </c:pt>
                <c:pt idx="17730">
                  <c:v>90.856082422399993</c:v>
                </c:pt>
                <c:pt idx="17731">
                  <c:v>90.856973468899994</c:v>
                </c:pt>
                <c:pt idx="17732">
                  <c:v>90.859027510299995</c:v>
                </c:pt>
                <c:pt idx="17733">
                  <c:v>90.861196492000005</c:v>
                </c:pt>
                <c:pt idx="17734">
                  <c:v>90.862135428499997</c:v>
                </c:pt>
                <c:pt idx="17735">
                  <c:v>90.863831364899994</c:v>
                </c:pt>
                <c:pt idx="17736">
                  <c:v>90.866988893799999</c:v>
                </c:pt>
                <c:pt idx="17737">
                  <c:v>90.872927704399999</c:v>
                </c:pt>
                <c:pt idx="17738">
                  <c:v>90.8770370477</c:v>
                </c:pt>
                <c:pt idx="17739">
                  <c:v>90.878979952199998</c:v>
                </c:pt>
                <c:pt idx="17740">
                  <c:v>90.881559295800002</c:v>
                </c:pt>
                <c:pt idx="17741">
                  <c:v>90.884237659799993</c:v>
                </c:pt>
                <c:pt idx="17742">
                  <c:v>90.888098118299993</c:v>
                </c:pt>
                <c:pt idx="17743">
                  <c:v>90.890046673399993</c:v>
                </c:pt>
                <c:pt idx="17744">
                  <c:v>90.890883647199999</c:v>
                </c:pt>
                <c:pt idx="17745">
                  <c:v>90.895288556300002</c:v>
                </c:pt>
                <c:pt idx="17746">
                  <c:v>90.901475059000006</c:v>
                </c:pt>
                <c:pt idx="17747">
                  <c:v>90.905300663600002</c:v>
                </c:pt>
                <c:pt idx="17748">
                  <c:v>90.907117029600002</c:v>
                </c:pt>
                <c:pt idx="17749">
                  <c:v>90.908358403299999</c:v>
                </c:pt>
                <c:pt idx="17750">
                  <c:v>90.909948628400002</c:v>
                </c:pt>
                <c:pt idx="17751">
                  <c:v>90.911990997100006</c:v>
                </c:pt>
                <c:pt idx="17752">
                  <c:v>90.913261287799997</c:v>
                </c:pt>
                <c:pt idx="17753">
                  <c:v>90.914344402400005</c:v>
                </c:pt>
                <c:pt idx="17754">
                  <c:v>90.917097326499999</c:v>
                </c:pt>
                <c:pt idx="17755">
                  <c:v>90.919560709999999</c:v>
                </c:pt>
                <c:pt idx="17756">
                  <c:v>90.920602220500001</c:v>
                </c:pt>
                <c:pt idx="17757">
                  <c:v>90.921086918499995</c:v>
                </c:pt>
                <c:pt idx="17758">
                  <c:v>90.921713034899994</c:v>
                </c:pt>
                <c:pt idx="17759">
                  <c:v>90.922977009700006</c:v>
                </c:pt>
                <c:pt idx="17760">
                  <c:v>90.924074790899994</c:v>
                </c:pt>
                <c:pt idx="17761">
                  <c:v>90.926371715000002</c:v>
                </c:pt>
                <c:pt idx="17762">
                  <c:v>90.929457777500005</c:v>
                </c:pt>
                <c:pt idx="17763">
                  <c:v>90.933292993099997</c:v>
                </c:pt>
                <c:pt idx="17764">
                  <c:v>90.937552376200003</c:v>
                </c:pt>
                <c:pt idx="17765">
                  <c:v>90.939606493400007</c:v>
                </c:pt>
                <c:pt idx="17766">
                  <c:v>90.940542824100007</c:v>
                </c:pt>
                <c:pt idx="17767">
                  <c:v>90.941250406999998</c:v>
                </c:pt>
                <c:pt idx="17768">
                  <c:v>90.941650906999996</c:v>
                </c:pt>
                <c:pt idx="17769">
                  <c:v>90.941938044599993</c:v>
                </c:pt>
                <c:pt idx="17770">
                  <c:v>90.942549768299997</c:v>
                </c:pt>
                <c:pt idx="17771">
                  <c:v>90.944419538000005</c:v>
                </c:pt>
                <c:pt idx="17772">
                  <c:v>90.945875589099998</c:v>
                </c:pt>
                <c:pt idx="17773">
                  <c:v>90.9469683481</c:v>
                </c:pt>
                <c:pt idx="17774">
                  <c:v>90.948012706900002</c:v>
                </c:pt>
                <c:pt idx="17775">
                  <c:v>90.948934670400007</c:v>
                </c:pt>
                <c:pt idx="17776">
                  <c:v>90.950398259599993</c:v>
                </c:pt>
                <c:pt idx="17777">
                  <c:v>90.952017852500006</c:v>
                </c:pt>
                <c:pt idx="17778">
                  <c:v>90.953230830899997</c:v>
                </c:pt>
                <c:pt idx="17779">
                  <c:v>90.953644047400005</c:v>
                </c:pt>
                <c:pt idx="17780">
                  <c:v>90.954185092200007</c:v>
                </c:pt>
                <c:pt idx="17781">
                  <c:v>90.957204953200005</c:v>
                </c:pt>
                <c:pt idx="17782">
                  <c:v>90.961966870200001</c:v>
                </c:pt>
                <c:pt idx="17783">
                  <c:v>90.964210845300002</c:v>
                </c:pt>
                <c:pt idx="17784">
                  <c:v>90.966722894900002</c:v>
                </c:pt>
                <c:pt idx="17785">
                  <c:v>90.970041821999999</c:v>
                </c:pt>
                <c:pt idx="17786">
                  <c:v>90.972159831200003</c:v>
                </c:pt>
                <c:pt idx="17787">
                  <c:v>90.974081555200002</c:v>
                </c:pt>
                <c:pt idx="17788">
                  <c:v>90.975999496900002</c:v>
                </c:pt>
                <c:pt idx="17789">
                  <c:v>90.978926638999994</c:v>
                </c:pt>
                <c:pt idx="17790">
                  <c:v>90.982935284899995</c:v>
                </c:pt>
                <c:pt idx="17791">
                  <c:v>90.985118235800002</c:v>
                </c:pt>
                <c:pt idx="17792">
                  <c:v>90.987811193499994</c:v>
                </c:pt>
                <c:pt idx="17793">
                  <c:v>90.992343435500004</c:v>
                </c:pt>
                <c:pt idx="17794">
                  <c:v>90.995266966499997</c:v>
                </c:pt>
                <c:pt idx="17795">
                  <c:v>90.996824995099999</c:v>
                </c:pt>
                <c:pt idx="17796">
                  <c:v>90.999655225200001</c:v>
                </c:pt>
                <c:pt idx="17797">
                  <c:v>91.003628563700005</c:v>
                </c:pt>
                <c:pt idx="17798">
                  <c:v>91.005343815100005</c:v>
                </c:pt>
                <c:pt idx="17799">
                  <c:v>91.006348771099994</c:v>
                </c:pt>
                <c:pt idx="17800">
                  <c:v>91.008423092200005</c:v>
                </c:pt>
                <c:pt idx="17801">
                  <c:v>91.010810293199995</c:v>
                </c:pt>
                <c:pt idx="17802">
                  <c:v>91.014534852899999</c:v>
                </c:pt>
                <c:pt idx="17803">
                  <c:v>91.018061986700005</c:v>
                </c:pt>
                <c:pt idx="17804">
                  <c:v>91.020274396700003</c:v>
                </c:pt>
                <c:pt idx="17805">
                  <c:v>91.021849616799997</c:v>
                </c:pt>
                <c:pt idx="17806">
                  <c:v>91.022758021399994</c:v>
                </c:pt>
                <c:pt idx="17807">
                  <c:v>91.023270768700002</c:v>
                </c:pt>
                <c:pt idx="17808">
                  <c:v>91.024228903799994</c:v>
                </c:pt>
                <c:pt idx="17809">
                  <c:v>91.025267822800004</c:v>
                </c:pt>
                <c:pt idx="17810">
                  <c:v>91.026217015599997</c:v>
                </c:pt>
                <c:pt idx="17811">
                  <c:v>91.028080402200004</c:v>
                </c:pt>
                <c:pt idx="17812">
                  <c:v>91.030023212399996</c:v>
                </c:pt>
                <c:pt idx="17813">
                  <c:v>91.031364915400005</c:v>
                </c:pt>
                <c:pt idx="17814">
                  <c:v>91.032242943400007</c:v>
                </c:pt>
                <c:pt idx="17815">
                  <c:v>91.0338891265</c:v>
                </c:pt>
                <c:pt idx="17816">
                  <c:v>91.036566556599993</c:v>
                </c:pt>
                <c:pt idx="17817">
                  <c:v>91.040549733600002</c:v>
                </c:pt>
                <c:pt idx="17818">
                  <c:v>91.043061236499994</c:v>
                </c:pt>
                <c:pt idx="17819">
                  <c:v>91.043378881500004</c:v>
                </c:pt>
                <c:pt idx="17820">
                  <c:v>91.043726436300005</c:v>
                </c:pt>
                <c:pt idx="17821">
                  <c:v>91.044365062300002</c:v>
                </c:pt>
                <c:pt idx="17822">
                  <c:v>91.045269884600003</c:v>
                </c:pt>
                <c:pt idx="17823">
                  <c:v>91.045840099499998</c:v>
                </c:pt>
                <c:pt idx="17824">
                  <c:v>91.046951890700001</c:v>
                </c:pt>
                <c:pt idx="17825">
                  <c:v>91.050716806400004</c:v>
                </c:pt>
                <c:pt idx="17826">
                  <c:v>91.055621768999998</c:v>
                </c:pt>
                <c:pt idx="17827">
                  <c:v>91.058487012100002</c:v>
                </c:pt>
                <c:pt idx="17828">
                  <c:v>91.059851699199996</c:v>
                </c:pt>
                <c:pt idx="17829">
                  <c:v>91.060767455299995</c:v>
                </c:pt>
                <c:pt idx="17830">
                  <c:v>91.061723060099993</c:v>
                </c:pt>
                <c:pt idx="17831">
                  <c:v>91.062613242500007</c:v>
                </c:pt>
                <c:pt idx="17832">
                  <c:v>91.0632367746</c:v>
                </c:pt>
                <c:pt idx="17833">
                  <c:v>91.064444733499997</c:v>
                </c:pt>
                <c:pt idx="17834">
                  <c:v>91.066023577999999</c:v>
                </c:pt>
                <c:pt idx="17835">
                  <c:v>91.067220948699998</c:v>
                </c:pt>
                <c:pt idx="17836">
                  <c:v>91.0688207269</c:v>
                </c:pt>
                <c:pt idx="17837">
                  <c:v>91.070363537199995</c:v>
                </c:pt>
                <c:pt idx="17838">
                  <c:v>91.071217977299995</c:v>
                </c:pt>
                <c:pt idx="17839">
                  <c:v>91.071698072900006</c:v>
                </c:pt>
                <c:pt idx="17840">
                  <c:v>91.072029073300001</c:v>
                </c:pt>
                <c:pt idx="17841">
                  <c:v>91.073816612000002</c:v>
                </c:pt>
                <c:pt idx="17842">
                  <c:v>91.075409776699999</c:v>
                </c:pt>
                <c:pt idx="17843">
                  <c:v>91.076450269000006</c:v>
                </c:pt>
                <c:pt idx="17844">
                  <c:v>91.077614346499999</c:v>
                </c:pt>
                <c:pt idx="17845">
                  <c:v>91.078216363600006</c:v>
                </c:pt>
                <c:pt idx="17846">
                  <c:v>91.078822957400007</c:v>
                </c:pt>
                <c:pt idx="17847">
                  <c:v>91.081326126999997</c:v>
                </c:pt>
                <c:pt idx="17848">
                  <c:v>91.084076418699993</c:v>
                </c:pt>
                <c:pt idx="17849">
                  <c:v>91.084495316499996</c:v>
                </c:pt>
                <c:pt idx="17850">
                  <c:v>91.085021472099996</c:v>
                </c:pt>
                <c:pt idx="17851">
                  <c:v>91.085769292400002</c:v>
                </c:pt>
                <c:pt idx="17852">
                  <c:v>91.086381771899994</c:v>
                </c:pt>
                <c:pt idx="17853">
                  <c:v>91.088167957699994</c:v>
                </c:pt>
                <c:pt idx="17854">
                  <c:v>91.091169017699997</c:v>
                </c:pt>
                <c:pt idx="17855">
                  <c:v>91.093477201599995</c:v>
                </c:pt>
                <c:pt idx="17856">
                  <c:v>91.094862366300006</c:v>
                </c:pt>
                <c:pt idx="17857">
                  <c:v>91.098908138100001</c:v>
                </c:pt>
                <c:pt idx="17858">
                  <c:v>91.103804062099996</c:v>
                </c:pt>
                <c:pt idx="17859">
                  <c:v>91.105721034799998</c:v>
                </c:pt>
                <c:pt idx="17860">
                  <c:v>91.106493133900003</c:v>
                </c:pt>
                <c:pt idx="17861">
                  <c:v>91.108350194500005</c:v>
                </c:pt>
                <c:pt idx="17862">
                  <c:v>91.110525420900004</c:v>
                </c:pt>
                <c:pt idx="17863">
                  <c:v>91.111313758099996</c:v>
                </c:pt>
                <c:pt idx="17864">
                  <c:v>91.113586501499995</c:v>
                </c:pt>
                <c:pt idx="17865">
                  <c:v>91.116553611300006</c:v>
                </c:pt>
                <c:pt idx="17866">
                  <c:v>91.117553967800006</c:v>
                </c:pt>
                <c:pt idx="17867">
                  <c:v>91.117808051300003</c:v>
                </c:pt>
                <c:pt idx="17868">
                  <c:v>91.119003347200007</c:v>
                </c:pt>
                <c:pt idx="17869">
                  <c:v>91.1231010419</c:v>
                </c:pt>
                <c:pt idx="17870">
                  <c:v>91.126706458800001</c:v>
                </c:pt>
                <c:pt idx="17871">
                  <c:v>91.128345129600007</c:v>
                </c:pt>
                <c:pt idx="17872">
                  <c:v>91.1294888165</c:v>
                </c:pt>
                <c:pt idx="17873">
                  <c:v>91.130476972500006</c:v>
                </c:pt>
                <c:pt idx="17874">
                  <c:v>91.133053965200006</c:v>
                </c:pt>
                <c:pt idx="17875">
                  <c:v>91.135132403900002</c:v>
                </c:pt>
                <c:pt idx="17876">
                  <c:v>91.136784726599998</c:v>
                </c:pt>
                <c:pt idx="17877">
                  <c:v>91.138304336299996</c:v>
                </c:pt>
                <c:pt idx="17878">
                  <c:v>91.139505503500004</c:v>
                </c:pt>
                <c:pt idx="17879">
                  <c:v>91.141705016299994</c:v>
                </c:pt>
                <c:pt idx="17880">
                  <c:v>91.142949799999997</c:v>
                </c:pt>
                <c:pt idx="17881">
                  <c:v>91.143848963300002</c:v>
                </c:pt>
                <c:pt idx="17882">
                  <c:v>91.145654082600004</c:v>
                </c:pt>
                <c:pt idx="17883">
                  <c:v>91.146794010799994</c:v>
                </c:pt>
                <c:pt idx="17884">
                  <c:v>91.148545240199994</c:v>
                </c:pt>
                <c:pt idx="17885">
                  <c:v>91.150134806200001</c:v>
                </c:pt>
                <c:pt idx="17886">
                  <c:v>91.1502128148</c:v>
                </c:pt>
                <c:pt idx="17887">
                  <c:v>91.150676184999995</c:v>
                </c:pt>
                <c:pt idx="17888">
                  <c:v>91.152863499700004</c:v>
                </c:pt>
                <c:pt idx="17889">
                  <c:v>91.154941652999995</c:v>
                </c:pt>
                <c:pt idx="17890">
                  <c:v>91.155754048700004</c:v>
                </c:pt>
                <c:pt idx="17891">
                  <c:v>91.158425656199995</c:v>
                </c:pt>
                <c:pt idx="17892">
                  <c:v>91.161174888199994</c:v>
                </c:pt>
                <c:pt idx="17893">
                  <c:v>91.161765060899995</c:v>
                </c:pt>
                <c:pt idx="17894">
                  <c:v>91.161906274700002</c:v>
                </c:pt>
                <c:pt idx="17895">
                  <c:v>91.163071829299994</c:v>
                </c:pt>
                <c:pt idx="17896">
                  <c:v>91.164638835000005</c:v>
                </c:pt>
                <c:pt idx="17897">
                  <c:v>91.166335977200006</c:v>
                </c:pt>
                <c:pt idx="17898">
                  <c:v>91.167912260099996</c:v>
                </c:pt>
                <c:pt idx="17899">
                  <c:v>91.169026729400002</c:v>
                </c:pt>
                <c:pt idx="17900">
                  <c:v>91.174038810300004</c:v>
                </c:pt>
                <c:pt idx="17901">
                  <c:v>91.178445720599996</c:v>
                </c:pt>
                <c:pt idx="17902">
                  <c:v>91.178912737299996</c:v>
                </c:pt>
                <c:pt idx="17903">
                  <c:v>91.181510012800004</c:v>
                </c:pt>
                <c:pt idx="17904">
                  <c:v>91.185468982200007</c:v>
                </c:pt>
                <c:pt idx="17905">
                  <c:v>91.188745338399997</c:v>
                </c:pt>
                <c:pt idx="17906">
                  <c:v>91.191302636399996</c:v>
                </c:pt>
                <c:pt idx="17907">
                  <c:v>91.193346082999994</c:v>
                </c:pt>
                <c:pt idx="17908">
                  <c:v>91.195004420000004</c:v>
                </c:pt>
                <c:pt idx="17909">
                  <c:v>91.195770214700005</c:v>
                </c:pt>
                <c:pt idx="17910">
                  <c:v>91.196016997699999</c:v>
                </c:pt>
                <c:pt idx="17911">
                  <c:v>91.197681652200004</c:v>
                </c:pt>
                <c:pt idx="17912">
                  <c:v>91.201627810600002</c:v>
                </c:pt>
                <c:pt idx="17913">
                  <c:v>91.204054710799994</c:v>
                </c:pt>
                <c:pt idx="17914">
                  <c:v>91.2043434781</c:v>
                </c:pt>
                <c:pt idx="17915">
                  <c:v>91.207656733700006</c:v>
                </c:pt>
                <c:pt idx="17916">
                  <c:v>91.211491576399993</c:v>
                </c:pt>
                <c:pt idx="17917">
                  <c:v>91.212643776600004</c:v>
                </c:pt>
                <c:pt idx="17918">
                  <c:v>91.213238263899996</c:v>
                </c:pt>
                <c:pt idx="17919">
                  <c:v>91.215089530300006</c:v>
                </c:pt>
                <c:pt idx="17920">
                  <c:v>91.217127087400002</c:v>
                </c:pt>
                <c:pt idx="17921">
                  <c:v>91.218095261299993</c:v>
                </c:pt>
                <c:pt idx="17922">
                  <c:v>91.220791973399997</c:v>
                </c:pt>
                <c:pt idx="17923">
                  <c:v>91.223438095199995</c:v>
                </c:pt>
                <c:pt idx="17924">
                  <c:v>91.2255701964</c:v>
                </c:pt>
                <c:pt idx="17925">
                  <c:v>91.228276610099996</c:v>
                </c:pt>
                <c:pt idx="17926">
                  <c:v>91.230194548200004</c:v>
                </c:pt>
                <c:pt idx="17927">
                  <c:v>91.232034883400004</c:v>
                </c:pt>
                <c:pt idx="17928">
                  <c:v>91.233808298699998</c:v>
                </c:pt>
                <c:pt idx="17929">
                  <c:v>91.234794578600003</c:v>
                </c:pt>
                <c:pt idx="17930">
                  <c:v>91.238137246899996</c:v>
                </c:pt>
                <c:pt idx="17931">
                  <c:v>91.241265535400004</c:v>
                </c:pt>
                <c:pt idx="17932">
                  <c:v>91.242351458399995</c:v>
                </c:pt>
                <c:pt idx="17933">
                  <c:v>91.244316866800006</c:v>
                </c:pt>
                <c:pt idx="17934">
                  <c:v>91.245243968300002</c:v>
                </c:pt>
                <c:pt idx="17935">
                  <c:v>91.245344356100006</c:v>
                </c:pt>
                <c:pt idx="17936">
                  <c:v>91.245792300999994</c:v>
                </c:pt>
                <c:pt idx="17937">
                  <c:v>91.246970334599993</c:v>
                </c:pt>
                <c:pt idx="17938">
                  <c:v>91.247942272700001</c:v>
                </c:pt>
                <c:pt idx="17939">
                  <c:v>91.248228473699996</c:v>
                </c:pt>
                <c:pt idx="17940">
                  <c:v>91.248691062199995</c:v>
                </c:pt>
                <c:pt idx="17941">
                  <c:v>91.249448076099995</c:v>
                </c:pt>
                <c:pt idx="17942">
                  <c:v>91.250742545199998</c:v>
                </c:pt>
                <c:pt idx="17943">
                  <c:v>91.251948768700004</c:v>
                </c:pt>
                <c:pt idx="17944">
                  <c:v>91.252334392899996</c:v>
                </c:pt>
                <c:pt idx="17945">
                  <c:v>91.253692059100004</c:v>
                </c:pt>
                <c:pt idx="17946">
                  <c:v>91.255161733199998</c:v>
                </c:pt>
                <c:pt idx="17947">
                  <c:v>91.255600865100007</c:v>
                </c:pt>
                <c:pt idx="17948">
                  <c:v>91.256445430599996</c:v>
                </c:pt>
                <c:pt idx="17949">
                  <c:v>91.257232984200002</c:v>
                </c:pt>
                <c:pt idx="17950">
                  <c:v>91.257573448700001</c:v>
                </c:pt>
                <c:pt idx="17951">
                  <c:v>91.258556923200004</c:v>
                </c:pt>
                <c:pt idx="17952">
                  <c:v>91.259670650000004</c:v>
                </c:pt>
                <c:pt idx="17953">
                  <c:v>91.260788617399996</c:v>
                </c:pt>
                <c:pt idx="17954">
                  <c:v>91.262986518100007</c:v>
                </c:pt>
                <c:pt idx="17955">
                  <c:v>91.264440342599997</c:v>
                </c:pt>
                <c:pt idx="17956">
                  <c:v>91.265027626800006</c:v>
                </c:pt>
                <c:pt idx="17957">
                  <c:v>91.267273727599999</c:v>
                </c:pt>
                <c:pt idx="17958">
                  <c:v>91.269144428499999</c:v>
                </c:pt>
                <c:pt idx="17959">
                  <c:v>91.270236290200003</c:v>
                </c:pt>
                <c:pt idx="17960">
                  <c:v>91.271244602600007</c:v>
                </c:pt>
                <c:pt idx="17961">
                  <c:v>91.272522831200007</c:v>
                </c:pt>
                <c:pt idx="17962">
                  <c:v>91.274651703000004</c:v>
                </c:pt>
                <c:pt idx="17963">
                  <c:v>91.275631822999998</c:v>
                </c:pt>
                <c:pt idx="17964">
                  <c:v>91.275742421100006</c:v>
                </c:pt>
                <c:pt idx="17965">
                  <c:v>91.276336296699995</c:v>
                </c:pt>
                <c:pt idx="17966">
                  <c:v>91.279111748800005</c:v>
                </c:pt>
                <c:pt idx="17967">
                  <c:v>91.2832032588</c:v>
                </c:pt>
                <c:pt idx="17968">
                  <c:v>91.287294615899995</c:v>
                </c:pt>
                <c:pt idx="17969">
                  <c:v>91.290881146999993</c:v>
                </c:pt>
                <c:pt idx="17970">
                  <c:v>91.292277125499993</c:v>
                </c:pt>
                <c:pt idx="17971">
                  <c:v>91.293499716300005</c:v>
                </c:pt>
                <c:pt idx="17972">
                  <c:v>91.295432138999999</c:v>
                </c:pt>
                <c:pt idx="17973">
                  <c:v>91.297847515100003</c:v>
                </c:pt>
                <c:pt idx="17974">
                  <c:v>91.299722182300002</c:v>
                </c:pt>
                <c:pt idx="17975">
                  <c:v>91.300597430600007</c:v>
                </c:pt>
                <c:pt idx="17976">
                  <c:v>91.303842245400006</c:v>
                </c:pt>
                <c:pt idx="17977">
                  <c:v>91.306548078399999</c:v>
                </c:pt>
                <c:pt idx="17978">
                  <c:v>91.309086765700002</c:v>
                </c:pt>
                <c:pt idx="17979">
                  <c:v>91.312120272599998</c:v>
                </c:pt>
                <c:pt idx="17980">
                  <c:v>91.313707605399998</c:v>
                </c:pt>
                <c:pt idx="17981">
                  <c:v>91.315202353399997</c:v>
                </c:pt>
                <c:pt idx="17982">
                  <c:v>91.316009886700002</c:v>
                </c:pt>
                <c:pt idx="17983">
                  <c:v>91.317633949200001</c:v>
                </c:pt>
                <c:pt idx="17984">
                  <c:v>91.319807407900001</c:v>
                </c:pt>
                <c:pt idx="17985">
                  <c:v>91.3233314756</c:v>
                </c:pt>
                <c:pt idx="17986">
                  <c:v>91.327113530399998</c:v>
                </c:pt>
                <c:pt idx="17987">
                  <c:v>91.328535079999995</c:v>
                </c:pt>
                <c:pt idx="17988">
                  <c:v>91.3302690477</c:v>
                </c:pt>
                <c:pt idx="17989">
                  <c:v>91.333449243100006</c:v>
                </c:pt>
                <c:pt idx="17990">
                  <c:v>91.335968305899996</c:v>
                </c:pt>
                <c:pt idx="17991">
                  <c:v>91.337239084700002</c:v>
                </c:pt>
                <c:pt idx="17992">
                  <c:v>91.339601047399995</c:v>
                </c:pt>
                <c:pt idx="17993">
                  <c:v>91.341658316899995</c:v>
                </c:pt>
                <c:pt idx="17994">
                  <c:v>91.343164434000002</c:v>
                </c:pt>
                <c:pt idx="17995">
                  <c:v>91.345403531000002</c:v>
                </c:pt>
                <c:pt idx="17996">
                  <c:v>91.346579257100004</c:v>
                </c:pt>
                <c:pt idx="17997">
                  <c:v>91.347921215300005</c:v>
                </c:pt>
                <c:pt idx="17998">
                  <c:v>91.349488857099999</c:v>
                </c:pt>
                <c:pt idx="17999">
                  <c:v>91.350204263199998</c:v>
                </c:pt>
                <c:pt idx="18000">
                  <c:v>91.350687690499996</c:v>
                </c:pt>
                <c:pt idx="18001">
                  <c:v>91.351699132700006</c:v>
                </c:pt>
                <c:pt idx="18002">
                  <c:v>91.352803591099999</c:v>
                </c:pt>
                <c:pt idx="18003">
                  <c:v>91.354963077099995</c:v>
                </c:pt>
                <c:pt idx="18004">
                  <c:v>91.357037899399998</c:v>
                </c:pt>
                <c:pt idx="18005">
                  <c:v>91.357526926899993</c:v>
                </c:pt>
                <c:pt idx="18006">
                  <c:v>91.358839349199997</c:v>
                </c:pt>
                <c:pt idx="18007">
                  <c:v>91.360678139100003</c:v>
                </c:pt>
                <c:pt idx="18008">
                  <c:v>91.361699743399996</c:v>
                </c:pt>
                <c:pt idx="18009">
                  <c:v>91.363009522300004</c:v>
                </c:pt>
                <c:pt idx="18010">
                  <c:v>91.364996671499995</c:v>
                </c:pt>
                <c:pt idx="18011">
                  <c:v>91.366076540899996</c:v>
                </c:pt>
                <c:pt idx="18012">
                  <c:v>91.369161095899997</c:v>
                </c:pt>
                <c:pt idx="18013">
                  <c:v>91.372731372199993</c:v>
                </c:pt>
                <c:pt idx="18014">
                  <c:v>91.375781594599999</c:v>
                </c:pt>
                <c:pt idx="18015">
                  <c:v>91.379288336000002</c:v>
                </c:pt>
                <c:pt idx="18016">
                  <c:v>91.3829481665</c:v>
                </c:pt>
                <c:pt idx="18017">
                  <c:v>91.387255153599995</c:v>
                </c:pt>
                <c:pt idx="18018">
                  <c:v>91.389662614000002</c:v>
                </c:pt>
                <c:pt idx="18019">
                  <c:v>91.390861720199993</c:v>
                </c:pt>
                <c:pt idx="18020">
                  <c:v>91.393046917299998</c:v>
                </c:pt>
                <c:pt idx="18021">
                  <c:v>91.395093494899996</c:v>
                </c:pt>
                <c:pt idx="18022">
                  <c:v>91.395873045800002</c:v>
                </c:pt>
                <c:pt idx="18023">
                  <c:v>91.397079119200001</c:v>
                </c:pt>
                <c:pt idx="18024">
                  <c:v>91.398454192200006</c:v>
                </c:pt>
                <c:pt idx="18025">
                  <c:v>91.399940009100007</c:v>
                </c:pt>
                <c:pt idx="18026">
                  <c:v>91.402608597799997</c:v>
                </c:pt>
                <c:pt idx="18027">
                  <c:v>91.404546501400006</c:v>
                </c:pt>
                <c:pt idx="18028">
                  <c:v>91.405548215600007</c:v>
                </c:pt>
                <c:pt idx="18029">
                  <c:v>91.406963433599998</c:v>
                </c:pt>
                <c:pt idx="18030">
                  <c:v>91.407775994800005</c:v>
                </c:pt>
                <c:pt idx="18031">
                  <c:v>91.408765306600003</c:v>
                </c:pt>
                <c:pt idx="18032">
                  <c:v>91.410068502599998</c:v>
                </c:pt>
                <c:pt idx="18033">
                  <c:v>91.411516107599994</c:v>
                </c:pt>
                <c:pt idx="18034">
                  <c:v>91.412579415600007</c:v>
                </c:pt>
                <c:pt idx="18035">
                  <c:v>91.415086087500001</c:v>
                </c:pt>
                <c:pt idx="18036">
                  <c:v>91.419728289099993</c:v>
                </c:pt>
                <c:pt idx="18037">
                  <c:v>91.4230013767</c:v>
                </c:pt>
                <c:pt idx="18038">
                  <c:v>91.424187777100002</c:v>
                </c:pt>
                <c:pt idx="18039">
                  <c:v>91.425009943299997</c:v>
                </c:pt>
                <c:pt idx="18040">
                  <c:v>91.426822783399999</c:v>
                </c:pt>
                <c:pt idx="18041">
                  <c:v>91.428766898700005</c:v>
                </c:pt>
                <c:pt idx="18042">
                  <c:v>91.429727433400004</c:v>
                </c:pt>
                <c:pt idx="18043">
                  <c:v>91.430195471100006</c:v>
                </c:pt>
                <c:pt idx="18044">
                  <c:v>91.431610062199994</c:v>
                </c:pt>
                <c:pt idx="18045">
                  <c:v>91.432822610599999</c:v>
                </c:pt>
                <c:pt idx="18046">
                  <c:v>91.433011044500006</c:v>
                </c:pt>
                <c:pt idx="18047">
                  <c:v>91.433087666299997</c:v>
                </c:pt>
                <c:pt idx="18048">
                  <c:v>91.433258896500007</c:v>
                </c:pt>
                <c:pt idx="18049">
                  <c:v>91.434555403199994</c:v>
                </c:pt>
                <c:pt idx="18050">
                  <c:v>91.435925630100002</c:v>
                </c:pt>
                <c:pt idx="18051">
                  <c:v>91.436532291600003</c:v>
                </c:pt>
                <c:pt idx="18052">
                  <c:v>91.437005891300004</c:v>
                </c:pt>
                <c:pt idx="18053">
                  <c:v>91.437470951600005</c:v>
                </c:pt>
                <c:pt idx="18054">
                  <c:v>91.437922374300001</c:v>
                </c:pt>
                <c:pt idx="18055">
                  <c:v>91.438057100400002</c:v>
                </c:pt>
                <c:pt idx="18056">
                  <c:v>91.438283456700006</c:v>
                </c:pt>
                <c:pt idx="18057">
                  <c:v>91.439663765899994</c:v>
                </c:pt>
                <c:pt idx="18058">
                  <c:v>91.444357884200002</c:v>
                </c:pt>
                <c:pt idx="18059">
                  <c:v>91.448011571899997</c:v>
                </c:pt>
                <c:pt idx="18060">
                  <c:v>91.448407469200006</c:v>
                </c:pt>
                <c:pt idx="18061">
                  <c:v>91.449885165799998</c:v>
                </c:pt>
                <c:pt idx="18062">
                  <c:v>91.451762084899997</c:v>
                </c:pt>
                <c:pt idx="18063">
                  <c:v>91.455796453900007</c:v>
                </c:pt>
                <c:pt idx="18064">
                  <c:v>91.460455812899994</c:v>
                </c:pt>
                <c:pt idx="18065">
                  <c:v>91.462248795899995</c:v>
                </c:pt>
                <c:pt idx="18066">
                  <c:v>91.463680214899995</c:v>
                </c:pt>
                <c:pt idx="18067">
                  <c:v>91.465422638500002</c:v>
                </c:pt>
                <c:pt idx="18068">
                  <c:v>91.466471012599996</c:v>
                </c:pt>
                <c:pt idx="18069">
                  <c:v>91.466880066399995</c:v>
                </c:pt>
                <c:pt idx="18070">
                  <c:v>91.467592077999996</c:v>
                </c:pt>
                <c:pt idx="18071">
                  <c:v>91.468323303700004</c:v>
                </c:pt>
                <c:pt idx="18072">
                  <c:v>91.470824495299993</c:v>
                </c:pt>
                <c:pt idx="18073">
                  <c:v>91.473608523300001</c:v>
                </c:pt>
                <c:pt idx="18074">
                  <c:v>91.474451263600002</c:v>
                </c:pt>
                <c:pt idx="18075">
                  <c:v>91.475837776000006</c:v>
                </c:pt>
                <c:pt idx="18076">
                  <c:v>91.477201110099998</c:v>
                </c:pt>
                <c:pt idx="18077">
                  <c:v>91.478055537900005</c:v>
                </c:pt>
                <c:pt idx="18078">
                  <c:v>91.478648501699993</c:v>
                </c:pt>
                <c:pt idx="18079">
                  <c:v>91.478806474099997</c:v>
                </c:pt>
                <c:pt idx="18080">
                  <c:v>91.482120864400002</c:v>
                </c:pt>
                <c:pt idx="18081">
                  <c:v>91.486126689000002</c:v>
                </c:pt>
                <c:pt idx="18082">
                  <c:v>91.487867847199993</c:v>
                </c:pt>
                <c:pt idx="18083">
                  <c:v>91.490157778400004</c:v>
                </c:pt>
                <c:pt idx="18084">
                  <c:v>91.4920726358</c:v>
                </c:pt>
                <c:pt idx="18085">
                  <c:v>91.492895582299994</c:v>
                </c:pt>
                <c:pt idx="18086">
                  <c:v>91.493322403600004</c:v>
                </c:pt>
                <c:pt idx="18087">
                  <c:v>91.493890503800003</c:v>
                </c:pt>
                <c:pt idx="18088">
                  <c:v>91.498487583200003</c:v>
                </c:pt>
                <c:pt idx="18089">
                  <c:v>91.503344829900001</c:v>
                </c:pt>
                <c:pt idx="18090">
                  <c:v>91.504182461400006</c:v>
                </c:pt>
                <c:pt idx="18091">
                  <c:v>91.504595785000006</c:v>
                </c:pt>
                <c:pt idx="18092">
                  <c:v>91.505466052200006</c:v>
                </c:pt>
                <c:pt idx="18093">
                  <c:v>91.506550075099995</c:v>
                </c:pt>
                <c:pt idx="18094">
                  <c:v>91.508885805899993</c:v>
                </c:pt>
                <c:pt idx="18095">
                  <c:v>91.512133810500004</c:v>
                </c:pt>
                <c:pt idx="18096">
                  <c:v>91.5136501068</c:v>
                </c:pt>
                <c:pt idx="18097">
                  <c:v>91.515816439299996</c:v>
                </c:pt>
                <c:pt idx="18098">
                  <c:v>91.519614842699994</c:v>
                </c:pt>
                <c:pt idx="18099">
                  <c:v>91.521602699100001</c:v>
                </c:pt>
                <c:pt idx="18100">
                  <c:v>91.521981326700001</c:v>
                </c:pt>
                <c:pt idx="18101">
                  <c:v>91.524441719600006</c:v>
                </c:pt>
                <c:pt idx="18102">
                  <c:v>91.527327522299998</c:v>
                </c:pt>
                <c:pt idx="18103">
                  <c:v>91.528757930500007</c:v>
                </c:pt>
                <c:pt idx="18104">
                  <c:v>91.529986790799995</c:v>
                </c:pt>
                <c:pt idx="18105">
                  <c:v>91.530407299800004</c:v>
                </c:pt>
                <c:pt idx="18106">
                  <c:v>91.531659932899998</c:v>
                </c:pt>
                <c:pt idx="18107">
                  <c:v>91.534238725799995</c:v>
                </c:pt>
                <c:pt idx="18108">
                  <c:v>91.535845229200007</c:v>
                </c:pt>
                <c:pt idx="18109">
                  <c:v>91.536200237700001</c:v>
                </c:pt>
                <c:pt idx="18110">
                  <c:v>91.537031143899995</c:v>
                </c:pt>
                <c:pt idx="18111">
                  <c:v>91.538111850000007</c:v>
                </c:pt>
                <c:pt idx="18112">
                  <c:v>91.539979650399999</c:v>
                </c:pt>
                <c:pt idx="18113">
                  <c:v>91.541811134900001</c:v>
                </c:pt>
                <c:pt idx="18114">
                  <c:v>91.542498373000001</c:v>
                </c:pt>
                <c:pt idx="18115">
                  <c:v>91.543392411599996</c:v>
                </c:pt>
                <c:pt idx="18116">
                  <c:v>91.544400537300007</c:v>
                </c:pt>
                <c:pt idx="18117">
                  <c:v>91.545538117800007</c:v>
                </c:pt>
                <c:pt idx="18118">
                  <c:v>91.547138409300004</c:v>
                </c:pt>
                <c:pt idx="18119">
                  <c:v>91.548164763800003</c:v>
                </c:pt>
                <c:pt idx="18120">
                  <c:v>91.548800041299998</c:v>
                </c:pt>
                <c:pt idx="18121">
                  <c:v>91.550282453400001</c:v>
                </c:pt>
                <c:pt idx="18122">
                  <c:v>91.551736305999995</c:v>
                </c:pt>
                <c:pt idx="18123">
                  <c:v>91.553497170200004</c:v>
                </c:pt>
                <c:pt idx="18124">
                  <c:v>91.555510397099994</c:v>
                </c:pt>
                <c:pt idx="18125">
                  <c:v>91.556498611099997</c:v>
                </c:pt>
                <c:pt idx="18126">
                  <c:v>91.557562637900006</c:v>
                </c:pt>
                <c:pt idx="18127">
                  <c:v>91.558479309199996</c:v>
                </c:pt>
                <c:pt idx="18128">
                  <c:v>91.559940638</c:v>
                </c:pt>
                <c:pt idx="18129">
                  <c:v>91.561807922699998</c:v>
                </c:pt>
                <c:pt idx="18130">
                  <c:v>91.562682886700003</c:v>
                </c:pt>
                <c:pt idx="18131">
                  <c:v>91.563128416300003</c:v>
                </c:pt>
                <c:pt idx="18132">
                  <c:v>91.563244208900002</c:v>
                </c:pt>
                <c:pt idx="18133">
                  <c:v>91.564172879699996</c:v>
                </c:pt>
                <c:pt idx="18134">
                  <c:v>91.566105925100004</c:v>
                </c:pt>
                <c:pt idx="18135">
                  <c:v>91.568041300000004</c:v>
                </c:pt>
                <c:pt idx="18136">
                  <c:v>91.5698523266</c:v>
                </c:pt>
                <c:pt idx="18137">
                  <c:v>91.570827635200004</c:v>
                </c:pt>
                <c:pt idx="18138">
                  <c:v>91.571758093100001</c:v>
                </c:pt>
                <c:pt idx="18139">
                  <c:v>91.573555927900003</c:v>
                </c:pt>
                <c:pt idx="18140">
                  <c:v>91.575775972700001</c:v>
                </c:pt>
                <c:pt idx="18141">
                  <c:v>91.577320515699995</c:v>
                </c:pt>
                <c:pt idx="18142">
                  <c:v>91.579100583599995</c:v>
                </c:pt>
                <c:pt idx="18143">
                  <c:v>91.581331850599994</c:v>
                </c:pt>
                <c:pt idx="18144">
                  <c:v>91.582237712199998</c:v>
                </c:pt>
                <c:pt idx="18145">
                  <c:v>91.583172829399999</c:v>
                </c:pt>
                <c:pt idx="18146">
                  <c:v>91.587178831800003</c:v>
                </c:pt>
                <c:pt idx="18147">
                  <c:v>91.591611386799997</c:v>
                </c:pt>
                <c:pt idx="18148">
                  <c:v>91.593202328299995</c:v>
                </c:pt>
                <c:pt idx="18149">
                  <c:v>91.594643357600006</c:v>
                </c:pt>
                <c:pt idx="18150">
                  <c:v>91.597525347000001</c:v>
                </c:pt>
                <c:pt idx="18151">
                  <c:v>91.600496977899994</c:v>
                </c:pt>
                <c:pt idx="18152">
                  <c:v>91.603028449600004</c:v>
                </c:pt>
                <c:pt idx="18153">
                  <c:v>91.606044073000007</c:v>
                </c:pt>
                <c:pt idx="18154">
                  <c:v>91.6088148706</c:v>
                </c:pt>
                <c:pt idx="18155">
                  <c:v>91.611245870100007</c:v>
                </c:pt>
                <c:pt idx="18156">
                  <c:v>91.613087108100004</c:v>
                </c:pt>
                <c:pt idx="18157">
                  <c:v>91.613888445499995</c:v>
                </c:pt>
                <c:pt idx="18158">
                  <c:v>91.614490474099995</c:v>
                </c:pt>
                <c:pt idx="18159">
                  <c:v>91.615107264800002</c:v>
                </c:pt>
                <c:pt idx="18160">
                  <c:v>91.615671119400005</c:v>
                </c:pt>
                <c:pt idx="18161">
                  <c:v>91.616481206000003</c:v>
                </c:pt>
                <c:pt idx="18162">
                  <c:v>91.617136135199999</c:v>
                </c:pt>
                <c:pt idx="18163">
                  <c:v>91.618209956000001</c:v>
                </c:pt>
                <c:pt idx="18164">
                  <c:v>91.620827042100004</c:v>
                </c:pt>
                <c:pt idx="18165">
                  <c:v>91.623048646000001</c:v>
                </c:pt>
                <c:pt idx="18166">
                  <c:v>91.624264483399998</c:v>
                </c:pt>
                <c:pt idx="18167">
                  <c:v>91.625040325399993</c:v>
                </c:pt>
                <c:pt idx="18168">
                  <c:v>91.626738644699998</c:v>
                </c:pt>
                <c:pt idx="18169">
                  <c:v>91.6309125075</c:v>
                </c:pt>
                <c:pt idx="18170">
                  <c:v>91.634852135599999</c:v>
                </c:pt>
                <c:pt idx="18171">
                  <c:v>91.636591261999996</c:v>
                </c:pt>
                <c:pt idx="18172">
                  <c:v>91.636897079299999</c:v>
                </c:pt>
                <c:pt idx="18173">
                  <c:v>91.637151598700001</c:v>
                </c:pt>
                <c:pt idx="18174">
                  <c:v>91.637481247300002</c:v>
                </c:pt>
                <c:pt idx="18175">
                  <c:v>91.638567509699996</c:v>
                </c:pt>
                <c:pt idx="18176">
                  <c:v>91.6435040442</c:v>
                </c:pt>
                <c:pt idx="18177">
                  <c:v>91.648327644899993</c:v>
                </c:pt>
                <c:pt idx="18178">
                  <c:v>91.649622094700007</c:v>
                </c:pt>
                <c:pt idx="18179">
                  <c:v>91.651192394899994</c:v>
                </c:pt>
                <c:pt idx="18180">
                  <c:v>91.652650647300007</c:v>
                </c:pt>
                <c:pt idx="18181">
                  <c:v>91.6532117064</c:v>
                </c:pt>
                <c:pt idx="18182">
                  <c:v>91.654341496300006</c:v>
                </c:pt>
                <c:pt idx="18183">
                  <c:v>91.656431972099995</c:v>
                </c:pt>
                <c:pt idx="18184">
                  <c:v>91.659324910999999</c:v>
                </c:pt>
                <c:pt idx="18185">
                  <c:v>91.661137085999997</c:v>
                </c:pt>
                <c:pt idx="18186">
                  <c:v>91.662177845000002</c:v>
                </c:pt>
                <c:pt idx="18187">
                  <c:v>91.663436027100005</c:v>
                </c:pt>
                <c:pt idx="18188">
                  <c:v>91.664691372899995</c:v>
                </c:pt>
                <c:pt idx="18189">
                  <c:v>91.665688645700001</c:v>
                </c:pt>
                <c:pt idx="18190">
                  <c:v>91.666744234000006</c:v>
                </c:pt>
                <c:pt idx="18191">
                  <c:v>91.667722549299995</c:v>
                </c:pt>
                <c:pt idx="18192">
                  <c:v>91.669040035099997</c:v>
                </c:pt>
                <c:pt idx="18193">
                  <c:v>91.671732395600003</c:v>
                </c:pt>
                <c:pt idx="18194">
                  <c:v>91.674288125399997</c:v>
                </c:pt>
                <c:pt idx="18195">
                  <c:v>91.679434464899998</c:v>
                </c:pt>
                <c:pt idx="18196">
                  <c:v>91.684356208300002</c:v>
                </c:pt>
                <c:pt idx="18197">
                  <c:v>91.686096323599998</c:v>
                </c:pt>
                <c:pt idx="18198">
                  <c:v>91.687335361999999</c:v>
                </c:pt>
                <c:pt idx="18199">
                  <c:v>91.688376160900006</c:v>
                </c:pt>
                <c:pt idx="18200">
                  <c:v>91.690034199699994</c:v>
                </c:pt>
                <c:pt idx="18201">
                  <c:v>91.692382315900005</c:v>
                </c:pt>
                <c:pt idx="18202">
                  <c:v>91.693837390799999</c:v>
                </c:pt>
                <c:pt idx="18203">
                  <c:v>91.694604328300002</c:v>
                </c:pt>
                <c:pt idx="18204">
                  <c:v>91.697395158099994</c:v>
                </c:pt>
                <c:pt idx="18205">
                  <c:v>91.700027135400006</c:v>
                </c:pt>
                <c:pt idx="18206">
                  <c:v>91.702023174600001</c:v>
                </c:pt>
                <c:pt idx="18207">
                  <c:v>91.7038474987</c:v>
                </c:pt>
                <c:pt idx="18208">
                  <c:v>91.704211616899997</c:v>
                </c:pt>
                <c:pt idx="18209">
                  <c:v>91.704401055800005</c:v>
                </c:pt>
                <c:pt idx="18210">
                  <c:v>91.705106040800004</c:v>
                </c:pt>
                <c:pt idx="18211">
                  <c:v>91.706191002500006</c:v>
                </c:pt>
                <c:pt idx="18212">
                  <c:v>91.707974965999995</c:v>
                </c:pt>
                <c:pt idx="18213">
                  <c:v>91.710175555700005</c:v>
                </c:pt>
                <c:pt idx="18214">
                  <c:v>91.711120946500003</c:v>
                </c:pt>
                <c:pt idx="18215">
                  <c:v>91.712640819900002</c:v>
                </c:pt>
                <c:pt idx="18216">
                  <c:v>91.715077427400004</c:v>
                </c:pt>
                <c:pt idx="18217">
                  <c:v>91.717668371800002</c:v>
                </c:pt>
                <c:pt idx="18218">
                  <c:v>91.719304258999998</c:v>
                </c:pt>
                <c:pt idx="18219">
                  <c:v>91.721445746499995</c:v>
                </c:pt>
                <c:pt idx="18220">
                  <c:v>91.726132765900005</c:v>
                </c:pt>
                <c:pt idx="18221">
                  <c:v>91.729601963899995</c:v>
                </c:pt>
                <c:pt idx="18222">
                  <c:v>91.730820552300003</c:v>
                </c:pt>
                <c:pt idx="18223">
                  <c:v>91.731282355999994</c:v>
                </c:pt>
                <c:pt idx="18224">
                  <c:v>91.731628084199997</c:v>
                </c:pt>
                <c:pt idx="18225">
                  <c:v>91.733399417599998</c:v>
                </c:pt>
                <c:pt idx="18226">
                  <c:v>91.735253040499998</c:v>
                </c:pt>
                <c:pt idx="18227">
                  <c:v>91.735669250900003</c:v>
                </c:pt>
                <c:pt idx="18228">
                  <c:v>91.736358409000005</c:v>
                </c:pt>
                <c:pt idx="18229">
                  <c:v>91.738619089300002</c:v>
                </c:pt>
                <c:pt idx="18230">
                  <c:v>91.741276844200002</c:v>
                </c:pt>
                <c:pt idx="18231">
                  <c:v>91.742855057200003</c:v>
                </c:pt>
                <c:pt idx="18232">
                  <c:v>91.743885608799999</c:v>
                </c:pt>
                <c:pt idx="18233">
                  <c:v>91.746308666199994</c:v>
                </c:pt>
                <c:pt idx="18234">
                  <c:v>91.749558863700003</c:v>
                </c:pt>
                <c:pt idx="18235">
                  <c:v>91.753992518499999</c:v>
                </c:pt>
                <c:pt idx="18236">
                  <c:v>91.757412704800004</c:v>
                </c:pt>
                <c:pt idx="18237">
                  <c:v>91.758755244</c:v>
                </c:pt>
                <c:pt idx="18238">
                  <c:v>91.759954198599999</c:v>
                </c:pt>
                <c:pt idx="18239">
                  <c:v>91.763864597400001</c:v>
                </c:pt>
                <c:pt idx="18240">
                  <c:v>91.769607569599998</c:v>
                </c:pt>
                <c:pt idx="18241">
                  <c:v>91.772458182400001</c:v>
                </c:pt>
                <c:pt idx="18242">
                  <c:v>91.774176397100007</c:v>
                </c:pt>
                <c:pt idx="18243">
                  <c:v>91.775201261199996</c:v>
                </c:pt>
                <c:pt idx="18244">
                  <c:v>91.775711689999994</c:v>
                </c:pt>
                <c:pt idx="18245">
                  <c:v>91.776146786799998</c:v>
                </c:pt>
                <c:pt idx="18246">
                  <c:v>91.777587177300006</c:v>
                </c:pt>
                <c:pt idx="18247">
                  <c:v>91.778948486600001</c:v>
                </c:pt>
                <c:pt idx="18248">
                  <c:v>91.779676134699997</c:v>
                </c:pt>
                <c:pt idx="18249">
                  <c:v>91.780394255600001</c:v>
                </c:pt>
                <c:pt idx="18250">
                  <c:v>91.782155324300007</c:v>
                </c:pt>
                <c:pt idx="18251">
                  <c:v>91.785657921600006</c:v>
                </c:pt>
                <c:pt idx="18252">
                  <c:v>91.788240550500007</c:v>
                </c:pt>
                <c:pt idx="18253">
                  <c:v>91.789635114399999</c:v>
                </c:pt>
                <c:pt idx="18254">
                  <c:v>91.790706481200004</c:v>
                </c:pt>
                <c:pt idx="18255">
                  <c:v>91.793326835800002</c:v>
                </c:pt>
                <c:pt idx="18256">
                  <c:v>91.796054879899998</c:v>
                </c:pt>
                <c:pt idx="18257">
                  <c:v>91.797280239700001</c:v>
                </c:pt>
                <c:pt idx="18258">
                  <c:v>91.798686028000006</c:v>
                </c:pt>
                <c:pt idx="18259">
                  <c:v>91.802369950200003</c:v>
                </c:pt>
                <c:pt idx="18260">
                  <c:v>91.806819804</c:v>
                </c:pt>
                <c:pt idx="18261">
                  <c:v>91.809114261700003</c:v>
                </c:pt>
                <c:pt idx="18262">
                  <c:v>91.810912791299998</c:v>
                </c:pt>
                <c:pt idx="18263">
                  <c:v>91.812280958000002</c:v>
                </c:pt>
                <c:pt idx="18264">
                  <c:v>91.812820975099996</c:v>
                </c:pt>
                <c:pt idx="18265">
                  <c:v>91.813983597999993</c:v>
                </c:pt>
                <c:pt idx="18266">
                  <c:v>91.815353400999996</c:v>
                </c:pt>
                <c:pt idx="18267">
                  <c:v>91.816336095799997</c:v>
                </c:pt>
                <c:pt idx="18268">
                  <c:v>91.819091623399999</c:v>
                </c:pt>
                <c:pt idx="18269">
                  <c:v>91.824025012999996</c:v>
                </c:pt>
                <c:pt idx="18270">
                  <c:v>91.827031016000007</c:v>
                </c:pt>
                <c:pt idx="18271">
                  <c:v>91.827974535999999</c:v>
                </c:pt>
                <c:pt idx="18272">
                  <c:v>91.829246759499995</c:v>
                </c:pt>
                <c:pt idx="18273">
                  <c:v>91.8304344214</c:v>
                </c:pt>
                <c:pt idx="18274">
                  <c:v>91.831471889300005</c:v>
                </c:pt>
                <c:pt idx="18275">
                  <c:v>91.832341525999993</c:v>
                </c:pt>
                <c:pt idx="18276">
                  <c:v>91.835047141399997</c:v>
                </c:pt>
                <c:pt idx="18277">
                  <c:v>91.837291603500006</c:v>
                </c:pt>
                <c:pt idx="18278">
                  <c:v>91.838000115900002</c:v>
                </c:pt>
                <c:pt idx="18279">
                  <c:v>91.839072916199996</c:v>
                </c:pt>
                <c:pt idx="18280">
                  <c:v>91.839816753400001</c:v>
                </c:pt>
                <c:pt idx="18281">
                  <c:v>91.840408253099994</c:v>
                </c:pt>
                <c:pt idx="18282">
                  <c:v>91.842537351600001</c:v>
                </c:pt>
                <c:pt idx="18283">
                  <c:v>91.845091990200004</c:v>
                </c:pt>
                <c:pt idx="18284">
                  <c:v>91.846332304100002</c:v>
                </c:pt>
                <c:pt idx="18285">
                  <c:v>91.847283751899994</c:v>
                </c:pt>
                <c:pt idx="18286">
                  <c:v>91.8483508148</c:v>
                </c:pt>
                <c:pt idx="18287">
                  <c:v>91.850498488300005</c:v>
                </c:pt>
                <c:pt idx="18288">
                  <c:v>91.853281166399995</c:v>
                </c:pt>
                <c:pt idx="18289">
                  <c:v>91.855106949200007</c:v>
                </c:pt>
                <c:pt idx="18290">
                  <c:v>91.855685098400002</c:v>
                </c:pt>
                <c:pt idx="18291">
                  <c:v>91.856133252899994</c:v>
                </c:pt>
                <c:pt idx="18292">
                  <c:v>91.856654696600003</c:v>
                </c:pt>
                <c:pt idx="18293">
                  <c:v>91.8575143387</c:v>
                </c:pt>
                <c:pt idx="18294">
                  <c:v>91.859393322000003</c:v>
                </c:pt>
                <c:pt idx="18295">
                  <c:v>91.860840470900001</c:v>
                </c:pt>
                <c:pt idx="18296">
                  <c:v>91.862874293800004</c:v>
                </c:pt>
                <c:pt idx="18297">
                  <c:v>91.864852736900005</c:v>
                </c:pt>
                <c:pt idx="18298">
                  <c:v>91.865383816900007</c:v>
                </c:pt>
                <c:pt idx="18299">
                  <c:v>91.866685113900004</c:v>
                </c:pt>
                <c:pt idx="18300">
                  <c:v>91.867831041599999</c:v>
                </c:pt>
                <c:pt idx="18301">
                  <c:v>91.868846528800006</c:v>
                </c:pt>
                <c:pt idx="18302">
                  <c:v>91.8707685591</c:v>
                </c:pt>
                <c:pt idx="18303">
                  <c:v>91.873489183399997</c:v>
                </c:pt>
                <c:pt idx="18304">
                  <c:v>91.875818327900006</c:v>
                </c:pt>
                <c:pt idx="18305">
                  <c:v>91.878248520599996</c:v>
                </c:pt>
                <c:pt idx="18306">
                  <c:v>91.881111395000005</c:v>
                </c:pt>
                <c:pt idx="18307">
                  <c:v>91.8843215821</c:v>
                </c:pt>
                <c:pt idx="18308">
                  <c:v>91.8864988033</c:v>
                </c:pt>
                <c:pt idx="18309">
                  <c:v>91.888032628399998</c:v>
                </c:pt>
                <c:pt idx="18310">
                  <c:v>91.890153938799997</c:v>
                </c:pt>
                <c:pt idx="18311">
                  <c:v>91.891679851000006</c:v>
                </c:pt>
                <c:pt idx="18312">
                  <c:v>91.893393583399998</c:v>
                </c:pt>
                <c:pt idx="18313">
                  <c:v>91.894543375799998</c:v>
                </c:pt>
                <c:pt idx="18314">
                  <c:v>91.896099925200005</c:v>
                </c:pt>
                <c:pt idx="18315">
                  <c:v>91.898132643899999</c:v>
                </c:pt>
                <c:pt idx="18316">
                  <c:v>91.900130047999994</c:v>
                </c:pt>
                <c:pt idx="18317">
                  <c:v>91.902322549700003</c:v>
                </c:pt>
                <c:pt idx="18318">
                  <c:v>91.904116862600006</c:v>
                </c:pt>
                <c:pt idx="18319">
                  <c:v>91.905162939099995</c:v>
                </c:pt>
                <c:pt idx="18320">
                  <c:v>91.906211206899997</c:v>
                </c:pt>
                <c:pt idx="18321">
                  <c:v>91.907524961899995</c:v>
                </c:pt>
                <c:pt idx="18322">
                  <c:v>91.910261941499996</c:v>
                </c:pt>
                <c:pt idx="18323">
                  <c:v>91.914267792499999</c:v>
                </c:pt>
                <c:pt idx="18324">
                  <c:v>91.916543626099994</c:v>
                </c:pt>
                <c:pt idx="18325">
                  <c:v>91.917151141399998</c:v>
                </c:pt>
                <c:pt idx="18326">
                  <c:v>91.917314365199999</c:v>
                </c:pt>
                <c:pt idx="18327">
                  <c:v>91.917715642299996</c:v>
                </c:pt>
                <c:pt idx="18328">
                  <c:v>91.919027229600005</c:v>
                </c:pt>
                <c:pt idx="18329">
                  <c:v>91.920581513800002</c:v>
                </c:pt>
                <c:pt idx="18330">
                  <c:v>91.921269475100004</c:v>
                </c:pt>
                <c:pt idx="18331">
                  <c:v>91.921643846999999</c:v>
                </c:pt>
                <c:pt idx="18332">
                  <c:v>91.9236484316</c:v>
                </c:pt>
                <c:pt idx="18333">
                  <c:v>91.926362339700006</c:v>
                </c:pt>
                <c:pt idx="18334">
                  <c:v>91.927552903199995</c:v>
                </c:pt>
                <c:pt idx="18335">
                  <c:v>91.928239004199995</c:v>
                </c:pt>
                <c:pt idx="18336">
                  <c:v>91.928985271499997</c:v>
                </c:pt>
                <c:pt idx="18337">
                  <c:v>91.929389216600001</c:v>
                </c:pt>
                <c:pt idx="18338">
                  <c:v>91.9300562154</c:v>
                </c:pt>
                <c:pt idx="18339">
                  <c:v>91.931255617199994</c:v>
                </c:pt>
                <c:pt idx="18340">
                  <c:v>91.933380233999998</c:v>
                </c:pt>
                <c:pt idx="18341">
                  <c:v>91.935194081199995</c:v>
                </c:pt>
                <c:pt idx="18342">
                  <c:v>91.936754654400005</c:v>
                </c:pt>
                <c:pt idx="18343">
                  <c:v>91.938061660299994</c:v>
                </c:pt>
                <c:pt idx="18344">
                  <c:v>91.938170786900002</c:v>
                </c:pt>
                <c:pt idx="18345">
                  <c:v>91.938570079900003</c:v>
                </c:pt>
                <c:pt idx="18346">
                  <c:v>91.939525630099993</c:v>
                </c:pt>
                <c:pt idx="18347">
                  <c:v>91.940349153900002</c:v>
                </c:pt>
                <c:pt idx="18348">
                  <c:v>91.941122242800006</c:v>
                </c:pt>
                <c:pt idx="18349">
                  <c:v>91.942427639200005</c:v>
                </c:pt>
                <c:pt idx="18350">
                  <c:v>91.9437860508</c:v>
                </c:pt>
                <c:pt idx="18351">
                  <c:v>91.944782696199994</c:v>
                </c:pt>
                <c:pt idx="18352">
                  <c:v>91.9454856017</c:v>
                </c:pt>
                <c:pt idx="18353">
                  <c:v>91.945815772200007</c:v>
                </c:pt>
                <c:pt idx="18354">
                  <c:v>91.946776114599999</c:v>
                </c:pt>
                <c:pt idx="18355">
                  <c:v>91.947874801899999</c:v>
                </c:pt>
                <c:pt idx="18356">
                  <c:v>91.948305000299996</c:v>
                </c:pt>
                <c:pt idx="18357">
                  <c:v>91.948719477099999</c:v>
                </c:pt>
                <c:pt idx="18358">
                  <c:v>91.949281636400002</c:v>
                </c:pt>
                <c:pt idx="18359">
                  <c:v>91.949737792899995</c:v>
                </c:pt>
                <c:pt idx="18360">
                  <c:v>91.9499213438</c:v>
                </c:pt>
                <c:pt idx="18361">
                  <c:v>91.950872220899996</c:v>
                </c:pt>
                <c:pt idx="18362">
                  <c:v>91.953352160099996</c:v>
                </c:pt>
                <c:pt idx="18363">
                  <c:v>91.959883918299994</c:v>
                </c:pt>
                <c:pt idx="18364">
                  <c:v>91.965572302599995</c:v>
                </c:pt>
                <c:pt idx="18365">
                  <c:v>91.967301466400002</c:v>
                </c:pt>
                <c:pt idx="18366">
                  <c:v>91.9684616455</c:v>
                </c:pt>
                <c:pt idx="18367">
                  <c:v>91.969448710799995</c:v>
                </c:pt>
                <c:pt idx="18368">
                  <c:v>91.970443071399998</c:v>
                </c:pt>
                <c:pt idx="18369">
                  <c:v>91.973469966799996</c:v>
                </c:pt>
                <c:pt idx="18370">
                  <c:v>91.977647101399995</c:v>
                </c:pt>
                <c:pt idx="18371">
                  <c:v>91.979438245599994</c:v>
                </c:pt>
                <c:pt idx="18372">
                  <c:v>91.981076176100004</c:v>
                </c:pt>
                <c:pt idx="18373">
                  <c:v>91.982517547300006</c:v>
                </c:pt>
                <c:pt idx="18374">
                  <c:v>91.984515264799995</c:v>
                </c:pt>
                <c:pt idx="18375">
                  <c:v>91.986338817499998</c:v>
                </c:pt>
                <c:pt idx="18376">
                  <c:v>91.986667048699999</c:v>
                </c:pt>
                <c:pt idx="18377">
                  <c:v>91.987510332300005</c:v>
                </c:pt>
                <c:pt idx="18378">
                  <c:v>91.988269881099995</c:v>
                </c:pt>
                <c:pt idx="18379">
                  <c:v>91.989202007200007</c:v>
                </c:pt>
                <c:pt idx="18380">
                  <c:v>91.990014528000003</c:v>
                </c:pt>
                <c:pt idx="18381">
                  <c:v>91.991137012199999</c:v>
                </c:pt>
                <c:pt idx="18382">
                  <c:v>91.992572182999993</c:v>
                </c:pt>
                <c:pt idx="18383">
                  <c:v>91.994209115700002</c:v>
                </c:pt>
                <c:pt idx="18384">
                  <c:v>91.996616420799995</c:v>
                </c:pt>
                <c:pt idx="18385">
                  <c:v>91.999033673400007</c:v>
                </c:pt>
                <c:pt idx="18386">
                  <c:v>92.001453620600003</c:v>
                </c:pt>
                <c:pt idx="18387">
                  <c:v>92.005051914399999</c:v>
                </c:pt>
                <c:pt idx="18388">
                  <c:v>92.008265720500006</c:v>
                </c:pt>
                <c:pt idx="18389">
                  <c:v>92.009311599900002</c:v>
                </c:pt>
                <c:pt idx="18390">
                  <c:v>92.011615953200007</c:v>
                </c:pt>
                <c:pt idx="18391">
                  <c:v>92.013696852799995</c:v>
                </c:pt>
                <c:pt idx="18392">
                  <c:v>92.013832563600005</c:v>
                </c:pt>
                <c:pt idx="18393">
                  <c:v>92.013976555599996</c:v>
                </c:pt>
                <c:pt idx="18394">
                  <c:v>92.015338319400001</c:v>
                </c:pt>
                <c:pt idx="18395">
                  <c:v>92.016735814599997</c:v>
                </c:pt>
                <c:pt idx="18396">
                  <c:v>92.018272145200001</c:v>
                </c:pt>
                <c:pt idx="18397">
                  <c:v>92.020815611900005</c:v>
                </c:pt>
                <c:pt idx="18398">
                  <c:v>92.022131370300002</c:v>
                </c:pt>
                <c:pt idx="18399">
                  <c:v>92.023793189599999</c:v>
                </c:pt>
                <c:pt idx="18400">
                  <c:v>92.026112195600007</c:v>
                </c:pt>
                <c:pt idx="18401">
                  <c:v>92.027071298799996</c:v>
                </c:pt>
                <c:pt idx="18402">
                  <c:v>92.028196623300005</c:v>
                </c:pt>
                <c:pt idx="18403">
                  <c:v>92.031083106699995</c:v>
                </c:pt>
                <c:pt idx="18404">
                  <c:v>92.033360101900001</c:v>
                </c:pt>
                <c:pt idx="18405">
                  <c:v>92.0356030648</c:v>
                </c:pt>
                <c:pt idx="18406">
                  <c:v>92.037839846400004</c:v>
                </c:pt>
                <c:pt idx="18407">
                  <c:v>92.039551658099995</c:v>
                </c:pt>
                <c:pt idx="18408">
                  <c:v>92.040821439799998</c:v>
                </c:pt>
                <c:pt idx="18409">
                  <c:v>92.041532508100005</c:v>
                </c:pt>
                <c:pt idx="18410">
                  <c:v>92.043892421099997</c:v>
                </c:pt>
                <c:pt idx="18411">
                  <c:v>92.045896049099994</c:v>
                </c:pt>
                <c:pt idx="18412">
                  <c:v>92.046282185099997</c:v>
                </c:pt>
                <c:pt idx="18413">
                  <c:v>92.046679783100004</c:v>
                </c:pt>
                <c:pt idx="18414">
                  <c:v>92.047066521299996</c:v>
                </c:pt>
                <c:pt idx="18415">
                  <c:v>92.047153976600001</c:v>
                </c:pt>
                <c:pt idx="18416">
                  <c:v>92.0477967753</c:v>
                </c:pt>
                <c:pt idx="18417">
                  <c:v>92.048758611599993</c:v>
                </c:pt>
                <c:pt idx="18418">
                  <c:v>92.049588342899995</c:v>
                </c:pt>
                <c:pt idx="18419">
                  <c:v>92.050367617000006</c:v>
                </c:pt>
                <c:pt idx="18420">
                  <c:v>92.051109361200005</c:v>
                </c:pt>
                <c:pt idx="18421">
                  <c:v>92.052934163700002</c:v>
                </c:pt>
                <c:pt idx="18422">
                  <c:v>92.056642701499996</c:v>
                </c:pt>
                <c:pt idx="18423">
                  <c:v>92.059474652000006</c:v>
                </c:pt>
                <c:pt idx="18424">
                  <c:v>92.060310715</c:v>
                </c:pt>
                <c:pt idx="18425">
                  <c:v>92.062998623400006</c:v>
                </c:pt>
                <c:pt idx="18426">
                  <c:v>92.065874667700001</c:v>
                </c:pt>
                <c:pt idx="18427">
                  <c:v>92.067010058199998</c:v>
                </c:pt>
                <c:pt idx="18428">
                  <c:v>92.069289257500003</c:v>
                </c:pt>
                <c:pt idx="18429">
                  <c:v>92.073972053000006</c:v>
                </c:pt>
                <c:pt idx="18430">
                  <c:v>92.078368194999996</c:v>
                </c:pt>
                <c:pt idx="18431">
                  <c:v>92.080215288900007</c:v>
                </c:pt>
                <c:pt idx="18432">
                  <c:v>92.081361469100003</c:v>
                </c:pt>
                <c:pt idx="18433">
                  <c:v>92.0833273099</c:v>
                </c:pt>
                <c:pt idx="18434">
                  <c:v>92.085933871600005</c:v>
                </c:pt>
                <c:pt idx="18435">
                  <c:v>92.087363590300001</c:v>
                </c:pt>
                <c:pt idx="18436">
                  <c:v>92.087701488899995</c:v>
                </c:pt>
                <c:pt idx="18437">
                  <c:v>92.088031362999999</c:v>
                </c:pt>
                <c:pt idx="18438">
                  <c:v>92.088483365499997</c:v>
                </c:pt>
                <c:pt idx="18439">
                  <c:v>92.089498815400006</c:v>
                </c:pt>
                <c:pt idx="18440">
                  <c:v>92.093053513200005</c:v>
                </c:pt>
                <c:pt idx="18441">
                  <c:v>92.097010909000005</c:v>
                </c:pt>
                <c:pt idx="18442">
                  <c:v>92.098144401900001</c:v>
                </c:pt>
                <c:pt idx="18443">
                  <c:v>92.098374569000001</c:v>
                </c:pt>
                <c:pt idx="18444">
                  <c:v>92.099548647700004</c:v>
                </c:pt>
                <c:pt idx="18445">
                  <c:v>92.101681362700006</c:v>
                </c:pt>
                <c:pt idx="18446">
                  <c:v>92.103770198000007</c:v>
                </c:pt>
                <c:pt idx="18447">
                  <c:v>92.105687948699995</c:v>
                </c:pt>
                <c:pt idx="18448">
                  <c:v>92.106986525799996</c:v>
                </c:pt>
                <c:pt idx="18449">
                  <c:v>92.107358186699997</c:v>
                </c:pt>
                <c:pt idx="18450">
                  <c:v>92.109198248400006</c:v>
                </c:pt>
                <c:pt idx="18451">
                  <c:v>92.112028996199996</c:v>
                </c:pt>
                <c:pt idx="18452">
                  <c:v>92.113112776400001</c:v>
                </c:pt>
                <c:pt idx="18453">
                  <c:v>92.117620893700007</c:v>
                </c:pt>
                <c:pt idx="18454">
                  <c:v>92.122716432900006</c:v>
                </c:pt>
                <c:pt idx="18455">
                  <c:v>92.125815744700006</c:v>
                </c:pt>
                <c:pt idx="18456">
                  <c:v>92.129288847599994</c:v>
                </c:pt>
                <c:pt idx="18457">
                  <c:v>92.133255309500001</c:v>
                </c:pt>
                <c:pt idx="18458">
                  <c:v>92.136762415099994</c:v>
                </c:pt>
                <c:pt idx="18459">
                  <c:v>92.137918966100003</c:v>
                </c:pt>
                <c:pt idx="18460">
                  <c:v>92.138986379000002</c:v>
                </c:pt>
                <c:pt idx="18461">
                  <c:v>92.139619422300001</c:v>
                </c:pt>
                <c:pt idx="18462">
                  <c:v>92.1427962291</c:v>
                </c:pt>
                <c:pt idx="18463">
                  <c:v>92.146207064799995</c:v>
                </c:pt>
                <c:pt idx="18464">
                  <c:v>92.147333288699997</c:v>
                </c:pt>
                <c:pt idx="18465">
                  <c:v>92.148873488899994</c:v>
                </c:pt>
                <c:pt idx="18466">
                  <c:v>92.152771984300003</c:v>
                </c:pt>
                <c:pt idx="18467">
                  <c:v>92.155966717200002</c:v>
                </c:pt>
                <c:pt idx="18468">
                  <c:v>92.156282920300001</c:v>
                </c:pt>
                <c:pt idx="18469">
                  <c:v>92.156630661799994</c:v>
                </c:pt>
                <c:pt idx="18470">
                  <c:v>92.157341325199994</c:v>
                </c:pt>
                <c:pt idx="18471">
                  <c:v>92.157908568600007</c:v>
                </c:pt>
                <c:pt idx="18472">
                  <c:v>92.157991261199996</c:v>
                </c:pt>
                <c:pt idx="18473">
                  <c:v>92.158250075599994</c:v>
                </c:pt>
                <c:pt idx="18474">
                  <c:v>92.160076763399999</c:v>
                </c:pt>
                <c:pt idx="18475">
                  <c:v>92.162404842100003</c:v>
                </c:pt>
                <c:pt idx="18476">
                  <c:v>92.164054111799999</c:v>
                </c:pt>
                <c:pt idx="18477">
                  <c:v>92.165907197400003</c:v>
                </c:pt>
                <c:pt idx="18478">
                  <c:v>92.167004541500006</c:v>
                </c:pt>
                <c:pt idx="18479">
                  <c:v>92.168143996599994</c:v>
                </c:pt>
                <c:pt idx="18480">
                  <c:v>92.170070343000006</c:v>
                </c:pt>
                <c:pt idx="18481">
                  <c:v>92.172112628099995</c:v>
                </c:pt>
                <c:pt idx="18482">
                  <c:v>92.1737554905</c:v>
                </c:pt>
                <c:pt idx="18483">
                  <c:v>92.175466651299999</c:v>
                </c:pt>
                <c:pt idx="18484">
                  <c:v>92.177493522299997</c:v>
                </c:pt>
                <c:pt idx="18485">
                  <c:v>92.178744957999996</c:v>
                </c:pt>
                <c:pt idx="18486">
                  <c:v>92.1796243868</c:v>
                </c:pt>
                <c:pt idx="18487">
                  <c:v>92.1801729317</c:v>
                </c:pt>
                <c:pt idx="18488">
                  <c:v>92.181521639600007</c:v>
                </c:pt>
                <c:pt idx="18489">
                  <c:v>92.184148242299997</c:v>
                </c:pt>
                <c:pt idx="18490">
                  <c:v>92.185873996500007</c:v>
                </c:pt>
                <c:pt idx="18491">
                  <c:v>92.186654351900003</c:v>
                </c:pt>
                <c:pt idx="18492">
                  <c:v>92.1877789423</c:v>
                </c:pt>
                <c:pt idx="18493">
                  <c:v>92.1891865642</c:v>
                </c:pt>
                <c:pt idx="18494">
                  <c:v>92.190795329799997</c:v>
                </c:pt>
                <c:pt idx="18495">
                  <c:v>92.194370445000004</c:v>
                </c:pt>
                <c:pt idx="18496">
                  <c:v>92.197215934900001</c:v>
                </c:pt>
                <c:pt idx="18497">
                  <c:v>92.197810445200005</c:v>
                </c:pt>
                <c:pt idx="18498">
                  <c:v>92.198528984199996</c:v>
                </c:pt>
                <c:pt idx="18499">
                  <c:v>92.198946965399998</c:v>
                </c:pt>
                <c:pt idx="18500">
                  <c:v>92.199022776800007</c:v>
                </c:pt>
                <c:pt idx="18501">
                  <c:v>92.199371266699998</c:v>
                </c:pt>
                <c:pt idx="18502">
                  <c:v>92.199700867700003</c:v>
                </c:pt>
                <c:pt idx="18503">
                  <c:v>92.199889655199996</c:v>
                </c:pt>
                <c:pt idx="18504">
                  <c:v>92.200750104700006</c:v>
                </c:pt>
                <c:pt idx="18505">
                  <c:v>92.201951267599995</c:v>
                </c:pt>
                <c:pt idx="18506">
                  <c:v>92.203066570399997</c:v>
                </c:pt>
                <c:pt idx="18507">
                  <c:v>92.203670080600006</c:v>
                </c:pt>
                <c:pt idx="18508">
                  <c:v>92.204269493699996</c:v>
                </c:pt>
                <c:pt idx="18509">
                  <c:v>92.205935397399998</c:v>
                </c:pt>
                <c:pt idx="18510">
                  <c:v>92.2095174321</c:v>
                </c:pt>
                <c:pt idx="18511">
                  <c:v>92.212713425199993</c:v>
                </c:pt>
                <c:pt idx="18512">
                  <c:v>92.213613220200003</c:v>
                </c:pt>
                <c:pt idx="18513">
                  <c:v>92.214739239099998</c:v>
                </c:pt>
                <c:pt idx="18514">
                  <c:v>92.2163726247</c:v>
                </c:pt>
                <c:pt idx="18515">
                  <c:v>92.218258562700001</c:v>
                </c:pt>
                <c:pt idx="18516">
                  <c:v>92.220480243599994</c:v>
                </c:pt>
                <c:pt idx="18517">
                  <c:v>92.223855604099995</c:v>
                </c:pt>
                <c:pt idx="18518">
                  <c:v>92.2275180022</c:v>
                </c:pt>
                <c:pt idx="18519">
                  <c:v>92.230568582700002</c:v>
                </c:pt>
                <c:pt idx="18520">
                  <c:v>92.232513213999994</c:v>
                </c:pt>
                <c:pt idx="18521">
                  <c:v>92.233202123699996</c:v>
                </c:pt>
                <c:pt idx="18522">
                  <c:v>92.234217680699999</c:v>
                </c:pt>
                <c:pt idx="18523">
                  <c:v>92.237103609499997</c:v>
                </c:pt>
                <c:pt idx="18524">
                  <c:v>92.2403954384</c:v>
                </c:pt>
                <c:pt idx="18525">
                  <c:v>92.241479164300003</c:v>
                </c:pt>
                <c:pt idx="18526">
                  <c:v>92.242131731599997</c:v>
                </c:pt>
                <c:pt idx="18527">
                  <c:v>92.243786831500003</c:v>
                </c:pt>
                <c:pt idx="18528">
                  <c:v>92.245014800999996</c:v>
                </c:pt>
                <c:pt idx="18529">
                  <c:v>92.246981722699999</c:v>
                </c:pt>
                <c:pt idx="18530">
                  <c:v>92.249741229600005</c:v>
                </c:pt>
                <c:pt idx="18531">
                  <c:v>92.250806846700002</c:v>
                </c:pt>
                <c:pt idx="18532">
                  <c:v>92.251511108100004</c:v>
                </c:pt>
                <c:pt idx="18533">
                  <c:v>92.252738284499998</c:v>
                </c:pt>
                <c:pt idx="18534">
                  <c:v>92.253522624799999</c:v>
                </c:pt>
                <c:pt idx="18535">
                  <c:v>92.253643208499994</c:v>
                </c:pt>
                <c:pt idx="18536">
                  <c:v>92.253775009799995</c:v>
                </c:pt>
                <c:pt idx="18537">
                  <c:v>92.255261063299997</c:v>
                </c:pt>
                <c:pt idx="18538">
                  <c:v>92.257059471399998</c:v>
                </c:pt>
                <c:pt idx="18539">
                  <c:v>92.257980639899998</c:v>
                </c:pt>
                <c:pt idx="18540">
                  <c:v>92.258845350200005</c:v>
                </c:pt>
                <c:pt idx="18541">
                  <c:v>92.260698676399997</c:v>
                </c:pt>
                <c:pt idx="18542">
                  <c:v>92.264136197499994</c:v>
                </c:pt>
                <c:pt idx="18543">
                  <c:v>92.266127040499995</c:v>
                </c:pt>
                <c:pt idx="18544">
                  <c:v>92.270867436299994</c:v>
                </c:pt>
                <c:pt idx="18545">
                  <c:v>92.275731147399995</c:v>
                </c:pt>
                <c:pt idx="18546">
                  <c:v>92.279940656500003</c:v>
                </c:pt>
                <c:pt idx="18547">
                  <c:v>92.284337732200001</c:v>
                </c:pt>
                <c:pt idx="18548">
                  <c:v>92.286562535800002</c:v>
                </c:pt>
                <c:pt idx="18549">
                  <c:v>92.289519099499998</c:v>
                </c:pt>
                <c:pt idx="18550">
                  <c:v>92.2913970691</c:v>
                </c:pt>
                <c:pt idx="18551">
                  <c:v>92.2948741015</c:v>
                </c:pt>
                <c:pt idx="18552">
                  <c:v>92.297708654600001</c:v>
                </c:pt>
                <c:pt idx="18553">
                  <c:v>92.299061496299998</c:v>
                </c:pt>
                <c:pt idx="18554">
                  <c:v>92.300662390100001</c:v>
                </c:pt>
                <c:pt idx="18555">
                  <c:v>92.303939419700001</c:v>
                </c:pt>
                <c:pt idx="18556">
                  <c:v>92.306923443900004</c:v>
                </c:pt>
                <c:pt idx="18557">
                  <c:v>92.307666925899994</c:v>
                </c:pt>
                <c:pt idx="18558">
                  <c:v>92.309307612200001</c:v>
                </c:pt>
                <c:pt idx="18559">
                  <c:v>92.311386811299997</c:v>
                </c:pt>
                <c:pt idx="18560">
                  <c:v>92.312924571799996</c:v>
                </c:pt>
                <c:pt idx="18561">
                  <c:v>92.314376565499998</c:v>
                </c:pt>
                <c:pt idx="18562">
                  <c:v>92.315549994999998</c:v>
                </c:pt>
                <c:pt idx="18563">
                  <c:v>92.319075387500007</c:v>
                </c:pt>
                <c:pt idx="18564">
                  <c:v>92.323629258400004</c:v>
                </c:pt>
                <c:pt idx="18565">
                  <c:v>92.326211166600004</c:v>
                </c:pt>
                <c:pt idx="18566">
                  <c:v>92.328066071500004</c:v>
                </c:pt>
                <c:pt idx="18567">
                  <c:v>92.328968135300002</c:v>
                </c:pt>
                <c:pt idx="18568">
                  <c:v>92.331267947699999</c:v>
                </c:pt>
                <c:pt idx="18569">
                  <c:v>92.335988336200003</c:v>
                </c:pt>
                <c:pt idx="18570">
                  <c:v>92.341564331100003</c:v>
                </c:pt>
                <c:pt idx="18571">
                  <c:v>92.344762426299994</c:v>
                </c:pt>
                <c:pt idx="18572">
                  <c:v>92.345503064100001</c:v>
                </c:pt>
                <c:pt idx="18573">
                  <c:v>92.345878867300002</c:v>
                </c:pt>
                <c:pt idx="18574">
                  <c:v>92.348513190000006</c:v>
                </c:pt>
                <c:pt idx="18575">
                  <c:v>92.3522998599</c:v>
                </c:pt>
                <c:pt idx="18576">
                  <c:v>92.356352508200004</c:v>
                </c:pt>
                <c:pt idx="18577">
                  <c:v>92.361012091299997</c:v>
                </c:pt>
                <c:pt idx="18578">
                  <c:v>92.363196867499994</c:v>
                </c:pt>
                <c:pt idx="18579">
                  <c:v>92.363549423699993</c:v>
                </c:pt>
                <c:pt idx="18580">
                  <c:v>92.364415344899996</c:v>
                </c:pt>
                <c:pt idx="18581">
                  <c:v>92.366040456899995</c:v>
                </c:pt>
                <c:pt idx="18582">
                  <c:v>92.367182772899994</c:v>
                </c:pt>
                <c:pt idx="18583">
                  <c:v>92.367903841599997</c:v>
                </c:pt>
                <c:pt idx="18584">
                  <c:v>92.369916427500002</c:v>
                </c:pt>
                <c:pt idx="18585">
                  <c:v>92.371749206499999</c:v>
                </c:pt>
                <c:pt idx="18586">
                  <c:v>92.372326132699996</c:v>
                </c:pt>
                <c:pt idx="18587">
                  <c:v>92.374708570799996</c:v>
                </c:pt>
                <c:pt idx="18588">
                  <c:v>92.378341554299993</c:v>
                </c:pt>
                <c:pt idx="18589">
                  <c:v>92.380652828899997</c:v>
                </c:pt>
                <c:pt idx="18590">
                  <c:v>92.382054613199998</c:v>
                </c:pt>
                <c:pt idx="18591">
                  <c:v>92.382911381</c:v>
                </c:pt>
                <c:pt idx="18592">
                  <c:v>92.386277591099997</c:v>
                </c:pt>
                <c:pt idx="18593">
                  <c:v>92.389785030100001</c:v>
                </c:pt>
                <c:pt idx="18594">
                  <c:v>92.390679442899994</c:v>
                </c:pt>
                <c:pt idx="18595">
                  <c:v>92.3927121989</c:v>
                </c:pt>
                <c:pt idx="18596">
                  <c:v>92.394136554599996</c:v>
                </c:pt>
                <c:pt idx="18597">
                  <c:v>92.396716037700003</c:v>
                </c:pt>
                <c:pt idx="18598">
                  <c:v>92.3994242582</c:v>
                </c:pt>
                <c:pt idx="18599">
                  <c:v>92.400104176599996</c:v>
                </c:pt>
                <c:pt idx="18600">
                  <c:v>92.401410175500004</c:v>
                </c:pt>
                <c:pt idx="18601">
                  <c:v>92.402313560600007</c:v>
                </c:pt>
                <c:pt idx="18602">
                  <c:v>92.403260614499999</c:v>
                </c:pt>
                <c:pt idx="18603">
                  <c:v>92.404633256599993</c:v>
                </c:pt>
                <c:pt idx="18604">
                  <c:v>92.406080935000006</c:v>
                </c:pt>
                <c:pt idx="18605">
                  <c:v>92.407251070200005</c:v>
                </c:pt>
                <c:pt idx="18606">
                  <c:v>92.407785211100006</c:v>
                </c:pt>
                <c:pt idx="18607">
                  <c:v>92.410172123600006</c:v>
                </c:pt>
                <c:pt idx="18608">
                  <c:v>92.4139850416</c:v>
                </c:pt>
                <c:pt idx="18609">
                  <c:v>92.416554726900003</c:v>
                </c:pt>
                <c:pt idx="18610">
                  <c:v>92.417810510799995</c:v>
                </c:pt>
                <c:pt idx="18611">
                  <c:v>92.418330352200002</c:v>
                </c:pt>
                <c:pt idx="18612">
                  <c:v>92.422414271400001</c:v>
                </c:pt>
                <c:pt idx="18613">
                  <c:v>92.426516009799997</c:v>
                </c:pt>
                <c:pt idx="18614">
                  <c:v>92.426809230299995</c:v>
                </c:pt>
                <c:pt idx="18615">
                  <c:v>92.427924442000005</c:v>
                </c:pt>
                <c:pt idx="18616">
                  <c:v>92.429628890900005</c:v>
                </c:pt>
                <c:pt idx="18617">
                  <c:v>92.431098471799999</c:v>
                </c:pt>
                <c:pt idx="18618">
                  <c:v>92.432133273999995</c:v>
                </c:pt>
                <c:pt idx="18619">
                  <c:v>92.434756980399996</c:v>
                </c:pt>
                <c:pt idx="18620">
                  <c:v>92.439482643399998</c:v>
                </c:pt>
                <c:pt idx="18621">
                  <c:v>92.443253533499998</c:v>
                </c:pt>
                <c:pt idx="18622">
                  <c:v>92.445787553900004</c:v>
                </c:pt>
                <c:pt idx="18623">
                  <c:v>92.446953541200003</c:v>
                </c:pt>
                <c:pt idx="18624">
                  <c:v>92.449009106299997</c:v>
                </c:pt>
                <c:pt idx="18625">
                  <c:v>92.453688248199995</c:v>
                </c:pt>
                <c:pt idx="18626">
                  <c:v>92.456815728199999</c:v>
                </c:pt>
                <c:pt idx="18627">
                  <c:v>92.458621441399998</c:v>
                </c:pt>
                <c:pt idx="18628">
                  <c:v>92.460177095399999</c:v>
                </c:pt>
                <c:pt idx="18629">
                  <c:v>92.460743614500004</c:v>
                </c:pt>
                <c:pt idx="18630">
                  <c:v>92.461264063000002</c:v>
                </c:pt>
                <c:pt idx="18631">
                  <c:v>92.461638248400007</c:v>
                </c:pt>
                <c:pt idx="18632">
                  <c:v>92.462824848899999</c:v>
                </c:pt>
                <c:pt idx="18633">
                  <c:v>92.464579667799995</c:v>
                </c:pt>
                <c:pt idx="18634">
                  <c:v>92.465615355699995</c:v>
                </c:pt>
                <c:pt idx="18635">
                  <c:v>92.468952232199996</c:v>
                </c:pt>
                <c:pt idx="18636">
                  <c:v>92.473865446800005</c:v>
                </c:pt>
                <c:pt idx="18637">
                  <c:v>92.476372936299995</c:v>
                </c:pt>
                <c:pt idx="18638">
                  <c:v>92.477047854899993</c:v>
                </c:pt>
                <c:pt idx="18639">
                  <c:v>92.479982512800007</c:v>
                </c:pt>
                <c:pt idx="18640">
                  <c:v>92.485329798699993</c:v>
                </c:pt>
                <c:pt idx="18641">
                  <c:v>92.488045085300001</c:v>
                </c:pt>
                <c:pt idx="18642">
                  <c:v>92.488530039400004</c:v>
                </c:pt>
                <c:pt idx="18643">
                  <c:v>92.490367036500004</c:v>
                </c:pt>
                <c:pt idx="18644">
                  <c:v>92.4926148391</c:v>
                </c:pt>
                <c:pt idx="18645">
                  <c:v>92.494993929299994</c:v>
                </c:pt>
                <c:pt idx="18646">
                  <c:v>92.497446460500001</c:v>
                </c:pt>
                <c:pt idx="18647">
                  <c:v>92.4981913349</c:v>
                </c:pt>
                <c:pt idx="18648">
                  <c:v>92.502276480199995</c:v>
                </c:pt>
                <c:pt idx="18649">
                  <c:v>92.507274918299998</c:v>
                </c:pt>
                <c:pt idx="18650">
                  <c:v>92.508481660800001</c:v>
                </c:pt>
                <c:pt idx="18651">
                  <c:v>92.509050635799994</c:v>
                </c:pt>
                <c:pt idx="18652">
                  <c:v>92.509648067399993</c:v>
                </c:pt>
                <c:pt idx="18653">
                  <c:v>92.5099747374</c:v>
                </c:pt>
                <c:pt idx="18654">
                  <c:v>92.5106698564</c:v>
                </c:pt>
                <c:pt idx="18655">
                  <c:v>92.512084597599994</c:v>
                </c:pt>
                <c:pt idx="18656">
                  <c:v>92.513499561499998</c:v>
                </c:pt>
                <c:pt idx="18657">
                  <c:v>92.518009049599996</c:v>
                </c:pt>
                <c:pt idx="18658">
                  <c:v>92.5229140016</c:v>
                </c:pt>
                <c:pt idx="18659">
                  <c:v>92.525760837899995</c:v>
                </c:pt>
                <c:pt idx="18660">
                  <c:v>92.528545000899996</c:v>
                </c:pt>
                <c:pt idx="18661">
                  <c:v>92.530282201800006</c:v>
                </c:pt>
                <c:pt idx="18662">
                  <c:v>92.531166107499999</c:v>
                </c:pt>
                <c:pt idx="18663">
                  <c:v>92.533493816199993</c:v>
                </c:pt>
                <c:pt idx="18664">
                  <c:v>92.536338068199996</c:v>
                </c:pt>
                <c:pt idx="18665">
                  <c:v>92.538153645199998</c:v>
                </c:pt>
                <c:pt idx="18666">
                  <c:v>92.539751431499994</c:v>
                </c:pt>
                <c:pt idx="18667">
                  <c:v>92.543702871500003</c:v>
                </c:pt>
                <c:pt idx="18668">
                  <c:v>92.550200454500001</c:v>
                </c:pt>
                <c:pt idx="18669">
                  <c:v>92.553849508799999</c:v>
                </c:pt>
                <c:pt idx="18670">
                  <c:v>92.554937245700003</c:v>
                </c:pt>
                <c:pt idx="18671">
                  <c:v>92.555720247400004</c:v>
                </c:pt>
                <c:pt idx="18672">
                  <c:v>92.5576064519</c:v>
                </c:pt>
                <c:pt idx="18673">
                  <c:v>92.559890094699995</c:v>
                </c:pt>
                <c:pt idx="18674">
                  <c:v>92.562550954000002</c:v>
                </c:pt>
                <c:pt idx="18675">
                  <c:v>92.564706950599998</c:v>
                </c:pt>
                <c:pt idx="18676">
                  <c:v>92.565947429299996</c:v>
                </c:pt>
                <c:pt idx="18677">
                  <c:v>92.566968873700006</c:v>
                </c:pt>
                <c:pt idx="18678">
                  <c:v>92.567595599900002</c:v>
                </c:pt>
                <c:pt idx="18679">
                  <c:v>92.568708288899998</c:v>
                </c:pt>
                <c:pt idx="18680">
                  <c:v>92.570428178599997</c:v>
                </c:pt>
                <c:pt idx="18681">
                  <c:v>92.572138446300002</c:v>
                </c:pt>
                <c:pt idx="18682">
                  <c:v>92.573008112899998</c:v>
                </c:pt>
                <c:pt idx="18683">
                  <c:v>92.575637760399999</c:v>
                </c:pt>
                <c:pt idx="18684">
                  <c:v>92.578534859100003</c:v>
                </c:pt>
                <c:pt idx="18685">
                  <c:v>92.580096248000004</c:v>
                </c:pt>
                <c:pt idx="18686">
                  <c:v>92.581454818500006</c:v>
                </c:pt>
                <c:pt idx="18687">
                  <c:v>92.582020908900006</c:v>
                </c:pt>
                <c:pt idx="18688">
                  <c:v>92.582298294500006</c:v>
                </c:pt>
                <c:pt idx="18689">
                  <c:v>92.582896707299994</c:v>
                </c:pt>
                <c:pt idx="18690">
                  <c:v>92.584783874899998</c:v>
                </c:pt>
                <c:pt idx="18691">
                  <c:v>92.5884820359</c:v>
                </c:pt>
                <c:pt idx="18692">
                  <c:v>92.591616936600005</c:v>
                </c:pt>
                <c:pt idx="18693">
                  <c:v>92.5940216897</c:v>
                </c:pt>
                <c:pt idx="18694">
                  <c:v>92.596389789400007</c:v>
                </c:pt>
                <c:pt idx="18695">
                  <c:v>92.5988961897</c:v>
                </c:pt>
                <c:pt idx="18696">
                  <c:v>92.600630852400002</c:v>
                </c:pt>
                <c:pt idx="18697">
                  <c:v>92.601681524200004</c:v>
                </c:pt>
                <c:pt idx="18698">
                  <c:v>92.604822537100006</c:v>
                </c:pt>
                <c:pt idx="18699">
                  <c:v>92.607409806000007</c:v>
                </c:pt>
                <c:pt idx="18700">
                  <c:v>92.608016810300001</c:v>
                </c:pt>
                <c:pt idx="18701">
                  <c:v>92.609092188899993</c:v>
                </c:pt>
                <c:pt idx="18702">
                  <c:v>92.610654482200005</c:v>
                </c:pt>
                <c:pt idx="18703">
                  <c:v>92.611393687399996</c:v>
                </c:pt>
                <c:pt idx="18704">
                  <c:v>92.612074787599994</c:v>
                </c:pt>
                <c:pt idx="18705">
                  <c:v>92.612674812500003</c:v>
                </c:pt>
                <c:pt idx="18706">
                  <c:v>92.613380554499997</c:v>
                </c:pt>
                <c:pt idx="18707">
                  <c:v>92.614233771200006</c:v>
                </c:pt>
                <c:pt idx="18708">
                  <c:v>92.616152987999996</c:v>
                </c:pt>
                <c:pt idx="18709">
                  <c:v>92.619572911800006</c:v>
                </c:pt>
                <c:pt idx="18710">
                  <c:v>92.622451185800003</c:v>
                </c:pt>
                <c:pt idx="18711">
                  <c:v>92.6244427333</c:v>
                </c:pt>
                <c:pt idx="18712">
                  <c:v>92.6261783546</c:v>
                </c:pt>
                <c:pt idx="18713">
                  <c:v>92.627345016800007</c:v>
                </c:pt>
                <c:pt idx="18714">
                  <c:v>92.6275800234</c:v>
                </c:pt>
                <c:pt idx="18715">
                  <c:v>92.628176224300006</c:v>
                </c:pt>
                <c:pt idx="18716">
                  <c:v>92.6291361408</c:v>
                </c:pt>
                <c:pt idx="18717">
                  <c:v>92.630092921200003</c:v>
                </c:pt>
                <c:pt idx="18718">
                  <c:v>92.630795287699996</c:v>
                </c:pt>
                <c:pt idx="18719">
                  <c:v>92.631193529000001</c:v>
                </c:pt>
                <c:pt idx="18720">
                  <c:v>92.631521440900002</c:v>
                </c:pt>
                <c:pt idx="18721">
                  <c:v>92.631735852700004</c:v>
                </c:pt>
                <c:pt idx="18722">
                  <c:v>92.632314978300002</c:v>
                </c:pt>
                <c:pt idx="18723">
                  <c:v>92.635619233900002</c:v>
                </c:pt>
                <c:pt idx="18724">
                  <c:v>92.638906437200006</c:v>
                </c:pt>
                <c:pt idx="18725">
                  <c:v>92.641945456800002</c:v>
                </c:pt>
                <c:pt idx="18726">
                  <c:v>92.645010663199997</c:v>
                </c:pt>
                <c:pt idx="18727">
                  <c:v>92.6454818765</c:v>
                </c:pt>
                <c:pt idx="18728">
                  <c:v>92.647883718599999</c:v>
                </c:pt>
                <c:pt idx="18729">
                  <c:v>92.651379989700004</c:v>
                </c:pt>
                <c:pt idx="18730">
                  <c:v>92.653648657700003</c:v>
                </c:pt>
                <c:pt idx="18731">
                  <c:v>92.654884547199998</c:v>
                </c:pt>
                <c:pt idx="18732">
                  <c:v>92.656140694399994</c:v>
                </c:pt>
                <c:pt idx="18733">
                  <c:v>92.659190203199998</c:v>
                </c:pt>
                <c:pt idx="18734">
                  <c:v>92.661666633600007</c:v>
                </c:pt>
                <c:pt idx="18735">
                  <c:v>92.662585208799996</c:v>
                </c:pt>
                <c:pt idx="18736">
                  <c:v>92.664786263300002</c:v>
                </c:pt>
                <c:pt idx="18737">
                  <c:v>92.668029859499995</c:v>
                </c:pt>
                <c:pt idx="18738">
                  <c:v>92.670635024800006</c:v>
                </c:pt>
                <c:pt idx="18739">
                  <c:v>92.672936385200003</c:v>
                </c:pt>
                <c:pt idx="18740">
                  <c:v>92.675768846300002</c:v>
                </c:pt>
                <c:pt idx="18741">
                  <c:v>92.678534751499996</c:v>
                </c:pt>
                <c:pt idx="18742">
                  <c:v>92.681998282699993</c:v>
                </c:pt>
                <c:pt idx="18743">
                  <c:v>92.685385558999997</c:v>
                </c:pt>
                <c:pt idx="18744">
                  <c:v>92.686573917199993</c:v>
                </c:pt>
                <c:pt idx="18745">
                  <c:v>92.687566735199994</c:v>
                </c:pt>
                <c:pt idx="18746">
                  <c:v>92.690302167699997</c:v>
                </c:pt>
                <c:pt idx="18747">
                  <c:v>92.692925134800007</c:v>
                </c:pt>
                <c:pt idx="18748">
                  <c:v>92.693833961300001</c:v>
                </c:pt>
                <c:pt idx="18749">
                  <c:v>92.6945695685</c:v>
                </c:pt>
                <c:pt idx="18750">
                  <c:v>92.695042414699998</c:v>
                </c:pt>
                <c:pt idx="18751">
                  <c:v>92.695984346900005</c:v>
                </c:pt>
                <c:pt idx="18752">
                  <c:v>92.697602919999994</c:v>
                </c:pt>
                <c:pt idx="18753">
                  <c:v>92.699035082400002</c:v>
                </c:pt>
                <c:pt idx="18754">
                  <c:v>92.700497627900006</c:v>
                </c:pt>
                <c:pt idx="18755">
                  <c:v>92.703407088700004</c:v>
                </c:pt>
                <c:pt idx="18756">
                  <c:v>92.706472708099994</c:v>
                </c:pt>
                <c:pt idx="18757">
                  <c:v>92.7075155502</c:v>
                </c:pt>
                <c:pt idx="18758">
                  <c:v>92.708047777499999</c:v>
                </c:pt>
                <c:pt idx="18759">
                  <c:v>92.708738690499999</c:v>
                </c:pt>
                <c:pt idx="18760">
                  <c:v>92.709349044899994</c:v>
                </c:pt>
                <c:pt idx="18761">
                  <c:v>92.710193533999998</c:v>
                </c:pt>
                <c:pt idx="18762">
                  <c:v>92.710907148999993</c:v>
                </c:pt>
                <c:pt idx="18763">
                  <c:v>92.711684933399994</c:v>
                </c:pt>
                <c:pt idx="18764">
                  <c:v>92.713738652900005</c:v>
                </c:pt>
                <c:pt idx="18765">
                  <c:v>92.717101242300004</c:v>
                </c:pt>
                <c:pt idx="18766">
                  <c:v>92.719789232300002</c:v>
                </c:pt>
                <c:pt idx="18767">
                  <c:v>92.720714622200006</c:v>
                </c:pt>
                <c:pt idx="18768">
                  <c:v>92.722602082799995</c:v>
                </c:pt>
                <c:pt idx="18769">
                  <c:v>92.724432419199999</c:v>
                </c:pt>
                <c:pt idx="18770">
                  <c:v>92.724925472199999</c:v>
                </c:pt>
                <c:pt idx="18771">
                  <c:v>92.725620865799996</c:v>
                </c:pt>
                <c:pt idx="18772">
                  <c:v>92.726154434500003</c:v>
                </c:pt>
                <c:pt idx="18773">
                  <c:v>92.726716406999998</c:v>
                </c:pt>
                <c:pt idx="18774">
                  <c:v>92.727607017899999</c:v>
                </c:pt>
                <c:pt idx="18775">
                  <c:v>92.7286413211</c:v>
                </c:pt>
                <c:pt idx="18776">
                  <c:v>92.729727677100001</c:v>
                </c:pt>
                <c:pt idx="18777">
                  <c:v>92.731064684499998</c:v>
                </c:pt>
                <c:pt idx="18778">
                  <c:v>92.732296809900006</c:v>
                </c:pt>
                <c:pt idx="18779">
                  <c:v>92.732958363799995</c:v>
                </c:pt>
                <c:pt idx="18780">
                  <c:v>92.733892822800001</c:v>
                </c:pt>
                <c:pt idx="18781">
                  <c:v>92.735030395199999</c:v>
                </c:pt>
                <c:pt idx="18782">
                  <c:v>92.736343133800005</c:v>
                </c:pt>
                <c:pt idx="18783">
                  <c:v>92.737960692200005</c:v>
                </c:pt>
                <c:pt idx="18784">
                  <c:v>92.739668159399997</c:v>
                </c:pt>
                <c:pt idx="18785">
                  <c:v>92.741532674699997</c:v>
                </c:pt>
                <c:pt idx="18786">
                  <c:v>92.742537300400002</c:v>
                </c:pt>
                <c:pt idx="18787">
                  <c:v>92.743643607699994</c:v>
                </c:pt>
                <c:pt idx="18788">
                  <c:v>92.745405698400006</c:v>
                </c:pt>
                <c:pt idx="18789">
                  <c:v>92.746698390399999</c:v>
                </c:pt>
                <c:pt idx="18790">
                  <c:v>92.747175148099998</c:v>
                </c:pt>
                <c:pt idx="18791">
                  <c:v>92.747581199300001</c:v>
                </c:pt>
                <c:pt idx="18792">
                  <c:v>92.749014763700004</c:v>
                </c:pt>
                <c:pt idx="18793">
                  <c:v>92.750662410999993</c:v>
                </c:pt>
                <c:pt idx="18794">
                  <c:v>92.754685050099994</c:v>
                </c:pt>
                <c:pt idx="18795">
                  <c:v>92.758290648799999</c:v>
                </c:pt>
                <c:pt idx="18796">
                  <c:v>92.759326974700002</c:v>
                </c:pt>
                <c:pt idx="18797">
                  <c:v>92.760302179299998</c:v>
                </c:pt>
                <c:pt idx="18798">
                  <c:v>92.761072172900001</c:v>
                </c:pt>
                <c:pt idx="18799">
                  <c:v>92.762304862700006</c:v>
                </c:pt>
                <c:pt idx="18800">
                  <c:v>92.7632658685</c:v>
                </c:pt>
                <c:pt idx="18801">
                  <c:v>92.7646270818</c:v>
                </c:pt>
                <c:pt idx="18802">
                  <c:v>92.766067849400002</c:v>
                </c:pt>
                <c:pt idx="18803">
                  <c:v>92.766525208000004</c:v>
                </c:pt>
                <c:pt idx="18804">
                  <c:v>92.767033307600002</c:v>
                </c:pt>
                <c:pt idx="18805">
                  <c:v>92.768403014900002</c:v>
                </c:pt>
                <c:pt idx="18806">
                  <c:v>92.769372624900001</c:v>
                </c:pt>
                <c:pt idx="18807">
                  <c:v>92.769547364000005</c:v>
                </c:pt>
                <c:pt idx="18808">
                  <c:v>92.770878695500002</c:v>
                </c:pt>
                <c:pt idx="18809">
                  <c:v>92.773061495700006</c:v>
                </c:pt>
                <c:pt idx="18810">
                  <c:v>92.774910607300001</c:v>
                </c:pt>
                <c:pt idx="18811">
                  <c:v>92.775966026099994</c:v>
                </c:pt>
                <c:pt idx="18812">
                  <c:v>92.778072775499993</c:v>
                </c:pt>
                <c:pt idx="18813">
                  <c:v>92.780246337700007</c:v>
                </c:pt>
                <c:pt idx="18814">
                  <c:v>92.780602459199997</c:v>
                </c:pt>
                <c:pt idx="18815">
                  <c:v>92.780762690299994</c:v>
                </c:pt>
                <c:pt idx="18816">
                  <c:v>92.781034705699994</c:v>
                </c:pt>
                <c:pt idx="18817">
                  <c:v>92.781413781699996</c:v>
                </c:pt>
                <c:pt idx="18818">
                  <c:v>92.781816247600005</c:v>
                </c:pt>
                <c:pt idx="18819">
                  <c:v>92.782395709100001</c:v>
                </c:pt>
                <c:pt idx="18820">
                  <c:v>92.782894109899999</c:v>
                </c:pt>
                <c:pt idx="18821">
                  <c:v>92.785184134999994</c:v>
                </c:pt>
                <c:pt idx="18822">
                  <c:v>92.788568693499997</c:v>
                </c:pt>
                <c:pt idx="18823">
                  <c:v>92.790483485999999</c:v>
                </c:pt>
                <c:pt idx="18824">
                  <c:v>92.791468611300004</c:v>
                </c:pt>
                <c:pt idx="18825">
                  <c:v>92.792115054899995</c:v>
                </c:pt>
                <c:pt idx="18826">
                  <c:v>92.793098999600005</c:v>
                </c:pt>
                <c:pt idx="18827">
                  <c:v>92.795247557899998</c:v>
                </c:pt>
                <c:pt idx="18828">
                  <c:v>92.7970735066</c:v>
                </c:pt>
                <c:pt idx="18829">
                  <c:v>92.799440966899994</c:v>
                </c:pt>
                <c:pt idx="18830">
                  <c:v>92.801908871999998</c:v>
                </c:pt>
                <c:pt idx="18831">
                  <c:v>92.803286768000007</c:v>
                </c:pt>
                <c:pt idx="18832">
                  <c:v>92.804403672800007</c:v>
                </c:pt>
                <c:pt idx="18833">
                  <c:v>92.805312989399994</c:v>
                </c:pt>
                <c:pt idx="18834">
                  <c:v>92.806331462100005</c:v>
                </c:pt>
                <c:pt idx="18835">
                  <c:v>92.806900537100006</c:v>
                </c:pt>
                <c:pt idx="18836">
                  <c:v>92.807241402800003</c:v>
                </c:pt>
                <c:pt idx="18837">
                  <c:v>92.8074208763</c:v>
                </c:pt>
                <c:pt idx="18838">
                  <c:v>92.808131904800007</c:v>
                </c:pt>
                <c:pt idx="18839">
                  <c:v>92.809695682300003</c:v>
                </c:pt>
                <c:pt idx="18840">
                  <c:v>92.811140187800007</c:v>
                </c:pt>
                <c:pt idx="18841">
                  <c:v>92.812124551699995</c:v>
                </c:pt>
                <c:pt idx="18842">
                  <c:v>92.812994395999993</c:v>
                </c:pt>
                <c:pt idx="18843">
                  <c:v>92.8136084681</c:v>
                </c:pt>
                <c:pt idx="18844">
                  <c:v>92.814300601499994</c:v>
                </c:pt>
                <c:pt idx="18845">
                  <c:v>92.817632460599995</c:v>
                </c:pt>
                <c:pt idx="18846">
                  <c:v>92.822272874800007</c:v>
                </c:pt>
                <c:pt idx="18847">
                  <c:v>92.824670089999998</c:v>
                </c:pt>
                <c:pt idx="18848">
                  <c:v>92.825796842700001</c:v>
                </c:pt>
                <c:pt idx="18849">
                  <c:v>92.826577006299999</c:v>
                </c:pt>
                <c:pt idx="18850">
                  <c:v>92.827409275500003</c:v>
                </c:pt>
                <c:pt idx="18851">
                  <c:v>92.828449616200004</c:v>
                </c:pt>
                <c:pt idx="18852">
                  <c:v>92.830197732399995</c:v>
                </c:pt>
                <c:pt idx="18853">
                  <c:v>92.831915539700006</c:v>
                </c:pt>
                <c:pt idx="18854">
                  <c:v>92.833449404099994</c:v>
                </c:pt>
                <c:pt idx="18855">
                  <c:v>92.835143840000001</c:v>
                </c:pt>
                <c:pt idx="18856">
                  <c:v>92.8409388189</c:v>
                </c:pt>
                <c:pt idx="18857">
                  <c:v>92.846314940599996</c:v>
                </c:pt>
                <c:pt idx="18858">
                  <c:v>92.846507183499995</c:v>
                </c:pt>
                <c:pt idx="18859">
                  <c:v>92.846915435</c:v>
                </c:pt>
                <c:pt idx="18860">
                  <c:v>92.848233335700002</c:v>
                </c:pt>
                <c:pt idx="18861">
                  <c:v>92.849692051900007</c:v>
                </c:pt>
                <c:pt idx="18862">
                  <c:v>92.850996734800006</c:v>
                </c:pt>
                <c:pt idx="18863">
                  <c:v>92.852211331000007</c:v>
                </c:pt>
                <c:pt idx="18864">
                  <c:v>92.853288095400003</c:v>
                </c:pt>
                <c:pt idx="18865">
                  <c:v>92.854236385500002</c:v>
                </c:pt>
                <c:pt idx="18866">
                  <c:v>92.859200633399993</c:v>
                </c:pt>
                <c:pt idx="18867">
                  <c:v>92.864058210300001</c:v>
                </c:pt>
                <c:pt idx="18868">
                  <c:v>92.8652759995</c:v>
                </c:pt>
                <c:pt idx="18869">
                  <c:v>92.8664402287</c:v>
                </c:pt>
                <c:pt idx="18870">
                  <c:v>92.866686945599994</c:v>
                </c:pt>
                <c:pt idx="18871">
                  <c:v>92.866914685899999</c:v>
                </c:pt>
                <c:pt idx="18872">
                  <c:v>92.867990150300002</c:v>
                </c:pt>
                <c:pt idx="18873">
                  <c:v>92.869006798100003</c:v>
                </c:pt>
                <c:pt idx="18874">
                  <c:v>92.8696734241</c:v>
                </c:pt>
                <c:pt idx="18875">
                  <c:v>92.870339390500007</c:v>
                </c:pt>
                <c:pt idx="18876">
                  <c:v>92.8707894848</c:v>
                </c:pt>
                <c:pt idx="18877">
                  <c:v>92.871909515400006</c:v>
                </c:pt>
                <c:pt idx="18878">
                  <c:v>92.874475116300005</c:v>
                </c:pt>
                <c:pt idx="18879">
                  <c:v>92.876437783399993</c:v>
                </c:pt>
                <c:pt idx="18880">
                  <c:v>92.876681519599998</c:v>
                </c:pt>
                <c:pt idx="18881">
                  <c:v>92.877301496699999</c:v>
                </c:pt>
                <c:pt idx="18882">
                  <c:v>92.879041227599998</c:v>
                </c:pt>
                <c:pt idx="18883">
                  <c:v>92.880335668200004</c:v>
                </c:pt>
                <c:pt idx="18884">
                  <c:v>92.880429883900007</c:v>
                </c:pt>
                <c:pt idx="18885">
                  <c:v>92.881051153800001</c:v>
                </c:pt>
                <c:pt idx="18886">
                  <c:v>92.883228759999994</c:v>
                </c:pt>
                <c:pt idx="18887">
                  <c:v>92.885785432399999</c:v>
                </c:pt>
                <c:pt idx="18888">
                  <c:v>92.888891499899998</c:v>
                </c:pt>
                <c:pt idx="18889">
                  <c:v>92.891146551199995</c:v>
                </c:pt>
                <c:pt idx="18890">
                  <c:v>92.894009458599996</c:v>
                </c:pt>
                <c:pt idx="18891">
                  <c:v>92.896824971399994</c:v>
                </c:pt>
                <c:pt idx="18892">
                  <c:v>92.897616875099999</c:v>
                </c:pt>
                <c:pt idx="18893">
                  <c:v>92.900462513199997</c:v>
                </c:pt>
                <c:pt idx="18894">
                  <c:v>92.903657492899995</c:v>
                </c:pt>
                <c:pt idx="18895">
                  <c:v>92.905173070999993</c:v>
                </c:pt>
                <c:pt idx="18896">
                  <c:v>92.906188747800002</c:v>
                </c:pt>
                <c:pt idx="18897">
                  <c:v>92.906989089299998</c:v>
                </c:pt>
                <c:pt idx="18898">
                  <c:v>92.912842184499993</c:v>
                </c:pt>
                <c:pt idx="18899">
                  <c:v>92.918665495799999</c:v>
                </c:pt>
                <c:pt idx="18900">
                  <c:v>92.919531547999995</c:v>
                </c:pt>
                <c:pt idx="18901">
                  <c:v>92.920398249100003</c:v>
                </c:pt>
                <c:pt idx="18902">
                  <c:v>92.921326034100005</c:v>
                </c:pt>
                <c:pt idx="18903">
                  <c:v>92.923606978500004</c:v>
                </c:pt>
                <c:pt idx="18904">
                  <c:v>92.925330523200003</c:v>
                </c:pt>
                <c:pt idx="18905">
                  <c:v>92.927974959099998</c:v>
                </c:pt>
                <c:pt idx="18906">
                  <c:v>92.932942924700001</c:v>
                </c:pt>
                <c:pt idx="18907">
                  <c:v>92.9355253425</c:v>
                </c:pt>
                <c:pt idx="18908">
                  <c:v>92.935845513199993</c:v>
                </c:pt>
                <c:pt idx="18909">
                  <c:v>92.936861344999997</c:v>
                </c:pt>
                <c:pt idx="18910">
                  <c:v>92.937759709700003</c:v>
                </c:pt>
                <c:pt idx="18911">
                  <c:v>92.938329856899998</c:v>
                </c:pt>
                <c:pt idx="18912">
                  <c:v>92.940225190199996</c:v>
                </c:pt>
                <c:pt idx="18913">
                  <c:v>92.942013567399997</c:v>
                </c:pt>
                <c:pt idx="18914">
                  <c:v>92.942914917899998</c:v>
                </c:pt>
                <c:pt idx="18915">
                  <c:v>92.943915320299993</c:v>
                </c:pt>
                <c:pt idx="18916">
                  <c:v>92.945151516400003</c:v>
                </c:pt>
                <c:pt idx="18917">
                  <c:v>92.9471458692</c:v>
                </c:pt>
                <c:pt idx="18918">
                  <c:v>92.949143921699999</c:v>
                </c:pt>
                <c:pt idx="18919">
                  <c:v>92.950251382000005</c:v>
                </c:pt>
                <c:pt idx="18920">
                  <c:v>92.950579800499995</c:v>
                </c:pt>
                <c:pt idx="18921">
                  <c:v>92.951140460399998</c:v>
                </c:pt>
                <c:pt idx="18922">
                  <c:v>92.951977396900006</c:v>
                </c:pt>
                <c:pt idx="18923">
                  <c:v>92.954693541500006</c:v>
                </c:pt>
                <c:pt idx="18924">
                  <c:v>92.957324710600005</c:v>
                </c:pt>
                <c:pt idx="18925">
                  <c:v>92.9591736406</c:v>
                </c:pt>
                <c:pt idx="18926">
                  <c:v>92.961506965500007</c:v>
                </c:pt>
                <c:pt idx="18927">
                  <c:v>92.962289936900007</c:v>
                </c:pt>
                <c:pt idx="18928">
                  <c:v>92.9626024401</c:v>
                </c:pt>
                <c:pt idx="18929">
                  <c:v>92.962815772900001</c:v>
                </c:pt>
                <c:pt idx="18930">
                  <c:v>92.964121480100005</c:v>
                </c:pt>
                <c:pt idx="18931">
                  <c:v>92.9665789803</c:v>
                </c:pt>
                <c:pt idx="18932">
                  <c:v>92.967796128200007</c:v>
                </c:pt>
                <c:pt idx="18933">
                  <c:v>92.9695677773</c:v>
                </c:pt>
                <c:pt idx="18934">
                  <c:v>92.973797531800003</c:v>
                </c:pt>
                <c:pt idx="18935">
                  <c:v>92.977659598399995</c:v>
                </c:pt>
                <c:pt idx="18936">
                  <c:v>92.980131742699996</c:v>
                </c:pt>
                <c:pt idx="18937">
                  <c:v>92.981468556999999</c:v>
                </c:pt>
                <c:pt idx="18938">
                  <c:v>92.982622392500005</c:v>
                </c:pt>
                <c:pt idx="18939">
                  <c:v>92.984393816400001</c:v>
                </c:pt>
                <c:pt idx="18940">
                  <c:v>92.985469602400002</c:v>
                </c:pt>
                <c:pt idx="18941">
                  <c:v>92.986332526200002</c:v>
                </c:pt>
                <c:pt idx="18942">
                  <c:v>92.9875303882</c:v>
                </c:pt>
                <c:pt idx="18943">
                  <c:v>92.988958758500004</c:v>
                </c:pt>
                <c:pt idx="18944">
                  <c:v>92.993362720899995</c:v>
                </c:pt>
                <c:pt idx="18945">
                  <c:v>92.997657161199996</c:v>
                </c:pt>
                <c:pt idx="18946">
                  <c:v>92.999235686199995</c:v>
                </c:pt>
                <c:pt idx="18947">
                  <c:v>93.000245094099995</c:v>
                </c:pt>
                <c:pt idx="18948">
                  <c:v>93.001248098800005</c:v>
                </c:pt>
                <c:pt idx="18949">
                  <c:v>93.002771653300002</c:v>
                </c:pt>
                <c:pt idx="18950">
                  <c:v>93.004081312400004</c:v>
                </c:pt>
                <c:pt idx="18951">
                  <c:v>93.004909578300001</c:v>
                </c:pt>
                <c:pt idx="18952">
                  <c:v>93.006527038399994</c:v>
                </c:pt>
                <c:pt idx="18953">
                  <c:v>93.008459855799998</c:v>
                </c:pt>
                <c:pt idx="18954">
                  <c:v>93.0100267527</c:v>
                </c:pt>
                <c:pt idx="18955">
                  <c:v>93.011156901500001</c:v>
                </c:pt>
                <c:pt idx="18956">
                  <c:v>93.015060395800006</c:v>
                </c:pt>
                <c:pt idx="18957">
                  <c:v>93.018881387999997</c:v>
                </c:pt>
                <c:pt idx="18958">
                  <c:v>93.019442773600005</c:v>
                </c:pt>
                <c:pt idx="18959">
                  <c:v>93.021290840899994</c:v>
                </c:pt>
                <c:pt idx="18960">
                  <c:v>93.024814722900004</c:v>
                </c:pt>
                <c:pt idx="18961">
                  <c:v>93.029936318300003</c:v>
                </c:pt>
                <c:pt idx="18962">
                  <c:v>93.033044462999996</c:v>
                </c:pt>
                <c:pt idx="18963">
                  <c:v>93.033722916200006</c:v>
                </c:pt>
                <c:pt idx="18964">
                  <c:v>93.034685164300001</c:v>
                </c:pt>
                <c:pt idx="18965">
                  <c:v>93.035631349200003</c:v>
                </c:pt>
                <c:pt idx="18966">
                  <c:v>93.036194582999997</c:v>
                </c:pt>
                <c:pt idx="18967">
                  <c:v>93.036470242899995</c:v>
                </c:pt>
                <c:pt idx="18968">
                  <c:v>93.036967884299997</c:v>
                </c:pt>
                <c:pt idx="18969">
                  <c:v>93.037600186999995</c:v>
                </c:pt>
                <c:pt idx="18970">
                  <c:v>93.038062393800004</c:v>
                </c:pt>
                <c:pt idx="18971">
                  <c:v>93.038916446499996</c:v>
                </c:pt>
                <c:pt idx="18972">
                  <c:v>93.039998270799998</c:v>
                </c:pt>
                <c:pt idx="18973">
                  <c:v>93.0413474315</c:v>
                </c:pt>
                <c:pt idx="18974">
                  <c:v>93.043108378300005</c:v>
                </c:pt>
                <c:pt idx="18975">
                  <c:v>93.046877596800002</c:v>
                </c:pt>
                <c:pt idx="18976">
                  <c:v>93.051408402899995</c:v>
                </c:pt>
                <c:pt idx="18977">
                  <c:v>93.053746362400005</c:v>
                </c:pt>
                <c:pt idx="18978">
                  <c:v>93.055656810299993</c:v>
                </c:pt>
                <c:pt idx="18979">
                  <c:v>93.056853693400001</c:v>
                </c:pt>
                <c:pt idx="18980">
                  <c:v>93.057131960899994</c:v>
                </c:pt>
                <c:pt idx="18981">
                  <c:v>93.057406826499999</c:v>
                </c:pt>
                <c:pt idx="18982">
                  <c:v>93.059030377300004</c:v>
                </c:pt>
                <c:pt idx="18983">
                  <c:v>93.061853025999994</c:v>
                </c:pt>
                <c:pt idx="18984">
                  <c:v>93.063121365100002</c:v>
                </c:pt>
                <c:pt idx="18985">
                  <c:v>93.065916880399996</c:v>
                </c:pt>
                <c:pt idx="18986">
                  <c:v>93.069134011900005</c:v>
                </c:pt>
                <c:pt idx="18987">
                  <c:v>93.069948675800006</c:v>
                </c:pt>
                <c:pt idx="18988">
                  <c:v>93.071316485599993</c:v>
                </c:pt>
                <c:pt idx="18989">
                  <c:v>93.072822259899993</c:v>
                </c:pt>
                <c:pt idx="18990">
                  <c:v>93.073969266500001</c:v>
                </c:pt>
                <c:pt idx="18991">
                  <c:v>93.076776369599997</c:v>
                </c:pt>
                <c:pt idx="18992">
                  <c:v>93.078990727700003</c:v>
                </c:pt>
                <c:pt idx="18993">
                  <c:v>93.079048782300006</c:v>
                </c:pt>
                <c:pt idx="18994">
                  <c:v>93.079626371700002</c:v>
                </c:pt>
                <c:pt idx="18995">
                  <c:v>93.081645248300006</c:v>
                </c:pt>
                <c:pt idx="18996">
                  <c:v>93.083523094900002</c:v>
                </c:pt>
                <c:pt idx="18997">
                  <c:v>93.084006867400007</c:v>
                </c:pt>
                <c:pt idx="18998">
                  <c:v>93.085807160000002</c:v>
                </c:pt>
                <c:pt idx="18999">
                  <c:v>93.087735584599997</c:v>
                </c:pt>
                <c:pt idx="19000">
                  <c:v>93.089557390600007</c:v>
                </c:pt>
                <c:pt idx="19001">
                  <c:v>93.091922674499997</c:v>
                </c:pt>
                <c:pt idx="19002">
                  <c:v>93.094477016599996</c:v>
                </c:pt>
                <c:pt idx="19003">
                  <c:v>93.096317349299994</c:v>
                </c:pt>
                <c:pt idx="19004">
                  <c:v>93.096524899900004</c:v>
                </c:pt>
                <c:pt idx="19005">
                  <c:v>93.097053161299996</c:v>
                </c:pt>
                <c:pt idx="19006">
                  <c:v>93.100343622599993</c:v>
                </c:pt>
                <c:pt idx="19007">
                  <c:v>93.1047660853</c:v>
                </c:pt>
                <c:pt idx="19008">
                  <c:v>93.106681900400005</c:v>
                </c:pt>
                <c:pt idx="19009">
                  <c:v>93.1076479906</c:v>
                </c:pt>
                <c:pt idx="19010">
                  <c:v>93.110623624400006</c:v>
                </c:pt>
                <c:pt idx="19011">
                  <c:v>93.113430742700004</c:v>
                </c:pt>
                <c:pt idx="19012">
                  <c:v>93.114347874399996</c:v>
                </c:pt>
                <c:pt idx="19013">
                  <c:v>93.115371474400007</c:v>
                </c:pt>
                <c:pt idx="19014">
                  <c:v>93.116318405900003</c:v>
                </c:pt>
                <c:pt idx="19015">
                  <c:v>93.117122548500006</c:v>
                </c:pt>
                <c:pt idx="19016">
                  <c:v>93.117832221900002</c:v>
                </c:pt>
                <c:pt idx="19017">
                  <c:v>93.118834578800005</c:v>
                </c:pt>
                <c:pt idx="19018">
                  <c:v>93.122266449700007</c:v>
                </c:pt>
                <c:pt idx="19019">
                  <c:v>93.126075237199998</c:v>
                </c:pt>
                <c:pt idx="19020">
                  <c:v>93.131248764899993</c:v>
                </c:pt>
                <c:pt idx="19021">
                  <c:v>93.135975737899997</c:v>
                </c:pt>
                <c:pt idx="19022">
                  <c:v>93.136748628700005</c:v>
                </c:pt>
                <c:pt idx="19023">
                  <c:v>93.138439085800002</c:v>
                </c:pt>
                <c:pt idx="19024">
                  <c:v>93.143322335500002</c:v>
                </c:pt>
                <c:pt idx="19025">
                  <c:v>93.146990837700002</c:v>
                </c:pt>
                <c:pt idx="19026">
                  <c:v>93.148359944700005</c:v>
                </c:pt>
                <c:pt idx="19027">
                  <c:v>93.149863782400004</c:v>
                </c:pt>
                <c:pt idx="19028">
                  <c:v>93.150591410499999</c:v>
                </c:pt>
                <c:pt idx="19029">
                  <c:v>93.153499717900004</c:v>
                </c:pt>
                <c:pt idx="19030">
                  <c:v>93.156279641400005</c:v>
                </c:pt>
                <c:pt idx="19031">
                  <c:v>93.157063817999997</c:v>
                </c:pt>
                <c:pt idx="19032">
                  <c:v>93.158987090599993</c:v>
                </c:pt>
                <c:pt idx="19033">
                  <c:v>93.160820534600006</c:v>
                </c:pt>
                <c:pt idx="19034">
                  <c:v>93.162750461200005</c:v>
                </c:pt>
                <c:pt idx="19035">
                  <c:v>93.164829976099995</c:v>
                </c:pt>
                <c:pt idx="19036">
                  <c:v>93.166639196299997</c:v>
                </c:pt>
                <c:pt idx="19037">
                  <c:v>93.167882823300005</c:v>
                </c:pt>
                <c:pt idx="19038">
                  <c:v>93.169240437900001</c:v>
                </c:pt>
                <c:pt idx="19039">
                  <c:v>93.1729360848</c:v>
                </c:pt>
                <c:pt idx="19040">
                  <c:v>93.181295238199993</c:v>
                </c:pt>
                <c:pt idx="19041">
                  <c:v>93.189825824500005</c:v>
                </c:pt>
                <c:pt idx="19042">
                  <c:v>93.1925120402</c:v>
                </c:pt>
                <c:pt idx="19043">
                  <c:v>93.193465565799997</c:v>
                </c:pt>
                <c:pt idx="19044">
                  <c:v>93.194347117299998</c:v>
                </c:pt>
                <c:pt idx="19045">
                  <c:v>93.194894373300002</c:v>
                </c:pt>
                <c:pt idx="19046">
                  <c:v>93.195674756000003</c:v>
                </c:pt>
                <c:pt idx="19047">
                  <c:v>93.196927154899996</c:v>
                </c:pt>
                <c:pt idx="19048">
                  <c:v>93.198270984800004</c:v>
                </c:pt>
                <c:pt idx="19049">
                  <c:v>93.199914204500004</c:v>
                </c:pt>
                <c:pt idx="19050">
                  <c:v>93.203751553900005</c:v>
                </c:pt>
                <c:pt idx="19051">
                  <c:v>93.2079163123</c:v>
                </c:pt>
                <c:pt idx="19052">
                  <c:v>93.210022939300003</c:v>
                </c:pt>
                <c:pt idx="19053">
                  <c:v>93.211136242400002</c:v>
                </c:pt>
                <c:pt idx="19054">
                  <c:v>93.212372178899997</c:v>
                </c:pt>
                <c:pt idx="19055">
                  <c:v>93.213724982800002</c:v>
                </c:pt>
                <c:pt idx="19056">
                  <c:v>93.215249520499995</c:v>
                </c:pt>
                <c:pt idx="19057">
                  <c:v>93.216386671099997</c:v>
                </c:pt>
                <c:pt idx="19058">
                  <c:v>93.218925336500007</c:v>
                </c:pt>
                <c:pt idx="19059">
                  <c:v>93.221411780799997</c:v>
                </c:pt>
                <c:pt idx="19060">
                  <c:v>93.222091101700002</c:v>
                </c:pt>
                <c:pt idx="19061">
                  <c:v>93.224726648200004</c:v>
                </c:pt>
                <c:pt idx="19062">
                  <c:v>93.227769856199998</c:v>
                </c:pt>
                <c:pt idx="19063">
                  <c:v>93.228991334499995</c:v>
                </c:pt>
                <c:pt idx="19064">
                  <c:v>93.231349119699999</c:v>
                </c:pt>
                <c:pt idx="19065">
                  <c:v>93.233566481799997</c:v>
                </c:pt>
                <c:pt idx="19066">
                  <c:v>93.2353184376</c:v>
                </c:pt>
                <c:pt idx="19067">
                  <c:v>93.237058326699994</c:v>
                </c:pt>
                <c:pt idx="19068">
                  <c:v>93.237464251899993</c:v>
                </c:pt>
                <c:pt idx="19069">
                  <c:v>93.237666884299998</c:v>
                </c:pt>
                <c:pt idx="19070">
                  <c:v>93.237966798000002</c:v>
                </c:pt>
                <c:pt idx="19071">
                  <c:v>93.239812798100004</c:v>
                </c:pt>
                <c:pt idx="19072">
                  <c:v>93.242495970600004</c:v>
                </c:pt>
                <c:pt idx="19073">
                  <c:v>93.246423887500001</c:v>
                </c:pt>
                <c:pt idx="19074">
                  <c:v>93.249679158000006</c:v>
                </c:pt>
                <c:pt idx="19075">
                  <c:v>93.251173967300005</c:v>
                </c:pt>
                <c:pt idx="19076">
                  <c:v>93.253069305699995</c:v>
                </c:pt>
                <c:pt idx="19077">
                  <c:v>93.254176407100005</c:v>
                </c:pt>
                <c:pt idx="19078">
                  <c:v>93.255307199900003</c:v>
                </c:pt>
                <c:pt idx="19079">
                  <c:v>93.256263677700005</c:v>
                </c:pt>
                <c:pt idx="19080">
                  <c:v>93.258414158799994</c:v>
                </c:pt>
                <c:pt idx="19081">
                  <c:v>93.260822467799997</c:v>
                </c:pt>
                <c:pt idx="19082">
                  <c:v>93.262929502399999</c:v>
                </c:pt>
                <c:pt idx="19083">
                  <c:v>93.266393015800006</c:v>
                </c:pt>
                <c:pt idx="19084">
                  <c:v>93.268269203900005</c:v>
                </c:pt>
                <c:pt idx="19085">
                  <c:v>93.268632643700002</c:v>
                </c:pt>
                <c:pt idx="19086">
                  <c:v>93.270832313100001</c:v>
                </c:pt>
                <c:pt idx="19087">
                  <c:v>93.274951396299997</c:v>
                </c:pt>
                <c:pt idx="19088">
                  <c:v>93.278439685699993</c:v>
                </c:pt>
                <c:pt idx="19089">
                  <c:v>93.281097712800005</c:v>
                </c:pt>
                <c:pt idx="19090">
                  <c:v>93.282521430200006</c:v>
                </c:pt>
                <c:pt idx="19091">
                  <c:v>93.284216277599995</c:v>
                </c:pt>
                <c:pt idx="19092">
                  <c:v>93.286721401400001</c:v>
                </c:pt>
                <c:pt idx="19093">
                  <c:v>93.288317145299999</c:v>
                </c:pt>
                <c:pt idx="19094">
                  <c:v>93.290529711399998</c:v>
                </c:pt>
                <c:pt idx="19095">
                  <c:v>93.292745263300006</c:v>
                </c:pt>
                <c:pt idx="19096">
                  <c:v>93.2976175708</c:v>
                </c:pt>
                <c:pt idx="19097">
                  <c:v>93.302327614099994</c:v>
                </c:pt>
                <c:pt idx="19098">
                  <c:v>93.303093370799999</c:v>
                </c:pt>
                <c:pt idx="19099">
                  <c:v>93.303494770300006</c:v>
                </c:pt>
                <c:pt idx="19100">
                  <c:v>93.304025439699998</c:v>
                </c:pt>
                <c:pt idx="19101">
                  <c:v>93.307022434499999</c:v>
                </c:pt>
                <c:pt idx="19102">
                  <c:v>93.309864813399997</c:v>
                </c:pt>
                <c:pt idx="19103">
                  <c:v>93.310465332700005</c:v>
                </c:pt>
                <c:pt idx="19104">
                  <c:v>93.313545770399998</c:v>
                </c:pt>
                <c:pt idx="19105">
                  <c:v>93.317307658999994</c:v>
                </c:pt>
                <c:pt idx="19106">
                  <c:v>93.320199011300005</c:v>
                </c:pt>
                <c:pt idx="19107">
                  <c:v>93.322396710600003</c:v>
                </c:pt>
                <c:pt idx="19108">
                  <c:v>93.322938006800001</c:v>
                </c:pt>
                <c:pt idx="19109">
                  <c:v>93.323343996600002</c:v>
                </c:pt>
                <c:pt idx="19110">
                  <c:v>93.325041669300006</c:v>
                </c:pt>
                <c:pt idx="19111">
                  <c:v>93.326895392300003</c:v>
                </c:pt>
                <c:pt idx="19112">
                  <c:v>93.327525969600003</c:v>
                </c:pt>
                <c:pt idx="19113">
                  <c:v>93.328991550300003</c:v>
                </c:pt>
                <c:pt idx="19114">
                  <c:v>93.330870199499998</c:v>
                </c:pt>
                <c:pt idx="19115">
                  <c:v>93.333125412000001</c:v>
                </c:pt>
                <c:pt idx="19116">
                  <c:v>93.337014737399997</c:v>
                </c:pt>
                <c:pt idx="19117">
                  <c:v>93.339984561600005</c:v>
                </c:pt>
                <c:pt idx="19118">
                  <c:v>93.341166701299997</c:v>
                </c:pt>
                <c:pt idx="19119">
                  <c:v>93.344856981199996</c:v>
                </c:pt>
                <c:pt idx="19120">
                  <c:v>93.349667579300004</c:v>
                </c:pt>
                <c:pt idx="19121">
                  <c:v>93.351414399000006</c:v>
                </c:pt>
                <c:pt idx="19122">
                  <c:v>93.351844541700004</c:v>
                </c:pt>
                <c:pt idx="19123">
                  <c:v>93.352225083799993</c:v>
                </c:pt>
                <c:pt idx="19124">
                  <c:v>93.353371880699996</c:v>
                </c:pt>
                <c:pt idx="19125">
                  <c:v>93.356900199799995</c:v>
                </c:pt>
                <c:pt idx="19126">
                  <c:v>93.360372065500002</c:v>
                </c:pt>
                <c:pt idx="19127">
                  <c:v>93.361392869900001</c:v>
                </c:pt>
                <c:pt idx="19128">
                  <c:v>93.3625214379</c:v>
                </c:pt>
                <c:pt idx="19129">
                  <c:v>93.364112244899999</c:v>
                </c:pt>
                <c:pt idx="19130">
                  <c:v>93.3653655345</c:v>
                </c:pt>
                <c:pt idx="19131">
                  <c:v>93.366583501899996</c:v>
                </c:pt>
                <c:pt idx="19132">
                  <c:v>93.367505767899999</c:v>
                </c:pt>
                <c:pt idx="19133">
                  <c:v>93.368797487600006</c:v>
                </c:pt>
                <c:pt idx="19134">
                  <c:v>93.370531609599993</c:v>
                </c:pt>
                <c:pt idx="19135">
                  <c:v>93.371913857699994</c:v>
                </c:pt>
                <c:pt idx="19136">
                  <c:v>93.372599978099998</c:v>
                </c:pt>
                <c:pt idx="19137">
                  <c:v>93.373350240299999</c:v>
                </c:pt>
                <c:pt idx="19138">
                  <c:v>93.374978602799999</c:v>
                </c:pt>
                <c:pt idx="19139">
                  <c:v>93.376380783900004</c:v>
                </c:pt>
                <c:pt idx="19140">
                  <c:v>93.377260582100007</c:v>
                </c:pt>
                <c:pt idx="19141">
                  <c:v>93.378527728099996</c:v>
                </c:pt>
                <c:pt idx="19142">
                  <c:v>93.379537942200002</c:v>
                </c:pt>
                <c:pt idx="19143">
                  <c:v>93.380118054700006</c:v>
                </c:pt>
                <c:pt idx="19144">
                  <c:v>93.381389346600002</c:v>
                </c:pt>
                <c:pt idx="19145">
                  <c:v>93.383311533400004</c:v>
                </c:pt>
                <c:pt idx="19146">
                  <c:v>93.384658040399998</c:v>
                </c:pt>
                <c:pt idx="19147">
                  <c:v>93.385987116199999</c:v>
                </c:pt>
                <c:pt idx="19148">
                  <c:v>93.387200192600005</c:v>
                </c:pt>
                <c:pt idx="19149">
                  <c:v>93.388603489999994</c:v>
                </c:pt>
                <c:pt idx="19150">
                  <c:v>93.389711397200003</c:v>
                </c:pt>
                <c:pt idx="19151">
                  <c:v>93.390194119</c:v>
                </c:pt>
                <c:pt idx="19152">
                  <c:v>93.392201339899998</c:v>
                </c:pt>
                <c:pt idx="19153">
                  <c:v>93.394765204899997</c:v>
                </c:pt>
                <c:pt idx="19154">
                  <c:v>93.397999211499993</c:v>
                </c:pt>
                <c:pt idx="19155">
                  <c:v>93.400248002500007</c:v>
                </c:pt>
                <c:pt idx="19156">
                  <c:v>93.400508422200005</c:v>
                </c:pt>
                <c:pt idx="19157">
                  <c:v>93.401649257700001</c:v>
                </c:pt>
                <c:pt idx="19158">
                  <c:v>93.403501481099994</c:v>
                </c:pt>
                <c:pt idx="19159">
                  <c:v>93.404624487600003</c:v>
                </c:pt>
                <c:pt idx="19160">
                  <c:v>93.405374615200003</c:v>
                </c:pt>
                <c:pt idx="19161">
                  <c:v>93.406948323999998</c:v>
                </c:pt>
                <c:pt idx="19162">
                  <c:v>93.408306213399996</c:v>
                </c:pt>
                <c:pt idx="19163">
                  <c:v>93.409708930299999</c:v>
                </c:pt>
                <c:pt idx="19164">
                  <c:v>93.410762039299996</c:v>
                </c:pt>
                <c:pt idx="19165">
                  <c:v>93.411100535599999</c:v>
                </c:pt>
                <c:pt idx="19166">
                  <c:v>93.411696111599994</c:v>
                </c:pt>
                <c:pt idx="19167">
                  <c:v>93.416385468000001</c:v>
                </c:pt>
                <c:pt idx="19168">
                  <c:v>93.421298007299995</c:v>
                </c:pt>
                <c:pt idx="19169">
                  <c:v>93.423578982400002</c:v>
                </c:pt>
                <c:pt idx="19170">
                  <c:v>93.425822934899998</c:v>
                </c:pt>
                <c:pt idx="19171">
                  <c:v>93.426833362400004</c:v>
                </c:pt>
                <c:pt idx="19172">
                  <c:v>93.427389885599993</c:v>
                </c:pt>
                <c:pt idx="19173">
                  <c:v>93.427420902700007</c:v>
                </c:pt>
                <c:pt idx="19174">
                  <c:v>93.427795602100005</c:v>
                </c:pt>
                <c:pt idx="19175">
                  <c:v>93.428933704499997</c:v>
                </c:pt>
                <c:pt idx="19176">
                  <c:v>93.432619296200002</c:v>
                </c:pt>
                <c:pt idx="19177">
                  <c:v>93.435591633800001</c:v>
                </c:pt>
                <c:pt idx="19178">
                  <c:v>93.435730343800003</c:v>
                </c:pt>
                <c:pt idx="19179">
                  <c:v>93.438409510300005</c:v>
                </c:pt>
                <c:pt idx="19180">
                  <c:v>93.441426913300006</c:v>
                </c:pt>
                <c:pt idx="19181">
                  <c:v>93.442811462500003</c:v>
                </c:pt>
                <c:pt idx="19182">
                  <c:v>93.444108483099996</c:v>
                </c:pt>
                <c:pt idx="19183">
                  <c:v>93.446863503299994</c:v>
                </c:pt>
                <c:pt idx="19184">
                  <c:v>93.451040963200001</c:v>
                </c:pt>
                <c:pt idx="19185">
                  <c:v>93.4530786423</c:v>
                </c:pt>
                <c:pt idx="19186">
                  <c:v>93.454420454000001</c:v>
                </c:pt>
                <c:pt idx="19187">
                  <c:v>93.4557767684</c:v>
                </c:pt>
                <c:pt idx="19188">
                  <c:v>93.456092151700005</c:v>
                </c:pt>
                <c:pt idx="19189">
                  <c:v>93.456244046899997</c:v>
                </c:pt>
                <c:pt idx="19190">
                  <c:v>93.457124719000007</c:v>
                </c:pt>
                <c:pt idx="19191">
                  <c:v>93.459779868799998</c:v>
                </c:pt>
                <c:pt idx="19192">
                  <c:v>93.462347720599993</c:v>
                </c:pt>
                <c:pt idx="19193">
                  <c:v>93.464445169200005</c:v>
                </c:pt>
                <c:pt idx="19194">
                  <c:v>93.466736409800006</c:v>
                </c:pt>
                <c:pt idx="19195">
                  <c:v>93.467645544899995</c:v>
                </c:pt>
                <c:pt idx="19196">
                  <c:v>93.467801357699997</c:v>
                </c:pt>
                <c:pt idx="19197">
                  <c:v>93.468156405800002</c:v>
                </c:pt>
                <c:pt idx="19198">
                  <c:v>93.468804622799993</c:v>
                </c:pt>
                <c:pt idx="19199">
                  <c:v>93.472345964599995</c:v>
                </c:pt>
                <c:pt idx="19200">
                  <c:v>93.476345895700007</c:v>
                </c:pt>
                <c:pt idx="19201">
                  <c:v>93.478031538699994</c:v>
                </c:pt>
                <c:pt idx="19202">
                  <c:v>93.4789863795</c:v>
                </c:pt>
                <c:pt idx="19203">
                  <c:v>93.479429090099998</c:v>
                </c:pt>
                <c:pt idx="19204">
                  <c:v>93.480052979800007</c:v>
                </c:pt>
                <c:pt idx="19205">
                  <c:v>93.482612466899994</c:v>
                </c:pt>
                <c:pt idx="19206">
                  <c:v>93.485013526000003</c:v>
                </c:pt>
                <c:pt idx="19207">
                  <c:v>93.488368277600003</c:v>
                </c:pt>
                <c:pt idx="19208">
                  <c:v>93.493530011000004</c:v>
                </c:pt>
                <c:pt idx="19209">
                  <c:v>93.495597817499998</c:v>
                </c:pt>
                <c:pt idx="19210">
                  <c:v>93.495928526699998</c:v>
                </c:pt>
                <c:pt idx="19211">
                  <c:v>93.497577079799996</c:v>
                </c:pt>
                <c:pt idx="19212">
                  <c:v>93.499320258899999</c:v>
                </c:pt>
                <c:pt idx="19213">
                  <c:v>93.500727471000005</c:v>
                </c:pt>
                <c:pt idx="19214">
                  <c:v>93.502120070999993</c:v>
                </c:pt>
                <c:pt idx="19215">
                  <c:v>93.505550584199995</c:v>
                </c:pt>
                <c:pt idx="19216">
                  <c:v>93.508993377799996</c:v>
                </c:pt>
                <c:pt idx="19217">
                  <c:v>93.509335167299994</c:v>
                </c:pt>
                <c:pt idx="19218">
                  <c:v>93.510203235399999</c:v>
                </c:pt>
                <c:pt idx="19219">
                  <c:v>93.512310599399996</c:v>
                </c:pt>
                <c:pt idx="19220">
                  <c:v>93.514362523100004</c:v>
                </c:pt>
                <c:pt idx="19221">
                  <c:v>93.516155748800003</c:v>
                </c:pt>
                <c:pt idx="19222">
                  <c:v>93.517788076499997</c:v>
                </c:pt>
                <c:pt idx="19223">
                  <c:v>93.521867041700006</c:v>
                </c:pt>
                <c:pt idx="19224">
                  <c:v>93.526110069500007</c:v>
                </c:pt>
                <c:pt idx="19225">
                  <c:v>93.527941300099997</c:v>
                </c:pt>
                <c:pt idx="19226">
                  <c:v>93.530544417100003</c:v>
                </c:pt>
                <c:pt idx="19227">
                  <c:v>93.532305810300002</c:v>
                </c:pt>
                <c:pt idx="19228">
                  <c:v>93.532839618899999</c:v>
                </c:pt>
                <c:pt idx="19229">
                  <c:v>93.534553397099998</c:v>
                </c:pt>
                <c:pt idx="19230">
                  <c:v>93.539819239300002</c:v>
                </c:pt>
                <c:pt idx="19231">
                  <c:v>93.543843207799995</c:v>
                </c:pt>
                <c:pt idx="19232">
                  <c:v>93.544586422699993</c:v>
                </c:pt>
                <c:pt idx="19233">
                  <c:v>93.547920751199996</c:v>
                </c:pt>
                <c:pt idx="19234">
                  <c:v>93.5510660204</c:v>
                </c:pt>
                <c:pt idx="19235">
                  <c:v>93.552079891899993</c:v>
                </c:pt>
                <c:pt idx="19236">
                  <c:v>93.554959714800006</c:v>
                </c:pt>
                <c:pt idx="19237">
                  <c:v>93.559320564999993</c:v>
                </c:pt>
                <c:pt idx="19238">
                  <c:v>93.562116323500007</c:v>
                </c:pt>
                <c:pt idx="19239">
                  <c:v>93.563202252899998</c:v>
                </c:pt>
                <c:pt idx="19240">
                  <c:v>93.5636184759</c:v>
                </c:pt>
                <c:pt idx="19241">
                  <c:v>93.563976197200006</c:v>
                </c:pt>
                <c:pt idx="19242">
                  <c:v>93.564530247099995</c:v>
                </c:pt>
                <c:pt idx="19243">
                  <c:v>93.570373217500006</c:v>
                </c:pt>
                <c:pt idx="19244">
                  <c:v>93.576777911500002</c:v>
                </c:pt>
                <c:pt idx="19245">
                  <c:v>93.578579801299995</c:v>
                </c:pt>
                <c:pt idx="19246">
                  <c:v>93.5803661092</c:v>
                </c:pt>
                <c:pt idx="19247">
                  <c:v>93.581327098599999</c:v>
                </c:pt>
                <c:pt idx="19248">
                  <c:v>93.583339593800005</c:v>
                </c:pt>
                <c:pt idx="19249">
                  <c:v>93.586757274000007</c:v>
                </c:pt>
                <c:pt idx="19250">
                  <c:v>93.588432407699997</c:v>
                </c:pt>
                <c:pt idx="19251">
                  <c:v>93.591658756699999</c:v>
                </c:pt>
                <c:pt idx="19252">
                  <c:v>93.595092884500005</c:v>
                </c:pt>
                <c:pt idx="19253">
                  <c:v>93.595627032500005</c:v>
                </c:pt>
                <c:pt idx="19254">
                  <c:v>93.5959859357</c:v>
                </c:pt>
                <c:pt idx="19255">
                  <c:v>93.596164597300003</c:v>
                </c:pt>
                <c:pt idx="19256">
                  <c:v>93.596608158999999</c:v>
                </c:pt>
                <c:pt idx="19257">
                  <c:v>93.598238952800003</c:v>
                </c:pt>
                <c:pt idx="19258">
                  <c:v>93.604553329200002</c:v>
                </c:pt>
                <c:pt idx="19259">
                  <c:v>93.609862725499994</c:v>
                </c:pt>
                <c:pt idx="19260">
                  <c:v>93.610584554200003</c:v>
                </c:pt>
                <c:pt idx="19261">
                  <c:v>93.612403564800005</c:v>
                </c:pt>
                <c:pt idx="19262">
                  <c:v>93.615186023600003</c:v>
                </c:pt>
                <c:pt idx="19263">
                  <c:v>93.618705086899993</c:v>
                </c:pt>
                <c:pt idx="19264">
                  <c:v>93.621436713099996</c:v>
                </c:pt>
                <c:pt idx="19265">
                  <c:v>93.623031605600005</c:v>
                </c:pt>
                <c:pt idx="19266">
                  <c:v>93.624876385500002</c:v>
                </c:pt>
                <c:pt idx="19267">
                  <c:v>93.627098450700004</c:v>
                </c:pt>
                <c:pt idx="19268">
                  <c:v>93.628707925100002</c:v>
                </c:pt>
                <c:pt idx="19269">
                  <c:v>93.629559047499995</c:v>
                </c:pt>
                <c:pt idx="19270">
                  <c:v>93.630250990199997</c:v>
                </c:pt>
                <c:pt idx="19271">
                  <c:v>93.631692331300002</c:v>
                </c:pt>
                <c:pt idx="19272">
                  <c:v>93.633596373800003</c:v>
                </c:pt>
                <c:pt idx="19273">
                  <c:v>93.637709916999995</c:v>
                </c:pt>
                <c:pt idx="19274">
                  <c:v>93.641759194200006</c:v>
                </c:pt>
                <c:pt idx="19275">
                  <c:v>93.642856629600004</c:v>
                </c:pt>
                <c:pt idx="19276">
                  <c:v>93.646025458400004</c:v>
                </c:pt>
                <c:pt idx="19277">
                  <c:v>93.650274028300004</c:v>
                </c:pt>
                <c:pt idx="19278">
                  <c:v>93.654836715599998</c:v>
                </c:pt>
                <c:pt idx="19279">
                  <c:v>93.658637329499996</c:v>
                </c:pt>
                <c:pt idx="19280">
                  <c:v>93.662452760500003</c:v>
                </c:pt>
                <c:pt idx="19281">
                  <c:v>93.665911428300006</c:v>
                </c:pt>
                <c:pt idx="19282">
                  <c:v>93.666707904600003</c:v>
                </c:pt>
                <c:pt idx="19283">
                  <c:v>93.667327779399997</c:v>
                </c:pt>
                <c:pt idx="19284">
                  <c:v>93.668129568599994</c:v>
                </c:pt>
                <c:pt idx="19285">
                  <c:v>93.668595455000002</c:v>
                </c:pt>
                <c:pt idx="19286">
                  <c:v>93.669168708499996</c:v>
                </c:pt>
                <c:pt idx="19287">
                  <c:v>93.672106564900005</c:v>
                </c:pt>
                <c:pt idx="19288">
                  <c:v>93.674711752999997</c:v>
                </c:pt>
                <c:pt idx="19289">
                  <c:v>93.675503784</c:v>
                </c:pt>
                <c:pt idx="19290">
                  <c:v>93.676082682200004</c:v>
                </c:pt>
                <c:pt idx="19291">
                  <c:v>93.676317177100003</c:v>
                </c:pt>
                <c:pt idx="19292">
                  <c:v>93.676573182499993</c:v>
                </c:pt>
                <c:pt idx="19293">
                  <c:v>93.678278939699993</c:v>
                </c:pt>
                <c:pt idx="19294">
                  <c:v>93.680653167200006</c:v>
                </c:pt>
                <c:pt idx="19295">
                  <c:v>93.681557971800004</c:v>
                </c:pt>
                <c:pt idx="19296">
                  <c:v>93.682515179000006</c:v>
                </c:pt>
                <c:pt idx="19297">
                  <c:v>93.683310181400003</c:v>
                </c:pt>
                <c:pt idx="19298">
                  <c:v>93.684851417499999</c:v>
                </c:pt>
                <c:pt idx="19299">
                  <c:v>93.689028597100005</c:v>
                </c:pt>
                <c:pt idx="19300">
                  <c:v>93.6922254503</c:v>
                </c:pt>
                <c:pt idx="19301">
                  <c:v>93.693168900700002</c:v>
                </c:pt>
                <c:pt idx="19302">
                  <c:v>93.6954479077</c:v>
                </c:pt>
                <c:pt idx="19303">
                  <c:v>93.699181613099995</c:v>
                </c:pt>
                <c:pt idx="19304">
                  <c:v>93.701116105300002</c:v>
                </c:pt>
                <c:pt idx="19305">
                  <c:v>93.701700084799995</c:v>
                </c:pt>
                <c:pt idx="19306">
                  <c:v>93.702845504899997</c:v>
                </c:pt>
                <c:pt idx="19307">
                  <c:v>93.703958576399998</c:v>
                </c:pt>
                <c:pt idx="19308">
                  <c:v>93.705050240899993</c:v>
                </c:pt>
                <c:pt idx="19309">
                  <c:v>93.707530281499999</c:v>
                </c:pt>
                <c:pt idx="19310">
                  <c:v>93.710064846700007</c:v>
                </c:pt>
                <c:pt idx="19311">
                  <c:v>93.711792653700002</c:v>
                </c:pt>
                <c:pt idx="19312">
                  <c:v>93.713079354200005</c:v>
                </c:pt>
                <c:pt idx="19313">
                  <c:v>93.713445148700004</c:v>
                </c:pt>
                <c:pt idx="19314">
                  <c:v>93.714727305500006</c:v>
                </c:pt>
                <c:pt idx="19315">
                  <c:v>93.716371755899999</c:v>
                </c:pt>
                <c:pt idx="19316">
                  <c:v>93.717815896299996</c:v>
                </c:pt>
                <c:pt idx="19317">
                  <c:v>93.719362760600006</c:v>
                </c:pt>
                <c:pt idx="19318">
                  <c:v>93.721104778899999</c:v>
                </c:pt>
                <c:pt idx="19319">
                  <c:v>93.722407064500004</c:v>
                </c:pt>
                <c:pt idx="19320">
                  <c:v>93.723404763199994</c:v>
                </c:pt>
                <c:pt idx="19321">
                  <c:v>93.724730379500002</c:v>
                </c:pt>
                <c:pt idx="19322">
                  <c:v>93.725527223300006</c:v>
                </c:pt>
                <c:pt idx="19323">
                  <c:v>93.7264791164</c:v>
                </c:pt>
                <c:pt idx="19324">
                  <c:v>93.729687077899996</c:v>
                </c:pt>
                <c:pt idx="19325">
                  <c:v>93.732890446400006</c:v>
                </c:pt>
                <c:pt idx="19326">
                  <c:v>93.735119541399996</c:v>
                </c:pt>
                <c:pt idx="19327">
                  <c:v>93.739624925100003</c:v>
                </c:pt>
                <c:pt idx="19328">
                  <c:v>93.743036090499999</c:v>
                </c:pt>
                <c:pt idx="19329">
                  <c:v>93.745671461300006</c:v>
                </c:pt>
                <c:pt idx="19330">
                  <c:v>93.749150453200002</c:v>
                </c:pt>
                <c:pt idx="19331">
                  <c:v>93.751350792799997</c:v>
                </c:pt>
                <c:pt idx="19332">
                  <c:v>93.752329345600003</c:v>
                </c:pt>
                <c:pt idx="19333">
                  <c:v>93.752451646500006</c:v>
                </c:pt>
                <c:pt idx="19334">
                  <c:v>93.752759289400004</c:v>
                </c:pt>
                <c:pt idx="19335">
                  <c:v>93.753304784099996</c:v>
                </c:pt>
                <c:pt idx="19336">
                  <c:v>93.754121669900002</c:v>
                </c:pt>
                <c:pt idx="19337">
                  <c:v>93.755335682199998</c:v>
                </c:pt>
                <c:pt idx="19338">
                  <c:v>93.759864215199997</c:v>
                </c:pt>
                <c:pt idx="19339">
                  <c:v>93.763978356999999</c:v>
                </c:pt>
                <c:pt idx="19340">
                  <c:v>93.764478824299999</c:v>
                </c:pt>
                <c:pt idx="19341">
                  <c:v>93.765875134300003</c:v>
                </c:pt>
                <c:pt idx="19342">
                  <c:v>93.770239011800001</c:v>
                </c:pt>
                <c:pt idx="19343">
                  <c:v>93.773894405099995</c:v>
                </c:pt>
                <c:pt idx="19344">
                  <c:v>93.774684243099998</c:v>
                </c:pt>
                <c:pt idx="19345">
                  <c:v>93.775781891500003</c:v>
                </c:pt>
                <c:pt idx="19346">
                  <c:v>93.776663217800007</c:v>
                </c:pt>
                <c:pt idx="19347">
                  <c:v>93.776837997399994</c:v>
                </c:pt>
                <c:pt idx="19348">
                  <c:v>93.776912471299994</c:v>
                </c:pt>
                <c:pt idx="19349">
                  <c:v>93.778125790000004</c:v>
                </c:pt>
                <c:pt idx="19350">
                  <c:v>93.780447368599994</c:v>
                </c:pt>
                <c:pt idx="19351">
                  <c:v>93.782275249899996</c:v>
                </c:pt>
                <c:pt idx="19352">
                  <c:v>93.783153733399999</c:v>
                </c:pt>
                <c:pt idx="19353">
                  <c:v>93.786981150200006</c:v>
                </c:pt>
                <c:pt idx="19354">
                  <c:v>93.791235095499999</c:v>
                </c:pt>
                <c:pt idx="19355">
                  <c:v>93.792738570599994</c:v>
                </c:pt>
                <c:pt idx="19356">
                  <c:v>93.793718301699997</c:v>
                </c:pt>
                <c:pt idx="19357">
                  <c:v>93.793997258199994</c:v>
                </c:pt>
                <c:pt idx="19358">
                  <c:v>93.795969662499999</c:v>
                </c:pt>
                <c:pt idx="19359">
                  <c:v>93.798424604600001</c:v>
                </c:pt>
                <c:pt idx="19360">
                  <c:v>93.803570279900001</c:v>
                </c:pt>
                <c:pt idx="19361">
                  <c:v>93.808567221800004</c:v>
                </c:pt>
                <c:pt idx="19362">
                  <c:v>93.810988410299998</c:v>
                </c:pt>
                <c:pt idx="19363">
                  <c:v>93.813316755499997</c:v>
                </c:pt>
                <c:pt idx="19364">
                  <c:v>93.814030801399994</c:v>
                </c:pt>
                <c:pt idx="19365">
                  <c:v>93.815088618800004</c:v>
                </c:pt>
                <c:pt idx="19366">
                  <c:v>93.816715397500005</c:v>
                </c:pt>
                <c:pt idx="19367">
                  <c:v>93.817666091600003</c:v>
                </c:pt>
                <c:pt idx="19368">
                  <c:v>93.8182426714</c:v>
                </c:pt>
                <c:pt idx="19369">
                  <c:v>93.818822541499998</c:v>
                </c:pt>
                <c:pt idx="19370">
                  <c:v>93.819072813800005</c:v>
                </c:pt>
                <c:pt idx="19371">
                  <c:v>93.820533231799999</c:v>
                </c:pt>
                <c:pt idx="19372">
                  <c:v>93.822770728899997</c:v>
                </c:pt>
                <c:pt idx="19373">
                  <c:v>93.830050113300004</c:v>
                </c:pt>
                <c:pt idx="19374">
                  <c:v>93.836428284600004</c:v>
                </c:pt>
                <c:pt idx="19375">
                  <c:v>93.838462280300007</c:v>
                </c:pt>
                <c:pt idx="19376">
                  <c:v>93.840853680799995</c:v>
                </c:pt>
                <c:pt idx="19377">
                  <c:v>93.841997645800006</c:v>
                </c:pt>
                <c:pt idx="19378">
                  <c:v>93.843651092800002</c:v>
                </c:pt>
                <c:pt idx="19379">
                  <c:v>93.845577127799999</c:v>
                </c:pt>
                <c:pt idx="19380">
                  <c:v>93.847352127199997</c:v>
                </c:pt>
                <c:pt idx="19381">
                  <c:v>93.848315610599997</c:v>
                </c:pt>
                <c:pt idx="19382">
                  <c:v>93.848760949500004</c:v>
                </c:pt>
                <c:pt idx="19383">
                  <c:v>93.851514644000005</c:v>
                </c:pt>
                <c:pt idx="19384">
                  <c:v>93.857564228000001</c:v>
                </c:pt>
                <c:pt idx="19385">
                  <c:v>93.862994847400003</c:v>
                </c:pt>
                <c:pt idx="19386">
                  <c:v>93.864912834500004</c:v>
                </c:pt>
                <c:pt idx="19387">
                  <c:v>93.865526415100007</c:v>
                </c:pt>
                <c:pt idx="19388">
                  <c:v>93.866694752200004</c:v>
                </c:pt>
                <c:pt idx="19389">
                  <c:v>93.868872469899998</c:v>
                </c:pt>
                <c:pt idx="19390">
                  <c:v>93.870984783200001</c:v>
                </c:pt>
                <c:pt idx="19391">
                  <c:v>93.8720094727</c:v>
                </c:pt>
                <c:pt idx="19392">
                  <c:v>93.872967482099995</c:v>
                </c:pt>
                <c:pt idx="19393">
                  <c:v>93.873423982399999</c:v>
                </c:pt>
                <c:pt idx="19394">
                  <c:v>93.873673599</c:v>
                </c:pt>
                <c:pt idx="19395">
                  <c:v>93.877881157499999</c:v>
                </c:pt>
                <c:pt idx="19396">
                  <c:v>93.882793915899995</c:v>
                </c:pt>
                <c:pt idx="19397">
                  <c:v>93.885381518000003</c:v>
                </c:pt>
                <c:pt idx="19398">
                  <c:v>93.888138401800006</c:v>
                </c:pt>
                <c:pt idx="19399">
                  <c:v>93.890401187600006</c:v>
                </c:pt>
                <c:pt idx="19400">
                  <c:v>93.8917377776</c:v>
                </c:pt>
                <c:pt idx="19401">
                  <c:v>93.892161277699998</c:v>
                </c:pt>
                <c:pt idx="19402">
                  <c:v>93.896537511399998</c:v>
                </c:pt>
                <c:pt idx="19403">
                  <c:v>93.900792349499994</c:v>
                </c:pt>
                <c:pt idx="19404">
                  <c:v>93.902063449400003</c:v>
                </c:pt>
                <c:pt idx="19405">
                  <c:v>93.9051010198</c:v>
                </c:pt>
                <c:pt idx="19406">
                  <c:v>93.908868333599997</c:v>
                </c:pt>
                <c:pt idx="19407">
                  <c:v>93.9107833881</c:v>
                </c:pt>
                <c:pt idx="19408">
                  <c:v>93.912225086600003</c:v>
                </c:pt>
                <c:pt idx="19409">
                  <c:v>93.9141645463</c:v>
                </c:pt>
                <c:pt idx="19410">
                  <c:v>93.915239009299995</c:v>
                </c:pt>
                <c:pt idx="19411">
                  <c:v>93.916921684499997</c:v>
                </c:pt>
                <c:pt idx="19412">
                  <c:v>93.918085713099998</c:v>
                </c:pt>
                <c:pt idx="19413">
                  <c:v>93.919057679600002</c:v>
                </c:pt>
                <c:pt idx="19414">
                  <c:v>93.920752858399993</c:v>
                </c:pt>
                <c:pt idx="19415">
                  <c:v>93.921534533100001</c:v>
                </c:pt>
                <c:pt idx="19416">
                  <c:v>93.921901844299995</c:v>
                </c:pt>
                <c:pt idx="19417">
                  <c:v>93.923006048700003</c:v>
                </c:pt>
                <c:pt idx="19418">
                  <c:v>93.925031439899996</c:v>
                </c:pt>
                <c:pt idx="19419">
                  <c:v>93.9268209576</c:v>
                </c:pt>
                <c:pt idx="19420">
                  <c:v>93.927545897499996</c:v>
                </c:pt>
                <c:pt idx="19421">
                  <c:v>93.928047326200002</c:v>
                </c:pt>
                <c:pt idx="19422">
                  <c:v>93.930383444200004</c:v>
                </c:pt>
                <c:pt idx="19423">
                  <c:v>93.932838062499997</c:v>
                </c:pt>
                <c:pt idx="19424">
                  <c:v>93.934270608299997</c:v>
                </c:pt>
                <c:pt idx="19425">
                  <c:v>93.936737989600005</c:v>
                </c:pt>
                <c:pt idx="19426">
                  <c:v>93.939132191100001</c:v>
                </c:pt>
                <c:pt idx="19427">
                  <c:v>93.941065207700007</c:v>
                </c:pt>
                <c:pt idx="19428">
                  <c:v>93.945591193499993</c:v>
                </c:pt>
                <c:pt idx="19429">
                  <c:v>93.9495147855</c:v>
                </c:pt>
                <c:pt idx="19430">
                  <c:v>93.950140838999999</c:v>
                </c:pt>
                <c:pt idx="19431">
                  <c:v>93.950515084000003</c:v>
                </c:pt>
                <c:pt idx="19432">
                  <c:v>93.950717920700001</c:v>
                </c:pt>
                <c:pt idx="19433">
                  <c:v>93.952171411899997</c:v>
                </c:pt>
                <c:pt idx="19434">
                  <c:v>93.954293124700001</c:v>
                </c:pt>
                <c:pt idx="19435">
                  <c:v>93.955961149999993</c:v>
                </c:pt>
                <c:pt idx="19436">
                  <c:v>93.957543009199995</c:v>
                </c:pt>
                <c:pt idx="19437">
                  <c:v>93.959359142400004</c:v>
                </c:pt>
                <c:pt idx="19438">
                  <c:v>93.960735068299996</c:v>
                </c:pt>
                <c:pt idx="19439">
                  <c:v>93.960969683599998</c:v>
                </c:pt>
                <c:pt idx="19440">
                  <c:v>93.961271936399996</c:v>
                </c:pt>
                <c:pt idx="19441">
                  <c:v>93.963782975900003</c:v>
                </c:pt>
                <c:pt idx="19442">
                  <c:v>93.968408588399996</c:v>
                </c:pt>
                <c:pt idx="19443">
                  <c:v>93.972081233099999</c:v>
                </c:pt>
                <c:pt idx="19444">
                  <c:v>93.973413716600007</c:v>
                </c:pt>
                <c:pt idx="19445">
                  <c:v>93.973860515799998</c:v>
                </c:pt>
                <c:pt idx="19446">
                  <c:v>93.976034092600003</c:v>
                </c:pt>
                <c:pt idx="19447">
                  <c:v>93.978715532400003</c:v>
                </c:pt>
                <c:pt idx="19448">
                  <c:v>93.979887800699998</c:v>
                </c:pt>
                <c:pt idx="19449">
                  <c:v>93.980681620300004</c:v>
                </c:pt>
                <c:pt idx="19450">
                  <c:v>93.982273782500002</c:v>
                </c:pt>
                <c:pt idx="19451">
                  <c:v>93.984768326899996</c:v>
                </c:pt>
                <c:pt idx="19452">
                  <c:v>93.987154893400003</c:v>
                </c:pt>
                <c:pt idx="19453">
                  <c:v>93.988796558900006</c:v>
                </c:pt>
                <c:pt idx="19454">
                  <c:v>93.990505806100003</c:v>
                </c:pt>
                <c:pt idx="19455">
                  <c:v>93.991738233099994</c:v>
                </c:pt>
                <c:pt idx="19456">
                  <c:v>93.992125601699996</c:v>
                </c:pt>
                <c:pt idx="19457">
                  <c:v>93.992609037500003</c:v>
                </c:pt>
                <c:pt idx="19458">
                  <c:v>93.993090922700006</c:v>
                </c:pt>
                <c:pt idx="19459">
                  <c:v>93.993762765200003</c:v>
                </c:pt>
                <c:pt idx="19460">
                  <c:v>93.995267315500001</c:v>
                </c:pt>
                <c:pt idx="19461">
                  <c:v>93.996551463399996</c:v>
                </c:pt>
                <c:pt idx="19462">
                  <c:v>93.997849222900001</c:v>
                </c:pt>
                <c:pt idx="19463">
                  <c:v>93.999532668699999</c:v>
                </c:pt>
                <c:pt idx="19464">
                  <c:v>94.000893197500005</c:v>
                </c:pt>
                <c:pt idx="19465">
                  <c:v>94.001967555799993</c:v>
                </c:pt>
                <c:pt idx="19466">
                  <c:v>94.002933657200003</c:v>
                </c:pt>
                <c:pt idx="19467">
                  <c:v>94.003559923599994</c:v>
                </c:pt>
                <c:pt idx="19468">
                  <c:v>94.003618072600005</c:v>
                </c:pt>
                <c:pt idx="19469">
                  <c:v>94.004135449299994</c:v>
                </c:pt>
                <c:pt idx="19470">
                  <c:v>94.004686612399993</c:v>
                </c:pt>
                <c:pt idx="19471">
                  <c:v>94.004861761499996</c:v>
                </c:pt>
                <c:pt idx="19472">
                  <c:v>94.005405083100001</c:v>
                </c:pt>
                <c:pt idx="19473">
                  <c:v>94.0060810584</c:v>
                </c:pt>
                <c:pt idx="19474">
                  <c:v>94.007455057499996</c:v>
                </c:pt>
                <c:pt idx="19475">
                  <c:v>94.008851567199997</c:v>
                </c:pt>
                <c:pt idx="19476">
                  <c:v>94.009244502599998</c:v>
                </c:pt>
                <c:pt idx="19477">
                  <c:v>94.009451784399999</c:v>
                </c:pt>
                <c:pt idx="19478">
                  <c:v>94.009659374799995</c:v>
                </c:pt>
                <c:pt idx="19479">
                  <c:v>94.010165198699994</c:v>
                </c:pt>
                <c:pt idx="19480">
                  <c:v>94.011393119499999</c:v>
                </c:pt>
                <c:pt idx="19481">
                  <c:v>94.012449989299995</c:v>
                </c:pt>
                <c:pt idx="19482">
                  <c:v>94.014066851099997</c:v>
                </c:pt>
                <c:pt idx="19483">
                  <c:v>94.016266051900004</c:v>
                </c:pt>
                <c:pt idx="19484">
                  <c:v>94.018356479800005</c:v>
                </c:pt>
                <c:pt idx="19485">
                  <c:v>94.019980574100003</c:v>
                </c:pt>
                <c:pt idx="19486">
                  <c:v>94.020525149700006</c:v>
                </c:pt>
                <c:pt idx="19487">
                  <c:v>94.022125907100005</c:v>
                </c:pt>
                <c:pt idx="19488">
                  <c:v>94.024432929699998</c:v>
                </c:pt>
                <c:pt idx="19489">
                  <c:v>94.025446171499993</c:v>
                </c:pt>
                <c:pt idx="19490">
                  <c:v>94.026885156000006</c:v>
                </c:pt>
                <c:pt idx="19491">
                  <c:v>94.028252837099998</c:v>
                </c:pt>
                <c:pt idx="19492">
                  <c:v>94.028887258699996</c:v>
                </c:pt>
                <c:pt idx="19493">
                  <c:v>94.031320373900002</c:v>
                </c:pt>
                <c:pt idx="19494">
                  <c:v>94.034786504099998</c:v>
                </c:pt>
                <c:pt idx="19495">
                  <c:v>94.036426009600007</c:v>
                </c:pt>
                <c:pt idx="19496">
                  <c:v>94.038445628100007</c:v>
                </c:pt>
                <c:pt idx="19497">
                  <c:v>94.040777653299997</c:v>
                </c:pt>
                <c:pt idx="19498">
                  <c:v>94.041561677999994</c:v>
                </c:pt>
                <c:pt idx="19499">
                  <c:v>94.042247362699996</c:v>
                </c:pt>
                <c:pt idx="19500">
                  <c:v>94.044504178400004</c:v>
                </c:pt>
                <c:pt idx="19501">
                  <c:v>94.046533689200004</c:v>
                </c:pt>
                <c:pt idx="19502">
                  <c:v>94.048914251499994</c:v>
                </c:pt>
                <c:pt idx="19503">
                  <c:v>94.051927755099996</c:v>
                </c:pt>
                <c:pt idx="19504">
                  <c:v>94.053180893700002</c:v>
                </c:pt>
                <c:pt idx="19505">
                  <c:v>94.054017177399999</c:v>
                </c:pt>
                <c:pt idx="19506">
                  <c:v>94.054405393400003</c:v>
                </c:pt>
                <c:pt idx="19507">
                  <c:v>94.055285772399998</c:v>
                </c:pt>
                <c:pt idx="19508">
                  <c:v>94.056979530099994</c:v>
                </c:pt>
                <c:pt idx="19509">
                  <c:v>94.058727245100002</c:v>
                </c:pt>
                <c:pt idx="19510">
                  <c:v>94.059774397200002</c:v>
                </c:pt>
                <c:pt idx="19511">
                  <c:v>94.060871367800004</c:v>
                </c:pt>
                <c:pt idx="19512">
                  <c:v>94.062207998800005</c:v>
                </c:pt>
                <c:pt idx="19513">
                  <c:v>94.063163825800004</c:v>
                </c:pt>
                <c:pt idx="19514">
                  <c:v>94.064645257699993</c:v>
                </c:pt>
                <c:pt idx="19515">
                  <c:v>94.066073863300005</c:v>
                </c:pt>
                <c:pt idx="19516">
                  <c:v>94.066664114600002</c:v>
                </c:pt>
                <c:pt idx="19517">
                  <c:v>94.067270337400004</c:v>
                </c:pt>
                <c:pt idx="19518">
                  <c:v>94.068080615</c:v>
                </c:pt>
                <c:pt idx="19519">
                  <c:v>94.069322627199995</c:v>
                </c:pt>
                <c:pt idx="19520">
                  <c:v>94.072183690000003</c:v>
                </c:pt>
                <c:pt idx="19521">
                  <c:v>94.074308388899993</c:v>
                </c:pt>
                <c:pt idx="19522">
                  <c:v>94.075848003299996</c:v>
                </c:pt>
                <c:pt idx="19523">
                  <c:v>94.077565722900005</c:v>
                </c:pt>
                <c:pt idx="19524">
                  <c:v>94.079240729299997</c:v>
                </c:pt>
                <c:pt idx="19525">
                  <c:v>94.080657953599996</c:v>
                </c:pt>
                <c:pt idx="19526">
                  <c:v>94.081082828199996</c:v>
                </c:pt>
                <c:pt idx="19527">
                  <c:v>94.084190739500002</c:v>
                </c:pt>
                <c:pt idx="19528">
                  <c:v>94.086935507099994</c:v>
                </c:pt>
                <c:pt idx="19529">
                  <c:v>94.088132302899993</c:v>
                </c:pt>
                <c:pt idx="19530">
                  <c:v>94.089492039099994</c:v>
                </c:pt>
                <c:pt idx="19531">
                  <c:v>94.090510437700004</c:v>
                </c:pt>
                <c:pt idx="19532">
                  <c:v>94.091435016199995</c:v>
                </c:pt>
                <c:pt idx="19533">
                  <c:v>94.091841222200003</c:v>
                </c:pt>
                <c:pt idx="19534">
                  <c:v>94.093448501099999</c:v>
                </c:pt>
                <c:pt idx="19535">
                  <c:v>94.0948466782</c:v>
                </c:pt>
                <c:pt idx="19536">
                  <c:v>94.095565616900004</c:v>
                </c:pt>
                <c:pt idx="19537">
                  <c:v>94.096252417499997</c:v>
                </c:pt>
                <c:pt idx="19538">
                  <c:v>94.099741611900001</c:v>
                </c:pt>
                <c:pt idx="19539">
                  <c:v>94.103540650100001</c:v>
                </c:pt>
                <c:pt idx="19540">
                  <c:v>94.104609527400001</c:v>
                </c:pt>
                <c:pt idx="19541">
                  <c:v>94.106007237</c:v>
                </c:pt>
                <c:pt idx="19542">
                  <c:v>94.107781702899999</c:v>
                </c:pt>
                <c:pt idx="19543">
                  <c:v>94.109356555100007</c:v>
                </c:pt>
                <c:pt idx="19544">
                  <c:v>94.110408034700001</c:v>
                </c:pt>
                <c:pt idx="19545">
                  <c:v>94.111045206900002</c:v>
                </c:pt>
                <c:pt idx="19546">
                  <c:v>94.111693231900006</c:v>
                </c:pt>
                <c:pt idx="19547">
                  <c:v>94.112524604599997</c:v>
                </c:pt>
                <c:pt idx="19548">
                  <c:v>94.113862275000002</c:v>
                </c:pt>
                <c:pt idx="19549">
                  <c:v>94.115799929900007</c:v>
                </c:pt>
                <c:pt idx="19550">
                  <c:v>94.116890460099995</c:v>
                </c:pt>
                <c:pt idx="19551">
                  <c:v>94.117259290899995</c:v>
                </c:pt>
                <c:pt idx="19552">
                  <c:v>94.118242639800002</c:v>
                </c:pt>
                <c:pt idx="19553">
                  <c:v>94.119411194700007</c:v>
                </c:pt>
                <c:pt idx="19554">
                  <c:v>94.1204295032</c:v>
                </c:pt>
                <c:pt idx="19555">
                  <c:v>94.121986374000002</c:v>
                </c:pt>
                <c:pt idx="19556">
                  <c:v>94.123249371499995</c:v>
                </c:pt>
                <c:pt idx="19557">
                  <c:v>94.123921085899994</c:v>
                </c:pt>
                <c:pt idx="19558">
                  <c:v>94.124251669800003</c:v>
                </c:pt>
                <c:pt idx="19559">
                  <c:v>94.124669998800002</c:v>
                </c:pt>
                <c:pt idx="19560">
                  <c:v>94.125654578699994</c:v>
                </c:pt>
                <c:pt idx="19561">
                  <c:v>94.127999323400005</c:v>
                </c:pt>
                <c:pt idx="19562">
                  <c:v>94.131094141600002</c:v>
                </c:pt>
                <c:pt idx="19563">
                  <c:v>94.1354423497</c:v>
                </c:pt>
                <c:pt idx="19564">
                  <c:v>94.141532491999996</c:v>
                </c:pt>
                <c:pt idx="19565">
                  <c:v>94.146255496500004</c:v>
                </c:pt>
                <c:pt idx="19566">
                  <c:v>94.147984360199999</c:v>
                </c:pt>
                <c:pt idx="19567">
                  <c:v>94.148995479000007</c:v>
                </c:pt>
                <c:pt idx="19568">
                  <c:v>94.149924647999995</c:v>
                </c:pt>
                <c:pt idx="19569">
                  <c:v>94.150391388399996</c:v>
                </c:pt>
                <c:pt idx="19570">
                  <c:v>94.151885666799998</c:v>
                </c:pt>
                <c:pt idx="19571">
                  <c:v>94.153482199099997</c:v>
                </c:pt>
                <c:pt idx="19572">
                  <c:v>94.155415047600002</c:v>
                </c:pt>
                <c:pt idx="19573">
                  <c:v>94.156933339199995</c:v>
                </c:pt>
                <c:pt idx="19574">
                  <c:v>94.158077621299995</c:v>
                </c:pt>
                <c:pt idx="19575">
                  <c:v>94.161144975400006</c:v>
                </c:pt>
                <c:pt idx="19576">
                  <c:v>94.1634352584</c:v>
                </c:pt>
                <c:pt idx="19577">
                  <c:v>94.163751320399996</c:v>
                </c:pt>
                <c:pt idx="19578">
                  <c:v>94.164351563500006</c:v>
                </c:pt>
                <c:pt idx="19579">
                  <c:v>94.165378915700003</c:v>
                </c:pt>
                <c:pt idx="19580">
                  <c:v>94.166632082600003</c:v>
                </c:pt>
                <c:pt idx="19581">
                  <c:v>94.168609864999993</c:v>
                </c:pt>
                <c:pt idx="19582">
                  <c:v>94.170507715699998</c:v>
                </c:pt>
                <c:pt idx="19583">
                  <c:v>94.171756580199997</c:v>
                </c:pt>
                <c:pt idx="19584">
                  <c:v>94.172418831599998</c:v>
                </c:pt>
                <c:pt idx="19585">
                  <c:v>94.172718346600007</c:v>
                </c:pt>
                <c:pt idx="19586">
                  <c:v>94.176909034299996</c:v>
                </c:pt>
                <c:pt idx="19587">
                  <c:v>94.183980138699994</c:v>
                </c:pt>
                <c:pt idx="19588">
                  <c:v>94.187539571599999</c:v>
                </c:pt>
                <c:pt idx="19589">
                  <c:v>94.190243609700005</c:v>
                </c:pt>
                <c:pt idx="19590">
                  <c:v>94.1934412313</c:v>
                </c:pt>
                <c:pt idx="19591">
                  <c:v>94.195761605000001</c:v>
                </c:pt>
                <c:pt idx="19592">
                  <c:v>94.200214323300003</c:v>
                </c:pt>
                <c:pt idx="19593">
                  <c:v>94.205116267500003</c:v>
                </c:pt>
                <c:pt idx="19594">
                  <c:v>94.211479069800006</c:v>
                </c:pt>
                <c:pt idx="19595">
                  <c:v>94.2163904194</c:v>
                </c:pt>
                <c:pt idx="19596">
                  <c:v>94.216935261100005</c:v>
                </c:pt>
                <c:pt idx="19597">
                  <c:v>94.217312232300003</c:v>
                </c:pt>
                <c:pt idx="19598">
                  <c:v>94.218297891600002</c:v>
                </c:pt>
                <c:pt idx="19599">
                  <c:v>94.223373549599998</c:v>
                </c:pt>
                <c:pt idx="19600">
                  <c:v>94.228715499800003</c:v>
                </c:pt>
                <c:pt idx="19601">
                  <c:v>94.2298948822</c:v>
                </c:pt>
                <c:pt idx="19602">
                  <c:v>94.2301238533</c:v>
                </c:pt>
                <c:pt idx="19603">
                  <c:v>94.230493103499995</c:v>
                </c:pt>
                <c:pt idx="19604">
                  <c:v>94.231526365899995</c:v>
                </c:pt>
                <c:pt idx="19605">
                  <c:v>94.232729047999996</c:v>
                </c:pt>
                <c:pt idx="19606">
                  <c:v>94.233497784999997</c:v>
                </c:pt>
                <c:pt idx="19607">
                  <c:v>94.235134014600007</c:v>
                </c:pt>
                <c:pt idx="19608">
                  <c:v>94.237302740999993</c:v>
                </c:pt>
                <c:pt idx="19609">
                  <c:v>94.238962042599994</c:v>
                </c:pt>
                <c:pt idx="19610">
                  <c:v>94.241245971300003</c:v>
                </c:pt>
                <c:pt idx="19611">
                  <c:v>94.245401749400003</c:v>
                </c:pt>
                <c:pt idx="19612">
                  <c:v>94.248118216999998</c:v>
                </c:pt>
                <c:pt idx="19613">
                  <c:v>94.248199877399998</c:v>
                </c:pt>
                <c:pt idx="19614">
                  <c:v>94.248532990000001</c:v>
                </c:pt>
                <c:pt idx="19615">
                  <c:v>94.251154448700007</c:v>
                </c:pt>
                <c:pt idx="19616">
                  <c:v>94.254470958499994</c:v>
                </c:pt>
                <c:pt idx="19617">
                  <c:v>94.258070982600003</c:v>
                </c:pt>
                <c:pt idx="19618">
                  <c:v>94.260728383599997</c:v>
                </c:pt>
                <c:pt idx="19619">
                  <c:v>94.263117666799999</c:v>
                </c:pt>
                <c:pt idx="19620">
                  <c:v>94.265425818200001</c:v>
                </c:pt>
                <c:pt idx="19621">
                  <c:v>94.265500778900005</c:v>
                </c:pt>
                <c:pt idx="19622">
                  <c:v>94.266516213000003</c:v>
                </c:pt>
                <c:pt idx="19623">
                  <c:v>94.267766309799995</c:v>
                </c:pt>
                <c:pt idx="19624">
                  <c:v>94.268259801200003</c:v>
                </c:pt>
                <c:pt idx="19625">
                  <c:v>94.269126099999994</c:v>
                </c:pt>
                <c:pt idx="19626">
                  <c:v>94.271106035800003</c:v>
                </c:pt>
                <c:pt idx="19627">
                  <c:v>94.273299336500003</c:v>
                </c:pt>
                <c:pt idx="19628">
                  <c:v>94.275197617800004</c:v>
                </c:pt>
                <c:pt idx="19629">
                  <c:v>94.277191894400005</c:v>
                </c:pt>
                <c:pt idx="19630">
                  <c:v>94.279718819799996</c:v>
                </c:pt>
                <c:pt idx="19631">
                  <c:v>94.282075502599994</c:v>
                </c:pt>
                <c:pt idx="19632">
                  <c:v>94.283190091600005</c:v>
                </c:pt>
                <c:pt idx="19633">
                  <c:v>94.284879547000003</c:v>
                </c:pt>
                <c:pt idx="19634">
                  <c:v>94.286602114000004</c:v>
                </c:pt>
                <c:pt idx="19635">
                  <c:v>94.287324738899997</c:v>
                </c:pt>
                <c:pt idx="19636">
                  <c:v>94.288025130400001</c:v>
                </c:pt>
                <c:pt idx="19637">
                  <c:v>94.288879953299997</c:v>
                </c:pt>
                <c:pt idx="19638">
                  <c:v>94.289536195300002</c:v>
                </c:pt>
                <c:pt idx="19639">
                  <c:v>94.290677818500001</c:v>
                </c:pt>
                <c:pt idx="19640">
                  <c:v>94.296485301999994</c:v>
                </c:pt>
                <c:pt idx="19641">
                  <c:v>94.302145649699995</c:v>
                </c:pt>
                <c:pt idx="19642">
                  <c:v>94.304494801299995</c:v>
                </c:pt>
                <c:pt idx="19643">
                  <c:v>94.306308629200004</c:v>
                </c:pt>
                <c:pt idx="19644">
                  <c:v>94.307897581600002</c:v>
                </c:pt>
                <c:pt idx="19645">
                  <c:v>94.312238238999996</c:v>
                </c:pt>
                <c:pt idx="19646">
                  <c:v>94.315855165200006</c:v>
                </c:pt>
                <c:pt idx="19647">
                  <c:v>94.319587880300006</c:v>
                </c:pt>
                <c:pt idx="19648">
                  <c:v>94.323380279700004</c:v>
                </c:pt>
                <c:pt idx="19649">
                  <c:v>94.323976911000003</c:v>
                </c:pt>
                <c:pt idx="19650">
                  <c:v>94.325840251800003</c:v>
                </c:pt>
                <c:pt idx="19651">
                  <c:v>94.327683406399998</c:v>
                </c:pt>
                <c:pt idx="19652">
                  <c:v>94.328260234799998</c:v>
                </c:pt>
                <c:pt idx="19653">
                  <c:v>94.329893849699999</c:v>
                </c:pt>
                <c:pt idx="19654">
                  <c:v>94.332212958599996</c:v>
                </c:pt>
                <c:pt idx="19655">
                  <c:v>94.334082932800001</c:v>
                </c:pt>
                <c:pt idx="19656">
                  <c:v>94.334744547100001</c:v>
                </c:pt>
                <c:pt idx="19657">
                  <c:v>94.335290237500004</c:v>
                </c:pt>
                <c:pt idx="19658">
                  <c:v>94.336461991899995</c:v>
                </c:pt>
                <c:pt idx="19659">
                  <c:v>94.337449312900006</c:v>
                </c:pt>
                <c:pt idx="19660">
                  <c:v>94.338490624800002</c:v>
                </c:pt>
                <c:pt idx="19661">
                  <c:v>94.339661450799994</c:v>
                </c:pt>
                <c:pt idx="19662">
                  <c:v>94.340946840599997</c:v>
                </c:pt>
                <c:pt idx="19663">
                  <c:v>94.341833684099996</c:v>
                </c:pt>
                <c:pt idx="19664">
                  <c:v>94.342926561100001</c:v>
                </c:pt>
                <c:pt idx="19665">
                  <c:v>94.345503171900006</c:v>
                </c:pt>
                <c:pt idx="19666">
                  <c:v>94.347130538599998</c:v>
                </c:pt>
                <c:pt idx="19667">
                  <c:v>94.348574201700004</c:v>
                </c:pt>
                <c:pt idx="19668">
                  <c:v>94.350409444099995</c:v>
                </c:pt>
                <c:pt idx="19669">
                  <c:v>94.353523524099998</c:v>
                </c:pt>
                <c:pt idx="19670">
                  <c:v>94.359730882400001</c:v>
                </c:pt>
                <c:pt idx="19671">
                  <c:v>94.366900831999999</c:v>
                </c:pt>
                <c:pt idx="19672">
                  <c:v>94.372243797899998</c:v>
                </c:pt>
                <c:pt idx="19673">
                  <c:v>94.374619746400001</c:v>
                </c:pt>
                <c:pt idx="19674">
                  <c:v>94.376130626199995</c:v>
                </c:pt>
                <c:pt idx="19675">
                  <c:v>94.377054075900006</c:v>
                </c:pt>
                <c:pt idx="19676">
                  <c:v>94.377321792900005</c:v>
                </c:pt>
                <c:pt idx="19677">
                  <c:v>94.3778728801</c:v>
                </c:pt>
                <c:pt idx="19678">
                  <c:v>94.378278656800006</c:v>
                </c:pt>
                <c:pt idx="19679">
                  <c:v>94.380901982099999</c:v>
                </c:pt>
                <c:pt idx="19680">
                  <c:v>94.383640172599996</c:v>
                </c:pt>
                <c:pt idx="19681">
                  <c:v>94.385938436499998</c:v>
                </c:pt>
                <c:pt idx="19682">
                  <c:v>94.389040619499994</c:v>
                </c:pt>
                <c:pt idx="19683">
                  <c:v>94.390503090600006</c:v>
                </c:pt>
                <c:pt idx="19684">
                  <c:v>94.391994546899994</c:v>
                </c:pt>
                <c:pt idx="19685">
                  <c:v>94.395526170400004</c:v>
                </c:pt>
                <c:pt idx="19686">
                  <c:v>94.399719185799995</c:v>
                </c:pt>
                <c:pt idx="19687">
                  <c:v>94.401456427599996</c:v>
                </c:pt>
                <c:pt idx="19688">
                  <c:v>94.401552053399996</c:v>
                </c:pt>
                <c:pt idx="19689">
                  <c:v>94.403847940199995</c:v>
                </c:pt>
                <c:pt idx="19690">
                  <c:v>94.407638083199998</c:v>
                </c:pt>
                <c:pt idx="19691">
                  <c:v>94.411644740599996</c:v>
                </c:pt>
                <c:pt idx="19692">
                  <c:v>94.415831227699996</c:v>
                </c:pt>
                <c:pt idx="19693">
                  <c:v>94.418132771000003</c:v>
                </c:pt>
                <c:pt idx="19694">
                  <c:v>94.419221747899996</c:v>
                </c:pt>
                <c:pt idx="19695">
                  <c:v>94.420075379500005</c:v>
                </c:pt>
                <c:pt idx="19696">
                  <c:v>94.420598385399998</c:v>
                </c:pt>
                <c:pt idx="19697">
                  <c:v>94.420912247999993</c:v>
                </c:pt>
                <c:pt idx="19698">
                  <c:v>94.421224827800003</c:v>
                </c:pt>
                <c:pt idx="19699">
                  <c:v>94.421535877300002</c:v>
                </c:pt>
                <c:pt idx="19700">
                  <c:v>94.421860662499995</c:v>
                </c:pt>
                <c:pt idx="19701">
                  <c:v>94.422251729300001</c:v>
                </c:pt>
                <c:pt idx="19702">
                  <c:v>94.4234936645</c:v>
                </c:pt>
                <c:pt idx="19703">
                  <c:v>94.425120074399999</c:v>
                </c:pt>
                <c:pt idx="19704">
                  <c:v>94.427055504799995</c:v>
                </c:pt>
                <c:pt idx="19705">
                  <c:v>94.428458678599995</c:v>
                </c:pt>
                <c:pt idx="19706">
                  <c:v>94.428625011299999</c:v>
                </c:pt>
                <c:pt idx="19707">
                  <c:v>94.431330853399999</c:v>
                </c:pt>
                <c:pt idx="19708">
                  <c:v>94.434542636499998</c:v>
                </c:pt>
                <c:pt idx="19709">
                  <c:v>94.435260431700002</c:v>
                </c:pt>
                <c:pt idx="19710">
                  <c:v>94.435548148300001</c:v>
                </c:pt>
                <c:pt idx="19711">
                  <c:v>94.435910665600005</c:v>
                </c:pt>
                <c:pt idx="19712">
                  <c:v>94.436532703300003</c:v>
                </c:pt>
                <c:pt idx="19713">
                  <c:v>94.437769734699998</c:v>
                </c:pt>
                <c:pt idx="19714">
                  <c:v>94.4398859657</c:v>
                </c:pt>
                <c:pt idx="19715">
                  <c:v>94.441521363199996</c:v>
                </c:pt>
                <c:pt idx="19716">
                  <c:v>94.442688079299998</c:v>
                </c:pt>
                <c:pt idx="19717">
                  <c:v>94.444243477800001</c:v>
                </c:pt>
                <c:pt idx="19718">
                  <c:v>94.445529098999998</c:v>
                </c:pt>
                <c:pt idx="19719">
                  <c:v>94.446278981099994</c:v>
                </c:pt>
                <c:pt idx="19720">
                  <c:v>94.446882799700006</c:v>
                </c:pt>
                <c:pt idx="19721">
                  <c:v>94.447566245999994</c:v>
                </c:pt>
                <c:pt idx="19722">
                  <c:v>94.447798317999997</c:v>
                </c:pt>
                <c:pt idx="19723">
                  <c:v>94.447886496099997</c:v>
                </c:pt>
                <c:pt idx="19724">
                  <c:v>94.448795675699998</c:v>
                </c:pt>
                <c:pt idx="19725">
                  <c:v>94.449672078399999</c:v>
                </c:pt>
                <c:pt idx="19726">
                  <c:v>94.451480787199998</c:v>
                </c:pt>
                <c:pt idx="19727">
                  <c:v>94.456396865800002</c:v>
                </c:pt>
                <c:pt idx="19728">
                  <c:v>94.461167663799998</c:v>
                </c:pt>
                <c:pt idx="19729">
                  <c:v>94.464440630599995</c:v>
                </c:pt>
                <c:pt idx="19730">
                  <c:v>94.466984223099999</c:v>
                </c:pt>
                <c:pt idx="19731">
                  <c:v>94.467951637799999</c:v>
                </c:pt>
                <c:pt idx="19732">
                  <c:v>94.470308129399996</c:v>
                </c:pt>
                <c:pt idx="19733">
                  <c:v>94.473865425400007</c:v>
                </c:pt>
                <c:pt idx="19734">
                  <c:v>94.482701243799994</c:v>
                </c:pt>
                <c:pt idx="19735">
                  <c:v>94.491919842900003</c:v>
                </c:pt>
                <c:pt idx="19736">
                  <c:v>94.4936207035</c:v>
                </c:pt>
                <c:pt idx="19737">
                  <c:v>94.494280032800006</c:v>
                </c:pt>
                <c:pt idx="19738">
                  <c:v>94.497990359900001</c:v>
                </c:pt>
                <c:pt idx="19739">
                  <c:v>94.501509175999999</c:v>
                </c:pt>
                <c:pt idx="19740">
                  <c:v>94.502384718900004</c:v>
                </c:pt>
                <c:pt idx="19741">
                  <c:v>94.504421664399999</c:v>
                </c:pt>
                <c:pt idx="19742">
                  <c:v>94.506021113100005</c:v>
                </c:pt>
                <c:pt idx="19743">
                  <c:v>94.507295463199995</c:v>
                </c:pt>
                <c:pt idx="19744">
                  <c:v>94.509729364799995</c:v>
                </c:pt>
                <c:pt idx="19745">
                  <c:v>94.512169972799995</c:v>
                </c:pt>
                <c:pt idx="19746">
                  <c:v>94.514025106800005</c:v>
                </c:pt>
                <c:pt idx="19747">
                  <c:v>94.514862493400003</c:v>
                </c:pt>
                <c:pt idx="19748">
                  <c:v>94.516729555500007</c:v>
                </c:pt>
                <c:pt idx="19749">
                  <c:v>94.518698475899996</c:v>
                </c:pt>
                <c:pt idx="19750">
                  <c:v>94.519286079799997</c:v>
                </c:pt>
                <c:pt idx="19751">
                  <c:v>94.520557950599994</c:v>
                </c:pt>
                <c:pt idx="19752">
                  <c:v>94.521624979600006</c:v>
                </c:pt>
                <c:pt idx="19753">
                  <c:v>94.5218956951</c:v>
                </c:pt>
                <c:pt idx="19754">
                  <c:v>94.522975452899999</c:v>
                </c:pt>
                <c:pt idx="19755">
                  <c:v>94.524298555499996</c:v>
                </c:pt>
                <c:pt idx="19756">
                  <c:v>94.526122851799997</c:v>
                </c:pt>
                <c:pt idx="19757">
                  <c:v>94.528522443100002</c:v>
                </c:pt>
                <c:pt idx="19758">
                  <c:v>94.532521927299996</c:v>
                </c:pt>
                <c:pt idx="19759">
                  <c:v>94.536025039400002</c:v>
                </c:pt>
                <c:pt idx="19760">
                  <c:v>94.537038252499997</c:v>
                </c:pt>
                <c:pt idx="19761">
                  <c:v>94.537867615099998</c:v>
                </c:pt>
                <c:pt idx="19762">
                  <c:v>94.540545928599997</c:v>
                </c:pt>
                <c:pt idx="19763">
                  <c:v>94.544075335700001</c:v>
                </c:pt>
                <c:pt idx="19764">
                  <c:v>94.546954831500003</c:v>
                </c:pt>
                <c:pt idx="19765">
                  <c:v>94.549608792300006</c:v>
                </c:pt>
                <c:pt idx="19766">
                  <c:v>94.551295852600006</c:v>
                </c:pt>
                <c:pt idx="19767">
                  <c:v>94.552768545299998</c:v>
                </c:pt>
                <c:pt idx="19768">
                  <c:v>94.554920989099998</c:v>
                </c:pt>
                <c:pt idx="19769">
                  <c:v>94.558133702099994</c:v>
                </c:pt>
                <c:pt idx="19770">
                  <c:v>94.560511978199997</c:v>
                </c:pt>
                <c:pt idx="19771">
                  <c:v>94.562984643600004</c:v>
                </c:pt>
                <c:pt idx="19772">
                  <c:v>94.565805945299999</c:v>
                </c:pt>
                <c:pt idx="19773">
                  <c:v>94.567927196799999</c:v>
                </c:pt>
                <c:pt idx="19774">
                  <c:v>94.570752770200002</c:v>
                </c:pt>
                <c:pt idx="19775">
                  <c:v>94.574919909399995</c:v>
                </c:pt>
                <c:pt idx="19776">
                  <c:v>94.578477334499993</c:v>
                </c:pt>
                <c:pt idx="19777">
                  <c:v>94.584624861999998</c:v>
                </c:pt>
                <c:pt idx="19778">
                  <c:v>94.589812182800003</c:v>
                </c:pt>
                <c:pt idx="19779">
                  <c:v>94.593241930999994</c:v>
                </c:pt>
                <c:pt idx="19780">
                  <c:v>94.598464110099997</c:v>
                </c:pt>
                <c:pt idx="19781">
                  <c:v>94.603687704799995</c:v>
                </c:pt>
                <c:pt idx="19782">
                  <c:v>94.607334132899993</c:v>
                </c:pt>
                <c:pt idx="19783">
                  <c:v>94.607713028000006</c:v>
                </c:pt>
                <c:pt idx="19784">
                  <c:v>94.611503807000005</c:v>
                </c:pt>
                <c:pt idx="19785">
                  <c:v>94.615218500300003</c:v>
                </c:pt>
                <c:pt idx="19786">
                  <c:v>94.615780800500005</c:v>
                </c:pt>
                <c:pt idx="19787">
                  <c:v>94.616431584099999</c:v>
                </c:pt>
                <c:pt idx="19788">
                  <c:v>94.617075437899999</c:v>
                </c:pt>
                <c:pt idx="19789">
                  <c:v>94.618238461700003</c:v>
                </c:pt>
                <c:pt idx="19790">
                  <c:v>94.619399706500005</c:v>
                </c:pt>
                <c:pt idx="19791">
                  <c:v>94.620401831300001</c:v>
                </c:pt>
                <c:pt idx="19792">
                  <c:v>94.621844194999994</c:v>
                </c:pt>
                <c:pt idx="19793">
                  <c:v>94.623234153300004</c:v>
                </c:pt>
                <c:pt idx="19794">
                  <c:v>94.624755765000003</c:v>
                </c:pt>
                <c:pt idx="19795">
                  <c:v>94.625903504799993</c:v>
                </c:pt>
                <c:pt idx="19796">
                  <c:v>94.627002517600005</c:v>
                </c:pt>
                <c:pt idx="19797">
                  <c:v>94.628837179800001</c:v>
                </c:pt>
                <c:pt idx="19798">
                  <c:v>94.630089607000002</c:v>
                </c:pt>
                <c:pt idx="19799">
                  <c:v>94.630903330199999</c:v>
                </c:pt>
                <c:pt idx="19800">
                  <c:v>94.631407881900003</c:v>
                </c:pt>
                <c:pt idx="19801">
                  <c:v>94.631741822999999</c:v>
                </c:pt>
                <c:pt idx="19802">
                  <c:v>94.633608575599993</c:v>
                </c:pt>
                <c:pt idx="19803">
                  <c:v>94.636634338600004</c:v>
                </c:pt>
                <c:pt idx="19804">
                  <c:v>94.638074972400005</c:v>
                </c:pt>
                <c:pt idx="19805">
                  <c:v>94.638853543300002</c:v>
                </c:pt>
                <c:pt idx="19806">
                  <c:v>94.640556537099997</c:v>
                </c:pt>
                <c:pt idx="19807">
                  <c:v>94.642490314</c:v>
                </c:pt>
                <c:pt idx="19808">
                  <c:v>94.643473872100003</c:v>
                </c:pt>
                <c:pt idx="19809">
                  <c:v>94.644233524200004</c:v>
                </c:pt>
                <c:pt idx="19810">
                  <c:v>94.645078602200002</c:v>
                </c:pt>
                <c:pt idx="19811">
                  <c:v>94.645249421200006</c:v>
                </c:pt>
                <c:pt idx="19812">
                  <c:v>94.646634127900001</c:v>
                </c:pt>
                <c:pt idx="19813">
                  <c:v>94.648997279300005</c:v>
                </c:pt>
                <c:pt idx="19814">
                  <c:v>94.652389550099997</c:v>
                </c:pt>
                <c:pt idx="19815">
                  <c:v>94.655602710099998</c:v>
                </c:pt>
                <c:pt idx="19816">
                  <c:v>94.657085316500002</c:v>
                </c:pt>
                <c:pt idx="19817">
                  <c:v>94.663207168699998</c:v>
                </c:pt>
                <c:pt idx="19818">
                  <c:v>94.668710947500003</c:v>
                </c:pt>
                <c:pt idx="19819">
                  <c:v>94.672799040800001</c:v>
                </c:pt>
                <c:pt idx="19820">
                  <c:v>94.677180118300001</c:v>
                </c:pt>
                <c:pt idx="19821">
                  <c:v>94.677553177600004</c:v>
                </c:pt>
                <c:pt idx="19822">
                  <c:v>94.678236972199997</c:v>
                </c:pt>
                <c:pt idx="19823">
                  <c:v>94.679445369999996</c:v>
                </c:pt>
                <c:pt idx="19824">
                  <c:v>94.680155303700005</c:v>
                </c:pt>
                <c:pt idx="19825">
                  <c:v>94.680402702600006</c:v>
                </c:pt>
                <c:pt idx="19826">
                  <c:v>94.680588492599995</c:v>
                </c:pt>
                <c:pt idx="19827">
                  <c:v>94.683685540400006</c:v>
                </c:pt>
                <c:pt idx="19828">
                  <c:v>94.686752046899997</c:v>
                </c:pt>
                <c:pt idx="19829">
                  <c:v>94.690836736099996</c:v>
                </c:pt>
                <c:pt idx="19830">
                  <c:v>94.695133946400006</c:v>
                </c:pt>
                <c:pt idx="19831">
                  <c:v>94.698582234900002</c:v>
                </c:pt>
                <c:pt idx="19832">
                  <c:v>94.703612137899995</c:v>
                </c:pt>
                <c:pt idx="19833">
                  <c:v>94.705436223600003</c:v>
                </c:pt>
                <c:pt idx="19834">
                  <c:v>94.705586814599997</c:v>
                </c:pt>
                <c:pt idx="19835">
                  <c:v>94.706378599700002</c:v>
                </c:pt>
                <c:pt idx="19836">
                  <c:v>94.707218905900007</c:v>
                </c:pt>
                <c:pt idx="19837">
                  <c:v>94.709058893000005</c:v>
                </c:pt>
                <c:pt idx="19838">
                  <c:v>94.712087427599997</c:v>
                </c:pt>
                <c:pt idx="19839">
                  <c:v>94.715230283300002</c:v>
                </c:pt>
                <c:pt idx="19840">
                  <c:v>94.717106242699998</c:v>
                </c:pt>
                <c:pt idx="19841">
                  <c:v>94.717479955300007</c:v>
                </c:pt>
                <c:pt idx="19842">
                  <c:v>94.718136909199998</c:v>
                </c:pt>
                <c:pt idx="19843">
                  <c:v>94.718658887700002</c:v>
                </c:pt>
                <c:pt idx="19844">
                  <c:v>94.719925337399999</c:v>
                </c:pt>
                <c:pt idx="19845">
                  <c:v>94.721653574499996</c:v>
                </c:pt>
                <c:pt idx="19846">
                  <c:v>94.724169811199999</c:v>
                </c:pt>
                <c:pt idx="19847">
                  <c:v>94.726173296699997</c:v>
                </c:pt>
                <c:pt idx="19848">
                  <c:v>94.726580555499993</c:v>
                </c:pt>
                <c:pt idx="19849">
                  <c:v>94.727489000999995</c:v>
                </c:pt>
                <c:pt idx="19850">
                  <c:v>94.728396335900001</c:v>
                </c:pt>
                <c:pt idx="19851">
                  <c:v>94.729255434600006</c:v>
                </c:pt>
                <c:pt idx="19852">
                  <c:v>94.730853658300006</c:v>
                </c:pt>
                <c:pt idx="19853">
                  <c:v>94.732619080600003</c:v>
                </c:pt>
                <c:pt idx="19854">
                  <c:v>94.734705559700004</c:v>
                </c:pt>
                <c:pt idx="19855">
                  <c:v>94.736742367700003</c:v>
                </c:pt>
                <c:pt idx="19856">
                  <c:v>94.738453223899995</c:v>
                </c:pt>
                <c:pt idx="19857">
                  <c:v>94.740663126100003</c:v>
                </c:pt>
                <c:pt idx="19858">
                  <c:v>94.742145663800002</c:v>
                </c:pt>
                <c:pt idx="19859">
                  <c:v>94.743298271300006</c:v>
                </c:pt>
                <c:pt idx="19860">
                  <c:v>94.744490437799996</c:v>
                </c:pt>
                <c:pt idx="19861">
                  <c:v>94.745688259800005</c:v>
                </c:pt>
                <c:pt idx="19862">
                  <c:v>94.746578578300003</c:v>
                </c:pt>
                <c:pt idx="19863">
                  <c:v>94.746793001399993</c:v>
                </c:pt>
                <c:pt idx="19864">
                  <c:v>94.747141302800003</c:v>
                </c:pt>
                <c:pt idx="19865">
                  <c:v>94.748935799199998</c:v>
                </c:pt>
                <c:pt idx="19866">
                  <c:v>94.750679852299996</c:v>
                </c:pt>
                <c:pt idx="19867">
                  <c:v>94.751770409200006</c:v>
                </c:pt>
                <c:pt idx="19868">
                  <c:v>94.754052144599996</c:v>
                </c:pt>
                <c:pt idx="19869">
                  <c:v>94.755914743299996</c:v>
                </c:pt>
                <c:pt idx="19870">
                  <c:v>94.758818986600005</c:v>
                </c:pt>
                <c:pt idx="19871">
                  <c:v>94.763220000700002</c:v>
                </c:pt>
                <c:pt idx="19872">
                  <c:v>94.766409371799995</c:v>
                </c:pt>
                <c:pt idx="19873">
                  <c:v>94.768165233299996</c:v>
                </c:pt>
                <c:pt idx="19874">
                  <c:v>94.770051196500006</c:v>
                </c:pt>
                <c:pt idx="19875">
                  <c:v>94.772633134100005</c:v>
                </c:pt>
                <c:pt idx="19876">
                  <c:v>94.774660460999996</c:v>
                </c:pt>
                <c:pt idx="19877">
                  <c:v>94.776734450500001</c:v>
                </c:pt>
                <c:pt idx="19878">
                  <c:v>94.779717938299996</c:v>
                </c:pt>
                <c:pt idx="19879">
                  <c:v>94.781519752700007</c:v>
                </c:pt>
                <c:pt idx="19880">
                  <c:v>94.782044468999999</c:v>
                </c:pt>
                <c:pt idx="19881">
                  <c:v>94.783554417800005</c:v>
                </c:pt>
                <c:pt idx="19882">
                  <c:v>94.786823967399997</c:v>
                </c:pt>
                <c:pt idx="19883">
                  <c:v>94.789483828800002</c:v>
                </c:pt>
                <c:pt idx="19884">
                  <c:v>94.794076118000007</c:v>
                </c:pt>
                <c:pt idx="19885">
                  <c:v>94.799081376299995</c:v>
                </c:pt>
                <c:pt idx="19886">
                  <c:v>94.800033053299998</c:v>
                </c:pt>
                <c:pt idx="19887">
                  <c:v>94.800323711700003</c:v>
                </c:pt>
                <c:pt idx="19888">
                  <c:v>94.801464029200005</c:v>
                </c:pt>
                <c:pt idx="19889">
                  <c:v>94.803233319300006</c:v>
                </c:pt>
                <c:pt idx="19890">
                  <c:v>94.805515969200002</c:v>
                </c:pt>
                <c:pt idx="19891">
                  <c:v>94.807507220600002</c:v>
                </c:pt>
                <c:pt idx="19892">
                  <c:v>94.808502455600006</c:v>
                </c:pt>
                <c:pt idx="19893">
                  <c:v>94.8092993928</c:v>
                </c:pt>
                <c:pt idx="19894">
                  <c:v>94.810691823300004</c:v>
                </c:pt>
                <c:pt idx="19895">
                  <c:v>94.812990517299994</c:v>
                </c:pt>
                <c:pt idx="19896">
                  <c:v>94.814995082300001</c:v>
                </c:pt>
                <c:pt idx="19897">
                  <c:v>94.815766362399998</c:v>
                </c:pt>
                <c:pt idx="19898">
                  <c:v>94.816830483999993</c:v>
                </c:pt>
                <c:pt idx="19899">
                  <c:v>94.818715766699995</c:v>
                </c:pt>
                <c:pt idx="19900">
                  <c:v>94.8205876265</c:v>
                </c:pt>
                <c:pt idx="19901">
                  <c:v>94.8215928252</c:v>
                </c:pt>
                <c:pt idx="19902">
                  <c:v>94.822116446699994</c:v>
                </c:pt>
                <c:pt idx="19903">
                  <c:v>94.822632505499996</c:v>
                </c:pt>
                <c:pt idx="19904">
                  <c:v>94.823316004899993</c:v>
                </c:pt>
                <c:pt idx="19905">
                  <c:v>94.824499343699998</c:v>
                </c:pt>
                <c:pt idx="19906">
                  <c:v>94.826363221799994</c:v>
                </c:pt>
                <c:pt idx="19907">
                  <c:v>94.827769537799995</c:v>
                </c:pt>
                <c:pt idx="19908">
                  <c:v>94.828769349599995</c:v>
                </c:pt>
                <c:pt idx="19909">
                  <c:v>94.830193823200005</c:v>
                </c:pt>
                <c:pt idx="19910">
                  <c:v>94.832272911800004</c:v>
                </c:pt>
                <c:pt idx="19911">
                  <c:v>94.834322927399995</c:v>
                </c:pt>
                <c:pt idx="19912">
                  <c:v>94.836104704799993</c:v>
                </c:pt>
                <c:pt idx="19913">
                  <c:v>94.837862854700006</c:v>
                </c:pt>
                <c:pt idx="19914">
                  <c:v>94.8384375861</c:v>
                </c:pt>
                <c:pt idx="19915">
                  <c:v>94.839307240599993</c:v>
                </c:pt>
                <c:pt idx="19916">
                  <c:v>94.840592751000003</c:v>
                </c:pt>
                <c:pt idx="19917">
                  <c:v>94.841893118800002</c:v>
                </c:pt>
                <c:pt idx="19918">
                  <c:v>94.843450456400006</c:v>
                </c:pt>
                <c:pt idx="19919">
                  <c:v>94.845140521000005</c:v>
                </c:pt>
                <c:pt idx="19920">
                  <c:v>94.848581217299994</c:v>
                </c:pt>
                <c:pt idx="19921">
                  <c:v>94.852235378800003</c:v>
                </c:pt>
                <c:pt idx="19922">
                  <c:v>94.857450260899995</c:v>
                </c:pt>
                <c:pt idx="19923">
                  <c:v>94.8623791646</c:v>
                </c:pt>
                <c:pt idx="19924">
                  <c:v>94.863371690700006</c:v>
                </c:pt>
                <c:pt idx="19925">
                  <c:v>94.864833825800005</c:v>
                </c:pt>
                <c:pt idx="19926">
                  <c:v>94.867509197499999</c:v>
                </c:pt>
                <c:pt idx="19927">
                  <c:v>94.868895088900004</c:v>
                </c:pt>
                <c:pt idx="19928">
                  <c:v>94.869433186500004</c:v>
                </c:pt>
                <c:pt idx="19929">
                  <c:v>94.870146203999994</c:v>
                </c:pt>
                <c:pt idx="19930">
                  <c:v>94.870940463300002</c:v>
                </c:pt>
                <c:pt idx="19931">
                  <c:v>94.872744619599999</c:v>
                </c:pt>
                <c:pt idx="19932">
                  <c:v>94.874758324200002</c:v>
                </c:pt>
                <c:pt idx="19933">
                  <c:v>94.875998013900002</c:v>
                </c:pt>
                <c:pt idx="19934">
                  <c:v>94.876498792099994</c:v>
                </c:pt>
                <c:pt idx="19935">
                  <c:v>94.881433467099995</c:v>
                </c:pt>
                <c:pt idx="19936">
                  <c:v>94.886628102200007</c:v>
                </c:pt>
                <c:pt idx="19937">
                  <c:v>94.887014254500002</c:v>
                </c:pt>
                <c:pt idx="19938">
                  <c:v>94.888085851400007</c:v>
                </c:pt>
                <c:pt idx="19939">
                  <c:v>94.889432319899996</c:v>
                </c:pt>
                <c:pt idx="19940">
                  <c:v>94.890319385699996</c:v>
                </c:pt>
                <c:pt idx="19941">
                  <c:v>94.891802758200001</c:v>
                </c:pt>
                <c:pt idx="19942">
                  <c:v>94.893727883699995</c:v>
                </c:pt>
                <c:pt idx="19943">
                  <c:v>94.895327951699997</c:v>
                </c:pt>
                <c:pt idx="19944">
                  <c:v>94.896834517000002</c:v>
                </c:pt>
                <c:pt idx="19945">
                  <c:v>94.900435791899994</c:v>
                </c:pt>
                <c:pt idx="19946">
                  <c:v>94.904244820299994</c:v>
                </c:pt>
                <c:pt idx="19947">
                  <c:v>94.905577188600006</c:v>
                </c:pt>
                <c:pt idx="19948">
                  <c:v>94.906566158999993</c:v>
                </c:pt>
                <c:pt idx="19949">
                  <c:v>94.909381075400006</c:v>
                </c:pt>
                <c:pt idx="19950">
                  <c:v>94.911691297100006</c:v>
                </c:pt>
                <c:pt idx="19951">
                  <c:v>94.912361098900007</c:v>
                </c:pt>
                <c:pt idx="19952">
                  <c:v>94.913048832800001</c:v>
                </c:pt>
                <c:pt idx="19953">
                  <c:v>94.913694826899999</c:v>
                </c:pt>
                <c:pt idx="19954">
                  <c:v>94.914699961099998</c:v>
                </c:pt>
                <c:pt idx="19955">
                  <c:v>94.915462922800003</c:v>
                </c:pt>
                <c:pt idx="19956">
                  <c:v>94.916491689599994</c:v>
                </c:pt>
                <c:pt idx="19957">
                  <c:v>94.919438919100003</c:v>
                </c:pt>
                <c:pt idx="19958">
                  <c:v>94.921673820300001</c:v>
                </c:pt>
                <c:pt idx="19959">
                  <c:v>94.923092085099995</c:v>
                </c:pt>
                <c:pt idx="19960">
                  <c:v>94.924558093900004</c:v>
                </c:pt>
                <c:pt idx="19961">
                  <c:v>94.925827306399995</c:v>
                </c:pt>
                <c:pt idx="19962">
                  <c:v>94.927325408000002</c:v>
                </c:pt>
                <c:pt idx="19963">
                  <c:v>94.927989316899996</c:v>
                </c:pt>
                <c:pt idx="19964">
                  <c:v>94.931969732400006</c:v>
                </c:pt>
                <c:pt idx="19965">
                  <c:v>94.936052763700005</c:v>
                </c:pt>
                <c:pt idx="19966">
                  <c:v>94.937437136599996</c:v>
                </c:pt>
                <c:pt idx="19967">
                  <c:v>94.938714446399999</c:v>
                </c:pt>
                <c:pt idx="19968">
                  <c:v>94.939414978800002</c:v>
                </c:pt>
                <c:pt idx="19969">
                  <c:v>94.940087634899996</c:v>
                </c:pt>
                <c:pt idx="19970">
                  <c:v>94.940363757699998</c:v>
                </c:pt>
                <c:pt idx="19971">
                  <c:v>94.940810462000002</c:v>
                </c:pt>
                <c:pt idx="19972">
                  <c:v>94.942038866299995</c:v>
                </c:pt>
                <c:pt idx="19973">
                  <c:v>94.944544020899997</c:v>
                </c:pt>
                <c:pt idx="19974">
                  <c:v>94.948607125199999</c:v>
                </c:pt>
                <c:pt idx="19975">
                  <c:v>94.952242842499999</c:v>
                </c:pt>
                <c:pt idx="19976">
                  <c:v>94.953631541899995</c:v>
                </c:pt>
                <c:pt idx="19977">
                  <c:v>94.953895259000006</c:v>
                </c:pt>
                <c:pt idx="19978">
                  <c:v>94.955747394300005</c:v>
                </c:pt>
                <c:pt idx="19979">
                  <c:v>94.9576707919</c:v>
                </c:pt>
                <c:pt idx="19980">
                  <c:v>94.960468456100003</c:v>
                </c:pt>
                <c:pt idx="19981">
                  <c:v>94.963787470499994</c:v>
                </c:pt>
                <c:pt idx="19982">
                  <c:v>94.966348666900004</c:v>
                </c:pt>
                <c:pt idx="19983">
                  <c:v>94.970720533100007</c:v>
                </c:pt>
                <c:pt idx="19984">
                  <c:v>94.974322600299999</c:v>
                </c:pt>
                <c:pt idx="19985">
                  <c:v>94.975834600100001</c:v>
                </c:pt>
                <c:pt idx="19986">
                  <c:v>94.978908714799999</c:v>
                </c:pt>
                <c:pt idx="19987">
                  <c:v>94.984151199999999</c:v>
                </c:pt>
                <c:pt idx="19988">
                  <c:v>94.988100276400004</c:v>
                </c:pt>
                <c:pt idx="19989">
                  <c:v>94.990256384999995</c:v>
                </c:pt>
                <c:pt idx="19990">
                  <c:v>94.991438796799997</c:v>
                </c:pt>
                <c:pt idx="19991">
                  <c:v>94.992124268699996</c:v>
                </c:pt>
                <c:pt idx="19992">
                  <c:v>94.995283092099996</c:v>
                </c:pt>
                <c:pt idx="19993">
                  <c:v>94.999129122799999</c:v>
                </c:pt>
                <c:pt idx="19994">
                  <c:v>95.000184289499998</c:v>
                </c:pt>
                <c:pt idx="19995">
                  <c:v>95.002014626600001</c:v>
                </c:pt>
                <c:pt idx="19996">
                  <c:v>95.004535948500006</c:v>
                </c:pt>
                <c:pt idx="19997">
                  <c:v>95.007654349500001</c:v>
                </c:pt>
                <c:pt idx="19998">
                  <c:v>95.011346191399994</c:v>
                </c:pt>
                <c:pt idx="19999">
                  <c:v>95.012856447800004</c:v>
                </c:pt>
                <c:pt idx="20000">
                  <c:v>95.013165369000006</c:v>
                </c:pt>
                <c:pt idx="20001">
                  <c:v>95.015260935100002</c:v>
                </c:pt>
                <c:pt idx="20002">
                  <c:v>95.018749794599998</c:v>
                </c:pt>
                <c:pt idx="20003">
                  <c:v>95.021984598800003</c:v>
                </c:pt>
                <c:pt idx="20004">
                  <c:v>95.023667678199999</c:v>
                </c:pt>
                <c:pt idx="20005">
                  <c:v>95.0239358165</c:v>
                </c:pt>
                <c:pt idx="20006">
                  <c:v>95.025648911700003</c:v>
                </c:pt>
                <c:pt idx="20007">
                  <c:v>95.027490450000002</c:v>
                </c:pt>
                <c:pt idx="20008">
                  <c:v>95.0285461454</c:v>
                </c:pt>
                <c:pt idx="20009">
                  <c:v>95.030414442199998</c:v>
                </c:pt>
                <c:pt idx="20010">
                  <c:v>95.034168358399995</c:v>
                </c:pt>
                <c:pt idx="20011">
                  <c:v>95.037046294000007</c:v>
                </c:pt>
                <c:pt idx="20012">
                  <c:v>95.037888436900005</c:v>
                </c:pt>
                <c:pt idx="20013">
                  <c:v>95.042689844600005</c:v>
                </c:pt>
                <c:pt idx="20014">
                  <c:v>95.047280083999993</c:v>
                </c:pt>
                <c:pt idx="20015">
                  <c:v>95.047687112099993</c:v>
                </c:pt>
                <c:pt idx="20016">
                  <c:v>95.047851949299996</c:v>
                </c:pt>
                <c:pt idx="20017">
                  <c:v>95.049148344900004</c:v>
                </c:pt>
                <c:pt idx="20018">
                  <c:v>95.050809415200007</c:v>
                </c:pt>
                <c:pt idx="20019">
                  <c:v>95.052148307600007</c:v>
                </c:pt>
                <c:pt idx="20020">
                  <c:v>95.053982503200004</c:v>
                </c:pt>
                <c:pt idx="20021">
                  <c:v>95.056578718300003</c:v>
                </c:pt>
                <c:pt idx="20022">
                  <c:v>95.061048792999998</c:v>
                </c:pt>
                <c:pt idx="20023">
                  <c:v>95.064169682400006</c:v>
                </c:pt>
                <c:pt idx="20024">
                  <c:v>95.066692066200005</c:v>
                </c:pt>
                <c:pt idx="20025">
                  <c:v>95.069166826300005</c:v>
                </c:pt>
                <c:pt idx="20026">
                  <c:v>95.070704690400007</c:v>
                </c:pt>
                <c:pt idx="20027">
                  <c:v>95.072193906699994</c:v>
                </c:pt>
                <c:pt idx="20028">
                  <c:v>95.073522492699993</c:v>
                </c:pt>
                <c:pt idx="20029">
                  <c:v>95.075528118600005</c:v>
                </c:pt>
                <c:pt idx="20030">
                  <c:v>95.076675772399994</c:v>
                </c:pt>
                <c:pt idx="20031">
                  <c:v>95.078885161800002</c:v>
                </c:pt>
                <c:pt idx="20032">
                  <c:v>95.082949907699998</c:v>
                </c:pt>
                <c:pt idx="20033">
                  <c:v>95.085692862800002</c:v>
                </c:pt>
                <c:pt idx="20034">
                  <c:v>95.086459997199995</c:v>
                </c:pt>
                <c:pt idx="20035">
                  <c:v>95.087348998799996</c:v>
                </c:pt>
                <c:pt idx="20036">
                  <c:v>95.0886339515</c:v>
                </c:pt>
                <c:pt idx="20037">
                  <c:v>95.089888895300007</c:v>
                </c:pt>
                <c:pt idx="20038">
                  <c:v>95.091243988200006</c:v>
                </c:pt>
                <c:pt idx="20039">
                  <c:v>95.093805182200001</c:v>
                </c:pt>
                <c:pt idx="20040">
                  <c:v>95.097536707700002</c:v>
                </c:pt>
                <c:pt idx="20041">
                  <c:v>95.099566517</c:v>
                </c:pt>
                <c:pt idx="20042">
                  <c:v>95.101794366099995</c:v>
                </c:pt>
                <c:pt idx="20043">
                  <c:v>95.1041322863</c:v>
                </c:pt>
                <c:pt idx="20044">
                  <c:v>95.1050719813</c:v>
                </c:pt>
                <c:pt idx="20045">
                  <c:v>95.107328350200007</c:v>
                </c:pt>
                <c:pt idx="20046">
                  <c:v>95.109368315099999</c:v>
                </c:pt>
                <c:pt idx="20047">
                  <c:v>95.109976538699996</c:v>
                </c:pt>
                <c:pt idx="20048">
                  <c:v>95.110319811599993</c:v>
                </c:pt>
                <c:pt idx="20049">
                  <c:v>95.113077523100003</c:v>
                </c:pt>
                <c:pt idx="20050">
                  <c:v>95.1168818923</c:v>
                </c:pt>
                <c:pt idx="20051">
                  <c:v>95.118172334199997</c:v>
                </c:pt>
                <c:pt idx="20052">
                  <c:v>95.118694463699995</c:v>
                </c:pt>
                <c:pt idx="20053">
                  <c:v>95.120991879900004</c:v>
                </c:pt>
                <c:pt idx="20054">
                  <c:v>95.123126073099996</c:v>
                </c:pt>
                <c:pt idx="20055">
                  <c:v>95.123471003399999</c:v>
                </c:pt>
                <c:pt idx="20056">
                  <c:v>95.123965585199997</c:v>
                </c:pt>
                <c:pt idx="20057">
                  <c:v>95.124884258899996</c:v>
                </c:pt>
                <c:pt idx="20058">
                  <c:v>95.126382097100006</c:v>
                </c:pt>
                <c:pt idx="20059">
                  <c:v>95.127593254900006</c:v>
                </c:pt>
                <c:pt idx="20060">
                  <c:v>95.128077106899994</c:v>
                </c:pt>
                <c:pt idx="20061">
                  <c:v>95.128820300900003</c:v>
                </c:pt>
                <c:pt idx="20062">
                  <c:v>95.129496145499999</c:v>
                </c:pt>
                <c:pt idx="20063">
                  <c:v>95.130011897299994</c:v>
                </c:pt>
                <c:pt idx="20064">
                  <c:v>95.130991282899998</c:v>
                </c:pt>
                <c:pt idx="20065">
                  <c:v>95.131734365400007</c:v>
                </c:pt>
                <c:pt idx="20066">
                  <c:v>95.132667140300001</c:v>
                </c:pt>
                <c:pt idx="20067">
                  <c:v>95.134149566100007</c:v>
                </c:pt>
                <c:pt idx="20068">
                  <c:v>95.135141489800006</c:v>
                </c:pt>
                <c:pt idx="20069">
                  <c:v>95.136705506799998</c:v>
                </c:pt>
                <c:pt idx="20070">
                  <c:v>95.137983508000005</c:v>
                </c:pt>
                <c:pt idx="20071">
                  <c:v>95.140514620900007</c:v>
                </c:pt>
                <c:pt idx="20072">
                  <c:v>95.144217358399999</c:v>
                </c:pt>
                <c:pt idx="20073">
                  <c:v>95.1466322096</c:v>
                </c:pt>
                <c:pt idx="20074">
                  <c:v>95.149359908400001</c:v>
                </c:pt>
                <c:pt idx="20075">
                  <c:v>95.151170680899995</c:v>
                </c:pt>
                <c:pt idx="20076">
                  <c:v>95.151642502599998</c:v>
                </c:pt>
                <c:pt idx="20077">
                  <c:v>95.151993113499998</c:v>
                </c:pt>
                <c:pt idx="20078">
                  <c:v>95.152422031699999</c:v>
                </c:pt>
                <c:pt idx="20079">
                  <c:v>95.153992999500005</c:v>
                </c:pt>
                <c:pt idx="20080">
                  <c:v>95.156305286899993</c:v>
                </c:pt>
                <c:pt idx="20081">
                  <c:v>95.157627600400005</c:v>
                </c:pt>
                <c:pt idx="20082">
                  <c:v>95.158671396900004</c:v>
                </c:pt>
                <c:pt idx="20083">
                  <c:v>95.159604354300001</c:v>
                </c:pt>
                <c:pt idx="20084">
                  <c:v>95.1603769253</c:v>
                </c:pt>
                <c:pt idx="20085">
                  <c:v>95.161385791399994</c:v>
                </c:pt>
                <c:pt idx="20086">
                  <c:v>95.161844685899993</c:v>
                </c:pt>
                <c:pt idx="20087">
                  <c:v>95.162188519699995</c:v>
                </c:pt>
                <c:pt idx="20088">
                  <c:v>95.163646344599996</c:v>
                </c:pt>
                <c:pt idx="20089">
                  <c:v>95.165362110299995</c:v>
                </c:pt>
                <c:pt idx="20090">
                  <c:v>95.167300411200003</c:v>
                </c:pt>
                <c:pt idx="20091">
                  <c:v>95.168759498699998</c:v>
                </c:pt>
                <c:pt idx="20092">
                  <c:v>95.170533279400004</c:v>
                </c:pt>
                <c:pt idx="20093">
                  <c:v>95.175242065600003</c:v>
                </c:pt>
                <c:pt idx="20094">
                  <c:v>95.178482716199994</c:v>
                </c:pt>
                <c:pt idx="20095">
                  <c:v>95.1788491171</c:v>
                </c:pt>
                <c:pt idx="20096">
                  <c:v>95.179921805399999</c:v>
                </c:pt>
                <c:pt idx="20097">
                  <c:v>95.181820234599996</c:v>
                </c:pt>
                <c:pt idx="20098">
                  <c:v>95.1835484458</c:v>
                </c:pt>
                <c:pt idx="20099">
                  <c:v>95.187309066699996</c:v>
                </c:pt>
                <c:pt idx="20100">
                  <c:v>95.191008961600005</c:v>
                </c:pt>
                <c:pt idx="20101">
                  <c:v>95.191901198899998</c:v>
                </c:pt>
                <c:pt idx="20102">
                  <c:v>95.192538707500006</c:v>
                </c:pt>
                <c:pt idx="20103">
                  <c:v>95.193580255699999</c:v>
                </c:pt>
                <c:pt idx="20104">
                  <c:v>95.195331753299996</c:v>
                </c:pt>
                <c:pt idx="20105">
                  <c:v>95.196918992199997</c:v>
                </c:pt>
                <c:pt idx="20106">
                  <c:v>95.197781715100007</c:v>
                </c:pt>
                <c:pt idx="20107">
                  <c:v>95.199865239199994</c:v>
                </c:pt>
                <c:pt idx="20108">
                  <c:v>95.201524644800003</c:v>
                </c:pt>
                <c:pt idx="20109">
                  <c:v>95.201620631500006</c:v>
                </c:pt>
                <c:pt idx="20110">
                  <c:v>95.201914908800006</c:v>
                </c:pt>
                <c:pt idx="20111">
                  <c:v>95.203062873700006</c:v>
                </c:pt>
                <c:pt idx="20112">
                  <c:v>95.204339910399995</c:v>
                </c:pt>
                <c:pt idx="20113">
                  <c:v>95.205426371800002</c:v>
                </c:pt>
                <c:pt idx="20114">
                  <c:v>95.206319915500004</c:v>
                </c:pt>
                <c:pt idx="20115">
                  <c:v>95.207247906299997</c:v>
                </c:pt>
                <c:pt idx="20116">
                  <c:v>95.209282622200007</c:v>
                </c:pt>
                <c:pt idx="20117">
                  <c:v>95.210622773400004</c:v>
                </c:pt>
                <c:pt idx="20118">
                  <c:v>95.210770756399995</c:v>
                </c:pt>
                <c:pt idx="20119">
                  <c:v>95.211841550000003</c:v>
                </c:pt>
                <c:pt idx="20120">
                  <c:v>95.214344095300007</c:v>
                </c:pt>
                <c:pt idx="20121">
                  <c:v>95.216589398799997</c:v>
                </c:pt>
                <c:pt idx="20122">
                  <c:v>95.218789875799999</c:v>
                </c:pt>
                <c:pt idx="20123">
                  <c:v>95.223904668800003</c:v>
                </c:pt>
                <c:pt idx="20124">
                  <c:v>95.229175578500005</c:v>
                </c:pt>
                <c:pt idx="20125">
                  <c:v>95.231498254100003</c:v>
                </c:pt>
                <c:pt idx="20126">
                  <c:v>95.232525173200003</c:v>
                </c:pt>
                <c:pt idx="20127">
                  <c:v>95.233566820799993</c:v>
                </c:pt>
                <c:pt idx="20128">
                  <c:v>95.234587922200006</c:v>
                </c:pt>
                <c:pt idx="20129">
                  <c:v>95.235827673299994</c:v>
                </c:pt>
                <c:pt idx="20130">
                  <c:v>95.237216176199993</c:v>
                </c:pt>
                <c:pt idx="20131">
                  <c:v>95.238647741700007</c:v>
                </c:pt>
                <c:pt idx="20132">
                  <c:v>95.240570321000007</c:v>
                </c:pt>
                <c:pt idx="20133">
                  <c:v>95.244173914300006</c:v>
                </c:pt>
                <c:pt idx="20134">
                  <c:v>95.248473674500005</c:v>
                </c:pt>
                <c:pt idx="20135">
                  <c:v>95.250141207400006</c:v>
                </c:pt>
                <c:pt idx="20136">
                  <c:v>95.250729809299997</c:v>
                </c:pt>
                <c:pt idx="20137">
                  <c:v>95.252303253299999</c:v>
                </c:pt>
                <c:pt idx="20138">
                  <c:v>95.253378362999996</c:v>
                </c:pt>
                <c:pt idx="20139">
                  <c:v>95.255257926599995</c:v>
                </c:pt>
                <c:pt idx="20140">
                  <c:v>95.257599948299998</c:v>
                </c:pt>
                <c:pt idx="20141">
                  <c:v>95.258567138499998</c:v>
                </c:pt>
                <c:pt idx="20142">
                  <c:v>95.260925763200007</c:v>
                </c:pt>
                <c:pt idx="20143">
                  <c:v>95.263422771500004</c:v>
                </c:pt>
                <c:pt idx="20144">
                  <c:v>95.264606943700002</c:v>
                </c:pt>
                <c:pt idx="20145">
                  <c:v>95.266298396600007</c:v>
                </c:pt>
                <c:pt idx="20146">
                  <c:v>95.267749076300007</c:v>
                </c:pt>
                <c:pt idx="20147">
                  <c:v>95.268555557100001</c:v>
                </c:pt>
                <c:pt idx="20148">
                  <c:v>95.269939723700006</c:v>
                </c:pt>
                <c:pt idx="20149">
                  <c:v>95.271912734400004</c:v>
                </c:pt>
                <c:pt idx="20150">
                  <c:v>95.274363850699999</c:v>
                </c:pt>
                <c:pt idx="20151">
                  <c:v>95.276598666300004</c:v>
                </c:pt>
                <c:pt idx="20152">
                  <c:v>95.277903693100001</c:v>
                </c:pt>
                <c:pt idx="20153">
                  <c:v>95.278464976500004</c:v>
                </c:pt>
                <c:pt idx="20154">
                  <c:v>95.281041947299997</c:v>
                </c:pt>
                <c:pt idx="20155">
                  <c:v>95.283746876899997</c:v>
                </c:pt>
                <c:pt idx="20156">
                  <c:v>95.284437455599999</c:v>
                </c:pt>
                <c:pt idx="20157">
                  <c:v>95.286343591299996</c:v>
                </c:pt>
                <c:pt idx="20158">
                  <c:v>95.288797450700002</c:v>
                </c:pt>
                <c:pt idx="20159">
                  <c:v>95.290118015000004</c:v>
                </c:pt>
                <c:pt idx="20160">
                  <c:v>95.291833047500006</c:v>
                </c:pt>
                <c:pt idx="20161">
                  <c:v>95.293390499799997</c:v>
                </c:pt>
                <c:pt idx="20162">
                  <c:v>95.293653094000007</c:v>
                </c:pt>
                <c:pt idx="20163">
                  <c:v>95.293825140999999</c:v>
                </c:pt>
                <c:pt idx="20164">
                  <c:v>95.294488587499998</c:v>
                </c:pt>
                <c:pt idx="20165">
                  <c:v>95.2973432159</c:v>
                </c:pt>
                <c:pt idx="20166">
                  <c:v>95.299994338900007</c:v>
                </c:pt>
                <c:pt idx="20167">
                  <c:v>95.301593093099996</c:v>
                </c:pt>
                <c:pt idx="20168">
                  <c:v>95.302788145700006</c:v>
                </c:pt>
                <c:pt idx="20169">
                  <c:v>95.303262045300002</c:v>
                </c:pt>
                <c:pt idx="20170">
                  <c:v>95.3040191849</c:v>
                </c:pt>
                <c:pt idx="20171">
                  <c:v>95.304472865099996</c:v>
                </c:pt>
                <c:pt idx="20172">
                  <c:v>95.305030265699997</c:v>
                </c:pt>
                <c:pt idx="20173">
                  <c:v>95.305542216600003</c:v>
                </c:pt>
                <c:pt idx="20174">
                  <c:v>95.307262409499998</c:v>
                </c:pt>
                <c:pt idx="20175">
                  <c:v>95.310079699100001</c:v>
                </c:pt>
                <c:pt idx="20176">
                  <c:v>95.311483453700006</c:v>
                </c:pt>
                <c:pt idx="20177">
                  <c:v>95.311786886600004</c:v>
                </c:pt>
                <c:pt idx="20178">
                  <c:v>95.313055069000001</c:v>
                </c:pt>
                <c:pt idx="20179">
                  <c:v>95.316268468800004</c:v>
                </c:pt>
                <c:pt idx="20180">
                  <c:v>95.320538924100006</c:v>
                </c:pt>
                <c:pt idx="20181">
                  <c:v>95.324043560299998</c:v>
                </c:pt>
                <c:pt idx="20182">
                  <c:v>95.325720633399996</c:v>
                </c:pt>
                <c:pt idx="20183">
                  <c:v>95.326949146800004</c:v>
                </c:pt>
                <c:pt idx="20184">
                  <c:v>95.328711945799995</c:v>
                </c:pt>
                <c:pt idx="20185">
                  <c:v>95.331236567600001</c:v>
                </c:pt>
                <c:pt idx="20186">
                  <c:v>95.335660947600005</c:v>
                </c:pt>
                <c:pt idx="20187">
                  <c:v>95.338781153699998</c:v>
                </c:pt>
                <c:pt idx="20188">
                  <c:v>95.339768432100001</c:v>
                </c:pt>
                <c:pt idx="20189">
                  <c:v>95.341656868499996</c:v>
                </c:pt>
                <c:pt idx="20190">
                  <c:v>95.342925388300003</c:v>
                </c:pt>
                <c:pt idx="20191">
                  <c:v>95.344353036800001</c:v>
                </c:pt>
                <c:pt idx="20192">
                  <c:v>95.346282553099996</c:v>
                </c:pt>
                <c:pt idx="20193">
                  <c:v>95.347397479999998</c:v>
                </c:pt>
                <c:pt idx="20194">
                  <c:v>95.348676208699999</c:v>
                </c:pt>
                <c:pt idx="20195">
                  <c:v>95.349679511700003</c:v>
                </c:pt>
                <c:pt idx="20196">
                  <c:v>95.351559649699993</c:v>
                </c:pt>
                <c:pt idx="20197">
                  <c:v>95.353423924300003</c:v>
                </c:pt>
                <c:pt idx="20198">
                  <c:v>95.354958076200006</c:v>
                </c:pt>
                <c:pt idx="20199">
                  <c:v>95.358686201099999</c:v>
                </c:pt>
                <c:pt idx="20200">
                  <c:v>95.362529740599996</c:v>
                </c:pt>
                <c:pt idx="20201">
                  <c:v>95.364155521100002</c:v>
                </c:pt>
                <c:pt idx="20202">
                  <c:v>95.365863613499997</c:v>
                </c:pt>
                <c:pt idx="20203">
                  <c:v>95.369639507299993</c:v>
                </c:pt>
                <c:pt idx="20204">
                  <c:v>95.372112185899994</c:v>
                </c:pt>
                <c:pt idx="20205">
                  <c:v>95.374757756600005</c:v>
                </c:pt>
                <c:pt idx="20206">
                  <c:v>95.377266886000001</c:v>
                </c:pt>
                <c:pt idx="20207">
                  <c:v>95.377923217800003</c:v>
                </c:pt>
                <c:pt idx="20208">
                  <c:v>95.381477400400001</c:v>
                </c:pt>
                <c:pt idx="20209">
                  <c:v>95.387143776100004</c:v>
                </c:pt>
                <c:pt idx="20210">
                  <c:v>95.390501510700005</c:v>
                </c:pt>
                <c:pt idx="20211">
                  <c:v>95.392230085999998</c:v>
                </c:pt>
                <c:pt idx="20212">
                  <c:v>95.393720633499996</c:v>
                </c:pt>
                <c:pt idx="20213">
                  <c:v>95.395467298200003</c:v>
                </c:pt>
                <c:pt idx="20214">
                  <c:v>95.396998365300007</c:v>
                </c:pt>
                <c:pt idx="20215">
                  <c:v>95.397231484599999</c:v>
                </c:pt>
                <c:pt idx="20216">
                  <c:v>95.399463008500007</c:v>
                </c:pt>
                <c:pt idx="20217">
                  <c:v>95.403887991000005</c:v>
                </c:pt>
                <c:pt idx="20218">
                  <c:v>95.406552857600005</c:v>
                </c:pt>
                <c:pt idx="20219">
                  <c:v>95.407496924100002</c:v>
                </c:pt>
                <c:pt idx="20220">
                  <c:v>95.410185700100001</c:v>
                </c:pt>
                <c:pt idx="20221">
                  <c:v>95.412507530300005</c:v>
                </c:pt>
                <c:pt idx="20222">
                  <c:v>95.413761175700003</c:v>
                </c:pt>
                <c:pt idx="20223">
                  <c:v>95.415593115299998</c:v>
                </c:pt>
                <c:pt idx="20224">
                  <c:v>95.417892129600006</c:v>
                </c:pt>
                <c:pt idx="20225">
                  <c:v>95.420553398500005</c:v>
                </c:pt>
                <c:pt idx="20226">
                  <c:v>95.422993880700005</c:v>
                </c:pt>
                <c:pt idx="20227">
                  <c:v>95.425092113399998</c:v>
                </c:pt>
                <c:pt idx="20228">
                  <c:v>95.427822823599996</c:v>
                </c:pt>
                <c:pt idx="20229">
                  <c:v>95.430617970399993</c:v>
                </c:pt>
                <c:pt idx="20230">
                  <c:v>95.431653640199997</c:v>
                </c:pt>
                <c:pt idx="20231">
                  <c:v>95.432266208800002</c:v>
                </c:pt>
                <c:pt idx="20232">
                  <c:v>95.433222636699995</c:v>
                </c:pt>
                <c:pt idx="20233">
                  <c:v>95.433774868200004</c:v>
                </c:pt>
                <c:pt idx="20234">
                  <c:v>95.434380598000004</c:v>
                </c:pt>
                <c:pt idx="20235">
                  <c:v>95.435718781800006</c:v>
                </c:pt>
                <c:pt idx="20236">
                  <c:v>95.436604365500003</c:v>
                </c:pt>
                <c:pt idx="20237">
                  <c:v>95.437351901499994</c:v>
                </c:pt>
                <c:pt idx="20238">
                  <c:v>95.440182624499997</c:v>
                </c:pt>
                <c:pt idx="20239">
                  <c:v>95.443024096599999</c:v>
                </c:pt>
                <c:pt idx="20240">
                  <c:v>95.444626426699998</c:v>
                </c:pt>
                <c:pt idx="20241">
                  <c:v>95.446167631799995</c:v>
                </c:pt>
                <c:pt idx="20242">
                  <c:v>95.447113453699998</c:v>
                </c:pt>
                <c:pt idx="20243">
                  <c:v>95.448630458599993</c:v>
                </c:pt>
                <c:pt idx="20244">
                  <c:v>95.449860337900006</c:v>
                </c:pt>
                <c:pt idx="20245">
                  <c:v>95.4499820164</c:v>
                </c:pt>
                <c:pt idx="20246">
                  <c:v>95.451307459399999</c:v>
                </c:pt>
                <c:pt idx="20247">
                  <c:v>95.452702882500006</c:v>
                </c:pt>
                <c:pt idx="20248">
                  <c:v>95.453014706600001</c:v>
                </c:pt>
                <c:pt idx="20249">
                  <c:v>95.453865536500004</c:v>
                </c:pt>
                <c:pt idx="20250">
                  <c:v>95.454499834000003</c:v>
                </c:pt>
                <c:pt idx="20251">
                  <c:v>95.454759809600006</c:v>
                </c:pt>
                <c:pt idx="20252">
                  <c:v>95.4551077367</c:v>
                </c:pt>
                <c:pt idx="20253">
                  <c:v>95.455857369699999</c:v>
                </c:pt>
                <c:pt idx="20254">
                  <c:v>95.456722614599997</c:v>
                </c:pt>
                <c:pt idx="20255">
                  <c:v>95.4572559697</c:v>
                </c:pt>
                <c:pt idx="20256">
                  <c:v>95.459703337099995</c:v>
                </c:pt>
                <c:pt idx="20257">
                  <c:v>95.462497347400003</c:v>
                </c:pt>
                <c:pt idx="20258">
                  <c:v>95.463412412400004</c:v>
                </c:pt>
                <c:pt idx="20259">
                  <c:v>95.463916775200005</c:v>
                </c:pt>
                <c:pt idx="20260">
                  <c:v>95.464313916699993</c:v>
                </c:pt>
                <c:pt idx="20261">
                  <c:v>95.4649597099</c:v>
                </c:pt>
                <c:pt idx="20262">
                  <c:v>95.466365748699999</c:v>
                </c:pt>
                <c:pt idx="20263">
                  <c:v>95.468070346000005</c:v>
                </c:pt>
                <c:pt idx="20264">
                  <c:v>95.470418292399998</c:v>
                </c:pt>
                <c:pt idx="20265">
                  <c:v>95.472006455400006</c:v>
                </c:pt>
                <c:pt idx="20266">
                  <c:v>95.472062819300007</c:v>
                </c:pt>
                <c:pt idx="20267">
                  <c:v>95.472277941100003</c:v>
                </c:pt>
                <c:pt idx="20268">
                  <c:v>95.472935068200002</c:v>
                </c:pt>
                <c:pt idx="20269">
                  <c:v>95.473822771399995</c:v>
                </c:pt>
                <c:pt idx="20270">
                  <c:v>95.475421842000003</c:v>
                </c:pt>
                <c:pt idx="20271">
                  <c:v>95.478422240200004</c:v>
                </c:pt>
                <c:pt idx="20272">
                  <c:v>95.480358758899996</c:v>
                </c:pt>
                <c:pt idx="20273">
                  <c:v>95.480618369699997</c:v>
                </c:pt>
                <c:pt idx="20274">
                  <c:v>95.482018154000002</c:v>
                </c:pt>
                <c:pt idx="20275">
                  <c:v>95.484020810100006</c:v>
                </c:pt>
                <c:pt idx="20276">
                  <c:v>95.484792695300001</c:v>
                </c:pt>
                <c:pt idx="20277">
                  <c:v>95.485915117000005</c:v>
                </c:pt>
                <c:pt idx="20278">
                  <c:v>95.487126946900005</c:v>
                </c:pt>
                <c:pt idx="20279">
                  <c:v>95.488591965200001</c:v>
                </c:pt>
                <c:pt idx="20280">
                  <c:v>95.491585653599998</c:v>
                </c:pt>
                <c:pt idx="20281">
                  <c:v>95.494092068200004</c:v>
                </c:pt>
                <c:pt idx="20282">
                  <c:v>95.495717993400007</c:v>
                </c:pt>
                <c:pt idx="20283">
                  <c:v>95.497932891100007</c:v>
                </c:pt>
                <c:pt idx="20284">
                  <c:v>95.499890525599994</c:v>
                </c:pt>
                <c:pt idx="20285">
                  <c:v>95.501426813400002</c:v>
                </c:pt>
                <c:pt idx="20286">
                  <c:v>95.502954825499998</c:v>
                </c:pt>
                <c:pt idx="20287">
                  <c:v>95.504208974700006</c:v>
                </c:pt>
                <c:pt idx="20288">
                  <c:v>95.505119880199999</c:v>
                </c:pt>
                <c:pt idx="20289">
                  <c:v>95.505832021700002</c:v>
                </c:pt>
                <c:pt idx="20290">
                  <c:v>95.506623890699998</c:v>
                </c:pt>
                <c:pt idx="20291">
                  <c:v>95.5091729974</c:v>
                </c:pt>
                <c:pt idx="20292">
                  <c:v>95.511920798999995</c:v>
                </c:pt>
                <c:pt idx="20293">
                  <c:v>95.512757097199994</c:v>
                </c:pt>
                <c:pt idx="20294">
                  <c:v>95.515838305499997</c:v>
                </c:pt>
                <c:pt idx="20295">
                  <c:v>95.5185115986</c:v>
                </c:pt>
                <c:pt idx="20296">
                  <c:v>95.518860888000006</c:v>
                </c:pt>
                <c:pt idx="20297">
                  <c:v>95.519318606799999</c:v>
                </c:pt>
                <c:pt idx="20298">
                  <c:v>95.519859352500006</c:v>
                </c:pt>
                <c:pt idx="20299">
                  <c:v>95.521774849500005</c:v>
                </c:pt>
                <c:pt idx="20300">
                  <c:v>95.524272145300003</c:v>
                </c:pt>
                <c:pt idx="20301">
                  <c:v>95.526038240199995</c:v>
                </c:pt>
                <c:pt idx="20302">
                  <c:v>95.528280597899993</c:v>
                </c:pt>
                <c:pt idx="20303">
                  <c:v>95.529833169300005</c:v>
                </c:pt>
                <c:pt idx="20304">
                  <c:v>95.532285284400004</c:v>
                </c:pt>
                <c:pt idx="20305">
                  <c:v>95.534905736100001</c:v>
                </c:pt>
                <c:pt idx="20306">
                  <c:v>95.535451698399996</c:v>
                </c:pt>
                <c:pt idx="20307">
                  <c:v>95.536221103399996</c:v>
                </c:pt>
                <c:pt idx="20308">
                  <c:v>95.539497003299999</c:v>
                </c:pt>
                <c:pt idx="20309">
                  <c:v>95.542544837199998</c:v>
                </c:pt>
                <c:pt idx="20310">
                  <c:v>95.545470992899993</c:v>
                </c:pt>
                <c:pt idx="20311">
                  <c:v>95.550277595099999</c:v>
                </c:pt>
                <c:pt idx="20312">
                  <c:v>95.552404418899997</c:v>
                </c:pt>
                <c:pt idx="20313">
                  <c:v>95.552424415299996</c:v>
                </c:pt>
                <c:pt idx="20314">
                  <c:v>95.552594905700005</c:v>
                </c:pt>
                <c:pt idx="20315">
                  <c:v>95.552926049999996</c:v>
                </c:pt>
                <c:pt idx="20316">
                  <c:v>95.556904613900002</c:v>
                </c:pt>
                <c:pt idx="20317">
                  <c:v>95.561109776999999</c:v>
                </c:pt>
                <c:pt idx="20318">
                  <c:v>95.563138442300001</c:v>
                </c:pt>
                <c:pt idx="20319">
                  <c:v>95.565103932</c:v>
                </c:pt>
                <c:pt idx="20320">
                  <c:v>95.566476377800001</c:v>
                </c:pt>
                <c:pt idx="20321">
                  <c:v>95.567929703199994</c:v>
                </c:pt>
                <c:pt idx="20322">
                  <c:v>95.5683890655</c:v>
                </c:pt>
                <c:pt idx="20323">
                  <c:v>95.569399816800001</c:v>
                </c:pt>
                <c:pt idx="20324">
                  <c:v>95.571023899300002</c:v>
                </c:pt>
                <c:pt idx="20325">
                  <c:v>95.572972311399994</c:v>
                </c:pt>
                <c:pt idx="20326">
                  <c:v>95.574642906799994</c:v>
                </c:pt>
                <c:pt idx="20327">
                  <c:v>95.575263294300001</c:v>
                </c:pt>
                <c:pt idx="20328">
                  <c:v>95.575541022099998</c:v>
                </c:pt>
                <c:pt idx="20329">
                  <c:v>95.576528592000003</c:v>
                </c:pt>
                <c:pt idx="20330">
                  <c:v>95.577894938399993</c:v>
                </c:pt>
                <c:pt idx="20331">
                  <c:v>95.579790223200007</c:v>
                </c:pt>
                <c:pt idx="20332">
                  <c:v>95.581868035400007</c:v>
                </c:pt>
                <c:pt idx="20333">
                  <c:v>95.584935705899994</c:v>
                </c:pt>
                <c:pt idx="20334">
                  <c:v>95.588502416599994</c:v>
                </c:pt>
                <c:pt idx="20335">
                  <c:v>95.589616730000003</c:v>
                </c:pt>
                <c:pt idx="20336">
                  <c:v>95.590219267400002</c:v>
                </c:pt>
                <c:pt idx="20337">
                  <c:v>95.590977446899998</c:v>
                </c:pt>
                <c:pt idx="20338">
                  <c:v>95.591148607799994</c:v>
                </c:pt>
                <c:pt idx="20339">
                  <c:v>95.591457382200005</c:v>
                </c:pt>
                <c:pt idx="20340">
                  <c:v>95.591906847499999</c:v>
                </c:pt>
                <c:pt idx="20341">
                  <c:v>95.592366007799995</c:v>
                </c:pt>
                <c:pt idx="20342">
                  <c:v>95.592832178899997</c:v>
                </c:pt>
                <c:pt idx="20343">
                  <c:v>95.593620658399999</c:v>
                </c:pt>
                <c:pt idx="20344">
                  <c:v>95.595526206599999</c:v>
                </c:pt>
                <c:pt idx="20345">
                  <c:v>95.597408804899999</c:v>
                </c:pt>
                <c:pt idx="20346">
                  <c:v>95.598518036900003</c:v>
                </c:pt>
                <c:pt idx="20347">
                  <c:v>95.599051160200005</c:v>
                </c:pt>
                <c:pt idx="20348">
                  <c:v>95.603338107300004</c:v>
                </c:pt>
                <c:pt idx="20349">
                  <c:v>95.608698435600004</c:v>
                </c:pt>
                <c:pt idx="20350">
                  <c:v>95.6099918436</c:v>
                </c:pt>
                <c:pt idx="20351">
                  <c:v>95.611948014700005</c:v>
                </c:pt>
                <c:pt idx="20352">
                  <c:v>95.613881494500006</c:v>
                </c:pt>
                <c:pt idx="20353">
                  <c:v>95.617074589500007</c:v>
                </c:pt>
                <c:pt idx="20354">
                  <c:v>95.621878673799998</c:v>
                </c:pt>
                <c:pt idx="20355">
                  <c:v>95.624321885499995</c:v>
                </c:pt>
                <c:pt idx="20356">
                  <c:v>95.625878967000006</c:v>
                </c:pt>
                <c:pt idx="20357">
                  <c:v>95.627355756300005</c:v>
                </c:pt>
                <c:pt idx="20358">
                  <c:v>95.629572535199998</c:v>
                </c:pt>
                <c:pt idx="20359">
                  <c:v>95.6342946364</c:v>
                </c:pt>
                <c:pt idx="20360">
                  <c:v>95.637475880899999</c:v>
                </c:pt>
                <c:pt idx="20361">
                  <c:v>95.639084482300007</c:v>
                </c:pt>
                <c:pt idx="20362">
                  <c:v>95.640854687100003</c:v>
                </c:pt>
                <c:pt idx="20363">
                  <c:v>95.641305688000003</c:v>
                </c:pt>
                <c:pt idx="20364">
                  <c:v>95.641765110600005</c:v>
                </c:pt>
                <c:pt idx="20365">
                  <c:v>95.642137931600004</c:v>
                </c:pt>
                <c:pt idx="20366">
                  <c:v>95.643341472700001</c:v>
                </c:pt>
                <c:pt idx="20367">
                  <c:v>95.645142479399993</c:v>
                </c:pt>
                <c:pt idx="20368">
                  <c:v>95.646531310399993</c:v>
                </c:pt>
                <c:pt idx="20369">
                  <c:v>95.649180239800003</c:v>
                </c:pt>
                <c:pt idx="20370">
                  <c:v>95.651722509300001</c:v>
                </c:pt>
                <c:pt idx="20371">
                  <c:v>95.654691452600005</c:v>
                </c:pt>
                <c:pt idx="20372">
                  <c:v>95.658073970399997</c:v>
                </c:pt>
                <c:pt idx="20373">
                  <c:v>95.660072514299998</c:v>
                </c:pt>
                <c:pt idx="20374">
                  <c:v>95.662580108</c:v>
                </c:pt>
                <c:pt idx="20375">
                  <c:v>95.664664440699994</c:v>
                </c:pt>
                <c:pt idx="20376">
                  <c:v>95.665353182499999</c:v>
                </c:pt>
                <c:pt idx="20377">
                  <c:v>95.665829485299994</c:v>
                </c:pt>
                <c:pt idx="20378">
                  <c:v>95.666765092099993</c:v>
                </c:pt>
                <c:pt idx="20379">
                  <c:v>95.668816893900001</c:v>
                </c:pt>
                <c:pt idx="20380">
                  <c:v>95.670651600100001</c:v>
                </c:pt>
                <c:pt idx="20381">
                  <c:v>95.671011433100006</c:v>
                </c:pt>
                <c:pt idx="20382">
                  <c:v>95.673033137100006</c:v>
                </c:pt>
                <c:pt idx="20383">
                  <c:v>95.675239766900006</c:v>
                </c:pt>
                <c:pt idx="20384">
                  <c:v>95.675651867799999</c:v>
                </c:pt>
                <c:pt idx="20385">
                  <c:v>95.677422482899999</c:v>
                </c:pt>
                <c:pt idx="20386">
                  <c:v>95.679684293500003</c:v>
                </c:pt>
                <c:pt idx="20387">
                  <c:v>95.681479650900002</c:v>
                </c:pt>
                <c:pt idx="20388">
                  <c:v>95.68287101</c:v>
                </c:pt>
                <c:pt idx="20389">
                  <c:v>95.684424139200004</c:v>
                </c:pt>
                <c:pt idx="20390">
                  <c:v>95.686946029599994</c:v>
                </c:pt>
                <c:pt idx="20391">
                  <c:v>95.688640063799994</c:v>
                </c:pt>
                <c:pt idx="20392">
                  <c:v>95.690659261899995</c:v>
                </c:pt>
                <c:pt idx="20393">
                  <c:v>95.692757878699993</c:v>
                </c:pt>
                <c:pt idx="20394">
                  <c:v>95.694234552500006</c:v>
                </c:pt>
                <c:pt idx="20395">
                  <c:v>95.695771442700007</c:v>
                </c:pt>
                <c:pt idx="20396">
                  <c:v>95.6969712004</c:v>
                </c:pt>
                <c:pt idx="20397">
                  <c:v>95.697785591699997</c:v>
                </c:pt>
                <c:pt idx="20398">
                  <c:v>95.698432202500001</c:v>
                </c:pt>
                <c:pt idx="20399">
                  <c:v>95.698904126800002</c:v>
                </c:pt>
                <c:pt idx="20400">
                  <c:v>95.699903309000007</c:v>
                </c:pt>
                <c:pt idx="20401">
                  <c:v>95.701428720099997</c:v>
                </c:pt>
                <c:pt idx="20402">
                  <c:v>95.702231699999999</c:v>
                </c:pt>
                <c:pt idx="20403">
                  <c:v>95.7032437079</c:v>
                </c:pt>
                <c:pt idx="20404">
                  <c:v>95.704222579000003</c:v>
                </c:pt>
                <c:pt idx="20405">
                  <c:v>95.704783017300002</c:v>
                </c:pt>
                <c:pt idx="20406">
                  <c:v>95.705246198400005</c:v>
                </c:pt>
                <c:pt idx="20407">
                  <c:v>95.706001655500003</c:v>
                </c:pt>
                <c:pt idx="20408">
                  <c:v>95.706971734600003</c:v>
                </c:pt>
                <c:pt idx="20409">
                  <c:v>95.707851456900002</c:v>
                </c:pt>
                <c:pt idx="20410">
                  <c:v>95.708585511300001</c:v>
                </c:pt>
                <c:pt idx="20411">
                  <c:v>95.709586277599996</c:v>
                </c:pt>
                <c:pt idx="20412">
                  <c:v>95.710469361500003</c:v>
                </c:pt>
                <c:pt idx="20413">
                  <c:v>95.710597405200005</c:v>
                </c:pt>
                <c:pt idx="20414">
                  <c:v>95.712796648799994</c:v>
                </c:pt>
                <c:pt idx="20415">
                  <c:v>95.715582149699998</c:v>
                </c:pt>
                <c:pt idx="20416">
                  <c:v>95.716349621800006</c:v>
                </c:pt>
                <c:pt idx="20417">
                  <c:v>95.716779819899998</c:v>
                </c:pt>
                <c:pt idx="20418">
                  <c:v>95.717505378200002</c:v>
                </c:pt>
                <c:pt idx="20419">
                  <c:v>95.718562334200001</c:v>
                </c:pt>
                <c:pt idx="20420">
                  <c:v>95.7196659807</c:v>
                </c:pt>
                <c:pt idx="20421">
                  <c:v>95.720172815799998</c:v>
                </c:pt>
                <c:pt idx="20422">
                  <c:v>95.720871123600006</c:v>
                </c:pt>
                <c:pt idx="20423">
                  <c:v>95.722197759599993</c:v>
                </c:pt>
                <c:pt idx="20424">
                  <c:v>95.723360566300002</c:v>
                </c:pt>
                <c:pt idx="20425">
                  <c:v>95.724223820199995</c:v>
                </c:pt>
                <c:pt idx="20426">
                  <c:v>95.725265585800003</c:v>
                </c:pt>
                <c:pt idx="20427">
                  <c:v>95.726461445599995</c:v>
                </c:pt>
                <c:pt idx="20428">
                  <c:v>95.727647413400007</c:v>
                </c:pt>
                <c:pt idx="20429">
                  <c:v>95.730118442299997</c:v>
                </c:pt>
                <c:pt idx="20430">
                  <c:v>95.732241870400003</c:v>
                </c:pt>
                <c:pt idx="20431">
                  <c:v>95.732839176900001</c:v>
                </c:pt>
                <c:pt idx="20432">
                  <c:v>95.734859946900002</c:v>
                </c:pt>
                <c:pt idx="20433">
                  <c:v>95.738109317400003</c:v>
                </c:pt>
                <c:pt idx="20434">
                  <c:v>95.741242664200001</c:v>
                </c:pt>
                <c:pt idx="20435">
                  <c:v>95.743197958899998</c:v>
                </c:pt>
                <c:pt idx="20436">
                  <c:v>95.744362936000002</c:v>
                </c:pt>
                <c:pt idx="20437">
                  <c:v>95.745797745600001</c:v>
                </c:pt>
                <c:pt idx="20438">
                  <c:v>95.746499086399993</c:v>
                </c:pt>
                <c:pt idx="20439">
                  <c:v>95.7466300687</c:v>
                </c:pt>
                <c:pt idx="20440">
                  <c:v>95.7496041128</c:v>
                </c:pt>
                <c:pt idx="20441">
                  <c:v>95.753561570000002</c:v>
                </c:pt>
                <c:pt idx="20442">
                  <c:v>95.755213590699995</c:v>
                </c:pt>
                <c:pt idx="20443">
                  <c:v>95.756277131600001</c:v>
                </c:pt>
                <c:pt idx="20444">
                  <c:v>95.756831815599995</c:v>
                </c:pt>
                <c:pt idx="20445">
                  <c:v>95.757165197500001</c:v>
                </c:pt>
                <c:pt idx="20446">
                  <c:v>95.758991706700002</c:v>
                </c:pt>
                <c:pt idx="20447">
                  <c:v>95.763298734100005</c:v>
                </c:pt>
                <c:pt idx="20448">
                  <c:v>95.767337060800003</c:v>
                </c:pt>
                <c:pt idx="20449">
                  <c:v>95.768946654000004</c:v>
                </c:pt>
                <c:pt idx="20450">
                  <c:v>95.769202367000005</c:v>
                </c:pt>
                <c:pt idx="20451">
                  <c:v>95.770135127399996</c:v>
                </c:pt>
                <c:pt idx="20452">
                  <c:v>95.771272730099994</c:v>
                </c:pt>
                <c:pt idx="20453">
                  <c:v>95.771870262799993</c:v>
                </c:pt>
                <c:pt idx="20454">
                  <c:v>95.772393312299997</c:v>
                </c:pt>
                <c:pt idx="20455">
                  <c:v>95.774208693899993</c:v>
                </c:pt>
                <c:pt idx="20456">
                  <c:v>95.777008070099996</c:v>
                </c:pt>
                <c:pt idx="20457">
                  <c:v>95.778143380900005</c:v>
                </c:pt>
                <c:pt idx="20458">
                  <c:v>95.7802644171</c:v>
                </c:pt>
                <c:pt idx="20459">
                  <c:v>95.7827031514</c:v>
                </c:pt>
                <c:pt idx="20460">
                  <c:v>95.7830647997</c:v>
                </c:pt>
                <c:pt idx="20461">
                  <c:v>95.7835184212</c:v>
                </c:pt>
                <c:pt idx="20462">
                  <c:v>95.788244406299995</c:v>
                </c:pt>
                <c:pt idx="20463">
                  <c:v>95.793789255700005</c:v>
                </c:pt>
                <c:pt idx="20464">
                  <c:v>95.795996263199996</c:v>
                </c:pt>
                <c:pt idx="20465">
                  <c:v>95.799924617599999</c:v>
                </c:pt>
                <c:pt idx="20466">
                  <c:v>95.805380584900007</c:v>
                </c:pt>
                <c:pt idx="20467">
                  <c:v>95.808988484300002</c:v>
                </c:pt>
                <c:pt idx="20468">
                  <c:v>95.811480347100002</c:v>
                </c:pt>
                <c:pt idx="20469">
                  <c:v>95.813675292499994</c:v>
                </c:pt>
                <c:pt idx="20470">
                  <c:v>95.814715656299995</c:v>
                </c:pt>
                <c:pt idx="20471">
                  <c:v>95.815698150100005</c:v>
                </c:pt>
                <c:pt idx="20472">
                  <c:v>95.817336866199994</c:v>
                </c:pt>
                <c:pt idx="20473">
                  <c:v>95.8182304483</c:v>
                </c:pt>
                <c:pt idx="20474">
                  <c:v>95.821419320100006</c:v>
                </c:pt>
                <c:pt idx="20475">
                  <c:v>95.824664489400007</c:v>
                </c:pt>
                <c:pt idx="20476">
                  <c:v>95.8250078465</c:v>
                </c:pt>
                <c:pt idx="20477">
                  <c:v>95.825852106599996</c:v>
                </c:pt>
                <c:pt idx="20478">
                  <c:v>95.826552686900001</c:v>
                </c:pt>
                <c:pt idx="20479">
                  <c:v>95.827551877900007</c:v>
                </c:pt>
                <c:pt idx="20480">
                  <c:v>95.830069772100003</c:v>
                </c:pt>
                <c:pt idx="20481">
                  <c:v>95.832414047599997</c:v>
                </c:pt>
                <c:pt idx="20482">
                  <c:v>95.833707077499994</c:v>
                </c:pt>
                <c:pt idx="20483">
                  <c:v>95.836299867999998</c:v>
                </c:pt>
                <c:pt idx="20484">
                  <c:v>95.840536179899999</c:v>
                </c:pt>
                <c:pt idx="20485">
                  <c:v>95.845504538599997</c:v>
                </c:pt>
                <c:pt idx="20486">
                  <c:v>95.848285338500006</c:v>
                </c:pt>
                <c:pt idx="20487">
                  <c:v>95.852264260400005</c:v>
                </c:pt>
                <c:pt idx="20488">
                  <c:v>95.857786441100004</c:v>
                </c:pt>
                <c:pt idx="20489">
                  <c:v>95.860249439399993</c:v>
                </c:pt>
                <c:pt idx="20490">
                  <c:v>95.862739115799997</c:v>
                </c:pt>
                <c:pt idx="20491">
                  <c:v>95.864532646000001</c:v>
                </c:pt>
                <c:pt idx="20492">
                  <c:v>95.864803734700004</c:v>
                </c:pt>
                <c:pt idx="20493">
                  <c:v>95.8651266607</c:v>
                </c:pt>
                <c:pt idx="20494">
                  <c:v>95.866464243999999</c:v>
                </c:pt>
                <c:pt idx="20495">
                  <c:v>95.868021285200001</c:v>
                </c:pt>
                <c:pt idx="20496">
                  <c:v>95.869034137400007</c:v>
                </c:pt>
                <c:pt idx="20497">
                  <c:v>95.869890669599997</c:v>
                </c:pt>
                <c:pt idx="20498">
                  <c:v>95.870781126400004</c:v>
                </c:pt>
                <c:pt idx="20499">
                  <c:v>95.873402995899994</c:v>
                </c:pt>
                <c:pt idx="20500">
                  <c:v>95.875452481099998</c:v>
                </c:pt>
                <c:pt idx="20501">
                  <c:v>95.875798661900006</c:v>
                </c:pt>
                <c:pt idx="20502">
                  <c:v>95.878215751400006</c:v>
                </c:pt>
                <c:pt idx="20503">
                  <c:v>95.881332212800004</c:v>
                </c:pt>
                <c:pt idx="20504">
                  <c:v>95.882965040900004</c:v>
                </c:pt>
                <c:pt idx="20505">
                  <c:v>95.8841987622</c:v>
                </c:pt>
                <c:pt idx="20506">
                  <c:v>95.885280334000001</c:v>
                </c:pt>
                <c:pt idx="20507">
                  <c:v>95.886596421899995</c:v>
                </c:pt>
                <c:pt idx="20508">
                  <c:v>95.8888515947</c:v>
                </c:pt>
                <c:pt idx="20509">
                  <c:v>95.890522706200002</c:v>
                </c:pt>
                <c:pt idx="20510">
                  <c:v>95.890926201300005</c:v>
                </c:pt>
                <c:pt idx="20511">
                  <c:v>95.892042404099996</c:v>
                </c:pt>
                <c:pt idx="20512">
                  <c:v>95.893667843399996</c:v>
                </c:pt>
                <c:pt idx="20513">
                  <c:v>95.8944494343</c:v>
                </c:pt>
                <c:pt idx="20514">
                  <c:v>95.895666144900005</c:v>
                </c:pt>
                <c:pt idx="20515">
                  <c:v>95.898652329499996</c:v>
                </c:pt>
                <c:pt idx="20516">
                  <c:v>95.901491437999994</c:v>
                </c:pt>
                <c:pt idx="20517">
                  <c:v>95.903236232799998</c:v>
                </c:pt>
                <c:pt idx="20518">
                  <c:v>95.904455625899999</c:v>
                </c:pt>
                <c:pt idx="20519">
                  <c:v>95.9059806713</c:v>
                </c:pt>
                <c:pt idx="20520">
                  <c:v>95.907487812100001</c:v>
                </c:pt>
                <c:pt idx="20521">
                  <c:v>95.908044899299995</c:v>
                </c:pt>
                <c:pt idx="20522">
                  <c:v>95.908578281700002</c:v>
                </c:pt>
                <c:pt idx="20523">
                  <c:v>95.909951068599995</c:v>
                </c:pt>
                <c:pt idx="20524">
                  <c:v>95.911485947100005</c:v>
                </c:pt>
                <c:pt idx="20525">
                  <c:v>95.912730581000005</c:v>
                </c:pt>
                <c:pt idx="20526">
                  <c:v>95.9143847303</c:v>
                </c:pt>
                <c:pt idx="20527">
                  <c:v>95.916431864000003</c:v>
                </c:pt>
                <c:pt idx="20528">
                  <c:v>95.917562032000006</c:v>
                </c:pt>
                <c:pt idx="20529">
                  <c:v>95.918620677299998</c:v>
                </c:pt>
                <c:pt idx="20530">
                  <c:v>95.920031270799996</c:v>
                </c:pt>
                <c:pt idx="20531">
                  <c:v>95.921999614599997</c:v>
                </c:pt>
                <c:pt idx="20532">
                  <c:v>95.924800879700001</c:v>
                </c:pt>
                <c:pt idx="20533">
                  <c:v>95.927397964099995</c:v>
                </c:pt>
                <c:pt idx="20534">
                  <c:v>95.929263759299999</c:v>
                </c:pt>
                <c:pt idx="20535">
                  <c:v>95.930551893100002</c:v>
                </c:pt>
                <c:pt idx="20536">
                  <c:v>95.931513700699995</c:v>
                </c:pt>
                <c:pt idx="20537">
                  <c:v>95.934475533599993</c:v>
                </c:pt>
                <c:pt idx="20538">
                  <c:v>95.938199354600002</c:v>
                </c:pt>
                <c:pt idx="20539">
                  <c:v>95.939159391299995</c:v>
                </c:pt>
                <c:pt idx="20540">
                  <c:v>95.939990513699996</c:v>
                </c:pt>
                <c:pt idx="20541">
                  <c:v>95.941144475399994</c:v>
                </c:pt>
                <c:pt idx="20542">
                  <c:v>95.9423695638</c:v>
                </c:pt>
                <c:pt idx="20543">
                  <c:v>95.944873975299998</c:v>
                </c:pt>
                <c:pt idx="20544">
                  <c:v>95.946759967999995</c:v>
                </c:pt>
                <c:pt idx="20545">
                  <c:v>95.9470470519</c:v>
                </c:pt>
                <c:pt idx="20546">
                  <c:v>95.947285700999998</c:v>
                </c:pt>
                <c:pt idx="20547">
                  <c:v>95.947859986799998</c:v>
                </c:pt>
                <c:pt idx="20548">
                  <c:v>95.949371349000003</c:v>
                </c:pt>
                <c:pt idx="20549">
                  <c:v>95.9505274423</c:v>
                </c:pt>
                <c:pt idx="20550">
                  <c:v>95.950581808899997</c:v>
                </c:pt>
                <c:pt idx="20551">
                  <c:v>95.9511292209</c:v>
                </c:pt>
                <c:pt idx="20552">
                  <c:v>95.953748282099994</c:v>
                </c:pt>
                <c:pt idx="20553">
                  <c:v>95.956835193499998</c:v>
                </c:pt>
                <c:pt idx="20554">
                  <c:v>95.958111850600005</c:v>
                </c:pt>
                <c:pt idx="20555">
                  <c:v>95.958765704399994</c:v>
                </c:pt>
                <c:pt idx="20556">
                  <c:v>95.959877112699999</c:v>
                </c:pt>
                <c:pt idx="20557">
                  <c:v>95.960720740300005</c:v>
                </c:pt>
                <c:pt idx="20558">
                  <c:v>95.961031794600004</c:v>
                </c:pt>
                <c:pt idx="20559">
                  <c:v>95.961519037499997</c:v>
                </c:pt>
                <c:pt idx="20560">
                  <c:v>95.965223490300005</c:v>
                </c:pt>
                <c:pt idx="20561">
                  <c:v>95.969152085700003</c:v>
                </c:pt>
                <c:pt idx="20562">
                  <c:v>95.969989857100003</c:v>
                </c:pt>
                <c:pt idx="20563">
                  <c:v>95.970351011899993</c:v>
                </c:pt>
                <c:pt idx="20564">
                  <c:v>95.971356544200006</c:v>
                </c:pt>
                <c:pt idx="20565">
                  <c:v>95.9723428219</c:v>
                </c:pt>
                <c:pt idx="20566">
                  <c:v>95.972869205400002</c:v>
                </c:pt>
                <c:pt idx="20567">
                  <c:v>95.974710694500004</c:v>
                </c:pt>
                <c:pt idx="20568">
                  <c:v>95.977595097600002</c:v>
                </c:pt>
                <c:pt idx="20569">
                  <c:v>95.979194463400006</c:v>
                </c:pt>
                <c:pt idx="20570">
                  <c:v>95.979306288700002</c:v>
                </c:pt>
                <c:pt idx="20571">
                  <c:v>95.9799986437</c:v>
                </c:pt>
                <c:pt idx="20572">
                  <c:v>95.980975294299995</c:v>
                </c:pt>
                <c:pt idx="20573">
                  <c:v>95.981627689099994</c:v>
                </c:pt>
                <c:pt idx="20574">
                  <c:v>95.982255238999997</c:v>
                </c:pt>
                <c:pt idx="20575">
                  <c:v>95.983293788200001</c:v>
                </c:pt>
                <c:pt idx="20576">
                  <c:v>95.984259814500007</c:v>
                </c:pt>
                <c:pt idx="20577">
                  <c:v>95.985395768000004</c:v>
                </c:pt>
                <c:pt idx="20578">
                  <c:v>95.987728943899995</c:v>
                </c:pt>
                <c:pt idx="20579">
                  <c:v>95.990366230199996</c:v>
                </c:pt>
                <c:pt idx="20580">
                  <c:v>95.991663864800003</c:v>
                </c:pt>
                <c:pt idx="20581">
                  <c:v>95.994193418799995</c:v>
                </c:pt>
                <c:pt idx="20582">
                  <c:v>95.996629116299999</c:v>
                </c:pt>
                <c:pt idx="20583">
                  <c:v>95.997389568000003</c:v>
                </c:pt>
                <c:pt idx="20584">
                  <c:v>95.998986270200007</c:v>
                </c:pt>
                <c:pt idx="20585">
                  <c:v>96.003054367999994</c:v>
                </c:pt>
                <c:pt idx="20586">
                  <c:v>96.006699462599997</c:v>
                </c:pt>
                <c:pt idx="20587">
                  <c:v>96.007166918699994</c:v>
                </c:pt>
                <c:pt idx="20588">
                  <c:v>96.007428168900006</c:v>
                </c:pt>
                <c:pt idx="20589">
                  <c:v>96.007705359900001</c:v>
                </c:pt>
                <c:pt idx="20590">
                  <c:v>96.010080159300003</c:v>
                </c:pt>
                <c:pt idx="20591">
                  <c:v>96.014489758699995</c:v>
                </c:pt>
                <c:pt idx="20592">
                  <c:v>96.017374834099996</c:v>
                </c:pt>
                <c:pt idx="20593">
                  <c:v>96.018422722099999</c:v>
                </c:pt>
                <c:pt idx="20594">
                  <c:v>96.021145782999994</c:v>
                </c:pt>
                <c:pt idx="20595">
                  <c:v>96.024665087900004</c:v>
                </c:pt>
                <c:pt idx="20596">
                  <c:v>96.026044549399998</c:v>
                </c:pt>
                <c:pt idx="20597">
                  <c:v>96.027021657500001</c:v>
                </c:pt>
                <c:pt idx="20598">
                  <c:v>96.028955311199994</c:v>
                </c:pt>
                <c:pt idx="20599">
                  <c:v>96.030623754199993</c:v>
                </c:pt>
                <c:pt idx="20600">
                  <c:v>96.0330311819</c:v>
                </c:pt>
                <c:pt idx="20601">
                  <c:v>96.035200665900007</c:v>
                </c:pt>
                <c:pt idx="20602">
                  <c:v>96.036471382599998</c:v>
                </c:pt>
                <c:pt idx="20603">
                  <c:v>96.039871161799994</c:v>
                </c:pt>
                <c:pt idx="20604">
                  <c:v>96.042877672800003</c:v>
                </c:pt>
                <c:pt idx="20605">
                  <c:v>96.044896373499995</c:v>
                </c:pt>
                <c:pt idx="20606">
                  <c:v>96.047105664300005</c:v>
                </c:pt>
                <c:pt idx="20607">
                  <c:v>96.049022240599996</c:v>
                </c:pt>
                <c:pt idx="20608">
                  <c:v>96.051699210199999</c:v>
                </c:pt>
                <c:pt idx="20609">
                  <c:v>96.055223087499996</c:v>
                </c:pt>
                <c:pt idx="20610">
                  <c:v>96.059029973899996</c:v>
                </c:pt>
                <c:pt idx="20611">
                  <c:v>96.0611296923</c:v>
                </c:pt>
                <c:pt idx="20612">
                  <c:v>96.062778489799996</c:v>
                </c:pt>
                <c:pt idx="20613">
                  <c:v>96.065992252399994</c:v>
                </c:pt>
                <c:pt idx="20614">
                  <c:v>96.068621274500003</c:v>
                </c:pt>
                <c:pt idx="20615">
                  <c:v>96.071482177299998</c:v>
                </c:pt>
                <c:pt idx="20616">
                  <c:v>96.074905049999998</c:v>
                </c:pt>
                <c:pt idx="20617">
                  <c:v>96.076537068500002</c:v>
                </c:pt>
                <c:pt idx="20618">
                  <c:v>96.077256434299997</c:v>
                </c:pt>
                <c:pt idx="20619">
                  <c:v>96.078277121699998</c:v>
                </c:pt>
                <c:pt idx="20620">
                  <c:v>96.080287658299994</c:v>
                </c:pt>
                <c:pt idx="20621">
                  <c:v>96.083227593000004</c:v>
                </c:pt>
                <c:pt idx="20622">
                  <c:v>96.085207050199998</c:v>
                </c:pt>
                <c:pt idx="20623">
                  <c:v>96.085877068800002</c:v>
                </c:pt>
                <c:pt idx="20624">
                  <c:v>96.086490467900006</c:v>
                </c:pt>
                <c:pt idx="20625">
                  <c:v>96.087426480700003</c:v>
                </c:pt>
                <c:pt idx="20626">
                  <c:v>96.089377092099994</c:v>
                </c:pt>
                <c:pt idx="20627">
                  <c:v>96.091057847299993</c:v>
                </c:pt>
                <c:pt idx="20628">
                  <c:v>96.091620461299996</c:v>
                </c:pt>
                <c:pt idx="20629">
                  <c:v>96.092272554600001</c:v>
                </c:pt>
                <c:pt idx="20630">
                  <c:v>96.093897775299993</c:v>
                </c:pt>
                <c:pt idx="20631">
                  <c:v>96.096382638099996</c:v>
                </c:pt>
                <c:pt idx="20632">
                  <c:v>96.099014473799997</c:v>
                </c:pt>
                <c:pt idx="20633">
                  <c:v>96.100724966900003</c:v>
                </c:pt>
                <c:pt idx="20634">
                  <c:v>96.101149504700004</c:v>
                </c:pt>
                <c:pt idx="20635">
                  <c:v>96.102546519200004</c:v>
                </c:pt>
                <c:pt idx="20636">
                  <c:v>96.104012309699996</c:v>
                </c:pt>
                <c:pt idx="20637">
                  <c:v>96.105016809899993</c:v>
                </c:pt>
                <c:pt idx="20638">
                  <c:v>96.106804648400001</c:v>
                </c:pt>
                <c:pt idx="20639">
                  <c:v>96.110198774699995</c:v>
                </c:pt>
                <c:pt idx="20640">
                  <c:v>96.114434270100006</c:v>
                </c:pt>
                <c:pt idx="20641">
                  <c:v>96.118208237399998</c:v>
                </c:pt>
                <c:pt idx="20642">
                  <c:v>96.120230508500001</c:v>
                </c:pt>
                <c:pt idx="20643">
                  <c:v>96.122047422099996</c:v>
                </c:pt>
                <c:pt idx="20644">
                  <c:v>96.124410646100003</c:v>
                </c:pt>
                <c:pt idx="20645">
                  <c:v>96.125209181499997</c:v>
                </c:pt>
                <c:pt idx="20646">
                  <c:v>96.1261571366</c:v>
                </c:pt>
                <c:pt idx="20647">
                  <c:v>96.129227806599999</c:v>
                </c:pt>
                <c:pt idx="20648">
                  <c:v>96.1314639374</c:v>
                </c:pt>
                <c:pt idx="20649">
                  <c:v>96.132384621200003</c:v>
                </c:pt>
                <c:pt idx="20650">
                  <c:v>96.136114499399994</c:v>
                </c:pt>
                <c:pt idx="20651">
                  <c:v>96.139410769899996</c:v>
                </c:pt>
                <c:pt idx="20652">
                  <c:v>96.139918001400005</c:v>
                </c:pt>
                <c:pt idx="20653">
                  <c:v>96.143814046200006</c:v>
                </c:pt>
                <c:pt idx="20654">
                  <c:v>96.147630471200003</c:v>
                </c:pt>
                <c:pt idx="20655">
                  <c:v>96.148110402200004</c:v>
                </c:pt>
                <c:pt idx="20656">
                  <c:v>96.148686685800001</c:v>
                </c:pt>
                <c:pt idx="20657">
                  <c:v>96.152154028599995</c:v>
                </c:pt>
                <c:pt idx="20658">
                  <c:v>96.156408934599995</c:v>
                </c:pt>
                <c:pt idx="20659">
                  <c:v>96.158340916100002</c:v>
                </c:pt>
                <c:pt idx="20660">
                  <c:v>96.159554454299993</c:v>
                </c:pt>
                <c:pt idx="20661">
                  <c:v>96.160005613300001</c:v>
                </c:pt>
                <c:pt idx="20662">
                  <c:v>96.163243256800001</c:v>
                </c:pt>
                <c:pt idx="20663">
                  <c:v>96.166920424899999</c:v>
                </c:pt>
                <c:pt idx="20664">
                  <c:v>96.168563943799995</c:v>
                </c:pt>
                <c:pt idx="20665">
                  <c:v>96.170632182299997</c:v>
                </c:pt>
                <c:pt idx="20666">
                  <c:v>96.1718693734</c:v>
                </c:pt>
                <c:pt idx="20667">
                  <c:v>96.172675666499998</c:v>
                </c:pt>
                <c:pt idx="20668">
                  <c:v>96.173665475899995</c:v>
                </c:pt>
                <c:pt idx="20669">
                  <c:v>96.174023402100005</c:v>
                </c:pt>
                <c:pt idx="20670">
                  <c:v>96.174330971399996</c:v>
                </c:pt>
                <c:pt idx="20671">
                  <c:v>96.174953061400004</c:v>
                </c:pt>
                <c:pt idx="20672">
                  <c:v>96.1774047384</c:v>
                </c:pt>
                <c:pt idx="20673">
                  <c:v>96.1809403269</c:v>
                </c:pt>
                <c:pt idx="20674">
                  <c:v>96.182610780299996</c:v>
                </c:pt>
                <c:pt idx="20675">
                  <c:v>96.184322637999998</c:v>
                </c:pt>
                <c:pt idx="20676">
                  <c:v>96.185891525700001</c:v>
                </c:pt>
                <c:pt idx="20677">
                  <c:v>96.186258706499999</c:v>
                </c:pt>
                <c:pt idx="20678">
                  <c:v>96.188050606999994</c:v>
                </c:pt>
                <c:pt idx="20679">
                  <c:v>96.191627394899996</c:v>
                </c:pt>
                <c:pt idx="20680">
                  <c:v>96.194055241599997</c:v>
                </c:pt>
                <c:pt idx="20681">
                  <c:v>96.1946549404</c:v>
                </c:pt>
                <c:pt idx="20682">
                  <c:v>96.1977903521</c:v>
                </c:pt>
                <c:pt idx="20683">
                  <c:v>96.201855932100003</c:v>
                </c:pt>
                <c:pt idx="20684">
                  <c:v>96.204166466499998</c:v>
                </c:pt>
                <c:pt idx="20685">
                  <c:v>96.206444852499999</c:v>
                </c:pt>
                <c:pt idx="20686">
                  <c:v>96.207890730700001</c:v>
                </c:pt>
                <c:pt idx="20687">
                  <c:v>96.208511057600006</c:v>
                </c:pt>
                <c:pt idx="20688">
                  <c:v>96.210244586599998</c:v>
                </c:pt>
                <c:pt idx="20689">
                  <c:v>96.212988123900004</c:v>
                </c:pt>
                <c:pt idx="20690">
                  <c:v>96.214783314200005</c:v>
                </c:pt>
                <c:pt idx="20691">
                  <c:v>96.217541293899998</c:v>
                </c:pt>
                <c:pt idx="20692">
                  <c:v>96.219931981499997</c:v>
                </c:pt>
                <c:pt idx="20693">
                  <c:v>96.221234256599999</c:v>
                </c:pt>
                <c:pt idx="20694">
                  <c:v>96.222986422899993</c:v>
                </c:pt>
                <c:pt idx="20695">
                  <c:v>96.2249253536</c:v>
                </c:pt>
                <c:pt idx="20696">
                  <c:v>96.227104075</c:v>
                </c:pt>
                <c:pt idx="20697">
                  <c:v>96.227963295600006</c:v>
                </c:pt>
                <c:pt idx="20698">
                  <c:v>96.230605687899995</c:v>
                </c:pt>
                <c:pt idx="20699">
                  <c:v>96.234024614299997</c:v>
                </c:pt>
                <c:pt idx="20700">
                  <c:v>96.235967384999995</c:v>
                </c:pt>
                <c:pt idx="20701">
                  <c:v>96.237618368599996</c:v>
                </c:pt>
                <c:pt idx="20702">
                  <c:v>96.238852015800006</c:v>
                </c:pt>
                <c:pt idx="20703">
                  <c:v>96.240295474299998</c:v>
                </c:pt>
                <c:pt idx="20704">
                  <c:v>96.241322992999997</c:v>
                </c:pt>
                <c:pt idx="20705">
                  <c:v>96.242399092699998</c:v>
                </c:pt>
                <c:pt idx="20706">
                  <c:v>96.243229202799995</c:v>
                </c:pt>
                <c:pt idx="20707">
                  <c:v>96.245163447600007</c:v>
                </c:pt>
                <c:pt idx="20708">
                  <c:v>96.249003048199995</c:v>
                </c:pt>
                <c:pt idx="20709">
                  <c:v>96.255298840099996</c:v>
                </c:pt>
                <c:pt idx="20710">
                  <c:v>96.260096441100004</c:v>
                </c:pt>
                <c:pt idx="20711">
                  <c:v>96.260647386100004</c:v>
                </c:pt>
                <c:pt idx="20712">
                  <c:v>96.261210481500001</c:v>
                </c:pt>
                <c:pt idx="20713">
                  <c:v>96.261653550600002</c:v>
                </c:pt>
                <c:pt idx="20714">
                  <c:v>96.265715950900002</c:v>
                </c:pt>
                <c:pt idx="20715">
                  <c:v>96.2699249036</c:v>
                </c:pt>
                <c:pt idx="20716">
                  <c:v>96.272281469899994</c:v>
                </c:pt>
                <c:pt idx="20717">
                  <c:v>96.275355252500006</c:v>
                </c:pt>
                <c:pt idx="20718">
                  <c:v>96.276847700199994</c:v>
                </c:pt>
                <c:pt idx="20719">
                  <c:v>96.278116732800001</c:v>
                </c:pt>
                <c:pt idx="20720">
                  <c:v>96.280899455099998</c:v>
                </c:pt>
                <c:pt idx="20721">
                  <c:v>96.2838239469</c:v>
                </c:pt>
                <c:pt idx="20722">
                  <c:v>96.284924030900001</c:v>
                </c:pt>
                <c:pt idx="20723">
                  <c:v>96.286328333699998</c:v>
                </c:pt>
                <c:pt idx="20724">
                  <c:v>96.290782297999996</c:v>
                </c:pt>
                <c:pt idx="20725">
                  <c:v>96.2943757651</c:v>
                </c:pt>
                <c:pt idx="20726">
                  <c:v>96.294990843999997</c:v>
                </c:pt>
                <c:pt idx="20727">
                  <c:v>96.295720196600001</c:v>
                </c:pt>
                <c:pt idx="20728">
                  <c:v>96.297133474000006</c:v>
                </c:pt>
                <c:pt idx="20729">
                  <c:v>96.299068534200003</c:v>
                </c:pt>
                <c:pt idx="20730">
                  <c:v>96.301581618599997</c:v>
                </c:pt>
                <c:pt idx="20731">
                  <c:v>96.304592568299995</c:v>
                </c:pt>
                <c:pt idx="20732">
                  <c:v>96.306003451300001</c:v>
                </c:pt>
                <c:pt idx="20733">
                  <c:v>96.306222032500003</c:v>
                </c:pt>
                <c:pt idx="20734">
                  <c:v>96.306867524099999</c:v>
                </c:pt>
                <c:pt idx="20735">
                  <c:v>96.307737339200003</c:v>
                </c:pt>
                <c:pt idx="20736">
                  <c:v>96.308273553500001</c:v>
                </c:pt>
                <c:pt idx="20737">
                  <c:v>96.308585619300004</c:v>
                </c:pt>
                <c:pt idx="20738">
                  <c:v>96.310418932399998</c:v>
                </c:pt>
                <c:pt idx="20739">
                  <c:v>96.312778478599995</c:v>
                </c:pt>
                <c:pt idx="20740">
                  <c:v>96.313702362399994</c:v>
                </c:pt>
                <c:pt idx="20741">
                  <c:v>96.314161138000003</c:v>
                </c:pt>
                <c:pt idx="20742">
                  <c:v>96.314658511900006</c:v>
                </c:pt>
                <c:pt idx="20743">
                  <c:v>96.318017655299997</c:v>
                </c:pt>
                <c:pt idx="20744">
                  <c:v>96.321222518400006</c:v>
                </c:pt>
                <c:pt idx="20745">
                  <c:v>96.322175292200001</c:v>
                </c:pt>
                <c:pt idx="20746">
                  <c:v>96.323525829199994</c:v>
                </c:pt>
                <c:pt idx="20747">
                  <c:v>96.324305250799995</c:v>
                </c:pt>
                <c:pt idx="20748">
                  <c:v>96.324720406599994</c:v>
                </c:pt>
                <c:pt idx="20749">
                  <c:v>96.325988463399995</c:v>
                </c:pt>
                <c:pt idx="20750">
                  <c:v>96.327959463799999</c:v>
                </c:pt>
                <c:pt idx="20751">
                  <c:v>96.329082388200007</c:v>
                </c:pt>
                <c:pt idx="20752">
                  <c:v>96.330604833600006</c:v>
                </c:pt>
                <c:pt idx="20753">
                  <c:v>96.333274763800006</c:v>
                </c:pt>
                <c:pt idx="20754">
                  <c:v>96.335193377500005</c:v>
                </c:pt>
                <c:pt idx="20755">
                  <c:v>96.336053786299999</c:v>
                </c:pt>
                <c:pt idx="20756">
                  <c:v>96.3374699158</c:v>
                </c:pt>
                <c:pt idx="20757">
                  <c:v>96.339730819799996</c:v>
                </c:pt>
                <c:pt idx="20758">
                  <c:v>96.343232017800005</c:v>
                </c:pt>
                <c:pt idx="20759">
                  <c:v>96.346494336299997</c:v>
                </c:pt>
                <c:pt idx="20760">
                  <c:v>96.348071710799999</c:v>
                </c:pt>
                <c:pt idx="20761">
                  <c:v>96.349178588800001</c:v>
                </c:pt>
                <c:pt idx="20762">
                  <c:v>96.349851118499998</c:v>
                </c:pt>
                <c:pt idx="20763">
                  <c:v>96.350031613699997</c:v>
                </c:pt>
                <c:pt idx="20764">
                  <c:v>96.351121565300005</c:v>
                </c:pt>
                <c:pt idx="20765">
                  <c:v>96.354727018700004</c:v>
                </c:pt>
                <c:pt idx="20766">
                  <c:v>96.357507461699996</c:v>
                </c:pt>
                <c:pt idx="20767">
                  <c:v>96.358545156600002</c:v>
                </c:pt>
                <c:pt idx="20768">
                  <c:v>96.359838651399997</c:v>
                </c:pt>
                <c:pt idx="20769">
                  <c:v>96.360461907300007</c:v>
                </c:pt>
                <c:pt idx="20770">
                  <c:v>96.362885388500004</c:v>
                </c:pt>
                <c:pt idx="20771">
                  <c:v>96.365260750700003</c:v>
                </c:pt>
                <c:pt idx="20772">
                  <c:v>96.365519477299998</c:v>
                </c:pt>
                <c:pt idx="20773">
                  <c:v>96.365801369500005</c:v>
                </c:pt>
                <c:pt idx="20774">
                  <c:v>96.367678330299995</c:v>
                </c:pt>
                <c:pt idx="20775">
                  <c:v>96.370183686100006</c:v>
                </c:pt>
                <c:pt idx="20776">
                  <c:v>96.371235745999996</c:v>
                </c:pt>
                <c:pt idx="20777">
                  <c:v>96.371802623199997</c:v>
                </c:pt>
                <c:pt idx="20778">
                  <c:v>96.373346596800005</c:v>
                </c:pt>
                <c:pt idx="20779">
                  <c:v>96.374900147199995</c:v>
                </c:pt>
                <c:pt idx="20780">
                  <c:v>96.376240327399998</c:v>
                </c:pt>
                <c:pt idx="20781">
                  <c:v>96.378055320300007</c:v>
                </c:pt>
                <c:pt idx="20782">
                  <c:v>96.379292506400006</c:v>
                </c:pt>
                <c:pt idx="20783">
                  <c:v>96.3798492122</c:v>
                </c:pt>
                <c:pt idx="20784">
                  <c:v>96.380996457999998</c:v>
                </c:pt>
                <c:pt idx="20785">
                  <c:v>96.3821875589</c:v>
                </c:pt>
                <c:pt idx="20786">
                  <c:v>96.383501757600001</c:v>
                </c:pt>
                <c:pt idx="20787">
                  <c:v>96.385419871699995</c:v>
                </c:pt>
                <c:pt idx="20788">
                  <c:v>96.388098901399999</c:v>
                </c:pt>
                <c:pt idx="20789">
                  <c:v>96.390751230000006</c:v>
                </c:pt>
                <c:pt idx="20790">
                  <c:v>96.391580310500004</c:v>
                </c:pt>
                <c:pt idx="20791">
                  <c:v>96.393811351400004</c:v>
                </c:pt>
                <c:pt idx="20792">
                  <c:v>96.396205225599999</c:v>
                </c:pt>
                <c:pt idx="20793">
                  <c:v>96.397121942400005</c:v>
                </c:pt>
                <c:pt idx="20794">
                  <c:v>96.398641607200005</c:v>
                </c:pt>
                <c:pt idx="20795">
                  <c:v>96.4010255285</c:v>
                </c:pt>
                <c:pt idx="20796">
                  <c:v>96.402934590900003</c:v>
                </c:pt>
                <c:pt idx="20797">
                  <c:v>96.404045612700003</c:v>
                </c:pt>
                <c:pt idx="20798">
                  <c:v>96.405180762200004</c:v>
                </c:pt>
                <c:pt idx="20799">
                  <c:v>96.407947341500005</c:v>
                </c:pt>
                <c:pt idx="20800">
                  <c:v>96.411198827299998</c:v>
                </c:pt>
                <c:pt idx="20801">
                  <c:v>96.412252135900005</c:v>
                </c:pt>
                <c:pt idx="20802">
                  <c:v>96.413268004499997</c:v>
                </c:pt>
                <c:pt idx="20803">
                  <c:v>96.414862943599999</c:v>
                </c:pt>
                <c:pt idx="20804">
                  <c:v>96.415973668399999</c:v>
                </c:pt>
                <c:pt idx="20805">
                  <c:v>96.418455511700003</c:v>
                </c:pt>
                <c:pt idx="20806">
                  <c:v>96.421655815400001</c:v>
                </c:pt>
                <c:pt idx="20807">
                  <c:v>96.423196946000004</c:v>
                </c:pt>
                <c:pt idx="20808">
                  <c:v>96.426034353099993</c:v>
                </c:pt>
                <c:pt idx="20809">
                  <c:v>96.429235070499999</c:v>
                </c:pt>
                <c:pt idx="20810">
                  <c:v>96.430408722400003</c:v>
                </c:pt>
                <c:pt idx="20811">
                  <c:v>96.431581166599997</c:v>
                </c:pt>
                <c:pt idx="20812">
                  <c:v>96.433694420999998</c:v>
                </c:pt>
                <c:pt idx="20813">
                  <c:v>96.436099862299997</c:v>
                </c:pt>
                <c:pt idx="20814">
                  <c:v>96.437308752199996</c:v>
                </c:pt>
                <c:pt idx="20815">
                  <c:v>96.438040665599999</c:v>
                </c:pt>
                <c:pt idx="20816">
                  <c:v>96.439161993100001</c:v>
                </c:pt>
                <c:pt idx="20817">
                  <c:v>96.439844789199995</c:v>
                </c:pt>
                <c:pt idx="20818">
                  <c:v>96.442595068800003</c:v>
                </c:pt>
                <c:pt idx="20819">
                  <c:v>96.446638978699994</c:v>
                </c:pt>
                <c:pt idx="20820">
                  <c:v>96.448374443500001</c:v>
                </c:pt>
                <c:pt idx="20821">
                  <c:v>96.449534700200005</c:v>
                </c:pt>
                <c:pt idx="20822">
                  <c:v>96.451077840899998</c:v>
                </c:pt>
                <c:pt idx="20823">
                  <c:v>96.452336111899996</c:v>
                </c:pt>
                <c:pt idx="20824">
                  <c:v>96.453667029900004</c:v>
                </c:pt>
                <c:pt idx="20825">
                  <c:v>96.454488871600006</c:v>
                </c:pt>
                <c:pt idx="20826">
                  <c:v>96.454765312099994</c:v>
                </c:pt>
                <c:pt idx="20827">
                  <c:v>96.457850727799993</c:v>
                </c:pt>
                <c:pt idx="20828">
                  <c:v>96.460883721299993</c:v>
                </c:pt>
                <c:pt idx="20829">
                  <c:v>96.461257133800004</c:v>
                </c:pt>
                <c:pt idx="20830">
                  <c:v>96.461813240699996</c:v>
                </c:pt>
                <c:pt idx="20831">
                  <c:v>96.463198826799996</c:v>
                </c:pt>
                <c:pt idx="20832">
                  <c:v>96.464381680800003</c:v>
                </c:pt>
                <c:pt idx="20833">
                  <c:v>96.465501322999998</c:v>
                </c:pt>
                <c:pt idx="20834">
                  <c:v>96.467951385099994</c:v>
                </c:pt>
                <c:pt idx="20835">
                  <c:v>96.469467860999998</c:v>
                </c:pt>
                <c:pt idx="20836">
                  <c:v>96.472395322400004</c:v>
                </c:pt>
                <c:pt idx="20837">
                  <c:v>96.477706180200002</c:v>
                </c:pt>
                <c:pt idx="20838">
                  <c:v>96.481901026499997</c:v>
                </c:pt>
                <c:pt idx="20839">
                  <c:v>96.484646080800005</c:v>
                </c:pt>
                <c:pt idx="20840">
                  <c:v>96.485917082200004</c:v>
                </c:pt>
                <c:pt idx="20841">
                  <c:v>96.489495971599993</c:v>
                </c:pt>
                <c:pt idx="20842">
                  <c:v>96.492937331600004</c:v>
                </c:pt>
                <c:pt idx="20843">
                  <c:v>96.493299094400001</c:v>
                </c:pt>
                <c:pt idx="20844">
                  <c:v>96.494509078099995</c:v>
                </c:pt>
                <c:pt idx="20845">
                  <c:v>96.495584666799999</c:v>
                </c:pt>
                <c:pt idx="20846">
                  <c:v>96.497428989400007</c:v>
                </c:pt>
                <c:pt idx="20847">
                  <c:v>96.500741710900002</c:v>
                </c:pt>
                <c:pt idx="20848">
                  <c:v>96.502328319599997</c:v>
                </c:pt>
                <c:pt idx="20849">
                  <c:v>96.502818198</c:v>
                </c:pt>
                <c:pt idx="20850">
                  <c:v>96.503379306599996</c:v>
                </c:pt>
                <c:pt idx="20851">
                  <c:v>96.5044038634</c:v>
                </c:pt>
                <c:pt idx="20852">
                  <c:v>96.505341627700005</c:v>
                </c:pt>
                <c:pt idx="20853">
                  <c:v>96.505673892499999</c:v>
                </c:pt>
                <c:pt idx="20854">
                  <c:v>96.506239555600004</c:v>
                </c:pt>
                <c:pt idx="20855">
                  <c:v>96.510379199300004</c:v>
                </c:pt>
                <c:pt idx="20856">
                  <c:v>96.514948039100005</c:v>
                </c:pt>
                <c:pt idx="20857">
                  <c:v>96.516697186499997</c:v>
                </c:pt>
                <c:pt idx="20858">
                  <c:v>96.520315928399995</c:v>
                </c:pt>
                <c:pt idx="20859">
                  <c:v>96.523256617800001</c:v>
                </c:pt>
                <c:pt idx="20860">
                  <c:v>96.524617970899996</c:v>
                </c:pt>
                <c:pt idx="20861">
                  <c:v>96.526285063100005</c:v>
                </c:pt>
                <c:pt idx="20862">
                  <c:v>96.528715823799999</c:v>
                </c:pt>
                <c:pt idx="20863">
                  <c:v>96.530636447099994</c:v>
                </c:pt>
                <c:pt idx="20864">
                  <c:v>96.532159527000005</c:v>
                </c:pt>
                <c:pt idx="20865">
                  <c:v>96.535257593200001</c:v>
                </c:pt>
                <c:pt idx="20866">
                  <c:v>96.539102912199994</c:v>
                </c:pt>
                <c:pt idx="20867">
                  <c:v>96.5414612812</c:v>
                </c:pt>
                <c:pt idx="20868">
                  <c:v>96.541948276900001</c:v>
                </c:pt>
                <c:pt idx="20869">
                  <c:v>96.546974018900002</c:v>
                </c:pt>
                <c:pt idx="20870">
                  <c:v>96.552077682000004</c:v>
                </c:pt>
                <c:pt idx="20871">
                  <c:v>96.552504364200004</c:v>
                </c:pt>
                <c:pt idx="20872">
                  <c:v>96.552733066399995</c:v>
                </c:pt>
                <c:pt idx="20873">
                  <c:v>96.552982803700004</c:v>
                </c:pt>
                <c:pt idx="20874">
                  <c:v>96.554330227400001</c:v>
                </c:pt>
                <c:pt idx="20875">
                  <c:v>96.555666970399997</c:v>
                </c:pt>
                <c:pt idx="20876">
                  <c:v>96.5559317405</c:v>
                </c:pt>
                <c:pt idx="20877">
                  <c:v>96.556101050199999</c:v>
                </c:pt>
                <c:pt idx="20878">
                  <c:v>96.556565703499999</c:v>
                </c:pt>
                <c:pt idx="20879">
                  <c:v>96.557829688400005</c:v>
                </c:pt>
                <c:pt idx="20880">
                  <c:v>96.5598810969</c:v>
                </c:pt>
                <c:pt idx="20881">
                  <c:v>96.561957622999998</c:v>
                </c:pt>
                <c:pt idx="20882">
                  <c:v>96.563195529599994</c:v>
                </c:pt>
                <c:pt idx="20883">
                  <c:v>96.563644219699995</c:v>
                </c:pt>
                <c:pt idx="20884">
                  <c:v>96.565716057299994</c:v>
                </c:pt>
                <c:pt idx="20885">
                  <c:v>96.567917901300007</c:v>
                </c:pt>
                <c:pt idx="20886">
                  <c:v>96.568593388799997</c:v>
                </c:pt>
                <c:pt idx="20887">
                  <c:v>96.570124694599997</c:v>
                </c:pt>
                <c:pt idx="20888">
                  <c:v>96.5719872815</c:v>
                </c:pt>
                <c:pt idx="20889">
                  <c:v>96.573242718700001</c:v>
                </c:pt>
                <c:pt idx="20890">
                  <c:v>96.574199798500004</c:v>
                </c:pt>
                <c:pt idx="20891">
                  <c:v>96.574808995300003</c:v>
                </c:pt>
                <c:pt idx="20892">
                  <c:v>96.576002915499998</c:v>
                </c:pt>
                <c:pt idx="20893">
                  <c:v>96.577192358999994</c:v>
                </c:pt>
                <c:pt idx="20894">
                  <c:v>96.577446175299997</c:v>
                </c:pt>
                <c:pt idx="20895">
                  <c:v>96.578133384699996</c:v>
                </c:pt>
                <c:pt idx="20896">
                  <c:v>96.578873721500003</c:v>
                </c:pt>
                <c:pt idx="20897">
                  <c:v>96.579672082499997</c:v>
                </c:pt>
                <c:pt idx="20898">
                  <c:v>96.580605287200001</c:v>
                </c:pt>
                <c:pt idx="20899">
                  <c:v>96.581599852300002</c:v>
                </c:pt>
                <c:pt idx="20900">
                  <c:v>96.582456138699996</c:v>
                </c:pt>
                <c:pt idx="20901">
                  <c:v>96.582711095299999</c:v>
                </c:pt>
                <c:pt idx="20902">
                  <c:v>96.585221050200005</c:v>
                </c:pt>
                <c:pt idx="20903">
                  <c:v>96.5891936485</c:v>
                </c:pt>
                <c:pt idx="20904">
                  <c:v>96.590764062000005</c:v>
                </c:pt>
                <c:pt idx="20905">
                  <c:v>96.591867592499995</c:v>
                </c:pt>
                <c:pt idx="20906">
                  <c:v>96.592981815599998</c:v>
                </c:pt>
                <c:pt idx="20907">
                  <c:v>96.593822065300003</c:v>
                </c:pt>
                <c:pt idx="20908">
                  <c:v>96.594653207700006</c:v>
                </c:pt>
                <c:pt idx="20909">
                  <c:v>96.595053808399996</c:v>
                </c:pt>
                <c:pt idx="20910">
                  <c:v>96.596980923199993</c:v>
                </c:pt>
                <c:pt idx="20911">
                  <c:v>96.599166946899999</c:v>
                </c:pt>
                <c:pt idx="20912">
                  <c:v>96.601095244600003</c:v>
                </c:pt>
                <c:pt idx="20913">
                  <c:v>96.602571131399998</c:v>
                </c:pt>
                <c:pt idx="20914">
                  <c:v>96.603185668199998</c:v>
                </c:pt>
                <c:pt idx="20915">
                  <c:v>96.604815252099996</c:v>
                </c:pt>
                <c:pt idx="20916">
                  <c:v>96.609632424699996</c:v>
                </c:pt>
                <c:pt idx="20917">
                  <c:v>96.616979522799994</c:v>
                </c:pt>
                <c:pt idx="20918">
                  <c:v>96.621366320800007</c:v>
                </c:pt>
                <c:pt idx="20919">
                  <c:v>96.624203110099998</c:v>
                </c:pt>
                <c:pt idx="20920">
                  <c:v>96.626689648500005</c:v>
                </c:pt>
                <c:pt idx="20921">
                  <c:v>96.627365337499995</c:v>
                </c:pt>
                <c:pt idx="20922">
                  <c:v>96.630046011000005</c:v>
                </c:pt>
                <c:pt idx="20923">
                  <c:v>96.632546874300004</c:v>
                </c:pt>
                <c:pt idx="20924">
                  <c:v>96.632865296999995</c:v>
                </c:pt>
                <c:pt idx="20925">
                  <c:v>96.6351607175</c:v>
                </c:pt>
                <c:pt idx="20926">
                  <c:v>96.637554910800006</c:v>
                </c:pt>
                <c:pt idx="20927">
                  <c:v>96.638242897799998</c:v>
                </c:pt>
                <c:pt idx="20928">
                  <c:v>96.638794794099994</c:v>
                </c:pt>
                <c:pt idx="20929">
                  <c:v>96.639500382899996</c:v>
                </c:pt>
                <c:pt idx="20930">
                  <c:v>96.640542213299995</c:v>
                </c:pt>
                <c:pt idx="20931">
                  <c:v>96.641136886499993</c:v>
                </c:pt>
                <c:pt idx="20932">
                  <c:v>96.641974429599998</c:v>
                </c:pt>
                <c:pt idx="20933">
                  <c:v>96.642829651</c:v>
                </c:pt>
                <c:pt idx="20934">
                  <c:v>96.643275837700003</c:v>
                </c:pt>
                <c:pt idx="20935">
                  <c:v>96.646684983399993</c:v>
                </c:pt>
                <c:pt idx="20936">
                  <c:v>96.650203970700005</c:v>
                </c:pt>
                <c:pt idx="20937">
                  <c:v>96.651402755800007</c:v>
                </c:pt>
                <c:pt idx="20938">
                  <c:v>96.652897349599996</c:v>
                </c:pt>
                <c:pt idx="20939">
                  <c:v>96.654176172299998</c:v>
                </c:pt>
                <c:pt idx="20940">
                  <c:v>96.655205336899996</c:v>
                </c:pt>
                <c:pt idx="20941">
                  <c:v>96.658391971699999</c:v>
                </c:pt>
                <c:pt idx="20942">
                  <c:v>96.661361922400005</c:v>
                </c:pt>
                <c:pt idx="20943">
                  <c:v>96.661835068000002</c:v>
                </c:pt>
                <c:pt idx="20944">
                  <c:v>96.662575063800006</c:v>
                </c:pt>
                <c:pt idx="20945">
                  <c:v>96.663513399699994</c:v>
                </c:pt>
                <c:pt idx="20946">
                  <c:v>96.665249384199996</c:v>
                </c:pt>
                <c:pt idx="20947">
                  <c:v>96.669091673200001</c:v>
                </c:pt>
                <c:pt idx="20948">
                  <c:v>96.671782602899995</c:v>
                </c:pt>
                <c:pt idx="20949">
                  <c:v>96.673833445900001</c:v>
                </c:pt>
                <c:pt idx="20950">
                  <c:v>96.675837679099999</c:v>
                </c:pt>
                <c:pt idx="20951">
                  <c:v>96.678427744900006</c:v>
                </c:pt>
                <c:pt idx="20952">
                  <c:v>96.681405859500003</c:v>
                </c:pt>
                <c:pt idx="20953">
                  <c:v>96.682419748300006</c:v>
                </c:pt>
                <c:pt idx="20954">
                  <c:v>96.6829530503</c:v>
                </c:pt>
                <c:pt idx="20955">
                  <c:v>96.683024712600002</c:v>
                </c:pt>
                <c:pt idx="20956">
                  <c:v>96.683424407800004</c:v>
                </c:pt>
                <c:pt idx="20957">
                  <c:v>96.684003069799999</c:v>
                </c:pt>
                <c:pt idx="20958">
                  <c:v>96.685322861200007</c:v>
                </c:pt>
                <c:pt idx="20959">
                  <c:v>96.688120762300002</c:v>
                </c:pt>
                <c:pt idx="20960">
                  <c:v>96.690305682900004</c:v>
                </c:pt>
                <c:pt idx="20961">
                  <c:v>96.690993041200002</c:v>
                </c:pt>
                <c:pt idx="20962">
                  <c:v>96.691977191600003</c:v>
                </c:pt>
                <c:pt idx="20963">
                  <c:v>96.694489589100002</c:v>
                </c:pt>
                <c:pt idx="20964">
                  <c:v>96.696715505599997</c:v>
                </c:pt>
                <c:pt idx="20965">
                  <c:v>96.697572294699995</c:v>
                </c:pt>
                <c:pt idx="20966">
                  <c:v>96.698633569099997</c:v>
                </c:pt>
                <c:pt idx="20967">
                  <c:v>96.700088710200006</c:v>
                </c:pt>
                <c:pt idx="20968">
                  <c:v>96.705328775300003</c:v>
                </c:pt>
                <c:pt idx="20969">
                  <c:v>96.709939917900002</c:v>
                </c:pt>
                <c:pt idx="20970">
                  <c:v>96.711986491800005</c:v>
                </c:pt>
                <c:pt idx="20971">
                  <c:v>96.713944856099999</c:v>
                </c:pt>
                <c:pt idx="20972">
                  <c:v>96.714142647299994</c:v>
                </c:pt>
                <c:pt idx="20973">
                  <c:v>96.714409640900001</c:v>
                </c:pt>
                <c:pt idx="20974">
                  <c:v>96.714758059600001</c:v>
                </c:pt>
                <c:pt idx="20975">
                  <c:v>96.718087854499998</c:v>
                </c:pt>
                <c:pt idx="20976">
                  <c:v>96.721991650099994</c:v>
                </c:pt>
                <c:pt idx="20977">
                  <c:v>96.723507965500005</c:v>
                </c:pt>
                <c:pt idx="20978">
                  <c:v>96.725443413400001</c:v>
                </c:pt>
                <c:pt idx="20979">
                  <c:v>96.726933521600003</c:v>
                </c:pt>
                <c:pt idx="20980">
                  <c:v>96.727190279599995</c:v>
                </c:pt>
                <c:pt idx="20981">
                  <c:v>96.728328963899997</c:v>
                </c:pt>
                <c:pt idx="20982">
                  <c:v>96.729861674700004</c:v>
                </c:pt>
                <c:pt idx="20983">
                  <c:v>96.730894277999994</c:v>
                </c:pt>
                <c:pt idx="20984">
                  <c:v>96.731785699200003</c:v>
                </c:pt>
                <c:pt idx="20985">
                  <c:v>96.732125523500002</c:v>
                </c:pt>
                <c:pt idx="20986">
                  <c:v>96.732510413100002</c:v>
                </c:pt>
                <c:pt idx="20987">
                  <c:v>96.733241586800006</c:v>
                </c:pt>
                <c:pt idx="20988">
                  <c:v>96.733752163600002</c:v>
                </c:pt>
                <c:pt idx="20989">
                  <c:v>96.734472245299997</c:v>
                </c:pt>
                <c:pt idx="20990">
                  <c:v>96.735740442299999</c:v>
                </c:pt>
                <c:pt idx="20991">
                  <c:v>96.736905364400002</c:v>
                </c:pt>
                <c:pt idx="20992">
                  <c:v>96.738689776100003</c:v>
                </c:pt>
                <c:pt idx="20993">
                  <c:v>96.740051889499995</c:v>
                </c:pt>
                <c:pt idx="20994">
                  <c:v>96.7410646095</c:v>
                </c:pt>
                <c:pt idx="20995">
                  <c:v>96.743556515199998</c:v>
                </c:pt>
                <c:pt idx="20996">
                  <c:v>96.745148333700001</c:v>
                </c:pt>
                <c:pt idx="20997">
                  <c:v>96.745788792699997</c:v>
                </c:pt>
                <c:pt idx="20998">
                  <c:v>96.747676598599995</c:v>
                </c:pt>
                <c:pt idx="20999">
                  <c:v>96.750075119000002</c:v>
                </c:pt>
                <c:pt idx="21000">
                  <c:v>96.752049434400007</c:v>
                </c:pt>
                <c:pt idx="21001">
                  <c:v>96.752914887299994</c:v>
                </c:pt>
                <c:pt idx="21002">
                  <c:v>96.753750754600006</c:v>
                </c:pt>
                <c:pt idx="21003">
                  <c:v>96.755296693399998</c:v>
                </c:pt>
                <c:pt idx="21004">
                  <c:v>96.756731929699995</c:v>
                </c:pt>
                <c:pt idx="21005">
                  <c:v>96.757755152499996</c:v>
                </c:pt>
                <c:pt idx="21006">
                  <c:v>96.759088790099995</c:v>
                </c:pt>
                <c:pt idx="21007">
                  <c:v>96.760823369999997</c:v>
                </c:pt>
                <c:pt idx="21008">
                  <c:v>96.761852804699998</c:v>
                </c:pt>
                <c:pt idx="21009">
                  <c:v>96.762232370999996</c:v>
                </c:pt>
                <c:pt idx="21010">
                  <c:v>96.762945634600001</c:v>
                </c:pt>
                <c:pt idx="21011">
                  <c:v>96.765169737099995</c:v>
                </c:pt>
                <c:pt idx="21012">
                  <c:v>96.767512561999993</c:v>
                </c:pt>
                <c:pt idx="21013">
                  <c:v>96.771849013700006</c:v>
                </c:pt>
                <c:pt idx="21014">
                  <c:v>96.775470673599997</c:v>
                </c:pt>
                <c:pt idx="21015">
                  <c:v>96.776124516500005</c:v>
                </c:pt>
                <c:pt idx="21016">
                  <c:v>96.776833179500002</c:v>
                </c:pt>
                <c:pt idx="21017">
                  <c:v>96.777119456700007</c:v>
                </c:pt>
                <c:pt idx="21018">
                  <c:v>96.777322594200001</c:v>
                </c:pt>
                <c:pt idx="21019">
                  <c:v>96.781335084600002</c:v>
                </c:pt>
                <c:pt idx="21020">
                  <c:v>96.7866068047</c:v>
                </c:pt>
                <c:pt idx="21021">
                  <c:v>96.790119538799999</c:v>
                </c:pt>
                <c:pt idx="21022">
                  <c:v>96.793684955399996</c:v>
                </c:pt>
                <c:pt idx="21023">
                  <c:v>96.795459171100006</c:v>
                </c:pt>
                <c:pt idx="21024">
                  <c:v>96.796977434200002</c:v>
                </c:pt>
                <c:pt idx="21025">
                  <c:v>96.7982576494</c:v>
                </c:pt>
                <c:pt idx="21026">
                  <c:v>96.798894644499995</c:v>
                </c:pt>
                <c:pt idx="21027">
                  <c:v>96.800149922599999</c:v>
                </c:pt>
                <c:pt idx="21028">
                  <c:v>96.802933514900005</c:v>
                </c:pt>
                <c:pt idx="21029">
                  <c:v>96.806073435299993</c:v>
                </c:pt>
                <c:pt idx="21030">
                  <c:v>96.808000582600002</c:v>
                </c:pt>
                <c:pt idx="21031">
                  <c:v>96.808785150999995</c:v>
                </c:pt>
                <c:pt idx="21032">
                  <c:v>96.809809199699998</c:v>
                </c:pt>
                <c:pt idx="21033">
                  <c:v>96.810946211399994</c:v>
                </c:pt>
                <c:pt idx="21034">
                  <c:v>96.811786123700003</c:v>
                </c:pt>
                <c:pt idx="21035">
                  <c:v>96.813391764299993</c:v>
                </c:pt>
                <c:pt idx="21036">
                  <c:v>96.815988550200004</c:v>
                </c:pt>
                <c:pt idx="21037">
                  <c:v>96.817679423399994</c:v>
                </c:pt>
                <c:pt idx="21038">
                  <c:v>96.819344260700007</c:v>
                </c:pt>
                <c:pt idx="21039">
                  <c:v>96.822456559499997</c:v>
                </c:pt>
                <c:pt idx="21040">
                  <c:v>96.824240773300005</c:v>
                </c:pt>
                <c:pt idx="21041">
                  <c:v>96.824932022699997</c:v>
                </c:pt>
                <c:pt idx="21042">
                  <c:v>96.826168582099996</c:v>
                </c:pt>
                <c:pt idx="21043">
                  <c:v>96.8270548526</c:v>
                </c:pt>
                <c:pt idx="21044">
                  <c:v>96.828366453800001</c:v>
                </c:pt>
                <c:pt idx="21045">
                  <c:v>96.830857499299995</c:v>
                </c:pt>
                <c:pt idx="21046">
                  <c:v>96.834348929000001</c:v>
                </c:pt>
                <c:pt idx="21047">
                  <c:v>96.837897209900007</c:v>
                </c:pt>
                <c:pt idx="21048">
                  <c:v>96.839335056300001</c:v>
                </c:pt>
                <c:pt idx="21049">
                  <c:v>96.839632853099999</c:v>
                </c:pt>
                <c:pt idx="21050">
                  <c:v>96.840877491699999</c:v>
                </c:pt>
                <c:pt idx="21051">
                  <c:v>96.842579690600004</c:v>
                </c:pt>
                <c:pt idx="21052">
                  <c:v>96.843286411700007</c:v>
                </c:pt>
                <c:pt idx="21053">
                  <c:v>96.844159636499995</c:v>
                </c:pt>
                <c:pt idx="21054">
                  <c:v>96.844984691999997</c:v>
                </c:pt>
                <c:pt idx="21055">
                  <c:v>96.845238797500002</c:v>
                </c:pt>
                <c:pt idx="21056">
                  <c:v>96.845420117900005</c:v>
                </c:pt>
                <c:pt idx="21057">
                  <c:v>96.846650163999996</c:v>
                </c:pt>
                <c:pt idx="21058">
                  <c:v>96.848266107000001</c:v>
                </c:pt>
                <c:pt idx="21059">
                  <c:v>96.849639342299994</c:v>
                </c:pt>
                <c:pt idx="21060">
                  <c:v>96.851283310300005</c:v>
                </c:pt>
                <c:pt idx="21061">
                  <c:v>96.852144732300005</c:v>
                </c:pt>
                <c:pt idx="21062">
                  <c:v>96.854731618900004</c:v>
                </c:pt>
                <c:pt idx="21063">
                  <c:v>96.858655260500001</c:v>
                </c:pt>
                <c:pt idx="21064">
                  <c:v>96.860648288999997</c:v>
                </c:pt>
                <c:pt idx="21065">
                  <c:v>96.8615080764</c:v>
                </c:pt>
                <c:pt idx="21066">
                  <c:v>96.863066400299999</c:v>
                </c:pt>
                <c:pt idx="21067">
                  <c:v>96.8647415752</c:v>
                </c:pt>
                <c:pt idx="21068">
                  <c:v>96.865480854300003</c:v>
                </c:pt>
                <c:pt idx="21069">
                  <c:v>96.865813241300003</c:v>
                </c:pt>
                <c:pt idx="21070">
                  <c:v>96.867275943699994</c:v>
                </c:pt>
                <c:pt idx="21071">
                  <c:v>96.868927388900005</c:v>
                </c:pt>
                <c:pt idx="21072">
                  <c:v>96.870568188899995</c:v>
                </c:pt>
                <c:pt idx="21073">
                  <c:v>96.874318347200003</c:v>
                </c:pt>
                <c:pt idx="21074">
                  <c:v>96.877191303100005</c:v>
                </c:pt>
                <c:pt idx="21075">
                  <c:v>96.879857567299993</c:v>
                </c:pt>
                <c:pt idx="21076">
                  <c:v>96.883586295499995</c:v>
                </c:pt>
                <c:pt idx="21077">
                  <c:v>96.887119602200002</c:v>
                </c:pt>
                <c:pt idx="21078">
                  <c:v>96.889706702200002</c:v>
                </c:pt>
                <c:pt idx="21079">
                  <c:v>96.890413209200005</c:v>
                </c:pt>
                <c:pt idx="21080">
                  <c:v>96.891123714299994</c:v>
                </c:pt>
                <c:pt idx="21081">
                  <c:v>96.891808879099997</c:v>
                </c:pt>
                <c:pt idx="21082">
                  <c:v>96.893973036700004</c:v>
                </c:pt>
                <c:pt idx="21083">
                  <c:v>96.896993782400003</c:v>
                </c:pt>
                <c:pt idx="21084">
                  <c:v>96.899285035600002</c:v>
                </c:pt>
                <c:pt idx="21085">
                  <c:v>96.900762522099996</c:v>
                </c:pt>
                <c:pt idx="21086">
                  <c:v>96.901530651399995</c:v>
                </c:pt>
                <c:pt idx="21087">
                  <c:v>96.902231816799997</c:v>
                </c:pt>
                <c:pt idx="21088">
                  <c:v>96.902770502300001</c:v>
                </c:pt>
                <c:pt idx="21089">
                  <c:v>96.904120165099997</c:v>
                </c:pt>
                <c:pt idx="21090">
                  <c:v>96.905899652499997</c:v>
                </c:pt>
                <c:pt idx="21091">
                  <c:v>96.909317650800006</c:v>
                </c:pt>
                <c:pt idx="21092">
                  <c:v>96.912580941599998</c:v>
                </c:pt>
                <c:pt idx="21093">
                  <c:v>96.915213970300002</c:v>
                </c:pt>
                <c:pt idx="21094">
                  <c:v>96.918462491499994</c:v>
                </c:pt>
                <c:pt idx="21095">
                  <c:v>96.921334914499994</c:v>
                </c:pt>
                <c:pt idx="21096">
                  <c:v>96.923482892799996</c:v>
                </c:pt>
                <c:pt idx="21097">
                  <c:v>96.925068474499994</c:v>
                </c:pt>
                <c:pt idx="21098">
                  <c:v>96.926270662600004</c:v>
                </c:pt>
                <c:pt idx="21099">
                  <c:v>96.926630131400003</c:v>
                </c:pt>
                <c:pt idx="21100">
                  <c:v>96.927472892300003</c:v>
                </c:pt>
                <c:pt idx="21101">
                  <c:v>96.928439557600001</c:v>
                </c:pt>
                <c:pt idx="21102">
                  <c:v>96.928935388799999</c:v>
                </c:pt>
                <c:pt idx="21103">
                  <c:v>96.930292508899996</c:v>
                </c:pt>
                <c:pt idx="21104">
                  <c:v>96.9322285537</c:v>
                </c:pt>
                <c:pt idx="21105">
                  <c:v>96.933729670600002</c:v>
                </c:pt>
                <c:pt idx="21106">
                  <c:v>96.935852020900001</c:v>
                </c:pt>
                <c:pt idx="21107">
                  <c:v>96.938237885099994</c:v>
                </c:pt>
                <c:pt idx="21108">
                  <c:v>96.939487896499998</c:v>
                </c:pt>
                <c:pt idx="21109">
                  <c:v>96.941287400199997</c:v>
                </c:pt>
                <c:pt idx="21110">
                  <c:v>96.943181409600001</c:v>
                </c:pt>
                <c:pt idx="21111">
                  <c:v>96.944334232900005</c:v>
                </c:pt>
                <c:pt idx="21112">
                  <c:v>96.946367847299996</c:v>
                </c:pt>
                <c:pt idx="21113">
                  <c:v>96.9480910395</c:v>
                </c:pt>
                <c:pt idx="21114">
                  <c:v>96.948698779899999</c:v>
                </c:pt>
                <c:pt idx="21115">
                  <c:v>96.950037762099996</c:v>
                </c:pt>
                <c:pt idx="21116">
                  <c:v>96.951235272900007</c:v>
                </c:pt>
                <c:pt idx="21117">
                  <c:v>96.952318918800003</c:v>
                </c:pt>
                <c:pt idx="21118">
                  <c:v>96.953670804799998</c:v>
                </c:pt>
                <c:pt idx="21119">
                  <c:v>96.954066345699999</c:v>
                </c:pt>
                <c:pt idx="21120">
                  <c:v>96.954239852399994</c:v>
                </c:pt>
                <c:pt idx="21121">
                  <c:v>96.954667965100001</c:v>
                </c:pt>
                <c:pt idx="21122">
                  <c:v>96.955662708800006</c:v>
                </c:pt>
                <c:pt idx="21123">
                  <c:v>96.9586116941</c:v>
                </c:pt>
                <c:pt idx="21124">
                  <c:v>96.964072408999996</c:v>
                </c:pt>
                <c:pt idx="21125">
                  <c:v>96.969052651400006</c:v>
                </c:pt>
                <c:pt idx="21126">
                  <c:v>96.972163603799999</c:v>
                </c:pt>
                <c:pt idx="21127">
                  <c:v>96.973581946300001</c:v>
                </c:pt>
                <c:pt idx="21128">
                  <c:v>96.975056522100004</c:v>
                </c:pt>
                <c:pt idx="21129">
                  <c:v>96.976772344699995</c:v>
                </c:pt>
                <c:pt idx="21130">
                  <c:v>96.977228919799998</c:v>
                </c:pt>
                <c:pt idx="21131">
                  <c:v>96.979116265800002</c:v>
                </c:pt>
                <c:pt idx="21132">
                  <c:v>96.9810737488</c:v>
                </c:pt>
                <c:pt idx="21133">
                  <c:v>96.9813664359</c:v>
                </c:pt>
                <c:pt idx="21134">
                  <c:v>96.983029362500005</c:v>
                </c:pt>
                <c:pt idx="21135">
                  <c:v>96.985282393600002</c:v>
                </c:pt>
                <c:pt idx="21136">
                  <c:v>96.987256515300004</c:v>
                </c:pt>
                <c:pt idx="21137">
                  <c:v>96.990599800400005</c:v>
                </c:pt>
                <c:pt idx="21138">
                  <c:v>96.993741299299998</c:v>
                </c:pt>
                <c:pt idx="21139">
                  <c:v>96.995762083200006</c:v>
                </c:pt>
                <c:pt idx="21140">
                  <c:v>96.997781349299999</c:v>
                </c:pt>
                <c:pt idx="21141">
                  <c:v>96.9995435222</c:v>
                </c:pt>
                <c:pt idx="21142">
                  <c:v>97.001512102099994</c:v>
                </c:pt>
                <c:pt idx="21143">
                  <c:v>97.0031142566</c:v>
                </c:pt>
                <c:pt idx="21144">
                  <c:v>97.005211491799997</c:v>
                </c:pt>
                <c:pt idx="21145">
                  <c:v>97.007722564700003</c:v>
                </c:pt>
                <c:pt idx="21146">
                  <c:v>97.011316613899993</c:v>
                </c:pt>
                <c:pt idx="21147">
                  <c:v>97.0145335399</c:v>
                </c:pt>
                <c:pt idx="21148">
                  <c:v>97.016639487800006</c:v>
                </c:pt>
                <c:pt idx="21149">
                  <c:v>97.019385767200006</c:v>
                </c:pt>
                <c:pt idx="21150">
                  <c:v>97.020789551700005</c:v>
                </c:pt>
                <c:pt idx="21151">
                  <c:v>97.021881207700005</c:v>
                </c:pt>
                <c:pt idx="21152">
                  <c:v>97.023898415800005</c:v>
                </c:pt>
                <c:pt idx="21153">
                  <c:v>97.025776346399994</c:v>
                </c:pt>
                <c:pt idx="21154">
                  <c:v>97.026810672600007</c:v>
                </c:pt>
                <c:pt idx="21155">
                  <c:v>97.028336838800001</c:v>
                </c:pt>
                <c:pt idx="21156">
                  <c:v>97.029404032800002</c:v>
                </c:pt>
                <c:pt idx="21157">
                  <c:v>97.029950959499999</c:v>
                </c:pt>
                <c:pt idx="21158">
                  <c:v>97.031824591900005</c:v>
                </c:pt>
                <c:pt idx="21159">
                  <c:v>97.033374632000005</c:v>
                </c:pt>
                <c:pt idx="21160">
                  <c:v>97.033627659700002</c:v>
                </c:pt>
                <c:pt idx="21161">
                  <c:v>97.033934939100007</c:v>
                </c:pt>
                <c:pt idx="21162">
                  <c:v>97.034218931400005</c:v>
                </c:pt>
                <c:pt idx="21163">
                  <c:v>97.034519100500006</c:v>
                </c:pt>
                <c:pt idx="21164">
                  <c:v>97.035146801600007</c:v>
                </c:pt>
                <c:pt idx="21165">
                  <c:v>97.0366760438</c:v>
                </c:pt>
                <c:pt idx="21166">
                  <c:v>97.039028452099998</c:v>
                </c:pt>
                <c:pt idx="21167">
                  <c:v>97.040333035700002</c:v>
                </c:pt>
                <c:pt idx="21168">
                  <c:v>97.040907208299998</c:v>
                </c:pt>
                <c:pt idx="21169">
                  <c:v>97.041425712000006</c:v>
                </c:pt>
                <c:pt idx="21170">
                  <c:v>97.042772178000007</c:v>
                </c:pt>
                <c:pt idx="21171">
                  <c:v>97.044191159299999</c:v>
                </c:pt>
                <c:pt idx="21172">
                  <c:v>97.044987920400004</c:v>
                </c:pt>
                <c:pt idx="21173">
                  <c:v>97.045668893699997</c:v>
                </c:pt>
                <c:pt idx="21174">
                  <c:v>97.047086621800005</c:v>
                </c:pt>
                <c:pt idx="21175">
                  <c:v>97.0502539326</c:v>
                </c:pt>
                <c:pt idx="21176">
                  <c:v>97.053202267000003</c:v>
                </c:pt>
                <c:pt idx="21177">
                  <c:v>97.054355434300007</c:v>
                </c:pt>
                <c:pt idx="21178">
                  <c:v>97.0557098094</c:v>
                </c:pt>
                <c:pt idx="21179">
                  <c:v>97.057171269299999</c:v>
                </c:pt>
                <c:pt idx="21180">
                  <c:v>97.059214067699997</c:v>
                </c:pt>
                <c:pt idx="21181">
                  <c:v>97.062329483900001</c:v>
                </c:pt>
                <c:pt idx="21182">
                  <c:v>97.066845783000005</c:v>
                </c:pt>
                <c:pt idx="21183">
                  <c:v>97.071249905100004</c:v>
                </c:pt>
                <c:pt idx="21184">
                  <c:v>97.072730324099993</c:v>
                </c:pt>
                <c:pt idx="21185">
                  <c:v>97.074566390000001</c:v>
                </c:pt>
                <c:pt idx="21186">
                  <c:v>97.077476412799996</c:v>
                </c:pt>
                <c:pt idx="21187">
                  <c:v>97.081792739700006</c:v>
                </c:pt>
                <c:pt idx="21188">
                  <c:v>97.085257366799993</c:v>
                </c:pt>
                <c:pt idx="21189">
                  <c:v>97.087914809400004</c:v>
                </c:pt>
                <c:pt idx="21190">
                  <c:v>97.0908025624</c:v>
                </c:pt>
                <c:pt idx="21191">
                  <c:v>97.091872140000007</c:v>
                </c:pt>
                <c:pt idx="21192">
                  <c:v>97.0957943919</c:v>
                </c:pt>
                <c:pt idx="21193">
                  <c:v>97.101486047700007</c:v>
                </c:pt>
                <c:pt idx="21194">
                  <c:v>97.1035387939</c:v>
                </c:pt>
                <c:pt idx="21195">
                  <c:v>97.105276556199996</c:v>
                </c:pt>
                <c:pt idx="21196">
                  <c:v>97.108705673100005</c:v>
                </c:pt>
                <c:pt idx="21197">
                  <c:v>97.110562963800007</c:v>
                </c:pt>
                <c:pt idx="21198">
                  <c:v>97.110825754900006</c:v>
                </c:pt>
                <c:pt idx="21199">
                  <c:v>97.111194300299999</c:v>
                </c:pt>
                <c:pt idx="21200">
                  <c:v>97.113394568800004</c:v>
                </c:pt>
                <c:pt idx="21201">
                  <c:v>97.115695424699993</c:v>
                </c:pt>
                <c:pt idx="21202">
                  <c:v>97.1162626327</c:v>
                </c:pt>
                <c:pt idx="21203">
                  <c:v>97.117894054399997</c:v>
                </c:pt>
                <c:pt idx="21204">
                  <c:v>97.119526967900001</c:v>
                </c:pt>
                <c:pt idx="21205">
                  <c:v>97.119876735999995</c:v>
                </c:pt>
                <c:pt idx="21206">
                  <c:v>97.120152166300002</c:v>
                </c:pt>
                <c:pt idx="21207">
                  <c:v>97.121110941699996</c:v>
                </c:pt>
                <c:pt idx="21208">
                  <c:v>97.122371229899997</c:v>
                </c:pt>
                <c:pt idx="21209">
                  <c:v>97.123172943200004</c:v>
                </c:pt>
                <c:pt idx="21210">
                  <c:v>97.123747249100006</c:v>
                </c:pt>
                <c:pt idx="21211">
                  <c:v>97.127515917500006</c:v>
                </c:pt>
                <c:pt idx="21212">
                  <c:v>97.131848451799996</c:v>
                </c:pt>
                <c:pt idx="21213">
                  <c:v>97.134609037000004</c:v>
                </c:pt>
                <c:pt idx="21214">
                  <c:v>97.139030159599997</c:v>
                </c:pt>
                <c:pt idx="21215">
                  <c:v>97.143385104900005</c:v>
                </c:pt>
                <c:pt idx="21216">
                  <c:v>97.145506558799994</c:v>
                </c:pt>
                <c:pt idx="21217">
                  <c:v>97.146237146100006</c:v>
                </c:pt>
                <c:pt idx="21218">
                  <c:v>97.1475744703</c:v>
                </c:pt>
                <c:pt idx="21219">
                  <c:v>97.149156511800001</c:v>
                </c:pt>
                <c:pt idx="21220">
                  <c:v>97.150898949099997</c:v>
                </c:pt>
                <c:pt idx="21221">
                  <c:v>97.152153975999994</c:v>
                </c:pt>
                <c:pt idx="21222">
                  <c:v>97.155905203399996</c:v>
                </c:pt>
                <c:pt idx="21223">
                  <c:v>97.160124340699994</c:v>
                </c:pt>
                <c:pt idx="21224">
                  <c:v>97.161306033000002</c:v>
                </c:pt>
                <c:pt idx="21225">
                  <c:v>97.162167709800002</c:v>
                </c:pt>
                <c:pt idx="21226">
                  <c:v>97.163688817500002</c:v>
                </c:pt>
                <c:pt idx="21227">
                  <c:v>97.1657486326</c:v>
                </c:pt>
                <c:pt idx="21228">
                  <c:v>97.168236326400006</c:v>
                </c:pt>
                <c:pt idx="21229">
                  <c:v>97.171332997799993</c:v>
                </c:pt>
                <c:pt idx="21230">
                  <c:v>97.173269085699999</c:v>
                </c:pt>
                <c:pt idx="21231">
                  <c:v>97.174676098000006</c:v>
                </c:pt>
                <c:pt idx="21232">
                  <c:v>97.177197372799995</c:v>
                </c:pt>
                <c:pt idx="21233">
                  <c:v>97.178734746999993</c:v>
                </c:pt>
                <c:pt idx="21234">
                  <c:v>97.186156171199997</c:v>
                </c:pt>
                <c:pt idx="21235">
                  <c:v>97.194161436200005</c:v>
                </c:pt>
                <c:pt idx="21236">
                  <c:v>97.1950488353</c:v>
                </c:pt>
                <c:pt idx="21237">
                  <c:v>97.196432647999998</c:v>
                </c:pt>
                <c:pt idx="21238">
                  <c:v>97.198487737999997</c:v>
                </c:pt>
                <c:pt idx="21239">
                  <c:v>97.200204877800005</c:v>
                </c:pt>
                <c:pt idx="21240">
                  <c:v>97.201361241399994</c:v>
                </c:pt>
                <c:pt idx="21241">
                  <c:v>97.202299879099996</c:v>
                </c:pt>
                <c:pt idx="21242">
                  <c:v>97.203511578299995</c:v>
                </c:pt>
                <c:pt idx="21243">
                  <c:v>97.205012214299998</c:v>
                </c:pt>
                <c:pt idx="21244">
                  <c:v>97.207707830999993</c:v>
                </c:pt>
                <c:pt idx="21245">
                  <c:v>97.210121970599999</c:v>
                </c:pt>
                <c:pt idx="21246">
                  <c:v>97.211267488999994</c:v>
                </c:pt>
                <c:pt idx="21247">
                  <c:v>97.212207731500001</c:v>
                </c:pt>
                <c:pt idx="21248">
                  <c:v>97.213364373100006</c:v>
                </c:pt>
                <c:pt idx="21249">
                  <c:v>97.215808499299996</c:v>
                </c:pt>
                <c:pt idx="21250">
                  <c:v>97.218818546999998</c:v>
                </c:pt>
                <c:pt idx="21251">
                  <c:v>97.2202635238</c:v>
                </c:pt>
                <c:pt idx="21252">
                  <c:v>97.222926224999995</c:v>
                </c:pt>
                <c:pt idx="21253">
                  <c:v>97.226095470999994</c:v>
                </c:pt>
                <c:pt idx="21254">
                  <c:v>97.227321631899997</c:v>
                </c:pt>
                <c:pt idx="21255">
                  <c:v>97.229349005800003</c:v>
                </c:pt>
                <c:pt idx="21256">
                  <c:v>97.2333411141</c:v>
                </c:pt>
                <c:pt idx="21257">
                  <c:v>97.236849329199998</c:v>
                </c:pt>
                <c:pt idx="21258">
                  <c:v>97.239461933200005</c:v>
                </c:pt>
                <c:pt idx="21259">
                  <c:v>97.241238477500005</c:v>
                </c:pt>
                <c:pt idx="21260">
                  <c:v>97.242750254200004</c:v>
                </c:pt>
                <c:pt idx="21261">
                  <c:v>97.245503911300005</c:v>
                </c:pt>
                <c:pt idx="21262">
                  <c:v>97.247078563299993</c:v>
                </c:pt>
                <c:pt idx="21263">
                  <c:v>97.250844363200002</c:v>
                </c:pt>
                <c:pt idx="21264">
                  <c:v>97.254656042799994</c:v>
                </c:pt>
                <c:pt idx="21265">
                  <c:v>97.255290309399996</c:v>
                </c:pt>
                <c:pt idx="21266">
                  <c:v>97.256541338100007</c:v>
                </c:pt>
                <c:pt idx="21267">
                  <c:v>97.257789779800007</c:v>
                </c:pt>
                <c:pt idx="21268">
                  <c:v>97.259136353700001</c:v>
                </c:pt>
                <c:pt idx="21269">
                  <c:v>97.260287763199997</c:v>
                </c:pt>
                <c:pt idx="21270">
                  <c:v>97.260697012199998</c:v>
                </c:pt>
                <c:pt idx="21271">
                  <c:v>97.261262266900005</c:v>
                </c:pt>
                <c:pt idx="21272">
                  <c:v>97.262278895700007</c:v>
                </c:pt>
                <c:pt idx="21273">
                  <c:v>97.264268325700002</c:v>
                </c:pt>
                <c:pt idx="21274">
                  <c:v>97.268209472500004</c:v>
                </c:pt>
                <c:pt idx="21275">
                  <c:v>97.271742633100004</c:v>
                </c:pt>
                <c:pt idx="21276">
                  <c:v>97.272908544700002</c:v>
                </c:pt>
                <c:pt idx="21277">
                  <c:v>97.277538598099994</c:v>
                </c:pt>
                <c:pt idx="21278">
                  <c:v>97.282340765599997</c:v>
                </c:pt>
                <c:pt idx="21279">
                  <c:v>97.283611036500005</c:v>
                </c:pt>
                <c:pt idx="21280">
                  <c:v>97.284520115999996</c:v>
                </c:pt>
                <c:pt idx="21281">
                  <c:v>97.284831912200005</c:v>
                </c:pt>
                <c:pt idx="21282">
                  <c:v>97.285261700600003</c:v>
                </c:pt>
                <c:pt idx="21283">
                  <c:v>97.285916220999994</c:v>
                </c:pt>
                <c:pt idx="21284">
                  <c:v>97.288518808299997</c:v>
                </c:pt>
                <c:pt idx="21285">
                  <c:v>97.291580928100004</c:v>
                </c:pt>
                <c:pt idx="21286">
                  <c:v>97.294225761099995</c:v>
                </c:pt>
                <c:pt idx="21287">
                  <c:v>97.296180638699994</c:v>
                </c:pt>
                <c:pt idx="21288">
                  <c:v>97.297123822900005</c:v>
                </c:pt>
                <c:pt idx="21289">
                  <c:v>97.301795268199996</c:v>
                </c:pt>
                <c:pt idx="21290">
                  <c:v>97.305983531699994</c:v>
                </c:pt>
                <c:pt idx="21291">
                  <c:v>97.306499841100006</c:v>
                </c:pt>
                <c:pt idx="21292">
                  <c:v>97.306756927199999</c:v>
                </c:pt>
                <c:pt idx="21293">
                  <c:v>97.307904719899994</c:v>
                </c:pt>
                <c:pt idx="21294">
                  <c:v>97.310485610499995</c:v>
                </c:pt>
                <c:pt idx="21295">
                  <c:v>97.312862817799996</c:v>
                </c:pt>
                <c:pt idx="21296">
                  <c:v>97.317561269699993</c:v>
                </c:pt>
                <c:pt idx="21297">
                  <c:v>97.321463148000007</c:v>
                </c:pt>
                <c:pt idx="21298">
                  <c:v>97.322282832499994</c:v>
                </c:pt>
                <c:pt idx="21299">
                  <c:v>97.323885414100005</c:v>
                </c:pt>
                <c:pt idx="21300">
                  <c:v>97.325143105999999</c:v>
                </c:pt>
                <c:pt idx="21301">
                  <c:v>97.326549002799993</c:v>
                </c:pt>
                <c:pt idx="21302">
                  <c:v>97.327638074500001</c:v>
                </c:pt>
                <c:pt idx="21303">
                  <c:v>97.3277709356</c:v>
                </c:pt>
                <c:pt idx="21304">
                  <c:v>97.328453542099993</c:v>
                </c:pt>
                <c:pt idx="21305">
                  <c:v>97.329266731900006</c:v>
                </c:pt>
                <c:pt idx="21306">
                  <c:v>97.329618710299997</c:v>
                </c:pt>
                <c:pt idx="21307">
                  <c:v>97.329935805000005</c:v>
                </c:pt>
                <c:pt idx="21308">
                  <c:v>97.331636923399998</c:v>
                </c:pt>
                <c:pt idx="21309">
                  <c:v>97.333214278200003</c:v>
                </c:pt>
                <c:pt idx="21310">
                  <c:v>97.333714936600003</c:v>
                </c:pt>
                <c:pt idx="21311">
                  <c:v>97.335103163699998</c:v>
                </c:pt>
                <c:pt idx="21312">
                  <c:v>97.337409402299997</c:v>
                </c:pt>
                <c:pt idx="21313">
                  <c:v>97.340196550300007</c:v>
                </c:pt>
                <c:pt idx="21314">
                  <c:v>97.342959914999994</c:v>
                </c:pt>
                <c:pt idx="21315">
                  <c:v>97.344566060800005</c:v>
                </c:pt>
                <c:pt idx="21316">
                  <c:v>97.345529976600005</c:v>
                </c:pt>
                <c:pt idx="21317">
                  <c:v>97.346481690999994</c:v>
                </c:pt>
                <c:pt idx="21318">
                  <c:v>97.347172981900002</c:v>
                </c:pt>
                <c:pt idx="21319">
                  <c:v>97.347652355899996</c:v>
                </c:pt>
                <c:pt idx="21320">
                  <c:v>97.349490935399999</c:v>
                </c:pt>
                <c:pt idx="21321">
                  <c:v>97.353644983999999</c:v>
                </c:pt>
                <c:pt idx="21322">
                  <c:v>97.356055995099993</c:v>
                </c:pt>
                <c:pt idx="21323">
                  <c:v>97.358627617099998</c:v>
                </c:pt>
                <c:pt idx="21324">
                  <c:v>97.363246434499999</c:v>
                </c:pt>
                <c:pt idx="21325">
                  <c:v>97.366888777100002</c:v>
                </c:pt>
                <c:pt idx="21326">
                  <c:v>97.370399697099998</c:v>
                </c:pt>
                <c:pt idx="21327">
                  <c:v>97.372466399499999</c:v>
                </c:pt>
                <c:pt idx="21328">
                  <c:v>97.372629065500007</c:v>
                </c:pt>
                <c:pt idx="21329">
                  <c:v>97.373087359099998</c:v>
                </c:pt>
                <c:pt idx="21330">
                  <c:v>97.373846782900003</c:v>
                </c:pt>
                <c:pt idx="21331">
                  <c:v>97.374286947000002</c:v>
                </c:pt>
                <c:pt idx="21332">
                  <c:v>97.374487265699997</c:v>
                </c:pt>
                <c:pt idx="21333">
                  <c:v>97.376260698899998</c:v>
                </c:pt>
                <c:pt idx="21334">
                  <c:v>97.3785150649</c:v>
                </c:pt>
                <c:pt idx="21335">
                  <c:v>97.380275021800003</c:v>
                </c:pt>
                <c:pt idx="21336">
                  <c:v>97.381506267500001</c:v>
                </c:pt>
                <c:pt idx="21337">
                  <c:v>97.383980222299996</c:v>
                </c:pt>
                <c:pt idx="21338">
                  <c:v>97.386437733899996</c:v>
                </c:pt>
                <c:pt idx="21339">
                  <c:v>97.386671273399998</c:v>
                </c:pt>
                <c:pt idx="21340">
                  <c:v>97.387072576199998</c:v>
                </c:pt>
                <c:pt idx="21341">
                  <c:v>97.388643721099996</c:v>
                </c:pt>
                <c:pt idx="21342">
                  <c:v>97.393175020900003</c:v>
                </c:pt>
                <c:pt idx="21343">
                  <c:v>97.397661046500005</c:v>
                </c:pt>
                <c:pt idx="21344">
                  <c:v>97.400398137899998</c:v>
                </c:pt>
                <c:pt idx="21345">
                  <c:v>97.402588230600003</c:v>
                </c:pt>
                <c:pt idx="21346">
                  <c:v>97.403426067599995</c:v>
                </c:pt>
                <c:pt idx="21347">
                  <c:v>97.404013469299997</c:v>
                </c:pt>
                <c:pt idx="21348">
                  <c:v>97.404564655399994</c:v>
                </c:pt>
                <c:pt idx="21349">
                  <c:v>97.404663505599999</c:v>
                </c:pt>
                <c:pt idx="21350">
                  <c:v>97.404868068699997</c:v>
                </c:pt>
                <c:pt idx="21351">
                  <c:v>97.406221594300007</c:v>
                </c:pt>
                <c:pt idx="21352">
                  <c:v>97.407431725500004</c:v>
                </c:pt>
                <c:pt idx="21353">
                  <c:v>97.407582031199993</c:v>
                </c:pt>
                <c:pt idx="21354">
                  <c:v>97.407813504700002</c:v>
                </c:pt>
                <c:pt idx="21355">
                  <c:v>97.408434121900001</c:v>
                </c:pt>
                <c:pt idx="21356">
                  <c:v>97.409507433499996</c:v>
                </c:pt>
                <c:pt idx="21357">
                  <c:v>97.410829697300002</c:v>
                </c:pt>
                <c:pt idx="21358">
                  <c:v>97.4116881363</c:v>
                </c:pt>
                <c:pt idx="21359">
                  <c:v>97.412866761100005</c:v>
                </c:pt>
                <c:pt idx="21360">
                  <c:v>97.417601969000003</c:v>
                </c:pt>
                <c:pt idx="21361">
                  <c:v>97.422590892700001</c:v>
                </c:pt>
                <c:pt idx="21362">
                  <c:v>97.424601959300006</c:v>
                </c:pt>
                <c:pt idx="21363">
                  <c:v>97.425884991399997</c:v>
                </c:pt>
                <c:pt idx="21364">
                  <c:v>97.427721664800004</c:v>
                </c:pt>
                <c:pt idx="21365">
                  <c:v>97.429871296300007</c:v>
                </c:pt>
                <c:pt idx="21366">
                  <c:v>97.431716700099997</c:v>
                </c:pt>
                <c:pt idx="21367">
                  <c:v>97.433215617299993</c:v>
                </c:pt>
                <c:pt idx="21368">
                  <c:v>97.435454564500006</c:v>
                </c:pt>
                <c:pt idx="21369">
                  <c:v>97.437402854599995</c:v>
                </c:pt>
                <c:pt idx="21370">
                  <c:v>97.438404163800001</c:v>
                </c:pt>
                <c:pt idx="21371">
                  <c:v>97.441667679099993</c:v>
                </c:pt>
                <c:pt idx="21372">
                  <c:v>97.445050699000006</c:v>
                </c:pt>
                <c:pt idx="21373">
                  <c:v>97.446449037299999</c:v>
                </c:pt>
                <c:pt idx="21374">
                  <c:v>97.447133802799996</c:v>
                </c:pt>
                <c:pt idx="21375">
                  <c:v>97.448028028600007</c:v>
                </c:pt>
                <c:pt idx="21376">
                  <c:v>97.448844905900003</c:v>
                </c:pt>
                <c:pt idx="21377">
                  <c:v>97.451276696899995</c:v>
                </c:pt>
                <c:pt idx="21378">
                  <c:v>97.454023939199999</c:v>
                </c:pt>
                <c:pt idx="21379">
                  <c:v>97.454708640800007</c:v>
                </c:pt>
                <c:pt idx="21380">
                  <c:v>97.455411338800005</c:v>
                </c:pt>
                <c:pt idx="21381">
                  <c:v>97.458610842100001</c:v>
                </c:pt>
                <c:pt idx="21382">
                  <c:v>97.461612839400004</c:v>
                </c:pt>
                <c:pt idx="21383">
                  <c:v>97.462765552199997</c:v>
                </c:pt>
                <c:pt idx="21384">
                  <c:v>97.467017384499997</c:v>
                </c:pt>
                <c:pt idx="21385">
                  <c:v>97.474146974899995</c:v>
                </c:pt>
                <c:pt idx="21386">
                  <c:v>97.4787074316</c:v>
                </c:pt>
                <c:pt idx="21387">
                  <c:v>97.479428041899993</c:v>
                </c:pt>
                <c:pt idx="21388">
                  <c:v>97.480593974900003</c:v>
                </c:pt>
                <c:pt idx="21389">
                  <c:v>97.482586331500002</c:v>
                </c:pt>
                <c:pt idx="21390">
                  <c:v>97.485939532800003</c:v>
                </c:pt>
                <c:pt idx="21391">
                  <c:v>97.488697651400003</c:v>
                </c:pt>
                <c:pt idx="21392">
                  <c:v>97.491108304500003</c:v>
                </c:pt>
                <c:pt idx="21393">
                  <c:v>97.493492244099997</c:v>
                </c:pt>
                <c:pt idx="21394">
                  <c:v>97.494088286500002</c:v>
                </c:pt>
                <c:pt idx="21395">
                  <c:v>97.494868025399995</c:v>
                </c:pt>
                <c:pt idx="21396">
                  <c:v>97.497895387599996</c:v>
                </c:pt>
                <c:pt idx="21397">
                  <c:v>97.500552450900003</c:v>
                </c:pt>
                <c:pt idx="21398">
                  <c:v>97.500736650799993</c:v>
                </c:pt>
                <c:pt idx="21399">
                  <c:v>97.5011202389</c:v>
                </c:pt>
                <c:pt idx="21400">
                  <c:v>97.501390603100006</c:v>
                </c:pt>
                <c:pt idx="21401">
                  <c:v>97.502095788199995</c:v>
                </c:pt>
                <c:pt idx="21402">
                  <c:v>97.503805570799997</c:v>
                </c:pt>
                <c:pt idx="21403">
                  <c:v>97.505219342800004</c:v>
                </c:pt>
                <c:pt idx="21404">
                  <c:v>97.506230820100001</c:v>
                </c:pt>
                <c:pt idx="21405">
                  <c:v>97.506988073000002</c:v>
                </c:pt>
                <c:pt idx="21406">
                  <c:v>97.507238208000004</c:v>
                </c:pt>
                <c:pt idx="21407">
                  <c:v>97.508289019200006</c:v>
                </c:pt>
                <c:pt idx="21408">
                  <c:v>97.509444481100005</c:v>
                </c:pt>
                <c:pt idx="21409">
                  <c:v>97.510576853800004</c:v>
                </c:pt>
                <c:pt idx="21410">
                  <c:v>97.513754060699995</c:v>
                </c:pt>
                <c:pt idx="21411">
                  <c:v>97.516459276399999</c:v>
                </c:pt>
                <c:pt idx="21412">
                  <c:v>97.518548625600005</c:v>
                </c:pt>
                <c:pt idx="21413">
                  <c:v>97.522499359099996</c:v>
                </c:pt>
                <c:pt idx="21414">
                  <c:v>97.526660139599997</c:v>
                </c:pt>
                <c:pt idx="21415">
                  <c:v>97.530754129300007</c:v>
                </c:pt>
                <c:pt idx="21416">
                  <c:v>97.533448681199999</c:v>
                </c:pt>
                <c:pt idx="21417">
                  <c:v>97.536979219399996</c:v>
                </c:pt>
                <c:pt idx="21418">
                  <c:v>97.540327542599996</c:v>
                </c:pt>
                <c:pt idx="21419">
                  <c:v>97.541153025200003</c:v>
                </c:pt>
                <c:pt idx="21420">
                  <c:v>97.543706025299997</c:v>
                </c:pt>
                <c:pt idx="21421">
                  <c:v>97.546186588099999</c:v>
                </c:pt>
                <c:pt idx="21422">
                  <c:v>97.548550390599999</c:v>
                </c:pt>
                <c:pt idx="21423">
                  <c:v>97.550702111000007</c:v>
                </c:pt>
                <c:pt idx="21424">
                  <c:v>97.551241781200005</c:v>
                </c:pt>
                <c:pt idx="21425">
                  <c:v>97.551638770599993</c:v>
                </c:pt>
                <c:pt idx="21426">
                  <c:v>97.552519796200002</c:v>
                </c:pt>
                <c:pt idx="21427">
                  <c:v>97.554695323800004</c:v>
                </c:pt>
                <c:pt idx="21428">
                  <c:v>97.556523891699996</c:v>
                </c:pt>
                <c:pt idx="21429">
                  <c:v>97.558489687800005</c:v>
                </c:pt>
                <c:pt idx="21430">
                  <c:v>97.5607764608</c:v>
                </c:pt>
                <c:pt idx="21431">
                  <c:v>97.561837019400002</c:v>
                </c:pt>
                <c:pt idx="21432">
                  <c:v>97.563003485600007</c:v>
                </c:pt>
                <c:pt idx="21433">
                  <c:v>97.564327474699994</c:v>
                </c:pt>
                <c:pt idx="21434">
                  <c:v>97.564956191700006</c:v>
                </c:pt>
                <c:pt idx="21435">
                  <c:v>97.565709562500004</c:v>
                </c:pt>
                <c:pt idx="21436">
                  <c:v>97.566980442499997</c:v>
                </c:pt>
                <c:pt idx="21437">
                  <c:v>97.570878855399997</c:v>
                </c:pt>
                <c:pt idx="21438">
                  <c:v>97.574530698999993</c:v>
                </c:pt>
                <c:pt idx="21439">
                  <c:v>97.577413504099994</c:v>
                </c:pt>
                <c:pt idx="21440">
                  <c:v>97.5798918988</c:v>
                </c:pt>
                <c:pt idx="21441">
                  <c:v>97.580115852899993</c:v>
                </c:pt>
                <c:pt idx="21442">
                  <c:v>97.5819246171</c:v>
                </c:pt>
                <c:pt idx="21443">
                  <c:v>97.583977017099997</c:v>
                </c:pt>
                <c:pt idx="21444">
                  <c:v>97.585076845499998</c:v>
                </c:pt>
                <c:pt idx="21445">
                  <c:v>97.585916767599997</c:v>
                </c:pt>
                <c:pt idx="21446">
                  <c:v>97.586121477800006</c:v>
                </c:pt>
                <c:pt idx="21447">
                  <c:v>97.586472663699993</c:v>
                </c:pt>
                <c:pt idx="21448">
                  <c:v>97.587315053300003</c:v>
                </c:pt>
                <c:pt idx="21449">
                  <c:v>97.588855694499998</c:v>
                </c:pt>
                <c:pt idx="21450">
                  <c:v>97.590241519800003</c:v>
                </c:pt>
                <c:pt idx="21451">
                  <c:v>97.591257846299996</c:v>
                </c:pt>
                <c:pt idx="21452">
                  <c:v>97.592680826700004</c:v>
                </c:pt>
                <c:pt idx="21453">
                  <c:v>97.596655854600002</c:v>
                </c:pt>
                <c:pt idx="21454">
                  <c:v>97.600362708099993</c:v>
                </c:pt>
                <c:pt idx="21455">
                  <c:v>97.600977774699999</c:v>
                </c:pt>
                <c:pt idx="21456">
                  <c:v>97.601488572799994</c:v>
                </c:pt>
                <c:pt idx="21457">
                  <c:v>97.603726407099998</c:v>
                </c:pt>
                <c:pt idx="21458">
                  <c:v>97.608174844499999</c:v>
                </c:pt>
                <c:pt idx="21459">
                  <c:v>97.612102296100005</c:v>
                </c:pt>
                <c:pt idx="21460">
                  <c:v>97.615567184900002</c:v>
                </c:pt>
                <c:pt idx="21461">
                  <c:v>97.619375611699994</c:v>
                </c:pt>
                <c:pt idx="21462">
                  <c:v>97.622178921100002</c:v>
                </c:pt>
                <c:pt idx="21463">
                  <c:v>97.623410425299994</c:v>
                </c:pt>
                <c:pt idx="21464">
                  <c:v>97.624168577500001</c:v>
                </c:pt>
                <c:pt idx="21465">
                  <c:v>97.625090436299999</c:v>
                </c:pt>
                <c:pt idx="21466">
                  <c:v>97.6266666824</c:v>
                </c:pt>
                <c:pt idx="21467">
                  <c:v>97.629456967099998</c:v>
                </c:pt>
                <c:pt idx="21468">
                  <c:v>97.632510357200005</c:v>
                </c:pt>
                <c:pt idx="21469">
                  <c:v>97.636485234700004</c:v>
                </c:pt>
                <c:pt idx="21470">
                  <c:v>97.641859366600002</c:v>
                </c:pt>
                <c:pt idx="21471">
                  <c:v>97.647997132399993</c:v>
                </c:pt>
                <c:pt idx="21472">
                  <c:v>97.652305786699998</c:v>
                </c:pt>
                <c:pt idx="21473">
                  <c:v>97.654434499999994</c:v>
                </c:pt>
                <c:pt idx="21474">
                  <c:v>97.655906923800003</c:v>
                </c:pt>
                <c:pt idx="21475">
                  <c:v>97.656628995800006</c:v>
                </c:pt>
                <c:pt idx="21476">
                  <c:v>97.658498053800002</c:v>
                </c:pt>
                <c:pt idx="21477">
                  <c:v>97.661507186899996</c:v>
                </c:pt>
                <c:pt idx="21478">
                  <c:v>97.664362847000007</c:v>
                </c:pt>
                <c:pt idx="21479">
                  <c:v>97.666668122999994</c:v>
                </c:pt>
                <c:pt idx="21480">
                  <c:v>97.6682502779</c:v>
                </c:pt>
                <c:pt idx="21481">
                  <c:v>97.669251909600007</c:v>
                </c:pt>
                <c:pt idx="21482">
                  <c:v>97.669996212699999</c:v>
                </c:pt>
                <c:pt idx="21483">
                  <c:v>97.671747217199993</c:v>
                </c:pt>
                <c:pt idx="21484">
                  <c:v>97.674179916100002</c:v>
                </c:pt>
                <c:pt idx="21485">
                  <c:v>97.675881350699996</c:v>
                </c:pt>
                <c:pt idx="21486">
                  <c:v>97.679494518799999</c:v>
                </c:pt>
                <c:pt idx="21487">
                  <c:v>97.6827848235</c:v>
                </c:pt>
                <c:pt idx="21488">
                  <c:v>97.686090426199996</c:v>
                </c:pt>
                <c:pt idx="21489">
                  <c:v>97.689949885000004</c:v>
                </c:pt>
                <c:pt idx="21490">
                  <c:v>97.691130193800007</c:v>
                </c:pt>
                <c:pt idx="21491">
                  <c:v>97.691791909100004</c:v>
                </c:pt>
                <c:pt idx="21492">
                  <c:v>97.693394663099994</c:v>
                </c:pt>
                <c:pt idx="21493">
                  <c:v>97.6952899132</c:v>
                </c:pt>
                <c:pt idx="21494">
                  <c:v>97.696236597699993</c:v>
                </c:pt>
                <c:pt idx="21495">
                  <c:v>97.6986743426</c:v>
                </c:pt>
                <c:pt idx="21496">
                  <c:v>97.701642961700003</c:v>
                </c:pt>
                <c:pt idx="21497">
                  <c:v>97.702895074899999</c:v>
                </c:pt>
                <c:pt idx="21498">
                  <c:v>97.704106040200003</c:v>
                </c:pt>
                <c:pt idx="21499">
                  <c:v>97.706033858300003</c:v>
                </c:pt>
                <c:pt idx="21500">
                  <c:v>97.708368443500007</c:v>
                </c:pt>
                <c:pt idx="21501">
                  <c:v>97.712060075599993</c:v>
                </c:pt>
                <c:pt idx="21502">
                  <c:v>97.714685736600003</c:v>
                </c:pt>
                <c:pt idx="21503">
                  <c:v>97.715612221499995</c:v>
                </c:pt>
                <c:pt idx="21504">
                  <c:v>97.716765006200006</c:v>
                </c:pt>
                <c:pt idx="21505">
                  <c:v>97.718181987099996</c:v>
                </c:pt>
                <c:pt idx="21506">
                  <c:v>97.720422819899994</c:v>
                </c:pt>
                <c:pt idx="21507">
                  <c:v>97.721764727700005</c:v>
                </c:pt>
                <c:pt idx="21508">
                  <c:v>97.723600222000002</c:v>
                </c:pt>
                <c:pt idx="21509">
                  <c:v>97.728877382600004</c:v>
                </c:pt>
                <c:pt idx="21510">
                  <c:v>97.735238408900003</c:v>
                </c:pt>
                <c:pt idx="21511">
                  <c:v>97.738301282099997</c:v>
                </c:pt>
                <c:pt idx="21512">
                  <c:v>97.738644344899996</c:v>
                </c:pt>
                <c:pt idx="21513">
                  <c:v>97.739160002899993</c:v>
                </c:pt>
                <c:pt idx="21514">
                  <c:v>97.741261106899998</c:v>
                </c:pt>
                <c:pt idx="21515">
                  <c:v>97.743317116300005</c:v>
                </c:pt>
                <c:pt idx="21516">
                  <c:v>97.745443885399993</c:v>
                </c:pt>
                <c:pt idx="21517">
                  <c:v>97.748168232400005</c:v>
                </c:pt>
                <c:pt idx="21518">
                  <c:v>97.749253194999994</c:v>
                </c:pt>
                <c:pt idx="21519">
                  <c:v>97.749776275599999</c:v>
                </c:pt>
                <c:pt idx="21520">
                  <c:v>97.751688714799997</c:v>
                </c:pt>
                <c:pt idx="21521">
                  <c:v>97.753512423199993</c:v>
                </c:pt>
                <c:pt idx="21522">
                  <c:v>97.754336873499994</c:v>
                </c:pt>
                <c:pt idx="21523">
                  <c:v>97.756795837599995</c:v>
                </c:pt>
                <c:pt idx="21524">
                  <c:v>97.760494491000003</c:v>
                </c:pt>
                <c:pt idx="21525">
                  <c:v>97.763167886700003</c:v>
                </c:pt>
                <c:pt idx="21526">
                  <c:v>97.764183221300001</c:v>
                </c:pt>
                <c:pt idx="21527">
                  <c:v>97.766224029599996</c:v>
                </c:pt>
                <c:pt idx="21528">
                  <c:v>97.768250002299993</c:v>
                </c:pt>
                <c:pt idx="21529">
                  <c:v>97.768413869200003</c:v>
                </c:pt>
                <c:pt idx="21530">
                  <c:v>97.768594727899995</c:v>
                </c:pt>
                <c:pt idx="21531">
                  <c:v>97.769134879500001</c:v>
                </c:pt>
                <c:pt idx="21532">
                  <c:v>97.769689835299999</c:v>
                </c:pt>
                <c:pt idx="21533">
                  <c:v>97.770510724900006</c:v>
                </c:pt>
                <c:pt idx="21534">
                  <c:v>97.772694041600005</c:v>
                </c:pt>
                <c:pt idx="21535">
                  <c:v>97.774881864299999</c:v>
                </c:pt>
                <c:pt idx="21536">
                  <c:v>97.776252849700001</c:v>
                </c:pt>
                <c:pt idx="21537">
                  <c:v>97.777801788399998</c:v>
                </c:pt>
                <c:pt idx="21538">
                  <c:v>97.779035301099995</c:v>
                </c:pt>
                <c:pt idx="21539">
                  <c:v>97.779904029099995</c:v>
                </c:pt>
                <c:pt idx="21540">
                  <c:v>97.780703536100006</c:v>
                </c:pt>
                <c:pt idx="21541">
                  <c:v>97.781388668399998</c:v>
                </c:pt>
                <c:pt idx="21542">
                  <c:v>97.7819502583</c:v>
                </c:pt>
                <c:pt idx="21543">
                  <c:v>97.782833122499994</c:v>
                </c:pt>
                <c:pt idx="21544">
                  <c:v>97.783642628199999</c:v>
                </c:pt>
                <c:pt idx="21545">
                  <c:v>97.785895785999998</c:v>
                </c:pt>
                <c:pt idx="21546">
                  <c:v>97.7884145246</c:v>
                </c:pt>
                <c:pt idx="21547">
                  <c:v>97.790360658400004</c:v>
                </c:pt>
                <c:pt idx="21548">
                  <c:v>97.792351391699995</c:v>
                </c:pt>
                <c:pt idx="21549">
                  <c:v>97.793331817500004</c:v>
                </c:pt>
                <c:pt idx="21550">
                  <c:v>97.794230341000002</c:v>
                </c:pt>
                <c:pt idx="21551">
                  <c:v>97.795025798599994</c:v>
                </c:pt>
                <c:pt idx="21552">
                  <c:v>97.7954508567</c:v>
                </c:pt>
                <c:pt idx="21553">
                  <c:v>97.795560801600004</c:v>
                </c:pt>
                <c:pt idx="21554">
                  <c:v>97.796870395200003</c:v>
                </c:pt>
                <c:pt idx="21555">
                  <c:v>97.798378577799994</c:v>
                </c:pt>
                <c:pt idx="21556">
                  <c:v>97.799274812700006</c:v>
                </c:pt>
                <c:pt idx="21557">
                  <c:v>97.799895251099997</c:v>
                </c:pt>
                <c:pt idx="21558">
                  <c:v>97.801023734300003</c:v>
                </c:pt>
                <c:pt idx="21559">
                  <c:v>97.8022217412</c:v>
                </c:pt>
                <c:pt idx="21560">
                  <c:v>97.802594672799998</c:v>
                </c:pt>
                <c:pt idx="21561">
                  <c:v>97.803045025499998</c:v>
                </c:pt>
                <c:pt idx="21562">
                  <c:v>97.803292975999994</c:v>
                </c:pt>
                <c:pt idx="21563">
                  <c:v>97.803593145999997</c:v>
                </c:pt>
                <c:pt idx="21564">
                  <c:v>97.803982742000002</c:v>
                </c:pt>
                <c:pt idx="21565">
                  <c:v>97.806466387499995</c:v>
                </c:pt>
                <c:pt idx="21566">
                  <c:v>97.810581535200001</c:v>
                </c:pt>
                <c:pt idx="21567">
                  <c:v>97.813034090200006</c:v>
                </c:pt>
                <c:pt idx="21568">
                  <c:v>97.814025211499995</c:v>
                </c:pt>
                <c:pt idx="21569">
                  <c:v>97.814556772200007</c:v>
                </c:pt>
                <c:pt idx="21570">
                  <c:v>97.816127273600003</c:v>
                </c:pt>
                <c:pt idx="21571">
                  <c:v>97.8184366248</c:v>
                </c:pt>
                <c:pt idx="21572">
                  <c:v>97.820477044300006</c:v>
                </c:pt>
                <c:pt idx="21573">
                  <c:v>97.822828168499996</c:v>
                </c:pt>
                <c:pt idx="21574">
                  <c:v>97.825256457600005</c:v>
                </c:pt>
                <c:pt idx="21575">
                  <c:v>97.826554469000001</c:v>
                </c:pt>
                <c:pt idx="21576">
                  <c:v>97.826951190299994</c:v>
                </c:pt>
                <c:pt idx="21577">
                  <c:v>97.827489225400001</c:v>
                </c:pt>
                <c:pt idx="21578">
                  <c:v>97.829294121299995</c:v>
                </c:pt>
                <c:pt idx="21579">
                  <c:v>97.831633773299998</c:v>
                </c:pt>
                <c:pt idx="21580">
                  <c:v>97.832755298500004</c:v>
                </c:pt>
                <c:pt idx="21581">
                  <c:v>97.835979327399997</c:v>
                </c:pt>
                <c:pt idx="21582">
                  <c:v>97.843764551999996</c:v>
                </c:pt>
                <c:pt idx="21583">
                  <c:v>97.848758637700001</c:v>
                </c:pt>
                <c:pt idx="21584">
                  <c:v>97.849418928000006</c:v>
                </c:pt>
                <c:pt idx="21585">
                  <c:v>97.851598287000002</c:v>
                </c:pt>
                <c:pt idx="21586">
                  <c:v>97.854431374900003</c:v>
                </c:pt>
                <c:pt idx="21587">
                  <c:v>97.857951532100003</c:v>
                </c:pt>
                <c:pt idx="21588">
                  <c:v>97.860338055100001</c:v>
                </c:pt>
                <c:pt idx="21589">
                  <c:v>97.860805395499995</c:v>
                </c:pt>
                <c:pt idx="21590">
                  <c:v>97.862253220300005</c:v>
                </c:pt>
                <c:pt idx="21591">
                  <c:v>97.8635182509</c:v>
                </c:pt>
                <c:pt idx="21592">
                  <c:v>97.864270280400007</c:v>
                </c:pt>
                <c:pt idx="21593">
                  <c:v>97.865366675100006</c:v>
                </c:pt>
                <c:pt idx="21594">
                  <c:v>97.868105523300002</c:v>
                </c:pt>
                <c:pt idx="21595">
                  <c:v>97.870861210699999</c:v>
                </c:pt>
                <c:pt idx="21596">
                  <c:v>97.871436690099998</c:v>
                </c:pt>
                <c:pt idx="21597">
                  <c:v>97.872007315399998</c:v>
                </c:pt>
                <c:pt idx="21598">
                  <c:v>97.872666543799994</c:v>
                </c:pt>
                <c:pt idx="21599">
                  <c:v>97.873295568399996</c:v>
                </c:pt>
                <c:pt idx="21600">
                  <c:v>97.874270928599998</c:v>
                </c:pt>
                <c:pt idx="21601">
                  <c:v>97.875179293000002</c:v>
                </c:pt>
                <c:pt idx="21602">
                  <c:v>97.8786832893</c:v>
                </c:pt>
                <c:pt idx="21603">
                  <c:v>97.884186727599996</c:v>
                </c:pt>
                <c:pt idx="21604">
                  <c:v>97.887676946599996</c:v>
                </c:pt>
                <c:pt idx="21605">
                  <c:v>97.889940900300005</c:v>
                </c:pt>
                <c:pt idx="21606">
                  <c:v>97.891252520899997</c:v>
                </c:pt>
                <c:pt idx="21607">
                  <c:v>97.893954514200004</c:v>
                </c:pt>
                <c:pt idx="21608">
                  <c:v>97.897592068799995</c:v>
                </c:pt>
                <c:pt idx="21609">
                  <c:v>97.899537109600004</c:v>
                </c:pt>
                <c:pt idx="21610">
                  <c:v>97.901335182599993</c:v>
                </c:pt>
                <c:pt idx="21611">
                  <c:v>97.902569786000001</c:v>
                </c:pt>
                <c:pt idx="21612">
                  <c:v>97.905982882499998</c:v>
                </c:pt>
                <c:pt idx="21613">
                  <c:v>97.9104141567</c:v>
                </c:pt>
                <c:pt idx="21614">
                  <c:v>97.912270420599995</c:v>
                </c:pt>
                <c:pt idx="21615">
                  <c:v>97.912766032500002</c:v>
                </c:pt>
                <c:pt idx="21616">
                  <c:v>97.913388371699995</c:v>
                </c:pt>
                <c:pt idx="21617">
                  <c:v>97.914556396799995</c:v>
                </c:pt>
                <c:pt idx="21618">
                  <c:v>97.915289415299995</c:v>
                </c:pt>
                <c:pt idx="21619">
                  <c:v>97.915676851599997</c:v>
                </c:pt>
                <c:pt idx="21620">
                  <c:v>97.916556572600001</c:v>
                </c:pt>
                <c:pt idx="21621">
                  <c:v>97.917659786900003</c:v>
                </c:pt>
                <c:pt idx="21622">
                  <c:v>97.918485080500005</c:v>
                </c:pt>
                <c:pt idx="21623">
                  <c:v>97.920394956999999</c:v>
                </c:pt>
                <c:pt idx="21624">
                  <c:v>97.922397270999994</c:v>
                </c:pt>
                <c:pt idx="21625">
                  <c:v>97.923866431799993</c:v>
                </c:pt>
                <c:pt idx="21626">
                  <c:v>97.924971001399996</c:v>
                </c:pt>
                <c:pt idx="21627">
                  <c:v>97.925865476799999</c:v>
                </c:pt>
                <c:pt idx="21628">
                  <c:v>97.927537939199993</c:v>
                </c:pt>
                <c:pt idx="21629">
                  <c:v>97.929550343200006</c:v>
                </c:pt>
                <c:pt idx="21630">
                  <c:v>97.933242527299996</c:v>
                </c:pt>
                <c:pt idx="21631">
                  <c:v>97.936281497699994</c:v>
                </c:pt>
                <c:pt idx="21632">
                  <c:v>97.937089852499994</c:v>
                </c:pt>
                <c:pt idx="21633">
                  <c:v>97.9380176664</c:v>
                </c:pt>
                <c:pt idx="21634">
                  <c:v>97.938626141399993</c:v>
                </c:pt>
                <c:pt idx="21635">
                  <c:v>97.939868686500006</c:v>
                </c:pt>
                <c:pt idx="21636">
                  <c:v>97.941865972399995</c:v>
                </c:pt>
                <c:pt idx="21637">
                  <c:v>97.943128549299999</c:v>
                </c:pt>
                <c:pt idx="21638">
                  <c:v>97.944229593299994</c:v>
                </c:pt>
                <c:pt idx="21639">
                  <c:v>97.945108982700006</c:v>
                </c:pt>
                <c:pt idx="21640">
                  <c:v>97.945552895700004</c:v>
                </c:pt>
                <c:pt idx="21641">
                  <c:v>97.946433230599993</c:v>
                </c:pt>
                <c:pt idx="21642">
                  <c:v>97.947499779599994</c:v>
                </c:pt>
                <c:pt idx="21643">
                  <c:v>97.948028927699994</c:v>
                </c:pt>
                <c:pt idx="21644">
                  <c:v>97.949079593799993</c:v>
                </c:pt>
                <c:pt idx="21645">
                  <c:v>97.951351812599995</c:v>
                </c:pt>
                <c:pt idx="21646">
                  <c:v>97.953423742799998</c:v>
                </c:pt>
                <c:pt idx="21647">
                  <c:v>97.956737427199997</c:v>
                </c:pt>
                <c:pt idx="21648">
                  <c:v>97.959500622899995</c:v>
                </c:pt>
                <c:pt idx="21649">
                  <c:v>97.961809161600002</c:v>
                </c:pt>
                <c:pt idx="21650">
                  <c:v>97.964179075499999</c:v>
                </c:pt>
                <c:pt idx="21651">
                  <c:v>97.964903329600006</c:v>
                </c:pt>
                <c:pt idx="21652">
                  <c:v>97.966226555600002</c:v>
                </c:pt>
                <c:pt idx="21653">
                  <c:v>97.967154333699995</c:v>
                </c:pt>
                <c:pt idx="21654">
                  <c:v>97.967807308199994</c:v>
                </c:pt>
                <c:pt idx="21655">
                  <c:v>97.968364083599994</c:v>
                </c:pt>
                <c:pt idx="21656">
                  <c:v>97.968910287200003</c:v>
                </c:pt>
                <c:pt idx="21657">
                  <c:v>97.969648730900005</c:v>
                </c:pt>
                <c:pt idx="21658">
                  <c:v>97.970788819800006</c:v>
                </c:pt>
                <c:pt idx="21659">
                  <c:v>97.971767349299995</c:v>
                </c:pt>
                <c:pt idx="21660">
                  <c:v>97.972614305999997</c:v>
                </c:pt>
                <c:pt idx="21661">
                  <c:v>97.973830180099995</c:v>
                </c:pt>
                <c:pt idx="21662">
                  <c:v>97.974574179699999</c:v>
                </c:pt>
                <c:pt idx="21663">
                  <c:v>97.975108854799998</c:v>
                </c:pt>
                <c:pt idx="21664">
                  <c:v>97.976449344299994</c:v>
                </c:pt>
                <c:pt idx="21665">
                  <c:v>97.980883820299994</c:v>
                </c:pt>
                <c:pt idx="21666">
                  <c:v>97.984909599199995</c:v>
                </c:pt>
                <c:pt idx="21667">
                  <c:v>97.986835999099995</c:v>
                </c:pt>
                <c:pt idx="21668">
                  <c:v>97.989835031499993</c:v>
                </c:pt>
                <c:pt idx="21669">
                  <c:v>97.991695884799995</c:v>
                </c:pt>
                <c:pt idx="21670">
                  <c:v>97.991879330700002</c:v>
                </c:pt>
                <c:pt idx="21671">
                  <c:v>97.992799276699998</c:v>
                </c:pt>
                <c:pt idx="21672">
                  <c:v>97.996203519999995</c:v>
                </c:pt>
                <c:pt idx="21673">
                  <c:v>97.999857069800001</c:v>
                </c:pt>
                <c:pt idx="21674">
                  <c:v>98.004065428800004</c:v>
                </c:pt>
                <c:pt idx="21675">
                  <c:v>98.007350573599993</c:v>
                </c:pt>
                <c:pt idx="21676">
                  <c:v>98.008831858199997</c:v>
                </c:pt>
                <c:pt idx="21677">
                  <c:v>98.010443952599999</c:v>
                </c:pt>
                <c:pt idx="21678">
                  <c:v>98.011531623500005</c:v>
                </c:pt>
                <c:pt idx="21679">
                  <c:v>98.014742299600002</c:v>
                </c:pt>
                <c:pt idx="21680">
                  <c:v>98.017213746099998</c:v>
                </c:pt>
                <c:pt idx="21681">
                  <c:v>98.019877101600002</c:v>
                </c:pt>
                <c:pt idx="21682">
                  <c:v>98.0228576807</c:v>
                </c:pt>
                <c:pt idx="21683">
                  <c:v>98.023982241400006</c:v>
                </c:pt>
                <c:pt idx="21684">
                  <c:v>98.025930626399997</c:v>
                </c:pt>
                <c:pt idx="21685">
                  <c:v>98.027940146800006</c:v>
                </c:pt>
                <c:pt idx="21686">
                  <c:v>98.029789719700005</c:v>
                </c:pt>
                <c:pt idx="21687">
                  <c:v>98.031524054900004</c:v>
                </c:pt>
                <c:pt idx="21688">
                  <c:v>98.035293828700006</c:v>
                </c:pt>
                <c:pt idx="21689">
                  <c:v>98.038694876099996</c:v>
                </c:pt>
                <c:pt idx="21690">
                  <c:v>98.039420480800004</c:v>
                </c:pt>
                <c:pt idx="21691">
                  <c:v>98.040391010899995</c:v>
                </c:pt>
                <c:pt idx="21692">
                  <c:v>98.044028347600005</c:v>
                </c:pt>
                <c:pt idx="21693">
                  <c:v>98.047727172199998</c:v>
                </c:pt>
                <c:pt idx="21694">
                  <c:v>98.048633781099994</c:v>
                </c:pt>
                <c:pt idx="21695">
                  <c:v>98.051031944100004</c:v>
                </c:pt>
                <c:pt idx="21696">
                  <c:v>98.053801109800006</c:v>
                </c:pt>
                <c:pt idx="21697">
                  <c:v>98.055557632800003</c:v>
                </c:pt>
                <c:pt idx="21698">
                  <c:v>98.056697276799994</c:v>
                </c:pt>
                <c:pt idx="21699">
                  <c:v>98.056738951100002</c:v>
                </c:pt>
                <c:pt idx="21700">
                  <c:v>98.0574776829</c:v>
                </c:pt>
                <c:pt idx="21701">
                  <c:v>98.060926465999998</c:v>
                </c:pt>
                <c:pt idx="21702">
                  <c:v>98.064063601499996</c:v>
                </c:pt>
                <c:pt idx="21703">
                  <c:v>98.065882461000001</c:v>
                </c:pt>
                <c:pt idx="21704">
                  <c:v>98.068612220399999</c:v>
                </c:pt>
                <c:pt idx="21705">
                  <c:v>98.069943873900002</c:v>
                </c:pt>
                <c:pt idx="21706">
                  <c:v>98.070638442499998</c:v>
                </c:pt>
                <c:pt idx="21707">
                  <c:v>98.072167031899994</c:v>
                </c:pt>
                <c:pt idx="21708">
                  <c:v>98.073587277100003</c:v>
                </c:pt>
                <c:pt idx="21709">
                  <c:v>98.074928147600005</c:v>
                </c:pt>
                <c:pt idx="21710">
                  <c:v>98.075710927299994</c:v>
                </c:pt>
                <c:pt idx="21711">
                  <c:v>98.075846447200007</c:v>
                </c:pt>
                <c:pt idx="21712">
                  <c:v>98.076446106199995</c:v>
                </c:pt>
                <c:pt idx="21713">
                  <c:v>98.077874428800001</c:v>
                </c:pt>
                <c:pt idx="21714">
                  <c:v>98.080259632199997</c:v>
                </c:pt>
                <c:pt idx="21715">
                  <c:v>98.082245310100006</c:v>
                </c:pt>
                <c:pt idx="21716">
                  <c:v>98.085190946799997</c:v>
                </c:pt>
                <c:pt idx="21717">
                  <c:v>98.088013146400002</c:v>
                </c:pt>
                <c:pt idx="21718">
                  <c:v>98.088842713600002</c:v>
                </c:pt>
                <c:pt idx="21719">
                  <c:v>98.092146988300001</c:v>
                </c:pt>
                <c:pt idx="21720">
                  <c:v>98.095559779300004</c:v>
                </c:pt>
                <c:pt idx="21721">
                  <c:v>98.0969831707</c:v>
                </c:pt>
                <c:pt idx="21722">
                  <c:v>98.098006182800006</c:v>
                </c:pt>
                <c:pt idx="21723">
                  <c:v>98.098225953599993</c:v>
                </c:pt>
                <c:pt idx="21724">
                  <c:v>98.099505918999995</c:v>
                </c:pt>
                <c:pt idx="21725">
                  <c:v>98.101183774099994</c:v>
                </c:pt>
                <c:pt idx="21726">
                  <c:v>98.103075408600006</c:v>
                </c:pt>
                <c:pt idx="21727">
                  <c:v>98.1053184182</c:v>
                </c:pt>
                <c:pt idx="21728">
                  <c:v>98.106607823199994</c:v>
                </c:pt>
                <c:pt idx="21729">
                  <c:v>98.107485264800005</c:v>
                </c:pt>
                <c:pt idx="21730">
                  <c:v>98.108748934600001</c:v>
                </c:pt>
                <c:pt idx="21731">
                  <c:v>98.109574372599994</c:v>
                </c:pt>
                <c:pt idx="21732">
                  <c:v>98.112488202999998</c:v>
                </c:pt>
                <c:pt idx="21733">
                  <c:v>98.116112652699996</c:v>
                </c:pt>
                <c:pt idx="21734">
                  <c:v>98.117213634300001</c:v>
                </c:pt>
                <c:pt idx="21735">
                  <c:v>98.118705613800003</c:v>
                </c:pt>
                <c:pt idx="21736">
                  <c:v>98.121277939600006</c:v>
                </c:pt>
                <c:pt idx="21737">
                  <c:v>98.123748444499995</c:v>
                </c:pt>
                <c:pt idx="21738">
                  <c:v>98.126754132299993</c:v>
                </c:pt>
                <c:pt idx="21739">
                  <c:v>98.130185778500007</c:v>
                </c:pt>
                <c:pt idx="21740">
                  <c:v>98.132673625500004</c:v>
                </c:pt>
                <c:pt idx="21741">
                  <c:v>98.134772875099998</c:v>
                </c:pt>
                <c:pt idx="21742">
                  <c:v>98.137427544700003</c:v>
                </c:pt>
                <c:pt idx="21743">
                  <c:v>98.140056653100004</c:v>
                </c:pt>
                <c:pt idx="21744">
                  <c:v>98.142025285299994</c:v>
                </c:pt>
                <c:pt idx="21745">
                  <c:v>98.143303227399997</c:v>
                </c:pt>
                <c:pt idx="21746">
                  <c:v>98.143900037700007</c:v>
                </c:pt>
                <c:pt idx="21747">
                  <c:v>98.145439388599996</c:v>
                </c:pt>
                <c:pt idx="21748">
                  <c:v>98.147403312500003</c:v>
                </c:pt>
                <c:pt idx="21749">
                  <c:v>98.150396355599995</c:v>
                </c:pt>
                <c:pt idx="21750">
                  <c:v>98.154661862699996</c:v>
                </c:pt>
                <c:pt idx="21751">
                  <c:v>98.157016372100003</c:v>
                </c:pt>
                <c:pt idx="21752">
                  <c:v>98.160067099700001</c:v>
                </c:pt>
                <c:pt idx="21753">
                  <c:v>98.162743967699996</c:v>
                </c:pt>
                <c:pt idx="21754">
                  <c:v>98.163820301800001</c:v>
                </c:pt>
                <c:pt idx="21755">
                  <c:v>98.166875921300004</c:v>
                </c:pt>
                <c:pt idx="21756">
                  <c:v>98.169192667700003</c:v>
                </c:pt>
                <c:pt idx="21757">
                  <c:v>98.169715697599997</c:v>
                </c:pt>
                <c:pt idx="21758">
                  <c:v>98.170481419799998</c:v>
                </c:pt>
                <c:pt idx="21759">
                  <c:v>98.172113813699994</c:v>
                </c:pt>
                <c:pt idx="21760">
                  <c:v>98.173739577700005</c:v>
                </c:pt>
                <c:pt idx="21761">
                  <c:v>98.174587862899998</c:v>
                </c:pt>
                <c:pt idx="21762">
                  <c:v>98.176762162800003</c:v>
                </c:pt>
                <c:pt idx="21763">
                  <c:v>98.179333854199996</c:v>
                </c:pt>
                <c:pt idx="21764">
                  <c:v>98.180121124400003</c:v>
                </c:pt>
                <c:pt idx="21765">
                  <c:v>98.180452487799997</c:v>
                </c:pt>
                <c:pt idx="21766">
                  <c:v>98.181191099100005</c:v>
                </c:pt>
                <c:pt idx="21767">
                  <c:v>98.181902817799994</c:v>
                </c:pt>
                <c:pt idx="21768">
                  <c:v>98.182750880699999</c:v>
                </c:pt>
                <c:pt idx="21769">
                  <c:v>98.184174414200001</c:v>
                </c:pt>
                <c:pt idx="21770">
                  <c:v>98.188372868299993</c:v>
                </c:pt>
                <c:pt idx="21771">
                  <c:v>98.192177641699999</c:v>
                </c:pt>
                <c:pt idx="21772">
                  <c:v>98.192565565500004</c:v>
                </c:pt>
                <c:pt idx="21773">
                  <c:v>98.192846147500006</c:v>
                </c:pt>
                <c:pt idx="21774">
                  <c:v>98.194667358100006</c:v>
                </c:pt>
                <c:pt idx="21775">
                  <c:v>98.1962440896</c:v>
                </c:pt>
                <c:pt idx="21776">
                  <c:v>98.196706309099994</c:v>
                </c:pt>
                <c:pt idx="21777">
                  <c:v>98.198051721799999</c:v>
                </c:pt>
                <c:pt idx="21778">
                  <c:v>98.199395619599997</c:v>
                </c:pt>
                <c:pt idx="21779">
                  <c:v>98.200276010400003</c:v>
                </c:pt>
                <c:pt idx="21780">
                  <c:v>98.200993411900001</c:v>
                </c:pt>
                <c:pt idx="21781">
                  <c:v>98.2021552227</c:v>
                </c:pt>
                <c:pt idx="21782">
                  <c:v>98.2066121525</c:v>
                </c:pt>
                <c:pt idx="21783">
                  <c:v>98.210392451499999</c:v>
                </c:pt>
                <c:pt idx="21784">
                  <c:v>98.211805541000004</c:v>
                </c:pt>
                <c:pt idx="21785">
                  <c:v>98.213541602399999</c:v>
                </c:pt>
                <c:pt idx="21786">
                  <c:v>98.214163050300002</c:v>
                </c:pt>
                <c:pt idx="21787">
                  <c:v>98.218167761100005</c:v>
                </c:pt>
                <c:pt idx="21788">
                  <c:v>98.223684061300006</c:v>
                </c:pt>
                <c:pt idx="21789">
                  <c:v>98.225322680199994</c:v>
                </c:pt>
                <c:pt idx="21790">
                  <c:v>98.225966005999993</c:v>
                </c:pt>
                <c:pt idx="21791">
                  <c:v>98.226864804300007</c:v>
                </c:pt>
                <c:pt idx="21792">
                  <c:v>98.228523969099996</c:v>
                </c:pt>
                <c:pt idx="21793">
                  <c:v>98.231826952099993</c:v>
                </c:pt>
                <c:pt idx="21794">
                  <c:v>98.234398569700005</c:v>
                </c:pt>
                <c:pt idx="21795">
                  <c:v>98.236023922699999</c:v>
                </c:pt>
                <c:pt idx="21796">
                  <c:v>98.237687719299998</c:v>
                </c:pt>
                <c:pt idx="21797">
                  <c:v>98.239357733299997</c:v>
                </c:pt>
                <c:pt idx="21798">
                  <c:v>98.2433566566</c:v>
                </c:pt>
                <c:pt idx="21799">
                  <c:v>98.247698614100003</c:v>
                </c:pt>
                <c:pt idx="21800">
                  <c:v>98.249925498300001</c:v>
                </c:pt>
                <c:pt idx="21801">
                  <c:v>98.251711620699993</c:v>
                </c:pt>
                <c:pt idx="21802">
                  <c:v>98.253096585600005</c:v>
                </c:pt>
                <c:pt idx="21803">
                  <c:v>98.253775849099995</c:v>
                </c:pt>
                <c:pt idx="21804">
                  <c:v>98.254528362499997</c:v>
                </c:pt>
                <c:pt idx="21805">
                  <c:v>98.255294212899997</c:v>
                </c:pt>
                <c:pt idx="21806">
                  <c:v>98.256778909999994</c:v>
                </c:pt>
                <c:pt idx="21807">
                  <c:v>98.258483377399997</c:v>
                </c:pt>
                <c:pt idx="21808">
                  <c:v>98.259746699700003</c:v>
                </c:pt>
                <c:pt idx="21809">
                  <c:v>98.263462629299994</c:v>
                </c:pt>
                <c:pt idx="21810">
                  <c:v>98.267437367400007</c:v>
                </c:pt>
                <c:pt idx="21811">
                  <c:v>98.268578508199994</c:v>
                </c:pt>
                <c:pt idx="21812">
                  <c:v>98.269124455400004</c:v>
                </c:pt>
                <c:pt idx="21813">
                  <c:v>98.271179889699994</c:v>
                </c:pt>
                <c:pt idx="21814">
                  <c:v>98.274777555399993</c:v>
                </c:pt>
                <c:pt idx="21815">
                  <c:v>98.277756892200003</c:v>
                </c:pt>
                <c:pt idx="21816">
                  <c:v>98.279001033399993</c:v>
                </c:pt>
                <c:pt idx="21817">
                  <c:v>98.279591978300004</c:v>
                </c:pt>
                <c:pt idx="21818">
                  <c:v>98.280239565800002</c:v>
                </c:pt>
                <c:pt idx="21819">
                  <c:v>98.282986370900005</c:v>
                </c:pt>
                <c:pt idx="21820">
                  <c:v>98.287847063399994</c:v>
                </c:pt>
                <c:pt idx="21821">
                  <c:v>98.2908615188</c:v>
                </c:pt>
                <c:pt idx="21822">
                  <c:v>98.293440245100001</c:v>
                </c:pt>
                <c:pt idx="21823">
                  <c:v>98.2965441148</c:v>
                </c:pt>
                <c:pt idx="21824">
                  <c:v>98.298028469800002</c:v>
                </c:pt>
                <c:pt idx="21825">
                  <c:v>98.299583193999993</c:v>
                </c:pt>
                <c:pt idx="21826">
                  <c:v>98.302357953500007</c:v>
                </c:pt>
                <c:pt idx="21827">
                  <c:v>98.305786642000001</c:v>
                </c:pt>
                <c:pt idx="21828">
                  <c:v>98.309279699100003</c:v>
                </c:pt>
                <c:pt idx="21829">
                  <c:v>98.311353486100003</c:v>
                </c:pt>
                <c:pt idx="21830">
                  <c:v>98.312040955900002</c:v>
                </c:pt>
                <c:pt idx="21831">
                  <c:v>98.314539783100003</c:v>
                </c:pt>
                <c:pt idx="21832">
                  <c:v>98.317631259400002</c:v>
                </c:pt>
                <c:pt idx="21833">
                  <c:v>98.318765075000002</c:v>
                </c:pt>
                <c:pt idx="21834">
                  <c:v>98.319455447099998</c:v>
                </c:pt>
                <c:pt idx="21835">
                  <c:v>98.320353339099995</c:v>
                </c:pt>
                <c:pt idx="21836">
                  <c:v>98.321013622099997</c:v>
                </c:pt>
                <c:pt idx="21837">
                  <c:v>98.321914683100005</c:v>
                </c:pt>
                <c:pt idx="21838">
                  <c:v>98.323773208299997</c:v>
                </c:pt>
                <c:pt idx="21839">
                  <c:v>98.325054981400001</c:v>
                </c:pt>
                <c:pt idx="21840">
                  <c:v>98.325633854000003</c:v>
                </c:pt>
                <c:pt idx="21841">
                  <c:v>98.326300156000002</c:v>
                </c:pt>
                <c:pt idx="21842">
                  <c:v>98.326854013399995</c:v>
                </c:pt>
                <c:pt idx="21843">
                  <c:v>98.327732339500002</c:v>
                </c:pt>
                <c:pt idx="21844">
                  <c:v>98.331137619000003</c:v>
                </c:pt>
                <c:pt idx="21845">
                  <c:v>98.334071844899995</c:v>
                </c:pt>
                <c:pt idx="21846">
                  <c:v>98.334783889400001</c:v>
                </c:pt>
                <c:pt idx="21847">
                  <c:v>98.337396107800004</c:v>
                </c:pt>
                <c:pt idx="21848">
                  <c:v>98.340590436400007</c:v>
                </c:pt>
                <c:pt idx="21849">
                  <c:v>98.342003907800006</c:v>
                </c:pt>
                <c:pt idx="21850">
                  <c:v>98.342288534299996</c:v>
                </c:pt>
                <c:pt idx="21851">
                  <c:v>98.344677709500004</c:v>
                </c:pt>
                <c:pt idx="21852">
                  <c:v>98.348270383400006</c:v>
                </c:pt>
                <c:pt idx="21853">
                  <c:v>98.350286678900005</c:v>
                </c:pt>
                <c:pt idx="21854">
                  <c:v>98.350986924500006</c:v>
                </c:pt>
                <c:pt idx="21855">
                  <c:v>98.351004628599995</c:v>
                </c:pt>
                <c:pt idx="21856">
                  <c:v>98.351466516499997</c:v>
                </c:pt>
                <c:pt idx="21857">
                  <c:v>98.353270867099994</c:v>
                </c:pt>
                <c:pt idx="21858">
                  <c:v>98.355411706200002</c:v>
                </c:pt>
                <c:pt idx="21859">
                  <c:v>98.356553485899994</c:v>
                </c:pt>
                <c:pt idx="21860">
                  <c:v>98.357074500400003</c:v>
                </c:pt>
                <c:pt idx="21861">
                  <c:v>98.3579778549</c:v>
                </c:pt>
                <c:pt idx="21862">
                  <c:v>98.360576568900001</c:v>
                </c:pt>
                <c:pt idx="21863">
                  <c:v>98.362648942999996</c:v>
                </c:pt>
                <c:pt idx="21864">
                  <c:v>98.362953113399996</c:v>
                </c:pt>
                <c:pt idx="21865">
                  <c:v>98.363520935400004</c:v>
                </c:pt>
                <c:pt idx="21866">
                  <c:v>98.364309622999997</c:v>
                </c:pt>
                <c:pt idx="21867">
                  <c:v>98.365071598499995</c:v>
                </c:pt>
                <c:pt idx="21868">
                  <c:v>98.366288148199999</c:v>
                </c:pt>
                <c:pt idx="21869">
                  <c:v>98.367406489199993</c:v>
                </c:pt>
                <c:pt idx="21870">
                  <c:v>98.367773251100004</c:v>
                </c:pt>
                <c:pt idx="21871">
                  <c:v>98.368240329900004</c:v>
                </c:pt>
                <c:pt idx="21872">
                  <c:v>98.368734921200002</c:v>
                </c:pt>
                <c:pt idx="21873">
                  <c:v>98.369026771199998</c:v>
                </c:pt>
                <c:pt idx="21874">
                  <c:v>98.369864213100001</c:v>
                </c:pt>
                <c:pt idx="21875">
                  <c:v>98.370593309</c:v>
                </c:pt>
                <c:pt idx="21876">
                  <c:v>98.370850314999998</c:v>
                </c:pt>
                <c:pt idx="21877">
                  <c:v>98.370987114399995</c:v>
                </c:pt>
                <c:pt idx="21878">
                  <c:v>98.371581814500004</c:v>
                </c:pt>
                <c:pt idx="21879">
                  <c:v>98.372363469299998</c:v>
                </c:pt>
                <c:pt idx="21880">
                  <c:v>98.373455577800001</c:v>
                </c:pt>
                <c:pt idx="21881">
                  <c:v>98.374971694999999</c:v>
                </c:pt>
                <c:pt idx="21882">
                  <c:v>98.376519443800007</c:v>
                </c:pt>
                <c:pt idx="21883">
                  <c:v>98.379692558000002</c:v>
                </c:pt>
                <c:pt idx="21884">
                  <c:v>98.383487470600002</c:v>
                </c:pt>
                <c:pt idx="21885">
                  <c:v>98.388881304199998</c:v>
                </c:pt>
                <c:pt idx="21886">
                  <c:v>98.392851732400004</c:v>
                </c:pt>
                <c:pt idx="21887">
                  <c:v>98.394879599399999</c:v>
                </c:pt>
                <c:pt idx="21888">
                  <c:v>98.397004567500005</c:v>
                </c:pt>
                <c:pt idx="21889">
                  <c:v>98.397541415299997</c:v>
                </c:pt>
                <c:pt idx="21890">
                  <c:v>98.399803386399995</c:v>
                </c:pt>
                <c:pt idx="21891">
                  <c:v>98.401956467999995</c:v>
                </c:pt>
                <c:pt idx="21892">
                  <c:v>98.4024122342</c:v>
                </c:pt>
                <c:pt idx="21893">
                  <c:v>98.4031060983</c:v>
                </c:pt>
                <c:pt idx="21894">
                  <c:v>98.404962081500003</c:v>
                </c:pt>
                <c:pt idx="21895">
                  <c:v>98.407228389500006</c:v>
                </c:pt>
                <c:pt idx="21896">
                  <c:v>98.408825852199996</c:v>
                </c:pt>
                <c:pt idx="21897">
                  <c:v>98.410912870800004</c:v>
                </c:pt>
                <c:pt idx="21898">
                  <c:v>98.413008086600001</c:v>
                </c:pt>
                <c:pt idx="21899">
                  <c:v>98.413955831099997</c:v>
                </c:pt>
                <c:pt idx="21900">
                  <c:v>98.415948962000002</c:v>
                </c:pt>
                <c:pt idx="21901">
                  <c:v>98.417768936300007</c:v>
                </c:pt>
                <c:pt idx="21902">
                  <c:v>98.418104397999997</c:v>
                </c:pt>
                <c:pt idx="21903">
                  <c:v>98.418866809799994</c:v>
                </c:pt>
                <c:pt idx="21904">
                  <c:v>98.419817460800004</c:v>
                </c:pt>
                <c:pt idx="21905">
                  <c:v>98.420968244700006</c:v>
                </c:pt>
                <c:pt idx="21906">
                  <c:v>98.423392421399996</c:v>
                </c:pt>
                <c:pt idx="21907">
                  <c:v>98.4252461528</c:v>
                </c:pt>
                <c:pt idx="21908">
                  <c:v>98.425548106999997</c:v>
                </c:pt>
                <c:pt idx="21909">
                  <c:v>98.425833146900004</c:v>
                </c:pt>
                <c:pt idx="21910">
                  <c:v>98.427135959400005</c:v>
                </c:pt>
                <c:pt idx="21911">
                  <c:v>98.430937337399996</c:v>
                </c:pt>
                <c:pt idx="21912">
                  <c:v>98.433510564000002</c:v>
                </c:pt>
                <c:pt idx="21913">
                  <c:v>98.434720974300006</c:v>
                </c:pt>
                <c:pt idx="21914">
                  <c:v>98.436131730100001</c:v>
                </c:pt>
                <c:pt idx="21915">
                  <c:v>98.436550896</c:v>
                </c:pt>
                <c:pt idx="21916">
                  <c:v>98.437030819599997</c:v>
                </c:pt>
                <c:pt idx="21917">
                  <c:v>98.440074315499999</c:v>
                </c:pt>
                <c:pt idx="21918">
                  <c:v>98.443640215399995</c:v>
                </c:pt>
                <c:pt idx="21919">
                  <c:v>98.445513431999998</c:v>
                </c:pt>
                <c:pt idx="21920">
                  <c:v>98.447109228499997</c:v>
                </c:pt>
                <c:pt idx="21921">
                  <c:v>98.450908875400003</c:v>
                </c:pt>
                <c:pt idx="21922">
                  <c:v>98.454618007999997</c:v>
                </c:pt>
                <c:pt idx="21923">
                  <c:v>98.455111793200004</c:v>
                </c:pt>
                <c:pt idx="21924">
                  <c:v>98.457589074699996</c:v>
                </c:pt>
                <c:pt idx="21925">
                  <c:v>98.460327223700006</c:v>
                </c:pt>
                <c:pt idx="21926">
                  <c:v>98.461516089699998</c:v>
                </c:pt>
                <c:pt idx="21927">
                  <c:v>98.462424319199997</c:v>
                </c:pt>
                <c:pt idx="21928">
                  <c:v>98.463086945699999</c:v>
                </c:pt>
                <c:pt idx="21929">
                  <c:v>98.466870508499994</c:v>
                </c:pt>
                <c:pt idx="21930">
                  <c:v>98.471332722200003</c:v>
                </c:pt>
                <c:pt idx="21931">
                  <c:v>98.473199564699996</c:v>
                </c:pt>
                <c:pt idx="21932">
                  <c:v>98.476686161000003</c:v>
                </c:pt>
                <c:pt idx="21933">
                  <c:v>98.479918724100003</c:v>
                </c:pt>
                <c:pt idx="21934">
                  <c:v>98.480444473600002</c:v>
                </c:pt>
                <c:pt idx="21935">
                  <c:v>98.480871029499994</c:v>
                </c:pt>
                <c:pt idx="21936">
                  <c:v>98.481837958300005</c:v>
                </c:pt>
                <c:pt idx="21937">
                  <c:v>98.483789702899998</c:v>
                </c:pt>
                <c:pt idx="21938">
                  <c:v>98.485531437500001</c:v>
                </c:pt>
                <c:pt idx="21939">
                  <c:v>98.486795624799996</c:v>
                </c:pt>
                <c:pt idx="21940">
                  <c:v>98.487956643499999</c:v>
                </c:pt>
                <c:pt idx="21941">
                  <c:v>98.489119670500003</c:v>
                </c:pt>
                <c:pt idx="21942">
                  <c:v>98.490338412200003</c:v>
                </c:pt>
                <c:pt idx="21943">
                  <c:v>98.491494937300004</c:v>
                </c:pt>
                <c:pt idx="21944">
                  <c:v>98.495790644099998</c:v>
                </c:pt>
                <c:pt idx="21945">
                  <c:v>98.499682176600004</c:v>
                </c:pt>
                <c:pt idx="21946">
                  <c:v>98.501842401999994</c:v>
                </c:pt>
                <c:pt idx="21947">
                  <c:v>98.504144198299997</c:v>
                </c:pt>
                <c:pt idx="21948">
                  <c:v>98.504715734100003</c:v>
                </c:pt>
                <c:pt idx="21949">
                  <c:v>98.5051038191</c:v>
                </c:pt>
                <c:pt idx="21950">
                  <c:v>98.507043017900003</c:v>
                </c:pt>
                <c:pt idx="21951">
                  <c:v>98.508768838099996</c:v>
                </c:pt>
                <c:pt idx="21952">
                  <c:v>98.509386317299999</c:v>
                </c:pt>
                <c:pt idx="21953">
                  <c:v>98.511876868200005</c:v>
                </c:pt>
                <c:pt idx="21954">
                  <c:v>98.514003118399998</c:v>
                </c:pt>
                <c:pt idx="21955">
                  <c:v>98.514422952700002</c:v>
                </c:pt>
                <c:pt idx="21956">
                  <c:v>98.515337573599993</c:v>
                </c:pt>
                <c:pt idx="21957">
                  <c:v>98.516711735499996</c:v>
                </c:pt>
                <c:pt idx="21958">
                  <c:v>98.517524946699993</c:v>
                </c:pt>
                <c:pt idx="21959">
                  <c:v>98.519378184399997</c:v>
                </c:pt>
                <c:pt idx="21960">
                  <c:v>98.521542696699996</c:v>
                </c:pt>
                <c:pt idx="21961">
                  <c:v>98.522251838700001</c:v>
                </c:pt>
                <c:pt idx="21962">
                  <c:v>98.522578976099993</c:v>
                </c:pt>
                <c:pt idx="21963">
                  <c:v>98.524759619799994</c:v>
                </c:pt>
                <c:pt idx="21964">
                  <c:v>98.527299177000003</c:v>
                </c:pt>
                <c:pt idx="21965">
                  <c:v>98.528100449299998</c:v>
                </c:pt>
                <c:pt idx="21966">
                  <c:v>98.529277013300003</c:v>
                </c:pt>
                <c:pt idx="21967">
                  <c:v>98.531654512499998</c:v>
                </c:pt>
                <c:pt idx="21968">
                  <c:v>98.533489650299998</c:v>
                </c:pt>
                <c:pt idx="21969">
                  <c:v>98.535694625000005</c:v>
                </c:pt>
                <c:pt idx="21970">
                  <c:v>98.540653844399998</c:v>
                </c:pt>
                <c:pt idx="21971">
                  <c:v>98.544248206800006</c:v>
                </c:pt>
                <c:pt idx="21972">
                  <c:v>98.545376013600006</c:v>
                </c:pt>
                <c:pt idx="21973">
                  <c:v>98.546172491700005</c:v>
                </c:pt>
                <c:pt idx="21974">
                  <c:v>98.5466551098</c:v>
                </c:pt>
                <c:pt idx="21975">
                  <c:v>98.547404184300007</c:v>
                </c:pt>
                <c:pt idx="21976">
                  <c:v>98.547884596599999</c:v>
                </c:pt>
                <c:pt idx="21977">
                  <c:v>98.548279968800003</c:v>
                </c:pt>
                <c:pt idx="21978">
                  <c:v>98.551286903100006</c:v>
                </c:pt>
                <c:pt idx="21979">
                  <c:v>98.5545520573</c:v>
                </c:pt>
                <c:pt idx="21980">
                  <c:v>98.557301666100003</c:v>
                </c:pt>
                <c:pt idx="21981">
                  <c:v>98.559449062100001</c:v>
                </c:pt>
                <c:pt idx="21982">
                  <c:v>98.562005579200004</c:v>
                </c:pt>
                <c:pt idx="21983">
                  <c:v>98.566201092499995</c:v>
                </c:pt>
                <c:pt idx="21984">
                  <c:v>98.568821668200002</c:v>
                </c:pt>
                <c:pt idx="21985">
                  <c:v>98.570403496899999</c:v>
                </c:pt>
                <c:pt idx="21986">
                  <c:v>98.572203712299995</c:v>
                </c:pt>
                <c:pt idx="21987">
                  <c:v>98.573565276400004</c:v>
                </c:pt>
                <c:pt idx="21988">
                  <c:v>98.574413867700002</c:v>
                </c:pt>
                <c:pt idx="21989">
                  <c:v>98.576935167000002</c:v>
                </c:pt>
                <c:pt idx="21990">
                  <c:v>98.579300195599998</c:v>
                </c:pt>
                <c:pt idx="21991">
                  <c:v>98.580507235499994</c:v>
                </c:pt>
                <c:pt idx="21992">
                  <c:v>98.5827408408</c:v>
                </c:pt>
                <c:pt idx="21993">
                  <c:v>98.584601113199994</c:v>
                </c:pt>
                <c:pt idx="21994">
                  <c:v>98.585718961200001</c:v>
                </c:pt>
                <c:pt idx="21995">
                  <c:v>98.586589964200002</c:v>
                </c:pt>
                <c:pt idx="21996">
                  <c:v>98.588035894200004</c:v>
                </c:pt>
                <c:pt idx="21997">
                  <c:v>98.589788171999999</c:v>
                </c:pt>
                <c:pt idx="21998">
                  <c:v>98.590407796299999</c:v>
                </c:pt>
                <c:pt idx="21999">
                  <c:v>98.590631509399998</c:v>
                </c:pt>
                <c:pt idx="22000">
                  <c:v>98.591785357600003</c:v>
                </c:pt>
                <c:pt idx="22001">
                  <c:v>98.593375522900004</c:v>
                </c:pt>
                <c:pt idx="22002">
                  <c:v>98.594095682800003</c:v>
                </c:pt>
                <c:pt idx="22003">
                  <c:v>98.595500209400001</c:v>
                </c:pt>
                <c:pt idx="22004">
                  <c:v>98.597767819699996</c:v>
                </c:pt>
                <c:pt idx="22005">
                  <c:v>98.599428354300002</c:v>
                </c:pt>
                <c:pt idx="22006">
                  <c:v>98.600252025299994</c:v>
                </c:pt>
                <c:pt idx="22007">
                  <c:v>98.601481539000005</c:v>
                </c:pt>
                <c:pt idx="22008">
                  <c:v>98.604254020599996</c:v>
                </c:pt>
                <c:pt idx="22009">
                  <c:v>98.607187951599997</c:v>
                </c:pt>
                <c:pt idx="22010">
                  <c:v>98.608762117799998</c:v>
                </c:pt>
                <c:pt idx="22011">
                  <c:v>98.609557158399994</c:v>
                </c:pt>
                <c:pt idx="22012">
                  <c:v>98.611519963000006</c:v>
                </c:pt>
                <c:pt idx="22013">
                  <c:v>98.614854578199996</c:v>
                </c:pt>
                <c:pt idx="22014">
                  <c:v>98.616818868500005</c:v>
                </c:pt>
                <c:pt idx="22015">
                  <c:v>98.617309705300002</c:v>
                </c:pt>
                <c:pt idx="22016">
                  <c:v>98.618694662199999</c:v>
                </c:pt>
                <c:pt idx="22017">
                  <c:v>98.622453992499999</c:v>
                </c:pt>
                <c:pt idx="22018">
                  <c:v>98.625205180099996</c:v>
                </c:pt>
                <c:pt idx="22019">
                  <c:v>98.626093332400004</c:v>
                </c:pt>
                <c:pt idx="22020">
                  <c:v>98.626931417700007</c:v>
                </c:pt>
                <c:pt idx="22021">
                  <c:v>98.627474466899997</c:v>
                </c:pt>
                <c:pt idx="22022">
                  <c:v>98.628407931400005</c:v>
                </c:pt>
                <c:pt idx="22023">
                  <c:v>98.630074742999994</c:v>
                </c:pt>
                <c:pt idx="22024">
                  <c:v>98.631461185000006</c:v>
                </c:pt>
                <c:pt idx="22025">
                  <c:v>98.632629011700004</c:v>
                </c:pt>
                <c:pt idx="22026">
                  <c:v>98.634355641200003</c:v>
                </c:pt>
                <c:pt idx="22027">
                  <c:v>98.635358338700001</c:v>
                </c:pt>
                <c:pt idx="22028">
                  <c:v>98.636785418800002</c:v>
                </c:pt>
                <c:pt idx="22029">
                  <c:v>98.638400214200004</c:v>
                </c:pt>
                <c:pt idx="22030">
                  <c:v>98.639248031700006</c:v>
                </c:pt>
                <c:pt idx="22031">
                  <c:v>98.640390805500004</c:v>
                </c:pt>
                <c:pt idx="22032">
                  <c:v>98.641853470599997</c:v>
                </c:pt>
                <c:pt idx="22033">
                  <c:v>98.646787585499993</c:v>
                </c:pt>
                <c:pt idx="22034">
                  <c:v>98.651566176299994</c:v>
                </c:pt>
                <c:pt idx="22035">
                  <c:v>98.652286906300006</c:v>
                </c:pt>
                <c:pt idx="22036">
                  <c:v>98.652589952</c:v>
                </c:pt>
                <c:pt idx="22037">
                  <c:v>98.655652736500002</c:v>
                </c:pt>
                <c:pt idx="22038">
                  <c:v>98.659577315700005</c:v>
                </c:pt>
                <c:pt idx="22039">
                  <c:v>98.662323818600001</c:v>
                </c:pt>
                <c:pt idx="22040">
                  <c:v>98.665185631699998</c:v>
                </c:pt>
                <c:pt idx="22041">
                  <c:v>98.666440439300004</c:v>
                </c:pt>
                <c:pt idx="22042">
                  <c:v>98.667037153999999</c:v>
                </c:pt>
                <c:pt idx="22043">
                  <c:v>98.668183081400002</c:v>
                </c:pt>
                <c:pt idx="22044">
                  <c:v>98.668949854800005</c:v>
                </c:pt>
                <c:pt idx="22045">
                  <c:v>98.670110937700002</c:v>
                </c:pt>
                <c:pt idx="22046">
                  <c:v>98.672221167999993</c:v>
                </c:pt>
                <c:pt idx="22047">
                  <c:v>98.673824183700006</c:v>
                </c:pt>
                <c:pt idx="22048">
                  <c:v>98.674787020500005</c:v>
                </c:pt>
                <c:pt idx="22049">
                  <c:v>98.676403024199999</c:v>
                </c:pt>
                <c:pt idx="22050">
                  <c:v>98.677719861400007</c:v>
                </c:pt>
                <c:pt idx="22051">
                  <c:v>98.678336412999997</c:v>
                </c:pt>
                <c:pt idx="22052">
                  <c:v>98.679576428000004</c:v>
                </c:pt>
                <c:pt idx="22053">
                  <c:v>98.680715445499999</c:v>
                </c:pt>
                <c:pt idx="22054">
                  <c:v>98.681190033299998</c:v>
                </c:pt>
                <c:pt idx="22055">
                  <c:v>98.682008631800002</c:v>
                </c:pt>
                <c:pt idx="22056">
                  <c:v>98.6829028322</c:v>
                </c:pt>
                <c:pt idx="22057">
                  <c:v>98.683266814299998</c:v>
                </c:pt>
                <c:pt idx="22058">
                  <c:v>98.683535722399995</c:v>
                </c:pt>
                <c:pt idx="22059">
                  <c:v>98.6839495535</c:v>
                </c:pt>
                <c:pt idx="22060">
                  <c:v>98.684941382700003</c:v>
                </c:pt>
                <c:pt idx="22061">
                  <c:v>98.685738843799996</c:v>
                </c:pt>
                <c:pt idx="22062">
                  <c:v>98.688365363000003</c:v>
                </c:pt>
                <c:pt idx="22063">
                  <c:v>98.692241713900003</c:v>
                </c:pt>
                <c:pt idx="22064">
                  <c:v>98.693878462900003</c:v>
                </c:pt>
                <c:pt idx="22065">
                  <c:v>98.694550340199996</c:v>
                </c:pt>
                <c:pt idx="22066">
                  <c:v>98.696110043000004</c:v>
                </c:pt>
                <c:pt idx="22067">
                  <c:v>98.699079583200003</c:v>
                </c:pt>
                <c:pt idx="22068">
                  <c:v>98.701274129200002</c:v>
                </c:pt>
                <c:pt idx="22069">
                  <c:v>98.702822957699993</c:v>
                </c:pt>
                <c:pt idx="22070">
                  <c:v>98.705583365400003</c:v>
                </c:pt>
                <c:pt idx="22071">
                  <c:v>98.711029678399996</c:v>
                </c:pt>
                <c:pt idx="22072">
                  <c:v>98.715385532300004</c:v>
                </c:pt>
                <c:pt idx="22073">
                  <c:v>98.716655307699995</c:v>
                </c:pt>
                <c:pt idx="22074">
                  <c:v>98.717886269600001</c:v>
                </c:pt>
                <c:pt idx="22075">
                  <c:v>98.7207904566</c:v>
                </c:pt>
                <c:pt idx="22076">
                  <c:v>98.723657503499993</c:v>
                </c:pt>
                <c:pt idx="22077">
                  <c:v>98.724990528099994</c:v>
                </c:pt>
                <c:pt idx="22078">
                  <c:v>98.726298051900002</c:v>
                </c:pt>
                <c:pt idx="22079">
                  <c:v>98.727534876700005</c:v>
                </c:pt>
                <c:pt idx="22080">
                  <c:v>98.729371178400001</c:v>
                </c:pt>
                <c:pt idx="22081">
                  <c:v>98.731001913599997</c:v>
                </c:pt>
                <c:pt idx="22082">
                  <c:v>98.732882326199999</c:v>
                </c:pt>
                <c:pt idx="22083">
                  <c:v>98.735603628000007</c:v>
                </c:pt>
                <c:pt idx="22084">
                  <c:v>98.738036771400004</c:v>
                </c:pt>
                <c:pt idx="22085">
                  <c:v>98.739048716300005</c:v>
                </c:pt>
                <c:pt idx="22086">
                  <c:v>98.739190442899996</c:v>
                </c:pt>
                <c:pt idx="22087">
                  <c:v>98.739469439700002</c:v>
                </c:pt>
                <c:pt idx="22088">
                  <c:v>98.739901226200004</c:v>
                </c:pt>
                <c:pt idx="22089">
                  <c:v>98.741176890000006</c:v>
                </c:pt>
                <c:pt idx="22090">
                  <c:v>98.742672285500007</c:v>
                </c:pt>
                <c:pt idx="22091">
                  <c:v>98.743248480899993</c:v>
                </c:pt>
                <c:pt idx="22092">
                  <c:v>98.743766100000002</c:v>
                </c:pt>
                <c:pt idx="22093">
                  <c:v>98.745499624900006</c:v>
                </c:pt>
                <c:pt idx="22094">
                  <c:v>98.748596331499996</c:v>
                </c:pt>
                <c:pt idx="22095">
                  <c:v>98.7504199097</c:v>
                </c:pt>
                <c:pt idx="22096">
                  <c:v>98.752816129699994</c:v>
                </c:pt>
                <c:pt idx="22097">
                  <c:v>98.756059365799999</c:v>
                </c:pt>
                <c:pt idx="22098">
                  <c:v>98.757974689299999</c:v>
                </c:pt>
                <c:pt idx="22099">
                  <c:v>98.760161686800004</c:v>
                </c:pt>
                <c:pt idx="22100">
                  <c:v>98.761544364200006</c:v>
                </c:pt>
                <c:pt idx="22101">
                  <c:v>98.762165209200006</c:v>
                </c:pt>
                <c:pt idx="22102">
                  <c:v>98.763047846099994</c:v>
                </c:pt>
                <c:pt idx="22103">
                  <c:v>98.765933497000006</c:v>
                </c:pt>
                <c:pt idx="22104">
                  <c:v>98.769456424400005</c:v>
                </c:pt>
                <c:pt idx="22105">
                  <c:v>98.771034318399998</c:v>
                </c:pt>
                <c:pt idx="22106">
                  <c:v>98.771566804299994</c:v>
                </c:pt>
                <c:pt idx="22107">
                  <c:v>98.772091270800004</c:v>
                </c:pt>
                <c:pt idx="22108">
                  <c:v>98.772720435500005</c:v>
                </c:pt>
                <c:pt idx="22109">
                  <c:v>98.773161342799995</c:v>
                </c:pt>
                <c:pt idx="22110">
                  <c:v>98.774901909299999</c:v>
                </c:pt>
                <c:pt idx="22111">
                  <c:v>98.776691283399998</c:v>
                </c:pt>
                <c:pt idx="22112">
                  <c:v>98.778028814199999</c:v>
                </c:pt>
                <c:pt idx="22113">
                  <c:v>98.779418800000002</c:v>
                </c:pt>
                <c:pt idx="22114">
                  <c:v>98.780715488599995</c:v>
                </c:pt>
                <c:pt idx="22115">
                  <c:v>98.782104637200007</c:v>
                </c:pt>
                <c:pt idx="22116">
                  <c:v>98.782667525899996</c:v>
                </c:pt>
                <c:pt idx="22117">
                  <c:v>98.782752200499999</c:v>
                </c:pt>
                <c:pt idx="22118">
                  <c:v>98.783398755199997</c:v>
                </c:pt>
                <c:pt idx="22119">
                  <c:v>98.784436724299994</c:v>
                </c:pt>
                <c:pt idx="22120">
                  <c:v>98.785475247199997</c:v>
                </c:pt>
                <c:pt idx="22121">
                  <c:v>98.786930288199997</c:v>
                </c:pt>
                <c:pt idx="22122">
                  <c:v>98.789219928400001</c:v>
                </c:pt>
                <c:pt idx="22123">
                  <c:v>98.793275386900007</c:v>
                </c:pt>
                <c:pt idx="22124">
                  <c:v>98.799016142699998</c:v>
                </c:pt>
                <c:pt idx="22125">
                  <c:v>98.802634134100003</c:v>
                </c:pt>
                <c:pt idx="22126">
                  <c:v>98.803279061500007</c:v>
                </c:pt>
                <c:pt idx="22127">
                  <c:v>98.804193686900007</c:v>
                </c:pt>
                <c:pt idx="22128">
                  <c:v>98.8054680021</c:v>
                </c:pt>
                <c:pt idx="22129">
                  <c:v>98.806030263899999</c:v>
                </c:pt>
                <c:pt idx="22130">
                  <c:v>98.807037512899996</c:v>
                </c:pt>
                <c:pt idx="22131">
                  <c:v>98.8091824973</c:v>
                </c:pt>
                <c:pt idx="22132">
                  <c:v>98.810614307400002</c:v>
                </c:pt>
                <c:pt idx="22133">
                  <c:v>98.813564092099995</c:v>
                </c:pt>
                <c:pt idx="22134">
                  <c:v>98.816380311200007</c:v>
                </c:pt>
                <c:pt idx="22135">
                  <c:v>98.816917429300005</c:v>
                </c:pt>
                <c:pt idx="22136">
                  <c:v>98.818464411600004</c:v>
                </c:pt>
                <c:pt idx="22137">
                  <c:v>98.821900612099995</c:v>
                </c:pt>
                <c:pt idx="22138">
                  <c:v>98.824885303200006</c:v>
                </c:pt>
                <c:pt idx="22139">
                  <c:v>98.825792308600001</c:v>
                </c:pt>
                <c:pt idx="22140">
                  <c:v>98.826855314200003</c:v>
                </c:pt>
                <c:pt idx="22141">
                  <c:v>98.829357873199996</c:v>
                </c:pt>
                <c:pt idx="22142">
                  <c:v>98.831430976799993</c:v>
                </c:pt>
                <c:pt idx="22143">
                  <c:v>98.831857891699997</c:v>
                </c:pt>
                <c:pt idx="22144">
                  <c:v>98.8338168784</c:v>
                </c:pt>
                <c:pt idx="22145">
                  <c:v>98.837891722699993</c:v>
                </c:pt>
                <c:pt idx="22146">
                  <c:v>98.840567017500007</c:v>
                </c:pt>
                <c:pt idx="22147">
                  <c:v>98.842263532499999</c:v>
                </c:pt>
                <c:pt idx="22148">
                  <c:v>98.843585251799993</c:v>
                </c:pt>
                <c:pt idx="22149">
                  <c:v>98.843840727900002</c:v>
                </c:pt>
                <c:pt idx="22150">
                  <c:v>98.845586004899999</c:v>
                </c:pt>
                <c:pt idx="22151">
                  <c:v>98.850624074300001</c:v>
                </c:pt>
                <c:pt idx="22152">
                  <c:v>98.854216677500006</c:v>
                </c:pt>
                <c:pt idx="22153">
                  <c:v>98.855024122100005</c:v>
                </c:pt>
                <c:pt idx="22154">
                  <c:v>98.856539702199996</c:v>
                </c:pt>
                <c:pt idx="22155">
                  <c:v>98.857777561000006</c:v>
                </c:pt>
                <c:pt idx="22156">
                  <c:v>98.858201356899997</c:v>
                </c:pt>
                <c:pt idx="22157">
                  <c:v>98.861845487400004</c:v>
                </c:pt>
                <c:pt idx="22158">
                  <c:v>98.865501336500003</c:v>
                </c:pt>
                <c:pt idx="22159">
                  <c:v>98.866060616200002</c:v>
                </c:pt>
                <c:pt idx="22160">
                  <c:v>98.866627965600003</c:v>
                </c:pt>
                <c:pt idx="22161">
                  <c:v>98.869012291800004</c:v>
                </c:pt>
                <c:pt idx="22162">
                  <c:v>98.873553380000004</c:v>
                </c:pt>
                <c:pt idx="22163">
                  <c:v>98.878199189499995</c:v>
                </c:pt>
                <c:pt idx="22164">
                  <c:v>98.880734449299993</c:v>
                </c:pt>
                <c:pt idx="22165">
                  <c:v>98.883462404599996</c:v>
                </c:pt>
                <c:pt idx="22166">
                  <c:v>98.887771502500001</c:v>
                </c:pt>
                <c:pt idx="22167">
                  <c:v>98.890866539000001</c:v>
                </c:pt>
                <c:pt idx="22168">
                  <c:v>98.892647061900007</c:v>
                </c:pt>
                <c:pt idx="22169">
                  <c:v>98.896767020799999</c:v>
                </c:pt>
                <c:pt idx="22170">
                  <c:v>98.902255236800002</c:v>
                </c:pt>
                <c:pt idx="22171">
                  <c:v>98.9045520098</c:v>
                </c:pt>
                <c:pt idx="22172">
                  <c:v>98.906069982100007</c:v>
                </c:pt>
                <c:pt idx="22173">
                  <c:v>98.908313763699994</c:v>
                </c:pt>
                <c:pt idx="22174">
                  <c:v>98.909707374099995</c:v>
                </c:pt>
                <c:pt idx="22175">
                  <c:v>98.911105881899999</c:v>
                </c:pt>
                <c:pt idx="22176">
                  <c:v>98.912322544199995</c:v>
                </c:pt>
                <c:pt idx="22177">
                  <c:v>98.912538820799995</c:v>
                </c:pt>
                <c:pt idx="22178">
                  <c:v>98.913785865600005</c:v>
                </c:pt>
                <c:pt idx="22179">
                  <c:v>98.915273497699999</c:v>
                </c:pt>
                <c:pt idx="22180">
                  <c:v>98.916471100699994</c:v>
                </c:pt>
                <c:pt idx="22181">
                  <c:v>98.918303288000004</c:v>
                </c:pt>
                <c:pt idx="22182">
                  <c:v>98.919836880299997</c:v>
                </c:pt>
                <c:pt idx="22183">
                  <c:v>98.921222281799999</c:v>
                </c:pt>
                <c:pt idx="22184">
                  <c:v>98.923553542199997</c:v>
                </c:pt>
                <c:pt idx="22185">
                  <c:v>98.926270830899995</c:v>
                </c:pt>
                <c:pt idx="22186">
                  <c:v>98.928633881099998</c:v>
                </c:pt>
                <c:pt idx="22187">
                  <c:v>98.934085470900001</c:v>
                </c:pt>
                <c:pt idx="22188">
                  <c:v>98.938578994400004</c:v>
                </c:pt>
                <c:pt idx="22189">
                  <c:v>98.938952519200001</c:v>
                </c:pt>
                <c:pt idx="22190">
                  <c:v>98.941041315600003</c:v>
                </c:pt>
                <c:pt idx="22191">
                  <c:v>98.9432942193</c:v>
                </c:pt>
                <c:pt idx="22192">
                  <c:v>98.9455914455</c:v>
                </c:pt>
                <c:pt idx="22193">
                  <c:v>98.950834898799997</c:v>
                </c:pt>
                <c:pt idx="22194">
                  <c:v>98.955698114800001</c:v>
                </c:pt>
                <c:pt idx="22195">
                  <c:v>98.957517291299993</c:v>
                </c:pt>
                <c:pt idx="22196">
                  <c:v>98.958525757700002</c:v>
                </c:pt>
                <c:pt idx="22197">
                  <c:v>98.959385969300001</c:v>
                </c:pt>
                <c:pt idx="22198">
                  <c:v>98.960307181600001</c:v>
                </c:pt>
                <c:pt idx="22199">
                  <c:v>98.9624282849</c:v>
                </c:pt>
                <c:pt idx="22200">
                  <c:v>98.964098003100005</c:v>
                </c:pt>
                <c:pt idx="22201">
                  <c:v>98.965549740200004</c:v>
                </c:pt>
                <c:pt idx="22202">
                  <c:v>98.967120974799997</c:v>
                </c:pt>
                <c:pt idx="22203">
                  <c:v>98.967987857899999</c:v>
                </c:pt>
                <c:pt idx="22204">
                  <c:v>98.970309679099998</c:v>
                </c:pt>
                <c:pt idx="22205">
                  <c:v>98.972949619299996</c:v>
                </c:pt>
                <c:pt idx="22206">
                  <c:v>98.973837392999997</c:v>
                </c:pt>
                <c:pt idx="22207">
                  <c:v>98.974532137400004</c:v>
                </c:pt>
                <c:pt idx="22208">
                  <c:v>98.978247112199995</c:v>
                </c:pt>
                <c:pt idx="22209">
                  <c:v>98.983823333999993</c:v>
                </c:pt>
                <c:pt idx="22210">
                  <c:v>98.986613208700007</c:v>
                </c:pt>
                <c:pt idx="22211">
                  <c:v>98.987122603000003</c:v>
                </c:pt>
                <c:pt idx="22212">
                  <c:v>98.987916389700004</c:v>
                </c:pt>
                <c:pt idx="22213">
                  <c:v>98.988800172300003</c:v>
                </c:pt>
                <c:pt idx="22214">
                  <c:v>98.990467087599995</c:v>
                </c:pt>
                <c:pt idx="22215">
                  <c:v>98.993077871300002</c:v>
                </c:pt>
                <c:pt idx="22216">
                  <c:v>98.994486722000005</c:v>
                </c:pt>
                <c:pt idx="22217">
                  <c:v>98.995749813399996</c:v>
                </c:pt>
                <c:pt idx="22218">
                  <c:v>98.996948456499993</c:v>
                </c:pt>
                <c:pt idx="22219">
                  <c:v>98.997820341500002</c:v>
                </c:pt>
                <c:pt idx="22220">
                  <c:v>98.999476146299997</c:v>
                </c:pt>
                <c:pt idx="22221">
                  <c:v>99.001490483300003</c:v>
                </c:pt>
                <c:pt idx="22222">
                  <c:v>99.005764263200007</c:v>
                </c:pt>
                <c:pt idx="22223">
                  <c:v>99.010911459100001</c:v>
                </c:pt>
                <c:pt idx="22224">
                  <c:v>99.014137944200002</c:v>
                </c:pt>
                <c:pt idx="22225">
                  <c:v>99.016624554700002</c:v>
                </c:pt>
                <c:pt idx="22226">
                  <c:v>99.018324722299994</c:v>
                </c:pt>
                <c:pt idx="22227">
                  <c:v>99.020247790400006</c:v>
                </c:pt>
                <c:pt idx="22228">
                  <c:v>99.021779845599994</c:v>
                </c:pt>
                <c:pt idx="22229">
                  <c:v>99.022431642200004</c:v>
                </c:pt>
                <c:pt idx="22230">
                  <c:v>99.023541198299995</c:v>
                </c:pt>
                <c:pt idx="22231">
                  <c:v>99.024218829399999</c:v>
                </c:pt>
                <c:pt idx="22232">
                  <c:v>99.025122717599999</c:v>
                </c:pt>
                <c:pt idx="22233">
                  <c:v>99.025911640299995</c:v>
                </c:pt>
                <c:pt idx="22234">
                  <c:v>99.026810690900007</c:v>
                </c:pt>
                <c:pt idx="22235">
                  <c:v>99.028845367499997</c:v>
                </c:pt>
                <c:pt idx="22236">
                  <c:v>99.030140461000002</c:v>
                </c:pt>
                <c:pt idx="22237">
                  <c:v>99.032640858700006</c:v>
                </c:pt>
                <c:pt idx="22238">
                  <c:v>99.035486395000007</c:v>
                </c:pt>
                <c:pt idx="22239">
                  <c:v>99.036477965100005</c:v>
                </c:pt>
                <c:pt idx="22240">
                  <c:v>99.037087979700004</c:v>
                </c:pt>
                <c:pt idx="22241">
                  <c:v>99.038555747299995</c:v>
                </c:pt>
                <c:pt idx="22242">
                  <c:v>99.040084656499999</c:v>
                </c:pt>
                <c:pt idx="22243">
                  <c:v>99.040665235399999</c:v>
                </c:pt>
                <c:pt idx="22244">
                  <c:v>99.041344107300006</c:v>
                </c:pt>
                <c:pt idx="22245">
                  <c:v>99.041598663499997</c:v>
                </c:pt>
                <c:pt idx="22246">
                  <c:v>99.041716294599993</c:v>
                </c:pt>
                <c:pt idx="22247">
                  <c:v>99.045949666400006</c:v>
                </c:pt>
                <c:pt idx="22248">
                  <c:v>99.0502717042</c:v>
                </c:pt>
                <c:pt idx="22249">
                  <c:v>99.050709432100007</c:v>
                </c:pt>
                <c:pt idx="22250">
                  <c:v>99.052053505399996</c:v>
                </c:pt>
                <c:pt idx="22251">
                  <c:v>99.053611805000003</c:v>
                </c:pt>
                <c:pt idx="22252">
                  <c:v>99.055113546499996</c:v>
                </c:pt>
                <c:pt idx="22253">
                  <c:v>99.057051190899998</c:v>
                </c:pt>
                <c:pt idx="22254">
                  <c:v>99.059909163499995</c:v>
                </c:pt>
                <c:pt idx="22255">
                  <c:v>99.066065710900006</c:v>
                </c:pt>
                <c:pt idx="22256">
                  <c:v>99.070738253599998</c:v>
                </c:pt>
                <c:pt idx="22257">
                  <c:v>99.072677792799993</c:v>
                </c:pt>
                <c:pt idx="22258">
                  <c:v>99.077701682899999</c:v>
                </c:pt>
                <c:pt idx="22259">
                  <c:v>99.082768720999994</c:v>
                </c:pt>
                <c:pt idx="22260">
                  <c:v>99.084886054099996</c:v>
                </c:pt>
                <c:pt idx="22261">
                  <c:v>99.085842106599998</c:v>
                </c:pt>
                <c:pt idx="22262">
                  <c:v>99.087261286100002</c:v>
                </c:pt>
                <c:pt idx="22263">
                  <c:v>99.088642299399993</c:v>
                </c:pt>
                <c:pt idx="22264">
                  <c:v>99.090122115900002</c:v>
                </c:pt>
                <c:pt idx="22265">
                  <c:v>99.092985102399993</c:v>
                </c:pt>
                <c:pt idx="22266">
                  <c:v>99.094996909100004</c:v>
                </c:pt>
                <c:pt idx="22267">
                  <c:v>99.095636216100004</c:v>
                </c:pt>
                <c:pt idx="22268">
                  <c:v>99.0972154416</c:v>
                </c:pt>
                <c:pt idx="22269">
                  <c:v>99.099484121299994</c:v>
                </c:pt>
                <c:pt idx="22270">
                  <c:v>99.100647474100001</c:v>
                </c:pt>
                <c:pt idx="22271">
                  <c:v>99.101060377300001</c:v>
                </c:pt>
                <c:pt idx="22272">
                  <c:v>99.102742180299998</c:v>
                </c:pt>
                <c:pt idx="22273">
                  <c:v>99.104176802500007</c:v>
                </c:pt>
                <c:pt idx="22274">
                  <c:v>99.104556779500001</c:v>
                </c:pt>
                <c:pt idx="22275">
                  <c:v>99.106413996200004</c:v>
                </c:pt>
                <c:pt idx="22276">
                  <c:v>99.109764741500001</c:v>
                </c:pt>
                <c:pt idx="22277">
                  <c:v>99.112691237099995</c:v>
                </c:pt>
                <c:pt idx="22278">
                  <c:v>99.114153201899995</c:v>
                </c:pt>
                <c:pt idx="22279">
                  <c:v>99.114677300300002</c:v>
                </c:pt>
                <c:pt idx="22280">
                  <c:v>99.115659859199994</c:v>
                </c:pt>
                <c:pt idx="22281">
                  <c:v>99.117902607199994</c:v>
                </c:pt>
                <c:pt idx="22282">
                  <c:v>99.120490278299997</c:v>
                </c:pt>
                <c:pt idx="22283">
                  <c:v>99.122844810299995</c:v>
                </c:pt>
                <c:pt idx="22284">
                  <c:v>99.124136097199994</c:v>
                </c:pt>
                <c:pt idx="22285">
                  <c:v>99.125389659800007</c:v>
                </c:pt>
                <c:pt idx="22286">
                  <c:v>99.127131052300001</c:v>
                </c:pt>
                <c:pt idx="22287">
                  <c:v>99.1281618342</c:v>
                </c:pt>
                <c:pt idx="22288">
                  <c:v>99.128758080200001</c:v>
                </c:pt>
                <c:pt idx="22289">
                  <c:v>99.130877912200006</c:v>
                </c:pt>
                <c:pt idx="22290">
                  <c:v>99.132959847600006</c:v>
                </c:pt>
                <c:pt idx="22291">
                  <c:v>99.1368112137</c:v>
                </c:pt>
                <c:pt idx="22292">
                  <c:v>99.141004198399997</c:v>
                </c:pt>
                <c:pt idx="22293">
                  <c:v>99.141774982499996</c:v>
                </c:pt>
                <c:pt idx="22294">
                  <c:v>99.142549166600006</c:v>
                </c:pt>
                <c:pt idx="22295">
                  <c:v>99.144402048900005</c:v>
                </c:pt>
                <c:pt idx="22296">
                  <c:v>99.147322526500005</c:v>
                </c:pt>
                <c:pt idx="22297">
                  <c:v>99.149091067300006</c:v>
                </c:pt>
                <c:pt idx="22298">
                  <c:v>99.149833027400007</c:v>
                </c:pt>
                <c:pt idx="22299">
                  <c:v>99.150881942200002</c:v>
                </c:pt>
                <c:pt idx="22300">
                  <c:v>99.1515882506</c:v>
                </c:pt>
                <c:pt idx="22301">
                  <c:v>99.151884733599999</c:v>
                </c:pt>
                <c:pt idx="22302">
                  <c:v>99.153405106899996</c:v>
                </c:pt>
                <c:pt idx="22303">
                  <c:v>99.155883639899997</c:v>
                </c:pt>
                <c:pt idx="22304">
                  <c:v>99.157239458500001</c:v>
                </c:pt>
                <c:pt idx="22305">
                  <c:v>99.158479692300006</c:v>
                </c:pt>
                <c:pt idx="22306">
                  <c:v>99.160254548500006</c:v>
                </c:pt>
                <c:pt idx="22307">
                  <c:v>99.161356591100002</c:v>
                </c:pt>
                <c:pt idx="22308">
                  <c:v>99.162335969500006</c:v>
                </c:pt>
                <c:pt idx="22309">
                  <c:v>99.163114675499997</c:v>
                </c:pt>
                <c:pt idx="22310">
                  <c:v>99.1639253532</c:v>
                </c:pt>
                <c:pt idx="22311">
                  <c:v>99.165030907399995</c:v>
                </c:pt>
                <c:pt idx="22312">
                  <c:v>99.167688271299994</c:v>
                </c:pt>
                <c:pt idx="22313">
                  <c:v>99.170372011699996</c:v>
                </c:pt>
                <c:pt idx="22314">
                  <c:v>99.171002759700002</c:v>
                </c:pt>
                <c:pt idx="22315">
                  <c:v>99.171352795499999</c:v>
                </c:pt>
                <c:pt idx="22316">
                  <c:v>99.172443530899997</c:v>
                </c:pt>
                <c:pt idx="22317">
                  <c:v>99.175560414900005</c:v>
                </c:pt>
                <c:pt idx="22318">
                  <c:v>99.177728480699997</c:v>
                </c:pt>
                <c:pt idx="22319">
                  <c:v>99.178205073699999</c:v>
                </c:pt>
                <c:pt idx="22320">
                  <c:v>99.179784994299993</c:v>
                </c:pt>
                <c:pt idx="22321">
                  <c:v>99.181160956799999</c:v>
                </c:pt>
                <c:pt idx="22322">
                  <c:v>99.181831510099997</c:v>
                </c:pt>
                <c:pt idx="22323">
                  <c:v>99.183641870599999</c:v>
                </c:pt>
                <c:pt idx="22324">
                  <c:v>99.185296794500005</c:v>
                </c:pt>
                <c:pt idx="22325">
                  <c:v>99.185925375400004</c:v>
                </c:pt>
                <c:pt idx="22326">
                  <c:v>99.186815817699994</c:v>
                </c:pt>
                <c:pt idx="22327">
                  <c:v>99.188417288899998</c:v>
                </c:pt>
                <c:pt idx="22328">
                  <c:v>99.189498130600001</c:v>
                </c:pt>
                <c:pt idx="22329">
                  <c:v>99.189729685900005</c:v>
                </c:pt>
                <c:pt idx="22330">
                  <c:v>99.190181066999997</c:v>
                </c:pt>
                <c:pt idx="22331">
                  <c:v>99.192335998499999</c:v>
                </c:pt>
                <c:pt idx="22332">
                  <c:v>99.194424420800004</c:v>
                </c:pt>
                <c:pt idx="22333">
                  <c:v>99.194730051500002</c:v>
                </c:pt>
                <c:pt idx="22334">
                  <c:v>99.195606311099993</c:v>
                </c:pt>
                <c:pt idx="22335">
                  <c:v>99.198916172899999</c:v>
                </c:pt>
                <c:pt idx="22336">
                  <c:v>99.201895461099994</c:v>
                </c:pt>
                <c:pt idx="22337">
                  <c:v>99.202390023000007</c:v>
                </c:pt>
                <c:pt idx="22338">
                  <c:v>99.202817876300003</c:v>
                </c:pt>
                <c:pt idx="22339">
                  <c:v>99.204198824299993</c:v>
                </c:pt>
                <c:pt idx="22340">
                  <c:v>99.205663990199994</c:v>
                </c:pt>
                <c:pt idx="22341">
                  <c:v>99.206125119399999</c:v>
                </c:pt>
                <c:pt idx="22342">
                  <c:v>99.206514900900004</c:v>
                </c:pt>
                <c:pt idx="22343">
                  <c:v>99.209824293899999</c:v>
                </c:pt>
                <c:pt idx="22344">
                  <c:v>99.212947392700002</c:v>
                </c:pt>
                <c:pt idx="22345">
                  <c:v>99.216262001800004</c:v>
                </c:pt>
                <c:pt idx="22346">
                  <c:v>99.220708608300001</c:v>
                </c:pt>
                <c:pt idx="22347">
                  <c:v>99.224441561899994</c:v>
                </c:pt>
                <c:pt idx="22348">
                  <c:v>99.227114191400005</c:v>
                </c:pt>
                <c:pt idx="22349">
                  <c:v>99.227569986500001</c:v>
                </c:pt>
                <c:pt idx="22350">
                  <c:v>99.227815611899999</c:v>
                </c:pt>
                <c:pt idx="22351">
                  <c:v>99.228865949099998</c:v>
                </c:pt>
                <c:pt idx="22352">
                  <c:v>99.230922035700004</c:v>
                </c:pt>
                <c:pt idx="22353">
                  <c:v>99.232524928299995</c:v>
                </c:pt>
                <c:pt idx="22354">
                  <c:v>99.233640583699994</c:v>
                </c:pt>
                <c:pt idx="22355">
                  <c:v>99.236041985300005</c:v>
                </c:pt>
                <c:pt idx="22356">
                  <c:v>99.238144373500006</c:v>
                </c:pt>
                <c:pt idx="22357">
                  <c:v>99.238523845200007</c:v>
                </c:pt>
                <c:pt idx="22358">
                  <c:v>99.239142893899995</c:v>
                </c:pt>
                <c:pt idx="22359">
                  <c:v>99.240666215000005</c:v>
                </c:pt>
                <c:pt idx="22360">
                  <c:v>99.241742868000003</c:v>
                </c:pt>
                <c:pt idx="22361">
                  <c:v>99.244234092699998</c:v>
                </c:pt>
                <c:pt idx="22362">
                  <c:v>99.247656735000007</c:v>
                </c:pt>
                <c:pt idx="22363">
                  <c:v>99.251698940500006</c:v>
                </c:pt>
                <c:pt idx="22364">
                  <c:v>99.256433104699994</c:v>
                </c:pt>
                <c:pt idx="22365">
                  <c:v>99.258756379299996</c:v>
                </c:pt>
                <c:pt idx="22366">
                  <c:v>99.260294652699997</c:v>
                </c:pt>
                <c:pt idx="22367">
                  <c:v>99.262700133699994</c:v>
                </c:pt>
                <c:pt idx="22368">
                  <c:v>99.264427090699996</c:v>
                </c:pt>
                <c:pt idx="22369">
                  <c:v>99.265531675700004</c:v>
                </c:pt>
                <c:pt idx="22370">
                  <c:v>99.266612895500003</c:v>
                </c:pt>
                <c:pt idx="22371">
                  <c:v>99.267207773799996</c:v>
                </c:pt>
                <c:pt idx="22372">
                  <c:v>99.267896451300004</c:v>
                </c:pt>
                <c:pt idx="22373">
                  <c:v>99.269520514099995</c:v>
                </c:pt>
                <c:pt idx="22374">
                  <c:v>99.273597925700003</c:v>
                </c:pt>
                <c:pt idx="22375">
                  <c:v>99.277786270000007</c:v>
                </c:pt>
                <c:pt idx="22376">
                  <c:v>99.280191329000004</c:v>
                </c:pt>
                <c:pt idx="22377">
                  <c:v>99.281150556100002</c:v>
                </c:pt>
                <c:pt idx="22378">
                  <c:v>99.283606870400007</c:v>
                </c:pt>
                <c:pt idx="22379">
                  <c:v>99.286506339599995</c:v>
                </c:pt>
                <c:pt idx="22380">
                  <c:v>99.287089046600002</c:v>
                </c:pt>
                <c:pt idx="22381">
                  <c:v>99.287662505399993</c:v>
                </c:pt>
                <c:pt idx="22382">
                  <c:v>99.288545798300007</c:v>
                </c:pt>
                <c:pt idx="22383">
                  <c:v>99.289319796000001</c:v>
                </c:pt>
                <c:pt idx="22384">
                  <c:v>99.291170611699997</c:v>
                </c:pt>
                <c:pt idx="22385">
                  <c:v>99.292983334699997</c:v>
                </c:pt>
                <c:pt idx="22386">
                  <c:v>99.293492490800006</c:v>
                </c:pt>
                <c:pt idx="22387">
                  <c:v>99.296798217399996</c:v>
                </c:pt>
                <c:pt idx="22388">
                  <c:v>99.303826748399999</c:v>
                </c:pt>
                <c:pt idx="22389">
                  <c:v>99.311479755600004</c:v>
                </c:pt>
                <c:pt idx="22390">
                  <c:v>99.315231389199994</c:v>
                </c:pt>
                <c:pt idx="22391">
                  <c:v>99.315341516199993</c:v>
                </c:pt>
                <c:pt idx="22392">
                  <c:v>99.315806215199999</c:v>
                </c:pt>
                <c:pt idx="22393">
                  <c:v>99.316399295699995</c:v>
                </c:pt>
                <c:pt idx="22394">
                  <c:v>99.317644033899995</c:v>
                </c:pt>
                <c:pt idx="22395">
                  <c:v>99.319282631500002</c:v>
                </c:pt>
                <c:pt idx="22396">
                  <c:v>99.320418555100005</c:v>
                </c:pt>
                <c:pt idx="22397">
                  <c:v>99.321142192500005</c:v>
                </c:pt>
                <c:pt idx="22398">
                  <c:v>99.322376279500006</c:v>
                </c:pt>
                <c:pt idx="22399">
                  <c:v>99.325372980899999</c:v>
                </c:pt>
                <c:pt idx="22400">
                  <c:v>99.328349549600006</c:v>
                </c:pt>
                <c:pt idx="22401">
                  <c:v>99.330364659400004</c:v>
                </c:pt>
                <c:pt idx="22402">
                  <c:v>99.3324139339</c:v>
                </c:pt>
                <c:pt idx="22403">
                  <c:v>99.333833279299995</c:v>
                </c:pt>
                <c:pt idx="22404">
                  <c:v>99.334459581000004</c:v>
                </c:pt>
                <c:pt idx="22405">
                  <c:v>99.334950884400001</c:v>
                </c:pt>
                <c:pt idx="22406">
                  <c:v>99.335321401499996</c:v>
                </c:pt>
                <c:pt idx="22407">
                  <c:v>99.337247335900003</c:v>
                </c:pt>
                <c:pt idx="22408">
                  <c:v>99.339341270999995</c:v>
                </c:pt>
                <c:pt idx="22409">
                  <c:v>99.340263999599998</c:v>
                </c:pt>
                <c:pt idx="22410">
                  <c:v>99.341043692</c:v>
                </c:pt>
                <c:pt idx="22411">
                  <c:v>99.342116448499993</c:v>
                </c:pt>
                <c:pt idx="22412">
                  <c:v>99.343271962599999</c:v>
                </c:pt>
                <c:pt idx="22413">
                  <c:v>99.343826850400006</c:v>
                </c:pt>
                <c:pt idx="22414">
                  <c:v>99.345314816400005</c:v>
                </c:pt>
                <c:pt idx="22415">
                  <c:v>99.347944768199994</c:v>
                </c:pt>
                <c:pt idx="22416">
                  <c:v>99.349495560199998</c:v>
                </c:pt>
                <c:pt idx="22417">
                  <c:v>99.3521313273</c:v>
                </c:pt>
                <c:pt idx="22418">
                  <c:v>99.354824016500004</c:v>
                </c:pt>
                <c:pt idx="22419">
                  <c:v>99.355052067000003</c:v>
                </c:pt>
                <c:pt idx="22420">
                  <c:v>99.356453111999997</c:v>
                </c:pt>
                <c:pt idx="22421">
                  <c:v>99.358047067900003</c:v>
                </c:pt>
                <c:pt idx="22422">
                  <c:v>99.360135523699995</c:v>
                </c:pt>
                <c:pt idx="22423">
                  <c:v>99.362419723399995</c:v>
                </c:pt>
                <c:pt idx="22424">
                  <c:v>99.363519491999995</c:v>
                </c:pt>
                <c:pt idx="22425">
                  <c:v>99.365579715799996</c:v>
                </c:pt>
                <c:pt idx="22426">
                  <c:v>99.367111535800007</c:v>
                </c:pt>
                <c:pt idx="22427">
                  <c:v>99.368935267099999</c:v>
                </c:pt>
                <c:pt idx="22428">
                  <c:v>99.371174831399998</c:v>
                </c:pt>
                <c:pt idx="22429">
                  <c:v>99.3733973338</c:v>
                </c:pt>
                <c:pt idx="22430">
                  <c:v>99.375520653400002</c:v>
                </c:pt>
                <c:pt idx="22431">
                  <c:v>99.376229865900001</c:v>
                </c:pt>
                <c:pt idx="22432">
                  <c:v>99.376582583800001</c:v>
                </c:pt>
                <c:pt idx="22433">
                  <c:v>99.377607495800007</c:v>
                </c:pt>
                <c:pt idx="22434">
                  <c:v>99.379008642399995</c:v>
                </c:pt>
                <c:pt idx="22435">
                  <c:v>99.380222645100005</c:v>
                </c:pt>
                <c:pt idx="22436">
                  <c:v>99.381502514299996</c:v>
                </c:pt>
                <c:pt idx="22437">
                  <c:v>99.383779970800006</c:v>
                </c:pt>
                <c:pt idx="22438">
                  <c:v>99.3879416037</c:v>
                </c:pt>
                <c:pt idx="22439">
                  <c:v>99.390410015</c:v>
                </c:pt>
                <c:pt idx="22440">
                  <c:v>99.391523920099999</c:v>
                </c:pt>
                <c:pt idx="22441">
                  <c:v>99.392612206199999</c:v>
                </c:pt>
                <c:pt idx="22442">
                  <c:v>99.393359697500003</c:v>
                </c:pt>
                <c:pt idx="22443">
                  <c:v>99.395217610800003</c:v>
                </c:pt>
                <c:pt idx="22444">
                  <c:v>99.396564897000005</c:v>
                </c:pt>
                <c:pt idx="22445">
                  <c:v>99.397088736900002</c:v>
                </c:pt>
                <c:pt idx="22446">
                  <c:v>99.397788665700006</c:v>
                </c:pt>
                <c:pt idx="22447">
                  <c:v>99.398807270999995</c:v>
                </c:pt>
                <c:pt idx="22448">
                  <c:v>99.400467282199997</c:v>
                </c:pt>
                <c:pt idx="22449">
                  <c:v>99.403208866200004</c:v>
                </c:pt>
                <c:pt idx="22450">
                  <c:v>99.405591809900002</c:v>
                </c:pt>
                <c:pt idx="22451">
                  <c:v>99.407728501600005</c:v>
                </c:pt>
                <c:pt idx="22452">
                  <c:v>99.410015421699995</c:v>
                </c:pt>
                <c:pt idx="22453">
                  <c:v>99.411298261499994</c:v>
                </c:pt>
                <c:pt idx="22454">
                  <c:v>99.412482799100005</c:v>
                </c:pt>
                <c:pt idx="22455">
                  <c:v>99.414843453000003</c:v>
                </c:pt>
                <c:pt idx="22456">
                  <c:v>99.417284356099998</c:v>
                </c:pt>
                <c:pt idx="22457">
                  <c:v>99.418728070699999</c:v>
                </c:pt>
                <c:pt idx="22458">
                  <c:v>99.420007483399999</c:v>
                </c:pt>
                <c:pt idx="22459">
                  <c:v>99.421498491899996</c:v>
                </c:pt>
                <c:pt idx="22460">
                  <c:v>99.422588114899995</c:v>
                </c:pt>
                <c:pt idx="22461">
                  <c:v>99.423433865099994</c:v>
                </c:pt>
                <c:pt idx="22462">
                  <c:v>99.4247595776</c:v>
                </c:pt>
                <c:pt idx="22463">
                  <c:v>99.425837850899995</c:v>
                </c:pt>
                <c:pt idx="22464">
                  <c:v>99.428066866600005</c:v>
                </c:pt>
                <c:pt idx="22465">
                  <c:v>99.430081884499998</c:v>
                </c:pt>
                <c:pt idx="22466">
                  <c:v>99.430744461700002</c:v>
                </c:pt>
                <c:pt idx="22467">
                  <c:v>99.432169410399993</c:v>
                </c:pt>
                <c:pt idx="22468">
                  <c:v>99.433634267900004</c:v>
                </c:pt>
                <c:pt idx="22469">
                  <c:v>99.434710907300001</c:v>
                </c:pt>
                <c:pt idx="22470">
                  <c:v>99.435422655799997</c:v>
                </c:pt>
                <c:pt idx="22471">
                  <c:v>99.437977596300001</c:v>
                </c:pt>
                <c:pt idx="22472">
                  <c:v>99.440604082700006</c:v>
                </c:pt>
                <c:pt idx="22473">
                  <c:v>99.443740429599998</c:v>
                </c:pt>
                <c:pt idx="22474">
                  <c:v>99.447060314300003</c:v>
                </c:pt>
                <c:pt idx="22475">
                  <c:v>99.448807202799998</c:v>
                </c:pt>
                <c:pt idx="22476">
                  <c:v>99.451013999599994</c:v>
                </c:pt>
                <c:pt idx="22477">
                  <c:v>99.4523946865</c:v>
                </c:pt>
                <c:pt idx="22478">
                  <c:v>99.453412848799999</c:v>
                </c:pt>
                <c:pt idx="22479">
                  <c:v>99.454144683899997</c:v>
                </c:pt>
                <c:pt idx="22480">
                  <c:v>99.456085023599996</c:v>
                </c:pt>
                <c:pt idx="22481">
                  <c:v>99.459063663799995</c:v>
                </c:pt>
                <c:pt idx="22482">
                  <c:v>99.460537803500003</c:v>
                </c:pt>
                <c:pt idx="22483">
                  <c:v>99.461901511199997</c:v>
                </c:pt>
                <c:pt idx="22484">
                  <c:v>99.463646666200006</c:v>
                </c:pt>
                <c:pt idx="22485">
                  <c:v>99.465260115000007</c:v>
                </c:pt>
                <c:pt idx="22486">
                  <c:v>99.467475009400005</c:v>
                </c:pt>
                <c:pt idx="22487">
                  <c:v>99.469516823500001</c:v>
                </c:pt>
                <c:pt idx="22488">
                  <c:v>99.471831165300003</c:v>
                </c:pt>
                <c:pt idx="22489">
                  <c:v>99.474215384399997</c:v>
                </c:pt>
                <c:pt idx="22490">
                  <c:v>99.475139214099997</c:v>
                </c:pt>
                <c:pt idx="22491">
                  <c:v>99.475744228899998</c:v>
                </c:pt>
                <c:pt idx="22492">
                  <c:v>99.4765948525</c:v>
                </c:pt>
                <c:pt idx="22493">
                  <c:v>99.4771120905</c:v>
                </c:pt>
                <c:pt idx="22494">
                  <c:v>99.477601132399997</c:v>
                </c:pt>
                <c:pt idx="22495">
                  <c:v>99.4782526913</c:v>
                </c:pt>
                <c:pt idx="22496">
                  <c:v>99.479598223599993</c:v>
                </c:pt>
                <c:pt idx="22497">
                  <c:v>99.484613182100006</c:v>
                </c:pt>
                <c:pt idx="22498">
                  <c:v>99.489389214100001</c:v>
                </c:pt>
                <c:pt idx="22499">
                  <c:v>99.490284944799996</c:v>
                </c:pt>
                <c:pt idx="22500">
                  <c:v>99.490683924699994</c:v>
                </c:pt>
                <c:pt idx="22501">
                  <c:v>99.491104445199994</c:v>
                </c:pt>
                <c:pt idx="22502">
                  <c:v>99.491627593700002</c:v>
                </c:pt>
                <c:pt idx="22503">
                  <c:v>99.493512053499998</c:v>
                </c:pt>
                <c:pt idx="22504">
                  <c:v>99.495373280500004</c:v>
                </c:pt>
                <c:pt idx="22505">
                  <c:v>99.497847823100003</c:v>
                </c:pt>
                <c:pt idx="22506">
                  <c:v>99.500398222499996</c:v>
                </c:pt>
                <c:pt idx="22507">
                  <c:v>99.502847637100004</c:v>
                </c:pt>
                <c:pt idx="22508">
                  <c:v>99.508487045099997</c:v>
                </c:pt>
                <c:pt idx="22509">
                  <c:v>99.513001621399994</c:v>
                </c:pt>
                <c:pt idx="22510">
                  <c:v>99.515760978900005</c:v>
                </c:pt>
                <c:pt idx="22511">
                  <c:v>99.519117054000006</c:v>
                </c:pt>
                <c:pt idx="22512">
                  <c:v>99.521546277200002</c:v>
                </c:pt>
                <c:pt idx="22513">
                  <c:v>99.524233282899999</c:v>
                </c:pt>
                <c:pt idx="22514">
                  <c:v>99.527929842600003</c:v>
                </c:pt>
                <c:pt idx="22515">
                  <c:v>99.531563190200004</c:v>
                </c:pt>
                <c:pt idx="22516">
                  <c:v>99.533345661799999</c:v>
                </c:pt>
                <c:pt idx="22517">
                  <c:v>99.537523351000004</c:v>
                </c:pt>
                <c:pt idx="22518">
                  <c:v>99.541746343</c:v>
                </c:pt>
                <c:pt idx="22519">
                  <c:v>99.542593721000003</c:v>
                </c:pt>
                <c:pt idx="22520">
                  <c:v>99.543526430599997</c:v>
                </c:pt>
                <c:pt idx="22521">
                  <c:v>99.545198807299997</c:v>
                </c:pt>
                <c:pt idx="22522">
                  <c:v>99.547111057999999</c:v>
                </c:pt>
                <c:pt idx="22523">
                  <c:v>99.548105225699999</c:v>
                </c:pt>
                <c:pt idx="22524">
                  <c:v>99.549197780599997</c:v>
                </c:pt>
                <c:pt idx="22525">
                  <c:v>99.550164408000001</c:v>
                </c:pt>
                <c:pt idx="22526">
                  <c:v>99.551564511999999</c:v>
                </c:pt>
                <c:pt idx="22527">
                  <c:v>99.553541822699998</c:v>
                </c:pt>
                <c:pt idx="22528">
                  <c:v>99.554829283199993</c:v>
                </c:pt>
                <c:pt idx="22529">
                  <c:v>99.555301234699996</c:v>
                </c:pt>
                <c:pt idx="22530">
                  <c:v>99.555684687199999</c:v>
                </c:pt>
                <c:pt idx="22531">
                  <c:v>99.556056013900005</c:v>
                </c:pt>
                <c:pt idx="22532">
                  <c:v>99.556373614699993</c:v>
                </c:pt>
                <c:pt idx="22533">
                  <c:v>99.556893303099997</c:v>
                </c:pt>
                <c:pt idx="22534">
                  <c:v>99.558436672200003</c:v>
                </c:pt>
                <c:pt idx="22535">
                  <c:v>99.559583990099995</c:v>
                </c:pt>
                <c:pt idx="22536">
                  <c:v>99.561674036200003</c:v>
                </c:pt>
                <c:pt idx="22537">
                  <c:v>99.564548977200005</c:v>
                </c:pt>
                <c:pt idx="22538">
                  <c:v>99.565447553699997</c:v>
                </c:pt>
                <c:pt idx="22539">
                  <c:v>99.565883058300003</c:v>
                </c:pt>
                <c:pt idx="22540">
                  <c:v>99.566308705599994</c:v>
                </c:pt>
                <c:pt idx="22541">
                  <c:v>99.566850545299999</c:v>
                </c:pt>
                <c:pt idx="22542">
                  <c:v>99.567947624499993</c:v>
                </c:pt>
                <c:pt idx="22543">
                  <c:v>99.568634799799995</c:v>
                </c:pt>
                <c:pt idx="22544">
                  <c:v>99.569349367000001</c:v>
                </c:pt>
                <c:pt idx="22545">
                  <c:v>99.570118501500005</c:v>
                </c:pt>
                <c:pt idx="22546">
                  <c:v>99.570923703399998</c:v>
                </c:pt>
                <c:pt idx="22547">
                  <c:v>99.573031825499996</c:v>
                </c:pt>
                <c:pt idx="22548">
                  <c:v>99.575463969500007</c:v>
                </c:pt>
                <c:pt idx="22549">
                  <c:v>99.576831969899999</c:v>
                </c:pt>
                <c:pt idx="22550">
                  <c:v>99.578404149199997</c:v>
                </c:pt>
                <c:pt idx="22551">
                  <c:v>99.580030899999997</c:v>
                </c:pt>
                <c:pt idx="22552">
                  <c:v>99.580453249100003</c:v>
                </c:pt>
                <c:pt idx="22553">
                  <c:v>99.5810183416</c:v>
                </c:pt>
                <c:pt idx="22554">
                  <c:v>99.582045357799998</c:v>
                </c:pt>
                <c:pt idx="22555">
                  <c:v>99.582786627199994</c:v>
                </c:pt>
                <c:pt idx="22556">
                  <c:v>99.583179025600003</c:v>
                </c:pt>
                <c:pt idx="22557">
                  <c:v>99.583368506100001</c:v>
                </c:pt>
                <c:pt idx="22558">
                  <c:v>99.585499035200002</c:v>
                </c:pt>
                <c:pt idx="22559">
                  <c:v>99.589472737999998</c:v>
                </c:pt>
                <c:pt idx="22560">
                  <c:v>99.591395321999997</c:v>
                </c:pt>
                <c:pt idx="22561">
                  <c:v>99.591465342000006</c:v>
                </c:pt>
                <c:pt idx="22562">
                  <c:v>99.592162538500006</c:v>
                </c:pt>
                <c:pt idx="22563">
                  <c:v>99.593888116700001</c:v>
                </c:pt>
                <c:pt idx="22564">
                  <c:v>99.595899169500001</c:v>
                </c:pt>
                <c:pt idx="22565">
                  <c:v>99.599896422499995</c:v>
                </c:pt>
                <c:pt idx="22566">
                  <c:v>99.608689838900005</c:v>
                </c:pt>
                <c:pt idx="22567">
                  <c:v>99.614832308700002</c:v>
                </c:pt>
                <c:pt idx="22568">
                  <c:v>99.617732986799993</c:v>
                </c:pt>
                <c:pt idx="22569">
                  <c:v>99.622086227500006</c:v>
                </c:pt>
                <c:pt idx="22570">
                  <c:v>99.625770502899996</c:v>
                </c:pt>
                <c:pt idx="22571">
                  <c:v>99.627624833300004</c:v>
                </c:pt>
                <c:pt idx="22572">
                  <c:v>99.627667692800003</c:v>
                </c:pt>
                <c:pt idx="22573">
                  <c:v>99.627762407999995</c:v>
                </c:pt>
                <c:pt idx="22574">
                  <c:v>99.627965076199999</c:v>
                </c:pt>
                <c:pt idx="22575">
                  <c:v>99.628353558900002</c:v>
                </c:pt>
                <c:pt idx="22576">
                  <c:v>99.628710762699995</c:v>
                </c:pt>
                <c:pt idx="22577">
                  <c:v>99.629732351200005</c:v>
                </c:pt>
                <c:pt idx="22578">
                  <c:v>99.632630445000004</c:v>
                </c:pt>
                <c:pt idx="22579">
                  <c:v>99.634725504800002</c:v>
                </c:pt>
                <c:pt idx="22580">
                  <c:v>99.636076338099997</c:v>
                </c:pt>
                <c:pt idx="22581">
                  <c:v>99.6376767804</c:v>
                </c:pt>
                <c:pt idx="22582">
                  <c:v>99.638419194600004</c:v>
                </c:pt>
                <c:pt idx="22583">
                  <c:v>99.638902611999995</c:v>
                </c:pt>
                <c:pt idx="22584">
                  <c:v>99.639685844100001</c:v>
                </c:pt>
                <c:pt idx="22585">
                  <c:v>99.640846923200002</c:v>
                </c:pt>
                <c:pt idx="22586">
                  <c:v>99.642869840299994</c:v>
                </c:pt>
                <c:pt idx="22587">
                  <c:v>99.645031973000002</c:v>
                </c:pt>
                <c:pt idx="22588">
                  <c:v>99.647805641199994</c:v>
                </c:pt>
                <c:pt idx="22589">
                  <c:v>99.650442324099998</c:v>
                </c:pt>
                <c:pt idx="22590">
                  <c:v>99.652288050899998</c:v>
                </c:pt>
                <c:pt idx="22591">
                  <c:v>99.655541833200004</c:v>
                </c:pt>
                <c:pt idx="22592">
                  <c:v>99.657560313100007</c:v>
                </c:pt>
                <c:pt idx="22593">
                  <c:v>99.657866737700004</c:v>
                </c:pt>
                <c:pt idx="22594">
                  <c:v>99.6582914281</c:v>
                </c:pt>
                <c:pt idx="22595">
                  <c:v>99.662170052500002</c:v>
                </c:pt>
                <c:pt idx="22596">
                  <c:v>99.666064161199998</c:v>
                </c:pt>
                <c:pt idx="22597">
                  <c:v>99.666535586199998</c:v>
                </c:pt>
                <c:pt idx="22598">
                  <c:v>99.667398835699998</c:v>
                </c:pt>
                <c:pt idx="22599">
                  <c:v>99.668189668300002</c:v>
                </c:pt>
                <c:pt idx="22600">
                  <c:v>99.668746971399997</c:v>
                </c:pt>
                <c:pt idx="22601">
                  <c:v>99.670801400399995</c:v>
                </c:pt>
                <c:pt idx="22602">
                  <c:v>99.673829082300003</c:v>
                </c:pt>
                <c:pt idx="22603">
                  <c:v>99.675414831200001</c:v>
                </c:pt>
                <c:pt idx="22604">
                  <c:v>99.676118186799997</c:v>
                </c:pt>
                <c:pt idx="22605">
                  <c:v>99.677316539399996</c:v>
                </c:pt>
                <c:pt idx="22606">
                  <c:v>99.679568364600001</c:v>
                </c:pt>
                <c:pt idx="22607">
                  <c:v>99.681763829900007</c:v>
                </c:pt>
                <c:pt idx="22608">
                  <c:v>99.682821512199993</c:v>
                </c:pt>
                <c:pt idx="22609">
                  <c:v>99.684277030399997</c:v>
                </c:pt>
                <c:pt idx="22610">
                  <c:v>99.685730952499995</c:v>
                </c:pt>
                <c:pt idx="22611">
                  <c:v>99.686724530199996</c:v>
                </c:pt>
                <c:pt idx="22612">
                  <c:v>99.687345745000002</c:v>
                </c:pt>
                <c:pt idx="22613">
                  <c:v>99.687723215399998</c:v>
                </c:pt>
                <c:pt idx="22614">
                  <c:v>99.688473030599994</c:v>
                </c:pt>
                <c:pt idx="22615">
                  <c:v>99.688910118300001</c:v>
                </c:pt>
                <c:pt idx="22616">
                  <c:v>99.689714566000006</c:v>
                </c:pt>
                <c:pt idx="22617">
                  <c:v>99.691466098199996</c:v>
                </c:pt>
                <c:pt idx="22618">
                  <c:v>99.692885229699996</c:v>
                </c:pt>
                <c:pt idx="22619">
                  <c:v>99.696538552899995</c:v>
                </c:pt>
                <c:pt idx="22620">
                  <c:v>99.700901645299993</c:v>
                </c:pt>
                <c:pt idx="22621">
                  <c:v>99.702922381999997</c:v>
                </c:pt>
                <c:pt idx="22622">
                  <c:v>99.704777917300007</c:v>
                </c:pt>
                <c:pt idx="22623">
                  <c:v>99.705786858899998</c:v>
                </c:pt>
                <c:pt idx="22624">
                  <c:v>99.706138197499996</c:v>
                </c:pt>
                <c:pt idx="22625">
                  <c:v>99.709605698499999</c:v>
                </c:pt>
                <c:pt idx="22626">
                  <c:v>99.712912151300003</c:v>
                </c:pt>
                <c:pt idx="22627">
                  <c:v>99.713390558900002</c:v>
                </c:pt>
                <c:pt idx="22628">
                  <c:v>99.714355551500006</c:v>
                </c:pt>
                <c:pt idx="22629">
                  <c:v>99.715481391799997</c:v>
                </c:pt>
                <c:pt idx="22630">
                  <c:v>99.716909587299995</c:v>
                </c:pt>
                <c:pt idx="22631">
                  <c:v>99.718926444999994</c:v>
                </c:pt>
                <c:pt idx="22632">
                  <c:v>99.720575989500006</c:v>
                </c:pt>
                <c:pt idx="22633">
                  <c:v>99.721709103600006</c:v>
                </c:pt>
                <c:pt idx="22634">
                  <c:v>99.722387903799998</c:v>
                </c:pt>
                <c:pt idx="22635">
                  <c:v>99.722826976700006</c:v>
                </c:pt>
                <c:pt idx="22636">
                  <c:v>99.724230614899994</c:v>
                </c:pt>
                <c:pt idx="22637">
                  <c:v>99.725691005900003</c:v>
                </c:pt>
                <c:pt idx="22638">
                  <c:v>99.727139600800001</c:v>
                </c:pt>
                <c:pt idx="22639">
                  <c:v>99.728504783100007</c:v>
                </c:pt>
                <c:pt idx="22640">
                  <c:v>99.7289594513</c:v>
                </c:pt>
                <c:pt idx="22641">
                  <c:v>99.729380851100004</c:v>
                </c:pt>
                <c:pt idx="22642">
                  <c:v>99.731697362800006</c:v>
                </c:pt>
                <c:pt idx="22643">
                  <c:v>99.733793480900005</c:v>
                </c:pt>
                <c:pt idx="22644">
                  <c:v>99.735774028099996</c:v>
                </c:pt>
                <c:pt idx="22645">
                  <c:v>99.741011151099997</c:v>
                </c:pt>
                <c:pt idx="22646">
                  <c:v>99.744405030699994</c:v>
                </c:pt>
                <c:pt idx="22647">
                  <c:v>99.744860628599994</c:v>
                </c:pt>
                <c:pt idx="22648">
                  <c:v>99.746512553499997</c:v>
                </c:pt>
                <c:pt idx="22649">
                  <c:v>99.748252491000002</c:v>
                </c:pt>
                <c:pt idx="22650">
                  <c:v>99.749755835499997</c:v>
                </c:pt>
                <c:pt idx="22651">
                  <c:v>99.751453212499996</c:v>
                </c:pt>
                <c:pt idx="22652">
                  <c:v>99.752119611599994</c:v>
                </c:pt>
                <c:pt idx="22653">
                  <c:v>99.752444066999999</c:v>
                </c:pt>
                <c:pt idx="22654">
                  <c:v>99.752998978500003</c:v>
                </c:pt>
                <c:pt idx="22655">
                  <c:v>99.753899520800005</c:v>
                </c:pt>
                <c:pt idx="22656">
                  <c:v>99.755806261800004</c:v>
                </c:pt>
                <c:pt idx="22657">
                  <c:v>99.7573033842</c:v>
                </c:pt>
                <c:pt idx="22658">
                  <c:v>99.758615829299998</c:v>
                </c:pt>
                <c:pt idx="22659">
                  <c:v>99.761063753100004</c:v>
                </c:pt>
                <c:pt idx="22660">
                  <c:v>99.762514526700002</c:v>
                </c:pt>
                <c:pt idx="22661">
                  <c:v>99.763465950599993</c:v>
                </c:pt>
                <c:pt idx="22662">
                  <c:v>99.766426582199998</c:v>
                </c:pt>
                <c:pt idx="22663">
                  <c:v>99.770643937299994</c:v>
                </c:pt>
                <c:pt idx="22664">
                  <c:v>99.772857590100003</c:v>
                </c:pt>
                <c:pt idx="22665">
                  <c:v>99.773037439999996</c:v>
                </c:pt>
                <c:pt idx="22666">
                  <c:v>99.773518515899994</c:v>
                </c:pt>
                <c:pt idx="22667">
                  <c:v>99.775148049400002</c:v>
                </c:pt>
                <c:pt idx="22668">
                  <c:v>99.776580045399996</c:v>
                </c:pt>
                <c:pt idx="22669">
                  <c:v>99.777658483699994</c:v>
                </c:pt>
                <c:pt idx="22670">
                  <c:v>99.779195912800006</c:v>
                </c:pt>
                <c:pt idx="22671">
                  <c:v>99.781009106499994</c:v>
                </c:pt>
                <c:pt idx="22672">
                  <c:v>99.783593020799998</c:v>
                </c:pt>
                <c:pt idx="22673">
                  <c:v>99.785783951799999</c:v>
                </c:pt>
                <c:pt idx="22674">
                  <c:v>99.786877641800004</c:v>
                </c:pt>
                <c:pt idx="22675">
                  <c:v>99.787294928700007</c:v>
                </c:pt>
                <c:pt idx="22676">
                  <c:v>99.790331120600001</c:v>
                </c:pt>
                <c:pt idx="22677">
                  <c:v>99.793297202199994</c:v>
                </c:pt>
                <c:pt idx="22678">
                  <c:v>99.793524782099993</c:v>
                </c:pt>
                <c:pt idx="22679">
                  <c:v>99.793970340000001</c:v>
                </c:pt>
                <c:pt idx="22680">
                  <c:v>99.794227788100002</c:v>
                </c:pt>
                <c:pt idx="22681">
                  <c:v>99.795416012900006</c:v>
                </c:pt>
                <c:pt idx="22682">
                  <c:v>99.796753547999998</c:v>
                </c:pt>
                <c:pt idx="22683">
                  <c:v>99.796993745600005</c:v>
                </c:pt>
                <c:pt idx="22684">
                  <c:v>99.797979351500004</c:v>
                </c:pt>
                <c:pt idx="22685">
                  <c:v>99.799912649500001</c:v>
                </c:pt>
                <c:pt idx="22686">
                  <c:v>99.804362065399999</c:v>
                </c:pt>
                <c:pt idx="22687">
                  <c:v>99.808722339799999</c:v>
                </c:pt>
                <c:pt idx="22688">
                  <c:v>99.810354050200004</c:v>
                </c:pt>
                <c:pt idx="22689">
                  <c:v>99.812622299599994</c:v>
                </c:pt>
                <c:pt idx="22690">
                  <c:v>99.814624959400007</c:v>
                </c:pt>
                <c:pt idx="22691">
                  <c:v>99.815125902700004</c:v>
                </c:pt>
                <c:pt idx="22692">
                  <c:v>99.816604950499993</c:v>
                </c:pt>
                <c:pt idx="22693">
                  <c:v>99.818406459599998</c:v>
                </c:pt>
                <c:pt idx="22694">
                  <c:v>99.819570628899996</c:v>
                </c:pt>
                <c:pt idx="22695">
                  <c:v>99.821488248999998</c:v>
                </c:pt>
                <c:pt idx="22696">
                  <c:v>99.825627901199994</c:v>
                </c:pt>
                <c:pt idx="22697">
                  <c:v>99.830949574599998</c:v>
                </c:pt>
                <c:pt idx="22698">
                  <c:v>99.833585392000003</c:v>
                </c:pt>
                <c:pt idx="22699">
                  <c:v>99.835689715000001</c:v>
                </c:pt>
                <c:pt idx="22700">
                  <c:v>99.837848103599995</c:v>
                </c:pt>
                <c:pt idx="22701">
                  <c:v>99.838774223000001</c:v>
                </c:pt>
                <c:pt idx="22702">
                  <c:v>99.840633557399997</c:v>
                </c:pt>
                <c:pt idx="22703">
                  <c:v>99.843470976299997</c:v>
                </c:pt>
                <c:pt idx="22704">
                  <c:v>99.845593863299996</c:v>
                </c:pt>
                <c:pt idx="22705">
                  <c:v>99.846523915099993</c:v>
                </c:pt>
                <c:pt idx="22706">
                  <c:v>99.847353070699995</c:v>
                </c:pt>
                <c:pt idx="22707">
                  <c:v>99.849539547600003</c:v>
                </c:pt>
                <c:pt idx="22708">
                  <c:v>99.853326753299996</c:v>
                </c:pt>
                <c:pt idx="22709">
                  <c:v>99.860253128599993</c:v>
                </c:pt>
                <c:pt idx="22710">
                  <c:v>99.865128953600006</c:v>
                </c:pt>
                <c:pt idx="22711">
                  <c:v>99.865893686800007</c:v>
                </c:pt>
                <c:pt idx="22712">
                  <c:v>99.868681864300001</c:v>
                </c:pt>
                <c:pt idx="22713">
                  <c:v>99.870959211699997</c:v>
                </c:pt>
                <c:pt idx="22714">
                  <c:v>99.871369941799998</c:v>
                </c:pt>
                <c:pt idx="22715">
                  <c:v>99.871610055000005</c:v>
                </c:pt>
                <c:pt idx="22716">
                  <c:v>99.871922806599997</c:v>
                </c:pt>
                <c:pt idx="22717">
                  <c:v>99.872740607400004</c:v>
                </c:pt>
                <c:pt idx="22718">
                  <c:v>99.873489352000007</c:v>
                </c:pt>
                <c:pt idx="22719">
                  <c:v>99.873877773800004</c:v>
                </c:pt>
                <c:pt idx="22720">
                  <c:v>99.874298164500004</c:v>
                </c:pt>
                <c:pt idx="22721">
                  <c:v>99.877030815099999</c:v>
                </c:pt>
                <c:pt idx="22722">
                  <c:v>99.879581092199999</c:v>
                </c:pt>
                <c:pt idx="22723">
                  <c:v>99.879941314099995</c:v>
                </c:pt>
                <c:pt idx="22724">
                  <c:v>99.880476677999994</c:v>
                </c:pt>
                <c:pt idx="22725">
                  <c:v>99.883303167500003</c:v>
                </c:pt>
                <c:pt idx="22726">
                  <c:v>99.885904641799996</c:v>
                </c:pt>
                <c:pt idx="22727">
                  <c:v>99.886304064300006</c:v>
                </c:pt>
                <c:pt idx="22728">
                  <c:v>99.888161533499996</c:v>
                </c:pt>
                <c:pt idx="22729">
                  <c:v>99.890061993100005</c:v>
                </c:pt>
                <c:pt idx="22730">
                  <c:v>99.890773956800004</c:v>
                </c:pt>
                <c:pt idx="22731">
                  <c:v>99.891315281999994</c:v>
                </c:pt>
                <c:pt idx="22732">
                  <c:v>99.894959642399996</c:v>
                </c:pt>
                <c:pt idx="22733">
                  <c:v>99.898611129200006</c:v>
                </c:pt>
                <c:pt idx="22734">
                  <c:v>99.899205627699999</c:v>
                </c:pt>
                <c:pt idx="22735">
                  <c:v>99.900357918200001</c:v>
                </c:pt>
                <c:pt idx="22736">
                  <c:v>99.902055590200007</c:v>
                </c:pt>
                <c:pt idx="22737">
                  <c:v>99.903491336399995</c:v>
                </c:pt>
                <c:pt idx="22738">
                  <c:v>99.9044205764</c:v>
                </c:pt>
                <c:pt idx="22739">
                  <c:v>99.904822444000004</c:v>
                </c:pt>
                <c:pt idx="22740">
                  <c:v>99.9059736042</c:v>
                </c:pt>
                <c:pt idx="22741">
                  <c:v>99.910421302800003</c:v>
                </c:pt>
                <c:pt idx="22742">
                  <c:v>99.913849413400001</c:v>
                </c:pt>
                <c:pt idx="22743">
                  <c:v>99.914089743900007</c:v>
                </c:pt>
                <c:pt idx="22744">
                  <c:v>99.914531069899994</c:v>
                </c:pt>
                <c:pt idx="22745">
                  <c:v>99.914839475799994</c:v>
                </c:pt>
                <c:pt idx="22746">
                  <c:v>99.915438356999999</c:v>
                </c:pt>
                <c:pt idx="22747">
                  <c:v>99.917095704700003</c:v>
                </c:pt>
                <c:pt idx="22748">
                  <c:v>99.918356455099996</c:v>
                </c:pt>
                <c:pt idx="22749">
                  <c:v>99.918693004700003</c:v>
                </c:pt>
                <c:pt idx="22750">
                  <c:v>99.918961834300006</c:v>
                </c:pt>
                <c:pt idx="22751">
                  <c:v>99.919874785100006</c:v>
                </c:pt>
                <c:pt idx="22752">
                  <c:v>99.922148961399998</c:v>
                </c:pt>
                <c:pt idx="22753">
                  <c:v>99.924283394100001</c:v>
                </c:pt>
                <c:pt idx="22754">
                  <c:v>99.926488731899994</c:v>
                </c:pt>
                <c:pt idx="22755">
                  <c:v>99.928329766499999</c:v>
                </c:pt>
                <c:pt idx="22756">
                  <c:v>99.928641558600006</c:v>
                </c:pt>
                <c:pt idx="22757">
                  <c:v>99.929398066199994</c:v>
                </c:pt>
                <c:pt idx="22758">
                  <c:v>99.930303364300002</c:v>
                </c:pt>
                <c:pt idx="22759">
                  <c:v>99.931037818099995</c:v>
                </c:pt>
                <c:pt idx="22760">
                  <c:v>99.931696821399996</c:v>
                </c:pt>
                <c:pt idx="22761">
                  <c:v>99.9365598893</c:v>
                </c:pt>
                <c:pt idx="22762">
                  <c:v>99.942328477199993</c:v>
                </c:pt>
                <c:pt idx="22763">
                  <c:v>99.943633716199997</c:v>
                </c:pt>
                <c:pt idx="22764">
                  <c:v>99.944380299100004</c:v>
                </c:pt>
                <c:pt idx="22765">
                  <c:v>99.945098993800002</c:v>
                </c:pt>
                <c:pt idx="22766">
                  <c:v>99.946462697200005</c:v>
                </c:pt>
                <c:pt idx="22767">
                  <c:v>99.947550530699999</c:v>
                </c:pt>
                <c:pt idx="22768">
                  <c:v>99.948759781500002</c:v>
                </c:pt>
                <c:pt idx="22769">
                  <c:v>99.950298601300005</c:v>
                </c:pt>
                <c:pt idx="22770">
                  <c:v>99.951132657900004</c:v>
                </c:pt>
                <c:pt idx="22771">
                  <c:v>99.955027575800003</c:v>
                </c:pt>
                <c:pt idx="22772">
                  <c:v>99.959345006500001</c:v>
                </c:pt>
                <c:pt idx="22773">
                  <c:v>99.960945881300006</c:v>
                </c:pt>
                <c:pt idx="22774">
                  <c:v>99.962471305799994</c:v>
                </c:pt>
                <c:pt idx="22775">
                  <c:v>99.963333880899995</c:v>
                </c:pt>
                <c:pt idx="22776">
                  <c:v>99.963349115400007</c:v>
                </c:pt>
                <c:pt idx="22777">
                  <c:v>99.965467040700005</c:v>
                </c:pt>
                <c:pt idx="22778">
                  <c:v>99.968740180300003</c:v>
                </c:pt>
                <c:pt idx="22779">
                  <c:v>99.970103104499998</c:v>
                </c:pt>
                <c:pt idx="22780">
                  <c:v>99.971003608700002</c:v>
                </c:pt>
                <c:pt idx="22781">
                  <c:v>99.973059266500002</c:v>
                </c:pt>
                <c:pt idx="22782">
                  <c:v>99.974683144799997</c:v>
                </c:pt>
                <c:pt idx="22783">
                  <c:v>99.975179246400003</c:v>
                </c:pt>
                <c:pt idx="22784">
                  <c:v>99.975839200699994</c:v>
                </c:pt>
                <c:pt idx="22785">
                  <c:v>99.976407395500004</c:v>
                </c:pt>
                <c:pt idx="22786">
                  <c:v>99.977011417900002</c:v>
                </c:pt>
                <c:pt idx="22787">
                  <c:v>99.978092984100002</c:v>
                </c:pt>
                <c:pt idx="22788">
                  <c:v>99.979872548299994</c:v>
                </c:pt>
                <c:pt idx="22789">
                  <c:v>99.981033135199993</c:v>
                </c:pt>
                <c:pt idx="22790">
                  <c:v>99.983537873000003</c:v>
                </c:pt>
                <c:pt idx="22791">
                  <c:v>99.988484662499999</c:v>
                </c:pt>
                <c:pt idx="22792">
                  <c:v>99.992464999999996</c:v>
                </c:pt>
                <c:pt idx="22793">
                  <c:v>99.994998575599993</c:v>
                </c:pt>
                <c:pt idx="22794">
                  <c:v>99.996568035899998</c:v>
                </c:pt>
                <c:pt idx="22795">
                  <c:v>99.997206649999995</c:v>
                </c:pt>
                <c:pt idx="22796">
                  <c:v>99.997503391999999</c:v>
                </c:pt>
                <c:pt idx="22797">
                  <c:v>100.000491021</c:v>
                </c:pt>
                <c:pt idx="22798">
                  <c:v>100.00352247799999</c:v>
                </c:pt>
                <c:pt idx="22799">
                  <c:v>100.0038851045</c:v>
                </c:pt>
                <c:pt idx="22800">
                  <c:v>100.00402135820001</c:v>
                </c:pt>
                <c:pt idx="22801">
                  <c:v>100.0067106985</c:v>
                </c:pt>
                <c:pt idx="22802">
                  <c:v>100.0100955585</c:v>
                </c:pt>
                <c:pt idx="22803">
                  <c:v>100.0109078565</c:v>
                </c:pt>
                <c:pt idx="22804">
                  <c:v>100.0113795777</c:v>
                </c:pt>
                <c:pt idx="22805">
                  <c:v>100.0120874635</c:v>
                </c:pt>
                <c:pt idx="22806">
                  <c:v>100.01256801629999</c:v>
                </c:pt>
                <c:pt idx="22807">
                  <c:v>100.01681912390001</c:v>
                </c:pt>
                <c:pt idx="22808">
                  <c:v>100.0244739356</c:v>
                </c:pt>
                <c:pt idx="22809">
                  <c:v>100.029844805</c:v>
                </c:pt>
                <c:pt idx="22810">
                  <c:v>100.0317020072</c:v>
                </c:pt>
                <c:pt idx="22811">
                  <c:v>100.03204944639999</c:v>
                </c:pt>
                <c:pt idx="22812">
                  <c:v>100.0325963808</c:v>
                </c:pt>
                <c:pt idx="22813">
                  <c:v>100.033005043</c:v>
                </c:pt>
                <c:pt idx="22814">
                  <c:v>100.033285742</c:v>
                </c:pt>
                <c:pt idx="22815">
                  <c:v>100.0341906206</c:v>
                </c:pt>
                <c:pt idx="22816">
                  <c:v>100.03518114400001</c:v>
                </c:pt>
                <c:pt idx="22817">
                  <c:v>100.0367881367</c:v>
                </c:pt>
                <c:pt idx="22818">
                  <c:v>100.0386102846</c:v>
                </c:pt>
                <c:pt idx="22819">
                  <c:v>100.0406231595</c:v>
                </c:pt>
                <c:pt idx="22820">
                  <c:v>100.0425639358</c:v>
                </c:pt>
                <c:pt idx="22821">
                  <c:v>100.04358634010001</c:v>
                </c:pt>
                <c:pt idx="22822">
                  <c:v>100.04494570270001</c:v>
                </c:pt>
                <c:pt idx="22823">
                  <c:v>100.0469137863</c:v>
                </c:pt>
                <c:pt idx="22824">
                  <c:v>100.04823173219999</c:v>
                </c:pt>
                <c:pt idx="22825">
                  <c:v>100.0496595684</c:v>
                </c:pt>
                <c:pt idx="22826">
                  <c:v>100.0515234066</c:v>
                </c:pt>
                <c:pt idx="22827">
                  <c:v>100.0520884621</c:v>
                </c:pt>
                <c:pt idx="22828">
                  <c:v>100.0523675693</c:v>
                </c:pt>
                <c:pt idx="22829">
                  <c:v>100.0525931363</c:v>
                </c:pt>
                <c:pt idx="22830">
                  <c:v>100.0529204523</c:v>
                </c:pt>
                <c:pt idx="22831">
                  <c:v>100.05341755950001</c:v>
                </c:pt>
                <c:pt idx="22832">
                  <c:v>100.0544577038</c:v>
                </c:pt>
                <c:pt idx="22833">
                  <c:v>100.05566712309999</c:v>
                </c:pt>
                <c:pt idx="22834">
                  <c:v>100.0579235984</c:v>
                </c:pt>
                <c:pt idx="22835">
                  <c:v>100.0604914895</c:v>
                </c:pt>
                <c:pt idx="22836">
                  <c:v>100.0624505211</c:v>
                </c:pt>
                <c:pt idx="22837">
                  <c:v>100.0654950853</c:v>
                </c:pt>
                <c:pt idx="22838">
                  <c:v>100.0679855107</c:v>
                </c:pt>
                <c:pt idx="22839">
                  <c:v>100.0689028414</c:v>
                </c:pt>
                <c:pt idx="22840">
                  <c:v>100.0697104286</c:v>
                </c:pt>
                <c:pt idx="22841">
                  <c:v>100.0709225527</c:v>
                </c:pt>
                <c:pt idx="22842">
                  <c:v>100.0728292351</c:v>
                </c:pt>
                <c:pt idx="22843">
                  <c:v>100.0742115421</c:v>
                </c:pt>
                <c:pt idx="22844">
                  <c:v>100.07610020840001</c:v>
                </c:pt>
                <c:pt idx="22845">
                  <c:v>100.07826695110001</c:v>
                </c:pt>
                <c:pt idx="22846">
                  <c:v>100.0803826042</c:v>
                </c:pt>
                <c:pt idx="22847">
                  <c:v>100.08277117820001</c:v>
                </c:pt>
                <c:pt idx="22848">
                  <c:v>100.0844972143</c:v>
                </c:pt>
                <c:pt idx="22849">
                  <c:v>100.08577076740001</c:v>
                </c:pt>
                <c:pt idx="22850">
                  <c:v>100.0870100698</c:v>
                </c:pt>
                <c:pt idx="22851">
                  <c:v>100.0886117757</c:v>
                </c:pt>
                <c:pt idx="22852">
                  <c:v>100.0896804512</c:v>
                </c:pt>
                <c:pt idx="22853">
                  <c:v>100.0906617453</c:v>
                </c:pt>
                <c:pt idx="22854">
                  <c:v>100.09117731329999</c:v>
                </c:pt>
                <c:pt idx="22855">
                  <c:v>100.09155382429999</c:v>
                </c:pt>
                <c:pt idx="22856">
                  <c:v>100.0921188257</c:v>
                </c:pt>
                <c:pt idx="22857">
                  <c:v>100.0937948911</c:v>
                </c:pt>
                <c:pt idx="22858">
                  <c:v>100.0959080081</c:v>
                </c:pt>
                <c:pt idx="22859">
                  <c:v>100.09667706</c:v>
                </c:pt>
                <c:pt idx="22860">
                  <c:v>100.0972022131</c:v>
                </c:pt>
                <c:pt idx="22861">
                  <c:v>100.0983280362</c:v>
                </c:pt>
                <c:pt idx="22862">
                  <c:v>100.09909659820001</c:v>
                </c:pt>
                <c:pt idx="22863">
                  <c:v>100.0993961458</c:v>
                </c:pt>
                <c:pt idx="22864">
                  <c:v>100.0997363383</c:v>
                </c:pt>
                <c:pt idx="22865">
                  <c:v>100.100031671</c:v>
                </c:pt>
                <c:pt idx="22866">
                  <c:v>100.10030959949999</c:v>
                </c:pt>
                <c:pt idx="22867">
                  <c:v>100.10180334010001</c:v>
                </c:pt>
                <c:pt idx="22868">
                  <c:v>100.1034479281</c:v>
                </c:pt>
                <c:pt idx="22869">
                  <c:v>100.10597477100001</c:v>
                </c:pt>
                <c:pt idx="22870">
                  <c:v>100.1086243216</c:v>
                </c:pt>
                <c:pt idx="22871">
                  <c:v>100.1090353005</c:v>
                </c:pt>
                <c:pt idx="22872">
                  <c:v>100.1100550618</c:v>
                </c:pt>
                <c:pt idx="22873">
                  <c:v>100.1122347328</c:v>
                </c:pt>
                <c:pt idx="22874">
                  <c:v>100.1135918355</c:v>
                </c:pt>
                <c:pt idx="22875">
                  <c:v>100.1144924499</c:v>
                </c:pt>
                <c:pt idx="22876">
                  <c:v>100.11599382439999</c:v>
                </c:pt>
                <c:pt idx="22877">
                  <c:v>100.1207516729</c:v>
                </c:pt>
                <c:pt idx="22878">
                  <c:v>100.1255668009</c:v>
                </c:pt>
                <c:pt idx="22879">
                  <c:v>100.1264705824</c:v>
                </c:pt>
                <c:pt idx="22880">
                  <c:v>100.1274409952</c:v>
                </c:pt>
                <c:pt idx="22881">
                  <c:v>100.1287031782</c:v>
                </c:pt>
                <c:pt idx="22882">
                  <c:v>100.1302376629</c:v>
                </c:pt>
                <c:pt idx="22883">
                  <c:v>100.1324135185</c:v>
                </c:pt>
                <c:pt idx="22884">
                  <c:v>100.1336795612</c:v>
                </c:pt>
                <c:pt idx="22885">
                  <c:v>100.13413981799999</c:v>
                </c:pt>
                <c:pt idx="22886">
                  <c:v>100.1359886738</c:v>
                </c:pt>
                <c:pt idx="22887">
                  <c:v>100.1390790773</c:v>
                </c:pt>
                <c:pt idx="22888">
                  <c:v>100.14151128420001</c:v>
                </c:pt>
                <c:pt idx="22889">
                  <c:v>100.1427517506</c:v>
                </c:pt>
                <c:pt idx="22890">
                  <c:v>100.14896847200001</c:v>
                </c:pt>
                <c:pt idx="22891">
                  <c:v>100.1582026252</c:v>
                </c:pt>
                <c:pt idx="22892">
                  <c:v>100.16267035529999</c:v>
                </c:pt>
                <c:pt idx="22893">
                  <c:v>100.16484794740001</c:v>
                </c:pt>
                <c:pt idx="22894">
                  <c:v>100.1658833181</c:v>
                </c:pt>
                <c:pt idx="22895">
                  <c:v>100.1689561203</c:v>
                </c:pt>
                <c:pt idx="22896">
                  <c:v>100.1738033438</c:v>
                </c:pt>
                <c:pt idx="22897">
                  <c:v>100.1759503877</c:v>
                </c:pt>
                <c:pt idx="22898">
                  <c:v>100.1785288279</c:v>
                </c:pt>
                <c:pt idx="22899">
                  <c:v>100.1811108175</c:v>
                </c:pt>
                <c:pt idx="22900">
                  <c:v>100.1815711994</c:v>
                </c:pt>
                <c:pt idx="22901">
                  <c:v>100.18471535419999</c:v>
                </c:pt>
                <c:pt idx="22902">
                  <c:v>100.188529743</c:v>
                </c:pt>
                <c:pt idx="22903">
                  <c:v>100.18956242119999</c:v>
                </c:pt>
                <c:pt idx="22904">
                  <c:v>100.1899533988</c:v>
                </c:pt>
                <c:pt idx="22905">
                  <c:v>100.1903697994</c:v>
                </c:pt>
                <c:pt idx="22906">
                  <c:v>100.19065870759999</c:v>
                </c:pt>
                <c:pt idx="22907">
                  <c:v>100.1913994666</c:v>
                </c:pt>
                <c:pt idx="22908">
                  <c:v>100.1928286485</c:v>
                </c:pt>
                <c:pt idx="22909">
                  <c:v>100.1949745212</c:v>
                </c:pt>
                <c:pt idx="22910">
                  <c:v>100.1966999007</c:v>
                </c:pt>
                <c:pt idx="22911">
                  <c:v>100.1971975753</c:v>
                </c:pt>
                <c:pt idx="22912">
                  <c:v>100.19746275679999</c:v>
                </c:pt>
                <c:pt idx="22913">
                  <c:v>100.1977775548</c:v>
                </c:pt>
                <c:pt idx="22914">
                  <c:v>100.1980749165</c:v>
                </c:pt>
                <c:pt idx="22915">
                  <c:v>100.1982683113</c:v>
                </c:pt>
                <c:pt idx="22916">
                  <c:v>100.198672312</c:v>
                </c:pt>
                <c:pt idx="22917">
                  <c:v>100.1990867426</c:v>
                </c:pt>
                <c:pt idx="22918">
                  <c:v>100.1992608135</c:v>
                </c:pt>
                <c:pt idx="22919">
                  <c:v>100.19962121570001</c:v>
                </c:pt>
                <c:pt idx="22920">
                  <c:v>100.20055407540001</c:v>
                </c:pt>
                <c:pt idx="22921">
                  <c:v>100.2014742213</c:v>
                </c:pt>
                <c:pt idx="22922">
                  <c:v>100.2018203146</c:v>
                </c:pt>
                <c:pt idx="22923">
                  <c:v>100.2025067583</c:v>
                </c:pt>
                <c:pt idx="22924">
                  <c:v>100.2038154845</c:v>
                </c:pt>
                <c:pt idx="22925">
                  <c:v>100.2054215653</c:v>
                </c:pt>
                <c:pt idx="22926">
                  <c:v>100.2066958132</c:v>
                </c:pt>
                <c:pt idx="22927">
                  <c:v>100.20736254009999</c:v>
                </c:pt>
                <c:pt idx="22928">
                  <c:v>100.20858675380001</c:v>
                </c:pt>
                <c:pt idx="22929">
                  <c:v>100.20948378680001</c:v>
                </c:pt>
                <c:pt idx="22930">
                  <c:v>100.2094948756</c:v>
                </c:pt>
                <c:pt idx="22931">
                  <c:v>100.2100247101</c:v>
                </c:pt>
                <c:pt idx="22932">
                  <c:v>100.2113645948</c:v>
                </c:pt>
                <c:pt idx="22933">
                  <c:v>100.2132911736</c:v>
                </c:pt>
                <c:pt idx="22934">
                  <c:v>100.214707043</c:v>
                </c:pt>
                <c:pt idx="22935">
                  <c:v>100.2153052221</c:v>
                </c:pt>
                <c:pt idx="22936">
                  <c:v>100.2161023597</c:v>
                </c:pt>
                <c:pt idx="22937">
                  <c:v>100.2171026341</c:v>
                </c:pt>
                <c:pt idx="22938">
                  <c:v>100.21765827420001</c:v>
                </c:pt>
                <c:pt idx="22939">
                  <c:v>100.2197106598</c:v>
                </c:pt>
                <c:pt idx="22940">
                  <c:v>100.2222530401</c:v>
                </c:pt>
                <c:pt idx="22941">
                  <c:v>100.2233890374</c:v>
                </c:pt>
                <c:pt idx="22942">
                  <c:v>100.2244573298</c:v>
                </c:pt>
                <c:pt idx="22943">
                  <c:v>100.2287708204</c:v>
                </c:pt>
                <c:pt idx="22944">
                  <c:v>100.23350029389999</c:v>
                </c:pt>
                <c:pt idx="22945">
                  <c:v>100.2344089969</c:v>
                </c:pt>
                <c:pt idx="22946">
                  <c:v>100.23477777390001</c:v>
                </c:pt>
                <c:pt idx="22947">
                  <c:v>100.2372757441</c:v>
                </c:pt>
                <c:pt idx="22948">
                  <c:v>100.2400309744</c:v>
                </c:pt>
                <c:pt idx="22949">
                  <c:v>100.2413857806</c:v>
                </c:pt>
                <c:pt idx="22950">
                  <c:v>100.2428111259</c:v>
                </c:pt>
                <c:pt idx="22951">
                  <c:v>100.2436081606</c:v>
                </c:pt>
                <c:pt idx="22952">
                  <c:v>100.2441893689</c:v>
                </c:pt>
                <c:pt idx="22953">
                  <c:v>100.2446764466</c:v>
                </c:pt>
                <c:pt idx="22954">
                  <c:v>100.2461436952</c:v>
                </c:pt>
                <c:pt idx="22955">
                  <c:v>100.2478081397</c:v>
                </c:pt>
                <c:pt idx="22956">
                  <c:v>100.2482456709</c:v>
                </c:pt>
                <c:pt idx="22957">
                  <c:v>100.249279344</c:v>
                </c:pt>
                <c:pt idx="22958">
                  <c:v>100.2504683975</c:v>
                </c:pt>
                <c:pt idx="22959">
                  <c:v>100.25105327120001</c:v>
                </c:pt>
                <c:pt idx="22960">
                  <c:v>100.2517450622</c:v>
                </c:pt>
                <c:pt idx="22961">
                  <c:v>100.252391397</c:v>
                </c:pt>
                <c:pt idx="22962">
                  <c:v>100.2528339693</c:v>
                </c:pt>
                <c:pt idx="22963">
                  <c:v>100.25494414870001</c:v>
                </c:pt>
                <c:pt idx="22964">
                  <c:v>100.2571427001</c:v>
                </c:pt>
                <c:pt idx="22965">
                  <c:v>100.2595857167</c:v>
                </c:pt>
                <c:pt idx="22966">
                  <c:v>100.2625011905</c:v>
                </c:pt>
                <c:pt idx="22967">
                  <c:v>100.26410363239999</c:v>
                </c:pt>
                <c:pt idx="22968">
                  <c:v>100.2652116165</c:v>
                </c:pt>
                <c:pt idx="22969">
                  <c:v>100.2665633677</c:v>
                </c:pt>
                <c:pt idx="22970">
                  <c:v>100.26872014689999</c:v>
                </c:pt>
                <c:pt idx="22971">
                  <c:v>100.2699556659</c:v>
                </c:pt>
                <c:pt idx="22972">
                  <c:v>100.2702570949</c:v>
                </c:pt>
                <c:pt idx="22973">
                  <c:v>100.27067971770001</c:v>
                </c:pt>
                <c:pt idx="22974">
                  <c:v>100.2726445461</c:v>
                </c:pt>
                <c:pt idx="22975">
                  <c:v>100.2756476409</c:v>
                </c:pt>
                <c:pt idx="22976">
                  <c:v>100.27703443910001</c:v>
                </c:pt>
                <c:pt idx="22977">
                  <c:v>100.2772886293</c:v>
                </c:pt>
                <c:pt idx="22978">
                  <c:v>100.2783259465</c:v>
                </c:pt>
                <c:pt idx="22979">
                  <c:v>100.2809746426</c:v>
                </c:pt>
                <c:pt idx="22980">
                  <c:v>100.28416304770001</c:v>
                </c:pt>
                <c:pt idx="22981">
                  <c:v>100.2858633659</c:v>
                </c:pt>
                <c:pt idx="22982">
                  <c:v>100.2870688931</c:v>
                </c:pt>
                <c:pt idx="22983">
                  <c:v>100.2884942986</c:v>
                </c:pt>
                <c:pt idx="22984">
                  <c:v>100.2899562568</c:v>
                </c:pt>
                <c:pt idx="22985">
                  <c:v>100.29116653459999</c:v>
                </c:pt>
                <c:pt idx="22986">
                  <c:v>100.29182569549999</c:v>
                </c:pt>
                <c:pt idx="22987">
                  <c:v>100.29248403370001</c:v>
                </c:pt>
                <c:pt idx="22988">
                  <c:v>100.2927752028</c:v>
                </c:pt>
                <c:pt idx="22989">
                  <c:v>100.2931619963</c:v>
                </c:pt>
                <c:pt idx="22990">
                  <c:v>100.29364835769999</c:v>
                </c:pt>
                <c:pt idx="22991">
                  <c:v>100.29399567670001</c:v>
                </c:pt>
                <c:pt idx="22992">
                  <c:v>100.2942999663</c:v>
                </c:pt>
                <c:pt idx="22993">
                  <c:v>100.2945573826</c:v>
                </c:pt>
                <c:pt idx="22994">
                  <c:v>100.29480174930001</c:v>
                </c:pt>
                <c:pt idx="22995">
                  <c:v>100.29753828539999</c:v>
                </c:pt>
                <c:pt idx="22996">
                  <c:v>100.3013247384</c:v>
                </c:pt>
                <c:pt idx="22997">
                  <c:v>100.3034031521</c:v>
                </c:pt>
                <c:pt idx="22998">
                  <c:v>100.30450907300001</c:v>
                </c:pt>
                <c:pt idx="22999">
                  <c:v>100.3063164391</c:v>
                </c:pt>
                <c:pt idx="23000">
                  <c:v>100.3091562889</c:v>
                </c:pt>
                <c:pt idx="23001">
                  <c:v>100.3110412481</c:v>
                </c:pt>
                <c:pt idx="23002">
                  <c:v>100.31254850099999</c:v>
                </c:pt>
                <c:pt idx="23003">
                  <c:v>100.3134797104</c:v>
                </c:pt>
                <c:pt idx="23004">
                  <c:v>100.3136550925</c:v>
                </c:pt>
                <c:pt idx="23005">
                  <c:v>100.3148121639</c:v>
                </c:pt>
                <c:pt idx="23006">
                  <c:v>100.31712533370001</c:v>
                </c:pt>
                <c:pt idx="23007">
                  <c:v>100.3186285199</c:v>
                </c:pt>
                <c:pt idx="23008">
                  <c:v>100.31966500439999</c:v>
                </c:pt>
                <c:pt idx="23009">
                  <c:v>100.321355857</c:v>
                </c:pt>
                <c:pt idx="23010">
                  <c:v>100.32345141810001</c:v>
                </c:pt>
                <c:pt idx="23011">
                  <c:v>100.324771218</c:v>
                </c:pt>
                <c:pt idx="23012">
                  <c:v>100.32519184100001</c:v>
                </c:pt>
                <c:pt idx="23013">
                  <c:v>100.32621609180001</c:v>
                </c:pt>
                <c:pt idx="23014">
                  <c:v>100.3272512641</c:v>
                </c:pt>
                <c:pt idx="23015">
                  <c:v>100.3279250959</c:v>
                </c:pt>
                <c:pt idx="23016">
                  <c:v>100.328325401</c:v>
                </c:pt>
                <c:pt idx="23017">
                  <c:v>100.3286979943</c:v>
                </c:pt>
                <c:pt idx="23018">
                  <c:v>100.3302058205</c:v>
                </c:pt>
                <c:pt idx="23019">
                  <c:v>100.3314657672</c:v>
                </c:pt>
                <c:pt idx="23020">
                  <c:v>100.3326328311</c:v>
                </c:pt>
                <c:pt idx="23021">
                  <c:v>100.3337166063</c:v>
                </c:pt>
                <c:pt idx="23022">
                  <c:v>100.3349446364</c:v>
                </c:pt>
                <c:pt idx="23023">
                  <c:v>100.3364889639</c:v>
                </c:pt>
                <c:pt idx="23024">
                  <c:v>100.3371904919</c:v>
                </c:pt>
                <c:pt idx="23025">
                  <c:v>100.3409075564</c:v>
                </c:pt>
                <c:pt idx="23026">
                  <c:v>100.3459412448</c:v>
                </c:pt>
                <c:pt idx="23027">
                  <c:v>100.3477162195</c:v>
                </c:pt>
                <c:pt idx="23028">
                  <c:v>100.3479530681</c:v>
                </c:pt>
                <c:pt idx="23029">
                  <c:v>100.3483085366</c:v>
                </c:pt>
                <c:pt idx="23030">
                  <c:v>100.3487058262</c:v>
                </c:pt>
                <c:pt idx="23031">
                  <c:v>100.3490593434</c:v>
                </c:pt>
                <c:pt idx="23032">
                  <c:v>100.3492086766</c:v>
                </c:pt>
                <c:pt idx="23033">
                  <c:v>100.3508966081</c:v>
                </c:pt>
                <c:pt idx="23034">
                  <c:v>100.3538947577</c:v>
                </c:pt>
                <c:pt idx="23035">
                  <c:v>100.35667725499999</c:v>
                </c:pt>
                <c:pt idx="23036">
                  <c:v>100.3586433161</c:v>
                </c:pt>
                <c:pt idx="23037">
                  <c:v>100.3603193526</c:v>
                </c:pt>
                <c:pt idx="23038">
                  <c:v>100.3615408763</c:v>
                </c:pt>
                <c:pt idx="23039">
                  <c:v>100.36250447960001</c:v>
                </c:pt>
                <c:pt idx="23040">
                  <c:v>100.3636764315</c:v>
                </c:pt>
                <c:pt idx="23041">
                  <c:v>100.3640330793</c:v>
                </c:pt>
                <c:pt idx="23042">
                  <c:v>100.3646637444</c:v>
                </c:pt>
                <c:pt idx="23043">
                  <c:v>100.3654008848</c:v>
                </c:pt>
                <c:pt idx="23044">
                  <c:v>100.3656926365</c:v>
                </c:pt>
                <c:pt idx="23045">
                  <c:v>100.366466188</c:v>
                </c:pt>
                <c:pt idx="23046">
                  <c:v>100.3676369872</c:v>
                </c:pt>
                <c:pt idx="23047">
                  <c:v>100.3696381866</c:v>
                </c:pt>
                <c:pt idx="23048">
                  <c:v>100.3713842412</c:v>
                </c:pt>
                <c:pt idx="23049">
                  <c:v>100.37165340599999</c:v>
                </c:pt>
                <c:pt idx="23050">
                  <c:v>100.37256208940001</c:v>
                </c:pt>
                <c:pt idx="23051">
                  <c:v>100.3734983809</c:v>
                </c:pt>
                <c:pt idx="23052">
                  <c:v>100.3776541582</c:v>
                </c:pt>
                <c:pt idx="23053">
                  <c:v>100.38220998929999</c:v>
                </c:pt>
                <c:pt idx="23054">
                  <c:v>100.3836292965</c:v>
                </c:pt>
                <c:pt idx="23055">
                  <c:v>100.3867587467</c:v>
                </c:pt>
                <c:pt idx="23056">
                  <c:v>100.3908317628</c:v>
                </c:pt>
                <c:pt idx="23057">
                  <c:v>100.39297763570001</c:v>
                </c:pt>
                <c:pt idx="23058">
                  <c:v>100.3933247634</c:v>
                </c:pt>
                <c:pt idx="23059">
                  <c:v>100.3934683503</c:v>
                </c:pt>
                <c:pt idx="23060">
                  <c:v>100.3936003749</c:v>
                </c:pt>
                <c:pt idx="23061">
                  <c:v>100.3941941362</c:v>
                </c:pt>
                <c:pt idx="23062">
                  <c:v>100.3957293256</c:v>
                </c:pt>
                <c:pt idx="23063">
                  <c:v>100.39716365699999</c:v>
                </c:pt>
                <c:pt idx="23064">
                  <c:v>100.3989306694</c:v>
                </c:pt>
                <c:pt idx="23065">
                  <c:v>100.4004911415</c:v>
                </c:pt>
                <c:pt idx="23066">
                  <c:v>100.401042874</c:v>
                </c:pt>
                <c:pt idx="23067">
                  <c:v>100.4021093078</c:v>
                </c:pt>
                <c:pt idx="23068">
                  <c:v>100.403860855</c:v>
                </c:pt>
                <c:pt idx="23069">
                  <c:v>100.4050117928</c:v>
                </c:pt>
                <c:pt idx="23070">
                  <c:v>100.4068643322</c:v>
                </c:pt>
                <c:pt idx="23071">
                  <c:v>100.4091375581</c:v>
                </c:pt>
                <c:pt idx="23072">
                  <c:v>100.4111028018</c:v>
                </c:pt>
                <c:pt idx="23073">
                  <c:v>100.4134108542</c:v>
                </c:pt>
                <c:pt idx="23074">
                  <c:v>100.4147851772</c:v>
                </c:pt>
                <c:pt idx="23075">
                  <c:v>100.4169410904</c:v>
                </c:pt>
                <c:pt idx="23076">
                  <c:v>100.4187382365</c:v>
                </c:pt>
                <c:pt idx="23077">
                  <c:v>100.41974209369999</c:v>
                </c:pt>
                <c:pt idx="23078">
                  <c:v>100.42157402239999</c:v>
                </c:pt>
                <c:pt idx="23079">
                  <c:v>100.4245473166</c:v>
                </c:pt>
                <c:pt idx="23080">
                  <c:v>100.4267206813</c:v>
                </c:pt>
                <c:pt idx="23081">
                  <c:v>100.4274785659</c:v>
                </c:pt>
                <c:pt idx="23082">
                  <c:v>100.4281232517</c:v>
                </c:pt>
                <c:pt idx="23083">
                  <c:v>100.428260439</c:v>
                </c:pt>
                <c:pt idx="23084">
                  <c:v>100.4288298945</c:v>
                </c:pt>
                <c:pt idx="23085">
                  <c:v>100.4319828978</c:v>
                </c:pt>
                <c:pt idx="23086">
                  <c:v>100.43493412700001</c:v>
                </c:pt>
                <c:pt idx="23087">
                  <c:v>100.4380835921</c:v>
                </c:pt>
                <c:pt idx="23088">
                  <c:v>100.4412586232</c:v>
                </c:pt>
                <c:pt idx="23089">
                  <c:v>100.4417961637</c:v>
                </c:pt>
                <c:pt idx="23090">
                  <c:v>100.4422984503</c:v>
                </c:pt>
                <c:pt idx="23091">
                  <c:v>100.4439135393</c:v>
                </c:pt>
                <c:pt idx="23092">
                  <c:v>100.4463143689</c:v>
                </c:pt>
                <c:pt idx="23093">
                  <c:v>100.4498733993</c:v>
                </c:pt>
                <c:pt idx="23094">
                  <c:v>100.4529467544</c:v>
                </c:pt>
                <c:pt idx="23095">
                  <c:v>100.4554275998</c:v>
                </c:pt>
                <c:pt idx="23096">
                  <c:v>100.4575051966</c:v>
                </c:pt>
                <c:pt idx="23097">
                  <c:v>100.4581025742</c:v>
                </c:pt>
                <c:pt idx="23098">
                  <c:v>100.4606110639</c:v>
                </c:pt>
                <c:pt idx="23099">
                  <c:v>100.4638975404</c:v>
                </c:pt>
                <c:pt idx="23100">
                  <c:v>100.4651851478</c:v>
                </c:pt>
                <c:pt idx="23101">
                  <c:v>100.4652954789</c:v>
                </c:pt>
                <c:pt idx="23102">
                  <c:v>100.4667422712</c:v>
                </c:pt>
                <c:pt idx="23103">
                  <c:v>100.46816769190001</c:v>
                </c:pt>
                <c:pt idx="23104">
                  <c:v>100.46885421499999</c:v>
                </c:pt>
                <c:pt idx="23105">
                  <c:v>100.4717872426</c:v>
                </c:pt>
                <c:pt idx="23106">
                  <c:v>100.4743510054</c:v>
                </c:pt>
                <c:pt idx="23107">
                  <c:v>100.4751054579</c:v>
                </c:pt>
                <c:pt idx="23108">
                  <c:v>100.47562051129999</c:v>
                </c:pt>
                <c:pt idx="23109">
                  <c:v>100.4758340999</c:v>
                </c:pt>
                <c:pt idx="23110">
                  <c:v>100.4776431822</c:v>
                </c:pt>
                <c:pt idx="23111">
                  <c:v>100.4802212562</c:v>
                </c:pt>
                <c:pt idx="23112">
                  <c:v>100.4816680839</c:v>
                </c:pt>
                <c:pt idx="23113">
                  <c:v>100.48317809</c:v>
                </c:pt>
                <c:pt idx="23114">
                  <c:v>100.4849452954</c:v>
                </c:pt>
                <c:pt idx="23115">
                  <c:v>100.48624957059999</c:v>
                </c:pt>
                <c:pt idx="23116">
                  <c:v>100.4868923025</c:v>
                </c:pt>
                <c:pt idx="23117">
                  <c:v>100.4885727896</c:v>
                </c:pt>
                <c:pt idx="23118">
                  <c:v>100.49187014509999</c:v>
                </c:pt>
                <c:pt idx="23119">
                  <c:v>100.49419831030001</c:v>
                </c:pt>
                <c:pt idx="23120">
                  <c:v>100.4949055833</c:v>
                </c:pt>
                <c:pt idx="23121">
                  <c:v>100.49505456049999</c:v>
                </c:pt>
                <c:pt idx="23122">
                  <c:v>100.4960771209</c:v>
                </c:pt>
                <c:pt idx="23123">
                  <c:v>100.4978743315</c:v>
                </c:pt>
                <c:pt idx="23124">
                  <c:v>100.50138593689999</c:v>
                </c:pt>
                <c:pt idx="23125">
                  <c:v>100.5042006429</c:v>
                </c:pt>
                <c:pt idx="23126">
                  <c:v>100.5045677864</c:v>
                </c:pt>
                <c:pt idx="23127">
                  <c:v>100.50526627070001</c:v>
                </c:pt>
                <c:pt idx="23128">
                  <c:v>100.50692336269999</c:v>
                </c:pt>
                <c:pt idx="23129">
                  <c:v>100.5082845873</c:v>
                </c:pt>
                <c:pt idx="23130">
                  <c:v>100.50914003379999</c:v>
                </c:pt>
                <c:pt idx="23131">
                  <c:v>100.50989548619999</c:v>
                </c:pt>
                <c:pt idx="23132">
                  <c:v>100.51093810099999</c:v>
                </c:pt>
                <c:pt idx="23133">
                  <c:v>100.5122279882</c:v>
                </c:pt>
                <c:pt idx="23134">
                  <c:v>100.5127275751</c:v>
                </c:pt>
                <c:pt idx="23135">
                  <c:v>100.51320870630001</c:v>
                </c:pt>
                <c:pt idx="23136">
                  <c:v>100.5139802906</c:v>
                </c:pt>
                <c:pt idx="23137">
                  <c:v>100.51629709079999</c:v>
                </c:pt>
                <c:pt idx="23138">
                  <c:v>100.5184047992</c:v>
                </c:pt>
                <c:pt idx="23139">
                  <c:v>100.5189420496</c:v>
                </c:pt>
                <c:pt idx="23140">
                  <c:v>100.5192124188</c:v>
                </c:pt>
                <c:pt idx="23141">
                  <c:v>100.51932036220001</c:v>
                </c:pt>
                <c:pt idx="23142">
                  <c:v>100.5204122288</c:v>
                </c:pt>
                <c:pt idx="23143">
                  <c:v>100.52210352429999</c:v>
                </c:pt>
                <c:pt idx="23144">
                  <c:v>100.52400852220001</c:v>
                </c:pt>
                <c:pt idx="23145">
                  <c:v>100.5254054808</c:v>
                </c:pt>
                <c:pt idx="23146">
                  <c:v>100.5268398571</c:v>
                </c:pt>
                <c:pt idx="23147">
                  <c:v>100.5281844421</c:v>
                </c:pt>
                <c:pt idx="23148">
                  <c:v>100.5292078921</c:v>
                </c:pt>
                <c:pt idx="23149">
                  <c:v>100.5345758373</c:v>
                </c:pt>
                <c:pt idx="23150">
                  <c:v>100.53957827169999</c:v>
                </c:pt>
                <c:pt idx="23151">
                  <c:v>100.54066779430001</c:v>
                </c:pt>
                <c:pt idx="23152">
                  <c:v>100.5414979979</c:v>
                </c:pt>
                <c:pt idx="23153">
                  <c:v>100.5426358613</c:v>
                </c:pt>
                <c:pt idx="23154">
                  <c:v>100.5450744995</c:v>
                </c:pt>
                <c:pt idx="23155">
                  <c:v>100.5473539799</c:v>
                </c:pt>
                <c:pt idx="23156">
                  <c:v>100.5480809558</c:v>
                </c:pt>
                <c:pt idx="23157">
                  <c:v>100.5482952915</c:v>
                </c:pt>
                <c:pt idx="23158">
                  <c:v>100.54877810230001</c:v>
                </c:pt>
                <c:pt idx="23159">
                  <c:v>100.5496530512</c:v>
                </c:pt>
                <c:pt idx="23160">
                  <c:v>100.5526301565</c:v>
                </c:pt>
                <c:pt idx="23161">
                  <c:v>100.555288246</c:v>
                </c:pt>
                <c:pt idx="23162">
                  <c:v>100.5560945884</c:v>
                </c:pt>
                <c:pt idx="23163">
                  <c:v>100.5568996436</c:v>
                </c:pt>
                <c:pt idx="23164">
                  <c:v>100.5577521128</c:v>
                </c:pt>
                <c:pt idx="23165">
                  <c:v>100.5592830245</c:v>
                </c:pt>
                <c:pt idx="23166">
                  <c:v>100.5641045855</c:v>
                </c:pt>
                <c:pt idx="23167">
                  <c:v>100.57002747769999</c:v>
                </c:pt>
                <c:pt idx="23168">
                  <c:v>100.5725781646</c:v>
                </c:pt>
                <c:pt idx="23169">
                  <c:v>100.5738305971</c:v>
                </c:pt>
                <c:pt idx="23170">
                  <c:v>100.575317365</c:v>
                </c:pt>
                <c:pt idx="23171">
                  <c:v>100.5761140458</c:v>
                </c:pt>
                <c:pt idx="23172">
                  <c:v>100.5761362139</c:v>
                </c:pt>
                <c:pt idx="23173">
                  <c:v>100.57649410330001</c:v>
                </c:pt>
                <c:pt idx="23174">
                  <c:v>100.5776204182</c:v>
                </c:pt>
                <c:pt idx="23175">
                  <c:v>100.579567767</c:v>
                </c:pt>
                <c:pt idx="23176">
                  <c:v>100.5820857114</c:v>
                </c:pt>
                <c:pt idx="23177">
                  <c:v>100.5834775145</c:v>
                </c:pt>
                <c:pt idx="23178">
                  <c:v>100.58372396</c:v>
                </c:pt>
                <c:pt idx="23179">
                  <c:v>100.5844520914</c:v>
                </c:pt>
                <c:pt idx="23180">
                  <c:v>100.5851599293</c:v>
                </c:pt>
                <c:pt idx="23181">
                  <c:v>100.58596393000001</c:v>
                </c:pt>
                <c:pt idx="23182">
                  <c:v>100.58860683339999</c:v>
                </c:pt>
                <c:pt idx="23183">
                  <c:v>100.591104675</c:v>
                </c:pt>
                <c:pt idx="23184">
                  <c:v>100.5916257869</c:v>
                </c:pt>
                <c:pt idx="23185">
                  <c:v>100.5919214524</c:v>
                </c:pt>
                <c:pt idx="23186">
                  <c:v>100.592289717</c:v>
                </c:pt>
                <c:pt idx="23187">
                  <c:v>100.59560609570001</c:v>
                </c:pt>
                <c:pt idx="23188">
                  <c:v>100.5989071301</c:v>
                </c:pt>
                <c:pt idx="23189">
                  <c:v>100.59923388129999</c:v>
                </c:pt>
                <c:pt idx="23190">
                  <c:v>100.5997617317</c:v>
                </c:pt>
                <c:pt idx="23191">
                  <c:v>100.60092763279999</c:v>
                </c:pt>
                <c:pt idx="23192">
                  <c:v>100.60333842350001</c:v>
                </c:pt>
                <c:pt idx="23193">
                  <c:v>100.6052841943</c:v>
                </c:pt>
                <c:pt idx="23194">
                  <c:v>100.6093643088</c:v>
                </c:pt>
                <c:pt idx="23195">
                  <c:v>100.61304685979999</c:v>
                </c:pt>
                <c:pt idx="23196">
                  <c:v>100.61389157399999</c:v>
                </c:pt>
                <c:pt idx="23197">
                  <c:v>100.615521477</c:v>
                </c:pt>
                <c:pt idx="23198">
                  <c:v>100.61637582829999</c:v>
                </c:pt>
                <c:pt idx="23199">
                  <c:v>100.61673501520001</c:v>
                </c:pt>
                <c:pt idx="23200">
                  <c:v>100.6177884865</c:v>
                </c:pt>
                <c:pt idx="23201">
                  <c:v>100.6192468712</c:v>
                </c:pt>
                <c:pt idx="23202">
                  <c:v>100.6213244321</c:v>
                </c:pt>
                <c:pt idx="23203">
                  <c:v>100.6230652303</c:v>
                </c:pt>
                <c:pt idx="23204">
                  <c:v>100.6247842785</c:v>
                </c:pt>
                <c:pt idx="23205">
                  <c:v>100.6262265952</c:v>
                </c:pt>
                <c:pt idx="23206">
                  <c:v>100.6267974047</c:v>
                </c:pt>
                <c:pt idx="23207">
                  <c:v>100.62843654770001</c:v>
                </c:pt>
                <c:pt idx="23208">
                  <c:v>100.6299551468</c:v>
                </c:pt>
                <c:pt idx="23209">
                  <c:v>100.6319113192</c:v>
                </c:pt>
                <c:pt idx="23210">
                  <c:v>100.6341273778</c:v>
                </c:pt>
                <c:pt idx="23211">
                  <c:v>100.63483193010001</c:v>
                </c:pt>
                <c:pt idx="23212">
                  <c:v>100.63506610650001</c:v>
                </c:pt>
                <c:pt idx="23213">
                  <c:v>100.6354274681</c:v>
                </c:pt>
                <c:pt idx="23214">
                  <c:v>100.63687761689999</c:v>
                </c:pt>
                <c:pt idx="23215">
                  <c:v>100.64094578069999</c:v>
                </c:pt>
                <c:pt idx="23216">
                  <c:v>100.64443751819999</c:v>
                </c:pt>
                <c:pt idx="23217">
                  <c:v>100.645525443</c:v>
                </c:pt>
                <c:pt idx="23218">
                  <c:v>100.6459706088</c:v>
                </c:pt>
                <c:pt idx="23219">
                  <c:v>100.64642324</c:v>
                </c:pt>
                <c:pt idx="23220">
                  <c:v>100.6478950174</c:v>
                </c:pt>
                <c:pt idx="23221">
                  <c:v>100.6500428686</c:v>
                </c:pt>
                <c:pt idx="23222">
                  <c:v>100.6515455748</c:v>
                </c:pt>
                <c:pt idx="23223">
                  <c:v>100.6528398252</c:v>
                </c:pt>
                <c:pt idx="23224">
                  <c:v>100.65438962090001</c:v>
                </c:pt>
                <c:pt idx="23225">
                  <c:v>100.6558489657</c:v>
                </c:pt>
                <c:pt idx="23226">
                  <c:v>100.6575156944</c:v>
                </c:pt>
                <c:pt idx="23227">
                  <c:v>100.6584284926</c:v>
                </c:pt>
                <c:pt idx="23228">
                  <c:v>100.6585024247</c:v>
                </c:pt>
                <c:pt idx="23229">
                  <c:v>100.65967522219999</c:v>
                </c:pt>
                <c:pt idx="23230">
                  <c:v>100.6611634309</c:v>
                </c:pt>
                <c:pt idx="23231">
                  <c:v>100.6624914982</c:v>
                </c:pt>
                <c:pt idx="23232">
                  <c:v>100.6658234678</c:v>
                </c:pt>
                <c:pt idx="23233">
                  <c:v>100.670095089</c:v>
                </c:pt>
                <c:pt idx="23234">
                  <c:v>100.67361410789999</c:v>
                </c:pt>
                <c:pt idx="23235">
                  <c:v>100.67715496770001</c:v>
                </c:pt>
                <c:pt idx="23236">
                  <c:v>100.67963986869999</c:v>
                </c:pt>
                <c:pt idx="23237">
                  <c:v>100.68163413160001</c:v>
                </c:pt>
                <c:pt idx="23238">
                  <c:v>100.68350580960001</c:v>
                </c:pt>
                <c:pt idx="23239">
                  <c:v>100.6844813554</c:v>
                </c:pt>
                <c:pt idx="23240">
                  <c:v>100.6864726754</c:v>
                </c:pt>
                <c:pt idx="23241">
                  <c:v>100.690438472</c:v>
                </c:pt>
                <c:pt idx="23242">
                  <c:v>100.6941019807</c:v>
                </c:pt>
                <c:pt idx="23243">
                  <c:v>100.69690992460001</c:v>
                </c:pt>
                <c:pt idx="23244">
                  <c:v>100.6988930967</c:v>
                </c:pt>
                <c:pt idx="23245">
                  <c:v>100.6994637395</c:v>
                </c:pt>
                <c:pt idx="23246">
                  <c:v>100.7008454018</c:v>
                </c:pt>
                <c:pt idx="23247">
                  <c:v>100.7032437666</c:v>
                </c:pt>
                <c:pt idx="23248">
                  <c:v>100.7046404294</c:v>
                </c:pt>
                <c:pt idx="23249">
                  <c:v>100.705310819</c:v>
                </c:pt>
                <c:pt idx="23250">
                  <c:v>100.706598079</c:v>
                </c:pt>
                <c:pt idx="23251">
                  <c:v>100.70746467799999</c:v>
                </c:pt>
                <c:pt idx="23252">
                  <c:v>100.7094500987</c:v>
                </c:pt>
                <c:pt idx="23253">
                  <c:v>100.71219332930001</c:v>
                </c:pt>
                <c:pt idx="23254">
                  <c:v>100.713547574</c:v>
                </c:pt>
                <c:pt idx="23255">
                  <c:v>100.714728661</c:v>
                </c:pt>
                <c:pt idx="23256">
                  <c:v>100.7181385011</c:v>
                </c:pt>
                <c:pt idx="23257">
                  <c:v>100.7212579367</c:v>
                </c:pt>
                <c:pt idx="23258">
                  <c:v>100.72289317249999</c:v>
                </c:pt>
                <c:pt idx="23259">
                  <c:v>100.7245900905</c:v>
                </c:pt>
                <c:pt idx="23260">
                  <c:v>100.7267258187</c:v>
                </c:pt>
                <c:pt idx="23261">
                  <c:v>100.7286539039</c:v>
                </c:pt>
                <c:pt idx="23262">
                  <c:v>100.7298354353</c:v>
                </c:pt>
                <c:pt idx="23263">
                  <c:v>100.7313844968</c:v>
                </c:pt>
                <c:pt idx="23264">
                  <c:v>100.73226101269999</c:v>
                </c:pt>
                <c:pt idx="23265">
                  <c:v>100.73376610290001</c:v>
                </c:pt>
                <c:pt idx="23266">
                  <c:v>100.7354421145</c:v>
                </c:pt>
                <c:pt idx="23267">
                  <c:v>100.7361986419</c:v>
                </c:pt>
                <c:pt idx="23268">
                  <c:v>100.7367147949</c:v>
                </c:pt>
                <c:pt idx="23269">
                  <c:v>100.7374950829</c:v>
                </c:pt>
                <c:pt idx="23270">
                  <c:v>100.7391660106</c:v>
                </c:pt>
                <c:pt idx="23271">
                  <c:v>100.7436712896</c:v>
                </c:pt>
                <c:pt idx="23272">
                  <c:v>100.7479011417</c:v>
                </c:pt>
                <c:pt idx="23273">
                  <c:v>100.7504718202</c:v>
                </c:pt>
                <c:pt idx="23274">
                  <c:v>100.7522854029</c:v>
                </c:pt>
                <c:pt idx="23275">
                  <c:v>100.7525994634</c:v>
                </c:pt>
                <c:pt idx="23276">
                  <c:v>100.754217848</c:v>
                </c:pt>
                <c:pt idx="23277">
                  <c:v>100.7560204534</c:v>
                </c:pt>
                <c:pt idx="23278">
                  <c:v>100.7583807054</c:v>
                </c:pt>
                <c:pt idx="23279">
                  <c:v>100.7604364986</c:v>
                </c:pt>
                <c:pt idx="23280">
                  <c:v>100.7609866601</c:v>
                </c:pt>
                <c:pt idx="23281">
                  <c:v>100.7619237718</c:v>
                </c:pt>
                <c:pt idx="23282">
                  <c:v>100.7648484389</c:v>
                </c:pt>
                <c:pt idx="23283">
                  <c:v>100.7681107504</c:v>
                </c:pt>
                <c:pt idx="23284">
                  <c:v>100.7697260155</c:v>
                </c:pt>
                <c:pt idx="23285">
                  <c:v>100.770530634</c:v>
                </c:pt>
                <c:pt idx="23286">
                  <c:v>100.7721645463</c:v>
                </c:pt>
                <c:pt idx="23287">
                  <c:v>100.7780264129</c:v>
                </c:pt>
                <c:pt idx="23288">
                  <c:v>100.7837006176</c:v>
                </c:pt>
                <c:pt idx="23289">
                  <c:v>100.7853827324</c:v>
                </c:pt>
                <c:pt idx="23290">
                  <c:v>100.7868934455</c:v>
                </c:pt>
                <c:pt idx="23291">
                  <c:v>100.7883747938</c:v>
                </c:pt>
                <c:pt idx="23292">
                  <c:v>100.7913253231</c:v>
                </c:pt>
                <c:pt idx="23293">
                  <c:v>100.7943953945</c:v>
                </c:pt>
                <c:pt idx="23294">
                  <c:v>100.7956048484</c:v>
                </c:pt>
                <c:pt idx="23295">
                  <c:v>100.7973546978</c:v>
                </c:pt>
                <c:pt idx="23296">
                  <c:v>100.79883827490001</c:v>
                </c:pt>
                <c:pt idx="23297">
                  <c:v>100.7994122082</c:v>
                </c:pt>
                <c:pt idx="23298">
                  <c:v>100.8005535005</c:v>
                </c:pt>
                <c:pt idx="23299">
                  <c:v>100.8020413939</c:v>
                </c:pt>
                <c:pt idx="23300">
                  <c:v>100.80410660050001</c:v>
                </c:pt>
                <c:pt idx="23301">
                  <c:v>100.8069372537</c:v>
                </c:pt>
                <c:pt idx="23302">
                  <c:v>100.8085744823</c:v>
                </c:pt>
                <c:pt idx="23303">
                  <c:v>100.8094332827</c:v>
                </c:pt>
                <c:pt idx="23304">
                  <c:v>100.81126128459999</c:v>
                </c:pt>
                <c:pt idx="23305">
                  <c:v>100.81307923289999</c:v>
                </c:pt>
                <c:pt idx="23306">
                  <c:v>100.81465947709999</c:v>
                </c:pt>
                <c:pt idx="23307">
                  <c:v>100.8170278498</c:v>
                </c:pt>
                <c:pt idx="23308">
                  <c:v>100.818894066</c:v>
                </c:pt>
                <c:pt idx="23309">
                  <c:v>100.82119162790001</c:v>
                </c:pt>
                <c:pt idx="23310">
                  <c:v>100.82427602040001</c:v>
                </c:pt>
                <c:pt idx="23311">
                  <c:v>100.82591765780001</c:v>
                </c:pt>
                <c:pt idx="23312">
                  <c:v>100.82776532779999</c:v>
                </c:pt>
                <c:pt idx="23313">
                  <c:v>100.8307833734</c:v>
                </c:pt>
                <c:pt idx="23314">
                  <c:v>100.8325194034</c:v>
                </c:pt>
                <c:pt idx="23315">
                  <c:v>100.8330446983</c:v>
                </c:pt>
                <c:pt idx="23316">
                  <c:v>100.8332209725</c:v>
                </c:pt>
                <c:pt idx="23317">
                  <c:v>100.83355483370001</c:v>
                </c:pt>
                <c:pt idx="23318">
                  <c:v>100.8338797844</c:v>
                </c:pt>
                <c:pt idx="23319">
                  <c:v>100.8343278895</c:v>
                </c:pt>
                <c:pt idx="23320">
                  <c:v>100.8356193244</c:v>
                </c:pt>
                <c:pt idx="23321">
                  <c:v>100.83689855270001</c:v>
                </c:pt>
                <c:pt idx="23322">
                  <c:v>100.83817872500001</c:v>
                </c:pt>
                <c:pt idx="23323">
                  <c:v>100.83907684490001</c:v>
                </c:pt>
                <c:pt idx="23324">
                  <c:v>100.8391974354</c:v>
                </c:pt>
                <c:pt idx="23325">
                  <c:v>100.8395921777</c:v>
                </c:pt>
                <c:pt idx="23326">
                  <c:v>100.8399912081</c:v>
                </c:pt>
                <c:pt idx="23327">
                  <c:v>100.8403977655</c:v>
                </c:pt>
                <c:pt idx="23328">
                  <c:v>100.8410067448</c:v>
                </c:pt>
                <c:pt idx="23329">
                  <c:v>100.8416558314</c:v>
                </c:pt>
                <c:pt idx="23330">
                  <c:v>100.84208886730001</c:v>
                </c:pt>
                <c:pt idx="23331">
                  <c:v>100.8429701681</c:v>
                </c:pt>
                <c:pt idx="23332">
                  <c:v>100.84428492070001</c:v>
                </c:pt>
                <c:pt idx="23333">
                  <c:v>100.8448794382</c:v>
                </c:pt>
                <c:pt idx="23334">
                  <c:v>100.8452808837</c:v>
                </c:pt>
                <c:pt idx="23335">
                  <c:v>100.8473633008</c:v>
                </c:pt>
                <c:pt idx="23336">
                  <c:v>100.84950189529999</c:v>
                </c:pt>
                <c:pt idx="23337">
                  <c:v>100.8533346972</c:v>
                </c:pt>
                <c:pt idx="23338">
                  <c:v>100.8569287391</c:v>
                </c:pt>
                <c:pt idx="23339">
                  <c:v>100.85866347619999</c:v>
                </c:pt>
                <c:pt idx="23340">
                  <c:v>100.8604640975</c:v>
                </c:pt>
                <c:pt idx="23341">
                  <c:v>100.860805813</c:v>
                </c:pt>
                <c:pt idx="23342">
                  <c:v>100.8632195675</c:v>
                </c:pt>
                <c:pt idx="23343">
                  <c:v>100.8662275968</c:v>
                </c:pt>
                <c:pt idx="23344">
                  <c:v>100.8671415262</c:v>
                </c:pt>
                <c:pt idx="23345">
                  <c:v>100.8686600122</c:v>
                </c:pt>
                <c:pt idx="23346">
                  <c:v>100.8705201205</c:v>
                </c:pt>
                <c:pt idx="23347">
                  <c:v>100.8711649783</c:v>
                </c:pt>
                <c:pt idx="23348">
                  <c:v>100.87149249869999</c:v>
                </c:pt>
                <c:pt idx="23349">
                  <c:v>100.87208722539999</c:v>
                </c:pt>
                <c:pt idx="23350">
                  <c:v>100.8732553781</c:v>
                </c:pt>
                <c:pt idx="23351">
                  <c:v>100.8751890425</c:v>
                </c:pt>
                <c:pt idx="23352">
                  <c:v>100.87675908</c:v>
                </c:pt>
                <c:pt idx="23353">
                  <c:v>100.8795218153</c:v>
                </c:pt>
                <c:pt idx="23354">
                  <c:v>100.8819960597</c:v>
                </c:pt>
                <c:pt idx="23355">
                  <c:v>100.882186871</c:v>
                </c:pt>
                <c:pt idx="23356">
                  <c:v>100.88320312560001</c:v>
                </c:pt>
                <c:pt idx="23357">
                  <c:v>100.8855589148</c:v>
                </c:pt>
                <c:pt idx="23358">
                  <c:v>100.88705866700001</c:v>
                </c:pt>
                <c:pt idx="23359">
                  <c:v>100.88911684609999</c:v>
                </c:pt>
                <c:pt idx="23360">
                  <c:v>100.8919085305</c:v>
                </c:pt>
                <c:pt idx="23361">
                  <c:v>100.892775923</c:v>
                </c:pt>
                <c:pt idx="23362">
                  <c:v>100.8939165231</c:v>
                </c:pt>
                <c:pt idx="23363">
                  <c:v>100.89640556560001</c:v>
                </c:pt>
                <c:pt idx="23364">
                  <c:v>100.8977936762</c:v>
                </c:pt>
                <c:pt idx="23365">
                  <c:v>100.9011685504</c:v>
                </c:pt>
                <c:pt idx="23366">
                  <c:v>100.9051730778</c:v>
                </c:pt>
                <c:pt idx="23367">
                  <c:v>100.90689216139999</c:v>
                </c:pt>
                <c:pt idx="23368">
                  <c:v>100.9080970519</c:v>
                </c:pt>
                <c:pt idx="23369">
                  <c:v>100.9084485827</c:v>
                </c:pt>
                <c:pt idx="23370">
                  <c:v>100.90925690100001</c:v>
                </c:pt>
                <c:pt idx="23371">
                  <c:v>100.9104587137</c:v>
                </c:pt>
                <c:pt idx="23372">
                  <c:v>100.91234379549999</c:v>
                </c:pt>
                <c:pt idx="23373">
                  <c:v>100.9179634244</c:v>
                </c:pt>
                <c:pt idx="23374">
                  <c:v>100.92429950339999</c:v>
                </c:pt>
                <c:pt idx="23375">
                  <c:v>100.9268637574</c:v>
                </c:pt>
                <c:pt idx="23376">
                  <c:v>100.92837131029999</c:v>
                </c:pt>
                <c:pt idx="23377">
                  <c:v>100.9296495793</c:v>
                </c:pt>
                <c:pt idx="23378">
                  <c:v>100.9300768117</c:v>
                </c:pt>
                <c:pt idx="23379">
                  <c:v>100.9356939373</c:v>
                </c:pt>
                <c:pt idx="23380">
                  <c:v>100.94202846250001</c:v>
                </c:pt>
                <c:pt idx="23381">
                  <c:v>100.9428988679</c:v>
                </c:pt>
                <c:pt idx="23382">
                  <c:v>100.94466972879999</c:v>
                </c:pt>
                <c:pt idx="23383">
                  <c:v>100.9464282444</c:v>
                </c:pt>
                <c:pt idx="23384">
                  <c:v>100.94651606470001</c:v>
                </c:pt>
                <c:pt idx="23385">
                  <c:v>100.9476866903</c:v>
                </c:pt>
                <c:pt idx="23386">
                  <c:v>100.9490550542</c:v>
                </c:pt>
                <c:pt idx="23387">
                  <c:v>100.9495776334</c:v>
                </c:pt>
                <c:pt idx="23388">
                  <c:v>100.951183063</c:v>
                </c:pt>
                <c:pt idx="23389">
                  <c:v>100.95329872889999</c:v>
                </c:pt>
                <c:pt idx="23390">
                  <c:v>100.9541214154</c:v>
                </c:pt>
                <c:pt idx="23391">
                  <c:v>100.95476280600001</c:v>
                </c:pt>
                <c:pt idx="23392">
                  <c:v>100.95574236980001</c:v>
                </c:pt>
                <c:pt idx="23393">
                  <c:v>100.9566641193</c:v>
                </c:pt>
                <c:pt idx="23394">
                  <c:v>100.95898845479999</c:v>
                </c:pt>
                <c:pt idx="23395">
                  <c:v>100.96134289939999</c:v>
                </c:pt>
                <c:pt idx="23396">
                  <c:v>100.9658898656</c:v>
                </c:pt>
                <c:pt idx="23397">
                  <c:v>100.9702863304</c:v>
                </c:pt>
                <c:pt idx="23398">
                  <c:v>100.9710087153</c:v>
                </c:pt>
                <c:pt idx="23399">
                  <c:v>100.9718681097</c:v>
                </c:pt>
                <c:pt idx="23400">
                  <c:v>100.9740791574</c:v>
                </c:pt>
                <c:pt idx="23401">
                  <c:v>100.9759837286</c:v>
                </c:pt>
                <c:pt idx="23402">
                  <c:v>100.9776792814</c:v>
                </c:pt>
                <c:pt idx="23403">
                  <c:v>100.9794589424</c:v>
                </c:pt>
                <c:pt idx="23404">
                  <c:v>100.98178061679999</c:v>
                </c:pt>
                <c:pt idx="23405">
                  <c:v>100.9842899647</c:v>
                </c:pt>
                <c:pt idx="23406">
                  <c:v>100.9851418043</c:v>
                </c:pt>
                <c:pt idx="23407">
                  <c:v>100.9874862028</c:v>
                </c:pt>
                <c:pt idx="23408">
                  <c:v>100.9898584835</c:v>
                </c:pt>
                <c:pt idx="23409">
                  <c:v>100.990866629</c:v>
                </c:pt>
                <c:pt idx="23410">
                  <c:v>100.9915773292</c:v>
                </c:pt>
                <c:pt idx="23411">
                  <c:v>100.9920607543</c:v>
                </c:pt>
                <c:pt idx="23412">
                  <c:v>100.9925903038</c:v>
                </c:pt>
                <c:pt idx="23413">
                  <c:v>100.99282448629999</c:v>
                </c:pt>
                <c:pt idx="23414">
                  <c:v>100.99438852190001</c:v>
                </c:pt>
                <c:pt idx="23415">
                  <c:v>100.9958834063</c:v>
                </c:pt>
                <c:pt idx="23416">
                  <c:v>100.99670448729999</c:v>
                </c:pt>
                <c:pt idx="23417">
                  <c:v>100.99842602939999</c:v>
                </c:pt>
                <c:pt idx="23418">
                  <c:v>101.0079810573</c:v>
                </c:pt>
                <c:pt idx="23419">
                  <c:v>101.0166279915</c:v>
                </c:pt>
                <c:pt idx="23420">
                  <c:v>101.0176820028</c:v>
                </c:pt>
                <c:pt idx="23421">
                  <c:v>101.0193718447</c:v>
                </c:pt>
                <c:pt idx="23422">
                  <c:v>101.02111445769999</c:v>
                </c:pt>
                <c:pt idx="23423">
                  <c:v>101.0222641518</c:v>
                </c:pt>
                <c:pt idx="23424">
                  <c:v>101.02244857319999</c:v>
                </c:pt>
                <c:pt idx="23425">
                  <c:v>101.02376372800001</c:v>
                </c:pt>
                <c:pt idx="23426">
                  <c:v>101.0251176396</c:v>
                </c:pt>
                <c:pt idx="23427">
                  <c:v>101.0265035803</c:v>
                </c:pt>
                <c:pt idx="23428">
                  <c:v>101.0278120393</c:v>
                </c:pt>
                <c:pt idx="23429">
                  <c:v>101.0280915343</c:v>
                </c:pt>
                <c:pt idx="23430">
                  <c:v>101.03126547630001</c:v>
                </c:pt>
                <c:pt idx="23431">
                  <c:v>101.03446342540001</c:v>
                </c:pt>
                <c:pt idx="23432">
                  <c:v>101.0365987994</c:v>
                </c:pt>
                <c:pt idx="23433">
                  <c:v>101.0385992054</c:v>
                </c:pt>
                <c:pt idx="23434">
                  <c:v>101.039525055</c:v>
                </c:pt>
                <c:pt idx="23435">
                  <c:v>101.0412285492</c:v>
                </c:pt>
                <c:pt idx="23436">
                  <c:v>101.0427032857</c:v>
                </c:pt>
                <c:pt idx="23437">
                  <c:v>101.04470269719999</c:v>
                </c:pt>
                <c:pt idx="23438">
                  <c:v>101.04797189520001</c:v>
                </c:pt>
                <c:pt idx="23439">
                  <c:v>101.0501040051</c:v>
                </c:pt>
                <c:pt idx="23440">
                  <c:v>101.0527730501</c:v>
                </c:pt>
                <c:pt idx="23441">
                  <c:v>101.0567877828</c:v>
                </c:pt>
                <c:pt idx="23442">
                  <c:v>101.059097687</c:v>
                </c:pt>
                <c:pt idx="23443">
                  <c:v>101.0600636237</c:v>
                </c:pt>
                <c:pt idx="23444">
                  <c:v>101.0605927157</c:v>
                </c:pt>
                <c:pt idx="23445">
                  <c:v>101.06094013249999</c:v>
                </c:pt>
                <c:pt idx="23446">
                  <c:v>101.0637578125</c:v>
                </c:pt>
                <c:pt idx="23447">
                  <c:v>101.06649169719999</c:v>
                </c:pt>
                <c:pt idx="23448">
                  <c:v>101.0670411751</c:v>
                </c:pt>
                <c:pt idx="23449">
                  <c:v>101.0677951481</c:v>
                </c:pt>
                <c:pt idx="23450">
                  <c:v>101.06960835389999</c:v>
                </c:pt>
                <c:pt idx="23451">
                  <c:v>101.07155372</c:v>
                </c:pt>
                <c:pt idx="23452">
                  <c:v>101.0719920144</c:v>
                </c:pt>
                <c:pt idx="23453">
                  <c:v>101.074979345</c:v>
                </c:pt>
                <c:pt idx="23454">
                  <c:v>101.07865876469999</c:v>
                </c:pt>
                <c:pt idx="23455">
                  <c:v>101.07977405699999</c:v>
                </c:pt>
                <c:pt idx="23456">
                  <c:v>101.08033207539999</c:v>
                </c:pt>
                <c:pt idx="23457">
                  <c:v>101.0816353172</c:v>
                </c:pt>
                <c:pt idx="23458">
                  <c:v>101.08475784140001</c:v>
                </c:pt>
                <c:pt idx="23459">
                  <c:v>101.0876410094</c:v>
                </c:pt>
                <c:pt idx="23460">
                  <c:v>101.0905274783</c:v>
                </c:pt>
                <c:pt idx="23461">
                  <c:v>101.0933519452</c:v>
                </c:pt>
                <c:pt idx="23462">
                  <c:v>101.0943050103</c:v>
                </c:pt>
                <c:pt idx="23463">
                  <c:v>101.09454197700001</c:v>
                </c:pt>
                <c:pt idx="23464">
                  <c:v>101.0946999271</c:v>
                </c:pt>
                <c:pt idx="23465">
                  <c:v>101.0953321699</c:v>
                </c:pt>
                <c:pt idx="23466">
                  <c:v>101.0967412168</c:v>
                </c:pt>
                <c:pt idx="23467">
                  <c:v>101.098712019</c:v>
                </c:pt>
                <c:pt idx="23468">
                  <c:v>101.1001670342</c:v>
                </c:pt>
                <c:pt idx="23469">
                  <c:v>101.1009773039</c:v>
                </c:pt>
                <c:pt idx="23470">
                  <c:v>101.1017335545</c:v>
                </c:pt>
                <c:pt idx="23471">
                  <c:v>101.1022597804</c:v>
                </c:pt>
                <c:pt idx="23472">
                  <c:v>101.10263132039999</c:v>
                </c:pt>
                <c:pt idx="23473">
                  <c:v>101.1033481276</c:v>
                </c:pt>
                <c:pt idx="23474">
                  <c:v>101.1040480942</c:v>
                </c:pt>
                <c:pt idx="23475">
                  <c:v>101.10493473539999</c:v>
                </c:pt>
                <c:pt idx="23476">
                  <c:v>101.1059674655</c:v>
                </c:pt>
                <c:pt idx="23477">
                  <c:v>101.1070298674</c:v>
                </c:pt>
                <c:pt idx="23478">
                  <c:v>101.1087981209</c:v>
                </c:pt>
                <c:pt idx="23479">
                  <c:v>101.1104362146</c:v>
                </c:pt>
                <c:pt idx="23480">
                  <c:v>101.1121565009</c:v>
                </c:pt>
                <c:pt idx="23481">
                  <c:v>101.1136663062</c:v>
                </c:pt>
                <c:pt idx="23482">
                  <c:v>101.1153886928</c:v>
                </c:pt>
                <c:pt idx="23483">
                  <c:v>101.11676017169999</c:v>
                </c:pt>
                <c:pt idx="23484">
                  <c:v>101.1171225431</c:v>
                </c:pt>
                <c:pt idx="23485">
                  <c:v>101.1178669113</c:v>
                </c:pt>
                <c:pt idx="23486">
                  <c:v>101.11857459220001</c:v>
                </c:pt>
                <c:pt idx="23487">
                  <c:v>101.12084606329999</c:v>
                </c:pt>
                <c:pt idx="23488">
                  <c:v>101.1243592373</c:v>
                </c:pt>
                <c:pt idx="23489">
                  <c:v>101.12670717170001</c:v>
                </c:pt>
                <c:pt idx="23490">
                  <c:v>101.1280292973</c:v>
                </c:pt>
                <c:pt idx="23491">
                  <c:v>101.1304225154</c:v>
                </c:pt>
                <c:pt idx="23492">
                  <c:v>101.1342390204</c:v>
                </c:pt>
                <c:pt idx="23493">
                  <c:v>101.13611194959999</c:v>
                </c:pt>
                <c:pt idx="23494">
                  <c:v>101.1367640756</c:v>
                </c:pt>
                <c:pt idx="23495">
                  <c:v>101.13890994259999</c:v>
                </c:pt>
                <c:pt idx="23496">
                  <c:v>101.1410396948</c:v>
                </c:pt>
                <c:pt idx="23497">
                  <c:v>101.1418280235</c:v>
                </c:pt>
                <c:pt idx="23498">
                  <c:v>101.1425393403</c:v>
                </c:pt>
                <c:pt idx="23499">
                  <c:v>101.1432429911</c:v>
                </c:pt>
                <c:pt idx="23500">
                  <c:v>101.1435175988</c:v>
                </c:pt>
                <c:pt idx="23501">
                  <c:v>101.1442857359</c:v>
                </c:pt>
                <c:pt idx="23502">
                  <c:v>101.1455330065</c:v>
                </c:pt>
                <c:pt idx="23503">
                  <c:v>101.14757395780001</c:v>
                </c:pt>
                <c:pt idx="23504">
                  <c:v>101.1491030629</c:v>
                </c:pt>
                <c:pt idx="23505">
                  <c:v>101.1495481502</c:v>
                </c:pt>
                <c:pt idx="23506">
                  <c:v>101.1500610903</c:v>
                </c:pt>
                <c:pt idx="23507">
                  <c:v>101.150545562</c:v>
                </c:pt>
                <c:pt idx="23508">
                  <c:v>101.1515166355</c:v>
                </c:pt>
                <c:pt idx="23509">
                  <c:v>101.1532764369</c:v>
                </c:pt>
                <c:pt idx="23510">
                  <c:v>101.1546718962</c:v>
                </c:pt>
                <c:pt idx="23511">
                  <c:v>101.1581699931</c:v>
                </c:pt>
                <c:pt idx="23512">
                  <c:v>101.1649293685</c:v>
                </c:pt>
                <c:pt idx="23513">
                  <c:v>101.1685193199</c:v>
                </c:pt>
                <c:pt idx="23514">
                  <c:v>101.16947577880001</c:v>
                </c:pt>
                <c:pt idx="23515">
                  <c:v>101.1723115448</c:v>
                </c:pt>
                <c:pt idx="23516">
                  <c:v>101.175912557</c:v>
                </c:pt>
                <c:pt idx="23517">
                  <c:v>101.1784492176</c:v>
                </c:pt>
                <c:pt idx="23518">
                  <c:v>101.1807416086</c:v>
                </c:pt>
                <c:pt idx="23519">
                  <c:v>101.182325883</c:v>
                </c:pt>
                <c:pt idx="23520">
                  <c:v>101.18741102840001</c:v>
                </c:pt>
                <c:pt idx="23521">
                  <c:v>101.1931838581</c:v>
                </c:pt>
                <c:pt idx="23522">
                  <c:v>101.19650283510001</c:v>
                </c:pt>
                <c:pt idx="23523">
                  <c:v>101.1999772506</c:v>
                </c:pt>
                <c:pt idx="23524">
                  <c:v>101.2011338205</c:v>
                </c:pt>
                <c:pt idx="23525">
                  <c:v>101.2020011545</c:v>
                </c:pt>
                <c:pt idx="23526">
                  <c:v>101.20332962179999</c:v>
                </c:pt>
                <c:pt idx="23527">
                  <c:v>101.20524522469999</c:v>
                </c:pt>
                <c:pt idx="23528">
                  <c:v>101.2066866091</c:v>
                </c:pt>
                <c:pt idx="23529">
                  <c:v>101.209791837</c:v>
                </c:pt>
                <c:pt idx="23530">
                  <c:v>101.214328119</c:v>
                </c:pt>
                <c:pt idx="23531">
                  <c:v>101.2164046348</c:v>
                </c:pt>
                <c:pt idx="23532">
                  <c:v>101.2182427931</c:v>
                </c:pt>
                <c:pt idx="23533">
                  <c:v>101.2210274376</c:v>
                </c:pt>
                <c:pt idx="23534">
                  <c:v>101.2237048475</c:v>
                </c:pt>
                <c:pt idx="23535">
                  <c:v>101.2258891255</c:v>
                </c:pt>
                <c:pt idx="23536">
                  <c:v>101.22943264280001</c:v>
                </c:pt>
                <c:pt idx="23537">
                  <c:v>101.2321328077</c:v>
                </c:pt>
                <c:pt idx="23538">
                  <c:v>101.23271781210001</c:v>
                </c:pt>
                <c:pt idx="23539">
                  <c:v>101.2362902264</c:v>
                </c:pt>
                <c:pt idx="23540">
                  <c:v>101.2397294414</c:v>
                </c:pt>
                <c:pt idx="23541">
                  <c:v>101.2402819272</c:v>
                </c:pt>
                <c:pt idx="23542">
                  <c:v>101.2405212962</c:v>
                </c:pt>
                <c:pt idx="23543">
                  <c:v>101.24110468710001</c:v>
                </c:pt>
                <c:pt idx="23544">
                  <c:v>101.24220099839999</c:v>
                </c:pt>
                <c:pt idx="23545">
                  <c:v>101.2454218857</c:v>
                </c:pt>
                <c:pt idx="23546">
                  <c:v>101.24957615949999</c:v>
                </c:pt>
                <c:pt idx="23547">
                  <c:v>101.25390631099999</c:v>
                </c:pt>
                <c:pt idx="23548">
                  <c:v>101.2573282228</c:v>
                </c:pt>
                <c:pt idx="23549">
                  <c:v>101.2580954899</c:v>
                </c:pt>
                <c:pt idx="23550">
                  <c:v>101.2610574804</c:v>
                </c:pt>
                <c:pt idx="23551">
                  <c:v>101.26395933649999</c:v>
                </c:pt>
                <c:pt idx="23552">
                  <c:v>101.26459029980001</c:v>
                </c:pt>
                <c:pt idx="23553">
                  <c:v>101.26658682839999</c:v>
                </c:pt>
                <c:pt idx="23554">
                  <c:v>101.26969050610001</c:v>
                </c:pt>
                <c:pt idx="23555">
                  <c:v>101.2713835671</c:v>
                </c:pt>
                <c:pt idx="23556">
                  <c:v>101.2715585877</c:v>
                </c:pt>
                <c:pt idx="23557">
                  <c:v>101.2717117321</c:v>
                </c:pt>
                <c:pt idx="23558">
                  <c:v>101.27583923970001</c:v>
                </c:pt>
                <c:pt idx="23559">
                  <c:v>101.28064663089999</c:v>
                </c:pt>
                <c:pt idx="23560">
                  <c:v>101.2822166218</c:v>
                </c:pt>
                <c:pt idx="23561">
                  <c:v>101.2839611811</c:v>
                </c:pt>
                <c:pt idx="23562">
                  <c:v>101.2851390691</c:v>
                </c:pt>
                <c:pt idx="23563">
                  <c:v>101.28549188149999</c:v>
                </c:pt>
                <c:pt idx="23564">
                  <c:v>101.2862685402</c:v>
                </c:pt>
                <c:pt idx="23565">
                  <c:v>101.2882443885</c:v>
                </c:pt>
                <c:pt idx="23566">
                  <c:v>101.29004463219999</c:v>
                </c:pt>
                <c:pt idx="23567">
                  <c:v>101.2907317043</c:v>
                </c:pt>
                <c:pt idx="23568">
                  <c:v>101.2911957921</c:v>
                </c:pt>
                <c:pt idx="23569">
                  <c:v>101.2915601727</c:v>
                </c:pt>
                <c:pt idx="23570">
                  <c:v>101.29510518630001</c:v>
                </c:pt>
                <c:pt idx="23571">
                  <c:v>101.30094429499999</c:v>
                </c:pt>
                <c:pt idx="23572">
                  <c:v>101.3034931226</c:v>
                </c:pt>
                <c:pt idx="23573">
                  <c:v>101.3045331493</c:v>
                </c:pt>
                <c:pt idx="23574">
                  <c:v>101.30554937709999</c:v>
                </c:pt>
                <c:pt idx="23575">
                  <c:v>101.30570002260001</c:v>
                </c:pt>
                <c:pt idx="23576">
                  <c:v>101.30623990869999</c:v>
                </c:pt>
                <c:pt idx="23577">
                  <c:v>101.3077600774</c:v>
                </c:pt>
                <c:pt idx="23578">
                  <c:v>101.30919928350001</c:v>
                </c:pt>
                <c:pt idx="23579">
                  <c:v>101.310556644</c:v>
                </c:pt>
                <c:pt idx="23580">
                  <c:v>101.31335562949999</c:v>
                </c:pt>
                <c:pt idx="23581">
                  <c:v>101.31678447260001</c:v>
                </c:pt>
                <c:pt idx="23582">
                  <c:v>101.3192864639</c:v>
                </c:pt>
                <c:pt idx="23583">
                  <c:v>101.32066485350001</c:v>
                </c:pt>
                <c:pt idx="23584">
                  <c:v>101.3223155089</c:v>
                </c:pt>
                <c:pt idx="23585">
                  <c:v>101.32381678510001</c:v>
                </c:pt>
                <c:pt idx="23586">
                  <c:v>101.32507401860001</c:v>
                </c:pt>
                <c:pt idx="23587">
                  <c:v>101.32685117450001</c:v>
                </c:pt>
                <c:pt idx="23588">
                  <c:v>101.3302052235</c:v>
                </c:pt>
                <c:pt idx="23589">
                  <c:v>101.3327849816</c:v>
                </c:pt>
                <c:pt idx="23590">
                  <c:v>101.3337340846</c:v>
                </c:pt>
                <c:pt idx="23591">
                  <c:v>101.3348521658</c:v>
                </c:pt>
                <c:pt idx="23592">
                  <c:v>101.3351686001</c:v>
                </c:pt>
                <c:pt idx="23593">
                  <c:v>101.3377393083</c:v>
                </c:pt>
                <c:pt idx="23594">
                  <c:v>101.340299325</c:v>
                </c:pt>
                <c:pt idx="23595">
                  <c:v>101.34065217769999</c:v>
                </c:pt>
                <c:pt idx="23596">
                  <c:v>101.341023376</c:v>
                </c:pt>
                <c:pt idx="23597">
                  <c:v>101.3418851239</c:v>
                </c:pt>
                <c:pt idx="23598">
                  <c:v>101.34373501349999</c:v>
                </c:pt>
                <c:pt idx="23599">
                  <c:v>101.3459418211</c:v>
                </c:pt>
                <c:pt idx="23600">
                  <c:v>101.3472376177</c:v>
                </c:pt>
                <c:pt idx="23601">
                  <c:v>101.3478525224</c:v>
                </c:pt>
                <c:pt idx="23602">
                  <c:v>101.3482837239</c:v>
                </c:pt>
                <c:pt idx="23603">
                  <c:v>101.34884213239999</c:v>
                </c:pt>
                <c:pt idx="23604">
                  <c:v>101.35314963570001</c:v>
                </c:pt>
                <c:pt idx="23605">
                  <c:v>101.3586350037</c:v>
                </c:pt>
                <c:pt idx="23606">
                  <c:v>101.36086381849999</c:v>
                </c:pt>
                <c:pt idx="23607">
                  <c:v>101.3622992752</c:v>
                </c:pt>
                <c:pt idx="23608">
                  <c:v>101.36421889250001</c:v>
                </c:pt>
                <c:pt idx="23609">
                  <c:v>101.3684844401</c:v>
                </c:pt>
                <c:pt idx="23610">
                  <c:v>101.37264762380001</c:v>
                </c:pt>
                <c:pt idx="23611">
                  <c:v>101.37407089849999</c:v>
                </c:pt>
                <c:pt idx="23612">
                  <c:v>101.3765239845</c:v>
                </c:pt>
                <c:pt idx="23613">
                  <c:v>101.3786439786</c:v>
                </c:pt>
                <c:pt idx="23614">
                  <c:v>101.3794433577</c:v>
                </c:pt>
                <c:pt idx="23615">
                  <c:v>101.3801987473</c:v>
                </c:pt>
                <c:pt idx="23616">
                  <c:v>101.38074743769999</c:v>
                </c:pt>
                <c:pt idx="23617">
                  <c:v>101.38164699169999</c:v>
                </c:pt>
                <c:pt idx="23618">
                  <c:v>101.3834211585</c:v>
                </c:pt>
                <c:pt idx="23619">
                  <c:v>101.3867573805</c:v>
                </c:pt>
                <c:pt idx="23620">
                  <c:v>101.3900157881</c:v>
                </c:pt>
                <c:pt idx="23621">
                  <c:v>101.39155020299999</c:v>
                </c:pt>
                <c:pt idx="23622">
                  <c:v>101.3919510854</c:v>
                </c:pt>
                <c:pt idx="23623">
                  <c:v>101.3956795329</c:v>
                </c:pt>
                <c:pt idx="23624">
                  <c:v>101.40126887949999</c:v>
                </c:pt>
                <c:pt idx="23625">
                  <c:v>101.4039230387</c:v>
                </c:pt>
                <c:pt idx="23626">
                  <c:v>101.4046933214</c:v>
                </c:pt>
                <c:pt idx="23627">
                  <c:v>101.40516311490001</c:v>
                </c:pt>
                <c:pt idx="23628">
                  <c:v>101.40602595759999</c:v>
                </c:pt>
                <c:pt idx="23629">
                  <c:v>101.4069469085</c:v>
                </c:pt>
                <c:pt idx="23630">
                  <c:v>101.4102015516</c:v>
                </c:pt>
                <c:pt idx="23631">
                  <c:v>101.4130224474</c:v>
                </c:pt>
                <c:pt idx="23632">
                  <c:v>101.41405371560001</c:v>
                </c:pt>
                <c:pt idx="23633">
                  <c:v>101.4156880428</c:v>
                </c:pt>
                <c:pt idx="23634">
                  <c:v>101.4170891416</c:v>
                </c:pt>
                <c:pt idx="23635">
                  <c:v>101.420306384</c:v>
                </c:pt>
                <c:pt idx="23636">
                  <c:v>101.4229243935</c:v>
                </c:pt>
                <c:pt idx="23637">
                  <c:v>101.4242705833</c:v>
                </c:pt>
                <c:pt idx="23638">
                  <c:v>101.4256346536</c:v>
                </c:pt>
                <c:pt idx="23639">
                  <c:v>101.4280635288</c:v>
                </c:pt>
                <c:pt idx="23640">
                  <c:v>101.43144559149999</c:v>
                </c:pt>
                <c:pt idx="23641">
                  <c:v>101.4325751176</c:v>
                </c:pt>
                <c:pt idx="23642">
                  <c:v>101.4335870915</c:v>
                </c:pt>
                <c:pt idx="23643">
                  <c:v>101.4350428014</c:v>
                </c:pt>
                <c:pt idx="23644">
                  <c:v>101.4365996248</c:v>
                </c:pt>
                <c:pt idx="23645">
                  <c:v>101.4407356259</c:v>
                </c:pt>
                <c:pt idx="23646">
                  <c:v>101.4441199738</c:v>
                </c:pt>
                <c:pt idx="23647">
                  <c:v>101.4458784185</c:v>
                </c:pt>
                <c:pt idx="23648">
                  <c:v>101.4473894353</c:v>
                </c:pt>
                <c:pt idx="23649">
                  <c:v>101.4489710945</c:v>
                </c:pt>
                <c:pt idx="23650">
                  <c:v>101.4522735054</c:v>
                </c:pt>
                <c:pt idx="23651">
                  <c:v>101.4543183776</c:v>
                </c:pt>
                <c:pt idx="23652">
                  <c:v>101.45726767710001</c:v>
                </c:pt>
                <c:pt idx="23653">
                  <c:v>101.4601635325</c:v>
                </c:pt>
                <c:pt idx="23654">
                  <c:v>101.4618434412</c:v>
                </c:pt>
                <c:pt idx="23655">
                  <c:v>101.4634791627</c:v>
                </c:pt>
                <c:pt idx="23656">
                  <c:v>101.4638162297</c:v>
                </c:pt>
                <c:pt idx="23657">
                  <c:v>101.4647524609</c:v>
                </c:pt>
                <c:pt idx="23658">
                  <c:v>101.4659328268</c:v>
                </c:pt>
                <c:pt idx="23659">
                  <c:v>101.4670816197</c:v>
                </c:pt>
                <c:pt idx="23660">
                  <c:v>101.4681491132</c:v>
                </c:pt>
                <c:pt idx="23661">
                  <c:v>101.47047102649999</c:v>
                </c:pt>
                <c:pt idx="23662">
                  <c:v>101.47577503780001</c:v>
                </c:pt>
                <c:pt idx="23663">
                  <c:v>101.4796971467</c:v>
                </c:pt>
                <c:pt idx="23664">
                  <c:v>101.48040102989999</c:v>
                </c:pt>
                <c:pt idx="23665">
                  <c:v>101.4812787468</c:v>
                </c:pt>
                <c:pt idx="23666">
                  <c:v>101.4832732512</c:v>
                </c:pt>
                <c:pt idx="23667">
                  <c:v>101.48463629059999</c:v>
                </c:pt>
                <c:pt idx="23668">
                  <c:v>101.4848991457</c:v>
                </c:pt>
                <c:pt idx="23669">
                  <c:v>101.4854532881</c:v>
                </c:pt>
                <c:pt idx="23670">
                  <c:v>101.4858754353</c:v>
                </c:pt>
                <c:pt idx="23671">
                  <c:v>101.486174416</c:v>
                </c:pt>
                <c:pt idx="23672">
                  <c:v>101.486719701</c:v>
                </c:pt>
                <c:pt idx="23673">
                  <c:v>101.4878845476</c:v>
                </c:pt>
                <c:pt idx="23674">
                  <c:v>101.49114386879999</c:v>
                </c:pt>
                <c:pt idx="23675">
                  <c:v>101.49353979439999</c:v>
                </c:pt>
                <c:pt idx="23676">
                  <c:v>101.4937364605</c:v>
                </c:pt>
                <c:pt idx="23677">
                  <c:v>101.4939341167</c:v>
                </c:pt>
                <c:pt idx="23678">
                  <c:v>101.4940499967</c:v>
                </c:pt>
                <c:pt idx="23679">
                  <c:v>101.4941838748</c:v>
                </c:pt>
                <c:pt idx="23680">
                  <c:v>101.4942746598</c:v>
                </c:pt>
                <c:pt idx="23681">
                  <c:v>101.49490377719999</c:v>
                </c:pt>
                <c:pt idx="23682">
                  <c:v>101.4956616165</c:v>
                </c:pt>
                <c:pt idx="23683">
                  <c:v>101.4958967748</c:v>
                </c:pt>
                <c:pt idx="23684">
                  <c:v>101.49691435459999</c:v>
                </c:pt>
                <c:pt idx="23685">
                  <c:v>101.4983754701</c:v>
                </c:pt>
                <c:pt idx="23686">
                  <c:v>101.4999532308</c:v>
                </c:pt>
                <c:pt idx="23687">
                  <c:v>101.50134330420001</c:v>
                </c:pt>
                <c:pt idx="23688">
                  <c:v>101.5019131602</c:v>
                </c:pt>
                <c:pt idx="23689">
                  <c:v>101.5032089339</c:v>
                </c:pt>
                <c:pt idx="23690">
                  <c:v>101.5048154424</c:v>
                </c:pt>
                <c:pt idx="23691">
                  <c:v>101.5054792813</c:v>
                </c:pt>
                <c:pt idx="23692">
                  <c:v>101.5061230467</c:v>
                </c:pt>
                <c:pt idx="23693">
                  <c:v>101.5068859366</c:v>
                </c:pt>
                <c:pt idx="23694">
                  <c:v>101.50859493919999</c:v>
                </c:pt>
                <c:pt idx="23695">
                  <c:v>101.51034350400001</c:v>
                </c:pt>
                <c:pt idx="23696">
                  <c:v>101.510670297</c:v>
                </c:pt>
                <c:pt idx="23697">
                  <c:v>101.5110925069</c:v>
                </c:pt>
                <c:pt idx="23698">
                  <c:v>101.51263456229999</c:v>
                </c:pt>
                <c:pt idx="23699">
                  <c:v>101.51457745</c:v>
                </c:pt>
                <c:pt idx="23700">
                  <c:v>101.5164411147</c:v>
                </c:pt>
                <c:pt idx="23701">
                  <c:v>101.517931983</c:v>
                </c:pt>
                <c:pt idx="23702">
                  <c:v>101.5192300487</c:v>
                </c:pt>
                <c:pt idx="23703">
                  <c:v>101.5202168493</c:v>
                </c:pt>
                <c:pt idx="23704">
                  <c:v>101.520931202</c:v>
                </c:pt>
                <c:pt idx="23705">
                  <c:v>101.52297090019999</c:v>
                </c:pt>
                <c:pt idx="23706">
                  <c:v>101.52570344599999</c:v>
                </c:pt>
                <c:pt idx="23707">
                  <c:v>101.5272757578</c:v>
                </c:pt>
                <c:pt idx="23708">
                  <c:v>101.5278011586</c:v>
                </c:pt>
                <c:pt idx="23709">
                  <c:v>101.52940209649999</c:v>
                </c:pt>
                <c:pt idx="23710">
                  <c:v>101.5307698023</c:v>
                </c:pt>
                <c:pt idx="23711">
                  <c:v>101.5310413962</c:v>
                </c:pt>
                <c:pt idx="23712">
                  <c:v>101.5314823631</c:v>
                </c:pt>
                <c:pt idx="23713">
                  <c:v>101.5319809536</c:v>
                </c:pt>
                <c:pt idx="23714">
                  <c:v>101.532780378</c:v>
                </c:pt>
                <c:pt idx="23715">
                  <c:v>101.5334157235</c:v>
                </c:pt>
                <c:pt idx="23716">
                  <c:v>101.5336658473</c:v>
                </c:pt>
                <c:pt idx="23717">
                  <c:v>101.5342195134</c:v>
                </c:pt>
                <c:pt idx="23718">
                  <c:v>101.5388122929</c:v>
                </c:pt>
                <c:pt idx="23719">
                  <c:v>101.54339982320001</c:v>
                </c:pt>
                <c:pt idx="23720">
                  <c:v>101.5441943046</c:v>
                </c:pt>
                <c:pt idx="23721">
                  <c:v>101.5446359445</c:v>
                </c:pt>
                <c:pt idx="23722">
                  <c:v>101.5461253114</c:v>
                </c:pt>
                <c:pt idx="23723">
                  <c:v>101.54764788750001</c:v>
                </c:pt>
                <c:pt idx="23724">
                  <c:v>101.54817195059999</c:v>
                </c:pt>
                <c:pt idx="23725">
                  <c:v>101.548669055</c:v>
                </c:pt>
                <c:pt idx="23726">
                  <c:v>101.548930189</c:v>
                </c:pt>
                <c:pt idx="23727">
                  <c:v>101.5501085911</c:v>
                </c:pt>
                <c:pt idx="23728">
                  <c:v>101.55272069999999</c:v>
                </c:pt>
                <c:pt idx="23729">
                  <c:v>101.5547861699</c:v>
                </c:pt>
                <c:pt idx="23730">
                  <c:v>101.5554764923</c:v>
                </c:pt>
                <c:pt idx="23731">
                  <c:v>101.5560469413</c:v>
                </c:pt>
                <c:pt idx="23732">
                  <c:v>101.55642639360001</c:v>
                </c:pt>
                <c:pt idx="23733">
                  <c:v>101.5574591307</c:v>
                </c:pt>
                <c:pt idx="23734">
                  <c:v>101.5597675776</c:v>
                </c:pt>
                <c:pt idx="23735">
                  <c:v>101.56237131250001</c:v>
                </c:pt>
                <c:pt idx="23736">
                  <c:v>101.5639438565</c:v>
                </c:pt>
                <c:pt idx="23737">
                  <c:v>101.56432978140001</c:v>
                </c:pt>
                <c:pt idx="23738">
                  <c:v>101.56596697090001</c:v>
                </c:pt>
                <c:pt idx="23739">
                  <c:v>101.567977537</c:v>
                </c:pt>
                <c:pt idx="23740">
                  <c:v>101.5696398451</c:v>
                </c:pt>
                <c:pt idx="23741">
                  <c:v>101.5738089445</c:v>
                </c:pt>
                <c:pt idx="23742">
                  <c:v>101.57768557110001</c:v>
                </c:pt>
                <c:pt idx="23743">
                  <c:v>101.5800704103</c:v>
                </c:pt>
                <c:pt idx="23744">
                  <c:v>101.582175183</c:v>
                </c:pt>
                <c:pt idx="23745">
                  <c:v>101.58330294690001</c:v>
                </c:pt>
                <c:pt idx="23746">
                  <c:v>101.5848443676</c:v>
                </c:pt>
                <c:pt idx="23747">
                  <c:v>101.5867966297</c:v>
                </c:pt>
                <c:pt idx="23748">
                  <c:v>101.58911625330001</c:v>
                </c:pt>
                <c:pt idx="23749">
                  <c:v>101.5905729</c:v>
                </c:pt>
                <c:pt idx="23750">
                  <c:v>101.5918156959</c:v>
                </c:pt>
                <c:pt idx="23751">
                  <c:v>101.5941147719</c:v>
                </c:pt>
                <c:pt idx="23752">
                  <c:v>101.5961983306</c:v>
                </c:pt>
                <c:pt idx="23753">
                  <c:v>101.5987496325</c:v>
                </c:pt>
                <c:pt idx="23754">
                  <c:v>101.60045108929999</c:v>
                </c:pt>
                <c:pt idx="23755">
                  <c:v>101.6008590815</c:v>
                </c:pt>
                <c:pt idx="23756">
                  <c:v>101.6012901786</c:v>
                </c:pt>
                <c:pt idx="23757">
                  <c:v>101.6022445138</c:v>
                </c:pt>
                <c:pt idx="23758">
                  <c:v>101.6033358123</c:v>
                </c:pt>
                <c:pt idx="23759">
                  <c:v>101.604209912</c:v>
                </c:pt>
                <c:pt idx="23760">
                  <c:v>101.6058090579</c:v>
                </c:pt>
                <c:pt idx="23761">
                  <c:v>101.6070076037</c:v>
                </c:pt>
                <c:pt idx="23762">
                  <c:v>101.6072388839</c:v>
                </c:pt>
                <c:pt idx="23763">
                  <c:v>101.6117823908</c:v>
                </c:pt>
                <c:pt idx="23764">
                  <c:v>101.61728825599999</c:v>
                </c:pt>
                <c:pt idx="23765">
                  <c:v>101.6199527207</c:v>
                </c:pt>
                <c:pt idx="23766">
                  <c:v>101.62202863429999</c:v>
                </c:pt>
                <c:pt idx="23767">
                  <c:v>101.6225067342</c:v>
                </c:pt>
                <c:pt idx="23768">
                  <c:v>101.6237162514</c:v>
                </c:pt>
                <c:pt idx="23769">
                  <c:v>101.62545784530001</c:v>
                </c:pt>
                <c:pt idx="23770">
                  <c:v>101.62626067950001</c:v>
                </c:pt>
                <c:pt idx="23771">
                  <c:v>101.62652744099999</c:v>
                </c:pt>
                <c:pt idx="23772">
                  <c:v>101.62779934220001</c:v>
                </c:pt>
                <c:pt idx="23773">
                  <c:v>101.6308718794</c:v>
                </c:pt>
                <c:pt idx="23774">
                  <c:v>101.6328148835</c:v>
                </c:pt>
                <c:pt idx="23775">
                  <c:v>101.63321950869999</c:v>
                </c:pt>
                <c:pt idx="23776">
                  <c:v>101.63544699729999</c:v>
                </c:pt>
                <c:pt idx="23777">
                  <c:v>101.6377683341</c:v>
                </c:pt>
                <c:pt idx="23778">
                  <c:v>101.6388019467</c:v>
                </c:pt>
                <c:pt idx="23779">
                  <c:v>101.63944154399999</c:v>
                </c:pt>
                <c:pt idx="23780">
                  <c:v>101.6398648939</c:v>
                </c:pt>
                <c:pt idx="23781">
                  <c:v>101.6418163844</c:v>
                </c:pt>
                <c:pt idx="23782">
                  <c:v>101.6457784073</c:v>
                </c:pt>
                <c:pt idx="23783">
                  <c:v>101.6482650033</c:v>
                </c:pt>
                <c:pt idx="23784">
                  <c:v>101.6485768225</c:v>
                </c:pt>
                <c:pt idx="23785">
                  <c:v>101.649100038</c:v>
                </c:pt>
                <c:pt idx="23786">
                  <c:v>101.6505132919</c:v>
                </c:pt>
                <c:pt idx="23787">
                  <c:v>101.6518335122</c:v>
                </c:pt>
                <c:pt idx="23788">
                  <c:v>101.6524871104</c:v>
                </c:pt>
                <c:pt idx="23789">
                  <c:v>101.6535459203</c:v>
                </c:pt>
                <c:pt idx="23790">
                  <c:v>101.655138627</c:v>
                </c:pt>
                <c:pt idx="23791">
                  <c:v>101.6567288552</c:v>
                </c:pt>
                <c:pt idx="23792">
                  <c:v>101.6573858344</c:v>
                </c:pt>
                <c:pt idx="23793">
                  <c:v>101.6574641675</c:v>
                </c:pt>
                <c:pt idx="23794">
                  <c:v>101.6580202864</c:v>
                </c:pt>
                <c:pt idx="23795">
                  <c:v>101.66031755980001</c:v>
                </c:pt>
                <c:pt idx="23796">
                  <c:v>101.6660053276</c:v>
                </c:pt>
                <c:pt idx="23797">
                  <c:v>101.6705047458</c:v>
                </c:pt>
                <c:pt idx="23798">
                  <c:v>101.6711533882</c:v>
                </c:pt>
                <c:pt idx="23799">
                  <c:v>101.672350424</c:v>
                </c:pt>
                <c:pt idx="23800">
                  <c:v>101.67604793709999</c:v>
                </c:pt>
                <c:pt idx="23801">
                  <c:v>101.6789777868</c:v>
                </c:pt>
                <c:pt idx="23802">
                  <c:v>101.6826597745</c:v>
                </c:pt>
                <c:pt idx="23803">
                  <c:v>101.6861714228</c:v>
                </c:pt>
                <c:pt idx="23804">
                  <c:v>101.6870859765</c:v>
                </c:pt>
                <c:pt idx="23805">
                  <c:v>101.68783795</c:v>
                </c:pt>
                <c:pt idx="23806">
                  <c:v>101.68813165829999</c:v>
                </c:pt>
                <c:pt idx="23807">
                  <c:v>101.6899602498</c:v>
                </c:pt>
                <c:pt idx="23808">
                  <c:v>101.6919359587</c:v>
                </c:pt>
                <c:pt idx="23809">
                  <c:v>101.6925972616</c:v>
                </c:pt>
                <c:pt idx="23810">
                  <c:v>101.6928282475</c:v>
                </c:pt>
                <c:pt idx="23811">
                  <c:v>101.69444971990001</c:v>
                </c:pt>
                <c:pt idx="23812">
                  <c:v>101.697833883</c:v>
                </c:pt>
                <c:pt idx="23813">
                  <c:v>101.7001582056</c:v>
                </c:pt>
                <c:pt idx="23814">
                  <c:v>101.7009813384</c:v>
                </c:pt>
                <c:pt idx="23815">
                  <c:v>101.7032639955</c:v>
                </c:pt>
                <c:pt idx="23816">
                  <c:v>101.7059752198</c:v>
                </c:pt>
                <c:pt idx="23817">
                  <c:v>101.70711581570001</c:v>
                </c:pt>
                <c:pt idx="23818">
                  <c:v>101.7098488553</c:v>
                </c:pt>
                <c:pt idx="23819">
                  <c:v>101.7121983652</c:v>
                </c:pt>
                <c:pt idx="23820">
                  <c:v>101.71346541939999</c:v>
                </c:pt>
                <c:pt idx="23821">
                  <c:v>101.7157812052</c:v>
                </c:pt>
                <c:pt idx="23822">
                  <c:v>101.71696019700001</c:v>
                </c:pt>
                <c:pt idx="23823">
                  <c:v>101.7171826659</c:v>
                </c:pt>
                <c:pt idx="23824">
                  <c:v>101.71775128439999</c:v>
                </c:pt>
                <c:pt idx="23825">
                  <c:v>101.7181929866</c:v>
                </c:pt>
                <c:pt idx="23826">
                  <c:v>101.7182882637</c:v>
                </c:pt>
                <c:pt idx="23827">
                  <c:v>101.7185487304</c:v>
                </c:pt>
                <c:pt idx="23828">
                  <c:v>101.71892911490001</c:v>
                </c:pt>
                <c:pt idx="23829">
                  <c:v>101.7199451884</c:v>
                </c:pt>
                <c:pt idx="23830">
                  <c:v>101.7208987379</c:v>
                </c:pt>
                <c:pt idx="23831">
                  <c:v>101.72216630520001</c:v>
                </c:pt>
                <c:pt idx="23832">
                  <c:v>101.723357147</c:v>
                </c:pt>
                <c:pt idx="23833">
                  <c:v>101.7241335641</c:v>
                </c:pt>
                <c:pt idx="23834">
                  <c:v>101.7254545829</c:v>
                </c:pt>
                <c:pt idx="23835">
                  <c:v>101.727264839</c:v>
                </c:pt>
                <c:pt idx="23836">
                  <c:v>101.7305327949</c:v>
                </c:pt>
                <c:pt idx="23837">
                  <c:v>101.7337456761</c:v>
                </c:pt>
                <c:pt idx="23838">
                  <c:v>101.73530383480001</c:v>
                </c:pt>
                <c:pt idx="23839">
                  <c:v>101.73634250710001</c:v>
                </c:pt>
                <c:pt idx="23840">
                  <c:v>101.73710358549999</c:v>
                </c:pt>
                <c:pt idx="23841">
                  <c:v>101.7384220795</c:v>
                </c:pt>
                <c:pt idx="23842">
                  <c:v>101.73976027480001</c:v>
                </c:pt>
                <c:pt idx="23843">
                  <c:v>101.7401578587</c:v>
                </c:pt>
                <c:pt idx="23844">
                  <c:v>101.7425199091</c:v>
                </c:pt>
                <c:pt idx="23845">
                  <c:v>101.7448328861</c:v>
                </c:pt>
                <c:pt idx="23846">
                  <c:v>101.7460184614</c:v>
                </c:pt>
                <c:pt idx="23847">
                  <c:v>101.7475563176</c:v>
                </c:pt>
                <c:pt idx="23848">
                  <c:v>101.7503113204</c:v>
                </c:pt>
                <c:pt idx="23849">
                  <c:v>101.7533456086</c:v>
                </c:pt>
                <c:pt idx="23850">
                  <c:v>101.755009382</c:v>
                </c:pt>
                <c:pt idx="23851">
                  <c:v>101.75682599370001</c:v>
                </c:pt>
                <c:pt idx="23852">
                  <c:v>101.75800511670001</c:v>
                </c:pt>
                <c:pt idx="23853">
                  <c:v>101.75887403199999</c:v>
                </c:pt>
                <c:pt idx="23854">
                  <c:v>101.76018161330001</c:v>
                </c:pt>
                <c:pt idx="23855">
                  <c:v>101.7613614494</c:v>
                </c:pt>
                <c:pt idx="23856">
                  <c:v>101.7619481655</c:v>
                </c:pt>
                <c:pt idx="23857">
                  <c:v>101.76400992969999</c:v>
                </c:pt>
                <c:pt idx="23858">
                  <c:v>101.7666111301</c:v>
                </c:pt>
                <c:pt idx="23859">
                  <c:v>101.7675262517</c:v>
                </c:pt>
                <c:pt idx="23860">
                  <c:v>101.770385992</c:v>
                </c:pt>
                <c:pt idx="23861">
                  <c:v>101.7754045817</c:v>
                </c:pt>
                <c:pt idx="23862">
                  <c:v>101.7785810461</c:v>
                </c:pt>
                <c:pt idx="23863">
                  <c:v>101.7811193591</c:v>
                </c:pt>
                <c:pt idx="23864">
                  <c:v>101.7831996171</c:v>
                </c:pt>
                <c:pt idx="23865">
                  <c:v>101.78367616689999</c:v>
                </c:pt>
                <c:pt idx="23866">
                  <c:v>101.7839916394</c:v>
                </c:pt>
                <c:pt idx="23867">
                  <c:v>101.78438218629999</c:v>
                </c:pt>
                <c:pt idx="23868">
                  <c:v>101.7871674865</c:v>
                </c:pt>
                <c:pt idx="23869">
                  <c:v>101.79141507120001</c:v>
                </c:pt>
                <c:pt idx="23870">
                  <c:v>101.7936306244</c:v>
                </c:pt>
                <c:pt idx="23871">
                  <c:v>101.7945251229</c:v>
                </c:pt>
                <c:pt idx="23872">
                  <c:v>101.79508023309999</c:v>
                </c:pt>
                <c:pt idx="23873">
                  <c:v>101.7952461486</c:v>
                </c:pt>
                <c:pt idx="23874">
                  <c:v>101.79578624849999</c:v>
                </c:pt>
                <c:pt idx="23875">
                  <c:v>101.7967943979</c:v>
                </c:pt>
                <c:pt idx="23876">
                  <c:v>101.7983583246</c:v>
                </c:pt>
                <c:pt idx="23877">
                  <c:v>101.7997584502</c:v>
                </c:pt>
                <c:pt idx="23878">
                  <c:v>101.8001907412</c:v>
                </c:pt>
                <c:pt idx="23879">
                  <c:v>101.8002957384</c:v>
                </c:pt>
                <c:pt idx="23880">
                  <c:v>101.8010495346</c:v>
                </c:pt>
                <c:pt idx="23881">
                  <c:v>101.8021013537</c:v>
                </c:pt>
                <c:pt idx="23882">
                  <c:v>101.80372339269999</c:v>
                </c:pt>
                <c:pt idx="23883">
                  <c:v>101.8051647077</c:v>
                </c:pt>
                <c:pt idx="23884">
                  <c:v>101.8058415031</c:v>
                </c:pt>
                <c:pt idx="23885">
                  <c:v>101.8067477914</c:v>
                </c:pt>
                <c:pt idx="23886">
                  <c:v>101.8072901403</c:v>
                </c:pt>
                <c:pt idx="23887">
                  <c:v>101.80772146149999</c:v>
                </c:pt>
                <c:pt idx="23888">
                  <c:v>101.80843199020001</c:v>
                </c:pt>
                <c:pt idx="23889">
                  <c:v>101.8094983264</c:v>
                </c:pt>
                <c:pt idx="23890">
                  <c:v>101.8101879893</c:v>
                </c:pt>
                <c:pt idx="23891">
                  <c:v>101.81070081439999</c:v>
                </c:pt>
                <c:pt idx="23892">
                  <c:v>101.8136857927</c:v>
                </c:pt>
                <c:pt idx="23893">
                  <c:v>101.8164972942</c:v>
                </c:pt>
                <c:pt idx="23894">
                  <c:v>101.81688177460001</c:v>
                </c:pt>
                <c:pt idx="23895">
                  <c:v>101.8169883321</c:v>
                </c:pt>
                <c:pt idx="23896">
                  <c:v>101.81720128000001</c:v>
                </c:pt>
                <c:pt idx="23897">
                  <c:v>101.81934537950001</c:v>
                </c:pt>
                <c:pt idx="23898">
                  <c:v>101.82146520329999</c:v>
                </c:pt>
                <c:pt idx="23899">
                  <c:v>101.8218699989</c:v>
                </c:pt>
                <c:pt idx="23900">
                  <c:v>101.82347674259999</c:v>
                </c:pt>
                <c:pt idx="23901">
                  <c:v>101.82583015580001</c:v>
                </c:pt>
                <c:pt idx="23902">
                  <c:v>101.8271990824</c:v>
                </c:pt>
                <c:pt idx="23903">
                  <c:v>101.8306264775</c:v>
                </c:pt>
                <c:pt idx="23904">
                  <c:v>101.8338593913</c:v>
                </c:pt>
                <c:pt idx="23905">
                  <c:v>101.8359616158</c:v>
                </c:pt>
                <c:pt idx="23906">
                  <c:v>101.83806229619999</c:v>
                </c:pt>
                <c:pt idx="23907">
                  <c:v>101.84081999670001</c:v>
                </c:pt>
                <c:pt idx="23908">
                  <c:v>101.8436911748</c:v>
                </c:pt>
                <c:pt idx="23909">
                  <c:v>101.84440209189999</c:v>
                </c:pt>
                <c:pt idx="23910">
                  <c:v>101.8449139758</c:v>
                </c:pt>
                <c:pt idx="23911">
                  <c:v>101.84511070080001</c:v>
                </c:pt>
                <c:pt idx="23912">
                  <c:v>101.845644619</c:v>
                </c:pt>
                <c:pt idx="23913">
                  <c:v>101.846082447</c:v>
                </c:pt>
                <c:pt idx="23914">
                  <c:v>101.8500287694</c:v>
                </c:pt>
                <c:pt idx="23915">
                  <c:v>101.8567188466</c:v>
                </c:pt>
                <c:pt idx="23916">
                  <c:v>101.8611560759</c:v>
                </c:pt>
                <c:pt idx="23917">
                  <c:v>101.86299053640001</c:v>
                </c:pt>
                <c:pt idx="23918">
                  <c:v>101.8644648427</c:v>
                </c:pt>
                <c:pt idx="23919">
                  <c:v>101.8663437415</c:v>
                </c:pt>
                <c:pt idx="23920">
                  <c:v>101.8669105212</c:v>
                </c:pt>
                <c:pt idx="23921">
                  <c:v>101.86749377309999</c:v>
                </c:pt>
                <c:pt idx="23922">
                  <c:v>101.86888654960001</c:v>
                </c:pt>
                <c:pt idx="23923">
                  <c:v>101.8706612273</c:v>
                </c:pt>
                <c:pt idx="23924">
                  <c:v>101.87223462439999</c:v>
                </c:pt>
                <c:pt idx="23925">
                  <c:v>101.87379361479999</c:v>
                </c:pt>
                <c:pt idx="23926">
                  <c:v>101.8751524811</c:v>
                </c:pt>
                <c:pt idx="23927">
                  <c:v>101.8774143206</c:v>
                </c:pt>
                <c:pt idx="23928">
                  <c:v>101.8803021761</c:v>
                </c:pt>
                <c:pt idx="23929">
                  <c:v>101.88433961769999</c:v>
                </c:pt>
                <c:pt idx="23930">
                  <c:v>101.8874471578</c:v>
                </c:pt>
                <c:pt idx="23931">
                  <c:v>101.8889867199</c:v>
                </c:pt>
                <c:pt idx="23932">
                  <c:v>101.8904093573</c:v>
                </c:pt>
                <c:pt idx="23933">
                  <c:v>101.8912788319</c:v>
                </c:pt>
                <c:pt idx="23934">
                  <c:v>101.8973357138</c:v>
                </c:pt>
                <c:pt idx="23935">
                  <c:v>101.9029323357</c:v>
                </c:pt>
                <c:pt idx="23936">
                  <c:v>101.90344698040001</c:v>
                </c:pt>
                <c:pt idx="23937">
                  <c:v>101.9036285608</c:v>
                </c:pt>
                <c:pt idx="23938">
                  <c:v>101.90392123469999</c:v>
                </c:pt>
                <c:pt idx="23939">
                  <c:v>101.90446573219999</c:v>
                </c:pt>
                <c:pt idx="23940">
                  <c:v>101.9055722968</c:v>
                </c:pt>
                <c:pt idx="23941">
                  <c:v>101.90661876839999</c:v>
                </c:pt>
                <c:pt idx="23942">
                  <c:v>101.9086279592</c:v>
                </c:pt>
                <c:pt idx="23943">
                  <c:v>101.9111483513</c:v>
                </c:pt>
                <c:pt idx="23944">
                  <c:v>101.9146636783</c:v>
                </c:pt>
                <c:pt idx="23945">
                  <c:v>101.918436806</c:v>
                </c:pt>
                <c:pt idx="23946">
                  <c:v>101.9197404337</c:v>
                </c:pt>
                <c:pt idx="23947">
                  <c:v>101.92086764619999</c:v>
                </c:pt>
                <c:pt idx="23948">
                  <c:v>101.9217473814</c:v>
                </c:pt>
                <c:pt idx="23949">
                  <c:v>101.92185034080001</c:v>
                </c:pt>
                <c:pt idx="23950">
                  <c:v>101.92317718770001</c:v>
                </c:pt>
                <c:pt idx="23951">
                  <c:v>101.9246615965</c:v>
                </c:pt>
                <c:pt idx="23952">
                  <c:v>101.9253761049</c:v>
                </c:pt>
                <c:pt idx="23953">
                  <c:v>101.9260134836</c:v>
                </c:pt>
                <c:pt idx="23954">
                  <c:v>101.92839214689999</c:v>
                </c:pt>
                <c:pt idx="23955">
                  <c:v>101.93164608870001</c:v>
                </c:pt>
                <c:pt idx="23956">
                  <c:v>101.9329720774</c:v>
                </c:pt>
                <c:pt idx="23957">
                  <c:v>101.9336897852</c:v>
                </c:pt>
                <c:pt idx="23958">
                  <c:v>101.934229989</c:v>
                </c:pt>
                <c:pt idx="23959">
                  <c:v>101.9344664675</c:v>
                </c:pt>
                <c:pt idx="23960">
                  <c:v>101.9354307422</c:v>
                </c:pt>
                <c:pt idx="23961">
                  <c:v>101.9379612339</c:v>
                </c:pt>
                <c:pt idx="23962">
                  <c:v>101.940158414</c:v>
                </c:pt>
                <c:pt idx="23963">
                  <c:v>101.9412642028</c:v>
                </c:pt>
                <c:pt idx="23964">
                  <c:v>101.9424630875</c:v>
                </c:pt>
                <c:pt idx="23965">
                  <c:v>101.9439405207</c:v>
                </c:pt>
                <c:pt idx="23966">
                  <c:v>101.9452294676</c:v>
                </c:pt>
                <c:pt idx="23967">
                  <c:v>101.9457158837</c:v>
                </c:pt>
                <c:pt idx="23968">
                  <c:v>101.9458930824</c:v>
                </c:pt>
                <c:pt idx="23969">
                  <c:v>101.9469016157</c:v>
                </c:pt>
                <c:pt idx="23970">
                  <c:v>101.9489512774</c:v>
                </c:pt>
                <c:pt idx="23971">
                  <c:v>101.9502594354</c:v>
                </c:pt>
                <c:pt idx="23972">
                  <c:v>101.9504353107</c:v>
                </c:pt>
                <c:pt idx="23973">
                  <c:v>101.951201922</c:v>
                </c:pt>
                <c:pt idx="23974">
                  <c:v>101.95240747130001</c:v>
                </c:pt>
                <c:pt idx="23975">
                  <c:v>101.9534405572</c:v>
                </c:pt>
                <c:pt idx="23976">
                  <c:v>101.9546979941</c:v>
                </c:pt>
                <c:pt idx="23977">
                  <c:v>101.9555391123</c:v>
                </c:pt>
                <c:pt idx="23978">
                  <c:v>101.9567296947</c:v>
                </c:pt>
                <c:pt idx="23979">
                  <c:v>101.957988206</c:v>
                </c:pt>
                <c:pt idx="23980">
                  <c:v>101.9595239784</c:v>
                </c:pt>
                <c:pt idx="23981">
                  <c:v>101.96119575500001</c:v>
                </c:pt>
                <c:pt idx="23982">
                  <c:v>101.9617254872</c:v>
                </c:pt>
                <c:pt idx="23983">
                  <c:v>101.9618899803</c:v>
                </c:pt>
                <c:pt idx="23984">
                  <c:v>101.9628253842</c:v>
                </c:pt>
                <c:pt idx="23985">
                  <c:v>101.96578333319999</c:v>
                </c:pt>
                <c:pt idx="23986">
                  <c:v>101.96834867219999</c:v>
                </c:pt>
                <c:pt idx="23987">
                  <c:v>101.969693234</c:v>
                </c:pt>
                <c:pt idx="23988">
                  <c:v>101.971381107</c:v>
                </c:pt>
                <c:pt idx="23989">
                  <c:v>101.973804003</c:v>
                </c:pt>
                <c:pt idx="23990">
                  <c:v>101.9795033666</c:v>
                </c:pt>
                <c:pt idx="23991">
                  <c:v>101.98467831799999</c:v>
                </c:pt>
                <c:pt idx="23992">
                  <c:v>101.9872812533</c:v>
                </c:pt>
                <c:pt idx="23993">
                  <c:v>101.9905624607</c:v>
                </c:pt>
                <c:pt idx="23994">
                  <c:v>101.993550085</c:v>
                </c:pt>
                <c:pt idx="23995">
                  <c:v>101.9955954827</c:v>
                </c:pt>
                <c:pt idx="23996">
                  <c:v>101.99720084739999</c:v>
                </c:pt>
                <c:pt idx="23997">
                  <c:v>101.9987289717</c:v>
                </c:pt>
                <c:pt idx="23998">
                  <c:v>101.9998751965</c:v>
                </c:pt>
                <c:pt idx="23999">
                  <c:v>102.0004429576</c:v>
                </c:pt>
                <c:pt idx="24000">
                  <c:v>102.0012152126</c:v>
                </c:pt>
                <c:pt idx="24001">
                  <c:v>102.0021542044</c:v>
                </c:pt>
                <c:pt idx="24002">
                  <c:v>102.0024768823</c:v>
                </c:pt>
                <c:pt idx="24003">
                  <c:v>102.0031838646</c:v>
                </c:pt>
                <c:pt idx="24004">
                  <c:v>102.00446712119999</c:v>
                </c:pt>
                <c:pt idx="24005">
                  <c:v>102.0054441835</c:v>
                </c:pt>
                <c:pt idx="24006">
                  <c:v>102.0064160715</c:v>
                </c:pt>
                <c:pt idx="24007">
                  <c:v>102.0071607606</c:v>
                </c:pt>
                <c:pt idx="24008">
                  <c:v>102.00755415179999</c:v>
                </c:pt>
                <c:pt idx="24009">
                  <c:v>102.0082338709</c:v>
                </c:pt>
                <c:pt idx="24010">
                  <c:v>102.0092739949</c:v>
                </c:pt>
                <c:pt idx="24011">
                  <c:v>102.01063633459999</c:v>
                </c:pt>
                <c:pt idx="24012">
                  <c:v>102.0116319947</c:v>
                </c:pt>
                <c:pt idx="24013">
                  <c:v>102.0119541184</c:v>
                </c:pt>
                <c:pt idx="24014">
                  <c:v>102.01307481009999</c:v>
                </c:pt>
                <c:pt idx="24015">
                  <c:v>102.0155959909</c:v>
                </c:pt>
                <c:pt idx="24016">
                  <c:v>102.01867996590001</c:v>
                </c:pt>
                <c:pt idx="24017">
                  <c:v>102.0209324498</c:v>
                </c:pt>
                <c:pt idx="24018">
                  <c:v>102.02292886150001</c:v>
                </c:pt>
                <c:pt idx="24019">
                  <c:v>102.0266030107</c:v>
                </c:pt>
                <c:pt idx="24020">
                  <c:v>102.0295805698</c:v>
                </c:pt>
                <c:pt idx="24021">
                  <c:v>102.03098095759999</c:v>
                </c:pt>
                <c:pt idx="24022">
                  <c:v>102.0323019888</c:v>
                </c:pt>
                <c:pt idx="24023">
                  <c:v>102.03298345579999</c:v>
                </c:pt>
                <c:pt idx="24024">
                  <c:v>102.0351746994</c:v>
                </c:pt>
                <c:pt idx="24025">
                  <c:v>102.0381034131</c:v>
                </c:pt>
                <c:pt idx="24026">
                  <c:v>102.04098038710001</c:v>
                </c:pt>
                <c:pt idx="24027">
                  <c:v>102.0435749877</c:v>
                </c:pt>
                <c:pt idx="24028">
                  <c:v>102.0449204041</c:v>
                </c:pt>
                <c:pt idx="24029">
                  <c:v>102.0476284402</c:v>
                </c:pt>
                <c:pt idx="24030">
                  <c:v>102.0495808597</c:v>
                </c:pt>
                <c:pt idx="24031">
                  <c:v>102.0499977983</c:v>
                </c:pt>
                <c:pt idx="24032">
                  <c:v>102.0504367628</c:v>
                </c:pt>
                <c:pt idx="24033">
                  <c:v>102.0506682744</c:v>
                </c:pt>
                <c:pt idx="24034">
                  <c:v>102.051001871</c:v>
                </c:pt>
                <c:pt idx="24035">
                  <c:v>102.0521907708</c:v>
                </c:pt>
                <c:pt idx="24036">
                  <c:v>102.0565787579</c:v>
                </c:pt>
                <c:pt idx="24037">
                  <c:v>102.06030284160001</c:v>
                </c:pt>
                <c:pt idx="24038">
                  <c:v>102.06072527800001</c:v>
                </c:pt>
                <c:pt idx="24039">
                  <c:v>102.0613769294</c:v>
                </c:pt>
                <c:pt idx="24040">
                  <c:v>102.0621385732</c:v>
                </c:pt>
                <c:pt idx="24041">
                  <c:v>102.0636188407</c:v>
                </c:pt>
                <c:pt idx="24042">
                  <c:v>102.06632685869999</c:v>
                </c:pt>
                <c:pt idx="24043">
                  <c:v>102.0679997176</c:v>
                </c:pt>
                <c:pt idx="24044">
                  <c:v>102.0700682145</c:v>
                </c:pt>
                <c:pt idx="24045">
                  <c:v>102.0772194155</c:v>
                </c:pt>
                <c:pt idx="24046">
                  <c:v>102.08275726230001</c:v>
                </c:pt>
                <c:pt idx="24047">
                  <c:v>102.0840449431</c:v>
                </c:pt>
                <c:pt idx="24048">
                  <c:v>102.0853367996</c:v>
                </c:pt>
                <c:pt idx="24049">
                  <c:v>102.0869513621</c:v>
                </c:pt>
                <c:pt idx="24050">
                  <c:v>102.0887670884</c:v>
                </c:pt>
                <c:pt idx="24051">
                  <c:v>102.08938812469999</c:v>
                </c:pt>
                <c:pt idx="24052">
                  <c:v>102.09000399190001</c:v>
                </c:pt>
                <c:pt idx="24053">
                  <c:v>102.0912415427</c:v>
                </c:pt>
                <c:pt idx="24054">
                  <c:v>102.09239188310001</c:v>
                </c:pt>
                <c:pt idx="24055">
                  <c:v>102.0942224444</c:v>
                </c:pt>
                <c:pt idx="24056">
                  <c:v>102.0960608492</c:v>
                </c:pt>
                <c:pt idx="24057">
                  <c:v>102.0985873807</c:v>
                </c:pt>
                <c:pt idx="24058">
                  <c:v>102.10485050849999</c:v>
                </c:pt>
                <c:pt idx="24059">
                  <c:v>102.11035951709999</c:v>
                </c:pt>
                <c:pt idx="24060">
                  <c:v>102.11371440569999</c:v>
                </c:pt>
                <c:pt idx="24061">
                  <c:v>102.1163277317</c:v>
                </c:pt>
                <c:pt idx="24062">
                  <c:v>102.1171773935</c:v>
                </c:pt>
                <c:pt idx="24063">
                  <c:v>102.11740070170001</c:v>
                </c:pt>
                <c:pt idx="24064">
                  <c:v>102.1189306717</c:v>
                </c:pt>
                <c:pt idx="24065">
                  <c:v>102.121067401</c:v>
                </c:pt>
                <c:pt idx="24066">
                  <c:v>102.1221154168</c:v>
                </c:pt>
                <c:pt idx="24067">
                  <c:v>102.12256940250001</c:v>
                </c:pt>
                <c:pt idx="24068">
                  <c:v>102.1231363439</c:v>
                </c:pt>
                <c:pt idx="24069">
                  <c:v>102.12413517100001</c:v>
                </c:pt>
                <c:pt idx="24070">
                  <c:v>102.1250726487</c:v>
                </c:pt>
                <c:pt idx="24071">
                  <c:v>102.1258404214</c:v>
                </c:pt>
                <c:pt idx="24072">
                  <c:v>102.1266813643</c:v>
                </c:pt>
                <c:pt idx="24073">
                  <c:v>102.1282824128</c:v>
                </c:pt>
                <c:pt idx="24074">
                  <c:v>102.12975404789999</c:v>
                </c:pt>
                <c:pt idx="24075">
                  <c:v>102.13048188819999</c:v>
                </c:pt>
                <c:pt idx="24076">
                  <c:v>102.1310694817</c:v>
                </c:pt>
                <c:pt idx="24077">
                  <c:v>102.1319940576</c:v>
                </c:pt>
                <c:pt idx="24078">
                  <c:v>102.13286183469999</c:v>
                </c:pt>
                <c:pt idx="24079">
                  <c:v>102.13409414</c:v>
                </c:pt>
                <c:pt idx="24080">
                  <c:v>102.1360729756</c:v>
                </c:pt>
                <c:pt idx="24081">
                  <c:v>102.13712775410001</c:v>
                </c:pt>
                <c:pt idx="24082">
                  <c:v>102.13763373810001</c:v>
                </c:pt>
                <c:pt idx="24083">
                  <c:v>102.1407396494</c:v>
                </c:pt>
                <c:pt idx="24084">
                  <c:v>102.1435143798</c:v>
                </c:pt>
                <c:pt idx="24085">
                  <c:v>102.14474087160001</c:v>
                </c:pt>
                <c:pt idx="24086">
                  <c:v>102.14616169120001</c:v>
                </c:pt>
                <c:pt idx="24087">
                  <c:v>102.1469917365</c:v>
                </c:pt>
                <c:pt idx="24088">
                  <c:v>102.15005657490001</c:v>
                </c:pt>
                <c:pt idx="24089">
                  <c:v>102.153002857</c:v>
                </c:pt>
                <c:pt idx="24090">
                  <c:v>102.15365010799999</c:v>
                </c:pt>
                <c:pt idx="24091">
                  <c:v>102.1538684313</c:v>
                </c:pt>
                <c:pt idx="24092">
                  <c:v>102.1539934198</c:v>
                </c:pt>
                <c:pt idx="24093">
                  <c:v>102.1555648936</c:v>
                </c:pt>
                <c:pt idx="24094">
                  <c:v>102.158148344</c:v>
                </c:pt>
                <c:pt idx="24095">
                  <c:v>102.15966186750001</c:v>
                </c:pt>
                <c:pt idx="24096">
                  <c:v>102.1609171154</c:v>
                </c:pt>
                <c:pt idx="24097">
                  <c:v>102.1625950584</c:v>
                </c:pt>
                <c:pt idx="24098">
                  <c:v>102.1637498393</c:v>
                </c:pt>
                <c:pt idx="24099">
                  <c:v>102.1659110559</c:v>
                </c:pt>
                <c:pt idx="24100">
                  <c:v>102.16819906249999</c:v>
                </c:pt>
                <c:pt idx="24101">
                  <c:v>102.1690145524</c:v>
                </c:pt>
                <c:pt idx="24102">
                  <c:v>102.1712529957</c:v>
                </c:pt>
                <c:pt idx="24103">
                  <c:v>102.1733897263</c:v>
                </c:pt>
                <c:pt idx="24104">
                  <c:v>102.1739887654</c:v>
                </c:pt>
                <c:pt idx="24105">
                  <c:v>102.1748564838</c:v>
                </c:pt>
                <c:pt idx="24106">
                  <c:v>102.1754703708</c:v>
                </c:pt>
                <c:pt idx="24107">
                  <c:v>102.1758057279</c:v>
                </c:pt>
                <c:pt idx="24108">
                  <c:v>102.177691783</c:v>
                </c:pt>
                <c:pt idx="24109">
                  <c:v>102.1795608611</c:v>
                </c:pt>
                <c:pt idx="24110">
                  <c:v>102.1807364677</c:v>
                </c:pt>
                <c:pt idx="24111">
                  <c:v>102.1821373817</c:v>
                </c:pt>
                <c:pt idx="24112">
                  <c:v>102.1835469678</c:v>
                </c:pt>
                <c:pt idx="24113">
                  <c:v>102.1856013375</c:v>
                </c:pt>
                <c:pt idx="24114">
                  <c:v>102.18775192379999</c:v>
                </c:pt>
                <c:pt idx="24115">
                  <c:v>102.1890125196</c:v>
                </c:pt>
                <c:pt idx="24116">
                  <c:v>102.1893263286</c:v>
                </c:pt>
                <c:pt idx="24117">
                  <c:v>102.1905517738</c:v>
                </c:pt>
                <c:pt idx="24118">
                  <c:v>102.19248327299999</c:v>
                </c:pt>
                <c:pt idx="24119">
                  <c:v>102.1947450439</c:v>
                </c:pt>
                <c:pt idx="24120">
                  <c:v>102.19656630030001</c:v>
                </c:pt>
                <c:pt idx="24121">
                  <c:v>102.19949314919999</c:v>
                </c:pt>
                <c:pt idx="24122">
                  <c:v>102.2027806378</c:v>
                </c:pt>
                <c:pt idx="24123">
                  <c:v>102.2044981026</c:v>
                </c:pt>
                <c:pt idx="24124">
                  <c:v>102.20625733510001</c:v>
                </c:pt>
                <c:pt idx="24125">
                  <c:v>102.20713513600001</c:v>
                </c:pt>
                <c:pt idx="24126">
                  <c:v>102.20742745290001</c:v>
                </c:pt>
                <c:pt idx="24127">
                  <c:v>102.2078517569</c:v>
                </c:pt>
                <c:pt idx="24128">
                  <c:v>102.2092868379</c:v>
                </c:pt>
                <c:pt idx="24129">
                  <c:v>102.21118553469999</c:v>
                </c:pt>
                <c:pt idx="24130">
                  <c:v>102.21254390030001</c:v>
                </c:pt>
                <c:pt idx="24131">
                  <c:v>102.2140117013</c:v>
                </c:pt>
                <c:pt idx="24132">
                  <c:v>102.21564496249999</c:v>
                </c:pt>
                <c:pt idx="24133">
                  <c:v>102.2168936193</c:v>
                </c:pt>
                <c:pt idx="24134">
                  <c:v>102.21785899219999</c:v>
                </c:pt>
                <c:pt idx="24135">
                  <c:v>102.2184653992</c:v>
                </c:pt>
                <c:pt idx="24136">
                  <c:v>102.2188558414</c:v>
                </c:pt>
                <c:pt idx="24137">
                  <c:v>102.22164628039999</c:v>
                </c:pt>
                <c:pt idx="24138">
                  <c:v>102.224662525</c:v>
                </c:pt>
                <c:pt idx="24139">
                  <c:v>102.225193288</c:v>
                </c:pt>
                <c:pt idx="24140">
                  <c:v>102.2261238575</c:v>
                </c:pt>
                <c:pt idx="24141">
                  <c:v>102.2273742969</c:v>
                </c:pt>
                <c:pt idx="24142">
                  <c:v>102.2277398563</c:v>
                </c:pt>
                <c:pt idx="24143">
                  <c:v>102.2317962724</c:v>
                </c:pt>
                <c:pt idx="24144">
                  <c:v>102.23605324490001</c:v>
                </c:pt>
                <c:pt idx="24145">
                  <c:v>102.2363472686</c:v>
                </c:pt>
                <c:pt idx="24146">
                  <c:v>102.2371829102</c:v>
                </c:pt>
                <c:pt idx="24147">
                  <c:v>102.24213520009999</c:v>
                </c:pt>
                <c:pt idx="24148">
                  <c:v>102.24743896290001</c:v>
                </c:pt>
                <c:pt idx="24149">
                  <c:v>102.2485677586</c:v>
                </c:pt>
                <c:pt idx="24150">
                  <c:v>102.2491272413</c:v>
                </c:pt>
                <c:pt idx="24151">
                  <c:v>102.24977917299999</c:v>
                </c:pt>
                <c:pt idx="24152">
                  <c:v>102.2510002242</c:v>
                </c:pt>
                <c:pt idx="24153">
                  <c:v>102.252226764</c:v>
                </c:pt>
                <c:pt idx="24154">
                  <c:v>102.2527485591</c:v>
                </c:pt>
                <c:pt idx="24155">
                  <c:v>102.2544760432</c:v>
                </c:pt>
                <c:pt idx="24156">
                  <c:v>102.2559673727</c:v>
                </c:pt>
                <c:pt idx="24157">
                  <c:v>102.2569510814</c:v>
                </c:pt>
                <c:pt idx="24158">
                  <c:v>102.2578656403</c:v>
                </c:pt>
                <c:pt idx="24159">
                  <c:v>102.2595171535</c:v>
                </c:pt>
                <c:pt idx="24160">
                  <c:v>102.2622026083</c:v>
                </c:pt>
                <c:pt idx="24161">
                  <c:v>102.2634696656</c:v>
                </c:pt>
                <c:pt idx="24162">
                  <c:v>102.2650234986</c:v>
                </c:pt>
                <c:pt idx="24163">
                  <c:v>102.2665044095</c:v>
                </c:pt>
                <c:pt idx="24164">
                  <c:v>102.2679849643</c:v>
                </c:pt>
                <c:pt idx="24165">
                  <c:v>102.26951296519999</c:v>
                </c:pt>
                <c:pt idx="24166">
                  <c:v>102.2699107259</c:v>
                </c:pt>
                <c:pt idx="24167">
                  <c:v>102.2708041579</c:v>
                </c:pt>
                <c:pt idx="24168">
                  <c:v>102.27182449519999</c:v>
                </c:pt>
                <c:pt idx="24169">
                  <c:v>102.27357493869999</c:v>
                </c:pt>
                <c:pt idx="24170">
                  <c:v>102.2751358326</c:v>
                </c:pt>
                <c:pt idx="24171">
                  <c:v>102.27564721180001</c:v>
                </c:pt>
                <c:pt idx="24172">
                  <c:v>102.2773095979</c:v>
                </c:pt>
                <c:pt idx="24173">
                  <c:v>102.2811165384</c:v>
                </c:pt>
                <c:pt idx="24174">
                  <c:v>102.2837606543</c:v>
                </c:pt>
                <c:pt idx="24175">
                  <c:v>102.28478642810001</c:v>
                </c:pt>
                <c:pt idx="24176">
                  <c:v>102.28590060250001</c:v>
                </c:pt>
                <c:pt idx="24177">
                  <c:v>102.28730719470001</c:v>
                </c:pt>
                <c:pt idx="24178">
                  <c:v>102.2891488442</c:v>
                </c:pt>
                <c:pt idx="24179">
                  <c:v>102.2922501143</c:v>
                </c:pt>
                <c:pt idx="24180">
                  <c:v>102.2946557567</c:v>
                </c:pt>
                <c:pt idx="24181">
                  <c:v>102.2949568399</c:v>
                </c:pt>
                <c:pt idx="24182">
                  <c:v>102.296810119</c:v>
                </c:pt>
                <c:pt idx="24183">
                  <c:v>102.2986021326</c:v>
                </c:pt>
                <c:pt idx="24184">
                  <c:v>102.2992375191</c:v>
                </c:pt>
                <c:pt idx="24185">
                  <c:v>102.2997154989</c:v>
                </c:pt>
                <c:pt idx="24186">
                  <c:v>102.3006474978</c:v>
                </c:pt>
                <c:pt idx="24187">
                  <c:v>102.30192964290001</c:v>
                </c:pt>
                <c:pt idx="24188">
                  <c:v>102.3030211479</c:v>
                </c:pt>
                <c:pt idx="24189">
                  <c:v>102.30413184610001</c:v>
                </c:pt>
                <c:pt idx="24190">
                  <c:v>102.3046710839</c:v>
                </c:pt>
                <c:pt idx="24191">
                  <c:v>102.3052866674</c:v>
                </c:pt>
                <c:pt idx="24192">
                  <c:v>102.3064678958</c:v>
                </c:pt>
                <c:pt idx="24193">
                  <c:v>102.30751614019999</c:v>
                </c:pt>
                <c:pt idx="24194">
                  <c:v>102.30818233860001</c:v>
                </c:pt>
                <c:pt idx="24195">
                  <c:v>102.3088696425</c:v>
                </c:pt>
                <c:pt idx="24196">
                  <c:v>102.30928621610001</c:v>
                </c:pt>
                <c:pt idx="24197">
                  <c:v>102.310436422</c:v>
                </c:pt>
                <c:pt idx="24198">
                  <c:v>102.31263003319999</c:v>
                </c:pt>
                <c:pt idx="24199">
                  <c:v>102.3143105006</c:v>
                </c:pt>
                <c:pt idx="24200">
                  <c:v>102.3149847926</c:v>
                </c:pt>
                <c:pt idx="24201">
                  <c:v>102.3154573456</c:v>
                </c:pt>
                <c:pt idx="24202">
                  <c:v>102.3168398416</c:v>
                </c:pt>
                <c:pt idx="24203">
                  <c:v>102.31790846600001</c:v>
                </c:pt>
                <c:pt idx="24204">
                  <c:v>102.3181982242</c:v>
                </c:pt>
                <c:pt idx="24205">
                  <c:v>102.319515318</c:v>
                </c:pt>
                <c:pt idx="24206">
                  <c:v>102.32063644030001</c:v>
                </c:pt>
                <c:pt idx="24207">
                  <c:v>102.3209059568</c:v>
                </c:pt>
                <c:pt idx="24208">
                  <c:v>102.3220579108</c:v>
                </c:pt>
                <c:pt idx="24209">
                  <c:v>102.3237293639</c:v>
                </c:pt>
                <c:pt idx="24210">
                  <c:v>102.3245753039</c:v>
                </c:pt>
                <c:pt idx="24211">
                  <c:v>102.32746428839999</c:v>
                </c:pt>
                <c:pt idx="24212">
                  <c:v>102.3314183982</c:v>
                </c:pt>
                <c:pt idx="24213">
                  <c:v>102.3342922299</c:v>
                </c:pt>
                <c:pt idx="24214">
                  <c:v>102.33667538989999</c:v>
                </c:pt>
                <c:pt idx="24215">
                  <c:v>102.3389977945</c:v>
                </c:pt>
                <c:pt idx="24216">
                  <c:v>102.34085219169999</c:v>
                </c:pt>
                <c:pt idx="24217">
                  <c:v>102.34114466210001</c:v>
                </c:pt>
                <c:pt idx="24218">
                  <c:v>102.34206824419999</c:v>
                </c:pt>
                <c:pt idx="24219">
                  <c:v>102.34320927810001</c:v>
                </c:pt>
                <c:pt idx="24220">
                  <c:v>102.34435244629999</c:v>
                </c:pt>
                <c:pt idx="24221">
                  <c:v>102.34833790899999</c:v>
                </c:pt>
                <c:pt idx="24222">
                  <c:v>102.35206296609999</c:v>
                </c:pt>
                <c:pt idx="24223">
                  <c:v>102.3527018366</c:v>
                </c:pt>
                <c:pt idx="24224">
                  <c:v>102.35418813690001</c:v>
                </c:pt>
                <c:pt idx="24225">
                  <c:v>102.3562277833</c:v>
                </c:pt>
                <c:pt idx="24226">
                  <c:v>102.35766376239999</c:v>
                </c:pt>
                <c:pt idx="24227">
                  <c:v>102.3588297842</c:v>
                </c:pt>
                <c:pt idx="24228">
                  <c:v>102.3599810812</c:v>
                </c:pt>
                <c:pt idx="24229">
                  <c:v>102.36090977160001</c:v>
                </c:pt>
                <c:pt idx="24230">
                  <c:v>102.3620916906</c:v>
                </c:pt>
                <c:pt idx="24231">
                  <c:v>102.3631704149</c:v>
                </c:pt>
                <c:pt idx="24232">
                  <c:v>102.3650928974</c:v>
                </c:pt>
                <c:pt idx="24233">
                  <c:v>102.3672251288</c:v>
                </c:pt>
                <c:pt idx="24234">
                  <c:v>102.3677688241</c:v>
                </c:pt>
                <c:pt idx="24235">
                  <c:v>102.3699975175</c:v>
                </c:pt>
                <c:pt idx="24236">
                  <c:v>102.37389233170001</c:v>
                </c:pt>
                <c:pt idx="24237">
                  <c:v>102.37591982009999</c:v>
                </c:pt>
                <c:pt idx="24238">
                  <c:v>102.3763043574</c:v>
                </c:pt>
                <c:pt idx="24239">
                  <c:v>102.3769690738</c:v>
                </c:pt>
                <c:pt idx="24240">
                  <c:v>102.3773983001</c:v>
                </c:pt>
                <c:pt idx="24241">
                  <c:v>102.377585846</c:v>
                </c:pt>
                <c:pt idx="24242">
                  <c:v>102.3780883532</c:v>
                </c:pt>
                <c:pt idx="24243">
                  <c:v>102.37980206899999</c:v>
                </c:pt>
                <c:pt idx="24244">
                  <c:v>102.3818035811</c:v>
                </c:pt>
                <c:pt idx="24245">
                  <c:v>102.38296333069999</c:v>
                </c:pt>
                <c:pt idx="24246">
                  <c:v>102.3837336485</c:v>
                </c:pt>
                <c:pt idx="24247">
                  <c:v>102.38534893400001</c:v>
                </c:pt>
                <c:pt idx="24248">
                  <c:v>102.38957687680001</c:v>
                </c:pt>
                <c:pt idx="24249">
                  <c:v>102.3926252759</c:v>
                </c:pt>
                <c:pt idx="24250">
                  <c:v>102.3930361507</c:v>
                </c:pt>
                <c:pt idx="24251">
                  <c:v>102.393486846</c:v>
                </c:pt>
                <c:pt idx="24252">
                  <c:v>102.393984053</c:v>
                </c:pt>
                <c:pt idx="24253">
                  <c:v>102.39551853899999</c:v>
                </c:pt>
                <c:pt idx="24254">
                  <c:v>102.3974548275</c:v>
                </c:pt>
                <c:pt idx="24255">
                  <c:v>102.3982083649</c:v>
                </c:pt>
                <c:pt idx="24256">
                  <c:v>102.3994862702</c:v>
                </c:pt>
                <c:pt idx="24257">
                  <c:v>102.4031148025</c:v>
                </c:pt>
                <c:pt idx="24258">
                  <c:v>102.40668649040001</c:v>
                </c:pt>
                <c:pt idx="24259">
                  <c:v>102.408748499</c:v>
                </c:pt>
                <c:pt idx="24260">
                  <c:v>102.4108113945</c:v>
                </c:pt>
                <c:pt idx="24261">
                  <c:v>102.4124193964</c:v>
                </c:pt>
                <c:pt idx="24262">
                  <c:v>102.41313963899999</c:v>
                </c:pt>
                <c:pt idx="24263">
                  <c:v>102.41399226670001</c:v>
                </c:pt>
                <c:pt idx="24264">
                  <c:v>102.41470312689999</c:v>
                </c:pt>
                <c:pt idx="24265">
                  <c:v>102.41493446779999</c:v>
                </c:pt>
                <c:pt idx="24266">
                  <c:v>102.4156985429</c:v>
                </c:pt>
                <c:pt idx="24267">
                  <c:v>102.4165871765</c:v>
                </c:pt>
                <c:pt idx="24268">
                  <c:v>102.41839057030001</c:v>
                </c:pt>
                <c:pt idx="24269">
                  <c:v>102.4213141157</c:v>
                </c:pt>
                <c:pt idx="24270">
                  <c:v>102.42279043240001</c:v>
                </c:pt>
                <c:pt idx="24271">
                  <c:v>102.4235857962</c:v>
                </c:pt>
                <c:pt idx="24272">
                  <c:v>102.4248034415</c:v>
                </c:pt>
                <c:pt idx="24273">
                  <c:v>102.4265178635</c:v>
                </c:pt>
                <c:pt idx="24274">
                  <c:v>102.4282177962</c:v>
                </c:pt>
                <c:pt idx="24275">
                  <c:v>102.4295843948</c:v>
                </c:pt>
                <c:pt idx="24276">
                  <c:v>102.4308495506</c:v>
                </c:pt>
                <c:pt idx="24277">
                  <c:v>102.4313245117</c:v>
                </c:pt>
                <c:pt idx="24278">
                  <c:v>102.43177518029999</c:v>
                </c:pt>
                <c:pt idx="24279">
                  <c:v>102.43274878530001</c:v>
                </c:pt>
                <c:pt idx="24280">
                  <c:v>102.4336027043</c:v>
                </c:pt>
                <c:pt idx="24281">
                  <c:v>102.4340133459</c:v>
                </c:pt>
                <c:pt idx="24282">
                  <c:v>102.43524411529999</c:v>
                </c:pt>
                <c:pt idx="24283">
                  <c:v>102.43689835950001</c:v>
                </c:pt>
                <c:pt idx="24284">
                  <c:v>102.4396072621</c:v>
                </c:pt>
                <c:pt idx="24285">
                  <c:v>102.4440092248</c:v>
                </c:pt>
                <c:pt idx="24286">
                  <c:v>102.4463921685</c:v>
                </c:pt>
                <c:pt idx="24287">
                  <c:v>102.4470624173</c:v>
                </c:pt>
                <c:pt idx="24288">
                  <c:v>102.4492411725</c:v>
                </c:pt>
                <c:pt idx="24289">
                  <c:v>102.4520925229</c:v>
                </c:pt>
                <c:pt idx="24290">
                  <c:v>102.454121077</c:v>
                </c:pt>
                <c:pt idx="24291">
                  <c:v>102.4572186056</c:v>
                </c:pt>
                <c:pt idx="24292">
                  <c:v>102.46006618280001</c:v>
                </c:pt>
                <c:pt idx="24293">
                  <c:v>102.4609534076</c:v>
                </c:pt>
                <c:pt idx="24294">
                  <c:v>102.4618404247</c:v>
                </c:pt>
                <c:pt idx="24295">
                  <c:v>102.4637305679</c:v>
                </c:pt>
                <c:pt idx="24296">
                  <c:v>102.4654300163</c:v>
                </c:pt>
                <c:pt idx="24297">
                  <c:v>102.4661485216</c:v>
                </c:pt>
                <c:pt idx="24298">
                  <c:v>102.4669727199</c:v>
                </c:pt>
                <c:pt idx="24299">
                  <c:v>102.4681091381</c:v>
                </c:pt>
                <c:pt idx="24300">
                  <c:v>102.4714294719</c:v>
                </c:pt>
                <c:pt idx="24301">
                  <c:v>102.47477150829999</c:v>
                </c:pt>
                <c:pt idx="24302">
                  <c:v>102.4755229328</c:v>
                </c:pt>
                <c:pt idx="24303">
                  <c:v>102.4761258816</c:v>
                </c:pt>
                <c:pt idx="24304">
                  <c:v>102.47708595660001</c:v>
                </c:pt>
                <c:pt idx="24305">
                  <c:v>102.4798170453</c:v>
                </c:pt>
                <c:pt idx="24306">
                  <c:v>102.4826770848</c:v>
                </c:pt>
                <c:pt idx="24307">
                  <c:v>102.4837792954</c:v>
                </c:pt>
                <c:pt idx="24308">
                  <c:v>102.4846114028</c:v>
                </c:pt>
                <c:pt idx="24309">
                  <c:v>102.4853400961</c:v>
                </c:pt>
                <c:pt idx="24310">
                  <c:v>102.48708126379999</c:v>
                </c:pt>
                <c:pt idx="24311">
                  <c:v>102.48879351399999</c:v>
                </c:pt>
                <c:pt idx="24312">
                  <c:v>102.49008567520001</c:v>
                </c:pt>
                <c:pt idx="24313">
                  <c:v>102.4917144823</c:v>
                </c:pt>
                <c:pt idx="24314">
                  <c:v>102.4935669126</c:v>
                </c:pt>
                <c:pt idx="24315">
                  <c:v>102.49586459229999</c:v>
                </c:pt>
                <c:pt idx="24316">
                  <c:v>102.49715369819999</c:v>
                </c:pt>
                <c:pt idx="24317">
                  <c:v>102.49822543409999</c:v>
                </c:pt>
                <c:pt idx="24318">
                  <c:v>102.50114672479999</c:v>
                </c:pt>
                <c:pt idx="24319">
                  <c:v>102.5031577685</c:v>
                </c:pt>
                <c:pt idx="24320">
                  <c:v>102.5033796184</c:v>
                </c:pt>
                <c:pt idx="24321">
                  <c:v>102.50460065910001</c:v>
                </c:pt>
                <c:pt idx="24322">
                  <c:v>102.50646202919999</c:v>
                </c:pt>
                <c:pt idx="24323">
                  <c:v>102.5073621147</c:v>
                </c:pt>
                <c:pt idx="24324">
                  <c:v>102.50779157620001</c:v>
                </c:pt>
                <c:pt idx="24325">
                  <c:v>102.508911848</c:v>
                </c:pt>
                <c:pt idx="24326">
                  <c:v>102.5099332233</c:v>
                </c:pt>
                <c:pt idx="24327">
                  <c:v>102.5123350577</c:v>
                </c:pt>
                <c:pt idx="24328">
                  <c:v>102.5145580704</c:v>
                </c:pt>
                <c:pt idx="24329">
                  <c:v>102.5149408977</c:v>
                </c:pt>
                <c:pt idx="24330">
                  <c:v>102.51565609230001</c:v>
                </c:pt>
                <c:pt idx="24331">
                  <c:v>102.5164446827</c:v>
                </c:pt>
                <c:pt idx="24332">
                  <c:v>102.51716989010001</c:v>
                </c:pt>
                <c:pt idx="24333">
                  <c:v>102.5187419793</c:v>
                </c:pt>
                <c:pt idx="24334">
                  <c:v>102.5199987454</c:v>
                </c:pt>
                <c:pt idx="24335">
                  <c:v>102.52006423100001</c:v>
                </c:pt>
                <c:pt idx="24336">
                  <c:v>102.522175543</c:v>
                </c:pt>
                <c:pt idx="24337">
                  <c:v>102.525614839</c:v>
                </c:pt>
                <c:pt idx="24338">
                  <c:v>102.5269964928</c:v>
                </c:pt>
                <c:pt idx="24339">
                  <c:v>102.52775540029999</c:v>
                </c:pt>
                <c:pt idx="24340">
                  <c:v>102.52853110309999</c:v>
                </c:pt>
                <c:pt idx="24341">
                  <c:v>102.5288732516</c:v>
                </c:pt>
                <c:pt idx="24342">
                  <c:v>102.53039854710001</c:v>
                </c:pt>
                <c:pt idx="24343">
                  <c:v>102.5320332175</c:v>
                </c:pt>
                <c:pt idx="24344">
                  <c:v>102.5324363892</c:v>
                </c:pt>
                <c:pt idx="24345">
                  <c:v>102.53347198349999</c:v>
                </c:pt>
                <c:pt idx="24346">
                  <c:v>102.53557800989999</c:v>
                </c:pt>
                <c:pt idx="24347">
                  <c:v>102.5368745983</c:v>
                </c:pt>
                <c:pt idx="24348">
                  <c:v>102.53791108599999</c:v>
                </c:pt>
                <c:pt idx="24349">
                  <c:v>102.5401123955</c:v>
                </c:pt>
                <c:pt idx="24350">
                  <c:v>102.5419875061</c:v>
                </c:pt>
                <c:pt idx="24351">
                  <c:v>102.5436268263</c:v>
                </c:pt>
                <c:pt idx="24352">
                  <c:v>102.5481204117</c:v>
                </c:pt>
                <c:pt idx="24353">
                  <c:v>102.55185500109999</c:v>
                </c:pt>
                <c:pt idx="24354">
                  <c:v>102.5524303589</c:v>
                </c:pt>
                <c:pt idx="24355">
                  <c:v>102.5531202361</c:v>
                </c:pt>
                <c:pt idx="24356">
                  <c:v>102.5538650423</c:v>
                </c:pt>
                <c:pt idx="24357">
                  <c:v>102.55523425449999</c:v>
                </c:pt>
                <c:pt idx="24358">
                  <c:v>102.556619736</c:v>
                </c:pt>
                <c:pt idx="24359">
                  <c:v>102.55894715079999</c:v>
                </c:pt>
                <c:pt idx="24360">
                  <c:v>102.5612070678</c:v>
                </c:pt>
                <c:pt idx="24361">
                  <c:v>102.5614638026</c:v>
                </c:pt>
                <c:pt idx="24362">
                  <c:v>102.5618961962</c:v>
                </c:pt>
                <c:pt idx="24363">
                  <c:v>102.5625958386</c:v>
                </c:pt>
                <c:pt idx="24364">
                  <c:v>102.5640976829</c:v>
                </c:pt>
                <c:pt idx="24365">
                  <c:v>102.5657285935</c:v>
                </c:pt>
                <c:pt idx="24366">
                  <c:v>102.5681292778</c:v>
                </c:pt>
                <c:pt idx="24367">
                  <c:v>102.5703119267</c:v>
                </c:pt>
                <c:pt idx="24368">
                  <c:v>102.5718730035</c:v>
                </c:pt>
                <c:pt idx="24369">
                  <c:v>102.57518463540001</c:v>
                </c:pt>
                <c:pt idx="24370">
                  <c:v>102.5777416207</c:v>
                </c:pt>
                <c:pt idx="24371">
                  <c:v>102.579506831</c:v>
                </c:pt>
                <c:pt idx="24372">
                  <c:v>102.58141823859999</c:v>
                </c:pt>
                <c:pt idx="24373">
                  <c:v>102.5838300639</c:v>
                </c:pt>
                <c:pt idx="24374">
                  <c:v>102.585792273</c:v>
                </c:pt>
                <c:pt idx="24375">
                  <c:v>102.58643671660001</c:v>
                </c:pt>
                <c:pt idx="24376">
                  <c:v>102.58810011200001</c:v>
                </c:pt>
                <c:pt idx="24377">
                  <c:v>102.5913819046</c:v>
                </c:pt>
                <c:pt idx="24378">
                  <c:v>102.5935232527</c:v>
                </c:pt>
                <c:pt idx="24379">
                  <c:v>102.5938719482</c:v>
                </c:pt>
                <c:pt idx="24380">
                  <c:v>102.59505067870001</c:v>
                </c:pt>
                <c:pt idx="24381">
                  <c:v>102.59715809630001</c:v>
                </c:pt>
                <c:pt idx="24382">
                  <c:v>102.598703512</c:v>
                </c:pt>
                <c:pt idx="24383">
                  <c:v>102.5999730563</c:v>
                </c:pt>
                <c:pt idx="24384">
                  <c:v>102.60113270870001</c:v>
                </c:pt>
                <c:pt idx="24385">
                  <c:v>102.6020690428</c:v>
                </c:pt>
                <c:pt idx="24386">
                  <c:v>102.6046120224</c:v>
                </c:pt>
                <c:pt idx="24387">
                  <c:v>102.6093684824</c:v>
                </c:pt>
                <c:pt idx="24388">
                  <c:v>102.61271728139999</c:v>
                </c:pt>
                <c:pt idx="24389">
                  <c:v>102.6143167255</c:v>
                </c:pt>
                <c:pt idx="24390">
                  <c:v>102.6158716259</c:v>
                </c:pt>
                <c:pt idx="24391">
                  <c:v>102.6165028997</c:v>
                </c:pt>
                <c:pt idx="24392">
                  <c:v>102.6170845684</c:v>
                </c:pt>
                <c:pt idx="24393">
                  <c:v>102.6176852692</c:v>
                </c:pt>
                <c:pt idx="24394">
                  <c:v>102.61837025689999</c:v>
                </c:pt>
                <c:pt idx="24395">
                  <c:v>102.6196546977</c:v>
                </c:pt>
                <c:pt idx="24396">
                  <c:v>102.62130368139999</c:v>
                </c:pt>
                <c:pt idx="24397">
                  <c:v>102.62248466699999</c:v>
                </c:pt>
                <c:pt idx="24398">
                  <c:v>102.6234189402</c:v>
                </c:pt>
                <c:pt idx="24399">
                  <c:v>102.62423432670001</c:v>
                </c:pt>
                <c:pt idx="24400">
                  <c:v>102.62448785789999</c:v>
                </c:pt>
                <c:pt idx="24401">
                  <c:v>102.62518953759999</c:v>
                </c:pt>
                <c:pt idx="24402">
                  <c:v>102.6261922084</c:v>
                </c:pt>
                <c:pt idx="24403">
                  <c:v>102.62795459269999</c:v>
                </c:pt>
                <c:pt idx="24404">
                  <c:v>102.629801624</c:v>
                </c:pt>
                <c:pt idx="24405">
                  <c:v>102.63102047949999</c:v>
                </c:pt>
                <c:pt idx="24406">
                  <c:v>102.6338099566</c:v>
                </c:pt>
                <c:pt idx="24407">
                  <c:v>102.6358400644</c:v>
                </c:pt>
                <c:pt idx="24408">
                  <c:v>102.63776368870001</c:v>
                </c:pt>
                <c:pt idx="24409">
                  <c:v>102.63997732289999</c:v>
                </c:pt>
                <c:pt idx="24410">
                  <c:v>102.6408292695</c:v>
                </c:pt>
                <c:pt idx="24411">
                  <c:v>102.6419658503</c:v>
                </c:pt>
                <c:pt idx="24412">
                  <c:v>102.6431648877</c:v>
                </c:pt>
                <c:pt idx="24413">
                  <c:v>102.6443522746</c:v>
                </c:pt>
                <c:pt idx="24414">
                  <c:v>102.6471323399</c:v>
                </c:pt>
                <c:pt idx="24415">
                  <c:v>102.65042824379999</c:v>
                </c:pt>
                <c:pt idx="24416">
                  <c:v>102.6515666449</c:v>
                </c:pt>
                <c:pt idx="24417">
                  <c:v>102.65251299419999</c:v>
                </c:pt>
                <c:pt idx="24418">
                  <c:v>102.65526853439999</c:v>
                </c:pt>
                <c:pt idx="24419">
                  <c:v>102.65718469799999</c:v>
                </c:pt>
                <c:pt idx="24420">
                  <c:v>102.65892029779999</c:v>
                </c:pt>
                <c:pt idx="24421">
                  <c:v>102.661299632</c:v>
                </c:pt>
                <c:pt idx="24422">
                  <c:v>102.6625520715</c:v>
                </c:pt>
                <c:pt idx="24423">
                  <c:v>102.6639663257</c:v>
                </c:pt>
                <c:pt idx="24424">
                  <c:v>102.6652732764</c:v>
                </c:pt>
                <c:pt idx="24425">
                  <c:v>102.6660448575</c:v>
                </c:pt>
                <c:pt idx="24426">
                  <c:v>102.6672080375</c:v>
                </c:pt>
                <c:pt idx="24427">
                  <c:v>102.669045164</c:v>
                </c:pt>
                <c:pt idx="24428">
                  <c:v>102.6704878056</c:v>
                </c:pt>
                <c:pt idx="24429">
                  <c:v>102.6724564057</c:v>
                </c:pt>
                <c:pt idx="24430">
                  <c:v>102.67472345029999</c:v>
                </c:pt>
                <c:pt idx="24431">
                  <c:v>102.6760855741</c:v>
                </c:pt>
                <c:pt idx="24432">
                  <c:v>102.6769742509</c:v>
                </c:pt>
                <c:pt idx="24433">
                  <c:v>102.67747513090001</c:v>
                </c:pt>
                <c:pt idx="24434">
                  <c:v>102.6787291449</c:v>
                </c:pt>
                <c:pt idx="24435">
                  <c:v>102.6803434392</c:v>
                </c:pt>
                <c:pt idx="24436">
                  <c:v>102.68177569540001</c:v>
                </c:pt>
                <c:pt idx="24437">
                  <c:v>102.6843704074</c:v>
                </c:pt>
                <c:pt idx="24438">
                  <c:v>102.6864395131</c:v>
                </c:pt>
                <c:pt idx="24439">
                  <c:v>102.6895018574</c:v>
                </c:pt>
                <c:pt idx="24440">
                  <c:v>102.69331289030001</c:v>
                </c:pt>
                <c:pt idx="24441">
                  <c:v>102.69448104670001</c:v>
                </c:pt>
                <c:pt idx="24442">
                  <c:v>102.69548611730001</c:v>
                </c:pt>
                <c:pt idx="24443">
                  <c:v>102.6980114509</c:v>
                </c:pt>
                <c:pt idx="24444">
                  <c:v>102.7008973575</c:v>
                </c:pt>
                <c:pt idx="24445">
                  <c:v>102.7021671478</c:v>
                </c:pt>
                <c:pt idx="24446">
                  <c:v>102.7027061105</c:v>
                </c:pt>
                <c:pt idx="24447">
                  <c:v>102.70347602210001</c:v>
                </c:pt>
                <c:pt idx="24448">
                  <c:v>102.7047974242</c:v>
                </c:pt>
                <c:pt idx="24449">
                  <c:v>102.7068556894</c:v>
                </c:pt>
                <c:pt idx="24450">
                  <c:v>102.70816559310001</c:v>
                </c:pt>
                <c:pt idx="24451">
                  <c:v>102.70853521159999</c:v>
                </c:pt>
                <c:pt idx="24452">
                  <c:v>102.7109353619</c:v>
                </c:pt>
                <c:pt idx="24453">
                  <c:v>102.7161336684</c:v>
                </c:pt>
                <c:pt idx="24454">
                  <c:v>102.7191306375</c:v>
                </c:pt>
                <c:pt idx="24455">
                  <c:v>102.7202138581</c:v>
                </c:pt>
                <c:pt idx="24456">
                  <c:v>102.722770606</c:v>
                </c:pt>
                <c:pt idx="24457">
                  <c:v>102.72639057969999</c:v>
                </c:pt>
                <c:pt idx="24458">
                  <c:v>102.7288880592</c:v>
                </c:pt>
                <c:pt idx="24459">
                  <c:v>102.7300185412</c:v>
                </c:pt>
                <c:pt idx="24460">
                  <c:v>102.73081095089999</c:v>
                </c:pt>
                <c:pt idx="24461">
                  <c:v>102.7331634093</c:v>
                </c:pt>
                <c:pt idx="24462">
                  <c:v>102.7360290022</c:v>
                </c:pt>
                <c:pt idx="24463">
                  <c:v>102.7376498186</c:v>
                </c:pt>
                <c:pt idx="24464">
                  <c:v>102.7395275242</c:v>
                </c:pt>
                <c:pt idx="24465">
                  <c:v>102.7410133826</c:v>
                </c:pt>
                <c:pt idx="24466">
                  <c:v>102.7417207701</c:v>
                </c:pt>
                <c:pt idx="24467">
                  <c:v>102.742138939</c:v>
                </c:pt>
                <c:pt idx="24468">
                  <c:v>102.7432130311</c:v>
                </c:pt>
                <c:pt idx="24469">
                  <c:v>102.7443256704</c:v>
                </c:pt>
                <c:pt idx="24470">
                  <c:v>102.7448787867</c:v>
                </c:pt>
                <c:pt idx="24471">
                  <c:v>102.7458869148</c:v>
                </c:pt>
                <c:pt idx="24472">
                  <c:v>102.74697906350001</c:v>
                </c:pt>
                <c:pt idx="24473">
                  <c:v>102.7479656252</c:v>
                </c:pt>
                <c:pt idx="24474">
                  <c:v>102.74882016390001</c:v>
                </c:pt>
                <c:pt idx="24475">
                  <c:v>102.7492336639</c:v>
                </c:pt>
                <c:pt idx="24476">
                  <c:v>102.74979403810001</c:v>
                </c:pt>
                <c:pt idx="24477">
                  <c:v>102.7511679445</c:v>
                </c:pt>
                <c:pt idx="24478">
                  <c:v>102.7526630511</c:v>
                </c:pt>
                <c:pt idx="24479">
                  <c:v>102.7540329087</c:v>
                </c:pt>
                <c:pt idx="24480">
                  <c:v>102.7552258484</c:v>
                </c:pt>
                <c:pt idx="24481">
                  <c:v>102.7558282083</c:v>
                </c:pt>
                <c:pt idx="24482">
                  <c:v>102.7586210736</c:v>
                </c:pt>
                <c:pt idx="24483">
                  <c:v>102.76159368810001</c:v>
                </c:pt>
                <c:pt idx="24484">
                  <c:v>102.7639404371</c:v>
                </c:pt>
                <c:pt idx="24485">
                  <c:v>102.766269193</c:v>
                </c:pt>
                <c:pt idx="24486">
                  <c:v>102.7670966054</c:v>
                </c:pt>
                <c:pt idx="24487">
                  <c:v>102.7688944368</c:v>
                </c:pt>
                <c:pt idx="24488">
                  <c:v>102.77056213269999</c:v>
                </c:pt>
                <c:pt idx="24489">
                  <c:v>102.7720132134</c:v>
                </c:pt>
                <c:pt idx="24490">
                  <c:v>102.7742128742</c:v>
                </c:pt>
                <c:pt idx="24491">
                  <c:v>102.7757142116</c:v>
                </c:pt>
                <c:pt idx="24492">
                  <c:v>102.7765913084</c:v>
                </c:pt>
                <c:pt idx="24493">
                  <c:v>102.7775943205</c:v>
                </c:pt>
                <c:pt idx="24494">
                  <c:v>102.78004176500001</c:v>
                </c:pt>
                <c:pt idx="24495">
                  <c:v>102.78200120149999</c:v>
                </c:pt>
                <c:pt idx="24496">
                  <c:v>102.78311669190001</c:v>
                </c:pt>
                <c:pt idx="24497">
                  <c:v>102.7845245683</c:v>
                </c:pt>
                <c:pt idx="24498">
                  <c:v>102.7864717243</c:v>
                </c:pt>
                <c:pt idx="24499">
                  <c:v>102.78889298750001</c:v>
                </c:pt>
                <c:pt idx="24500">
                  <c:v>102.7904392698</c:v>
                </c:pt>
                <c:pt idx="24501">
                  <c:v>102.79132721809999</c:v>
                </c:pt>
                <c:pt idx="24502">
                  <c:v>102.7918344234</c:v>
                </c:pt>
                <c:pt idx="24503">
                  <c:v>102.79278544410001</c:v>
                </c:pt>
                <c:pt idx="24504">
                  <c:v>102.79378702050001</c:v>
                </c:pt>
                <c:pt idx="24505">
                  <c:v>102.7949660843</c:v>
                </c:pt>
                <c:pt idx="24506">
                  <c:v>102.7971548534</c:v>
                </c:pt>
                <c:pt idx="24507">
                  <c:v>102.798478683</c:v>
                </c:pt>
                <c:pt idx="24508">
                  <c:v>102.7989921218</c:v>
                </c:pt>
                <c:pt idx="24509">
                  <c:v>102.7999299757</c:v>
                </c:pt>
                <c:pt idx="24510">
                  <c:v>102.8010782978</c:v>
                </c:pt>
                <c:pt idx="24511">
                  <c:v>102.80193086920001</c:v>
                </c:pt>
                <c:pt idx="24512">
                  <c:v>102.8030908639</c:v>
                </c:pt>
                <c:pt idx="24513">
                  <c:v>102.8043747497</c:v>
                </c:pt>
                <c:pt idx="24514">
                  <c:v>102.8070563351</c:v>
                </c:pt>
                <c:pt idx="24515">
                  <c:v>102.8099929553</c:v>
                </c:pt>
                <c:pt idx="24516">
                  <c:v>102.8105772788</c:v>
                </c:pt>
                <c:pt idx="24517">
                  <c:v>102.8126566845</c:v>
                </c:pt>
                <c:pt idx="24518">
                  <c:v>102.8156065421</c:v>
                </c:pt>
                <c:pt idx="24519">
                  <c:v>102.8173050538</c:v>
                </c:pt>
                <c:pt idx="24520">
                  <c:v>102.8183104467</c:v>
                </c:pt>
                <c:pt idx="24521">
                  <c:v>102.8190386487</c:v>
                </c:pt>
                <c:pt idx="24522">
                  <c:v>102.81959746619999</c:v>
                </c:pt>
                <c:pt idx="24523">
                  <c:v>102.82001517</c:v>
                </c:pt>
                <c:pt idx="24524">
                  <c:v>102.8231283801</c:v>
                </c:pt>
                <c:pt idx="24525">
                  <c:v>102.8285895578</c:v>
                </c:pt>
                <c:pt idx="24526">
                  <c:v>102.8326619259</c:v>
                </c:pt>
                <c:pt idx="24527">
                  <c:v>102.8341802458</c:v>
                </c:pt>
                <c:pt idx="24528">
                  <c:v>102.83546445739999</c:v>
                </c:pt>
                <c:pt idx="24529">
                  <c:v>102.8374253651</c:v>
                </c:pt>
                <c:pt idx="24530">
                  <c:v>102.83860161440001</c:v>
                </c:pt>
                <c:pt idx="24531">
                  <c:v>102.8391244053</c:v>
                </c:pt>
                <c:pt idx="24532">
                  <c:v>102.84020801689999</c:v>
                </c:pt>
                <c:pt idx="24533">
                  <c:v>102.84129197110001</c:v>
                </c:pt>
                <c:pt idx="24534">
                  <c:v>102.8420548065</c:v>
                </c:pt>
                <c:pt idx="24535">
                  <c:v>102.8428869947</c:v>
                </c:pt>
                <c:pt idx="24536">
                  <c:v>102.84385340750001</c:v>
                </c:pt>
                <c:pt idx="24537">
                  <c:v>102.84627711669999</c:v>
                </c:pt>
                <c:pt idx="24538">
                  <c:v>102.84813339999999</c:v>
                </c:pt>
                <c:pt idx="24539">
                  <c:v>102.84970016059999</c:v>
                </c:pt>
                <c:pt idx="24540">
                  <c:v>102.8518094753</c:v>
                </c:pt>
                <c:pt idx="24541">
                  <c:v>102.8533270282</c:v>
                </c:pt>
                <c:pt idx="24542">
                  <c:v>102.85423031880001</c:v>
                </c:pt>
                <c:pt idx="24543">
                  <c:v>102.8546441166</c:v>
                </c:pt>
                <c:pt idx="24544">
                  <c:v>102.85622491460001</c:v>
                </c:pt>
                <c:pt idx="24545">
                  <c:v>102.858976058</c:v>
                </c:pt>
                <c:pt idx="24546">
                  <c:v>102.8622492619</c:v>
                </c:pt>
                <c:pt idx="24547">
                  <c:v>102.86528213850001</c:v>
                </c:pt>
                <c:pt idx="24548">
                  <c:v>102.86682490770001</c:v>
                </c:pt>
                <c:pt idx="24549">
                  <c:v>102.8684854966</c:v>
                </c:pt>
                <c:pt idx="24550">
                  <c:v>102.8703985219</c:v>
                </c:pt>
                <c:pt idx="24551">
                  <c:v>102.8716631703</c:v>
                </c:pt>
                <c:pt idx="24552">
                  <c:v>102.872452126</c:v>
                </c:pt>
                <c:pt idx="24553">
                  <c:v>102.8744724365</c:v>
                </c:pt>
                <c:pt idx="24554">
                  <c:v>102.8775782332</c:v>
                </c:pt>
                <c:pt idx="24555">
                  <c:v>102.87912881139999</c:v>
                </c:pt>
                <c:pt idx="24556">
                  <c:v>102.8800814311</c:v>
                </c:pt>
                <c:pt idx="24557">
                  <c:v>102.88111714279999</c:v>
                </c:pt>
                <c:pt idx="24558">
                  <c:v>102.88188858140001</c:v>
                </c:pt>
                <c:pt idx="24559">
                  <c:v>102.8823748415</c:v>
                </c:pt>
                <c:pt idx="24560">
                  <c:v>102.88266425019999</c:v>
                </c:pt>
                <c:pt idx="24561">
                  <c:v>102.8828144957</c:v>
                </c:pt>
                <c:pt idx="24562">
                  <c:v>102.8834648089</c:v>
                </c:pt>
                <c:pt idx="24563">
                  <c:v>102.884114999</c:v>
                </c:pt>
                <c:pt idx="24564">
                  <c:v>102.8850645949</c:v>
                </c:pt>
                <c:pt idx="24565">
                  <c:v>102.8861857114</c:v>
                </c:pt>
                <c:pt idx="24566">
                  <c:v>102.8870740951</c:v>
                </c:pt>
                <c:pt idx="24567">
                  <c:v>102.8881556939</c:v>
                </c:pt>
                <c:pt idx="24568">
                  <c:v>102.88902038499999</c:v>
                </c:pt>
                <c:pt idx="24569">
                  <c:v>102.8897998346</c:v>
                </c:pt>
                <c:pt idx="24570">
                  <c:v>102.8906737704</c:v>
                </c:pt>
                <c:pt idx="24571">
                  <c:v>102.8925511189</c:v>
                </c:pt>
                <c:pt idx="24572">
                  <c:v>102.8939802499</c:v>
                </c:pt>
                <c:pt idx="24573">
                  <c:v>102.8945128126</c:v>
                </c:pt>
                <c:pt idx="24574">
                  <c:v>102.8961113435</c:v>
                </c:pt>
                <c:pt idx="24575">
                  <c:v>102.8974707055</c:v>
                </c:pt>
                <c:pt idx="24576">
                  <c:v>102.8986462868</c:v>
                </c:pt>
                <c:pt idx="24577">
                  <c:v>102.8996902419</c:v>
                </c:pt>
                <c:pt idx="24578">
                  <c:v>102.90057333750001</c:v>
                </c:pt>
                <c:pt idx="24579">
                  <c:v>102.90364697690001</c:v>
                </c:pt>
                <c:pt idx="24580">
                  <c:v>102.9074215919</c:v>
                </c:pt>
                <c:pt idx="24581">
                  <c:v>102.90950176219999</c:v>
                </c:pt>
                <c:pt idx="24582">
                  <c:v>102.9103052609</c:v>
                </c:pt>
                <c:pt idx="24583">
                  <c:v>102.9108294592</c:v>
                </c:pt>
                <c:pt idx="24584">
                  <c:v>102.91305383300001</c:v>
                </c:pt>
                <c:pt idx="24585">
                  <c:v>102.91582310459999</c:v>
                </c:pt>
                <c:pt idx="24586">
                  <c:v>102.9172473</c:v>
                </c:pt>
                <c:pt idx="24587">
                  <c:v>102.9179042104</c:v>
                </c:pt>
                <c:pt idx="24588">
                  <c:v>102.91910785730001</c:v>
                </c:pt>
                <c:pt idx="24589">
                  <c:v>102.9212927471</c:v>
                </c:pt>
                <c:pt idx="24590">
                  <c:v>102.9224631311</c:v>
                </c:pt>
                <c:pt idx="24591">
                  <c:v>102.92279120240001</c:v>
                </c:pt>
                <c:pt idx="24592">
                  <c:v>102.92334884669999</c:v>
                </c:pt>
                <c:pt idx="24593">
                  <c:v>102.9247013909</c:v>
                </c:pt>
                <c:pt idx="24594">
                  <c:v>102.92631293060001</c:v>
                </c:pt>
                <c:pt idx="24595">
                  <c:v>102.9284265742</c:v>
                </c:pt>
                <c:pt idx="24596">
                  <c:v>102.93015449390001</c:v>
                </c:pt>
                <c:pt idx="24597">
                  <c:v>102.9305067974</c:v>
                </c:pt>
                <c:pt idx="24598">
                  <c:v>102.93115889169999</c:v>
                </c:pt>
                <c:pt idx="24599">
                  <c:v>102.93210231650001</c:v>
                </c:pt>
                <c:pt idx="24600">
                  <c:v>102.9351643177</c:v>
                </c:pt>
                <c:pt idx="24601">
                  <c:v>102.93868307930001</c:v>
                </c:pt>
                <c:pt idx="24602">
                  <c:v>102.939760357</c:v>
                </c:pt>
                <c:pt idx="24603">
                  <c:v>102.94014171480001</c:v>
                </c:pt>
                <c:pt idx="24604">
                  <c:v>102.9416269088</c:v>
                </c:pt>
                <c:pt idx="24605">
                  <c:v>102.9429117035</c:v>
                </c:pt>
                <c:pt idx="24606">
                  <c:v>102.9439405067</c:v>
                </c:pt>
                <c:pt idx="24607">
                  <c:v>102.94610922610001</c:v>
                </c:pt>
                <c:pt idx="24608">
                  <c:v>102.94739359339999</c:v>
                </c:pt>
                <c:pt idx="24609">
                  <c:v>102.9484350462</c:v>
                </c:pt>
                <c:pt idx="24610">
                  <c:v>102.94934522200001</c:v>
                </c:pt>
                <c:pt idx="24611">
                  <c:v>102.95027194870001</c:v>
                </c:pt>
                <c:pt idx="24612">
                  <c:v>102.95168792760001</c:v>
                </c:pt>
                <c:pt idx="24613">
                  <c:v>102.95341488290001</c:v>
                </c:pt>
                <c:pt idx="24614">
                  <c:v>102.9548504908</c:v>
                </c:pt>
                <c:pt idx="24615">
                  <c:v>102.9552367096</c:v>
                </c:pt>
                <c:pt idx="24616">
                  <c:v>102.955855804</c:v>
                </c:pt>
                <c:pt idx="24617">
                  <c:v>102.9573628325</c:v>
                </c:pt>
                <c:pt idx="24618">
                  <c:v>102.9598364591</c:v>
                </c:pt>
                <c:pt idx="24619">
                  <c:v>102.9618152992</c:v>
                </c:pt>
                <c:pt idx="24620">
                  <c:v>102.9626477158</c:v>
                </c:pt>
                <c:pt idx="24621">
                  <c:v>102.96334722909999</c:v>
                </c:pt>
                <c:pt idx="24622">
                  <c:v>102.9649595185</c:v>
                </c:pt>
                <c:pt idx="24623">
                  <c:v>102.9665222789</c:v>
                </c:pt>
                <c:pt idx="24624">
                  <c:v>102.9670570846</c:v>
                </c:pt>
                <c:pt idx="24625">
                  <c:v>102.96790565880001</c:v>
                </c:pt>
                <c:pt idx="24626">
                  <c:v>102.9694411757</c:v>
                </c:pt>
                <c:pt idx="24627">
                  <c:v>102.9702864132</c:v>
                </c:pt>
                <c:pt idx="24628">
                  <c:v>102.97037209539999</c:v>
                </c:pt>
                <c:pt idx="24629">
                  <c:v>102.9710373632</c:v>
                </c:pt>
                <c:pt idx="24630">
                  <c:v>102.9721736522</c:v>
                </c:pt>
                <c:pt idx="24631">
                  <c:v>102.9735234245</c:v>
                </c:pt>
                <c:pt idx="24632">
                  <c:v>102.9746012789</c:v>
                </c:pt>
                <c:pt idx="24633">
                  <c:v>102.9751429057</c:v>
                </c:pt>
                <c:pt idx="24634">
                  <c:v>102.9756239907</c:v>
                </c:pt>
                <c:pt idx="24635">
                  <c:v>102.9768965057</c:v>
                </c:pt>
                <c:pt idx="24636">
                  <c:v>102.9781985276</c:v>
                </c:pt>
                <c:pt idx="24637">
                  <c:v>102.97972549710001</c:v>
                </c:pt>
                <c:pt idx="24638">
                  <c:v>102.9810942359</c:v>
                </c:pt>
                <c:pt idx="24639">
                  <c:v>102.9814250296</c:v>
                </c:pt>
                <c:pt idx="24640">
                  <c:v>102.98291269710001</c:v>
                </c:pt>
                <c:pt idx="24641">
                  <c:v>102.98422399259999</c:v>
                </c:pt>
                <c:pt idx="24642">
                  <c:v>102.984797343</c:v>
                </c:pt>
                <c:pt idx="24643">
                  <c:v>102.98559448429999</c:v>
                </c:pt>
                <c:pt idx="24644">
                  <c:v>102.9860846431</c:v>
                </c:pt>
                <c:pt idx="24645">
                  <c:v>102.987072117</c:v>
                </c:pt>
                <c:pt idx="24646">
                  <c:v>102.9886223948</c:v>
                </c:pt>
                <c:pt idx="24647">
                  <c:v>102.9905110462</c:v>
                </c:pt>
                <c:pt idx="24648">
                  <c:v>102.99404148630001</c:v>
                </c:pt>
                <c:pt idx="24649">
                  <c:v>102.99666505739999</c:v>
                </c:pt>
                <c:pt idx="24650">
                  <c:v>102.9987996991</c:v>
                </c:pt>
                <c:pt idx="24651">
                  <c:v>103.0013402216</c:v>
                </c:pt>
                <c:pt idx="24652">
                  <c:v>103.0022024384</c:v>
                </c:pt>
                <c:pt idx="24653">
                  <c:v>103.0029839546</c:v>
                </c:pt>
                <c:pt idx="24654">
                  <c:v>103.0045064931</c:v>
                </c:pt>
                <c:pt idx="24655">
                  <c:v>103.0055011493</c:v>
                </c:pt>
                <c:pt idx="24656">
                  <c:v>103.0061747916</c:v>
                </c:pt>
                <c:pt idx="24657">
                  <c:v>103.0071209244</c:v>
                </c:pt>
                <c:pt idx="24658">
                  <c:v>103.0079908492</c:v>
                </c:pt>
                <c:pt idx="24659">
                  <c:v>103.0086001105</c:v>
                </c:pt>
                <c:pt idx="24660">
                  <c:v>103.00950586579999</c:v>
                </c:pt>
                <c:pt idx="24661">
                  <c:v>103.01057152990001</c:v>
                </c:pt>
                <c:pt idx="24662">
                  <c:v>103.01314804650001</c:v>
                </c:pt>
                <c:pt idx="24663">
                  <c:v>103.01728878599999</c:v>
                </c:pt>
                <c:pt idx="24664">
                  <c:v>103.02027303920001</c:v>
                </c:pt>
                <c:pt idx="24665">
                  <c:v>103.021927152</c:v>
                </c:pt>
                <c:pt idx="24666">
                  <c:v>103.0232763424</c:v>
                </c:pt>
                <c:pt idx="24667">
                  <c:v>103.0248667163</c:v>
                </c:pt>
                <c:pt idx="24668">
                  <c:v>103.0255860938</c:v>
                </c:pt>
                <c:pt idx="24669">
                  <c:v>103.02690980680001</c:v>
                </c:pt>
                <c:pt idx="24670">
                  <c:v>103.0284552983</c:v>
                </c:pt>
                <c:pt idx="24671">
                  <c:v>103.02996641990001</c:v>
                </c:pt>
                <c:pt idx="24672">
                  <c:v>103.0318531433</c:v>
                </c:pt>
                <c:pt idx="24673">
                  <c:v>103.0328328044</c:v>
                </c:pt>
                <c:pt idx="24674">
                  <c:v>103.03409832920001</c:v>
                </c:pt>
                <c:pt idx="24675">
                  <c:v>103.0351651988</c:v>
                </c:pt>
                <c:pt idx="24676">
                  <c:v>103.0354095127</c:v>
                </c:pt>
                <c:pt idx="24677">
                  <c:v>103.03568407180001</c:v>
                </c:pt>
                <c:pt idx="24678">
                  <c:v>103.03721401599999</c:v>
                </c:pt>
                <c:pt idx="24679">
                  <c:v>103.03869073520001</c:v>
                </c:pt>
                <c:pt idx="24680">
                  <c:v>103.03942458580001</c:v>
                </c:pt>
                <c:pt idx="24681">
                  <c:v>103.04012010770001</c:v>
                </c:pt>
                <c:pt idx="24682">
                  <c:v>103.04049860400001</c:v>
                </c:pt>
                <c:pt idx="24683">
                  <c:v>103.04084871640001</c:v>
                </c:pt>
                <c:pt idx="24684">
                  <c:v>103.0409214587</c:v>
                </c:pt>
                <c:pt idx="24685">
                  <c:v>103.04376297899999</c:v>
                </c:pt>
                <c:pt idx="24686">
                  <c:v>103.046772765</c:v>
                </c:pt>
                <c:pt idx="24687">
                  <c:v>103.047022</c:v>
                </c:pt>
                <c:pt idx="24688">
                  <c:v>103.04727744420001</c:v>
                </c:pt>
                <c:pt idx="24689">
                  <c:v>103.0478041038</c:v>
                </c:pt>
                <c:pt idx="24690">
                  <c:v>103.0488277658</c:v>
                </c:pt>
                <c:pt idx="24691">
                  <c:v>103.0501103571</c:v>
                </c:pt>
                <c:pt idx="24692">
                  <c:v>103.0507012412</c:v>
                </c:pt>
                <c:pt idx="24693">
                  <c:v>103.05128284040001</c:v>
                </c:pt>
                <c:pt idx="24694">
                  <c:v>103.05315324590001</c:v>
                </c:pt>
                <c:pt idx="24695">
                  <c:v>103.05556607299999</c:v>
                </c:pt>
                <c:pt idx="24696">
                  <c:v>103.0567161263</c:v>
                </c:pt>
                <c:pt idx="24697">
                  <c:v>103.05798891169999</c:v>
                </c:pt>
                <c:pt idx="24698">
                  <c:v>103.0596771</c:v>
                </c:pt>
                <c:pt idx="24699">
                  <c:v>103.0624475783</c:v>
                </c:pt>
                <c:pt idx="24700">
                  <c:v>103.0666609733</c:v>
                </c:pt>
                <c:pt idx="24701">
                  <c:v>103.06894837030001</c:v>
                </c:pt>
                <c:pt idx="24702">
                  <c:v>103.07026569529999</c:v>
                </c:pt>
                <c:pt idx="24703">
                  <c:v>103.0730112105</c:v>
                </c:pt>
                <c:pt idx="24704">
                  <c:v>103.07497210290001</c:v>
                </c:pt>
                <c:pt idx="24705">
                  <c:v>103.0770437826</c:v>
                </c:pt>
                <c:pt idx="24706">
                  <c:v>103.07961391000001</c:v>
                </c:pt>
                <c:pt idx="24707">
                  <c:v>103.0830672643</c:v>
                </c:pt>
                <c:pt idx="24708">
                  <c:v>103.0870375324</c:v>
                </c:pt>
                <c:pt idx="24709">
                  <c:v>103.08841275189999</c:v>
                </c:pt>
                <c:pt idx="24710">
                  <c:v>103.0893493303</c:v>
                </c:pt>
                <c:pt idx="24711">
                  <c:v>103.0901881775</c:v>
                </c:pt>
                <c:pt idx="24712">
                  <c:v>103.0907563171</c:v>
                </c:pt>
                <c:pt idx="24713">
                  <c:v>103.0914069367</c:v>
                </c:pt>
                <c:pt idx="24714">
                  <c:v>103.0921703348</c:v>
                </c:pt>
                <c:pt idx="24715">
                  <c:v>103.0929433843</c:v>
                </c:pt>
                <c:pt idx="24716">
                  <c:v>103.0937522075</c:v>
                </c:pt>
                <c:pt idx="24717">
                  <c:v>103.09479634260001</c:v>
                </c:pt>
                <c:pt idx="24718">
                  <c:v>103.0958874416</c:v>
                </c:pt>
                <c:pt idx="24719">
                  <c:v>103.0965540978</c:v>
                </c:pt>
                <c:pt idx="24720">
                  <c:v>103.09662622410001</c:v>
                </c:pt>
                <c:pt idx="24721">
                  <c:v>103.0976109201</c:v>
                </c:pt>
                <c:pt idx="24722">
                  <c:v>103.09873210550001</c:v>
                </c:pt>
                <c:pt idx="24723">
                  <c:v>103.10111843049999</c:v>
                </c:pt>
                <c:pt idx="24724">
                  <c:v>103.10392970860001</c:v>
                </c:pt>
                <c:pt idx="24725">
                  <c:v>103.1049791419</c:v>
                </c:pt>
                <c:pt idx="24726">
                  <c:v>103.1066192361</c:v>
                </c:pt>
                <c:pt idx="24727">
                  <c:v>103.1078943171</c:v>
                </c:pt>
                <c:pt idx="24728">
                  <c:v>103.1081253766</c:v>
                </c:pt>
                <c:pt idx="24729">
                  <c:v>103.11134040509999</c:v>
                </c:pt>
                <c:pt idx="24730">
                  <c:v>103.11555279</c:v>
                </c:pt>
                <c:pt idx="24731">
                  <c:v>103.116919862</c:v>
                </c:pt>
                <c:pt idx="24732">
                  <c:v>103.1190294267</c:v>
                </c:pt>
                <c:pt idx="24733">
                  <c:v>103.1216602865</c:v>
                </c:pt>
                <c:pt idx="24734">
                  <c:v>103.1230402005</c:v>
                </c:pt>
                <c:pt idx="24735">
                  <c:v>103.12544273490001</c:v>
                </c:pt>
                <c:pt idx="24736">
                  <c:v>103.1279813048</c:v>
                </c:pt>
                <c:pt idx="24737">
                  <c:v>103.1291988568</c:v>
                </c:pt>
                <c:pt idx="24738">
                  <c:v>103.1311265691</c:v>
                </c:pt>
                <c:pt idx="24739">
                  <c:v>103.1326445624</c:v>
                </c:pt>
                <c:pt idx="24740">
                  <c:v>103.1330627736</c:v>
                </c:pt>
                <c:pt idx="24741">
                  <c:v>103.1334828758</c:v>
                </c:pt>
                <c:pt idx="24742">
                  <c:v>103.1368656305</c:v>
                </c:pt>
                <c:pt idx="24743">
                  <c:v>103.1407707831</c:v>
                </c:pt>
                <c:pt idx="24744">
                  <c:v>103.1415324899</c:v>
                </c:pt>
                <c:pt idx="24745">
                  <c:v>103.14201258</c:v>
                </c:pt>
                <c:pt idx="24746">
                  <c:v>103.1425580316</c:v>
                </c:pt>
                <c:pt idx="24747">
                  <c:v>103.1446457065</c:v>
                </c:pt>
                <c:pt idx="24748">
                  <c:v>103.14868550609999</c:v>
                </c:pt>
                <c:pt idx="24749">
                  <c:v>103.1509219273</c:v>
                </c:pt>
                <c:pt idx="24750">
                  <c:v>103.1520919899</c:v>
                </c:pt>
                <c:pt idx="24751">
                  <c:v>103.1533730947</c:v>
                </c:pt>
                <c:pt idx="24752">
                  <c:v>103.15370353</c:v>
                </c:pt>
                <c:pt idx="24753">
                  <c:v>103.1539937424</c:v>
                </c:pt>
                <c:pt idx="24754">
                  <c:v>103.1548010481</c:v>
                </c:pt>
                <c:pt idx="24755">
                  <c:v>103.15654354989999</c:v>
                </c:pt>
                <c:pt idx="24756">
                  <c:v>103.1581319312</c:v>
                </c:pt>
                <c:pt idx="24757">
                  <c:v>103.1628631623</c:v>
                </c:pt>
                <c:pt idx="24758">
                  <c:v>103.16710142220001</c:v>
                </c:pt>
                <c:pt idx="24759">
                  <c:v>103.1681023618</c:v>
                </c:pt>
                <c:pt idx="24760">
                  <c:v>103.16946611580001</c:v>
                </c:pt>
                <c:pt idx="24761">
                  <c:v>103.1702944346</c:v>
                </c:pt>
                <c:pt idx="24762">
                  <c:v>103.17111263629999</c:v>
                </c:pt>
                <c:pt idx="24763">
                  <c:v>103.17379335450001</c:v>
                </c:pt>
                <c:pt idx="24764">
                  <c:v>103.17606378790001</c:v>
                </c:pt>
                <c:pt idx="24765">
                  <c:v>103.1761126872</c:v>
                </c:pt>
                <c:pt idx="24766">
                  <c:v>103.1763506907</c:v>
                </c:pt>
                <c:pt idx="24767">
                  <c:v>103.1770836088</c:v>
                </c:pt>
                <c:pt idx="24768">
                  <c:v>103.17885841659999</c:v>
                </c:pt>
                <c:pt idx="24769">
                  <c:v>103.18190293329999</c:v>
                </c:pt>
                <c:pt idx="24770">
                  <c:v>103.18380325859999</c:v>
                </c:pt>
                <c:pt idx="24771">
                  <c:v>103.18408670399999</c:v>
                </c:pt>
                <c:pt idx="24772">
                  <c:v>103.1851329478</c:v>
                </c:pt>
                <c:pt idx="24773">
                  <c:v>103.1879056845</c:v>
                </c:pt>
                <c:pt idx="24774">
                  <c:v>103.1902863804</c:v>
                </c:pt>
                <c:pt idx="24775">
                  <c:v>103.19095887189999</c:v>
                </c:pt>
                <c:pt idx="24776">
                  <c:v>103.19139365389999</c:v>
                </c:pt>
                <c:pt idx="24777">
                  <c:v>103.1918985527</c:v>
                </c:pt>
                <c:pt idx="24778">
                  <c:v>103.1925671023</c:v>
                </c:pt>
                <c:pt idx="24779">
                  <c:v>103.19302491480001</c:v>
                </c:pt>
                <c:pt idx="24780">
                  <c:v>103.195085433</c:v>
                </c:pt>
                <c:pt idx="24781">
                  <c:v>103.1977287249</c:v>
                </c:pt>
                <c:pt idx="24782">
                  <c:v>103.1985044469</c:v>
                </c:pt>
                <c:pt idx="24783">
                  <c:v>103.20045017530001</c:v>
                </c:pt>
                <c:pt idx="24784">
                  <c:v>103.20266397730001</c:v>
                </c:pt>
                <c:pt idx="24785">
                  <c:v>103.20387270250001</c:v>
                </c:pt>
                <c:pt idx="24786">
                  <c:v>103.2046848002</c:v>
                </c:pt>
                <c:pt idx="24787">
                  <c:v>103.2048728866</c:v>
                </c:pt>
                <c:pt idx="24788">
                  <c:v>103.20535353069999</c:v>
                </c:pt>
                <c:pt idx="24789">
                  <c:v>103.20665569019999</c:v>
                </c:pt>
                <c:pt idx="24790">
                  <c:v>103.20781806159999</c:v>
                </c:pt>
                <c:pt idx="24791">
                  <c:v>103.2104559261</c:v>
                </c:pt>
                <c:pt idx="24792">
                  <c:v>103.2130536479</c:v>
                </c:pt>
                <c:pt idx="24793">
                  <c:v>103.2136007197</c:v>
                </c:pt>
                <c:pt idx="24794">
                  <c:v>103.21431153589999</c:v>
                </c:pt>
                <c:pt idx="24795">
                  <c:v>103.2146468717</c:v>
                </c:pt>
                <c:pt idx="24796">
                  <c:v>103.218217693</c:v>
                </c:pt>
                <c:pt idx="24797">
                  <c:v>103.221764924</c:v>
                </c:pt>
                <c:pt idx="24798">
                  <c:v>103.2221490444</c:v>
                </c:pt>
                <c:pt idx="24799">
                  <c:v>103.2233095344</c:v>
                </c:pt>
                <c:pt idx="24800">
                  <c:v>103.2258867619</c:v>
                </c:pt>
                <c:pt idx="24801">
                  <c:v>103.22801436490001</c:v>
                </c:pt>
                <c:pt idx="24802">
                  <c:v>103.22898644519999</c:v>
                </c:pt>
                <c:pt idx="24803">
                  <c:v>103.2302243292</c:v>
                </c:pt>
                <c:pt idx="24804">
                  <c:v>103.2309273493</c:v>
                </c:pt>
                <c:pt idx="24805">
                  <c:v>103.2311142901</c:v>
                </c:pt>
                <c:pt idx="24806">
                  <c:v>103.2319121781</c:v>
                </c:pt>
                <c:pt idx="24807">
                  <c:v>103.2340887902</c:v>
                </c:pt>
                <c:pt idx="24808">
                  <c:v>103.2356219394</c:v>
                </c:pt>
                <c:pt idx="24809">
                  <c:v>103.23604654099999</c:v>
                </c:pt>
                <c:pt idx="24810">
                  <c:v>103.2364950944</c:v>
                </c:pt>
                <c:pt idx="24811">
                  <c:v>103.2372139404</c:v>
                </c:pt>
                <c:pt idx="24812">
                  <c:v>103.23838604700001</c:v>
                </c:pt>
                <c:pt idx="24813">
                  <c:v>103.23902968909999</c:v>
                </c:pt>
                <c:pt idx="24814">
                  <c:v>103.2397567453</c:v>
                </c:pt>
                <c:pt idx="24815">
                  <c:v>103.24077657789999</c:v>
                </c:pt>
                <c:pt idx="24816">
                  <c:v>103.2415816706</c:v>
                </c:pt>
                <c:pt idx="24817">
                  <c:v>103.2428175534</c:v>
                </c:pt>
                <c:pt idx="24818">
                  <c:v>103.2438091357</c:v>
                </c:pt>
                <c:pt idx="24819">
                  <c:v>103.24457221430001</c:v>
                </c:pt>
                <c:pt idx="24820">
                  <c:v>103.2461778528</c:v>
                </c:pt>
                <c:pt idx="24821">
                  <c:v>103.24760412809999</c:v>
                </c:pt>
                <c:pt idx="24822">
                  <c:v>103.2495154513</c:v>
                </c:pt>
                <c:pt idx="24823">
                  <c:v>103.2511722572</c:v>
                </c:pt>
                <c:pt idx="24824">
                  <c:v>103.251481481</c:v>
                </c:pt>
                <c:pt idx="24825">
                  <c:v>103.25181295190001</c:v>
                </c:pt>
                <c:pt idx="24826">
                  <c:v>103.25242765199999</c:v>
                </c:pt>
                <c:pt idx="24827">
                  <c:v>103.2529123761</c:v>
                </c:pt>
                <c:pt idx="24828">
                  <c:v>103.2534974869</c:v>
                </c:pt>
                <c:pt idx="24829">
                  <c:v>103.2543905117</c:v>
                </c:pt>
                <c:pt idx="24830">
                  <c:v>103.2551571118</c:v>
                </c:pt>
                <c:pt idx="24831">
                  <c:v>103.2566177402</c:v>
                </c:pt>
                <c:pt idx="24832">
                  <c:v>103.2591246331</c:v>
                </c:pt>
                <c:pt idx="24833">
                  <c:v>103.2611670145</c:v>
                </c:pt>
                <c:pt idx="24834">
                  <c:v>103.26194562720001</c:v>
                </c:pt>
                <c:pt idx="24835">
                  <c:v>103.26460128950001</c:v>
                </c:pt>
                <c:pt idx="24836">
                  <c:v>103.26713372019999</c:v>
                </c:pt>
                <c:pt idx="24837">
                  <c:v>103.2683261804</c:v>
                </c:pt>
                <c:pt idx="24838">
                  <c:v>103.2703794456</c:v>
                </c:pt>
                <c:pt idx="24839">
                  <c:v>103.2714304499</c:v>
                </c:pt>
                <c:pt idx="24840">
                  <c:v>103.27331083609999</c:v>
                </c:pt>
                <c:pt idx="24841">
                  <c:v>103.2757221494</c:v>
                </c:pt>
                <c:pt idx="24842">
                  <c:v>103.27718002490001</c:v>
                </c:pt>
                <c:pt idx="24843">
                  <c:v>103.2791018435</c:v>
                </c:pt>
                <c:pt idx="24844">
                  <c:v>103.2802439549</c:v>
                </c:pt>
                <c:pt idx="24845">
                  <c:v>103.2803356436</c:v>
                </c:pt>
                <c:pt idx="24846">
                  <c:v>103.28090171940001</c:v>
                </c:pt>
                <c:pt idx="24847">
                  <c:v>103.2839181595</c:v>
                </c:pt>
                <c:pt idx="24848">
                  <c:v>103.2874134894</c:v>
                </c:pt>
                <c:pt idx="24849">
                  <c:v>103.2894406257</c:v>
                </c:pt>
                <c:pt idx="24850">
                  <c:v>103.2912098462</c:v>
                </c:pt>
                <c:pt idx="24851">
                  <c:v>103.2940547128</c:v>
                </c:pt>
                <c:pt idx="24852">
                  <c:v>103.2968992098</c:v>
                </c:pt>
                <c:pt idx="24853">
                  <c:v>103.2978902877</c:v>
                </c:pt>
                <c:pt idx="24854">
                  <c:v>103.2987687607</c:v>
                </c:pt>
                <c:pt idx="24855">
                  <c:v>103.2996020555</c:v>
                </c:pt>
                <c:pt idx="24856">
                  <c:v>103.2998963001</c:v>
                </c:pt>
                <c:pt idx="24857">
                  <c:v>103.3006095293</c:v>
                </c:pt>
                <c:pt idx="24858">
                  <c:v>103.3028378251</c:v>
                </c:pt>
                <c:pt idx="24859">
                  <c:v>103.30465529200001</c:v>
                </c:pt>
                <c:pt idx="24860">
                  <c:v>103.3055247169</c:v>
                </c:pt>
                <c:pt idx="24861">
                  <c:v>103.3077334728</c:v>
                </c:pt>
                <c:pt idx="24862">
                  <c:v>103.3097514647</c:v>
                </c:pt>
                <c:pt idx="24863">
                  <c:v>103.3103184662</c:v>
                </c:pt>
                <c:pt idx="24864">
                  <c:v>103.3106165322</c:v>
                </c:pt>
                <c:pt idx="24865">
                  <c:v>103.3108934649</c:v>
                </c:pt>
                <c:pt idx="24866">
                  <c:v>103.3111703399</c:v>
                </c:pt>
                <c:pt idx="24867">
                  <c:v>103.311373821</c:v>
                </c:pt>
                <c:pt idx="24868">
                  <c:v>103.3114961478</c:v>
                </c:pt>
                <c:pt idx="24869">
                  <c:v>103.31334977509999</c:v>
                </c:pt>
                <c:pt idx="24870">
                  <c:v>103.315614823</c:v>
                </c:pt>
                <c:pt idx="24871">
                  <c:v>103.31737971690001</c:v>
                </c:pt>
                <c:pt idx="24872">
                  <c:v>103.3189326783</c:v>
                </c:pt>
                <c:pt idx="24873">
                  <c:v>103.32086109070001</c:v>
                </c:pt>
                <c:pt idx="24874">
                  <c:v>103.3227421321</c:v>
                </c:pt>
                <c:pt idx="24875">
                  <c:v>103.3232658033</c:v>
                </c:pt>
                <c:pt idx="24876">
                  <c:v>103.3236584477</c:v>
                </c:pt>
                <c:pt idx="24877">
                  <c:v>103.32377834570001</c:v>
                </c:pt>
                <c:pt idx="24878">
                  <c:v>103.3248244398</c:v>
                </c:pt>
                <c:pt idx="24879">
                  <c:v>103.3278354478</c:v>
                </c:pt>
                <c:pt idx="24880">
                  <c:v>103.3303814307</c:v>
                </c:pt>
                <c:pt idx="24881">
                  <c:v>103.3312628938</c:v>
                </c:pt>
                <c:pt idx="24882">
                  <c:v>103.3318781862</c:v>
                </c:pt>
                <c:pt idx="24883">
                  <c:v>103.3332162279</c:v>
                </c:pt>
                <c:pt idx="24884">
                  <c:v>103.3345226973</c:v>
                </c:pt>
                <c:pt idx="24885">
                  <c:v>103.33536623019999</c:v>
                </c:pt>
                <c:pt idx="24886">
                  <c:v>103.33645567409999</c:v>
                </c:pt>
                <c:pt idx="24887">
                  <c:v>103.3385599242</c:v>
                </c:pt>
                <c:pt idx="24888">
                  <c:v>103.3408880886</c:v>
                </c:pt>
                <c:pt idx="24889">
                  <c:v>103.3431325303</c:v>
                </c:pt>
                <c:pt idx="24890">
                  <c:v>103.3449733873</c:v>
                </c:pt>
                <c:pt idx="24891">
                  <c:v>103.3455651483</c:v>
                </c:pt>
                <c:pt idx="24892">
                  <c:v>103.3469612178</c:v>
                </c:pt>
                <c:pt idx="24893">
                  <c:v>103.348957438</c:v>
                </c:pt>
                <c:pt idx="24894">
                  <c:v>103.3501949084</c:v>
                </c:pt>
                <c:pt idx="24895">
                  <c:v>103.35088679090001</c:v>
                </c:pt>
                <c:pt idx="24896">
                  <c:v>103.3543892765</c:v>
                </c:pt>
                <c:pt idx="24897">
                  <c:v>103.35904994099999</c:v>
                </c:pt>
                <c:pt idx="24898">
                  <c:v>103.3605836039</c:v>
                </c:pt>
                <c:pt idx="24899">
                  <c:v>103.3639451456</c:v>
                </c:pt>
                <c:pt idx="24900">
                  <c:v>103.36747777559999</c:v>
                </c:pt>
                <c:pt idx="24901">
                  <c:v>103.36805993590001</c:v>
                </c:pt>
                <c:pt idx="24902">
                  <c:v>103.3684793677</c:v>
                </c:pt>
                <c:pt idx="24903">
                  <c:v>103.3704646611</c:v>
                </c:pt>
                <c:pt idx="24904">
                  <c:v>103.37269823370001</c:v>
                </c:pt>
                <c:pt idx="24905">
                  <c:v>103.3736765333</c:v>
                </c:pt>
                <c:pt idx="24906">
                  <c:v>103.3745634086</c:v>
                </c:pt>
                <c:pt idx="24907">
                  <c:v>103.3749174392</c:v>
                </c:pt>
                <c:pt idx="24908">
                  <c:v>103.37667834760001</c:v>
                </c:pt>
                <c:pt idx="24909">
                  <c:v>103.3787983718</c:v>
                </c:pt>
                <c:pt idx="24910">
                  <c:v>103.37952180800001</c:v>
                </c:pt>
                <c:pt idx="24911">
                  <c:v>103.3809268177</c:v>
                </c:pt>
                <c:pt idx="24912">
                  <c:v>103.3822229604</c:v>
                </c:pt>
                <c:pt idx="24913">
                  <c:v>103.38283051320001</c:v>
                </c:pt>
                <c:pt idx="24914">
                  <c:v>103.3834113408</c:v>
                </c:pt>
                <c:pt idx="24915">
                  <c:v>103.3867179433</c:v>
                </c:pt>
                <c:pt idx="24916">
                  <c:v>103.39013636769999</c:v>
                </c:pt>
                <c:pt idx="24917">
                  <c:v>103.39055826720001</c:v>
                </c:pt>
                <c:pt idx="24918">
                  <c:v>103.3920386824</c:v>
                </c:pt>
                <c:pt idx="24919">
                  <c:v>103.39333272899999</c:v>
                </c:pt>
                <c:pt idx="24920">
                  <c:v>103.3939709851</c:v>
                </c:pt>
                <c:pt idx="24921">
                  <c:v>103.39519205009999</c:v>
                </c:pt>
                <c:pt idx="24922">
                  <c:v>103.39787417949999</c:v>
                </c:pt>
                <c:pt idx="24923">
                  <c:v>103.4001911172</c:v>
                </c:pt>
                <c:pt idx="24924">
                  <c:v>103.4009083257</c:v>
                </c:pt>
                <c:pt idx="24925">
                  <c:v>103.401436671</c:v>
                </c:pt>
                <c:pt idx="24926">
                  <c:v>103.40178622480001</c:v>
                </c:pt>
                <c:pt idx="24927">
                  <c:v>103.4037124882</c:v>
                </c:pt>
                <c:pt idx="24928">
                  <c:v>103.40575289500001</c:v>
                </c:pt>
                <c:pt idx="24929">
                  <c:v>103.4064176201</c:v>
                </c:pt>
                <c:pt idx="24930">
                  <c:v>103.407263607</c:v>
                </c:pt>
                <c:pt idx="24931">
                  <c:v>103.4080540418</c:v>
                </c:pt>
                <c:pt idx="24932">
                  <c:v>103.4099646432</c:v>
                </c:pt>
                <c:pt idx="24933">
                  <c:v>103.4117038622</c:v>
                </c:pt>
                <c:pt idx="24934">
                  <c:v>103.41210401870001</c:v>
                </c:pt>
                <c:pt idx="24935">
                  <c:v>103.4125614308</c:v>
                </c:pt>
                <c:pt idx="24936">
                  <c:v>103.41532483739999</c:v>
                </c:pt>
                <c:pt idx="24937">
                  <c:v>103.41834898650001</c:v>
                </c:pt>
                <c:pt idx="24938">
                  <c:v>103.41882528150001</c:v>
                </c:pt>
                <c:pt idx="24939">
                  <c:v>103.4192240876</c:v>
                </c:pt>
                <c:pt idx="24940">
                  <c:v>103.4201393659</c:v>
                </c:pt>
                <c:pt idx="24941">
                  <c:v>103.42108785800001</c:v>
                </c:pt>
                <c:pt idx="24942">
                  <c:v>103.4215093447</c:v>
                </c:pt>
                <c:pt idx="24943">
                  <c:v>103.4217288199</c:v>
                </c:pt>
                <c:pt idx="24944">
                  <c:v>103.4220495882</c:v>
                </c:pt>
                <c:pt idx="24945">
                  <c:v>103.42400317240001</c:v>
                </c:pt>
                <c:pt idx="24946">
                  <c:v>103.4273125875</c:v>
                </c:pt>
                <c:pt idx="24947">
                  <c:v>103.4299486867</c:v>
                </c:pt>
                <c:pt idx="24948">
                  <c:v>103.4317458518</c:v>
                </c:pt>
                <c:pt idx="24949">
                  <c:v>103.4333502848</c:v>
                </c:pt>
                <c:pt idx="24950">
                  <c:v>103.4343707231</c:v>
                </c:pt>
                <c:pt idx="24951">
                  <c:v>103.43460874589999</c:v>
                </c:pt>
                <c:pt idx="24952">
                  <c:v>103.4354320054</c:v>
                </c:pt>
                <c:pt idx="24953">
                  <c:v>103.4373903513</c:v>
                </c:pt>
                <c:pt idx="24954">
                  <c:v>103.4396288388</c:v>
                </c:pt>
                <c:pt idx="24955">
                  <c:v>103.4409110962</c:v>
                </c:pt>
                <c:pt idx="24956">
                  <c:v>103.44258340410001</c:v>
                </c:pt>
                <c:pt idx="24957">
                  <c:v>103.444077476</c:v>
                </c:pt>
                <c:pt idx="24958">
                  <c:v>103.4447001723</c:v>
                </c:pt>
                <c:pt idx="24959">
                  <c:v>103.4458076813</c:v>
                </c:pt>
                <c:pt idx="24960">
                  <c:v>103.4464754727</c:v>
                </c:pt>
                <c:pt idx="24961">
                  <c:v>103.44678878089999</c:v>
                </c:pt>
                <c:pt idx="24962">
                  <c:v>103.44842973119999</c:v>
                </c:pt>
                <c:pt idx="24963">
                  <c:v>103.4506767532</c:v>
                </c:pt>
                <c:pt idx="24964">
                  <c:v>103.4518736128</c:v>
                </c:pt>
                <c:pt idx="24965">
                  <c:v>103.45279407779999</c:v>
                </c:pt>
                <c:pt idx="24966">
                  <c:v>103.45353911789999</c:v>
                </c:pt>
                <c:pt idx="24967">
                  <c:v>103.4545425292</c:v>
                </c:pt>
                <c:pt idx="24968">
                  <c:v>103.4555400583</c:v>
                </c:pt>
                <c:pt idx="24969">
                  <c:v>103.4558926369</c:v>
                </c:pt>
                <c:pt idx="24970">
                  <c:v>103.4576399937</c:v>
                </c:pt>
                <c:pt idx="24971">
                  <c:v>103.4601816293</c:v>
                </c:pt>
                <c:pt idx="24972">
                  <c:v>103.4611443436</c:v>
                </c:pt>
                <c:pt idx="24973">
                  <c:v>103.4617342775</c:v>
                </c:pt>
                <c:pt idx="24974">
                  <c:v>103.4623540093</c:v>
                </c:pt>
                <c:pt idx="24975">
                  <c:v>103.4641899297</c:v>
                </c:pt>
                <c:pt idx="24976">
                  <c:v>103.46630259360001</c:v>
                </c:pt>
                <c:pt idx="24977">
                  <c:v>103.4678144009</c:v>
                </c:pt>
                <c:pt idx="24978">
                  <c:v>103.4693710806</c:v>
                </c:pt>
                <c:pt idx="24979">
                  <c:v>103.47122720589999</c:v>
                </c:pt>
                <c:pt idx="24980">
                  <c:v>103.4730884534</c:v>
                </c:pt>
                <c:pt idx="24981">
                  <c:v>103.4736443299</c:v>
                </c:pt>
                <c:pt idx="24982">
                  <c:v>103.4740550091</c:v>
                </c:pt>
                <c:pt idx="24983">
                  <c:v>103.4748389641</c:v>
                </c:pt>
                <c:pt idx="24984">
                  <c:v>103.47640029599999</c:v>
                </c:pt>
                <c:pt idx="24985">
                  <c:v>103.47739985050001</c:v>
                </c:pt>
                <c:pt idx="24986">
                  <c:v>103.48147753889999</c:v>
                </c:pt>
                <c:pt idx="24987">
                  <c:v>103.4893875547</c:v>
                </c:pt>
                <c:pt idx="24988">
                  <c:v>103.4943818057</c:v>
                </c:pt>
                <c:pt idx="24989">
                  <c:v>103.49774387879999</c:v>
                </c:pt>
                <c:pt idx="24990">
                  <c:v>103.5009674952</c:v>
                </c:pt>
                <c:pt idx="24991">
                  <c:v>103.50247174810001</c:v>
                </c:pt>
                <c:pt idx="24992">
                  <c:v>103.503698083</c:v>
                </c:pt>
                <c:pt idx="24993">
                  <c:v>103.50573231289999</c:v>
                </c:pt>
                <c:pt idx="24994">
                  <c:v>103.50726404220001</c:v>
                </c:pt>
                <c:pt idx="24995">
                  <c:v>103.5085247498</c:v>
                </c:pt>
                <c:pt idx="24996">
                  <c:v>103.5102280661</c:v>
                </c:pt>
                <c:pt idx="24997">
                  <c:v>103.5112138472</c:v>
                </c:pt>
                <c:pt idx="24998">
                  <c:v>103.5122794338</c:v>
                </c:pt>
                <c:pt idx="24999">
                  <c:v>103.5137172438</c:v>
                </c:pt>
                <c:pt idx="25000">
                  <c:v>103.5147005534</c:v>
                </c:pt>
                <c:pt idx="25001">
                  <c:v>103.51512534930001</c:v>
                </c:pt>
                <c:pt idx="25002">
                  <c:v>103.5161528905</c:v>
                </c:pt>
                <c:pt idx="25003">
                  <c:v>103.5185078632</c:v>
                </c:pt>
                <c:pt idx="25004">
                  <c:v>103.5201987108</c:v>
                </c:pt>
                <c:pt idx="25005">
                  <c:v>103.5209294523</c:v>
                </c:pt>
                <c:pt idx="25006">
                  <c:v>103.5222241111</c:v>
                </c:pt>
                <c:pt idx="25007">
                  <c:v>103.5230533</c:v>
                </c:pt>
                <c:pt idx="25008">
                  <c:v>103.52444567720001</c:v>
                </c:pt>
                <c:pt idx="25009">
                  <c:v>103.5267938511</c:v>
                </c:pt>
                <c:pt idx="25010">
                  <c:v>103.5278761479</c:v>
                </c:pt>
                <c:pt idx="25011">
                  <c:v>103.52928278029999</c:v>
                </c:pt>
                <c:pt idx="25012">
                  <c:v>103.5308415849</c:v>
                </c:pt>
                <c:pt idx="25013">
                  <c:v>103.5325034773</c:v>
                </c:pt>
                <c:pt idx="25014">
                  <c:v>103.53492628239999</c:v>
                </c:pt>
                <c:pt idx="25015">
                  <c:v>103.53688429509999</c:v>
                </c:pt>
                <c:pt idx="25016">
                  <c:v>103.5383619222</c:v>
                </c:pt>
                <c:pt idx="25017">
                  <c:v>103.53929553010001</c:v>
                </c:pt>
                <c:pt idx="25018">
                  <c:v>103.5406378518</c:v>
                </c:pt>
                <c:pt idx="25019">
                  <c:v>103.5421893356</c:v>
                </c:pt>
                <c:pt idx="25020">
                  <c:v>103.54303576940001</c:v>
                </c:pt>
                <c:pt idx="25021">
                  <c:v>103.5448425411</c:v>
                </c:pt>
                <c:pt idx="25022">
                  <c:v>103.5466654379</c:v>
                </c:pt>
                <c:pt idx="25023">
                  <c:v>103.54888881879999</c:v>
                </c:pt>
                <c:pt idx="25024">
                  <c:v>103.5527773426</c:v>
                </c:pt>
                <c:pt idx="25025">
                  <c:v>103.5548125065</c:v>
                </c:pt>
                <c:pt idx="25026">
                  <c:v>103.5559707771</c:v>
                </c:pt>
                <c:pt idx="25027">
                  <c:v>103.55768201079999</c:v>
                </c:pt>
                <c:pt idx="25028">
                  <c:v>103.55860568520001</c:v>
                </c:pt>
                <c:pt idx="25029">
                  <c:v>103.5589968702</c:v>
                </c:pt>
                <c:pt idx="25030">
                  <c:v>103.55944208379999</c:v>
                </c:pt>
                <c:pt idx="25031">
                  <c:v>103.5599019901</c:v>
                </c:pt>
                <c:pt idx="25032">
                  <c:v>103.56025246820001</c:v>
                </c:pt>
                <c:pt idx="25033">
                  <c:v>103.56048192999999</c:v>
                </c:pt>
                <c:pt idx="25034">
                  <c:v>103.56201477019999</c:v>
                </c:pt>
                <c:pt idx="25035">
                  <c:v>103.5638254414</c:v>
                </c:pt>
                <c:pt idx="25036">
                  <c:v>103.5641654564</c:v>
                </c:pt>
                <c:pt idx="25037">
                  <c:v>103.5657147487</c:v>
                </c:pt>
                <c:pt idx="25038">
                  <c:v>103.5675004157</c:v>
                </c:pt>
                <c:pt idx="25039">
                  <c:v>103.5685151869</c:v>
                </c:pt>
                <c:pt idx="25040">
                  <c:v>103.5695882934</c:v>
                </c:pt>
                <c:pt idx="25041">
                  <c:v>103.57298510139999</c:v>
                </c:pt>
                <c:pt idx="25042">
                  <c:v>103.5761432681</c:v>
                </c:pt>
                <c:pt idx="25043">
                  <c:v>103.5777125534</c:v>
                </c:pt>
                <c:pt idx="25044">
                  <c:v>103.5792188292</c:v>
                </c:pt>
                <c:pt idx="25045">
                  <c:v>103.57972072370001</c:v>
                </c:pt>
                <c:pt idx="25046">
                  <c:v>103.58083606770001</c:v>
                </c:pt>
                <c:pt idx="25047">
                  <c:v>103.5817128196</c:v>
                </c:pt>
                <c:pt idx="25048">
                  <c:v>103.58204429040001</c:v>
                </c:pt>
                <c:pt idx="25049">
                  <c:v>103.58292167339999</c:v>
                </c:pt>
                <c:pt idx="25050">
                  <c:v>103.58611736819999</c:v>
                </c:pt>
                <c:pt idx="25051">
                  <c:v>103.588905494</c:v>
                </c:pt>
                <c:pt idx="25052">
                  <c:v>103.589643427</c:v>
                </c:pt>
                <c:pt idx="25053">
                  <c:v>103.59146696089999</c:v>
                </c:pt>
                <c:pt idx="25054">
                  <c:v>103.59352970099999</c:v>
                </c:pt>
                <c:pt idx="25055">
                  <c:v>103.59417469730001</c:v>
                </c:pt>
                <c:pt idx="25056">
                  <c:v>103.59456839480001</c:v>
                </c:pt>
                <c:pt idx="25057">
                  <c:v>103.5949532289</c:v>
                </c:pt>
                <c:pt idx="25058">
                  <c:v>103.5971827125</c:v>
                </c:pt>
                <c:pt idx="25059">
                  <c:v>103.5997610493</c:v>
                </c:pt>
                <c:pt idx="25060">
                  <c:v>103.6025800635</c:v>
                </c:pt>
                <c:pt idx="25061">
                  <c:v>103.6052368576</c:v>
                </c:pt>
                <c:pt idx="25062">
                  <c:v>103.60619864029999</c:v>
                </c:pt>
                <c:pt idx="25063">
                  <c:v>103.60700744739999</c:v>
                </c:pt>
                <c:pt idx="25064">
                  <c:v>103.6087104206</c:v>
                </c:pt>
                <c:pt idx="25065">
                  <c:v>103.6107554604</c:v>
                </c:pt>
                <c:pt idx="25066">
                  <c:v>103.61277494479999</c:v>
                </c:pt>
                <c:pt idx="25067">
                  <c:v>103.614648227</c:v>
                </c:pt>
                <c:pt idx="25068">
                  <c:v>103.6156616401</c:v>
                </c:pt>
                <c:pt idx="25069">
                  <c:v>103.6181822138</c:v>
                </c:pt>
                <c:pt idx="25070">
                  <c:v>103.62019237600001</c:v>
                </c:pt>
                <c:pt idx="25071">
                  <c:v>103.6204497768</c:v>
                </c:pt>
                <c:pt idx="25072">
                  <c:v>103.6215594105</c:v>
                </c:pt>
                <c:pt idx="25073">
                  <c:v>103.62267335129999</c:v>
                </c:pt>
                <c:pt idx="25074">
                  <c:v>103.6227384691</c:v>
                </c:pt>
                <c:pt idx="25075">
                  <c:v>103.62323831729999</c:v>
                </c:pt>
                <c:pt idx="25076">
                  <c:v>103.62542701860001</c:v>
                </c:pt>
                <c:pt idx="25077">
                  <c:v>103.6271904064</c:v>
                </c:pt>
                <c:pt idx="25078">
                  <c:v>103.62738931289999</c:v>
                </c:pt>
                <c:pt idx="25079">
                  <c:v>103.62834578739999</c:v>
                </c:pt>
                <c:pt idx="25080">
                  <c:v>103.62981702819999</c:v>
                </c:pt>
                <c:pt idx="25081">
                  <c:v>103.6312679394</c:v>
                </c:pt>
                <c:pt idx="25082">
                  <c:v>103.63256990230001</c:v>
                </c:pt>
                <c:pt idx="25083">
                  <c:v>103.6338286388</c:v>
                </c:pt>
                <c:pt idx="25084">
                  <c:v>103.6349133514</c:v>
                </c:pt>
                <c:pt idx="25085">
                  <c:v>103.6369929677</c:v>
                </c:pt>
                <c:pt idx="25086">
                  <c:v>103.64061740149999</c:v>
                </c:pt>
                <c:pt idx="25087">
                  <c:v>103.6425868635</c:v>
                </c:pt>
                <c:pt idx="25088">
                  <c:v>103.64308623460001</c:v>
                </c:pt>
                <c:pt idx="25089">
                  <c:v>103.6436627823</c:v>
                </c:pt>
                <c:pt idx="25090">
                  <c:v>103.6439325672</c:v>
                </c:pt>
                <c:pt idx="25091">
                  <c:v>103.6449352428</c:v>
                </c:pt>
                <c:pt idx="25092">
                  <c:v>103.64583135549999</c:v>
                </c:pt>
                <c:pt idx="25093">
                  <c:v>103.64646339150001</c:v>
                </c:pt>
                <c:pt idx="25094">
                  <c:v>103.6475380485</c:v>
                </c:pt>
                <c:pt idx="25095">
                  <c:v>103.6492663702</c:v>
                </c:pt>
                <c:pt idx="25096">
                  <c:v>103.6506978684</c:v>
                </c:pt>
                <c:pt idx="25097">
                  <c:v>103.6509447868</c:v>
                </c:pt>
                <c:pt idx="25098">
                  <c:v>103.65109455069999</c:v>
                </c:pt>
                <c:pt idx="25099">
                  <c:v>103.6512429981</c:v>
                </c:pt>
                <c:pt idx="25100">
                  <c:v>103.6521916806</c:v>
                </c:pt>
                <c:pt idx="25101">
                  <c:v>103.6537660047</c:v>
                </c:pt>
                <c:pt idx="25102">
                  <c:v>103.65562565339999</c:v>
                </c:pt>
                <c:pt idx="25103">
                  <c:v>103.6570619885</c:v>
                </c:pt>
                <c:pt idx="25104">
                  <c:v>103.6578412783</c:v>
                </c:pt>
                <c:pt idx="25105">
                  <c:v>103.65938733110001</c:v>
                </c:pt>
                <c:pt idx="25106">
                  <c:v>103.66059919670001</c:v>
                </c:pt>
                <c:pt idx="25107">
                  <c:v>103.6615390568</c:v>
                </c:pt>
                <c:pt idx="25108">
                  <c:v>103.66289742470001</c:v>
                </c:pt>
                <c:pt idx="25109">
                  <c:v>103.66355271800001</c:v>
                </c:pt>
                <c:pt idx="25110">
                  <c:v>103.6647561581</c:v>
                </c:pt>
                <c:pt idx="25111">
                  <c:v>103.6659380493</c:v>
                </c:pt>
                <c:pt idx="25112">
                  <c:v>103.6662040011</c:v>
                </c:pt>
                <c:pt idx="25113">
                  <c:v>103.6666314312</c:v>
                </c:pt>
                <c:pt idx="25114">
                  <c:v>103.6678910681</c:v>
                </c:pt>
                <c:pt idx="25115">
                  <c:v>103.6691672171</c:v>
                </c:pt>
                <c:pt idx="25116">
                  <c:v>103.6696096715</c:v>
                </c:pt>
                <c:pt idx="25117">
                  <c:v>103.6698869473</c:v>
                </c:pt>
                <c:pt idx="25118">
                  <c:v>103.67012121170001</c:v>
                </c:pt>
                <c:pt idx="25119">
                  <c:v>103.6707730862</c:v>
                </c:pt>
                <c:pt idx="25120">
                  <c:v>103.6712689134</c:v>
                </c:pt>
                <c:pt idx="25121">
                  <c:v>103.6741425992</c:v>
                </c:pt>
                <c:pt idx="25122">
                  <c:v>103.6772093738</c:v>
                </c:pt>
                <c:pt idx="25123">
                  <c:v>103.6782801106</c:v>
                </c:pt>
                <c:pt idx="25124">
                  <c:v>103.6803896238</c:v>
                </c:pt>
                <c:pt idx="25125">
                  <c:v>103.6838970383</c:v>
                </c:pt>
                <c:pt idx="25126">
                  <c:v>103.686767221</c:v>
                </c:pt>
                <c:pt idx="25127">
                  <c:v>103.68740782499999</c:v>
                </c:pt>
                <c:pt idx="25128">
                  <c:v>103.6878890775</c:v>
                </c:pt>
                <c:pt idx="25129">
                  <c:v>103.69088630580001</c:v>
                </c:pt>
                <c:pt idx="25130">
                  <c:v>103.6948137565</c:v>
                </c:pt>
                <c:pt idx="25131">
                  <c:v>103.6966391909</c:v>
                </c:pt>
                <c:pt idx="25132">
                  <c:v>103.69892073139999</c:v>
                </c:pt>
                <c:pt idx="25133">
                  <c:v>103.7010859733</c:v>
                </c:pt>
                <c:pt idx="25134">
                  <c:v>103.7023119144</c:v>
                </c:pt>
                <c:pt idx="25135">
                  <c:v>103.7047828091</c:v>
                </c:pt>
                <c:pt idx="25136">
                  <c:v>103.70662777219999</c:v>
                </c:pt>
                <c:pt idx="25137">
                  <c:v>103.7071694628</c:v>
                </c:pt>
                <c:pt idx="25138">
                  <c:v>103.70794515030001</c:v>
                </c:pt>
                <c:pt idx="25139">
                  <c:v>103.70994881359999</c:v>
                </c:pt>
                <c:pt idx="25140">
                  <c:v>103.7119345519</c:v>
                </c:pt>
                <c:pt idx="25141">
                  <c:v>103.7148209022</c:v>
                </c:pt>
                <c:pt idx="25142">
                  <c:v>103.7177231945</c:v>
                </c:pt>
                <c:pt idx="25143">
                  <c:v>103.7185535405</c:v>
                </c:pt>
                <c:pt idx="25144">
                  <c:v>103.7189326683</c:v>
                </c:pt>
                <c:pt idx="25145">
                  <c:v>103.7204118495</c:v>
                </c:pt>
                <c:pt idx="25146">
                  <c:v>103.72234173</c:v>
                </c:pt>
                <c:pt idx="25147">
                  <c:v>103.723146333</c:v>
                </c:pt>
                <c:pt idx="25148">
                  <c:v>103.7239644582</c:v>
                </c:pt>
                <c:pt idx="25149">
                  <c:v>103.7247978076</c:v>
                </c:pt>
                <c:pt idx="25150">
                  <c:v>103.7256705543</c:v>
                </c:pt>
                <c:pt idx="25151">
                  <c:v>103.7262967221</c:v>
                </c:pt>
                <c:pt idx="25152">
                  <c:v>103.7268877034</c:v>
                </c:pt>
                <c:pt idx="25153">
                  <c:v>103.72800903700001</c:v>
                </c:pt>
                <c:pt idx="25154">
                  <c:v>103.7286204241</c:v>
                </c:pt>
                <c:pt idx="25155">
                  <c:v>103.7307232232</c:v>
                </c:pt>
                <c:pt idx="25156">
                  <c:v>103.73373391840001</c:v>
                </c:pt>
                <c:pt idx="25157">
                  <c:v>103.7354351128</c:v>
                </c:pt>
                <c:pt idx="25158">
                  <c:v>103.7375841003</c:v>
                </c:pt>
                <c:pt idx="25159">
                  <c:v>103.742489259</c:v>
                </c:pt>
                <c:pt idx="25160">
                  <c:v>103.7463340371</c:v>
                </c:pt>
                <c:pt idx="25161">
                  <c:v>103.7469881784</c:v>
                </c:pt>
                <c:pt idx="25162">
                  <c:v>103.74831341460001</c:v>
                </c:pt>
                <c:pt idx="25163">
                  <c:v>103.7497753089</c:v>
                </c:pt>
                <c:pt idx="25164">
                  <c:v>103.7510130431</c:v>
                </c:pt>
                <c:pt idx="25165">
                  <c:v>103.7518155368</c:v>
                </c:pt>
                <c:pt idx="25166">
                  <c:v>103.7520328249</c:v>
                </c:pt>
                <c:pt idx="25167">
                  <c:v>103.75245532700001</c:v>
                </c:pt>
                <c:pt idx="25168">
                  <c:v>103.7553955827</c:v>
                </c:pt>
                <c:pt idx="25169">
                  <c:v>103.7583374272</c:v>
                </c:pt>
                <c:pt idx="25170">
                  <c:v>103.7602020156</c:v>
                </c:pt>
                <c:pt idx="25171">
                  <c:v>103.76188159349999</c:v>
                </c:pt>
                <c:pt idx="25172">
                  <c:v>103.76212003960001</c:v>
                </c:pt>
                <c:pt idx="25173">
                  <c:v>103.7623418865</c:v>
                </c:pt>
                <c:pt idx="25174">
                  <c:v>103.7625253362</c:v>
                </c:pt>
                <c:pt idx="25175">
                  <c:v>103.7628552469</c:v>
                </c:pt>
                <c:pt idx="25176">
                  <c:v>103.763829289</c:v>
                </c:pt>
                <c:pt idx="25177">
                  <c:v>103.767281044</c:v>
                </c:pt>
                <c:pt idx="25178">
                  <c:v>103.7708967555</c:v>
                </c:pt>
                <c:pt idx="25179">
                  <c:v>103.7718542675</c:v>
                </c:pt>
                <c:pt idx="25180">
                  <c:v>103.7720295094</c:v>
                </c:pt>
                <c:pt idx="25181">
                  <c:v>103.7724209316</c:v>
                </c:pt>
                <c:pt idx="25182">
                  <c:v>103.7733123669</c:v>
                </c:pt>
                <c:pt idx="25183">
                  <c:v>103.773970467</c:v>
                </c:pt>
                <c:pt idx="25184">
                  <c:v>103.7740551368</c:v>
                </c:pt>
                <c:pt idx="25185">
                  <c:v>103.77515772069999</c:v>
                </c:pt>
                <c:pt idx="25186">
                  <c:v>103.7766177643</c:v>
                </c:pt>
                <c:pt idx="25187">
                  <c:v>103.77720820579999</c:v>
                </c:pt>
                <c:pt idx="25188">
                  <c:v>103.7779297916</c:v>
                </c:pt>
                <c:pt idx="25189">
                  <c:v>103.7786526311</c:v>
                </c:pt>
                <c:pt idx="25190">
                  <c:v>103.7788634078</c:v>
                </c:pt>
                <c:pt idx="25191">
                  <c:v>103.778954286</c:v>
                </c:pt>
                <c:pt idx="25192">
                  <c:v>103.77961357469999</c:v>
                </c:pt>
                <c:pt idx="25193">
                  <c:v>103.7804444404</c:v>
                </c:pt>
                <c:pt idx="25194">
                  <c:v>103.7812558883</c:v>
                </c:pt>
                <c:pt idx="25195">
                  <c:v>103.7819368281</c:v>
                </c:pt>
                <c:pt idx="25196">
                  <c:v>103.78206706979999</c:v>
                </c:pt>
                <c:pt idx="25197">
                  <c:v>103.7824564829</c:v>
                </c:pt>
                <c:pt idx="25198">
                  <c:v>103.782847731</c:v>
                </c:pt>
                <c:pt idx="25199">
                  <c:v>103.78497510610001</c:v>
                </c:pt>
                <c:pt idx="25200">
                  <c:v>103.78771536319999</c:v>
                </c:pt>
                <c:pt idx="25201">
                  <c:v>103.789278564</c:v>
                </c:pt>
                <c:pt idx="25202">
                  <c:v>103.7911497931</c:v>
                </c:pt>
                <c:pt idx="25203">
                  <c:v>103.7922820265</c:v>
                </c:pt>
                <c:pt idx="25204">
                  <c:v>103.7929492752</c:v>
                </c:pt>
                <c:pt idx="25205">
                  <c:v>103.7937798726</c:v>
                </c:pt>
                <c:pt idx="25206">
                  <c:v>103.7943990192</c:v>
                </c:pt>
                <c:pt idx="25207">
                  <c:v>103.7954934751</c:v>
                </c:pt>
                <c:pt idx="25208">
                  <c:v>103.79874250340001</c:v>
                </c:pt>
                <c:pt idx="25209">
                  <c:v>103.8018047831</c:v>
                </c:pt>
                <c:pt idx="25210">
                  <c:v>103.8033856556</c:v>
                </c:pt>
                <c:pt idx="25211">
                  <c:v>103.8047882709</c:v>
                </c:pt>
                <c:pt idx="25212">
                  <c:v>103.805536143</c:v>
                </c:pt>
                <c:pt idx="25213">
                  <c:v>103.80649409989999</c:v>
                </c:pt>
                <c:pt idx="25214">
                  <c:v>103.8077527586</c:v>
                </c:pt>
                <c:pt idx="25215">
                  <c:v>103.8093828498</c:v>
                </c:pt>
                <c:pt idx="25216">
                  <c:v>103.811918554</c:v>
                </c:pt>
                <c:pt idx="25217">
                  <c:v>103.8137339534</c:v>
                </c:pt>
                <c:pt idx="25218">
                  <c:v>103.81420143930001</c:v>
                </c:pt>
                <c:pt idx="25219">
                  <c:v>103.8147020059</c:v>
                </c:pt>
                <c:pt idx="25220">
                  <c:v>103.8154872393</c:v>
                </c:pt>
                <c:pt idx="25221">
                  <c:v>103.8191867829</c:v>
                </c:pt>
                <c:pt idx="25222">
                  <c:v>103.82249671939999</c:v>
                </c:pt>
                <c:pt idx="25223">
                  <c:v>103.8241580466</c:v>
                </c:pt>
                <c:pt idx="25224">
                  <c:v>103.8259144484</c:v>
                </c:pt>
                <c:pt idx="25225">
                  <c:v>103.8261283467</c:v>
                </c:pt>
                <c:pt idx="25226">
                  <c:v>103.82638867430001</c:v>
                </c:pt>
                <c:pt idx="25227">
                  <c:v>103.82713487229999</c:v>
                </c:pt>
                <c:pt idx="25228">
                  <c:v>103.8278583531</c:v>
                </c:pt>
                <c:pt idx="25229">
                  <c:v>103.83014632139999</c:v>
                </c:pt>
                <c:pt idx="25230">
                  <c:v>103.8325823884</c:v>
                </c:pt>
                <c:pt idx="25231">
                  <c:v>103.8331165381</c:v>
                </c:pt>
                <c:pt idx="25232">
                  <c:v>103.8348322259</c:v>
                </c:pt>
                <c:pt idx="25233">
                  <c:v>103.83719023819999</c:v>
                </c:pt>
                <c:pt idx="25234">
                  <c:v>103.8381430136</c:v>
                </c:pt>
                <c:pt idx="25235">
                  <c:v>103.838451275</c:v>
                </c:pt>
                <c:pt idx="25236">
                  <c:v>103.83992318040001</c:v>
                </c:pt>
                <c:pt idx="25237">
                  <c:v>103.8421167576</c:v>
                </c:pt>
                <c:pt idx="25238">
                  <c:v>103.8453867659</c:v>
                </c:pt>
                <c:pt idx="25239">
                  <c:v>103.84779834930001</c:v>
                </c:pt>
                <c:pt idx="25240">
                  <c:v>103.8493308953</c:v>
                </c:pt>
                <c:pt idx="25241">
                  <c:v>103.8510607568</c:v>
                </c:pt>
                <c:pt idx="25242">
                  <c:v>103.85167620910001</c:v>
                </c:pt>
                <c:pt idx="25243">
                  <c:v>103.85251591070001</c:v>
                </c:pt>
                <c:pt idx="25244">
                  <c:v>103.8536688234</c:v>
                </c:pt>
                <c:pt idx="25245">
                  <c:v>103.85498783680001</c:v>
                </c:pt>
                <c:pt idx="25246">
                  <c:v>103.8559565318</c:v>
                </c:pt>
                <c:pt idx="25247">
                  <c:v>103.8563907079</c:v>
                </c:pt>
                <c:pt idx="25248">
                  <c:v>103.8569504316</c:v>
                </c:pt>
                <c:pt idx="25249">
                  <c:v>103.8580124612</c:v>
                </c:pt>
                <c:pt idx="25250">
                  <c:v>103.85896693230001</c:v>
                </c:pt>
                <c:pt idx="25251">
                  <c:v>103.85937007370001</c:v>
                </c:pt>
                <c:pt idx="25252">
                  <c:v>103.86063158330001</c:v>
                </c:pt>
                <c:pt idx="25253">
                  <c:v>103.8620288444</c:v>
                </c:pt>
                <c:pt idx="25254">
                  <c:v>103.8633405975</c:v>
                </c:pt>
                <c:pt idx="25255">
                  <c:v>103.86460325740001</c:v>
                </c:pt>
                <c:pt idx="25256">
                  <c:v>103.8653454032</c:v>
                </c:pt>
                <c:pt idx="25257">
                  <c:v>103.86600747919999</c:v>
                </c:pt>
                <c:pt idx="25258">
                  <c:v>103.8667849224</c:v>
                </c:pt>
                <c:pt idx="25259">
                  <c:v>103.86792404249999</c:v>
                </c:pt>
                <c:pt idx="25260">
                  <c:v>103.86908947729999</c:v>
                </c:pt>
                <c:pt idx="25261">
                  <c:v>103.8702787198</c:v>
                </c:pt>
                <c:pt idx="25262">
                  <c:v>103.8708635956</c:v>
                </c:pt>
                <c:pt idx="25263">
                  <c:v>103.87101535150001</c:v>
                </c:pt>
                <c:pt idx="25264">
                  <c:v>103.8713410255</c:v>
                </c:pt>
                <c:pt idx="25265">
                  <c:v>103.872779509</c:v>
                </c:pt>
                <c:pt idx="25266">
                  <c:v>103.8744580443</c:v>
                </c:pt>
                <c:pt idx="25267">
                  <c:v>103.87579557940001</c:v>
                </c:pt>
                <c:pt idx="25268">
                  <c:v>103.8765847263</c:v>
                </c:pt>
                <c:pt idx="25269">
                  <c:v>103.87727913160001</c:v>
                </c:pt>
                <c:pt idx="25270">
                  <c:v>103.8780954139</c:v>
                </c:pt>
                <c:pt idx="25271">
                  <c:v>103.87862921999999</c:v>
                </c:pt>
                <c:pt idx="25272">
                  <c:v>103.88042471049999</c:v>
                </c:pt>
                <c:pt idx="25273">
                  <c:v>103.885838718</c:v>
                </c:pt>
                <c:pt idx="25274">
                  <c:v>103.89170475509999</c:v>
                </c:pt>
                <c:pt idx="25275">
                  <c:v>103.8936695376</c:v>
                </c:pt>
                <c:pt idx="25276">
                  <c:v>103.893971202</c:v>
                </c:pt>
                <c:pt idx="25277">
                  <c:v>103.89454380390001</c:v>
                </c:pt>
                <c:pt idx="25278">
                  <c:v>103.89563758200001</c:v>
                </c:pt>
                <c:pt idx="25279">
                  <c:v>103.896368048</c:v>
                </c:pt>
                <c:pt idx="25280">
                  <c:v>103.8976149288</c:v>
                </c:pt>
                <c:pt idx="25281">
                  <c:v>103.8990040891</c:v>
                </c:pt>
                <c:pt idx="25282">
                  <c:v>103.8995795381</c:v>
                </c:pt>
                <c:pt idx="25283">
                  <c:v>103.90026662219999</c:v>
                </c:pt>
                <c:pt idx="25284">
                  <c:v>103.90077247080001</c:v>
                </c:pt>
                <c:pt idx="25285">
                  <c:v>103.9011716375</c:v>
                </c:pt>
                <c:pt idx="25286">
                  <c:v>103.9019954921</c:v>
                </c:pt>
                <c:pt idx="25287">
                  <c:v>103.9027333153</c:v>
                </c:pt>
                <c:pt idx="25288">
                  <c:v>103.9038975342</c:v>
                </c:pt>
                <c:pt idx="25289">
                  <c:v>103.9058008225</c:v>
                </c:pt>
                <c:pt idx="25290">
                  <c:v>103.9071080822</c:v>
                </c:pt>
                <c:pt idx="25291">
                  <c:v>103.9083978128</c:v>
                </c:pt>
                <c:pt idx="25292">
                  <c:v>103.9095523236</c:v>
                </c:pt>
                <c:pt idx="25293">
                  <c:v>103.91063389599999</c:v>
                </c:pt>
                <c:pt idx="25294">
                  <c:v>103.91223345820001</c:v>
                </c:pt>
                <c:pt idx="25295">
                  <c:v>103.91325616819999</c:v>
                </c:pt>
                <c:pt idx="25296">
                  <c:v>103.9152791911</c:v>
                </c:pt>
                <c:pt idx="25297">
                  <c:v>103.9194393522</c:v>
                </c:pt>
                <c:pt idx="25298">
                  <c:v>103.9219453524</c:v>
                </c:pt>
                <c:pt idx="25299">
                  <c:v>103.92386361539999</c:v>
                </c:pt>
                <c:pt idx="25300">
                  <c:v>103.9257630697</c:v>
                </c:pt>
                <c:pt idx="25301">
                  <c:v>103.9259473135</c:v>
                </c:pt>
                <c:pt idx="25302">
                  <c:v>103.9265669432</c:v>
                </c:pt>
                <c:pt idx="25303">
                  <c:v>103.9272801286</c:v>
                </c:pt>
                <c:pt idx="25304">
                  <c:v>103.92926949300001</c:v>
                </c:pt>
                <c:pt idx="25305">
                  <c:v>103.9313892645</c:v>
                </c:pt>
                <c:pt idx="25306">
                  <c:v>103.933279408</c:v>
                </c:pt>
                <c:pt idx="25307">
                  <c:v>103.9360345369</c:v>
                </c:pt>
                <c:pt idx="25308">
                  <c:v>103.93758930910001</c:v>
                </c:pt>
                <c:pt idx="25309">
                  <c:v>103.938465061</c:v>
                </c:pt>
                <c:pt idx="25310">
                  <c:v>103.94009159380001</c:v>
                </c:pt>
                <c:pt idx="25311">
                  <c:v>103.9413903822</c:v>
                </c:pt>
                <c:pt idx="25312">
                  <c:v>103.9418328666</c:v>
                </c:pt>
                <c:pt idx="25313">
                  <c:v>103.9427624257</c:v>
                </c:pt>
                <c:pt idx="25314">
                  <c:v>103.9440235102</c:v>
                </c:pt>
                <c:pt idx="25315">
                  <c:v>103.94525198469999</c:v>
                </c:pt>
                <c:pt idx="25316">
                  <c:v>103.94616098660001</c:v>
                </c:pt>
                <c:pt idx="25317">
                  <c:v>103.9469984048</c:v>
                </c:pt>
                <c:pt idx="25318">
                  <c:v>103.95117345920001</c:v>
                </c:pt>
                <c:pt idx="25319">
                  <c:v>103.95524978660001</c:v>
                </c:pt>
                <c:pt idx="25320">
                  <c:v>103.95608541030001</c:v>
                </c:pt>
                <c:pt idx="25321">
                  <c:v>103.9568727523</c:v>
                </c:pt>
                <c:pt idx="25322">
                  <c:v>103.9573496869</c:v>
                </c:pt>
                <c:pt idx="25323">
                  <c:v>103.957840891</c:v>
                </c:pt>
                <c:pt idx="25324">
                  <c:v>103.95819617719999</c:v>
                </c:pt>
                <c:pt idx="25325">
                  <c:v>103.95918232450001</c:v>
                </c:pt>
                <c:pt idx="25326">
                  <c:v>103.9602973559</c:v>
                </c:pt>
                <c:pt idx="25327">
                  <c:v>103.9609035659</c:v>
                </c:pt>
                <c:pt idx="25328">
                  <c:v>103.9620402951</c:v>
                </c:pt>
                <c:pt idx="25329">
                  <c:v>103.9630462904</c:v>
                </c:pt>
                <c:pt idx="25330">
                  <c:v>103.96397272430001</c:v>
                </c:pt>
                <c:pt idx="25331">
                  <c:v>103.96499954479999</c:v>
                </c:pt>
                <c:pt idx="25332">
                  <c:v>103.9654380285</c:v>
                </c:pt>
                <c:pt idx="25333">
                  <c:v>103.9656643487</c:v>
                </c:pt>
                <c:pt idx="25334">
                  <c:v>103.966002632</c:v>
                </c:pt>
                <c:pt idx="25335">
                  <c:v>103.9679723153</c:v>
                </c:pt>
                <c:pt idx="25336">
                  <c:v>103.9698927397</c:v>
                </c:pt>
                <c:pt idx="25337">
                  <c:v>103.9701536746</c:v>
                </c:pt>
                <c:pt idx="25338">
                  <c:v>103.9712498791</c:v>
                </c:pt>
                <c:pt idx="25339">
                  <c:v>103.9750672289</c:v>
                </c:pt>
                <c:pt idx="25340">
                  <c:v>103.9782064955</c:v>
                </c:pt>
                <c:pt idx="25341">
                  <c:v>103.9792985653</c:v>
                </c:pt>
                <c:pt idx="25342">
                  <c:v>103.98110114630001</c:v>
                </c:pt>
                <c:pt idx="25343">
                  <c:v>103.982075067</c:v>
                </c:pt>
                <c:pt idx="25344">
                  <c:v>103.98356285689999</c:v>
                </c:pt>
                <c:pt idx="25345">
                  <c:v>103.9850676117</c:v>
                </c:pt>
                <c:pt idx="25346">
                  <c:v>103.98525248750001</c:v>
                </c:pt>
                <c:pt idx="25347">
                  <c:v>103.9857003969</c:v>
                </c:pt>
                <c:pt idx="25348">
                  <c:v>103.9869752899</c:v>
                </c:pt>
                <c:pt idx="25349">
                  <c:v>103.98905209740001</c:v>
                </c:pt>
                <c:pt idx="25350">
                  <c:v>103.99040358329999</c:v>
                </c:pt>
                <c:pt idx="25351">
                  <c:v>103.9908755135</c:v>
                </c:pt>
                <c:pt idx="25352">
                  <c:v>103.991161808</c:v>
                </c:pt>
                <c:pt idx="25353">
                  <c:v>103.99243459429999</c:v>
                </c:pt>
                <c:pt idx="25354">
                  <c:v>103.9950497297</c:v>
                </c:pt>
                <c:pt idx="25355">
                  <c:v>103.9966959379</c:v>
                </c:pt>
                <c:pt idx="25356">
                  <c:v>103.9979718994</c:v>
                </c:pt>
                <c:pt idx="25357">
                  <c:v>103.99950895960001</c:v>
                </c:pt>
                <c:pt idx="25358">
                  <c:v>104.0003453106</c:v>
                </c:pt>
                <c:pt idx="25359">
                  <c:v>104.0009507258</c:v>
                </c:pt>
                <c:pt idx="25360">
                  <c:v>104.0012851554</c:v>
                </c:pt>
                <c:pt idx="25361">
                  <c:v>104.00328517139999</c:v>
                </c:pt>
                <c:pt idx="25362">
                  <c:v>104.0062283577</c:v>
                </c:pt>
                <c:pt idx="25363">
                  <c:v>104.0076103033</c:v>
                </c:pt>
                <c:pt idx="25364">
                  <c:v>104.0080494437</c:v>
                </c:pt>
                <c:pt idx="25365">
                  <c:v>104.0088364687</c:v>
                </c:pt>
                <c:pt idx="25366">
                  <c:v>104.0097290033</c:v>
                </c:pt>
                <c:pt idx="25367">
                  <c:v>104.0101099605</c:v>
                </c:pt>
                <c:pt idx="25368">
                  <c:v>104.0107741197</c:v>
                </c:pt>
                <c:pt idx="25369">
                  <c:v>104.0125708241</c:v>
                </c:pt>
                <c:pt idx="25370">
                  <c:v>104.014724918</c:v>
                </c:pt>
                <c:pt idx="25371">
                  <c:v>104.01613467369999</c:v>
                </c:pt>
                <c:pt idx="25372">
                  <c:v>104.01683013909999</c:v>
                </c:pt>
                <c:pt idx="25373">
                  <c:v>104.016965771</c:v>
                </c:pt>
                <c:pt idx="25374">
                  <c:v>104.0196672086</c:v>
                </c:pt>
                <c:pt idx="25375">
                  <c:v>104.0237958778</c:v>
                </c:pt>
                <c:pt idx="25376">
                  <c:v>104.027361496</c:v>
                </c:pt>
                <c:pt idx="25377">
                  <c:v>104.0301394296</c:v>
                </c:pt>
                <c:pt idx="25378">
                  <c:v>104.03087368689999</c:v>
                </c:pt>
                <c:pt idx="25379">
                  <c:v>104.0313474053</c:v>
                </c:pt>
                <c:pt idx="25380">
                  <c:v>104.0324777556</c:v>
                </c:pt>
                <c:pt idx="25381">
                  <c:v>104.0334740532</c:v>
                </c:pt>
                <c:pt idx="25382">
                  <c:v>104.0339056936</c:v>
                </c:pt>
                <c:pt idx="25383">
                  <c:v>104.034227391</c:v>
                </c:pt>
                <c:pt idx="25384">
                  <c:v>104.0346787588</c:v>
                </c:pt>
                <c:pt idx="25385">
                  <c:v>104.0350308492</c:v>
                </c:pt>
                <c:pt idx="25386">
                  <c:v>104.03557134339999</c:v>
                </c:pt>
                <c:pt idx="25387">
                  <c:v>104.03605021600001</c:v>
                </c:pt>
                <c:pt idx="25388">
                  <c:v>104.0361308074</c:v>
                </c:pt>
                <c:pt idx="25389">
                  <c:v>104.03703737550001</c:v>
                </c:pt>
                <c:pt idx="25390">
                  <c:v>104.0386099296</c:v>
                </c:pt>
                <c:pt idx="25391">
                  <c:v>104.0396469712</c:v>
                </c:pt>
                <c:pt idx="25392">
                  <c:v>104.04027488840001</c:v>
                </c:pt>
                <c:pt idx="25393">
                  <c:v>104.04162689250001</c:v>
                </c:pt>
                <c:pt idx="25394">
                  <c:v>104.0437216955</c:v>
                </c:pt>
                <c:pt idx="25395">
                  <c:v>104.0458271267</c:v>
                </c:pt>
                <c:pt idx="25396">
                  <c:v>104.0473876496</c:v>
                </c:pt>
                <c:pt idx="25397">
                  <c:v>104.0487797171</c:v>
                </c:pt>
                <c:pt idx="25398">
                  <c:v>104.05083219949999</c:v>
                </c:pt>
                <c:pt idx="25399">
                  <c:v>104.0520402679</c:v>
                </c:pt>
                <c:pt idx="25400">
                  <c:v>104.053065406</c:v>
                </c:pt>
                <c:pt idx="25401">
                  <c:v>104.0565420284</c:v>
                </c:pt>
                <c:pt idx="25402">
                  <c:v>104.0593656499</c:v>
                </c:pt>
                <c:pt idx="25403">
                  <c:v>104.06102966420001</c:v>
                </c:pt>
                <c:pt idx="25404">
                  <c:v>104.0629851895</c:v>
                </c:pt>
                <c:pt idx="25405">
                  <c:v>104.0640972954</c:v>
                </c:pt>
                <c:pt idx="25406">
                  <c:v>104.06565927690001</c:v>
                </c:pt>
                <c:pt idx="25407">
                  <c:v>104.0672326041</c:v>
                </c:pt>
                <c:pt idx="25408">
                  <c:v>104.06780064020001</c:v>
                </c:pt>
                <c:pt idx="25409">
                  <c:v>104.0680639167</c:v>
                </c:pt>
                <c:pt idx="25410">
                  <c:v>104.0683431028</c:v>
                </c:pt>
                <c:pt idx="25411">
                  <c:v>104.0693098734</c:v>
                </c:pt>
                <c:pt idx="25412">
                  <c:v>104.0720494192</c:v>
                </c:pt>
                <c:pt idx="25413">
                  <c:v>104.0740284764</c:v>
                </c:pt>
                <c:pt idx="25414">
                  <c:v>104.074269086</c:v>
                </c:pt>
                <c:pt idx="25415">
                  <c:v>104.0754748694</c:v>
                </c:pt>
                <c:pt idx="25416">
                  <c:v>104.0775198645</c:v>
                </c:pt>
                <c:pt idx="25417">
                  <c:v>104.07865227320001</c:v>
                </c:pt>
                <c:pt idx="25418">
                  <c:v>104.0792650149</c:v>
                </c:pt>
                <c:pt idx="25419">
                  <c:v>104.08023773630001</c:v>
                </c:pt>
                <c:pt idx="25420">
                  <c:v>104.0811505747</c:v>
                </c:pt>
                <c:pt idx="25421">
                  <c:v>104.08224998350001</c:v>
                </c:pt>
                <c:pt idx="25422">
                  <c:v>104.0830284521</c:v>
                </c:pt>
                <c:pt idx="25423">
                  <c:v>104.083531842</c:v>
                </c:pt>
                <c:pt idx="25424">
                  <c:v>104.0844126697</c:v>
                </c:pt>
                <c:pt idx="25425">
                  <c:v>104.08663507040001</c:v>
                </c:pt>
                <c:pt idx="25426">
                  <c:v>104.08901342999999</c:v>
                </c:pt>
                <c:pt idx="25427">
                  <c:v>104.0896295437</c:v>
                </c:pt>
                <c:pt idx="25428">
                  <c:v>104.0913386372</c:v>
                </c:pt>
                <c:pt idx="25429">
                  <c:v>104.0939724983</c:v>
                </c:pt>
                <c:pt idx="25430">
                  <c:v>104.09601655749999</c:v>
                </c:pt>
                <c:pt idx="25431">
                  <c:v>104.0979285969</c:v>
                </c:pt>
                <c:pt idx="25432">
                  <c:v>104.10025080699999</c:v>
                </c:pt>
                <c:pt idx="25433">
                  <c:v>104.10212543820001</c:v>
                </c:pt>
                <c:pt idx="25434">
                  <c:v>104.10267087930001</c:v>
                </c:pt>
                <c:pt idx="25435">
                  <c:v>104.1043818213</c:v>
                </c:pt>
                <c:pt idx="25436">
                  <c:v>104.1066906179</c:v>
                </c:pt>
                <c:pt idx="25437">
                  <c:v>104.1083676257</c:v>
                </c:pt>
                <c:pt idx="25438">
                  <c:v>104.10965150449999</c:v>
                </c:pt>
                <c:pt idx="25439">
                  <c:v>104.1115992782</c:v>
                </c:pt>
                <c:pt idx="25440">
                  <c:v>104.11353507370001</c:v>
                </c:pt>
                <c:pt idx="25441">
                  <c:v>104.1151642575</c:v>
                </c:pt>
                <c:pt idx="25442">
                  <c:v>104.11652258460001</c:v>
                </c:pt>
                <c:pt idx="25443">
                  <c:v>104.1171101218</c:v>
                </c:pt>
                <c:pt idx="25444">
                  <c:v>104.1182939654</c:v>
                </c:pt>
                <c:pt idx="25445">
                  <c:v>104.1192151501</c:v>
                </c:pt>
                <c:pt idx="25446">
                  <c:v>104.1194647757</c:v>
                </c:pt>
                <c:pt idx="25447">
                  <c:v>104.11988521870001</c:v>
                </c:pt>
                <c:pt idx="25448">
                  <c:v>104.1205326771</c:v>
                </c:pt>
                <c:pt idx="25449">
                  <c:v>104.1225727635</c:v>
                </c:pt>
                <c:pt idx="25450">
                  <c:v>104.1246234509</c:v>
                </c:pt>
                <c:pt idx="25451">
                  <c:v>104.1250968475</c:v>
                </c:pt>
                <c:pt idx="25452">
                  <c:v>104.1254539242</c:v>
                </c:pt>
                <c:pt idx="25453">
                  <c:v>104.1260657019</c:v>
                </c:pt>
                <c:pt idx="25454">
                  <c:v>104.1266805042</c:v>
                </c:pt>
                <c:pt idx="25455">
                  <c:v>104.12794261649999</c:v>
                </c:pt>
                <c:pt idx="25456">
                  <c:v>104.1294751348</c:v>
                </c:pt>
                <c:pt idx="25457">
                  <c:v>104.13046876600001</c:v>
                </c:pt>
                <c:pt idx="25458">
                  <c:v>104.1325935847</c:v>
                </c:pt>
                <c:pt idx="25459">
                  <c:v>104.1350846927</c:v>
                </c:pt>
                <c:pt idx="25460">
                  <c:v>104.1366931088</c:v>
                </c:pt>
                <c:pt idx="25461">
                  <c:v>104.13795954930001</c:v>
                </c:pt>
                <c:pt idx="25462">
                  <c:v>104.13876088400001</c:v>
                </c:pt>
                <c:pt idx="25463">
                  <c:v>104.1397063693</c:v>
                </c:pt>
                <c:pt idx="25464">
                  <c:v>104.1424208999</c:v>
                </c:pt>
                <c:pt idx="25465">
                  <c:v>104.145251927</c:v>
                </c:pt>
                <c:pt idx="25466">
                  <c:v>104.1470648419</c:v>
                </c:pt>
                <c:pt idx="25467">
                  <c:v>104.1484978017</c:v>
                </c:pt>
                <c:pt idx="25468">
                  <c:v>104.1498853919</c:v>
                </c:pt>
                <c:pt idx="25469">
                  <c:v>104.151361709</c:v>
                </c:pt>
                <c:pt idx="25470">
                  <c:v>104.1529099615</c:v>
                </c:pt>
                <c:pt idx="25471">
                  <c:v>104.1552123285</c:v>
                </c:pt>
                <c:pt idx="25472">
                  <c:v>104.157244922</c:v>
                </c:pt>
                <c:pt idx="25473">
                  <c:v>104.1582349465</c:v>
                </c:pt>
                <c:pt idx="25474">
                  <c:v>104.1589586395</c:v>
                </c:pt>
                <c:pt idx="25475">
                  <c:v>104.160336089</c:v>
                </c:pt>
                <c:pt idx="25476">
                  <c:v>104.16133800190001</c:v>
                </c:pt>
                <c:pt idx="25477">
                  <c:v>104.16206724120001</c:v>
                </c:pt>
                <c:pt idx="25478">
                  <c:v>104.1630538175</c:v>
                </c:pt>
                <c:pt idx="25479">
                  <c:v>104.16419733399999</c:v>
                </c:pt>
                <c:pt idx="25480">
                  <c:v>104.1651926105</c:v>
                </c:pt>
                <c:pt idx="25481">
                  <c:v>104.16565094400001</c:v>
                </c:pt>
                <c:pt idx="25482">
                  <c:v>104.1663743876</c:v>
                </c:pt>
                <c:pt idx="25483">
                  <c:v>104.16699506410001</c:v>
                </c:pt>
                <c:pt idx="25484">
                  <c:v>104.1693120586</c:v>
                </c:pt>
                <c:pt idx="25485">
                  <c:v>104.1715033688</c:v>
                </c:pt>
                <c:pt idx="25486">
                  <c:v>104.1737614283</c:v>
                </c:pt>
                <c:pt idx="25487">
                  <c:v>104.1761345944</c:v>
                </c:pt>
                <c:pt idx="25488">
                  <c:v>104.1764433705</c:v>
                </c:pt>
                <c:pt idx="25489">
                  <c:v>104.1781206723</c:v>
                </c:pt>
                <c:pt idx="25490">
                  <c:v>104.1797524075</c:v>
                </c:pt>
                <c:pt idx="25491">
                  <c:v>104.1801217548</c:v>
                </c:pt>
                <c:pt idx="25492">
                  <c:v>104.18046620280001</c:v>
                </c:pt>
                <c:pt idx="25493">
                  <c:v>104.1809158444</c:v>
                </c:pt>
                <c:pt idx="25494">
                  <c:v>104.1818132487</c:v>
                </c:pt>
                <c:pt idx="25495">
                  <c:v>104.1823439928</c:v>
                </c:pt>
                <c:pt idx="25496">
                  <c:v>104.1843108609</c:v>
                </c:pt>
                <c:pt idx="25497">
                  <c:v>104.18633173889999</c:v>
                </c:pt>
                <c:pt idx="25498">
                  <c:v>104.1879961592</c:v>
                </c:pt>
                <c:pt idx="25499">
                  <c:v>104.19113673699999</c:v>
                </c:pt>
                <c:pt idx="25500">
                  <c:v>104.19343181630001</c:v>
                </c:pt>
                <c:pt idx="25501">
                  <c:v>104.1949003583</c:v>
                </c:pt>
                <c:pt idx="25502">
                  <c:v>104.1983777937</c:v>
                </c:pt>
                <c:pt idx="25503">
                  <c:v>104.2028350817</c:v>
                </c:pt>
                <c:pt idx="25504">
                  <c:v>104.205896549</c:v>
                </c:pt>
                <c:pt idx="25505">
                  <c:v>104.20835853059999</c:v>
                </c:pt>
                <c:pt idx="25506">
                  <c:v>104.2098729585</c:v>
                </c:pt>
                <c:pt idx="25507">
                  <c:v>104.210538204</c:v>
                </c:pt>
                <c:pt idx="25508">
                  <c:v>104.21081214100001</c:v>
                </c:pt>
                <c:pt idx="25509">
                  <c:v>104.2112143958</c:v>
                </c:pt>
                <c:pt idx="25510">
                  <c:v>104.21187082679999</c:v>
                </c:pt>
                <c:pt idx="25511">
                  <c:v>104.2123026598</c:v>
                </c:pt>
                <c:pt idx="25512">
                  <c:v>104.2129077645</c:v>
                </c:pt>
                <c:pt idx="25513">
                  <c:v>104.21509194150001</c:v>
                </c:pt>
                <c:pt idx="25514">
                  <c:v>104.2170248538</c:v>
                </c:pt>
                <c:pt idx="25515">
                  <c:v>104.2178525515</c:v>
                </c:pt>
                <c:pt idx="25516">
                  <c:v>104.2190294735</c:v>
                </c:pt>
                <c:pt idx="25517">
                  <c:v>104.21959527920001</c:v>
                </c:pt>
                <c:pt idx="25518">
                  <c:v>104.2212311106</c:v>
                </c:pt>
                <c:pt idx="25519">
                  <c:v>104.223007255</c:v>
                </c:pt>
                <c:pt idx="25520">
                  <c:v>104.2242394071</c:v>
                </c:pt>
                <c:pt idx="25521">
                  <c:v>104.2256520111</c:v>
                </c:pt>
                <c:pt idx="25522">
                  <c:v>104.2263935687</c:v>
                </c:pt>
                <c:pt idx="25523">
                  <c:v>104.2268110151</c:v>
                </c:pt>
                <c:pt idx="25524">
                  <c:v>104.22746137590001</c:v>
                </c:pt>
                <c:pt idx="25525">
                  <c:v>104.2285164738</c:v>
                </c:pt>
                <c:pt idx="25526">
                  <c:v>104.229776499</c:v>
                </c:pt>
                <c:pt idx="25527">
                  <c:v>104.23068288659999</c:v>
                </c:pt>
                <c:pt idx="25528">
                  <c:v>104.2310401994</c:v>
                </c:pt>
                <c:pt idx="25529">
                  <c:v>104.2313426172</c:v>
                </c:pt>
                <c:pt idx="25530">
                  <c:v>104.2318824435</c:v>
                </c:pt>
                <c:pt idx="25531">
                  <c:v>104.2328592002</c:v>
                </c:pt>
                <c:pt idx="25532">
                  <c:v>104.2338729607</c:v>
                </c:pt>
                <c:pt idx="25533">
                  <c:v>104.2352914393</c:v>
                </c:pt>
                <c:pt idx="25534">
                  <c:v>104.23745960799999</c:v>
                </c:pt>
                <c:pt idx="25535">
                  <c:v>104.23948868310001</c:v>
                </c:pt>
                <c:pt idx="25536">
                  <c:v>104.24024192269999</c:v>
                </c:pt>
                <c:pt idx="25537">
                  <c:v>104.2407983307</c:v>
                </c:pt>
                <c:pt idx="25538">
                  <c:v>104.24164222429999</c:v>
                </c:pt>
                <c:pt idx="25539">
                  <c:v>104.24209895600001</c:v>
                </c:pt>
                <c:pt idx="25540">
                  <c:v>104.2427351588</c:v>
                </c:pt>
                <c:pt idx="25541">
                  <c:v>104.2441037471</c:v>
                </c:pt>
                <c:pt idx="25542">
                  <c:v>104.2455110487</c:v>
                </c:pt>
                <c:pt idx="25543">
                  <c:v>104.2464612193</c:v>
                </c:pt>
                <c:pt idx="25544">
                  <c:v>104.246988274</c:v>
                </c:pt>
                <c:pt idx="25545">
                  <c:v>104.2483818928</c:v>
                </c:pt>
                <c:pt idx="25546">
                  <c:v>104.2501112161</c:v>
                </c:pt>
                <c:pt idx="25547">
                  <c:v>104.25159605</c:v>
                </c:pt>
                <c:pt idx="25548">
                  <c:v>104.25326001419999</c:v>
                </c:pt>
                <c:pt idx="25549">
                  <c:v>104.25421937820001</c:v>
                </c:pt>
                <c:pt idx="25550">
                  <c:v>104.254739723</c:v>
                </c:pt>
                <c:pt idx="25551">
                  <c:v>104.25580584790001</c:v>
                </c:pt>
                <c:pt idx="25552">
                  <c:v>104.2571502947</c:v>
                </c:pt>
                <c:pt idx="25553">
                  <c:v>104.2576960114</c:v>
                </c:pt>
                <c:pt idx="25554">
                  <c:v>104.2581057525</c:v>
                </c:pt>
                <c:pt idx="25555">
                  <c:v>104.2587526885</c:v>
                </c:pt>
                <c:pt idx="25556">
                  <c:v>104.2591475183</c:v>
                </c:pt>
                <c:pt idx="25557">
                  <c:v>104.260107338</c:v>
                </c:pt>
                <c:pt idx="25558">
                  <c:v>104.2612265858</c:v>
                </c:pt>
                <c:pt idx="25559">
                  <c:v>104.26207490749999</c:v>
                </c:pt>
                <c:pt idx="25560">
                  <c:v>104.26428709299999</c:v>
                </c:pt>
                <c:pt idx="25561">
                  <c:v>104.26600228149999</c:v>
                </c:pt>
                <c:pt idx="25562">
                  <c:v>104.2673715904</c:v>
                </c:pt>
                <c:pt idx="25563">
                  <c:v>104.2687628993</c:v>
                </c:pt>
                <c:pt idx="25564">
                  <c:v>104.26888598550001</c:v>
                </c:pt>
                <c:pt idx="25565">
                  <c:v>104.2693329753</c:v>
                </c:pt>
                <c:pt idx="25566">
                  <c:v>104.27097504210001</c:v>
                </c:pt>
                <c:pt idx="25567">
                  <c:v>104.2739637346</c:v>
                </c:pt>
                <c:pt idx="25568">
                  <c:v>104.2766902006</c:v>
                </c:pt>
                <c:pt idx="25569">
                  <c:v>104.2788596397</c:v>
                </c:pt>
                <c:pt idx="25570">
                  <c:v>104.28113850859999</c:v>
                </c:pt>
                <c:pt idx="25571">
                  <c:v>104.2823203313</c:v>
                </c:pt>
                <c:pt idx="25572">
                  <c:v>104.2831779807</c:v>
                </c:pt>
                <c:pt idx="25573">
                  <c:v>104.2843107237</c:v>
                </c:pt>
                <c:pt idx="25574">
                  <c:v>104.28501590419999</c:v>
                </c:pt>
                <c:pt idx="25575">
                  <c:v>104.28669057659999</c:v>
                </c:pt>
                <c:pt idx="25576">
                  <c:v>104.2881409166</c:v>
                </c:pt>
                <c:pt idx="25577">
                  <c:v>104.2895578844</c:v>
                </c:pt>
                <c:pt idx="25578">
                  <c:v>104.2919809368</c:v>
                </c:pt>
                <c:pt idx="25579">
                  <c:v>104.2937722357</c:v>
                </c:pt>
                <c:pt idx="25580">
                  <c:v>104.2944973959</c:v>
                </c:pt>
                <c:pt idx="25581">
                  <c:v>104.2952063111</c:v>
                </c:pt>
                <c:pt idx="25582">
                  <c:v>104.2964230203</c:v>
                </c:pt>
                <c:pt idx="25583">
                  <c:v>104.2975568346</c:v>
                </c:pt>
                <c:pt idx="25584">
                  <c:v>104.2985324504</c:v>
                </c:pt>
                <c:pt idx="25585">
                  <c:v>104.29918195979999</c:v>
                </c:pt>
                <c:pt idx="25586">
                  <c:v>104.29956263850001</c:v>
                </c:pt>
                <c:pt idx="25587">
                  <c:v>104.2998058787</c:v>
                </c:pt>
                <c:pt idx="25588">
                  <c:v>104.30215035579999</c:v>
                </c:pt>
                <c:pt idx="25589">
                  <c:v>104.3045960212</c:v>
                </c:pt>
                <c:pt idx="25590">
                  <c:v>104.3055390799</c:v>
                </c:pt>
                <c:pt idx="25591">
                  <c:v>104.3067751958</c:v>
                </c:pt>
                <c:pt idx="25592">
                  <c:v>104.3075442657</c:v>
                </c:pt>
                <c:pt idx="25593">
                  <c:v>104.3084195433</c:v>
                </c:pt>
                <c:pt idx="25594">
                  <c:v>104.30916454859999</c:v>
                </c:pt>
                <c:pt idx="25595">
                  <c:v>104.31041774560001</c:v>
                </c:pt>
                <c:pt idx="25596">
                  <c:v>104.3119256617</c:v>
                </c:pt>
                <c:pt idx="25597">
                  <c:v>104.3126933806</c:v>
                </c:pt>
                <c:pt idx="25598">
                  <c:v>104.3148360216</c:v>
                </c:pt>
                <c:pt idx="25599">
                  <c:v>104.3184807837</c:v>
                </c:pt>
                <c:pt idx="25600">
                  <c:v>104.32067876239999</c:v>
                </c:pt>
                <c:pt idx="25601">
                  <c:v>104.3212168853</c:v>
                </c:pt>
                <c:pt idx="25602">
                  <c:v>104.3215319113</c:v>
                </c:pt>
                <c:pt idx="25603">
                  <c:v>104.3218605149</c:v>
                </c:pt>
                <c:pt idx="25604">
                  <c:v>104.3222592536</c:v>
                </c:pt>
                <c:pt idx="25605">
                  <c:v>104.3237551603</c:v>
                </c:pt>
                <c:pt idx="25606">
                  <c:v>104.3251866824</c:v>
                </c:pt>
                <c:pt idx="25607">
                  <c:v>104.32676343519999</c:v>
                </c:pt>
                <c:pt idx="25608">
                  <c:v>104.3289037892</c:v>
                </c:pt>
                <c:pt idx="25609">
                  <c:v>104.3297633982</c:v>
                </c:pt>
                <c:pt idx="25610">
                  <c:v>104.3309324048</c:v>
                </c:pt>
                <c:pt idx="25611">
                  <c:v>104.3325048186</c:v>
                </c:pt>
                <c:pt idx="25612">
                  <c:v>104.3335522357</c:v>
                </c:pt>
                <c:pt idx="25613">
                  <c:v>104.33518191669999</c:v>
                </c:pt>
                <c:pt idx="25614">
                  <c:v>104.3364279692</c:v>
                </c:pt>
                <c:pt idx="25615">
                  <c:v>104.3370233254</c:v>
                </c:pt>
                <c:pt idx="25616">
                  <c:v>104.33763061080001</c:v>
                </c:pt>
                <c:pt idx="25617">
                  <c:v>104.3391127034</c:v>
                </c:pt>
                <c:pt idx="25618">
                  <c:v>104.3405900497</c:v>
                </c:pt>
                <c:pt idx="25619">
                  <c:v>104.3415408274</c:v>
                </c:pt>
                <c:pt idx="25620">
                  <c:v>104.3426705495</c:v>
                </c:pt>
                <c:pt idx="25621">
                  <c:v>104.34451240289999</c:v>
                </c:pt>
                <c:pt idx="25622">
                  <c:v>104.3461609245</c:v>
                </c:pt>
                <c:pt idx="25623">
                  <c:v>104.3464749324</c:v>
                </c:pt>
                <c:pt idx="25624">
                  <c:v>104.3471508483</c:v>
                </c:pt>
                <c:pt idx="25625">
                  <c:v>104.3475902063</c:v>
                </c:pt>
                <c:pt idx="25626">
                  <c:v>104.3477454425</c:v>
                </c:pt>
                <c:pt idx="25627">
                  <c:v>104.3483886641</c:v>
                </c:pt>
                <c:pt idx="25628">
                  <c:v>104.3503284312</c:v>
                </c:pt>
                <c:pt idx="25629">
                  <c:v>104.35359942389999</c:v>
                </c:pt>
                <c:pt idx="25630">
                  <c:v>104.3567381463</c:v>
                </c:pt>
                <c:pt idx="25631">
                  <c:v>104.35838059779999</c:v>
                </c:pt>
                <c:pt idx="25632">
                  <c:v>104.3592661894</c:v>
                </c:pt>
                <c:pt idx="25633">
                  <c:v>104.36012555799999</c:v>
                </c:pt>
                <c:pt idx="25634">
                  <c:v>104.3616881061</c:v>
                </c:pt>
                <c:pt idx="25635">
                  <c:v>104.3629943163</c:v>
                </c:pt>
                <c:pt idx="25636">
                  <c:v>104.3631028282</c:v>
                </c:pt>
                <c:pt idx="25637">
                  <c:v>104.3636056476</c:v>
                </c:pt>
                <c:pt idx="25638">
                  <c:v>104.3652301864</c:v>
                </c:pt>
                <c:pt idx="25639">
                  <c:v>104.3669143609</c:v>
                </c:pt>
                <c:pt idx="25640">
                  <c:v>104.36760183520001</c:v>
                </c:pt>
                <c:pt idx="25641">
                  <c:v>104.3685642872</c:v>
                </c:pt>
                <c:pt idx="25642">
                  <c:v>104.3698156497</c:v>
                </c:pt>
                <c:pt idx="25643">
                  <c:v>104.3706038567</c:v>
                </c:pt>
                <c:pt idx="25644">
                  <c:v>104.371179527</c:v>
                </c:pt>
                <c:pt idx="25645">
                  <c:v>104.3726526896</c:v>
                </c:pt>
                <c:pt idx="25646">
                  <c:v>104.3749104492</c:v>
                </c:pt>
                <c:pt idx="25647">
                  <c:v>104.3760104949</c:v>
                </c:pt>
                <c:pt idx="25648">
                  <c:v>104.37617463629999</c:v>
                </c:pt>
                <c:pt idx="25649">
                  <c:v>104.3802909284</c:v>
                </c:pt>
                <c:pt idx="25650">
                  <c:v>104.3846421122</c:v>
                </c:pt>
                <c:pt idx="25651">
                  <c:v>104.3850566795</c:v>
                </c:pt>
                <c:pt idx="25652">
                  <c:v>104.3851970259</c:v>
                </c:pt>
                <c:pt idx="25653">
                  <c:v>104.3853927219</c:v>
                </c:pt>
                <c:pt idx="25654">
                  <c:v>104.3859795475</c:v>
                </c:pt>
                <c:pt idx="25655">
                  <c:v>104.3866405551</c:v>
                </c:pt>
                <c:pt idx="25656">
                  <c:v>104.3874322219</c:v>
                </c:pt>
                <c:pt idx="25657">
                  <c:v>104.3884492347</c:v>
                </c:pt>
                <c:pt idx="25658">
                  <c:v>104.389711035</c:v>
                </c:pt>
                <c:pt idx="25659">
                  <c:v>104.39243225440001</c:v>
                </c:pt>
                <c:pt idx="25660">
                  <c:v>104.3948318894</c:v>
                </c:pt>
                <c:pt idx="25661">
                  <c:v>104.395466468</c:v>
                </c:pt>
                <c:pt idx="25662">
                  <c:v>104.3958460322</c:v>
                </c:pt>
                <c:pt idx="25663">
                  <c:v>104.3979538363</c:v>
                </c:pt>
                <c:pt idx="25664">
                  <c:v>104.4002424177</c:v>
                </c:pt>
                <c:pt idx="25665">
                  <c:v>104.400711152</c:v>
                </c:pt>
                <c:pt idx="25666">
                  <c:v>104.40205142569999</c:v>
                </c:pt>
                <c:pt idx="25667">
                  <c:v>104.40552102149999</c:v>
                </c:pt>
                <c:pt idx="25668">
                  <c:v>104.40796456370001</c:v>
                </c:pt>
                <c:pt idx="25669">
                  <c:v>104.4086918645</c:v>
                </c:pt>
                <c:pt idx="25670">
                  <c:v>104.4100865986</c:v>
                </c:pt>
                <c:pt idx="25671">
                  <c:v>104.4112658717</c:v>
                </c:pt>
                <c:pt idx="25672">
                  <c:v>104.4131333819</c:v>
                </c:pt>
                <c:pt idx="25673">
                  <c:v>104.41570417360001</c:v>
                </c:pt>
                <c:pt idx="25674">
                  <c:v>104.41761376220001</c:v>
                </c:pt>
                <c:pt idx="25675">
                  <c:v>104.4187051517</c:v>
                </c:pt>
                <c:pt idx="25676">
                  <c:v>104.4191634637</c:v>
                </c:pt>
                <c:pt idx="25677">
                  <c:v>104.4206470888</c:v>
                </c:pt>
                <c:pt idx="25678">
                  <c:v>104.42454081050001</c:v>
                </c:pt>
                <c:pt idx="25679">
                  <c:v>104.4282839959</c:v>
                </c:pt>
                <c:pt idx="25680">
                  <c:v>104.4293963489</c:v>
                </c:pt>
                <c:pt idx="25681">
                  <c:v>104.4304758464</c:v>
                </c:pt>
                <c:pt idx="25682">
                  <c:v>104.4324857615</c:v>
                </c:pt>
                <c:pt idx="25683">
                  <c:v>104.4342433991</c:v>
                </c:pt>
                <c:pt idx="25684">
                  <c:v>104.43519285310001</c:v>
                </c:pt>
                <c:pt idx="25685">
                  <c:v>104.4354800536</c:v>
                </c:pt>
                <c:pt idx="25686">
                  <c:v>104.4363005583</c:v>
                </c:pt>
                <c:pt idx="25687">
                  <c:v>104.437365877</c:v>
                </c:pt>
                <c:pt idx="25688">
                  <c:v>104.43807851299999</c:v>
                </c:pt>
                <c:pt idx="25689">
                  <c:v>104.4390936846</c:v>
                </c:pt>
                <c:pt idx="25690">
                  <c:v>104.4403311823</c:v>
                </c:pt>
                <c:pt idx="25691">
                  <c:v>104.44134666079999</c:v>
                </c:pt>
                <c:pt idx="25692">
                  <c:v>104.4417941862</c:v>
                </c:pt>
                <c:pt idx="25693">
                  <c:v>104.4420706594</c:v>
                </c:pt>
                <c:pt idx="25694">
                  <c:v>104.44259524340001</c:v>
                </c:pt>
                <c:pt idx="25695">
                  <c:v>104.44394258600001</c:v>
                </c:pt>
                <c:pt idx="25696">
                  <c:v>104.4452871312</c:v>
                </c:pt>
                <c:pt idx="25697">
                  <c:v>104.44684562490001</c:v>
                </c:pt>
                <c:pt idx="25698">
                  <c:v>104.4492239491</c:v>
                </c:pt>
                <c:pt idx="25699">
                  <c:v>104.4513739369</c:v>
                </c:pt>
                <c:pt idx="25700">
                  <c:v>104.4528882008</c:v>
                </c:pt>
                <c:pt idx="25701">
                  <c:v>104.4558073929</c:v>
                </c:pt>
                <c:pt idx="25702">
                  <c:v>104.4588078882</c:v>
                </c:pt>
                <c:pt idx="25703">
                  <c:v>104.45955329980001</c:v>
                </c:pt>
                <c:pt idx="25704">
                  <c:v>104.46032085349999</c:v>
                </c:pt>
                <c:pt idx="25705">
                  <c:v>104.4621580642</c:v>
                </c:pt>
                <c:pt idx="25706">
                  <c:v>104.4640261569</c:v>
                </c:pt>
                <c:pt idx="25707">
                  <c:v>104.4655864337</c:v>
                </c:pt>
                <c:pt idx="25708">
                  <c:v>104.46674206260001</c:v>
                </c:pt>
                <c:pt idx="25709">
                  <c:v>104.4675789155</c:v>
                </c:pt>
                <c:pt idx="25710">
                  <c:v>104.47067119170001</c:v>
                </c:pt>
                <c:pt idx="25711">
                  <c:v>104.474336804</c:v>
                </c:pt>
                <c:pt idx="25712">
                  <c:v>104.4759863394</c:v>
                </c:pt>
                <c:pt idx="25713">
                  <c:v>104.4767700015</c:v>
                </c:pt>
                <c:pt idx="25714">
                  <c:v>104.4775677619</c:v>
                </c:pt>
                <c:pt idx="25715">
                  <c:v>104.47806423519999</c:v>
                </c:pt>
                <c:pt idx="25716">
                  <c:v>104.4793228434</c:v>
                </c:pt>
                <c:pt idx="25717">
                  <c:v>104.4824320132</c:v>
                </c:pt>
                <c:pt idx="25718">
                  <c:v>104.4844671117</c:v>
                </c:pt>
                <c:pt idx="25719">
                  <c:v>104.4853734853</c:v>
                </c:pt>
                <c:pt idx="25720">
                  <c:v>104.4863462424</c:v>
                </c:pt>
                <c:pt idx="25721">
                  <c:v>104.4867037042</c:v>
                </c:pt>
                <c:pt idx="25722">
                  <c:v>104.48811215950001</c:v>
                </c:pt>
                <c:pt idx="25723">
                  <c:v>104.4897678839</c:v>
                </c:pt>
                <c:pt idx="25724">
                  <c:v>104.4903382769</c:v>
                </c:pt>
                <c:pt idx="25725">
                  <c:v>104.4906202255</c:v>
                </c:pt>
                <c:pt idx="25726">
                  <c:v>104.491121733</c:v>
                </c:pt>
                <c:pt idx="25727">
                  <c:v>104.4919168026</c:v>
                </c:pt>
                <c:pt idx="25728">
                  <c:v>104.4923429002</c:v>
                </c:pt>
                <c:pt idx="25729">
                  <c:v>104.4933946636</c:v>
                </c:pt>
                <c:pt idx="25730">
                  <c:v>104.4948090979</c:v>
                </c:pt>
                <c:pt idx="25731">
                  <c:v>104.4953915423</c:v>
                </c:pt>
                <c:pt idx="25732">
                  <c:v>104.495948361</c:v>
                </c:pt>
                <c:pt idx="25733">
                  <c:v>104.4975929081</c:v>
                </c:pt>
                <c:pt idx="25734">
                  <c:v>104.5001803482</c:v>
                </c:pt>
                <c:pt idx="25735">
                  <c:v>104.5022130934</c:v>
                </c:pt>
                <c:pt idx="25736">
                  <c:v>104.5031466427</c:v>
                </c:pt>
                <c:pt idx="25737">
                  <c:v>104.5040949859</c:v>
                </c:pt>
                <c:pt idx="25738">
                  <c:v>104.5050831943</c:v>
                </c:pt>
                <c:pt idx="25739">
                  <c:v>104.505918854</c:v>
                </c:pt>
                <c:pt idx="25740">
                  <c:v>104.5066599778</c:v>
                </c:pt>
                <c:pt idx="25741">
                  <c:v>104.50708355259999</c:v>
                </c:pt>
                <c:pt idx="25742">
                  <c:v>104.5074084271</c:v>
                </c:pt>
                <c:pt idx="25743">
                  <c:v>104.50765886790001</c:v>
                </c:pt>
                <c:pt idx="25744">
                  <c:v>104.5082284762</c:v>
                </c:pt>
                <c:pt idx="25745">
                  <c:v>104.5086870631</c:v>
                </c:pt>
                <c:pt idx="25746">
                  <c:v>104.5090945021</c:v>
                </c:pt>
                <c:pt idx="25747">
                  <c:v>104.509910429</c:v>
                </c:pt>
                <c:pt idx="25748">
                  <c:v>104.5113695762</c:v>
                </c:pt>
                <c:pt idx="25749">
                  <c:v>104.51281460360001</c:v>
                </c:pt>
                <c:pt idx="25750">
                  <c:v>104.51374501319999</c:v>
                </c:pt>
                <c:pt idx="25751">
                  <c:v>104.5146705655</c:v>
                </c:pt>
                <c:pt idx="25752">
                  <c:v>104.5152821746</c:v>
                </c:pt>
                <c:pt idx="25753">
                  <c:v>104.5166781524</c:v>
                </c:pt>
                <c:pt idx="25754">
                  <c:v>104.51848209080001</c:v>
                </c:pt>
                <c:pt idx="25755">
                  <c:v>104.52018953459999</c:v>
                </c:pt>
                <c:pt idx="25756">
                  <c:v>104.5214315387</c:v>
                </c:pt>
                <c:pt idx="25757">
                  <c:v>104.5215821896</c:v>
                </c:pt>
                <c:pt idx="25758">
                  <c:v>104.5219976077</c:v>
                </c:pt>
                <c:pt idx="25759">
                  <c:v>104.5223772241</c:v>
                </c:pt>
                <c:pt idx="25760">
                  <c:v>104.5228031701</c:v>
                </c:pt>
                <c:pt idx="25761">
                  <c:v>104.5235734013</c:v>
                </c:pt>
                <c:pt idx="25762">
                  <c:v>104.52478927839999</c:v>
                </c:pt>
                <c:pt idx="25763">
                  <c:v>104.52571679810001</c:v>
                </c:pt>
                <c:pt idx="25764">
                  <c:v>104.5260806097</c:v>
                </c:pt>
                <c:pt idx="25765">
                  <c:v>104.5263476554</c:v>
                </c:pt>
                <c:pt idx="25766">
                  <c:v>104.52704437289999</c:v>
                </c:pt>
                <c:pt idx="25767">
                  <c:v>104.5285221076</c:v>
                </c:pt>
                <c:pt idx="25768">
                  <c:v>104.5297203834</c:v>
                </c:pt>
                <c:pt idx="25769">
                  <c:v>104.53042816280001</c:v>
                </c:pt>
                <c:pt idx="25770">
                  <c:v>104.5318258114</c:v>
                </c:pt>
                <c:pt idx="25771">
                  <c:v>104.5339287218</c:v>
                </c:pt>
                <c:pt idx="25772">
                  <c:v>104.5353121256</c:v>
                </c:pt>
                <c:pt idx="25773">
                  <c:v>104.53600615480001</c:v>
                </c:pt>
                <c:pt idx="25774">
                  <c:v>104.53741628980001</c:v>
                </c:pt>
                <c:pt idx="25775">
                  <c:v>104.53944358450001</c:v>
                </c:pt>
                <c:pt idx="25776">
                  <c:v>104.5404411968</c:v>
                </c:pt>
                <c:pt idx="25777">
                  <c:v>104.54129494199999</c:v>
                </c:pt>
                <c:pt idx="25778">
                  <c:v>104.54280461179999</c:v>
                </c:pt>
                <c:pt idx="25779">
                  <c:v>104.5435976852</c:v>
                </c:pt>
                <c:pt idx="25780">
                  <c:v>104.5444288427</c:v>
                </c:pt>
                <c:pt idx="25781">
                  <c:v>104.5468212375</c:v>
                </c:pt>
                <c:pt idx="25782">
                  <c:v>104.5522627408</c:v>
                </c:pt>
                <c:pt idx="25783">
                  <c:v>104.55639156079999</c:v>
                </c:pt>
                <c:pt idx="25784">
                  <c:v>104.55674194060001</c:v>
                </c:pt>
                <c:pt idx="25785">
                  <c:v>104.55684872659999</c:v>
                </c:pt>
                <c:pt idx="25786">
                  <c:v>104.5569595124</c:v>
                </c:pt>
                <c:pt idx="25787">
                  <c:v>104.5581048321</c:v>
                </c:pt>
                <c:pt idx="25788">
                  <c:v>104.5596195804</c:v>
                </c:pt>
                <c:pt idx="25789">
                  <c:v>104.5609027517</c:v>
                </c:pt>
                <c:pt idx="25790">
                  <c:v>104.5629863235</c:v>
                </c:pt>
                <c:pt idx="25791">
                  <c:v>104.5643926533</c:v>
                </c:pt>
                <c:pt idx="25792">
                  <c:v>104.5650512149</c:v>
                </c:pt>
                <c:pt idx="25793">
                  <c:v>104.5658427584</c:v>
                </c:pt>
                <c:pt idx="25794">
                  <c:v>104.56696325599999</c:v>
                </c:pt>
                <c:pt idx="25795">
                  <c:v>104.5682020249</c:v>
                </c:pt>
                <c:pt idx="25796">
                  <c:v>104.5691072357</c:v>
                </c:pt>
                <c:pt idx="25797">
                  <c:v>104.57137354459999</c:v>
                </c:pt>
                <c:pt idx="25798">
                  <c:v>104.5732469965</c:v>
                </c:pt>
                <c:pt idx="25799">
                  <c:v>104.574396138</c:v>
                </c:pt>
                <c:pt idx="25800">
                  <c:v>104.57695992159999</c:v>
                </c:pt>
                <c:pt idx="25801">
                  <c:v>104.58095737009999</c:v>
                </c:pt>
                <c:pt idx="25802">
                  <c:v>104.58378217870001</c:v>
                </c:pt>
                <c:pt idx="25803">
                  <c:v>104.5841057583</c:v>
                </c:pt>
                <c:pt idx="25804">
                  <c:v>104.5852605214</c:v>
                </c:pt>
                <c:pt idx="25805">
                  <c:v>104.5864789644</c:v>
                </c:pt>
                <c:pt idx="25806">
                  <c:v>104.58766232390001</c:v>
                </c:pt>
                <c:pt idx="25807">
                  <c:v>104.5890217221</c:v>
                </c:pt>
                <c:pt idx="25808">
                  <c:v>104.5897857218</c:v>
                </c:pt>
                <c:pt idx="25809">
                  <c:v>104.5919808603</c:v>
                </c:pt>
                <c:pt idx="25810">
                  <c:v>104.5940948631</c:v>
                </c:pt>
                <c:pt idx="25811">
                  <c:v>104.5946370372</c:v>
                </c:pt>
                <c:pt idx="25812">
                  <c:v>104.5948631376</c:v>
                </c:pt>
                <c:pt idx="25813">
                  <c:v>104.5962191206</c:v>
                </c:pt>
                <c:pt idx="25814">
                  <c:v>104.5984532323</c:v>
                </c:pt>
                <c:pt idx="25815">
                  <c:v>104.59980294499999</c:v>
                </c:pt>
                <c:pt idx="25816">
                  <c:v>104.600217051</c:v>
                </c:pt>
                <c:pt idx="25817">
                  <c:v>104.6003012102</c:v>
                </c:pt>
                <c:pt idx="25818">
                  <c:v>104.6007404437</c:v>
                </c:pt>
                <c:pt idx="25819">
                  <c:v>104.6025458494</c:v>
                </c:pt>
                <c:pt idx="25820">
                  <c:v>104.6040166273</c:v>
                </c:pt>
                <c:pt idx="25821">
                  <c:v>104.60427593270001</c:v>
                </c:pt>
                <c:pt idx="25822">
                  <c:v>104.60484657560001</c:v>
                </c:pt>
                <c:pt idx="25823">
                  <c:v>104.6070069199</c:v>
                </c:pt>
                <c:pt idx="25824">
                  <c:v>104.60886944249999</c:v>
                </c:pt>
                <c:pt idx="25825">
                  <c:v>104.60914296679999</c:v>
                </c:pt>
                <c:pt idx="25826">
                  <c:v>104.6100229341</c:v>
                </c:pt>
                <c:pt idx="25827">
                  <c:v>104.6108971579</c:v>
                </c:pt>
                <c:pt idx="25828">
                  <c:v>104.6137456221</c:v>
                </c:pt>
                <c:pt idx="25829">
                  <c:v>104.6193584623</c:v>
                </c:pt>
                <c:pt idx="25830">
                  <c:v>104.6223456808</c:v>
                </c:pt>
                <c:pt idx="25831">
                  <c:v>104.62309904689999</c:v>
                </c:pt>
                <c:pt idx="25832">
                  <c:v>104.6242653761</c:v>
                </c:pt>
                <c:pt idx="25833">
                  <c:v>104.6247877183</c:v>
                </c:pt>
                <c:pt idx="25834">
                  <c:v>104.6249913657</c:v>
                </c:pt>
                <c:pt idx="25835">
                  <c:v>104.62600470859999</c:v>
                </c:pt>
                <c:pt idx="25836">
                  <c:v>104.62856880539999</c:v>
                </c:pt>
                <c:pt idx="25837">
                  <c:v>104.6314577368</c:v>
                </c:pt>
                <c:pt idx="25838">
                  <c:v>104.6326932982</c:v>
                </c:pt>
                <c:pt idx="25839">
                  <c:v>104.6340121317</c:v>
                </c:pt>
                <c:pt idx="25840">
                  <c:v>104.63653284839999</c:v>
                </c:pt>
                <c:pt idx="25841">
                  <c:v>104.63824627220001</c:v>
                </c:pt>
                <c:pt idx="25842">
                  <c:v>104.6389841077</c:v>
                </c:pt>
                <c:pt idx="25843">
                  <c:v>104.63938172429999</c:v>
                </c:pt>
                <c:pt idx="25844">
                  <c:v>104.63987478830001</c:v>
                </c:pt>
                <c:pt idx="25845">
                  <c:v>104.6405538444</c:v>
                </c:pt>
                <c:pt idx="25846">
                  <c:v>104.64164044970001</c:v>
                </c:pt>
                <c:pt idx="25847">
                  <c:v>104.6425013102</c:v>
                </c:pt>
                <c:pt idx="25848">
                  <c:v>104.6426658707</c:v>
                </c:pt>
                <c:pt idx="25849">
                  <c:v>104.64439790439999</c:v>
                </c:pt>
                <c:pt idx="25850">
                  <c:v>104.64769392159999</c:v>
                </c:pt>
                <c:pt idx="25851">
                  <c:v>104.64952473210001</c:v>
                </c:pt>
                <c:pt idx="25852">
                  <c:v>104.65179178299999</c:v>
                </c:pt>
                <c:pt idx="25853">
                  <c:v>104.6538877218</c:v>
                </c:pt>
                <c:pt idx="25854">
                  <c:v>104.6555966927</c:v>
                </c:pt>
                <c:pt idx="25855">
                  <c:v>104.6580951798</c:v>
                </c:pt>
                <c:pt idx="25856">
                  <c:v>104.6592654083</c:v>
                </c:pt>
                <c:pt idx="25857">
                  <c:v>104.65989868689999</c:v>
                </c:pt>
                <c:pt idx="25858">
                  <c:v>104.66147748429999</c:v>
                </c:pt>
                <c:pt idx="25859">
                  <c:v>104.6632171979</c:v>
                </c:pt>
                <c:pt idx="25860">
                  <c:v>104.66367591540001</c:v>
                </c:pt>
                <c:pt idx="25861">
                  <c:v>104.6649408313</c:v>
                </c:pt>
                <c:pt idx="25862">
                  <c:v>104.6667604509</c:v>
                </c:pt>
                <c:pt idx="25863">
                  <c:v>104.66867996889999</c:v>
                </c:pt>
                <c:pt idx="25864">
                  <c:v>104.67050140880001</c:v>
                </c:pt>
                <c:pt idx="25865">
                  <c:v>104.6713982009</c:v>
                </c:pt>
                <c:pt idx="25866">
                  <c:v>104.6723795421</c:v>
                </c:pt>
                <c:pt idx="25867">
                  <c:v>104.6729688784</c:v>
                </c:pt>
                <c:pt idx="25868">
                  <c:v>104.67418256080001</c:v>
                </c:pt>
                <c:pt idx="25869">
                  <c:v>104.6754106003</c:v>
                </c:pt>
                <c:pt idx="25870">
                  <c:v>104.67619392749999</c:v>
                </c:pt>
                <c:pt idx="25871">
                  <c:v>104.6771468095</c:v>
                </c:pt>
                <c:pt idx="25872">
                  <c:v>104.67881340380001</c:v>
                </c:pt>
                <c:pt idx="25873">
                  <c:v>104.68041626420001</c:v>
                </c:pt>
                <c:pt idx="25874">
                  <c:v>104.68150019300001</c:v>
                </c:pt>
                <c:pt idx="25875">
                  <c:v>104.682894688</c:v>
                </c:pt>
                <c:pt idx="25876">
                  <c:v>104.683428083</c:v>
                </c:pt>
                <c:pt idx="25877">
                  <c:v>104.68373430219999</c:v>
                </c:pt>
                <c:pt idx="25878">
                  <c:v>104.6845057955</c:v>
                </c:pt>
                <c:pt idx="25879">
                  <c:v>104.68559507400001</c:v>
                </c:pt>
                <c:pt idx="25880">
                  <c:v>104.6865062097</c:v>
                </c:pt>
                <c:pt idx="25881">
                  <c:v>104.6876371929</c:v>
                </c:pt>
                <c:pt idx="25882">
                  <c:v>104.6884297907</c:v>
                </c:pt>
                <c:pt idx="25883">
                  <c:v>104.6893754542</c:v>
                </c:pt>
                <c:pt idx="25884">
                  <c:v>104.6913342965</c:v>
                </c:pt>
                <c:pt idx="25885">
                  <c:v>104.6924807199</c:v>
                </c:pt>
                <c:pt idx="25886">
                  <c:v>104.6942215957</c:v>
                </c:pt>
                <c:pt idx="25887">
                  <c:v>104.69629293929999</c:v>
                </c:pt>
                <c:pt idx="25888">
                  <c:v>104.6972580517</c:v>
                </c:pt>
                <c:pt idx="25889">
                  <c:v>104.6977929201</c:v>
                </c:pt>
                <c:pt idx="25890">
                  <c:v>104.698065879</c:v>
                </c:pt>
                <c:pt idx="25891">
                  <c:v>104.70162595559999</c:v>
                </c:pt>
                <c:pt idx="25892">
                  <c:v>104.70532013810001</c:v>
                </c:pt>
                <c:pt idx="25893">
                  <c:v>104.7062629151</c:v>
                </c:pt>
                <c:pt idx="25894">
                  <c:v>104.7106236051</c:v>
                </c:pt>
                <c:pt idx="25895">
                  <c:v>104.7172965959</c:v>
                </c:pt>
                <c:pt idx="25896">
                  <c:v>104.7208775955</c:v>
                </c:pt>
                <c:pt idx="25897">
                  <c:v>104.72161901939999</c:v>
                </c:pt>
                <c:pt idx="25898">
                  <c:v>104.7220275562</c:v>
                </c:pt>
                <c:pt idx="25899">
                  <c:v>104.72259855759999</c:v>
                </c:pt>
                <c:pt idx="25900">
                  <c:v>104.723718846</c:v>
                </c:pt>
                <c:pt idx="25901">
                  <c:v>104.7258107894</c:v>
                </c:pt>
                <c:pt idx="25902">
                  <c:v>104.7270977819</c:v>
                </c:pt>
                <c:pt idx="25903">
                  <c:v>104.7280705201</c:v>
                </c:pt>
                <c:pt idx="25904">
                  <c:v>104.729056073</c:v>
                </c:pt>
                <c:pt idx="25905">
                  <c:v>104.730491172</c:v>
                </c:pt>
                <c:pt idx="25906">
                  <c:v>104.732917194</c:v>
                </c:pt>
                <c:pt idx="25907">
                  <c:v>104.73409912370001</c:v>
                </c:pt>
                <c:pt idx="25908">
                  <c:v>104.73424637630001</c:v>
                </c:pt>
                <c:pt idx="25909">
                  <c:v>104.73705739419999</c:v>
                </c:pt>
                <c:pt idx="25910">
                  <c:v>104.74097289540001</c:v>
                </c:pt>
                <c:pt idx="25911">
                  <c:v>104.7427809693</c:v>
                </c:pt>
                <c:pt idx="25912">
                  <c:v>104.74356863840001</c:v>
                </c:pt>
                <c:pt idx="25913">
                  <c:v>104.7446234948</c:v>
                </c:pt>
                <c:pt idx="25914">
                  <c:v>104.7466275326</c:v>
                </c:pt>
                <c:pt idx="25915">
                  <c:v>104.7489664221</c:v>
                </c:pt>
                <c:pt idx="25916">
                  <c:v>104.7502583791</c:v>
                </c:pt>
                <c:pt idx="25917">
                  <c:v>104.7504740177</c:v>
                </c:pt>
                <c:pt idx="25918">
                  <c:v>104.7524627726</c:v>
                </c:pt>
                <c:pt idx="25919">
                  <c:v>104.7543976587</c:v>
                </c:pt>
                <c:pt idx="25920">
                  <c:v>104.7549608496</c:v>
                </c:pt>
                <c:pt idx="25921">
                  <c:v>104.7570594708</c:v>
                </c:pt>
                <c:pt idx="25922">
                  <c:v>104.7596138798</c:v>
                </c:pt>
                <c:pt idx="25923">
                  <c:v>104.7610657064</c:v>
                </c:pt>
                <c:pt idx="25924">
                  <c:v>104.76168848490001</c:v>
                </c:pt>
                <c:pt idx="25925">
                  <c:v>104.7618390356</c:v>
                </c:pt>
                <c:pt idx="25926">
                  <c:v>104.762787425</c:v>
                </c:pt>
                <c:pt idx="25927">
                  <c:v>104.7642945727</c:v>
                </c:pt>
                <c:pt idx="25928">
                  <c:v>104.7662149681</c:v>
                </c:pt>
                <c:pt idx="25929">
                  <c:v>104.7676197895</c:v>
                </c:pt>
                <c:pt idx="25930">
                  <c:v>104.7678071353</c:v>
                </c:pt>
                <c:pt idx="25931">
                  <c:v>104.77094321280001</c:v>
                </c:pt>
                <c:pt idx="25932">
                  <c:v>104.7749669949</c:v>
                </c:pt>
                <c:pt idx="25933">
                  <c:v>104.7765868526</c:v>
                </c:pt>
                <c:pt idx="25934">
                  <c:v>104.77807375739999</c:v>
                </c:pt>
                <c:pt idx="25935">
                  <c:v>104.7791751537</c:v>
                </c:pt>
                <c:pt idx="25936">
                  <c:v>104.7811009033</c:v>
                </c:pt>
                <c:pt idx="25937">
                  <c:v>104.78312063049999</c:v>
                </c:pt>
                <c:pt idx="25938">
                  <c:v>104.7837766709</c:v>
                </c:pt>
                <c:pt idx="25939">
                  <c:v>104.78439783970001</c:v>
                </c:pt>
                <c:pt idx="25940">
                  <c:v>104.78647546089999</c:v>
                </c:pt>
                <c:pt idx="25941">
                  <c:v>104.7887228541</c:v>
                </c:pt>
                <c:pt idx="25942">
                  <c:v>104.79042829300001</c:v>
                </c:pt>
                <c:pt idx="25943">
                  <c:v>104.7928313801</c:v>
                </c:pt>
                <c:pt idx="25944">
                  <c:v>104.7952783331</c:v>
                </c:pt>
                <c:pt idx="25945">
                  <c:v>104.7969047909</c:v>
                </c:pt>
                <c:pt idx="25946">
                  <c:v>104.79772202149999</c:v>
                </c:pt>
                <c:pt idx="25947">
                  <c:v>104.7983299017</c:v>
                </c:pt>
                <c:pt idx="25948">
                  <c:v>104.79853306530001</c:v>
                </c:pt>
                <c:pt idx="25949">
                  <c:v>104.7987707759</c:v>
                </c:pt>
                <c:pt idx="25950">
                  <c:v>104.7997494154</c:v>
                </c:pt>
                <c:pt idx="25951">
                  <c:v>104.80108787179999</c:v>
                </c:pt>
                <c:pt idx="25952">
                  <c:v>104.8050684057</c:v>
                </c:pt>
                <c:pt idx="25953">
                  <c:v>104.80910601550001</c:v>
                </c:pt>
                <c:pt idx="25954">
                  <c:v>104.8101240813</c:v>
                </c:pt>
                <c:pt idx="25955">
                  <c:v>104.81087297489999</c:v>
                </c:pt>
                <c:pt idx="25956">
                  <c:v>104.81155714800001</c:v>
                </c:pt>
                <c:pt idx="25957">
                  <c:v>104.8125501849</c:v>
                </c:pt>
                <c:pt idx="25958">
                  <c:v>104.81386456280001</c:v>
                </c:pt>
                <c:pt idx="25959">
                  <c:v>104.8154537026</c:v>
                </c:pt>
                <c:pt idx="25960">
                  <c:v>104.8175559301</c:v>
                </c:pt>
                <c:pt idx="25961">
                  <c:v>104.81923896409999</c:v>
                </c:pt>
                <c:pt idx="25962">
                  <c:v>104.8200145956</c:v>
                </c:pt>
                <c:pt idx="25963">
                  <c:v>104.8215703123</c:v>
                </c:pt>
                <c:pt idx="25964">
                  <c:v>104.82308216449999</c:v>
                </c:pt>
                <c:pt idx="25965">
                  <c:v>104.82342747849999</c:v>
                </c:pt>
                <c:pt idx="25966">
                  <c:v>104.8237253163</c:v>
                </c:pt>
                <c:pt idx="25967">
                  <c:v>104.8248483143</c:v>
                </c:pt>
                <c:pt idx="25968">
                  <c:v>104.82594234840001</c:v>
                </c:pt>
                <c:pt idx="25969">
                  <c:v>104.8263070819</c:v>
                </c:pt>
                <c:pt idx="25970">
                  <c:v>104.82702376989999</c:v>
                </c:pt>
                <c:pt idx="25971">
                  <c:v>104.82770579450001</c:v>
                </c:pt>
                <c:pt idx="25972">
                  <c:v>104.8279406792</c:v>
                </c:pt>
                <c:pt idx="25973">
                  <c:v>104.8291907232</c:v>
                </c:pt>
                <c:pt idx="25974">
                  <c:v>104.8318033669</c:v>
                </c:pt>
                <c:pt idx="25975">
                  <c:v>104.8337450934</c:v>
                </c:pt>
                <c:pt idx="25976">
                  <c:v>104.83433307129999</c:v>
                </c:pt>
                <c:pt idx="25977">
                  <c:v>104.8350837114</c:v>
                </c:pt>
                <c:pt idx="25978">
                  <c:v>104.8360807073</c:v>
                </c:pt>
                <c:pt idx="25979">
                  <c:v>104.83661488689999</c:v>
                </c:pt>
                <c:pt idx="25980">
                  <c:v>104.83742723020001</c:v>
                </c:pt>
                <c:pt idx="25981">
                  <c:v>104.8384558545</c:v>
                </c:pt>
                <c:pt idx="25982">
                  <c:v>104.8400820514</c:v>
                </c:pt>
                <c:pt idx="25983">
                  <c:v>104.8427660192</c:v>
                </c:pt>
                <c:pt idx="25984">
                  <c:v>104.84530118790001</c:v>
                </c:pt>
                <c:pt idx="25985">
                  <c:v>104.8474250964</c:v>
                </c:pt>
                <c:pt idx="25986">
                  <c:v>104.84899570260001</c:v>
                </c:pt>
                <c:pt idx="25987">
                  <c:v>104.8500704489</c:v>
                </c:pt>
                <c:pt idx="25988">
                  <c:v>104.85071875929999</c:v>
                </c:pt>
                <c:pt idx="25989">
                  <c:v>104.85145500350001</c:v>
                </c:pt>
                <c:pt idx="25990">
                  <c:v>104.85443042519999</c:v>
                </c:pt>
                <c:pt idx="25991">
                  <c:v>104.8592927337</c:v>
                </c:pt>
                <c:pt idx="25992">
                  <c:v>104.862032816</c:v>
                </c:pt>
                <c:pt idx="25993">
                  <c:v>104.86269728640001</c:v>
                </c:pt>
                <c:pt idx="25994">
                  <c:v>104.8631799675</c:v>
                </c:pt>
                <c:pt idx="25995">
                  <c:v>104.86402794830001</c:v>
                </c:pt>
                <c:pt idx="25996">
                  <c:v>104.8653709391</c:v>
                </c:pt>
                <c:pt idx="25997">
                  <c:v>104.8659700836</c:v>
                </c:pt>
                <c:pt idx="25998">
                  <c:v>104.8670516784</c:v>
                </c:pt>
                <c:pt idx="25999">
                  <c:v>104.86931196499999</c:v>
                </c:pt>
                <c:pt idx="26000">
                  <c:v>104.8714053507</c:v>
                </c:pt>
                <c:pt idx="26001">
                  <c:v>104.87396613999999</c:v>
                </c:pt>
                <c:pt idx="26002">
                  <c:v>104.8757665893</c:v>
                </c:pt>
                <c:pt idx="26003">
                  <c:v>104.8763536128</c:v>
                </c:pt>
                <c:pt idx="26004">
                  <c:v>104.8774056662</c:v>
                </c:pt>
                <c:pt idx="26005">
                  <c:v>104.8782335483</c:v>
                </c:pt>
                <c:pt idx="26006">
                  <c:v>104.8788079648</c:v>
                </c:pt>
                <c:pt idx="26007">
                  <c:v>104.87934615419999</c:v>
                </c:pt>
                <c:pt idx="26008">
                  <c:v>104.8796310542</c:v>
                </c:pt>
                <c:pt idx="26009">
                  <c:v>104.8798512245</c:v>
                </c:pt>
                <c:pt idx="26010">
                  <c:v>104.88063559130001</c:v>
                </c:pt>
                <c:pt idx="26011">
                  <c:v>104.8815502197</c:v>
                </c:pt>
                <c:pt idx="26012">
                  <c:v>104.88190032609999</c:v>
                </c:pt>
                <c:pt idx="26013">
                  <c:v>104.88204774650001</c:v>
                </c:pt>
                <c:pt idx="26014">
                  <c:v>104.88221089300001</c:v>
                </c:pt>
                <c:pt idx="26015">
                  <c:v>104.882539368</c:v>
                </c:pt>
                <c:pt idx="26016">
                  <c:v>104.8829807195</c:v>
                </c:pt>
                <c:pt idx="26017">
                  <c:v>104.8831253713</c:v>
                </c:pt>
                <c:pt idx="26018">
                  <c:v>104.88555777800001</c:v>
                </c:pt>
                <c:pt idx="26019">
                  <c:v>104.8881909601</c:v>
                </c:pt>
                <c:pt idx="26020">
                  <c:v>104.889351777</c:v>
                </c:pt>
                <c:pt idx="26021">
                  <c:v>104.8919705202</c:v>
                </c:pt>
                <c:pt idx="26022">
                  <c:v>104.8947377978</c:v>
                </c:pt>
                <c:pt idx="26023">
                  <c:v>104.8959681215</c:v>
                </c:pt>
                <c:pt idx="26024">
                  <c:v>104.8966209821</c:v>
                </c:pt>
                <c:pt idx="26025">
                  <c:v>104.8973893988</c:v>
                </c:pt>
                <c:pt idx="26026">
                  <c:v>104.8981286296</c:v>
                </c:pt>
                <c:pt idx="26027">
                  <c:v>104.8986996674</c:v>
                </c:pt>
                <c:pt idx="26028">
                  <c:v>104.8993632533</c:v>
                </c:pt>
                <c:pt idx="26029">
                  <c:v>104.9031708736</c:v>
                </c:pt>
                <c:pt idx="26030">
                  <c:v>104.9065572734</c:v>
                </c:pt>
                <c:pt idx="26031">
                  <c:v>104.9068532711</c:v>
                </c:pt>
                <c:pt idx="26032">
                  <c:v>104.90744370109999</c:v>
                </c:pt>
                <c:pt idx="26033">
                  <c:v>104.90882666900001</c:v>
                </c:pt>
                <c:pt idx="26034">
                  <c:v>104.91134110820001</c:v>
                </c:pt>
                <c:pt idx="26035">
                  <c:v>104.9139436446</c:v>
                </c:pt>
                <c:pt idx="26036">
                  <c:v>104.916179926</c:v>
                </c:pt>
                <c:pt idx="26037">
                  <c:v>104.91757942940001</c:v>
                </c:pt>
                <c:pt idx="26038">
                  <c:v>104.92028045230001</c:v>
                </c:pt>
                <c:pt idx="26039">
                  <c:v>104.92283979760001</c:v>
                </c:pt>
                <c:pt idx="26040">
                  <c:v>104.9242210104</c:v>
                </c:pt>
                <c:pt idx="26041">
                  <c:v>104.9260190232</c:v>
                </c:pt>
                <c:pt idx="26042">
                  <c:v>104.9266247804</c:v>
                </c:pt>
                <c:pt idx="26043">
                  <c:v>104.9286265941</c:v>
                </c:pt>
                <c:pt idx="26044">
                  <c:v>104.9311889362</c:v>
                </c:pt>
                <c:pt idx="26045">
                  <c:v>104.9341734744</c:v>
                </c:pt>
                <c:pt idx="26046">
                  <c:v>104.9371645989</c:v>
                </c:pt>
                <c:pt idx="26047">
                  <c:v>104.9392883627</c:v>
                </c:pt>
                <c:pt idx="26048">
                  <c:v>104.94188966740001</c:v>
                </c:pt>
                <c:pt idx="26049">
                  <c:v>104.94423666660001</c:v>
                </c:pt>
                <c:pt idx="26050">
                  <c:v>104.9456119182</c:v>
                </c:pt>
                <c:pt idx="26051">
                  <c:v>104.94621403710001</c:v>
                </c:pt>
                <c:pt idx="26052">
                  <c:v>104.9465919125</c:v>
                </c:pt>
                <c:pt idx="26053">
                  <c:v>104.9474336199</c:v>
                </c:pt>
                <c:pt idx="26054">
                  <c:v>104.9485348923</c:v>
                </c:pt>
                <c:pt idx="26055">
                  <c:v>104.9491348605</c:v>
                </c:pt>
                <c:pt idx="26056">
                  <c:v>104.9496299403</c:v>
                </c:pt>
                <c:pt idx="26057">
                  <c:v>104.9499221249</c:v>
                </c:pt>
                <c:pt idx="26058">
                  <c:v>104.95085737150001</c:v>
                </c:pt>
                <c:pt idx="26059">
                  <c:v>104.95222255589999</c:v>
                </c:pt>
                <c:pt idx="26060">
                  <c:v>104.95331657840001</c:v>
                </c:pt>
                <c:pt idx="26061">
                  <c:v>104.9546934565</c:v>
                </c:pt>
                <c:pt idx="26062">
                  <c:v>104.95670507209999</c:v>
                </c:pt>
                <c:pt idx="26063">
                  <c:v>104.95824393620001</c:v>
                </c:pt>
                <c:pt idx="26064">
                  <c:v>104.9597280338</c:v>
                </c:pt>
                <c:pt idx="26065">
                  <c:v>104.9614753195</c:v>
                </c:pt>
                <c:pt idx="26066">
                  <c:v>104.9629483113</c:v>
                </c:pt>
                <c:pt idx="26067">
                  <c:v>104.96407189590001</c:v>
                </c:pt>
                <c:pt idx="26068">
                  <c:v>104.9645341128</c:v>
                </c:pt>
                <c:pt idx="26069">
                  <c:v>104.9655504668</c:v>
                </c:pt>
                <c:pt idx="26070">
                  <c:v>104.9667317517</c:v>
                </c:pt>
                <c:pt idx="26071">
                  <c:v>104.9670891249</c:v>
                </c:pt>
                <c:pt idx="26072">
                  <c:v>104.96804763519999</c:v>
                </c:pt>
                <c:pt idx="26073">
                  <c:v>104.9690657798</c:v>
                </c:pt>
                <c:pt idx="26074">
                  <c:v>104.9691823813</c:v>
                </c:pt>
                <c:pt idx="26075">
                  <c:v>104.97138315559999</c:v>
                </c:pt>
                <c:pt idx="26076">
                  <c:v>104.9737798455</c:v>
                </c:pt>
                <c:pt idx="26077">
                  <c:v>104.9740476692</c:v>
                </c:pt>
                <c:pt idx="26078">
                  <c:v>104.97708555920001</c:v>
                </c:pt>
                <c:pt idx="26079">
                  <c:v>104.9803530187</c:v>
                </c:pt>
                <c:pt idx="26080">
                  <c:v>104.9816250235</c:v>
                </c:pt>
                <c:pt idx="26081">
                  <c:v>104.9830491312</c:v>
                </c:pt>
                <c:pt idx="26082">
                  <c:v>104.98492727599999</c:v>
                </c:pt>
                <c:pt idx="26083">
                  <c:v>104.9874815535</c:v>
                </c:pt>
                <c:pt idx="26084">
                  <c:v>104.98920146570001</c:v>
                </c:pt>
                <c:pt idx="26085">
                  <c:v>104.9900541531</c:v>
                </c:pt>
                <c:pt idx="26086">
                  <c:v>104.99052101860001</c:v>
                </c:pt>
                <c:pt idx="26087">
                  <c:v>104.99170139890001</c:v>
                </c:pt>
                <c:pt idx="26088">
                  <c:v>104.9932863315</c:v>
                </c:pt>
                <c:pt idx="26089">
                  <c:v>104.99503796499999</c:v>
                </c:pt>
                <c:pt idx="26090">
                  <c:v>104.9965554864</c:v>
                </c:pt>
                <c:pt idx="26091">
                  <c:v>104.9976825753</c:v>
                </c:pt>
                <c:pt idx="26092">
                  <c:v>104.99927785200001</c:v>
                </c:pt>
                <c:pt idx="26093">
                  <c:v>105.0008663712</c:v>
                </c:pt>
                <c:pt idx="26094">
                  <c:v>105.0021500488</c:v>
                </c:pt>
                <c:pt idx="26095">
                  <c:v>105.0046407966</c:v>
                </c:pt>
                <c:pt idx="26096">
                  <c:v>105.00734880349999</c:v>
                </c:pt>
                <c:pt idx="26097">
                  <c:v>105.0085113146</c:v>
                </c:pt>
                <c:pt idx="26098">
                  <c:v>105.00943731540001</c:v>
                </c:pt>
                <c:pt idx="26099">
                  <c:v>105.0106010727</c:v>
                </c:pt>
                <c:pt idx="26100">
                  <c:v>105.012811583</c:v>
                </c:pt>
                <c:pt idx="26101">
                  <c:v>105.01499005469999</c:v>
                </c:pt>
                <c:pt idx="26102">
                  <c:v>105.016174177</c:v>
                </c:pt>
                <c:pt idx="26103">
                  <c:v>105.01682159809999</c:v>
                </c:pt>
                <c:pt idx="26104">
                  <c:v>105.0172141293</c:v>
                </c:pt>
                <c:pt idx="26105">
                  <c:v>105.0178027306</c:v>
                </c:pt>
                <c:pt idx="26106">
                  <c:v>105.0183160752</c:v>
                </c:pt>
                <c:pt idx="26107">
                  <c:v>105.019498302</c:v>
                </c:pt>
                <c:pt idx="26108">
                  <c:v>105.02051603370001</c:v>
                </c:pt>
                <c:pt idx="26109">
                  <c:v>105.0210292805</c:v>
                </c:pt>
                <c:pt idx="26110">
                  <c:v>105.02203601790001</c:v>
                </c:pt>
                <c:pt idx="26111">
                  <c:v>105.0228245369</c:v>
                </c:pt>
                <c:pt idx="26112">
                  <c:v>105.0230106626</c:v>
                </c:pt>
                <c:pt idx="26113">
                  <c:v>105.0231901759</c:v>
                </c:pt>
                <c:pt idx="26114">
                  <c:v>105.02464173849999</c:v>
                </c:pt>
                <c:pt idx="26115">
                  <c:v>105.0264279773</c:v>
                </c:pt>
                <c:pt idx="26116">
                  <c:v>105.02751806009999</c:v>
                </c:pt>
                <c:pt idx="26117">
                  <c:v>105.0291028005</c:v>
                </c:pt>
                <c:pt idx="26118">
                  <c:v>105.03028150510001</c:v>
                </c:pt>
                <c:pt idx="26119">
                  <c:v>105.03112168209999</c:v>
                </c:pt>
                <c:pt idx="26120">
                  <c:v>105.03271892399999</c:v>
                </c:pt>
                <c:pt idx="26121">
                  <c:v>105.0343245669</c:v>
                </c:pt>
                <c:pt idx="26122">
                  <c:v>105.0359638871</c:v>
                </c:pt>
                <c:pt idx="26123">
                  <c:v>105.03704505650001</c:v>
                </c:pt>
                <c:pt idx="26124">
                  <c:v>105.0387265347</c:v>
                </c:pt>
                <c:pt idx="26125">
                  <c:v>105.0403312216</c:v>
                </c:pt>
                <c:pt idx="26126">
                  <c:v>105.0405192866</c:v>
                </c:pt>
                <c:pt idx="26127">
                  <c:v>105.040946335</c:v>
                </c:pt>
                <c:pt idx="26128">
                  <c:v>105.04214784369999</c:v>
                </c:pt>
                <c:pt idx="26129">
                  <c:v>105.0431355173</c:v>
                </c:pt>
                <c:pt idx="26130">
                  <c:v>105.0439946966</c:v>
                </c:pt>
                <c:pt idx="26131">
                  <c:v>105.04609420280001</c:v>
                </c:pt>
                <c:pt idx="26132">
                  <c:v>105.0491922006</c:v>
                </c:pt>
                <c:pt idx="26133">
                  <c:v>105.0510102139</c:v>
                </c:pt>
                <c:pt idx="26134">
                  <c:v>105.05115512899999</c:v>
                </c:pt>
                <c:pt idx="26135">
                  <c:v>105.0513306241</c:v>
                </c:pt>
                <c:pt idx="26136">
                  <c:v>105.05226252129999</c:v>
                </c:pt>
                <c:pt idx="26137">
                  <c:v>105.0536732162</c:v>
                </c:pt>
                <c:pt idx="26138">
                  <c:v>105.05457659770001</c:v>
                </c:pt>
                <c:pt idx="26139">
                  <c:v>105.05500412320001</c:v>
                </c:pt>
                <c:pt idx="26140">
                  <c:v>105.0564078455</c:v>
                </c:pt>
                <c:pt idx="26141">
                  <c:v>105.057909502</c:v>
                </c:pt>
                <c:pt idx="26142">
                  <c:v>105.05871988440001</c:v>
                </c:pt>
                <c:pt idx="26143">
                  <c:v>105.0596402653</c:v>
                </c:pt>
                <c:pt idx="26144">
                  <c:v>105.0601811702</c:v>
                </c:pt>
                <c:pt idx="26145">
                  <c:v>105.0608091663</c:v>
                </c:pt>
                <c:pt idx="26146">
                  <c:v>105.0613484875</c:v>
                </c:pt>
                <c:pt idx="26147">
                  <c:v>105.06250532190001</c:v>
                </c:pt>
                <c:pt idx="26148">
                  <c:v>105.0653210588</c:v>
                </c:pt>
                <c:pt idx="26149">
                  <c:v>105.0673032717</c:v>
                </c:pt>
                <c:pt idx="26150">
                  <c:v>105.0683418696</c:v>
                </c:pt>
                <c:pt idx="26151">
                  <c:v>105.0695609209</c:v>
                </c:pt>
                <c:pt idx="26152">
                  <c:v>105.06990881500001</c:v>
                </c:pt>
                <c:pt idx="26153">
                  <c:v>105.0700972436</c:v>
                </c:pt>
                <c:pt idx="26154">
                  <c:v>105.07123758420001</c:v>
                </c:pt>
                <c:pt idx="26155">
                  <c:v>105.0725167338</c:v>
                </c:pt>
                <c:pt idx="26156">
                  <c:v>105.0730356421</c:v>
                </c:pt>
                <c:pt idx="26157">
                  <c:v>105.0735509854</c:v>
                </c:pt>
                <c:pt idx="26158">
                  <c:v>105.0750857077</c:v>
                </c:pt>
                <c:pt idx="26159">
                  <c:v>105.07714182140001</c:v>
                </c:pt>
                <c:pt idx="26160">
                  <c:v>105.079416865</c:v>
                </c:pt>
                <c:pt idx="26161">
                  <c:v>105.0828431589</c:v>
                </c:pt>
                <c:pt idx="26162">
                  <c:v>105.0855385479</c:v>
                </c:pt>
                <c:pt idx="26163">
                  <c:v>105.0863428824</c:v>
                </c:pt>
                <c:pt idx="26164">
                  <c:v>105.0875959376</c:v>
                </c:pt>
                <c:pt idx="26165">
                  <c:v>105.090658424</c:v>
                </c:pt>
                <c:pt idx="26166">
                  <c:v>105.0934994925</c:v>
                </c:pt>
                <c:pt idx="26167">
                  <c:v>105.09545547819999</c:v>
                </c:pt>
                <c:pt idx="26168">
                  <c:v>105.0976756661</c:v>
                </c:pt>
                <c:pt idx="26169">
                  <c:v>105.09941636630001</c:v>
                </c:pt>
                <c:pt idx="26170">
                  <c:v>105.10009904330001</c:v>
                </c:pt>
                <c:pt idx="26171">
                  <c:v>105.1030427606</c:v>
                </c:pt>
                <c:pt idx="26172">
                  <c:v>105.1075191204</c:v>
                </c:pt>
                <c:pt idx="26173">
                  <c:v>105.11001079899999</c:v>
                </c:pt>
                <c:pt idx="26174">
                  <c:v>105.1110281699</c:v>
                </c:pt>
                <c:pt idx="26175">
                  <c:v>105.11216347529999</c:v>
                </c:pt>
                <c:pt idx="26176">
                  <c:v>105.1131647309</c:v>
                </c:pt>
                <c:pt idx="26177">
                  <c:v>105.1138007335</c:v>
                </c:pt>
                <c:pt idx="26178">
                  <c:v>105.11460292549999</c:v>
                </c:pt>
                <c:pt idx="26179">
                  <c:v>105.11491733210001</c:v>
                </c:pt>
                <c:pt idx="26180">
                  <c:v>105.1150744564</c:v>
                </c:pt>
                <c:pt idx="26181">
                  <c:v>105.1151842128</c:v>
                </c:pt>
                <c:pt idx="26182">
                  <c:v>105.11551044070001</c:v>
                </c:pt>
                <c:pt idx="26183">
                  <c:v>105.1159415106</c:v>
                </c:pt>
                <c:pt idx="26184">
                  <c:v>105.1169041233</c:v>
                </c:pt>
                <c:pt idx="26185">
                  <c:v>105.1198706042</c:v>
                </c:pt>
                <c:pt idx="26186">
                  <c:v>105.1229526389</c:v>
                </c:pt>
                <c:pt idx="26187">
                  <c:v>105.1245056871</c:v>
                </c:pt>
                <c:pt idx="26188">
                  <c:v>105.1257777239</c:v>
                </c:pt>
                <c:pt idx="26189">
                  <c:v>105.1267531152</c:v>
                </c:pt>
                <c:pt idx="26190">
                  <c:v>105.1275583149</c:v>
                </c:pt>
                <c:pt idx="26191">
                  <c:v>105.12890209459999</c:v>
                </c:pt>
                <c:pt idx="26192">
                  <c:v>105.130091157</c:v>
                </c:pt>
                <c:pt idx="26193">
                  <c:v>105.1321788943</c:v>
                </c:pt>
                <c:pt idx="26194">
                  <c:v>105.1339740591</c:v>
                </c:pt>
                <c:pt idx="26195">
                  <c:v>105.1345824739</c:v>
                </c:pt>
                <c:pt idx="26196">
                  <c:v>105.1355852339</c:v>
                </c:pt>
                <c:pt idx="26197">
                  <c:v>105.1377754232</c:v>
                </c:pt>
                <c:pt idx="26198">
                  <c:v>105.1408117891</c:v>
                </c:pt>
                <c:pt idx="26199">
                  <c:v>105.1435140904</c:v>
                </c:pt>
                <c:pt idx="26200">
                  <c:v>105.1452979947</c:v>
                </c:pt>
                <c:pt idx="26201">
                  <c:v>105.14640897229999</c:v>
                </c:pt>
                <c:pt idx="26202">
                  <c:v>105.1472212228</c:v>
                </c:pt>
                <c:pt idx="26203">
                  <c:v>105.1482042376</c:v>
                </c:pt>
                <c:pt idx="26204">
                  <c:v>105.14938931</c:v>
                </c:pt>
                <c:pt idx="26205">
                  <c:v>105.1499424794</c:v>
                </c:pt>
                <c:pt idx="26206">
                  <c:v>105.15037008429999</c:v>
                </c:pt>
                <c:pt idx="26207">
                  <c:v>105.1515048765</c:v>
                </c:pt>
                <c:pt idx="26208">
                  <c:v>105.15344002729999</c:v>
                </c:pt>
                <c:pt idx="26209">
                  <c:v>105.1556405932</c:v>
                </c:pt>
                <c:pt idx="26210">
                  <c:v>105.1571377291</c:v>
                </c:pt>
                <c:pt idx="26211">
                  <c:v>105.15750911480001</c:v>
                </c:pt>
                <c:pt idx="26212">
                  <c:v>105.1577400586</c:v>
                </c:pt>
                <c:pt idx="26213">
                  <c:v>105.1595919868</c:v>
                </c:pt>
                <c:pt idx="26214">
                  <c:v>105.16150539509999</c:v>
                </c:pt>
                <c:pt idx="26215">
                  <c:v>105.16183871600001</c:v>
                </c:pt>
                <c:pt idx="26216">
                  <c:v>105.16288069300001</c:v>
                </c:pt>
                <c:pt idx="26217">
                  <c:v>105.1649078663</c:v>
                </c:pt>
                <c:pt idx="26218">
                  <c:v>105.1662632128</c:v>
                </c:pt>
                <c:pt idx="26219">
                  <c:v>105.1668431058</c:v>
                </c:pt>
                <c:pt idx="26220">
                  <c:v>105.1678343036</c:v>
                </c:pt>
                <c:pt idx="26221">
                  <c:v>105.16867939239999</c:v>
                </c:pt>
                <c:pt idx="26222">
                  <c:v>105.16949035090001</c:v>
                </c:pt>
                <c:pt idx="26223">
                  <c:v>105.1706889479</c:v>
                </c:pt>
                <c:pt idx="26224">
                  <c:v>105.1721533872</c:v>
                </c:pt>
                <c:pt idx="26225">
                  <c:v>105.1737997421</c:v>
                </c:pt>
                <c:pt idx="26226">
                  <c:v>105.1749182744</c:v>
                </c:pt>
                <c:pt idx="26227">
                  <c:v>105.17537548120001</c:v>
                </c:pt>
                <c:pt idx="26228">
                  <c:v>105.176179674</c:v>
                </c:pt>
                <c:pt idx="26229">
                  <c:v>105.17701256390001</c:v>
                </c:pt>
                <c:pt idx="26230">
                  <c:v>105.1771609621</c:v>
                </c:pt>
                <c:pt idx="26231">
                  <c:v>105.1787482045</c:v>
                </c:pt>
                <c:pt idx="26232">
                  <c:v>105.18124190109999</c:v>
                </c:pt>
                <c:pt idx="26233">
                  <c:v>105.18359209170001</c:v>
                </c:pt>
                <c:pt idx="26234">
                  <c:v>105.18616171879999</c:v>
                </c:pt>
                <c:pt idx="26235">
                  <c:v>105.1874517876</c:v>
                </c:pt>
                <c:pt idx="26236">
                  <c:v>105.18978228899999</c:v>
                </c:pt>
                <c:pt idx="26237">
                  <c:v>105.1934585664</c:v>
                </c:pt>
                <c:pt idx="26238">
                  <c:v>105.1950564517</c:v>
                </c:pt>
                <c:pt idx="26239">
                  <c:v>105.19592846880001</c:v>
                </c:pt>
                <c:pt idx="26240">
                  <c:v>105.19708473439999</c:v>
                </c:pt>
                <c:pt idx="26241">
                  <c:v>105.1976025702</c:v>
                </c:pt>
                <c:pt idx="26242">
                  <c:v>105.1977634691</c:v>
                </c:pt>
                <c:pt idx="26243">
                  <c:v>105.1978131696</c:v>
                </c:pt>
                <c:pt idx="26244">
                  <c:v>105.19867407229999</c:v>
                </c:pt>
                <c:pt idx="26245">
                  <c:v>105.2004755817</c:v>
                </c:pt>
                <c:pt idx="26246">
                  <c:v>105.20196886870001</c:v>
                </c:pt>
                <c:pt idx="26247">
                  <c:v>105.20289201360001</c:v>
                </c:pt>
                <c:pt idx="26248">
                  <c:v>105.204556299</c:v>
                </c:pt>
                <c:pt idx="26249">
                  <c:v>105.20608632939999</c:v>
                </c:pt>
                <c:pt idx="26250">
                  <c:v>105.206988658</c:v>
                </c:pt>
                <c:pt idx="26251">
                  <c:v>105.20773799929999</c:v>
                </c:pt>
                <c:pt idx="26252">
                  <c:v>105.20787032520001</c:v>
                </c:pt>
                <c:pt idx="26253">
                  <c:v>105.2093315322</c:v>
                </c:pt>
                <c:pt idx="26254">
                  <c:v>105.2112010653</c:v>
                </c:pt>
                <c:pt idx="26255">
                  <c:v>105.2118293719</c:v>
                </c:pt>
                <c:pt idx="26256">
                  <c:v>105.2127357982</c:v>
                </c:pt>
                <c:pt idx="26257">
                  <c:v>105.214419269</c:v>
                </c:pt>
                <c:pt idx="26258">
                  <c:v>105.2163063391</c:v>
                </c:pt>
                <c:pt idx="26259">
                  <c:v>105.21722465560001</c:v>
                </c:pt>
                <c:pt idx="26260">
                  <c:v>105.2176056144</c:v>
                </c:pt>
                <c:pt idx="26261">
                  <c:v>105.218354842</c:v>
                </c:pt>
                <c:pt idx="26262">
                  <c:v>105.21920264649999</c:v>
                </c:pt>
                <c:pt idx="26263">
                  <c:v>105.2196788696</c:v>
                </c:pt>
                <c:pt idx="26264">
                  <c:v>105.2212517432</c:v>
                </c:pt>
                <c:pt idx="26265">
                  <c:v>105.2230571251</c:v>
                </c:pt>
                <c:pt idx="26266">
                  <c:v>105.2239036039</c:v>
                </c:pt>
                <c:pt idx="26267">
                  <c:v>105.2248604999</c:v>
                </c:pt>
                <c:pt idx="26268">
                  <c:v>105.2253606365</c:v>
                </c:pt>
                <c:pt idx="26269">
                  <c:v>105.2256976357</c:v>
                </c:pt>
                <c:pt idx="26270">
                  <c:v>105.2273488846</c:v>
                </c:pt>
                <c:pt idx="26271">
                  <c:v>105.2299632725</c:v>
                </c:pt>
                <c:pt idx="26272">
                  <c:v>105.2322313941</c:v>
                </c:pt>
                <c:pt idx="26273">
                  <c:v>105.2336114005</c:v>
                </c:pt>
                <c:pt idx="26274">
                  <c:v>105.2341556864</c:v>
                </c:pt>
                <c:pt idx="26275">
                  <c:v>105.2358680518</c:v>
                </c:pt>
                <c:pt idx="26276">
                  <c:v>105.23827609440001</c:v>
                </c:pt>
                <c:pt idx="26277">
                  <c:v>105.2392766902</c:v>
                </c:pt>
                <c:pt idx="26278">
                  <c:v>105.23945036800001</c:v>
                </c:pt>
                <c:pt idx="26279">
                  <c:v>105.24033265040001</c:v>
                </c:pt>
                <c:pt idx="26280">
                  <c:v>105.241227162</c:v>
                </c:pt>
                <c:pt idx="26281">
                  <c:v>105.242109765</c:v>
                </c:pt>
                <c:pt idx="26282">
                  <c:v>105.2441116959</c:v>
                </c:pt>
                <c:pt idx="26283">
                  <c:v>105.2460069486</c:v>
                </c:pt>
                <c:pt idx="26284">
                  <c:v>105.2467132215</c:v>
                </c:pt>
                <c:pt idx="26285">
                  <c:v>105.24699142759999</c:v>
                </c:pt>
                <c:pt idx="26286">
                  <c:v>105.2475514888</c:v>
                </c:pt>
                <c:pt idx="26287">
                  <c:v>105.24807056829999</c:v>
                </c:pt>
                <c:pt idx="26288">
                  <c:v>105.2490314379</c:v>
                </c:pt>
                <c:pt idx="26289">
                  <c:v>105.25023175779999</c:v>
                </c:pt>
                <c:pt idx="26290">
                  <c:v>105.25069368920001</c:v>
                </c:pt>
                <c:pt idx="26291">
                  <c:v>105.2513763725</c:v>
                </c:pt>
                <c:pt idx="26292">
                  <c:v>105.2519985804</c:v>
                </c:pt>
                <c:pt idx="26293">
                  <c:v>105.2520575178</c:v>
                </c:pt>
                <c:pt idx="26294">
                  <c:v>105.2521513091</c:v>
                </c:pt>
                <c:pt idx="26295">
                  <c:v>105.25233921180001</c:v>
                </c:pt>
                <c:pt idx="26296">
                  <c:v>105.25362382980001</c:v>
                </c:pt>
                <c:pt idx="26297">
                  <c:v>105.255562224</c:v>
                </c:pt>
                <c:pt idx="26298">
                  <c:v>105.2563510569</c:v>
                </c:pt>
                <c:pt idx="26299">
                  <c:v>105.2597111101</c:v>
                </c:pt>
                <c:pt idx="26300">
                  <c:v>105.2655176836</c:v>
                </c:pt>
                <c:pt idx="26301">
                  <c:v>105.2681985788</c:v>
                </c:pt>
                <c:pt idx="26302">
                  <c:v>105.2685930774</c:v>
                </c:pt>
                <c:pt idx="26303">
                  <c:v>105.2688953224</c:v>
                </c:pt>
                <c:pt idx="26304">
                  <c:v>105.26920293800001</c:v>
                </c:pt>
                <c:pt idx="26305">
                  <c:v>105.2694245455</c:v>
                </c:pt>
                <c:pt idx="26306">
                  <c:v>105.2707223188</c:v>
                </c:pt>
                <c:pt idx="26307">
                  <c:v>105.2724800907</c:v>
                </c:pt>
                <c:pt idx="26308">
                  <c:v>105.27326379039999</c:v>
                </c:pt>
                <c:pt idx="26309">
                  <c:v>105.2737699151</c:v>
                </c:pt>
                <c:pt idx="26310">
                  <c:v>105.27603308969999</c:v>
                </c:pt>
                <c:pt idx="26311">
                  <c:v>105.27859138309999</c:v>
                </c:pt>
                <c:pt idx="26312">
                  <c:v>105.279509125</c:v>
                </c:pt>
                <c:pt idx="26313">
                  <c:v>105.28054000100001</c:v>
                </c:pt>
                <c:pt idx="26314">
                  <c:v>105.28172547210001</c:v>
                </c:pt>
                <c:pt idx="26315">
                  <c:v>105.2824234226</c:v>
                </c:pt>
                <c:pt idx="26316">
                  <c:v>105.2840804467</c:v>
                </c:pt>
                <c:pt idx="26317">
                  <c:v>105.28568684059999</c:v>
                </c:pt>
                <c:pt idx="26318">
                  <c:v>105.2872329197</c:v>
                </c:pt>
                <c:pt idx="26319">
                  <c:v>105.28936750459999</c:v>
                </c:pt>
                <c:pt idx="26320">
                  <c:v>105.2920811779</c:v>
                </c:pt>
                <c:pt idx="26321">
                  <c:v>105.29468055149999</c:v>
                </c:pt>
                <c:pt idx="26322">
                  <c:v>105.29540371509999</c:v>
                </c:pt>
                <c:pt idx="26323">
                  <c:v>105.2955946503</c:v>
                </c:pt>
                <c:pt idx="26324">
                  <c:v>105.2957025619</c:v>
                </c:pt>
                <c:pt idx="26325">
                  <c:v>105.2958923358</c:v>
                </c:pt>
                <c:pt idx="26326">
                  <c:v>105.29674740439999</c:v>
                </c:pt>
                <c:pt idx="26327">
                  <c:v>105.2980253633</c:v>
                </c:pt>
                <c:pt idx="26328">
                  <c:v>105.2987606353</c:v>
                </c:pt>
                <c:pt idx="26329">
                  <c:v>105.2992334204</c:v>
                </c:pt>
                <c:pt idx="26330">
                  <c:v>105.29961839729999</c:v>
                </c:pt>
                <c:pt idx="26331">
                  <c:v>105.2997123457</c:v>
                </c:pt>
                <c:pt idx="26332">
                  <c:v>105.29986875279999</c:v>
                </c:pt>
                <c:pt idx="26333">
                  <c:v>105.30088088940001</c:v>
                </c:pt>
                <c:pt idx="26334">
                  <c:v>105.301839597</c:v>
                </c:pt>
                <c:pt idx="26335">
                  <c:v>105.30217752270001</c:v>
                </c:pt>
                <c:pt idx="26336">
                  <c:v>105.3033082111</c:v>
                </c:pt>
                <c:pt idx="26337">
                  <c:v>105.3053649334</c:v>
                </c:pt>
                <c:pt idx="26338">
                  <c:v>105.3089450823</c:v>
                </c:pt>
                <c:pt idx="26339">
                  <c:v>105.31227936000001</c:v>
                </c:pt>
                <c:pt idx="26340">
                  <c:v>105.3149030575</c:v>
                </c:pt>
                <c:pt idx="26341">
                  <c:v>105.31730030129999</c:v>
                </c:pt>
                <c:pt idx="26342">
                  <c:v>105.3183352825</c:v>
                </c:pt>
                <c:pt idx="26343">
                  <c:v>105.3193712791</c:v>
                </c:pt>
                <c:pt idx="26344">
                  <c:v>105.3202390542</c:v>
                </c:pt>
                <c:pt idx="26345">
                  <c:v>105.3205399229</c:v>
                </c:pt>
                <c:pt idx="26346">
                  <c:v>105.3217954218</c:v>
                </c:pt>
                <c:pt idx="26347">
                  <c:v>105.3230192701</c:v>
                </c:pt>
                <c:pt idx="26348">
                  <c:v>105.3232624836</c:v>
                </c:pt>
                <c:pt idx="26349">
                  <c:v>105.3241425933</c:v>
                </c:pt>
                <c:pt idx="26350">
                  <c:v>105.3262445938</c:v>
                </c:pt>
                <c:pt idx="26351">
                  <c:v>105.32803198720001</c:v>
                </c:pt>
                <c:pt idx="26352">
                  <c:v>105.32992512449999</c:v>
                </c:pt>
                <c:pt idx="26353">
                  <c:v>105.33173890330001</c:v>
                </c:pt>
                <c:pt idx="26354">
                  <c:v>105.3320880054</c:v>
                </c:pt>
                <c:pt idx="26355">
                  <c:v>105.3329220718</c:v>
                </c:pt>
                <c:pt idx="26356">
                  <c:v>105.3340338126</c:v>
                </c:pt>
                <c:pt idx="26357">
                  <c:v>105.33474906790001</c:v>
                </c:pt>
                <c:pt idx="26358">
                  <c:v>105.3363733273</c:v>
                </c:pt>
                <c:pt idx="26359">
                  <c:v>105.3383244796</c:v>
                </c:pt>
                <c:pt idx="26360">
                  <c:v>105.3394733408</c:v>
                </c:pt>
                <c:pt idx="26361">
                  <c:v>105.33990786539999</c:v>
                </c:pt>
                <c:pt idx="26362">
                  <c:v>105.3409788674</c:v>
                </c:pt>
                <c:pt idx="26363">
                  <c:v>105.3422631027</c:v>
                </c:pt>
                <c:pt idx="26364">
                  <c:v>105.3429155617</c:v>
                </c:pt>
                <c:pt idx="26365">
                  <c:v>105.34352165449999</c:v>
                </c:pt>
                <c:pt idx="26366">
                  <c:v>105.34379714639999</c:v>
                </c:pt>
                <c:pt idx="26367">
                  <c:v>105.34460682780001</c:v>
                </c:pt>
                <c:pt idx="26368">
                  <c:v>105.3457597443</c:v>
                </c:pt>
                <c:pt idx="26369">
                  <c:v>105.3477532129</c:v>
                </c:pt>
                <c:pt idx="26370">
                  <c:v>105.34935679</c:v>
                </c:pt>
                <c:pt idx="26371">
                  <c:v>105.3501092027</c:v>
                </c:pt>
                <c:pt idx="26372">
                  <c:v>105.3513621691</c:v>
                </c:pt>
                <c:pt idx="26373">
                  <c:v>105.352253382</c:v>
                </c:pt>
                <c:pt idx="26374">
                  <c:v>105.35400315539999</c:v>
                </c:pt>
                <c:pt idx="26375">
                  <c:v>105.35643851499999</c:v>
                </c:pt>
                <c:pt idx="26376">
                  <c:v>105.3585797194</c:v>
                </c:pt>
                <c:pt idx="26377">
                  <c:v>105.3597308934</c:v>
                </c:pt>
                <c:pt idx="26378">
                  <c:v>105.3611380504</c:v>
                </c:pt>
                <c:pt idx="26379">
                  <c:v>105.36464815870001</c:v>
                </c:pt>
                <c:pt idx="26380">
                  <c:v>105.36788855179999</c:v>
                </c:pt>
                <c:pt idx="26381">
                  <c:v>105.3697875827</c:v>
                </c:pt>
                <c:pt idx="26382">
                  <c:v>105.3714304531</c:v>
                </c:pt>
                <c:pt idx="26383">
                  <c:v>105.372761428</c:v>
                </c:pt>
                <c:pt idx="26384">
                  <c:v>105.37396672769999</c:v>
                </c:pt>
                <c:pt idx="26385">
                  <c:v>105.3762489735</c:v>
                </c:pt>
                <c:pt idx="26386">
                  <c:v>105.37804454</c:v>
                </c:pt>
                <c:pt idx="26387">
                  <c:v>105.3785126874</c:v>
                </c:pt>
                <c:pt idx="26388">
                  <c:v>105.38001501559999</c:v>
                </c:pt>
                <c:pt idx="26389">
                  <c:v>105.3814909451</c:v>
                </c:pt>
                <c:pt idx="26390">
                  <c:v>105.3820046398</c:v>
                </c:pt>
                <c:pt idx="26391">
                  <c:v>105.3824999855</c:v>
                </c:pt>
                <c:pt idx="26392">
                  <c:v>105.38304173020001</c:v>
                </c:pt>
                <c:pt idx="26393">
                  <c:v>105.3835389037</c:v>
                </c:pt>
                <c:pt idx="26394">
                  <c:v>105.38419125670001</c:v>
                </c:pt>
                <c:pt idx="26395">
                  <c:v>105.3858824217</c:v>
                </c:pt>
                <c:pt idx="26396">
                  <c:v>105.38714366160001</c:v>
                </c:pt>
                <c:pt idx="26397">
                  <c:v>105.3880346799</c:v>
                </c:pt>
                <c:pt idx="26398">
                  <c:v>105.3894088788</c:v>
                </c:pt>
                <c:pt idx="26399">
                  <c:v>105.39057455930001</c:v>
                </c:pt>
                <c:pt idx="26400">
                  <c:v>105.3919325155</c:v>
                </c:pt>
                <c:pt idx="26401">
                  <c:v>105.3932471328</c:v>
                </c:pt>
                <c:pt idx="26402">
                  <c:v>105.39404011889999</c:v>
                </c:pt>
                <c:pt idx="26403">
                  <c:v>105.39552748129999</c:v>
                </c:pt>
                <c:pt idx="26404">
                  <c:v>105.3975719474</c:v>
                </c:pt>
                <c:pt idx="26405">
                  <c:v>105.3989236148</c:v>
                </c:pt>
                <c:pt idx="26406">
                  <c:v>105.4010956919</c:v>
                </c:pt>
                <c:pt idx="26407">
                  <c:v>105.40329370400001</c:v>
                </c:pt>
                <c:pt idx="26408">
                  <c:v>105.4039674966</c:v>
                </c:pt>
                <c:pt idx="26409">
                  <c:v>105.4041677937</c:v>
                </c:pt>
                <c:pt idx="26410">
                  <c:v>105.40692274289999</c:v>
                </c:pt>
                <c:pt idx="26411">
                  <c:v>105.41009638760001</c:v>
                </c:pt>
                <c:pt idx="26412">
                  <c:v>105.4109556335</c:v>
                </c:pt>
                <c:pt idx="26413">
                  <c:v>105.4113890723</c:v>
                </c:pt>
                <c:pt idx="26414">
                  <c:v>105.4121321855</c:v>
                </c:pt>
                <c:pt idx="26415">
                  <c:v>105.4129002609</c:v>
                </c:pt>
                <c:pt idx="26416">
                  <c:v>105.4134149571</c:v>
                </c:pt>
                <c:pt idx="26417">
                  <c:v>105.4138002679</c:v>
                </c:pt>
                <c:pt idx="26418">
                  <c:v>105.41417766399999</c:v>
                </c:pt>
                <c:pt idx="26419">
                  <c:v>105.4145576608</c:v>
                </c:pt>
                <c:pt idx="26420">
                  <c:v>105.41524204549999</c:v>
                </c:pt>
                <c:pt idx="26421">
                  <c:v>105.4160617271</c:v>
                </c:pt>
                <c:pt idx="26422">
                  <c:v>105.4166831766</c:v>
                </c:pt>
                <c:pt idx="26423">
                  <c:v>105.4179229021</c:v>
                </c:pt>
                <c:pt idx="26424">
                  <c:v>105.41889437019999</c:v>
                </c:pt>
                <c:pt idx="26425">
                  <c:v>105.42021782480001</c:v>
                </c:pt>
                <c:pt idx="26426">
                  <c:v>105.42236252070001</c:v>
                </c:pt>
                <c:pt idx="26427">
                  <c:v>105.4258792103</c:v>
                </c:pt>
                <c:pt idx="26428">
                  <c:v>105.42894003489999</c:v>
                </c:pt>
                <c:pt idx="26429">
                  <c:v>105.42997969530001</c:v>
                </c:pt>
                <c:pt idx="26430">
                  <c:v>105.4317119201</c:v>
                </c:pt>
                <c:pt idx="26431">
                  <c:v>105.43306707799999</c:v>
                </c:pt>
                <c:pt idx="26432">
                  <c:v>105.4335118931</c:v>
                </c:pt>
                <c:pt idx="26433">
                  <c:v>105.4339395789</c:v>
                </c:pt>
                <c:pt idx="26434">
                  <c:v>105.4340706819</c:v>
                </c:pt>
                <c:pt idx="26435">
                  <c:v>105.43429497219999</c:v>
                </c:pt>
                <c:pt idx="26436">
                  <c:v>105.43451095819999</c:v>
                </c:pt>
                <c:pt idx="26437">
                  <c:v>105.4352980729</c:v>
                </c:pt>
                <c:pt idx="26438">
                  <c:v>105.43614704620001</c:v>
                </c:pt>
                <c:pt idx="26439">
                  <c:v>105.43672157269999</c:v>
                </c:pt>
                <c:pt idx="26440">
                  <c:v>105.4372341727</c:v>
                </c:pt>
                <c:pt idx="26441">
                  <c:v>105.4383179971</c:v>
                </c:pt>
                <c:pt idx="26442">
                  <c:v>105.4395807885</c:v>
                </c:pt>
                <c:pt idx="26443">
                  <c:v>105.4399679644</c:v>
                </c:pt>
                <c:pt idx="26444">
                  <c:v>105.4410125622</c:v>
                </c:pt>
                <c:pt idx="26445">
                  <c:v>105.4420725107</c:v>
                </c:pt>
                <c:pt idx="26446">
                  <c:v>105.4433126543</c:v>
                </c:pt>
                <c:pt idx="26447">
                  <c:v>105.44589288820001</c:v>
                </c:pt>
                <c:pt idx="26448">
                  <c:v>105.44943898149999</c:v>
                </c:pt>
                <c:pt idx="26449">
                  <c:v>105.45186513980001</c:v>
                </c:pt>
                <c:pt idx="26450">
                  <c:v>105.4530841226</c:v>
                </c:pt>
                <c:pt idx="26451">
                  <c:v>105.4538978392</c:v>
                </c:pt>
                <c:pt idx="26452">
                  <c:v>105.4539610803</c:v>
                </c:pt>
                <c:pt idx="26453">
                  <c:v>105.4541571991</c:v>
                </c:pt>
                <c:pt idx="26454">
                  <c:v>105.4552928407</c:v>
                </c:pt>
                <c:pt idx="26455">
                  <c:v>105.45634718399999</c:v>
                </c:pt>
                <c:pt idx="26456">
                  <c:v>105.45742755489999</c:v>
                </c:pt>
                <c:pt idx="26457">
                  <c:v>105.4585397618</c:v>
                </c:pt>
                <c:pt idx="26458">
                  <c:v>105.4599899091</c:v>
                </c:pt>
                <c:pt idx="26459">
                  <c:v>105.462811526</c:v>
                </c:pt>
                <c:pt idx="26460">
                  <c:v>105.4653454641</c:v>
                </c:pt>
                <c:pt idx="26461">
                  <c:v>105.4666185554</c:v>
                </c:pt>
                <c:pt idx="26462">
                  <c:v>105.4678538412</c:v>
                </c:pt>
                <c:pt idx="26463">
                  <c:v>105.4706589602</c:v>
                </c:pt>
                <c:pt idx="26464">
                  <c:v>105.4740804587</c:v>
                </c:pt>
                <c:pt idx="26465">
                  <c:v>105.47623876359999</c:v>
                </c:pt>
                <c:pt idx="26466">
                  <c:v>105.4780196622</c:v>
                </c:pt>
                <c:pt idx="26467">
                  <c:v>105.4798281601</c:v>
                </c:pt>
                <c:pt idx="26468">
                  <c:v>105.4814375922</c:v>
                </c:pt>
                <c:pt idx="26469">
                  <c:v>105.4825577789</c:v>
                </c:pt>
                <c:pt idx="26470">
                  <c:v>105.48340956680001</c:v>
                </c:pt>
                <c:pt idx="26471">
                  <c:v>105.48608800540001</c:v>
                </c:pt>
                <c:pt idx="26472">
                  <c:v>105.48895356360001</c:v>
                </c:pt>
                <c:pt idx="26473">
                  <c:v>105.4908814109</c:v>
                </c:pt>
                <c:pt idx="26474">
                  <c:v>105.4919497452</c:v>
                </c:pt>
                <c:pt idx="26475">
                  <c:v>105.4924755055</c:v>
                </c:pt>
                <c:pt idx="26476">
                  <c:v>105.4938195483</c:v>
                </c:pt>
                <c:pt idx="26477">
                  <c:v>105.4961700464</c:v>
                </c:pt>
                <c:pt idx="26478">
                  <c:v>105.4986485945</c:v>
                </c:pt>
                <c:pt idx="26479">
                  <c:v>105.49995053710001</c:v>
                </c:pt>
                <c:pt idx="26480">
                  <c:v>105.50021237999999</c:v>
                </c:pt>
                <c:pt idx="26481">
                  <c:v>105.50035421059999</c:v>
                </c:pt>
                <c:pt idx="26482">
                  <c:v>105.5012271411</c:v>
                </c:pt>
                <c:pt idx="26483">
                  <c:v>105.5041910387</c:v>
                </c:pt>
                <c:pt idx="26484">
                  <c:v>105.50716403600001</c:v>
                </c:pt>
                <c:pt idx="26485">
                  <c:v>105.5082350676</c:v>
                </c:pt>
                <c:pt idx="26486">
                  <c:v>105.5089001262</c:v>
                </c:pt>
                <c:pt idx="26487">
                  <c:v>105.5097244573</c:v>
                </c:pt>
                <c:pt idx="26488">
                  <c:v>105.51061692</c:v>
                </c:pt>
                <c:pt idx="26489">
                  <c:v>105.5116077699</c:v>
                </c:pt>
                <c:pt idx="26490">
                  <c:v>105.5123330184</c:v>
                </c:pt>
                <c:pt idx="26491">
                  <c:v>105.5128775081</c:v>
                </c:pt>
                <c:pt idx="26492">
                  <c:v>105.5133528333</c:v>
                </c:pt>
                <c:pt idx="26493">
                  <c:v>105.51359645620001</c:v>
                </c:pt>
                <c:pt idx="26494">
                  <c:v>105.514386606</c:v>
                </c:pt>
                <c:pt idx="26495">
                  <c:v>105.5157085564</c:v>
                </c:pt>
                <c:pt idx="26496">
                  <c:v>105.5164363814</c:v>
                </c:pt>
                <c:pt idx="26497">
                  <c:v>105.51661486730001</c:v>
                </c:pt>
                <c:pt idx="26498">
                  <c:v>105.5169712924</c:v>
                </c:pt>
                <c:pt idx="26499">
                  <c:v>105.5173615919</c:v>
                </c:pt>
                <c:pt idx="26500">
                  <c:v>105.518574199</c:v>
                </c:pt>
                <c:pt idx="26501">
                  <c:v>105.5198097583</c:v>
                </c:pt>
                <c:pt idx="26502">
                  <c:v>105.5200330939</c:v>
                </c:pt>
                <c:pt idx="26503">
                  <c:v>105.521230522</c:v>
                </c:pt>
                <c:pt idx="26504">
                  <c:v>105.5232860813</c:v>
                </c:pt>
                <c:pt idx="26505">
                  <c:v>105.5249403941</c:v>
                </c:pt>
                <c:pt idx="26506">
                  <c:v>105.5259078277</c:v>
                </c:pt>
                <c:pt idx="26507">
                  <c:v>105.5264657689</c:v>
                </c:pt>
                <c:pt idx="26508">
                  <c:v>105.52702062260001</c:v>
                </c:pt>
                <c:pt idx="26509">
                  <c:v>105.5276359607</c:v>
                </c:pt>
                <c:pt idx="26510">
                  <c:v>105.5280947434</c:v>
                </c:pt>
                <c:pt idx="26511">
                  <c:v>105.53056172460001</c:v>
                </c:pt>
                <c:pt idx="26512">
                  <c:v>105.5333033001</c:v>
                </c:pt>
                <c:pt idx="26513">
                  <c:v>105.53392131050001</c:v>
                </c:pt>
                <c:pt idx="26514">
                  <c:v>105.53456234079999</c:v>
                </c:pt>
                <c:pt idx="26515">
                  <c:v>105.5350237329</c:v>
                </c:pt>
                <c:pt idx="26516">
                  <c:v>105.5357847172</c:v>
                </c:pt>
                <c:pt idx="26517">
                  <c:v>105.5366670808</c:v>
                </c:pt>
                <c:pt idx="26518">
                  <c:v>105.53744162069999</c:v>
                </c:pt>
                <c:pt idx="26519">
                  <c:v>105.5384738663</c:v>
                </c:pt>
                <c:pt idx="26520">
                  <c:v>105.54014223270001</c:v>
                </c:pt>
                <c:pt idx="26521">
                  <c:v>105.5431928127</c:v>
                </c:pt>
                <c:pt idx="26522">
                  <c:v>105.547386914</c:v>
                </c:pt>
                <c:pt idx="26523">
                  <c:v>105.5498606279</c:v>
                </c:pt>
                <c:pt idx="26524">
                  <c:v>105.5500763205</c:v>
                </c:pt>
                <c:pt idx="26525">
                  <c:v>105.55100371579999</c:v>
                </c:pt>
                <c:pt idx="26526">
                  <c:v>105.5532322432</c:v>
                </c:pt>
                <c:pt idx="26527">
                  <c:v>105.5546428454</c:v>
                </c:pt>
                <c:pt idx="26528">
                  <c:v>105.5559654461</c:v>
                </c:pt>
                <c:pt idx="26529">
                  <c:v>105.55739119019999</c:v>
                </c:pt>
                <c:pt idx="26530">
                  <c:v>105.5582515044</c:v>
                </c:pt>
                <c:pt idx="26531">
                  <c:v>105.55944284730001</c:v>
                </c:pt>
                <c:pt idx="26532">
                  <c:v>105.56098714629999</c:v>
                </c:pt>
                <c:pt idx="26533">
                  <c:v>105.5621146214</c:v>
                </c:pt>
                <c:pt idx="26534">
                  <c:v>105.5626410153</c:v>
                </c:pt>
                <c:pt idx="26535">
                  <c:v>105.5645493601</c:v>
                </c:pt>
                <c:pt idx="26536">
                  <c:v>105.566899756</c:v>
                </c:pt>
                <c:pt idx="26537">
                  <c:v>105.5686806715</c:v>
                </c:pt>
                <c:pt idx="26538">
                  <c:v>105.5703024394</c:v>
                </c:pt>
                <c:pt idx="26539">
                  <c:v>105.57171982440001</c:v>
                </c:pt>
                <c:pt idx="26540">
                  <c:v>105.57303842899999</c:v>
                </c:pt>
                <c:pt idx="26541">
                  <c:v>105.5738590691</c:v>
                </c:pt>
                <c:pt idx="26542">
                  <c:v>105.574148201</c:v>
                </c:pt>
                <c:pt idx="26543">
                  <c:v>105.5744545844</c:v>
                </c:pt>
                <c:pt idx="26544">
                  <c:v>105.57639539</c:v>
                </c:pt>
                <c:pt idx="26545">
                  <c:v>105.578390617</c:v>
                </c:pt>
                <c:pt idx="26546">
                  <c:v>105.5788819751</c:v>
                </c:pt>
                <c:pt idx="26547">
                  <c:v>105.5792724672</c:v>
                </c:pt>
                <c:pt idx="26548">
                  <c:v>105.5814410105</c:v>
                </c:pt>
                <c:pt idx="26549">
                  <c:v>105.5835060085</c:v>
                </c:pt>
                <c:pt idx="26550">
                  <c:v>105.58407516530001</c:v>
                </c:pt>
                <c:pt idx="26551">
                  <c:v>105.5847980763</c:v>
                </c:pt>
                <c:pt idx="26552">
                  <c:v>105.5850046366</c:v>
                </c:pt>
                <c:pt idx="26553">
                  <c:v>105.5854541205</c:v>
                </c:pt>
                <c:pt idx="26554">
                  <c:v>105.5869705968</c:v>
                </c:pt>
                <c:pt idx="26555">
                  <c:v>105.58910186520001</c:v>
                </c:pt>
                <c:pt idx="26556">
                  <c:v>105.5905095759</c:v>
                </c:pt>
                <c:pt idx="26557">
                  <c:v>105.5909117922</c:v>
                </c:pt>
                <c:pt idx="26558">
                  <c:v>105.59153392</c:v>
                </c:pt>
                <c:pt idx="26559">
                  <c:v>105.59301773190001</c:v>
                </c:pt>
                <c:pt idx="26560">
                  <c:v>105.594079894</c:v>
                </c:pt>
                <c:pt idx="26561">
                  <c:v>105.59517294</c:v>
                </c:pt>
                <c:pt idx="26562">
                  <c:v>105.5961595604</c:v>
                </c:pt>
                <c:pt idx="26563">
                  <c:v>105.5965746918</c:v>
                </c:pt>
                <c:pt idx="26564">
                  <c:v>105.5969426122</c:v>
                </c:pt>
                <c:pt idx="26565">
                  <c:v>105.5976339799</c:v>
                </c:pt>
                <c:pt idx="26566">
                  <c:v>105.5989071944</c:v>
                </c:pt>
                <c:pt idx="26567">
                  <c:v>105.59963157360001</c:v>
                </c:pt>
                <c:pt idx="26568">
                  <c:v>105.6011833928</c:v>
                </c:pt>
                <c:pt idx="26569">
                  <c:v>105.6026569723</c:v>
                </c:pt>
                <c:pt idx="26570">
                  <c:v>105.602756321</c:v>
                </c:pt>
                <c:pt idx="26571">
                  <c:v>105.6033012459</c:v>
                </c:pt>
                <c:pt idx="26572">
                  <c:v>105.6040660753</c:v>
                </c:pt>
                <c:pt idx="26573">
                  <c:v>105.6049361358</c:v>
                </c:pt>
                <c:pt idx="26574">
                  <c:v>105.60569521479999</c:v>
                </c:pt>
                <c:pt idx="26575">
                  <c:v>105.6059986937</c:v>
                </c:pt>
                <c:pt idx="26576">
                  <c:v>105.6062336013</c:v>
                </c:pt>
                <c:pt idx="26577">
                  <c:v>105.60654862219999</c:v>
                </c:pt>
                <c:pt idx="26578">
                  <c:v>105.6073179765</c:v>
                </c:pt>
                <c:pt idx="26579">
                  <c:v>105.6079272617</c:v>
                </c:pt>
                <c:pt idx="26580">
                  <c:v>105.6081618394</c:v>
                </c:pt>
                <c:pt idx="26581">
                  <c:v>105.6098660785</c:v>
                </c:pt>
                <c:pt idx="26582">
                  <c:v>105.61173747159999</c:v>
                </c:pt>
                <c:pt idx="26583">
                  <c:v>105.6133228745</c:v>
                </c:pt>
                <c:pt idx="26584">
                  <c:v>105.6148560021</c:v>
                </c:pt>
                <c:pt idx="26585">
                  <c:v>105.61543091199999</c:v>
                </c:pt>
                <c:pt idx="26586">
                  <c:v>105.6174479271</c:v>
                </c:pt>
                <c:pt idx="26587">
                  <c:v>105.6211461412</c:v>
                </c:pt>
                <c:pt idx="26588">
                  <c:v>105.6239447479</c:v>
                </c:pt>
                <c:pt idx="26589">
                  <c:v>105.6256180825</c:v>
                </c:pt>
                <c:pt idx="26590">
                  <c:v>105.62685070000001</c:v>
                </c:pt>
                <c:pt idx="26591">
                  <c:v>105.62750879799999</c:v>
                </c:pt>
                <c:pt idx="26592">
                  <c:v>105.6278482971</c:v>
                </c:pt>
                <c:pt idx="26593">
                  <c:v>105.6285817464</c:v>
                </c:pt>
                <c:pt idx="26594">
                  <c:v>105.6293762721</c:v>
                </c:pt>
                <c:pt idx="26595">
                  <c:v>105.6300543598</c:v>
                </c:pt>
                <c:pt idx="26596">
                  <c:v>105.6316604795</c:v>
                </c:pt>
                <c:pt idx="26597">
                  <c:v>105.6328611869</c:v>
                </c:pt>
                <c:pt idx="26598">
                  <c:v>105.63378530830001</c:v>
                </c:pt>
                <c:pt idx="26599">
                  <c:v>105.6350686991</c:v>
                </c:pt>
                <c:pt idx="26600">
                  <c:v>105.63608743659999</c:v>
                </c:pt>
                <c:pt idx="26601">
                  <c:v>105.6366429566</c:v>
                </c:pt>
                <c:pt idx="26602">
                  <c:v>105.63837357529999</c:v>
                </c:pt>
                <c:pt idx="26603">
                  <c:v>105.640231912</c:v>
                </c:pt>
                <c:pt idx="26604">
                  <c:v>105.64058423020001</c:v>
                </c:pt>
                <c:pt idx="26605">
                  <c:v>105.6409546088</c:v>
                </c:pt>
                <c:pt idx="26606">
                  <c:v>105.6416931704</c:v>
                </c:pt>
                <c:pt idx="26607">
                  <c:v>105.6423852059</c:v>
                </c:pt>
                <c:pt idx="26608">
                  <c:v>105.6429800761</c:v>
                </c:pt>
                <c:pt idx="26609">
                  <c:v>105.64388448859999</c:v>
                </c:pt>
                <c:pt idx="26610">
                  <c:v>105.6449364515</c:v>
                </c:pt>
                <c:pt idx="26611">
                  <c:v>105.6457707255</c:v>
                </c:pt>
                <c:pt idx="26612">
                  <c:v>105.6472659894</c:v>
                </c:pt>
                <c:pt idx="26613">
                  <c:v>105.6488038727</c:v>
                </c:pt>
                <c:pt idx="26614">
                  <c:v>105.6490877982</c:v>
                </c:pt>
                <c:pt idx="26615">
                  <c:v>105.6493627661</c:v>
                </c:pt>
                <c:pt idx="26616">
                  <c:v>105.65011285529999</c:v>
                </c:pt>
                <c:pt idx="26617">
                  <c:v>105.65217918720001</c:v>
                </c:pt>
                <c:pt idx="26618">
                  <c:v>105.6550262149</c:v>
                </c:pt>
                <c:pt idx="26619">
                  <c:v>105.6565970817</c:v>
                </c:pt>
                <c:pt idx="26620">
                  <c:v>105.6570160485</c:v>
                </c:pt>
                <c:pt idx="26621">
                  <c:v>105.65778708249999</c:v>
                </c:pt>
                <c:pt idx="26622">
                  <c:v>105.6590428791</c:v>
                </c:pt>
                <c:pt idx="26623">
                  <c:v>105.6607306866</c:v>
                </c:pt>
                <c:pt idx="26624">
                  <c:v>105.66291424089999</c:v>
                </c:pt>
                <c:pt idx="26625">
                  <c:v>105.6646440295</c:v>
                </c:pt>
                <c:pt idx="26626">
                  <c:v>105.6657347318</c:v>
                </c:pt>
                <c:pt idx="26627">
                  <c:v>105.6664122536</c:v>
                </c:pt>
                <c:pt idx="26628">
                  <c:v>105.6671920247</c:v>
                </c:pt>
                <c:pt idx="26629">
                  <c:v>105.66847328350001</c:v>
                </c:pt>
                <c:pt idx="26630">
                  <c:v>105.6696736418</c:v>
                </c:pt>
                <c:pt idx="26631">
                  <c:v>105.67195827</c:v>
                </c:pt>
                <c:pt idx="26632">
                  <c:v>105.6759951392</c:v>
                </c:pt>
                <c:pt idx="26633">
                  <c:v>105.6783461885</c:v>
                </c:pt>
                <c:pt idx="26634">
                  <c:v>105.67847922670001</c:v>
                </c:pt>
                <c:pt idx="26635">
                  <c:v>105.67873337349999</c:v>
                </c:pt>
                <c:pt idx="26636">
                  <c:v>105.67992344140001</c:v>
                </c:pt>
                <c:pt idx="26637">
                  <c:v>105.6817812547</c:v>
                </c:pt>
                <c:pt idx="26638">
                  <c:v>105.682988862</c:v>
                </c:pt>
                <c:pt idx="26639">
                  <c:v>105.68407759039999</c:v>
                </c:pt>
                <c:pt idx="26640">
                  <c:v>105.6850624131</c:v>
                </c:pt>
                <c:pt idx="26641">
                  <c:v>105.6857381124</c:v>
                </c:pt>
                <c:pt idx="26642">
                  <c:v>105.6878292846</c:v>
                </c:pt>
                <c:pt idx="26643">
                  <c:v>105.6898159142</c:v>
                </c:pt>
                <c:pt idx="26644">
                  <c:v>105.69057523790001</c:v>
                </c:pt>
                <c:pt idx="26645">
                  <c:v>105.6911775339</c:v>
                </c:pt>
                <c:pt idx="26646">
                  <c:v>105.69155872180001</c:v>
                </c:pt>
                <c:pt idx="26647">
                  <c:v>105.69190696299999</c:v>
                </c:pt>
                <c:pt idx="26648">
                  <c:v>105.69229526479999</c:v>
                </c:pt>
                <c:pt idx="26649">
                  <c:v>105.6926790676</c:v>
                </c:pt>
                <c:pt idx="26650">
                  <c:v>105.6933110784</c:v>
                </c:pt>
                <c:pt idx="26651">
                  <c:v>105.6944898001</c:v>
                </c:pt>
                <c:pt idx="26652">
                  <c:v>105.69569302089999</c:v>
                </c:pt>
                <c:pt idx="26653">
                  <c:v>105.6961844442</c:v>
                </c:pt>
                <c:pt idx="26654">
                  <c:v>105.6969433838</c:v>
                </c:pt>
                <c:pt idx="26655">
                  <c:v>105.6994889587</c:v>
                </c:pt>
                <c:pt idx="26656">
                  <c:v>105.7021333487</c:v>
                </c:pt>
                <c:pt idx="26657">
                  <c:v>105.70321446050001</c:v>
                </c:pt>
                <c:pt idx="26658">
                  <c:v>105.7051313984</c:v>
                </c:pt>
                <c:pt idx="26659">
                  <c:v>105.70688254869999</c:v>
                </c:pt>
                <c:pt idx="26660">
                  <c:v>105.7070545962</c:v>
                </c:pt>
                <c:pt idx="26661">
                  <c:v>105.7072652972</c:v>
                </c:pt>
                <c:pt idx="26662">
                  <c:v>105.7074543766</c:v>
                </c:pt>
                <c:pt idx="26663">
                  <c:v>105.7078765998</c:v>
                </c:pt>
                <c:pt idx="26664">
                  <c:v>105.7084950056</c:v>
                </c:pt>
                <c:pt idx="26665">
                  <c:v>105.70925785919999</c:v>
                </c:pt>
                <c:pt idx="26666">
                  <c:v>105.7100140472</c:v>
                </c:pt>
                <c:pt idx="26667">
                  <c:v>105.71047080140001</c:v>
                </c:pt>
                <c:pt idx="26668">
                  <c:v>105.71395806540001</c:v>
                </c:pt>
                <c:pt idx="26669">
                  <c:v>105.7173336006</c:v>
                </c:pt>
                <c:pt idx="26670">
                  <c:v>105.71918133</c:v>
                </c:pt>
                <c:pt idx="26671">
                  <c:v>105.7209989631</c:v>
                </c:pt>
                <c:pt idx="26672">
                  <c:v>105.72123991230001</c:v>
                </c:pt>
                <c:pt idx="26673">
                  <c:v>105.72156961570001</c:v>
                </c:pt>
                <c:pt idx="26674">
                  <c:v>105.7217797502</c:v>
                </c:pt>
                <c:pt idx="26675">
                  <c:v>105.7221707276</c:v>
                </c:pt>
                <c:pt idx="26676">
                  <c:v>105.72442995039999</c:v>
                </c:pt>
                <c:pt idx="26677">
                  <c:v>105.7267970093</c:v>
                </c:pt>
                <c:pt idx="26678">
                  <c:v>105.7277952864</c:v>
                </c:pt>
                <c:pt idx="26679">
                  <c:v>105.72839088729999</c:v>
                </c:pt>
                <c:pt idx="26680">
                  <c:v>105.72867907219999</c:v>
                </c:pt>
                <c:pt idx="26681">
                  <c:v>105.7300472884</c:v>
                </c:pt>
                <c:pt idx="26682">
                  <c:v>105.7311692401</c:v>
                </c:pt>
                <c:pt idx="26683">
                  <c:v>105.7313729111</c:v>
                </c:pt>
                <c:pt idx="26684">
                  <c:v>105.73169791700001</c:v>
                </c:pt>
                <c:pt idx="26685">
                  <c:v>105.7322464329</c:v>
                </c:pt>
                <c:pt idx="26686">
                  <c:v>105.7336841333</c:v>
                </c:pt>
                <c:pt idx="26687">
                  <c:v>105.73595230860001</c:v>
                </c:pt>
                <c:pt idx="26688">
                  <c:v>105.7373981894</c:v>
                </c:pt>
                <c:pt idx="26689">
                  <c:v>105.7379727319</c:v>
                </c:pt>
                <c:pt idx="26690">
                  <c:v>105.7383650205</c:v>
                </c:pt>
                <c:pt idx="26691">
                  <c:v>105.73908863459999</c:v>
                </c:pt>
                <c:pt idx="26692">
                  <c:v>105.7412164653</c:v>
                </c:pt>
                <c:pt idx="26693">
                  <c:v>105.7430585301</c:v>
                </c:pt>
                <c:pt idx="26694">
                  <c:v>105.74417245399999</c:v>
                </c:pt>
                <c:pt idx="26695">
                  <c:v>105.7450438834</c:v>
                </c:pt>
                <c:pt idx="26696">
                  <c:v>105.7456631238</c:v>
                </c:pt>
                <c:pt idx="26697">
                  <c:v>105.7464643902</c:v>
                </c:pt>
                <c:pt idx="26698">
                  <c:v>105.7482053633</c:v>
                </c:pt>
                <c:pt idx="26699">
                  <c:v>105.7495957933</c:v>
                </c:pt>
                <c:pt idx="26700">
                  <c:v>105.7499543629</c:v>
                </c:pt>
                <c:pt idx="26701">
                  <c:v>105.7504105694</c:v>
                </c:pt>
                <c:pt idx="26702">
                  <c:v>105.7519045758</c:v>
                </c:pt>
                <c:pt idx="26703">
                  <c:v>105.75437181220001</c:v>
                </c:pt>
                <c:pt idx="26704">
                  <c:v>105.7557876246</c:v>
                </c:pt>
                <c:pt idx="26705">
                  <c:v>105.759082906</c:v>
                </c:pt>
                <c:pt idx="26706">
                  <c:v>105.7621552017</c:v>
                </c:pt>
                <c:pt idx="26707">
                  <c:v>105.7623512417</c:v>
                </c:pt>
                <c:pt idx="26708">
                  <c:v>105.7633474996</c:v>
                </c:pt>
                <c:pt idx="26709">
                  <c:v>105.7652041539</c:v>
                </c:pt>
                <c:pt idx="26710">
                  <c:v>105.76650193170001</c:v>
                </c:pt>
                <c:pt idx="26711">
                  <c:v>105.7670340425</c:v>
                </c:pt>
                <c:pt idx="26712">
                  <c:v>105.76742130789999</c:v>
                </c:pt>
                <c:pt idx="26713">
                  <c:v>105.76822128560001</c:v>
                </c:pt>
                <c:pt idx="26714">
                  <c:v>105.7705823645</c:v>
                </c:pt>
                <c:pt idx="26715">
                  <c:v>105.7731967301</c:v>
                </c:pt>
                <c:pt idx="26716">
                  <c:v>105.77410512420001</c:v>
                </c:pt>
                <c:pt idx="26717">
                  <c:v>105.77511991430001</c:v>
                </c:pt>
                <c:pt idx="26718">
                  <c:v>105.77680512569999</c:v>
                </c:pt>
                <c:pt idx="26719">
                  <c:v>105.7779524412</c:v>
                </c:pt>
                <c:pt idx="26720">
                  <c:v>105.7794110607</c:v>
                </c:pt>
                <c:pt idx="26721">
                  <c:v>105.7816767563</c:v>
                </c:pt>
                <c:pt idx="26722">
                  <c:v>105.7848542963</c:v>
                </c:pt>
                <c:pt idx="26723">
                  <c:v>105.78709221530001</c:v>
                </c:pt>
                <c:pt idx="26724">
                  <c:v>105.78770117329999</c:v>
                </c:pt>
                <c:pt idx="26725">
                  <c:v>105.78858524739999</c:v>
                </c:pt>
                <c:pt idx="26726">
                  <c:v>105.7905822136</c:v>
                </c:pt>
                <c:pt idx="26727">
                  <c:v>105.7925362222</c:v>
                </c:pt>
                <c:pt idx="26728">
                  <c:v>105.7935964963</c:v>
                </c:pt>
                <c:pt idx="26729">
                  <c:v>105.7945282804</c:v>
                </c:pt>
                <c:pt idx="26730">
                  <c:v>105.79533890979999</c:v>
                </c:pt>
                <c:pt idx="26731">
                  <c:v>105.7958621523</c:v>
                </c:pt>
                <c:pt idx="26732">
                  <c:v>105.7961092276</c:v>
                </c:pt>
                <c:pt idx="26733">
                  <c:v>105.7967115209</c:v>
                </c:pt>
                <c:pt idx="26734">
                  <c:v>105.7982632599</c:v>
                </c:pt>
                <c:pt idx="26735">
                  <c:v>105.8017511572</c:v>
                </c:pt>
                <c:pt idx="26736">
                  <c:v>105.804489413</c:v>
                </c:pt>
                <c:pt idx="26737">
                  <c:v>105.8052141262</c:v>
                </c:pt>
                <c:pt idx="26738">
                  <c:v>105.8057717475</c:v>
                </c:pt>
                <c:pt idx="26739">
                  <c:v>105.80628381450001</c:v>
                </c:pt>
                <c:pt idx="26740">
                  <c:v>105.8072184003</c:v>
                </c:pt>
                <c:pt idx="26741">
                  <c:v>105.80858170649999</c:v>
                </c:pt>
                <c:pt idx="26742">
                  <c:v>105.8094401326</c:v>
                </c:pt>
                <c:pt idx="26743">
                  <c:v>105.81048892139999</c:v>
                </c:pt>
                <c:pt idx="26744">
                  <c:v>105.8118603401</c:v>
                </c:pt>
                <c:pt idx="26745">
                  <c:v>105.8124700379</c:v>
                </c:pt>
                <c:pt idx="26746">
                  <c:v>105.8127017548</c:v>
                </c:pt>
                <c:pt idx="26747">
                  <c:v>105.81454848680001</c:v>
                </c:pt>
                <c:pt idx="26748">
                  <c:v>105.8164138719</c:v>
                </c:pt>
                <c:pt idx="26749">
                  <c:v>105.81679324</c:v>
                </c:pt>
                <c:pt idx="26750">
                  <c:v>105.8171462408</c:v>
                </c:pt>
                <c:pt idx="26751">
                  <c:v>105.81743525989999</c:v>
                </c:pt>
                <c:pt idx="26752">
                  <c:v>105.81818102130001</c:v>
                </c:pt>
                <c:pt idx="26753">
                  <c:v>105.8189211495</c:v>
                </c:pt>
                <c:pt idx="26754">
                  <c:v>105.8194416832</c:v>
                </c:pt>
                <c:pt idx="26755">
                  <c:v>105.82205423809999</c:v>
                </c:pt>
                <c:pt idx="26756">
                  <c:v>105.82459254219999</c:v>
                </c:pt>
                <c:pt idx="26757">
                  <c:v>105.8251310208</c:v>
                </c:pt>
                <c:pt idx="26758">
                  <c:v>105.8270230429</c:v>
                </c:pt>
                <c:pt idx="26759">
                  <c:v>105.8286764397</c:v>
                </c:pt>
                <c:pt idx="26760">
                  <c:v>105.8290560507</c:v>
                </c:pt>
                <c:pt idx="26761">
                  <c:v>105.82946574410001</c:v>
                </c:pt>
                <c:pt idx="26762">
                  <c:v>105.83111149459999</c:v>
                </c:pt>
                <c:pt idx="26763">
                  <c:v>105.832781119</c:v>
                </c:pt>
                <c:pt idx="26764">
                  <c:v>105.8333391914</c:v>
                </c:pt>
                <c:pt idx="26765">
                  <c:v>105.83468192150001</c:v>
                </c:pt>
                <c:pt idx="26766">
                  <c:v>105.8364113944</c:v>
                </c:pt>
                <c:pt idx="26767">
                  <c:v>105.8372404932</c:v>
                </c:pt>
                <c:pt idx="26768">
                  <c:v>105.838304714</c:v>
                </c:pt>
                <c:pt idx="26769">
                  <c:v>105.8396187554</c:v>
                </c:pt>
                <c:pt idx="26770">
                  <c:v>105.84007703490001</c:v>
                </c:pt>
                <c:pt idx="26771">
                  <c:v>105.841379824</c:v>
                </c:pt>
                <c:pt idx="26772">
                  <c:v>105.8429956865</c:v>
                </c:pt>
                <c:pt idx="26773">
                  <c:v>105.8439174873</c:v>
                </c:pt>
                <c:pt idx="26774">
                  <c:v>105.8446845813</c:v>
                </c:pt>
                <c:pt idx="26775">
                  <c:v>105.846059556</c:v>
                </c:pt>
                <c:pt idx="26776">
                  <c:v>105.848311756</c:v>
                </c:pt>
                <c:pt idx="26777">
                  <c:v>105.850593315</c:v>
                </c:pt>
                <c:pt idx="26778">
                  <c:v>105.8519048939</c:v>
                </c:pt>
                <c:pt idx="26779">
                  <c:v>105.8522248341</c:v>
                </c:pt>
                <c:pt idx="26780">
                  <c:v>105.8533773578</c:v>
                </c:pt>
                <c:pt idx="26781">
                  <c:v>105.8546615874</c:v>
                </c:pt>
                <c:pt idx="26782">
                  <c:v>105.8552366884</c:v>
                </c:pt>
                <c:pt idx="26783">
                  <c:v>105.8556303508</c:v>
                </c:pt>
                <c:pt idx="26784">
                  <c:v>105.8560951771</c:v>
                </c:pt>
                <c:pt idx="26785">
                  <c:v>105.8566203031</c:v>
                </c:pt>
                <c:pt idx="26786">
                  <c:v>105.8573311872</c:v>
                </c:pt>
                <c:pt idx="26787">
                  <c:v>105.85821267439999</c:v>
                </c:pt>
                <c:pt idx="26788">
                  <c:v>105.8592790686</c:v>
                </c:pt>
                <c:pt idx="26789">
                  <c:v>105.86172577150001</c:v>
                </c:pt>
                <c:pt idx="26790">
                  <c:v>105.8635439434</c:v>
                </c:pt>
                <c:pt idx="26791">
                  <c:v>105.86381093280001</c:v>
                </c:pt>
                <c:pt idx="26792">
                  <c:v>105.8640208045</c:v>
                </c:pt>
                <c:pt idx="26793">
                  <c:v>105.8648851838</c:v>
                </c:pt>
                <c:pt idx="26794">
                  <c:v>105.8662942074</c:v>
                </c:pt>
                <c:pt idx="26795">
                  <c:v>105.86702591940001</c:v>
                </c:pt>
                <c:pt idx="26796">
                  <c:v>105.8673638564</c:v>
                </c:pt>
                <c:pt idx="26797">
                  <c:v>105.8679440714</c:v>
                </c:pt>
                <c:pt idx="26798">
                  <c:v>105.86856231279999</c:v>
                </c:pt>
                <c:pt idx="26799">
                  <c:v>105.87050700570001</c:v>
                </c:pt>
                <c:pt idx="26800">
                  <c:v>105.8721777511</c:v>
                </c:pt>
                <c:pt idx="26801">
                  <c:v>105.8723435225</c:v>
                </c:pt>
                <c:pt idx="26802">
                  <c:v>105.87352578949999</c:v>
                </c:pt>
                <c:pt idx="26803">
                  <c:v>105.875023644</c:v>
                </c:pt>
                <c:pt idx="26804">
                  <c:v>105.8757659608</c:v>
                </c:pt>
                <c:pt idx="26805">
                  <c:v>105.87634520410001</c:v>
                </c:pt>
                <c:pt idx="26806">
                  <c:v>105.87673668310001</c:v>
                </c:pt>
                <c:pt idx="26807">
                  <c:v>105.8772859594</c:v>
                </c:pt>
                <c:pt idx="26808">
                  <c:v>105.8783525697</c:v>
                </c:pt>
                <c:pt idx="26809">
                  <c:v>105.8793246396</c:v>
                </c:pt>
                <c:pt idx="26810">
                  <c:v>105.8802170739</c:v>
                </c:pt>
                <c:pt idx="26811">
                  <c:v>105.8808919372</c:v>
                </c:pt>
                <c:pt idx="26812">
                  <c:v>105.8816668076</c:v>
                </c:pt>
                <c:pt idx="26813">
                  <c:v>105.88419804030001</c:v>
                </c:pt>
                <c:pt idx="26814">
                  <c:v>105.8862751636</c:v>
                </c:pt>
                <c:pt idx="26815">
                  <c:v>105.8866855423</c:v>
                </c:pt>
                <c:pt idx="26816">
                  <c:v>105.8872722941</c:v>
                </c:pt>
                <c:pt idx="26817">
                  <c:v>105.8887392549</c:v>
                </c:pt>
                <c:pt idx="26818">
                  <c:v>105.8906687108</c:v>
                </c:pt>
                <c:pt idx="26819">
                  <c:v>105.89177448</c:v>
                </c:pt>
                <c:pt idx="26820">
                  <c:v>105.8924981512</c:v>
                </c:pt>
                <c:pt idx="26821">
                  <c:v>105.893127299</c:v>
                </c:pt>
                <c:pt idx="26822">
                  <c:v>105.8933487994</c:v>
                </c:pt>
                <c:pt idx="26823">
                  <c:v>105.8936784095</c:v>
                </c:pt>
                <c:pt idx="26824">
                  <c:v>105.8944791016</c:v>
                </c:pt>
                <c:pt idx="26825">
                  <c:v>105.8961952856</c:v>
                </c:pt>
                <c:pt idx="26826">
                  <c:v>105.89749375949999</c:v>
                </c:pt>
                <c:pt idx="26827">
                  <c:v>105.8977438039</c:v>
                </c:pt>
                <c:pt idx="26828">
                  <c:v>105.8980335035</c:v>
                </c:pt>
                <c:pt idx="26829">
                  <c:v>105.8982548245</c:v>
                </c:pt>
                <c:pt idx="26830">
                  <c:v>105.8985125782</c:v>
                </c:pt>
                <c:pt idx="26831">
                  <c:v>105.89869306049999</c:v>
                </c:pt>
                <c:pt idx="26832">
                  <c:v>105.8987141261</c:v>
                </c:pt>
                <c:pt idx="26833">
                  <c:v>105.8992830327</c:v>
                </c:pt>
                <c:pt idx="26834">
                  <c:v>105.9000642852</c:v>
                </c:pt>
                <c:pt idx="26835">
                  <c:v>105.9002822274</c:v>
                </c:pt>
                <c:pt idx="26836">
                  <c:v>105.9005744768</c:v>
                </c:pt>
                <c:pt idx="26837">
                  <c:v>105.90091828120001</c:v>
                </c:pt>
                <c:pt idx="26838">
                  <c:v>105.90137974549999</c:v>
                </c:pt>
                <c:pt idx="26839">
                  <c:v>105.90255699630001</c:v>
                </c:pt>
                <c:pt idx="26840">
                  <c:v>105.9063121584</c:v>
                </c:pt>
                <c:pt idx="26841">
                  <c:v>105.9098398698</c:v>
                </c:pt>
                <c:pt idx="26842">
                  <c:v>105.9106900143</c:v>
                </c:pt>
                <c:pt idx="26843">
                  <c:v>105.91241675729999</c:v>
                </c:pt>
                <c:pt idx="26844">
                  <c:v>105.9143655111</c:v>
                </c:pt>
                <c:pt idx="26845">
                  <c:v>105.91634058290001</c:v>
                </c:pt>
                <c:pt idx="26846">
                  <c:v>105.91851265859999</c:v>
                </c:pt>
                <c:pt idx="26847">
                  <c:v>105.9194183115</c:v>
                </c:pt>
                <c:pt idx="26848">
                  <c:v>105.9204575413</c:v>
                </c:pt>
                <c:pt idx="26849">
                  <c:v>105.92148492</c:v>
                </c:pt>
                <c:pt idx="26850">
                  <c:v>105.9226796418</c:v>
                </c:pt>
                <c:pt idx="26851">
                  <c:v>105.92479791620001</c:v>
                </c:pt>
                <c:pt idx="26852">
                  <c:v>105.9259508743</c:v>
                </c:pt>
                <c:pt idx="26853">
                  <c:v>105.9273928994</c:v>
                </c:pt>
                <c:pt idx="26854">
                  <c:v>105.92921574579999</c:v>
                </c:pt>
                <c:pt idx="26855">
                  <c:v>105.9299642088</c:v>
                </c:pt>
                <c:pt idx="26856">
                  <c:v>105.93082280340001</c:v>
                </c:pt>
                <c:pt idx="26857">
                  <c:v>105.9317265041</c:v>
                </c:pt>
                <c:pt idx="26858">
                  <c:v>105.9332882519</c:v>
                </c:pt>
                <c:pt idx="26859">
                  <c:v>105.9346942131</c:v>
                </c:pt>
                <c:pt idx="26860">
                  <c:v>105.9349965567</c:v>
                </c:pt>
                <c:pt idx="26861">
                  <c:v>105.9361436878</c:v>
                </c:pt>
                <c:pt idx="26862">
                  <c:v>105.93739925849999</c:v>
                </c:pt>
                <c:pt idx="26863">
                  <c:v>105.93917803790001</c:v>
                </c:pt>
                <c:pt idx="26864">
                  <c:v>105.94118977319999</c:v>
                </c:pt>
                <c:pt idx="26865">
                  <c:v>105.9431427367</c:v>
                </c:pt>
                <c:pt idx="26866">
                  <c:v>105.9457791145</c:v>
                </c:pt>
                <c:pt idx="26867">
                  <c:v>105.9489958856</c:v>
                </c:pt>
                <c:pt idx="26868">
                  <c:v>105.9515582044</c:v>
                </c:pt>
                <c:pt idx="26869">
                  <c:v>105.95249282349999</c:v>
                </c:pt>
                <c:pt idx="26870">
                  <c:v>105.95453523739999</c:v>
                </c:pt>
                <c:pt idx="26871">
                  <c:v>105.96031776549999</c:v>
                </c:pt>
                <c:pt idx="26872">
                  <c:v>105.96518677829999</c:v>
                </c:pt>
                <c:pt idx="26873">
                  <c:v>105.9666534908</c:v>
                </c:pt>
                <c:pt idx="26874">
                  <c:v>105.9685288614</c:v>
                </c:pt>
                <c:pt idx="26875">
                  <c:v>105.9712120504</c:v>
                </c:pt>
                <c:pt idx="26876">
                  <c:v>105.9728299695</c:v>
                </c:pt>
                <c:pt idx="26877">
                  <c:v>105.97291291579999</c:v>
                </c:pt>
                <c:pt idx="26878">
                  <c:v>105.9729999752</c:v>
                </c:pt>
                <c:pt idx="26879">
                  <c:v>105.973062904</c:v>
                </c:pt>
                <c:pt idx="26880">
                  <c:v>105.97380494799999</c:v>
                </c:pt>
                <c:pt idx="26881">
                  <c:v>105.97507243939999</c:v>
                </c:pt>
                <c:pt idx="26882">
                  <c:v>105.9765243387</c:v>
                </c:pt>
                <c:pt idx="26883">
                  <c:v>105.9796347545</c:v>
                </c:pt>
                <c:pt idx="26884">
                  <c:v>105.9822272533</c:v>
                </c:pt>
                <c:pt idx="26885">
                  <c:v>105.9826486426</c:v>
                </c:pt>
                <c:pt idx="26886">
                  <c:v>105.98368512739999</c:v>
                </c:pt>
                <c:pt idx="26887">
                  <c:v>105.98603964759999</c:v>
                </c:pt>
                <c:pt idx="26888">
                  <c:v>105.9878990407</c:v>
                </c:pt>
                <c:pt idx="26889">
                  <c:v>105.989401344</c:v>
                </c:pt>
                <c:pt idx="26890">
                  <c:v>105.9914551863</c:v>
                </c:pt>
                <c:pt idx="26891">
                  <c:v>105.9930133971</c:v>
                </c:pt>
                <c:pt idx="26892">
                  <c:v>105.9942083306</c:v>
                </c:pt>
                <c:pt idx="26893">
                  <c:v>105.9957851618</c:v>
                </c:pt>
                <c:pt idx="26894">
                  <c:v>105.9968230054</c:v>
                </c:pt>
                <c:pt idx="26895">
                  <c:v>105.99771986</c:v>
                </c:pt>
                <c:pt idx="26896">
                  <c:v>106.0000055127</c:v>
                </c:pt>
                <c:pt idx="26897">
                  <c:v>106.00258381899999</c:v>
                </c:pt>
                <c:pt idx="26898">
                  <c:v>106.0038141202</c:v>
                </c:pt>
                <c:pt idx="26899">
                  <c:v>106.0050574975</c:v>
                </c:pt>
                <c:pt idx="26900">
                  <c:v>106.0069293139</c:v>
                </c:pt>
                <c:pt idx="26901">
                  <c:v>106.0107667453</c:v>
                </c:pt>
                <c:pt idx="26902">
                  <c:v>106.0143528361</c:v>
                </c:pt>
                <c:pt idx="26903">
                  <c:v>106.0149267314</c:v>
                </c:pt>
                <c:pt idx="26904">
                  <c:v>106.01522147750001</c:v>
                </c:pt>
                <c:pt idx="26905">
                  <c:v>106.01756802449999</c:v>
                </c:pt>
                <c:pt idx="26906">
                  <c:v>106.0196658119</c:v>
                </c:pt>
                <c:pt idx="26907">
                  <c:v>106.02012379929999</c:v>
                </c:pt>
                <c:pt idx="26908">
                  <c:v>106.0229704147</c:v>
                </c:pt>
                <c:pt idx="26909">
                  <c:v>106.0254590394</c:v>
                </c:pt>
                <c:pt idx="26910">
                  <c:v>106.0261225599</c:v>
                </c:pt>
                <c:pt idx="26911">
                  <c:v>106.0268823082</c:v>
                </c:pt>
                <c:pt idx="26912">
                  <c:v>106.0286069297</c:v>
                </c:pt>
                <c:pt idx="26913">
                  <c:v>106.0306006002</c:v>
                </c:pt>
                <c:pt idx="26914">
                  <c:v>106.0311695094</c:v>
                </c:pt>
                <c:pt idx="26915">
                  <c:v>106.03135766939999</c:v>
                </c:pt>
                <c:pt idx="26916">
                  <c:v>106.031581077</c:v>
                </c:pt>
                <c:pt idx="26917">
                  <c:v>106.0321107308</c:v>
                </c:pt>
                <c:pt idx="26918">
                  <c:v>106.03308588180001</c:v>
                </c:pt>
                <c:pt idx="26919">
                  <c:v>106.0345172777</c:v>
                </c:pt>
                <c:pt idx="26920">
                  <c:v>106.0363023047</c:v>
                </c:pt>
                <c:pt idx="26921">
                  <c:v>106.0378718236</c:v>
                </c:pt>
                <c:pt idx="26922">
                  <c:v>106.0385716686</c:v>
                </c:pt>
                <c:pt idx="26923">
                  <c:v>106.0404309204</c:v>
                </c:pt>
                <c:pt idx="26924">
                  <c:v>106.0427800528</c:v>
                </c:pt>
                <c:pt idx="26925">
                  <c:v>106.0436640607</c:v>
                </c:pt>
                <c:pt idx="26926">
                  <c:v>106.04473451459999</c:v>
                </c:pt>
                <c:pt idx="26927">
                  <c:v>106.0458204047</c:v>
                </c:pt>
                <c:pt idx="26928">
                  <c:v>106.0463131628</c:v>
                </c:pt>
                <c:pt idx="26929">
                  <c:v>106.0475874358</c:v>
                </c:pt>
                <c:pt idx="26930">
                  <c:v>106.0489749895</c:v>
                </c:pt>
                <c:pt idx="26931">
                  <c:v>106.049537126</c:v>
                </c:pt>
                <c:pt idx="26932">
                  <c:v>106.0499641009</c:v>
                </c:pt>
                <c:pt idx="26933">
                  <c:v>106.0501778773</c:v>
                </c:pt>
                <c:pt idx="26934">
                  <c:v>106.05028022419999</c:v>
                </c:pt>
                <c:pt idx="26935">
                  <c:v>106.051437737</c:v>
                </c:pt>
                <c:pt idx="26936">
                  <c:v>106.0531034798</c:v>
                </c:pt>
                <c:pt idx="26937">
                  <c:v>106.05366078669999</c:v>
                </c:pt>
                <c:pt idx="26938">
                  <c:v>106.0537604343</c:v>
                </c:pt>
                <c:pt idx="26939">
                  <c:v>106.0544550235</c:v>
                </c:pt>
                <c:pt idx="26940">
                  <c:v>106.0580690303</c:v>
                </c:pt>
                <c:pt idx="26941">
                  <c:v>106.06119600060001</c:v>
                </c:pt>
                <c:pt idx="26942">
                  <c:v>106.0615036577</c:v>
                </c:pt>
                <c:pt idx="26943">
                  <c:v>106.06181798900001</c:v>
                </c:pt>
                <c:pt idx="26944">
                  <c:v>106.06200956310001</c:v>
                </c:pt>
                <c:pt idx="26945">
                  <c:v>106.0625674644</c:v>
                </c:pt>
                <c:pt idx="26946">
                  <c:v>106.06342214839999</c:v>
                </c:pt>
                <c:pt idx="26947">
                  <c:v>106.0649731103</c:v>
                </c:pt>
                <c:pt idx="26948">
                  <c:v>106.0672273452</c:v>
                </c:pt>
                <c:pt idx="26949">
                  <c:v>106.06879395839999</c:v>
                </c:pt>
                <c:pt idx="26950">
                  <c:v>106.0694849262</c:v>
                </c:pt>
                <c:pt idx="26951">
                  <c:v>106.0714564012</c:v>
                </c:pt>
                <c:pt idx="26952">
                  <c:v>106.0742408516</c:v>
                </c:pt>
                <c:pt idx="26953">
                  <c:v>106.0757150731</c:v>
                </c:pt>
                <c:pt idx="26954">
                  <c:v>106.0762063909</c:v>
                </c:pt>
                <c:pt idx="26955">
                  <c:v>106.07657331199999</c:v>
                </c:pt>
                <c:pt idx="26956">
                  <c:v>106.0772292979</c:v>
                </c:pt>
                <c:pt idx="26957">
                  <c:v>106.07791605289999</c:v>
                </c:pt>
                <c:pt idx="26958">
                  <c:v>106.0784637966</c:v>
                </c:pt>
                <c:pt idx="26959">
                  <c:v>106.07926105449999</c:v>
                </c:pt>
                <c:pt idx="26960">
                  <c:v>106.0813380125</c:v>
                </c:pt>
                <c:pt idx="26961">
                  <c:v>106.0835460734</c:v>
                </c:pt>
                <c:pt idx="26962">
                  <c:v>106.084960377</c:v>
                </c:pt>
                <c:pt idx="26963">
                  <c:v>106.0866476993</c:v>
                </c:pt>
                <c:pt idx="26964">
                  <c:v>106.0884225842</c:v>
                </c:pt>
                <c:pt idx="26965">
                  <c:v>106.08917479599999</c:v>
                </c:pt>
                <c:pt idx="26966">
                  <c:v>106.0915202732</c:v>
                </c:pt>
                <c:pt idx="26967">
                  <c:v>106.0938811007</c:v>
                </c:pt>
                <c:pt idx="26968">
                  <c:v>106.0940737343</c:v>
                </c:pt>
                <c:pt idx="26969">
                  <c:v>106.09516593390001</c:v>
                </c:pt>
                <c:pt idx="26970">
                  <c:v>106.0970896988</c:v>
                </c:pt>
                <c:pt idx="26971">
                  <c:v>106.0997134767</c:v>
                </c:pt>
                <c:pt idx="26972">
                  <c:v>106.1014355018</c:v>
                </c:pt>
                <c:pt idx="26973">
                  <c:v>106.1016902543</c:v>
                </c:pt>
                <c:pt idx="26974">
                  <c:v>106.1023503138</c:v>
                </c:pt>
                <c:pt idx="26975">
                  <c:v>106.1050140177</c:v>
                </c:pt>
                <c:pt idx="26976">
                  <c:v>106.10824004440001</c:v>
                </c:pt>
                <c:pt idx="26977">
                  <c:v>106.1094276801</c:v>
                </c:pt>
                <c:pt idx="26978">
                  <c:v>106.1100436153</c:v>
                </c:pt>
                <c:pt idx="26979">
                  <c:v>106.1119837346</c:v>
                </c:pt>
                <c:pt idx="26980">
                  <c:v>106.114011226</c:v>
                </c:pt>
                <c:pt idx="26981">
                  <c:v>106.11502599799999</c:v>
                </c:pt>
                <c:pt idx="26982">
                  <c:v>106.11691224170001</c:v>
                </c:pt>
                <c:pt idx="26983">
                  <c:v>106.1194089175</c:v>
                </c:pt>
                <c:pt idx="26984">
                  <c:v>106.1205402896</c:v>
                </c:pt>
                <c:pt idx="26985">
                  <c:v>106.12116036410001</c:v>
                </c:pt>
                <c:pt idx="26986">
                  <c:v>106.1220404633</c:v>
                </c:pt>
                <c:pt idx="26987">
                  <c:v>106.1232934343</c:v>
                </c:pt>
                <c:pt idx="26988">
                  <c:v>106.12499734559999</c:v>
                </c:pt>
                <c:pt idx="26989">
                  <c:v>106.1263048684</c:v>
                </c:pt>
                <c:pt idx="26990">
                  <c:v>106.126840167</c:v>
                </c:pt>
                <c:pt idx="26991">
                  <c:v>106.12699844780001</c:v>
                </c:pt>
                <c:pt idx="26992">
                  <c:v>106.1275772421</c:v>
                </c:pt>
                <c:pt idx="26993">
                  <c:v>106.1286972178</c:v>
                </c:pt>
                <c:pt idx="26994">
                  <c:v>106.1296790119</c:v>
                </c:pt>
                <c:pt idx="26995">
                  <c:v>106.130519656</c:v>
                </c:pt>
                <c:pt idx="26996">
                  <c:v>106.131260772</c:v>
                </c:pt>
                <c:pt idx="26997">
                  <c:v>106.13180225249999</c:v>
                </c:pt>
                <c:pt idx="26998">
                  <c:v>106.1329613267</c:v>
                </c:pt>
                <c:pt idx="26999">
                  <c:v>106.13471785989999</c:v>
                </c:pt>
                <c:pt idx="27000">
                  <c:v>106.1357969045</c:v>
                </c:pt>
                <c:pt idx="27001">
                  <c:v>106.1362974378</c:v>
                </c:pt>
                <c:pt idx="27002">
                  <c:v>106.1379092066</c:v>
                </c:pt>
                <c:pt idx="27003">
                  <c:v>106.1394750811</c:v>
                </c:pt>
                <c:pt idx="27004">
                  <c:v>106.1402129482</c:v>
                </c:pt>
                <c:pt idx="27005">
                  <c:v>106.14149037519999</c:v>
                </c:pt>
                <c:pt idx="27006">
                  <c:v>106.1425185942</c:v>
                </c:pt>
                <c:pt idx="27007">
                  <c:v>106.14290435300001</c:v>
                </c:pt>
                <c:pt idx="27008">
                  <c:v>106.1431998469</c:v>
                </c:pt>
                <c:pt idx="27009">
                  <c:v>106.14421315</c:v>
                </c:pt>
                <c:pt idx="27010">
                  <c:v>106.1462215894</c:v>
                </c:pt>
                <c:pt idx="27011">
                  <c:v>106.1473390531</c:v>
                </c:pt>
                <c:pt idx="27012">
                  <c:v>106.1475183531</c:v>
                </c:pt>
                <c:pt idx="27013">
                  <c:v>106.1482877644</c:v>
                </c:pt>
                <c:pt idx="27014">
                  <c:v>106.1494260649</c:v>
                </c:pt>
                <c:pt idx="27015">
                  <c:v>106.1500710821</c:v>
                </c:pt>
                <c:pt idx="27016">
                  <c:v>106.150322211</c:v>
                </c:pt>
                <c:pt idx="27017">
                  <c:v>106.1516664656</c:v>
                </c:pt>
                <c:pt idx="27018">
                  <c:v>106.153013961</c:v>
                </c:pt>
                <c:pt idx="27019">
                  <c:v>106.1531557819</c:v>
                </c:pt>
                <c:pt idx="27020">
                  <c:v>106.1542169224</c:v>
                </c:pt>
                <c:pt idx="27021">
                  <c:v>106.15743897660001</c:v>
                </c:pt>
                <c:pt idx="27022">
                  <c:v>106.1597396531</c:v>
                </c:pt>
                <c:pt idx="27023">
                  <c:v>106.1622366407</c:v>
                </c:pt>
                <c:pt idx="27024">
                  <c:v>106.1646916536</c:v>
                </c:pt>
                <c:pt idx="27025">
                  <c:v>106.1665882577</c:v>
                </c:pt>
                <c:pt idx="27026">
                  <c:v>106.1685886227</c:v>
                </c:pt>
                <c:pt idx="27027">
                  <c:v>106.169154138</c:v>
                </c:pt>
                <c:pt idx="27028">
                  <c:v>106.16976620619999</c:v>
                </c:pt>
                <c:pt idx="27029">
                  <c:v>106.1700706558</c:v>
                </c:pt>
                <c:pt idx="27030">
                  <c:v>106.170206487</c:v>
                </c:pt>
                <c:pt idx="27031">
                  <c:v>106.1713559259</c:v>
                </c:pt>
                <c:pt idx="27032">
                  <c:v>106.1726484137</c:v>
                </c:pt>
                <c:pt idx="27033">
                  <c:v>106.1737435835</c:v>
                </c:pt>
                <c:pt idx="27034">
                  <c:v>106.1748328835</c:v>
                </c:pt>
                <c:pt idx="27035">
                  <c:v>106.1752160918</c:v>
                </c:pt>
                <c:pt idx="27036">
                  <c:v>106.1754022929</c:v>
                </c:pt>
                <c:pt idx="27037">
                  <c:v>106.1754550518</c:v>
                </c:pt>
                <c:pt idx="27038">
                  <c:v>106.17563564</c:v>
                </c:pt>
                <c:pt idx="27039">
                  <c:v>106.17644839099999</c:v>
                </c:pt>
                <c:pt idx="27040">
                  <c:v>106.17760882810001</c:v>
                </c:pt>
                <c:pt idx="27041">
                  <c:v>106.1787706865</c:v>
                </c:pt>
                <c:pt idx="27042">
                  <c:v>106.181000181</c:v>
                </c:pt>
                <c:pt idx="27043">
                  <c:v>106.1826003331</c:v>
                </c:pt>
                <c:pt idx="27044">
                  <c:v>106.18280121879999</c:v>
                </c:pt>
                <c:pt idx="27045">
                  <c:v>106.1831293386</c:v>
                </c:pt>
                <c:pt idx="27046">
                  <c:v>106.1839965133</c:v>
                </c:pt>
                <c:pt idx="27047">
                  <c:v>106.1851316427</c:v>
                </c:pt>
                <c:pt idx="27048">
                  <c:v>106.1856307706</c:v>
                </c:pt>
                <c:pt idx="27049">
                  <c:v>106.18608016989999</c:v>
                </c:pt>
                <c:pt idx="27050">
                  <c:v>106.1869062686</c:v>
                </c:pt>
                <c:pt idx="27051">
                  <c:v>106.1879014594</c:v>
                </c:pt>
                <c:pt idx="27052">
                  <c:v>106.18854496020001</c:v>
                </c:pt>
                <c:pt idx="27053">
                  <c:v>106.1896177329</c:v>
                </c:pt>
                <c:pt idx="27054">
                  <c:v>106.19167921</c:v>
                </c:pt>
                <c:pt idx="27055">
                  <c:v>106.1952757423</c:v>
                </c:pt>
                <c:pt idx="27056">
                  <c:v>106.19900279940001</c:v>
                </c:pt>
                <c:pt idx="27057">
                  <c:v>106.2006455362</c:v>
                </c:pt>
                <c:pt idx="27058">
                  <c:v>106.2017911586</c:v>
                </c:pt>
                <c:pt idx="27059">
                  <c:v>106.2029016818</c:v>
                </c:pt>
                <c:pt idx="27060">
                  <c:v>106.20380532679999</c:v>
                </c:pt>
                <c:pt idx="27061">
                  <c:v>106.20620841340001</c:v>
                </c:pt>
                <c:pt idx="27062">
                  <c:v>106.2081750424</c:v>
                </c:pt>
                <c:pt idx="27063">
                  <c:v>106.2096017817</c:v>
                </c:pt>
                <c:pt idx="27064">
                  <c:v>106.21119120269999</c:v>
                </c:pt>
                <c:pt idx="27065">
                  <c:v>106.2118234222</c:v>
                </c:pt>
                <c:pt idx="27066">
                  <c:v>106.21288459980001</c:v>
                </c:pt>
                <c:pt idx="27067">
                  <c:v>106.21456755139999</c:v>
                </c:pt>
                <c:pt idx="27068">
                  <c:v>106.2157593573</c:v>
                </c:pt>
                <c:pt idx="27069">
                  <c:v>106.2160976918</c:v>
                </c:pt>
                <c:pt idx="27070">
                  <c:v>106.2164536458</c:v>
                </c:pt>
                <c:pt idx="27071">
                  <c:v>106.2168184983</c:v>
                </c:pt>
                <c:pt idx="27072">
                  <c:v>106.21763886079999</c:v>
                </c:pt>
                <c:pt idx="27073">
                  <c:v>106.2196146938</c:v>
                </c:pt>
                <c:pt idx="27074">
                  <c:v>106.2210876968</c:v>
                </c:pt>
                <c:pt idx="27075">
                  <c:v>106.221418039</c:v>
                </c:pt>
                <c:pt idx="27076">
                  <c:v>106.2216711738</c:v>
                </c:pt>
                <c:pt idx="27077">
                  <c:v>106.2223502663</c:v>
                </c:pt>
                <c:pt idx="27078">
                  <c:v>106.2239380253</c:v>
                </c:pt>
                <c:pt idx="27079">
                  <c:v>106.22611174550001</c:v>
                </c:pt>
                <c:pt idx="27080">
                  <c:v>106.23028236730001</c:v>
                </c:pt>
                <c:pt idx="27081">
                  <c:v>106.23412511230001</c:v>
                </c:pt>
                <c:pt idx="27082">
                  <c:v>106.2352361624</c:v>
                </c:pt>
                <c:pt idx="27083">
                  <c:v>106.23571383149999</c:v>
                </c:pt>
                <c:pt idx="27084">
                  <c:v>106.2359944345</c:v>
                </c:pt>
                <c:pt idx="27085">
                  <c:v>106.23611667359999</c:v>
                </c:pt>
                <c:pt idx="27086">
                  <c:v>106.23622178940001</c:v>
                </c:pt>
                <c:pt idx="27087">
                  <c:v>106.2363561681</c:v>
                </c:pt>
                <c:pt idx="27088">
                  <c:v>106.23670832320001</c:v>
                </c:pt>
                <c:pt idx="27089">
                  <c:v>106.2387056127</c:v>
                </c:pt>
                <c:pt idx="27090">
                  <c:v>106.24075609579999</c:v>
                </c:pt>
                <c:pt idx="27091">
                  <c:v>106.24135328760001</c:v>
                </c:pt>
                <c:pt idx="27092">
                  <c:v>106.2420975918</c:v>
                </c:pt>
                <c:pt idx="27093">
                  <c:v>106.24264904259999</c:v>
                </c:pt>
                <c:pt idx="27094">
                  <c:v>106.24362747950001</c:v>
                </c:pt>
                <c:pt idx="27095">
                  <c:v>106.2446787027</c:v>
                </c:pt>
                <c:pt idx="27096">
                  <c:v>106.24578438339999</c:v>
                </c:pt>
                <c:pt idx="27097">
                  <c:v>106.24884926839999</c:v>
                </c:pt>
                <c:pt idx="27098">
                  <c:v>106.2513088303</c:v>
                </c:pt>
                <c:pt idx="27099">
                  <c:v>106.25220010939999</c:v>
                </c:pt>
                <c:pt idx="27100">
                  <c:v>106.25300994049999</c:v>
                </c:pt>
                <c:pt idx="27101">
                  <c:v>106.25401930389999</c:v>
                </c:pt>
                <c:pt idx="27102">
                  <c:v>106.2552521928</c:v>
                </c:pt>
                <c:pt idx="27103">
                  <c:v>106.2563776755</c:v>
                </c:pt>
                <c:pt idx="27104">
                  <c:v>106.257140294</c:v>
                </c:pt>
                <c:pt idx="27105">
                  <c:v>106.2572508901</c:v>
                </c:pt>
                <c:pt idx="27106">
                  <c:v>106.2578002636</c:v>
                </c:pt>
                <c:pt idx="27107">
                  <c:v>106.2586867366</c:v>
                </c:pt>
                <c:pt idx="27108">
                  <c:v>106.2595871091</c:v>
                </c:pt>
                <c:pt idx="27109">
                  <c:v>106.2603763413</c:v>
                </c:pt>
                <c:pt idx="27110">
                  <c:v>106.2608110561</c:v>
                </c:pt>
                <c:pt idx="27111">
                  <c:v>106.2615960304</c:v>
                </c:pt>
                <c:pt idx="27112">
                  <c:v>106.262364648</c:v>
                </c:pt>
                <c:pt idx="27113">
                  <c:v>106.2629786007</c:v>
                </c:pt>
                <c:pt idx="27114">
                  <c:v>106.2635309364</c:v>
                </c:pt>
                <c:pt idx="27115">
                  <c:v>106.2640565234</c:v>
                </c:pt>
                <c:pt idx="27116">
                  <c:v>106.26464507350001</c:v>
                </c:pt>
                <c:pt idx="27117">
                  <c:v>106.26544420979999</c:v>
                </c:pt>
                <c:pt idx="27118">
                  <c:v>106.26672486299999</c:v>
                </c:pt>
                <c:pt idx="27119">
                  <c:v>106.2678568441</c:v>
                </c:pt>
                <c:pt idx="27120">
                  <c:v>106.26902989520001</c:v>
                </c:pt>
                <c:pt idx="27121">
                  <c:v>106.2702236442</c:v>
                </c:pt>
                <c:pt idx="27122">
                  <c:v>106.27112111060001</c:v>
                </c:pt>
                <c:pt idx="27123">
                  <c:v>106.27249112689999</c:v>
                </c:pt>
                <c:pt idx="27124">
                  <c:v>106.2739601923</c:v>
                </c:pt>
                <c:pt idx="27125">
                  <c:v>106.2751819612</c:v>
                </c:pt>
                <c:pt idx="27126">
                  <c:v>106.2765508376</c:v>
                </c:pt>
                <c:pt idx="27127">
                  <c:v>106.2792022184</c:v>
                </c:pt>
                <c:pt idx="27128">
                  <c:v>106.2816608919</c:v>
                </c:pt>
                <c:pt idx="27129">
                  <c:v>106.28226335550001</c:v>
                </c:pt>
                <c:pt idx="27130">
                  <c:v>106.282711199</c:v>
                </c:pt>
                <c:pt idx="27131">
                  <c:v>106.2833678082</c:v>
                </c:pt>
                <c:pt idx="27132">
                  <c:v>106.2840144045</c:v>
                </c:pt>
                <c:pt idx="27133">
                  <c:v>106.2843201094</c:v>
                </c:pt>
                <c:pt idx="27134">
                  <c:v>106.2853338635</c:v>
                </c:pt>
                <c:pt idx="27135">
                  <c:v>106.28638627079999</c:v>
                </c:pt>
                <c:pt idx="27136">
                  <c:v>106.286458121</c:v>
                </c:pt>
                <c:pt idx="27137">
                  <c:v>106.2882418937</c:v>
                </c:pt>
                <c:pt idx="27138">
                  <c:v>106.2924318891</c:v>
                </c:pt>
                <c:pt idx="27139">
                  <c:v>106.29502823369999</c:v>
                </c:pt>
                <c:pt idx="27140">
                  <c:v>106.2961498539</c:v>
                </c:pt>
                <c:pt idx="27141">
                  <c:v>106.29833710130001</c:v>
                </c:pt>
                <c:pt idx="27142">
                  <c:v>106.2997143433</c:v>
                </c:pt>
                <c:pt idx="27143">
                  <c:v>106.2998969377</c:v>
                </c:pt>
                <c:pt idx="27144">
                  <c:v>106.3006353448</c:v>
                </c:pt>
                <c:pt idx="27145">
                  <c:v>106.3016123437</c:v>
                </c:pt>
                <c:pt idx="27146">
                  <c:v>106.3019631985</c:v>
                </c:pt>
                <c:pt idx="27147">
                  <c:v>106.3034808182</c:v>
                </c:pt>
                <c:pt idx="27148">
                  <c:v>106.3059928496</c:v>
                </c:pt>
                <c:pt idx="27149">
                  <c:v>106.3084190973</c:v>
                </c:pt>
                <c:pt idx="27150">
                  <c:v>106.310205224</c:v>
                </c:pt>
                <c:pt idx="27151">
                  <c:v>106.31088934900001</c:v>
                </c:pt>
                <c:pt idx="27152">
                  <c:v>106.3117516308</c:v>
                </c:pt>
                <c:pt idx="27153">
                  <c:v>106.3128855639</c:v>
                </c:pt>
                <c:pt idx="27154">
                  <c:v>106.3148386182</c:v>
                </c:pt>
                <c:pt idx="27155">
                  <c:v>106.3171914537</c:v>
                </c:pt>
                <c:pt idx="27156">
                  <c:v>106.3182476421</c:v>
                </c:pt>
                <c:pt idx="27157">
                  <c:v>106.3194355908</c:v>
                </c:pt>
                <c:pt idx="27158">
                  <c:v>106.320971837</c:v>
                </c:pt>
                <c:pt idx="27159">
                  <c:v>106.3217940034</c:v>
                </c:pt>
                <c:pt idx="27160">
                  <c:v>106.3222960315</c:v>
                </c:pt>
                <c:pt idx="27161">
                  <c:v>106.3240535904</c:v>
                </c:pt>
                <c:pt idx="27162">
                  <c:v>106.32624174</c:v>
                </c:pt>
                <c:pt idx="27163">
                  <c:v>106.32719150849999</c:v>
                </c:pt>
                <c:pt idx="27164">
                  <c:v>106.32798707950001</c:v>
                </c:pt>
                <c:pt idx="27165">
                  <c:v>106.3291375618</c:v>
                </c:pt>
                <c:pt idx="27166">
                  <c:v>106.3301576393</c:v>
                </c:pt>
                <c:pt idx="27167">
                  <c:v>106.3310499454</c:v>
                </c:pt>
                <c:pt idx="27168">
                  <c:v>106.33258806249999</c:v>
                </c:pt>
                <c:pt idx="27169">
                  <c:v>106.33449419270001</c:v>
                </c:pt>
                <c:pt idx="27170">
                  <c:v>106.33550452839999</c:v>
                </c:pt>
                <c:pt idx="27171">
                  <c:v>106.3356530648</c:v>
                </c:pt>
                <c:pt idx="27172">
                  <c:v>106.3381881042</c:v>
                </c:pt>
                <c:pt idx="27173">
                  <c:v>106.34156491669999</c:v>
                </c:pt>
                <c:pt idx="27174">
                  <c:v>106.34296118340001</c:v>
                </c:pt>
                <c:pt idx="27175">
                  <c:v>106.34363759510001</c:v>
                </c:pt>
                <c:pt idx="27176">
                  <c:v>106.3443898376</c:v>
                </c:pt>
                <c:pt idx="27177">
                  <c:v>106.3453170599</c:v>
                </c:pt>
                <c:pt idx="27178">
                  <c:v>106.3465592578</c:v>
                </c:pt>
                <c:pt idx="27179">
                  <c:v>106.34841604570001</c:v>
                </c:pt>
                <c:pt idx="27180">
                  <c:v>106.34980434969999</c:v>
                </c:pt>
                <c:pt idx="27181">
                  <c:v>106.350419149</c:v>
                </c:pt>
                <c:pt idx="27182">
                  <c:v>106.3506890048</c:v>
                </c:pt>
                <c:pt idx="27183">
                  <c:v>106.35099852179999</c:v>
                </c:pt>
                <c:pt idx="27184">
                  <c:v>106.3516743176</c:v>
                </c:pt>
                <c:pt idx="27185">
                  <c:v>106.35247849140001</c:v>
                </c:pt>
                <c:pt idx="27186">
                  <c:v>106.3547363106</c:v>
                </c:pt>
                <c:pt idx="27187">
                  <c:v>106.3568526973</c:v>
                </c:pt>
                <c:pt idx="27188">
                  <c:v>106.3571509178</c:v>
                </c:pt>
                <c:pt idx="27189">
                  <c:v>106.3573802522</c:v>
                </c:pt>
                <c:pt idx="27190">
                  <c:v>106.3576122715</c:v>
                </c:pt>
                <c:pt idx="27191">
                  <c:v>106.3577434733</c:v>
                </c:pt>
                <c:pt idx="27192">
                  <c:v>106.3588880224</c:v>
                </c:pt>
                <c:pt idx="27193">
                  <c:v>106.36076122670001</c:v>
                </c:pt>
                <c:pt idx="27194">
                  <c:v>106.3626277108</c:v>
                </c:pt>
                <c:pt idx="27195">
                  <c:v>106.36432122559999</c:v>
                </c:pt>
                <c:pt idx="27196">
                  <c:v>106.3650623092</c:v>
                </c:pt>
                <c:pt idx="27197">
                  <c:v>106.3659695642</c:v>
                </c:pt>
                <c:pt idx="27198">
                  <c:v>106.3670423945</c:v>
                </c:pt>
                <c:pt idx="27199">
                  <c:v>106.36776389880001</c:v>
                </c:pt>
                <c:pt idx="27200">
                  <c:v>106.3694359389</c:v>
                </c:pt>
                <c:pt idx="27201">
                  <c:v>106.3718850658</c:v>
                </c:pt>
                <c:pt idx="27202">
                  <c:v>106.3746224036</c:v>
                </c:pt>
                <c:pt idx="27203">
                  <c:v>106.37627281100001</c:v>
                </c:pt>
                <c:pt idx="27204">
                  <c:v>106.3776708374</c:v>
                </c:pt>
                <c:pt idx="27205">
                  <c:v>106.38058915249999</c:v>
                </c:pt>
                <c:pt idx="27206">
                  <c:v>106.3831788282</c:v>
                </c:pt>
                <c:pt idx="27207">
                  <c:v>106.38411569190001</c:v>
                </c:pt>
                <c:pt idx="27208">
                  <c:v>106.3842762495</c:v>
                </c:pt>
                <c:pt idx="27209">
                  <c:v>106.38537409910001</c:v>
                </c:pt>
                <c:pt idx="27210">
                  <c:v>106.3869074279</c:v>
                </c:pt>
                <c:pt idx="27211">
                  <c:v>106.3879508409</c:v>
                </c:pt>
                <c:pt idx="27212">
                  <c:v>106.3904166777</c:v>
                </c:pt>
                <c:pt idx="27213">
                  <c:v>106.392461837</c:v>
                </c:pt>
                <c:pt idx="27214">
                  <c:v>106.39300589280001</c:v>
                </c:pt>
                <c:pt idx="27215">
                  <c:v>106.393658578</c:v>
                </c:pt>
                <c:pt idx="27216">
                  <c:v>106.3946213867</c:v>
                </c:pt>
                <c:pt idx="27217">
                  <c:v>106.39542396029999</c:v>
                </c:pt>
                <c:pt idx="27218">
                  <c:v>106.39625897800001</c:v>
                </c:pt>
                <c:pt idx="27219">
                  <c:v>106.3979742513</c:v>
                </c:pt>
                <c:pt idx="27220">
                  <c:v>106.4004142463</c:v>
                </c:pt>
                <c:pt idx="27221">
                  <c:v>106.4024494957</c:v>
                </c:pt>
                <c:pt idx="27222">
                  <c:v>106.4031331031</c:v>
                </c:pt>
                <c:pt idx="27223">
                  <c:v>106.403596515</c:v>
                </c:pt>
                <c:pt idx="27224">
                  <c:v>106.40508622900001</c:v>
                </c:pt>
                <c:pt idx="27225">
                  <c:v>106.4068354682</c:v>
                </c:pt>
                <c:pt idx="27226">
                  <c:v>106.40745040020001</c:v>
                </c:pt>
                <c:pt idx="27227">
                  <c:v>106.40788710850001</c:v>
                </c:pt>
                <c:pt idx="27228">
                  <c:v>106.40824380550001</c:v>
                </c:pt>
                <c:pt idx="27229">
                  <c:v>106.4083902186</c:v>
                </c:pt>
                <c:pt idx="27230">
                  <c:v>106.4104391871</c:v>
                </c:pt>
                <c:pt idx="27231">
                  <c:v>106.4132908695</c:v>
                </c:pt>
                <c:pt idx="27232">
                  <c:v>106.4145369502</c:v>
                </c:pt>
                <c:pt idx="27233">
                  <c:v>106.415261517</c:v>
                </c:pt>
                <c:pt idx="27234">
                  <c:v>106.4165715657</c:v>
                </c:pt>
                <c:pt idx="27235">
                  <c:v>106.4175085668</c:v>
                </c:pt>
                <c:pt idx="27236">
                  <c:v>106.4179727202</c:v>
                </c:pt>
                <c:pt idx="27237">
                  <c:v>106.4192034368</c:v>
                </c:pt>
                <c:pt idx="27238">
                  <c:v>106.42002192930001</c:v>
                </c:pt>
                <c:pt idx="27239">
                  <c:v>106.4210541395</c:v>
                </c:pt>
                <c:pt idx="27240">
                  <c:v>106.42209769759999</c:v>
                </c:pt>
                <c:pt idx="27241">
                  <c:v>106.42301205610001</c:v>
                </c:pt>
                <c:pt idx="27242">
                  <c:v>106.425319288</c:v>
                </c:pt>
                <c:pt idx="27243">
                  <c:v>106.42699843610001</c:v>
                </c:pt>
                <c:pt idx="27244">
                  <c:v>106.4274178842</c:v>
                </c:pt>
                <c:pt idx="27245">
                  <c:v>106.4280120536</c:v>
                </c:pt>
                <c:pt idx="27246">
                  <c:v>106.42854120210001</c:v>
                </c:pt>
                <c:pt idx="27247">
                  <c:v>106.42881984749999</c:v>
                </c:pt>
                <c:pt idx="27248">
                  <c:v>106.4296013843</c:v>
                </c:pt>
                <c:pt idx="27249">
                  <c:v>106.4316785143</c:v>
                </c:pt>
                <c:pt idx="27250">
                  <c:v>106.43563950550001</c:v>
                </c:pt>
                <c:pt idx="27251">
                  <c:v>106.438484836</c:v>
                </c:pt>
                <c:pt idx="27252">
                  <c:v>106.438960169</c:v>
                </c:pt>
                <c:pt idx="27253">
                  <c:v>106.4392651646</c:v>
                </c:pt>
                <c:pt idx="27254">
                  <c:v>106.43953703530001</c:v>
                </c:pt>
                <c:pt idx="27255">
                  <c:v>106.4408459144</c:v>
                </c:pt>
                <c:pt idx="27256">
                  <c:v>106.4423717887</c:v>
                </c:pt>
                <c:pt idx="27257">
                  <c:v>106.4429605591</c:v>
                </c:pt>
                <c:pt idx="27258">
                  <c:v>106.4435807383</c:v>
                </c:pt>
                <c:pt idx="27259">
                  <c:v>106.4439840421</c:v>
                </c:pt>
                <c:pt idx="27260">
                  <c:v>106.4441578504</c:v>
                </c:pt>
                <c:pt idx="27261">
                  <c:v>106.4445688078</c:v>
                </c:pt>
                <c:pt idx="27262">
                  <c:v>106.4458551373</c:v>
                </c:pt>
                <c:pt idx="27263">
                  <c:v>106.4481062528</c:v>
                </c:pt>
                <c:pt idx="27264">
                  <c:v>106.4501794988</c:v>
                </c:pt>
                <c:pt idx="27265">
                  <c:v>106.45266894069999</c:v>
                </c:pt>
                <c:pt idx="27266">
                  <c:v>106.45642290639999</c:v>
                </c:pt>
                <c:pt idx="27267">
                  <c:v>106.4593602652</c:v>
                </c:pt>
                <c:pt idx="27268">
                  <c:v>106.460451279</c:v>
                </c:pt>
                <c:pt idx="27269">
                  <c:v>106.460828924</c:v>
                </c:pt>
                <c:pt idx="27270">
                  <c:v>106.4611169292</c:v>
                </c:pt>
                <c:pt idx="27271">
                  <c:v>106.4617205951</c:v>
                </c:pt>
                <c:pt idx="27272">
                  <c:v>106.46435060020001</c:v>
                </c:pt>
                <c:pt idx="27273">
                  <c:v>106.46674106010001</c:v>
                </c:pt>
                <c:pt idx="27274">
                  <c:v>106.46710925959999</c:v>
                </c:pt>
                <c:pt idx="27275">
                  <c:v>106.4674068623</c:v>
                </c:pt>
                <c:pt idx="27276">
                  <c:v>106.46842577060001</c:v>
                </c:pt>
                <c:pt idx="27277">
                  <c:v>106.47102116550001</c:v>
                </c:pt>
                <c:pt idx="27278">
                  <c:v>106.47307753</c:v>
                </c:pt>
                <c:pt idx="27279">
                  <c:v>106.4735427394</c:v>
                </c:pt>
                <c:pt idx="27280">
                  <c:v>106.474763189</c:v>
                </c:pt>
                <c:pt idx="27281">
                  <c:v>106.4762025319</c:v>
                </c:pt>
                <c:pt idx="27282">
                  <c:v>106.4769475797</c:v>
                </c:pt>
                <c:pt idx="27283">
                  <c:v>106.4783389304</c:v>
                </c:pt>
                <c:pt idx="27284">
                  <c:v>106.47980777959999</c:v>
                </c:pt>
                <c:pt idx="27285">
                  <c:v>106.482643319</c:v>
                </c:pt>
                <c:pt idx="27286">
                  <c:v>106.4856751101</c:v>
                </c:pt>
                <c:pt idx="27287">
                  <c:v>106.48654724559999</c:v>
                </c:pt>
                <c:pt idx="27288">
                  <c:v>106.486986566</c:v>
                </c:pt>
                <c:pt idx="27289">
                  <c:v>106.4877338945</c:v>
                </c:pt>
                <c:pt idx="27290">
                  <c:v>106.48944612299999</c:v>
                </c:pt>
                <c:pt idx="27291">
                  <c:v>106.49155857469999</c:v>
                </c:pt>
                <c:pt idx="27292">
                  <c:v>106.4928722496</c:v>
                </c:pt>
                <c:pt idx="27293">
                  <c:v>106.4941529784</c:v>
                </c:pt>
                <c:pt idx="27294">
                  <c:v>106.4951781913</c:v>
                </c:pt>
                <c:pt idx="27295">
                  <c:v>106.49689176210001</c:v>
                </c:pt>
                <c:pt idx="27296">
                  <c:v>106.4989233172</c:v>
                </c:pt>
                <c:pt idx="27297">
                  <c:v>106.5003598827</c:v>
                </c:pt>
                <c:pt idx="27298">
                  <c:v>106.5016081551</c:v>
                </c:pt>
                <c:pt idx="27299">
                  <c:v>106.502722787</c:v>
                </c:pt>
                <c:pt idx="27300">
                  <c:v>106.50377255940001</c:v>
                </c:pt>
                <c:pt idx="27301">
                  <c:v>106.5043161186</c:v>
                </c:pt>
                <c:pt idx="27302">
                  <c:v>106.50541893499999</c:v>
                </c:pt>
                <c:pt idx="27303">
                  <c:v>106.50629314370001</c:v>
                </c:pt>
                <c:pt idx="27304">
                  <c:v>106.50671110650001</c:v>
                </c:pt>
                <c:pt idx="27305">
                  <c:v>106.5083205202</c:v>
                </c:pt>
                <c:pt idx="27306">
                  <c:v>106.5107462677</c:v>
                </c:pt>
                <c:pt idx="27307">
                  <c:v>106.5122079596</c:v>
                </c:pt>
                <c:pt idx="27308">
                  <c:v>106.51349303470001</c:v>
                </c:pt>
                <c:pt idx="27309">
                  <c:v>106.5144474879</c:v>
                </c:pt>
                <c:pt idx="27310">
                  <c:v>106.5148188693</c:v>
                </c:pt>
                <c:pt idx="27311">
                  <c:v>106.5153350656</c:v>
                </c:pt>
                <c:pt idx="27312">
                  <c:v>106.51564576219999</c:v>
                </c:pt>
                <c:pt idx="27313">
                  <c:v>106.5159035802</c:v>
                </c:pt>
                <c:pt idx="27314">
                  <c:v>106.5162612917</c:v>
                </c:pt>
                <c:pt idx="27315">
                  <c:v>106.51699527300001</c:v>
                </c:pt>
                <c:pt idx="27316">
                  <c:v>106.5181515475</c:v>
                </c:pt>
                <c:pt idx="27317">
                  <c:v>106.519024542</c:v>
                </c:pt>
                <c:pt idx="27318">
                  <c:v>106.5193532879</c:v>
                </c:pt>
                <c:pt idx="27319">
                  <c:v>106.5204699125</c:v>
                </c:pt>
                <c:pt idx="27320">
                  <c:v>106.5237774017</c:v>
                </c:pt>
                <c:pt idx="27321">
                  <c:v>106.5261177727</c:v>
                </c:pt>
                <c:pt idx="27322">
                  <c:v>106.5263066965</c:v>
                </c:pt>
                <c:pt idx="27323">
                  <c:v>106.527277133</c:v>
                </c:pt>
                <c:pt idx="27324">
                  <c:v>106.5283118791</c:v>
                </c:pt>
                <c:pt idx="27325">
                  <c:v>106.52882008749999</c:v>
                </c:pt>
                <c:pt idx="27326">
                  <c:v>106.5303226549</c:v>
                </c:pt>
                <c:pt idx="27327">
                  <c:v>106.5315458908</c:v>
                </c:pt>
                <c:pt idx="27328">
                  <c:v>106.5324268841</c:v>
                </c:pt>
                <c:pt idx="27329">
                  <c:v>106.5339935252</c:v>
                </c:pt>
                <c:pt idx="27330">
                  <c:v>106.53507383589999</c:v>
                </c:pt>
                <c:pt idx="27331">
                  <c:v>106.5356925585</c:v>
                </c:pt>
                <c:pt idx="27332">
                  <c:v>106.5364989107</c:v>
                </c:pt>
                <c:pt idx="27333">
                  <c:v>106.5396082715</c:v>
                </c:pt>
                <c:pt idx="27334">
                  <c:v>106.54226652520001</c:v>
                </c:pt>
                <c:pt idx="27335">
                  <c:v>106.5432813509</c:v>
                </c:pt>
                <c:pt idx="27336">
                  <c:v>106.5444570068</c:v>
                </c:pt>
                <c:pt idx="27337">
                  <c:v>106.5456207429</c:v>
                </c:pt>
                <c:pt idx="27338">
                  <c:v>106.5468717238</c:v>
                </c:pt>
                <c:pt idx="27339">
                  <c:v>106.54791109919999</c:v>
                </c:pt>
                <c:pt idx="27340">
                  <c:v>106.55072890389999</c:v>
                </c:pt>
                <c:pt idx="27341">
                  <c:v>106.5529917107</c:v>
                </c:pt>
                <c:pt idx="27342">
                  <c:v>106.5536880926</c:v>
                </c:pt>
                <c:pt idx="27343">
                  <c:v>106.55508321959999</c:v>
                </c:pt>
                <c:pt idx="27344">
                  <c:v>106.5561642846</c:v>
                </c:pt>
                <c:pt idx="27345">
                  <c:v>106.557019368</c:v>
                </c:pt>
                <c:pt idx="27346">
                  <c:v>106.5576163356</c:v>
                </c:pt>
                <c:pt idx="27347">
                  <c:v>106.5588413958</c:v>
                </c:pt>
                <c:pt idx="27348">
                  <c:v>106.560456325</c:v>
                </c:pt>
                <c:pt idx="27349">
                  <c:v>106.5624448335</c:v>
                </c:pt>
                <c:pt idx="27350">
                  <c:v>106.5640792169</c:v>
                </c:pt>
                <c:pt idx="27351">
                  <c:v>106.5656745335</c:v>
                </c:pt>
                <c:pt idx="27352">
                  <c:v>106.5673151707</c:v>
                </c:pt>
                <c:pt idx="27353">
                  <c:v>106.5685909381</c:v>
                </c:pt>
                <c:pt idx="27354">
                  <c:v>106.5700190812</c:v>
                </c:pt>
                <c:pt idx="27355">
                  <c:v>106.57108964699999</c:v>
                </c:pt>
                <c:pt idx="27356">
                  <c:v>106.5722530777</c:v>
                </c:pt>
                <c:pt idx="27357">
                  <c:v>106.5727114686</c:v>
                </c:pt>
                <c:pt idx="27358">
                  <c:v>106.5738411948</c:v>
                </c:pt>
                <c:pt idx="27359">
                  <c:v>106.5757291173</c:v>
                </c:pt>
                <c:pt idx="27360">
                  <c:v>106.5769372725</c:v>
                </c:pt>
                <c:pt idx="27361">
                  <c:v>106.5775426079</c:v>
                </c:pt>
                <c:pt idx="27362">
                  <c:v>106.57804399859999</c:v>
                </c:pt>
                <c:pt idx="27363">
                  <c:v>106.578928593</c:v>
                </c:pt>
                <c:pt idx="27364">
                  <c:v>106.581300743</c:v>
                </c:pt>
                <c:pt idx="27365">
                  <c:v>106.5840349106</c:v>
                </c:pt>
                <c:pt idx="27366">
                  <c:v>106.58549543620001</c:v>
                </c:pt>
                <c:pt idx="27367">
                  <c:v>106.58605043270001</c:v>
                </c:pt>
                <c:pt idx="27368">
                  <c:v>106.58633187780001</c:v>
                </c:pt>
                <c:pt idx="27369">
                  <c:v>106.58670431900001</c:v>
                </c:pt>
                <c:pt idx="27370">
                  <c:v>106.587958759</c:v>
                </c:pt>
                <c:pt idx="27371">
                  <c:v>106.5912036332</c:v>
                </c:pt>
                <c:pt idx="27372">
                  <c:v>106.5936271322</c:v>
                </c:pt>
                <c:pt idx="27373">
                  <c:v>106.596891138</c:v>
                </c:pt>
                <c:pt idx="27374">
                  <c:v>106.60002405180001</c:v>
                </c:pt>
                <c:pt idx="27375">
                  <c:v>106.6004957191</c:v>
                </c:pt>
                <c:pt idx="27376">
                  <c:v>106.600885654</c:v>
                </c:pt>
                <c:pt idx="27377">
                  <c:v>106.6013781221</c:v>
                </c:pt>
                <c:pt idx="27378">
                  <c:v>106.6044785006</c:v>
                </c:pt>
                <c:pt idx="27379">
                  <c:v>106.6076312094</c:v>
                </c:pt>
                <c:pt idx="27380">
                  <c:v>106.6088102336</c:v>
                </c:pt>
                <c:pt idx="27381">
                  <c:v>106.61003996159999</c:v>
                </c:pt>
                <c:pt idx="27382">
                  <c:v>106.61082898799999</c:v>
                </c:pt>
                <c:pt idx="27383">
                  <c:v>106.61181945520001</c:v>
                </c:pt>
                <c:pt idx="27384">
                  <c:v>106.613220962</c:v>
                </c:pt>
                <c:pt idx="27385">
                  <c:v>106.6158482548</c:v>
                </c:pt>
                <c:pt idx="27386">
                  <c:v>106.6183119122</c:v>
                </c:pt>
                <c:pt idx="27387">
                  <c:v>106.6193851343</c:v>
                </c:pt>
                <c:pt idx="27388">
                  <c:v>106.6203082511</c:v>
                </c:pt>
                <c:pt idx="27389">
                  <c:v>106.6221729932</c:v>
                </c:pt>
                <c:pt idx="27390">
                  <c:v>106.6238284989</c:v>
                </c:pt>
                <c:pt idx="27391">
                  <c:v>106.62435871149999</c:v>
                </c:pt>
                <c:pt idx="27392">
                  <c:v>106.62710414359999</c:v>
                </c:pt>
                <c:pt idx="27393">
                  <c:v>106.6296396667</c:v>
                </c:pt>
                <c:pt idx="27394">
                  <c:v>106.6323329576</c:v>
                </c:pt>
                <c:pt idx="27395">
                  <c:v>106.635483429</c:v>
                </c:pt>
                <c:pt idx="27396">
                  <c:v>106.6364011717</c:v>
                </c:pt>
                <c:pt idx="27397">
                  <c:v>106.6373627711</c:v>
                </c:pt>
                <c:pt idx="27398">
                  <c:v>106.638503731</c:v>
                </c:pt>
                <c:pt idx="27399">
                  <c:v>106.6399099986</c:v>
                </c:pt>
                <c:pt idx="27400">
                  <c:v>106.6418020949</c:v>
                </c:pt>
                <c:pt idx="27401">
                  <c:v>106.6446251779</c:v>
                </c:pt>
                <c:pt idx="27402">
                  <c:v>106.6467698597</c:v>
                </c:pt>
                <c:pt idx="27403">
                  <c:v>106.6493848058</c:v>
                </c:pt>
                <c:pt idx="27404">
                  <c:v>106.6521129178</c:v>
                </c:pt>
                <c:pt idx="27405">
                  <c:v>106.6529646008</c:v>
                </c:pt>
                <c:pt idx="27406">
                  <c:v>106.6535523103</c:v>
                </c:pt>
                <c:pt idx="27407">
                  <c:v>106.6536757005</c:v>
                </c:pt>
                <c:pt idx="27408">
                  <c:v>106.6537866796</c:v>
                </c:pt>
                <c:pt idx="27409">
                  <c:v>106.6538489619</c:v>
                </c:pt>
                <c:pt idx="27410">
                  <c:v>106.6549286802</c:v>
                </c:pt>
                <c:pt idx="27411">
                  <c:v>106.6563499807</c:v>
                </c:pt>
                <c:pt idx="27412">
                  <c:v>106.6583292344</c:v>
                </c:pt>
                <c:pt idx="27413">
                  <c:v>106.66053251629999</c:v>
                </c:pt>
                <c:pt idx="27414">
                  <c:v>106.66155744530001</c:v>
                </c:pt>
                <c:pt idx="27415">
                  <c:v>106.6636651155</c:v>
                </c:pt>
                <c:pt idx="27416">
                  <c:v>106.6653715427</c:v>
                </c:pt>
                <c:pt idx="27417">
                  <c:v>106.66610196640001</c:v>
                </c:pt>
                <c:pt idx="27418">
                  <c:v>106.6668578772</c:v>
                </c:pt>
                <c:pt idx="27419">
                  <c:v>106.6675725203</c:v>
                </c:pt>
                <c:pt idx="27420">
                  <c:v>106.6710456839</c:v>
                </c:pt>
                <c:pt idx="27421">
                  <c:v>106.6741235293</c:v>
                </c:pt>
                <c:pt idx="27422">
                  <c:v>106.6752512743</c:v>
                </c:pt>
                <c:pt idx="27423">
                  <c:v>106.67667785179999</c:v>
                </c:pt>
                <c:pt idx="27424">
                  <c:v>106.6774734788</c:v>
                </c:pt>
                <c:pt idx="27425">
                  <c:v>106.6779826479</c:v>
                </c:pt>
                <c:pt idx="27426">
                  <c:v>106.6788606641</c:v>
                </c:pt>
                <c:pt idx="27427">
                  <c:v>106.6795810189</c:v>
                </c:pt>
                <c:pt idx="27428">
                  <c:v>106.6806440487</c:v>
                </c:pt>
                <c:pt idx="27429">
                  <c:v>106.6822530493</c:v>
                </c:pt>
                <c:pt idx="27430">
                  <c:v>106.6835303962</c:v>
                </c:pt>
                <c:pt idx="27431">
                  <c:v>106.6842860671</c:v>
                </c:pt>
                <c:pt idx="27432">
                  <c:v>106.68441098380001</c:v>
                </c:pt>
                <c:pt idx="27433">
                  <c:v>106.68483872740001</c:v>
                </c:pt>
                <c:pt idx="27434">
                  <c:v>106.6855289619</c:v>
                </c:pt>
                <c:pt idx="27435">
                  <c:v>106.6860559192</c:v>
                </c:pt>
                <c:pt idx="27436">
                  <c:v>106.6870761542</c:v>
                </c:pt>
                <c:pt idx="27437">
                  <c:v>106.6897890879</c:v>
                </c:pt>
                <c:pt idx="27438">
                  <c:v>106.692426326</c:v>
                </c:pt>
                <c:pt idx="27439">
                  <c:v>106.69318922239999</c:v>
                </c:pt>
                <c:pt idx="27440">
                  <c:v>106.69369872430001</c:v>
                </c:pt>
                <c:pt idx="27441">
                  <c:v>106.6947506214</c:v>
                </c:pt>
                <c:pt idx="27442">
                  <c:v>106.69754514970001</c:v>
                </c:pt>
                <c:pt idx="27443">
                  <c:v>106.6999767801</c:v>
                </c:pt>
                <c:pt idx="27444">
                  <c:v>106.70131117</c:v>
                </c:pt>
                <c:pt idx="27445">
                  <c:v>106.70255332399999</c:v>
                </c:pt>
                <c:pt idx="27446">
                  <c:v>106.7028969238</c:v>
                </c:pt>
                <c:pt idx="27447">
                  <c:v>106.7048133223</c:v>
                </c:pt>
                <c:pt idx="27448">
                  <c:v>106.70957773870001</c:v>
                </c:pt>
                <c:pt idx="27449">
                  <c:v>106.7126113013</c:v>
                </c:pt>
                <c:pt idx="27450">
                  <c:v>106.71409896820001</c:v>
                </c:pt>
                <c:pt idx="27451">
                  <c:v>106.7156893936</c:v>
                </c:pt>
                <c:pt idx="27452">
                  <c:v>106.7165155421</c:v>
                </c:pt>
                <c:pt idx="27453">
                  <c:v>106.71805060600001</c:v>
                </c:pt>
                <c:pt idx="27454">
                  <c:v>106.7191471731</c:v>
                </c:pt>
                <c:pt idx="27455">
                  <c:v>106.72007289840001</c:v>
                </c:pt>
                <c:pt idx="27456">
                  <c:v>106.7215070275</c:v>
                </c:pt>
                <c:pt idx="27457">
                  <c:v>106.723677857</c:v>
                </c:pt>
                <c:pt idx="27458">
                  <c:v>106.72524920159999</c:v>
                </c:pt>
                <c:pt idx="27459">
                  <c:v>106.7255066175</c:v>
                </c:pt>
                <c:pt idx="27460">
                  <c:v>106.7258699538</c:v>
                </c:pt>
                <c:pt idx="27461">
                  <c:v>106.72683968450001</c:v>
                </c:pt>
                <c:pt idx="27462">
                  <c:v>106.7295888555</c:v>
                </c:pt>
                <c:pt idx="27463">
                  <c:v>106.73296634010001</c:v>
                </c:pt>
                <c:pt idx="27464">
                  <c:v>106.7343054223</c:v>
                </c:pt>
                <c:pt idx="27465">
                  <c:v>106.7344155989</c:v>
                </c:pt>
                <c:pt idx="27466">
                  <c:v>106.7346565612</c:v>
                </c:pt>
                <c:pt idx="27467">
                  <c:v>106.735212937</c:v>
                </c:pt>
                <c:pt idx="27468">
                  <c:v>106.73579684009999</c:v>
                </c:pt>
                <c:pt idx="27469">
                  <c:v>106.73749623499999</c:v>
                </c:pt>
                <c:pt idx="27470">
                  <c:v>106.73992635170001</c:v>
                </c:pt>
                <c:pt idx="27471">
                  <c:v>106.7409869704</c:v>
                </c:pt>
                <c:pt idx="27472">
                  <c:v>106.7415944488</c:v>
                </c:pt>
                <c:pt idx="27473">
                  <c:v>106.7421246319</c:v>
                </c:pt>
                <c:pt idx="27474">
                  <c:v>106.7424159671</c:v>
                </c:pt>
                <c:pt idx="27475">
                  <c:v>106.7426705005</c:v>
                </c:pt>
                <c:pt idx="27476">
                  <c:v>106.7431028566</c:v>
                </c:pt>
                <c:pt idx="27477">
                  <c:v>106.7435376709</c:v>
                </c:pt>
                <c:pt idx="27478">
                  <c:v>106.74361066519999</c:v>
                </c:pt>
                <c:pt idx="27479">
                  <c:v>106.7447497804</c:v>
                </c:pt>
                <c:pt idx="27480">
                  <c:v>106.747032381</c:v>
                </c:pt>
                <c:pt idx="27481">
                  <c:v>106.749723149</c:v>
                </c:pt>
                <c:pt idx="27482">
                  <c:v>106.75211182619999</c:v>
                </c:pt>
                <c:pt idx="27483">
                  <c:v>106.75366634460001</c:v>
                </c:pt>
                <c:pt idx="27484">
                  <c:v>106.754836489</c:v>
                </c:pt>
                <c:pt idx="27485">
                  <c:v>106.7553534507</c:v>
                </c:pt>
                <c:pt idx="27486">
                  <c:v>106.75626514939999</c:v>
                </c:pt>
                <c:pt idx="27487">
                  <c:v>106.75762235649999</c:v>
                </c:pt>
                <c:pt idx="27488">
                  <c:v>106.75860673</c:v>
                </c:pt>
                <c:pt idx="27489">
                  <c:v>106.76175641339999</c:v>
                </c:pt>
                <c:pt idx="27490">
                  <c:v>106.7653811942</c:v>
                </c:pt>
                <c:pt idx="27491">
                  <c:v>106.7670270955</c:v>
                </c:pt>
                <c:pt idx="27492">
                  <c:v>106.7681481099</c:v>
                </c:pt>
                <c:pt idx="27493">
                  <c:v>106.7701020799</c:v>
                </c:pt>
                <c:pt idx="27494">
                  <c:v>106.77292303030001</c:v>
                </c:pt>
                <c:pt idx="27495">
                  <c:v>106.7775992378</c:v>
                </c:pt>
                <c:pt idx="27496">
                  <c:v>106.7815046767</c:v>
                </c:pt>
                <c:pt idx="27497">
                  <c:v>106.7827567155</c:v>
                </c:pt>
                <c:pt idx="27498">
                  <c:v>106.7847808026</c:v>
                </c:pt>
                <c:pt idx="27499">
                  <c:v>106.7868407445</c:v>
                </c:pt>
                <c:pt idx="27500">
                  <c:v>106.78774824910001</c:v>
                </c:pt>
                <c:pt idx="27501">
                  <c:v>106.7879799941</c:v>
                </c:pt>
                <c:pt idx="27502">
                  <c:v>106.7885518434</c:v>
                </c:pt>
                <c:pt idx="27503">
                  <c:v>106.7891921729</c:v>
                </c:pt>
                <c:pt idx="27504">
                  <c:v>106.7902787268</c:v>
                </c:pt>
                <c:pt idx="27505">
                  <c:v>106.79331888110001</c:v>
                </c:pt>
                <c:pt idx="27506">
                  <c:v>106.7956146282</c:v>
                </c:pt>
                <c:pt idx="27507">
                  <c:v>106.79713700710001</c:v>
                </c:pt>
                <c:pt idx="27508">
                  <c:v>106.8004872306</c:v>
                </c:pt>
                <c:pt idx="27509">
                  <c:v>106.80260766470001</c:v>
                </c:pt>
                <c:pt idx="27510">
                  <c:v>106.8035139831</c:v>
                </c:pt>
                <c:pt idx="27511">
                  <c:v>106.804922195</c:v>
                </c:pt>
                <c:pt idx="27512">
                  <c:v>106.80559533180001</c:v>
                </c:pt>
                <c:pt idx="27513">
                  <c:v>106.8086163478</c:v>
                </c:pt>
                <c:pt idx="27514">
                  <c:v>106.81175966790001</c:v>
                </c:pt>
                <c:pt idx="27515">
                  <c:v>106.8122321763</c:v>
                </c:pt>
                <c:pt idx="27516">
                  <c:v>106.8126558015</c:v>
                </c:pt>
                <c:pt idx="27517">
                  <c:v>106.8136421983</c:v>
                </c:pt>
                <c:pt idx="27518">
                  <c:v>106.8148896296</c:v>
                </c:pt>
                <c:pt idx="27519">
                  <c:v>106.8154088686</c:v>
                </c:pt>
                <c:pt idx="27520">
                  <c:v>106.81620106130001</c:v>
                </c:pt>
                <c:pt idx="27521">
                  <c:v>106.8178722052</c:v>
                </c:pt>
                <c:pt idx="27522">
                  <c:v>106.8206928144</c:v>
                </c:pt>
                <c:pt idx="27523">
                  <c:v>106.8226444128</c:v>
                </c:pt>
                <c:pt idx="27524">
                  <c:v>106.8228280604</c:v>
                </c:pt>
                <c:pt idx="27525">
                  <c:v>106.8231139821</c:v>
                </c:pt>
                <c:pt idx="27526">
                  <c:v>106.8246370889</c:v>
                </c:pt>
                <c:pt idx="27527">
                  <c:v>106.8259868066</c:v>
                </c:pt>
                <c:pt idx="27528">
                  <c:v>106.82645423859999</c:v>
                </c:pt>
                <c:pt idx="27529">
                  <c:v>106.827814227</c:v>
                </c:pt>
                <c:pt idx="27530">
                  <c:v>106.8288626189</c:v>
                </c:pt>
                <c:pt idx="27531">
                  <c:v>106.8297219402</c:v>
                </c:pt>
                <c:pt idx="27532">
                  <c:v>106.8306724273</c:v>
                </c:pt>
                <c:pt idx="27533">
                  <c:v>106.83267130679999</c:v>
                </c:pt>
                <c:pt idx="27534">
                  <c:v>106.83447677060001</c:v>
                </c:pt>
                <c:pt idx="27535">
                  <c:v>106.83660272669999</c:v>
                </c:pt>
                <c:pt idx="27536">
                  <c:v>106.838757598</c:v>
                </c:pt>
                <c:pt idx="27537">
                  <c:v>106.8393307937</c:v>
                </c:pt>
                <c:pt idx="27538">
                  <c:v>106.84006196049999</c:v>
                </c:pt>
                <c:pt idx="27539">
                  <c:v>106.84169486570001</c:v>
                </c:pt>
                <c:pt idx="27540">
                  <c:v>106.84389352319999</c:v>
                </c:pt>
                <c:pt idx="27541">
                  <c:v>106.8454104848</c:v>
                </c:pt>
                <c:pt idx="27542">
                  <c:v>106.8469339266</c:v>
                </c:pt>
                <c:pt idx="27543">
                  <c:v>106.8478203885</c:v>
                </c:pt>
                <c:pt idx="27544">
                  <c:v>106.8479903705</c:v>
                </c:pt>
                <c:pt idx="27545">
                  <c:v>106.8485543778</c:v>
                </c:pt>
                <c:pt idx="27546">
                  <c:v>106.8497053996</c:v>
                </c:pt>
                <c:pt idx="27547">
                  <c:v>106.8505332602</c:v>
                </c:pt>
                <c:pt idx="27548">
                  <c:v>106.8508871354</c:v>
                </c:pt>
                <c:pt idx="27549">
                  <c:v>106.8513218936</c:v>
                </c:pt>
                <c:pt idx="27550">
                  <c:v>106.851717282</c:v>
                </c:pt>
                <c:pt idx="27551">
                  <c:v>106.8520148346</c:v>
                </c:pt>
                <c:pt idx="27552">
                  <c:v>106.8522416213</c:v>
                </c:pt>
                <c:pt idx="27553">
                  <c:v>106.85313220179999</c:v>
                </c:pt>
                <c:pt idx="27554">
                  <c:v>106.85533952270001</c:v>
                </c:pt>
                <c:pt idx="27555">
                  <c:v>106.8574141254</c:v>
                </c:pt>
                <c:pt idx="27556">
                  <c:v>106.8590189028</c:v>
                </c:pt>
                <c:pt idx="27557">
                  <c:v>106.8603805363</c:v>
                </c:pt>
                <c:pt idx="27558">
                  <c:v>106.8608745082</c:v>
                </c:pt>
                <c:pt idx="27559">
                  <c:v>106.86118215960001</c:v>
                </c:pt>
                <c:pt idx="27560">
                  <c:v>106.8631547122</c:v>
                </c:pt>
                <c:pt idx="27561">
                  <c:v>106.8649999079</c:v>
                </c:pt>
                <c:pt idx="27562">
                  <c:v>106.86628706819999</c:v>
                </c:pt>
                <c:pt idx="27563">
                  <c:v>106.8679376529</c:v>
                </c:pt>
                <c:pt idx="27564">
                  <c:v>106.8689636381</c:v>
                </c:pt>
                <c:pt idx="27565">
                  <c:v>106.8699283923</c:v>
                </c:pt>
                <c:pt idx="27566">
                  <c:v>106.8711391481</c:v>
                </c:pt>
                <c:pt idx="27567">
                  <c:v>106.872289608</c:v>
                </c:pt>
                <c:pt idx="27568">
                  <c:v>106.8740502993</c:v>
                </c:pt>
                <c:pt idx="27569">
                  <c:v>106.8769602679</c:v>
                </c:pt>
                <c:pt idx="27570">
                  <c:v>106.8802192811</c:v>
                </c:pt>
                <c:pt idx="27571">
                  <c:v>106.8821014566</c:v>
                </c:pt>
                <c:pt idx="27572">
                  <c:v>106.88336928699999</c:v>
                </c:pt>
                <c:pt idx="27573">
                  <c:v>106.8848834468</c:v>
                </c:pt>
                <c:pt idx="27574">
                  <c:v>106.88532864699999</c:v>
                </c:pt>
                <c:pt idx="27575">
                  <c:v>106.8857713774</c:v>
                </c:pt>
                <c:pt idx="27576">
                  <c:v>106.8875145173</c:v>
                </c:pt>
                <c:pt idx="27577">
                  <c:v>106.8891455613</c:v>
                </c:pt>
                <c:pt idx="27578">
                  <c:v>106.8899689551</c:v>
                </c:pt>
                <c:pt idx="27579">
                  <c:v>106.8913210219</c:v>
                </c:pt>
                <c:pt idx="27580">
                  <c:v>106.89304374140001</c:v>
                </c:pt>
                <c:pt idx="27581">
                  <c:v>106.89427439809999</c:v>
                </c:pt>
                <c:pt idx="27582">
                  <c:v>106.895468271</c:v>
                </c:pt>
                <c:pt idx="27583">
                  <c:v>106.8968044928</c:v>
                </c:pt>
                <c:pt idx="27584">
                  <c:v>106.8984218359</c:v>
                </c:pt>
                <c:pt idx="27585">
                  <c:v>106.90005275030001</c:v>
                </c:pt>
                <c:pt idx="27586">
                  <c:v>106.90106963949999</c:v>
                </c:pt>
                <c:pt idx="27587">
                  <c:v>106.9020032674</c:v>
                </c:pt>
                <c:pt idx="27588">
                  <c:v>106.90256449189999</c:v>
                </c:pt>
                <c:pt idx="27589">
                  <c:v>106.9028760905</c:v>
                </c:pt>
                <c:pt idx="27590">
                  <c:v>106.90469304609999</c:v>
                </c:pt>
                <c:pt idx="27591">
                  <c:v>106.90729555</c:v>
                </c:pt>
                <c:pt idx="27592">
                  <c:v>106.9082184129</c:v>
                </c:pt>
                <c:pt idx="27593">
                  <c:v>106.9084512685</c:v>
                </c:pt>
                <c:pt idx="27594">
                  <c:v>106.9091039103</c:v>
                </c:pt>
                <c:pt idx="27595">
                  <c:v>106.9101127406</c:v>
                </c:pt>
                <c:pt idx="27596">
                  <c:v>106.91079967580001</c:v>
                </c:pt>
                <c:pt idx="27597">
                  <c:v>106.9110912078</c:v>
                </c:pt>
                <c:pt idx="27598">
                  <c:v>106.9121690334</c:v>
                </c:pt>
                <c:pt idx="27599">
                  <c:v>106.9136123887</c:v>
                </c:pt>
                <c:pt idx="27600">
                  <c:v>106.9144417082</c:v>
                </c:pt>
                <c:pt idx="27601">
                  <c:v>106.91593854449999</c:v>
                </c:pt>
                <c:pt idx="27602">
                  <c:v>106.91735728170001</c:v>
                </c:pt>
                <c:pt idx="27603">
                  <c:v>106.9177704965</c:v>
                </c:pt>
                <c:pt idx="27604">
                  <c:v>106.9181688048</c:v>
                </c:pt>
                <c:pt idx="27605">
                  <c:v>106.9195670862</c:v>
                </c:pt>
                <c:pt idx="27606">
                  <c:v>106.92147538019999</c:v>
                </c:pt>
                <c:pt idx="27607">
                  <c:v>106.92225446419999</c:v>
                </c:pt>
                <c:pt idx="27608">
                  <c:v>106.9231789848</c:v>
                </c:pt>
                <c:pt idx="27609">
                  <c:v>106.9242371167</c:v>
                </c:pt>
                <c:pt idx="27610">
                  <c:v>106.9248051732</c:v>
                </c:pt>
                <c:pt idx="27611">
                  <c:v>106.9256140204</c:v>
                </c:pt>
                <c:pt idx="27612">
                  <c:v>106.9263136899</c:v>
                </c:pt>
                <c:pt idx="27613">
                  <c:v>106.9267117023</c:v>
                </c:pt>
                <c:pt idx="27614">
                  <c:v>106.9270917796</c:v>
                </c:pt>
                <c:pt idx="27615">
                  <c:v>106.9278007968</c:v>
                </c:pt>
                <c:pt idx="27616">
                  <c:v>106.92959105129999</c:v>
                </c:pt>
                <c:pt idx="27617">
                  <c:v>106.93111102109999</c:v>
                </c:pt>
                <c:pt idx="27618">
                  <c:v>106.9326251951</c:v>
                </c:pt>
                <c:pt idx="27619">
                  <c:v>106.93685211010001</c:v>
                </c:pt>
                <c:pt idx="27620">
                  <c:v>106.94095633560001</c:v>
                </c:pt>
                <c:pt idx="27621">
                  <c:v>106.9426431843</c:v>
                </c:pt>
                <c:pt idx="27622">
                  <c:v>106.9437942533</c:v>
                </c:pt>
                <c:pt idx="27623">
                  <c:v>106.9446119943</c:v>
                </c:pt>
                <c:pt idx="27624">
                  <c:v>106.9452100637</c:v>
                </c:pt>
                <c:pt idx="27625">
                  <c:v>106.946294116</c:v>
                </c:pt>
                <c:pt idx="27626">
                  <c:v>106.94707703970001</c:v>
                </c:pt>
                <c:pt idx="27627">
                  <c:v>106.94816092969999</c:v>
                </c:pt>
                <c:pt idx="27628">
                  <c:v>106.94972850870001</c:v>
                </c:pt>
                <c:pt idx="27629">
                  <c:v>106.95055573739999</c:v>
                </c:pt>
                <c:pt idx="27630">
                  <c:v>106.9509903039</c:v>
                </c:pt>
                <c:pt idx="27631">
                  <c:v>106.9513175954</c:v>
                </c:pt>
                <c:pt idx="27632">
                  <c:v>106.9518229146</c:v>
                </c:pt>
                <c:pt idx="27633">
                  <c:v>106.953468548</c:v>
                </c:pt>
                <c:pt idx="27634">
                  <c:v>106.95695706550001</c:v>
                </c:pt>
                <c:pt idx="27635">
                  <c:v>106.9596737791</c:v>
                </c:pt>
                <c:pt idx="27636">
                  <c:v>106.96080493149999</c:v>
                </c:pt>
                <c:pt idx="27637">
                  <c:v>106.9615983242</c:v>
                </c:pt>
                <c:pt idx="27638">
                  <c:v>106.96173280479999</c:v>
                </c:pt>
                <c:pt idx="27639">
                  <c:v>106.9619583906</c:v>
                </c:pt>
                <c:pt idx="27640">
                  <c:v>106.9635602628</c:v>
                </c:pt>
                <c:pt idx="27641">
                  <c:v>106.9652464422</c:v>
                </c:pt>
                <c:pt idx="27642">
                  <c:v>106.9657764018</c:v>
                </c:pt>
                <c:pt idx="27643">
                  <c:v>106.9662318148</c:v>
                </c:pt>
                <c:pt idx="27644">
                  <c:v>106.9670452646</c:v>
                </c:pt>
                <c:pt idx="27645">
                  <c:v>106.96820245729999</c:v>
                </c:pt>
                <c:pt idx="27646">
                  <c:v>106.9690828005</c:v>
                </c:pt>
                <c:pt idx="27647">
                  <c:v>106.9707931488</c:v>
                </c:pt>
                <c:pt idx="27648">
                  <c:v>106.97261380819999</c:v>
                </c:pt>
                <c:pt idx="27649">
                  <c:v>106.973069184</c:v>
                </c:pt>
                <c:pt idx="27650">
                  <c:v>106.97538144080001</c:v>
                </c:pt>
                <c:pt idx="27651">
                  <c:v>106.97781584489999</c:v>
                </c:pt>
                <c:pt idx="27652">
                  <c:v>106.9787281965</c:v>
                </c:pt>
                <c:pt idx="27653">
                  <c:v>106.9803391344</c:v>
                </c:pt>
                <c:pt idx="27654">
                  <c:v>106.9838454053</c:v>
                </c:pt>
                <c:pt idx="27655">
                  <c:v>106.9871537021</c:v>
                </c:pt>
                <c:pt idx="27656">
                  <c:v>106.9880739587</c:v>
                </c:pt>
                <c:pt idx="27657">
                  <c:v>106.9885345039</c:v>
                </c:pt>
                <c:pt idx="27658">
                  <c:v>106.9898951871</c:v>
                </c:pt>
                <c:pt idx="27659">
                  <c:v>106.9912094738</c:v>
                </c:pt>
                <c:pt idx="27660">
                  <c:v>106.9916845698</c:v>
                </c:pt>
                <c:pt idx="27661">
                  <c:v>106.9924732091</c:v>
                </c:pt>
                <c:pt idx="27662">
                  <c:v>106.99313818970001</c:v>
                </c:pt>
                <c:pt idx="27663">
                  <c:v>106.9937544905</c:v>
                </c:pt>
                <c:pt idx="27664">
                  <c:v>106.99505002470001</c:v>
                </c:pt>
                <c:pt idx="27665">
                  <c:v>106.9966471238</c:v>
                </c:pt>
                <c:pt idx="27666">
                  <c:v>106.9975061752</c:v>
                </c:pt>
                <c:pt idx="27667">
                  <c:v>106.9977596176</c:v>
                </c:pt>
                <c:pt idx="27668">
                  <c:v>106.9990243102</c:v>
                </c:pt>
                <c:pt idx="27669">
                  <c:v>107.0011409016</c:v>
                </c:pt>
                <c:pt idx="27670">
                  <c:v>107.00231307200001</c:v>
                </c:pt>
                <c:pt idx="27671">
                  <c:v>107.0028976673</c:v>
                </c:pt>
                <c:pt idx="27672">
                  <c:v>107.0044119418</c:v>
                </c:pt>
                <c:pt idx="27673">
                  <c:v>107.0073525379</c:v>
                </c:pt>
                <c:pt idx="27674">
                  <c:v>107.0092661172</c:v>
                </c:pt>
                <c:pt idx="27675">
                  <c:v>107.01119723630001</c:v>
                </c:pt>
                <c:pt idx="27676">
                  <c:v>107.0137403553</c:v>
                </c:pt>
                <c:pt idx="27677">
                  <c:v>107.0158399092</c:v>
                </c:pt>
                <c:pt idx="27678">
                  <c:v>107.01753189359999</c:v>
                </c:pt>
                <c:pt idx="27679">
                  <c:v>107.01811561869999</c:v>
                </c:pt>
                <c:pt idx="27680">
                  <c:v>107.0188006108</c:v>
                </c:pt>
                <c:pt idx="27681">
                  <c:v>107.01937997749999</c:v>
                </c:pt>
                <c:pt idx="27682">
                  <c:v>107.0197404069</c:v>
                </c:pt>
                <c:pt idx="27683">
                  <c:v>107.0200705093</c:v>
                </c:pt>
                <c:pt idx="27684">
                  <c:v>107.02045272389999</c:v>
                </c:pt>
                <c:pt idx="27685">
                  <c:v>107.02109494699999</c:v>
                </c:pt>
                <c:pt idx="27686">
                  <c:v>107.0215159482</c:v>
                </c:pt>
                <c:pt idx="27687">
                  <c:v>107.0219811729</c:v>
                </c:pt>
                <c:pt idx="27688">
                  <c:v>107.0226420421</c:v>
                </c:pt>
                <c:pt idx="27689">
                  <c:v>107.02325191689999</c:v>
                </c:pt>
                <c:pt idx="27690">
                  <c:v>107.0237920897</c:v>
                </c:pt>
                <c:pt idx="27691">
                  <c:v>107.0243897431</c:v>
                </c:pt>
                <c:pt idx="27692">
                  <c:v>107.02601191869999</c:v>
                </c:pt>
                <c:pt idx="27693">
                  <c:v>107.0278783192</c:v>
                </c:pt>
                <c:pt idx="27694">
                  <c:v>107.0285981687</c:v>
                </c:pt>
                <c:pt idx="27695">
                  <c:v>107.02863869790001</c:v>
                </c:pt>
                <c:pt idx="27696">
                  <c:v>107.0296983179</c:v>
                </c:pt>
                <c:pt idx="27697">
                  <c:v>107.0312981453</c:v>
                </c:pt>
                <c:pt idx="27698">
                  <c:v>107.032507645</c:v>
                </c:pt>
                <c:pt idx="27699">
                  <c:v>107.03327834309999</c:v>
                </c:pt>
                <c:pt idx="27700">
                  <c:v>107.03468113229999</c:v>
                </c:pt>
                <c:pt idx="27701">
                  <c:v>107.0380130386</c:v>
                </c:pt>
                <c:pt idx="27702">
                  <c:v>107.0403002166</c:v>
                </c:pt>
                <c:pt idx="27703">
                  <c:v>107.0418559253</c:v>
                </c:pt>
                <c:pt idx="27704">
                  <c:v>107.0432898151</c:v>
                </c:pt>
                <c:pt idx="27705">
                  <c:v>107.0436085022</c:v>
                </c:pt>
                <c:pt idx="27706">
                  <c:v>107.0438518099</c:v>
                </c:pt>
                <c:pt idx="27707">
                  <c:v>107.0442672341</c:v>
                </c:pt>
                <c:pt idx="27708">
                  <c:v>107.0453754007</c:v>
                </c:pt>
                <c:pt idx="27709">
                  <c:v>107.0463254407</c:v>
                </c:pt>
                <c:pt idx="27710">
                  <c:v>107.0474071142</c:v>
                </c:pt>
                <c:pt idx="27711">
                  <c:v>107.04831104359999</c:v>
                </c:pt>
                <c:pt idx="27712">
                  <c:v>107.0485684689</c:v>
                </c:pt>
                <c:pt idx="27713">
                  <c:v>107.0490554873</c:v>
                </c:pt>
                <c:pt idx="27714">
                  <c:v>107.049694434</c:v>
                </c:pt>
                <c:pt idx="27715">
                  <c:v>107.0510935902</c:v>
                </c:pt>
                <c:pt idx="27716">
                  <c:v>107.05241897659999</c:v>
                </c:pt>
                <c:pt idx="27717">
                  <c:v>107.052864912</c:v>
                </c:pt>
                <c:pt idx="27718">
                  <c:v>107.05376946609999</c:v>
                </c:pt>
                <c:pt idx="27719">
                  <c:v>107.05512344340001</c:v>
                </c:pt>
                <c:pt idx="27720">
                  <c:v>107.0559427658</c:v>
                </c:pt>
                <c:pt idx="27721">
                  <c:v>107.0568058154</c:v>
                </c:pt>
                <c:pt idx="27722">
                  <c:v>107.0577584457</c:v>
                </c:pt>
                <c:pt idx="27723">
                  <c:v>107.05873746419999</c:v>
                </c:pt>
                <c:pt idx="27724">
                  <c:v>107.0599052039</c:v>
                </c:pt>
                <c:pt idx="27725">
                  <c:v>107.06046078120001</c:v>
                </c:pt>
                <c:pt idx="27726">
                  <c:v>107.06238024</c:v>
                </c:pt>
                <c:pt idx="27727">
                  <c:v>107.0651610564</c:v>
                </c:pt>
                <c:pt idx="27728">
                  <c:v>107.067308903</c:v>
                </c:pt>
                <c:pt idx="27729">
                  <c:v>107.06871312129999</c:v>
                </c:pt>
                <c:pt idx="27730">
                  <c:v>107.06958517779999</c:v>
                </c:pt>
                <c:pt idx="27731">
                  <c:v>107.0703175755</c:v>
                </c:pt>
                <c:pt idx="27732">
                  <c:v>107.07045018949999</c:v>
                </c:pt>
                <c:pt idx="27733">
                  <c:v>107.07085954519999</c:v>
                </c:pt>
                <c:pt idx="27734">
                  <c:v>107.07126805830001</c:v>
                </c:pt>
                <c:pt idx="27735">
                  <c:v>107.07234763549999</c:v>
                </c:pt>
                <c:pt idx="27736">
                  <c:v>107.0736927367</c:v>
                </c:pt>
                <c:pt idx="27737">
                  <c:v>107.0758872775</c:v>
                </c:pt>
                <c:pt idx="27738">
                  <c:v>107.0778560709</c:v>
                </c:pt>
                <c:pt idx="27739">
                  <c:v>107.0783135912</c:v>
                </c:pt>
                <c:pt idx="27740">
                  <c:v>107.079353208</c:v>
                </c:pt>
                <c:pt idx="27741">
                  <c:v>107.0801189644</c:v>
                </c:pt>
                <c:pt idx="27742">
                  <c:v>107.08017629450001</c:v>
                </c:pt>
                <c:pt idx="27743">
                  <c:v>107.08140688669999</c:v>
                </c:pt>
                <c:pt idx="27744">
                  <c:v>107.0832002634</c:v>
                </c:pt>
                <c:pt idx="27745">
                  <c:v>107.08400106729999</c:v>
                </c:pt>
                <c:pt idx="27746">
                  <c:v>107.0883657679</c:v>
                </c:pt>
                <c:pt idx="27747">
                  <c:v>107.0926904331</c:v>
                </c:pt>
                <c:pt idx="27748">
                  <c:v>107.0930989674</c:v>
                </c:pt>
                <c:pt idx="27749">
                  <c:v>107.0935252531</c:v>
                </c:pt>
                <c:pt idx="27750">
                  <c:v>107.0942226243</c:v>
                </c:pt>
                <c:pt idx="27751">
                  <c:v>107.0947702488</c:v>
                </c:pt>
                <c:pt idx="27752">
                  <c:v>107.0949554808</c:v>
                </c:pt>
                <c:pt idx="27753">
                  <c:v>107.09523585629999</c:v>
                </c:pt>
                <c:pt idx="27754">
                  <c:v>107.09567515329999</c:v>
                </c:pt>
                <c:pt idx="27755">
                  <c:v>107.09605010209999</c:v>
                </c:pt>
                <c:pt idx="27756">
                  <c:v>107.0978845609</c:v>
                </c:pt>
                <c:pt idx="27757">
                  <c:v>107.1004187939</c:v>
                </c:pt>
                <c:pt idx="27758">
                  <c:v>107.10139306729999</c:v>
                </c:pt>
                <c:pt idx="27759">
                  <c:v>107.1017121009</c:v>
                </c:pt>
                <c:pt idx="27760">
                  <c:v>107.1025555959</c:v>
                </c:pt>
                <c:pt idx="27761">
                  <c:v>107.1034730116</c:v>
                </c:pt>
                <c:pt idx="27762">
                  <c:v>107.1043960622</c:v>
                </c:pt>
                <c:pt idx="27763">
                  <c:v>107.1053581116</c:v>
                </c:pt>
                <c:pt idx="27764">
                  <c:v>107.1072874562</c:v>
                </c:pt>
                <c:pt idx="27765">
                  <c:v>107.10897769650001</c:v>
                </c:pt>
                <c:pt idx="27766">
                  <c:v>107.1091050621</c:v>
                </c:pt>
                <c:pt idx="27767">
                  <c:v>107.10975036809999</c:v>
                </c:pt>
                <c:pt idx="27768">
                  <c:v>107.1104438129</c:v>
                </c:pt>
                <c:pt idx="27769">
                  <c:v>107.11065389789999</c:v>
                </c:pt>
                <c:pt idx="27770">
                  <c:v>107.110912353</c:v>
                </c:pt>
                <c:pt idx="27771">
                  <c:v>107.1111862894</c:v>
                </c:pt>
                <c:pt idx="27772">
                  <c:v>107.1122827765</c:v>
                </c:pt>
                <c:pt idx="27773">
                  <c:v>107.11457677670001</c:v>
                </c:pt>
                <c:pt idx="27774">
                  <c:v>107.11618530379999</c:v>
                </c:pt>
                <c:pt idx="27775">
                  <c:v>107.1182423656</c:v>
                </c:pt>
                <c:pt idx="27776">
                  <c:v>107.1209690015</c:v>
                </c:pt>
                <c:pt idx="27777">
                  <c:v>107.12221258069999</c:v>
                </c:pt>
                <c:pt idx="27778">
                  <c:v>107.1224543838</c:v>
                </c:pt>
                <c:pt idx="27779">
                  <c:v>107.1226066287</c:v>
                </c:pt>
                <c:pt idx="27780">
                  <c:v>107.1228805627</c:v>
                </c:pt>
                <c:pt idx="27781">
                  <c:v>107.123570422</c:v>
                </c:pt>
                <c:pt idx="27782">
                  <c:v>107.12526542969999</c:v>
                </c:pt>
                <c:pt idx="27783">
                  <c:v>107.12721591179999</c:v>
                </c:pt>
                <c:pt idx="27784">
                  <c:v>107.1296212032</c:v>
                </c:pt>
                <c:pt idx="27785">
                  <c:v>107.1317669077</c:v>
                </c:pt>
                <c:pt idx="27786">
                  <c:v>107.1325850469</c:v>
                </c:pt>
                <c:pt idx="27787">
                  <c:v>107.13366493159999</c:v>
                </c:pt>
                <c:pt idx="27788">
                  <c:v>107.13465830200001</c:v>
                </c:pt>
                <c:pt idx="27789">
                  <c:v>107.13495625199999</c:v>
                </c:pt>
                <c:pt idx="27790">
                  <c:v>107.1354926961</c:v>
                </c:pt>
                <c:pt idx="27791">
                  <c:v>107.1364318439</c:v>
                </c:pt>
                <c:pt idx="27792">
                  <c:v>107.1370750822</c:v>
                </c:pt>
                <c:pt idx="27793">
                  <c:v>107.13737466870001</c:v>
                </c:pt>
                <c:pt idx="27794">
                  <c:v>107.1377483001</c:v>
                </c:pt>
                <c:pt idx="27795">
                  <c:v>107.1383056558</c:v>
                </c:pt>
                <c:pt idx="27796">
                  <c:v>107.1387483792</c:v>
                </c:pt>
                <c:pt idx="27797">
                  <c:v>107.140062693</c:v>
                </c:pt>
                <c:pt idx="27798">
                  <c:v>107.1417652115</c:v>
                </c:pt>
                <c:pt idx="27799">
                  <c:v>107.1428234043</c:v>
                </c:pt>
                <c:pt idx="27800">
                  <c:v>107.1438144821</c:v>
                </c:pt>
                <c:pt idx="27801">
                  <c:v>107.1455437577</c:v>
                </c:pt>
                <c:pt idx="27802">
                  <c:v>107.14714521160001</c:v>
                </c:pt>
                <c:pt idx="27803">
                  <c:v>107.1485991973</c:v>
                </c:pt>
                <c:pt idx="27804">
                  <c:v>107.14990516589999</c:v>
                </c:pt>
                <c:pt idx="27805">
                  <c:v>107.1500502839</c:v>
                </c:pt>
                <c:pt idx="27806">
                  <c:v>107.1504269621</c:v>
                </c:pt>
                <c:pt idx="27807">
                  <c:v>107.15244068520001</c:v>
                </c:pt>
                <c:pt idx="27808">
                  <c:v>107.1542672531</c:v>
                </c:pt>
                <c:pt idx="27809">
                  <c:v>107.1552367661</c:v>
                </c:pt>
                <c:pt idx="27810">
                  <c:v>107.1562661809</c:v>
                </c:pt>
                <c:pt idx="27811">
                  <c:v>107.15659047859999</c:v>
                </c:pt>
                <c:pt idx="27812">
                  <c:v>107.1571690942</c:v>
                </c:pt>
                <c:pt idx="27813">
                  <c:v>107.15768252239999</c:v>
                </c:pt>
                <c:pt idx="27814">
                  <c:v>107.1578638627</c:v>
                </c:pt>
                <c:pt idx="27815">
                  <c:v>107.15834886019999</c:v>
                </c:pt>
                <c:pt idx="27816">
                  <c:v>107.16085987309999</c:v>
                </c:pt>
                <c:pt idx="27817">
                  <c:v>107.16345946529999</c:v>
                </c:pt>
                <c:pt idx="27818">
                  <c:v>107.1659608163</c:v>
                </c:pt>
                <c:pt idx="27819">
                  <c:v>107.16848748300001</c:v>
                </c:pt>
                <c:pt idx="27820">
                  <c:v>107.1690297829</c:v>
                </c:pt>
                <c:pt idx="27821">
                  <c:v>107.1693102733</c:v>
                </c:pt>
                <c:pt idx="27822">
                  <c:v>107.1706857722</c:v>
                </c:pt>
                <c:pt idx="27823">
                  <c:v>107.1728737233</c:v>
                </c:pt>
                <c:pt idx="27824">
                  <c:v>107.1748934301</c:v>
                </c:pt>
                <c:pt idx="27825">
                  <c:v>107.1763487278</c:v>
                </c:pt>
                <c:pt idx="27826">
                  <c:v>107.1771130889</c:v>
                </c:pt>
                <c:pt idx="27827">
                  <c:v>107.17762484799999</c:v>
                </c:pt>
                <c:pt idx="27828">
                  <c:v>107.1784587336</c:v>
                </c:pt>
                <c:pt idx="27829">
                  <c:v>107.1793510851</c:v>
                </c:pt>
                <c:pt idx="27830">
                  <c:v>107.18011731910001</c:v>
                </c:pt>
                <c:pt idx="27831">
                  <c:v>107.1808376793</c:v>
                </c:pt>
                <c:pt idx="27832">
                  <c:v>107.18202111780001</c:v>
                </c:pt>
                <c:pt idx="27833">
                  <c:v>107.1831707365</c:v>
                </c:pt>
                <c:pt idx="27834">
                  <c:v>107.1851367341</c:v>
                </c:pt>
                <c:pt idx="27835">
                  <c:v>107.1869686596</c:v>
                </c:pt>
                <c:pt idx="27836">
                  <c:v>107.1874168044</c:v>
                </c:pt>
                <c:pt idx="27837">
                  <c:v>107.18791292269999</c:v>
                </c:pt>
                <c:pt idx="27838">
                  <c:v>107.1895153415</c:v>
                </c:pt>
                <c:pt idx="27839">
                  <c:v>107.1911539715</c:v>
                </c:pt>
                <c:pt idx="27840">
                  <c:v>107.1912999959</c:v>
                </c:pt>
                <c:pt idx="27841">
                  <c:v>107.1921165424</c:v>
                </c:pt>
                <c:pt idx="27842">
                  <c:v>107.1933996568</c:v>
                </c:pt>
                <c:pt idx="27843">
                  <c:v>107.19506273109999</c:v>
                </c:pt>
                <c:pt idx="27844">
                  <c:v>107.19677257390001</c:v>
                </c:pt>
                <c:pt idx="27845">
                  <c:v>107.19808749800001</c:v>
                </c:pt>
                <c:pt idx="27846">
                  <c:v>107.2000203777</c:v>
                </c:pt>
                <c:pt idx="27847">
                  <c:v>107.2020214297</c:v>
                </c:pt>
                <c:pt idx="27848">
                  <c:v>107.2045298293</c:v>
                </c:pt>
                <c:pt idx="27849">
                  <c:v>107.20862352429999</c:v>
                </c:pt>
                <c:pt idx="27850">
                  <c:v>107.2125973191</c:v>
                </c:pt>
                <c:pt idx="27851">
                  <c:v>107.21452008919999</c:v>
                </c:pt>
                <c:pt idx="27852">
                  <c:v>107.21507434999999</c:v>
                </c:pt>
                <c:pt idx="27853">
                  <c:v>107.2163592127</c:v>
                </c:pt>
                <c:pt idx="27854">
                  <c:v>107.2175719622</c:v>
                </c:pt>
                <c:pt idx="27855">
                  <c:v>107.2178064486</c:v>
                </c:pt>
                <c:pt idx="27856">
                  <c:v>107.2188821522</c:v>
                </c:pt>
                <c:pt idx="27857">
                  <c:v>107.2203944951</c:v>
                </c:pt>
                <c:pt idx="27858">
                  <c:v>107.22133414690001</c:v>
                </c:pt>
                <c:pt idx="27859">
                  <c:v>107.2217628292</c:v>
                </c:pt>
                <c:pt idx="27860">
                  <c:v>107.22184381620001</c:v>
                </c:pt>
                <c:pt idx="27861">
                  <c:v>107.2221640165</c:v>
                </c:pt>
                <c:pt idx="27862">
                  <c:v>107.2228601898</c:v>
                </c:pt>
                <c:pt idx="27863">
                  <c:v>107.2235972261</c:v>
                </c:pt>
                <c:pt idx="27864">
                  <c:v>107.2251909547</c:v>
                </c:pt>
                <c:pt idx="27865">
                  <c:v>107.2272430287</c:v>
                </c:pt>
                <c:pt idx="27866">
                  <c:v>107.2282826605</c:v>
                </c:pt>
                <c:pt idx="27867">
                  <c:v>107.2290669857</c:v>
                </c:pt>
                <c:pt idx="27868">
                  <c:v>107.2313682556</c:v>
                </c:pt>
                <c:pt idx="27869">
                  <c:v>107.2341306798</c:v>
                </c:pt>
                <c:pt idx="27870">
                  <c:v>107.2352219176</c:v>
                </c:pt>
                <c:pt idx="27871">
                  <c:v>107.2353656447</c:v>
                </c:pt>
                <c:pt idx="27872">
                  <c:v>107.2371913114</c:v>
                </c:pt>
                <c:pt idx="27873">
                  <c:v>107.2398130988</c:v>
                </c:pt>
                <c:pt idx="27874">
                  <c:v>107.240944825</c:v>
                </c:pt>
                <c:pt idx="27875">
                  <c:v>107.24198961979999</c:v>
                </c:pt>
                <c:pt idx="27876">
                  <c:v>107.24279554979999</c:v>
                </c:pt>
                <c:pt idx="27877">
                  <c:v>107.24295736969999</c:v>
                </c:pt>
                <c:pt idx="27878">
                  <c:v>107.2446581347</c:v>
                </c:pt>
                <c:pt idx="27879">
                  <c:v>107.2466534233</c:v>
                </c:pt>
                <c:pt idx="27880">
                  <c:v>107.2478062575</c:v>
                </c:pt>
                <c:pt idx="27881">
                  <c:v>107.24910764569999</c:v>
                </c:pt>
                <c:pt idx="27882">
                  <c:v>107.2503317115</c:v>
                </c:pt>
                <c:pt idx="27883">
                  <c:v>107.2510259722</c:v>
                </c:pt>
                <c:pt idx="27884">
                  <c:v>107.2515628618</c:v>
                </c:pt>
                <c:pt idx="27885">
                  <c:v>107.25267359</c:v>
                </c:pt>
                <c:pt idx="27886">
                  <c:v>107.25333476350001</c:v>
                </c:pt>
                <c:pt idx="27887">
                  <c:v>107.2534430379</c:v>
                </c:pt>
                <c:pt idx="27888">
                  <c:v>107.2535000694</c:v>
                </c:pt>
                <c:pt idx="27889">
                  <c:v>107.2546852814</c:v>
                </c:pt>
                <c:pt idx="27890">
                  <c:v>107.2563041133</c:v>
                </c:pt>
                <c:pt idx="27891">
                  <c:v>107.2572476839</c:v>
                </c:pt>
                <c:pt idx="27892">
                  <c:v>107.2581136873</c:v>
                </c:pt>
                <c:pt idx="27893">
                  <c:v>107.2585045859</c:v>
                </c:pt>
                <c:pt idx="27894">
                  <c:v>107.2588454022</c:v>
                </c:pt>
                <c:pt idx="27895">
                  <c:v>107.2592057395</c:v>
                </c:pt>
                <c:pt idx="27896">
                  <c:v>107.2611423366</c:v>
                </c:pt>
                <c:pt idx="27897">
                  <c:v>107.263676503</c:v>
                </c:pt>
                <c:pt idx="27898">
                  <c:v>107.2645152843</c:v>
                </c:pt>
                <c:pt idx="27899">
                  <c:v>107.2648747338</c:v>
                </c:pt>
                <c:pt idx="27900">
                  <c:v>107.2657960321</c:v>
                </c:pt>
                <c:pt idx="27901">
                  <c:v>107.26717116499999</c:v>
                </c:pt>
                <c:pt idx="27902">
                  <c:v>107.26834466379999</c:v>
                </c:pt>
                <c:pt idx="27903">
                  <c:v>107.26934032859999</c:v>
                </c:pt>
                <c:pt idx="27904">
                  <c:v>107.270660398</c:v>
                </c:pt>
                <c:pt idx="27905">
                  <c:v>107.271887221</c:v>
                </c:pt>
                <c:pt idx="27906">
                  <c:v>107.27327127229999</c:v>
                </c:pt>
                <c:pt idx="27907">
                  <c:v>107.2748212729</c:v>
                </c:pt>
                <c:pt idx="27908">
                  <c:v>107.27534865</c:v>
                </c:pt>
                <c:pt idx="27909">
                  <c:v>107.2761723638</c:v>
                </c:pt>
                <c:pt idx="27910">
                  <c:v>107.27699670769999</c:v>
                </c:pt>
                <c:pt idx="27911">
                  <c:v>107.2770846661</c:v>
                </c:pt>
                <c:pt idx="27912">
                  <c:v>107.2783749046</c:v>
                </c:pt>
                <c:pt idx="27913">
                  <c:v>107.279974266</c:v>
                </c:pt>
                <c:pt idx="27914">
                  <c:v>107.28123352759999</c:v>
                </c:pt>
                <c:pt idx="27915">
                  <c:v>107.2825625601</c:v>
                </c:pt>
                <c:pt idx="27916">
                  <c:v>107.28316894290001</c:v>
                </c:pt>
                <c:pt idx="27917">
                  <c:v>107.28371631429999</c:v>
                </c:pt>
                <c:pt idx="27918">
                  <c:v>107.28416956469999</c:v>
                </c:pt>
                <c:pt idx="27919">
                  <c:v>107.2844220228</c:v>
                </c:pt>
                <c:pt idx="27920">
                  <c:v>107.2846164643</c:v>
                </c:pt>
                <c:pt idx="27921">
                  <c:v>107.2851364607</c:v>
                </c:pt>
                <c:pt idx="27922">
                  <c:v>107.28684492790001</c:v>
                </c:pt>
                <c:pt idx="27923">
                  <c:v>107.288325488</c:v>
                </c:pt>
                <c:pt idx="27924">
                  <c:v>107.2889784151</c:v>
                </c:pt>
                <c:pt idx="27925">
                  <c:v>107.28944392299999</c:v>
                </c:pt>
                <c:pt idx="27926">
                  <c:v>107.28985529089999</c:v>
                </c:pt>
                <c:pt idx="27927">
                  <c:v>107.29049747569999</c:v>
                </c:pt>
                <c:pt idx="27928">
                  <c:v>107.2912190887</c:v>
                </c:pt>
                <c:pt idx="27929">
                  <c:v>107.2916904926</c:v>
                </c:pt>
                <c:pt idx="27930">
                  <c:v>107.2944620701</c:v>
                </c:pt>
                <c:pt idx="27931">
                  <c:v>107.2972062564</c:v>
                </c:pt>
                <c:pt idx="27932">
                  <c:v>107.2981094938</c:v>
                </c:pt>
                <c:pt idx="27933">
                  <c:v>107.2994248503</c:v>
                </c:pt>
                <c:pt idx="27934">
                  <c:v>107.3006941876</c:v>
                </c:pt>
                <c:pt idx="27935">
                  <c:v>107.3020078082</c:v>
                </c:pt>
                <c:pt idx="27936">
                  <c:v>107.30288810650001</c:v>
                </c:pt>
                <c:pt idx="27937">
                  <c:v>107.3033951131</c:v>
                </c:pt>
                <c:pt idx="27938">
                  <c:v>107.3035674158</c:v>
                </c:pt>
                <c:pt idx="27939">
                  <c:v>107.30539236529999</c:v>
                </c:pt>
                <c:pt idx="27940">
                  <c:v>107.3071705025</c:v>
                </c:pt>
                <c:pt idx="27941">
                  <c:v>107.3082920408</c:v>
                </c:pt>
                <c:pt idx="27942">
                  <c:v>107.3099913711</c:v>
                </c:pt>
                <c:pt idx="27943">
                  <c:v>107.3112029899</c:v>
                </c:pt>
                <c:pt idx="27944">
                  <c:v>107.31398735720001</c:v>
                </c:pt>
                <c:pt idx="27945">
                  <c:v>107.31621549739999</c:v>
                </c:pt>
                <c:pt idx="27946">
                  <c:v>107.3163032588</c:v>
                </c:pt>
                <c:pt idx="27947">
                  <c:v>107.3165925795</c:v>
                </c:pt>
                <c:pt idx="27948">
                  <c:v>107.3174180744</c:v>
                </c:pt>
                <c:pt idx="27949">
                  <c:v>107.31947420109999</c:v>
                </c:pt>
                <c:pt idx="27950">
                  <c:v>107.3221935319</c:v>
                </c:pt>
                <c:pt idx="27951">
                  <c:v>107.3240780574</c:v>
                </c:pt>
                <c:pt idx="27952">
                  <c:v>107.32497694840001</c:v>
                </c:pt>
                <c:pt idx="27953">
                  <c:v>107.32563850939999</c:v>
                </c:pt>
                <c:pt idx="27954">
                  <c:v>107.3262157962</c:v>
                </c:pt>
                <c:pt idx="27955">
                  <c:v>107.3300064389</c:v>
                </c:pt>
                <c:pt idx="27956">
                  <c:v>107.3339519062</c:v>
                </c:pt>
                <c:pt idx="27957">
                  <c:v>107.3348211317</c:v>
                </c:pt>
                <c:pt idx="27958">
                  <c:v>107.3355369157</c:v>
                </c:pt>
                <c:pt idx="27959">
                  <c:v>107.33611448889999</c:v>
                </c:pt>
                <c:pt idx="27960">
                  <c:v>107.33686445559999</c:v>
                </c:pt>
                <c:pt idx="27961">
                  <c:v>107.33950198140001</c:v>
                </c:pt>
                <c:pt idx="27962">
                  <c:v>107.34195529820001</c:v>
                </c:pt>
                <c:pt idx="27963">
                  <c:v>107.3432775051</c:v>
                </c:pt>
                <c:pt idx="27964">
                  <c:v>107.3445257306</c:v>
                </c:pt>
                <c:pt idx="27965">
                  <c:v>107.34677004380001</c:v>
                </c:pt>
                <c:pt idx="27966">
                  <c:v>107.34970722120001</c:v>
                </c:pt>
                <c:pt idx="27967">
                  <c:v>107.3523727235</c:v>
                </c:pt>
                <c:pt idx="27968">
                  <c:v>107.3551356997</c:v>
                </c:pt>
                <c:pt idx="27969">
                  <c:v>107.35661525659999</c:v>
                </c:pt>
                <c:pt idx="27970">
                  <c:v>107.3572474918</c:v>
                </c:pt>
                <c:pt idx="27971">
                  <c:v>107.3585093897</c:v>
                </c:pt>
                <c:pt idx="27972">
                  <c:v>107.3605539064</c:v>
                </c:pt>
                <c:pt idx="27973">
                  <c:v>107.3615243581</c:v>
                </c:pt>
                <c:pt idx="27974">
                  <c:v>107.3617538347</c:v>
                </c:pt>
                <c:pt idx="27975">
                  <c:v>107.3631663705</c:v>
                </c:pt>
                <c:pt idx="27976">
                  <c:v>107.3668835558</c:v>
                </c:pt>
                <c:pt idx="27977">
                  <c:v>107.3697017873</c:v>
                </c:pt>
                <c:pt idx="27978">
                  <c:v>107.371974098</c:v>
                </c:pt>
                <c:pt idx="27979">
                  <c:v>107.3747227942</c:v>
                </c:pt>
                <c:pt idx="27980">
                  <c:v>107.3780239199</c:v>
                </c:pt>
                <c:pt idx="27981">
                  <c:v>107.3819340962</c:v>
                </c:pt>
                <c:pt idx="27982">
                  <c:v>107.3840278134</c:v>
                </c:pt>
                <c:pt idx="27983">
                  <c:v>107.3852829116</c:v>
                </c:pt>
                <c:pt idx="27984">
                  <c:v>107.3878122742</c:v>
                </c:pt>
                <c:pt idx="27985">
                  <c:v>107.3904927781</c:v>
                </c:pt>
                <c:pt idx="27986">
                  <c:v>107.3915802535</c:v>
                </c:pt>
                <c:pt idx="27987">
                  <c:v>107.39190811890001</c:v>
                </c:pt>
                <c:pt idx="27988">
                  <c:v>107.3921133664</c:v>
                </c:pt>
                <c:pt idx="27989">
                  <c:v>107.3924048044</c:v>
                </c:pt>
                <c:pt idx="27990">
                  <c:v>107.3953287236</c:v>
                </c:pt>
                <c:pt idx="27991">
                  <c:v>107.3987809106</c:v>
                </c:pt>
                <c:pt idx="27992">
                  <c:v>107.4004353596</c:v>
                </c:pt>
                <c:pt idx="27993">
                  <c:v>107.4017318316</c:v>
                </c:pt>
                <c:pt idx="27994">
                  <c:v>107.4021775695</c:v>
                </c:pt>
                <c:pt idx="27995">
                  <c:v>107.4025526147</c:v>
                </c:pt>
                <c:pt idx="27996">
                  <c:v>107.4038286514</c:v>
                </c:pt>
                <c:pt idx="27997">
                  <c:v>107.40485967150001</c:v>
                </c:pt>
                <c:pt idx="27998">
                  <c:v>107.4064530775</c:v>
                </c:pt>
                <c:pt idx="27999">
                  <c:v>107.40953101709999</c:v>
                </c:pt>
                <c:pt idx="28000">
                  <c:v>107.4115559815</c:v>
                </c:pt>
                <c:pt idx="28001">
                  <c:v>107.4125983903</c:v>
                </c:pt>
                <c:pt idx="28002">
                  <c:v>107.4135889675</c:v>
                </c:pt>
                <c:pt idx="28003">
                  <c:v>107.4147165607</c:v>
                </c:pt>
                <c:pt idx="28004">
                  <c:v>107.4159939348</c:v>
                </c:pt>
                <c:pt idx="28005">
                  <c:v>107.4189437725</c:v>
                </c:pt>
                <c:pt idx="28006">
                  <c:v>107.4213804</c:v>
                </c:pt>
                <c:pt idx="28007">
                  <c:v>107.42391475060001</c:v>
                </c:pt>
                <c:pt idx="28008">
                  <c:v>107.4266256379</c:v>
                </c:pt>
                <c:pt idx="28009">
                  <c:v>107.4273781437</c:v>
                </c:pt>
                <c:pt idx="28010">
                  <c:v>107.427888997</c:v>
                </c:pt>
                <c:pt idx="28011">
                  <c:v>107.4289240632</c:v>
                </c:pt>
                <c:pt idx="28012">
                  <c:v>107.4319508414</c:v>
                </c:pt>
                <c:pt idx="28013">
                  <c:v>107.4370667399</c:v>
                </c:pt>
                <c:pt idx="28014">
                  <c:v>107.44017761409999</c:v>
                </c:pt>
                <c:pt idx="28015">
                  <c:v>107.4416117313</c:v>
                </c:pt>
                <c:pt idx="28016">
                  <c:v>107.4430513068</c:v>
                </c:pt>
                <c:pt idx="28017">
                  <c:v>107.44417335679999</c:v>
                </c:pt>
                <c:pt idx="28018">
                  <c:v>107.445441917</c:v>
                </c:pt>
                <c:pt idx="28019">
                  <c:v>107.44684195000001</c:v>
                </c:pt>
                <c:pt idx="28020">
                  <c:v>107.4486788598</c:v>
                </c:pt>
                <c:pt idx="28021">
                  <c:v>107.4498224641</c:v>
                </c:pt>
                <c:pt idx="28022">
                  <c:v>107.4506355291</c:v>
                </c:pt>
                <c:pt idx="28023">
                  <c:v>107.4517196207</c:v>
                </c:pt>
                <c:pt idx="28024">
                  <c:v>107.4527387496</c:v>
                </c:pt>
                <c:pt idx="28025">
                  <c:v>107.4530321055</c:v>
                </c:pt>
                <c:pt idx="28026">
                  <c:v>107.45338144430001</c:v>
                </c:pt>
                <c:pt idx="28027">
                  <c:v>107.4555321026</c:v>
                </c:pt>
                <c:pt idx="28028">
                  <c:v>107.45799310869999</c:v>
                </c:pt>
                <c:pt idx="28029">
                  <c:v>107.45911654770001</c:v>
                </c:pt>
                <c:pt idx="28030">
                  <c:v>107.4600717711</c:v>
                </c:pt>
                <c:pt idx="28031">
                  <c:v>107.4617005607</c:v>
                </c:pt>
                <c:pt idx="28032">
                  <c:v>107.4632776686</c:v>
                </c:pt>
                <c:pt idx="28033">
                  <c:v>107.4637436738</c:v>
                </c:pt>
                <c:pt idx="28034">
                  <c:v>107.4648328036</c:v>
                </c:pt>
                <c:pt idx="28035">
                  <c:v>107.4659485195</c:v>
                </c:pt>
                <c:pt idx="28036">
                  <c:v>107.4663458782</c:v>
                </c:pt>
                <c:pt idx="28037">
                  <c:v>107.4667701172</c:v>
                </c:pt>
                <c:pt idx="28038">
                  <c:v>107.46821684699999</c:v>
                </c:pt>
                <c:pt idx="28039">
                  <c:v>107.4700355504</c:v>
                </c:pt>
                <c:pt idx="28040">
                  <c:v>107.4712195618</c:v>
                </c:pt>
                <c:pt idx="28041">
                  <c:v>107.472214334</c:v>
                </c:pt>
                <c:pt idx="28042">
                  <c:v>107.47291066699999</c:v>
                </c:pt>
                <c:pt idx="28043">
                  <c:v>107.4734636681</c:v>
                </c:pt>
                <c:pt idx="28044">
                  <c:v>107.473981388</c:v>
                </c:pt>
                <c:pt idx="28045">
                  <c:v>107.47654002199999</c:v>
                </c:pt>
                <c:pt idx="28046">
                  <c:v>107.4788882803</c:v>
                </c:pt>
                <c:pt idx="28047">
                  <c:v>107.4797134082</c:v>
                </c:pt>
                <c:pt idx="28048">
                  <c:v>107.48120215500001</c:v>
                </c:pt>
                <c:pt idx="28049">
                  <c:v>107.481974901</c:v>
                </c:pt>
                <c:pt idx="28050">
                  <c:v>107.48230577059999</c:v>
                </c:pt>
                <c:pt idx="28051">
                  <c:v>107.48333422410001</c:v>
                </c:pt>
                <c:pt idx="28052">
                  <c:v>107.4843858437</c:v>
                </c:pt>
                <c:pt idx="28053">
                  <c:v>107.48479917340001</c:v>
                </c:pt>
                <c:pt idx="28054">
                  <c:v>107.48491919209999</c:v>
                </c:pt>
                <c:pt idx="28055">
                  <c:v>107.4854747007</c:v>
                </c:pt>
                <c:pt idx="28056">
                  <c:v>107.4861566901</c:v>
                </c:pt>
                <c:pt idx="28057">
                  <c:v>107.4864035694</c:v>
                </c:pt>
                <c:pt idx="28058">
                  <c:v>107.4879032721</c:v>
                </c:pt>
                <c:pt idx="28059">
                  <c:v>107.4897076565</c:v>
                </c:pt>
                <c:pt idx="28060">
                  <c:v>107.4904710711</c:v>
                </c:pt>
                <c:pt idx="28061">
                  <c:v>107.4909000984</c:v>
                </c:pt>
                <c:pt idx="28062">
                  <c:v>107.49304008830001</c:v>
                </c:pt>
                <c:pt idx="28063">
                  <c:v>107.4958481492</c:v>
                </c:pt>
                <c:pt idx="28064">
                  <c:v>107.4967413721</c:v>
                </c:pt>
                <c:pt idx="28065">
                  <c:v>107.4973796802</c:v>
                </c:pt>
                <c:pt idx="28066">
                  <c:v>107.49803240049999</c:v>
                </c:pt>
                <c:pt idx="28067">
                  <c:v>107.49877641400001</c:v>
                </c:pt>
                <c:pt idx="28068">
                  <c:v>107.5003711455</c:v>
                </c:pt>
                <c:pt idx="28069">
                  <c:v>107.50271943929999</c:v>
                </c:pt>
                <c:pt idx="28070">
                  <c:v>107.5045252405</c:v>
                </c:pt>
                <c:pt idx="28071">
                  <c:v>107.5051168185</c:v>
                </c:pt>
                <c:pt idx="28072">
                  <c:v>107.50539861350001</c:v>
                </c:pt>
                <c:pt idx="28073">
                  <c:v>107.5056372439</c:v>
                </c:pt>
                <c:pt idx="28074">
                  <c:v>107.5060277118</c:v>
                </c:pt>
                <c:pt idx="28075">
                  <c:v>107.5064239136</c:v>
                </c:pt>
                <c:pt idx="28076">
                  <c:v>107.5064967318</c:v>
                </c:pt>
                <c:pt idx="28077">
                  <c:v>107.5071082473</c:v>
                </c:pt>
                <c:pt idx="28078">
                  <c:v>107.5077446003</c:v>
                </c:pt>
                <c:pt idx="28079">
                  <c:v>107.50835248999999</c:v>
                </c:pt>
                <c:pt idx="28080">
                  <c:v>107.5100216779</c:v>
                </c:pt>
                <c:pt idx="28081">
                  <c:v>107.51167144430001</c:v>
                </c:pt>
                <c:pt idx="28082">
                  <c:v>107.5127461957</c:v>
                </c:pt>
                <c:pt idx="28083">
                  <c:v>107.5133800342</c:v>
                </c:pt>
                <c:pt idx="28084">
                  <c:v>107.513979842</c:v>
                </c:pt>
                <c:pt idx="28085">
                  <c:v>107.5147938452</c:v>
                </c:pt>
                <c:pt idx="28086">
                  <c:v>107.5160880425</c:v>
                </c:pt>
                <c:pt idx="28087">
                  <c:v>107.5175760429</c:v>
                </c:pt>
                <c:pt idx="28088">
                  <c:v>107.51900608219999</c:v>
                </c:pt>
                <c:pt idx="28089">
                  <c:v>107.5202537678</c:v>
                </c:pt>
                <c:pt idx="28090">
                  <c:v>107.52076849460001</c:v>
                </c:pt>
                <c:pt idx="28091">
                  <c:v>107.52341805410001</c:v>
                </c:pt>
                <c:pt idx="28092">
                  <c:v>107.5271054271</c:v>
                </c:pt>
                <c:pt idx="28093">
                  <c:v>107.5304432728</c:v>
                </c:pt>
                <c:pt idx="28094">
                  <c:v>107.5330079325</c:v>
                </c:pt>
                <c:pt idx="28095">
                  <c:v>107.5336198526</c:v>
                </c:pt>
                <c:pt idx="28096">
                  <c:v>107.53513643300001</c:v>
                </c:pt>
                <c:pt idx="28097">
                  <c:v>107.537007355</c:v>
                </c:pt>
                <c:pt idx="28098">
                  <c:v>107.5376311607</c:v>
                </c:pt>
                <c:pt idx="28099">
                  <c:v>107.5379222876</c:v>
                </c:pt>
                <c:pt idx="28100">
                  <c:v>107.5397228941</c:v>
                </c:pt>
                <c:pt idx="28101">
                  <c:v>107.54258393630001</c:v>
                </c:pt>
                <c:pt idx="28102">
                  <c:v>107.5441000102</c:v>
                </c:pt>
                <c:pt idx="28103">
                  <c:v>107.5445124312</c:v>
                </c:pt>
                <c:pt idx="28104">
                  <c:v>107.54506869159999</c:v>
                </c:pt>
                <c:pt idx="28105">
                  <c:v>107.5456050028</c:v>
                </c:pt>
                <c:pt idx="28106">
                  <c:v>107.54574038210001</c:v>
                </c:pt>
                <c:pt idx="28107">
                  <c:v>107.54623500789999</c:v>
                </c:pt>
                <c:pt idx="28108">
                  <c:v>107.5468639581</c:v>
                </c:pt>
                <c:pt idx="28109">
                  <c:v>107.5470781973</c:v>
                </c:pt>
                <c:pt idx="28110">
                  <c:v>107.5473604797</c:v>
                </c:pt>
                <c:pt idx="28111">
                  <c:v>107.5478804295</c:v>
                </c:pt>
                <c:pt idx="28112">
                  <c:v>107.5482919043</c:v>
                </c:pt>
                <c:pt idx="28113">
                  <c:v>107.5500597666</c:v>
                </c:pt>
                <c:pt idx="28114">
                  <c:v>107.5520066815</c:v>
                </c:pt>
                <c:pt idx="28115">
                  <c:v>107.55400152910001</c:v>
                </c:pt>
                <c:pt idx="28116">
                  <c:v>107.5557687108</c:v>
                </c:pt>
                <c:pt idx="28117">
                  <c:v>107.5564044545</c:v>
                </c:pt>
                <c:pt idx="28118">
                  <c:v>107.5575877176</c:v>
                </c:pt>
                <c:pt idx="28119">
                  <c:v>107.5587840444</c:v>
                </c:pt>
                <c:pt idx="28120">
                  <c:v>107.5593749546</c:v>
                </c:pt>
                <c:pt idx="28121">
                  <c:v>107.5595635997</c:v>
                </c:pt>
                <c:pt idx="28122">
                  <c:v>107.5597625537</c:v>
                </c:pt>
                <c:pt idx="28123">
                  <c:v>107.56143633480001</c:v>
                </c:pt>
                <c:pt idx="28124">
                  <c:v>107.5633678749</c:v>
                </c:pt>
                <c:pt idx="28125">
                  <c:v>107.56466716120001</c:v>
                </c:pt>
                <c:pt idx="28126">
                  <c:v>107.5665628738</c:v>
                </c:pt>
                <c:pt idx="28127">
                  <c:v>107.5675938153</c:v>
                </c:pt>
                <c:pt idx="28128">
                  <c:v>107.56891313529999</c:v>
                </c:pt>
                <c:pt idx="28129">
                  <c:v>107.57096984010001</c:v>
                </c:pt>
                <c:pt idx="28130">
                  <c:v>107.5718827921</c:v>
                </c:pt>
                <c:pt idx="28131">
                  <c:v>107.5720422087</c:v>
                </c:pt>
                <c:pt idx="28132">
                  <c:v>107.57365656730001</c:v>
                </c:pt>
                <c:pt idx="28133">
                  <c:v>107.5753055676</c:v>
                </c:pt>
                <c:pt idx="28134">
                  <c:v>107.57584315130001</c:v>
                </c:pt>
                <c:pt idx="28135">
                  <c:v>107.57620323250001</c:v>
                </c:pt>
                <c:pt idx="28136">
                  <c:v>107.5776805998</c:v>
                </c:pt>
                <c:pt idx="28137">
                  <c:v>107.5793161678</c:v>
                </c:pt>
                <c:pt idx="28138">
                  <c:v>107.5802713194</c:v>
                </c:pt>
                <c:pt idx="28139">
                  <c:v>107.58127906289999</c:v>
                </c:pt>
                <c:pt idx="28140">
                  <c:v>107.58188039860001</c:v>
                </c:pt>
                <c:pt idx="28141">
                  <c:v>107.5824882834</c:v>
                </c:pt>
                <c:pt idx="28142">
                  <c:v>107.5827618519</c:v>
                </c:pt>
                <c:pt idx="28143">
                  <c:v>107.5829220625</c:v>
                </c:pt>
                <c:pt idx="28144">
                  <c:v>107.58354389580001</c:v>
                </c:pt>
                <c:pt idx="28145">
                  <c:v>107.5854787248</c:v>
                </c:pt>
                <c:pt idx="28146">
                  <c:v>107.5869219632</c:v>
                </c:pt>
                <c:pt idx="28147">
                  <c:v>107.5869925829</c:v>
                </c:pt>
                <c:pt idx="28148">
                  <c:v>107.5873178051</c:v>
                </c:pt>
                <c:pt idx="28149">
                  <c:v>107.5882155038</c:v>
                </c:pt>
                <c:pt idx="28150">
                  <c:v>107.5899365061</c:v>
                </c:pt>
                <c:pt idx="28151">
                  <c:v>107.59216219229999</c:v>
                </c:pt>
                <c:pt idx="28152">
                  <c:v>107.5935672481</c:v>
                </c:pt>
                <c:pt idx="28153">
                  <c:v>107.59401870240001</c:v>
                </c:pt>
                <c:pt idx="28154">
                  <c:v>107.5942886238</c:v>
                </c:pt>
                <c:pt idx="28155">
                  <c:v>107.5944089604</c:v>
                </c:pt>
                <c:pt idx="28156">
                  <c:v>107.5946212086</c:v>
                </c:pt>
                <c:pt idx="28157">
                  <c:v>107.5954428618</c:v>
                </c:pt>
                <c:pt idx="28158">
                  <c:v>107.59719537479999</c:v>
                </c:pt>
                <c:pt idx="28159">
                  <c:v>107.59892485349999</c:v>
                </c:pt>
                <c:pt idx="28160">
                  <c:v>107.599560692</c:v>
                </c:pt>
                <c:pt idx="28161">
                  <c:v>107.5999878115</c:v>
                </c:pt>
                <c:pt idx="28162">
                  <c:v>107.6005483094</c:v>
                </c:pt>
                <c:pt idx="28163">
                  <c:v>107.6012522062</c:v>
                </c:pt>
                <c:pt idx="28164">
                  <c:v>107.6020733532</c:v>
                </c:pt>
                <c:pt idx="28165">
                  <c:v>107.60465920359999</c:v>
                </c:pt>
                <c:pt idx="28166">
                  <c:v>107.6071741776</c:v>
                </c:pt>
                <c:pt idx="28167">
                  <c:v>107.60826986399999</c:v>
                </c:pt>
                <c:pt idx="28168">
                  <c:v>107.6091986194</c:v>
                </c:pt>
                <c:pt idx="28169">
                  <c:v>107.60947947690001</c:v>
                </c:pt>
                <c:pt idx="28170">
                  <c:v>107.6098693333</c:v>
                </c:pt>
                <c:pt idx="28171">
                  <c:v>107.6103645237</c:v>
                </c:pt>
                <c:pt idx="28172">
                  <c:v>107.6108111384</c:v>
                </c:pt>
                <c:pt idx="28173">
                  <c:v>107.61130057530001</c:v>
                </c:pt>
                <c:pt idx="28174">
                  <c:v>107.61222646</c:v>
                </c:pt>
                <c:pt idx="28175">
                  <c:v>107.6127897498</c:v>
                </c:pt>
                <c:pt idx="28176">
                  <c:v>107.61370481</c:v>
                </c:pt>
                <c:pt idx="28177">
                  <c:v>107.6151407471</c:v>
                </c:pt>
                <c:pt idx="28178">
                  <c:v>107.6157582414</c:v>
                </c:pt>
                <c:pt idx="28179">
                  <c:v>107.6170268923</c:v>
                </c:pt>
                <c:pt idx="28180">
                  <c:v>107.6192862071</c:v>
                </c:pt>
                <c:pt idx="28181">
                  <c:v>107.6204434558</c:v>
                </c:pt>
                <c:pt idx="28182">
                  <c:v>107.6211158623</c:v>
                </c:pt>
                <c:pt idx="28183">
                  <c:v>107.6236344894</c:v>
                </c:pt>
                <c:pt idx="28184">
                  <c:v>107.6258997187</c:v>
                </c:pt>
                <c:pt idx="28185">
                  <c:v>107.6272177221</c:v>
                </c:pt>
                <c:pt idx="28186">
                  <c:v>107.6322782228</c:v>
                </c:pt>
                <c:pt idx="28187">
                  <c:v>107.6364506196</c:v>
                </c:pt>
                <c:pt idx="28188">
                  <c:v>107.63694123170001</c:v>
                </c:pt>
                <c:pt idx="28189">
                  <c:v>107.6378887652</c:v>
                </c:pt>
                <c:pt idx="28190">
                  <c:v>107.63853877</c:v>
                </c:pt>
                <c:pt idx="28191">
                  <c:v>107.63916735940001</c:v>
                </c:pt>
                <c:pt idx="28192">
                  <c:v>107.639895651</c:v>
                </c:pt>
                <c:pt idx="28193">
                  <c:v>107.6401135798</c:v>
                </c:pt>
                <c:pt idx="28194">
                  <c:v>107.6403620105</c:v>
                </c:pt>
                <c:pt idx="28195">
                  <c:v>107.6408132552</c:v>
                </c:pt>
                <c:pt idx="28196">
                  <c:v>107.6417045436</c:v>
                </c:pt>
                <c:pt idx="28197">
                  <c:v>107.6424206744</c:v>
                </c:pt>
                <c:pt idx="28198">
                  <c:v>107.64292095419999</c:v>
                </c:pt>
                <c:pt idx="28199">
                  <c:v>107.6439193815</c:v>
                </c:pt>
                <c:pt idx="28200">
                  <c:v>107.6448702823</c:v>
                </c:pt>
                <c:pt idx="28201">
                  <c:v>107.6454691543</c:v>
                </c:pt>
                <c:pt idx="28202">
                  <c:v>107.6457564999</c:v>
                </c:pt>
                <c:pt idx="28203">
                  <c:v>107.64729609690001</c:v>
                </c:pt>
                <c:pt idx="28204">
                  <c:v>107.6492228303</c:v>
                </c:pt>
                <c:pt idx="28205">
                  <c:v>107.64969747470001</c:v>
                </c:pt>
                <c:pt idx="28206">
                  <c:v>107.6516928881</c:v>
                </c:pt>
                <c:pt idx="28207">
                  <c:v>107.6541675826</c:v>
                </c:pt>
                <c:pt idx="28208">
                  <c:v>107.6548229958</c:v>
                </c:pt>
                <c:pt idx="28209">
                  <c:v>107.6562569468</c:v>
                </c:pt>
                <c:pt idx="28210">
                  <c:v>107.65812149990001</c:v>
                </c:pt>
                <c:pt idx="28211">
                  <c:v>107.6587564293</c:v>
                </c:pt>
                <c:pt idx="28212">
                  <c:v>107.65915570280001</c:v>
                </c:pt>
                <c:pt idx="28213">
                  <c:v>107.6601378777</c:v>
                </c:pt>
                <c:pt idx="28214">
                  <c:v>107.6620776032</c:v>
                </c:pt>
                <c:pt idx="28215">
                  <c:v>107.6636639398</c:v>
                </c:pt>
                <c:pt idx="28216">
                  <c:v>107.6639441098</c:v>
                </c:pt>
                <c:pt idx="28217">
                  <c:v>107.66417607130001</c:v>
                </c:pt>
                <c:pt idx="28218">
                  <c:v>107.66633086509999</c:v>
                </c:pt>
                <c:pt idx="28219">
                  <c:v>107.66882160199999</c:v>
                </c:pt>
                <c:pt idx="28220">
                  <c:v>107.66955926599999</c:v>
                </c:pt>
                <c:pt idx="28221">
                  <c:v>107.6697588725</c:v>
                </c:pt>
                <c:pt idx="28222">
                  <c:v>107.66997354510001</c:v>
                </c:pt>
                <c:pt idx="28223">
                  <c:v>107.671694892</c:v>
                </c:pt>
                <c:pt idx="28224">
                  <c:v>107.67420365940001</c:v>
                </c:pt>
                <c:pt idx="28225">
                  <c:v>107.6763216768</c:v>
                </c:pt>
                <c:pt idx="28226">
                  <c:v>107.6778824105</c:v>
                </c:pt>
                <c:pt idx="28227">
                  <c:v>107.6804963517</c:v>
                </c:pt>
                <c:pt idx="28228">
                  <c:v>107.6848972258</c:v>
                </c:pt>
                <c:pt idx="28229">
                  <c:v>107.6873558801</c:v>
                </c:pt>
                <c:pt idx="28230">
                  <c:v>107.6881038433</c:v>
                </c:pt>
                <c:pt idx="28231">
                  <c:v>107.6891796954</c:v>
                </c:pt>
                <c:pt idx="28232">
                  <c:v>107.69055999219999</c:v>
                </c:pt>
                <c:pt idx="28233">
                  <c:v>107.69175923260001</c:v>
                </c:pt>
                <c:pt idx="28234">
                  <c:v>107.69342637770001</c:v>
                </c:pt>
                <c:pt idx="28235">
                  <c:v>107.695574068</c:v>
                </c:pt>
                <c:pt idx="28236">
                  <c:v>107.6971266309</c:v>
                </c:pt>
                <c:pt idx="28237">
                  <c:v>107.6995530002</c:v>
                </c:pt>
                <c:pt idx="28238">
                  <c:v>107.7028414901</c:v>
                </c:pt>
                <c:pt idx="28239">
                  <c:v>107.70494811419999</c:v>
                </c:pt>
                <c:pt idx="28240">
                  <c:v>107.705561882</c:v>
                </c:pt>
                <c:pt idx="28241">
                  <c:v>107.70574416069999</c:v>
                </c:pt>
                <c:pt idx="28242">
                  <c:v>107.70702082379999</c:v>
                </c:pt>
                <c:pt idx="28243">
                  <c:v>107.70822520599999</c:v>
                </c:pt>
                <c:pt idx="28244">
                  <c:v>107.7090243282</c:v>
                </c:pt>
                <c:pt idx="28245">
                  <c:v>107.71009556529999</c:v>
                </c:pt>
                <c:pt idx="28246">
                  <c:v>107.7106782994</c:v>
                </c:pt>
                <c:pt idx="28247">
                  <c:v>107.71175793720001</c:v>
                </c:pt>
                <c:pt idx="28248">
                  <c:v>107.7126038227</c:v>
                </c:pt>
                <c:pt idx="28249">
                  <c:v>107.7133065731</c:v>
                </c:pt>
                <c:pt idx="28250">
                  <c:v>107.7141267067</c:v>
                </c:pt>
                <c:pt idx="28251">
                  <c:v>107.715080911</c:v>
                </c:pt>
                <c:pt idx="28252">
                  <c:v>107.7160812337</c:v>
                </c:pt>
                <c:pt idx="28253">
                  <c:v>107.7168079831</c:v>
                </c:pt>
                <c:pt idx="28254">
                  <c:v>107.7175125194</c:v>
                </c:pt>
                <c:pt idx="28255">
                  <c:v>107.71784951239999</c:v>
                </c:pt>
                <c:pt idx="28256">
                  <c:v>107.71922859350001</c:v>
                </c:pt>
                <c:pt idx="28257">
                  <c:v>107.72090735570001</c:v>
                </c:pt>
                <c:pt idx="28258">
                  <c:v>107.721801656</c:v>
                </c:pt>
                <c:pt idx="28259">
                  <c:v>107.7234154232</c:v>
                </c:pt>
                <c:pt idx="28260">
                  <c:v>107.7249583171</c:v>
                </c:pt>
                <c:pt idx="28261">
                  <c:v>107.7256925068</c:v>
                </c:pt>
                <c:pt idx="28262">
                  <c:v>107.727044883</c:v>
                </c:pt>
                <c:pt idx="28263">
                  <c:v>107.7283860679</c:v>
                </c:pt>
                <c:pt idx="28264">
                  <c:v>107.7290146166</c:v>
                </c:pt>
                <c:pt idx="28265">
                  <c:v>107.7294475968</c:v>
                </c:pt>
                <c:pt idx="28266">
                  <c:v>107.73008398349999</c:v>
                </c:pt>
                <c:pt idx="28267">
                  <c:v>107.73145553800001</c:v>
                </c:pt>
                <c:pt idx="28268">
                  <c:v>107.7340957433</c:v>
                </c:pt>
                <c:pt idx="28269">
                  <c:v>107.7363241388</c:v>
                </c:pt>
                <c:pt idx="28270">
                  <c:v>107.73698994679999</c:v>
                </c:pt>
                <c:pt idx="28271">
                  <c:v>107.7377039269</c:v>
                </c:pt>
                <c:pt idx="28272">
                  <c:v>107.7386897152</c:v>
                </c:pt>
                <c:pt idx="28273">
                  <c:v>107.7396077562</c:v>
                </c:pt>
                <c:pt idx="28274">
                  <c:v>107.7405878373</c:v>
                </c:pt>
                <c:pt idx="28275">
                  <c:v>107.74212794330001</c:v>
                </c:pt>
                <c:pt idx="28276">
                  <c:v>107.74346051099999</c:v>
                </c:pt>
                <c:pt idx="28277">
                  <c:v>107.7439056501</c:v>
                </c:pt>
                <c:pt idx="28278">
                  <c:v>107.7451721722</c:v>
                </c:pt>
                <c:pt idx="28279">
                  <c:v>107.7466895288</c:v>
                </c:pt>
                <c:pt idx="28280">
                  <c:v>107.74740683660001</c:v>
                </c:pt>
                <c:pt idx="28281">
                  <c:v>107.747825287</c:v>
                </c:pt>
                <c:pt idx="28282">
                  <c:v>107.7481459272</c:v>
                </c:pt>
                <c:pt idx="28283">
                  <c:v>107.7491654777</c:v>
                </c:pt>
                <c:pt idx="28284">
                  <c:v>107.750121249</c:v>
                </c:pt>
                <c:pt idx="28285">
                  <c:v>107.75072915369999</c:v>
                </c:pt>
                <c:pt idx="28286">
                  <c:v>107.753159298</c:v>
                </c:pt>
                <c:pt idx="28287">
                  <c:v>107.7563344037</c:v>
                </c:pt>
                <c:pt idx="28288">
                  <c:v>107.7594208399</c:v>
                </c:pt>
                <c:pt idx="28289">
                  <c:v>107.76158025540001</c:v>
                </c:pt>
                <c:pt idx="28290">
                  <c:v>107.7625576026</c:v>
                </c:pt>
                <c:pt idx="28291">
                  <c:v>107.7639065771</c:v>
                </c:pt>
                <c:pt idx="28292">
                  <c:v>107.7650575055</c:v>
                </c:pt>
                <c:pt idx="28293">
                  <c:v>107.7678727612</c:v>
                </c:pt>
                <c:pt idx="28294">
                  <c:v>107.7703937767</c:v>
                </c:pt>
                <c:pt idx="28295">
                  <c:v>107.7707620115</c:v>
                </c:pt>
                <c:pt idx="28296">
                  <c:v>107.77206981499999</c:v>
                </c:pt>
                <c:pt idx="28297">
                  <c:v>107.773293998</c:v>
                </c:pt>
                <c:pt idx="28298">
                  <c:v>107.7736852539</c:v>
                </c:pt>
                <c:pt idx="28299">
                  <c:v>107.7742434378</c:v>
                </c:pt>
                <c:pt idx="28300">
                  <c:v>107.7754988316</c:v>
                </c:pt>
                <c:pt idx="28301">
                  <c:v>107.77653712759999</c:v>
                </c:pt>
                <c:pt idx="28302">
                  <c:v>107.776671167</c:v>
                </c:pt>
                <c:pt idx="28303">
                  <c:v>107.7772209004</c:v>
                </c:pt>
                <c:pt idx="28304">
                  <c:v>107.7781599124</c:v>
                </c:pt>
                <c:pt idx="28305">
                  <c:v>107.7786820865</c:v>
                </c:pt>
                <c:pt idx="28306">
                  <c:v>107.7787321643</c:v>
                </c:pt>
                <c:pt idx="28307">
                  <c:v>107.77900283869999</c:v>
                </c:pt>
                <c:pt idx="28308">
                  <c:v>107.7799099203</c:v>
                </c:pt>
                <c:pt idx="28309">
                  <c:v>107.7820765347</c:v>
                </c:pt>
                <c:pt idx="28310">
                  <c:v>107.7840838218</c:v>
                </c:pt>
                <c:pt idx="28311">
                  <c:v>107.78550979880001</c:v>
                </c:pt>
                <c:pt idx="28312">
                  <c:v>107.7864978352</c:v>
                </c:pt>
                <c:pt idx="28313">
                  <c:v>107.7869783231</c:v>
                </c:pt>
                <c:pt idx="28314">
                  <c:v>107.78764621179999</c:v>
                </c:pt>
                <c:pt idx="28315">
                  <c:v>107.7882289308</c:v>
                </c:pt>
                <c:pt idx="28316">
                  <c:v>107.7886193975</c:v>
                </c:pt>
                <c:pt idx="28317">
                  <c:v>107.78868361169999</c:v>
                </c:pt>
                <c:pt idx="28318">
                  <c:v>107.7901702493</c:v>
                </c:pt>
                <c:pt idx="28319">
                  <c:v>107.79194673240001</c:v>
                </c:pt>
                <c:pt idx="28320">
                  <c:v>107.79247841999999</c:v>
                </c:pt>
                <c:pt idx="28321">
                  <c:v>107.79596456039999</c:v>
                </c:pt>
                <c:pt idx="28322">
                  <c:v>107.799988607</c:v>
                </c:pt>
                <c:pt idx="28323">
                  <c:v>107.8027027645</c:v>
                </c:pt>
                <c:pt idx="28324">
                  <c:v>107.80485492139999</c:v>
                </c:pt>
                <c:pt idx="28325">
                  <c:v>107.8051605946</c:v>
                </c:pt>
                <c:pt idx="28326">
                  <c:v>107.8053150187</c:v>
                </c:pt>
                <c:pt idx="28327">
                  <c:v>107.80593885019999</c:v>
                </c:pt>
                <c:pt idx="28328">
                  <c:v>107.8072398108</c:v>
                </c:pt>
                <c:pt idx="28329">
                  <c:v>107.80823967249999</c:v>
                </c:pt>
                <c:pt idx="28330">
                  <c:v>107.8086081042</c:v>
                </c:pt>
                <c:pt idx="28331">
                  <c:v>107.80889733070001</c:v>
                </c:pt>
                <c:pt idx="28332">
                  <c:v>107.8114027773</c:v>
                </c:pt>
                <c:pt idx="28333">
                  <c:v>107.8139384662</c:v>
                </c:pt>
                <c:pt idx="28334">
                  <c:v>107.8161081937</c:v>
                </c:pt>
                <c:pt idx="28335">
                  <c:v>107.8181884065</c:v>
                </c:pt>
                <c:pt idx="28336">
                  <c:v>107.8201209098</c:v>
                </c:pt>
                <c:pt idx="28337">
                  <c:v>107.8225529515</c:v>
                </c:pt>
                <c:pt idx="28338">
                  <c:v>107.82598847840001</c:v>
                </c:pt>
                <c:pt idx="28339">
                  <c:v>107.8306549607</c:v>
                </c:pt>
                <c:pt idx="28340">
                  <c:v>107.83263186889999</c:v>
                </c:pt>
                <c:pt idx="28341">
                  <c:v>107.8330926256</c:v>
                </c:pt>
                <c:pt idx="28342">
                  <c:v>107.83370859519999</c:v>
                </c:pt>
                <c:pt idx="28343">
                  <c:v>107.8341758448</c:v>
                </c:pt>
                <c:pt idx="28344">
                  <c:v>107.83553432079999</c:v>
                </c:pt>
                <c:pt idx="28345">
                  <c:v>107.8378378633</c:v>
                </c:pt>
                <c:pt idx="28346">
                  <c:v>107.8402080093</c:v>
                </c:pt>
                <c:pt idx="28347">
                  <c:v>107.8432568101</c:v>
                </c:pt>
                <c:pt idx="28348">
                  <c:v>107.8457775829</c:v>
                </c:pt>
                <c:pt idx="28349">
                  <c:v>107.8467487178</c:v>
                </c:pt>
                <c:pt idx="28350">
                  <c:v>107.84710239170001</c:v>
                </c:pt>
                <c:pt idx="28351">
                  <c:v>107.84742934889999</c:v>
                </c:pt>
                <c:pt idx="28352">
                  <c:v>107.8479837357</c:v>
                </c:pt>
                <c:pt idx="28353">
                  <c:v>107.84834667459999</c:v>
                </c:pt>
                <c:pt idx="28354">
                  <c:v>107.84851475009999</c:v>
                </c:pt>
                <c:pt idx="28355">
                  <c:v>107.8487770279</c:v>
                </c:pt>
                <c:pt idx="28356">
                  <c:v>107.85024825239999</c:v>
                </c:pt>
                <c:pt idx="28357">
                  <c:v>107.8520747349</c:v>
                </c:pt>
                <c:pt idx="28358">
                  <c:v>107.8541428316</c:v>
                </c:pt>
                <c:pt idx="28359">
                  <c:v>107.8557802963</c:v>
                </c:pt>
                <c:pt idx="28360">
                  <c:v>107.85593381140001</c:v>
                </c:pt>
                <c:pt idx="28361">
                  <c:v>107.8567186253</c:v>
                </c:pt>
                <c:pt idx="28362">
                  <c:v>107.8579337518</c:v>
                </c:pt>
                <c:pt idx="28363">
                  <c:v>107.8614722507</c:v>
                </c:pt>
                <c:pt idx="28364">
                  <c:v>107.8645035457</c:v>
                </c:pt>
                <c:pt idx="28365">
                  <c:v>107.8645352416</c:v>
                </c:pt>
                <c:pt idx="28366">
                  <c:v>107.86491687029999</c:v>
                </c:pt>
                <c:pt idx="28367">
                  <c:v>107.86534840420001</c:v>
                </c:pt>
                <c:pt idx="28368">
                  <c:v>107.86590234259999</c:v>
                </c:pt>
                <c:pt idx="28369">
                  <c:v>107.8670203129</c:v>
                </c:pt>
                <c:pt idx="28370">
                  <c:v>107.8687018047</c:v>
                </c:pt>
                <c:pt idx="28371">
                  <c:v>107.87131839689999</c:v>
                </c:pt>
                <c:pt idx="28372">
                  <c:v>107.8733831528</c:v>
                </c:pt>
                <c:pt idx="28373">
                  <c:v>107.8740245858</c:v>
                </c:pt>
                <c:pt idx="28374">
                  <c:v>107.8743063582</c:v>
                </c:pt>
                <c:pt idx="28375">
                  <c:v>107.8751539547</c:v>
                </c:pt>
                <c:pt idx="28376">
                  <c:v>107.8760419036</c:v>
                </c:pt>
                <c:pt idx="28377">
                  <c:v>107.8762273055</c:v>
                </c:pt>
                <c:pt idx="28378">
                  <c:v>107.8763725244</c:v>
                </c:pt>
                <c:pt idx="28379">
                  <c:v>107.8777691243</c:v>
                </c:pt>
                <c:pt idx="28380">
                  <c:v>107.8803035923</c:v>
                </c:pt>
                <c:pt idx="28381">
                  <c:v>107.8835781267</c:v>
                </c:pt>
                <c:pt idx="28382">
                  <c:v>107.8858506381</c:v>
                </c:pt>
                <c:pt idx="28383">
                  <c:v>107.8861580418</c:v>
                </c:pt>
                <c:pt idx="28384">
                  <c:v>107.88680707410001</c:v>
                </c:pt>
                <c:pt idx="28385">
                  <c:v>107.8883238448</c:v>
                </c:pt>
                <c:pt idx="28386">
                  <c:v>107.8901906957</c:v>
                </c:pt>
                <c:pt idx="28387">
                  <c:v>107.8923315385</c:v>
                </c:pt>
                <c:pt idx="28388">
                  <c:v>107.8945316511</c:v>
                </c:pt>
                <c:pt idx="28389">
                  <c:v>107.895754263</c:v>
                </c:pt>
                <c:pt idx="28390">
                  <c:v>107.8962418862</c:v>
                </c:pt>
                <c:pt idx="28391">
                  <c:v>107.8967916206</c:v>
                </c:pt>
                <c:pt idx="28392">
                  <c:v>107.8977946402</c:v>
                </c:pt>
                <c:pt idx="28393">
                  <c:v>107.8991398423</c:v>
                </c:pt>
                <c:pt idx="28394">
                  <c:v>107.89978543070001</c:v>
                </c:pt>
                <c:pt idx="28395">
                  <c:v>107.90000305149999</c:v>
                </c:pt>
                <c:pt idx="28396">
                  <c:v>107.90113046579999</c:v>
                </c:pt>
                <c:pt idx="28397">
                  <c:v>107.9022081775</c:v>
                </c:pt>
                <c:pt idx="28398">
                  <c:v>107.9023728271</c:v>
                </c:pt>
                <c:pt idx="28399">
                  <c:v>107.90276488889999</c:v>
                </c:pt>
                <c:pt idx="28400">
                  <c:v>107.9045546161</c:v>
                </c:pt>
                <c:pt idx="28401">
                  <c:v>107.906004608</c:v>
                </c:pt>
                <c:pt idx="28402">
                  <c:v>107.90622894640001</c:v>
                </c:pt>
                <c:pt idx="28403">
                  <c:v>107.9083290145</c:v>
                </c:pt>
                <c:pt idx="28404">
                  <c:v>107.91128561550001</c:v>
                </c:pt>
                <c:pt idx="28405">
                  <c:v>107.912737748</c:v>
                </c:pt>
                <c:pt idx="28406">
                  <c:v>107.9136727443</c:v>
                </c:pt>
                <c:pt idx="28407">
                  <c:v>107.9146235117</c:v>
                </c:pt>
                <c:pt idx="28408">
                  <c:v>107.9156256765</c:v>
                </c:pt>
                <c:pt idx="28409">
                  <c:v>107.9168340019</c:v>
                </c:pt>
                <c:pt idx="28410">
                  <c:v>107.9187551278</c:v>
                </c:pt>
                <c:pt idx="28411">
                  <c:v>107.9202231077</c:v>
                </c:pt>
                <c:pt idx="28412">
                  <c:v>107.9218040853</c:v>
                </c:pt>
                <c:pt idx="28413">
                  <c:v>107.92340724589999</c:v>
                </c:pt>
                <c:pt idx="28414">
                  <c:v>107.9242709104</c:v>
                </c:pt>
                <c:pt idx="28415">
                  <c:v>107.9250684296</c:v>
                </c:pt>
                <c:pt idx="28416">
                  <c:v>107.92551401510001</c:v>
                </c:pt>
                <c:pt idx="28417">
                  <c:v>107.92595811859999</c:v>
                </c:pt>
                <c:pt idx="28418">
                  <c:v>107.9265858105</c:v>
                </c:pt>
                <c:pt idx="28419">
                  <c:v>107.92795800899999</c:v>
                </c:pt>
                <c:pt idx="28420">
                  <c:v>107.9295985837</c:v>
                </c:pt>
                <c:pt idx="28421">
                  <c:v>107.93150960920001</c:v>
                </c:pt>
                <c:pt idx="28422">
                  <c:v>107.93265402740001</c:v>
                </c:pt>
                <c:pt idx="28423">
                  <c:v>107.9328932042</c:v>
                </c:pt>
                <c:pt idx="28424">
                  <c:v>107.93359929810001</c:v>
                </c:pt>
                <c:pt idx="28425">
                  <c:v>107.9348348124</c:v>
                </c:pt>
                <c:pt idx="28426">
                  <c:v>107.9355814661</c:v>
                </c:pt>
                <c:pt idx="28427">
                  <c:v>107.93656950250001</c:v>
                </c:pt>
                <c:pt idx="28428">
                  <c:v>107.9378292208</c:v>
                </c:pt>
                <c:pt idx="28429">
                  <c:v>107.9395172827</c:v>
                </c:pt>
                <c:pt idx="28430">
                  <c:v>107.9413734876</c:v>
                </c:pt>
                <c:pt idx="28431">
                  <c:v>107.94194604649999</c:v>
                </c:pt>
                <c:pt idx="28432">
                  <c:v>107.9421966645</c:v>
                </c:pt>
                <c:pt idx="28433">
                  <c:v>107.9454138593</c:v>
                </c:pt>
                <c:pt idx="28434">
                  <c:v>107.9496471761</c:v>
                </c:pt>
                <c:pt idx="28435">
                  <c:v>107.9508474095</c:v>
                </c:pt>
                <c:pt idx="28436">
                  <c:v>107.95125147109999</c:v>
                </c:pt>
                <c:pt idx="28437">
                  <c:v>107.953929945</c:v>
                </c:pt>
                <c:pt idx="28438">
                  <c:v>107.95631796710001</c:v>
                </c:pt>
                <c:pt idx="28439">
                  <c:v>107.9570407043</c:v>
                </c:pt>
                <c:pt idx="28440">
                  <c:v>107.9584153918</c:v>
                </c:pt>
                <c:pt idx="28441">
                  <c:v>107.9594574723</c:v>
                </c:pt>
                <c:pt idx="28442">
                  <c:v>107.96123306210001</c:v>
                </c:pt>
                <c:pt idx="28443">
                  <c:v>107.96281158150001</c:v>
                </c:pt>
                <c:pt idx="28444">
                  <c:v>107.9636851187</c:v>
                </c:pt>
                <c:pt idx="28445">
                  <c:v>107.96441720759999</c:v>
                </c:pt>
                <c:pt idx="28446">
                  <c:v>107.9665870628</c:v>
                </c:pt>
                <c:pt idx="28447">
                  <c:v>107.9702167678</c:v>
                </c:pt>
                <c:pt idx="28448">
                  <c:v>107.9717635933</c:v>
                </c:pt>
                <c:pt idx="28449">
                  <c:v>107.9721389298</c:v>
                </c:pt>
                <c:pt idx="28450">
                  <c:v>107.97335588430001</c:v>
                </c:pt>
                <c:pt idx="28451">
                  <c:v>107.9747152624</c:v>
                </c:pt>
                <c:pt idx="28452">
                  <c:v>107.97540888090001</c:v>
                </c:pt>
                <c:pt idx="28453">
                  <c:v>107.9766965482</c:v>
                </c:pt>
                <c:pt idx="28454">
                  <c:v>107.9778882171</c:v>
                </c:pt>
                <c:pt idx="28455">
                  <c:v>107.97808516800001</c:v>
                </c:pt>
                <c:pt idx="28456">
                  <c:v>107.97898371380001</c:v>
                </c:pt>
                <c:pt idx="28457">
                  <c:v>107.98000581150001</c:v>
                </c:pt>
                <c:pt idx="28458">
                  <c:v>107.9811666941</c:v>
                </c:pt>
                <c:pt idx="28459">
                  <c:v>107.9841090832</c:v>
                </c:pt>
                <c:pt idx="28460">
                  <c:v>107.9860972316</c:v>
                </c:pt>
                <c:pt idx="28461">
                  <c:v>107.98653108489999</c:v>
                </c:pt>
                <c:pt idx="28462">
                  <c:v>107.98775678289999</c:v>
                </c:pt>
                <c:pt idx="28463">
                  <c:v>107.9891625545</c:v>
                </c:pt>
                <c:pt idx="28464">
                  <c:v>107.990103268</c:v>
                </c:pt>
                <c:pt idx="28465">
                  <c:v>107.9907532795</c:v>
                </c:pt>
                <c:pt idx="28466">
                  <c:v>107.991672055</c:v>
                </c:pt>
                <c:pt idx="28467">
                  <c:v>107.9937056954</c:v>
                </c:pt>
                <c:pt idx="28468">
                  <c:v>107.9959344996</c:v>
                </c:pt>
                <c:pt idx="28469">
                  <c:v>107.9983541893</c:v>
                </c:pt>
                <c:pt idx="28470">
                  <c:v>108.001064783</c:v>
                </c:pt>
                <c:pt idx="28471">
                  <c:v>108.002485902</c:v>
                </c:pt>
                <c:pt idx="28472">
                  <c:v>108.0031558866</c:v>
                </c:pt>
                <c:pt idx="28473">
                  <c:v>108.00354223239999</c:v>
                </c:pt>
                <c:pt idx="28474">
                  <c:v>108.0053884788</c:v>
                </c:pt>
                <c:pt idx="28475">
                  <c:v>108.008187367</c:v>
                </c:pt>
                <c:pt idx="28476">
                  <c:v>108.0091868794</c:v>
                </c:pt>
                <c:pt idx="28477">
                  <c:v>108.0109482252</c:v>
                </c:pt>
                <c:pt idx="28478">
                  <c:v>108.01377634959999</c:v>
                </c:pt>
                <c:pt idx="28479">
                  <c:v>108.0150111184</c:v>
                </c:pt>
                <c:pt idx="28480">
                  <c:v>108.01631785790001</c:v>
                </c:pt>
                <c:pt idx="28481">
                  <c:v>108.01863622480001</c:v>
                </c:pt>
                <c:pt idx="28482">
                  <c:v>108.0198505435</c:v>
                </c:pt>
                <c:pt idx="28483">
                  <c:v>108.0209435603</c:v>
                </c:pt>
                <c:pt idx="28484">
                  <c:v>108.0220622511</c:v>
                </c:pt>
                <c:pt idx="28485">
                  <c:v>108.02353553970001</c:v>
                </c:pt>
                <c:pt idx="28486">
                  <c:v>108.0257460478</c:v>
                </c:pt>
                <c:pt idx="28487">
                  <c:v>108.0270509339</c:v>
                </c:pt>
                <c:pt idx="28488">
                  <c:v>108.027531592</c:v>
                </c:pt>
                <c:pt idx="28489">
                  <c:v>108.0282707352</c:v>
                </c:pt>
                <c:pt idx="28490">
                  <c:v>108.0291671984</c:v>
                </c:pt>
                <c:pt idx="28491">
                  <c:v>108.03098017009999</c:v>
                </c:pt>
                <c:pt idx="28492">
                  <c:v>108.03413870910001</c:v>
                </c:pt>
                <c:pt idx="28493">
                  <c:v>108.0358754471</c:v>
                </c:pt>
                <c:pt idx="28494">
                  <c:v>108.0364970845</c:v>
                </c:pt>
                <c:pt idx="28495">
                  <c:v>108.0375180053</c:v>
                </c:pt>
                <c:pt idx="28496">
                  <c:v>108.0384289615</c:v>
                </c:pt>
                <c:pt idx="28497">
                  <c:v>108.0391100909</c:v>
                </c:pt>
                <c:pt idx="28498">
                  <c:v>108.0403353386</c:v>
                </c:pt>
                <c:pt idx="28499">
                  <c:v>108.0419154524</c:v>
                </c:pt>
                <c:pt idx="28500">
                  <c:v>108.0429685905</c:v>
                </c:pt>
                <c:pt idx="28501">
                  <c:v>108.0434049454</c:v>
                </c:pt>
                <c:pt idx="28502">
                  <c:v>108.0439019537</c:v>
                </c:pt>
                <c:pt idx="28503">
                  <c:v>108.0443206879</c:v>
                </c:pt>
                <c:pt idx="28504">
                  <c:v>108.0448999986</c:v>
                </c:pt>
                <c:pt idx="28505">
                  <c:v>108.0457886109</c:v>
                </c:pt>
                <c:pt idx="28506">
                  <c:v>108.0463329864</c:v>
                </c:pt>
                <c:pt idx="28507">
                  <c:v>108.04676241999999</c:v>
                </c:pt>
                <c:pt idx="28508">
                  <c:v>108.0470966404</c:v>
                </c:pt>
                <c:pt idx="28509">
                  <c:v>108.048570275</c:v>
                </c:pt>
                <c:pt idx="28510">
                  <c:v>108.0504800261</c:v>
                </c:pt>
                <c:pt idx="28511">
                  <c:v>108.051019365</c:v>
                </c:pt>
                <c:pt idx="28512">
                  <c:v>108.0513839076</c:v>
                </c:pt>
                <c:pt idx="28513">
                  <c:v>108.0524699848</c:v>
                </c:pt>
                <c:pt idx="28514">
                  <c:v>108.0553559751</c:v>
                </c:pt>
                <c:pt idx="28515">
                  <c:v>108.058996048</c:v>
                </c:pt>
                <c:pt idx="28516">
                  <c:v>108.0612730367</c:v>
                </c:pt>
                <c:pt idx="28517">
                  <c:v>108.0625998151</c:v>
                </c:pt>
                <c:pt idx="28518">
                  <c:v>108.06387955460001</c:v>
                </c:pt>
                <c:pt idx="28519">
                  <c:v>108.0648330962</c:v>
                </c:pt>
                <c:pt idx="28520">
                  <c:v>108.0652225326</c:v>
                </c:pt>
                <c:pt idx="28521">
                  <c:v>108.0669384208</c:v>
                </c:pt>
                <c:pt idx="28522">
                  <c:v>108.0686053216</c:v>
                </c:pt>
                <c:pt idx="28523">
                  <c:v>108.0698450654</c:v>
                </c:pt>
                <c:pt idx="28524">
                  <c:v>108.0711554653</c:v>
                </c:pt>
                <c:pt idx="28525">
                  <c:v>108.071583179</c:v>
                </c:pt>
                <c:pt idx="28526">
                  <c:v>108.0718870403</c:v>
                </c:pt>
                <c:pt idx="28527">
                  <c:v>108.0724654484</c:v>
                </c:pt>
                <c:pt idx="28528">
                  <c:v>108.0730955728</c:v>
                </c:pt>
                <c:pt idx="28529">
                  <c:v>108.0739796323</c:v>
                </c:pt>
                <c:pt idx="28530">
                  <c:v>108.07510975690001</c:v>
                </c:pt>
                <c:pt idx="28531">
                  <c:v>108.0755513901</c:v>
                </c:pt>
                <c:pt idx="28532">
                  <c:v>108.0763555236</c:v>
                </c:pt>
                <c:pt idx="28533">
                  <c:v>108.0773259635</c:v>
                </c:pt>
                <c:pt idx="28534">
                  <c:v>108.0775779043</c:v>
                </c:pt>
                <c:pt idx="28535">
                  <c:v>108.0778521414</c:v>
                </c:pt>
                <c:pt idx="28536">
                  <c:v>108.0784720632</c:v>
                </c:pt>
                <c:pt idx="28537">
                  <c:v>108.07897040189999</c:v>
                </c:pt>
                <c:pt idx="28538">
                  <c:v>108.0809855369</c:v>
                </c:pt>
                <c:pt idx="28539">
                  <c:v>108.0831438182</c:v>
                </c:pt>
                <c:pt idx="28540">
                  <c:v>108.0839553782</c:v>
                </c:pt>
                <c:pt idx="28541">
                  <c:v>108.08532258850001</c:v>
                </c:pt>
                <c:pt idx="28542">
                  <c:v>108.08823691640001</c:v>
                </c:pt>
                <c:pt idx="28543">
                  <c:v>108.0904449741</c:v>
                </c:pt>
                <c:pt idx="28544">
                  <c:v>108.09064399029999</c:v>
                </c:pt>
                <c:pt idx="28545">
                  <c:v>108.09259134360001</c:v>
                </c:pt>
                <c:pt idx="28546">
                  <c:v>108.0945884712</c:v>
                </c:pt>
                <c:pt idx="28547">
                  <c:v>108.09512980140001</c:v>
                </c:pt>
                <c:pt idx="28548">
                  <c:v>108.0963762702</c:v>
                </c:pt>
                <c:pt idx="28549">
                  <c:v>108.09722084489999</c:v>
                </c:pt>
                <c:pt idx="28550">
                  <c:v>108.0978150503</c:v>
                </c:pt>
                <c:pt idx="28551">
                  <c:v>108.09840827630001</c:v>
                </c:pt>
                <c:pt idx="28552">
                  <c:v>108.0985143618</c:v>
                </c:pt>
                <c:pt idx="28553">
                  <c:v>108.0997190094</c:v>
                </c:pt>
                <c:pt idx="28554">
                  <c:v>108.1015530013</c:v>
                </c:pt>
                <c:pt idx="28555">
                  <c:v>108.1026210074</c:v>
                </c:pt>
                <c:pt idx="28556">
                  <c:v>108.1035136468</c:v>
                </c:pt>
                <c:pt idx="28557">
                  <c:v>108.104352057</c:v>
                </c:pt>
                <c:pt idx="28558">
                  <c:v>108.10513997229999</c:v>
                </c:pt>
                <c:pt idx="28559">
                  <c:v>108.1066632452</c:v>
                </c:pt>
                <c:pt idx="28560">
                  <c:v>108.10806265799999</c:v>
                </c:pt>
                <c:pt idx="28561">
                  <c:v>108.1103468531</c:v>
                </c:pt>
                <c:pt idx="28562">
                  <c:v>108.1127007736</c:v>
                </c:pt>
                <c:pt idx="28563">
                  <c:v>108.11335667439999</c:v>
                </c:pt>
                <c:pt idx="28564">
                  <c:v>108.1148239278</c:v>
                </c:pt>
                <c:pt idx="28565">
                  <c:v>108.1168025364</c:v>
                </c:pt>
                <c:pt idx="28566">
                  <c:v>108.1177350622</c:v>
                </c:pt>
                <c:pt idx="28567">
                  <c:v>108.1180945839</c:v>
                </c:pt>
                <c:pt idx="28568">
                  <c:v>108.1194492807</c:v>
                </c:pt>
                <c:pt idx="28569">
                  <c:v>108.1208749213</c:v>
                </c:pt>
                <c:pt idx="28570">
                  <c:v>108.1216701836</c:v>
                </c:pt>
                <c:pt idx="28571">
                  <c:v>108.12244217289999</c:v>
                </c:pt>
                <c:pt idx="28572">
                  <c:v>108.12268905560001</c:v>
                </c:pt>
                <c:pt idx="28573">
                  <c:v>108.1243638909</c:v>
                </c:pt>
                <c:pt idx="28574">
                  <c:v>108.12622349839999</c:v>
                </c:pt>
                <c:pt idx="28575">
                  <c:v>108.1268565898</c:v>
                </c:pt>
                <c:pt idx="28576">
                  <c:v>108.1275375622</c:v>
                </c:pt>
                <c:pt idx="28577">
                  <c:v>108.1282812749</c:v>
                </c:pt>
                <c:pt idx="28578">
                  <c:v>108.1288803793</c:v>
                </c:pt>
                <c:pt idx="28579">
                  <c:v>108.12924046320001</c:v>
                </c:pt>
                <c:pt idx="28580">
                  <c:v>108.12969880439999</c:v>
                </c:pt>
                <c:pt idx="28581">
                  <c:v>108.1300317764</c:v>
                </c:pt>
                <c:pt idx="28582">
                  <c:v>108.1329128381</c:v>
                </c:pt>
                <c:pt idx="28583">
                  <c:v>108.1359792672</c:v>
                </c:pt>
                <c:pt idx="28584">
                  <c:v>108.1366538978</c:v>
                </c:pt>
                <c:pt idx="28585">
                  <c:v>108.1371110379</c:v>
                </c:pt>
                <c:pt idx="28586">
                  <c:v>108.1374233695</c:v>
                </c:pt>
                <c:pt idx="28587">
                  <c:v>108.13854299800001</c:v>
                </c:pt>
                <c:pt idx="28588">
                  <c:v>108.1394651889</c:v>
                </c:pt>
                <c:pt idx="28589">
                  <c:v>108.14001491400001</c:v>
                </c:pt>
                <c:pt idx="28590">
                  <c:v>108.1418990185</c:v>
                </c:pt>
                <c:pt idx="28591">
                  <c:v>108.1447645586</c:v>
                </c:pt>
                <c:pt idx="28592">
                  <c:v>108.14633395209999</c:v>
                </c:pt>
                <c:pt idx="28593">
                  <c:v>108.1464208231</c:v>
                </c:pt>
                <c:pt idx="28594">
                  <c:v>108.1480084721</c:v>
                </c:pt>
                <c:pt idx="28595">
                  <c:v>108.1504243949</c:v>
                </c:pt>
                <c:pt idx="28596">
                  <c:v>108.1530923725</c:v>
                </c:pt>
                <c:pt idx="28597">
                  <c:v>108.1558419205</c:v>
                </c:pt>
                <c:pt idx="28598">
                  <c:v>108.15727001659999</c:v>
                </c:pt>
                <c:pt idx="28599">
                  <c:v>108.1579701517</c:v>
                </c:pt>
                <c:pt idx="28600">
                  <c:v>108.1582330249</c:v>
                </c:pt>
                <c:pt idx="28601">
                  <c:v>108.1586323387</c:v>
                </c:pt>
                <c:pt idx="28602">
                  <c:v>108.15961813120001</c:v>
                </c:pt>
                <c:pt idx="28603">
                  <c:v>108.16131065899999</c:v>
                </c:pt>
                <c:pt idx="28604">
                  <c:v>108.1635611807</c:v>
                </c:pt>
                <c:pt idx="28605">
                  <c:v>108.1658267123</c:v>
                </c:pt>
                <c:pt idx="28606">
                  <c:v>108.16778472999999</c:v>
                </c:pt>
                <c:pt idx="28607">
                  <c:v>108.1688482375</c:v>
                </c:pt>
                <c:pt idx="28608">
                  <c:v>108.1690479932</c:v>
                </c:pt>
                <c:pt idx="28609">
                  <c:v>108.1703916701</c:v>
                </c:pt>
                <c:pt idx="28610">
                  <c:v>108.1717848959</c:v>
                </c:pt>
                <c:pt idx="28611">
                  <c:v>108.1721452534</c:v>
                </c:pt>
                <c:pt idx="28612">
                  <c:v>108.17350574450001</c:v>
                </c:pt>
                <c:pt idx="28613">
                  <c:v>108.1766891258</c:v>
                </c:pt>
                <c:pt idx="28614">
                  <c:v>108.1796236773</c:v>
                </c:pt>
                <c:pt idx="28615">
                  <c:v>108.1807462774</c:v>
                </c:pt>
                <c:pt idx="28616">
                  <c:v>108.1827961833</c:v>
                </c:pt>
                <c:pt idx="28617">
                  <c:v>108.1846882493</c:v>
                </c:pt>
                <c:pt idx="28618">
                  <c:v>108.18516409439999</c:v>
                </c:pt>
                <c:pt idx="28619">
                  <c:v>108.1858440673</c:v>
                </c:pt>
                <c:pt idx="28620">
                  <c:v>108.18710730639999</c:v>
                </c:pt>
                <c:pt idx="28621">
                  <c:v>108.188082693</c:v>
                </c:pt>
                <c:pt idx="28622">
                  <c:v>108.1899764347</c:v>
                </c:pt>
                <c:pt idx="28623">
                  <c:v>108.192087818</c:v>
                </c:pt>
                <c:pt idx="28624">
                  <c:v>108.19236584390001</c:v>
                </c:pt>
                <c:pt idx="28625">
                  <c:v>108.1944430815</c:v>
                </c:pt>
                <c:pt idx="28626">
                  <c:v>108.1965697439</c:v>
                </c:pt>
                <c:pt idx="28627">
                  <c:v>108.197200186</c:v>
                </c:pt>
                <c:pt idx="28628">
                  <c:v>108.1994128067</c:v>
                </c:pt>
                <c:pt idx="28629">
                  <c:v>108.2022658707</c:v>
                </c:pt>
                <c:pt idx="28630">
                  <c:v>108.2035280578</c:v>
                </c:pt>
                <c:pt idx="28631">
                  <c:v>108.20537639120001</c:v>
                </c:pt>
                <c:pt idx="28632">
                  <c:v>108.2077771598</c:v>
                </c:pt>
                <c:pt idx="28633">
                  <c:v>108.2085844169</c:v>
                </c:pt>
                <c:pt idx="28634">
                  <c:v>108.20905041029999</c:v>
                </c:pt>
                <c:pt idx="28635">
                  <c:v>108.21000545779999</c:v>
                </c:pt>
                <c:pt idx="28636">
                  <c:v>108.2126547853</c:v>
                </c:pt>
                <c:pt idx="28637">
                  <c:v>108.21463382</c:v>
                </c:pt>
                <c:pt idx="28638">
                  <c:v>108.21478141359999</c:v>
                </c:pt>
                <c:pt idx="28639">
                  <c:v>108.2151362992</c:v>
                </c:pt>
                <c:pt idx="28640">
                  <c:v>108.21539696089999</c:v>
                </c:pt>
                <c:pt idx="28641">
                  <c:v>108.2155364919</c:v>
                </c:pt>
                <c:pt idx="28642">
                  <c:v>108.21630003209999</c:v>
                </c:pt>
                <c:pt idx="28643">
                  <c:v>108.21825168540001</c:v>
                </c:pt>
                <c:pt idx="28644">
                  <c:v>108.2195540221</c:v>
                </c:pt>
                <c:pt idx="28645">
                  <c:v>108.2198940264</c:v>
                </c:pt>
                <c:pt idx="28646">
                  <c:v>108.2211853865</c:v>
                </c:pt>
                <c:pt idx="28647">
                  <c:v>108.2224879053</c:v>
                </c:pt>
                <c:pt idx="28648">
                  <c:v>108.2228906254</c:v>
                </c:pt>
                <c:pt idx="28649">
                  <c:v>108.2239549535</c:v>
                </c:pt>
                <c:pt idx="28650">
                  <c:v>108.225423529</c:v>
                </c:pt>
                <c:pt idx="28651">
                  <c:v>108.22599020689999</c:v>
                </c:pt>
                <c:pt idx="28652">
                  <c:v>108.2265010313</c:v>
                </c:pt>
                <c:pt idx="28653">
                  <c:v>108.2271365106</c:v>
                </c:pt>
                <c:pt idx="28654">
                  <c:v>108.22756338569999</c:v>
                </c:pt>
                <c:pt idx="28655">
                  <c:v>108.2282145737</c:v>
                </c:pt>
                <c:pt idx="28656">
                  <c:v>108.2291856085</c:v>
                </c:pt>
                <c:pt idx="28657">
                  <c:v>108.2298510633</c:v>
                </c:pt>
                <c:pt idx="28658">
                  <c:v>108.2306425733</c:v>
                </c:pt>
                <c:pt idx="28659">
                  <c:v>108.2313450859</c:v>
                </c:pt>
                <c:pt idx="28660">
                  <c:v>108.23181501019999</c:v>
                </c:pt>
                <c:pt idx="28661">
                  <c:v>108.2328193443</c:v>
                </c:pt>
                <c:pt idx="28662">
                  <c:v>108.2341186706</c:v>
                </c:pt>
                <c:pt idx="28663">
                  <c:v>108.2353101744</c:v>
                </c:pt>
                <c:pt idx="28664">
                  <c:v>108.2364040403</c:v>
                </c:pt>
                <c:pt idx="28665">
                  <c:v>108.23713817319999</c:v>
                </c:pt>
                <c:pt idx="28666">
                  <c:v>108.2380475098</c:v>
                </c:pt>
                <c:pt idx="28667">
                  <c:v>108.2397811989</c:v>
                </c:pt>
                <c:pt idx="28668">
                  <c:v>108.2410578586</c:v>
                </c:pt>
                <c:pt idx="28669">
                  <c:v>108.2423986419</c:v>
                </c:pt>
                <c:pt idx="28670">
                  <c:v>108.2444791747</c:v>
                </c:pt>
                <c:pt idx="28671">
                  <c:v>108.2458053286</c:v>
                </c:pt>
                <c:pt idx="28672">
                  <c:v>108.2465274226</c:v>
                </c:pt>
                <c:pt idx="28673">
                  <c:v>108.2480725918</c:v>
                </c:pt>
                <c:pt idx="28674">
                  <c:v>108.2491392635</c:v>
                </c:pt>
                <c:pt idx="28675">
                  <c:v>108.24946185829999</c:v>
                </c:pt>
                <c:pt idx="28676">
                  <c:v>108.25089878519999</c:v>
                </c:pt>
                <c:pt idx="28677">
                  <c:v>108.2527903886</c:v>
                </c:pt>
                <c:pt idx="28678">
                  <c:v>108.2536654546</c:v>
                </c:pt>
                <c:pt idx="28679">
                  <c:v>108.25445200519999</c:v>
                </c:pt>
                <c:pt idx="28680">
                  <c:v>108.2551873318</c:v>
                </c:pt>
                <c:pt idx="28681">
                  <c:v>108.25523974470001</c:v>
                </c:pt>
                <c:pt idx="28682">
                  <c:v>108.25534234849999</c:v>
                </c:pt>
                <c:pt idx="28683">
                  <c:v>108.25548012599999</c:v>
                </c:pt>
                <c:pt idx="28684">
                  <c:v>108.25851456460001</c:v>
                </c:pt>
                <c:pt idx="28685">
                  <c:v>108.2623482548</c:v>
                </c:pt>
                <c:pt idx="28686">
                  <c:v>108.2632052821</c:v>
                </c:pt>
                <c:pt idx="28687">
                  <c:v>108.26331131240001</c:v>
                </c:pt>
                <c:pt idx="28688">
                  <c:v>108.26348984729999</c:v>
                </c:pt>
                <c:pt idx="28689">
                  <c:v>108.2644901147</c:v>
                </c:pt>
                <c:pt idx="28690">
                  <c:v>108.2659072278</c:v>
                </c:pt>
                <c:pt idx="28691">
                  <c:v>108.2672458564</c:v>
                </c:pt>
                <c:pt idx="28692">
                  <c:v>108.26820948549999</c:v>
                </c:pt>
                <c:pt idx="28693">
                  <c:v>108.2684478182</c:v>
                </c:pt>
                <c:pt idx="28694">
                  <c:v>108.2711738221</c:v>
                </c:pt>
                <c:pt idx="28695">
                  <c:v>108.2738555394</c:v>
                </c:pt>
                <c:pt idx="28696">
                  <c:v>108.274254038</c:v>
                </c:pt>
                <c:pt idx="28697">
                  <c:v>108.2748082241</c:v>
                </c:pt>
                <c:pt idx="28698">
                  <c:v>108.27514103990001</c:v>
                </c:pt>
                <c:pt idx="28699">
                  <c:v>108.27616264940001</c:v>
                </c:pt>
                <c:pt idx="28700">
                  <c:v>108.27710144389999</c:v>
                </c:pt>
                <c:pt idx="28701">
                  <c:v>108.2782497189</c:v>
                </c:pt>
                <c:pt idx="28702">
                  <c:v>108.27946596300001</c:v>
                </c:pt>
                <c:pt idx="28703">
                  <c:v>108.2809898741</c:v>
                </c:pt>
                <c:pt idx="28704">
                  <c:v>108.2828840773</c:v>
                </c:pt>
                <c:pt idx="28705">
                  <c:v>108.2834594707</c:v>
                </c:pt>
                <c:pt idx="28706">
                  <c:v>108.2849424317</c:v>
                </c:pt>
                <c:pt idx="28707">
                  <c:v>108.2864269048</c:v>
                </c:pt>
                <c:pt idx="28708">
                  <c:v>108.2870905513</c:v>
                </c:pt>
                <c:pt idx="28709">
                  <c:v>108.2879435179</c:v>
                </c:pt>
                <c:pt idx="28710">
                  <c:v>108.28845098150001</c:v>
                </c:pt>
                <c:pt idx="28711">
                  <c:v>108.2892923271</c:v>
                </c:pt>
                <c:pt idx="28712">
                  <c:v>108.2936636046</c:v>
                </c:pt>
                <c:pt idx="28713">
                  <c:v>108.2977515531</c:v>
                </c:pt>
                <c:pt idx="28714">
                  <c:v>108.29922501439999</c:v>
                </c:pt>
                <c:pt idx="28715">
                  <c:v>108.30063126749999</c:v>
                </c:pt>
                <c:pt idx="28716">
                  <c:v>108.30227862229999</c:v>
                </c:pt>
                <c:pt idx="28717">
                  <c:v>108.30437503740001</c:v>
                </c:pt>
                <c:pt idx="28718">
                  <c:v>108.30510474650001</c:v>
                </c:pt>
                <c:pt idx="28719">
                  <c:v>108.3056902201</c:v>
                </c:pt>
                <c:pt idx="28720">
                  <c:v>108.3078721888</c:v>
                </c:pt>
                <c:pt idx="28721">
                  <c:v>108.3107875946</c:v>
                </c:pt>
                <c:pt idx="28722">
                  <c:v>108.31388350740001</c:v>
                </c:pt>
                <c:pt idx="28723">
                  <c:v>108.31567256779999</c:v>
                </c:pt>
                <c:pt idx="28724">
                  <c:v>108.3161989569</c:v>
                </c:pt>
                <c:pt idx="28725">
                  <c:v>108.3167181295</c:v>
                </c:pt>
                <c:pt idx="28726">
                  <c:v>108.3167981653</c:v>
                </c:pt>
                <c:pt idx="28727">
                  <c:v>108.31858492160001</c:v>
                </c:pt>
                <c:pt idx="28728">
                  <c:v>108.32287099689999</c:v>
                </c:pt>
                <c:pt idx="28729">
                  <c:v>108.3258331342</c:v>
                </c:pt>
                <c:pt idx="28730">
                  <c:v>108.3264453532</c:v>
                </c:pt>
                <c:pt idx="28731">
                  <c:v>108.3266794053</c:v>
                </c:pt>
                <c:pt idx="28732">
                  <c:v>108.3281692226</c:v>
                </c:pt>
                <c:pt idx="28733">
                  <c:v>108.3306707389</c:v>
                </c:pt>
                <c:pt idx="28734">
                  <c:v>108.3318385491</c:v>
                </c:pt>
                <c:pt idx="28735">
                  <c:v>108.3326219795</c:v>
                </c:pt>
                <c:pt idx="28736">
                  <c:v>108.33416042109999</c:v>
                </c:pt>
                <c:pt idx="28737">
                  <c:v>108.3353486968</c:v>
                </c:pt>
                <c:pt idx="28738">
                  <c:v>108.3359606997</c:v>
                </c:pt>
                <c:pt idx="28739">
                  <c:v>108.33660851889999</c:v>
                </c:pt>
                <c:pt idx="28740">
                  <c:v>108.3373646671</c:v>
                </c:pt>
                <c:pt idx="28741">
                  <c:v>108.33833039850001</c:v>
                </c:pt>
                <c:pt idx="28742">
                  <c:v>108.3392280636</c:v>
                </c:pt>
                <c:pt idx="28743">
                  <c:v>108.3410261504</c:v>
                </c:pt>
                <c:pt idx="28744">
                  <c:v>108.34283208479999</c:v>
                </c:pt>
                <c:pt idx="28745">
                  <c:v>108.3436743149</c:v>
                </c:pt>
                <c:pt idx="28746">
                  <c:v>108.3450475178</c:v>
                </c:pt>
                <c:pt idx="28747">
                  <c:v>108.34603230579999</c:v>
                </c:pt>
                <c:pt idx="28748">
                  <c:v>108.3480293248</c:v>
                </c:pt>
                <c:pt idx="28749">
                  <c:v>108.3502913649</c:v>
                </c:pt>
                <c:pt idx="28750">
                  <c:v>108.35086506739999</c:v>
                </c:pt>
                <c:pt idx="28751">
                  <c:v>108.35299594360001</c:v>
                </c:pt>
                <c:pt idx="28752">
                  <c:v>108.35505025259999</c:v>
                </c:pt>
                <c:pt idx="28753">
                  <c:v>108.3555350706</c:v>
                </c:pt>
                <c:pt idx="28754">
                  <c:v>108.35590098119999</c:v>
                </c:pt>
                <c:pt idx="28755">
                  <c:v>108.3575975597</c:v>
                </c:pt>
                <c:pt idx="28756">
                  <c:v>108.3594241573</c:v>
                </c:pt>
                <c:pt idx="28757">
                  <c:v>108.3598564471</c:v>
                </c:pt>
                <c:pt idx="28758">
                  <c:v>108.3614907855</c:v>
                </c:pt>
                <c:pt idx="28759">
                  <c:v>108.3641069641</c:v>
                </c:pt>
                <c:pt idx="28760">
                  <c:v>108.36553629380001</c:v>
                </c:pt>
                <c:pt idx="28761">
                  <c:v>108.3659569852</c:v>
                </c:pt>
                <c:pt idx="28762">
                  <c:v>108.36635435239999</c:v>
                </c:pt>
                <c:pt idx="28763">
                  <c:v>108.3669743823</c:v>
                </c:pt>
                <c:pt idx="28764">
                  <c:v>108.3678692153</c:v>
                </c:pt>
                <c:pt idx="28765">
                  <c:v>108.36874407729999</c:v>
                </c:pt>
                <c:pt idx="28766">
                  <c:v>108.3695521917</c:v>
                </c:pt>
                <c:pt idx="28767">
                  <c:v>108.37077926409999</c:v>
                </c:pt>
                <c:pt idx="28768">
                  <c:v>108.3716926228</c:v>
                </c:pt>
                <c:pt idx="28769">
                  <c:v>108.37180698029999</c:v>
                </c:pt>
                <c:pt idx="28770">
                  <c:v>108.3722947741</c:v>
                </c:pt>
                <c:pt idx="28771">
                  <c:v>108.3733598946</c:v>
                </c:pt>
                <c:pt idx="28772">
                  <c:v>108.3740688697</c:v>
                </c:pt>
                <c:pt idx="28773">
                  <c:v>108.37450886080001</c:v>
                </c:pt>
                <c:pt idx="28774">
                  <c:v>108.3752612019</c:v>
                </c:pt>
                <c:pt idx="28775">
                  <c:v>108.3757049414</c:v>
                </c:pt>
                <c:pt idx="28776">
                  <c:v>108.375883329</c:v>
                </c:pt>
                <c:pt idx="28777">
                  <c:v>108.3759995593</c:v>
                </c:pt>
                <c:pt idx="28778">
                  <c:v>108.37611952410001</c:v>
                </c:pt>
                <c:pt idx="28779">
                  <c:v>108.37638464699999</c:v>
                </c:pt>
                <c:pt idx="28780">
                  <c:v>108.3770055414</c:v>
                </c:pt>
                <c:pt idx="28781">
                  <c:v>108.37841593420001</c:v>
                </c:pt>
                <c:pt idx="28782">
                  <c:v>108.3797552317</c:v>
                </c:pt>
                <c:pt idx="28783">
                  <c:v>108.3801949576</c:v>
                </c:pt>
                <c:pt idx="28784">
                  <c:v>108.38030938759999</c:v>
                </c:pt>
                <c:pt idx="28785">
                  <c:v>108.3810479581</c:v>
                </c:pt>
                <c:pt idx="28786">
                  <c:v>108.3817115273</c:v>
                </c:pt>
                <c:pt idx="28787">
                  <c:v>108.3819141485</c:v>
                </c:pt>
                <c:pt idx="28788">
                  <c:v>108.38227500719999</c:v>
                </c:pt>
                <c:pt idx="28789">
                  <c:v>108.382903992</c:v>
                </c:pt>
                <c:pt idx="28790">
                  <c:v>108.3846795705</c:v>
                </c:pt>
                <c:pt idx="28791">
                  <c:v>108.3861618259</c:v>
                </c:pt>
                <c:pt idx="28792">
                  <c:v>108.38712394949999</c:v>
                </c:pt>
                <c:pt idx="28793">
                  <c:v>108.3881232562</c:v>
                </c:pt>
                <c:pt idx="28794">
                  <c:v>108.3890489899</c:v>
                </c:pt>
                <c:pt idx="28795">
                  <c:v>108.3899805452</c:v>
                </c:pt>
                <c:pt idx="28796">
                  <c:v>108.3902691391</c:v>
                </c:pt>
                <c:pt idx="28797">
                  <c:v>108.39091576520001</c:v>
                </c:pt>
                <c:pt idx="28798">
                  <c:v>108.3917266598</c:v>
                </c:pt>
                <c:pt idx="28799">
                  <c:v>108.392556167</c:v>
                </c:pt>
                <c:pt idx="28800">
                  <c:v>108.39448178400001</c:v>
                </c:pt>
                <c:pt idx="28801">
                  <c:v>108.3960057746</c:v>
                </c:pt>
                <c:pt idx="28802">
                  <c:v>108.3966122865</c:v>
                </c:pt>
                <c:pt idx="28803">
                  <c:v>108.3982400677</c:v>
                </c:pt>
                <c:pt idx="28804">
                  <c:v>108.3999166896</c:v>
                </c:pt>
                <c:pt idx="28805">
                  <c:v>108.4004895124</c:v>
                </c:pt>
                <c:pt idx="28806">
                  <c:v>108.4011706739</c:v>
                </c:pt>
                <c:pt idx="28807">
                  <c:v>108.4034492502</c:v>
                </c:pt>
                <c:pt idx="28808">
                  <c:v>108.4057533996</c:v>
                </c:pt>
                <c:pt idx="28809">
                  <c:v>108.4065083413</c:v>
                </c:pt>
                <c:pt idx="28810">
                  <c:v>108.4071222619</c:v>
                </c:pt>
                <c:pt idx="28811">
                  <c:v>108.408769139</c:v>
                </c:pt>
                <c:pt idx="28812">
                  <c:v>108.41320852130001</c:v>
                </c:pt>
                <c:pt idx="28813">
                  <c:v>108.4167475366</c:v>
                </c:pt>
                <c:pt idx="28814">
                  <c:v>108.420306592</c:v>
                </c:pt>
                <c:pt idx="28815">
                  <c:v>108.42425304059999</c:v>
                </c:pt>
                <c:pt idx="28816">
                  <c:v>108.4251459769</c:v>
                </c:pt>
                <c:pt idx="28817">
                  <c:v>108.42660411360001</c:v>
                </c:pt>
                <c:pt idx="28818">
                  <c:v>108.4283160863</c:v>
                </c:pt>
                <c:pt idx="28819">
                  <c:v>108.42894052929999</c:v>
                </c:pt>
                <c:pt idx="28820">
                  <c:v>108.4301409333</c:v>
                </c:pt>
                <c:pt idx="28821">
                  <c:v>108.43173656960001</c:v>
                </c:pt>
                <c:pt idx="28822">
                  <c:v>108.43246327670001</c:v>
                </c:pt>
                <c:pt idx="28823">
                  <c:v>108.43328033420001</c:v>
                </c:pt>
                <c:pt idx="28824">
                  <c:v>108.4341685177</c:v>
                </c:pt>
                <c:pt idx="28825">
                  <c:v>108.4344187896</c:v>
                </c:pt>
                <c:pt idx="28826">
                  <c:v>108.4355911768</c:v>
                </c:pt>
                <c:pt idx="28827">
                  <c:v>108.4368034095</c:v>
                </c:pt>
                <c:pt idx="28828">
                  <c:v>108.4373414252</c:v>
                </c:pt>
                <c:pt idx="28829">
                  <c:v>108.4378606791</c:v>
                </c:pt>
                <c:pt idx="28830">
                  <c:v>108.4381184548</c:v>
                </c:pt>
                <c:pt idx="28831">
                  <c:v>108.4388573035</c:v>
                </c:pt>
                <c:pt idx="28832">
                  <c:v>108.4401640136</c:v>
                </c:pt>
                <c:pt idx="28833">
                  <c:v>108.44099123700001</c:v>
                </c:pt>
                <c:pt idx="28834">
                  <c:v>108.4434449693</c:v>
                </c:pt>
                <c:pt idx="28835">
                  <c:v>108.4462807785</c:v>
                </c:pt>
                <c:pt idx="28836">
                  <c:v>108.4478599334</c:v>
                </c:pt>
                <c:pt idx="28837">
                  <c:v>108.44988846130001</c:v>
                </c:pt>
                <c:pt idx="28838">
                  <c:v>108.4518699076</c:v>
                </c:pt>
                <c:pt idx="28839">
                  <c:v>108.45307532130001</c:v>
                </c:pt>
                <c:pt idx="28840">
                  <c:v>108.4535698597</c:v>
                </c:pt>
                <c:pt idx="28841">
                  <c:v>108.4540830481</c:v>
                </c:pt>
                <c:pt idx="28842">
                  <c:v>108.454293616</c:v>
                </c:pt>
                <c:pt idx="28843">
                  <c:v>108.4544430995</c:v>
                </c:pt>
                <c:pt idx="28844">
                  <c:v>108.4547404881</c:v>
                </c:pt>
                <c:pt idx="28845">
                  <c:v>108.455021723</c:v>
                </c:pt>
                <c:pt idx="28846">
                  <c:v>108.45788907310001</c:v>
                </c:pt>
                <c:pt idx="28847">
                  <c:v>108.4608119852</c:v>
                </c:pt>
                <c:pt idx="28848">
                  <c:v>108.4611206057</c:v>
                </c:pt>
                <c:pt idx="28849">
                  <c:v>108.4617181636</c:v>
                </c:pt>
                <c:pt idx="28850">
                  <c:v>108.4624824274</c:v>
                </c:pt>
                <c:pt idx="28851">
                  <c:v>108.4629055148</c:v>
                </c:pt>
                <c:pt idx="28852">
                  <c:v>108.46323435799999</c:v>
                </c:pt>
                <c:pt idx="28853">
                  <c:v>108.464225969</c:v>
                </c:pt>
                <c:pt idx="28854">
                  <c:v>108.46560500379999</c:v>
                </c:pt>
                <c:pt idx="28855">
                  <c:v>108.4667851018</c:v>
                </c:pt>
                <c:pt idx="28856">
                  <c:v>108.467503435</c:v>
                </c:pt>
                <c:pt idx="28857">
                  <c:v>108.4689415735</c:v>
                </c:pt>
                <c:pt idx="28858">
                  <c:v>108.4704979413</c:v>
                </c:pt>
                <c:pt idx="28859">
                  <c:v>108.4721409414</c:v>
                </c:pt>
                <c:pt idx="28860">
                  <c:v>108.4746514544</c:v>
                </c:pt>
                <c:pt idx="28861">
                  <c:v>108.4760154027</c:v>
                </c:pt>
                <c:pt idx="28862">
                  <c:v>108.4762979052</c:v>
                </c:pt>
                <c:pt idx="28863">
                  <c:v>108.4770752889</c:v>
                </c:pt>
                <c:pt idx="28864">
                  <c:v>108.47774151439999</c:v>
                </c:pt>
                <c:pt idx="28865">
                  <c:v>108.47826448479999</c:v>
                </c:pt>
                <c:pt idx="28866">
                  <c:v>108.4789556085</c:v>
                </c:pt>
                <c:pt idx="28867">
                  <c:v>108.47928271310001</c:v>
                </c:pt>
                <c:pt idx="28868">
                  <c:v>108.47993477990001</c:v>
                </c:pt>
                <c:pt idx="28869">
                  <c:v>108.4813949743</c:v>
                </c:pt>
                <c:pt idx="28870">
                  <c:v>108.4828294791</c:v>
                </c:pt>
                <c:pt idx="28871">
                  <c:v>108.4837403391</c:v>
                </c:pt>
                <c:pt idx="28872">
                  <c:v>108.48618048260001</c:v>
                </c:pt>
                <c:pt idx="28873">
                  <c:v>108.48894395310001</c:v>
                </c:pt>
                <c:pt idx="28874">
                  <c:v>108.48984922139999</c:v>
                </c:pt>
                <c:pt idx="28875">
                  <c:v>108.49049324800001</c:v>
                </c:pt>
                <c:pt idx="28876">
                  <c:v>108.492166349</c:v>
                </c:pt>
                <c:pt idx="28877">
                  <c:v>108.4937993488</c:v>
                </c:pt>
                <c:pt idx="28878">
                  <c:v>108.4943289942</c:v>
                </c:pt>
                <c:pt idx="28879">
                  <c:v>108.4952747521</c:v>
                </c:pt>
                <c:pt idx="28880">
                  <c:v>108.4970299103</c:v>
                </c:pt>
                <c:pt idx="28881">
                  <c:v>108.4979555828</c:v>
                </c:pt>
                <c:pt idx="28882">
                  <c:v>108.49849160789999</c:v>
                </c:pt>
                <c:pt idx="28883">
                  <c:v>108.50004253980001</c:v>
                </c:pt>
                <c:pt idx="28884">
                  <c:v>108.5014989372</c:v>
                </c:pt>
                <c:pt idx="28885">
                  <c:v>108.50338080100001</c:v>
                </c:pt>
                <c:pt idx="28886">
                  <c:v>108.5049933523</c:v>
                </c:pt>
                <c:pt idx="28887">
                  <c:v>108.505288155</c:v>
                </c:pt>
                <c:pt idx="28888">
                  <c:v>108.50547163500001</c:v>
                </c:pt>
                <c:pt idx="28889">
                  <c:v>108.5060475537</c:v>
                </c:pt>
                <c:pt idx="28890">
                  <c:v>108.5068028515</c:v>
                </c:pt>
                <c:pt idx="28891">
                  <c:v>108.50779439999999</c:v>
                </c:pt>
                <c:pt idx="28892">
                  <c:v>108.50869702510001</c:v>
                </c:pt>
                <c:pt idx="28893">
                  <c:v>108.5097327119</c:v>
                </c:pt>
                <c:pt idx="28894">
                  <c:v>108.5113247876</c:v>
                </c:pt>
                <c:pt idx="28895">
                  <c:v>108.5127962876</c:v>
                </c:pt>
                <c:pt idx="28896">
                  <c:v>108.5149294645</c:v>
                </c:pt>
                <c:pt idx="28897">
                  <c:v>108.5164545744</c:v>
                </c:pt>
                <c:pt idx="28898">
                  <c:v>108.51685805130001</c:v>
                </c:pt>
                <c:pt idx="28899">
                  <c:v>108.51762457229999</c:v>
                </c:pt>
                <c:pt idx="28900">
                  <c:v>108.51839425679999</c:v>
                </c:pt>
                <c:pt idx="28901">
                  <c:v>108.5197299158</c:v>
                </c:pt>
                <c:pt idx="28902">
                  <c:v>108.5213238402</c:v>
                </c:pt>
                <c:pt idx="28903">
                  <c:v>108.52452076820001</c:v>
                </c:pt>
                <c:pt idx="28904">
                  <c:v>108.52786703789999</c:v>
                </c:pt>
                <c:pt idx="28905">
                  <c:v>108.5287125664</c:v>
                </c:pt>
                <c:pt idx="28906">
                  <c:v>108.5303398555</c:v>
                </c:pt>
                <c:pt idx="28907">
                  <c:v>108.5330034298</c:v>
                </c:pt>
                <c:pt idx="28908">
                  <c:v>108.5348829886</c:v>
                </c:pt>
                <c:pt idx="28909">
                  <c:v>108.53589577699999</c:v>
                </c:pt>
                <c:pt idx="28910">
                  <c:v>108.53661275410001</c:v>
                </c:pt>
                <c:pt idx="28911">
                  <c:v>108.5377641004</c:v>
                </c:pt>
                <c:pt idx="28912">
                  <c:v>108.53883912960001</c:v>
                </c:pt>
                <c:pt idx="28913">
                  <c:v>108.5408312169</c:v>
                </c:pt>
                <c:pt idx="28914">
                  <c:v>108.54297624020001</c:v>
                </c:pt>
                <c:pt idx="28915">
                  <c:v>108.5456674528</c:v>
                </c:pt>
                <c:pt idx="28916">
                  <c:v>108.5484508123</c:v>
                </c:pt>
                <c:pt idx="28917">
                  <c:v>108.54990276780001</c:v>
                </c:pt>
                <c:pt idx="28918">
                  <c:v>108.5509253725</c:v>
                </c:pt>
                <c:pt idx="28919">
                  <c:v>108.55406960489999</c:v>
                </c:pt>
                <c:pt idx="28920">
                  <c:v>108.5575554742</c:v>
                </c:pt>
                <c:pt idx="28921">
                  <c:v>108.5584380567</c:v>
                </c:pt>
                <c:pt idx="28922">
                  <c:v>108.55948451810001</c:v>
                </c:pt>
                <c:pt idx="28923">
                  <c:v>108.5600691904</c:v>
                </c:pt>
                <c:pt idx="28924">
                  <c:v>108.5604974487</c:v>
                </c:pt>
                <c:pt idx="28925">
                  <c:v>108.5612006042</c:v>
                </c:pt>
                <c:pt idx="28926">
                  <c:v>108.5616824655</c:v>
                </c:pt>
                <c:pt idx="28927">
                  <c:v>108.5619932633</c:v>
                </c:pt>
                <c:pt idx="28928">
                  <c:v>108.5624873726</c:v>
                </c:pt>
                <c:pt idx="28929">
                  <c:v>108.56488748309999</c:v>
                </c:pt>
                <c:pt idx="28930">
                  <c:v>108.5675154525</c:v>
                </c:pt>
                <c:pt idx="28931">
                  <c:v>108.5684562231</c:v>
                </c:pt>
                <c:pt idx="28932">
                  <c:v>108.57004628449999</c:v>
                </c:pt>
                <c:pt idx="28933">
                  <c:v>108.5715033927</c:v>
                </c:pt>
                <c:pt idx="28934">
                  <c:v>108.57188714519999</c:v>
                </c:pt>
                <c:pt idx="28935">
                  <c:v>108.5734868862</c:v>
                </c:pt>
                <c:pt idx="28936">
                  <c:v>108.57490466989999</c:v>
                </c:pt>
                <c:pt idx="28937">
                  <c:v>108.57533965730001</c:v>
                </c:pt>
                <c:pt idx="28938">
                  <c:v>108.5759873225</c:v>
                </c:pt>
                <c:pt idx="28939">
                  <c:v>108.57764654099999</c:v>
                </c:pt>
                <c:pt idx="28940">
                  <c:v>108.57917490379999</c:v>
                </c:pt>
                <c:pt idx="28941">
                  <c:v>108.5794864941</c:v>
                </c:pt>
                <c:pt idx="28942">
                  <c:v>108.5798976004</c:v>
                </c:pt>
                <c:pt idx="28943">
                  <c:v>108.5804844423</c:v>
                </c:pt>
                <c:pt idx="28944">
                  <c:v>108.58117238769999</c:v>
                </c:pt>
                <c:pt idx="28945">
                  <c:v>108.5826655994</c:v>
                </c:pt>
                <c:pt idx="28946">
                  <c:v>108.5839861553</c:v>
                </c:pt>
                <c:pt idx="28947">
                  <c:v>108.584515583</c:v>
                </c:pt>
                <c:pt idx="28948">
                  <c:v>108.58593069600001</c:v>
                </c:pt>
                <c:pt idx="28949">
                  <c:v>108.5892977173</c:v>
                </c:pt>
                <c:pt idx="28950">
                  <c:v>108.5917931013</c:v>
                </c:pt>
                <c:pt idx="28951">
                  <c:v>108.5936105178</c:v>
                </c:pt>
                <c:pt idx="28952">
                  <c:v>108.5965712687</c:v>
                </c:pt>
                <c:pt idx="28953">
                  <c:v>108.5979303447</c:v>
                </c:pt>
                <c:pt idx="28954">
                  <c:v>108.5987514839</c:v>
                </c:pt>
                <c:pt idx="28955">
                  <c:v>108.5996279152</c:v>
                </c:pt>
                <c:pt idx="28956">
                  <c:v>108.59985381</c:v>
                </c:pt>
                <c:pt idx="28957">
                  <c:v>108.6001002956</c:v>
                </c:pt>
                <c:pt idx="28958">
                  <c:v>108.6009384959</c:v>
                </c:pt>
                <c:pt idx="28959">
                  <c:v>108.6017847693</c:v>
                </c:pt>
                <c:pt idx="28960">
                  <c:v>108.602780275</c:v>
                </c:pt>
                <c:pt idx="28961">
                  <c:v>108.604797288</c:v>
                </c:pt>
                <c:pt idx="28962">
                  <c:v>108.6063610664</c:v>
                </c:pt>
                <c:pt idx="28963">
                  <c:v>108.6079973536</c:v>
                </c:pt>
                <c:pt idx="28964">
                  <c:v>108.61080215450001</c:v>
                </c:pt>
                <c:pt idx="28965">
                  <c:v>108.61319887330001</c:v>
                </c:pt>
                <c:pt idx="28966">
                  <c:v>108.61434907260001</c:v>
                </c:pt>
                <c:pt idx="28967">
                  <c:v>108.6147726288</c:v>
                </c:pt>
                <c:pt idx="28968">
                  <c:v>108.6150796025</c:v>
                </c:pt>
                <c:pt idx="28969">
                  <c:v>108.61580077329999</c:v>
                </c:pt>
                <c:pt idx="28970">
                  <c:v>108.6166198973</c:v>
                </c:pt>
                <c:pt idx="28971">
                  <c:v>108.6171169393</c:v>
                </c:pt>
                <c:pt idx="28972">
                  <c:v>108.617737878</c:v>
                </c:pt>
                <c:pt idx="28973">
                  <c:v>108.6190823858</c:v>
                </c:pt>
                <c:pt idx="28974">
                  <c:v>108.6209578749</c:v>
                </c:pt>
                <c:pt idx="28975">
                  <c:v>108.6229508893</c:v>
                </c:pt>
                <c:pt idx="28976">
                  <c:v>108.62402788199999</c:v>
                </c:pt>
                <c:pt idx="28977">
                  <c:v>108.6245036275</c:v>
                </c:pt>
                <c:pt idx="28978">
                  <c:v>108.62666727040001</c:v>
                </c:pt>
                <c:pt idx="28979">
                  <c:v>108.628790018</c:v>
                </c:pt>
                <c:pt idx="28980">
                  <c:v>108.6298727495</c:v>
                </c:pt>
                <c:pt idx="28981">
                  <c:v>108.6310224641</c:v>
                </c:pt>
                <c:pt idx="28982">
                  <c:v>108.6330294599</c:v>
                </c:pt>
                <c:pt idx="28983">
                  <c:v>108.634615611</c:v>
                </c:pt>
                <c:pt idx="28984">
                  <c:v>108.634738618</c:v>
                </c:pt>
                <c:pt idx="28985">
                  <c:v>108.63541983330001</c:v>
                </c:pt>
                <c:pt idx="28986">
                  <c:v>108.6361607609</c:v>
                </c:pt>
                <c:pt idx="28987">
                  <c:v>108.636762668</c:v>
                </c:pt>
                <c:pt idx="28988">
                  <c:v>108.6390616844</c:v>
                </c:pt>
                <c:pt idx="28989">
                  <c:v>108.6416696539</c:v>
                </c:pt>
                <c:pt idx="28990">
                  <c:v>108.6425829958</c:v>
                </c:pt>
                <c:pt idx="28991">
                  <c:v>108.64299976</c:v>
                </c:pt>
                <c:pt idx="28992">
                  <c:v>108.64418338660001</c:v>
                </c:pt>
                <c:pt idx="28993">
                  <c:v>108.6455493655</c:v>
                </c:pt>
                <c:pt idx="28994">
                  <c:v>108.6461454719</c:v>
                </c:pt>
                <c:pt idx="28995">
                  <c:v>108.6473915115</c:v>
                </c:pt>
                <c:pt idx="28996">
                  <c:v>108.6489921175</c:v>
                </c:pt>
                <c:pt idx="28997">
                  <c:v>108.65002524729999</c:v>
                </c:pt>
                <c:pt idx="28998">
                  <c:v>108.65132868089999</c:v>
                </c:pt>
                <c:pt idx="28999">
                  <c:v>108.65247390730001</c:v>
                </c:pt>
                <c:pt idx="29000">
                  <c:v>108.6532054043</c:v>
                </c:pt>
                <c:pt idx="29001">
                  <c:v>108.65394972190001</c:v>
                </c:pt>
                <c:pt idx="29002">
                  <c:v>108.6574837423</c:v>
                </c:pt>
                <c:pt idx="29003">
                  <c:v>108.661785584</c:v>
                </c:pt>
                <c:pt idx="29004">
                  <c:v>108.6641214543</c:v>
                </c:pt>
                <c:pt idx="29005">
                  <c:v>108.6652921237</c:v>
                </c:pt>
                <c:pt idx="29006">
                  <c:v>108.6678727005</c:v>
                </c:pt>
                <c:pt idx="29007">
                  <c:v>108.6715586864</c:v>
                </c:pt>
                <c:pt idx="29008">
                  <c:v>108.6733815215</c:v>
                </c:pt>
                <c:pt idx="29009">
                  <c:v>108.67434701329999</c:v>
                </c:pt>
                <c:pt idx="29010">
                  <c:v>108.6752495507</c:v>
                </c:pt>
                <c:pt idx="29011">
                  <c:v>108.67602336349999</c:v>
                </c:pt>
                <c:pt idx="29012">
                  <c:v>108.6762358479</c:v>
                </c:pt>
                <c:pt idx="29013">
                  <c:v>108.676734811</c:v>
                </c:pt>
                <c:pt idx="29014">
                  <c:v>108.67763678</c:v>
                </c:pt>
                <c:pt idx="29015">
                  <c:v>108.6782033296</c:v>
                </c:pt>
                <c:pt idx="29016">
                  <c:v>108.6807557633</c:v>
                </c:pt>
                <c:pt idx="29017">
                  <c:v>108.6832455358</c:v>
                </c:pt>
                <c:pt idx="29018">
                  <c:v>108.6838301274</c:v>
                </c:pt>
                <c:pt idx="29019">
                  <c:v>108.68445489130001</c:v>
                </c:pt>
                <c:pt idx="29020">
                  <c:v>108.6848222637</c:v>
                </c:pt>
                <c:pt idx="29021">
                  <c:v>108.6852878585</c:v>
                </c:pt>
                <c:pt idx="29022">
                  <c:v>108.68630372920001</c:v>
                </c:pt>
                <c:pt idx="29023">
                  <c:v>108.6877786451</c:v>
                </c:pt>
                <c:pt idx="29024">
                  <c:v>108.6885632896</c:v>
                </c:pt>
                <c:pt idx="29025">
                  <c:v>108.68971870119999</c:v>
                </c:pt>
                <c:pt idx="29026">
                  <c:v>108.6908310025</c:v>
                </c:pt>
                <c:pt idx="29027">
                  <c:v>108.6909525065</c:v>
                </c:pt>
                <c:pt idx="29028">
                  <c:v>108.69198505830001</c:v>
                </c:pt>
                <c:pt idx="29029">
                  <c:v>108.6937469617</c:v>
                </c:pt>
                <c:pt idx="29030">
                  <c:v>108.6957337772</c:v>
                </c:pt>
                <c:pt idx="29031">
                  <c:v>108.69714421</c:v>
                </c:pt>
                <c:pt idx="29032">
                  <c:v>108.69736997219999</c:v>
                </c:pt>
                <c:pt idx="29033">
                  <c:v>108.69857991809999</c:v>
                </c:pt>
                <c:pt idx="29034">
                  <c:v>108.7018808265</c:v>
                </c:pt>
                <c:pt idx="29035">
                  <c:v>108.70435668010001</c:v>
                </c:pt>
                <c:pt idx="29036">
                  <c:v>108.70469185819999</c:v>
                </c:pt>
                <c:pt idx="29037">
                  <c:v>108.70482423359999</c:v>
                </c:pt>
                <c:pt idx="29038">
                  <c:v>108.70595535619999</c:v>
                </c:pt>
                <c:pt idx="29039">
                  <c:v>108.70732255839999</c:v>
                </c:pt>
                <c:pt idx="29040">
                  <c:v>108.7095503915</c:v>
                </c:pt>
                <c:pt idx="29041">
                  <c:v>108.7118042522</c:v>
                </c:pt>
                <c:pt idx="29042">
                  <c:v>108.7123202161</c:v>
                </c:pt>
                <c:pt idx="29043">
                  <c:v>108.71284749669999</c:v>
                </c:pt>
                <c:pt idx="29044">
                  <c:v>108.71404108270001</c:v>
                </c:pt>
                <c:pt idx="29045">
                  <c:v>108.71572362720001</c:v>
                </c:pt>
                <c:pt idx="29046">
                  <c:v>108.7189891721</c:v>
                </c:pt>
                <c:pt idx="29047">
                  <c:v>108.7215899262</c:v>
                </c:pt>
                <c:pt idx="29048">
                  <c:v>108.72217994019999</c:v>
                </c:pt>
                <c:pt idx="29049">
                  <c:v>108.72296430999999</c:v>
                </c:pt>
                <c:pt idx="29050">
                  <c:v>108.7249652129</c:v>
                </c:pt>
                <c:pt idx="29051">
                  <c:v>108.72680411339999</c:v>
                </c:pt>
                <c:pt idx="29052">
                  <c:v>108.7292300686</c:v>
                </c:pt>
                <c:pt idx="29053">
                  <c:v>108.7336123804</c:v>
                </c:pt>
                <c:pt idx="29054">
                  <c:v>108.7362666858</c:v>
                </c:pt>
                <c:pt idx="29055">
                  <c:v>108.73703770100001</c:v>
                </c:pt>
                <c:pt idx="29056">
                  <c:v>108.7374313657</c:v>
                </c:pt>
                <c:pt idx="29057">
                  <c:v>108.7375114555</c:v>
                </c:pt>
                <c:pt idx="29058">
                  <c:v>108.7378147781</c:v>
                </c:pt>
                <c:pt idx="29059">
                  <c:v>108.7381591731</c:v>
                </c:pt>
                <c:pt idx="29060">
                  <c:v>108.7394509401</c:v>
                </c:pt>
                <c:pt idx="29061">
                  <c:v>108.741027316</c:v>
                </c:pt>
                <c:pt idx="29062">
                  <c:v>108.74198615900001</c:v>
                </c:pt>
                <c:pt idx="29063">
                  <c:v>108.74411753690001</c:v>
                </c:pt>
                <c:pt idx="29064">
                  <c:v>108.7469204974</c:v>
                </c:pt>
                <c:pt idx="29065">
                  <c:v>108.75139895069999</c:v>
                </c:pt>
                <c:pt idx="29066">
                  <c:v>108.75473999810001</c:v>
                </c:pt>
                <c:pt idx="29067">
                  <c:v>108.75506417459999</c:v>
                </c:pt>
                <c:pt idx="29068">
                  <c:v>108.75576697060001</c:v>
                </c:pt>
                <c:pt idx="29069">
                  <c:v>108.75708488310001</c:v>
                </c:pt>
                <c:pt idx="29070">
                  <c:v>108.75787108599999</c:v>
                </c:pt>
                <c:pt idx="29071">
                  <c:v>108.7608088759</c:v>
                </c:pt>
                <c:pt idx="29072">
                  <c:v>108.7638785483</c:v>
                </c:pt>
                <c:pt idx="29073">
                  <c:v>108.765229804</c:v>
                </c:pt>
                <c:pt idx="29074">
                  <c:v>108.7682667894</c:v>
                </c:pt>
                <c:pt idx="29075">
                  <c:v>108.7702072421</c:v>
                </c:pt>
                <c:pt idx="29076">
                  <c:v>108.77041182719999</c:v>
                </c:pt>
                <c:pt idx="29077">
                  <c:v>108.77178004460001</c:v>
                </c:pt>
                <c:pt idx="29078">
                  <c:v>108.77321115220001</c:v>
                </c:pt>
                <c:pt idx="29079">
                  <c:v>108.7735065893</c:v>
                </c:pt>
                <c:pt idx="29080">
                  <c:v>108.7747824314</c:v>
                </c:pt>
                <c:pt idx="29081">
                  <c:v>108.779096766</c:v>
                </c:pt>
                <c:pt idx="29082">
                  <c:v>108.7835597907</c:v>
                </c:pt>
                <c:pt idx="29083">
                  <c:v>108.784853349</c:v>
                </c:pt>
                <c:pt idx="29084">
                  <c:v>108.7860257151</c:v>
                </c:pt>
                <c:pt idx="29085">
                  <c:v>108.7873754722</c:v>
                </c:pt>
                <c:pt idx="29086">
                  <c:v>108.7876689406</c:v>
                </c:pt>
                <c:pt idx="29087">
                  <c:v>108.78792280730001</c:v>
                </c:pt>
                <c:pt idx="29088">
                  <c:v>108.7894440857</c:v>
                </c:pt>
                <c:pt idx="29089">
                  <c:v>108.79108151680001</c:v>
                </c:pt>
                <c:pt idx="29090">
                  <c:v>108.791672273</c:v>
                </c:pt>
                <c:pt idx="29091">
                  <c:v>108.7922199274</c:v>
                </c:pt>
                <c:pt idx="29092">
                  <c:v>108.7924619085</c:v>
                </c:pt>
                <c:pt idx="29093">
                  <c:v>108.7934344785</c:v>
                </c:pt>
                <c:pt idx="29094">
                  <c:v>108.7960345872</c:v>
                </c:pt>
                <c:pt idx="29095">
                  <c:v>108.8001309542</c:v>
                </c:pt>
                <c:pt idx="29096">
                  <c:v>108.804374525</c:v>
                </c:pt>
                <c:pt idx="29097">
                  <c:v>108.80644378380001</c:v>
                </c:pt>
                <c:pt idx="29098">
                  <c:v>108.8070239437</c:v>
                </c:pt>
                <c:pt idx="29099">
                  <c:v>108.8079010119</c:v>
                </c:pt>
                <c:pt idx="29100">
                  <c:v>108.80860470330001</c:v>
                </c:pt>
                <c:pt idx="29101">
                  <c:v>108.8089088535</c:v>
                </c:pt>
                <c:pt idx="29102">
                  <c:v>108.80957910319999</c:v>
                </c:pt>
                <c:pt idx="29103">
                  <c:v>108.810684182</c:v>
                </c:pt>
                <c:pt idx="29104">
                  <c:v>108.81261555659999</c:v>
                </c:pt>
                <c:pt idx="29105">
                  <c:v>108.8143324469</c:v>
                </c:pt>
                <c:pt idx="29106">
                  <c:v>108.81491982190001</c:v>
                </c:pt>
                <c:pt idx="29107">
                  <c:v>108.8158840227</c:v>
                </c:pt>
                <c:pt idx="29108">
                  <c:v>108.817315604</c:v>
                </c:pt>
                <c:pt idx="29109">
                  <c:v>108.81879208540001</c:v>
                </c:pt>
                <c:pt idx="29110">
                  <c:v>108.81977857210001</c:v>
                </c:pt>
                <c:pt idx="29111">
                  <c:v>108.8204729868</c:v>
                </c:pt>
                <c:pt idx="29112">
                  <c:v>108.82119833669999</c:v>
                </c:pt>
                <c:pt idx="29113">
                  <c:v>108.8223134263</c:v>
                </c:pt>
                <c:pt idx="29114">
                  <c:v>108.8236936702</c:v>
                </c:pt>
                <c:pt idx="29115">
                  <c:v>108.82497967400001</c:v>
                </c:pt>
                <c:pt idx="29116">
                  <c:v>108.8266490701</c:v>
                </c:pt>
                <c:pt idx="29117">
                  <c:v>108.8280287872</c:v>
                </c:pt>
                <c:pt idx="29118">
                  <c:v>108.8289034477</c:v>
                </c:pt>
                <c:pt idx="29119">
                  <c:v>108.8293734372</c:v>
                </c:pt>
                <c:pt idx="29120">
                  <c:v>108.83080336</c:v>
                </c:pt>
                <c:pt idx="29121">
                  <c:v>108.8322317352</c:v>
                </c:pt>
                <c:pt idx="29122">
                  <c:v>108.83252933120001</c:v>
                </c:pt>
                <c:pt idx="29123">
                  <c:v>108.8333339086</c:v>
                </c:pt>
                <c:pt idx="29124">
                  <c:v>108.83437415020001</c:v>
                </c:pt>
                <c:pt idx="29125">
                  <c:v>108.835475379</c:v>
                </c:pt>
                <c:pt idx="29126">
                  <c:v>108.8366909266</c:v>
                </c:pt>
                <c:pt idx="29127">
                  <c:v>108.83737102080001</c:v>
                </c:pt>
                <c:pt idx="29128">
                  <c:v>108.8384498824</c:v>
                </c:pt>
                <c:pt idx="29129">
                  <c:v>108.8405937934</c:v>
                </c:pt>
                <c:pt idx="29130">
                  <c:v>108.8420803905</c:v>
                </c:pt>
                <c:pt idx="29131">
                  <c:v>108.8429501185</c:v>
                </c:pt>
                <c:pt idx="29132">
                  <c:v>108.84399646849999</c:v>
                </c:pt>
                <c:pt idx="29133">
                  <c:v>108.8452892561</c:v>
                </c:pt>
                <c:pt idx="29134">
                  <c:v>108.8486610146</c:v>
                </c:pt>
                <c:pt idx="29135">
                  <c:v>108.851304189</c:v>
                </c:pt>
                <c:pt idx="29136">
                  <c:v>108.8539366143</c:v>
                </c:pt>
                <c:pt idx="29137">
                  <c:v>108.8579452745</c:v>
                </c:pt>
                <c:pt idx="29138">
                  <c:v>108.8602216865</c:v>
                </c:pt>
                <c:pt idx="29139">
                  <c:v>108.8613459004</c:v>
                </c:pt>
                <c:pt idx="29140">
                  <c:v>108.86211664459999</c:v>
                </c:pt>
                <c:pt idx="29141">
                  <c:v>108.8629111353</c:v>
                </c:pt>
                <c:pt idx="29142">
                  <c:v>108.86373357630001</c:v>
                </c:pt>
                <c:pt idx="29143">
                  <c:v>108.8643070472</c:v>
                </c:pt>
                <c:pt idx="29144">
                  <c:v>108.8647178218</c:v>
                </c:pt>
                <c:pt idx="29145">
                  <c:v>108.8657056964</c:v>
                </c:pt>
                <c:pt idx="29146">
                  <c:v>108.86798979149999</c:v>
                </c:pt>
                <c:pt idx="29147">
                  <c:v>108.8700954562</c:v>
                </c:pt>
                <c:pt idx="29148">
                  <c:v>108.87091881969999</c:v>
                </c:pt>
                <c:pt idx="29149">
                  <c:v>108.87148667930001</c:v>
                </c:pt>
                <c:pt idx="29150">
                  <c:v>108.8720695807</c:v>
                </c:pt>
                <c:pt idx="29151">
                  <c:v>108.8724892866</c:v>
                </c:pt>
                <c:pt idx="29152">
                  <c:v>108.87269164</c:v>
                </c:pt>
                <c:pt idx="29153">
                  <c:v>108.8729399063</c:v>
                </c:pt>
                <c:pt idx="29154">
                  <c:v>108.8734489152</c:v>
                </c:pt>
                <c:pt idx="29155">
                  <c:v>108.87443027560001</c:v>
                </c:pt>
                <c:pt idx="29156">
                  <c:v>108.87617114219999</c:v>
                </c:pt>
                <c:pt idx="29157">
                  <c:v>108.87733548289999</c:v>
                </c:pt>
                <c:pt idx="29158">
                  <c:v>108.87797878240001</c:v>
                </c:pt>
                <c:pt idx="29159">
                  <c:v>108.8786285035</c:v>
                </c:pt>
                <c:pt idx="29160">
                  <c:v>108.88085218339999</c:v>
                </c:pt>
                <c:pt idx="29161">
                  <c:v>108.88355400659999</c:v>
                </c:pt>
                <c:pt idx="29162">
                  <c:v>108.88538496130001</c:v>
                </c:pt>
                <c:pt idx="29163">
                  <c:v>108.8874140919</c:v>
                </c:pt>
                <c:pt idx="29164">
                  <c:v>108.8911071652</c:v>
                </c:pt>
                <c:pt idx="29165">
                  <c:v>108.8943337879</c:v>
                </c:pt>
                <c:pt idx="29166">
                  <c:v>108.8948063118</c:v>
                </c:pt>
                <c:pt idx="29167">
                  <c:v>108.8955123074</c:v>
                </c:pt>
                <c:pt idx="29168">
                  <c:v>108.8962122091</c:v>
                </c:pt>
                <c:pt idx="29169">
                  <c:v>108.8968576222</c:v>
                </c:pt>
                <c:pt idx="29170">
                  <c:v>108.8973533227</c:v>
                </c:pt>
                <c:pt idx="29171">
                  <c:v>108.89761804379999</c:v>
                </c:pt>
                <c:pt idx="29172">
                  <c:v>108.89798239</c:v>
                </c:pt>
                <c:pt idx="29173">
                  <c:v>108.8994725683</c:v>
                </c:pt>
                <c:pt idx="29174">
                  <c:v>108.9014353651</c:v>
                </c:pt>
                <c:pt idx="29175">
                  <c:v>108.90264460829999</c:v>
                </c:pt>
                <c:pt idx="29176">
                  <c:v>108.90604186180001</c:v>
                </c:pt>
                <c:pt idx="29177">
                  <c:v>108.90955380219999</c:v>
                </c:pt>
                <c:pt idx="29178">
                  <c:v>108.9110684783</c:v>
                </c:pt>
                <c:pt idx="29179">
                  <c:v>108.9127671344</c:v>
                </c:pt>
                <c:pt idx="29180">
                  <c:v>108.9145767017</c:v>
                </c:pt>
                <c:pt idx="29181">
                  <c:v>108.9166109036</c:v>
                </c:pt>
                <c:pt idx="29182">
                  <c:v>108.9178186696</c:v>
                </c:pt>
                <c:pt idx="29183">
                  <c:v>108.9182282085</c:v>
                </c:pt>
                <c:pt idx="29184">
                  <c:v>108.9205537043</c:v>
                </c:pt>
                <c:pt idx="29185">
                  <c:v>108.9226836415</c:v>
                </c:pt>
                <c:pt idx="29186">
                  <c:v>108.92301172419999</c:v>
                </c:pt>
                <c:pt idx="29187">
                  <c:v>108.92362586589999</c:v>
                </c:pt>
                <c:pt idx="29188">
                  <c:v>108.9244190397</c:v>
                </c:pt>
                <c:pt idx="29189">
                  <c:v>108.92528069630001</c:v>
                </c:pt>
                <c:pt idx="29190">
                  <c:v>108.9265435728</c:v>
                </c:pt>
                <c:pt idx="29191">
                  <c:v>108.9278205267</c:v>
                </c:pt>
                <c:pt idx="29192">
                  <c:v>108.92846429159999</c:v>
                </c:pt>
                <c:pt idx="29193">
                  <c:v>108.9286312529</c:v>
                </c:pt>
                <c:pt idx="29194">
                  <c:v>108.9296163402</c:v>
                </c:pt>
                <c:pt idx="29195">
                  <c:v>108.931003425</c:v>
                </c:pt>
                <c:pt idx="29196">
                  <c:v>108.9315737606</c:v>
                </c:pt>
                <c:pt idx="29197">
                  <c:v>108.93194690190001</c:v>
                </c:pt>
                <c:pt idx="29198">
                  <c:v>108.93235603780001</c:v>
                </c:pt>
                <c:pt idx="29199">
                  <c:v>108.93331390740001</c:v>
                </c:pt>
                <c:pt idx="29200">
                  <c:v>108.9355545586</c:v>
                </c:pt>
                <c:pt idx="29201">
                  <c:v>108.93753304179999</c:v>
                </c:pt>
                <c:pt idx="29202">
                  <c:v>108.9387874407</c:v>
                </c:pt>
                <c:pt idx="29203">
                  <c:v>108.9396422769</c:v>
                </c:pt>
                <c:pt idx="29204">
                  <c:v>108.9400356192</c:v>
                </c:pt>
                <c:pt idx="29205">
                  <c:v>108.9408503646</c:v>
                </c:pt>
                <c:pt idx="29206">
                  <c:v>108.942329499</c:v>
                </c:pt>
                <c:pt idx="29207">
                  <c:v>108.94493921119999</c:v>
                </c:pt>
                <c:pt idx="29208">
                  <c:v>108.9466102082</c:v>
                </c:pt>
                <c:pt idx="29209">
                  <c:v>108.9473103528</c:v>
                </c:pt>
                <c:pt idx="29210">
                  <c:v>108.9488398339</c:v>
                </c:pt>
                <c:pt idx="29211">
                  <c:v>108.9497554073</c:v>
                </c:pt>
                <c:pt idx="29212">
                  <c:v>108.9498825317</c:v>
                </c:pt>
                <c:pt idx="29213">
                  <c:v>108.9508430043</c:v>
                </c:pt>
                <c:pt idx="29214">
                  <c:v>108.95300320360001</c:v>
                </c:pt>
                <c:pt idx="29215">
                  <c:v>108.9544012588</c:v>
                </c:pt>
                <c:pt idx="29216">
                  <c:v>108.9552617552</c:v>
                </c:pt>
                <c:pt idx="29217">
                  <c:v>108.956148418</c:v>
                </c:pt>
                <c:pt idx="29218">
                  <c:v>108.9566735338</c:v>
                </c:pt>
                <c:pt idx="29219">
                  <c:v>108.9573277474</c:v>
                </c:pt>
                <c:pt idx="29220">
                  <c:v>108.9577068254</c:v>
                </c:pt>
                <c:pt idx="29221">
                  <c:v>108.9582698239</c:v>
                </c:pt>
                <c:pt idx="29222">
                  <c:v>108.9592136486</c:v>
                </c:pt>
                <c:pt idx="29223">
                  <c:v>108.960167994</c:v>
                </c:pt>
                <c:pt idx="29224">
                  <c:v>108.9609758754</c:v>
                </c:pt>
                <c:pt idx="29225">
                  <c:v>108.9614673893</c:v>
                </c:pt>
                <c:pt idx="29226">
                  <c:v>108.9626570129</c:v>
                </c:pt>
                <c:pt idx="29227">
                  <c:v>108.964195264</c:v>
                </c:pt>
                <c:pt idx="29228">
                  <c:v>108.9649318794</c:v>
                </c:pt>
                <c:pt idx="29229">
                  <c:v>108.9658738601</c:v>
                </c:pt>
                <c:pt idx="29230">
                  <c:v>108.96821696400001</c:v>
                </c:pt>
                <c:pt idx="29231">
                  <c:v>108.96987070519999</c:v>
                </c:pt>
                <c:pt idx="29232">
                  <c:v>108.9704289206</c:v>
                </c:pt>
                <c:pt idx="29233">
                  <c:v>108.97119181079999</c:v>
                </c:pt>
                <c:pt idx="29234">
                  <c:v>108.9722510483</c:v>
                </c:pt>
                <c:pt idx="29235">
                  <c:v>108.9749939629</c:v>
                </c:pt>
                <c:pt idx="29236">
                  <c:v>108.9771809433</c:v>
                </c:pt>
                <c:pt idx="29237">
                  <c:v>108.9777211055</c:v>
                </c:pt>
                <c:pt idx="29238">
                  <c:v>108.9783163164</c:v>
                </c:pt>
                <c:pt idx="29239">
                  <c:v>108.978936215</c:v>
                </c:pt>
                <c:pt idx="29240">
                  <c:v>108.9792490449</c:v>
                </c:pt>
                <c:pt idx="29241">
                  <c:v>108.9797812767</c:v>
                </c:pt>
                <c:pt idx="29242">
                  <c:v>108.9803541942</c:v>
                </c:pt>
                <c:pt idx="29243">
                  <c:v>108.98051968279999</c:v>
                </c:pt>
                <c:pt idx="29244">
                  <c:v>108.98111600990001</c:v>
                </c:pt>
                <c:pt idx="29245">
                  <c:v>108.9833604042</c:v>
                </c:pt>
                <c:pt idx="29246">
                  <c:v>108.98559435280001</c:v>
                </c:pt>
                <c:pt idx="29247">
                  <c:v>108.9868972173</c:v>
                </c:pt>
                <c:pt idx="29248">
                  <c:v>108.9880004836</c:v>
                </c:pt>
                <c:pt idx="29249">
                  <c:v>108.98908865369999</c:v>
                </c:pt>
                <c:pt idx="29250">
                  <c:v>108.990798207</c:v>
                </c:pt>
                <c:pt idx="29251">
                  <c:v>108.9918081046</c:v>
                </c:pt>
                <c:pt idx="29252">
                  <c:v>108.9923788176</c:v>
                </c:pt>
                <c:pt idx="29253">
                  <c:v>108.9939438488</c:v>
                </c:pt>
                <c:pt idx="29254">
                  <c:v>108.99673538090001</c:v>
                </c:pt>
                <c:pt idx="29255">
                  <c:v>108.99998828290001</c:v>
                </c:pt>
                <c:pt idx="29256">
                  <c:v>109.0021246699</c:v>
                </c:pt>
                <c:pt idx="29257">
                  <c:v>109.00321645530001</c:v>
                </c:pt>
                <c:pt idx="29258">
                  <c:v>109.00453170110001</c:v>
                </c:pt>
                <c:pt idx="29259">
                  <c:v>109.0054897606</c:v>
                </c:pt>
                <c:pt idx="29260">
                  <c:v>109.00580566079999</c:v>
                </c:pt>
                <c:pt idx="29261">
                  <c:v>109.0073281247</c:v>
                </c:pt>
                <c:pt idx="29262">
                  <c:v>109.0089277594</c:v>
                </c:pt>
                <c:pt idx="29263">
                  <c:v>109.0093700859</c:v>
                </c:pt>
                <c:pt idx="29264">
                  <c:v>109.0101648042</c:v>
                </c:pt>
                <c:pt idx="29265">
                  <c:v>109.0114479285</c:v>
                </c:pt>
                <c:pt idx="29266">
                  <c:v>109.01243728759999</c:v>
                </c:pt>
                <c:pt idx="29267">
                  <c:v>109.0133318753</c:v>
                </c:pt>
                <c:pt idx="29268">
                  <c:v>109.01408915019999</c:v>
                </c:pt>
                <c:pt idx="29269">
                  <c:v>109.01427557229999</c:v>
                </c:pt>
                <c:pt idx="29270">
                  <c:v>109.0149609413</c:v>
                </c:pt>
                <c:pt idx="29271">
                  <c:v>109.01628250740001</c:v>
                </c:pt>
                <c:pt idx="29272">
                  <c:v>109.0169617106</c:v>
                </c:pt>
                <c:pt idx="29273">
                  <c:v>109.0187601896</c:v>
                </c:pt>
                <c:pt idx="29274">
                  <c:v>109.0208337517</c:v>
                </c:pt>
                <c:pt idx="29275">
                  <c:v>109.02178595869999</c:v>
                </c:pt>
                <c:pt idx="29276">
                  <c:v>109.0229277753</c:v>
                </c:pt>
                <c:pt idx="29277">
                  <c:v>109.0234686166</c:v>
                </c:pt>
                <c:pt idx="29278">
                  <c:v>109.0238746694</c:v>
                </c:pt>
                <c:pt idx="29279">
                  <c:v>109.0242304376</c:v>
                </c:pt>
                <c:pt idx="29280">
                  <c:v>109.0243359449</c:v>
                </c:pt>
                <c:pt idx="29281">
                  <c:v>109.02454450739999</c:v>
                </c:pt>
                <c:pt idx="29282">
                  <c:v>109.02491183390001</c:v>
                </c:pt>
                <c:pt idx="29283">
                  <c:v>109.02529820149999</c:v>
                </c:pt>
                <c:pt idx="29284">
                  <c:v>109.0266867909</c:v>
                </c:pt>
                <c:pt idx="29285">
                  <c:v>109.02851889590001</c:v>
                </c:pt>
                <c:pt idx="29286">
                  <c:v>109.0296371366</c:v>
                </c:pt>
                <c:pt idx="29287">
                  <c:v>109.03061831709999</c:v>
                </c:pt>
                <c:pt idx="29288">
                  <c:v>109.0311614126</c:v>
                </c:pt>
                <c:pt idx="29289">
                  <c:v>109.03126191760001</c:v>
                </c:pt>
                <c:pt idx="29290">
                  <c:v>109.0322065739</c:v>
                </c:pt>
                <c:pt idx="29291">
                  <c:v>109.0331694286</c:v>
                </c:pt>
                <c:pt idx="29292">
                  <c:v>109.0340529969</c:v>
                </c:pt>
                <c:pt idx="29293">
                  <c:v>109.0368872105</c:v>
                </c:pt>
                <c:pt idx="29294">
                  <c:v>109.04012656659999</c:v>
                </c:pt>
                <c:pt idx="29295">
                  <c:v>109.0414323019</c:v>
                </c:pt>
                <c:pt idx="29296">
                  <c:v>109.0416374173</c:v>
                </c:pt>
                <c:pt idx="29297">
                  <c:v>109.0419990124</c:v>
                </c:pt>
                <c:pt idx="29298">
                  <c:v>109.0426827724</c:v>
                </c:pt>
                <c:pt idx="29299">
                  <c:v>109.0448510249</c:v>
                </c:pt>
                <c:pt idx="29300">
                  <c:v>109.04724287160001</c:v>
                </c:pt>
                <c:pt idx="29301">
                  <c:v>109.0480783789</c:v>
                </c:pt>
                <c:pt idx="29302">
                  <c:v>109.0482814567</c:v>
                </c:pt>
                <c:pt idx="29303">
                  <c:v>109.0496634882</c:v>
                </c:pt>
                <c:pt idx="29304">
                  <c:v>109.0519460789</c:v>
                </c:pt>
                <c:pt idx="29305">
                  <c:v>109.05297534250001</c:v>
                </c:pt>
                <c:pt idx="29306">
                  <c:v>109.05319556889999</c:v>
                </c:pt>
                <c:pt idx="29307">
                  <c:v>109.0534346373</c:v>
                </c:pt>
                <c:pt idx="29308">
                  <c:v>109.0537181458</c:v>
                </c:pt>
                <c:pt idx="29309">
                  <c:v>109.05450533859999</c:v>
                </c:pt>
                <c:pt idx="29310">
                  <c:v>109.0564985274</c:v>
                </c:pt>
                <c:pt idx="29311">
                  <c:v>109.0581410578</c:v>
                </c:pt>
                <c:pt idx="29312">
                  <c:v>109.0584521162</c:v>
                </c:pt>
                <c:pt idx="29313">
                  <c:v>109.0585821091</c:v>
                </c:pt>
                <c:pt idx="29314">
                  <c:v>109.0600550379</c:v>
                </c:pt>
                <c:pt idx="29315">
                  <c:v>109.0618349083</c:v>
                </c:pt>
                <c:pt idx="29316">
                  <c:v>109.06297279570001</c:v>
                </c:pt>
                <c:pt idx="29317">
                  <c:v>109.0640383061</c:v>
                </c:pt>
                <c:pt idx="29318">
                  <c:v>109.0643218523</c:v>
                </c:pt>
                <c:pt idx="29319">
                  <c:v>109.0646571444</c:v>
                </c:pt>
                <c:pt idx="29320">
                  <c:v>109.0653400985</c:v>
                </c:pt>
                <c:pt idx="29321">
                  <c:v>109.06596723689999</c:v>
                </c:pt>
                <c:pt idx="29322">
                  <c:v>109.0663880829</c:v>
                </c:pt>
                <c:pt idx="29323">
                  <c:v>109.06747380189999</c:v>
                </c:pt>
                <c:pt idx="29324">
                  <c:v>109.06847218</c:v>
                </c:pt>
                <c:pt idx="29325">
                  <c:v>109.0691644299</c:v>
                </c:pt>
                <c:pt idx="29326">
                  <c:v>109.0699476058</c:v>
                </c:pt>
                <c:pt idx="29327">
                  <c:v>109.0705691494</c:v>
                </c:pt>
                <c:pt idx="29328">
                  <c:v>109.0710494265</c:v>
                </c:pt>
                <c:pt idx="29329">
                  <c:v>109.0734790612</c:v>
                </c:pt>
                <c:pt idx="29330">
                  <c:v>109.07746569939999</c:v>
                </c:pt>
                <c:pt idx="29331">
                  <c:v>109.08046837800001</c:v>
                </c:pt>
                <c:pt idx="29332">
                  <c:v>109.0820853141</c:v>
                </c:pt>
                <c:pt idx="29333">
                  <c:v>109.08259476480001</c:v>
                </c:pt>
                <c:pt idx="29334">
                  <c:v>109.0832028845</c:v>
                </c:pt>
                <c:pt idx="29335">
                  <c:v>109.08511599649999</c:v>
                </c:pt>
                <c:pt idx="29336">
                  <c:v>109.08791110910001</c:v>
                </c:pt>
                <c:pt idx="29337">
                  <c:v>109.0904801203</c:v>
                </c:pt>
                <c:pt idx="29338">
                  <c:v>109.0929333346</c:v>
                </c:pt>
                <c:pt idx="29339">
                  <c:v>109.0944815312</c:v>
                </c:pt>
                <c:pt idx="29340">
                  <c:v>109.09787892430001</c:v>
                </c:pt>
                <c:pt idx="29341">
                  <c:v>109.10296752070001</c:v>
                </c:pt>
                <c:pt idx="29342">
                  <c:v>109.10565099910001</c:v>
                </c:pt>
                <c:pt idx="29343">
                  <c:v>109.1064319931</c:v>
                </c:pt>
                <c:pt idx="29344">
                  <c:v>109.1107659493</c:v>
                </c:pt>
                <c:pt idx="29345">
                  <c:v>109.1157121163</c:v>
                </c:pt>
                <c:pt idx="29346">
                  <c:v>109.1168401293</c:v>
                </c:pt>
                <c:pt idx="29347">
                  <c:v>109.11850135020001</c:v>
                </c:pt>
                <c:pt idx="29348">
                  <c:v>109.1200685267</c:v>
                </c:pt>
                <c:pt idx="29349">
                  <c:v>109.12037649280001</c:v>
                </c:pt>
                <c:pt idx="29350">
                  <c:v>109.12123412370001</c:v>
                </c:pt>
                <c:pt idx="29351">
                  <c:v>109.1220863084</c:v>
                </c:pt>
                <c:pt idx="29352">
                  <c:v>109.12247574849999</c:v>
                </c:pt>
                <c:pt idx="29353">
                  <c:v>109.122894926</c:v>
                </c:pt>
                <c:pt idx="29354">
                  <c:v>109.1236080617</c:v>
                </c:pt>
                <c:pt idx="29355">
                  <c:v>109.1242275311</c:v>
                </c:pt>
                <c:pt idx="29356">
                  <c:v>109.124555951</c:v>
                </c:pt>
                <c:pt idx="29357">
                  <c:v>109.12507721679999</c:v>
                </c:pt>
                <c:pt idx="29358">
                  <c:v>109.1260756129</c:v>
                </c:pt>
                <c:pt idx="29359">
                  <c:v>109.12823552250001</c:v>
                </c:pt>
                <c:pt idx="29360">
                  <c:v>109.13002850700001</c:v>
                </c:pt>
                <c:pt idx="29361">
                  <c:v>109.1310496867</c:v>
                </c:pt>
                <c:pt idx="29362">
                  <c:v>109.13344401419999</c:v>
                </c:pt>
                <c:pt idx="29363">
                  <c:v>109.13553230620001</c:v>
                </c:pt>
                <c:pt idx="29364">
                  <c:v>109.1363501549</c:v>
                </c:pt>
                <c:pt idx="29365">
                  <c:v>109.1368968651</c:v>
                </c:pt>
                <c:pt idx="29366">
                  <c:v>109.13794459570001</c:v>
                </c:pt>
                <c:pt idx="29367">
                  <c:v>109.13923343800001</c:v>
                </c:pt>
                <c:pt idx="29368">
                  <c:v>109.1398805899</c:v>
                </c:pt>
                <c:pt idx="29369">
                  <c:v>109.1403336841</c:v>
                </c:pt>
                <c:pt idx="29370">
                  <c:v>109.1413411227</c:v>
                </c:pt>
                <c:pt idx="29371">
                  <c:v>109.1427070594</c:v>
                </c:pt>
                <c:pt idx="29372">
                  <c:v>109.1438654442</c:v>
                </c:pt>
                <c:pt idx="29373">
                  <c:v>109.14520598350001</c:v>
                </c:pt>
                <c:pt idx="29374">
                  <c:v>109.1468863412</c:v>
                </c:pt>
                <c:pt idx="29375">
                  <c:v>109.1482446588</c:v>
                </c:pt>
                <c:pt idx="29376">
                  <c:v>109.148730957</c:v>
                </c:pt>
                <c:pt idx="29377">
                  <c:v>109.1492973191</c:v>
                </c:pt>
                <c:pt idx="29378">
                  <c:v>109.1510907517</c:v>
                </c:pt>
                <c:pt idx="29379">
                  <c:v>109.152879044</c:v>
                </c:pt>
                <c:pt idx="29380">
                  <c:v>109.1538868712</c:v>
                </c:pt>
                <c:pt idx="29381">
                  <c:v>109.15460034020001</c:v>
                </c:pt>
                <c:pt idx="29382">
                  <c:v>109.15740524749999</c:v>
                </c:pt>
                <c:pt idx="29383">
                  <c:v>109.16069195270001</c:v>
                </c:pt>
                <c:pt idx="29384">
                  <c:v>109.16204147169999</c:v>
                </c:pt>
                <c:pt idx="29385">
                  <c:v>109.16364043279999</c:v>
                </c:pt>
                <c:pt idx="29386">
                  <c:v>109.16512240759999</c:v>
                </c:pt>
                <c:pt idx="29387">
                  <c:v>109.1657735508</c:v>
                </c:pt>
                <c:pt idx="29388">
                  <c:v>109.16642807140001</c:v>
                </c:pt>
                <c:pt idx="29389">
                  <c:v>109.16811634139999</c:v>
                </c:pt>
                <c:pt idx="29390">
                  <c:v>109.1706730902</c:v>
                </c:pt>
                <c:pt idx="29391">
                  <c:v>109.17263223499999</c:v>
                </c:pt>
                <c:pt idx="29392">
                  <c:v>109.1734256771</c:v>
                </c:pt>
                <c:pt idx="29393">
                  <c:v>109.17402100530001</c:v>
                </c:pt>
                <c:pt idx="29394">
                  <c:v>109.1757011153</c:v>
                </c:pt>
                <c:pt idx="29395">
                  <c:v>109.17789557</c:v>
                </c:pt>
                <c:pt idx="29396">
                  <c:v>109.1796730933</c:v>
                </c:pt>
                <c:pt idx="29397">
                  <c:v>109.1807617587</c:v>
                </c:pt>
                <c:pt idx="29398">
                  <c:v>109.18241926250001</c:v>
                </c:pt>
                <c:pt idx="29399">
                  <c:v>109.1846501948</c:v>
                </c:pt>
                <c:pt idx="29400">
                  <c:v>109.18541456289999</c:v>
                </c:pt>
                <c:pt idx="29401">
                  <c:v>109.18551202490001</c:v>
                </c:pt>
                <c:pt idx="29402">
                  <c:v>109.1855698569</c:v>
                </c:pt>
                <c:pt idx="29403">
                  <c:v>109.1864828946</c:v>
                </c:pt>
                <c:pt idx="29404">
                  <c:v>109.1882840562</c:v>
                </c:pt>
                <c:pt idx="29405">
                  <c:v>109.18926892170001</c:v>
                </c:pt>
                <c:pt idx="29406">
                  <c:v>109.1899357225</c:v>
                </c:pt>
                <c:pt idx="29407">
                  <c:v>109.1906072309</c:v>
                </c:pt>
                <c:pt idx="29408">
                  <c:v>109.19067855660001</c:v>
                </c:pt>
                <c:pt idx="29409">
                  <c:v>109.1908718156</c:v>
                </c:pt>
                <c:pt idx="29410">
                  <c:v>109.1919434573</c:v>
                </c:pt>
                <c:pt idx="29411">
                  <c:v>109.19340585640001</c:v>
                </c:pt>
                <c:pt idx="29412">
                  <c:v>109.19410798129999</c:v>
                </c:pt>
                <c:pt idx="29413">
                  <c:v>109.1945684243</c:v>
                </c:pt>
                <c:pt idx="29414">
                  <c:v>109.1962632403</c:v>
                </c:pt>
                <c:pt idx="29415">
                  <c:v>109.1995403418</c:v>
                </c:pt>
                <c:pt idx="29416">
                  <c:v>109.2014676496</c:v>
                </c:pt>
                <c:pt idx="29417">
                  <c:v>109.20149778699999</c:v>
                </c:pt>
                <c:pt idx="29418">
                  <c:v>109.202641042</c:v>
                </c:pt>
                <c:pt idx="29419">
                  <c:v>109.2047247722</c:v>
                </c:pt>
                <c:pt idx="29420">
                  <c:v>109.206107386</c:v>
                </c:pt>
                <c:pt idx="29421">
                  <c:v>109.2070638444</c:v>
                </c:pt>
                <c:pt idx="29422">
                  <c:v>109.2087970692</c:v>
                </c:pt>
                <c:pt idx="29423">
                  <c:v>109.2107078267</c:v>
                </c:pt>
                <c:pt idx="29424">
                  <c:v>109.2122391872</c:v>
                </c:pt>
                <c:pt idx="29425">
                  <c:v>109.21327898769999</c:v>
                </c:pt>
                <c:pt idx="29426">
                  <c:v>109.21414887100001</c:v>
                </c:pt>
                <c:pt idx="29427">
                  <c:v>109.21482307719999</c:v>
                </c:pt>
                <c:pt idx="29428">
                  <c:v>109.21560460400001</c:v>
                </c:pt>
                <c:pt idx="29429">
                  <c:v>109.2167237466</c:v>
                </c:pt>
                <c:pt idx="29430">
                  <c:v>109.217559725</c:v>
                </c:pt>
                <c:pt idx="29431">
                  <c:v>109.2186307823</c:v>
                </c:pt>
                <c:pt idx="29432">
                  <c:v>109.21941591069999</c:v>
                </c:pt>
                <c:pt idx="29433">
                  <c:v>109.2198978319</c:v>
                </c:pt>
                <c:pt idx="29434">
                  <c:v>109.2205166728</c:v>
                </c:pt>
                <c:pt idx="29435">
                  <c:v>109.2209428486</c:v>
                </c:pt>
                <c:pt idx="29436">
                  <c:v>109.22158797269999</c:v>
                </c:pt>
                <c:pt idx="29437">
                  <c:v>109.22247468490001</c:v>
                </c:pt>
                <c:pt idx="29438">
                  <c:v>109.2232726941</c:v>
                </c:pt>
                <c:pt idx="29439">
                  <c:v>109.2245608921</c:v>
                </c:pt>
                <c:pt idx="29440">
                  <c:v>109.2256485912</c:v>
                </c:pt>
                <c:pt idx="29441">
                  <c:v>109.22596031800001</c:v>
                </c:pt>
                <c:pt idx="29442">
                  <c:v>109.2264156209</c:v>
                </c:pt>
                <c:pt idx="29443">
                  <c:v>109.2280055765</c:v>
                </c:pt>
                <c:pt idx="29444">
                  <c:v>109.2294914679</c:v>
                </c:pt>
                <c:pt idx="29445">
                  <c:v>109.2298602508</c:v>
                </c:pt>
                <c:pt idx="29446">
                  <c:v>109.2305670855</c:v>
                </c:pt>
                <c:pt idx="29447">
                  <c:v>109.2314473662</c:v>
                </c:pt>
                <c:pt idx="29448">
                  <c:v>109.2320120792</c:v>
                </c:pt>
                <c:pt idx="29449">
                  <c:v>109.2335028374</c:v>
                </c:pt>
                <c:pt idx="29450">
                  <c:v>109.23539623089999</c:v>
                </c:pt>
                <c:pt idx="29451">
                  <c:v>109.2366018876</c:v>
                </c:pt>
                <c:pt idx="29452">
                  <c:v>109.23754855040001</c:v>
                </c:pt>
                <c:pt idx="29453">
                  <c:v>109.238384975</c:v>
                </c:pt>
                <c:pt idx="29454">
                  <c:v>109.238907208</c:v>
                </c:pt>
                <c:pt idx="29455">
                  <c:v>109.2394863758</c:v>
                </c:pt>
                <c:pt idx="29456">
                  <c:v>109.24005004369999</c:v>
                </c:pt>
                <c:pt idx="29457">
                  <c:v>109.2412740068</c:v>
                </c:pt>
                <c:pt idx="29458">
                  <c:v>109.2434581198</c:v>
                </c:pt>
                <c:pt idx="29459">
                  <c:v>109.2452131985</c:v>
                </c:pt>
                <c:pt idx="29460">
                  <c:v>109.2464281444</c:v>
                </c:pt>
                <c:pt idx="29461">
                  <c:v>109.24763380980001</c:v>
                </c:pt>
                <c:pt idx="29462">
                  <c:v>109.2490148399</c:v>
                </c:pt>
                <c:pt idx="29463">
                  <c:v>109.2512031763</c:v>
                </c:pt>
                <c:pt idx="29464">
                  <c:v>109.2527217746</c:v>
                </c:pt>
                <c:pt idx="29465">
                  <c:v>109.2531711338</c:v>
                </c:pt>
                <c:pt idx="29466">
                  <c:v>109.25412403529999</c:v>
                </c:pt>
                <c:pt idx="29467">
                  <c:v>109.2552341064</c:v>
                </c:pt>
                <c:pt idx="29468">
                  <c:v>109.2562550075</c:v>
                </c:pt>
                <c:pt idx="29469">
                  <c:v>109.2567954204</c:v>
                </c:pt>
                <c:pt idx="29470">
                  <c:v>109.2575166896</c:v>
                </c:pt>
                <c:pt idx="29471">
                  <c:v>109.2591345347</c:v>
                </c:pt>
                <c:pt idx="29472">
                  <c:v>109.2607633666</c:v>
                </c:pt>
                <c:pt idx="29473">
                  <c:v>109.2628202076</c:v>
                </c:pt>
                <c:pt idx="29474">
                  <c:v>109.2646218065</c:v>
                </c:pt>
                <c:pt idx="29475">
                  <c:v>109.2656158392</c:v>
                </c:pt>
                <c:pt idx="29476">
                  <c:v>109.2667278358</c:v>
                </c:pt>
                <c:pt idx="29477">
                  <c:v>109.2673106549</c:v>
                </c:pt>
                <c:pt idx="29478">
                  <c:v>109.2683283154</c:v>
                </c:pt>
                <c:pt idx="29479">
                  <c:v>109.26949798530001</c:v>
                </c:pt>
                <c:pt idx="29480">
                  <c:v>109.270793154</c:v>
                </c:pt>
                <c:pt idx="29481">
                  <c:v>109.2725597905</c:v>
                </c:pt>
                <c:pt idx="29482">
                  <c:v>109.2733626624</c:v>
                </c:pt>
                <c:pt idx="29483">
                  <c:v>109.27353034070001</c:v>
                </c:pt>
                <c:pt idx="29484">
                  <c:v>109.2736303778</c:v>
                </c:pt>
                <c:pt idx="29485">
                  <c:v>109.2739834347</c:v>
                </c:pt>
                <c:pt idx="29486">
                  <c:v>109.27475723009999</c:v>
                </c:pt>
                <c:pt idx="29487">
                  <c:v>109.27620192160001</c:v>
                </c:pt>
                <c:pt idx="29488">
                  <c:v>109.27789206830001</c:v>
                </c:pt>
                <c:pt idx="29489">
                  <c:v>109.278799889</c:v>
                </c:pt>
                <c:pt idx="29490">
                  <c:v>109.2791663345</c:v>
                </c:pt>
                <c:pt idx="29491">
                  <c:v>109.28097515570001</c:v>
                </c:pt>
                <c:pt idx="29492">
                  <c:v>109.2828648287</c:v>
                </c:pt>
                <c:pt idx="29493">
                  <c:v>109.2832058852</c:v>
                </c:pt>
                <c:pt idx="29494">
                  <c:v>109.28363233570001</c:v>
                </c:pt>
                <c:pt idx="29495">
                  <c:v>109.2840007719</c:v>
                </c:pt>
                <c:pt idx="29496">
                  <c:v>109.2849667919</c:v>
                </c:pt>
                <c:pt idx="29497">
                  <c:v>109.2861246918</c:v>
                </c:pt>
                <c:pt idx="29498">
                  <c:v>109.2866883359</c:v>
                </c:pt>
                <c:pt idx="29499">
                  <c:v>109.28752706989999</c:v>
                </c:pt>
                <c:pt idx="29500">
                  <c:v>109.2882772888</c:v>
                </c:pt>
                <c:pt idx="29501">
                  <c:v>109.28927849839999</c:v>
                </c:pt>
                <c:pt idx="29502">
                  <c:v>109.2902600508</c:v>
                </c:pt>
                <c:pt idx="29503">
                  <c:v>109.2905389685</c:v>
                </c:pt>
                <c:pt idx="29504">
                  <c:v>109.2906546416</c:v>
                </c:pt>
                <c:pt idx="29505">
                  <c:v>109.2920336219</c:v>
                </c:pt>
                <c:pt idx="29506">
                  <c:v>109.2933995381</c:v>
                </c:pt>
                <c:pt idx="29507">
                  <c:v>109.2940199391</c:v>
                </c:pt>
                <c:pt idx="29508">
                  <c:v>109.2952869591</c:v>
                </c:pt>
                <c:pt idx="29509">
                  <c:v>109.2965072554</c:v>
                </c:pt>
                <c:pt idx="29510">
                  <c:v>109.29724634119999</c:v>
                </c:pt>
                <c:pt idx="29511">
                  <c:v>109.29781396680001</c:v>
                </c:pt>
                <c:pt idx="29512">
                  <c:v>109.2988505525</c:v>
                </c:pt>
                <c:pt idx="29513">
                  <c:v>109.29978460540001</c:v>
                </c:pt>
                <c:pt idx="29514">
                  <c:v>109.3002095418</c:v>
                </c:pt>
                <c:pt idx="29515">
                  <c:v>109.30097669760001</c:v>
                </c:pt>
                <c:pt idx="29516">
                  <c:v>109.3016639862</c:v>
                </c:pt>
                <c:pt idx="29517">
                  <c:v>109.3021044907</c:v>
                </c:pt>
                <c:pt idx="29518">
                  <c:v>109.3026815609</c:v>
                </c:pt>
                <c:pt idx="29519">
                  <c:v>109.3062115513</c:v>
                </c:pt>
                <c:pt idx="29520">
                  <c:v>109.309702575</c:v>
                </c:pt>
                <c:pt idx="29521">
                  <c:v>109.3102989623</c:v>
                </c:pt>
                <c:pt idx="29522">
                  <c:v>109.31090412010001</c:v>
                </c:pt>
                <c:pt idx="29523">
                  <c:v>109.31278737</c:v>
                </c:pt>
                <c:pt idx="29524">
                  <c:v>109.3157434753</c:v>
                </c:pt>
                <c:pt idx="29525">
                  <c:v>109.3189313341</c:v>
                </c:pt>
                <c:pt idx="29526">
                  <c:v>109.3222218394</c:v>
                </c:pt>
                <c:pt idx="29527">
                  <c:v>109.3236446154</c:v>
                </c:pt>
                <c:pt idx="29528">
                  <c:v>109.3240542624</c:v>
                </c:pt>
                <c:pt idx="29529">
                  <c:v>109.3244811637</c:v>
                </c:pt>
                <c:pt idx="29530">
                  <c:v>109.3245847945</c:v>
                </c:pt>
                <c:pt idx="29531">
                  <c:v>109.3250930657</c:v>
                </c:pt>
                <c:pt idx="29532">
                  <c:v>109.3258479623</c:v>
                </c:pt>
                <c:pt idx="29533">
                  <c:v>109.3263237991</c:v>
                </c:pt>
                <c:pt idx="29534">
                  <c:v>109.32658706879999</c:v>
                </c:pt>
                <c:pt idx="29535">
                  <c:v>109.3273255531</c:v>
                </c:pt>
                <c:pt idx="29536">
                  <c:v>109.3281114791</c:v>
                </c:pt>
                <c:pt idx="29537">
                  <c:v>109.3288782007</c:v>
                </c:pt>
                <c:pt idx="29538">
                  <c:v>109.3295210495</c:v>
                </c:pt>
                <c:pt idx="29539">
                  <c:v>109.3301748752</c:v>
                </c:pt>
                <c:pt idx="29540">
                  <c:v>109.3317388829</c:v>
                </c:pt>
                <c:pt idx="29541">
                  <c:v>109.33401537970001</c:v>
                </c:pt>
                <c:pt idx="29542">
                  <c:v>109.33560929470001</c:v>
                </c:pt>
                <c:pt idx="29543">
                  <c:v>109.3359996081</c:v>
                </c:pt>
                <c:pt idx="29544">
                  <c:v>109.336609057</c:v>
                </c:pt>
                <c:pt idx="29545">
                  <c:v>109.3370980287</c:v>
                </c:pt>
                <c:pt idx="29546">
                  <c:v>109.34106248090001</c:v>
                </c:pt>
                <c:pt idx="29547">
                  <c:v>109.3453055698</c:v>
                </c:pt>
                <c:pt idx="29548">
                  <c:v>109.3458802219</c:v>
                </c:pt>
                <c:pt idx="29549">
                  <c:v>109.3462537683</c:v>
                </c:pt>
                <c:pt idx="29550">
                  <c:v>109.346465131</c:v>
                </c:pt>
                <c:pt idx="29551">
                  <c:v>109.34982085519999</c:v>
                </c:pt>
                <c:pt idx="29552">
                  <c:v>109.35329035060001</c:v>
                </c:pt>
                <c:pt idx="29553">
                  <c:v>109.35426599749999</c:v>
                </c:pt>
                <c:pt idx="29554">
                  <c:v>109.35572994180001</c:v>
                </c:pt>
                <c:pt idx="29555">
                  <c:v>109.35727491199999</c:v>
                </c:pt>
                <c:pt idx="29556">
                  <c:v>109.3585842646</c:v>
                </c:pt>
                <c:pt idx="29557">
                  <c:v>109.36016532239999</c:v>
                </c:pt>
                <c:pt idx="29558">
                  <c:v>109.3617217793</c:v>
                </c:pt>
                <c:pt idx="29559">
                  <c:v>109.3665004854</c:v>
                </c:pt>
                <c:pt idx="29560">
                  <c:v>109.3708774433</c:v>
                </c:pt>
                <c:pt idx="29561">
                  <c:v>109.3732241659</c:v>
                </c:pt>
                <c:pt idx="29562">
                  <c:v>109.37563440469999</c:v>
                </c:pt>
                <c:pt idx="29563">
                  <c:v>109.3770458457</c:v>
                </c:pt>
                <c:pt idx="29564">
                  <c:v>109.3785067319</c:v>
                </c:pt>
                <c:pt idx="29565">
                  <c:v>109.3790868772</c:v>
                </c:pt>
                <c:pt idx="29566">
                  <c:v>109.379870447</c:v>
                </c:pt>
                <c:pt idx="29567">
                  <c:v>109.3806306529</c:v>
                </c:pt>
                <c:pt idx="29568">
                  <c:v>109.3822151783</c:v>
                </c:pt>
                <c:pt idx="29569">
                  <c:v>109.3835774154</c:v>
                </c:pt>
                <c:pt idx="29570">
                  <c:v>109.3838530781</c:v>
                </c:pt>
                <c:pt idx="29571">
                  <c:v>109.3839849324</c:v>
                </c:pt>
                <c:pt idx="29572">
                  <c:v>109.3841778298</c:v>
                </c:pt>
                <c:pt idx="29573">
                  <c:v>109.38450000829999</c:v>
                </c:pt>
                <c:pt idx="29574">
                  <c:v>109.3869274953</c:v>
                </c:pt>
                <c:pt idx="29575">
                  <c:v>109.38959531410001</c:v>
                </c:pt>
                <c:pt idx="29576">
                  <c:v>109.3903555432</c:v>
                </c:pt>
                <c:pt idx="29577">
                  <c:v>109.3910805915</c:v>
                </c:pt>
                <c:pt idx="29578">
                  <c:v>109.3920058396</c:v>
                </c:pt>
                <c:pt idx="29579">
                  <c:v>109.394035754</c:v>
                </c:pt>
                <c:pt idx="29580">
                  <c:v>109.3966133719</c:v>
                </c:pt>
                <c:pt idx="29581">
                  <c:v>109.3980353882</c:v>
                </c:pt>
                <c:pt idx="29582">
                  <c:v>109.3991918501</c:v>
                </c:pt>
                <c:pt idx="29583">
                  <c:v>109.4002414883</c:v>
                </c:pt>
                <c:pt idx="29584">
                  <c:v>109.4011708539</c:v>
                </c:pt>
                <c:pt idx="29585">
                  <c:v>109.4022579669</c:v>
                </c:pt>
                <c:pt idx="29586">
                  <c:v>109.4059588687</c:v>
                </c:pt>
                <c:pt idx="29587">
                  <c:v>109.40943483700001</c:v>
                </c:pt>
                <c:pt idx="29588">
                  <c:v>109.41050827799999</c:v>
                </c:pt>
                <c:pt idx="29589">
                  <c:v>109.41187779080001</c:v>
                </c:pt>
                <c:pt idx="29590">
                  <c:v>109.41233053240001</c:v>
                </c:pt>
                <c:pt idx="29591">
                  <c:v>109.41288493</c:v>
                </c:pt>
                <c:pt idx="29592">
                  <c:v>109.4134609355</c:v>
                </c:pt>
                <c:pt idx="29593">
                  <c:v>109.4135747757</c:v>
                </c:pt>
                <c:pt idx="29594">
                  <c:v>109.4137134154</c:v>
                </c:pt>
                <c:pt idx="29595">
                  <c:v>109.41481325940001</c:v>
                </c:pt>
                <c:pt idx="29596">
                  <c:v>109.4165095064</c:v>
                </c:pt>
                <c:pt idx="29597">
                  <c:v>109.41731644559999</c:v>
                </c:pt>
                <c:pt idx="29598">
                  <c:v>109.41952872580001</c:v>
                </c:pt>
                <c:pt idx="29599">
                  <c:v>109.42258155499999</c:v>
                </c:pt>
                <c:pt idx="29600">
                  <c:v>109.4240141768</c:v>
                </c:pt>
                <c:pt idx="29601">
                  <c:v>109.42494922500001</c:v>
                </c:pt>
                <c:pt idx="29602">
                  <c:v>109.42554819679999</c:v>
                </c:pt>
                <c:pt idx="29603">
                  <c:v>109.4257180945</c:v>
                </c:pt>
                <c:pt idx="29604">
                  <c:v>109.430155938</c:v>
                </c:pt>
                <c:pt idx="29605">
                  <c:v>109.43462892140001</c:v>
                </c:pt>
                <c:pt idx="29606">
                  <c:v>109.4353339715</c:v>
                </c:pt>
                <c:pt idx="29607">
                  <c:v>109.4364174958</c:v>
                </c:pt>
                <c:pt idx="29608">
                  <c:v>109.4369368175</c:v>
                </c:pt>
                <c:pt idx="29609">
                  <c:v>109.4370716012</c:v>
                </c:pt>
                <c:pt idx="29610">
                  <c:v>109.44073745839999</c:v>
                </c:pt>
                <c:pt idx="29611">
                  <c:v>109.4448035225</c:v>
                </c:pt>
                <c:pt idx="29612">
                  <c:v>109.4485258358</c:v>
                </c:pt>
                <c:pt idx="29613">
                  <c:v>109.4518409985</c:v>
                </c:pt>
                <c:pt idx="29614">
                  <c:v>109.45574249560001</c:v>
                </c:pt>
                <c:pt idx="29615">
                  <c:v>109.4596537405</c:v>
                </c:pt>
                <c:pt idx="29616">
                  <c:v>109.4619624897</c:v>
                </c:pt>
                <c:pt idx="29617">
                  <c:v>109.46520621649999</c:v>
                </c:pt>
                <c:pt idx="29618">
                  <c:v>109.4673095382</c:v>
                </c:pt>
                <c:pt idx="29619">
                  <c:v>109.46913122239999</c:v>
                </c:pt>
                <c:pt idx="29620">
                  <c:v>109.4698994428</c:v>
                </c:pt>
                <c:pt idx="29621">
                  <c:v>109.4715351106</c:v>
                </c:pt>
                <c:pt idx="29622">
                  <c:v>109.4736440894</c:v>
                </c:pt>
                <c:pt idx="29623">
                  <c:v>109.4744084144</c:v>
                </c:pt>
                <c:pt idx="29624">
                  <c:v>109.47725341739999</c:v>
                </c:pt>
                <c:pt idx="29625">
                  <c:v>109.4798575965</c:v>
                </c:pt>
                <c:pt idx="29626">
                  <c:v>109.480014216</c:v>
                </c:pt>
                <c:pt idx="29627">
                  <c:v>109.4808012068</c:v>
                </c:pt>
                <c:pt idx="29628">
                  <c:v>109.48287736419999</c:v>
                </c:pt>
                <c:pt idx="29629">
                  <c:v>109.4845035893</c:v>
                </c:pt>
                <c:pt idx="29630">
                  <c:v>109.48491064229999</c:v>
                </c:pt>
                <c:pt idx="29631">
                  <c:v>109.48521166640001</c:v>
                </c:pt>
                <c:pt idx="29632">
                  <c:v>109.4856279274</c:v>
                </c:pt>
                <c:pt idx="29633">
                  <c:v>109.48603837740001</c:v>
                </c:pt>
                <c:pt idx="29634">
                  <c:v>109.4861783465</c:v>
                </c:pt>
                <c:pt idx="29635">
                  <c:v>109.48833021110001</c:v>
                </c:pt>
                <c:pt idx="29636">
                  <c:v>109.4904596069</c:v>
                </c:pt>
                <c:pt idx="29637">
                  <c:v>109.491027745</c:v>
                </c:pt>
                <c:pt idx="29638">
                  <c:v>109.491799758</c:v>
                </c:pt>
                <c:pt idx="29639">
                  <c:v>109.4930310797</c:v>
                </c:pt>
                <c:pt idx="29640">
                  <c:v>109.4955192044</c:v>
                </c:pt>
                <c:pt idx="29641">
                  <c:v>109.49961624949999</c:v>
                </c:pt>
                <c:pt idx="29642">
                  <c:v>109.50305951040001</c:v>
                </c:pt>
                <c:pt idx="29643">
                  <c:v>109.50392820579999</c:v>
                </c:pt>
                <c:pt idx="29644">
                  <c:v>109.5057578822</c:v>
                </c:pt>
                <c:pt idx="29645">
                  <c:v>109.5077649153</c:v>
                </c:pt>
                <c:pt idx="29646">
                  <c:v>109.5084373902</c:v>
                </c:pt>
                <c:pt idx="29647">
                  <c:v>109.50926925</c:v>
                </c:pt>
                <c:pt idx="29648">
                  <c:v>109.51054568089999</c:v>
                </c:pt>
                <c:pt idx="29649">
                  <c:v>109.5128884074</c:v>
                </c:pt>
                <c:pt idx="29650">
                  <c:v>109.5155733556</c:v>
                </c:pt>
                <c:pt idx="29651">
                  <c:v>109.5170201343</c:v>
                </c:pt>
                <c:pt idx="29652">
                  <c:v>109.51877048990001</c:v>
                </c:pt>
                <c:pt idx="29653">
                  <c:v>109.5208456153</c:v>
                </c:pt>
                <c:pt idx="29654">
                  <c:v>109.52149303180001</c:v>
                </c:pt>
                <c:pt idx="29655">
                  <c:v>109.5237274194</c:v>
                </c:pt>
                <c:pt idx="29656">
                  <c:v>109.52596416679999</c:v>
                </c:pt>
                <c:pt idx="29657">
                  <c:v>109.5274423636</c:v>
                </c:pt>
                <c:pt idx="29658">
                  <c:v>109.528813863</c:v>
                </c:pt>
                <c:pt idx="29659">
                  <c:v>109.52891575699999</c:v>
                </c:pt>
                <c:pt idx="29660">
                  <c:v>109.5293324613</c:v>
                </c:pt>
                <c:pt idx="29661">
                  <c:v>109.5306082993</c:v>
                </c:pt>
                <c:pt idx="29662">
                  <c:v>109.53432278690001</c:v>
                </c:pt>
                <c:pt idx="29663">
                  <c:v>109.5386057803</c:v>
                </c:pt>
                <c:pt idx="29664">
                  <c:v>109.5408417228</c:v>
                </c:pt>
                <c:pt idx="29665">
                  <c:v>109.5425151954</c:v>
                </c:pt>
                <c:pt idx="29666">
                  <c:v>109.5441533196</c:v>
                </c:pt>
                <c:pt idx="29667">
                  <c:v>109.54485156059999</c:v>
                </c:pt>
                <c:pt idx="29668">
                  <c:v>109.545213968</c:v>
                </c:pt>
                <c:pt idx="29669">
                  <c:v>109.5456496051</c:v>
                </c:pt>
                <c:pt idx="29670">
                  <c:v>109.5463678008</c:v>
                </c:pt>
                <c:pt idx="29671">
                  <c:v>109.5512008956</c:v>
                </c:pt>
                <c:pt idx="29672">
                  <c:v>109.5559153132</c:v>
                </c:pt>
                <c:pt idx="29673">
                  <c:v>109.5564787048</c:v>
                </c:pt>
                <c:pt idx="29674">
                  <c:v>109.5580516034</c:v>
                </c:pt>
                <c:pt idx="29675">
                  <c:v>109.5600721406</c:v>
                </c:pt>
                <c:pt idx="29676">
                  <c:v>109.5607152585</c:v>
                </c:pt>
                <c:pt idx="29677">
                  <c:v>109.5609562682</c:v>
                </c:pt>
                <c:pt idx="29678">
                  <c:v>109.5613829048</c:v>
                </c:pt>
                <c:pt idx="29679">
                  <c:v>109.5620904447</c:v>
                </c:pt>
                <c:pt idx="29680">
                  <c:v>109.56321650629999</c:v>
                </c:pt>
                <c:pt idx="29681">
                  <c:v>109.5640885122</c:v>
                </c:pt>
                <c:pt idx="29682">
                  <c:v>109.5649554116</c:v>
                </c:pt>
                <c:pt idx="29683">
                  <c:v>109.5660246602</c:v>
                </c:pt>
                <c:pt idx="29684">
                  <c:v>109.56676768929999</c:v>
                </c:pt>
                <c:pt idx="29685">
                  <c:v>109.5673373147</c:v>
                </c:pt>
                <c:pt idx="29686">
                  <c:v>109.5675108265</c:v>
                </c:pt>
                <c:pt idx="29687">
                  <c:v>109.5675509837</c:v>
                </c:pt>
                <c:pt idx="29688">
                  <c:v>109.56766875610001</c:v>
                </c:pt>
                <c:pt idx="29689">
                  <c:v>109.5687713392</c:v>
                </c:pt>
                <c:pt idx="29690">
                  <c:v>109.57039226400001</c:v>
                </c:pt>
                <c:pt idx="29691">
                  <c:v>109.57144788079999</c:v>
                </c:pt>
                <c:pt idx="29692">
                  <c:v>109.5725438563</c:v>
                </c:pt>
                <c:pt idx="29693">
                  <c:v>109.5732474803</c:v>
                </c:pt>
                <c:pt idx="29694">
                  <c:v>109.5734862804</c:v>
                </c:pt>
                <c:pt idx="29695">
                  <c:v>109.57475708769999</c:v>
                </c:pt>
                <c:pt idx="29696">
                  <c:v>109.5777722792</c:v>
                </c:pt>
                <c:pt idx="29697">
                  <c:v>109.58096614919999</c:v>
                </c:pt>
                <c:pt idx="29698">
                  <c:v>109.5831318964</c:v>
                </c:pt>
                <c:pt idx="29699">
                  <c:v>109.5870018792</c:v>
                </c:pt>
                <c:pt idx="29700">
                  <c:v>109.59004881600001</c:v>
                </c:pt>
                <c:pt idx="29701">
                  <c:v>109.5911601743</c:v>
                </c:pt>
                <c:pt idx="29702">
                  <c:v>109.5928240496</c:v>
                </c:pt>
                <c:pt idx="29703">
                  <c:v>109.5945394159</c:v>
                </c:pt>
                <c:pt idx="29704">
                  <c:v>109.5957222433</c:v>
                </c:pt>
                <c:pt idx="29705">
                  <c:v>109.5962514461</c:v>
                </c:pt>
                <c:pt idx="29706">
                  <c:v>109.5969142589</c:v>
                </c:pt>
                <c:pt idx="29707">
                  <c:v>109.5972316718</c:v>
                </c:pt>
                <c:pt idx="29708">
                  <c:v>109.5980843241</c:v>
                </c:pt>
                <c:pt idx="29709">
                  <c:v>109.5991556574</c:v>
                </c:pt>
                <c:pt idx="29710">
                  <c:v>109.60019397710001</c:v>
                </c:pt>
                <c:pt idx="29711">
                  <c:v>109.60106166760001</c:v>
                </c:pt>
                <c:pt idx="29712">
                  <c:v>109.60129106780001</c:v>
                </c:pt>
                <c:pt idx="29713">
                  <c:v>109.6022606249</c:v>
                </c:pt>
                <c:pt idx="29714">
                  <c:v>109.6034730512</c:v>
                </c:pt>
                <c:pt idx="29715">
                  <c:v>109.60404808769999</c:v>
                </c:pt>
                <c:pt idx="29716">
                  <c:v>109.604411525</c:v>
                </c:pt>
                <c:pt idx="29717">
                  <c:v>109.6052023578</c:v>
                </c:pt>
                <c:pt idx="29718">
                  <c:v>109.60591236560001</c:v>
                </c:pt>
                <c:pt idx="29719">
                  <c:v>109.6060293636</c:v>
                </c:pt>
                <c:pt idx="29720">
                  <c:v>109.60652761839999</c:v>
                </c:pt>
                <c:pt idx="29721">
                  <c:v>109.6105758728</c:v>
                </c:pt>
                <c:pt idx="29722">
                  <c:v>109.61436909</c:v>
                </c:pt>
                <c:pt idx="29723">
                  <c:v>109.6145931273</c:v>
                </c:pt>
                <c:pt idx="29724">
                  <c:v>109.61534609429999</c:v>
                </c:pt>
                <c:pt idx="29725">
                  <c:v>109.6177887576</c:v>
                </c:pt>
                <c:pt idx="29726">
                  <c:v>109.62026386639999</c:v>
                </c:pt>
                <c:pt idx="29727">
                  <c:v>109.622004702</c:v>
                </c:pt>
                <c:pt idx="29728">
                  <c:v>109.6233853279</c:v>
                </c:pt>
                <c:pt idx="29729">
                  <c:v>109.6239189433</c:v>
                </c:pt>
                <c:pt idx="29730">
                  <c:v>109.6251552961</c:v>
                </c:pt>
                <c:pt idx="29731">
                  <c:v>109.6275914245</c:v>
                </c:pt>
                <c:pt idx="29732">
                  <c:v>109.6290125973</c:v>
                </c:pt>
                <c:pt idx="29733">
                  <c:v>109.62963272010001</c:v>
                </c:pt>
                <c:pt idx="29734">
                  <c:v>109.63068644259999</c:v>
                </c:pt>
                <c:pt idx="29735">
                  <c:v>109.6317463642</c:v>
                </c:pt>
                <c:pt idx="29736">
                  <c:v>109.63304183450001</c:v>
                </c:pt>
                <c:pt idx="29737">
                  <c:v>109.6349049539</c:v>
                </c:pt>
                <c:pt idx="29738">
                  <c:v>109.6376475034</c:v>
                </c:pt>
                <c:pt idx="29739">
                  <c:v>109.639910703</c:v>
                </c:pt>
                <c:pt idx="29740">
                  <c:v>109.6413532119</c:v>
                </c:pt>
                <c:pt idx="29741">
                  <c:v>109.64276356640001</c:v>
                </c:pt>
                <c:pt idx="29742">
                  <c:v>109.64379429749999</c:v>
                </c:pt>
                <c:pt idx="29743">
                  <c:v>109.6442873259</c:v>
                </c:pt>
                <c:pt idx="29744">
                  <c:v>109.6444042893</c:v>
                </c:pt>
                <c:pt idx="29745">
                  <c:v>109.64473771599999</c:v>
                </c:pt>
                <c:pt idx="29746">
                  <c:v>109.64508871699999</c:v>
                </c:pt>
                <c:pt idx="29747">
                  <c:v>109.6451883469</c:v>
                </c:pt>
                <c:pt idx="29748">
                  <c:v>109.64550531410001</c:v>
                </c:pt>
                <c:pt idx="29749">
                  <c:v>109.6468722388</c:v>
                </c:pt>
                <c:pt idx="29750">
                  <c:v>109.648664766</c:v>
                </c:pt>
                <c:pt idx="29751">
                  <c:v>109.6529751442</c:v>
                </c:pt>
                <c:pt idx="29752">
                  <c:v>109.6569360992</c:v>
                </c:pt>
                <c:pt idx="29753">
                  <c:v>109.6573332703</c:v>
                </c:pt>
                <c:pt idx="29754">
                  <c:v>109.65739929039999</c:v>
                </c:pt>
                <c:pt idx="29755">
                  <c:v>109.65809332009999</c:v>
                </c:pt>
                <c:pt idx="29756">
                  <c:v>109.65886887320001</c:v>
                </c:pt>
                <c:pt idx="29757">
                  <c:v>109.6599547088</c:v>
                </c:pt>
                <c:pt idx="29758">
                  <c:v>109.6622426472</c:v>
                </c:pt>
                <c:pt idx="29759">
                  <c:v>109.6652673933</c:v>
                </c:pt>
                <c:pt idx="29760">
                  <c:v>109.66769163799999</c:v>
                </c:pt>
                <c:pt idx="29761">
                  <c:v>109.67167506769999</c:v>
                </c:pt>
                <c:pt idx="29762">
                  <c:v>109.6754224104</c:v>
                </c:pt>
                <c:pt idx="29763">
                  <c:v>109.67674280350001</c:v>
                </c:pt>
                <c:pt idx="29764">
                  <c:v>109.6778057013</c:v>
                </c:pt>
                <c:pt idx="29765">
                  <c:v>109.67914944330001</c:v>
                </c:pt>
                <c:pt idx="29766">
                  <c:v>109.680499334</c:v>
                </c:pt>
                <c:pt idx="29767">
                  <c:v>109.6809641671</c:v>
                </c:pt>
                <c:pt idx="29768">
                  <c:v>109.6812998699</c:v>
                </c:pt>
                <c:pt idx="29769">
                  <c:v>109.6816020328</c:v>
                </c:pt>
                <c:pt idx="29770">
                  <c:v>109.6835531863</c:v>
                </c:pt>
                <c:pt idx="29771">
                  <c:v>109.6853354701</c:v>
                </c:pt>
                <c:pt idx="29772">
                  <c:v>109.6854498245</c:v>
                </c:pt>
                <c:pt idx="29773">
                  <c:v>109.6865718832</c:v>
                </c:pt>
                <c:pt idx="29774">
                  <c:v>109.6877393537</c:v>
                </c:pt>
                <c:pt idx="29775">
                  <c:v>109.68844233910001</c:v>
                </c:pt>
                <c:pt idx="29776">
                  <c:v>109.6892957301</c:v>
                </c:pt>
                <c:pt idx="29777">
                  <c:v>109.6910531414</c:v>
                </c:pt>
                <c:pt idx="29778">
                  <c:v>109.693371824</c:v>
                </c:pt>
                <c:pt idx="29779">
                  <c:v>109.69449208189999</c:v>
                </c:pt>
                <c:pt idx="29780">
                  <c:v>109.6950028891</c:v>
                </c:pt>
                <c:pt idx="29781">
                  <c:v>109.6956928263</c:v>
                </c:pt>
                <c:pt idx="29782">
                  <c:v>109.6965621511</c:v>
                </c:pt>
                <c:pt idx="29783">
                  <c:v>109.6981004611</c:v>
                </c:pt>
                <c:pt idx="29784">
                  <c:v>109.7001269806</c:v>
                </c:pt>
                <c:pt idx="29785">
                  <c:v>109.7016435366</c:v>
                </c:pt>
                <c:pt idx="29786">
                  <c:v>109.70305314319999</c:v>
                </c:pt>
                <c:pt idx="29787">
                  <c:v>109.7039120133</c:v>
                </c:pt>
                <c:pt idx="29788">
                  <c:v>109.7040904656</c:v>
                </c:pt>
                <c:pt idx="29789">
                  <c:v>109.7054256282</c:v>
                </c:pt>
                <c:pt idx="29790">
                  <c:v>109.7081341593</c:v>
                </c:pt>
                <c:pt idx="29791">
                  <c:v>109.7104635482</c:v>
                </c:pt>
                <c:pt idx="29792">
                  <c:v>109.7120199798</c:v>
                </c:pt>
                <c:pt idx="29793">
                  <c:v>109.7145054347</c:v>
                </c:pt>
                <c:pt idx="29794">
                  <c:v>109.7167885299</c:v>
                </c:pt>
                <c:pt idx="29795">
                  <c:v>109.71755635</c:v>
                </c:pt>
                <c:pt idx="29796">
                  <c:v>109.7190280933</c:v>
                </c:pt>
                <c:pt idx="29797">
                  <c:v>109.7202394982</c:v>
                </c:pt>
                <c:pt idx="29798">
                  <c:v>109.72073097409999</c:v>
                </c:pt>
                <c:pt idx="29799">
                  <c:v>109.72134594320001</c:v>
                </c:pt>
                <c:pt idx="29800">
                  <c:v>109.7219463423</c:v>
                </c:pt>
                <c:pt idx="29801">
                  <c:v>109.7242062788</c:v>
                </c:pt>
                <c:pt idx="29802">
                  <c:v>109.72656759500001</c:v>
                </c:pt>
                <c:pt idx="29803">
                  <c:v>109.7275240555</c:v>
                </c:pt>
                <c:pt idx="29804">
                  <c:v>109.7279431011</c:v>
                </c:pt>
                <c:pt idx="29805">
                  <c:v>109.72865740570001</c:v>
                </c:pt>
                <c:pt idx="29806">
                  <c:v>109.72997908000001</c:v>
                </c:pt>
                <c:pt idx="29807">
                  <c:v>109.7308068872</c:v>
                </c:pt>
                <c:pt idx="29808">
                  <c:v>109.732137034</c:v>
                </c:pt>
                <c:pt idx="29809">
                  <c:v>109.7336965673</c:v>
                </c:pt>
                <c:pt idx="29810">
                  <c:v>109.7343280234</c:v>
                </c:pt>
                <c:pt idx="29811">
                  <c:v>109.73506733310001</c:v>
                </c:pt>
                <c:pt idx="29812">
                  <c:v>109.73647375429999</c:v>
                </c:pt>
                <c:pt idx="29813">
                  <c:v>109.73777062729999</c:v>
                </c:pt>
                <c:pt idx="29814">
                  <c:v>109.73887330460001</c:v>
                </c:pt>
                <c:pt idx="29815">
                  <c:v>109.7400248483</c:v>
                </c:pt>
                <c:pt idx="29816">
                  <c:v>109.74069119479999</c:v>
                </c:pt>
                <c:pt idx="29817">
                  <c:v>109.74124358429999</c:v>
                </c:pt>
                <c:pt idx="29818">
                  <c:v>109.741958614</c:v>
                </c:pt>
                <c:pt idx="29819">
                  <c:v>109.7443893722</c:v>
                </c:pt>
                <c:pt idx="29820">
                  <c:v>109.7469030299</c:v>
                </c:pt>
                <c:pt idx="29821">
                  <c:v>109.7475562634</c:v>
                </c:pt>
                <c:pt idx="29822">
                  <c:v>109.7493285715</c:v>
                </c:pt>
                <c:pt idx="29823">
                  <c:v>109.75142327410001</c:v>
                </c:pt>
                <c:pt idx="29824">
                  <c:v>109.7542208136</c:v>
                </c:pt>
                <c:pt idx="29825">
                  <c:v>109.7567229663</c:v>
                </c:pt>
                <c:pt idx="29826">
                  <c:v>109.75922769269999</c:v>
                </c:pt>
                <c:pt idx="29827">
                  <c:v>109.7620280065</c:v>
                </c:pt>
                <c:pt idx="29828">
                  <c:v>109.7629268739</c:v>
                </c:pt>
                <c:pt idx="29829">
                  <c:v>109.7642751891</c:v>
                </c:pt>
                <c:pt idx="29830">
                  <c:v>109.7657783759</c:v>
                </c:pt>
                <c:pt idx="29831">
                  <c:v>109.7664626033</c:v>
                </c:pt>
                <c:pt idx="29832">
                  <c:v>109.7672432903</c:v>
                </c:pt>
                <c:pt idx="29833">
                  <c:v>109.7683225464</c:v>
                </c:pt>
                <c:pt idx="29834">
                  <c:v>109.76912239550001</c:v>
                </c:pt>
                <c:pt idx="29835">
                  <c:v>109.7707016137</c:v>
                </c:pt>
                <c:pt idx="29836">
                  <c:v>109.7719590343</c:v>
                </c:pt>
                <c:pt idx="29837">
                  <c:v>109.7722930922</c:v>
                </c:pt>
                <c:pt idx="29838">
                  <c:v>109.77516145440001</c:v>
                </c:pt>
                <c:pt idx="29839">
                  <c:v>109.7785106037</c:v>
                </c:pt>
                <c:pt idx="29840">
                  <c:v>109.77950769500001</c:v>
                </c:pt>
                <c:pt idx="29841">
                  <c:v>109.7803019633</c:v>
                </c:pt>
                <c:pt idx="29842">
                  <c:v>109.7813423835</c:v>
                </c:pt>
                <c:pt idx="29843">
                  <c:v>109.78214137569999</c:v>
                </c:pt>
                <c:pt idx="29844">
                  <c:v>109.783249469</c:v>
                </c:pt>
                <c:pt idx="29845">
                  <c:v>109.78412985990001</c:v>
                </c:pt>
                <c:pt idx="29846">
                  <c:v>109.7843871061</c:v>
                </c:pt>
                <c:pt idx="29847">
                  <c:v>109.7859331664</c:v>
                </c:pt>
                <c:pt idx="29848">
                  <c:v>109.788548343</c:v>
                </c:pt>
                <c:pt idx="29849">
                  <c:v>109.7899566482</c:v>
                </c:pt>
                <c:pt idx="29850">
                  <c:v>109.79086832340001</c:v>
                </c:pt>
                <c:pt idx="29851">
                  <c:v>109.7919737819</c:v>
                </c:pt>
                <c:pt idx="29852">
                  <c:v>109.79238891750001</c:v>
                </c:pt>
                <c:pt idx="29853">
                  <c:v>109.7935261394</c:v>
                </c:pt>
                <c:pt idx="29854">
                  <c:v>109.79548543609999</c:v>
                </c:pt>
                <c:pt idx="29855">
                  <c:v>109.7965211983</c:v>
                </c:pt>
                <c:pt idx="29856">
                  <c:v>109.796809912</c:v>
                </c:pt>
                <c:pt idx="29857">
                  <c:v>109.797262945</c:v>
                </c:pt>
                <c:pt idx="29858">
                  <c:v>109.79837704099999</c:v>
                </c:pt>
                <c:pt idx="29859">
                  <c:v>109.7997100994</c:v>
                </c:pt>
                <c:pt idx="29860">
                  <c:v>109.80082161270001</c:v>
                </c:pt>
                <c:pt idx="29861">
                  <c:v>109.804026463</c:v>
                </c:pt>
                <c:pt idx="29862">
                  <c:v>109.806728617</c:v>
                </c:pt>
                <c:pt idx="29863">
                  <c:v>109.80732576859999</c:v>
                </c:pt>
                <c:pt idx="29864">
                  <c:v>109.80892448669999</c:v>
                </c:pt>
                <c:pt idx="29865">
                  <c:v>109.8099991699</c:v>
                </c:pt>
                <c:pt idx="29866">
                  <c:v>109.81007899559999</c:v>
                </c:pt>
                <c:pt idx="29867">
                  <c:v>109.810743558</c:v>
                </c:pt>
                <c:pt idx="29868">
                  <c:v>109.8118404575</c:v>
                </c:pt>
                <c:pt idx="29869">
                  <c:v>109.8129332611</c:v>
                </c:pt>
                <c:pt idx="29870">
                  <c:v>109.8137317664</c:v>
                </c:pt>
                <c:pt idx="29871">
                  <c:v>109.8144993117</c:v>
                </c:pt>
                <c:pt idx="29872">
                  <c:v>109.816184853</c:v>
                </c:pt>
                <c:pt idx="29873">
                  <c:v>109.81754067519999</c:v>
                </c:pt>
                <c:pt idx="29874">
                  <c:v>109.8178248063</c:v>
                </c:pt>
                <c:pt idx="29875">
                  <c:v>109.8185066938</c:v>
                </c:pt>
                <c:pt idx="29876">
                  <c:v>109.8207282324</c:v>
                </c:pt>
                <c:pt idx="29877">
                  <c:v>109.82265865780001</c:v>
                </c:pt>
                <c:pt idx="29878">
                  <c:v>109.8236573236</c:v>
                </c:pt>
                <c:pt idx="29879">
                  <c:v>109.8260801565</c:v>
                </c:pt>
                <c:pt idx="29880">
                  <c:v>109.8285709539</c:v>
                </c:pt>
                <c:pt idx="29881">
                  <c:v>109.82985351799999</c:v>
                </c:pt>
                <c:pt idx="29882">
                  <c:v>109.8307707984</c:v>
                </c:pt>
                <c:pt idx="29883">
                  <c:v>109.8312979401</c:v>
                </c:pt>
                <c:pt idx="29884">
                  <c:v>109.8318636322</c:v>
                </c:pt>
                <c:pt idx="29885">
                  <c:v>109.8323667428</c:v>
                </c:pt>
                <c:pt idx="29886">
                  <c:v>109.8330086056</c:v>
                </c:pt>
                <c:pt idx="29887">
                  <c:v>109.83403039069999</c:v>
                </c:pt>
                <c:pt idx="29888">
                  <c:v>109.83466483719999</c:v>
                </c:pt>
                <c:pt idx="29889">
                  <c:v>109.8354765955</c:v>
                </c:pt>
                <c:pt idx="29890">
                  <c:v>109.8362754107</c:v>
                </c:pt>
                <c:pt idx="29891">
                  <c:v>109.83644580390001</c:v>
                </c:pt>
                <c:pt idx="29892">
                  <c:v>109.83660681969999</c:v>
                </c:pt>
                <c:pt idx="29893">
                  <c:v>109.83715450770001</c:v>
                </c:pt>
                <c:pt idx="29894">
                  <c:v>109.8387794658</c:v>
                </c:pt>
                <c:pt idx="29895">
                  <c:v>109.8421445738</c:v>
                </c:pt>
                <c:pt idx="29896">
                  <c:v>109.84582589919999</c:v>
                </c:pt>
                <c:pt idx="29897">
                  <c:v>109.8474039986</c:v>
                </c:pt>
                <c:pt idx="29898">
                  <c:v>109.8476775111</c:v>
                </c:pt>
                <c:pt idx="29899">
                  <c:v>109.8489638771</c:v>
                </c:pt>
                <c:pt idx="29900">
                  <c:v>109.8505789007</c:v>
                </c:pt>
                <c:pt idx="29901">
                  <c:v>109.8526102191</c:v>
                </c:pt>
                <c:pt idx="29902">
                  <c:v>109.8543002171</c:v>
                </c:pt>
                <c:pt idx="29903">
                  <c:v>109.8549028525</c:v>
                </c:pt>
                <c:pt idx="29904">
                  <c:v>109.8559571583</c:v>
                </c:pt>
                <c:pt idx="29905">
                  <c:v>109.85675313</c:v>
                </c:pt>
                <c:pt idx="29906">
                  <c:v>109.8594442097</c:v>
                </c:pt>
                <c:pt idx="29907">
                  <c:v>109.86338876809999</c:v>
                </c:pt>
                <c:pt idx="29908">
                  <c:v>109.86485188180001</c:v>
                </c:pt>
                <c:pt idx="29909">
                  <c:v>109.8658423638</c:v>
                </c:pt>
                <c:pt idx="29910">
                  <c:v>109.8675800102</c:v>
                </c:pt>
                <c:pt idx="29911">
                  <c:v>109.8693293252</c:v>
                </c:pt>
                <c:pt idx="29912">
                  <c:v>109.8712356547</c:v>
                </c:pt>
                <c:pt idx="29913">
                  <c:v>109.872792686</c:v>
                </c:pt>
                <c:pt idx="29914">
                  <c:v>109.8736167581</c:v>
                </c:pt>
                <c:pt idx="29915">
                  <c:v>109.87404935009999</c:v>
                </c:pt>
                <c:pt idx="29916">
                  <c:v>109.87436475440001</c:v>
                </c:pt>
                <c:pt idx="29917">
                  <c:v>109.8745482728</c:v>
                </c:pt>
                <c:pt idx="29918">
                  <c:v>109.8748491395</c:v>
                </c:pt>
                <c:pt idx="29919">
                  <c:v>109.87552928069999</c:v>
                </c:pt>
                <c:pt idx="29920">
                  <c:v>109.87777765689999</c:v>
                </c:pt>
                <c:pt idx="29921">
                  <c:v>109.88078088109999</c:v>
                </c:pt>
                <c:pt idx="29922">
                  <c:v>109.8826788686</c:v>
                </c:pt>
                <c:pt idx="29923">
                  <c:v>109.88448461119999</c:v>
                </c:pt>
                <c:pt idx="29924">
                  <c:v>109.8856507877</c:v>
                </c:pt>
                <c:pt idx="29925">
                  <c:v>109.8871743152</c:v>
                </c:pt>
                <c:pt idx="29926">
                  <c:v>109.8887782795</c:v>
                </c:pt>
                <c:pt idx="29927">
                  <c:v>109.8890659936</c:v>
                </c:pt>
                <c:pt idx="29928">
                  <c:v>109.8893837912</c:v>
                </c:pt>
                <c:pt idx="29929">
                  <c:v>109.889603134</c:v>
                </c:pt>
                <c:pt idx="29930">
                  <c:v>109.8899453204</c:v>
                </c:pt>
                <c:pt idx="29931">
                  <c:v>109.89041880409999</c:v>
                </c:pt>
                <c:pt idx="29932">
                  <c:v>109.8906734433</c:v>
                </c:pt>
                <c:pt idx="29933">
                  <c:v>109.89071393650001</c:v>
                </c:pt>
                <c:pt idx="29934">
                  <c:v>109.89092938260001</c:v>
                </c:pt>
                <c:pt idx="29935">
                  <c:v>109.8914968135</c:v>
                </c:pt>
                <c:pt idx="29936">
                  <c:v>109.89345595730001</c:v>
                </c:pt>
                <c:pt idx="29937">
                  <c:v>109.8962915359</c:v>
                </c:pt>
                <c:pt idx="29938">
                  <c:v>109.8979920842</c:v>
                </c:pt>
                <c:pt idx="29939">
                  <c:v>109.8984920597</c:v>
                </c:pt>
                <c:pt idx="29940">
                  <c:v>109.8987148252</c:v>
                </c:pt>
                <c:pt idx="29941">
                  <c:v>109.89972806759999</c:v>
                </c:pt>
                <c:pt idx="29942">
                  <c:v>109.901410653</c:v>
                </c:pt>
                <c:pt idx="29943">
                  <c:v>109.9023772282</c:v>
                </c:pt>
                <c:pt idx="29944">
                  <c:v>109.9032741581</c:v>
                </c:pt>
                <c:pt idx="29945">
                  <c:v>109.90407376669999</c:v>
                </c:pt>
                <c:pt idx="29946">
                  <c:v>109.9042341254</c:v>
                </c:pt>
                <c:pt idx="29947">
                  <c:v>109.90448509639999</c:v>
                </c:pt>
                <c:pt idx="29948">
                  <c:v>109.90492052720001</c:v>
                </c:pt>
                <c:pt idx="29949">
                  <c:v>109.9052842888</c:v>
                </c:pt>
                <c:pt idx="29950">
                  <c:v>109.9053782024</c:v>
                </c:pt>
                <c:pt idx="29951">
                  <c:v>109.9055269839</c:v>
                </c:pt>
                <c:pt idx="29952">
                  <c:v>109.90566272469999</c:v>
                </c:pt>
                <c:pt idx="29953">
                  <c:v>109.90622827</c:v>
                </c:pt>
                <c:pt idx="29954">
                  <c:v>109.9071459362</c:v>
                </c:pt>
                <c:pt idx="29955">
                  <c:v>109.9100311322</c:v>
                </c:pt>
                <c:pt idx="29956">
                  <c:v>109.91346415149999</c:v>
                </c:pt>
                <c:pt idx="29957">
                  <c:v>109.91451249470001</c:v>
                </c:pt>
                <c:pt idx="29958">
                  <c:v>109.91480339650001</c:v>
                </c:pt>
                <c:pt idx="29959">
                  <c:v>109.9151110995</c:v>
                </c:pt>
                <c:pt idx="29960">
                  <c:v>109.9159176122</c:v>
                </c:pt>
                <c:pt idx="29961">
                  <c:v>109.91696877059999</c:v>
                </c:pt>
                <c:pt idx="29962">
                  <c:v>109.9178123943</c:v>
                </c:pt>
                <c:pt idx="29963">
                  <c:v>109.91883598219999</c:v>
                </c:pt>
                <c:pt idx="29964">
                  <c:v>109.91939448550001</c:v>
                </c:pt>
                <c:pt idx="29965">
                  <c:v>109.9201311515</c:v>
                </c:pt>
                <c:pt idx="29966">
                  <c:v>109.9212634797</c:v>
                </c:pt>
                <c:pt idx="29967">
                  <c:v>109.92282767490001</c:v>
                </c:pt>
                <c:pt idx="29968">
                  <c:v>109.92412477080001</c:v>
                </c:pt>
                <c:pt idx="29969">
                  <c:v>109.9247916751</c:v>
                </c:pt>
                <c:pt idx="29970">
                  <c:v>109.92537956300001</c:v>
                </c:pt>
                <c:pt idx="29971">
                  <c:v>109.92629407</c:v>
                </c:pt>
                <c:pt idx="29972">
                  <c:v>109.92746605009999</c:v>
                </c:pt>
                <c:pt idx="29973">
                  <c:v>109.9299373141</c:v>
                </c:pt>
                <c:pt idx="29974">
                  <c:v>109.93281978890001</c:v>
                </c:pt>
                <c:pt idx="29975">
                  <c:v>109.9347488144</c:v>
                </c:pt>
                <c:pt idx="29976">
                  <c:v>109.9363804428</c:v>
                </c:pt>
                <c:pt idx="29977">
                  <c:v>109.9378787478</c:v>
                </c:pt>
                <c:pt idx="29978">
                  <c:v>109.93945016550001</c:v>
                </c:pt>
                <c:pt idx="29979">
                  <c:v>109.94037970479999</c:v>
                </c:pt>
                <c:pt idx="29980">
                  <c:v>109.940929346</c:v>
                </c:pt>
                <c:pt idx="29981">
                  <c:v>109.9416124263</c:v>
                </c:pt>
                <c:pt idx="29982">
                  <c:v>109.9453103371</c:v>
                </c:pt>
                <c:pt idx="29983">
                  <c:v>109.94851676259999</c:v>
                </c:pt>
                <c:pt idx="29984">
                  <c:v>109.94863784170001</c:v>
                </c:pt>
                <c:pt idx="29985">
                  <c:v>109.94881270099999</c:v>
                </c:pt>
                <c:pt idx="29986">
                  <c:v>109.9490983029</c:v>
                </c:pt>
                <c:pt idx="29987">
                  <c:v>109.9494330247</c:v>
                </c:pt>
                <c:pt idx="29988">
                  <c:v>109.94981168530001</c:v>
                </c:pt>
                <c:pt idx="29989">
                  <c:v>109.9514455648</c:v>
                </c:pt>
                <c:pt idx="29990">
                  <c:v>109.95327358519999</c:v>
                </c:pt>
                <c:pt idx="29991">
                  <c:v>109.9536927341</c:v>
                </c:pt>
                <c:pt idx="29992">
                  <c:v>109.9541178142</c:v>
                </c:pt>
                <c:pt idx="29993">
                  <c:v>109.954598094</c:v>
                </c:pt>
                <c:pt idx="29994">
                  <c:v>109.9547417439</c:v>
                </c:pt>
                <c:pt idx="29995">
                  <c:v>109.9556531675</c:v>
                </c:pt>
                <c:pt idx="29996">
                  <c:v>109.95736461910001</c:v>
                </c:pt>
                <c:pt idx="29997">
                  <c:v>109.9588218296</c:v>
                </c:pt>
                <c:pt idx="29998">
                  <c:v>109.960108041</c:v>
                </c:pt>
                <c:pt idx="29999">
                  <c:v>109.9611013044</c:v>
                </c:pt>
                <c:pt idx="30000">
                  <c:v>109.961581618</c:v>
                </c:pt>
                <c:pt idx="30001">
                  <c:v>109.96214423000001</c:v>
                </c:pt>
                <c:pt idx="30002">
                  <c:v>109.96400726420001</c:v>
                </c:pt>
                <c:pt idx="30003">
                  <c:v>109.9658539225</c:v>
                </c:pt>
                <c:pt idx="30004">
                  <c:v>109.9668366091</c:v>
                </c:pt>
                <c:pt idx="30005">
                  <c:v>109.9677694275</c:v>
                </c:pt>
                <c:pt idx="30006">
                  <c:v>109.968619252</c:v>
                </c:pt>
                <c:pt idx="30007">
                  <c:v>109.96952778399999</c:v>
                </c:pt>
                <c:pt idx="30008">
                  <c:v>109.9713035793</c:v>
                </c:pt>
                <c:pt idx="30009">
                  <c:v>109.9745057864</c:v>
                </c:pt>
                <c:pt idx="30010">
                  <c:v>109.9770516629</c:v>
                </c:pt>
                <c:pt idx="30011">
                  <c:v>109.97839077090001</c:v>
                </c:pt>
                <c:pt idx="30012">
                  <c:v>109.97964365529999</c:v>
                </c:pt>
                <c:pt idx="30013">
                  <c:v>109.9803209717</c:v>
                </c:pt>
                <c:pt idx="30014">
                  <c:v>109.9805328155</c:v>
                </c:pt>
                <c:pt idx="30015">
                  <c:v>109.9824382876</c:v>
                </c:pt>
                <c:pt idx="30016">
                  <c:v>109.98445125790001</c:v>
                </c:pt>
                <c:pt idx="30017">
                  <c:v>109.9857576664</c:v>
                </c:pt>
                <c:pt idx="30018">
                  <c:v>109.9874181899</c:v>
                </c:pt>
                <c:pt idx="30019">
                  <c:v>109.988159263</c:v>
                </c:pt>
                <c:pt idx="30020">
                  <c:v>109.98876724589999</c:v>
                </c:pt>
                <c:pt idx="30021">
                  <c:v>109.9903074269</c:v>
                </c:pt>
                <c:pt idx="30022">
                  <c:v>109.992889589</c:v>
                </c:pt>
                <c:pt idx="30023">
                  <c:v>109.9945053786</c:v>
                </c:pt>
                <c:pt idx="30024">
                  <c:v>109.995115314</c:v>
                </c:pt>
                <c:pt idx="30025">
                  <c:v>109.9957946116</c:v>
                </c:pt>
                <c:pt idx="30026">
                  <c:v>109.996129203</c:v>
                </c:pt>
                <c:pt idx="30027">
                  <c:v>109.99654575700001</c:v>
                </c:pt>
                <c:pt idx="30028">
                  <c:v>109.99777800539999</c:v>
                </c:pt>
                <c:pt idx="30029">
                  <c:v>109.9990541985</c:v>
                </c:pt>
                <c:pt idx="30030">
                  <c:v>109.9994505631</c:v>
                </c:pt>
                <c:pt idx="30031">
                  <c:v>109.99974914160001</c:v>
                </c:pt>
                <c:pt idx="30032">
                  <c:v>110.0000654337</c:v>
                </c:pt>
                <c:pt idx="30033">
                  <c:v>110.0009870284</c:v>
                </c:pt>
                <c:pt idx="30034">
                  <c:v>110.0020968561</c:v>
                </c:pt>
                <c:pt idx="30035">
                  <c:v>110.00267796350001</c:v>
                </c:pt>
                <c:pt idx="30036">
                  <c:v>110.00347243500001</c:v>
                </c:pt>
                <c:pt idx="30037">
                  <c:v>110.00451899879999</c:v>
                </c:pt>
                <c:pt idx="30038">
                  <c:v>110.0054633046</c:v>
                </c:pt>
                <c:pt idx="30039">
                  <c:v>110.00612237679999</c:v>
                </c:pt>
                <c:pt idx="30040">
                  <c:v>110.0075804784</c:v>
                </c:pt>
                <c:pt idx="30041">
                  <c:v>110.0097740771</c:v>
                </c:pt>
                <c:pt idx="30042">
                  <c:v>110.01075406530001</c:v>
                </c:pt>
                <c:pt idx="30043">
                  <c:v>110.0123087111</c:v>
                </c:pt>
                <c:pt idx="30044">
                  <c:v>110.016775565</c:v>
                </c:pt>
                <c:pt idx="30045">
                  <c:v>110.0201758119</c:v>
                </c:pt>
                <c:pt idx="30046">
                  <c:v>110.0207139977</c:v>
                </c:pt>
                <c:pt idx="30047">
                  <c:v>110.0210184533</c:v>
                </c:pt>
                <c:pt idx="30048">
                  <c:v>110.0221625346</c:v>
                </c:pt>
                <c:pt idx="30049">
                  <c:v>110.0231484502</c:v>
                </c:pt>
                <c:pt idx="30050">
                  <c:v>110.0232098244</c:v>
                </c:pt>
                <c:pt idx="30051">
                  <c:v>110.02327795799999</c:v>
                </c:pt>
                <c:pt idx="30052">
                  <c:v>110.0235574598</c:v>
                </c:pt>
                <c:pt idx="30053">
                  <c:v>110.0244604765</c:v>
                </c:pt>
                <c:pt idx="30054">
                  <c:v>110.0251634502</c:v>
                </c:pt>
                <c:pt idx="30055">
                  <c:v>110.02533934909999</c:v>
                </c:pt>
                <c:pt idx="30056">
                  <c:v>110.02560044320001</c:v>
                </c:pt>
                <c:pt idx="30057">
                  <c:v>110.0258737945</c:v>
                </c:pt>
                <c:pt idx="30058">
                  <c:v>110.0269918692</c:v>
                </c:pt>
                <c:pt idx="30059">
                  <c:v>110.029775864</c:v>
                </c:pt>
                <c:pt idx="30060">
                  <c:v>110.03264410449999</c:v>
                </c:pt>
                <c:pt idx="30061">
                  <c:v>110.033715727</c:v>
                </c:pt>
                <c:pt idx="30062">
                  <c:v>110.0341470497</c:v>
                </c:pt>
                <c:pt idx="30063">
                  <c:v>110.03587473490001</c:v>
                </c:pt>
                <c:pt idx="30064">
                  <c:v>110.03766716299999</c:v>
                </c:pt>
                <c:pt idx="30065">
                  <c:v>110.03816253620001</c:v>
                </c:pt>
                <c:pt idx="30066">
                  <c:v>110.0388066957</c:v>
                </c:pt>
                <c:pt idx="30067">
                  <c:v>110.040109168</c:v>
                </c:pt>
                <c:pt idx="30068">
                  <c:v>110.0408530998</c:v>
                </c:pt>
                <c:pt idx="30069">
                  <c:v>110.04138734110001</c:v>
                </c:pt>
                <c:pt idx="30070">
                  <c:v>110.0429548294</c:v>
                </c:pt>
                <c:pt idx="30071">
                  <c:v>110.0447128907</c:v>
                </c:pt>
                <c:pt idx="30072">
                  <c:v>110.0463180023</c:v>
                </c:pt>
                <c:pt idx="30073">
                  <c:v>110.0473674182</c:v>
                </c:pt>
                <c:pt idx="30074">
                  <c:v>110.0475537662</c:v>
                </c:pt>
                <c:pt idx="30075">
                  <c:v>110.0480306529</c:v>
                </c:pt>
                <c:pt idx="30076">
                  <c:v>110.048857613</c:v>
                </c:pt>
                <c:pt idx="30077">
                  <c:v>110.0502817472</c:v>
                </c:pt>
                <c:pt idx="30078">
                  <c:v>110.0515334663</c:v>
                </c:pt>
                <c:pt idx="30079">
                  <c:v>110.0539386292</c:v>
                </c:pt>
                <c:pt idx="30080">
                  <c:v>110.0570439955</c:v>
                </c:pt>
                <c:pt idx="30081">
                  <c:v>110.05906469849999</c:v>
                </c:pt>
                <c:pt idx="30082">
                  <c:v>110.06012754389999</c:v>
                </c:pt>
                <c:pt idx="30083">
                  <c:v>110.0608554656</c:v>
                </c:pt>
                <c:pt idx="30084">
                  <c:v>110.0617604967</c:v>
                </c:pt>
                <c:pt idx="30085">
                  <c:v>110.06213926</c:v>
                </c:pt>
                <c:pt idx="30086">
                  <c:v>110.06275408320001</c:v>
                </c:pt>
                <c:pt idx="30087">
                  <c:v>110.0632068091</c:v>
                </c:pt>
                <c:pt idx="30088">
                  <c:v>110.0634380601</c:v>
                </c:pt>
                <c:pt idx="30089">
                  <c:v>110.0639307268</c:v>
                </c:pt>
                <c:pt idx="30090">
                  <c:v>110.06471195100001</c:v>
                </c:pt>
                <c:pt idx="30091">
                  <c:v>110.06574033450001</c:v>
                </c:pt>
                <c:pt idx="30092">
                  <c:v>110.06687077319999</c:v>
                </c:pt>
                <c:pt idx="30093">
                  <c:v>110.0680298871</c:v>
                </c:pt>
                <c:pt idx="30094">
                  <c:v>110.0687346812</c:v>
                </c:pt>
                <c:pt idx="30095">
                  <c:v>110.0690661086</c:v>
                </c:pt>
                <c:pt idx="30096">
                  <c:v>110.07081710289999</c:v>
                </c:pt>
                <c:pt idx="30097">
                  <c:v>110.072792017</c:v>
                </c:pt>
                <c:pt idx="30098">
                  <c:v>110.0738262675</c:v>
                </c:pt>
                <c:pt idx="30099">
                  <c:v>110.07492650730001</c:v>
                </c:pt>
                <c:pt idx="30100">
                  <c:v>110.0755647901</c:v>
                </c:pt>
                <c:pt idx="30101">
                  <c:v>110.076466145</c:v>
                </c:pt>
                <c:pt idx="30102">
                  <c:v>110.07761137</c:v>
                </c:pt>
                <c:pt idx="30103">
                  <c:v>110.07833891129999</c:v>
                </c:pt>
                <c:pt idx="30104">
                  <c:v>110.07954256559999</c:v>
                </c:pt>
                <c:pt idx="30105">
                  <c:v>110.08071530230001</c:v>
                </c:pt>
                <c:pt idx="30106">
                  <c:v>110.08141915669999</c:v>
                </c:pt>
                <c:pt idx="30107">
                  <c:v>110.0827943007</c:v>
                </c:pt>
                <c:pt idx="30108">
                  <c:v>110.08463636570001</c:v>
                </c:pt>
                <c:pt idx="30109">
                  <c:v>110.0857437401</c:v>
                </c:pt>
                <c:pt idx="30110">
                  <c:v>110.0874669231</c:v>
                </c:pt>
                <c:pt idx="30111">
                  <c:v>110.0899307379</c:v>
                </c:pt>
                <c:pt idx="30112">
                  <c:v>110.09203470830001</c:v>
                </c:pt>
                <c:pt idx="30113">
                  <c:v>110.093980273</c:v>
                </c:pt>
                <c:pt idx="30114">
                  <c:v>110.0948692087</c:v>
                </c:pt>
                <c:pt idx="30115">
                  <c:v>110.09601597130001</c:v>
                </c:pt>
                <c:pt idx="30116">
                  <c:v>110.0986870071</c:v>
                </c:pt>
                <c:pt idx="30117">
                  <c:v>110.1004008796</c:v>
                </c:pt>
                <c:pt idx="30118">
                  <c:v>110.10057642220001</c:v>
                </c:pt>
                <c:pt idx="30119">
                  <c:v>110.1008961118</c:v>
                </c:pt>
                <c:pt idx="30120">
                  <c:v>110.1023194456</c:v>
                </c:pt>
                <c:pt idx="30121">
                  <c:v>110.1051729287</c:v>
                </c:pt>
                <c:pt idx="30122">
                  <c:v>110.1080998772</c:v>
                </c:pt>
                <c:pt idx="30123">
                  <c:v>110.1100271749</c:v>
                </c:pt>
                <c:pt idx="30124">
                  <c:v>110.1112904559</c:v>
                </c:pt>
                <c:pt idx="30125">
                  <c:v>110.1123167248</c:v>
                </c:pt>
                <c:pt idx="30126">
                  <c:v>110.1130275137</c:v>
                </c:pt>
                <c:pt idx="30127">
                  <c:v>110.113321285</c:v>
                </c:pt>
                <c:pt idx="30128">
                  <c:v>110.1146399477</c:v>
                </c:pt>
                <c:pt idx="30129">
                  <c:v>110.11749397680001</c:v>
                </c:pt>
                <c:pt idx="30130">
                  <c:v>110.1197102297</c:v>
                </c:pt>
                <c:pt idx="30131">
                  <c:v>110.120735442</c:v>
                </c:pt>
                <c:pt idx="30132">
                  <c:v>110.1212172546</c:v>
                </c:pt>
                <c:pt idx="30133">
                  <c:v>110.1216106504</c:v>
                </c:pt>
                <c:pt idx="30134">
                  <c:v>110.1219446802</c:v>
                </c:pt>
                <c:pt idx="30135">
                  <c:v>110.1222009457</c:v>
                </c:pt>
                <c:pt idx="30136">
                  <c:v>110.1240654918</c:v>
                </c:pt>
                <c:pt idx="30137">
                  <c:v>110.1263830207</c:v>
                </c:pt>
                <c:pt idx="30138">
                  <c:v>110.12769756900001</c:v>
                </c:pt>
                <c:pt idx="30139">
                  <c:v>110.1289263978</c:v>
                </c:pt>
                <c:pt idx="30140">
                  <c:v>110.1295731885</c:v>
                </c:pt>
                <c:pt idx="30141">
                  <c:v>110.1299156736</c:v>
                </c:pt>
                <c:pt idx="30142">
                  <c:v>110.1305322453</c:v>
                </c:pt>
                <c:pt idx="30143">
                  <c:v>110.1317995797</c:v>
                </c:pt>
                <c:pt idx="30144">
                  <c:v>110.1337202627</c:v>
                </c:pt>
                <c:pt idx="30145">
                  <c:v>110.13594272109999</c:v>
                </c:pt>
                <c:pt idx="30146">
                  <c:v>110.1373967001</c:v>
                </c:pt>
                <c:pt idx="30147">
                  <c:v>110.13800727669999</c:v>
                </c:pt>
                <c:pt idx="30148">
                  <c:v>110.1390548082</c:v>
                </c:pt>
                <c:pt idx="30149">
                  <c:v>110.1405247472</c:v>
                </c:pt>
                <c:pt idx="30150">
                  <c:v>110.1414754373</c:v>
                </c:pt>
                <c:pt idx="30151">
                  <c:v>110.1416446121</c:v>
                </c:pt>
                <c:pt idx="30152">
                  <c:v>110.14226465749999</c:v>
                </c:pt>
                <c:pt idx="30153">
                  <c:v>110.1430462439</c:v>
                </c:pt>
                <c:pt idx="30154">
                  <c:v>110.1441431284</c:v>
                </c:pt>
                <c:pt idx="30155">
                  <c:v>110.1453538617</c:v>
                </c:pt>
                <c:pt idx="30156">
                  <c:v>110.1467888734</c:v>
                </c:pt>
                <c:pt idx="30157">
                  <c:v>110.1484819814</c:v>
                </c:pt>
                <c:pt idx="30158">
                  <c:v>110.14924190710001</c:v>
                </c:pt>
                <c:pt idx="30159">
                  <c:v>110.1501489999</c:v>
                </c:pt>
                <c:pt idx="30160">
                  <c:v>110.1508671686</c:v>
                </c:pt>
                <c:pt idx="30161">
                  <c:v>110.1509526981</c:v>
                </c:pt>
                <c:pt idx="30162">
                  <c:v>110.152632682</c:v>
                </c:pt>
                <c:pt idx="30163">
                  <c:v>110.1552871849</c:v>
                </c:pt>
                <c:pt idx="30164">
                  <c:v>110.1572670807</c:v>
                </c:pt>
                <c:pt idx="30165">
                  <c:v>110.1586042837</c:v>
                </c:pt>
                <c:pt idx="30166">
                  <c:v>110.1592419646</c:v>
                </c:pt>
                <c:pt idx="30167">
                  <c:v>110.1601665215</c:v>
                </c:pt>
                <c:pt idx="30168">
                  <c:v>110.16157792769999</c:v>
                </c:pt>
                <c:pt idx="30169">
                  <c:v>110.1635503669</c:v>
                </c:pt>
                <c:pt idx="30170">
                  <c:v>110.167043237</c:v>
                </c:pt>
                <c:pt idx="30171">
                  <c:v>110.1702224734</c:v>
                </c:pt>
                <c:pt idx="30172">
                  <c:v>110.1718403401</c:v>
                </c:pt>
                <c:pt idx="30173">
                  <c:v>110.1728540849</c:v>
                </c:pt>
                <c:pt idx="30174">
                  <c:v>110.1747259564</c:v>
                </c:pt>
                <c:pt idx="30175">
                  <c:v>110.1763391833</c:v>
                </c:pt>
                <c:pt idx="30176">
                  <c:v>110.17874036729999</c:v>
                </c:pt>
                <c:pt idx="30177">
                  <c:v>110.1830066208</c:v>
                </c:pt>
                <c:pt idx="30178">
                  <c:v>110.1853126897</c:v>
                </c:pt>
                <c:pt idx="30179">
                  <c:v>110.18611865619999</c:v>
                </c:pt>
                <c:pt idx="30180">
                  <c:v>110.18683318079999</c:v>
                </c:pt>
                <c:pt idx="30181">
                  <c:v>110.1871047297</c:v>
                </c:pt>
                <c:pt idx="30182">
                  <c:v>110.1879809003</c:v>
                </c:pt>
                <c:pt idx="30183">
                  <c:v>110.1890633097</c:v>
                </c:pt>
                <c:pt idx="30184">
                  <c:v>110.1892966002</c:v>
                </c:pt>
                <c:pt idx="30185">
                  <c:v>110.1895873956</c:v>
                </c:pt>
                <c:pt idx="30186">
                  <c:v>110.1910931571</c:v>
                </c:pt>
                <c:pt idx="30187">
                  <c:v>110.1924643808</c:v>
                </c:pt>
                <c:pt idx="30188">
                  <c:v>110.19332664549999</c:v>
                </c:pt>
                <c:pt idx="30189">
                  <c:v>110.1942413542</c:v>
                </c:pt>
                <c:pt idx="30190">
                  <c:v>110.1945089606</c:v>
                </c:pt>
                <c:pt idx="30191">
                  <c:v>110.1946844779</c:v>
                </c:pt>
                <c:pt idx="30192">
                  <c:v>110.1947887481</c:v>
                </c:pt>
                <c:pt idx="30193">
                  <c:v>110.1948626368</c:v>
                </c:pt>
                <c:pt idx="30194">
                  <c:v>110.1961270728</c:v>
                </c:pt>
                <c:pt idx="30195">
                  <c:v>110.1976208105</c:v>
                </c:pt>
                <c:pt idx="30196">
                  <c:v>110.1981465743</c:v>
                </c:pt>
                <c:pt idx="30197">
                  <c:v>110.1994400417</c:v>
                </c:pt>
                <c:pt idx="30198">
                  <c:v>110.2012079344</c:v>
                </c:pt>
                <c:pt idx="30199">
                  <c:v>110.2020486406</c:v>
                </c:pt>
                <c:pt idx="30200">
                  <c:v>110.2021941541</c:v>
                </c:pt>
                <c:pt idx="30201">
                  <c:v>110.2041070257</c:v>
                </c:pt>
                <c:pt idx="30202">
                  <c:v>110.2071032363</c:v>
                </c:pt>
                <c:pt idx="30203">
                  <c:v>110.2089960899</c:v>
                </c:pt>
                <c:pt idx="30204">
                  <c:v>110.2103777957</c:v>
                </c:pt>
                <c:pt idx="30205">
                  <c:v>110.21114012069999</c:v>
                </c:pt>
                <c:pt idx="30206">
                  <c:v>110.21148306870001</c:v>
                </c:pt>
                <c:pt idx="30207">
                  <c:v>110.2128427974</c:v>
                </c:pt>
                <c:pt idx="30208">
                  <c:v>110.2148085501</c:v>
                </c:pt>
                <c:pt idx="30209">
                  <c:v>110.21599301720001</c:v>
                </c:pt>
                <c:pt idx="30210">
                  <c:v>110.21646650629999</c:v>
                </c:pt>
                <c:pt idx="30211">
                  <c:v>110.2178157381</c:v>
                </c:pt>
                <c:pt idx="30212">
                  <c:v>110.21945977110001</c:v>
                </c:pt>
                <c:pt idx="30213">
                  <c:v>110.2200148638</c:v>
                </c:pt>
                <c:pt idx="30214">
                  <c:v>110.2203162008</c:v>
                </c:pt>
                <c:pt idx="30215">
                  <c:v>110.22082593819999</c:v>
                </c:pt>
                <c:pt idx="30216">
                  <c:v>110.22128612039999</c:v>
                </c:pt>
                <c:pt idx="30217">
                  <c:v>110.2218124645</c:v>
                </c:pt>
                <c:pt idx="30218">
                  <c:v>110.22268922409999</c:v>
                </c:pt>
                <c:pt idx="30219">
                  <c:v>110.2231869796</c:v>
                </c:pt>
                <c:pt idx="30220">
                  <c:v>110.22344736079999</c:v>
                </c:pt>
                <c:pt idx="30221">
                  <c:v>110.2237588997</c:v>
                </c:pt>
                <c:pt idx="30222">
                  <c:v>110.2239897011</c:v>
                </c:pt>
                <c:pt idx="30223">
                  <c:v>110.22427977940001</c:v>
                </c:pt>
                <c:pt idx="30224">
                  <c:v>110.2259273591</c:v>
                </c:pt>
                <c:pt idx="30225">
                  <c:v>110.2274924594</c:v>
                </c:pt>
                <c:pt idx="30226">
                  <c:v>110.227699175</c:v>
                </c:pt>
                <c:pt idx="30227">
                  <c:v>110.2287227086</c:v>
                </c:pt>
                <c:pt idx="30228">
                  <c:v>110.22977600830001</c:v>
                </c:pt>
                <c:pt idx="30229">
                  <c:v>110.2299150544</c:v>
                </c:pt>
                <c:pt idx="30230">
                  <c:v>110.2304353589</c:v>
                </c:pt>
                <c:pt idx="30231">
                  <c:v>110.2314312469</c:v>
                </c:pt>
                <c:pt idx="30232">
                  <c:v>110.2338382499</c:v>
                </c:pt>
                <c:pt idx="30233">
                  <c:v>110.2359585717</c:v>
                </c:pt>
                <c:pt idx="30234">
                  <c:v>110.2370768568</c:v>
                </c:pt>
                <c:pt idx="30235">
                  <c:v>110.2380527139</c:v>
                </c:pt>
                <c:pt idx="30236">
                  <c:v>110.2386789414</c:v>
                </c:pt>
                <c:pt idx="30237">
                  <c:v>110.2394577431</c:v>
                </c:pt>
                <c:pt idx="30238">
                  <c:v>110.2401121537</c:v>
                </c:pt>
                <c:pt idx="30239">
                  <c:v>110.2407885108</c:v>
                </c:pt>
                <c:pt idx="30240">
                  <c:v>110.2412896141</c:v>
                </c:pt>
                <c:pt idx="30241">
                  <c:v>110.24386559129999</c:v>
                </c:pt>
                <c:pt idx="30242">
                  <c:v>110.2465076396</c:v>
                </c:pt>
                <c:pt idx="30243">
                  <c:v>110.24821165279999</c:v>
                </c:pt>
                <c:pt idx="30244">
                  <c:v>110.2499680306</c:v>
                </c:pt>
                <c:pt idx="30245">
                  <c:v>110.250779404</c:v>
                </c:pt>
                <c:pt idx="30246">
                  <c:v>110.25196788700001</c:v>
                </c:pt>
                <c:pt idx="30247">
                  <c:v>110.2530151603</c:v>
                </c:pt>
                <c:pt idx="30248">
                  <c:v>110.2541548814</c:v>
                </c:pt>
                <c:pt idx="30249">
                  <c:v>110.25516522620001</c:v>
                </c:pt>
                <c:pt idx="30250">
                  <c:v>110.2554826173</c:v>
                </c:pt>
                <c:pt idx="30251">
                  <c:v>110.25591638180001</c:v>
                </c:pt>
                <c:pt idx="30252">
                  <c:v>110.2562892601</c:v>
                </c:pt>
                <c:pt idx="30253">
                  <c:v>110.2568768922</c:v>
                </c:pt>
                <c:pt idx="30254">
                  <c:v>110.25771475889999</c:v>
                </c:pt>
                <c:pt idx="30255">
                  <c:v>110.2581124507</c:v>
                </c:pt>
                <c:pt idx="30256">
                  <c:v>110.2582823393</c:v>
                </c:pt>
                <c:pt idx="30257">
                  <c:v>110.25903170709999</c:v>
                </c:pt>
                <c:pt idx="30258">
                  <c:v>110.2602149567</c:v>
                </c:pt>
                <c:pt idx="30259">
                  <c:v>110.2623982633</c:v>
                </c:pt>
                <c:pt idx="30260">
                  <c:v>110.2659729562</c:v>
                </c:pt>
                <c:pt idx="30261">
                  <c:v>110.2680969553</c:v>
                </c:pt>
                <c:pt idx="30262">
                  <c:v>110.2701841218</c:v>
                </c:pt>
                <c:pt idx="30263">
                  <c:v>110.2732988595</c:v>
                </c:pt>
                <c:pt idx="30264">
                  <c:v>110.2747970299</c:v>
                </c:pt>
                <c:pt idx="30265">
                  <c:v>110.27600885219999</c:v>
                </c:pt>
                <c:pt idx="30266">
                  <c:v>110.27706649469999</c:v>
                </c:pt>
                <c:pt idx="30267">
                  <c:v>110.2775177411</c:v>
                </c:pt>
                <c:pt idx="30268">
                  <c:v>110.2778470942</c:v>
                </c:pt>
                <c:pt idx="30269">
                  <c:v>110.2778712066</c:v>
                </c:pt>
                <c:pt idx="30270">
                  <c:v>110.27928053799999</c:v>
                </c:pt>
                <c:pt idx="30271">
                  <c:v>110.28070459830001</c:v>
                </c:pt>
                <c:pt idx="30272">
                  <c:v>110.2809253189</c:v>
                </c:pt>
                <c:pt idx="30273">
                  <c:v>110.2814411734</c:v>
                </c:pt>
                <c:pt idx="30274">
                  <c:v>110.2824568873</c:v>
                </c:pt>
                <c:pt idx="30275">
                  <c:v>110.2843452221</c:v>
                </c:pt>
                <c:pt idx="30276">
                  <c:v>110.2855582344</c:v>
                </c:pt>
                <c:pt idx="30277">
                  <c:v>110.2856760474</c:v>
                </c:pt>
                <c:pt idx="30278">
                  <c:v>110.28780969100001</c:v>
                </c:pt>
                <c:pt idx="30279">
                  <c:v>110.2899222082</c:v>
                </c:pt>
                <c:pt idx="30280">
                  <c:v>110.290297409</c:v>
                </c:pt>
                <c:pt idx="30281">
                  <c:v>110.29109370819999</c:v>
                </c:pt>
                <c:pt idx="30282">
                  <c:v>110.291718761</c:v>
                </c:pt>
                <c:pt idx="30283">
                  <c:v>110.29220331960001</c:v>
                </c:pt>
                <c:pt idx="30284">
                  <c:v>110.292681781</c:v>
                </c:pt>
                <c:pt idx="30285">
                  <c:v>110.2933461022</c:v>
                </c:pt>
                <c:pt idx="30286">
                  <c:v>110.29409159879999</c:v>
                </c:pt>
                <c:pt idx="30287">
                  <c:v>110.2949301953</c:v>
                </c:pt>
                <c:pt idx="30288">
                  <c:v>110.2973220212</c:v>
                </c:pt>
                <c:pt idx="30289">
                  <c:v>110.299932316</c:v>
                </c:pt>
                <c:pt idx="30290">
                  <c:v>110.3024409983</c:v>
                </c:pt>
                <c:pt idx="30291">
                  <c:v>110.3042921608</c:v>
                </c:pt>
                <c:pt idx="30292">
                  <c:v>110.3062853391</c:v>
                </c:pt>
                <c:pt idx="30293">
                  <c:v>110.30869334560001</c:v>
                </c:pt>
                <c:pt idx="30294">
                  <c:v>110.3096319555</c:v>
                </c:pt>
                <c:pt idx="30295">
                  <c:v>110.31083015599999</c:v>
                </c:pt>
                <c:pt idx="30296">
                  <c:v>110.311844178</c:v>
                </c:pt>
                <c:pt idx="30297">
                  <c:v>110.3123821245</c:v>
                </c:pt>
                <c:pt idx="30298">
                  <c:v>110.3132217448</c:v>
                </c:pt>
                <c:pt idx="30299">
                  <c:v>110.31367424939999</c:v>
                </c:pt>
                <c:pt idx="30300">
                  <c:v>110.313846345</c:v>
                </c:pt>
                <c:pt idx="30301">
                  <c:v>110.3144387901</c:v>
                </c:pt>
                <c:pt idx="30302">
                  <c:v>110.3148976992</c:v>
                </c:pt>
                <c:pt idx="30303">
                  <c:v>110.3149552294</c:v>
                </c:pt>
                <c:pt idx="30304">
                  <c:v>110.3153932593</c:v>
                </c:pt>
                <c:pt idx="30305">
                  <c:v>110.3176324497</c:v>
                </c:pt>
                <c:pt idx="30306">
                  <c:v>110.3195942274</c:v>
                </c:pt>
                <c:pt idx="30307">
                  <c:v>110.3199652672</c:v>
                </c:pt>
                <c:pt idx="30308">
                  <c:v>110.3206065702</c:v>
                </c:pt>
                <c:pt idx="30309">
                  <c:v>110.321325875</c:v>
                </c:pt>
                <c:pt idx="30310">
                  <c:v>110.32254157529999</c:v>
                </c:pt>
                <c:pt idx="30311">
                  <c:v>110.324854198</c:v>
                </c:pt>
                <c:pt idx="30312">
                  <c:v>110.32670136430001</c:v>
                </c:pt>
                <c:pt idx="30313">
                  <c:v>110.3285818956</c:v>
                </c:pt>
                <c:pt idx="30314">
                  <c:v>110.33054274280001</c:v>
                </c:pt>
                <c:pt idx="30315">
                  <c:v>110.33124442960001</c:v>
                </c:pt>
                <c:pt idx="30316">
                  <c:v>110.33210023380001</c:v>
                </c:pt>
                <c:pt idx="30317">
                  <c:v>110.33295642989999</c:v>
                </c:pt>
                <c:pt idx="30318">
                  <c:v>110.33383038309999</c:v>
                </c:pt>
                <c:pt idx="30319">
                  <c:v>110.3354437518</c:v>
                </c:pt>
                <c:pt idx="30320">
                  <c:v>110.33651445860001</c:v>
                </c:pt>
                <c:pt idx="30321">
                  <c:v>110.3369080624</c:v>
                </c:pt>
                <c:pt idx="30322">
                  <c:v>110.3381351788</c:v>
                </c:pt>
                <c:pt idx="30323">
                  <c:v>110.3392336604</c:v>
                </c:pt>
                <c:pt idx="30324">
                  <c:v>110.3396056973</c:v>
                </c:pt>
                <c:pt idx="30325">
                  <c:v>110.3399613176</c:v>
                </c:pt>
                <c:pt idx="30326">
                  <c:v>110.3416102841</c:v>
                </c:pt>
                <c:pt idx="30327">
                  <c:v>110.34333940320001</c:v>
                </c:pt>
                <c:pt idx="30328">
                  <c:v>110.3439999397</c:v>
                </c:pt>
                <c:pt idx="30329">
                  <c:v>110.3456916661</c:v>
                </c:pt>
                <c:pt idx="30330">
                  <c:v>110.3480971827</c:v>
                </c:pt>
                <c:pt idx="30331">
                  <c:v>110.3494547521</c:v>
                </c:pt>
                <c:pt idx="30332">
                  <c:v>110.35054396220001</c:v>
                </c:pt>
                <c:pt idx="30333">
                  <c:v>110.3521435936</c:v>
                </c:pt>
                <c:pt idx="30334">
                  <c:v>110.3546738575</c:v>
                </c:pt>
                <c:pt idx="30335">
                  <c:v>110.3570508554</c:v>
                </c:pt>
                <c:pt idx="30336">
                  <c:v>110.3580956059</c:v>
                </c:pt>
                <c:pt idx="30337">
                  <c:v>110.3592452795</c:v>
                </c:pt>
                <c:pt idx="30338">
                  <c:v>110.36015648430001</c:v>
                </c:pt>
                <c:pt idx="30339">
                  <c:v>110.36047706239999</c:v>
                </c:pt>
                <c:pt idx="30340">
                  <c:v>110.3613744126</c:v>
                </c:pt>
                <c:pt idx="30341">
                  <c:v>110.3640081609</c:v>
                </c:pt>
                <c:pt idx="30342">
                  <c:v>110.3661216939</c:v>
                </c:pt>
                <c:pt idx="30343">
                  <c:v>110.3679386954</c:v>
                </c:pt>
                <c:pt idx="30344">
                  <c:v>110.36972973490001</c:v>
                </c:pt>
                <c:pt idx="30345">
                  <c:v>110.37037817549999</c:v>
                </c:pt>
                <c:pt idx="30346">
                  <c:v>110.3709622569</c:v>
                </c:pt>
                <c:pt idx="30347">
                  <c:v>110.3713045017</c:v>
                </c:pt>
                <c:pt idx="30348">
                  <c:v>110.3715691156</c:v>
                </c:pt>
                <c:pt idx="30349">
                  <c:v>110.37213292680001</c:v>
                </c:pt>
                <c:pt idx="30350">
                  <c:v>110.3725797946</c:v>
                </c:pt>
                <c:pt idx="30351">
                  <c:v>110.37267389349999</c:v>
                </c:pt>
                <c:pt idx="30352">
                  <c:v>110.3728206026</c:v>
                </c:pt>
                <c:pt idx="30353">
                  <c:v>110.373957097</c:v>
                </c:pt>
                <c:pt idx="30354">
                  <c:v>110.3751952026</c:v>
                </c:pt>
                <c:pt idx="30355">
                  <c:v>110.375715689</c:v>
                </c:pt>
                <c:pt idx="30356">
                  <c:v>110.37643501460001</c:v>
                </c:pt>
                <c:pt idx="30357">
                  <c:v>110.3781997729</c:v>
                </c:pt>
                <c:pt idx="30358">
                  <c:v>110.38074848399999</c:v>
                </c:pt>
                <c:pt idx="30359">
                  <c:v>110.3830913173</c:v>
                </c:pt>
                <c:pt idx="30360">
                  <c:v>110.38580618970001</c:v>
                </c:pt>
                <c:pt idx="30361">
                  <c:v>110.3878704867</c:v>
                </c:pt>
                <c:pt idx="30362">
                  <c:v>110.3897296583</c:v>
                </c:pt>
                <c:pt idx="30363">
                  <c:v>110.3917819094</c:v>
                </c:pt>
                <c:pt idx="30364">
                  <c:v>110.3937607789</c:v>
                </c:pt>
                <c:pt idx="30365">
                  <c:v>110.3964948643</c:v>
                </c:pt>
                <c:pt idx="30366">
                  <c:v>110.3988580632</c:v>
                </c:pt>
                <c:pt idx="30367">
                  <c:v>110.40007466989999</c:v>
                </c:pt>
                <c:pt idx="30368">
                  <c:v>110.40061851670001</c:v>
                </c:pt>
                <c:pt idx="30369">
                  <c:v>110.4021563866</c:v>
                </c:pt>
                <c:pt idx="30370">
                  <c:v>110.4034909503</c:v>
                </c:pt>
                <c:pt idx="30371">
                  <c:v>110.40572517859999</c:v>
                </c:pt>
                <c:pt idx="30372">
                  <c:v>110.4082183652</c:v>
                </c:pt>
                <c:pt idx="30373">
                  <c:v>110.4096440072</c:v>
                </c:pt>
                <c:pt idx="30374">
                  <c:v>110.4108913692</c:v>
                </c:pt>
                <c:pt idx="30375">
                  <c:v>110.41134239260001</c:v>
                </c:pt>
                <c:pt idx="30376">
                  <c:v>110.4124005435</c:v>
                </c:pt>
                <c:pt idx="30377">
                  <c:v>110.4155402457</c:v>
                </c:pt>
                <c:pt idx="30378">
                  <c:v>110.41807104740001</c:v>
                </c:pt>
                <c:pt idx="30379">
                  <c:v>110.41848848159999</c:v>
                </c:pt>
                <c:pt idx="30380">
                  <c:v>110.4188145096</c:v>
                </c:pt>
                <c:pt idx="30381">
                  <c:v>110.4189490446</c:v>
                </c:pt>
                <c:pt idx="30382">
                  <c:v>110.41917729479999</c:v>
                </c:pt>
                <c:pt idx="30383">
                  <c:v>110.4200264473</c:v>
                </c:pt>
                <c:pt idx="30384">
                  <c:v>110.421043157</c:v>
                </c:pt>
                <c:pt idx="30385">
                  <c:v>110.4213555808</c:v>
                </c:pt>
                <c:pt idx="30386">
                  <c:v>110.4216469493</c:v>
                </c:pt>
                <c:pt idx="30387">
                  <c:v>110.4228646616</c:v>
                </c:pt>
                <c:pt idx="30388">
                  <c:v>110.4240715438</c:v>
                </c:pt>
                <c:pt idx="30389">
                  <c:v>110.426074023</c:v>
                </c:pt>
                <c:pt idx="30390">
                  <c:v>110.4281507685</c:v>
                </c:pt>
                <c:pt idx="30391">
                  <c:v>110.42879309769999</c:v>
                </c:pt>
                <c:pt idx="30392">
                  <c:v>110.4292982504</c:v>
                </c:pt>
                <c:pt idx="30393">
                  <c:v>110.4296801205</c:v>
                </c:pt>
                <c:pt idx="30394">
                  <c:v>110.4303427231</c:v>
                </c:pt>
                <c:pt idx="30395">
                  <c:v>110.43194417159999</c:v>
                </c:pt>
                <c:pt idx="30396">
                  <c:v>110.43319367799999</c:v>
                </c:pt>
                <c:pt idx="30397">
                  <c:v>110.4339360893</c:v>
                </c:pt>
                <c:pt idx="30398">
                  <c:v>110.4355645549</c:v>
                </c:pt>
                <c:pt idx="30399">
                  <c:v>110.4372054226</c:v>
                </c:pt>
                <c:pt idx="30400">
                  <c:v>110.4387028814</c:v>
                </c:pt>
                <c:pt idx="30401">
                  <c:v>110.4397140506</c:v>
                </c:pt>
                <c:pt idx="30402">
                  <c:v>110.4414992917</c:v>
                </c:pt>
                <c:pt idx="30403">
                  <c:v>110.443895404</c:v>
                </c:pt>
                <c:pt idx="30404">
                  <c:v>110.4448419709</c:v>
                </c:pt>
                <c:pt idx="30405">
                  <c:v>110.44527596899999</c:v>
                </c:pt>
                <c:pt idx="30406">
                  <c:v>110.4459820427</c:v>
                </c:pt>
                <c:pt idx="30407">
                  <c:v>110.4471179002</c:v>
                </c:pt>
                <c:pt idx="30408">
                  <c:v>110.44840830050001</c:v>
                </c:pt>
                <c:pt idx="30409">
                  <c:v>110.4493131764</c:v>
                </c:pt>
                <c:pt idx="30410">
                  <c:v>110.45034516139999</c:v>
                </c:pt>
                <c:pt idx="30411">
                  <c:v>110.45108041979999</c:v>
                </c:pt>
                <c:pt idx="30412">
                  <c:v>110.4511655413</c:v>
                </c:pt>
                <c:pt idx="30413">
                  <c:v>110.4522980396</c:v>
                </c:pt>
                <c:pt idx="30414">
                  <c:v>110.45355012650001</c:v>
                </c:pt>
                <c:pt idx="30415">
                  <c:v>110.454106861</c:v>
                </c:pt>
                <c:pt idx="30416">
                  <c:v>110.4546433297</c:v>
                </c:pt>
                <c:pt idx="30417">
                  <c:v>110.4551472241</c:v>
                </c:pt>
                <c:pt idx="30418">
                  <c:v>110.4555128503</c:v>
                </c:pt>
                <c:pt idx="30419">
                  <c:v>110.4558719135</c:v>
                </c:pt>
                <c:pt idx="30420">
                  <c:v>110.45648812890001</c:v>
                </c:pt>
                <c:pt idx="30421">
                  <c:v>110.4573843532</c:v>
                </c:pt>
                <c:pt idx="30422">
                  <c:v>110.45876114079999</c:v>
                </c:pt>
                <c:pt idx="30423">
                  <c:v>110.4596644021</c:v>
                </c:pt>
                <c:pt idx="30424">
                  <c:v>110.4613864169</c:v>
                </c:pt>
                <c:pt idx="30425">
                  <c:v>110.4632158942</c:v>
                </c:pt>
                <c:pt idx="30426">
                  <c:v>110.4635927004</c:v>
                </c:pt>
                <c:pt idx="30427">
                  <c:v>110.4644921793</c:v>
                </c:pt>
                <c:pt idx="30428">
                  <c:v>110.4652547095</c:v>
                </c:pt>
                <c:pt idx="30429">
                  <c:v>110.46542654690001</c:v>
                </c:pt>
                <c:pt idx="30430">
                  <c:v>110.4658933175</c:v>
                </c:pt>
                <c:pt idx="30431">
                  <c:v>110.4662061133</c:v>
                </c:pt>
                <c:pt idx="30432">
                  <c:v>110.46683498119999</c:v>
                </c:pt>
                <c:pt idx="30433">
                  <c:v>110.468334848</c:v>
                </c:pt>
                <c:pt idx="30434">
                  <c:v>110.4698360826</c:v>
                </c:pt>
                <c:pt idx="30435">
                  <c:v>110.47394130950001</c:v>
                </c:pt>
                <c:pt idx="30436">
                  <c:v>110.477916068</c:v>
                </c:pt>
                <c:pt idx="30437">
                  <c:v>110.4784842975</c:v>
                </c:pt>
                <c:pt idx="30438">
                  <c:v>110.47867287850001</c:v>
                </c:pt>
                <c:pt idx="30439">
                  <c:v>110.4791085998</c:v>
                </c:pt>
                <c:pt idx="30440">
                  <c:v>110.4801710711</c:v>
                </c:pt>
                <c:pt idx="30441">
                  <c:v>110.4813475755</c:v>
                </c:pt>
                <c:pt idx="30442">
                  <c:v>110.48178481550001</c:v>
                </c:pt>
                <c:pt idx="30443">
                  <c:v>110.4823935464</c:v>
                </c:pt>
                <c:pt idx="30444">
                  <c:v>110.4833588141</c:v>
                </c:pt>
                <c:pt idx="30445">
                  <c:v>110.4849789846</c:v>
                </c:pt>
                <c:pt idx="30446">
                  <c:v>110.4865517371</c:v>
                </c:pt>
                <c:pt idx="30447">
                  <c:v>110.48719454739999</c:v>
                </c:pt>
                <c:pt idx="30448">
                  <c:v>110.48842599050001</c:v>
                </c:pt>
                <c:pt idx="30449">
                  <c:v>110.4895902897</c:v>
                </c:pt>
                <c:pt idx="30450">
                  <c:v>110.4901437056</c:v>
                </c:pt>
                <c:pt idx="30451">
                  <c:v>110.4916035169</c:v>
                </c:pt>
                <c:pt idx="30452">
                  <c:v>110.4934495868</c:v>
                </c:pt>
                <c:pt idx="30453">
                  <c:v>110.4946345881</c:v>
                </c:pt>
                <c:pt idx="30454">
                  <c:v>110.49764484809999</c:v>
                </c:pt>
                <c:pt idx="30455">
                  <c:v>110.50104568739999</c:v>
                </c:pt>
                <c:pt idx="30456">
                  <c:v>110.5021237232</c:v>
                </c:pt>
                <c:pt idx="30457">
                  <c:v>110.502687038</c:v>
                </c:pt>
                <c:pt idx="30458">
                  <c:v>110.5038880079</c:v>
                </c:pt>
                <c:pt idx="30459">
                  <c:v>110.5052068989</c:v>
                </c:pt>
                <c:pt idx="30460">
                  <c:v>110.50745465510001</c:v>
                </c:pt>
                <c:pt idx="30461">
                  <c:v>110.5095799434</c:v>
                </c:pt>
                <c:pt idx="30462">
                  <c:v>110.5107304969</c:v>
                </c:pt>
                <c:pt idx="30463">
                  <c:v>110.5122698941</c:v>
                </c:pt>
                <c:pt idx="30464">
                  <c:v>110.5131406735</c:v>
                </c:pt>
                <c:pt idx="30465">
                  <c:v>110.5139156282</c:v>
                </c:pt>
                <c:pt idx="30466">
                  <c:v>110.5147027994</c:v>
                </c:pt>
                <c:pt idx="30467">
                  <c:v>110.5154554361</c:v>
                </c:pt>
                <c:pt idx="30468">
                  <c:v>110.516348315</c:v>
                </c:pt>
                <c:pt idx="30469">
                  <c:v>110.5167212715</c:v>
                </c:pt>
                <c:pt idx="30470">
                  <c:v>110.5170575177</c:v>
                </c:pt>
                <c:pt idx="30471">
                  <c:v>110.51731959759999</c:v>
                </c:pt>
                <c:pt idx="30472">
                  <c:v>110.51790605399999</c:v>
                </c:pt>
                <c:pt idx="30473">
                  <c:v>110.518694114</c:v>
                </c:pt>
                <c:pt idx="30474">
                  <c:v>110.5189765289</c:v>
                </c:pt>
                <c:pt idx="30475">
                  <c:v>110.5190518717</c:v>
                </c:pt>
                <c:pt idx="30476">
                  <c:v>110.5192070805</c:v>
                </c:pt>
                <c:pt idx="30477">
                  <c:v>110.5195166612</c:v>
                </c:pt>
                <c:pt idx="30478">
                  <c:v>110.5212527092</c:v>
                </c:pt>
                <c:pt idx="30479">
                  <c:v>110.52306315760001</c:v>
                </c:pt>
                <c:pt idx="30480">
                  <c:v>110.5240666766</c:v>
                </c:pt>
                <c:pt idx="30481">
                  <c:v>110.5256372286</c:v>
                </c:pt>
                <c:pt idx="30482">
                  <c:v>110.5264914256</c:v>
                </c:pt>
                <c:pt idx="30483">
                  <c:v>110.5269927839</c:v>
                </c:pt>
                <c:pt idx="30484">
                  <c:v>110.52882211959999</c:v>
                </c:pt>
                <c:pt idx="30485">
                  <c:v>110.5312912871</c:v>
                </c:pt>
                <c:pt idx="30486">
                  <c:v>110.5337891218</c:v>
                </c:pt>
                <c:pt idx="30487">
                  <c:v>110.536365905</c:v>
                </c:pt>
                <c:pt idx="30488">
                  <c:v>110.5377079241</c:v>
                </c:pt>
                <c:pt idx="30489">
                  <c:v>110.5379400747</c:v>
                </c:pt>
                <c:pt idx="30490">
                  <c:v>110.5384037459</c:v>
                </c:pt>
                <c:pt idx="30491">
                  <c:v>110.5390378276</c:v>
                </c:pt>
                <c:pt idx="30492">
                  <c:v>110.5413779796</c:v>
                </c:pt>
                <c:pt idx="30493">
                  <c:v>110.54403362550001</c:v>
                </c:pt>
                <c:pt idx="30494">
                  <c:v>110.54572271489999</c:v>
                </c:pt>
                <c:pt idx="30495">
                  <c:v>110.54786425570001</c:v>
                </c:pt>
                <c:pt idx="30496">
                  <c:v>110.54927696679999</c:v>
                </c:pt>
                <c:pt idx="30497">
                  <c:v>110.5500301342</c:v>
                </c:pt>
                <c:pt idx="30498">
                  <c:v>110.5510806601</c:v>
                </c:pt>
                <c:pt idx="30499">
                  <c:v>110.552752982</c:v>
                </c:pt>
                <c:pt idx="30500">
                  <c:v>110.5538242658</c:v>
                </c:pt>
                <c:pt idx="30501">
                  <c:v>110.5542854349</c:v>
                </c:pt>
                <c:pt idx="30502">
                  <c:v>110.55474410879999</c:v>
                </c:pt>
                <c:pt idx="30503">
                  <c:v>110.5550877535</c:v>
                </c:pt>
                <c:pt idx="30504">
                  <c:v>110.5567961584</c:v>
                </c:pt>
                <c:pt idx="30505">
                  <c:v>110.5584003507</c:v>
                </c:pt>
                <c:pt idx="30506">
                  <c:v>110.5589639434</c:v>
                </c:pt>
                <c:pt idx="30507">
                  <c:v>110.5612165957</c:v>
                </c:pt>
                <c:pt idx="30508">
                  <c:v>110.5633347002</c:v>
                </c:pt>
                <c:pt idx="30509">
                  <c:v>110.5644322931</c:v>
                </c:pt>
                <c:pt idx="30510">
                  <c:v>110.5655035345</c:v>
                </c:pt>
                <c:pt idx="30511">
                  <c:v>110.5661162602</c:v>
                </c:pt>
                <c:pt idx="30512">
                  <c:v>110.5665304995</c:v>
                </c:pt>
                <c:pt idx="30513">
                  <c:v>110.56784479</c:v>
                </c:pt>
                <c:pt idx="30514">
                  <c:v>110.56921610489999</c:v>
                </c:pt>
                <c:pt idx="30515">
                  <c:v>110.56999786999999</c:v>
                </c:pt>
                <c:pt idx="30516">
                  <c:v>110.571541846</c:v>
                </c:pt>
                <c:pt idx="30517">
                  <c:v>110.5724560866</c:v>
                </c:pt>
                <c:pt idx="30518">
                  <c:v>110.5729220545</c:v>
                </c:pt>
                <c:pt idx="30519">
                  <c:v>110.5736422531</c:v>
                </c:pt>
                <c:pt idx="30520">
                  <c:v>110.5749161442</c:v>
                </c:pt>
                <c:pt idx="30521">
                  <c:v>110.5762811327</c:v>
                </c:pt>
                <c:pt idx="30522">
                  <c:v>110.5789802223</c:v>
                </c:pt>
                <c:pt idx="30523">
                  <c:v>110.5820316777</c:v>
                </c:pt>
                <c:pt idx="30524">
                  <c:v>110.58331286870001</c:v>
                </c:pt>
                <c:pt idx="30525">
                  <c:v>110.5838820079</c:v>
                </c:pt>
                <c:pt idx="30526">
                  <c:v>110.58438271529999</c:v>
                </c:pt>
                <c:pt idx="30527">
                  <c:v>110.58509774549999</c:v>
                </c:pt>
                <c:pt idx="30528">
                  <c:v>110.5858664591</c:v>
                </c:pt>
                <c:pt idx="30529">
                  <c:v>110.5866107442</c:v>
                </c:pt>
                <c:pt idx="30530">
                  <c:v>110.5869562118</c:v>
                </c:pt>
                <c:pt idx="30531">
                  <c:v>110.588394796</c:v>
                </c:pt>
                <c:pt idx="30532">
                  <c:v>110.58974132100001</c:v>
                </c:pt>
                <c:pt idx="30533">
                  <c:v>110.590152999</c:v>
                </c:pt>
                <c:pt idx="30534">
                  <c:v>110.5926586993</c:v>
                </c:pt>
                <c:pt idx="30535">
                  <c:v>110.596092171</c:v>
                </c:pt>
                <c:pt idx="30536">
                  <c:v>110.5975967537</c:v>
                </c:pt>
                <c:pt idx="30537">
                  <c:v>110.5978234751</c:v>
                </c:pt>
                <c:pt idx="30538">
                  <c:v>110.5992585134</c:v>
                </c:pt>
                <c:pt idx="30539">
                  <c:v>110.60186509410001</c:v>
                </c:pt>
                <c:pt idx="30540">
                  <c:v>110.6034624454</c:v>
                </c:pt>
                <c:pt idx="30541">
                  <c:v>110.6049045252</c:v>
                </c:pt>
                <c:pt idx="30542">
                  <c:v>110.6062984069</c:v>
                </c:pt>
                <c:pt idx="30543">
                  <c:v>110.60673669339999</c:v>
                </c:pt>
                <c:pt idx="30544">
                  <c:v>110.6078040468</c:v>
                </c:pt>
                <c:pt idx="30545">
                  <c:v>110.6093075493</c:v>
                </c:pt>
                <c:pt idx="30546">
                  <c:v>110.61052606459999</c:v>
                </c:pt>
                <c:pt idx="30547">
                  <c:v>110.6117438247</c:v>
                </c:pt>
                <c:pt idx="30548">
                  <c:v>110.6130496541</c:v>
                </c:pt>
                <c:pt idx="30549">
                  <c:v>110.61451147370001</c:v>
                </c:pt>
                <c:pt idx="30550">
                  <c:v>110.61565830550001</c:v>
                </c:pt>
                <c:pt idx="30551">
                  <c:v>110.6163131685</c:v>
                </c:pt>
                <c:pt idx="30552">
                  <c:v>110.616517531</c:v>
                </c:pt>
                <c:pt idx="30553">
                  <c:v>110.61711791979999</c:v>
                </c:pt>
                <c:pt idx="30554">
                  <c:v>110.6180272431</c:v>
                </c:pt>
                <c:pt idx="30555">
                  <c:v>110.6191598257</c:v>
                </c:pt>
                <c:pt idx="30556">
                  <c:v>110.6200894652</c:v>
                </c:pt>
                <c:pt idx="30557">
                  <c:v>110.62067347529999</c:v>
                </c:pt>
                <c:pt idx="30558">
                  <c:v>110.62139006149999</c:v>
                </c:pt>
                <c:pt idx="30559">
                  <c:v>110.6221280653</c:v>
                </c:pt>
                <c:pt idx="30560">
                  <c:v>110.62281813769999</c:v>
                </c:pt>
                <c:pt idx="30561">
                  <c:v>110.62414998760001</c:v>
                </c:pt>
                <c:pt idx="30562">
                  <c:v>110.6252922027</c:v>
                </c:pt>
                <c:pt idx="30563">
                  <c:v>110.6258970889</c:v>
                </c:pt>
                <c:pt idx="30564">
                  <c:v>110.628292624</c:v>
                </c:pt>
                <c:pt idx="30565">
                  <c:v>110.6303072302</c:v>
                </c:pt>
                <c:pt idx="30566">
                  <c:v>110.6309370269</c:v>
                </c:pt>
                <c:pt idx="30567">
                  <c:v>110.63183228</c:v>
                </c:pt>
                <c:pt idx="30568">
                  <c:v>110.6327992241</c:v>
                </c:pt>
                <c:pt idx="30569">
                  <c:v>110.6339264746</c:v>
                </c:pt>
                <c:pt idx="30570">
                  <c:v>110.63479542810001</c:v>
                </c:pt>
                <c:pt idx="30571">
                  <c:v>110.6362970254</c:v>
                </c:pt>
                <c:pt idx="30572">
                  <c:v>110.6388894718</c:v>
                </c:pt>
                <c:pt idx="30573">
                  <c:v>110.6419348175</c:v>
                </c:pt>
                <c:pt idx="30574">
                  <c:v>110.64402447499999</c:v>
                </c:pt>
                <c:pt idx="30575">
                  <c:v>110.64539428160001</c:v>
                </c:pt>
                <c:pt idx="30576">
                  <c:v>110.64887124169999</c:v>
                </c:pt>
                <c:pt idx="30577">
                  <c:v>110.6513825576</c:v>
                </c:pt>
                <c:pt idx="30578">
                  <c:v>110.6520792141</c:v>
                </c:pt>
                <c:pt idx="30579">
                  <c:v>110.65437111289999</c:v>
                </c:pt>
                <c:pt idx="30580">
                  <c:v>110.6563218423</c:v>
                </c:pt>
                <c:pt idx="30581">
                  <c:v>110.6569393387</c:v>
                </c:pt>
                <c:pt idx="30582">
                  <c:v>110.6575619889</c:v>
                </c:pt>
                <c:pt idx="30583">
                  <c:v>110.6581364931</c:v>
                </c:pt>
                <c:pt idx="30584">
                  <c:v>110.65841400239999</c:v>
                </c:pt>
                <c:pt idx="30585">
                  <c:v>110.65853746339999</c:v>
                </c:pt>
                <c:pt idx="30586">
                  <c:v>110.658817046</c:v>
                </c:pt>
                <c:pt idx="30587">
                  <c:v>110.660365235</c:v>
                </c:pt>
                <c:pt idx="30588">
                  <c:v>110.6623579987</c:v>
                </c:pt>
                <c:pt idx="30589">
                  <c:v>110.6644190701</c:v>
                </c:pt>
                <c:pt idx="30590">
                  <c:v>110.6661805561</c:v>
                </c:pt>
                <c:pt idx="30591">
                  <c:v>110.66819906630001</c:v>
                </c:pt>
                <c:pt idx="30592">
                  <c:v>110.6701681439</c:v>
                </c:pt>
                <c:pt idx="30593">
                  <c:v>110.6706161626</c:v>
                </c:pt>
                <c:pt idx="30594">
                  <c:v>110.6717934105</c:v>
                </c:pt>
                <c:pt idx="30595">
                  <c:v>110.6731445149</c:v>
                </c:pt>
                <c:pt idx="30596">
                  <c:v>110.67449102579999</c:v>
                </c:pt>
                <c:pt idx="30597">
                  <c:v>110.67606872899999</c:v>
                </c:pt>
                <c:pt idx="30598">
                  <c:v>110.6769629014</c:v>
                </c:pt>
                <c:pt idx="30599">
                  <c:v>110.6775481997</c:v>
                </c:pt>
                <c:pt idx="30600">
                  <c:v>110.678152638</c:v>
                </c:pt>
                <c:pt idx="30601">
                  <c:v>110.6794587418</c:v>
                </c:pt>
                <c:pt idx="30602">
                  <c:v>110.6824743728</c:v>
                </c:pt>
                <c:pt idx="30603">
                  <c:v>110.6855691322</c:v>
                </c:pt>
                <c:pt idx="30604">
                  <c:v>110.6870219046</c:v>
                </c:pt>
                <c:pt idx="30605">
                  <c:v>110.6875428302</c:v>
                </c:pt>
                <c:pt idx="30606">
                  <c:v>110.68782260899999</c:v>
                </c:pt>
                <c:pt idx="30607">
                  <c:v>110.6896988128</c:v>
                </c:pt>
                <c:pt idx="30608">
                  <c:v>110.6930254387</c:v>
                </c:pt>
                <c:pt idx="30609">
                  <c:v>110.695488802</c:v>
                </c:pt>
                <c:pt idx="30610">
                  <c:v>110.6966669641</c:v>
                </c:pt>
                <c:pt idx="30611">
                  <c:v>110.69703699</c:v>
                </c:pt>
                <c:pt idx="30612">
                  <c:v>110.69711201130001</c:v>
                </c:pt>
                <c:pt idx="30613">
                  <c:v>110.6973983936</c:v>
                </c:pt>
                <c:pt idx="30614">
                  <c:v>110.69867401640001</c:v>
                </c:pt>
                <c:pt idx="30615">
                  <c:v>110.7003478579</c:v>
                </c:pt>
                <c:pt idx="30616">
                  <c:v>110.7024767124</c:v>
                </c:pt>
                <c:pt idx="30617">
                  <c:v>110.7046159129</c:v>
                </c:pt>
                <c:pt idx="30618">
                  <c:v>110.705284037</c:v>
                </c:pt>
                <c:pt idx="30619">
                  <c:v>110.7057474675</c:v>
                </c:pt>
                <c:pt idx="30620">
                  <c:v>110.7064374191</c:v>
                </c:pt>
                <c:pt idx="30621">
                  <c:v>110.7103968752</c:v>
                </c:pt>
                <c:pt idx="30622">
                  <c:v>110.7144487458</c:v>
                </c:pt>
                <c:pt idx="30623">
                  <c:v>110.7152268127</c:v>
                </c:pt>
                <c:pt idx="30624">
                  <c:v>110.7160421992</c:v>
                </c:pt>
                <c:pt idx="30625">
                  <c:v>110.7166542269</c:v>
                </c:pt>
                <c:pt idx="30626">
                  <c:v>110.7170700405</c:v>
                </c:pt>
                <c:pt idx="30627">
                  <c:v>110.7174814732</c:v>
                </c:pt>
                <c:pt idx="30628">
                  <c:v>110.71877986920001</c:v>
                </c:pt>
                <c:pt idx="30629">
                  <c:v>110.7203744398</c:v>
                </c:pt>
                <c:pt idx="30630">
                  <c:v>110.7214987351</c:v>
                </c:pt>
                <c:pt idx="30631">
                  <c:v>110.72222077710001</c:v>
                </c:pt>
                <c:pt idx="30632">
                  <c:v>110.7224026554</c:v>
                </c:pt>
                <c:pt idx="30633">
                  <c:v>110.72397711169999</c:v>
                </c:pt>
                <c:pt idx="30634">
                  <c:v>110.7291156159</c:v>
                </c:pt>
                <c:pt idx="30635">
                  <c:v>110.7339425537</c:v>
                </c:pt>
                <c:pt idx="30636">
                  <c:v>110.7352978209</c:v>
                </c:pt>
                <c:pt idx="30637">
                  <c:v>110.7354480421</c:v>
                </c:pt>
                <c:pt idx="30638">
                  <c:v>110.7366858152</c:v>
                </c:pt>
                <c:pt idx="30639">
                  <c:v>110.7381851589</c:v>
                </c:pt>
                <c:pt idx="30640">
                  <c:v>110.738920196</c:v>
                </c:pt>
                <c:pt idx="30641">
                  <c:v>110.7396844978</c:v>
                </c:pt>
                <c:pt idx="30642">
                  <c:v>110.7400662766</c:v>
                </c:pt>
                <c:pt idx="30643">
                  <c:v>110.7401749826</c:v>
                </c:pt>
                <c:pt idx="30644">
                  <c:v>110.74022778449999</c:v>
                </c:pt>
                <c:pt idx="30645">
                  <c:v>110.74027813390001</c:v>
                </c:pt>
                <c:pt idx="30646">
                  <c:v>110.740534008</c:v>
                </c:pt>
                <c:pt idx="30647">
                  <c:v>110.7414005736</c:v>
                </c:pt>
                <c:pt idx="30648">
                  <c:v>110.74235758419999</c:v>
                </c:pt>
                <c:pt idx="30649">
                  <c:v>110.7427658675</c:v>
                </c:pt>
                <c:pt idx="30650">
                  <c:v>110.7431163845</c:v>
                </c:pt>
                <c:pt idx="30651">
                  <c:v>110.7475392135</c:v>
                </c:pt>
                <c:pt idx="30652">
                  <c:v>110.7517814072</c:v>
                </c:pt>
                <c:pt idx="30653">
                  <c:v>110.7525032005</c:v>
                </c:pt>
                <c:pt idx="30654">
                  <c:v>110.75385476620001</c:v>
                </c:pt>
                <c:pt idx="30655">
                  <c:v>110.75495933649999</c:v>
                </c:pt>
                <c:pt idx="30656">
                  <c:v>110.7567950123</c:v>
                </c:pt>
                <c:pt idx="30657">
                  <c:v>110.7588712742</c:v>
                </c:pt>
                <c:pt idx="30658">
                  <c:v>110.760117768</c:v>
                </c:pt>
                <c:pt idx="30659">
                  <c:v>110.76080944509999</c:v>
                </c:pt>
                <c:pt idx="30660">
                  <c:v>110.7611863974</c:v>
                </c:pt>
                <c:pt idx="30661">
                  <c:v>110.7620873156</c:v>
                </c:pt>
                <c:pt idx="30662">
                  <c:v>110.7630968191</c:v>
                </c:pt>
                <c:pt idx="30663">
                  <c:v>110.7635307454</c:v>
                </c:pt>
                <c:pt idx="30664">
                  <c:v>110.7643410084</c:v>
                </c:pt>
                <c:pt idx="30665">
                  <c:v>110.76537295</c:v>
                </c:pt>
                <c:pt idx="30666">
                  <c:v>110.76674214400001</c:v>
                </c:pt>
                <c:pt idx="30667">
                  <c:v>110.7695454861</c:v>
                </c:pt>
                <c:pt idx="30668">
                  <c:v>110.7712702699</c:v>
                </c:pt>
                <c:pt idx="30669">
                  <c:v>110.7725596585</c:v>
                </c:pt>
                <c:pt idx="30670">
                  <c:v>110.7752932569</c:v>
                </c:pt>
                <c:pt idx="30671">
                  <c:v>110.7777269182</c:v>
                </c:pt>
                <c:pt idx="30672">
                  <c:v>110.7811334326</c:v>
                </c:pt>
                <c:pt idx="30673">
                  <c:v>110.7844585223</c:v>
                </c:pt>
                <c:pt idx="30674">
                  <c:v>110.7855183124</c:v>
                </c:pt>
                <c:pt idx="30675">
                  <c:v>110.7858126717</c:v>
                </c:pt>
                <c:pt idx="30676">
                  <c:v>110.7865965821</c:v>
                </c:pt>
                <c:pt idx="30677">
                  <c:v>110.78794842550001</c:v>
                </c:pt>
                <c:pt idx="30678">
                  <c:v>110.7894727554</c:v>
                </c:pt>
                <c:pt idx="30679">
                  <c:v>110.79114622100001</c:v>
                </c:pt>
                <c:pt idx="30680">
                  <c:v>110.7921066307</c:v>
                </c:pt>
                <c:pt idx="30681">
                  <c:v>110.7923758508</c:v>
                </c:pt>
                <c:pt idx="30682">
                  <c:v>110.7927283946</c:v>
                </c:pt>
                <c:pt idx="30683">
                  <c:v>110.79333443359999</c:v>
                </c:pt>
                <c:pt idx="30684">
                  <c:v>110.7945564252</c:v>
                </c:pt>
                <c:pt idx="30685">
                  <c:v>110.7963208523</c:v>
                </c:pt>
                <c:pt idx="30686">
                  <c:v>110.79776081919999</c:v>
                </c:pt>
                <c:pt idx="30687">
                  <c:v>110.79843292130001</c:v>
                </c:pt>
                <c:pt idx="30688">
                  <c:v>110.7995103057</c:v>
                </c:pt>
                <c:pt idx="30689">
                  <c:v>110.8004527396</c:v>
                </c:pt>
                <c:pt idx="30690">
                  <c:v>110.8007142906</c:v>
                </c:pt>
                <c:pt idx="30691">
                  <c:v>110.80106270749999</c:v>
                </c:pt>
                <c:pt idx="30692">
                  <c:v>110.80135462689999</c:v>
                </c:pt>
                <c:pt idx="30693">
                  <c:v>110.80233033730001</c:v>
                </c:pt>
                <c:pt idx="30694">
                  <c:v>110.80341269900001</c:v>
                </c:pt>
                <c:pt idx="30695">
                  <c:v>110.8039156067</c:v>
                </c:pt>
                <c:pt idx="30696">
                  <c:v>110.8054057634</c:v>
                </c:pt>
                <c:pt idx="30697">
                  <c:v>110.80669458529999</c:v>
                </c:pt>
                <c:pt idx="30698">
                  <c:v>110.8076933919</c:v>
                </c:pt>
                <c:pt idx="30699">
                  <c:v>110.809408674</c:v>
                </c:pt>
                <c:pt idx="30700">
                  <c:v>110.8105276603</c:v>
                </c:pt>
                <c:pt idx="30701">
                  <c:v>110.8112755791</c:v>
                </c:pt>
                <c:pt idx="30702">
                  <c:v>110.81185575080001</c:v>
                </c:pt>
                <c:pt idx="30703">
                  <c:v>110.8139525679</c:v>
                </c:pt>
                <c:pt idx="30704">
                  <c:v>110.8168946545</c:v>
                </c:pt>
                <c:pt idx="30705">
                  <c:v>110.81826083919999</c:v>
                </c:pt>
                <c:pt idx="30706">
                  <c:v>110.8189768985</c:v>
                </c:pt>
                <c:pt idx="30707">
                  <c:v>110.8214862714</c:v>
                </c:pt>
                <c:pt idx="30708">
                  <c:v>110.8248169725</c:v>
                </c:pt>
                <c:pt idx="30709">
                  <c:v>110.8267828116</c:v>
                </c:pt>
                <c:pt idx="30710">
                  <c:v>110.8275247074</c:v>
                </c:pt>
                <c:pt idx="30711">
                  <c:v>110.8277248272</c:v>
                </c:pt>
                <c:pt idx="30712">
                  <c:v>110.82796404920001</c:v>
                </c:pt>
                <c:pt idx="30713">
                  <c:v>110.82840244</c:v>
                </c:pt>
                <c:pt idx="30714">
                  <c:v>110.82944004719999</c:v>
                </c:pt>
                <c:pt idx="30715">
                  <c:v>110.8305247152</c:v>
                </c:pt>
                <c:pt idx="30716">
                  <c:v>110.83111302</c:v>
                </c:pt>
                <c:pt idx="30717">
                  <c:v>110.8316903158</c:v>
                </c:pt>
                <c:pt idx="30718">
                  <c:v>110.8329349399</c:v>
                </c:pt>
                <c:pt idx="30719">
                  <c:v>110.83388876390001</c:v>
                </c:pt>
                <c:pt idx="30720">
                  <c:v>110.83490435189999</c:v>
                </c:pt>
                <c:pt idx="30721">
                  <c:v>110.83839600989999</c:v>
                </c:pt>
                <c:pt idx="30722">
                  <c:v>110.8410374396</c:v>
                </c:pt>
                <c:pt idx="30723">
                  <c:v>110.84149563290001</c:v>
                </c:pt>
                <c:pt idx="30724">
                  <c:v>110.8429160463</c:v>
                </c:pt>
                <c:pt idx="30725">
                  <c:v>110.84513898820001</c:v>
                </c:pt>
                <c:pt idx="30726">
                  <c:v>110.8468379422</c:v>
                </c:pt>
                <c:pt idx="30727">
                  <c:v>110.8477401204</c:v>
                </c:pt>
                <c:pt idx="30728">
                  <c:v>110.8485396798</c:v>
                </c:pt>
                <c:pt idx="30729">
                  <c:v>110.84936256570001</c:v>
                </c:pt>
                <c:pt idx="30730">
                  <c:v>110.8502729721</c:v>
                </c:pt>
                <c:pt idx="30731">
                  <c:v>110.85076309279999</c:v>
                </c:pt>
                <c:pt idx="30732">
                  <c:v>110.8513646084</c:v>
                </c:pt>
                <c:pt idx="30733">
                  <c:v>110.8526254028</c:v>
                </c:pt>
                <c:pt idx="30734">
                  <c:v>110.8537582614</c:v>
                </c:pt>
                <c:pt idx="30735">
                  <c:v>110.85447228549999</c:v>
                </c:pt>
                <c:pt idx="30736">
                  <c:v>110.85505458919999</c:v>
                </c:pt>
                <c:pt idx="30737">
                  <c:v>110.8557099607</c:v>
                </c:pt>
                <c:pt idx="30738">
                  <c:v>110.85670495239999</c:v>
                </c:pt>
                <c:pt idx="30739">
                  <c:v>110.85753638360001</c:v>
                </c:pt>
                <c:pt idx="30740">
                  <c:v>110.8588938529</c:v>
                </c:pt>
                <c:pt idx="30741">
                  <c:v>110.8604216711</c:v>
                </c:pt>
                <c:pt idx="30742">
                  <c:v>110.86197269740001</c:v>
                </c:pt>
                <c:pt idx="30743">
                  <c:v>110.8637842717</c:v>
                </c:pt>
                <c:pt idx="30744">
                  <c:v>110.86462279</c:v>
                </c:pt>
                <c:pt idx="30745">
                  <c:v>110.8660576974</c:v>
                </c:pt>
                <c:pt idx="30746">
                  <c:v>110.86761672199999</c:v>
                </c:pt>
                <c:pt idx="30747">
                  <c:v>110.86814883309999</c:v>
                </c:pt>
                <c:pt idx="30748">
                  <c:v>110.86839669850001</c:v>
                </c:pt>
                <c:pt idx="30749">
                  <c:v>110.8685219668</c:v>
                </c:pt>
                <c:pt idx="30750">
                  <c:v>110.8692354108</c:v>
                </c:pt>
                <c:pt idx="30751">
                  <c:v>110.8702177535</c:v>
                </c:pt>
                <c:pt idx="30752">
                  <c:v>110.8705919369</c:v>
                </c:pt>
                <c:pt idx="30753">
                  <c:v>110.8716128744</c:v>
                </c:pt>
                <c:pt idx="30754">
                  <c:v>110.87306581190001</c:v>
                </c:pt>
                <c:pt idx="30755">
                  <c:v>110.8744562336</c:v>
                </c:pt>
                <c:pt idx="30756">
                  <c:v>110.87594727530001</c:v>
                </c:pt>
                <c:pt idx="30757">
                  <c:v>110.8766789563</c:v>
                </c:pt>
                <c:pt idx="30758">
                  <c:v>110.8769089968</c:v>
                </c:pt>
                <c:pt idx="30759">
                  <c:v>110.87837935340001</c:v>
                </c:pt>
                <c:pt idx="30760">
                  <c:v>110.8807572417</c:v>
                </c:pt>
                <c:pt idx="30761">
                  <c:v>110.8841049161</c:v>
                </c:pt>
                <c:pt idx="30762">
                  <c:v>110.887187162</c:v>
                </c:pt>
                <c:pt idx="30763">
                  <c:v>110.8888044359</c:v>
                </c:pt>
                <c:pt idx="30764">
                  <c:v>110.88998304819999</c:v>
                </c:pt>
                <c:pt idx="30765">
                  <c:v>110.89120984109999</c:v>
                </c:pt>
                <c:pt idx="30766">
                  <c:v>110.8924428974</c:v>
                </c:pt>
                <c:pt idx="30767">
                  <c:v>110.8934587478</c:v>
                </c:pt>
                <c:pt idx="30768">
                  <c:v>110.8945064742</c:v>
                </c:pt>
                <c:pt idx="30769">
                  <c:v>110.8958427821</c:v>
                </c:pt>
                <c:pt idx="30770">
                  <c:v>110.8984349103</c:v>
                </c:pt>
                <c:pt idx="30771">
                  <c:v>110.90023871299999</c:v>
                </c:pt>
                <c:pt idx="30772">
                  <c:v>110.9005346709</c:v>
                </c:pt>
                <c:pt idx="30773">
                  <c:v>110.9013729693</c:v>
                </c:pt>
                <c:pt idx="30774">
                  <c:v>110.90248824690001</c:v>
                </c:pt>
                <c:pt idx="30775">
                  <c:v>110.9031295533</c:v>
                </c:pt>
                <c:pt idx="30776">
                  <c:v>110.904505087</c:v>
                </c:pt>
                <c:pt idx="30777">
                  <c:v>110.90597874220001</c:v>
                </c:pt>
                <c:pt idx="30778">
                  <c:v>110.9076350232</c:v>
                </c:pt>
                <c:pt idx="30779">
                  <c:v>110.91008981029999</c:v>
                </c:pt>
                <c:pt idx="30780">
                  <c:v>110.9115991283</c:v>
                </c:pt>
                <c:pt idx="30781">
                  <c:v>110.9121495074</c:v>
                </c:pt>
                <c:pt idx="30782">
                  <c:v>110.9128883803</c:v>
                </c:pt>
                <c:pt idx="30783">
                  <c:v>110.9138081417</c:v>
                </c:pt>
                <c:pt idx="30784">
                  <c:v>110.9150391315</c:v>
                </c:pt>
                <c:pt idx="30785">
                  <c:v>110.91625312879999</c:v>
                </c:pt>
                <c:pt idx="30786">
                  <c:v>110.9178275262</c:v>
                </c:pt>
                <c:pt idx="30787">
                  <c:v>110.9204675121</c:v>
                </c:pt>
                <c:pt idx="30788">
                  <c:v>110.92212364869999</c:v>
                </c:pt>
                <c:pt idx="30789">
                  <c:v>110.9227775426</c:v>
                </c:pt>
                <c:pt idx="30790">
                  <c:v>110.92391801079999</c:v>
                </c:pt>
                <c:pt idx="30791">
                  <c:v>110.9254970457</c:v>
                </c:pt>
                <c:pt idx="30792">
                  <c:v>110.9287751259</c:v>
                </c:pt>
                <c:pt idx="30793">
                  <c:v>110.93214093</c:v>
                </c:pt>
                <c:pt idx="30794">
                  <c:v>110.93427947169999</c:v>
                </c:pt>
                <c:pt idx="30795">
                  <c:v>110.9355437498</c:v>
                </c:pt>
                <c:pt idx="30796">
                  <c:v>110.9359347732</c:v>
                </c:pt>
                <c:pt idx="30797">
                  <c:v>110.9366134654</c:v>
                </c:pt>
                <c:pt idx="30798">
                  <c:v>110.9389375001</c:v>
                </c:pt>
                <c:pt idx="30799">
                  <c:v>110.9416634805</c:v>
                </c:pt>
                <c:pt idx="30800">
                  <c:v>110.94281848280001</c:v>
                </c:pt>
                <c:pt idx="30801">
                  <c:v>110.9434836706</c:v>
                </c:pt>
                <c:pt idx="30802">
                  <c:v>110.9438046537</c:v>
                </c:pt>
                <c:pt idx="30803">
                  <c:v>110.94397554699999</c:v>
                </c:pt>
                <c:pt idx="30804">
                  <c:v>110.94419612030001</c:v>
                </c:pt>
                <c:pt idx="30805">
                  <c:v>110.94451629380001</c:v>
                </c:pt>
                <c:pt idx="30806">
                  <c:v>110.9452660809</c:v>
                </c:pt>
                <c:pt idx="30807">
                  <c:v>110.9463136599</c:v>
                </c:pt>
                <c:pt idx="30808">
                  <c:v>110.9470768226</c:v>
                </c:pt>
                <c:pt idx="30809">
                  <c:v>110.94818324729999</c:v>
                </c:pt>
                <c:pt idx="30810">
                  <c:v>110.94985404320001</c:v>
                </c:pt>
                <c:pt idx="30811">
                  <c:v>110.9516070161</c:v>
                </c:pt>
                <c:pt idx="30812">
                  <c:v>110.9532584425</c:v>
                </c:pt>
                <c:pt idx="30813">
                  <c:v>110.9542824669</c:v>
                </c:pt>
                <c:pt idx="30814">
                  <c:v>110.9547151431</c:v>
                </c:pt>
                <c:pt idx="30815">
                  <c:v>110.9550094328</c:v>
                </c:pt>
                <c:pt idx="30816">
                  <c:v>110.9554652501</c:v>
                </c:pt>
                <c:pt idx="30817">
                  <c:v>110.95582049159999</c:v>
                </c:pt>
                <c:pt idx="30818">
                  <c:v>110.9560829361</c:v>
                </c:pt>
                <c:pt idx="30819">
                  <c:v>110.9593806055</c:v>
                </c:pt>
                <c:pt idx="30820">
                  <c:v>110.96308814130001</c:v>
                </c:pt>
                <c:pt idx="30821">
                  <c:v>110.96430934439999</c:v>
                </c:pt>
                <c:pt idx="30822">
                  <c:v>110.9654540431</c:v>
                </c:pt>
                <c:pt idx="30823">
                  <c:v>110.9664730022</c:v>
                </c:pt>
                <c:pt idx="30824">
                  <c:v>110.96702152970001</c:v>
                </c:pt>
                <c:pt idx="30825">
                  <c:v>110.9672363552</c:v>
                </c:pt>
                <c:pt idx="30826">
                  <c:v>110.9679245608</c:v>
                </c:pt>
                <c:pt idx="30827">
                  <c:v>110.96846169689999</c:v>
                </c:pt>
                <c:pt idx="30828">
                  <c:v>110.96998687360001</c:v>
                </c:pt>
                <c:pt idx="30829">
                  <c:v>110.9715234422</c:v>
                </c:pt>
                <c:pt idx="30830">
                  <c:v>110.9722506164</c:v>
                </c:pt>
                <c:pt idx="30831">
                  <c:v>110.9742594993</c:v>
                </c:pt>
                <c:pt idx="30832">
                  <c:v>110.9760443545</c:v>
                </c:pt>
                <c:pt idx="30833">
                  <c:v>110.97722270760001</c:v>
                </c:pt>
                <c:pt idx="30834">
                  <c:v>110.9783813961</c:v>
                </c:pt>
                <c:pt idx="30835">
                  <c:v>110.97885691889999</c:v>
                </c:pt>
                <c:pt idx="30836">
                  <c:v>110.9791496512</c:v>
                </c:pt>
                <c:pt idx="30837">
                  <c:v>110.9794429642</c:v>
                </c:pt>
                <c:pt idx="30838">
                  <c:v>110.97973718110001</c:v>
                </c:pt>
                <c:pt idx="30839">
                  <c:v>110.9806712812</c:v>
                </c:pt>
                <c:pt idx="30840">
                  <c:v>110.9824542227</c:v>
                </c:pt>
                <c:pt idx="30841">
                  <c:v>110.98399097940001</c:v>
                </c:pt>
                <c:pt idx="30842">
                  <c:v>110.98487885759999</c:v>
                </c:pt>
                <c:pt idx="30843">
                  <c:v>110.9875172979</c:v>
                </c:pt>
                <c:pt idx="30844">
                  <c:v>110.9903113068</c:v>
                </c:pt>
                <c:pt idx="30845">
                  <c:v>110.99116332929999</c:v>
                </c:pt>
                <c:pt idx="30846">
                  <c:v>110.99183388270001</c:v>
                </c:pt>
                <c:pt idx="30847">
                  <c:v>110.9922712785</c:v>
                </c:pt>
                <c:pt idx="30848">
                  <c:v>110.9925050337</c:v>
                </c:pt>
                <c:pt idx="30849">
                  <c:v>110.9937170418</c:v>
                </c:pt>
                <c:pt idx="30850">
                  <c:v>110.99514887230001</c:v>
                </c:pt>
                <c:pt idx="30851">
                  <c:v>110.9960681686</c:v>
                </c:pt>
                <c:pt idx="30852">
                  <c:v>110.9981633196</c:v>
                </c:pt>
                <c:pt idx="30853">
                  <c:v>111.00220692969999</c:v>
                </c:pt>
                <c:pt idx="30854">
                  <c:v>111.0047668574</c:v>
                </c:pt>
                <c:pt idx="30855">
                  <c:v>111.0049408048</c:v>
                </c:pt>
                <c:pt idx="30856">
                  <c:v>111.0052509028</c:v>
                </c:pt>
                <c:pt idx="30857">
                  <c:v>111.00566248040001</c:v>
                </c:pt>
                <c:pt idx="30858">
                  <c:v>111.0062839877</c:v>
                </c:pt>
                <c:pt idx="30859">
                  <c:v>111.0067938424</c:v>
                </c:pt>
                <c:pt idx="30860">
                  <c:v>111.0088395192</c:v>
                </c:pt>
                <c:pt idx="30861">
                  <c:v>111.0115485283</c:v>
                </c:pt>
                <c:pt idx="30862">
                  <c:v>111.0136108355</c:v>
                </c:pt>
                <c:pt idx="30863">
                  <c:v>111.01539125319999</c:v>
                </c:pt>
                <c:pt idx="30864">
                  <c:v>111.0160872803</c:v>
                </c:pt>
                <c:pt idx="30865">
                  <c:v>111.0178029579</c:v>
                </c:pt>
                <c:pt idx="30866">
                  <c:v>111.0202231068</c:v>
                </c:pt>
                <c:pt idx="30867">
                  <c:v>111.0213892921</c:v>
                </c:pt>
                <c:pt idx="30868">
                  <c:v>111.022609268</c:v>
                </c:pt>
                <c:pt idx="30869">
                  <c:v>111.0250885504</c:v>
                </c:pt>
                <c:pt idx="30870">
                  <c:v>111.02779562400001</c:v>
                </c:pt>
                <c:pt idx="30871">
                  <c:v>111.032950062</c:v>
                </c:pt>
                <c:pt idx="30872">
                  <c:v>111.036869044</c:v>
                </c:pt>
                <c:pt idx="30873">
                  <c:v>111.0378424063</c:v>
                </c:pt>
                <c:pt idx="30874">
                  <c:v>111.03943019819999</c:v>
                </c:pt>
                <c:pt idx="30875">
                  <c:v>111.0401951596</c:v>
                </c:pt>
                <c:pt idx="30876">
                  <c:v>111.0410086731</c:v>
                </c:pt>
                <c:pt idx="30877">
                  <c:v>111.0435753814</c:v>
                </c:pt>
                <c:pt idx="30878">
                  <c:v>111.04636470130001</c:v>
                </c:pt>
                <c:pt idx="30879">
                  <c:v>111.0475029521</c:v>
                </c:pt>
                <c:pt idx="30880">
                  <c:v>111.0481589867</c:v>
                </c:pt>
                <c:pt idx="30881">
                  <c:v>111.04857328129999</c:v>
                </c:pt>
                <c:pt idx="30882">
                  <c:v>111.04941118470001</c:v>
                </c:pt>
                <c:pt idx="30883">
                  <c:v>111.0505985236</c:v>
                </c:pt>
                <c:pt idx="30884">
                  <c:v>111.0512587385</c:v>
                </c:pt>
                <c:pt idx="30885">
                  <c:v>111.0526543938</c:v>
                </c:pt>
                <c:pt idx="30886">
                  <c:v>111.0541340595</c:v>
                </c:pt>
                <c:pt idx="30887">
                  <c:v>111.05479813469999</c:v>
                </c:pt>
                <c:pt idx="30888">
                  <c:v>111.0560763782</c:v>
                </c:pt>
                <c:pt idx="30889">
                  <c:v>111.0577661361</c:v>
                </c:pt>
                <c:pt idx="30890">
                  <c:v>111.0584977477</c:v>
                </c:pt>
                <c:pt idx="30891">
                  <c:v>111.0586222867</c:v>
                </c:pt>
                <c:pt idx="30892">
                  <c:v>111.0591398927</c:v>
                </c:pt>
                <c:pt idx="30893">
                  <c:v>111.0605020017</c:v>
                </c:pt>
                <c:pt idx="30894">
                  <c:v>111.0614663138</c:v>
                </c:pt>
                <c:pt idx="30895">
                  <c:v>111.0619631963</c:v>
                </c:pt>
                <c:pt idx="30896">
                  <c:v>111.062946833</c:v>
                </c:pt>
                <c:pt idx="30897">
                  <c:v>111.0634875409</c:v>
                </c:pt>
                <c:pt idx="30898">
                  <c:v>111.0635162626</c:v>
                </c:pt>
                <c:pt idx="30899">
                  <c:v>111.0647642691</c:v>
                </c:pt>
                <c:pt idx="30900">
                  <c:v>111.0669233181</c:v>
                </c:pt>
                <c:pt idx="30901">
                  <c:v>111.0684290579</c:v>
                </c:pt>
                <c:pt idx="30902">
                  <c:v>111.0700173276</c:v>
                </c:pt>
                <c:pt idx="30903">
                  <c:v>111.0719261305</c:v>
                </c:pt>
                <c:pt idx="30904">
                  <c:v>111.0737123633</c:v>
                </c:pt>
                <c:pt idx="30905">
                  <c:v>111.07476879710001</c:v>
                </c:pt>
                <c:pt idx="30906">
                  <c:v>111.0758215916</c:v>
                </c:pt>
                <c:pt idx="30907">
                  <c:v>111.0772027484</c:v>
                </c:pt>
                <c:pt idx="30908">
                  <c:v>111.0779897103</c:v>
                </c:pt>
                <c:pt idx="30909">
                  <c:v>111.0783484506</c:v>
                </c:pt>
                <c:pt idx="30910">
                  <c:v>111.08112552030001</c:v>
                </c:pt>
                <c:pt idx="30911">
                  <c:v>111.0850520525</c:v>
                </c:pt>
                <c:pt idx="30912">
                  <c:v>111.0868399756</c:v>
                </c:pt>
                <c:pt idx="30913">
                  <c:v>111.08769654130001</c:v>
                </c:pt>
                <c:pt idx="30914">
                  <c:v>111.0881746572</c:v>
                </c:pt>
                <c:pt idx="30915">
                  <c:v>111.0894943177</c:v>
                </c:pt>
                <c:pt idx="30916">
                  <c:v>111.09100994809999</c:v>
                </c:pt>
                <c:pt idx="30917">
                  <c:v>111.0919809011</c:v>
                </c:pt>
                <c:pt idx="30918">
                  <c:v>111.0941032583</c:v>
                </c:pt>
                <c:pt idx="30919">
                  <c:v>111.095686517</c:v>
                </c:pt>
                <c:pt idx="30920">
                  <c:v>111.0964922364</c:v>
                </c:pt>
                <c:pt idx="30921">
                  <c:v>111.0973507316</c:v>
                </c:pt>
                <c:pt idx="30922">
                  <c:v>111.0974483132</c:v>
                </c:pt>
                <c:pt idx="30923">
                  <c:v>111.0982961186</c:v>
                </c:pt>
                <c:pt idx="30924">
                  <c:v>111.0997647464</c:v>
                </c:pt>
                <c:pt idx="30925">
                  <c:v>111.1009712776</c:v>
                </c:pt>
                <c:pt idx="30926">
                  <c:v>111.1026901116</c:v>
                </c:pt>
                <c:pt idx="30927">
                  <c:v>111.1043066851</c:v>
                </c:pt>
                <c:pt idx="30928">
                  <c:v>111.105885657</c:v>
                </c:pt>
                <c:pt idx="30929">
                  <c:v>111.1073986306</c:v>
                </c:pt>
                <c:pt idx="30930">
                  <c:v>111.1105973011</c:v>
                </c:pt>
                <c:pt idx="30931">
                  <c:v>111.1137277407</c:v>
                </c:pt>
                <c:pt idx="30932">
                  <c:v>111.11536235929999</c:v>
                </c:pt>
                <c:pt idx="30933">
                  <c:v>111.1168574112</c:v>
                </c:pt>
                <c:pt idx="30934">
                  <c:v>111.1186300457</c:v>
                </c:pt>
                <c:pt idx="30935">
                  <c:v>111.1213757556</c:v>
                </c:pt>
                <c:pt idx="30936">
                  <c:v>111.1237380721</c:v>
                </c:pt>
                <c:pt idx="30937">
                  <c:v>111.1250931214</c:v>
                </c:pt>
                <c:pt idx="30938">
                  <c:v>111.1252706808</c:v>
                </c:pt>
                <c:pt idx="30939">
                  <c:v>111.1282409419</c:v>
                </c:pt>
                <c:pt idx="30940">
                  <c:v>111.1318896982</c:v>
                </c:pt>
                <c:pt idx="30941">
                  <c:v>111.1345119843</c:v>
                </c:pt>
                <c:pt idx="30942">
                  <c:v>111.1380382831</c:v>
                </c:pt>
                <c:pt idx="30943">
                  <c:v>111.140522745</c:v>
                </c:pt>
                <c:pt idx="30944">
                  <c:v>111.14159267230001</c:v>
                </c:pt>
                <c:pt idx="30945">
                  <c:v>111.1436319686</c:v>
                </c:pt>
                <c:pt idx="30946">
                  <c:v>111.1463602215</c:v>
                </c:pt>
                <c:pt idx="30947">
                  <c:v>111.1474081847</c:v>
                </c:pt>
                <c:pt idx="30948">
                  <c:v>111.14767717220001</c:v>
                </c:pt>
                <c:pt idx="30949">
                  <c:v>111.14859345790001</c:v>
                </c:pt>
                <c:pt idx="30950">
                  <c:v>111.149538729</c:v>
                </c:pt>
                <c:pt idx="30951">
                  <c:v>111.1503098597</c:v>
                </c:pt>
                <c:pt idx="30952">
                  <c:v>111.1512425478</c:v>
                </c:pt>
                <c:pt idx="30953">
                  <c:v>111.15257485390001</c:v>
                </c:pt>
                <c:pt idx="30954">
                  <c:v>111.1537909023</c:v>
                </c:pt>
                <c:pt idx="30955">
                  <c:v>111.1540127812</c:v>
                </c:pt>
                <c:pt idx="30956">
                  <c:v>111.15417688559999</c:v>
                </c:pt>
                <c:pt idx="30957">
                  <c:v>111.15462154879999</c:v>
                </c:pt>
                <c:pt idx="30958">
                  <c:v>111.1557966525</c:v>
                </c:pt>
                <c:pt idx="30959">
                  <c:v>111.156759282</c:v>
                </c:pt>
                <c:pt idx="30960">
                  <c:v>111.15758266580001</c:v>
                </c:pt>
                <c:pt idx="30961">
                  <c:v>111.1584515056</c:v>
                </c:pt>
                <c:pt idx="30962">
                  <c:v>111.16015908040001</c:v>
                </c:pt>
                <c:pt idx="30963">
                  <c:v>111.1618009637</c:v>
                </c:pt>
                <c:pt idx="30964">
                  <c:v>111.1621698479</c:v>
                </c:pt>
                <c:pt idx="30965">
                  <c:v>111.16271177</c:v>
                </c:pt>
                <c:pt idx="30966">
                  <c:v>111.1632203142</c:v>
                </c:pt>
                <c:pt idx="30967">
                  <c:v>111.1640991626</c:v>
                </c:pt>
                <c:pt idx="30968">
                  <c:v>111.1649673448</c:v>
                </c:pt>
                <c:pt idx="30969">
                  <c:v>111.16618640439999</c:v>
                </c:pt>
                <c:pt idx="30970">
                  <c:v>111.1674801875</c:v>
                </c:pt>
                <c:pt idx="30971">
                  <c:v>111.1696541228</c:v>
                </c:pt>
                <c:pt idx="30972">
                  <c:v>111.1727396963</c:v>
                </c:pt>
                <c:pt idx="30973">
                  <c:v>111.17494189919999</c:v>
                </c:pt>
                <c:pt idx="30974">
                  <c:v>111.1765791647</c:v>
                </c:pt>
                <c:pt idx="30975">
                  <c:v>111.18005590510001</c:v>
                </c:pt>
                <c:pt idx="30976">
                  <c:v>111.1830698182</c:v>
                </c:pt>
                <c:pt idx="30977">
                  <c:v>111.1839419115</c:v>
                </c:pt>
                <c:pt idx="30978">
                  <c:v>111.1849629737</c:v>
                </c:pt>
                <c:pt idx="30979">
                  <c:v>111.1859281934</c:v>
                </c:pt>
                <c:pt idx="30980">
                  <c:v>111.18728312250001</c:v>
                </c:pt>
                <c:pt idx="30981">
                  <c:v>111.1880070416</c:v>
                </c:pt>
                <c:pt idx="30982">
                  <c:v>111.1880306944</c:v>
                </c:pt>
                <c:pt idx="30983">
                  <c:v>111.1880975295</c:v>
                </c:pt>
                <c:pt idx="30984">
                  <c:v>111.18906325029999</c:v>
                </c:pt>
                <c:pt idx="30985">
                  <c:v>111.1908416644</c:v>
                </c:pt>
                <c:pt idx="30986">
                  <c:v>111.1924098945</c:v>
                </c:pt>
                <c:pt idx="30987">
                  <c:v>111.1936630691</c:v>
                </c:pt>
                <c:pt idx="30988">
                  <c:v>111.1946194085</c:v>
                </c:pt>
                <c:pt idx="30989">
                  <c:v>111.195117126</c:v>
                </c:pt>
                <c:pt idx="30990">
                  <c:v>111.1979071609</c:v>
                </c:pt>
                <c:pt idx="30991">
                  <c:v>111.2013695855</c:v>
                </c:pt>
                <c:pt idx="30992">
                  <c:v>111.2026697295</c:v>
                </c:pt>
                <c:pt idx="30993">
                  <c:v>111.2054233289</c:v>
                </c:pt>
                <c:pt idx="30994">
                  <c:v>111.2077862137</c:v>
                </c:pt>
                <c:pt idx="30995">
                  <c:v>111.20803345100001</c:v>
                </c:pt>
                <c:pt idx="30996">
                  <c:v>111.20874465040001</c:v>
                </c:pt>
                <c:pt idx="30997">
                  <c:v>111.2095935502</c:v>
                </c:pt>
                <c:pt idx="30998">
                  <c:v>111.2098888403</c:v>
                </c:pt>
                <c:pt idx="30999">
                  <c:v>111.21008401340001</c:v>
                </c:pt>
                <c:pt idx="31000">
                  <c:v>111.2109613911</c:v>
                </c:pt>
                <c:pt idx="31001">
                  <c:v>111.2127488368</c:v>
                </c:pt>
                <c:pt idx="31002">
                  <c:v>111.2151214278</c:v>
                </c:pt>
                <c:pt idx="31003">
                  <c:v>111.21662000809999</c:v>
                </c:pt>
                <c:pt idx="31004">
                  <c:v>111.2170422943</c:v>
                </c:pt>
                <c:pt idx="31005">
                  <c:v>111.21875592230001</c:v>
                </c:pt>
                <c:pt idx="31006">
                  <c:v>111.2211334887</c:v>
                </c:pt>
                <c:pt idx="31007">
                  <c:v>111.2233205169</c:v>
                </c:pt>
                <c:pt idx="31008">
                  <c:v>111.2259088591</c:v>
                </c:pt>
                <c:pt idx="31009">
                  <c:v>111.2272532416</c:v>
                </c:pt>
                <c:pt idx="31010">
                  <c:v>111.2277787103</c:v>
                </c:pt>
                <c:pt idx="31011">
                  <c:v>111.2288028846</c:v>
                </c:pt>
                <c:pt idx="31012">
                  <c:v>111.2329710776</c:v>
                </c:pt>
                <c:pt idx="31013">
                  <c:v>111.236984574</c:v>
                </c:pt>
                <c:pt idx="31014">
                  <c:v>111.23844678899999</c:v>
                </c:pt>
                <c:pt idx="31015">
                  <c:v>111.240638964</c:v>
                </c:pt>
                <c:pt idx="31016">
                  <c:v>111.2417808581</c:v>
                </c:pt>
                <c:pt idx="31017">
                  <c:v>111.2421289996</c:v>
                </c:pt>
                <c:pt idx="31018">
                  <c:v>111.2444507104</c:v>
                </c:pt>
                <c:pt idx="31019">
                  <c:v>111.2487938325</c:v>
                </c:pt>
                <c:pt idx="31020">
                  <c:v>111.2512297132</c:v>
                </c:pt>
                <c:pt idx="31021">
                  <c:v>111.25141692619999</c:v>
                </c:pt>
                <c:pt idx="31022">
                  <c:v>111.2522979939</c:v>
                </c:pt>
                <c:pt idx="31023">
                  <c:v>111.2536290326</c:v>
                </c:pt>
                <c:pt idx="31024">
                  <c:v>111.25474479339999</c:v>
                </c:pt>
                <c:pt idx="31025">
                  <c:v>111.2554275725</c:v>
                </c:pt>
                <c:pt idx="31026">
                  <c:v>111.2585841369</c:v>
                </c:pt>
                <c:pt idx="31027">
                  <c:v>111.2616827136</c:v>
                </c:pt>
                <c:pt idx="31028">
                  <c:v>111.261882191</c:v>
                </c:pt>
                <c:pt idx="31029">
                  <c:v>111.26583071420001</c:v>
                </c:pt>
                <c:pt idx="31030">
                  <c:v>111.2698900051</c:v>
                </c:pt>
                <c:pt idx="31031">
                  <c:v>111.2702415079</c:v>
                </c:pt>
                <c:pt idx="31032">
                  <c:v>111.2707820544</c:v>
                </c:pt>
                <c:pt idx="31033">
                  <c:v>111.2726120681</c:v>
                </c:pt>
                <c:pt idx="31034">
                  <c:v>111.27432781810001</c:v>
                </c:pt>
                <c:pt idx="31035">
                  <c:v>111.2755528789</c:v>
                </c:pt>
                <c:pt idx="31036">
                  <c:v>111.27737412090001</c:v>
                </c:pt>
                <c:pt idx="31037">
                  <c:v>111.2788621178</c:v>
                </c:pt>
                <c:pt idx="31038">
                  <c:v>111.2796633806</c:v>
                </c:pt>
                <c:pt idx="31039">
                  <c:v>111.280315136</c:v>
                </c:pt>
                <c:pt idx="31040">
                  <c:v>111.28115590340001</c:v>
                </c:pt>
                <c:pt idx="31041">
                  <c:v>111.28163043080001</c:v>
                </c:pt>
                <c:pt idx="31042">
                  <c:v>111.28181789129999</c:v>
                </c:pt>
                <c:pt idx="31043">
                  <c:v>111.2824936004</c:v>
                </c:pt>
                <c:pt idx="31044">
                  <c:v>111.2846803793</c:v>
                </c:pt>
                <c:pt idx="31045">
                  <c:v>111.2870192778</c:v>
                </c:pt>
                <c:pt idx="31046">
                  <c:v>111.2879932405</c:v>
                </c:pt>
                <c:pt idx="31047">
                  <c:v>111.28840414370001</c:v>
                </c:pt>
                <c:pt idx="31048">
                  <c:v>111.29133632440001</c:v>
                </c:pt>
                <c:pt idx="31049">
                  <c:v>111.2959053134</c:v>
                </c:pt>
                <c:pt idx="31050">
                  <c:v>111.29766489310001</c:v>
                </c:pt>
                <c:pt idx="31051">
                  <c:v>111.2988849389</c:v>
                </c:pt>
                <c:pt idx="31052">
                  <c:v>111.30034223680001</c:v>
                </c:pt>
                <c:pt idx="31053">
                  <c:v>111.3006856855</c:v>
                </c:pt>
                <c:pt idx="31054">
                  <c:v>111.3007894663</c:v>
                </c:pt>
                <c:pt idx="31055">
                  <c:v>111.3020191462</c:v>
                </c:pt>
                <c:pt idx="31056">
                  <c:v>111.3041389752</c:v>
                </c:pt>
                <c:pt idx="31057">
                  <c:v>111.30562917810001</c:v>
                </c:pt>
                <c:pt idx="31058">
                  <c:v>111.30670960729999</c:v>
                </c:pt>
                <c:pt idx="31059">
                  <c:v>111.30916438369999</c:v>
                </c:pt>
                <c:pt idx="31060">
                  <c:v>111.3111361035</c:v>
                </c:pt>
                <c:pt idx="31061">
                  <c:v>111.31148437260001</c:v>
                </c:pt>
                <c:pt idx="31062">
                  <c:v>111.3119563601</c:v>
                </c:pt>
                <c:pt idx="31063">
                  <c:v>111.3121457395</c:v>
                </c:pt>
                <c:pt idx="31064">
                  <c:v>111.3124607495</c:v>
                </c:pt>
                <c:pt idx="31065">
                  <c:v>111.31363827520001</c:v>
                </c:pt>
                <c:pt idx="31066">
                  <c:v>111.3155818386</c:v>
                </c:pt>
                <c:pt idx="31067">
                  <c:v>111.31715849210001</c:v>
                </c:pt>
                <c:pt idx="31068">
                  <c:v>111.31813909909999</c:v>
                </c:pt>
                <c:pt idx="31069">
                  <c:v>111.31898337120001</c:v>
                </c:pt>
                <c:pt idx="31070">
                  <c:v>111.3196536061</c:v>
                </c:pt>
                <c:pt idx="31071">
                  <c:v>111.32025085950001</c:v>
                </c:pt>
                <c:pt idx="31072">
                  <c:v>111.3209490971</c:v>
                </c:pt>
                <c:pt idx="31073">
                  <c:v>111.32186335110001</c:v>
                </c:pt>
                <c:pt idx="31074">
                  <c:v>111.3231674198</c:v>
                </c:pt>
                <c:pt idx="31075">
                  <c:v>111.3240309203</c:v>
                </c:pt>
                <c:pt idx="31076">
                  <c:v>111.325059262</c:v>
                </c:pt>
                <c:pt idx="31077">
                  <c:v>111.32608586960001</c:v>
                </c:pt>
                <c:pt idx="31078">
                  <c:v>111.3265921829</c:v>
                </c:pt>
                <c:pt idx="31079">
                  <c:v>111.328455253</c:v>
                </c:pt>
                <c:pt idx="31080">
                  <c:v>111.33077588720001</c:v>
                </c:pt>
                <c:pt idx="31081">
                  <c:v>111.33265624409999</c:v>
                </c:pt>
                <c:pt idx="31082">
                  <c:v>111.3339875648</c:v>
                </c:pt>
                <c:pt idx="31083">
                  <c:v>111.33453176170001</c:v>
                </c:pt>
                <c:pt idx="31084">
                  <c:v>111.33747430930001</c:v>
                </c:pt>
                <c:pt idx="31085">
                  <c:v>111.3404107911</c:v>
                </c:pt>
                <c:pt idx="31086">
                  <c:v>111.3414161669</c:v>
                </c:pt>
                <c:pt idx="31087">
                  <c:v>111.342467431</c:v>
                </c:pt>
                <c:pt idx="31088">
                  <c:v>111.3451014132</c:v>
                </c:pt>
                <c:pt idx="31089">
                  <c:v>111.34815937250001</c:v>
                </c:pt>
                <c:pt idx="31090">
                  <c:v>111.34909555119999</c:v>
                </c:pt>
                <c:pt idx="31091">
                  <c:v>111.3496880857</c:v>
                </c:pt>
                <c:pt idx="31092">
                  <c:v>111.3505347466</c:v>
                </c:pt>
                <c:pt idx="31093">
                  <c:v>111.3521268345</c:v>
                </c:pt>
                <c:pt idx="31094">
                  <c:v>111.3536674547</c:v>
                </c:pt>
                <c:pt idx="31095">
                  <c:v>111.3553875194</c:v>
                </c:pt>
                <c:pt idx="31096">
                  <c:v>111.3569046169</c:v>
                </c:pt>
                <c:pt idx="31097">
                  <c:v>111.3578460032</c:v>
                </c:pt>
                <c:pt idx="31098">
                  <c:v>111.3589545112</c:v>
                </c:pt>
                <c:pt idx="31099">
                  <c:v>111.35998686169999</c:v>
                </c:pt>
                <c:pt idx="31100">
                  <c:v>111.3627902553</c:v>
                </c:pt>
                <c:pt idx="31101">
                  <c:v>111.36551237170001</c:v>
                </c:pt>
                <c:pt idx="31102">
                  <c:v>111.3663339181</c:v>
                </c:pt>
                <c:pt idx="31103">
                  <c:v>111.3668396432</c:v>
                </c:pt>
                <c:pt idx="31104">
                  <c:v>111.3672722549</c:v>
                </c:pt>
                <c:pt idx="31105">
                  <c:v>111.3676623492</c:v>
                </c:pt>
                <c:pt idx="31106">
                  <c:v>111.3679918637</c:v>
                </c:pt>
                <c:pt idx="31107">
                  <c:v>111.3682189459</c:v>
                </c:pt>
                <c:pt idx="31108">
                  <c:v>111.3687475346</c:v>
                </c:pt>
                <c:pt idx="31109">
                  <c:v>111.3693882111</c:v>
                </c:pt>
                <c:pt idx="31110">
                  <c:v>111.36969006379999</c:v>
                </c:pt>
                <c:pt idx="31111">
                  <c:v>111.3701683295</c:v>
                </c:pt>
                <c:pt idx="31112">
                  <c:v>111.3710020708</c:v>
                </c:pt>
                <c:pt idx="31113">
                  <c:v>111.372694829</c:v>
                </c:pt>
                <c:pt idx="31114">
                  <c:v>111.3754398833</c:v>
                </c:pt>
                <c:pt idx="31115">
                  <c:v>111.37712760310001</c:v>
                </c:pt>
                <c:pt idx="31116">
                  <c:v>111.3775088597</c:v>
                </c:pt>
                <c:pt idx="31117">
                  <c:v>111.37797339959999</c:v>
                </c:pt>
                <c:pt idx="31118">
                  <c:v>111.379680712</c:v>
                </c:pt>
                <c:pt idx="31119">
                  <c:v>111.3813396699</c:v>
                </c:pt>
                <c:pt idx="31120">
                  <c:v>111.383287041</c:v>
                </c:pt>
                <c:pt idx="31121">
                  <c:v>111.3852444484</c:v>
                </c:pt>
                <c:pt idx="31122">
                  <c:v>111.38579959490001</c:v>
                </c:pt>
                <c:pt idx="31123">
                  <c:v>111.38849053</c:v>
                </c:pt>
                <c:pt idx="31124">
                  <c:v>111.39272671010001</c:v>
                </c:pt>
                <c:pt idx="31125">
                  <c:v>111.39492758599999</c:v>
                </c:pt>
                <c:pt idx="31126">
                  <c:v>111.3952750472</c:v>
                </c:pt>
                <c:pt idx="31127">
                  <c:v>111.39623351420001</c:v>
                </c:pt>
                <c:pt idx="31128">
                  <c:v>111.3980163193</c:v>
                </c:pt>
                <c:pt idx="31129">
                  <c:v>111.3991430363</c:v>
                </c:pt>
                <c:pt idx="31130">
                  <c:v>111.4003241227</c:v>
                </c:pt>
                <c:pt idx="31131">
                  <c:v>111.40152182200001</c:v>
                </c:pt>
                <c:pt idx="31132">
                  <c:v>111.40379449149999</c:v>
                </c:pt>
                <c:pt idx="31133">
                  <c:v>111.40678107620001</c:v>
                </c:pt>
                <c:pt idx="31134">
                  <c:v>111.40900714350001</c:v>
                </c:pt>
                <c:pt idx="31135">
                  <c:v>111.4111343797</c:v>
                </c:pt>
                <c:pt idx="31136">
                  <c:v>111.4125221672</c:v>
                </c:pt>
                <c:pt idx="31137">
                  <c:v>111.4143223841</c:v>
                </c:pt>
                <c:pt idx="31138">
                  <c:v>111.415779519</c:v>
                </c:pt>
                <c:pt idx="31139">
                  <c:v>111.4162319796</c:v>
                </c:pt>
                <c:pt idx="31140">
                  <c:v>111.4186185586</c:v>
                </c:pt>
                <c:pt idx="31141">
                  <c:v>111.4210437508</c:v>
                </c:pt>
                <c:pt idx="31142">
                  <c:v>111.421472202</c:v>
                </c:pt>
                <c:pt idx="31143">
                  <c:v>111.4215615355</c:v>
                </c:pt>
                <c:pt idx="31144">
                  <c:v>111.4236448459</c:v>
                </c:pt>
                <c:pt idx="31145">
                  <c:v>111.42631735800001</c:v>
                </c:pt>
                <c:pt idx="31146">
                  <c:v>111.4284150947</c:v>
                </c:pt>
                <c:pt idx="31147">
                  <c:v>111.4308347127</c:v>
                </c:pt>
                <c:pt idx="31148">
                  <c:v>111.4321810876</c:v>
                </c:pt>
                <c:pt idx="31149">
                  <c:v>111.4328063583</c:v>
                </c:pt>
                <c:pt idx="31150">
                  <c:v>111.4341879632</c:v>
                </c:pt>
                <c:pt idx="31151">
                  <c:v>111.4354567254</c:v>
                </c:pt>
                <c:pt idx="31152">
                  <c:v>111.4367407271</c:v>
                </c:pt>
                <c:pt idx="31153">
                  <c:v>111.4387199472</c:v>
                </c:pt>
                <c:pt idx="31154">
                  <c:v>111.4404038583</c:v>
                </c:pt>
                <c:pt idx="31155">
                  <c:v>111.4420427515</c:v>
                </c:pt>
                <c:pt idx="31156">
                  <c:v>111.44301907800001</c:v>
                </c:pt>
                <c:pt idx="31157">
                  <c:v>111.4436641347</c:v>
                </c:pt>
                <c:pt idx="31158">
                  <c:v>111.4444086745</c:v>
                </c:pt>
                <c:pt idx="31159">
                  <c:v>111.4465623139</c:v>
                </c:pt>
                <c:pt idx="31160">
                  <c:v>111.4485657302</c:v>
                </c:pt>
                <c:pt idx="31161">
                  <c:v>111.4493375382</c:v>
                </c:pt>
                <c:pt idx="31162">
                  <c:v>111.4503335001</c:v>
                </c:pt>
                <c:pt idx="31163">
                  <c:v>111.4508681535</c:v>
                </c:pt>
                <c:pt idx="31164">
                  <c:v>111.4517932656</c:v>
                </c:pt>
                <c:pt idx="31165">
                  <c:v>111.45284721500001</c:v>
                </c:pt>
                <c:pt idx="31166">
                  <c:v>111.45353583089999</c:v>
                </c:pt>
                <c:pt idx="31167">
                  <c:v>111.45429854130001</c:v>
                </c:pt>
                <c:pt idx="31168">
                  <c:v>111.4549968039</c:v>
                </c:pt>
                <c:pt idx="31169">
                  <c:v>111.4568906961</c:v>
                </c:pt>
                <c:pt idx="31170">
                  <c:v>111.45906033209999</c:v>
                </c:pt>
                <c:pt idx="31171">
                  <c:v>111.4597595323</c:v>
                </c:pt>
                <c:pt idx="31172">
                  <c:v>111.4603418332</c:v>
                </c:pt>
                <c:pt idx="31173">
                  <c:v>111.4609560974</c:v>
                </c:pt>
                <c:pt idx="31174">
                  <c:v>111.4618670836</c:v>
                </c:pt>
                <c:pt idx="31175">
                  <c:v>111.4633602025</c:v>
                </c:pt>
                <c:pt idx="31176">
                  <c:v>111.4644738992</c:v>
                </c:pt>
                <c:pt idx="31177">
                  <c:v>111.4652978347</c:v>
                </c:pt>
                <c:pt idx="31178">
                  <c:v>111.4657044626</c:v>
                </c:pt>
                <c:pt idx="31179">
                  <c:v>111.4660152007</c:v>
                </c:pt>
                <c:pt idx="31180">
                  <c:v>111.46678203010001</c:v>
                </c:pt>
                <c:pt idx="31181">
                  <c:v>111.4693201422</c:v>
                </c:pt>
                <c:pt idx="31182">
                  <c:v>111.4714067593</c:v>
                </c:pt>
                <c:pt idx="31183">
                  <c:v>111.47155056450001</c:v>
                </c:pt>
                <c:pt idx="31184">
                  <c:v>111.4718548291</c:v>
                </c:pt>
                <c:pt idx="31185">
                  <c:v>111.4722368594</c:v>
                </c:pt>
                <c:pt idx="31186">
                  <c:v>111.47306775680001</c:v>
                </c:pt>
                <c:pt idx="31187">
                  <c:v>111.47379758690001</c:v>
                </c:pt>
                <c:pt idx="31188">
                  <c:v>111.4740823755</c:v>
                </c:pt>
                <c:pt idx="31189">
                  <c:v>111.47426756</c:v>
                </c:pt>
                <c:pt idx="31190">
                  <c:v>111.4749133751</c:v>
                </c:pt>
                <c:pt idx="31191">
                  <c:v>111.4757930982</c:v>
                </c:pt>
                <c:pt idx="31192">
                  <c:v>111.4763829418</c:v>
                </c:pt>
                <c:pt idx="31193">
                  <c:v>111.4774801197</c:v>
                </c:pt>
                <c:pt idx="31194">
                  <c:v>111.4792540166</c:v>
                </c:pt>
                <c:pt idx="31195">
                  <c:v>111.4809644425</c:v>
                </c:pt>
                <c:pt idx="31196">
                  <c:v>111.4825383207</c:v>
                </c:pt>
                <c:pt idx="31197">
                  <c:v>111.4835675291</c:v>
                </c:pt>
                <c:pt idx="31198">
                  <c:v>111.4839354273</c:v>
                </c:pt>
                <c:pt idx="31199">
                  <c:v>111.4842631744</c:v>
                </c:pt>
                <c:pt idx="31200">
                  <c:v>111.4845589265</c:v>
                </c:pt>
                <c:pt idx="31201">
                  <c:v>111.4848733733</c:v>
                </c:pt>
                <c:pt idx="31202">
                  <c:v>111.4853600287</c:v>
                </c:pt>
                <c:pt idx="31203">
                  <c:v>111.4861451865</c:v>
                </c:pt>
                <c:pt idx="31204">
                  <c:v>111.48783896330001</c:v>
                </c:pt>
                <c:pt idx="31205">
                  <c:v>111.4898074803</c:v>
                </c:pt>
                <c:pt idx="31206">
                  <c:v>111.4912930232</c:v>
                </c:pt>
                <c:pt idx="31207">
                  <c:v>111.4926846964</c:v>
                </c:pt>
                <c:pt idx="31208">
                  <c:v>111.4939349476</c:v>
                </c:pt>
                <c:pt idx="31209">
                  <c:v>111.4947676295</c:v>
                </c:pt>
                <c:pt idx="31210">
                  <c:v>111.49634036240001</c:v>
                </c:pt>
                <c:pt idx="31211">
                  <c:v>111.49809987499999</c:v>
                </c:pt>
                <c:pt idx="31212">
                  <c:v>111.4986221954</c:v>
                </c:pt>
                <c:pt idx="31213">
                  <c:v>111.4993512074</c:v>
                </c:pt>
                <c:pt idx="31214">
                  <c:v>111.5007742523</c:v>
                </c:pt>
                <c:pt idx="31215">
                  <c:v>111.5018964378</c:v>
                </c:pt>
                <c:pt idx="31216">
                  <c:v>111.5030799646</c:v>
                </c:pt>
                <c:pt idx="31217">
                  <c:v>111.5041752416</c:v>
                </c:pt>
                <c:pt idx="31218">
                  <c:v>111.50704331119999</c:v>
                </c:pt>
                <c:pt idx="31219">
                  <c:v>111.5104511566</c:v>
                </c:pt>
                <c:pt idx="31220">
                  <c:v>111.51119553460001</c:v>
                </c:pt>
                <c:pt idx="31221">
                  <c:v>111.51157383109999</c:v>
                </c:pt>
                <c:pt idx="31222">
                  <c:v>111.5120981649</c:v>
                </c:pt>
                <c:pt idx="31223">
                  <c:v>111.5123736561</c:v>
                </c:pt>
                <c:pt idx="31224">
                  <c:v>111.51262424559999</c:v>
                </c:pt>
                <c:pt idx="31225">
                  <c:v>111.5127968991</c:v>
                </c:pt>
                <c:pt idx="31226">
                  <c:v>111.5131743963</c:v>
                </c:pt>
                <c:pt idx="31227">
                  <c:v>111.5136072288</c:v>
                </c:pt>
                <c:pt idx="31228">
                  <c:v>111.5137171543</c:v>
                </c:pt>
                <c:pt idx="31229">
                  <c:v>111.5140336738</c:v>
                </c:pt>
                <c:pt idx="31230">
                  <c:v>111.51439682279999</c:v>
                </c:pt>
                <c:pt idx="31231">
                  <c:v>111.515029473</c:v>
                </c:pt>
                <c:pt idx="31232">
                  <c:v>111.5159461324</c:v>
                </c:pt>
                <c:pt idx="31233">
                  <c:v>111.5163757933</c:v>
                </c:pt>
                <c:pt idx="31234">
                  <c:v>111.51660257419999</c:v>
                </c:pt>
                <c:pt idx="31235">
                  <c:v>111.5167748471</c:v>
                </c:pt>
                <c:pt idx="31236">
                  <c:v>111.5168559457</c:v>
                </c:pt>
                <c:pt idx="31237">
                  <c:v>111.5175735266</c:v>
                </c:pt>
                <c:pt idx="31238">
                  <c:v>111.5182451127</c:v>
                </c:pt>
                <c:pt idx="31239">
                  <c:v>111.5215119519</c:v>
                </c:pt>
                <c:pt idx="31240">
                  <c:v>111.5250123101</c:v>
                </c:pt>
                <c:pt idx="31241">
                  <c:v>111.52568304579999</c:v>
                </c:pt>
                <c:pt idx="31242">
                  <c:v>111.5266878099</c:v>
                </c:pt>
                <c:pt idx="31243">
                  <c:v>111.5285475874</c:v>
                </c:pt>
                <c:pt idx="31244">
                  <c:v>111.5314424875</c:v>
                </c:pt>
                <c:pt idx="31245">
                  <c:v>111.5341561462</c:v>
                </c:pt>
                <c:pt idx="31246">
                  <c:v>111.5369809618</c:v>
                </c:pt>
                <c:pt idx="31247">
                  <c:v>111.53906685210001</c:v>
                </c:pt>
                <c:pt idx="31248">
                  <c:v>111.53952808130001</c:v>
                </c:pt>
                <c:pt idx="31249">
                  <c:v>111.5397902099</c:v>
                </c:pt>
                <c:pt idx="31250">
                  <c:v>111.5400124441</c:v>
                </c:pt>
                <c:pt idx="31251">
                  <c:v>111.5406212452</c:v>
                </c:pt>
                <c:pt idx="31252">
                  <c:v>111.54147424849999</c:v>
                </c:pt>
                <c:pt idx="31253">
                  <c:v>111.5436025284</c:v>
                </c:pt>
                <c:pt idx="31254">
                  <c:v>111.54693341239999</c:v>
                </c:pt>
                <c:pt idx="31255">
                  <c:v>111.548527103</c:v>
                </c:pt>
                <c:pt idx="31256">
                  <c:v>111.54875556970001</c:v>
                </c:pt>
                <c:pt idx="31257">
                  <c:v>111.5492852335</c:v>
                </c:pt>
                <c:pt idx="31258">
                  <c:v>111.5502352835</c:v>
                </c:pt>
                <c:pt idx="31259">
                  <c:v>111.552197165</c:v>
                </c:pt>
                <c:pt idx="31260">
                  <c:v>111.5565247891</c:v>
                </c:pt>
                <c:pt idx="31261">
                  <c:v>111.55960315759999</c:v>
                </c:pt>
                <c:pt idx="31262">
                  <c:v>111.5602504443</c:v>
                </c:pt>
                <c:pt idx="31263">
                  <c:v>111.5627974822</c:v>
                </c:pt>
                <c:pt idx="31264">
                  <c:v>111.56556685469999</c:v>
                </c:pt>
                <c:pt idx="31265">
                  <c:v>111.56756482590001</c:v>
                </c:pt>
                <c:pt idx="31266">
                  <c:v>111.5689074845</c:v>
                </c:pt>
                <c:pt idx="31267">
                  <c:v>111.56911252099999</c:v>
                </c:pt>
                <c:pt idx="31268">
                  <c:v>111.57102672400001</c:v>
                </c:pt>
                <c:pt idx="31269">
                  <c:v>111.5740026063</c:v>
                </c:pt>
                <c:pt idx="31270">
                  <c:v>111.5761527925</c:v>
                </c:pt>
                <c:pt idx="31271">
                  <c:v>111.5779303642</c:v>
                </c:pt>
                <c:pt idx="31272">
                  <c:v>111.5825191759</c:v>
                </c:pt>
                <c:pt idx="31273">
                  <c:v>111.5863283905</c:v>
                </c:pt>
                <c:pt idx="31274">
                  <c:v>111.58703068680001</c:v>
                </c:pt>
                <c:pt idx="31275">
                  <c:v>111.588430759</c:v>
                </c:pt>
                <c:pt idx="31276">
                  <c:v>111.5898669817</c:v>
                </c:pt>
                <c:pt idx="31277">
                  <c:v>111.5909428394</c:v>
                </c:pt>
                <c:pt idx="31278">
                  <c:v>111.5913565117</c:v>
                </c:pt>
                <c:pt idx="31279">
                  <c:v>111.5914575971</c:v>
                </c:pt>
                <c:pt idx="31280">
                  <c:v>111.5927479847</c:v>
                </c:pt>
                <c:pt idx="31281">
                  <c:v>111.5941098573</c:v>
                </c:pt>
                <c:pt idx="31282">
                  <c:v>111.5945917924</c:v>
                </c:pt>
                <c:pt idx="31283">
                  <c:v>111.5951145489</c:v>
                </c:pt>
                <c:pt idx="31284">
                  <c:v>111.5962997707</c:v>
                </c:pt>
                <c:pt idx="31285">
                  <c:v>111.59754346619999</c:v>
                </c:pt>
                <c:pt idx="31286">
                  <c:v>111.5987320306</c:v>
                </c:pt>
                <c:pt idx="31287">
                  <c:v>111.60011112390001</c:v>
                </c:pt>
                <c:pt idx="31288">
                  <c:v>111.60131784089999</c:v>
                </c:pt>
                <c:pt idx="31289">
                  <c:v>111.602476598</c:v>
                </c:pt>
                <c:pt idx="31290">
                  <c:v>111.6031291921</c:v>
                </c:pt>
                <c:pt idx="31291">
                  <c:v>111.60362033369999</c:v>
                </c:pt>
                <c:pt idx="31292">
                  <c:v>111.6043092243</c:v>
                </c:pt>
                <c:pt idx="31293">
                  <c:v>111.60541688550001</c:v>
                </c:pt>
                <c:pt idx="31294">
                  <c:v>111.60687744160001</c:v>
                </c:pt>
                <c:pt idx="31295">
                  <c:v>111.6079781027</c:v>
                </c:pt>
                <c:pt idx="31296">
                  <c:v>111.60916805799999</c:v>
                </c:pt>
                <c:pt idx="31297">
                  <c:v>111.6106357179</c:v>
                </c:pt>
                <c:pt idx="31298">
                  <c:v>111.61174088919999</c:v>
                </c:pt>
                <c:pt idx="31299">
                  <c:v>111.61258037170001</c:v>
                </c:pt>
                <c:pt idx="31300">
                  <c:v>111.6141104873</c:v>
                </c:pt>
                <c:pt idx="31301">
                  <c:v>111.61551925480001</c:v>
                </c:pt>
                <c:pt idx="31302">
                  <c:v>111.6157505803</c:v>
                </c:pt>
                <c:pt idx="31303">
                  <c:v>111.61594815940001</c:v>
                </c:pt>
                <c:pt idx="31304">
                  <c:v>111.6163672688</c:v>
                </c:pt>
                <c:pt idx="31305">
                  <c:v>111.61667498609999</c:v>
                </c:pt>
                <c:pt idx="31306">
                  <c:v>111.6176535307</c:v>
                </c:pt>
                <c:pt idx="31307">
                  <c:v>111.6196038276</c:v>
                </c:pt>
                <c:pt idx="31308">
                  <c:v>111.6210097132</c:v>
                </c:pt>
                <c:pt idx="31309">
                  <c:v>111.6216092802</c:v>
                </c:pt>
                <c:pt idx="31310">
                  <c:v>111.6219027277</c:v>
                </c:pt>
                <c:pt idx="31311">
                  <c:v>111.6229959627</c:v>
                </c:pt>
                <c:pt idx="31312">
                  <c:v>111.6240037461</c:v>
                </c:pt>
                <c:pt idx="31313">
                  <c:v>111.6246526172</c:v>
                </c:pt>
                <c:pt idx="31314">
                  <c:v>111.62542010120001</c:v>
                </c:pt>
                <c:pt idx="31315">
                  <c:v>111.6269886028</c:v>
                </c:pt>
                <c:pt idx="31316">
                  <c:v>111.6290022898</c:v>
                </c:pt>
                <c:pt idx="31317">
                  <c:v>111.62992257179999</c:v>
                </c:pt>
                <c:pt idx="31318">
                  <c:v>111.63068383149999</c:v>
                </c:pt>
                <c:pt idx="31319">
                  <c:v>111.63139034850001</c:v>
                </c:pt>
                <c:pt idx="31320">
                  <c:v>111.63251351469999</c:v>
                </c:pt>
                <c:pt idx="31321">
                  <c:v>111.6335818667</c:v>
                </c:pt>
                <c:pt idx="31322">
                  <c:v>111.63385330049999</c:v>
                </c:pt>
                <c:pt idx="31323">
                  <c:v>111.6339868742</c:v>
                </c:pt>
                <c:pt idx="31324">
                  <c:v>111.63720467189999</c:v>
                </c:pt>
                <c:pt idx="31325">
                  <c:v>111.6403768725</c:v>
                </c:pt>
                <c:pt idx="31326">
                  <c:v>111.6404553778</c:v>
                </c:pt>
                <c:pt idx="31327">
                  <c:v>111.6408324527</c:v>
                </c:pt>
                <c:pt idx="31328">
                  <c:v>111.6415912269</c:v>
                </c:pt>
                <c:pt idx="31329">
                  <c:v>111.6431860271</c:v>
                </c:pt>
                <c:pt idx="31330">
                  <c:v>111.64638671359999</c:v>
                </c:pt>
                <c:pt idx="31331">
                  <c:v>111.6504657819</c:v>
                </c:pt>
                <c:pt idx="31332">
                  <c:v>111.65367110379999</c:v>
                </c:pt>
                <c:pt idx="31333">
                  <c:v>111.65640320529999</c:v>
                </c:pt>
                <c:pt idx="31334">
                  <c:v>111.6587210199</c:v>
                </c:pt>
                <c:pt idx="31335">
                  <c:v>111.6594725252</c:v>
                </c:pt>
                <c:pt idx="31336">
                  <c:v>111.66011313760001</c:v>
                </c:pt>
                <c:pt idx="31337">
                  <c:v>111.6626064373</c:v>
                </c:pt>
                <c:pt idx="31338">
                  <c:v>111.6651932103</c:v>
                </c:pt>
                <c:pt idx="31339">
                  <c:v>111.6663317842</c:v>
                </c:pt>
                <c:pt idx="31340">
                  <c:v>111.66687934959999</c:v>
                </c:pt>
                <c:pt idx="31341">
                  <c:v>111.6674073925</c:v>
                </c:pt>
                <c:pt idx="31342">
                  <c:v>111.6682490147</c:v>
                </c:pt>
                <c:pt idx="31343">
                  <c:v>111.66903304340001</c:v>
                </c:pt>
                <c:pt idx="31344">
                  <c:v>111.6694615638</c:v>
                </c:pt>
                <c:pt idx="31345">
                  <c:v>111.66956367989999</c:v>
                </c:pt>
                <c:pt idx="31346">
                  <c:v>111.6699878174</c:v>
                </c:pt>
                <c:pt idx="31347">
                  <c:v>111.6707276237</c:v>
                </c:pt>
                <c:pt idx="31348">
                  <c:v>111.6717851264</c:v>
                </c:pt>
                <c:pt idx="31349">
                  <c:v>111.67354285090001</c:v>
                </c:pt>
                <c:pt idx="31350">
                  <c:v>111.67490163639999</c:v>
                </c:pt>
                <c:pt idx="31351">
                  <c:v>111.6761409145</c:v>
                </c:pt>
                <c:pt idx="31352">
                  <c:v>111.6788672344</c:v>
                </c:pt>
                <c:pt idx="31353">
                  <c:v>111.6810289428</c:v>
                </c:pt>
                <c:pt idx="31354">
                  <c:v>111.68347817279999</c:v>
                </c:pt>
                <c:pt idx="31355">
                  <c:v>111.6858312151</c:v>
                </c:pt>
                <c:pt idx="31356">
                  <c:v>111.68696099490001</c:v>
                </c:pt>
                <c:pt idx="31357">
                  <c:v>111.6880054681</c:v>
                </c:pt>
                <c:pt idx="31358">
                  <c:v>111.6883340664</c:v>
                </c:pt>
                <c:pt idx="31359">
                  <c:v>111.68956869660001</c:v>
                </c:pt>
                <c:pt idx="31360">
                  <c:v>111.6918467549</c:v>
                </c:pt>
                <c:pt idx="31361">
                  <c:v>111.6939346568</c:v>
                </c:pt>
                <c:pt idx="31362">
                  <c:v>111.69661972430001</c:v>
                </c:pt>
                <c:pt idx="31363">
                  <c:v>111.6998926144</c:v>
                </c:pt>
                <c:pt idx="31364">
                  <c:v>111.70344743779999</c:v>
                </c:pt>
                <c:pt idx="31365">
                  <c:v>111.7055729603</c:v>
                </c:pt>
                <c:pt idx="31366">
                  <c:v>111.70594048220001</c:v>
                </c:pt>
                <c:pt idx="31367">
                  <c:v>111.7062875747</c:v>
                </c:pt>
                <c:pt idx="31368">
                  <c:v>111.7068296745</c:v>
                </c:pt>
                <c:pt idx="31369">
                  <c:v>111.7077515343</c:v>
                </c:pt>
                <c:pt idx="31370">
                  <c:v>111.708211961</c:v>
                </c:pt>
                <c:pt idx="31371">
                  <c:v>111.70843573010001</c:v>
                </c:pt>
                <c:pt idx="31372">
                  <c:v>111.70945577249999</c:v>
                </c:pt>
                <c:pt idx="31373">
                  <c:v>111.7104373376</c:v>
                </c:pt>
                <c:pt idx="31374">
                  <c:v>111.7108300699</c:v>
                </c:pt>
                <c:pt idx="31375">
                  <c:v>111.711223226</c:v>
                </c:pt>
                <c:pt idx="31376">
                  <c:v>111.7119429304</c:v>
                </c:pt>
                <c:pt idx="31377">
                  <c:v>111.7126607493</c:v>
                </c:pt>
                <c:pt idx="31378">
                  <c:v>111.7132360601</c:v>
                </c:pt>
                <c:pt idx="31379">
                  <c:v>111.71681246</c:v>
                </c:pt>
                <c:pt idx="31380">
                  <c:v>111.72118129099999</c:v>
                </c:pt>
                <c:pt idx="31381">
                  <c:v>111.72328994359999</c:v>
                </c:pt>
                <c:pt idx="31382">
                  <c:v>111.72462978110001</c:v>
                </c:pt>
                <c:pt idx="31383">
                  <c:v>111.7259054508</c:v>
                </c:pt>
                <c:pt idx="31384">
                  <c:v>111.7275769065</c:v>
                </c:pt>
                <c:pt idx="31385">
                  <c:v>111.72897811040001</c:v>
                </c:pt>
                <c:pt idx="31386">
                  <c:v>111.7297772779</c:v>
                </c:pt>
                <c:pt idx="31387">
                  <c:v>111.7308785024</c:v>
                </c:pt>
                <c:pt idx="31388">
                  <c:v>111.7317247023</c:v>
                </c:pt>
                <c:pt idx="31389">
                  <c:v>111.73270283550001</c:v>
                </c:pt>
                <c:pt idx="31390">
                  <c:v>111.7340488353</c:v>
                </c:pt>
                <c:pt idx="31391">
                  <c:v>111.7345441909</c:v>
                </c:pt>
                <c:pt idx="31392">
                  <c:v>111.73502188640001</c:v>
                </c:pt>
                <c:pt idx="31393">
                  <c:v>111.73661953280001</c:v>
                </c:pt>
                <c:pt idx="31394">
                  <c:v>111.7380335447</c:v>
                </c:pt>
                <c:pt idx="31395">
                  <c:v>111.73871188459999</c:v>
                </c:pt>
                <c:pt idx="31396">
                  <c:v>111.73939758429999</c:v>
                </c:pt>
                <c:pt idx="31397">
                  <c:v>111.7403064877</c:v>
                </c:pt>
                <c:pt idx="31398">
                  <c:v>111.7415790344</c:v>
                </c:pt>
                <c:pt idx="31399">
                  <c:v>111.7427936783</c:v>
                </c:pt>
                <c:pt idx="31400">
                  <c:v>111.7440107772</c:v>
                </c:pt>
                <c:pt idx="31401">
                  <c:v>111.7445872599</c:v>
                </c:pt>
                <c:pt idx="31402">
                  <c:v>111.7448306862</c:v>
                </c:pt>
                <c:pt idx="31403">
                  <c:v>111.74678863690001</c:v>
                </c:pt>
                <c:pt idx="31404">
                  <c:v>111.748677168</c:v>
                </c:pt>
                <c:pt idx="31405">
                  <c:v>111.7498008972</c:v>
                </c:pt>
                <c:pt idx="31406">
                  <c:v>111.7512115004</c:v>
                </c:pt>
                <c:pt idx="31407">
                  <c:v>111.753587473</c:v>
                </c:pt>
                <c:pt idx="31408">
                  <c:v>111.75657335050001</c:v>
                </c:pt>
                <c:pt idx="31409">
                  <c:v>111.7577527201</c:v>
                </c:pt>
                <c:pt idx="31410">
                  <c:v>111.7586952998</c:v>
                </c:pt>
                <c:pt idx="31411">
                  <c:v>111.75969823849999</c:v>
                </c:pt>
                <c:pt idx="31412">
                  <c:v>111.76034019070001</c:v>
                </c:pt>
                <c:pt idx="31413">
                  <c:v>111.76176938019999</c:v>
                </c:pt>
                <c:pt idx="31414">
                  <c:v>111.76372770570001</c:v>
                </c:pt>
                <c:pt idx="31415">
                  <c:v>111.7656195859</c:v>
                </c:pt>
                <c:pt idx="31416">
                  <c:v>111.7671651615</c:v>
                </c:pt>
                <c:pt idx="31417">
                  <c:v>111.76792157760001</c:v>
                </c:pt>
                <c:pt idx="31418">
                  <c:v>111.768212311</c:v>
                </c:pt>
                <c:pt idx="31419">
                  <c:v>111.7685859625</c:v>
                </c:pt>
                <c:pt idx="31420">
                  <c:v>111.7690107973</c:v>
                </c:pt>
                <c:pt idx="31421">
                  <c:v>111.7695222803</c:v>
                </c:pt>
                <c:pt idx="31422">
                  <c:v>111.77019736690001</c:v>
                </c:pt>
                <c:pt idx="31423">
                  <c:v>111.7720358733</c:v>
                </c:pt>
                <c:pt idx="31424">
                  <c:v>111.7738365317</c:v>
                </c:pt>
                <c:pt idx="31425">
                  <c:v>111.77582394700001</c:v>
                </c:pt>
                <c:pt idx="31426">
                  <c:v>111.777927883</c:v>
                </c:pt>
                <c:pt idx="31427">
                  <c:v>111.7794340625</c:v>
                </c:pt>
                <c:pt idx="31428">
                  <c:v>111.7808500455</c:v>
                </c:pt>
                <c:pt idx="31429">
                  <c:v>111.7817126816</c:v>
                </c:pt>
                <c:pt idx="31430">
                  <c:v>111.7823310575</c:v>
                </c:pt>
                <c:pt idx="31431">
                  <c:v>111.7827842893</c:v>
                </c:pt>
                <c:pt idx="31432">
                  <c:v>111.78401897019999</c:v>
                </c:pt>
                <c:pt idx="31433">
                  <c:v>111.7849273393</c:v>
                </c:pt>
                <c:pt idx="31434">
                  <c:v>111.7851360952</c:v>
                </c:pt>
                <c:pt idx="31435">
                  <c:v>111.78538085700001</c:v>
                </c:pt>
                <c:pt idx="31436">
                  <c:v>111.7863772048</c:v>
                </c:pt>
                <c:pt idx="31437">
                  <c:v>111.7888324715</c:v>
                </c:pt>
                <c:pt idx="31438">
                  <c:v>111.7926367844</c:v>
                </c:pt>
                <c:pt idx="31439">
                  <c:v>111.79527466659999</c:v>
                </c:pt>
                <c:pt idx="31440">
                  <c:v>111.7956941093</c:v>
                </c:pt>
                <c:pt idx="31441">
                  <c:v>111.7959373418</c:v>
                </c:pt>
                <c:pt idx="31442">
                  <c:v>111.7970535994</c:v>
                </c:pt>
                <c:pt idx="31443">
                  <c:v>111.79807704069999</c:v>
                </c:pt>
                <c:pt idx="31444">
                  <c:v>111.79825361570001</c:v>
                </c:pt>
                <c:pt idx="31445">
                  <c:v>111.79843355440001</c:v>
                </c:pt>
                <c:pt idx="31446">
                  <c:v>111.7995818947</c:v>
                </c:pt>
                <c:pt idx="31447">
                  <c:v>111.8012124039</c:v>
                </c:pt>
                <c:pt idx="31448">
                  <c:v>111.80191636070001</c:v>
                </c:pt>
                <c:pt idx="31449">
                  <c:v>111.80264174609999</c:v>
                </c:pt>
                <c:pt idx="31450">
                  <c:v>111.8036207091</c:v>
                </c:pt>
                <c:pt idx="31451">
                  <c:v>111.80470025779999</c:v>
                </c:pt>
                <c:pt idx="31452">
                  <c:v>111.8069943297</c:v>
                </c:pt>
                <c:pt idx="31453">
                  <c:v>111.80963208129999</c:v>
                </c:pt>
                <c:pt idx="31454">
                  <c:v>111.81154516159999</c:v>
                </c:pt>
                <c:pt idx="31455">
                  <c:v>111.81423480230001</c:v>
                </c:pt>
                <c:pt idx="31456">
                  <c:v>111.81634742750001</c:v>
                </c:pt>
                <c:pt idx="31457">
                  <c:v>111.8171498395</c:v>
                </c:pt>
                <c:pt idx="31458">
                  <c:v>111.8177794075</c:v>
                </c:pt>
                <c:pt idx="31459">
                  <c:v>111.8185916181</c:v>
                </c:pt>
                <c:pt idx="31460">
                  <c:v>111.81926389109999</c:v>
                </c:pt>
                <c:pt idx="31461">
                  <c:v>111.82015509510001</c:v>
                </c:pt>
                <c:pt idx="31462">
                  <c:v>111.82168533079999</c:v>
                </c:pt>
                <c:pt idx="31463">
                  <c:v>111.8226102807</c:v>
                </c:pt>
                <c:pt idx="31464">
                  <c:v>111.8230949773</c:v>
                </c:pt>
                <c:pt idx="31465">
                  <c:v>111.8245210746</c:v>
                </c:pt>
                <c:pt idx="31466">
                  <c:v>111.826159563</c:v>
                </c:pt>
                <c:pt idx="31467">
                  <c:v>111.82704357599999</c:v>
                </c:pt>
                <c:pt idx="31468">
                  <c:v>111.82768975019999</c:v>
                </c:pt>
                <c:pt idx="31469">
                  <c:v>111.8279449785</c:v>
                </c:pt>
                <c:pt idx="31470">
                  <c:v>111.82828954049999</c:v>
                </c:pt>
                <c:pt idx="31471">
                  <c:v>111.8286804565</c:v>
                </c:pt>
                <c:pt idx="31472">
                  <c:v>111.8292175637</c:v>
                </c:pt>
                <c:pt idx="31473">
                  <c:v>111.83005807489999</c:v>
                </c:pt>
                <c:pt idx="31474">
                  <c:v>111.8314735405</c:v>
                </c:pt>
                <c:pt idx="31475">
                  <c:v>111.8332350001</c:v>
                </c:pt>
                <c:pt idx="31476">
                  <c:v>111.83407100700001</c:v>
                </c:pt>
                <c:pt idx="31477">
                  <c:v>111.8348450634</c:v>
                </c:pt>
                <c:pt idx="31478">
                  <c:v>111.8359208704</c:v>
                </c:pt>
                <c:pt idx="31479">
                  <c:v>111.8367081518</c:v>
                </c:pt>
                <c:pt idx="31480">
                  <c:v>111.8377196409</c:v>
                </c:pt>
                <c:pt idx="31481">
                  <c:v>111.8387842946</c:v>
                </c:pt>
                <c:pt idx="31482">
                  <c:v>111.83947593249999</c:v>
                </c:pt>
                <c:pt idx="31483">
                  <c:v>111.8398259996</c:v>
                </c:pt>
                <c:pt idx="31484">
                  <c:v>111.84045007740001</c:v>
                </c:pt>
                <c:pt idx="31485">
                  <c:v>111.84225253549999</c:v>
                </c:pt>
                <c:pt idx="31486">
                  <c:v>111.8437386877</c:v>
                </c:pt>
                <c:pt idx="31487">
                  <c:v>111.844069543</c:v>
                </c:pt>
                <c:pt idx="31488">
                  <c:v>111.8450236737</c:v>
                </c:pt>
                <c:pt idx="31489">
                  <c:v>111.84649832069999</c:v>
                </c:pt>
                <c:pt idx="31490">
                  <c:v>111.8472219752</c:v>
                </c:pt>
                <c:pt idx="31491">
                  <c:v>111.847329531</c:v>
                </c:pt>
                <c:pt idx="31492">
                  <c:v>111.8483954128</c:v>
                </c:pt>
                <c:pt idx="31493">
                  <c:v>111.85046449639999</c:v>
                </c:pt>
                <c:pt idx="31494">
                  <c:v>111.8522795154</c:v>
                </c:pt>
                <c:pt idx="31495">
                  <c:v>111.8538700097</c:v>
                </c:pt>
                <c:pt idx="31496">
                  <c:v>111.8547143142</c:v>
                </c:pt>
                <c:pt idx="31497">
                  <c:v>111.8550030123</c:v>
                </c:pt>
                <c:pt idx="31498">
                  <c:v>111.8573773546</c:v>
                </c:pt>
                <c:pt idx="31499">
                  <c:v>111.86205175969999</c:v>
                </c:pt>
                <c:pt idx="31500">
                  <c:v>111.86477717939999</c:v>
                </c:pt>
                <c:pt idx="31501">
                  <c:v>111.865283166</c:v>
                </c:pt>
                <c:pt idx="31502">
                  <c:v>111.8679169878</c:v>
                </c:pt>
                <c:pt idx="31503">
                  <c:v>111.8703691715</c:v>
                </c:pt>
                <c:pt idx="31504">
                  <c:v>111.8711420545</c:v>
                </c:pt>
                <c:pt idx="31505">
                  <c:v>111.8726142837</c:v>
                </c:pt>
                <c:pt idx="31506">
                  <c:v>111.8755248736</c:v>
                </c:pt>
                <c:pt idx="31507">
                  <c:v>111.8779766358</c:v>
                </c:pt>
                <c:pt idx="31508">
                  <c:v>111.87986563680001</c:v>
                </c:pt>
                <c:pt idx="31509">
                  <c:v>111.8813990092</c:v>
                </c:pt>
                <c:pt idx="31510">
                  <c:v>111.88165284519999</c:v>
                </c:pt>
                <c:pt idx="31511">
                  <c:v>111.88345499970001</c:v>
                </c:pt>
                <c:pt idx="31512">
                  <c:v>111.88757864660001</c:v>
                </c:pt>
                <c:pt idx="31513">
                  <c:v>111.89031701650001</c:v>
                </c:pt>
                <c:pt idx="31514">
                  <c:v>111.8911602541</c:v>
                </c:pt>
                <c:pt idx="31515">
                  <c:v>111.8919636031</c:v>
                </c:pt>
                <c:pt idx="31516">
                  <c:v>111.8925347883</c:v>
                </c:pt>
                <c:pt idx="31517">
                  <c:v>111.8937675064</c:v>
                </c:pt>
                <c:pt idx="31518">
                  <c:v>111.8957894851</c:v>
                </c:pt>
                <c:pt idx="31519">
                  <c:v>111.897354892</c:v>
                </c:pt>
                <c:pt idx="31520">
                  <c:v>111.89791292869999</c:v>
                </c:pt>
                <c:pt idx="31521">
                  <c:v>111.89949219819999</c:v>
                </c:pt>
                <c:pt idx="31522">
                  <c:v>111.9027199615</c:v>
                </c:pt>
                <c:pt idx="31523">
                  <c:v>111.90500622339999</c:v>
                </c:pt>
                <c:pt idx="31524">
                  <c:v>111.90584518119999</c:v>
                </c:pt>
                <c:pt idx="31525">
                  <c:v>111.9084576203</c:v>
                </c:pt>
                <c:pt idx="31526">
                  <c:v>111.9107990105</c:v>
                </c:pt>
                <c:pt idx="31527">
                  <c:v>111.9114243033</c:v>
                </c:pt>
                <c:pt idx="31528">
                  <c:v>111.91269634850001</c:v>
                </c:pt>
                <c:pt idx="31529">
                  <c:v>111.9139270319</c:v>
                </c:pt>
                <c:pt idx="31530">
                  <c:v>111.9149874726</c:v>
                </c:pt>
                <c:pt idx="31531">
                  <c:v>111.9161238385</c:v>
                </c:pt>
                <c:pt idx="31532">
                  <c:v>111.9168178876</c:v>
                </c:pt>
                <c:pt idx="31533">
                  <c:v>111.91705378170001</c:v>
                </c:pt>
                <c:pt idx="31534">
                  <c:v>111.9176328527</c:v>
                </c:pt>
                <c:pt idx="31535">
                  <c:v>111.91905984180001</c:v>
                </c:pt>
                <c:pt idx="31536">
                  <c:v>111.9203759479</c:v>
                </c:pt>
                <c:pt idx="31537">
                  <c:v>111.9229226078</c:v>
                </c:pt>
                <c:pt idx="31538">
                  <c:v>111.9265806967</c:v>
                </c:pt>
                <c:pt idx="31539">
                  <c:v>111.9282424611</c:v>
                </c:pt>
                <c:pt idx="31540">
                  <c:v>111.92954246790001</c:v>
                </c:pt>
                <c:pt idx="31541">
                  <c:v>111.93107362329999</c:v>
                </c:pt>
                <c:pt idx="31542">
                  <c:v>111.9322796064</c:v>
                </c:pt>
                <c:pt idx="31543">
                  <c:v>111.93347151659999</c:v>
                </c:pt>
                <c:pt idx="31544">
                  <c:v>111.9340110663</c:v>
                </c:pt>
                <c:pt idx="31545">
                  <c:v>111.93445920649999</c:v>
                </c:pt>
                <c:pt idx="31546">
                  <c:v>111.9348155032</c:v>
                </c:pt>
                <c:pt idx="31547">
                  <c:v>111.9349273983</c:v>
                </c:pt>
                <c:pt idx="31548">
                  <c:v>111.93505512519999</c:v>
                </c:pt>
                <c:pt idx="31549">
                  <c:v>111.93769358279999</c:v>
                </c:pt>
                <c:pt idx="31550">
                  <c:v>111.9405548857</c:v>
                </c:pt>
                <c:pt idx="31551">
                  <c:v>111.9408645039</c:v>
                </c:pt>
                <c:pt idx="31552">
                  <c:v>111.9415228973</c:v>
                </c:pt>
                <c:pt idx="31553">
                  <c:v>111.94240913359999</c:v>
                </c:pt>
                <c:pt idx="31554">
                  <c:v>111.94302677909999</c:v>
                </c:pt>
                <c:pt idx="31555">
                  <c:v>111.9441025352</c:v>
                </c:pt>
                <c:pt idx="31556">
                  <c:v>111.94532354570001</c:v>
                </c:pt>
                <c:pt idx="31557">
                  <c:v>111.94601779289999</c:v>
                </c:pt>
                <c:pt idx="31558">
                  <c:v>111.9474650017</c:v>
                </c:pt>
                <c:pt idx="31559">
                  <c:v>111.9487652828</c:v>
                </c:pt>
                <c:pt idx="31560">
                  <c:v>111.94882882660001</c:v>
                </c:pt>
                <c:pt idx="31561">
                  <c:v>111.95066825240001</c:v>
                </c:pt>
                <c:pt idx="31562">
                  <c:v>111.9546676782</c:v>
                </c:pt>
                <c:pt idx="31563">
                  <c:v>111.9580862505</c:v>
                </c:pt>
                <c:pt idx="31564">
                  <c:v>111.9597765684</c:v>
                </c:pt>
                <c:pt idx="31565">
                  <c:v>111.9603920497</c:v>
                </c:pt>
                <c:pt idx="31566">
                  <c:v>111.96337964289999</c:v>
                </c:pt>
                <c:pt idx="31567">
                  <c:v>111.9663823356</c:v>
                </c:pt>
                <c:pt idx="31568">
                  <c:v>111.9665803618</c:v>
                </c:pt>
                <c:pt idx="31569">
                  <c:v>111.9666510134</c:v>
                </c:pt>
                <c:pt idx="31570">
                  <c:v>111.9667178448</c:v>
                </c:pt>
                <c:pt idx="31571">
                  <c:v>111.96723904549999</c:v>
                </c:pt>
                <c:pt idx="31572">
                  <c:v>111.97132276799999</c:v>
                </c:pt>
                <c:pt idx="31573">
                  <c:v>111.97579896480001</c:v>
                </c:pt>
                <c:pt idx="31574">
                  <c:v>111.9777332578</c:v>
                </c:pt>
                <c:pt idx="31575">
                  <c:v>111.9793471859</c:v>
                </c:pt>
                <c:pt idx="31576">
                  <c:v>111.9807554236</c:v>
                </c:pt>
                <c:pt idx="31577">
                  <c:v>111.9816143454</c:v>
                </c:pt>
                <c:pt idx="31578">
                  <c:v>111.98214721870001</c:v>
                </c:pt>
                <c:pt idx="31579">
                  <c:v>111.9830902761</c:v>
                </c:pt>
                <c:pt idx="31580">
                  <c:v>111.9862808983</c:v>
                </c:pt>
                <c:pt idx="31581">
                  <c:v>111.9892927269</c:v>
                </c:pt>
                <c:pt idx="31582">
                  <c:v>111.98964546000001</c:v>
                </c:pt>
                <c:pt idx="31583">
                  <c:v>111.98994191760001</c:v>
                </c:pt>
                <c:pt idx="31584">
                  <c:v>111.9905330253</c:v>
                </c:pt>
                <c:pt idx="31585">
                  <c:v>111.9944407294</c:v>
                </c:pt>
                <c:pt idx="31586">
                  <c:v>111.99813709510001</c:v>
                </c:pt>
                <c:pt idx="31587">
                  <c:v>111.9988656519</c:v>
                </c:pt>
                <c:pt idx="31588">
                  <c:v>111.99986176100001</c:v>
                </c:pt>
                <c:pt idx="31589">
                  <c:v>112.00055274810001</c:v>
                </c:pt>
                <c:pt idx="31590">
                  <c:v>112.00119003019999</c:v>
                </c:pt>
                <c:pt idx="31591">
                  <c:v>112.00197895700001</c:v>
                </c:pt>
                <c:pt idx="31592">
                  <c:v>112.0053090863</c:v>
                </c:pt>
                <c:pt idx="31593">
                  <c:v>112.0086685495</c:v>
                </c:pt>
                <c:pt idx="31594">
                  <c:v>112.0097245651</c:v>
                </c:pt>
                <c:pt idx="31595">
                  <c:v>112.01221624590001</c:v>
                </c:pt>
                <c:pt idx="31596">
                  <c:v>112.014649929</c:v>
                </c:pt>
                <c:pt idx="31597">
                  <c:v>112.01549009209999</c:v>
                </c:pt>
                <c:pt idx="31598">
                  <c:v>112.0175983772</c:v>
                </c:pt>
                <c:pt idx="31599">
                  <c:v>112.0201632105</c:v>
                </c:pt>
                <c:pt idx="31600">
                  <c:v>112.02091784869999</c:v>
                </c:pt>
                <c:pt idx="31601">
                  <c:v>112.0211169487</c:v>
                </c:pt>
                <c:pt idx="31602">
                  <c:v>112.02205582080001</c:v>
                </c:pt>
                <c:pt idx="31603">
                  <c:v>112.0236102874</c:v>
                </c:pt>
                <c:pt idx="31604">
                  <c:v>112.02617856320001</c:v>
                </c:pt>
                <c:pt idx="31605">
                  <c:v>112.0294982631</c:v>
                </c:pt>
                <c:pt idx="31606">
                  <c:v>112.0322206304</c:v>
                </c:pt>
                <c:pt idx="31607">
                  <c:v>112.0335172356</c:v>
                </c:pt>
                <c:pt idx="31608">
                  <c:v>112.0364253175</c:v>
                </c:pt>
                <c:pt idx="31609">
                  <c:v>112.03936330499999</c:v>
                </c:pt>
                <c:pt idx="31610">
                  <c:v>112.0399391925</c:v>
                </c:pt>
                <c:pt idx="31611">
                  <c:v>112.0407095195</c:v>
                </c:pt>
                <c:pt idx="31612">
                  <c:v>112.0410565399</c:v>
                </c:pt>
                <c:pt idx="31613">
                  <c:v>112.0417684255</c:v>
                </c:pt>
                <c:pt idx="31614">
                  <c:v>112.0429442156</c:v>
                </c:pt>
                <c:pt idx="31615">
                  <c:v>112.04373169199999</c:v>
                </c:pt>
                <c:pt idx="31616">
                  <c:v>112.04461901249999</c:v>
                </c:pt>
                <c:pt idx="31617">
                  <c:v>112.045489403</c:v>
                </c:pt>
                <c:pt idx="31618">
                  <c:v>112.04685714519999</c:v>
                </c:pt>
                <c:pt idx="31619">
                  <c:v>112.0485348397</c:v>
                </c:pt>
                <c:pt idx="31620">
                  <c:v>112.0503859649</c:v>
                </c:pt>
                <c:pt idx="31621">
                  <c:v>112.05245069119999</c:v>
                </c:pt>
                <c:pt idx="31622">
                  <c:v>112.0558164513</c:v>
                </c:pt>
                <c:pt idx="31623">
                  <c:v>112.0583829569</c:v>
                </c:pt>
                <c:pt idx="31624">
                  <c:v>112.0608151567</c:v>
                </c:pt>
                <c:pt idx="31625">
                  <c:v>112.064662974</c:v>
                </c:pt>
                <c:pt idx="31626">
                  <c:v>112.0664874667</c:v>
                </c:pt>
                <c:pt idx="31627">
                  <c:v>112.06706627130001</c:v>
                </c:pt>
                <c:pt idx="31628">
                  <c:v>112.06737204949999</c:v>
                </c:pt>
                <c:pt idx="31629">
                  <c:v>112.0683559804</c:v>
                </c:pt>
                <c:pt idx="31630">
                  <c:v>112.06924586460001</c:v>
                </c:pt>
                <c:pt idx="31631">
                  <c:v>112.0693115163</c:v>
                </c:pt>
                <c:pt idx="31632">
                  <c:v>112.0707247532</c:v>
                </c:pt>
                <c:pt idx="31633">
                  <c:v>112.07289348579999</c:v>
                </c:pt>
                <c:pt idx="31634">
                  <c:v>112.07610332519999</c:v>
                </c:pt>
                <c:pt idx="31635">
                  <c:v>112.07853781510001</c:v>
                </c:pt>
                <c:pt idx="31636">
                  <c:v>112.0796376368</c:v>
                </c:pt>
                <c:pt idx="31637">
                  <c:v>112.0816901092</c:v>
                </c:pt>
                <c:pt idx="31638">
                  <c:v>112.0846463867</c:v>
                </c:pt>
                <c:pt idx="31639">
                  <c:v>112.0875136658</c:v>
                </c:pt>
                <c:pt idx="31640">
                  <c:v>112.08948606440001</c:v>
                </c:pt>
                <c:pt idx="31641">
                  <c:v>112.0906396826</c:v>
                </c:pt>
                <c:pt idx="31642">
                  <c:v>112.0908095278</c:v>
                </c:pt>
                <c:pt idx="31643">
                  <c:v>112.0909735071</c:v>
                </c:pt>
                <c:pt idx="31644">
                  <c:v>112.0916140552</c:v>
                </c:pt>
                <c:pt idx="31645">
                  <c:v>112.092440834</c:v>
                </c:pt>
                <c:pt idx="31646">
                  <c:v>112.0931290276</c:v>
                </c:pt>
                <c:pt idx="31647">
                  <c:v>112.0941112105</c:v>
                </c:pt>
                <c:pt idx="31648">
                  <c:v>112.09624436</c:v>
                </c:pt>
                <c:pt idx="31649">
                  <c:v>112.098032816</c:v>
                </c:pt>
                <c:pt idx="31650">
                  <c:v>112.09902819840001</c:v>
                </c:pt>
                <c:pt idx="31651">
                  <c:v>112.100597808</c:v>
                </c:pt>
                <c:pt idx="31652">
                  <c:v>112.1016727618</c:v>
                </c:pt>
                <c:pt idx="31653">
                  <c:v>112.10234232010001</c:v>
                </c:pt>
                <c:pt idx="31654">
                  <c:v>112.1027946527</c:v>
                </c:pt>
                <c:pt idx="31655">
                  <c:v>112.1030280169</c:v>
                </c:pt>
                <c:pt idx="31656">
                  <c:v>112.1034923269</c:v>
                </c:pt>
                <c:pt idx="31657">
                  <c:v>112.1038858961</c:v>
                </c:pt>
                <c:pt idx="31658">
                  <c:v>112.10454109120001</c:v>
                </c:pt>
                <c:pt idx="31659">
                  <c:v>112.1060131206</c:v>
                </c:pt>
                <c:pt idx="31660">
                  <c:v>112.1069573775</c:v>
                </c:pt>
                <c:pt idx="31661">
                  <c:v>112.1070460439</c:v>
                </c:pt>
                <c:pt idx="31662">
                  <c:v>112.1072800963</c:v>
                </c:pt>
                <c:pt idx="31663">
                  <c:v>112.1079607737</c:v>
                </c:pt>
                <c:pt idx="31664">
                  <c:v>112.11084810129999</c:v>
                </c:pt>
                <c:pt idx="31665">
                  <c:v>112.1148143196</c:v>
                </c:pt>
                <c:pt idx="31666">
                  <c:v>112.1180007964</c:v>
                </c:pt>
                <c:pt idx="31667">
                  <c:v>112.12002656590001</c:v>
                </c:pt>
                <c:pt idx="31668">
                  <c:v>112.1214590858</c:v>
                </c:pt>
                <c:pt idx="31669">
                  <c:v>112.1231908286</c:v>
                </c:pt>
                <c:pt idx="31670">
                  <c:v>112.1239514419</c:v>
                </c:pt>
                <c:pt idx="31671">
                  <c:v>112.1240764228</c:v>
                </c:pt>
                <c:pt idx="31672">
                  <c:v>112.12435439790001</c:v>
                </c:pt>
                <c:pt idx="31673">
                  <c:v>112.12466742220001</c:v>
                </c:pt>
                <c:pt idx="31674">
                  <c:v>112.1254364749</c:v>
                </c:pt>
                <c:pt idx="31675">
                  <c:v>112.12640445850001</c:v>
                </c:pt>
                <c:pt idx="31676">
                  <c:v>112.1288088453</c:v>
                </c:pt>
                <c:pt idx="31677">
                  <c:v>112.1317511184</c:v>
                </c:pt>
                <c:pt idx="31678">
                  <c:v>112.13311469049999</c:v>
                </c:pt>
                <c:pt idx="31679">
                  <c:v>112.1336590108</c:v>
                </c:pt>
                <c:pt idx="31680">
                  <c:v>112.13405442529999</c:v>
                </c:pt>
                <c:pt idx="31681">
                  <c:v>112.1352830634</c:v>
                </c:pt>
                <c:pt idx="31682">
                  <c:v>112.1381430805</c:v>
                </c:pt>
                <c:pt idx="31683">
                  <c:v>112.14077906599999</c:v>
                </c:pt>
                <c:pt idx="31684">
                  <c:v>112.1414886533</c:v>
                </c:pt>
                <c:pt idx="31685">
                  <c:v>112.14164682019999</c:v>
                </c:pt>
                <c:pt idx="31686">
                  <c:v>112.1417354812</c:v>
                </c:pt>
                <c:pt idx="31687">
                  <c:v>112.1439163423</c:v>
                </c:pt>
                <c:pt idx="31688">
                  <c:v>112.1462087022</c:v>
                </c:pt>
                <c:pt idx="31689">
                  <c:v>112.1465174514</c:v>
                </c:pt>
                <c:pt idx="31690">
                  <c:v>112.1467334805</c:v>
                </c:pt>
                <c:pt idx="31691">
                  <c:v>112.1468043743</c:v>
                </c:pt>
                <c:pt idx="31692">
                  <c:v>112.1473720533</c:v>
                </c:pt>
                <c:pt idx="31693">
                  <c:v>112.1481846372</c:v>
                </c:pt>
                <c:pt idx="31694">
                  <c:v>112.1487893794</c:v>
                </c:pt>
                <c:pt idx="31695">
                  <c:v>112.1493203869</c:v>
                </c:pt>
                <c:pt idx="31696">
                  <c:v>112.1502997282</c:v>
                </c:pt>
                <c:pt idx="31697">
                  <c:v>112.1523817409</c:v>
                </c:pt>
                <c:pt idx="31698">
                  <c:v>112.1541405382</c:v>
                </c:pt>
                <c:pt idx="31699">
                  <c:v>112.15525643460001</c:v>
                </c:pt>
                <c:pt idx="31700">
                  <c:v>112.1562893163</c:v>
                </c:pt>
                <c:pt idx="31701">
                  <c:v>112.15810602240001</c:v>
                </c:pt>
                <c:pt idx="31702">
                  <c:v>112.1602291247</c:v>
                </c:pt>
                <c:pt idx="31703">
                  <c:v>112.1612020928</c:v>
                </c:pt>
                <c:pt idx="31704">
                  <c:v>112.1624932061</c:v>
                </c:pt>
                <c:pt idx="31705">
                  <c:v>112.1637481867</c:v>
                </c:pt>
                <c:pt idx="31706">
                  <c:v>112.1646008657</c:v>
                </c:pt>
                <c:pt idx="31707">
                  <c:v>112.1657119682</c:v>
                </c:pt>
                <c:pt idx="31708">
                  <c:v>112.16671231380001</c:v>
                </c:pt>
                <c:pt idx="31709">
                  <c:v>112.1704202169</c:v>
                </c:pt>
                <c:pt idx="31710">
                  <c:v>112.1744520635</c:v>
                </c:pt>
                <c:pt idx="31711">
                  <c:v>112.17535673730001</c:v>
                </c:pt>
                <c:pt idx="31712">
                  <c:v>112.1760378102</c:v>
                </c:pt>
                <c:pt idx="31713">
                  <c:v>112.17859588890001</c:v>
                </c:pt>
                <c:pt idx="31714">
                  <c:v>112.1809472085</c:v>
                </c:pt>
                <c:pt idx="31715">
                  <c:v>112.1835631357</c:v>
                </c:pt>
                <c:pt idx="31716">
                  <c:v>112.18591661639999</c:v>
                </c:pt>
                <c:pt idx="31717">
                  <c:v>112.1864222027</c:v>
                </c:pt>
                <c:pt idx="31718">
                  <c:v>112.1875812988</c:v>
                </c:pt>
                <c:pt idx="31719">
                  <c:v>112.1889093921</c:v>
                </c:pt>
                <c:pt idx="31720">
                  <c:v>112.1900782073</c:v>
                </c:pt>
                <c:pt idx="31721">
                  <c:v>112.19083224160001</c:v>
                </c:pt>
                <c:pt idx="31722">
                  <c:v>112.1932500895</c:v>
                </c:pt>
                <c:pt idx="31723">
                  <c:v>112.1956784346</c:v>
                </c:pt>
                <c:pt idx="31724">
                  <c:v>112.1965290472</c:v>
                </c:pt>
                <c:pt idx="31725">
                  <c:v>112.198121351</c:v>
                </c:pt>
                <c:pt idx="31726">
                  <c:v>112.1994323664</c:v>
                </c:pt>
                <c:pt idx="31727">
                  <c:v>112.20014524</c:v>
                </c:pt>
                <c:pt idx="31728">
                  <c:v>112.2011168617</c:v>
                </c:pt>
                <c:pt idx="31729">
                  <c:v>112.2019795878</c:v>
                </c:pt>
                <c:pt idx="31730">
                  <c:v>112.2032938505</c:v>
                </c:pt>
                <c:pt idx="31731">
                  <c:v>112.2044552306</c:v>
                </c:pt>
                <c:pt idx="31732">
                  <c:v>112.20535458969999</c:v>
                </c:pt>
                <c:pt idx="31733">
                  <c:v>112.2073714122</c:v>
                </c:pt>
                <c:pt idx="31734">
                  <c:v>112.2095608819</c:v>
                </c:pt>
                <c:pt idx="31735">
                  <c:v>112.2109485392</c:v>
                </c:pt>
                <c:pt idx="31736">
                  <c:v>112.2121210339</c:v>
                </c:pt>
                <c:pt idx="31737">
                  <c:v>112.2144355853</c:v>
                </c:pt>
                <c:pt idx="31738">
                  <c:v>112.22005951689999</c:v>
                </c:pt>
                <c:pt idx="31739">
                  <c:v>112.22442766189999</c:v>
                </c:pt>
                <c:pt idx="31740">
                  <c:v>112.22483072049999</c:v>
                </c:pt>
                <c:pt idx="31741">
                  <c:v>112.2259401929</c:v>
                </c:pt>
                <c:pt idx="31742">
                  <c:v>112.2277064198</c:v>
                </c:pt>
                <c:pt idx="31743">
                  <c:v>112.2297483392</c:v>
                </c:pt>
                <c:pt idx="31744">
                  <c:v>112.23165191149999</c:v>
                </c:pt>
                <c:pt idx="31745">
                  <c:v>112.2328095548</c:v>
                </c:pt>
                <c:pt idx="31746">
                  <c:v>112.233383657</c:v>
                </c:pt>
                <c:pt idx="31747">
                  <c:v>112.234190669</c:v>
                </c:pt>
                <c:pt idx="31748">
                  <c:v>112.2363866968</c:v>
                </c:pt>
                <c:pt idx="31749">
                  <c:v>112.238085899</c:v>
                </c:pt>
                <c:pt idx="31750">
                  <c:v>112.2393084839</c:v>
                </c:pt>
                <c:pt idx="31751">
                  <c:v>112.2406717449</c:v>
                </c:pt>
                <c:pt idx="31752">
                  <c:v>112.2417200164</c:v>
                </c:pt>
                <c:pt idx="31753">
                  <c:v>112.242451163</c:v>
                </c:pt>
                <c:pt idx="31754">
                  <c:v>112.24310716700001</c:v>
                </c:pt>
                <c:pt idx="31755">
                  <c:v>112.2438329877</c:v>
                </c:pt>
                <c:pt idx="31756">
                  <c:v>112.244624672</c:v>
                </c:pt>
                <c:pt idx="31757">
                  <c:v>112.2456840647</c:v>
                </c:pt>
                <c:pt idx="31758">
                  <c:v>112.2482074161</c:v>
                </c:pt>
                <c:pt idx="31759">
                  <c:v>112.25037912889999</c:v>
                </c:pt>
                <c:pt idx="31760">
                  <c:v>112.2507565455</c:v>
                </c:pt>
                <c:pt idx="31761">
                  <c:v>112.2517411501</c:v>
                </c:pt>
                <c:pt idx="31762">
                  <c:v>112.2539150675</c:v>
                </c:pt>
                <c:pt idx="31763">
                  <c:v>112.25565582820001</c:v>
                </c:pt>
                <c:pt idx="31764">
                  <c:v>112.2561094501</c:v>
                </c:pt>
                <c:pt idx="31765">
                  <c:v>112.25688336490001</c:v>
                </c:pt>
                <c:pt idx="31766">
                  <c:v>112.25923616830001</c:v>
                </c:pt>
                <c:pt idx="31767">
                  <c:v>112.26126974109999</c:v>
                </c:pt>
                <c:pt idx="31768">
                  <c:v>112.2614838078</c:v>
                </c:pt>
                <c:pt idx="31769">
                  <c:v>112.2627768823</c:v>
                </c:pt>
                <c:pt idx="31770">
                  <c:v>112.2643803859</c:v>
                </c:pt>
                <c:pt idx="31771">
                  <c:v>112.2658828714</c:v>
                </c:pt>
                <c:pt idx="31772">
                  <c:v>112.2673532716</c:v>
                </c:pt>
                <c:pt idx="31773">
                  <c:v>112.2687691806</c:v>
                </c:pt>
                <c:pt idx="31774">
                  <c:v>112.27016295369999</c:v>
                </c:pt>
                <c:pt idx="31775">
                  <c:v>112.2704291893</c:v>
                </c:pt>
                <c:pt idx="31776">
                  <c:v>112.2712190722</c:v>
                </c:pt>
                <c:pt idx="31777">
                  <c:v>112.27274363790001</c:v>
                </c:pt>
                <c:pt idx="31778">
                  <c:v>112.27375367019999</c:v>
                </c:pt>
                <c:pt idx="31779">
                  <c:v>112.2750571614</c:v>
                </c:pt>
                <c:pt idx="31780">
                  <c:v>112.2766787117</c:v>
                </c:pt>
                <c:pt idx="31781">
                  <c:v>112.2783647271</c:v>
                </c:pt>
                <c:pt idx="31782">
                  <c:v>112.2795484973</c:v>
                </c:pt>
                <c:pt idx="31783">
                  <c:v>112.2796748776</c:v>
                </c:pt>
                <c:pt idx="31784">
                  <c:v>112.2798031988</c:v>
                </c:pt>
                <c:pt idx="31785">
                  <c:v>112.2803164587</c:v>
                </c:pt>
                <c:pt idx="31786">
                  <c:v>112.2808855891</c:v>
                </c:pt>
                <c:pt idx="31787">
                  <c:v>112.2813351185</c:v>
                </c:pt>
                <c:pt idx="31788">
                  <c:v>112.2817923937</c:v>
                </c:pt>
                <c:pt idx="31789">
                  <c:v>112.2821142308</c:v>
                </c:pt>
                <c:pt idx="31790">
                  <c:v>112.2826384148</c:v>
                </c:pt>
                <c:pt idx="31791">
                  <c:v>112.2839887138</c:v>
                </c:pt>
                <c:pt idx="31792">
                  <c:v>112.2851272134</c:v>
                </c:pt>
                <c:pt idx="31793">
                  <c:v>112.2858999795</c:v>
                </c:pt>
                <c:pt idx="31794">
                  <c:v>112.2870705075</c:v>
                </c:pt>
                <c:pt idx="31795">
                  <c:v>112.29203714569999</c:v>
                </c:pt>
                <c:pt idx="31796">
                  <c:v>112.2976710401</c:v>
                </c:pt>
                <c:pt idx="31797">
                  <c:v>112.29927197950001</c:v>
                </c:pt>
                <c:pt idx="31798">
                  <c:v>112.2998946646</c:v>
                </c:pt>
                <c:pt idx="31799">
                  <c:v>112.3002385314</c:v>
                </c:pt>
                <c:pt idx="31800">
                  <c:v>112.3007232753</c:v>
                </c:pt>
                <c:pt idx="31801">
                  <c:v>112.3013885224</c:v>
                </c:pt>
                <c:pt idx="31802">
                  <c:v>112.30174524020001</c:v>
                </c:pt>
                <c:pt idx="31803">
                  <c:v>112.30214098490001</c:v>
                </c:pt>
                <c:pt idx="31804">
                  <c:v>112.3030920767</c:v>
                </c:pt>
                <c:pt idx="31805">
                  <c:v>112.3057656922</c:v>
                </c:pt>
                <c:pt idx="31806">
                  <c:v>112.3079435618</c:v>
                </c:pt>
                <c:pt idx="31807">
                  <c:v>112.30869878519999</c:v>
                </c:pt>
                <c:pt idx="31808">
                  <c:v>112.3096375602</c:v>
                </c:pt>
                <c:pt idx="31809">
                  <c:v>112.31021300170001</c:v>
                </c:pt>
                <c:pt idx="31810">
                  <c:v>112.3105848842</c:v>
                </c:pt>
                <c:pt idx="31811">
                  <c:v>112.31088378050001</c:v>
                </c:pt>
                <c:pt idx="31812">
                  <c:v>112.3120074135</c:v>
                </c:pt>
                <c:pt idx="31813">
                  <c:v>112.3136568111</c:v>
                </c:pt>
                <c:pt idx="31814">
                  <c:v>112.314592494</c:v>
                </c:pt>
                <c:pt idx="31815">
                  <c:v>112.314946397</c:v>
                </c:pt>
                <c:pt idx="31816">
                  <c:v>112.3162630802</c:v>
                </c:pt>
                <c:pt idx="31817">
                  <c:v>112.3175736104</c:v>
                </c:pt>
                <c:pt idx="31818">
                  <c:v>112.318077429</c:v>
                </c:pt>
                <c:pt idx="31819">
                  <c:v>112.3190354085</c:v>
                </c:pt>
                <c:pt idx="31820">
                  <c:v>112.3197945121</c:v>
                </c:pt>
                <c:pt idx="31821">
                  <c:v>112.3219138</c:v>
                </c:pt>
                <c:pt idx="31822">
                  <c:v>112.3241165271</c:v>
                </c:pt>
                <c:pt idx="31823">
                  <c:v>112.3256082434</c:v>
                </c:pt>
                <c:pt idx="31824">
                  <c:v>112.32704971619999</c:v>
                </c:pt>
                <c:pt idx="31825">
                  <c:v>112.3296209784</c:v>
                </c:pt>
                <c:pt idx="31826">
                  <c:v>112.3324164487</c:v>
                </c:pt>
                <c:pt idx="31827">
                  <c:v>112.33339568309999</c:v>
                </c:pt>
                <c:pt idx="31828">
                  <c:v>112.33406998060001</c:v>
                </c:pt>
                <c:pt idx="31829">
                  <c:v>112.3343123277</c:v>
                </c:pt>
                <c:pt idx="31830">
                  <c:v>112.33462971900001</c:v>
                </c:pt>
                <c:pt idx="31831">
                  <c:v>112.3348610054</c:v>
                </c:pt>
                <c:pt idx="31832">
                  <c:v>112.3352897251</c:v>
                </c:pt>
                <c:pt idx="31833">
                  <c:v>112.337699579</c:v>
                </c:pt>
                <c:pt idx="31834">
                  <c:v>112.3398675153</c:v>
                </c:pt>
                <c:pt idx="31835">
                  <c:v>112.3415184051</c:v>
                </c:pt>
                <c:pt idx="31836">
                  <c:v>112.3433519492</c:v>
                </c:pt>
                <c:pt idx="31837">
                  <c:v>112.3440975714</c:v>
                </c:pt>
                <c:pt idx="31838">
                  <c:v>112.3466598732</c:v>
                </c:pt>
                <c:pt idx="31839">
                  <c:v>112.3489072855</c:v>
                </c:pt>
                <c:pt idx="31840">
                  <c:v>112.3502928839</c:v>
                </c:pt>
                <c:pt idx="31841">
                  <c:v>112.3520543732</c:v>
                </c:pt>
                <c:pt idx="31842">
                  <c:v>112.3533587196</c:v>
                </c:pt>
                <c:pt idx="31843">
                  <c:v>112.3567090948</c:v>
                </c:pt>
                <c:pt idx="31844">
                  <c:v>112.3596998383</c:v>
                </c:pt>
                <c:pt idx="31845">
                  <c:v>112.36085434739999</c:v>
                </c:pt>
                <c:pt idx="31846">
                  <c:v>112.36156725559999</c:v>
                </c:pt>
                <c:pt idx="31847">
                  <c:v>112.3617287669</c:v>
                </c:pt>
                <c:pt idx="31848">
                  <c:v>112.3626122746</c:v>
                </c:pt>
                <c:pt idx="31849">
                  <c:v>112.3650204243</c:v>
                </c:pt>
                <c:pt idx="31850">
                  <c:v>112.3670861123</c:v>
                </c:pt>
                <c:pt idx="31851">
                  <c:v>112.3676580663</c:v>
                </c:pt>
                <c:pt idx="31852">
                  <c:v>112.3679421179</c:v>
                </c:pt>
                <c:pt idx="31853">
                  <c:v>112.3682787174</c:v>
                </c:pt>
                <c:pt idx="31854">
                  <c:v>112.368713614</c:v>
                </c:pt>
                <c:pt idx="31855">
                  <c:v>112.3692776338</c:v>
                </c:pt>
                <c:pt idx="31856">
                  <c:v>112.37105487140001</c:v>
                </c:pt>
                <c:pt idx="31857">
                  <c:v>112.3725892808</c:v>
                </c:pt>
                <c:pt idx="31858">
                  <c:v>112.3729283415</c:v>
                </c:pt>
                <c:pt idx="31859">
                  <c:v>112.37474821479999</c:v>
                </c:pt>
                <c:pt idx="31860">
                  <c:v>112.3787858308</c:v>
                </c:pt>
                <c:pt idx="31861">
                  <c:v>112.3814800481</c:v>
                </c:pt>
                <c:pt idx="31862">
                  <c:v>112.3827528651</c:v>
                </c:pt>
                <c:pt idx="31863">
                  <c:v>112.3844724497</c:v>
                </c:pt>
                <c:pt idx="31864">
                  <c:v>112.38716619349999</c:v>
                </c:pt>
                <c:pt idx="31865">
                  <c:v>112.38948938759999</c:v>
                </c:pt>
                <c:pt idx="31866">
                  <c:v>112.3898981353</c:v>
                </c:pt>
                <c:pt idx="31867">
                  <c:v>112.39056549039999</c:v>
                </c:pt>
                <c:pt idx="31868">
                  <c:v>112.3911638755</c:v>
                </c:pt>
                <c:pt idx="31869">
                  <c:v>112.39214563420001</c:v>
                </c:pt>
                <c:pt idx="31870">
                  <c:v>112.3934793425</c:v>
                </c:pt>
                <c:pt idx="31871">
                  <c:v>112.39466650830001</c:v>
                </c:pt>
                <c:pt idx="31872">
                  <c:v>112.39597126690001</c:v>
                </c:pt>
                <c:pt idx="31873">
                  <c:v>112.39712189230001</c:v>
                </c:pt>
                <c:pt idx="31874">
                  <c:v>112.39816295280001</c:v>
                </c:pt>
                <c:pt idx="31875">
                  <c:v>112.39883955019999</c:v>
                </c:pt>
                <c:pt idx="31876">
                  <c:v>112.39949431940001</c:v>
                </c:pt>
                <c:pt idx="31877">
                  <c:v>112.3999150714</c:v>
                </c:pt>
                <c:pt idx="31878">
                  <c:v>112.4004190644</c:v>
                </c:pt>
                <c:pt idx="31879">
                  <c:v>112.4013956461</c:v>
                </c:pt>
                <c:pt idx="31880">
                  <c:v>112.40194714890001</c:v>
                </c:pt>
                <c:pt idx="31881">
                  <c:v>112.40314414540001</c:v>
                </c:pt>
                <c:pt idx="31882">
                  <c:v>112.4049899268</c:v>
                </c:pt>
                <c:pt idx="31883">
                  <c:v>112.4057094106</c:v>
                </c:pt>
                <c:pt idx="31884">
                  <c:v>112.4063265428</c:v>
                </c:pt>
                <c:pt idx="31885">
                  <c:v>112.4071677245</c:v>
                </c:pt>
                <c:pt idx="31886">
                  <c:v>112.407983042</c:v>
                </c:pt>
                <c:pt idx="31887">
                  <c:v>112.41014632869999</c:v>
                </c:pt>
                <c:pt idx="31888">
                  <c:v>112.4123443923</c:v>
                </c:pt>
                <c:pt idx="31889">
                  <c:v>112.4129430327</c:v>
                </c:pt>
                <c:pt idx="31890">
                  <c:v>112.4131552998</c:v>
                </c:pt>
                <c:pt idx="31891">
                  <c:v>112.4144620253</c:v>
                </c:pt>
                <c:pt idx="31892">
                  <c:v>112.41572150819999</c:v>
                </c:pt>
                <c:pt idx="31893">
                  <c:v>112.4160952125</c:v>
                </c:pt>
                <c:pt idx="31894">
                  <c:v>112.4171593592</c:v>
                </c:pt>
                <c:pt idx="31895">
                  <c:v>112.41804213010001</c:v>
                </c:pt>
                <c:pt idx="31896">
                  <c:v>112.41905731360001</c:v>
                </c:pt>
                <c:pt idx="31897">
                  <c:v>112.4200537909</c:v>
                </c:pt>
                <c:pt idx="31898">
                  <c:v>112.4211680268</c:v>
                </c:pt>
                <c:pt idx="31899">
                  <c:v>112.4233770094</c:v>
                </c:pt>
                <c:pt idx="31900">
                  <c:v>112.4254768462</c:v>
                </c:pt>
                <c:pt idx="31901">
                  <c:v>112.42649114869999</c:v>
                </c:pt>
                <c:pt idx="31902">
                  <c:v>112.4276058937</c:v>
                </c:pt>
                <c:pt idx="31903">
                  <c:v>112.43023927420001</c:v>
                </c:pt>
                <c:pt idx="31904">
                  <c:v>112.4320163447</c:v>
                </c:pt>
                <c:pt idx="31905">
                  <c:v>112.4323998477</c:v>
                </c:pt>
                <c:pt idx="31906">
                  <c:v>112.43398936600001</c:v>
                </c:pt>
                <c:pt idx="31907">
                  <c:v>112.43550700439999</c:v>
                </c:pt>
                <c:pt idx="31908">
                  <c:v>112.4359237731</c:v>
                </c:pt>
                <c:pt idx="31909">
                  <c:v>112.4375920876</c:v>
                </c:pt>
                <c:pt idx="31910">
                  <c:v>112.43914216109999</c:v>
                </c:pt>
                <c:pt idx="31911">
                  <c:v>112.44072608090001</c:v>
                </c:pt>
                <c:pt idx="31912">
                  <c:v>112.44295471380001</c:v>
                </c:pt>
                <c:pt idx="31913">
                  <c:v>112.4438502359</c:v>
                </c:pt>
                <c:pt idx="31914">
                  <c:v>112.44462439749999</c:v>
                </c:pt>
                <c:pt idx="31915">
                  <c:v>112.44538954940001</c:v>
                </c:pt>
                <c:pt idx="31916">
                  <c:v>112.4470245201</c:v>
                </c:pt>
                <c:pt idx="31917">
                  <c:v>112.4487221239</c:v>
                </c:pt>
                <c:pt idx="31918">
                  <c:v>112.4488556745</c:v>
                </c:pt>
                <c:pt idx="31919">
                  <c:v>112.4493624194</c:v>
                </c:pt>
                <c:pt idx="31920">
                  <c:v>112.4501233328</c:v>
                </c:pt>
                <c:pt idx="31921">
                  <c:v>112.4504626427</c:v>
                </c:pt>
                <c:pt idx="31922">
                  <c:v>112.450724295</c:v>
                </c:pt>
                <c:pt idx="31923">
                  <c:v>112.45115243239999</c:v>
                </c:pt>
                <c:pt idx="31924">
                  <c:v>112.451383964</c:v>
                </c:pt>
                <c:pt idx="31925">
                  <c:v>112.45288498070001</c:v>
                </c:pt>
                <c:pt idx="31926">
                  <c:v>112.4548207407</c:v>
                </c:pt>
                <c:pt idx="31927">
                  <c:v>112.45542569049999</c:v>
                </c:pt>
                <c:pt idx="31928">
                  <c:v>112.45590597570001</c:v>
                </c:pt>
                <c:pt idx="31929">
                  <c:v>112.4566737521</c:v>
                </c:pt>
                <c:pt idx="31930">
                  <c:v>112.4599403969</c:v>
                </c:pt>
                <c:pt idx="31931">
                  <c:v>112.4636687222</c:v>
                </c:pt>
                <c:pt idx="31932">
                  <c:v>112.4654859052</c:v>
                </c:pt>
                <c:pt idx="31933">
                  <c:v>112.46800107040001</c:v>
                </c:pt>
                <c:pt idx="31934">
                  <c:v>112.4706149932</c:v>
                </c:pt>
                <c:pt idx="31935">
                  <c:v>112.4718490292</c:v>
                </c:pt>
                <c:pt idx="31936">
                  <c:v>112.4745137731</c:v>
                </c:pt>
                <c:pt idx="31937">
                  <c:v>112.4783982459</c:v>
                </c:pt>
                <c:pt idx="31938">
                  <c:v>112.4806931321</c:v>
                </c:pt>
                <c:pt idx="31939">
                  <c:v>112.48198399339999</c:v>
                </c:pt>
                <c:pt idx="31940">
                  <c:v>112.4833101182</c:v>
                </c:pt>
                <c:pt idx="31941">
                  <c:v>112.4845150613</c:v>
                </c:pt>
                <c:pt idx="31942">
                  <c:v>112.48593798909999</c:v>
                </c:pt>
                <c:pt idx="31943">
                  <c:v>112.48806228460001</c:v>
                </c:pt>
                <c:pt idx="31944">
                  <c:v>112.48919707330001</c:v>
                </c:pt>
                <c:pt idx="31945">
                  <c:v>112.4902137707</c:v>
                </c:pt>
                <c:pt idx="31946">
                  <c:v>112.4917977636</c:v>
                </c:pt>
                <c:pt idx="31947">
                  <c:v>112.493413782</c:v>
                </c:pt>
                <c:pt idx="31948">
                  <c:v>112.4945659892</c:v>
                </c:pt>
                <c:pt idx="31949">
                  <c:v>112.4950394376</c:v>
                </c:pt>
                <c:pt idx="31950">
                  <c:v>112.4975420989</c:v>
                </c:pt>
                <c:pt idx="31951">
                  <c:v>112.50040261789999</c:v>
                </c:pt>
                <c:pt idx="31952">
                  <c:v>112.5012564276</c:v>
                </c:pt>
                <c:pt idx="31953">
                  <c:v>112.5020038861</c:v>
                </c:pt>
                <c:pt idx="31954">
                  <c:v>112.50372539990001</c:v>
                </c:pt>
                <c:pt idx="31955">
                  <c:v>112.5055467099</c:v>
                </c:pt>
                <c:pt idx="31956">
                  <c:v>112.5099686201</c:v>
                </c:pt>
                <c:pt idx="31957">
                  <c:v>112.5142052281</c:v>
                </c:pt>
                <c:pt idx="31958">
                  <c:v>112.5166524685</c:v>
                </c:pt>
                <c:pt idx="31959">
                  <c:v>112.5191697897</c:v>
                </c:pt>
                <c:pt idx="31960">
                  <c:v>112.51981601430001</c:v>
                </c:pt>
                <c:pt idx="31961">
                  <c:v>112.5205897587</c:v>
                </c:pt>
                <c:pt idx="31962">
                  <c:v>112.5218112036</c:v>
                </c:pt>
                <c:pt idx="31963">
                  <c:v>112.52241857280001</c:v>
                </c:pt>
                <c:pt idx="31964">
                  <c:v>112.5228432526</c:v>
                </c:pt>
                <c:pt idx="31965">
                  <c:v>112.5234488655</c:v>
                </c:pt>
                <c:pt idx="31966">
                  <c:v>112.5238941921</c:v>
                </c:pt>
                <c:pt idx="31967">
                  <c:v>112.524176509</c:v>
                </c:pt>
                <c:pt idx="31968">
                  <c:v>112.5248872773</c:v>
                </c:pt>
                <c:pt idx="31969">
                  <c:v>112.52591774779999</c:v>
                </c:pt>
                <c:pt idx="31970">
                  <c:v>112.5266446191</c:v>
                </c:pt>
                <c:pt idx="31971">
                  <c:v>112.5274901534</c:v>
                </c:pt>
                <c:pt idx="31972">
                  <c:v>112.5286085382</c:v>
                </c:pt>
                <c:pt idx="31973">
                  <c:v>112.52929253969999</c:v>
                </c:pt>
                <c:pt idx="31974">
                  <c:v>112.5294681845</c:v>
                </c:pt>
                <c:pt idx="31975">
                  <c:v>112.530003077</c:v>
                </c:pt>
                <c:pt idx="31976">
                  <c:v>112.5310536742</c:v>
                </c:pt>
                <c:pt idx="31977">
                  <c:v>112.5324503006</c:v>
                </c:pt>
                <c:pt idx="31978">
                  <c:v>112.5332660422</c:v>
                </c:pt>
                <c:pt idx="31979">
                  <c:v>112.5341050912</c:v>
                </c:pt>
                <c:pt idx="31980">
                  <c:v>112.5352035273</c:v>
                </c:pt>
                <c:pt idx="31981">
                  <c:v>112.53559162800001</c:v>
                </c:pt>
                <c:pt idx="31982">
                  <c:v>112.5357132179</c:v>
                </c:pt>
                <c:pt idx="31983">
                  <c:v>112.5368055693</c:v>
                </c:pt>
                <c:pt idx="31984">
                  <c:v>112.5386837774</c:v>
                </c:pt>
                <c:pt idx="31985">
                  <c:v>112.53967962430001</c:v>
                </c:pt>
                <c:pt idx="31986">
                  <c:v>112.54080575019999</c:v>
                </c:pt>
                <c:pt idx="31987">
                  <c:v>112.54298716940001</c:v>
                </c:pt>
                <c:pt idx="31988">
                  <c:v>112.5464051048</c:v>
                </c:pt>
                <c:pt idx="31989">
                  <c:v>112.55239686279999</c:v>
                </c:pt>
                <c:pt idx="31990">
                  <c:v>112.5564231335</c:v>
                </c:pt>
                <c:pt idx="31991">
                  <c:v>112.5569727643</c:v>
                </c:pt>
                <c:pt idx="31992">
                  <c:v>112.5575974156</c:v>
                </c:pt>
                <c:pt idx="31993">
                  <c:v>112.5590683567</c:v>
                </c:pt>
                <c:pt idx="31994">
                  <c:v>112.56075658330001</c:v>
                </c:pt>
                <c:pt idx="31995">
                  <c:v>112.5622033105</c:v>
                </c:pt>
                <c:pt idx="31996">
                  <c:v>112.5642998795</c:v>
                </c:pt>
                <c:pt idx="31997">
                  <c:v>112.5656054105</c:v>
                </c:pt>
                <c:pt idx="31998">
                  <c:v>112.56695605439999</c:v>
                </c:pt>
                <c:pt idx="31999">
                  <c:v>112.5684004086</c:v>
                </c:pt>
                <c:pt idx="32000">
                  <c:v>112.5711203698</c:v>
                </c:pt>
                <c:pt idx="32001">
                  <c:v>112.5758397777</c:v>
                </c:pt>
                <c:pt idx="32002">
                  <c:v>112.5784713237</c:v>
                </c:pt>
                <c:pt idx="32003">
                  <c:v>112.578928334</c:v>
                </c:pt>
                <c:pt idx="32004">
                  <c:v>112.58012951249999</c:v>
                </c:pt>
                <c:pt idx="32005">
                  <c:v>112.58134608509999</c:v>
                </c:pt>
                <c:pt idx="32006">
                  <c:v>112.5822737548</c:v>
                </c:pt>
                <c:pt idx="32007">
                  <c:v>112.583213805</c:v>
                </c:pt>
                <c:pt idx="32008">
                  <c:v>112.58359205799999</c:v>
                </c:pt>
                <c:pt idx="32009">
                  <c:v>112.5843289064</c:v>
                </c:pt>
                <c:pt idx="32010">
                  <c:v>112.5850470127</c:v>
                </c:pt>
                <c:pt idx="32011">
                  <c:v>112.5856377897</c:v>
                </c:pt>
                <c:pt idx="32012">
                  <c:v>112.58652568460001</c:v>
                </c:pt>
                <c:pt idx="32013">
                  <c:v>112.5877156642</c:v>
                </c:pt>
                <c:pt idx="32014">
                  <c:v>112.58877774520001</c:v>
                </c:pt>
                <c:pt idx="32015">
                  <c:v>112.5895762988</c:v>
                </c:pt>
                <c:pt idx="32016">
                  <c:v>112.5900425617</c:v>
                </c:pt>
                <c:pt idx="32017">
                  <c:v>112.59073795499999</c:v>
                </c:pt>
                <c:pt idx="32018">
                  <c:v>112.59177317450001</c:v>
                </c:pt>
                <c:pt idx="32019">
                  <c:v>112.5932213788</c:v>
                </c:pt>
                <c:pt idx="32020">
                  <c:v>112.5943491436</c:v>
                </c:pt>
                <c:pt idx="32021">
                  <c:v>112.5949143861</c:v>
                </c:pt>
                <c:pt idx="32022">
                  <c:v>112.59564132840001</c:v>
                </c:pt>
                <c:pt idx="32023">
                  <c:v>112.5966103655</c:v>
                </c:pt>
                <c:pt idx="32024">
                  <c:v>112.5972996717</c:v>
                </c:pt>
                <c:pt idx="32025">
                  <c:v>112.5975632625</c:v>
                </c:pt>
                <c:pt idx="32026">
                  <c:v>112.5982310732</c:v>
                </c:pt>
                <c:pt idx="32027">
                  <c:v>112.5988412311</c:v>
                </c:pt>
                <c:pt idx="32028">
                  <c:v>112.59930086120001</c:v>
                </c:pt>
                <c:pt idx="32029">
                  <c:v>112.60122368090001</c:v>
                </c:pt>
                <c:pt idx="32030">
                  <c:v>112.6047479735</c:v>
                </c:pt>
                <c:pt idx="32031">
                  <c:v>112.6068418758</c:v>
                </c:pt>
                <c:pt idx="32032">
                  <c:v>112.60710115569999</c:v>
                </c:pt>
                <c:pt idx="32033">
                  <c:v>112.6074681549</c:v>
                </c:pt>
                <c:pt idx="32034">
                  <c:v>112.60962745819999</c:v>
                </c:pt>
                <c:pt idx="32035">
                  <c:v>112.6121814312</c:v>
                </c:pt>
                <c:pt idx="32036">
                  <c:v>112.61287179359999</c:v>
                </c:pt>
                <c:pt idx="32037">
                  <c:v>112.6134540325</c:v>
                </c:pt>
                <c:pt idx="32038">
                  <c:v>112.6142008904</c:v>
                </c:pt>
                <c:pt idx="32039">
                  <c:v>112.61601965200001</c:v>
                </c:pt>
                <c:pt idx="32040">
                  <c:v>112.6177342886</c:v>
                </c:pt>
                <c:pt idx="32041">
                  <c:v>112.6178978049</c:v>
                </c:pt>
                <c:pt idx="32042">
                  <c:v>112.6180162931</c:v>
                </c:pt>
                <c:pt idx="32043">
                  <c:v>112.6188762912</c:v>
                </c:pt>
                <c:pt idx="32044">
                  <c:v>112.6207473363</c:v>
                </c:pt>
                <c:pt idx="32045">
                  <c:v>112.62237785550001</c:v>
                </c:pt>
                <c:pt idx="32046">
                  <c:v>112.6230255256</c:v>
                </c:pt>
                <c:pt idx="32047">
                  <c:v>112.62334362049999</c:v>
                </c:pt>
                <c:pt idx="32048">
                  <c:v>112.6241014614</c:v>
                </c:pt>
                <c:pt idx="32049">
                  <c:v>112.62626081960001</c:v>
                </c:pt>
                <c:pt idx="32050">
                  <c:v>112.6293557987</c:v>
                </c:pt>
                <c:pt idx="32051">
                  <c:v>112.6310937172</c:v>
                </c:pt>
                <c:pt idx="32052">
                  <c:v>112.6317968881</c:v>
                </c:pt>
                <c:pt idx="32053">
                  <c:v>112.63256100300001</c:v>
                </c:pt>
                <c:pt idx="32054">
                  <c:v>112.63466958070001</c:v>
                </c:pt>
                <c:pt idx="32055">
                  <c:v>112.6367238632</c:v>
                </c:pt>
                <c:pt idx="32056">
                  <c:v>112.6371748733</c:v>
                </c:pt>
                <c:pt idx="32057">
                  <c:v>112.6376727329</c:v>
                </c:pt>
                <c:pt idx="32058">
                  <c:v>112.6387647968</c:v>
                </c:pt>
                <c:pt idx="32059">
                  <c:v>112.63979863439999</c:v>
                </c:pt>
                <c:pt idx="32060">
                  <c:v>112.6409674999</c:v>
                </c:pt>
                <c:pt idx="32061">
                  <c:v>112.6420246414</c:v>
                </c:pt>
                <c:pt idx="32062">
                  <c:v>112.6437179772</c:v>
                </c:pt>
                <c:pt idx="32063">
                  <c:v>112.6465481817</c:v>
                </c:pt>
                <c:pt idx="32064">
                  <c:v>112.6481778182</c:v>
                </c:pt>
                <c:pt idx="32065">
                  <c:v>112.6503992132</c:v>
                </c:pt>
                <c:pt idx="32066">
                  <c:v>112.6536574</c:v>
                </c:pt>
                <c:pt idx="32067">
                  <c:v>112.6553345267</c:v>
                </c:pt>
                <c:pt idx="32068">
                  <c:v>112.6557472861</c:v>
                </c:pt>
                <c:pt idx="32069">
                  <c:v>112.6568411853</c:v>
                </c:pt>
                <c:pt idx="32070">
                  <c:v>112.6579669619</c:v>
                </c:pt>
                <c:pt idx="32071">
                  <c:v>112.6581995671</c:v>
                </c:pt>
                <c:pt idx="32072">
                  <c:v>112.6584566506</c:v>
                </c:pt>
                <c:pt idx="32073">
                  <c:v>112.6588021936</c:v>
                </c:pt>
                <c:pt idx="32074">
                  <c:v>112.6613625017</c:v>
                </c:pt>
                <c:pt idx="32075">
                  <c:v>112.6654596475</c:v>
                </c:pt>
                <c:pt idx="32076">
                  <c:v>112.66754649489999</c:v>
                </c:pt>
                <c:pt idx="32077">
                  <c:v>112.6684192971</c:v>
                </c:pt>
                <c:pt idx="32078">
                  <c:v>112.66900012649999</c:v>
                </c:pt>
                <c:pt idx="32079">
                  <c:v>112.6711536018</c:v>
                </c:pt>
                <c:pt idx="32080">
                  <c:v>112.6739089336</c:v>
                </c:pt>
                <c:pt idx="32081">
                  <c:v>112.67482106</c:v>
                </c:pt>
                <c:pt idx="32082">
                  <c:v>112.67528957330001</c:v>
                </c:pt>
                <c:pt idx="32083">
                  <c:v>112.6785278321</c:v>
                </c:pt>
                <c:pt idx="32084">
                  <c:v>112.68203512220001</c:v>
                </c:pt>
                <c:pt idx="32085">
                  <c:v>112.6825813136</c:v>
                </c:pt>
                <c:pt idx="32086">
                  <c:v>112.6827864832</c:v>
                </c:pt>
                <c:pt idx="32087">
                  <c:v>112.6829553884</c:v>
                </c:pt>
                <c:pt idx="32088">
                  <c:v>112.6838045265</c:v>
                </c:pt>
                <c:pt idx="32089">
                  <c:v>112.68606436429999</c:v>
                </c:pt>
                <c:pt idx="32090">
                  <c:v>112.688567913</c:v>
                </c:pt>
                <c:pt idx="32091">
                  <c:v>112.6912457775</c:v>
                </c:pt>
                <c:pt idx="32092">
                  <c:v>112.6930848793</c:v>
                </c:pt>
                <c:pt idx="32093">
                  <c:v>112.6933861487</c:v>
                </c:pt>
                <c:pt idx="32094">
                  <c:v>112.69444082050001</c:v>
                </c:pt>
                <c:pt idx="32095">
                  <c:v>112.696527109</c:v>
                </c:pt>
                <c:pt idx="32096">
                  <c:v>112.7002586097</c:v>
                </c:pt>
                <c:pt idx="32097">
                  <c:v>112.7031849941</c:v>
                </c:pt>
                <c:pt idx="32098">
                  <c:v>112.70601874</c:v>
                </c:pt>
                <c:pt idx="32099">
                  <c:v>112.7088912201</c:v>
                </c:pt>
                <c:pt idx="32100">
                  <c:v>112.70932377210001</c:v>
                </c:pt>
                <c:pt idx="32101">
                  <c:v>112.7096153458</c:v>
                </c:pt>
                <c:pt idx="32102">
                  <c:v>112.7122445008</c:v>
                </c:pt>
                <c:pt idx="32103">
                  <c:v>112.7147359974</c:v>
                </c:pt>
                <c:pt idx="32104">
                  <c:v>112.71573556209999</c:v>
                </c:pt>
                <c:pt idx="32105">
                  <c:v>112.7172869832</c:v>
                </c:pt>
                <c:pt idx="32106">
                  <c:v>112.71792529770001</c:v>
                </c:pt>
                <c:pt idx="32107">
                  <c:v>112.7181707135</c:v>
                </c:pt>
                <c:pt idx="32108">
                  <c:v>112.7200114943</c:v>
                </c:pt>
                <c:pt idx="32109">
                  <c:v>112.722170379</c:v>
                </c:pt>
                <c:pt idx="32110">
                  <c:v>112.7246629517</c:v>
                </c:pt>
                <c:pt idx="32111">
                  <c:v>112.7271962201</c:v>
                </c:pt>
                <c:pt idx="32112">
                  <c:v>112.72792808209999</c:v>
                </c:pt>
                <c:pt idx="32113">
                  <c:v>112.7292584784</c:v>
                </c:pt>
                <c:pt idx="32114">
                  <c:v>112.731102892</c:v>
                </c:pt>
                <c:pt idx="32115">
                  <c:v>112.73210540549999</c:v>
                </c:pt>
                <c:pt idx="32116">
                  <c:v>112.7333573535</c:v>
                </c:pt>
                <c:pt idx="32117">
                  <c:v>112.73458281960001</c:v>
                </c:pt>
                <c:pt idx="32118">
                  <c:v>112.73586185409999</c:v>
                </c:pt>
                <c:pt idx="32119">
                  <c:v>112.73836469050001</c:v>
                </c:pt>
                <c:pt idx="32120">
                  <c:v>112.7405018733</c:v>
                </c:pt>
                <c:pt idx="32121">
                  <c:v>112.74146399430001</c:v>
                </c:pt>
                <c:pt idx="32122">
                  <c:v>112.7421278482</c:v>
                </c:pt>
                <c:pt idx="32123">
                  <c:v>112.7426969317</c:v>
                </c:pt>
                <c:pt idx="32124">
                  <c:v>112.7430288808</c:v>
                </c:pt>
                <c:pt idx="32125">
                  <c:v>112.7434124529</c:v>
                </c:pt>
                <c:pt idx="32126">
                  <c:v>112.74397787860001</c:v>
                </c:pt>
                <c:pt idx="32127">
                  <c:v>112.7444664185</c:v>
                </c:pt>
                <c:pt idx="32128">
                  <c:v>112.7452692455</c:v>
                </c:pt>
                <c:pt idx="32129">
                  <c:v>112.74593049400001</c:v>
                </c:pt>
                <c:pt idx="32130">
                  <c:v>112.7466329798</c:v>
                </c:pt>
                <c:pt idx="32131">
                  <c:v>112.74726935219999</c:v>
                </c:pt>
                <c:pt idx="32132">
                  <c:v>112.74818030749999</c:v>
                </c:pt>
                <c:pt idx="32133">
                  <c:v>112.749302426</c:v>
                </c:pt>
                <c:pt idx="32134">
                  <c:v>112.7499481933</c:v>
                </c:pt>
                <c:pt idx="32135">
                  <c:v>112.7504401138</c:v>
                </c:pt>
                <c:pt idx="32136">
                  <c:v>112.7518865941</c:v>
                </c:pt>
                <c:pt idx="32137">
                  <c:v>112.7532371394</c:v>
                </c:pt>
                <c:pt idx="32138">
                  <c:v>112.75385844980001</c:v>
                </c:pt>
                <c:pt idx="32139">
                  <c:v>112.7544836061</c:v>
                </c:pt>
                <c:pt idx="32140">
                  <c:v>112.7553687117</c:v>
                </c:pt>
                <c:pt idx="32141">
                  <c:v>112.75665046970001</c:v>
                </c:pt>
                <c:pt idx="32142">
                  <c:v>112.7572550699</c:v>
                </c:pt>
                <c:pt idx="32143">
                  <c:v>112.7577290122</c:v>
                </c:pt>
                <c:pt idx="32144">
                  <c:v>112.7587581513</c:v>
                </c:pt>
                <c:pt idx="32145">
                  <c:v>112.7598408817</c:v>
                </c:pt>
                <c:pt idx="32146">
                  <c:v>112.7602131846</c:v>
                </c:pt>
                <c:pt idx="32147">
                  <c:v>112.7604992732</c:v>
                </c:pt>
                <c:pt idx="32148">
                  <c:v>112.7613725025</c:v>
                </c:pt>
                <c:pt idx="32149">
                  <c:v>112.7621617062</c:v>
                </c:pt>
                <c:pt idx="32150">
                  <c:v>112.762446583</c:v>
                </c:pt>
                <c:pt idx="32151">
                  <c:v>112.76531332579999</c:v>
                </c:pt>
                <c:pt idx="32152">
                  <c:v>112.76856859670001</c:v>
                </c:pt>
                <c:pt idx="32153">
                  <c:v>112.7692942809</c:v>
                </c:pt>
                <c:pt idx="32154">
                  <c:v>112.76997207390001</c:v>
                </c:pt>
                <c:pt idx="32155">
                  <c:v>112.7705101131</c:v>
                </c:pt>
                <c:pt idx="32156">
                  <c:v>112.77072101749999</c:v>
                </c:pt>
                <c:pt idx="32157">
                  <c:v>112.7712307414</c:v>
                </c:pt>
                <c:pt idx="32158">
                  <c:v>112.7744457423</c:v>
                </c:pt>
                <c:pt idx="32159">
                  <c:v>112.7775122227</c:v>
                </c:pt>
                <c:pt idx="32160">
                  <c:v>112.7778165819</c:v>
                </c:pt>
                <c:pt idx="32161">
                  <c:v>112.77833003240001</c:v>
                </c:pt>
                <c:pt idx="32162">
                  <c:v>112.779108553</c:v>
                </c:pt>
                <c:pt idx="32163">
                  <c:v>112.7811546019</c:v>
                </c:pt>
                <c:pt idx="32164">
                  <c:v>112.78286263450001</c:v>
                </c:pt>
                <c:pt idx="32165">
                  <c:v>112.7830973049</c:v>
                </c:pt>
                <c:pt idx="32166">
                  <c:v>112.7838494998</c:v>
                </c:pt>
                <c:pt idx="32167">
                  <c:v>112.7845158768</c:v>
                </c:pt>
                <c:pt idx="32168">
                  <c:v>112.78506423189999</c:v>
                </c:pt>
                <c:pt idx="32169">
                  <c:v>112.7859218017</c:v>
                </c:pt>
                <c:pt idx="32170">
                  <c:v>112.78778249219999</c:v>
                </c:pt>
                <c:pt idx="32171">
                  <c:v>112.7898434657</c:v>
                </c:pt>
                <c:pt idx="32172">
                  <c:v>112.7916956964</c:v>
                </c:pt>
                <c:pt idx="32173">
                  <c:v>112.79339918549999</c:v>
                </c:pt>
                <c:pt idx="32174">
                  <c:v>112.79430736579999</c:v>
                </c:pt>
                <c:pt idx="32175">
                  <c:v>112.7954102147</c:v>
                </c:pt>
                <c:pt idx="32176">
                  <c:v>112.7965523428</c:v>
                </c:pt>
                <c:pt idx="32177">
                  <c:v>112.79800027109999</c:v>
                </c:pt>
                <c:pt idx="32178">
                  <c:v>112.7991647131</c:v>
                </c:pt>
                <c:pt idx="32179">
                  <c:v>112.79960928200001</c:v>
                </c:pt>
                <c:pt idx="32180">
                  <c:v>112.8005507996</c:v>
                </c:pt>
                <c:pt idx="32181">
                  <c:v>112.8017348509</c:v>
                </c:pt>
                <c:pt idx="32182">
                  <c:v>112.8039771335</c:v>
                </c:pt>
                <c:pt idx="32183">
                  <c:v>112.8057067754</c:v>
                </c:pt>
                <c:pt idx="32184">
                  <c:v>112.8061529732</c:v>
                </c:pt>
                <c:pt idx="32185">
                  <c:v>112.8066882726</c:v>
                </c:pt>
                <c:pt idx="32186">
                  <c:v>112.807196451</c:v>
                </c:pt>
                <c:pt idx="32187">
                  <c:v>112.80793391580001</c:v>
                </c:pt>
                <c:pt idx="32188">
                  <c:v>112.80841449979999</c:v>
                </c:pt>
                <c:pt idx="32189">
                  <c:v>112.8086722036</c:v>
                </c:pt>
                <c:pt idx="32190">
                  <c:v>112.80906803729999</c:v>
                </c:pt>
                <c:pt idx="32191">
                  <c:v>112.8100125054</c:v>
                </c:pt>
                <c:pt idx="32192">
                  <c:v>112.8107982292</c:v>
                </c:pt>
                <c:pt idx="32193">
                  <c:v>112.8109975568</c:v>
                </c:pt>
                <c:pt idx="32194">
                  <c:v>112.8116242999</c:v>
                </c:pt>
                <c:pt idx="32195">
                  <c:v>112.81219942849999</c:v>
                </c:pt>
                <c:pt idx="32196">
                  <c:v>112.81321608019999</c:v>
                </c:pt>
                <c:pt idx="32197">
                  <c:v>112.8142413007</c:v>
                </c:pt>
                <c:pt idx="32198">
                  <c:v>112.8147934496</c:v>
                </c:pt>
                <c:pt idx="32199">
                  <c:v>112.81716812640001</c:v>
                </c:pt>
                <c:pt idx="32200">
                  <c:v>112.81908090330001</c:v>
                </c:pt>
                <c:pt idx="32201">
                  <c:v>112.819236366</c:v>
                </c:pt>
                <c:pt idx="32202">
                  <c:v>112.81938333070001</c:v>
                </c:pt>
                <c:pt idx="32203">
                  <c:v>112.8202312584</c:v>
                </c:pt>
                <c:pt idx="32204">
                  <c:v>112.82183941229999</c:v>
                </c:pt>
                <c:pt idx="32205">
                  <c:v>112.823251247</c:v>
                </c:pt>
                <c:pt idx="32206">
                  <c:v>112.8248457368</c:v>
                </c:pt>
                <c:pt idx="32207">
                  <c:v>112.8262790962</c:v>
                </c:pt>
                <c:pt idx="32208">
                  <c:v>112.82737194329999</c:v>
                </c:pt>
                <c:pt idx="32209">
                  <c:v>112.8284169305</c:v>
                </c:pt>
                <c:pt idx="32210">
                  <c:v>112.8289036882</c:v>
                </c:pt>
                <c:pt idx="32211">
                  <c:v>112.82933202060001</c:v>
                </c:pt>
                <c:pt idx="32212">
                  <c:v>112.8305404772</c:v>
                </c:pt>
                <c:pt idx="32213">
                  <c:v>112.8314551811</c:v>
                </c:pt>
                <c:pt idx="32214">
                  <c:v>112.8319540517</c:v>
                </c:pt>
                <c:pt idx="32215">
                  <c:v>112.8332636559</c:v>
                </c:pt>
                <c:pt idx="32216">
                  <c:v>112.8350723507</c:v>
                </c:pt>
                <c:pt idx="32217">
                  <c:v>112.8364685154</c:v>
                </c:pt>
                <c:pt idx="32218">
                  <c:v>112.838129466</c:v>
                </c:pt>
                <c:pt idx="32219">
                  <c:v>112.83997117520001</c:v>
                </c:pt>
                <c:pt idx="32220">
                  <c:v>112.84071419830001</c:v>
                </c:pt>
                <c:pt idx="32221">
                  <c:v>112.8411130521</c:v>
                </c:pt>
                <c:pt idx="32222">
                  <c:v>112.8421842218</c:v>
                </c:pt>
                <c:pt idx="32223">
                  <c:v>112.8436042261</c:v>
                </c:pt>
                <c:pt idx="32224">
                  <c:v>112.84427445830001</c:v>
                </c:pt>
                <c:pt idx="32225">
                  <c:v>112.84872773079999</c:v>
                </c:pt>
                <c:pt idx="32226">
                  <c:v>112.8542740651</c:v>
                </c:pt>
                <c:pt idx="32227">
                  <c:v>112.85702257369999</c:v>
                </c:pt>
                <c:pt idx="32228">
                  <c:v>112.8594407627</c:v>
                </c:pt>
                <c:pt idx="32229">
                  <c:v>112.86200454679999</c:v>
                </c:pt>
                <c:pt idx="32230">
                  <c:v>112.8657744658</c:v>
                </c:pt>
                <c:pt idx="32231">
                  <c:v>112.8678309846</c:v>
                </c:pt>
                <c:pt idx="32232">
                  <c:v>112.8695094469</c:v>
                </c:pt>
                <c:pt idx="32233">
                  <c:v>112.8713079441</c:v>
                </c:pt>
                <c:pt idx="32234">
                  <c:v>112.8735923464</c:v>
                </c:pt>
                <c:pt idx="32235">
                  <c:v>112.87653448819999</c:v>
                </c:pt>
                <c:pt idx="32236">
                  <c:v>112.87758993609999</c:v>
                </c:pt>
                <c:pt idx="32237">
                  <c:v>112.8784872025</c:v>
                </c:pt>
                <c:pt idx="32238">
                  <c:v>112.87970784069999</c:v>
                </c:pt>
                <c:pt idx="32239">
                  <c:v>112.8814273191</c:v>
                </c:pt>
                <c:pt idx="32240">
                  <c:v>112.8833910776</c:v>
                </c:pt>
                <c:pt idx="32241">
                  <c:v>112.8853785253</c:v>
                </c:pt>
                <c:pt idx="32242">
                  <c:v>112.8873504254</c:v>
                </c:pt>
                <c:pt idx="32243">
                  <c:v>112.8881528794</c:v>
                </c:pt>
                <c:pt idx="32244">
                  <c:v>112.8892298704</c:v>
                </c:pt>
                <c:pt idx="32245">
                  <c:v>112.89088532380001</c:v>
                </c:pt>
                <c:pt idx="32246">
                  <c:v>112.89461992219999</c:v>
                </c:pt>
                <c:pt idx="32247">
                  <c:v>112.8980136755</c:v>
                </c:pt>
                <c:pt idx="32248">
                  <c:v>112.8983566438</c:v>
                </c:pt>
                <c:pt idx="32249">
                  <c:v>112.8984646936</c:v>
                </c:pt>
                <c:pt idx="32250">
                  <c:v>112.89862698819999</c:v>
                </c:pt>
                <c:pt idx="32251">
                  <c:v>112.898814531</c:v>
                </c:pt>
                <c:pt idx="32252">
                  <c:v>112.89996170089999</c:v>
                </c:pt>
                <c:pt idx="32253">
                  <c:v>112.9013295358</c:v>
                </c:pt>
                <c:pt idx="32254">
                  <c:v>112.90242213080001</c:v>
                </c:pt>
                <c:pt idx="32255">
                  <c:v>112.9049606344</c:v>
                </c:pt>
                <c:pt idx="32256">
                  <c:v>112.9086232205</c:v>
                </c:pt>
                <c:pt idx="32257">
                  <c:v>112.9107271437</c:v>
                </c:pt>
                <c:pt idx="32258">
                  <c:v>112.9110184524</c:v>
                </c:pt>
                <c:pt idx="32259">
                  <c:v>112.9112567013</c:v>
                </c:pt>
                <c:pt idx="32260">
                  <c:v>112.9117740781</c:v>
                </c:pt>
                <c:pt idx="32261">
                  <c:v>112.9125185227</c:v>
                </c:pt>
                <c:pt idx="32262">
                  <c:v>112.91323676499999</c:v>
                </c:pt>
                <c:pt idx="32263">
                  <c:v>112.9138086347</c:v>
                </c:pt>
                <c:pt idx="32264">
                  <c:v>112.9140547667</c:v>
                </c:pt>
                <c:pt idx="32265">
                  <c:v>112.91427142080001</c:v>
                </c:pt>
                <c:pt idx="32266">
                  <c:v>112.91494448429999</c:v>
                </c:pt>
                <c:pt idx="32267">
                  <c:v>112.9163548423</c:v>
                </c:pt>
                <c:pt idx="32268">
                  <c:v>112.91798278029999</c:v>
                </c:pt>
                <c:pt idx="32269">
                  <c:v>112.91907781819999</c:v>
                </c:pt>
                <c:pt idx="32270">
                  <c:v>112.9207136468</c:v>
                </c:pt>
                <c:pt idx="32271">
                  <c:v>112.92251088970001</c:v>
                </c:pt>
                <c:pt idx="32272">
                  <c:v>112.9242732348</c:v>
                </c:pt>
                <c:pt idx="32273">
                  <c:v>112.9259370507</c:v>
                </c:pt>
                <c:pt idx="32274">
                  <c:v>112.9267334104</c:v>
                </c:pt>
                <c:pt idx="32275">
                  <c:v>112.92863012479999</c:v>
                </c:pt>
                <c:pt idx="32276">
                  <c:v>112.9302952405</c:v>
                </c:pt>
                <c:pt idx="32277">
                  <c:v>112.93046444860001</c:v>
                </c:pt>
                <c:pt idx="32278">
                  <c:v>112.93234021550001</c:v>
                </c:pt>
                <c:pt idx="32279">
                  <c:v>112.9348167791</c:v>
                </c:pt>
                <c:pt idx="32280">
                  <c:v>112.9359413968</c:v>
                </c:pt>
                <c:pt idx="32281">
                  <c:v>112.93785791489999</c:v>
                </c:pt>
                <c:pt idx="32282">
                  <c:v>112.94000172920001</c:v>
                </c:pt>
                <c:pt idx="32283">
                  <c:v>112.9418685129</c:v>
                </c:pt>
                <c:pt idx="32284">
                  <c:v>112.9430471182</c:v>
                </c:pt>
                <c:pt idx="32285">
                  <c:v>112.9430885515</c:v>
                </c:pt>
                <c:pt idx="32286">
                  <c:v>112.9443165238</c:v>
                </c:pt>
                <c:pt idx="32287">
                  <c:v>112.9464200872</c:v>
                </c:pt>
                <c:pt idx="32288">
                  <c:v>112.94769776850001</c:v>
                </c:pt>
                <c:pt idx="32289">
                  <c:v>112.9490078929</c:v>
                </c:pt>
                <c:pt idx="32290">
                  <c:v>112.949918028</c:v>
                </c:pt>
                <c:pt idx="32291">
                  <c:v>112.9513889232</c:v>
                </c:pt>
                <c:pt idx="32292">
                  <c:v>112.95296627890001</c:v>
                </c:pt>
                <c:pt idx="32293">
                  <c:v>112.9535116925</c:v>
                </c:pt>
                <c:pt idx="32294">
                  <c:v>112.9542288234</c:v>
                </c:pt>
                <c:pt idx="32295">
                  <c:v>112.956067765</c:v>
                </c:pt>
                <c:pt idx="32296">
                  <c:v>112.9580588811</c:v>
                </c:pt>
                <c:pt idx="32297">
                  <c:v>112.9593465401</c:v>
                </c:pt>
                <c:pt idx="32298">
                  <c:v>112.9608365089</c:v>
                </c:pt>
                <c:pt idx="32299">
                  <c:v>112.9622646844</c:v>
                </c:pt>
                <c:pt idx="32300">
                  <c:v>112.96353183710001</c:v>
                </c:pt>
                <c:pt idx="32301">
                  <c:v>112.96405872210001</c:v>
                </c:pt>
                <c:pt idx="32302">
                  <c:v>112.9651559241</c:v>
                </c:pt>
                <c:pt idx="32303">
                  <c:v>112.9670670646</c:v>
                </c:pt>
                <c:pt idx="32304">
                  <c:v>112.9707419536</c:v>
                </c:pt>
                <c:pt idx="32305">
                  <c:v>112.9736404091</c:v>
                </c:pt>
                <c:pt idx="32306">
                  <c:v>112.97554272870001</c:v>
                </c:pt>
                <c:pt idx="32307">
                  <c:v>112.97834948000001</c:v>
                </c:pt>
                <c:pt idx="32308">
                  <c:v>112.9794072543</c:v>
                </c:pt>
                <c:pt idx="32309">
                  <c:v>112.98098882639999</c:v>
                </c:pt>
                <c:pt idx="32310">
                  <c:v>112.9827415157</c:v>
                </c:pt>
                <c:pt idx="32311">
                  <c:v>112.984090127</c:v>
                </c:pt>
                <c:pt idx="32312">
                  <c:v>112.986164331</c:v>
                </c:pt>
                <c:pt idx="32313">
                  <c:v>112.9878645423</c:v>
                </c:pt>
                <c:pt idx="32314">
                  <c:v>112.9904741802</c:v>
                </c:pt>
                <c:pt idx="32315">
                  <c:v>112.99353187200001</c:v>
                </c:pt>
                <c:pt idx="32316">
                  <c:v>112.994906192</c:v>
                </c:pt>
                <c:pt idx="32317">
                  <c:v>112.9955646115</c:v>
                </c:pt>
                <c:pt idx="32318">
                  <c:v>112.9961773096</c:v>
                </c:pt>
                <c:pt idx="32319">
                  <c:v>112.9981167791</c:v>
                </c:pt>
                <c:pt idx="32320">
                  <c:v>113.0002043417</c:v>
                </c:pt>
                <c:pt idx="32321">
                  <c:v>113.00337357550001</c:v>
                </c:pt>
                <c:pt idx="32322">
                  <c:v>113.0078912983</c:v>
                </c:pt>
                <c:pt idx="32323">
                  <c:v>113.0107924731</c:v>
                </c:pt>
                <c:pt idx="32324">
                  <c:v>113.0126826984</c:v>
                </c:pt>
                <c:pt idx="32325">
                  <c:v>113.0140768346</c:v>
                </c:pt>
                <c:pt idx="32326">
                  <c:v>113.0172736581</c:v>
                </c:pt>
                <c:pt idx="32327">
                  <c:v>113.0200293084</c:v>
                </c:pt>
                <c:pt idx="32328">
                  <c:v>113.02219351150001</c:v>
                </c:pt>
                <c:pt idx="32329">
                  <c:v>113.026136135</c:v>
                </c:pt>
                <c:pt idx="32330">
                  <c:v>113.0289737869</c:v>
                </c:pt>
                <c:pt idx="32331">
                  <c:v>113.0311952964</c:v>
                </c:pt>
                <c:pt idx="32332">
                  <c:v>113.033273796</c:v>
                </c:pt>
                <c:pt idx="32333">
                  <c:v>113.0341849909</c:v>
                </c:pt>
                <c:pt idx="32334">
                  <c:v>113.0349392597</c:v>
                </c:pt>
                <c:pt idx="32335">
                  <c:v>113.0361490272</c:v>
                </c:pt>
                <c:pt idx="32336">
                  <c:v>113.0375311585</c:v>
                </c:pt>
                <c:pt idx="32337">
                  <c:v>113.03851989890001</c:v>
                </c:pt>
                <c:pt idx="32338">
                  <c:v>113.0392643309</c:v>
                </c:pt>
                <c:pt idx="32339">
                  <c:v>113.0411616536</c:v>
                </c:pt>
                <c:pt idx="32340">
                  <c:v>113.042809656</c:v>
                </c:pt>
                <c:pt idx="32341">
                  <c:v>113.04349595790001</c:v>
                </c:pt>
                <c:pt idx="32342">
                  <c:v>113.04423005949999</c:v>
                </c:pt>
                <c:pt idx="32343">
                  <c:v>113.0445401842</c:v>
                </c:pt>
                <c:pt idx="32344">
                  <c:v>113.04493411209999</c:v>
                </c:pt>
                <c:pt idx="32345">
                  <c:v>113.0458162254</c:v>
                </c:pt>
                <c:pt idx="32346">
                  <c:v>113.0465596998</c:v>
                </c:pt>
                <c:pt idx="32347">
                  <c:v>113.04709372729999</c:v>
                </c:pt>
                <c:pt idx="32348">
                  <c:v>113.0476425162</c:v>
                </c:pt>
                <c:pt idx="32349">
                  <c:v>113.0481865165</c:v>
                </c:pt>
                <c:pt idx="32350">
                  <c:v>113.048688273</c:v>
                </c:pt>
                <c:pt idx="32351">
                  <c:v>113.0490007627</c:v>
                </c:pt>
                <c:pt idx="32352">
                  <c:v>113.04949136650001</c:v>
                </c:pt>
                <c:pt idx="32353">
                  <c:v>113.0502552948</c:v>
                </c:pt>
                <c:pt idx="32354">
                  <c:v>113.0510532377</c:v>
                </c:pt>
                <c:pt idx="32355">
                  <c:v>113.05199523020001</c:v>
                </c:pt>
                <c:pt idx="32356">
                  <c:v>113.0528516091</c:v>
                </c:pt>
                <c:pt idx="32357">
                  <c:v>113.05386629269999</c:v>
                </c:pt>
                <c:pt idx="32358">
                  <c:v>113.055665859</c:v>
                </c:pt>
                <c:pt idx="32359">
                  <c:v>113.0571527478</c:v>
                </c:pt>
                <c:pt idx="32360">
                  <c:v>113.0595678912</c:v>
                </c:pt>
                <c:pt idx="32361">
                  <c:v>113.0615665766</c:v>
                </c:pt>
                <c:pt idx="32362">
                  <c:v>113.0633699265</c:v>
                </c:pt>
                <c:pt idx="32363">
                  <c:v>113.0652305416</c:v>
                </c:pt>
                <c:pt idx="32364">
                  <c:v>113.06542440849999</c:v>
                </c:pt>
                <c:pt idx="32365">
                  <c:v>113.0656867827</c:v>
                </c:pt>
                <c:pt idx="32366">
                  <c:v>113.0659832069</c:v>
                </c:pt>
                <c:pt idx="32367">
                  <c:v>113.0676249797</c:v>
                </c:pt>
                <c:pt idx="32368">
                  <c:v>113.0695242547</c:v>
                </c:pt>
                <c:pt idx="32369">
                  <c:v>113.07205317250001</c:v>
                </c:pt>
                <c:pt idx="32370">
                  <c:v>113.0743942279</c:v>
                </c:pt>
                <c:pt idx="32371">
                  <c:v>113.0757245949</c:v>
                </c:pt>
                <c:pt idx="32372">
                  <c:v>113.0769472092</c:v>
                </c:pt>
                <c:pt idx="32373">
                  <c:v>113.0780764804</c:v>
                </c:pt>
                <c:pt idx="32374">
                  <c:v>113.0800819724</c:v>
                </c:pt>
                <c:pt idx="32375">
                  <c:v>113.08138572359999</c:v>
                </c:pt>
                <c:pt idx="32376">
                  <c:v>113.0827719463</c:v>
                </c:pt>
                <c:pt idx="32377">
                  <c:v>113.0849619506</c:v>
                </c:pt>
                <c:pt idx="32378">
                  <c:v>113.08769579449999</c:v>
                </c:pt>
                <c:pt idx="32379">
                  <c:v>113.08952082570001</c:v>
                </c:pt>
                <c:pt idx="32380">
                  <c:v>113.08993771</c:v>
                </c:pt>
                <c:pt idx="32381">
                  <c:v>113.0908728031</c:v>
                </c:pt>
                <c:pt idx="32382">
                  <c:v>113.0922867745</c:v>
                </c:pt>
                <c:pt idx="32383">
                  <c:v>113.0935338299</c:v>
                </c:pt>
                <c:pt idx="32384">
                  <c:v>113.094317461</c:v>
                </c:pt>
                <c:pt idx="32385">
                  <c:v>113.0948623423</c:v>
                </c:pt>
                <c:pt idx="32386">
                  <c:v>113.09559264230001</c:v>
                </c:pt>
                <c:pt idx="32387">
                  <c:v>113.09618107999999</c:v>
                </c:pt>
                <c:pt idx="32388">
                  <c:v>113.0965871348</c:v>
                </c:pt>
                <c:pt idx="32389">
                  <c:v>113.0972856037</c:v>
                </c:pt>
                <c:pt idx="32390">
                  <c:v>113.09816699229999</c:v>
                </c:pt>
                <c:pt idx="32391">
                  <c:v>113.099437573</c:v>
                </c:pt>
                <c:pt idx="32392">
                  <c:v>113.1003834585</c:v>
                </c:pt>
                <c:pt idx="32393">
                  <c:v>113.1005616307</c:v>
                </c:pt>
                <c:pt idx="32394">
                  <c:v>113.1010180282</c:v>
                </c:pt>
                <c:pt idx="32395">
                  <c:v>113.1017729022</c:v>
                </c:pt>
                <c:pt idx="32396">
                  <c:v>113.1026238347</c:v>
                </c:pt>
                <c:pt idx="32397">
                  <c:v>113.10354092599999</c:v>
                </c:pt>
                <c:pt idx="32398">
                  <c:v>113.1052469058</c:v>
                </c:pt>
                <c:pt idx="32399">
                  <c:v>113.10646390719999</c:v>
                </c:pt>
                <c:pt idx="32400">
                  <c:v>113.1066283822</c:v>
                </c:pt>
                <c:pt idx="32401">
                  <c:v>113.1083111178</c:v>
                </c:pt>
                <c:pt idx="32402">
                  <c:v>113.1102069904</c:v>
                </c:pt>
                <c:pt idx="32403">
                  <c:v>113.1108541185</c:v>
                </c:pt>
                <c:pt idx="32404">
                  <c:v>113.1112291144</c:v>
                </c:pt>
                <c:pt idx="32405">
                  <c:v>113.1113142928</c:v>
                </c:pt>
                <c:pt idx="32406">
                  <c:v>113.1126389495</c:v>
                </c:pt>
                <c:pt idx="32407">
                  <c:v>113.1153240901</c:v>
                </c:pt>
                <c:pt idx="32408">
                  <c:v>113.11774274</c:v>
                </c:pt>
                <c:pt idx="32409">
                  <c:v>113.11893762850001</c:v>
                </c:pt>
                <c:pt idx="32410">
                  <c:v>113.1191521767</c:v>
                </c:pt>
                <c:pt idx="32411">
                  <c:v>113.1194771975</c:v>
                </c:pt>
                <c:pt idx="32412">
                  <c:v>113.1209108502</c:v>
                </c:pt>
                <c:pt idx="32413">
                  <c:v>113.12267959019999</c:v>
                </c:pt>
                <c:pt idx="32414">
                  <c:v>113.124904026</c:v>
                </c:pt>
                <c:pt idx="32415">
                  <c:v>113.1274043861</c:v>
                </c:pt>
                <c:pt idx="32416">
                  <c:v>113.1288313579</c:v>
                </c:pt>
                <c:pt idx="32417">
                  <c:v>113.1299510808</c:v>
                </c:pt>
                <c:pt idx="32418">
                  <c:v>113.13074564</c:v>
                </c:pt>
                <c:pt idx="32419">
                  <c:v>113.13223639890001</c:v>
                </c:pt>
                <c:pt idx="32420">
                  <c:v>113.13476887260001</c:v>
                </c:pt>
                <c:pt idx="32421">
                  <c:v>113.13654134940001</c:v>
                </c:pt>
                <c:pt idx="32422">
                  <c:v>113.1380347695</c:v>
                </c:pt>
                <c:pt idx="32423">
                  <c:v>113.1408579819</c:v>
                </c:pt>
                <c:pt idx="32424">
                  <c:v>113.144025799</c:v>
                </c:pt>
                <c:pt idx="32425">
                  <c:v>113.14558718320001</c:v>
                </c:pt>
                <c:pt idx="32426">
                  <c:v>113.1460403113</c:v>
                </c:pt>
                <c:pt idx="32427">
                  <c:v>113.1470298199</c:v>
                </c:pt>
                <c:pt idx="32428">
                  <c:v>113.1479616383</c:v>
                </c:pt>
                <c:pt idx="32429">
                  <c:v>113.1482003723</c:v>
                </c:pt>
                <c:pt idx="32430">
                  <c:v>113.1490870155</c:v>
                </c:pt>
                <c:pt idx="32431">
                  <c:v>113.15010245009999</c:v>
                </c:pt>
                <c:pt idx="32432">
                  <c:v>113.15048605840001</c:v>
                </c:pt>
                <c:pt idx="32433">
                  <c:v>113.1515412055</c:v>
                </c:pt>
                <c:pt idx="32434">
                  <c:v>113.1525911473</c:v>
                </c:pt>
                <c:pt idx="32435">
                  <c:v>113.15499572900001</c:v>
                </c:pt>
                <c:pt idx="32436">
                  <c:v>113.1608522316</c:v>
                </c:pt>
                <c:pt idx="32437">
                  <c:v>113.1647026549</c:v>
                </c:pt>
                <c:pt idx="32438">
                  <c:v>113.1649291538</c:v>
                </c:pt>
                <c:pt idx="32439">
                  <c:v>113.16510908230001</c:v>
                </c:pt>
                <c:pt idx="32440">
                  <c:v>113.1653809174</c:v>
                </c:pt>
                <c:pt idx="32441">
                  <c:v>113.16659879709999</c:v>
                </c:pt>
                <c:pt idx="32442">
                  <c:v>113.16844670010001</c:v>
                </c:pt>
                <c:pt idx="32443">
                  <c:v>113.16992282450001</c:v>
                </c:pt>
                <c:pt idx="32444">
                  <c:v>113.17078285860001</c:v>
                </c:pt>
                <c:pt idx="32445">
                  <c:v>113.1710534139</c:v>
                </c:pt>
                <c:pt idx="32446">
                  <c:v>113.1717294613</c:v>
                </c:pt>
                <c:pt idx="32447">
                  <c:v>113.1725866167</c:v>
                </c:pt>
                <c:pt idx="32448">
                  <c:v>113.1740049375</c:v>
                </c:pt>
                <c:pt idx="32449">
                  <c:v>113.1760942045</c:v>
                </c:pt>
                <c:pt idx="32450">
                  <c:v>113.1773001304</c:v>
                </c:pt>
                <c:pt idx="32451">
                  <c:v>113.1780958734</c:v>
                </c:pt>
                <c:pt idx="32452">
                  <c:v>113.17980730630001</c:v>
                </c:pt>
                <c:pt idx="32453">
                  <c:v>113.18124772039999</c:v>
                </c:pt>
                <c:pt idx="32454">
                  <c:v>113.1818768581</c:v>
                </c:pt>
                <c:pt idx="32455">
                  <c:v>113.1827421168</c:v>
                </c:pt>
                <c:pt idx="32456">
                  <c:v>113.1834302306</c:v>
                </c:pt>
                <c:pt idx="32457">
                  <c:v>113.1848097403</c:v>
                </c:pt>
                <c:pt idx="32458">
                  <c:v>113.18610887</c:v>
                </c:pt>
                <c:pt idx="32459">
                  <c:v>113.1865608727</c:v>
                </c:pt>
                <c:pt idx="32460">
                  <c:v>113.1884208549</c:v>
                </c:pt>
                <c:pt idx="32461">
                  <c:v>113.1901623609</c:v>
                </c:pt>
                <c:pt idx="32462">
                  <c:v>113.1908372762</c:v>
                </c:pt>
                <c:pt idx="32463">
                  <c:v>113.1916606109</c:v>
                </c:pt>
                <c:pt idx="32464">
                  <c:v>113.1932331152</c:v>
                </c:pt>
                <c:pt idx="32465">
                  <c:v>113.1945059057</c:v>
                </c:pt>
                <c:pt idx="32466">
                  <c:v>113.19465761169999</c:v>
                </c:pt>
                <c:pt idx="32467">
                  <c:v>113.1949045253</c:v>
                </c:pt>
                <c:pt idx="32468">
                  <c:v>113.1955696876</c:v>
                </c:pt>
                <c:pt idx="32469">
                  <c:v>113.1967288626</c:v>
                </c:pt>
                <c:pt idx="32470">
                  <c:v>113.19826698</c:v>
                </c:pt>
                <c:pt idx="32471">
                  <c:v>113.1991046231</c:v>
                </c:pt>
                <c:pt idx="32472">
                  <c:v>113.2001502441</c:v>
                </c:pt>
                <c:pt idx="32473">
                  <c:v>113.2012761905</c:v>
                </c:pt>
                <c:pt idx="32474">
                  <c:v>113.2024040269</c:v>
                </c:pt>
                <c:pt idx="32475">
                  <c:v>113.20348806520001</c:v>
                </c:pt>
                <c:pt idx="32476">
                  <c:v>113.2044957088</c:v>
                </c:pt>
                <c:pt idx="32477">
                  <c:v>113.2055119485</c:v>
                </c:pt>
                <c:pt idx="32478">
                  <c:v>113.2064789061</c:v>
                </c:pt>
                <c:pt idx="32479">
                  <c:v>113.2075543184</c:v>
                </c:pt>
                <c:pt idx="32480">
                  <c:v>113.2085316725</c:v>
                </c:pt>
                <c:pt idx="32481">
                  <c:v>113.21009550390001</c:v>
                </c:pt>
                <c:pt idx="32482">
                  <c:v>113.2146199383</c:v>
                </c:pt>
                <c:pt idx="32483">
                  <c:v>113.2199937971</c:v>
                </c:pt>
                <c:pt idx="32484">
                  <c:v>113.2216257124</c:v>
                </c:pt>
                <c:pt idx="32485">
                  <c:v>113.2230348659</c:v>
                </c:pt>
                <c:pt idx="32486">
                  <c:v>113.224511627</c:v>
                </c:pt>
                <c:pt idx="32487">
                  <c:v>113.2250619373</c:v>
                </c:pt>
                <c:pt idx="32488">
                  <c:v>113.226437256</c:v>
                </c:pt>
                <c:pt idx="32489">
                  <c:v>113.2282098309</c:v>
                </c:pt>
                <c:pt idx="32490">
                  <c:v>113.22944151119999</c:v>
                </c:pt>
                <c:pt idx="32491">
                  <c:v>113.23207021739999</c:v>
                </c:pt>
                <c:pt idx="32492">
                  <c:v>113.2349849539</c:v>
                </c:pt>
                <c:pt idx="32493">
                  <c:v>113.2366596757</c:v>
                </c:pt>
                <c:pt idx="32494">
                  <c:v>113.2385891958</c:v>
                </c:pt>
                <c:pt idx="32495">
                  <c:v>113.2399370748</c:v>
                </c:pt>
                <c:pt idx="32496">
                  <c:v>113.2411832709</c:v>
                </c:pt>
                <c:pt idx="32497">
                  <c:v>113.24259554459999</c:v>
                </c:pt>
                <c:pt idx="32498">
                  <c:v>113.2439984877</c:v>
                </c:pt>
                <c:pt idx="32499">
                  <c:v>113.24480696969999</c:v>
                </c:pt>
                <c:pt idx="32500">
                  <c:v>113.2453589725</c:v>
                </c:pt>
                <c:pt idx="32501">
                  <c:v>113.2459568381</c:v>
                </c:pt>
                <c:pt idx="32502">
                  <c:v>113.2466277493</c:v>
                </c:pt>
                <c:pt idx="32503">
                  <c:v>113.2480740349</c:v>
                </c:pt>
                <c:pt idx="32504">
                  <c:v>113.248915576</c:v>
                </c:pt>
                <c:pt idx="32505">
                  <c:v>113.2492815252</c:v>
                </c:pt>
                <c:pt idx="32506">
                  <c:v>113.2498897318</c:v>
                </c:pt>
                <c:pt idx="32507">
                  <c:v>113.2516829639</c:v>
                </c:pt>
                <c:pt idx="32508">
                  <c:v>113.2533882387</c:v>
                </c:pt>
                <c:pt idx="32509">
                  <c:v>113.2537382455</c:v>
                </c:pt>
                <c:pt idx="32510">
                  <c:v>113.254872546</c:v>
                </c:pt>
                <c:pt idx="32511">
                  <c:v>113.2560065695</c:v>
                </c:pt>
                <c:pt idx="32512">
                  <c:v>113.2585916601</c:v>
                </c:pt>
                <c:pt idx="32513">
                  <c:v>113.26120814959999</c:v>
                </c:pt>
                <c:pt idx="32514">
                  <c:v>113.2620096392</c:v>
                </c:pt>
                <c:pt idx="32515">
                  <c:v>113.2626384796</c:v>
                </c:pt>
                <c:pt idx="32516">
                  <c:v>113.2640170313</c:v>
                </c:pt>
                <c:pt idx="32517">
                  <c:v>113.26546197659999</c:v>
                </c:pt>
                <c:pt idx="32518">
                  <c:v>113.26614543239999</c:v>
                </c:pt>
                <c:pt idx="32519">
                  <c:v>113.26911639550001</c:v>
                </c:pt>
                <c:pt idx="32520">
                  <c:v>113.2719269813</c:v>
                </c:pt>
                <c:pt idx="32521">
                  <c:v>113.2740863227</c:v>
                </c:pt>
                <c:pt idx="32522">
                  <c:v>113.2758629443</c:v>
                </c:pt>
                <c:pt idx="32523">
                  <c:v>113.2778560627</c:v>
                </c:pt>
                <c:pt idx="32524">
                  <c:v>113.28006487259999</c:v>
                </c:pt>
                <c:pt idx="32525">
                  <c:v>113.2805295397</c:v>
                </c:pt>
                <c:pt idx="32526">
                  <c:v>113.2809422695</c:v>
                </c:pt>
                <c:pt idx="32527">
                  <c:v>113.2819942743</c:v>
                </c:pt>
                <c:pt idx="32528">
                  <c:v>113.2832533368</c:v>
                </c:pt>
                <c:pt idx="32529">
                  <c:v>113.28728905139999</c:v>
                </c:pt>
                <c:pt idx="32530">
                  <c:v>113.29144500060001</c:v>
                </c:pt>
                <c:pt idx="32531">
                  <c:v>113.292178667</c:v>
                </c:pt>
                <c:pt idx="32532">
                  <c:v>113.292787057</c:v>
                </c:pt>
                <c:pt idx="32533">
                  <c:v>113.2948535176</c:v>
                </c:pt>
                <c:pt idx="32534">
                  <c:v>113.296835829</c:v>
                </c:pt>
                <c:pt idx="32535">
                  <c:v>113.29750561189999</c:v>
                </c:pt>
                <c:pt idx="32536">
                  <c:v>113.29843569170001</c:v>
                </c:pt>
                <c:pt idx="32537">
                  <c:v>113.2994369777</c:v>
                </c:pt>
                <c:pt idx="32538">
                  <c:v>113.3026409205</c:v>
                </c:pt>
                <c:pt idx="32539">
                  <c:v>113.30584125759999</c:v>
                </c:pt>
                <c:pt idx="32540">
                  <c:v>113.3070253249</c:v>
                </c:pt>
                <c:pt idx="32541">
                  <c:v>113.3085626507</c:v>
                </c:pt>
                <c:pt idx="32542">
                  <c:v>113.3093593888</c:v>
                </c:pt>
                <c:pt idx="32543">
                  <c:v>113.3094326775</c:v>
                </c:pt>
                <c:pt idx="32544">
                  <c:v>113.3100224124</c:v>
                </c:pt>
                <c:pt idx="32545">
                  <c:v>113.3110097444</c:v>
                </c:pt>
                <c:pt idx="32546">
                  <c:v>113.3120837885</c:v>
                </c:pt>
                <c:pt idx="32547">
                  <c:v>113.3143487273</c:v>
                </c:pt>
                <c:pt idx="32548">
                  <c:v>113.31674083039999</c:v>
                </c:pt>
                <c:pt idx="32549">
                  <c:v>113.3192346875</c:v>
                </c:pt>
                <c:pt idx="32550">
                  <c:v>113.32104163210001</c:v>
                </c:pt>
                <c:pt idx="32551">
                  <c:v>113.3214722949</c:v>
                </c:pt>
                <c:pt idx="32552">
                  <c:v>113.3221528851</c:v>
                </c:pt>
                <c:pt idx="32553">
                  <c:v>113.32293265520001</c:v>
                </c:pt>
                <c:pt idx="32554">
                  <c:v>113.3246120374</c:v>
                </c:pt>
                <c:pt idx="32555">
                  <c:v>113.32721151</c:v>
                </c:pt>
                <c:pt idx="32556">
                  <c:v>113.3287376339</c:v>
                </c:pt>
                <c:pt idx="32557">
                  <c:v>113.3293648917</c:v>
                </c:pt>
                <c:pt idx="32558">
                  <c:v>113.3301424399</c:v>
                </c:pt>
                <c:pt idx="32559">
                  <c:v>113.3308734953</c:v>
                </c:pt>
                <c:pt idx="32560">
                  <c:v>113.33154818680001</c:v>
                </c:pt>
                <c:pt idx="32561">
                  <c:v>113.3319176638</c:v>
                </c:pt>
                <c:pt idx="32562">
                  <c:v>113.3322556113</c:v>
                </c:pt>
                <c:pt idx="32563">
                  <c:v>113.3325520998</c:v>
                </c:pt>
                <c:pt idx="32564">
                  <c:v>113.3328984277</c:v>
                </c:pt>
                <c:pt idx="32565">
                  <c:v>113.33436812159999</c:v>
                </c:pt>
                <c:pt idx="32566">
                  <c:v>113.33647546509999</c:v>
                </c:pt>
                <c:pt idx="32567">
                  <c:v>113.3377445032</c:v>
                </c:pt>
                <c:pt idx="32568">
                  <c:v>113.3387292096</c:v>
                </c:pt>
                <c:pt idx="32569">
                  <c:v>113.3394100666</c:v>
                </c:pt>
                <c:pt idx="32570">
                  <c:v>113.33954005850001</c:v>
                </c:pt>
                <c:pt idx="32571">
                  <c:v>113.3407809357</c:v>
                </c:pt>
                <c:pt idx="32572">
                  <c:v>113.3420030841</c:v>
                </c:pt>
                <c:pt idx="32573">
                  <c:v>113.3421871054</c:v>
                </c:pt>
                <c:pt idx="32574">
                  <c:v>113.3456131904</c:v>
                </c:pt>
                <c:pt idx="32575">
                  <c:v>113.352641193</c:v>
                </c:pt>
                <c:pt idx="32576">
                  <c:v>113.3568806177</c:v>
                </c:pt>
                <c:pt idx="32577">
                  <c:v>113.35750715019999</c:v>
                </c:pt>
                <c:pt idx="32578">
                  <c:v>113.3581485676</c:v>
                </c:pt>
                <c:pt idx="32579">
                  <c:v>113.360424267</c:v>
                </c:pt>
                <c:pt idx="32580">
                  <c:v>113.36307487089999</c:v>
                </c:pt>
                <c:pt idx="32581">
                  <c:v>113.3639931769</c:v>
                </c:pt>
                <c:pt idx="32582">
                  <c:v>113.3644381191</c:v>
                </c:pt>
                <c:pt idx="32583">
                  <c:v>113.36629110369999</c:v>
                </c:pt>
                <c:pt idx="32584">
                  <c:v>113.36794035609999</c:v>
                </c:pt>
                <c:pt idx="32585">
                  <c:v>113.3685231245</c:v>
                </c:pt>
                <c:pt idx="32586">
                  <c:v>113.36992490119999</c:v>
                </c:pt>
                <c:pt idx="32587">
                  <c:v>113.37101706289999</c:v>
                </c:pt>
                <c:pt idx="32588">
                  <c:v>113.37230534619999</c:v>
                </c:pt>
                <c:pt idx="32589">
                  <c:v>113.3741734388</c:v>
                </c:pt>
                <c:pt idx="32590">
                  <c:v>113.3750596691</c:v>
                </c:pt>
                <c:pt idx="32591">
                  <c:v>113.375412633</c:v>
                </c:pt>
                <c:pt idx="32592">
                  <c:v>113.375952802</c:v>
                </c:pt>
                <c:pt idx="32593">
                  <c:v>113.3769308407</c:v>
                </c:pt>
                <c:pt idx="32594">
                  <c:v>113.37778677359999</c:v>
                </c:pt>
                <c:pt idx="32595">
                  <c:v>113.37811463769999</c:v>
                </c:pt>
                <c:pt idx="32596">
                  <c:v>113.37834095620001</c:v>
                </c:pt>
                <c:pt idx="32597">
                  <c:v>113.37892057880001</c:v>
                </c:pt>
                <c:pt idx="32598">
                  <c:v>113.3812255457</c:v>
                </c:pt>
                <c:pt idx="32599">
                  <c:v>113.3841191682</c:v>
                </c:pt>
                <c:pt idx="32600">
                  <c:v>113.38542230909999</c:v>
                </c:pt>
                <c:pt idx="32601">
                  <c:v>113.38589887240001</c:v>
                </c:pt>
                <c:pt idx="32602">
                  <c:v>113.38646779379999</c:v>
                </c:pt>
                <c:pt idx="32603">
                  <c:v>113.3871951202</c:v>
                </c:pt>
                <c:pt idx="32604">
                  <c:v>113.3883181505</c:v>
                </c:pt>
                <c:pt idx="32605">
                  <c:v>113.3900825261</c:v>
                </c:pt>
                <c:pt idx="32606">
                  <c:v>113.3910666785</c:v>
                </c:pt>
                <c:pt idx="32607">
                  <c:v>113.3924450631</c:v>
                </c:pt>
                <c:pt idx="32608">
                  <c:v>113.3940040048</c:v>
                </c:pt>
                <c:pt idx="32609">
                  <c:v>113.39430582689999</c:v>
                </c:pt>
                <c:pt idx="32610">
                  <c:v>113.3953619104</c:v>
                </c:pt>
                <c:pt idx="32611">
                  <c:v>113.39655222179999</c:v>
                </c:pt>
                <c:pt idx="32612">
                  <c:v>113.3969526934</c:v>
                </c:pt>
                <c:pt idx="32613">
                  <c:v>113.3974173032</c:v>
                </c:pt>
                <c:pt idx="32614">
                  <c:v>113.3977075733</c:v>
                </c:pt>
                <c:pt idx="32615">
                  <c:v>113.39773226</c:v>
                </c:pt>
                <c:pt idx="32616">
                  <c:v>113.3984342179</c:v>
                </c:pt>
                <c:pt idx="32617">
                  <c:v>113.3999992896</c:v>
                </c:pt>
                <c:pt idx="32618">
                  <c:v>113.40122397419999</c:v>
                </c:pt>
                <c:pt idx="32619">
                  <c:v>113.40335993470001</c:v>
                </c:pt>
                <c:pt idx="32620">
                  <c:v>113.4051601279</c:v>
                </c:pt>
                <c:pt idx="32621">
                  <c:v>113.4069648337</c:v>
                </c:pt>
                <c:pt idx="32622">
                  <c:v>113.4089038808</c:v>
                </c:pt>
                <c:pt idx="32623">
                  <c:v>113.40946973050001</c:v>
                </c:pt>
                <c:pt idx="32624">
                  <c:v>113.4109248684</c:v>
                </c:pt>
                <c:pt idx="32625">
                  <c:v>113.41273325589999</c:v>
                </c:pt>
                <c:pt idx="32626">
                  <c:v>113.4140653855</c:v>
                </c:pt>
                <c:pt idx="32627">
                  <c:v>113.41466176420001</c:v>
                </c:pt>
                <c:pt idx="32628">
                  <c:v>113.4154686137</c:v>
                </c:pt>
                <c:pt idx="32629">
                  <c:v>113.4174326437</c:v>
                </c:pt>
                <c:pt idx="32630">
                  <c:v>113.419166541</c:v>
                </c:pt>
                <c:pt idx="32631">
                  <c:v>113.420606417</c:v>
                </c:pt>
                <c:pt idx="32632">
                  <c:v>113.4217418649</c:v>
                </c:pt>
                <c:pt idx="32633">
                  <c:v>113.4226024016</c:v>
                </c:pt>
                <c:pt idx="32634">
                  <c:v>113.42348846679999</c:v>
                </c:pt>
                <c:pt idx="32635">
                  <c:v>113.4243492671</c:v>
                </c:pt>
                <c:pt idx="32636">
                  <c:v>113.42559573760001</c:v>
                </c:pt>
                <c:pt idx="32637">
                  <c:v>113.4271116444</c:v>
                </c:pt>
                <c:pt idx="32638">
                  <c:v>113.4283152158</c:v>
                </c:pt>
                <c:pt idx="32639">
                  <c:v>113.4312996538</c:v>
                </c:pt>
                <c:pt idx="32640">
                  <c:v>113.43423263930001</c:v>
                </c:pt>
                <c:pt idx="32641">
                  <c:v>113.43471382920001</c:v>
                </c:pt>
                <c:pt idx="32642">
                  <c:v>113.43560276949999</c:v>
                </c:pt>
                <c:pt idx="32643">
                  <c:v>113.4367941564</c:v>
                </c:pt>
                <c:pt idx="32644">
                  <c:v>113.4374171524</c:v>
                </c:pt>
                <c:pt idx="32645">
                  <c:v>113.4376420884</c:v>
                </c:pt>
                <c:pt idx="32646">
                  <c:v>113.4396368375</c:v>
                </c:pt>
                <c:pt idx="32647">
                  <c:v>113.4423909801</c:v>
                </c:pt>
                <c:pt idx="32648">
                  <c:v>113.44347108469999</c:v>
                </c:pt>
                <c:pt idx="32649">
                  <c:v>113.4443237582</c:v>
                </c:pt>
                <c:pt idx="32650">
                  <c:v>113.4452738824</c:v>
                </c:pt>
                <c:pt idx="32651">
                  <c:v>113.4461035993</c:v>
                </c:pt>
                <c:pt idx="32652">
                  <c:v>113.4468267268</c:v>
                </c:pt>
                <c:pt idx="32653">
                  <c:v>113.44813110360001</c:v>
                </c:pt>
                <c:pt idx="32654">
                  <c:v>113.4494879649</c:v>
                </c:pt>
                <c:pt idx="32655">
                  <c:v>113.4499056702</c:v>
                </c:pt>
                <c:pt idx="32656">
                  <c:v>113.4505962682</c:v>
                </c:pt>
                <c:pt idx="32657">
                  <c:v>113.4511739614</c:v>
                </c:pt>
                <c:pt idx="32658">
                  <c:v>113.45146867370001</c:v>
                </c:pt>
                <c:pt idx="32659">
                  <c:v>113.4524790249</c:v>
                </c:pt>
                <c:pt idx="32660">
                  <c:v>113.4542253149</c:v>
                </c:pt>
                <c:pt idx="32661">
                  <c:v>113.4554159505</c:v>
                </c:pt>
                <c:pt idx="32662">
                  <c:v>113.4557006599</c:v>
                </c:pt>
                <c:pt idx="32663">
                  <c:v>113.4564750888</c:v>
                </c:pt>
                <c:pt idx="32664">
                  <c:v>113.458837835</c:v>
                </c:pt>
                <c:pt idx="32665">
                  <c:v>113.4605954005</c:v>
                </c:pt>
                <c:pt idx="32666">
                  <c:v>113.460747173</c:v>
                </c:pt>
                <c:pt idx="32667">
                  <c:v>113.460921309</c:v>
                </c:pt>
                <c:pt idx="32668">
                  <c:v>113.4624548184</c:v>
                </c:pt>
                <c:pt idx="32669">
                  <c:v>113.4643178475</c:v>
                </c:pt>
                <c:pt idx="32670">
                  <c:v>113.4655416145</c:v>
                </c:pt>
                <c:pt idx="32671">
                  <c:v>113.46802278849999</c:v>
                </c:pt>
                <c:pt idx="32672">
                  <c:v>113.4698790639</c:v>
                </c:pt>
                <c:pt idx="32673">
                  <c:v>113.4704764457</c:v>
                </c:pt>
                <c:pt idx="32674">
                  <c:v>113.47113695980001</c:v>
                </c:pt>
                <c:pt idx="32675">
                  <c:v>113.4715820486</c:v>
                </c:pt>
                <c:pt idx="32676">
                  <c:v>113.47297860099999</c:v>
                </c:pt>
                <c:pt idx="32677">
                  <c:v>113.4746681168</c:v>
                </c:pt>
                <c:pt idx="32678">
                  <c:v>113.4758970198</c:v>
                </c:pt>
                <c:pt idx="32679">
                  <c:v>113.47662854790001</c:v>
                </c:pt>
                <c:pt idx="32680">
                  <c:v>113.4768696105</c:v>
                </c:pt>
                <c:pt idx="32681">
                  <c:v>113.4781500876</c:v>
                </c:pt>
                <c:pt idx="32682">
                  <c:v>113.47988348840001</c:v>
                </c:pt>
                <c:pt idx="32683">
                  <c:v>113.48198349259999</c:v>
                </c:pt>
                <c:pt idx="32684">
                  <c:v>113.4844330439</c:v>
                </c:pt>
                <c:pt idx="32685">
                  <c:v>113.4856611029</c:v>
                </c:pt>
                <c:pt idx="32686">
                  <c:v>113.4864251913</c:v>
                </c:pt>
                <c:pt idx="32687">
                  <c:v>113.4882601449</c:v>
                </c:pt>
                <c:pt idx="32688">
                  <c:v>113.4906018547</c:v>
                </c:pt>
                <c:pt idx="32689">
                  <c:v>113.49337420720001</c:v>
                </c:pt>
                <c:pt idx="32690">
                  <c:v>113.4953103215</c:v>
                </c:pt>
                <c:pt idx="32691">
                  <c:v>113.49628636049999</c:v>
                </c:pt>
                <c:pt idx="32692">
                  <c:v>113.4972070342</c:v>
                </c:pt>
                <c:pt idx="32693">
                  <c:v>113.49814582090001</c:v>
                </c:pt>
                <c:pt idx="32694">
                  <c:v>113.5022922922</c:v>
                </c:pt>
                <c:pt idx="32695">
                  <c:v>113.5058269285</c:v>
                </c:pt>
                <c:pt idx="32696">
                  <c:v>113.5066107164</c:v>
                </c:pt>
                <c:pt idx="32697">
                  <c:v>113.5074662411</c:v>
                </c:pt>
                <c:pt idx="32698">
                  <c:v>113.50923168750001</c:v>
                </c:pt>
                <c:pt idx="32699">
                  <c:v>113.5111190075</c:v>
                </c:pt>
                <c:pt idx="32700">
                  <c:v>113.51157882619999</c:v>
                </c:pt>
                <c:pt idx="32701">
                  <c:v>113.5130909201</c:v>
                </c:pt>
                <c:pt idx="32702">
                  <c:v>113.5156210885</c:v>
                </c:pt>
                <c:pt idx="32703">
                  <c:v>113.51680730059999</c:v>
                </c:pt>
                <c:pt idx="32704">
                  <c:v>113.5171014455</c:v>
                </c:pt>
                <c:pt idx="32705">
                  <c:v>113.5180243974</c:v>
                </c:pt>
                <c:pt idx="32706">
                  <c:v>113.5187260269</c:v>
                </c:pt>
                <c:pt idx="32707">
                  <c:v>113.5205990301</c:v>
                </c:pt>
                <c:pt idx="32708">
                  <c:v>113.5225897748</c:v>
                </c:pt>
                <c:pt idx="32709">
                  <c:v>113.5245580791</c:v>
                </c:pt>
                <c:pt idx="32710">
                  <c:v>113.52651523119999</c:v>
                </c:pt>
                <c:pt idx="32711">
                  <c:v>113.5267330694</c:v>
                </c:pt>
                <c:pt idx="32712">
                  <c:v>113.52709531249999</c:v>
                </c:pt>
                <c:pt idx="32713">
                  <c:v>113.52851959340001</c:v>
                </c:pt>
                <c:pt idx="32714">
                  <c:v>113.5296826902</c:v>
                </c:pt>
                <c:pt idx="32715">
                  <c:v>113.5297486465</c:v>
                </c:pt>
                <c:pt idx="32716">
                  <c:v>113.531111443</c:v>
                </c:pt>
                <c:pt idx="32717">
                  <c:v>113.5328504586</c:v>
                </c:pt>
                <c:pt idx="32718">
                  <c:v>113.5334355146</c:v>
                </c:pt>
                <c:pt idx="32719">
                  <c:v>113.5346402241</c:v>
                </c:pt>
                <c:pt idx="32720">
                  <c:v>113.5358491225</c:v>
                </c:pt>
                <c:pt idx="32721">
                  <c:v>113.5371726596</c:v>
                </c:pt>
                <c:pt idx="32722">
                  <c:v>113.5386770991</c:v>
                </c:pt>
                <c:pt idx="32723">
                  <c:v>113.5397842431</c:v>
                </c:pt>
                <c:pt idx="32724">
                  <c:v>113.54116394090001</c:v>
                </c:pt>
                <c:pt idx="32725">
                  <c:v>113.5420662108</c:v>
                </c:pt>
                <c:pt idx="32726">
                  <c:v>113.5434249537</c:v>
                </c:pt>
                <c:pt idx="32727">
                  <c:v>113.54466898219999</c:v>
                </c:pt>
                <c:pt idx="32728">
                  <c:v>113.54502906720001</c:v>
                </c:pt>
                <c:pt idx="32729">
                  <c:v>113.54536239319999</c:v>
                </c:pt>
                <c:pt idx="32730">
                  <c:v>113.545655551</c:v>
                </c:pt>
                <c:pt idx="32731">
                  <c:v>113.5459088349</c:v>
                </c:pt>
                <c:pt idx="32732">
                  <c:v>113.546697193</c:v>
                </c:pt>
                <c:pt idx="32733">
                  <c:v>113.547614233</c:v>
                </c:pt>
                <c:pt idx="32734">
                  <c:v>113.54796705219999</c:v>
                </c:pt>
                <c:pt idx="32735">
                  <c:v>113.54886280309999</c:v>
                </c:pt>
                <c:pt idx="32736">
                  <c:v>113.5501793764</c:v>
                </c:pt>
                <c:pt idx="32737">
                  <c:v>113.5517592293</c:v>
                </c:pt>
                <c:pt idx="32738">
                  <c:v>113.5541890213</c:v>
                </c:pt>
                <c:pt idx="32739">
                  <c:v>113.55612000150001</c:v>
                </c:pt>
                <c:pt idx="32740">
                  <c:v>113.5573777579</c:v>
                </c:pt>
                <c:pt idx="32741">
                  <c:v>113.5584725849</c:v>
                </c:pt>
                <c:pt idx="32742">
                  <c:v>113.5593975261</c:v>
                </c:pt>
                <c:pt idx="32743">
                  <c:v>113.5600936904</c:v>
                </c:pt>
                <c:pt idx="32744">
                  <c:v>113.5606711507</c:v>
                </c:pt>
                <c:pt idx="32745">
                  <c:v>113.5611099955</c:v>
                </c:pt>
                <c:pt idx="32746">
                  <c:v>113.56149923469999</c:v>
                </c:pt>
                <c:pt idx="32747">
                  <c:v>113.5622677862</c:v>
                </c:pt>
                <c:pt idx="32748">
                  <c:v>113.5630519769</c:v>
                </c:pt>
                <c:pt idx="32749">
                  <c:v>113.5642869265</c:v>
                </c:pt>
                <c:pt idx="32750">
                  <c:v>113.5657249696</c:v>
                </c:pt>
                <c:pt idx="32751">
                  <c:v>113.56656456979999</c:v>
                </c:pt>
                <c:pt idx="32752">
                  <c:v>113.5671484872</c:v>
                </c:pt>
                <c:pt idx="32753">
                  <c:v>113.5675312625</c:v>
                </c:pt>
                <c:pt idx="32754">
                  <c:v>113.56800465160001</c:v>
                </c:pt>
                <c:pt idx="32755">
                  <c:v>113.56857268020001</c:v>
                </c:pt>
                <c:pt idx="32756">
                  <c:v>113.570466294</c:v>
                </c:pt>
                <c:pt idx="32757">
                  <c:v>113.5733641802</c:v>
                </c:pt>
                <c:pt idx="32758">
                  <c:v>113.5751424652</c:v>
                </c:pt>
                <c:pt idx="32759">
                  <c:v>113.5760869801</c:v>
                </c:pt>
                <c:pt idx="32760">
                  <c:v>113.5786820041</c:v>
                </c:pt>
                <c:pt idx="32761">
                  <c:v>113.5819958906</c:v>
                </c:pt>
                <c:pt idx="32762">
                  <c:v>113.58393300900001</c:v>
                </c:pt>
                <c:pt idx="32763">
                  <c:v>113.58534853810001</c:v>
                </c:pt>
                <c:pt idx="32764">
                  <c:v>113.58720748019999</c:v>
                </c:pt>
                <c:pt idx="32765">
                  <c:v>113.5886221256</c:v>
                </c:pt>
                <c:pt idx="32766">
                  <c:v>113.589221134</c:v>
                </c:pt>
                <c:pt idx="32767">
                  <c:v>113.59029886730001</c:v>
                </c:pt>
                <c:pt idx="32768">
                  <c:v>113.59214957419999</c:v>
                </c:pt>
                <c:pt idx="32769">
                  <c:v>113.5944348064</c:v>
                </c:pt>
                <c:pt idx="32770">
                  <c:v>113.5958398426</c:v>
                </c:pt>
                <c:pt idx="32771">
                  <c:v>113.5975512113</c:v>
                </c:pt>
                <c:pt idx="32772">
                  <c:v>113.599094737</c:v>
                </c:pt>
                <c:pt idx="32773">
                  <c:v>113.5996225479</c:v>
                </c:pt>
                <c:pt idx="32774">
                  <c:v>113.60041716409999</c:v>
                </c:pt>
                <c:pt idx="32775">
                  <c:v>113.6051459474</c:v>
                </c:pt>
                <c:pt idx="32776">
                  <c:v>113.6109104464</c:v>
                </c:pt>
                <c:pt idx="32777">
                  <c:v>113.612640795</c:v>
                </c:pt>
                <c:pt idx="32778">
                  <c:v>113.6128604896</c:v>
                </c:pt>
                <c:pt idx="32779">
                  <c:v>113.613742624</c:v>
                </c:pt>
                <c:pt idx="32780">
                  <c:v>113.6166211189</c:v>
                </c:pt>
                <c:pt idx="32781">
                  <c:v>113.61977660639999</c:v>
                </c:pt>
                <c:pt idx="32782">
                  <c:v>113.6208958397</c:v>
                </c:pt>
                <c:pt idx="32783">
                  <c:v>113.6213585703</c:v>
                </c:pt>
                <c:pt idx="32784">
                  <c:v>113.62233845430001</c:v>
                </c:pt>
                <c:pt idx="32785">
                  <c:v>113.6234203067</c:v>
                </c:pt>
                <c:pt idx="32786">
                  <c:v>113.6256540171</c:v>
                </c:pt>
                <c:pt idx="32787">
                  <c:v>113.6280108909</c:v>
                </c:pt>
                <c:pt idx="32788">
                  <c:v>113.62924542010001</c:v>
                </c:pt>
                <c:pt idx="32789">
                  <c:v>113.6301380373</c:v>
                </c:pt>
                <c:pt idx="32790">
                  <c:v>113.63084217860001</c:v>
                </c:pt>
                <c:pt idx="32791">
                  <c:v>113.6312210957</c:v>
                </c:pt>
                <c:pt idx="32792">
                  <c:v>113.63290299409999</c:v>
                </c:pt>
                <c:pt idx="32793">
                  <c:v>113.6359973699</c:v>
                </c:pt>
                <c:pt idx="32794">
                  <c:v>113.63758545189999</c:v>
                </c:pt>
                <c:pt idx="32795">
                  <c:v>113.63797177169999</c:v>
                </c:pt>
                <c:pt idx="32796">
                  <c:v>113.63867605</c:v>
                </c:pt>
                <c:pt idx="32797">
                  <c:v>113.63994461190001</c:v>
                </c:pt>
                <c:pt idx="32798">
                  <c:v>113.6409431065</c:v>
                </c:pt>
                <c:pt idx="32799">
                  <c:v>113.6418752405</c:v>
                </c:pt>
                <c:pt idx="32800">
                  <c:v>113.64317004740001</c:v>
                </c:pt>
                <c:pt idx="32801">
                  <c:v>113.6444139386</c:v>
                </c:pt>
                <c:pt idx="32802">
                  <c:v>113.6457944303</c:v>
                </c:pt>
                <c:pt idx="32803">
                  <c:v>113.6465306178</c:v>
                </c:pt>
                <c:pt idx="32804">
                  <c:v>113.6466410156</c:v>
                </c:pt>
                <c:pt idx="32805">
                  <c:v>113.6467335983</c:v>
                </c:pt>
                <c:pt idx="32806">
                  <c:v>113.64683107800001</c:v>
                </c:pt>
                <c:pt idx="32807">
                  <c:v>113.64858622849999</c:v>
                </c:pt>
                <c:pt idx="32808">
                  <c:v>113.6504797937</c:v>
                </c:pt>
                <c:pt idx="32809">
                  <c:v>113.6514858868</c:v>
                </c:pt>
                <c:pt idx="32810">
                  <c:v>113.6526567983</c:v>
                </c:pt>
                <c:pt idx="32811">
                  <c:v>113.6537074118</c:v>
                </c:pt>
                <c:pt idx="32812">
                  <c:v>113.6549097616</c:v>
                </c:pt>
                <c:pt idx="32813">
                  <c:v>113.6562313323</c:v>
                </c:pt>
                <c:pt idx="32814">
                  <c:v>113.65798777160001</c:v>
                </c:pt>
                <c:pt idx="32815">
                  <c:v>113.65913943220001</c:v>
                </c:pt>
                <c:pt idx="32816">
                  <c:v>113.66007894880001</c:v>
                </c:pt>
                <c:pt idx="32817">
                  <c:v>113.66104772849999</c:v>
                </c:pt>
                <c:pt idx="32818">
                  <c:v>113.6620483583</c:v>
                </c:pt>
                <c:pt idx="32819">
                  <c:v>113.6630866763</c:v>
                </c:pt>
                <c:pt idx="32820">
                  <c:v>113.663389428</c:v>
                </c:pt>
                <c:pt idx="32821">
                  <c:v>113.6645211599</c:v>
                </c:pt>
                <c:pt idx="32822">
                  <c:v>113.66585311359999</c:v>
                </c:pt>
                <c:pt idx="32823">
                  <c:v>113.6664397938</c:v>
                </c:pt>
                <c:pt idx="32824">
                  <c:v>113.6674495247</c:v>
                </c:pt>
                <c:pt idx="32825">
                  <c:v>113.6681405252</c:v>
                </c:pt>
                <c:pt idx="32826">
                  <c:v>113.6683322623</c:v>
                </c:pt>
                <c:pt idx="32827">
                  <c:v>113.66995100379999</c:v>
                </c:pt>
                <c:pt idx="32828">
                  <c:v>113.6719217074</c:v>
                </c:pt>
                <c:pt idx="32829">
                  <c:v>113.67308214560001</c:v>
                </c:pt>
                <c:pt idx="32830">
                  <c:v>113.673782694</c:v>
                </c:pt>
                <c:pt idx="32831">
                  <c:v>113.67505575360001</c:v>
                </c:pt>
                <c:pt idx="32832">
                  <c:v>113.6763539466</c:v>
                </c:pt>
                <c:pt idx="32833">
                  <c:v>113.6780429456</c:v>
                </c:pt>
                <c:pt idx="32834">
                  <c:v>113.6806929709</c:v>
                </c:pt>
                <c:pt idx="32835">
                  <c:v>113.68179427939999</c:v>
                </c:pt>
                <c:pt idx="32836">
                  <c:v>113.6825365303</c:v>
                </c:pt>
                <c:pt idx="32837">
                  <c:v>113.6834200704</c:v>
                </c:pt>
                <c:pt idx="32838">
                  <c:v>113.68369992789999</c:v>
                </c:pt>
                <c:pt idx="32839">
                  <c:v>113.683901386</c:v>
                </c:pt>
                <c:pt idx="32840">
                  <c:v>113.68480160430001</c:v>
                </c:pt>
                <c:pt idx="32841">
                  <c:v>113.68624683740001</c:v>
                </c:pt>
                <c:pt idx="32842">
                  <c:v>113.6871211765</c:v>
                </c:pt>
                <c:pt idx="32843">
                  <c:v>113.6887954645</c:v>
                </c:pt>
                <c:pt idx="32844">
                  <c:v>113.6912299296</c:v>
                </c:pt>
                <c:pt idx="32845">
                  <c:v>113.69244570799999</c:v>
                </c:pt>
                <c:pt idx="32846">
                  <c:v>113.69317800330001</c:v>
                </c:pt>
                <c:pt idx="32847">
                  <c:v>113.69373050919999</c:v>
                </c:pt>
                <c:pt idx="32848">
                  <c:v>113.69398331879999</c:v>
                </c:pt>
                <c:pt idx="32849">
                  <c:v>113.6944920742</c:v>
                </c:pt>
                <c:pt idx="32850">
                  <c:v>113.6959186408</c:v>
                </c:pt>
                <c:pt idx="32851">
                  <c:v>113.6971053985</c:v>
                </c:pt>
                <c:pt idx="32852">
                  <c:v>113.69728197089999</c:v>
                </c:pt>
                <c:pt idx="32853">
                  <c:v>113.6981347291</c:v>
                </c:pt>
                <c:pt idx="32854">
                  <c:v>113.7002047485</c:v>
                </c:pt>
                <c:pt idx="32855">
                  <c:v>113.7016956632</c:v>
                </c:pt>
                <c:pt idx="32856">
                  <c:v>113.70190058510001</c:v>
                </c:pt>
                <c:pt idx="32857">
                  <c:v>113.7022017204</c:v>
                </c:pt>
                <c:pt idx="32858">
                  <c:v>113.7030659383</c:v>
                </c:pt>
                <c:pt idx="32859">
                  <c:v>113.7037754899</c:v>
                </c:pt>
                <c:pt idx="32860">
                  <c:v>113.7039755343</c:v>
                </c:pt>
                <c:pt idx="32861">
                  <c:v>113.7046157299</c:v>
                </c:pt>
                <c:pt idx="32862">
                  <c:v>113.7051565301</c:v>
                </c:pt>
                <c:pt idx="32863">
                  <c:v>113.7053574606</c:v>
                </c:pt>
                <c:pt idx="32864">
                  <c:v>113.705826511</c:v>
                </c:pt>
                <c:pt idx="32865">
                  <c:v>113.70628407380001</c:v>
                </c:pt>
                <c:pt idx="32866">
                  <c:v>113.7069776013</c:v>
                </c:pt>
                <c:pt idx="32867">
                  <c:v>113.70755208280001</c:v>
                </c:pt>
                <c:pt idx="32868">
                  <c:v>113.7076486186</c:v>
                </c:pt>
                <c:pt idx="32869">
                  <c:v>113.7078698056</c:v>
                </c:pt>
                <c:pt idx="32870">
                  <c:v>113.708116432</c:v>
                </c:pt>
                <c:pt idx="32871">
                  <c:v>113.7083165704</c:v>
                </c:pt>
                <c:pt idx="32872">
                  <c:v>113.70864484969999</c:v>
                </c:pt>
                <c:pt idx="32873">
                  <c:v>113.7091370544</c:v>
                </c:pt>
                <c:pt idx="32874">
                  <c:v>113.709463662</c:v>
                </c:pt>
                <c:pt idx="32875">
                  <c:v>113.7109604199</c:v>
                </c:pt>
                <c:pt idx="32876">
                  <c:v>113.7129941486</c:v>
                </c:pt>
                <c:pt idx="32877">
                  <c:v>113.713985233</c:v>
                </c:pt>
                <c:pt idx="32878">
                  <c:v>113.7150870044</c:v>
                </c:pt>
                <c:pt idx="32879">
                  <c:v>113.7166796969</c:v>
                </c:pt>
                <c:pt idx="32880">
                  <c:v>113.7177423127</c:v>
                </c:pt>
                <c:pt idx="32881">
                  <c:v>113.71853202529999</c:v>
                </c:pt>
                <c:pt idx="32882">
                  <c:v>113.71925797580001</c:v>
                </c:pt>
                <c:pt idx="32883">
                  <c:v>113.7211859593</c:v>
                </c:pt>
                <c:pt idx="32884">
                  <c:v>113.7243493659</c:v>
                </c:pt>
                <c:pt idx="32885">
                  <c:v>113.7260940585</c:v>
                </c:pt>
                <c:pt idx="32886">
                  <c:v>113.72725381639999</c:v>
                </c:pt>
                <c:pt idx="32887">
                  <c:v>113.7285987386</c:v>
                </c:pt>
                <c:pt idx="32888">
                  <c:v>113.729838507</c:v>
                </c:pt>
                <c:pt idx="32889">
                  <c:v>113.7307324184</c:v>
                </c:pt>
                <c:pt idx="32890">
                  <c:v>113.7320362935</c:v>
                </c:pt>
                <c:pt idx="32891">
                  <c:v>113.7333183471</c:v>
                </c:pt>
                <c:pt idx="32892">
                  <c:v>113.7351106648</c:v>
                </c:pt>
                <c:pt idx="32893">
                  <c:v>113.7380369394</c:v>
                </c:pt>
                <c:pt idx="32894">
                  <c:v>113.74064924299999</c:v>
                </c:pt>
                <c:pt idx="32895">
                  <c:v>113.74296211150001</c:v>
                </c:pt>
                <c:pt idx="32896">
                  <c:v>113.74474445280001</c:v>
                </c:pt>
                <c:pt idx="32897">
                  <c:v>113.7462441417</c:v>
                </c:pt>
                <c:pt idx="32898">
                  <c:v>113.7471283104</c:v>
                </c:pt>
                <c:pt idx="32899">
                  <c:v>113.74747681860001</c:v>
                </c:pt>
                <c:pt idx="32900">
                  <c:v>113.7481918022</c:v>
                </c:pt>
                <c:pt idx="32901">
                  <c:v>113.7488464443</c:v>
                </c:pt>
                <c:pt idx="32902">
                  <c:v>113.7494793362</c:v>
                </c:pt>
                <c:pt idx="32903">
                  <c:v>113.75045213209999</c:v>
                </c:pt>
                <c:pt idx="32904">
                  <c:v>113.7511022652</c:v>
                </c:pt>
                <c:pt idx="32905">
                  <c:v>113.75209430069999</c:v>
                </c:pt>
                <c:pt idx="32906">
                  <c:v>113.75347578660001</c:v>
                </c:pt>
                <c:pt idx="32907">
                  <c:v>113.7540779631</c:v>
                </c:pt>
                <c:pt idx="32908">
                  <c:v>113.7550545556</c:v>
                </c:pt>
                <c:pt idx="32909">
                  <c:v>113.7560503879</c:v>
                </c:pt>
                <c:pt idx="32910">
                  <c:v>113.756490427</c:v>
                </c:pt>
                <c:pt idx="32911">
                  <c:v>113.7569652183</c:v>
                </c:pt>
                <c:pt idx="32912">
                  <c:v>113.7574117704</c:v>
                </c:pt>
                <c:pt idx="32913">
                  <c:v>113.75875527060001</c:v>
                </c:pt>
                <c:pt idx="32914">
                  <c:v>113.7598743941</c:v>
                </c:pt>
                <c:pt idx="32915">
                  <c:v>113.7603144637</c:v>
                </c:pt>
                <c:pt idx="32916">
                  <c:v>113.7608888851</c:v>
                </c:pt>
                <c:pt idx="32917">
                  <c:v>113.761219388</c:v>
                </c:pt>
                <c:pt idx="32918">
                  <c:v>113.7614225895</c:v>
                </c:pt>
                <c:pt idx="32919">
                  <c:v>113.7627893703</c:v>
                </c:pt>
                <c:pt idx="32920">
                  <c:v>113.7657573027</c:v>
                </c:pt>
                <c:pt idx="32921">
                  <c:v>113.7694911591</c:v>
                </c:pt>
                <c:pt idx="32922">
                  <c:v>113.77171282729999</c:v>
                </c:pt>
                <c:pt idx="32923">
                  <c:v>113.77197908550001</c:v>
                </c:pt>
                <c:pt idx="32924">
                  <c:v>113.774934265</c:v>
                </c:pt>
                <c:pt idx="32925">
                  <c:v>113.7785632785</c:v>
                </c:pt>
                <c:pt idx="32926">
                  <c:v>113.7797510198</c:v>
                </c:pt>
                <c:pt idx="32927">
                  <c:v>113.7813148427</c:v>
                </c:pt>
                <c:pt idx="32928">
                  <c:v>113.7825174252</c:v>
                </c:pt>
                <c:pt idx="32929">
                  <c:v>113.78440198520001</c:v>
                </c:pt>
                <c:pt idx="32930">
                  <c:v>113.7869567883</c:v>
                </c:pt>
                <c:pt idx="32931">
                  <c:v>113.7889378985</c:v>
                </c:pt>
                <c:pt idx="32932">
                  <c:v>113.7905893646</c:v>
                </c:pt>
                <c:pt idx="32933">
                  <c:v>113.79199010409999</c:v>
                </c:pt>
                <c:pt idx="32934">
                  <c:v>113.79436669330001</c:v>
                </c:pt>
                <c:pt idx="32935">
                  <c:v>113.79621196860001</c:v>
                </c:pt>
                <c:pt idx="32936">
                  <c:v>113.7970571008</c:v>
                </c:pt>
                <c:pt idx="32937">
                  <c:v>113.79755944670001</c:v>
                </c:pt>
                <c:pt idx="32938">
                  <c:v>113.7984258325</c:v>
                </c:pt>
                <c:pt idx="32939">
                  <c:v>113.8001550736</c:v>
                </c:pt>
                <c:pt idx="32940">
                  <c:v>113.8013656398</c:v>
                </c:pt>
                <c:pt idx="32941">
                  <c:v>113.8019986404</c:v>
                </c:pt>
                <c:pt idx="32942">
                  <c:v>113.80258678680001</c:v>
                </c:pt>
                <c:pt idx="32943">
                  <c:v>113.8040693709</c:v>
                </c:pt>
                <c:pt idx="32944">
                  <c:v>113.8057094832</c:v>
                </c:pt>
                <c:pt idx="32945">
                  <c:v>113.8066399869</c:v>
                </c:pt>
                <c:pt idx="32946">
                  <c:v>113.8080153601</c:v>
                </c:pt>
                <c:pt idx="32947">
                  <c:v>113.80887975829999</c:v>
                </c:pt>
                <c:pt idx="32948">
                  <c:v>113.8090037759</c:v>
                </c:pt>
                <c:pt idx="32949">
                  <c:v>113.8094016431</c:v>
                </c:pt>
                <c:pt idx="32950">
                  <c:v>113.81093495650001</c:v>
                </c:pt>
                <c:pt idx="32951">
                  <c:v>113.8132424267</c:v>
                </c:pt>
                <c:pt idx="32952">
                  <c:v>113.8153784329</c:v>
                </c:pt>
                <c:pt idx="32953">
                  <c:v>113.8187660736</c:v>
                </c:pt>
                <c:pt idx="32954">
                  <c:v>113.82227945379999</c:v>
                </c:pt>
                <c:pt idx="32955">
                  <c:v>113.8246409914</c:v>
                </c:pt>
                <c:pt idx="32956">
                  <c:v>113.8259235953</c:v>
                </c:pt>
                <c:pt idx="32957">
                  <c:v>113.8274666856</c:v>
                </c:pt>
                <c:pt idx="32958">
                  <c:v>113.8295456602</c:v>
                </c:pt>
                <c:pt idx="32959">
                  <c:v>113.8313583405</c:v>
                </c:pt>
                <c:pt idx="32960">
                  <c:v>113.8327834437</c:v>
                </c:pt>
                <c:pt idx="32961">
                  <c:v>113.8336067267</c:v>
                </c:pt>
                <c:pt idx="32962">
                  <c:v>113.8349623722</c:v>
                </c:pt>
                <c:pt idx="32963">
                  <c:v>113.83609866490001</c:v>
                </c:pt>
                <c:pt idx="32964">
                  <c:v>113.8366157033</c:v>
                </c:pt>
                <c:pt idx="32965">
                  <c:v>113.8369246834</c:v>
                </c:pt>
                <c:pt idx="32966">
                  <c:v>113.8387886239</c:v>
                </c:pt>
                <c:pt idx="32967">
                  <c:v>113.8411413794</c:v>
                </c:pt>
                <c:pt idx="32968">
                  <c:v>113.8440881258</c:v>
                </c:pt>
                <c:pt idx="32969">
                  <c:v>113.848855985</c:v>
                </c:pt>
                <c:pt idx="32970">
                  <c:v>113.8520986394</c:v>
                </c:pt>
                <c:pt idx="32971">
                  <c:v>113.8528570495</c:v>
                </c:pt>
                <c:pt idx="32972">
                  <c:v>113.85317564170001</c:v>
                </c:pt>
                <c:pt idx="32973">
                  <c:v>113.8535517167</c:v>
                </c:pt>
                <c:pt idx="32974">
                  <c:v>113.854198975</c:v>
                </c:pt>
                <c:pt idx="32975">
                  <c:v>113.8548286892</c:v>
                </c:pt>
                <c:pt idx="32976">
                  <c:v>113.85527890900001</c:v>
                </c:pt>
                <c:pt idx="32977">
                  <c:v>113.8565023056</c:v>
                </c:pt>
                <c:pt idx="32978">
                  <c:v>113.8575488181</c:v>
                </c:pt>
                <c:pt idx="32979">
                  <c:v>113.8582834882</c:v>
                </c:pt>
                <c:pt idx="32980">
                  <c:v>113.85952584330001</c:v>
                </c:pt>
                <c:pt idx="32981">
                  <c:v>113.8604064494</c:v>
                </c:pt>
                <c:pt idx="32982">
                  <c:v>113.8607204211</c:v>
                </c:pt>
                <c:pt idx="32983">
                  <c:v>113.8613174936</c:v>
                </c:pt>
                <c:pt idx="32984">
                  <c:v>113.86246252860001</c:v>
                </c:pt>
                <c:pt idx="32985">
                  <c:v>113.8638889568</c:v>
                </c:pt>
                <c:pt idx="32986">
                  <c:v>113.8650292751</c:v>
                </c:pt>
                <c:pt idx="32987">
                  <c:v>113.8687899766</c:v>
                </c:pt>
                <c:pt idx="32988">
                  <c:v>113.8734560843</c:v>
                </c:pt>
                <c:pt idx="32989">
                  <c:v>113.874984239</c:v>
                </c:pt>
                <c:pt idx="32990">
                  <c:v>113.875804378</c:v>
                </c:pt>
                <c:pt idx="32991">
                  <c:v>113.8772948263</c:v>
                </c:pt>
                <c:pt idx="32992">
                  <c:v>113.87886102340001</c:v>
                </c:pt>
                <c:pt idx="32993">
                  <c:v>113.87989681080001</c:v>
                </c:pt>
                <c:pt idx="32994">
                  <c:v>113.8816424573</c:v>
                </c:pt>
                <c:pt idx="32995">
                  <c:v>113.8847061415</c:v>
                </c:pt>
                <c:pt idx="32996">
                  <c:v>113.8878264489</c:v>
                </c:pt>
                <c:pt idx="32997">
                  <c:v>113.88954250499999</c:v>
                </c:pt>
                <c:pt idx="32998">
                  <c:v>113.8910445212</c:v>
                </c:pt>
                <c:pt idx="32999">
                  <c:v>113.89257098180001</c:v>
                </c:pt>
                <c:pt idx="33000">
                  <c:v>113.8930550199</c:v>
                </c:pt>
                <c:pt idx="33001">
                  <c:v>113.89328807770001</c:v>
                </c:pt>
                <c:pt idx="33002">
                  <c:v>113.8935880759</c:v>
                </c:pt>
                <c:pt idx="33003">
                  <c:v>113.8945472276</c:v>
                </c:pt>
                <c:pt idx="33004">
                  <c:v>113.8953518366</c:v>
                </c:pt>
                <c:pt idx="33005">
                  <c:v>113.8958224853</c:v>
                </c:pt>
                <c:pt idx="33006">
                  <c:v>113.8964011536</c:v>
                </c:pt>
                <c:pt idx="33007">
                  <c:v>113.8966431785</c:v>
                </c:pt>
                <c:pt idx="33008">
                  <c:v>113.89707374459999</c:v>
                </c:pt>
                <c:pt idx="33009">
                  <c:v>113.8990848764</c:v>
                </c:pt>
                <c:pt idx="33010">
                  <c:v>113.9009847316</c:v>
                </c:pt>
                <c:pt idx="33011">
                  <c:v>113.9019152433</c:v>
                </c:pt>
                <c:pt idx="33012">
                  <c:v>113.9026045687</c:v>
                </c:pt>
                <c:pt idx="33013">
                  <c:v>113.903518613</c:v>
                </c:pt>
                <c:pt idx="33014">
                  <c:v>113.9048296861</c:v>
                </c:pt>
                <c:pt idx="33015">
                  <c:v>113.9073293332</c:v>
                </c:pt>
                <c:pt idx="33016">
                  <c:v>113.9094873283</c:v>
                </c:pt>
                <c:pt idx="33017">
                  <c:v>113.9117741992</c:v>
                </c:pt>
                <c:pt idx="33018">
                  <c:v>113.91446279829999</c:v>
                </c:pt>
                <c:pt idx="33019">
                  <c:v>113.9157846048</c:v>
                </c:pt>
                <c:pt idx="33020">
                  <c:v>113.9171677631</c:v>
                </c:pt>
                <c:pt idx="33021">
                  <c:v>113.9178896424</c:v>
                </c:pt>
                <c:pt idx="33022">
                  <c:v>113.9181873382</c:v>
                </c:pt>
                <c:pt idx="33023">
                  <c:v>113.91885450540001</c:v>
                </c:pt>
                <c:pt idx="33024">
                  <c:v>113.9195787515</c:v>
                </c:pt>
                <c:pt idx="33025">
                  <c:v>113.9203194983</c:v>
                </c:pt>
                <c:pt idx="33026">
                  <c:v>113.9215363273</c:v>
                </c:pt>
                <c:pt idx="33027">
                  <c:v>113.9223062343</c:v>
                </c:pt>
                <c:pt idx="33028">
                  <c:v>113.9230918576</c:v>
                </c:pt>
                <c:pt idx="33029">
                  <c:v>113.9245499045</c:v>
                </c:pt>
                <c:pt idx="33030">
                  <c:v>113.9253484507</c:v>
                </c:pt>
                <c:pt idx="33031">
                  <c:v>113.9254506132</c:v>
                </c:pt>
                <c:pt idx="33032">
                  <c:v>113.9257638747</c:v>
                </c:pt>
                <c:pt idx="33033">
                  <c:v>113.926127033</c:v>
                </c:pt>
                <c:pt idx="33034">
                  <c:v>113.9289192228</c:v>
                </c:pt>
                <c:pt idx="33035">
                  <c:v>113.9320367209</c:v>
                </c:pt>
                <c:pt idx="33036">
                  <c:v>113.9336394808</c:v>
                </c:pt>
                <c:pt idx="33037">
                  <c:v>113.93507539070001</c:v>
                </c:pt>
                <c:pt idx="33038">
                  <c:v>113.935496964</c:v>
                </c:pt>
                <c:pt idx="33039">
                  <c:v>113.935853932</c:v>
                </c:pt>
                <c:pt idx="33040">
                  <c:v>113.9362043523</c:v>
                </c:pt>
                <c:pt idx="33041">
                  <c:v>113.93716141110001</c:v>
                </c:pt>
                <c:pt idx="33042">
                  <c:v>113.9386351439</c:v>
                </c:pt>
                <c:pt idx="33043">
                  <c:v>113.93964323030001</c:v>
                </c:pt>
                <c:pt idx="33044">
                  <c:v>113.94166147190001</c:v>
                </c:pt>
                <c:pt idx="33045">
                  <c:v>113.94506947719999</c:v>
                </c:pt>
                <c:pt idx="33046">
                  <c:v>113.9471266374</c:v>
                </c:pt>
                <c:pt idx="33047">
                  <c:v>113.948227507</c:v>
                </c:pt>
                <c:pt idx="33048">
                  <c:v>113.94914037700001</c:v>
                </c:pt>
                <c:pt idx="33049">
                  <c:v>113.9498554473</c:v>
                </c:pt>
                <c:pt idx="33050">
                  <c:v>113.9512965983</c:v>
                </c:pt>
                <c:pt idx="33051">
                  <c:v>113.9540036362</c:v>
                </c:pt>
                <c:pt idx="33052">
                  <c:v>113.9567539194</c:v>
                </c:pt>
                <c:pt idx="33053">
                  <c:v>113.9576881687</c:v>
                </c:pt>
                <c:pt idx="33054">
                  <c:v>113.95835716880001</c:v>
                </c:pt>
                <c:pt idx="33055">
                  <c:v>113.95958606879999</c:v>
                </c:pt>
                <c:pt idx="33056">
                  <c:v>113.9609982489</c:v>
                </c:pt>
                <c:pt idx="33057">
                  <c:v>113.9624146725</c:v>
                </c:pt>
                <c:pt idx="33058">
                  <c:v>113.96306287829999</c:v>
                </c:pt>
                <c:pt idx="33059">
                  <c:v>113.9634717409</c:v>
                </c:pt>
                <c:pt idx="33060">
                  <c:v>113.96391057</c:v>
                </c:pt>
                <c:pt idx="33061">
                  <c:v>113.96428302290001</c:v>
                </c:pt>
                <c:pt idx="33062">
                  <c:v>113.9650410946</c:v>
                </c:pt>
                <c:pt idx="33063">
                  <c:v>113.9656542086</c:v>
                </c:pt>
                <c:pt idx="33064">
                  <c:v>113.9665409016</c:v>
                </c:pt>
                <c:pt idx="33065">
                  <c:v>113.9672932882</c:v>
                </c:pt>
                <c:pt idx="33066">
                  <c:v>113.9680791892</c:v>
                </c:pt>
                <c:pt idx="33067">
                  <c:v>113.9693208419</c:v>
                </c:pt>
                <c:pt idx="33068">
                  <c:v>113.9699371805</c:v>
                </c:pt>
                <c:pt idx="33069">
                  <c:v>113.9701651827</c:v>
                </c:pt>
                <c:pt idx="33070">
                  <c:v>113.9717086539</c:v>
                </c:pt>
                <c:pt idx="33071">
                  <c:v>113.9732568222</c:v>
                </c:pt>
                <c:pt idx="33072">
                  <c:v>113.97341956219999</c:v>
                </c:pt>
                <c:pt idx="33073">
                  <c:v>113.9742177629</c:v>
                </c:pt>
                <c:pt idx="33074">
                  <c:v>113.9751636524</c:v>
                </c:pt>
                <c:pt idx="33075">
                  <c:v>113.9754880122</c:v>
                </c:pt>
                <c:pt idx="33076">
                  <c:v>113.9765107158</c:v>
                </c:pt>
                <c:pt idx="33077">
                  <c:v>113.9775941911</c:v>
                </c:pt>
                <c:pt idx="33078">
                  <c:v>113.97814442160001</c:v>
                </c:pt>
                <c:pt idx="33079">
                  <c:v>113.9789449689</c:v>
                </c:pt>
                <c:pt idx="33080">
                  <c:v>113.97966165299999</c:v>
                </c:pt>
                <c:pt idx="33081">
                  <c:v>113.98031630600001</c:v>
                </c:pt>
                <c:pt idx="33082">
                  <c:v>113.98122717379999</c:v>
                </c:pt>
                <c:pt idx="33083">
                  <c:v>113.9826632523</c:v>
                </c:pt>
                <c:pt idx="33084">
                  <c:v>113.9860824241</c:v>
                </c:pt>
                <c:pt idx="33085">
                  <c:v>113.98877397130001</c:v>
                </c:pt>
                <c:pt idx="33086">
                  <c:v>113.9894116694</c:v>
                </c:pt>
                <c:pt idx="33087">
                  <c:v>113.9900970226</c:v>
                </c:pt>
                <c:pt idx="33088">
                  <c:v>113.99148400510001</c:v>
                </c:pt>
                <c:pt idx="33089">
                  <c:v>113.9942319797</c:v>
                </c:pt>
                <c:pt idx="33090">
                  <c:v>113.9973095893</c:v>
                </c:pt>
                <c:pt idx="33091">
                  <c:v>113.9996134754</c:v>
                </c:pt>
                <c:pt idx="33092">
                  <c:v>114.000437867</c:v>
                </c:pt>
                <c:pt idx="33093">
                  <c:v>114.0011397067</c:v>
                </c:pt>
                <c:pt idx="33094">
                  <c:v>114.0021295195</c:v>
                </c:pt>
                <c:pt idx="33095">
                  <c:v>114.00323884709999</c:v>
                </c:pt>
                <c:pt idx="33096">
                  <c:v>114.004607823</c:v>
                </c:pt>
                <c:pt idx="33097">
                  <c:v>114.0053177356</c:v>
                </c:pt>
                <c:pt idx="33098">
                  <c:v>114.00618024489999</c:v>
                </c:pt>
                <c:pt idx="33099">
                  <c:v>114.0071133288</c:v>
                </c:pt>
                <c:pt idx="33100">
                  <c:v>114.008383912</c:v>
                </c:pt>
                <c:pt idx="33101">
                  <c:v>114.01002180019999</c:v>
                </c:pt>
                <c:pt idx="33102">
                  <c:v>114.0119997319</c:v>
                </c:pt>
                <c:pt idx="33103">
                  <c:v>114.01423952570001</c:v>
                </c:pt>
                <c:pt idx="33104">
                  <c:v>114.0153542369</c:v>
                </c:pt>
                <c:pt idx="33105">
                  <c:v>114.0166532126</c:v>
                </c:pt>
                <c:pt idx="33106">
                  <c:v>114.0190528649</c:v>
                </c:pt>
                <c:pt idx="33107">
                  <c:v>114.02161189980001</c:v>
                </c:pt>
                <c:pt idx="33108">
                  <c:v>114.0229847999</c:v>
                </c:pt>
                <c:pt idx="33109">
                  <c:v>114.025247287</c:v>
                </c:pt>
                <c:pt idx="33110">
                  <c:v>114.02893080779999</c:v>
                </c:pt>
                <c:pt idx="33111">
                  <c:v>114.0316154687</c:v>
                </c:pt>
                <c:pt idx="33112">
                  <c:v>114.0329101738</c:v>
                </c:pt>
                <c:pt idx="33113">
                  <c:v>114.03315426109999</c:v>
                </c:pt>
                <c:pt idx="33114">
                  <c:v>114.0339543716</c:v>
                </c:pt>
                <c:pt idx="33115">
                  <c:v>114.0352939032</c:v>
                </c:pt>
                <c:pt idx="33116">
                  <c:v>114.0359765526</c:v>
                </c:pt>
                <c:pt idx="33117">
                  <c:v>114.0373462803</c:v>
                </c:pt>
                <c:pt idx="33118">
                  <c:v>114.0401397541</c:v>
                </c:pt>
                <c:pt idx="33119">
                  <c:v>114.04168086</c:v>
                </c:pt>
                <c:pt idx="33120">
                  <c:v>114.0418181388</c:v>
                </c:pt>
                <c:pt idx="33121">
                  <c:v>114.043600993</c:v>
                </c:pt>
                <c:pt idx="33122">
                  <c:v>114.04556490980001</c:v>
                </c:pt>
                <c:pt idx="33123">
                  <c:v>114.0461028022</c:v>
                </c:pt>
                <c:pt idx="33124">
                  <c:v>114.04682543520001</c:v>
                </c:pt>
                <c:pt idx="33125">
                  <c:v>114.0486384557</c:v>
                </c:pt>
                <c:pt idx="33126">
                  <c:v>114.05110940350001</c:v>
                </c:pt>
                <c:pt idx="33127">
                  <c:v>114.05244502230001</c:v>
                </c:pt>
                <c:pt idx="33128">
                  <c:v>114.0531117912</c:v>
                </c:pt>
                <c:pt idx="33129">
                  <c:v>114.055416788</c:v>
                </c:pt>
                <c:pt idx="33130">
                  <c:v>114.0579106898</c:v>
                </c:pt>
                <c:pt idx="33131">
                  <c:v>114.0592119489</c:v>
                </c:pt>
                <c:pt idx="33132">
                  <c:v>114.0599616561</c:v>
                </c:pt>
                <c:pt idx="33133">
                  <c:v>114.060219426</c:v>
                </c:pt>
                <c:pt idx="33134">
                  <c:v>114.0607797449</c:v>
                </c:pt>
                <c:pt idx="33135">
                  <c:v>114.0620294947</c:v>
                </c:pt>
                <c:pt idx="33136">
                  <c:v>114.0630606587</c:v>
                </c:pt>
                <c:pt idx="33137">
                  <c:v>114.063465232</c:v>
                </c:pt>
                <c:pt idx="33138">
                  <c:v>114.0638234546</c:v>
                </c:pt>
                <c:pt idx="33139">
                  <c:v>114.0646617285</c:v>
                </c:pt>
                <c:pt idx="33140">
                  <c:v>114.0658034802</c:v>
                </c:pt>
                <c:pt idx="33141">
                  <c:v>114.0665439966</c:v>
                </c:pt>
                <c:pt idx="33142">
                  <c:v>114.06764089959999</c:v>
                </c:pt>
                <c:pt idx="33143">
                  <c:v>114.0711000411</c:v>
                </c:pt>
                <c:pt idx="33144">
                  <c:v>114.0757631578</c:v>
                </c:pt>
                <c:pt idx="33145">
                  <c:v>114.07859529309999</c:v>
                </c:pt>
                <c:pt idx="33146">
                  <c:v>114.0794926924</c:v>
                </c:pt>
                <c:pt idx="33147">
                  <c:v>114.0808616163</c:v>
                </c:pt>
                <c:pt idx="33148">
                  <c:v>114.0853845315</c:v>
                </c:pt>
                <c:pt idx="33149">
                  <c:v>114.08976375100001</c:v>
                </c:pt>
                <c:pt idx="33150">
                  <c:v>114.0918522635</c:v>
                </c:pt>
                <c:pt idx="33151">
                  <c:v>114.0928642897</c:v>
                </c:pt>
                <c:pt idx="33152">
                  <c:v>114.0930763592</c:v>
                </c:pt>
                <c:pt idx="33153">
                  <c:v>114.0932771634</c:v>
                </c:pt>
                <c:pt idx="33154">
                  <c:v>114.0933624977</c:v>
                </c:pt>
                <c:pt idx="33155">
                  <c:v>114.09426582330001</c:v>
                </c:pt>
                <c:pt idx="33156">
                  <c:v>114.0954170439</c:v>
                </c:pt>
                <c:pt idx="33157">
                  <c:v>114.0962716251</c:v>
                </c:pt>
                <c:pt idx="33158">
                  <c:v>114.09746120139999</c:v>
                </c:pt>
                <c:pt idx="33159">
                  <c:v>114.0984975739</c:v>
                </c:pt>
                <c:pt idx="33160">
                  <c:v>114.0999193649</c:v>
                </c:pt>
                <c:pt idx="33161">
                  <c:v>114.101409621</c:v>
                </c:pt>
                <c:pt idx="33162">
                  <c:v>114.1021962321</c:v>
                </c:pt>
                <c:pt idx="33163">
                  <c:v>114.1032149557</c:v>
                </c:pt>
                <c:pt idx="33164">
                  <c:v>114.10406574709999</c:v>
                </c:pt>
                <c:pt idx="33165">
                  <c:v>114.1047173048</c:v>
                </c:pt>
                <c:pt idx="33166">
                  <c:v>114.1060611308</c:v>
                </c:pt>
                <c:pt idx="33167">
                  <c:v>114.1076181813</c:v>
                </c:pt>
                <c:pt idx="33168">
                  <c:v>114.1107743436</c:v>
                </c:pt>
                <c:pt idx="33169">
                  <c:v>114.11407550449999</c:v>
                </c:pt>
                <c:pt idx="33170">
                  <c:v>114.1166655168</c:v>
                </c:pt>
                <c:pt idx="33171">
                  <c:v>114.11934773</c:v>
                </c:pt>
                <c:pt idx="33172">
                  <c:v>114.12106822609999</c:v>
                </c:pt>
                <c:pt idx="33173">
                  <c:v>114.1220053983</c:v>
                </c:pt>
                <c:pt idx="33174">
                  <c:v>114.1226996541</c:v>
                </c:pt>
                <c:pt idx="33175">
                  <c:v>114.1237608263</c:v>
                </c:pt>
                <c:pt idx="33176">
                  <c:v>114.1246636489</c:v>
                </c:pt>
                <c:pt idx="33177">
                  <c:v>114.1252823431</c:v>
                </c:pt>
                <c:pt idx="33178">
                  <c:v>114.1255488661</c:v>
                </c:pt>
                <c:pt idx="33179">
                  <c:v>114.1258345504</c:v>
                </c:pt>
                <c:pt idx="33180">
                  <c:v>114.1263912097</c:v>
                </c:pt>
                <c:pt idx="33181">
                  <c:v>114.12775724719999</c:v>
                </c:pt>
                <c:pt idx="33182">
                  <c:v>114.1301614123</c:v>
                </c:pt>
                <c:pt idx="33183">
                  <c:v>114.13156545149999</c:v>
                </c:pt>
                <c:pt idx="33184">
                  <c:v>114.1317084993</c:v>
                </c:pt>
                <c:pt idx="33185">
                  <c:v>114.1320315171</c:v>
                </c:pt>
                <c:pt idx="33186">
                  <c:v>114.1324109128</c:v>
                </c:pt>
                <c:pt idx="33187">
                  <c:v>114.1325489891</c:v>
                </c:pt>
                <c:pt idx="33188">
                  <c:v>114.1337205889</c:v>
                </c:pt>
                <c:pt idx="33189">
                  <c:v>114.1353421104</c:v>
                </c:pt>
                <c:pt idx="33190">
                  <c:v>114.1362196173</c:v>
                </c:pt>
                <c:pt idx="33191">
                  <c:v>114.13757096419999</c:v>
                </c:pt>
                <c:pt idx="33192">
                  <c:v>114.1390034577</c:v>
                </c:pt>
                <c:pt idx="33193">
                  <c:v>114.1401350893</c:v>
                </c:pt>
                <c:pt idx="33194">
                  <c:v>114.1412700122</c:v>
                </c:pt>
                <c:pt idx="33195">
                  <c:v>114.1424293136</c:v>
                </c:pt>
                <c:pt idx="33196">
                  <c:v>114.143533385</c:v>
                </c:pt>
                <c:pt idx="33197">
                  <c:v>114.1450516618</c:v>
                </c:pt>
                <c:pt idx="33198">
                  <c:v>114.14662187</c:v>
                </c:pt>
                <c:pt idx="33199">
                  <c:v>114.1472738863</c:v>
                </c:pt>
                <c:pt idx="33200">
                  <c:v>114.1481043422</c:v>
                </c:pt>
                <c:pt idx="33201">
                  <c:v>114.15013541019999</c:v>
                </c:pt>
                <c:pt idx="33202">
                  <c:v>114.1524052126</c:v>
                </c:pt>
                <c:pt idx="33203">
                  <c:v>114.1541061497</c:v>
                </c:pt>
                <c:pt idx="33204">
                  <c:v>114.1549787573</c:v>
                </c:pt>
                <c:pt idx="33205">
                  <c:v>114.1554153572</c:v>
                </c:pt>
                <c:pt idx="33206">
                  <c:v>114.1567995584</c:v>
                </c:pt>
                <c:pt idx="33207">
                  <c:v>114.15799947799999</c:v>
                </c:pt>
                <c:pt idx="33208">
                  <c:v>114.1584056623</c:v>
                </c:pt>
                <c:pt idx="33209">
                  <c:v>114.1588414918</c:v>
                </c:pt>
                <c:pt idx="33210">
                  <c:v>114.1593632054</c:v>
                </c:pt>
                <c:pt idx="33211">
                  <c:v>114.1600175164</c:v>
                </c:pt>
                <c:pt idx="33212">
                  <c:v>114.1606567657</c:v>
                </c:pt>
                <c:pt idx="33213">
                  <c:v>114.16152955930001</c:v>
                </c:pt>
                <c:pt idx="33214">
                  <c:v>114.16257127110001</c:v>
                </c:pt>
                <c:pt idx="33215">
                  <c:v>114.16391784549999</c:v>
                </c:pt>
                <c:pt idx="33216">
                  <c:v>114.1652014905</c:v>
                </c:pt>
                <c:pt idx="33217">
                  <c:v>114.1663909249</c:v>
                </c:pt>
                <c:pt idx="33218">
                  <c:v>114.1673260243</c:v>
                </c:pt>
                <c:pt idx="33219">
                  <c:v>114.16784689310001</c:v>
                </c:pt>
                <c:pt idx="33220">
                  <c:v>114.16908165709999</c:v>
                </c:pt>
                <c:pt idx="33221">
                  <c:v>114.1714164535</c:v>
                </c:pt>
                <c:pt idx="33222">
                  <c:v>114.1739468832</c:v>
                </c:pt>
                <c:pt idx="33223">
                  <c:v>114.1754507051</c:v>
                </c:pt>
                <c:pt idx="33224">
                  <c:v>114.17610025659999</c:v>
                </c:pt>
                <c:pt idx="33225">
                  <c:v>114.1764444415</c:v>
                </c:pt>
                <c:pt idx="33226">
                  <c:v>114.1793934669</c:v>
                </c:pt>
                <c:pt idx="33227">
                  <c:v>114.18382609779999</c:v>
                </c:pt>
                <c:pt idx="33228">
                  <c:v>114.18568839629999</c:v>
                </c:pt>
                <c:pt idx="33229">
                  <c:v>114.1881357266</c:v>
                </c:pt>
                <c:pt idx="33230">
                  <c:v>114.1918873465</c:v>
                </c:pt>
                <c:pt idx="33231">
                  <c:v>114.1937709476</c:v>
                </c:pt>
                <c:pt idx="33232">
                  <c:v>114.1952928199</c:v>
                </c:pt>
                <c:pt idx="33233">
                  <c:v>114.1965810368</c:v>
                </c:pt>
                <c:pt idx="33234">
                  <c:v>114.19693860149999</c:v>
                </c:pt>
                <c:pt idx="33235">
                  <c:v>114.1984009809</c:v>
                </c:pt>
                <c:pt idx="33236">
                  <c:v>114.2008037932</c:v>
                </c:pt>
                <c:pt idx="33237">
                  <c:v>114.2022681383</c:v>
                </c:pt>
                <c:pt idx="33238">
                  <c:v>114.2033851699</c:v>
                </c:pt>
                <c:pt idx="33239">
                  <c:v>114.20622005929999</c:v>
                </c:pt>
                <c:pt idx="33240">
                  <c:v>114.2087282208</c:v>
                </c:pt>
                <c:pt idx="33241">
                  <c:v>114.2093833605</c:v>
                </c:pt>
                <c:pt idx="33242">
                  <c:v>114.20966914429999</c:v>
                </c:pt>
                <c:pt idx="33243">
                  <c:v>114.21012904280001</c:v>
                </c:pt>
                <c:pt idx="33244">
                  <c:v>114.211022427</c:v>
                </c:pt>
                <c:pt idx="33245">
                  <c:v>114.2118659976</c:v>
                </c:pt>
                <c:pt idx="33246">
                  <c:v>114.2127409216</c:v>
                </c:pt>
                <c:pt idx="33247">
                  <c:v>114.213530843</c:v>
                </c:pt>
                <c:pt idx="33248">
                  <c:v>114.21390120629999</c:v>
                </c:pt>
                <c:pt idx="33249">
                  <c:v>114.2150397147</c:v>
                </c:pt>
                <c:pt idx="33250">
                  <c:v>114.21632400190001</c:v>
                </c:pt>
                <c:pt idx="33251">
                  <c:v>114.21675568329999</c:v>
                </c:pt>
                <c:pt idx="33252">
                  <c:v>114.21935984949999</c:v>
                </c:pt>
                <c:pt idx="33253">
                  <c:v>114.2220662653</c:v>
                </c:pt>
                <c:pt idx="33254">
                  <c:v>114.2235474858</c:v>
                </c:pt>
                <c:pt idx="33255">
                  <c:v>114.22488747609999</c:v>
                </c:pt>
                <c:pt idx="33256">
                  <c:v>114.2249539811</c:v>
                </c:pt>
                <c:pt idx="33257">
                  <c:v>114.2257072793</c:v>
                </c:pt>
                <c:pt idx="33258">
                  <c:v>114.22709287790001</c:v>
                </c:pt>
                <c:pt idx="33259">
                  <c:v>114.2283366282</c:v>
                </c:pt>
                <c:pt idx="33260">
                  <c:v>114.2295605085</c:v>
                </c:pt>
                <c:pt idx="33261">
                  <c:v>114.23028411670001</c:v>
                </c:pt>
                <c:pt idx="33262">
                  <c:v>114.2308258681</c:v>
                </c:pt>
                <c:pt idx="33263">
                  <c:v>114.2322843172</c:v>
                </c:pt>
                <c:pt idx="33264">
                  <c:v>114.23331674560001</c:v>
                </c:pt>
                <c:pt idx="33265">
                  <c:v>114.23457215089999</c:v>
                </c:pt>
                <c:pt idx="33266">
                  <c:v>114.23606945260001</c:v>
                </c:pt>
                <c:pt idx="33267">
                  <c:v>114.2381320316</c:v>
                </c:pt>
                <c:pt idx="33268">
                  <c:v>114.24003417190001</c:v>
                </c:pt>
                <c:pt idx="33269">
                  <c:v>114.2409971852</c:v>
                </c:pt>
                <c:pt idx="33270">
                  <c:v>114.2422114869</c:v>
                </c:pt>
                <c:pt idx="33271">
                  <c:v>114.2426045422</c:v>
                </c:pt>
                <c:pt idx="33272">
                  <c:v>114.2433146433</c:v>
                </c:pt>
                <c:pt idx="33273">
                  <c:v>114.2442473908</c:v>
                </c:pt>
                <c:pt idx="33274">
                  <c:v>114.24461454279999</c:v>
                </c:pt>
                <c:pt idx="33275">
                  <c:v>114.2448791976</c:v>
                </c:pt>
                <c:pt idx="33276">
                  <c:v>114.2453817823</c:v>
                </c:pt>
                <c:pt idx="33277">
                  <c:v>114.2467765208</c:v>
                </c:pt>
                <c:pt idx="33278">
                  <c:v>114.2480786635</c:v>
                </c:pt>
                <c:pt idx="33279">
                  <c:v>114.2483426389</c:v>
                </c:pt>
                <c:pt idx="33280">
                  <c:v>114.24836992500001</c:v>
                </c:pt>
                <c:pt idx="33281">
                  <c:v>114.24855371949999</c:v>
                </c:pt>
                <c:pt idx="33282">
                  <c:v>114.2500457573</c:v>
                </c:pt>
                <c:pt idx="33283">
                  <c:v>114.25141558590001</c:v>
                </c:pt>
                <c:pt idx="33284">
                  <c:v>114.2518386428</c:v>
                </c:pt>
                <c:pt idx="33285">
                  <c:v>114.2541683943</c:v>
                </c:pt>
                <c:pt idx="33286">
                  <c:v>114.2562818346</c:v>
                </c:pt>
                <c:pt idx="33287">
                  <c:v>114.25672975729999</c:v>
                </c:pt>
                <c:pt idx="33288">
                  <c:v>114.2572628651</c:v>
                </c:pt>
                <c:pt idx="33289">
                  <c:v>114.2576534073</c:v>
                </c:pt>
                <c:pt idx="33290">
                  <c:v>114.2596887394</c:v>
                </c:pt>
                <c:pt idx="33291">
                  <c:v>114.2618457809</c:v>
                </c:pt>
                <c:pt idx="33292">
                  <c:v>114.2623987616</c:v>
                </c:pt>
                <c:pt idx="33293">
                  <c:v>114.2629116868</c:v>
                </c:pt>
                <c:pt idx="33294">
                  <c:v>114.2633774788</c:v>
                </c:pt>
                <c:pt idx="33295">
                  <c:v>114.2643524093</c:v>
                </c:pt>
                <c:pt idx="33296">
                  <c:v>114.2651486999</c:v>
                </c:pt>
                <c:pt idx="33297">
                  <c:v>114.2652631088</c:v>
                </c:pt>
                <c:pt idx="33298">
                  <c:v>114.2653532158</c:v>
                </c:pt>
                <c:pt idx="33299">
                  <c:v>114.2655892253</c:v>
                </c:pt>
                <c:pt idx="33300">
                  <c:v>114.26663984370001</c:v>
                </c:pt>
                <c:pt idx="33301">
                  <c:v>114.2683273135</c:v>
                </c:pt>
                <c:pt idx="33302">
                  <c:v>114.2699754328</c:v>
                </c:pt>
                <c:pt idx="33303">
                  <c:v>114.27157621249999</c:v>
                </c:pt>
                <c:pt idx="33304">
                  <c:v>114.272647592</c:v>
                </c:pt>
                <c:pt idx="33305">
                  <c:v>114.27475633020001</c:v>
                </c:pt>
                <c:pt idx="33306">
                  <c:v>114.27814366360001</c:v>
                </c:pt>
                <c:pt idx="33307">
                  <c:v>114.2810980398</c:v>
                </c:pt>
                <c:pt idx="33308">
                  <c:v>114.2828487024</c:v>
                </c:pt>
                <c:pt idx="33309">
                  <c:v>114.2841176092</c:v>
                </c:pt>
                <c:pt idx="33310">
                  <c:v>114.2850409519</c:v>
                </c:pt>
                <c:pt idx="33311">
                  <c:v>114.2855044146</c:v>
                </c:pt>
                <c:pt idx="33312">
                  <c:v>114.2863387344</c:v>
                </c:pt>
                <c:pt idx="33313">
                  <c:v>114.2870279</c:v>
                </c:pt>
                <c:pt idx="33314">
                  <c:v>114.2877799395</c:v>
                </c:pt>
                <c:pt idx="33315">
                  <c:v>114.28880652070001</c:v>
                </c:pt>
                <c:pt idx="33316">
                  <c:v>114.2933688876</c:v>
                </c:pt>
                <c:pt idx="33317">
                  <c:v>114.297438024</c:v>
                </c:pt>
                <c:pt idx="33318">
                  <c:v>114.2982077261</c:v>
                </c:pt>
                <c:pt idx="33319">
                  <c:v>114.29936488840001</c:v>
                </c:pt>
                <c:pt idx="33320">
                  <c:v>114.301267276</c:v>
                </c:pt>
                <c:pt idx="33321">
                  <c:v>114.3030401946</c:v>
                </c:pt>
                <c:pt idx="33322">
                  <c:v>114.30387867899999</c:v>
                </c:pt>
                <c:pt idx="33323">
                  <c:v>114.3043668235</c:v>
                </c:pt>
                <c:pt idx="33324">
                  <c:v>114.3044964823</c:v>
                </c:pt>
                <c:pt idx="33325">
                  <c:v>114.30535032349999</c:v>
                </c:pt>
                <c:pt idx="33326">
                  <c:v>114.3070291226</c:v>
                </c:pt>
                <c:pt idx="33327">
                  <c:v>114.3086234835</c:v>
                </c:pt>
                <c:pt idx="33328">
                  <c:v>114.3099204218</c:v>
                </c:pt>
                <c:pt idx="33329">
                  <c:v>114.3106104538</c:v>
                </c:pt>
                <c:pt idx="33330">
                  <c:v>114.3128830867</c:v>
                </c:pt>
                <c:pt idx="33331">
                  <c:v>114.3166675936</c:v>
                </c:pt>
                <c:pt idx="33332">
                  <c:v>114.31828505599999</c:v>
                </c:pt>
                <c:pt idx="33333">
                  <c:v>114.31838988280001</c:v>
                </c:pt>
                <c:pt idx="33334">
                  <c:v>114.3188814713</c:v>
                </c:pt>
                <c:pt idx="33335">
                  <c:v>114.3205282807</c:v>
                </c:pt>
                <c:pt idx="33336">
                  <c:v>114.322282368</c:v>
                </c:pt>
                <c:pt idx="33337">
                  <c:v>114.32368017890001</c:v>
                </c:pt>
                <c:pt idx="33338">
                  <c:v>114.3245407568</c:v>
                </c:pt>
                <c:pt idx="33339">
                  <c:v>114.32473460449999</c:v>
                </c:pt>
                <c:pt idx="33340">
                  <c:v>114.3264947576</c:v>
                </c:pt>
                <c:pt idx="33341">
                  <c:v>114.328568006</c:v>
                </c:pt>
                <c:pt idx="33342">
                  <c:v>114.3296819433</c:v>
                </c:pt>
                <c:pt idx="33343">
                  <c:v>114.3304010459</c:v>
                </c:pt>
                <c:pt idx="33344">
                  <c:v>114.3306293504</c:v>
                </c:pt>
                <c:pt idx="33345">
                  <c:v>114.3311347608</c:v>
                </c:pt>
                <c:pt idx="33346">
                  <c:v>114.335554551</c:v>
                </c:pt>
                <c:pt idx="33347">
                  <c:v>114.3402787193</c:v>
                </c:pt>
                <c:pt idx="33348">
                  <c:v>114.3413364029</c:v>
                </c:pt>
                <c:pt idx="33349">
                  <c:v>114.34300984870001</c:v>
                </c:pt>
                <c:pt idx="33350">
                  <c:v>114.3444417752</c:v>
                </c:pt>
                <c:pt idx="33351">
                  <c:v>114.345040154</c:v>
                </c:pt>
                <c:pt idx="33352">
                  <c:v>114.34770172</c:v>
                </c:pt>
                <c:pt idx="33353">
                  <c:v>114.35419435839999</c:v>
                </c:pt>
                <c:pt idx="33354">
                  <c:v>114.35938264879999</c:v>
                </c:pt>
                <c:pt idx="33355">
                  <c:v>114.3606683691</c:v>
                </c:pt>
                <c:pt idx="33356">
                  <c:v>114.36159778779999</c:v>
                </c:pt>
                <c:pt idx="33357">
                  <c:v>114.3627037174</c:v>
                </c:pt>
                <c:pt idx="33358">
                  <c:v>114.3634985221</c:v>
                </c:pt>
                <c:pt idx="33359">
                  <c:v>114.3638685168</c:v>
                </c:pt>
                <c:pt idx="33360">
                  <c:v>114.3642217148</c:v>
                </c:pt>
                <c:pt idx="33361">
                  <c:v>114.364459786</c:v>
                </c:pt>
                <c:pt idx="33362">
                  <c:v>114.36541399870001</c:v>
                </c:pt>
                <c:pt idx="33363">
                  <c:v>114.3665339171</c:v>
                </c:pt>
                <c:pt idx="33364">
                  <c:v>114.3668648206</c:v>
                </c:pt>
                <c:pt idx="33365">
                  <c:v>114.36845019890001</c:v>
                </c:pt>
                <c:pt idx="33366">
                  <c:v>114.3707510882</c:v>
                </c:pt>
                <c:pt idx="33367">
                  <c:v>114.3719627982</c:v>
                </c:pt>
                <c:pt idx="33368">
                  <c:v>114.37263042710001</c:v>
                </c:pt>
                <c:pt idx="33369">
                  <c:v>114.37323125</c:v>
                </c:pt>
                <c:pt idx="33370">
                  <c:v>114.3740181861</c:v>
                </c:pt>
                <c:pt idx="33371">
                  <c:v>114.3764135046</c:v>
                </c:pt>
                <c:pt idx="33372">
                  <c:v>114.37868880969999</c:v>
                </c:pt>
                <c:pt idx="33373">
                  <c:v>114.3791790506</c:v>
                </c:pt>
                <c:pt idx="33374">
                  <c:v>114.3808052088</c:v>
                </c:pt>
                <c:pt idx="33375">
                  <c:v>114.3836849333</c:v>
                </c:pt>
                <c:pt idx="33376">
                  <c:v>114.3852485573</c:v>
                </c:pt>
                <c:pt idx="33377">
                  <c:v>114.38665948889999</c:v>
                </c:pt>
                <c:pt idx="33378">
                  <c:v>114.3880368817</c:v>
                </c:pt>
                <c:pt idx="33379">
                  <c:v>114.3888849897</c:v>
                </c:pt>
                <c:pt idx="33380">
                  <c:v>114.38963646249999</c:v>
                </c:pt>
                <c:pt idx="33381">
                  <c:v>114.3901124145</c:v>
                </c:pt>
                <c:pt idx="33382">
                  <c:v>114.3911660513</c:v>
                </c:pt>
                <c:pt idx="33383">
                  <c:v>114.39250489520001</c:v>
                </c:pt>
                <c:pt idx="33384">
                  <c:v>114.39474776669999</c:v>
                </c:pt>
                <c:pt idx="33385">
                  <c:v>114.3977760675</c:v>
                </c:pt>
                <c:pt idx="33386">
                  <c:v>114.4000503348</c:v>
                </c:pt>
                <c:pt idx="33387">
                  <c:v>114.4013483856</c:v>
                </c:pt>
                <c:pt idx="33388">
                  <c:v>114.4026991505</c:v>
                </c:pt>
                <c:pt idx="33389">
                  <c:v>114.4037449099</c:v>
                </c:pt>
                <c:pt idx="33390">
                  <c:v>114.40423743140001</c:v>
                </c:pt>
                <c:pt idx="33391">
                  <c:v>114.4050680268</c:v>
                </c:pt>
                <c:pt idx="33392">
                  <c:v>114.4063822219</c:v>
                </c:pt>
                <c:pt idx="33393">
                  <c:v>114.4078340602</c:v>
                </c:pt>
                <c:pt idx="33394">
                  <c:v>114.4091060441</c:v>
                </c:pt>
                <c:pt idx="33395">
                  <c:v>114.41008259589999</c:v>
                </c:pt>
                <c:pt idx="33396">
                  <c:v>114.4104660033</c:v>
                </c:pt>
                <c:pt idx="33397">
                  <c:v>114.4122577187</c:v>
                </c:pt>
                <c:pt idx="33398">
                  <c:v>114.4166910536</c:v>
                </c:pt>
                <c:pt idx="33399">
                  <c:v>114.42012774040001</c:v>
                </c:pt>
                <c:pt idx="33400">
                  <c:v>114.4210540199</c:v>
                </c:pt>
                <c:pt idx="33401">
                  <c:v>114.4220219803</c:v>
                </c:pt>
                <c:pt idx="33402">
                  <c:v>114.42379899070001</c:v>
                </c:pt>
                <c:pt idx="33403">
                  <c:v>114.42479835349999</c:v>
                </c:pt>
                <c:pt idx="33404">
                  <c:v>114.4259543867</c:v>
                </c:pt>
                <c:pt idx="33405">
                  <c:v>114.42780217710001</c:v>
                </c:pt>
                <c:pt idx="33406">
                  <c:v>114.4288089642</c:v>
                </c:pt>
                <c:pt idx="33407">
                  <c:v>114.4293728726</c:v>
                </c:pt>
                <c:pt idx="33408">
                  <c:v>114.4304435726</c:v>
                </c:pt>
                <c:pt idx="33409">
                  <c:v>114.4314811815</c:v>
                </c:pt>
                <c:pt idx="33410">
                  <c:v>114.43198794910001</c:v>
                </c:pt>
                <c:pt idx="33411">
                  <c:v>114.4324258401</c:v>
                </c:pt>
                <c:pt idx="33412">
                  <c:v>114.4327107726</c:v>
                </c:pt>
                <c:pt idx="33413">
                  <c:v>114.43452731479999</c:v>
                </c:pt>
                <c:pt idx="33414">
                  <c:v>114.4373013124</c:v>
                </c:pt>
                <c:pt idx="33415">
                  <c:v>114.4391663042</c:v>
                </c:pt>
                <c:pt idx="33416">
                  <c:v>114.4409871566</c:v>
                </c:pt>
                <c:pt idx="33417">
                  <c:v>114.4421069206</c:v>
                </c:pt>
                <c:pt idx="33418">
                  <c:v>114.4427194586</c:v>
                </c:pt>
                <c:pt idx="33419">
                  <c:v>114.4437702693</c:v>
                </c:pt>
                <c:pt idx="33420">
                  <c:v>114.4460329984</c:v>
                </c:pt>
                <c:pt idx="33421">
                  <c:v>114.44855984</c:v>
                </c:pt>
                <c:pt idx="33422">
                  <c:v>114.4506638172</c:v>
                </c:pt>
                <c:pt idx="33423">
                  <c:v>114.45416490860001</c:v>
                </c:pt>
                <c:pt idx="33424">
                  <c:v>114.4566333965</c:v>
                </c:pt>
                <c:pt idx="33425">
                  <c:v>114.4575236379</c:v>
                </c:pt>
                <c:pt idx="33426">
                  <c:v>114.4588128738</c:v>
                </c:pt>
                <c:pt idx="33427">
                  <c:v>114.4596361509</c:v>
                </c:pt>
                <c:pt idx="33428">
                  <c:v>114.4608227217</c:v>
                </c:pt>
                <c:pt idx="33429">
                  <c:v>114.4622293287</c:v>
                </c:pt>
                <c:pt idx="33430">
                  <c:v>114.4632335548</c:v>
                </c:pt>
                <c:pt idx="33431">
                  <c:v>114.4648022107</c:v>
                </c:pt>
                <c:pt idx="33432">
                  <c:v>114.46653106460001</c:v>
                </c:pt>
                <c:pt idx="33433">
                  <c:v>114.467362128</c:v>
                </c:pt>
                <c:pt idx="33434">
                  <c:v>114.4700033224</c:v>
                </c:pt>
                <c:pt idx="33435">
                  <c:v>114.47525513319999</c:v>
                </c:pt>
                <c:pt idx="33436">
                  <c:v>114.4789587156</c:v>
                </c:pt>
                <c:pt idx="33437">
                  <c:v>114.480044268</c:v>
                </c:pt>
                <c:pt idx="33438">
                  <c:v>114.4818991919</c:v>
                </c:pt>
                <c:pt idx="33439">
                  <c:v>114.4861883156</c:v>
                </c:pt>
                <c:pt idx="33440">
                  <c:v>114.4897106308</c:v>
                </c:pt>
                <c:pt idx="33441">
                  <c:v>114.4909477241</c:v>
                </c:pt>
                <c:pt idx="33442">
                  <c:v>114.4914750858</c:v>
                </c:pt>
                <c:pt idx="33443">
                  <c:v>114.4939446887</c:v>
                </c:pt>
                <c:pt idx="33444">
                  <c:v>114.4965909693</c:v>
                </c:pt>
                <c:pt idx="33445">
                  <c:v>114.4981299594</c:v>
                </c:pt>
                <c:pt idx="33446">
                  <c:v>114.4994074352</c:v>
                </c:pt>
                <c:pt idx="33447">
                  <c:v>114.5001290215</c:v>
                </c:pt>
                <c:pt idx="33448">
                  <c:v>114.5009553964</c:v>
                </c:pt>
                <c:pt idx="33449">
                  <c:v>114.50182475930001</c:v>
                </c:pt>
                <c:pt idx="33450">
                  <c:v>114.502823427</c:v>
                </c:pt>
                <c:pt idx="33451">
                  <c:v>114.5037423027</c:v>
                </c:pt>
                <c:pt idx="33452">
                  <c:v>114.5045496857</c:v>
                </c:pt>
                <c:pt idx="33453">
                  <c:v>114.5069591955</c:v>
                </c:pt>
                <c:pt idx="33454">
                  <c:v>114.5103586951</c:v>
                </c:pt>
                <c:pt idx="33455">
                  <c:v>114.5135284532</c:v>
                </c:pt>
                <c:pt idx="33456">
                  <c:v>114.5158756798</c:v>
                </c:pt>
                <c:pt idx="33457">
                  <c:v>114.5171935659</c:v>
                </c:pt>
                <c:pt idx="33458">
                  <c:v>114.5207304458</c:v>
                </c:pt>
                <c:pt idx="33459">
                  <c:v>114.5237320247</c:v>
                </c:pt>
                <c:pt idx="33460">
                  <c:v>114.5243397812</c:v>
                </c:pt>
                <c:pt idx="33461">
                  <c:v>114.5256168331</c:v>
                </c:pt>
                <c:pt idx="33462">
                  <c:v>114.52738071669999</c:v>
                </c:pt>
                <c:pt idx="33463">
                  <c:v>114.5293297323</c:v>
                </c:pt>
                <c:pt idx="33464">
                  <c:v>114.5307922705</c:v>
                </c:pt>
                <c:pt idx="33465">
                  <c:v>114.5315015191</c:v>
                </c:pt>
                <c:pt idx="33466">
                  <c:v>114.5324446047</c:v>
                </c:pt>
                <c:pt idx="33467">
                  <c:v>114.53307621090001</c:v>
                </c:pt>
                <c:pt idx="33468">
                  <c:v>114.5332112299</c:v>
                </c:pt>
                <c:pt idx="33469">
                  <c:v>114.53347432770001</c:v>
                </c:pt>
                <c:pt idx="33470">
                  <c:v>114.5344631957</c:v>
                </c:pt>
                <c:pt idx="33471">
                  <c:v>114.5361525804</c:v>
                </c:pt>
                <c:pt idx="33472">
                  <c:v>114.5373297411</c:v>
                </c:pt>
                <c:pt idx="33473">
                  <c:v>114.53941898390001</c:v>
                </c:pt>
                <c:pt idx="33474">
                  <c:v>114.5414076741</c:v>
                </c:pt>
                <c:pt idx="33475">
                  <c:v>114.5429840484</c:v>
                </c:pt>
                <c:pt idx="33476">
                  <c:v>114.54784024849999</c:v>
                </c:pt>
                <c:pt idx="33477">
                  <c:v>114.5516183742</c:v>
                </c:pt>
                <c:pt idx="33478">
                  <c:v>114.55221272</c:v>
                </c:pt>
                <c:pt idx="33479">
                  <c:v>114.5532784042</c:v>
                </c:pt>
                <c:pt idx="33480">
                  <c:v>114.5548021128</c:v>
                </c:pt>
                <c:pt idx="33481">
                  <c:v>114.5555964064</c:v>
                </c:pt>
                <c:pt idx="33482">
                  <c:v>114.5560136709</c:v>
                </c:pt>
                <c:pt idx="33483">
                  <c:v>114.5567387805</c:v>
                </c:pt>
                <c:pt idx="33484">
                  <c:v>114.55743105169999</c:v>
                </c:pt>
                <c:pt idx="33485">
                  <c:v>114.55807669639999</c:v>
                </c:pt>
                <c:pt idx="33486">
                  <c:v>114.55897860429999</c:v>
                </c:pt>
                <c:pt idx="33487">
                  <c:v>114.56086021279999</c:v>
                </c:pt>
                <c:pt idx="33488">
                  <c:v>114.5621400288</c:v>
                </c:pt>
                <c:pt idx="33489">
                  <c:v>114.5625865402</c:v>
                </c:pt>
                <c:pt idx="33490">
                  <c:v>114.5630627557</c:v>
                </c:pt>
                <c:pt idx="33491">
                  <c:v>114.56511161500001</c:v>
                </c:pt>
                <c:pt idx="33492">
                  <c:v>114.5673479494</c:v>
                </c:pt>
                <c:pt idx="33493">
                  <c:v>114.56766473579999</c:v>
                </c:pt>
                <c:pt idx="33494">
                  <c:v>114.56892084499999</c:v>
                </c:pt>
                <c:pt idx="33495">
                  <c:v>114.5704449476</c:v>
                </c:pt>
                <c:pt idx="33496">
                  <c:v>114.5720875664</c:v>
                </c:pt>
                <c:pt idx="33497">
                  <c:v>114.57389800599999</c:v>
                </c:pt>
                <c:pt idx="33498">
                  <c:v>114.5753284905</c:v>
                </c:pt>
                <c:pt idx="33499">
                  <c:v>114.5784108333</c:v>
                </c:pt>
                <c:pt idx="33500">
                  <c:v>114.5813149442</c:v>
                </c:pt>
                <c:pt idx="33501">
                  <c:v>114.58212281270001</c:v>
                </c:pt>
                <c:pt idx="33502">
                  <c:v>114.5834544459</c:v>
                </c:pt>
                <c:pt idx="33503">
                  <c:v>114.5855300107</c:v>
                </c:pt>
                <c:pt idx="33504">
                  <c:v>114.58652071580001</c:v>
                </c:pt>
                <c:pt idx="33505">
                  <c:v>114.5868136165</c:v>
                </c:pt>
                <c:pt idx="33506">
                  <c:v>114.5887118717</c:v>
                </c:pt>
                <c:pt idx="33507">
                  <c:v>114.5927494047</c:v>
                </c:pt>
                <c:pt idx="33508">
                  <c:v>114.59655131620001</c:v>
                </c:pt>
                <c:pt idx="33509">
                  <c:v>114.5980939952</c:v>
                </c:pt>
                <c:pt idx="33510">
                  <c:v>114.59860554879999</c:v>
                </c:pt>
                <c:pt idx="33511">
                  <c:v>114.6004998316</c:v>
                </c:pt>
                <c:pt idx="33512">
                  <c:v>114.60261440009999</c:v>
                </c:pt>
                <c:pt idx="33513">
                  <c:v>114.60347543429999</c:v>
                </c:pt>
                <c:pt idx="33514">
                  <c:v>114.6039037985</c:v>
                </c:pt>
                <c:pt idx="33515">
                  <c:v>114.604573331</c:v>
                </c:pt>
                <c:pt idx="33516">
                  <c:v>114.60525872460001</c:v>
                </c:pt>
                <c:pt idx="33517">
                  <c:v>114.6061606598</c:v>
                </c:pt>
                <c:pt idx="33518">
                  <c:v>114.6067878641</c:v>
                </c:pt>
                <c:pt idx="33519">
                  <c:v>114.609350655</c:v>
                </c:pt>
                <c:pt idx="33520">
                  <c:v>114.6122832172</c:v>
                </c:pt>
                <c:pt idx="33521">
                  <c:v>114.61324252209999</c:v>
                </c:pt>
                <c:pt idx="33522">
                  <c:v>114.6144716463</c:v>
                </c:pt>
                <c:pt idx="33523">
                  <c:v>114.6159587227</c:v>
                </c:pt>
                <c:pt idx="33524">
                  <c:v>114.6169667762</c:v>
                </c:pt>
                <c:pt idx="33525">
                  <c:v>114.6172812713</c:v>
                </c:pt>
                <c:pt idx="33526">
                  <c:v>114.6178369526</c:v>
                </c:pt>
                <c:pt idx="33527">
                  <c:v>114.6183269527</c:v>
                </c:pt>
                <c:pt idx="33528">
                  <c:v>114.6187127781</c:v>
                </c:pt>
                <c:pt idx="33529">
                  <c:v>114.61965856819999</c:v>
                </c:pt>
                <c:pt idx="33530">
                  <c:v>114.62037927</c:v>
                </c:pt>
                <c:pt idx="33531">
                  <c:v>114.6210210532</c:v>
                </c:pt>
                <c:pt idx="33532">
                  <c:v>114.62169694000001</c:v>
                </c:pt>
                <c:pt idx="33533">
                  <c:v>114.6219610675</c:v>
                </c:pt>
                <c:pt idx="33534">
                  <c:v>114.62221391760001</c:v>
                </c:pt>
                <c:pt idx="33535">
                  <c:v>114.6231095605</c:v>
                </c:pt>
                <c:pt idx="33536">
                  <c:v>114.6254168408</c:v>
                </c:pt>
                <c:pt idx="33537">
                  <c:v>114.6272034366</c:v>
                </c:pt>
                <c:pt idx="33538">
                  <c:v>114.6277444655</c:v>
                </c:pt>
                <c:pt idx="33539">
                  <c:v>114.6282200432</c:v>
                </c:pt>
                <c:pt idx="33540">
                  <c:v>114.62959890969999</c:v>
                </c:pt>
                <c:pt idx="33541">
                  <c:v>114.6311510515</c:v>
                </c:pt>
                <c:pt idx="33542">
                  <c:v>114.6330351913</c:v>
                </c:pt>
                <c:pt idx="33543">
                  <c:v>114.6346625418</c:v>
                </c:pt>
                <c:pt idx="33544">
                  <c:v>114.6348432969</c:v>
                </c:pt>
                <c:pt idx="33545">
                  <c:v>114.63492479360001</c:v>
                </c:pt>
                <c:pt idx="33546">
                  <c:v>114.635095032</c:v>
                </c:pt>
                <c:pt idx="33547">
                  <c:v>114.6358614241</c:v>
                </c:pt>
                <c:pt idx="33548">
                  <c:v>114.6384729121</c:v>
                </c:pt>
                <c:pt idx="33549">
                  <c:v>114.64105724220001</c:v>
                </c:pt>
                <c:pt idx="33550">
                  <c:v>114.6424053706</c:v>
                </c:pt>
                <c:pt idx="33551">
                  <c:v>114.6432716554</c:v>
                </c:pt>
                <c:pt idx="33552">
                  <c:v>114.64358282889999</c:v>
                </c:pt>
                <c:pt idx="33553">
                  <c:v>114.64500068850001</c:v>
                </c:pt>
                <c:pt idx="33554">
                  <c:v>114.64621524490001</c:v>
                </c:pt>
                <c:pt idx="33555">
                  <c:v>114.6464254218</c:v>
                </c:pt>
                <c:pt idx="33556">
                  <c:v>114.6476537254</c:v>
                </c:pt>
                <c:pt idx="33557">
                  <c:v>114.6487194881</c:v>
                </c:pt>
                <c:pt idx="33558">
                  <c:v>114.6487932078</c:v>
                </c:pt>
                <c:pt idx="33559">
                  <c:v>114.6494869726</c:v>
                </c:pt>
                <c:pt idx="33560">
                  <c:v>114.65043250150001</c:v>
                </c:pt>
                <c:pt idx="33561">
                  <c:v>114.6514531843</c:v>
                </c:pt>
                <c:pt idx="33562">
                  <c:v>114.6522735959</c:v>
                </c:pt>
                <c:pt idx="33563">
                  <c:v>114.65280326120001</c:v>
                </c:pt>
                <c:pt idx="33564">
                  <c:v>114.6540199415</c:v>
                </c:pt>
                <c:pt idx="33565">
                  <c:v>114.65517143869999</c:v>
                </c:pt>
                <c:pt idx="33566">
                  <c:v>114.6567697336</c:v>
                </c:pt>
                <c:pt idx="33567">
                  <c:v>114.65836284</c:v>
                </c:pt>
                <c:pt idx="33568">
                  <c:v>114.6589776293</c:v>
                </c:pt>
                <c:pt idx="33569">
                  <c:v>114.6598839759</c:v>
                </c:pt>
                <c:pt idx="33570">
                  <c:v>114.6624241185</c:v>
                </c:pt>
                <c:pt idx="33571">
                  <c:v>114.66476488950001</c:v>
                </c:pt>
                <c:pt idx="33572">
                  <c:v>114.66541463439999</c:v>
                </c:pt>
                <c:pt idx="33573">
                  <c:v>114.6671998387</c:v>
                </c:pt>
                <c:pt idx="33574">
                  <c:v>114.6701986823</c:v>
                </c:pt>
                <c:pt idx="33575">
                  <c:v>114.67183926449999</c:v>
                </c:pt>
                <c:pt idx="33576">
                  <c:v>114.6721024995</c:v>
                </c:pt>
                <c:pt idx="33577">
                  <c:v>114.6723684374</c:v>
                </c:pt>
                <c:pt idx="33578">
                  <c:v>114.6727864802</c:v>
                </c:pt>
                <c:pt idx="33579">
                  <c:v>114.67351111070001</c:v>
                </c:pt>
                <c:pt idx="33580">
                  <c:v>114.675032247</c:v>
                </c:pt>
                <c:pt idx="33581">
                  <c:v>114.6767293746</c:v>
                </c:pt>
                <c:pt idx="33582">
                  <c:v>114.6777390205</c:v>
                </c:pt>
                <c:pt idx="33583">
                  <c:v>114.6783335424</c:v>
                </c:pt>
                <c:pt idx="33584">
                  <c:v>114.67881389119999</c:v>
                </c:pt>
                <c:pt idx="33585">
                  <c:v>114.6791927296</c:v>
                </c:pt>
                <c:pt idx="33586">
                  <c:v>114.67965756149999</c:v>
                </c:pt>
                <c:pt idx="33587">
                  <c:v>114.6804194365</c:v>
                </c:pt>
                <c:pt idx="33588">
                  <c:v>114.6809903634</c:v>
                </c:pt>
                <c:pt idx="33589">
                  <c:v>114.6810729859</c:v>
                </c:pt>
                <c:pt idx="33590">
                  <c:v>114.6828425704</c:v>
                </c:pt>
                <c:pt idx="33591">
                  <c:v>114.6846112975</c:v>
                </c:pt>
                <c:pt idx="33592">
                  <c:v>114.68572459000001</c:v>
                </c:pt>
                <c:pt idx="33593">
                  <c:v>114.6875796429</c:v>
                </c:pt>
                <c:pt idx="33594">
                  <c:v>114.6902621457</c:v>
                </c:pt>
                <c:pt idx="33595">
                  <c:v>114.6923954146</c:v>
                </c:pt>
                <c:pt idx="33596">
                  <c:v>114.6929626507</c:v>
                </c:pt>
                <c:pt idx="33597">
                  <c:v>114.6948236755</c:v>
                </c:pt>
                <c:pt idx="33598">
                  <c:v>114.69665398239999</c:v>
                </c:pt>
                <c:pt idx="33599">
                  <c:v>114.697053381</c:v>
                </c:pt>
                <c:pt idx="33600">
                  <c:v>114.6979789757</c:v>
                </c:pt>
                <c:pt idx="33601">
                  <c:v>114.6993506841</c:v>
                </c:pt>
                <c:pt idx="33602">
                  <c:v>114.7004773167</c:v>
                </c:pt>
                <c:pt idx="33603">
                  <c:v>114.70117071360001</c:v>
                </c:pt>
                <c:pt idx="33604">
                  <c:v>114.701622708</c:v>
                </c:pt>
                <c:pt idx="33605">
                  <c:v>114.7022881083</c:v>
                </c:pt>
                <c:pt idx="33606">
                  <c:v>114.7027551021</c:v>
                </c:pt>
                <c:pt idx="33607">
                  <c:v>114.7035625645</c:v>
                </c:pt>
                <c:pt idx="33608">
                  <c:v>114.7053528791</c:v>
                </c:pt>
                <c:pt idx="33609">
                  <c:v>114.70673303549999</c:v>
                </c:pt>
                <c:pt idx="33610">
                  <c:v>114.70725493960001</c:v>
                </c:pt>
                <c:pt idx="33611">
                  <c:v>114.7078092109</c:v>
                </c:pt>
                <c:pt idx="33612">
                  <c:v>114.7082913683</c:v>
                </c:pt>
                <c:pt idx="33613">
                  <c:v>114.709717615</c:v>
                </c:pt>
                <c:pt idx="33614">
                  <c:v>114.71100261540001</c:v>
                </c:pt>
                <c:pt idx="33615">
                  <c:v>114.7116745571</c:v>
                </c:pt>
                <c:pt idx="33616">
                  <c:v>114.71255927590001</c:v>
                </c:pt>
                <c:pt idx="33617">
                  <c:v>114.7131077272</c:v>
                </c:pt>
                <c:pt idx="33618">
                  <c:v>114.714083934</c:v>
                </c:pt>
                <c:pt idx="33619">
                  <c:v>114.7153613957</c:v>
                </c:pt>
                <c:pt idx="33620">
                  <c:v>114.71724375150001</c:v>
                </c:pt>
                <c:pt idx="33621">
                  <c:v>114.71928884810001</c:v>
                </c:pt>
                <c:pt idx="33622">
                  <c:v>114.72042472290001</c:v>
                </c:pt>
                <c:pt idx="33623">
                  <c:v>114.7237476751</c:v>
                </c:pt>
                <c:pt idx="33624">
                  <c:v>114.7270130412</c:v>
                </c:pt>
                <c:pt idx="33625">
                  <c:v>114.7274744912</c:v>
                </c:pt>
                <c:pt idx="33626">
                  <c:v>114.72783402570001</c:v>
                </c:pt>
                <c:pt idx="33627">
                  <c:v>114.72868075469999</c:v>
                </c:pt>
                <c:pt idx="33628">
                  <c:v>114.7296256156</c:v>
                </c:pt>
                <c:pt idx="33629">
                  <c:v>114.7303843509</c:v>
                </c:pt>
                <c:pt idx="33630">
                  <c:v>114.7309874021</c:v>
                </c:pt>
                <c:pt idx="33631">
                  <c:v>114.731326497</c:v>
                </c:pt>
                <c:pt idx="33632">
                  <c:v>114.7326416201</c:v>
                </c:pt>
                <c:pt idx="33633">
                  <c:v>114.7348151787</c:v>
                </c:pt>
                <c:pt idx="33634">
                  <c:v>114.7359986986</c:v>
                </c:pt>
                <c:pt idx="33635">
                  <c:v>114.7405763515</c:v>
                </c:pt>
                <c:pt idx="33636">
                  <c:v>114.74524295889999</c:v>
                </c:pt>
                <c:pt idx="33637">
                  <c:v>114.74621383500001</c:v>
                </c:pt>
                <c:pt idx="33638">
                  <c:v>114.7471484762</c:v>
                </c:pt>
                <c:pt idx="33639">
                  <c:v>114.7475738312</c:v>
                </c:pt>
                <c:pt idx="33640">
                  <c:v>114.7484257862</c:v>
                </c:pt>
                <c:pt idx="33641">
                  <c:v>114.74974082129999</c:v>
                </c:pt>
                <c:pt idx="33642">
                  <c:v>114.7507551671</c:v>
                </c:pt>
                <c:pt idx="33643">
                  <c:v>114.7519906049</c:v>
                </c:pt>
                <c:pt idx="33644">
                  <c:v>114.753479094</c:v>
                </c:pt>
                <c:pt idx="33645">
                  <c:v>114.7544845083</c:v>
                </c:pt>
                <c:pt idx="33646">
                  <c:v>114.75578252450001</c:v>
                </c:pt>
                <c:pt idx="33647">
                  <c:v>114.757331026</c:v>
                </c:pt>
                <c:pt idx="33648">
                  <c:v>114.7584168628</c:v>
                </c:pt>
                <c:pt idx="33649">
                  <c:v>114.759604495</c:v>
                </c:pt>
                <c:pt idx="33650">
                  <c:v>114.76091744199999</c:v>
                </c:pt>
                <c:pt idx="33651">
                  <c:v>114.7618958556</c:v>
                </c:pt>
                <c:pt idx="33652">
                  <c:v>114.76394584880001</c:v>
                </c:pt>
                <c:pt idx="33653">
                  <c:v>114.76573836759999</c:v>
                </c:pt>
                <c:pt idx="33654">
                  <c:v>114.7659884123</c:v>
                </c:pt>
                <c:pt idx="33655">
                  <c:v>114.7674190363</c:v>
                </c:pt>
                <c:pt idx="33656">
                  <c:v>114.77037425890001</c:v>
                </c:pt>
                <c:pt idx="33657">
                  <c:v>114.7723228996</c:v>
                </c:pt>
                <c:pt idx="33658">
                  <c:v>114.77275140170001</c:v>
                </c:pt>
                <c:pt idx="33659">
                  <c:v>114.7735512702</c:v>
                </c:pt>
                <c:pt idx="33660">
                  <c:v>114.774742499</c:v>
                </c:pt>
                <c:pt idx="33661">
                  <c:v>114.77586692040001</c:v>
                </c:pt>
                <c:pt idx="33662">
                  <c:v>114.77673196409999</c:v>
                </c:pt>
                <c:pt idx="33663">
                  <c:v>114.77715351800001</c:v>
                </c:pt>
                <c:pt idx="33664">
                  <c:v>114.7778540505</c:v>
                </c:pt>
                <c:pt idx="33665">
                  <c:v>114.7792523806</c:v>
                </c:pt>
                <c:pt idx="33666">
                  <c:v>114.7813080379</c:v>
                </c:pt>
                <c:pt idx="33667">
                  <c:v>114.7844536696</c:v>
                </c:pt>
                <c:pt idx="33668">
                  <c:v>114.786602077</c:v>
                </c:pt>
                <c:pt idx="33669">
                  <c:v>114.7870537755</c:v>
                </c:pt>
                <c:pt idx="33670">
                  <c:v>114.78771829</c:v>
                </c:pt>
                <c:pt idx="33671">
                  <c:v>114.7882196401</c:v>
                </c:pt>
                <c:pt idx="33672">
                  <c:v>114.7926038192</c:v>
                </c:pt>
                <c:pt idx="33673">
                  <c:v>114.7969312327</c:v>
                </c:pt>
                <c:pt idx="33674">
                  <c:v>114.7971027115</c:v>
                </c:pt>
                <c:pt idx="33675">
                  <c:v>114.7972592178</c:v>
                </c:pt>
                <c:pt idx="33676">
                  <c:v>114.7981447521</c:v>
                </c:pt>
                <c:pt idx="33677">
                  <c:v>114.80057584479999</c:v>
                </c:pt>
                <c:pt idx="33678">
                  <c:v>114.80241887610001</c:v>
                </c:pt>
                <c:pt idx="33679">
                  <c:v>114.8035152077</c:v>
                </c:pt>
                <c:pt idx="33680">
                  <c:v>114.8049685563</c:v>
                </c:pt>
                <c:pt idx="33681">
                  <c:v>114.8059793739</c:v>
                </c:pt>
                <c:pt idx="33682">
                  <c:v>114.8076441513</c:v>
                </c:pt>
                <c:pt idx="33683">
                  <c:v>114.8094978268</c:v>
                </c:pt>
                <c:pt idx="33684">
                  <c:v>114.8106942698</c:v>
                </c:pt>
                <c:pt idx="33685">
                  <c:v>114.81144200280001</c:v>
                </c:pt>
                <c:pt idx="33686">
                  <c:v>114.8124369919</c:v>
                </c:pt>
                <c:pt idx="33687">
                  <c:v>114.8137227446</c:v>
                </c:pt>
                <c:pt idx="33688">
                  <c:v>114.8141948577</c:v>
                </c:pt>
                <c:pt idx="33689">
                  <c:v>114.81500673719999</c:v>
                </c:pt>
                <c:pt idx="33690">
                  <c:v>114.81594754450001</c:v>
                </c:pt>
                <c:pt idx="33691">
                  <c:v>114.81802918060001</c:v>
                </c:pt>
                <c:pt idx="33692">
                  <c:v>114.8200044883</c:v>
                </c:pt>
                <c:pt idx="33693">
                  <c:v>114.8206460549</c:v>
                </c:pt>
                <c:pt idx="33694">
                  <c:v>114.8220808584</c:v>
                </c:pt>
                <c:pt idx="33695">
                  <c:v>114.8230557636</c:v>
                </c:pt>
                <c:pt idx="33696">
                  <c:v>114.8237923608</c:v>
                </c:pt>
                <c:pt idx="33697">
                  <c:v>114.8256557998</c:v>
                </c:pt>
                <c:pt idx="33698">
                  <c:v>114.8270328183</c:v>
                </c:pt>
                <c:pt idx="33699">
                  <c:v>114.8282682169</c:v>
                </c:pt>
                <c:pt idx="33700">
                  <c:v>114.8295528435</c:v>
                </c:pt>
                <c:pt idx="33701">
                  <c:v>114.83173414540001</c:v>
                </c:pt>
                <c:pt idx="33702">
                  <c:v>114.8342915244</c:v>
                </c:pt>
                <c:pt idx="33703">
                  <c:v>114.8366992624</c:v>
                </c:pt>
                <c:pt idx="33704">
                  <c:v>114.8392435009</c:v>
                </c:pt>
                <c:pt idx="33705">
                  <c:v>114.8403446991</c:v>
                </c:pt>
                <c:pt idx="33706">
                  <c:v>114.8427611577</c:v>
                </c:pt>
                <c:pt idx="33707">
                  <c:v>114.8448963582</c:v>
                </c:pt>
                <c:pt idx="33708">
                  <c:v>114.8461106929</c:v>
                </c:pt>
                <c:pt idx="33709">
                  <c:v>114.849293523</c:v>
                </c:pt>
                <c:pt idx="33710">
                  <c:v>114.8514404786</c:v>
                </c:pt>
                <c:pt idx="33711">
                  <c:v>114.85229479349999</c:v>
                </c:pt>
                <c:pt idx="33712">
                  <c:v>114.85593297440001</c:v>
                </c:pt>
                <c:pt idx="33713">
                  <c:v>114.8593096771</c:v>
                </c:pt>
                <c:pt idx="33714">
                  <c:v>114.8605725684</c:v>
                </c:pt>
                <c:pt idx="33715">
                  <c:v>114.8617622191</c:v>
                </c:pt>
                <c:pt idx="33716">
                  <c:v>114.8632975469</c:v>
                </c:pt>
                <c:pt idx="33717">
                  <c:v>114.8653364604</c:v>
                </c:pt>
                <c:pt idx="33718">
                  <c:v>114.8667497949</c:v>
                </c:pt>
                <c:pt idx="33719">
                  <c:v>114.8673233267</c:v>
                </c:pt>
                <c:pt idx="33720">
                  <c:v>114.8687525031</c:v>
                </c:pt>
                <c:pt idx="33721">
                  <c:v>114.8706200366</c:v>
                </c:pt>
                <c:pt idx="33722">
                  <c:v>114.8714787552</c:v>
                </c:pt>
                <c:pt idx="33723">
                  <c:v>114.8724060728</c:v>
                </c:pt>
                <c:pt idx="33724">
                  <c:v>114.87350324099999</c:v>
                </c:pt>
                <c:pt idx="33725">
                  <c:v>114.8740971582</c:v>
                </c:pt>
                <c:pt idx="33726">
                  <c:v>114.8747063256</c:v>
                </c:pt>
                <c:pt idx="33727">
                  <c:v>114.8755454702</c:v>
                </c:pt>
                <c:pt idx="33728">
                  <c:v>114.8759468761</c:v>
                </c:pt>
                <c:pt idx="33729">
                  <c:v>114.8779491376</c:v>
                </c:pt>
                <c:pt idx="33730">
                  <c:v>114.881124521</c:v>
                </c:pt>
                <c:pt idx="33731">
                  <c:v>114.8827057238</c:v>
                </c:pt>
                <c:pt idx="33732">
                  <c:v>114.88433013949999</c:v>
                </c:pt>
                <c:pt idx="33733">
                  <c:v>114.8863435378</c:v>
                </c:pt>
                <c:pt idx="33734">
                  <c:v>114.88740051240001</c:v>
                </c:pt>
                <c:pt idx="33735">
                  <c:v>114.88815433409999</c:v>
                </c:pt>
                <c:pt idx="33736">
                  <c:v>114.88939867889999</c:v>
                </c:pt>
                <c:pt idx="33737">
                  <c:v>114.8902491429</c:v>
                </c:pt>
                <c:pt idx="33738">
                  <c:v>114.8914089005</c:v>
                </c:pt>
                <c:pt idx="33739">
                  <c:v>114.8926442401</c:v>
                </c:pt>
                <c:pt idx="33740">
                  <c:v>114.8933495621</c:v>
                </c:pt>
                <c:pt idx="33741">
                  <c:v>114.8943531131</c:v>
                </c:pt>
                <c:pt idx="33742">
                  <c:v>114.89481863250001</c:v>
                </c:pt>
                <c:pt idx="33743">
                  <c:v>114.8957179034</c:v>
                </c:pt>
                <c:pt idx="33744">
                  <c:v>114.89679948520001</c:v>
                </c:pt>
                <c:pt idx="33745">
                  <c:v>114.89707703400001</c:v>
                </c:pt>
                <c:pt idx="33746">
                  <c:v>114.8979328768</c:v>
                </c:pt>
                <c:pt idx="33747">
                  <c:v>114.9011862908</c:v>
                </c:pt>
                <c:pt idx="33748">
                  <c:v>114.90441826030001</c:v>
                </c:pt>
                <c:pt idx="33749">
                  <c:v>114.9052652948</c:v>
                </c:pt>
                <c:pt idx="33750">
                  <c:v>114.90535122830001</c:v>
                </c:pt>
                <c:pt idx="33751">
                  <c:v>114.9058685091</c:v>
                </c:pt>
                <c:pt idx="33752">
                  <c:v>114.908267032</c:v>
                </c:pt>
                <c:pt idx="33753">
                  <c:v>114.910539484</c:v>
                </c:pt>
                <c:pt idx="33754">
                  <c:v>114.9114562626</c:v>
                </c:pt>
                <c:pt idx="33755">
                  <c:v>114.9122127457</c:v>
                </c:pt>
                <c:pt idx="33756">
                  <c:v>114.9138062717</c:v>
                </c:pt>
                <c:pt idx="33757">
                  <c:v>114.9161372585</c:v>
                </c:pt>
                <c:pt idx="33758">
                  <c:v>114.91838308120001</c:v>
                </c:pt>
                <c:pt idx="33759">
                  <c:v>114.9205289949</c:v>
                </c:pt>
                <c:pt idx="33760">
                  <c:v>114.9232773227</c:v>
                </c:pt>
                <c:pt idx="33761">
                  <c:v>114.9272309067</c:v>
                </c:pt>
                <c:pt idx="33762">
                  <c:v>114.9294552285</c:v>
                </c:pt>
                <c:pt idx="33763">
                  <c:v>114.93127287820001</c:v>
                </c:pt>
                <c:pt idx="33764">
                  <c:v>114.93294180460001</c:v>
                </c:pt>
                <c:pt idx="33765">
                  <c:v>114.9354859523</c:v>
                </c:pt>
                <c:pt idx="33766">
                  <c:v>114.938319527</c:v>
                </c:pt>
                <c:pt idx="33767">
                  <c:v>114.93956839329999</c:v>
                </c:pt>
                <c:pt idx="33768">
                  <c:v>114.9414752567</c:v>
                </c:pt>
                <c:pt idx="33769">
                  <c:v>114.94515907109999</c:v>
                </c:pt>
                <c:pt idx="33770">
                  <c:v>114.9482473015</c:v>
                </c:pt>
                <c:pt idx="33771">
                  <c:v>114.9488667712</c:v>
                </c:pt>
                <c:pt idx="33772">
                  <c:v>114.94979958899999</c:v>
                </c:pt>
                <c:pt idx="33773">
                  <c:v>114.9510485341</c:v>
                </c:pt>
                <c:pt idx="33774">
                  <c:v>114.9522277802</c:v>
                </c:pt>
                <c:pt idx="33775">
                  <c:v>114.9535580686</c:v>
                </c:pt>
                <c:pt idx="33776">
                  <c:v>114.9553202236</c:v>
                </c:pt>
                <c:pt idx="33777">
                  <c:v>114.95668316530001</c:v>
                </c:pt>
                <c:pt idx="33778">
                  <c:v>114.9583875285</c:v>
                </c:pt>
                <c:pt idx="33779">
                  <c:v>114.9598386431</c:v>
                </c:pt>
                <c:pt idx="33780">
                  <c:v>114.9607702105</c:v>
                </c:pt>
                <c:pt idx="33781">
                  <c:v>114.9616581449</c:v>
                </c:pt>
                <c:pt idx="33782">
                  <c:v>114.9624102951</c:v>
                </c:pt>
                <c:pt idx="33783">
                  <c:v>114.9640019316</c:v>
                </c:pt>
                <c:pt idx="33784">
                  <c:v>114.965200379</c:v>
                </c:pt>
                <c:pt idx="33785">
                  <c:v>114.9671036228</c:v>
                </c:pt>
                <c:pt idx="33786">
                  <c:v>114.96958676</c:v>
                </c:pt>
                <c:pt idx="33787">
                  <c:v>114.9713510684</c:v>
                </c:pt>
                <c:pt idx="33788">
                  <c:v>114.9725073979</c:v>
                </c:pt>
                <c:pt idx="33789">
                  <c:v>114.9734798584</c:v>
                </c:pt>
                <c:pt idx="33790">
                  <c:v>114.97493666930001</c:v>
                </c:pt>
                <c:pt idx="33791">
                  <c:v>114.9779964163</c:v>
                </c:pt>
                <c:pt idx="33792">
                  <c:v>114.98101286409999</c:v>
                </c:pt>
                <c:pt idx="33793">
                  <c:v>114.98218491439999</c:v>
                </c:pt>
                <c:pt idx="33794">
                  <c:v>114.982646778</c:v>
                </c:pt>
                <c:pt idx="33795">
                  <c:v>114.9830344982</c:v>
                </c:pt>
                <c:pt idx="33796">
                  <c:v>114.98549770530001</c:v>
                </c:pt>
                <c:pt idx="33797">
                  <c:v>114.9876770666</c:v>
                </c:pt>
                <c:pt idx="33798">
                  <c:v>114.9877379607</c:v>
                </c:pt>
                <c:pt idx="33799">
                  <c:v>114.9883672026</c:v>
                </c:pt>
                <c:pt idx="33800">
                  <c:v>114.9906436628</c:v>
                </c:pt>
                <c:pt idx="33801">
                  <c:v>114.9925307537</c:v>
                </c:pt>
                <c:pt idx="33802">
                  <c:v>114.9928007792</c:v>
                </c:pt>
                <c:pt idx="33803">
                  <c:v>114.9936421301</c:v>
                </c:pt>
                <c:pt idx="33804">
                  <c:v>114.996808233</c:v>
                </c:pt>
                <c:pt idx="33805">
                  <c:v>115.0000941862</c:v>
                </c:pt>
                <c:pt idx="33806">
                  <c:v>115.00163645870001</c:v>
                </c:pt>
                <c:pt idx="33807">
                  <c:v>115.0024618346</c:v>
                </c:pt>
                <c:pt idx="33808">
                  <c:v>115.0028291512</c:v>
                </c:pt>
                <c:pt idx="33809">
                  <c:v>115.0041740419</c:v>
                </c:pt>
                <c:pt idx="33810">
                  <c:v>115.0055894066</c:v>
                </c:pt>
                <c:pt idx="33811">
                  <c:v>115.0062064225</c:v>
                </c:pt>
                <c:pt idx="33812">
                  <c:v>115.0075250644</c:v>
                </c:pt>
                <c:pt idx="33813">
                  <c:v>115.0091243536</c:v>
                </c:pt>
                <c:pt idx="33814">
                  <c:v>115.0101197688</c:v>
                </c:pt>
                <c:pt idx="33815">
                  <c:v>115.01195703480001</c:v>
                </c:pt>
                <c:pt idx="33816">
                  <c:v>115.0147019807</c:v>
                </c:pt>
                <c:pt idx="33817">
                  <c:v>115.0163817059</c:v>
                </c:pt>
                <c:pt idx="33818">
                  <c:v>115.0190292698</c:v>
                </c:pt>
                <c:pt idx="33819">
                  <c:v>115.02221798479999</c:v>
                </c:pt>
                <c:pt idx="33820">
                  <c:v>115.0249615315</c:v>
                </c:pt>
                <c:pt idx="33821">
                  <c:v>115.026833002</c:v>
                </c:pt>
                <c:pt idx="33822">
                  <c:v>115.0273562333</c:v>
                </c:pt>
                <c:pt idx="33823">
                  <c:v>115.0283565476</c:v>
                </c:pt>
                <c:pt idx="33824">
                  <c:v>115.029193948</c:v>
                </c:pt>
                <c:pt idx="33825">
                  <c:v>115.0294702552</c:v>
                </c:pt>
                <c:pt idx="33826">
                  <c:v>115.0300218973</c:v>
                </c:pt>
                <c:pt idx="33827">
                  <c:v>115.0330330405</c:v>
                </c:pt>
                <c:pt idx="33828">
                  <c:v>115.0361280459</c:v>
                </c:pt>
                <c:pt idx="33829">
                  <c:v>115.037158768</c:v>
                </c:pt>
                <c:pt idx="33830">
                  <c:v>115.0396180036</c:v>
                </c:pt>
                <c:pt idx="33831">
                  <c:v>115.0424167048</c:v>
                </c:pt>
                <c:pt idx="33832">
                  <c:v>115.0432860435</c:v>
                </c:pt>
                <c:pt idx="33833">
                  <c:v>115.04494898279999</c:v>
                </c:pt>
                <c:pt idx="33834">
                  <c:v>115.0476851121</c:v>
                </c:pt>
                <c:pt idx="33835">
                  <c:v>115.04916902879999</c:v>
                </c:pt>
                <c:pt idx="33836">
                  <c:v>115.05076719509999</c:v>
                </c:pt>
                <c:pt idx="33837">
                  <c:v>115.0534755629</c:v>
                </c:pt>
                <c:pt idx="33838">
                  <c:v>115.0553863504</c:v>
                </c:pt>
                <c:pt idx="33839">
                  <c:v>115.05616018649999</c:v>
                </c:pt>
                <c:pt idx="33840">
                  <c:v>115.0577232838</c:v>
                </c:pt>
                <c:pt idx="33841">
                  <c:v>115.05925653529999</c:v>
                </c:pt>
                <c:pt idx="33842">
                  <c:v>115.0600880241</c:v>
                </c:pt>
                <c:pt idx="33843">
                  <c:v>115.0623069402</c:v>
                </c:pt>
                <c:pt idx="33844">
                  <c:v>115.0644570422</c:v>
                </c:pt>
                <c:pt idx="33845">
                  <c:v>115.0651972138</c:v>
                </c:pt>
                <c:pt idx="33846">
                  <c:v>115.06593705269999</c:v>
                </c:pt>
                <c:pt idx="33847">
                  <c:v>115.0666545063</c:v>
                </c:pt>
                <c:pt idx="33848">
                  <c:v>115.06774248070001</c:v>
                </c:pt>
                <c:pt idx="33849">
                  <c:v>115.0686353788</c:v>
                </c:pt>
                <c:pt idx="33850">
                  <c:v>115.0689542704</c:v>
                </c:pt>
                <c:pt idx="33851">
                  <c:v>115.0702766137</c:v>
                </c:pt>
                <c:pt idx="33852">
                  <c:v>115.07161946879999</c:v>
                </c:pt>
                <c:pt idx="33853">
                  <c:v>115.07258629019999</c:v>
                </c:pt>
                <c:pt idx="33854">
                  <c:v>115.075447544</c:v>
                </c:pt>
                <c:pt idx="33855">
                  <c:v>115.07940159330001</c:v>
                </c:pt>
                <c:pt idx="33856">
                  <c:v>115.0818076226</c:v>
                </c:pt>
                <c:pt idx="33857">
                  <c:v>115.0825986011</c:v>
                </c:pt>
                <c:pt idx="33858">
                  <c:v>115.0830171337</c:v>
                </c:pt>
                <c:pt idx="33859">
                  <c:v>115.0840107425</c:v>
                </c:pt>
                <c:pt idx="33860">
                  <c:v>115.0854365701</c:v>
                </c:pt>
                <c:pt idx="33861">
                  <c:v>115.0879304569</c:v>
                </c:pt>
                <c:pt idx="33862">
                  <c:v>115.09153358189999</c:v>
                </c:pt>
                <c:pt idx="33863">
                  <c:v>115.0935956615</c:v>
                </c:pt>
                <c:pt idx="33864">
                  <c:v>115.0939545328</c:v>
                </c:pt>
                <c:pt idx="33865">
                  <c:v>115.0950044248</c:v>
                </c:pt>
                <c:pt idx="33866">
                  <c:v>115.096566047</c:v>
                </c:pt>
                <c:pt idx="33867">
                  <c:v>115.0981410663</c:v>
                </c:pt>
                <c:pt idx="33868">
                  <c:v>115.09958006959999</c:v>
                </c:pt>
                <c:pt idx="33869">
                  <c:v>115.1009156269</c:v>
                </c:pt>
                <c:pt idx="33870">
                  <c:v>115.1030909577</c:v>
                </c:pt>
                <c:pt idx="33871">
                  <c:v>115.1045130645</c:v>
                </c:pt>
                <c:pt idx="33872">
                  <c:v>115.1048628888</c:v>
                </c:pt>
                <c:pt idx="33873">
                  <c:v>115.107337609</c:v>
                </c:pt>
                <c:pt idx="33874">
                  <c:v>115.1108158036</c:v>
                </c:pt>
                <c:pt idx="33875">
                  <c:v>115.1122849028</c:v>
                </c:pt>
                <c:pt idx="33876">
                  <c:v>115.1126987176</c:v>
                </c:pt>
                <c:pt idx="33877">
                  <c:v>115.1130428015</c:v>
                </c:pt>
                <c:pt idx="33878">
                  <c:v>115.1142868022</c:v>
                </c:pt>
                <c:pt idx="33879">
                  <c:v>115.1157837943</c:v>
                </c:pt>
                <c:pt idx="33880">
                  <c:v>115.11618168539999</c:v>
                </c:pt>
                <c:pt idx="33881">
                  <c:v>115.11628000010001</c:v>
                </c:pt>
                <c:pt idx="33882">
                  <c:v>115.1193066376</c:v>
                </c:pt>
                <c:pt idx="33883">
                  <c:v>115.1230156777</c:v>
                </c:pt>
                <c:pt idx="33884">
                  <c:v>115.1244752011</c:v>
                </c:pt>
                <c:pt idx="33885">
                  <c:v>115.1257133347</c:v>
                </c:pt>
                <c:pt idx="33886">
                  <c:v>115.1264136002</c:v>
                </c:pt>
                <c:pt idx="33887">
                  <c:v>115.1269586364</c:v>
                </c:pt>
                <c:pt idx="33888">
                  <c:v>115.130024695</c:v>
                </c:pt>
                <c:pt idx="33889">
                  <c:v>115.1327382337</c:v>
                </c:pt>
                <c:pt idx="33890">
                  <c:v>115.134272458</c:v>
                </c:pt>
                <c:pt idx="33891">
                  <c:v>115.1359333313</c:v>
                </c:pt>
                <c:pt idx="33892">
                  <c:v>115.136393293</c:v>
                </c:pt>
                <c:pt idx="33893">
                  <c:v>115.1368781929</c:v>
                </c:pt>
                <c:pt idx="33894">
                  <c:v>115.13712733280001</c:v>
                </c:pt>
                <c:pt idx="33895">
                  <c:v>115.1387152815</c:v>
                </c:pt>
                <c:pt idx="33896">
                  <c:v>115.1406440932</c:v>
                </c:pt>
                <c:pt idx="33897">
                  <c:v>115.141331792</c:v>
                </c:pt>
                <c:pt idx="33898">
                  <c:v>115.1422592941</c:v>
                </c:pt>
                <c:pt idx="33899">
                  <c:v>115.1438498959</c:v>
                </c:pt>
                <c:pt idx="33900">
                  <c:v>115.1459743346</c:v>
                </c:pt>
                <c:pt idx="33901">
                  <c:v>115.14802235569999</c:v>
                </c:pt>
                <c:pt idx="33902">
                  <c:v>115.14896069220001</c:v>
                </c:pt>
                <c:pt idx="33903">
                  <c:v>115.1493891767</c:v>
                </c:pt>
                <c:pt idx="33904">
                  <c:v>115.1499101277</c:v>
                </c:pt>
                <c:pt idx="33905">
                  <c:v>115.1507275371</c:v>
                </c:pt>
                <c:pt idx="33906">
                  <c:v>115.1514490749</c:v>
                </c:pt>
                <c:pt idx="33907">
                  <c:v>115.1521574958</c:v>
                </c:pt>
                <c:pt idx="33908">
                  <c:v>115.1529083712</c:v>
                </c:pt>
                <c:pt idx="33909">
                  <c:v>115.15324543049999</c:v>
                </c:pt>
                <c:pt idx="33910">
                  <c:v>115.1537282435</c:v>
                </c:pt>
                <c:pt idx="33911">
                  <c:v>115.15429664849999</c:v>
                </c:pt>
                <c:pt idx="33912">
                  <c:v>115.15500211360001</c:v>
                </c:pt>
                <c:pt idx="33913">
                  <c:v>115.1563402755</c:v>
                </c:pt>
                <c:pt idx="33914">
                  <c:v>115.15776717689999</c:v>
                </c:pt>
                <c:pt idx="33915">
                  <c:v>115.1586607509</c:v>
                </c:pt>
                <c:pt idx="33916">
                  <c:v>115.159321607</c:v>
                </c:pt>
                <c:pt idx="33917">
                  <c:v>115.16017786579999</c:v>
                </c:pt>
                <c:pt idx="33918">
                  <c:v>115.1608735415</c:v>
                </c:pt>
                <c:pt idx="33919">
                  <c:v>115.161978659</c:v>
                </c:pt>
                <c:pt idx="33920">
                  <c:v>115.1635473692</c:v>
                </c:pt>
                <c:pt idx="33921">
                  <c:v>115.1645585353</c:v>
                </c:pt>
                <c:pt idx="33922">
                  <c:v>115.16507199420001</c:v>
                </c:pt>
                <c:pt idx="33923">
                  <c:v>115.1661427173</c:v>
                </c:pt>
                <c:pt idx="33924">
                  <c:v>115.1676530586</c:v>
                </c:pt>
                <c:pt idx="33925">
                  <c:v>115.1688078108</c:v>
                </c:pt>
                <c:pt idx="33926">
                  <c:v>115.1712674021</c:v>
                </c:pt>
                <c:pt idx="33927">
                  <c:v>115.17395319640001</c:v>
                </c:pt>
                <c:pt idx="33928">
                  <c:v>115.17537244979999</c:v>
                </c:pt>
                <c:pt idx="33929">
                  <c:v>115.1766531973</c:v>
                </c:pt>
                <c:pt idx="33930">
                  <c:v>115.1776120001</c:v>
                </c:pt>
                <c:pt idx="33931">
                  <c:v>115.1784483304</c:v>
                </c:pt>
                <c:pt idx="33932">
                  <c:v>115.18110147669999</c:v>
                </c:pt>
                <c:pt idx="33933">
                  <c:v>115.183431856</c:v>
                </c:pt>
                <c:pt idx="33934">
                  <c:v>115.18720530020001</c:v>
                </c:pt>
                <c:pt idx="33935">
                  <c:v>115.190791459</c:v>
                </c:pt>
                <c:pt idx="33936">
                  <c:v>115.1911740095</c:v>
                </c:pt>
                <c:pt idx="33937">
                  <c:v>115.1918431175</c:v>
                </c:pt>
                <c:pt idx="33938">
                  <c:v>115.1925623405</c:v>
                </c:pt>
                <c:pt idx="33939">
                  <c:v>115.1952194544</c:v>
                </c:pt>
                <c:pt idx="33940">
                  <c:v>115.1989030366</c:v>
                </c:pt>
                <c:pt idx="33941">
                  <c:v>115.20129289320001</c:v>
                </c:pt>
                <c:pt idx="33942">
                  <c:v>115.20320808290001</c:v>
                </c:pt>
                <c:pt idx="33943">
                  <c:v>115.2048916942</c:v>
                </c:pt>
                <c:pt idx="33944">
                  <c:v>115.2059716265</c:v>
                </c:pt>
                <c:pt idx="33945">
                  <c:v>115.2066374402</c:v>
                </c:pt>
                <c:pt idx="33946">
                  <c:v>115.2071006011</c:v>
                </c:pt>
                <c:pt idx="33947">
                  <c:v>115.20795230500001</c:v>
                </c:pt>
                <c:pt idx="33948">
                  <c:v>115.2093642759</c:v>
                </c:pt>
                <c:pt idx="33949">
                  <c:v>115.2107857689</c:v>
                </c:pt>
                <c:pt idx="33950">
                  <c:v>115.211761094</c:v>
                </c:pt>
                <c:pt idx="33951">
                  <c:v>115.2123485762</c:v>
                </c:pt>
                <c:pt idx="33952">
                  <c:v>115.21295223209999</c:v>
                </c:pt>
                <c:pt idx="33953">
                  <c:v>115.2133571896</c:v>
                </c:pt>
                <c:pt idx="33954">
                  <c:v>115.21380856490001</c:v>
                </c:pt>
                <c:pt idx="33955">
                  <c:v>115.2143974335</c:v>
                </c:pt>
                <c:pt idx="33956">
                  <c:v>115.21603145580001</c:v>
                </c:pt>
                <c:pt idx="33957">
                  <c:v>115.2180600237</c:v>
                </c:pt>
                <c:pt idx="33958">
                  <c:v>115.2188549184</c:v>
                </c:pt>
                <c:pt idx="33959">
                  <c:v>115.21985496889999</c:v>
                </c:pt>
                <c:pt idx="33960">
                  <c:v>115.2214279862</c:v>
                </c:pt>
                <c:pt idx="33961">
                  <c:v>115.22340101029999</c:v>
                </c:pt>
                <c:pt idx="33962">
                  <c:v>115.2253054768</c:v>
                </c:pt>
                <c:pt idx="33963">
                  <c:v>115.2264928793</c:v>
                </c:pt>
                <c:pt idx="33964">
                  <c:v>115.2274014776</c:v>
                </c:pt>
                <c:pt idx="33965">
                  <c:v>115.2281865013</c:v>
                </c:pt>
                <c:pt idx="33966">
                  <c:v>115.2288537611</c:v>
                </c:pt>
                <c:pt idx="33967">
                  <c:v>115.22951036870001</c:v>
                </c:pt>
                <c:pt idx="33968">
                  <c:v>115.2305162377</c:v>
                </c:pt>
                <c:pt idx="33969">
                  <c:v>115.2311588245</c:v>
                </c:pt>
                <c:pt idx="33970">
                  <c:v>115.2326241895</c:v>
                </c:pt>
                <c:pt idx="33971">
                  <c:v>115.2344861082</c:v>
                </c:pt>
                <c:pt idx="33972">
                  <c:v>115.2357879322</c:v>
                </c:pt>
                <c:pt idx="33973">
                  <c:v>115.2366458549</c:v>
                </c:pt>
                <c:pt idx="33974">
                  <c:v>115.2382534826</c:v>
                </c:pt>
                <c:pt idx="33975">
                  <c:v>115.2398290508</c:v>
                </c:pt>
                <c:pt idx="33976">
                  <c:v>115.2400470733</c:v>
                </c:pt>
                <c:pt idx="33977">
                  <c:v>115.2424799317</c:v>
                </c:pt>
                <c:pt idx="33978">
                  <c:v>115.2470546074</c:v>
                </c:pt>
                <c:pt idx="33979">
                  <c:v>115.2494417928</c:v>
                </c:pt>
                <c:pt idx="33980">
                  <c:v>115.2508768014</c:v>
                </c:pt>
                <c:pt idx="33981">
                  <c:v>115.25258860939999</c:v>
                </c:pt>
                <c:pt idx="33982">
                  <c:v>115.25382782760001</c:v>
                </c:pt>
                <c:pt idx="33983">
                  <c:v>115.2555556877</c:v>
                </c:pt>
                <c:pt idx="33984">
                  <c:v>115.2565173763</c:v>
                </c:pt>
                <c:pt idx="33985">
                  <c:v>115.2581812997</c:v>
                </c:pt>
                <c:pt idx="33986">
                  <c:v>115.2597380524</c:v>
                </c:pt>
                <c:pt idx="33987">
                  <c:v>115.2606951354</c:v>
                </c:pt>
                <c:pt idx="33988">
                  <c:v>115.2623577152</c:v>
                </c:pt>
                <c:pt idx="33989">
                  <c:v>115.2648192945</c:v>
                </c:pt>
                <c:pt idx="33990">
                  <c:v>115.2671182468</c:v>
                </c:pt>
                <c:pt idx="33991">
                  <c:v>115.2678150063</c:v>
                </c:pt>
                <c:pt idx="33992">
                  <c:v>115.26901120319999</c:v>
                </c:pt>
                <c:pt idx="33993">
                  <c:v>115.27057180529999</c:v>
                </c:pt>
                <c:pt idx="33994">
                  <c:v>115.2713322085</c:v>
                </c:pt>
                <c:pt idx="33995">
                  <c:v>115.27168783259999</c:v>
                </c:pt>
                <c:pt idx="33996">
                  <c:v>115.27265614549999</c:v>
                </c:pt>
                <c:pt idx="33997">
                  <c:v>115.27387328</c:v>
                </c:pt>
                <c:pt idx="33998">
                  <c:v>115.2742272059</c:v>
                </c:pt>
                <c:pt idx="33999">
                  <c:v>115.27517264479999</c:v>
                </c:pt>
                <c:pt idx="34000">
                  <c:v>115.27647248220001</c:v>
                </c:pt>
                <c:pt idx="34001">
                  <c:v>115.2784718163</c:v>
                </c:pt>
                <c:pt idx="34002">
                  <c:v>115.28070316340001</c:v>
                </c:pt>
                <c:pt idx="34003">
                  <c:v>115.2826051717</c:v>
                </c:pt>
                <c:pt idx="34004">
                  <c:v>115.2840611755</c:v>
                </c:pt>
                <c:pt idx="34005">
                  <c:v>115.2849825521</c:v>
                </c:pt>
                <c:pt idx="34006">
                  <c:v>115.285798849</c:v>
                </c:pt>
                <c:pt idx="34007">
                  <c:v>115.28613484989999</c:v>
                </c:pt>
                <c:pt idx="34008">
                  <c:v>115.2869254981</c:v>
                </c:pt>
                <c:pt idx="34009">
                  <c:v>115.2907123026</c:v>
                </c:pt>
                <c:pt idx="34010">
                  <c:v>115.2946467734</c:v>
                </c:pt>
                <c:pt idx="34011">
                  <c:v>115.296032482</c:v>
                </c:pt>
                <c:pt idx="34012">
                  <c:v>115.2971671774</c:v>
                </c:pt>
                <c:pt idx="34013">
                  <c:v>115.2975728564</c:v>
                </c:pt>
                <c:pt idx="34014">
                  <c:v>115.2979722115</c:v>
                </c:pt>
                <c:pt idx="34015">
                  <c:v>115.2989434732</c:v>
                </c:pt>
                <c:pt idx="34016">
                  <c:v>115.2995592763</c:v>
                </c:pt>
                <c:pt idx="34017">
                  <c:v>115.2998016545</c:v>
                </c:pt>
                <c:pt idx="34018">
                  <c:v>115.3012796311</c:v>
                </c:pt>
                <c:pt idx="34019">
                  <c:v>115.3036169926</c:v>
                </c:pt>
                <c:pt idx="34020">
                  <c:v>115.30506603640001</c:v>
                </c:pt>
                <c:pt idx="34021">
                  <c:v>115.3054884747</c:v>
                </c:pt>
                <c:pt idx="34022">
                  <c:v>115.3057741009</c:v>
                </c:pt>
                <c:pt idx="34023">
                  <c:v>115.3066480112</c:v>
                </c:pt>
                <c:pt idx="34024">
                  <c:v>115.30731667809999</c:v>
                </c:pt>
                <c:pt idx="34025">
                  <c:v>115.3080354044</c:v>
                </c:pt>
                <c:pt idx="34026">
                  <c:v>115.3092457508</c:v>
                </c:pt>
                <c:pt idx="34027">
                  <c:v>115.3102873271</c:v>
                </c:pt>
                <c:pt idx="34028">
                  <c:v>115.3115385397</c:v>
                </c:pt>
                <c:pt idx="34029">
                  <c:v>115.3124686717</c:v>
                </c:pt>
                <c:pt idx="34030">
                  <c:v>115.3138524347</c:v>
                </c:pt>
                <c:pt idx="34031">
                  <c:v>115.3159161478</c:v>
                </c:pt>
                <c:pt idx="34032">
                  <c:v>115.3172373189</c:v>
                </c:pt>
                <c:pt idx="34033">
                  <c:v>115.3182553075</c:v>
                </c:pt>
                <c:pt idx="34034">
                  <c:v>115.3189796683</c:v>
                </c:pt>
                <c:pt idx="34035">
                  <c:v>115.3191585397</c:v>
                </c:pt>
                <c:pt idx="34036">
                  <c:v>115.3196631281</c:v>
                </c:pt>
                <c:pt idx="34037">
                  <c:v>115.3213691717</c:v>
                </c:pt>
                <c:pt idx="34038">
                  <c:v>115.32295041730001</c:v>
                </c:pt>
                <c:pt idx="34039">
                  <c:v>115.3247665371</c:v>
                </c:pt>
                <c:pt idx="34040">
                  <c:v>115.32761383960001</c:v>
                </c:pt>
                <c:pt idx="34041">
                  <c:v>115.3294948711</c:v>
                </c:pt>
                <c:pt idx="34042">
                  <c:v>115.33008748029999</c:v>
                </c:pt>
                <c:pt idx="34043">
                  <c:v>115.3320756017</c:v>
                </c:pt>
                <c:pt idx="34044">
                  <c:v>115.3352686962</c:v>
                </c:pt>
                <c:pt idx="34045">
                  <c:v>115.336586469</c:v>
                </c:pt>
                <c:pt idx="34046">
                  <c:v>115.33744135080001</c:v>
                </c:pt>
                <c:pt idx="34047">
                  <c:v>115.33943105740001</c:v>
                </c:pt>
                <c:pt idx="34048">
                  <c:v>115.3409261666</c:v>
                </c:pt>
                <c:pt idx="34049">
                  <c:v>115.3438572866</c:v>
                </c:pt>
                <c:pt idx="34050">
                  <c:v>115.3473504302</c:v>
                </c:pt>
                <c:pt idx="34051">
                  <c:v>115.34847235559999</c:v>
                </c:pt>
                <c:pt idx="34052">
                  <c:v>115.3497298441</c:v>
                </c:pt>
                <c:pt idx="34053">
                  <c:v>115.3517702722</c:v>
                </c:pt>
                <c:pt idx="34054">
                  <c:v>115.35282024369999</c:v>
                </c:pt>
                <c:pt idx="34055">
                  <c:v>115.3534920398</c:v>
                </c:pt>
                <c:pt idx="34056">
                  <c:v>115.354219269</c:v>
                </c:pt>
                <c:pt idx="34057">
                  <c:v>115.35459814719999</c:v>
                </c:pt>
                <c:pt idx="34058">
                  <c:v>115.3563822158</c:v>
                </c:pt>
                <c:pt idx="34059">
                  <c:v>115.35835206509999</c:v>
                </c:pt>
                <c:pt idx="34060">
                  <c:v>115.35919080150001</c:v>
                </c:pt>
                <c:pt idx="34061">
                  <c:v>115.36005187719999</c:v>
                </c:pt>
                <c:pt idx="34062">
                  <c:v>115.3608618896</c:v>
                </c:pt>
                <c:pt idx="34063">
                  <c:v>115.36134126570001</c:v>
                </c:pt>
                <c:pt idx="34064">
                  <c:v>115.3617214213</c:v>
                </c:pt>
                <c:pt idx="34065">
                  <c:v>115.3638225351</c:v>
                </c:pt>
                <c:pt idx="34066">
                  <c:v>115.3664015401</c:v>
                </c:pt>
                <c:pt idx="34067">
                  <c:v>115.3684638939</c:v>
                </c:pt>
                <c:pt idx="34068">
                  <c:v>115.3701594235</c:v>
                </c:pt>
                <c:pt idx="34069">
                  <c:v>115.3710506219</c:v>
                </c:pt>
                <c:pt idx="34070">
                  <c:v>115.37356887</c:v>
                </c:pt>
                <c:pt idx="34071">
                  <c:v>115.376275092</c:v>
                </c:pt>
                <c:pt idx="34072">
                  <c:v>115.3774721803</c:v>
                </c:pt>
                <c:pt idx="34073">
                  <c:v>115.3786181895</c:v>
                </c:pt>
                <c:pt idx="34074">
                  <c:v>115.3806231553</c:v>
                </c:pt>
                <c:pt idx="34075">
                  <c:v>115.3821471756</c:v>
                </c:pt>
                <c:pt idx="34076">
                  <c:v>115.3826716316</c:v>
                </c:pt>
                <c:pt idx="34077">
                  <c:v>115.3841988951</c:v>
                </c:pt>
                <c:pt idx="34078">
                  <c:v>115.38567543710001</c:v>
                </c:pt>
                <c:pt idx="34079">
                  <c:v>115.3862161057</c:v>
                </c:pt>
                <c:pt idx="34080">
                  <c:v>115.3873715822</c:v>
                </c:pt>
                <c:pt idx="34081">
                  <c:v>115.38862535529999</c:v>
                </c:pt>
                <c:pt idx="34082">
                  <c:v>115.3894059352</c:v>
                </c:pt>
                <c:pt idx="34083">
                  <c:v>115.3898576353</c:v>
                </c:pt>
                <c:pt idx="34084">
                  <c:v>115.390085391</c:v>
                </c:pt>
                <c:pt idx="34085">
                  <c:v>115.3907542139</c:v>
                </c:pt>
                <c:pt idx="34086">
                  <c:v>115.3915787207</c:v>
                </c:pt>
                <c:pt idx="34087">
                  <c:v>115.3922210843</c:v>
                </c:pt>
                <c:pt idx="34088">
                  <c:v>115.3925451628</c:v>
                </c:pt>
                <c:pt idx="34089">
                  <c:v>115.39265691350001</c:v>
                </c:pt>
                <c:pt idx="34090">
                  <c:v>115.39321119029999</c:v>
                </c:pt>
                <c:pt idx="34091">
                  <c:v>115.39458281669999</c:v>
                </c:pt>
                <c:pt idx="34092">
                  <c:v>115.3963554443</c:v>
                </c:pt>
                <c:pt idx="34093">
                  <c:v>115.3978013939</c:v>
                </c:pt>
                <c:pt idx="34094">
                  <c:v>115.3986080479</c:v>
                </c:pt>
                <c:pt idx="34095">
                  <c:v>115.399463966</c:v>
                </c:pt>
                <c:pt idx="34096">
                  <c:v>115.4008427876</c:v>
                </c:pt>
                <c:pt idx="34097">
                  <c:v>115.4029718698</c:v>
                </c:pt>
                <c:pt idx="34098">
                  <c:v>115.405541056</c:v>
                </c:pt>
                <c:pt idx="34099">
                  <c:v>115.4070248554</c:v>
                </c:pt>
                <c:pt idx="34100">
                  <c:v>115.4088583473</c:v>
                </c:pt>
                <c:pt idx="34101">
                  <c:v>115.4105576218</c:v>
                </c:pt>
                <c:pt idx="34102">
                  <c:v>115.4107145685</c:v>
                </c:pt>
                <c:pt idx="34103">
                  <c:v>115.4114964621</c:v>
                </c:pt>
                <c:pt idx="34104">
                  <c:v>115.4123671575</c:v>
                </c:pt>
                <c:pt idx="34105">
                  <c:v>115.4128662884</c:v>
                </c:pt>
                <c:pt idx="34106">
                  <c:v>115.4133316538</c:v>
                </c:pt>
                <c:pt idx="34107">
                  <c:v>115.4136496898</c:v>
                </c:pt>
                <c:pt idx="34108">
                  <c:v>115.4159770473</c:v>
                </c:pt>
                <c:pt idx="34109">
                  <c:v>115.42082563629999</c:v>
                </c:pt>
                <c:pt idx="34110">
                  <c:v>115.42388683999999</c:v>
                </c:pt>
                <c:pt idx="34111">
                  <c:v>115.42433189179999</c:v>
                </c:pt>
                <c:pt idx="34112">
                  <c:v>115.4245890207</c:v>
                </c:pt>
                <c:pt idx="34113">
                  <c:v>115.4249328309</c:v>
                </c:pt>
                <c:pt idx="34114">
                  <c:v>115.4254688881</c:v>
                </c:pt>
                <c:pt idx="34115">
                  <c:v>115.4265949824</c:v>
                </c:pt>
                <c:pt idx="34116">
                  <c:v>115.4275753174</c:v>
                </c:pt>
                <c:pt idx="34117">
                  <c:v>115.4277295247</c:v>
                </c:pt>
                <c:pt idx="34118">
                  <c:v>115.42809198400001</c:v>
                </c:pt>
                <c:pt idx="34119">
                  <c:v>115.4288672064</c:v>
                </c:pt>
                <c:pt idx="34120">
                  <c:v>115.42955814520001</c:v>
                </c:pt>
                <c:pt idx="34121">
                  <c:v>115.4306629857</c:v>
                </c:pt>
                <c:pt idx="34122">
                  <c:v>115.43188548320001</c:v>
                </c:pt>
                <c:pt idx="34123">
                  <c:v>115.4323054747</c:v>
                </c:pt>
                <c:pt idx="34124">
                  <c:v>115.4325164693</c:v>
                </c:pt>
                <c:pt idx="34125">
                  <c:v>115.432802763</c:v>
                </c:pt>
                <c:pt idx="34126">
                  <c:v>115.4337943596</c:v>
                </c:pt>
                <c:pt idx="34127">
                  <c:v>115.4361417838</c:v>
                </c:pt>
                <c:pt idx="34128">
                  <c:v>115.4379261798</c:v>
                </c:pt>
                <c:pt idx="34129">
                  <c:v>115.4395021903</c:v>
                </c:pt>
                <c:pt idx="34130">
                  <c:v>115.44290855929999</c:v>
                </c:pt>
                <c:pt idx="34131">
                  <c:v>115.4450685413</c:v>
                </c:pt>
                <c:pt idx="34132">
                  <c:v>115.44541036059999</c:v>
                </c:pt>
                <c:pt idx="34133">
                  <c:v>115.4461491136</c:v>
                </c:pt>
                <c:pt idx="34134">
                  <c:v>115.4466901113</c:v>
                </c:pt>
                <c:pt idx="34135">
                  <c:v>115.4478768275</c:v>
                </c:pt>
                <c:pt idx="34136">
                  <c:v>115.4494076487</c:v>
                </c:pt>
                <c:pt idx="34137">
                  <c:v>115.45009657759999</c:v>
                </c:pt>
                <c:pt idx="34138">
                  <c:v>115.45098033950001</c:v>
                </c:pt>
                <c:pt idx="34139">
                  <c:v>115.4524259123</c:v>
                </c:pt>
                <c:pt idx="34140">
                  <c:v>115.45370172619999</c:v>
                </c:pt>
                <c:pt idx="34141">
                  <c:v>115.45728244039999</c:v>
                </c:pt>
                <c:pt idx="34142">
                  <c:v>115.4611069545</c:v>
                </c:pt>
                <c:pt idx="34143">
                  <c:v>115.46488000079999</c:v>
                </c:pt>
                <c:pt idx="34144">
                  <c:v>115.4681665577</c:v>
                </c:pt>
                <c:pt idx="34145">
                  <c:v>115.46933120609999</c:v>
                </c:pt>
                <c:pt idx="34146">
                  <c:v>115.4712692618</c:v>
                </c:pt>
                <c:pt idx="34147">
                  <c:v>115.472722913</c:v>
                </c:pt>
                <c:pt idx="34148">
                  <c:v>115.4736583034</c:v>
                </c:pt>
                <c:pt idx="34149">
                  <c:v>115.4745433348</c:v>
                </c:pt>
                <c:pt idx="34150">
                  <c:v>115.47510760439999</c:v>
                </c:pt>
                <c:pt idx="34151">
                  <c:v>115.4753945651</c:v>
                </c:pt>
                <c:pt idx="34152">
                  <c:v>115.47559123169999</c:v>
                </c:pt>
                <c:pt idx="34153">
                  <c:v>115.4757700415</c:v>
                </c:pt>
                <c:pt idx="34154">
                  <c:v>115.4759855625</c:v>
                </c:pt>
                <c:pt idx="34155">
                  <c:v>115.4765093645</c:v>
                </c:pt>
                <c:pt idx="34156">
                  <c:v>115.4776759028</c:v>
                </c:pt>
                <c:pt idx="34157">
                  <c:v>115.4789345766</c:v>
                </c:pt>
                <c:pt idx="34158">
                  <c:v>115.4797185151</c:v>
                </c:pt>
                <c:pt idx="34159">
                  <c:v>115.4801127855</c:v>
                </c:pt>
                <c:pt idx="34160">
                  <c:v>115.4807794642</c:v>
                </c:pt>
                <c:pt idx="34161">
                  <c:v>115.48166124399999</c:v>
                </c:pt>
                <c:pt idx="34162">
                  <c:v>115.4821399424</c:v>
                </c:pt>
                <c:pt idx="34163">
                  <c:v>115.48251199640001</c:v>
                </c:pt>
                <c:pt idx="34164">
                  <c:v>115.48284822860001</c:v>
                </c:pt>
                <c:pt idx="34165">
                  <c:v>115.48305526999999</c:v>
                </c:pt>
                <c:pt idx="34166">
                  <c:v>115.4839314262</c:v>
                </c:pt>
                <c:pt idx="34167">
                  <c:v>115.48483431219999</c:v>
                </c:pt>
                <c:pt idx="34168">
                  <c:v>115.4850803161</c:v>
                </c:pt>
                <c:pt idx="34169">
                  <c:v>115.4857447168</c:v>
                </c:pt>
                <c:pt idx="34170">
                  <c:v>115.4867521349</c:v>
                </c:pt>
                <c:pt idx="34171">
                  <c:v>115.4890140617</c:v>
                </c:pt>
                <c:pt idx="34172">
                  <c:v>115.4913582879</c:v>
                </c:pt>
                <c:pt idx="34173">
                  <c:v>115.4928924899</c:v>
                </c:pt>
                <c:pt idx="34174">
                  <c:v>115.49556825729999</c:v>
                </c:pt>
                <c:pt idx="34175">
                  <c:v>115.4975600791</c:v>
                </c:pt>
                <c:pt idx="34176">
                  <c:v>115.4979072122</c:v>
                </c:pt>
                <c:pt idx="34177">
                  <c:v>115.498034195</c:v>
                </c:pt>
                <c:pt idx="34178">
                  <c:v>115.49855443769999</c:v>
                </c:pt>
                <c:pt idx="34179">
                  <c:v>115.4991103958</c:v>
                </c:pt>
                <c:pt idx="34180">
                  <c:v>115.4995166976</c:v>
                </c:pt>
                <c:pt idx="34181">
                  <c:v>115.5002844082</c:v>
                </c:pt>
                <c:pt idx="34182">
                  <c:v>115.5008112996</c:v>
                </c:pt>
                <c:pt idx="34183">
                  <c:v>115.5014554597</c:v>
                </c:pt>
                <c:pt idx="34184">
                  <c:v>115.5021614955</c:v>
                </c:pt>
                <c:pt idx="34185">
                  <c:v>115.5026096348</c:v>
                </c:pt>
                <c:pt idx="34186">
                  <c:v>115.5042404937</c:v>
                </c:pt>
                <c:pt idx="34187">
                  <c:v>115.5059094435</c:v>
                </c:pt>
                <c:pt idx="34188">
                  <c:v>115.50632059190001</c:v>
                </c:pt>
                <c:pt idx="34189">
                  <c:v>115.50714564570001</c:v>
                </c:pt>
                <c:pt idx="34190">
                  <c:v>115.50801341419999</c:v>
                </c:pt>
                <c:pt idx="34191">
                  <c:v>115.50904453619999</c:v>
                </c:pt>
                <c:pt idx="34192">
                  <c:v>115.5099989008</c:v>
                </c:pt>
                <c:pt idx="34193">
                  <c:v>115.5101065731</c:v>
                </c:pt>
                <c:pt idx="34194">
                  <c:v>115.51033301859999</c:v>
                </c:pt>
                <c:pt idx="34195">
                  <c:v>115.5108867476</c:v>
                </c:pt>
                <c:pt idx="34196">
                  <c:v>115.512068904</c:v>
                </c:pt>
                <c:pt idx="34197">
                  <c:v>115.5139276356</c:v>
                </c:pt>
                <c:pt idx="34198">
                  <c:v>115.5154255262</c:v>
                </c:pt>
                <c:pt idx="34199">
                  <c:v>115.51618502860001</c:v>
                </c:pt>
                <c:pt idx="34200">
                  <c:v>115.5168443494</c:v>
                </c:pt>
                <c:pt idx="34201">
                  <c:v>115.51770507560001</c:v>
                </c:pt>
                <c:pt idx="34202">
                  <c:v>115.5188535998</c:v>
                </c:pt>
                <c:pt idx="34203">
                  <c:v>115.5196470679</c:v>
                </c:pt>
                <c:pt idx="34204">
                  <c:v>115.51995844770001</c:v>
                </c:pt>
                <c:pt idx="34205">
                  <c:v>115.5214669544</c:v>
                </c:pt>
                <c:pt idx="34206">
                  <c:v>115.5240820221</c:v>
                </c:pt>
                <c:pt idx="34207">
                  <c:v>115.5253981522</c:v>
                </c:pt>
                <c:pt idx="34208">
                  <c:v>115.5257074971</c:v>
                </c:pt>
                <c:pt idx="34209">
                  <c:v>115.526183575</c:v>
                </c:pt>
                <c:pt idx="34210">
                  <c:v>115.5271677296</c:v>
                </c:pt>
                <c:pt idx="34211">
                  <c:v>115.52792407840001</c:v>
                </c:pt>
                <c:pt idx="34212">
                  <c:v>115.5289098272</c:v>
                </c:pt>
                <c:pt idx="34213">
                  <c:v>115.53015886679999</c:v>
                </c:pt>
                <c:pt idx="34214">
                  <c:v>115.53108013809999</c:v>
                </c:pt>
                <c:pt idx="34215">
                  <c:v>115.5318496802</c:v>
                </c:pt>
                <c:pt idx="34216">
                  <c:v>115.5320922314</c:v>
                </c:pt>
                <c:pt idx="34217">
                  <c:v>115.5323908421</c:v>
                </c:pt>
                <c:pt idx="34218">
                  <c:v>115.53267277320001</c:v>
                </c:pt>
                <c:pt idx="34219">
                  <c:v>115.5334985993</c:v>
                </c:pt>
                <c:pt idx="34220">
                  <c:v>115.5352799498</c:v>
                </c:pt>
                <c:pt idx="34221">
                  <c:v>115.5364692197</c:v>
                </c:pt>
                <c:pt idx="34222">
                  <c:v>115.5379286787</c:v>
                </c:pt>
                <c:pt idx="34223">
                  <c:v>115.5403004083</c:v>
                </c:pt>
                <c:pt idx="34224">
                  <c:v>115.54166248670001</c:v>
                </c:pt>
                <c:pt idx="34225">
                  <c:v>115.5433568393</c:v>
                </c:pt>
                <c:pt idx="34226">
                  <c:v>115.5451091938</c:v>
                </c:pt>
                <c:pt idx="34227">
                  <c:v>115.54635333749999</c:v>
                </c:pt>
                <c:pt idx="34228">
                  <c:v>115.54773173140001</c:v>
                </c:pt>
                <c:pt idx="34229">
                  <c:v>115.54832907239999</c:v>
                </c:pt>
                <c:pt idx="34230">
                  <c:v>115.5486427422</c:v>
                </c:pt>
                <c:pt idx="34231">
                  <c:v>115.55095656100001</c:v>
                </c:pt>
                <c:pt idx="34232">
                  <c:v>115.5536793215</c:v>
                </c:pt>
                <c:pt idx="34233">
                  <c:v>115.55521106410001</c:v>
                </c:pt>
                <c:pt idx="34234">
                  <c:v>115.55764874490001</c:v>
                </c:pt>
                <c:pt idx="34235">
                  <c:v>115.5593924082</c:v>
                </c:pt>
                <c:pt idx="34236">
                  <c:v>115.5601027738</c:v>
                </c:pt>
                <c:pt idx="34237">
                  <c:v>115.5606660219</c:v>
                </c:pt>
                <c:pt idx="34238">
                  <c:v>115.5608639137</c:v>
                </c:pt>
                <c:pt idx="34239">
                  <c:v>115.56145144609999</c:v>
                </c:pt>
                <c:pt idx="34240">
                  <c:v>115.56198934130001</c:v>
                </c:pt>
                <c:pt idx="34241">
                  <c:v>115.5628965077</c:v>
                </c:pt>
                <c:pt idx="34242">
                  <c:v>115.5638917457</c:v>
                </c:pt>
                <c:pt idx="34243">
                  <c:v>115.5661008865</c:v>
                </c:pt>
                <c:pt idx="34244">
                  <c:v>115.56935205729999</c:v>
                </c:pt>
                <c:pt idx="34245">
                  <c:v>115.5709941761</c:v>
                </c:pt>
                <c:pt idx="34246">
                  <c:v>115.572435054</c:v>
                </c:pt>
                <c:pt idx="34247">
                  <c:v>115.5734638122</c:v>
                </c:pt>
                <c:pt idx="34248">
                  <c:v>115.57350653650001</c:v>
                </c:pt>
                <c:pt idx="34249">
                  <c:v>115.57729754419999</c:v>
                </c:pt>
                <c:pt idx="34250">
                  <c:v>115.5816472077</c:v>
                </c:pt>
                <c:pt idx="34251">
                  <c:v>115.5822912364</c:v>
                </c:pt>
                <c:pt idx="34252">
                  <c:v>115.5826413538</c:v>
                </c:pt>
                <c:pt idx="34253">
                  <c:v>115.5833381154</c:v>
                </c:pt>
                <c:pt idx="34254">
                  <c:v>115.58563883159999</c:v>
                </c:pt>
                <c:pt idx="34255">
                  <c:v>115.58792150710001</c:v>
                </c:pt>
                <c:pt idx="34256">
                  <c:v>115.5885680562</c:v>
                </c:pt>
                <c:pt idx="34257">
                  <c:v>115.5890822726</c:v>
                </c:pt>
                <c:pt idx="34258">
                  <c:v>115.59136542349999</c:v>
                </c:pt>
                <c:pt idx="34259">
                  <c:v>115.5953851445</c:v>
                </c:pt>
                <c:pt idx="34260">
                  <c:v>115.5978867725</c:v>
                </c:pt>
                <c:pt idx="34261">
                  <c:v>115.59923231739999</c:v>
                </c:pt>
                <c:pt idx="34262">
                  <c:v>115.6012488896</c:v>
                </c:pt>
                <c:pt idx="34263">
                  <c:v>115.6027444867</c:v>
                </c:pt>
                <c:pt idx="34264">
                  <c:v>115.6035556766</c:v>
                </c:pt>
                <c:pt idx="34265">
                  <c:v>115.6042427022</c:v>
                </c:pt>
                <c:pt idx="34266">
                  <c:v>115.6054864556</c:v>
                </c:pt>
                <c:pt idx="34267">
                  <c:v>115.60800971410001</c:v>
                </c:pt>
                <c:pt idx="34268">
                  <c:v>115.6096580131</c:v>
                </c:pt>
                <c:pt idx="34269">
                  <c:v>115.6107381316</c:v>
                </c:pt>
                <c:pt idx="34270">
                  <c:v>115.61208048970001</c:v>
                </c:pt>
                <c:pt idx="34271">
                  <c:v>115.61366872479999</c:v>
                </c:pt>
                <c:pt idx="34272">
                  <c:v>115.6148975278</c:v>
                </c:pt>
                <c:pt idx="34273">
                  <c:v>115.61500568060001</c:v>
                </c:pt>
                <c:pt idx="34274">
                  <c:v>115.6192141394</c:v>
                </c:pt>
                <c:pt idx="34275">
                  <c:v>115.6237116041</c:v>
                </c:pt>
                <c:pt idx="34276">
                  <c:v>115.6244435049</c:v>
                </c:pt>
                <c:pt idx="34277">
                  <c:v>115.6250347236</c:v>
                </c:pt>
                <c:pt idx="34278">
                  <c:v>115.6259297995</c:v>
                </c:pt>
                <c:pt idx="34279">
                  <c:v>115.628075974</c:v>
                </c:pt>
                <c:pt idx="34280">
                  <c:v>115.63041865300001</c:v>
                </c:pt>
                <c:pt idx="34281">
                  <c:v>115.6319522654</c:v>
                </c:pt>
                <c:pt idx="34282">
                  <c:v>115.6333408549</c:v>
                </c:pt>
                <c:pt idx="34283">
                  <c:v>115.63528376310001</c:v>
                </c:pt>
                <c:pt idx="34284">
                  <c:v>115.6377131072</c:v>
                </c:pt>
                <c:pt idx="34285">
                  <c:v>115.6393599222</c:v>
                </c:pt>
                <c:pt idx="34286">
                  <c:v>115.6409053175</c:v>
                </c:pt>
                <c:pt idx="34287">
                  <c:v>115.6425503318</c:v>
                </c:pt>
                <c:pt idx="34288">
                  <c:v>115.64325044570001</c:v>
                </c:pt>
                <c:pt idx="34289">
                  <c:v>115.6434883614</c:v>
                </c:pt>
                <c:pt idx="34290">
                  <c:v>115.6450245031</c:v>
                </c:pt>
                <c:pt idx="34291">
                  <c:v>115.6466712332</c:v>
                </c:pt>
                <c:pt idx="34292">
                  <c:v>115.64720063039999</c:v>
                </c:pt>
                <c:pt idx="34293">
                  <c:v>115.6477836942</c:v>
                </c:pt>
                <c:pt idx="34294">
                  <c:v>115.64970770710001</c:v>
                </c:pt>
                <c:pt idx="34295">
                  <c:v>115.6515725252</c:v>
                </c:pt>
                <c:pt idx="34296">
                  <c:v>115.6518880168</c:v>
                </c:pt>
                <c:pt idx="34297">
                  <c:v>115.6521069363</c:v>
                </c:pt>
                <c:pt idx="34298">
                  <c:v>115.65269517989999</c:v>
                </c:pt>
                <c:pt idx="34299">
                  <c:v>115.6543250058</c:v>
                </c:pt>
                <c:pt idx="34300">
                  <c:v>115.65547047840001</c:v>
                </c:pt>
                <c:pt idx="34301">
                  <c:v>115.6562537089</c:v>
                </c:pt>
                <c:pt idx="34302">
                  <c:v>115.6571700452</c:v>
                </c:pt>
                <c:pt idx="34303">
                  <c:v>115.65746661119999</c:v>
                </c:pt>
                <c:pt idx="34304">
                  <c:v>115.6577302109</c:v>
                </c:pt>
                <c:pt idx="34305">
                  <c:v>115.65824514560001</c:v>
                </c:pt>
                <c:pt idx="34306">
                  <c:v>115.6598185446</c:v>
                </c:pt>
                <c:pt idx="34307">
                  <c:v>115.6610746575</c:v>
                </c:pt>
                <c:pt idx="34308">
                  <c:v>115.6617452652</c:v>
                </c:pt>
                <c:pt idx="34309">
                  <c:v>115.66249540939999</c:v>
                </c:pt>
                <c:pt idx="34310">
                  <c:v>115.6628776117</c:v>
                </c:pt>
                <c:pt idx="34311">
                  <c:v>115.6631651938</c:v>
                </c:pt>
                <c:pt idx="34312">
                  <c:v>115.6640464844</c:v>
                </c:pt>
                <c:pt idx="34313">
                  <c:v>115.6653570252</c:v>
                </c:pt>
                <c:pt idx="34314">
                  <c:v>115.66585709500001</c:v>
                </c:pt>
                <c:pt idx="34315">
                  <c:v>115.66624594149999</c:v>
                </c:pt>
                <c:pt idx="34316">
                  <c:v>115.6669649512</c:v>
                </c:pt>
                <c:pt idx="34317">
                  <c:v>115.669268132</c:v>
                </c:pt>
                <c:pt idx="34318">
                  <c:v>115.6715681073</c:v>
                </c:pt>
                <c:pt idx="34319">
                  <c:v>115.67255855729999</c:v>
                </c:pt>
                <c:pt idx="34320">
                  <c:v>115.67674077140001</c:v>
                </c:pt>
                <c:pt idx="34321">
                  <c:v>115.68129412819999</c:v>
                </c:pt>
                <c:pt idx="34322">
                  <c:v>115.6830528971</c:v>
                </c:pt>
                <c:pt idx="34323">
                  <c:v>115.68445938310001</c:v>
                </c:pt>
                <c:pt idx="34324">
                  <c:v>115.6853841242</c:v>
                </c:pt>
                <c:pt idx="34325">
                  <c:v>115.6859062457</c:v>
                </c:pt>
                <c:pt idx="34326">
                  <c:v>115.6863967402</c:v>
                </c:pt>
                <c:pt idx="34327">
                  <c:v>115.6876441969</c:v>
                </c:pt>
                <c:pt idx="34328">
                  <c:v>115.6904076412</c:v>
                </c:pt>
                <c:pt idx="34329">
                  <c:v>115.6933999564</c:v>
                </c:pt>
                <c:pt idx="34330">
                  <c:v>115.6947472512</c:v>
                </c:pt>
                <c:pt idx="34331">
                  <c:v>115.69489440069999</c:v>
                </c:pt>
                <c:pt idx="34332">
                  <c:v>115.6949848103</c:v>
                </c:pt>
                <c:pt idx="34333">
                  <c:v>115.70028312149999</c:v>
                </c:pt>
                <c:pt idx="34334">
                  <c:v>115.7081937176</c:v>
                </c:pt>
                <c:pt idx="34335">
                  <c:v>115.7127022621</c:v>
                </c:pt>
                <c:pt idx="34336">
                  <c:v>115.71477812089999</c:v>
                </c:pt>
                <c:pt idx="34337">
                  <c:v>115.7159341421</c:v>
                </c:pt>
                <c:pt idx="34338">
                  <c:v>115.71805282370001</c:v>
                </c:pt>
                <c:pt idx="34339">
                  <c:v>115.71989125090001</c:v>
                </c:pt>
                <c:pt idx="34340">
                  <c:v>115.7210381166</c:v>
                </c:pt>
                <c:pt idx="34341">
                  <c:v>115.7218490429</c:v>
                </c:pt>
                <c:pt idx="34342">
                  <c:v>115.72483227079999</c:v>
                </c:pt>
                <c:pt idx="34343">
                  <c:v>115.728443048</c:v>
                </c:pt>
                <c:pt idx="34344">
                  <c:v>115.731353113</c:v>
                </c:pt>
                <c:pt idx="34345">
                  <c:v>115.7337839193</c:v>
                </c:pt>
                <c:pt idx="34346">
                  <c:v>115.7342963454</c:v>
                </c:pt>
                <c:pt idx="34347">
                  <c:v>115.73682283380001</c:v>
                </c:pt>
                <c:pt idx="34348">
                  <c:v>115.73929109389999</c:v>
                </c:pt>
                <c:pt idx="34349">
                  <c:v>115.73960419460001</c:v>
                </c:pt>
                <c:pt idx="34350">
                  <c:v>115.7400154247</c:v>
                </c:pt>
                <c:pt idx="34351">
                  <c:v>115.74115188099999</c:v>
                </c:pt>
                <c:pt idx="34352">
                  <c:v>115.7428867103</c:v>
                </c:pt>
                <c:pt idx="34353">
                  <c:v>115.7440853856</c:v>
                </c:pt>
                <c:pt idx="34354">
                  <c:v>115.7453554687</c:v>
                </c:pt>
                <c:pt idx="34355">
                  <c:v>115.7467279528</c:v>
                </c:pt>
                <c:pt idx="34356">
                  <c:v>115.7492981133</c:v>
                </c:pt>
                <c:pt idx="34357">
                  <c:v>115.751476329</c:v>
                </c:pt>
                <c:pt idx="34358">
                  <c:v>115.7517798689</c:v>
                </c:pt>
                <c:pt idx="34359">
                  <c:v>115.7519571083</c:v>
                </c:pt>
                <c:pt idx="34360">
                  <c:v>115.7522814241</c:v>
                </c:pt>
                <c:pt idx="34361">
                  <c:v>115.7543903361</c:v>
                </c:pt>
                <c:pt idx="34362">
                  <c:v>115.7579871296</c:v>
                </c:pt>
                <c:pt idx="34363">
                  <c:v>115.76112662449999</c:v>
                </c:pt>
                <c:pt idx="34364">
                  <c:v>115.7628617292</c:v>
                </c:pt>
                <c:pt idx="34365">
                  <c:v>115.7633031741</c:v>
                </c:pt>
                <c:pt idx="34366">
                  <c:v>115.7647890847</c:v>
                </c:pt>
                <c:pt idx="34367">
                  <c:v>115.7690041626</c:v>
                </c:pt>
                <c:pt idx="34368">
                  <c:v>115.7718521977</c:v>
                </c:pt>
                <c:pt idx="34369">
                  <c:v>115.7722998263</c:v>
                </c:pt>
                <c:pt idx="34370">
                  <c:v>115.7733504282</c:v>
                </c:pt>
                <c:pt idx="34371">
                  <c:v>115.7754957216</c:v>
                </c:pt>
                <c:pt idx="34372">
                  <c:v>115.7781681279</c:v>
                </c:pt>
                <c:pt idx="34373">
                  <c:v>115.7809658624</c:v>
                </c:pt>
                <c:pt idx="34374">
                  <c:v>115.7833891893</c:v>
                </c:pt>
                <c:pt idx="34375">
                  <c:v>115.7852383415</c:v>
                </c:pt>
                <c:pt idx="34376">
                  <c:v>115.78644085400001</c:v>
                </c:pt>
                <c:pt idx="34377">
                  <c:v>115.78910715390001</c:v>
                </c:pt>
                <c:pt idx="34378">
                  <c:v>115.7917529214</c:v>
                </c:pt>
                <c:pt idx="34379">
                  <c:v>115.7927216363</c:v>
                </c:pt>
                <c:pt idx="34380">
                  <c:v>115.7946311707</c:v>
                </c:pt>
                <c:pt idx="34381">
                  <c:v>115.7958775738</c:v>
                </c:pt>
                <c:pt idx="34382">
                  <c:v>115.796803192</c:v>
                </c:pt>
                <c:pt idx="34383">
                  <c:v>115.7978303878</c:v>
                </c:pt>
                <c:pt idx="34384">
                  <c:v>115.7983908753</c:v>
                </c:pt>
                <c:pt idx="34385">
                  <c:v>115.7989199301</c:v>
                </c:pt>
                <c:pt idx="34386">
                  <c:v>115.8014612474</c:v>
                </c:pt>
                <c:pt idx="34387">
                  <c:v>115.8039500215</c:v>
                </c:pt>
                <c:pt idx="34388">
                  <c:v>115.80445051229999</c:v>
                </c:pt>
                <c:pt idx="34389">
                  <c:v>115.8049375331</c:v>
                </c:pt>
                <c:pt idx="34390">
                  <c:v>115.8054001512</c:v>
                </c:pt>
                <c:pt idx="34391">
                  <c:v>115.8063646861</c:v>
                </c:pt>
                <c:pt idx="34392">
                  <c:v>115.8092958961</c:v>
                </c:pt>
                <c:pt idx="34393">
                  <c:v>115.8121863003</c:v>
                </c:pt>
                <c:pt idx="34394">
                  <c:v>115.8137602324</c:v>
                </c:pt>
                <c:pt idx="34395">
                  <c:v>115.8149297476</c:v>
                </c:pt>
                <c:pt idx="34396">
                  <c:v>115.81574661010001</c:v>
                </c:pt>
                <c:pt idx="34397">
                  <c:v>115.81688884979999</c:v>
                </c:pt>
                <c:pt idx="34398">
                  <c:v>115.8177043898</c:v>
                </c:pt>
                <c:pt idx="34399">
                  <c:v>115.8204584356</c:v>
                </c:pt>
                <c:pt idx="34400">
                  <c:v>115.823825228</c:v>
                </c:pt>
                <c:pt idx="34401">
                  <c:v>115.8255404872</c:v>
                </c:pt>
                <c:pt idx="34402">
                  <c:v>115.8275286337</c:v>
                </c:pt>
                <c:pt idx="34403">
                  <c:v>115.8296526793</c:v>
                </c:pt>
                <c:pt idx="34404">
                  <c:v>115.8312568953</c:v>
                </c:pt>
                <c:pt idx="34405">
                  <c:v>115.83314074640001</c:v>
                </c:pt>
                <c:pt idx="34406">
                  <c:v>115.8345056177</c:v>
                </c:pt>
                <c:pt idx="34407">
                  <c:v>115.8348163341</c:v>
                </c:pt>
                <c:pt idx="34408">
                  <c:v>115.835450686</c:v>
                </c:pt>
                <c:pt idx="34409">
                  <c:v>115.8369763316</c:v>
                </c:pt>
                <c:pt idx="34410">
                  <c:v>115.8393481881</c:v>
                </c:pt>
                <c:pt idx="34411">
                  <c:v>115.8406858604</c:v>
                </c:pt>
                <c:pt idx="34412">
                  <c:v>115.841087397</c:v>
                </c:pt>
                <c:pt idx="34413">
                  <c:v>115.8420143947</c:v>
                </c:pt>
                <c:pt idx="34414">
                  <c:v>115.84337277820001</c:v>
                </c:pt>
                <c:pt idx="34415">
                  <c:v>115.8464080114</c:v>
                </c:pt>
                <c:pt idx="34416">
                  <c:v>115.84898776830001</c:v>
                </c:pt>
                <c:pt idx="34417">
                  <c:v>115.8500892393</c:v>
                </c:pt>
                <c:pt idx="34418">
                  <c:v>115.8511918959</c:v>
                </c:pt>
                <c:pt idx="34419">
                  <c:v>115.8515391203</c:v>
                </c:pt>
                <c:pt idx="34420">
                  <c:v>115.8536619214</c:v>
                </c:pt>
                <c:pt idx="34421">
                  <c:v>115.8560637291</c:v>
                </c:pt>
                <c:pt idx="34422">
                  <c:v>115.8573525395</c:v>
                </c:pt>
                <c:pt idx="34423">
                  <c:v>115.85985332529999</c:v>
                </c:pt>
                <c:pt idx="34424">
                  <c:v>115.86179726819999</c:v>
                </c:pt>
                <c:pt idx="34425">
                  <c:v>115.8643500255</c:v>
                </c:pt>
                <c:pt idx="34426">
                  <c:v>115.86651178300001</c:v>
                </c:pt>
                <c:pt idx="34427">
                  <c:v>115.8678139917</c:v>
                </c:pt>
                <c:pt idx="34428">
                  <c:v>115.8692808407</c:v>
                </c:pt>
                <c:pt idx="34429">
                  <c:v>115.86954964989999</c:v>
                </c:pt>
                <c:pt idx="34430">
                  <c:v>115.8728333831</c:v>
                </c:pt>
                <c:pt idx="34431">
                  <c:v>115.8775940267</c:v>
                </c:pt>
                <c:pt idx="34432">
                  <c:v>115.8801701693</c:v>
                </c:pt>
                <c:pt idx="34433">
                  <c:v>115.8813884935</c:v>
                </c:pt>
                <c:pt idx="34434">
                  <c:v>115.88214189359999</c:v>
                </c:pt>
                <c:pt idx="34435">
                  <c:v>115.88429306019999</c:v>
                </c:pt>
                <c:pt idx="34436">
                  <c:v>115.8870105857</c:v>
                </c:pt>
                <c:pt idx="34437">
                  <c:v>115.88841648179999</c:v>
                </c:pt>
                <c:pt idx="34438">
                  <c:v>115.88894545150001</c:v>
                </c:pt>
                <c:pt idx="34439">
                  <c:v>115.8892716875</c:v>
                </c:pt>
                <c:pt idx="34440">
                  <c:v>115.8894036423</c:v>
                </c:pt>
                <c:pt idx="34441">
                  <c:v>115.8897558064</c:v>
                </c:pt>
                <c:pt idx="34442">
                  <c:v>115.89334988829999</c:v>
                </c:pt>
                <c:pt idx="34443">
                  <c:v>115.8966509724</c:v>
                </c:pt>
                <c:pt idx="34444">
                  <c:v>115.8981699027</c:v>
                </c:pt>
                <c:pt idx="34445">
                  <c:v>115.8996703967</c:v>
                </c:pt>
                <c:pt idx="34446">
                  <c:v>115.89990660940001</c:v>
                </c:pt>
                <c:pt idx="34447">
                  <c:v>115.90114617019999</c:v>
                </c:pt>
                <c:pt idx="34448">
                  <c:v>115.90287422030001</c:v>
                </c:pt>
                <c:pt idx="34449">
                  <c:v>115.9052056117</c:v>
                </c:pt>
                <c:pt idx="34450">
                  <c:v>115.907608462</c:v>
                </c:pt>
                <c:pt idx="34451">
                  <c:v>115.9087254862</c:v>
                </c:pt>
                <c:pt idx="34452">
                  <c:v>115.90921859159999</c:v>
                </c:pt>
                <c:pt idx="34453">
                  <c:v>115.9095510331</c:v>
                </c:pt>
                <c:pt idx="34454">
                  <c:v>115.910021372</c:v>
                </c:pt>
                <c:pt idx="34455">
                  <c:v>115.9103706483</c:v>
                </c:pt>
                <c:pt idx="34456">
                  <c:v>115.9123644119</c:v>
                </c:pt>
                <c:pt idx="34457">
                  <c:v>115.91479562089999</c:v>
                </c:pt>
                <c:pt idx="34458">
                  <c:v>115.9156285297</c:v>
                </c:pt>
                <c:pt idx="34459">
                  <c:v>115.9171369976</c:v>
                </c:pt>
                <c:pt idx="34460">
                  <c:v>115.9191402301</c:v>
                </c:pt>
                <c:pt idx="34461">
                  <c:v>115.92100005570001</c:v>
                </c:pt>
                <c:pt idx="34462">
                  <c:v>115.924502926</c:v>
                </c:pt>
                <c:pt idx="34463">
                  <c:v>115.9271908756</c:v>
                </c:pt>
                <c:pt idx="34464">
                  <c:v>115.9278547342</c:v>
                </c:pt>
                <c:pt idx="34465">
                  <c:v>115.92867402970001</c:v>
                </c:pt>
                <c:pt idx="34466">
                  <c:v>115.9295178838</c:v>
                </c:pt>
                <c:pt idx="34467">
                  <c:v>115.9305537833</c:v>
                </c:pt>
                <c:pt idx="34468">
                  <c:v>115.9311392824</c:v>
                </c:pt>
                <c:pt idx="34469">
                  <c:v>115.93159131500001</c:v>
                </c:pt>
                <c:pt idx="34470">
                  <c:v>115.93206954750001</c:v>
                </c:pt>
                <c:pt idx="34471">
                  <c:v>115.9327576204</c:v>
                </c:pt>
                <c:pt idx="34472">
                  <c:v>115.93411669699999</c:v>
                </c:pt>
                <c:pt idx="34473">
                  <c:v>115.93533186640001</c:v>
                </c:pt>
                <c:pt idx="34474">
                  <c:v>115.9363517141</c:v>
                </c:pt>
                <c:pt idx="34475">
                  <c:v>115.9378835677</c:v>
                </c:pt>
                <c:pt idx="34476">
                  <c:v>115.9397302723</c:v>
                </c:pt>
                <c:pt idx="34477">
                  <c:v>115.9408271552</c:v>
                </c:pt>
                <c:pt idx="34478">
                  <c:v>115.9426797018</c:v>
                </c:pt>
                <c:pt idx="34479">
                  <c:v>115.94446994400001</c:v>
                </c:pt>
                <c:pt idx="34480">
                  <c:v>115.9454806235</c:v>
                </c:pt>
                <c:pt idx="34481">
                  <c:v>115.9472469558</c:v>
                </c:pt>
                <c:pt idx="34482">
                  <c:v>115.9488799897</c:v>
                </c:pt>
                <c:pt idx="34483">
                  <c:v>115.9497063832</c:v>
                </c:pt>
                <c:pt idx="34484">
                  <c:v>115.9507839135</c:v>
                </c:pt>
                <c:pt idx="34485">
                  <c:v>115.9526280207</c:v>
                </c:pt>
                <c:pt idx="34486">
                  <c:v>115.95491471210001</c:v>
                </c:pt>
                <c:pt idx="34487">
                  <c:v>115.956550693</c:v>
                </c:pt>
                <c:pt idx="34488">
                  <c:v>115.95763065680001</c:v>
                </c:pt>
                <c:pt idx="34489">
                  <c:v>115.9585571639</c:v>
                </c:pt>
                <c:pt idx="34490">
                  <c:v>115.9587388514</c:v>
                </c:pt>
                <c:pt idx="34491">
                  <c:v>115.95940914240001</c:v>
                </c:pt>
                <c:pt idx="34492">
                  <c:v>115.9603792258</c:v>
                </c:pt>
                <c:pt idx="34493">
                  <c:v>115.960809574</c:v>
                </c:pt>
                <c:pt idx="34494">
                  <c:v>115.9615526871</c:v>
                </c:pt>
                <c:pt idx="34495">
                  <c:v>115.9622546385</c:v>
                </c:pt>
                <c:pt idx="34496">
                  <c:v>115.96343188189999</c:v>
                </c:pt>
                <c:pt idx="34497">
                  <c:v>115.96882548400001</c:v>
                </c:pt>
                <c:pt idx="34498">
                  <c:v>115.9752948636</c:v>
                </c:pt>
                <c:pt idx="34499">
                  <c:v>115.9776718856</c:v>
                </c:pt>
                <c:pt idx="34500">
                  <c:v>115.9789666787</c:v>
                </c:pt>
                <c:pt idx="34501">
                  <c:v>115.98042628100001</c:v>
                </c:pt>
                <c:pt idx="34502">
                  <c:v>115.9818914132</c:v>
                </c:pt>
                <c:pt idx="34503">
                  <c:v>115.9832216922</c:v>
                </c:pt>
                <c:pt idx="34504">
                  <c:v>115.9867600951</c:v>
                </c:pt>
                <c:pt idx="34505">
                  <c:v>115.9906416612</c:v>
                </c:pt>
                <c:pt idx="34506">
                  <c:v>115.9916281548</c:v>
                </c:pt>
                <c:pt idx="34507">
                  <c:v>115.99291841909999</c:v>
                </c:pt>
                <c:pt idx="34508">
                  <c:v>115.99405331609999</c:v>
                </c:pt>
                <c:pt idx="34509">
                  <c:v>115.9949062049</c:v>
                </c:pt>
                <c:pt idx="34510">
                  <c:v>115.99616260240001</c:v>
                </c:pt>
                <c:pt idx="34511">
                  <c:v>115.9987348893</c:v>
                </c:pt>
                <c:pt idx="34512">
                  <c:v>116.0010029327</c:v>
                </c:pt>
                <c:pt idx="34513">
                  <c:v>116.0015798389</c:v>
                </c:pt>
                <c:pt idx="34514">
                  <c:v>116.0021266935</c:v>
                </c:pt>
                <c:pt idx="34515">
                  <c:v>116.0037864248</c:v>
                </c:pt>
                <c:pt idx="34516">
                  <c:v>116.0055938058</c:v>
                </c:pt>
                <c:pt idx="34517">
                  <c:v>116.0094701746</c:v>
                </c:pt>
                <c:pt idx="34518">
                  <c:v>116.0130239226</c:v>
                </c:pt>
                <c:pt idx="34519">
                  <c:v>116.0132605766</c:v>
                </c:pt>
                <c:pt idx="34520">
                  <c:v>116.0135999079</c:v>
                </c:pt>
                <c:pt idx="34521">
                  <c:v>116.01413533349999</c:v>
                </c:pt>
                <c:pt idx="34522">
                  <c:v>116.0173586009</c:v>
                </c:pt>
                <c:pt idx="34523">
                  <c:v>116.02068509279999</c:v>
                </c:pt>
                <c:pt idx="34524">
                  <c:v>116.0226101809</c:v>
                </c:pt>
                <c:pt idx="34525">
                  <c:v>116.0245745177</c:v>
                </c:pt>
                <c:pt idx="34526">
                  <c:v>116.02499350390001</c:v>
                </c:pt>
                <c:pt idx="34527">
                  <c:v>116.02509700269999</c:v>
                </c:pt>
                <c:pt idx="34528">
                  <c:v>116.0252059203</c:v>
                </c:pt>
                <c:pt idx="34529">
                  <c:v>116.02709322610001</c:v>
                </c:pt>
                <c:pt idx="34530">
                  <c:v>116.0293553706</c:v>
                </c:pt>
                <c:pt idx="34531">
                  <c:v>116.02980506119999</c:v>
                </c:pt>
                <c:pt idx="34532">
                  <c:v>116.03030070369999</c:v>
                </c:pt>
                <c:pt idx="34533">
                  <c:v>116.0315545918</c:v>
                </c:pt>
                <c:pt idx="34534">
                  <c:v>116.03426775920001</c:v>
                </c:pt>
                <c:pt idx="34535">
                  <c:v>116.0364865099</c:v>
                </c:pt>
                <c:pt idx="34536">
                  <c:v>116.03701220489999</c:v>
                </c:pt>
                <c:pt idx="34537">
                  <c:v>116.03742309</c:v>
                </c:pt>
                <c:pt idx="34538">
                  <c:v>116.0387391137</c:v>
                </c:pt>
                <c:pt idx="34539">
                  <c:v>116.0399304908</c:v>
                </c:pt>
                <c:pt idx="34540">
                  <c:v>116.040792465</c:v>
                </c:pt>
                <c:pt idx="34541">
                  <c:v>116.0418854653</c:v>
                </c:pt>
                <c:pt idx="34542">
                  <c:v>116.0422617633</c:v>
                </c:pt>
                <c:pt idx="34543">
                  <c:v>116.0435733259</c:v>
                </c:pt>
                <c:pt idx="34544">
                  <c:v>116.0486967522</c:v>
                </c:pt>
                <c:pt idx="34545">
                  <c:v>116.0535517384</c:v>
                </c:pt>
                <c:pt idx="34546">
                  <c:v>116.0545312709</c:v>
                </c:pt>
                <c:pt idx="34547">
                  <c:v>116.0547193078</c:v>
                </c:pt>
                <c:pt idx="34548">
                  <c:v>116.05530926900001</c:v>
                </c:pt>
                <c:pt idx="34549">
                  <c:v>116.0559258485</c:v>
                </c:pt>
                <c:pt idx="34550">
                  <c:v>116.0576605552</c:v>
                </c:pt>
                <c:pt idx="34551">
                  <c:v>116.0596743955</c:v>
                </c:pt>
                <c:pt idx="34552">
                  <c:v>116.0623347689</c:v>
                </c:pt>
                <c:pt idx="34553">
                  <c:v>116.0651570598</c:v>
                </c:pt>
                <c:pt idx="34554">
                  <c:v>116.0661245909</c:v>
                </c:pt>
                <c:pt idx="34555">
                  <c:v>116.06752899830001</c:v>
                </c:pt>
                <c:pt idx="34556">
                  <c:v>116.0687756671</c:v>
                </c:pt>
                <c:pt idx="34557">
                  <c:v>116.06960565679999</c:v>
                </c:pt>
                <c:pt idx="34558">
                  <c:v>116.07144279640001</c:v>
                </c:pt>
                <c:pt idx="34559">
                  <c:v>116.07358801060001</c:v>
                </c:pt>
                <c:pt idx="34560">
                  <c:v>116.0755139395</c:v>
                </c:pt>
                <c:pt idx="34561">
                  <c:v>116.07757188239999</c:v>
                </c:pt>
                <c:pt idx="34562">
                  <c:v>116.0787407838</c:v>
                </c:pt>
                <c:pt idx="34563">
                  <c:v>116.0808867999</c:v>
                </c:pt>
                <c:pt idx="34564">
                  <c:v>116.0833250651</c:v>
                </c:pt>
                <c:pt idx="34565">
                  <c:v>116.08401418930001</c:v>
                </c:pt>
                <c:pt idx="34566">
                  <c:v>116.0852115241</c:v>
                </c:pt>
                <c:pt idx="34567">
                  <c:v>116.08737242860001</c:v>
                </c:pt>
                <c:pt idx="34568">
                  <c:v>116.0887281835</c:v>
                </c:pt>
                <c:pt idx="34569">
                  <c:v>116.0889962116</c:v>
                </c:pt>
                <c:pt idx="34570">
                  <c:v>116.08940404400001</c:v>
                </c:pt>
                <c:pt idx="34571">
                  <c:v>116.09044101009999</c:v>
                </c:pt>
                <c:pt idx="34572">
                  <c:v>116.09173185909999</c:v>
                </c:pt>
                <c:pt idx="34573">
                  <c:v>116.093569719</c:v>
                </c:pt>
                <c:pt idx="34574">
                  <c:v>116.09501405970001</c:v>
                </c:pt>
                <c:pt idx="34575">
                  <c:v>116.0952447109</c:v>
                </c:pt>
                <c:pt idx="34576">
                  <c:v>116.0958368407</c:v>
                </c:pt>
                <c:pt idx="34577">
                  <c:v>116.0965179942</c:v>
                </c:pt>
                <c:pt idx="34578">
                  <c:v>116.09964565919999</c:v>
                </c:pt>
                <c:pt idx="34579">
                  <c:v>116.1028584341</c:v>
                </c:pt>
                <c:pt idx="34580">
                  <c:v>116.10349582080001</c:v>
                </c:pt>
                <c:pt idx="34581">
                  <c:v>116.1039847609</c:v>
                </c:pt>
                <c:pt idx="34582">
                  <c:v>116.1047882952</c:v>
                </c:pt>
                <c:pt idx="34583">
                  <c:v>116.10545988520001</c:v>
                </c:pt>
                <c:pt idx="34584">
                  <c:v>116.10628601160001</c:v>
                </c:pt>
                <c:pt idx="34585">
                  <c:v>116.10937103329999</c:v>
                </c:pt>
                <c:pt idx="34586">
                  <c:v>116.1141352419</c:v>
                </c:pt>
                <c:pt idx="34587">
                  <c:v>116.1171109129</c:v>
                </c:pt>
                <c:pt idx="34588">
                  <c:v>116.1176541193</c:v>
                </c:pt>
                <c:pt idx="34589">
                  <c:v>116.1178369762</c:v>
                </c:pt>
                <c:pt idx="34590">
                  <c:v>116.1193694399</c:v>
                </c:pt>
                <c:pt idx="34591">
                  <c:v>116.1214644935</c:v>
                </c:pt>
                <c:pt idx="34592">
                  <c:v>116.124325703</c:v>
                </c:pt>
                <c:pt idx="34593">
                  <c:v>116.12717940740001</c:v>
                </c:pt>
                <c:pt idx="34594">
                  <c:v>116.12857217609999</c:v>
                </c:pt>
                <c:pt idx="34595">
                  <c:v>116.13000923689999</c:v>
                </c:pt>
                <c:pt idx="34596">
                  <c:v>116.1308289989</c:v>
                </c:pt>
                <c:pt idx="34597">
                  <c:v>116.131039601</c:v>
                </c:pt>
                <c:pt idx="34598">
                  <c:v>116.13135519710001</c:v>
                </c:pt>
                <c:pt idx="34599">
                  <c:v>116.1319617961</c:v>
                </c:pt>
                <c:pt idx="34600">
                  <c:v>116.1339749973</c:v>
                </c:pt>
                <c:pt idx="34601">
                  <c:v>116.1356849254</c:v>
                </c:pt>
                <c:pt idx="34602">
                  <c:v>116.1359069523</c:v>
                </c:pt>
                <c:pt idx="34603">
                  <c:v>116.1375076679</c:v>
                </c:pt>
                <c:pt idx="34604">
                  <c:v>116.13953081210001</c:v>
                </c:pt>
                <c:pt idx="34605">
                  <c:v>116.1405024288</c:v>
                </c:pt>
                <c:pt idx="34606">
                  <c:v>116.1415474101</c:v>
                </c:pt>
                <c:pt idx="34607">
                  <c:v>116.14217755270001</c:v>
                </c:pt>
                <c:pt idx="34608">
                  <c:v>116.1439534643</c:v>
                </c:pt>
                <c:pt idx="34609">
                  <c:v>116.14737071010001</c:v>
                </c:pt>
                <c:pt idx="34610">
                  <c:v>116.1499727091</c:v>
                </c:pt>
                <c:pt idx="34611">
                  <c:v>116.1513335035</c:v>
                </c:pt>
                <c:pt idx="34612">
                  <c:v>116.1520480663</c:v>
                </c:pt>
                <c:pt idx="34613">
                  <c:v>116.1530212814</c:v>
                </c:pt>
                <c:pt idx="34614">
                  <c:v>116.1557225775</c:v>
                </c:pt>
                <c:pt idx="34615">
                  <c:v>116.1584383288</c:v>
                </c:pt>
                <c:pt idx="34616">
                  <c:v>116.1602515188</c:v>
                </c:pt>
                <c:pt idx="34617">
                  <c:v>116.1638191774</c:v>
                </c:pt>
                <c:pt idx="34618">
                  <c:v>116.1676617067</c:v>
                </c:pt>
                <c:pt idx="34619">
                  <c:v>116.16928115330001</c:v>
                </c:pt>
                <c:pt idx="34620">
                  <c:v>116.1711372405</c:v>
                </c:pt>
                <c:pt idx="34621">
                  <c:v>116.1741489815</c:v>
                </c:pt>
                <c:pt idx="34622">
                  <c:v>116.1768303397</c:v>
                </c:pt>
                <c:pt idx="34623">
                  <c:v>116.17816713560001</c:v>
                </c:pt>
                <c:pt idx="34624">
                  <c:v>116.1788104351</c:v>
                </c:pt>
                <c:pt idx="34625">
                  <c:v>116.17968956439999</c:v>
                </c:pt>
                <c:pt idx="34626">
                  <c:v>116.1813478677</c:v>
                </c:pt>
                <c:pt idx="34627">
                  <c:v>116.18280493250001</c:v>
                </c:pt>
                <c:pt idx="34628">
                  <c:v>116.1829207629</c:v>
                </c:pt>
                <c:pt idx="34629">
                  <c:v>116.1836087211</c:v>
                </c:pt>
                <c:pt idx="34630">
                  <c:v>116.1860027437</c:v>
                </c:pt>
                <c:pt idx="34631">
                  <c:v>116.1880509545</c:v>
                </c:pt>
                <c:pt idx="34632">
                  <c:v>116.1886647319</c:v>
                </c:pt>
                <c:pt idx="34633">
                  <c:v>116.1891271114</c:v>
                </c:pt>
                <c:pt idx="34634">
                  <c:v>116.1899318656</c:v>
                </c:pt>
                <c:pt idx="34635">
                  <c:v>116.19165481810001</c:v>
                </c:pt>
                <c:pt idx="34636">
                  <c:v>116.1932308957</c:v>
                </c:pt>
                <c:pt idx="34637">
                  <c:v>116.194137008</c:v>
                </c:pt>
                <c:pt idx="34638">
                  <c:v>116.19483545129999</c:v>
                </c:pt>
                <c:pt idx="34639">
                  <c:v>116.1957869255</c:v>
                </c:pt>
                <c:pt idx="34640">
                  <c:v>116.1966167468</c:v>
                </c:pt>
                <c:pt idx="34641">
                  <c:v>116.1970625263</c:v>
                </c:pt>
                <c:pt idx="34642">
                  <c:v>116.1973735049</c:v>
                </c:pt>
                <c:pt idx="34643">
                  <c:v>116.1990241809</c:v>
                </c:pt>
                <c:pt idx="34644">
                  <c:v>116.20144456609999</c:v>
                </c:pt>
                <c:pt idx="34645">
                  <c:v>116.2028460068</c:v>
                </c:pt>
                <c:pt idx="34646">
                  <c:v>116.2040738516</c:v>
                </c:pt>
                <c:pt idx="34647">
                  <c:v>116.205808154</c:v>
                </c:pt>
                <c:pt idx="34648">
                  <c:v>116.2070925323</c:v>
                </c:pt>
                <c:pt idx="34649">
                  <c:v>116.2078266274</c:v>
                </c:pt>
                <c:pt idx="34650">
                  <c:v>116.20939326129999</c:v>
                </c:pt>
                <c:pt idx="34651">
                  <c:v>116.21050513119999</c:v>
                </c:pt>
                <c:pt idx="34652">
                  <c:v>116.21257437929999</c:v>
                </c:pt>
                <c:pt idx="34653">
                  <c:v>116.2148585181</c:v>
                </c:pt>
                <c:pt idx="34654">
                  <c:v>116.2160057519</c:v>
                </c:pt>
                <c:pt idx="34655">
                  <c:v>116.2172995464</c:v>
                </c:pt>
                <c:pt idx="34656">
                  <c:v>116.2192567694</c:v>
                </c:pt>
                <c:pt idx="34657">
                  <c:v>116.2219343478</c:v>
                </c:pt>
                <c:pt idx="34658">
                  <c:v>116.2267275876</c:v>
                </c:pt>
                <c:pt idx="34659">
                  <c:v>116.23065160989999</c:v>
                </c:pt>
                <c:pt idx="34660">
                  <c:v>116.2317142226</c:v>
                </c:pt>
                <c:pt idx="34661">
                  <c:v>116.2331267916</c:v>
                </c:pt>
                <c:pt idx="34662">
                  <c:v>116.2358243649</c:v>
                </c:pt>
                <c:pt idx="34663">
                  <c:v>116.2384991216</c:v>
                </c:pt>
                <c:pt idx="34664">
                  <c:v>116.23986107410001</c:v>
                </c:pt>
                <c:pt idx="34665">
                  <c:v>116.2412455179</c:v>
                </c:pt>
                <c:pt idx="34666">
                  <c:v>116.2433590787</c:v>
                </c:pt>
                <c:pt idx="34667">
                  <c:v>116.2456510849</c:v>
                </c:pt>
                <c:pt idx="34668">
                  <c:v>116.246690366</c:v>
                </c:pt>
                <c:pt idx="34669">
                  <c:v>116.2486619172</c:v>
                </c:pt>
                <c:pt idx="34670">
                  <c:v>116.2525902428</c:v>
                </c:pt>
                <c:pt idx="34671">
                  <c:v>116.2552298988</c:v>
                </c:pt>
                <c:pt idx="34672">
                  <c:v>116.2566519777</c:v>
                </c:pt>
                <c:pt idx="34673">
                  <c:v>116.25894252339999</c:v>
                </c:pt>
                <c:pt idx="34674">
                  <c:v>116.26084309940001</c:v>
                </c:pt>
                <c:pt idx="34675">
                  <c:v>116.2620841394</c:v>
                </c:pt>
                <c:pt idx="34676">
                  <c:v>116.26403609899999</c:v>
                </c:pt>
                <c:pt idx="34677">
                  <c:v>116.2660026771</c:v>
                </c:pt>
                <c:pt idx="34678">
                  <c:v>116.26678446770001</c:v>
                </c:pt>
                <c:pt idx="34679">
                  <c:v>116.2672192679</c:v>
                </c:pt>
                <c:pt idx="34680">
                  <c:v>116.2679110918</c:v>
                </c:pt>
                <c:pt idx="34681">
                  <c:v>116.26891700109999</c:v>
                </c:pt>
                <c:pt idx="34682">
                  <c:v>116.2698742059</c:v>
                </c:pt>
                <c:pt idx="34683">
                  <c:v>116.2704561461</c:v>
                </c:pt>
                <c:pt idx="34684">
                  <c:v>116.2708634999</c:v>
                </c:pt>
                <c:pt idx="34685">
                  <c:v>116.27109694470001</c:v>
                </c:pt>
                <c:pt idx="34686">
                  <c:v>116.2712420686</c:v>
                </c:pt>
                <c:pt idx="34687">
                  <c:v>116.27145918870001</c:v>
                </c:pt>
                <c:pt idx="34688">
                  <c:v>116.2737752427</c:v>
                </c:pt>
                <c:pt idx="34689">
                  <c:v>116.27631776859999</c:v>
                </c:pt>
                <c:pt idx="34690">
                  <c:v>116.2768244618</c:v>
                </c:pt>
                <c:pt idx="34691">
                  <c:v>116.2781105183</c:v>
                </c:pt>
                <c:pt idx="34692">
                  <c:v>116.27996996429999</c:v>
                </c:pt>
                <c:pt idx="34693">
                  <c:v>116.2827801458</c:v>
                </c:pt>
                <c:pt idx="34694">
                  <c:v>116.28541933309999</c:v>
                </c:pt>
                <c:pt idx="34695">
                  <c:v>116.2869613088</c:v>
                </c:pt>
                <c:pt idx="34696">
                  <c:v>116.290451686</c:v>
                </c:pt>
                <c:pt idx="34697">
                  <c:v>116.2933543414</c:v>
                </c:pt>
                <c:pt idx="34698">
                  <c:v>116.29397884789999</c:v>
                </c:pt>
                <c:pt idx="34699">
                  <c:v>116.2943564716</c:v>
                </c:pt>
                <c:pt idx="34700">
                  <c:v>116.2949462916</c:v>
                </c:pt>
                <c:pt idx="34701">
                  <c:v>116.29632292949999</c:v>
                </c:pt>
                <c:pt idx="34702">
                  <c:v>116.2979142161</c:v>
                </c:pt>
                <c:pt idx="34703">
                  <c:v>116.2991594224</c:v>
                </c:pt>
                <c:pt idx="34704">
                  <c:v>116.2998127466</c:v>
                </c:pt>
                <c:pt idx="34705">
                  <c:v>116.3012919687</c:v>
                </c:pt>
                <c:pt idx="34706">
                  <c:v>116.304079985</c:v>
                </c:pt>
                <c:pt idx="34707">
                  <c:v>116.3054179688</c:v>
                </c:pt>
                <c:pt idx="34708">
                  <c:v>116.305840045</c:v>
                </c:pt>
                <c:pt idx="34709">
                  <c:v>116.30707812990001</c:v>
                </c:pt>
                <c:pt idx="34710">
                  <c:v>116.3090415548</c:v>
                </c:pt>
                <c:pt idx="34711">
                  <c:v>116.3110297045</c:v>
                </c:pt>
                <c:pt idx="34712">
                  <c:v>116.31205673620001</c:v>
                </c:pt>
                <c:pt idx="34713">
                  <c:v>116.3122307658</c:v>
                </c:pt>
                <c:pt idx="34714">
                  <c:v>116.3125105572</c:v>
                </c:pt>
                <c:pt idx="34715">
                  <c:v>116.3132990679</c:v>
                </c:pt>
                <c:pt idx="34716">
                  <c:v>116.314851045</c:v>
                </c:pt>
                <c:pt idx="34717">
                  <c:v>116.3158969194</c:v>
                </c:pt>
                <c:pt idx="34718">
                  <c:v>116.31659320190001</c:v>
                </c:pt>
                <c:pt idx="34719">
                  <c:v>116.3185229612</c:v>
                </c:pt>
                <c:pt idx="34720">
                  <c:v>116.32031021260001</c:v>
                </c:pt>
                <c:pt idx="34721">
                  <c:v>116.3213209883</c:v>
                </c:pt>
                <c:pt idx="34722">
                  <c:v>116.32267328419999</c:v>
                </c:pt>
                <c:pt idx="34723">
                  <c:v>116.3236624429</c:v>
                </c:pt>
                <c:pt idx="34724">
                  <c:v>116.3237970449</c:v>
                </c:pt>
                <c:pt idx="34725">
                  <c:v>116.3239940122</c:v>
                </c:pt>
                <c:pt idx="34726">
                  <c:v>116.32440101420001</c:v>
                </c:pt>
                <c:pt idx="34727">
                  <c:v>116.3252368902</c:v>
                </c:pt>
                <c:pt idx="34728">
                  <c:v>116.32679754999999</c:v>
                </c:pt>
                <c:pt idx="34729">
                  <c:v>116.3280703585</c:v>
                </c:pt>
                <c:pt idx="34730">
                  <c:v>116.3284664695</c:v>
                </c:pt>
                <c:pt idx="34731">
                  <c:v>116.328610653</c:v>
                </c:pt>
                <c:pt idx="34732">
                  <c:v>116.329202407</c:v>
                </c:pt>
                <c:pt idx="34733">
                  <c:v>116.3305759382</c:v>
                </c:pt>
                <c:pt idx="34734">
                  <c:v>116.3316055553</c:v>
                </c:pt>
                <c:pt idx="34735">
                  <c:v>116.3335663598</c:v>
                </c:pt>
                <c:pt idx="34736">
                  <c:v>116.3361297732</c:v>
                </c:pt>
                <c:pt idx="34737">
                  <c:v>116.3375264858</c:v>
                </c:pt>
                <c:pt idx="34738">
                  <c:v>116.33884211589999</c:v>
                </c:pt>
                <c:pt idx="34739">
                  <c:v>116.34016358389999</c:v>
                </c:pt>
                <c:pt idx="34740">
                  <c:v>116.3414562074</c:v>
                </c:pt>
                <c:pt idx="34741">
                  <c:v>116.3424066867</c:v>
                </c:pt>
                <c:pt idx="34742">
                  <c:v>116.3429056948</c:v>
                </c:pt>
                <c:pt idx="34743">
                  <c:v>116.3435621094</c:v>
                </c:pt>
                <c:pt idx="34744">
                  <c:v>116.3445562923</c:v>
                </c:pt>
                <c:pt idx="34745">
                  <c:v>116.34525973389999</c:v>
                </c:pt>
                <c:pt idx="34746">
                  <c:v>116.3472660809</c:v>
                </c:pt>
                <c:pt idx="34747">
                  <c:v>116.34948011660001</c:v>
                </c:pt>
                <c:pt idx="34748">
                  <c:v>116.3498550565</c:v>
                </c:pt>
                <c:pt idx="34749">
                  <c:v>116.3499821512</c:v>
                </c:pt>
                <c:pt idx="34750">
                  <c:v>116.35038750530001</c:v>
                </c:pt>
                <c:pt idx="34751">
                  <c:v>116.3507978188</c:v>
                </c:pt>
                <c:pt idx="34752">
                  <c:v>116.3512949917</c:v>
                </c:pt>
                <c:pt idx="34753">
                  <c:v>116.35367124290001</c:v>
                </c:pt>
                <c:pt idx="34754">
                  <c:v>116.356691775</c:v>
                </c:pt>
                <c:pt idx="34755">
                  <c:v>116.35780166559999</c:v>
                </c:pt>
                <c:pt idx="34756">
                  <c:v>116.3583626559</c:v>
                </c:pt>
                <c:pt idx="34757">
                  <c:v>116.3591676728</c:v>
                </c:pt>
                <c:pt idx="34758">
                  <c:v>116.36008514549999</c:v>
                </c:pt>
                <c:pt idx="34759">
                  <c:v>116.360723787</c:v>
                </c:pt>
                <c:pt idx="34760">
                  <c:v>116.3622000406</c:v>
                </c:pt>
                <c:pt idx="34761">
                  <c:v>116.3643259988</c:v>
                </c:pt>
                <c:pt idx="34762">
                  <c:v>116.36793005449999</c:v>
                </c:pt>
                <c:pt idx="34763">
                  <c:v>116.3710505263</c:v>
                </c:pt>
                <c:pt idx="34764">
                  <c:v>116.37189816910001</c:v>
                </c:pt>
                <c:pt idx="34765">
                  <c:v>116.3732824738</c:v>
                </c:pt>
                <c:pt idx="34766">
                  <c:v>116.37405879329999</c:v>
                </c:pt>
                <c:pt idx="34767">
                  <c:v>116.37494343039999</c:v>
                </c:pt>
                <c:pt idx="34768">
                  <c:v>116.3758630183</c:v>
                </c:pt>
                <c:pt idx="34769">
                  <c:v>116.3763128607</c:v>
                </c:pt>
                <c:pt idx="34770">
                  <c:v>116.3777837467</c:v>
                </c:pt>
                <c:pt idx="34771">
                  <c:v>116.3803840628</c:v>
                </c:pt>
                <c:pt idx="34772">
                  <c:v>116.38218435509999</c:v>
                </c:pt>
                <c:pt idx="34773">
                  <c:v>116.38343990929999</c:v>
                </c:pt>
                <c:pt idx="34774">
                  <c:v>116.385662946</c:v>
                </c:pt>
                <c:pt idx="34775">
                  <c:v>116.38893985590001</c:v>
                </c:pt>
                <c:pt idx="34776">
                  <c:v>116.3913673415</c:v>
                </c:pt>
                <c:pt idx="34777">
                  <c:v>116.3935384303</c:v>
                </c:pt>
                <c:pt idx="34778">
                  <c:v>116.3956579976</c:v>
                </c:pt>
                <c:pt idx="34779">
                  <c:v>116.396182383</c:v>
                </c:pt>
                <c:pt idx="34780">
                  <c:v>116.39721981229999</c:v>
                </c:pt>
                <c:pt idx="34781">
                  <c:v>116.3988249313</c:v>
                </c:pt>
                <c:pt idx="34782">
                  <c:v>116.3998569741</c:v>
                </c:pt>
                <c:pt idx="34783">
                  <c:v>116.40096979659999</c:v>
                </c:pt>
                <c:pt idx="34784">
                  <c:v>116.4025001012</c:v>
                </c:pt>
                <c:pt idx="34785">
                  <c:v>116.4037281952</c:v>
                </c:pt>
                <c:pt idx="34786">
                  <c:v>116.4047000577</c:v>
                </c:pt>
                <c:pt idx="34787">
                  <c:v>116.4054784623</c:v>
                </c:pt>
                <c:pt idx="34788">
                  <c:v>116.4070353195</c:v>
                </c:pt>
                <c:pt idx="34789">
                  <c:v>116.4105479679</c:v>
                </c:pt>
                <c:pt idx="34790">
                  <c:v>116.4135712691</c:v>
                </c:pt>
                <c:pt idx="34791">
                  <c:v>116.41504155459999</c:v>
                </c:pt>
                <c:pt idx="34792">
                  <c:v>116.41643632740001</c:v>
                </c:pt>
                <c:pt idx="34793">
                  <c:v>116.4173439275</c:v>
                </c:pt>
                <c:pt idx="34794">
                  <c:v>116.41807841329999</c:v>
                </c:pt>
                <c:pt idx="34795">
                  <c:v>116.4201998587</c:v>
                </c:pt>
                <c:pt idx="34796">
                  <c:v>116.4236515015</c:v>
                </c:pt>
                <c:pt idx="34797">
                  <c:v>116.4257325687</c:v>
                </c:pt>
                <c:pt idx="34798">
                  <c:v>116.4270096739</c:v>
                </c:pt>
                <c:pt idx="34799">
                  <c:v>116.4280956993</c:v>
                </c:pt>
                <c:pt idx="34800">
                  <c:v>116.4283955057</c:v>
                </c:pt>
                <c:pt idx="34801">
                  <c:v>116.4292346009</c:v>
                </c:pt>
                <c:pt idx="34802">
                  <c:v>116.4298867474</c:v>
                </c:pt>
                <c:pt idx="34803">
                  <c:v>116.4302402655</c:v>
                </c:pt>
                <c:pt idx="34804">
                  <c:v>116.4314037465</c:v>
                </c:pt>
                <c:pt idx="34805">
                  <c:v>116.43372712039999</c:v>
                </c:pt>
                <c:pt idx="34806">
                  <c:v>116.4355899167</c:v>
                </c:pt>
                <c:pt idx="34807">
                  <c:v>116.436430003</c:v>
                </c:pt>
                <c:pt idx="34808">
                  <c:v>116.4381175371</c:v>
                </c:pt>
                <c:pt idx="34809">
                  <c:v>116.4399302936</c:v>
                </c:pt>
                <c:pt idx="34810">
                  <c:v>116.44071715849999</c:v>
                </c:pt>
                <c:pt idx="34811">
                  <c:v>116.44095947549999</c:v>
                </c:pt>
                <c:pt idx="34812">
                  <c:v>116.44144793949999</c:v>
                </c:pt>
                <c:pt idx="34813">
                  <c:v>116.4441261736</c:v>
                </c:pt>
                <c:pt idx="34814">
                  <c:v>116.4466418155</c:v>
                </c:pt>
                <c:pt idx="34815">
                  <c:v>116.44941604580001</c:v>
                </c:pt>
                <c:pt idx="34816">
                  <c:v>116.4523829851</c:v>
                </c:pt>
                <c:pt idx="34817">
                  <c:v>116.4540870492</c:v>
                </c:pt>
                <c:pt idx="34818">
                  <c:v>116.4565589633</c:v>
                </c:pt>
                <c:pt idx="34819">
                  <c:v>116.46165188329999</c:v>
                </c:pt>
                <c:pt idx="34820">
                  <c:v>116.46607177750001</c:v>
                </c:pt>
                <c:pt idx="34821">
                  <c:v>116.4670430737</c:v>
                </c:pt>
                <c:pt idx="34822">
                  <c:v>116.4686804734</c:v>
                </c:pt>
                <c:pt idx="34823">
                  <c:v>116.4726455415</c:v>
                </c:pt>
                <c:pt idx="34824">
                  <c:v>116.47694485460001</c:v>
                </c:pt>
                <c:pt idx="34825">
                  <c:v>116.4795933961</c:v>
                </c:pt>
                <c:pt idx="34826">
                  <c:v>116.48075180230001</c:v>
                </c:pt>
                <c:pt idx="34827">
                  <c:v>116.481938519</c:v>
                </c:pt>
                <c:pt idx="34828">
                  <c:v>116.4834931422</c:v>
                </c:pt>
                <c:pt idx="34829">
                  <c:v>116.4847240245</c:v>
                </c:pt>
                <c:pt idx="34830">
                  <c:v>116.4859872171</c:v>
                </c:pt>
                <c:pt idx="34831">
                  <c:v>116.48737719179999</c:v>
                </c:pt>
                <c:pt idx="34832">
                  <c:v>116.4900531843</c:v>
                </c:pt>
                <c:pt idx="34833">
                  <c:v>116.49193754140001</c:v>
                </c:pt>
                <c:pt idx="34834">
                  <c:v>116.49238310059999</c:v>
                </c:pt>
                <c:pt idx="34835">
                  <c:v>116.4933041875</c:v>
                </c:pt>
                <c:pt idx="34836">
                  <c:v>116.494524864</c:v>
                </c:pt>
                <c:pt idx="34837">
                  <c:v>116.4953327307</c:v>
                </c:pt>
                <c:pt idx="34838">
                  <c:v>116.49548867830001</c:v>
                </c:pt>
                <c:pt idx="34839">
                  <c:v>116.4979727151</c:v>
                </c:pt>
                <c:pt idx="34840">
                  <c:v>116.5005618046</c:v>
                </c:pt>
                <c:pt idx="34841">
                  <c:v>116.500711497</c:v>
                </c:pt>
                <c:pt idx="34842">
                  <c:v>116.5022021879</c:v>
                </c:pt>
                <c:pt idx="34843">
                  <c:v>116.50435612130001</c:v>
                </c:pt>
                <c:pt idx="34844">
                  <c:v>116.5054045127</c:v>
                </c:pt>
                <c:pt idx="34845">
                  <c:v>116.5063023531</c:v>
                </c:pt>
                <c:pt idx="34846">
                  <c:v>116.5074138697</c:v>
                </c:pt>
                <c:pt idx="34847">
                  <c:v>116.5085852766</c:v>
                </c:pt>
                <c:pt idx="34848">
                  <c:v>116.50939455549999</c:v>
                </c:pt>
                <c:pt idx="34849">
                  <c:v>116.50992542189999</c:v>
                </c:pt>
                <c:pt idx="34850">
                  <c:v>116.5104613275</c:v>
                </c:pt>
                <c:pt idx="34851">
                  <c:v>116.5107553826</c:v>
                </c:pt>
                <c:pt idx="34852">
                  <c:v>116.510932298</c:v>
                </c:pt>
                <c:pt idx="34853">
                  <c:v>116.51200760730001</c:v>
                </c:pt>
                <c:pt idx="34854">
                  <c:v>116.5131578406</c:v>
                </c:pt>
                <c:pt idx="34855">
                  <c:v>116.5135040636</c:v>
                </c:pt>
                <c:pt idx="34856">
                  <c:v>116.51402641750001</c:v>
                </c:pt>
                <c:pt idx="34857">
                  <c:v>116.5148964877</c:v>
                </c:pt>
                <c:pt idx="34858">
                  <c:v>116.51570216899999</c:v>
                </c:pt>
                <c:pt idx="34859">
                  <c:v>116.5176930762</c:v>
                </c:pt>
                <c:pt idx="34860">
                  <c:v>116.519796063</c:v>
                </c:pt>
                <c:pt idx="34861">
                  <c:v>116.5214714979</c:v>
                </c:pt>
                <c:pt idx="34862">
                  <c:v>116.5232788007</c:v>
                </c:pt>
                <c:pt idx="34863">
                  <c:v>116.5262712525</c:v>
                </c:pt>
                <c:pt idx="34864">
                  <c:v>116.5297699787</c:v>
                </c:pt>
                <c:pt idx="34865">
                  <c:v>116.5309396455</c:v>
                </c:pt>
                <c:pt idx="34866">
                  <c:v>116.53197197270001</c:v>
                </c:pt>
                <c:pt idx="34867">
                  <c:v>116.5334307568</c:v>
                </c:pt>
                <c:pt idx="34868">
                  <c:v>116.5345661599</c:v>
                </c:pt>
                <c:pt idx="34869">
                  <c:v>116.5363805539</c:v>
                </c:pt>
                <c:pt idx="34870">
                  <c:v>116.5377560992</c:v>
                </c:pt>
                <c:pt idx="34871">
                  <c:v>116.5383868004</c:v>
                </c:pt>
                <c:pt idx="34872">
                  <c:v>116.53900126160001</c:v>
                </c:pt>
                <c:pt idx="34873">
                  <c:v>116.5401080851</c:v>
                </c:pt>
                <c:pt idx="34874">
                  <c:v>116.54145220620001</c:v>
                </c:pt>
                <c:pt idx="34875">
                  <c:v>116.5423932688</c:v>
                </c:pt>
                <c:pt idx="34876">
                  <c:v>116.54434105439999</c:v>
                </c:pt>
                <c:pt idx="34877">
                  <c:v>116.5460796018</c:v>
                </c:pt>
                <c:pt idx="34878">
                  <c:v>116.5465214219</c:v>
                </c:pt>
                <c:pt idx="34879">
                  <c:v>116.54706966720001</c:v>
                </c:pt>
                <c:pt idx="34880">
                  <c:v>116.5478202068</c:v>
                </c:pt>
                <c:pt idx="34881">
                  <c:v>116.54901230359999</c:v>
                </c:pt>
                <c:pt idx="34882">
                  <c:v>116.5499934959</c:v>
                </c:pt>
                <c:pt idx="34883">
                  <c:v>116.5504801604</c:v>
                </c:pt>
                <c:pt idx="34884">
                  <c:v>116.551048478</c:v>
                </c:pt>
                <c:pt idx="34885">
                  <c:v>116.55159231179999</c:v>
                </c:pt>
                <c:pt idx="34886">
                  <c:v>116.5521951411</c:v>
                </c:pt>
                <c:pt idx="34887">
                  <c:v>116.5531727642</c:v>
                </c:pt>
                <c:pt idx="34888">
                  <c:v>116.5546688977</c:v>
                </c:pt>
                <c:pt idx="34889">
                  <c:v>116.55636993100001</c:v>
                </c:pt>
                <c:pt idx="34890">
                  <c:v>116.55755182679999</c:v>
                </c:pt>
                <c:pt idx="34891">
                  <c:v>116.5588305742</c:v>
                </c:pt>
                <c:pt idx="34892">
                  <c:v>116.5601444255</c:v>
                </c:pt>
                <c:pt idx="34893">
                  <c:v>116.56048606900001</c:v>
                </c:pt>
                <c:pt idx="34894">
                  <c:v>116.5612954298</c:v>
                </c:pt>
                <c:pt idx="34895">
                  <c:v>116.5628539782</c:v>
                </c:pt>
                <c:pt idx="34896">
                  <c:v>116.56454715540001</c:v>
                </c:pt>
                <c:pt idx="34897">
                  <c:v>116.5659690426</c:v>
                </c:pt>
                <c:pt idx="34898">
                  <c:v>116.5665941124</c:v>
                </c:pt>
                <c:pt idx="34899">
                  <c:v>116.5668705392</c:v>
                </c:pt>
                <c:pt idx="34900">
                  <c:v>116.5673804075</c:v>
                </c:pt>
                <c:pt idx="34901">
                  <c:v>116.56810869260001</c:v>
                </c:pt>
                <c:pt idx="34902">
                  <c:v>116.56875120559999</c:v>
                </c:pt>
                <c:pt idx="34903">
                  <c:v>116.56925590359999</c:v>
                </c:pt>
                <c:pt idx="34904">
                  <c:v>116.5703487705</c:v>
                </c:pt>
                <c:pt idx="34905">
                  <c:v>116.5729765225</c:v>
                </c:pt>
                <c:pt idx="34906">
                  <c:v>116.57739276460001</c:v>
                </c:pt>
                <c:pt idx="34907">
                  <c:v>116.5807383655</c:v>
                </c:pt>
                <c:pt idx="34908">
                  <c:v>116.58158346579999</c:v>
                </c:pt>
                <c:pt idx="34909">
                  <c:v>116.5825784843</c:v>
                </c:pt>
                <c:pt idx="34910">
                  <c:v>116.5837653973</c:v>
                </c:pt>
                <c:pt idx="34911">
                  <c:v>116.58480824750001</c:v>
                </c:pt>
                <c:pt idx="34912">
                  <c:v>116.5858250257</c:v>
                </c:pt>
                <c:pt idx="34913">
                  <c:v>116.5862400752</c:v>
                </c:pt>
                <c:pt idx="34914">
                  <c:v>116.5867514983</c:v>
                </c:pt>
                <c:pt idx="34915">
                  <c:v>116.5904195275</c:v>
                </c:pt>
                <c:pt idx="34916">
                  <c:v>116.59402094710001</c:v>
                </c:pt>
                <c:pt idx="34917">
                  <c:v>116.5949863092</c:v>
                </c:pt>
                <c:pt idx="34918">
                  <c:v>116.5965204243</c:v>
                </c:pt>
                <c:pt idx="34919">
                  <c:v>116.59739554070001</c:v>
                </c:pt>
                <c:pt idx="34920">
                  <c:v>116.59876275489999</c:v>
                </c:pt>
                <c:pt idx="34921">
                  <c:v>116.6002406848</c:v>
                </c:pt>
                <c:pt idx="34922">
                  <c:v>116.6013158702</c:v>
                </c:pt>
                <c:pt idx="34923">
                  <c:v>116.6022609314</c:v>
                </c:pt>
                <c:pt idx="34924">
                  <c:v>116.6055479674</c:v>
                </c:pt>
                <c:pt idx="34925">
                  <c:v>116.60905561200001</c:v>
                </c:pt>
                <c:pt idx="34926">
                  <c:v>116.6105387679</c:v>
                </c:pt>
                <c:pt idx="34927">
                  <c:v>116.61195708060001</c:v>
                </c:pt>
                <c:pt idx="34928">
                  <c:v>116.6137094396</c:v>
                </c:pt>
                <c:pt idx="34929">
                  <c:v>116.6173825398</c:v>
                </c:pt>
                <c:pt idx="34930">
                  <c:v>116.6204491117</c:v>
                </c:pt>
                <c:pt idx="34931">
                  <c:v>116.621476753</c:v>
                </c:pt>
                <c:pt idx="34932">
                  <c:v>116.62226115049999</c:v>
                </c:pt>
                <c:pt idx="34933">
                  <c:v>116.6238004672</c:v>
                </c:pt>
                <c:pt idx="34934">
                  <c:v>116.625344508</c:v>
                </c:pt>
                <c:pt idx="34935">
                  <c:v>116.627787872</c:v>
                </c:pt>
                <c:pt idx="34936">
                  <c:v>116.6301761891</c:v>
                </c:pt>
                <c:pt idx="34937">
                  <c:v>116.6308637875</c:v>
                </c:pt>
                <c:pt idx="34938">
                  <c:v>116.6310892489</c:v>
                </c:pt>
                <c:pt idx="34939">
                  <c:v>116.6320148656</c:v>
                </c:pt>
                <c:pt idx="34940">
                  <c:v>116.6338348621</c:v>
                </c:pt>
                <c:pt idx="34941">
                  <c:v>116.6349887649</c:v>
                </c:pt>
                <c:pt idx="34942">
                  <c:v>116.6364148114</c:v>
                </c:pt>
                <c:pt idx="34943">
                  <c:v>116.6386929083</c:v>
                </c:pt>
                <c:pt idx="34944">
                  <c:v>116.6410929895</c:v>
                </c:pt>
                <c:pt idx="34945">
                  <c:v>116.6427435725</c:v>
                </c:pt>
                <c:pt idx="34946">
                  <c:v>116.64293891459999</c:v>
                </c:pt>
                <c:pt idx="34947">
                  <c:v>116.6433223555</c:v>
                </c:pt>
                <c:pt idx="34948">
                  <c:v>116.64756033499999</c:v>
                </c:pt>
                <c:pt idx="34949">
                  <c:v>116.65162322019999</c:v>
                </c:pt>
                <c:pt idx="34950">
                  <c:v>116.6536948983</c:v>
                </c:pt>
                <c:pt idx="34951">
                  <c:v>116.65574990570001</c:v>
                </c:pt>
                <c:pt idx="34952">
                  <c:v>116.6561257546</c:v>
                </c:pt>
                <c:pt idx="34953">
                  <c:v>116.65763657230001</c:v>
                </c:pt>
                <c:pt idx="34954">
                  <c:v>116.662144377</c:v>
                </c:pt>
                <c:pt idx="34955">
                  <c:v>116.6657017556</c:v>
                </c:pt>
                <c:pt idx="34956">
                  <c:v>116.6663050323</c:v>
                </c:pt>
                <c:pt idx="34957">
                  <c:v>116.6669867186</c:v>
                </c:pt>
                <c:pt idx="34958">
                  <c:v>116.6688603564</c:v>
                </c:pt>
                <c:pt idx="34959">
                  <c:v>116.6703739797</c:v>
                </c:pt>
                <c:pt idx="34960">
                  <c:v>116.6708137617</c:v>
                </c:pt>
                <c:pt idx="34961">
                  <c:v>116.67120544940001</c:v>
                </c:pt>
                <c:pt idx="34962">
                  <c:v>116.6725764264</c:v>
                </c:pt>
                <c:pt idx="34963">
                  <c:v>116.6741711042</c:v>
                </c:pt>
                <c:pt idx="34964">
                  <c:v>116.67507472130001</c:v>
                </c:pt>
                <c:pt idx="34965">
                  <c:v>116.6760550888</c:v>
                </c:pt>
                <c:pt idx="34966">
                  <c:v>116.67641364080001</c:v>
                </c:pt>
                <c:pt idx="34967">
                  <c:v>116.676521376</c:v>
                </c:pt>
                <c:pt idx="34968">
                  <c:v>116.6774085687</c:v>
                </c:pt>
                <c:pt idx="34969">
                  <c:v>116.67903344520001</c:v>
                </c:pt>
                <c:pt idx="34970">
                  <c:v>116.68090291590001</c:v>
                </c:pt>
                <c:pt idx="34971">
                  <c:v>116.682376713</c:v>
                </c:pt>
                <c:pt idx="34972">
                  <c:v>116.6832816606</c:v>
                </c:pt>
                <c:pt idx="34973">
                  <c:v>116.6841203993</c:v>
                </c:pt>
                <c:pt idx="34974">
                  <c:v>116.68511288019999</c:v>
                </c:pt>
                <c:pt idx="34975">
                  <c:v>116.6867379591</c:v>
                </c:pt>
                <c:pt idx="34976">
                  <c:v>116.6879375715</c:v>
                </c:pt>
                <c:pt idx="34977">
                  <c:v>116.6887483101</c:v>
                </c:pt>
                <c:pt idx="34978">
                  <c:v>116.6909101796</c:v>
                </c:pt>
                <c:pt idx="34979">
                  <c:v>116.6929771743</c:v>
                </c:pt>
                <c:pt idx="34980">
                  <c:v>116.69389744</c:v>
                </c:pt>
                <c:pt idx="34981">
                  <c:v>116.6944358806</c:v>
                </c:pt>
                <c:pt idx="34982">
                  <c:v>116.6958256011</c:v>
                </c:pt>
                <c:pt idx="34983">
                  <c:v>116.69781671050001</c:v>
                </c:pt>
                <c:pt idx="34984">
                  <c:v>116.6989343468</c:v>
                </c:pt>
                <c:pt idx="34985">
                  <c:v>116.6995479911</c:v>
                </c:pt>
                <c:pt idx="34986">
                  <c:v>116.69993516789999</c:v>
                </c:pt>
                <c:pt idx="34987">
                  <c:v>116.7021458489</c:v>
                </c:pt>
                <c:pt idx="34988">
                  <c:v>116.70453734749999</c:v>
                </c:pt>
                <c:pt idx="34989">
                  <c:v>116.7057940007</c:v>
                </c:pt>
                <c:pt idx="34990">
                  <c:v>116.70676230949999</c:v>
                </c:pt>
                <c:pt idx="34991">
                  <c:v>116.70687572049999</c:v>
                </c:pt>
                <c:pt idx="34992">
                  <c:v>116.70696834429999</c:v>
                </c:pt>
                <c:pt idx="34993">
                  <c:v>116.70708602969999</c:v>
                </c:pt>
                <c:pt idx="34994">
                  <c:v>116.70805290529999</c:v>
                </c:pt>
                <c:pt idx="34995">
                  <c:v>116.7106360633</c:v>
                </c:pt>
                <c:pt idx="34996">
                  <c:v>116.7124137716</c:v>
                </c:pt>
                <c:pt idx="34997">
                  <c:v>116.7126682568</c:v>
                </c:pt>
                <c:pt idx="34998">
                  <c:v>116.7132351006</c:v>
                </c:pt>
                <c:pt idx="34999">
                  <c:v>116.7140184341</c:v>
                </c:pt>
                <c:pt idx="35000">
                  <c:v>116.7155774669</c:v>
                </c:pt>
                <c:pt idx="35001">
                  <c:v>116.7170303266</c:v>
                </c:pt>
                <c:pt idx="35002">
                  <c:v>116.71786544930001</c:v>
                </c:pt>
                <c:pt idx="35003">
                  <c:v>116.72132104569999</c:v>
                </c:pt>
                <c:pt idx="35004">
                  <c:v>116.72502534100001</c:v>
                </c:pt>
                <c:pt idx="35005">
                  <c:v>116.7283256859</c:v>
                </c:pt>
                <c:pt idx="35006">
                  <c:v>116.73084192829999</c:v>
                </c:pt>
                <c:pt idx="35007">
                  <c:v>116.73089264310001</c:v>
                </c:pt>
                <c:pt idx="35008">
                  <c:v>116.7316720825</c:v>
                </c:pt>
                <c:pt idx="35009">
                  <c:v>116.73307708820001</c:v>
                </c:pt>
                <c:pt idx="35010">
                  <c:v>116.7359466154</c:v>
                </c:pt>
                <c:pt idx="35011">
                  <c:v>116.7388125427</c:v>
                </c:pt>
                <c:pt idx="35012">
                  <c:v>116.7410430604</c:v>
                </c:pt>
                <c:pt idx="35013">
                  <c:v>116.74325508530001</c:v>
                </c:pt>
                <c:pt idx="35014">
                  <c:v>116.7454694457</c:v>
                </c:pt>
                <c:pt idx="35015">
                  <c:v>116.7479374079</c:v>
                </c:pt>
                <c:pt idx="35016">
                  <c:v>116.7490112615</c:v>
                </c:pt>
                <c:pt idx="35017">
                  <c:v>116.7493962211</c:v>
                </c:pt>
                <c:pt idx="35018">
                  <c:v>116.7516861747</c:v>
                </c:pt>
                <c:pt idx="35019">
                  <c:v>116.75484725930001</c:v>
                </c:pt>
                <c:pt idx="35020">
                  <c:v>116.75637907940001</c:v>
                </c:pt>
                <c:pt idx="35021">
                  <c:v>116.7576572075</c:v>
                </c:pt>
                <c:pt idx="35022">
                  <c:v>116.758578864</c:v>
                </c:pt>
                <c:pt idx="35023">
                  <c:v>116.75890791649999</c:v>
                </c:pt>
                <c:pt idx="35024">
                  <c:v>116.7640627264</c:v>
                </c:pt>
                <c:pt idx="35025">
                  <c:v>116.76948161750001</c:v>
                </c:pt>
                <c:pt idx="35026">
                  <c:v>116.76997721399999</c:v>
                </c:pt>
                <c:pt idx="35027">
                  <c:v>116.7704691725</c:v>
                </c:pt>
                <c:pt idx="35028">
                  <c:v>116.77268320909999</c:v>
                </c:pt>
                <c:pt idx="35029">
                  <c:v>116.77459045320001</c:v>
                </c:pt>
                <c:pt idx="35030">
                  <c:v>116.77550880699999</c:v>
                </c:pt>
                <c:pt idx="35031">
                  <c:v>116.777379125</c:v>
                </c:pt>
                <c:pt idx="35032">
                  <c:v>116.7800529502</c:v>
                </c:pt>
                <c:pt idx="35033">
                  <c:v>116.78166585530001</c:v>
                </c:pt>
                <c:pt idx="35034">
                  <c:v>116.7818003018</c:v>
                </c:pt>
                <c:pt idx="35035">
                  <c:v>116.7821222434</c:v>
                </c:pt>
                <c:pt idx="35036">
                  <c:v>116.7835623954</c:v>
                </c:pt>
                <c:pt idx="35037">
                  <c:v>116.7853692281</c:v>
                </c:pt>
                <c:pt idx="35038">
                  <c:v>116.78616305040001</c:v>
                </c:pt>
                <c:pt idx="35039">
                  <c:v>116.7885006603</c:v>
                </c:pt>
                <c:pt idx="35040">
                  <c:v>116.791771475</c:v>
                </c:pt>
                <c:pt idx="35041">
                  <c:v>116.79324617739999</c:v>
                </c:pt>
                <c:pt idx="35042">
                  <c:v>116.7937150507</c:v>
                </c:pt>
                <c:pt idx="35043">
                  <c:v>116.7945725143</c:v>
                </c:pt>
                <c:pt idx="35044">
                  <c:v>116.79603128780001</c:v>
                </c:pt>
                <c:pt idx="35045">
                  <c:v>116.79678453130001</c:v>
                </c:pt>
                <c:pt idx="35046">
                  <c:v>116.797024345</c:v>
                </c:pt>
                <c:pt idx="35047">
                  <c:v>116.79859442599999</c:v>
                </c:pt>
                <c:pt idx="35048">
                  <c:v>116.80005996689999</c:v>
                </c:pt>
                <c:pt idx="35049">
                  <c:v>116.8005326246</c:v>
                </c:pt>
                <c:pt idx="35050">
                  <c:v>116.8009879997</c:v>
                </c:pt>
                <c:pt idx="35051">
                  <c:v>116.8016308739</c:v>
                </c:pt>
                <c:pt idx="35052">
                  <c:v>116.8022678314</c:v>
                </c:pt>
                <c:pt idx="35053">
                  <c:v>116.8023364364</c:v>
                </c:pt>
                <c:pt idx="35054">
                  <c:v>116.804250642</c:v>
                </c:pt>
                <c:pt idx="35055">
                  <c:v>116.8073998089</c:v>
                </c:pt>
                <c:pt idx="35056">
                  <c:v>116.8092855422</c:v>
                </c:pt>
                <c:pt idx="35057">
                  <c:v>116.8103486206</c:v>
                </c:pt>
                <c:pt idx="35058">
                  <c:v>116.8126338567</c:v>
                </c:pt>
                <c:pt idx="35059">
                  <c:v>116.8145034739</c:v>
                </c:pt>
                <c:pt idx="35060">
                  <c:v>116.81497696060001</c:v>
                </c:pt>
                <c:pt idx="35061">
                  <c:v>116.81711486250001</c:v>
                </c:pt>
                <c:pt idx="35062">
                  <c:v>116.8203043182</c:v>
                </c:pt>
                <c:pt idx="35063">
                  <c:v>116.8225290055</c:v>
                </c:pt>
                <c:pt idx="35064">
                  <c:v>116.8249352397</c:v>
                </c:pt>
                <c:pt idx="35065">
                  <c:v>116.826674109</c:v>
                </c:pt>
                <c:pt idx="35066">
                  <c:v>116.8269698447</c:v>
                </c:pt>
                <c:pt idx="35067">
                  <c:v>116.8283305377</c:v>
                </c:pt>
                <c:pt idx="35068">
                  <c:v>116.8296425791</c:v>
                </c:pt>
                <c:pt idx="35069">
                  <c:v>116.83018694970001</c:v>
                </c:pt>
                <c:pt idx="35070">
                  <c:v>116.83078358669999</c:v>
                </c:pt>
                <c:pt idx="35071">
                  <c:v>116.8331185399</c:v>
                </c:pt>
                <c:pt idx="35072">
                  <c:v>116.8353988065</c:v>
                </c:pt>
                <c:pt idx="35073">
                  <c:v>116.8371530997</c:v>
                </c:pt>
                <c:pt idx="35074">
                  <c:v>116.83929213970001</c:v>
                </c:pt>
                <c:pt idx="35075">
                  <c:v>116.8412083219</c:v>
                </c:pt>
                <c:pt idx="35076">
                  <c:v>116.843705036</c:v>
                </c:pt>
                <c:pt idx="35077">
                  <c:v>116.84624778849999</c:v>
                </c:pt>
                <c:pt idx="35078">
                  <c:v>116.84816947119999</c:v>
                </c:pt>
                <c:pt idx="35079">
                  <c:v>116.84903229379999</c:v>
                </c:pt>
                <c:pt idx="35080">
                  <c:v>116.84938872959999</c:v>
                </c:pt>
                <c:pt idx="35081">
                  <c:v>116.8505281059</c:v>
                </c:pt>
                <c:pt idx="35082">
                  <c:v>116.85246128910001</c:v>
                </c:pt>
                <c:pt idx="35083">
                  <c:v>116.8544224187</c:v>
                </c:pt>
                <c:pt idx="35084">
                  <c:v>116.85624407109999</c:v>
                </c:pt>
                <c:pt idx="35085">
                  <c:v>116.8572015872</c:v>
                </c:pt>
                <c:pt idx="35086">
                  <c:v>116.8581943846</c:v>
                </c:pt>
                <c:pt idx="35087">
                  <c:v>116.8592533882</c:v>
                </c:pt>
                <c:pt idx="35088">
                  <c:v>116.85984738960001</c:v>
                </c:pt>
                <c:pt idx="35089">
                  <c:v>116.8604574014</c:v>
                </c:pt>
                <c:pt idx="35090">
                  <c:v>116.86208609329999</c:v>
                </c:pt>
                <c:pt idx="35091">
                  <c:v>116.8646764577</c:v>
                </c:pt>
                <c:pt idx="35092">
                  <c:v>116.8667445156</c:v>
                </c:pt>
                <c:pt idx="35093">
                  <c:v>116.8688360502</c:v>
                </c:pt>
                <c:pt idx="35094">
                  <c:v>116.8717376891</c:v>
                </c:pt>
                <c:pt idx="35095">
                  <c:v>116.8736745751</c:v>
                </c:pt>
                <c:pt idx="35096">
                  <c:v>116.8742296957</c:v>
                </c:pt>
                <c:pt idx="35097">
                  <c:v>116.8751173847</c:v>
                </c:pt>
                <c:pt idx="35098">
                  <c:v>116.8769333068</c:v>
                </c:pt>
                <c:pt idx="35099">
                  <c:v>116.8785822686</c:v>
                </c:pt>
                <c:pt idx="35100">
                  <c:v>116.8793282834</c:v>
                </c:pt>
                <c:pt idx="35101">
                  <c:v>116.8797389115</c:v>
                </c:pt>
                <c:pt idx="35102">
                  <c:v>116.8821692763</c:v>
                </c:pt>
                <c:pt idx="35103">
                  <c:v>116.8853291162</c:v>
                </c:pt>
                <c:pt idx="35104">
                  <c:v>116.888194243</c:v>
                </c:pt>
                <c:pt idx="35105">
                  <c:v>116.8902650242</c:v>
                </c:pt>
                <c:pt idx="35106">
                  <c:v>116.8906967339</c:v>
                </c:pt>
                <c:pt idx="35107">
                  <c:v>116.8922252983</c:v>
                </c:pt>
                <c:pt idx="35108">
                  <c:v>116.8935624122</c:v>
                </c:pt>
                <c:pt idx="35109">
                  <c:v>116.89417490789999</c:v>
                </c:pt>
                <c:pt idx="35110">
                  <c:v>116.8950950855</c:v>
                </c:pt>
                <c:pt idx="35111">
                  <c:v>116.89688253049999</c:v>
                </c:pt>
                <c:pt idx="35112">
                  <c:v>116.89857882690001</c:v>
                </c:pt>
                <c:pt idx="35113">
                  <c:v>116.8990966165</c:v>
                </c:pt>
                <c:pt idx="35114">
                  <c:v>116.90040347839999</c:v>
                </c:pt>
                <c:pt idx="35115">
                  <c:v>116.9015387518</c:v>
                </c:pt>
                <c:pt idx="35116">
                  <c:v>116.9021054211</c:v>
                </c:pt>
                <c:pt idx="35117">
                  <c:v>116.9028129303</c:v>
                </c:pt>
                <c:pt idx="35118">
                  <c:v>116.904774703</c:v>
                </c:pt>
                <c:pt idx="35119">
                  <c:v>116.9066683018</c:v>
                </c:pt>
                <c:pt idx="35120">
                  <c:v>116.90783814309999</c:v>
                </c:pt>
                <c:pt idx="35121">
                  <c:v>116.9099411933</c:v>
                </c:pt>
                <c:pt idx="35122">
                  <c:v>116.912405402</c:v>
                </c:pt>
                <c:pt idx="35123">
                  <c:v>116.9149596371</c:v>
                </c:pt>
                <c:pt idx="35124">
                  <c:v>116.91784298029999</c:v>
                </c:pt>
                <c:pt idx="35125">
                  <c:v>116.9204410091</c:v>
                </c:pt>
                <c:pt idx="35126">
                  <c:v>116.9214531816</c:v>
                </c:pt>
                <c:pt idx="35127">
                  <c:v>116.921734903</c:v>
                </c:pt>
                <c:pt idx="35128">
                  <c:v>116.92191429250001</c:v>
                </c:pt>
                <c:pt idx="35129">
                  <c:v>116.9223731522</c:v>
                </c:pt>
                <c:pt idx="35130">
                  <c:v>116.9235238023</c:v>
                </c:pt>
                <c:pt idx="35131">
                  <c:v>116.92453506130001</c:v>
                </c:pt>
                <c:pt idx="35132">
                  <c:v>116.9255017264</c:v>
                </c:pt>
                <c:pt idx="35133">
                  <c:v>116.9273930466</c:v>
                </c:pt>
                <c:pt idx="35134">
                  <c:v>116.9288747051</c:v>
                </c:pt>
                <c:pt idx="35135">
                  <c:v>116.9292088397</c:v>
                </c:pt>
                <c:pt idx="35136">
                  <c:v>116.9295807896</c:v>
                </c:pt>
                <c:pt idx="35137">
                  <c:v>116.932757755</c:v>
                </c:pt>
                <c:pt idx="35138">
                  <c:v>116.9356232991</c:v>
                </c:pt>
                <c:pt idx="35139">
                  <c:v>116.9369410433</c:v>
                </c:pt>
                <c:pt idx="35140">
                  <c:v>116.9382234797</c:v>
                </c:pt>
                <c:pt idx="35141">
                  <c:v>116.9409686816</c:v>
                </c:pt>
                <c:pt idx="35142">
                  <c:v>116.9466820395</c:v>
                </c:pt>
                <c:pt idx="35143">
                  <c:v>116.9499370994</c:v>
                </c:pt>
                <c:pt idx="35144">
                  <c:v>116.95049760000001</c:v>
                </c:pt>
                <c:pt idx="35145">
                  <c:v>116.95194721270001</c:v>
                </c:pt>
                <c:pt idx="35146">
                  <c:v>116.9536116946</c:v>
                </c:pt>
                <c:pt idx="35147">
                  <c:v>116.9552483622</c:v>
                </c:pt>
                <c:pt idx="35148">
                  <c:v>116.9566983133</c:v>
                </c:pt>
                <c:pt idx="35149">
                  <c:v>116.9578868421</c:v>
                </c:pt>
                <c:pt idx="35150">
                  <c:v>116.9588829562</c:v>
                </c:pt>
                <c:pt idx="35151">
                  <c:v>116.96072625070001</c:v>
                </c:pt>
                <c:pt idx="35152">
                  <c:v>116.9625321708</c:v>
                </c:pt>
                <c:pt idx="35153">
                  <c:v>116.9645163104</c:v>
                </c:pt>
                <c:pt idx="35154">
                  <c:v>116.96656087860001</c:v>
                </c:pt>
                <c:pt idx="35155">
                  <c:v>116.96676318759999</c:v>
                </c:pt>
                <c:pt idx="35156">
                  <c:v>116.9678267036</c:v>
                </c:pt>
                <c:pt idx="35157">
                  <c:v>116.9690788249</c:v>
                </c:pt>
                <c:pt idx="35158">
                  <c:v>116.97064026220001</c:v>
                </c:pt>
                <c:pt idx="35159">
                  <c:v>116.9720250905</c:v>
                </c:pt>
                <c:pt idx="35160">
                  <c:v>116.9732757676</c:v>
                </c:pt>
                <c:pt idx="35161">
                  <c:v>116.9745513228</c:v>
                </c:pt>
                <c:pt idx="35162">
                  <c:v>116.9756933493</c:v>
                </c:pt>
                <c:pt idx="35163">
                  <c:v>116.9768651685</c:v>
                </c:pt>
                <c:pt idx="35164">
                  <c:v>116.97701190879999</c:v>
                </c:pt>
                <c:pt idx="35165">
                  <c:v>116.9784255629</c:v>
                </c:pt>
                <c:pt idx="35166">
                  <c:v>116.98017020109999</c:v>
                </c:pt>
                <c:pt idx="35167">
                  <c:v>116.98113636479999</c:v>
                </c:pt>
                <c:pt idx="35168">
                  <c:v>116.9837304661</c:v>
                </c:pt>
                <c:pt idx="35169">
                  <c:v>116.9873844557</c:v>
                </c:pt>
                <c:pt idx="35170">
                  <c:v>116.989426068</c:v>
                </c:pt>
                <c:pt idx="35171">
                  <c:v>116.9901268591</c:v>
                </c:pt>
                <c:pt idx="35172">
                  <c:v>116.9909520671</c:v>
                </c:pt>
                <c:pt idx="35173">
                  <c:v>116.99251539799999</c:v>
                </c:pt>
                <c:pt idx="35174">
                  <c:v>116.99752484219999</c:v>
                </c:pt>
                <c:pt idx="35175">
                  <c:v>117.0022348018</c:v>
                </c:pt>
                <c:pt idx="35176">
                  <c:v>117.00479778810001</c:v>
                </c:pt>
                <c:pt idx="35177">
                  <c:v>117.0068196766</c:v>
                </c:pt>
                <c:pt idx="35178">
                  <c:v>117.0094093873</c:v>
                </c:pt>
                <c:pt idx="35179">
                  <c:v>117.01177375739999</c:v>
                </c:pt>
                <c:pt idx="35180">
                  <c:v>117.0131150775</c:v>
                </c:pt>
                <c:pt idx="35181">
                  <c:v>117.01451299670001</c:v>
                </c:pt>
                <c:pt idx="35182">
                  <c:v>117.0151946058</c:v>
                </c:pt>
                <c:pt idx="35183">
                  <c:v>117.01631107759999</c:v>
                </c:pt>
                <c:pt idx="35184">
                  <c:v>117.0188844</c:v>
                </c:pt>
                <c:pt idx="35185">
                  <c:v>117.0211294339</c:v>
                </c:pt>
                <c:pt idx="35186">
                  <c:v>117.0218719201</c:v>
                </c:pt>
                <c:pt idx="35187">
                  <c:v>117.0225396779</c:v>
                </c:pt>
                <c:pt idx="35188">
                  <c:v>117.02299355460001</c:v>
                </c:pt>
                <c:pt idx="35189">
                  <c:v>117.024538948</c:v>
                </c:pt>
                <c:pt idx="35190">
                  <c:v>117.02781993000001</c:v>
                </c:pt>
                <c:pt idx="35191">
                  <c:v>117.0310242008</c:v>
                </c:pt>
                <c:pt idx="35192">
                  <c:v>117.03275524839999</c:v>
                </c:pt>
                <c:pt idx="35193">
                  <c:v>117.0337332365</c:v>
                </c:pt>
                <c:pt idx="35194">
                  <c:v>117.0344128758</c:v>
                </c:pt>
                <c:pt idx="35195">
                  <c:v>117.03507069059999</c:v>
                </c:pt>
                <c:pt idx="35196">
                  <c:v>117.0358070052</c:v>
                </c:pt>
                <c:pt idx="35197">
                  <c:v>117.03774062870001</c:v>
                </c:pt>
                <c:pt idx="35198">
                  <c:v>117.0392923209</c:v>
                </c:pt>
                <c:pt idx="35199">
                  <c:v>117.03970226</c:v>
                </c:pt>
                <c:pt idx="35200">
                  <c:v>117.040156009</c:v>
                </c:pt>
                <c:pt idx="35201">
                  <c:v>117.0410311389</c:v>
                </c:pt>
                <c:pt idx="35202">
                  <c:v>117.043320489</c:v>
                </c:pt>
                <c:pt idx="35203">
                  <c:v>117.04599527640001</c:v>
                </c:pt>
                <c:pt idx="35204">
                  <c:v>117.04730765239999</c:v>
                </c:pt>
                <c:pt idx="35205">
                  <c:v>117.0487360611</c:v>
                </c:pt>
                <c:pt idx="35206">
                  <c:v>117.0504901118</c:v>
                </c:pt>
                <c:pt idx="35207">
                  <c:v>117.0529596351</c:v>
                </c:pt>
                <c:pt idx="35208">
                  <c:v>117.0563494597</c:v>
                </c:pt>
                <c:pt idx="35209">
                  <c:v>117.0597205111</c:v>
                </c:pt>
                <c:pt idx="35210">
                  <c:v>117.06203840960001</c:v>
                </c:pt>
                <c:pt idx="35211">
                  <c:v>117.06335340539999</c:v>
                </c:pt>
                <c:pt idx="35212">
                  <c:v>117.06546016910001</c:v>
                </c:pt>
                <c:pt idx="35213">
                  <c:v>117.0670230412</c:v>
                </c:pt>
                <c:pt idx="35214">
                  <c:v>117.0680642059</c:v>
                </c:pt>
                <c:pt idx="35215">
                  <c:v>117.06865087600001</c:v>
                </c:pt>
                <c:pt idx="35216">
                  <c:v>117.0688277406</c:v>
                </c:pt>
                <c:pt idx="35217">
                  <c:v>117.0704074528</c:v>
                </c:pt>
                <c:pt idx="35218">
                  <c:v>117.07202114650001</c:v>
                </c:pt>
                <c:pt idx="35219">
                  <c:v>117.0728006447</c:v>
                </c:pt>
                <c:pt idx="35220">
                  <c:v>117.07348630680001</c:v>
                </c:pt>
                <c:pt idx="35221">
                  <c:v>117.073808212</c:v>
                </c:pt>
                <c:pt idx="35222">
                  <c:v>117.07414990620001</c:v>
                </c:pt>
                <c:pt idx="35223">
                  <c:v>117.0754196716</c:v>
                </c:pt>
                <c:pt idx="35224">
                  <c:v>117.0774115227</c:v>
                </c:pt>
                <c:pt idx="35225">
                  <c:v>117.07947920479999</c:v>
                </c:pt>
                <c:pt idx="35226">
                  <c:v>117.0808797034</c:v>
                </c:pt>
                <c:pt idx="35227">
                  <c:v>117.0811636776</c:v>
                </c:pt>
                <c:pt idx="35228">
                  <c:v>117.0817499999</c:v>
                </c:pt>
                <c:pt idx="35229">
                  <c:v>117.08398134949999</c:v>
                </c:pt>
                <c:pt idx="35230">
                  <c:v>117.0869482303</c:v>
                </c:pt>
                <c:pt idx="35231">
                  <c:v>117.08836386660001</c:v>
                </c:pt>
                <c:pt idx="35232">
                  <c:v>117.088870879</c:v>
                </c:pt>
                <c:pt idx="35233">
                  <c:v>117.0893126217</c:v>
                </c:pt>
                <c:pt idx="35234">
                  <c:v>117.0898327922</c:v>
                </c:pt>
                <c:pt idx="35235">
                  <c:v>117.0905577202</c:v>
                </c:pt>
                <c:pt idx="35236">
                  <c:v>117.0926645155</c:v>
                </c:pt>
                <c:pt idx="35237">
                  <c:v>117.09462429</c:v>
                </c:pt>
                <c:pt idx="35238">
                  <c:v>117.09791946999999</c:v>
                </c:pt>
                <c:pt idx="35239">
                  <c:v>117.10290733159999</c:v>
                </c:pt>
                <c:pt idx="35240">
                  <c:v>117.1049337389</c:v>
                </c:pt>
                <c:pt idx="35241">
                  <c:v>117.1059294171</c:v>
                </c:pt>
                <c:pt idx="35242">
                  <c:v>117.1079612187</c:v>
                </c:pt>
                <c:pt idx="35243">
                  <c:v>117.1100918528</c:v>
                </c:pt>
                <c:pt idx="35244">
                  <c:v>117.11113364969999</c:v>
                </c:pt>
                <c:pt idx="35245">
                  <c:v>117.1124007551</c:v>
                </c:pt>
                <c:pt idx="35246">
                  <c:v>117.11396664839999</c:v>
                </c:pt>
                <c:pt idx="35247">
                  <c:v>117.1144049424</c:v>
                </c:pt>
                <c:pt idx="35248">
                  <c:v>117.1151895647</c:v>
                </c:pt>
                <c:pt idx="35249">
                  <c:v>117.1165212505</c:v>
                </c:pt>
                <c:pt idx="35250">
                  <c:v>117.11739847360001</c:v>
                </c:pt>
                <c:pt idx="35251">
                  <c:v>117.11802505999999</c:v>
                </c:pt>
                <c:pt idx="35252">
                  <c:v>117.1188016773</c:v>
                </c:pt>
                <c:pt idx="35253">
                  <c:v>117.11934800020001</c:v>
                </c:pt>
                <c:pt idx="35254">
                  <c:v>117.11977970069999</c:v>
                </c:pt>
                <c:pt idx="35255">
                  <c:v>117.12011891829999</c:v>
                </c:pt>
                <c:pt idx="35256">
                  <c:v>117.12178328970001</c:v>
                </c:pt>
                <c:pt idx="35257">
                  <c:v>117.1251987091</c:v>
                </c:pt>
                <c:pt idx="35258">
                  <c:v>117.12774769630001</c:v>
                </c:pt>
                <c:pt idx="35259">
                  <c:v>117.1300103265</c:v>
                </c:pt>
                <c:pt idx="35260">
                  <c:v>117.1317263814</c:v>
                </c:pt>
                <c:pt idx="35261">
                  <c:v>117.13234748159999</c:v>
                </c:pt>
                <c:pt idx="35262">
                  <c:v>117.13285198449999</c:v>
                </c:pt>
                <c:pt idx="35263">
                  <c:v>117.13303801310001</c:v>
                </c:pt>
                <c:pt idx="35264">
                  <c:v>117.1341254014</c:v>
                </c:pt>
                <c:pt idx="35265">
                  <c:v>117.1358361413</c:v>
                </c:pt>
                <c:pt idx="35266">
                  <c:v>117.13686301</c:v>
                </c:pt>
                <c:pt idx="35267">
                  <c:v>117.13985098640001</c:v>
                </c:pt>
                <c:pt idx="35268">
                  <c:v>117.1431865461</c:v>
                </c:pt>
                <c:pt idx="35269">
                  <c:v>117.1438897117</c:v>
                </c:pt>
                <c:pt idx="35270">
                  <c:v>117.1455978475</c:v>
                </c:pt>
                <c:pt idx="35271">
                  <c:v>117.1478962047</c:v>
                </c:pt>
                <c:pt idx="35272">
                  <c:v>117.1485567734</c:v>
                </c:pt>
                <c:pt idx="35273">
                  <c:v>117.14887850540001</c:v>
                </c:pt>
                <c:pt idx="35274">
                  <c:v>117.14964960410001</c:v>
                </c:pt>
                <c:pt idx="35275">
                  <c:v>117.1526958302</c:v>
                </c:pt>
                <c:pt idx="35276">
                  <c:v>117.1576115185</c:v>
                </c:pt>
                <c:pt idx="35277">
                  <c:v>117.1609050404</c:v>
                </c:pt>
                <c:pt idx="35278">
                  <c:v>117.16217684199999</c:v>
                </c:pt>
                <c:pt idx="35279">
                  <c:v>117.1631835825</c:v>
                </c:pt>
                <c:pt idx="35280">
                  <c:v>117.1645667973</c:v>
                </c:pt>
                <c:pt idx="35281">
                  <c:v>117.1665408831</c:v>
                </c:pt>
                <c:pt idx="35282">
                  <c:v>117.1680018931</c:v>
                </c:pt>
                <c:pt idx="35283">
                  <c:v>117.1686291124</c:v>
                </c:pt>
                <c:pt idx="35284">
                  <c:v>117.1706256471</c:v>
                </c:pt>
                <c:pt idx="35285">
                  <c:v>117.17221862869999</c:v>
                </c:pt>
                <c:pt idx="35286">
                  <c:v>117.1722897831</c:v>
                </c:pt>
                <c:pt idx="35287">
                  <c:v>117.17431529540001</c:v>
                </c:pt>
                <c:pt idx="35288">
                  <c:v>117.1767474719</c:v>
                </c:pt>
                <c:pt idx="35289">
                  <c:v>117.1780976906</c:v>
                </c:pt>
                <c:pt idx="35290">
                  <c:v>117.1790097232</c:v>
                </c:pt>
                <c:pt idx="35291">
                  <c:v>117.17976739469999</c:v>
                </c:pt>
                <c:pt idx="35292">
                  <c:v>117.18070412</c:v>
                </c:pt>
                <c:pt idx="35293">
                  <c:v>117.18272030830001</c:v>
                </c:pt>
                <c:pt idx="35294">
                  <c:v>117.1872972669</c:v>
                </c:pt>
                <c:pt idx="35295">
                  <c:v>117.1911963197</c:v>
                </c:pt>
                <c:pt idx="35296">
                  <c:v>117.1923757542</c:v>
                </c:pt>
                <c:pt idx="35297">
                  <c:v>117.1926522223</c:v>
                </c:pt>
                <c:pt idx="35298">
                  <c:v>117.19291668629999</c:v>
                </c:pt>
                <c:pt idx="35299">
                  <c:v>117.19384438100001</c:v>
                </c:pt>
                <c:pt idx="35300">
                  <c:v>117.19500157980001</c:v>
                </c:pt>
                <c:pt idx="35301">
                  <c:v>117.19834394839999</c:v>
                </c:pt>
                <c:pt idx="35302">
                  <c:v>117.2015214103</c:v>
                </c:pt>
                <c:pt idx="35303">
                  <c:v>117.202571921</c:v>
                </c:pt>
                <c:pt idx="35304">
                  <c:v>117.2041866922</c:v>
                </c:pt>
                <c:pt idx="35305">
                  <c:v>117.2052363759</c:v>
                </c:pt>
                <c:pt idx="35306">
                  <c:v>117.2056426761</c:v>
                </c:pt>
                <c:pt idx="35307">
                  <c:v>117.2063192639</c:v>
                </c:pt>
                <c:pt idx="35308">
                  <c:v>117.208076371</c:v>
                </c:pt>
                <c:pt idx="35309">
                  <c:v>117.21033497259999</c:v>
                </c:pt>
                <c:pt idx="35310">
                  <c:v>117.2115768605</c:v>
                </c:pt>
                <c:pt idx="35311">
                  <c:v>117.211990765</c:v>
                </c:pt>
                <c:pt idx="35312">
                  <c:v>117.2132199429</c:v>
                </c:pt>
                <c:pt idx="35313">
                  <c:v>117.21439897</c:v>
                </c:pt>
                <c:pt idx="35314">
                  <c:v>117.21488561300001</c:v>
                </c:pt>
                <c:pt idx="35315">
                  <c:v>117.2151155283</c:v>
                </c:pt>
                <c:pt idx="35316">
                  <c:v>117.2162161496</c:v>
                </c:pt>
                <c:pt idx="35317">
                  <c:v>117.21763094969999</c:v>
                </c:pt>
                <c:pt idx="35318">
                  <c:v>117.2182973801</c:v>
                </c:pt>
                <c:pt idx="35319">
                  <c:v>117.2187272096</c:v>
                </c:pt>
                <c:pt idx="35320">
                  <c:v>117.2190342864</c:v>
                </c:pt>
                <c:pt idx="35321">
                  <c:v>117.2216224985</c:v>
                </c:pt>
                <c:pt idx="35322">
                  <c:v>117.22426079180001</c:v>
                </c:pt>
                <c:pt idx="35323">
                  <c:v>117.22478626669999</c:v>
                </c:pt>
                <c:pt idx="35324">
                  <c:v>117.22540953799999</c:v>
                </c:pt>
                <c:pt idx="35325">
                  <c:v>117.2258282283</c:v>
                </c:pt>
                <c:pt idx="35326">
                  <c:v>117.2271158309</c:v>
                </c:pt>
                <c:pt idx="35327">
                  <c:v>117.2287054283</c:v>
                </c:pt>
                <c:pt idx="35328">
                  <c:v>117.2299072779</c:v>
                </c:pt>
                <c:pt idx="35329">
                  <c:v>117.2314110869</c:v>
                </c:pt>
                <c:pt idx="35330">
                  <c:v>117.2321533779</c:v>
                </c:pt>
                <c:pt idx="35331">
                  <c:v>117.2324680359</c:v>
                </c:pt>
                <c:pt idx="35332">
                  <c:v>117.23286913600001</c:v>
                </c:pt>
                <c:pt idx="35333">
                  <c:v>117.2333592553</c:v>
                </c:pt>
                <c:pt idx="35334">
                  <c:v>117.2339675085</c:v>
                </c:pt>
                <c:pt idx="35335">
                  <c:v>117.23490410949999</c:v>
                </c:pt>
                <c:pt idx="35336">
                  <c:v>117.2368430722</c:v>
                </c:pt>
                <c:pt idx="35337">
                  <c:v>117.2386200042</c:v>
                </c:pt>
                <c:pt idx="35338">
                  <c:v>117.2396250802</c:v>
                </c:pt>
                <c:pt idx="35339">
                  <c:v>117.2402674945</c:v>
                </c:pt>
                <c:pt idx="35340">
                  <c:v>117.24097306340001</c:v>
                </c:pt>
                <c:pt idx="35341">
                  <c:v>117.2416530182</c:v>
                </c:pt>
                <c:pt idx="35342">
                  <c:v>117.2420093827</c:v>
                </c:pt>
                <c:pt idx="35343">
                  <c:v>117.2430629631</c:v>
                </c:pt>
                <c:pt idx="35344">
                  <c:v>117.24426100860001</c:v>
                </c:pt>
                <c:pt idx="35345">
                  <c:v>117.2452383369</c:v>
                </c:pt>
                <c:pt idx="35346">
                  <c:v>117.2460066849</c:v>
                </c:pt>
                <c:pt idx="35347">
                  <c:v>117.2470830621</c:v>
                </c:pt>
                <c:pt idx="35348">
                  <c:v>117.24993939540001</c:v>
                </c:pt>
                <c:pt idx="35349">
                  <c:v>117.2528919141</c:v>
                </c:pt>
                <c:pt idx="35350">
                  <c:v>117.2555455076</c:v>
                </c:pt>
                <c:pt idx="35351">
                  <c:v>117.25722983190001</c:v>
                </c:pt>
                <c:pt idx="35352">
                  <c:v>117.25729275640001</c:v>
                </c:pt>
                <c:pt idx="35353">
                  <c:v>117.25749035379999</c:v>
                </c:pt>
                <c:pt idx="35354">
                  <c:v>117.258157763</c:v>
                </c:pt>
                <c:pt idx="35355">
                  <c:v>117.25984641239999</c:v>
                </c:pt>
                <c:pt idx="35356">
                  <c:v>117.2618136119</c:v>
                </c:pt>
                <c:pt idx="35357">
                  <c:v>117.2639449089</c:v>
                </c:pt>
                <c:pt idx="35358">
                  <c:v>117.26532799109999</c:v>
                </c:pt>
                <c:pt idx="35359">
                  <c:v>117.2660309211</c:v>
                </c:pt>
                <c:pt idx="35360">
                  <c:v>117.2671294231</c:v>
                </c:pt>
                <c:pt idx="35361">
                  <c:v>117.26760663979999</c:v>
                </c:pt>
                <c:pt idx="35362">
                  <c:v>117.2694597145</c:v>
                </c:pt>
                <c:pt idx="35363">
                  <c:v>117.2734702571</c:v>
                </c:pt>
                <c:pt idx="35364">
                  <c:v>117.27569408470001</c:v>
                </c:pt>
                <c:pt idx="35365">
                  <c:v>117.2758616254</c:v>
                </c:pt>
                <c:pt idx="35366">
                  <c:v>117.2763420592</c:v>
                </c:pt>
                <c:pt idx="35367">
                  <c:v>117.2792371158</c:v>
                </c:pt>
                <c:pt idx="35368">
                  <c:v>117.282684695</c:v>
                </c:pt>
                <c:pt idx="35369">
                  <c:v>117.2838352407</c:v>
                </c:pt>
                <c:pt idx="35370">
                  <c:v>117.2844974771</c:v>
                </c:pt>
                <c:pt idx="35371">
                  <c:v>117.2862524487</c:v>
                </c:pt>
                <c:pt idx="35372">
                  <c:v>117.2888099442</c:v>
                </c:pt>
                <c:pt idx="35373">
                  <c:v>117.29072158220001</c:v>
                </c:pt>
                <c:pt idx="35374">
                  <c:v>117.2924336817</c:v>
                </c:pt>
                <c:pt idx="35375">
                  <c:v>117.2952570814</c:v>
                </c:pt>
                <c:pt idx="35376">
                  <c:v>117.297109089</c:v>
                </c:pt>
                <c:pt idx="35377">
                  <c:v>117.2975014181</c:v>
                </c:pt>
                <c:pt idx="35378">
                  <c:v>117.2981234722</c:v>
                </c:pt>
                <c:pt idx="35379">
                  <c:v>117.3003499415</c:v>
                </c:pt>
                <c:pt idx="35380">
                  <c:v>117.3035321463</c:v>
                </c:pt>
                <c:pt idx="35381">
                  <c:v>117.304790461</c:v>
                </c:pt>
                <c:pt idx="35382">
                  <c:v>117.30496958099999</c:v>
                </c:pt>
                <c:pt idx="35383">
                  <c:v>117.3057510866</c:v>
                </c:pt>
                <c:pt idx="35384">
                  <c:v>117.3068701247</c:v>
                </c:pt>
                <c:pt idx="35385">
                  <c:v>117.3074431034</c:v>
                </c:pt>
                <c:pt idx="35386">
                  <c:v>117.311754663</c:v>
                </c:pt>
                <c:pt idx="35387">
                  <c:v>117.3160344697</c:v>
                </c:pt>
                <c:pt idx="35388">
                  <c:v>117.316859005</c:v>
                </c:pt>
                <c:pt idx="35389">
                  <c:v>117.3184217866</c:v>
                </c:pt>
                <c:pt idx="35390">
                  <c:v>117.3192415531</c:v>
                </c:pt>
                <c:pt idx="35391">
                  <c:v>117.3192983579</c:v>
                </c:pt>
                <c:pt idx="35392">
                  <c:v>117.3194429178</c:v>
                </c:pt>
                <c:pt idx="35393">
                  <c:v>117.3200922445</c:v>
                </c:pt>
                <c:pt idx="35394">
                  <c:v>117.3218218</c:v>
                </c:pt>
                <c:pt idx="35395">
                  <c:v>117.3251985739</c:v>
                </c:pt>
                <c:pt idx="35396">
                  <c:v>117.32944933020001</c:v>
                </c:pt>
                <c:pt idx="35397">
                  <c:v>117.3337822272</c:v>
                </c:pt>
                <c:pt idx="35398">
                  <c:v>117.3368178967</c:v>
                </c:pt>
                <c:pt idx="35399">
                  <c:v>117.33780926030001</c:v>
                </c:pt>
                <c:pt idx="35400">
                  <c:v>117.33849711649999</c:v>
                </c:pt>
                <c:pt idx="35401">
                  <c:v>117.33931457129999</c:v>
                </c:pt>
                <c:pt idx="35402">
                  <c:v>117.33987565229999</c:v>
                </c:pt>
                <c:pt idx="35403">
                  <c:v>117.3418454685</c:v>
                </c:pt>
                <c:pt idx="35404">
                  <c:v>117.3444187644</c:v>
                </c:pt>
                <c:pt idx="35405">
                  <c:v>117.346305429</c:v>
                </c:pt>
                <c:pt idx="35406">
                  <c:v>117.34834377270001</c:v>
                </c:pt>
                <c:pt idx="35407">
                  <c:v>117.3503384875</c:v>
                </c:pt>
                <c:pt idx="35408">
                  <c:v>117.3522069198</c:v>
                </c:pt>
                <c:pt idx="35409">
                  <c:v>117.3538226644</c:v>
                </c:pt>
                <c:pt idx="35410">
                  <c:v>117.35487940039999</c:v>
                </c:pt>
                <c:pt idx="35411">
                  <c:v>117.35541964479999</c:v>
                </c:pt>
                <c:pt idx="35412">
                  <c:v>117.3574176043</c:v>
                </c:pt>
                <c:pt idx="35413">
                  <c:v>117.35940550460001</c:v>
                </c:pt>
                <c:pt idx="35414">
                  <c:v>117.360303008</c:v>
                </c:pt>
                <c:pt idx="35415">
                  <c:v>117.36139361390001</c:v>
                </c:pt>
                <c:pt idx="35416">
                  <c:v>117.3627170197</c:v>
                </c:pt>
                <c:pt idx="35417">
                  <c:v>117.36364746140001</c:v>
                </c:pt>
                <c:pt idx="35418">
                  <c:v>117.3644735004</c:v>
                </c:pt>
                <c:pt idx="35419">
                  <c:v>117.3654199697</c:v>
                </c:pt>
                <c:pt idx="35420">
                  <c:v>117.3660056656</c:v>
                </c:pt>
                <c:pt idx="35421">
                  <c:v>117.36743934970001</c:v>
                </c:pt>
                <c:pt idx="35422">
                  <c:v>117.36872779719999</c:v>
                </c:pt>
                <c:pt idx="35423">
                  <c:v>117.3705448107</c:v>
                </c:pt>
                <c:pt idx="35424">
                  <c:v>117.3727624154</c:v>
                </c:pt>
                <c:pt idx="35425">
                  <c:v>117.3740689</c:v>
                </c:pt>
                <c:pt idx="35426">
                  <c:v>117.3749643881</c:v>
                </c:pt>
                <c:pt idx="35427">
                  <c:v>117.37553167590001</c:v>
                </c:pt>
                <c:pt idx="35428">
                  <c:v>117.37701342</c:v>
                </c:pt>
                <c:pt idx="35429">
                  <c:v>117.3804153602</c:v>
                </c:pt>
                <c:pt idx="35430">
                  <c:v>117.3827545478</c:v>
                </c:pt>
                <c:pt idx="35431">
                  <c:v>117.3828790888</c:v>
                </c:pt>
                <c:pt idx="35432">
                  <c:v>117.38445204520001</c:v>
                </c:pt>
                <c:pt idx="35433">
                  <c:v>117.3861369576</c:v>
                </c:pt>
                <c:pt idx="35434">
                  <c:v>117.38701158879999</c:v>
                </c:pt>
                <c:pt idx="35435">
                  <c:v>117.38846414219999</c:v>
                </c:pt>
                <c:pt idx="35436">
                  <c:v>117.3892060236</c:v>
                </c:pt>
                <c:pt idx="35437">
                  <c:v>117.3894200607</c:v>
                </c:pt>
                <c:pt idx="35438">
                  <c:v>117.3901557902</c:v>
                </c:pt>
                <c:pt idx="35439">
                  <c:v>117.3908475019</c:v>
                </c:pt>
                <c:pt idx="35440">
                  <c:v>117.3911271824</c:v>
                </c:pt>
                <c:pt idx="35441">
                  <c:v>117.3922768825</c:v>
                </c:pt>
                <c:pt idx="35442">
                  <c:v>117.3935702014</c:v>
                </c:pt>
                <c:pt idx="35443">
                  <c:v>117.394044405</c:v>
                </c:pt>
                <c:pt idx="35444">
                  <c:v>117.3944693064</c:v>
                </c:pt>
                <c:pt idx="35445">
                  <c:v>117.3958310223</c:v>
                </c:pt>
                <c:pt idx="35446">
                  <c:v>117.3981658062</c:v>
                </c:pt>
                <c:pt idx="35447">
                  <c:v>117.4011050708</c:v>
                </c:pt>
                <c:pt idx="35448">
                  <c:v>117.4034754183</c:v>
                </c:pt>
                <c:pt idx="35449">
                  <c:v>117.40477315699999</c:v>
                </c:pt>
                <c:pt idx="35450">
                  <c:v>117.40548848829999</c:v>
                </c:pt>
                <c:pt idx="35451">
                  <c:v>117.40566120770001</c:v>
                </c:pt>
                <c:pt idx="35452">
                  <c:v>117.4062530754</c:v>
                </c:pt>
                <c:pt idx="35453">
                  <c:v>117.4092977768</c:v>
                </c:pt>
                <c:pt idx="35454">
                  <c:v>117.4119214584</c:v>
                </c:pt>
                <c:pt idx="35455">
                  <c:v>117.4124750495</c:v>
                </c:pt>
                <c:pt idx="35456">
                  <c:v>117.4148919551</c:v>
                </c:pt>
                <c:pt idx="35457">
                  <c:v>117.4168938287</c:v>
                </c:pt>
                <c:pt idx="35458">
                  <c:v>117.4172944181</c:v>
                </c:pt>
                <c:pt idx="35459">
                  <c:v>117.41800940829999</c:v>
                </c:pt>
                <c:pt idx="35460">
                  <c:v>117.4185368828</c:v>
                </c:pt>
                <c:pt idx="35461">
                  <c:v>117.41880263580001</c:v>
                </c:pt>
                <c:pt idx="35462">
                  <c:v>117.4200604249</c:v>
                </c:pt>
                <c:pt idx="35463">
                  <c:v>117.4223549745</c:v>
                </c:pt>
                <c:pt idx="35464">
                  <c:v>117.4264217684</c:v>
                </c:pt>
                <c:pt idx="35465">
                  <c:v>117.4296455076</c:v>
                </c:pt>
                <c:pt idx="35466">
                  <c:v>117.4305343871</c:v>
                </c:pt>
                <c:pt idx="35467">
                  <c:v>117.43215620230001</c:v>
                </c:pt>
                <c:pt idx="35468">
                  <c:v>117.4335370794</c:v>
                </c:pt>
                <c:pt idx="35469">
                  <c:v>117.4341702283</c:v>
                </c:pt>
                <c:pt idx="35470">
                  <c:v>117.4353094203</c:v>
                </c:pt>
                <c:pt idx="35471">
                  <c:v>117.4388464079</c:v>
                </c:pt>
                <c:pt idx="35472">
                  <c:v>117.4418258349</c:v>
                </c:pt>
                <c:pt idx="35473">
                  <c:v>117.442404723</c:v>
                </c:pt>
                <c:pt idx="35474">
                  <c:v>117.4440339622</c:v>
                </c:pt>
                <c:pt idx="35475">
                  <c:v>117.44554891369999</c:v>
                </c:pt>
                <c:pt idx="35476">
                  <c:v>117.4472705145</c:v>
                </c:pt>
                <c:pt idx="35477">
                  <c:v>117.4493164725</c:v>
                </c:pt>
                <c:pt idx="35478">
                  <c:v>117.4505186657</c:v>
                </c:pt>
                <c:pt idx="35479">
                  <c:v>117.452037649</c:v>
                </c:pt>
                <c:pt idx="35480">
                  <c:v>117.4563780575</c:v>
                </c:pt>
                <c:pt idx="35481">
                  <c:v>117.4605957192</c:v>
                </c:pt>
                <c:pt idx="35482">
                  <c:v>117.4616722671</c:v>
                </c:pt>
                <c:pt idx="35483">
                  <c:v>117.4628227545</c:v>
                </c:pt>
                <c:pt idx="35484">
                  <c:v>117.463629883</c:v>
                </c:pt>
                <c:pt idx="35485">
                  <c:v>117.46380150509999</c:v>
                </c:pt>
                <c:pt idx="35486">
                  <c:v>117.4641021163</c:v>
                </c:pt>
                <c:pt idx="35487">
                  <c:v>117.4650219186</c:v>
                </c:pt>
                <c:pt idx="35488">
                  <c:v>117.467304723</c:v>
                </c:pt>
                <c:pt idx="35489">
                  <c:v>117.4699414502</c:v>
                </c:pt>
                <c:pt idx="35490">
                  <c:v>117.4721658166</c:v>
                </c:pt>
                <c:pt idx="35491">
                  <c:v>117.4782501497</c:v>
                </c:pt>
                <c:pt idx="35492">
                  <c:v>117.48325065100001</c:v>
                </c:pt>
                <c:pt idx="35493">
                  <c:v>117.4832856705</c:v>
                </c:pt>
                <c:pt idx="35494">
                  <c:v>117.48427987780001</c:v>
                </c:pt>
                <c:pt idx="35495">
                  <c:v>117.4860538655</c:v>
                </c:pt>
                <c:pt idx="35496">
                  <c:v>117.4873742943</c:v>
                </c:pt>
                <c:pt idx="35497">
                  <c:v>117.4891838348</c:v>
                </c:pt>
                <c:pt idx="35498">
                  <c:v>117.4906480162</c:v>
                </c:pt>
                <c:pt idx="35499">
                  <c:v>117.490892179</c:v>
                </c:pt>
                <c:pt idx="35500">
                  <c:v>117.4918104122</c:v>
                </c:pt>
                <c:pt idx="35501">
                  <c:v>117.4934866974</c:v>
                </c:pt>
                <c:pt idx="35502">
                  <c:v>117.49487425300001</c:v>
                </c:pt>
                <c:pt idx="35503">
                  <c:v>117.5008607752</c:v>
                </c:pt>
                <c:pt idx="35504">
                  <c:v>117.50696565299999</c:v>
                </c:pt>
                <c:pt idx="35505">
                  <c:v>117.5088621474</c:v>
                </c:pt>
                <c:pt idx="35506">
                  <c:v>117.5100793103</c:v>
                </c:pt>
                <c:pt idx="35507">
                  <c:v>117.51082169919999</c:v>
                </c:pt>
                <c:pt idx="35508">
                  <c:v>117.51163543840001</c:v>
                </c:pt>
                <c:pt idx="35509">
                  <c:v>117.5125814284</c:v>
                </c:pt>
                <c:pt idx="35510">
                  <c:v>117.5139910476</c:v>
                </c:pt>
                <c:pt idx="35511">
                  <c:v>117.51455781670001</c:v>
                </c:pt>
                <c:pt idx="35512">
                  <c:v>117.5155300837</c:v>
                </c:pt>
                <c:pt idx="35513">
                  <c:v>117.5167380443</c:v>
                </c:pt>
                <c:pt idx="35514">
                  <c:v>117.5179349414</c:v>
                </c:pt>
                <c:pt idx="35515">
                  <c:v>117.5200771701</c:v>
                </c:pt>
                <c:pt idx="35516">
                  <c:v>117.5218344415</c:v>
                </c:pt>
                <c:pt idx="35517">
                  <c:v>117.52239221950001</c:v>
                </c:pt>
                <c:pt idx="35518">
                  <c:v>117.52429242789999</c:v>
                </c:pt>
                <c:pt idx="35519">
                  <c:v>117.5269769967</c:v>
                </c:pt>
                <c:pt idx="35520">
                  <c:v>117.5284562321</c:v>
                </c:pt>
                <c:pt idx="35521">
                  <c:v>117.5318386022</c:v>
                </c:pt>
                <c:pt idx="35522">
                  <c:v>117.53513272479999</c:v>
                </c:pt>
                <c:pt idx="35523">
                  <c:v>117.5362331517</c:v>
                </c:pt>
                <c:pt idx="35524">
                  <c:v>117.5370149801</c:v>
                </c:pt>
                <c:pt idx="35525">
                  <c:v>117.541649732</c:v>
                </c:pt>
                <c:pt idx="35526">
                  <c:v>117.54637149209999</c:v>
                </c:pt>
                <c:pt idx="35527">
                  <c:v>117.5467478759</c:v>
                </c:pt>
                <c:pt idx="35528">
                  <c:v>117.5474136978</c:v>
                </c:pt>
                <c:pt idx="35529">
                  <c:v>117.54824338</c:v>
                </c:pt>
                <c:pt idx="35530">
                  <c:v>117.5489160045</c:v>
                </c:pt>
                <c:pt idx="35531">
                  <c:v>117.55070612030001</c:v>
                </c:pt>
                <c:pt idx="35532">
                  <c:v>117.5520165411</c:v>
                </c:pt>
                <c:pt idx="35533">
                  <c:v>117.55398225339999</c:v>
                </c:pt>
                <c:pt idx="35534">
                  <c:v>117.557483671</c:v>
                </c:pt>
                <c:pt idx="35535">
                  <c:v>117.5594265136</c:v>
                </c:pt>
                <c:pt idx="35536">
                  <c:v>117.5605980766</c:v>
                </c:pt>
                <c:pt idx="35537">
                  <c:v>117.5630923361</c:v>
                </c:pt>
                <c:pt idx="35538">
                  <c:v>117.5653220496</c:v>
                </c:pt>
                <c:pt idx="35539">
                  <c:v>117.5697691198</c:v>
                </c:pt>
                <c:pt idx="35540">
                  <c:v>117.5741063203</c:v>
                </c:pt>
                <c:pt idx="35541">
                  <c:v>117.5747414832</c:v>
                </c:pt>
                <c:pt idx="35542">
                  <c:v>117.5780415933</c:v>
                </c:pt>
                <c:pt idx="35543">
                  <c:v>117.5819839748</c:v>
                </c:pt>
                <c:pt idx="35544">
                  <c:v>117.5848522471</c:v>
                </c:pt>
                <c:pt idx="35545">
                  <c:v>117.5882404899</c:v>
                </c:pt>
                <c:pt idx="35546">
                  <c:v>117.590710452</c:v>
                </c:pt>
                <c:pt idx="35547">
                  <c:v>117.59389652350001</c:v>
                </c:pt>
                <c:pt idx="35548">
                  <c:v>117.5966792121</c:v>
                </c:pt>
                <c:pt idx="35549">
                  <c:v>117.59848581830001</c:v>
                </c:pt>
                <c:pt idx="35550">
                  <c:v>117.59974359979999</c:v>
                </c:pt>
                <c:pt idx="35551">
                  <c:v>117.600141808</c:v>
                </c:pt>
                <c:pt idx="35552">
                  <c:v>117.6024307146</c:v>
                </c:pt>
                <c:pt idx="35553">
                  <c:v>117.60470643630001</c:v>
                </c:pt>
                <c:pt idx="35554">
                  <c:v>117.6050537605</c:v>
                </c:pt>
                <c:pt idx="35555">
                  <c:v>117.60533869130001</c:v>
                </c:pt>
                <c:pt idx="35556">
                  <c:v>117.60633297770001</c:v>
                </c:pt>
                <c:pt idx="35557">
                  <c:v>117.60717126599999</c:v>
                </c:pt>
                <c:pt idx="35558">
                  <c:v>117.6076733041</c:v>
                </c:pt>
                <c:pt idx="35559">
                  <c:v>117.612415001</c:v>
                </c:pt>
                <c:pt idx="35560">
                  <c:v>117.6167360283</c:v>
                </c:pt>
                <c:pt idx="35561">
                  <c:v>117.617807129</c:v>
                </c:pt>
                <c:pt idx="35562">
                  <c:v>117.6193726755</c:v>
                </c:pt>
                <c:pt idx="35563">
                  <c:v>117.6207442873</c:v>
                </c:pt>
                <c:pt idx="35564">
                  <c:v>117.62342042109999</c:v>
                </c:pt>
                <c:pt idx="35565">
                  <c:v>117.62606172549999</c:v>
                </c:pt>
                <c:pt idx="35566">
                  <c:v>117.6275924632</c:v>
                </c:pt>
                <c:pt idx="35567">
                  <c:v>117.6291480695</c:v>
                </c:pt>
                <c:pt idx="35568">
                  <c:v>117.6343159135</c:v>
                </c:pt>
                <c:pt idx="35569">
                  <c:v>117.6394042526</c:v>
                </c:pt>
                <c:pt idx="35570">
                  <c:v>117.6401946897</c:v>
                </c:pt>
                <c:pt idx="35571">
                  <c:v>117.6417154504</c:v>
                </c:pt>
                <c:pt idx="35572">
                  <c:v>117.6435840506</c:v>
                </c:pt>
                <c:pt idx="35573">
                  <c:v>117.64481423239999</c:v>
                </c:pt>
                <c:pt idx="35574">
                  <c:v>117.645709427</c:v>
                </c:pt>
                <c:pt idx="35575">
                  <c:v>117.64686841210001</c:v>
                </c:pt>
                <c:pt idx="35576">
                  <c:v>117.6518668133</c:v>
                </c:pt>
                <c:pt idx="35577">
                  <c:v>117.655911339</c:v>
                </c:pt>
                <c:pt idx="35578">
                  <c:v>117.656470587</c:v>
                </c:pt>
                <c:pt idx="35579">
                  <c:v>117.6573479278</c:v>
                </c:pt>
                <c:pt idx="35580">
                  <c:v>117.658905602</c:v>
                </c:pt>
                <c:pt idx="35581">
                  <c:v>117.6601740867</c:v>
                </c:pt>
                <c:pt idx="35582">
                  <c:v>117.663027931</c:v>
                </c:pt>
                <c:pt idx="35583">
                  <c:v>117.66578294049999</c:v>
                </c:pt>
                <c:pt idx="35584">
                  <c:v>117.66702865880001</c:v>
                </c:pt>
                <c:pt idx="35585">
                  <c:v>117.6697314338</c:v>
                </c:pt>
                <c:pt idx="35586">
                  <c:v>117.67330962680001</c:v>
                </c:pt>
                <c:pt idx="35587">
                  <c:v>117.67631383</c:v>
                </c:pt>
                <c:pt idx="35588">
                  <c:v>117.67962847210001</c:v>
                </c:pt>
                <c:pt idx="35589">
                  <c:v>117.68349826070001</c:v>
                </c:pt>
                <c:pt idx="35590">
                  <c:v>117.68515017209999</c:v>
                </c:pt>
                <c:pt idx="35591">
                  <c:v>117.6853567069</c:v>
                </c:pt>
                <c:pt idx="35592">
                  <c:v>117.6857570873</c:v>
                </c:pt>
                <c:pt idx="35593">
                  <c:v>117.6861352677</c:v>
                </c:pt>
                <c:pt idx="35594">
                  <c:v>117.68659163709999</c:v>
                </c:pt>
                <c:pt idx="35595">
                  <c:v>117.68709450510001</c:v>
                </c:pt>
                <c:pt idx="35596">
                  <c:v>117.6874262302</c:v>
                </c:pt>
                <c:pt idx="35597">
                  <c:v>117.69115671350001</c:v>
                </c:pt>
                <c:pt idx="35598">
                  <c:v>117.695120499</c:v>
                </c:pt>
                <c:pt idx="35599">
                  <c:v>117.69562701229999</c:v>
                </c:pt>
                <c:pt idx="35600">
                  <c:v>117.6959222294</c:v>
                </c:pt>
                <c:pt idx="35601">
                  <c:v>117.6972377348</c:v>
                </c:pt>
                <c:pt idx="35602">
                  <c:v>117.6987558478</c:v>
                </c:pt>
                <c:pt idx="35603">
                  <c:v>117.7005427564</c:v>
                </c:pt>
                <c:pt idx="35604">
                  <c:v>117.70187238290001</c:v>
                </c:pt>
                <c:pt idx="35605">
                  <c:v>117.70222030399999</c:v>
                </c:pt>
                <c:pt idx="35606">
                  <c:v>117.7040295276</c:v>
                </c:pt>
                <c:pt idx="35607">
                  <c:v>117.7066052058</c:v>
                </c:pt>
                <c:pt idx="35608">
                  <c:v>117.70799795630001</c:v>
                </c:pt>
                <c:pt idx="35609">
                  <c:v>117.7095858838</c:v>
                </c:pt>
                <c:pt idx="35610">
                  <c:v>117.71363428870001</c:v>
                </c:pt>
                <c:pt idx="35611">
                  <c:v>117.716793479</c:v>
                </c:pt>
                <c:pt idx="35612">
                  <c:v>117.7205373258</c:v>
                </c:pt>
                <c:pt idx="35613">
                  <c:v>117.7240513407</c:v>
                </c:pt>
                <c:pt idx="35614">
                  <c:v>117.7246865645</c:v>
                </c:pt>
                <c:pt idx="35615">
                  <c:v>117.726082362</c:v>
                </c:pt>
                <c:pt idx="35616">
                  <c:v>117.7283461415</c:v>
                </c:pt>
                <c:pt idx="35617">
                  <c:v>117.7307504071</c:v>
                </c:pt>
                <c:pt idx="35618">
                  <c:v>117.7319442192</c:v>
                </c:pt>
                <c:pt idx="35619">
                  <c:v>117.7329212886</c:v>
                </c:pt>
                <c:pt idx="35620">
                  <c:v>117.7346071847</c:v>
                </c:pt>
                <c:pt idx="35621">
                  <c:v>117.73590214009999</c:v>
                </c:pt>
                <c:pt idx="35622">
                  <c:v>117.7369994779</c:v>
                </c:pt>
                <c:pt idx="35623">
                  <c:v>117.7376226042</c:v>
                </c:pt>
                <c:pt idx="35624">
                  <c:v>117.7378229926</c:v>
                </c:pt>
                <c:pt idx="35625">
                  <c:v>117.7382054542</c:v>
                </c:pt>
                <c:pt idx="35626">
                  <c:v>117.7391048417</c:v>
                </c:pt>
                <c:pt idx="35627">
                  <c:v>117.7424748209</c:v>
                </c:pt>
                <c:pt idx="35628">
                  <c:v>117.7454104649</c:v>
                </c:pt>
                <c:pt idx="35629">
                  <c:v>117.7468518208</c:v>
                </c:pt>
                <c:pt idx="35630">
                  <c:v>117.7481670942</c:v>
                </c:pt>
                <c:pt idx="35631">
                  <c:v>117.748656857</c:v>
                </c:pt>
                <c:pt idx="35632">
                  <c:v>117.7497288878</c:v>
                </c:pt>
                <c:pt idx="35633">
                  <c:v>117.75114930559999</c:v>
                </c:pt>
                <c:pt idx="35634">
                  <c:v>117.75203541410001</c:v>
                </c:pt>
                <c:pt idx="35635">
                  <c:v>117.7534701152</c:v>
                </c:pt>
                <c:pt idx="35636">
                  <c:v>117.75501714329999</c:v>
                </c:pt>
                <c:pt idx="35637">
                  <c:v>117.75643493920001</c:v>
                </c:pt>
                <c:pt idx="35638">
                  <c:v>117.75888662449999</c:v>
                </c:pt>
                <c:pt idx="35639">
                  <c:v>117.7619276849</c:v>
                </c:pt>
                <c:pt idx="35640">
                  <c:v>117.7640493741</c:v>
                </c:pt>
                <c:pt idx="35641">
                  <c:v>117.7645130651</c:v>
                </c:pt>
                <c:pt idx="35642">
                  <c:v>117.7647301219</c:v>
                </c:pt>
                <c:pt idx="35643">
                  <c:v>117.7649721519</c:v>
                </c:pt>
                <c:pt idx="35644">
                  <c:v>117.7675724603</c:v>
                </c:pt>
                <c:pt idx="35645">
                  <c:v>117.7703767437</c:v>
                </c:pt>
                <c:pt idx="35646">
                  <c:v>117.7712066758</c:v>
                </c:pt>
                <c:pt idx="35647">
                  <c:v>117.7720494993</c:v>
                </c:pt>
                <c:pt idx="35648">
                  <c:v>117.7724704645</c:v>
                </c:pt>
                <c:pt idx="35649">
                  <c:v>117.77336326770001</c:v>
                </c:pt>
                <c:pt idx="35650">
                  <c:v>117.7741811523</c:v>
                </c:pt>
                <c:pt idx="35651">
                  <c:v>117.7746200269</c:v>
                </c:pt>
                <c:pt idx="35652">
                  <c:v>117.77540748280001</c:v>
                </c:pt>
                <c:pt idx="35653">
                  <c:v>117.7762092624</c:v>
                </c:pt>
                <c:pt idx="35654">
                  <c:v>117.7768061782</c:v>
                </c:pt>
                <c:pt idx="35655">
                  <c:v>117.7775251596</c:v>
                </c:pt>
                <c:pt idx="35656">
                  <c:v>117.78007011539999</c:v>
                </c:pt>
                <c:pt idx="35657">
                  <c:v>117.7828774234</c:v>
                </c:pt>
                <c:pt idx="35658">
                  <c:v>117.785492254</c:v>
                </c:pt>
                <c:pt idx="35659">
                  <c:v>117.7878107714</c:v>
                </c:pt>
                <c:pt idx="35660">
                  <c:v>117.7884971986</c:v>
                </c:pt>
                <c:pt idx="35661">
                  <c:v>117.78915728050001</c:v>
                </c:pt>
                <c:pt idx="35662">
                  <c:v>117.79004016109999</c:v>
                </c:pt>
                <c:pt idx="35663">
                  <c:v>117.79086971469999</c:v>
                </c:pt>
                <c:pt idx="35664">
                  <c:v>117.7919900787</c:v>
                </c:pt>
                <c:pt idx="35665">
                  <c:v>117.79349820189999</c:v>
                </c:pt>
                <c:pt idx="35666">
                  <c:v>117.796081194</c:v>
                </c:pt>
                <c:pt idx="35667">
                  <c:v>117.7981887916</c:v>
                </c:pt>
                <c:pt idx="35668">
                  <c:v>117.7989833747</c:v>
                </c:pt>
                <c:pt idx="35669">
                  <c:v>117.7999952987</c:v>
                </c:pt>
                <c:pt idx="35670">
                  <c:v>117.8012664355</c:v>
                </c:pt>
                <c:pt idx="35671">
                  <c:v>117.80357665619999</c:v>
                </c:pt>
                <c:pt idx="35672">
                  <c:v>117.8070609902</c:v>
                </c:pt>
                <c:pt idx="35673">
                  <c:v>117.8099296299</c:v>
                </c:pt>
                <c:pt idx="35674">
                  <c:v>117.81117043179999</c:v>
                </c:pt>
                <c:pt idx="35675">
                  <c:v>117.8117286053</c:v>
                </c:pt>
                <c:pt idx="35676">
                  <c:v>117.8124535486</c:v>
                </c:pt>
                <c:pt idx="35677">
                  <c:v>117.813632846</c:v>
                </c:pt>
                <c:pt idx="35678">
                  <c:v>117.81457906279999</c:v>
                </c:pt>
                <c:pt idx="35679">
                  <c:v>117.8155382704</c:v>
                </c:pt>
                <c:pt idx="35680">
                  <c:v>117.81736404740001</c:v>
                </c:pt>
                <c:pt idx="35681">
                  <c:v>117.8196205424</c:v>
                </c:pt>
                <c:pt idx="35682">
                  <c:v>117.8209078814</c:v>
                </c:pt>
                <c:pt idx="35683">
                  <c:v>117.821252606</c:v>
                </c:pt>
                <c:pt idx="35684">
                  <c:v>117.82159081650001</c:v>
                </c:pt>
                <c:pt idx="35685">
                  <c:v>117.82171939680001</c:v>
                </c:pt>
                <c:pt idx="35686">
                  <c:v>117.8242805042</c:v>
                </c:pt>
                <c:pt idx="35687">
                  <c:v>117.8270473112</c:v>
                </c:pt>
                <c:pt idx="35688">
                  <c:v>117.8275536118</c:v>
                </c:pt>
                <c:pt idx="35689">
                  <c:v>117.83115485339999</c:v>
                </c:pt>
                <c:pt idx="35690">
                  <c:v>117.8353758427</c:v>
                </c:pt>
                <c:pt idx="35691">
                  <c:v>117.8365912931</c:v>
                </c:pt>
                <c:pt idx="35692">
                  <c:v>117.83712999159999</c:v>
                </c:pt>
                <c:pt idx="35693">
                  <c:v>117.8413234737</c:v>
                </c:pt>
                <c:pt idx="35694">
                  <c:v>117.84559139220001</c:v>
                </c:pt>
                <c:pt idx="35695">
                  <c:v>117.84649808189999</c:v>
                </c:pt>
                <c:pt idx="35696">
                  <c:v>117.84723841580001</c:v>
                </c:pt>
                <c:pt idx="35697">
                  <c:v>117.84902356880001</c:v>
                </c:pt>
                <c:pt idx="35698">
                  <c:v>117.8509159043</c:v>
                </c:pt>
                <c:pt idx="35699">
                  <c:v>117.8513225343</c:v>
                </c:pt>
                <c:pt idx="35700">
                  <c:v>117.85236439000001</c:v>
                </c:pt>
                <c:pt idx="35701">
                  <c:v>117.8543882557</c:v>
                </c:pt>
                <c:pt idx="35702">
                  <c:v>117.8567579381</c:v>
                </c:pt>
                <c:pt idx="35703">
                  <c:v>117.8580235255</c:v>
                </c:pt>
                <c:pt idx="35704">
                  <c:v>117.85862015390001</c:v>
                </c:pt>
                <c:pt idx="35705">
                  <c:v>117.8594830685</c:v>
                </c:pt>
                <c:pt idx="35706">
                  <c:v>117.8605856395</c:v>
                </c:pt>
                <c:pt idx="35707">
                  <c:v>117.8626773566</c:v>
                </c:pt>
                <c:pt idx="35708">
                  <c:v>117.864111534</c:v>
                </c:pt>
                <c:pt idx="35709">
                  <c:v>117.8644284211</c:v>
                </c:pt>
                <c:pt idx="35710">
                  <c:v>117.8685548844</c:v>
                </c:pt>
                <c:pt idx="35711">
                  <c:v>117.87439624540001</c:v>
                </c:pt>
                <c:pt idx="35712">
                  <c:v>117.87697734060001</c:v>
                </c:pt>
                <c:pt idx="35713">
                  <c:v>117.8786576976</c:v>
                </c:pt>
                <c:pt idx="35714">
                  <c:v>117.8797842399</c:v>
                </c:pt>
                <c:pt idx="35715">
                  <c:v>117.8824656935</c:v>
                </c:pt>
                <c:pt idx="35716">
                  <c:v>117.88502607060001</c:v>
                </c:pt>
                <c:pt idx="35717">
                  <c:v>117.8877776738</c:v>
                </c:pt>
                <c:pt idx="35718">
                  <c:v>117.89074209349999</c:v>
                </c:pt>
                <c:pt idx="35719">
                  <c:v>117.8917870419</c:v>
                </c:pt>
                <c:pt idx="35720">
                  <c:v>117.8941788737</c:v>
                </c:pt>
                <c:pt idx="35721">
                  <c:v>117.90031720659999</c:v>
                </c:pt>
                <c:pt idx="35722">
                  <c:v>117.9048985889</c:v>
                </c:pt>
                <c:pt idx="35723">
                  <c:v>117.9060790099</c:v>
                </c:pt>
                <c:pt idx="35724">
                  <c:v>117.9079801859</c:v>
                </c:pt>
                <c:pt idx="35725">
                  <c:v>117.908742855</c:v>
                </c:pt>
                <c:pt idx="35726">
                  <c:v>117.9101908463</c:v>
                </c:pt>
                <c:pt idx="35727">
                  <c:v>117.9116429688</c:v>
                </c:pt>
                <c:pt idx="35728">
                  <c:v>117.9117412933</c:v>
                </c:pt>
                <c:pt idx="35729">
                  <c:v>117.9145558818</c:v>
                </c:pt>
                <c:pt idx="35730">
                  <c:v>117.9191292245</c:v>
                </c:pt>
                <c:pt idx="35731">
                  <c:v>117.92181745000001</c:v>
                </c:pt>
                <c:pt idx="35732">
                  <c:v>117.924123764</c:v>
                </c:pt>
                <c:pt idx="35733">
                  <c:v>117.92695634579999</c:v>
                </c:pt>
                <c:pt idx="35734">
                  <c:v>117.9284832865</c:v>
                </c:pt>
                <c:pt idx="35735">
                  <c:v>117.92892591979999</c:v>
                </c:pt>
                <c:pt idx="35736">
                  <c:v>117.92992506429999</c:v>
                </c:pt>
                <c:pt idx="35737">
                  <c:v>117.9311396308</c:v>
                </c:pt>
                <c:pt idx="35738">
                  <c:v>117.9331140379</c:v>
                </c:pt>
                <c:pt idx="35739">
                  <c:v>117.9358328698</c:v>
                </c:pt>
                <c:pt idx="35740">
                  <c:v>117.9371394098</c:v>
                </c:pt>
                <c:pt idx="35741">
                  <c:v>117.93762103260001</c:v>
                </c:pt>
                <c:pt idx="35742">
                  <c:v>117.9384943634</c:v>
                </c:pt>
                <c:pt idx="35743">
                  <c:v>117.93916669870001</c:v>
                </c:pt>
                <c:pt idx="35744">
                  <c:v>117.93956155799999</c:v>
                </c:pt>
                <c:pt idx="35745">
                  <c:v>117.93989749959999</c:v>
                </c:pt>
                <c:pt idx="35746">
                  <c:v>117.9426935445</c:v>
                </c:pt>
                <c:pt idx="35747">
                  <c:v>117.94556841399999</c:v>
                </c:pt>
                <c:pt idx="35748">
                  <c:v>117.94616791439999</c:v>
                </c:pt>
                <c:pt idx="35749">
                  <c:v>117.9474406352</c:v>
                </c:pt>
                <c:pt idx="35750">
                  <c:v>117.9495203072</c:v>
                </c:pt>
                <c:pt idx="35751">
                  <c:v>117.9520418972</c:v>
                </c:pt>
                <c:pt idx="35752">
                  <c:v>117.9549590507</c:v>
                </c:pt>
                <c:pt idx="35753">
                  <c:v>117.9574807537</c:v>
                </c:pt>
                <c:pt idx="35754">
                  <c:v>117.95865330159999</c:v>
                </c:pt>
                <c:pt idx="35755">
                  <c:v>117.95900057919999</c:v>
                </c:pt>
                <c:pt idx="35756">
                  <c:v>117.9594968466</c:v>
                </c:pt>
                <c:pt idx="35757">
                  <c:v>117.95992579759999</c:v>
                </c:pt>
                <c:pt idx="35758">
                  <c:v>117.96091459359999</c:v>
                </c:pt>
                <c:pt idx="35759">
                  <c:v>117.9624645934</c:v>
                </c:pt>
                <c:pt idx="35760">
                  <c:v>117.96405226749999</c:v>
                </c:pt>
                <c:pt idx="35761">
                  <c:v>117.9651468018</c:v>
                </c:pt>
                <c:pt idx="35762">
                  <c:v>117.96690717040001</c:v>
                </c:pt>
                <c:pt idx="35763">
                  <c:v>117.9688800456</c:v>
                </c:pt>
                <c:pt idx="35764">
                  <c:v>117.9698224983</c:v>
                </c:pt>
                <c:pt idx="35765">
                  <c:v>117.9728367277</c:v>
                </c:pt>
                <c:pt idx="35766">
                  <c:v>117.97538466810001</c:v>
                </c:pt>
                <c:pt idx="35767">
                  <c:v>117.9762425095</c:v>
                </c:pt>
                <c:pt idx="35768">
                  <c:v>117.9795617101</c:v>
                </c:pt>
                <c:pt idx="35769">
                  <c:v>117.9843000393</c:v>
                </c:pt>
                <c:pt idx="35770">
                  <c:v>117.9883091027</c:v>
                </c:pt>
                <c:pt idx="35771">
                  <c:v>117.9902328714</c:v>
                </c:pt>
                <c:pt idx="35772">
                  <c:v>117.99208633710001</c:v>
                </c:pt>
                <c:pt idx="35773">
                  <c:v>117.99403212369999</c:v>
                </c:pt>
                <c:pt idx="35774">
                  <c:v>117.9945038912</c:v>
                </c:pt>
                <c:pt idx="35775">
                  <c:v>117.9967748422</c:v>
                </c:pt>
                <c:pt idx="35776">
                  <c:v>118.00159051030001</c:v>
                </c:pt>
                <c:pt idx="35777">
                  <c:v>118.0062437508</c:v>
                </c:pt>
                <c:pt idx="35778">
                  <c:v>118.00887389090001</c:v>
                </c:pt>
                <c:pt idx="35779">
                  <c:v>118.0104868065</c:v>
                </c:pt>
                <c:pt idx="35780">
                  <c:v>118.0128125471</c:v>
                </c:pt>
                <c:pt idx="35781">
                  <c:v>118.01451832230001</c:v>
                </c:pt>
                <c:pt idx="35782">
                  <c:v>118.0159550175</c:v>
                </c:pt>
                <c:pt idx="35783">
                  <c:v>118.01757436929999</c:v>
                </c:pt>
                <c:pt idx="35784">
                  <c:v>118.0183047141</c:v>
                </c:pt>
                <c:pt idx="35785">
                  <c:v>118.0190034809</c:v>
                </c:pt>
                <c:pt idx="35786">
                  <c:v>118.02096514199999</c:v>
                </c:pt>
                <c:pt idx="35787">
                  <c:v>118.0228897498</c:v>
                </c:pt>
                <c:pt idx="35788">
                  <c:v>118.0243056762</c:v>
                </c:pt>
                <c:pt idx="35789">
                  <c:v>118.0273381505</c:v>
                </c:pt>
                <c:pt idx="35790">
                  <c:v>118.0303434476</c:v>
                </c:pt>
                <c:pt idx="35791">
                  <c:v>118.0321048217</c:v>
                </c:pt>
                <c:pt idx="35792">
                  <c:v>118.0330665975</c:v>
                </c:pt>
                <c:pt idx="35793">
                  <c:v>118.0333830312</c:v>
                </c:pt>
                <c:pt idx="35794">
                  <c:v>118.03392585740001</c:v>
                </c:pt>
                <c:pt idx="35795">
                  <c:v>118.03467282619999</c:v>
                </c:pt>
                <c:pt idx="35796">
                  <c:v>118.0356757917</c:v>
                </c:pt>
                <c:pt idx="35797">
                  <c:v>118.03669872410001</c:v>
                </c:pt>
                <c:pt idx="35798">
                  <c:v>118.0377205182</c:v>
                </c:pt>
                <c:pt idx="35799">
                  <c:v>118.03851090480001</c:v>
                </c:pt>
                <c:pt idx="35800">
                  <c:v>118.0387765752</c:v>
                </c:pt>
                <c:pt idx="35801">
                  <c:v>118.0391183533</c:v>
                </c:pt>
                <c:pt idx="35802">
                  <c:v>118.0400021163</c:v>
                </c:pt>
                <c:pt idx="35803">
                  <c:v>118.0409790114</c:v>
                </c:pt>
                <c:pt idx="35804">
                  <c:v>118.04259621529999</c:v>
                </c:pt>
                <c:pt idx="35805">
                  <c:v>118.04429486639999</c:v>
                </c:pt>
                <c:pt idx="35806">
                  <c:v>118.04482406229999</c:v>
                </c:pt>
                <c:pt idx="35807">
                  <c:v>118.0454437911</c:v>
                </c:pt>
                <c:pt idx="35808">
                  <c:v>118.0469047254</c:v>
                </c:pt>
                <c:pt idx="35809">
                  <c:v>118.05053112989999</c:v>
                </c:pt>
                <c:pt idx="35810">
                  <c:v>118.0549040927</c:v>
                </c:pt>
                <c:pt idx="35811">
                  <c:v>118.0573656828</c:v>
                </c:pt>
                <c:pt idx="35812">
                  <c:v>118.06007233610001</c:v>
                </c:pt>
                <c:pt idx="35813">
                  <c:v>118.06259440149999</c:v>
                </c:pt>
                <c:pt idx="35814">
                  <c:v>118.063342564</c:v>
                </c:pt>
                <c:pt idx="35815">
                  <c:v>118.06483458770001</c:v>
                </c:pt>
                <c:pt idx="35816">
                  <c:v>118.0668830652</c:v>
                </c:pt>
                <c:pt idx="35817">
                  <c:v>118.0691392641</c:v>
                </c:pt>
                <c:pt idx="35818">
                  <c:v>118.0717683904</c:v>
                </c:pt>
                <c:pt idx="35819">
                  <c:v>118.0764159883</c:v>
                </c:pt>
                <c:pt idx="35820">
                  <c:v>118.07983496360001</c:v>
                </c:pt>
                <c:pt idx="35821">
                  <c:v>118.0798917267</c:v>
                </c:pt>
                <c:pt idx="35822">
                  <c:v>118.080976088</c:v>
                </c:pt>
                <c:pt idx="35823">
                  <c:v>118.08213773919999</c:v>
                </c:pt>
                <c:pt idx="35824">
                  <c:v>118.0840810959</c:v>
                </c:pt>
                <c:pt idx="35825">
                  <c:v>118.086194745</c:v>
                </c:pt>
                <c:pt idx="35826">
                  <c:v>118.0868740464</c:v>
                </c:pt>
                <c:pt idx="35827">
                  <c:v>118.087806544</c:v>
                </c:pt>
                <c:pt idx="35828">
                  <c:v>118.0893164014</c:v>
                </c:pt>
                <c:pt idx="35829">
                  <c:v>118.091030375</c:v>
                </c:pt>
                <c:pt idx="35830">
                  <c:v>118.0944753787</c:v>
                </c:pt>
                <c:pt idx="35831">
                  <c:v>118.09794458029999</c:v>
                </c:pt>
                <c:pt idx="35832">
                  <c:v>118.0992406726</c:v>
                </c:pt>
                <c:pt idx="35833">
                  <c:v>118.1007038644</c:v>
                </c:pt>
                <c:pt idx="35834">
                  <c:v>118.1019028196</c:v>
                </c:pt>
                <c:pt idx="35835">
                  <c:v>118.1050128066</c:v>
                </c:pt>
                <c:pt idx="35836">
                  <c:v>118.10793923129999</c:v>
                </c:pt>
                <c:pt idx="35837">
                  <c:v>118.1089563506</c:v>
                </c:pt>
                <c:pt idx="35838">
                  <c:v>118.1105056188</c:v>
                </c:pt>
                <c:pt idx="35839">
                  <c:v>118.11430924699999</c:v>
                </c:pt>
                <c:pt idx="35840">
                  <c:v>118.1185116302</c:v>
                </c:pt>
                <c:pt idx="35841">
                  <c:v>118.1199636149</c:v>
                </c:pt>
                <c:pt idx="35842">
                  <c:v>118.124028627</c:v>
                </c:pt>
                <c:pt idx="35843">
                  <c:v>118.12945780939999</c:v>
                </c:pt>
                <c:pt idx="35844">
                  <c:v>118.1338396118</c:v>
                </c:pt>
                <c:pt idx="35845">
                  <c:v>118.1369633252</c:v>
                </c:pt>
                <c:pt idx="35846">
                  <c:v>118.1383203477</c:v>
                </c:pt>
                <c:pt idx="35847">
                  <c:v>118.139385078</c:v>
                </c:pt>
                <c:pt idx="35848">
                  <c:v>118.14017483169999</c:v>
                </c:pt>
                <c:pt idx="35849">
                  <c:v>118.14151288230001</c:v>
                </c:pt>
                <c:pt idx="35850">
                  <c:v>118.1439058558</c:v>
                </c:pt>
                <c:pt idx="35851">
                  <c:v>118.1460647377</c:v>
                </c:pt>
                <c:pt idx="35852">
                  <c:v>118.1468573265</c:v>
                </c:pt>
                <c:pt idx="35853">
                  <c:v>118.14886209620001</c:v>
                </c:pt>
                <c:pt idx="35854">
                  <c:v>118.1510735411</c:v>
                </c:pt>
                <c:pt idx="35855">
                  <c:v>118.1518839724</c:v>
                </c:pt>
                <c:pt idx="35856">
                  <c:v>118.1522867162</c:v>
                </c:pt>
                <c:pt idx="35857">
                  <c:v>118.15268209849999</c:v>
                </c:pt>
                <c:pt idx="35858">
                  <c:v>118.1533160612</c:v>
                </c:pt>
                <c:pt idx="35859">
                  <c:v>118.1541948551</c:v>
                </c:pt>
                <c:pt idx="35860">
                  <c:v>118.1558984326</c:v>
                </c:pt>
                <c:pt idx="35861">
                  <c:v>118.1574042205</c:v>
                </c:pt>
                <c:pt idx="35862">
                  <c:v>118.1594136441</c:v>
                </c:pt>
                <c:pt idx="35863">
                  <c:v>118.16325079870001</c:v>
                </c:pt>
                <c:pt idx="35864">
                  <c:v>118.1655795226</c:v>
                </c:pt>
                <c:pt idx="35865">
                  <c:v>118.1668349773</c:v>
                </c:pt>
                <c:pt idx="35866">
                  <c:v>118.1682598197</c:v>
                </c:pt>
                <c:pt idx="35867">
                  <c:v>118.1688908102</c:v>
                </c:pt>
                <c:pt idx="35868">
                  <c:v>118.169516202</c:v>
                </c:pt>
                <c:pt idx="35869">
                  <c:v>118.1698375767</c:v>
                </c:pt>
                <c:pt idx="35870">
                  <c:v>118.169982946</c:v>
                </c:pt>
                <c:pt idx="35871">
                  <c:v>118.1715111088</c:v>
                </c:pt>
                <c:pt idx="35872">
                  <c:v>118.1734569595</c:v>
                </c:pt>
                <c:pt idx="35873">
                  <c:v>118.1747757999</c:v>
                </c:pt>
                <c:pt idx="35874">
                  <c:v>118.17770133170001</c:v>
                </c:pt>
                <c:pt idx="35875">
                  <c:v>118.1802074288</c:v>
                </c:pt>
                <c:pt idx="35876">
                  <c:v>118.1808106348</c:v>
                </c:pt>
                <c:pt idx="35877">
                  <c:v>118.1811586144</c:v>
                </c:pt>
                <c:pt idx="35878">
                  <c:v>118.1815402</c:v>
                </c:pt>
                <c:pt idx="35879">
                  <c:v>118.183052252</c:v>
                </c:pt>
                <c:pt idx="35880">
                  <c:v>118.1856270504</c:v>
                </c:pt>
                <c:pt idx="35881">
                  <c:v>118.1877287976</c:v>
                </c:pt>
                <c:pt idx="35882">
                  <c:v>118.189337302</c:v>
                </c:pt>
                <c:pt idx="35883">
                  <c:v>118.19115783309999</c:v>
                </c:pt>
                <c:pt idx="35884">
                  <c:v>118.1925973674</c:v>
                </c:pt>
                <c:pt idx="35885">
                  <c:v>118.19308204550001</c:v>
                </c:pt>
                <c:pt idx="35886">
                  <c:v>118.1938107508</c:v>
                </c:pt>
                <c:pt idx="35887">
                  <c:v>118.1945395149</c:v>
                </c:pt>
                <c:pt idx="35888">
                  <c:v>118.1957415605</c:v>
                </c:pt>
                <c:pt idx="35889">
                  <c:v>118.2008088482</c:v>
                </c:pt>
                <c:pt idx="35890">
                  <c:v>118.2054251222</c:v>
                </c:pt>
                <c:pt idx="35891">
                  <c:v>118.20897333169999</c:v>
                </c:pt>
                <c:pt idx="35892">
                  <c:v>118.21337418580001</c:v>
                </c:pt>
                <c:pt idx="35893">
                  <c:v>118.21510939380001</c:v>
                </c:pt>
                <c:pt idx="35894">
                  <c:v>118.2170582113</c:v>
                </c:pt>
                <c:pt idx="35895">
                  <c:v>118.22152237580001</c:v>
                </c:pt>
                <c:pt idx="35896">
                  <c:v>118.2258034961</c:v>
                </c:pt>
                <c:pt idx="35897">
                  <c:v>118.2276493956</c:v>
                </c:pt>
                <c:pt idx="35898">
                  <c:v>118.2284696907</c:v>
                </c:pt>
                <c:pt idx="35899">
                  <c:v>118.2291932646</c:v>
                </c:pt>
                <c:pt idx="35900">
                  <c:v>118.230892993</c:v>
                </c:pt>
                <c:pt idx="35901">
                  <c:v>118.23296988129999</c:v>
                </c:pt>
                <c:pt idx="35902">
                  <c:v>118.2337942984</c:v>
                </c:pt>
                <c:pt idx="35903">
                  <c:v>118.235772575</c:v>
                </c:pt>
                <c:pt idx="35904">
                  <c:v>118.2382610506</c:v>
                </c:pt>
                <c:pt idx="35905">
                  <c:v>118.24006961009999</c:v>
                </c:pt>
                <c:pt idx="35906">
                  <c:v>118.24307159280001</c:v>
                </c:pt>
                <c:pt idx="35907">
                  <c:v>118.2485776316</c:v>
                </c:pt>
                <c:pt idx="35908">
                  <c:v>118.2522123727</c:v>
                </c:pt>
                <c:pt idx="35909">
                  <c:v>118.2528222368</c:v>
                </c:pt>
                <c:pt idx="35910">
                  <c:v>118.2535440923</c:v>
                </c:pt>
                <c:pt idx="35911">
                  <c:v>118.25516786839999</c:v>
                </c:pt>
                <c:pt idx="35912">
                  <c:v>118.25677157120001</c:v>
                </c:pt>
                <c:pt idx="35913">
                  <c:v>118.2577952445</c:v>
                </c:pt>
                <c:pt idx="35914">
                  <c:v>118.258688804</c:v>
                </c:pt>
                <c:pt idx="35915">
                  <c:v>118.25932829129999</c:v>
                </c:pt>
                <c:pt idx="35916">
                  <c:v>118.26014696039999</c:v>
                </c:pt>
                <c:pt idx="35917">
                  <c:v>118.26043868329999</c:v>
                </c:pt>
                <c:pt idx="35918">
                  <c:v>118.2609773863</c:v>
                </c:pt>
                <c:pt idx="35919">
                  <c:v>118.261668391</c:v>
                </c:pt>
                <c:pt idx="35920">
                  <c:v>118.2628723357</c:v>
                </c:pt>
                <c:pt idx="35921">
                  <c:v>118.26406269989999</c:v>
                </c:pt>
                <c:pt idx="35922">
                  <c:v>118.26428043929999</c:v>
                </c:pt>
                <c:pt idx="35923">
                  <c:v>118.2647585717</c:v>
                </c:pt>
                <c:pt idx="35924">
                  <c:v>118.2671886821</c:v>
                </c:pt>
                <c:pt idx="35925">
                  <c:v>118.2691923718</c:v>
                </c:pt>
                <c:pt idx="35926">
                  <c:v>118.26966261840001</c:v>
                </c:pt>
                <c:pt idx="35927">
                  <c:v>118.2708663558</c:v>
                </c:pt>
                <c:pt idx="35928">
                  <c:v>118.27342782780001</c:v>
                </c:pt>
                <c:pt idx="35929">
                  <c:v>118.2756919099</c:v>
                </c:pt>
                <c:pt idx="35930">
                  <c:v>118.2775670218</c:v>
                </c:pt>
                <c:pt idx="35931">
                  <c:v>118.2802083033</c:v>
                </c:pt>
                <c:pt idx="35932">
                  <c:v>118.2814567537</c:v>
                </c:pt>
                <c:pt idx="35933">
                  <c:v>118.2827428229</c:v>
                </c:pt>
                <c:pt idx="35934">
                  <c:v>118.28430523909999</c:v>
                </c:pt>
                <c:pt idx="35935">
                  <c:v>118.2851564795</c:v>
                </c:pt>
                <c:pt idx="35936">
                  <c:v>118.28674543290001</c:v>
                </c:pt>
                <c:pt idx="35937">
                  <c:v>118.2894708876</c:v>
                </c:pt>
                <c:pt idx="35938">
                  <c:v>118.291756625</c:v>
                </c:pt>
                <c:pt idx="35939">
                  <c:v>118.2925887677</c:v>
                </c:pt>
                <c:pt idx="35940">
                  <c:v>118.2930386014</c:v>
                </c:pt>
                <c:pt idx="35941">
                  <c:v>118.2936463214</c:v>
                </c:pt>
                <c:pt idx="35942">
                  <c:v>118.29594093270001</c:v>
                </c:pt>
                <c:pt idx="35943">
                  <c:v>118.29803923</c:v>
                </c:pt>
                <c:pt idx="35944">
                  <c:v>118.2986497779</c:v>
                </c:pt>
                <c:pt idx="35945">
                  <c:v>118.30158794800001</c:v>
                </c:pt>
                <c:pt idx="35946">
                  <c:v>118.30466438000001</c:v>
                </c:pt>
                <c:pt idx="35947">
                  <c:v>118.3054713946</c:v>
                </c:pt>
                <c:pt idx="35948">
                  <c:v>118.3062916563</c:v>
                </c:pt>
                <c:pt idx="35949">
                  <c:v>118.3072156045</c:v>
                </c:pt>
                <c:pt idx="35950">
                  <c:v>118.307987363</c:v>
                </c:pt>
                <c:pt idx="35951">
                  <c:v>118.3091696811</c:v>
                </c:pt>
                <c:pt idx="35952">
                  <c:v>118.3101926463</c:v>
                </c:pt>
                <c:pt idx="35953">
                  <c:v>118.3113496263</c:v>
                </c:pt>
                <c:pt idx="35954">
                  <c:v>118.3126449909</c:v>
                </c:pt>
                <c:pt idx="35955">
                  <c:v>118.31332901739999</c:v>
                </c:pt>
                <c:pt idx="35956">
                  <c:v>118.3139637962</c:v>
                </c:pt>
                <c:pt idx="35957">
                  <c:v>118.3152306575</c:v>
                </c:pt>
                <c:pt idx="35958">
                  <c:v>118.3161847853</c:v>
                </c:pt>
                <c:pt idx="35959">
                  <c:v>118.31663878080001</c:v>
                </c:pt>
                <c:pt idx="35960">
                  <c:v>118.3171963513</c:v>
                </c:pt>
                <c:pt idx="35961">
                  <c:v>118.3176651775</c:v>
                </c:pt>
                <c:pt idx="35962">
                  <c:v>118.3186260114</c:v>
                </c:pt>
                <c:pt idx="35963">
                  <c:v>118.31995935899999</c:v>
                </c:pt>
                <c:pt idx="35964">
                  <c:v>118.3211439538</c:v>
                </c:pt>
                <c:pt idx="35965">
                  <c:v>118.3220099657</c:v>
                </c:pt>
                <c:pt idx="35966">
                  <c:v>118.3229713107</c:v>
                </c:pt>
                <c:pt idx="35967">
                  <c:v>118.32685212219999</c:v>
                </c:pt>
                <c:pt idx="35968">
                  <c:v>118.3306053413</c:v>
                </c:pt>
                <c:pt idx="35969">
                  <c:v>118.3315284721</c:v>
                </c:pt>
                <c:pt idx="35970">
                  <c:v>118.3336724089</c:v>
                </c:pt>
                <c:pt idx="35971">
                  <c:v>118.3357180129</c:v>
                </c:pt>
                <c:pt idx="35972">
                  <c:v>118.3370983138</c:v>
                </c:pt>
                <c:pt idx="35973">
                  <c:v>118.3386403165</c:v>
                </c:pt>
                <c:pt idx="35974">
                  <c:v>118.3392853877</c:v>
                </c:pt>
                <c:pt idx="35975">
                  <c:v>118.33975084230001</c:v>
                </c:pt>
                <c:pt idx="35976">
                  <c:v>118.3410078271</c:v>
                </c:pt>
                <c:pt idx="35977">
                  <c:v>118.34224511639999</c:v>
                </c:pt>
                <c:pt idx="35978">
                  <c:v>118.3425843805</c:v>
                </c:pt>
                <c:pt idx="35979">
                  <c:v>118.3442473896</c:v>
                </c:pt>
                <c:pt idx="35980">
                  <c:v>118.34750399710001</c:v>
                </c:pt>
                <c:pt idx="35981">
                  <c:v>118.3492169661</c:v>
                </c:pt>
                <c:pt idx="35982">
                  <c:v>118.3507684714</c:v>
                </c:pt>
                <c:pt idx="35983">
                  <c:v>118.352283075</c:v>
                </c:pt>
                <c:pt idx="35984">
                  <c:v>118.3531552171</c:v>
                </c:pt>
                <c:pt idx="35985">
                  <c:v>118.35447366229999</c:v>
                </c:pt>
                <c:pt idx="35986">
                  <c:v>118.3555166198</c:v>
                </c:pt>
                <c:pt idx="35987">
                  <c:v>118.35634820049999</c:v>
                </c:pt>
                <c:pt idx="35988">
                  <c:v>118.3576105881</c:v>
                </c:pt>
                <c:pt idx="35989">
                  <c:v>118.3597595669</c:v>
                </c:pt>
                <c:pt idx="35990">
                  <c:v>118.3609853649</c:v>
                </c:pt>
                <c:pt idx="35991">
                  <c:v>118.3613994104</c:v>
                </c:pt>
                <c:pt idx="35992">
                  <c:v>118.3633804503</c:v>
                </c:pt>
                <c:pt idx="35993">
                  <c:v>118.3668405314</c:v>
                </c:pt>
                <c:pt idx="35994">
                  <c:v>118.3687920774</c:v>
                </c:pt>
                <c:pt idx="35995">
                  <c:v>118.369329675</c:v>
                </c:pt>
                <c:pt idx="35996">
                  <c:v>118.3697815054</c:v>
                </c:pt>
                <c:pt idx="35997">
                  <c:v>118.3702305316</c:v>
                </c:pt>
                <c:pt idx="35998">
                  <c:v>118.372202098</c:v>
                </c:pt>
                <c:pt idx="35999">
                  <c:v>118.37382937069999</c:v>
                </c:pt>
                <c:pt idx="36000">
                  <c:v>118.3757219885</c:v>
                </c:pt>
                <c:pt idx="36001">
                  <c:v>118.377671834</c:v>
                </c:pt>
                <c:pt idx="36002">
                  <c:v>118.3786761297</c:v>
                </c:pt>
                <c:pt idx="36003">
                  <c:v>118.38053304650001</c:v>
                </c:pt>
                <c:pt idx="36004">
                  <c:v>118.3821300673</c:v>
                </c:pt>
                <c:pt idx="36005">
                  <c:v>118.3827553997</c:v>
                </c:pt>
                <c:pt idx="36006">
                  <c:v>118.3846979026</c:v>
                </c:pt>
                <c:pt idx="36007">
                  <c:v>118.3873683123</c:v>
                </c:pt>
                <c:pt idx="36008">
                  <c:v>118.3881491394</c:v>
                </c:pt>
                <c:pt idx="36009">
                  <c:v>118.3888992128</c:v>
                </c:pt>
                <c:pt idx="36010">
                  <c:v>118.3897800692</c:v>
                </c:pt>
                <c:pt idx="36011">
                  <c:v>118.3927344738</c:v>
                </c:pt>
                <c:pt idx="36012">
                  <c:v>118.3964443866</c:v>
                </c:pt>
                <c:pt idx="36013">
                  <c:v>118.3989483762</c:v>
                </c:pt>
                <c:pt idx="36014">
                  <c:v>118.4006536701</c:v>
                </c:pt>
                <c:pt idx="36015">
                  <c:v>118.4023785032</c:v>
                </c:pt>
                <c:pt idx="36016">
                  <c:v>118.4056313081</c:v>
                </c:pt>
                <c:pt idx="36017">
                  <c:v>118.40951493519999</c:v>
                </c:pt>
                <c:pt idx="36018">
                  <c:v>118.41227505729999</c:v>
                </c:pt>
                <c:pt idx="36019">
                  <c:v>118.41325455010001</c:v>
                </c:pt>
                <c:pt idx="36020">
                  <c:v>118.4139759527</c:v>
                </c:pt>
                <c:pt idx="36021">
                  <c:v>118.4163317222</c:v>
                </c:pt>
                <c:pt idx="36022">
                  <c:v>118.4213505164</c:v>
                </c:pt>
                <c:pt idx="36023">
                  <c:v>118.4264233903</c:v>
                </c:pt>
                <c:pt idx="36024">
                  <c:v>118.4301025589</c:v>
                </c:pt>
                <c:pt idx="36025">
                  <c:v>118.43168873419999</c:v>
                </c:pt>
                <c:pt idx="36026">
                  <c:v>118.43342870710001</c:v>
                </c:pt>
                <c:pt idx="36027">
                  <c:v>118.4373980779</c:v>
                </c:pt>
                <c:pt idx="36028">
                  <c:v>118.4425008141</c:v>
                </c:pt>
                <c:pt idx="36029">
                  <c:v>118.4458913906</c:v>
                </c:pt>
                <c:pt idx="36030">
                  <c:v>118.44689296200001</c:v>
                </c:pt>
                <c:pt idx="36031">
                  <c:v>118.4498050957</c:v>
                </c:pt>
                <c:pt idx="36032">
                  <c:v>118.4549983414</c:v>
                </c:pt>
                <c:pt idx="36033">
                  <c:v>118.4587202731</c:v>
                </c:pt>
                <c:pt idx="36034">
                  <c:v>118.4597859045</c:v>
                </c:pt>
                <c:pt idx="36035">
                  <c:v>118.464052348</c:v>
                </c:pt>
                <c:pt idx="36036">
                  <c:v>118.469053414</c:v>
                </c:pt>
                <c:pt idx="36037">
                  <c:v>118.4706686664</c:v>
                </c:pt>
                <c:pt idx="36038">
                  <c:v>118.4719851477</c:v>
                </c:pt>
                <c:pt idx="36039">
                  <c:v>118.4725144815</c:v>
                </c:pt>
                <c:pt idx="36040">
                  <c:v>118.47424509850001</c:v>
                </c:pt>
                <c:pt idx="36041">
                  <c:v>118.4765203508</c:v>
                </c:pt>
                <c:pt idx="36042">
                  <c:v>118.4779031608</c:v>
                </c:pt>
                <c:pt idx="36043">
                  <c:v>118.47869002820001</c:v>
                </c:pt>
                <c:pt idx="36044">
                  <c:v>118.4798010678</c:v>
                </c:pt>
                <c:pt idx="36045">
                  <c:v>118.4813313682</c:v>
                </c:pt>
                <c:pt idx="36046">
                  <c:v>118.4829065502</c:v>
                </c:pt>
                <c:pt idx="36047">
                  <c:v>118.4861972583</c:v>
                </c:pt>
                <c:pt idx="36048">
                  <c:v>118.4890659388</c:v>
                </c:pt>
                <c:pt idx="36049">
                  <c:v>118.4898751906</c:v>
                </c:pt>
                <c:pt idx="36050">
                  <c:v>118.49034139929999</c:v>
                </c:pt>
                <c:pt idx="36051">
                  <c:v>118.49093803060001</c:v>
                </c:pt>
                <c:pt idx="36052">
                  <c:v>118.49245098759999</c:v>
                </c:pt>
                <c:pt idx="36053">
                  <c:v>118.4974717243</c:v>
                </c:pt>
                <c:pt idx="36054">
                  <c:v>118.5029520753</c:v>
                </c:pt>
                <c:pt idx="36055">
                  <c:v>118.5047674005</c:v>
                </c:pt>
                <c:pt idx="36056">
                  <c:v>118.5061146395</c:v>
                </c:pt>
                <c:pt idx="36057">
                  <c:v>118.5084395403</c:v>
                </c:pt>
                <c:pt idx="36058">
                  <c:v>118.51050286109999</c:v>
                </c:pt>
                <c:pt idx="36059">
                  <c:v>118.5118009083</c:v>
                </c:pt>
                <c:pt idx="36060">
                  <c:v>118.5127435463</c:v>
                </c:pt>
                <c:pt idx="36061">
                  <c:v>118.5146439354</c:v>
                </c:pt>
                <c:pt idx="36062">
                  <c:v>118.5159302907</c:v>
                </c:pt>
                <c:pt idx="36063">
                  <c:v>118.51916569700001</c:v>
                </c:pt>
                <c:pt idx="36064">
                  <c:v>118.52308008120001</c:v>
                </c:pt>
                <c:pt idx="36065">
                  <c:v>118.52424767620001</c:v>
                </c:pt>
                <c:pt idx="36066">
                  <c:v>118.52679549139999</c:v>
                </c:pt>
                <c:pt idx="36067">
                  <c:v>118.5290219602</c:v>
                </c:pt>
                <c:pt idx="36068">
                  <c:v>118.5293189482</c:v>
                </c:pt>
                <c:pt idx="36069">
                  <c:v>118.5315269877</c:v>
                </c:pt>
                <c:pt idx="36070">
                  <c:v>118.5352335132</c:v>
                </c:pt>
                <c:pt idx="36071">
                  <c:v>118.5375209405</c:v>
                </c:pt>
                <c:pt idx="36072">
                  <c:v>118.5386538618</c:v>
                </c:pt>
                <c:pt idx="36073">
                  <c:v>118.5398538999</c:v>
                </c:pt>
                <c:pt idx="36074">
                  <c:v>118.54106654820001</c:v>
                </c:pt>
                <c:pt idx="36075">
                  <c:v>118.5421108741</c:v>
                </c:pt>
                <c:pt idx="36076">
                  <c:v>118.5429613081</c:v>
                </c:pt>
                <c:pt idx="36077">
                  <c:v>118.54732029</c:v>
                </c:pt>
                <c:pt idx="36078">
                  <c:v>118.55340809099999</c:v>
                </c:pt>
                <c:pt idx="36079">
                  <c:v>118.5557891366</c:v>
                </c:pt>
                <c:pt idx="36080">
                  <c:v>118.5563452121</c:v>
                </c:pt>
                <c:pt idx="36081">
                  <c:v>118.55848382800001</c:v>
                </c:pt>
                <c:pt idx="36082">
                  <c:v>118.5609029483</c:v>
                </c:pt>
                <c:pt idx="36083">
                  <c:v>118.5630294178</c:v>
                </c:pt>
                <c:pt idx="36084">
                  <c:v>118.56478849680001</c:v>
                </c:pt>
                <c:pt idx="36085">
                  <c:v>118.5655146979</c:v>
                </c:pt>
                <c:pt idx="36086">
                  <c:v>118.5681114214</c:v>
                </c:pt>
                <c:pt idx="36087">
                  <c:v>118.57027203929999</c:v>
                </c:pt>
                <c:pt idx="36088">
                  <c:v>118.57234013030001</c:v>
                </c:pt>
                <c:pt idx="36089">
                  <c:v>118.57434065060001</c:v>
                </c:pt>
                <c:pt idx="36090">
                  <c:v>118.57480751209999</c:v>
                </c:pt>
                <c:pt idx="36091">
                  <c:v>118.5756820796</c:v>
                </c:pt>
                <c:pt idx="36092">
                  <c:v>118.5762406461</c:v>
                </c:pt>
                <c:pt idx="36093">
                  <c:v>118.57641090760001</c:v>
                </c:pt>
                <c:pt idx="36094">
                  <c:v>118.57742332789999</c:v>
                </c:pt>
                <c:pt idx="36095">
                  <c:v>118.5789791892</c:v>
                </c:pt>
                <c:pt idx="36096">
                  <c:v>118.58007506040001</c:v>
                </c:pt>
                <c:pt idx="36097">
                  <c:v>118.5809950892</c:v>
                </c:pt>
                <c:pt idx="36098">
                  <c:v>118.5828304998</c:v>
                </c:pt>
                <c:pt idx="36099">
                  <c:v>118.585021105</c:v>
                </c:pt>
                <c:pt idx="36100">
                  <c:v>118.5869833293</c:v>
                </c:pt>
                <c:pt idx="36101">
                  <c:v>118.5881709904</c:v>
                </c:pt>
                <c:pt idx="36102">
                  <c:v>118.58835913830001</c:v>
                </c:pt>
                <c:pt idx="36103">
                  <c:v>118.58867415260001</c:v>
                </c:pt>
                <c:pt idx="36104">
                  <c:v>118.58894964850001</c:v>
                </c:pt>
                <c:pt idx="36105">
                  <c:v>118.59351692040001</c:v>
                </c:pt>
                <c:pt idx="36106">
                  <c:v>118.5998429645</c:v>
                </c:pt>
                <c:pt idx="36107">
                  <c:v>118.60232093410001</c:v>
                </c:pt>
                <c:pt idx="36108">
                  <c:v>118.6032900477</c:v>
                </c:pt>
                <c:pt idx="36109">
                  <c:v>118.60560784819999</c:v>
                </c:pt>
                <c:pt idx="36110">
                  <c:v>118.60921905009999</c:v>
                </c:pt>
                <c:pt idx="36111">
                  <c:v>118.6117090401</c:v>
                </c:pt>
                <c:pt idx="36112">
                  <c:v>118.6125809652</c:v>
                </c:pt>
                <c:pt idx="36113">
                  <c:v>118.6144114704</c:v>
                </c:pt>
                <c:pt idx="36114">
                  <c:v>118.61782493760001</c:v>
                </c:pt>
                <c:pt idx="36115">
                  <c:v>118.61982435509999</c:v>
                </c:pt>
                <c:pt idx="36116">
                  <c:v>118.621126324</c:v>
                </c:pt>
                <c:pt idx="36117">
                  <c:v>118.6221209733</c:v>
                </c:pt>
                <c:pt idx="36118">
                  <c:v>118.62346361180001</c:v>
                </c:pt>
                <c:pt idx="36119">
                  <c:v>118.6263171929</c:v>
                </c:pt>
                <c:pt idx="36120">
                  <c:v>118.62798937309999</c:v>
                </c:pt>
                <c:pt idx="36121">
                  <c:v>118.6290162204</c:v>
                </c:pt>
                <c:pt idx="36122">
                  <c:v>118.63044233079999</c:v>
                </c:pt>
                <c:pt idx="36123">
                  <c:v>118.6324928455</c:v>
                </c:pt>
                <c:pt idx="36124">
                  <c:v>118.6340967614</c:v>
                </c:pt>
                <c:pt idx="36125">
                  <c:v>118.6342217821</c:v>
                </c:pt>
                <c:pt idx="36126">
                  <c:v>118.6377582298</c:v>
                </c:pt>
                <c:pt idx="36127">
                  <c:v>118.64169148009999</c:v>
                </c:pt>
                <c:pt idx="36128">
                  <c:v>118.6437643334</c:v>
                </c:pt>
                <c:pt idx="36129">
                  <c:v>118.64605185169999</c:v>
                </c:pt>
                <c:pt idx="36130">
                  <c:v>118.6490458775</c:v>
                </c:pt>
                <c:pt idx="36131">
                  <c:v>118.65145023469999</c:v>
                </c:pt>
                <c:pt idx="36132">
                  <c:v>118.651567918</c:v>
                </c:pt>
                <c:pt idx="36133">
                  <c:v>118.6521450142</c:v>
                </c:pt>
                <c:pt idx="36134">
                  <c:v>118.65428135080001</c:v>
                </c:pt>
                <c:pt idx="36135">
                  <c:v>118.65594438869999</c:v>
                </c:pt>
                <c:pt idx="36136">
                  <c:v>118.6560635933</c:v>
                </c:pt>
                <c:pt idx="36137">
                  <c:v>118.656479796</c:v>
                </c:pt>
                <c:pt idx="36138">
                  <c:v>118.6572970167</c:v>
                </c:pt>
                <c:pt idx="36139">
                  <c:v>118.65945117859999</c:v>
                </c:pt>
                <c:pt idx="36140">
                  <c:v>118.66260667580001</c:v>
                </c:pt>
                <c:pt idx="36141">
                  <c:v>118.6645946594</c:v>
                </c:pt>
                <c:pt idx="36142">
                  <c:v>118.6660259197</c:v>
                </c:pt>
                <c:pt idx="36143">
                  <c:v>118.6687185025</c:v>
                </c:pt>
                <c:pt idx="36144">
                  <c:v>118.6730043533</c:v>
                </c:pt>
                <c:pt idx="36145">
                  <c:v>118.6766152398</c:v>
                </c:pt>
                <c:pt idx="36146">
                  <c:v>118.6783095848</c:v>
                </c:pt>
                <c:pt idx="36147">
                  <c:v>118.6798135123</c:v>
                </c:pt>
                <c:pt idx="36148">
                  <c:v>118.6810816094</c:v>
                </c:pt>
                <c:pt idx="36149">
                  <c:v>118.6817455162</c:v>
                </c:pt>
                <c:pt idx="36150">
                  <c:v>118.68317747899999</c:v>
                </c:pt>
                <c:pt idx="36151">
                  <c:v>118.68439508580001</c:v>
                </c:pt>
                <c:pt idx="36152">
                  <c:v>118.6849351325</c:v>
                </c:pt>
                <c:pt idx="36153">
                  <c:v>118.68581386789999</c:v>
                </c:pt>
                <c:pt idx="36154">
                  <c:v>118.68649943059999</c:v>
                </c:pt>
                <c:pt idx="36155">
                  <c:v>118.68719571680001</c:v>
                </c:pt>
                <c:pt idx="36156">
                  <c:v>118.6878551659</c:v>
                </c:pt>
                <c:pt idx="36157">
                  <c:v>118.6890429148</c:v>
                </c:pt>
                <c:pt idx="36158">
                  <c:v>118.69097764910001</c:v>
                </c:pt>
                <c:pt idx="36159">
                  <c:v>118.6926535579</c:v>
                </c:pt>
                <c:pt idx="36160">
                  <c:v>118.69441125030001</c:v>
                </c:pt>
                <c:pt idx="36161">
                  <c:v>118.69683450879999</c:v>
                </c:pt>
                <c:pt idx="36162">
                  <c:v>118.69841660180001</c:v>
                </c:pt>
                <c:pt idx="36163">
                  <c:v>118.69893238029999</c:v>
                </c:pt>
                <c:pt idx="36164">
                  <c:v>118.6995474607</c:v>
                </c:pt>
                <c:pt idx="36165">
                  <c:v>118.70132504270001</c:v>
                </c:pt>
                <c:pt idx="36166">
                  <c:v>118.7038671903</c:v>
                </c:pt>
                <c:pt idx="36167">
                  <c:v>118.7057287459</c:v>
                </c:pt>
                <c:pt idx="36168">
                  <c:v>118.7072060982</c:v>
                </c:pt>
                <c:pt idx="36169">
                  <c:v>118.7094965783</c:v>
                </c:pt>
                <c:pt idx="36170">
                  <c:v>118.71154619009999</c:v>
                </c:pt>
                <c:pt idx="36171">
                  <c:v>118.7129239315</c:v>
                </c:pt>
                <c:pt idx="36172">
                  <c:v>118.71592827169999</c:v>
                </c:pt>
                <c:pt idx="36173">
                  <c:v>118.71800394260001</c:v>
                </c:pt>
                <c:pt idx="36174">
                  <c:v>118.7224128006</c:v>
                </c:pt>
                <c:pt idx="36175">
                  <c:v>118.72806574339999</c:v>
                </c:pt>
                <c:pt idx="36176">
                  <c:v>118.729841175</c:v>
                </c:pt>
                <c:pt idx="36177">
                  <c:v>118.7303615287</c:v>
                </c:pt>
                <c:pt idx="36178">
                  <c:v>118.7316216283</c:v>
                </c:pt>
                <c:pt idx="36179">
                  <c:v>118.7338511542</c:v>
                </c:pt>
                <c:pt idx="36180">
                  <c:v>118.7358277763</c:v>
                </c:pt>
                <c:pt idx="36181">
                  <c:v>118.7377302119</c:v>
                </c:pt>
                <c:pt idx="36182">
                  <c:v>118.7396495161</c:v>
                </c:pt>
                <c:pt idx="36183">
                  <c:v>118.7411635947</c:v>
                </c:pt>
                <c:pt idx="36184">
                  <c:v>118.7423676149</c:v>
                </c:pt>
                <c:pt idx="36185">
                  <c:v>118.74514111489999</c:v>
                </c:pt>
                <c:pt idx="36186">
                  <c:v>118.7475691642</c:v>
                </c:pt>
                <c:pt idx="36187">
                  <c:v>118.7494901269</c:v>
                </c:pt>
                <c:pt idx="36188">
                  <c:v>118.7523855165</c:v>
                </c:pt>
                <c:pt idx="36189">
                  <c:v>118.75479618670001</c:v>
                </c:pt>
                <c:pt idx="36190">
                  <c:v>118.75691051210001</c:v>
                </c:pt>
                <c:pt idx="36191">
                  <c:v>118.7610899557</c:v>
                </c:pt>
                <c:pt idx="36192">
                  <c:v>118.7649849454</c:v>
                </c:pt>
                <c:pt idx="36193">
                  <c:v>118.7657651121</c:v>
                </c:pt>
                <c:pt idx="36194">
                  <c:v>118.7658943134</c:v>
                </c:pt>
                <c:pt idx="36195">
                  <c:v>118.7667972788</c:v>
                </c:pt>
                <c:pt idx="36196">
                  <c:v>118.76812958009999</c:v>
                </c:pt>
                <c:pt idx="36197">
                  <c:v>118.7691683236</c:v>
                </c:pt>
                <c:pt idx="36198">
                  <c:v>118.7708477875</c:v>
                </c:pt>
                <c:pt idx="36199">
                  <c:v>118.7746938656</c:v>
                </c:pt>
                <c:pt idx="36200">
                  <c:v>118.7779970468</c:v>
                </c:pt>
                <c:pt idx="36201">
                  <c:v>118.77881812779999</c:v>
                </c:pt>
                <c:pt idx="36202">
                  <c:v>118.7795371517</c:v>
                </c:pt>
                <c:pt idx="36203">
                  <c:v>118.7801011721</c:v>
                </c:pt>
                <c:pt idx="36204">
                  <c:v>118.7803207317</c:v>
                </c:pt>
                <c:pt idx="36205">
                  <c:v>118.78101420260001</c:v>
                </c:pt>
                <c:pt idx="36206">
                  <c:v>118.78197899280001</c:v>
                </c:pt>
                <c:pt idx="36207">
                  <c:v>118.7827424515</c:v>
                </c:pt>
                <c:pt idx="36208">
                  <c:v>118.78361986980001</c:v>
                </c:pt>
                <c:pt idx="36209">
                  <c:v>118.7843104073</c:v>
                </c:pt>
                <c:pt idx="36210">
                  <c:v>118.78486401959999</c:v>
                </c:pt>
                <c:pt idx="36211">
                  <c:v>118.7878771983</c:v>
                </c:pt>
                <c:pt idx="36212">
                  <c:v>118.7917066481</c:v>
                </c:pt>
                <c:pt idx="36213">
                  <c:v>118.7943340592</c:v>
                </c:pt>
                <c:pt idx="36214">
                  <c:v>118.79587369470001</c:v>
                </c:pt>
                <c:pt idx="36215">
                  <c:v>118.7969739529</c:v>
                </c:pt>
                <c:pt idx="36216">
                  <c:v>118.79918964060001</c:v>
                </c:pt>
                <c:pt idx="36217">
                  <c:v>118.8005963136</c:v>
                </c:pt>
                <c:pt idx="36218">
                  <c:v>118.80159963449999</c:v>
                </c:pt>
                <c:pt idx="36219">
                  <c:v>118.8026229422</c:v>
                </c:pt>
                <c:pt idx="36220">
                  <c:v>118.8028098076</c:v>
                </c:pt>
                <c:pt idx="36221">
                  <c:v>118.8031515407</c:v>
                </c:pt>
                <c:pt idx="36222">
                  <c:v>118.8051263925</c:v>
                </c:pt>
                <c:pt idx="36223">
                  <c:v>118.80819273740001</c:v>
                </c:pt>
                <c:pt idx="36224">
                  <c:v>118.80961890650001</c:v>
                </c:pt>
                <c:pt idx="36225">
                  <c:v>118.8117006371</c:v>
                </c:pt>
                <c:pt idx="36226">
                  <c:v>118.8140710703</c:v>
                </c:pt>
                <c:pt idx="36227">
                  <c:v>118.8145218114</c:v>
                </c:pt>
                <c:pt idx="36228">
                  <c:v>118.8165256396</c:v>
                </c:pt>
                <c:pt idx="36229">
                  <c:v>118.8193726973</c:v>
                </c:pt>
                <c:pt idx="36230">
                  <c:v>118.82082984</c:v>
                </c:pt>
                <c:pt idx="36231">
                  <c:v>118.82179625560001</c:v>
                </c:pt>
                <c:pt idx="36232">
                  <c:v>118.8234926776</c:v>
                </c:pt>
                <c:pt idx="36233">
                  <c:v>118.82480840549999</c:v>
                </c:pt>
                <c:pt idx="36234">
                  <c:v>118.82829743640001</c:v>
                </c:pt>
                <c:pt idx="36235">
                  <c:v>118.8317985708</c:v>
                </c:pt>
                <c:pt idx="36236">
                  <c:v>118.83259985079999</c:v>
                </c:pt>
                <c:pt idx="36237">
                  <c:v>118.8333492175</c:v>
                </c:pt>
                <c:pt idx="36238">
                  <c:v>118.8334466746</c:v>
                </c:pt>
                <c:pt idx="36239">
                  <c:v>118.83363290139999</c:v>
                </c:pt>
                <c:pt idx="36240">
                  <c:v>118.8342316192</c:v>
                </c:pt>
                <c:pt idx="36241">
                  <c:v>118.8348381</c:v>
                </c:pt>
                <c:pt idx="36242">
                  <c:v>118.8357018687</c:v>
                </c:pt>
                <c:pt idx="36243">
                  <c:v>118.8389158292</c:v>
                </c:pt>
                <c:pt idx="36244">
                  <c:v>118.8417624492</c:v>
                </c:pt>
                <c:pt idx="36245">
                  <c:v>118.8430186905</c:v>
                </c:pt>
                <c:pt idx="36246">
                  <c:v>118.8439715972</c:v>
                </c:pt>
                <c:pt idx="36247">
                  <c:v>118.8444179298</c:v>
                </c:pt>
                <c:pt idx="36248">
                  <c:v>118.84507654710001</c:v>
                </c:pt>
                <c:pt idx="36249">
                  <c:v>118.8454224078</c:v>
                </c:pt>
                <c:pt idx="36250">
                  <c:v>118.845823341</c:v>
                </c:pt>
                <c:pt idx="36251">
                  <c:v>118.8484427617</c:v>
                </c:pt>
                <c:pt idx="36252">
                  <c:v>118.85209282770001</c:v>
                </c:pt>
                <c:pt idx="36253">
                  <c:v>118.856024023</c:v>
                </c:pt>
                <c:pt idx="36254">
                  <c:v>118.8598120588</c:v>
                </c:pt>
                <c:pt idx="36255">
                  <c:v>118.86152709690001</c:v>
                </c:pt>
                <c:pt idx="36256">
                  <c:v>118.8622361507</c:v>
                </c:pt>
                <c:pt idx="36257">
                  <c:v>118.8635925719</c:v>
                </c:pt>
                <c:pt idx="36258">
                  <c:v>118.86519507209999</c:v>
                </c:pt>
                <c:pt idx="36259">
                  <c:v>118.86585795560001</c:v>
                </c:pt>
                <c:pt idx="36260">
                  <c:v>118.8674408609</c:v>
                </c:pt>
                <c:pt idx="36261">
                  <c:v>118.8692166549</c:v>
                </c:pt>
                <c:pt idx="36262">
                  <c:v>118.86979682170001</c:v>
                </c:pt>
                <c:pt idx="36263">
                  <c:v>118.86994691460001</c:v>
                </c:pt>
                <c:pt idx="36264">
                  <c:v>118.87279437479999</c:v>
                </c:pt>
                <c:pt idx="36265">
                  <c:v>118.8756869445</c:v>
                </c:pt>
                <c:pt idx="36266">
                  <c:v>118.87610266980001</c:v>
                </c:pt>
                <c:pt idx="36267">
                  <c:v>118.8771027018</c:v>
                </c:pt>
                <c:pt idx="36268">
                  <c:v>118.8779210033</c:v>
                </c:pt>
                <c:pt idx="36269">
                  <c:v>118.8781896408</c:v>
                </c:pt>
                <c:pt idx="36270">
                  <c:v>118.8783767266</c:v>
                </c:pt>
                <c:pt idx="36271">
                  <c:v>118.88164703850001</c:v>
                </c:pt>
                <c:pt idx="36272">
                  <c:v>118.88540376740001</c:v>
                </c:pt>
                <c:pt idx="36273">
                  <c:v>118.88600713859999</c:v>
                </c:pt>
                <c:pt idx="36274">
                  <c:v>118.887821914</c:v>
                </c:pt>
                <c:pt idx="36275">
                  <c:v>118.88999886720001</c:v>
                </c:pt>
                <c:pt idx="36276">
                  <c:v>118.8917969777</c:v>
                </c:pt>
                <c:pt idx="36277">
                  <c:v>118.895041155</c:v>
                </c:pt>
                <c:pt idx="36278">
                  <c:v>118.8994299323</c:v>
                </c:pt>
                <c:pt idx="36279">
                  <c:v>118.9022517423</c:v>
                </c:pt>
                <c:pt idx="36280">
                  <c:v>118.9043688643</c:v>
                </c:pt>
                <c:pt idx="36281">
                  <c:v>118.90679939979999</c:v>
                </c:pt>
                <c:pt idx="36282">
                  <c:v>118.90766533270001</c:v>
                </c:pt>
                <c:pt idx="36283">
                  <c:v>118.90815482470001</c:v>
                </c:pt>
                <c:pt idx="36284">
                  <c:v>118.90944132209999</c:v>
                </c:pt>
                <c:pt idx="36285">
                  <c:v>118.911277705</c:v>
                </c:pt>
                <c:pt idx="36286">
                  <c:v>118.91203504710001</c:v>
                </c:pt>
                <c:pt idx="36287">
                  <c:v>118.9132183423</c:v>
                </c:pt>
                <c:pt idx="36288">
                  <c:v>118.9155938098</c:v>
                </c:pt>
                <c:pt idx="36289">
                  <c:v>118.9177302761</c:v>
                </c:pt>
                <c:pt idx="36290">
                  <c:v>118.9197310544</c:v>
                </c:pt>
                <c:pt idx="36291">
                  <c:v>118.92120240920001</c:v>
                </c:pt>
                <c:pt idx="36292">
                  <c:v>118.9256336081</c:v>
                </c:pt>
                <c:pt idx="36293">
                  <c:v>118.92977291</c:v>
                </c:pt>
                <c:pt idx="36294">
                  <c:v>118.930426743</c:v>
                </c:pt>
                <c:pt idx="36295">
                  <c:v>118.93189968599999</c:v>
                </c:pt>
                <c:pt idx="36296">
                  <c:v>118.9333797908</c:v>
                </c:pt>
                <c:pt idx="36297">
                  <c:v>118.93460734999999</c:v>
                </c:pt>
                <c:pt idx="36298">
                  <c:v>118.93635642620001</c:v>
                </c:pt>
                <c:pt idx="36299">
                  <c:v>118.93938500980001</c:v>
                </c:pt>
                <c:pt idx="36300">
                  <c:v>118.9418302621</c:v>
                </c:pt>
                <c:pt idx="36301">
                  <c:v>118.94237079040001</c:v>
                </c:pt>
                <c:pt idx="36302">
                  <c:v>118.943605121</c:v>
                </c:pt>
                <c:pt idx="36303">
                  <c:v>118.94498843380001</c:v>
                </c:pt>
                <c:pt idx="36304">
                  <c:v>118.9458933073</c:v>
                </c:pt>
                <c:pt idx="36305">
                  <c:v>118.9487450595</c:v>
                </c:pt>
                <c:pt idx="36306">
                  <c:v>118.95187598779999</c:v>
                </c:pt>
                <c:pt idx="36307">
                  <c:v>118.9531896502</c:v>
                </c:pt>
                <c:pt idx="36308">
                  <c:v>118.95356259490001</c:v>
                </c:pt>
                <c:pt idx="36309">
                  <c:v>118.95417597230001</c:v>
                </c:pt>
                <c:pt idx="36310">
                  <c:v>118.9551312511</c:v>
                </c:pt>
                <c:pt idx="36311">
                  <c:v>118.9559368031</c:v>
                </c:pt>
                <c:pt idx="36312">
                  <c:v>118.9586788533</c:v>
                </c:pt>
                <c:pt idx="36313">
                  <c:v>118.9627374523</c:v>
                </c:pt>
                <c:pt idx="36314">
                  <c:v>118.9647450878</c:v>
                </c:pt>
                <c:pt idx="36315">
                  <c:v>118.9659722267</c:v>
                </c:pt>
                <c:pt idx="36316">
                  <c:v>118.96943275610001</c:v>
                </c:pt>
                <c:pt idx="36317">
                  <c:v>118.97207014679999</c:v>
                </c:pt>
                <c:pt idx="36318">
                  <c:v>118.9733111585</c:v>
                </c:pt>
                <c:pt idx="36319">
                  <c:v>118.9748378332</c:v>
                </c:pt>
                <c:pt idx="36320">
                  <c:v>118.97533247210001</c:v>
                </c:pt>
                <c:pt idx="36321">
                  <c:v>118.97576642280001</c:v>
                </c:pt>
                <c:pt idx="36322">
                  <c:v>118.9764058632</c:v>
                </c:pt>
                <c:pt idx="36323">
                  <c:v>118.9779764586</c:v>
                </c:pt>
                <c:pt idx="36324">
                  <c:v>118.97946329449999</c:v>
                </c:pt>
                <c:pt idx="36325">
                  <c:v>118.98476787200001</c:v>
                </c:pt>
                <c:pt idx="36326">
                  <c:v>118.9904813915</c:v>
                </c:pt>
                <c:pt idx="36327">
                  <c:v>118.99147026129999</c:v>
                </c:pt>
                <c:pt idx="36328">
                  <c:v>118.9920784575</c:v>
                </c:pt>
                <c:pt idx="36329">
                  <c:v>118.9937700862</c:v>
                </c:pt>
                <c:pt idx="36330">
                  <c:v>118.9968471087</c:v>
                </c:pt>
                <c:pt idx="36331">
                  <c:v>118.9999135855</c:v>
                </c:pt>
                <c:pt idx="36332">
                  <c:v>119.0022918633</c:v>
                </c:pt>
                <c:pt idx="36333">
                  <c:v>119.005784874</c:v>
                </c:pt>
                <c:pt idx="36334">
                  <c:v>119.0083736966</c:v>
                </c:pt>
                <c:pt idx="36335">
                  <c:v>119.0093350643</c:v>
                </c:pt>
                <c:pt idx="36336">
                  <c:v>119.0117169012</c:v>
                </c:pt>
                <c:pt idx="36337">
                  <c:v>119.013456471</c:v>
                </c:pt>
                <c:pt idx="36338">
                  <c:v>119.01417750829999</c:v>
                </c:pt>
                <c:pt idx="36339">
                  <c:v>119.01477311950001</c:v>
                </c:pt>
                <c:pt idx="36340">
                  <c:v>119.0149665544</c:v>
                </c:pt>
                <c:pt idx="36341">
                  <c:v>119.0156333093</c:v>
                </c:pt>
                <c:pt idx="36342">
                  <c:v>119.01712973310001</c:v>
                </c:pt>
                <c:pt idx="36343">
                  <c:v>119.0182282791</c:v>
                </c:pt>
                <c:pt idx="36344">
                  <c:v>119.0186802225</c:v>
                </c:pt>
                <c:pt idx="36345">
                  <c:v>119.0194325586</c:v>
                </c:pt>
                <c:pt idx="36346">
                  <c:v>119.0204996505</c:v>
                </c:pt>
                <c:pt idx="36347">
                  <c:v>119.02126773400001</c:v>
                </c:pt>
                <c:pt idx="36348">
                  <c:v>119.0216914502</c:v>
                </c:pt>
                <c:pt idx="36349">
                  <c:v>119.0235778559</c:v>
                </c:pt>
                <c:pt idx="36350">
                  <c:v>119.0262322351</c:v>
                </c:pt>
                <c:pt idx="36351">
                  <c:v>119.02745493490001</c:v>
                </c:pt>
                <c:pt idx="36352">
                  <c:v>119.0282871963</c:v>
                </c:pt>
                <c:pt idx="36353">
                  <c:v>119.0294892743</c:v>
                </c:pt>
                <c:pt idx="36354">
                  <c:v>119.0301543145</c:v>
                </c:pt>
                <c:pt idx="36355">
                  <c:v>119.030167374</c:v>
                </c:pt>
                <c:pt idx="36356">
                  <c:v>119.0313902836</c:v>
                </c:pt>
                <c:pt idx="36357">
                  <c:v>119.03335708500001</c:v>
                </c:pt>
                <c:pt idx="36358">
                  <c:v>119.0352002493</c:v>
                </c:pt>
                <c:pt idx="36359">
                  <c:v>119.0372157499</c:v>
                </c:pt>
                <c:pt idx="36360">
                  <c:v>119.0388299694</c:v>
                </c:pt>
                <c:pt idx="36361">
                  <c:v>119.0412729863</c:v>
                </c:pt>
                <c:pt idx="36362">
                  <c:v>119.0446300592</c:v>
                </c:pt>
                <c:pt idx="36363">
                  <c:v>119.0475388837</c:v>
                </c:pt>
                <c:pt idx="36364">
                  <c:v>119.05253041189999</c:v>
                </c:pt>
                <c:pt idx="36365">
                  <c:v>119.056313635</c:v>
                </c:pt>
                <c:pt idx="36366">
                  <c:v>119.05728229339999</c:v>
                </c:pt>
                <c:pt idx="36367">
                  <c:v>119.05861032510001</c:v>
                </c:pt>
                <c:pt idx="36368">
                  <c:v>119.0591005351</c:v>
                </c:pt>
                <c:pt idx="36369">
                  <c:v>119.0597477834</c:v>
                </c:pt>
                <c:pt idx="36370">
                  <c:v>119.06128157809999</c:v>
                </c:pt>
                <c:pt idx="36371">
                  <c:v>119.0623785561</c:v>
                </c:pt>
                <c:pt idx="36372">
                  <c:v>119.06296397440001</c:v>
                </c:pt>
                <c:pt idx="36373">
                  <c:v>119.06372119069999</c:v>
                </c:pt>
                <c:pt idx="36374">
                  <c:v>119.066005999</c:v>
                </c:pt>
                <c:pt idx="36375">
                  <c:v>119.0680959232</c:v>
                </c:pt>
                <c:pt idx="36376">
                  <c:v>119.0684675091</c:v>
                </c:pt>
                <c:pt idx="36377">
                  <c:v>119.0688863763</c:v>
                </c:pt>
                <c:pt idx="36378">
                  <c:v>119.0691473417</c:v>
                </c:pt>
                <c:pt idx="36379">
                  <c:v>119.07012065230001</c:v>
                </c:pt>
                <c:pt idx="36380">
                  <c:v>119.0718837233</c:v>
                </c:pt>
                <c:pt idx="36381">
                  <c:v>119.0755745423</c:v>
                </c:pt>
                <c:pt idx="36382">
                  <c:v>119.0802534626</c:v>
                </c:pt>
                <c:pt idx="36383">
                  <c:v>119.0823521098</c:v>
                </c:pt>
                <c:pt idx="36384">
                  <c:v>119.08322792529999</c:v>
                </c:pt>
                <c:pt idx="36385">
                  <c:v>119.0849783753</c:v>
                </c:pt>
                <c:pt idx="36386">
                  <c:v>119.08781664129999</c:v>
                </c:pt>
                <c:pt idx="36387">
                  <c:v>119.0921537498</c:v>
                </c:pt>
                <c:pt idx="36388">
                  <c:v>119.0951317504</c:v>
                </c:pt>
                <c:pt idx="36389">
                  <c:v>119.0963155325</c:v>
                </c:pt>
                <c:pt idx="36390">
                  <c:v>119.0973553629</c:v>
                </c:pt>
                <c:pt idx="36391">
                  <c:v>119.0985112279</c:v>
                </c:pt>
                <c:pt idx="36392">
                  <c:v>119.1000736007</c:v>
                </c:pt>
                <c:pt idx="36393">
                  <c:v>119.1016783466</c:v>
                </c:pt>
                <c:pt idx="36394">
                  <c:v>119.1030202269</c:v>
                </c:pt>
                <c:pt idx="36395">
                  <c:v>119.10350622679999</c:v>
                </c:pt>
                <c:pt idx="36396">
                  <c:v>119.1038707165</c:v>
                </c:pt>
                <c:pt idx="36397">
                  <c:v>119.1056274044</c:v>
                </c:pt>
                <c:pt idx="36398">
                  <c:v>119.1099045512</c:v>
                </c:pt>
                <c:pt idx="36399">
                  <c:v>119.1128382931</c:v>
                </c:pt>
                <c:pt idx="36400">
                  <c:v>119.1136710369</c:v>
                </c:pt>
                <c:pt idx="36401">
                  <c:v>119.1153430409</c:v>
                </c:pt>
                <c:pt idx="36402">
                  <c:v>119.11739829770001</c:v>
                </c:pt>
                <c:pt idx="36403">
                  <c:v>119.1213508955</c:v>
                </c:pt>
                <c:pt idx="36404">
                  <c:v>119.12582486469999</c:v>
                </c:pt>
                <c:pt idx="36405">
                  <c:v>119.12823252139999</c:v>
                </c:pt>
                <c:pt idx="36406">
                  <c:v>119.1296434094</c:v>
                </c:pt>
                <c:pt idx="36407">
                  <c:v>119.1304278076</c:v>
                </c:pt>
                <c:pt idx="36408">
                  <c:v>119.13090346040001</c:v>
                </c:pt>
                <c:pt idx="36409">
                  <c:v>119.1327370761</c:v>
                </c:pt>
                <c:pt idx="36410">
                  <c:v>119.13496367570001</c:v>
                </c:pt>
                <c:pt idx="36411">
                  <c:v>119.1369581006</c:v>
                </c:pt>
                <c:pt idx="36412">
                  <c:v>119.1389499671</c:v>
                </c:pt>
                <c:pt idx="36413">
                  <c:v>119.1396180743</c:v>
                </c:pt>
                <c:pt idx="36414">
                  <c:v>119.1402130455</c:v>
                </c:pt>
                <c:pt idx="36415">
                  <c:v>119.14352984919999</c:v>
                </c:pt>
                <c:pt idx="36416">
                  <c:v>119.1473271751</c:v>
                </c:pt>
                <c:pt idx="36417">
                  <c:v>119.1495081867</c:v>
                </c:pt>
                <c:pt idx="36418">
                  <c:v>119.1509988923</c:v>
                </c:pt>
                <c:pt idx="36419">
                  <c:v>119.1530758143</c:v>
                </c:pt>
                <c:pt idx="36420">
                  <c:v>119.16482889789999</c:v>
                </c:pt>
                <c:pt idx="36421">
                  <c:v>119.1764200531</c:v>
                </c:pt>
                <c:pt idx="36422">
                  <c:v>119.1781095836</c:v>
                </c:pt>
                <c:pt idx="36423">
                  <c:v>119.1791836324</c:v>
                </c:pt>
                <c:pt idx="36424">
                  <c:v>119.1808457601</c:v>
                </c:pt>
                <c:pt idx="36425">
                  <c:v>119.1821063172</c:v>
                </c:pt>
                <c:pt idx="36426">
                  <c:v>119.1829977025</c:v>
                </c:pt>
                <c:pt idx="36427">
                  <c:v>119.1848897503</c:v>
                </c:pt>
                <c:pt idx="36428">
                  <c:v>119.18781108420001</c:v>
                </c:pt>
                <c:pt idx="36429">
                  <c:v>119.1915179913</c:v>
                </c:pt>
                <c:pt idx="36430">
                  <c:v>119.19479662649999</c:v>
                </c:pt>
                <c:pt idx="36431">
                  <c:v>119.19604545590001</c:v>
                </c:pt>
                <c:pt idx="36432">
                  <c:v>119.19685441039999</c:v>
                </c:pt>
                <c:pt idx="36433">
                  <c:v>119.1983159399</c:v>
                </c:pt>
                <c:pt idx="36434">
                  <c:v>119.2016386713</c:v>
                </c:pt>
                <c:pt idx="36435">
                  <c:v>119.2065788375</c:v>
                </c:pt>
                <c:pt idx="36436">
                  <c:v>119.2096298684</c:v>
                </c:pt>
                <c:pt idx="36437">
                  <c:v>119.2111215804</c:v>
                </c:pt>
                <c:pt idx="36438">
                  <c:v>119.21250311990001</c:v>
                </c:pt>
                <c:pt idx="36439">
                  <c:v>119.21306873090001</c:v>
                </c:pt>
                <c:pt idx="36440">
                  <c:v>119.2133426088</c:v>
                </c:pt>
                <c:pt idx="36441">
                  <c:v>119.2148883201</c:v>
                </c:pt>
                <c:pt idx="36442">
                  <c:v>119.21837975459999</c:v>
                </c:pt>
                <c:pt idx="36443">
                  <c:v>119.22044929579999</c:v>
                </c:pt>
                <c:pt idx="36444">
                  <c:v>119.2215929068</c:v>
                </c:pt>
                <c:pt idx="36445">
                  <c:v>119.22287851199999</c:v>
                </c:pt>
                <c:pt idx="36446">
                  <c:v>119.22322595279999</c:v>
                </c:pt>
                <c:pt idx="36447">
                  <c:v>119.2239169301</c:v>
                </c:pt>
                <c:pt idx="36448">
                  <c:v>119.2257742601</c:v>
                </c:pt>
                <c:pt idx="36449">
                  <c:v>119.22781544119999</c:v>
                </c:pt>
                <c:pt idx="36450">
                  <c:v>119.22964253230001</c:v>
                </c:pt>
                <c:pt idx="36451">
                  <c:v>119.23211914229999</c:v>
                </c:pt>
                <c:pt idx="36452">
                  <c:v>119.23371828080001</c:v>
                </c:pt>
                <c:pt idx="36453">
                  <c:v>119.234787951</c:v>
                </c:pt>
                <c:pt idx="36454">
                  <c:v>119.2356952625</c:v>
                </c:pt>
                <c:pt idx="36455">
                  <c:v>119.2359912172</c:v>
                </c:pt>
                <c:pt idx="36456">
                  <c:v>119.2366305465</c:v>
                </c:pt>
                <c:pt idx="36457">
                  <c:v>119.2375740937</c:v>
                </c:pt>
                <c:pt idx="36458">
                  <c:v>119.2384609133</c:v>
                </c:pt>
                <c:pt idx="36459">
                  <c:v>119.23912395470001</c:v>
                </c:pt>
                <c:pt idx="36460">
                  <c:v>119.2401299939</c:v>
                </c:pt>
                <c:pt idx="36461">
                  <c:v>119.2422869924</c:v>
                </c:pt>
                <c:pt idx="36462">
                  <c:v>119.2442515676</c:v>
                </c:pt>
                <c:pt idx="36463">
                  <c:v>119.2463061087</c:v>
                </c:pt>
                <c:pt idx="36464">
                  <c:v>119.24868314850001</c:v>
                </c:pt>
                <c:pt idx="36465">
                  <c:v>119.25008156139999</c:v>
                </c:pt>
                <c:pt idx="36466">
                  <c:v>119.2522878181</c:v>
                </c:pt>
                <c:pt idx="36467">
                  <c:v>119.25538713189999</c:v>
                </c:pt>
                <c:pt idx="36468">
                  <c:v>119.257550713</c:v>
                </c:pt>
                <c:pt idx="36469">
                  <c:v>119.2585825315</c:v>
                </c:pt>
                <c:pt idx="36470">
                  <c:v>119.25951354839999</c:v>
                </c:pt>
                <c:pt idx="36471">
                  <c:v>119.26038914679999</c:v>
                </c:pt>
                <c:pt idx="36472">
                  <c:v>119.26070108970001</c:v>
                </c:pt>
                <c:pt idx="36473">
                  <c:v>119.2622153021</c:v>
                </c:pt>
                <c:pt idx="36474">
                  <c:v>119.2639495893</c:v>
                </c:pt>
                <c:pt idx="36475">
                  <c:v>119.2644307708</c:v>
                </c:pt>
                <c:pt idx="36476">
                  <c:v>119.26581759840001</c:v>
                </c:pt>
                <c:pt idx="36477">
                  <c:v>119.2673209349</c:v>
                </c:pt>
                <c:pt idx="36478">
                  <c:v>119.2677300471</c:v>
                </c:pt>
                <c:pt idx="36479">
                  <c:v>119.2682011526</c:v>
                </c:pt>
                <c:pt idx="36480">
                  <c:v>119.2687524979</c:v>
                </c:pt>
                <c:pt idx="36481">
                  <c:v>119.2691669429</c:v>
                </c:pt>
                <c:pt idx="36482">
                  <c:v>119.269550817</c:v>
                </c:pt>
                <c:pt idx="36483">
                  <c:v>119.26992660090001</c:v>
                </c:pt>
                <c:pt idx="36484">
                  <c:v>119.27027434430001</c:v>
                </c:pt>
                <c:pt idx="36485">
                  <c:v>119.27112735430001</c:v>
                </c:pt>
                <c:pt idx="36486">
                  <c:v>119.2726731818</c:v>
                </c:pt>
                <c:pt idx="36487">
                  <c:v>119.2766272872</c:v>
                </c:pt>
                <c:pt idx="36488">
                  <c:v>119.28053676650001</c:v>
                </c:pt>
                <c:pt idx="36489">
                  <c:v>119.2823843071</c:v>
                </c:pt>
                <c:pt idx="36490">
                  <c:v>119.2841049914</c:v>
                </c:pt>
                <c:pt idx="36491">
                  <c:v>119.2868663455</c:v>
                </c:pt>
                <c:pt idx="36492">
                  <c:v>119.2892881914</c:v>
                </c:pt>
                <c:pt idx="36493">
                  <c:v>119.2909055331</c:v>
                </c:pt>
                <c:pt idx="36494">
                  <c:v>119.29225806629999</c:v>
                </c:pt>
                <c:pt idx="36495">
                  <c:v>119.2937198835</c:v>
                </c:pt>
                <c:pt idx="36496">
                  <c:v>119.2977387544</c:v>
                </c:pt>
                <c:pt idx="36497">
                  <c:v>119.3018499211</c:v>
                </c:pt>
                <c:pt idx="36498">
                  <c:v>119.30367968500001</c:v>
                </c:pt>
                <c:pt idx="36499">
                  <c:v>119.3059488409</c:v>
                </c:pt>
                <c:pt idx="36500">
                  <c:v>119.3079576033</c:v>
                </c:pt>
                <c:pt idx="36501">
                  <c:v>119.3087669379</c:v>
                </c:pt>
                <c:pt idx="36502">
                  <c:v>119.3107689871</c:v>
                </c:pt>
                <c:pt idx="36503">
                  <c:v>119.3122067127</c:v>
                </c:pt>
                <c:pt idx="36504">
                  <c:v>119.3136892138</c:v>
                </c:pt>
                <c:pt idx="36505">
                  <c:v>119.3155309374</c:v>
                </c:pt>
                <c:pt idx="36506">
                  <c:v>119.31969986430001</c:v>
                </c:pt>
                <c:pt idx="36507">
                  <c:v>119.32358719529999</c:v>
                </c:pt>
                <c:pt idx="36508">
                  <c:v>119.3248898399</c:v>
                </c:pt>
                <c:pt idx="36509">
                  <c:v>119.325995471</c:v>
                </c:pt>
                <c:pt idx="36510">
                  <c:v>119.32672298670001</c:v>
                </c:pt>
                <c:pt idx="36511">
                  <c:v>119.3284658411</c:v>
                </c:pt>
                <c:pt idx="36512">
                  <c:v>119.3299902963</c:v>
                </c:pt>
                <c:pt idx="36513">
                  <c:v>119.33114934130001</c:v>
                </c:pt>
                <c:pt idx="36514">
                  <c:v>119.33220772369999</c:v>
                </c:pt>
                <c:pt idx="36515">
                  <c:v>119.33313960869999</c:v>
                </c:pt>
                <c:pt idx="36516">
                  <c:v>119.334630684</c:v>
                </c:pt>
                <c:pt idx="36517">
                  <c:v>119.3355040604</c:v>
                </c:pt>
                <c:pt idx="36518">
                  <c:v>119.33789797359999</c:v>
                </c:pt>
                <c:pt idx="36519">
                  <c:v>119.34036483680001</c:v>
                </c:pt>
                <c:pt idx="36520">
                  <c:v>119.34105766579999</c:v>
                </c:pt>
                <c:pt idx="36521">
                  <c:v>119.3421334936</c:v>
                </c:pt>
                <c:pt idx="36522">
                  <c:v>119.3443063549</c:v>
                </c:pt>
                <c:pt idx="36523">
                  <c:v>119.34719273109999</c:v>
                </c:pt>
                <c:pt idx="36524">
                  <c:v>119.3492643853</c:v>
                </c:pt>
                <c:pt idx="36525">
                  <c:v>119.3518081128</c:v>
                </c:pt>
                <c:pt idx="36526">
                  <c:v>119.3537800734</c:v>
                </c:pt>
                <c:pt idx="36527">
                  <c:v>119.3550898524</c:v>
                </c:pt>
                <c:pt idx="36528">
                  <c:v>119.3563774248</c:v>
                </c:pt>
                <c:pt idx="36529">
                  <c:v>119.3567435037</c:v>
                </c:pt>
                <c:pt idx="36530">
                  <c:v>119.3579973457</c:v>
                </c:pt>
                <c:pt idx="36531">
                  <c:v>119.3605136039</c:v>
                </c:pt>
                <c:pt idx="36532">
                  <c:v>119.3619799555</c:v>
                </c:pt>
                <c:pt idx="36533">
                  <c:v>119.3622049555</c:v>
                </c:pt>
                <c:pt idx="36534">
                  <c:v>119.36251199180001</c:v>
                </c:pt>
                <c:pt idx="36535">
                  <c:v>119.363270438</c:v>
                </c:pt>
                <c:pt idx="36536">
                  <c:v>119.3646214238</c:v>
                </c:pt>
                <c:pt idx="36537">
                  <c:v>119.3661665902</c:v>
                </c:pt>
                <c:pt idx="36538">
                  <c:v>119.3672306556</c:v>
                </c:pt>
                <c:pt idx="36539">
                  <c:v>119.36851934809999</c:v>
                </c:pt>
                <c:pt idx="36540">
                  <c:v>119.3697072363</c:v>
                </c:pt>
                <c:pt idx="36541">
                  <c:v>119.37001580099999</c:v>
                </c:pt>
                <c:pt idx="36542">
                  <c:v>119.37063179339999</c:v>
                </c:pt>
                <c:pt idx="36543">
                  <c:v>119.3750316596</c:v>
                </c:pt>
                <c:pt idx="36544">
                  <c:v>119.38152725499999</c:v>
                </c:pt>
                <c:pt idx="36545">
                  <c:v>119.3857803155</c:v>
                </c:pt>
                <c:pt idx="36546">
                  <c:v>119.3900945092</c:v>
                </c:pt>
                <c:pt idx="36547">
                  <c:v>119.39701652940001</c:v>
                </c:pt>
                <c:pt idx="36548">
                  <c:v>119.403737605</c:v>
                </c:pt>
                <c:pt idx="36549">
                  <c:v>119.4079855784</c:v>
                </c:pt>
                <c:pt idx="36550">
                  <c:v>119.4121278324</c:v>
                </c:pt>
                <c:pt idx="36551">
                  <c:v>119.4150524967</c:v>
                </c:pt>
                <c:pt idx="36552">
                  <c:v>119.4162563574</c:v>
                </c:pt>
                <c:pt idx="36553">
                  <c:v>119.4178433637</c:v>
                </c:pt>
                <c:pt idx="36554">
                  <c:v>119.4188913829</c:v>
                </c:pt>
                <c:pt idx="36555">
                  <c:v>119.41979292000001</c:v>
                </c:pt>
                <c:pt idx="36556">
                  <c:v>119.4217904855</c:v>
                </c:pt>
                <c:pt idx="36557">
                  <c:v>119.42352018539999</c:v>
                </c:pt>
                <c:pt idx="36558">
                  <c:v>119.4240683586</c:v>
                </c:pt>
                <c:pt idx="36559">
                  <c:v>119.4244533425</c:v>
                </c:pt>
                <c:pt idx="36560">
                  <c:v>119.42489997209999</c:v>
                </c:pt>
                <c:pt idx="36561">
                  <c:v>119.4253360762</c:v>
                </c:pt>
                <c:pt idx="36562">
                  <c:v>119.4288007113</c:v>
                </c:pt>
                <c:pt idx="36563">
                  <c:v>119.4325008249</c:v>
                </c:pt>
                <c:pt idx="36564">
                  <c:v>119.43339710879999</c:v>
                </c:pt>
                <c:pt idx="36565">
                  <c:v>119.4357369976</c:v>
                </c:pt>
                <c:pt idx="36566">
                  <c:v>119.4382517089</c:v>
                </c:pt>
                <c:pt idx="36567">
                  <c:v>119.4398322167</c:v>
                </c:pt>
                <c:pt idx="36568">
                  <c:v>119.4416359609</c:v>
                </c:pt>
                <c:pt idx="36569">
                  <c:v>119.4456616775</c:v>
                </c:pt>
                <c:pt idx="36570">
                  <c:v>119.4493342176</c:v>
                </c:pt>
                <c:pt idx="36571">
                  <c:v>119.4501741869</c:v>
                </c:pt>
                <c:pt idx="36572">
                  <c:v>119.4511826687</c:v>
                </c:pt>
                <c:pt idx="36573">
                  <c:v>119.45259137079999</c:v>
                </c:pt>
                <c:pt idx="36574">
                  <c:v>119.45355391229999</c:v>
                </c:pt>
                <c:pt idx="36575">
                  <c:v>119.4559945407</c:v>
                </c:pt>
                <c:pt idx="36576">
                  <c:v>119.460500913</c:v>
                </c:pt>
                <c:pt idx="36577">
                  <c:v>119.4638830199</c:v>
                </c:pt>
                <c:pt idx="36578">
                  <c:v>119.46596812609999</c:v>
                </c:pt>
                <c:pt idx="36579">
                  <c:v>119.4675828388</c:v>
                </c:pt>
                <c:pt idx="36580">
                  <c:v>119.4693622122</c:v>
                </c:pt>
                <c:pt idx="36581">
                  <c:v>119.4707888194</c:v>
                </c:pt>
                <c:pt idx="36582">
                  <c:v>119.4718579883</c:v>
                </c:pt>
                <c:pt idx="36583">
                  <c:v>119.473042519</c:v>
                </c:pt>
                <c:pt idx="36584">
                  <c:v>119.4739350001</c:v>
                </c:pt>
                <c:pt idx="36585">
                  <c:v>119.47615055190001</c:v>
                </c:pt>
                <c:pt idx="36586">
                  <c:v>119.4786762892</c:v>
                </c:pt>
                <c:pt idx="36587">
                  <c:v>119.4802358049</c:v>
                </c:pt>
                <c:pt idx="36588">
                  <c:v>119.4823026558</c:v>
                </c:pt>
                <c:pt idx="36589">
                  <c:v>119.48416205629999</c:v>
                </c:pt>
                <c:pt idx="36590">
                  <c:v>119.48507366849999</c:v>
                </c:pt>
                <c:pt idx="36591">
                  <c:v>119.48643613430001</c:v>
                </c:pt>
                <c:pt idx="36592">
                  <c:v>119.4902896018</c:v>
                </c:pt>
                <c:pt idx="36593">
                  <c:v>119.4945156456</c:v>
                </c:pt>
                <c:pt idx="36594">
                  <c:v>119.4961392047</c:v>
                </c:pt>
                <c:pt idx="36595">
                  <c:v>119.4971188789</c:v>
                </c:pt>
                <c:pt idx="36596">
                  <c:v>119.4981077592</c:v>
                </c:pt>
                <c:pt idx="36597">
                  <c:v>119.4987441665</c:v>
                </c:pt>
                <c:pt idx="36598">
                  <c:v>119.49987794099999</c:v>
                </c:pt>
                <c:pt idx="36599">
                  <c:v>119.50152508319999</c:v>
                </c:pt>
                <c:pt idx="36600">
                  <c:v>119.5027907411</c:v>
                </c:pt>
                <c:pt idx="36601">
                  <c:v>119.50313027510001</c:v>
                </c:pt>
                <c:pt idx="36602">
                  <c:v>119.50455836259999</c:v>
                </c:pt>
                <c:pt idx="36603">
                  <c:v>119.5061411304</c:v>
                </c:pt>
                <c:pt idx="36604">
                  <c:v>119.50746350439999</c:v>
                </c:pt>
                <c:pt idx="36605">
                  <c:v>119.5098449207</c:v>
                </c:pt>
                <c:pt idx="36606">
                  <c:v>119.5115756947</c:v>
                </c:pt>
                <c:pt idx="36607">
                  <c:v>119.5140634138</c:v>
                </c:pt>
                <c:pt idx="36608">
                  <c:v>119.5162719058</c:v>
                </c:pt>
                <c:pt idx="36609">
                  <c:v>119.5168997712</c:v>
                </c:pt>
                <c:pt idx="36610">
                  <c:v>119.5191066523</c:v>
                </c:pt>
                <c:pt idx="36611">
                  <c:v>119.52280657839999</c:v>
                </c:pt>
                <c:pt idx="36612">
                  <c:v>119.5258117013</c:v>
                </c:pt>
                <c:pt idx="36613">
                  <c:v>119.52726372639999</c:v>
                </c:pt>
                <c:pt idx="36614">
                  <c:v>119.5279755063</c:v>
                </c:pt>
                <c:pt idx="36615">
                  <c:v>119.5293082637</c:v>
                </c:pt>
                <c:pt idx="36616">
                  <c:v>119.53101010899999</c:v>
                </c:pt>
                <c:pt idx="36617">
                  <c:v>119.532565386</c:v>
                </c:pt>
                <c:pt idx="36618">
                  <c:v>119.5344178368</c:v>
                </c:pt>
                <c:pt idx="36619">
                  <c:v>119.5361145362</c:v>
                </c:pt>
                <c:pt idx="36620">
                  <c:v>119.53815203089999</c:v>
                </c:pt>
                <c:pt idx="36621">
                  <c:v>119.5403138784</c:v>
                </c:pt>
                <c:pt idx="36622">
                  <c:v>119.5421918736</c:v>
                </c:pt>
                <c:pt idx="36623">
                  <c:v>119.5432523132</c:v>
                </c:pt>
                <c:pt idx="36624">
                  <c:v>119.5435770717</c:v>
                </c:pt>
                <c:pt idx="36625">
                  <c:v>119.5441608708</c:v>
                </c:pt>
                <c:pt idx="36626">
                  <c:v>119.54649676069999</c:v>
                </c:pt>
                <c:pt idx="36627">
                  <c:v>119.5498629896</c:v>
                </c:pt>
                <c:pt idx="36628">
                  <c:v>119.55170366660001</c:v>
                </c:pt>
                <c:pt idx="36629">
                  <c:v>119.5526168903</c:v>
                </c:pt>
                <c:pt idx="36630">
                  <c:v>119.5554749235</c:v>
                </c:pt>
                <c:pt idx="36631">
                  <c:v>119.5581593142</c:v>
                </c:pt>
                <c:pt idx="36632">
                  <c:v>119.5585846698</c:v>
                </c:pt>
                <c:pt idx="36633">
                  <c:v>119.5654042993</c:v>
                </c:pt>
                <c:pt idx="36634">
                  <c:v>119.57462105499999</c:v>
                </c:pt>
                <c:pt idx="36635">
                  <c:v>119.5772774287</c:v>
                </c:pt>
                <c:pt idx="36636">
                  <c:v>119.5775709402</c:v>
                </c:pt>
                <c:pt idx="36637">
                  <c:v>119.5780536825</c:v>
                </c:pt>
                <c:pt idx="36638">
                  <c:v>119.5795997979</c:v>
                </c:pt>
                <c:pt idx="36639">
                  <c:v>119.5813076435</c:v>
                </c:pt>
                <c:pt idx="36640">
                  <c:v>119.58183976710001</c:v>
                </c:pt>
                <c:pt idx="36641">
                  <c:v>119.5833875643</c:v>
                </c:pt>
                <c:pt idx="36642">
                  <c:v>119.586206002</c:v>
                </c:pt>
                <c:pt idx="36643">
                  <c:v>119.5884978858</c:v>
                </c:pt>
                <c:pt idx="36644">
                  <c:v>119.5902115823</c:v>
                </c:pt>
                <c:pt idx="36645">
                  <c:v>119.593517046</c:v>
                </c:pt>
                <c:pt idx="36646">
                  <c:v>119.5967736894</c:v>
                </c:pt>
                <c:pt idx="36647">
                  <c:v>119.59782547010001</c:v>
                </c:pt>
                <c:pt idx="36648">
                  <c:v>119.5981529525</c:v>
                </c:pt>
                <c:pt idx="36649">
                  <c:v>119.5986418011</c:v>
                </c:pt>
                <c:pt idx="36650">
                  <c:v>119.6007461924</c:v>
                </c:pt>
                <c:pt idx="36651">
                  <c:v>119.6024791193</c:v>
                </c:pt>
                <c:pt idx="36652">
                  <c:v>119.60334784849999</c:v>
                </c:pt>
                <c:pt idx="36653">
                  <c:v>119.6045462899</c:v>
                </c:pt>
                <c:pt idx="36654">
                  <c:v>119.6072188694</c:v>
                </c:pt>
                <c:pt idx="36655">
                  <c:v>119.61043624049999</c:v>
                </c:pt>
                <c:pt idx="36656">
                  <c:v>119.6139225246</c:v>
                </c:pt>
                <c:pt idx="36657">
                  <c:v>119.6173440833</c:v>
                </c:pt>
                <c:pt idx="36658">
                  <c:v>119.618789839</c:v>
                </c:pt>
                <c:pt idx="36659">
                  <c:v>119.62017459889999</c:v>
                </c:pt>
                <c:pt idx="36660">
                  <c:v>119.622307541</c:v>
                </c:pt>
                <c:pt idx="36661">
                  <c:v>119.625576014</c:v>
                </c:pt>
                <c:pt idx="36662">
                  <c:v>119.6282605305</c:v>
                </c:pt>
                <c:pt idx="36663">
                  <c:v>119.62926448349999</c:v>
                </c:pt>
                <c:pt idx="36664">
                  <c:v>119.6302646395</c:v>
                </c:pt>
                <c:pt idx="36665">
                  <c:v>119.631276023</c:v>
                </c:pt>
                <c:pt idx="36666">
                  <c:v>119.63242991680001</c:v>
                </c:pt>
                <c:pt idx="36667">
                  <c:v>119.6334686634</c:v>
                </c:pt>
                <c:pt idx="36668">
                  <c:v>119.6336420053</c:v>
                </c:pt>
                <c:pt idx="36669">
                  <c:v>119.63413164550001</c:v>
                </c:pt>
                <c:pt idx="36670">
                  <c:v>119.63550031680001</c:v>
                </c:pt>
                <c:pt idx="36671">
                  <c:v>119.6369684037</c:v>
                </c:pt>
                <c:pt idx="36672">
                  <c:v>119.63933370629999</c:v>
                </c:pt>
                <c:pt idx="36673">
                  <c:v>119.6413204792</c:v>
                </c:pt>
                <c:pt idx="36674">
                  <c:v>119.6426292387</c:v>
                </c:pt>
                <c:pt idx="36675">
                  <c:v>119.6438389831</c:v>
                </c:pt>
                <c:pt idx="36676">
                  <c:v>119.6443110161</c:v>
                </c:pt>
                <c:pt idx="36677">
                  <c:v>119.64551526530001</c:v>
                </c:pt>
                <c:pt idx="36678">
                  <c:v>119.6477192668</c:v>
                </c:pt>
                <c:pt idx="36679">
                  <c:v>119.6494463217</c:v>
                </c:pt>
                <c:pt idx="36680">
                  <c:v>119.6498571123</c:v>
                </c:pt>
                <c:pt idx="36681">
                  <c:v>119.6537110907</c:v>
                </c:pt>
                <c:pt idx="36682">
                  <c:v>119.65766288419999</c:v>
                </c:pt>
                <c:pt idx="36683">
                  <c:v>119.657978418</c:v>
                </c:pt>
                <c:pt idx="36684">
                  <c:v>119.65904090950001</c:v>
                </c:pt>
                <c:pt idx="36685">
                  <c:v>119.6616751426</c:v>
                </c:pt>
                <c:pt idx="36686">
                  <c:v>119.6638686238</c:v>
                </c:pt>
                <c:pt idx="36687">
                  <c:v>119.6649199145</c:v>
                </c:pt>
                <c:pt idx="36688">
                  <c:v>119.66632721409999</c:v>
                </c:pt>
                <c:pt idx="36689">
                  <c:v>119.6677136883</c:v>
                </c:pt>
                <c:pt idx="36690">
                  <c:v>119.6689924169</c:v>
                </c:pt>
                <c:pt idx="36691">
                  <c:v>119.6725202236</c:v>
                </c:pt>
                <c:pt idx="36692">
                  <c:v>119.6828540822</c:v>
                </c:pt>
                <c:pt idx="36693">
                  <c:v>119.6911267518</c:v>
                </c:pt>
                <c:pt idx="36694">
                  <c:v>119.6921037521</c:v>
                </c:pt>
                <c:pt idx="36695">
                  <c:v>119.695195431</c:v>
                </c:pt>
                <c:pt idx="36696">
                  <c:v>119.69857296150001</c:v>
                </c:pt>
                <c:pt idx="36697">
                  <c:v>119.699988963</c:v>
                </c:pt>
                <c:pt idx="36698">
                  <c:v>119.701587843</c:v>
                </c:pt>
                <c:pt idx="36699">
                  <c:v>119.7025899793</c:v>
                </c:pt>
                <c:pt idx="36700">
                  <c:v>119.7035023622</c:v>
                </c:pt>
                <c:pt idx="36701">
                  <c:v>119.70727526340001</c:v>
                </c:pt>
                <c:pt idx="36702">
                  <c:v>119.7111103597</c:v>
                </c:pt>
                <c:pt idx="36703">
                  <c:v>119.7124526858</c:v>
                </c:pt>
                <c:pt idx="36704">
                  <c:v>119.71565088</c:v>
                </c:pt>
                <c:pt idx="36705">
                  <c:v>119.71935558689999</c:v>
                </c:pt>
                <c:pt idx="36706">
                  <c:v>119.72584066189999</c:v>
                </c:pt>
                <c:pt idx="36707">
                  <c:v>119.73204463650001</c:v>
                </c:pt>
                <c:pt idx="36708">
                  <c:v>119.73648832879999</c:v>
                </c:pt>
                <c:pt idx="36709">
                  <c:v>119.7407530978</c:v>
                </c:pt>
                <c:pt idx="36710">
                  <c:v>119.7418352081</c:v>
                </c:pt>
                <c:pt idx="36711">
                  <c:v>119.7422389268</c:v>
                </c:pt>
                <c:pt idx="36712">
                  <c:v>119.74526260739999</c:v>
                </c:pt>
                <c:pt idx="36713">
                  <c:v>119.7482893809</c:v>
                </c:pt>
                <c:pt idx="36714">
                  <c:v>119.7511938965</c:v>
                </c:pt>
                <c:pt idx="36715">
                  <c:v>119.7542348664</c:v>
                </c:pt>
                <c:pt idx="36716">
                  <c:v>119.7569176694</c:v>
                </c:pt>
                <c:pt idx="36717">
                  <c:v>119.7595378183</c:v>
                </c:pt>
                <c:pt idx="36718">
                  <c:v>119.76078452599999</c:v>
                </c:pt>
                <c:pt idx="36719">
                  <c:v>119.763106783</c:v>
                </c:pt>
                <c:pt idx="36720">
                  <c:v>119.76455143699999</c:v>
                </c:pt>
                <c:pt idx="36721">
                  <c:v>119.7683808414</c:v>
                </c:pt>
                <c:pt idx="36722">
                  <c:v>119.773438189</c:v>
                </c:pt>
                <c:pt idx="36723">
                  <c:v>119.77497722290001</c:v>
                </c:pt>
                <c:pt idx="36724">
                  <c:v>119.7764007911</c:v>
                </c:pt>
                <c:pt idx="36725">
                  <c:v>119.7797181263</c:v>
                </c:pt>
                <c:pt idx="36726">
                  <c:v>119.7829899096</c:v>
                </c:pt>
                <c:pt idx="36727">
                  <c:v>119.7847655644</c:v>
                </c:pt>
                <c:pt idx="36728">
                  <c:v>119.7856169428</c:v>
                </c:pt>
                <c:pt idx="36729">
                  <c:v>119.7868559477</c:v>
                </c:pt>
                <c:pt idx="36730">
                  <c:v>119.7880036774</c:v>
                </c:pt>
                <c:pt idx="36731">
                  <c:v>119.7892691883</c:v>
                </c:pt>
                <c:pt idx="36732">
                  <c:v>119.7902901357</c:v>
                </c:pt>
                <c:pt idx="36733">
                  <c:v>119.7916545806</c:v>
                </c:pt>
                <c:pt idx="36734">
                  <c:v>119.7973354968</c:v>
                </c:pt>
                <c:pt idx="36735">
                  <c:v>119.8018430204</c:v>
                </c:pt>
                <c:pt idx="36736">
                  <c:v>119.8029402893</c:v>
                </c:pt>
                <c:pt idx="36737">
                  <c:v>119.80586793809999</c:v>
                </c:pt>
                <c:pt idx="36738">
                  <c:v>119.80797179690001</c:v>
                </c:pt>
                <c:pt idx="36739">
                  <c:v>119.8092361872</c:v>
                </c:pt>
                <c:pt idx="36740">
                  <c:v>119.8116871001</c:v>
                </c:pt>
                <c:pt idx="36741">
                  <c:v>119.813041881</c:v>
                </c:pt>
                <c:pt idx="36742">
                  <c:v>119.8135238735</c:v>
                </c:pt>
                <c:pt idx="36743">
                  <c:v>119.8140849066</c:v>
                </c:pt>
                <c:pt idx="36744">
                  <c:v>119.8147542137</c:v>
                </c:pt>
                <c:pt idx="36745">
                  <c:v>119.8159383461</c:v>
                </c:pt>
                <c:pt idx="36746">
                  <c:v>119.8168655953</c:v>
                </c:pt>
                <c:pt idx="36747">
                  <c:v>119.82003017229999</c:v>
                </c:pt>
                <c:pt idx="36748">
                  <c:v>119.82477973029999</c:v>
                </c:pt>
                <c:pt idx="36749">
                  <c:v>119.8276719958</c:v>
                </c:pt>
                <c:pt idx="36750">
                  <c:v>119.82875110019999</c:v>
                </c:pt>
                <c:pt idx="36751">
                  <c:v>119.830232509</c:v>
                </c:pt>
                <c:pt idx="36752">
                  <c:v>119.8321758757</c:v>
                </c:pt>
                <c:pt idx="36753">
                  <c:v>119.8336955141</c:v>
                </c:pt>
                <c:pt idx="36754">
                  <c:v>119.8347280919</c:v>
                </c:pt>
                <c:pt idx="36755">
                  <c:v>119.83809959689999</c:v>
                </c:pt>
                <c:pt idx="36756">
                  <c:v>119.8422979318</c:v>
                </c:pt>
                <c:pt idx="36757">
                  <c:v>119.8438035297</c:v>
                </c:pt>
                <c:pt idx="36758">
                  <c:v>119.84551010769999</c:v>
                </c:pt>
                <c:pt idx="36759">
                  <c:v>119.8466849804</c:v>
                </c:pt>
                <c:pt idx="36760">
                  <c:v>119.84689536400001</c:v>
                </c:pt>
                <c:pt idx="36761">
                  <c:v>119.8473617416</c:v>
                </c:pt>
                <c:pt idx="36762">
                  <c:v>119.8484344611</c:v>
                </c:pt>
                <c:pt idx="36763">
                  <c:v>119.8502487506</c:v>
                </c:pt>
                <c:pt idx="36764">
                  <c:v>119.8522352004</c:v>
                </c:pt>
                <c:pt idx="36765">
                  <c:v>119.8553630413</c:v>
                </c:pt>
                <c:pt idx="36766">
                  <c:v>119.8577429516</c:v>
                </c:pt>
                <c:pt idx="36767">
                  <c:v>119.858116118</c:v>
                </c:pt>
                <c:pt idx="36768">
                  <c:v>119.8588975622</c:v>
                </c:pt>
                <c:pt idx="36769">
                  <c:v>119.8598202328</c:v>
                </c:pt>
                <c:pt idx="36770">
                  <c:v>119.8609750004</c:v>
                </c:pt>
                <c:pt idx="36771">
                  <c:v>119.8618326079</c:v>
                </c:pt>
                <c:pt idx="36772">
                  <c:v>119.8628269587</c:v>
                </c:pt>
                <c:pt idx="36773">
                  <c:v>119.8639632221</c:v>
                </c:pt>
                <c:pt idx="36774">
                  <c:v>119.8657114204</c:v>
                </c:pt>
                <c:pt idx="36775">
                  <c:v>119.86813247800001</c:v>
                </c:pt>
                <c:pt idx="36776">
                  <c:v>119.8695994297</c:v>
                </c:pt>
                <c:pt idx="36777">
                  <c:v>119.87192370459999</c:v>
                </c:pt>
                <c:pt idx="36778">
                  <c:v>119.8743090442</c:v>
                </c:pt>
                <c:pt idx="36779">
                  <c:v>119.8775363262</c:v>
                </c:pt>
                <c:pt idx="36780">
                  <c:v>119.8802412573</c:v>
                </c:pt>
                <c:pt idx="36781">
                  <c:v>119.88191436699999</c:v>
                </c:pt>
                <c:pt idx="36782">
                  <c:v>119.885740333</c:v>
                </c:pt>
                <c:pt idx="36783">
                  <c:v>119.8883067167</c:v>
                </c:pt>
                <c:pt idx="36784">
                  <c:v>119.8891897239</c:v>
                </c:pt>
                <c:pt idx="36785">
                  <c:v>119.8898228236</c:v>
                </c:pt>
                <c:pt idx="36786">
                  <c:v>119.89103731100001</c:v>
                </c:pt>
                <c:pt idx="36787">
                  <c:v>119.89263420429999</c:v>
                </c:pt>
                <c:pt idx="36788">
                  <c:v>119.8934630416</c:v>
                </c:pt>
                <c:pt idx="36789">
                  <c:v>119.8948551931</c:v>
                </c:pt>
                <c:pt idx="36790">
                  <c:v>119.8969761284</c:v>
                </c:pt>
                <c:pt idx="36791">
                  <c:v>119.8994358076</c:v>
                </c:pt>
                <c:pt idx="36792">
                  <c:v>119.9010147943</c:v>
                </c:pt>
                <c:pt idx="36793">
                  <c:v>119.9019543178</c:v>
                </c:pt>
                <c:pt idx="36794">
                  <c:v>119.9038633248</c:v>
                </c:pt>
                <c:pt idx="36795">
                  <c:v>119.9057400053</c:v>
                </c:pt>
                <c:pt idx="36796">
                  <c:v>119.90691184809999</c:v>
                </c:pt>
                <c:pt idx="36797">
                  <c:v>119.9083042156</c:v>
                </c:pt>
                <c:pt idx="36798">
                  <c:v>119.9098315815</c:v>
                </c:pt>
                <c:pt idx="36799">
                  <c:v>119.9106495984</c:v>
                </c:pt>
                <c:pt idx="36800">
                  <c:v>119.9109561992</c:v>
                </c:pt>
                <c:pt idx="36801">
                  <c:v>119.91136285739999</c:v>
                </c:pt>
                <c:pt idx="36802">
                  <c:v>119.9131927709</c:v>
                </c:pt>
                <c:pt idx="36803">
                  <c:v>119.9147937817</c:v>
                </c:pt>
                <c:pt idx="36804">
                  <c:v>119.91604532460001</c:v>
                </c:pt>
                <c:pt idx="36805">
                  <c:v>119.9172581877</c:v>
                </c:pt>
                <c:pt idx="36806">
                  <c:v>119.9183627124</c:v>
                </c:pt>
                <c:pt idx="36807">
                  <c:v>119.9203257769</c:v>
                </c:pt>
                <c:pt idx="36808">
                  <c:v>119.92223816950001</c:v>
                </c:pt>
                <c:pt idx="36809">
                  <c:v>119.9239439018</c:v>
                </c:pt>
                <c:pt idx="36810">
                  <c:v>119.9255100119</c:v>
                </c:pt>
                <c:pt idx="36811">
                  <c:v>119.9267064232</c:v>
                </c:pt>
                <c:pt idx="36812">
                  <c:v>119.9271050158</c:v>
                </c:pt>
                <c:pt idx="36813">
                  <c:v>119.9274436939</c:v>
                </c:pt>
                <c:pt idx="36814">
                  <c:v>119.92789351899999</c:v>
                </c:pt>
                <c:pt idx="36815">
                  <c:v>119.9289177057</c:v>
                </c:pt>
                <c:pt idx="36816">
                  <c:v>119.9304554302</c:v>
                </c:pt>
                <c:pt idx="36817">
                  <c:v>119.9319184922</c:v>
                </c:pt>
                <c:pt idx="36818">
                  <c:v>119.933843411</c:v>
                </c:pt>
                <c:pt idx="36819">
                  <c:v>119.9365909622</c:v>
                </c:pt>
                <c:pt idx="36820">
                  <c:v>119.93850676460001</c:v>
                </c:pt>
                <c:pt idx="36821">
                  <c:v>119.9415164031</c:v>
                </c:pt>
                <c:pt idx="36822">
                  <c:v>119.9469581115</c:v>
                </c:pt>
                <c:pt idx="36823">
                  <c:v>119.9504260457</c:v>
                </c:pt>
                <c:pt idx="36824">
                  <c:v>119.9515091008</c:v>
                </c:pt>
                <c:pt idx="36825">
                  <c:v>119.9537414071</c:v>
                </c:pt>
                <c:pt idx="36826">
                  <c:v>119.9565192038</c:v>
                </c:pt>
                <c:pt idx="36827">
                  <c:v>119.9578734183</c:v>
                </c:pt>
                <c:pt idx="36828">
                  <c:v>119.9583454829</c:v>
                </c:pt>
                <c:pt idx="36829">
                  <c:v>119.9587945259</c:v>
                </c:pt>
                <c:pt idx="36830">
                  <c:v>119.95979270310001</c:v>
                </c:pt>
                <c:pt idx="36831">
                  <c:v>119.96043316239999</c:v>
                </c:pt>
                <c:pt idx="36832">
                  <c:v>119.96093350069999</c:v>
                </c:pt>
                <c:pt idx="36833">
                  <c:v>119.9621508707</c:v>
                </c:pt>
                <c:pt idx="36834">
                  <c:v>119.9630585812</c:v>
                </c:pt>
                <c:pt idx="36835">
                  <c:v>119.9654579716</c:v>
                </c:pt>
                <c:pt idx="36836">
                  <c:v>119.9680037254</c:v>
                </c:pt>
                <c:pt idx="36837">
                  <c:v>119.96896635909999</c:v>
                </c:pt>
                <c:pt idx="36838">
                  <c:v>119.9697147633</c:v>
                </c:pt>
                <c:pt idx="36839">
                  <c:v>119.97001276580001</c:v>
                </c:pt>
                <c:pt idx="36840">
                  <c:v>119.9724554201</c:v>
                </c:pt>
                <c:pt idx="36841">
                  <c:v>119.97575223290001</c:v>
                </c:pt>
                <c:pt idx="36842">
                  <c:v>119.97834911450001</c:v>
                </c:pt>
                <c:pt idx="36843">
                  <c:v>119.9811078611</c:v>
                </c:pt>
                <c:pt idx="36844">
                  <c:v>119.98240555069999</c:v>
                </c:pt>
                <c:pt idx="36845">
                  <c:v>119.9825232896</c:v>
                </c:pt>
                <c:pt idx="36846">
                  <c:v>119.98272601399999</c:v>
                </c:pt>
                <c:pt idx="36847">
                  <c:v>119.9829227508</c:v>
                </c:pt>
                <c:pt idx="36848">
                  <c:v>119.9832699621</c:v>
                </c:pt>
                <c:pt idx="36849">
                  <c:v>119.9865070618</c:v>
                </c:pt>
                <c:pt idx="36850">
                  <c:v>119.99055990550001</c:v>
                </c:pt>
                <c:pt idx="36851">
                  <c:v>119.9929165731</c:v>
                </c:pt>
                <c:pt idx="36852">
                  <c:v>119.99486806980001</c:v>
                </c:pt>
                <c:pt idx="36853">
                  <c:v>119.9963439672</c:v>
                </c:pt>
                <c:pt idx="36854">
                  <c:v>119.9971789101</c:v>
                </c:pt>
                <c:pt idx="36855">
                  <c:v>119.99949069340001</c:v>
                </c:pt>
                <c:pt idx="36856">
                  <c:v>120.0025543006</c:v>
                </c:pt>
                <c:pt idx="36857">
                  <c:v>120.0041676476</c:v>
                </c:pt>
                <c:pt idx="36858">
                  <c:v>120.00681075670001</c:v>
                </c:pt>
                <c:pt idx="36859">
                  <c:v>120.0097803206</c:v>
                </c:pt>
                <c:pt idx="36860">
                  <c:v>120.011006306</c:v>
                </c:pt>
                <c:pt idx="36861">
                  <c:v>120.011137417</c:v>
                </c:pt>
                <c:pt idx="36862">
                  <c:v>120.012892424</c:v>
                </c:pt>
                <c:pt idx="36863">
                  <c:v>120.0146723007</c:v>
                </c:pt>
                <c:pt idx="36864">
                  <c:v>120.016349541</c:v>
                </c:pt>
                <c:pt idx="36865">
                  <c:v>120.0184891878</c:v>
                </c:pt>
                <c:pt idx="36866">
                  <c:v>120.02178911119999</c:v>
                </c:pt>
                <c:pt idx="36867">
                  <c:v>120.0262004846</c:v>
                </c:pt>
                <c:pt idx="36868">
                  <c:v>120.0288920871</c:v>
                </c:pt>
                <c:pt idx="36869">
                  <c:v>120.0321433889</c:v>
                </c:pt>
                <c:pt idx="36870">
                  <c:v>120.0353100929</c:v>
                </c:pt>
                <c:pt idx="36871">
                  <c:v>120.0365381272</c:v>
                </c:pt>
                <c:pt idx="36872">
                  <c:v>120.0370365086</c:v>
                </c:pt>
                <c:pt idx="36873">
                  <c:v>120.0383779118</c:v>
                </c:pt>
                <c:pt idx="36874">
                  <c:v>120.04080187869999</c:v>
                </c:pt>
                <c:pt idx="36875">
                  <c:v>120.0421698796</c:v>
                </c:pt>
                <c:pt idx="36876">
                  <c:v>120.0422477764</c:v>
                </c:pt>
                <c:pt idx="36877">
                  <c:v>120.0429440544</c:v>
                </c:pt>
                <c:pt idx="36878">
                  <c:v>120.0479090932</c:v>
                </c:pt>
                <c:pt idx="36879">
                  <c:v>120.0534980876</c:v>
                </c:pt>
                <c:pt idx="36880">
                  <c:v>120.05715892880001</c:v>
                </c:pt>
                <c:pt idx="36881">
                  <c:v>120.0600943581</c:v>
                </c:pt>
                <c:pt idx="36882">
                  <c:v>120.06120289970001</c:v>
                </c:pt>
                <c:pt idx="36883">
                  <c:v>120.062051141</c:v>
                </c:pt>
                <c:pt idx="36884">
                  <c:v>120.0629318485</c:v>
                </c:pt>
                <c:pt idx="36885">
                  <c:v>120.0636675593</c:v>
                </c:pt>
                <c:pt idx="36886">
                  <c:v>120.0657395413</c:v>
                </c:pt>
                <c:pt idx="36887">
                  <c:v>120.0687774224</c:v>
                </c:pt>
                <c:pt idx="36888">
                  <c:v>120.070966727</c:v>
                </c:pt>
                <c:pt idx="36889">
                  <c:v>120.07257244980001</c:v>
                </c:pt>
                <c:pt idx="36890">
                  <c:v>120.0732286444</c:v>
                </c:pt>
                <c:pt idx="36891">
                  <c:v>120.0748010744</c:v>
                </c:pt>
                <c:pt idx="36892">
                  <c:v>120.077318928</c:v>
                </c:pt>
                <c:pt idx="36893">
                  <c:v>120.0791962741</c:v>
                </c:pt>
                <c:pt idx="36894">
                  <c:v>120.0847199464</c:v>
                </c:pt>
                <c:pt idx="36895">
                  <c:v>120.093768306</c:v>
                </c:pt>
                <c:pt idx="36896">
                  <c:v>120.0984372599</c:v>
                </c:pt>
                <c:pt idx="36897">
                  <c:v>120.09912460699999</c:v>
                </c:pt>
                <c:pt idx="36898">
                  <c:v>120.1010383931</c:v>
                </c:pt>
                <c:pt idx="36899">
                  <c:v>120.1032371501</c:v>
                </c:pt>
                <c:pt idx="36900">
                  <c:v>120.10407619910001</c:v>
                </c:pt>
                <c:pt idx="36901">
                  <c:v>120.1074252371</c:v>
                </c:pt>
                <c:pt idx="36902">
                  <c:v>120.1110572459</c:v>
                </c:pt>
                <c:pt idx="36903">
                  <c:v>120.1128497223</c:v>
                </c:pt>
                <c:pt idx="36904">
                  <c:v>120.11419351950001</c:v>
                </c:pt>
                <c:pt idx="36905">
                  <c:v>120.11474221650001</c:v>
                </c:pt>
                <c:pt idx="36906">
                  <c:v>120.11808959610001</c:v>
                </c:pt>
                <c:pt idx="36907">
                  <c:v>120.12096245879999</c:v>
                </c:pt>
                <c:pt idx="36908">
                  <c:v>120.1210984074</c:v>
                </c:pt>
                <c:pt idx="36909">
                  <c:v>120.1215350242</c:v>
                </c:pt>
                <c:pt idx="36910">
                  <c:v>120.12281675849999</c:v>
                </c:pt>
                <c:pt idx="36911">
                  <c:v>120.1254404182</c:v>
                </c:pt>
                <c:pt idx="36912">
                  <c:v>120.1278161557</c:v>
                </c:pt>
                <c:pt idx="36913">
                  <c:v>120.129513088</c:v>
                </c:pt>
                <c:pt idx="36914">
                  <c:v>120.13095093760001</c:v>
                </c:pt>
                <c:pt idx="36915">
                  <c:v>120.1314766556</c:v>
                </c:pt>
                <c:pt idx="36916">
                  <c:v>120.1340660027</c:v>
                </c:pt>
                <c:pt idx="36917">
                  <c:v>120.1392000627</c:v>
                </c:pt>
                <c:pt idx="36918">
                  <c:v>120.1428933497</c:v>
                </c:pt>
                <c:pt idx="36919">
                  <c:v>120.14558990010001</c:v>
                </c:pt>
                <c:pt idx="36920">
                  <c:v>120.1477608942</c:v>
                </c:pt>
                <c:pt idx="36921">
                  <c:v>120.1487600575</c:v>
                </c:pt>
                <c:pt idx="36922">
                  <c:v>120.15038616069999</c:v>
                </c:pt>
                <c:pt idx="36923">
                  <c:v>120.1517985043</c:v>
                </c:pt>
                <c:pt idx="36924">
                  <c:v>120.1531510689</c:v>
                </c:pt>
                <c:pt idx="36925">
                  <c:v>120.1547561456</c:v>
                </c:pt>
                <c:pt idx="36926">
                  <c:v>120.1562402557</c:v>
                </c:pt>
                <c:pt idx="36927">
                  <c:v>120.1583426852</c:v>
                </c:pt>
                <c:pt idx="36928">
                  <c:v>120.1596913815</c:v>
                </c:pt>
                <c:pt idx="36929">
                  <c:v>120.16053675809999</c:v>
                </c:pt>
                <c:pt idx="36930">
                  <c:v>120.1614271143</c:v>
                </c:pt>
                <c:pt idx="36931">
                  <c:v>120.16218377369999</c:v>
                </c:pt>
                <c:pt idx="36932">
                  <c:v>120.1632979693</c:v>
                </c:pt>
                <c:pt idx="36933">
                  <c:v>120.1645532531</c:v>
                </c:pt>
                <c:pt idx="36934">
                  <c:v>120.16675514950001</c:v>
                </c:pt>
                <c:pt idx="36935">
                  <c:v>120.16949399630001</c:v>
                </c:pt>
                <c:pt idx="36936">
                  <c:v>120.1711451621</c:v>
                </c:pt>
                <c:pt idx="36937">
                  <c:v>120.1719058069</c:v>
                </c:pt>
                <c:pt idx="36938">
                  <c:v>120.1733765585</c:v>
                </c:pt>
                <c:pt idx="36939">
                  <c:v>120.17501614450001</c:v>
                </c:pt>
                <c:pt idx="36940">
                  <c:v>120.17550348029999</c:v>
                </c:pt>
                <c:pt idx="36941">
                  <c:v>120.1757051244</c:v>
                </c:pt>
                <c:pt idx="36942">
                  <c:v>120.1768635661</c:v>
                </c:pt>
                <c:pt idx="36943">
                  <c:v>120.1782304859</c:v>
                </c:pt>
                <c:pt idx="36944">
                  <c:v>120.1825464411</c:v>
                </c:pt>
                <c:pt idx="36945">
                  <c:v>120.1883412195</c:v>
                </c:pt>
                <c:pt idx="36946">
                  <c:v>120.1902197374</c:v>
                </c:pt>
                <c:pt idx="36947">
                  <c:v>120.19111995279999</c:v>
                </c:pt>
                <c:pt idx="36948">
                  <c:v>120.1919928829</c:v>
                </c:pt>
                <c:pt idx="36949">
                  <c:v>120.1927396745</c:v>
                </c:pt>
                <c:pt idx="36950">
                  <c:v>120.195542168</c:v>
                </c:pt>
                <c:pt idx="36951">
                  <c:v>120.2006152883</c:v>
                </c:pt>
                <c:pt idx="36952">
                  <c:v>120.2048699657</c:v>
                </c:pt>
                <c:pt idx="36953">
                  <c:v>120.2099392242</c:v>
                </c:pt>
                <c:pt idx="36954">
                  <c:v>120.213867476</c:v>
                </c:pt>
                <c:pt idx="36955">
                  <c:v>120.21408984750001</c:v>
                </c:pt>
                <c:pt idx="36956">
                  <c:v>120.2147759744</c:v>
                </c:pt>
                <c:pt idx="36957">
                  <c:v>120.2154928922</c:v>
                </c:pt>
                <c:pt idx="36958">
                  <c:v>120.2172970993</c:v>
                </c:pt>
                <c:pt idx="36959">
                  <c:v>120.2199274579</c:v>
                </c:pt>
                <c:pt idx="36960">
                  <c:v>120.2227199206</c:v>
                </c:pt>
                <c:pt idx="36961">
                  <c:v>120.22546677539999</c:v>
                </c:pt>
                <c:pt idx="36962">
                  <c:v>120.2306287528</c:v>
                </c:pt>
                <c:pt idx="36963">
                  <c:v>120.23680863200001</c:v>
                </c:pt>
                <c:pt idx="36964">
                  <c:v>120.2401761749</c:v>
                </c:pt>
                <c:pt idx="36965">
                  <c:v>120.24369503</c:v>
                </c:pt>
                <c:pt idx="36966">
                  <c:v>120.24789270780001</c:v>
                </c:pt>
                <c:pt idx="36967">
                  <c:v>120.25002560190001</c:v>
                </c:pt>
                <c:pt idx="36968">
                  <c:v>120.2526261797</c:v>
                </c:pt>
                <c:pt idx="36969">
                  <c:v>120.2568390444</c:v>
                </c:pt>
                <c:pt idx="36970">
                  <c:v>120.2586255328</c:v>
                </c:pt>
                <c:pt idx="36971">
                  <c:v>120.2596535552</c:v>
                </c:pt>
                <c:pt idx="36972">
                  <c:v>120.2618497696</c:v>
                </c:pt>
                <c:pt idx="36973">
                  <c:v>120.2634282092</c:v>
                </c:pt>
                <c:pt idx="36974">
                  <c:v>120.2637134806</c:v>
                </c:pt>
                <c:pt idx="36975">
                  <c:v>120.2638359123</c:v>
                </c:pt>
                <c:pt idx="36976">
                  <c:v>120.26550204759999</c:v>
                </c:pt>
                <c:pt idx="36977">
                  <c:v>120.267832654</c:v>
                </c:pt>
                <c:pt idx="36978">
                  <c:v>120.270161047</c:v>
                </c:pt>
                <c:pt idx="36979">
                  <c:v>120.272320976</c:v>
                </c:pt>
                <c:pt idx="36980">
                  <c:v>120.273531201</c:v>
                </c:pt>
                <c:pt idx="36981">
                  <c:v>120.274639769</c:v>
                </c:pt>
                <c:pt idx="36982">
                  <c:v>120.2768017459</c:v>
                </c:pt>
                <c:pt idx="36983">
                  <c:v>120.2789350274</c:v>
                </c:pt>
                <c:pt idx="36984">
                  <c:v>120.2814304103</c:v>
                </c:pt>
                <c:pt idx="36985">
                  <c:v>120.28438094729999</c:v>
                </c:pt>
                <c:pt idx="36986">
                  <c:v>120.28587728470001</c:v>
                </c:pt>
                <c:pt idx="36987">
                  <c:v>120.28705267230001</c:v>
                </c:pt>
                <c:pt idx="36988">
                  <c:v>120.2882963845</c:v>
                </c:pt>
                <c:pt idx="36989">
                  <c:v>120.292290697</c:v>
                </c:pt>
                <c:pt idx="36990">
                  <c:v>120.29638069409999</c:v>
                </c:pt>
                <c:pt idx="36991">
                  <c:v>120.29723299</c:v>
                </c:pt>
                <c:pt idx="36992">
                  <c:v>120.3039896909</c:v>
                </c:pt>
                <c:pt idx="36993">
                  <c:v>120.3108524753</c:v>
                </c:pt>
                <c:pt idx="36994">
                  <c:v>120.3111010312</c:v>
                </c:pt>
                <c:pt idx="36995">
                  <c:v>120.31127146510001</c:v>
                </c:pt>
                <c:pt idx="36996">
                  <c:v>120.3116650308</c:v>
                </c:pt>
                <c:pt idx="36997">
                  <c:v>120.3149063115</c:v>
                </c:pt>
                <c:pt idx="36998">
                  <c:v>120.3187165097</c:v>
                </c:pt>
                <c:pt idx="36999">
                  <c:v>120.3206859623</c:v>
                </c:pt>
                <c:pt idx="37000">
                  <c:v>120.32229798909999</c:v>
                </c:pt>
                <c:pt idx="37001">
                  <c:v>120.324639964</c:v>
                </c:pt>
                <c:pt idx="37002">
                  <c:v>120.3271324808</c:v>
                </c:pt>
                <c:pt idx="37003">
                  <c:v>120.3316080555</c:v>
                </c:pt>
                <c:pt idx="37004">
                  <c:v>120.3370862676</c:v>
                </c:pt>
                <c:pt idx="37005">
                  <c:v>120.33913924620001</c:v>
                </c:pt>
                <c:pt idx="37006">
                  <c:v>120.3396799106</c:v>
                </c:pt>
                <c:pt idx="37007">
                  <c:v>120.3414243365</c:v>
                </c:pt>
                <c:pt idx="37008">
                  <c:v>120.34361748950001</c:v>
                </c:pt>
                <c:pt idx="37009">
                  <c:v>120.34437536679999</c:v>
                </c:pt>
                <c:pt idx="37010">
                  <c:v>120.3446385423</c:v>
                </c:pt>
                <c:pt idx="37011">
                  <c:v>120.34502561790001</c:v>
                </c:pt>
                <c:pt idx="37012">
                  <c:v>120.3458494164</c:v>
                </c:pt>
                <c:pt idx="37013">
                  <c:v>120.3499242776</c:v>
                </c:pt>
                <c:pt idx="37014">
                  <c:v>120.35433495149999</c:v>
                </c:pt>
                <c:pt idx="37015">
                  <c:v>120.3561709848</c:v>
                </c:pt>
                <c:pt idx="37016">
                  <c:v>120.3572341305</c:v>
                </c:pt>
                <c:pt idx="37017">
                  <c:v>120.3575038673</c:v>
                </c:pt>
                <c:pt idx="37018">
                  <c:v>120.35893275070001</c:v>
                </c:pt>
                <c:pt idx="37019">
                  <c:v>120.3603223402</c:v>
                </c:pt>
                <c:pt idx="37020">
                  <c:v>120.3608516346</c:v>
                </c:pt>
                <c:pt idx="37021">
                  <c:v>120.36397963109999</c:v>
                </c:pt>
                <c:pt idx="37022">
                  <c:v>120.366938472</c:v>
                </c:pt>
                <c:pt idx="37023">
                  <c:v>120.3743740386</c:v>
                </c:pt>
                <c:pt idx="37024">
                  <c:v>120.3829377253</c:v>
                </c:pt>
                <c:pt idx="37025">
                  <c:v>120.3852392415</c:v>
                </c:pt>
                <c:pt idx="37026">
                  <c:v>120.3865141368</c:v>
                </c:pt>
                <c:pt idx="37027">
                  <c:v>120.3869404605</c:v>
                </c:pt>
                <c:pt idx="37028">
                  <c:v>120.3887745838</c:v>
                </c:pt>
                <c:pt idx="37029">
                  <c:v>120.3912080425</c:v>
                </c:pt>
                <c:pt idx="37030">
                  <c:v>120.3927572251</c:v>
                </c:pt>
                <c:pt idx="37031">
                  <c:v>120.3953645567</c:v>
                </c:pt>
                <c:pt idx="37032">
                  <c:v>120.397718762</c:v>
                </c:pt>
                <c:pt idx="37033">
                  <c:v>120.40042988960001</c:v>
                </c:pt>
                <c:pt idx="37034">
                  <c:v>120.40305164980001</c:v>
                </c:pt>
                <c:pt idx="37035">
                  <c:v>120.40686128679999</c:v>
                </c:pt>
                <c:pt idx="37036">
                  <c:v>120.4102985193</c:v>
                </c:pt>
                <c:pt idx="37037">
                  <c:v>120.41283627679999</c:v>
                </c:pt>
                <c:pt idx="37038">
                  <c:v>120.4153398399</c:v>
                </c:pt>
                <c:pt idx="37039">
                  <c:v>120.4156867908</c:v>
                </c:pt>
                <c:pt idx="37040">
                  <c:v>120.41608000940001</c:v>
                </c:pt>
                <c:pt idx="37041">
                  <c:v>120.4196463758</c:v>
                </c:pt>
                <c:pt idx="37042">
                  <c:v>120.42353063260001</c:v>
                </c:pt>
                <c:pt idx="37043">
                  <c:v>120.4240810459</c:v>
                </c:pt>
                <c:pt idx="37044">
                  <c:v>120.42544331649999</c:v>
                </c:pt>
                <c:pt idx="37045">
                  <c:v>120.4306657262</c:v>
                </c:pt>
                <c:pt idx="37046">
                  <c:v>120.4362089214</c:v>
                </c:pt>
                <c:pt idx="37047">
                  <c:v>120.4408279503</c:v>
                </c:pt>
                <c:pt idx="37048">
                  <c:v>120.4445604281</c:v>
                </c:pt>
                <c:pt idx="37049">
                  <c:v>120.44551640109999</c:v>
                </c:pt>
                <c:pt idx="37050">
                  <c:v>120.4481132833</c:v>
                </c:pt>
                <c:pt idx="37051">
                  <c:v>120.4535511001</c:v>
                </c:pt>
                <c:pt idx="37052">
                  <c:v>120.4611040356</c:v>
                </c:pt>
                <c:pt idx="37053">
                  <c:v>120.4666044631</c:v>
                </c:pt>
                <c:pt idx="37054">
                  <c:v>120.46773036</c:v>
                </c:pt>
                <c:pt idx="37055">
                  <c:v>120.46902769659999</c:v>
                </c:pt>
                <c:pt idx="37056">
                  <c:v>120.47027058490001</c:v>
                </c:pt>
                <c:pt idx="37057">
                  <c:v>120.4713396826</c:v>
                </c:pt>
                <c:pt idx="37058">
                  <c:v>120.4742305541</c:v>
                </c:pt>
                <c:pt idx="37059">
                  <c:v>120.4777593359</c:v>
                </c:pt>
                <c:pt idx="37060">
                  <c:v>120.479730006</c:v>
                </c:pt>
                <c:pt idx="37061">
                  <c:v>120.4804856084</c:v>
                </c:pt>
                <c:pt idx="37062">
                  <c:v>120.48142592310001</c:v>
                </c:pt>
                <c:pt idx="37063">
                  <c:v>120.4820719377</c:v>
                </c:pt>
                <c:pt idx="37064">
                  <c:v>120.4823852481</c:v>
                </c:pt>
                <c:pt idx="37065">
                  <c:v>120.4845051198</c:v>
                </c:pt>
                <c:pt idx="37066">
                  <c:v>120.4866255588</c:v>
                </c:pt>
                <c:pt idx="37067">
                  <c:v>120.4869404642</c:v>
                </c:pt>
                <c:pt idx="37068">
                  <c:v>120.48878897269999</c:v>
                </c:pt>
                <c:pt idx="37069">
                  <c:v>120.49150711830001</c:v>
                </c:pt>
                <c:pt idx="37070">
                  <c:v>120.49416202640001</c:v>
                </c:pt>
                <c:pt idx="37071">
                  <c:v>120.4972271254</c:v>
                </c:pt>
                <c:pt idx="37072">
                  <c:v>120.499270362</c:v>
                </c:pt>
                <c:pt idx="37073">
                  <c:v>120.5018747948</c:v>
                </c:pt>
                <c:pt idx="37074">
                  <c:v>120.50497403350001</c:v>
                </c:pt>
                <c:pt idx="37075">
                  <c:v>120.5070891936</c:v>
                </c:pt>
                <c:pt idx="37076">
                  <c:v>120.5140903153</c:v>
                </c:pt>
                <c:pt idx="37077">
                  <c:v>120.5208684903</c:v>
                </c:pt>
                <c:pt idx="37078">
                  <c:v>120.5242420126</c:v>
                </c:pt>
                <c:pt idx="37079">
                  <c:v>120.52764723520001</c:v>
                </c:pt>
                <c:pt idx="37080">
                  <c:v>120.532679444</c:v>
                </c:pt>
                <c:pt idx="37081">
                  <c:v>120.53854882349999</c:v>
                </c:pt>
                <c:pt idx="37082">
                  <c:v>120.5405827264</c:v>
                </c:pt>
                <c:pt idx="37083">
                  <c:v>120.54139831179999</c:v>
                </c:pt>
                <c:pt idx="37084">
                  <c:v>120.54222411950001</c:v>
                </c:pt>
                <c:pt idx="37085">
                  <c:v>120.5440638554</c:v>
                </c:pt>
                <c:pt idx="37086">
                  <c:v>120.5465515436</c:v>
                </c:pt>
                <c:pt idx="37087">
                  <c:v>120.5478017555</c:v>
                </c:pt>
                <c:pt idx="37088">
                  <c:v>120.54851444649999</c:v>
                </c:pt>
                <c:pt idx="37089">
                  <c:v>120.55289438219999</c:v>
                </c:pt>
                <c:pt idx="37090">
                  <c:v>120.5569631301</c:v>
                </c:pt>
                <c:pt idx="37091">
                  <c:v>120.5575485869</c:v>
                </c:pt>
                <c:pt idx="37092">
                  <c:v>120.55831127970001</c:v>
                </c:pt>
                <c:pt idx="37093">
                  <c:v>120.5589067338</c:v>
                </c:pt>
                <c:pt idx="37094">
                  <c:v>120.5594784164</c:v>
                </c:pt>
                <c:pt idx="37095">
                  <c:v>120.5598542338</c:v>
                </c:pt>
                <c:pt idx="37096">
                  <c:v>120.5607400009</c:v>
                </c:pt>
                <c:pt idx="37097">
                  <c:v>120.5625771509</c:v>
                </c:pt>
                <c:pt idx="37098">
                  <c:v>120.5643883239</c:v>
                </c:pt>
                <c:pt idx="37099">
                  <c:v>120.5654320347</c:v>
                </c:pt>
                <c:pt idx="37100">
                  <c:v>120.566528389</c:v>
                </c:pt>
                <c:pt idx="37101">
                  <c:v>120.5683817375</c:v>
                </c:pt>
                <c:pt idx="37102">
                  <c:v>120.5697111668</c:v>
                </c:pt>
                <c:pt idx="37103">
                  <c:v>120.5707096137</c:v>
                </c:pt>
                <c:pt idx="37104">
                  <c:v>120.5720881533</c:v>
                </c:pt>
                <c:pt idx="37105">
                  <c:v>120.573768203</c:v>
                </c:pt>
                <c:pt idx="37106">
                  <c:v>120.576870408</c:v>
                </c:pt>
                <c:pt idx="37107">
                  <c:v>120.5815935081</c:v>
                </c:pt>
                <c:pt idx="37108">
                  <c:v>120.5868628738</c:v>
                </c:pt>
                <c:pt idx="37109">
                  <c:v>120.58968944430001</c:v>
                </c:pt>
                <c:pt idx="37110">
                  <c:v>120.5916681618</c:v>
                </c:pt>
                <c:pt idx="37111">
                  <c:v>120.5948068008</c:v>
                </c:pt>
                <c:pt idx="37112">
                  <c:v>120.5966802114</c:v>
                </c:pt>
                <c:pt idx="37113">
                  <c:v>120.5977493938</c:v>
                </c:pt>
                <c:pt idx="37114">
                  <c:v>120.6006138268</c:v>
                </c:pt>
                <c:pt idx="37115">
                  <c:v>120.60359705809999</c:v>
                </c:pt>
                <c:pt idx="37116">
                  <c:v>120.6045280549</c:v>
                </c:pt>
                <c:pt idx="37117">
                  <c:v>120.6096519642</c:v>
                </c:pt>
                <c:pt idx="37118">
                  <c:v>120.6151359557</c:v>
                </c:pt>
                <c:pt idx="37119">
                  <c:v>120.61891787019999</c:v>
                </c:pt>
                <c:pt idx="37120">
                  <c:v>120.6228534956</c:v>
                </c:pt>
                <c:pt idx="37121">
                  <c:v>120.6237243553</c:v>
                </c:pt>
                <c:pt idx="37122">
                  <c:v>120.62424306379999</c:v>
                </c:pt>
                <c:pt idx="37123">
                  <c:v>120.62527447079999</c:v>
                </c:pt>
                <c:pt idx="37124">
                  <c:v>120.6269843211</c:v>
                </c:pt>
                <c:pt idx="37125">
                  <c:v>120.62937250020001</c:v>
                </c:pt>
                <c:pt idx="37126">
                  <c:v>120.63063044490001</c:v>
                </c:pt>
                <c:pt idx="37127">
                  <c:v>120.63137344499999</c:v>
                </c:pt>
                <c:pt idx="37128">
                  <c:v>120.63217374440001</c:v>
                </c:pt>
                <c:pt idx="37129">
                  <c:v>120.6343026751</c:v>
                </c:pt>
                <c:pt idx="37130">
                  <c:v>120.6367916267</c:v>
                </c:pt>
                <c:pt idx="37131">
                  <c:v>120.6374837889</c:v>
                </c:pt>
                <c:pt idx="37132">
                  <c:v>120.6381636502</c:v>
                </c:pt>
                <c:pt idx="37133">
                  <c:v>120.63966231320001</c:v>
                </c:pt>
                <c:pt idx="37134">
                  <c:v>120.6425695674</c:v>
                </c:pt>
                <c:pt idx="37135">
                  <c:v>120.645207306</c:v>
                </c:pt>
                <c:pt idx="37136">
                  <c:v>120.6465016379</c:v>
                </c:pt>
                <c:pt idx="37137">
                  <c:v>120.6512071985</c:v>
                </c:pt>
                <c:pt idx="37138">
                  <c:v>120.6569504686</c:v>
                </c:pt>
                <c:pt idx="37139">
                  <c:v>120.6585742442</c:v>
                </c:pt>
                <c:pt idx="37140">
                  <c:v>120.6607787746</c:v>
                </c:pt>
                <c:pt idx="37141">
                  <c:v>120.6634367345</c:v>
                </c:pt>
                <c:pt idx="37142">
                  <c:v>120.6676241329</c:v>
                </c:pt>
                <c:pt idx="37143">
                  <c:v>120.671839138</c:v>
                </c:pt>
                <c:pt idx="37144">
                  <c:v>120.67259472249999</c:v>
                </c:pt>
                <c:pt idx="37145">
                  <c:v>120.6736887727</c:v>
                </c:pt>
                <c:pt idx="37146">
                  <c:v>120.6746460455</c:v>
                </c:pt>
                <c:pt idx="37147">
                  <c:v>120.6760008312</c:v>
                </c:pt>
                <c:pt idx="37148">
                  <c:v>120.6774914688</c:v>
                </c:pt>
                <c:pt idx="37149">
                  <c:v>120.67822017580001</c:v>
                </c:pt>
                <c:pt idx="37150">
                  <c:v>120.67950642940001</c:v>
                </c:pt>
                <c:pt idx="37151">
                  <c:v>120.682550521</c:v>
                </c:pt>
                <c:pt idx="37152">
                  <c:v>120.68578724699999</c:v>
                </c:pt>
                <c:pt idx="37153">
                  <c:v>120.68799303</c:v>
                </c:pt>
                <c:pt idx="37154">
                  <c:v>120.68995772540001</c:v>
                </c:pt>
                <c:pt idx="37155">
                  <c:v>120.69572464319999</c:v>
                </c:pt>
                <c:pt idx="37156">
                  <c:v>120.7011852162</c:v>
                </c:pt>
                <c:pt idx="37157">
                  <c:v>120.70311892220001</c:v>
                </c:pt>
                <c:pt idx="37158">
                  <c:v>120.704923874</c:v>
                </c:pt>
                <c:pt idx="37159">
                  <c:v>120.70645629329999</c:v>
                </c:pt>
                <c:pt idx="37160">
                  <c:v>120.7094378364</c:v>
                </c:pt>
                <c:pt idx="37161">
                  <c:v>120.71147753309999</c:v>
                </c:pt>
                <c:pt idx="37162">
                  <c:v>120.7124044519</c:v>
                </c:pt>
                <c:pt idx="37163">
                  <c:v>120.7138860431</c:v>
                </c:pt>
                <c:pt idx="37164">
                  <c:v>120.7160103842</c:v>
                </c:pt>
                <c:pt idx="37165">
                  <c:v>120.7175543571</c:v>
                </c:pt>
                <c:pt idx="37166">
                  <c:v>120.72116202079999</c:v>
                </c:pt>
                <c:pt idx="37167">
                  <c:v>120.7256882711</c:v>
                </c:pt>
                <c:pt idx="37168">
                  <c:v>120.7271881943</c:v>
                </c:pt>
                <c:pt idx="37169">
                  <c:v>120.73160909640001</c:v>
                </c:pt>
                <c:pt idx="37170">
                  <c:v>120.7374598567</c:v>
                </c:pt>
                <c:pt idx="37171">
                  <c:v>120.7409815465</c:v>
                </c:pt>
                <c:pt idx="37172">
                  <c:v>120.74336208299999</c:v>
                </c:pt>
                <c:pt idx="37173">
                  <c:v>120.7440775781</c:v>
                </c:pt>
                <c:pt idx="37174">
                  <c:v>120.745451726</c:v>
                </c:pt>
                <c:pt idx="37175">
                  <c:v>120.7490666967</c:v>
                </c:pt>
                <c:pt idx="37176">
                  <c:v>120.7530177294</c:v>
                </c:pt>
                <c:pt idx="37177">
                  <c:v>120.75497987449999</c:v>
                </c:pt>
                <c:pt idx="37178">
                  <c:v>120.7565551127</c:v>
                </c:pt>
                <c:pt idx="37179">
                  <c:v>120.76010775020001</c:v>
                </c:pt>
                <c:pt idx="37180">
                  <c:v>120.7642240218</c:v>
                </c:pt>
                <c:pt idx="37181">
                  <c:v>120.7661310292</c:v>
                </c:pt>
                <c:pt idx="37182">
                  <c:v>120.7665438544</c:v>
                </c:pt>
                <c:pt idx="37183">
                  <c:v>120.7681676277</c:v>
                </c:pt>
                <c:pt idx="37184">
                  <c:v>120.77026619679999</c:v>
                </c:pt>
                <c:pt idx="37185">
                  <c:v>120.7714803205</c:v>
                </c:pt>
                <c:pt idx="37186">
                  <c:v>120.77499654170001</c:v>
                </c:pt>
                <c:pt idx="37187">
                  <c:v>120.7780207489</c:v>
                </c:pt>
                <c:pt idx="37188">
                  <c:v>120.77830582670001</c:v>
                </c:pt>
                <c:pt idx="37189">
                  <c:v>120.78053445979999</c:v>
                </c:pt>
                <c:pt idx="37190">
                  <c:v>120.7828207635</c:v>
                </c:pt>
                <c:pt idx="37191">
                  <c:v>120.783958379</c:v>
                </c:pt>
                <c:pt idx="37192">
                  <c:v>120.7864239033</c:v>
                </c:pt>
                <c:pt idx="37193">
                  <c:v>120.7887059135</c:v>
                </c:pt>
                <c:pt idx="37194">
                  <c:v>120.78966166089999</c:v>
                </c:pt>
                <c:pt idx="37195">
                  <c:v>120.7901261402</c:v>
                </c:pt>
                <c:pt idx="37196">
                  <c:v>120.791307171</c:v>
                </c:pt>
                <c:pt idx="37197">
                  <c:v>120.7924449984</c:v>
                </c:pt>
                <c:pt idx="37198">
                  <c:v>120.7926194284</c:v>
                </c:pt>
                <c:pt idx="37199">
                  <c:v>120.79391511830001</c:v>
                </c:pt>
                <c:pt idx="37200">
                  <c:v>120.7991653384</c:v>
                </c:pt>
                <c:pt idx="37201">
                  <c:v>120.8043631832</c:v>
                </c:pt>
                <c:pt idx="37202">
                  <c:v>120.80874435849999</c:v>
                </c:pt>
                <c:pt idx="37203">
                  <c:v>120.8142630996</c:v>
                </c:pt>
                <c:pt idx="37204">
                  <c:v>120.81796973740001</c:v>
                </c:pt>
                <c:pt idx="37205">
                  <c:v>120.8199094834</c:v>
                </c:pt>
                <c:pt idx="37206">
                  <c:v>120.82113843880001</c:v>
                </c:pt>
                <c:pt idx="37207">
                  <c:v>120.8222351408</c:v>
                </c:pt>
                <c:pt idx="37208">
                  <c:v>120.82297146960001</c:v>
                </c:pt>
                <c:pt idx="37209">
                  <c:v>120.8240591173</c:v>
                </c:pt>
                <c:pt idx="37210">
                  <c:v>120.8250452281</c:v>
                </c:pt>
                <c:pt idx="37211">
                  <c:v>120.8279256448</c:v>
                </c:pt>
                <c:pt idx="37212">
                  <c:v>120.8307527706</c:v>
                </c:pt>
                <c:pt idx="37213">
                  <c:v>120.831039015</c:v>
                </c:pt>
                <c:pt idx="37214">
                  <c:v>120.8313290846</c:v>
                </c:pt>
                <c:pt idx="37215">
                  <c:v>120.832074388</c:v>
                </c:pt>
                <c:pt idx="37216">
                  <c:v>120.8329590809</c:v>
                </c:pt>
                <c:pt idx="37217">
                  <c:v>120.8354222169</c:v>
                </c:pt>
                <c:pt idx="37218">
                  <c:v>120.83821823549999</c:v>
                </c:pt>
                <c:pt idx="37219">
                  <c:v>120.8426623988</c:v>
                </c:pt>
                <c:pt idx="37220">
                  <c:v>120.8465807159</c:v>
                </c:pt>
                <c:pt idx="37221">
                  <c:v>120.8469686143</c:v>
                </c:pt>
                <c:pt idx="37222">
                  <c:v>120.8489963383</c:v>
                </c:pt>
                <c:pt idx="37223">
                  <c:v>120.8513039544</c:v>
                </c:pt>
                <c:pt idx="37224">
                  <c:v>120.8519369413</c:v>
                </c:pt>
                <c:pt idx="37225">
                  <c:v>120.85244954140001</c:v>
                </c:pt>
                <c:pt idx="37226">
                  <c:v>120.8536135711</c:v>
                </c:pt>
                <c:pt idx="37227">
                  <c:v>120.85468297529999</c:v>
                </c:pt>
                <c:pt idx="37228">
                  <c:v>120.8560839316</c:v>
                </c:pt>
                <c:pt idx="37229">
                  <c:v>120.8589874079</c:v>
                </c:pt>
                <c:pt idx="37230">
                  <c:v>120.862461618</c:v>
                </c:pt>
                <c:pt idx="37231">
                  <c:v>120.8677765181</c:v>
                </c:pt>
                <c:pt idx="37232">
                  <c:v>120.8715483034</c:v>
                </c:pt>
                <c:pt idx="37233">
                  <c:v>120.8728484535</c:v>
                </c:pt>
                <c:pt idx="37234">
                  <c:v>120.8743400088</c:v>
                </c:pt>
                <c:pt idx="37235">
                  <c:v>120.8746392827</c:v>
                </c:pt>
                <c:pt idx="37236">
                  <c:v>120.87555151540001</c:v>
                </c:pt>
                <c:pt idx="37237">
                  <c:v>120.8790202589</c:v>
                </c:pt>
                <c:pt idx="37238">
                  <c:v>120.881696312</c:v>
                </c:pt>
                <c:pt idx="37239">
                  <c:v>120.88388361680001</c:v>
                </c:pt>
                <c:pt idx="37240">
                  <c:v>120.8888968556</c:v>
                </c:pt>
                <c:pt idx="37241">
                  <c:v>120.89569130789999</c:v>
                </c:pt>
                <c:pt idx="37242">
                  <c:v>120.90045181409999</c:v>
                </c:pt>
                <c:pt idx="37243">
                  <c:v>120.90220286420001</c:v>
                </c:pt>
                <c:pt idx="37244">
                  <c:v>120.9035061288</c:v>
                </c:pt>
                <c:pt idx="37245">
                  <c:v>120.9045818844</c:v>
                </c:pt>
                <c:pt idx="37246">
                  <c:v>120.9056428932</c:v>
                </c:pt>
                <c:pt idx="37247">
                  <c:v>120.906390718</c:v>
                </c:pt>
                <c:pt idx="37248">
                  <c:v>120.9074911774</c:v>
                </c:pt>
                <c:pt idx="37249">
                  <c:v>120.9094721956</c:v>
                </c:pt>
                <c:pt idx="37250">
                  <c:v>120.9110890904</c:v>
                </c:pt>
                <c:pt idx="37251">
                  <c:v>120.9116112331</c:v>
                </c:pt>
                <c:pt idx="37252">
                  <c:v>120.9130177673</c:v>
                </c:pt>
                <c:pt idx="37253">
                  <c:v>120.91467203480001</c:v>
                </c:pt>
                <c:pt idx="37254">
                  <c:v>120.9154005708</c:v>
                </c:pt>
                <c:pt idx="37255">
                  <c:v>120.91700695190001</c:v>
                </c:pt>
                <c:pt idx="37256">
                  <c:v>120.91824093610001</c:v>
                </c:pt>
                <c:pt idx="37257">
                  <c:v>120.918608664</c:v>
                </c:pt>
                <c:pt idx="37258">
                  <c:v>120.91906039929999</c:v>
                </c:pt>
                <c:pt idx="37259">
                  <c:v>120.92240821999999</c:v>
                </c:pt>
                <c:pt idx="37260">
                  <c:v>120.9267910535</c:v>
                </c:pt>
                <c:pt idx="37261">
                  <c:v>120.9296980805</c:v>
                </c:pt>
                <c:pt idx="37262">
                  <c:v>120.93311587159999</c:v>
                </c:pt>
                <c:pt idx="37263">
                  <c:v>120.9357471087</c:v>
                </c:pt>
                <c:pt idx="37264">
                  <c:v>120.9369764814</c:v>
                </c:pt>
                <c:pt idx="37265">
                  <c:v>120.93725473470001</c:v>
                </c:pt>
                <c:pt idx="37266">
                  <c:v>120.9398710122</c:v>
                </c:pt>
                <c:pt idx="37267">
                  <c:v>120.94273474800001</c:v>
                </c:pt>
                <c:pt idx="37268">
                  <c:v>120.94324723690001</c:v>
                </c:pt>
                <c:pt idx="37269">
                  <c:v>120.94398185119999</c:v>
                </c:pt>
                <c:pt idx="37270">
                  <c:v>120.94496504049999</c:v>
                </c:pt>
                <c:pt idx="37271">
                  <c:v>120.9462821889</c:v>
                </c:pt>
                <c:pt idx="37272">
                  <c:v>120.9472398109</c:v>
                </c:pt>
                <c:pt idx="37273">
                  <c:v>120.9474471035</c:v>
                </c:pt>
                <c:pt idx="37274">
                  <c:v>120.9491112478</c:v>
                </c:pt>
                <c:pt idx="37275">
                  <c:v>120.95120239880001</c:v>
                </c:pt>
                <c:pt idx="37276">
                  <c:v>120.9545177113</c:v>
                </c:pt>
                <c:pt idx="37277">
                  <c:v>120.9582963771</c:v>
                </c:pt>
                <c:pt idx="37278">
                  <c:v>120.9612231805</c:v>
                </c:pt>
                <c:pt idx="37279">
                  <c:v>120.9635786682</c:v>
                </c:pt>
                <c:pt idx="37280">
                  <c:v>120.9649005064</c:v>
                </c:pt>
                <c:pt idx="37281">
                  <c:v>120.9660430412</c:v>
                </c:pt>
                <c:pt idx="37282">
                  <c:v>120.9669073617</c:v>
                </c:pt>
                <c:pt idx="37283">
                  <c:v>120.96849832229999</c:v>
                </c:pt>
                <c:pt idx="37284">
                  <c:v>120.9708929176</c:v>
                </c:pt>
                <c:pt idx="37285">
                  <c:v>120.9746572645</c:v>
                </c:pt>
                <c:pt idx="37286">
                  <c:v>120.9771868966</c:v>
                </c:pt>
                <c:pt idx="37287">
                  <c:v>120.97770190990001</c:v>
                </c:pt>
                <c:pt idx="37288">
                  <c:v>120.9814973508</c:v>
                </c:pt>
                <c:pt idx="37289">
                  <c:v>120.98884263159999</c:v>
                </c:pt>
                <c:pt idx="37290">
                  <c:v>120.9931990478</c:v>
                </c:pt>
                <c:pt idx="37291">
                  <c:v>120.9943405158</c:v>
                </c:pt>
                <c:pt idx="37292">
                  <c:v>120.9958192351</c:v>
                </c:pt>
                <c:pt idx="37293">
                  <c:v>120.9974708773</c:v>
                </c:pt>
                <c:pt idx="37294">
                  <c:v>120.9988455419</c:v>
                </c:pt>
                <c:pt idx="37295">
                  <c:v>121.0009967828</c:v>
                </c:pt>
                <c:pt idx="37296">
                  <c:v>121.0030964508</c:v>
                </c:pt>
                <c:pt idx="37297">
                  <c:v>121.00404077109999</c:v>
                </c:pt>
                <c:pt idx="37298">
                  <c:v>121.0065890501</c:v>
                </c:pt>
                <c:pt idx="37299">
                  <c:v>121.0108209043</c:v>
                </c:pt>
                <c:pt idx="37300">
                  <c:v>121.0139879476</c:v>
                </c:pt>
                <c:pt idx="37301">
                  <c:v>121.0151645687</c:v>
                </c:pt>
                <c:pt idx="37302">
                  <c:v>121.0154366877</c:v>
                </c:pt>
                <c:pt idx="37303">
                  <c:v>121.0175876295</c:v>
                </c:pt>
                <c:pt idx="37304">
                  <c:v>121.0197050962</c:v>
                </c:pt>
                <c:pt idx="37305">
                  <c:v>121.0206534884</c:v>
                </c:pt>
                <c:pt idx="37306">
                  <c:v>121.02176267519999</c:v>
                </c:pt>
                <c:pt idx="37307">
                  <c:v>121.0221711483</c:v>
                </c:pt>
                <c:pt idx="37308">
                  <c:v>121.0224041447</c:v>
                </c:pt>
                <c:pt idx="37309">
                  <c:v>121.02337507049999</c:v>
                </c:pt>
                <c:pt idx="37310">
                  <c:v>121.0255105273</c:v>
                </c:pt>
                <c:pt idx="37311">
                  <c:v>121.0295558473</c:v>
                </c:pt>
                <c:pt idx="37312">
                  <c:v>121.0326237372</c:v>
                </c:pt>
                <c:pt idx="37313">
                  <c:v>121.03417814479999</c:v>
                </c:pt>
                <c:pt idx="37314">
                  <c:v>121.0358784263</c:v>
                </c:pt>
                <c:pt idx="37315">
                  <c:v>121.03649909799999</c:v>
                </c:pt>
                <c:pt idx="37316">
                  <c:v>121.0398645577</c:v>
                </c:pt>
                <c:pt idx="37317">
                  <c:v>121.04726870819999</c:v>
                </c:pt>
                <c:pt idx="37318">
                  <c:v>121.0520207915</c:v>
                </c:pt>
                <c:pt idx="37319">
                  <c:v>121.0551300116</c:v>
                </c:pt>
                <c:pt idx="37320">
                  <c:v>121.0579154492</c:v>
                </c:pt>
                <c:pt idx="37321">
                  <c:v>121.0581554907</c:v>
                </c:pt>
                <c:pt idx="37322">
                  <c:v>121.0589446054</c:v>
                </c:pt>
                <c:pt idx="37323">
                  <c:v>121.05971521959999</c:v>
                </c:pt>
                <c:pt idx="37324">
                  <c:v>121.06084518420001</c:v>
                </c:pt>
                <c:pt idx="37325">
                  <c:v>121.06615872099999</c:v>
                </c:pt>
                <c:pt idx="37326">
                  <c:v>121.0705123195</c:v>
                </c:pt>
                <c:pt idx="37327">
                  <c:v>121.0716149176</c:v>
                </c:pt>
                <c:pt idx="37328">
                  <c:v>121.07495162790001</c:v>
                </c:pt>
                <c:pt idx="37329">
                  <c:v>121.0780952252</c:v>
                </c:pt>
                <c:pt idx="37330">
                  <c:v>121.079227843</c:v>
                </c:pt>
                <c:pt idx="37331">
                  <c:v>121.08105677730001</c:v>
                </c:pt>
                <c:pt idx="37332">
                  <c:v>121.08567565289999</c:v>
                </c:pt>
                <c:pt idx="37333">
                  <c:v>121.0897828791</c:v>
                </c:pt>
                <c:pt idx="37334">
                  <c:v>121.0915478136</c:v>
                </c:pt>
                <c:pt idx="37335">
                  <c:v>121.0931902849</c:v>
                </c:pt>
                <c:pt idx="37336">
                  <c:v>121.0949228929</c:v>
                </c:pt>
                <c:pt idx="37337">
                  <c:v>121.0986335609</c:v>
                </c:pt>
                <c:pt idx="37338">
                  <c:v>121.1016586993</c:v>
                </c:pt>
                <c:pt idx="37339">
                  <c:v>121.1019533109</c:v>
                </c:pt>
                <c:pt idx="37340">
                  <c:v>121.1029866927</c:v>
                </c:pt>
                <c:pt idx="37341">
                  <c:v>121.10478689750001</c:v>
                </c:pt>
                <c:pt idx="37342">
                  <c:v>121.1057531686</c:v>
                </c:pt>
                <c:pt idx="37343">
                  <c:v>121.10882209499999</c:v>
                </c:pt>
                <c:pt idx="37344">
                  <c:v>121.11320435410001</c:v>
                </c:pt>
                <c:pt idx="37345">
                  <c:v>121.1147449289</c:v>
                </c:pt>
                <c:pt idx="37346">
                  <c:v>121.1151847733</c:v>
                </c:pt>
                <c:pt idx="37347">
                  <c:v>121.11553705</c:v>
                </c:pt>
                <c:pt idx="37348">
                  <c:v>121.1169863658</c:v>
                </c:pt>
                <c:pt idx="37349">
                  <c:v>121.1184796308</c:v>
                </c:pt>
                <c:pt idx="37350">
                  <c:v>121.1186161918</c:v>
                </c:pt>
                <c:pt idx="37351">
                  <c:v>121.1194900213</c:v>
                </c:pt>
                <c:pt idx="37352">
                  <c:v>121.12150498050001</c:v>
                </c:pt>
                <c:pt idx="37353">
                  <c:v>121.1236741477</c:v>
                </c:pt>
                <c:pt idx="37354">
                  <c:v>121.1252154634</c:v>
                </c:pt>
                <c:pt idx="37355">
                  <c:v>121.12627723440001</c:v>
                </c:pt>
                <c:pt idx="37356">
                  <c:v>121.12699839859999</c:v>
                </c:pt>
                <c:pt idx="37357">
                  <c:v>121.1277015416</c:v>
                </c:pt>
                <c:pt idx="37358">
                  <c:v>121.12918359069999</c:v>
                </c:pt>
                <c:pt idx="37359">
                  <c:v>121.1304430726</c:v>
                </c:pt>
                <c:pt idx="37360">
                  <c:v>121.1312422661</c:v>
                </c:pt>
                <c:pt idx="37361">
                  <c:v>121.1354609685</c:v>
                </c:pt>
                <c:pt idx="37362">
                  <c:v>121.1411911686</c:v>
                </c:pt>
                <c:pt idx="37363">
                  <c:v>121.1441938056</c:v>
                </c:pt>
                <c:pt idx="37364">
                  <c:v>121.1461672497</c:v>
                </c:pt>
                <c:pt idx="37365">
                  <c:v>121.14740306269999</c:v>
                </c:pt>
                <c:pt idx="37366">
                  <c:v>121.148256037</c:v>
                </c:pt>
                <c:pt idx="37367">
                  <c:v>121.1502966995</c:v>
                </c:pt>
                <c:pt idx="37368">
                  <c:v>121.1520937298</c:v>
                </c:pt>
                <c:pt idx="37369">
                  <c:v>121.1535843944</c:v>
                </c:pt>
                <c:pt idx="37370">
                  <c:v>121.1560925319</c:v>
                </c:pt>
                <c:pt idx="37371">
                  <c:v>121.1575697736</c:v>
                </c:pt>
                <c:pt idx="37372">
                  <c:v>121.15824218980001</c:v>
                </c:pt>
                <c:pt idx="37373">
                  <c:v>121.15909810879999</c:v>
                </c:pt>
                <c:pt idx="37374">
                  <c:v>121.16236551830001</c:v>
                </c:pt>
                <c:pt idx="37375">
                  <c:v>121.16608600719999</c:v>
                </c:pt>
                <c:pt idx="37376">
                  <c:v>121.1673508404</c:v>
                </c:pt>
                <c:pt idx="37377">
                  <c:v>121.1683807405</c:v>
                </c:pt>
                <c:pt idx="37378">
                  <c:v>121.1696422153</c:v>
                </c:pt>
                <c:pt idx="37379">
                  <c:v>121.1705224495</c:v>
                </c:pt>
                <c:pt idx="37380">
                  <c:v>121.1707786404</c:v>
                </c:pt>
                <c:pt idx="37381">
                  <c:v>121.173323341</c:v>
                </c:pt>
                <c:pt idx="37382">
                  <c:v>121.176672811</c:v>
                </c:pt>
                <c:pt idx="37383">
                  <c:v>121.1811100611</c:v>
                </c:pt>
                <c:pt idx="37384">
                  <c:v>121.1850028656</c:v>
                </c:pt>
                <c:pt idx="37385">
                  <c:v>121.18626274339999</c:v>
                </c:pt>
                <c:pt idx="37386">
                  <c:v>121.1885787018</c:v>
                </c:pt>
                <c:pt idx="37387">
                  <c:v>121.1908633135</c:v>
                </c:pt>
                <c:pt idx="37388">
                  <c:v>121.191720644</c:v>
                </c:pt>
                <c:pt idx="37389">
                  <c:v>121.1938930148</c:v>
                </c:pt>
                <c:pt idx="37390">
                  <c:v>121.1994746804</c:v>
                </c:pt>
                <c:pt idx="37391">
                  <c:v>121.2057897147</c:v>
                </c:pt>
                <c:pt idx="37392">
                  <c:v>121.2086099406</c:v>
                </c:pt>
                <c:pt idx="37393">
                  <c:v>121.2092961024</c:v>
                </c:pt>
                <c:pt idx="37394">
                  <c:v>121.21221786140001</c:v>
                </c:pt>
                <c:pt idx="37395">
                  <c:v>121.2175857188</c:v>
                </c:pt>
                <c:pt idx="37396">
                  <c:v>121.22138075159999</c:v>
                </c:pt>
                <c:pt idx="37397">
                  <c:v>121.2224018925</c:v>
                </c:pt>
                <c:pt idx="37398">
                  <c:v>121.2229570817</c:v>
                </c:pt>
                <c:pt idx="37399">
                  <c:v>121.22631303750001</c:v>
                </c:pt>
                <c:pt idx="37400">
                  <c:v>121.2313496347</c:v>
                </c:pt>
                <c:pt idx="37401">
                  <c:v>121.2343831904</c:v>
                </c:pt>
                <c:pt idx="37402">
                  <c:v>121.23582434150001</c:v>
                </c:pt>
                <c:pt idx="37403">
                  <c:v>121.2376984018</c:v>
                </c:pt>
                <c:pt idx="37404">
                  <c:v>121.2393943468</c:v>
                </c:pt>
                <c:pt idx="37405">
                  <c:v>121.24181785019999</c:v>
                </c:pt>
                <c:pt idx="37406">
                  <c:v>121.2443085566</c:v>
                </c:pt>
                <c:pt idx="37407">
                  <c:v>121.2455526885</c:v>
                </c:pt>
                <c:pt idx="37408">
                  <c:v>121.2475194188</c:v>
                </c:pt>
                <c:pt idx="37409">
                  <c:v>121.24927514860001</c:v>
                </c:pt>
                <c:pt idx="37410">
                  <c:v>121.2525841251</c:v>
                </c:pt>
                <c:pt idx="37411">
                  <c:v>121.2570824088</c:v>
                </c:pt>
                <c:pt idx="37412">
                  <c:v>121.26102193769999</c:v>
                </c:pt>
                <c:pt idx="37413">
                  <c:v>121.26501174169999</c:v>
                </c:pt>
                <c:pt idx="37414">
                  <c:v>121.2692445208</c:v>
                </c:pt>
                <c:pt idx="37415">
                  <c:v>121.27422977960001</c:v>
                </c:pt>
                <c:pt idx="37416">
                  <c:v>121.2812638188</c:v>
                </c:pt>
                <c:pt idx="37417">
                  <c:v>121.2882382332</c:v>
                </c:pt>
                <c:pt idx="37418">
                  <c:v>121.2912270592</c:v>
                </c:pt>
                <c:pt idx="37419">
                  <c:v>121.2950995993</c:v>
                </c:pt>
                <c:pt idx="37420">
                  <c:v>121.29964527440001</c:v>
                </c:pt>
                <c:pt idx="37421">
                  <c:v>121.3005664609</c:v>
                </c:pt>
                <c:pt idx="37422">
                  <c:v>121.3013007358</c:v>
                </c:pt>
                <c:pt idx="37423">
                  <c:v>121.3032757989</c:v>
                </c:pt>
                <c:pt idx="37424">
                  <c:v>121.3054893632</c:v>
                </c:pt>
                <c:pt idx="37425">
                  <c:v>121.30660871809999</c:v>
                </c:pt>
                <c:pt idx="37426">
                  <c:v>121.30770578720001</c:v>
                </c:pt>
                <c:pt idx="37427">
                  <c:v>121.311481282</c:v>
                </c:pt>
                <c:pt idx="37428">
                  <c:v>121.3149796164</c:v>
                </c:pt>
                <c:pt idx="37429">
                  <c:v>121.3171471559</c:v>
                </c:pt>
                <c:pt idx="37430">
                  <c:v>121.3195112601</c:v>
                </c:pt>
                <c:pt idx="37431">
                  <c:v>121.3214848412</c:v>
                </c:pt>
                <c:pt idx="37432">
                  <c:v>121.32302337580001</c:v>
                </c:pt>
                <c:pt idx="37433">
                  <c:v>121.3242034153</c:v>
                </c:pt>
                <c:pt idx="37434">
                  <c:v>121.3251985883</c:v>
                </c:pt>
                <c:pt idx="37435">
                  <c:v>121.3256321779</c:v>
                </c:pt>
                <c:pt idx="37436">
                  <c:v>121.3264152869</c:v>
                </c:pt>
                <c:pt idx="37437">
                  <c:v>121.3274937589</c:v>
                </c:pt>
                <c:pt idx="37438">
                  <c:v>121.3290902821</c:v>
                </c:pt>
                <c:pt idx="37439">
                  <c:v>121.3308319799</c:v>
                </c:pt>
                <c:pt idx="37440">
                  <c:v>121.3329824452</c:v>
                </c:pt>
                <c:pt idx="37441">
                  <c:v>121.3361073647</c:v>
                </c:pt>
                <c:pt idx="37442">
                  <c:v>121.3394903482</c:v>
                </c:pt>
                <c:pt idx="37443">
                  <c:v>121.342187067</c:v>
                </c:pt>
                <c:pt idx="37444">
                  <c:v>121.3441006852</c:v>
                </c:pt>
                <c:pt idx="37445">
                  <c:v>121.3468898286</c:v>
                </c:pt>
                <c:pt idx="37446">
                  <c:v>121.3491159429</c:v>
                </c:pt>
                <c:pt idx="37447">
                  <c:v>121.3496413062</c:v>
                </c:pt>
                <c:pt idx="37448">
                  <c:v>121.35006007769999</c:v>
                </c:pt>
                <c:pt idx="37449">
                  <c:v>121.3505919637</c:v>
                </c:pt>
                <c:pt idx="37450">
                  <c:v>121.3522781617</c:v>
                </c:pt>
                <c:pt idx="37451">
                  <c:v>121.3578055505</c:v>
                </c:pt>
                <c:pt idx="37452">
                  <c:v>121.3623695946</c:v>
                </c:pt>
                <c:pt idx="37453">
                  <c:v>121.36784691930001</c:v>
                </c:pt>
                <c:pt idx="37454">
                  <c:v>121.3739717199</c:v>
                </c:pt>
                <c:pt idx="37455">
                  <c:v>121.37586462180001</c:v>
                </c:pt>
                <c:pt idx="37456">
                  <c:v>121.38031502779999</c:v>
                </c:pt>
                <c:pt idx="37457">
                  <c:v>121.388766765</c:v>
                </c:pt>
                <c:pt idx="37458">
                  <c:v>121.3937586322</c:v>
                </c:pt>
                <c:pt idx="37459">
                  <c:v>121.3941236444</c:v>
                </c:pt>
                <c:pt idx="37460">
                  <c:v>121.3956477796</c:v>
                </c:pt>
                <c:pt idx="37461">
                  <c:v>121.3973252549</c:v>
                </c:pt>
                <c:pt idx="37462">
                  <c:v>121.3983462015</c:v>
                </c:pt>
                <c:pt idx="37463">
                  <c:v>121.39983467650001</c:v>
                </c:pt>
                <c:pt idx="37464">
                  <c:v>121.401034284</c:v>
                </c:pt>
                <c:pt idx="37465">
                  <c:v>121.4028922461</c:v>
                </c:pt>
                <c:pt idx="37466">
                  <c:v>121.4056757876</c:v>
                </c:pt>
                <c:pt idx="37467">
                  <c:v>121.4101575028</c:v>
                </c:pt>
                <c:pt idx="37468">
                  <c:v>121.4135588236</c:v>
                </c:pt>
                <c:pt idx="37469">
                  <c:v>121.4140836901</c:v>
                </c:pt>
                <c:pt idx="37470">
                  <c:v>121.4160402408</c:v>
                </c:pt>
                <c:pt idx="37471">
                  <c:v>121.4205971576</c:v>
                </c:pt>
                <c:pt idx="37472">
                  <c:v>121.42412543970001</c:v>
                </c:pt>
                <c:pt idx="37473">
                  <c:v>121.4260870307</c:v>
                </c:pt>
                <c:pt idx="37474">
                  <c:v>121.4275481209</c:v>
                </c:pt>
                <c:pt idx="37475">
                  <c:v>121.42791419469999</c:v>
                </c:pt>
                <c:pt idx="37476">
                  <c:v>121.42924536770001</c:v>
                </c:pt>
                <c:pt idx="37477">
                  <c:v>121.4310383529</c:v>
                </c:pt>
                <c:pt idx="37478">
                  <c:v>121.4322340483</c:v>
                </c:pt>
                <c:pt idx="37479">
                  <c:v>121.43318238409999</c:v>
                </c:pt>
                <c:pt idx="37480">
                  <c:v>121.4341930282</c:v>
                </c:pt>
                <c:pt idx="37481">
                  <c:v>121.4361862833</c:v>
                </c:pt>
                <c:pt idx="37482">
                  <c:v>121.4382922339</c:v>
                </c:pt>
                <c:pt idx="37483">
                  <c:v>121.4419658915</c:v>
                </c:pt>
                <c:pt idx="37484">
                  <c:v>121.4456975814</c:v>
                </c:pt>
                <c:pt idx="37485">
                  <c:v>121.44732334210001</c:v>
                </c:pt>
                <c:pt idx="37486">
                  <c:v>121.448176043</c:v>
                </c:pt>
                <c:pt idx="37487">
                  <c:v>121.4482248323</c:v>
                </c:pt>
                <c:pt idx="37488">
                  <c:v>121.4485956537</c:v>
                </c:pt>
                <c:pt idx="37489">
                  <c:v>121.44916273699999</c:v>
                </c:pt>
                <c:pt idx="37490">
                  <c:v>121.4503864726</c:v>
                </c:pt>
                <c:pt idx="37491">
                  <c:v>121.45644196720001</c:v>
                </c:pt>
                <c:pt idx="37492">
                  <c:v>121.4634643719</c:v>
                </c:pt>
                <c:pt idx="37493">
                  <c:v>121.4654305765</c:v>
                </c:pt>
                <c:pt idx="37494">
                  <c:v>121.4658368397</c:v>
                </c:pt>
                <c:pt idx="37495">
                  <c:v>121.46665982899999</c:v>
                </c:pt>
                <c:pt idx="37496">
                  <c:v>121.4675082815</c:v>
                </c:pt>
                <c:pt idx="37497">
                  <c:v>121.468597121</c:v>
                </c:pt>
                <c:pt idx="37498">
                  <c:v>121.46932736159999</c:v>
                </c:pt>
                <c:pt idx="37499">
                  <c:v>121.46979488149999</c:v>
                </c:pt>
                <c:pt idx="37500">
                  <c:v>121.4704233417</c:v>
                </c:pt>
                <c:pt idx="37501">
                  <c:v>121.47082329040001</c:v>
                </c:pt>
                <c:pt idx="37502">
                  <c:v>121.4714866034</c:v>
                </c:pt>
                <c:pt idx="37503">
                  <c:v>121.47212258899999</c:v>
                </c:pt>
                <c:pt idx="37504">
                  <c:v>121.4737880436</c:v>
                </c:pt>
                <c:pt idx="37505">
                  <c:v>121.4789319251</c:v>
                </c:pt>
                <c:pt idx="37506">
                  <c:v>121.48508229390001</c:v>
                </c:pt>
                <c:pt idx="37507">
                  <c:v>121.4880249933</c:v>
                </c:pt>
                <c:pt idx="37508">
                  <c:v>121.48862178020001</c:v>
                </c:pt>
                <c:pt idx="37509">
                  <c:v>121.4905180033</c:v>
                </c:pt>
                <c:pt idx="37510">
                  <c:v>121.4928351522</c:v>
                </c:pt>
                <c:pt idx="37511">
                  <c:v>121.4936986368</c:v>
                </c:pt>
                <c:pt idx="37512">
                  <c:v>121.4946192025</c:v>
                </c:pt>
                <c:pt idx="37513">
                  <c:v>121.4956998198</c:v>
                </c:pt>
                <c:pt idx="37514">
                  <c:v>121.49780310449999</c:v>
                </c:pt>
                <c:pt idx="37515">
                  <c:v>121.5002356885</c:v>
                </c:pt>
                <c:pt idx="37516">
                  <c:v>121.5056314067</c:v>
                </c:pt>
                <c:pt idx="37517">
                  <c:v>121.5111780233</c:v>
                </c:pt>
                <c:pt idx="37518">
                  <c:v>121.5132643654</c:v>
                </c:pt>
                <c:pt idx="37519">
                  <c:v>121.514600587</c:v>
                </c:pt>
                <c:pt idx="37520">
                  <c:v>121.51572518890001</c:v>
                </c:pt>
                <c:pt idx="37521">
                  <c:v>121.51754965489999</c:v>
                </c:pt>
                <c:pt idx="37522">
                  <c:v>121.518946314</c:v>
                </c:pt>
                <c:pt idx="37523">
                  <c:v>121.52142953169999</c:v>
                </c:pt>
                <c:pt idx="37524">
                  <c:v>121.5245970629</c:v>
                </c:pt>
                <c:pt idx="37525">
                  <c:v>121.5275582092</c:v>
                </c:pt>
                <c:pt idx="37526">
                  <c:v>121.5325948925</c:v>
                </c:pt>
                <c:pt idx="37527">
                  <c:v>121.5389849374</c:v>
                </c:pt>
                <c:pt idx="37528">
                  <c:v>121.5422137651</c:v>
                </c:pt>
                <c:pt idx="37529">
                  <c:v>121.54241093109999</c:v>
                </c:pt>
                <c:pt idx="37530">
                  <c:v>121.54273419800001</c:v>
                </c:pt>
                <c:pt idx="37531">
                  <c:v>121.54359127959999</c:v>
                </c:pt>
                <c:pt idx="37532">
                  <c:v>121.5450377481</c:v>
                </c:pt>
                <c:pt idx="37533">
                  <c:v>121.5474470945</c:v>
                </c:pt>
                <c:pt idx="37534">
                  <c:v>121.55490767489999</c:v>
                </c:pt>
                <c:pt idx="37535">
                  <c:v>121.5621212149</c:v>
                </c:pt>
                <c:pt idx="37536">
                  <c:v>121.5649552109</c:v>
                </c:pt>
                <c:pt idx="37537">
                  <c:v>121.5665441216</c:v>
                </c:pt>
                <c:pt idx="37538">
                  <c:v>121.5685022322</c:v>
                </c:pt>
                <c:pt idx="37539">
                  <c:v>121.57111562110001</c:v>
                </c:pt>
                <c:pt idx="37540">
                  <c:v>121.57197738630001</c:v>
                </c:pt>
                <c:pt idx="37541">
                  <c:v>121.57321153140001</c:v>
                </c:pt>
                <c:pt idx="37542">
                  <c:v>121.5745434114</c:v>
                </c:pt>
                <c:pt idx="37543">
                  <c:v>121.5766130362</c:v>
                </c:pt>
                <c:pt idx="37544">
                  <c:v>121.5799377535</c:v>
                </c:pt>
                <c:pt idx="37545">
                  <c:v>121.5823837598</c:v>
                </c:pt>
                <c:pt idx="37546">
                  <c:v>121.5885650582</c:v>
                </c:pt>
                <c:pt idx="37547">
                  <c:v>121.5947595448</c:v>
                </c:pt>
                <c:pt idx="37548">
                  <c:v>121.5963715039</c:v>
                </c:pt>
                <c:pt idx="37549">
                  <c:v>121.5980708254</c:v>
                </c:pt>
                <c:pt idx="37550">
                  <c:v>121.601544988</c:v>
                </c:pt>
                <c:pt idx="37551">
                  <c:v>121.6047129114</c:v>
                </c:pt>
                <c:pt idx="37552">
                  <c:v>121.60641700639999</c:v>
                </c:pt>
                <c:pt idx="37553">
                  <c:v>121.6077466694</c:v>
                </c:pt>
                <c:pt idx="37554">
                  <c:v>121.6090226268</c:v>
                </c:pt>
                <c:pt idx="37555">
                  <c:v>121.6102690524</c:v>
                </c:pt>
                <c:pt idx="37556">
                  <c:v>121.6108934522</c:v>
                </c:pt>
                <c:pt idx="37557">
                  <c:v>121.61442681929999</c:v>
                </c:pt>
                <c:pt idx="37558">
                  <c:v>121.6179336078</c:v>
                </c:pt>
                <c:pt idx="37559">
                  <c:v>121.61845374639999</c:v>
                </c:pt>
                <c:pt idx="37560">
                  <c:v>121.62071700289999</c:v>
                </c:pt>
                <c:pt idx="37561">
                  <c:v>121.6231017058</c:v>
                </c:pt>
                <c:pt idx="37562">
                  <c:v>121.6257355143</c:v>
                </c:pt>
                <c:pt idx="37563">
                  <c:v>121.6285496556</c:v>
                </c:pt>
                <c:pt idx="37564">
                  <c:v>121.6317439094</c:v>
                </c:pt>
                <c:pt idx="37565">
                  <c:v>121.63439098489999</c:v>
                </c:pt>
                <c:pt idx="37566">
                  <c:v>121.6348672533</c:v>
                </c:pt>
                <c:pt idx="37567">
                  <c:v>121.63587949390001</c:v>
                </c:pt>
                <c:pt idx="37568">
                  <c:v>121.6365975806</c:v>
                </c:pt>
                <c:pt idx="37569">
                  <c:v>121.6377438284</c:v>
                </c:pt>
                <c:pt idx="37570">
                  <c:v>121.6403232036</c:v>
                </c:pt>
                <c:pt idx="37571">
                  <c:v>121.6442982625</c:v>
                </c:pt>
                <c:pt idx="37572">
                  <c:v>121.6470199856</c:v>
                </c:pt>
                <c:pt idx="37573">
                  <c:v>121.64949327550001</c:v>
                </c:pt>
                <c:pt idx="37574">
                  <c:v>121.655531551</c:v>
                </c:pt>
                <c:pt idx="37575">
                  <c:v>121.6609296215</c:v>
                </c:pt>
                <c:pt idx="37576">
                  <c:v>121.6631325546</c:v>
                </c:pt>
                <c:pt idx="37577">
                  <c:v>121.6646652844</c:v>
                </c:pt>
                <c:pt idx="37578">
                  <c:v>121.6657315395</c:v>
                </c:pt>
                <c:pt idx="37579">
                  <c:v>121.6662904161</c:v>
                </c:pt>
                <c:pt idx="37580">
                  <c:v>121.66708431950001</c:v>
                </c:pt>
                <c:pt idx="37581">
                  <c:v>121.6678909079</c:v>
                </c:pt>
                <c:pt idx="37582">
                  <c:v>121.668266393</c:v>
                </c:pt>
                <c:pt idx="37583">
                  <c:v>121.6703416804</c:v>
                </c:pt>
                <c:pt idx="37584">
                  <c:v>121.67368936699999</c:v>
                </c:pt>
                <c:pt idx="37585">
                  <c:v>121.6765439981</c:v>
                </c:pt>
                <c:pt idx="37586">
                  <c:v>121.6794737761</c:v>
                </c:pt>
                <c:pt idx="37587">
                  <c:v>121.68202787769999</c:v>
                </c:pt>
                <c:pt idx="37588">
                  <c:v>121.6836297145</c:v>
                </c:pt>
                <c:pt idx="37589">
                  <c:v>121.6867438158</c:v>
                </c:pt>
                <c:pt idx="37590">
                  <c:v>121.68994474430001</c:v>
                </c:pt>
                <c:pt idx="37591">
                  <c:v>121.6908477842</c:v>
                </c:pt>
                <c:pt idx="37592">
                  <c:v>121.69288854769999</c:v>
                </c:pt>
                <c:pt idx="37593">
                  <c:v>121.69529974220001</c:v>
                </c:pt>
                <c:pt idx="37594">
                  <c:v>121.696165687</c:v>
                </c:pt>
                <c:pt idx="37595">
                  <c:v>121.6977201278</c:v>
                </c:pt>
                <c:pt idx="37596">
                  <c:v>121.7005684853</c:v>
                </c:pt>
                <c:pt idx="37597">
                  <c:v>121.7021208888</c:v>
                </c:pt>
                <c:pt idx="37598">
                  <c:v>121.70438210490001</c:v>
                </c:pt>
                <c:pt idx="37599">
                  <c:v>121.70783307799999</c:v>
                </c:pt>
                <c:pt idx="37600">
                  <c:v>121.7093544212</c:v>
                </c:pt>
                <c:pt idx="37601">
                  <c:v>121.7103988288</c:v>
                </c:pt>
                <c:pt idx="37602">
                  <c:v>121.7113797671</c:v>
                </c:pt>
                <c:pt idx="37603">
                  <c:v>121.7126110276</c:v>
                </c:pt>
                <c:pt idx="37604">
                  <c:v>121.7140356335</c:v>
                </c:pt>
                <c:pt idx="37605">
                  <c:v>121.71560571889999</c:v>
                </c:pt>
                <c:pt idx="37606">
                  <c:v>121.7170893907</c:v>
                </c:pt>
                <c:pt idx="37607">
                  <c:v>121.7189332279</c:v>
                </c:pt>
                <c:pt idx="37608">
                  <c:v>121.7209545955</c:v>
                </c:pt>
                <c:pt idx="37609">
                  <c:v>121.7227252717</c:v>
                </c:pt>
                <c:pt idx="37610">
                  <c:v>121.72507381219999</c:v>
                </c:pt>
                <c:pt idx="37611">
                  <c:v>121.7270915934</c:v>
                </c:pt>
                <c:pt idx="37612">
                  <c:v>121.73072657509999</c:v>
                </c:pt>
                <c:pt idx="37613">
                  <c:v>121.73442517310001</c:v>
                </c:pt>
                <c:pt idx="37614">
                  <c:v>121.7356176628</c:v>
                </c:pt>
                <c:pt idx="37615">
                  <c:v>121.7361167217</c:v>
                </c:pt>
                <c:pt idx="37616">
                  <c:v>121.7369956526</c:v>
                </c:pt>
                <c:pt idx="37617">
                  <c:v>121.73872588010001</c:v>
                </c:pt>
                <c:pt idx="37618">
                  <c:v>121.741446716</c:v>
                </c:pt>
                <c:pt idx="37619">
                  <c:v>121.7445904102</c:v>
                </c:pt>
                <c:pt idx="37620">
                  <c:v>121.7497358582</c:v>
                </c:pt>
                <c:pt idx="37621">
                  <c:v>121.7540352148</c:v>
                </c:pt>
                <c:pt idx="37622">
                  <c:v>121.75645862410001</c:v>
                </c:pt>
                <c:pt idx="37623">
                  <c:v>121.7583605138</c:v>
                </c:pt>
                <c:pt idx="37624">
                  <c:v>121.7591276168</c:v>
                </c:pt>
                <c:pt idx="37625">
                  <c:v>121.7659545213</c:v>
                </c:pt>
                <c:pt idx="37626">
                  <c:v>121.7723537063</c:v>
                </c:pt>
                <c:pt idx="37627">
                  <c:v>121.7739625306</c:v>
                </c:pt>
                <c:pt idx="37628">
                  <c:v>121.77669532359999</c:v>
                </c:pt>
                <c:pt idx="37629">
                  <c:v>121.77892977729999</c:v>
                </c:pt>
                <c:pt idx="37630">
                  <c:v>121.7802824078</c:v>
                </c:pt>
                <c:pt idx="37631">
                  <c:v>121.7829965648</c:v>
                </c:pt>
                <c:pt idx="37632">
                  <c:v>121.7858835239</c:v>
                </c:pt>
                <c:pt idx="37633">
                  <c:v>121.7885012756</c:v>
                </c:pt>
                <c:pt idx="37634">
                  <c:v>121.7913565735</c:v>
                </c:pt>
                <c:pt idx="37635">
                  <c:v>121.7923036687</c:v>
                </c:pt>
                <c:pt idx="37636">
                  <c:v>121.796875984</c:v>
                </c:pt>
                <c:pt idx="37637">
                  <c:v>121.801338689</c:v>
                </c:pt>
                <c:pt idx="37638">
                  <c:v>121.8014875328</c:v>
                </c:pt>
                <c:pt idx="37639">
                  <c:v>121.80249270900001</c:v>
                </c:pt>
                <c:pt idx="37640">
                  <c:v>121.805169924</c:v>
                </c:pt>
                <c:pt idx="37641">
                  <c:v>121.80702589640001</c:v>
                </c:pt>
                <c:pt idx="37642">
                  <c:v>121.8082839291</c:v>
                </c:pt>
                <c:pt idx="37643">
                  <c:v>121.8109035975</c:v>
                </c:pt>
                <c:pt idx="37644">
                  <c:v>121.8143555126</c:v>
                </c:pt>
                <c:pt idx="37645">
                  <c:v>121.8185012996</c:v>
                </c:pt>
                <c:pt idx="37646">
                  <c:v>121.8211734484</c:v>
                </c:pt>
                <c:pt idx="37647">
                  <c:v>121.8243783779</c:v>
                </c:pt>
                <c:pt idx="37648">
                  <c:v>121.82930339230001</c:v>
                </c:pt>
                <c:pt idx="37649">
                  <c:v>121.8319872375</c:v>
                </c:pt>
                <c:pt idx="37650">
                  <c:v>121.83336049810001</c:v>
                </c:pt>
                <c:pt idx="37651">
                  <c:v>121.83612215150001</c:v>
                </c:pt>
                <c:pt idx="37652">
                  <c:v>121.8408639101</c:v>
                </c:pt>
                <c:pt idx="37653">
                  <c:v>121.8463845353</c:v>
                </c:pt>
                <c:pt idx="37654">
                  <c:v>121.8507266271</c:v>
                </c:pt>
                <c:pt idx="37655">
                  <c:v>121.85285938689999</c:v>
                </c:pt>
                <c:pt idx="37656">
                  <c:v>121.85917845580001</c:v>
                </c:pt>
                <c:pt idx="37657">
                  <c:v>121.87053164610001</c:v>
                </c:pt>
                <c:pt idx="37658">
                  <c:v>121.87851576360001</c:v>
                </c:pt>
                <c:pt idx="37659">
                  <c:v>121.8826590827</c:v>
                </c:pt>
                <c:pt idx="37660">
                  <c:v>121.89006496659999</c:v>
                </c:pt>
                <c:pt idx="37661">
                  <c:v>121.8960388479</c:v>
                </c:pt>
                <c:pt idx="37662">
                  <c:v>121.89944615580001</c:v>
                </c:pt>
                <c:pt idx="37663">
                  <c:v>121.9035264203</c:v>
                </c:pt>
                <c:pt idx="37664">
                  <c:v>121.90603958929999</c:v>
                </c:pt>
                <c:pt idx="37665">
                  <c:v>121.9140075709</c:v>
                </c:pt>
                <c:pt idx="37666">
                  <c:v>121.92093154840001</c:v>
                </c:pt>
                <c:pt idx="37667">
                  <c:v>121.9228257919</c:v>
                </c:pt>
                <c:pt idx="37668">
                  <c:v>121.9252631623</c:v>
                </c:pt>
                <c:pt idx="37669">
                  <c:v>121.92755312529999</c:v>
                </c:pt>
                <c:pt idx="37670">
                  <c:v>121.93331155689999</c:v>
                </c:pt>
                <c:pt idx="37671">
                  <c:v>121.93896376390001</c:v>
                </c:pt>
                <c:pt idx="37672">
                  <c:v>121.9401178073</c:v>
                </c:pt>
                <c:pt idx="37673">
                  <c:v>121.9409285575</c:v>
                </c:pt>
                <c:pt idx="37674">
                  <c:v>121.94190503740001</c:v>
                </c:pt>
                <c:pt idx="37675">
                  <c:v>121.946748985</c:v>
                </c:pt>
                <c:pt idx="37676">
                  <c:v>121.95208922720001</c:v>
                </c:pt>
                <c:pt idx="37677">
                  <c:v>121.9543297304</c:v>
                </c:pt>
                <c:pt idx="37678">
                  <c:v>121.9563341875</c:v>
                </c:pt>
                <c:pt idx="37679">
                  <c:v>121.9575142764</c:v>
                </c:pt>
                <c:pt idx="37680">
                  <c:v>121.9582336843</c:v>
                </c:pt>
                <c:pt idx="37681">
                  <c:v>121.9595022801</c:v>
                </c:pt>
                <c:pt idx="37682">
                  <c:v>121.9611077089</c:v>
                </c:pt>
                <c:pt idx="37683">
                  <c:v>121.9622636325</c:v>
                </c:pt>
                <c:pt idx="37684">
                  <c:v>121.9640198715</c:v>
                </c:pt>
                <c:pt idx="37685">
                  <c:v>121.96628976140001</c:v>
                </c:pt>
                <c:pt idx="37686">
                  <c:v>121.96856863329999</c:v>
                </c:pt>
                <c:pt idx="37687">
                  <c:v>121.96998021429999</c:v>
                </c:pt>
                <c:pt idx="37688">
                  <c:v>121.9713871564</c:v>
                </c:pt>
                <c:pt idx="37689">
                  <c:v>121.9723973369</c:v>
                </c:pt>
                <c:pt idx="37690">
                  <c:v>121.9738831057</c:v>
                </c:pt>
                <c:pt idx="37691">
                  <c:v>121.9774730301</c:v>
                </c:pt>
                <c:pt idx="37692">
                  <c:v>121.9802703685</c:v>
                </c:pt>
                <c:pt idx="37693">
                  <c:v>121.9817343639</c:v>
                </c:pt>
                <c:pt idx="37694">
                  <c:v>121.9849417451</c:v>
                </c:pt>
                <c:pt idx="37695">
                  <c:v>121.9894720891</c:v>
                </c:pt>
                <c:pt idx="37696">
                  <c:v>121.99166023079999</c:v>
                </c:pt>
                <c:pt idx="37697">
                  <c:v>121.9920811457</c:v>
                </c:pt>
                <c:pt idx="37698">
                  <c:v>121.998341767</c:v>
                </c:pt>
                <c:pt idx="37699">
                  <c:v>122.00783113999999</c:v>
                </c:pt>
                <c:pt idx="37700">
                  <c:v>122.0114189617</c:v>
                </c:pt>
                <c:pt idx="37701">
                  <c:v>122.0141438033</c:v>
                </c:pt>
                <c:pt idx="37702">
                  <c:v>122.0196241771</c:v>
                </c:pt>
                <c:pt idx="37703">
                  <c:v>122.02905302959999</c:v>
                </c:pt>
                <c:pt idx="37704">
                  <c:v>122.0393815338</c:v>
                </c:pt>
                <c:pt idx="37705">
                  <c:v>122.04309201869999</c:v>
                </c:pt>
                <c:pt idx="37706">
                  <c:v>122.043282093</c:v>
                </c:pt>
                <c:pt idx="37707">
                  <c:v>122.044689295</c:v>
                </c:pt>
                <c:pt idx="37708">
                  <c:v>122.0480248791</c:v>
                </c:pt>
                <c:pt idx="37709">
                  <c:v>122.0524267652</c:v>
                </c:pt>
                <c:pt idx="37710">
                  <c:v>122.0559895075</c:v>
                </c:pt>
                <c:pt idx="37711">
                  <c:v>122.05836569820001</c:v>
                </c:pt>
                <c:pt idx="37712">
                  <c:v>122.0599498067</c:v>
                </c:pt>
                <c:pt idx="37713">
                  <c:v>122.0619456884</c:v>
                </c:pt>
                <c:pt idx="37714">
                  <c:v>122.06503483269999</c:v>
                </c:pt>
                <c:pt idx="37715">
                  <c:v>122.0671955633</c:v>
                </c:pt>
                <c:pt idx="37716">
                  <c:v>122.0698210753</c:v>
                </c:pt>
                <c:pt idx="37717">
                  <c:v>122.0722962092</c:v>
                </c:pt>
                <c:pt idx="37718">
                  <c:v>122.0728441166</c:v>
                </c:pt>
                <c:pt idx="37719">
                  <c:v>122.07393789459999</c:v>
                </c:pt>
                <c:pt idx="37720">
                  <c:v>122.0757770634</c:v>
                </c:pt>
                <c:pt idx="37721">
                  <c:v>122.07831573910001</c:v>
                </c:pt>
                <c:pt idx="37722">
                  <c:v>122.0819107674</c:v>
                </c:pt>
                <c:pt idx="37723">
                  <c:v>122.0858098124</c:v>
                </c:pt>
                <c:pt idx="37724">
                  <c:v>122.0927126975</c:v>
                </c:pt>
                <c:pt idx="37725">
                  <c:v>122.09799868250001</c:v>
                </c:pt>
                <c:pt idx="37726">
                  <c:v>122.10020579570001</c:v>
                </c:pt>
                <c:pt idx="37727">
                  <c:v>122.1027252831</c:v>
                </c:pt>
                <c:pt idx="37728">
                  <c:v>122.1038447183</c:v>
                </c:pt>
                <c:pt idx="37729">
                  <c:v>122.10481242900001</c:v>
                </c:pt>
                <c:pt idx="37730">
                  <c:v>122.10623612329999</c:v>
                </c:pt>
                <c:pt idx="37731">
                  <c:v>122.10758422320001</c:v>
                </c:pt>
                <c:pt idx="37732">
                  <c:v>122.1082629597</c:v>
                </c:pt>
                <c:pt idx="37733">
                  <c:v>122.1098471002</c:v>
                </c:pt>
                <c:pt idx="37734">
                  <c:v>122.11246927729999</c:v>
                </c:pt>
                <c:pt idx="37735">
                  <c:v>122.11641620589999</c:v>
                </c:pt>
                <c:pt idx="37736">
                  <c:v>122.11975711060001</c:v>
                </c:pt>
                <c:pt idx="37737">
                  <c:v>122.1231976652</c:v>
                </c:pt>
                <c:pt idx="37738">
                  <c:v>122.1274694</c:v>
                </c:pt>
                <c:pt idx="37739">
                  <c:v>122.12918552950001</c:v>
                </c:pt>
                <c:pt idx="37740">
                  <c:v>122.13022055659999</c:v>
                </c:pt>
                <c:pt idx="37741">
                  <c:v>122.13249391700001</c:v>
                </c:pt>
                <c:pt idx="37742">
                  <c:v>122.1345680915</c:v>
                </c:pt>
                <c:pt idx="37743">
                  <c:v>122.13565018040001</c:v>
                </c:pt>
                <c:pt idx="37744">
                  <c:v>122.1394528547</c:v>
                </c:pt>
                <c:pt idx="37745">
                  <c:v>122.1428899293</c:v>
                </c:pt>
                <c:pt idx="37746">
                  <c:v>122.1439044208</c:v>
                </c:pt>
                <c:pt idx="37747">
                  <c:v>122.1458408064</c:v>
                </c:pt>
                <c:pt idx="37748">
                  <c:v>122.1494009502</c:v>
                </c:pt>
                <c:pt idx="37749">
                  <c:v>122.1543234307</c:v>
                </c:pt>
                <c:pt idx="37750">
                  <c:v>122.16001657069999</c:v>
                </c:pt>
                <c:pt idx="37751">
                  <c:v>122.1639876869</c:v>
                </c:pt>
                <c:pt idx="37752">
                  <c:v>122.1647085928</c:v>
                </c:pt>
                <c:pt idx="37753">
                  <c:v>122.1663751194</c:v>
                </c:pt>
                <c:pt idx="37754">
                  <c:v>122.1684587557</c:v>
                </c:pt>
                <c:pt idx="37755">
                  <c:v>122.1703959325</c:v>
                </c:pt>
                <c:pt idx="37756">
                  <c:v>122.172191095</c:v>
                </c:pt>
                <c:pt idx="37757">
                  <c:v>122.1731094189</c:v>
                </c:pt>
                <c:pt idx="37758">
                  <c:v>122.17469170219999</c:v>
                </c:pt>
                <c:pt idx="37759">
                  <c:v>122.1761904011</c:v>
                </c:pt>
                <c:pt idx="37760">
                  <c:v>122.1772955854</c:v>
                </c:pt>
                <c:pt idx="37761">
                  <c:v>122.1778703673</c:v>
                </c:pt>
                <c:pt idx="37762">
                  <c:v>122.17853406970001</c:v>
                </c:pt>
                <c:pt idx="37763">
                  <c:v>122.1806639168</c:v>
                </c:pt>
                <c:pt idx="37764">
                  <c:v>122.18291440660001</c:v>
                </c:pt>
                <c:pt idx="37765">
                  <c:v>122.1837466856</c:v>
                </c:pt>
                <c:pt idx="37766">
                  <c:v>122.187232798</c:v>
                </c:pt>
                <c:pt idx="37767">
                  <c:v>122.192632903</c:v>
                </c:pt>
                <c:pt idx="37768">
                  <c:v>122.19634788019999</c:v>
                </c:pt>
                <c:pt idx="37769">
                  <c:v>122.1981256</c:v>
                </c:pt>
                <c:pt idx="37770">
                  <c:v>122.2003815931</c:v>
                </c:pt>
                <c:pt idx="37771">
                  <c:v>122.2029926292</c:v>
                </c:pt>
                <c:pt idx="37772">
                  <c:v>122.20442660320001</c:v>
                </c:pt>
                <c:pt idx="37773">
                  <c:v>122.20806062059999</c:v>
                </c:pt>
                <c:pt idx="37774">
                  <c:v>122.2110675441</c:v>
                </c:pt>
                <c:pt idx="37775">
                  <c:v>122.21194529669999</c:v>
                </c:pt>
                <c:pt idx="37776">
                  <c:v>122.213041711</c:v>
                </c:pt>
                <c:pt idx="37777">
                  <c:v>122.2140887277</c:v>
                </c:pt>
                <c:pt idx="37778">
                  <c:v>122.21599086640001</c:v>
                </c:pt>
                <c:pt idx="37779">
                  <c:v>122.2192786024</c:v>
                </c:pt>
                <c:pt idx="37780">
                  <c:v>122.223369124</c:v>
                </c:pt>
                <c:pt idx="37781">
                  <c:v>122.2257759006</c:v>
                </c:pt>
                <c:pt idx="37782">
                  <c:v>122.2280741373</c:v>
                </c:pt>
                <c:pt idx="37783">
                  <c:v>122.2313161021</c:v>
                </c:pt>
                <c:pt idx="37784">
                  <c:v>122.23437832259999</c:v>
                </c:pt>
                <c:pt idx="37785">
                  <c:v>122.2365378853</c:v>
                </c:pt>
                <c:pt idx="37786">
                  <c:v>122.2367175543</c:v>
                </c:pt>
                <c:pt idx="37787">
                  <c:v>122.2368303667</c:v>
                </c:pt>
                <c:pt idx="37788">
                  <c:v>122.2376883398</c:v>
                </c:pt>
                <c:pt idx="37789">
                  <c:v>122.2406702175</c:v>
                </c:pt>
                <c:pt idx="37790">
                  <c:v>122.2433017104</c:v>
                </c:pt>
                <c:pt idx="37791">
                  <c:v>122.24502687979999</c:v>
                </c:pt>
                <c:pt idx="37792">
                  <c:v>122.2471666523</c:v>
                </c:pt>
                <c:pt idx="37793">
                  <c:v>122.24925609829999</c:v>
                </c:pt>
                <c:pt idx="37794">
                  <c:v>122.2524318344</c:v>
                </c:pt>
                <c:pt idx="37795">
                  <c:v>122.2548009496</c:v>
                </c:pt>
                <c:pt idx="37796">
                  <c:v>122.25594823359999</c:v>
                </c:pt>
                <c:pt idx="37797">
                  <c:v>122.2580077974</c:v>
                </c:pt>
                <c:pt idx="37798">
                  <c:v>122.2595857222</c:v>
                </c:pt>
                <c:pt idx="37799">
                  <c:v>122.26165127030001</c:v>
                </c:pt>
                <c:pt idx="37800">
                  <c:v>122.2636271336</c:v>
                </c:pt>
                <c:pt idx="37801">
                  <c:v>122.265029865</c:v>
                </c:pt>
                <c:pt idx="37802">
                  <c:v>122.26640177340001</c:v>
                </c:pt>
                <c:pt idx="37803">
                  <c:v>122.26787991739999</c:v>
                </c:pt>
                <c:pt idx="37804">
                  <c:v>122.2723983419</c:v>
                </c:pt>
                <c:pt idx="37805">
                  <c:v>122.27582656129999</c:v>
                </c:pt>
                <c:pt idx="37806">
                  <c:v>122.2778880356</c:v>
                </c:pt>
                <c:pt idx="37807">
                  <c:v>122.2806404159</c:v>
                </c:pt>
                <c:pt idx="37808">
                  <c:v>122.2819389144</c:v>
                </c:pt>
                <c:pt idx="37809">
                  <c:v>122.283677525</c:v>
                </c:pt>
                <c:pt idx="37810">
                  <c:v>122.2867986144</c:v>
                </c:pt>
                <c:pt idx="37811">
                  <c:v>122.2887224631</c:v>
                </c:pt>
                <c:pt idx="37812">
                  <c:v>122.2892024966</c:v>
                </c:pt>
                <c:pt idx="37813">
                  <c:v>122.2907422455</c:v>
                </c:pt>
                <c:pt idx="37814">
                  <c:v>122.2946203731</c:v>
                </c:pt>
                <c:pt idx="37815">
                  <c:v>122.29790000289999</c:v>
                </c:pt>
                <c:pt idx="37816">
                  <c:v>122.3003361299</c:v>
                </c:pt>
                <c:pt idx="37817">
                  <c:v>122.3020777568</c:v>
                </c:pt>
                <c:pt idx="37818">
                  <c:v>122.30362160369999</c:v>
                </c:pt>
                <c:pt idx="37819">
                  <c:v>122.309077707</c:v>
                </c:pt>
                <c:pt idx="37820">
                  <c:v>122.31442162650001</c:v>
                </c:pt>
                <c:pt idx="37821">
                  <c:v>122.31868041520001</c:v>
                </c:pt>
                <c:pt idx="37822">
                  <c:v>122.3231707926</c:v>
                </c:pt>
                <c:pt idx="37823">
                  <c:v>122.32673063670001</c:v>
                </c:pt>
                <c:pt idx="37824">
                  <c:v>122.3296421093</c:v>
                </c:pt>
                <c:pt idx="37825">
                  <c:v>122.3315370987</c:v>
                </c:pt>
                <c:pt idx="37826">
                  <c:v>122.3346092706</c:v>
                </c:pt>
                <c:pt idx="37827">
                  <c:v>122.33863870979999</c:v>
                </c:pt>
                <c:pt idx="37828">
                  <c:v>122.3423683021</c:v>
                </c:pt>
                <c:pt idx="37829">
                  <c:v>122.34449761</c:v>
                </c:pt>
                <c:pt idx="37830">
                  <c:v>122.34516435979999</c:v>
                </c:pt>
                <c:pt idx="37831">
                  <c:v>122.34596195340001</c:v>
                </c:pt>
                <c:pt idx="37832">
                  <c:v>122.3467898219</c:v>
                </c:pt>
                <c:pt idx="37833">
                  <c:v>122.3478987001</c:v>
                </c:pt>
                <c:pt idx="37834">
                  <c:v>122.34866568939999</c:v>
                </c:pt>
                <c:pt idx="37835">
                  <c:v>122.35254485110001</c:v>
                </c:pt>
                <c:pt idx="37836">
                  <c:v>122.3569287749</c:v>
                </c:pt>
                <c:pt idx="37837">
                  <c:v>122.358424562</c:v>
                </c:pt>
                <c:pt idx="37838">
                  <c:v>122.3595385564</c:v>
                </c:pt>
                <c:pt idx="37839">
                  <c:v>122.36168771</c:v>
                </c:pt>
                <c:pt idx="37840">
                  <c:v>122.3656580056</c:v>
                </c:pt>
                <c:pt idx="37841">
                  <c:v>122.3682063999</c:v>
                </c:pt>
                <c:pt idx="37842">
                  <c:v>122.3700777656</c:v>
                </c:pt>
                <c:pt idx="37843">
                  <c:v>122.3720545141</c:v>
                </c:pt>
                <c:pt idx="37844">
                  <c:v>122.3729042649</c:v>
                </c:pt>
                <c:pt idx="37845">
                  <c:v>122.3734043626</c:v>
                </c:pt>
                <c:pt idx="37846">
                  <c:v>122.3743122087</c:v>
                </c:pt>
                <c:pt idx="37847">
                  <c:v>122.37588787590001</c:v>
                </c:pt>
                <c:pt idx="37848">
                  <c:v>122.3770128541</c:v>
                </c:pt>
                <c:pt idx="37849">
                  <c:v>122.3773207759</c:v>
                </c:pt>
                <c:pt idx="37850">
                  <c:v>122.3790353386</c:v>
                </c:pt>
                <c:pt idx="37851">
                  <c:v>122.3817419376</c:v>
                </c:pt>
                <c:pt idx="37852">
                  <c:v>122.3831282877</c:v>
                </c:pt>
                <c:pt idx="37853">
                  <c:v>122.3847611131</c:v>
                </c:pt>
                <c:pt idx="37854">
                  <c:v>122.38995502660001</c:v>
                </c:pt>
                <c:pt idx="37855">
                  <c:v>122.3953600759</c:v>
                </c:pt>
                <c:pt idx="37856">
                  <c:v>122.3970901524</c:v>
                </c:pt>
                <c:pt idx="37857">
                  <c:v>122.399158548</c:v>
                </c:pt>
                <c:pt idx="37858">
                  <c:v>122.40225400289999</c:v>
                </c:pt>
                <c:pt idx="37859">
                  <c:v>122.40463594800001</c:v>
                </c:pt>
                <c:pt idx="37860">
                  <c:v>122.40677366769999</c:v>
                </c:pt>
                <c:pt idx="37861">
                  <c:v>122.4109255434</c:v>
                </c:pt>
                <c:pt idx="37862">
                  <c:v>122.4162771972</c:v>
                </c:pt>
                <c:pt idx="37863">
                  <c:v>122.41853908900001</c:v>
                </c:pt>
                <c:pt idx="37864">
                  <c:v>122.420851388</c:v>
                </c:pt>
                <c:pt idx="37865">
                  <c:v>122.4244956328</c:v>
                </c:pt>
                <c:pt idx="37866">
                  <c:v>122.42684860200001</c:v>
                </c:pt>
                <c:pt idx="37867">
                  <c:v>122.4304332374</c:v>
                </c:pt>
                <c:pt idx="37868">
                  <c:v>122.4336966887</c:v>
                </c:pt>
                <c:pt idx="37869">
                  <c:v>122.43457044439999</c:v>
                </c:pt>
                <c:pt idx="37870">
                  <c:v>122.4361287569</c:v>
                </c:pt>
                <c:pt idx="37871">
                  <c:v>122.43803595200001</c:v>
                </c:pt>
                <c:pt idx="37872">
                  <c:v>122.4416087891</c:v>
                </c:pt>
                <c:pt idx="37873">
                  <c:v>122.4449429805</c:v>
                </c:pt>
                <c:pt idx="37874">
                  <c:v>122.4458916983</c:v>
                </c:pt>
                <c:pt idx="37875">
                  <c:v>122.44865121550001</c:v>
                </c:pt>
                <c:pt idx="37876">
                  <c:v>122.4511711097</c:v>
                </c:pt>
                <c:pt idx="37877">
                  <c:v>122.4565593961</c:v>
                </c:pt>
                <c:pt idx="37878">
                  <c:v>122.46615744650001</c:v>
                </c:pt>
                <c:pt idx="37879">
                  <c:v>122.4707499176</c:v>
                </c:pt>
                <c:pt idx="37880">
                  <c:v>122.4716994069</c:v>
                </c:pt>
                <c:pt idx="37881">
                  <c:v>122.472617376</c:v>
                </c:pt>
                <c:pt idx="37882">
                  <c:v>122.47269371660001</c:v>
                </c:pt>
                <c:pt idx="37883">
                  <c:v>122.4730485418</c:v>
                </c:pt>
                <c:pt idx="37884">
                  <c:v>122.4757309917</c:v>
                </c:pt>
                <c:pt idx="37885">
                  <c:v>122.47815101729999</c:v>
                </c:pt>
                <c:pt idx="37886">
                  <c:v>122.47857152829999</c:v>
                </c:pt>
                <c:pt idx="37887">
                  <c:v>122.480705974</c:v>
                </c:pt>
                <c:pt idx="37888">
                  <c:v>122.4833058167</c:v>
                </c:pt>
                <c:pt idx="37889">
                  <c:v>122.4860127036</c:v>
                </c:pt>
                <c:pt idx="37890">
                  <c:v>122.49109249200001</c:v>
                </c:pt>
                <c:pt idx="37891">
                  <c:v>122.49464554159999</c:v>
                </c:pt>
                <c:pt idx="37892">
                  <c:v>122.5000718591</c:v>
                </c:pt>
                <c:pt idx="37893">
                  <c:v>122.50615983350001</c:v>
                </c:pt>
                <c:pt idx="37894">
                  <c:v>122.50729467719999</c:v>
                </c:pt>
                <c:pt idx="37895">
                  <c:v>122.5074465224</c:v>
                </c:pt>
                <c:pt idx="37896">
                  <c:v>122.5098956043</c:v>
                </c:pt>
                <c:pt idx="37897">
                  <c:v>122.5153329</c:v>
                </c:pt>
                <c:pt idx="37898">
                  <c:v>122.52303692540001</c:v>
                </c:pt>
                <c:pt idx="37899">
                  <c:v>122.5277978047</c:v>
                </c:pt>
                <c:pt idx="37900">
                  <c:v>122.52788903219999</c:v>
                </c:pt>
                <c:pt idx="37901">
                  <c:v>122.528255683</c:v>
                </c:pt>
                <c:pt idx="37902">
                  <c:v>122.5289025929</c:v>
                </c:pt>
                <c:pt idx="37903">
                  <c:v>122.5303536186</c:v>
                </c:pt>
                <c:pt idx="37904">
                  <c:v>122.5330028913</c:v>
                </c:pt>
                <c:pt idx="37905">
                  <c:v>122.53642996240001</c:v>
                </c:pt>
                <c:pt idx="37906">
                  <c:v>122.5389025466</c:v>
                </c:pt>
                <c:pt idx="37907">
                  <c:v>122.54091390809999</c:v>
                </c:pt>
                <c:pt idx="37908">
                  <c:v>122.542486684</c:v>
                </c:pt>
                <c:pt idx="37909">
                  <c:v>122.54268661170001</c:v>
                </c:pt>
                <c:pt idx="37910">
                  <c:v>122.5427861009</c:v>
                </c:pt>
                <c:pt idx="37911">
                  <c:v>122.5434434184</c:v>
                </c:pt>
                <c:pt idx="37912">
                  <c:v>122.5451243926</c:v>
                </c:pt>
                <c:pt idx="37913">
                  <c:v>122.54851111879999</c:v>
                </c:pt>
                <c:pt idx="37914">
                  <c:v>122.55104342209999</c:v>
                </c:pt>
                <c:pt idx="37915">
                  <c:v>122.5515233615</c:v>
                </c:pt>
                <c:pt idx="37916">
                  <c:v>122.5521447488</c:v>
                </c:pt>
                <c:pt idx="37917">
                  <c:v>122.556178437</c:v>
                </c:pt>
                <c:pt idx="37918">
                  <c:v>122.56100692779999</c:v>
                </c:pt>
                <c:pt idx="37919">
                  <c:v>122.5621704651</c:v>
                </c:pt>
                <c:pt idx="37920">
                  <c:v>122.56518895950001</c:v>
                </c:pt>
                <c:pt idx="37921">
                  <c:v>122.5684415299</c:v>
                </c:pt>
                <c:pt idx="37922">
                  <c:v>122.57181296</c:v>
                </c:pt>
                <c:pt idx="37923">
                  <c:v>122.57504405589999</c:v>
                </c:pt>
                <c:pt idx="37924">
                  <c:v>122.57692106259999</c:v>
                </c:pt>
                <c:pt idx="37925">
                  <c:v>122.5805133504</c:v>
                </c:pt>
                <c:pt idx="37926">
                  <c:v>122.58271546490001</c:v>
                </c:pt>
                <c:pt idx="37927">
                  <c:v>122.584033367</c:v>
                </c:pt>
                <c:pt idx="37928">
                  <c:v>122.58731435519999</c:v>
                </c:pt>
                <c:pt idx="37929">
                  <c:v>122.5903400227</c:v>
                </c:pt>
                <c:pt idx="37930">
                  <c:v>122.5936023845</c:v>
                </c:pt>
                <c:pt idx="37931">
                  <c:v>122.5971687216</c:v>
                </c:pt>
                <c:pt idx="37932">
                  <c:v>122.6001490844</c:v>
                </c:pt>
                <c:pt idx="37933">
                  <c:v>122.6024553697</c:v>
                </c:pt>
                <c:pt idx="37934">
                  <c:v>122.6038702155</c:v>
                </c:pt>
                <c:pt idx="37935">
                  <c:v>122.6054727981</c:v>
                </c:pt>
                <c:pt idx="37936">
                  <c:v>122.6085788099</c:v>
                </c:pt>
                <c:pt idx="37937">
                  <c:v>122.6120020626</c:v>
                </c:pt>
                <c:pt idx="37938">
                  <c:v>122.6180501921</c:v>
                </c:pt>
                <c:pt idx="37939">
                  <c:v>122.62756162940001</c:v>
                </c:pt>
                <c:pt idx="37940">
                  <c:v>122.6326903983</c:v>
                </c:pt>
                <c:pt idx="37941">
                  <c:v>122.6359935532</c:v>
                </c:pt>
                <c:pt idx="37942">
                  <c:v>122.63849297420001</c:v>
                </c:pt>
                <c:pt idx="37943">
                  <c:v>122.6392041403</c:v>
                </c:pt>
                <c:pt idx="37944">
                  <c:v>122.6402561373</c:v>
                </c:pt>
                <c:pt idx="37945">
                  <c:v>122.6420213903</c:v>
                </c:pt>
                <c:pt idx="37946">
                  <c:v>122.6454987333</c:v>
                </c:pt>
                <c:pt idx="37947">
                  <c:v>122.6478887219</c:v>
                </c:pt>
                <c:pt idx="37948">
                  <c:v>122.6482946261</c:v>
                </c:pt>
                <c:pt idx="37949">
                  <c:v>122.6506669923</c:v>
                </c:pt>
                <c:pt idx="37950">
                  <c:v>122.6566904492</c:v>
                </c:pt>
                <c:pt idx="37951">
                  <c:v>122.66092155539999</c:v>
                </c:pt>
                <c:pt idx="37952">
                  <c:v>122.6628492971</c:v>
                </c:pt>
                <c:pt idx="37953">
                  <c:v>122.6648125932</c:v>
                </c:pt>
                <c:pt idx="37954">
                  <c:v>122.668930925</c:v>
                </c:pt>
                <c:pt idx="37955">
                  <c:v>122.6741704611</c:v>
                </c:pt>
                <c:pt idx="37956">
                  <c:v>122.6785122861</c:v>
                </c:pt>
                <c:pt idx="37957">
                  <c:v>122.6820761738</c:v>
                </c:pt>
                <c:pt idx="37958">
                  <c:v>122.68489854080001</c:v>
                </c:pt>
                <c:pt idx="37959">
                  <c:v>122.6875824259</c:v>
                </c:pt>
                <c:pt idx="37960">
                  <c:v>122.6897572166</c:v>
                </c:pt>
                <c:pt idx="37961">
                  <c:v>122.69342824260001</c:v>
                </c:pt>
                <c:pt idx="37962">
                  <c:v>122.6961307211</c:v>
                </c:pt>
                <c:pt idx="37963">
                  <c:v>122.69874714469999</c:v>
                </c:pt>
                <c:pt idx="37964">
                  <c:v>122.70270464710001</c:v>
                </c:pt>
                <c:pt idx="37965">
                  <c:v>122.7057167127</c:v>
                </c:pt>
                <c:pt idx="37966">
                  <c:v>122.70808860229999</c:v>
                </c:pt>
                <c:pt idx="37967">
                  <c:v>122.71082132630001</c:v>
                </c:pt>
                <c:pt idx="37968">
                  <c:v>122.7149532956</c:v>
                </c:pt>
                <c:pt idx="37969">
                  <c:v>122.72153045730001</c:v>
                </c:pt>
                <c:pt idx="37970">
                  <c:v>122.72924183799999</c:v>
                </c:pt>
                <c:pt idx="37971">
                  <c:v>122.7339497753</c:v>
                </c:pt>
                <c:pt idx="37972">
                  <c:v>122.73606792530001</c:v>
                </c:pt>
                <c:pt idx="37973">
                  <c:v>122.7386173567</c:v>
                </c:pt>
                <c:pt idx="37974">
                  <c:v>122.74065431219999</c:v>
                </c:pt>
                <c:pt idx="37975">
                  <c:v>122.74374639769999</c:v>
                </c:pt>
                <c:pt idx="37976">
                  <c:v>122.74651399690001</c:v>
                </c:pt>
                <c:pt idx="37977">
                  <c:v>122.7470035246</c:v>
                </c:pt>
                <c:pt idx="37978">
                  <c:v>122.7497174658</c:v>
                </c:pt>
                <c:pt idx="37979">
                  <c:v>122.7525298445</c:v>
                </c:pt>
                <c:pt idx="37980">
                  <c:v>122.75501024019999</c:v>
                </c:pt>
                <c:pt idx="37981">
                  <c:v>122.7603692463</c:v>
                </c:pt>
                <c:pt idx="37982">
                  <c:v>122.7644362816</c:v>
                </c:pt>
                <c:pt idx="37983">
                  <c:v>122.76579732259999</c:v>
                </c:pt>
                <c:pt idx="37984">
                  <c:v>122.76759782809999</c:v>
                </c:pt>
                <c:pt idx="37985">
                  <c:v>122.7695525191</c:v>
                </c:pt>
                <c:pt idx="37986">
                  <c:v>122.77042607760001</c:v>
                </c:pt>
                <c:pt idx="37987">
                  <c:v>122.7713049577</c:v>
                </c:pt>
                <c:pt idx="37988">
                  <c:v>122.7723308611</c:v>
                </c:pt>
                <c:pt idx="37989">
                  <c:v>122.77376104539999</c:v>
                </c:pt>
                <c:pt idx="37990">
                  <c:v>122.7766331848</c:v>
                </c:pt>
                <c:pt idx="37991">
                  <c:v>122.7833236668</c:v>
                </c:pt>
                <c:pt idx="37992">
                  <c:v>122.7930371986</c:v>
                </c:pt>
                <c:pt idx="37993">
                  <c:v>122.7988883631</c:v>
                </c:pt>
                <c:pt idx="37994">
                  <c:v>122.80135645199999</c:v>
                </c:pt>
                <c:pt idx="37995">
                  <c:v>122.8056408881</c:v>
                </c:pt>
                <c:pt idx="37996">
                  <c:v>122.8086349001</c:v>
                </c:pt>
                <c:pt idx="37997">
                  <c:v>122.8088479501</c:v>
                </c:pt>
                <c:pt idx="37998">
                  <c:v>122.8089185807</c:v>
                </c:pt>
                <c:pt idx="37999">
                  <c:v>122.80916277750001</c:v>
                </c:pt>
                <c:pt idx="38000">
                  <c:v>122.81026338469999</c:v>
                </c:pt>
                <c:pt idx="38001">
                  <c:v>122.8126191212</c:v>
                </c:pt>
                <c:pt idx="38002">
                  <c:v>122.81879219229999</c:v>
                </c:pt>
                <c:pt idx="38003">
                  <c:v>122.82733779900001</c:v>
                </c:pt>
                <c:pt idx="38004">
                  <c:v>122.8315184296</c:v>
                </c:pt>
                <c:pt idx="38005">
                  <c:v>122.8327934009</c:v>
                </c:pt>
                <c:pt idx="38006">
                  <c:v>122.8355622281</c:v>
                </c:pt>
                <c:pt idx="38007">
                  <c:v>122.83801696330001</c:v>
                </c:pt>
                <c:pt idx="38008">
                  <c:v>122.8398917648</c:v>
                </c:pt>
                <c:pt idx="38009">
                  <c:v>122.84282824810001</c:v>
                </c:pt>
                <c:pt idx="38010">
                  <c:v>122.8450121378</c:v>
                </c:pt>
                <c:pt idx="38011">
                  <c:v>122.8469637857</c:v>
                </c:pt>
                <c:pt idx="38012">
                  <c:v>122.84931851979999</c:v>
                </c:pt>
                <c:pt idx="38013">
                  <c:v>122.8505942868</c:v>
                </c:pt>
                <c:pt idx="38014">
                  <c:v>122.8514366032</c:v>
                </c:pt>
                <c:pt idx="38015">
                  <c:v>122.8550138504</c:v>
                </c:pt>
                <c:pt idx="38016">
                  <c:v>122.86278935350001</c:v>
                </c:pt>
                <c:pt idx="38017">
                  <c:v>122.867653237</c:v>
                </c:pt>
                <c:pt idx="38018">
                  <c:v>122.8693300983</c:v>
                </c:pt>
                <c:pt idx="38019">
                  <c:v>122.87151914179999</c:v>
                </c:pt>
                <c:pt idx="38020">
                  <c:v>122.8727997108</c:v>
                </c:pt>
                <c:pt idx="38021">
                  <c:v>122.8750267412</c:v>
                </c:pt>
                <c:pt idx="38022">
                  <c:v>122.87719831779999</c:v>
                </c:pt>
                <c:pt idx="38023">
                  <c:v>122.878315824</c:v>
                </c:pt>
                <c:pt idx="38024">
                  <c:v>122.87906720319999</c:v>
                </c:pt>
                <c:pt idx="38025">
                  <c:v>122.8827760259</c:v>
                </c:pt>
                <c:pt idx="38026">
                  <c:v>122.8893207238</c:v>
                </c:pt>
                <c:pt idx="38027">
                  <c:v>122.89239915660001</c:v>
                </c:pt>
                <c:pt idx="38028">
                  <c:v>122.8931218612</c:v>
                </c:pt>
                <c:pt idx="38029">
                  <c:v>122.8964597386</c:v>
                </c:pt>
                <c:pt idx="38030">
                  <c:v>122.9008680158</c:v>
                </c:pt>
                <c:pt idx="38031">
                  <c:v>122.9025840396</c:v>
                </c:pt>
                <c:pt idx="38032">
                  <c:v>122.903937626</c:v>
                </c:pt>
                <c:pt idx="38033">
                  <c:v>122.90593520039999</c:v>
                </c:pt>
                <c:pt idx="38034">
                  <c:v>122.9074567072</c:v>
                </c:pt>
                <c:pt idx="38035">
                  <c:v>122.91266016439999</c:v>
                </c:pt>
                <c:pt idx="38036">
                  <c:v>122.9175235583</c:v>
                </c:pt>
                <c:pt idx="38037">
                  <c:v>122.9186148357</c:v>
                </c:pt>
                <c:pt idx="38038">
                  <c:v>122.91932368019999</c:v>
                </c:pt>
                <c:pt idx="38039">
                  <c:v>122.9203540518</c:v>
                </c:pt>
                <c:pt idx="38040">
                  <c:v>122.9231959924</c:v>
                </c:pt>
                <c:pt idx="38041">
                  <c:v>122.92553328149999</c:v>
                </c:pt>
                <c:pt idx="38042">
                  <c:v>122.9264261058</c:v>
                </c:pt>
                <c:pt idx="38043">
                  <c:v>122.92797158899999</c:v>
                </c:pt>
                <c:pt idx="38044">
                  <c:v>122.931111086</c:v>
                </c:pt>
                <c:pt idx="38045">
                  <c:v>122.9335596081</c:v>
                </c:pt>
                <c:pt idx="38046">
                  <c:v>122.9359935887</c:v>
                </c:pt>
                <c:pt idx="38047">
                  <c:v>122.93818824660001</c:v>
                </c:pt>
                <c:pt idx="38048">
                  <c:v>122.93999601119999</c:v>
                </c:pt>
                <c:pt idx="38049">
                  <c:v>122.9459194131</c:v>
                </c:pt>
                <c:pt idx="38050">
                  <c:v>122.9510355467</c:v>
                </c:pt>
                <c:pt idx="38051">
                  <c:v>122.95418470910001</c:v>
                </c:pt>
                <c:pt idx="38052">
                  <c:v>122.9566077966</c:v>
                </c:pt>
                <c:pt idx="38053">
                  <c:v>122.9579859023</c:v>
                </c:pt>
                <c:pt idx="38054">
                  <c:v>122.96125008</c:v>
                </c:pt>
                <c:pt idx="38055">
                  <c:v>122.96819533679999</c:v>
                </c:pt>
                <c:pt idx="38056">
                  <c:v>122.97340027680001</c:v>
                </c:pt>
                <c:pt idx="38057">
                  <c:v>122.9752651285</c:v>
                </c:pt>
                <c:pt idx="38058">
                  <c:v>122.97909799049999</c:v>
                </c:pt>
                <c:pt idx="38059">
                  <c:v>122.98317179030001</c:v>
                </c:pt>
                <c:pt idx="38060">
                  <c:v>122.9854933333</c:v>
                </c:pt>
                <c:pt idx="38061">
                  <c:v>122.9878010835</c:v>
                </c:pt>
                <c:pt idx="38062">
                  <c:v>122.99036511990001</c:v>
                </c:pt>
                <c:pt idx="38063">
                  <c:v>122.993294361</c:v>
                </c:pt>
                <c:pt idx="38064">
                  <c:v>122.9971838781</c:v>
                </c:pt>
                <c:pt idx="38065">
                  <c:v>122.9995681012</c:v>
                </c:pt>
                <c:pt idx="38066">
                  <c:v>123.0035864832</c:v>
                </c:pt>
                <c:pt idx="38067">
                  <c:v>123.00707969370001</c:v>
                </c:pt>
                <c:pt idx="38068">
                  <c:v>123.00748130220001</c:v>
                </c:pt>
                <c:pt idx="38069">
                  <c:v>123.0078184611</c:v>
                </c:pt>
                <c:pt idx="38070">
                  <c:v>123.0090973428</c:v>
                </c:pt>
                <c:pt idx="38071">
                  <c:v>123.01100842779999</c:v>
                </c:pt>
                <c:pt idx="38072">
                  <c:v>123.0118414654</c:v>
                </c:pt>
                <c:pt idx="38073">
                  <c:v>123.01602461340001</c:v>
                </c:pt>
                <c:pt idx="38074">
                  <c:v>123.0224443053</c:v>
                </c:pt>
                <c:pt idx="38075">
                  <c:v>123.0256017825</c:v>
                </c:pt>
                <c:pt idx="38076">
                  <c:v>123.0323804829</c:v>
                </c:pt>
                <c:pt idx="38077">
                  <c:v>123.04235585160001</c:v>
                </c:pt>
                <c:pt idx="38078">
                  <c:v>123.0467346463</c:v>
                </c:pt>
                <c:pt idx="38079">
                  <c:v>123.0486875152</c:v>
                </c:pt>
                <c:pt idx="38080">
                  <c:v>123.0510672196</c:v>
                </c:pt>
                <c:pt idx="38081">
                  <c:v>123.0534475038</c:v>
                </c:pt>
                <c:pt idx="38082">
                  <c:v>123.0608687081</c:v>
                </c:pt>
                <c:pt idx="38083">
                  <c:v>123.06707115730001</c:v>
                </c:pt>
                <c:pt idx="38084">
                  <c:v>123.0706129757</c:v>
                </c:pt>
                <c:pt idx="38085">
                  <c:v>123.0760675415</c:v>
                </c:pt>
                <c:pt idx="38086">
                  <c:v>123.07834755250001</c:v>
                </c:pt>
                <c:pt idx="38087">
                  <c:v>123.0787790131</c:v>
                </c:pt>
                <c:pt idx="38088">
                  <c:v>123.0808196437</c:v>
                </c:pt>
                <c:pt idx="38089">
                  <c:v>123.0826330829</c:v>
                </c:pt>
                <c:pt idx="38090">
                  <c:v>123.082906901</c:v>
                </c:pt>
                <c:pt idx="38091">
                  <c:v>123.0835880935</c:v>
                </c:pt>
                <c:pt idx="38092">
                  <c:v>123.0849913624</c:v>
                </c:pt>
                <c:pt idx="38093">
                  <c:v>123.08726090499999</c:v>
                </c:pt>
                <c:pt idx="38094">
                  <c:v>123.0899050041</c:v>
                </c:pt>
                <c:pt idx="38095">
                  <c:v>123.0921925578</c:v>
                </c:pt>
                <c:pt idx="38096">
                  <c:v>123.09575468840001</c:v>
                </c:pt>
                <c:pt idx="38097">
                  <c:v>123.1003569363</c:v>
                </c:pt>
                <c:pt idx="38098">
                  <c:v>123.1054563548</c:v>
                </c:pt>
                <c:pt idx="38099">
                  <c:v>123.1090538441</c:v>
                </c:pt>
                <c:pt idx="38100">
                  <c:v>123.1100089417</c:v>
                </c:pt>
                <c:pt idx="38101">
                  <c:v>123.1120848772</c:v>
                </c:pt>
                <c:pt idx="38102">
                  <c:v>123.11488425260001</c:v>
                </c:pt>
                <c:pt idx="38103">
                  <c:v>123.1159818304</c:v>
                </c:pt>
                <c:pt idx="38104">
                  <c:v>123.1183188225</c:v>
                </c:pt>
                <c:pt idx="38105">
                  <c:v>123.1228363978</c:v>
                </c:pt>
                <c:pt idx="38106">
                  <c:v>123.1314785277</c:v>
                </c:pt>
                <c:pt idx="38107">
                  <c:v>123.14032631320001</c:v>
                </c:pt>
                <c:pt idx="38108">
                  <c:v>123.143140258</c:v>
                </c:pt>
                <c:pt idx="38109">
                  <c:v>123.1439191858</c:v>
                </c:pt>
                <c:pt idx="38110">
                  <c:v>123.14470600289999</c:v>
                </c:pt>
                <c:pt idx="38111">
                  <c:v>123.1454147004</c:v>
                </c:pt>
                <c:pt idx="38112">
                  <c:v>123.1467324998</c:v>
                </c:pt>
                <c:pt idx="38113">
                  <c:v>123.1498508528</c:v>
                </c:pt>
                <c:pt idx="38114">
                  <c:v>123.15196481620001</c:v>
                </c:pt>
                <c:pt idx="38115">
                  <c:v>123.1520463256</c:v>
                </c:pt>
                <c:pt idx="38116">
                  <c:v>123.1537752464</c:v>
                </c:pt>
                <c:pt idx="38117">
                  <c:v>123.1554620152</c:v>
                </c:pt>
                <c:pt idx="38118">
                  <c:v>123.1558620448</c:v>
                </c:pt>
                <c:pt idx="38119">
                  <c:v>123.16229570679999</c:v>
                </c:pt>
                <c:pt idx="38120">
                  <c:v>123.1683661477</c:v>
                </c:pt>
                <c:pt idx="38121">
                  <c:v>123.16930668880001</c:v>
                </c:pt>
                <c:pt idx="38122">
                  <c:v>123.17037153130001</c:v>
                </c:pt>
                <c:pt idx="38123">
                  <c:v>123.17172712120001</c:v>
                </c:pt>
                <c:pt idx="38124">
                  <c:v>123.17424183609999</c:v>
                </c:pt>
                <c:pt idx="38125">
                  <c:v>123.1770233198</c:v>
                </c:pt>
                <c:pt idx="38126">
                  <c:v>123.1818569687</c:v>
                </c:pt>
                <c:pt idx="38127">
                  <c:v>123.18577888</c:v>
                </c:pt>
                <c:pt idx="38128">
                  <c:v>123.18750557040001</c:v>
                </c:pt>
                <c:pt idx="38129">
                  <c:v>123.190192177</c:v>
                </c:pt>
                <c:pt idx="38130">
                  <c:v>123.19208110389999</c:v>
                </c:pt>
                <c:pt idx="38131">
                  <c:v>123.19423736589999</c:v>
                </c:pt>
                <c:pt idx="38132">
                  <c:v>123.197716547</c:v>
                </c:pt>
                <c:pt idx="38133">
                  <c:v>123.2001994809</c:v>
                </c:pt>
                <c:pt idx="38134">
                  <c:v>123.2015502034</c:v>
                </c:pt>
                <c:pt idx="38135">
                  <c:v>123.2026672983</c:v>
                </c:pt>
                <c:pt idx="38136">
                  <c:v>123.2034131745</c:v>
                </c:pt>
                <c:pt idx="38137">
                  <c:v>123.2049521823</c:v>
                </c:pt>
                <c:pt idx="38138">
                  <c:v>123.2069313344</c:v>
                </c:pt>
                <c:pt idx="38139">
                  <c:v>123.2086340682</c:v>
                </c:pt>
                <c:pt idx="38140">
                  <c:v>123.2104944333</c:v>
                </c:pt>
                <c:pt idx="38141">
                  <c:v>123.21784784330001</c:v>
                </c:pt>
                <c:pt idx="38142">
                  <c:v>123.2245574535</c:v>
                </c:pt>
                <c:pt idx="38143">
                  <c:v>123.2254581705</c:v>
                </c:pt>
                <c:pt idx="38144">
                  <c:v>123.227033535</c:v>
                </c:pt>
                <c:pt idx="38145">
                  <c:v>123.2278693305</c:v>
                </c:pt>
                <c:pt idx="38146">
                  <c:v>123.2292272872</c:v>
                </c:pt>
                <c:pt idx="38147">
                  <c:v>123.2305805029</c:v>
                </c:pt>
                <c:pt idx="38148">
                  <c:v>123.23326365280001</c:v>
                </c:pt>
                <c:pt idx="38149">
                  <c:v>123.2362516826</c:v>
                </c:pt>
                <c:pt idx="38150">
                  <c:v>123.24005464530001</c:v>
                </c:pt>
                <c:pt idx="38151">
                  <c:v>123.2476841703</c:v>
                </c:pt>
                <c:pt idx="38152">
                  <c:v>123.2522022023</c:v>
                </c:pt>
                <c:pt idx="38153">
                  <c:v>123.2525635671</c:v>
                </c:pt>
                <c:pt idx="38154">
                  <c:v>123.2530449162</c:v>
                </c:pt>
                <c:pt idx="38155">
                  <c:v>123.25634715469999</c:v>
                </c:pt>
                <c:pt idx="38156">
                  <c:v>123.26320380689999</c:v>
                </c:pt>
                <c:pt idx="38157">
                  <c:v>123.27247832640001</c:v>
                </c:pt>
                <c:pt idx="38158">
                  <c:v>123.2785834382</c:v>
                </c:pt>
                <c:pt idx="38159">
                  <c:v>123.2808353085</c:v>
                </c:pt>
                <c:pt idx="38160">
                  <c:v>123.28545890789999</c:v>
                </c:pt>
                <c:pt idx="38161">
                  <c:v>123.2887032765</c:v>
                </c:pt>
                <c:pt idx="38162">
                  <c:v>123.29064837670001</c:v>
                </c:pt>
                <c:pt idx="38163">
                  <c:v>123.2933706645</c:v>
                </c:pt>
                <c:pt idx="38164">
                  <c:v>123.2945176349</c:v>
                </c:pt>
                <c:pt idx="38165">
                  <c:v>123.2971485871</c:v>
                </c:pt>
                <c:pt idx="38166">
                  <c:v>123.3036436459</c:v>
                </c:pt>
                <c:pt idx="38167">
                  <c:v>123.30831445680001</c:v>
                </c:pt>
                <c:pt idx="38168">
                  <c:v>123.30941717170001</c:v>
                </c:pt>
                <c:pt idx="38169">
                  <c:v>123.31178684690001</c:v>
                </c:pt>
                <c:pt idx="38170">
                  <c:v>123.3138132193</c:v>
                </c:pt>
                <c:pt idx="38171">
                  <c:v>123.31414639720001</c:v>
                </c:pt>
                <c:pt idx="38172">
                  <c:v>123.3157685515</c:v>
                </c:pt>
                <c:pt idx="38173">
                  <c:v>123.31924390029999</c:v>
                </c:pt>
                <c:pt idx="38174">
                  <c:v>123.3219246039</c:v>
                </c:pt>
                <c:pt idx="38175">
                  <c:v>123.3235692896</c:v>
                </c:pt>
                <c:pt idx="38176">
                  <c:v>123.3252770166</c:v>
                </c:pt>
                <c:pt idx="38177">
                  <c:v>123.3293852961</c:v>
                </c:pt>
                <c:pt idx="38178">
                  <c:v>123.33267429</c:v>
                </c:pt>
                <c:pt idx="38179">
                  <c:v>123.3351475021</c:v>
                </c:pt>
                <c:pt idx="38180">
                  <c:v>123.33929844950001</c:v>
                </c:pt>
                <c:pt idx="38181">
                  <c:v>123.3427565719</c:v>
                </c:pt>
                <c:pt idx="38182">
                  <c:v>123.3466150677</c:v>
                </c:pt>
                <c:pt idx="38183">
                  <c:v>123.3490352621</c:v>
                </c:pt>
                <c:pt idx="38184">
                  <c:v>123.3504703123</c:v>
                </c:pt>
                <c:pt idx="38185">
                  <c:v>123.3517875491</c:v>
                </c:pt>
                <c:pt idx="38186">
                  <c:v>123.35425590929999</c:v>
                </c:pt>
                <c:pt idx="38187">
                  <c:v>123.3575252528</c:v>
                </c:pt>
                <c:pt idx="38188">
                  <c:v>123.35961818849999</c:v>
                </c:pt>
                <c:pt idx="38189">
                  <c:v>123.3629693197</c:v>
                </c:pt>
                <c:pt idx="38190">
                  <c:v>123.3657973844</c:v>
                </c:pt>
                <c:pt idx="38191">
                  <c:v>123.3665945388</c:v>
                </c:pt>
                <c:pt idx="38192">
                  <c:v>123.3669622573</c:v>
                </c:pt>
                <c:pt idx="38193">
                  <c:v>123.3671604658</c:v>
                </c:pt>
                <c:pt idx="38194">
                  <c:v>123.36864086440001</c:v>
                </c:pt>
                <c:pt idx="38195">
                  <c:v>123.3714147541</c:v>
                </c:pt>
                <c:pt idx="38196">
                  <c:v>123.3728574666</c:v>
                </c:pt>
                <c:pt idx="38197">
                  <c:v>123.37355568549999</c:v>
                </c:pt>
                <c:pt idx="38198">
                  <c:v>123.3744153598</c:v>
                </c:pt>
                <c:pt idx="38199">
                  <c:v>123.3762988619</c:v>
                </c:pt>
                <c:pt idx="38200">
                  <c:v>123.3843023039</c:v>
                </c:pt>
                <c:pt idx="38201">
                  <c:v>123.3918325865</c:v>
                </c:pt>
                <c:pt idx="38202">
                  <c:v>123.3934265572</c:v>
                </c:pt>
                <c:pt idx="38203">
                  <c:v>123.3943493308</c:v>
                </c:pt>
                <c:pt idx="38204">
                  <c:v>123.39488130319999</c:v>
                </c:pt>
                <c:pt idx="38205">
                  <c:v>123.3953105387</c:v>
                </c:pt>
                <c:pt idx="38206">
                  <c:v>123.3995935648</c:v>
                </c:pt>
                <c:pt idx="38207">
                  <c:v>123.4038003798</c:v>
                </c:pt>
                <c:pt idx="38208">
                  <c:v>123.4051579069</c:v>
                </c:pt>
                <c:pt idx="38209">
                  <c:v>123.40735935719999</c:v>
                </c:pt>
                <c:pt idx="38210">
                  <c:v>123.4102546503</c:v>
                </c:pt>
                <c:pt idx="38211">
                  <c:v>123.413067639</c:v>
                </c:pt>
                <c:pt idx="38212">
                  <c:v>123.41633012539999</c:v>
                </c:pt>
                <c:pt idx="38213">
                  <c:v>123.4199498702</c:v>
                </c:pt>
                <c:pt idx="38214">
                  <c:v>123.4270672482</c:v>
                </c:pt>
                <c:pt idx="38215">
                  <c:v>123.43324434900001</c:v>
                </c:pt>
                <c:pt idx="38216">
                  <c:v>123.4344546392</c:v>
                </c:pt>
                <c:pt idx="38217">
                  <c:v>123.4369032954</c:v>
                </c:pt>
                <c:pt idx="38218">
                  <c:v>123.44387900780001</c:v>
                </c:pt>
                <c:pt idx="38219">
                  <c:v>123.4506670146</c:v>
                </c:pt>
                <c:pt idx="38220">
                  <c:v>123.45411326270001</c:v>
                </c:pt>
                <c:pt idx="38221">
                  <c:v>123.45723209160001</c:v>
                </c:pt>
                <c:pt idx="38222">
                  <c:v>123.4612765015</c:v>
                </c:pt>
                <c:pt idx="38223">
                  <c:v>123.46475689570001</c:v>
                </c:pt>
                <c:pt idx="38224">
                  <c:v>123.4661484784</c:v>
                </c:pt>
                <c:pt idx="38225">
                  <c:v>123.46925858260001</c:v>
                </c:pt>
                <c:pt idx="38226">
                  <c:v>123.4722067978</c:v>
                </c:pt>
                <c:pt idx="38227">
                  <c:v>123.4734187623</c:v>
                </c:pt>
                <c:pt idx="38228">
                  <c:v>123.47489788510001</c:v>
                </c:pt>
                <c:pt idx="38229">
                  <c:v>123.47714820740001</c:v>
                </c:pt>
                <c:pt idx="38230">
                  <c:v>123.48056363089999</c:v>
                </c:pt>
                <c:pt idx="38231">
                  <c:v>123.4829532638</c:v>
                </c:pt>
                <c:pt idx="38232">
                  <c:v>123.4847659948</c:v>
                </c:pt>
                <c:pt idx="38233">
                  <c:v>123.4872015637</c:v>
                </c:pt>
                <c:pt idx="38234">
                  <c:v>123.4893832651</c:v>
                </c:pt>
                <c:pt idx="38235">
                  <c:v>123.49060223710001</c:v>
                </c:pt>
                <c:pt idx="38236">
                  <c:v>123.4921008024</c:v>
                </c:pt>
                <c:pt idx="38237">
                  <c:v>123.49440009529999</c:v>
                </c:pt>
                <c:pt idx="38238">
                  <c:v>123.49702209749999</c:v>
                </c:pt>
                <c:pt idx="38239">
                  <c:v>123.4990027531</c:v>
                </c:pt>
                <c:pt idx="38240">
                  <c:v>123.50020741439999</c:v>
                </c:pt>
                <c:pt idx="38241">
                  <c:v>123.5026148756</c:v>
                </c:pt>
                <c:pt idx="38242">
                  <c:v>123.5052562747</c:v>
                </c:pt>
                <c:pt idx="38243">
                  <c:v>123.5141443446</c:v>
                </c:pt>
                <c:pt idx="38244">
                  <c:v>123.5219300079</c:v>
                </c:pt>
                <c:pt idx="38245">
                  <c:v>123.5259689002</c:v>
                </c:pt>
                <c:pt idx="38246">
                  <c:v>123.5317830162</c:v>
                </c:pt>
                <c:pt idx="38247">
                  <c:v>123.53374679060001</c:v>
                </c:pt>
                <c:pt idx="38248">
                  <c:v>123.53437711959999</c:v>
                </c:pt>
                <c:pt idx="38249">
                  <c:v>123.5378507592</c:v>
                </c:pt>
                <c:pt idx="38250">
                  <c:v>123.54205670659999</c:v>
                </c:pt>
                <c:pt idx="38251">
                  <c:v>123.5457941734</c:v>
                </c:pt>
                <c:pt idx="38252">
                  <c:v>123.55031085180001</c:v>
                </c:pt>
                <c:pt idx="38253">
                  <c:v>123.5539716639</c:v>
                </c:pt>
                <c:pt idx="38254">
                  <c:v>123.5583480424</c:v>
                </c:pt>
                <c:pt idx="38255">
                  <c:v>123.56483810189999</c:v>
                </c:pt>
                <c:pt idx="38256">
                  <c:v>123.57439646029999</c:v>
                </c:pt>
                <c:pt idx="38257">
                  <c:v>123.58092743829999</c:v>
                </c:pt>
                <c:pt idx="38258">
                  <c:v>123.58290829569999</c:v>
                </c:pt>
                <c:pt idx="38259">
                  <c:v>123.58875575330001</c:v>
                </c:pt>
                <c:pt idx="38260">
                  <c:v>123.5945001523</c:v>
                </c:pt>
                <c:pt idx="38261">
                  <c:v>123.5965099661</c:v>
                </c:pt>
                <c:pt idx="38262">
                  <c:v>123.59750946370001</c:v>
                </c:pt>
                <c:pt idx="38263">
                  <c:v>123.5978620859</c:v>
                </c:pt>
                <c:pt idx="38264">
                  <c:v>123.5985008167</c:v>
                </c:pt>
                <c:pt idx="38265">
                  <c:v>123.59916769180001</c:v>
                </c:pt>
                <c:pt idx="38266">
                  <c:v>123.60361150209999</c:v>
                </c:pt>
                <c:pt idx="38267">
                  <c:v>123.60887003329999</c:v>
                </c:pt>
                <c:pt idx="38268">
                  <c:v>123.6150589218</c:v>
                </c:pt>
                <c:pt idx="38269">
                  <c:v>123.6208837754</c:v>
                </c:pt>
                <c:pt idx="38270">
                  <c:v>123.6217278793</c:v>
                </c:pt>
                <c:pt idx="38271">
                  <c:v>123.62345363679999</c:v>
                </c:pt>
                <c:pt idx="38272">
                  <c:v>123.6258079847</c:v>
                </c:pt>
                <c:pt idx="38273">
                  <c:v>123.6287379101</c:v>
                </c:pt>
                <c:pt idx="38274">
                  <c:v>123.6330306724</c:v>
                </c:pt>
                <c:pt idx="38275">
                  <c:v>123.6364673369</c:v>
                </c:pt>
                <c:pt idx="38276">
                  <c:v>123.6409105899</c:v>
                </c:pt>
                <c:pt idx="38277">
                  <c:v>123.64478108839999</c:v>
                </c:pt>
                <c:pt idx="38278">
                  <c:v>123.6496025201</c:v>
                </c:pt>
                <c:pt idx="38279">
                  <c:v>123.6543566914</c:v>
                </c:pt>
                <c:pt idx="38280">
                  <c:v>123.66038040470001</c:v>
                </c:pt>
                <c:pt idx="38281">
                  <c:v>123.666001243</c:v>
                </c:pt>
                <c:pt idx="38282">
                  <c:v>123.6663598247</c:v>
                </c:pt>
                <c:pt idx="38283">
                  <c:v>123.66869652459999</c:v>
                </c:pt>
                <c:pt idx="38284">
                  <c:v>123.6750495662</c:v>
                </c:pt>
                <c:pt idx="38285">
                  <c:v>123.6797123155</c:v>
                </c:pt>
                <c:pt idx="38286">
                  <c:v>123.6805484723</c:v>
                </c:pt>
                <c:pt idx="38287">
                  <c:v>123.6822983621</c:v>
                </c:pt>
                <c:pt idx="38288">
                  <c:v>123.6848513579</c:v>
                </c:pt>
                <c:pt idx="38289">
                  <c:v>123.6883842969</c:v>
                </c:pt>
                <c:pt idx="38290">
                  <c:v>123.6915591109</c:v>
                </c:pt>
                <c:pt idx="38291">
                  <c:v>123.69355916550001</c:v>
                </c:pt>
                <c:pt idx="38292">
                  <c:v>123.69587913469999</c:v>
                </c:pt>
                <c:pt idx="38293">
                  <c:v>123.6971758997</c:v>
                </c:pt>
                <c:pt idx="38294">
                  <c:v>123.6982540433</c:v>
                </c:pt>
                <c:pt idx="38295">
                  <c:v>123.7038090936</c:v>
                </c:pt>
                <c:pt idx="38296">
                  <c:v>123.7086258976</c:v>
                </c:pt>
                <c:pt idx="38297">
                  <c:v>123.70955183</c:v>
                </c:pt>
                <c:pt idx="38298">
                  <c:v>123.7115610413</c:v>
                </c:pt>
                <c:pt idx="38299">
                  <c:v>123.7130620307</c:v>
                </c:pt>
                <c:pt idx="38300">
                  <c:v>123.71385097</c:v>
                </c:pt>
                <c:pt idx="38301">
                  <c:v>123.7144575857</c:v>
                </c:pt>
                <c:pt idx="38302">
                  <c:v>123.71710328250001</c:v>
                </c:pt>
                <c:pt idx="38303">
                  <c:v>123.7236341559</c:v>
                </c:pt>
                <c:pt idx="38304">
                  <c:v>123.7280454916</c:v>
                </c:pt>
                <c:pt idx="38305">
                  <c:v>123.7299460608</c:v>
                </c:pt>
                <c:pt idx="38306">
                  <c:v>123.73513646400001</c:v>
                </c:pt>
                <c:pt idx="38307">
                  <c:v>123.7404211825</c:v>
                </c:pt>
                <c:pt idx="38308">
                  <c:v>123.7422389298</c:v>
                </c:pt>
                <c:pt idx="38309">
                  <c:v>123.74361534019999</c:v>
                </c:pt>
                <c:pt idx="38310">
                  <c:v>123.7479563631</c:v>
                </c:pt>
                <c:pt idx="38311">
                  <c:v>123.7527070159</c:v>
                </c:pt>
                <c:pt idx="38312">
                  <c:v>123.7544170558</c:v>
                </c:pt>
                <c:pt idx="38313">
                  <c:v>123.7556242103</c:v>
                </c:pt>
                <c:pt idx="38314">
                  <c:v>123.7568943863</c:v>
                </c:pt>
                <c:pt idx="38315">
                  <c:v>123.7582659439</c:v>
                </c:pt>
                <c:pt idx="38316">
                  <c:v>123.760014107</c:v>
                </c:pt>
                <c:pt idx="38317">
                  <c:v>123.7645890571</c:v>
                </c:pt>
                <c:pt idx="38318">
                  <c:v>123.771654537</c:v>
                </c:pt>
                <c:pt idx="38319">
                  <c:v>123.77653649769999</c:v>
                </c:pt>
                <c:pt idx="38320">
                  <c:v>123.7802626638</c:v>
                </c:pt>
                <c:pt idx="38321">
                  <c:v>123.78282030210001</c:v>
                </c:pt>
                <c:pt idx="38322">
                  <c:v>123.7835493683</c:v>
                </c:pt>
                <c:pt idx="38323">
                  <c:v>123.7838123388</c:v>
                </c:pt>
                <c:pt idx="38324">
                  <c:v>123.7842069852</c:v>
                </c:pt>
                <c:pt idx="38325">
                  <c:v>123.78490964460001</c:v>
                </c:pt>
                <c:pt idx="38326">
                  <c:v>123.788137396</c:v>
                </c:pt>
                <c:pt idx="38327">
                  <c:v>123.7962567117</c:v>
                </c:pt>
                <c:pt idx="38328">
                  <c:v>123.80399375739999</c:v>
                </c:pt>
                <c:pt idx="38329">
                  <c:v>123.8083725165</c:v>
                </c:pt>
                <c:pt idx="38330">
                  <c:v>123.81057062399999</c:v>
                </c:pt>
                <c:pt idx="38331">
                  <c:v>123.8133069565</c:v>
                </c:pt>
                <c:pt idx="38332">
                  <c:v>123.81708772419999</c:v>
                </c:pt>
                <c:pt idx="38333">
                  <c:v>123.8184752569</c:v>
                </c:pt>
                <c:pt idx="38334">
                  <c:v>123.8212400421</c:v>
                </c:pt>
                <c:pt idx="38335">
                  <c:v>123.82420861849999</c:v>
                </c:pt>
                <c:pt idx="38336">
                  <c:v>123.82846182999999</c:v>
                </c:pt>
                <c:pt idx="38337">
                  <c:v>123.8344785324</c:v>
                </c:pt>
                <c:pt idx="38338">
                  <c:v>123.8370185988</c:v>
                </c:pt>
                <c:pt idx="38339">
                  <c:v>123.83773165540001</c:v>
                </c:pt>
                <c:pt idx="38340">
                  <c:v>123.8385768532</c:v>
                </c:pt>
                <c:pt idx="38341">
                  <c:v>123.83952548320001</c:v>
                </c:pt>
                <c:pt idx="38342">
                  <c:v>123.8415632816</c:v>
                </c:pt>
                <c:pt idx="38343">
                  <c:v>123.8437633942</c:v>
                </c:pt>
                <c:pt idx="38344">
                  <c:v>123.8443909675</c:v>
                </c:pt>
                <c:pt idx="38345">
                  <c:v>123.84534488609999</c:v>
                </c:pt>
                <c:pt idx="38346">
                  <c:v>123.847305819</c:v>
                </c:pt>
                <c:pt idx="38347">
                  <c:v>123.849742513</c:v>
                </c:pt>
                <c:pt idx="38348">
                  <c:v>123.8603464656</c:v>
                </c:pt>
                <c:pt idx="38349">
                  <c:v>123.873514141</c:v>
                </c:pt>
                <c:pt idx="38350">
                  <c:v>123.8775964803</c:v>
                </c:pt>
                <c:pt idx="38351">
                  <c:v>123.8787828583</c:v>
                </c:pt>
                <c:pt idx="38352">
                  <c:v>123.88044695950001</c:v>
                </c:pt>
                <c:pt idx="38353">
                  <c:v>123.8854985366</c:v>
                </c:pt>
                <c:pt idx="38354">
                  <c:v>123.8934315505</c:v>
                </c:pt>
                <c:pt idx="38355">
                  <c:v>123.90262847859999</c:v>
                </c:pt>
                <c:pt idx="38356">
                  <c:v>123.9099300071</c:v>
                </c:pt>
                <c:pt idx="38357">
                  <c:v>123.9135949308</c:v>
                </c:pt>
                <c:pt idx="38358">
                  <c:v>123.91834703329999</c:v>
                </c:pt>
                <c:pt idx="38359">
                  <c:v>123.9275313919</c:v>
                </c:pt>
                <c:pt idx="38360">
                  <c:v>123.9339271666</c:v>
                </c:pt>
                <c:pt idx="38361">
                  <c:v>123.9356078827</c:v>
                </c:pt>
                <c:pt idx="38362">
                  <c:v>123.9392820817</c:v>
                </c:pt>
                <c:pt idx="38363">
                  <c:v>123.9434419071</c:v>
                </c:pt>
                <c:pt idx="38364">
                  <c:v>123.94566599300001</c:v>
                </c:pt>
                <c:pt idx="38365">
                  <c:v>123.9464173602</c:v>
                </c:pt>
                <c:pt idx="38366">
                  <c:v>123.9474097729</c:v>
                </c:pt>
                <c:pt idx="38367">
                  <c:v>123.94934278869999</c:v>
                </c:pt>
                <c:pt idx="38368">
                  <c:v>123.951667214</c:v>
                </c:pt>
                <c:pt idx="38369">
                  <c:v>123.9529659543</c:v>
                </c:pt>
                <c:pt idx="38370">
                  <c:v>123.953586773</c:v>
                </c:pt>
                <c:pt idx="38371">
                  <c:v>123.9559087377</c:v>
                </c:pt>
                <c:pt idx="38372">
                  <c:v>123.9588165425</c:v>
                </c:pt>
                <c:pt idx="38373">
                  <c:v>123.96061654419999</c:v>
                </c:pt>
                <c:pt idx="38374">
                  <c:v>123.9621597794</c:v>
                </c:pt>
                <c:pt idx="38375">
                  <c:v>123.9633807518</c:v>
                </c:pt>
                <c:pt idx="38376">
                  <c:v>123.9643446658</c:v>
                </c:pt>
                <c:pt idx="38377">
                  <c:v>123.9717123809</c:v>
                </c:pt>
                <c:pt idx="38378">
                  <c:v>123.97987370440001</c:v>
                </c:pt>
                <c:pt idx="38379">
                  <c:v>123.9819808764</c:v>
                </c:pt>
                <c:pt idx="38380">
                  <c:v>123.98479206259999</c:v>
                </c:pt>
                <c:pt idx="38381">
                  <c:v>123.9900165296</c:v>
                </c:pt>
                <c:pt idx="38382">
                  <c:v>123.99413919200001</c:v>
                </c:pt>
                <c:pt idx="38383">
                  <c:v>123.9946447133</c:v>
                </c:pt>
                <c:pt idx="38384">
                  <c:v>123.9949001075</c:v>
                </c:pt>
                <c:pt idx="38385">
                  <c:v>123.9955573931</c:v>
                </c:pt>
                <c:pt idx="38386">
                  <c:v>123.99646018110001</c:v>
                </c:pt>
                <c:pt idx="38387">
                  <c:v>123.9997855953</c:v>
                </c:pt>
                <c:pt idx="38388">
                  <c:v>124.0044121584</c:v>
                </c:pt>
                <c:pt idx="38389">
                  <c:v>124.01093946349999</c:v>
                </c:pt>
                <c:pt idx="38390">
                  <c:v>124.0163921211</c:v>
                </c:pt>
                <c:pt idx="38391">
                  <c:v>124.0187385437</c:v>
                </c:pt>
                <c:pt idx="38392">
                  <c:v>124.0210515943</c:v>
                </c:pt>
                <c:pt idx="38393">
                  <c:v>124.02175566539999</c:v>
                </c:pt>
                <c:pt idx="38394">
                  <c:v>124.0265113884</c:v>
                </c:pt>
                <c:pt idx="38395">
                  <c:v>124.0316129815</c:v>
                </c:pt>
                <c:pt idx="38396">
                  <c:v>124.0324225024</c:v>
                </c:pt>
                <c:pt idx="38397">
                  <c:v>124.0377535878</c:v>
                </c:pt>
                <c:pt idx="38398">
                  <c:v>124.04623924489999</c:v>
                </c:pt>
                <c:pt idx="38399">
                  <c:v>124.0506581489</c:v>
                </c:pt>
                <c:pt idx="38400">
                  <c:v>124.0540416324</c:v>
                </c:pt>
                <c:pt idx="38401">
                  <c:v>124.05722415389999</c:v>
                </c:pt>
                <c:pt idx="38402">
                  <c:v>124.0595387685</c:v>
                </c:pt>
                <c:pt idx="38403">
                  <c:v>124.0615020803</c:v>
                </c:pt>
                <c:pt idx="38404">
                  <c:v>124.06246946500001</c:v>
                </c:pt>
                <c:pt idx="38405">
                  <c:v>124.06343863870001</c:v>
                </c:pt>
                <c:pt idx="38406">
                  <c:v>124.0637937362</c:v>
                </c:pt>
                <c:pt idx="38407">
                  <c:v>124.0653806582</c:v>
                </c:pt>
                <c:pt idx="38408">
                  <c:v>124.0674307427</c:v>
                </c:pt>
                <c:pt idx="38409">
                  <c:v>124.0679844827</c:v>
                </c:pt>
                <c:pt idx="38410">
                  <c:v>124.0680049624</c:v>
                </c:pt>
                <c:pt idx="38411">
                  <c:v>124.06818130009999</c:v>
                </c:pt>
                <c:pt idx="38412">
                  <c:v>124.0692403046</c:v>
                </c:pt>
                <c:pt idx="38413">
                  <c:v>124.0705629057</c:v>
                </c:pt>
                <c:pt idx="38414">
                  <c:v>124.07203537060001</c:v>
                </c:pt>
                <c:pt idx="38415">
                  <c:v>124.07389365989999</c:v>
                </c:pt>
                <c:pt idx="38416">
                  <c:v>124.0755375655</c:v>
                </c:pt>
                <c:pt idx="38417">
                  <c:v>124.0763757074</c:v>
                </c:pt>
                <c:pt idx="38418">
                  <c:v>124.0764529535</c:v>
                </c:pt>
                <c:pt idx="38419">
                  <c:v>124.0765727555</c:v>
                </c:pt>
                <c:pt idx="38420">
                  <c:v>124.0767434733</c:v>
                </c:pt>
                <c:pt idx="38421">
                  <c:v>124.0772653784</c:v>
                </c:pt>
                <c:pt idx="38422">
                  <c:v>124.08048331339999</c:v>
                </c:pt>
                <c:pt idx="38423">
                  <c:v>124.0845538681</c:v>
                </c:pt>
                <c:pt idx="38424">
                  <c:v>124.0875903971</c:v>
                </c:pt>
                <c:pt idx="38425">
                  <c:v>124.08956261100001</c:v>
                </c:pt>
                <c:pt idx="38426">
                  <c:v>124.09011818170001</c:v>
                </c:pt>
                <c:pt idx="38427">
                  <c:v>124.0913060795</c:v>
                </c:pt>
                <c:pt idx="38428">
                  <c:v>124.0948981077</c:v>
                </c:pt>
                <c:pt idx="38429">
                  <c:v>124.0983530439</c:v>
                </c:pt>
                <c:pt idx="38430">
                  <c:v>124.1004890688</c:v>
                </c:pt>
                <c:pt idx="38431">
                  <c:v>124.1021938049</c:v>
                </c:pt>
                <c:pt idx="38432">
                  <c:v>124.10321943530001</c:v>
                </c:pt>
                <c:pt idx="38433">
                  <c:v>124.10502857359999</c:v>
                </c:pt>
                <c:pt idx="38434">
                  <c:v>124.10738813410001</c:v>
                </c:pt>
                <c:pt idx="38435">
                  <c:v>124.11123011559999</c:v>
                </c:pt>
                <c:pt idx="38436">
                  <c:v>124.1160558964</c:v>
                </c:pt>
                <c:pt idx="38437">
                  <c:v>124.121319765</c:v>
                </c:pt>
                <c:pt idx="38438">
                  <c:v>124.1252332836</c:v>
                </c:pt>
                <c:pt idx="38439">
                  <c:v>124.129111174</c:v>
                </c:pt>
                <c:pt idx="38440">
                  <c:v>124.1323544433</c:v>
                </c:pt>
                <c:pt idx="38441">
                  <c:v>124.13443970829999</c:v>
                </c:pt>
                <c:pt idx="38442">
                  <c:v>124.13664406309999</c:v>
                </c:pt>
                <c:pt idx="38443">
                  <c:v>124.13789902720001</c:v>
                </c:pt>
                <c:pt idx="38444">
                  <c:v>124.13906743610001</c:v>
                </c:pt>
                <c:pt idx="38445">
                  <c:v>124.14058623210001</c:v>
                </c:pt>
                <c:pt idx="38446">
                  <c:v>124.1456370871</c:v>
                </c:pt>
                <c:pt idx="38447">
                  <c:v>124.1516652797</c:v>
                </c:pt>
                <c:pt idx="38448">
                  <c:v>124.15431241189999</c:v>
                </c:pt>
                <c:pt idx="38449">
                  <c:v>124.155252706</c:v>
                </c:pt>
                <c:pt idx="38450">
                  <c:v>124.15629429800001</c:v>
                </c:pt>
                <c:pt idx="38451">
                  <c:v>124.1587511235</c:v>
                </c:pt>
                <c:pt idx="38452">
                  <c:v>124.16074763340001</c:v>
                </c:pt>
                <c:pt idx="38453">
                  <c:v>124.16205478720001</c:v>
                </c:pt>
                <c:pt idx="38454">
                  <c:v>124.1643527845</c:v>
                </c:pt>
                <c:pt idx="38455">
                  <c:v>124.16677288530001</c:v>
                </c:pt>
                <c:pt idx="38456">
                  <c:v>124.1694747664</c:v>
                </c:pt>
                <c:pt idx="38457">
                  <c:v>124.1710701635</c:v>
                </c:pt>
                <c:pt idx="38458">
                  <c:v>124.1729750586</c:v>
                </c:pt>
                <c:pt idx="38459">
                  <c:v>124.1771255757</c:v>
                </c:pt>
                <c:pt idx="38460">
                  <c:v>124.1796190842</c:v>
                </c:pt>
                <c:pt idx="38461">
                  <c:v>124.1801619684</c:v>
                </c:pt>
                <c:pt idx="38462">
                  <c:v>124.1817022547</c:v>
                </c:pt>
                <c:pt idx="38463">
                  <c:v>124.1834826187</c:v>
                </c:pt>
                <c:pt idx="38464">
                  <c:v>124.1857536568</c:v>
                </c:pt>
                <c:pt idx="38465">
                  <c:v>124.1876488538</c:v>
                </c:pt>
                <c:pt idx="38466">
                  <c:v>124.1906704796</c:v>
                </c:pt>
                <c:pt idx="38467">
                  <c:v>124.2002875196</c:v>
                </c:pt>
                <c:pt idx="38468">
                  <c:v>124.207222543</c:v>
                </c:pt>
                <c:pt idx="38469">
                  <c:v>124.2087027378</c:v>
                </c:pt>
                <c:pt idx="38470">
                  <c:v>124.2117031245</c:v>
                </c:pt>
                <c:pt idx="38471">
                  <c:v>124.22124983250001</c:v>
                </c:pt>
                <c:pt idx="38472">
                  <c:v>124.2297712612</c:v>
                </c:pt>
                <c:pt idx="38473">
                  <c:v>124.2365220965</c:v>
                </c:pt>
                <c:pt idx="38474">
                  <c:v>124.24387820840001</c:v>
                </c:pt>
                <c:pt idx="38475">
                  <c:v>124.2460394341</c:v>
                </c:pt>
                <c:pt idx="38476">
                  <c:v>124.2499756269</c:v>
                </c:pt>
                <c:pt idx="38477">
                  <c:v>124.2530315493</c:v>
                </c:pt>
                <c:pt idx="38478">
                  <c:v>124.25473815949999</c:v>
                </c:pt>
                <c:pt idx="38479">
                  <c:v>124.2566150294</c:v>
                </c:pt>
                <c:pt idx="38480">
                  <c:v>124.2634768421</c:v>
                </c:pt>
                <c:pt idx="38481">
                  <c:v>124.27081371449999</c:v>
                </c:pt>
                <c:pt idx="38482">
                  <c:v>124.2719773029</c:v>
                </c:pt>
                <c:pt idx="38483">
                  <c:v>124.2774970606</c:v>
                </c:pt>
                <c:pt idx="38484">
                  <c:v>124.2843303774</c:v>
                </c:pt>
                <c:pt idx="38485">
                  <c:v>124.28819956949999</c:v>
                </c:pt>
                <c:pt idx="38486">
                  <c:v>124.2906593631</c:v>
                </c:pt>
                <c:pt idx="38487">
                  <c:v>124.2911743775</c:v>
                </c:pt>
                <c:pt idx="38488">
                  <c:v>124.29256923210001</c:v>
                </c:pt>
                <c:pt idx="38489">
                  <c:v>124.29418231309999</c:v>
                </c:pt>
                <c:pt idx="38490">
                  <c:v>124.2954112354</c:v>
                </c:pt>
                <c:pt idx="38491">
                  <c:v>124.30066639890001</c:v>
                </c:pt>
                <c:pt idx="38492">
                  <c:v>124.3079082197</c:v>
                </c:pt>
                <c:pt idx="38493">
                  <c:v>124.3110947043</c:v>
                </c:pt>
                <c:pt idx="38494">
                  <c:v>124.3119575783</c:v>
                </c:pt>
                <c:pt idx="38495">
                  <c:v>124.3127033416</c:v>
                </c:pt>
                <c:pt idx="38496">
                  <c:v>124.31340123850001</c:v>
                </c:pt>
                <c:pt idx="38497">
                  <c:v>124.3139015892</c:v>
                </c:pt>
                <c:pt idx="38498">
                  <c:v>124.3142106577</c:v>
                </c:pt>
                <c:pt idx="38499">
                  <c:v>124.3146265796</c:v>
                </c:pt>
                <c:pt idx="38500">
                  <c:v>124.3171762619</c:v>
                </c:pt>
                <c:pt idx="38501">
                  <c:v>124.3214646948</c:v>
                </c:pt>
                <c:pt idx="38502">
                  <c:v>124.3236871589</c:v>
                </c:pt>
                <c:pt idx="38503">
                  <c:v>124.3256265828</c:v>
                </c:pt>
                <c:pt idx="38504">
                  <c:v>124.32825970099999</c:v>
                </c:pt>
                <c:pt idx="38505">
                  <c:v>124.3302437904</c:v>
                </c:pt>
                <c:pt idx="38506">
                  <c:v>124.331551979</c:v>
                </c:pt>
                <c:pt idx="38507">
                  <c:v>124.3325720919</c:v>
                </c:pt>
                <c:pt idx="38508">
                  <c:v>124.3336909427</c:v>
                </c:pt>
                <c:pt idx="38509">
                  <c:v>124.33450625499999</c:v>
                </c:pt>
                <c:pt idx="38510">
                  <c:v>124.3359244104</c:v>
                </c:pt>
                <c:pt idx="38511">
                  <c:v>124.34003386019999</c:v>
                </c:pt>
                <c:pt idx="38512">
                  <c:v>124.3441163558</c:v>
                </c:pt>
                <c:pt idx="38513">
                  <c:v>124.3460473932</c:v>
                </c:pt>
                <c:pt idx="38514">
                  <c:v>124.34924275269999</c:v>
                </c:pt>
                <c:pt idx="38515">
                  <c:v>124.3520171126</c:v>
                </c:pt>
                <c:pt idx="38516">
                  <c:v>124.358169518</c:v>
                </c:pt>
                <c:pt idx="38517">
                  <c:v>124.3652455934</c:v>
                </c:pt>
                <c:pt idx="38518">
                  <c:v>124.36763360320001</c:v>
                </c:pt>
                <c:pt idx="38519">
                  <c:v>124.37685984319999</c:v>
                </c:pt>
                <c:pt idx="38520">
                  <c:v>124.38766656919999</c:v>
                </c:pt>
                <c:pt idx="38521">
                  <c:v>124.3915167518</c:v>
                </c:pt>
                <c:pt idx="38522">
                  <c:v>124.3933180657</c:v>
                </c:pt>
                <c:pt idx="38523">
                  <c:v>124.39460054120001</c:v>
                </c:pt>
                <c:pt idx="38524">
                  <c:v>124.3984538996</c:v>
                </c:pt>
                <c:pt idx="38525">
                  <c:v>124.4051143816</c:v>
                </c:pt>
                <c:pt idx="38526">
                  <c:v>124.4088153492</c:v>
                </c:pt>
                <c:pt idx="38527">
                  <c:v>124.4096592871</c:v>
                </c:pt>
                <c:pt idx="38528">
                  <c:v>124.4112626118</c:v>
                </c:pt>
                <c:pt idx="38529">
                  <c:v>124.4162252639</c:v>
                </c:pt>
                <c:pt idx="38530">
                  <c:v>124.42357693629999</c:v>
                </c:pt>
                <c:pt idx="38531">
                  <c:v>124.4277375762</c:v>
                </c:pt>
                <c:pt idx="38532">
                  <c:v>124.4310208464</c:v>
                </c:pt>
                <c:pt idx="38533">
                  <c:v>124.4335074249</c:v>
                </c:pt>
                <c:pt idx="38534">
                  <c:v>124.4348581757</c:v>
                </c:pt>
                <c:pt idx="38535">
                  <c:v>124.43612324430001</c:v>
                </c:pt>
                <c:pt idx="38536">
                  <c:v>124.4364116859</c:v>
                </c:pt>
                <c:pt idx="38537">
                  <c:v>124.43665375250001</c:v>
                </c:pt>
                <c:pt idx="38538">
                  <c:v>124.4368985574</c:v>
                </c:pt>
                <c:pt idx="38539">
                  <c:v>124.43906237420001</c:v>
                </c:pt>
                <c:pt idx="38540">
                  <c:v>124.4418484811</c:v>
                </c:pt>
                <c:pt idx="38541">
                  <c:v>124.4456769316</c:v>
                </c:pt>
                <c:pt idx="38542">
                  <c:v>124.45468050789999</c:v>
                </c:pt>
                <c:pt idx="38543">
                  <c:v>124.4628895971</c:v>
                </c:pt>
                <c:pt idx="38544">
                  <c:v>124.46619637409999</c:v>
                </c:pt>
                <c:pt idx="38545">
                  <c:v>124.47338330149999</c:v>
                </c:pt>
                <c:pt idx="38546">
                  <c:v>124.4806832909</c:v>
                </c:pt>
                <c:pt idx="38547">
                  <c:v>124.48199308629999</c:v>
                </c:pt>
                <c:pt idx="38548">
                  <c:v>124.4850076788</c:v>
                </c:pt>
                <c:pt idx="38549">
                  <c:v>124.4921447472</c:v>
                </c:pt>
                <c:pt idx="38550">
                  <c:v>124.49673692250001</c:v>
                </c:pt>
                <c:pt idx="38551">
                  <c:v>124.4998561269</c:v>
                </c:pt>
                <c:pt idx="38552">
                  <c:v>124.506281581</c:v>
                </c:pt>
                <c:pt idx="38553">
                  <c:v>124.5117798097</c:v>
                </c:pt>
                <c:pt idx="38554">
                  <c:v>124.513876989</c:v>
                </c:pt>
                <c:pt idx="38555">
                  <c:v>124.51510296310001</c:v>
                </c:pt>
                <c:pt idx="38556">
                  <c:v>124.5180974373</c:v>
                </c:pt>
                <c:pt idx="38557">
                  <c:v>124.52038760640001</c:v>
                </c:pt>
                <c:pt idx="38558">
                  <c:v>124.52182220180001</c:v>
                </c:pt>
                <c:pt idx="38559">
                  <c:v>124.5231825908</c:v>
                </c:pt>
                <c:pt idx="38560">
                  <c:v>124.52419347590001</c:v>
                </c:pt>
                <c:pt idx="38561">
                  <c:v>124.52625807850001</c:v>
                </c:pt>
                <c:pt idx="38562">
                  <c:v>124.5278776692</c:v>
                </c:pt>
                <c:pt idx="38563">
                  <c:v>124.5284620498</c:v>
                </c:pt>
                <c:pt idx="38564">
                  <c:v>124.5300675691</c:v>
                </c:pt>
                <c:pt idx="38565">
                  <c:v>124.53674870890001</c:v>
                </c:pt>
                <c:pt idx="38566">
                  <c:v>124.54295854439999</c:v>
                </c:pt>
                <c:pt idx="38567">
                  <c:v>124.5451938839</c:v>
                </c:pt>
                <c:pt idx="38568">
                  <c:v>124.5481210709</c:v>
                </c:pt>
                <c:pt idx="38569">
                  <c:v>124.5526143254</c:v>
                </c:pt>
                <c:pt idx="38570">
                  <c:v>124.5557918281</c:v>
                </c:pt>
                <c:pt idx="38571">
                  <c:v>124.5601137678</c:v>
                </c:pt>
                <c:pt idx="38572">
                  <c:v>124.56444194469999</c:v>
                </c:pt>
                <c:pt idx="38573">
                  <c:v>124.5665467322</c:v>
                </c:pt>
                <c:pt idx="38574">
                  <c:v>124.5704459838</c:v>
                </c:pt>
                <c:pt idx="38575">
                  <c:v>124.5740531145</c:v>
                </c:pt>
                <c:pt idx="38576">
                  <c:v>124.5765357123</c:v>
                </c:pt>
                <c:pt idx="38577">
                  <c:v>124.57804002420001</c:v>
                </c:pt>
                <c:pt idx="38578">
                  <c:v>124.5826884259</c:v>
                </c:pt>
                <c:pt idx="38579">
                  <c:v>124.5896284988</c:v>
                </c:pt>
                <c:pt idx="38580">
                  <c:v>124.5925459429</c:v>
                </c:pt>
                <c:pt idx="38581">
                  <c:v>124.5955054738</c:v>
                </c:pt>
                <c:pt idx="38582">
                  <c:v>124.5988566667</c:v>
                </c:pt>
                <c:pt idx="38583">
                  <c:v>124.5993873382</c:v>
                </c:pt>
                <c:pt idx="38584">
                  <c:v>124.60108441769999</c:v>
                </c:pt>
                <c:pt idx="38585">
                  <c:v>124.6027707914</c:v>
                </c:pt>
                <c:pt idx="38586">
                  <c:v>124.6028854828</c:v>
                </c:pt>
                <c:pt idx="38587">
                  <c:v>124.60699028339999</c:v>
                </c:pt>
                <c:pt idx="38588">
                  <c:v>124.6127804935</c:v>
                </c:pt>
                <c:pt idx="38589">
                  <c:v>124.61501774769999</c:v>
                </c:pt>
                <c:pt idx="38590">
                  <c:v>124.616268554</c:v>
                </c:pt>
                <c:pt idx="38591">
                  <c:v>124.61777510829999</c:v>
                </c:pt>
                <c:pt idx="38592">
                  <c:v>124.62006501819999</c:v>
                </c:pt>
                <c:pt idx="38593">
                  <c:v>124.6217046462</c:v>
                </c:pt>
                <c:pt idx="38594">
                  <c:v>124.6248449934</c:v>
                </c:pt>
                <c:pt idx="38595">
                  <c:v>124.628061926</c:v>
                </c:pt>
                <c:pt idx="38596">
                  <c:v>124.6286010211</c:v>
                </c:pt>
                <c:pt idx="38597">
                  <c:v>124.63068045270001</c:v>
                </c:pt>
                <c:pt idx="38598">
                  <c:v>124.63401845750001</c:v>
                </c:pt>
                <c:pt idx="38599">
                  <c:v>124.6361553632</c:v>
                </c:pt>
                <c:pt idx="38600">
                  <c:v>124.63790108160001</c:v>
                </c:pt>
                <c:pt idx="38601">
                  <c:v>124.6469212535</c:v>
                </c:pt>
                <c:pt idx="38602">
                  <c:v>124.6550261472</c:v>
                </c:pt>
                <c:pt idx="38603">
                  <c:v>124.6591522196</c:v>
                </c:pt>
                <c:pt idx="38604">
                  <c:v>124.6650666235</c:v>
                </c:pt>
                <c:pt idx="38605">
                  <c:v>124.67005190650001</c:v>
                </c:pt>
                <c:pt idx="38606">
                  <c:v>124.6750850681</c:v>
                </c:pt>
                <c:pt idx="38607">
                  <c:v>124.67812757190001</c:v>
                </c:pt>
                <c:pt idx="38608">
                  <c:v>124.679672784</c:v>
                </c:pt>
                <c:pt idx="38609">
                  <c:v>124.68143869790001</c:v>
                </c:pt>
                <c:pt idx="38610">
                  <c:v>124.6826188786</c:v>
                </c:pt>
                <c:pt idx="38611">
                  <c:v>124.6833375538</c:v>
                </c:pt>
                <c:pt idx="38612">
                  <c:v>124.6849589661</c:v>
                </c:pt>
                <c:pt idx="38613">
                  <c:v>124.6870540915</c:v>
                </c:pt>
                <c:pt idx="38614">
                  <c:v>124.690505945</c:v>
                </c:pt>
                <c:pt idx="38615">
                  <c:v>124.69302401180001</c:v>
                </c:pt>
                <c:pt idx="38616">
                  <c:v>124.6952607585</c:v>
                </c:pt>
                <c:pt idx="38617">
                  <c:v>124.6995242412</c:v>
                </c:pt>
                <c:pt idx="38618">
                  <c:v>124.70180244140001</c:v>
                </c:pt>
                <c:pt idx="38619">
                  <c:v>124.7078456271</c:v>
                </c:pt>
                <c:pt idx="38620">
                  <c:v>124.715844479</c:v>
                </c:pt>
                <c:pt idx="38621">
                  <c:v>124.7195346869</c:v>
                </c:pt>
                <c:pt idx="38622">
                  <c:v>124.7230941549</c:v>
                </c:pt>
                <c:pt idx="38623">
                  <c:v>124.7262288924</c:v>
                </c:pt>
                <c:pt idx="38624">
                  <c:v>124.7293728878</c:v>
                </c:pt>
                <c:pt idx="38625">
                  <c:v>124.7314268489</c:v>
                </c:pt>
                <c:pt idx="38626">
                  <c:v>124.7316418118</c:v>
                </c:pt>
                <c:pt idx="38627">
                  <c:v>124.73204161290001</c:v>
                </c:pt>
                <c:pt idx="38628">
                  <c:v>124.7353043131</c:v>
                </c:pt>
                <c:pt idx="38629">
                  <c:v>124.7385550768</c:v>
                </c:pt>
                <c:pt idx="38630">
                  <c:v>124.7395567975</c:v>
                </c:pt>
                <c:pt idx="38631">
                  <c:v>124.7424401505</c:v>
                </c:pt>
                <c:pt idx="38632">
                  <c:v>124.7456329637</c:v>
                </c:pt>
                <c:pt idx="38633">
                  <c:v>124.748681937</c:v>
                </c:pt>
                <c:pt idx="38634">
                  <c:v>124.7530876431</c:v>
                </c:pt>
                <c:pt idx="38635">
                  <c:v>124.7561062103</c:v>
                </c:pt>
                <c:pt idx="38636">
                  <c:v>124.76262893339999</c:v>
                </c:pt>
                <c:pt idx="38637">
                  <c:v>124.7697600078</c:v>
                </c:pt>
                <c:pt idx="38638">
                  <c:v>124.77117602840001</c:v>
                </c:pt>
                <c:pt idx="38639">
                  <c:v>124.77144711219999</c:v>
                </c:pt>
                <c:pt idx="38640">
                  <c:v>124.7726909245</c:v>
                </c:pt>
                <c:pt idx="38641">
                  <c:v>124.7777901733</c:v>
                </c:pt>
                <c:pt idx="38642">
                  <c:v>124.7897571132</c:v>
                </c:pt>
                <c:pt idx="38643">
                  <c:v>124.79982451150001</c:v>
                </c:pt>
                <c:pt idx="38644">
                  <c:v>124.80844733489999</c:v>
                </c:pt>
                <c:pt idx="38645">
                  <c:v>124.81655139830001</c:v>
                </c:pt>
                <c:pt idx="38646">
                  <c:v>124.8187727175</c:v>
                </c:pt>
                <c:pt idx="38647">
                  <c:v>124.8196550608</c:v>
                </c:pt>
                <c:pt idx="38648">
                  <c:v>124.82220390889999</c:v>
                </c:pt>
                <c:pt idx="38649">
                  <c:v>124.82534155419999</c:v>
                </c:pt>
                <c:pt idx="38650">
                  <c:v>124.8289745567</c:v>
                </c:pt>
                <c:pt idx="38651">
                  <c:v>124.83254209090001</c:v>
                </c:pt>
                <c:pt idx="38652">
                  <c:v>124.8351928979</c:v>
                </c:pt>
                <c:pt idx="38653">
                  <c:v>124.84283208630001</c:v>
                </c:pt>
                <c:pt idx="38654">
                  <c:v>124.8501875792</c:v>
                </c:pt>
                <c:pt idx="38655">
                  <c:v>124.85326724390001</c:v>
                </c:pt>
                <c:pt idx="38656">
                  <c:v>124.85588437369999</c:v>
                </c:pt>
                <c:pt idx="38657">
                  <c:v>124.8602252406</c:v>
                </c:pt>
                <c:pt idx="38658">
                  <c:v>124.8642555756</c:v>
                </c:pt>
                <c:pt idx="38659">
                  <c:v>124.86542385049999</c:v>
                </c:pt>
                <c:pt idx="38660">
                  <c:v>124.8676086469</c:v>
                </c:pt>
                <c:pt idx="38661">
                  <c:v>124.8732683233</c:v>
                </c:pt>
                <c:pt idx="38662">
                  <c:v>124.8774231597</c:v>
                </c:pt>
                <c:pt idx="38663">
                  <c:v>124.8830015114</c:v>
                </c:pt>
                <c:pt idx="38664">
                  <c:v>124.8885006231</c:v>
                </c:pt>
                <c:pt idx="38665">
                  <c:v>124.8895516589</c:v>
                </c:pt>
                <c:pt idx="38666">
                  <c:v>124.89308087640001</c:v>
                </c:pt>
                <c:pt idx="38667">
                  <c:v>124.8962656307</c:v>
                </c:pt>
                <c:pt idx="38668">
                  <c:v>124.896893357</c:v>
                </c:pt>
                <c:pt idx="38669">
                  <c:v>124.89822380930001</c:v>
                </c:pt>
                <c:pt idx="38670">
                  <c:v>124.9001440895</c:v>
                </c:pt>
                <c:pt idx="38671">
                  <c:v>124.903387205</c:v>
                </c:pt>
                <c:pt idx="38672">
                  <c:v>124.9078849503</c:v>
                </c:pt>
                <c:pt idx="38673">
                  <c:v>124.9160900305</c:v>
                </c:pt>
                <c:pt idx="38674">
                  <c:v>124.9262487396</c:v>
                </c:pt>
                <c:pt idx="38675">
                  <c:v>124.9314070085</c:v>
                </c:pt>
                <c:pt idx="38676">
                  <c:v>124.9383630945</c:v>
                </c:pt>
                <c:pt idx="38677">
                  <c:v>124.9447063784</c:v>
                </c:pt>
                <c:pt idx="38678">
                  <c:v>124.94899818250001</c:v>
                </c:pt>
                <c:pt idx="38679">
                  <c:v>124.9538077811</c:v>
                </c:pt>
                <c:pt idx="38680">
                  <c:v>124.9570319637</c:v>
                </c:pt>
                <c:pt idx="38681">
                  <c:v>124.9616924446</c:v>
                </c:pt>
                <c:pt idx="38682">
                  <c:v>124.9681768965</c:v>
                </c:pt>
                <c:pt idx="38683">
                  <c:v>124.97266436930001</c:v>
                </c:pt>
                <c:pt idx="38684">
                  <c:v>124.9770508993</c:v>
                </c:pt>
                <c:pt idx="38685">
                  <c:v>124.9824846293</c:v>
                </c:pt>
                <c:pt idx="38686">
                  <c:v>124.98736451089999</c:v>
                </c:pt>
                <c:pt idx="38687">
                  <c:v>124.9923605986</c:v>
                </c:pt>
                <c:pt idx="38688">
                  <c:v>124.9969749338</c:v>
                </c:pt>
                <c:pt idx="38689">
                  <c:v>125.0062476576</c:v>
                </c:pt>
                <c:pt idx="38690">
                  <c:v>125.0139618003</c:v>
                </c:pt>
                <c:pt idx="38691">
                  <c:v>125.01654969160001</c:v>
                </c:pt>
                <c:pt idx="38692">
                  <c:v>125.01918993460001</c:v>
                </c:pt>
                <c:pt idx="38693">
                  <c:v>125.0221399812</c:v>
                </c:pt>
                <c:pt idx="38694">
                  <c:v>125.0264297204</c:v>
                </c:pt>
                <c:pt idx="38695">
                  <c:v>125.0307227161</c:v>
                </c:pt>
                <c:pt idx="38696">
                  <c:v>125.03326293799999</c:v>
                </c:pt>
                <c:pt idx="38697">
                  <c:v>125.03444497</c:v>
                </c:pt>
                <c:pt idx="38698">
                  <c:v>125.03569210400001</c:v>
                </c:pt>
                <c:pt idx="38699">
                  <c:v>125.0397349887</c:v>
                </c:pt>
                <c:pt idx="38700">
                  <c:v>125.0433317983</c:v>
                </c:pt>
                <c:pt idx="38701">
                  <c:v>125.04539111699999</c:v>
                </c:pt>
                <c:pt idx="38702">
                  <c:v>125.0477495892</c:v>
                </c:pt>
                <c:pt idx="38703">
                  <c:v>125.051770444</c:v>
                </c:pt>
                <c:pt idx="38704">
                  <c:v>125.0562964164</c:v>
                </c:pt>
                <c:pt idx="38705">
                  <c:v>125.0583438399</c:v>
                </c:pt>
                <c:pt idx="38706">
                  <c:v>125.06229624700001</c:v>
                </c:pt>
                <c:pt idx="38707">
                  <c:v>125.06586621450001</c:v>
                </c:pt>
                <c:pt idx="38708">
                  <c:v>125.0695835771</c:v>
                </c:pt>
                <c:pt idx="38709">
                  <c:v>125.0746123391</c:v>
                </c:pt>
                <c:pt idx="38710">
                  <c:v>125.0771043619</c:v>
                </c:pt>
                <c:pt idx="38711">
                  <c:v>125.08066061789999</c:v>
                </c:pt>
                <c:pt idx="38712">
                  <c:v>125.0837352241</c:v>
                </c:pt>
                <c:pt idx="38713">
                  <c:v>125.0931166364</c:v>
                </c:pt>
                <c:pt idx="38714">
                  <c:v>125.1024943303</c:v>
                </c:pt>
                <c:pt idx="38715">
                  <c:v>125.1105083784</c:v>
                </c:pt>
                <c:pt idx="38716">
                  <c:v>125.1218883952</c:v>
                </c:pt>
                <c:pt idx="38717">
                  <c:v>125.1271014598</c:v>
                </c:pt>
                <c:pt idx="38718">
                  <c:v>125.1305822544</c:v>
                </c:pt>
                <c:pt idx="38719">
                  <c:v>125.1384434862</c:v>
                </c:pt>
                <c:pt idx="38720">
                  <c:v>125.1456019716</c:v>
                </c:pt>
                <c:pt idx="38721">
                  <c:v>125.14870994659999</c:v>
                </c:pt>
                <c:pt idx="38722">
                  <c:v>125.1519564976</c:v>
                </c:pt>
                <c:pt idx="38723">
                  <c:v>125.15546775129999</c:v>
                </c:pt>
                <c:pt idx="38724">
                  <c:v>125.1619470519</c:v>
                </c:pt>
                <c:pt idx="38725">
                  <c:v>125.1666968064</c:v>
                </c:pt>
                <c:pt idx="38726">
                  <c:v>125.16826474459999</c:v>
                </c:pt>
                <c:pt idx="38727">
                  <c:v>125.1755453049</c:v>
                </c:pt>
                <c:pt idx="38728">
                  <c:v>125.18233096909999</c:v>
                </c:pt>
                <c:pt idx="38729">
                  <c:v>125.1836921014</c:v>
                </c:pt>
                <c:pt idx="38730">
                  <c:v>125.1868963228</c:v>
                </c:pt>
                <c:pt idx="38731">
                  <c:v>125.1896840709</c:v>
                </c:pt>
                <c:pt idx="38732">
                  <c:v>125.19070850120001</c:v>
                </c:pt>
                <c:pt idx="38733">
                  <c:v>125.1942264915</c:v>
                </c:pt>
                <c:pt idx="38734">
                  <c:v>125.1983224451</c:v>
                </c:pt>
                <c:pt idx="38735">
                  <c:v>125.2038291792</c:v>
                </c:pt>
                <c:pt idx="38736">
                  <c:v>125.20830352679999</c:v>
                </c:pt>
                <c:pt idx="38737">
                  <c:v>125.21526173629999</c:v>
                </c:pt>
                <c:pt idx="38738">
                  <c:v>125.2247459818</c:v>
                </c:pt>
                <c:pt idx="38739">
                  <c:v>125.22949582770001</c:v>
                </c:pt>
                <c:pt idx="38740">
                  <c:v>125.2344494842</c:v>
                </c:pt>
                <c:pt idx="38741">
                  <c:v>125.2377077453</c:v>
                </c:pt>
                <c:pt idx="38742">
                  <c:v>125.2396333943</c:v>
                </c:pt>
                <c:pt idx="38743">
                  <c:v>125.2448489236</c:v>
                </c:pt>
                <c:pt idx="38744">
                  <c:v>125.24955226439999</c:v>
                </c:pt>
                <c:pt idx="38745">
                  <c:v>125.2510977881</c:v>
                </c:pt>
                <c:pt idx="38746">
                  <c:v>125.2515790293</c:v>
                </c:pt>
                <c:pt idx="38747">
                  <c:v>125.2523925691</c:v>
                </c:pt>
                <c:pt idx="38748">
                  <c:v>125.2615600598</c:v>
                </c:pt>
                <c:pt idx="38749">
                  <c:v>125.27235411389999</c:v>
                </c:pt>
                <c:pt idx="38750">
                  <c:v>125.2762887478</c:v>
                </c:pt>
                <c:pt idx="38751">
                  <c:v>125.28376743610001</c:v>
                </c:pt>
                <c:pt idx="38752">
                  <c:v>125.289630258</c:v>
                </c:pt>
                <c:pt idx="38753">
                  <c:v>125.2898805881</c:v>
                </c:pt>
                <c:pt idx="38754">
                  <c:v>125.29152821540001</c:v>
                </c:pt>
                <c:pt idx="38755">
                  <c:v>125.2944555272</c:v>
                </c:pt>
                <c:pt idx="38756">
                  <c:v>125.2964970324</c:v>
                </c:pt>
                <c:pt idx="38757">
                  <c:v>125.2990297094</c:v>
                </c:pt>
                <c:pt idx="38758">
                  <c:v>125.3023403493</c:v>
                </c:pt>
                <c:pt idx="38759">
                  <c:v>125.304521892</c:v>
                </c:pt>
                <c:pt idx="38760">
                  <c:v>125.3058212638</c:v>
                </c:pt>
                <c:pt idx="38761">
                  <c:v>125.308074471</c:v>
                </c:pt>
                <c:pt idx="38762">
                  <c:v>125.3198985041</c:v>
                </c:pt>
                <c:pt idx="38763">
                  <c:v>125.33081947869999</c:v>
                </c:pt>
                <c:pt idx="38764">
                  <c:v>125.33478312210001</c:v>
                </c:pt>
                <c:pt idx="38765">
                  <c:v>125.3388471765</c:v>
                </c:pt>
                <c:pt idx="38766">
                  <c:v>125.3417334161</c:v>
                </c:pt>
                <c:pt idx="38767">
                  <c:v>125.3443026976</c:v>
                </c:pt>
                <c:pt idx="38768">
                  <c:v>125.3472325148</c:v>
                </c:pt>
                <c:pt idx="38769">
                  <c:v>125.35067334270001</c:v>
                </c:pt>
                <c:pt idx="38770">
                  <c:v>125.35440648389999</c:v>
                </c:pt>
                <c:pt idx="38771">
                  <c:v>125.3571681757</c:v>
                </c:pt>
                <c:pt idx="38772">
                  <c:v>125.3586513863</c:v>
                </c:pt>
                <c:pt idx="38773">
                  <c:v>125.3620939963</c:v>
                </c:pt>
                <c:pt idx="38774">
                  <c:v>125.36446783940001</c:v>
                </c:pt>
                <c:pt idx="38775">
                  <c:v>125.36786902750001</c:v>
                </c:pt>
                <c:pt idx="38776">
                  <c:v>125.3714398484</c:v>
                </c:pt>
                <c:pt idx="38777">
                  <c:v>125.3734444947</c:v>
                </c:pt>
                <c:pt idx="38778">
                  <c:v>125.37538301150001</c:v>
                </c:pt>
                <c:pt idx="38779">
                  <c:v>125.3768643321</c:v>
                </c:pt>
                <c:pt idx="38780">
                  <c:v>125.3801623369</c:v>
                </c:pt>
                <c:pt idx="38781">
                  <c:v>125.38327002600001</c:v>
                </c:pt>
                <c:pt idx="38782">
                  <c:v>125.3848387501</c:v>
                </c:pt>
                <c:pt idx="38783">
                  <c:v>125.38796327519999</c:v>
                </c:pt>
                <c:pt idx="38784">
                  <c:v>125.394471111</c:v>
                </c:pt>
                <c:pt idx="38785">
                  <c:v>125.39965749850001</c:v>
                </c:pt>
                <c:pt idx="38786">
                  <c:v>125.4080937395</c:v>
                </c:pt>
                <c:pt idx="38787">
                  <c:v>125.416464659</c:v>
                </c:pt>
                <c:pt idx="38788">
                  <c:v>125.4182441666</c:v>
                </c:pt>
                <c:pt idx="38789">
                  <c:v>125.4266460237</c:v>
                </c:pt>
                <c:pt idx="38790">
                  <c:v>125.43977008660001</c:v>
                </c:pt>
                <c:pt idx="38791">
                  <c:v>125.4456053254</c:v>
                </c:pt>
                <c:pt idx="38792">
                  <c:v>125.4479176135</c:v>
                </c:pt>
                <c:pt idx="38793">
                  <c:v>125.4531872332</c:v>
                </c:pt>
                <c:pt idx="38794">
                  <c:v>125.457358556</c:v>
                </c:pt>
                <c:pt idx="38795">
                  <c:v>125.4610247167</c:v>
                </c:pt>
                <c:pt idx="38796">
                  <c:v>125.4641331439</c:v>
                </c:pt>
                <c:pt idx="38797">
                  <c:v>125.46557927000001</c:v>
                </c:pt>
                <c:pt idx="38798">
                  <c:v>125.4682302076</c:v>
                </c:pt>
                <c:pt idx="38799">
                  <c:v>125.4700219739</c:v>
                </c:pt>
                <c:pt idx="38800">
                  <c:v>125.47061574120001</c:v>
                </c:pt>
                <c:pt idx="38801">
                  <c:v>125.4719643988</c:v>
                </c:pt>
                <c:pt idx="38802">
                  <c:v>125.4741402268</c:v>
                </c:pt>
                <c:pt idx="38803">
                  <c:v>125.47661064579999</c:v>
                </c:pt>
                <c:pt idx="38804">
                  <c:v>125.47955774410001</c:v>
                </c:pt>
                <c:pt idx="38805">
                  <c:v>125.4818461325</c:v>
                </c:pt>
                <c:pt idx="38806">
                  <c:v>125.4827221077</c:v>
                </c:pt>
                <c:pt idx="38807">
                  <c:v>125.4858528203</c:v>
                </c:pt>
                <c:pt idx="38808">
                  <c:v>125.4895805641</c:v>
                </c:pt>
                <c:pt idx="38809">
                  <c:v>125.4915379668</c:v>
                </c:pt>
                <c:pt idx="38810">
                  <c:v>125.4949480535</c:v>
                </c:pt>
                <c:pt idx="38811">
                  <c:v>125.5117688046</c:v>
                </c:pt>
                <c:pt idx="38812">
                  <c:v>125.5279860671</c:v>
                </c:pt>
                <c:pt idx="38813">
                  <c:v>125.5336112209</c:v>
                </c:pt>
                <c:pt idx="38814">
                  <c:v>125.5397755426</c:v>
                </c:pt>
                <c:pt idx="38815">
                  <c:v>125.5462431328</c:v>
                </c:pt>
                <c:pt idx="38816">
                  <c:v>125.5515682569</c:v>
                </c:pt>
                <c:pt idx="38817">
                  <c:v>125.5527925377</c:v>
                </c:pt>
                <c:pt idx="38818">
                  <c:v>125.55936698159999</c:v>
                </c:pt>
                <c:pt idx="38819">
                  <c:v>125.567384624</c:v>
                </c:pt>
                <c:pt idx="38820">
                  <c:v>125.5699495196</c:v>
                </c:pt>
                <c:pt idx="38821">
                  <c:v>125.5716690595</c:v>
                </c:pt>
                <c:pt idx="38822">
                  <c:v>125.572506988</c:v>
                </c:pt>
                <c:pt idx="38823">
                  <c:v>125.57372477840001</c:v>
                </c:pt>
                <c:pt idx="38824">
                  <c:v>125.5764770192</c:v>
                </c:pt>
                <c:pt idx="38825">
                  <c:v>125.5787613511</c:v>
                </c:pt>
                <c:pt idx="38826">
                  <c:v>125.5879487567</c:v>
                </c:pt>
                <c:pt idx="38827">
                  <c:v>125.6004806169</c:v>
                </c:pt>
                <c:pt idx="38828">
                  <c:v>125.6056662271</c:v>
                </c:pt>
                <c:pt idx="38829">
                  <c:v>125.6075625184</c:v>
                </c:pt>
                <c:pt idx="38830">
                  <c:v>125.6104616322</c:v>
                </c:pt>
                <c:pt idx="38831">
                  <c:v>125.6161830792</c:v>
                </c:pt>
                <c:pt idx="38832">
                  <c:v>125.6205195118</c:v>
                </c:pt>
                <c:pt idx="38833">
                  <c:v>125.62294980439999</c:v>
                </c:pt>
                <c:pt idx="38834">
                  <c:v>125.6284793255</c:v>
                </c:pt>
                <c:pt idx="38835">
                  <c:v>125.6328802637</c:v>
                </c:pt>
                <c:pt idx="38836">
                  <c:v>125.6350475234</c:v>
                </c:pt>
                <c:pt idx="38837">
                  <c:v>125.6380422328</c:v>
                </c:pt>
                <c:pt idx="38838">
                  <c:v>125.6408500265</c:v>
                </c:pt>
                <c:pt idx="38839">
                  <c:v>125.6428654421</c:v>
                </c:pt>
                <c:pt idx="38840">
                  <c:v>125.64782958390001</c:v>
                </c:pt>
                <c:pt idx="38841">
                  <c:v>125.6527263007</c:v>
                </c:pt>
                <c:pt idx="38842">
                  <c:v>125.6605142925</c:v>
                </c:pt>
                <c:pt idx="38843">
                  <c:v>125.6686818524</c:v>
                </c:pt>
                <c:pt idx="38844">
                  <c:v>125.6696300463</c:v>
                </c:pt>
                <c:pt idx="38845">
                  <c:v>125.6724855737</c:v>
                </c:pt>
                <c:pt idx="38846">
                  <c:v>125.6768507737</c:v>
                </c:pt>
                <c:pt idx="38847">
                  <c:v>125.6807194634</c:v>
                </c:pt>
                <c:pt idx="38848">
                  <c:v>125.6847881545</c:v>
                </c:pt>
                <c:pt idx="38849">
                  <c:v>125.6866116473</c:v>
                </c:pt>
                <c:pt idx="38850">
                  <c:v>125.6883810825</c:v>
                </c:pt>
                <c:pt idx="38851">
                  <c:v>125.6901506298</c:v>
                </c:pt>
                <c:pt idx="38852">
                  <c:v>125.6946048021</c:v>
                </c:pt>
                <c:pt idx="38853">
                  <c:v>125.7006737855</c:v>
                </c:pt>
                <c:pt idx="38854">
                  <c:v>125.703515908</c:v>
                </c:pt>
                <c:pt idx="38855">
                  <c:v>125.7058459735</c:v>
                </c:pt>
                <c:pt idx="38856">
                  <c:v>125.7115897836</c:v>
                </c:pt>
                <c:pt idx="38857">
                  <c:v>125.7163260976</c:v>
                </c:pt>
                <c:pt idx="38858">
                  <c:v>125.72079284900001</c:v>
                </c:pt>
                <c:pt idx="38859">
                  <c:v>125.7261919483</c:v>
                </c:pt>
                <c:pt idx="38860">
                  <c:v>125.7318775841</c:v>
                </c:pt>
                <c:pt idx="38861">
                  <c:v>125.7403465175</c:v>
                </c:pt>
                <c:pt idx="38862">
                  <c:v>125.7501393756</c:v>
                </c:pt>
                <c:pt idx="38863">
                  <c:v>125.7565326381</c:v>
                </c:pt>
                <c:pt idx="38864">
                  <c:v>125.76409626020001</c:v>
                </c:pt>
                <c:pt idx="38865">
                  <c:v>125.77610107389999</c:v>
                </c:pt>
                <c:pt idx="38866">
                  <c:v>125.7810524729</c:v>
                </c:pt>
                <c:pt idx="38867">
                  <c:v>125.7815507104</c:v>
                </c:pt>
                <c:pt idx="38868">
                  <c:v>125.792347862</c:v>
                </c:pt>
                <c:pt idx="38869">
                  <c:v>125.8044603366</c:v>
                </c:pt>
                <c:pt idx="38870">
                  <c:v>125.8080821561</c:v>
                </c:pt>
                <c:pt idx="38871">
                  <c:v>125.8115629431</c:v>
                </c:pt>
                <c:pt idx="38872">
                  <c:v>125.8139730467</c:v>
                </c:pt>
                <c:pt idx="38873">
                  <c:v>125.81730918460001</c:v>
                </c:pt>
                <c:pt idx="38874">
                  <c:v>125.823129591</c:v>
                </c:pt>
                <c:pt idx="38875">
                  <c:v>125.8271588609</c:v>
                </c:pt>
                <c:pt idx="38876">
                  <c:v>125.8292620535</c:v>
                </c:pt>
                <c:pt idx="38877">
                  <c:v>125.8306028519</c:v>
                </c:pt>
                <c:pt idx="38878">
                  <c:v>125.83352917640001</c:v>
                </c:pt>
                <c:pt idx="38879">
                  <c:v>125.8414656807</c:v>
                </c:pt>
                <c:pt idx="38880">
                  <c:v>125.85185942850001</c:v>
                </c:pt>
                <c:pt idx="38881">
                  <c:v>125.858367474</c:v>
                </c:pt>
                <c:pt idx="38882">
                  <c:v>125.8621978458</c:v>
                </c:pt>
                <c:pt idx="38883">
                  <c:v>125.866269668</c:v>
                </c:pt>
                <c:pt idx="38884">
                  <c:v>125.86852430819999</c:v>
                </c:pt>
                <c:pt idx="38885">
                  <c:v>125.87073229799999</c:v>
                </c:pt>
                <c:pt idx="38886">
                  <c:v>125.8762122057</c:v>
                </c:pt>
                <c:pt idx="38887">
                  <c:v>125.88383509480001</c:v>
                </c:pt>
                <c:pt idx="38888">
                  <c:v>125.8873862599</c:v>
                </c:pt>
                <c:pt idx="38889">
                  <c:v>125.88980217380001</c:v>
                </c:pt>
                <c:pt idx="38890">
                  <c:v>125.8937977062</c:v>
                </c:pt>
                <c:pt idx="38891">
                  <c:v>125.895564908</c:v>
                </c:pt>
                <c:pt idx="38892">
                  <c:v>125.8982668253</c:v>
                </c:pt>
                <c:pt idx="38893">
                  <c:v>125.9029673269</c:v>
                </c:pt>
                <c:pt idx="38894">
                  <c:v>125.9089982622</c:v>
                </c:pt>
                <c:pt idx="38895">
                  <c:v>125.9157897858</c:v>
                </c:pt>
                <c:pt idx="38896">
                  <c:v>125.9189242354</c:v>
                </c:pt>
                <c:pt idx="38897">
                  <c:v>125.9240491171</c:v>
                </c:pt>
                <c:pt idx="38898">
                  <c:v>125.92955820820001</c:v>
                </c:pt>
                <c:pt idx="38899">
                  <c:v>125.93402446979999</c:v>
                </c:pt>
                <c:pt idx="38900">
                  <c:v>125.9422818833</c:v>
                </c:pt>
                <c:pt idx="38901">
                  <c:v>125.9470422866</c:v>
                </c:pt>
                <c:pt idx="38902">
                  <c:v>125.9476195707</c:v>
                </c:pt>
                <c:pt idx="38903">
                  <c:v>125.9496025295</c:v>
                </c:pt>
                <c:pt idx="38904">
                  <c:v>125.95155864500001</c:v>
                </c:pt>
                <c:pt idx="38905">
                  <c:v>125.95210345860001</c:v>
                </c:pt>
                <c:pt idx="38906">
                  <c:v>125.9530929271</c:v>
                </c:pt>
                <c:pt idx="38907">
                  <c:v>125.9548636663</c:v>
                </c:pt>
                <c:pt idx="38908">
                  <c:v>125.95652750009999</c:v>
                </c:pt>
                <c:pt idx="38909">
                  <c:v>125.96032902250001</c:v>
                </c:pt>
                <c:pt idx="38910">
                  <c:v>125.96511054539999</c:v>
                </c:pt>
                <c:pt idx="38911">
                  <c:v>125.9707853733</c:v>
                </c:pt>
                <c:pt idx="38912">
                  <c:v>125.9807840479</c:v>
                </c:pt>
                <c:pt idx="38913">
                  <c:v>125.9867561188</c:v>
                </c:pt>
                <c:pt idx="38914">
                  <c:v>125.98691956490001</c:v>
                </c:pt>
                <c:pt idx="38915">
                  <c:v>125.989106373</c:v>
                </c:pt>
                <c:pt idx="38916">
                  <c:v>125.9934533277</c:v>
                </c:pt>
                <c:pt idx="38917">
                  <c:v>126.0005918243</c:v>
                </c:pt>
                <c:pt idx="38918">
                  <c:v>126.008691728</c:v>
                </c:pt>
                <c:pt idx="38919">
                  <c:v>126.01208526009999</c:v>
                </c:pt>
                <c:pt idx="38920">
                  <c:v>126.0135809794</c:v>
                </c:pt>
                <c:pt idx="38921">
                  <c:v>126.0151439254</c:v>
                </c:pt>
                <c:pt idx="38922">
                  <c:v>126.0166370779</c:v>
                </c:pt>
                <c:pt idx="38923">
                  <c:v>126.01873410170001</c:v>
                </c:pt>
                <c:pt idx="38924">
                  <c:v>126.0222941107</c:v>
                </c:pt>
                <c:pt idx="38925">
                  <c:v>126.026104339</c:v>
                </c:pt>
                <c:pt idx="38926">
                  <c:v>126.0273690449</c:v>
                </c:pt>
                <c:pt idx="38927">
                  <c:v>126.027700901</c:v>
                </c:pt>
                <c:pt idx="38928">
                  <c:v>126.0314567763</c:v>
                </c:pt>
                <c:pt idx="38929">
                  <c:v>126.03509394060001</c:v>
                </c:pt>
                <c:pt idx="38930">
                  <c:v>126.03775187470001</c:v>
                </c:pt>
                <c:pt idx="38931">
                  <c:v>126.0404286747</c:v>
                </c:pt>
                <c:pt idx="38932">
                  <c:v>126.0408256801</c:v>
                </c:pt>
                <c:pt idx="38933">
                  <c:v>126.0460737707</c:v>
                </c:pt>
                <c:pt idx="38934">
                  <c:v>126.0525190308</c:v>
                </c:pt>
                <c:pt idx="38935">
                  <c:v>126.0543244245</c:v>
                </c:pt>
                <c:pt idx="38936">
                  <c:v>126.0549186849</c:v>
                </c:pt>
                <c:pt idx="38937">
                  <c:v>126.06104334859999</c:v>
                </c:pt>
                <c:pt idx="38938">
                  <c:v>126.0684677102</c:v>
                </c:pt>
                <c:pt idx="38939">
                  <c:v>126.0748815493</c:v>
                </c:pt>
                <c:pt idx="38940">
                  <c:v>126.0803646248</c:v>
                </c:pt>
                <c:pt idx="38941">
                  <c:v>126.0838051659</c:v>
                </c:pt>
                <c:pt idx="38942">
                  <c:v>126.09640289559999</c:v>
                </c:pt>
                <c:pt idx="38943">
                  <c:v>126.1136095702</c:v>
                </c:pt>
                <c:pt idx="38944">
                  <c:v>126.1250239086</c:v>
                </c:pt>
                <c:pt idx="38945">
                  <c:v>126.1337172957</c:v>
                </c:pt>
                <c:pt idx="38946">
                  <c:v>126.1450021868</c:v>
                </c:pt>
                <c:pt idx="38947">
                  <c:v>126.1529945019</c:v>
                </c:pt>
                <c:pt idx="38948">
                  <c:v>126.15518955109999</c:v>
                </c:pt>
                <c:pt idx="38949">
                  <c:v>126.1621138269</c:v>
                </c:pt>
                <c:pt idx="38950">
                  <c:v>126.16844749019999</c:v>
                </c:pt>
                <c:pt idx="38951">
                  <c:v>126.16871998569999</c:v>
                </c:pt>
                <c:pt idx="38952">
                  <c:v>126.1700970504</c:v>
                </c:pt>
                <c:pt idx="38953">
                  <c:v>126.1745154604</c:v>
                </c:pt>
                <c:pt idx="38954">
                  <c:v>126.1782998713</c:v>
                </c:pt>
                <c:pt idx="38955">
                  <c:v>126.1830560519</c:v>
                </c:pt>
                <c:pt idx="38956">
                  <c:v>126.1907043619</c:v>
                </c:pt>
                <c:pt idx="38957">
                  <c:v>126.19551386489999</c:v>
                </c:pt>
                <c:pt idx="38958">
                  <c:v>126.19702637269999</c:v>
                </c:pt>
                <c:pt idx="38959">
                  <c:v>126.1976699881</c:v>
                </c:pt>
                <c:pt idx="38960">
                  <c:v>126.19918283459999</c:v>
                </c:pt>
                <c:pt idx="38961">
                  <c:v>126.2026785762</c:v>
                </c:pt>
                <c:pt idx="38962">
                  <c:v>126.20808751</c:v>
                </c:pt>
                <c:pt idx="38963">
                  <c:v>126.2117838672</c:v>
                </c:pt>
                <c:pt idx="38964">
                  <c:v>126.212945753</c:v>
                </c:pt>
                <c:pt idx="38965">
                  <c:v>126.214471747</c:v>
                </c:pt>
                <c:pt idx="38966">
                  <c:v>126.2206750533</c:v>
                </c:pt>
                <c:pt idx="38967">
                  <c:v>126.2262938686</c:v>
                </c:pt>
                <c:pt idx="38968">
                  <c:v>126.2301365198</c:v>
                </c:pt>
                <c:pt idx="38969">
                  <c:v>126.2340096268</c:v>
                </c:pt>
                <c:pt idx="38970">
                  <c:v>126.2388856278</c:v>
                </c:pt>
                <c:pt idx="38971">
                  <c:v>126.24515984609999</c:v>
                </c:pt>
                <c:pt idx="38972">
                  <c:v>126.2502386286</c:v>
                </c:pt>
                <c:pt idx="38973">
                  <c:v>126.2548742411</c:v>
                </c:pt>
                <c:pt idx="38974">
                  <c:v>126.2601423648</c:v>
                </c:pt>
                <c:pt idx="38975">
                  <c:v>126.26471428000001</c:v>
                </c:pt>
                <c:pt idx="38976">
                  <c:v>126.26728477100001</c:v>
                </c:pt>
                <c:pt idx="38977">
                  <c:v>126.2717249239</c:v>
                </c:pt>
                <c:pt idx="38978">
                  <c:v>126.2750424781</c:v>
                </c:pt>
                <c:pt idx="38979">
                  <c:v>126.28154637839999</c:v>
                </c:pt>
                <c:pt idx="38980">
                  <c:v>126.28747210749999</c:v>
                </c:pt>
                <c:pt idx="38981">
                  <c:v>126.2883555435</c:v>
                </c:pt>
                <c:pt idx="38982">
                  <c:v>126.2912327056</c:v>
                </c:pt>
                <c:pt idx="38983">
                  <c:v>126.29591016569999</c:v>
                </c:pt>
                <c:pt idx="38984">
                  <c:v>126.29844690740001</c:v>
                </c:pt>
                <c:pt idx="38985">
                  <c:v>126.3010820569</c:v>
                </c:pt>
                <c:pt idx="38986">
                  <c:v>126.304047936</c:v>
                </c:pt>
                <c:pt idx="38987">
                  <c:v>126.3069361533</c:v>
                </c:pt>
                <c:pt idx="38988">
                  <c:v>126.3098420633</c:v>
                </c:pt>
                <c:pt idx="38989">
                  <c:v>126.31522306700001</c:v>
                </c:pt>
                <c:pt idx="38990">
                  <c:v>126.3206647503</c:v>
                </c:pt>
                <c:pt idx="38991">
                  <c:v>126.3222156831</c:v>
                </c:pt>
                <c:pt idx="38992">
                  <c:v>126.32528384619999</c:v>
                </c:pt>
                <c:pt idx="38993">
                  <c:v>126.32782159120001</c:v>
                </c:pt>
                <c:pt idx="38994">
                  <c:v>126.33068367369999</c:v>
                </c:pt>
                <c:pt idx="38995">
                  <c:v>126.3342693183</c:v>
                </c:pt>
                <c:pt idx="38996">
                  <c:v>126.3405409101</c:v>
                </c:pt>
                <c:pt idx="38997">
                  <c:v>126.34638976150001</c:v>
                </c:pt>
                <c:pt idx="38998">
                  <c:v>126.347297306</c:v>
                </c:pt>
                <c:pt idx="38999">
                  <c:v>126.34988522410001</c:v>
                </c:pt>
                <c:pt idx="39000">
                  <c:v>126.35453208529999</c:v>
                </c:pt>
                <c:pt idx="39001">
                  <c:v>126.356799119</c:v>
                </c:pt>
                <c:pt idx="39002">
                  <c:v>126.3584001406</c:v>
                </c:pt>
                <c:pt idx="39003">
                  <c:v>126.3610904251</c:v>
                </c:pt>
                <c:pt idx="39004">
                  <c:v>126.3623789393</c:v>
                </c:pt>
                <c:pt idx="39005">
                  <c:v>126.3630411335</c:v>
                </c:pt>
                <c:pt idx="39006">
                  <c:v>126.36403339429999</c:v>
                </c:pt>
                <c:pt idx="39007">
                  <c:v>126.3644865008</c:v>
                </c:pt>
                <c:pt idx="39008">
                  <c:v>126.36609201509999</c:v>
                </c:pt>
                <c:pt idx="39009">
                  <c:v>126.37111061020001</c:v>
                </c:pt>
                <c:pt idx="39010">
                  <c:v>126.3766376528</c:v>
                </c:pt>
                <c:pt idx="39011">
                  <c:v>126.3787430002</c:v>
                </c:pt>
                <c:pt idx="39012">
                  <c:v>126.3848994465</c:v>
                </c:pt>
                <c:pt idx="39013">
                  <c:v>126.3918508512</c:v>
                </c:pt>
                <c:pt idx="39014">
                  <c:v>126.3953418983</c:v>
                </c:pt>
                <c:pt idx="39015">
                  <c:v>126.4059416681</c:v>
                </c:pt>
                <c:pt idx="39016">
                  <c:v>126.4171260831</c:v>
                </c:pt>
                <c:pt idx="39017">
                  <c:v>126.42497592949999</c:v>
                </c:pt>
                <c:pt idx="39018">
                  <c:v>126.4306813985</c:v>
                </c:pt>
                <c:pt idx="39019">
                  <c:v>126.43254422130001</c:v>
                </c:pt>
                <c:pt idx="39020">
                  <c:v>126.4336631022</c:v>
                </c:pt>
                <c:pt idx="39021">
                  <c:v>126.4340808819</c:v>
                </c:pt>
                <c:pt idx="39022">
                  <c:v>126.4360769865</c:v>
                </c:pt>
                <c:pt idx="39023">
                  <c:v>126.438591937</c:v>
                </c:pt>
                <c:pt idx="39024">
                  <c:v>126.4445953558</c:v>
                </c:pt>
                <c:pt idx="39025">
                  <c:v>126.4525219368</c:v>
                </c:pt>
                <c:pt idx="39026">
                  <c:v>126.4550902626</c:v>
                </c:pt>
                <c:pt idx="39027">
                  <c:v>126.4556987229</c:v>
                </c:pt>
                <c:pt idx="39028">
                  <c:v>126.45912741639999</c:v>
                </c:pt>
                <c:pt idx="39029">
                  <c:v>126.4682905849</c:v>
                </c:pt>
                <c:pt idx="39030">
                  <c:v>126.4794525193</c:v>
                </c:pt>
                <c:pt idx="39031">
                  <c:v>126.4843186242</c:v>
                </c:pt>
                <c:pt idx="39032">
                  <c:v>126.49227290579999</c:v>
                </c:pt>
                <c:pt idx="39033">
                  <c:v>126.5008844386</c:v>
                </c:pt>
                <c:pt idx="39034">
                  <c:v>126.5030332896</c:v>
                </c:pt>
                <c:pt idx="39035">
                  <c:v>126.51050868759999</c:v>
                </c:pt>
                <c:pt idx="39036">
                  <c:v>126.51821813710001</c:v>
                </c:pt>
                <c:pt idx="39037">
                  <c:v>126.5222562412</c:v>
                </c:pt>
                <c:pt idx="39038">
                  <c:v>126.5247966694</c:v>
                </c:pt>
                <c:pt idx="39039">
                  <c:v>126.5259603552</c:v>
                </c:pt>
                <c:pt idx="39040">
                  <c:v>126.5274237862</c:v>
                </c:pt>
                <c:pt idx="39041">
                  <c:v>126.5290781644</c:v>
                </c:pt>
                <c:pt idx="39042">
                  <c:v>126.53083005489999</c:v>
                </c:pt>
                <c:pt idx="39043">
                  <c:v>126.5329028805</c:v>
                </c:pt>
                <c:pt idx="39044">
                  <c:v>126.5347677673</c:v>
                </c:pt>
                <c:pt idx="39045">
                  <c:v>126.5358974065</c:v>
                </c:pt>
                <c:pt idx="39046">
                  <c:v>126.5409714553</c:v>
                </c:pt>
                <c:pt idx="39047">
                  <c:v>126.5481721326</c:v>
                </c:pt>
                <c:pt idx="39048">
                  <c:v>126.5532017366</c:v>
                </c:pt>
                <c:pt idx="39049">
                  <c:v>126.55664651550001</c:v>
                </c:pt>
                <c:pt idx="39050">
                  <c:v>126.5583910741</c:v>
                </c:pt>
                <c:pt idx="39051">
                  <c:v>126.56065967719999</c:v>
                </c:pt>
                <c:pt idx="39052">
                  <c:v>126.5649610875</c:v>
                </c:pt>
                <c:pt idx="39053">
                  <c:v>126.57188721270001</c:v>
                </c:pt>
                <c:pt idx="39054">
                  <c:v>126.577427954</c:v>
                </c:pt>
                <c:pt idx="39055">
                  <c:v>126.58076951309999</c:v>
                </c:pt>
                <c:pt idx="39056">
                  <c:v>126.5833707753</c:v>
                </c:pt>
                <c:pt idx="39057">
                  <c:v>126.5860228235</c:v>
                </c:pt>
                <c:pt idx="39058">
                  <c:v>126.58927016769999</c:v>
                </c:pt>
                <c:pt idx="39059">
                  <c:v>126.59095054620001</c:v>
                </c:pt>
                <c:pt idx="39060">
                  <c:v>126.5945316885</c:v>
                </c:pt>
                <c:pt idx="39061">
                  <c:v>126.6017677776</c:v>
                </c:pt>
                <c:pt idx="39062">
                  <c:v>126.60709348490001</c:v>
                </c:pt>
                <c:pt idx="39063">
                  <c:v>126.6100729417</c:v>
                </c:pt>
                <c:pt idx="39064">
                  <c:v>126.6134099698</c:v>
                </c:pt>
                <c:pt idx="39065">
                  <c:v>126.61776285249999</c:v>
                </c:pt>
                <c:pt idx="39066">
                  <c:v>126.62199304790001</c:v>
                </c:pt>
                <c:pt idx="39067">
                  <c:v>126.6241935211</c:v>
                </c:pt>
                <c:pt idx="39068">
                  <c:v>126.62781793809999</c:v>
                </c:pt>
                <c:pt idx="39069">
                  <c:v>126.633471198</c:v>
                </c:pt>
                <c:pt idx="39070">
                  <c:v>126.6368374044</c:v>
                </c:pt>
                <c:pt idx="39071">
                  <c:v>126.6403263764</c:v>
                </c:pt>
                <c:pt idx="39072">
                  <c:v>126.6454074391</c:v>
                </c:pt>
                <c:pt idx="39073">
                  <c:v>126.6480109525</c:v>
                </c:pt>
                <c:pt idx="39074">
                  <c:v>126.64975870320001</c:v>
                </c:pt>
                <c:pt idx="39075">
                  <c:v>126.6515074921</c:v>
                </c:pt>
                <c:pt idx="39076">
                  <c:v>126.6527686841</c:v>
                </c:pt>
                <c:pt idx="39077">
                  <c:v>126.65604566250001</c:v>
                </c:pt>
                <c:pt idx="39078">
                  <c:v>126.65946731130001</c:v>
                </c:pt>
                <c:pt idx="39079">
                  <c:v>126.66252117640001</c:v>
                </c:pt>
                <c:pt idx="39080">
                  <c:v>126.6679584582</c:v>
                </c:pt>
                <c:pt idx="39081">
                  <c:v>126.673595835</c:v>
                </c:pt>
                <c:pt idx="39082">
                  <c:v>126.6768692712</c:v>
                </c:pt>
                <c:pt idx="39083">
                  <c:v>126.68672617510001</c:v>
                </c:pt>
                <c:pt idx="39084">
                  <c:v>126.69875643490001</c:v>
                </c:pt>
                <c:pt idx="39085">
                  <c:v>126.7032808515</c:v>
                </c:pt>
                <c:pt idx="39086">
                  <c:v>126.70588723989999</c:v>
                </c:pt>
                <c:pt idx="39087">
                  <c:v>126.70916540659999</c:v>
                </c:pt>
                <c:pt idx="39088">
                  <c:v>126.7136090722</c:v>
                </c:pt>
                <c:pt idx="39089">
                  <c:v>126.716808774</c:v>
                </c:pt>
                <c:pt idx="39090">
                  <c:v>126.7193298504</c:v>
                </c:pt>
                <c:pt idx="39091">
                  <c:v>126.72806174439999</c:v>
                </c:pt>
                <c:pt idx="39092">
                  <c:v>126.742302057</c:v>
                </c:pt>
                <c:pt idx="39093">
                  <c:v>126.75091933909999</c:v>
                </c:pt>
                <c:pt idx="39094">
                  <c:v>126.75423130590001</c:v>
                </c:pt>
                <c:pt idx="39095">
                  <c:v>126.7597838974</c:v>
                </c:pt>
                <c:pt idx="39096">
                  <c:v>126.7640436027</c:v>
                </c:pt>
                <c:pt idx="39097">
                  <c:v>126.7651625629</c:v>
                </c:pt>
                <c:pt idx="39098">
                  <c:v>126.77236840649999</c:v>
                </c:pt>
                <c:pt idx="39099">
                  <c:v>126.78334345890001</c:v>
                </c:pt>
                <c:pt idx="39100">
                  <c:v>126.7895640431</c:v>
                </c:pt>
                <c:pt idx="39101">
                  <c:v>126.79163975589999</c:v>
                </c:pt>
                <c:pt idx="39102">
                  <c:v>126.79229925440001</c:v>
                </c:pt>
                <c:pt idx="39103">
                  <c:v>126.7932241454</c:v>
                </c:pt>
                <c:pt idx="39104">
                  <c:v>126.7943249607</c:v>
                </c:pt>
                <c:pt idx="39105">
                  <c:v>126.7978864685</c:v>
                </c:pt>
                <c:pt idx="39106">
                  <c:v>126.8086194774</c:v>
                </c:pt>
                <c:pt idx="39107">
                  <c:v>126.8236993637</c:v>
                </c:pt>
                <c:pt idx="39108">
                  <c:v>126.8315055525</c:v>
                </c:pt>
                <c:pt idx="39109">
                  <c:v>126.8379022132</c:v>
                </c:pt>
                <c:pt idx="39110">
                  <c:v>126.8439311738</c:v>
                </c:pt>
                <c:pt idx="39111">
                  <c:v>126.8447605671</c:v>
                </c:pt>
                <c:pt idx="39112">
                  <c:v>126.8468432172</c:v>
                </c:pt>
                <c:pt idx="39113">
                  <c:v>126.8499295197</c:v>
                </c:pt>
                <c:pt idx="39114">
                  <c:v>126.8519057023</c:v>
                </c:pt>
                <c:pt idx="39115">
                  <c:v>126.8536974367</c:v>
                </c:pt>
                <c:pt idx="39116">
                  <c:v>126.8660310727</c:v>
                </c:pt>
                <c:pt idx="39117">
                  <c:v>126.879777404</c:v>
                </c:pt>
                <c:pt idx="39118">
                  <c:v>126.882967459</c:v>
                </c:pt>
                <c:pt idx="39119">
                  <c:v>126.8867573242</c:v>
                </c:pt>
                <c:pt idx="39120">
                  <c:v>126.892588403</c:v>
                </c:pt>
                <c:pt idx="39121">
                  <c:v>126.894797607</c:v>
                </c:pt>
                <c:pt idx="39122">
                  <c:v>126.89699818059999</c:v>
                </c:pt>
                <c:pt idx="39123">
                  <c:v>126.89989700770001</c:v>
                </c:pt>
                <c:pt idx="39124">
                  <c:v>126.9014144339</c:v>
                </c:pt>
                <c:pt idx="39125">
                  <c:v>126.90844868240001</c:v>
                </c:pt>
                <c:pt idx="39126">
                  <c:v>126.9187500929</c:v>
                </c:pt>
                <c:pt idx="39127">
                  <c:v>126.92745175420001</c:v>
                </c:pt>
                <c:pt idx="39128">
                  <c:v>126.9346554583</c:v>
                </c:pt>
                <c:pt idx="39129">
                  <c:v>126.9388051529</c:v>
                </c:pt>
                <c:pt idx="39130">
                  <c:v>126.9440165525</c:v>
                </c:pt>
                <c:pt idx="39131">
                  <c:v>126.9490606249</c:v>
                </c:pt>
                <c:pt idx="39132">
                  <c:v>126.95864262560001</c:v>
                </c:pt>
                <c:pt idx="39133">
                  <c:v>126.9728136984</c:v>
                </c:pt>
                <c:pt idx="39134">
                  <c:v>126.979941197</c:v>
                </c:pt>
                <c:pt idx="39135">
                  <c:v>126.9813677013</c:v>
                </c:pt>
                <c:pt idx="39136">
                  <c:v>126.9890704323</c:v>
                </c:pt>
                <c:pt idx="39137">
                  <c:v>127.0006572026</c:v>
                </c:pt>
                <c:pt idx="39138">
                  <c:v>127.00562056859999</c:v>
                </c:pt>
                <c:pt idx="39139">
                  <c:v>127.0088135048</c:v>
                </c:pt>
                <c:pt idx="39140">
                  <c:v>127.0115294311</c:v>
                </c:pt>
                <c:pt idx="39141">
                  <c:v>127.01555556300001</c:v>
                </c:pt>
                <c:pt idx="39142">
                  <c:v>127.02080081219999</c:v>
                </c:pt>
                <c:pt idx="39143">
                  <c:v>127.0274874923</c:v>
                </c:pt>
                <c:pt idx="39144">
                  <c:v>127.03376593839999</c:v>
                </c:pt>
                <c:pt idx="39145">
                  <c:v>127.03557084480001</c:v>
                </c:pt>
                <c:pt idx="39146">
                  <c:v>127.03685246569999</c:v>
                </c:pt>
                <c:pt idx="39147">
                  <c:v>127.0376651078</c:v>
                </c:pt>
                <c:pt idx="39148">
                  <c:v>127.05322241979999</c:v>
                </c:pt>
                <c:pt idx="39149">
                  <c:v>127.06938099600001</c:v>
                </c:pt>
                <c:pt idx="39150">
                  <c:v>127.0726426275</c:v>
                </c:pt>
                <c:pt idx="39151">
                  <c:v>127.08358619009999</c:v>
                </c:pt>
                <c:pt idx="39152">
                  <c:v>127.0940704299</c:v>
                </c:pt>
                <c:pt idx="39153">
                  <c:v>127.1106105273</c:v>
                </c:pt>
                <c:pt idx="39154">
                  <c:v>127.12923294860001</c:v>
                </c:pt>
                <c:pt idx="39155">
                  <c:v>127.13652322999999</c:v>
                </c:pt>
                <c:pt idx="39156">
                  <c:v>127.1440616479</c:v>
                </c:pt>
                <c:pt idx="39157">
                  <c:v>127.15079069239999</c:v>
                </c:pt>
                <c:pt idx="39158">
                  <c:v>127.15476720079999</c:v>
                </c:pt>
                <c:pt idx="39159">
                  <c:v>127.162837087</c:v>
                </c:pt>
                <c:pt idx="39160">
                  <c:v>127.1717709855</c:v>
                </c:pt>
                <c:pt idx="39161">
                  <c:v>127.17569071130001</c:v>
                </c:pt>
                <c:pt idx="39162">
                  <c:v>127.17783466020001</c:v>
                </c:pt>
                <c:pt idx="39163">
                  <c:v>127.1789468229</c:v>
                </c:pt>
                <c:pt idx="39164">
                  <c:v>127.1833303274</c:v>
                </c:pt>
                <c:pt idx="39165">
                  <c:v>127.18905612890001</c:v>
                </c:pt>
                <c:pt idx="39166">
                  <c:v>127.1923303587</c:v>
                </c:pt>
                <c:pt idx="39167">
                  <c:v>127.1937840205</c:v>
                </c:pt>
                <c:pt idx="39168">
                  <c:v>127.1947535274</c:v>
                </c:pt>
                <c:pt idx="39169">
                  <c:v>127.2003334888</c:v>
                </c:pt>
                <c:pt idx="39170">
                  <c:v>127.2080572049</c:v>
                </c:pt>
                <c:pt idx="39171">
                  <c:v>127.21194368</c:v>
                </c:pt>
                <c:pt idx="39172">
                  <c:v>127.2162905151</c:v>
                </c:pt>
                <c:pt idx="39173">
                  <c:v>127.2225892622</c:v>
                </c:pt>
                <c:pt idx="39174">
                  <c:v>127.2263856016</c:v>
                </c:pt>
                <c:pt idx="39175">
                  <c:v>127.2324629562</c:v>
                </c:pt>
                <c:pt idx="39176">
                  <c:v>127.2375369881</c:v>
                </c:pt>
                <c:pt idx="39177">
                  <c:v>127.2431878121</c:v>
                </c:pt>
                <c:pt idx="39178">
                  <c:v>127.253790971</c:v>
                </c:pt>
                <c:pt idx="39179">
                  <c:v>127.2627405266</c:v>
                </c:pt>
                <c:pt idx="39180">
                  <c:v>127.26706606729999</c:v>
                </c:pt>
                <c:pt idx="39181">
                  <c:v>127.2674590841</c:v>
                </c:pt>
                <c:pt idx="39182">
                  <c:v>127.27011319659999</c:v>
                </c:pt>
                <c:pt idx="39183">
                  <c:v>127.2775402761</c:v>
                </c:pt>
                <c:pt idx="39184">
                  <c:v>127.2856557466</c:v>
                </c:pt>
                <c:pt idx="39185">
                  <c:v>127.29417133859999</c:v>
                </c:pt>
                <c:pt idx="39186">
                  <c:v>127.300589501</c:v>
                </c:pt>
                <c:pt idx="39187">
                  <c:v>127.3037689801</c:v>
                </c:pt>
                <c:pt idx="39188">
                  <c:v>127.3070761466</c:v>
                </c:pt>
                <c:pt idx="39189">
                  <c:v>127.30916719219999</c:v>
                </c:pt>
                <c:pt idx="39190">
                  <c:v>127.3101209828</c:v>
                </c:pt>
                <c:pt idx="39191">
                  <c:v>127.3119702411</c:v>
                </c:pt>
                <c:pt idx="39192">
                  <c:v>127.3154763822</c:v>
                </c:pt>
                <c:pt idx="39193">
                  <c:v>127.3176101902</c:v>
                </c:pt>
                <c:pt idx="39194">
                  <c:v>127.3372707427</c:v>
                </c:pt>
                <c:pt idx="39195">
                  <c:v>127.3582297686</c:v>
                </c:pt>
                <c:pt idx="39196">
                  <c:v>127.3611426825</c:v>
                </c:pt>
                <c:pt idx="39197">
                  <c:v>127.36438112650001</c:v>
                </c:pt>
                <c:pt idx="39198">
                  <c:v>127.3709201792</c:v>
                </c:pt>
                <c:pt idx="39199">
                  <c:v>127.3776316525</c:v>
                </c:pt>
                <c:pt idx="39200">
                  <c:v>127.38799620970001</c:v>
                </c:pt>
                <c:pt idx="39201">
                  <c:v>127.39804722140001</c:v>
                </c:pt>
                <c:pt idx="39202">
                  <c:v>127.400288616</c:v>
                </c:pt>
                <c:pt idx="39203">
                  <c:v>127.4055576561</c:v>
                </c:pt>
                <c:pt idx="39204">
                  <c:v>127.4121810047</c:v>
                </c:pt>
                <c:pt idx="39205">
                  <c:v>127.4191193074</c:v>
                </c:pt>
                <c:pt idx="39206">
                  <c:v>127.4248997111</c:v>
                </c:pt>
                <c:pt idx="39207">
                  <c:v>127.4276614013</c:v>
                </c:pt>
                <c:pt idx="39208">
                  <c:v>127.4384856982</c:v>
                </c:pt>
                <c:pt idx="39209">
                  <c:v>127.44913246660001</c:v>
                </c:pt>
                <c:pt idx="39210">
                  <c:v>127.4512970653</c:v>
                </c:pt>
                <c:pt idx="39211">
                  <c:v>127.4536075746</c:v>
                </c:pt>
                <c:pt idx="39212">
                  <c:v>127.4572067319</c:v>
                </c:pt>
                <c:pt idx="39213">
                  <c:v>127.46290308090001</c:v>
                </c:pt>
                <c:pt idx="39214">
                  <c:v>127.47529464589999</c:v>
                </c:pt>
                <c:pt idx="39215">
                  <c:v>127.48370019239999</c:v>
                </c:pt>
                <c:pt idx="39216">
                  <c:v>127.4859289729</c:v>
                </c:pt>
                <c:pt idx="39217">
                  <c:v>127.4955701187</c:v>
                </c:pt>
                <c:pt idx="39218">
                  <c:v>127.5043031718</c:v>
                </c:pt>
                <c:pt idx="39219">
                  <c:v>127.5072120966</c:v>
                </c:pt>
                <c:pt idx="39220">
                  <c:v>127.5129230414</c:v>
                </c:pt>
                <c:pt idx="39221">
                  <c:v>127.51816781700001</c:v>
                </c:pt>
                <c:pt idx="39222">
                  <c:v>127.5198833594</c:v>
                </c:pt>
                <c:pt idx="39223">
                  <c:v>127.5213263792</c:v>
                </c:pt>
                <c:pt idx="39224">
                  <c:v>127.52286943590001</c:v>
                </c:pt>
                <c:pt idx="39225">
                  <c:v>127.5242486012</c:v>
                </c:pt>
                <c:pt idx="39226">
                  <c:v>127.527687082</c:v>
                </c:pt>
                <c:pt idx="39227">
                  <c:v>127.53082236189999</c:v>
                </c:pt>
                <c:pt idx="39228">
                  <c:v>127.53532405350001</c:v>
                </c:pt>
                <c:pt idx="39229">
                  <c:v>127.5414932369</c:v>
                </c:pt>
                <c:pt idx="39230">
                  <c:v>127.5448084157</c:v>
                </c:pt>
                <c:pt idx="39231">
                  <c:v>127.5472239895</c:v>
                </c:pt>
                <c:pt idx="39232">
                  <c:v>127.5521272562</c:v>
                </c:pt>
                <c:pt idx="39233">
                  <c:v>127.556461434</c:v>
                </c:pt>
                <c:pt idx="39234">
                  <c:v>127.55731241869999</c:v>
                </c:pt>
                <c:pt idx="39235">
                  <c:v>127.5594414216</c:v>
                </c:pt>
                <c:pt idx="39236">
                  <c:v>127.56316972250001</c:v>
                </c:pt>
                <c:pt idx="39237">
                  <c:v>127.5705974813</c:v>
                </c:pt>
                <c:pt idx="39238">
                  <c:v>127.5770824432</c:v>
                </c:pt>
                <c:pt idx="39239">
                  <c:v>127.57991370089999</c:v>
                </c:pt>
                <c:pt idx="39240">
                  <c:v>127.5825161982</c:v>
                </c:pt>
                <c:pt idx="39241">
                  <c:v>127.5832323636</c:v>
                </c:pt>
                <c:pt idx="39242">
                  <c:v>127.5842471167</c:v>
                </c:pt>
                <c:pt idx="39243">
                  <c:v>127.5893907886</c:v>
                </c:pt>
                <c:pt idx="39244">
                  <c:v>127.6047455809</c:v>
                </c:pt>
                <c:pt idx="39245">
                  <c:v>127.6218070285</c:v>
                </c:pt>
                <c:pt idx="39246">
                  <c:v>127.62947520740001</c:v>
                </c:pt>
                <c:pt idx="39247">
                  <c:v>127.6314705023</c:v>
                </c:pt>
                <c:pt idx="39248">
                  <c:v>127.6330974742</c:v>
                </c:pt>
                <c:pt idx="39249">
                  <c:v>127.63522692470001</c:v>
                </c:pt>
                <c:pt idx="39250">
                  <c:v>127.6369121986</c:v>
                </c:pt>
                <c:pt idx="39251">
                  <c:v>127.63788903859999</c:v>
                </c:pt>
                <c:pt idx="39252">
                  <c:v>127.6462395683</c:v>
                </c:pt>
                <c:pt idx="39253">
                  <c:v>127.6551314917</c:v>
                </c:pt>
                <c:pt idx="39254">
                  <c:v>127.65718023559999</c:v>
                </c:pt>
                <c:pt idx="39255">
                  <c:v>127.6705465566</c:v>
                </c:pt>
                <c:pt idx="39256">
                  <c:v>127.686950469</c:v>
                </c:pt>
                <c:pt idx="39257">
                  <c:v>127.6937898403</c:v>
                </c:pt>
                <c:pt idx="39258">
                  <c:v>127.6977973238</c:v>
                </c:pt>
                <c:pt idx="39259">
                  <c:v>127.70550886620001</c:v>
                </c:pt>
                <c:pt idx="39260">
                  <c:v>127.7136512301</c:v>
                </c:pt>
                <c:pt idx="39261">
                  <c:v>127.7170034072</c:v>
                </c:pt>
                <c:pt idx="39262">
                  <c:v>127.7187556766</c:v>
                </c:pt>
                <c:pt idx="39263">
                  <c:v>127.7210715383</c:v>
                </c:pt>
                <c:pt idx="39264">
                  <c:v>127.7235896936</c:v>
                </c:pt>
                <c:pt idx="39265">
                  <c:v>127.7310170112</c:v>
                </c:pt>
                <c:pt idx="39266">
                  <c:v>127.7378808024</c:v>
                </c:pt>
                <c:pt idx="39267">
                  <c:v>127.743321161</c:v>
                </c:pt>
                <c:pt idx="39268">
                  <c:v>127.7512478111</c:v>
                </c:pt>
                <c:pt idx="39269">
                  <c:v>127.755442401</c:v>
                </c:pt>
                <c:pt idx="39270">
                  <c:v>127.7579067385</c:v>
                </c:pt>
                <c:pt idx="39271">
                  <c:v>127.76332114</c:v>
                </c:pt>
                <c:pt idx="39272">
                  <c:v>127.7695085208</c:v>
                </c:pt>
                <c:pt idx="39273">
                  <c:v>127.77170413330001</c:v>
                </c:pt>
                <c:pt idx="39274">
                  <c:v>127.7747034648</c:v>
                </c:pt>
                <c:pt idx="39275">
                  <c:v>127.78769715</c:v>
                </c:pt>
                <c:pt idx="39276">
                  <c:v>127.8003286973</c:v>
                </c:pt>
                <c:pt idx="39277">
                  <c:v>127.8068370925</c:v>
                </c:pt>
                <c:pt idx="39278">
                  <c:v>127.812292762</c:v>
                </c:pt>
                <c:pt idx="39279">
                  <c:v>127.8154767849</c:v>
                </c:pt>
                <c:pt idx="39280">
                  <c:v>127.8176970275</c:v>
                </c:pt>
                <c:pt idx="39281">
                  <c:v>127.8214413111</c:v>
                </c:pt>
                <c:pt idx="39282">
                  <c:v>127.8290028193</c:v>
                </c:pt>
                <c:pt idx="39283">
                  <c:v>127.8404199105</c:v>
                </c:pt>
                <c:pt idx="39284">
                  <c:v>127.84992420419999</c:v>
                </c:pt>
                <c:pt idx="39285">
                  <c:v>127.85334502320001</c:v>
                </c:pt>
                <c:pt idx="39286">
                  <c:v>127.8553110901</c:v>
                </c:pt>
                <c:pt idx="39287">
                  <c:v>127.8563237912</c:v>
                </c:pt>
                <c:pt idx="39288">
                  <c:v>127.8569460089</c:v>
                </c:pt>
                <c:pt idx="39289">
                  <c:v>127.8585182679</c:v>
                </c:pt>
                <c:pt idx="39290">
                  <c:v>127.874879445</c:v>
                </c:pt>
                <c:pt idx="39291">
                  <c:v>127.8914015089</c:v>
                </c:pt>
                <c:pt idx="39292">
                  <c:v>127.8950916926</c:v>
                </c:pt>
                <c:pt idx="39293">
                  <c:v>127.8983834374</c:v>
                </c:pt>
                <c:pt idx="39294">
                  <c:v>127.9013112502</c:v>
                </c:pt>
                <c:pt idx="39295">
                  <c:v>127.90958912320001</c:v>
                </c:pt>
                <c:pt idx="39296">
                  <c:v>127.91988422209999</c:v>
                </c:pt>
                <c:pt idx="39297">
                  <c:v>127.9245203931</c:v>
                </c:pt>
                <c:pt idx="39298">
                  <c:v>127.9259611908</c:v>
                </c:pt>
                <c:pt idx="39299">
                  <c:v>127.9268861254</c:v>
                </c:pt>
                <c:pt idx="39300">
                  <c:v>127.9301469019</c:v>
                </c:pt>
                <c:pt idx="39301">
                  <c:v>127.9350311661</c:v>
                </c:pt>
                <c:pt idx="39302">
                  <c:v>127.9373952192</c:v>
                </c:pt>
                <c:pt idx="39303">
                  <c:v>127.93972735369999</c:v>
                </c:pt>
                <c:pt idx="39304">
                  <c:v>127.9455033273</c:v>
                </c:pt>
                <c:pt idx="39305">
                  <c:v>127.95073316769999</c:v>
                </c:pt>
                <c:pt idx="39306">
                  <c:v>127.95803743499999</c:v>
                </c:pt>
                <c:pt idx="39307">
                  <c:v>127.9708232806</c:v>
                </c:pt>
                <c:pt idx="39308">
                  <c:v>127.9800088117</c:v>
                </c:pt>
                <c:pt idx="39309">
                  <c:v>127.9829931534</c:v>
                </c:pt>
                <c:pt idx="39310">
                  <c:v>127.986183849</c:v>
                </c:pt>
                <c:pt idx="39311">
                  <c:v>127.9895911338</c:v>
                </c:pt>
                <c:pt idx="39312">
                  <c:v>127.9987621791</c:v>
                </c:pt>
                <c:pt idx="39313">
                  <c:v>128.00706402910001</c:v>
                </c:pt>
                <c:pt idx="39314">
                  <c:v>128.01815368160001</c:v>
                </c:pt>
                <c:pt idx="39315">
                  <c:v>128.03281203130001</c:v>
                </c:pt>
                <c:pt idx="39316">
                  <c:v>128.0374354697</c:v>
                </c:pt>
                <c:pt idx="39317">
                  <c:v>128.04507385720001</c:v>
                </c:pt>
                <c:pt idx="39318">
                  <c:v>128.0558958645</c:v>
                </c:pt>
                <c:pt idx="39319">
                  <c:v>128.06122479109999</c:v>
                </c:pt>
                <c:pt idx="39320">
                  <c:v>128.06251200060001</c:v>
                </c:pt>
                <c:pt idx="39321">
                  <c:v>128.06531887919999</c:v>
                </c:pt>
                <c:pt idx="39322">
                  <c:v>128.0689638133</c:v>
                </c:pt>
                <c:pt idx="39323">
                  <c:v>128.06991386690001</c:v>
                </c:pt>
                <c:pt idx="39324">
                  <c:v>128.07033776430001</c:v>
                </c:pt>
                <c:pt idx="39325">
                  <c:v>128.07155188869999</c:v>
                </c:pt>
                <c:pt idx="39326">
                  <c:v>128.07400587710001</c:v>
                </c:pt>
                <c:pt idx="39327">
                  <c:v>128.0790366032</c:v>
                </c:pt>
                <c:pt idx="39328">
                  <c:v>128.0837004231</c:v>
                </c:pt>
                <c:pt idx="39329">
                  <c:v>128.08850896690001</c:v>
                </c:pt>
                <c:pt idx="39330">
                  <c:v>128.095803856</c:v>
                </c:pt>
                <c:pt idx="39331">
                  <c:v>128.10336595320001</c:v>
                </c:pt>
                <c:pt idx="39332">
                  <c:v>128.1162459096</c:v>
                </c:pt>
                <c:pt idx="39333">
                  <c:v>128.12825375279999</c:v>
                </c:pt>
                <c:pt idx="39334">
                  <c:v>128.13140523019999</c:v>
                </c:pt>
                <c:pt idx="39335">
                  <c:v>128.1326230999</c:v>
                </c:pt>
                <c:pt idx="39336">
                  <c:v>128.13526063910001</c:v>
                </c:pt>
                <c:pt idx="39337">
                  <c:v>128.13758412499999</c:v>
                </c:pt>
                <c:pt idx="39338">
                  <c:v>128.1407221067</c:v>
                </c:pt>
                <c:pt idx="39339">
                  <c:v>128.1434726807</c:v>
                </c:pt>
                <c:pt idx="39340">
                  <c:v>128.14385350399999</c:v>
                </c:pt>
                <c:pt idx="39341">
                  <c:v>128.15071425740001</c:v>
                </c:pt>
                <c:pt idx="39342">
                  <c:v>128.15795214939999</c:v>
                </c:pt>
                <c:pt idx="39343">
                  <c:v>128.17033877360001</c:v>
                </c:pt>
                <c:pt idx="39344">
                  <c:v>128.1827047697</c:v>
                </c:pt>
                <c:pt idx="39345">
                  <c:v>128.1887602708</c:v>
                </c:pt>
                <c:pt idx="39346">
                  <c:v>128.19734217050001</c:v>
                </c:pt>
                <c:pt idx="39347">
                  <c:v>128.20296951840001</c:v>
                </c:pt>
                <c:pt idx="39348">
                  <c:v>128.2062986816</c:v>
                </c:pt>
                <c:pt idx="39349">
                  <c:v>128.20746268670001</c:v>
                </c:pt>
                <c:pt idx="39350">
                  <c:v>128.2119243226</c:v>
                </c:pt>
                <c:pt idx="39351">
                  <c:v>128.22247519039999</c:v>
                </c:pt>
                <c:pt idx="39352">
                  <c:v>128.2313437828</c:v>
                </c:pt>
                <c:pt idx="39353">
                  <c:v>128.23822759020001</c:v>
                </c:pt>
                <c:pt idx="39354">
                  <c:v>128.244750181</c:v>
                </c:pt>
                <c:pt idx="39355">
                  <c:v>128.2480822789</c:v>
                </c:pt>
                <c:pt idx="39356">
                  <c:v>128.25207493260001</c:v>
                </c:pt>
                <c:pt idx="39357">
                  <c:v>128.2561636973</c:v>
                </c:pt>
                <c:pt idx="39358">
                  <c:v>128.2682374968</c:v>
                </c:pt>
                <c:pt idx="39359">
                  <c:v>128.27915736919999</c:v>
                </c:pt>
                <c:pt idx="39360">
                  <c:v>128.2862666083</c:v>
                </c:pt>
                <c:pt idx="39361">
                  <c:v>128.29894586610001</c:v>
                </c:pt>
                <c:pt idx="39362">
                  <c:v>128.3049858947</c:v>
                </c:pt>
                <c:pt idx="39363">
                  <c:v>128.30853099250001</c:v>
                </c:pt>
                <c:pt idx="39364">
                  <c:v>128.32529641310001</c:v>
                </c:pt>
                <c:pt idx="39365">
                  <c:v>128.3414465171</c:v>
                </c:pt>
                <c:pt idx="39366">
                  <c:v>128.34488766710001</c:v>
                </c:pt>
                <c:pt idx="39367">
                  <c:v>128.34986771320001</c:v>
                </c:pt>
                <c:pt idx="39368">
                  <c:v>128.35748231459999</c:v>
                </c:pt>
                <c:pt idx="39369">
                  <c:v>128.36169656460001</c:v>
                </c:pt>
                <c:pt idx="39370">
                  <c:v>128.37084137229999</c:v>
                </c:pt>
                <c:pt idx="39371">
                  <c:v>128.38233824770001</c:v>
                </c:pt>
                <c:pt idx="39372">
                  <c:v>128.3864585307</c:v>
                </c:pt>
                <c:pt idx="39373">
                  <c:v>128.39061590119999</c:v>
                </c:pt>
                <c:pt idx="39374">
                  <c:v>128.3950684843</c:v>
                </c:pt>
                <c:pt idx="39375">
                  <c:v>128.40662390829999</c:v>
                </c:pt>
                <c:pt idx="39376">
                  <c:v>128.4225885985</c:v>
                </c:pt>
                <c:pt idx="39377">
                  <c:v>128.42946592269999</c:v>
                </c:pt>
                <c:pt idx="39378">
                  <c:v>128.43284411490001</c:v>
                </c:pt>
                <c:pt idx="39379">
                  <c:v>128.4358770858</c:v>
                </c:pt>
                <c:pt idx="39380">
                  <c:v>128.43707071840001</c:v>
                </c:pt>
                <c:pt idx="39381">
                  <c:v>128.43832697260001</c:v>
                </c:pt>
                <c:pt idx="39382">
                  <c:v>128.4408909446</c:v>
                </c:pt>
                <c:pt idx="39383">
                  <c:v>128.44989035130001</c:v>
                </c:pt>
                <c:pt idx="39384">
                  <c:v>128.45861754449999</c:v>
                </c:pt>
                <c:pt idx="39385">
                  <c:v>128.46154506479999</c:v>
                </c:pt>
                <c:pt idx="39386">
                  <c:v>128.4636568853</c:v>
                </c:pt>
                <c:pt idx="39387">
                  <c:v>128.46841280219999</c:v>
                </c:pt>
                <c:pt idx="39388">
                  <c:v>128.47470753260001</c:v>
                </c:pt>
                <c:pt idx="39389">
                  <c:v>128.48004223929999</c:v>
                </c:pt>
                <c:pt idx="39390">
                  <c:v>128.4925226419</c:v>
                </c:pt>
                <c:pt idx="39391">
                  <c:v>128.50236768900001</c:v>
                </c:pt>
                <c:pt idx="39392">
                  <c:v>128.50320758399999</c:v>
                </c:pt>
                <c:pt idx="39393">
                  <c:v>128.5085007717</c:v>
                </c:pt>
                <c:pt idx="39394">
                  <c:v>128.5197057593</c:v>
                </c:pt>
                <c:pt idx="39395">
                  <c:v>128.5272224137</c:v>
                </c:pt>
                <c:pt idx="39396">
                  <c:v>128.5292547315</c:v>
                </c:pt>
                <c:pt idx="39397">
                  <c:v>128.5323419071</c:v>
                </c:pt>
                <c:pt idx="39398">
                  <c:v>128.53885475960001</c:v>
                </c:pt>
                <c:pt idx="39399">
                  <c:v>128.54358281660001</c:v>
                </c:pt>
                <c:pt idx="39400">
                  <c:v>128.5504241209</c:v>
                </c:pt>
                <c:pt idx="39401">
                  <c:v>128.55953105309999</c:v>
                </c:pt>
                <c:pt idx="39402">
                  <c:v>128.5642180486</c:v>
                </c:pt>
                <c:pt idx="39403">
                  <c:v>128.59106691619999</c:v>
                </c:pt>
                <c:pt idx="39404">
                  <c:v>128.6229363523</c:v>
                </c:pt>
                <c:pt idx="39405">
                  <c:v>128.63315143919999</c:v>
                </c:pt>
                <c:pt idx="39406">
                  <c:v>128.63966391930001</c:v>
                </c:pt>
                <c:pt idx="39407">
                  <c:v>128.64571382599999</c:v>
                </c:pt>
                <c:pt idx="39408">
                  <c:v>128.6565130292</c:v>
                </c:pt>
                <c:pt idx="39409">
                  <c:v>128.6740835718</c:v>
                </c:pt>
                <c:pt idx="39410">
                  <c:v>128.69813286869999</c:v>
                </c:pt>
                <c:pt idx="39411">
                  <c:v>128.714097616</c:v>
                </c:pt>
                <c:pt idx="39412">
                  <c:v>128.72038714280001</c:v>
                </c:pt>
                <c:pt idx="39413">
                  <c:v>128.72730359779999</c:v>
                </c:pt>
                <c:pt idx="39414">
                  <c:v>128.7328569883</c:v>
                </c:pt>
                <c:pt idx="39415">
                  <c:v>128.73705688550001</c:v>
                </c:pt>
                <c:pt idx="39416">
                  <c:v>128.73996733000001</c:v>
                </c:pt>
                <c:pt idx="39417">
                  <c:v>128.7517789636</c:v>
                </c:pt>
                <c:pt idx="39418">
                  <c:v>128.76348498690001</c:v>
                </c:pt>
                <c:pt idx="39419">
                  <c:v>128.7720188335</c:v>
                </c:pt>
                <c:pt idx="39420">
                  <c:v>128.78084499420001</c:v>
                </c:pt>
                <c:pt idx="39421">
                  <c:v>128.7833457577</c:v>
                </c:pt>
                <c:pt idx="39422">
                  <c:v>128.78404734630001</c:v>
                </c:pt>
                <c:pt idx="39423">
                  <c:v>128.79497237730001</c:v>
                </c:pt>
                <c:pt idx="39424">
                  <c:v>128.80953487959999</c:v>
                </c:pt>
                <c:pt idx="39425">
                  <c:v>128.8236867203</c:v>
                </c:pt>
                <c:pt idx="39426">
                  <c:v>128.83762022299999</c:v>
                </c:pt>
                <c:pt idx="39427">
                  <c:v>128.84330068599999</c:v>
                </c:pt>
                <c:pt idx="39428">
                  <c:v>128.85028476150001</c:v>
                </c:pt>
                <c:pt idx="39429">
                  <c:v>128.86068624110001</c:v>
                </c:pt>
                <c:pt idx="39430">
                  <c:v>128.86940531420001</c:v>
                </c:pt>
                <c:pt idx="39431">
                  <c:v>128.87302357639999</c:v>
                </c:pt>
                <c:pt idx="39432">
                  <c:v>128.87935612230001</c:v>
                </c:pt>
                <c:pt idx="39433">
                  <c:v>128.88766627449999</c:v>
                </c:pt>
                <c:pt idx="39434">
                  <c:v>128.89293910449999</c:v>
                </c:pt>
                <c:pt idx="39435">
                  <c:v>128.89645397070001</c:v>
                </c:pt>
                <c:pt idx="39436">
                  <c:v>128.8975210536</c:v>
                </c:pt>
                <c:pt idx="39437">
                  <c:v>128.89950213130001</c:v>
                </c:pt>
                <c:pt idx="39438">
                  <c:v>128.90101550529999</c:v>
                </c:pt>
                <c:pt idx="39439">
                  <c:v>128.91374318589999</c:v>
                </c:pt>
                <c:pt idx="39440">
                  <c:v>128.92881384570001</c:v>
                </c:pt>
                <c:pt idx="39441">
                  <c:v>128.9367507417</c:v>
                </c:pt>
                <c:pt idx="39442">
                  <c:v>128.94525604610001</c:v>
                </c:pt>
                <c:pt idx="39443">
                  <c:v>128.9499702809</c:v>
                </c:pt>
                <c:pt idx="39444">
                  <c:v>128.95669875070001</c:v>
                </c:pt>
                <c:pt idx="39445">
                  <c:v>128.96228941929999</c:v>
                </c:pt>
                <c:pt idx="39446">
                  <c:v>128.96297147199999</c:v>
                </c:pt>
                <c:pt idx="39447">
                  <c:v>128.96362645670001</c:v>
                </c:pt>
                <c:pt idx="39448">
                  <c:v>128.96703493410001</c:v>
                </c:pt>
                <c:pt idx="39449">
                  <c:v>128.97179136459999</c:v>
                </c:pt>
                <c:pt idx="39450">
                  <c:v>128.97998250609999</c:v>
                </c:pt>
                <c:pt idx="39451">
                  <c:v>128.99777279750001</c:v>
                </c:pt>
                <c:pt idx="39452">
                  <c:v>129.01401172339999</c:v>
                </c:pt>
                <c:pt idx="39453">
                  <c:v>129.02441213349999</c:v>
                </c:pt>
                <c:pt idx="39454">
                  <c:v>129.03050147179999</c:v>
                </c:pt>
                <c:pt idx="39455">
                  <c:v>129.0364567922</c:v>
                </c:pt>
                <c:pt idx="39456">
                  <c:v>129.04265349409999</c:v>
                </c:pt>
                <c:pt idx="39457">
                  <c:v>129.04445582930001</c:v>
                </c:pt>
                <c:pt idx="39458">
                  <c:v>129.04805690800001</c:v>
                </c:pt>
                <c:pt idx="39459">
                  <c:v>129.06470533469999</c:v>
                </c:pt>
                <c:pt idx="39460">
                  <c:v>129.08643140730001</c:v>
                </c:pt>
                <c:pt idx="39461">
                  <c:v>129.0952240885</c:v>
                </c:pt>
                <c:pt idx="39462">
                  <c:v>129.09739177750001</c:v>
                </c:pt>
                <c:pt idx="39463">
                  <c:v>129.10622230659999</c:v>
                </c:pt>
                <c:pt idx="39464">
                  <c:v>129.11525530189999</c:v>
                </c:pt>
                <c:pt idx="39465">
                  <c:v>129.11772851559999</c:v>
                </c:pt>
                <c:pt idx="39466">
                  <c:v>129.12364848120001</c:v>
                </c:pt>
                <c:pt idx="39467">
                  <c:v>129.13441170900001</c:v>
                </c:pt>
                <c:pt idx="39468">
                  <c:v>129.14214589989999</c:v>
                </c:pt>
                <c:pt idx="39469">
                  <c:v>129.14836845990001</c:v>
                </c:pt>
                <c:pt idx="39470">
                  <c:v>129.15827239149999</c:v>
                </c:pt>
                <c:pt idx="39471">
                  <c:v>129.16483946490001</c:v>
                </c:pt>
                <c:pt idx="39472">
                  <c:v>129.17238798049999</c:v>
                </c:pt>
                <c:pt idx="39473">
                  <c:v>129.1804382949</c:v>
                </c:pt>
                <c:pt idx="39474">
                  <c:v>129.1851915364</c:v>
                </c:pt>
                <c:pt idx="39475">
                  <c:v>129.20981584579999</c:v>
                </c:pt>
                <c:pt idx="39476">
                  <c:v>129.2386304597</c:v>
                </c:pt>
                <c:pt idx="39477">
                  <c:v>129.25694005610001</c:v>
                </c:pt>
                <c:pt idx="39478">
                  <c:v>129.27037335310001</c:v>
                </c:pt>
                <c:pt idx="39479">
                  <c:v>129.27489110299999</c:v>
                </c:pt>
                <c:pt idx="39480">
                  <c:v>129.27824778499999</c:v>
                </c:pt>
                <c:pt idx="39481">
                  <c:v>129.27964511319999</c:v>
                </c:pt>
                <c:pt idx="39482">
                  <c:v>129.28928184169999</c:v>
                </c:pt>
                <c:pt idx="39483">
                  <c:v>129.3009459447</c:v>
                </c:pt>
                <c:pt idx="39484">
                  <c:v>129.312272544</c:v>
                </c:pt>
                <c:pt idx="39485">
                  <c:v>129.3258038532</c:v>
                </c:pt>
                <c:pt idx="39486">
                  <c:v>129.3328645503</c:v>
                </c:pt>
                <c:pt idx="39487">
                  <c:v>129.33726032889999</c:v>
                </c:pt>
                <c:pt idx="39488">
                  <c:v>129.34225763929999</c:v>
                </c:pt>
                <c:pt idx="39489">
                  <c:v>129.36450377400001</c:v>
                </c:pt>
                <c:pt idx="39490">
                  <c:v>129.38983313879999</c:v>
                </c:pt>
                <c:pt idx="39491">
                  <c:v>129.3961042617</c:v>
                </c:pt>
                <c:pt idx="39492">
                  <c:v>129.3976380892</c:v>
                </c:pt>
                <c:pt idx="39493">
                  <c:v>129.39922383320001</c:v>
                </c:pt>
                <c:pt idx="39494">
                  <c:v>129.40109751279999</c:v>
                </c:pt>
                <c:pt idx="39495">
                  <c:v>129.40370181380001</c:v>
                </c:pt>
                <c:pt idx="39496">
                  <c:v>129.41391424310001</c:v>
                </c:pt>
                <c:pt idx="39497">
                  <c:v>129.42473815220001</c:v>
                </c:pt>
                <c:pt idx="39498">
                  <c:v>129.4331411128</c:v>
                </c:pt>
                <c:pt idx="39499">
                  <c:v>129.4438809605</c:v>
                </c:pt>
                <c:pt idx="39500">
                  <c:v>129.44869596999999</c:v>
                </c:pt>
                <c:pt idx="39501">
                  <c:v>129.45971177160001</c:v>
                </c:pt>
                <c:pt idx="39502">
                  <c:v>129.47084837279999</c:v>
                </c:pt>
                <c:pt idx="39503">
                  <c:v>129.47312670529999</c:v>
                </c:pt>
                <c:pt idx="39504">
                  <c:v>129.4764881431</c:v>
                </c:pt>
                <c:pt idx="39505">
                  <c:v>129.4813098333</c:v>
                </c:pt>
                <c:pt idx="39506">
                  <c:v>129.4928174817</c:v>
                </c:pt>
                <c:pt idx="39507">
                  <c:v>129.50289655130001</c:v>
                </c:pt>
                <c:pt idx="39508">
                  <c:v>129.50833454670001</c:v>
                </c:pt>
                <c:pt idx="39509">
                  <c:v>129.52040373880001</c:v>
                </c:pt>
                <c:pt idx="39510">
                  <c:v>129.53293915770001</c:v>
                </c:pt>
                <c:pt idx="39511">
                  <c:v>129.5404907301</c:v>
                </c:pt>
                <c:pt idx="39512">
                  <c:v>129.5494605856</c:v>
                </c:pt>
                <c:pt idx="39513">
                  <c:v>129.5592639859</c:v>
                </c:pt>
                <c:pt idx="39514">
                  <c:v>129.5636033447</c:v>
                </c:pt>
                <c:pt idx="39515">
                  <c:v>129.5681874933</c:v>
                </c:pt>
                <c:pt idx="39516">
                  <c:v>129.57315293190001</c:v>
                </c:pt>
                <c:pt idx="39517">
                  <c:v>129.5868740857</c:v>
                </c:pt>
                <c:pt idx="39518">
                  <c:v>129.6013157825</c:v>
                </c:pt>
                <c:pt idx="39519">
                  <c:v>129.60443572860001</c:v>
                </c:pt>
                <c:pt idx="39520">
                  <c:v>129.60628964099999</c:v>
                </c:pt>
                <c:pt idx="39521">
                  <c:v>129.6191399528</c:v>
                </c:pt>
                <c:pt idx="39522">
                  <c:v>129.6385975924</c:v>
                </c:pt>
                <c:pt idx="39523">
                  <c:v>129.65673901330001</c:v>
                </c:pt>
                <c:pt idx="39524">
                  <c:v>129.66821691929999</c:v>
                </c:pt>
                <c:pt idx="39525">
                  <c:v>129.67077735710001</c:v>
                </c:pt>
                <c:pt idx="39526">
                  <c:v>129.6742951386</c:v>
                </c:pt>
                <c:pt idx="39527">
                  <c:v>129.6759883979</c:v>
                </c:pt>
                <c:pt idx="39528">
                  <c:v>129.6780231985</c:v>
                </c:pt>
                <c:pt idx="39529">
                  <c:v>129.68722545080001</c:v>
                </c:pt>
                <c:pt idx="39530">
                  <c:v>129.69974301580001</c:v>
                </c:pt>
                <c:pt idx="39531">
                  <c:v>129.7051154145</c:v>
                </c:pt>
                <c:pt idx="39532">
                  <c:v>129.7072589638</c:v>
                </c:pt>
                <c:pt idx="39533">
                  <c:v>129.72563762999999</c:v>
                </c:pt>
                <c:pt idx="39534">
                  <c:v>129.7466169308</c:v>
                </c:pt>
                <c:pt idx="39535">
                  <c:v>129.76263563020001</c:v>
                </c:pt>
                <c:pt idx="39536">
                  <c:v>129.78975611300001</c:v>
                </c:pt>
                <c:pt idx="39537">
                  <c:v>129.80712562619999</c:v>
                </c:pt>
                <c:pt idx="39538">
                  <c:v>129.8141057803</c:v>
                </c:pt>
                <c:pt idx="39539">
                  <c:v>129.8249435022</c:v>
                </c:pt>
                <c:pt idx="39540">
                  <c:v>129.8380812787</c:v>
                </c:pt>
                <c:pt idx="39541">
                  <c:v>129.84628093149999</c:v>
                </c:pt>
                <c:pt idx="39542">
                  <c:v>129.84743886979999</c:v>
                </c:pt>
                <c:pt idx="39543">
                  <c:v>129.84816395479999</c:v>
                </c:pt>
                <c:pt idx="39544">
                  <c:v>129.8522604943</c:v>
                </c:pt>
                <c:pt idx="39545">
                  <c:v>129.85652387580001</c:v>
                </c:pt>
                <c:pt idx="39546">
                  <c:v>129.8732353517</c:v>
                </c:pt>
                <c:pt idx="39547">
                  <c:v>129.89056303230001</c:v>
                </c:pt>
                <c:pt idx="39548">
                  <c:v>129.90648210489999</c:v>
                </c:pt>
                <c:pt idx="39549">
                  <c:v>129.92747844920001</c:v>
                </c:pt>
                <c:pt idx="39550">
                  <c:v>129.93478993830001</c:v>
                </c:pt>
                <c:pt idx="39551">
                  <c:v>129.93892870179999</c:v>
                </c:pt>
                <c:pt idx="39552">
                  <c:v>129.94982182070001</c:v>
                </c:pt>
                <c:pt idx="39553">
                  <c:v>129.96066942589999</c:v>
                </c:pt>
                <c:pt idx="39554">
                  <c:v>129.96410966389999</c:v>
                </c:pt>
                <c:pt idx="39555">
                  <c:v>129.96754649350001</c:v>
                </c:pt>
                <c:pt idx="39556">
                  <c:v>129.9713372301</c:v>
                </c:pt>
                <c:pt idx="39557">
                  <c:v>129.98604679659999</c:v>
                </c:pt>
                <c:pt idx="39558">
                  <c:v>130.0055688441</c:v>
                </c:pt>
                <c:pt idx="39559">
                  <c:v>130.0196648399</c:v>
                </c:pt>
                <c:pt idx="39560">
                  <c:v>130.03108136770001</c:v>
                </c:pt>
                <c:pt idx="39561">
                  <c:v>130.03886230160001</c:v>
                </c:pt>
                <c:pt idx="39562">
                  <c:v>130.05130231909999</c:v>
                </c:pt>
                <c:pt idx="39563">
                  <c:v>130.0602995767</c:v>
                </c:pt>
                <c:pt idx="39564">
                  <c:v>130.06747067500001</c:v>
                </c:pt>
                <c:pt idx="39565">
                  <c:v>130.07355418290001</c:v>
                </c:pt>
                <c:pt idx="39566">
                  <c:v>130.08661801779999</c:v>
                </c:pt>
                <c:pt idx="39567">
                  <c:v>130.10269439769999</c:v>
                </c:pt>
                <c:pt idx="39568">
                  <c:v>130.1097845765</c:v>
                </c:pt>
                <c:pt idx="39569">
                  <c:v>130.12245982089999</c:v>
                </c:pt>
                <c:pt idx="39570">
                  <c:v>130.1362133197</c:v>
                </c:pt>
                <c:pt idx="39571">
                  <c:v>130.14373907300001</c:v>
                </c:pt>
                <c:pt idx="39572">
                  <c:v>130.1554049808</c:v>
                </c:pt>
                <c:pt idx="39573">
                  <c:v>130.16690253920001</c:v>
                </c:pt>
                <c:pt idx="39574">
                  <c:v>130.17413788810001</c:v>
                </c:pt>
                <c:pt idx="39575">
                  <c:v>130.18366075500001</c:v>
                </c:pt>
                <c:pt idx="39576">
                  <c:v>130.19027906139999</c:v>
                </c:pt>
                <c:pt idx="39577">
                  <c:v>130.194485781</c:v>
                </c:pt>
                <c:pt idx="39578">
                  <c:v>130.209154496</c:v>
                </c:pt>
                <c:pt idx="39579">
                  <c:v>130.2318106825</c:v>
                </c:pt>
                <c:pt idx="39580">
                  <c:v>130.24823449639999</c:v>
                </c:pt>
                <c:pt idx="39581">
                  <c:v>130.25501178210001</c:v>
                </c:pt>
                <c:pt idx="39582">
                  <c:v>130.25616644760001</c:v>
                </c:pt>
                <c:pt idx="39583">
                  <c:v>130.25783034439999</c:v>
                </c:pt>
                <c:pt idx="39584">
                  <c:v>130.26091298290001</c:v>
                </c:pt>
                <c:pt idx="39585">
                  <c:v>130.26419456689999</c:v>
                </c:pt>
                <c:pt idx="39586">
                  <c:v>130.2657250913</c:v>
                </c:pt>
                <c:pt idx="39587">
                  <c:v>130.26884806499999</c:v>
                </c:pt>
                <c:pt idx="39588">
                  <c:v>130.27326321429999</c:v>
                </c:pt>
                <c:pt idx="39589">
                  <c:v>130.27567725739999</c:v>
                </c:pt>
                <c:pt idx="39590">
                  <c:v>130.2793079539</c:v>
                </c:pt>
                <c:pt idx="39591">
                  <c:v>130.29069344370001</c:v>
                </c:pt>
                <c:pt idx="39592">
                  <c:v>130.30196200899999</c:v>
                </c:pt>
                <c:pt idx="39593">
                  <c:v>130.3061998092</c:v>
                </c:pt>
                <c:pt idx="39594">
                  <c:v>130.3085922251</c:v>
                </c:pt>
                <c:pt idx="39595">
                  <c:v>130.31740681650001</c:v>
                </c:pt>
                <c:pt idx="39596">
                  <c:v>130.3424312631</c:v>
                </c:pt>
                <c:pt idx="39597">
                  <c:v>130.35941255419999</c:v>
                </c:pt>
                <c:pt idx="39598">
                  <c:v>130.3636659295</c:v>
                </c:pt>
                <c:pt idx="39599">
                  <c:v>130.37111258370001</c:v>
                </c:pt>
                <c:pt idx="39600">
                  <c:v>130.37883743660001</c:v>
                </c:pt>
                <c:pt idx="39601">
                  <c:v>130.3846142447</c:v>
                </c:pt>
                <c:pt idx="39602">
                  <c:v>130.39650646889999</c:v>
                </c:pt>
                <c:pt idx="39603">
                  <c:v>130.4169215499</c:v>
                </c:pt>
                <c:pt idx="39604">
                  <c:v>130.43050078249999</c:v>
                </c:pt>
                <c:pt idx="39605">
                  <c:v>130.43624208579999</c:v>
                </c:pt>
                <c:pt idx="39606">
                  <c:v>130.4404793162</c:v>
                </c:pt>
                <c:pt idx="39607">
                  <c:v>130.44599575090001</c:v>
                </c:pt>
                <c:pt idx="39608">
                  <c:v>130.48058836850001</c:v>
                </c:pt>
                <c:pt idx="39609">
                  <c:v>130.51960663200001</c:v>
                </c:pt>
                <c:pt idx="39610">
                  <c:v>130.531730952</c:v>
                </c:pt>
                <c:pt idx="39611">
                  <c:v>130.5411574414</c:v>
                </c:pt>
                <c:pt idx="39612">
                  <c:v>130.5464847193</c:v>
                </c:pt>
                <c:pt idx="39613">
                  <c:v>130.55518467510001</c:v>
                </c:pt>
                <c:pt idx="39614">
                  <c:v>130.5642926184</c:v>
                </c:pt>
                <c:pt idx="39615">
                  <c:v>130.56691742379999</c:v>
                </c:pt>
                <c:pt idx="39616">
                  <c:v>130.56965992950001</c:v>
                </c:pt>
                <c:pt idx="39617">
                  <c:v>130.57454305620001</c:v>
                </c:pt>
                <c:pt idx="39618">
                  <c:v>130.58267793819999</c:v>
                </c:pt>
                <c:pt idx="39619">
                  <c:v>130.59144252370001</c:v>
                </c:pt>
                <c:pt idx="39620">
                  <c:v>130.61155142160001</c:v>
                </c:pt>
                <c:pt idx="39621">
                  <c:v>130.64277461680001</c:v>
                </c:pt>
                <c:pt idx="39622">
                  <c:v>130.6590641416</c:v>
                </c:pt>
                <c:pt idx="39623">
                  <c:v>130.6595661458</c:v>
                </c:pt>
                <c:pt idx="39624">
                  <c:v>130.66810578100001</c:v>
                </c:pt>
                <c:pt idx="39625">
                  <c:v>130.67676557190001</c:v>
                </c:pt>
                <c:pt idx="39626">
                  <c:v>130.68533517610001</c:v>
                </c:pt>
                <c:pt idx="39627">
                  <c:v>130.6955012544</c:v>
                </c:pt>
                <c:pt idx="39628">
                  <c:v>130.6995928067</c:v>
                </c:pt>
                <c:pt idx="39629">
                  <c:v>130.70266675569999</c:v>
                </c:pt>
                <c:pt idx="39630">
                  <c:v>130.70606903640001</c:v>
                </c:pt>
                <c:pt idx="39631">
                  <c:v>130.71191293940001</c:v>
                </c:pt>
                <c:pt idx="39632">
                  <c:v>130.7185955681</c:v>
                </c:pt>
                <c:pt idx="39633">
                  <c:v>130.7228492106</c:v>
                </c:pt>
                <c:pt idx="39634">
                  <c:v>130.7260555984</c:v>
                </c:pt>
                <c:pt idx="39635">
                  <c:v>130.7321274395</c:v>
                </c:pt>
                <c:pt idx="39636">
                  <c:v>130.73969212669999</c:v>
                </c:pt>
                <c:pt idx="39637">
                  <c:v>130.74631414059999</c:v>
                </c:pt>
                <c:pt idx="39638">
                  <c:v>130.75070229249999</c:v>
                </c:pt>
                <c:pt idx="39639">
                  <c:v>130.7723359327</c:v>
                </c:pt>
                <c:pt idx="39640">
                  <c:v>130.80281845869999</c:v>
                </c:pt>
                <c:pt idx="39641">
                  <c:v>130.8190323986</c:v>
                </c:pt>
                <c:pt idx="39642">
                  <c:v>130.8342825819</c:v>
                </c:pt>
                <c:pt idx="39643">
                  <c:v>130.8508871125</c:v>
                </c:pt>
                <c:pt idx="39644">
                  <c:v>130.86149463850001</c:v>
                </c:pt>
                <c:pt idx="39645">
                  <c:v>130.86990872480001</c:v>
                </c:pt>
                <c:pt idx="39646">
                  <c:v>130.88473641749999</c:v>
                </c:pt>
                <c:pt idx="39647">
                  <c:v>130.916042702</c:v>
                </c:pt>
                <c:pt idx="39648">
                  <c:v>130.94106513310001</c:v>
                </c:pt>
                <c:pt idx="39649">
                  <c:v>130.95767979749999</c:v>
                </c:pt>
                <c:pt idx="39650">
                  <c:v>130.9802267659</c:v>
                </c:pt>
                <c:pt idx="39651">
                  <c:v>130.99961938749999</c:v>
                </c:pt>
                <c:pt idx="39652">
                  <c:v>131.0105035441</c:v>
                </c:pt>
                <c:pt idx="39653">
                  <c:v>131.02253735639999</c:v>
                </c:pt>
                <c:pt idx="39654">
                  <c:v>131.03733325440001</c:v>
                </c:pt>
                <c:pt idx="39655">
                  <c:v>131.04268740559999</c:v>
                </c:pt>
                <c:pt idx="39656">
                  <c:v>131.0506900133</c:v>
                </c:pt>
                <c:pt idx="39657">
                  <c:v>131.05818317550001</c:v>
                </c:pt>
                <c:pt idx="39658">
                  <c:v>131.05985679619999</c:v>
                </c:pt>
                <c:pt idx="39659">
                  <c:v>131.07143055649999</c:v>
                </c:pt>
                <c:pt idx="39660">
                  <c:v>131.099899459</c:v>
                </c:pt>
                <c:pt idx="39661">
                  <c:v>131.1201080438</c:v>
                </c:pt>
                <c:pt idx="39662">
                  <c:v>131.1243522421</c:v>
                </c:pt>
                <c:pt idx="39663">
                  <c:v>131.13578732799999</c:v>
                </c:pt>
                <c:pt idx="39664">
                  <c:v>131.14641812619999</c:v>
                </c:pt>
                <c:pt idx="39665">
                  <c:v>131.15037722650001</c:v>
                </c:pt>
                <c:pt idx="39666">
                  <c:v>131.15402606430001</c:v>
                </c:pt>
                <c:pt idx="39667">
                  <c:v>131.1565141689</c:v>
                </c:pt>
                <c:pt idx="39668">
                  <c:v>131.16614081110001</c:v>
                </c:pt>
                <c:pt idx="39669">
                  <c:v>131.17702946220001</c:v>
                </c:pt>
                <c:pt idx="39670">
                  <c:v>131.18097428990001</c:v>
                </c:pt>
                <c:pt idx="39671">
                  <c:v>131.18986497099999</c:v>
                </c:pt>
                <c:pt idx="39672">
                  <c:v>131.1999710275</c:v>
                </c:pt>
                <c:pt idx="39673">
                  <c:v>131.20867833200001</c:v>
                </c:pt>
                <c:pt idx="39674">
                  <c:v>131.21893575479999</c:v>
                </c:pt>
                <c:pt idx="39675">
                  <c:v>131.22674320839999</c:v>
                </c:pt>
                <c:pt idx="39676">
                  <c:v>131.2420021975</c:v>
                </c:pt>
                <c:pt idx="39677">
                  <c:v>131.25808473750001</c:v>
                </c:pt>
                <c:pt idx="39678">
                  <c:v>131.2762871226</c:v>
                </c:pt>
                <c:pt idx="39679">
                  <c:v>131.29153964810001</c:v>
                </c:pt>
                <c:pt idx="39680">
                  <c:v>131.3015550332</c:v>
                </c:pt>
                <c:pt idx="39681">
                  <c:v>131.31438289019999</c:v>
                </c:pt>
                <c:pt idx="39682">
                  <c:v>131.3423810475</c:v>
                </c:pt>
                <c:pt idx="39683">
                  <c:v>131.37020645210001</c:v>
                </c:pt>
                <c:pt idx="39684">
                  <c:v>131.38517417739999</c:v>
                </c:pt>
                <c:pt idx="39685">
                  <c:v>131.40516799470001</c:v>
                </c:pt>
                <c:pt idx="39686">
                  <c:v>131.42948340230001</c:v>
                </c:pt>
                <c:pt idx="39687">
                  <c:v>131.4496039231</c:v>
                </c:pt>
                <c:pt idx="39688">
                  <c:v>131.46025076270001</c:v>
                </c:pt>
                <c:pt idx="39689">
                  <c:v>131.4662991987</c:v>
                </c:pt>
                <c:pt idx="39690">
                  <c:v>131.47700125470001</c:v>
                </c:pt>
                <c:pt idx="39691">
                  <c:v>131.49749862359999</c:v>
                </c:pt>
                <c:pt idx="39692">
                  <c:v>131.51588518310001</c:v>
                </c:pt>
                <c:pt idx="39693">
                  <c:v>131.52939999</c:v>
                </c:pt>
                <c:pt idx="39694">
                  <c:v>131.5377425362</c:v>
                </c:pt>
                <c:pt idx="39695">
                  <c:v>131.5503942384</c:v>
                </c:pt>
                <c:pt idx="39696">
                  <c:v>131.5671819781</c:v>
                </c:pt>
                <c:pt idx="39697">
                  <c:v>131.60422037879999</c:v>
                </c:pt>
                <c:pt idx="39698">
                  <c:v>131.64117673000001</c:v>
                </c:pt>
                <c:pt idx="39699">
                  <c:v>131.6534544866</c:v>
                </c:pt>
                <c:pt idx="39700">
                  <c:v>131.6647532094</c:v>
                </c:pt>
                <c:pt idx="39701">
                  <c:v>131.6702982658</c:v>
                </c:pt>
                <c:pt idx="39702">
                  <c:v>131.70113802579999</c:v>
                </c:pt>
                <c:pt idx="39703">
                  <c:v>131.73542006330001</c:v>
                </c:pt>
                <c:pt idx="39704">
                  <c:v>131.7595336896</c:v>
                </c:pt>
                <c:pt idx="39705">
                  <c:v>131.78720562769999</c:v>
                </c:pt>
                <c:pt idx="39706">
                  <c:v>131.79536486539999</c:v>
                </c:pt>
                <c:pt idx="39707">
                  <c:v>131.80175847870001</c:v>
                </c:pt>
                <c:pt idx="39708">
                  <c:v>131.80864343420001</c:v>
                </c:pt>
                <c:pt idx="39709">
                  <c:v>131.81056773910001</c:v>
                </c:pt>
                <c:pt idx="39710">
                  <c:v>131.81555508599999</c:v>
                </c:pt>
                <c:pt idx="39711">
                  <c:v>131.8313266678</c:v>
                </c:pt>
                <c:pt idx="39712">
                  <c:v>131.85043207480001</c:v>
                </c:pt>
                <c:pt idx="39713">
                  <c:v>131.86080012580001</c:v>
                </c:pt>
                <c:pt idx="39714">
                  <c:v>131.87279768659999</c:v>
                </c:pt>
                <c:pt idx="39715">
                  <c:v>131.89022162769999</c:v>
                </c:pt>
                <c:pt idx="39716">
                  <c:v>131.90772199060001</c:v>
                </c:pt>
                <c:pt idx="39717">
                  <c:v>131.92458729500001</c:v>
                </c:pt>
                <c:pt idx="39718">
                  <c:v>131.93459379250001</c:v>
                </c:pt>
                <c:pt idx="39719">
                  <c:v>131.9440338741</c:v>
                </c:pt>
                <c:pt idx="39720">
                  <c:v>131.96689558860001</c:v>
                </c:pt>
                <c:pt idx="39721">
                  <c:v>131.9881657233</c:v>
                </c:pt>
                <c:pt idx="39722">
                  <c:v>132.00391366650001</c:v>
                </c:pt>
                <c:pt idx="39723">
                  <c:v>132.01749316620001</c:v>
                </c:pt>
                <c:pt idx="39724">
                  <c:v>132.02681673719999</c:v>
                </c:pt>
                <c:pt idx="39725">
                  <c:v>132.03639707400001</c:v>
                </c:pt>
                <c:pt idx="39726">
                  <c:v>132.04304434209999</c:v>
                </c:pt>
                <c:pt idx="39727">
                  <c:v>132.05065182370001</c:v>
                </c:pt>
                <c:pt idx="39728">
                  <c:v>132.05680156759999</c:v>
                </c:pt>
                <c:pt idx="39729">
                  <c:v>132.0619911842</c:v>
                </c:pt>
                <c:pt idx="39730">
                  <c:v>132.06542139250001</c:v>
                </c:pt>
                <c:pt idx="39731">
                  <c:v>132.06608804640001</c:v>
                </c:pt>
                <c:pt idx="39732">
                  <c:v>132.07715295</c:v>
                </c:pt>
                <c:pt idx="39733">
                  <c:v>132.0910029801</c:v>
                </c:pt>
                <c:pt idx="39734">
                  <c:v>132.10703023350001</c:v>
                </c:pt>
                <c:pt idx="39735">
                  <c:v>132.1341609641</c:v>
                </c:pt>
                <c:pt idx="39736">
                  <c:v>132.1511067232</c:v>
                </c:pt>
                <c:pt idx="39737">
                  <c:v>132.15841516009999</c:v>
                </c:pt>
                <c:pt idx="39738">
                  <c:v>132.16351606910001</c:v>
                </c:pt>
                <c:pt idx="39739">
                  <c:v>132.164237671</c:v>
                </c:pt>
                <c:pt idx="39740">
                  <c:v>132.17410355219999</c:v>
                </c:pt>
                <c:pt idx="39741">
                  <c:v>132.18545636799999</c:v>
                </c:pt>
                <c:pt idx="39742">
                  <c:v>132.19225099019999</c:v>
                </c:pt>
                <c:pt idx="39743">
                  <c:v>132.20508618209999</c:v>
                </c:pt>
                <c:pt idx="39744">
                  <c:v>132.21512824999999</c:v>
                </c:pt>
                <c:pt idx="39745">
                  <c:v>132.22045764870001</c:v>
                </c:pt>
                <c:pt idx="39746">
                  <c:v>132.2270039009</c:v>
                </c:pt>
                <c:pt idx="39747">
                  <c:v>132.23547259719999</c:v>
                </c:pt>
                <c:pt idx="39748">
                  <c:v>132.2521801046</c:v>
                </c:pt>
                <c:pt idx="39749">
                  <c:v>132.26656504889999</c:v>
                </c:pt>
                <c:pt idx="39750">
                  <c:v>132.27256455770001</c:v>
                </c:pt>
                <c:pt idx="39751">
                  <c:v>132.27753759980001</c:v>
                </c:pt>
                <c:pt idx="39752">
                  <c:v>132.2887782036</c:v>
                </c:pt>
                <c:pt idx="39753">
                  <c:v>132.30436633240001</c:v>
                </c:pt>
                <c:pt idx="39754">
                  <c:v>132.3244859671</c:v>
                </c:pt>
                <c:pt idx="39755">
                  <c:v>132.3401374837</c:v>
                </c:pt>
                <c:pt idx="39756">
                  <c:v>132.3572136251</c:v>
                </c:pt>
                <c:pt idx="39757">
                  <c:v>132.3958371594</c:v>
                </c:pt>
                <c:pt idx="39758">
                  <c:v>132.42307249500001</c:v>
                </c:pt>
                <c:pt idx="39759">
                  <c:v>132.42876562399999</c:v>
                </c:pt>
                <c:pt idx="39760">
                  <c:v>132.43809865009999</c:v>
                </c:pt>
                <c:pt idx="39761">
                  <c:v>132.44894758589999</c:v>
                </c:pt>
                <c:pt idx="39762">
                  <c:v>132.46218859269999</c:v>
                </c:pt>
                <c:pt idx="39763">
                  <c:v>132.47475870709999</c:v>
                </c:pt>
                <c:pt idx="39764">
                  <c:v>132.4886737834</c:v>
                </c:pt>
                <c:pt idx="39765">
                  <c:v>132.5048651068</c:v>
                </c:pt>
                <c:pt idx="39766">
                  <c:v>132.5179220903</c:v>
                </c:pt>
                <c:pt idx="39767">
                  <c:v>132.53041137369999</c:v>
                </c:pt>
                <c:pt idx="39768">
                  <c:v>132.5531685748</c:v>
                </c:pt>
                <c:pt idx="39769">
                  <c:v>132.573730192</c:v>
                </c:pt>
                <c:pt idx="39770">
                  <c:v>132.57992775689999</c:v>
                </c:pt>
                <c:pt idx="39771">
                  <c:v>132.5871299403</c:v>
                </c:pt>
                <c:pt idx="39772">
                  <c:v>132.5921406425</c:v>
                </c:pt>
                <c:pt idx="39773">
                  <c:v>132.59534250359999</c:v>
                </c:pt>
                <c:pt idx="39774">
                  <c:v>132.60366101739999</c:v>
                </c:pt>
                <c:pt idx="39775">
                  <c:v>132.6151950016</c:v>
                </c:pt>
                <c:pt idx="39776">
                  <c:v>132.6246566625</c:v>
                </c:pt>
                <c:pt idx="39777">
                  <c:v>132.632379829</c:v>
                </c:pt>
                <c:pt idx="39778">
                  <c:v>132.63888494049999</c:v>
                </c:pt>
                <c:pt idx="39779">
                  <c:v>132.64363034039999</c:v>
                </c:pt>
                <c:pt idx="39780">
                  <c:v>132.6460311159</c:v>
                </c:pt>
                <c:pt idx="39781">
                  <c:v>132.65426480650001</c:v>
                </c:pt>
                <c:pt idx="39782">
                  <c:v>132.661154971</c:v>
                </c:pt>
                <c:pt idx="39783">
                  <c:v>132.68122808410001</c:v>
                </c:pt>
                <c:pt idx="39784">
                  <c:v>132.70171211659999</c:v>
                </c:pt>
                <c:pt idx="39785">
                  <c:v>132.7211002917</c:v>
                </c:pt>
                <c:pt idx="39786">
                  <c:v>132.7717209928</c:v>
                </c:pt>
                <c:pt idx="39787">
                  <c:v>132.83131675640001</c:v>
                </c:pt>
                <c:pt idx="39788">
                  <c:v>132.8837653734</c:v>
                </c:pt>
                <c:pt idx="39789">
                  <c:v>132.90996092539999</c:v>
                </c:pt>
                <c:pt idx="39790">
                  <c:v>132.9385140629</c:v>
                </c:pt>
                <c:pt idx="39791">
                  <c:v>132.9677933312</c:v>
                </c:pt>
                <c:pt idx="39792">
                  <c:v>132.97253871960001</c:v>
                </c:pt>
                <c:pt idx="39793">
                  <c:v>133.0025309163</c:v>
                </c:pt>
                <c:pt idx="39794">
                  <c:v>133.03162348110001</c:v>
                </c:pt>
                <c:pt idx="39795">
                  <c:v>133.086691831</c:v>
                </c:pt>
                <c:pt idx="39796">
                  <c:v>133.1460729081</c:v>
                </c:pt>
                <c:pt idx="39797">
                  <c:v>133.15940999029999</c:v>
                </c:pt>
                <c:pt idx="39798">
                  <c:v>133.17903329929999</c:v>
                </c:pt>
                <c:pt idx="39799">
                  <c:v>133.1965905779</c:v>
                </c:pt>
                <c:pt idx="39800">
                  <c:v>133.2089690832</c:v>
                </c:pt>
                <c:pt idx="39801">
                  <c:v>133.22088224589999</c:v>
                </c:pt>
                <c:pt idx="39802">
                  <c:v>133.22894697180001</c:v>
                </c:pt>
                <c:pt idx="39803">
                  <c:v>133.2363189873</c:v>
                </c:pt>
                <c:pt idx="39804">
                  <c:v>133.2410306038</c:v>
                </c:pt>
                <c:pt idx="39805">
                  <c:v>133.25041937</c:v>
                </c:pt>
                <c:pt idx="39806">
                  <c:v>133.2671762576</c:v>
                </c:pt>
                <c:pt idx="39807">
                  <c:v>133.28011566719999</c:v>
                </c:pt>
                <c:pt idx="39808">
                  <c:v>133.29050656370001</c:v>
                </c:pt>
                <c:pt idx="39809">
                  <c:v>133.31167685529999</c:v>
                </c:pt>
                <c:pt idx="39810">
                  <c:v>133.33581446459999</c:v>
                </c:pt>
                <c:pt idx="39811">
                  <c:v>133.34896834220001</c:v>
                </c:pt>
                <c:pt idx="39812">
                  <c:v>133.3589632337</c:v>
                </c:pt>
                <c:pt idx="39813">
                  <c:v>133.36421169849999</c:v>
                </c:pt>
                <c:pt idx="39814">
                  <c:v>133.36936905909999</c:v>
                </c:pt>
                <c:pt idx="39815">
                  <c:v>133.39475877820001</c:v>
                </c:pt>
                <c:pt idx="39816">
                  <c:v>133.4195249181</c:v>
                </c:pt>
                <c:pt idx="39817">
                  <c:v>133.42827374320001</c:v>
                </c:pt>
                <c:pt idx="39818">
                  <c:v>133.45480902040001</c:v>
                </c:pt>
                <c:pt idx="39819">
                  <c:v>133.4980024628</c:v>
                </c:pt>
                <c:pt idx="39820">
                  <c:v>133.5263413751</c:v>
                </c:pt>
                <c:pt idx="39821">
                  <c:v>133.5349029079</c:v>
                </c:pt>
                <c:pt idx="39822">
                  <c:v>133.53755476469999</c:v>
                </c:pt>
                <c:pt idx="39823">
                  <c:v>133.54157123280001</c:v>
                </c:pt>
                <c:pt idx="39824">
                  <c:v>133.55564263100001</c:v>
                </c:pt>
                <c:pt idx="39825">
                  <c:v>133.56843288120001</c:v>
                </c:pt>
                <c:pt idx="39826">
                  <c:v>133.5706840142</c:v>
                </c:pt>
                <c:pt idx="39827">
                  <c:v>133.57492440600001</c:v>
                </c:pt>
                <c:pt idx="39828">
                  <c:v>133.58186511389999</c:v>
                </c:pt>
                <c:pt idx="39829">
                  <c:v>133.5883879573</c:v>
                </c:pt>
                <c:pt idx="39830">
                  <c:v>133.59167077390001</c:v>
                </c:pt>
                <c:pt idx="39831">
                  <c:v>133.62770665799999</c:v>
                </c:pt>
                <c:pt idx="39832">
                  <c:v>133.67525666239999</c:v>
                </c:pt>
                <c:pt idx="39833">
                  <c:v>133.699316638</c:v>
                </c:pt>
                <c:pt idx="39834">
                  <c:v>133.7315300027</c:v>
                </c:pt>
                <c:pt idx="39835">
                  <c:v>133.75252562610001</c:v>
                </c:pt>
                <c:pt idx="39836">
                  <c:v>133.75657907319999</c:v>
                </c:pt>
                <c:pt idx="39837">
                  <c:v>133.7625170222</c:v>
                </c:pt>
                <c:pt idx="39838">
                  <c:v>133.76880269399999</c:v>
                </c:pt>
                <c:pt idx="39839">
                  <c:v>133.77365883210001</c:v>
                </c:pt>
                <c:pt idx="39840">
                  <c:v>133.79020727150001</c:v>
                </c:pt>
                <c:pt idx="39841">
                  <c:v>133.80546373510001</c:v>
                </c:pt>
                <c:pt idx="39842">
                  <c:v>133.8085431412</c:v>
                </c:pt>
                <c:pt idx="39843">
                  <c:v>133.81430924540001</c:v>
                </c:pt>
                <c:pt idx="39844">
                  <c:v>133.8221267063</c:v>
                </c:pt>
                <c:pt idx="39845">
                  <c:v>133.85129255250001</c:v>
                </c:pt>
                <c:pt idx="39846">
                  <c:v>133.88964230939999</c:v>
                </c:pt>
                <c:pt idx="39847">
                  <c:v>133.90813553789999</c:v>
                </c:pt>
                <c:pt idx="39848">
                  <c:v>133.93121780760001</c:v>
                </c:pt>
                <c:pt idx="39849">
                  <c:v>133.96047387819999</c:v>
                </c:pt>
                <c:pt idx="39850">
                  <c:v>133.97617610719999</c:v>
                </c:pt>
                <c:pt idx="39851">
                  <c:v>133.9862530222</c:v>
                </c:pt>
                <c:pt idx="39852">
                  <c:v>134.00691864059999</c:v>
                </c:pt>
                <c:pt idx="39853">
                  <c:v>134.03322231729999</c:v>
                </c:pt>
                <c:pt idx="39854">
                  <c:v>134.0479113621</c:v>
                </c:pt>
                <c:pt idx="39855">
                  <c:v>134.06631747259999</c:v>
                </c:pt>
                <c:pt idx="39856">
                  <c:v>134.08071198799999</c:v>
                </c:pt>
                <c:pt idx="39857">
                  <c:v>134.09205619959999</c:v>
                </c:pt>
                <c:pt idx="39858">
                  <c:v>134.14687358789999</c:v>
                </c:pt>
                <c:pt idx="39859">
                  <c:v>134.1948924953</c:v>
                </c:pt>
                <c:pt idx="39860">
                  <c:v>134.19994326209999</c:v>
                </c:pt>
                <c:pt idx="39861">
                  <c:v>134.20653809710001</c:v>
                </c:pt>
                <c:pt idx="39862">
                  <c:v>134.24195407440001</c:v>
                </c:pt>
                <c:pt idx="39863">
                  <c:v>134.28707539760001</c:v>
                </c:pt>
                <c:pt idx="39864">
                  <c:v>134.3130239896</c:v>
                </c:pt>
                <c:pt idx="39865">
                  <c:v>134.3397731215</c:v>
                </c:pt>
                <c:pt idx="39866">
                  <c:v>134.4039630609</c:v>
                </c:pt>
                <c:pt idx="39867">
                  <c:v>134.45224684940001</c:v>
                </c:pt>
                <c:pt idx="39868">
                  <c:v>134.46611622239999</c:v>
                </c:pt>
                <c:pt idx="39869">
                  <c:v>134.49664695289999</c:v>
                </c:pt>
                <c:pt idx="39870">
                  <c:v>134.5170156877</c:v>
                </c:pt>
                <c:pt idx="39871">
                  <c:v>134.5354528055</c:v>
                </c:pt>
                <c:pt idx="39872">
                  <c:v>134.55313825939999</c:v>
                </c:pt>
                <c:pt idx="39873">
                  <c:v>134.5622640814</c:v>
                </c:pt>
                <c:pt idx="39874">
                  <c:v>134.5721519384</c:v>
                </c:pt>
                <c:pt idx="39875">
                  <c:v>134.60585975110001</c:v>
                </c:pt>
                <c:pt idx="39876">
                  <c:v>134.6659732752</c:v>
                </c:pt>
                <c:pt idx="39877">
                  <c:v>134.69991955500001</c:v>
                </c:pt>
                <c:pt idx="39878">
                  <c:v>134.718191754</c:v>
                </c:pt>
                <c:pt idx="39879">
                  <c:v>134.76008159540001</c:v>
                </c:pt>
                <c:pt idx="39880">
                  <c:v>134.79190231960001</c:v>
                </c:pt>
                <c:pt idx="39881">
                  <c:v>134.812501403</c:v>
                </c:pt>
                <c:pt idx="39882">
                  <c:v>134.8554483561</c:v>
                </c:pt>
                <c:pt idx="39883">
                  <c:v>134.8962298671</c:v>
                </c:pt>
                <c:pt idx="39884">
                  <c:v>134.9502713208</c:v>
                </c:pt>
                <c:pt idx="39885">
                  <c:v>134.9932900705</c:v>
                </c:pt>
                <c:pt idx="39886">
                  <c:v>135.04261024549999</c:v>
                </c:pt>
                <c:pt idx="39887">
                  <c:v>135.09003383180001</c:v>
                </c:pt>
                <c:pt idx="39888">
                  <c:v>135.10007644780001</c:v>
                </c:pt>
                <c:pt idx="39889">
                  <c:v>135.1357758179</c:v>
                </c:pt>
                <c:pt idx="39890">
                  <c:v>135.17194998529999</c:v>
                </c:pt>
                <c:pt idx="39891">
                  <c:v>135.22579984270001</c:v>
                </c:pt>
                <c:pt idx="39892">
                  <c:v>135.28184851489999</c:v>
                </c:pt>
                <c:pt idx="39893">
                  <c:v>135.29542360830001</c:v>
                </c:pt>
                <c:pt idx="39894">
                  <c:v>135.3254273618</c:v>
                </c:pt>
                <c:pt idx="39895">
                  <c:v>135.36807571099999</c:v>
                </c:pt>
                <c:pt idx="39896">
                  <c:v>135.38765166229999</c:v>
                </c:pt>
                <c:pt idx="39897">
                  <c:v>135.40176844819999</c:v>
                </c:pt>
                <c:pt idx="39898">
                  <c:v>135.5230816712</c:v>
                </c:pt>
                <c:pt idx="39899">
                  <c:v>135.6544689234</c:v>
                </c:pt>
                <c:pt idx="39900">
                  <c:v>135.6832912948</c:v>
                </c:pt>
                <c:pt idx="39901">
                  <c:v>135.70691450679999</c:v>
                </c:pt>
                <c:pt idx="39902">
                  <c:v>135.75342182360001</c:v>
                </c:pt>
                <c:pt idx="39903">
                  <c:v>135.79583955429999</c:v>
                </c:pt>
                <c:pt idx="39904">
                  <c:v>135.81606745510001</c:v>
                </c:pt>
                <c:pt idx="39905">
                  <c:v>135.82816171619999</c:v>
                </c:pt>
                <c:pt idx="39906">
                  <c:v>135.85777655589999</c:v>
                </c:pt>
                <c:pt idx="39907">
                  <c:v>135.8895243799</c:v>
                </c:pt>
                <c:pt idx="39908">
                  <c:v>135.8973733508</c:v>
                </c:pt>
                <c:pt idx="39909">
                  <c:v>135.91893202540001</c:v>
                </c:pt>
                <c:pt idx="39910">
                  <c:v>135.94302445229999</c:v>
                </c:pt>
                <c:pt idx="39911">
                  <c:v>135.95005701829999</c:v>
                </c:pt>
                <c:pt idx="39912">
                  <c:v>135.95175518779999</c:v>
                </c:pt>
                <c:pt idx="39913">
                  <c:v>135.95921556010001</c:v>
                </c:pt>
                <c:pt idx="39914">
                  <c:v>135.96947606649999</c:v>
                </c:pt>
                <c:pt idx="39915">
                  <c:v>135.97643793130001</c:v>
                </c:pt>
                <c:pt idx="39916">
                  <c:v>135.98775839890001</c:v>
                </c:pt>
                <c:pt idx="39917">
                  <c:v>136.0087056463</c:v>
                </c:pt>
                <c:pt idx="39918">
                  <c:v>136.03084009989999</c:v>
                </c:pt>
                <c:pt idx="39919">
                  <c:v>136.04078129889999</c:v>
                </c:pt>
                <c:pt idx="39920">
                  <c:v>136.0630111424</c:v>
                </c:pt>
                <c:pt idx="39921">
                  <c:v>136.09635878739999</c:v>
                </c:pt>
                <c:pt idx="39922">
                  <c:v>136.11762793650001</c:v>
                </c:pt>
                <c:pt idx="39923">
                  <c:v>136.19975284559999</c:v>
                </c:pt>
                <c:pt idx="39924">
                  <c:v>136.28617688209999</c:v>
                </c:pt>
                <c:pt idx="39925">
                  <c:v>136.30650520079999</c:v>
                </c:pt>
                <c:pt idx="39926">
                  <c:v>136.3296999765</c:v>
                </c:pt>
                <c:pt idx="39927">
                  <c:v>136.46289984949999</c:v>
                </c:pt>
                <c:pt idx="39928">
                  <c:v>136.59943077029999</c:v>
                </c:pt>
                <c:pt idx="39929">
                  <c:v>136.62307653030001</c:v>
                </c:pt>
                <c:pt idx="39930">
                  <c:v>136.7400867904</c:v>
                </c:pt>
                <c:pt idx="39931">
                  <c:v>136.97367813630001</c:v>
                </c:pt>
                <c:pt idx="39932">
                  <c:v>137.1040993732</c:v>
                </c:pt>
                <c:pt idx="39933">
                  <c:v>137.11447582260001</c:v>
                </c:pt>
                <c:pt idx="39934">
                  <c:v>137.13049536950001</c:v>
                </c:pt>
                <c:pt idx="39935">
                  <c:v>137.16740754150001</c:v>
                </c:pt>
                <c:pt idx="39936">
                  <c:v>137.213783073</c:v>
                </c:pt>
                <c:pt idx="39937">
                  <c:v>137.24387229659999</c:v>
                </c:pt>
                <c:pt idx="39938">
                  <c:v>137.37719718529999</c:v>
                </c:pt>
                <c:pt idx="39939">
                  <c:v>137.52975960929999</c:v>
                </c:pt>
                <c:pt idx="39940">
                  <c:v>137.5756399073</c:v>
                </c:pt>
                <c:pt idx="39941">
                  <c:v>137.59905693619999</c:v>
                </c:pt>
                <c:pt idx="39942">
                  <c:v>137.62581365400001</c:v>
                </c:pt>
                <c:pt idx="39943">
                  <c:v>137.67142367669999</c:v>
                </c:pt>
                <c:pt idx="39944">
                  <c:v>137.72777592849999</c:v>
                </c:pt>
                <c:pt idx="39945">
                  <c:v>137.82952178159999</c:v>
                </c:pt>
                <c:pt idx="39946">
                  <c:v>138.03438176009999</c:v>
                </c:pt>
                <c:pt idx="39947">
                  <c:v>138.20985876649999</c:v>
                </c:pt>
                <c:pt idx="39948">
                  <c:v>138.35612575639999</c:v>
                </c:pt>
                <c:pt idx="39949">
                  <c:v>138.46891002859999</c:v>
                </c:pt>
                <c:pt idx="39950">
                  <c:v>138.4852436223</c:v>
                </c:pt>
                <c:pt idx="39951">
                  <c:v>138.5708652866</c:v>
                </c:pt>
                <c:pt idx="39952">
                  <c:v>138.64416051129999</c:v>
                </c:pt>
                <c:pt idx="39953">
                  <c:v>138.65537049420001</c:v>
                </c:pt>
                <c:pt idx="39954">
                  <c:v>138.68895986570001</c:v>
                </c:pt>
                <c:pt idx="39955">
                  <c:v>138.75046340060001</c:v>
                </c:pt>
                <c:pt idx="39956">
                  <c:v>138.8542908595</c:v>
                </c:pt>
                <c:pt idx="39957">
                  <c:v>139.01953592690001</c:v>
                </c:pt>
                <c:pt idx="39958">
                  <c:v>139.1535428638</c:v>
                </c:pt>
                <c:pt idx="39959">
                  <c:v>139.2017420091</c:v>
                </c:pt>
                <c:pt idx="39960">
                  <c:v>139.2591014265</c:v>
                </c:pt>
                <c:pt idx="39961">
                  <c:v>139.3592423369</c:v>
                </c:pt>
                <c:pt idx="39962">
                  <c:v>139.429081741</c:v>
                </c:pt>
                <c:pt idx="39963">
                  <c:v>139.51018945050001</c:v>
                </c:pt>
                <c:pt idx="39964">
                  <c:v>139.64184823420001</c:v>
                </c:pt>
                <c:pt idx="39965">
                  <c:v>139.71873340990001</c:v>
                </c:pt>
                <c:pt idx="39966">
                  <c:v>139.7476491875</c:v>
                </c:pt>
                <c:pt idx="39967">
                  <c:v>139.8664656672</c:v>
                </c:pt>
                <c:pt idx="39968">
                  <c:v>139.97733363699999</c:v>
                </c:pt>
                <c:pt idx="39969">
                  <c:v>140.00137757740001</c:v>
                </c:pt>
                <c:pt idx="39970">
                  <c:v>140.0188536732</c:v>
                </c:pt>
                <c:pt idx="39971">
                  <c:v>140.02776003599999</c:v>
                </c:pt>
                <c:pt idx="39972">
                  <c:v>140.31958237009999</c:v>
                </c:pt>
                <c:pt idx="39973">
                  <c:v>140.62813690089999</c:v>
                </c:pt>
                <c:pt idx="39974">
                  <c:v>140.6539143089</c:v>
                </c:pt>
                <c:pt idx="39975">
                  <c:v>140.6609139265</c:v>
                </c:pt>
                <c:pt idx="39976">
                  <c:v>140.7082811448</c:v>
                </c:pt>
                <c:pt idx="39977">
                  <c:v>140.77697467569999</c:v>
                </c:pt>
                <c:pt idx="39978">
                  <c:v>140.83870015010001</c:v>
                </c:pt>
                <c:pt idx="39979">
                  <c:v>140.9033429287</c:v>
                </c:pt>
                <c:pt idx="39980">
                  <c:v>140.9814110131</c:v>
                </c:pt>
                <c:pt idx="39981">
                  <c:v>141.08266861019999</c:v>
                </c:pt>
                <c:pt idx="39982">
                  <c:v>141.25195343089999</c:v>
                </c:pt>
                <c:pt idx="39983">
                  <c:v>141.51434539970001</c:v>
                </c:pt>
                <c:pt idx="39984">
                  <c:v>142.04920702920001</c:v>
                </c:pt>
                <c:pt idx="39985">
                  <c:v>142.5241408176</c:v>
                </c:pt>
                <c:pt idx="39986">
                  <c:v>142.75863999680001</c:v>
                </c:pt>
                <c:pt idx="39987">
                  <c:v>142.98874713039999</c:v>
                </c:pt>
                <c:pt idx="39988">
                  <c:v>143.24099265780001</c:v>
                </c:pt>
                <c:pt idx="39989">
                  <c:v>143.44014774839999</c:v>
                </c:pt>
                <c:pt idx="39990">
                  <c:v>143.55981808000001</c:v>
                </c:pt>
                <c:pt idx="39991">
                  <c:v>143.92132482860001</c:v>
                </c:pt>
                <c:pt idx="39992">
                  <c:v>144.2956895879</c:v>
                </c:pt>
                <c:pt idx="39993">
                  <c:v>144.61148662369999</c:v>
                </c:pt>
                <c:pt idx="39994">
                  <c:v>144.97488886209999</c:v>
                </c:pt>
                <c:pt idx="39995">
                  <c:v>145.15304080749999</c:v>
                </c:pt>
                <c:pt idx="39996">
                  <c:v>145.26884185040001</c:v>
                </c:pt>
                <c:pt idx="39997">
                  <c:v>145.48020412139999</c:v>
                </c:pt>
                <c:pt idx="39998">
                  <c:v>145.65941285829999</c:v>
                </c:pt>
                <c:pt idx="39999">
                  <c:v>147.53504889979999</c:v>
                </c:pt>
                <c:pt idx="40000">
                  <c:v>150.35383508629999</c:v>
                </c:pt>
              </c:numCache>
            </c:numRef>
          </c:xVal>
          <c:yVal>
            <c:numRef>
              <c:f>Sheet2!$D$2:$D$40002</c:f>
              <c:numCache>
                <c:formatCode>General</c:formatCode>
                <c:ptCount val="400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1.0009999999999999</c:v>
                </c:pt>
                <c:pt idx="12">
                  <c:v>1.0009999999999999</c:v>
                </c:pt>
                <c:pt idx="13">
                  <c:v>1.0009999999999999</c:v>
                </c:pt>
                <c:pt idx="14">
                  <c:v>1.0009999999999999</c:v>
                </c:pt>
                <c:pt idx="15">
                  <c:v>1.0009999999999999</c:v>
                </c:pt>
                <c:pt idx="16">
                  <c:v>1.0009999999999999</c:v>
                </c:pt>
                <c:pt idx="17">
                  <c:v>1.0009999999999999</c:v>
                </c:pt>
                <c:pt idx="18">
                  <c:v>1.0009999999999999</c:v>
                </c:pt>
                <c:pt idx="19">
                  <c:v>1.0009999999999999</c:v>
                </c:pt>
                <c:pt idx="20">
                  <c:v>1.0009999999999999</c:v>
                </c:pt>
                <c:pt idx="21">
                  <c:v>1.0009999999999999</c:v>
                </c:pt>
                <c:pt idx="22">
                  <c:v>1.0009999999999999</c:v>
                </c:pt>
                <c:pt idx="23">
                  <c:v>1.0009999999999999</c:v>
                </c:pt>
                <c:pt idx="24">
                  <c:v>1.0009999999999999</c:v>
                </c:pt>
                <c:pt idx="25">
                  <c:v>1.0009999999999999</c:v>
                </c:pt>
                <c:pt idx="26">
                  <c:v>1.0009999999999999</c:v>
                </c:pt>
                <c:pt idx="27">
                  <c:v>1.0009999999999999</c:v>
                </c:pt>
                <c:pt idx="28">
                  <c:v>1.0009999999999999</c:v>
                </c:pt>
                <c:pt idx="29">
                  <c:v>1.0009999999999999</c:v>
                </c:pt>
                <c:pt idx="30">
                  <c:v>1.0009999999999999</c:v>
                </c:pt>
                <c:pt idx="31">
                  <c:v>1.002</c:v>
                </c:pt>
                <c:pt idx="32">
                  <c:v>1.002</c:v>
                </c:pt>
                <c:pt idx="33">
                  <c:v>1.002</c:v>
                </c:pt>
                <c:pt idx="34">
                  <c:v>1.002</c:v>
                </c:pt>
                <c:pt idx="35">
                  <c:v>1.002</c:v>
                </c:pt>
                <c:pt idx="36">
                  <c:v>1.002</c:v>
                </c:pt>
                <c:pt idx="37">
                  <c:v>1.002</c:v>
                </c:pt>
                <c:pt idx="38">
                  <c:v>1.002</c:v>
                </c:pt>
                <c:pt idx="39">
                  <c:v>1.002</c:v>
                </c:pt>
                <c:pt idx="40">
                  <c:v>1.002</c:v>
                </c:pt>
                <c:pt idx="41">
                  <c:v>1.002</c:v>
                </c:pt>
                <c:pt idx="42">
                  <c:v>1.002</c:v>
                </c:pt>
                <c:pt idx="43">
                  <c:v>1.002</c:v>
                </c:pt>
                <c:pt idx="44">
                  <c:v>1.002</c:v>
                </c:pt>
                <c:pt idx="45">
                  <c:v>1.002</c:v>
                </c:pt>
                <c:pt idx="46">
                  <c:v>1.002</c:v>
                </c:pt>
                <c:pt idx="47">
                  <c:v>1.002</c:v>
                </c:pt>
                <c:pt idx="48">
                  <c:v>1.002</c:v>
                </c:pt>
                <c:pt idx="49">
                  <c:v>1.002</c:v>
                </c:pt>
                <c:pt idx="50">
                  <c:v>1.002</c:v>
                </c:pt>
                <c:pt idx="51">
                  <c:v>1.0030000000000001</c:v>
                </c:pt>
                <c:pt idx="52">
                  <c:v>1.0030000000000001</c:v>
                </c:pt>
                <c:pt idx="53">
                  <c:v>1.0030000000000001</c:v>
                </c:pt>
                <c:pt idx="54">
                  <c:v>1.0030000000000001</c:v>
                </c:pt>
                <c:pt idx="55">
                  <c:v>1.0030000000000001</c:v>
                </c:pt>
                <c:pt idx="56">
                  <c:v>1.0030000000000001</c:v>
                </c:pt>
                <c:pt idx="57">
                  <c:v>1.0030000000000001</c:v>
                </c:pt>
                <c:pt idx="58">
                  <c:v>1.0030000000000001</c:v>
                </c:pt>
                <c:pt idx="59">
                  <c:v>1.0030000000000001</c:v>
                </c:pt>
                <c:pt idx="60">
                  <c:v>1.0030000000000001</c:v>
                </c:pt>
                <c:pt idx="61">
                  <c:v>1.0030000000000001</c:v>
                </c:pt>
                <c:pt idx="62">
                  <c:v>1.0030000000000001</c:v>
                </c:pt>
                <c:pt idx="63">
                  <c:v>1.0030000000000001</c:v>
                </c:pt>
                <c:pt idx="64">
                  <c:v>1.0030000000000001</c:v>
                </c:pt>
                <c:pt idx="65">
                  <c:v>1.0030000000000001</c:v>
                </c:pt>
                <c:pt idx="66">
                  <c:v>1.0030000000000001</c:v>
                </c:pt>
                <c:pt idx="67">
                  <c:v>1.0030000000000001</c:v>
                </c:pt>
                <c:pt idx="68">
                  <c:v>1.0030000000000001</c:v>
                </c:pt>
                <c:pt idx="69">
                  <c:v>1.0030000000000001</c:v>
                </c:pt>
                <c:pt idx="70">
                  <c:v>1.0030000000000001</c:v>
                </c:pt>
                <c:pt idx="71">
                  <c:v>1.004</c:v>
                </c:pt>
                <c:pt idx="72">
                  <c:v>1.004</c:v>
                </c:pt>
                <c:pt idx="73">
                  <c:v>1.004</c:v>
                </c:pt>
                <c:pt idx="74">
                  <c:v>1.004</c:v>
                </c:pt>
                <c:pt idx="75">
                  <c:v>1.004</c:v>
                </c:pt>
                <c:pt idx="76">
                  <c:v>1.004</c:v>
                </c:pt>
                <c:pt idx="77">
                  <c:v>1.004</c:v>
                </c:pt>
                <c:pt idx="78">
                  <c:v>1.004</c:v>
                </c:pt>
                <c:pt idx="79">
                  <c:v>1.004</c:v>
                </c:pt>
                <c:pt idx="80">
                  <c:v>1.004</c:v>
                </c:pt>
                <c:pt idx="81">
                  <c:v>1.004</c:v>
                </c:pt>
                <c:pt idx="82">
                  <c:v>1.004</c:v>
                </c:pt>
                <c:pt idx="83">
                  <c:v>1.004</c:v>
                </c:pt>
                <c:pt idx="84">
                  <c:v>1.004</c:v>
                </c:pt>
                <c:pt idx="85">
                  <c:v>1.004</c:v>
                </c:pt>
                <c:pt idx="86">
                  <c:v>1.004</c:v>
                </c:pt>
                <c:pt idx="87">
                  <c:v>1.004</c:v>
                </c:pt>
                <c:pt idx="88">
                  <c:v>1.004</c:v>
                </c:pt>
                <c:pt idx="89">
                  <c:v>1.004</c:v>
                </c:pt>
                <c:pt idx="90">
                  <c:v>1.004</c:v>
                </c:pt>
                <c:pt idx="91">
                  <c:v>1.0049999999999999</c:v>
                </c:pt>
                <c:pt idx="92">
                  <c:v>1.0049999999999999</c:v>
                </c:pt>
                <c:pt idx="93">
                  <c:v>1.0049999999999999</c:v>
                </c:pt>
                <c:pt idx="94">
                  <c:v>1.0049999999999999</c:v>
                </c:pt>
                <c:pt idx="95">
                  <c:v>1.0049999999999999</c:v>
                </c:pt>
                <c:pt idx="96">
                  <c:v>1.0049999999999999</c:v>
                </c:pt>
                <c:pt idx="97">
                  <c:v>1.0049999999999999</c:v>
                </c:pt>
                <c:pt idx="98">
                  <c:v>1.0049999999999999</c:v>
                </c:pt>
                <c:pt idx="99">
                  <c:v>1.0049999999999999</c:v>
                </c:pt>
                <c:pt idx="100">
                  <c:v>1.0049999999999999</c:v>
                </c:pt>
                <c:pt idx="101">
                  <c:v>1.0049999999999999</c:v>
                </c:pt>
                <c:pt idx="102">
                  <c:v>1.0049999999999999</c:v>
                </c:pt>
                <c:pt idx="103">
                  <c:v>1.0049999999999999</c:v>
                </c:pt>
                <c:pt idx="104">
                  <c:v>1.0049999999999999</c:v>
                </c:pt>
                <c:pt idx="105">
                  <c:v>1.0049999999999999</c:v>
                </c:pt>
                <c:pt idx="106">
                  <c:v>1.0049999999999999</c:v>
                </c:pt>
                <c:pt idx="107">
                  <c:v>1.0049999999999999</c:v>
                </c:pt>
                <c:pt idx="108">
                  <c:v>1.0049999999999999</c:v>
                </c:pt>
                <c:pt idx="109">
                  <c:v>1.0049999999999999</c:v>
                </c:pt>
                <c:pt idx="110">
                  <c:v>1.0049999999999999</c:v>
                </c:pt>
                <c:pt idx="111">
                  <c:v>1.006</c:v>
                </c:pt>
                <c:pt idx="112">
                  <c:v>1.006</c:v>
                </c:pt>
                <c:pt idx="113">
                  <c:v>1.006</c:v>
                </c:pt>
                <c:pt idx="114">
                  <c:v>1.006</c:v>
                </c:pt>
                <c:pt idx="115">
                  <c:v>1.006</c:v>
                </c:pt>
                <c:pt idx="116">
                  <c:v>1.006</c:v>
                </c:pt>
                <c:pt idx="117">
                  <c:v>1.006</c:v>
                </c:pt>
                <c:pt idx="118">
                  <c:v>1.006</c:v>
                </c:pt>
                <c:pt idx="119">
                  <c:v>1.006</c:v>
                </c:pt>
                <c:pt idx="120">
                  <c:v>1.006</c:v>
                </c:pt>
                <c:pt idx="121">
                  <c:v>1.006</c:v>
                </c:pt>
                <c:pt idx="122">
                  <c:v>1.006</c:v>
                </c:pt>
                <c:pt idx="123">
                  <c:v>1.006</c:v>
                </c:pt>
                <c:pt idx="124">
                  <c:v>1.006</c:v>
                </c:pt>
                <c:pt idx="125">
                  <c:v>1.006</c:v>
                </c:pt>
                <c:pt idx="126">
                  <c:v>1.006</c:v>
                </c:pt>
                <c:pt idx="127">
                  <c:v>1.006</c:v>
                </c:pt>
                <c:pt idx="128">
                  <c:v>1.006</c:v>
                </c:pt>
                <c:pt idx="129">
                  <c:v>1.006</c:v>
                </c:pt>
                <c:pt idx="130">
                  <c:v>1.006</c:v>
                </c:pt>
                <c:pt idx="131">
                  <c:v>1.0070000000000001</c:v>
                </c:pt>
                <c:pt idx="132">
                  <c:v>1.0070000000000001</c:v>
                </c:pt>
                <c:pt idx="133">
                  <c:v>1.0070000000000001</c:v>
                </c:pt>
                <c:pt idx="134">
                  <c:v>1.0070000000000001</c:v>
                </c:pt>
                <c:pt idx="135">
                  <c:v>1.0070000000000001</c:v>
                </c:pt>
                <c:pt idx="136">
                  <c:v>1.0070000000000001</c:v>
                </c:pt>
                <c:pt idx="137">
                  <c:v>1.0070000000000001</c:v>
                </c:pt>
                <c:pt idx="138">
                  <c:v>1.0070000000000001</c:v>
                </c:pt>
                <c:pt idx="139">
                  <c:v>1.0070000000000001</c:v>
                </c:pt>
                <c:pt idx="140">
                  <c:v>1.0070000000000001</c:v>
                </c:pt>
                <c:pt idx="141">
                  <c:v>1.0070000000000001</c:v>
                </c:pt>
                <c:pt idx="142">
                  <c:v>1.0070000000000001</c:v>
                </c:pt>
                <c:pt idx="143">
                  <c:v>1.0070000000000001</c:v>
                </c:pt>
                <c:pt idx="144">
                  <c:v>1.0070000000000001</c:v>
                </c:pt>
                <c:pt idx="145">
                  <c:v>1.0070000000000001</c:v>
                </c:pt>
                <c:pt idx="146">
                  <c:v>1.0070000000000001</c:v>
                </c:pt>
                <c:pt idx="147">
                  <c:v>1.0070000000000001</c:v>
                </c:pt>
                <c:pt idx="148">
                  <c:v>1.0070000000000001</c:v>
                </c:pt>
                <c:pt idx="149">
                  <c:v>1.0070000000000001</c:v>
                </c:pt>
                <c:pt idx="150">
                  <c:v>1.0070000000000001</c:v>
                </c:pt>
                <c:pt idx="151">
                  <c:v>1.008</c:v>
                </c:pt>
                <c:pt idx="152">
                  <c:v>1.008</c:v>
                </c:pt>
                <c:pt idx="153">
                  <c:v>1.008</c:v>
                </c:pt>
                <c:pt idx="154">
                  <c:v>1.008</c:v>
                </c:pt>
                <c:pt idx="155">
                  <c:v>1.008</c:v>
                </c:pt>
                <c:pt idx="156">
                  <c:v>1.008</c:v>
                </c:pt>
                <c:pt idx="157">
                  <c:v>1.008</c:v>
                </c:pt>
                <c:pt idx="158">
                  <c:v>1.008</c:v>
                </c:pt>
                <c:pt idx="159">
                  <c:v>1.008</c:v>
                </c:pt>
                <c:pt idx="160">
                  <c:v>1.008</c:v>
                </c:pt>
                <c:pt idx="161">
                  <c:v>1.008</c:v>
                </c:pt>
                <c:pt idx="162">
                  <c:v>1.008</c:v>
                </c:pt>
                <c:pt idx="163">
                  <c:v>1.008</c:v>
                </c:pt>
                <c:pt idx="164">
                  <c:v>1.008</c:v>
                </c:pt>
                <c:pt idx="165">
                  <c:v>1.008</c:v>
                </c:pt>
                <c:pt idx="166">
                  <c:v>1.008</c:v>
                </c:pt>
                <c:pt idx="167">
                  <c:v>1.008</c:v>
                </c:pt>
                <c:pt idx="168">
                  <c:v>1.008</c:v>
                </c:pt>
                <c:pt idx="169">
                  <c:v>1.008</c:v>
                </c:pt>
                <c:pt idx="170">
                  <c:v>1.008</c:v>
                </c:pt>
                <c:pt idx="171">
                  <c:v>1.0089999999999999</c:v>
                </c:pt>
                <c:pt idx="172">
                  <c:v>1.0089999999999999</c:v>
                </c:pt>
                <c:pt idx="173">
                  <c:v>1.0089999999999999</c:v>
                </c:pt>
                <c:pt idx="174">
                  <c:v>1.0089999999999999</c:v>
                </c:pt>
                <c:pt idx="175">
                  <c:v>1.0089999999999999</c:v>
                </c:pt>
                <c:pt idx="176">
                  <c:v>1.0089999999999999</c:v>
                </c:pt>
                <c:pt idx="177">
                  <c:v>1.0089999999999999</c:v>
                </c:pt>
                <c:pt idx="178">
                  <c:v>1.0089999999999999</c:v>
                </c:pt>
                <c:pt idx="179">
                  <c:v>1.0089999999999999</c:v>
                </c:pt>
                <c:pt idx="180">
                  <c:v>1.0089999999999999</c:v>
                </c:pt>
                <c:pt idx="181">
                  <c:v>1.0089999999999999</c:v>
                </c:pt>
                <c:pt idx="182">
                  <c:v>1.0089999999999999</c:v>
                </c:pt>
                <c:pt idx="183">
                  <c:v>1.0089999999999999</c:v>
                </c:pt>
                <c:pt idx="184">
                  <c:v>1.0089999999999999</c:v>
                </c:pt>
                <c:pt idx="185">
                  <c:v>1.0089999999999999</c:v>
                </c:pt>
                <c:pt idx="186">
                  <c:v>1.0089999999999999</c:v>
                </c:pt>
                <c:pt idx="187">
                  <c:v>1.0089999999999999</c:v>
                </c:pt>
                <c:pt idx="188">
                  <c:v>1.0089999999999999</c:v>
                </c:pt>
                <c:pt idx="189">
                  <c:v>1.0089999999999999</c:v>
                </c:pt>
                <c:pt idx="190">
                  <c:v>1.0089999999999999</c:v>
                </c:pt>
                <c:pt idx="191">
                  <c:v>1.01</c:v>
                </c:pt>
                <c:pt idx="192">
                  <c:v>1.01</c:v>
                </c:pt>
                <c:pt idx="193">
                  <c:v>1.01</c:v>
                </c:pt>
                <c:pt idx="194">
                  <c:v>1.01</c:v>
                </c:pt>
                <c:pt idx="195">
                  <c:v>1.01</c:v>
                </c:pt>
                <c:pt idx="196">
                  <c:v>1.01</c:v>
                </c:pt>
                <c:pt idx="197">
                  <c:v>1.01</c:v>
                </c:pt>
                <c:pt idx="198">
                  <c:v>1.01</c:v>
                </c:pt>
                <c:pt idx="199">
                  <c:v>1.01</c:v>
                </c:pt>
                <c:pt idx="200">
                  <c:v>1.01</c:v>
                </c:pt>
                <c:pt idx="201">
                  <c:v>1.01</c:v>
                </c:pt>
                <c:pt idx="202">
                  <c:v>1.01</c:v>
                </c:pt>
                <c:pt idx="203">
                  <c:v>1.01</c:v>
                </c:pt>
                <c:pt idx="204">
                  <c:v>1.01</c:v>
                </c:pt>
                <c:pt idx="205">
                  <c:v>1.01</c:v>
                </c:pt>
                <c:pt idx="206">
                  <c:v>1.01</c:v>
                </c:pt>
                <c:pt idx="207">
                  <c:v>1.01</c:v>
                </c:pt>
                <c:pt idx="208">
                  <c:v>1.01</c:v>
                </c:pt>
                <c:pt idx="209">
                  <c:v>1.01</c:v>
                </c:pt>
                <c:pt idx="210">
                  <c:v>1.01</c:v>
                </c:pt>
                <c:pt idx="211">
                  <c:v>1.0110000000000001</c:v>
                </c:pt>
                <c:pt idx="212">
                  <c:v>1.0110000000000001</c:v>
                </c:pt>
                <c:pt idx="213">
                  <c:v>1.0110000000000001</c:v>
                </c:pt>
                <c:pt idx="214">
                  <c:v>1.0110000000000001</c:v>
                </c:pt>
                <c:pt idx="215">
                  <c:v>1.0110000000000001</c:v>
                </c:pt>
                <c:pt idx="216">
                  <c:v>1.0110000000000001</c:v>
                </c:pt>
                <c:pt idx="217">
                  <c:v>1.0110000000000001</c:v>
                </c:pt>
                <c:pt idx="218">
                  <c:v>1.0110000000000001</c:v>
                </c:pt>
                <c:pt idx="219">
                  <c:v>1.0110000000000001</c:v>
                </c:pt>
                <c:pt idx="220">
                  <c:v>1.0110000000000001</c:v>
                </c:pt>
                <c:pt idx="221">
                  <c:v>1.0110000000000001</c:v>
                </c:pt>
                <c:pt idx="222">
                  <c:v>1.0110000000000001</c:v>
                </c:pt>
                <c:pt idx="223">
                  <c:v>1.0110000000000001</c:v>
                </c:pt>
                <c:pt idx="224">
                  <c:v>1.0110000000000001</c:v>
                </c:pt>
                <c:pt idx="225">
                  <c:v>1.0110000000000001</c:v>
                </c:pt>
                <c:pt idx="226">
                  <c:v>1.0110000000000001</c:v>
                </c:pt>
                <c:pt idx="227">
                  <c:v>1.0110000000000001</c:v>
                </c:pt>
                <c:pt idx="228">
                  <c:v>1.0110000000000001</c:v>
                </c:pt>
                <c:pt idx="229">
                  <c:v>1.0110000000000001</c:v>
                </c:pt>
                <c:pt idx="230">
                  <c:v>1.0110000000000001</c:v>
                </c:pt>
                <c:pt idx="231">
                  <c:v>1.012</c:v>
                </c:pt>
                <c:pt idx="232">
                  <c:v>1.012</c:v>
                </c:pt>
                <c:pt idx="233">
                  <c:v>1.012</c:v>
                </c:pt>
                <c:pt idx="234">
                  <c:v>1.012</c:v>
                </c:pt>
                <c:pt idx="235">
                  <c:v>1.012</c:v>
                </c:pt>
                <c:pt idx="236">
                  <c:v>1.012</c:v>
                </c:pt>
                <c:pt idx="237">
                  <c:v>1.012</c:v>
                </c:pt>
                <c:pt idx="238">
                  <c:v>1.012</c:v>
                </c:pt>
                <c:pt idx="239">
                  <c:v>1.012</c:v>
                </c:pt>
                <c:pt idx="240">
                  <c:v>1.012</c:v>
                </c:pt>
                <c:pt idx="241">
                  <c:v>1.012</c:v>
                </c:pt>
                <c:pt idx="242">
                  <c:v>1.012</c:v>
                </c:pt>
                <c:pt idx="243">
                  <c:v>1.012</c:v>
                </c:pt>
                <c:pt idx="244">
                  <c:v>1.012</c:v>
                </c:pt>
                <c:pt idx="245">
                  <c:v>1.012</c:v>
                </c:pt>
                <c:pt idx="246">
                  <c:v>1.012</c:v>
                </c:pt>
                <c:pt idx="247">
                  <c:v>1.012</c:v>
                </c:pt>
                <c:pt idx="248">
                  <c:v>1.012</c:v>
                </c:pt>
                <c:pt idx="249">
                  <c:v>1.012</c:v>
                </c:pt>
                <c:pt idx="250">
                  <c:v>1.012</c:v>
                </c:pt>
                <c:pt idx="251">
                  <c:v>1.0129999999999999</c:v>
                </c:pt>
                <c:pt idx="252">
                  <c:v>1.0129999999999999</c:v>
                </c:pt>
                <c:pt idx="253">
                  <c:v>1.0129999999999999</c:v>
                </c:pt>
                <c:pt idx="254">
                  <c:v>1.0129999999999999</c:v>
                </c:pt>
                <c:pt idx="255">
                  <c:v>1.0129999999999999</c:v>
                </c:pt>
                <c:pt idx="256">
                  <c:v>1.0129999999999999</c:v>
                </c:pt>
                <c:pt idx="257">
                  <c:v>1.0129999999999999</c:v>
                </c:pt>
                <c:pt idx="258">
                  <c:v>1.0129999999999999</c:v>
                </c:pt>
                <c:pt idx="259">
                  <c:v>1.0129999999999999</c:v>
                </c:pt>
                <c:pt idx="260">
                  <c:v>1.0129999999999999</c:v>
                </c:pt>
                <c:pt idx="261">
                  <c:v>1.0129999999999999</c:v>
                </c:pt>
                <c:pt idx="262">
                  <c:v>1.0129999999999999</c:v>
                </c:pt>
                <c:pt idx="263">
                  <c:v>1.0129999999999999</c:v>
                </c:pt>
                <c:pt idx="264">
                  <c:v>1.0129999999999999</c:v>
                </c:pt>
                <c:pt idx="265">
                  <c:v>1.0129999999999999</c:v>
                </c:pt>
                <c:pt idx="266">
                  <c:v>1.0129999999999999</c:v>
                </c:pt>
                <c:pt idx="267">
                  <c:v>1.0129999999999999</c:v>
                </c:pt>
                <c:pt idx="268">
                  <c:v>1.0129999999999999</c:v>
                </c:pt>
                <c:pt idx="269">
                  <c:v>1.0129999999999999</c:v>
                </c:pt>
                <c:pt idx="270">
                  <c:v>1.0129999999999999</c:v>
                </c:pt>
                <c:pt idx="271">
                  <c:v>1.014</c:v>
                </c:pt>
                <c:pt idx="272">
                  <c:v>1.014</c:v>
                </c:pt>
                <c:pt idx="273">
                  <c:v>1.014</c:v>
                </c:pt>
                <c:pt idx="274">
                  <c:v>1.014</c:v>
                </c:pt>
                <c:pt idx="275">
                  <c:v>1.014</c:v>
                </c:pt>
                <c:pt idx="276">
                  <c:v>1.014</c:v>
                </c:pt>
                <c:pt idx="277">
                  <c:v>1.014</c:v>
                </c:pt>
                <c:pt idx="278">
                  <c:v>1.014</c:v>
                </c:pt>
                <c:pt idx="279">
                  <c:v>1.014</c:v>
                </c:pt>
                <c:pt idx="280">
                  <c:v>1.014</c:v>
                </c:pt>
                <c:pt idx="281">
                  <c:v>1.014</c:v>
                </c:pt>
                <c:pt idx="282">
                  <c:v>1.014</c:v>
                </c:pt>
                <c:pt idx="283">
                  <c:v>1.014</c:v>
                </c:pt>
                <c:pt idx="284">
                  <c:v>1.014</c:v>
                </c:pt>
                <c:pt idx="285">
                  <c:v>1.014</c:v>
                </c:pt>
                <c:pt idx="286">
                  <c:v>1.014</c:v>
                </c:pt>
                <c:pt idx="287">
                  <c:v>1.014</c:v>
                </c:pt>
                <c:pt idx="288">
                  <c:v>1.014</c:v>
                </c:pt>
                <c:pt idx="289">
                  <c:v>1.014</c:v>
                </c:pt>
                <c:pt idx="290">
                  <c:v>1.014</c:v>
                </c:pt>
                <c:pt idx="291">
                  <c:v>1.0150000000000001</c:v>
                </c:pt>
                <c:pt idx="292">
                  <c:v>1.0150000000000001</c:v>
                </c:pt>
                <c:pt idx="293">
                  <c:v>1.0150000000000001</c:v>
                </c:pt>
                <c:pt idx="294">
                  <c:v>1.0150000000000001</c:v>
                </c:pt>
                <c:pt idx="295">
                  <c:v>1.0150000000000001</c:v>
                </c:pt>
                <c:pt idx="296">
                  <c:v>1.0150000000000001</c:v>
                </c:pt>
                <c:pt idx="297">
                  <c:v>1.0150000000000001</c:v>
                </c:pt>
                <c:pt idx="298">
                  <c:v>1.0150000000000001</c:v>
                </c:pt>
                <c:pt idx="299">
                  <c:v>1.0150000000000001</c:v>
                </c:pt>
                <c:pt idx="300">
                  <c:v>1.0150000000000001</c:v>
                </c:pt>
                <c:pt idx="301">
                  <c:v>1.0150000000000001</c:v>
                </c:pt>
                <c:pt idx="302">
                  <c:v>1.0150000000000001</c:v>
                </c:pt>
                <c:pt idx="303">
                  <c:v>1.0150000000000001</c:v>
                </c:pt>
                <c:pt idx="304">
                  <c:v>1.0150000000000001</c:v>
                </c:pt>
                <c:pt idx="305">
                  <c:v>1.0150000000000001</c:v>
                </c:pt>
                <c:pt idx="306">
                  <c:v>1.0150000000000001</c:v>
                </c:pt>
                <c:pt idx="307">
                  <c:v>1.0150000000000001</c:v>
                </c:pt>
                <c:pt idx="308">
                  <c:v>1.0150000000000001</c:v>
                </c:pt>
                <c:pt idx="309">
                  <c:v>1.0150000000000001</c:v>
                </c:pt>
                <c:pt idx="310">
                  <c:v>1.0150000000000001</c:v>
                </c:pt>
                <c:pt idx="311">
                  <c:v>1.016</c:v>
                </c:pt>
                <c:pt idx="312">
                  <c:v>1.016</c:v>
                </c:pt>
                <c:pt idx="313">
                  <c:v>1.016</c:v>
                </c:pt>
                <c:pt idx="314">
                  <c:v>1.016</c:v>
                </c:pt>
                <c:pt idx="315">
                  <c:v>1.016</c:v>
                </c:pt>
                <c:pt idx="316">
                  <c:v>1.016</c:v>
                </c:pt>
                <c:pt idx="317">
                  <c:v>1.016</c:v>
                </c:pt>
                <c:pt idx="318">
                  <c:v>1.016</c:v>
                </c:pt>
                <c:pt idx="319">
                  <c:v>1.016</c:v>
                </c:pt>
                <c:pt idx="320">
                  <c:v>1.016</c:v>
                </c:pt>
                <c:pt idx="321">
                  <c:v>1.016</c:v>
                </c:pt>
                <c:pt idx="322">
                  <c:v>1.016</c:v>
                </c:pt>
                <c:pt idx="323">
                  <c:v>1.016</c:v>
                </c:pt>
                <c:pt idx="324">
                  <c:v>1.016</c:v>
                </c:pt>
                <c:pt idx="325">
                  <c:v>1.016</c:v>
                </c:pt>
                <c:pt idx="326">
                  <c:v>1.016</c:v>
                </c:pt>
                <c:pt idx="327">
                  <c:v>1.016</c:v>
                </c:pt>
                <c:pt idx="328">
                  <c:v>1.016</c:v>
                </c:pt>
                <c:pt idx="329">
                  <c:v>1.016</c:v>
                </c:pt>
                <c:pt idx="330">
                  <c:v>1.016</c:v>
                </c:pt>
                <c:pt idx="331">
                  <c:v>1.0169999999999999</c:v>
                </c:pt>
                <c:pt idx="332">
                  <c:v>1.0169999999999999</c:v>
                </c:pt>
                <c:pt idx="333">
                  <c:v>1.0169999999999999</c:v>
                </c:pt>
                <c:pt idx="334">
                  <c:v>1.0169999999999999</c:v>
                </c:pt>
                <c:pt idx="335">
                  <c:v>1.0169999999999999</c:v>
                </c:pt>
                <c:pt idx="336">
                  <c:v>1.0169999999999999</c:v>
                </c:pt>
                <c:pt idx="337">
                  <c:v>1.0169999999999999</c:v>
                </c:pt>
                <c:pt idx="338">
                  <c:v>1.0169999999999999</c:v>
                </c:pt>
                <c:pt idx="339">
                  <c:v>1.0169999999999999</c:v>
                </c:pt>
                <c:pt idx="340">
                  <c:v>1.0169999999999999</c:v>
                </c:pt>
                <c:pt idx="341">
                  <c:v>1.0169999999999999</c:v>
                </c:pt>
                <c:pt idx="342">
                  <c:v>1.0169999999999999</c:v>
                </c:pt>
                <c:pt idx="343">
                  <c:v>1.0169999999999999</c:v>
                </c:pt>
                <c:pt idx="344">
                  <c:v>1.0169999999999999</c:v>
                </c:pt>
                <c:pt idx="345">
                  <c:v>1.0169999999999999</c:v>
                </c:pt>
                <c:pt idx="346">
                  <c:v>1.0169999999999999</c:v>
                </c:pt>
                <c:pt idx="347">
                  <c:v>1.0169999999999999</c:v>
                </c:pt>
                <c:pt idx="348">
                  <c:v>1.0169999999999999</c:v>
                </c:pt>
                <c:pt idx="349">
                  <c:v>1.0169999999999999</c:v>
                </c:pt>
                <c:pt idx="350">
                  <c:v>1.0169999999999999</c:v>
                </c:pt>
                <c:pt idx="351">
                  <c:v>1.018</c:v>
                </c:pt>
                <c:pt idx="352">
                  <c:v>1.018</c:v>
                </c:pt>
                <c:pt idx="353">
                  <c:v>1.018</c:v>
                </c:pt>
                <c:pt idx="354">
                  <c:v>1.018</c:v>
                </c:pt>
                <c:pt idx="355">
                  <c:v>1.018</c:v>
                </c:pt>
                <c:pt idx="356">
                  <c:v>1.018</c:v>
                </c:pt>
                <c:pt idx="357">
                  <c:v>1.018</c:v>
                </c:pt>
                <c:pt idx="358">
                  <c:v>1.018</c:v>
                </c:pt>
                <c:pt idx="359">
                  <c:v>1.018</c:v>
                </c:pt>
                <c:pt idx="360">
                  <c:v>1.018</c:v>
                </c:pt>
                <c:pt idx="361">
                  <c:v>1.018</c:v>
                </c:pt>
                <c:pt idx="362">
                  <c:v>1.018</c:v>
                </c:pt>
                <c:pt idx="363">
                  <c:v>1.018</c:v>
                </c:pt>
                <c:pt idx="364">
                  <c:v>1.018</c:v>
                </c:pt>
                <c:pt idx="365">
                  <c:v>1.018</c:v>
                </c:pt>
                <c:pt idx="366">
                  <c:v>1.018</c:v>
                </c:pt>
                <c:pt idx="367">
                  <c:v>1.018</c:v>
                </c:pt>
                <c:pt idx="368">
                  <c:v>1.018</c:v>
                </c:pt>
                <c:pt idx="369">
                  <c:v>1.018</c:v>
                </c:pt>
                <c:pt idx="370">
                  <c:v>1.018</c:v>
                </c:pt>
                <c:pt idx="371">
                  <c:v>1.0190000000000001</c:v>
                </c:pt>
                <c:pt idx="372">
                  <c:v>1.0190000000000001</c:v>
                </c:pt>
                <c:pt idx="373">
                  <c:v>1.0190000000000001</c:v>
                </c:pt>
                <c:pt idx="374">
                  <c:v>1.0190000000000001</c:v>
                </c:pt>
                <c:pt idx="375">
                  <c:v>1.0190000000000001</c:v>
                </c:pt>
                <c:pt idx="376">
                  <c:v>1.0190000000000001</c:v>
                </c:pt>
                <c:pt idx="377">
                  <c:v>1.0190000000000001</c:v>
                </c:pt>
                <c:pt idx="378">
                  <c:v>1.0190000000000001</c:v>
                </c:pt>
                <c:pt idx="379">
                  <c:v>1.0190000000000001</c:v>
                </c:pt>
                <c:pt idx="380">
                  <c:v>1.0190000000000001</c:v>
                </c:pt>
                <c:pt idx="381">
                  <c:v>1.0190000000000001</c:v>
                </c:pt>
                <c:pt idx="382">
                  <c:v>1.0190000000000001</c:v>
                </c:pt>
                <c:pt idx="383">
                  <c:v>1.0190000000000001</c:v>
                </c:pt>
                <c:pt idx="384">
                  <c:v>1.0190000000000001</c:v>
                </c:pt>
                <c:pt idx="385">
                  <c:v>1.0190000000000001</c:v>
                </c:pt>
                <c:pt idx="386">
                  <c:v>1.0190000000000001</c:v>
                </c:pt>
                <c:pt idx="387">
                  <c:v>1.0190000000000001</c:v>
                </c:pt>
                <c:pt idx="388">
                  <c:v>1.0190000000000001</c:v>
                </c:pt>
                <c:pt idx="389">
                  <c:v>1.0190000000000001</c:v>
                </c:pt>
                <c:pt idx="390">
                  <c:v>1.0190000000000001</c:v>
                </c:pt>
                <c:pt idx="391">
                  <c:v>1.02</c:v>
                </c:pt>
                <c:pt idx="392">
                  <c:v>1.02</c:v>
                </c:pt>
                <c:pt idx="393">
                  <c:v>1.02</c:v>
                </c:pt>
                <c:pt idx="394">
                  <c:v>1.02</c:v>
                </c:pt>
                <c:pt idx="395">
                  <c:v>1.02</c:v>
                </c:pt>
                <c:pt idx="396">
                  <c:v>1.02</c:v>
                </c:pt>
                <c:pt idx="397">
                  <c:v>1.02</c:v>
                </c:pt>
                <c:pt idx="398">
                  <c:v>1.02</c:v>
                </c:pt>
                <c:pt idx="399">
                  <c:v>1.02</c:v>
                </c:pt>
                <c:pt idx="400">
                  <c:v>1.02</c:v>
                </c:pt>
                <c:pt idx="401">
                  <c:v>1.02</c:v>
                </c:pt>
                <c:pt idx="402">
                  <c:v>1.02</c:v>
                </c:pt>
                <c:pt idx="403">
                  <c:v>1.02</c:v>
                </c:pt>
                <c:pt idx="404">
                  <c:v>1.02</c:v>
                </c:pt>
                <c:pt idx="405">
                  <c:v>1.02</c:v>
                </c:pt>
                <c:pt idx="406">
                  <c:v>1.02</c:v>
                </c:pt>
                <c:pt idx="407">
                  <c:v>1.02</c:v>
                </c:pt>
                <c:pt idx="408">
                  <c:v>1.02</c:v>
                </c:pt>
                <c:pt idx="409">
                  <c:v>1.02</c:v>
                </c:pt>
                <c:pt idx="410">
                  <c:v>1.02</c:v>
                </c:pt>
                <c:pt idx="411">
                  <c:v>1.0209999999999999</c:v>
                </c:pt>
                <c:pt idx="412">
                  <c:v>1.0209999999999999</c:v>
                </c:pt>
                <c:pt idx="413">
                  <c:v>1.0209999999999999</c:v>
                </c:pt>
                <c:pt idx="414">
                  <c:v>1.0209999999999999</c:v>
                </c:pt>
                <c:pt idx="415">
                  <c:v>1.0209999999999999</c:v>
                </c:pt>
                <c:pt idx="416">
                  <c:v>1.0209999999999999</c:v>
                </c:pt>
                <c:pt idx="417">
                  <c:v>1.0209999999999999</c:v>
                </c:pt>
                <c:pt idx="418">
                  <c:v>1.0209999999999999</c:v>
                </c:pt>
                <c:pt idx="419">
                  <c:v>1.0209999999999999</c:v>
                </c:pt>
                <c:pt idx="420">
                  <c:v>1.0209999999999999</c:v>
                </c:pt>
                <c:pt idx="421">
                  <c:v>1.0209999999999999</c:v>
                </c:pt>
                <c:pt idx="422">
                  <c:v>1.0209999999999999</c:v>
                </c:pt>
                <c:pt idx="423">
                  <c:v>1.0209999999999999</c:v>
                </c:pt>
                <c:pt idx="424">
                  <c:v>1.0209999999999999</c:v>
                </c:pt>
                <c:pt idx="425">
                  <c:v>1.0209999999999999</c:v>
                </c:pt>
                <c:pt idx="426">
                  <c:v>1.0209999999999999</c:v>
                </c:pt>
                <c:pt idx="427">
                  <c:v>1.0209999999999999</c:v>
                </c:pt>
                <c:pt idx="428">
                  <c:v>1.0209999999999999</c:v>
                </c:pt>
                <c:pt idx="429">
                  <c:v>1.0209999999999999</c:v>
                </c:pt>
                <c:pt idx="430">
                  <c:v>1.0209999999999999</c:v>
                </c:pt>
                <c:pt idx="431">
                  <c:v>1.022</c:v>
                </c:pt>
                <c:pt idx="432">
                  <c:v>1.022</c:v>
                </c:pt>
                <c:pt idx="433">
                  <c:v>1.022</c:v>
                </c:pt>
                <c:pt idx="434">
                  <c:v>1.022</c:v>
                </c:pt>
                <c:pt idx="435">
                  <c:v>1.022</c:v>
                </c:pt>
                <c:pt idx="436">
                  <c:v>1.022</c:v>
                </c:pt>
                <c:pt idx="437">
                  <c:v>1.022</c:v>
                </c:pt>
                <c:pt idx="438">
                  <c:v>1.022</c:v>
                </c:pt>
                <c:pt idx="439">
                  <c:v>1.022</c:v>
                </c:pt>
                <c:pt idx="440">
                  <c:v>1.022</c:v>
                </c:pt>
                <c:pt idx="441">
                  <c:v>1.022</c:v>
                </c:pt>
                <c:pt idx="442">
                  <c:v>1.022</c:v>
                </c:pt>
                <c:pt idx="443">
                  <c:v>1.022</c:v>
                </c:pt>
                <c:pt idx="444">
                  <c:v>1.022</c:v>
                </c:pt>
                <c:pt idx="445">
                  <c:v>1.022</c:v>
                </c:pt>
                <c:pt idx="446">
                  <c:v>1.022</c:v>
                </c:pt>
                <c:pt idx="447">
                  <c:v>1.022</c:v>
                </c:pt>
                <c:pt idx="448">
                  <c:v>1.022</c:v>
                </c:pt>
                <c:pt idx="449">
                  <c:v>1.022</c:v>
                </c:pt>
                <c:pt idx="450">
                  <c:v>1.022</c:v>
                </c:pt>
                <c:pt idx="451">
                  <c:v>1.0230000000000001</c:v>
                </c:pt>
                <c:pt idx="452">
                  <c:v>1.0230000000000001</c:v>
                </c:pt>
                <c:pt idx="453">
                  <c:v>1.0230000000000001</c:v>
                </c:pt>
                <c:pt idx="454">
                  <c:v>1.0230000000000001</c:v>
                </c:pt>
                <c:pt idx="455">
                  <c:v>1.0230000000000001</c:v>
                </c:pt>
                <c:pt idx="456">
                  <c:v>1.0230000000000001</c:v>
                </c:pt>
                <c:pt idx="457">
                  <c:v>1.0230000000000001</c:v>
                </c:pt>
                <c:pt idx="458">
                  <c:v>1.0230000000000001</c:v>
                </c:pt>
                <c:pt idx="459">
                  <c:v>1.0230000000000001</c:v>
                </c:pt>
                <c:pt idx="460">
                  <c:v>1.0230000000000001</c:v>
                </c:pt>
                <c:pt idx="461">
                  <c:v>1.0230000000000001</c:v>
                </c:pt>
                <c:pt idx="462">
                  <c:v>1.0230000000000001</c:v>
                </c:pt>
                <c:pt idx="463">
                  <c:v>1.0230000000000001</c:v>
                </c:pt>
                <c:pt idx="464">
                  <c:v>1.0230000000000001</c:v>
                </c:pt>
                <c:pt idx="465">
                  <c:v>1.0230000000000001</c:v>
                </c:pt>
                <c:pt idx="466">
                  <c:v>1.0230000000000001</c:v>
                </c:pt>
                <c:pt idx="467">
                  <c:v>1.0230000000000001</c:v>
                </c:pt>
                <c:pt idx="468">
                  <c:v>1.0230000000000001</c:v>
                </c:pt>
                <c:pt idx="469">
                  <c:v>1.0230000000000001</c:v>
                </c:pt>
                <c:pt idx="470">
                  <c:v>1.0230000000000001</c:v>
                </c:pt>
                <c:pt idx="471">
                  <c:v>1.024</c:v>
                </c:pt>
                <c:pt idx="472">
                  <c:v>1.024</c:v>
                </c:pt>
                <c:pt idx="473">
                  <c:v>1.024</c:v>
                </c:pt>
                <c:pt idx="474">
                  <c:v>1.024</c:v>
                </c:pt>
                <c:pt idx="475">
                  <c:v>1.024</c:v>
                </c:pt>
                <c:pt idx="476">
                  <c:v>1.024</c:v>
                </c:pt>
                <c:pt idx="477">
                  <c:v>1.024</c:v>
                </c:pt>
                <c:pt idx="478">
                  <c:v>1.024</c:v>
                </c:pt>
                <c:pt idx="479">
                  <c:v>1.024</c:v>
                </c:pt>
                <c:pt idx="480">
                  <c:v>1.024</c:v>
                </c:pt>
                <c:pt idx="481">
                  <c:v>1.024</c:v>
                </c:pt>
                <c:pt idx="482">
                  <c:v>1.024</c:v>
                </c:pt>
                <c:pt idx="483">
                  <c:v>1.024</c:v>
                </c:pt>
                <c:pt idx="484">
                  <c:v>1.024</c:v>
                </c:pt>
                <c:pt idx="485">
                  <c:v>1.024</c:v>
                </c:pt>
                <c:pt idx="486">
                  <c:v>1.024</c:v>
                </c:pt>
                <c:pt idx="487">
                  <c:v>1.024</c:v>
                </c:pt>
                <c:pt idx="488">
                  <c:v>1.024</c:v>
                </c:pt>
                <c:pt idx="489">
                  <c:v>1.024</c:v>
                </c:pt>
                <c:pt idx="490">
                  <c:v>1.024</c:v>
                </c:pt>
                <c:pt idx="491">
                  <c:v>1.0249999999999999</c:v>
                </c:pt>
                <c:pt idx="492">
                  <c:v>1.0249999999999999</c:v>
                </c:pt>
                <c:pt idx="493">
                  <c:v>1.0249999999999999</c:v>
                </c:pt>
                <c:pt idx="494">
                  <c:v>1.0249999999999999</c:v>
                </c:pt>
                <c:pt idx="495">
                  <c:v>1.0249999999999999</c:v>
                </c:pt>
                <c:pt idx="496">
                  <c:v>1.0249999999999999</c:v>
                </c:pt>
                <c:pt idx="497">
                  <c:v>1.0249999999999999</c:v>
                </c:pt>
                <c:pt idx="498">
                  <c:v>1.0249999999999999</c:v>
                </c:pt>
                <c:pt idx="499">
                  <c:v>1.0249999999999999</c:v>
                </c:pt>
                <c:pt idx="500">
                  <c:v>1.0249999999999999</c:v>
                </c:pt>
                <c:pt idx="501">
                  <c:v>1.0249999999999999</c:v>
                </c:pt>
                <c:pt idx="502">
                  <c:v>1.0249999999999999</c:v>
                </c:pt>
                <c:pt idx="503">
                  <c:v>1.0249999999999999</c:v>
                </c:pt>
                <c:pt idx="504">
                  <c:v>1.0249999999999999</c:v>
                </c:pt>
                <c:pt idx="505">
                  <c:v>1.0249999999999999</c:v>
                </c:pt>
                <c:pt idx="506">
                  <c:v>1.0249999999999999</c:v>
                </c:pt>
                <c:pt idx="507">
                  <c:v>1.0249999999999999</c:v>
                </c:pt>
                <c:pt idx="508">
                  <c:v>1.0249999999999999</c:v>
                </c:pt>
                <c:pt idx="509">
                  <c:v>1.0249999999999999</c:v>
                </c:pt>
                <c:pt idx="510">
                  <c:v>1.0249999999999999</c:v>
                </c:pt>
                <c:pt idx="511">
                  <c:v>1.026</c:v>
                </c:pt>
                <c:pt idx="512">
                  <c:v>1.026</c:v>
                </c:pt>
                <c:pt idx="513">
                  <c:v>1.026</c:v>
                </c:pt>
                <c:pt idx="514">
                  <c:v>1.026</c:v>
                </c:pt>
                <c:pt idx="515">
                  <c:v>1.026</c:v>
                </c:pt>
                <c:pt idx="516">
                  <c:v>1.026</c:v>
                </c:pt>
                <c:pt idx="517">
                  <c:v>1.026</c:v>
                </c:pt>
                <c:pt idx="518">
                  <c:v>1.026</c:v>
                </c:pt>
                <c:pt idx="519">
                  <c:v>1.026</c:v>
                </c:pt>
                <c:pt idx="520">
                  <c:v>1.026</c:v>
                </c:pt>
                <c:pt idx="521">
                  <c:v>1.026</c:v>
                </c:pt>
                <c:pt idx="522">
                  <c:v>1.026</c:v>
                </c:pt>
                <c:pt idx="523">
                  <c:v>1.026</c:v>
                </c:pt>
                <c:pt idx="524">
                  <c:v>1.026</c:v>
                </c:pt>
                <c:pt idx="525">
                  <c:v>1.026</c:v>
                </c:pt>
                <c:pt idx="526">
                  <c:v>1.026</c:v>
                </c:pt>
                <c:pt idx="527">
                  <c:v>1.026</c:v>
                </c:pt>
                <c:pt idx="528">
                  <c:v>1.026</c:v>
                </c:pt>
                <c:pt idx="529">
                  <c:v>1.026</c:v>
                </c:pt>
                <c:pt idx="530">
                  <c:v>1.026</c:v>
                </c:pt>
                <c:pt idx="531">
                  <c:v>1.0270000000000001</c:v>
                </c:pt>
                <c:pt idx="532">
                  <c:v>1.0270000000000001</c:v>
                </c:pt>
                <c:pt idx="533">
                  <c:v>1.0270000000000001</c:v>
                </c:pt>
                <c:pt idx="534">
                  <c:v>1.0270000000000001</c:v>
                </c:pt>
                <c:pt idx="535">
                  <c:v>1.0270000000000001</c:v>
                </c:pt>
                <c:pt idx="536">
                  <c:v>1.0270000000000001</c:v>
                </c:pt>
                <c:pt idx="537">
                  <c:v>1.0270000000000001</c:v>
                </c:pt>
                <c:pt idx="538">
                  <c:v>1.0270000000000001</c:v>
                </c:pt>
                <c:pt idx="539">
                  <c:v>1.0270000000000001</c:v>
                </c:pt>
                <c:pt idx="540">
                  <c:v>1.0270000000000001</c:v>
                </c:pt>
                <c:pt idx="541">
                  <c:v>1.0270000000000001</c:v>
                </c:pt>
                <c:pt idx="542">
                  <c:v>1.0270000000000001</c:v>
                </c:pt>
                <c:pt idx="543">
                  <c:v>1.0270000000000001</c:v>
                </c:pt>
                <c:pt idx="544">
                  <c:v>1.0270000000000001</c:v>
                </c:pt>
                <c:pt idx="545">
                  <c:v>1.0270000000000001</c:v>
                </c:pt>
                <c:pt idx="546">
                  <c:v>1.0270000000000001</c:v>
                </c:pt>
                <c:pt idx="547">
                  <c:v>1.0270000000000001</c:v>
                </c:pt>
                <c:pt idx="548">
                  <c:v>1.0270000000000001</c:v>
                </c:pt>
                <c:pt idx="549">
                  <c:v>1.0270000000000001</c:v>
                </c:pt>
                <c:pt idx="550">
                  <c:v>1.0270000000000001</c:v>
                </c:pt>
                <c:pt idx="551">
                  <c:v>1.028</c:v>
                </c:pt>
                <c:pt idx="552">
                  <c:v>1.028</c:v>
                </c:pt>
                <c:pt idx="553">
                  <c:v>1.028</c:v>
                </c:pt>
                <c:pt idx="554">
                  <c:v>1.028</c:v>
                </c:pt>
                <c:pt idx="555">
                  <c:v>1.028</c:v>
                </c:pt>
                <c:pt idx="556">
                  <c:v>1.028</c:v>
                </c:pt>
                <c:pt idx="557">
                  <c:v>1.028</c:v>
                </c:pt>
                <c:pt idx="558">
                  <c:v>1.028</c:v>
                </c:pt>
                <c:pt idx="559">
                  <c:v>1.028</c:v>
                </c:pt>
                <c:pt idx="560">
                  <c:v>1.028</c:v>
                </c:pt>
                <c:pt idx="561">
                  <c:v>1.028</c:v>
                </c:pt>
                <c:pt idx="562">
                  <c:v>1.028</c:v>
                </c:pt>
                <c:pt idx="563">
                  <c:v>1.028</c:v>
                </c:pt>
                <c:pt idx="564">
                  <c:v>1.028</c:v>
                </c:pt>
                <c:pt idx="565">
                  <c:v>1.028</c:v>
                </c:pt>
                <c:pt idx="566">
                  <c:v>1.028</c:v>
                </c:pt>
                <c:pt idx="567">
                  <c:v>1.028</c:v>
                </c:pt>
                <c:pt idx="568">
                  <c:v>1.028</c:v>
                </c:pt>
                <c:pt idx="569">
                  <c:v>1.028</c:v>
                </c:pt>
                <c:pt idx="570">
                  <c:v>1.028</c:v>
                </c:pt>
                <c:pt idx="571">
                  <c:v>1.0289999999999999</c:v>
                </c:pt>
                <c:pt idx="572">
                  <c:v>1.0289999999999999</c:v>
                </c:pt>
                <c:pt idx="573">
                  <c:v>1.0289999999999999</c:v>
                </c:pt>
                <c:pt idx="574">
                  <c:v>1.0289999999999999</c:v>
                </c:pt>
                <c:pt idx="575">
                  <c:v>1.0289999999999999</c:v>
                </c:pt>
                <c:pt idx="576">
                  <c:v>1.0289999999999999</c:v>
                </c:pt>
                <c:pt idx="577">
                  <c:v>1.0289999999999999</c:v>
                </c:pt>
                <c:pt idx="578">
                  <c:v>1.0289999999999999</c:v>
                </c:pt>
                <c:pt idx="579">
                  <c:v>1.0289999999999999</c:v>
                </c:pt>
                <c:pt idx="580">
                  <c:v>1.0289999999999999</c:v>
                </c:pt>
                <c:pt idx="581">
                  <c:v>1.0289999999999999</c:v>
                </c:pt>
                <c:pt idx="582">
                  <c:v>1.0289999999999999</c:v>
                </c:pt>
                <c:pt idx="583">
                  <c:v>1.0289999999999999</c:v>
                </c:pt>
                <c:pt idx="584">
                  <c:v>1.0289999999999999</c:v>
                </c:pt>
                <c:pt idx="585">
                  <c:v>1.0289999999999999</c:v>
                </c:pt>
                <c:pt idx="586">
                  <c:v>1.0289999999999999</c:v>
                </c:pt>
                <c:pt idx="587">
                  <c:v>1.0289999999999999</c:v>
                </c:pt>
                <c:pt idx="588">
                  <c:v>1.0289999999999999</c:v>
                </c:pt>
                <c:pt idx="589">
                  <c:v>1.0289999999999999</c:v>
                </c:pt>
                <c:pt idx="590">
                  <c:v>1.0289999999999999</c:v>
                </c:pt>
                <c:pt idx="591">
                  <c:v>1.03</c:v>
                </c:pt>
                <c:pt idx="592">
                  <c:v>1.03</c:v>
                </c:pt>
                <c:pt idx="593">
                  <c:v>1.03</c:v>
                </c:pt>
                <c:pt idx="594">
                  <c:v>1.03</c:v>
                </c:pt>
                <c:pt idx="595">
                  <c:v>1.03</c:v>
                </c:pt>
                <c:pt idx="596">
                  <c:v>1.03</c:v>
                </c:pt>
                <c:pt idx="597">
                  <c:v>1.03</c:v>
                </c:pt>
                <c:pt idx="598">
                  <c:v>1.03</c:v>
                </c:pt>
                <c:pt idx="599">
                  <c:v>1.03</c:v>
                </c:pt>
                <c:pt idx="600">
                  <c:v>1.03</c:v>
                </c:pt>
                <c:pt idx="601">
                  <c:v>1.03</c:v>
                </c:pt>
                <c:pt idx="602">
                  <c:v>1.03</c:v>
                </c:pt>
                <c:pt idx="603">
                  <c:v>1.03</c:v>
                </c:pt>
                <c:pt idx="604">
                  <c:v>1.03</c:v>
                </c:pt>
                <c:pt idx="605">
                  <c:v>1.03</c:v>
                </c:pt>
                <c:pt idx="606">
                  <c:v>1.03</c:v>
                </c:pt>
                <c:pt idx="607">
                  <c:v>1.03</c:v>
                </c:pt>
                <c:pt idx="608">
                  <c:v>1.03</c:v>
                </c:pt>
                <c:pt idx="609">
                  <c:v>1.03</c:v>
                </c:pt>
                <c:pt idx="610">
                  <c:v>1.03</c:v>
                </c:pt>
                <c:pt idx="611">
                  <c:v>1.0310000000000001</c:v>
                </c:pt>
                <c:pt idx="612">
                  <c:v>1.0310000000000001</c:v>
                </c:pt>
                <c:pt idx="613">
                  <c:v>1.0310000000000001</c:v>
                </c:pt>
                <c:pt idx="614">
                  <c:v>1.0310000000000001</c:v>
                </c:pt>
                <c:pt idx="615">
                  <c:v>1.0310000000000001</c:v>
                </c:pt>
                <c:pt idx="616">
                  <c:v>1.0310000000000001</c:v>
                </c:pt>
                <c:pt idx="617">
                  <c:v>1.0310000000000001</c:v>
                </c:pt>
                <c:pt idx="618">
                  <c:v>1.0310000000000001</c:v>
                </c:pt>
                <c:pt idx="619">
                  <c:v>1.0310000000000001</c:v>
                </c:pt>
                <c:pt idx="620">
                  <c:v>1.0310000000000001</c:v>
                </c:pt>
                <c:pt idx="621">
                  <c:v>1.0310000000000001</c:v>
                </c:pt>
                <c:pt idx="622">
                  <c:v>1.0310000000000001</c:v>
                </c:pt>
                <c:pt idx="623">
                  <c:v>1.0310000000000001</c:v>
                </c:pt>
                <c:pt idx="624">
                  <c:v>1.0310000000000001</c:v>
                </c:pt>
                <c:pt idx="625">
                  <c:v>1.0310000000000001</c:v>
                </c:pt>
                <c:pt idx="626">
                  <c:v>1.0310000000000001</c:v>
                </c:pt>
                <c:pt idx="627">
                  <c:v>1.0310000000000001</c:v>
                </c:pt>
                <c:pt idx="628">
                  <c:v>1.0310000000000001</c:v>
                </c:pt>
                <c:pt idx="629">
                  <c:v>1.0310000000000001</c:v>
                </c:pt>
                <c:pt idx="630">
                  <c:v>1.0310000000000001</c:v>
                </c:pt>
                <c:pt idx="631">
                  <c:v>1.032</c:v>
                </c:pt>
                <c:pt idx="632">
                  <c:v>1.032</c:v>
                </c:pt>
                <c:pt idx="633">
                  <c:v>1.032</c:v>
                </c:pt>
                <c:pt idx="634">
                  <c:v>1.032</c:v>
                </c:pt>
                <c:pt idx="635">
                  <c:v>1.032</c:v>
                </c:pt>
                <c:pt idx="636">
                  <c:v>1.032</c:v>
                </c:pt>
                <c:pt idx="637">
                  <c:v>1.032</c:v>
                </c:pt>
                <c:pt idx="638">
                  <c:v>1.032</c:v>
                </c:pt>
                <c:pt idx="639">
                  <c:v>1.032</c:v>
                </c:pt>
                <c:pt idx="640">
                  <c:v>1.032</c:v>
                </c:pt>
                <c:pt idx="641">
                  <c:v>1.032</c:v>
                </c:pt>
                <c:pt idx="642">
                  <c:v>1.032</c:v>
                </c:pt>
                <c:pt idx="643">
                  <c:v>1.032</c:v>
                </c:pt>
                <c:pt idx="644">
                  <c:v>1.032</c:v>
                </c:pt>
                <c:pt idx="645">
                  <c:v>1.032</c:v>
                </c:pt>
                <c:pt idx="646">
                  <c:v>1.032</c:v>
                </c:pt>
                <c:pt idx="647">
                  <c:v>1.032</c:v>
                </c:pt>
                <c:pt idx="648">
                  <c:v>1.032</c:v>
                </c:pt>
                <c:pt idx="649">
                  <c:v>1.032</c:v>
                </c:pt>
                <c:pt idx="650">
                  <c:v>1.032</c:v>
                </c:pt>
                <c:pt idx="651">
                  <c:v>1.0329999999999999</c:v>
                </c:pt>
                <c:pt idx="652">
                  <c:v>1.0329999999999999</c:v>
                </c:pt>
                <c:pt idx="653">
                  <c:v>1.0329999999999999</c:v>
                </c:pt>
                <c:pt idx="654">
                  <c:v>1.0329999999999999</c:v>
                </c:pt>
                <c:pt idx="655">
                  <c:v>1.0329999999999999</c:v>
                </c:pt>
                <c:pt idx="656">
                  <c:v>1.0329999999999999</c:v>
                </c:pt>
                <c:pt idx="657">
                  <c:v>1.0329999999999999</c:v>
                </c:pt>
                <c:pt idx="658">
                  <c:v>1.0329999999999999</c:v>
                </c:pt>
                <c:pt idx="659">
                  <c:v>1.0329999999999999</c:v>
                </c:pt>
                <c:pt idx="660">
                  <c:v>1.0329999999999999</c:v>
                </c:pt>
                <c:pt idx="661">
                  <c:v>1.0329999999999999</c:v>
                </c:pt>
                <c:pt idx="662">
                  <c:v>1.0329999999999999</c:v>
                </c:pt>
                <c:pt idx="663">
                  <c:v>1.0329999999999999</c:v>
                </c:pt>
                <c:pt idx="664">
                  <c:v>1.0329999999999999</c:v>
                </c:pt>
                <c:pt idx="665">
                  <c:v>1.0329999999999999</c:v>
                </c:pt>
                <c:pt idx="666">
                  <c:v>1.0329999999999999</c:v>
                </c:pt>
                <c:pt idx="667">
                  <c:v>1.0329999999999999</c:v>
                </c:pt>
                <c:pt idx="668">
                  <c:v>1.0329999999999999</c:v>
                </c:pt>
                <c:pt idx="669">
                  <c:v>1.0329999999999999</c:v>
                </c:pt>
                <c:pt idx="670">
                  <c:v>1.0329999999999999</c:v>
                </c:pt>
                <c:pt idx="671">
                  <c:v>1.034</c:v>
                </c:pt>
                <c:pt idx="672">
                  <c:v>1.034</c:v>
                </c:pt>
                <c:pt idx="673">
                  <c:v>1.034</c:v>
                </c:pt>
                <c:pt idx="674">
                  <c:v>1.034</c:v>
                </c:pt>
                <c:pt idx="675">
                  <c:v>1.034</c:v>
                </c:pt>
                <c:pt idx="676">
                  <c:v>1.034</c:v>
                </c:pt>
                <c:pt idx="677">
                  <c:v>1.034</c:v>
                </c:pt>
                <c:pt idx="678">
                  <c:v>1.034</c:v>
                </c:pt>
                <c:pt idx="679">
                  <c:v>1.034</c:v>
                </c:pt>
                <c:pt idx="680">
                  <c:v>1.034</c:v>
                </c:pt>
                <c:pt idx="681">
                  <c:v>1.034</c:v>
                </c:pt>
                <c:pt idx="682">
                  <c:v>1.034</c:v>
                </c:pt>
                <c:pt idx="683">
                  <c:v>1.034</c:v>
                </c:pt>
                <c:pt idx="684">
                  <c:v>1.034</c:v>
                </c:pt>
                <c:pt idx="685">
                  <c:v>1.034</c:v>
                </c:pt>
                <c:pt idx="686">
                  <c:v>1.034</c:v>
                </c:pt>
                <c:pt idx="687">
                  <c:v>1.034</c:v>
                </c:pt>
                <c:pt idx="688">
                  <c:v>1.034</c:v>
                </c:pt>
                <c:pt idx="689">
                  <c:v>1.034</c:v>
                </c:pt>
                <c:pt idx="690">
                  <c:v>1.034</c:v>
                </c:pt>
                <c:pt idx="691">
                  <c:v>1.0350000000000001</c:v>
                </c:pt>
                <c:pt idx="692">
                  <c:v>1.0350000000000001</c:v>
                </c:pt>
                <c:pt idx="693">
                  <c:v>1.0350000000000001</c:v>
                </c:pt>
                <c:pt idx="694">
                  <c:v>1.0350000000000001</c:v>
                </c:pt>
                <c:pt idx="695">
                  <c:v>1.0350000000000001</c:v>
                </c:pt>
                <c:pt idx="696">
                  <c:v>1.0350000000000001</c:v>
                </c:pt>
                <c:pt idx="697">
                  <c:v>1.0350000000000001</c:v>
                </c:pt>
                <c:pt idx="698">
                  <c:v>1.0350000000000001</c:v>
                </c:pt>
                <c:pt idx="699">
                  <c:v>1.0350000000000001</c:v>
                </c:pt>
                <c:pt idx="700">
                  <c:v>1.0350000000000001</c:v>
                </c:pt>
                <c:pt idx="701">
                  <c:v>1.0350000000000001</c:v>
                </c:pt>
                <c:pt idx="702">
                  <c:v>1.0350000000000001</c:v>
                </c:pt>
                <c:pt idx="703">
                  <c:v>1.0350000000000001</c:v>
                </c:pt>
                <c:pt idx="704">
                  <c:v>1.0350000000000001</c:v>
                </c:pt>
                <c:pt idx="705">
                  <c:v>1.0350000000000001</c:v>
                </c:pt>
                <c:pt idx="706">
                  <c:v>1.0350000000000001</c:v>
                </c:pt>
                <c:pt idx="707">
                  <c:v>1.0350000000000001</c:v>
                </c:pt>
                <c:pt idx="708">
                  <c:v>1.0350000000000001</c:v>
                </c:pt>
                <c:pt idx="709">
                  <c:v>1.0350000000000001</c:v>
                </c:pt>
                <c:pt idx="710">
                  <c:v>1.0350000000000001</c:v>
                </c:pt>
                <c:pt idx="711">
                  <c:v>1.036</c:v>
                </c:pt>
                <c:pt idx="712">
                  <c:v>1.036</c:v>
                </c:pt>
                <c:pt idx="713">
                  <c:v>1.036</c:v>
                </c:pt>
                <c:pt idx="714">
                  <c:v>1.036</c:v>
                </c:pt>
                <c:pt idx="715">
                  <c:v>1.036</c:v>
                </c:pt>
                <c:pt idx="716">
                  <c:v>1.036</c:v>
                </c:pt>
                <c:pt idx="717">
                  <c:v>1.036</c:v>
                </c:pt>
                <c:pt idx="718">
                  <c:v>1.036</c:v>
                </c:pt>
                <c:pt idx="719">
                  <c:v>1.036</c:v>
                </c:pt>
                <c:pt idx="720">
                  <c:v>1.036</c:v>
                </c:pt>
                <c:pt idx="721">
                  <c:v>1.036</c:v>
                </c:pt>
                <c:pt idx="722">
                  <c:v>1.036</c:v>
                </c:pt>
                <c:pt idx="723">
                  <c:v>1.036</c:v>
                </c:pt>
                <c:pt idx="724">
                  <c:v>1.036</c:v>
                </c:pt>
                <c:pt idx="725">
                  <c:v>1.036</c:v>
                </c:pt>
                <c:pt idx="726">
                  <c:v>1.036</c:v>
                </c:pt>
                <c:pt idx="727">
                  <c:v>1.036</c:v>
                </c:pt>
                <c:pt idx="728">
                  <c:v>1.036</c:v>
                </c:pt>
                <c:pt idx="729">
                  <c:v>1.036</c:v>
                </c:pt>
                <c:pt idx="730">
                  <c:v>1.036</c:v>
                </c:pt>
                <c:pt idx="731">
                  <c:v>1.0369999999999999</c:v>
                </c:pt>
                <c:pt idx="732">
                  <c:v>1.0369999999999999</c:v>
                </c:pt>
                <c:pt idx="733">
                  <c:v>1.0369999999999999</c:v>
                </c:pt>
                <c:pt idx="734">
                  <c:v>1.0369999999999999</c:v>
                </c:pt>
                <c:pt idx="735">
                  <c:v>1.0369999999999999</c:v>
                </c:pt>
                <c:pt idx="736">
                  <c:v>1.0369999999999999</c:v>
                </c:pt>
                <c:pt idx="737">
                  <c:v>1.0369999999999999</c:v>
                </c:pt>
                <c:pt idx="738">
                  <c:v>1.0369999999999999</c:v>
                </c:pt>
                <c:pt idx="739">
                  <c:v>1.0369999999999999</c:v>
                </c:pt>
                <c:pt idx="740">
                  <c:v>1.0369999999999999</c:v>
                </c:pt>
                <c:pt idx="741">
                  <c:v>1.0369999999999999</c:v>
                </c:pt>
                <c:pt idx="742">
                  <c:v>1.0369999999999999</c:v>
                </c:pt>
                <c:pt idx="743">
                  <c:v>1.0369999999999999</c:v>
                </c:pt>
                <c:pt idx="744">
                  <c:v>1.0369999999999999</c:v>
                </c:pt>
                <c:pt idx="745">
                  <c:v>1.0369999999999999</c:v>
                </c:pt>
                <c:pt idx="746">
                  <c:v>1.0369999999999999</c:v>
                </c:pt>
                <c:pt idx="747">
                  <c:v>1.0369999999999999</c:v>
                </c:pt>
                <c:pt idx="748">
                  <c:v>1.0369999999999999</c:v>
                </c:pt>
                <c:pt idx="749">
                  <c:v>1.0369999999999999</c:v>
                </c:pt>
                <c:pt idx="750">
                  <c:v>1.0369999999999999</c:v>
                </c:pt>
                <c:pt idx="751">
                  <c:v>1.038</c:v>
                </c:pt>
                <c:pt idx="752">
                  <c:v>1.038</c:v>
                </c:pt>
                <c:pt idx="753">
                  <c:v>1.038</c:v>
                </c:pt>
                <c:pt idx="754">
                  <c:v>1.038</c:v>
                </c:pt>
                <c:pt idx="755">
                  <c:v>1.038</c:v>
                </c:pt>
                <c:pt idx="756">
                  <c:v>1.038</c:v>
                </c:pt>
                <c:pt idx="757">
                  <c:v>1.038</c:v>
                </c:pt>
                <c:pt idx="758">
                  <c:v>1.038</c:v>
                </c:pt>
                <c:pt idx="759">
                  <c:v>1.038</c:v>
                </c:pt>
                <c:pt idx="760">
                  <c:v>1.038</c:v>
                </c:pt>
                <c:pt idx="761">
                  <c:v>1.038</c:v>
                </c:pt>
                <c:pt idx="762">
                  <c:v>1.038</c:v>
                </c:pt>
                <c:pt idx="763">
                  <c:v>1.038</c:v>
                </c:pt>
                <c:pt idx="764">
                  <c:v>1.038</c:v>
                </c:pt>
                <c:pt idx="765">
                  <c:v>1.038</c:v>
                </c:pt>
                <c:pt idx="766">
                  <c:v>1.038</c:v>
                </c:pt>
                <c:pt idx="767">
                  <c:v>1.038</c:v>
                </c:pt>
                <c:pt idx="768">
                  <c:v>1.038</c:v>
                </c:pt>
                <c:pt idx="769">
                  <c:v>1.038</c:v>
                </c:pt>
                <c:pt idx="770">
                  <c:v>1.038</c:v>
                </c:pt>
                <c:pt idx="771">
                  <c:v>1.0390000000000001</c:v>
                </c:pt>
                <c:pt idx="772">
                  <c:v>1.0390000000000001</c:v>
                </c:pt>
                <c:pt idx="773">
                  <c:v>1.0390000000000001</c:v>
                </c:pt>
                <c:pt idx="774">
                  <c:v>1.0390000000000001</c:v>
                </c:pt>
                <c:pt idx="775">
                  <c:v>1.0390000000000001</c:v>
                </c:pt>
                <c:pt idx="776">
                  <c:v>1.0390000000000001</c:v>
                </c:pt>
                <c:pt idx="777">
                  <c:v>1.0390000000000001</c:v>
                </c:pt>
                <c:pt idx="778">
                  <c:v>1.0390000000000001</c:v>
                </c:pt>
                <c:pt idx="779">
                  <c:v>1.0390000000000001</c:v>
                </c:pt>
                <c:pt idx="780">
                  <c:v>1.0390000000000001</c:v>
                </c:pt>
                <c:pt idx="781">
                  <c:v>1.0390000000000001</c:v>
                </c:pt>
                <c:pt idx="782">
                  <c:v>1.0390000000000001</c:v>
                </c:pt>
                <c:pt idx="783">
                  <c:v>1.0390000000000001</c:v>
                </c:pt>
                <c:pt idx="784">
                  <c:v>1.0390000000000001</c:v>
                </c:pt>
                <c:pt idx="785">
                  <c:v>1.0390000000000001</c:v>
                </c:pt>
                <c:pt idx="786">
                  <c:v>1.0390000000000001</c:v>
                </c:pt>
                <c:pt idx="787">
                  <c:v>1.0390000000000001</c:v>
                </c:pt>
                <c:pt idx="788">
                  <c:v>1.0390000000000001</c:v>
                </c:pt>
                <c:pt idx="789">
                  <c:v>1.0390000000000001</c:v>
                </c:pt>
                <c:pt idx="790">
                  <c:v>1.0390000000000001</c:v>
                </c:pt>
                <c:pt idx="791">
                  <c:v>1.04</c:v>
                </c:pt>
                <c:pt idx="792">
                  <c:v>1.04</c:v>
                </c:pt>
                <c:pt idx="793">
                  <c:v>1.04</c:v>
                </c:pt>
                <c:pt idx="794">
                  <c:v>1.04</c:v>
                </c:pt>
                <c:pt idx="795">
                  <c:v>1.04</c:v>
                </c:pt>
                <c:pt idx="796">
                  <c:v>1.04</c:v>
                </c:pt>
                <c:pt idx="797">
                  <c:v>1.04</c:v>
                </c:pt>
                <c:pt idx="798">
                  <c:v>1.04</c:v>
                </c:pt>
                <c:pt idx="799">
                  <c:v>1.04</c:v>
                </c:pt>
                <c:pt idx="800">
                  <c:v>1.04</c:v>
                </c:pt>
                <c:pt idx="801">
                  <c:v>1.04</c:v>
                </c:pt>
                <c:pt idx="802">
                  <c:v>1.04</c:v>
                </c:pt>
                <c:pt idx="803">
                  <c:v>1.04</c:v>
                </c:pt>
                <c:pt idx="804">
                  <c:v>1.04</c:v>
                </c:pt>
                <c:pt idx="805">
                  <c:v>1.04</c:v>
                </c:pt>
                <c:pt idx="806">
                  <c:v>1.04</c:v>
                </c:pt>
                <c:pt idx="807">
                  <c:v>1.04</c:v>
                </c:pt>
                <c:pt idx="808">
                  <c:v>1.04</c:v>
                </c:pt>
                <c:pt idx="809">
                  <c:v>1.04</c:v>
                </c:pt>
                <c:pt idx="810">
                  <c:v>1.04</c:v>
                </c:pt>
                <c:pt idx="811">
                  <c:v>1.0409999999999999</c:v>
                </c:pt>
                <c:pt idx="812">
                  <c:v>1.0409999999999999</c:v>
                </c:pt>
                <c:pt idx="813">
                  <c:v>1.0409999999999999</c:v>
                </c:pt>
                <c:pt idx="814">
                  <c:v>1.0409999999999999</c:v>
                </c:pt>
                <c:pt idx="815">
                  <c:v>1.0409999999999999</c:v>
                </c:pt>
                <c:pt idx="816">
                  <c:v>1.0409999999999999</c:v>
                </c:pt>
                <c:pt idx="817">
                  <c:v>1.0409999999999999</c:v>
                </c:pt>
                <c:pt idx="818">
                  <c:v>1.0409999999999999</c:v>
                </c:pt>
                <c:pt idx="819">
                  <c:v>1.0409999999999999</c:v>
                </c:pt>
                <c:pt idx="820">
                  <c:v>1.0409999999999999</c:v>
                </c:pt>
                <c:pt idx="821">
                  <c:v>1.0409999999999999</c:v>
                </c:pt>
                <c:pt idx="822">
                  <c:v>1.0409999999999999</c:v>
                </c:pt>
                <c:pt idx="823">
                  <c:v>1.0409999999999999</c:v>
                </c:pt>
                <c:pt idx="824">
                  <c:v>1.0409999999999999</c:v>
                </c:pt>
                <c:pt idx="825">
                  <c:v>1.0409999999999999</c:v>
                </c:pt>
                <c:pt idx="826">
                  <c:v>1.0409999999999999</c:v>
                </c:pt>
                <c:pt idx="827">
                  <c:v>1.0409999999999999</c:v>
                </c:pt>
                <c:pt idx="828">
                  <c:v>1.0409999999999999</c:v>
                </c:pt>
                <c:pt idx="829">
                  <c:v>1.0409999999999999</c:v>
                </c:pt>
                <c:pt idx="830">
                  <c:v>1.0409999999999999</c:v>
                </c:pt>
                <c:pt idx="831">
                  <c:v>1.042</c:v>
                </c:pt>
                <c:pt idx="832">
                  <c:v>1.042</c:v>
                </c:pt>
                <c:pt idx="833">
                  <c:v>1.042</c:v>
                </c:pt>
                <c:pt idx="834">
                  <c:v>1.042</c:v>
                </c:pt>
                <c:pt idx="835">
                  <c:v>1.042</c:v>
                </c:pt>
                <c:pt idx="836">
                  <c:v>1.042</c:v>
                </c:pt>
                <c:pt idx="837">
                  <c:v>1.042</c:v>
                </c:pt>
                <c:pt idx="838">
                  <c:v>1.042</c:v>
                </c:pt>
                <c:pt idx="839">
                  <c:v>1.042</c:v>
                </c:pt>
                <c:pt idx="840">
                  <c:v>1.042</c:v>
                </c:pt>
                <c:pt idx="841">
                  <c:v>1.042</c:v>
                </c:pt>
                <c:pt idx="842">
                  <c:v>1.042</c:v>
                </c:pt>
                <c:pt idx="843">
                  <c:v>1.042</c:v>
                </c:pt>
                <c:pt idx="844">
                  <c:v>1.042</c:v>
                </c:pt>
                <c:pt idx="845">
                  <c:v>1.042</c:v>
                </c:pt>
                <c:pt idx="846">
                  <c:v>1.042</c:v>
                </c:pt>
                <c:pt idx="847">
                  <c:v>1.042</c:v>
                </c:pt>
                <c:pt idx="848">
                  <c:v>1.042</c:v>
                </c:pt>
                <c:pt idx="849">
                  <c:v>1.042</c:v>
                </c:pt>
                <c:pt idx="850">
                  <c:v>1.042</c:v>
                </c:pt>
                <c:pt idx="851">
                  <c:v>1.0430000000000001</c:v>
                </c:pt>
                <c:pt idx="852">
                  <c:v>1.0430000000000001</c:v>
                </c:pt>
                <c:pt idx="853">
                  <c:v>1.0430000000000001</c:v>
                </c:pt>
                <c:pt idx="854">
                  <c:v>1.0430000000000001</c:v>
                </c:pt>
                <c:pt idx="855">
                  <c:v>1.0430000000000001</c:v>
                </c:pt>
                <c:pt idx="856">
                  <c:v>1.0430000000000001</c:v>
                </c:pt>
                <c:pt idx="857">
                  <c:v>1.0430000000000001</c:v>
                </c:pt>
                <c:pt idx="858">
                  <c:v>1.0430000000000001</c:v>
                </c:pt>
                <c:pt idx="859">
                  <c:v>1.0430000000000001</c:v>
                </c:pt>
                <c:pt idx="860">
                  <c:v>1.0430000000000001</c:v>
                </c:pt>
                <c:pt idx="861">
                  <c:v>1.0430000000000001</c:v>
                </c:pt>
                <c:pt idx="862">
                  <c:v>1.0430000000000001</c:v>
                </c:pt>
                <c:pt idx="863">
                  <c:v>1.0430000000000001</c:v>
                </c:pt>
                <c:pt idx="864">
                  <c:v>1.0430000000000001</c:v>
                </c:pt>
                <c:pt idx="865">
                  <c:v>1.0430000000000001</c:v>
                </c:pt>
                <c:pt idx="866">
                  <c:v>1.0430000000000001</c:v>
                </c:pt>
                <c:pt idx="867">
                  <c:v>1.0430000000000001</c:v>
                </c:pt>
                <c:pt idx="868">
                  <c:v>1.0430000000000001</c:v>
                </c:pt>
                <c:pt idx="869">
                  <c:v>1.0430000000000001</c:v>
                </c:pt>
                <c:pt idx="870">
                  <c:v>1.0430000000000001</c:v>
                </c:pt>
                <c:pt idx="871">
                  <c:v>1.044</c:v>
                </c:pt>
                <c:pt idx="872">
                  <c:v>1.044</c:v>
                </c:pt>
                <c:pt idx="873">
                  <c:v>1.044</c:v>
                </c:pt>
                <c:pt idx="874">
                  <c:v>1.044</c:v>
                </c:pt>
                <c:pt idx="875">
                  <c:v>1.044</c:v>
                </c:pt>
                <c:pt idx="876">
                  <c:v>1.044</c:v>
                </c:pt>
                <c:pt idx="877">
                  <c:v>1.044</c:v>
                </c:pt>
                <c:pt idx="878">
                  <c:v>1.044</c:v>
                </c:pt>
                <c:pt idx="879">
                  <c:v>1.044</c:v>
                </c:pt>
                <c:pt idx="880">
                  <c:v>1.044</c:v>
                </c:pt>
                <c:pt idx="881">
                  <c:v>1.044</c:v>
                </c:pt>
                <c:pt idx="882">
                  <c:v>1.044</c:v>
                </c:pt>
                <c:pt idx="883">
                  <c:v>1.044</c:v>
                </c:pt>
                <c:pt idx="884">
                  <c:v>1.044</c:v>
                </c:pt>
                <c:pt idx="885">
                  <c:v>1.044</c:v>
                </c:pt>
                <c:pt idx="886">
                  <c:v>1.044</c:v>
                </c:pt>
                <c:pt idx="887">
                  <c:v>1.044</c:v>
                </c:pt>
                <c:pt idx="888">
                  <c:v>1.044</c:v>
                </c:pt>
                <c:pt idx="889">
                  <c:v>1.044</c:v>
                </c:pt>
                <c:pt idx="890">
                  <c:v>1.044</c:v>
                </c:pt>
                <c:pt idx="891">
                  <c:v>1.0449999999999999</c:v>
                </c:pt>
                <c:pt idx="892">
                  <c:v>1.0449999999999999</c:v>
                </c:pt>
                <c:pt idx="893">
                  <c:v>1.0449999999999999</c:v>
                </c:pt>
                <c:pt idx="894">
                  <c:v>1.0449999999999999</c:v>
                </c:pt>
                <c:pt idx="895">
                  <c:v>1.0449999999999999</c:v>
                </c:pt>
                <c:pt idx="896">
                  <c:v>1.0449999999999999</c:v>
                </c:pt>
                <c:pt idx="897">
                  <c:v>1.0449999999999999</c:v>
                </c:pt>
                <c:pt idx="898">
                  <c:v>1.0449999999999999</c:v>
                </c:pt>
                <c:pt idx="899">
                  <c:v>1.0449999999999999</c:v>
                </c:pt>
                <c:pt idx="900">
                  <c:v>1.0449999999999999</c:v>
                </c:pt>
                <c:pt idx="901">
                  <c:v>1.0449999999999999</c:v>
                </c:pt>
                <c:pt idx="902">
                  <c:v>1.0449999999999999</c:v>
                </c:pt>
                <c:pt idx="903">
                  <c:v>1.0449999999999999</c:v>
                </c:pt>
                <c:pt idx="904">
                  <c:v>1.0449999999999999</c:v>
                </c:pt>
                <c:pt idx="905">
                  <c:v>1.0449999999999999</c:v>
                </c:pt>
                <c:pt idx="906">
                  <c:v>1.0449999999999999</c:v>
                </c:pt>
                <c:pt idx="907">
                  <c:v>1.0449999999999999</c:v>
                </c:pt>
                <c:pt idx="908">
                  <c:v>1.0449999999999999</c:v>
                </c:pt>
                <c:pt idx="909">
                  <c:v>1.0449999999999999</c:v>
                </c:pt>
                <c:pt idx="910">
                  <c:v>1.0449999999999999</c:v>
                </c:pt>
                <c:pt idx="911">
                  <c:v>1.046</c:v>
                </c:pt>
                <c:pt idx="912">
                  <c:v>1.046</c:v>
                </c:pt>
                <c:pt idx="913">
                  <c:v>1.046</c:v>
                </c:pt>
                <c:pt idx="914">
                  <c:v>1.046</c:v>
                </c:pt>
                <c:pt idx="915">
                  <c:v>1.046</c:v>
                </c:pt>
                <c:pt idx="916">
                  <c:v>1.046</c:v>
                </c:pt>
                <c:pt idx="917">
                  <c:v>1.046</c:v>
                </c:pt>
                <c:pt idx="918">
                  <c:v>1.046</c:v>
                </c:pt>
                <c:pt idx="919">
                  <c:v>1.046</c:v>
                </c:pt>
                <c:pt idx="920">
                  <c:v>1.046</c:v>
                </c:pt>
                <c:pt idx="921">
                  <c:v>1.046</c:v>
                </c:pt>
                <c:pt idx="922">
                  <c:v>1.046</c:v>
                </c:pt>
                <c:pt idx="923">
                  <c:v>1.046</c:v>
                </c:pt>
                <c:pt idx="924">
                  <c:v>1.046</c:v>
                </c:pt>
                <c:pt idx="925">
                  <c:v>1.046</c:v>
                </c:pt>
                <c:pt idx="926">
                  <c:v>1.046</c:v>
                </c:pt>
                <c:pt idx="927">
                  <c:v>1.046</c:v>
                </c:pt>
                <c:pt idx="928">
                  <c:v>1.046</c:v>
                </c:pt>
                <c:pt idx="929">
                  <c:v>1.046</c:v>
                </c:pt>
                <c:pt idx="930">
                  <c:v>1.046</c:v>
                </c:pt>
                <c:pt idx="931">
                  <c:v>1.0470000000000002</c:v>
                </c:pt>
                <c:pt idx="932">
                  <c:v>1.0470000000000002</c:v>
                </c:pt>
                <c:pt idx="933">
                  <c:v>1.0470000000000002</c:v>
                </c:pt>
                <c:pt idx="934">
                  <c:v>1.0470000000000002</c:v>
                </c:pt>
                <c:pt idx="935">
                  <c:v>1.0470000000000002</c:v>
                </c:pt>
                <c:pt idx="936">
                  <c:v>1.0470000000000002</c:v>
                </c:pt>
                <c:pt idx="937">
                  <c:v>1.0470000000000002</c:v>
                </c:pt>
                <c:pt idx="938">
                  <c:v>1.0470000000000002</c:v>
                </c:pt>
                <c:pt idx="939">
                  <c:v>1.0470000000000002</c:v>
                </c:pt>
                <c:pt idx="940">
                  <c:v>1.0470000000000002</c:v>
                </c:pt>
                <c:pt idx="941">
                  <c:v>1.0470000000000002</c:v>
                </c:pt>
                <c:pt idx="942">
                  <c:v>1.0470000000000002</c:v>
                </c:pt>
                <c:pt idx="943">
                  <c:v>1.0470000000000002</c:v>
                </c:pt>
                <c:pt idx="944">
                  <c:v>1.0470000000000002</c:v>
                </c:pt>
                <c:pt idx="945">
                  <c:v>1.0470000000000002</c:v>
                </c:pt>
                <c:pt idx="946">
                  <c:v>1.0470000000000002</c:v>
                </c:pt>
                <c:pt idx="947">
                  <c:v>1.0470000000000002</c:v>
                </c:pt>
                <c:pt idx="948">
                  <c:v>1.0470000000000002</c:v>
                </c:pt>
                <c:pt idx="949">
                  <c:v>1.0470000000000002</c:v>
                </c:pt>
                <c:pt idx="950">
                  <c:v>1.0470000000000002</c:v>
                </c:pt>
                <c:pt idx="951">
                  <c:v>1.048</c:v>
                </c:pt>
                <c:pt idx="952">
                  <c:v>1.048</c:v>
                </c:pt>
                <c:pt idx="953">
                  <c:v>1.048</c:v>
                </c:pt>
                <c:pt idx="954">
                  <c:v>1.048</c:v>
                </c:pt>
                <c:pt idx="955">
                  <c:v>1.048</c:v>
                </c:pt>
                <c:pt idx="956">
                  <c:v>1.048</c:v>
                </c:pt>
                <c:pt idx="957">
                  <c:v>1.048</c:v>
                </c:pt>
                <c:pt idx="958">
                  <c:v>1.048</c:v>
                </c:pt>
                <c:pt idx="959">
                  <c:v>1.048</c:v>
                </c:pt>
                <c:pt idx="960">
                  <c:v>1.048</c:v>
                </c:pt>
                <c:pt idx="961">
                  <c:v>1.048</c:v>
                </c:pt>
                <c:pt idx="962">
                  <c:v>1.048</c:v>
                </c:pt>
                <c:pt idx="963">
                  <c:v>1.048</c:v>
                </c:pt>
                <c:pt idx="964">
                  <c:v>1.048</c:v>
                </c:pt>
                <c:pt idx="965">
                  <c:v>1.048</c:v>
                </c:pt>
                <c:pt idx="966">
                  <c:v>1.048</c:v>
                </c:pt>
                <c:pt idx="967">
                  <c:v>1.048</c:v>
                </c:pt>
                <c:pt idx="968">
                  <c:v>1.048</c:v>
                </c:pt>
                <c:pt idx="969">
                  <c:v>1.048</c:v>
                </c:pt>
                <c:pt idx="970">
                  <c:v>1.048</c:v>
                </c:pt>
                <c:pt idx="971">
                  <c:v>1.0489999999999999</c:v>
                </c:pt>
                <c:pt idx="972">
                  <c:v>1.0489999999999999</c:v>
                </c:pt>
                <c:pt idx="973">
                  <c:v>1.0489999999999999</c:v>
                </c:pt>
                <c:pt idx="974">
                  <c:v>1.0489999999999999</c:v>
                </c:pt>
                <c:pt idx="975">
                  <c:v>1.0489999999999999</c:v>
                </c:pt>
                <c:pt idx="976">
                  <c:v>1.0489999999999999</c:v>
                </c:pt>
                <c:pt idx="977">
                  <c:v>1.0489999999999999</c:v>
                </c:pt>
                <c:pt idx="978">
                  <c:v>1.0489999999999999</c:v>
                </c:pt>
                <c:pt idx="979">
                  <c:v>1.0489999999999999</c:v>
                </c:pt>
                <c:pt idx="980">
                  <c:v>1.0489999999999999</c:v>
                </c:pt>
                <c:pt idx="981">
                  <c:v>1.0489999999999999</c:v>
                </c:pt>
                <c:pt idx="982">
                  <c:v>1.0489999999999999</c:v>
                </c:pt>
                <c:pt idx="983">
                  <c:v>1.0489999999999999</c:v>
                </c:pt>
                <c:pt idx="984">
                  <c:v>1.0489999999999999</c:v>
                </c:pt>
                <c:pt idx="985">
                  <c:v>1.0489999999999999</c:v>
                </c:pt>
                <c:pt idx="986">
                  <c:v>1.0489999999999999</c:v>
                </c:pt>
                <c:pt idx="987">
                  <c:v>1.0489999999999999</c:v>
                </c:pt>
                <c:pt idx="988">
                  <c:v>1.0489999999999999</c:v>
                </c:pt>
                <c:pt idx="989">
                  <c:v>1.0489999999999999</c:v>
                </c:pt>
                <c:pt idx="990">
                  <c:v>1.0489999999999999</c:v>
                </c:pt>
                <c:pt idx="991">
                  <c:v>1.05</c:v>
                </c:pt>
                <c:pt idx="992">
                  <c:v>1.05</c:v>
                </c:pt>
                <c:pt idx="993">
                  <c:v>1.05</c:v>
                </c:pt>
                <c:pt idx="994">
                  <c:v>1.05</c:v>
                </c:pt>
                <c:pt idx="995">
                  <c:v>1.05</c:v>
                </c:pt>
                <c:pt idx="996">
                  <c:v>1.05</c:v>
                </c:pt>
                <c:pt idx="997">
                  <c:v>1.05</c:v>
                </c:pt>
                <c:pt idx="998">
                  <c:v>1.05</c:v>
                </c:pt>
                <c:pt idx="999">
                  <c:v>1.05</c:v>
                </c:pt>
                <c:pt idx="1000">
                  <c:v>1.05</c:v>
                </c:pt>
                <c:pt idx="1001">
                  <c:v>1.05</c:v>
                </c:pt>
                <c:pt idx="1002">
                  <c:v>1.05</c:v>
                </c:pt>
                <c:pt idx="1003">
                  <c:v>1.05</c:v>
                </c:pt>
                <c:pt idx="1004">
                  <c:v>1.05</c:v>
                </c:pt>
                <c:pt idx="1005">
                  <c:v>1.05</c:v>
                </c:pt>
                <c:pt idx="1006">
                  <c:v>1.05</c:v>
                </c:pt>
                <c:pt idx="1007">
                  <c:v>1.05</c:v>
                </c:pt>
                <c:pt idx="1008">
                  <c:v>1.05</c:v>
                </c:pt>
                <c:pt idx="1009">
                  <c:v>1.05</c:v>
                </c:pt>
                <c:pt idx="1010">
                  <c:v>1.05</c:v>
                </c:pt>
                <c:pt idx="1011">
                  <c:v>1.0510000000000002</c:v>
                </c:pt>
                <c:pt idx="1012">
                  <c:v>1.0510000000000002</c:v>
                </c:pt>
                <c:pt idx="1013">
                  <c:v>1.0510000000000002</c:v>
                </c:pt>
                <c:pt idx="1014">
                  <c:v>1.0510000000000002</c:v>
                </c:pt>
                <c:pt idx="1015">
                  <c:v>1.0510000000000002</c:v>
                </c:pt>
                <c:pt idx="1016">
                  <c:v>1.0510000000000002</c:v>
                </c:pt>
                <c:pt idx="1017">
                  <c:v>1.0510000000000002</c:v>
                </c:pt>
                <c:pt idx="1018">
                  <c:v>1.0510000000000002</c:v>
                </c:pt>
                <c:pt idx="1019">
                  <c:v>1.0510000000000002</c:v>
                </c:pt>
                <c:pt idx="1020">
                  <c:v>1.0510000000000002</c:v>
                </c:pt>
                <c:pt idx="1021">
                  <c:v>1.0510000000000002</c:v>
                </c:pt>
                <c:pt idx="1022">
                  <c:v>1.0510000000000002</c:v>
                </c:pt>
                <c:pt idx="1023">
                  <c:v>1.0510000000000002</c:v>
                </c:pt>
                <c:pt idx="1024">
                  <c:v>1.0510000000000002</c:v>
                </c:pt>
                <c:pt idx="1025">
                  <c:v>1.0510000000000002</c:v>
                </c:pt>
                <c:pt idx="1026">
                  <c:v>1.0510000000000002</c:v>
                </c:pt>
                <c:pt idx="1027">
                  <c:v>1.0510000000000002</c:v>
                </c:pt>
                <c:pt idx="1028">
                  <c:v>1.0510000000000002</c:v>
                </c:pt>
                <c:pt idx="1029">
                  <c:v>1.0510000000000002</c:v>
                </c:pt>
                <c:pt idx="1030">
                  <c:v>1.0510000000000002</c:v>
                </c:pt>
                <c:pt idx="1031">
                  <c:v>1.052</c:v>
                </c:pt>
                <c:pt idx="1032">
                  <c:v>1.052</c:v>
                </c:pt>
                <c:pt idx="1033">
                  <c:v>1.052</c:v>
                </c:pt>
                <c:pt idx="1034">
                  <c:v>1.052</c:v>
                </c:pt>
                <c:pt idx="1035">
                  <c:v>1.052</c:v>
                </c:pt>
                <c:pt idx="1036">
                  <c:v>1.052</c:v>
                </c:pt>
                <c:pt idx="1037">
                  <c:v>1.052</c:v>
                </c:pt>
                <c:pt idx="1038">
                  <c:v>1.052</c:v>
                </c:pt>
                <c:pt idx="1039">
                  <c:v>1.052</c:v>
                </c:pt>
                <c:pt idx="1040">
                  <c:v>1.052</c:v>
                </c:pt>
                <c:pt idx="1041">
                  <c:v>1.052</c:v>
                </c:pt>
                <c:pt idx="1042">
                  <c:v>1.052</c:v>
                </c:pt>
                <c:pt idx="1043">
                  <c:v>1.052</c:v>
                </c:pt>
                <c:pt idx="1044">
                  <c:v>1.052</c:v>
                </c:pt>
                <c:pt idx="1045">
                  <c:v>1.052</c:v>
                </c:pt>
                <c:pt idx="1046">
                  <c:v>1.052</c:v>
                </c:pt>
                <c:pt idx="1047">
                  <c:v>1.052</c:v>
                </c:pt>
                <c:pt idx="1048">
                  <c:v>1.052</c:v>
                </c:pt>
                <c:pt idx="1049">
                  <c:v>1.052</c:v>
                </c:pt>
                <c:pt idx="1050">
                  <c:v>1.052</c:v>
                </c:pt>
                <c:pt idx="1051">
                  <c:v>1.0529999999999999</c:v>
                </c:pt>
                <c:pt idx="1052">
                  <c:v>1.0529999999999999</c:v>
                </c:pt>
                <c:pt idx="1053">
                  <c:v>1.0529999999999999</c:v>
                </c:pt>
                <c:pt idx="1054">
                  <c:v>1.0529999999999999</c:v>
                </c:pt>
                <c:pt idx="1055">
                  <c:v>1.0529999999999999</c:v>
                </c:pt>
                <c:pt idx="1056">
                  <c:v>1.0529999999999999</c:v>
                </c:pt>
                <c:pt idx="1057">
                  <c:v>1.0529999999999999</c:v>
                </c:pt>
                <c:pt idx="1058">
                  <c:v>1.0529999999999999</c:v>
                </c:pt>
                <c:pt idx="1059">
                  <c:v>1.0529999999999999</c:v>
                </c:pt>
                <c:pt idx="1060">
                  <c:v>1.0529999999999999</c:v>
                </c:pt>
                <c:pt idx="1061">
                  <c:v>1.0529999999999999</c:v>
                </c:pt>
                <c:pt idx="1062">
                  <c:v>1.0529999999999999</c:v>
                </c:pt>
                <c:pt idx="1063">
                  <c:v>1.0529999999999999</c:v>
                </c:pt>
                <c:pt idx="1064">
                  <c:v>1.0529999999999999</c:v>
                </c:pt>
                <c:pt idx="1065">
                  <c:v>1.0529999999999999</c:v>
                </c:pt>
                <c:pt idx="1066">
                  <c:v>1.0529999999999999</c:v>
                </c:pt>
                <c:pt idx="1067">
                  <c:v>1.0529999999999999</c:v>
                </c:pt>
                <c:pt idx="1068">
                  <c:v>1.0529999999999999</c:v>
                </c:pt>
                <c:pt idx="1069">
                  <c:v>1.0529999999999999</c:v>
                </c:pt>
                <c:pt idx="1070">
                  <c:v>1.0529999999999999</c:v>
                </c:pt>
                <c:pt idx="1071">
                  <c:v>1.054</c:v>
                </c:pt>
                <c:pt idx="1072">
                  <c:v>1.054</c:v>
                </c:pt>
                <c:pt idx="1073">
                  <c:v>1.054</c:v>
                </c:pt>
                <c:pt idx="1074">
                  <c:v>1.054</c:v>
                </c:pt>
                <c:pt idx="1075">
                  <c:v>1.054</c:v>
                </c:pt>
                <c:pt idx="1076">
                  <c:v>1.054</c:v>
                </c:pt>
                <c:pt idx="1077">
                  <c:v>1.054</c:v>
                </c:pt>
                <c:pt idx="1078">
                  <c:v>1.054</c:v>
                </c:pt>
                <c:pt idx="1079">
                  <c:v>1.054</c:v>
                </c:pt>
                <c:pt idx="1080">
                  <c:v>1.054</c:v>
                </c:pt>
                <c:pt idx="1081">
                  <c:v>1.054</c:v>
                </c:pt>
                <c:pt idx="1082">
                  <c:v>1.054</c:v>
                </c:pt>
                <c:pt idx="1083">
                  <c:v>1.054</c:v>
                </c:pt>
                <c:pt idx="1084">
                  <c:v>1.054</c:v>
                </c:pt>
                <c:pt idx="1085">
                  <c:v>1.054</c:v>
                </c:pt>
                <c:pt idx="1086">
                  <c:v>1.054</c:v>
                </c:pt>
                <c:pt idx="1087">
                  <c:v>1.054</c:v>
                </c:pt>
                <c:pt idx="1088">
                  <c:v>1.054</c:v>
                </c:pt>
                <c:pt idx="1089">
                  <c:v>1.054</c:v>
                </c:pt>
                <c:pt idx="1090">
                  <c:v>1.054</c:v>
                </c:pt>
                <c:pt idx="1091">
                  <c:v>1.0550000000000002</c:v>
                </c:pt>
                <c:pt idx="1092">
                  <c:v>1.0550000000000002</c:v>
                </c:pt>
                <c:pt idx="1093">
                  <c:v>1.0550000000000002</c:v>
                </c:pt>
                <c:pt idx="1094">
                  <c:v>1.0550000000000002</c:v>
                </c:pt>
                <c:pt idx="1095">
                  <c:v>1.0550000000000002</c:v>
                </c:pt>
                <c:pt idx="1096">
                  <c:v>1.0550000000000002</c:v>
                </c:pt>
                <c:pt idx="1097">
                  <c:v>1.0550000000000002</c:v>
                </c:pt>
                <c:pt idx="1098">
                  <c:v>1.0550000000000002</c:v>
                </c:pt>
                <c:pt idx="1099">
                  <c:v>1.0550000000000002</c:v>
                </c:pt>
                <c:pt idx="1100">
                  <c:v>1.0550000000000002</c:v>
                </c:pt>
                <c:pt idx="1101">
                  <c:v>1.0550000000000002</c:v>
                </c:pt>
                <c:pt idx="1102">
                  <c:v>1.0550000000000002</c:v>
                </c:pt>
                <c:pt idx="1103">
                  <c:v>1.0550000000000002</c:v>
                </c:pt>
                <c:pt idx="1104">
                  <c:v>1.0550000000000002</c:v>
                </c:pt>
                <c:pt idx="1105">
                  <c:v>1.0550000000000002</c:v>
                </c:pt>
                <c:pt idx="1106">
                  <c:v>1.0550000000000002</c:v>
                </c:pt>
                <c:pt idx="1107">
                  <c:v>1.0550000000000002</c:v>
                </c:pt>
                <c:pt idx="1108">
                  <c:v>1.0550000000000002</c:v>
                </c:pt>
                <c:pt idx="1109">
                  <c:v>1.0550000000000002</c:v>
                </c:pt>
                <c:pt idx="1110">
                  <c:v>1.0550000000000002</c:v>
                </c:pt>
                <c:pt idx="1111">
                  <c:v>1.056</c:v>
                </c:pt>
                <c:pt idx="1112">
                  <c:v>1.056</c:v>
                </c:pt>
                <c:pt idx="1113">
                  <c:v>1.056</c:v>
                </c:pt>
                <c:pt idx="1114">
                  <c:v>1.056</c:v>
                </c:pt>
                <c:pt idx="1115">
                  <c:v>1.056</c:v>
                </c:pt>
                <c:pt idx="1116">
                  <c:v>1.056</c:v>
                </c:pt>
                <c:pt idx="1117">
                  <c:v>1.056</c:v>
                </c:pt>
                <c:pt idx="1118">
                  <c:v>1.056</c:v>
                </c:pt>
                <c:pt idx="1119">
                  <c:v>1.056</c:v>
                </c:pt>
                <c:pt idx="1120">
                  <c:v>1.056</c:v>
                </c:pt>
                <c:pt idx="1121">
                  <c:v>1.056</c:v>
                </c:pt>
                <c:pt idx="1122">
                  <c:v>1.056</c:v>
                </c:pt>
                <c:pt idx="1123">
                  <c:v>1.056</c:v>
                </c:pt>
                <c:pt idx="1124">
                  <c:v>1.056</c:v>
                </c:pt>
                <c:pt idx="1125">
                  <c:v>1.056</c:v>
                </c:pt>
                <c:pt idx="1126">
                  <c:v>1.056</c:v>
                </c:pt>
                <c:pt idx="1127">
                  <c:v>1.056</c:v>
                </c:pt>
                <c:pt idx="1128">
                  <c:v>1.056</c:v>
                </c:pt>
                <c:pt idx="1129">
                  <c:v>1.056</c:v>
                </c:pt>
                <c:pt idx="1130">
                  <c:v>1.056</c:v>
                </c:pt>
                <c:pt idx="1131">
                  <c:v>1.0569999999999999</c:v>
                </c:pt>
                <c:pt idx="1132">
                  <c:v>1.0569999999999999</c:v>
                </c:pt>
                <c:pt idx="1133">
                  <c:v>1.0569999999999999</c:v>
                </c:pt>
                <c:pt idx="1134">
                  <c:v>1.0569999999999999</c:v>
                </c:pt>
                <c:pt idx="1135">
                  <c:v>1.0569999999999999</c:v>
                </c:pt>
                <c:pt idx="1136">
                  <c:v>1.0569999999999999</c:v>
                </c:pt>
                <c:pt idx="1137">
                  <c:v>1.0569999999999999</c:v>
                </c:pt>
                <c:pt idx="1138">
                  <c:v>1.0569999999999999</c:v>
                </c:pt>
                <c:pt idx="1139">
                  <c:v>1.0569999999999999</c:v>
                </c:pt>
                <c:pt idx="1140">
                  <c:v>1.0569999999999999</c:v>
                </c:pt>
                <c:pt idx="1141">
                  <c:v>1.0569999999999999</c:v>
                </c:pt>
                <c:pt idx="1142">
                  <c:v>1.0569999999999999</c:v>
                </c:pt>
                <c:pt idx="1143">
                  <c:v>1.0569999999999999</c:v>
                </c:pt>
                <c:pt idx="1144">
                  <c:v>1.0569999999999999</c:v>
                </c:pt>
                <c:pt idx="1145">
                  <c:v>1.0569999999999999</c:v>
                </c:pt>
                <c:pt idx="1146">
                  <c:v>1.0569999999999999</c:v>
                </c:pt>
                <c:pt idx="1147">
                  <c:v>1.0569999999999999</c:v>
                </c:pt>
                <c:pt idx="1148">
                  <c:v>1.0569999999999999</c:v>
                </c:pt>
                <c:pt idx="1149">
                  <c:v>1.0569999999999999</c:v>
                </c:pt>
                <c:pt idx="1150">
                  <c:v>1.0569999999999999</c:v>
                </c:pt>
                <c:pt idx="1151">
                  <c:v>1.0580000000000001</c:v>
                </c:pt>
                <c:pt idx="1152">
                  <c:v>1.0580000000000001</c:v>
                </c:pt>
                <c:pt idx="1153">
                  <c:v>1.0580000000000001</c:v>
                </c:pt>
                <c:pt idx="1154">
                  <c:v>1.0580000000000001</c:v>
                </c:pt>
                <c:pt idx="1155">
                  <c:v>1.0580000000000001</c:v>
                </c:pt>
                <c:pt idx="1156">
                  <c:v>1.0580000000000001</c:v>
                </c:pt>
                <c:pt idx="1157">
                  <c:v>1.0580000000000001</c:v>
                </c:pt>
                <c:pt idx="1158">
                  <c:v>1.0580000000000001</c:v>
                </c:pt>
                <c:pt idx="1159">
                  <c:v>1.0580000000000001</c:v>
                </c:pt>
                <c:pt idx="1160">
                  <c:v>1.0580000000000001</c:v>
                </c:pt>
                <c:pt idx="1161">
                  <c:v>1.0580000000000001</c:v>
                </c:pt>
                <c:pt idx="1162">
                  <c:v>1.0580000000000001</c:v>
                </c:pt>
                <c:pt idx="1163">
                  <c:v>1.0580000000000001</c:v>
                </c:pt>
                <c:pt idx="1164">
                  <c:v>1.0580000000000001</c:v>
                </c:pt>
                <c:pt idx="1165">
                  <c:v>1.0580000000000001</c:v>
                </c:pt>
                <c:pt idx="1166">
                  <c:v>1.0580000000000001</c:v>
                </c:pt>
                <c:pt idx="1167">
                  <c:v>1.0580000000000001</c:v>
                </c:pt>
                <c:pt idx="1168">
                  <c:v>1.0580000000000001</c:v>
                </c:pt>
                <c:pt idx="1169">
                  <c:v>1.0580000000000001</c:v>
                </c:pt>
                <c:pt idx="1170">
                  <c:v>1.0580000000000001</c:v>
                </c:pt>
                <c:pt idx="1171">
                  <c:v>1.0590000000000002</c:v>
                </c:pt>
                <c:pt idx="1172">
                  <c:v>1.0590000000000002</c:v>
                </c:pt>
                <c:pt idx="1173">
                  <c:v>1.0590000000000002</c:v>
                </c:pt>
                <c:pt idx="1174">
                  <c:v>1.0590000000000002</c:v>
                </c:pt>
                <c:pt idx="1175">
                  <c:v>1.0590000000000002</c:v>
                </c:pt>
                <c:pt idx="1176">
                  <c:v>1.0590000000000002</c:v>
                </c:pt>
                <c:pt idx="1177">
                  <c:v>1.0590000000000002</c:v>
                </c:pt>
                <c:pt idx="1178">
                  <c:v>1.0590000000000002</c:v>
                </c:pt>
                <c:pt idx="1179">
                  <c:v>1.0590000000000002</c:v>
                </c:pt>
                <c:pt idx="1180">
                  <c:v>1.0590000000000002</c:v>
                </c:pt>
                <c:pt idx="1181">
                  <c:v>1.0590000000000002</c:v>
                </c:pt>
                <c:pt idx="1182">
                  <c:v>1.0590000000000002</c:v>
                </c:pt>
                <c:pt idx="1183">
                  <c:v>1.0590000000000002</c:v>
                </c:pt>
                <c:pt idx="1184">
                  <c:v>1.0590000000000002</c:v>
                </c:pt>
                <c:pt idx="1185">
                  <c:v>1.0590000000000002</c:v>
                </c:pt>
                <c:pt idx="1186">
                  <c:v>1.0590000000000002</c:v>
                </c:pt>
                <c:pt idx="1187">
                  <c:v>1.0590000000000002</c:v>
                </c:pt>
                <c:pt idx="1188">
                  <c:v>1.0590000000000002</c:v>
                </c:pt>
                <c:pt idx="1189">
                  <c:v>1.0590000000000002</c:v>
                </c:pt>
                <c:pt idx="1190">
                  <c:v>1.0590000000000002</c:v>
                </c:pt>
                <c:pt idx="1191">
                  <c:v>1.06</c:v>
                </c:pt>
                <c:pt idx="1192">
                  <c:v>1.06</c:v>
                </c:pt>
                <c:pt idx="1193">
                  <c:v>1.06</c:v>
                </c:pt>
                <c:pt idx="1194">
                  <c:v>1.06</c:v>
                </c:pt>
                <c:pt idx="1195">
                  <c:v>1.06</c:v>
                </c:pt>
                <c:pt idx="1196">
                  <c:v>1.06</c:v>
                </c:pt>
                <c:pt idx="1197">
                  <c:v>1.06</c:v>
                </c:pt>
                <c:pt idx="1198">
                  <c:v>1.06</c:v>
                </c:pt>
                <c:pt idx="1199">
                  <c:v>1.06</c:v>
                </c:pt>
                <c:pt idx="1200">
                  <c:v>1.06</c:v>
                </c:pt>
                <c:pt idx="1201">
                  <c:v>1.06</c:v>
                </c:pt>
                <c:pt idx="1202">
                  <c:v>1.06</c:v>
                </c:pt>
                <c:pt idx="1203">
                  <c:v>1.06</c:v>
                </c:pt>
                <c:pt idx="1204">
                  <c:v>1.06</c:v>
                </c:pt>
                <c:pt idx="1205">
                  <c:v>1.06</c:v>
                </c:pt>
                <c:pt idx="1206">
                  <c:v>1.06</c:v>
                </c:pt>
                <c:pt idx="1207">
                  <c:v>1.06</c:v>
                </c:pt>
                <c:pt idx="1208">
                  <c:v>1.06</c:v>
                </c:pt>
                <c:pt idx="1209">
                  <c:v>1.06</c:v>
                </c:pt>
                <c:pt idx="1210">
                  <c:v>1.06</c:v>
                </c:pt>
                <c:pt idx="1211">
                  <c:v>1.0609999999999999</c:v>
                </c:pt>
                <c:pt idx="1212">
                  <c:v>1.0609999999999999</c:v>
                </c:pt>
                <c:pt idx="1213">
                  <c:v>1.0609999999999999</c:v>
                </c:pt>
                <c:pt idx="1214">
                  <c:v>1.0609999999999999</c:v>
                </c:pt>
                <c:pt idx="1215">
                  <c:v>1.0609999999999999</c:v>
                </c:pt>
                <c:pt idx="1216">
                  <c:v>1.0609999999999999</c:v>
                </c:pt>
                <c:pt idx="1217">
                  <c:v>1.0609999999999999</c:v>
                </c:pt>
                <c:pt idx="1218">
                  <c:v>1.0609999999999999</c:v>
                </c:pt>
                <c:pt idx="1219">
                  <c:v>1.0609999999999999</c:v>
                </c:pt>
                <c:pt idx="1220">
                  <c:v>1.0609999999999999</c:v>
                </c:pt>
                <c:pt idx="1221">
                  <c:v>1.0609999999999999</c:v>
                </c:pt>
                <c:pt idx="1222">
                  <c:v>1.0609999999999999</c:v>
                </c:pt>
                <c:pt idx="1223">
                  <c:v>1.0609999999999999</c:v>
                </c:pt>
                <c:pt idx="1224">
                  <c:v>1.0609999999999999</c:v>
                </c:pt>
                <c:pt idx="1225">
                  <c:v>1.0609999999999999</c:v>
                </c:pt>
                <c:pt idx="1226">
                  <c:v>1.0609999999999999</c:v>
                </c:pt>
                <c:pt idx="1227">
                  <c:v>1.0609999999999999</c:v>
                </c:pt>
                <c:pt idx="1228">
                  <c:v>1.0609999999999999</c:v>
                </c:pt>
                <c:pt idx="1229">
                  <c:v>1.0609999999999999</c:v>
                </c:pt>
                <c:pt idx="1230">
                  <c:v>1.0609999999999999</c:v>
                </c:pt>
                <c:pt idx="1231">
                  <c:v>1.0620000000000001</c:v>
                </c:pt>
                <c:pt idx="1232">
                  <c:v>1.0620000000000001</c:v>
                </c:pt>
                <c:pt idx="1233">
                  <c:v>1.0620000000000001</c:v>
                </c:pt>
                <c:pt idx="1234">
                  <c:v>1.0620000000000001</c:v>
                </c:pt>
                <c:pt idx="1235">
                  <c:v>1.0620000000000001</c:v>
                </c:pt>
                <c:pt idx="1236">
                  <c:v>1.0620000000000001</c:v>
                </c:pt>
                <c:pt idx="1237">
                  <c:v>1.0620000000000001</c:v>
                </c:pt>
                <c:pt idx="1238">
                  <c:v>1.0620000000000001</c:v>
                </c:pt>
                <c:pt idx="1239">
                  <c:v>1.0620000000000001</c:v>
                </c:pt>
                <c:pt idx="1240">
                  <c:v>1.0620000000000001</c:v>
                </c:pt>
                <c:pt idx="1241">
                  <c:v>1.0620000000000001</c:v>
                </c:pt>
                <c:pt idx="1242">
                  <c:v>1.0620000000000001</c:v>
                </c:pt>
                <c:pt idx="1243">
                  <c:v>1.0620000000000001</c:v>
                </c:pt>
                <c:pt idx="1244">
                  <c:v>1.0620000000000001</c:v>
                </c:pt>
                <c:pt idx="1245">
                  <c:v>1.0620000000000001</c:v>
                </c:pt>
                <c:pt idx="1246">
                  <c:v>1.0620000000000001</c:v>
                </c:pt>
                <c:pt idx="1247">
                  <c:v>1.0620000000000001</c:v>
                </c:pt>
                <c:pt idx="1248">
                  <c:v>1.0620000000000001</c:v>
                </c:pt>
                <c:pt idx="1249">
                  <c:v>1.0620000000000001</c:v>
                </c:pt>
                <c:pt idx="1250">
                  <c:v>1.0620000000000001</c:v>
                </c:pt>
                <c:pt idx="1251">
                  <c:v>1.0629999999999999</c:v>
                </c:pt>
                <c:pt idx="1252">
                  <c:v>1.0629999999999999</c:v>
                </c:pt>
                <c:pt idx="1253">
                  <c:v>1.0629999999999999</c:v>
                </c:pt>
                <c:pt idx="1254">
                  <c:v>1.0629999999999999</c:v>
                </c:pt>
                <c:pt idx="1255">
                  <c:v>1.0629999999999999</c:v>
                </c:pt>
                <c:pt idx="1256">
                  <c:v>1.0629999999999999</c:v>
                </c:pt>
                <c:pt idx="1257">
                  <c:v>1.0629999999999999</c:v>
                </c:pt>
                <c:pt idx="1258">
                  <c:v>1.0629999999999999</c:v>
                </c:pt>
                <c:pt idx="1259">
                  <c:v>1.0629999999999999</c:v>
                </c:pt>
                <c:pt idx="1260">
                  <c:v>1.0629999999999999</c:v>
                </c:pt>
                <c:pt idx="1261">
                  <c:v>1.0629999999999999</c:v>
                </c:pt>
                <c:pt idx="1262">
                  <c:v>1.0629999999999999</c:v>
                </c:pt>
                <c:pt idx="1263">
                  <c:v>1.0629999999999999</c:v>
                </c:pt>
                <c:pt idx="1264">
                  <c:v>1.0629999999999999</c:v>
                </c:pt>
                <c:pt idx="1265">
                  <c:v>1.0629999999999999</c:v>
                </c:pt>
                <c:pt idx="1266">
                  <c:v>1.0629999999999999</c:v>
                </c:pt>
                <c:pt idx="1267">
                  <c:v>1.0629999999999999</c:v>
                </c:pt>
                <c:pt idx="1268">
                  <c:v>1.0629999999999999</c:v>
                </c:pt>
                <c:pt idx="1269">
                  <c:v>1.0629999999999999</c:v>
                </c:pt>
                <c:pt idx="1270">
                  <c:v>1.0629999999999999</c:v>
                </c:pt>
                <c:pt idx="1271">
                  <c:v>1.0640000000000001</c:v>
                </c:pt>
                <c:pt idx="1272">
                  <c:v>1.0640000000000001</c:v>
                </c:pt>
                <c:pt idx="1273">
                  <c:v>1.0640000000000001</c:v>
                </c:pt>
                <c:pt idx="1274">
                  <c:v>1.0640000000000001</c:v>
                </c:pt>
                <c:pt idx="1275">
                  <c:v>1.0640000000000001</c:v>
                </c:pt>
                <c:pt idx="1276">
                  <c:v>1.0640000000000001</c:v>
                </c:pt>
                <c:pt idx="1277">
                  <c:v>1.0640000000000001</c:v>
                </c:pt>
                <c:pt idx="1278">
                  <c:v>1.0640000000000001</c:v>
                </c:pt>
                <c:pt idx="1279">
                  <c:v>1.0640000000000001</c:v>
                </c:pt>
                <c:pt idx="1280">
                  <c:v>1.0640000000000001</c:v>
                </c:pt>
                <c:pt idx="1281">
                  <c:v>1.0640000000000001</c:v>
                </c:pt>
                <c:pt idx="1282">
                  <c:v>1.0640000000000001</c:v>
                </c:pt>
                <c:pt idx="1283">
                  <c:v>1.0640000000000001</c:v>
                </c:pt>
                <c:pt idx="1284">
                  <c:v>1.0640000000000001</c:v>
                </c:pt>
                <c:pt idx="1285">
                  <c:v>1.0640000000000001</c:v>
                </c:pt>
                <c:pt idx="1286">
                  <c:v>1.0640000000000001</c:v>
                </c:pt>
                <c:pt idx="1287">
                  <c:v>1.0640000000000001</c:v>
                </c:pt>
                <c:pt idx="1288">
                  <c:v>1.0640000000000001</c:v>
                </c:pt>
                <c:pt idx="1289">
                  <c:v>1.0640000000000001</c:v>
                </c:pt>
                <c:pt idx="1290">
                  <c:v>1.0640000000000001</c:v>
                </c:pt>
                <c:pt idx="1291">
                  <c:v>1.0649999999999999</c:v>
                </c:pt>
                <c:pt idx="1292">
                  <c:v>1.0649999999999999</c:v>
                </c:pt>
                <c:pt idx="1293">
                  <c:v>1.0649999999999999</c:v>
                </c:pt>
                <c:pt idx="1294">
                  <c:v>1.0649999999999999</c:v>
                </c:pt>
                <c:pt idx="1295">
                  <c:v>1.0649999999999999</c:v>
                </c:pt>
                <c:pt idx="1296">
                  <c:v>1.0649999999999999</c:v>
                </c:pt>
                <c:pt idx="1297">
                  <c:v>1.0649999999999999</c:v>
                </c:pt>
                <c:pt idx="1298">
                  <c:v>1.0649999999999999</c:v>
                </c:pt>
                <c:pt idx="1299">
                  <c:v>1.0649999999999999</c:v>
                </c:pt>
                <c:pt idx="1300">
                  <c:v>1.0649999999999999</c:v>
                </c:pt>
                <c:pt idx="1301">
                  <c:v>1.0649999999999999</c:v>
                </c:pt>
                <c:pt idx="1302">
                  <c:v>1.0649999999999999</c:v>
                </c:pt>
                <c:pt idx="1303">
                  <c:v>1.0649999999999999</c:v>
                </c:pt>
                <c:pt idx="1304">
                  <c:v>1.0649999999999999</c:v>
                </c:pt>
                <c:pt idx="1305">
                  <c:v>1.0649999999999999</c:v>
                </c:pt>
                <c:pt idx="1306">
                  <c:v>1.0649999999999999</c:v>
                </c:pt>
                <c:pt idx="1307">
                  <c:v>1.0649999999999999</c:v>
                </c:pt>
                <c:pt idx="1308">
                  <c:v>1.0649999999999999</c:v>
                </c:pt>
                <c:pt idx="1309">
                  <c:v>1.0649999999999999</c:v>
                </c:pt>
                <c:pt idx="1310">
                  <c:v>1.0649999999999999</c:v>
                </c:pt>
                <c:pt idx="1311">
                  <c:v>1.0659999999999998</c:v>
                </c:pt>
                <c:pt idx="1312">
                  <c:v>1.0659999999999998</c:v>
                </c:pt>
                <c:pt idx="1313">
                  <c:v>1.0659999999999998</c:v>
                </c:pt>
                <c:pt idx="1314">
                  <c:v>1.0659999999999998</c:v>
                </c:pt>
                <c:pt idx="1315">
                  <c:v>1.0659999999999998</c:v>
                </c:pt>
                <c:pt idx="1316">
                  <c:v>1.0659999999999998</c:v>
                </c:pt>
                <c:pt idx="1317">
                  <c:v>1.0659999999999998</c:v>
                </c:pt>
                <c:pt idx="1318">
                  <c:v>1.0659999999999998</c:v>
                </c:pt>
                <c:pt idx="1319">
                  <c:v>1.0659999999999998</c:v>
                </c:pt>
                <c:pt idx="1320">
                  <c:v>1.0659999999999998</c:v>
                </c:pt>
                <c:pt idx="1321">
                  <c:v>1.0659999999999998</c:v>
                </c:pt>
                <c:pt idx="1322">
                  <c:v>1.0659999999999998</c:v>
                </c:pt>
                <c:pt idx="1323">
                  <c:v>1.0659999999999998</c:v>
                </c:pt>
                <c:pt idx="1324">
                  <c:v>1.0659999999999998</c:v>
                </c:pt>
                <c:pt idx="1325">
                  <c:v>1.0659999999999998</c:v>
                </c:pt>
                <c:pt idx="1326">
                  <c:v>1.0659999999999998</c:v>
                </c:pt>
                <c:pt idx="1327">
                  <c:v>1.0659999999999998</c:v>
                </c:pt>
                <c:pt idx="1328">
                  <c:v>1.0659999999999998</c:v>
                </c:pt>
                <c:pt idx="1329">
                  <c:v>1.0659999999999998</c:v>
                </c:pt>
                <c:pt idx="1330">
                  <c:v>1.0659999999999998</c:v>
                </c:pt>
                <c:pt idx="1331">
                  <c:v>1.0669999999999999</c:v>
                </c:pt>
                <c:pt idx="1332">
                  <c:v>1.0669999999999999</c:v>
                </c:pt>
                <c:pt idx="1333">
                  <c:v>1.0669999999999999</c:v>
                </c:pt>
                <c:pt idx="1334">
                  <c:v>1.0669999999999999</c:v>
                </c:pt>
                <c:pt idx="1335">
                  <c:v>1.0669999999999999</c:v>
                </c:pt>
                <c:pt idx="1336">
                  <c:v>1.0669999999999999</c:v>
                </c:pt>
                <c:pt idx="1337">
                  <c:v>1.0669999999999999</c:v>
                </c:pt>
                <c:pt idx="1338">
                  <c:v>1.0669999999999999</c:v>
                </c:pt>
                <c:pt idx="1339">
                  <c:v>1.0669999999999999</c:v>
                </c:pt>
                <c:pt idx="1340">
                  <c:v>1.0669999999999999</c:v>
                </c:pt>
                <c:pt idx="1341">
                  <c:v>1.0669999999999999</c:v>
                </c:pt>
                <c:pt idx="1342">
                  <c:v>1.0669999999999999</c:v>
                </c:pt>
                <c:pt idx="1343">
                  <c:v>1.0669999999999999</c:v>
                </c:pt>
                <c:pt idx="1344">
                  <c:v>1.0669999999999999</c:v>
                </c:pt>
                <c:pt idx="1345">
                  <c:v>1.0669999999999999</c:v>
                </c:pt>
                <c:pt idx="1346">
                  <c:v>1.0669999999999999</c:v>
                </c:pt>
                <c:pt idx="1347">
                  <c:v>1.0669999999999999</c:v>
                </c:pt>
                <c:pt idx="1348">
                  <c:v>1.0669999999999999</c:v>
                </c:pt>
                <c:pt idx="1349">
                  <c:v>1.0669999999999999</c:v>
                </c:pt>
                <c:pt idx="1350">
                  <c:v>1.0669999999999999</c:v>
                </c:pt>
                <c:pt idx="1351">
                  <c:v>1.0680000000000001</c:v>
                </c:pt>
                <c:pt idx="1352">
                  <c:v>1.0680000000000001</c:v>
                </c:pt>
                <c:pt idx="1353">
                  <c:v>1.0680000000000001</c:v>
                </c:pt>
                <c:pt idx="1354">
                  <c:v>1.0680000000000001</c:v>
                </c:pt>
                <c:pt idx="1355">
                  <c:v>1.0680000000000001</c:v>
                </c:pt>
                <c:pt idx="1356">
                  <c:v>1.0680000000000001</c:v>
                </c:pt>
                <c:pt idx="1357">
                  <c:v>1.0680000000000001</c:v>
                </c:pt>
                <c:pt idx="1358">
                  <c:v>1.0680000000000001</c:v>
                </c:pt>
                <c:pt idx="1359">
                  <c:v>1.0680000000000001</c:v>
                </c:pt>
                <c:pt idx="1360">
                  <c:v>1.0680000000000001</c:v>
                </c:pt>
                <c:pt idx="1361">
                  <c:v>1.0680000000000001</c:v>
                </c:pt>
                <c:pt idx="1362">
                  <c:v>1.0680000000000001</c:v>
                </c:pt>
                <c:pt idx="1363">
                  <c:v>1.0680000000000001</c:v>
                </c:pt>
                <c:pt idx="1364">
                  <c:v>1.0680000000000001</c:v>
                </c:pt>
                <c:pt idx="1365">
                  <c:v>1.0680000000000001</c:v>
                </c:pt>
                <c:pt idx="1366">
                  <c:v>1.0680000000000001</c:v>
                </c:pt>
                <c:pt idx="1367">
                  <c:v>1.0680000000000001</c:v>
                </c:pt>
                <c:pt idx="1368">
                  <c:v>1.0680000000000001</c:v>
                </c:pt>
                <c:pt idx="1369">
                  <c:v>1.0680000000000001</c:v>
                </c:pt>
                <c:pt idx="1370">
                  <c:v>1.0680000000000001</c:v>
                </c:pt>
                <c:pt idx="1371">
                  <c:v>1.069</c:v>
                </c:pt>
                <c:pt idx="1372">
                  <c:v>1.069</c:v>
                </c:pt>
                <c:pt idx="1373">
                  <c:v>1.069</c:v>
                </c:pt>
                <c:pt idx="1374">
                  <c:v>1.069</c:v>
                </c:pt>
                <c:pt idx="1375">
                  <c:v>1.069</c:v>
                </c:pt>
                <c:pt idx="1376">
                  <c:v>1.069</c:v>
                </c:pt>
                <c:pt idx="1377">
                  <c:v>1.069</c:v>
                </c:pt>
                <c:pt idx="1378">
                  <c:v>1.069</c:v>
                </c:pt>
                <c:pt idx="1379">
                  <c:v>1.069</c:v>
                </c:pt>
                <c:pt idx="1380">
                  <c:v>1.069</c:v>
                </c:pt>
                <c:pt idx="1381">
                  <c:v>1.069</c:v>
                </c:pt>
                <c:pt idx="1382">
                  <c:v>1.069</c:v>
                </c:pt>
                <c:pt idx="1383">
                  <c:v>1.069</c:v>
                </c:pt>
                <c:pt idx="1384">
                  <c:v>1.069</c:v>
                </c:pt>
                <c:pt idx="1385">
                  <c:v>1.069</c:v>
                </c:pt>
                <c:pt idx="1386">
                  <c:v>1.069</c:v>
                </c:pt>
                <c:pt idx="1387">
                  <c:v>1.069</c:v>
                </c:pt>
                <c:pt idx="1388">
                  <c:v>1.069</c:v>
                </c:pt>
                <c:pt idx="1389">
                  <c:v>1.069</c:v>
                </c:pt>
                <c:pt idx="1390">
                  <c:v>1.069</c:v>
                </c:pt>
                <c:pt idx="1391">
                  <c:v>1.0699999999999998</c:v>
                </c:pt>
                <c:pt idx="1392">
                  <c:v>1.0699999999999998</c:v>
                </c:pt>
                <c:pt idx="1393">
                  <c:v>1.0699999999999998</c:v>
                </c:pt>
                <c:pt idx="1394">
                  <c:v>1.0699999999999998</c:v>
                </c:pt>
                <c:pt idx="1395">
                  <c:v>1.0699999999999998</c:v>
                </c:pt>
                <c:pt idx="1396">
                  <c:v>1.0699999999999998</c:v>
                </c:pt>
                <c:pt idx="1397">
                  <c:v>1.0699999999999998</c:v>
                </c:pt>
                <c:pt idx="1398">
                  <c:v>1.0699999999999998</c:v>
                </c:pt>
                <c:pt idx="1399">
                  <c:v>1.0699999999999998</c:v>
                </c:pt>
                <c:pt idx="1400">
                  <c:v>1.0699999999999998</c:v>
                </c:pt>
                <c:pt idx="1401">
                  <c:v>1.0699999999999998</c:v>
                </c:pt>
                <c:pt idx="1402">
                  <c:v>1.0699999999999998</c:v>
                </c:pt>
                <c:pt idx="1403">
                  <c:v>1.0699999999999998</c:v>
                </c:pt>
                <c:pt idx="1404">
                  <c:v>1.0699999999999998</c:v>
                </c:pt>
                <c:pt idx="1405">
                  <c:v>1.0699999999999998</c:v>
                </c:pt>
                <c:pt idx="1406">
                  <c:v>1.0699999999999998</c:v>
                </c:pt>
                <c:pt idx="1407">
                  <c:v>1.0699999999999998</c:v>
                </c:pt>
                <c:pt idx="1408">
                  <c:v>1.0699999999999998</c:v>
                </c:pt>
                <c:pt idx="1409">
                  <c:v>1.0699999999999998</c:v>
                </c:pt>
                <c:pt idx="1410">
                  <c:v>1.0699999999999998</c:v>
                </c:pt>
                <c:pt idx="1411">
                  <c:v>1.071</c:v>
                </c:pt>
                <c:pt idx="1412">
                  <c:v>1.071</c:v>
                </c:pt>
                <c:pt idx="1413">
                  <c:v>1.071</c:v>
                </c:pt>
                <c:pt idx="1414">
                  <c:v>1.071</c:v>
                </c:pt>
                <c:pt idx="1415">
                  <c:v>1.071</c:v>
                </c:pt>
                <c:pt idx="1416">
                  <c:v>1.071</c:v>
                </c:pt>
                <c:pt idx="1417">
                  <c:v>1.071</c:v>
                </c:pt>
                <c:pt idx="1418">
                  <c:v>1.071</c:v>
                </c:pt>
                <c:pt idx="1419">
                  <c:v>1.071</c:v>
                </c:pt>
                <c:pt idx="1420">
                  <c:v>1.071</c:v>
                </c:pt>
                <c:pt idx="1421">
                  <c:v>1.071</c:v>
                </c:pt>
                <c:pt idx="1422">
                  <c:v>1.071</c:v>
                </c:pt>
                <c:pt idx="1423">
                  <c:v>1.071</c:v>
                </c:pt>
                <c:pt idx="1424">
                  <c:v>1.071</c:v>
                </c:pt>
                <c:pt idx="1425">
                  <c:v>1.071</c:v>
                </c:pt>
                <c:pt idx="1426">
                  <c:v>1.071</c:v>
                </c:pt>
                <c:pt idx="1427">
                  <c:v>1.071</c:v>
                </c:pt>
                <c:pt idx="1428">
                  <c:v>1.071</c:v>
                </c:pt>
                <c:pt idx="1429">
                  <c:v>1.071</c:v>
                </c:pt>
                <c:pt idx="1430">
                  <c:v>1.071</c:v>
                </c:pt>
                <c:pt idx="1431">
                  <c:v>1.0720000000000001</c:v>
                </c:pt>
                <c:pt idx="1432">
                  <c:v>1.0720000000000001</c:v>
                </c:pt>
                <c:pt idx="1433">
                  <c:v>1.0720000000000001</c:v>
                </c:pt>
                <c:pt idx="1434">
                  <c:v>1.0720000000000001</c:v>
                </c:pt>
                <c:pt idx="1435">
                  <c:v>1.0720000000000001</c:v>
                </c:pt>
                <c:pt idx="1436">
                  <c:v>1.0720000000000001</c:v>
                </c:pt>
                <c:pt idx="1437">
                  <c:v>1.0720000000000001</c:v>
                </c:pt>
                <c:pt idx="1438">
                  <c:v>1.0720000000000001</c:v>
                </c:pt>
                <c:pt idx="1439">
                  <c:v>1.0720000000000001</c:v>
                </c:pt>
                <c:pt idx="1440">
                  <c:v>1.0720000000000001</c:v>
                </c:pt>
                <c:pt idx="1441">
                  <c:v>1.0720000000000001</c:v>
                </c:pt>
                <c:pt idx="1442">
                  <c:v>1.0720000000000001</c:v>
                </c:pt>
                <c:pt idx="1443">
                  <c:v>1.0720000000000001</c:v>
                </c:pt>
                <c:pt idx="1444">
                  <c:v>1.0720000000000001</c:v>
                </c:pt>
                <c:pt idx="1445">
                  <c:v>1.0720000000000001</c:v>
                </c:pt>
                <c:pt idx="1446">
                  <c:v>1.0720000000000001</c:v>
                </c:pt>
                <c:pt idx="1447">
                  <c:v>1.0720000000000001</c:v>
                </c:pt>
                <c:pt idx="1448">
                  <c:v>1.0720000000000001</c:v>
                </c:pt>
                <c:pt idx="1449">
                  <c:v>1.0720000000000001</c:v>
                </c:pt>
                <c:pt idx="1450">
                  <c:v>1.0720000000000001</c:v>
                </c:pt>
                <c:pt idx="1451">
                  <c:v>1.073</c:v>
                </c:pt>
                <c:pt idx="1452">
                  <c:v>1.073</c:v>
                </c:pt>
                <c:pt idx="1453">
                  <c:v>1.073</c:v>
                </c:pt>
                <c:pt idx="1454">
                  <c:v>1.073</c:v>
                </c:pt>
                <c:pt idx="1455">
                  <c:v>1.073</c:v>
                </c:pt>
                <c:pt idx="1456">
                  <c:v>1.073</c:v>
                </c:pt>
                <c:pt idx="1457">
                  <c:v>1.073</c:v>
                </c:pt>
                <c:pt idx="1458">
                  <c:v>1.073</c:v>
                </c:pt>
                <c:pt idx="1459">
                  <c:v>1.073</c:v>
                </c:pt>
                <c:pt idx="1460">
                  <c:v>1.073</c:v>
                </c:pt>
                <c:pt idx="1461">
                  <c:v>1.073</c:v>
                </c:pt>
                <c:pt idx="1462">
                  <c:v>1.073</c:v>
                </c:pt>
                <c:pt idx="1463">
                  <c:v>1.073</c:v>
                </c:pt>
                <c:pt idx="1464">
                  <c:v>1.073</c:v>
                </c:pt>
                <c:pt idx="1465">
                  <c:v>1.073</c:v>
                </c:pt>
                <c:pt idx="1466">
                  <c:v>1.073</c:v>
                </c:pt>
                <c:pt idx="1467">
                  <c:v>1.073</c:v>
                </c:pt>
                <c:pt idx="1468">
                  <c:v>1.073</c:v>
                </c:pt>
                <c:pt idx="1469">
                  <c:v>1.073</c:v>
                </c:pt>
                <c:pt idx="1470">
                  <c:v>1.073</c:v>
                </c:pt>
                <c:pt idx="1471">
                  <c:v>1.0739999999999998</c:v>
                </c:pt>
                <c:pt idx="1472">
                  <c:v>1.0739999999999998</c:v>
                </c:pt>
                <c:pt idx="1473">
                  <c:v>1.0739999999999998</c:v>
                </c:pt>
                <c:pt idx="1474">
                  <c:v>1.0739999999999998</c:v>
                </c:pt>
                <c:pt idx="1475">
                  <c:v>1.0739999999999998</c:v>
                </c:pt>
                <c:pt idx="1476">
                  <c:v>1.0739999999999998</c:v>
                </c:pt>
                <c:pt idx="1477">
                  <c:v>1.0739999999999998</c:v>
                </c:pt>
                <c:pt idx="1478">
                  <c:v>1.0739999999999998</c:v>
                </c:pt>
                <c:pt idx="1479">
                  <c:v>1.0739999999999998</c:v>
                </c:pt>
                <c:pt idx="1480">
                  <c:v>1.0739999999999998</c:v>
                </c:pt>
                <c:pt idx="1481">
                  <c:v>1.0739999999999998</c:v>
                </c:pt>
                <c:pt idx="1482">
                  <c:v>1.0739999999999998</c:v>
                </c:pt>
                <c:pt idx="1483">
                  <c:v>1.0739999999999998</c:v>
                </c:pt>
                <c:pt idx="1484">
                  <c:v>1.0739999999999998</c:v>
                </c:pt>
                <c:pt idx="1485">
                  <c:v>1.0739999999999998</c:v>
                </c:pt>
                <c:pt idx="1486">
                  <c:v>1.0739999999999998</c:v>
                </c:pt>
                <c:pt idx="1487">
                  <c:v>1.0739999999999998</c:v>
                </c:pt>
                <c:pt idx="1488">
                  <c:v>1.0739999999999998</c:v>
                </c:pt>
                <c:pt idx="1489">
                  <c:v>1.0739999999999998</c:v>
                </c:pt>
                <c:pt idx="1490">
                  <c:v>1.0739999999999998</c:v>
                </c:pt>
                <c:pt idx="1491">
                  <c:v>1.075</c:v>
                </c:pt>
                <c:pt idx="1492">
                  <c:v>1.075</c:v>
                </c:pt>
                <c:pt idx="1493">
                  <c:v>1.075</c:v>
                </c:pt>
                <c:pt idx="1494">
                  <c:v>1.075</c:v>
                </c:pt>
                <c:pt idx="1495">
                  <c:v>1.075</c:v>
                </c:pt>
                <c:pt idx="1496">
                  <c:v>1.075</c:v>
                </c:pt>
                <c:pt idx="1497">
                  <c:v>1.075</c:v>
                </c:pt>
                <c:pt idx="1498">
                  <c:v>1.075</c:v>
                </c:pt>
                <c:pt idx="1499">
                  <c:v>1.075</c:v>
                </c:pt>
                <c:pt idx="1500">
                  <c:v>1.075</c:v>
                </c:pt>
                <c:pt idx="1501">
                  <c:v>1.075</c:v>
                </c:pt>
                <c:pt idx="1502">
                  <c:v>1.075</c:v>
                </c:pt>
                <c:pt idx="1503">
                  <c:v>1.075</c:v>
                </c:pt>
                <c:pt idx="1504">
                  <c:v>1.075</c:v>
                </c:pt>
                <c:pt idx="1505">
                  <c:v>1.075</c:v>
                </c:pt>
                <c:pt idx="1506">
                  <c:v>1.075</c:v>
                </c:pt>
                <c:pt idx="1507">
                  <c:v>1.075</c:v>
                </c:pt>
                <c:pt idx="1508">
                  <c:v>1.075</c:v>
                </c:pt>
                <c:pt idx="1509">
                  <c:v>1.075</c:v>
                </c:pt>
                <c:pt idx="1510">
                  <c:v>1.075</c:v>
                </c:pt>
                <c:pt idx="1511">
                  <c:v>1.0760000000000001</c:v>
                </c:pt>
                <c:pt idx="1512">
                  <c:v>1.0760000000000001</c:v>
                </c:pt>
                <c:pt idx="1513">
                  <c:v>1.0760000000000001</c:v>
                </c:pt>
                <c:pt idx="1514">
                  <c:v>1.0760000000000001</c:v>
                </c:pt>
                <c:pt idx="1515">
                  <c:v>1.0760000000000001</c:v>
                </c:pt>
                <c:pt idx="1516">
                  <c:v>1.0760000000000001</c:v>
                </c:pt>
                <c:pt idx="1517">
                  <c:v>1.0760000000000001</c:v>
                </c:pt>
                <c:pt idx="1518">
                  <c:v>1.0760000000000001</c:v>
                </c:pt>
                <c:pt idx="1519">
                  <c:v>1.0760000000000001</c:v>
                </c:pt>
                <c:pt idx="1520">
                  <c:v>1.0760000000000001</c:v>
                </c:pt>
                <c:pt idx="1521">
                  <c:v>1.0760000000000001</c:v>
                </c:pt>
                <c:pt idx="1522">
                  <c:v>1.0760000000000001</c:v>
                </c:pt>
                <c:pt idx="1523">
                  <c:v>1.0760000000000001</c:v>
                </c:pt>
                <c:pt idx="1524">
                  <c:v>1.0760000000000001</c:v>
                </c:pt>
                <c:pt idx="1525">
                  <c:v>1.0760000000000001</c:v>
                </c:pt>
                <c:pt idx="1526">
                  <c:v>1.0760000000000001</c:v>
                </c:pt>
                <c:pt idx="1527">
                  <c:v>1.0760000000000001</c:v>
                </c:pt>
                <c:pt idx="1528">
                  <c:v>1.0760000000000001</c:v>
                </c:pt>
                <c:pt idx="1529">
                  <c:v>1.0760000000000001</c:v>
                </c:pt>
                <c:pt idx="1530">
                  <c:v>1.0760000000000001</c:v>
                </c:pt>
                <c:pt idx="1531">
                  <c:v>1.077</c:v>
                </c:pt>
                <c:pt idx="1532">
                  <c:v>1.077</c:v>
                </c:pt>
                <c:pt idx="1533">
                  <c:v>1.077</c:v>
                </c:pt>
                <c:pt idx="1534">
                  <c:v>1.077</c:v>
                </c:pt>
                <c:pt idx="1535">
                  <c:v>1.077</c:v>
                </c:pt>
                <c:pt idx="1536">
                  <c:v>1.077</c:v>
                </c:pt>
                <c:pt idx="1537">
                  <c:v>1.077</c:v>
                </c:pt>
                <c:pt idx="1538">
                  <c:v>1.077</c:v>
                </c:pt>
                <c:pt idx="1539">
                  <c:v>1.077</c:v>
                </c:pt>
                <c:pt idx="1540">
                  <c:v>1.077</c:v>
                </c:pt>
                <c:pt idx="1541">
                  <c:v>1.077</c:v>
                </c:pt>
                <c:pt idx="1542">
                  <c:v>1.077</c:v>
                </c:pt>
                <c:pt idx="1543">
                  <c:v>1.077</c:v>
                </c:pt>
                <c:pt idx="1544">
                  <c:v>1.077</c:v>
                </c:pt>
                <c:pt idx="1545">
                  <c:v>1.077</c:v>
                </c:pt>
                <c:pt idx="1546">
                  <c:v>1.077</c:v>
                </c:pt>
                <c:pt idx="1547">
                  <c:v>1.077</c:v>
                </c:pt>
                <c:pt idx="1548">
                  <c:v>1.077</c:v>
                </c:pt>
                <c:pt idx="1549">
                  <c:v>1.077</c:v>
                </c:pt>
                <c:pt idx="1550">
                  <c:v>1.077</c:v>
                </c:pt>
                <c:pt idx="1551">
                  <c:v>1.0779999999999998</c:v>
                </c:pt>
                <c:pt idx="1552">
                  <c:v>1.0779999999999998</c:v>
                </c:pt>
                <c:pt idx="1553">
                  <c:v>1.0779999999999998</c:v>
                </c:pt>
                <c:pt idx="1554">
                  <c:v>1.0779999999999998</c:v>
                </c:pt>
                <c:pt idx="1555">
                  <c:v>1.0779999999999998</c:v>
                </c:pt>
                <c:pt idx="1556">
                  <c:v>1.0779999999999998</c:v>
                </c:pt>
                <c:pt idx="1557">
                  <c:v>1.0779999999999998</c:v>
                </c:pt>
                <c:pt idx="1558">
                  <c:v>1.0779999999999998</c:v>
                </c:pt>
                <c:pt idx="1559">
                  <c:v>1.0779999999999998</c:v>
                </c:pt>
                <c:pt idx="1560">
                  <c:v>1.0779999999999998</c:v>
                </c:pt>
                <c:pt idx="1561">
                  <c:v>1.0779999999999998</c:v>
                </c:pt>
                <c:pt idx="1562">
                  <c:v>1.0779999999999998</c:v>
                </c:pt>
                <c:pt idx="1563">
                  <c:v>1.0779999999999998</c:v>
                </c:pt>
                <c:pt idx="1564">
                  <c:v>1.0779999999999998</c:v>
                </c:pt>
                <c:pt idx="1565">
                  <c:v>1.0779999999999998</c:v>
                </c:pt>
                <c:pt idx="1566">
                  <c:v>1.0779999999999998</c:v>
                </c:pt>
                <c:pt idx="1567">
                  <c:v>1.0779999999999998</c:v>
                </c:pt>
                <c:pt idx="1568">
                  <c:v>1.0779999999999998</c:v>
                </c:pt>
                <c:pt idx="1569">
                  <c:v>1.0779999999999998</c:v>
                </c:pt>
                <c:pt idx="1570">
                  <c:v>1.0779999999999998</c:v>
                </c:pt>
                <c:pt idx="1571">
                  <c:v>1.079</c:v>
                </c:pt>
                <c:pt idx="1572">
                  <c:v>1.079</c:v>
                </c:pt>
                <c:pt idx="1573">
                  <c:v>1.079</c:v>
                </c:pt>
                <c:pt idx="1574">
                  <c:v>1.079</c:v>
                </c:pt>
                <c:pt idx="1575">
                  <c:v>1.079</c:v>
                </c:pt>
                <c:pt idx="1576">
                  <c:v>1.079</c:v>
                </c:pt>
                <c:pt idx="1577">
                  <c:v>1.079</c:v>
                </c:pt>
                <c:pt idx="1578">
                  <c:v>1.079</c:v>
                </c:pt>
                <c:pt idx="1579">
                  <c:v>1.079</c:v>
                </c:pt>
                <c:pt idx="1580">
                  <c:v>1.079</c:v>
                </c:pt>
                <c:pt idx="1581">
                  <c:v>1.079</c:v>
                </c:pt>
                <c:pt idx="1582">
                  <c:v>1.079</c:v>
                </c:pt>
                <c:pt idx="1583">
                  <c:v>1.079</c:v>
                </c:pt>
                <c:pt idx="1584">
                  <c:v>1.079</c:v>
                </c:pt>
                <c:pt idx="1585">
                  <c:v>1.079</c:v>
                </c:pt>
                <c:pt idx="1586">
                  <c:v>1.079</c:v>
                </c:pt>
                <c:pt idx="1587">
                  <c:v>1.079</c:v>
                </c:pt>
                <c:pt idx="1588">
                  <c:v>1.079</c:v>
                </c:pt>
                <c:pt idx="1589">
                  <c:v>1.079</c:v>
                </c:pt>
                <c:pt idx="1590">
                  <c:v>1.079</c:v>
                </c:pt>
                <c:pt idx="1591">
                  <c:v>1.08</c:v>
                </c:pt>
                <c:pt idx="1592">
                  <c:v>1.08</c:v>
                </c:pt>
                <c:pt idx="1593">
                  <c:v>1.08</c:v>
                </c:pt>
                <c:pt idx="1594">
                  <c:v>1.08</c:v>
                </c:pt>
                <c:pt idx="1595">
                  <c:v>1.08</c:v>
                </c:pt>
                <c:pt idx="1596">
                  <c:v>1.08</c:v>
                </c:pt>
                <c:pt idx="1597">
                  <c:v>1.08</c:v>
                </c:pt>
                <c:pt idx="1598">
                  <c:v>1.08</c:v>
                </c:pt>
                <c:pt idx="1599">
                  <c:v>1.08</c:v>
                </c:pt>
                <c:pt idx="1600">
                  <c:v>1.08</c:v>
                </c:pt>
                <c:pt idx="1601">
                  <c:v>1.08</c:v>
                </c:pt>
                <c:pt idx="1602">
                  <c:v>1.08</c:v>
                </c:pt>
                <c:pt idx="1603">
                  <c:v>1.08</c:v>
                </c:pt>
                <c:pt idx="1604">
                  <c:v>1.08</c:v>
                </c:pt>
                <c:pt idx="1605">
                  <c:v>1.08</c:v>
                </c:pt>
                <c:pt idx="1606">
                  <c:v>1.08</c:v>
                </c:pt>
                <c:pt idx="1607">
                  <c:v>1.08</c:v>
                </c:pt>
                <c:pt idx="1608">
                  <c:v>1.08</c:v>
                </c:pt>
                <c:pt idx="1609">
                  <c:v>1.08</c:v>
                </c:pt>
                <c:pt idx="1610">
                  <c:v>1.08</c:v>
                </c:pt>
                <c:pt idx="1611">
                  <c:v>1.081</c:v>
                </c:pt>
                <c:pt idx="1612">
                  <c:v>1.081</c:v>
                </c:pt>
                <c:pt idx="1613">
                  <c:v>1.081</c:v>
                </c:pt>
                <c:pt idx="1614">
                  <c:v>1.081</c:v>
                </c:pt>
                <c:pt idx="1615">
                  <c:v>1.081</c:v>
                </c:pt>
                <c:pt idx="1616">
                  <c:v>1.081</c:v>
                </c:pt>
                <c:pt idx="1617">
                  <c:v>1.081</c:v>
                </c:pt>
                <c:pt idx="1618">
                  <c:v>1.081</c:v>
                </c:pt>
                <c:pt idx="1619">
                  <c:v>1.081</c:v>
                </c:pt>
                <c:pt idx="1620">
                  <c:v>1.081</c:v>
                </c:pt>
                <c:pt idx="1621">
                  <c:v>1.081</c:v>
                </c:pt>
                <c:pt idx="1622">
                  <c:v>1.081</c:v>
                </c:pt>
                <c:pt idx="1623">
                  <c:v>1.081</c:v>
                </c:pt>
                <c:pt idx="1624">
                  <c:v>1.081</c:v>
                </c:pt>
                <c:pt idx="1625">
                  <c:v>1.081</c:v>
                </c:pt>
                <c:pt idx="1626">
                  <c:v>1.081</c:v>
                </c:pt>
                <c:pt idx="1627">
                  <c:v>1.081</c:v>
                </c:pt>
                <c:pt idx="1628">
                  <c:v>1.081</c:v>
                </c:pt>
                <c:pt idx="1629">
                  <c:v>1.081</c:v>
                </c:pt>
                <c:pt idx="1630">
                  <c:v>1.081</c:v>
                </c:pt>
                <c:pt idx="1631">
                  <c:v>1.0819999999999999</c:v>
                </c:pt>
                <c:pt idx="1632">
                  <c:v>1.0819999999999999</c:v>
                </c:pt>
                <c:pt idx="1633">
                  <c:v>1.0819999999999999</c:v>
                </c:pt>
                <c:pt idx="1634">
                  <c:v>1.0819999999999999</c:v>
                </c:pt>
                <c:pt idx="1635">
                  <c:v>1.0819999999999999</c:v>
                </c:pt>
                <c:pt idx="1636">
                  <c:v>1.0819999999999999</c:v>
                </c:pt>
                <c:pt idx="1637">
                  <c:v>1.0819999999999999</c:v>
                </c:pt>
                <c:pt idx="1638">
                  <c:v>1.0819999999999999</c:v>
                </c:pt>
                <c:pt idx="1639">
                  <c:v>1.0819999999999999</c:v>
                </c:pt>
                <c:pt idx="1640">
                  <c:v>1.0819999999999999</c:v>
                </c:pt>
                <c:pt idx="1641">
                  <c:v>1.0819999999999999</c:v>
                </c:pt>
                <c:pt idx="1642">
                  <c:v>1.0819999999999999</c:v>
                </c:pt>
                <c:pt idx="1643">
                  <c:v>1.0819999999999999</c:v>
                </c:pt>
                <c:pt idx="1644">
                  <c:v>1.0819999999999999</c:v>
                </c:pt>
                <c:pt idx="1645">
                  <c:v>1.0819999999999999</c:v>
                </c:pt>
                <c:pt idx="1646">
                  <c:v>1.0819999999999999</c:v>
                </c:pt>
                <c:pt idx="1647">
                  <c:v>1.0819999999999999</c:v>
                </c:pt>
                <c:pt idx="1648">
                  <c:v>1.0819999999999999</c:v>
                </c:pt>
                <c:pt idx="1649">
                  <c:v>1.0819999999999999</c:v>
                </c:pt>
                <c:pt idx="1650">
                  <c:v>1.0819999999999999</c:v>
                </c:pt>
                <c:pt idx="1651">
                  <c:v>1.083</c:v>
                </c:pt>
                <c:pt idx="1652">
                  <c:v>1.083</c:v>
                </c:pt>
                <c:pt idx="1653">
                  <c:v>1.083</c:v>
                </c:pt>
                <c:pt idx="1654">
                  <c:v>1.083</c:v>
                </c:pt>
                <c:pt idx="1655">
                  <c:v>1.083</c:v>
                </c:pt>
                <c:pt idx="1656">
                  <c:v>1.083</c:v>
                </c:pt>
                <c:pt idx="1657">
                  <c:v>1.083</c:v>
                </c:pt>
                <c:pt idx="1658">
                  <c:v>1.083</c:v>
                </c:pt>
                <c:pt idx="1659">
                  <c:v>1.083</c:v>
                </c:pt>
                <c:pt idx="1660">
                  <c:v>1.083</c:v>
                </c:pt>
                <c:pt idx="1661">
                  <c:v>1.083</c:v>
                </c:pt>
                <c:pt idx="1662">
                  <c:v>1.083</c:v>
                </c:pt>
                <c:pt idx="1663">
                  <c:v>1.083</c:v>
                </c:pt>
                <c:pt idx="1664">
                  <c:v>1.083</c:v>
                </c:pt>
                <c:pt idx="1665">
                  <c:v>1.083</c:v>
                </c:pt>
                <c:pt idx="1666">
                  <c:v>1.083</c:v>
                </c:pt>
                <c:pt idx="1667">
                  <c:v>1.083</c:v>
                </c:pt>
                <c:pt idx="1668">
                  <c:v>1.083</c:v>
                </c:pt>
                <c:pt idx="1669">
                  <c:v>1.083</c:v>
                </c:pt>
                <c:pt idx="1670">
                  <c:v>1.083</c:v>
                </c:pt>
                <c:pt idx="1671">
                  <c:v>1.0840000000000001</c:v>
                </c:pt>
                <c:pt idx="1672">
                  <c:v>1.0840000000000001</c:v>
                </c:pt>
                <c:pt idx="1673">
                  <c:v>1.0840000000000001</c:v>
                </c:pt>
                <c:pt idx="1674">
                  <c:v>1.0840000000000001</c:v>
                </c:pt>
                <c:pt idx="1675">
                  <c:v>1.0840000000000001</c:v>
                </c:pt>
                <c:pt idx="1676">
                  <c:v>1.0840000000000001</c:v>
                </c:pt>
                <c:pt idx="1677">
                  <c:v>1.0840000000000001</c:v>
                </c:pt>
                <c:pt idx="1678">
                  <c:v>1.0840000000000001</c:v>
                </c:pt>
                <c:pt idx="1679">
                  <c:v>1.0840000000000001</c:v>
                </c:pt>
                <c:pt idx="1680">
                  <c:v>1.0840000000000001</c:v>
                </c:pt>
                <c:pt idx="1681">
                  <c:v>1.0840000000000001</c:v>
                </c:pt>
                <c:pt idx="1682">
                  <c:v>1.0840000000000001</c:v>
                </c:pt>
                <c:pt idx="1683">
                  <c:v>1.0840000000000001</c:v>
                </c:pt>
                <c:pt idx="1684">
                  <c:v>1.0840000000000001</c:v>
                </c:pt>
                <c:pt idx="1685">
                  <c:v>1.0840000000000001</c:v>
                </c:pt>
                <c:pt idx="1686">
                  <c:v>1.0840000000000001</c:v>
                </c:pt>
                <c:pt idx="1687">
                  <c:v>1.0840000000000001</c:v>
                </c:pt>
                <c:pt idx="1688">
                  <c:v>1.0840000000000001</c:v>
                </c:pt>
                <c:pt idx="1689">
                  <c:v>1.0840000000000001</c:v>
                </c:pt>
                <c:pt idx="1690">
                  <c:v>1.0840000000000001</c:v>
                </c:pt>
                <c:pt idx="1691">
                  <c:v>1.085</c:v>
                </c:pt>
                <c:pt idx="1692">
                  <c:v>1.085</c:v>
                </c:pt>
                <c:pt idx="1693">
                  <c:v>1.085</c:v>
                </c:pt>
                <c:pt idx="1694">
                  <c:v>1.085</c:v>
                </c:pt>
                <c:pt idx="1695">
                  <c:v>1.085</c:v>
                </c:pt>
                <c:pt idx="1696">
                  <c:v>1.085</c:v>
                </c:pt>
                <c:pt idx="1697">
                  <c:v>1.085</c:v>
                </c:pt>
                <c:pt idx="1698">
                  <c:v>1.085</c:v>
                </c:pt>
                <c:pt idx="1699">
                  <c:v>1.085</c:v>
                </c:pt>
                <c:pt idx="1700">
                  <c:v>1.085</c:v>
                </c:pt>
                <c:pt idx="1701">
                  <c:v>1.085</c:v>
                </c:pt>
                <c:pt idx="1702">
                  <c:v>1.085</c:v>
                </c:pt>
                <c:pt idx="1703">
                  <c:v>1.085</c:v>
                </c:pt>
                <c:pt idx="1704">
                  <c:v>1.085</c:v>
                </c:pt>
                <c:pt idx="1705">
                  <c:v>1.085</c:v>
                </c:pt>
                <c:pt idx="1706">
                  <c:v>1.085</c:v>
                </c:pt>
                <c:pt idx="1707">
                  <c:v>1.085</c:v>
                </c:pt>
                <c:pt idx="1708">
                  <c:v>1.085</c:v>
                </c:pt>
                <c:pt idx="1709">
                  <c:v>1.085</c:v>
                </c:pt>
                <c:pt idx="1710">
                  <c:v>1.085</c:v>
                </c:pt>
                <c:pt idx="1711">
                  <c:v>1.0859999999999999</c:v>
                </c:pt>
                <c:pt idx="1712">
                  <c:v>1.0859999999999999</c:v>
                </c:pt>
                <c:pt idx="1713">
                  <c:v>1.0859999999999999</c:v>
                </c:pt>
                <c:pt idx="1714">
                  <c:v>1.0859999999999999</c:v>
                </c:pt>
                <c:pt idx="1715">
                  <c:v>1.0859999999999999</c:v>
                </c:pt>
                <c:pt idx="1716">
                  <c:v>1.0859999999999999</c:v>
                </c:pt>
                <c:pt idx="1717">
                  <c:v>1.0859999999999999</c:v>
                </c:pt>
                <c:pt idx="1718">
                  <c:v>1.0859999999999999</c:v>
                </c:pt>
                <c:pt idx="1719">
                  <c:v>1.0859999999999999</c:v>
                </c:pt>
                <c:pt idx="1720">
                  <c:v>1.0859999999999999</c:v>
                </c:pt>
                <c:pt idx="1721">
                  <c:v>1.0859999999999999</c:v>
                </c:pt>
                <c:pt idx="1722">
                  <c:v>1.0859999999999999</c:v>
                </c:pt>
                <c:pt idx="1723">
                  <c:v>1.0859999999999999</c:v>
                </c:pt>
                <c:pt idx="1724">
                  <c:v>1.0859999999999999</c:v>
                </c:pt>
                <c:pt idx="1725">
                  <c:v>1.0859999999999999</c:v>
                </c:pt>
                <c:pt idx="1726">
                  <c:v>1.0859999999999999</c:v>
                </c:pt>
                <c:pt idx="1727">
                  <c:v>1.0859999999999999</c:v>
                </c:pt>
                <c:pt idx="1728">
                  <c:v>1.0859999999999999</c:v>
                </c:pt>
                <c:pt idx="1729">
                  <c:v>1.0859999999999999</c:v>
                </c:pt>
                <c:pt idx="1730">
                  <c:v>1.0859999999999999</c:v>
                </c:pt>
                <c:pt idx="1731">
                  <c:v>1.087</c:v>
                </c:pt>
                <c:pt idx="1732">
                  <c:v>1.087</c:v>
                </c:pt>
                <c:pt idx="1733">
                  <c:v>1.087</c:v>
                </c:pt>
                <c:pt idx="1734">
                  <c:v>1.087</c:v>
                </c:pt>
                <c:pt idx="1735">
                  <c:v>1.087</c:v>
                </c:pt>
                <c:pt idx="1736">
                  <c:v>1.087</c:v>
                </c:pt>
                <c:pt idx="1737">
                  <c:v>1.087</c:v>
                </c:pt>
                <c:pt idx="1738">
                  <c:v>1.087</c:v>
                </c:pt>
                <c:pt idx="1739">
                  <c:v>1.087</c:v>
                </c:pt>
                <c:pt idx="1740">
                  <c:v>1.087</c:v>
                </c:pt>
                <c:pt idx="1741">
                  <c:v>1.087</c:v>
                </c:pt>
                <c:pt idx="1742">
                  <c:v>1.087</c:v>
                </c:pt>
                <c:pt idx="1743">
                  <c:v>1.087</c:v>
                </c:pt>
                <c:pt idx="1744">
                  <c:v>1.087</c:v>
                </c:pt>
                <c:pt idx="1745">
                  <c:v>1.087</c:v>
                </c:pt>
                <c:pt idx="1746">
                  <c:v>1.087</c:v>
                </c:pt>
                <c:pt idx="1747">
                  <c:v>1.087</c:v>
                </c:pt>
                <c:pt idx="1748">
                  <c:v>1.087</c:v>
                </c:pt>
                <c:pt idx="1749">
                  <c:v>1.087</c:v>
                </c:pt>
                <c:pt idx="1750">
                  <c:v>1.087</c:v>
                </c:pt>
                <c:pt idx="1751">
                  <c:v>1.0880000000000001</c:v>
                </c:pt>
                <c:pt idx="1752">
                  <c:v>1.0880000000000001</c:v>
                </c:pt>
                <c:pt idx="1753">
                  <c:v>1.0880000000000001</c:v>
                </c:pt>
                <c:pt idx="1754">
                  <c:v>1.0880000000000001</c:v>
                </c:pt>
                <c:pt idx="1755">
                  <c:v>1.0880000000000001</c:v>
                </c:pt>
                <c:pt idx="1756">
                  <c:v>1.0880000000000001</c:v>
                </c:pt>
                <c:pt idx="1757">
                  <c:v>1.0880000000000001</c:v>
                </c:pt>
                <c:pt idx="1758">
                  <c:v>1.0880000000000001</c:v>
                </c:pt>
                <c:pt idx="1759">
                  <c:v>1.0880000000000001</c:v>
                </c:pt>
                <c:pt idx="1760">
                  <c:v>1.0880000000000001</c:v>
                </c:pt>
                <c:pt idx="1761">
                  <c:v>1.0880000000000001</c:v>
                </c:pt>
                <c:pt idx="1762">
                  <c:v>1.0880000000000001</c:v>
                </c:pt>
                <c:pt idx="1763">
                  <c:v>1.0880000000000001</c:v>
                </c:pt>
                <c:pt idx="1764">
                  <c:v>1.0880000000000001</c:v>
                </c:pt>
                <c:pt idx="1765">
                  <c:v>1.0880000000000001</c:v>
                </c:pt>
                <c:pt idx="1766">
                  <c:v>1.0880000000000001</c:v>
                </c:pt>
                <c:pt idx="1767">
                  <c:v>1.0880000000000001</c:v>
                </c:pt>
                <c:pt idx="1768">
                  <c:v>1.0880000000000001</c:v>
                </c:pt>
                <c:pt idx="1769">
                  <c:v>1.0880000000000001</c:v>
                </c:pt>
                <c:pt idx="1770">
                  <c:v>1.0880000000000001</c:v>
                </c:pt>
                <c:pt idx="1771">
                  <c:v>1.089</c:v>
                </c:pt>
                <c:pt idx="1772">
                  <c:v>1.089</c:v>
                </c:pt>
                <c:pt idx="1773">
                  <c:v>1.089</c:v>
                </c:pt>
                <c:pt idx="1774">
                  <c:v>1.089</c:v>
                </c:pt>
                <c:pt idx="1775">
                  <c:v>1.089</c:v>
                </c:pt>
                <c:pt idx="1776">
                  <c:v>1.089</c:v>
                </c:pt>
                <c:pt idx="1777">
                  <c:v>1.089</c:v>
                </c:pt>
                <c:pt idx="1778">
                  <c:v>1.089</c:v>
                </c:pt>
                <c:pt idx="1779">
                  <c:v>1.089</c:v>
                </c:pt>
                <c:pt idx="1780">
                  <c:v>1.089</c:v>
                </c:pt>
                <c:pt idx="1781">
                  <c:v>1.089</c:v>
                </c:pt>
                <c:pt idx="1782">
                  <c:v>1.089</c:v>
                </c:pt>
                <c:pt idx="1783">
                  <c:v>1.089</c:v>
                </c:pt>
                <c:pt idx="1784">
                  <c:v>1.089</c:v>
                </c:pt>
                <c:pt idx="1785">
                  <c:v>1.089</c:v>
                </c:pt>
                <c:pt idx="1786">
                  <c:v>1.089</c:v>
                </c:pt>
                <c:pt idx="1787">
                  <c:v>1.089</c:v>
                </c:pt>
                <c:pt idx="1788">
                  <c:v>1.089</c:v>
                </c:pt>
                <c:pt idx="1789">
                  <c:v>1.089</c:v>
                </c:pt>
                <c:pt idx="1790">
                  <c:v>1.089</c:v>
                </c:pt>
                <c:pt idx="1791">
                  <c:v>1.0899999999999999</c:v>
                </c:pt>
                <c:pt idx="1792">
                  <c:v>1.0899999999999999</c:v>
                </c:pt>
                <c:pt idx="1793">
                  <c:v>1.0899999999999999</c:v>
                </c:pt>
                <c:pt idx="1794">
                  <c:v>1.0899999999999999</c:v>
                </c:pt>
                <c:pt idx="1795">
                  <c:v>1.0899999999999999</c:v>
                </c:pt>
                <c:pt idx="1796">
                  <c:v>1.0899999999999999</c:v>
                </c:pt>
                <c:pt idx="1797">
                  <c:v>1.0899999999999999</c:v>
                </c:pt>
                <c:pt idx="1798">
                  <c:v>1.0899999999999999</c:v>
                </c:pt>
                <c:pt idx="1799">
                  <c:v>1.0899999999999999</c:v>
                </c:pt>
                <c:pt idx="1800">
                  <c:v>1.0899999999999999</c:v>
                </c:pt>
                <c:pt idx="1801">
                  <c:v>1.0899999999999999</c:v>
                </c:pt>
                <c:pt idx="1802">
                  <c:v>1.0899999999999999</c:v>
                </c:pt>
                <c:pt idx="1803">
                  <c:v>1.0899999999999999</c:v>
                </c:pt>
                <c:pt idx="1804">
                  <c:v>1.0899999999999999</c:v>
                </c:pt>
                <c:pt idx="1805">
                  <c:v>1.0899999999999999</c:v>
                </c:pt>
                <c:pt idx="1806">
                  <c:v>1.0899999999999999</c:v>
                </c:pt>
                <c:pt idx="1807">
                  <c:v>1.0899999999999999</c:v>
                </c:pt>
                <c:pt idx="1808">
                  <c:v>1.0899999999999999</c:v>
                </c:pt>
                <c:pt idx="1809">
                  <c:v>1.0899999999999999</c:v>
                </c:pt>
                <c:pt idx="1810">
                  <c:v>1.0899999999999999</c:v>
                </c:pt>
                <c:pt idx="1811">
                  <c:v>1.091</c:v>
                </c:pt>
                <c:pt idx="1812">
                  <c:v>1.091</c:v>
                </c:pt>
                <c:pt idx="1813">
                  <c:v>1.091</c:v>
                </c:pt>
                <c:pt idx="1814">
                  <c:v>1.091</c:v>
                </c:pt>
                <c:pt idx="1815">
                  <c:v>1.091</c:v>
                </c:pt>
                <c:pt idx="1816">
                  <c:v>1.091</c:v>
                </c:pt>
                <c:pt idx="1817">
                  <c:v>1.091</c:v>
                </c:pt>
                <c:pt idx="1818">
                  <c:v>1.091</c:v>
                </c:pt>
                <c:pt idx="1819">
                  <c:v>1.091</c:v>
                </c:pt>
                <c:pt idx="1820">
                  <c:v>1.091</c:v>
                </c:pt>
                <c:pt idx="1821">
                  <c:v>1.091</c:v>
                </c:pt>
                <c:pt idx="1822">
                  <c:v>1.091</c:v>
                </c:pt>
                <c:pt idx="1823">
                  <c:v>1.091</c:v>
                </c:pt>
                <c:pt idx="1824">
                  <c:v>1.091</c:v>
                </c:pt>
                <c:pt idx="1825">
                  <c:v>1.091</c:v>
                </c:pt>
                <c:pt idx="1826">
                  <c:v>1.091</c:v>
                </c:pt>
                <c:pt idx="1827">
                  <c:v>1.091</c:v>
                </c:pt>
                <c:pt idx="1828">
                  <c:v>1.091</c:v>
                </c:pt>
                <c:pt idx="1829">
                  <c:v>1.091</c:v>
                </c:pt>
                <c:pt idx="1830">
                  <c:v>1.091</c:v>
                </c:pt>
                <c:pt idx="1831">
                  <c:v>1.0920000000000001</c:v>
                </c:pt>
                <c:pt idx="1832">
                  <c:v>1.0920000000000001</c:v>
                </c:pt>
                <c:pt idx="1833">
                  <c:v>1.0920000000000001</c:v>
                </c:pt>
                <c:pt idx="1834">
                  <c:v>1.0920000000000001</c:v>
                </c:pt>
                <c:pt idx="1835">
                  <c:v>1.0920000000000001</c:v>
                </c:pt>
                <c:pt idx="1836">
                  <c:v>1.0920000000000001</c:v>
                </c:pt>
                <c:pt idx="1837">
                  <c:v>1.0920000000000001</c:v>
                </c:pt>
                <c:pt idx="1838">
                  <c:v>1.0920000000000001</c:v>
                </c:pt>
                <c:pt idx="1839">
                  <c:v>1.0920000000000001</c:v>
                </c:pt>
                <c:pt idx="1840">
                  <c:v>1.0920000000000001</c:v>
                </c:pt>
                <c:pt idx="1841">
                  <c:v>1.0920000000000001</c:v>
                </c:pt>
                <c:pt idx="1842">
                  <c:v>1.0920000000000001</c:v>
                </c:pt>
                <c:pt idx="1843">
                  <c:v>1.0920000000000001</c:v>
                </c:pt>
                <c:pt idx="1844">
                  <c:v>1.0920000000000001</c:v>
                </c:pt>
                <c:pt idx="1845">
                  <c:v>1.0920000000000001</c:v>
                </c:pt>
                <c:pt idx="1846">
                  <c:v>1.0920000000000001</c:v>
                </c:pt>
                <c:pt idx="1847">
                  <c:v>1.0920000000000001</c:v>
                </c:pt>
                <c:pt idx="1848">
                  <c:v>1.0920000000000001</c:v>
                </c:pt>
                <c:pt idx="1849">
                  <c:v>1.0920000000000001</c:v>
                </c:pt>
                <c:pt idx="1850">
                  <c:v>1.0920000000000001</c:v>
                </c:pt>
                <c:pt idx="1851">
                  <c:v>1.093</c:v>
                </c:pt>
                <c:pt idx="1852">
                  <c:v>1.093</c:v>
                </c:pt>
                <c:pt idx="1853">
                  <c:v>1.093</c:v>
                </c:pt>
                <c:pt idx="1854">
                  <c:v>1.093</c:v>
                </c:pt>
                <c:pt idx="1855">
                  <c:v>1.093</c:v>
                </c:pt>
                <c:pt idx="1856">
                  <c:v>1.093</c:v>
                </c:pt>
                <c:pt idx="1857">
                  <c:v>1.093</c:v>
                </c:pt>
                <c:pt idx="1858">
                  <c:v>1.093</c:v>
                </c:pt>
                <c:pt idx="1859">
                  <c:v>1.093</c:v>
                </c:pt>
                <c:pt idx="1860">
                  <c:v>1.093</c:v>
                </c:pt>
                <c:pt idx="1861">
                  <c:v>1.093</c:v>
                </c:pt>
                <c:pt idx="1862">
                  <c:v>1.093</c:v>
                </c:pt>
                <c:pt idx="1863">
                  <c:v>1.093</c:v>
                </c:pt>
                <c:pt idx="1864">
                  <c:v>1.093</c:v>
                </c:pt>
                <c:pt idx="1865">
                  <c:v>1.093</c:v>
                </c:pt>
                <c:pt idx="1866">
                  <c:v>1.093</c:v>
                </c:pt>
                <c:pt idx="1867">
                  <c:v>1.093</c:v>
                </c:pt>
                <c:pt idx="1868">
                  <c:v>1.093</c:v>
                </c:pt>
                <c:pt idx="1869">
                  <c:v>1.093</c:v>
                </c:pt>
                <c:pt idx="1870">
                  <c:v>1.093</c:v>
                </c:pt>
                <c:pt idx="1871">
                  <c:v>1.0939999999999999</c:v>
                </c:pt>
                <c:pt idx="1872">
                  <c:v>1.0939999999999999</c:v>
                </c:pt>
                <c:pt idx="1873">
                  <c:v>1.0939999999999999</c:v>
                </c:pt>
                <c:pt idx="1874">
                  <c:v>1.0939999999999999</c:v>
                </c:pt>
                <c:pt idx="1875">
                  <c:v>1.0939999999999999</c:v>
                </c:pt>
                <c:pt idx="1876">
                  <c:v>1.0939999999999999</c:v>
                </c:pt>
                <c:pt idx="1877">
                  <c:v>1.0939999999999999</c:v>
                </c:pt>
                <c:pt idx="1878">
                  <c:v>1.0939999999999999</c:v>
                </c:pt>
                <c:pt idx="1879">
                  <c:v>1.0939999999999999</c:v>
                </c:pt>
                <c:pt idx="1880">
                  <c:v>1.0939999999999999</c:v>
                </c:pt>
                <c:pt idx="1881">
                  <c:v>1.0939999999999999</c:v>
                </c:pt>
                <c:pt idx="1882">
                  <c:v>1.0939999999999999</c:v>
                </c:pt>
                <c:pt idx="1883">
                  <c:v>1.0939999999999999</c:v>
                </c:pt>
                <c:pt idx="1884">
                  <c:v>1.0939999999999999</c:v>
                </c:pt>
                <c:pt idx="1885">
                  <c:v>1.0939999999999999</c:v>
                </c:pt>
                <c:pt idx="1886">
                  <c:v>1.0939999999999999</c:v>
                </c:pt>
                <c:pt idx="1887">
                  <c:v>1.0939999999999999</c:v>
                </c:pt>
                <c:pt idx="1888">
                  <c:v>1.0939999999999999</c:v>
                </c:pt>
                <c:pt idx="1889">
                  <c:v>1.0939999999999999</c:v>
                </c:pt>
                <c:pt idx="1890">
                  <c:v>1.0939999999999999</c:v>
                </c:pt>
                <c:pt idx="1891">
                  <c:v>1.095</c:v>
                </c:pt>
                <c:pt idx="1892">
                  <c:v>1.095</c:v>
                </c:pt>
                <c:pt idx="1893">
                  <c:v>1.095</c:v>
                </c:pt>
                <c:pt idx="1894">
                  <c:v>1.095</c:v>
                </c:pt>
                <c:pt idx="1895">
                  <c:v>1.095</c:v>
                </c:pt>
                <c:pt idx="1896">
                  <c:v>1.095</c:v>
                </c:pt>
                <c:pt idx="1897">
                  <c:v>1.095</c:v>
                </c:pt>
                <c:pt idx="1898">
                  <c:v>1.095</c:v>
                </c:pt>
                <c:pt idx="1899">
                  <c:v>1.095</c:v>
                </c:pt>
                <c:pt idx="1900">
                  <c:v>1.095</c:v>
                </c:pt>
                <c:pt idx="1901">
                  <c:v>1.095</c:v>
                </c:pt>
                <c:pt idx="1902">
                  <c:v>1.095</c:v>
                </c:pt>
                <c:pt idx="1903">
                  <c:v>1.095</c:v>
                </c:pt>
                <c:pt idx="1904">
                  <c:v>1.095</c:v>
                </c:pt>
                <c:pt idx="1905">
                  <c:v>1.095</c:v>
                </c:pt>
                <c:pt idx="1906">
                  <c:v>1.095</c:v>
                </c:pt>
                <c:pt idx="1907">
                  <c:v>1.095</c:v>
                </c:pt>
                <c:pt idx="1908">
                  <c:v>1.095</c:v>
                </c:pt>
                <c:pt idx="1909">
                  <c:v>1.095</c:v>
                </c:pt>
                <c:pt idx="1910">
                  <c:v>1.095</c:v>
                </c:pt>
                <c:pt idx="1911">
                  <c:v>1.0960000000000001</c:v>
                </c:pt>
                <c:pt idx="1912">
                  <c:v>1.0960000000000001</c:v>
                </c:pt>
                <c:pt idx="1913">
                  <c:v>1.0960000000000001</c:v>
                </c:pt>
                <c:pt idx="1914">
                  <c:v>1.0960000000000001</c:v>
                </c:pt>
                <c:pt idx="1915">
                  <c:v>1.0960000000000001</c:v>
                </c:pt>
                <c:pt idx="1916">
                  <c:v>1.0960000000000001</c:v>
                </c:pt>
                <c:pt idx="1917">
                  <c:v>1.0960000000000001</c:v>
                </c:pt>
                <c:pt idx="1918">
                  <c:v>1.0960000000000001</c:v>
                </c:pt>
                <c:pt idx="1919">
                  <c:v>1.0960000000000001</c:v>
                </c:pt>
                <c:pt idx="1920">
                  <c:v>1.0960000000000001</c:v>
                </c:pt>
                <c:pt idx="1921">
                  <c:v>1.0960000000000001</c:v>
                </c:pt>
                <c:pt idx="1922">
                  <c:v>1.0960000000000001</c:v>
                </c:pt>
                <c:pt idx="1923">
                  <c:v>1.0960000000000001</c:v>
                </c:pt>
                <c:pt idx="1924">
                  <c:v>1.0960000000000001</c:v>
                </c:pt>
                <c:pt idx="1925">
                  <c:v>1.0960000000000001</c:v>
                </c:pt>
                <c:pt idx="1926">
                  <c:v>1.0960000000000001</c:v>
                </c:pt>
                <c:pt idx="1927">
                  <c:v>1.0960000000000001</c:v>
                </c:pt>
                <c:pt idx="1928">
                  <c:v>1.0960000000000001</c:v>
                </c:pt>
                <c:pt idx="1929">
                  <c:v>1.0960000000000001</c:v>
                </c:pt>
                <c:pt idx="1930">
                  <c:v>1.0960000000000001</c:v>
                </c:pt>
                <c:pt idx="1931">
                  <c:v>1.097</c:v>
                </c:pt>
                <c:pt idx="1932">
                  <c:v>1.097</c:v>
                </c:pt>
                <c:pt idx="1933">
                  <c:v>1.097</c:v>
                </c:pt>
                <c:pt idx="1934">
                  <c:v>1.097</c:v>
                </c:pt>
                <c:pt idx="1935">
                  <c:v>1.097</c:v>
                </c:pt>
                <c:pt idx="1936">
                  <c:v>1.097</c:v>
                </c:pt>
                <c:pt idx="1937">
                  <c:v>1.097</c:v>
                </c:pt>
                <c:pt idx="1938">
                  <c:v>1.097</c:v>
                </c:pt>
                <c:pt idx="1939">
                  <c:v>1.097</c:v>
                </c:pt>
                <c:pt idx="1940">
                  <c:v>1.097</c:v>
                </c:pt>
                <c:pt idx="1941">
                  <c:v>1.097</c:v>
                </c:pt>
                <c:pt idx="1942">
                  <c:v>1.097</c:v>
                </c:pt>
                <c:pt idx="1943">
                  <c:v>1.097</c:v>
                </c:pt>
                <c:pt idx="1944">
                  <c:v>1.097</c:v>
                </c:pt>
                <c:pt idx="1945">
                  <c:v>1.097</c:v>
                </c:pt>
                <c:pt idx="1946">
                  <c:v>1.097</c:v>
                </c:pt>
                <c:pt idx="1947">
                  <c:v>1.097</c:v>
                </c:pt>
                <c:pt idx="1948">
                  <c:v>1.097</c:v>
                </c:pt>
                <c:pt idx="1949">
                  <c:v>1.097</c:v>
                </c:pt>
                <c:pt idx="1950">
                  <c:v>1.097</c:v>
                </c:pt>
                <c:pt idx="1951">
                  <c:v>1.0979999999999999</c:v>
                </c:pt>
                <c:pt idx="1952">
                  <c:v>1.0979999999999999</c:v>
                </c:pt>
                <c:pt idx="1953">
                  <c:v>1.0979999999999999</c:v>
                </c:pt>
                <c:pt idx="1954">
                  <c:v>1.0979999999999999</c:v>
                </c:pt>
                <c:pt idx="1955">
                  <c:v>1.0979999999999999</c:v>
                </c:pt>
                <c:pt idx="1956">
                  <c:v>1.0979999999999999</c:v>
                </c:pt>
                <c:pt idx="1957">
                  <c:v>1.0979999999999999</c:v>
                </c:pt>
                <c:pt idx="1958">
                  <c:v>1.0979999999999999</c:v>
                </c:pt>
                <c:pt idx="1959">
                  <c:v>1.0979999999999999</c:v>
                </c:pt>
                <c:pt idx="1960">
                  <c:v>1.0979999999999999</c:v>
                </c:pt>
                <c:pt idx="1961">
                  <c:v>1.0979999999999999</c:v>
                </c:pt>
                <c:pt idx="1962">
                  <c:v>1.0979999999999999</c:v>
                </c:pt>
                <c:pt idx="1963">
                  <c:v>1.0979999999999999</c:v>
                </c:pt>
                <c:pt idx="1964">
                  <c:v>1.0979999999999999</c:v>
                </c:pt>
                <c:pt idx="1965">
                  <c:v>1.0979999999999999</c:v>
                </c:pt>
                <c:pt idx="1966">
                  <c:v>1.0979999999999999</c:v>
                </c:pt>
                <c:pt idx="1967">
                  <c:v>1.0979999999999999</c:v>
                </c:pt>
                <c:pt idx="1968">
                  <c:v>1.0979999999999999</c:v>
                </c:pt>
                <c:pt idx="1969">
                  <c:v>1.0979999999999999</c:v>
                </c:pt>
                <c:pt idx="1970">
                  <c:v>1.0979999999999999</c:v>
                </c:pt>
                <c:pt idx="1971">
                  <c:v>1.099</c:v>
                </c:pt>
                <c:pt idx="1972">
                  <c:v>1.099</c:v>
                </c:pt>
                <c:pt idx="1973">
                  <c:v>1.099</c:v>
                </c:pt>
                <c:pt idx="1974">
                  <c:v>1.099</c:v>
                </c:pt>
                <c:pt idx="1975">
                  <c:v>1.099</c:v>
                </c:pt>
                <c:pt idx="1976">
                  <c:v>1.099</c:v>
                </c:pt>
                <c:pt idx="1977">
                  <c:v>1.099</c:v>
                </c:pt>
                <c:pt idx="1978">
                  <c:v>1.099</c:v>
                </c:pt>
                <c:pt idx="1979">
                  <c:v>1.099</c:v>
                </c:pt>
                <c:pt idx="1980">
                  <c:v>1.099</c:v>
                </c:pt>
                <c:pt idx="1981">
                  <c:v>1.099</c:v>
                </c:pt>
                <c:pt idx="1982">
                  <c:v>1.099</c:v>
                </c:pt>
                <c:pt idx="1983">
                  <c:v>1.099</c:v>
                </c:pt>
                <c:pt idx="1984">
                  <c:v>1.099</c:v>
                </c:pt>
                <c:pt idx="1985">
                  <c:v>1.099</c:v>
                </c:pt>
                <c:pt idx="1986">
                  <c:v>1.099</c:v>
                </c:pt>
                <c:pt idx="1987">
                  <c:v>1.099</c:v>
                </c:pt>
                <c:pt idx="1988">
                  <c:v>1.099</c:v>
                </c:pt>
                <c:pt idx="1989">
                  <c:v>1.099</c:v>
                </c:pt>
                <c:pt idx="1990">
                  <c:v>1.099</c:v>
                </c:pt>
                <c:pt idx="1991">
                  <c:v>1.1000000000000001</c:v>
                </c:pt>
                <c:pt idx="1992">
                  <c:v>1.1000000000000001</c:v>
                </c:pt>
                <c:pt idx="1993">
                  <c:v>1.1000000000000001</c:v>
                </c:pt>
                <c:pt idx="1994">
                  <c:v>1.1000000000000001</c:v>
                </c:pt>
                <c:pt idx="1995">
                  <c:v>1.1000000000000001</c:v>
                </c:pt>
                <c:pt idx="1996">
                  <c:v>1.1000000000000001</c:v>
                </c:pt>
                <c:pt idx="1997">
                  <c:v>1.1000000000000001</c:v>
                </c:pt>
                <c:pt idx="1998">
                  <c:v>1.1000000000000001</c:v>
                </c:pt>
                <c:pt idx="1999">
                  <c:v>1.1000000000000001</c:v>
                </c:pt>
                <c:pt idx="2000">
                  <c:v>1.1000000000000001</c:v>
                </c:pt>
                <c:pt idx="2001">
                  <c:v>1.1000000000000001</c:v>
                </c:pt>
                <c:pt idx="2002">
                  <c:v>1.1000000000000001</c:v>
                </c:pt>
                <c:pt idx="2003">
                  <c:v>1.1000000000000001</c:v>
                </c:pt>
                <c:pt idx="2004">
                  <c:v>1.1000000000000001</c:v>
                </c:pt>
                <c:pt idx="2005">
                  <c:v>1.1000000000000001</c:v>
                </c:pt>
                <c:pt idx="2006">
                  <c:v>1.1000000000000001</c:v>
                </c:pt>
                <c:pt idx="2007">
                  <c:v>1.1000000000000001</c:v>
                </c:pt>
                <c:pt idx="2008">
                  <c:v>1.1000000000000001</c:v>
                </c:pt>
                <c:pt idx="2009">
                  <c:v>1.1000000000000001</c:v>
                </c:pt>
                <c:pt idx="2010">
                  <c:v>1.1000000000000001</c:v>
                </c:pt>
                <c:pt idx="2011">
                  <c:v>1.101</c:v>
                </c:pt>
                <c:pt idx="2012">
                  <c:v>1.101</c:v>
                </c:pt>
                <c:pt idx="2013">
                  <c:v>1.101</c:v>
                </c:pt>
                <c:pt idx="2014">
                  <c:v>1.101</c:v>
                </c:pt>
                <c:pt idx="2015">
                  <c:v>1.101</c:v>
                </c:pt>
                <c:pt idx="2016">
                  <c:v>1.101</c:v>
                </c:pt>
                <c:pt idx="2017">
                  <c:v>1.101</c:v>
                </c:pt>
                <c:pt idx="2018">
                  <c:v>1.101</c:v>
                </c:pt>
                <c:pt idx="2019">
                  <c:v>1.101</c:v>
                </c:pt>
                <c:pt idx="2020">
                  <c:v>1.101</c:v>
                </c:pt>
                <c:pt idx="2021">
                  <c:v>1.101</c:v>
                </c:pt>
                <c:pt idx="2022">
                  <c:v>1.101</c:v>
                </c:pt>
                <c:pt idx="2023">
                  <c:v>1.101</c:v>
                </c:pt>
                <c:pt idx="2024">
                  <c:v>1.101</c:v>
                </c:pt>
                <c:pt idx="2025">
                  <c:v>1.101</c:v>
                </c:pt>
                <c:pt idx="2026">
                  <c:v>1.101</c:v>
                </c:pt>
                <c:pt idx="2027">
                  <c:v>1.101</c:v>
                </c:pt>
                <c:pt idx="2028">
                  <c:v>1.101</c:v>
                </c:pt>
                <c:pt idx="2029">
                  <c:v>1.101</c:v>
                </c:pt>
                <c:pt idx="2030">
                  <c:v>1.101</c:v>
                </c:pt>
                <c:pt idx="2031">
                  <c:v>1.1019999999999999</c:v>
                </c:pt>
                <c:pt idx="2032">
                  <c:v>1.1019999999999999</c:v>
                </c:pt>
                <c:pt idx="2033">
                  <c:v>1.1019999999999999</c:v>
                </c:pt>
                <c:pt idx="2034">
                  <c:v>1.1019999999999999</c:v>
                </c:pt>
                <c:pt idx="2035">
                  <c:v>1.1019999999999999</c:v>
                </c:pt>
                <c:pt idx="2036">
                  <c:v>1.1019999999999999</c:v>
                </c:pt>
                <c:pt idx="2037">
                  <c:v>1.1019999999999999</c:v>
                </c:pt>
                <c:pt idx="2038">
                  <c:v>1.1019999999999999</c:v>
                </c:pt>
                <c:pt idx="2039">
                  <c:v>1.1019999999999999</c:v>
                </c:pt>
                <c:pt idx="2040">
                  <c:v>1.1019999999999999</c:v>
                </c:pt>
                <c:pt idx="2041">
                  <c:v>1.1019999999999999</c:v>
                </c:pt>
                <c:pt idx="2042">
                  <c:v>1.1019999999999999</c:v>
                </c:pt>
                <c:pt idx="2043">
                  <c:v>1.1019999999999999</c:v>
                </c:pt>
                <c:pt idx="2044">
                  <c:v>1.1019999999999999</c:v>
                </c:pt>
                <c:pt idx="2045">
                  <c:v>1.1019999999999999</c:v>
                </c:pt>
                <c:pt idx="2046">
                  <c:v>1.1019999999999999</c:v>
                </c:pt>
                <c:pt idx="2047">
                  <c:v>1.1019999999999999</c:v>
                </c:pt>
                <c:pt idx="2048">
                  <c:v>1.1019999999999999</c:v>
                </c:pt>
                <c:pt idx="2049">
                  <c:v>1.1019999999999999</c:v>
                </c:pt>
                <c:pt idx="2050">
                  <c:v>1.1019999999999999</c:v>
                </c:pt>
                <c:pt idx="2051">
                  <c:v>1.103</c:v>
                </c:pt>
                <c:pt idx="2052">
                  <c:v>1.103</c:v>
                </c:pt>
                <c:pt idx="2053">
                  <c:v>1.103</c:v>
                </c:pt>
                <c:pt idx="2054">
                  <c:v>1.103</c:v>
                </c:pt>
                <c:pt idx="2055">
                  <c:v>1.103</c:v>
                </c:pt>
                <c:pt idx="2056">
                  <c:v>1.103</c:v>
                </c:pt>
                <c:pt idx="2057">
                  <c:v>1.103</c:v>
                </c:pt>
                <c:pt idx="2058">
                  <c:v>1.103</c:v>
                </c:pt>
                <c:pt idx="2059">
                  <c:v>1.103</c:v>
                </c:pt>
                <c:pt idx="2060">
                  <c:v>1.103</c:v>
                </c:pt>
                <c:pt idx="2061">
                  <c:v>1.103</c:v>
                </c:pt>
                <c:pt idx="2062">
                  <c:v>1.103</c:v>
                </c:pt>
                <c:pt idx="2063">
                  <c:v>1.103</c:v>
                </c:pt>
                <c:pt idx="2064">
                  <c:v>1.103</c:v>
                </c:pt>
                <c:pt idx="2065">
                  <c:v>1.103</c:v>
                </c:pt>
                <c:pt idx="2066">
                  <c:v>1.103</c:v>
                </c:pt>
                <c:pt idx="2067">
                  <c:v>1.103</c:v>
                </c:pt>
                <c:pt idx="2068">
                  <c:v>1.103</c:v>
                </c:pt>
                <c:pt idx="2069">
                  <c:v>1.103</c:v>
                </c:pt>
                <c:pt idx="2070">
                  <c:v>1.103</c:v>
                </c:pt>
                <c:pt idx="2071">
                  <c:v>1.1040000000000001</c:v>
                </c:pt>
                <c:pt idx="2072">
                  <c:v>1.1040000000000001</c:v>
                </c:pt>
                <c:pt idx="2073">
                  <c:v>1.1040000000000001</c:v>
                </c:pt>
                <c:pt idx="2074">
                  <c:v>1.1040000000000001</c:v>
                </c:pt>
                <c:pt idx="2075">
                  <c:v>1.1040000000000001</c:v>
                </c:pt>
                <c:pt idx="2076">
                  <c:v>1.1040000000000001</c:v>
                </c:pt>
                <c:pt idx="2077">
                  <c:v>1.1040000000000001</c:v>
                </c:pt>
                <c:pt idx="2078">
                  <c:v>1.1040000000000001</c:v>
                </c:pt>
                <c:pt idx="2079">
                  <c:v>1.1040000000000001</c:v>
                </c:pt>
                <c:pt idx="2080">
                  <c:v>1.1040000000000001</c:v>
                </c:pt>
                <c:pt idx="2081">
                  <c:v>1.1040000000000001</c:v>
                </c:pt>
                <c:pt idx="2082">
                  <c:v>1.1040000000000001</c:v>
                </c:pt>
                <c:pt idx="2083">
                  <c:v>1.1040000000000001</c:v>
                </c:pt>
                <c:pt idx="2084">
                  <c:v>1.1040000000000001</c:v>
                </c:pt>
                <c:pt idx="2085">
                  <c:v>1.1040000000000001</c:v>
                </c:pt>
                <c:pt idx="2086">
                  <c:v>1.1040000000000001</c:v>
                </c:pt>
                <c:pt idx="2087">
                  <c:v>1.1040000000000001</c:v>
                </c:pt>
                <c:pt idx="2088">
                  <c:v>1.1040000000000001</c:v>
                </c:pt>
                <c:pt idx="2089">
                  <c:v>1.1040000000000001</c:v>
                </c:pt>
                <c:pt idx="2090">
                  <c:v>1.1040000000000001</c:v>
                </c:pt>
                <c:pt idx="2091">
                  <c:v>1.105</c:v>
                </c:pt>
                <c:pt idx="2092">
                  <c:v>1.105</c:v>
                </c:pt>
                <c:pt idx="2093">
                  <c:v>1.105</c:v>
                </c:pt>
                <c:pt idx="2094">
                  <c:v>1.105</c:v>
                </c:pt>
                <c:pt idx="2095">
                  <c:v>1.105</c:v>
                </c:pt>
                <c:pt idx="2096">
                  <c:v>1.105</c:v>
                </c:pt>
                <c:pt idx="2097">
                  <c:v>1.105</c:v>
                </c:pt>
                <c:pt idx="2098">
                  <c:v>1.105</c:v>
                </c:pt>
                <c:pt idx="2099">
                  <c:v>1.105</c:v>
                </c:pt>
                <c:pt idx="2100">
                  <c:v>1.105</c:v>
                </c:pt>
                <c:pt idx="2101">
                  <c:v>1.105</c:v>
                </c:pt>
                <c:pt idx="2102">
                  <c:v>1.105</c:v>
                </c:pt>
                <c:pt idx="2103">
                  <c:v>1.105</c:v>
                </c:pt>
                <c:pt idx="2104">
                  <c:v>1.105</c:v>
                </c:pt>
                <c:pt idx="2105">
                  <c:v>1.105</c:v>
                </c:pt>
                <c:pt idx="2106">
                  <c:v>1.105</c:v>
                </c:pt>
                <c:pt idx="2107">
                  <c:v>1.105</c:v>
                </c:pt>
                <c:pt idx="2108">
                  <c:v>1.105</c:v>
                </c:pt>
                <c:pt idx="2109">
                  <c:v>1.105</c:v>
                </c:pt>
                <c:pt idx="2110">
                  <c:v>1.105</c:v>
                </c:pt>
                <c:pt idx="2111">
                  <c:v>1.1059999999999999</c:v>
                </c:pt>
                <c:pt idx="2112">
                  <c:v>1.1059999999999999</c:v>
                </c:pt>
                <c:pt idx="2113">
                  <c:v>1.1059999999999999</c:v>
                </c:pt>
                <c:pt idx="2114">
                  <c:v>1.1059999999999999</c:v>
                </c:pt>
                <c:pt idx="2115">
                  <c:v>1.1059999999999999</c:v>
                </c:pt>
                <c:pt idx="2116">
                  <c:v>1.1059999999999999</c:v>
                </c:pt>
                <c:pt idx="2117">
                  <c:v>1.1059999999999999</c:v>
                </c:pt>
                <c:pt idx="2118">
                  <c:v>1.1059999999999999</c:v>
                </c:pt>
                <c:pt idx="2119">
                  <c:v>1.1059999999999999</c:v>
                </c:pt>
                <c:pt idx="2120">
                  <c:v>1.1059999999999999</c:v>
                </c:pt>
                <c:pt idx="2121">
                  <c:v>1.1059999999999999</c:v>
                </c:pt>
                <c:pt idx="2122">
                  <c:v>1.1059999999999999</c:v>
                </c:pt>
                <c:pt idx="2123">
                  <c:v>1.1059999999999999</c:v>
                </c:pt>
                <c:pt idx="2124">
                  <c:v>1.1059999999999999</c:v>
                </c:pt>
                <c:pt idx="2125">
                  <c:v>1.1059999999999999</c:v>
                </c:pt>
                <c:pt idx="2126">
                  <c:v>1.1059999999999999</c:v>
                </c:pt>
                <c:pt idx="2127">
                  <c:v>1.1059999999999999</c:v>
                </c:pt>
                <c:pt idx="2128">
                  <c:v>1.1059999999999999</c:v>
                </c:pt>
                <c:pt idx="2129">
                  <c:v>1.1059999999999999</c:v>
                </c:pt>
                <c:pt idx="2130">
                  <c:v>1.1059999999999999</c:v>
                </c:pt>
                <c:pt idx="2131">
                  <c:v>1.107</c:v>
                </c:pt>
                <c:pt idx="2132">
                  <c:v>1.107</c:v>
                </c:pt>
                <c:pt idx="2133">
                  <c:v>1.107</c:v>
                </c:pt>
                <c:pt idx="2134">
                  <c:v>1.107</c:v>
                </c:pt>
                <c:pt idx="2135">
                  <c:v>1.107</c:v>
                </c:pt>
                <c:pt idx="2136">
                  <c:v>1.107</c:v>
                </c:pt>
                <c:pt idx="2137">
                  <c:v>1.107</c:v>
                </c:pt>
                <c:pt idx="2138">
                  <c:v>1.107</c:v>
                </c:pt>
                <c:pt idx="2139">
                  <c:v>1.107</c:v>
                </c:pt>
                <c:pt idx="2140">
                  <c:v>1.107</c:v>
                </c:pt>
                <c:pt idx="2141">
                  <c:v>1.107</c:v>
                </c:pt>
                <c:pt idx="2142">
                  <c:v>1.107</c:v>
                </c:pt>
                <c:pt idx="2143">
                  <c:v>1.107</c:v>
                </c:pt>
                <c:pt idx="2144">
                  <c:v>1.107</c:v>
                </c:pt>
                <c:pt idx="2145">
                  <c:v>1.107</c:v>
                </c:pt>
                <c:pt idx="2146">
                  <c:v>1.107</c:v>
                </c:pt>
                <c:pt idx="2147">
                  <c:v>1.107</c:v>
                </c:pt>
                <c:pt idx="2148">
                  <c:v>1.107</c:v>
                </c:pt>
                <c:pt idx="2149">
                  <c:v>1.107</c:v>
                </c:pt>
                <c:pt idx="2150">
                  <c:v>1.107</c:v>
                </c:pt>
                <c:pt idx="2151">
                  <c:v>1.1080000000000001</c:v>
                </c:pt>
                <c:pt idx="2152">
                  <c:v>1.1080000000000001</c:v>
                </c:pt>
                <c:pt idx="2153">
                  <c:v>1.1080000000000001</c:v>
                </c:pt>
                <c:pt idx="2154">
                  <c:v>1.1080000000000001</c:v>
                </c:pt>
                <c:pt idx="2155">
                  <c:v>1.1080000000000001</c:v>
                </c:pt>
                <c:pt idx="2156">
                  <c:v>1.1080000000000001</c:v>
                </c:pt>
                <c:pt idx="2157">
                  <c:v>1.1080000000000001</c:v>
                </c:pt>
                <c:pt idx="2158">
                  <c:v>1.1080000000000001</c:v>
                </c:pt>
                <c:pt idx="2159">
                  <c:v>1.1080000000000001</c:v>
                </c:pt>
                <c:pt idx="2160">
                  <c:v>1.1080000000000001</c:v>
                </c:pt>
                <c:pt idx="2161">
                  <c:v>1.1080000000000001</c:v>
                </c:pt>
                <c:pt idx="2162">
                  <c:v>1.1080000000000001</c:v>
                </c:pt>
                <c:pt idx="2163">
                  <c:v>1.1080000000000001</c:v>
                </c:pt>
                <c:pt idx="2164">
                  <c:v>1.1080000000000001</c:v>
                </c:pt>
                <c:pt idx="2165">
                  <c:v>1.1080000000000001</c:v>
                </c:pt>
                <c:pt idx="2166">
                  <c:v>1.1080000000000001</c:v>
                </c:pt>
                <c:pt idx="2167">
                  <c:v>1.1080000000000001</c:v>
                </c:pt>
                <c:pt idx="2168">
                  <c:v>1.1080000000000001</c:v>
                </c:pt>
                <c:pt idx="2169">
                  <c:v>1.1080000000000001</c:v>
                </c:pt>
                <c:pt idx="2170">
                  <c:v>1.1080000000000001</c:v>
                </c:pt>
                <c:pt idx="2171">
                  <c:v>1.109</c:v>
                </c:pt>
                <c:pt idx="2172">
                  <c:v>1.109</c:v>
                </c:pt>
                <c:pt idx="2173">
                  <c:v>1.109</c:v>
                </c:pt>
                <c:pt idx="2174">
                  <c:v>1.109</c:v>
                </c:pt>
                <c:pt idx="2175">
                  <c:v>1.109</c:v>
                </c:pt>
                <c:pt idx="2176">
                  <c:v>1.109</c:v>
                </c:pt>
                <c:pt idx="2177">
                  <c:v>1.109</c:v>
                </c:pt>
                <c:pt idx="2178">
                  <c:v>1.109</c:v>
                </c:pt>
                <c:pt idx="2179">
                  <c:v>1.109</c:v>
                </c:pt>
                <c:pt idx="2180">
                  <c:v>1.109</c:v>
                </c:pt>
                <c:pt idx="2181">
                  <c:v>1.109</c:v>
                </c:pt>
                <c:pt idx="2182">
                  <c:v>1.109</c:v>
                </c:pt>
                <c:pt idx="2183">
                  <c:v>1.109</c:v>
                </c:pt>
                <c:pt idx="2184">
                  <c:v>1.109</c:v>
                </c:pt>
                <c:pt idx="2185">
                  <c:v>1.109</c:v>
                </c:pt>
                <c:pt idx="2186">
                  <c:v>1.109</c:v>
                </c:pt>
                <c:pt idx="2187">
                  <c:v>1.109</c:v>
                </c:pt>
                <c:pt idx="2188">
                  <c:v>1.109</c:v>
                </c:pt>
                <c:pt idx="2189">
                  <c:v>1.109</c:v>
                </c:pt>
                <c:pt idx="2190">
                  <c:v>1.109</c:v>
                </c:pt>
                <c:pt idx="2191">
                  <c:v>1.1099999999999999</c:v>
                </c:pt>
                <c:pt idx="2192">
                  <c:v>1.1099999999999999</c:v>
                </c:pt>
                <c:pt idx="2193">
                  <c:v>1.1099999999999999</c:v>
                </c:pt>
                <c:pt idx="2194">
                  <c:v>1.1099999999999999</c:v>
                </c:pt>
                <c:pt idx="2195">
                  <c:v>1.1099999999999999</c:v>
                </c:pt>
                <c:pt idx="2196">
                  <c:v>1.1099999999999999</c:v>
                </c:pt>
                <c:pt idx="2197">
                  <c:v>1.1099999999999999</c:v>
                </c:pt>
                <c:pt idx="2198">
                  <c:v>1.1099999999999999</c:v>
                </c:pt>
                <c:pt idx="2199">
                  <c:v>1.1099999999999999</c:v>
                </c:pt>
                <c:pt idx="2200">
                  <c:v>1.1099999999999999</c:v>
                </c:pt>
                <c:pt idx="2201">
                  <c:v>1.1099999999999999</c:v>
                </c:pt>
                <c:pt idx="2202">
                  <c:v>1.1099999999999999</c:v>
                </c:pt>
                <c:pt idx="2203">
                  <c:v>1.1099999999999999</c:v>
                </c:pt>
                <c:pt idx="2204">
                  <c:v>1.1099999999999999</c:v>
                </c:pt>
                <c:pt idx="2205">
                  <c:v>1.1099999999999999</c:v>
                </c:pt>
                <c:pt idx="2206">
                  <c:v>1.1099999999999999</c:v>
                </c:pt>
                <c:pt idx="2207">
                  <c:v>1.1099999999999999</c:v>
                </c:pt>
                <c:pt idx="2208">
                  <c:v>1.1099999999999999</c:v>
                </c:pt>
                <c:pt idx="2209">
                  <c:v>1.1099999999999999</c:v>
                </c:pt>
                <c:pt idx="2210">
                  <c:v>1.1099999999999999</c:v>
                </c:pt>
                <c:pt idx="2211">
                  <c:v>1.111</c:v>
                </c:pt>
                <c:pt idx="2212">
                  <c:v>1.111</c:v>
                </c:pt>
                <c:pt idx="2213">
                  <c:v>1.111</c:v>
                </c:pt>
                <c:pt idx="2214">
                  <c:v>1.111</c:v>
                </c:pt>
                <c:pt idx="2215">
                  <c:v>1.111</c:v>
                </c:pt>
                <c:pt idx="2216">
                  <c:v>1.111</c:v>
                </c:pt>
                <c:pt idx="2217">
                  <c:v>1.111</c:v>
                </c:pt>
                <c:pt idx="2218">
                  <c:v>1.111</c:v>
                </c:pt>
                <c:pt idx="2219">
                  <c:v>1.111</c:v>
                </c:pt>
                <c:pt idx="2220">
                  <c:v>1.111</c:v>
                </c:pt>
                <c:pt idx="2221">
                  <c:v>1.111</c:v>
                </c:pt>
                <c:pt idx="2222">
                  <c:v>1.111</c:v>
                </c:pt>
                <c:pt idx="2223">
                  <c:v>1.111</c:v>
                </c:pt>
                <c:pt idx="2224">
                  <c:v>1.111</c:v>
                </c:pt>
                <c:pt idx="2225">
                  <c:v>1.111</c:v>
                </c:pt>
                <c:pt idx="2226">
                  <c:v>1.111</c:v>
                </c:pt>
                <c:pt idx="2227">
                  <c:v>1.111</c:v>
                </c:pt>
                <c:pt idx="2228">
                  <c:v>1.111</c:v>
                </c:pt>
                <c:pt idx="2229">
                  <c:v>1.111</c:v>
                </c:pt>
                <c:pt idx="2230">
                  <c:v>1.111</c:v>
                </c:pt>
                <c:pt idx="2231">
                  <c:v>1.1120000000000001</c:v>
                </c:pt>
                <c:pt idx="2232">
                  <c:v>1.1120000000000001</c:v>
                </c:pt>
                <c:pt idx="2233">
                  <c:v>1.1120000000000001</c:v>
                </c:pt>
                <c:pt idx="2234">
                  <c:v>1.1120000000000001</c:v>
                </c:pt>
                <c:pt idx="2235">
                  <c:v>1.1120000000000001</c:v>
                </c:pt>
                <c:pt idx="2236">
                  <c:v>1.1120000000000001</c:v>
                </c:pt>
                <c:pt idx="2237">
                  <c:v>1.1120000000000001</c:v>
                </c:pt>
                <c:pt idx="2238">
                  <c:v>1.1120000000000001</c:v>
                </c:pt>
                <c:pt idx="2239">
                  <c:v>1.1120000000000001</c:v>
                </c:pt>
                <c:pt idx="2240">
                  <c:v>1.1120000000000001</c:v>
                </c:pt>
                <c:pt idx="2241">
                  <c:v>1.1120000000000001</c:v>
                </c:pt>
                <c:pt idx="2242">
                  <c:v>1.1120000000000001</c:v>
                </c:pt>
                <c:pt idx="2243">
                  <c:v>1.1120000000000001</c:v>
                </c:pt>
                <c:pt idx="2244">
                  <c:v>1.1120000000000001</c:v>
                </c:pt>
                <c:pt idx="2245">
                  <c:v>1.1120000000000001</c:v>
                </c:pt>
                <c:pt idx="2246">
                  <c:v>1.1120000000000001</c:v>
                </c:pt>
                <c:pt idx="2247">
                  <c:v>1.1120000000000001</c:v>
                </c:pt>
                <c:pt idx="2248">
                  <c:v>1.1120000000000001</c:v>
                </c:pt>
                <c:pt idx="2249">
                  <c:v>1.1120000000000001</c:v>
                </c:pt>
                <c:pt idx="2250">
                  <c:v>1.1120000000000001</c:v>
                </c:pt>
                <c:pt idx="2251">
                  <c:v>1.113</c:v>
                </c:pt>
                <c:pt idx="2252">
                  <c:v>1.113</c:v>
                </c:pt>
                <c:pt idx="2253">
                  <c:v>1.113</c:v>
                </c:pt>
                <c:pt idx="2254">
                  <c:v>1.113</c:v>
                </c:pt>
                <c:pt idx="2255">
                  <c:v>1.113</c:v>
                </c:pt>
                <c:pt idx="2256">
                  <c:v>1.113</c:v>
                </c:pt>
                <c:pt idx="2257">
                  <c:v>1.113</c:v>
                </c:pt>
                <c:pt idx="2258">
                  <c:v>1.113</c:v>
                </c:pt>
                <c:pt idx="2259">
                  <c:v>1.113</c:v>
                </c:pt>
                <c:pt idx="2260">
                  <c:v>1.113</c:v>
                </c:pt>
                <c:pt idx="2261">
                  <c:v>1.113</c:v>
                </c:pt>
                <c:pt idx="2262">
                  <c:v>1.113</c:v>
                </c:pt>
                <c:pt idx="2263">
                  <c:v>1.113</c:v>
                </c:pt>
                <c:pt idx="2264">
                  <c:v>1.113</c:v>
                </c:pt>
                <c:pt idx="2265">
                  <c:v>1.113</c:v>
                </c:pt>
                <c:pt idx="2266">
                  <c:v>1.113</c:v>
                </c:pt>
                <c:pt idx="2267">
                  <c:v>1.113</c:v>
                </c:pt>
                <c:pt idx="2268">
                  <c:v>1.113</c:v>
                </c:pt>
                <c:pt idx="2269">
                  <c:v>1.113</c:v>
                </c:pt>
                <c:pt idx="2270">
                  <c:v>1.113</c:v>
                </c:pt>
                <c:pt idx="2271">
                  <c:v>1.1139999999999999</c:v>
                </c:pt>
                <c:pt idx="2272">
                  <c:v>1.1139999999999999</c:v>
                </c:pt>
                <c:pt idx="2273">
                  <c:v>1.1139999999999999</c:v>
                </c:pt>
                <c:pt idx="2274">
                  <c:v>1.1139999999999999</c:v>
                </c:pt>
                <c:pt idx="2275">
                  <c:v>1.1139999999999999</c:v>
                </c:pt>
                <c:pt idx="2276">
                  <c:v>1.1139999999999999</c:v>
                </c:pt>
                <c:pt idx="2277">
                  <c:v>1.1139999999999999</c:v>
                </c:pt>
                <c:pt idx="2278">
                  <c:v>1.1139999999999999</c:v>
                </c:pt>
                <c:pt idx="2279">
                  <c:v>1.1139999999999999</c:v>
                </c:pt>
                <c:pt idx="2280">
                  <c:v>1.1139999999999999</c:v>
                </c:pt>
                <c:pt idx="2281">
                  <c:v>1.1139999999999999</c:v>
                </c:pt>
                <c:pt idx="2282">
                  <c:v>1.1139999999999999</c:v>
                </c:pt>
                <c:pt idx="2283">
                  <c:v>1.1139999999999999</c:v>
                </c:pt>
                <c:pt idx="2284">
                  <c:v>1.1139999999999999</c:v>
                </c:pt>
                <c:pt idx="2285">
                  <c:v>1.1139999999999999</c:v>
                </c:pt>
                <c:pt idx="2286">
                  <c:v>1.1139999999999999</c:v>
                </c:pt>
                <c:pt idx="2287">
                  <c:v>1.1139999999999999</c:v>
                </c:pt>
                <c:pt idx="2288">
                  <c:v>1.1139999999999999</c:v>
                </c:pt>
                <c:pt idx="2289">
                  <c:v>1.1139999999999999</c:v>
                </c:pt>
                <c:pt idx="2290">
                  <c:v>1.1139999999999999</c:v>
                </c:pt>
                <c:pt idx="2291">
                  <c:v>1.115</c:v>
                </c:pt>
                <c:pt idx="2292">
                  <c:v>1.115</c:v>
                </c:pt>
                <c:pt idx="2293">
                  <c:v>1.115</c:v>
                </c:pt>
                <c:pt idx="2294">
                  <c:v>1.115</c:v>
                </c:pt>
                <c:pt idx="2295">
                  <c:v>1.115</c:v>
                </c:pt>
                <c:pt idx="2296">
                  <c:v>1.115</c:v>
                </c:pt>
                <c:pt idx="2297">
                  <c:v>1.115</c:v>
                </c:pt>
                <c:pt idx="2298">
                  <c:v>1.115</c:v>
                </c:pt>
                <c:pt idx="2299">
                  <c:v>1.115</c:v>
                </c:pt>
                <c:pt idx="2300">
                  <c:v>1.115</c:v>
                </c:pt>
                <c:pt idx="2301">
                  <c:v>1.115</c:v>
                </c:pt>
                <c:pt idx="2302">
                  <c:v>1.115</c:v>
                </c:pt>
                <c:pt idx="2303">
                  <c:v>1.115</c:v>
                </c:pt>
                <c:pt idx="2304">
                  <c:v>1.115</c:v>
                </c:pt>
                <c:pt idx="2305">
                  <c:v>1.115</c:v>
                </c:pt>
                <c:pt idx="2306">
                  <c:v>1.115</c:v>
                </c:pt>
                <c:pt idx="2307">
                  <c:v>1.115</c:v>
                </c:pt>
                <c:pt idx="2308">
                  <c:v>1.115</c:v>
                </c:pt>
                <c:pt idx="2309">
                  <c:v>1.115</c:v>
                </c:pt>
                <c:pt idx="2310">
                  <c:v>1.115</c:v>
                </c:pt>
                <c:pt idx="2311">
                  <c:v>1.1160000000000001</c:v>
                </c:pt>
                <c:pt idx="2312">
                  <c:v>1.1160000000000001</c:v>
                </c:pt>
                <c:pt idx="2313">
                  <c:v>1.1160000000000001</c:v>
                </c:pt>
                <c:pt idx="2314">
                  <c:v>1.1160000000000001</c:v>
                </c:pt>
                <c:pt idx="2315">
                  <c:v>1.1160000000000001</c:v>
                </c:pt>
                <c:pt idx="2316">
                  <c:v>1.1160000000000001</c:v>
                </c:pt>
                <c:pt idx="2317">
                  <c:v>1.1160000000000001</c:v>
                </c:pt>
                <c:pt idx="2318">
                  <c:v>1.1160000000000001</c:v>
                </c:pt>
                <c:pt idx="2319">
                  <c:v>1.1160000000000001</c:v>
                </c:pt>
                <c:pt idx="2320">
                  <c:v>1.1160000000000001</c:v>
                </c:pt>
                <c:pt idx="2321">
                  <c:v>1.1160000000000001</c:v>
                </c:pt>
                <c:pt idx="2322">
                  <c:v>1.1160000000000001</c:v>
                </c:pt>
                <c:pt idx="2323">
                  <c:v>1.1160000000000001</c:v>
                </c:pt>
                <c:pt idx="2324">
                  <c:v>1.1160000000000001</c:v>
                </c:pt>
                <c:pt idx="2325">
                  <c:v>1.1160000000000001</c:v>
                </c:pt>
                <c:pt idx="2326">
                  <c:v>1.1160000000000001</c:v>
                </c:pt>
                <c:pt idx="2327">
                  <c:v>1.1160000000000001</c:v>
                </c:pt>
                <c:pt idx="2328">
                  <c:v>1.1160000000000001</c:v>
                </c:pt>
                <c:pt idx="2329">
                  <c:v>1.1160000000000001</c:v>
                </c:pt>
                <c:pt idx="2330">
                  <c:v>1.1160000000000001</c:v>
                </c:pt>
                <c:pt idx="2331">
                  <c:v>1.117</c:v>
                </c:pt>
                <c:pt idx="2332">
                  <c:v>1.117</c:v>
                </c:pt>
                <c:pt idx="2333">
                  <c:v>1.117</c:v>
                </c:pt>
                <c:pt idx="2334">
                  <c:v>1.117</c:v>
                </c:pt>
                <c:pt idx="2335">
                  <c:v>1.117</c:v>
                </c:pt>
                <c:pt idx="2336">
                  <c:v>1.117</c:v>
                </c:pt>
                <c:pt idx="2337">
                  <c:v>1.117</c:v>
                </c:pt>
                <c:pt idx="2338">
                  <c:v>1.117</c:v>
                </c:pt>
                <c:pt idx="2339">
                  <c:v>1.117</c:v>
                </c:pt>
                <c:pt idx="2340">
                  <c:v>1.117</c:v>
                </c:pt>
                <c:pt idx="2341">
                  <c:v>1.117</c:v>
                </c:pt>
                <c:pt idx="2342">
                  <c:v>1.117</c:v>
                </c:pt>
                <c:pt idx="2343">
                  <c:v>1.117</c:v>
                </c:pt>
                <c:pt idx="2344">
                  <c:v>1.117</c:v>
                </c:pt>
                <c:pt idx="2345">
                  <c:v>1.117</c:v>
                </c:pt>
                <c:pt idx="2346">
                  <c:v>1.117</c:v>
                </c:pt>
                <c:pt idx="2347">
                  <c:v>1.117</c:v>
                </c:pt>
                <c:pt idx="2348">
                  <c:v>1.117</c:v>
                </c:pt>
                <c:pt idx="2349">
                  <c:v>1.117</c:v>
                </c:pt>
                <c:pt idx="2350">
                  <c:v>1.117</c:v>
                </c:pt>
                <c:pt idx="2351">
                  <c:v>1.1179999999999999</c:v>
                </c:pt>
                <c:pt idx="2352">
                  <c:v>1.1179999999999999</c:v>
                </c:pt>
                <c:pt idx="2353">
                  <c:v>1.1179999999999999</c:v>
                </c:pt>
                <c:pt idx="2354">
                  <c:v>1.1179999999999999</c:v>
                </c:pt>
                <c:pt idx="2355">
                  <c:v>1.1179999999999999</c:v>
                </c:pt>
                <c:pt idx="2356">
                  <c:v>1.1179999999999999</c:v>
                </c:pt>
                <c:pt idx="2357">
                  <c:v>1.1179999999999999</c:v>
                </c:pt>
                <c:pt idx="2358">
                  <c:v>1.1179999999999999</c:v>
                </c:pt>
                <c:pt idx="2359">
                  <c:v>1.1179999999999999</c:v>
                </c:pt>
                <c:pt idx="2360">
                  <c:v>1.1179999999999999</c:v>
                </c:pt>
                <c:pt idx="2361">
                  <c:v>1.1179999999999999</c:v>
                </c:pt>
                <c:pt idx="2362">
                  <c:v>1.1179999999999999</c:v>
                </c:pt>
                <c:pt idx="2363">
                  <c:v>1.1179999999999999</c:v>
                </c:pt>
                <c:pt idx="2364">
                  <c:v>1.1179999999999999</c:v>
                </c:pt>
                <c:pt idx="2365">
                  <c:v>1.1179999999999999</c:v>
                </c:pt>
                <c:pt idx="2366">
                  <c:v>1.1179999999999999</c:v>
                </c:pt>
                <c:pt idx="2367">
                  <c:v>1.1179999999999999</c:v>
                </c:pt>
                <c:pt idx="2368">
                  <c:v>1.1179999999999999</c:v>
                </c:pt>
                <c:pt idx="2369">
                  <c:v>1.1179999999999999</c:v>
                </c:pt>
                <c:pt idx="2370">
                  <c:v>1.1179999999999999</c:v>
                </c:pt>
                <c:pt idx="2371">
                  <c:v>1.119</c:v>
                </c:pt>
                <c:pt idx="2372">
                  <c:v>1.119</c:v>
                </c:pt>
                <c:pt idx="2373">
                  <c:v>1.119</c:v>
                </c:pt>
                <c:pt idx="2374">
                  <c:v>1.119</c:v>
                </c:pt>
                <c:pt idx="2375">
                  <c:v>1.119</c:v>
                </c:pt>
                <c:pt idx="2376">
                  <c:v>1.119</c:v>
                </c:pt>
                <c:pt idx="2377">
                  <c:v>1.119</c:v>
                </c:pt>
                <c:pt idx="2378">
                  <c:v>1.119</c:v>
                </c:pt>
                <c:pt idx="2379">
                  <c:v>1.119</c:v>
                </c:pt>
                <c:pt idx="2380">
                  <c:v>1.119</c:v>
                </c:pt>
                <c:pt idx="2381">
                  <c:v>1.119</c:v>
                </c:pt>
                <c:pt idx="2382">
                  <c:v>1.119</c:v>
                </c:pt>
                <c:pt idx="2383">
                  <c:v>1.119</c:v>
                </c:pt>
                <c:pt idx="2384">
                  <c:v>1.119</c:v>
                </c:pt>
                <c:pt idx="2385">
                  <c:v>1.119</c:v>
                </c:pt>
                <c:pt idx="2386">
                  <c:v>1.119</c:v>
                </c:pt>
                <c:pt idx="2387">
                  <c:v>1.119</c:v>
                </c:pt>
                <c:pt idx="2388">
                  <c:v>1.119</c:v>
                </c:pt>
                <c:pt idx="2389">
                  <c:v>1.119</c:v>
                </c:pt>
                <c:pt idx="2390">
                  <c:v>1.119</c:v>
                </c:pt>
                <c:pt idx="2391">
                  <c:v>1.1200000000000001</c:v>
                </c:pt>
                <c:pt idx="2392">
                  <c:v>1.1200000000000001</c:v>
                </c:pt>
                <c:pt idx="2393">
                  <c:v>1.1200000000000001</c:v>
                </c:pt>
                <c:pt idx="2394">
                  <c:v>1.1200000000000001</c:v>
                </c:pt>
                <c:pt idx="2395">
                  <c:v>1.1200000000000001</c:v>
                </c:pt>
                <c:pt idx="2396">
                  <c:v>1.1200000000000001</c:v>
                </c:pt>
                <c:pt idx="2397">
                  <c:v>1.1200000000000001</c:v>
                </c:pt>
                <c:pt idx="2398">
                  <c:v>1.1200000000000001</c:v>
                </c:pt>
                <c:pt idx="2399">
                  <c:v>1.1200000000000001</c:v>
                </c:pt>
                <c:pt idx="2400">
                  <c:v>1.1200000000000001</c:v>
                </c:pt>
                <c:pt idx="2401">
                  <c:v>1.1200000000000001</c:v>
                </c:pt>
                <c:pt idx="2402">
                  <c:v>1.1200000000000001</c:v>
                </c:pt>
                <c:pt idx="2403">
                  <c:v>1.1200000000000001</c:v>
                </c:pt>
                <c:pt idx="2404">
                  <c:v>1.1200000000000001</c:v>
                </c:pt>
                <c:pt idx="2405">
                  <c:v>1.1200000000000001</c:v>
                </c:pt>
                <c:pt idx="2406">
                  <c:v>1.1200000000000001</c:v>
                </c:pt>
                <c:pt idx="2407">
                  <c:v>1.1200000000000001</c:v>
                </c:pt>
                <c:pt idx="2408">
                  <c:v>1.1200000000000001</c:v>
                </c:pt>
                <c:pt idx="2409">
                  <c:v>1.1200000000000001</c:v>
                </c:pt>
                <c:pt idx="2410">
                  <c:v>1.1200000000000001</c:v>
                </c:pt>
                <c:pt idx="2411">
                  <c:v>1.121</c:v>
                </c:pt>
                <c:pt idx="2412">
                  <c:v>1.121</c:v>
                </c:pt>
                <c:pt idx="2413">
                  <c:v>1.121</c:v>
                </c:pt>
                <c:pt idx="2414">
                  <c:v>1.121</c:v>
                </c:pt>
                <c:pt idx="2415">
                  <c:v>1.121</c:v>
                </c:pt>
                <c:pt idx="2416">
                  <c:v>1.121</c:v>
                </c:pt>
                <c:pt idx="2417">
                  <c:v>1.121</c:v>
                </c:pt>
                <c:pt idx="2418">
                  <c:v>1.121</c:v>
                </c:pt>
                <c:pt idx="2419">
                  <c:v>1.121</c:v>
                </c:pt>
                <c:pt idx="2420">
                  <c:v>1.121</c:v>
                </c:pt>
                <c:pt idx="2421">
                  <c:v>1.121</c:v>
                </c:pt>
                <c:pt idx="2422">
                  <c:v>1.121</c:v>
                </c:pt>
                <c:pt idx="2423">
                  <c:v>1.121</c:v>
                </c:pt>
                <c:pt idx="2424">
                  <c:v>1.121</c:v>
                </c:pt>
                <c:pt idx="2425">
                  <c:v>1.121</c:v>
                </c:pt>
                <c:pt idx="2426">
                  <c:v>1.121</c:v>
                </c:pt>
                <c:pt idx="2427">
                  <c:v>1.121</c:v>
                </c:pt>
                <c:pt idx="2428">
                  <c:v>1.121</c:v>
                </c:pt>
                <c:pt idx="2429">
                  <c:v>1.121</c:v>
                </c:pt>
                <c:pt idx="2430">
                  <c:v>1.121</c:v>
                </c:pt>
                <c:pt idx="2431">
                  <c:v>1.1219999999999999</c:v>
                </c:pt>
                <c:pt idx="2432">
                  <c:v>1.1219999999999999</c:v>
                </c:pt>
                <c:pt idx="2433">
                  <c:v>1.1219999999999999</c:v>
                </c:pt>
                <c:pt idx="2434">
                  <c:v>1.1219999999999999</c:v>
                </c:pt>
                <c:pt idx="2435">
                  <c:v>1.1219999999999999</c:v>
                </c:pt>
                <c:pt idx="2436">
                  <c:v>1.1219999999999999</c:v>
                </c:pt>
                <c:pt idx="2437">
                  <c:v>1.1219999999999999</c:v>
                </c:pt>
                <c:pt idx="2438">
                  <c:v>1.1219999999999999</c:v>
                </c:pt>
                <c:pt idx="2439">
                  <c:v>1.1219999999999999</c:v>
                </c:pt>
                <c:pt idx="2440">
                  <c:v>1.1219999999999999</c:v>
                </c:pt>
                <c:pt idx="2441">
                  <c:v>1.1219999999999999</c:v>
                </c:pt>
                <c:pt idx="2442">
                  <c:v>1.1219999999999999</c:v>
                </c:pt>
                <c:pt idx="2443">
                  <c:v>1.1219999999999999</c:v>
                </c:pt>
                <c:pt idx="2444">
                  <c:v>1.1219999999999999</c:v>
                </c:pt>
                <c:pt idx="2445">
                  <c:v>1.1219999999999999</c:v>
                </c:pt>
                <c:pt idx="2446">
                  <c:v>1.1219999999999999</c:v>
                </c:pt>
                <c:pt idx="2447">
                  <c:v>1.1219999999999999</c:v>
                </c:pt>
                <c:pt idx="2448">
                  <c:v>1.1219999999999999</c:v>
                </c:pt>
                <c:pt idx="2449">
                  <c:v>1.1219999999999999</c:v>
                </c:pt>
                <c:pt idx="2450">
                  <c:v>1.1219999999999999</c:v>
                </c:pt>
                <c:pt idx="2451">
                  <c:v>1.123</c:v>
                </c:pt>
                <c:pt idx="2452">
                  <c:v>1.123</c:v>
                </c:pt>
                <c:pt idx="2453">
                  <c:v>1.123</c:v>
                </c:pt>
                <c:pt idx="2454">
                  <c:v>1.123</c:v>
                </c:pt>
                <c:pt idx="2455">
                  <c:v>1.123</c:v>
                </c:pt>
                <c:pt idx="2456">
                  <c:v>1.123</c:v>
                </c:pt>
                <c:pt idx="2457">
                  <c:v>1.123</c:v>
                </c:pt>
                <c:pt idx="2458">
                  <c:v>1.123</c:v>
                </c:pt>
                <c:pt idx="2459">
                  <c:v>1.123</c:v>
                </c:pt>
                <c:pt idx="2460">
                  <c:v>1.123</c:v>
                </c:pt>
                <c:pt idx="2461">
                  <c:v>1.123</c:v>
                </c:pt>
                <c:pt idx="2462">
                  <c:v>1.123</c:v>
                </c:pt>
                <c:pt idx="2463">
                  <c:v>1.123</c:v>
                </c:pt>
                <c:pt idx="2464">
                  <c:v>1.123</c:v>
                </c:pt>
                <c:pt idx="2465">
                  <c:v>1.123</c:v>
                </c:pt>
                <c:pt idx="2466">
                  <c:v>1.123</c:v>
                </c:pt>
                <c:pt idx="2467">
                  <c:v>1.123</c:v>
                </c:pt>
                <c:pt idx="2468">
                  <c:v>1.123</c:v>
                </c:pt>
                <c:pt idx="2469">
                  <c:v>1.123</c:v>
                </c:pt>
                <c:pt idx="2470">
                  <c:v>1.123</c:v>
                </c:pt>
                <c:pt idx="2471">
                  <c:v>1.1240000000000001</c:v>
                </c:pt>
                <c:pt idx="2472">
                  <c:v>1.1240000000000001</c:v>
                </c:pt>
                <c:pt idx="2473">
                  <c:v>1.1240000000000001</c:v>
                </c:pt>
                <c:pt idx="2474">
                  <c:v>1.1240000000000001</c:v>
                </c:pt>
                <c:pt idx="2475">
                  <c:v>1.1240000000000001</c:v>
                </c:pt>
                <c:pt idx="2476">
                  <c:v>1.1240000000000001</c:v>
                </c:pt>
                <c:pt idx="2477">
                  <c:v>1.1240000000000001</c:v>
                </c:pt>
                <c:pt idx="2478">
                  <c:v>1.1240000000000001</c:v>
                </c:pt>
                <c:pt idx="2479">
                  <c:v>1.1240000000000001</c:v>
                </c:pt>
                <c:pt idx="2480">
                  <c:v>1.1240000000000001</c:v>
                </c:pt>
                <c:pt idx="2481">
                  <c:v>1.1240000000000001</c:v>
                </c:pt>
                <c:pt idx="2482">
                  <c:v>1.1240000000000001</c:v>
                </c:pt>
                <c:pt idx="2483">
                  <c:v>1.1240000000000001</c:v>
                </c:pt>
                <c:pt idx="2484">
                  <c:v>1.1240000000000001</c:v>
                </c:pt>
                <c:pt idx="2485">
                  <c:v>1.1240000000000001</c:v>
                </c:pt>
                <c:pt idx="2486">
                  <c:v>1.1240000000000001</c:v>
                </c:pt>
                <c:pt idx="2487">
                  <c:v>1.1240000000000001</c:v>
                </c:pt>
                <c:pt idx="2488">
                  <c:v>1.1240000000000001</c:v>
                </c:pt>
                <c:pt idx="2489">
                  <c:v>1.1240000000000001</c:v>
                </c:pt>
                <c:pt idx="2490">
                  <c:v>1.1240000000000001</c:v>
                </c:pt>
                <c:pt idx="2491">
                  <c:v>1.125</c:v>
                </c:pt>
                <c:pt idx="2492">
                  <c:v>1.125</c:v>
                </c:pt>
                <c:pt idx="2493">
                  <c:v>1.125</c:v>
                </c:pt>
                <c:pt idx="2494">
                  <c:v>1.125</c:v>
                </c:pt>
                <c:pt idx="2495">
                  <c:v>1.125</c:v>
                </c:pt>
                <c:pt idx="2496">
                  <c:v>1.125</c:v>
                </c:pt>
                <c:pt idx="2497">
                  <c:v>1.125</c:v>
                </c:pt>
                <c:pt idx="2498">
                  <c:v>1.125</c:v>
                </c:pt>
                <c:pt idx="2499">
                  <c:v>1.125</c:v>
                </c:pt>
                <c:pt idx="2500">
                  <c:v>1.125</c:v>
                </c:pt>
                <c:pt idx="2501">
                  <c:v>1.125</c:v>
                </c:pt>
                <c:pt idx="2502">
                  <c:v>1.125</c:v>
                </c:pt>
                <c:pt idx="2503">
                  <c:v>1.125</c:v>
                </c:pt>
                <c:pt idx="2504">
                  <c:v>1.125</c:v>
                </c:pt>
                <c:pt idx="2505">
                  <c:v>1.125</c:v>
                </c:pt>
                <c:pt idx="2506">
                  <c:v>1.125</c:v>
                </c:pt>
                <c:pt idx="2507">
                  <c:v>1.125</c:v>
                </c:pt>
                <c:pt idx="2508">
                  <c:v>1.125</c:v>
                </c:pt>
                <c:pt idx="2509">
                  <c:v>1.125</c:v>
                </c:pt>
                <c:pt idx="2510">
                  <c:v>1.125</c:v>
                </c:pt>
                <c:pt idx="2511">
                  <c:v>1.1259999999999999</c:v>
                </c:pt>
                <c:pt idx="2512">
                  <c:v>1.1259999999999999</c:v>
                </c:pt>
                <c:pt idx="2513">
                  <c:v>1.1259999999999999</c:v>
                </c:pt>
                <c:pt idx="2514">
                  <c:v>1.1259999999999999</c:v>
                </c:pt>
                <c:pt idx="2515">
                  <c:v>1.1259999999999999</c:v>
                </c:pt>
                <c:pt idx="2516">
                  <c:v>1.1259999999999999</c:v>
                </c:pt>
                <c:pt idx="2517">
                  <c:v>1.1259999999999999</c:v>
                </c:pt>
                <c:pt idx="2518">
                  <c:v>1.1259999999999999</c:v>
                </c:pt>
                <c:pt idx="2519">
                  <c:v>1.1259999999999999</c:v>
                </c:pt>
                <c:pt idx="2520">
                  <c:v>1.1259999999999999</c:v>
                </c:pt>
                <c:pt idx="2521">
                  <c:v>1.1259999999999999</c:v>
                </c:pt>
                <c:pt idx="2522">
                  <c:v>1.1259999999999999</c:v>
                </c:pt>
                <c:pt idx="2523">
                  <c:v>1.1259999999999999</c:v>
                </c:pt>
                <c:pt idx="2524">
                  <c:v>1.1259999999999999</c:v>
                </c:pt>
                <c:pt idx="2525">
                  <c:v>1.1259999999999999</c:v>
                </c:pt>
                <c:pt idx="2526">
                  <c:v>1.1259999999999999</c:v>
                </c:pt>
                <c:pt idx="2527">
                  <c:v>1.1259999999999999</c:v>
                </c:pt>
                <c:pt idx="2528">
                  <c:v>1.1259999999999999</c:v>
                </c:pt>
                <c:pt idx="2529">
                  <c:v>1.1259999999999999</c:v>
                </c:pt>
                <c:pt idx="2530">
                  <c:v>1.1259999999999999</c:v>
                </c:pt>
                <c:pt idx="2531">
                  <c:v>1.127</c:v>
                </c:pt>
                <c:pt idx="2532">
                  <c:v>1.127</c:v>
                </c:pt>
                <c:pt idx="2533">
                  <c:v>1.127</c:v>
                </c:pt>
                <c:pt idx="2534">
                  <c:v>1.127</c:v>
                </c:pt>
                <c:pt idx="2535">
                  <c:v>1.127</c:v>
                </c:pt>
                <c:pt idx="2536">
                  <c:v>1.127</c:v>
                </c:pt>
                <c:pt idx="2537">
                  <c:v>1.127</c:v>
                </c:pt>
                <c:pt idx="2538">
                  <c:v>1.127</c:v>
                </c:pt>
                <c:pt idx="2539">
                  <c:v>1.127</c:v>
                </c:pt>
                <c:pt idx="2540">
                  <c:v>1.127</c:v>
                </c:pt>
                <c:pt idx="2541">
                  <c:v>1.127</c:v>
                </c:pt>
                <c:pt idx="2542">
                  <c:v>1.127</c:v>
                </c:pt>
                <c:pt idx="2543">
                  <c:v>1.127</c:v>
                </c:pt>
                <c:pt idx="2544">
                  <c:v>1.127</c:v>
                </c:pt>
                <c:pt idx="2545">
                  <c:v>1.127</c:v>
                </c:pt>
                <c:pt idx="2546">
                  <c:v>1.127</c:v>
                </c:pt>
                <c:pt idx="2547">
                  <c:v>1.127</c:v>
                </c:pt>
                <c:pt idx="2548">
                  <c:v>1.127</c:v>
                </c:pt>
                <c:pt idx="2549">
                  <c:v>1.127</c:v>
                </c:pt>
                <c:pt idx="2550">
                  <c:v>1.127</c:v>
                </c:pt>
                <c:pt idx="2551">
                  <c:v>1.1280000000000001</c:v>
                </c:pt>
                <c:pt idx="2552">
                  <c:v>1.1280000000000001</c:v>
                </c:pt>
                <c:pt idx="2553">
                  <c:v>1.1280000000000001</c:v>
                </c:pt>
                <c:pt idx="2554">
                  <c:v>1.1280000000000001</c:v>
                </c:pt>
                <c:pt idx="2555">
                  <c:v>1.1280000000000001</c:v>
                </c:pt>
                <c:pt idx="2556">
                  <c:v>1.1280000000000001</c:v>
                </c:pt>
                <c:pt idx="2557">
                  <c:v>1.1280000000000001</c:v>
                </c:pt>
                <c:pt idx="2558">
                  <c:v>1.1280000000000001</c:v>
                </c:pt>
                <c:pt idx="2559">
                  <c:v>1.1280000000000001</c:v>
                </c:pt>
                <c:pt idx="2560">
                  <c:v>1.1280000000000001</c:v>
                </c:pt>
                <c:pt idx="2561">
                  <c:v>1.1280000000000001</c:v>
                </c:pt>
                <c:pt idx="2562">
                  <c:v>1.1280000000000001</c:v>
                </c:pt>
                <c:pt idx="2563">
                  <c:v>1.1280000000000001</c:v>
                </c:pt>
                <c:pt idx="2564">
                  <c:v>1.1280000000000001</c:v>
                </c:pt>
                <c:pt idx="2565">
                  <c:v>1.1280000000000001</c:v>
                </c:pt>
                <c:pt idx="2566">
                  <c:v>1.1280000000000001</c:v>
                </c:pt>
                <c:pt idx="2567">
                  <c:v>1.1280000000000001</c:v>
                </c:pt>
                <c:pt idx="2568">
                  <c:v>1.1280000000000001</c:v>
                </c:pt>
                <c:pt idx="2569">
                  <c:v>1.1280000000000001</c:v>
                </c:pt>
                <c:pt idx="2570">
                  <c:v>1.129</c:v>
                </c:pt>
                <c:pt idx="2571">
                  <c:v>1.129</c:v>
                </c:pt>
                <c:pt idx="2572">
                  <c:v>1.129</c:v>
                </c:pt>
                <c:pt idx="2573">
                  <c:v>1.129</c:v>
                </c:pt>
                <c:pt idx="2574">
                  <c:v>1.129</c:v>
                </c:pt>
                <c:pt idx="2575">
                  <c:v>1.129</c:v>
                </c:pt>
                <c:pt idx="2576">
                  <c:v>1.129</c:v>
                </c:pt>
                <c:pt idx="2577">
                  <c:v>1.129</c:v>
                </c:pt>
                <c:pt idx="2578">
                  <c:v>1.129</c:v>
                </c:pt>
                <c:pt idx="2579">
                  <c:v>1.129</c:v>
                </c:pt>
                <c:pt idx="2580">
                  <c:v>1.129</c:v>
                </c:pt>
                <c:pt idx="2581">
                  <c:v>1.129</c:v>
                </c:pt>
                <c:pt idx="2582">
                  <c:v>1.129</c:v>
                </c:pt>
                <c:pt idx="2583">
                  <c:v>1.129</c:v>
                </c:pt>
                <c:pt idx="2584">
                  <c:v>1.129</c:v>
                </c:pt>
                <c:pt idx="2585">
                  <c:v>1.129</c:v>
                </c:pt>
                <c:pt idx="2586">
                  <c:v>1.129</c:v>
                </c:pt>
                <c:pt idx="2587">
                  <c:v>1.129</c:v>
                </c:pt>
                <c:pt idx="2588">
                  <c:v>1.129</c:v>
                </c:pt>
                <c:pt idx="2589">
                  <c:v>1.129</c:v>
                </c:pt>
                <c:pt idx="2590">
                  <c:v>1.129</c:v>
                </c:pt>
                <c:pt idx="2591">
                  <c:v>1.1299999999999999</c:v>
                </c:pt>
                <c:pt idx="2592">
                  <c:v>1.1299999999999999</c:v>
                </c:pt>
                <c:pt idx="2593">
                  <c:v>1.1299999999999999</c:v>
                </c:pt>
                <c:pt idx="2594">
                  <c:v>1.1299999999999999</c:v>
                </c:pt>
                <c:pt idx="2595">
                  <c:v>1.1299999999999999</c:v>
                </c:pt>
                <c:pt idx="2596">
                  <c:v>1.1299999999999999</c:v>
                </c:pt>
                <c:pt idx="2597">
                  <c:v>1.1299999999999999</c:v>
                </c:pt>
                <c:pt idx="2598">
                  <c:v>1.1299999999999999</c:v>
                </c:pt>
                <c:pt idx="2599">
                  <c:v>1.1299999999999999</c:v>
                </c:pt>
                <c:pt idx="2600">
                  <c:v>1.1299999999999999</c:v>
                </c:pt>
                <c:pt idx="2601">
                  <c:v>1.1299999999999999</c:v>
                </c:pt>
                <c:pt idx="2602">
                  <c:v>1.1299999999999999</c:v>
                </c:pt>
                <c:pt idx="2603">
                  <c:v>1.1299999999999999</c:v>
                </c:pt>
                <c:pt idx="2604">
                  <c:v>1.1299999999999999</c:v>
                </c:pt>
                <c:pt idx="2605">
                  <c:v>1.1299999999999999</c:v>
                </c:pt>
                <c:pt idx="2606">
                  <c:v>1.1299999999999999</c:v>
                </c:pt>
                <c:pt idx="2607">
                  <c:v>1.1299999999999999</c:v>
                </c:pt>
                <c:pt idx="2608">
                  <c:v>1.1299999999999999</c:v>
                </c:pt>
                <c:pt idx="2609">
                  <c:v>1.1299999999999999</c:v>
                </c:pt>
                <c:pt idx="2610">
                  <c:v>1.131</c:v>
                </c:pt>
                <c:pt idx="2611">
                  <c:v>1.131</c:v>
                </c:pt>
                <c:pt idx="2612">
                  <c:v>1.131</c:v>
                </c:pt>
                <c:pt idx="2613">
                  <c:v>1.131</c:v>
                </c:pt>
                <c:pt idx="2614">
                  <c:v>1.131</c:v>
                </c:pt>
                <c:pt idx="2615">
                  <c:v>1.131</c:v>
                </c:pt>
                <c:pt idx="2616">
                  <c:v>1.131</c:v>
                </c:pt>
                <c:pt idx="2617">
                  <c:v>1.131</c:v>
                </c:pt>
                <c:pt idx="2618">
                  <c:v>1.131</c:v>
                </c:pt>
                <c:pt idx="2619">
                  <c:v>1.131</c:v>
                </c:pt>
                <c:pt idx="2620">
                  <c:v>1.131</c:v>
                </c:pt>
                <c:pt idx="2621">
                  <c:v>1.131</c:v>
                </c:pt>
                <c:pt idx="2622">
                  <c:v>1.131</c:v>
                </c:pt>
                <c:pt idx="2623">
                  <c:v>1.131</c:v>
                </c:pt>
                <c:pt idx="2624">
                  <c:v>1.131</c:v>
                </c:pt>
                <c:pt idx="2625">
                  <c:v>1.131</c:v>
                </c:pt>
                <c:pt idx="2626">
                  <c:v>1.131</c:v>
                </c:pt>
                <c:pt idx="2627">
                  <c:v>1.131</c:v>
                </c:pt>
                <c:pt idx="2628">
                  <c:v>1.131</c:v>
                </c:pt>
                <c:pt idx="2629">
                  <c:v>1.131</c:v>
                </c:pt>
                <c:pt idx="2630">
                  <c:v>1.131</c:v>
                </c:pt>
                <c:pt idx="2631">
                  <c:v>1.1320000000000001</c:v>
                </c:pt>
                <c:pt idx="2632">
                  <c:v>1.1320000000000001</c:v>
                </c:pt>
                <c:pt idx="2633">
                  <c:v>1.1320000000000001</c:v>
                </c:pt>
                <c:pt idx="2634">
                  <c:v>1.1320000000000001</c:v>
                </c:pt>
                <c:pt idx="2635">
                  <c:v>1.1320000000000001</c:v>
                </c:pt>
                <c:pt idx="2636">
                  <c:v>1.1320000000000001</c:v>
                </c:pt>
                <c:pt idx="2637">
                  <c:v>1.1320000000000001</c:v>
                </c:pt>
                <c:pt idx="2638">
                  <c:v>1.1320000000000001</c:v>
                </c:pt>
                <c:pt idx="2639">
                  <c:v>1.1320000000000001</c:v>
                </c:pt>
                <c:pt idx="2640">
                  <c:v>1.1320000000000001</c:v>
                </c:pt>
                <c:pt idx="2641">
                  <c:v>1.1320000000000001</c:v>
                </c:pt>
                <c:pt idx="2642">
                  <c:v>1.1320000000000001</c:v>
                </c:pt>
                <c:pt idx="2643">
                  <c:v>1.1320000000000001</c:v>
                </c:pt>
                <c:pt idx="2644">
                  <c:v>1.1320000000000001</c:v>
                </c:pt>
                <c:pt idx="2645">
                  <c:v>1.1320000000000001</c:v>
                </c:pt>
                <c:pt idx="2646">
                  <c:v>1.1320000000000001</c:v>
                </c:pt>
                <c:pt idx="2647">
                  <c:v>1.1320000000000001</c:v>
                </c:pt>
                <c:pt idx="2648">
                  <c:v>1.1320000000000001</c:v>
                </c:pt>
                <c:pt idx="2649">
                  <c:v>1.1320000000000001</c:v>
                </c:pt>
                <c:pt idx="2650">
                  <c:v>1.133</c:v>
                </c:pt>
                <c:pt idx="2651">
                  <c:v>1.133</c:v>
                </c:pt>
                <c:pt idx="2652">
                  <c:v>1.133</c:v>
                </c:pt>
                <c:pt idx="2653">
                  <c:v>1.133</c:v>
                </c:pt>
                <c:pt idx="2654">
                  <c:v>1.133</c:v>
                </c:pt>
                <c:pt idx="2655">
                  <c:v>1.133</c:v>
                </c:pt>
                <c:pt idx="2656">
                  <c:v>1.133</c:v>
                </c:pt>
                <c:pt idx="2657">
                  <c:v>1.133</c:v>
                </c:pt>
                <c:pt idx="2658">
                  <c:v>1.133</c:v>
                </c:pt>
                <c:pt idx="2659">
                  <c:v>1.133</c:v>
                </c:pt>
                <c:pt idx="2660">
                  <c:v>1.133</c:v>
                </c:pt>
                <c:pt idx="2661">
                  <c:v>1.133</c:v>
                </c:pt>
                <c:pt idx="2662">
                  <c:v>1.133</c:v>
                </c:pt>
                <c:pt idx="2663">
                  <c:v>1.133</c:v>
                </c:pt>
                <c:pt idx="2664">
                  <c:v>1.133</c:v>
                </c:pt>
                <c:pt idx="2665">
                  <c:v>1.133</c:v>
                </c:pt>
                <c:pt idx="2666">
                  <c:v>1.133</c:v>
                </c:pt>
                <c:pt idx="2667">
                  <c:v>1.133</c:v>
                </c:pt>
                <c:pt idx="2668">
                  <c:v>1.133</c:v>
                </c:pt>
                <c:pt idx="2669">
                  <c:v>1.133</c:v>
                </c:pt>
                <c:pt idx="2670">
                  <c:v>1.133</c:v>
                </c:pt>
                <c:pt idx="2671">
                  <c:v>1.1339999999999999</c:v>
                </c:pt>
                <c:pt idx="2672">
                  <c:v>1.1339999999999999</c:v>
                </c:pt>
                <c:pt idx="2673">
                  <c:v>1.1339999999999999</c:v>
                </c:pt>
                <c:pt idx="2674">
                  <c:v>1.1339999999999999</c:v>
                </c:pt>
                <c:pt idx="2675">
                  <c:v>1.1339999999999999</c:v>
                </c:pt>
                <c:pt idx="2676">
                  <c:v>1.1339999999999999</c:v>
                </c:pt>
                <c:pt idx="2677">
                  <c:v>1.1339999999999999</c:v>
                </c:pt>
                <c:pt idx="2678">
                  <c:v>1.1339999999999999</c:v>
                </c:pt>
                <c:pt idx="2679">
                  <c:v>1.1339999999999999</c:v>
                </c:pt>
                <c:pt idx="2680">
                  <c:v>1.1339999999999999</c:v>
                </c:pt>
                <c:pt idx="2681">
                  <c:v>1.1339999999999999</c:v>
                </c:pt>
                <c:pt idx="2682">
                  <c:v>1.1339999999999999</c:v>
                </c:pt>
                <c:pt idx="2683">
                  <c:v>1.1339999999999999</c:v>
                </c:pt>
                <c:pt idx="2684">
                  <c:v>1.1339999999999999</c:v>
                </c:pt>
                <c:pt idx="2685">
                  <c:v>1.1339999999999999</c:v>
                </c:pt>
                <c:pt idx="2686">
                  <c:v>1.1339999999999999</c:v>
                </c:pt>
                <c:pt idx="2687">
                  <c:v>1.1339999999999999</c:v>
                </c:pt>
                <c:pt idx="2688">
                  <c:v>1.1339999999999999</c:v>
                </c:pt>
                <c:pt idx="2689">
                  <c:v>1.1339999999999999</c:v>
                </c:pt>
                <c:pt idx="2690">
                  <c:v>1.135</c:v>
                </c:pt>
                <c:pt idx="2691">
                  <c:v>1.135</c:v>
                </c:pt>
                <c:pt idx="2692">
                  <c:v>1.135</c:v>
                </c:pt>
                <c:pt idx="2693">
                  <c:v>1.135</c:v>
                </c:pt>
                <c:pt idx="2694">
                  <c:v>1.135</c:v>
                </c:pt>
                <c:pt idx="2695">
                  <c:v>1.135</c:v>
                </c:pt>
                <c:pt idx="2696">
                  <c:v>1.135</c:v>
                </c:pt>
                <c:pt idx="2697">
                  <c:v>1.135</c:v>
                </c:pt>
                <c:pt idx="2698">
                  <c:v>1.135</c:v>
                </c:pt>
                <c:pt idx="2699">
                  <c:v>1.135</c:v>
                </c:pt>
                <c:pt idx="2700">
                  <c:v>1.135</c:v>
                </c:pt>
                <c:pt idx="2701">
                  <c:v>1.135</c:v>
                </c:pt>
                <c:pt idx="2702">
                  <c:v>1.135</c:v>
                </c:pt>
                <c:pt idx="2703">
                  <c:v>1.135</c:v>
                </c:pt>
                <c:pt idx="2704">
                  <c:v>1.135</c:v>
                </c:pt>
                <c:pt idx="2705">
                  <c:v>1.135</c:v>
                </c:pt>
                <c:pt idx="2706">
                  <c:v>1.135</c:v>
                </c:pt>
                <c:pt idx="2707">
                  <c:v>1.135</c:v>
                </c:pt>
                <c:pt idx="2708">
                  <c:v>1.135</c:v>
                </c:pt>
                <c:pt idx="2709">
                  <c:v>1.135</c:v>
                </c:pt>
                <c:pt idx="2710">
                  <c:v>1.135</c:v>
                </c:pt>
                <c:pt idx="2711">
                  <c:v>1.1360000000000001</c:v>
                </c:pt>
                <c:pt idx="2712">
                  <c:v>1.1360000000000001</c:v>
                </c:pt>
                <c:pt idx="2713">
                  <c:v>1.1360000000000001</c:v>
                </c:pt>
                <c:pt idx="2714">
                  <c:v>1.1360000000000001</c:v>
                </c:pt>
                <c:pt idx="2715">
                  <c:v>1.1360000000000001</c:v>
                </c:pt>
                <c:pt idx="2716">
                  <c:v>1.1360000000000001</c:v>
                </c:pt>
                <c:pt idx="2717">
                  <c:v>1.1360000000000001</c:v>
                </c:pt>
                <c:pt idx="2718">
                  <c:v>1.1360000000000001</c:v>
                </c:pt>
                <c:pt idx="2719">
                  <c:v>1.1360000000000001</c:v>
                </c:pt>
                <c:pt idx="2720">
                  <c:v>1.1360000000000001</c:v>
                </c:pt>
                <c:pt idx="2721">
                  <c:v>1.1360000000000001</c:v>
                </c:pt>
                <c:pt idx="2722">
                  <c:v>1.1360000000000001</c:v>
                </c:pt>
                <c:pt idx="2723">
                  <c:v>1.1360000000000001</c:v>
                </c:pt>
                <c:pt idx="2724">
                  <c:v>1.1360000000000001</c:v>
                </c:pt>
                <c:pt idx="2725">
                  <c:v>1.1360000000000001</c:v>
                </c:pt>
                <c:pt idx="2726">
                  <c:v>1.1360000000000001</c:v>
                </c:pt>
                <c:pt idx="2727">
                  <c:v>1.1360000000000001</c:v>
                </c:pt>
                <c:pt idx="2728">
                  <c:v>1.1360000000000001</c:v>
                </c:pt>
                <c:pt idx="2729">
                  <c:v>1.1360000000000001</c:v>
                </c:pt>
                <c:pt idx="2730">
                  <c:v>1.137</c:v>
                </c:pt>
                <c:pt idx="2731">
                  <c:v>1.137</c:v>
                </c:pt>
                <c:pt idx="2732">
                  <c:v>1.137</c:v>
                </c:pt>
                <c:pt idx="2733">
                  <c:v>1.137</c:v>
                </c:pt>
                <c:pt idx="2734">
                  <c:v>1.137</c:v>
                </c:pt>
                <c:pt idx="2735">
                  <c:v>1.137</c:v>
                </c:pt>
                <c:pt idx="2736">
                  <c:v>1.137</c:v>
                </c:pt>
                <c:pt idx="2737">
                  <c:v>1.137</c:v>
                </c:pt>
                <c:pt idx="2738">
                  <c:v>1.137</c:v>
                </c:pt>
                <c:pt idx="2739">
                  <c:v>1.137</c:v>
                </c:pt>
                <c:pt idx="2740">
                  <c:v>1.137</c:v>
                </c:pt>
                <c:pt idx="2741">
                  <c:v>1.137</c:v>
                </c:pt>
                <c:pt idx="2742">
                  <c:v>1.137</c:v>
                </c:pt>
                <c:pt idx="2743">
                  <c:v>1.137</c:v>
                </c:pt>
                <c:pt idx="2744">
                  <c:v>1.137</c:v>
                </c:pt>
                <c:pt idx="2745">
                  <c:v>1.137</c:v>
                </c:pt>
                <c:pt idx="2746">
                  <c:v>1.137</c:v>
                </c:pt>
                <c:pt idx="2747">
                  <c:v>1.137</c:v>
                </c:pt>
                <c:pt idx="2748">
                  <c:v>1.137</c:v>
                </c:pt>
                <c:pt idx="2749">
                  <c:v>1.137</c:v>
                </c:pt>
                <c:pt idx="2750">
                  <c:v>1.137</c:v>
                </c:pt>
                <c:pt idx="2751">
                  <c:v>1.1379999999999999</c:v>
                </c:pt>
                <c:pt idx="2752">
                  <c:v>1.1379999999999999</c:v>
                </c:pt>
                <c:pt idx="2753">
                  <c:v>1.1379999999999999</c:v>
                </c:pt>
                <c:pt idx="2754">
                  <c:v>1.1379999999999999</c:v>
                </c:pt>
                <c:pt idx="2755">
                  <c:v>1.1379999999999999</c:v>
                </c:pt>
                <c:pt idx="2756">
                  <c:v>1.1379999999999999</c:v>
                </c:pt>
                <c:pt idx="2757">
                  <c:v>1.1379999999999999</c:v>
                </c:pt>
                <c:pt idx="2758">
                  <c:v>1.1379999999999999</c:v>
                </c:pt>
                <c:pt idx="2759">
                  <c:v>1.1379999999999999</c:v>
                </c:pt>
                <c:pt idx="2760">
                  <c:v>1.1379999999999999</c:v>
                </c:pt>
                <c:pt idx="2761">
                  <c:v>1.1379999999999999</c:v>
                </c:pt>
                <c:pt idx="2762">
                  <c:v>1.1379999999999999</c:v>
                </c:pt>
                <c:pt idx="2763">
                  <c:v>1.1379999999999999</c:v>
                </c:pt>
                <c:pt idx="2764">
                  <c:v>1.1379999999999999</c:v>
                </c:pt>
                <c:pt idx="2765">
                  <c:v>1.1379999999999999</c:v>
                </c:pt>
                <c:pt idx="2766">
                  <c:v>1.1379999999999999</c:v>
                </c:pt>
                <c:pt idx="2767">
                  <c:v>1.1379999999999999</c:v>
                </c:pt>
                <c:pt idx="2768">
                  <c:v>1.1379999999999999</c:v>
                </c:pt>
                <c:pt idx="2769">
                  <c:v>1.1379999999999999</c:v>
                </c:pt>
                <c:pt idx="2770">
                  <c:v>1.139</c:v>
                </c:pt>
                <c:pt idx="2771">
                  <c:v>1.139</c:v>
                </c:pt>
                <c:pt idx="2772">
                  <c:v>1.139</c:v>
                </c:pt>
                <c:pt idx="2773">
                  <c:v>1.139</c:v>
                </c:pt>
                <c:pt idx="2774">
                  <c:v>1.139</c:v>
                </c:pt>
                <c:pt idx="2775">
                  <c:v>1.139</c:v>
                </c:pt>
                <c:pt idx="2776">
                  <c:v>1.139</c:v>
                </c:pt>
                <c:pt idx="2777">
                  <c:v>1.139</c:v>
                </c:pt>
                <c:pt idx="2778">
                  <c:v>1.139</c:v>
                </c:pt>
                <c:pt idx="2779">
                  <c:v>1.139</c:v>
                </c:pt>
                <c:pt idx="2780">
                  <c:v>1.139</c:v>
                </c:pt>
                <c:pt idx="2781">
                  <c:v>1.139</c:v>
                </c:pt>
                <c:pt idx="2782">
                  <c:v>1.139</c:v>
                </c:pt>
                <c:pt idx="2783">
                  <c:v>1.139</c:v>
                </c:pt>
                <c:pt idx="2784">
                  <c:v>1.139</c:v>
                </c:pt>
                <c:pt idx="2785">
                  <c:v>1.139</c:v>
                </c:pt>
                <c:pt idx="2786">
                  <c:v>1.139</c:v>
                </c:pt>
                <c:pt idx="2787">
                  <c:v>1.139</c:v>
                </c:pt>
                <c:pt idx="2788">
                  <c:v>1.139</c:v>
                </c:pt>
                <c:pt idx="2789">
                  <c:v>1.139</c:v>
                </c:pt>
                <c:pt idx="2790">
                  <c:v>1.139</c:v>
                </c:pt>
                <c:pt idx="2791">
                  <c:v>1.1400000000000001</c:v>
                </c:pt>
                <c:pt idx="2792">
                  <c:v>1.1400000000000001</c:v>
                </c:pt>
                <c:pt idx="2793">
                  <c:v>1.1400000000000001</c:v>
                </c:pt>
                <c:pt idx="2794">
                  <c:v>1.1400000000000001</c:v>
                </c:pt>
                <c:pt idx="2795">
                  <c:v>1.1400000000000001</c:v>
                </c:pt>
                <c:pt idx="2796">
                  <c:v>1.1400000000000001</c:v>
                </c:pt>
                <c:pt idx="2797">
                  <c:v>1.1400000000000001</c:v>
                </c:pt>
                <c:pt idx="2798">
                  <c:v>1.1400000000000001</c:v>
                </c:pt>
                <c:pt idx="2799">
                  <c:v>1.1400000000000001</c:v>
                </c:pt>
                <c:pt idx="2800">
                  <c:v>1.1400000000000001</c:v>
                </c:pt>
                <c:pt idx="2801">
                  <c:v>1.1400000000000001</c:v>
                </c:pt>
                <c:pt idx="2802">
                  <c:v>1.1400000000000001</c:v>
                </c:pt>
                <c:pt idx="2803">
                  <c:v>1.1400000000000001</c:v>
                </c:pt>
                <c:pt idx="2804">
                  <c:v>1.1400000000000001</c:v>
                </c:pt>
                <c:pt idx="2805">
                  <c:v>1.1400000000000001</c:v>
                </c:pt>
                <c:pt idx="2806">
                  <c:v>1.1400000000000001</c:v>
                </c:pt>
                <c:pt idx="2807">
                  <c:v>1.1400000000000001</c:v>
                </c:pt>
                <c:pt idx="2808">
                  <c:v>1.1400000000000001</c:v>
                </c:pt>
                <c:pt idx="2809">
                  <c:v>1.1400000000000001</c:v>
                </c:pt>
                <c:pt idx="2810">
                  <c:v>1.141</c:v>
                </c:pt>
                <c:pt idx="2811">
                  <c:v>1.141</c:v>
                </c:pt>
                <c:pt idx="2812">
                  <c:v>1.141</c:v>
                </c:pt>
                <c:pt idx="2813">
                  <c:v>1.141</c:v>
                </c:pt>
                <c:pt idx="2814">
                  <c:v>1.141</c:v>
                </c:pt>
                <c:pt idx="2815">
                  <c:v>1.141</c:v>
                </c:pt>
                <c:pt idx="2816">
                  <c:v>1.141</c:v>
                </c:pt>
                <c:pt idx="2817">
                  <c:v>1.141</c:v>
                </c:pt>
                <c:pt idx="2818">
                  <c:v>1.141</c:v>
                </c:pt>
                <c:pt idx="2819">
                  <c:v>1.141</c:v>
                </c:pt>
                <c:pt idx="2820">
                  <c:v>1.141</c:v>
                </c:pt>
                <c:pt idx="2821">
                  <c:v>1.141</c:v>
                </c:pt>
                <c:pt idx="2822">
                  <c:v>1.141</c:v>
                </c:pt>
                <c:pt idx="2823">
                  <c:v>1.141</c:v>
                </c:pt>
                <c:pt idx="2824">
                  <c:v>1.141</c:v>
                </c:pt>
                <c:pt idx="2825">
                  <c:v>1.141</c:v>
                </c:pt>
                <c:pt idx="2826">
                  <c:v>1.141</c:v>
                </c:pt>
                <c:pt idx="2827">
                  <c:v>1.141</c:v>
                </c:pt>
                <c:pt idx="2828">
                  <c:v>1.141</c:v>
                </c:pt>
                <c:pt idx="2829">
                  <c:v>1.141</c:v>
                </c:pt>
                <c:pt idx="2830">
                  <c:v>1.141</c:v>
                </c:pt>
                <c:pt idx="2831">
                  <c:v>1.1419999999999999</c:v>
                </c:pt>
                <c:pt idx="2832">
                  <c:v>1.1419999999999999</c:v>
                </c:pt>
                <c:pt idx="2833">
                  <c:v>1.1419999999999999</c:v>
                </c:pt>
                <c:pt idx="2834">
                  <c:v>1.1419999999999999</c:v>
                </c:pt>
                <c:pt idx="2835">
                  <c:v>1.1419999999999999</c:v>
                </c:pt>
                <c:pt idx="2836">
                  <c:v>1.1419999999999999</c:v>
                </c:pt>
                <c:pt idx="2837">
                  <c:v>1.1419999999999999</c:v>
                </c:pt>
                <c:pt idx="2838">
                  <c:v>1.1419999999999999</c:v>
                </c:pt>
                <c:pt idx="2839">
                  <c:v>1.1419999999999999</c:v>
                </c:pt>
                <c:pt idx="2840">
                  <c:v>1.1419999999999999</c:v>
                </c:pt>
                <c:pt idx="2841">
                  <c:v>1.1419999999999999</c:v>
                </c:pt>
                <c:pt idx="2842">
                  <c:v>1.1419999999999999</c:v>
                </c:pt>
                <c:pt idx="2843">
                  <c:v>1.1419999999999999</c:v>
                </c:pt>
                <c:pt idx="2844">
                  <c:v>1.1419999999999999</c:v>
                </c:pt>
                <c:pt idx="2845">
                  <c:v>1.1419999999999999</c:v>
                </c:pt>
                <c:pt idx="2846">
                  <c:v>1.1419999999999999</c:v>
                </c:pt>
                <c:pt idx="2847">
                  <c:v>1.1419999999999999</c:v>
                </c:pt>
                <c:pt idx="2848">
                  <c:v>1.1419999999999999</c:v>
                </c:pt>
                <c:pt idx="2849">
                  <c:v>1.1419999999999999</c:v>
                </c:pt>
                <c:pt idx="2850">
                  <c:v>1.1419999999999999</c:v>
                </c:pt>
                <c:pt idx="2851">
                  <c:v>1.143</c:v>
                </c:pt>
                <c:pt idx="2852">
                  <c:v>1.143</c:v>
                </c:pt>
                <c:pt idx="2853">
                  <c:v>1.143</c:v>
                </c:pt>
                <c:pt idx="2854">
                  <c:v>1.143</c:v>
                </c:pt>
                <c:pt idx="2855">
                  <c:v>1.143</c:v>
                </c:pt>
                <c:pt idx="2856">
                  <c:v>1.143</c:v>
                </c:pt>
                <c:pt idx="2857">
                  <c:v>1.143</c:v>
                </c:pt>
                <c:pt idx="2858">
                  <c:v>1.143</c:v>
                </c:pt>
                <c:pt idx="2859">
                  <c:v>1.143</c:v>
                </c:pt>
                <c:pt idx="2860">
                  <c:v>1.143</c:v>
                </c:pt>
                <c:pt idx="2861">
                  <c:v>1.143</c:v>
                </c:pt>
                <c:pt idx="2862">
                  <c:v>1.143</c:v>
                </c:pt>
                <c:pt idx="2863">
                  <c:v>1.143</c:v>
                </c:pt>
                <c:pt idx="2864">
                  <c:v>1.143</c:v>
                </c:pt>
                <c:pt idx="2865">
                  <c:v>1.143</c:v>
                </c:pt>
                <c:pt idx="2866">
                  <c:v>1.143</c:v>
                </c:pt>
                <c:pt idx="2867">
                  <c:v>1.143</c:v>
                </c:pt>
                <c:pt idx="2868">
                  <c:v>1.143</c:v>
                </c:pt>
                <c:pt idx="2869">
                  <c:v>1.143</c:v>
                </c:pt>
                <c:pt idx="2870">
                  <c:v>1.143</c:v>
                </c:pt>
                <c:pt idx="2871">
                  <c:v>1.1440000000000001</c:v>
                </c:pt>
                <c:pt idx="2872">
                  <c:v>1.1440000000000001</c:v>
                </c:pt>
                <c:pt idx="2873">
                  <c:v>1.1440000000000001</c:v>
                </c:pt>
                <c:pt idx="2874">
                  <c:v>1.1440000000000001</c:v>
                </c:pt>
                <c:pt idx="2875">
                  <c:v>1.1440000000000001</c:v>
                </c:pt>
                <c:pt idx="2876">
                  <c:v>1.1440000000000001</c:v>
                </c:pt>
                <c:pt idx="2877">
                  <c:v>1.1440000000000001</c:v>
                </c:pt>
                <c:pt idx="2878">
                  <c:v>1.1440000000000001</c:v>
                </c:pt>
                <c:pt idx="2879">
                  <c:v>1.1440000000000001</c:v>
                </c:pt>
                <c:pt idx="2880">
                  <c:v>1.1440000000000001</c:v>
                </c:pt>
                <c:pt idx="2881">
                  <c:v>1.1440000000000001</c:v>
                </c:pt>
                <c:pt idx="2882">
                  <c:v>1.1440000000000001</c:v>
                </c:pt>
                <c:pt idx="2883">
                  <c:v>1.1440000000000001</c:v>
                </c:pt>
                <c:pt idx="2884">
                  <c:v>1.1440000000000001</c:v>
                </c:pt>
                <c:pt idx="2885">
                  <c:v>1.1440000000000001</c:v>
                </c:pt>
                <c:pt idx="2886">
                  <c:v>1.1440000000000001</c:v>
                </c:pt>
                <c:pt idx="2887">
                  <c:v>1.1440000000000001</c:v>
                </c:pt>
                <c:pt idx="2888">
                  <c:v>1.1440000000000001</c:v>
                </c:pt>
                <c:pt idx="2889">
                  <c:v>1.1440000000000001</c:v>
                </c:pt>
                <c:pt idx="2890">
                  <c:v>1.1440000000000001</c:v>
                </c:pt>
                <c:pt idx="2891">
                  <c:v>1.145</c:v>
                </c:pt>
                <c:pt idx="2892">
                  <c:v>1.145</c:v>
                </c:pt>
                <c:pt idx="2893">
                  <c:v>1.145</c:v>
                </c:pt>
                <c:pt idx="2894">
                  <c:v>1.145</c:v>
                </c:pt>
                <c:pt idx="2895">
                  <c:v>1.145</c:v>
                </c:pt>
                <c:pt idx="2896">
                  <c:v>1.145</c:v>
                </c:pt>
                <c:pt idx="2897">
                  <c:v>1.145</c:v>
                </c:pt>
                <c:pt idx="2898">
                  <c:v>1.145</c:v>
                </c:pt>
                <c:pt idx="2899">
                  <c:v>1.145</c:v>
                </c:pt>
                <c:pt idx="2900">
                  <c:v>1.145</c:v>
                </c:pt>
                <c:pt idx="2901">
                  <c:v>1.145</c:v>
                </c:pt>
                <c:pt idx="2902">
                  <c:v>1.145</c:v>
                </c:pt>
                <c:pt idx="2903">
                  <c:v>1.145</c:v>
                </c:pt>
                <c:pt idx="2904">
                  <c:v>1.145</c:v>
                </c:pt>
                <c:pt idx="2905">
                  <c:v>1.145</c:v>
                </c:pt>
                <c:pt idx="2906">
                  <c:v>1.145</c:v>
                </c:pt>
                <c:pt idx="2907">
                  <c:v>1.145</c:v>
                </c:pt>
                <c:pt idx="2908">
                  <c:v>1.145</c:v>
                </c:pt>
                <c:pt idx="2909">
                  <c:v>1.145</c:v>
                </c:pt>
                <c:pt idx="2910">
                  <c:v>1.145</c:v>
                </c:pt>
                <c:pt idx="2911">
                  <c:v>1.1459999999999999</c:v>
                </c:pt>
                <c:pt idx="2912">
                  <c:v>1.1459999999999999</c:v>
                </c:pt>
                <c:pt idx="2913">
                  <c:v>1.1459999999999999</c:v>
                </c:pt>
                <c:pt idx="2914">
                  <c:v>1.1459999999999999</c:v>
                </c:pt>
                <c:pt idx="2915">
                  <c:v>1.1459999999999999</c:v>
                </c:pt>
                <c:pt idx="2916">
                  <c:v>1.1459999999999999</c:v>
                </c:pt>
                <c:pt idx="2917">
                  <c:v>1.1459999999999999</c:v>
                </c:pt>
                <c:pt idx="2918">
                  <c:v>1.1459999999999999</c:v>
                </c:pt>
                <c:pt idx="2919">
                  <c:v>1.1459999999999999</c:v>
                </c:pt>
                <c:pt idx="2920">
                  <c:v>1.1459999999999999</c:v>
                </c:pt>
                <c:pt idx="2921">
                  <c:v>1.1459999999999999</c:v>
                </c:pt>
                <c:pt idx="2922">
                  <c:v>1.1459999999999999</c:v>
                </c:pt>
                <c:pt idx="2923">
                  <c:v>1.1459999999999999</c:v>
                </c:pt>
                <c:pt idx="2924">
                  <c:v>1.1459999999999999</c:v>
                </c:pt>
                <c:pt idx="2925">
                  <c:v>1.1459999999999999</c:v>
                </c:pt>
                <c:pt idx="2926">
                  <c:v>1.1459999999999999</c:v>
                </c:pt>
                <c:pt idx="2927">
                  <c:v>1.1459999999999999</c:v>
                </c:pt>
                <c:pt idx="2928">
                  <c:v>1.1459999999999999</c:v>
                </c:pt>
                <c:pt idx="2929">
                  <c:v>1.1459999999999999</c:v>
                </c:pt>
                <c:pt idx="2930">
                  <c:v>1.1459999999999999</c:v>
                </c:pt>
                <c:pt idx="2931">
                  <c:v>1.147</c:v>
                </c:pt>
                <c:pt idx="2932">
                  <c:v>1.147</c:v>
                </c:pt>
                <c:pt idx="2933">
                  <c:v>1.147</c:v>
                </c:pt>
                <c:pt idx="2934">
                  <c:v>1.147</c:v>
                </c:pt>
                <c:pt idx="2935">
                  <c:v>1.147</c:v>
                </c:pt>
                <c:pt idx="2936">
                  <c:v>1.147</c:v>
                </c:pt>
                <c:pt idx="2937">
                  <c:v>1.147</c:v>
                </c:pt>
                <c:pt idx="2938">
                  <c:v>1.147</c:v>
                </c:pt>
                <c:pt idx="2939">
                  <c:v>1.147</c:v>
                </c:pt>
                <c:pt idx="2940">
                  <c:v>1.147</c:v>
                </c:pt>
                <c:pt idx="2941">
                  <c:v>1.147</c:v>
                </c:pt>
                <c:pt idx="2942">
                  <c:v>1.147</c:v>
                </c:pt>
                <c:pt idx="2943">
                  <c:v>1.147</c:v>
                </c:pt>
                <c:pt idx="2944">
                  <c:v>1.147</c:v>
                </c:pt>
                <c:pt idx="2945">
                  <c:v>1.147</c:v>
                </c:pt>
                <c:pt idx="2946">
                  <c:v>1.147</c:v>
                </c:pt>
                <c:pt idx="2947">
                  <c:v>1.147</c:v>
                </c:pt>
                <c:pt idx="2948">
                  <c:v>1.147</c:v>
                </c:pt>
                <c:pt idx="2949">
                  <c:v>1.147</c:v>
                </c:pt>
                <c:pt idx="2950">
                  <c:v>1.147</c:v>
                </c:pt>
                <c:pt idx="2951">
                  <c:v>1.1480000000000001</c:v>
                </c:pt>
                <c:pt idx="2952">
                  <c:v>1.1480000000000001</c:v>
                </c:pt>
                <c:pt idx="2953">
                  <c:v>1.1480000000000001</c:v>
                </c:pt>
                <c:pt idx="2954">
                  <c:v>1.1480000000000001</c:v>
                </c:pt>
                <c:pt idx="2955">
                  <c:v>1.1480000000000001</c:v>
                </c:pt>
                <c:pt idx="2956">
                  <c:v>1.1480000000000001</c:v>
                </c:pt>
                <c:pt idx="2957">
                  <c:v>1.1480000000000001</c:v>
                </c:pt>
                <c:pt idx="2958">
                  <c:v>1.1480000000000001</c:v>
                </c:pt>
                <c:pt idx="2959">
                  <c:v>1.1480000000000001</c:v>
                </c:pt>
                <c:pt idx="2960">
                  <c:v>1.1480000000000001</c:v>
                </c:pt>
                <c:pt idx="2961">
                  <c:v>1.1480000000000001</c:v>
                </c:pt>
                <c:pt idx="2962">
                  <c:v>1.1480000000000001</c:v>
                </c:pt>
                <c:pt idx="2963">
                  <c:v>1.1480000000000001</c:v>
                </c:pt>
                <c:pt idx="2964">
                  <c:v>1.1480000000000001</c:v>
                </c:pt>
                <c:pt idx="2965">
                  <c:v>1.1480000000000001</c:v>
                </c:pt>
                <c:pt idx="2966">
                  <c:v>1.1480000000000001</c:v>
                </c:pt>
                <c:pt idx="2967">
                  <c:v>1.1480000000000001</c:v>
                </c:pt>
                <c:pt idx="2968">
                  <c:v>1.1480000000000001</c:v>
                </c:pt>
                <c:pt idx="2969">
                  <c:v>1.1480000000000001</c:v>
                </c:pt>
                <c:pt idx="2970">
                  <c:v>1.1480000000000001</c:v>
                </c:pt>
                <c:pt idx="2971">
                  <c:v>1.149</c:v>
                </c:pt>
                <c:pt idx="2972">
                  <c:v>1.149</c:v>
                </c:pt>
                <c:pt idx="2973">
                  <c:v>1.149</c:v>
                </c:pt>
                <c:pt idx="2974">
                  <c:v>1.149</c:v>
                </c:pt>
                <c:pt idx="2975">
                  <c:v>1.149</c:v>
                </c:pt>
                <c:pt idx="2976">
                  <c:v>1.149</c:v>
                </c:pt>
                <c:pt idx="2977">
                  <c:v>1.149</c:v>
                </c:pt>
                <c:pt idx="2978">
                  <c:v>1.149</c:v>
                </c:pt>
                <c:pt idx="2979">
                  <c:v>1.149</c:v>
                </c:pt>
                <c:pt idx="2980">
                  <c:v>1.149</c:v>
                </c:pt>
                <c:pt idx="2981">
                  <c:v>1.149</c:v>
                </c:pt>
                <c:pt idx="2982">
                  <c:v>1.149</c:v>
                </c:pt>
                <c:pt idx="2983">
                  <c:v>1.149</c:v>
                </c:pt>
                <c:pt idx="2984">
                  <c:v>1.149</c:v>
                </c:pt>
                <c:pt idx="2985">
                  <c:v>1.149</c:v>
                </c:pt>
                <c:pt idx="2986">
                  <c:v>1.149</c:v>
                </c:pt>
                <c:pt idx="2987">
                  <c:v>1.149</c:v>
                </c:pt>
                <c:pt idx="2988">
                  <c:v>1.149</c:v>
                </c:pt>
                <c:pt idx="2989">
                  <c:v>1.149</c:v>
                </c:pt>
                <c:pt idx="2990">
                  <c:v>1.149</c:v>
                </c:pt>
                <c:pt idx="2991">
                  <c:v>1.1499999999999999</c:v>
                </c:pt>
                <c:pt idx="2992">
                  <c:v>1.1499999999999999</c:v>
                </c:pt>
                <c:pt idx="2993">
                  <c:v>1.1499999999999999</c:v>
                </c:pt>
                <c:pt idx="2994">
                  <c:v>1.1499999999999999</c:v>
                </c:pt>
                <c:pt idx="2995">
                  <c:v>1.1499999999999999</c:v>
                </c:pt>
                <c:pt idx="2996">
                  <c:v>1.1499999999999999</c:v>
                </c:pt>
                <c:pt idx="2997">
                  <c:v>1.1499999999999999</c:v>
                </c:pt>
                <c:pt idx="2998">
                  <c:v>1.1499999999999999</c:v>
                </c:pt>
                <c:pt idx="2999">
                  <c:v>1.1499999999999999</c:v>
                </c:pt>
                <c:pt idx="3000">
                  <c:v>1.1499999999999999</c:v>
                </c:pt>
                <c:pt idx="3001">
                  <c:v>1.1499999999999999</c:v>
                </c:pt>
                <c:pt idx="3002">
                  <c:v>1.1499999999999999</c:v>
                </c:pt>
                <c:pt idx="3003">
                  <c:v>1.1499999999999999</c:v>
                </c:pt>
                <c:pt idx="3004">
                  <c:v>1.1499999999999999</c:v>
                </c:pt>
                <c:pt idx="3005">
                  <c:v>1.1499999999999999</c:v>
                </c:pt>
                <c:pt idx="3006">
                  <c:v>1.1499999999999999</c:v>
                </c:pt>
                <c:pt idx="3007">
                  <c:v>1.1499999999999999</c:v>
                </c:pt>
                <c:pt idx="3008">
                  <c:v>1.1499999999999999</c:v>
                </c:pt>
                <c:pt idx="3009">
                  <c:v>1.1499999999999999</c:v>
                </c:pt>
                <c:pt idx="3010">
                  <c:v>1.1499999999999999</c:v>
                </c:pt>
                <c:pt idx="3011">
                  <c:v>1.151</c:v>
                </c:pt>
                <c:pt idx="3012">
                  <c:v>1.151</c:v>
                </c:pt>
                <c:pt idx="3013">
                  <c:v>1.151</c:v>
                </c:pt>
                <c:pt idx="3014">
                  <c:v>1.151</c:v>
                </c:pt>
                <c:pt idx="3015">
                  <c:v>1.151</c:v>
                </c:pt>
                <c:pt idx="3016">
                  <c:v>1.151</c:v>
                </c:pt>
                <c:pt idx="3017">
                  <c:v>1.151</c:v>
                </c:pt>
                <c:pt idx="3018">
                  <c:v>1.151</c:v>
                </c:pt>
                <c:pt idx="3019">
                  <c:v>1.151</c:v>
                </c:pt>
                <c:pt idx="3020">
                  <c:v>1.151</c:v>
                </c:pt>
                <c:pt idx="3021">
                  <c:v>1.151</c:v>
                </c:pt>
                <c:pt idx="3022">
                  <c:v>1.151</c:v>
                </c:pt>
                <c:pt idx="3023">
                  <c:v>1.151</c:v>
                </c:pt>
                <c:pt idx="3024">
                  <c:v>1.151</c:v>
                </c:pt>
                <c:pt idx="3025">
                  <c:v>1.151</c:v>
                </c:pt>
                <c:pt idx="3026">
                  <c:v>1.151</c:v>
                </c:pt>
                <c:pt idx="3027">
                  <c:v>1.151</c:v>
                </c:pt>
                <c:pt idx="3028">
                  <c:v>1.151</c:v>
                </c:pt>
                <c:pt idx="3029">
                  <c:v>1.151</c:v>
                </c:pt>
                <c:pt idx="3030">
                  <c:v>1.151</c:v>
                </c:pt>
                <c:pt idx="3031">
                  <c:v>1.1520000000000001</c:v>
                </c:pt>
                <c:pt idx="3032">
                  <c:v>1.1520000000000001</c:v>
                </c:pt>
                <c:pt idx="3033">
                  <c:v>1.1520000000000001</c:v>
                </c:pt>
                <c:pt idx="3034">
                  <c:v>1.1520000000000001</c:v>
                </c:pt>
                <c:pt idx="3035">
                  <c:v>1.1520000000000001</c:v>
                </c:pt>
                <c:pt idx="3036">
                  <c:v>1.1520000000000001</c:v>
                </c:pt>
                <c:pt idx="3037">
                  <c:v>1.1520000000000001</c:v>
                </c:pt>
                <c:pt idx="3038">
                  <c:v>1.1520000000000001</c:v>
                </c:pt>
                <c:pt idx="3039">
                  <c:v>1.1520000000000001</c:v>
                </c:pt>
                <c:pt idx="3040">
                  <c:v>1.1520000000000001</c:v>
                </c:pt>
                <c:pt idx="3041">
                  <c:v>1.1520000000000001</c:v>
                </c:pt>
                <c:pt idx="3042">
                  <c:v>1.1520000000000001</c:v>
                </c:pt>
                <c:pt idx="3043">
                  <c:v>1.1520000000000001</c:v>
                </c:pt>
                <c:pt idx="3044">
                  <c:v>1.1520000000000001</c:v>
                </c:pt>
                <c:pt idx="3045">
                  <c:v>1.1520000000000001</c:v>
                </c:pt>
                <c:pt idx="3046">
                  <c:v>1.1520000000000001</c:v>
                </c:pt>
                <c:pt idx="3047">
                  <c:v>1.1520000000000001</c:v>
                </c:pt>
                <c:pt idx="3048">
                  <c:v>1.1520000000000001</c:v>
                </c:pt>
                <c:pt idx="3049">
                  <c:v>1.1520000000000001</c:v>
                </c:pt>
                <c:pt idx="3050">
                  <c:v>1.1520000000000001</c:v>
                </c:pt>
                <c:pt idx="3051">
                  <c:v>1.153</c:v>
                </c:pt>
                <c:pt idx="3052">
                  <c:v>1.153</c:v>
                </c:pt>
                <c:pt idx="3053">
                  <c:v>1.153</c:v>
                </c:pt>
                <c:pt idx="3054">
                  <c:v>1.153</c:v>
                </c:pt>
                <c:pt idx="3055">
                  <c:v>1.153</c:v>
                </c:pt>
                <c:pt idx="3056">
                  <c:v>1.153</c:v>
                </c:pt>
                <c:pt idx="3057">
                  <c:v>1.153</c:v>
                </c:pt>
                <c:pt idx="3058">
                  <c:v>1.153</c:v>
                </c:pt>
                <c:pt idx="3059">
                  <c:v>1.153</c:v>
                </c:pt>
                <c:pt idx="3060">
                  <c:v>1.153</c:v>
                </c:pt>
                <c:pt idx="3061">
                  <c:v>1.153</c:v>
                </c:pt>
                <c:pt idx="3062">
                  <c:v>1.153</c:v>
                </c:pt>
                <c:pt idx="3063">
                  <c:v>1.153</c:v>
                </c:pt>
                <c:pt idx="3064">
                  <c:v>1.153</c:v>
                </c:pt>
                <c:pt idx="3065">
                  <c:v>1.153</c:v>
                </c:pt>
                <c:pt idx="3066">
                  <c:v>1.153</c:v>
                </c:pt>
                <c:pt idx="3067">
                  <c:v>1.153</c:v>
                </c:pt>
                <c:pt idx="3068">
                  <c:v>1.153</c:v>
                </c:pt>
                <c:pt idx="3069">
                  <c:v>1.153</c:v>
                </c:pt>
                <c:pt idx="3070">
                  <c:v>1.153</c:v>
                </c:pt>
                <c:pt idx="3071">
                  <c:v>1.1539999999999999</c:v>
                </c:pt>
                <c:pt idx="3072">
                  <c:v>1.1539999999999999</c:v>
                </c:pt>
                <c:pt idx="3073">
                  <c:v>1.1539999999999999</c:v>
                </c:pt>
                <c:pt idx="3074">
                  <c:v>1.1539999999999999</c:v>
                </c:pt>
                <c:pt idx="3075">
                  <c:v>1.1539999999999999</c:v>
                </c:pt>
                <c:pt idx="3076">
                  <c:v>1.1539999999999999</c:v>
                </c:pt>
                <c:pt idx="3077">
                  <c:v>1.1539999999999999</c:v>
                </c:pt>
                <c:pt idx="3078">
                  <c:v>1.1539999999999999</c:v>
                </c:pt>
                <c:pt idx="3079">
                  <c:v>1.1539999999999999</c:v>
                </c:pt>
                <c:pt idx="3080">
                  <c:v>1.1539999999999999</c:v>
                </c:pt>
                <c:pt idx="3081">
                  <c:v>1.1539999999999999</c:v>
                </c:pt>
                <c:pt idx="3082">
                  <c:v>1.1539999999999999</c:v>
                </c:pt>
                <c:pt idx="3083">
                  <c:v>1.1539999999999999</c:v>
                </c:pt>
                <c:pt idx="3084">
                  <c:v>1.1539999999999999</c:v>
                </c:pt>
                <c:pt idx="3085">
                  <c:v>1.1539999999999999</c:v>
                </c:pt>
                <c:pt idx="3086">
                  <c:v>1.1539999999999999</c:v>
                </c:pt>
                <c:pt idx="3087">
                  <c:v>1.1539999999999999</c:v>
                </c:pt>
                <c:pt idx="3088">
                  <c:v>1.1539999999999999</c:v>
                </c:pt>
                <c:pt idx="3089">
                  <c:v>1.1539999999999999</c:v>
                </c:pt>
                <c:pt idx="3090">
                  <c:v>1.1539999999999999</c:v>
                </c:pt>
                <c:pt idx="3091">
                  <c:v>1.155</c:v>
                </c:pt>
                <c:pt idx="3092">
                  <c:v>1.155</c:v>
                </c:pt>
                <c:pt idx="3093">
                  <c:v>1.155</c:v>
                </c:pt>
                <c:pt idx="3094">
                  <c:v>1.155</c:v>
                </c:pt>
                <c:pt idx="3095">
                  <c:v>1.155</c:v>
                </c:pt>
                <c:pt idx="3096">
                  <c:v>1.155</c:v>
                </c:pt>
                <c:pt idx="3097">
                  <c:v>1.155</c:v>
                </c:pt>
                <c:pt idx="3098">
                  <c:v>1.155</c:v>
                </c:pt>
                <c:pt idx="3099">
                  <c:v>1.155</c:v>
                </c:pt>
                <c:pt idx="3100">
                  <c:v>1.155</c:v>
                </c:pt>
                <c:pt idx="3101">
                  <c:v>1.155</c:v>
                </c:pt>
                <c:pt idx="3102">
                  <c:v>1.155</c:v>
                </c:pt>
                <c:pt idx="3103">
                  <c:v>1.155</c:v>
                </c:pt>
                <c:pt idx="3104">
                  <c:v>1.155</c:v>
                </c:pt>
                <c:pt idx="3105">
                  <c:v>1.155</c:v>
                </c:pt>
                <c:pt idx="3106">
                  <c:v>1.155</c:v>
                </c:pt>
                <c:pt idx="3107">
                  <c:v>1.155</c:v>
                </c:pt>
                <c:pt idx="3108">
                  <c:v>1.155</c:v>
                </c:pt>
                <c:pt idx="3109">
                  <c:v>1.155</c:v>
                </c:pt>
                <c:pt idx="3110">
                  <c:v>1.155</c:v>
                </c:pt>
                <c:pt idx="3111">
                  <c:v>1.1560000000000001</c:v>
                </c:pt>
                <c:pt idx="3112">
                  <c:v>1.1560000000000001</c:v>
                </c:pt>
                <c:pt idx="3113">
                  <c:v>1.1560000000000001</c:v>
                </c:pt>
                <c:pt idx="3114">
                  <c:v>1.1560000000000001</c:v>
                </c:pt>
                <c:pt idx="3115">
                  <c:v>1.1560000000000001</c:v>
                </c:pt>
                <c:pt idx="3116">
                  <c:v>1.1560000000000001</c:v>
                </c:pt>
                <c:pt idx="3117">
                  <c:v>1.1560000000000001</c:v>
                </c:pt>
                <c:pt idx="3118">
                  <c:v>1.1560000000000001</c:v>
                </c:pt>
                <c:pt idx="3119">
                  <c:v>1.1560000000000001</c:v>
                </c:pt>
                <c:pt idx="3120">
                  <c:v>1.1560000000000001</c:v>
                </c:pt>
                <c:pt idx="3121">
                  <c:v>1.1560000000000001</c:v>
                </c:pt>
                <c:pt idx="3122">
                  <c:v>1.1560000000000001</c:v>
                </c:pt>
                <c:pt idx="3123">
                  <c:v>1.1560000000000001</c:v>
                </c:pt>
                <c:pt idx="3124">
                  <c:v>1.1560000000000001</c:v>
                </c:pt>
                <c:pt idx="3125">
                  <c:v>1.1560000000000001</c:v>
                </c:pt>
                <c:pt idx="3126">
                  <c:v>1.1560000000000001</c:v>
                </c:pt>
                <c:pt idx="3127">
                  <c:v>1.1560000000000001</c:v>
                </c:pt>
                <c:pt idx="3128">
                  <c:v>1.1560000000000001</c:v>
                </c:pt>
                <c:pt idx="3129">
                  <c:v>1.1560000000000001</c:v>
                </c:pt>
                <c:pt idx="3130">
                  <c:v>1.1560000000000001</c:v>
                </c:pt>
                <c:pt idx="3131">
                  <c:v>1.157</c:v>
                </c:pt>
                <c:pt idx="3132">
                  <c:v>1.157</c:v>
                </c:pt>
                <c:pt idx="3133">
                  <c:v>1.157</c:v>
                </c:pt>
                <c:pt idx="3134">
                  <c:v>1.157</c:v>
                </c:pt>
                <c:pt idx="3135">
                  <c:v>1.157</c:v>
                </c:pt>
                <c:pt idx="3136">
                  <c:v>1.157</c:v>
                </c:pt>
                <c:pt idx="3137">
                  <c:v>1.157</c:v>
                </c:pt>
                <c:pt idx="3138">
                  <c:v>1.157</c:v>
                </c:pt>
                <c:pt idx="3139">
                  <c:v>1.157</c:v>
                </c:pt>
                <c:pt idx="3140">
                  <c:v>1.157</c:v>
                </c:pt>
                <c:pt idx="3141">
                  <c:v>1.157</c:v>
                </c:pt>
                <c:pt idx="3142">
                  <c:v>1.157</c:v>
                </c:pt>
                <c:pt idx="3143">
                  <c:v>1.157</c:v>
                </c:pt>
                <c:pt idx="3144">
                  <c:v>1.157</c:v>
                </c:pt>
                <c:pt idx="3145">
                  <c:v>1.157</c:v>
                </c:pt>
                <c:pt idx="3146">
                  <c:v>1.157</c:v>
                </c:pt>
                <c:pt idx="3147">
                  <c:v>1.157</c:v>
                </c:pt>
                <c:pt idx="3148">
                  <c:v>1.157</c:v>
                </c:pt>
                <c:pt idx="3149">
                  <c:v>1.157</c:v>
                </c:pt>
                <c:pt idx="3150">
                  <c:v>1.157</c:v>
                </c:pt>
                <c:pt idx="3151">
                  <c:v>1.1579999999999999</c:v>
                </c:pt>
                <c:pt idx="3152">
                  <c:v>1.1579999999999999</c:v>
                </c:pt>
                <c:pt idx="3153">
                  <c:v>1.1579999999999999</c:v>
                </c:pt>
                <c:pt idx="3154">
                  <c:v>1.1579999999999999</c:v>
                </c:pt>
                <c:pt idx="3155">
                  <c:v>1.1579999999999999</c:v>
                </c:pt>
                <c:pt idx="3156">
                  <c:v>1.1579999999999999</c:v>
                </c:pt>
                <c:pt idx="3157">
                  <c:v>1.1579999999999999</c:v>
                </c:pt>
                <c:pt idx="3158">
                  <c:v>1.1579999999999999</c:v>
                </c:pt>
                <c:pt idx="3159">
                  <c:v>1.1579999999999999</c:v>
                </c:pt>
                <c:pt idx="3160">
                  <c:v>1.1579999999999999</c:v>
                </c:pt>
                <c:pt idx="3161">
                  <c:v>1.1579999999999999</c:v>
                </c:pt>
                <c:pt idx="3162">
                  <c:v>1.1579999999999999</c:v>
                </c:pt>
                <c:pt idx="3163">
                  <c:v>1.1579999999999999</c:v>
                </c:pt>
                <c:pt idx="3164">
                  <c:v>1.1579999999999999</c:v>
                </c:pt>
                <c:pt idx="3165">
                  <c:v>1.1579999999999999</c:v>
                </c:pt>
                <c:pt idx="3166">
                  <c:v>1.1579999999999999</c:v>
                </c:pt>
                <c:pt idx="3167">
                  <c:v>1.1579999999999999</c:v>
                </c:pt>
                <c:pt idx="3168">
                  <c:v>1.1579999999999999</c:v>
                </c:pt>
                <c:pt idx="3169">
                  <c:v>1.1579999999999999</c:v>
                </c:pt>
                <c:pt idx="3170">
                  <c:v>1.1579999999999999</c:v>
                </c:pt>
                <c:pt idx="3171">
                  <c:v>1.159</c:v>
                </c:pt>
                <c:pt idx="3172">
                  <c:v>1.159</c:v>
                </c:pt>
                <c:pt idx="3173">
                  <c:v>1.159</c:v>
                </c:pt>
                <c:pt idx="3174">
                  <c:v>1.159</c:v>
                </c:pt>
                <c:pt idx="3175">
                  <c:v>1.159</c:v>
                </c:pt>
                <c:pt idx="3176">
                  <c:v>1.159</c:v>
                </c:pt>
                <c:pt idx="3177">
                  <c:v>1.159</c:v>
                </c:pt>
                <c:pt idx="3178">
                  <c:v>1.159</c:v>
                </c:pt>
                <c:pt idx="3179">
                  <c:v>1.159</c:v>
                </c:pt>
                <c:pt idx="3180">
                  <c:v>1.159</c:v>
                </c:pt>
                <c:pt idx="3181">
                  <c:v>1.159</c:v>
                </c:pt>
                <c:pt idx="3182">
                  <c:v>1.159</c:v>
                </c:pt>
                <c:pt idx="3183">
                  <c:v>1.159</c:v>
                </c:pt>
                <c:pt idx="3184">
                  <c:v>1.159</c:v>
                </c:pt>
                <c:pt idx="3185">
                  <c:v>1.159</c:v>
                </c:pt>
                <c:pt idx="3186">
                  <c:v>1.159</c:v>
                </c:pt>
                <c:pt idx="3187">
                  <c:v>1.159</c:v>
                </c:pt>
                <c:pt idx="3188">
                  <c:v>1.159</c:v>
                </c:pt>
                <c:pt idx="3189">
                  <c:v>1.159</c:v>
                </c:pt>
                <c:pt idx="3190">
                  <c:v>1.159</c:v>
                </c:pt>
                <c:pt idx="3191">
                  <c:v>1.1600000000000001</c:v>
                </c:pt>
                <c:pt idx="3192">
                  <c:v>1.1600000000000001</c:v>
                </c:pt>
                <c:pt idx="3193">
                  <c:v>1.1600000000000001</c:v>
                </c:pt>
                <c:pt idx="3194">
                  <c:v>1.1600000000000001</c:v>
                </c:pt>
                <c:pt idx="3195">
                  <c:v>1.1600000000000001</c:v>
                </c:pt>
                <c:pt idx="3196">
                  <c:v>1.1600000000000001</c:v>
                </c:pt>
                <c:pt idx="3197">
                  <c:v>1.1600000000000001</c:v>
                </c:pt>
                <c:pt idx="3198">
                  <c:v>1.1600000000000001</c:v>
                </c:pt>
                <c:pt idx="3199">
                  <c:v>1.1600000000000001</c:v>
                </c:pt>
                <c:pt idx="3200">
                  <c:v>1.1600000000000001</c:v>
                </c:pt>
                <c:pt idx="3201">
                  <c:v>1.1600000000000001</c:v>
                </c:pt>
                <c:pt idx="3202">
                  <c:v>1.1600000000000001</c:v>
                </c:pt>
                <c:pt idx="3203">
                  <c:v>1.1600000000000001</c:v>
                </c:pt>
                <c:pt idx="3204">
                  <c:v>1.1600000000000001</c:v>
                </c:pt>
                <c:pt idx="3205">
                  <c:v>1.1600000000000001</c:v>
                </c:pt>
                <c:pt idx="3206">
                  <c:v>1.1600000000000001</c:v>
                </c:pt>
                <c:pt idx="3207">
                  <c:v>1.1600000000000001</c:v>
                </c:pt>
                <c:pt idx="3208">
                  <c:v>1.1600000000000001</c:v>
                </c:pt>
                <c:pt idx="3209">
                  <c:v>1.1600000000000001</c:v>
                </c:pt>
                <c:pt idx="3210">
                  <c:v>1.1600000000000001</c:v>
                </c:pt>
                <c:pt idx="3211">
                  <c:v>1.161</c:v>
                </c:pt>
                <c:pt idx="3212">
                  <c:v>1.161</c:v>
                </c:pt>
                <c:pt idx="3213">
                  <c:v>1.161</c:v>
                </c:pt>
                <c:pt idx="3214">
                  <c:v>1.161</c:v>
                </c:pt>
                <c:pt idx="3215">
                  <c:v>1.161</c:v>
                </c:pt>
                <c:pt idx="3216">
                  <c:v>1.161</c:v>
                </c:pt>
                <c:pt idx="3217">
                  <c:v>1.161</c:v>
                </c:pt>
                <c:pt idx="3218">
                  <c:v>1.161</c:v>
                </c:pt>
                <c:pt idx="3219">
                  <c:v>1.161</c:v>
                </c:pt>
                <c:pt idx="3220">
                  <c:v>1.161</c:v>
                </c:pt>
                <c:pt idx="3221">
                  <c:v>1.161</c:v>
                </c:pt>
                <c:pt idx="3222">
                  <c:v>1.161</c:v>
                </c:pt>
                <c:pt idx="3223">
                  <c:v>1.161</c:v>
                </c:pt>
                <c:pt idx="3224">
                  <c:v>1.161</c:v>
                </c:pt>
                <c:pt idx="3225">
                  <c:v>1.161</c:v>
                </c:pt>
                <c:pt idx="3226">
                  <c:v>1.161</c:v>
                </c:pt>
                <c:pt idx="3227">
                  <c:v>1.161</c:v>
                </c:pt>
                <c:pt idx="3228">
                  <c:v>1.161</c:v>
                </c:pt>
                <c:pt idx="3229">
                  <c:v>1.161</c:v>
                </c:pt>
                <c:pt idx="3230">
                  <c:v>1.161</c:v>
                </c:pt>
                <c:pt idx="3231">
                  <c:v>1.1619999999999999</c:v>
                </c:pt>
                <c:pt idx="3232">
                  <c:v>1.1619999999999999</c:v>
                </c:pt>
                <c:pt idx="3233">
                  <c:v>1.1619999999999999</c:v>
                </c:pt>
                <c:pt idx="3234">
                  <c:v>1.1619999999999999</c:v>
                </c:pt>
                <c:pt idx="3235">
                  <c:v>1.1619999999999999</c:v>
                </c:pt>
                <c:pt idx="3236">
                  <c:v>1.1619999999999999</c:v>
                </c:pt>
                <c:pt idx="3237">
                  <c:v>1.1619999999999999</c:v>
                </c:pt>
                <c:pt idx="3238">
                  <c:v>1.1619999999999999</c:v>
                </c:pt>
                <c:pt idx="3239">
                  <c:v>1.1619999999999999</c:v>
                </c:pt>
                <c:pt idx="3240">
                  <c:v>1.1619999999999999</c:v>
                </c:pt>
                <c:pt idx="3241">
                  <c:v>1.1619999999999999</c:v>
                </c:pt>
                <c:pt idx="3242">
                  <c:v>1.1619999999999999</c:v>
                </c:pt>
                <c:pt idx="3243">
                  <c:v>1.1619999999999999</c:v>
                </c:pt>
                <c:pt idx="3244">
                  <c:v>1.1619999999999999</c:v>
                </c:pt>
                <c:pt idx="3245">
                  <c:v>1.1619999999999999</c:v>
                </c:pt>
                <c:pt idx="3246">
                  <c:v>1.1619999999999999</c:v>
                </c:pt>
                <c:pt idx="3247">
                  <c:v>1.1619999999999999</c:v>
                </c:pt>
                <c:pt idx="3248">
                  <c:v>1.1619999999999999</c:v>
                </c:pt>
                <c:pt idx="3249">
                  <c:v>1.1619999999999999</c:v>
                </c:pt>
                <c:pt idx="3250">
                  <c:v>1.1619999999999999</c:v>
                </c:pt>
                <c:pt idx="3251">
                  <c:v>1.163</c:v>
                </c:pt>
                <c:pt idx="3252">
                  <c:v>1.163</c:v>
                </c:pt>
                <c:pt idx="3253">
                  <c:v>1.163</c:v>
                </c:pt>
                <c:pt idx="3254">
                  <c:v>1.163</c:v>
                </c:pt>
                <c:pt idx="3255">
                  <c:v>1.163</c:v>
                </c:pt>
                <c:pt idx="3256">
                  <c:v>1.163</c:v>
                </c:pt>
                <c:pt idx="3257">
                  <c:v>1.163</c:v>
                </c:pt>
                <c:pt idx="3258">
                  <c:v>1.163</c:v>
                </c:pt>
                <c:pt idx="3259">
                  <c:v>1.163</c:v>
                </c:pt>
                <c:pt idx="3260">
                  <c:v>1.163</c:v>
                </c:pt>
                <c:pt idx="3261">
                  <c:v>1.163</c:v>
                </c:pt>
                <c:pt idx="3262">
                  <c:v>1.163</c:v>
                </c:pt>
                <c:pt idx="3263">
                  <c:v>1.163</c:v>
                </c:pt>
                <c:pt idx="3264">
                  <c:v>1.163</c:v>
                </c:pt>
                <c:pt idx="3265">
                  <c:v>1.163</c:v>
                </c:pt>
                <c:pt idx="3266">
                  <c:v>1.163</c:v>
                </c:pt>
                <c:pt idx="3267">
                  <c:v>1.163</c:v>
                </c:pt>
                <c:pt idx="3268">
                  <c:v>1.163</c:v>
                </c:pt>
                <c:pt idx="3269">
                  <c:v>1.163</c:v>
                </c:pt>
                <c:pt idx="3270">
                  <c:v>1.163</c:v>
                </c:pt>
                <c:pt idx="3271">
                  <c:v>1.1640000000000001</c:v>
                </c:pt>
                <c:pt idx="3272">
                  <c:v>1.1640000000000001</c:v>
                </c:pt>
                <c:pt idx="3273">
                  <c:v>1.1640000000000001</c:v>
                </c:pt>
                <c:pt idx="3274">
                  <c:v>1.1640000000000001</c:v>
                </c:pt>
                <c:pt idx="3275">
                  <c:v>1.1640000000000001</c:v>
                </c:pt>
                <c:pt idx="3276">
                  <c:v>1.1640000000000001</c:v>
                </c:pt>
                <c:pt idx="3277">
                  <c:v>1.1640000000000001</c:v>
                </c:pt>
                <c:pt idx="3278">
                  <c:v>1.1640000000000001</c:v>
                </c:pt>
                <c:pt idx="3279">
                  <c:v>1.1640000000000001</c:v>
                </c:pt>
                <c:pt idx="3280">
                  <c:v>1.1640000000000001</c:v>
                </c:pt>
                <c:pt idx="3281">
                  <c:v>1.1640000000000001</c:v>
                </c:pt>
                <c:pt idx="3282">
                  <c:v>1.1640000000000001</c:v>
                </c:pt>
                <c:pt idx="3283">
                  <c:v>1.1640000000000001</c:v>
                </c:pt>
                <c:pt idx="3284">
                  <c:v>1.1640000000000001</c:v>
                </c:pt>
                <c:pt idx="3285">
                  <c:v>1.1640000000000001</c:v>
                </c:pt>
                <c:pt idx="3286">
                  <c:v>1.1640000000000001</c:v>
                </c:pt>
                <c:pt idx="3287">
                  <c:v>1.1640000000000001</c:v>
                </c:pt>
                <c:pt idx="3288">
                  <c:v>1.1640000000000001</c:v>
                </c:pt>
                <c:pt idx="3289">
                  <c:v>1.1640000000000001</c:v>
                </c:pt>
                <c:pt idx="3290">
                  <c:v>1.1640000000000001</c:v>
                </c:pt>
                <c:pt idx="3291">
                  <c:v>1.165</c:v>
                </c:pt>
                <c:pt idx="3292">
                  <c:v>1.165</c:v>
                </c:pt>
                <c:pt idx="3293">
                  <c:v>1.165</c:v>
                </c:pt>
                <c:pt idx="3294">
                  <c:v>1.165</c:v>
                </c:pt>
                <c:pt idx="3295">
                  <c:v>1.165</c:v>
                </c:pt>
                <c:pt idx="3296">
                  <c:v>1.165</c:v>
                </c:pt>
                <c:pt idx="3297">
                  <c:v>1.165</c:v>
                </c:pt>
                <c:pt idx="3298">
                  <c:v>1.165</c:v>
                </c:pt>
                <c:pt idx="3299">
                  <c:v>1.165</c:v>
                </c:pt>
                <c:pt idx="3300">
                  <c:v>1.165</c:v>
                </c:pt>
                <c:pt idx="3301">
                  <c:v>1.165</c:v>
                </c:pt>
                <c:pt idx="3302">
                  <c:v>1.165</c:v>
                </c:pt>
                <c:pt idx="3303">
                  <c:v>1.165</c:v>
                </c:pt>
                <c:pt idx="3304">
                  <c:v>1.165</c:v>
                </c:pt>
                <c:pt idx="3305">
                  <c:v>1.165</c:v>
                </c:pt>
                <c:pt idx="3306">
                  <c:v>1.165</c:v>
                </c:pt>
                <c:pt idx="3307">
                  <c:v>1.165</c:v>
                </c:pt>
                <c:pt idx="3308">
                  <c:v>1.165</c:v>
                </c:pt>
                <c:pt idx="3309">
                  <c:v>1.165</c:v>
                </c:pt>
                <c:pt idx="3310">
                  <c:v>1.165</c:v>
                </c:pt>
                <c:pt idx="3311">
                  <c:v>1.1659999999999999</c:v>
                </c:pt>
                <c:pt idx="3312">
                  <c:v>1.1659999999999999</c:v>
                </c:pt>
                <c:pt idx="3313">
                  <c:v>1.1659999999999999</c:v>
                </c:pt>
                <c:pt idx="3314">
                  <c:v>1.1659999999999999</c:v>
                </c:pt>
                <c:pt idx="3315">
                  <c:v>1.1659999999999999</c:v>
                </c:pt>
                <c:pt idx="3316">
                  <c:v>1.1659999999999999</c:v>
                </c:pt>
                <c:pt idx="3317">
                  <c:v>1.1659999999999999</c:v>
                </c:pt>
                <c:pt idx="3318">
                  <c:v>1.1659999999999999</c:v>
                </c:pt>
                <c:pt idx="3319">
                  <c:v>1.1659999999999999</c:v>
                </c:pt>
                <c:pt idx="3320">
                  <c:v>1.1659999999999999</c:v>
                </c:pt>
                <c:pt idx="3321">
                  <c:v>1.1659999999999999</c:v>
                </c:pt>
                <c:pt idx="3322">
                  <c:v>1.1659999999999999</c:v>
                </c:pt>
                <c:pt idx="3323">
                  <c:v>1.1659999999999999</c:v>
                </c:pt>
                <c:pt idx="3324">
                  <c:v>1.1659999999999999</c:v>
                </c:pt>
                <c:pt idx="3325">
                  <c:v>1.1659999999999999</c:v>
                </c:pt>
                <c:pt idx="3326">
                  <c:v>1.1659999999999999</c:v>
                </c:pt>
                <c:pt idx="3327">
                  <c:v>1.1659999999999999</c:v>
                </c:pt>
                <c:pt idx="3328">
                  <c:v>1.1659999999999999</c:v>
                </c:pt>
                <c:pt idx="3329">
                  <c:v>1.1659999999999999</c:v>
                </c:pt>
                <c:pt idx="3330">
                  <c:v>1.1659999999999999</c:v>
                </c:pt>
                <c:pt idx="3331">
                  <c:v>1.167</c:v>
                </c:pt>
                <c:pt idx="3332">
                  <c:v>1.167</c:v>
                </c:pt>
                <c:pt idx="3333">
                  <c:v>1.167</c:v>
                </c:pt>
                <c:pt idx="3334">
                  <c:v>1.167</c:v>
                </c:pt>
                <c:pt idx="3335">
                  <c:v>1.167</c:v>
                </c:pt>
                <c:pt idx="3336">
                  <c:v>1.167</c:v>
                </c:pt>
                <c:pt idx="3337">
                  <c:v>1.167</c:v>
                </c:pt>
                <c:pt idx="3338">
                  <c:v>1.167</c:v>
                </c:pt>
                <c:pt idx="3339">
                  <c:v>1.167</c:v>
                </c:pt>
                <c:pt idx="3340">
                  <c:v>1.167</c:v>
                </c:pt>
                <c:pt idx="3341">
                  <c:v>1.167</c:v>
                </c:pt>
                <c:pt idx="3342">
                  <c:v>1.167</c:v>
                </c:pt>
                <c:pt idx="3343">
                  <c:v>1.167</c:v>
                </c:pt>
                <c:pt idx="3344">
                  <c:v>1.167</c:v>
                </c:pt>
                <c:pt idx="3345">
                  <c:v>1.167</c:v>
                </c:pt>
                <c:pt idx="3346">
                  <c:v>1.167</c:v>
                </c:pt>
                <c:pt idx="3347">
                  <c:v>1.167</c:v>
                </c:pt>
                <c:pt idx="3348">
                  <c:v>1.167</c:v>
                </c:pt>
                <c:pt idx="3349">
                  <c:v>1.167</c:v>
                </c:pt>
                <c:pt idx="3350">
                  <c:v>1.167</c:v>
                </c:pt>
                <c:pt idx="3351">
                  <c:v>1.1680000000000001</c:v>
                </c:pt>
                <c:pt idx="3352">
                  <c:v>1.1680000000000001</c:v>
                </c:pt>
                <c:pt idx="3353">
                  <c:v>1.1680000000000001</c:v>
                </c:pt>
                <c:pt idx="3354">
                  <c:v>1.1680000000000001</c:v>
                </c:pt>
                <c:pt idx="3355">
                  <c:v>1.1680000000000001</c:v>
                </c:pt>
                <c:pt idx="3356">
                  <c:v>1.1680000000000001</c:v>
                </c:pt>
                <c:pt idx="3357">
                  <c:v>1.1680000000000001</c:v>
                </c:pt>
                <c:pt idx="3358">
                  <c:v>1.1680000000000001</c:v>
                </c:pt>
                <c:pt idx="3359">
                  <c:v>1.1680000000000001</c:v>
                </c:pt>
                <c:pt idx="3360">
                  <c:v>1.1680000000000001</c:v>
                </c:pt>
                <c:pt idx="3361">
                  <c:v>1.1680000000000001</c:v>
                </c:pt>
                <c:pt idx="3362">
                  <c:v>1.1680000000000001</c:v>
                </c:pt>
                <c:pt idx="3363">
                  <c:v>1.1680000000000001</c:v>
                </c:pt>
                <c:pt idx="3364">
                  <c:v>1.1680000000000001</c:v>
                </c:pt>
                <c:pt idx="3365">
                  <c:v>1.1680000000000001</c:v>
                </c:pt>
                <c:pt idx="3366">
                  <c:v>1.1680000000000001</c:v>
                </c:pt>
                <c:pt idx="3367">
                  <c:v>1.1680000000000001</c:v>
                </c:pt>
                <c:pt idx="3368">
                  <c:v>1.1680000000000001</c:v>
                </c:pt>
                <c:pt idx="3369">
                  <c:v>1.1680000000000001</c:v>
                </c:pt>
                <c:pt idx="3370">
                  <c:v>1.1680000000000001</c:v>
                </c:pt>
                <c:pt idx="3371">
                  <c:v>1.169</c:v>
                </c:pt>
                <c:pt idx="3372">
                  <c:v>1.169</c:v>
                </c:pt>
                <c:pt idx="3373">
                  <c:v>1.169</c:v>
                </c:pt>
                <c:pt idx="3374">
                  <c:v>1.169</c:v>
                </c:pt>
                <c:pt idx="3375">
                  <c:v>1.169</c:v>
                </c:pt>
                <c:pt idx="3376">
                  <c:v>1.169</c:v>
                </c:pt>
                <c:pt idx="3377">
                  <c:v>1.169</c:v>
                </c:pt>
                <c:pt idx="3378">
                  <c:v>1.169</c:v>
                </c:pt>
                <c:pt idx="3379">
                  <c:v>1.169</c:v>
                </c:pt>
                <c:pt idx="3380">
                  <c:v>1.169</c:v>
                </c:pt>
                <c:pt idx="3381">
                  <c:v>1.169</c:v>
                </c:pt>
                <c:pt idx="3382">
                  <c:v>1.169</c:v>
                </c:pt>
                <c:pt idx="3383">
                  <c:v>1.169</c:v>
                </c:pt>
                <c:pt idx="3384">
                  <c:v>1.169</c:v>
                </c:pt>
                <c:pt idx="3385">
                  <c:v>1.169</c:v>
                </c:pt>
                <c:pt idx="3386">
                  <c:v>1.169</c:v>
                </c:pt>
                <c:pt idx="3387">
                  <c:v>1.169</c:v>
                </c:pt>
                <c:pt idx="3388">
                  <c:v>1.169</c:v>
                </c:pt>
                <c:pt idx="3389">
                  <c:v>1.169</c:v>
                </c:pt>
                <c:pt idx="3390">
                  <c:v>1.169</c:v>
                </c:pt>
                <c:pt idx="3391">
                  <c:v>1.17</c:v>
                </c:pt>
                <c:pt idx="3392">
                  <c:v>1.17</c:v>
                </c:pt>
                <c:pt idx="3393">
                  <c:v>1.17</c:v>
                </c:pt>
                <c:pt idx="3394">
                  <c:v>1.17</c:v>
                </c:pt>
                <c:pt idx="3395">
                  <c:v>1.17</c:v>
                </c:pt>
                <c:pt idx="3396">
                  <c:v>1.17</c:v>
                </c:pt>
                <c:pt idx="3397">
                  <c:v>1.17</c:v>
                </c:pt>
                <c:pt idx="3398">
                  <c:v>1.17</c:v>
                </c:pt>
                <c:pt idx="3399">
                  <c:v>1.17</c:v>
                </c:pt>
                <c:pt idx="3400">
                  <c:v>1.17</c:v>
                </c:pt>
                <c:pt idx="3401">
                  <c:v>1.17</c:v>
                </c:pt>
                <c:pt idx="3402">
                  <c:v>1.17</c:v>
                </c:pt>
                <c:pt idx="3403">
                  <c:v>1.17</c:v>
                </c:pt>
                <c:pt idx="3404">
                  <c:v>1.17</c:v>
                </c:pt>
                <c:pt idx="3405">
                  <c:v>1.17</c:v>
                </c:pt>
                <c:pt idx="3406">
                  <c:v>1.17</c:v>
                </c:pt>
                <c:pt idx="3407">
                  <c:v>1.17</c:v>
                </c:pt>
                <c:pt idx="3408">
                  <c:v>1.17</c:v>
                </c:pt>
                <c:pt idx="3409">
                  <c:v>1.17</c:v>
                </c:pt>
                <c:pt idx="3410">
                  <c:v>1.17</c:v>
                </c:pt>
                <c:pt idx="3411">
                  <c:v>1.171</c:v>
                </c:pt>
                <c:pt idx="3412">
                  <c:v>1.171</c:v>
                </c:pt>
                <c:pt idx="3413">
                  <c:v>1.171</c:v>
                </c:pt>
                <c:pt idx="3414">
                  <c:v>1.171</c:v>
                </c:pt>
                <c:pt idx="3415">
                  <c:v>1.171</c:v>
                </c:pt>
                <c:pt idx="3416">
                  <c:v>1.171</c:v>
                </c:pt>
                <c:pt idx="3417">
                  <c:v>1.171</c:v>
                </c:pt>
                <c:pt idx="3418">
                  <c:v>1.171</c:v>
                </c:pt>
                <c:pt idx="3419">
                  <c:v>1.171</c:v>
                </c:pt>
                <c:pt idx="3420">
                  <c:v>1.171</c:v>
                </c:pt>
                <c:pt idx="3421">
                  <c:v>1.171</c:v>
                </c:pt>
                <c:pt idx="3422">
                  <c:v>1.171</c:v>
                </c:pt>
                <c:pt idx="3423">
                  <c:v>1.171</c:v>
                </c:pt>
                <c:pt idx="3424">
                  <c:v>1.171</c:v>
                </c:pt>
                <c:pt idx="3425">
                  <c:v>1.171</c:v>
                </c:pt>
                <c:pt idx="3426">
                  <c:v>1.171</c:v>
                </c:pt>
                <c:pt idx="3427">
                  <c:v>1.171</c:v>
                </c:pt>
                <c:pt idx="3428">
                  <c:v>1.171</c:v>
                </c:pt>
                <c:pt idx="3429">
                  <c:v>1.171</c:v>
                </c:pt>
                <c:pt idx="3430">
                  <c:v>1.171</c:v>
                </c:pt>
                <c:pt idx="3431">
                  <c:v>1.1720000000000002</c:v>
                </c:pt>
                <c:pt idx="3432">
                  <c:v>1.1720000000000002</c:v>
                </c:pt>
                <c:pt idx="3433">
                  <c:v>1.1720000000000002</c:v>
                </c:pt>
                <c:pt idx="3434">
                  <c:v>1.1720000000000002</c:v>
                </c:pt>
                <c:pt idx="3435">
                  <c:v>1.1720000000000002</c:v>
                </c:pt>
                <c:pt idx="3436">
                  <c:v>1.1720000000000002</c:v>
                </c:pt>
                <c:pt idx="3437">
                  <c:v>1.1720000000000002</c:v>
                </c:pt>
                <c:pt idx="3438">
                  <c:v>1.1720000000000002</c:v>
                </c:pt>
                <c:pt idx="3439">
                  <c:v>1.1720000000000002</c:v>
                </c:pt>
                <c:pt idx="3440">
                  <c:v>1.1720000000000002</c:v>
                </c:pt>
                <c:pt idx="3441">
                  <c:v>1.1720000000000002</c:v>
                </c:pt>
                <c:pt idx="3442">
                  <c:v>1.1720000000000002</c:v>
                </c:pt>
                <c:pt idx="3443">
                  <c:v>1.1720000000000002</c:v>
                </c:pt>
                <c:pt idx="3444">
                  <c:v>1.1720000000000002</c:v>
                </c:pt>
                <c:pt idx="3445">
                  <c:v>1.1720000000000002</c:v>
                </c:pt>
                <c:pt idx="3446">
                  <c:v>1.1720000000000002</c:v>
                </c:pt>
                <c:pt idx="3447">
                  <c:v>1.1720000000000002</c:v>
                </c:pt>
                <c:pt idx="3448">
                  <c:v>1.1720000000000002</c:v>
                </c:pt>
                <c:pt idx="3449">
                  <c:v>1.1720000000000002</c:v>
                </c:pt>
                <c:pt idx="3450">
                  <c:v>1.1720000000000002</c:v>
                </c:pt>
                <c:pt idx="3451">
                  <c:v>1.173</c:v>
                </c:pt>
                <c:pt idx="3452">
                  <c:v>1.173</c:v>
                </c:pt>
                <c:pt idx="3453">
                  <c:v>1.173</c:v>
                </c:pt>
                <c:pt idx="3454">
                  <c:v>1.173</c:v>
                </c:pt>
                <c:pt idx="3455">
                  <c:v>1.173</c:v>
                </c:pt>
                <c:pt idx="3456">
                  <c:v>1.173</c:v>
                </c:pt>
                <c:pt idx="3457">
                  <c:v>1.173</c:v>
                </c:pt>
                <c:pt idx="3458">
                  <c:v>1.173</c:v>
                </c:pt>
                <c:pt idx="3459">
                  <c:v>1.173</c:v>
                </c:pt>
                <c:pt idx="3460">
                  <c:v>1.173</c:v>
                </c:pt>
                <c:pt idx="3461">
                  <c:v>1.173</c:v>
                </c:pt>
                <c:pt idx="3462">
                  <c:v>1.173</c:v>
                </c:pt>
                <c:pt idx="3463">
                  <c:v>1.173</c:v>
                </c:pt>
                <c:pt idx="3464">
                  <c:v>1.173</c:v>
                </c:pt>
                <c:pt idx="3465">
                  <c:v>1.173</c:v>
                </c:pt>
                <c:pt idx="3466">
                  <c:v>1.173</c:v>
                </c:pt>
                <c:pt idx="3467">
                  <c:v>1.173</c:v>
                </c:pt>
                <c:pt idx="3468">
                  <c:v>1.173</c:v>
                </c:pt>
                <c:pt idx="3469">
                  <c:v>1.173</c:v>
                </c:pt>
                <c:pt idx="3470">
                  <c:v>1.173</c:v>
                </c:pt>
                <c:pt idx="3471">
                  <c:v>1.1739999999999999</c:v>
                </c:pt>
                <c:pt idx="3472">
                  <c:v>1.1739999999999999</c:v>
                </c:pt>
                <c:pt idx="3473">
                  <c:v>1.1739999999999999</c:v>
                </c:pt>
                <c:pt idx="3474">
                  <c:v>1.1739999999999999</c:v>
                </c:pt>
                <c:pt idx="3475">
                  <c:v>1.1739999999999999</c:v>
                </c:pt>
                <c:pt idx="3476">
                  <c:v>1.1739999999999999</c:v>
                </c:pt>
                <c:pt idx="3477">
                  <c:v>1.1739999999999999</c:v>
                </c:pt>
                <c:pt idx="3478">
                  <c:v>1.1739999999999999</c:v>
                </c:pt>
                <c:pt idx="3479">
                  <c:v>1.1739999999999999</c:v>
                </c:pt>
                <c:pt idx="3480">
                  <c:v>1.1739999999999999</c:v>
                </c:pt>
                <c:pt idx="3481">
                  <c:v>1.1739999999999999</c:v>
                </c:pt>
                <c:pt idx="3482">
                  <c:v>1.1739999999999999</c:v>
                </c:pt>
                <c:pt idx="3483">
                  <c:v>1.1739999999999999</c:v>
                </c:pt>
                <c:pt idx="3484">
                  <c:v>1.1739999999999999</c:v>
                </c:pt>
                <c:pt idx="3485">
                  <c:v>1.1739999999999999</c:v>
                </c:pt>
                <c:pt idx="3486">
                  <c:v>1.1739999999999999</c:v>
                </c:pt>
                <c:pt idx="3487">
                  <c:v>1.1739999999999999</c:v>
                </c:pt>
                <c:pt idx="3488">
                  <c:v>1.1739999999999999</c:v>
                </c:pt>
                <c:pt idx="3489">
                  <c:v>1.1739999999999999</c:v>
                </c:pt>
                <c:pt idx="3490">
                  <c:v>1.1739999999999999</c:v>
                </c:pt>
                <c:pt idx="3491">
                  <c:v>1.175</c:v>
                </c:pt>
                <c:pt idx="3492">
                  <c:v>1.175</c:v>
                </c:pt>
                <c:pt idx="3493">
                  <c:v>1.175</c:v>
                </c:pt>
                <c:pt idx="3494">
                  <c:v>1.175</c:v>
                </c:pt>
                <c:pt idx="3495">
                  <c:v>1.175</c:v>
                </c:pt>
                <c:pt idx="3496">
                  <c:v>1.175</c:v>
                </c:pt>
                <c:pt idx="3497">
                  <c:v>1.175</c:v>
                </c:pt>
                <c:pt idx="3498">
                  <c:v>1.175</c:v>
                </c:pt>
                <c:pt idx="3499">
                  <c:v>1.175</c:v>
                </c:pt>
                <c:pt idx="3500">
                  <c:v>1.175</c:v>
                </c:pt>
                <c:pt idx="3501">
                  <c:v>1.175</c:v>
                </c:pt>
                <c:pt idx="3502">
                  <c:v>1.175</c:v>
                </c:pt>
                <c:pt idx="3503">
                  <c:v>1.175</c:v>
                </c:pt>
                <c:pt idx="3504">
                  <c:v>1.175</c:v>
                </c:pt>
                <c:pt idx="3505">
                  <c:v>1.175</c:v>
                </c:pt>
                <c:pt idx="3506">
                  <c:v>1.175</c:v>
                </c:pt>
                <c:pt idx="3507">
                  <c:v>1.175</c:v>
                </c:pt>
                <c:pt idx="3508">
                  <c:v>1.175</c:v>
                </c:pt>
                <c:pt idx="3509">
                  <c:v>1.175</c:v>
                </c:pt>
                <c:pt idx="3510">
                  <c:v>1.175</c:v>
                </c:pt>
                <c:pt idx="3511">
                  <c:v>1.1760000000000002</c:v>
                </c:pt>
                <c:pt idx="3512">
                  <c:v>1.1760000000000002</c:v>
                </c:pt>
                <c:pt idx="3513">
                  <c:v>1.1760000000000002</c:v>
                </c:pt>
                <c:pt idx="3514">
                  <c:v>1.1760000000000002</c:v>
                </c:pt>
                <c:pt idx="3515">
                  <c:v>1.1760000000000002</c:v>
                </c:pt>
                <c:pt idx="3516">
                  <c:v>1.1760000000000002</c:v>
                </c:pt>
                <c:pt idx="3517">
                  <c:v>1.1760000000000002</c:v>
                </c:pt>
                <c:pt idx="3518">
                  <c:v>1.1760000000000002</c:v>
                </c:pt>
                <c:pt idx="3519">
                  <c:v>1.1760000000000002</c:v>
                </c:pt>
                <c:pt idx="3520">
                  <c:v>1.1760000000000002</c:v>
                </c:pt>
                <c:pt idx="3521">
                  <c:v>1.1760000000000002</c:v>
                </c:pt>
                <c:pt idx="3522">
                  <c:v>1.1760000000000002</c:v>
                </c:pt>
                <c:pt idx="3523">
                  <c:v>1.1760000000000002</c:v>
                </c:pt>
                <c:pt idx="3524">
                  <c:v>1.1760000000000002</c:v>
                </c:pt>
                <c:pt idx="3525">
                  <c:v>1.1760000000000002</c:v>
                </c:pt>
                <c:pt idx="3526">
                  <c:v>1.1760000000000002</c:v>
                </c:pt>
                <c:pt idx="3527">
                  <c:v>1.1760000000000002</c:v>
                </c:pt>
                <c:pt idx="3528">
                  <c:v>1.1760000000000002</c:v>
                </c:pt>
                <c:pt idx="3529">
                  <c:v>1.1760000000000002</c:v>
                </c:pt>
                <c:pt idx="3530">
                  <c:v>1.1760000000000002</c:v>
                </c:pt>
                <c:pt idx="3531">
                  <c:v>1.177</c:v>
                </c:pt>
                <c:pt idx="3532">
                  <c:v>1.177</c:v>
                </c:pt>
                <c:pt idx="3533">
                  <c:v>1.177</c:v>
                </c:pt>
                <c:pt idx="3534">
                  <c:v>1.177</c:v>
                </c:pt>
                <c:pt idx="3535">
                  <c:v>1.177</c:v>
                </c:pt>
                <c:pt idx="3536">
                  <c:v>1.177</c:v>
                </c:pt>
                <c:pt idx="3537">
                  <c:v>1.177</c:v>
                </c:pt>
                <c:pt idx="3538">
                  <c:v>1.177</c:v>
                </c:pt>
                <c:pt idx="3539">
                  <c:v>1.177</c:v>
                </c:pt>
                <c:pt idx="3540">
                  <c:v>1.177</c:v>
                </c:pt>
                <c:pt idx="3541">
                  <c:v>1.177</c:v>
                </c:pt>
                <c:pt idx="3542">
                  <c:v>1.177</c:v>
                </c:pt>
                <c:pt idx="3543">
                  <c:v>1.177</c:v>
                </c:pt>
                <c:pt idx="3544">
                  <c:v>1.177</c:v>
                </c:pt>
                <c:pt idx="3545">
                  <c:v>1.177</c:v>
                </c:pt>
                <c:pt idx="3546">
                  <c:v>1.177</c:v>
                </c:pt>
                <c:pt idx="3547">
                  <c:v>1.177</c:v>
                </c:pt>
                <c:pt idx="3548">
                  <c:v>1.177</c:v>
                </c:pt>
                <c:pt idx="3549">
                  <c:v>1.177</c:v>
                </c:pt>
                <c:pt idx="3550">
                  <c:v>1.177</c:v>
                </c:pt>
                <c:pt idx="3551">
                  <c:v>1.1779999999999999</c:v>
                </c:pt>
                <c:pt idx="3552">
                  <c:v>1.1779999999999999</c:v>
                </c:pt>
                <c:pt idx="3553">
                  <c:v>1.1779999999999999</c:v>
                </c:pt>
                <c:pt idx="3554">
                  <c:v>1.1779999999999999</c:v>
                </c:pt>
                <c:pt idx="3555">
                  <c:v>1.1779999999999999</c:v>
                </c:pt>
                <c:pt idx="3556">
                  <c:v>1.1779999999999999</c:v>
                </c:pt>
                <c:pt idx="3557">
                  <c:v>1.1779999999999999</c:v>
                </c:pt>
                <c:pt idx="3558">
                  <c:v>1.1779999999999999</c:v>
                </c:pt>
                <c:pt idx="3559">
                  <c:v>1.1779999999999999</c:v>
                </c:pt>
                <c:pt idx="3560">
                  <c:v>1.1779999999999999</c:v>
                </c:pt>
                <c:pt idx="3561">
                  <c:v>1.1779999999999999</c:v>
                </c:pt>
                <c:pt idx="3562">
                  <c:v>1.1779999999999999</c:v>
                </c:pt>
                <c:pt idx="3563">
                  <c:v>1.1779999999999999</c:v>
                </c:pt>
                <c:pt idx="3564">
                  <c:v>1.1779999999999999</c:v>
                </c:pt>
                <c:pt idx="3565">
                  <c:v>1.1779999999999999</c:v>
                </c:pt>
                <c:pt idx="3566">
                  <c:v>1.1779999999999999</c:v>
                </c:pt>
                <c:pt idx="3567">
                  <c:v>1.1779999999999999</c:v>
                </c:pt>
                <c:pt idx="3568">
                  <c:v>1.1779999999999999</c:v>
                </c:pt>
                <c:pt idx="3569">
                  <c:v>1.1779999999999999</c:v>
                </c:pt>
                <c:pt idx="3570">
                  <c:v>1.1779999999999999</c:v>
                </c:pt>
                <c:pt idx="3571">
                  <c:v>1.179</c:v>
                </c:pt>
                <c:pt idx="3572">
                  <c:v>1.179</c:v>
                </c:pt>
                <c:pt idx="3573">
                  <c:v>1.179</c:v>
                </c:pt>
                <c:pt idx="3574">
                  <c:v>1.179</c:v>
                </c:pt>
                <c:pt idx="3575">
                  <c:v>1.179</c:v>
                </c:pt>
                <c:pt idx="3576">
                  <c:v>1.179</c:v>
                </c:pt>
                <c:pt idx="3577">
                  <c:v>1.179</c:v>
                </c:pt>
                <c:pt idx="3578">
                  <c:v>1.179</c:v>
                </c:pt>
                <c:pt idx="3579">
                  <c:v>1.179</c:v>
                </c:pt>
                <c:pt idx="3580">
                  <c:v>1.179</c:v>
                </c:pt>
                <c:pt idx="3581">
                  <c:v>1.179</c:v>
                </c:pt>
                <c:pt idx="3582">
                  <c:v>1.179</c:v>
                </c:pt>
                <c:pt idx="3583">
                  <c:v>1.179</c:v>
                </c:pt>
                <c:pt idx="3584">
                  <c:v>1.179</c:v>
                </c:pt>
                <c:pt idx="3585">
                  <c:v>1.179</c:v>
                </c:pt>
                <c:pt idx="3586">
                  <c:v>1.179</c:v>
                </c:pt>
                <c:pt idx="3587">
                  <c:v>1.179</c:v>
                </c:pt>
                <c:pt idx="3588">
                  <c:v>1.179</c:v>
                </c:pt>
                <c:pt idx="3589">
                  <c:v>1.179</c:v>
                </c:pt>
                <c:pt idx="3590">
                  <c:v>1.179</c:v>
                </c:pt>
                <c:pt idx="3591">
                  <c:v>1.1800000000000002</c:v>
                </c:pt>
                <c:pt idx="3592">
                  <c:v>1.1800000000000002</c:v>
                </c:pt>
                <c:pt idx="3593">
                  <c:v>1.1800000000000002</c:v>
                </c:pt>
                <c:pt idx="3594">
                  <c:v>1.1800000000000002</c:v>
                </c:pt>
                <c:pt idx="3595">
                  <c:v>1.1800000000000002</c:v>
                </c:pt>
                <c:pt idx="3596">
                  <c:v>1.1800000000000002</c:v>
                </c:pt>
                <c:pt idx="3597">
                  <c:v>1.1800000000000002</c:v>
                </c:pt>
                <c:pt idx="3598">
                  <c:v>1.1800000000000002</c:v>
                </c:pt>
                <c:pt idx="3599">
                  <c:v>1.1800000000000002</c:v>
                </c:pt>
                <c:pt idx="3600">
                  <c:v>1.1800000000000002</c:v>
                </c:pt>
                <c:pt idx="3601">
                  <c:v>1.1800000000000002</c:v>
                </c:pt>
                <c:pt idx="3602">
                  <c:v>1.1800000000000002</c:v>
                </c:pt>
                <c:pt idx="3603">
                  <c:v>1.1800000000000002</c:v>
                </c:pt>
                <c:pt idx="3604">
                  <c:v>1.1800000000000002</c:v>
                </c:pt>
                <c:pt idx="3605">
                  <c:v>1.1800000000000002</c:v>
                </c:pt>
                <c:pt idx="3606">
                  <c:v>1.1800000000000002</c:v>
                </c:pt>
                <c:pt idx="3607">
                  <c:v>1.1800000000000002</c:v>
                </c:pt>
                <c:pt idx="3608">
                  <c:v>1.1800000000000002</c:v>
                </c:pt>
                <c:pt idx="3609">
                  <c:v>1.1800000000000002</c:v>
                </c:pt>
                <c:pt idx="3610">
                  <c:v>1.1800000000000002</c:v>
                </c:pt>
                <c:pt idx="3611">
                  <c:v>1.181</c:v>
                </c:pt>
                <c:pt idx="3612">
                  <c:v>1.181</c:v>
                </c:pt>
                <c:pt idx="3613">
                  <c:v>1.181</c:v>
                </c:pt>
                <c:pt idx="3614">
                  <c:v>1.181</c:v>
                </c:pt>
                <c:pt idx="3615">
                  <c:v>1.181</c:v>
                </c:pt>
                <c:pt idx="3616">
                  <c:v>1.181</c:v>
                </c:pt>
                <c:pt idx="3617">
                  <c:v>1.181</c:v>
                </c:pt>
                <c:pt idx="3618">
                  <c:v>1.181</c:v>
                </c:pt>
                <c:pt idx="3619">
                  <c:v>1.181</c:v>
                </c:pt>
                <c:pt idx="3620">
                  <c:v>1.181</c:v>
                </c:pt>
                <c:pt idx="3621">
                  <c:v>1.181</c:v>
                </c:pt>
                <c:pt idx="3622">
                  <c:v>1.181</c:v>
                </c:pt>
                <c:pt idx="3623">
                  <c:v>1.181</c:v>
                </c:pt>
                <c:pt idx="3624">
                  <c:v>1.181</c:v>
                </c:pt>
                <c:pt idx="3625">
                  <c:v>1.181</c:v>
                </c:pt>
                <c:pt idx="3626">
                  <c:v>1.181</c:v>
                </c:pt>
                <c:pt idx="3627">
                  <c:v>1.181</c:v>
                </c:pt>
                <c:pt idx="3628">
                  <c:v>1.181</c:v>
                </c:pt>
                <c:pt idx="3629">
                  <c:v>1.181</c:v>
                </c:pt>
                <c:pt idx="3630">
                  <c:v>1.181</c:v>
                </c:pt>
                <c:pt idx="3631">
                  <c:v>1.1819999999999999</c:v>
                </c:pt>
                <c:pt idx="3632">
                  <c:v>1.1819999999999999</c:v>
                </c:pt>
                <c:pt idx="3633">
                  <c:v>1.1819999999999999</c:v>
                </c:pt>
                <c:pt idx="3634">
                  <c:v>1.1819999999999999</c:v>
                </c:pt>
                <c:pt idx="3635">
                  <c:v>1.1819999999999999</c:v>
                </c:pt>
                <c:pt idx="3636">
                  <c:v>1.1819999999999999</c:v>
                </c:pt>
                <c:pt idx="3637">
                  <c:v>1.1819999999999999</c:v>
                </c:pt>
                <c:pt idx="3638">
                  <c:v>1.1819999999999999</c:v>
                </c:pt>
                <c:pt idx="3639">
                  <c:v>1.1819999999999999</c:v>
                </c:pt>
                <c:pt idx="3640">
                  <c:v>1.1819999999999999</c:v>
                </c:pt>
                <c:pt idx="3641">
                  <c:v>1.1819999999999999</c:v>
                </c:pt>
                <c:pt idx="3642">
                  <c:v>1.1819999999999999</c:v>
                </c:pt>
                <c:pt idx="3643">
                  <c:v>1.1819999999999999</c:v>
                </c:pt>
                <c:pt idx="3644">
                  <c:v>1.1819999999999999</c:v>
                </c:pt>
                <c:pt idx="3645">
                  <c:v>1.1819999999999999</c:v>
                </c:pt>
                <c:pt idx="3646">
                  <c:v>1.1819999999999999</c:v>
                </c:pt>
                <c:pt idx="3647">
                  <c:v>1.1819999999999999</c:v>
                </c:pt>
                <c:pt idx="3648">
                  <c:v>1.1819999999999999</c:v>
                </c:pt>
                <c:pt idx="3649">
                  <c:v>1.1819999999999999</c:v>
                </c:pt>
                <c:pt idx="3650">
                  <c:v>1.1819999999999999</c:v>
                </c:pt>
                <c:pt idx="3651">
                  <c:v>1.1830000000000001</c:v>
                </c:pt>
                <c:pt idx="3652">
                  <c:v>1.1830000000000001</c:v>
                </c:pt>
                <c:pt idx="3653">
                  <c:v>1.1830000000000001</c:v>
                </c:pt>
                <c:pt idx="3654">
                  <c:v>1.1830000000000001</c:v>
                </c:pt>
                <c:pt idx="3655">
                  <c:v>1.1830000000000001</c:v>
                </c:pt>
                <c:pt idx="3656">
                  <c:v>1.1830000000000001</c:v>
                </c:pt>
                <c:pt idx="3657">
                  <c:v>1.1830000000000001</c:v>
                </c:pt>
                <c:pt idx="3658">
                  <c:v>1.1830000000000001</c:v>
                </c:pt>
                <c:pt idx="3659">
                  <c:v>1.1830000000000001</c:v>
                </c:pt>
                <c:pt idx="3660">
                  <c:v>1.1830000000000001</c:v>
                </c:pt>
                <c:pt idx="3661">
                  <c:v>1.1830000000000001</c:v>
                </c:pt>
                <c:pt idx="3662">
                  <c:v>1.1830000000000001</c:v>
                </c:pt>
                <c:pt idx="3663">
                  <c:v>1.1830000000000001</c:v>
                </c:pt>
                <c:pt idx="3664">
                  <c:v>1.1830000000000001</c:v>
                </c:pt>
                <c:pt idx="3665">
                  <c:v>1.1830000000000001</c:v>
                </c:pt>
                <c:pt idx="3666">
                  <c:v>1.1830000000000001</c:v>
                </c:pt>
                <c:pt idx="3667">
                  <c:v>1.1830000000000001</c:v>
                </c:pt>
                <c:pt idx="3668">
                  <c:v>1.1830000000000001</c:v>
                </c:pt>
                <c:pt idx="3669">
                  <c:v>1.1830000000000001</c:v>
                </c:pt>
                <c:pt idx="3670">
                  <c:v>1.1830000000000001</c:v>
                </c:pt>
                <c:pt idx="3671">
                  <c:v>1.1840000000000002</c:v>
                </c:pt>
                <c:pt idx="3672">
                  <c:v>1.1840000000000002</c:v>
                </c:pt>
                <c:pt idx="3673">
                  <c:v>1.1840000000000002</c:v>
                </c:pt>
                <c:pt idx="3674">
                  <c:v>1.1840000000000002</c:v>
                </c:pt>
                <c:pt idx="3675">
                  <c:v>1.1840000000000002</c:v>
                </c:pt>
                <c:pt idx="3676">
                  <c:v>1.1840000000000002</c:v>
                </c:pt>
                <c:pt idx="3677">
                  <c:v>1.1840000000000002</c:v>
                </c:pt>
                <c:pt idx="3678">
                  <c:v>1.1840000000000002</c:v>
                </c:pt>
                <c:pt idx="3679">
                  <c:v>1.1840000000000002</c:v>
                </c:pt>
                <c:pt idx="3680">
                  <c:v>1.1840000000000002</c:v>
                </c:pt>
                <c:pt idx="3681">
                  <c:v>1.1840000000000002</c:v>
                </c:pt>
                <c:pt idx="3682">
                  <c:v>1.1840000000000002</c:v>
                </c:pt>
                <c:pt idx="3683">
                  <c:v>1.1840000000000002</c:v>
                </c:pt>
                <c:pt idx="3684">
                  <c:v>1.1840000000000002</c:v>
                </c:pt>
                <c:pt idx="3685">
                  <c:v>1.1840000000000002</c:v>
                </c:pt>
                <c:pt idx="3686">
                  <c:v>1.1840000000000002</c:v>
                </c:pt>
                <c:pt idx="3687">
                  <c:v>1.1840000000000002</c:v>
                </c:pt>
                <c:pt idx="3688">
                  <c:v>1.1840000000000002</c:v>
                </c:pt>
                <c:pt idx="3689">
                  <c:v>1.1840000000000002</c:v>
                </c:pt>
                <c:pt idx="3690">
                  <c:v>1.1840000000000002</c:v>
                </c:pt>
                <c:pt idx="3691">
                  <c:v>1.1850000000000001</c:v>
                </c:pt>
                <c:pt idx="3692">
                  <c:v>1.1850000000000001</c:v>
                </c:pt>
                <c:pt idx="3693">
                  <c:v>1.1850000000000001</c:v>
                </c:pt>
                <c:pt idx="3694">
                  <c:v>1.1850000000000001</c:v>
                </c:pt>
                <c:pt idx="3695">
                  <c:v>1.1850000000000001</c:v>
                </c:pt>
                <c:pt idx="3696">
                  <c:v>1.1850000000000001</c:v>
                </c:pt>
                <c:pt idx="3697">
                  <c:v>1.1850000000000001</c:v>
                </c:pt>
                <c:pt idx="3698">
                  <c:v>1.1850000000000001</c:v>
                </c:pt>
                <c:pt idx="3699">
                  <c:v>1.1850000000000001</c:v>
                </c:pt>
                <c:pt idx="3700">
                  <c:v>1.1850000000000001</c:v>
                </c:pt>
                <c:pt idx="3701">
                  <c:v>1.1850000000000001</c:v>
                </c:pt>
                <c:pt idx="3702">
                  <c:v>1.1850000000000001</c:v>
                </c:pt>
                <c:pt idx="3703">
                  <c:v>1.1850000000000001</c:v>
                </c:pt>
                <c:pt idx="3704">
                  <c:v>1.1850000000000001</c:v>
                </c:pt>
                <c:pt idx="3705">
                  <c:v>1.1850000000000001</c:v>
                </c:pt>
                <c:pt idx="3706">
                  <c:v>1.1850000000000001</c:v>
                </c:pt>
                <c:pt idx="3707">
                  <c:v>1.1850000000000001</c:v>
                </c:pt>
                <c:pt idx="3708">
                  <c:v>1.1850000000000001</c:v>
                </c:pt>
                <c:pt idx="3709">
                  <c:v>1.1850000000000001</c:v>
                </c:pt>
                <c:pt idx="3710">
                  <c:v>1.1850000000000001</c:v>
                </c:pt>
                <c:pt idx="3711">
                  <c:v>1.1859999999999999</c:v>
                </c:pt>
                <c:pt idx="3712">
                  <c:v>1.1859999999999999</c:v>
                </c:pt>
                <c:pt idx="3713">
                  <c:v>1.1859999999999999</c:v>
                </c:pt>
                <c:pt idx="3714">
                  <c:v>1.1859999999999999</c:v>
                </c:pt>
                <c:pt idx="3715">
                  <c:v>1.1859999999999999</c:v>
                </c:pt>
                <c:pt idx="3716">
                  <c:v>1.1859999999999999</c:v>
                </c:pt>
                <c:pt idx="3717">
                  <c:v>1.1859999999999999</c:v>
                </c:pt>
                <c:pt idx="3718">
                  <c:v>1.1859999999999999</c:v>
                </c:pt>
                <c:pt idx="3719">
                  <c:v>1.1859999999999999</c:v>
                </c:pt>
                <c:pt idx="3720">
                  <c:v>1.1859999999999999</c:v>
                </c:pt>
                <c:pt idx="3721">
                  <c:v>1.1859999999999999</c:v>
                </c:pt>
                <c:pt idx="3722">
                  <c:v>1.1859999999999999</c:v>
                </c:pt>
                <c:pt idx="3723">
                  <c:v>1.1859999999999999</c:v>
                </c:pt>
                <c:pt idx="3724">
                  <c:v>1.1859999999999999</c:v>
                </c:pt>
                <c:pt idx="3725">
                  <c:v>1.1859999999999999</c:v>
                </c:pt>
                <c:pt idx="3726">
                  <c:v>1.1859999999999999</c:v>
                </c:pt>
                <c:pt idx="3727">
                  <c:v>1.1859999999999999</c:v>
                </c:pt>
                <c:pt idx="3728">
                  <c:v>1.1859999999999999</c:v>
                </c:pt>
                <c:pt idx="3729">
                  <c:v>1.1859999999999999</c:v>
                </c:pt>
                <c:pt idx="3730">
                  <c:v>1.1859999999999999</c:v>
                </c:pt>
                <c:pt idx="3731">
                  <c:v>1.1870000000000001</c:v>
                </c:pt>
                <c:pt idx="3732">
                  <c:v>1.1870000000000001</c:v>
                </c:pt>
                <c:pt idx="3733">
                  <c:v>1.1870000000000001</c:v>
                </c:pt>
                <c:pt idx="3734">
                  <c:v>1.1870000000000001</c:v>
                </c:pt>
                <c:pt idx="3735">
                  <c:v>1.1870000000000001</c:v>
                </c:pt>
                <c:pt idx="3736">
                  <c:v>1.1870000000000001</c:v>
                </c:pt>
                <c:pt idx="3737">
                  <c:v>1.1870000000000001</c:v>
                </c:pt>
                <c:pt idx="3738">
                  <c:v>1.1870000000000001</c:v>
                </c:pt>
                <c:pt idx="3739">
                  <c:v>1.1870000000000001</c:v>
                </c:pt>
                <c:pt idx="3740">
                  <c:v>1.1870000000000001</c:v>
                </c:pt>
                <c:pt idx="3741">
                  <c:v>1.1870000000000001</c:v>
                </c:pt>
                <c:pt idx="3742">
                  <c:v>1.1870000000000001</c:v>
                </c:pt>
                <c:pt idx="3743">
                  <c:v>1.1870000000000001</c:v>
                </c:pt>
                <c:pt idx="3744">
                  <c:v>1.1870000000000001</c:v>
                </c:pt>
                <c:pt idx="3745">
                  <c:v>1.1870000000000001</c:v>
                </c:pt>
                <c:pt idx="3746">
                  <c:v>1.1870000000000001</c:v>
                </c:pt>
                <c:pt idx="3747">
                  <c:v>1.1870000000000001</c:v>
                </c:pt>
                <c:pt idx="3748">
                  <c:v>1.1870000000000001</c:v>
                </c:pt>
                <c:pt idx="3749">
                  <c:v>1.1870000000000001</c:v>
                </c:pt>
                <c:pt idx="3750">
                  <c:v>1.1870000000000001</c:v>
                </c:pt>
                <c:pt idx="3751">
                  <c:v>1.1879999999999999</c:v>
                </c:pt>
                <c:pt idx="3752">
                  <c:v>1.1879999999999999</c:v>
                </c:pt>
                <c:pt idx="3753">
                  <c:v>1.1879999999999999</c:v>
                </c:pt>
                <c:pt idx="3754">
                  <c:v>1.1879999999999999</c:v>
                </c:pt>
                <c:pt idx="3755">
                  <c:v>1.1879999999999999</c:v>
                </c:pt>
                <c:pt idx="3756">
                  <c:v>1.1879999999999999</c:v>
                </c:pt>
                <c:pt idx="3757">
                  <c:v>1.1879999999999999</c:v>
                </c:pt>
                <c:pt idx="3758">
                  <c:v>1.1879999999999999</c:v>
                </c:pt>
                <c:pt idx="3759">
                  <c:v>1.1879999999999999</c:v>
                </c:pt>
                <c:pt idx="3760">
                  <c:v>1.1879999999999999</c:v>
                </c:pt>
                <c:pt idx="3761">
                  <c:v>1.1879999999999999</c:v>
                </c:pt>
                <c:pt idx="3762">
                  <c:v>1.1879999999999999</c:v>
                </c:pt>
                <c:pt idx="3763">
                  <c:v>1.1879999999999999</c:v>
                </c:pt>
                <c:pt idx="3764">
                  <c:v>1.1879999999999999</c:v>
                </c:pt>
                <c:pt idx="3765">
                  <c:v>1.1879999999999999</c:v>
                </c:pt>
                <c:pt idx="3766">
                  <c:v>1.1879999999999999</c:v>
                </c:pt>
                <c:pt idx="3767">
                  <c:v>1.1879999999999999</c:v>
                </c:pt>
                <c:pt idx="3768">
                  <c:v>1.1879999999999999</c:v>
                </c:pt>
                <c:pt idx="3769">
                  <c:v>1.1879999999999999</c:v>
                </c:pt>
                <c:pt idx="3770">
                  <c:v>1.1879999999999999</c:v>
                </c:pt>
                <c:pt idx="3771">
                  <c:v>1.1890000000000001</c:v>
                </c:pt>
                <c:pt idx="3772">
                  <c:v>1.1890000000000001</c:v>
                </c:pt>
                <c:pt idx="3773">
                  <c:v>1.1890000000000001</c:v>
                </c:pt>
                <c:pt idx="3774">
                  <c:v>1.1890000000000001</c:v>
                </c:pt>
                <c:pt idx="3775">
                  <c:v>1.1890000000000001</c:v>
                </c:pt>
                <c:pt idx="3776">
                  <c:v>1.1890000000000001</c:v>
                </c:pt>
                <c:pt idx="3777">
                  <c:v>1.1890000000000001</c:v>
                </c:pt>
                <c:pt idx="3778">
                  <c:v>1.1890000000000001</c:v>
                </c:pt>
                <c:pt idx="3779">
                  <c:v>1.1890000000000001</c:v>
                </c:pt>
                <c:pt idx="3780">
                  <c:v>1.1890000000000001</c:v>
                </c:pt>
                <c:pt idx="3781">
                  <c:v>1.1890000000000001</c:v>
                </c:pt>
                <c:pt idx="3782">
                  <c:v>1.1890000000000001</c:v>
                </c:pt>
                <c:pt idx="3783">
                  <c:v>1.1890000000000001</c:v>
                </c:pt>
                <c:pt idx="3784">
                  <c:v>1.1890000000000001</c:v>
                </c:pt>
                <c:pt idx="3785">
                  <c:v>1.1890000000000001</c:v>
                </c:pt>
                <c:pt idx="3786">
                  <c:v>1.1890000000000001</c:v>
                </c:pt>
                <c:pt idx="3787">
                  <c:v>1.1890000000000001</c:v>
                </c:pt>
                <c:pt idx="3788">
                  <c:v>1.1890000000000001</c:v>
                </c:pt>
                <c:pt idx="3789">
                  <c:v>1.1890000000000001</c:v>
                </c:pt>
                <c:pt idx="3790">
                  <c:v>1.1890000000000001</c:v>
                </c:pt>
                <c:pt idx="3791">
                  <c:v>1.19</c:v>
                </c:pt>
                <c:pt idx="3792">
                  <c:v>1.19</c:v>
                </c:pt>
                <c:pt idx="3793">
                  <c:v>1.19</c:v>
                </c:pt>
                <c:pt idx="3794">
                  <c:v>1.19</c:v>
                </c:pt>
                <c:pt idx="3795">
                  <c:v>1.19</c:v>
                </c:pt>
                <c:pt idx="3796">
                  <c:v>1.19</c:v>
                </c:pt>
                <c:pt idx="3797">
                  <c:v>1.19</c:v>
                </c:pt>
                <c:pt idx="3798">
                  <c:v>1.19</c:v>
                </c:pt>
                <c:pt idx="3799">
                  <c:v>1.19</c:v>
                </c:pt>
                <c:pt idx="3800">
                  <c:v>1.19</c:v>
                </c:pt>
                <c:pt idx="3801">
                  <c:v>1.19</c:v>
                </c:pt>
                <c:pt idx="3802">
                  <c:v>1.19</c:v>
                </c:pt>
                <c:pt idx="3803">
                  <c:v>1.19</c:v>
                </c:pt>
                <c:pt idx="3804">
                  <c:v>1.19</c:v>
                </c:pt>
                <c:pt idx="3805">
                  <c:v>1.19</c:v>
                </c:pt>
                <c:pt idx="3806">
                  <c:v>1.19</c:v>
                </c:pt>
                <c:pt idx="3807">
                  <c:v>1.19</c:v>
                </c:pt>
                <c:pt idx="3808">
                  <c:v>1.19</c:v>
                </c:pt>
                <c:pt idx="3809">
                  <c:v>1.19</c:v>
                </c:pt>
                <c:pt idx="3810">
                  <c:v>1.19</c:v>
                </c:pt>
                <c:pt idx="3811">
                  <c:v>1.1909999999999998</c:v>
                </c:pt>
                <c:pt idx="3812">
                  <c:v>1.1909999999999998</c:v>
                </c:pt>
                <c:pt idx="3813">
                  <c:v>1.1909999999999998</c:v>
                </c:pt>
                <c:pt idx="3814">
                  <c:v>1.1909999999999998</c:v>
                </c:pt>
                <c:pt idx="3815">
                  <c:v>1.1909999999999998</c:v>
                </c:pt>
                <c:pt idx="3816">
                  <c:v>1.1909999999999998</c:v>
                </c:pt>
                <c:pt idx="3817">
                  <c:v>1.1909999999999998</c:v>
                </c:pt>
                <c:pt idx="3818">
                  <c:v>1.1909999999999998</c:v>
                </c:pt>
                <c:pt idx="3819">
                  <c:v>1.1909999999999998</c:v>
                </c:pt>
                <c:pt idx="3820">
                  <c:v>1.1909999999999998</c:v>
                </c:pt>
                <c:pt idx="3821">
                  <c:v>1.1909999999999998</c:v>
                </c:pt>
                <c:pt idx="3822">
                  <c:v>1.1909999999999998</c:v>
                </c:pt>
                <c:pt idx="3823">
                  <c:v>1.1909999999999998</c:v>
                </c:pt>
                <c:pt idx="3824">
                  <c:v>1.1909999999999998</c:v>
                </c:pt>
                <c:pt idx="3825">
                  <c:v>1.1909999999999998</c:v>
                </c:pt>
                <c:pt idx="3826">
                  <c:v>1.1909999999999998</c:v>
                </c:pt>
                <c:pt idx="3827">
                  <c:v>1.1909999999999998</c:v>
                </c:pt>
                <c:pt idx="3828">
                  <c:v>1.1909999999999998</c:v>
                </c:pt>
                <c:pt idx="3829">
                  <c:v>1.1909999999999998</c:v>
                </c:pt>
                <c:pt idx="3830">
                  <c:v>1.1909999999999998</c:v>
                </c:pt>
                <c:pt idx="3831">
                  <c:v>1.1919999999999999</c:v>
                </c:pt>
                <c:pt idx="3832">
                  <c:v>1.1919999999999999</c:v>
                </c:pt>
                <c:pt idx="3833">
                  <c:v>1.1919999999999999</c:v>
                </c:pt>
                <c:pt idx="3834">
                  <c:v>1.1919999999999999</c:v>
                </c:pt>
                <c:pt idx="3835">
                  <c:v>1.1919999999999999</c:v>
                </c:pt>
                <c:pt idx="3836">
                  <c:v>1.1919999999999999</c:v>
                </c:pt>
                <c:pt idx="3837">
                  <c:v>1.1919999999999999</c:v>
                </c:pt>
                <c:pt idx="3838">
                  <c:v>1.1919999999999999</c:v>
                </c:pt>
                <c:pt idx="3839">
                  <c:v>1.1919999999999999</c:v>
                </c:pt>
                <c:pt idx="3840">
                  <c:v>1.1919999999999999</c:v>
                </c:pt>
                <c:pt idx="3841">
                  <c:v>1.1919999999999999</c:v>
                </c:pt>
                <c:pt idx="3842">
                  <c:v>1.1919999999999999</c:v>
                </c:pt>
                <c:pt idx="3843">
                  <c:v>1.1919999999999999</c:v>
                </c:pt>
                <c:pt idx="3844">
                  <c:v>1.1919999999999999</c:v>
                </c:pt>
                <c:pt idx="3845">
                  <c:v>1.1919999999999999</c:v>
                </c:pt>
                <c:pt idx="3846">
                  <c:v>1.1919999999999999</c:v>
                </c:pt>
                <c:pt idx="3847">
                  <c:v>1.1919999999999999</c:v>
                </c:pt>
                <c:pt idx="3848">
                  <c:v>1.1919999999999999</c:v>
                </c:pt>
                <c:pt idx="3849">
                  <c:v>1.1919999999999999</c:v>
                </c:pt>
                <c:pt idx="3850">
                  <c:v>1.1919999999999999</c:v>
                </c:pt>
                <c:pt idx="3851">
                  <c:v>1.1930000000000001</c:v>
                </c:pt>
                <c:pt idx="3852">
                  <c:v>1.1930000000000001</c:v>
                </c:pt>
                <c:pt idx="3853">
                  <c:v>1.1930000000000001</c:v>
                </c:pt>
                <c:pt idx="3854">
                  <c:v>1.1930000000000001</c:v>
                </c:pt>
                <c:pt idx="3855">
                  <c:v>1.1930000000000001</c:v>
                </c:pt>
                <c:pt idx="3856">
                  <c:v>1.1930000000000001</c:v>
                </c:pt>
                <c:pt idx="3857">
                  <c:v>1.1930000000000001</c:v>
                </c:pt>
                <c:pt idx="3858">
                  <c:v>1.1930000000000001</c:v>
                </c:pt>
                <c:pt idx="3859">
                  <c:v>1.1930000000000001</c:v>
                </c:pt>
                <c:pt idx="3860">
                  <c:v>1.1930000000000001</c:v>
                </c:pt>
                <c:pt idx="3861">
                  <c:v>1.1930000000000001</c:v>
                </c:pt>
                <c:pt idx="3862">
                  <c:v>1.1930000000000001</c:v>
                </c:pt>
                <c:pt idx="3863">
                  <c:v>1.1930000000000001</c:v>
                </c:pt>
                <c:pt idx="3864">
                  <c:v>1.1930000000000001</c:v>
                </c:pt>
                <c:pt idx="3865">
                  <c:v>1.1930000000000001</c:v>
                </c:pt>
                <c:pt idx="3866">
                  <c:v>1.1930000000000001</c:v>
                </c:pt>
                <c:pt idx="3867">
                  <c:v>1.1930000000000001</c:v>
                </c:pt>
                <c:pt idx="3868">
                  <c:v>1.1930000000000001</c:v>
                </c:pt>
                <c:pt idx="3869">
                  <c:v>1.1930000000000001</c:v>
                </c:pt>
                <c:pt idx="3870">
                  <c:v>1.1930000000000001</c:v>
                </c:pt>
                <c:pt idx="3871">
                  <c:v>1.194</c:v>
                </c:pt>
                <c:pt idx="3872">
                  <c:v>1.194</c:v>
                </c:pt>
                <c:pt idx="3873">
                  <c:v>1.194</c:v>
                </c:pt>
                <c:pt idx="3874">
                  <c:v>1.194</c:v>
                </c:pt>
                <c:pt idx="3875">
                  <c:v>1.194</c:v>
                </c:pt>
                <c:pt idx="3876">
                  <c:v>1.194</c:v>
                </c:pt>
                <c:pt idx="3877">
                  <c:v>1.194</c:v>
                </c:pt>
                <c:pt idx="3878">
                  <c:v>1.194</c:v>
                </c:pt>
                <c:pt idx="3879">
                  <c:v>1.194</c:v>
                </c:pt>
                <c:pt idx="3880">
                  <c:v>1.194</c:v>
                </c:pt>
                <c:pt idx="3881">
                  <c:v>1.194</c:v>
                </c:pt>
                <c:pt idx="3882">
                  <c:v>1.194</c:v>
                </c:pt>
                <c:pt idx="3883">
                  <c:v>1.194</c:v>
                </c:pt>
                <c:pt idx="3884">
                  <c:v>1.194</c:v>
                </c:pt>
                <c:pt idx="3885">
                  <c:v>1.194</c:v>
                </c:pt>
                <c:pt idx="3886">
                  <c:v>1.194</c:v>
                </c:pt>
                <c:pt idx="3887">
                  <c:v>1.194</c:v>
                </c:pt>
                <c:pt idx="3888">
                  <c:v>1.194</c:v>
                </c:pt>
                <c:pt idx="3889">
                  <c:v>1.194</c:v>
                </c:pt>
                <c:pt idx="3890">
                  <c:v>1.194</c:v>
                </c:pt>
                <c:pt idx="3891">
                  <c:v>1.1949999999999998</c:v>
                </c:pt>
                <c:pt idx="3892">
                  <c:v>1.1949999999999998</c:v>
                </c:pt>
                <c:pt idx="3893">
                  <c:v>1.1949999999999998</c:v>
                </c:pt>
                <c:pt idx="3894">
                  <c:v>1.1949999999999998</c:v>
                </c:pt>
                <c:pt idx="3895">
                  <c:v>1.1949999999999998</c:v>
                </c:pt>
                <c:pt idx="3896">
                  <c:v>1.1949999999999998</c:v>
                </c:pt>
                <c:pt idx="3897">
                  <c:v>1.1949999999999998</c:v>
                </c:pt>
                <c:pt idx="3898">
                  <c:v>1.1949999999999998</c:v>
                </c:pt>
                <c:pt idx="3899">
                  <c:v>1.1949999999999998</c:v>
                </c:pt>
                <c:pt idx="3900">
                  <c:v>1.1949999999999998</c:v>
                </c:pt>
                <c:pt idx="3901">
                  <c:v>1.1949999999999998</c:v>
                </c:pt>
                <c:pt idx="3902">
                  <c:v>1.1949999999999998</c:v>
                </c:pt>
                <c:pt idx="3903">
                  <c:v>1.1949999999999998</c:v>
                </c:pt>
                <c:pt idx="3904">
                  <c:v>1.1949999999999998</c:v>
                </c:pt>
                <c:pt idx="3905">
                  <c:v>1.1949999999999998</c:v>
                </c:pt>
                <c:pt idx="3906">
                  <c:v>1.1949999999999998</c:v>
                </c:pt>
                <c:pt idx="3907">
                  <c:v>1.1949999999999998</c:v>
                </c:pt>
                <c:pt idx="3908">
                  <c:v>1.1949999999999998</c:v>
                </c:pt>
                <c:pt idx="3909">
                  <c:v>1.1949999999999998</c:v>
                </c:pt>
                <c:pt idx="3910">
                  <c:v>1.1949999999999998</c:v>
                </c:pt>
                <c:pt idx="3911">
                  <c:v>1.196</c:v>
                </c:pt>
                <c:pt idx="3912">
                  <c:v>1.196</c:v>
                </c:pt>
                <c:pt idx="3913">
                  <c:v>1.196</c:v>
                </c:pt>
                <c:pt idx="3914">
                  <c:v>1.196</c:v>
                </c:pt>
                <c:pt idx="3915">
                  <c:v>1.196</c:v>
                </c:pt>
                <c:pt idx="3916">
                  <c:v>1.196</c:v>
                </c:pt>
                <c:pt idx="3917">
                  <c:v>1.196</c:v>
                </c:pt>
                <c:pt idx="3918">
                  <c:v>1.196</c:v>
                </c:pt>
                <c:pt idx="3919">
                  <c:v>1.196</c:v>
                </c:pt>
                <c:pt idx="3920">
                  <c:v>1.196</c:v>
                </c:pt>
                <c:pt idx="3921">
                  <c:v>1.196</c:v>
                </c:pt>
                <c:pt idx="3922">
                  <c:v>1.196</c:v>
                </c:pt>
                <c:pt idx="3923">
                  <c:v>1.196</c:v>
                </c:pt>
                <c:pt idx="3924">
                  <c:v>1.196</c:v>
                </c:pt>
                <c:pt idx="3925">
                  <c:v>1.196</c:v>
                </c:pt>
                <c:pt idx="3926">
                  <c:v>1.196</c:v>
                </c:pt>
                <c:pt idx="3927">
                  <c:v>1.196</c:v>
                </c:pt>
                <c:pt idx="3928">
                  <c:v>1.196</c:v>
                </c:pt>
                <c:pt idx="3929">
                  <c:v>1.196</c:v>
                </c:pt>
                <c:pt idx="3930">
                  <c:v>1.196</c:v>
                </c:pt>
                <c:pt idx="3931">
                  <c:v>1.1970000000000001</c:v>
                </c:pt>
                <c:pt idx="3932">
                  <c:v>1.1970000000000001</c:v>
                </c:pt>
                <c:pt idx="3933">
                  <c:v>1.1970000000000001</c:v>
                </c:pt>
                <c:pt idx="3934">
                  <c:v>1.1970000000000001</c:v>
                </c:pt>
                <c:pt idx="3935">
                  <c:v>1.1970000000000001</c:v>
                </c:pt>
                <c:pt idx="3936">
                  <c:v>1.1970000000000001</c:v>
                </c:pt>
                <c:pt idx="3937">
                  <c:v>1.1970000000000001</c:v>
                </c:pt>
                <c:pt idx="3938">
                  <c:v>1.1970000000000001</c:v>
                </c:pt>
                <c:pt idx="3939">
                  <c:v>1.1970000000000001</c:v>
                </c:pt>
                <c:pt idx="3940">
                  <c:v>1.1970000000000001</c:v>
                </c:pt>
                <c:pt idx="3941">
                  <c:v>1.1970000000000001</c:v>
                </c:pt>
                <c:pt idx="3942">
                  <c:v>1.1970000000000001</c:v>
                </c:pt>
                <c:pt idx="3943">
                  <c:v>1.1970000000000001</c:v>
                </c:pt>
                <c:pt idx="3944">
                  <c:v>1.1970000000000001</c:v>
                </c:pt>
                <c:pt idx="3945">
                  <c:v>1.1970000000000001</c:v>
                </c:pt>
                <c:pt idx="3946">
                  <c:v>1.1970000000000001</c:v>
                </c:pt>
                <c:pt idx="3947">
                  <c:v>1.1970000000000001</c:v>
                </c:pt>
                <c:pt idx="3948">
                  <c:v>1.1970000000000001</c:v>
                </c:pt>
                <c:pt idx="3949">
                  <c:v>1.1970000000000001</c:v>
                </c:pt>
                <c:pt idx="3950">
                  <c:v>1.1970000000000001</c:v>
                </c:pt>
                <c:pt idx="3951">
                  <c:v>1.198</c:v>
                </c:pt>
                <c:pt idx="3952">
                  <c:v>1.198</c:v>
                </c:pt>
                <c:pt idx="3953">
                  <c:v>1.198</c:v>
                </c:pt>
                <c:pt idx="3954">
                  <c:v>1.198</c:v>
                </c:pt>
                <c:pt idx="3955">
                  <c:v>1.198</c:v>
                </c:pt>
                <c:pt idx="3956">
                  <c:v>1.198</c:v>
                </c:pt>
                <c:pt idx="3957">
                  <c:v>1.198</c:v>
                </c:pt>
                <c:pt idx="3958">
                  <c:v>1.198</c:v>
                </c:pt>
                <c:pt idx="3959">
                  <c:v>1.198</c:v>
                </c:pt>
                <c:pt idx="3960">
                  <c:v>1.198</c:v>
                </c:pt>
                <c:pt idx="3961">
                  <c:v>1.198</c:v>
                </c:pt>
                <c:pt idx="3962">
                  <c:v>1.198</c:v>
                </c:pt>
                <c:pt idx="3963">
                  <c:v>1.198</c:v>
                </c:pt>
                <c:pt idx="3964">
                  <c:v>1.198</c:v>
                </c:pt>
                <c:pt idx="3965">
                  <c:v>1.198</c:v>
                </c:pt>
                <c:pt idx="3966">
                  <c:v>1.198</c:v>
                </c:pt>
                <c:pt idx="3967">
                  <c:v>1.198</c:v>
                </c:pt>
                <c:pt idx="3968">
                  <c:v>1.198</c:v>
                </c:pt>
                <c:pt idx="3969">
                  <c:v>1.198</c:v>
                </c:pt>
                <c:pt idx="3970">
                  <c:v>1.198</c:v>
                </c:pt>
                <c:pt idx="3971">
                  <c:v>1.1989999999999998</c:v>
                </c:pt>
                <c:pt idx="3972">
                  <c:v>1.1989999999999998</c:v>
                </c:pt>
                <c:pt idx="3973">
                  <c:v>1.1989999999999998</c:v>
                </c:pt>
                <c:pt idx="3974">
                  <c:v>1.1989999999999998</c:v>
                </c:pt>
                <c:pt idx="3975">
                  <c:v>1.1989999999999998</c:v>
                </c:pt>
                <c:pt idx="3976">
                  <c:v>1.1989999999999998</c:v>
                </c:pt>
                <c:pt idx="3977">
                  <c:v>1.1989999999999998</c:v>
                </c:pt>
                <c:pt idx="3978">
                  <c:v>1.1989999999999998</c:v>
                </c:pt>
                <c:pt idx="3979">
                  <c:v>1.1989999999999998</c:v>
                </c:pt>
                <c:pt idx="3980">
                  <c:v>1.1989999999999998</c:v>
                </c:pt>
                <c:pt idx="3981">
                  <c:v>1.1989999999999998</c:v>
                </c:pt>
                <c:pt idx="3982">
                  <c:v>1.1989999999999998</c:v>
                </c:pt>
                <c:pt idx="3983">
                  <c:v>1.1989999999999998</c:v>
                </c:pt>
                <c:pt idx="3984">
                  <c:v>1.1989999999999998</c:v>
                </c:pt>
                <c:pt idx="3985">
                  <c:v>1.1989999999999998</c:v>
                </c:pt>
                <c:pt idx="3986">
                  <c:v>1.1989999999999998</c:v>
                </c:pt>
                <c:pt idx="3987">
                  <c:v>1.1989999999999998</c:v>
                </c:pt>
                <c:pt idx="3988">
                  <c:v>1.1989999999999998</c:v>
                </c:pt>
                <c:pt idx="3989">
                  <c:v>1.1989999999999998</c:v>
                </c:pt>
                <c:pt idx="3990">
                  <c:v>1.1989999999999998</c:v>
                </c:pt>
                <c:pt idx="3991">
                  <c:v>1.2</c:v>
                </c:pt>
                <c:pt idx="3992">
                  <c:v>1.2</c:v>
                </c:pt>
                <c:pt idx="3993">
                  <c:v>1.2</c:v>
                </c:pt>
                <c:pt idx="3994">
                  <c:v>1.2</c:v>
                </c:pt>
                <c:pt idx="3995">
                  <c:v>1.2</c:v>
                </c:pt>
                <c:pt idx="3996">
                  <c:v>1.2</c:v>
                </c:pt>
                <c:pt idx="3997">
                  <c:v>1.2</c:v>
                </c:pt>
                <c:pt idx="3998">
                  <c:v>1.2</c:v>
                </c:pt>
                <c:pt idx="3999">
                  <c:v>1.2</c:v>
                </c:pt>
                <c:pt idx="4000">
                  <c:v>1.2</c:v>
                </c:pt>
                <c:pt idx="4001">
                  <c:v>1.2</c:v>
                </c:pt>
                <c:pt idx="4002">
                  <c:v>1.2</c:v>
                </c:pt>
                <c:pt idx="4003">
                  <c:v>1.2</c:v>
                </c:pt>
                <c:pt idx="4004">
                  <c:v>1.2</c:v>
                </c:pt>
                <c:pt idx="4005">
                  <c:v>1.2</c:v>
                </c:pt>
                <c:pt idx="4006">
                  <c:v>1.2</c:v>
                </c:pt>
                <c:pt idx="4007">
                  <c:v>1.2</c:v>
                </c:pt>
                <c:pt idx="4008">
                  <c:v>1.2</c:v>
                </c:pt>
                <c:pt idx="4009">
                  <c:v>1.2</c:v>
                </c:pt>
                <c:pt idx="4010">
                  <c:v>1.2</c:v>
                </c:pt>
                <c:pt idx="4011">
                  <c:v>1.2010000000000001</c:v>
                </c:pt>
                <c:pt idx="4012">
                  <c:v>1.2010000000000001</c:v>
                </c:pt>
                <c:pt idx="4013">
                  <c:v>1.2010000000000001</c:v>
                </c:pt>
                <c:pt idx="4014">
                  <c:v>1.2010000000000001</c:v>
                </c:pt>
                <c:pt idx="4015">
                  <c:v>1.2010000000000001</c:v>
                </c:pt>
                <c:pt idx="4016">
                  <c:v>1.2010000000000001</c:v>
                </c:pt>
                <c:pt idx="4017">
                  <c:v>1.2010000000000001</c:v>
                </c:pt>
                <c:pt idx="4018">
                  <c:v>1.2010000000000001</c:v>
                </c:pt>
                <c:pt idx="4019">
                  <c:v>1.2010000000000001</c:v>
                </c:pt>
                <c:pt idx="4020">
                  <c:v>1.2010000000000001</c:v>
                </c:pt>
                <c:pt idx="4021">
                  <c:v>1.2010000000000001</c:v>
                </c:pt>
                <c:pt idx="4022">
                  <c:v>1.2010000000000001</c:v>
                </c:pt>
                <c:pt idx="4023">
                  <c:v>1.2010000000000001</c:v>
                </c:pt>
                <c:pt idx="4024">
                  <c:v>1.2010000000000001</c:v>
                </c:pt>
                <c:pt idx="4025">
                  <c:v>1.2010000000000001</c:v>
                </c:pt>
                <c:pt idx="4026">
                  <c:v>1.2010000000000001</c:v>
                </c:pt>
                <c:pt idx="4027">
                  <c:v>1.2010000000000001</c:v>
                </c:pt>
                <c:pt idx="4028">
                  <c:v>1.2010000000000001</c:v>
                </c:pt>
                <c:pt idx="4029">
                  <c:v>1.2010000000000001</c:v>
                </c:pt>
                <c:pt idx="4030">
                  <c:v>1.2010000000000001</c:v>
                </c:pt>
                <c:pt idx="4031">
                  <c:v>1.202</c:v>
                </c:pt>
                <c:pt idx="4032">
                  <c:v>1.202</c:v>
                </c:pt>
                <c:pt idx="4033">
                  <c:v>1.202</c:v>
                </c:pt>
                <c:pt idx="4034">
                  <c:v>1.202</c:v>
                </c:pt>
                <c:pt idx="4035">
                  <c:v>1.202</c:v>
                </c:pt>
                <c:pt idx="4036">
                  <c:v>1.202</c:v>
                </c:pt>
                <c:pt idx="4037">
                  <c:v>1.202</c:v>
                </c:pt>
                <c:pt idx="4038">
                  <c:v>1.202</c:v>
                </c:pt>
                <c:pt idx="4039">
                  <c:v>1.202</c:v>
                </c:pt>
                <c:pt idx="4040">
                  <c:v>1.202</c:v>
                </c:pt>
                <c:pt idx="4041">
                  <c:v>1.202</c:v>
                </c:pt>
                <c:pt idx="4042">
                  <c:v>1.202</c:v>
                </c:pt>
                <c:pt idx="4043">
                  <c:v>1.202</c:v>
                </c:pt>
                <c:pt idx="4044">
                  <c:v>1.202</c:v>
                </c:pt>
                <c:pt idx="4045">
                  <c:v>1.202</c:v>
                </c:pt>
                <c:pt idx="4046">
                  <c:v>1.202</c:v>
                </c:pt>
                <c:pt idx="4047">
                  <c:v>1.202</c:v>
                </c:pt>
                <c:pt idx="4048">
                  <c:v>1.202</c:v>
                </c:pt>
                <c:pt idx="4049">
                  <c:v>1.202</c:v>
                </c:pt>
                <c:pt idx="4050">
                  <c:v>1.202</c:v>
                </c:pt>
                <c:pt idx="4051">
                  <c:v>1.2029999999999998</c:v>
                </c:pt>
                <c:pt idx="4052">
                  <c:v>1.2029999999999998</c:v>
                </c:pt>
                <c:pt idx="4053">
                  <c:v>1.2029999999999998</c:v>
                </c:pt>
                <c:pt idx="4054">
                  <c:v>1.2029999999999998</c:v>
                </c:pt>
                <c:pt idx="4055">
                  <c:v>1.2029999999999998</c:v>
                </c:pt>
                <c:pt idx="4056">
                  <c:v>1.2029999999999998</c:v>
                </c:pt>
                <c:pt idx="4057">
                  <c:v>1.2029999999999998</c:v>
                </c:pt>
                <c:pt idx="4058">
                  <c:v>1.2029999999999998</c:v>
                </c:pt>
                <c:pt idx="4059">
                  <c:v>1.2029999999999998</c:v>
                </c:pt>
                <c:pt idx="4060">
                  <c:v>1.2029999999999998</c:v>
                </c:pt>
                <c:pt idx="4061">
                  <c:v>1.2029999999999998</c:v>
                </c:pt>
                <c:pt idx="4062">
                  <c:v>1.2029999999999998</c:v>
                </c:pt>
                <c:pt idx="4063">
                  <c:v>1.2029999999999998</c:v>
                </c:pt>
                <c:pt idx="4064">
                  <c:v>1.2029999999999998</c:v>
                </c:pt>
                <c:pt idx="4065">
                  <c:v>1.2029999999999998</c:v>
                </c:pt>
                <c:pt idx="4066">
                  <c:v>1.2029999999999998</c:v>
                </c:pt>
                <c:pt idx="4067">
                  <c:v>1.2029999999999998</c:v>
                </c:pt>
                <c:pt idx="4068">
                  <c:v>1.2029999999999998</c:v>
                </c:pt>
                <c:pt idx="4069">
                  <c:v>1.2029999999999998</c:v>
                </c:pt>
                <c:pt idx="4070">
                  <c:v>1.2029999999999998</c:v>
                </c:pt>
                <c:pt idx="4071">
                  <c:v>1.204</c:v>
                </c:pt>
                <c:pt idx="4072">
                  <c:v>1.204</c:v>
                </c:pt>
                <c:pt idx="4073">
                  <c:v>1.204</c:v>
                </c:pt>
                <c:pt idx="4074">
                  <c:v>1.204</c:v>
                </c:pt>
                <c:pt idx="4075">
                  <c:v>1.204</c:v>
                </c:pt>
                <c:pt idx="4076">
                  <c:v>1.204</c:v>
                </c:pt>
                <c:pt idx="4077">
                  <c:v>1.204</c:v>
                </c:pt>
                <c:pt idx="4078">
                  <c:v>1.204</c:v>
                </c:pt>
                <c:pt idx="4079">
                  <c:v>1.204</c:v>
                </c:pt>
                <c:pt idx="4080">
                  <c:v>1.204</c:v>
                </c:pt>
                <c:pt idx="4081">
                  <c:v>1.204</c:v>
                </c:pt>
                <c:pt idx="4082">
                  <c:v>1.204</c:v>
                </c:pt>
                <c:pt idx="4083">
                  <c:v>1.204</c:v>
                </c:pt>
                <c:pt idx="4084">
                  <c:v>1.204</c:v>
                </c:pt>
                <c:pt idx="4085">
                  <c:v>1.204</c:v>
                </c:pt>
                <c:pt idx="4086">
                  <c:v>1.204</c:v>
                </c:pt>
                <c:pt idx="4087">
                  <c:v>1.204</c:v>
                </c:pt>
                <c:pt idx="4088">
                  <c:v>1.204</c:v>
                </c:pt>
                <c:pt idx="4089">
                  <c:v>1.204</c:v>
                </c:pt>
                <c:pt idx="4090">
                  <c:v>1.204</c:v>
                </c:pt>
                <c:pt idx="4091">
                  <c:v>1.2050000000000001</c:v>
                </c:pt>
                <c:pt idx="4092">
                  <c:v>1.2050000000000001</c:v>
                </c:pt>
                <c:pt idx="4093">
                  <c:v>1.2050000000000001</c:v>
                </c:pt>
                <c:pt idx="4094">
                  <c:v>1.2050000000000001</c:v>
                </c:pt>
                <c:pt idx="4095">
                  <c:v>1.2050000000000001</c:v>
                </c:pt>
                <c:pt idx="4096">
                  <c:v>1.2050000000000001</c:v>
                </c:pt>
                <c:pt idx="4097">
                  <c:v>1.2050000000000001</c:v>
                </c:pt>
                <c:pt idx="4098">
                  <c:v>1.2050000000000001</c:v>
                </c:pt>
                <c:pt idx="4099">
                  <c:v>1.2050000000000001</c:v>
                </c:pt>
                <c:pt idx="4100">
                  <c:v>1.2050000000000001</c:v>
                </c:pt>
                <c:pt idx="4101">
                  <c:v>1.2050000000000001</c:v>
                </c:pt>
                <c:pt idx="4102">
                  <c:v>1.2050000000000001</c:v>
                </c:pt>
                <c:pt idx="4103">
                  <c:v>1.2050000000000001</c:v>
                </c:pt>
                <c:pt idx="4104">
                  <c:v>1.2050000000000001</c:v>
                </c:pt>
                <c:pt idx="4105">
                  <c:v>1.2050000000000001</c:v>
                </c:pt>
                <c:pt idx="4106">
                  <c:v>1.2050000000000001</c:v>
                </c:pt>
                <c:pt idx="4107">
                  <c:v>1.2050000000000001</c:v>
                </c:pt>
                <c:pt idx="4108">
                  <c:v>1.2050000000000001</c:v>
                </c:pt>
                <c:pt idx="4109">
                  <c:v>1.2050000000000001</c:v>
                </c:pt>
                <c:pt idx="4110">
                  <c:v>1.2050000000000001</c:v>
                </c:pt>
                <c:pt idx="4111">
                  <c:v>1.206</c:v>
                </c:pt>
                <c:pt idx="4112">
                  <c:v>1.206</c:v>
                </c:pt>
                <c:pt idx="4113">
                  <c:v>1.206</c:v>
                </c:pt>
                <c:pt idx="4114">
                  <c:v>1.206</c:v>
                </c:pt>
                <c:pt idx="4115">
                  <c:v>1.206</c:v>
                </c:pt>
                <c:pt idx="4116">
                  <c:v>1.206</c:v>
                </c:pt>
                <c:pt idx="4117">
                  <c:v>1.206</c:v>
                </c:pt>
                <c:pt idx="4118">
                  <c:v>1.206</c:v>
                </c:pt>
                <c:pt idx="4119">
                  <c:v>1.206</c:v>
                </c:pt>
                <c:pt idx="4120">
                  <c:v>1.206</c:v>
                </c:pt>
                <c:pt idx="4121">
                  <c:v>1.206</c:v>
                </c:pt>
                <c:pt idx="4122">
                  <c:v>1.206</c:v>
                </c:pt>
                <c:pt idx="4123">
                  <c:v>1.206</c:v>
                </c:pt>
                <c:pt idx="4124">
                  <c:v>1.206</c:v>
                </c:pt>
                <c:pt idx="4125">
                  <c:v>1.206</c:v>
                </c:pt>
                <c:pt idx="4126">
                  <c:v>1.206</c:v>
                </c:pt>
                <c:pt idx="4127">
                  <c:v>1.206</c:v>
                </c:pt>
                <c:pt idx="4128">
                  <c:v>1.206</c:v>
                </c:pt>
                <c:pt idx="4129">
                  <c:v>1.206</c:v>
                </c:pt>
                <c:pt idx="4130">
                  <c:v>1.206</c:v>
                </c:pt>
                <c:pt idx="4131">
                  <c:v>1.2069999999999999</c:v>
                </c:pt>
                <c:pt idx="4132">
                  <c:v>1.2069999999999999</c:v>
                </c:pt>
                <c:pt idx="4133">
                  <c:v>1.2069999999999999</c:v>
                </c:pt>
                <c:pt idx="4134">
                  <c:v>1.2069999999999999</c:v>
                </c:pt>
                <c:pt idx="4135">
                  <c:v>1.2069999999999999</c:v>
                </c:pt>
                <c:pt idx="4136">
                  <c:v>1.2069999999999999</c:v>
                </c:pt>
                <c:pt idx="4137">
                  <c:v>1.2069999999999999</c:v>
                </c:pt>
                <c:pt idx="4138">
                  <c:v>1.2069999999999999</c:v>
                </c:pt>
                <c:pt idx="4139">
                  <c:v>1.2069999999999999</c:v>
                </c:pt>
                <c:pt idx="4140">
                  <c:v>1.2069999999999999</c:v>
                </c:pt>
                <c:pt idx="4141">
                  <c:v>1.2069999999999999</c:v>
                </c:pt>
                <c:pt idx="4142">
                  <c:v>1.2069999999999999</c:v>
                </c:pt>
                <c:pt idx="4143">
                  <c:v>1.2069999999999999</c:v>
                </c:pt>
                <c:pt idx="4144">
                  <c:v>1.2069999999999999</c:v>
                </c:pt>
                <c:pt idx="4145">
                  <c:v>1.2069999999999999</c:v>
                </c:pt>
                <c:pt idx="4146">
                  <c:v>1.2069999999999999</c:v>
                </c:pt>
                <c:pt idx="4147">
                  <c:v>1.2069999999999999</c:v>
                </c:pt>
                <c:pt idx="4148">
                  <c:v>1.2069999999999999</c:v>
                </c:pt>
                <c:pt idx="4149">
                  <c:v>1.2069999999999999</c:v>
                </c:pt>
                <c:pt idx="4150">
                  <c:v>1.2069999999999999</c:v>
                </c:pt>
                <c:pt idx="4151">
                  <c:v>1.208</c:v>
                </c:pt>
                <c:pt idx="4152">
                  <c:v>1.208</c:v>
                </c:pt>
                <c:pt idx="4153">
                  <c:v>1.208</c:v>
                </c:pt>
                <c:pt idx="4154">
                  <c:v>1.208</c:v>
                </c:pt>
                <c:pt idx="4155">
                  <c:v>1.208</c:v>
                </c:pt>
                <c:pt idx="4156">
                  <c:v>1.208</c:v>
                </c:pt>
                <c:pt idx="4157">
                  <c:v>1.208</c:v>
                </c:pt>
                <c:pt idx="4158">
                  <c:v>1.208</c:v>
                </c:pt>
                <c:pt idx="4159">
                  <c:v>1.208</c:v>
                </c:pt>
                <c:pt idx="4160">
                  <c:v>1.208</c:v>
                </c:pt>
                <c:pt idx="4161">
                  <c:v>1.208</c:v>
                </c:pt>
                <c:pt idx="4162">
                  <c:v>1.208</c:v>
                </c:pt>
                <c:pt idx="4163">
                  <c:v>1.208</c:v>
                </c:pt>
                <c:pt idx="4164">
                  <c:v>1.208</c:v>
                </c:pt>
                <c:pt idx="4165">
                  <c:v>1.208</c:v>
                </c:pt>
                <c:pt idx="4166">
                  <c:v>1.208</c:v>
                </c:pt>
                <c:pt idx="4167">
                  <c:v>1.208</c:v>
                </c:pt>
                <c:pt idx="4168">
                  <c:v>1.208</c:v>
                </c:pt>
                <c:pt idx="4169">
                  <c:v>1.208</c:v>
                </c:pt>
                <c:pt idx="4170">
                  <c:v>1.208</c:v>
                </c:pt>
                <c:pt idx="4171">
                  <c:v>1.2090000000000001</c:v>
                </c:pt>
                <c:pt idx="4172">
                  <c:v>1.2090000000000001</c:v>
                </c:pt>
                <c:pt idx="4173">
                  <c:v>1.2090000000000001</c:v>
                </c:pt>
                <c:pt idx="4174">
                  <c:v>1.2090000000000001</c:v>
                </c:pt>
                <c:pt idx="4175">
                  <c:v>1.2090000000000001</c:v>
                </c:pt>
                <c:pt idx="4176">
                  <c:v>1.2090000000000001</c:v>
                </c:pt>
                <c:pt idx="4177">
                  <c:v>1.2090000000000001</c:v>
                </c:pt>
                <c:pt idx="4178">
                  <c:v>1.2090000000000001</c:v>
                </c:pt>
                <c:pt idx="4179">
                  <c:v>1.2090000000000001</c:v>
                </c:pt>
                <c:pt idx="4180">
                  <c:v>1.2090000000000001</c:v>
                </c:pt>
                <c:pt idx="4181">
                  <c:v>1.2090000000000001</c:v>
                </c:pt>
                <c:pt idx="4182">
                  <c:v>1.2090000000000001</c:v>
                </c:pt>
                <c:pt idx="4183">
                  <c:v>1.2090000000000001</c:v>
                </c:pt>
                <c:pt idx="4184">
                  <c:v>1.2090000000000001</c:v>
                </c:pt>
                <c:pt idx="4185">
                  <c:v>1.2090000000000001</c:v>
                </c:pt>
                <c:pt idx="4186">
                  <c:v>1.2090000000000001</c:v>
                </c:pt>
                <c:pt idx="4187">
                  <c:v>1.2090000000000001</c:v>
                </c:pt>
                <c:pt idx="4188">
                  <c:v>1.2090000000000001</c:v>
                </c:pt>
                <c:pt idx="4189">
                  <c:v>1.2090000000000001</c:v>
                </c:pt>
                <c:pt idx="4190">
                  <c:v>1.2090000000000001</c:v>
                </c:pt>
                <c:pt idx="4191">
                  <c:v>1.21</c:v>
                </c:pt>
                <c:pt idx="4192">
                  <c:v>1.21</c:v>
                </c:pt>
                <c:pt idx="4193">
                  <c:v>1.21</c:v>
                </c:pt>
                <c:pt idx="4194">
                  <c:v>1.21</c:v>
                </c:pt>
                <c:pt idx="4195">
                  <c:v>1.21</c:v>
                </c:pt>
                <c:pt idx="4196">
                  <c:v>1.21</c:v>
                </c:pt>
                <c:pt idx="4197">
                  <c:v>1.21</c:v>
                </c:pt>
                <c:pt idx="4198">
                  <c:v>1.21</c:v>
                </c:pt>
                <c:pt idx="4199">
                  <c:v>1.21</c:v>
                </c:pt>
                <c:pt idx="4200">
                  <c:v>1.21</c:v>
                </c:pt>
                <c:pt idx="4201">
                  <c:v>1.21</c:v>
                </c:pt>
                <c:pt idx="4202">
                  <c:v>1.21</c:v>
                </c:pt>
                <c:pt idx="4203">
                  <c:v>1.21</c:v>
                </c:pt>
                <c:pt idx="4204">
                  <c:v>1.21</c:v>
                </c:pt>
                <c:pt idx="4205">
                  <c:v>1.21</c:v>
                </c:pt>
                <c:pt idx="4206">
                  <c:v>1.21</c:v>
                </c:pt>
                <c:pt idx="4207">
                  <c:v>1.21</c:v>
                </c:pt>
                <c:pt idx="4208">
                  <c:v>1.21</c:v>
                </c:pt>
                <c:pt idx="4209">
                  <c:v>1.21</c:v>
                </c:pt>
                <c:pt idx="4210">
                  <c:v>1.21</c:v>
                </c:pt>
                <c:pt idx="4211">
                  <c:v>1.2109999999999999</c:v>
                </c:pt>
                <c:pt idx="4212">
                  <c:v>1.2109999999999999</c:v>
                </c:pt>
                <c:pt idx="4213">
                  <c:v>1.2109999999999999</c:v>
                </c:pt>
                <c:pt idx="4214">
                  <c:v>1.2109999999999999</c:v>
                </c:pt>
                <c:pt idx="4215">
                  <c:v>1.2109999999999999</c:v>
                </c:pt>
                <c:pt idx="4216">
                  <c:v>1.2109999999999999</c:v>
                </c:pt>
                <c:pt idx="4217">
                  <c:v>1.2109999999999999</c:v>
                </c:pt>
                <c:pt idx="4218">
                  <c:v>1.2109999999999999</c:v>
                </c:pt>
                <c:pt idx="4219">
                  <c:v>1.2109999999999999</c:v>
                </c:pt>
                <c:pt idx="4220">
                  <c:v>1.2109999999999999</c:v>
                </c:pt>
                <c:pt idx="4221">
                  <c:v>1.2109999999999999</c:v>
                </c:pt>
                <c:pt idx="4222">
                  <c:v>1.2109999999999999</c:v>
                </c:pt>
                <c:pt idx="4223">
                  <c:v>1.2109999999999999</c:v>
                </c:pt>
                <c:pt idx="4224">
                  <c:v>1.2109999999999999</c:v>
                </c:pt>
                <c:pt idx="4225">
                  <c:v>1.2109999999999999</c:v>
                </c:pt>
                <c:pt idx="4226">
                  <c:v>1.2109999999999999</c:v>
                </c:pt>
                <c:pt idx="4227">
                  <c:v>1.2109999999999999</c:v>
                </c:pt>
                <c:pt idx="4228">
                  <c:v>1.2109999999999999</c:v>
                </c:pt>
                <c:pt idx="4229">
                  <c:v>1.2109999999999999</c:v>
                </c:pt>
                <c:pt idx="4230">
                  <c:v>1.2109999999999999</c:v>
                </c:pt>
                <c:pt idx="4231">
                  <c:v>1.212</c:v>
                </c:pt>
                <c:pt idx="4232">
                  <c:v>1.212</c:v>
                </c:pt>
                <c:pt idx="4233">
                  <c:v>1.212</c:v>
                </c:pt>
                <c:pt idx="4234">
                  <c:v>1.212</c:v>
                </c:pt>
                <c:pt idx="4235">
                  <c:v>1.212</c:v>
                </c:pt>
                <c:pt idx="4236">
                  <c:v>1.212</c:v>
                </c:pt>
                <c:pt idx="4237">
                  <c:v>1.212</c:v>
                </c:pt>
                <c:pt idx="4238">
                  <c:v>1.212</c:v>
                </c:pt>
                <c:pt idx="4239">
                  <c:v>1.212</c:v>
                </c:pt>
                <c:pt idx="4240">
                  <c:v>1.212</c:v>
                </c:pt>
                <c:pt idx="4241">
                  <c:v>1.212</c:v>
                </c:pt>
                <c:pt idx="4242">
                  <c:v>1.212</c:v>
                </c:pt>
                <c:pt idx="4243">
                  <c:v>1.212</c:v>
                </c:pt>
                <c:pt idx="4244">
                  <c:v>1.212</c:v>
                </c:pt>
                <c:pt idx="4245">
                  <c:v>1.212</c:v>
                </c:pt>
                <c:pt idx="4246">
                  <c:v>1.212</c:v>
                </c:pt>
                <c:pt idx="4247">
                  <c:v>1.212</c:v>
                </c:pt>
                <c:pt idx="4248">
                  <c:v>1.212</c:v>
                </c:pt>
                <c:pt idx="4249">
                  <c:v>1.212</c:v>
                </c:pt>
                <c:pt idx="4250">
                  <c:v>1.212</c:v>
                </c:pt>
                <c:pt idx="4251">
                  <c:v>1.2130000000000001</c:v>
                </c:pt>
                <c:pt idx="4252">
                  <c:v>1.2130000000000001</c:v>
                </c:pt>
                <c:pt idx="4253">
                  <c:v>1.2130000000000001</c:v>
                </c:pt>
                <c:pt idx="4254">
                  <c:v>1.2130000000000001</c:v>
                </c:pt>
                <c:pt idx="4255">
                  <c:v>1.2130000000000001</c:v>
                </c:pt>
                <c:pt idx="4256">
                  <c:v>1.2130000000000001</c:v>
                </c:pt>
                <c:pt idx="4257">
                  <c:v>1.2130000000000001</c:v>
                </c:pt>
                <c:pt idx="4258">
                  <c:v>1.2130000000000001</c:v>
                </c:pt>
                <c:pt idx="4259">
                  <c:v>1.2130000000000001</c:v>
                </c:pt>
                <c:pt idx="4260">
                  <c:v>1.2130000000000001</c:v>
                </c:pt>
                <c:pt idx="4261">
                  <c:v>1.2130000000000001</c:v>
                </c:pt>
                <c:pt idx="4262">
                  <c:v>1.2130000000000001</c:v>
                </c:pt>
                <c:pt idx="4263">
                  <c:v>1.2130000000000001</c:v>
                </c:pt>
                <c:pt idx="4264">
                  <c:v>1.2130000000000001</c:v>
                </c:pt>
                <c:pt idx="4265">
                  <c:v>1.2130000000000001</c:v>
                </c:pt>
                <c:pt idx="4266">
                  <c:v>1.2130000000000001</c:v>
                </c:pt>
                <c:pt idx="4267">
                  <c:v>1.2130000000000001</c:v>
                </c:pt>
                <c:pt idx="4268">
                  <c:v>1.2130000000000001</c:v>
                </c:pt>
                <c:pt idx="4269">
                  <c:v>1.2130000000000001</c:v>
                </c:pt>
                <c:pt idx="4270">
                  <c:v>1.2130000000000001</c:v>
                </c:pt>
                <c:pt idx="4271">
                  <c:v>1.214</c:v>
                </c:pt>
                <c:pt idx="4272">
                  <c:v>1.214</c:v>
                </c:pt>
                <c:pt idx="4273">
                  <c:v>1.214</c:v>
                </c:pt>
                <c:pt idx="4274">
                  <c:v>1.214</c:v>
                </c:pt>
                <c:pt idx="4275">
                  <c:v>1.214</c:v>
                </c:pt>
                <c:pt idx="4276">
                  <c:v>1.214</c:v>
                </c:pt>
                <c:pt idx="4277">
                  <c:v>1.214</c:v>
                </c:pt>
                <c:pt idx="4278">
                  <c:v>1.214</c:v>
                </c:pt>
                <c:pt idx="4279">
                  <c:v>1.214</c:v>
                </c:pt>
                <c:pt idx="4280">
                  <c:v>1.214</c:v>
                </c:pt>
                <c:pt idx="4281">
                  <c:v>1.214</c:v>
                </c:pt>
                <c:pt idx="4282">
                  <c:v>1.214</c:v>
                </c:pt>
                <c:pt idx="4283">
                  <c:v>1.214</c:v>
                </c:pt>
                <c:pt idx="4284">
                  <c:v>1.214</c:v>
                </c:pt>
                <c:pt idx="4285">
                  <c:v>1.214</c:v>
                </c:pt>
                <c:pt idx="4286">
                  <c:v>1.214</c:v>
                </c:pt>
                <c:pt idx="4287">
                  <c:v>1.214</c:v>
                </c:pt>
                <c:pt idx="4288">
                  <c:v>1.214</c:v>
                </c:pt>
                <c:pt idx="4289">
                  <c:v>1.214</c:v>
                </c:pt>
                <c:pt idx="4290">
                  <c:v>1.214</c:v>
                </c:pt>
                <c:pt idx="4291">
                  <c:v>1.2149999999999999</c:v>
                </c:pt>
                <c:pt idx="4292">
                  <c:v>1.2149999999999999</c:v>
                </c:pt>
                <c:pt idx="4293">
                  <c:v>1.2149999999999999</c:v>
                </c:pt>
                <c:pt idx="4294">
                  <c:v>1.2149999999999999</c:v>
                </c:pt>
                <c:pt idx="4295">
                  <c:v>1.2149999999999999</c:v>
                </c:pt>
                <c:pt idx="4296">
                  <c:v>1.2149999999999999</c:v>
                </c:pt>
                <c:pt idx="4297">
                  <c:v>1.2149999999999999</c:v>
                </c:pt>
                <c:pt idx="4298">
                  <c:v>1.2149999999999999</c:v>
                </c:pt>
                <c:pt idx="4299">
                  <c:v>1.2149999999999999</c:v>
                </c:pt>
                <c:pt idx="4300">
                  <c:v>1.2149999999999999</c:v>
                </c:pt>
                <c:pt idx="4301">
                  <c:v>1.2149999999999999</c:v>
                </c:pt>
                <c:pt idx="4302">
                  <c:v>1.2149999999999999</c:v>
                </c:pt>
                <c:pt idx="4303">
                  <c:v>1.2149999999999999</c:v>
                </c:pt>
                <c:pt idx="4304">
                  <c:v>1.2149999999999999</c:v>
                </c:pt>
                <c:pt idx="4305">
                  <c:v>1.2149999999999999</c:v>
                </c:pt>
                <c:pt idx="4306">
                  <c:v>1.2149999999999999</c:v>
                </c:pt>
                <c:pt idx="4307">
                  <c:v>1.2149999999999999</c:v>
                </c:pt>
                <c:pt idx="4308">
                  <c:v>1.2149999999999999</c:v>
                </c:pt>
                <c:pt idx="4309">
                  <c:v>1.2149999999999999</c:v>
                </c:pt>
                <c:pt idx="4310">
                  <c:v>1.2149999999999999</c:v>
                </c:pt>
                <c:pt idx="4311">
                  <c:v>1.216</c:v>
                </c:pt>
                <c:pt idx="4312">
                  <c:v>1.216</c:v>
                </c:pt>
                <c:pt idx="4313">
                  <c:v>1.216</c:v>
                </c:pt>
                <c:pt idx="4314">
                  <c:v>1.216</c:v>
                </c:pt>
                <c:pt idx="4315">
                  <c:v>1.216</c:v>
                </c:pt>
                <c:pt idx="4316">
                  <c:v>1.216</c:v>
                </c:pt>
                <c:pt idx="4317">
                  <c:v>1.216</c:v>
                </c:pt>
                <c:pt idx="4318">
                  <c:v>1.216</c:v>
                </c:pt>
                <c:pt idx="4319">
                  <c:v>1.216</c:v>
                </c:pt>
                <c:pt idx="4320">
                  <c:v>1.216</c:v>
                </c:pt>
                <c:pt idx="4321">
                  <c:v>1.216</c:v>
                </c:pt>
                <c:pt idx="4322">
                  <c:v>1.216</c:v>
                </c:pt>
                <c:pt idx="4323">
                  <c:v>1.216</c:v>
                </c:pt>
                <c:pt idx="4324">
                  <c:v>1.216</c:v>
                </c:pt>
                <c:pt idx="4325">
                  <c:v>1.216</c:v>
                </c:pt>
                <c:pt idx="4326">
                  <c:v>1.216</c:v>
                </c:pt>
                <c:pt idx="4327">
                  <c:v>1.216</c:v>
                </c:pt>
                <c:pt idx="4328">
                  <c:v>1.216</c:v>
                </c:pt>
                <c:pt idx="4329">
                  <c:v>1.216</c:v>
                </c:pt>
                <c:pt idx="4330">
                  <c:v>1.216</c:v>
                </c:pt>
                <c:pt idx="4331">
                  <c:v>1.2170000000000001</c:v>
                </c:pt>
                <c:pt idx="4332">
                  <c:v>1.2170000000000001</c:v>
                </c:pt>
                <c:pt idx="4333">
                  <c:v>1.2170000000000001</c:v>
                </c:pt>
                <c:pt idx="4334">
                  <c:v>1.2170000000000001</c:v>
                </c:pt>
                <c:pt idx="4335">
                  <c:v>1.2170000000000001</c:v>
                </c:pt>
                <c:pt idx="4336">
                  <c:v>1.2170000000000001</c:v>
                </c:pt>
                <c:pt idx="4337">
                  <c:v>1.2170000000000001</c:v>
                </c:pt>
                <c:pt idx="4338">
                  <c:v>1.2170000000000001</c:v>
                </c:pt>
                <c:pt idx="4339">
                  <c:v>1.2170000000000001</c:v>
                </c:pt>
                <c:pt idx="4340">
                  <c:v>1.2170000000000001</c:v>
                </c:pt>
                <c:pt idx="4341">
                  <c:v>1.2170000000000001</c:v>
                </c:pt>
                <c:pt idx="4342">
                  <c:v>1.2170000000000001</c:v>
                </c:pt>
                <c:pt idx="4343">
                  <c:v>1.2170000000000001</c:v>
                </c:pt>
                <c:pt idx="4344">
                  <c:v>1.2170000000000001</c:v>
                </c:pt>
                <c:pt idx="4345">
                  <c:v>1.2170000000000001</c:v>
                </c:pt>
                <c:pt idx="4346">
                  <c:v>1.2170000000000001</c:v>
                </c:pt>
                <c:pt idx="4347">
                  <c:v>1.2170000000000001</c:v>
                </c:pt>
                <c:pt idx="4348">
                  <c:v>1.2170000000000001</c:v>
                </c:pt>
                <c:pt idx="4349">
                  <c:v>1.2170000000000001</c:v>
                </c:pt>
                <c:pt idx="4350">
                  <c:v>1.2170000000000001</c:v>
                </c:pt>
                <c:pt idx="4351">
                  <c:v>1.218</c:v>
                </c:pt>
                <c:pt idx="4352">
                  <c:v>1.218</c:v>
                </c:pt>
                <c:pt idx="4353">
                  <c:v>1.218</c:v>
                </c:pt>
                <c:pt idx="4354">
                  <c:v>1.218</c:v>
                </c:pt>
                <c:pt idx="4355">
                  <c:v>1.218</c:v>
                </c:pt>
                <c:pt idx="4356">
                  <c:v>1.218</c:v>
                </c:pt>
                <c:pt idx="4357">
                  <c:v>1.218</c:v>
                </c:pt>
                <c:pt idx="4358">
                  <c:v>1.218</c:v>
                </c:pt>
                <c:pt idx="4359">
                  <c:v>1.218</c:v>
                </c:pt>
                <c:pt idx="4360">
                  <c:v>1.218</c:v>
                </c:pt>
                <c:pt idx="4361">
                  <c:v>1.218</c:v>
                </c:pt>
                <c:pt idx="4362">
                  <c:v>1.218</c:v>
                </c:pt>
                <c:pt idx="4363">
                  <c:v>1.218</c:v>
                </c:pt>
                <c:pt idx="4364">
                  <c:v>1.218</c:v>
                </c:pt>
                <c:pt idx="4365">
                  <c:v>1.218</c:v>
                </c:pt>
                <c:pt idx="4366">
                  <c:v>1.218</c:v>
                </c:pt>
                <c:pt idx="4367">
                  <c:v>1.218</c:v>
                </c:pt>
                <c:pt idx="4368">
                  <c:v>1.218</c:v>
                </c:pt>
                <c:pt idx="4369">
                  <c:v>1.218</c:v>
                </c:pt>
                <c:pt idx="4370">
                  <c:v>1.218</c:v>
                </c:pt>
                <c:pt idx="4371">
                  <c:v>1.2189999999999999</c:v>
                </c:pt>
                <c:pt idx="4372">
                  <c:v>1.2189999999999999</c:v>
                </c:pt>
                <c:pt idx="4373">
                  <c:v>1.2189999999999999</c:v>
                </c:pt>
                <c:pt idx="4374">
                  <c:v>1.2189999999999999</c:v>
                </c:pt>
                <c:pt idx="4375">
                  <c:v>1.2189999999999999</c:v>
                </c:pt>
                <c:pt idx="4376">
                  <c:v>1.2189999999999999</c:v>
                </c:pt>
                <c:pt idx="4377">
                  <c:v>1.2189999999999999</c:v>
                </c:pt>
                <c:pt idx="4378">
                  <c:v>1.2189999999999999</c:v>
                </c:pt>
                <c:pt idx="4379">
                  <c:v>1.2189999999999999</c:v>
                </c:pt>
                <c:pt idx="4380">
                  <c:v>1.2189999999999999</c:v>
                </c:pt>
                <c:pt idx="4381">
                  <c:v>1.2189999999999999</c:v>
                </c:pt>
                <c:pt idx="4382">
                  <c:v>1.2189999999999999</c:v>
                </c:pt>
                <c:pt idx="4383">
                  <c:v>1.2189999999999999</c:v>
                </c:pt>
                <c:pt idx="4384">
                  <c:v>1.2189999999999999</c:v>
                </c:pt>
                <c:pt idx="4385">
                  <c:v>1.2189999999999999</c:v>
                </c:pt>
                <c:pt idx="4386">
                  <c:v>1.2189999999999999</c:v>
                </c:pt>
                <c:pt idx="4387">
                  <c:v>1.2189999999999999</c:v>
                </c:pt>
                <c:pt idx="4388">
                  <c:v>1.2189999999999999</c:v>
                </c:pt>
                <c:pt idx="4389">
                  <c:v>1.2189999999999999</c:v>
                </c:pt>
                <c:pt idx="4390">
                  <c:v>1.2189999999999999</c:v>
                </c:pt>
                <c:pt idx="4391">
                  <c:v>1.2189999999999999</c:v>
                </c:pt>
                <c:pt idx="4392">
                  <c:v>1.22</c:v>
                </c:pt>
                <c:pt idx="4393">
                  <c:v>1.22</c:v>
                </c:pt>
                <c:pt idx="4394">
                  <c:v>1.22</c:v>
                </c:pt>
                <c:pt idx="4395">
                  <c:v>1.22</c:v>
                </c:pt>
                <c:pt idx="4396">
                  <c:v>1.22</c:v>
                </c:pt>
                <c:pt idx="4397">
                  <c:v>1.22</c:v>
                </c:pt>
                <c:pt idx="4398">
                  <c:v>1.22</c:v>
                </c:pt>
                <c:pt idx="4399">
                  <c:v>1.22</c:v>
                </c:pt>
                <c:pt idx="4400">
                  <c:v>1.22</c:v>
                </c:pt>
                <c:pt idx="4401">
                  <c:v>1.22</c:v>
                </c:pt>
                <c:pt idx="4402">
                  <c:v>1.22</c:v>
                </c:pt>
                <c:pt idx="4403">
                  <c:v>1.22</c:v>
                </c:pt>
                <c:pt idx="4404">
                  <c:v>1.22</c:v>
                </c:pt>
                <c:pt idx="4405">
                  <c:v>1.22</c:v>
                </c:pt>
                <c:pt idx="4406">
                  <c:v>1.22</c:v>
                </c:pt>
                <c:pt idx="4407">
                  <c:v>1.22</c:v>
                </c:pt>
                <c:pt idx="4408">
                  <c:v>1.22</c:v>
                </c:pt>
                <c:pt idx="4409">
                  <c:v>1.22</c:v>
                </c:pt>
                <c:pt idx="4410">
                  <c:v>1.22</c:v>
                </c:pt>
                <c:pt idx="4411">
                  <c:v>1.22</c:v>
                </c:pt>
                <c:pt idx="4412">
                  <c:v>1.2210000000000001</c:v>
                </c:pt>
                <c:pt idx="4413">
                  <c:v>1.2210000000000001</c:v>
                </c:pt>
                <c:pt idx="4414">
                  <c:v>1.2210000000000001</c:v>
                </c:pt>
                <c:pt idx="4415">
                  <c:v>1.2210000000000001</c:v>
                </c:pt>
                <c:pt idx="4416">
                  <c:v>1.2210000000000001</c:v>
                </c:pt>
                <c:pt idx="4417">
                  <c:v>1.2210000000000001</c:v>
                </c:pt>
                <c:pt idx="4418">
                  <c:v>1.2210000000000001</c:v>
                </c:pt>
                <c:pt idx="4419">
                  <c:v>1.2210000000000001</c:v>
                </c:pt>
                <c:pt idx="4420">
                  <c:v>1.2210000000000001</c:v>
                </c:pt>
                <c:pt idx="4421">
                  <c:v>1.2210000000000001</c:v>
                </c:pt>
                <c:pt idx="4422">
                  <c:v>1.2210000000000001</c:v>
                </c:pt>
                <c:pt idx="4423">
                  <c:v>1.2210000000000001</c:v>
                </c:pt>
                <c:pt idx="4424">
                  <c:v>1.2210000000000001</c:v>
                </c:pt>
                <c:pt idx="4425">
                  <c:v>1.2210000000000001</c:v>
                </c:pt>
                <c:pt idx="4426">
                  <c:v>1.2210000000000001</c:v>
                </c:pt>
                <c:pt idx="4427">
                  <c:v>1.2210000000000001</c:v>
                </c:pt>
                <c:pt idx="4428">
                  <c:v>1.2210000000000001</c:v>
                </c:pt>
                <c:pt idx="4429">
                  <c:v>1.2210000000000001</c:v>
                </c:pt>
                <c:pt idx="4430">
                  <c:v>1.2210000000000001</c:v>
                </c:pt>
                <c:pt idx="4431">
                  <c:v>1.2210000000000001</c:v>
                </c:pt>
                <c:pt idx="4432">
                  <c:v>1.222</c:v>
                </c:pt>
                <c:pt idx="4433">
                  <c:v>1.222</c:v>
                </c:pt>
                <c:pt idx="4434">
                  <c:v>1.222</c:v>
                </c:pt>
                <c:pt idx="4435">
                  <c:v>1.222</c:v>
                </c:pt>
                <c:pt idx="4436">
                  <c:v>1.222</c:v>
                </c:pt>
                <c:pt idx="4437">
                  <c:v>1.222</c:v>
                </c:pt>
                <c:pt idx="4438">
                  <c:v>1.222</c:v>
                </c:pt>
                <c:pt idx="4439">
                  <c:v>1.222</c:v>
                </c:pt>
                <c:pt idx="4440">
                  <c:v>1.222</c:v>
                </c:pt>
                <c:pt idx="4441">
                  <c:v>1.222</c:v>
                </c:pt>
                <c:pt idx="4442">
                  <c:v>1.222</c:v>
                </c:pt>
                <c:pt idx="4443">
                  <c:v>1.222</c:v>
                </c:pt>
                <c:pt idx="4444">
                  <c:v>1.222</c:v>
                </c:pt>
                <c:pt idx="4445">
                  <c:v>1.222</c:v>
                </c:pt>
                <c:pt idx="4446">
                  <c:v>1.222</c:v>
                </c:pt>
                <c:pt idx="4447">
                  <c:v>1.222</c:v>
                </c:pt>
                <c:pt idx="4448">
                  <c:v>1.222</c:v>
                </c:pt>
                <c:pt idx="4449">
                  <c:v>1.222</c:v>
                </c:pt>
                <c:pt idx="4450">
                  <c:v>1.222</c:v>
                </c:pt>
                <c:pt idx="4451">
                  <c:v>1.222</c:v>
                </c:pt>
                <c:pt idx="4452">
                  <c:v>1.2229999999999999</c:v>
                </c:pt>
                <c:pt idx="4453">
                  <c:v>1.2229999999999999</c:v>
                </c:pt>
                <c:pt idx="4454">
                  <c:v>1.2229999999999999</c:v>
                </c:pt>
                <c:pt idx="4455">
                  <c:v>1.2229999999999999</c:v>
                </c:pt>
                <c:pt idx="4456">
                  <c:v>1.2229999999999999</c:v>
                </c:pt>
                <c:pt idx="4457">
                  <c:v>1.2229999999999999</c:v>
                </c:pt>
                <c:pt idx="4458">
                  <c:v>1.2229999999999999</c:v>
                </c:pt>
                <c:pt idx="4459">
                  <c:v>1.2229999999999999</c:v>
                </c:pt>
                <c:pt idx="4460">
                  <c:v>1.2229999999999999</c:v>
                </c:pt>
                <c:pt idx="4461">
                  <c:v>1.2229999999999999</c:v>
                </c:pt>
                <c:pt idx="4462">
                  <c:v>1.2229999999999999</c:v>
                </c:pt>
                <c:pt idx="4463">
                  <c:v>1.2229999999999999</c:v>
                </c:pt>
                <c:pt idx="4464">
                  <c:v>1.2229999999999999</c:v>
                </c:pt>
                <c:pt idx="4465">
                  <c:v>1.2229999999999999</c:v>
                </c:pt>
                <c:pt idx="4466">
                  <c:v>1.2229999999999999</c:v>
                </c:pt>
                <c:pt idx="4467">
                  <c:v>1.2229999999999999</c:v>
                </c:pt>
                <c:pt idx="4468">
                  <c:v>1.2229999999999999</c:v>
                </c:pt>
                <c:pt idx="4469">
                  <c:v>1.2229999999999999</c:v>
                </c:pt>
                <c:pt idx="4470">
                  <c:v>1.2229999999999999</c:v>
                </c:pt>
                <c:pt idx="4471">
                  <c:v>1.2229999999999999</c:v>
                </c:pt>
                <c:pt idx="4472">
                  <c:v>1.224</c:v>
                </c:pt>
                <c:pt idx="4473">
                  <c:v>1.224</c:v>
                </c:pt>
                <c:pt idx="4474">
                  <c:v>1.224</c:v>
                </c:pt>
                <c:pt idx="4475">
                  <c:v>1.224</c:v>
                </c:pt>
                <c:pt idx="4476">
                  <c:v>1.224</c:v>
                </c:pt>
                <c:pt idx="4477">
                  <c:v>1.224</c:v>
                </c:pt>
                <c:pt idx="4478">
                  <c:v>1.224</c:v>
                </c:pt>
                <c:pt idx="4479">
                  <c:v>1.224</c:v>
                </c:pt>
                <c:pt idx="4480">
                  <c:v>1.224</c:v>
                </c:pt>
                <c:pt idx="4481">
                  <c:v>1.224</c:v>
                </c:pt>
                <c:pt idx="4482">
                  <c:v>1.224</c:v>
                </c:pt>
                <c:pt idx="4483">
                  <c:v>1.224</c:v>
                </c:pt>
                <c:pt idx="4484">
                  <c:v>1.224</c:v>
                </c:pt>
                <c:pt idx="4485">
                  <c:v>1.224</c:v>
                </c:pt>
                <c:pt idx="4486">
                  <c:v>1.224</c:v>
                </c:pt>
                <c:pt idx="4487">
                  <c:v>1.224</c:v>
                </c:pt>
                <c:pt idx="4488">
                  <c:v>1.224</c:v>
                </c:pt>
                <c:pt idx="4489">
                  <c:v>1.224</c:v>
                </c:pt>
                <c:pt idx="4490">
                  <c:v>1.224</c:v>
                </c:pt>
                <c:pt idx="4491">
                  <c:v>1.224</c:v>
                </c:pt>
                <c:pt idx="4492">
                  <c:v>1.2250000000000001</c:v>
                </c:pt>
                <c:pt idx="4493">
                  <c:v>1.2250000000000001</c:v>
                </c:pt>
                <c:pt idx="4494">
                  <c:v>1.2250000000000001</c:v>
                </c:pt>
                <c:pt idx="4495">
                  <c:v>1.2250000000000001</c:v>
                </c:pt>
                <c:pt idx="4496">
                  <c:v>1.2250000000000001</c:v>
                </c:pt>
                <c:pt idx="4497">
                  <c:v>1.2250000000000001</c:v>
                </c:pt>
                <c:pt idx="4498">
                  <c:v>1.2250000000000001</c:v>
                </c:pt>
                <c:pt idx="4499">
                  <c:v>1.2250000000000001</c:v>
                </c:pt>
                <c:pt idx="4500">
                  <c:v>1.2250000000000001</c:v>
                </c:pt>
                <c:pt idx="4501">
                  <c:v>1.2250000000000001</c:v>
                </c:pt>
                <c:pt idx="4502">
                  <c:v>1.2250000000000001</c:v>
                </c:pt>
                <c:pt idx="4503">
                  <c:v>1.2250000000000001</c:v>
                </c:pt>
                <c:pt idx="4504">
                  <c:v>1.2250000000000001</c:v>
                </c:pt>
                <c:pt idx="4505">
                  <c:v>1.2250000000000001</c:v>
                </c:pt>
                <c:pt idx="4506">
                  <c:v>1.2250000000000001</c:v>
                </c:pt>
                <c:pt idx="4507">
                  <c:v>1.2250000000000001</c:v>
                </c:pt>
                <c:pt idx="4508">
                  <c:v>1.2250000000000001</c:v>
                </c:pt>
                <c:pt idx="4509">
                  <c:v>1.2250000000000001</c:v>
                </c:pt>
                <c:pt idx="4510">
                  <c:v>1.2250000000000001</c:v>
                </c:pt>
                <c:pt idx="4511">
                  <c:v>1.2250000000000001</c:v>
                </c:pt>
                <c:pt idx="4512">
                  <c:v>1.226</c:v>
                </c:pt>
                <c:pt idx="4513">
                  <c:v>1.226</c:v>
                </c:pt>
                <c:pt idx="4514">
                  <c:v>1.226</c:v>
                </c:pt>
                <c:pt idx="4515">
                  <c:v>1.226</c:v>
                </c:pt>
                <c:pt idx="4516">
                  <c:v>1.226</c:v>
                </c:pt>
                <c:pt idx="4517">
                  <c:v>1.226</c:v>
                </c:pt>
                <c:pt idx="4518">
                  <c:v>1.226</c:v>
                </c:pt>
                <c:pt idx="4519">
                  <c:v>1.226</c:v>
                </c:pt>
                <c:pt idx="4520">
                  <c:v>1.226</c:v>
                </c:pt>
                <c:pt idx="4521">
                  <c:v>1.226</c:v>
                </c:pt>
                <c:pt idx="4522">
                  <c:v>1.226</c:v>
                </c:pt>
                <c:pt idx="4523">
                  <c:v>1.226</c:v>
                </c:pt>
                <c:pt idx="4524">
                  <c:v>1.226</c:v>
                </c:pt>
                <c:pt idx="4525">
                  <c:v>1.226</c:v>
                </c:pt>
                <c:pt idx="4526">
                  <c:v>1.226</c:v>
                </c:pt>
                <c:pt idx="4527">
                  <c:v>1.226</c:v>
                </c:pt>
                <c:pt idx="4528">
                  <c:v>1.226</c:v>
                </c:pt>
                <c:pt idx="4529">
                  <c:v>1.226</c:v>
                </c:pt>
                <c:pt idx="4530">
                  <c:v>1.226</c:v>
                </c:pt>
                <c:pt idx="4531">
                  <c:v>1.226</c:v>
                </c:pt>
                <c:pt idx="4532">
                  <c:v>1.2269999999999999</c:v>
                </c:pt>
                <c:pt idx="4533">
                  <c:v>1.2269999999999999</c:v>
                </c:pt>
                <c:pt idx="4534">
                  <c:v>1.2269999999999999</c:v>
                </c:pt>
                <c:pt idx="4535">
                  <c:v>1.2269999999999999</c:v>
                </c:pt>
                <c:pt idx="4536">
                  <c:v>1.2269999999999999</c:v>
                </c:pt>
                <c:pt idx="4537">
                  <c:v>1.2269999999999999</c:v>
                </c:pt>
                <c:pt idx="4538">
                  <c:v>1.2269999999999999</c:v>
                </c:pt>
                <c:pt idx="4539">
                  <c:v>1.2269999999999999</c:v>
                </c:pt>
                <c:pt idx="4540">
                  <c:v>1.2269999999999999</c:v>
                </c:pt>
                <c:pt idx="4541">
                  <c:v>1.2269999999999999</c:v>
                </c:pt>
                <c:pt idx="4542">
                  <c:v>1.2269999999999999</c:v>
                </c:pt>
                <c:pt idx="4543">
                  <c:v>1.2269999999999999</c:v>
                </c:pt>
                <c:pt idx="4544">
                  <c:v>1.2269999999999999</c:v>
                </c:pt>
                <c:pt idx="4545">
                  <c:v>1.2269999999999999</c:v>
                </c:pt>
                <c:pt idx="4546">
                  <c:v>1.2269999999999999</c:v>
                </c:pt>
                <c:pt idx="4547">
                  <c:v>1.2269999999999999</c:v>
                </c:pt>
                <c:pt idx="4548">
                  <c:v>1.2269999999999999</c:v>
                </c:pt>
                <c:pt idx="4549">
                  <c:v>1.2269999999999999</c:v>
                </c:pt>
                <c:pt idx="4550">
                  <c:v>1.2269999999999999</c:v>
                </c:pt>
                <c:pt idx="4551">
                  <c:v>1.2269999999999999</c:v>
                </c:pt>
                <c:pt idx="4552">
                  <c:v>1.228</c:v>
                </c:pt>
                <c:pt idx="4553">
                  <c:v>1.228</c:v>
                </c:pt>
                <c:pt idx="4554">
                  <c:v>1.228</c:v>
                </c:pt>
                <c:pt idx="4555">
                  <c:v>1.228</c:v>
                </c:pt>
                <c:pt idx="4556">
                  <c:v>1.228</c:v>
                </c:pt>
                <c:pt idx="4557">
                  <c:v>1.228</c:v>
                </c:pt>
                <c:pt idx="4558">
                  <c:v>1.228</c:v>
                </c:pt>
                <c:pt idx="4559">
                  <c:v>1.228</c:v>
                </c:pt>
                <c:pt idx="4560">
                  <c:v>1.228</c:v>
                </c:pt>
                <c:pt idx="4561">
                  <c:v>1.228</c:v>
                </c:pt>
                <c:pt idx="4562">
                  <c:v>1.228</c:v>
                </c:pt>
                <c:pt idx="4563">
                  <c:v>1.228</c:v>
                </c:pt>
                <c:pt idx="4564">
                  <c:v>1.228</c:v>
                </c:pt>
                <c:pt idx="4565">
                  <c:v>1.228</c:v>
                </c:pt>
                <c:pt idx="4566">
                  <c:v>1.228</c:v>
                </c:pt>
                <c:pt idx="4567">
                  <c:v>1.228</c:v>
                </c:pt>
                <c:pt idx="4568">
                  <c:v>1.228</c:v>
                </c:pt>
                <c:pt idx="4569">
                  <c:v>1.228</c:v>
                </c:pt>
                <c:pt idx="4570">
                  <c:v>1.228</c:v>
                </c:pt>
                <c:pt idx="4571">
                  <c:v>1.228</c:v>
                </c:pt>
                <c:pt idx="4572">
                  <c:v>1.2290000000000001</c:v>
                </c:pt>
                <c:pt idx="4573">
                  <c:v>1.2290000000000001</c:v>
                </c:pt>
                <c:pt idx="4574">
                  <c:v>1.2290000000000001</c:v>
                </c:pt>
                <c:pt idx="4575">
                  <c:v>1.2290000000000001</c:v>
                </c:pt>
                <c:pt idx="4576">
                  <c:v>1.2290000000000001</c:v>
                </c:pt>
                <c:pt idx="4577">
                  <c:v>1.2290000000000001</c:v>
                </c:pt>
                <c:pt idx="4578">
                  <c:v>1.2290000000000001</c:v>
                </c:pt>
                <c:pt idx="4579">
                  <c:v>1.2290000000000001</c:v>
                </c:pt>
                <c:pt idx="4580">
                  <c:v>1.2290000000000001</c:v>
                </c:pt>
                <c:pt idx="4581">
                  <c:v>1.2290000000000001</c:v>
                </c:pt>
                <c:pt idx="4582">
                  <c:v>1.2290000000000001</c:v>
                </c:pt>
                <c:pt idx="4583">
                  <c:v>1.2290000000000001</c:v>
                </c:pt>
                <c:pt idx="4584">
                  <c:v>1.2290000000000001</c:v>
                </c:pt>
                <c:pt idx="4585">
                  <c:v>1.2290000000000001</c:v>
                </c:pt>
                <c:pt idx="4586">
                  <c:v>1.2290000000000001</c:v>
                </c:pt>
                <c:pt idx="4587">
                  <c:v>1.2290000000000001</c:v>
                </c:pt>
                <c:pt idx="4588">
                  <c:v>1.2290000000000001</c:v>
                </c:pt>
                <c:pt idx="4589">
                  <c:v>1.2290000000000001</c:v>
                </c:pt>
                <c:pt idx="4590">
                  <c:v>1.2290000000000001</c:v>
                </c:pt>
                <c:pt idx="4591">
                  <c:v>1.2290000000000001</c:v>
                </c:pt>
                <c:pt idx="4592">
                  <c:v>1.23</c:v>
                </c:pt>
                <c:pt idx="4593">
                  <c:v>1.23</c:v>
                </c:pt>
                <c:pt idx="4594">
                  <c:v>1.23</c:v>
                </c:pt>
                <c:pt idx="4595">
                  <c:v>1.23</c:v>
                </c:pt>
                <c:pt idx="4596">
                  <c:v>1.23</c:v>
                </c:pt>
                <c:pt idx="4597">
                  <c:v>1.23</c:v>
                </c:pt>
                <c:pt idx="4598">
                  <c:v>1.23</c:v>
                </c:pt>
                <c:pt idx="4599">
                  <c:v>1.23</c:v>
                </c:pt>
                <c:pt idx="4600">
                  <c:v>1.23</c:v>
                </c:pt>
                <c:pt idx="4601">
                  <c:v>1.23</c:v>
                </c:pt>
                <c:pt idx="4602">
                  <c:v>1.23</c:v>
                </c:pt>
                <c:pt idx="4603">
                  <c:v>1.23</c:v>
                </c:pt>
                <c:pt idx="4604">
                  <c:v>1.23</c:v>
                </c:pt>
                <c:pt idx="4605">
                  <c:v>1.23</c:v>
                </c:pt>
                <c:pt idx="4606">
                  <c:v>1.23</c:v>
                </c:pt>
                <c:pt idx="4607">
                  <c:v>1.23</c:v>
                </c:pt>
                <c:pt idx="4608">
                  <c:v>1.23</c:v>
                </c:pt>
                <c:pt idx="4609">
                  <c:v>1.23</c:v>
                </c:pt>
                <c:pt idx="4610">
                  <c:v>1.23</c:v>
                </c:pt>
                <c:pt idx="4611">
                  <c:v>1.23</c:v>
                </c:pt>
                <c:pt idx="4612">
                  <c:v>1.2309999999999999</c:v>
                </c:pt>
                <c:pt idx="4613">
                  <c:v>1.2309999999999999</c:v>
                </c:pt>
                <c:pt idx="4614">
                  <c:v>1.2309999999999999</c:v>
                </c:pt>
                <c:pt idx="4615">
                  <c:v>1.2309999999999999</c:v>
                </c:pt>
                <c:pt idx="4616">
                  <c:v>1.2309999999999999</c:v>
                </c:pt>
                <c:pt idx="4617">
                  <c:v>1.2309999999999999</c:v>
                </c:pt>
                <c:pt idx="4618">
                  <c:v>1.2309999999999999</c:v>
                </c:pt>
                <c:pt idx="4619">
                  <c:v>1.2309999999999999</c:v>
                </c:pt>
                <c:pt idx="4620">
                  <c:v>1.2309999999999999</c:v>
                </c:pt>
                <c:pt idx="4621">
                  <c:v>1.2309999999999999</c:v>
                </c:pt>
                <c:pt idx="4622">
                  <c:v>1.2309999999999999</c:v>
                </c:pt>
                <c:pt idx="4623">
                  <c:v>1.2309999999999999</c:v>
                </c:pt>
                <c:pt idx="4624">
                  <c:v>1.2309999999999999</c:v>
                </c:pt>
                <c:pt idx="4625">
                  <c:v>1.2309999999999999</c:v>
                </c:pt>
                <c:pt idx="4626">
                  <c:v>1.2309999999999999</c:v>
                </c:pt>
                <c:pt idx="4627">
                  <c:v>1.2309999999999999</c:v>
                </c:pt>
                <c:pt idx="4628">
                  <c:v>1.2309999999999999</c:v>
                </c:pt>
                <c:pt idx="4629">
                  <c:v>1.2309999999999999</c:v>
                </c:pt>
                <c:pt idx="4630">
                  <c:v>1.2309999999999999</c:v>
                </c:pt>
                <c:pt idx="4631">
                  <c:v>1.2309999999999999</c:v>
                </c:pt>
                <c:pt idx="4632">
                  <c:v>1.232</c:v>
                </c:pt>
                <c:pt idx="4633">
                  <c:v>1.232</c:v>
                </c:pt>
                <c:pt idx="4634">
                  <c:v>1.232</c:v>
                </c:pt>
                <c:pt idx="4635">
                  <c:v>1.232</c:v>
                </c:pt>
                <c:pt idx="4636">
                  <c:v>1.232</c:v>
                </c:pt>
                <c:pt idx="4637">
                  <c:v>1.232</c:v>
                </c:pt>
                <c:pt idx="4638">
                  <c:v>1.232</c:v>
                </c:pt>
                <c:pt idx="4639">
                  <c:v>1.232</c:v>
                </c:pt>
                <c:pt idx="4640">
                  <c:v>1.232</c:v>
                </c:pt>
                <c:pt idx="4641">
                  <c:v>1.232</c:v>
                </c:pt>
                <c:pt idx="4642">
                  <c:v>1.232</c:v>
                </c:pt>
                <c:pt idx="4643">
                  <c:v>1.232</c:v>
                </c:pt>
                <c:pt idx="4644">
                  <c:v>1.232</c:v>
                </c:pt>
                <c:pt idx="4645">
                  <c:v>1.232</c:v>
                </c:pt>
                <c:pt idx="4646">
                  <c:v>1.232</c:v>
                </c:pt>
                <c:pt idx="4647">
                  <c:v>1.232</c:v>
                </c:pt>
                <c:pt idx="4648">
                  <c:v>1.232</c:v>
                </c:pt>
                <c:pt idx="4649">
                  <c:v>1.232</c:v>
                </c:pt>
                <c:pt idx="4650">
                  <c:v>1.232</c:v>
                </c:pt>
                <c:pt idx="4651">
                  <c:v>1.232</c:v>
                </c:pt>
                <c:pt idx="4652">
                  <c:v>1.2330000000000001</c:v>
                </c:pt>
                <c:pt idx="4653">
                  <c:v>1.2330000000000001</c:v>
                </c:pt>
                <c:pt idx="4654">
                  <c:v>1.2330000000000001</c:v>
                </c:pt>
                <c:pt idx="4655">
                  <c:v>1.2330000000000001</c:v>
                </c:pt>
                <c:pt idx="4656">
                  <c:v>1.2330000000000001</c:v>
                </c:pt>
                <c:pt idx="4657">
                  <c:v>1.2330000000000001</c:v>
                </c:pt>
                <c:pt idx="4658">
                  <c:v>1.2330000000000001</c:v>
                </c:pt>
                <c:pt idx="4659">
                  <c:v>1.2330000000000001</c:v>
                </c:pt>
                <c:pt idx="4660">
                  <c:v>1.2330000000000001</c:v>
                </c:pt>
                <c:pt idx="4661">
                  <c:v>1.2330000000000001</c:v>
                </c:pt>
                <c:pt idx="4662">
                  <c:v>1.2330000000000001</c:v>
                </c:pt>
                <c:pt idx="4663">
                  <c:v>1.2330000000000001</c:v>
                </c:pt>
                <c:pt idx="4664">
                  <c:v>1.2330000000000001</c:v>
                </c:pt>
                <c:pt idx="4665">
                  <c:v>1.2330000000000001</c:v>
                </c:pt>
                <c:pt idx="4666">
                  <c:v>1.2330000000000001</c:v>
                </c:pt>
                <c:pt idx="4667">
                  <c:v>1.2330000000000001</c:v>
                </c:pt>
                <c:pt idx="4668">
                  <c:v>1.2330000000000001</c:v>
                </c:pt>
                <c:pt idx="4669">
                  <c:v>1.2330000000000001</c:v>
                </c:pt>
                <c:pt idx="4670">
                  <c:v>1.2330000000000001</c:v>
                </c:pt>
                <c:pt idx="4671">
                  <c:v>1.2330000000000001</c:v>
                </c:pt>
                <c:pt idx="4672">
                  <c:v>1.234</c:v>
                </c:pt>
                <c:pt idx="4673">
                  <c:v>1.234</c:v>
                </c:pt>
                <c:pt idx="4674">
                  <c:v>1.234</c:v>
                </c:pt>
                <c:pt idx="4675">
                  <c:v>1.234</c:v>
                </c:pt>
                <c:pt idx="4676">
                  <c:v>1.234</c:v>
                </c:pt>
                <c:pt idx="4677">
                  <c:v>1.234</c:v>
                </c:pt>
                <c:pt idx="4678">
                  <c:v>1.234</c:v>
                </c:pt>
                <c:pt idx="4679">
                  <c:v>1.234</c:v>
                </c:pt>
                <c:pt idx="4680">
                  <c:v>1.234</c:v>
                </c:pt>
                <c:pt idx="4681">
                  <c:v>1.234</c:v>
                </c:pt>
                <c:pt idx="4682">
                  <c:v>1.234</c:v>
                </c:pt>
                <c:pt idx="4683">
                  <c:v>1.234</c:v>
                </c:pt>
                <c:pt idx="4684">
                  <c:v>1.234</c:v>
                </c:pt>
                <c:pt idx="4685">
                  <c:v>1.234</c:v>
                </c:pt>
                <c:pt idx="4686">
                  <c:v>1.234</c:v>
                </c:pt>
                <c:pt idx="4687">
                  <c:v>1.234</c:v>
                </c:pt>
                <c:pt idx="4688">
                  <c:v>1.234</c:v>
                </c:pt>
                <c:pt idx="4689">
                  <c:v>1.234</c:v>
                </c:pt>
                <c:pt idx="4690">
                  <c:v>1.234</c:v>
                </c:pt>
                <c:pt idx="4691">
                  <c:v>1.234</c:v>
                </c:pt>
                <c:pt idx="4692">
                  <c:v>1.2349999999999999</c:v>
                </c:pt>
                <c:pt idx="4693">
                  <c:v>1.2349999999999999</c:v>
                </c:pt>
                <c:pt idx="4694">
                  <c:v>1.2349999999999999</c:v>
                </c:pt>
                <c:pt idx="4695">
                  <c:v>1.2349999999999999</c:v>
                </c:pt>
                <c:pt idx="4696">
                  <c:v>1.2349999999999999</c:v>
                </c:pt>
                <c:pt idx="4697">
                  <c:v>1.2349999999999999</c:v>
                </c:pt>
                <c:pt idx="4698">
                  <c:v>1.2349999999999999</c:v>
                </c:pt>
                <c:pt idx="4699">
                  <c:v>1.2349999999999999</c:v>
                </c:pt>
                <c:pt idx="4700">
                  <c:v>1.2349999999999999</c:v>
                </c:pt>
                <c:pt idx="4701">
                  <c:v>1.2349999999999999</c:v>
                </c:pt>
                <c:pt idx="4702">
                  <c:v>1.2349999999999999</c:v>
                </c:pt>
                <c:pt idx="4703">
                  <c:v>1.2349999999999999</c:v>
                </c:pt>
                <c:pt idx="4704">
                  <c:v>1.2349999999999999</c:v>
                </c:pt>
                <c:pt idx="4705">
                  <c:v>1.2349999999999999</c:v>
                </c:pt>
                <c:pt idx="4706">
                  <c:v>1.2349999999999999</c:v>
                </c:pt>
                <c:pt idx="4707">
                  <c:v>1.2349999999999999</c:v>
                </c:pt>
                <c:pt idx="4708">
                  <c:v>1.2349999999999999</c:v>
                </c:pt>
                <c:pt idx="4709">
                  <c:v>1.2349999999999999</c:v>
                </c:pt>
                <c:pt idx="4710">
                  <c:v>1.2349999999999999</c:v>
                </c:pt>
                <c:pt idx="4711">
                  <c:v>1.2349999999999999</c:v>
                </c:pt>
                <c:pt idx="4712">
                  <c:v>1.236</c:v>
                </c:pt>
                <c:pt idx="4713">
                  <c:v>1.236</c:v>
                </c:pt>
                <c:pt idx="4714">
                  <c:v>1.236</c:v>
                </c:pt>
                <c:pt idx="4715">
                  <c:v>1.236</c:v>
                </c:pt>
                <c:pt idx="4716">
                  <c:v>1.236</c:v>
                </c:pt>
                <c:pt idx="4717">
                  <c:v>1.236</c:v>
                </c:pt>
                <c:pt idx="4718">
                  <c:v>1.236</c:v>
                </c:pt>
                <c:pt idx="4719">
                  <c:v>1.236</c:v>
                </c:pt>
                <c:pt idx="4720">
                  <c:v>1.236</c:v>
                </c:pt>
                <c:pt idx="4721">
                  <c:v>1.236</c:v>
                </c:pt>
                <c:pt idx="4722">
                  <c:v>1.236</c:v>
                </c:pt>
                <c:pt idx="4723">
                  <c:v>1.236</c:v>
                </c:pt>
                <c:pt idx="4724">
                  <c:v>1.236</c:v>
                </c:pt>
                <c:pt idx="4725">
                  <c:v>1.236</c:v>
                </c:pt>
                <c:pt idx="4726">
                  <c:v>1.236</c:v>
                </c:pt>
                <c:pt idx="4727">
                  <c:v>1.236</c:v>
                </c:pt>
                <c:pt idx="4728">
                  <c:v>1.236</c:v>
                </c:pt>
                <c:pt idx="4729">
                  <c:v>1.236</c:v>
                </c:pt>
                <c:pt idx="4730">
                  <c:v>1.236</c:v>
                </c:pt>
                <c:pt idx="4731">
                  <c:v>1.236</c:v>
                </c:pt>
                <c:pt idx="4732">
                  <c:v>1.2370000000000001</c:v>
                </c:pt>
                <c:pt idx="4733">
                  <c:v>1.2370000000000001</c:v>
                </c:pt>
                <c:pt idx="4734">
                  <c:v>1.2370000000000001</c:v>
                </c:pt>
                <c:pt idx="4735">
                  <c:v>1.2370000000000001</c:v>
                </c:pt>
                <c:pt idx="4736">
                  <c:v>1.2370000000000001</c:v>
                </c:pt>
                <c:pt idx="4737">
                  <c:v>1.2370000000000001</c:v>
                </c:pt>
                <c:pt idx="4738">
                  <c:v>1.2370000000000001</c:v>
                </c:pt>
                <c:pt idx="4739">
                  <c:v>1.2370000000000001</c:v>
                </c:pt>
                <c:pt idx="4740">
                  <c:v>1.2370000000000001</c:v>
                </c:pt>
                <c:pt idx="4741">
                  <c:v>1.2370000000000001</c:v>
                </c:pt>
                <c:pt idx="4742">
                  <c:v>1.2370000000000001</c:v>
                </c:pt>
                <c:pt idx="4743">
                  <c:v>1.2370000000000001</c:v>
                </c:pt>
                <c:pt idx="4744">
                  <c:v>1.2370000000000001</c:v>
                </c:pt>
                <c:pt idx="4745">
                  <c:v>1.2370000000000001</c:v>
                </c:pt>
                <c:pt idx="4746">
                  <c:v>1.2370000000000001</c:v>
                </c:pt>
                <c:pt idx="4747">
                  <c:v>1.2370000000000001</c:v>
                </c:pt>
                <c:pt idx="4748">
                  <c:v>1.2370000000000001</c:v>
                </c:pt>
                <c:pt idx="4749">
                  <c:v>1.2370000000000001</c:v>
                </c:pt>
                <c:pt idx="4750">
                  <c:v>1.2370000000000001</c:v>
                </c:pt>
                <c:pt idx="4751">
                  <c:v>1.2370000000000001</c:v>
                </c:pt>
                <c:pt idx="4752">
                  <c:v>1.238</c:v>
                </c:pt>
                <c:pt idx="4753">
                  <c:v>1.238</c:v>
                </c:pt>
                <c:pt idx="4754">
                  <c:v>1.238</c:v>
                </c:pt>
                <c:pt idx="4755">
                  <c:v>1.238</c:v>
                </c:pt>
                <c:pt idx="4756">
                  <c:v>1.238</c:v>
                </c:pt>
                <c:pt idx="4757">
                  <c:v>1.238</c:v>
                </c:pt>
                <c:pt idx="4758">
                  <c:v>1.238</c:v>
                </c:pt>
                <c:pt idx="4759">
                  <c:v>1.238</c:v>
                </c:pt>
                <c:pt idx="4760">
                  <c:v>1.238</c:v>
                </c:pt>
                <c:pt idx="4761">
                  <c:v>1.238</c:v>
                </c:pt>
                <c:pt idx="4762">
                  <c:v>1.238</c:v>
                </c:pt>
                <c:pt idx="4763">
                  <c:v>1.238</c:v>
                </c:pt>
                <c:pt idx="4764">
                  <c:v>1.238</c:v>
                </c:pt>
                <c:pt idx="4765">
                  <c:v>1.238</c:v>
                </c:pt>
                <c:pt idx="4766">
                  <c:v>1.238</c:v>
                </c:pt>
                <c:pt idx="4767">
                  <c:v>1.238</c:v>
                </c:pt>
                <c:pt idx="4768">
                  <c:v>1.238</c:v>
                </c:pt>
                <c:pt idx="4769">
                  <c:v>1.238</c:v>
                </c:pt>
                <c:pt idx="4770">
                  <c:v>1.238</c:v>
                </c:pt>
                <c:pt idx="4771">
                  <c:v>1.238</c:v>
                </c:pt>
                <c:pt idx="4772">
                  <c:v>1.2389999999999999</c:v>
                </c:pt>
                <c:pt idx="4773">
                  <c:v>1.2389999999999999</c:v>
                </c:pt>
                <c:pt idx="4774">
                  <c:v>1.2389999999999999</c:v>
                </c:pt>
                <c:pt idx="4775">
                  <c:v>1.2389999999999999</c:v>
                </c:pt>
                <c:pt idx="4776">
                  <c:v>1.2389999999999999</c:v>
                </c:pt>
                <c:pt idx="4777">
                  <c:v>1.2389999999999999</c:v>
                </c:pt>
                <c:pt idx="4778">
                  <c:v>1.2389999999999999</c:v>
                </c:pt>
                <c:pt idx="4779">
                  <c:v>1.2389999999999999</c:v>
                </c:pt>
                <c:pt idx="4780">
                  <c:v>1.2389999999999999</c:v>
                </c:pt>
                <c:pt idx="4781">
                  <c:v>1.2389999999999999</c:v>
                </c:pt>
                <c:pt idx="4782">
                  <c:v>1.2389999999999999</c:v>
                </c:pt>
                <c:pt idx="4783">
                  <c:v>1.2389999999999999</c:v>
                </c:pt>
                <c:pt idx="4784">
                  <c:v>1.2389999999999999</c:v>
                </c:pt>
                <c:pt idx="4785">
                  <c:v>1.2389999999999999</c:v>
                </c:pt>
                <c:pt idx="4786">
                  <c:v>1.2389999999999999</c:v>
                </c:pt>
                <c:pt idx="4787">
                  <c:v>1.2389999999999999</c:v>
                </c:pt>
                <c:pt idx="4788">
                  <c:v>1.2389999999999999</c:v>
                </c:pt>
                <c:pt idx="4789">
                  <c:v>1.2389999999999999</c:v>
                </c:pt>
                <c:pt idx="4790">
                  <c:v>1.2389999999999999</c:v>
                </c:pt>
                <c:pt idx="4791">
                  <c:v>1.2389999999999999</c:v>
                </c:pt>
                <c:pt idx="4792">
                  <c:v>1.24</c:v>
                </c:pt>
                <c:pt idx="4793">
                  <c:v>1.24</c:v>
                </c:pt>
                <c:pt idx="4794">
                  <c:v>1.24</c:v>
                </c:pt>
                <c:pt idx="4795">
                  <c:v>1.24</c:v>
                </c:pt>
                <c:pt idx="4796">
                  <c:v>1.24</c:v>
                </c:pt>
                <c:pt idx="4797">
                  <c:v>1.24</c:v>
                </c:pt>
                <c:pt idx="4798">
                  <c:v>1.24</c:v>
                </c:pt>
                <c:pt idx="4799">
                  <c:v>1.24</c:v>
                </c:pt>
                <c:pt idx="4800">
                  <c:v>1.24</c:v>
                </c:pt>
                <c:pt idx="4801">
                  <c:v>1.24</c:v>
                </c:pt>
                <c:pt idx="4802">
                  <c:v>1.24</c:v>
                </c:pt>
                <c:pt idx="4803">
                  <c:v>1.24</c:v>
                </c:pt>
                <c:pt idx="4804">
                  <c:v>1.24</c:v>
                </c:pt>
                <c:pt idx="4805">
                  <c:v>1.24</c:v>
                </c:pt>
                <c:pt idx="4806">
                  <c:v>1.24</c:v>
                </c:pt>
                <c:pt idx="4807">
                  <c:v>1.24</c:v>
                </c:pt>
                <c:pt idx="4808">
                  <c:v>1.24</c:v>
                </c:pt>
                <c:pt idx="4809">
                  <c:v>1.24</c:v>
                </c:pt>
                <c:pt idx="4810">
                  <c:v>1.24</c:v>
                </c:pt>
                <c:pt idx="4811">
                  <c:v>1.24</c:v>
                </c:pt>
                <c:pt idx="4812">
                  <c:v>1.2410000000000001</c:v>
                </c:pt>
                <c:pt idx="4813">
                  <c:v>1.2410000000000001</c:v>
                </c:pt>
                <c:pt idx="4814">
                  <c:v>1.2410000000000001</c:v>
                </c:pt>
                <c:pt idx="4815">
                  <c:v>1.2410000000000001</c:v>
                </c:pt>
                <c:pt idx="4816">
                  <c:v>1.2410000000000001</c:v>
                </c:pt>
                <c:pt idx="4817">
                  <c:v>1.2410000000000001</c:v>
                </c:pt>
                <c:pt idx="4818">
                  <c:v>1.2410000000000001</c:v>
                </c:pt>
                <c:pt idx="4819">
                  <c:v>1.2410000000000001</c:v>
                </c:pt>
                <c:pt idx="4820">
                  <c:v>1.2410000000000001</c:v>
                </c:pt>
                <c:pt idx="4821">
                  <c:v>1.2410000000000001</c:v>
                </c:pt>
                <c:pt idx="4822">
                  <c:v>1.2410000000000001</c:v>
                </c:pt>
                <c:pt idx="4823">
                  <c:v>1.2410000000000001</c:v>
                </c:pt>
                <c:pt idx="4824">
                  <c:v>1.2410000000000001</c:v>
                </c:pt>
                <c:pt idx="4825">
                  <c:v>1.2410000000000001</c:v>
                </c:pt>
                <c:pt idx="4826">
                  <c:v>1.2410000000000001</c:v>
                </c:pt>
                <c:pt idx="4827">
                  <c:v>1.2410000000000001</c:v>
                </c:pt>
                <c:pt idx="4828">
                  <c:v>1.2410000000000001</c:v>
                </c:pt>
                <c:pt idx="4829">
                  <c:v>1.2410000000000001</c:v>
                </c:pt>
                <c:pt idx="4830">
                  <c:v>1.2410000000000001</c:v>
                </c:pt>
                <c:pt idx="4831">
                  <c:v>1.2410000000000001</c:v>
                </c:pt>
                <c:pt idx="4832">
                  <c:v>1.242</c:v>
                </c:pt>
                <c:pt idx="4833">
                  <c:v>1.242</c:v>
                </c:pt>
                <c:pt idx="4834">
                  <c:v>1.242</c:v>
                </c:pt>
                <c:pt idx="4835">
                  <c:v>1.242</c:v>
                </c:pt>
                <c:pt idx="4836">
                  <c:v>1.242</c:v>
                </c:pt>
                <c:pt idx="4837">
                  <c:v>1.242</c:v>
                </c:pt>
                <c:pt idx="4838">
                  <c:v>1.242</c:v>
                </c:pt>
                <c:pt idx="4839">
                  <c:v>1.242</c:v>
                </c:pt>
                <c:pt idx="4840">
                  <c:v>1.242</c:v>
                </c:pt>
                <c:pt idx="4841">
                  <c:v>1.242</c:v>
                </c:pt>
                <c:pt idx="4842">
                  <c:v>1.242</c:v>
                </c:pt>
                <c:pt idx="4843">
                  <c:v>1.242</c:v>
                </c:pt>
                <c:pt idx="4844">
                  <c:v>1.242</c:v>
                </c:pt>
                <c:pt idx="4845">
                  <c:v>1.242</c:v>
                </c:pt>
                <c:pt idx="4846">
                  <c:v>1.242</c:v>
                </c:pt>
                <c:pt idx="4847">
                  <c:v>1.242</c:v>
                </c:pt>
                <c:pt idx="4848">
                  <c:v>1.242</c:v>
                </c:pt>
                <c:pt idx="4849">
                  <c:v>1.242</c:v>
                </c:pt>
                <c:pt idx="4850">
                  <c:v>1.242</c:v>
                </c:pt>
                <c:pt idx="4851">
                  <c:v>1.242</c:v>
                </c:pt>
                <c:pt idx="4852">
                  <c:v>1.2429999999999999</c:v>
                </c:pt>
                <c:pt idx="4853">
                  <c:v>1.2429999999999999</c:v>
                </c:pt>
                <c:pt idx="4854">
                  <c:v>1.2429999999999999</c:v>
                </c:pt>
                <c:pt idx="4855">
                  <c:v>1.2429999999999999</c:v>
                </c:pt>
                <c:pt idx="4856">
                  <c:v>1.2429999999999999</c:v>
                </c:pt>
                <c:pt idx="4857">
                  <c:v>1.2429999999999999</c:v>
                </c:pt>
                <c:pt idx="4858">
                  <c:v>1.2429999999999999</c:v>
                </c:pt>
                <c:pt idx="4859">
                  <c:v>1.2429999999999999</c:v>
                </c:pt>
                <c:pt idx="4860">
                  <c:v>1.2429999999999999</c:v>
                </c:pt>
                <c:pt idx="4861">
                  <c:v>1.2429999999999999</c:v>
                </c:pt>
                <c:pt idx="4862">
                  <c:v>1.2429999999999999</c:v>
                </c:pt>
                <c:pt idx="4863">
                  <c:v>1.2429999999999999</c:v>
                </c:pt>
                <c:pt idx="4864">
                  <c:v>1.2429999999999999</c:v>
                </c:pt>
                <c:pt idx="4865">
                  <c:v>1.2429999999999999</c:v>
                </c:pt>
                <c:pt idx="4866">
                  <c:v>1.2429999999999999</c:v>
                </c:pt>
                <c:pt idx="4867">
                  <c:v>1.2429999999999999</c:v>
                </c:pt>
                <c:pt idx="4868">
                  <c:v>1.2429999999999999</c:v>
                </c:pt>
                <c:pt idx="4869">
                  <c:v>1.2429999999999999</c:v>
                </c:pt>
                <c:pt idx="4870">
                  <c:v>1.2429999999999999</c:v>
                </c:pt>
                <c:pt idx="4871">
                  <c:v>1.2429999999999999</c:v>
                </c:pt>
                <c:pt idx="4872">
                  <c:v>1.244</c:v>
                </c:pt>
                <c:pt idx="4873">
                  <c:v>1.244</c:v>
                </c:pt>
                <c:pt idx="4874">
                  <c:v>1.244</c:v>
                </c:pt>
                <c:pt idx="4875">
                  <c:v>1.244</c:v>
                </c:pt>
                <c:pt idx="4876">
                  <c:v>1.244</c:v>
                </c:pt>
                <c:pt idx="4877">
                  <c:v>1.244</c:v>
                </c:pt>
                <c:pt idx="4878">
                  <c:v>1.244</c:v>
                </c:pt>
                <c:pt idx="4879">
                  <c:v>1.244</c:v>
                </c:pt>
                <c:pt idx="4880">
                  <c:v>1.244</c:v>
                </c:pt>
                <c:pt idx="4881">
                  <c:v>1.244</c:v>
                </c:pt>
                <c:pt idx="4882">
                  <c:v>1.244</c:v>
                </c:pt>
                <c:pt idx="4883">
                  <c:v>1.244</c:v>
                </c:pt>
                <c:pt idx="4884">
                  <c:v>1.244</c:v>
                </c:pt>
                <c:pt idx="4885">
                  <c:v>1.244</c:v>
                </c:pt>
                <c:pt idx="4886">
                  <c:v>1.244</c:v>
                </c:pt>
                <c:pt idx="4887">
                  <c:v>1.244</c:v>
                </c:pt>
                <c:pt idx="4888">
                  <c:v>1.244</c:v>
                </c:pt>
                <c:pt idx="4889">
                  <c:v>1.244</c:v>
                </c:pt>
                <c:pt idx="4890">
                  <c:v>1.244</c:v>
                </c:pt>
                <c:pt idx="4891">
                  <c:v>1.244</c:v>
                </c:pt>
                <c:pt idx="4892">
                  <c:v>1.2450000000000001</c:v>
                </c:pt>
                <c:pt idx="4893">
                  <c:v>1.2450000000000001</c:v>
                </c:pt>
                <c:pt idx="4894">
                  <c:v>1.2450000000000001</c:v>
                </c:pt>
                <c:pt idx="4895">
                  <c:v>1.2450000000000001</c:v>
                </c:pt>
                <c:pt idx="4896">
                  <c:v>1.2450000000000001</c:v>
                </c:pt>
                <c:pt idx="4897">
                  <c:v>1.2450000000000001</c:v>
                </c:pt>
                <c:pt idx="4898">
                  <c:v>1.2450000000000001</c:v>
                </c:pt>
                <c:pt idx="4899">
                  <c:v>1.2450000000000001</c:v>
                </c:pt>
                <c:pt idx="4900">
                  <c:v>1.2450000000000001</c:v>
                </c:pt>
                <c:pt idx="4901">
                  <c:v>1.2450000000000001</c:v>
                </c:pt>
                <c:pt idx="4902">
                  <c:v>1.2450000000000001</c:v>
                </c:pt>
                <c:pt idx="4903">
                  <c:v>1.2450000000000001</c:v>
                </c:pt>
                <c:pt idx="4904">
                  <c:v>1.2450000000000001</c:v>
                </c:pt>
                <c:pt idx="4905">
                  <c:v>1.2450000000000001</c:v>
                </c:pt>
                <c:pt idx="4906">
                  <c:v>1.2450000000000001</c:v>
                </c:pt>
                <c:pt idx="4907">
                  <c:v>1.2450000000000001</c:v>
                </c:pt>
                <c:pt idx="4908">
                  <c:v>1.2450000000000001</c:v>
                </c:pt>
                <c:pt idx="4909">
                  <c:v>1.2450000000000001</c:v>
                </c:pt>
                <c:pt idx="4910">
                  <c:v>1.2450000000000001</c:v>
                </c:pt>
                <c:pt idx="4911">
                  <c:v>1.2450000000000001</c:v>
                </c:pt>
                <c:pt idx="4912">
                  <c:v>1.246</c:v>
                </c:pt>
                <c:pt idx="4913">
                  <c:v>1.246</c:v>
                </c:pt>
                <c:pt idx="4914">
                  <c:v>1.246</c:v>
                </c:pt>
                <c:pt idx="4915">
                  <c:v>1.246</c:v>
                </c:pt>
                <c:pt idx="4916">
                  <c:v>1.246</c:v>
                </c:pt>
                <c:pt idx="4917">
                  <c:v>1.246</c:v>
                </c:pt>
                <c:pt idx="4918">
                  <c:v>1.246</c:v>
                </c:pt>
                <c:pt idx="4919">
                  <c:v>1.246</c:v>
                </c:pt>
                <c:pt idx="4920">
                  <c:v>1.246</c:v>
                </c:pt>
                <c:pt idx="4921">
                  <c:v>1.246</c:v>
                </c:pt>
                <c:pt idx="4922">
                  <c:v>1.246</c:v>
                </c:pt>
                <c:pt idx="4923">
                  <c:v>1.246</c:v>
                </c:pt>
                <c:pt idx="4924">
                  <c:v>1.246</c:v>
                </c:pt>
                <c:pt idx="4925">
                  <c:v>1.246</c:v>
                </c:pt>
                <c:pt idx="4926">
                  <c:v>1.246</c:v>
                </c:pt>
                <c:pt idx="4927">
                  <c:v>1.246</c:v>
                </c:pt>
                <c:pt idx="4928">
                  <c:v>1.246</c:v>
                </c:pt>
                <c:pt idx="4929">
                  <c:v>1.246</c:v>
                </c:pt>
                <c:pt idx="4930">
                  <c:v>1.246</c:v>
                </c:pt>
                <c:pt idx="4931">
                  <c:v>1.246</c:v>
                </c:pt>
                <c:pt idx="4932">
                  <c:v>1.2469999999999999</c:v>
                </c:pt>
                <c:pt idx="4933">
                  <c:v>1.2469999999999999</c:v>
                </c:pt>
                <c:pt idx="4934">
                  <c:v>1.2469999999999999</c:v>
                </c:pt>
                <c:pt idx="4935">
                  <c:v>1.2469999999999999</c:v>
                </c:pt>
                <c:pt idx="4936">
                  <c:v>1.2469999999999999</c:v>
                </c:pt>
                <c:pt idx="4937">
                  <c:v>1.2469999999999999</c:v>
                </c:pt>
                <c:pt idx="4938">
                  <c:v>1.2469999999999999</c:v>
                </c:pt>
                <c:pt idx="4939">
                  <c:v>1.2469999999999999</c:v>
                </c:pt>
                <c:pt idx="4940">
                  <c:v>1.2469999999999999</c:v>
                </c:pt>
                <c:pt idx="4941">
                  <c:v>1.2469999999999999</c:v>
                </c:pt>
                <c:pt idx="4942">
                  <c:v>1.2469999999999999</c:v>
                </c:pt>
                <c:pt idx="4943">
                  <c:v>1.2469999999999999</c:v>
                </c:pt>
                <c:pt idx="4944">
                  <c:v>1.2469999999999999</c:v>
                </c:pt>
                <c:pt idx="4945">
                  <c:v>1.2469999999999999</c:v>
                </c:pt>
                <c:pt idx="4946">
                  <c:v>1.2469999999999999</c:v>
                </c:pt>
                <c:pt idx="4947">
                  <c:v>1.2469999999999999</c:v>
                </c:pt>
                <c:pt idx="4948">
                  <c:v>1.2469999999999999</c:v>
                </c:pt>
                <c:pt idx="4949">
                  <c:v>1.2469999999999999</c:v>
                </c:pt>
                <c:pt idx="4950">
                  <c:v>1.2469999999999999</c:v>
                </c:pt>
                <c:pt idx="4951">
                  <c:v>1.2469999999999999</c:v>
                </c:pt>
                <c:pt idx="4952">
                  <c:v>1.248</c:v>
                </c:pt>
                <c:pt idx="4953">
                  <c:v>1.248</c:v>
                </c:pt>
                <c:pt idx="4954">
                  <c:v>1.248</c:v>
                </c:pt>
                <c:pt idx="4955">
                  <c:v>1.248</c:v>
                </c:pt>
                <c:pt idx="4956">
                  <c:v>1.248</c:v>
                </c:pt>
                <c:pt idx="4957">
                  <c:v>1.248</c:v>
                </c:pt>
                <c:pt idx="4958">
                  <c:v>1.248</c:v>
                </c:pt>
                <c:pt idx="4959">
                  <c:v>1.248</c:v>
                </c:pt>
                <c:pt idx="4960">
                  <c:v>1.248</c:v>
                </c:pt>
                <c:pt idx="4961">
                  <c:v>1.248</c:v>
                </c:pt>
                <c:pt idx="4962">
                  <c:v>1.248</c:v>
                </c:pt>
                <c:pt idx="4963">
                  <c:v>1.248</c:v>
                </c:pt>
                <c:pt idx="4964">
                  <c:v>1.248</c:v>
                </c:pt>
                <c:pt idx="4965">
                  <c:v>1.248</c:v>
                </c:pt>
                <c:pt idx="4966">
                  <c:v>1.248</c:v>
                </c:pt>
                <c:pt idx="4967">
                  <c:v>1.248</c:v>
                </c:pt>
                <c:pt idx="4968">
                  <c:v>1.248</c:v>
                </c:pt>
                <c:pt idx="4969">
                  <c:v>1.248</c:v>
                </c:pt>
                <c:pt idx="4970">
                  <c:v>1.248</c:v>
                </c:pt>
                <c:pt idx="4971">
                  <c:v>1.248</c:v>
                </c:pt>
                <c:pt idx="4972">
                  <c:v>1.2490000000000001</c:v>
                </c:pt>
                <c:pt idx="4973">
                  <c:v>1.2490000000000001</c:v>
                </c:pt>
                <c:pt idx="4974">
                  <c:v>1.2490000000000001</c:v>
                </c:pt>
                <c:pt idx="4975">
                  <c:v>1.2490000000000001</c:v>
                </c:pt>
                <c:pt idx="4976">
                  <c:v>1.2490000000000001</c:v>
                </c:pt>
                <c:pt idx="4977">
                  <c:v>1.2490000000000001</c:v>
                </c:pt>
                <c:pt idx="4978">
                  <c:v>1.2490000000000001</c:v>
                </c:pt>
                <c:pt idx="4979">
                  <c:v>1.2490000000000001</c:v>
                </c:pt>
                <c:pt idx="4980">
                  <c:v>1.2490000000000001</c:v>
                </c:pt>
                <c:pt idx="4981">
                  <c:v>1.2490000000000001</c:v>
                </c:pt>
                <c:pt idx="4982">
                  <c:v>1.2490000000000001</c:v>
                </c:pt>
                <c:pt idx="4983">
                  <c:v>1.2490000000000001</c:v>
                </c:pt>
                <c:pt idx="4984">
                  <c:v>1.2490000000000001</c:v>
                </c:pt>
                <c:pt idx="4985">
                  <c:v>1.2490000000000001</c:v>
                </c:pt>
                <c:pt idx="4986">
                  <c:v>1.2490000000000001</c:v>
                </c:pt>
                <c:pt idx="4987">
                  <c:v>1.2490000000000001</c:v>
                </c:pt>
                <c:pt idx="4988">
                  <c:v>1.2490000000000001</c:v>
                </c:pt>
                <c:pt idx="4989">
                  <c:v>1.2490000000000001</c:v>
                </c:pt>
                <c:pt idx="4990">
                  <c:v>1.2490000000000001</c:v>
                </c:pt>
                <c:pt idx="4991">
                  <c:v>1.2490000000000001</c:v>
                </c:pt>
                <c:pt idx="4992">
                  <c:v>1.25</c:v>
                </c:pt>
                <c:pt idx="4993">
                  <c:v>1.25</c:v>
                </c:pt>
                <c:pt idx="4994">
                  <c:v>1.25</c:v>
                </c:pt>
                <c:pt idx="4995">
                  <c:v>1.25</c:v>
                </c:pt>
                <c:pt idx="4996">
                  <c:v>1.25</c:v>
                </c:pt>
                <c:pt idx="4997">
                  <c:v>1.25</c:v>
                </c:pt>
                <c:pt idx="4998">
                  <c:v>1.25</c:v>
                </c:pt>
                <c:pt idx="4999">
                  <c:v>1.25</c:v>
                </c:pt>
                <c:pt idx="5000">
                  <c:v>1.25</c:v>
                </c:pt>
                <c:pt idx="5001">
                  <c:v>1.25</c:v>
                </c:pt>
                <c:pt idx="5002">
                  <c:v>1.25</c:v>
                </c:pt>
                <c:pt idx="5003">
                  <c:v>1.25</c:v>
                </c:pt>
                <c:pt idx="5004">
                  <c:v>1.25</c:v>
                </c:pt>
                <c:pt idx="5005">
                  <c:v>1.25</c:v>
                </c:pt>
                <c:pt idx="5006">
                  <c:v>1.25</c:v>
                </c:pt>
                <c:pt idx="5007">
                  <c:v>1.25</c:v>
                </c:pt>
                <c:pt idx="5008">
                  <c:v>1.25</c:v>
                </c:pt>
                <c:pt idx="5009">
                  <c:v>1.25</c:v>
                </c:pt>
                <c:pt idx="5010">
                  <c:v>1.25</c:v>
                </c:pt>
                <c:pt idx="5011">
                  <c:v>1.25</c:v>
                </c:pt>
                <c:pt idx="5012">
                  <c:v>1.2509999999999999</c:v>
                </c:pt>
                <c:pt idx="5013">
                  <c:v>1.2509999999999999</c:v>
                </c:pt>
                <c:pt idx="5014">
                  <c:v>1.2509999999999999</c:v>
                </c:pt>
                <c:pt idx="5015">
                  <c:v>1.2509999999999999</c:v>
                </c:pt>
                <c:pt idx="5016">
                  <c:v>1.2509999999999999</c:v>
                </c:pt>
                <c:pt idx="5017">
                  <c:v>1.2509999999999999</c:v>
                </c:pt>
                <c:pt idx="5018">
                  <c:v>1.2509999999999999</c:v>
                </c:pt>
                <c:pt idx="5019">
                  <c:v>1.2509999999999999</c:v>
                </c:pt>
                <c:pt idx="5020">
                  <c:v>1.2509999999999999</c:v>
                </c:pt>
                <c:pt idx="5021">
                  <c:v>1.2509999999999999</c:v>
                </c:pt>
                <c:pt idx="5022">
                  <c:v>1.2509999999999999</c:v>
                </c:pt>
                <c:pt idx="5023">
                  <c:v>1.2509999999999999</c:v>
                </c:pt>
                <c:pt idx="5024">
                  <c:v>1.2509999999999999</c:v>
                </c:pt>
                <c:pt idx="5025">
                  <c:v>1.2509999999999999</c:v>
                </c:pt>
                <c:pt idx="5026">
                  <c:v>1.2509999999999999</c:v>
                </c:pt>
                <c:pt idx="5027">
                  <c:v>1.2509999999999999</c:v>
                </c:pt>
                <c:pt idx="5028">
                  <c:v>1.2509999999999999</c:v>
                </c:pt>
                <c:pt idx="5029">
                  <c:v>1.2509999999999999</c:v>
                </c:pt>
                <c:pt idx="5030">
                  <c:v>1.2509999999999999</c:v>
                </c:pt>
                <c:pt idx="5031">
                  <c:v>1.2509999999999999</c:v>
                </c:pt>
                <c:pt idx="5032">
                  <c:v>1.252</c:v>
                </c:pt>
                <c:pt idx="5033">
                  <c:v>1.252</c:v>
                </c:pt>
                <c:pt idx="5034">
                  <c:v>1.252</c:v>
                </c:pt>
                <c:pt idx="5035">
                  <c:v>1.252</c:v>
                </c:pt>
                <c:pt idx="5036">
                  <c:v>1.252</c:v>
                </c:pt>
                <c:pt idx="5037">
                  <c:v>1.252</c:v>
                </c:pt>
                <c:pt idx="5038">
                  <c:v>1.252</c:v>
                </c:pt>
                <c:pt idx="5039">
                  <c:v>1.252</c:v>
                </c:pt>
                <c:pt idx="5040">
                  <c:v>1.252</c:v>
                </c:pt>
                <c:pt idx="5041">
                  <c:v>1.252</c:v>
                </c:pt>
                <c:pt idx="5042">
                  <c:v>1.252</c:v>
                </c:pt>
                <c:pt idx="5043">
                  <c:v>1.252</c:v>
                </c:pt>
                <c:pt idx="5044">
                  <c:v>1.252</c:v>
                </c:pt>
                <c:pt idx="5045">
                  <c:v>1.252</c:v>
                </c:pt>
                <c:pt idx="5046">
                  <c:v>1.252</c:v>
                </c:pt>
                <c:pt idx="5047">
                  <c:v>1.252</c:v>
                </c:pt>
                <c:pt idx="5048">
                  <c:v>1.252</c:v>
                </c:pt>
                <c:pt idx="5049">
                  <c:v>1.252</c:v>
                </c:pt>
                <c:pt idx="5050">
                  <c:v>1.252</c:v>
                </c:pt>
                <c:pt idx="5051">
                  <c:v>1.252</c:v>
                </c:pt>
                <c:pt idx="5052">
                  <c:v>1.2530000000000001</c:v>
                </c:pt>
                <c:pt idx="5053">
                  <c:v>1.2530000000000001</c:v>
                </c:pt>
                <c:pt idx="5054">
                  <c:v>1.2530000000000001</c:v>
                </c:pt>
                <c:pt idx="5055">
                  <c:v>1.2530000000000001</c:v>
                </c:pt>
                <c:pt idx="5056">
                  <c:v>1.2530000000000001</c:v>
                </c:pt>
                <c:pt idx="5057">
                  <c:v>1.2530000000000001</c:v>
                </c:pt>
                <c:pt idx="5058">
                  <c:v>1.2530000000000001</c:v>
                </c:pt>
                <c:pt idx="5059">
                  <c:v>1.2530000000000001</c:v>
                </c:pt>
                <c:pt idx="5060">
                  <c:v>1.2530000000000001</c:v>
                </c:pt>
                <c:pt idx="5061">
                  <c:v>1.2530000000000001</c:v>
                </c:pt>
                <c:pt idx="5062">
                  <c:v>1.2530000000000001</c:v>
                </c:pt>
                <c:pt idx="5063">
                  <c:v>1.2530000000000001</c:v>
                </c:pt>
                <c:pt idx="5064">
                  <c:v>1.2530000000000001</c:v>
                </c:pt>
                <c:pt idx="5065">
                  <c:v>1.2530000000000001</c:v>
                </c:pt>
                <c:pt idx="5066">
                  <c:v>1.2530000000000001</c:v>
                </c:pt>
                <c:pt idx="5067">
                  <c:v>1.2530000000000001</c:v>
                </c:pt>
                <c:pt idx="5068">
                  <c:v>1.2530000000000001</c:v>
                </c:pt>
                <c:pt idx="5069">
                  <c:v>1.2530000000000001</c:v>
                </c:pt>
                <c:pt idx="5070">
                  <c:v>1.2530000000000001</c:v>
                </c:pt>
                <c:pt idx="5071">
                  <c:v>1.254</c:v>
                </c:pt>
                <c:pt idx="5072">
                  <c:v>1.254</c:v>
                </c:pt>
                <c:pt idx="5073">
                  <c:v>1.254</c:v>
                </c:pt>
                <c:pt idx="5074">
                  <c:v>1.254</c:v>
                </c:pt>
                <c:pt idx="5075">
                  <c:v>1.254</c:v>
                </c:pt>
                <c:pt idx="5076">
                  <c:v>1.254</c:v>
                </c:pt>
                <c:pt idx="5077">
                  <c:v>1.254</c:v>
                </c:pt>
                <c:pt idx="5078">
                  <c:v>1.254</c:v>
                </c:pt>
                <c:pt idx="5079">
                  <c:v>1.254</c:v>
                </c:pt>
                <c:pt idx="5080">
                  <c:v>1.254</c:v>
                </c:pt>
                <c:pt idx="5081">
                  <c:v>1.254</c:v>
                </c:pt>
                <c:pt idx="5082">
                  <c:v>1.254</c:v>
                </c:pt>
                <c:pt idx="5083">
                  <c:v>1.254</c:v>
                </c:pt>
                <c:pt idx="5084">
                  <c:v>1.254</c:v>
                </c:pt>
                <c:pt idx="5085">
                  <c:v>1.254</c:v>
                </c:pt>
                <c:pt idx="5086">
                  <c:v>1.254</c:v>
                </c:pt>
                <c:pt idx="5087">
                  <c:v>1.254</c:v>
                </c:pt>
                <c:pt idx="5088">
                  <c:v>1.254</c:v>
                </c:pt>
                <c:pt idx="5089">
                  <c:v>1.254</c:v>
                </c:pt>
                <c:pt idx="5090">
                  <c:v>1.254</c:v>
                </c:pt>
                <c:pt idx="5091">
                  <c:v>1.254</c:v>
                </c:pt>
                <c:pt idx="5092">
                  <c:v>1.2549999999999999</c:v>
                </c:pt>
                <c:pt idx="5093">
                  <c:v>1.2549999999999999</c:v>
                </c:pt>
                <c:pt idx="5094">
                  <c:v>1.2549999999999999</c:v>
                </c:pt>
                <c:pt idx="5095">
                  <c:v>1.2549999999999999</c:v>
                </c:pt>
                <c:pt idx="5096">
                  <c:v>1.2549999999999999</c:v>
                </c:pt>
                <c:pt idx="5097">
                  <c:v>1.2549999999999999</c:v>
                </c:pt>
                <c:pt idx="5098">
                  <c:v>1.2549999999999999</c:v>
                </c:pt>
                <c:pt idx="5099">
                  <c:v>1.2549999999999999</c:v>
                </c:pt>
                <c:pt idx="5100">
                  <c:v>1.2549999999999999</c:v>
                </c:pt>
                <c:pt idx="5101">
                  <c:v>1.2549999999999999</c:v>
                </c:pt>
                <c:pt idx="5102">
                  <c:v>1.2549999999999999</c:v>
                </c:pt>
                <c:pt idx="5103">
                  <c:v>1.2549999999999999</c:v>
                </c:pt>
                <c:pt idx="5104">
                  <c:v>1.2549999999999999</c:v>
                </c:pt>
                <c:pt idx="5105">
                  <c:v>1.2549999999999999</c:v>
                </c:pt>
                <c:pt idx="5106">
                  <c:v>1.2549999999999999</c:v>
                </c:pt>
                <c:pt idx="5107">
                  <c:v>1.2549999999999999</c:v>
                </c:pt>
                <c:pt idx="5108">
                  <c:v>1.2549999999999999</c:v>
                </c:pt>
                <c:pt idx="5109">
                  <c:v>1.2549999999999999</c:v>
                </c:pt>
                <c:pt idx="5110">
                  <c:v>1.2549999999999999</c:v>
                </c:pt>
                <c:pt idx="5111">
                  <c:v>1.256</c:v>
                </c:pt>
                <c:pt idx="5112">
                  <c:v>1.256</c:v>
                </c:pt>
                <c:pt idx="5113">
                  <c:v>1.256</c:v>
                </c:pt>
                <c:pt idx="5114">
                  <c:v>1.256</c:v>
                </c:pt>
                <c:pt idx="5115">
                  <c:v>1.256</c:v>
                </c:pt>
                <c:pt idx="5116">
                  <c:v>1.256</c:v>
                </c:pt>
                <c:pt idx="5117">
                  <c:v>1.256</c:v>
                </c:pt>
                <c:pt idx="5118">
                  <c:v>1.256</c:v>
                </c:pt>
                <c:pt idx="5119">
                  <c:v>1.256</c:v>
                </c:pt>
                <c:pt idx="5120">
                  <c:v>1.256</c:v>
                </c:pt>
                <c:pt idx="5121">
                  <c:v>1.256</c:v>
                </c:pt>
                <c:pt idx="5122">
                  <c:v>1.256</c:v>
                </c:pt>
                <c:pt idx="5123">
                  <c:v>1.256</c:v>
                </c:pt>
                <c:pt idx="5124">
                  <c:v>1.256</c:v>
                </c:pt>
                <c:pt idx="5125">
                  <c:v>1.256</c:v>
                </c:pt>
                <c:pt idx="5126">
                  <c:v>1.256</c:v>
                </c:pt>
                <c:pt idx="5127">
                  <c:v>1.256</c:v>
                </c:pt>
                <c:pt idx="5128">
                  <c:v>1.256</c:v>
                </c:pt>
                <c:pt idx="5129">
                  <c:v>1.256</c:v>
                </c:pt>
                <c:pt idx="5130">
                  <c:v>1.256</c:v>
                </c:pt>
                <c:pt idx="5131">
                  <c:v>1.256</c:v>
                </c:pt>
                <c:pt idx="5132">
                  <c:v>1.2570000000000001</c:v>
                </c:pt>
                <c:pt idx="5133">
                  <c:v>1.2570000000000001</c:v>
                </c:pt>
                <c:pt idx="5134">
                  <c:v>1.2570000000000001</c:v>
                </c:pt>
                <c:pt idx="5135">
                  <c:v>1.2570000000000001</c:v>
                </c:pt>
                <c:pt idx="5136">
                  <c:v>1.2570000000000001</c:v>
                </c:pt>
                <c:pt idx="5137">
                  <c:v>1.2570000000000001</c:v>
                </c:pt>
                <c:pt idx="5138">
                  <c:v>1.2570000000000001</c:v>
                </c:pt>
                <c:pt idx="5139">
                  <c:v>1.2570000000000001</c:v>
                </c:pt>
                <c:pt idx="5140">
                  <c:v>1.2570000000000001</c:v>
                </c:pt>
                <c:pt idx="5141">
                  <c:v>1.2570000000000001</c:v>
                </c:pt>
                <c:pt idx="5142">
                  <c:v>1.2570000000000001</c:v>
                </c:pt>
                <c:pt idx="5143">
                  <c:v>1.2570000000000001</c:v>
                </c:pt>
                <c:pt idx="5144">
                  <c:v>1.2570000000000001</c:v>
                </c:pt>
                <c:pt idx="5145">
                  <c:v>1.2570000000000001</c:v>
                </c:pt>
                <c:pt idx="5146">
                  <c:v>1.2570000000000001</c:v>
                </c:pt>
                <c:pt idx="5147">
                  <c:v>1.2570000000000001</c:v>
                </c:pt>
                <c:pt idx="5148">
                  <c:v>1.2570000000000001</c:v>
                </c:pt>
                <c:pt idx="5149">
                  <c:v>1.2570000000000001</c:v>
                </c:pt>
                <c:pt idx="5150">
                  <c:v>1.2570000000000001</c:v>
                </c:pt>
                <c:pt idx="5151">
                  <c:v>1.258</c:v>
                </c:pt>
                <c:pt idx="5152">
                  <c:v>1.258</c:v>
                </c:pt>
                <c:pt idx="5153">
                  <c:v>1.258</c:v>
                </c:pt>
                <c:pt idx="5154">
                  <c:v>1.258</c:v>
                </c:pt>
                <c:pt idx="5155">
                  <c:v>1.258</c:v>
                </c:pt>
                <c:pt idx="5156">
                  <c:v>1.258</c:v>
                </c:pt>
                <c:pt idx="5157">
                  <c:v>1.258</c:v>
                </c:pt>
                <c:pt idx="5158">
                  <c:v>1.258</c:v>
                </c:pt>
                <c:pt idx="5159">
                  <c:v>1.258</c:v>
                </c:pt>
                <c:pt idx="5160">
                  <c:v>1.258</c:v>
                </c:pt>
                <c:pt idx="5161">
                  <c:v>1.258</c:v>
                </c:pt>
                <c:pt idx="5162">
                  <c:v>1.258</c:v>
                </c:pt>
                <c:pt idx="5163">
                  <c:v>1.258</c:v>
                </c:pt>
                <c:pt idx="5164">
                  <c:v>1.258</c:v>
                </c:pt>
                <c:pt idx="5165">
                  <c:v>1.258</c:v>
                </c:pt>
                <c:pt idx="5166">
                  <c:v>1.258</c:v>
                </c:pt>
                <c:pt idx="5167">
                  <c:v>1.258</c:v>
                </c:pt>
                <c:pt idx="5168">
                  <c:v>1.258</c:v>
                </c:pt>
                <c:pt idx="5169">
                  <c:v>1.258</c:v>
                </c:pt>
                <c:pt idx="5170">
                  <c:v>1.258</c:v>
                </c:pt>
                <c:pt idx="5171">
                  <c:v>1.258</c:v>
                </c:pt>
                <c:pt idx="5172">
                  <c:v>1.2589999999999999</c:v>
                </c:pt>
                <c:pt idx="5173">
                  <c:v>1.2589999999999999</c:v>
                </c:pt>
                <c:pt idx="5174">
                  <c:v>1.2589999999999999</c:v>
                </c:pt>
                <c:pt idx="5175">
                  <c:v>1.2589999999999999</c:v>
                </c:pt>
                <c:pt idx="5176">
                  <c:v>1.2589999999999999</c:v>
                </c:pt>
                <c:pt idx="5177">
                  <c:v>1.2589999999999999</c:v>
                </c:pt>
                <c:pt idx="5178">
                  <c:v>1.2589999999999999</c:v>
                </c:pt>
                <c:pt idx="5179">
                  <c:v>1.2589999999999999</c:v>
                </c:pt>
                <c:pt idx="5180">
                  <c:v>1.2589999999999999</c:v>
                </c:pt>
                <c:pt idx="5181">
                  <c:v>1.2589999999999999</c:v>
                </c:pt>
                <c:pt idx="5182">
                  <c:v>1.2589999999999999</c:v>
                </c:pt>
                <c:pt idx="5183">
                  <c:v>1.2589999999999999</c:v>
                </c:pt>
                <c:pt idx="5184">
                  <c:v>1.2589999999999999</c:v>
                </c:pt>
                <c:pt idx="5185">
                  <c:v>1.2589999999999999</c:v>
                </c:pt>
                <c:pt idx="5186">
                  <c:v>1.2589999999999999</c:v>
                </c:pt>
                <c:pt idx="5187">
                  <c:v>1.2589999999999999</c:v>
                </c:pt>
                <c:pt idx="5188">
                  <c:v>1.2589999999999999</c:v>
                </c:pt>
                <c:pt idx="5189">
                  <c:v>1.2589999999999999</c:v>
                </c:pt>
                <c:pt idx="5190">
                  <c:v>1.2589999999999999</c:v>
                </c:pt>
                <c:pt idx="5191">
                  <c:v>1.26</c:v>
                </c:pt>
                <c:pt idx="5192">
                  <c:v>1.26</c:v>
                </c:pt>
                <c:pt idx="5193">
                  <c:v>1.26</c:v>
                </c:pt>
                <c:pt idx="5194">
                  <c:v>1.26</c:v>
                </c:pt>
                <c:pt idx="5195">
                  <c:v>1.26</c:v>
                </c:pt>
                <c:pt idx="5196">
                  <c:v>1.26</c:v>
                </c:pt>
                <c:pt idx="5197">
                  <c:v>1.26</c:v>
                </c:pt>
                <c:pt idx="5198">
                  <c:v>1.26</c:v>
                </c:pt>
                <c:pt idx="5199">
                  <c:v>1.26</c:v>
                </c:pt>
                <c:pt idx="5200">
                  <c:v>1.26</c:v>
                </c:pt>
                <c:pt idx="5201">
                  <c:v>1.26</c:v>
                </c:pt>
                <c:pt idx="5202">
                  <c:v>1.26</c:v>
                </c:pt>
                <c:pt idx="5203">
                  <c:v>1.26</c:v>
                </c:pt>
                <c:pt idx="5204">
                  <c:v>1.26</c:v>
                </c:pt>
                <c:pt idx="5205">
                  <c:v>1.26</c:v>
                </c:pt>
                <c:pt idx="5206">
                  <c:v>1.26</c:v>
                </c:pt>
                <c:pt idx="5207">
                  <c:v>1.26</c:v>
                </c:pt>
                <c:pt idx="5208">
                  <c:v>1.26</c:v>
                </c:pt>
                <c:pt idx="5209">
                  <c:v>1.26</c:v>
                </c:pt>
                <c:pt idx="5210">
                  <c:v>1.26</c:v>
                </c:pt>
                <c:pt idx="5211">
                  <c:v>1.26</c:v>
                </c:pt>
                <c:pt idx="5212">
                  <c:v>1.2610000000000001</c:v>
                </c:pt>
                <c:pt idx="5213">
                  <c:v>1.2610000000000001</c:v>
                </c:pt>
                <c:pt idx="5214">
                  <c:v>1.2610000000000001</c:v>
                </c:pt>
                <c:pt idx="5215">
                  <c:v>1.2610000000000001</c:v>
                </c:pt>
                <c:pt idx="5216">
                  <c:v>1.2610000000000001</c:v>
                </c:pt>
                <c:pt idx="5217">
                  <c:v>1.2610000000000001</c:v>
                </c:pt>
                <c:pt idx="5218">
                  <c:v>1.2610000000000001</c:v>
                </c:pt>
                <c:pt idx="5219">
                  <c:v>1.2610000000000001</c:v>
                </c:pt>
                <c:pt idx="5220">
                  <c:v>1.2610000000000001</c:v>
                </c:pt>
                <c:pt idx="5221">
                  <c:v>1.2610000000000001</c:v>
                </c:pt>
                <c:pt idx="5222">
                  <c:v>1.2610000000000001</c:v>
                </c:pt>
                <c:pt idx="5223">
                  <c:v>1.2610000000000001</c:v>
                </c:pt>
                <c:pt idx="5224">
                  <c:v>1.2610000000000001</c:v>
                </c:pt>
                <c:pt idx="5225">
                  <c:v>1.2610000000000001</c:v>
                </c:pt>
                <c:pt idx="5226">
                  <c:v>1.2610000000000001</c:v>
                </c:pt>
                <c:pt idx="5227">
                  <c:v>1.2610000000000001</c:v>
                </c:pt>
                <c:pt idx="5228">
                  <c:v>1.2610000000000001</c:v>
                </c:pt>
                <c:pt idx="5229">
                  <c:v>1.2610000000000001</c:v>
                </c:pt>
                <c:pt idx="5230">
                  <c:v>1.2610000000000001</c:v>
                </c:pt>
                <c:pt idx="5231">
                  <c:v>1.262</c:v>
                </c:pt>
                <c:pt idx="5232">
                  <c:v>1.262</c:v>
                </c:pt>
                <c:pt idx="5233">
                  <c:v>1.262</c:v>
                </c:pt>
                <c:pt idx="5234">
                  <c:v>1.262</c:v>
                </c:pt>
                <c:pt idx="5235">
                  <c:v>1.262</c:v>
                </c:pt>
                <c:pt idx="5236">
                  <c:v>1.262</c:v>
                </c:pt>
                <c:pt idx="5237">
                  <c:v>1.262</c:v>
                </c:pt>
                <c:pt idx="5238">
                  <c:v>1.262</c:v>
                </c:pt>
                <c:pt idx="5239">
                  <c:v>1.262</c:v>
                </c:pt>
                <c:pt idx="5240">
                  <c:v>1.262</c:v>
                </c:pt>
                <c:pt idx="5241">
                  <c:v>1.262</c:v>
                </c:pt>
                <c:pt idx="5242">
                  <c:v>1.262</c:v>
                </c:pt>
                <c:pt idx="5243">
                  <c:v>1.262</c:v>
                </c:pt>
                <c:pt idx="5244">
                  <c:v>1.262</c:v>
                </c:pt>
                <c:pt idx="5245">
                  <c:v>1.262</c:v>
                </c:pt>
                <c:pt idx="5246">
                  <c:v>1.262</c:v>
                </c:pt>
                <c:pt idx="5247">
                  <c:v>1.262</c:v>
                </c:pt>
                <c:pt idx="5248">
                  <c:v>1.262</c:v>
                </c:pt>
                <c:pt idx="5249">
                  <c:v>1.262</c:v>
                </c:pt>
                <c:pt idx="5250">
                  <c:v>1.262</c:v>
                </c:pt>
                <c:pt idx="5251">
                  <c:v>1.262</c:v>
                </c:pt>
                <c:pt idx="5252">
                  <c:v>1.2629999999999999</c:v>
                </c:pt>
                <c:pt idx="5253">
                  <c:v>1.2629999999999999</c:v>
                </c:pt>
                <c:pt idx="5254">
                  <c:v>1.2629999999999999</c:v>
                </c:pt>
                <c:pt idx="5255">
                  <c:v>1.2629999999999999</c:v>
                </c:pt>
                <c:pt idx="5256">
                  <c:v>1.2629999999999999</c:v>
                </c:pt>
                <c:pt idx="5257">
                  <c:v>1.2629999999999999</c:v>
                </c:pt>
                <c:pt idx="5258">
                  <c:v>1.2629999999999999</c:v>
                </c:pt>
                <c:pt idx="5259">
                  <c:v>1.2629999999999999</c:v>
                </c:pt>
                <c:pt idx="5260">
                  <c:v>1.2629999999999999</c:v>
                </c:pt>
                <c:pt idx="5261">
                  <c:v>1.2629999999999999</c:v>
                </c:pt>
                <c:pt idx="5262">
                  <c:v>1.2629999999999999</c:v>
                </c:pt>
                <c:pt idx="5263">
                  <c:v>1.2629999999999999</c:v>
                </c:pt>
                <c:pt idx="5264">
                  <c:v>1.2629999999999999</c:v>
                </c:pt>
                <c:pt idx="5265">
                  <c:v>1.2629999999999999</c:v>
                </c:pt>
                <c:pt idx="5266">
                  <c:v>1.2629999999999999</c:v>
                </c:pt>
                <c:pt idx="5267">
                  <c:v>1.2629999999999999</c:v>
                </c:pt>
                <c:pt idx="5268">
                  <c:v>1.2629999999999999</c:v>
                </c:pt>
                <c:pt idx="5269">
                  <c:v>1.2629999999999999</c:v>
                </c:pt>
                <c:pt idx="5270">
                  <c:v>1.2629999999999999</c:v>
                </c:pt>
                <c:pt idx="5271">
                  <c:v>1.264</c:v>
                </c:pt>
                <c:pt idx="5272">
                  <c:v>1.264</c:v>
                </c:pt>
                <c:pt idx="5273">
                  <c:v>1.264</c:v>
                </c:pt>
                <c:pt idx="5274">
                  <c:v>1.264</c:v>
                </c:pt>
                <c:pt idx="5275">
                  <c:v>1.264</c:v>
                </c:pt>
                <c:pt idx="5276">
                  <c:v>1.264</c:v>
                </c:pt>
                <c:pt idx="5277">
                  <c:v>1.264</c:v>
                </c:pt>
                <c:pt idx="5278">
                  <c:v>1.264</c:v>
                </c:pt>
                <c:pt idx="5279">
                  <c:v>1.264</c:v>
                </c:pt>
                <c:pt idx="5280">
                  <c:v>1.264</c:v>
                </c:pt>
                <c:pt idx="5281">
                  <c:v>1.264</c:v>
                </c:pt>
                <c:pt idx="5282">
                  <c:v>1.264</c:v>
                </c:pt>
                <c:pt idx="5283">
                  <c:v>1.264</c:v>
                </c:pt>
                <c:pt idx="5284">
                  <c:v>1.264</c:v>
                </c:pt>
                <c:pt idx="5285">
                  <c:v>1.264</c:v>
                </c:pt>
                <c:pt idx="5286">
                  <c:v>1.264</c:v>
                </c:pt>
                <c:pt idx="5287">
                  <c:v>1.264</c:v>
                </c:pt>
                <c:pt idx="5288">
                  <c:v>1.264</c:v>
                </c:pt>
                <c:pt idx="5289">
                  <c:v>1.264</c:v>
                </c:pt>
                <c:pt idx="5290">
                  <c:v>1.264</c:v>
                </c:pt>
                <c:pt idx="5291">
                  <c:v>1.264</c:v>
                </c:pt>
                <c:pt idx="5292">
                  <c:v>1.2650000000000001</c:v>
                </c:pt>
                <c:pt idx="5293">
                  <c:v>1.2650000000000001</c:v>
                </c:pt>
                <c:pt idx="5294">
                  <c:v>1.2650000000000001</c:v>
                </c:pt>
                <c:pt idx="5295">
                  <c:v>1.2650000000000001</c:v>
                </c:pt>
                <c:pt idx="5296">
                  <c:v>1.2650000000000001</c:v>
                </c:pt>
                <c:pt idx="5297">
                  <c:v>1.2650000000000001</c:v>
                </c:pt>
                <c:pt idx="5298">
                  <c:v>1.2650000000000001</c:v>
                </c:pt>
                <c:pt idx="5299">
                  <c:v>1.2650000000000001</c:v>
                </c:pt>
                <c:pt idx="5300">
                  <c:v>1.2650000000000001</c:v>
                </c:pt>
                <c:pt idx="5301">
                  <c:v>1.2650000000000001</c:v>
                </c:pt>
                <c:pt idx="5302">
                  <c:v>1.2650000000000001</c:v>
                </c:pt>
                <c:pt idx="5303">
                  <c:v>1.2650000000000001</c:v>
                </c:pt>
                <c:pt idx="5304">
                  <c:v>1.2650000000000001</c:v>
                </c:pt>
                <c:pt idx="5305">
                  <c:v>1.2650000000000001</c:v>
                </c:pt>
                <c:pt idx="5306">
                  <c:v>1.2650000000000001</c:v>
                </c:pt>
                <c:pt idx="5307">
                  <c:v>1.2650000000000001</c:v>
                </c:pt>
                <c:pt idx="5308">
                  <c:v>1.2650000000000001</c:v>
                </c:pt>
                <c:pt idx="5309">
                  <c:v>1.2650000000000001</c:v>
                </c:pt>
                <c:pt idx="5310">
                  <c:v>1.2650000000000001</c:v>
                </c:pt>
                <c:pt idx="5311">
                  <c:v>1.266</c:v>
                </c:pt>
                <c:pt idx="5312">
                  <c:v>1.266</c:v>
                </c:pt>
                <c:pt idx="5313">
                  <c:v>1.266</c:v>
                </c:pt>
                <c:pt idx="5314">
                  <c:v>1.266</c:v>
                </c:pt>
                <c:pt idx="5315">
                  <c:v>1.266</c:v>
                </c:pt>
                <c:pt idx="5316">
                  <c:v>1.266</c:v>
                </c:pt>
                <c:pt idx="5317">
                  <c:v>1.266</c:v>
                </c:pt>
                <c:pt idx="5318">
                  <c:v>1.266</c:v>
                </c:pt>
                <c:pt idx="5319">
                  <c:v>1.266</c:v>
                </c:pt>
                <c:pt idx="5320">
                  <c:v>1.266</c:v>
                </c:pt>
                <c:pt idx="5321">
                  <c:v>1.266</c:v>
                </c:pt>
                <c:pt idx="5322">
                  <c:v>1.266</c:v>
                </c:pt>
                <c:pt idx="5323">
                  <c:v>1.266</c:v>
                </c:pt>
                <c:pt idx="5324">
                  <c:v>1.266</c:v>
                </c:pt>
                <c:pt idx="5325">
                  <c:v>1.266</c:v>
                </c:pt>
                <c:pt idx="5326">
                  <c:v>1.266</c:v>
                </c:pt>
                <c:pt idx="5327">
                  <c:v>1.266</c:v>
                </c:pt>
                <c:pt idx="5328">
                  <c:v>1.266</c:v>
                </c:pt>
                <c:pt idx="5329">
                  <c:v>1.266</c:v>
                </c:pt>
                <c:pt idx="5330">
                  <c:v>1.266</c:v>
                </c:pt>
                <c:pt idx="5331">
                  <c:v>1.266</c:v>
                </c:pt>
                <c:pt idx="5332">
                  <c:v>1.2669999999999999</c:v>
                </c:pt>
                <c:pt idx="5333">
                  <c:v>1.2669999999999999</c:v>
                </c:pt>
                <c:pt idx="5334">
                  <c:v>1.2669999999999999</c:v>
                </c:pt>
                <c:pt idx="5335">
                  <c:v>1.2669999999999999</c:v>
                </c:pt>
                <c:pt idx="5336">
                  <c:v>1.2669999999999999</c:v>
                </c:pt>
                <c:pt idx="5337">
                  <c:v>1.2669999999999999</c:v>
                </c:pt>
                <c:pt idx="5338">
                  <c:v>1.2669999999999999</c:v>
                </c:pt>
                <c:pt idx="5339">
                  <c:v>1.2669999999999999</c:v>
                </c:pt>
                <c:pt idx="5340">
                  <c:v>1.2669999999999999</c:v>
                </c:pt>
                <c:pt idx="5341">
                  <c:v>1.2669999999999999</c:v>
                </c:pt>
                <c:pt idx="5342">
                  <c:v>1.2669999999999999</c:v>
                </c:pt>
                <c:pt idx="5343">
                  <c:v>1.2669999999999999</c:v>
                </c:pt>
                <c:pt idx="5344">
                  <c:v>1.2669999999999999</c:v>
                </c:pt>
                <c:pt idx="5345">
                  <c:v>1.2669999999999999</c:v>
                </c:pt>
                <c:pt idx="5346">
                  <c:v>1.2669999999999999</c:v>
                </c:pt>
                <c:pt idx="5347">
                  <c:v>1.2669999999999999</c:v>
                </c:pt>
                <c:pt idx="5348">
                  <c:v>1.2669999999999999</c:v>
                </c:pt>
                <c:pt idx="5349">
                  <c:v>1.2669999999999999</c:v>
                </c:pt>
                <c:pt idx="5350">
                  <c:v>1.2669999999999999</c:v>
                </c:pt>
                <c:pt idx="5351">
                  <c:v>1.2669999999999999</c:v>
                </c:pt>
                <c:pt idx="5352">
                  <c:v>1.268</c:v>
                </c:pt>
                <c:pt idx="5353">
                  <c:v>1.268</c:v>
                </c:pt>
                <c:pt idx="5354">
                  <c:v>1.268</c:v>
                </c:pt>
                <c:pt idx="5355">
                  <c:v>1.268</c:v>
                </c:pt>
                <c:pt idx="5356">
                  <c:v>1.268</c:v>
                </c:pt>
                <c:pt idx="5357">
                  <c:v>1.268</c:v>
                </c:pt>
                <c:pt idx="5358">
                  <c:v>1.268</c:v>
                </c:pt>
                <c:pt idx="5359">
                  <c:v>1.268</c:v>
                </c:pt>
                <c:pt idx="5360">
                  <c:v>1.268</c:v>
                </c:pt>
                <c:pt idx="5361">
                  <c:v>1.268</c:v>
                </c:pt>
                <c:pt idx="5362">
                  <c:v>1.268</c:v>
                </c:pt>
                <c:pt idx="5363">
                  <c:v>1.268</c:v>
                </c:pt>
                <c:pt idx="5364">
                  <c:v>1.268</c:v>
                </c:pt>
                <c:pt idx="5365">
                  <c:v>1.268</c:v>
                </c:pt>
                <c:pt idx="5366">
                  <c:v>1.268</c:v>
                </c:pt>
                <c:pt idx="5367">
                  <c:v>1.268</c:v>
                </c:pt>
                <c:pt idx="5368">
                  <c:v>1.268</c:v>
                </c:pt>
                <c:pt idx="5369">
                  <c:v>1.268</c:v>
                </c:pt>
                <c:pt idx="5370">
                  <c:v>1.268</c:v>
                </c:pt>
                <c:pt idx="5371">
                  <c:v>1.268</c:v>
                </c:pt>
                <c:pt idx="5372">
                  <c:v>1.268</c:v>
                </c:pt>
                <c:pt idx="5373">
                  <c:v>1.2690000000000001</c:v>
                </c:pt>
                <c:pt idx="5374">
                  <c:v>1.2690000000000001</c:v>
                </c:pt>
                <c:pt idx="5375">
                  <c:v>1.2690000000000001</c:v>
                </c:pt>
                <c:pt idx="5376">
                  <c:v>1.2690000000000001</c:v>
                </c:pt>
                <c:pt idx="5377">
                  <c:v>1.2690000000000001</c:v>
                </c:pt>
                <c:pt idx="5378">
                  <c:v>1.2690000000000001</c:v>
                </c:pt>
                <c:pt idx="5379">
                  <c:v>1.2690000000000001</c:v>
                </c:pt>
                <c:pt idx="5380">
                  <c:v>1.2690000000000001</c:v>
                </c:pt>
                <c:pt idx="5381">
                  <c:v>1.2690000000000001</c:v>
                </c:pt>
                <c:pt idx="5382">
                  <c:v>1.2690000000000001</c:v>
                </c:pt>
                <c:pt idx="5383">
                  <c:v>1.2690000000000001</c:v>
                </c:pt>
                <c:pt idx="5384">
                  <c:v>1.2690000000000001</c:v>
                </c:pt>
                <c:pt idx="5385">
                  <c:v>1.2690000000000001</c:v>
                </c:pt>
                <c:pt idx="5386">
                  <c:v>1.2690000000000001</c:v>
                </c:pt>
                <c:pt idx="5387">
                  <c:v>1.2690000000000001</c:v>
                </c:pt>
                <c:pt idx="5388">
                  <c:v>1.2690000000000001</c:v>
                </c:pt>
                <c:pt idx="5389">
                  <c:v>1.2690000000000001</c:v>
                </c:pt>
                <c:pt idx="5390">
                  <c:v>1.2690000000000001</c:v>
                </c:pt>
                <c:pt idx="5391">
                  <c:v>1.2690000000000001</c:v>
                </c:pt>
                <c:pt idx="5392">
                  <c:v>1.27</c:v>
                </c:pt>
                <c:pt idx="5393">
                  <c:v>1.27</c:v>
                </c:pt>
                <c:pt idx="5394">
                  <c:v>1.27</c:v>
                </c:pt>
                <c:pt idx="5395">
                  <c:v>1.27</c:v>
                </c:pt>
                <c:pt idx="5396">
                  <c:v>1.27</c:v>
                </c:pt>
                <c:pt idx="5397">
                  <c:v>1.27</c:v>
                </c:pt>
                <c:pt idx="5398">
                  <c:v>1.27</c:v>
                </c:pt>
                <c:pt idx="5399">
                  <c:v>1.27</c:v>
                </c:pt>
                <c:pt idx="5400">
                  <c:v>1.27</c:v>
                </c:pt>
                <c:pt idx="5401">
                  <c:v>1.27</c:v>
                </c:pt>
                <c:pt idx="5402">
                  <c:v>1.27</c:v>
                </c:pt>
                <c:pt idx="5403">
                  <c:v>1.27</c:v>
                </c:pt>
                <c:pt idx="5404">
                  <c:v>1.27</c:v>
                </c:pt>
                <c:pt idx="5405">
                  <c:v>1.27</c:v>
                </c:pt>
                <c:pt idx="5406">
                  <c:v>1.27</c:v>
                </c:pt>
                <c:pt idx="5407">
                  <c:v>1.27</c:v>
                </c:pt>
                <c:pt idx="5408">
                  <c:v>1.27</c:v>
                </c:pt>
                <c:pt idx="5409">
                  <c:v>1.27</c:v>
                </c:pt>
                <c:pt idx="5410">
                  <c:v>1.27</c:v>
                </c:pt>
                <c:pt idx="5411">
                  <c:v>1.27</c:v>
                </c:pt>
                <c:pt idx="5412">
                  <c:v>1.27</c:v>
                </c:pt>
                <c:pt idx="5413">
                  <c:v>1.2709999999999999</c:v>
                </c:pt>
                <c:pt idx="5414">
                  <c:v>1.2709999999999999</c:v>
                </c:pt>
                <c:pt idx="5415">
                  <c:v>1.2709999999999999</c:v>
                </c:pt>
                <c:pt idx="5416">
                  <c:v>1.2709999999999999</c:v>
                </c:pt>
                <c:pt idx="5417">
                  <c:v>1.2709999999999999</c:v>
                </c:pt>
                <c:pt idx="5418">
                  <c:v>1.2709999999999999</c:v>
                </c:pt>
                <c:pt idx="5419">
                  <c:v>1.2709999999999999</c:v>
                </c:pt>
                <c:pt idx="5420">
                  <c:v>1.2709999999999999</c:v>
                </c:pt>
                <c:pt idx="5421">
                  <c:v>1.2709999999999999</c:v>
                </c:pt>
                <c:pt idx="5422">
                  <c:v>1.2709999999999999</c:v>
                </c:pt>
                <c:pt idx="5423">
                  <c:v>1.2709999999999999</c:v>
                </c:pt>
                <c:pt idx="5424">
                  <c:v>1.2709999999999999</c:v>
                </c:pt>
                <c:pt idx="5425">
                  <c:v>1.2709999999999999</c:v>
                </c:pt>
                <c:pt idx="5426">
                  <c:v>1.2709999999999999</c:v>
                </c:pt>
                <c:pt idx="5427">
                  <c:v>1.2709999999999999</c:v>
                </c:pt>
                <c:pt idx="5428">
                  <c:v>1.2709999999999999</c:v>
                </c:pt>
                <c:pt idx="5429">
                  <c:v>1.2709999999999999</c:v>
                </c:pt>
                <c:pt idx="5430">
                  <c:v>1.2709999999999999</c:v>
                </c:pt>
                <c:pt idx="5431">
                  <c:v>1.2709999999999999</c:v>
                </c:pt>
                <c:pt idx="5432">
                  <c:v>1.272</c:v>
                </c:pt>
                <c:pt idx="5433">
                  <c:v>1.272</c:v>
                </c:pt>
                <c:pt idx="5434">
                  <c:v>1.272</c:v>
                </c:pt>
                <c:pt idx="5435">
                  <c:v>1.272</c:v>
                </c:pt>
                <c:pt idx="5436">
                  <c:v>1.272</c:v>
                </c:pt>
                <c:pt idx="5437">
                  <c:v>1.272</c:v>
                </c:pt>
                <c:pt idx="5438">
                  <c:v>1.272</c:v>
                </c:pt>
                <c:pt idx="5439">
                  <c:v>1.272</c:v>
                </c:pt>
                <c:pt idx="5440">
                  <c:v>1.272</c:v>
                </c:pt>
                <c:pt idx="5441">
                  <c:v>1.272</c:v>
                </c:pt>
                <c:pt idx="5442">
                  <c:v>1.272</c:v>
                </c:pt>
                <c:pt idx="5443">
                  <c:v>1.272</c:v>
                </c:pt>
                <c:pt idx="5444">
                  <c:v>1.272</c:v>
                </c:pt>
                <c:pt idx="5445">
                  <c:v>1.272</c:v>
                </c:pt>
                <c:pt idx="5446">
                  <c:v>1.272</c:v>
                </c:pt>
                <c:pt idx="5447">
                  <c:v>1.272</c:v>
                </c:pt>
                <c:pt idx="5448">
                  <c:v>1.272</c:v>
                </c:pt>
                <c:pt idx="5449">
                  <c:v>1.272</c:v>
                </c:pt>
                <c:pt idx="5450">
                  <c:v>1.272</c:v>
                </c:pt>
                <c:pt idx="5451">
                  <c:v>1.272</c:v>
                </c:pt>
                <c:pt idx="5452">
                  <c:v>1.272</c:v>
                </c:pt>
                <c:pt idx="5453">
                  <c:v>1.2730000000000001</c:v>
                </c:pt>
                <c:pt idx="5454">
                  <c:v>1.2730000000000001</c:v>
                </c:pt>
                <c:pt idx="5455">
                  <c:v>1.2730000000000001</c:v>
                </c:pt>
                <c:pt idx="5456">
                  <c:v>1.2730000000000001</c:v>
                </c:pt>
                <c:pt idx="5457">
                  <c:v>1.2730000000000001</c:v>
                </c:pt>
                <c:pt idx="5458">
                  <c:v>1.2730000000000001</c:v>
                </c:pt>
                <c:pt idx="5459">
                  <c:v>1.2730000000000001</c:v>
                </c:pt>
                <c:pt idx="5460">
                  <c:v>1.2730000000000001</c:v>
                </c:pt>
                <c:pt idx="5461">
                  <c:v>1.2730000000000001</c:v>
                </c:pt>
                <c:pt idx="5462">
                  <c:v>1.2730000000000001</c:v>
                </c:pt>
                <c:pt idx="5463">
                  <c:v>1.2730000000000001</c:v>
                </c:pt>
                <c:pt idx="5464">
                  <c:v>1.2730000000000001</c:v>
                </c:pt>
                <c:pt idx="5465">
                  <c:v>1.2730000000000001</c:v>
                </c:pt>
                <c:pt idx="5466">
                  <c:v>1.2730000000000001</c:v>
                </c:pt>
                <c:pt idx="5467">
                  <c:v>1.2730000000000001</c:v>
                </c:pt>
                <c:pt idx="5468">
                  <c:v>1.2730000000000001</c:v>
                </c:pt>
                <c:pt idx="5469">
                  <c:v>1.2730000000000001</c:v>
                </c:pt>
                <c:pt idx="5470">
                  <c:v>1.2730000000000001</c:v>
                </c:pt>
                <c:pt idx="5471">
                  <c:v>1.2730000000000001</c:v>
                </c:pt>
                <c:pt idx="5472">
                  <c:v>1.274</c:v>
                </c:pt>
                <c:pt idx="5473">
                  <c:v>1.274</c:v>
                </c:pt>
                <c:pt idx="5474">
                  <c:v>1.274</c:v>
                </c:pt>
                <c:pt idx="5475">
                  <c:v>1.274</c:v>
                </c:pt>
                <c:pt idx="5476">
                  <c:v>1.274</c:v>
                </c:pt>
                <c:pt idx="5477">
                  <c:v>1.274</c:v>
                </c:pt>
                <c:pt idx="5478">
                  <c:v>1.274</c:v>
                </c:pt>
                <c:pt idx="5479">
                  <c:v>1.274</c:v>
                </c:pt>
                <c:pt idx="5480">
                  <c:v>1.274</c:v>
                </c:pt>
                <c:pt idx="5481">
                  <c:v>1.274</c:v>
                </c:pt>
                <c:pt idx="5482">
                  <c:v>1.274</c:v>
                </c:pt>
                <c:pt idx="5483">
                  <c:v>1.274</c:v>
                </c:pt>
                <c:pt idx="5484">
                  <c:v>1.274</c:v>
                </c:pt>
                <c:pt idx="5485">
                  <c:v>1.274</c:v>
                </c:pt>
                <c:pt idx="5486">
                  <c:v>1.274</c:v>
                </c:pt>
                <c:pt idx="5487">
                  <c:v>1.274</c:v>
                </c:pt>
                <c:pt idx="5488">
                  <c:v>1.274</c:v>
                </c:pt>
                <c:pt idx="5489">
                  <c:v>1.274</c:v>
                </c:pt>
                <c:pt idx="5490">
                  <c:v>1.274</c:v>
                </c:pt>
                <c:pt idx="5491">
                  <c:v>1.274</c:v>
                </c:pt>
                <c:pt idx="5492">
                  <c:v>1.274</c:v>
                </c:pt>
                <c:pt idx="5493">
                  <c:v>1.2749999999999999</c:v>
                </c:pt>
                <c:pt idx="5494">
                  <c:v>1.2749999999999999</c:v>
                </c:pt>
                <c:pt idx="5495">
                  <c:v>1.2749999999999999</c:v>
                </c:pt>
                <c:pt idx="5496">
                  <c:v>1.2749999999999999</c:v>
                </c:pt>
                <c:pt idx="5497">
                  <c:v>1.2749999999999999</c:v>
                </c:pt>
                <c:pt idx="5498">
                  <c:v>1.2749999999999999</c:v>
                </c:pt>
                <c:pt idx="5499">
                  <c:v>1.2749999999999999</c:v>
                </c:pt>
                <c:pt idx="5500">
                  <c:v>1.2749999999999999</c:v>
                </c:pt>
                <c:pt idx="5501">
                  <c:v>1.2749999999999999</c:v>
                </c:pt>
                <c:pt idx="5502">
                  <c:v>1.2749999999999999</c:v>
                </c:pt>
                <c:pt idx="5503">
                  <c:v>1.2749999999999999</c:v>
                </c:pt>
                <c:pt idx="5504">
                  <c:v>1.2749999999999999</c:v>
                </c:pt>
                <c:pt idx="5505">
                  <c:v>1.2749999999999999</c:v>
                </c:pt>
                <c:pt idx="5506">
                  <c:v>1.2749999999999999</c:v>
                </c:pt>
                <c:pt idx="5507">
                  <c:v>1.2749999999999999</c:v>
                </c:pt>
                <c:pt idx="5508">
                  <c:v>1.2749999999999999</c:v>
                </c:pt>
                <c:pt idx="5509">
                  <c:v>1.2749999999999999</c:v>
                </c:pt>
                <c:pt idx="5510">
                  <c:v>1.2749999999999999</c:v>
                </c:pt>
                <c:pt idx="5511">
                  <c:v>1.2749999999999999</c:v>
                </c:pt>
                <c:pt idx="5512">
                  <c:v>1.2749999999999999</c:v>
                </c:pt>
                <c:pt idx="5513">
                  <c:v>1.276</c:v>
                </c:pt>
                <c:pt idx="5514">
                  <c:v>1.276</c:v>
                </c:pt>
                <c:pt idx="5515">
                  <c:v>1.276</c:v>
                </c:pt>
                <c:pt idx="5516">
                  <c:v>1.276</c:v>
                </c:pt>
                <c:pt idx="5517">
                  <c:v>1.276</c:v>
                </c:pt>
                <c:pt idx="5518">
                  <c:v>1.276</c:v>
                </c:pt>
                <c:pt idx="5519">
                  <c:v>1.276</c:v>
                </c:pt>
                <c:pt idx="5520">
                  <c:v>1.276</c:v>
                </c:pt>
                <c:pt idx="5521">
                  <c:v>1.276</c:v>
                </c:pt>
                <c:pt idx="5522">
                  <c:v>1.276</c:v>
                </c:pt>
                <c:pt idx="5523">
                  <c:v>1.276</c:v>
                </c:pt>
                <c:pt idx="5524">
                  <c:v>1.276</c:v>
                </c:pt>
                <c:pt idx="5525">
                  <c:v>1.276</c:v>
                </c:pt>
                <c:pt idx="5526">
                  <c:v>1.276</c:v>
                </c:pt>
                <c:pt idx="5527">
                  <c:v>1.276</c:v>
                </c:pt>
                <c:pt idx="5528">
                  <c:v>1.276</c:v>
                </c:pt>
                <c:pt idx="5529">
                  <c:v>1.276</c:v>
                </c:pt>
                <c:pt idx="5530">
                  <c:v>1.276</c:v>
                </c:pt>
                <c:pt idx="5531">
                  <c:v>1.276</c:v>
                </c:pt>
                <c:pt idx="5532">
                  <c:v>1.276</c:v>
                </c:pt>
                <c:pt idx="5533">
                  <c:v>1.276</c:v>
                </c:pt>
                <c:pt idx="5534">
                  <c:v>1.2770000000000001</c:v>
                </c:pt>
                <c:pt idx="5535">
                  <c:v>1.2770000000000001</c:v>
                </c:pt>
                <c:pt idx="5536">
                  <c:v>1.2770000000000001</c:v>
                </c:pt>
                <c:pt idx="5537">
                  <c:v>1.2770000000000001</c:v>
                </c:pt>
                <c:pt idx="5538">
                  <c:v>1.2770000000000001</c:v>
                </c:pt>
                <c:pt idx="5539">
                  <c:v>1.2770000000000001</c:v>
                </c:pt>
                <c:pt idx="5540">
                  <c:v>1.2770000000000001</c:v>
                </c:pt>
                <c:pt idx="5541">
                  <c:v>1.2770000000000001</c:v>
                </c:pt>
                <c:pt idx="5542">
                  <c:v>1.2770000000000001</c:v>
                </c:pt>
                <c:pt idx="5543">
                  <c:v>1.2770000000000001</c:v>
                </c:pt>
                <c:pt idx="5544">
                  <c:v>1.2770000000000001</c:v>
                </c:pt>
                <c:pt idx="5545">
                  <c:v>1.2770000000000001</c:v>
                </c:pt>
                <c:pt idx="5546">
                  <c:v>1.2770000000000001</c:v>
                </c:pt>
                <c:pt idx="5547">
                  <c:v>1.2770000000000001</c:v>
                </c:pt>
                <c:pt idx="5548">
                  <c:v>1.2770000000000001</c:v>
                </c:pt>
                <c:pt idx="5549">
                  <c:v>1.2770000000000001</c:v>
                </c:pt>
                <c:pt idx="5550">
                  <c:v>1.2770000000000001</c:v>
                </c:pt>
                <c:pt idx="5551">
                  <c:v>1.2770000000000001</c:v>
                </c:pt>
                <c:pt idx="5552">
                  <c:v>1.2770000000000001</c:v>
                </c:pt>
                <c:pt idx="5553">
                  <c:v>1.278</c:v>
                </c:pt>
                <c:pt idx="5554">
                  <c:v>1.278</c:v>
                </c:pt>
                <c:pt idx="5555">
                  <c:v>1.278</c:v>
                </c:pt>
                <c:pt idx="5556">
                  <c:v>1.278</c:v>
                </c:pt>
                <c:pt idx="5557">
                  <c:v>1.278</c:v>
                </c:pt>
                <c:pt idx="5558">
                  <c:v>1.278</c:v>
                </c:pt>
                <c:pt idx="5559">
                  <c:v>1.278</c:v>
                </c:pt>
                <c:pt idx="5560">
                  <c:v>1.278</c:v>
                </c:pt>
                <c:pt idx="5561">
                  <c:v>1.278</c:v>
                </c:pt>
                <c:pt idx="5562">
                  <c:v>1.278</c:v>
                </c:pt>
                <c:pt idx="5563">
                  <c:v>1.278</c:v>
                </c:pt>
                <c:pt idx="5564">
                  <c:v>1.278</c:v>
                </c:pt>
                <c:pt idx="5565">
                  <c:v>1.278</c:v>
                </c:pt>
                <c:pt idx="5566">
                  <c:v>1.278</c:v>
                </c:pt>
                <c:pt idx="5567">
                  <c:v>1.278</c:v>
                </c:pt>
                <c:pt idx="5568">
                  <c:v>1.278</c:v>
                </c:pt>
                <c:pt idx="5569">
                  <c:v>1.278</c:v>
                </c:pt>
                <c:pt idx="5570">
                  <c:v>1.278</c:v>
                </c:pt>
                <c:pt idx="5571">
                  <c:v>1.278</c:v>
                </c:pt>
                <c:pt idx="5572">
                  <c:v>1.278</c:v>
                </c:pt>
                <c:pt idx="5573">
                  <c:v>1.278</c:v>
                </c:pt>
                <c:pt idx="5574">
                  <c:v>1.2789999999999999</c:v>
                </c:pt>
                <c:pt idx="5575">
                  <c:v>1.2789999999999999</c:v>
                </c:pt>
                <c:pt idx="5576">
                  <c:v>1.2789999999999999</c:v>
                </c:pt>
                <c:pt idx="5577">
                  <c:v>1.2789999999999999</c:v>
                </c:pt>
                <c:pt idx="5578">
                  <c:v>1.2789999999999999</c:v>
                </c:pt>
                <c:pt idx="5579">
                  <c:v>1.2789999999999999</c:v>
                </c:pt>
                <c:pt idx="5580">
                  <c:v>1.2789999999999999</c:v>
                </c:pt>
                <c:pt idx="5581">
                  <c:v>1.2789999999999999</c:v>
                </c:pt>
                <c:pt idx="5582">
                  <c:v>1.2789999999999999</c:v>
                </c:pt>
                <c:pt idx="5583">
                  <c:v>1.2789999999999999</c:v>
                </c:pt>
                <c:pt idx="5584">
                  <c:v>1.2789999999999999</c:v>
                </c:pt>
                <c:pt idx="5585">
                  <c:v>1.2789999999999999</c:v>
                </c:pt>
                <c:pt idx="5586">
                  <c:v>1.2789999999999999</c:v>
                </c:pt>
                <c:pt idx="5587">
                  <c:v>1.2789999999999999</c:v>
                </c:pt>
                <c:pt idx="5588">
                  <c:v>1.2789999999999999</c:v>
                </c:pt>
                <c:pt idx="5589">
                  <c:v>1.2789999999999999</c:v>
                </c:pt>
                <c:pt idx="5590">
                  <c:v>1.2789999999999999</c:v>
                </c:pt>
                <c:pt idx="5591">
                  <c:v>1.2789999999999999</c:v>
                </c:pt>
                <c:pt idx="5592">
                  <c:v>1.2789999999999999</c:v>
                </c:pt>
                <c:pt idx="5593">
                  <c:v>1.28</c:v>
                </c:pt>
                <c:pt idx="5594">
                  <c:v>1.28</c:v>
                </c:pt>
                <c:pt idx="5595">
                  <c:v>1.28</c:v>
                </c:pt>
                <c:pt idx="5596">
                  <c:v>1.28</c:v>
                </c:pt>
                <c:pt idx="5597">
                  <c:v>1.28</c:v>
                </c:pt>
                <c:pt idx="5598">
                  <c:v>1.28</c:v>
                </c:pt>
                <c:pt idx="5599">
                  <c:v>1.28</c:v>
                </c:pt>
                <c:pt idx="5600">
                  <c:v>1.28</c:v>
                </c:pt>
                <c:pt idx="5601">
                  <c:v>1.28</c:v>
                </c:pt>
                <c:pt idx="5602">
                  <c:v>1.28</c:v>
                </c:pt>
                <c:pt idx="5603">
                  <c:v>1.28</c:v>
                </c:pt>
                <c:pt idx="5604">
                  <c:v>1.28</c:v>
                </c:pt>
                <c:pt idx="5605">
                  <c:v>1.28</c:v>
                </c:pt>
                <c:pt idx="5606">
                  <c:v>1.28</c:v>
                </c:pt>
                <c:pt idx="5607">
                  <c:v>1.28</c:v>
                </c:pt>
                <c:pt idx="5608">
                  <c:v>1.28</c:v>
                </c:pt>
                <c:pt idx="5609">
                  <c:v>1.28</c:v>
                </c:pt>
                <c:pt idx="5610">
                  <c:v>1.28</c:v>
                </c:pt>
                <c:pt idx="5611">
                  <c:v>1.28</c:v>
                </c:pt>
                <c:pt idx="5612">
                  <c:v>1.28</c:v>
                </c:pt>
                <c:pt idx="5613">
                  <c:v>1.28</c:v>
                </c:pt>
                <c:pt idx="5614">
                  <c:v>1.2810000000000001</c:v>
                </c:pt>
                <c:pt idx="5615">
                  <c:v>1.2810000000000001</c:v>
                </c:pt>
                <c:pt idx="5616">
                  <c:v>1.2810000000000001</c:v>
                </c:pt>
                <c:pt idx="5617">
                  <c:v>1.2810000000000001</c:v>
                </c:pt>
                <c:pt idx="5618">
                  <c:v>1.2810000000000001</c:v>
                </c:pt>
                <c:pt idx="5619">
                  <c:v>1.2810000000000001</c:v>
                </c:pt>
                <c:pt idx="5620">
                  <c:v>1.2810000000000001</c:v>
                </c:pt>
                <c:pt idx="5621">
                  <c:v>1.2810000000000001</c:v>
                </c:pt>
                <c:pt idx="5622">
                  <c:v>1.2810000000000001</c:v>
                </c:pt>
                <c:pt idx="5623">
                  <c:v>1.2810000000000001</c:v>
                </c:pt>
                <c:pt idx="5624">
                  <c:v>1.2810000000000001</c:v>
                </c:pt>
                <c:pt idx="5625">
                  <c:v>1.2810000000000001</c:v>
                </c:pt>
                <c:pt idx="5626">
                  <c:v>1.2810000000000001</c:v>
                </c:pt>
                <c:pt idx="5627">
                  <c:v>1.2810000000000001</c:v>
                </c:pt>
                <c:pt idx="5628">
                  <c:v>1.2810000000000001</c:v>
                </c:pt>
                <c:pt idx="5629">
                  <c:v>1.2810000000000001</c:v>
                </c:pt>
                <c:pt idx="5630">
                  <c:v>1.2810000000000001</c:v>
                </c:pt>
                <c:pt idx="5631">
                  <c:v>1.2810000000000001</c:v>
                </c:pt>
                <c:pt idx="5632">
                  <c:v>1.2810000000000001</c:v>
                </c:pt>
                <c:pt idx="5633">
                  <c:v>1.2810000000000001</c:v>
                </c:pt>
                <c:pt idx="5634">
                  <c:v>1.282</c:v>
                </c:pt>
                <c:pt idx="5635">
                  <c:v>1.282</c:v>
                </c:pt>
                <c:pt idx="5636">
                  <c:v>1.282</c:v>
                </c:pt>
                <c:pt idx="5637">
                  <c:v>1.282</c:v>
                </c:pt>
                <c:pt idx="5638">
                  <c:v>1.282</c:v>
                </c:pt>
                <c:pt idx="5639">
                  <c:v>1.282</c:v>
                </c:pt>
                <c:pt idx="5640">
                  <c:v>1.282</c:v>
                </c:pt>
                <c:pt idx="5641">
                  <c:v>1.282</c:v>
                </c:pt>
                <c:pt idx="5642">
                  <c:v>1.282</c:v>
                </c:pt>
                <c:pt idx="5643">
                  <c:v>1.282</c:v>
                </c:pt>
                <c:pt idx="5644">
                  <c:v>1.282</c:v>
                </c:pt>
                <c:pt idx="5645">
                  <c:v>1.282</c:v>
                </c:pt>
                <c:pt idx="5646">
                  <c:v>1.282</c:v>
                </c:pt>
                <c:pt idx="5647">
                  <c:v>1.282</c:v>
                </c:pt>
                <c:pt idx="5648">
                  <c:v>1.282</c:v>
                </c:pt>
                <c:pt idx="5649">
                  <c:v>1.282</c:v>
                </c:pt>
                <c:pt idx="5650">
                  <c:v>1.282</c:v>
                </c:pt>
                <c:pt idx="5651">
                  <c:v>1.282</c:v>
                </c:pt>
                <c:pt idx="5652">
                  <c:v>1.282</c:v>
                </c:pt>
                <c:pt idx="5653">
                  <c:v>1.282</c:v>
                </c:pt>
                <c:pt idx="5654">
                  <c:v>1.2829999999999999</c:v>
                </c:pt>
                <c:pt idx="5655">
                  <c:v>1.2829999999999999</c:v>
                </c:pt>
                <c:pt idx="5656">
                  <c:v>1.2829999999999999</c:v>
                </c:pt>
                <c:pt idx="5657">
                  <c:v>1.2829999999999999</c:v>
                </c:pt>
                <c:pt idx="5658">
                  <c:v>1.2829999999999999</c:v>
                </c:pt>
                <c:pt idx="5659">
                  <c:v>1.2829999999999999</c:v>
                </c:pt>
                <c:pt idx="5660">
                  <c:v>1.2829999999999999</c:v>
                </c:pt>
                <c:pt idx="5661">
                  <c:v>1.2829999999999999</c:v>
                </c:pt>
                <c:pt idx="5662">
                  <c:v>1.2829999999999999</c:v>
                </c:pt>
                <c:pt idx="5663">
                  <c:v>1.2829999999999999</c:v>
                </c:pt>
                <c:pt idx="5664">
                  <c:v>1.2829999999999999</c:v>
                </c:pt>
                <c:pt idx="5665">
                  <c:v>1.2829999999999999</c:v>
                </c:pt>
                <c:pt idx="5666">
                  <c:v>1.2829999999999999</c:v>
                </c:pt>
                <c:pt idx="5667">
                  <c:v>1.2829999999999999</c:v>
                </c:pt>
                <c:pt idx="5668">
                  <c:v>1.2829999999999999</c:v>
                </c:pt>
                <c:pt idx="5669">
                  <c:v>1.2829999999999999</c:v>
                </c:pt>
                <c:pt idx="5670">
                  <c:v>1.2829999999999999</c:v>
                </c:pt>
                <c:pt idx="5671">
                  <c:v>1.2829999999999999</c:v>
                </c:pt>
                <c:pt idx="5672">
                  <c:v>1.2829999999999999</c:v>
                </c:pt>
                <c:pt idx="5673">
                  <c:v>1.2829999999999999</c:v>
                </c:pt>
                <c:pt idx="5674">
                  <c:v>1.284</c:v>
                </c:pt>
                <c:pt idx="5675">
                  <c:v>1.284</c:v>
                </c:pt>
                <c:pt idx="5676">
                  <c:v>1.284</c:v>
                </c:pt>
                <c:pt idx="5677">
                  <c:v>1.284</c:v>
                </c:pt>
                <c:pt idx="5678">
                  <c:v>1.284</c:v>
                </c:pt>
                <c:pt idx="5679">
                  <c:v>1.284</c:v>
                </c:pt>
                <c:pt idx="5680">
                  <c:v>1.284</c:v>
                </c:pt>
                <c:pt idx="5681">
                  <c:v>1.284</c:v>
                </c:pt>
                <c:pt idx="5682">
                  <c:v>1.284</c:v>
                </c:pt>
                <c:pt idx="5683">
                  <c:v>1.284</c:v>
                </c:pt>
                <c:pt idx="5684">
                  <c:v>1.284</c:v>
                </c:pt>
                <c:pt idx="5685">
                  <c:v>1.284</c:v>
                </c:pt>
                <c:pt idx="5686">
                  <c:v>1.284</c:v>
                </c:pt>
                <c:pt idx="5687">
                  <c:v>1.284</c:v>
                </c:pt>
                <c:pt idx="5688">
                  <c:v>1.284</c:v>
                </c:pt>
                <c:pt idx="5689">
                  <c:v>1.284</c:v>
                </c:pt>
                <c:pt idx="5690">
                  <c:v>1.284</c:v>
                </c:pt>
                <c:pt idx="5691">
                  <c:v>1.284</c:v>
                </c:pt>
                <c:pt idx="5692">
                  <c:v>1.284</c:v>
                </c:pt>
                <c:pt idx="5693">
                  <c:v>1.284</c:v>
                </c:pt>
                <c:pt idx="5694">
                  <c:v>1.2850000000000001</c:v>
                </c:pt>
                <c:pt idx="5695">
                  <c:v>1.2850000000000001</c:v>
                </c:pt>
                <c:pt idx="5696">
                  <c:v>1.2850000000000001</c:v>
                </c:pt>
                <c:pt idx="5697">
                  <c:v>1.2850000000000001</c:v>
                </c:pt>
                <c:pt idx="5698">
                  <c:v>1.2850000000000001</c:v>
                </c:pt>
                <c:pt idx="5699">
                  <c:v>1.2850000000000001</c:v>
                </c:pt>
                <c:pt idx="5700">
                  <c:v>1.2850000000000001</c:v>
                </c:pt>
                <c:pt idx="5701">
                  <c:v>1.2850000000000001</c:v>
                </c:pt>
                <c:pt idx="5702">
                  <c:v>1.2850000000000001</c:v>
                </c:pt>
                <c:pt idx="5703">
                  <c:v>1.2850000000000001</c:v>
                </c:pt>
                <c:pt idx="5704">
                  <c:v>1.2850000000000001</c:v>
                </c:pt>
                <c:pt idx="5705">
                  <c:v>1.2850000000000001</c:v>
                </c:pt>
                <c:pt idx="5706">
                  <c:v>1.2850000000000001</c:v>
                </c:pt>
                <c:pt idx="5707">
                  <c:v>1.2850000000000001</c:v>
                </c:pt>
                <c:pt idx="5708">
                  <c:v>1.2850000000000001</c:v>
                </c:pt>
                <c:pt idx="5709">
                  <c:v>1.2850000000000001</c:v>
                </c:pt>
                <c:pt idx="5710">
                  <c:v>1.2850000000000001</c:v>
                </c:pt>
                <c:pt idx="5711">
                  <c:v>1.2850000000000001</c:v>
                </c:pt>
                <c:pt idx="5712">
                  <c:v>1.2850000000000001</c:v>
                </c:pt>
                <c:pt idx="5713">
                  <c:v>1.2850000000000001</c:v>
                </c:pt>
                <c:pt idx="5714">
                  <c:v>1.286</c:v>
                </c:pt>
                <c:pt idx="5715">
                  <c:v>1.286</c:v>
                </c:pt>
                <c:pt idx="5716">
                  <c:v>1.286</c:v>
                </c:pt>
                <c:pt idx="5717">
                  <c:v>1.286</c:v>
                </c:pt>
                <c:pt idx="5718">
                  <c:v>1.286</c:v>
                </c:pt>
                <c:pt idx="5719">
                  <c:v>1.286</c:v>
                </c:pt>
                <c:pt idx="5720">
                  <c:v>1.286</c:v>
                </c:pt>
                <c:pt idx="5721">
                  <c:v>1.286</c:v>
                </c:pt>
                <c:pt idx="5722">
                  <c:v>1.286</c:v>
                </c:pt>
                <c:pt idx="5723">
                  <c:v>1.286</c:v>
                </c:pt>
                <c:pt idx="5724">
                  <c:v>1.286</c:v>
                </c:pt>
                <c:pt idx="5725">
                  <c:v>1.286</c:v>
                </c:pt>
                <c:pt idx="5726">
                  <c:v>1.286</c:v>
                </c:pt>
                <c:pt idx="5727">
                  <c:v>1.286</c:v>
                </c:pt>
                <c:pt idx="5728">
                  <c:v>1.286</c:v>
                </c:pt>
                <c:pt idx="5729">
                  <c:v>1.286</c:v>
                </c:pt>
                <c:pt idx="5730">
                  <c:v>1.286</c:v>
                </c:pt>
                <c:pt idx="5731">
                  <c:v>1.286</c:v>
                </c:pt>
                <c:pt idx="5732">
                  <c:v>1.286</c:v>
                </c:pt>
                <c:pt idx="5733">
                  <c:v>1.286</c:v>
                </c:pt>
                <c:pt idx="5734">
                  <c:v>1.2869999999999999</c:v>
                </c:pt>
                <c:pt idx="5735">
                  <c:v>1.2869999999999999</c:v>
                </c:pt>
                <c:pt idx="5736">
                  <c:v>1.2869999999999999</c:v>
                </c:pt>
                <c:pt idx="5737">
                  <c:v>1.2869999999999999</c:v>
                </c:pt>
                <c:pt idx="5738">
                  <c:v>1.2869999999999999</c:v>
                </c:pt>
                <c:pt idx="5739">
                  <c:v>1.2869999999999999</c:v>
                </c:pt>
                <c:pt idx="5740">
                  <c:v>1.2869999999999999</c:v>
                </c:pt>
                <c:pt idx="5741">
                  <c:v>1.2869999999999999</c:v>
                </c:pt>
                <c:pt idx="5742">
                  <c:v>1.2869999999999999</c:v>
                </c:pt>
                <c:pt idx="5743">
                  <c:v>1.2869999999999999</c:v>
                </c:pt>
                <c:pt idx="5744">
                  <c:v>1.2869999999999999</c:v>
                </c:pt>
                <c:pt idx="5745">
                  <c:v>1.2869999999999999</c:v>
                </c:pt>
                <c:pt idx="5746">
                  <c:v>1.2869999999999999</c:v>
                </c:pt>
                <c:pt idx="5747">
                  <c:v>1.2869999999999999</c:v>
                </c:pt>
                <c:pt idx="5748">
                  <c:v>1.2869999999999999</c:v>
                </c:pt>
                <c:pt idx="5749">
                  <c:v>1.2869999999999999</c:v>
                </c:pt>
                <c:pt idx="5750">
                  <c:v>1.2869999999999999</c:v>
                </c:pt>
                <c:pt idx="5751">
                  <c:v>1.2869999999999999</c:v>
                </c:pt>
                <c:pt idx="5752">
                  <c:v>1.2869999999999999</c:v>
                </c:pt>
                <c:pt idx="5753">
                  <c:v>1.2869999999999999</c:v>
                </c:pt>
                <c:pt idx="5754">
                  <c:v>1.288</c:v>
                </c:pt>
                <c:pt idx="5755">
                  <c:v>1.288</c:v>
                </c:pt>
                <c:pt idx="5756">
                  <c:v>1.288</c:v>
                </c:pt>
                <c:pt idx="5757">
                  <c:v>1.288</c:v>
                </c:pt>
                <c:pt idx="5758">
                  <c:v>1.288</c:v>
                </c:pt>
                <c:pt idx="5759">
                  <c:v>1.288</c:v>
                </c:pt>
                <c:pt idx="5760">
                  <c:v>1.288</c:v>
                </c:pt>
                <c:pt idx="5761">
                  <c:v>1.288</c:v>
                </c:pt>
                <c:pt idx="5762">
                  <c:v>1.288</c:v>
                </c:pt>
                <c:pt idx="5763">
                  <c:v>1.288</c:v>
                </c:pt>
                <c:pt idx="5764">
                  <c:v>1.288</c:v>
                </c:pt>
                <c:pt idx="5765">
                  <c:v>1.288</c:v>
                </c:pt>
                <c:pt idx="5766">
                  <c:v>1.288</c:v>
                </c:pt>
                <c:pt idx="5767">
                  <c:v>1.288</c:v>
                </c:pt>
                <c:pt idx="5768">
                  <c:v>1.288</c:v>
                </c:pt>
                <c:pt idx="5769">
                  <c:v>1.288</c:v>
                </c:pt>
                <c:pt idx="5770">
                  <c:v>1.288</c:v>
                </c:pt>
                <c:pt idx="5771">
                  <c:v>1.288</c:v>
                </c:pt>
                <c:pt idx="5772">
                  <c:v>1.288</c:v>
                </c:pt>
                <c:pt idx="5773">
                  <c:v>1.288</c:v>
                </c:pt>
                <c:pt idx="5774">
                  <c:v>1.2890000000000001</c:v>
                </c:pt>
                <c:pt idx="5775">
                  <c:v>1.2890000000000001</c:v>
                </c:pt>
                <c:pt idx="5776">
                  <c:v>1.2890000000000001</c:v>
                </c:pt>
                <c:pt idx="5777">
                  <c:v>1.2890000000000001</c:v>
                </c:pt>
                <c:pt idx="5778">
                  <c:v>1.2890000000000001</c:v>
                </c:pt>
                <c:pt idx="5779">
                  <c:v>1.2890000000000001</c:v>
                </c:pt>
                <c:pt idx="5780">
                  <c:v>1.2890000000000001</c:v>
                </c:pt>
                <c:pt idx="5781">
                  <c:v>1.2890000000000001</c:v>
                </c:pt>
                <c:pt idx="5782">
                  <c:v>1.2890000000000001</c:v>
                </c:pt>
                <c:pt idx="5783">
                  <c:v>1.2890000000000001</c:v>
                </c:pt>
                <c:pt idx="5784">
                  <c:v>1.2890000000000001</c:v>
                </c:pt>
                <c:pt idx="5785">
                  <c:v>1.2890000000000001</c:v>
                </c:pt>
                <c:pt idx="5786">
                  <c:v>1.2890000000000001</c:v>
                </c:pt>
                <c:pt idx="5787">
                  <c:v>1.2890000000000001</c:v>
                </c:pt>
                <c:pt idx="5788">
                  <c:v>1.2890000000000001</c:v>
                </c:pt>
                <c:pt idx="5789">
                  <c:v>1.2890000000000001</c:v>
                </c:pt>
                <c:pt idx="5790">
                  <c:v>1.2890000000000001</c:v>
                </c:pt>
                <c:pt idx="5791">
                  <c:v>1.2890000000000001</c:v>
                </c:pt>
                <c:pt idx="5792">
                  <c:v>1.2890000000000001</c:v>
                </c:pt>
                <c:pt idx="5793">
                  <c:v>1.2890000000000001</c:v>
                </c:pt>
                <c:pt idx="5794">
                  <c:v>1.29</c:v>
                </c:pt>
                <c:pt idx="5795">
                  <c:v>1.29</c:v>
                </c:pt>
                <c:pt idx="5796">
                  <c:v>1.29</c:v>
                </c:pt>
                <c:pt idx="5797">
                  <c:v>1.29</c:v>
                </c:pt>
                <c:pt idx="5798">
                  <c:v>1.29</c:v>
                </c:pt>
                <c:pt idx="5799">
                  <c:v>1.29</c:v>
                </c:pt>
                <c:pt idx="5800">
                  <c:v>1.29</c:v>
                </c:pt>
                <c:pt idx="5801">
                  <c:v>1.29</c:v>
                </c:pt>
                <c:pt idx="5802">
                  <c:v>1.29</c:v>
                </c:pt>
                <c:pt idx="5803">
                  <c:v>1.29</c:v>
                </c:pt>
                <c:pt idx="5804">
                  <c:v>1.29</c:v>
                </c:pt>
                <c:pt idx="5805">
                  <c:v>1.29</c:v>
                </c:pt>
                <c:pt idx="5806">
                  <c:v>1.29</c:v>
                </c:pt>
                <c:pt idx="5807">
                  <c:v>1.29</c:v>
                </c:pt>
                <c:pt idx="5808">
                  <c:v>1.29</c:v>
                </c:pt>
                <c:pt idx="5809">
                  <c:v>1.29</c:v>
                </c:pt>
                <c:pt idx="5810">
                  <c:v>1.29</c:v>
                </c:pt>
                <c:pt idx="5811">
                  <c:v>1.29</c:v>
                </c:pt>
                <c:pt idx="5812">
                  <c:v>1.29</c:v>
                </c:pt>
                <c:pt idx="5813">
                  <c:v>1.29</c:v>
                </c:pt>
                <c:pt idx="5814">
                  <c:v>1.2909999999999999</c:v>
                </c:pt>
                <c:pt idx="5815">
                  <c:v>1.2909999999999999</c:v>
                </c:pt>
                <c:pt idx="5816">
                  <c:v>1.2909999999999999</c:v>
                </c:pt>
                <c:pt idx="5817">
                  <c:v>1.2909999999999999</c:v>
                </c:pt>
                <c:pt idx="5818">
                  <c:v>1.2909999999999999</c:v>
                </c:pt>
                <c:pt idx="5819">
                  <c:v>1.2909999999999999</c:v>
                </c:pt>
                <c:pt idx="5820">
                  <c:v>1.2909999999999999</c:v>
                </c:pt>
                <c:pt idx="5821">
                  <c:v>1.2909999999999999</c:v>
                </c:pt>
                <c:pt idx="5822">
                  <c:v>1.2909999999999999</c:v>
                </c:pt>
                <c:pt idx="5823">
                  <c:v>1.2909999999999999</c:v>
                </c:pt>
                <c:pt idx="5824">
                  <c:v>1.2909999999999999</c:v>
                </c:pt>
                <c:pt idx="5825">
                  <c:v>1.2909999999999999</c:v>
                </c:pt>
                <c:pt idx="5826">
                  <c:v>1.2909999999999999</c:v>
                </c:pt>
                <c:pt idx="5827">
                  <c:v>1.2909999999999999</c:v>
                </c:pt>
                <c:pt idx="5828">
                  <c:v>1.2909999999999999</c:v>
                </c:pt>
                <c:pt idx="5829">
                  <c:v>1.2909999999999999</c:v>
                </c:pt>
                <c:pt idx="5830">
                  <c:v>1.2909999999999999</c:v>
                </c:pt>
                <c:pt idx="5831">
                  <c:v>1.2909999999999999</c:v>
                </c:pt>
                <c:pt idx="5832">
                  <c:v>1.2909999999999999</c:v>
                </c:pt>
                <c:pt idx="5833">
                  <c:v>1.2909999999999999</c:v>
                </c:pt>
                <c:pt idx="5834">
                  <c:v>1.292</c:v>
                </c:pt>
                <c:pt idx="5835">
                  <c:v>1.292</c:v>
                </c:pt>
                <c:pt idx="5836">
                  <c:v>1.292</c:v>
                </c:pt>
                <c:pt idx="5837">
                  <c:v>1.292</c:v>
                </c:pt>
                <c:pt idx="5838">
                  <c:v>1.292</c:v>
                </c:pt>
                <c:pt idx="5839">
                  <c:v>1.292</c:v>
                </c:pt>
                <c:pt idx="5840">
                  <c:v>1.292</c:v>
                </c:pt>
                <c:pt idx="5841">
                  <c:v>1.292</c:v>
                </c:pt>
                <c:pt idx="5842">
                  <c:v>1.292</c:v>
                </c:pt>
                <c:pt idx="5843">
                  <c:v>1.292</c:v>
                </c:pt>
                <c:pt idx="5844">
                  <c:v>1.292</c:v>
                </c:pt>
                <c:pt idx="5845">
                  <c:v>1.292</c:v>
                </c:pt>
                <c:pt idx="5846">
                  <c:v>1.292</c:v>
                </c:pt>
                <c:pt idx="5847">
                  <c:v>1.292</c:v>
                </c:pt>
                <c:pt idx="5848">
                  <c:v>1.292</c:v>
                </c:pt>
                <c:pt idx="5849">
                  <c:v>1.292</c:v>
                </c:pt>
                <c:pt idx="5850">
                  <c:v>1.292</c:v>
                </c:pt>
                <c:pt idx="5851">
                  <c:v>1.292</c:v>
                </c:pt>
                <c:pt idx="5852">
                  <c:v>1.292</c:v>
                </c:pt>
                <c:pt idx="5853">
                  <c:v>1.292</c:v>
                </c:pt>
                <c:pt idx="5854">
                  <c:v>1.2930000000000001</c:v>
                </c:pt>
                <c:pt idx="5855">
                  <c:v>1.2930000000000001</c:v>
                </c:pt>
                <c:pt idx="5856">
                  <c:v>1.2930000000000001</c:v>
                </c:pt>
                <c:pt idx="5857">
                  <c:v>1.2930000000000001</c:v>
                </c:pt>
                <c:pt idx="5858">
                  <c:v>1.2930000000000001</c:v>
                </c:pt>
                <c:pt idx="5859">
                  <c:v>1.2930000000000001</c:v>
                </c:pt>
                <c:pt idx="5860">
                  <c:v>1.2930000000000001</c:v>
                </c:pt>
                <c:pt idx="5861">
                  <c:v>1.2930000000000001</c:v>
                </c:pt>
                <c:pt idx="5862">
                  <c:v>1.2930000000000001</c:v>
                </c:pt>
                <c:pt idx="5863">
                  <c:v>1.2930000000000001</c:v>
                </c:pt>
                <c:pt idx="5864">
                  <c:v>1.2930000000000001</c:v>
                </c:pt>
                <c:pt idx="5865">
                  <c:v>1.2930000000000001</c:v>
                </c:pt>
                <c:pt idx="5866">
                  <c:v>1.2930000000000001</c:v>
                </c:pt>
                <c:pt idx="5867">
                  <c:v>1.2930000000000001</c:v>
                </c:pt>
                <c:pt idx="5868">
                  <c:v>1.2930000000000001</c:v>
                </c:pt>
                <c:pt idx="5869">
                  <c:v>1.2930000000000001</c:v>
                </c:pt>
                <c:pt idx="5870">
                  <c:v>1.2930000000000001</c:v>
                </c:pt>
                <c:pt idx="5871">
                  <c:v>1.2930000000000001</c:v>
                </c:pt>
                <c:pt idx="5872">
                  <c:v>1.2930000000000001</c:v>
                </c:pt>
                <c:pt idx="5873">
                  <c:v>1.2930000000000001</c:v>
                </c:pt>
                <c:pt idx="5874">
                  <c:v>1.294</c:v>
                </c:pt>
                <c:pt idx="5875">
                  <c:v>1.294</c:v>
                </c:pt>
                <c:pt idx="5876">
                  <c:v>1.294</c:v>
                </c:pt>
                <c:pt idx="5877">
                  <c:v>1.294</c:v>
                </c:pt>
                <c:pt idx="5878">
                  <c:v>1.294</c:v>
                </c:pt>
                <c:pt idx="5879">
                  <c:v>1.294</c:v>
                </c:pt>
                <c:pt idx="5880">
                  <c:v>1.294</c:v>
                </c:pt>
                <c:pt idx="5881">
                  <c:v>1.294</c:v>
                </c:pt>
                <c:pt idx="5882">
                  <c:v>1.294</c:v>
                </c:pt>
                <c:pt idx="5883">
                  <c:v>1.294</c:v>
                </c:pt>
                <c:pt idx="5884">
                  <c:v>1.294</c:v>
                </c:pt>
                <c:pt idx="5885">
                  <c:v>1.294</c:v>
                </c:pt>
                <c:pt idx="5886">
                  <c:v>1.294</c:v>
                </c:pt>
                <c:pt idx="5887">
                  <c:v>1.294</c:v>
                </c:pt>
                <c:pt idx="5888">
                  <c:v>1.294</c:v>
                </c:pt>
                <c:pt idx="5889">
                  <c:v>1.294</c:v>
                </c:pt>
                <c:pt idx="5890">
                  <c:v>1.294</c:v>
                </c:pt>
                <c:pt idx="5891">
                  <c:v>1.294</c:v>
                </c:pt>
                <c:pt idx="5892">
                  <c:v>1.294</c:v>
                </c:pt>
                <c:pt idx="5893">
                  <c:v>1.294</c:v>
                </c:pt>
                <c:pt idx="5894">
                  <c:v>1.2949999999999999</c:v>
                </c:pt>
                <c:pt idx="5895">
                  <c:v>1.2949999999999999</c:v>
                </c:pt>
                <c:pt idx="5896">
                  <c:v>1.2949999999999999</c:v>
                </c:pt>
                <c:pt idx="5897">
                  <c:v>1.2949999999999999</c:v>
                </c:pt>
                <c:pt idx="5898">
                  <c:v>1.2949999999999999</c:v>
                </c:pt>
                <c:pt idx="5899">
                  <c:v>1.2949999999999999</c:v>
                </c:pt>
                <c:pt idx="5900">
                  <c:v>1.2949999999999999</c:v>
                </c:pt>
                <c:pt idx="5901">
                  <c:v>1.2949999999999999</c:v>
                </c:pt>
                <c:pt idx="5902">
                  <c:v>1.2949999999999999</c:v>
                </c:pt>
                <c:pt idx="5903">
                  <c:v>1.2949999999999999</c:v>
                </c:pt>
                <c:pt idx="5904">
                  <c:v>1.2949999999999999</c:v>
                </c:pt>
                <c:pt idx="5905">
                  <c:v>1.2949999999999999</c:v>
                </c:pt>
                <c:pt idx="5906">
                  <c:v>1.2949999999999999</c:v>
                </c:pt>
                <c:pt idx="5907">
                  <c:v>1.2949999999999999</c:v>
                </c:pt>
                <c:pt idx="5908">
                  <c:v>1.2949999999999999</c:v>
                </c:pt>
                <c:pt idx="5909">
                  <c:v>1.2949999999999999</c:v>
                </c:pt>
                <c:pt idx="5910">
                  <c:v>1.2949999999999999</c:v>
                </c:pt>
                <c:pt idx="5911">
                  <c:v>1.2949999999999999</c:v>
                </c:pt>
                <c:pt idx="5912">
                  <c:v>1.2949999999999999</c:v>
                </c:pt>
                <c:pt idx="5913">
                  <c:v>1.2949999999999999</c:v>
                </c:pt>
                <c:pt idx="5914">
                  <c:v>1.296</c:v>
                </c:pt>
                <c:pt idx="5915">
                  <c:v>1.296</c:v>
                </c:pt>
                <c:pt idx="5916">
                  <c:v>1.296</c:v>
                </c:pt>
                <c:pt idx="5917">
                  <c:v>1.296</c:v>
                </c:pt>
                <c:pt idx="5918">
                  <c:v>1.296</c:v>
                </c:pt>
                <c:pt idx="5919">
                  <c:v>1.296</c:v>
                </c:pt>
                <c:pt idx="5920">
                  <c:v>1.296</c:v>
                </c:pt>
                <c:pt idx="5921">
                  <c:v>1.296</c:v>
                </c:pt>
                <c:pt idx="5922">
                  <c:v>1.296</c:v>
                </c:pt>
                <c:pt idx="5923">
                  <c:v>1.296</c:v>
                </c:pt>
                <c:pt idx="5924">
                  <c:v>1.296</c:v>
                </c:pt>
                <c:pt idx="5925">
                  <c:v>1.296</c:v>
                </c:pt>
                <c:pt idx="5926">
                  <c:v>1.296</c:v>
                </c:pt>
                <c:pt idx="5927">
                  <c:v>1.296</c:v>
                </c:pt>
                <c:pt idx="5928">
                  <c:v>1.296</c:v>
                </c:pt>
                <c:pt idx="5929">
                  <c:v>1.296</c:v>
                </c:pt>
                <c:pt idx="5930">
                  <c:v>1.296</c:v>
                </c:pt>
                <c:pt idx="5931">
                  <c:v>1.296</c:v>
                </c:pt>
                <c:pt idx="5932">
                  <c:v>1.296</c:v>
                </c:pt>
                <c:pt idx="5933">
                  <c:v>1.296</c:v>
                </c:pt>
                <c:pt idx="5934">
                  <c:v>1.2970000000000002</c:v>
                </c:pt>
                <c:pt idx="5935">
                  <c:v>1.2970000000000002</c:v>
                </c:pt>
                <c:pt idx="5936">
                  <c:v>1.2970000000000002</c:v>
                </c:pt>
                <c:pt idx="5937">
                  <c:v>1.2970000000000002</c:v>
                </c:pt>
                <c:pt idx="5938">
                  <c:v>1.2970000000000002</c:v>
                </c:pt>
                <c:pt idx="5939">
                  <c:v>1.2970000000000002</c:v>
                </c:pt>
                <c:pt idx="5940">
                  <c:v>1.2970000000000002</c:v>
                </c:pt>
                <c:pt idx="5941">
                  <c:v>1.2970000000000002</c:v>
                </c:pt>
                <c:pt idx="5942">
                  <c:v>1.2970000000000002</c:v>
                </c:pt>
                <c:pt idx="5943">
                  <c:v>1.2970000000000002</c:v>
                </c:pt>
                <c:pt idx="5944">
                  <c:v>1.2970000000000002</c:v>
                </c:pt>
                <c:pt idx="5945">
                  <c:v>1.2970000000000002</c:v>
                </c:pt>
                <c:pt idx="5946">
                  <c:v>1.2970000000000002</c:v>
                </c:pt>
                <c:pt idx="5947">
                  <c:v>1.2970000000000002</c:v>
                </c:pt>
                <c:pt idx="5948">
                  <c:v>1.2970000000000002</c:v>
                </c:pt>
                <c:pt idx="5949">
                  <c:v>1.2970000000000002</c:v>
                </c:pt>
                <c:pt idx="5950">
                  <c:v>1.2970000000000002</c:v>
                </c:pt>
                <c:pt idx="5951">
                  <c:v>1.2970000000000002</c:v>
                </c:pt>
                <c:pt idx="5952">
                  <c:v>1.2970000000000002</c:v>
                </c:pt>
                <c:pt idx="5953">
                  <c:v>1.2970000000000002</c:v>
                </c:pt>
                <c:pt idx="5954">
                  <c:v>1.298</c:v>
                </c:pt>
                <c:pt idx="5955">
                  <c:v>1.298</c:v>
                </c:pt>
                <c:pt idx="5956">
                  <c:v>1.298</c:v>
                </c:pt>
                <c:pt idx="5957">
                  <c:v>1.298</c:v>
                </c:pt>
                <c:pt idx="5958">
                  <c:v>1.298</c:v>
                </c:pt>
                <c:pt idx="5959">
                  <c:v>1.298</c:v>
                </c:pt>
                <c:pt idx="5960">
                  <c:v>1.298</c:v>
                </c:pt>
                <c:pt idx="5961">
                  <c:v>1.298</c:v>
                </c:pt>
                <c:pt idx="5962">
                  <c:v>1.298</c:v>
                </c:pt>
                <c:pt idx="5963">
                  <c:v>1.298</c:v>
                </c:pt>
                <c:pt idx="5964">
                  <c:v>1.298</c:v>
                </c:pt>
                <c:pt idx="5965">
                  <c:v>1.298</c:v>
                </c:pt>
                <c:pt idx="5966">
                  <c:v>1.298</c:v>
                </c:pt>
                <c:pt idx="5967">
                  <c:v>1.298</c:v>
                </c:pt>
                <c:pt idx="5968">
                  <c:v>1.298</c:v>
                </c:pt>
                <c:pt idx="5969">
                  <c:v>1.298</c:v>
                </c:pt>
                <c:pt idx="5970">
                  <c:v>1.298</c:v>
                </c:pt>
                <c:pt idx="5971">
                  <c:v>1.298</c:v>
                </c:pt>
                <c:pt idx="5972">
                  <c:v>1.298</c:v>
                </c:pt>
                <c:pt idx="5973">
                  <c:v>1.298</c:v>
                </c:pt>
                <c:pt idx="5974">
                  <c:v>1.2989999999999999</c:v>
                </c:pt>
                <c:pt idx="5975">
                  <c:v>1.2989999999999999</c:v>
                </c:pt>
                <c:pt idx="5976">
                  <c:v>1.2989999999999999</c:v>
                </c:pt>
                <c:pt idx="5977">
                  <c:v>1.2989999999999999</c:v>
                </c:pt>
                <c:pt idx="5978">
                  <c:v>1.2989999999999999</c:v>
                </c:pt>
                <c:pt idx="5979">
                  <c:v>1.2989999999999999</c:v>
                </c:pt>
                <c:pt idx="5980">
                  <c:v>1.2989999999999999</c:v>
                </c:pt>
                <c:pt idx="5981">
                  <c:v>1.2989999999999999</c:v>
                </c:pt>
                <c:pt idx="5982">
                  <c:v>1.2989999999999999</c:v>
                </c:pt>
                <c:pt idx="5983">
                  <c:v>1.2989999999999999</c:v>
                </c:pt>
                <c:pt idx="5984">
                  <c:v>1.2989999999999999</c:v>
                </c:pt>
                <c:pt idx="5985">
                  <c:v>1.2989999999999999</c:v>
                </c:pt>
                <c:pt idx="5986">
                  <c:v>1.2989999999999999</c:v>
                </c:pt>
                <c:pt idx="5987">
                  <c:v>1.2989999999999999</c:v>
                </c:pt>
                <c:pt idx="5988">
                  <c:v>1.2989999999999999</c:v>
                </c:pt>
                <c:pt idx="5989">
                  <c:v>1.2989999999999999</c:v>
                </c:pt>
                <c:pt idx="5990">
                  <c:v>1.2989999999999999</c:v>
                </c:pt>
                <c:pt idx="5991">
                  <c:v>1.2989999999999999</c:v>
                </c:pt>
                <c:pt idx="5992">
                  <c:v>1.2989999999999999</c:v>
                </c:pt>
                <c:pt idx="5993">
                  <c:v>1.2989999999999999</c:v>
                </c:pt>
                <c:pt idx="5994">
                  <c:v>1.3</c:v>
                </c:pt>
                <c:pt idx="5995">
                  <c:v>1.3</c:v>
                </c:pt>
                <c:pt idx="5996">
                  <c:v>1.3</c:v>
                </c:pt>
                <c:pt idx="5997">
                  <c:v>1.3</c:v>
                </c:pt>
                <c:pt idx="5998">
                  <c:v>1.3</c:v>
                </c:pt>
                <c:pt idx="5999">
                  <c:v>1.3</c:v>
                </c:pt>
                <c:pt idx="6000">
                  <c:v>1.3</c:v>
                </c:pt>
                <c:pt idx="6001">
                  <c:v>1.3</c:v>
                </c:pt>
                <c:pt idx="6002">
                  <c:v>1.3</c:v>
                </c:pt>
                <c:pt idx="6003">
                  <c:v>1.3</c:v>
                </c:pt>
                <c:pt idx="6004">
                  <c:v>1.3</c:v>
                </c:pt>
                <c:pt idx="6005">
                  <c:v>1.3</c:v>
                </c:pt>
                <c:pt idx="6006">
                  <c:v>1.3</c:v>
                </c:pt>
                <c:pt idx="6007">
                  <c:v>1.3</c:v>
                </c:pt>
                <c:pt idx="6008">
                  <c:v>1.3</c:v>
                </c:pt>
                <c:pt idx="6009">
                  <c:v>1.3</c:v>
                </c:pt>
                <c:pt idx="6010">
                  <c:v>1.3</c:v>
                </c:pt>
                <c:pt idx="6011">
                  <c:v>1.3</c:v>
                </c:pt>
                <c:pt idx="6012">
                  <c:v>1.3</c:v>
                </c:pt>
                <c:pt idx="6013">
                  <c:v>1.3</c:v>
                </c:pt>
                <c:pt idx="6014">
                  <c:v>1.3010000000000002</c:v>
                </c:pt>
                <c:pt idx="6015">
                  <c:v>1.3010000000000002</c:v>
                </c:pt>
                <c:pt idx="6016">
                  <c:v>1.3010000000000002</c:v>
                </c:pt>
                <c:pt idx="6017">
                  <c:v>1.3010000000000002</c:v>
                </c:pt>
                <c:pt idx="6018">
                  <c:v>1.3010000000000002</c:v>
                </c:pt>
                <c:pt idx="6019">
                  <c:v>1.3010000000000002</c:v>
                </c:pt>
                <c:pt idx="6020">
                  <c:v>1.3010000000000002</c:v>
                </c:pt>
                <c:pt idx="6021">
                  <c:v>1.3010000000000002</c:v>
                </c:pt>
                <c:pt idx="6022">
                  <c:v>1.3010000000000002</c:v>
                </c:pt>
                <c:pt idx="6023">
                  <c:v>1.3010000000000002</c:v>
                </c:pt>
                <c:pt idx="6024">
                  <c:v>1.3010000000000002</c:v>
                </c:pt>
                <c:pt idx="6025">
                  <c:v>1.3010000000000002</c:v>
                </c:pt>
                <c:pt idx="6026">
                  <c:v>1.3010000000000002</c:v>
                </c:pt>
                <c:pt idx="6027">
                  <c:v>1.3010000000000002</c:v>
                </c:pt>
                <c:pt idx="6028">
                  <c:v>1.3010000000000002</c:v>
                </c:pt>
                <c:pt idx="6029">
                  <c:v>1.3010000000000002</c:v>
                </c:pt>
                <c:pt idx="6030">
                  <c:v>1.3010000000000002</c:v>
                </c:pt>
                <c:pt idx="6031">
                  <c:v>1.3010000000000002</c:v>
                </c:pt>
                <c:pt idx="6032">
                  <c:v>1.3010000000000002</c:v>
                </c:pt>
                <c:pt idx="6033">
                  <c:v>1.3010000000000002</c:v>
                </c:pt>
                <c:pt idx="6034">
                  <c:v>1.302</c:v>
                </c:pt>
                <c:pt idx="6035">
                  <c:v>1.302</c:v>
                </c:pt>
                <c:pt idx="6036">
                  <c:v>1.302</c:v>
                </c:pt>
                <c:pt idx="6037">
                  <c:v>1.302</c:v>
                </c:pt>
                <c:pt idx="6038">
                  <c:v>1.302</c:v>
                </c:pt>
                <c:pt idx="6039">
                  <c:v>1.302</c:v>
                </c:pt>
                <c:pt idx="6040">
                  <c:v>1.302</c:v>
                </c:pt>
                <c:pt idx="6041">
                  <c:v>1.302</c:v>
                </c:pt>
                <c:pt idx="6042">
                  <c:v>1.302</c:v>
                </c:pt>
                <c:pt idx="6043">
                  <c:v>1.302</c:v>
                </c:pt>
                <c:pt idx="6044">
                  <c:v>1.302</c:v>
                </c:pt>
                <c:pt idx="6045">
                  <c:v>1.302</c:v>
                </c:pt>
                <c:pt idx="6046">
                  <c:v>1.302</c:v>
                </c:pt>
                <c:pt idx="6047">
                  <c:v>1.302</c:v>
                </c:pt>
                <c:pt idx="6048">
                  <c:v>1.302</c:v>
                </c:pt>
                <c:pt idx="6049">
                  <c:v>1.302</c:v>
                </c:pt>
                <c:pt idx="6050">
                  <c:v>1.302</c:v>
                </c:pt>
                <c:pt idx="6051">
                  <c:v>1.302</c:v>
                </c:pt>
                <c:pt idx="6052">
                  <c:v>1.302</c:v>
                </c:pt>
                <c:pt idx="6053">
                  <c:v>1.302</c:v>
                </c:pt>
                <c:pt idx="6054">
                  <c:v>1.3029999999999999</c:v>
                </c:pt>
                <c:pt idx="6055">
                  <c:v>1.3029999999999999</c:v>
                </c:pt>
                <c:pt idx="6056">
                  <c:v>1.3029999999999999</c:v>
                </c:pt>
                <c:pt idx="6057">
                  <c:v>1.3029999999999999</c:v>
                </c:pt>
                <c:pt idx="6058">
                  <c:v>1.3029999999999999</c:v>
                </c:pt>
                <c:pt idx="6059">
                  <c:v>1.3029999999999999</c:v>
                </c:pt>
                <c:pt idx="6060">
                  <c:v>1.3029999999999999</c:v>
                </c:pt>
                <c:pt idx="6061">
                  <c:v>1.3029999999999999</c:v>
                </c:pt>
                <c:pt idx="6062">
                  <c:v>1.3029999999999999</c:v>
                </c:pt>
                <c:pt idx="6063">
                  <c:v>1.3029999999999999</c:v>
                </c:pt>
                <c:pt idx="6064">
                  <c:v>1.3029999999999999</c:v>
                </c:pt>
                <c:pt idx="6065">
                  <c:v>1.3029999999999999</c:v>
                </c:pt>
                <c:pt idx="6066">
                  <c:v>1.3029999999999999</c:v>
                </c:pt>
                <c:pt idx="6067">
                  <c:v>1.3029999999999999</c:v>
                </c:pt>
                <c:pt idx="6068">
                  <c:v>1.3029999999999999</c:v>
                </c:pt>
                <c:pt idx="6069">
                  <c:v>1.3029999999999999</c:v>
                </c:pt>
                <c:pt idx="6070">
                  <c:v>1.3029999999999999</c:v>
                </c:pt>
                <c:pt idx="6071">
                  <c:v>1.3029999999999999</c:v>
                </c:pt>
                <c:pt idx="6072">
                  <c:v>1.3029999999999999</c:v>
                </c:pt>
                <c:pt idx="6073">
                  <c:v>1.3029999999999999</c:v>
                </c:pt>
                <c:pt idx="6074">
                  <c:v>1.304</c:v>
                </c:pt>
                <c:pt idx="6075">
                  <c:v>1.304</c:v>
                </c:pt>
                <c:pt idx="6076">
                  <c:v>1.304</c:v>
                </c:pt>
                <c:pt idx="6077">
                  <c:v>1.304</c:v>
                </c:pt>
                <c:pt idx="6078">
                  <c:v>1.304</c:v>
                </c:pt>
                <c:pt idx="6079">
                  <c:v>1.304</c:v>
                </c:pt>
                <c:pt idx="6080">
                  <c:v>1.304</c:v>
                </c:pt>
                <c:pt idx="6081">
                  <c:v>1.304</c:v>
                </c:pt>
                <c:pt idx="6082">
                  <c:v>1.304</c:v>
                </c:pt>
                <c:pt idx="6083">
                  <c:v>1.304</c:v>
                </c:pt>
                <c:pt idx="6084">
                  <c:v>1.304</c:v>
                </c:pt>
                <c:pt idx="6085">
                  <c:v>1.304</c:v>
                </c:pt>
                <c:pt idx="6086">
                  <c:v>1.304</c:v>
                </c:pt>
                <c:pt idx="6087">
                  <c:v>1.304</c:v>
                </c:pt>
                <c:pt idx="6088">
                  <c:v>1.304</c:v>
                </c:pt>
                <c:pt idx="6089">
                  <c:v>1.304</c:v>
                </c:pt>
                <c:pt idx="6090">
                  <c:v>1.304</c:v>
                </c:pt>
                <c:pt idx="6091">
                  <c:v>1.304</c:v>
                </c:pt>
                <c:pt idx="6092">
                  <c:v>1.304</c:v>
                </c:pt>
                <c:pt idx="6093">
                  <c:v>1.304</c:v>
                </c:pt>
                <c:pt idx="6094">
                  <c:v>1.3050000000000002</c:v>
                </c:pt>
                <c:pt idx="6095">
                  <c:v>1.3050000000000002</c:v>
                </c:pt>
                <c:pt idx="6096">
                  <c:v>1.3050000000000002</c:v>
                </c:pt>
                <c:pt idx="6097">
                  <c:v>1.3050000000000002</c:v>
                </c:pt>
                <c:pt idx="6098">
                  <c:v>1.3050000000000002</c:v>
                </c:pt>
                <c:pt idx="6099">
                  <c:v>1.3050000000000002</c:v>
                </c:pt>
                <c:pt idx="6100">
                  <c:v>1.3050000000000002</c:v>
                </c:pt>
                <c:pt idx="6101">
                  <c:v>1.3050000000000002</c:v>
                </c:pt>
                <c:pt idx="6102">
                  <c:v>1.3050000000000002</c:v>
                </c:pt>
                <c:pt idx="6103">
                  <c:v>1.3050000000000002</c:v>
                </c:pt>
                <c:pt idx="6104">
                  <c:v>1.3050000000000002</c:v>
                </c:pt>
                <c:pt idx="6105">
                  <c:v>1.3050000000000002</c:v>
                </c:pt>
                <c:pt idx="6106">
                  <c:v>1.3050000000000002</c:v>
                </c:pt>
                <c:pt idx="6107">
                  <c:v>1.3050000000000002</c:v>
                </c:pt>
                <c:pt idx="6108">
                  <c:v>1.3050000000000002</c:v>
                </c:pt>
                <c:pt idx="6109">
                  <c:v>1.3050000000000002</c:v>
                </c:pt>
                <c:pt idx="6110">
                  <c:v>1.3050000000000002</c:v>
                </c:pt>
                <c:pt idx="6111">
                  <c:v>1.3050000000000002</c:v>
                </c:pt>
                <c:pt idx="6112">
                  <c:v>1.3050000000000002</c:v>
                </c:pt>
                <c:pt idx="6113">
                  <c:v>1.3050000000000002</c:v>
                </c:pt>
                <c:pt idx="6114">
                  <c:v>1.3050000000000002</c:v>
                </c:pt>
                <c:pt idx="6115">
                  <c:v>1.306</c:v>
                </c:pt>
                <c:pt idx="6116">
                  <c:v>1.306</c:v>
                </c:pt>
                <c:pt idx="6117">
                  <c:v>1.306</c:v>
                </c:pt>
                <c:pt idx="6118">
                  <c:v>1.306</c:v>
                </c:pt>
                <c:pt idx="6119">
                  <c:v>1.306</c:v>
                </c:pt>
                <c:pt idx="6120">
                  <c:v>1.306</c:v>
                </c:pt>
                <c:pt idx="6121">
                  <c:v>1.306</c:v>
                </c:pt>
                <c:pt idx="6122">
                  <c:v>1.306</c:v>
                </c:pt>
                <c:pt idx="6123">
                  <c:v>1.306</c:v>
                </c:pt>
                <c:pt idx="6124">
                  <c:v>1.306</c:v>
                </c:pt>
                <c:pt idx="6125">
                  <c:v>1.306</c:v>
                </c:pt>
                <c:pt idx="6126">
                  <c:v>1.306</c:v>
                </c:pt>
                <c:pt idx="6127">
                  <c:v>1.306</c:v>
                </c:pt>
                <c:pt idx="6128">
                  <c:v>1.306</c:v>
                </c:pt>
                <c:pt idx="6129">
                  <c:v>1.306</c:v>
                </c:pt>
                <c:pt idx="6130">
                  <c:v>1.306</c:v>
                </c:pt>
                <c:pt idx="6131">
                  <c:v>1.306</c:v>
                </c:pt>
                <c:pt idx="6132">
                  <c:v>1.306</c:v>
                </c:pt>
                <c:pt idx="6133">
                  <c:v>1.306</c:v>
                </c:pt>
                <c:pt idx="6134">
                  <c:v>1.306</c:v>
                </c:pt>
                <c:pt idx="6135">
                  <c:v>1.3069999999999999</c:v>
                </c:pt>
                <c:pt idx="6136">
                  <c:v>1.3069999999999999</c:v>
                </c:pt>
                <c:pt idx="6137">
                  <c:v>1.3069999999999999</c:v>
                </c:pt>
                <c:pt idx="6138">
                  <c:v>1.3069999999999999</c:v>
                </c:pt>
                <c:pt idx="6139">
                  <c:v>1.3069999999999999</c:v>
                </c:pt>
                <c:pt idx="6140">
                  <c:v>1.3069999999999999</c:v>
                </c:pt>
                <c:pt idx="6141">
                  <c:v>1.3069999999999999</c:v>
                </c:pt>
                <c:pt idx="6142">
                  <c:v>1.3069999999999999</c:v>
                </c:pt>
                <c:pt idx="6143">
                  <c:v>1.3069999999999999</c:v>
                </c:pt>
                <c:pt idx="6144">
                  <c:v>1.3069999999999999</c:v>
                </c:pt>
                <c:pt idx="6145">
                  <c:v>1.3069999999999999</c:v>
                </c:pt>
                <c:pt idx="6146">
                  <c:v>1.3069999999999999</c:v>
                </c:pt>
                <c:pt idx="6147">
                  <c:v>1.3069999999999999</c:v>
                </c:pt>
                <c:pt idx="6148">
                  <c:v>1.3069999999999999</c:v>
                </c:pt>
                <c:pt idx="6149">
                  <c:v>1.3069999999999999</c:v>
                </c:pt>
                <c:pt idx="6150">
                  <c:v>1.3069999999999999</c:v>
                </c:pt>
                <c:pt idx="6151">
                  <c:v>1.3069999999999999</c:v>
                </c:pt>
                <c:pt idx="6152">
                  <c:v>1.3069999999999999</c:v>
                </c:pt>
                <c:pt idx="6153">
                  <c:v>1.3069999999999999</c:v>
                </c:pt>
                <c:pt idx="6154">
                  <c:v>1.3069999999999999</c:v>
                </c:pt>
                <c:pt idx="6155">
                  <c:v>1.3069999999999999</c:v>
                </c:pt>
                <c:pt idx="6156">
                  <c:v>1.3080000000000001</c:v>
                </c:pt>
                <c:pt idx="6157">
                  <c:v>1.3080000000000001</c:v>
                </c:pt>
                <c:pt idx="6158">
                  <c:v>1.3080000000000001</c:v>
                </c:pt>
                <c:pt idx="6159">
                  <c:v>1.3080000000000001</c:v>
                </c:pt>
                <c:pt idx="6160">
                  <c:v>1.3080000000000001</c:v>
                </c:pt>
                <c:pt idx="6161">
                  <c:v>1.3080000000000001</c:v>
                </c:pt>
                <c:pt idx="6162">
                  <c:v>1.3080000000000001</c:v>
                </c:pt>
                <c:pt idx="6163">
                  <c:v>1.3080000000000001</c:v>
                </c:pt>
                <c:pt idx="6164">
                  <c:v>1.3080000000000001</c:v>
                </c:pt>
                <c:pt idx="6165">
                  <c:v>1.3080000000000001</c:v>
                </c:pt>
                <c:pt idx="6166">
                  <c:v>1.3080000000000001</c:v>
                </c:pt>
                <c:pt idx="6167">
                  <c:v>1.3080000000000001</c:v>
                </c:pt>
                <c:pt idx="6168">
                  <c:v>1.3080000000000001</c:v>
                </c:pt>
                <c:pt idx="6169">
                  <c:v>1.3080000000000001</c:v>
                </c:pt>
                <c:pt idx="6170">
                  <c:v>1.3080000000000001</c:v>
                </c:pt>
                <c:pt idx="6171">
                  <c:v>1.3080000000000001</c:v>
                </c:pt>
                <c:pt idx="6172">
                  <c:v>1.3080000000000001</c:v>
                </c:pt>
                <c:pt idx="6173">
                  <c:v>1.3080000000000001</c:v>
                </c:pt>
                <c:pt idx="6174">
                  <c:v>1.3080000000000001</c:v>
                </c:pt>
                <c:pt idx="6175">
                  <c:v>1.3080000000000001</c:v>
                </c:pt>
                <c:pt idx="6176">
                  <c:v>1.3080000000000001</c:v>
                </c:pt>
                <c:pt idx="6177">
                  <c:v>1.3090000000000002</c:v>
                </c:pt>
                <c:pt idx="6178">
                  <c:v>1.3090000000000002</c:v>
                </c:pt>
                <c:pt idx="6179">
                  <c:v>1.3090000000000002</c:v>
                </c:pt>
                <c:pt idx="6180">
                  <c:v>1.3090000000000002</c:v>
                </c:pt>
                <c:pt idx="6181">
                  <c:v>1.3090000000000002</c:v>
                </c:pt>
                <c:pt idx="6182">
                  <c:v>1.3090000000000002</c:v>
                </c:pt>
                <c:pt idx="6183">
                  <c:v>1.3090000000000002</c:v>
                </c:pt>
                <c:pt idx="6184">
                  <c:v>1.3090000000000002</c:v>
                </c:pt>
                <c:pt idx="6185">
                  <c:v>1.3090000000000002</c:v>
                </c:pt>
                <c:pt idx="6186">
                  <c:v>1.3090000000000002</c:v>
                </c:pt>
                <c:pt idx="6187">
                  <c:v>1.3090000000000002</c:v>
                </c:pt>
                <c:pt idx="6188">
                  <c:v>1.3090000000000002</c:v>
                </c:pt>
                <c:pt idx="6189">
                  <c:v>1.3090000000000002</c:v>
                </c:pt>
                <c:pt idx="6190">
                  <c:v>1.3090000000000002</c:v>
                </c:pt>
                <c:pt idx="6191">
                  <c:v>1.3090000000000002</c:v>
                </c:pt>
                <c:pt idx="6192">
                  <c:v>1.3090000000000002</c:v>
                </c:pt>
                <c:pt idx="6193">
                  <c:v>1.3090000000000002</c:v>
                </c:pt>
                <c:pt idx="6194">
                  <c:v>1.3090000000000002</c:v>
                </c:pt>
                <c:pt idx="6195">
                  <c:v>1.3090000000000002</c:v>
                </c:pt>
                <c:pt idx="6196">
                  <c:v>1.3090000000000002</c:v>
                </c:pt>
                <c:pt idx="6197">
                  <c:v>1.31</c:v>
                </c:pt>
                <c:pt idx="6198">
                  <c:v>1.31</c:v>
                </c:pt>
                <c:pt idx="6199">
                  <c:v>1.31</c:v>
                </c:pt>
                <c:pt idx="6200">
                  <c:v>1.31</c:v>
                </c:pt>
                <c:pt idx="6201">
                  <c:v>1.31</c:v>
                </c:pt>
                <c:pt idx="6202">
                  <c:v>1.31</c:v>
                </c:pt>
                <c:pt idx="6203">
                  <c:v>1.31</c:v>
                </c:pt>
                <c:pt idx="6204">
                  <c:v>1.31</c:v>
                </c:pt>
                <c:pt idx="6205">
                  <c:v>1.31</c:v>
                </c:pt>
                <c:pt idx="6206">
                  <c:v>1.31</c:v>
                </c:pt>
                <c:pt idx="6207">
                  <c:v>1.31</c:v>
                </c:pt>
                <c:pt idx="6208">
                  <c:v>1.31</c:v>
                </c:pt>
                <c:pt idx="6209">
                  <c:v>1.31</c:v>
                </c:pt>
                <c:pt idx="6210">
                  <c:v>1.31</c:v>
                </c:pt>
                <c:pt idx="6211">
                  <c:v>1.31</c:v>
                </c:pt>
                <c:pt idx="6212">
                  <c:v>1.31</c:v>
                </c:pt>
                <c:pt idx="6213">
                  <c:v>1.31</c:v>
                </c:pt>
                <c:pt idx="6214">
                  <c:v>1.31</c:v>
                </c:pt>
                <c:pt idx="6215">
                  <c:v>1.31</c:v>
                </c:pt>
                <c:pt idx="6216">
                  <c:v>1.31</c:v>
                </c:pt>
                <c:pt idx="6217">
                  <c:v>1.3109999999999999</c:v>
                </c:pt>
                <c:pt idx="6218">
                  <c:v>1.3109999999999999</c:v>
                </c:pt>
                <c:pt idx="6219">
                  <c:v>1.3109999999999999</c:v>
                </c:pt>
                <c:pt idx="6220">
                  <c:v>1.3109999999999999</c:v>
                </c:pt>
                <c:pt idx="6221">
                  <c:v>1.3109999999999999</c:v>
                </c:pt>
                <c:pt idx="6222">
                  <c:v>1.3109999999999999</c:v>
                </c:pt>
                <c:pt idx="6223">
                  <c:v>1.3109999999999999</c:v>
                </c:pt>
                <c:pt idx="6224">
                  <c:v>1.3109999999999999</c:v>
                </c:pt>
                <c:pt idx="6225">
                  <c:v>1.3109999999999999</c:v>
                </c:pt>
                <c:pt idx="6226">
                  <c:v>1.3109999999999999</c:v>
                </c:pt>
                <c:pt idx="6227">
                  <c:v>1.3109999999999999</c:v>
                </c:pt>
                <c:pt idx="6228">
                  <c:v>1.3109999999999999</c:v>
                </c:pt>
                <c:pt idx="6229">
                  <c:v>1.3109999999999999</c:v>
                </c:pt>
                <c:pt idx="6230">
                  <c:v>1.3109999999999999</c:v>
                </c:pt>
                <c:pt idx="6231">
                  <c:v>1.3109999999999999</c:v>
                </c:pt>
                <c:pt idx="6232">
                  <c:v>1.3109999999999999</c:v>
                </c:pt>
                <c:pt idx="6233">
                  <c:v>1.3109999999999999</c:v>
                </c:pt>
                <c:pt idx="6234">
                  <c:v>1.3109999999999999</c:v>
                </c:pt>
                <c:pt idx="6235">
                  <c:v>1.3109999999999999</c:v>
                </c:pt>
                <c:pt idx="6236">
                  <c:v>1.3109999999999999</c:v>
                </c:pt>
                <c:pt idx="6237">
                  <c:v>1.3120000000000001</c:v>
                </c:pt>
                <c:pt idx="6238">
                  <c:v>1.3120000000000001</c:v>
                </c:pt>
                <c:pt idx="6239">
                  <c:v>1.3120000000000001</c:v>
                </c:pt>
                <c:pt idx="6240">
                  <c:v>1.3120000000000001</c:v>
                </c:pt>
                <c:pt idx="6241">
                  <c:v>1.3120000000000001</c:v>
                </c:pt>
                <c:pt idx="6242">
                  <c:v>1.3120000000000001</c:v>
                </c:pt>
                <c:pt idx="6243">
                  <c:v>1.3120000000000001</c:v>
                </c:pt>
                <c:pt idx="6244">
                  <c:v>1.3120000000000001</c:v>
                </c:pt>
                <c:pt idx="6245">
                  <c:v>1.3120000000000001</c:v>
                </c:pt>
                <c:pt idx="6246">
                  <c:v>1.3120000000000001</c:v>
                </c:pt>
                <c:pt idx="6247">
                  <c:v>1.3120000000000001</c:v>
                </c:pt>
                <c:pt idx="6248">
                  <c:v>1.3120000000000001</c:v>
                </c:pt>
                <c:pt idx="6249">
                  <c:v>1.3120000000000001</c:v>
                </c:pt>
                <c:pt idx="6250">
                  <c:v>1.3120000000000001</c:v>
                </c:pt>
                <c:pt idx="6251">
                  <c:v>1.3120000000000001</c:v>
                </c:pt>
                <c:pt idx="6252">
                  <c:v>1.3120000000000001</c:v>
                </c:pt>
                <c:pt idx="6253">
                  <c:v>1.3120000000000001</c:v>
                </c:pt>
                <c:pt idx="6254">
                  <c:v>1.3120000000000001</c:v>
                </c:pt>
                <c:pt idx="6255">
                  <c:v>1.3120000000000001</c:v>
                </c:pt>
                <c:pt idx="6256">
                  <c:v>1.3120000000000001</c:v>
                </c:pt>
                <c:pt idx="6257">
                  <c:v>1.3129999999999999</c:v>
                </c:pt>
                <c:pt idx="6258">
                  <c:v>1.3129999999999999</c:v>
                </c:pt>
                <c:pt idx="6259">
                  <c:v>1.3129999999999999</c:v>
                </c:pt>
                <c:pt idx="6260">
                  <c:v>1.3129999999999999</c:v>
                </c:pt>
                <c:pt idx="6261">
                  <c:v>1.3129999999999999</c:v>
                </c:pt>
                <c:pt idx="6262">
                  <c:v>1.3129999999999999</c:v>
                </c:pt>
                <c:pt idx="6263">
                  <c:v>1.3129999999999999</c:v>
                </c:pt>
                <c:pt idx="6264">
                  <c:v>1.3129999999999999</c:v>
                </c:pt>
                <c:pt idx="6265">
                  <c:v>1.3129999999999999</c:v>
                </c:pt>
                <c:pt idx="6266">
                  <c:v>1.3129999999999999</c:v>
                </c:pt>
                <c:pt idx="6267">
                  <c:v>1.3129999999999999</c:v>
                </c:pt>
                <c:pt idx="6268">
                  <c:v>1.3129999999999999</c:v>
                </c:pt>
                <c:pt idx="6269">
                  <c:v>1.3129999999999999</c:v>
                </c:pt>
                <c:pt idx="6270">
                  <c:v>1.3129999999999999</c:v>
                </c:pt>
                <c:pt idx="6271">
                  <c:v>1.3129999999999999</c:v>
                </c:pt>
                <c:pt idx="6272">
                  <c:v>1.3129999999999999</c:v>
                </c:pt>
                <c:pt idx="6273">
                  <c:v>1.3129999999999999</c:v>
                </c:pt>
                <c:pt idx="6274">
                  <c:v>1.3129999999999999</c:v>
                </c:pt>
                <c:pt idx="6275">
                  <c:v>1.3129999999999999</c:v>
                </c:pt>
                <c:pt idx="6276">
                  <c:v>1.3129999999999999</c:v>
                </c:pt>
                <c:pt idx="6277">
                  <c:v>1.3140000000000001</c:v>
                </c:pt>
                <c:pt idx="6278">
                  <c:v>1.3140000000000001</c:v>
                </c:pt>
                <c:pt idx="6279">
                  <c:v>1.3140000000000001</c:v>
                </c:pt>
                <c:pt idx="6280">
                  <c:v>1.3140000000000001</c:v>
                </c:pt>
                <c:pt idx="6281">
                  <c:v>1.3140000000000001</c:v>
                </c:pt>
                <c:pt idx="6282">
                  <c:v>1.3140000000000001</c:v>
                </c:pt>
                <c:pt idx="6283">
                  <c:v>1.3140000000000001</c:v>
                </c:pt>
                <c:pt idx="6284">
                  <c:v>1.3140000000000001</c:v>
                </c:pt>
                <c:pt idx="6285">
                  <c:v>1.3140000000000001</c:v>
                </c:pt>
                <c:pt idx="6286">
                  <c:v>1.3140000000000001</c:v>
                </c:pt>
                <c:pt idx="6287">
                  <c:v>1.3140000000000001</c:v>
                </c:pt>
                <c:pt idx="6288">
                  <c:v>1.3140000000000001</c:v>
                </c:pt>
                <c:pt idx="6289">
                  <c:v>1.3140000000000001</c:v>
                </c:pt>
                <c:pt idx="6290">
                  <c:v>1.3140000000000001</c:v>
                </c:pt>
                <c:pt idx="6291">
                  <c:v>1.3140000000000001</c:v>
                </c:pt>
                <c:pt idx="6292">
                  <c:v>1.3140000000000001</c:v>
                </c:pt>
                <c:pt idx="6293">
                  <c:v>1.3140000000000001</c:v>
                </c:pt>
                <c:pt idx="6294">
                  <c:v>1.3140000000000001</c:v>
                </c:pt>
                <c:pt idx="6295">
                  <c:v>1.3140000000000001</c:v>
                </c:pt>
                <c:pt idx="6296">
                  <c:v>1.3140000000000001</c:v>
                </c:pt>
                <c:pt idx="6297">
                  <c:v>1.3149999999999999</c:v>
                </c:pt>
                <c:pt idx="6298">
                  <c:v>1.3149999999999999</c:v>
                </c:pt>
                <c:pt idx="6299">
                  <c:v>1.3149999999999999</c:v>
                </c:pt>
                <c:pt idx="6300">
                  <c:v>1.3149999999999999</c:v>
                </c:pt>
                <c:pt idx="6301">
                  <c:v>1.3149999999999999</c:v>
                </c:pt>
                <c:pt idx="6302">
                  <c:v>1.3149999999999999</c:v>
                </c:pt>
                <c:pt idx="6303">
                  <c:v>1.3149999999999999</c:v>
                </c:pt>
                <c:pt idx="6304">
                  <c:v>1.3149999999999999</c:v>
                </c:pt>
                <c:pt idx="6305">
                  <c:v>1.3149999999999999</c:v>
                </c:pt>
                <c:pt idx="6306">
                  <c:v>1.3149999999999999</c:v>
                </c:pt>
                <c:pt idx="6307">
                  <c:v>1.3149999999999999</c:v>
                </c:pt>
                <c:pt idx="6308">
                  <c:v>1.3149999999999999</c:v>
                </c:pt>
                <c:pt idx="6309">
                  <c:v>1.3149999999999999</c:v>
                </c:pt>
                <c:pt idx="6310">
                  <c:v>1.3149999999999999</c:v>
                </c:pt>
                <c:pt idx="6311">
                  <c:v>1.3149999999999999</c:v>
                </c:pt>
                <c:pt idx="6312">
                  <c:v>1.3149999999999999</c:v>
                </c:pt>
                <c:pt idx="6313">
                  <c:v>1.3149999999999999</c:v>
                </c:pt>
                <c:pt idx="6314">
                  <c:v>1.3149999999999999</c:v>
                </c:pt>
                <c:pt idx="6315">
                  <c:v>1.3149999999999999</c:v>
                </c:pt>
                <c:pt idx="6316">
                  <c:v>1.3149999999999999</c:v>
                </c:pt>
                <c:pt idx="6317">
                  <c:v>1.3159999999999998</c:v>
                </c:pt>
                <c:pt idx="6318">
                  <c:v>1.3159999999999998</c:v>
                </c:pt>
                <c:pt idx="6319">
                  <c:v>1.3159999999999998</c:v>
                </c:pt>
                <c:pt idx="6320">
                  <c:v>1.3159999999999998</c:v>
                </c:pt>
                <c:pt idx="6321">
                  <c:v>1.3159999999999998</c:v>
                </c:pt>
                <c:pt idx="6322">
                  <c:v>1.3159999999999998</c:v>
                </c:pt>
                <c:pt idx="6323">
                  <c:v>1.3159999999999998</c:v>
                </c:pt>
                <c:pt idx="6324">
                  <c:v>1.3159999999999998</c:v>
                </c:pt>
                <c:pt idx="6325">
                  <c:v>1.3159999999999998</c:v>
                </c:pt>
                <c:pt idx="6326">
                  <c:v>1.3159999999999998</c:v>
                </c:pt>
                <c:pt idx="6327">
                  <c:v>1.3159999999999998</c:v>
                </c:pt>
                <c:pt idx="6328">
                  <c:v>1.3159999999999998</c:v>
                </c:pt>
                <c:pt idx="6329">
                  <c:v>1.3159999999999998</c:v>
                </c:pt>
                <c:pt idx="6330">
                  <c:v>1.3159999999999998</c:v>
                </c:pt>
                <c:pt idx="6331">
                  <c:v>1.3159999999999998</c:v>
                </c:pt>
                <c:pt idx="6332">
                  <c:v>1.3159999999999998</c:v>
                </c:pt>
                <c:pt idx="6333">
                  <c:v>1.3159999999999998</c:v>
                </c:pt>
                <c:pt idx="6334">
                  <c:v>1.3159999999999998</c:v>
                </c:pt>
                <c:pt idx="6335">
                  <c:v>1.3159999999999998</c:v>
                </c:pt>
                <c:pt idx="6336">
                  <c:v>1.3159999999999998</c:v>
                </c:pt>
                <c:pt idx="6337">
                  <c:v>1.3169999999999999</c:v>
                </c:pt>
                <c:pt idx="6338">
                  <c:v>1.3169999999999999</c:v>
                </c:pt>
                <c:pt idx="6339">
                  <c:v>1.3169999999999999</c:v>
                </c:pt>
                <c:pt idx="6340">
                  <c:v>1.3169999999999999</c:v>
                </c:pt>
                <c:pt idx="6341">
                  <c:v>1.3169999999999999</c:v>
                </c:pt>
                <c:pt idx="6342">
                  <c:v>1.3169999999999999</c:v>
                </c:pt>
                <c:pt idx="6343">
                  <c:v>1.3169999999999999</c:v>
                </c:pt>
                <c:pt idx="6344">
                  <c:v>1.3169999999999999</c:v>
                </c:pt>
                <c:pt idx="6345">
                  <c:v>1.3169999999999999</c:v>
                </c:pt>
                <c:pt idx="6346">
                  <c:v>1.3169999999999999</c:v>
                </c:pt>
                <c:pt idx="6347">
                  <c:v>1.3169999999999999</c:v>
                </c:pt>
                <c:pt idx="6348">
                  <c:v>1.3169999999999999</c:v>
                </c:pt>
                <c:pt idx="6349">
                  <c:v>1.3169999999999999</c:v>
                </c:pt>
                <c:pt idx="6350">
                  <c:v>1.3169999999999999</c:v>
                </c:pt>
                <c:pt idx="6351">
                  <c:v>1.3169999999999999</c:v>
                </c:pt>
                <c:pt idx="6352">
                  <c:v>1.3169999999999999</c:v>
                </c:pt>
                <c:pt idx="6353">
                  <c:v>1.3169999999999999</c:v>
                </c:pt>
                <c:pt idx="6354">
                  <c:v>1.3169999999999999</c:v>
                </c:pt>
                <c:pt idx="6355">
                  <c:v>1.3169999999999999</c:v>
                </c:pt>
                <c:pt idx="6356">
                  <c:v>1.3169999999999999</c:v>
                </c:pt>
                <c:pt idx="6357">
                  <c:v>1.3180000000000001</c:v>
                </c:pt>
                <c:pt idx="6358">
                  <c:v>1.3180000000000001</c:v>
                </c:pt>
                <c:pt idx="6359">
                  <c:v>1.3180000000000001</c:v>
                </c:pt>
                <c:pt idx="6360">
                  <c:v>1.3180000000000001</c:v>
                </c:pt>
                <c:pt idx="6361">
                  <c:v>1.3180000000000001</c:v>
                </c:pt>
                <c:pt idx="6362">
                  <c:v>1.3180000000000001</c:v>
                </c:pt>
                <c:pt idx="6363">
                  <c:v>1.3180000000000001</c:v>
                </c:pt>
                <c:pt idx="6364">
                  <c:v>1.3180000000000001</c:v>
                </c:pt>
                <c:pt idx="6365">
                  <c:v>1.3180000000000001</c:v>
                </c:pt>
                <c:pt idx="6366">
                  <c:v>1.3180000000000001</c:v>
                </c:pt>
                <c:pt idx="6367">
                  <c:v>1.3180000000000001</c:v>
                </c:pt>
                <c:pt idx="6368">
                  <c:v>1.3180000000000001</c:v>
                </c:pt>
                <c:pt idx="6369">
                  <c:v>1.3180000000000001</c:v>
                </c:pt>
                <c:pt idx="6370">
                  <c:v>1.3180000000000001</c:v>
                </c:pt>
                <c:pt idx="6371">
                  <c:v>1.3180000000000001</c:v>
                </c:pt>
                <c:pt idx="6372">
                  <c:v>1.3180000000000001</c:v>
                </c:pt>
                <c:pt idx="6373">
                  <c:v>1.3180000000000001</c:v>
                </c:pt>
                <c:pt idx="6374">
                  <c:v>1.3180000000000001</c:v>
                </c:pt>
                <c:pt idx="6375">
                  <c:v>1.3180000000000001</c:v>
                </c:pt>
                <c:pt idx="6376">
                  <c:v>1.3180000000000001</c:v>
                </c:pt>
                <c:pt idx="6377">
                  <c:v>1.319</c:v>
                </c:pt>
                <c:pt idx="6378">
                  <c:v>1.319</c:v>
                </c:pt>
                <c:pt idx="6379">
                  <c:v>1.319</c:v>
                </c:pt>
                <c:pt idx="6380">
                  <c:v>1.319</c:v>
                </c:pt>
                <c:pt idx="6381">
                  <c:v>1.319</c:v>
                </c:pt>
                <c:pt idx="6382">
                  <c:v>1.319</c:v>
                </c:pt>
                <c:pt idx="6383">
                  <c:v>1.319</c:v>
                </c:pt>
                <c:pt idx="6384">
                  <c:v>1.319</c:v>
                </c:pt>
                <c:pt idx="6385">
                  <c:v>1.319</c:v>
                </c:pt>
                <c:pt idx="6386">
                  <c:v>1.319</c:v>
                </c:pt>
                <c:pt idx="6387">
                  <c:v>1.319</c:v>
                </c:pt>
                <c:pt idx="6388">
                  <c:v>1.319</c:v>
                </c:pt>
                <c:pt idx="6389">
                  <c:v>1.319</c:v>
                </c:pt>
                <c:pt idx="6390">
                  <c:v>1.319</c:v>
                </c:pt>
                <c:pt idx="6391">
                  <c:v>1.319</c:v>
                </c:pt>
                <c:pt idx="6392">
                  <c:v>1.319</c:v>
                </c:pt>
                <c:pt idx="6393">
                  <c:v>1.319</c:v>
                </c:pt>
                <c:pt idx="6394">
                  <c:v>1.319</c:v>
                </c:pt>
                <c:pt idx="6395">
                  <c:v>1.319</c:v>
                </c:pt>
                <c:pt idx="6396">
                  <c:v>1.319</c:v>
                </c:pt>
                <c:pt idx="6397">
                  <c:v>1.3199999999999998</c:v>
                </c:pt>
                <c:pt idx="6398">
                  <c:v>1.3199999999999998</c:v>
                </c:pt>
                <c:pt idx="6399">
                  <c:v>1.3199999999999998</c:v>
                </c:pt>
                <c:pt idx="6400">
                  <c:v>1.3199999999999998</c:v>
                </c:pt>
                <c:pt idx="6401">
                  <c:v>1.3199999999999998</c:v>
                </c:pt>
                <c:pt idx="6402">
                  <c:v>1.3199999999999998</c:v>
                </c:pt>
                <c:pt idx="6403">
                  <c:v>1.3199999999999998</c:v>
                </c:pt>
                <c:pt idx="6404">
                  <c:v>1.3199999999999998</c:v>
                </c:pt>
                <c:pt idx="6405">
                  <c:v>1.3199999999999998</c:v>
                </c:pt>
                <c:pt idx="6406">
                  <c:v>1.3199999999999998</c:v>
                </c:pt>
                <c:pt idx="6407">
                  <c:v>1.3199999999999998</c:v>
                </c:pt>
                <c:pt idx="6408">
                  <c:v>1.3199999999999998</c:v>
                </c:pt>
                <c:pt idx="6409">
                  <c:v>1.3199999999999998</c:v>
                </c:pt>
                <c:pt idx="6410">
                  <c:v>1.3199999999999998</c:v>
                </c:pt>
                <c:pt idx="6411">
                  <c:v>1.3199999999999998</c:v>
                </c:pt>
                <c:pt idx="6412">
                  <c:v>1.3199999999999998</c:v>
                </c:pt>
                <c:pt idx="6413">
                  <c:v>1.3199999999999998</c:v>
                </c:pt>
                <c:pt idx="6414">
                  <c:v>1.3199999999999998</c:v>
                </c:pt>
                <c:pt idx="6415">
                  <c:v>1.3199999999999998</c:v>
                </c:pt>
                <c:pt idx="6416">
                  <c:v>1.3199999999999998</c:v>
                </c:pt>
                <c:pt idx="6417">
                  <c:v>1.321</c:v>
                </c:pt>
                <c:pt idx="6418">
                  <c:v>1.321</c:v>
                </c:pt>
                <c:pt idx="6419">
                  <c:v>1.321</c:v>
                </c:pt>
                <c:pt idx="6420">
                  <c:v>1.321</c:v>
                </c:pt>
                <c:pt idx="6421">
                  <c:v>1.321</c:v>
                </c:pt>
                <c:pt idx="6422">
                  <c:v>1.321</c:v>
                </c:pt>
                <c:pt idx="6423">
                  <c:v>1.321</c:v>
                </c:pt>
                <c:pt idx="6424">
                  <c:v>1.321</c:v>
                </c:pt>
                <c:pt idx="6425">
                  <c:v>1.321</c:v>
                </c:pt>
                <c:pt idx="6426">
                  <c:v>1.321</c:v>
                </c:pt>
                <c:pt idx="6427">
                  <c:v>1.321</c:v>
                </c:pt>
                <c:pt idx="6428">
                  <c:v>1.321</c:v>
                </c:pt>
                <c:pt idx="6429">
                  <c:v>1.321</c:v>
                </c:pt>
                <c:pt idx="6430">
                  <c:v>1.321</c:v>
                </c:pt>
                <c:pt idx="6431">
                  <c:v>1.321</c:v>
                </c:pt>
                <c:pt idx="6432">
                  <c:v>1.321</c:v>
                </c:pt>
                <c:pt idx="6433">
                  <c:v>1.321</c:v>
                </c:pt>
                <c:pt idx="6434">
                  <c:v>1.321</c:v>
                </c:pt>
                <c:pt idx="6435">
                  <c:v>1.321</c:v>
                </c:pt>
                <c:pt idx="6436">
                  <c:v>1.321</c:v>
                </c:pt>
                <c:pt idx="6437">
                  <c:v>1.3220000000000001</c:v>
                </c:pt>
                <c:pt idx="6438">
                  <c:v>1.3220000000000001</c:v>
                </c:pt>
                <c:pt idx="6439">
                  <c:v>1.3220000000000001</c:v>
                </c:pt>
                <c:pt idx="6440">
                  <c:v>1.3220000000000001</c:v>
                </c:pt>
                <c:pt idx="6441">
                  <c:v>1.3220000000000001</c:v>
                </c:pt>
                <c:pt idx="6442">
                  <c:v>1.3220000000000001</c:v>
                </c:pt>
                <c:pt idx="6443">
                  <c:v>1.3220000000000001</c:v>
                </c:pt>
                <c:pt idx="6444">
                  <c:v>1.3220000000000001</c:v>
                </c:pt>
                <c:pt idx="6445">
                  <c:v>1.3220000000000001</c:v>
                </c:pt>
                <c:pt idx="6446">
                  <c:v>1.3220000000000001</c:v>
                </c:pt>
                <c:pt idx="6447">
                  <c:v>1.3220000000000001</c:v>
                </c:pt>
                <c:pt idx="6448">
                  <c:v>1.3220000000000001</c:v>
                </c:pt>
                <c:pt idx="6449">
                  <c:v>1.3220000000000001</c:v>
                </c:pt>
                <c:pt idx="6450">
                  <c:v>1.3220000000000001</c:v>
                </c:pt>
                <c:pt idx="6451">
                  <c:v>1.3220000000000001</c:v>
                </c:pt>
                <c:pt idx="6452">
                  <c:v>1.3220000000000001</c:v>
                </c:pt>
                <c:pt idx="6453">
                  <c:v>1.3220000000000001</c:v>
                </c:pt>
                <c:pt idx="6454">
                  <c:v>1.3220000000000001</c:v>
                </c:pt>
                <c:pt idx="6455">
                  <c:v>1.3220000000000001</c:v>
                </c:pt>
                <c:pt idx="6456">
                  <c:v>1.3220000000000001</c:v>
                </c:pt>
                <c:pt idx="6457">
                  <c:v>1.323</c:v>
                </c:pt>
                <c:pt idx="6458">
                  <c:v>1.323</c:v>
                </c:pt>
                <c:pt idx="6459">
                  <c:v>1.323</c:v>
                </c:pt>
                <c:pt idx="6460">
                  <c:v>1.323</c:v>
                </c:pt>
                <c:pt idx="6461">
                  <c:v>1.323</c:v>
                </c:pt>
                <c:pt idx="6462">
                  <c:v>1.323</c:v>
                </c:pt>
                <c:pt idx="6463">
                  <c:v>1.323</c:v>
                </c:pt>
                <c:pt idx="6464">
                  <c:v>1.323</c:v>
                </c:pt>
                <c:pt idx="6465">
                  <c:v>1.323</c:v>
                </c:pt>
                <c:pt idx="6466">
                  <c:v>1.323</c:v>
                </c:pt>
                <c:pt idx="6467">
                  <c:v>1.323</c:v>
                </c:pt>
                <c:pt idx="6468">
                  <c:v>1.323</c:v>
                </c:pt>
                <c:pt idx="6469">
                  <c:v>1.323</c:v>
                </c:pt>
                <c:pt idx="6470">
                  <c:v>1.323</c:v>
                </c:pt>
                <c:pt idx="6471">
                  <c:v>1.323</c:v>
                </c:pt>
                <c:pt idx="6472">
                  <c:v>1.323</c:v>
                </c:pt>
                <c:pt idx="6473">
                  <c:v>1.323</c:v>
                </c:pt>
                <c:pt idx="6474">
                  <c:v>1.323</c:v>
                </c:pt>
                <c:pt idx="6475">
                  <c:v>1.323</c:v>
                </c:pt>
                <c:pt idx="6476">
                  <c:v>1.323</c:v>
                </c:pt>
                <c:pt idx="6477">
                  <c:v>1.3239999999999998</c:v>
                </c:pt>
                <c:pt idx="6478">
                  <c:v>1.3239999999999998</c:v>
                </c:pt>
                <c:pt idx="6479">
                  <c:v>1.3239999999999998</c:v>
                </c:pt>
                <c:pt idx="6480">
                  <c:v>1.3239999999999998</c:v>
                </c:pt>
                <c:pt idx="6481">
                  <c:v>1.3239999999999998</c:v>
                </c:pt>
                <c:pt idx="6482">
                  <c:v>1.3239999999999998</c:v>
                </c:pt>
                <c:pt idx="6483">
                  <c:v>1.3239999999999998</c:v>
                </c:pt>
                <c:pt idx="6484">
                  <c:v>1.3239999999999998</c:v>
                </c:pt>
                <c:pt idx="6485">
                  <c:v>1.3239999999999998</c:v>
                </c:pt>
                <c:pt idx="6486">
                  <c:v>1.3239999999999998</c:v>
                </c:pt>
                <c:pt idx="6487">
                  <c:v>1.3239999999999998</c:v>
                </c:pt>
                <c:pt idx="6488">
                  <c:v>1.3239999999999998</c:v>
                </c:pt>
                <c:pt idx="6489">
                  <c:v>1.3239999999999998</c:v>
                </c:pt>
                <c:pt idx="6490">
                  <c:v>1.3239999999999998</c:v>
                </c:pt>
                <c:pt idx="6491">
                  <c:v>1.3239999999999998</c:v>
                </c:pt>
                <c:pt idx="6492">
                  <c:v>1.3239999999999998</c:v>
                </c:pt>
                <c:pt idx="6493">
                  <c:v>1.3239999999999998</c:v>
                </c:pt>
                <c:pt idx="6494">
                  <c:v>1.3239999999999998</c:v>
                </c:pt>
                <c:pt idx="6495">
                  <c:v>1.3239999999999998</c:v>
                </c:pt>
                <c:pt idx="6496">
                  <c:v>1.3239999999999998</c:v>
                </c:pt>
                <c:pt idx="6497">
                  <c:v>1.325</c:v>
                </c:pt>
                <c:pt idx="6498">
                  <c:v>1.325</c:v>
                </c:pt>
                <c:pt idx="6499">
                  <c:v>1.325</c:v>
                </c:pt>
                <c:pt idx="6500">
                  <c:v>1.325</c:v>
                </c:pt>
                <c:pt idx="6501">
                  <c:v>1.325</c:v>
                </c:pt>
                <c:pt idx="6502">
                  <c:v>1.325</c:v>
                </c:pt>
                <c:pt idx="6503">
                  <c:v>1.325</c:v>
                </c:pt>
                <c:pt idx="6504">
                  <c:v>1.325</c:v>
                </c:pt>
                <c:pt idx="6505">
                  <c:v>1.325</c:v>
                </c:pt>
                <c:pt idx="6506">
                  <c:v>1.325</c:v>
                </c:pt>
                <c:pt idx="6507">
                  <c:v>1.325</c:v>
                </c:pt>
                <c:pt idx="6508">
                  <c:v>1.325</c:v>
                </c:pt>
                <c:pt idx="6509">
                  <c:v>1.325</c:v>
                </c:pt>
                <c:pt idx="6510">
                  <c:v>1.325</c:v>
                </c:pt>
                <c:pt idx="6511">
                  <c:v>1.325</c:v>
                </c:pt>
                <c:pt idx="6512">
                  <c:v>1.325</c:v>
                </c:pt>
                <c:pt idx="6513">
                  <c:v>1.325</c:v>
                </c:pt>
                <c:pt idx="6514">
                  <c:v>1.325</c:v>
                </c:pt>
                <c:pt idx="6515">
                  <c:v>1.325</c:v>
                </c:pt>
                <c:pt idx="6516">
                  <c:v>1.325</c:v>
                </c:pt>
                <c:pt idx="6517">
                  <c:v>1.3260000000000001</c:v>
                </c:pt>
                <c:pt idx="6518">
                  <c:v>1.3260000000000001</c:v>
                </c:pt>
                <c:pt idx="6519">
                  <c:v>1.3260000000000001</c:v>
                </c:pt>
                <c:pt idx="6520">
                  <c:v>1.3260000000000001</c:v>
                </c:pt>
                <c:pt idx="6521">
                  <c:v>1.3260000000000001</c:v>
                </c:pt>
                <c:pt idx="6522">
                  <c:v>1.3260000000000001</c:v>
                </c:pt>
                <c:pt idx="6523">
                  <c:v>1.3260000000000001</c:v>
                </c:pt>
                <c:pt idx="6524">
                  <c:v>1.3260000000000001</c:v>
                </c:pt>
                <c:pt idx="6525">
                  <c:v>1.3260000000000001</c:v>
                </c:pt>
                <c:pt idx="6526">
                  <c:v>1.3260000000000001</c:v>
                </c:pt>
                <c:pt idx="6527">
                  <c:v>1.3260000000000001</c:v>
                </c:pt>
                <c:pt idx="6528">
                  <c:v>1.3260000000000001</c:v>
                </c:pt>
                <c:pt idx="6529">
                  <c:v>1.3260000000000001</c:v>
                </c:pt>
                <c:pt idx="6530">
                  <c:v>1.3260000000000001</c:v>
                </c:pt>
                <c:pt idx="6531">
                  <c:v>1.3260000000000001</c:v>
                </c:pt>
                <c:pt idx="6532">
                  <c:v>1.3260000000000001</c:v>
                </c:pt>
                <c:pt idx="6533">
                  <c:v>1.3260000000000001</c:v>
                </c:pt>
                <c:pt idx="6534">
                  <c:v>1.3260000000000001</c:v>
                </c:pt>
                <c:pt idx="6535">
                  <c:v>1.3260000000000001</c:v>
                </c:pt>
                <c:pt idx="6536">
                  <c:v>1.3260000000000001</c:v>
                </c:pt>
                <c:pt idx="6537">
                  <c:v>1.327</c:v>
                </c:pt>
                <c:pt idx="6538">
                  <c:v>1.327</c:v>
                </c:pt>
                <c:pt idx="6539">
                  <c:v>1.327</c:v>
                </c:pt>
                <c:pt idx="6540">
                  <c:v>1.327</c:v>
                </c:pt>
                <c:pt idx="6541">
                  <c:v>1.327</c:v>
                </c:pt>
                <c:pt idx="6542">
                  <c:v>1.327</c:v>
                </c:pt>
                <c:pt idx="6543">
                  <c:v>1.327</c:v>
                </c:pt>
                <c:pt idx="6544">
                  <c:v>1.327</c:v>
                </c:pt>
                <c:pt idx="6545">
                  <c:v>1.327</c:v>
                </c:pt>
                <c:pt idx="6546">
                  <c:v>1.327</c:v>
                </c:pt>
                <c:pt idx="6547">
                  <c:v>1.327</c:v>
                </c:pt>
                <c:pt idx="6548">
                  <c:v>1.327</c:v>
                </c:pt>
                <c:pt idx="6549">
                  <c:v>1.327</c:v>
                </c:pt>
                <c:pt idx="6550">
                  <c:v>1.327</c:v>
                </c:pt>
                <c:pt idx="6551">
                  <c:v>1.327</c:v>
                </c:pt>
                <c:pt idx="6552">
                  <c:v>1.327</c:v>
                </c:pt>
                <c:pt idx="6553">
                  <c:v>1.327</c:v>
                </c:pt>
                <c:pt idx="6554">
                  <c:v>1.327</c:v>
                </c:pt>
                <c:pt idx="6555">
                  <c:v>1.327</c:v>
                </c:pt>
                <c:pt idx="6556">
                  <c:v>1.327</c:v>
                </c:pt>
                <c:pt idx="6557">
                  <c:v>1.3279999999999998</c:v>
                </c:pt>
                <c:pt idx="6558">
                  <c:v>1.3279999999999998</c:v>
                </c:pt>
                <c:pt idx="6559">
                  <c:v>1.3279999999999998</c:v>
                </c:pt>
                <c:pt idx="6560">
                  <c:v>1.3279999999999998</c:v>
                </c:pt>
                <c:pt idx="6561">
                  <c:v>1.3279999999999998</c:v>
                </c:pt>
                <c:pt idx="6562">
                  <c:v>1.3279999999999998</c:v>
                </c:pt>
                <c:pt idx="6563">
                  <c:v>1.3279999999999998</c:v>
                </c:pt>
                <c:pt idx="6564">
                  <c:v>1.3279999999999998</c:v>
                </c:pt>
                <c:pt idx="6565">
                  <c:v>1.3279999999999998</c:v>
                </c:pt>
                <c:pt idx="6566">
                  <c:v>1.3279999999999998</c:v>
                </c:pt>
                <c:pt idx="6567">
                  <c:v>1.3279999999999998</c:v>
                </c:pt>
                <c:pt idx="6568">
                  <c:v>1.3279999999999998</c:v>
                </c:pt>
                <c:pt idx="6569">
                  <c:v>1.3279999999999998</c:v>
                </c:pt>
                <c:pt idx="6570">
                  <c:v>1.3279999999999998</c:v>
                </c:pt>
                <c:pt idx="6571">
                  <c:v>1.3279999999999998</c:v>
                </c:pt>
                <c:pt idx="6572">
                  <c:v>1.3279999999999998</c:v>
                </c:pt>
                <c:pt idx="6573">
                  <c:v>1.3279999999999998</c:v>
                </c:pt>
                <c:pt idx="6574">
                  <c:v>1.3279999999999998</c:v>
                </c:pt>
                <c:pt idx="6575">
                  <c:v>1.3279999999999998</c:v>
                </c:pt>
                <c:pt idx="6576">
                  <c:v>1.3279999999999998</c:v>
                </c:pt>
                <c:pt idx="6577">
                  <c:v>1.329</c:v>
                </c:pt>
                <c:pt idx="6578">
                  <c:v>1.329</c:v>
                </c:pt>
                <c:pt idx="6579">
                  <c:v>1.329</c:v>
                </c:pt>
                <c:pt idx="6580">
                  <c:v>1.329</c:v>
                </c:pt>
                <c:pt idx="6581">
                  <c:v>1.329</c:v>
                </c:pt>
                <c:pt idx="6582">
                  <c:v>1.329</c:v>
                </c:pt>
                <c:pt idx="6583">
                  <c:v>1.329</c:v>
                </c:pt>
                <c:pt idx="6584">
                  <c:v>1.329</c:v>
                </c:pt>
                <c:pt idx="6585">
                  <c:v>1.329</c:v>
                </c:pt>
                <c:pt idx="6586">
                  <c:v>1.329</c:v>
                </c:pt>
                <c:pt idx="6587">
                  <c:v>1.329</c:v>
                </c:pt>
                <c:pt idx="6588">
                  <c:v>1.329</c:v>
                </c:pt>
                <c:pt idx="6589">
                  <c:v>1.329</c:v>
                </c:pt>
                <c:pt idx="6590">
                  <c:v>1.329</c:v>
                </c:pt>
                <c:pt idx="6591">
                  <c:v>1.329</c:v>
                </c:pt>
                <c:pt idx="6592">
                  <c:v>1.329</c:v>
                </c:pt>
                <c:pt idx="6593">
                  <c:v>1.329</c:v>
                </c:pt>
                <c:pt idx="6594">
                  <c:v>1.329</c:v>
                </c:pt>
                <c:pt idx="6595">
                  <c:v>1.329</c:v>
                </c:pt>
                <c:pt idx="6596">
                  <c:v>1.329</c:v>
                </c:pt>
                <c:pt idx="6597">
                  <c:v>1.33</c:v>
                </c:pt>
                <c:pt idx="6598">
                  <c:v>1.33</c:v>
                </c:pt>
                <c:pt idx="6599">
                  <c:v>1.33</c:v>
                </c:pt>
                <c:pt idx="6600">
                  <c:v>1.33</c:v>
                </c:pt>
                <c:pt idx="6601">
                  <c:v>1.33</c:v>
                </c:pt>
                <c:pt idx="6602">
                  <c:v>1.33</c:v>
                </c:pt>
                <c:pt idx="6603">
                  <c:v>1.33</c:v>
                </c:pt>
                <c:pt idx="6604">
                  <c:v>1.33</c:v>
                </c:pt>
                <c:pt idx="6605">
                  <c:v>1.33</c:v>
                </c:pt>
                <c:pt idx="6606">
                  <c:v>1.33</c:v>
                </c:pt>
                <c:pt idx="6607">
                  <c:v>1.33</c:v>
                </c:pt>
                <c:pt idx="6608">
                  <c:v>1.33</c:v>
                </c:pt>
                <c:pt idx="6609">
                  <c:v>1.33</c:v>
                </c:pt>
                <c:pt idx="6610">
                  <c:v>1.33</c:v>
                </c:pt>
                <c:pt idx="6611">
                  <c:v>1.33</c:v>
                </c:pt>
                <c:pt idx="6612">
                  <c:v>1.33</c:v>
                </c:pt>
                <c:pt idx="6613">
                  <c:v>1.33</c:v>
                </c:pt>
                <c:pt idx="6614">
                  <c:v>1.33</c:v>
                </c:pt>
                <c:pt idx="6615">
                  <c:v>1.33</c:v>
                </c:pt>
                <c:pt idx="6616">
                  <c:v>1.33</c:v>
                </c:pt>
                <c:pt idx="6617">
                  <c:v>1.331</c:v>
                </c:pt>
                <c:pt idx="6618">
                  <c:v>1.331</c:v>
                </c:pt>
                <c:pt idx="6619">
                  <c:v>1.331</c:v>
                </c:pt>
                <c:pt idx="6620">
                  <c:v>1.331</c:v>
                </c:pt>
                <c:pt idx="6621">
                  <c:v>1.331</c:v>
                </c:pt>
                <c:pt idx="6622">
                  <c:v>1.331</c:v>
                </c:pt>
                <c:pt idx="6623">
                  <c:v>1.331</c:v>
                </c:pt>
                <c:pt idx="6624">
                  <c:v>1.331</c:v>
                </c:pt>
                <c:pt idx="6625">
                  <c:v>1.331</c:v>
                </c:pt>
                <c:pt idx="6626">
                  <c:v>1.331</c:v>
                </c:pt>
                <c:pt idx="6627">
                  <c:v>1.331</c:v>
                </c:pt>
                <c:pt idx="6628">
                  <c:v>1.331</c:v>
                </c:pt>
                <c:pt idx="6629">
                  <c:v>1.331</c:v>
                </c:pt>
                <c:pt idx="6630">
                  <c:v>1.331</c:v>
                </c:pt>
                <c:pt idx="6631">
                  <c:v>1.331</c:v>
                </c:pt>
                <c:pt idx="6632">
                  <c:v>1.331</c:v>
                </c:pt>
                <c:pt idx="6633">
                  <c:v>1.331</c:v>
                </c:pt>
                <c:pt idx="6634">
                  <c:v>1.331</c:v>
                </c:pt>
                <c:pt idx="6635">
                  <c:v>1.331</c:v>
                </c:pt>
                <c:pt idx="6636">
                  <c:v>1.331</c:v>
                </c:pt>
                <c:pt idx="6637">
                  <c:v>1.3319999999999999</c:v>
                </c:pt>
                <c:pt idx="6638">
                  <c:v>1.3319999999999999</c:v>
                </c:pt>
                <c:pt idx="6639">
                  <c:v>1.3319999999999999</c:v>
                </c:pt>
                <c:pt idx="6640">
                  <c:v>1.3319999999999999</c:v>
                </c:pt>
                <c:pt idx="6641">
                  <c:v>1.3319999999999999</c:v>
                </c:pt>
                <c:pt idx="6642">
                  <c:v>1.3319999999999999</c:v>
                </c:pt>
                <c:pt idx="6643">
                  <c:v>1.3319999999999999</c:v>
                </c:pt>
                <c:pt idx="6644">
                  <c:v>1.3319999999999999</c:v>
                </c:pt>
                <c:pt idx="6645">
                  <c:v>1.3319999999999999</c:v>
                </c:pt>
                <c:pt idx="6646">
                  <c:v>1.3319999999999999</c:v>
                </c:pt>
                <c:pt idx="6647">
                  <c:v>1.3319999999999999</c:v>
                </c:pt>
                <c:pt idx="6648">
                  <c:v>1.3319999999999999</c:v>
                </c:pt>
                <c:pt idx="6649">
                  <c:v>1.3319999999999999</c:v>
                </c:pt>
                <c:pt idx="6650">
                  <c:v>1.3319999999999999</c:v>
                </c:pt>
                <c:pt idx="6651">
                  <c:v>1.3319999999999999</c:v>
                </c:pt>
                <c:pt idx="6652">
                  <c:v>1.3319999999999999</c:v>
                </c:pt>
                <c:pt idx="6653">
                  <c:v>1.3319999999999999</c:v>
                </c:pt>
                <c:pt idx="6654">
                  <c:v>1.3319999999999999</c:v>
                </c:pt>
                <c:pt idx="6655">
                  <c:v>1.3319999999999999</c:v>
                </c:pt>
                <c:pt idx="6656">
                  <c:v>1.3319999999999999</c:v>
                </c:pt>
                <c:pt idx="6657">
                  <c:v>1.333</c:v>
                </c:pt>
                <c:pt idx="6658">
                  <c:v>1.333</c:v>
                </c:pt>
                <c:pt idx="6659">
                  <c:v>1.333</c:v>
                </c:pt>
                <c:pt idx="6660">
                  <c:v>1.333</c:v>
                </c:pt>
                <c:pt idx="6661">
                  <c:v>1.333</c:v>
                </c:pt>
                <c:pt idx="6662">
                  <c:v>1.333</c:v>
                </c:pt>
                <c:pt idx="6663">
                  <c:v>1.333</c:v>
                </c:pt>
                <c:pt idx="6664">
                  <c:v>1.333</c:v>
                </c:pt>
                <c:pt idx="6665">
                  <c:v>1.333</c:v>
                </c:pt>
                <c:pt idx="6666">
                  <c:v>1.333</c:v>
                </c:pt>
                <c:pt idx="6667">
                  <c:v>1.333</c:v>
                </c:pt>
                <c:pt idx="6668">
                  <c:v>1.333</c:v>
                </c:pt>
                <c:pt idx="6669">
                  <c:v>1.333</c:v>
                </c:pt>
                <c:pt idx="6670">
                  <c:v>1.333</c:v>
                </c:pt>
                <c:pt idx="6671">
                  <c:v>1.333</c:v>
                </c:pt>
                <c:pt idx="6672">
                  <c:v>1.333</c:v>
                </c:pt>
                <c:pt idx="6673">
                  <c:v>1.333</c:v>
                </c:pt>
                <c:pt idx="6674">
                  <c:v>1.333</c:v>
                </c:pt>
                <c:pt idx="6675">
                  <c:v>1.333</c:v>
                </c:pt>
                <c:pt idx="6676">
                  <c:v>1.333</c:v>
                </c:pt>
                <c:pt idx="6677">
                  <c:v>1.3340000000000001</c:v>
                </c:pt>
                <c:pt idx="6678">
                  <c:v>1.3340000000000001</c:v>
                </c:pt>
                <c:pt idx="6679">
                  <c:v>1.3340000000000001</c:v>
                </c:pt>
                <c:pt idx="6680">
                  <c:v>1.3340000000000001</c:v>
                </c:pt>
                <c:pt idx="6681">
                  <c:v>1.3340000000000001</c:v>
                </c:pt>
                <c:pt idx="6682">
                  <c:v>1.3340000000000001</c:v>
                </c:pt>
                <c:pt idx="6683">
                  <c:v>1.3340000000000001</c:v>
                </c:pt>
                <c:pt idx="6684">
                  <c:v>1.3340000000000001</c:v>
                </c:pt>
                <c:pt idx="6685">
                  <c:v>1.3340000000000001</c:v>
                </c:pt>
                <c:pt idx="6686">
                  <c:v>1.3340000000000001</c:v>
                </c:pt>
                <c:pt idx="6687">
                  <c:v>1.3340000000000001</c:v>
                </c:pt>
                <c:pt idx="6688">
                  <c:v>1.3340000000000001</c:v>
                </c:pt>
                <c:pt idx="6689">
                  <c:v>1.3340000000000001</c:v>
                </c:pt>
                <c:pt idx="6690">
                  <c:v>1.3340000000000001</c:v>
                </c:pt>
                <c:pt idx="6691">
                  <c:v>1.3340000000000001</c:v>
                </c:pt>
                <c:pt idx="6692">
                  <c:v>1.3340000000000001</c:v>
                </c:pt>
                <c:pt idx="6693">
                  <c:v>1.3340000000000001</c:v>
                </c:pt>
                <c:pt idx="6694">
                  <c:v>1.3340000000000001</c:v>
                </c:pt>
                <c:pt idx="6695">
                  <c:v>1.3340000000000001</c:v>
                </c:pt>
                <c:pt idx="6696">
                  <c:v>1.3340000000000001</c:v>
                </c:pt>
                <c:pt idx="6697">
                  <c:v>1.335</c:v>
                </c:pt>
                <c:pt idx="6698">
                  <c:v>1.335</c:v>
                </c:pt>
                <c:pt idx="6699">
                  <c:v>1.335</c:v>
                </c:pt>
                <c:pt idx="6700">
                  <c:v>1.335</c:v>
                </c:pt>
                <c:pt idx="6701">
                  <c:v>1.335</c:v>
                </c:pt>
                <c:pt idx="6702">
                  <c:v>1.335</c:v>
                </c:pt>
                <c:pt idx="6703">
                  <c:v>1.335</c:v>
                </c:pt>
                <c:pt idx="6704">
                  <c:v>1.335</c:v>
                </c:pt>
                <c:pt idx="6705">
                  <c:v>1.335</c:v>
                </c:pt>
                <c:pt idx="6706">
                  <c:v>1.335</c:v>
                </c:pt>
                <c:pt idx="6707">
                  <c:v>1.335</c:v>
                </c:pt>
                <c:pt idx="6708">
                  <c:v>1.335</c:v>
                </c:pt>
                <c:pt idx="6709">
                  <c:v>1.335</c:v>
                </c:pt>
                <c:pt idx="6710">
                  <c:v>1.335</c:v>
                </c:pt>
                <c:pt idx="6711">
                  <c:v>1.335</c:v>
                </c:pt>
                <c:pt idx="6712">
                  <c:v>1.335</c:v>
                </c:pt>
                <c:pt idx="6713">
                  <c:v>1.335</c:v>
                </c:pt>
                <c:pt idx="6714">
                  <c:v>1.335</c:v>
                </c:pt>
                <c:pt idx="6715">
                  <c:v>1.335</c:v>
                </c:pt>
                <c:pt idx="6716">
                  <c:v>1.335</c:v>
                </c:pt>
                <c:pt idx="6717">
                  <c:v>1.335</c:v>
                </c:pt>
                <c:pt idx="6718">
                  <c:v>1.3359999999999999</c:v>
                </c:pt>
                <c:pt idx="6719">
                  <c:v>1.3359999999999999</c:v>
                </c:pt>
                <c:pt idx="6720">
                  <c:v>1.3359999999999999</c:v>
                </c:pt>
                <c:pt idx="6721">
                  <c:v>1.3359999999999999</c:v>
                </c:pt>
                <c:pt idx="6722">
                  <c:v>1.3359999999999999</c:v>
                </c:pt>
                <c:pt idx="6723">
                  <c:v>1.3359999999999999</c:v>
                </c:pt>
                <c:pt idx="6724">
                  <c:v>1.3359999999999999</c:v>
                </c:pt>
                <c:pt idx="6725">
                  <c:v>1.3359999999999999</c:v>
                </c:pt>
                <c:pt idx="6726">
                  <c:v>1.3359999999999999</c:v>
                </c:pt>
                <c:pt idx="6727">
                  <c:v>1.3359999999999999</c:v>
                </c:pt>
                <c:pt idx="6728">
                  <c:v>1.3359999999999999</c:v>
                </c:pt>
                <c:pt idx="6729">
                  <c:v>1.3359999999999999</c:v>
                </c:pt>
                <c:pt idx="6730">
                  <c:v>1.3359999999999999</c:v>
                </c:pt>
                <c:pt idx="6731">
                  <c:v>1.3359999999999999</c:v>
                </c:pt>
                <c:pt idx="6732">
                  <c:v>1.3359999999999999</c:v>
                </c:pt>
                <c:pt idx="6733">
                  <c:v>1.3359999999999999</c:v>
                </c:pt>
                <c:pt idx="6734">
                  <c:v>1.3359999999999999</c:v>
                </c:pt>
                <c:pt idx="6735">
                  <c:v>1.3359999999999999</c:v>
                </c:pt>
                <c:pt idx="6736">
                  <c:v>1.3359999999999999</c:v>
                </c:pt>
                <c:pt idx="6737">
                  <c:v>1.3359999999999999</c:v>
                </c:pt>
                <c:pt idx="6738">
                  <c:v>1.337</c:v>
                </c:pt>
                <c:pt idx="6739">
                  <c:v>1.337</c:v>
                </c:pt>
                <c:pt idx="6740">
                  <c:v>1.337</c:v>
                </c:pt>
                <c:pt idx="6741">
                  <c:v>1.337</c:v>
                </c:pt>
                <c:pt idx="6742">
                  <c:v>1.337</c:v>
                </c:pt>
                <c:pt idx="6743">
                  <c:v>1.337</c:v>
                </c:pt>
                <c:pt idx="6744">
                  <c:v>1.337</c:v>
                </c:pt>
                <c:pt idx="6745">
                  <c:v>1.337</c:v>
                </c:pt>
                <c:pt idx="6746">
                  <c:v>1.337</c:v>
                </c:pt>
                <c:pt idx="6747">
                  <c:v>1.337</c:v>
                </c:pt>
                <c:pt idx="6748">
                  <c:v>1.337</c:v>
                </c:pt>
                <c:pt idx="6749">
                  <c:v>1.337</c:v>
                </c:pt>
                <c:pt idx="6750">
                  <c:v>1.337</c:v>
                </c:pt>
                <c:pt idx="6751">
                  <c:v>1.337</c:v>
                </c:pt>
                <c:pt idx="6752">
                  <c:v>1.337</c:v>
                </c:pt>
                <c:pt idx="6753">
                  <c:v>1.337</c:v>
                </c:pt>
                <c:pt idx="6754">
                  <c:v>1.337</c:v>
                </c:pt>
                <c:pt idx="6755">
                  <c:v>1.337</c:v>
                </c:pt>
                <c:pt idx="6756">
                  <c:v>1.337</c:v>
                </c:pt>
                <c:pt idx="6757">
                  <c:v>1.337</c:v>
                </c:pt>
                <c:pt idx="6758">
                  <c:v>1.3380000000000001</c:v>
                </c:pt>
                <c:pt idx="6759">
                  <c:v>1.3380000000000001</c:v>
                </c:pt>
                <c:pt idx="6760">
                  <c:v>1.3380000000000001</c:v>
                </c:pt>
                <c:pt idx="6761">
                  <c:v>1.3380000000000001</c:v>
                </c:pt>
                <c:pt idx="6762">
                  <c:v>1.3380000000000001</c:v>
                </c:pt>
                <c:pt idx="6763">
                  <c:v>1.3380000000000001</c:v>
                </c:pt>
                <c:pt idx="6764">
                  <c:v>1.3380000000000001</c:v>
                </c:pt>
                <c:pt idx="6765">
                  <c:v>1.3380000000000001</c:v>
                </c:pt>
                <c:pt idx="6766">
                  <c:v>1.3380000000000001</c:v>
                </c:pt>
                <c:pt idx="6767">
                  <c:v>1.3380000000000001</c:v>
                </c:pt>
                <c:pt idx="6768">
                  <c:v>1.3380000000000001</c:v>
                </c:pt>
                <c:pt idx="6769">
                  <c:v>1.3380000000000001</c:v>
                </c:pt>
                <c:pt idx="6770">
                  <c:v>1.3380000000000001</c:v>
                </c:pt>
                <c:pt idx="6771">
                  <c:v>1.3380000000000001</c:v>
                </c:pt>
                <c:pt idx="6772">
                  <c:v>1.3380000000000001</c:v>
                </c:pt>
                <c:pt idx="6773">
                  <c:v>1.3380000000000001</c:v>
                </c:pt>
                <c:pt idx="6774">
                  <c:v>1.3380000000000001</c:v>
                </c:pt>
                <c:pt idx="6775">
                  <c:v>1.3380000000000001</c:v>
                </c:pt>
                <c:pt idx="6776">
                  <c:v>1.3380000000000001</c:v>
                </c:pt>
                <c:pt idx="6777">
                  <c:v>1.3380000000000001</c:v>
                </c:pt>
                <c:pt idx="6778">
                  <c:v>1.339</c:v>
                </c:pt>
                <c:pt idx="6779">
                  <c:v>1.339</c:v>
                </c:pt>
                <c:pt idx="6780">
                  <c:v>1.339</c:v>
                </c:pt>
                <c:pt idx="6781">
                  <c:v>1.339</c:v>
                </c:pt>
                <c:pt idx="6782">
                  <c:v>1.339</c:v>
                </c:pt>
                <c:pt idx="6783">
                  <c:v>1.339</c:v>
                </c:pt>
                <c:pt idx="6784">
                  <c:v>1.339</c:v>
                </c:pt>
                <c:pt idx="6785">
                  <c:v>1.339</c:v>
                </c:pt>
                <c:pt idx="6786">
                  <c:v>1.339</c:v>
                </c:pt>
                <c:pt idx="6787">
                  <c:v>1.339</c:v>
                </c:pt>
                <c:pt idx="6788">
                  <c:v>1.339</c:v>
                </c:pt>
                <c:pt idx="6789">
                  <c:v>1.339</c:v>
                </c:pt>
                <c:pt idx="6790">
                  <c:v>1.339</c:v>
                </c:pt>
                <c:pt idx="6791">
                  <c:v>1.339</c:v>
                </c:pt>
                <c:pt idx="6792">
                  <c:v>1.339</c:v>
                </c:pt>
                <c:pt idx="6793">
                  <c:v>1.339</c:v>
                </c:pt>
                <c:pt idx="6794">
                  <c:v>1.339</c:v>
                </c:pt>
                <c:pt idx="6795">
                  <c:v>1.339</c:v>
                </c:pt>
                <c:pt idx="6796">
                  <c:v>1.339</c:v>
                </c:pt>
                <c:pt idx="6797">
                  <c:v>1.339</c:v>
                </c:pt>
                <c:pt idx="6798">
                  <c:v>1.339</c:v>
                </c:pt>
                <c:pt idx="6799">
                  <c:v>1.3399999999999999</c:v>
                </c:pt>
                <c:pt idx="6800">
                  <c:v>1.3399999999999999</c:v>
                </c:pt>
                <c:pt idx="6801">
                  <c:v>1.3399999999999999</c:v>
                </c:pt>
                <c:pt idx="6802">
                  <c:v>1.3399999999999999</c:v>
                </c:pt>
                <c:pt idx="6803">
                  <c:v>1.3399999999999999</c:v>
                </c:pt>
                <c:pt idx="6804">
                  <c:v>1.3399999999999999</c:v>
                </c:pt>
                <c:pt idx="6805">
                  <c:v>1.3399999999999999</c:v>
                </c:pt>
                <c:pt idx="6806">
                  <c:v>1.3399999999999999</c:v>
                </c:pt>
                <c:pt idx="6807">
                  <c:v>1.3399999999999999</c:v>
                </c:pt>
                <c:pt idx="6808">
                  <c:v>1.3399999999999999</c:v>
                </c:pt>
                <c:pt idx="6809">
                  <c:v>1.3399999999999999</c:v>
                </c:pt>
                <c:pt idx="6810">
                  <c:v>1.3399999999999999</c:v>
                </c:pt>
                <c:pt idx="6811">
                  <c:v>1.3399999999999999</c:v>
                </c:pt>
                <c:pt idx="6812">
                  <c:v>1.3399999999999999</c:v>
                </c:pt>
                <c:pt idx="6813">
                  <c:v>1.3399999999999999</c:v>
                </c:pt>
                <c:pt idx="6814">
                  <c:v>1.3399999999999999</c:v>
                </c:pt>
                <c:pt idx="6815">
                  <c:v>1.3399999999999999</c:v>
                </c:pt>
                <c:pt idx="6816">
                  <c:v>1.3399999999999999</c:v>
                </c:pt>
                <c:pt idx="6817">
                  <c:v>1.3399999999999999</c:v>
                </c:pt>
                <c:pt idx="6818">
                  <c:v>1.3399999999999999</c:v>
                </c:pt>
                <c:pt idx="6819">
                  <c:v>1.341</c:v>
                </c:pt>
                <c:pt idx="6820">
                  <c:v>1.341</c:v>
                </c:pt>
                <c:pt idx="6821">
                  <c:v>1.341</c:v>
                </c:pt>
                <c:pt idx="6822">
                  <c:v>1.341</c:v>
                </c:pt>
                <c:pt idx="6823">
                  <c:v>1.341</c:v>
                </c:pt>
                <c:pt idx="6824">
                  <c:v>1.341</c:v>
                </c:pt>
                <c:pt idx="6825">
                  <c:v>1.341</c:v>
                </c:pt>
                <c:pt idx="6826">
                  <c:v>1.341</c:v>
                </c:pt>
                <c:pt idx="6827">
                  <c:v>1.341</c:v>
                </c:pt>
                <c:pt idx="6828">
                  <c:v>1.341</c:v>
                </c:pt>
                <c:pt idx="6829">
                  <c:v>1.341</c:v>
                </c:pt>
                <c:pt idx="6830">
                  <c:v>1.341</c:v>
                </c:pt>
                <c:pt idx="6831">
                  <c:v>1.341</c:v>
                </c:pt>
                <c:pt idx="6832">
                  <c:v>1.341</c:v>
                </c:pt>
                <c:pt idx="6833">
                  <c:v>1.341</c:v>
                </c:pt>
                <c:pt idx="6834">
                  <c:v>1.341</c:v>
                </c:pt>
                <c:pt idx="6835">
                  <c:v>1.341</c:v>
                </c:pt>
                <c:pt idx="6836">
                  <c:v>1.341</c:v>
                </c:pt>
                <c:pt idx="6837">
                  <c:v>1.341</c:v>
                </c:pt>
                <c:pt idx="6838">
                  <c:v>1.341</c:v>
                </c:pt>
                <c:pt idx="6839">
                  <c:v>1.3420000000000001</c:v>
                </c:pt>
                <c:pt idx="6840">
                  <c:v>1.3420000000000001</c:v>
                </c:pt>
                <c:pt idx="6841">
                  <c:v>1.3420000000000001</c:v>
                </c:pt>
                <c:pt idx="6842">
                  <c:v>1.3420000000000001</c:v>
                </c:pt>
                <c:pt idx="6843">
                  <c:v>1.3420000000000001</c:v>
                </c:pt>
                <c:pt idx="6844">
                  <c:v>1.3420000000000001</c:v>
                </c:pt>
                <c:pt idx="6845">
                  <c:v>1.3420000000000001</c:v>
                </c:pt>
                <c:pt idx="6846">
                  <c:v>1.3420000000000001</c:v>
                </c:pt>
                <c:pt idx="6847">
                  <c:v>1.3420000000000001</c:v>
                </c:pt>
                <c:pt idx="6848">
                  <c:v>1.3420000000000001</c:v>
                </c:pt>
                <c:pt idx="6849">
                  <c:v>1.3420000000000001</c:v>
                </c:pt>
                <c:pt idx="6850">
                  <c:v>1.3420000000000001</c:v>
                </c:pt>
                <c:pt idx="6851">
                  <c:v>1.3420000000000001</c:v>
                </c:pt>
                <c:pt idx="6852">
                  <c:v>1.3420000000000001</c:v>
                </c:pt>
                <c:pt idx="6853">
                  <c:v>1.3420000000000001</c:v>
                </c:pt>
                <c:pt idx="6854">
                  <c:v>1.3420000000000001</c:v>
                </c:pt>
                <c:pt idx="6855">
                  <c:v>1.3420000000000001</c:v>
                </c:pt>
                <c:pt idx="6856">
                  <c:v>1.3420000000000001</c:v>
                </c:pt>
                <c:pt idx="6857">
                  <c:v>1.3420000000000001</c:v>
                </c:pt>
                <c:pt idx="6858">
                  <c:v>1.3420000000000001</c:v>
                </c:pt>
                <c:pt idx="6859">
                  <c:v>1.343</c:v>
                </c:pt>
                <c:pt idx="6860">
                  <c:v>1.343</c:v>
                </c:pt>
                <c:pt idx="6861">
                  <c:v>1.343</c:v>
                </c:pt>
                <c:pt idx="6862">
                  <c:v>1.343</c:v>
                </c:pt>
                <c:pt idx="6863">
                  <c:v>1.343</c:v>
                </c:pt>
                <c:pt idx="6864">
                  <c:v>1.343</c:v>
                </c:pt>
                <c:pt idx="6865">
                  <c:v>1.343</c:v>
                </c:pt>
                <c:pt idx="6866">
                  <c:v>1.343</c:v>
                </c:pt>
                <c:pt idx="6867">
                  <c:v>1.343</c:v>
                </c:pt>
                <c:pt idx="6868">
                  <c:v>1.343</c:v>
                </c:pt>
                <c:pt idx="6869">
                  <c:v>1.343</c:v>
                </c:pt>
                <c:pt idx="6870">
                  <c:v>1.343</c:v>
                </c:pt>
                <c:pt idx="6871">
                  <c:v>1.343</c:v>
                </c:pt>
                <c:pt idx="6872">
                  <c:v>1.343</c:v>
                </c:pt>
                <c:pt idx="6873">
                  <c:v>1.343</c:v>
                </c:pt>
                <c:pt idx="6874">
                  <c:v>1.343</c:v>
                </c:pt>
                <c:pt idx="6875">
                  <c:v>1.343</c:v>
                </c:pt>
                <c:pt idx="6876">
                  <c:v>1.343</c:v>
                </c:pt>
                <c:pt idx="6877">
                  <c:v>1.343</c:v>
                </c:pt>
                <c:pt idx="6878">
                  <c:v>1.343</c:v>
                </c:pt>
                <c:pt idx="6879">
                  <c:v>1.3439999999999999</c:v>
                </c:pt>
                <c:pt idx="6880">
                  <c:v>1.3439999999999999</c:v>
                </c:pt>
                <c:pt idx="6881">
                  <c:v>1.3439999999999999</c:v>
                </c:pt>
                <c:pt idx="6882">
                  <c:v>1.3439999999999999</c:v>
                </c:pt>
                <c:pt idx="6883">
                  <c:v>1.3439999999999999</c:v>
                </c:pt>
                <c:pt idx="6884">
                  <c:v>1.3439999999999999</c:v>
                </c:pt>
                <c:pt idx="6885">
                  <c:v>1.3439999999999999</c:v>
                </c:pt>
                <c:pt idx="6886">
                  <c:v>1.3439999999999999</c:v>
                </c:pt>
                <c:pt idx="6887">
                  <c:v>1.3439999999999999</c:v>
                </c:pt>
                <c:pt idx="6888">
                  <c:v>1.3439999999999999</c:v>
                </c:pt>
                <c:pt idx="6889">
                  <c:v>1.3439999999999999</c:v>
                </c:pt>
                <c:pt idx="6890">
                  <c:v>1.3439999999999999</c:v>
                </c:pt>
                <c:pt idx="6891">
                  <c:v>1.3439999999999999</c:v>
                </c:pt>
                <c:pt idx="6892">
                  <c:v>1.3439999999999999</c:v>
                </c:pt>
                <c:pt idx="6893">
                  <c:v>1.3439999999999999</c:v>
                </c:pt>
                <c:pt idx="6894">
                  <c:v>1.3439999999999999</c:v>
                </c:pt>
                <c:pt idx="6895">
                  <c:v>1.3439999999999999</c:v>
                </c:pt>
                <c:pt idx="6896">
                  <c:v>1.3439999999999999</c:v>
                </c:pt>
                <c:pt idx="6897">
                  <c:v>1.3439999999999999</c:v>
                </c:pt>
                <c:pt idx="6898">
                  <c:v>1.3439999999999999</c:v>
                </c:pt>
                <c:pt idx="6899">
                  <c:v>1.345</c:v>
                </c:pt>
                <c:pt idx="6900">
                  <c:v>1.345</c:v>
                </c:pt>
                <c:pt idx="6901">
                  <c:v>1.345</c:v>
                </c:pt>
                <c:pt idx="6902">
                  <c:v>1.345</c:v>
                </c:pt>
                <c:pt idx="6903">
                  <c:v>1.345</c:v>
                </c:pt>
                <c:pt idx="6904">
                  <c:v>1.345</c:v>
                </c:pt>
                <c:pt idx="6905">
                  <c:v>1.345</c:v>
                </c:pt>
                <c:pt idx="6906">
                  <c:v>1.345</c:v>
                </c:pt>
                <c:pt idx="6907">
                  <c:v>1.345</c:v>
                </c:pt>
                <c:pt idx="6908">
                  <c:v>1.345</c:v>
                </c:pt>
                <c:pt idx="6909">
                  <c:v>1.345</c:v>
                </c:pt>
                <c:pt idx="6910">
                  <c:v>1.345</c:v>
                </c:pt>
                <c:pt idx="6911">
                  <c:v>1.345</c:v>
                </c:pt>
                <c:pt idx="6912">
                  <c:v>1.345</c:v>
                </c:pt>
                <c:pt idx="6913">
                  <c:v>1.345</c:v>
                </c:pt>
                <c:pt idx="6914">
                  <c:v>1.345</c:v>
                </c:pt>
                <c:pt idx="6915">
                  <c:v>1.345</c:v>
                </c:pt>
                <c:pt idx="6916">
                  <c:v>1.345</c:v>
                </c:pt>
                <c:pt idx="6917">
                  <c:v>1.345</c:v>
                </c:pt>
                <c:pt idx="6918">
                  <c:v>1.345</c:v>
                </c:pt>
                <c:pt idx="6919">
                  <c:v>1.3460000000000001</c:v>
                </c:pt>
                <c:pt idx="6920">
                  <c:v>1.3460000000000001</c:v>
                </c:pt>
                <c:pt idx="6921">
                  <c:v>1.3460000000000001</c:v>
                </c:pt>
                <c:pt idx="6922">
                  <c:v>1.3460000000000001</c:v>
                </c:pt>
                <c:pt idx="6923">
                  <c:v>1.3460000000000001</c:v>
                </c:pt>
                <c:pt idx="6924">
                  <c:v>1.3460000000000001</c:v>
                </c:pt>
                <c:pt idx="6925">
                  <c:v>1.3460000000000001</c:v>
                </c:pt>
                <c:pt idx="6926">
                  <c:v>1.3460000000000001</c:v>
                </c:pt>
                <c:pt idx="6927">
                  <c:v>1.3460000000000001</c:v>
                </c:pt>
                <c:pt idx="6928">
                  <c:v>1.3460000000000001</c:v>
                </c:pt>
                <c:pt idx="6929">
                  <c:v>1.3460000000000001</c:v>
                </c:pt>
                <c:pt idx="6930">
                  <c:v>1.3460000000000001</c:v>
                </c:pt>
                <c:pt idx="6931">
                  <c:v>1.3460000000000001</c:v>
                </c:pt>
                <c:pt idx="6932">
                  <c:v>1.3460000000000001</c:v>
                </c:pt>
                <c:pt idx="6933">
                  <c:v>1.3460000000000001</c:v>
                </c:pt>
                <c:pt idx="6934">
                  <c:v>1.3460000000000001</c:v>
                </c:pt>
                <c:pt idx="6935">
                  <c:v>1.3460000000000001</c:v>
                </c:pt>
                <c:pt idx="6936">
                  <c:v>1.3460000000000001</c:v>
                </c:pt>
                <c:pt idx="6937">
                  <c:v>1.3460000000000001</c:v>
                </c:pt>
                <c:pt idx="6938">
                  <c:v>1.3460000000000001</c:v>
                </c:pt>
                <c:pt idx="6939">
                  <c:v>1.347</c:v>
                </c:pt>
                <c:pt idx="6940">
                  <c:v>1.347</c:v>
                </c:pt>
                <c:pt idx="6941">
                  <c:v>1.347</c:v>
                </c:pt>
                <c:pt idx="6942">
                  <c:v>1.347</c:v>
                </c:pt>
                <c:pt idx="6943">
                  <c:v>1.347</c:v>
                </c:pt>
                <c:pt idx="6944">
                  <c:v>1.347</c:v>
                </c:pt>
                <c:pt idx="6945">
                  <c:v>1.347</c:v>
                </c:pt>
                <c:pt idx="6946">
                  <c:v>1.347</c:v>
                </c:pt>
                <c:pt idx="6947">
                  <c:v>1.347</c:v>
                </c:pt>
                <c:pt idx="6948">
                  <c:v>1.347</c:v>
                </c:pt>
                <c:pt idx="6949">
                  <c:v>1.347</c:v>
                </c:pt>
                <c:pt idx="6950">
                  <c:v>1.347</c:v>
                </c:pt>
                <c:pt idx="6951">
                  <c:v>1.347</c:v>
                </c:pt>
                <c:pt idx="6952">
                  <c:v>1.347</c:v>
                </c:pt>
                <c:pt idx="6953">
                  <c:v>1.347</c:v>
                </c:pt>
                <c:pt idx="6954">
                  <c:v>1.347</c:v>
                </c:pt>
                <c:pt idx="6955">
                  <c:v>1.347</c:v>
                </c:pt>
                <c:pt idx="6956">
                  <c:v>1.347</c:v>
                </c:pt>
                <c:pt idx="6957">
                  <c:v>1.347</c:v>
                </c:pt>
                <c:pt idx="6958">
                  <c:v>1.347</c:v>
                </c:pt>
                <c:pt idx="6959">
                  <c:v>1.3479999999999999</c:v>
                </c:pt>
                <c:pt idx="6960">
                  <c:v>1.3479999999999999</c:v>
                </c:pt>
                <c:pt idx="6961">
                  <c:v>1.3479999999999999</c:v>
                </c:pt>
                <c:pt idx="6962">
                  <c:v>1.3479999999999999</c:v>
                </c:pt>
                <c:pt idx="6963">
                  <c:v>1.3479999999999999</c:v>
                </c:pt>
                <c:pt idx="6964">
                  <c:v>1.3479999999999999</c:v>
                </c:pt>
                <c:pt idx="6965">
                  <c:v>1.3479999999999999</c:v>
                </c:pt>
                <c:pt idx="6966">
                  <c:v>1.3479999999999999</c:v>
                </c:pt>
                <c:pt idx="6967">
                  <c:v>1.3479999999999999</c:v>
                </c:pt>
                <c:pt idx="6968">
                  <c:v>1.3479999999999999</c:v>
                </c:pt>
                <c:pt idx="6969">
                  <c:v>1.3479999999999999</c:v>
                </c:pt>
                <c:pt idx="6970">
                  <c:v>1.3479999999999999</c:v>
                </c:pt>
                <c:pt idx="6971">
                  <c:v>1.3479999999999999</c:v>
                </c:pt>
                <c:pt idx="6972">
                  <c:v>1.3479999999999999</c:v>
                </c:pt>
                <c:pt idx="6973">
                  <c:v>1.3479999999999999</c:v>
                </c:pt>
                <c:pt idx="6974">
                  <c:v>1.3479999999999999</c:v>
                </c:pt>
                <c:pt idx="6975">
                  <c:v>1.3479999999999999</c:v>
                </c:pt>
                <c:pt idx="6976">
                  <c:v>1.3479999999999999</c:v>
                </c:pt>
                <c:pt idx="6977">
                  <c:v>1.3479999999999999</c:v>
                </c:pt>
                <c:pt idx="6978">
                  <c:v>1.3479999999999999</c:v>
                </c:pt>
                <c:pt idx="6979">
                  <c:v>1.349</c:v>
                </c:pt>
                <c:pt idx="6980">
                  <c:v>1.349</c:v>
                </c:pt>
                <c:pt idx="6981">
                  <c:v>1.349</c:v>
                </c:pt>
                <c:pt idx="6982">
                  <c:v>1.349</c:v>
                </c:pt>
                <c:pt idx="6983">
                  <c:v>1.349</c:v>
                </c:pt>
                <c:pt idx="6984">
                  <c:v>1.349</c:v>
                </c:pt>
                <c:pt idx="6985">
                  <c:v>1.349</c:v>
                </c:pt>
                <c:pt idx="6986">
                  <c:v>1.349</c:v>
                </c:pt>
                <c:pt idx="6987">
                  <c:v>1.349</c:v>
                </c:pt>
                <c:pt idx="6988">
                  <c:v>1.349</c:v>
                </c:pt>
                <c:pt idx="6989">
                  <c:v>1.349</c:v>
                </c:pt>
                <c:pt idx="6990">
                  <c:v>1.349</c:v>
                </c:pt>
                <c:pt idx="6991">
                  <c:v>1.349</c:v>
                </c:pt>
                <c:pt idx="6992">
                  <c:v>1.349</c:v>
                </c:pt>
                <c:pt idx="6993">
                  <c:v>1.349</c:v>
                </c:pt>
                <c:pt idx="6994">
                  <c:v>1.349</c:v>
                </c:pt>
                <c:pt idx="6995">
                  <c:v>1.349</c:v>
                </c:pt>
                <c:pt idx="6996">
                  <c:v>1.349</c:v>
                </c:pt>
                <c:pt idx="6997">
                  <c:v>1.349</c:v>
                </c:pt>
                <c:pt idx="6998">
                  <c:v>1.349</c:v>
                </c:pt>
                <c:pt idx="6999">
                  <c:v>1.35</c:v>
                </c:pt>
                <c:pt idx="7000">
                  <c:v>1.35</c:v>
                </c:pt>
                <c:pt idx="7001">
                  <c:v>1.35</c:v>
                </c:pt>
                <c:pt idx="7002">
                  <c:v>1.35</c:v>
                </c:pt>
                <c:pt idx="7003">
                  <c:v>1.35</c:v>
                </c:pt>
                <c:pt idx="7004">
                  <c:v>1.35</c:v>
                </c:pt>
                <c:pt idx="7005">
                  <c:v>1.35</c:v>
                </c:pt>
                <c:pt idx="7006">
                  <c:v>1.35</c:v>
                </c:pt>
                <c:pt idx="7007">
                  <c:v>1.35</c:v>
                </c:pt>
                <c:pt idx="7008">
                  <c:v>1.35</c:v>
                </c:pt>
                <c:pt idx="7009">
                  <c:v>1.35</c:v>
                </c:pt>
                <c:pt idx="7010">
                  <c:v>1.35</c:v>
                </c:pt>
                <c:pt idx="7011">
                  <c:v>1.35</c:v>
                </c:pt>
                <c:pt idx="7012">
                  <c:v>1.35</c:v>
                </c:pt>
                <c:pt idx="7013">
                  <c:v>1.35</c:v>
                </c:pt>
                <c:pt idx="7014">
                  <c:v>1.35</c:v>
                </c:pt>
                <c:pt idx="7015">
                  <c:v>1.35</c:v>
                </c:pt>
                <c:pt idx="7016">
                  <c:v>1.35</c:v>
                </c:pt>
                <c:pt idx="7017">
                  <c:v>1.35</c:v>
                </c:pt>
                <c:pt idx="7018">
                  <c:v>1.35</c:v>
                </c:pt>
                <c:pt idx="7019">
                  <c:v>1.351</c:v>
                </c:pt>
                <c:pt idx="7020">
                  <c:v>1.351</c:v>
                </c:pt>
                <c:pt idx="7021">
                  <c:v>1.351</c:v>
                </c:pt>
                <c:pt idx="7022">
                  <c:v>1.351</c:v>
                </c:pt>
                <c:pt idx="7023">
                  <c:v>1.351</c:v>
                </c:pt>
                <c:pt idx="7024">
                  <c:v>1.351</c:v>
                </c:pt>
                <c:pt idx="7025">
                  <c:v>1.351</c:v>
                </c:pt>
                <c:pt idx="7026">
                  <c:v>1.351</c:v>
                </c:pt>
                <c:pt idx="7027">
                  <c:v>1.351</c:v>
                </c:pt>
                <c:pt idx="7028">
                  <c:v>1.351</c:v>
                </c:pt>
                <c:pt idx="7029">
                  <c:v>1.351</c:v>
                </c:pt>
                <c:pt idx="7030">
                  <c:v>1.351</c:v>
                </c:pt>
                <c:pt idx="7031">
                  <c:v>1.351</c:v>
                </c:pt>
                <c:pt idx="7032">
                  <c:v>1.351</c:v>
                </c:pt>
                <c:pt idx="7033">
                  <c:v>1.351</c:v>
                </c:pt>
                <c:pt idx="7034">
                  <c:v>1.351</c:v>
                </c:pt>
                <c:pt idx="7035">
                  <c:v>1.351</c:v>
                </c:pt>
                <c:pt idx="7036">
                  <c:v>1.351</c:v>
                </c:pt>
                <c:pt idx="7037">
                  <c:v>1.351</c:v>
                </c:pt>
                <c:pt idx="7038">
                  <c:v>1.351</c:v>
                </c:pt>
                <c:pt idx="7039">
                  <c:v>1.3519999999999999</c:v>
                </c:pt>
                <c:pt idx="7040">
                  <c:v>1.3519999999999999</c:v>
                </c:pt>
                <c:pt idx="7041">
                  <c:v>1.3519999999999999</c:v>
                </c:pt>
                <c:pt idx="7042">
                  <c:v>1.3519999999999999</c:v>
                </c:pt>
                <c:pt idx="7043">
                  <c:v>1.3519999999999999</c:v>
                </c:pt>
                <c:pt idx="7044">
                  <c:v>1.3519999999999999</c:v>
                </c:pt>
                <c:pt idx="7045">
                  <c:v>1.3519999999999999</c:v>
                </c:pt>
                <c:pt idx="7046">
                  <c:v>1.3519999999999999</c:v>
                </c:pt>
                <c:pt idx="7047">
                  <c:v>1.3519999999999999</c:v>
                </c:pt>
                <c:pt idx="7048">
                  <c:v>1.3519999999999999</c:v>
                </c:pt>
                <c:pt idx="7049">
                  <c:v>1.3519999999999999</c:v>
                </c:pt>
                <c:pt idx="7050">
                  <c:v>1.3519999999999999</c:v>
                </c:pt>
                <c:pt idx="7051">
                  <c:v>1.3519999999999999</c:v>
                </c:pt>
                <c:pt idx="7052">
                  <c:v>1.3519999999999999</c:v>
                </c:pt>
                <c:pt idx="7053">
                  <c:v>1.3519999999999999</c:v>
                </c:pt>
                <c:pt idx="7054">
                  <c:v>1.3519999999999999</c:v>
                </c:pt>
                <c:pt idx="7055">
                  <c:v>1.3519999999999999</c:v>
                </c:pt>
                <c:pt idx="7056">
                  <c:v>1.3519999999999999</c:v>
                </c:pt>
                <c:pt idx="7057">
                  <c:v>1.3519999999999999</c:v>
                </c:pt>
                <c:pt idx="7058">
                  <c:v>1.3519999999999999</c:v>
                </c:pt>
                <c:pt idx="7059">
                  <c:v>1.353</c:v>
                </c:pt>
                <c:pt idx="7060">
                  <c:v>1.353</c:v>
                </c:pt>
                <c:pt idx="7061">
                  <c:v>1.353</c:v>
                </c:pt>
                <c:pt idx="7062">
                  <c:v>1.353</c:v>
                </c:pt>
                <c:pt idx="7063">
                  <c:v>1.353</c:v>
                </c:pt>
                <c:pt idx="7064">
                  <c:v>1.353</c:v>
                </c:pt>
                <c:pt idx="7065">
                  <c:v>1.353</c:v>
                </c:pt>
                <c:pt idx="7066">
                  <c:v>1.353</c:v>
                </c:pt>
                <c:pt idx="7067">
                  <c:v>1.353</c:v>
                </c:pt>
                <c:pt idx="7068">
                  <c:v>1.353</c:v>
                </c:pt>
                <c:pt idx="7069">
                  <c:v>1.353</c:v>
                </c:pt>
                <c:pt idx="7070">
                  <c:v>1.353</c:v>
                </c:pt>
                <c:pt idx="7071">
                  <c:v>1.353</c:v>
                </c:pt>
                <c:pt idx="7072">
                  <c:v>1.353</c:v>
                </c:pt>
                <c:pt idx="7073">
                  <c:v>1.353</c:v>
                </c:pt>
                <c:pt idx="7074">
                  <c:v>1.353</c:v>
                </c:pt>
                <c:pt idx="7075">
                  <c:v>1.353</c:v>
                </c:pt>
                <c:pt idx="7076">
                  <c:v>1.353</c:v>
                </c:pt>
                <c:pt idx="7077">
                  <c:v>1.353</c:v>
                </c:pt>
                <c:pt idx="7078">
                  <c:v>1.353</c:v>
                </c:pt>
                <c:pt idx="7079">
                  <c:v>1.3540000000000001</c:v>
                </c:pt>
                <c:pt idx="7080">
                  <c:v>1.3540000000000001</c:v>
                </c:pt>
                <c:pt idx="7081">
                  <c:v>1.3540000000000001</c:v>
                </c:pt>
                <c:pt idx="7082">
                  <c:v>1.3540000000000001</c:v>
                </c:pt>
                <c:pt idx="7083">
                  <c:v>1.3540000000000001</c:v>
                </c:pt>
                <c:pt idx="7084">
                  <c:v>1.3540000000000001</c:v>
                </c:pt>
                <c:pt idx="7085">
                  <c:v>1.3540000000000001</c:v>
                </c:pt>
                <c:pt idx="7086">
                  <c:v>1.3540000000000001</c:v>
                </c:pt>
                <c:pt idx="7087">
                  <c:v>1.3540000000000001</c:v>
                </c:pt>
                <c:pt idx="7088">
                  <c:v>1.3540000000000001</c:v>
                </c:pt>
                <c:pt idx="7089">
                  <c:v>1.3540000000000001</c:v>
                </c:pt>
                <c:pt idx="7090">
                  <c:v>1.3540000000000001</c:v>
                </c:pt>
                <c:pt idx="7091">
                  <c:v>1.3540000000000001</c:v>
                </c:pt>
                <c:pt idx="7092">
                  <c:v>1.3540000000000001</c:v>
                </c:pt>
                <c:pt idx="7093">
                  <c:v>1.3540000000000001</c:v>
                </c:pt>
                <c:pt idx="7094">
                  <c:v>1.3540000000000001</c:v>
                </c:pt>
                <c:pt idx="7095">
                  <c:v>1.3540000000000001</c:v>
                </c:pt>
                <c:pt idx="7096">
                  <c:v>1.3540000000000001</c:v>
                </c:pt>
                <c:pt idx="7097">
                  <c:v>1.3540000000000001</c:v>
                </c:pt>
                <c:pt idx="7098">
                  <c:v>1.3540000000000001</c:v>
                </c:pt>
                <c:pt idx="7099">
                  <c:v>1.355</c:v>
                </c:pt>
                <c:pt idx="7100">
                  <c:v>1.355</c:v>
                </c:pt>
                <c:pt idx="7101">
                  <c:v>1.355</c:v>
                </c:pt>
                <c:pt idx="7102">
                  <c:v>1.355</c:v>
                </c:pt>
                <c:pt idx="7103">
                  <c:v>1.355</c:v>
                </c:pt>
                <c:pt idx="7104">
                  <c:v>1.355</c:v>
                </c:pt>
                <c:pt idx="7105">
                  <c:v>1.355</c:v>
                </c:pt>
                <c:pt idx="7106">
                  <c:v>1.355</c:v>
                </c:pt>
                <c:pt idx="7107">
                  <c:v>1.355</c:v>
                </c:pt>
                <c:pt idx="7108">
                  <c:v>1.355</c:v>
                </c:pt>
                <c:pt idx="7109">
                  <c:v>1.355</c:v>
                </c:pt>
                <c:pt idx="7110">
                  <c:v>1.355</c:v>
                </c:pt>
                <c:pt idx="7111">
                  <c:v>1.355</c:v>
                </c:pt>
                <c:pt idx="7112">
                  <c:v>1.355</c:v>
                </c:pt>
                <c:pt idx="7113">
                  <c:v>1.355</c:v>
                </c:pt>
                <c:pt idx="7114">
                  <c:v>1.355</c:v>
                </c:pt>
                <c:pt idx="7115">
                  <c:v>1.355</c:v>
                </c:pt>
                <c:pt idx="7116">
                  <c:v>1.355</c:v>
                </c:pt>
                <c:pt idx="7117">
                  <c:v>1.355</c:v>
                </c:pt>
                <c:pt idx="7118">
                  <c:v>1.355</c:v>
                </c:pt>
                <c:pt idx="7119">
                  <c:v>1.3559999999999999</c:v>
                </c:pt>
                <c:pt idx="7120">
                  <c:v>1.3559999999999999</c:v>
                </c:pt>
                <c:pt idx="7121">
                  <c:v>1.3559999999999999</c:v>
                </c:pt>
                <c:pt idx="7122">
                  <c:v>1.3559999999999999</c:v>
                </c:pt>
                <c:pt idx="7123">
                  <c:v>1.3559999999999999</c:v>
                </c:pt>
                <c:pt idx="7124">
                  <c:v>1.3559999999999999</c:v>
                </c:pt>
                <c:pt idx="7125">
                  <c:v>1.3559999999999999</c:v>
                </c:pt>
                <c:pt idx="7126">
                  <c:v>1.3559999999999999</c:v>
                </c:pt>
                <c:pt idx="7127">
                  <c:v>1.3559999999999999</c:v>
                </c:pt>
                <c:pt idx="7128">
                  <c:v>1.3559999999999999</c:v>
                </c:pt>
                <c:pt idx="7129">
                  <c:v>1.3559999999999999</c:v>
                </c:pt>
                <c:pt idx="7130">
                  <c:v>1.3559999999999999</c:v>
                </c:pt>
                <c:pt idx="7131">
                  <c:v>1.3559999999999999</c:v>
                </c:pt>
                <c:pt idx="7132">
                  <c:v>1.3559999999999999</c:v>
                </c:pt>
                <c:pt idx="7133">
                  <c:v>1.3559999999999999</c:v>
                </c:pt>
                <c:pt idx="7134">
                  <c:v>1.3559999999999999</c:v>
                </c:pt>
                <c:pt idx="7135">
                  <c:v>1.3559999999999999</c:v>
                </c:pt>
                <c:pt idx="7136">
                  <c:v>1.3559999999999999</c:v>
                </c:pt>
                <c:pt idx="7137">
                  <c:v>1.3559999999999999</c:v>
                </c:pt>
                <c:pt idx="7138">
                  <c:v>1.3559999999999999</c:v>
                </c:pt>
                <c:pt idx="7139">
                  <c:v>1.357</c:v>
                </c:pt>
                <c:pt idx="7140">
                  <c:v>1.357</c:v>
                </c:pt>
                <c:pt idx="7141">
                  <c:v>1.357</c:v>
                </c:pt>
                <c:pt idx="7142">
                  <c:v>1.357</c:v>
                </c:pt>
                <c:pt idx="7143">
                  <c:v>1.357</c:v>
                </c:pt>
                <c:pt idx="7144">
                  <c:v>1.357</c:v>
                </c:pt>
                <c:pt idx="7145">
                  <c:v>1.357</c:v>
                </c:pt>
                <c:pt idx="7146">
                  <c:v>1.357</c:v>
                </c:pt>
                <c:pt idx="7147">
                  <c:v>1.357</c:v>
                </c:pt>
                <c:pt idx="7148">
                  <c:v>1.357</c:v>
                </c:pt>
                <c:pt idx="7149">
                  <c:v>1.357</c:v>
                </c:pt>
                <c:pt idx="7150">
                  <c:v>1.357</c:v>
                </c:pt>
                <c:pt idx="7151">
                  <c:v>1.357</c:v>
                </c:pt>
                <c:pt idx="7152">
                  <c:v>1.357</c:v>
                </c:pt>
                <c:pt idx="7153">
                  <c:v>1.357</c:v>
                </c:pt>
                <c:pt idx="7154">
                  <c:v>1.357</c:v>
                </c:pt>
                <c:pt idx="7155">
                  <c:v>1.357</c:v>
                </c:pt>
                <c:pt idx="7156">
                  <c:v>1.357</c:v>
                </c:pt>
                <c:pt idx="7157">
                  <c:v>1.357</c:v>
                </c:pt>
                <c:pt idx="7158">
                  <c:v>1.357</c:v>
                </c:pt>
                <c:pt idx="7159">
                  <c:v>1.3580000000000001</c:v>
                </c:pt>
                <c:pt idx="7160">
                  <c:v>1.3580000000000001</c:v>
                </c:pt>
                <c:pt idx="7161">
                  <c:v>1.3580000000000001</c:v>
                </c:pt>
                <c:pt idx="7162">
                  <c:v>1.3580000000000001</c:v>
                </c:pt>
                <c:pt idx="7163">
                  <c:v>1.3580000000000001</c:v>
                </c:pt>
                <c:pt idx="7164">
                  <c:v>1.3580000000000001</c:v>
                </c:pt>
                <c:pt idx="7165">
                  <c:v>1.3580000000000001</c:v>
                </c:pt>
                <c:pt idx="7166">
                  <c:v>1.3580000000000001</c:v>
                </c:pt>
                <c:pt idx="7167">
                  <c:v>1.3580000000000001</c:v>
                </c:pt>
                <c:pt idx="7168">
                  <c:v>1.3580000000000001</c:v>
                </c:pt>
                <c:pt idx="7169">
                  <c:v>1.3580000000000001</c:v>
                </c:pt>
                <c:pt idx="7170">
                  <c:v>1.3580000000000001</c:v>
                </c:pt>
                <c:pt idx="7171">
                  <c:v>1.3580000000000001</c:v>
                </c:pt>
                <c:pt idx="7172">
                  <c:v>1.3580000000000001</c:v>
                </c:pt>
                <c:pt idx="7173">
                  <c:v>1.3580000000000001</c:v>
                </c:pt>
                <c:pt idx="7174">
                  <c:v>1.3580000000000001</c:v>
                </c:pt>
                <c:pt idx="7175">
                  <c:v>1.3580000000000001</c:v>
                </c:pt>
                <c:pt idx="7176">
                  <c:v>1.3580000000000001</c:v>
                </c:pt>
                <c:pt idx="7177">
                  <c:v>1.3580000000000001</c:v>
                </c:pt>
                <c:pt idx="7178">
                  <c:v>1.3580000000000001</c:v>
                </c:pt>
                <c:pt idx="7179">
                  <c:v>1.359</c:v>
                </c:pt>
                <c:pt idx="7180">
                  <c:v>1.359</c:v>
                </c:pt>
                <c:pt idx="7181">
                  <c:v>1.359</c:v>
                </c:pt>
                <c:pt idx="7182">
                  <c:v>1.359</c:v>
                </c:pt>
                <c:pt idx="7183">
                  <c:v>1.359</c:v>
                </c:pt>
                <c:pt idx="7184">
                  <c:v>1.359</c:v>
                </c:pt>
                <c:pt idx="7185">
                  <c:v>1.359</c:v>
                </c:pt>
                <c:pt idx="7186">
                  <c:v>1.359</c:v>
                </c:pt>
                <c:pt idx="7187">
                  <c:v>1.359</c:v>
                </c:pt>
                <c:pt idx="7188">
                  <c:v>1.359</c:v>
                </c:pt>
                <c:pt idx="7189">
                  <c:v>1.359</c:v>
                </c:pt>
                <c:pt idx="7190">
                  <c:v>1.359</c:v>
                </c:pt>
                <c:pt idx="7191">
                  <c:v>1.359</c:v>
                </c:pt>
                <c:pt idx="7192">
                  <c:v>1.359</c:v>
                </c:pt>
                <c:pt idx="7193">
                  <c:v>1.359</c:v>
                </c:pt>
                <c:pt idx="7194">
                  <c:v>1.359</c:v>
                </c:pt>
                <c:pt idx="7195">
                  <c:v>1.359</c:v>
                </c:pt>
                <c:pt idx="7196">
                  <c:v>1.359</c:v>
                </c:pt>
                <c:pt idx="7197">
                  <c:v>1.359</c:v>
                </c:pt>
                <c:pt idx="7198">
                  <c:v>1.359</c:v>
                </c:pt>
                <c:pt idx="7199">
                  <c:v>1.3599999999999999</c:v>
                </c:pt>
                <c:pt idx="7200">
                  <c:v>1.3599999999999999</c:v>
                </c:pt>
                <c:pt idx="7201">
                  <c:v>1.3599999999999999</c:v>
                </c:pt>
                <c:pt idx="7202">
                  <c:v>1.3599999999999999</c:v>
                </c:pt>
                <c:pt idx="7203">
                  <c:v>1.3599999999999999</c:v>
                </c:pt>
                <c:pt idx="7204">
                  <c:v>1.3599999999999999</c:v>
                </c:pt>
                <c:pt idx="7205">
                  <c:v>1.3599999999999999</c:v>
                </c:pt>
                <c:pt idx="7206">
                  <c:v>1.3599999999999999</c:v>
                </c:pt>
                <c:pt idx="7207">
                  <c:v>1.3599999999999999</c:v>
                </c:pt>
                <c:pt idx="7208">
                  <c:v>1.3599999999999999</c:v>
                </c:pt>
                <c:pt idx="7209">
                  <c:v>1.3599999999999999</c:v>
                </c:pt>
                <c:pt idx="7210">
                  <c:v>1.3599999999999999</c:v>
                </c:pt>
                <c:pt idx="7211">
                  <c:v>1.3599999999999999</c:v>
                </c:pt>
                <c:pt idx="7212">
                  <c:v>1.3599999999999999</c:v>
                </c:pt>
                <c:pt idx="7213">
                  <c:v>1.3599999999999999</c:v>
                </c:pt>
                <c:pt idx="7214">
                  <c:v>1.3599999999999999</c:v>
                </c:pt>
                <c:pt idx="7215">
                  <c:v>1.3599999999999999</c:v>
                </c:pt>
                <c:pt idx="7216">
                  <c:v>1.3599999999999999</c:v>
                </c:pt>
                <c:pt idx="7217">
                  <c:v>1.3599999999999999</c:v>
                </c:pt>
                <c:pt idx="7218">
                  <c:v>1.3599999999999999</c:v>
                </c:pt>
                <c:pt idx="7219">
                  <c:v>1.361</c:v>
                </c:pt>
                <c:pt idx="7220">
                  <c:v>1.361</c:v>
                </c:pt>
                <c:pt idx="7221">
                  <c:v>1.361</c:v>
                </c:pt>
                <c:pt idx="7222">
                  <c:v>1.361</c:v>
                </c:pt>
                <c:pt idx="7223">
                  <c:v>1.361</c:v>
                </c:pt>
                <c:pt idx="7224">
                  <c:v>1.361</c:v>
                </c:pt>
                <c:pt idx="7225">
                  <c:v>1.361</c:v>
                </c:pt>
                <c:pt idx="7226">
                  <c:v>1.361</c:v>
                </c:pt>
                <c:pt idx="7227">
                  <c:v>1.361</c:v>
                </c:pt>
                <c:pt idx="7228">
                  <c:v>1.361</c:v>
                </c:pt>
                <c:pt idx="7229">
                  <c:v>1.361</c:v>
                </c:pt>
                <c:pt idx="7230">
                  <c:v>1.361</c:v>
                </c:pt>
                <c:pt idx="7231">
                  <c:v>1.361</c:v>
                </c:pt>
                <c:pt idx="7232">
                  <c:v>1.361</c:v>
                </c:pt>
                <c:pt idx="7233">
                  <c:v>1.361</c:v>
                </c:pt>
                <c:pt idx="7234">
                  <c:v>1.361</c:v>
                </c:pt>
                <c:pt idx="7235">
                  <c:v>1.361</c:v>
                </c:pt>
                <c:pt idx="7236">
                  <c:v>1.361</c:v>
                </c:pt>
                <c:pt idx="7237">
                  <c:v>1.361</c:v>
                </c:pt>
                <c:pt idx="7238">
                  <c:v>1.361</c:v>
                </c:pt>
                <c:pt idx="7239">
                  <c:v>1.3620000000000001</c:v>
                </c:pt>
                <c:pt idx="7240">
                  <c:v>1.3620000000000001</c:v>
                </c:pt>
                <c:pt idx="7241">
                  <c:v>1.3620000000000001</c:v>
                </c:pt>
                <c:pt idx="7242">
                  <c:v>1.3620000000000001</c:v>
                </c:pt>
                <c:pt idx="7243">
                  <c:v>1.3620000000000001</c:v>
                </c:pt>
                <c:pt idx="7244">
                  <c:v>1.3620000000000001</c:v>
                </c:pt>
                <c:pt idx="7245">
                  <c:v>1.3620000000000001</c:v>
                </c:pt>
                <c:pt idx="7246">
                  <c:v>1.3620000000000001</c:v>
                </c:pt>
                <c:pt idx="7247">
                  <c:v>1.3620000000000001</c:v>
                </c:pt>
                <c:pt idx="7248">
                  <c:v>1.3620000000000001</c:v>
                </c:pt>
                <c:pt idx="7249">
                  <c:v>1.3620000000000001</c:v>
                </c:pt>
                <c:pt idx="7250">
                  <c:v>1.3620000000000001</c:v>
                </c:pt>
                <c:pt idx="7251">
                  <c:v>1.3620000000000001</c:v>
                </c:pt>
                <c:pt idx="7252">
                  <c:v>1.3620000000000001</c:v>
                </c:pt>
                <c:pt idx="7253">
                  <c:v>1.3620000000000001</c:v>
                </c:pt>
                <c:pt idx="7254">
                  <c:v>1.3620000000000001</c:v>
                </c:pt>
                <c:pt idx="7255">
                  <c:v>1.3620000000000001</c:v>
                </c:pt>
                <c:pt idx="7256">
                  <c:v>1.3620000000000001</c:v>
                </c:pt>
                <c:pt idx="7257">
                  <c:v>1.3620000000000001</c:v>
                </c:pt>
                <c:pt idx="7258">
                  <c:v>1.3620000000000001</c:v>
                </c:pt>
                <c:pt idx="7259">
                  <c:v>1.363</c:v>
                </c:pt>
                <c:pt idx="7260">
                  <c:v>1.363</c:v>
                </c:pt>
                <c:pt idx="7261">
                  <c:v>1.363</c:v>
                </c:pt>
                <c:pt idx="7262">
                  <c:v>1.363</c:v>
                </c:pt>
                <c:pt idx="7263">
                  <c:v>1.363</c:v>
                </c:pt>
                <c:pt idx="7264">
                  <c:v>1.363</c:v>
                </c:pt>
                <c:pt idx="7265">
                  <c:v>1.363</c:v>
                </c:pt>
                <c:pt idx="7266">
                  <c:v>1.363</c:v>
                </c:pt>
                <c:pt idx="7267">
                  <c:v>1.363</c:v>
                </c:pt>
                <c:pt idx="7268">
                  <c:v>1.363</c:v>
                </c:pt>
                <c:pt idx="7269">
                  <c:v>1.363</c:v>
                </c:pt>
                <c:pt idx="7270">
                  <c:v>1.363</c:v>
                </c:pt>
                <c:pt idx="7271">
                  <c:v>1.363</c:v>
                </c:pt>
                <c:pt idx="7272">
                  <c:v>1.363</c:v>
                </c:pt>
                <c:pt idx="7273">
                  <c:v>1.363</c:v>
                </c:pt>
                <c:pt idx="7274">
                  <c:v>1.363</c:v>
                </c:pt>
                <c:pt idx="7275">
                  <c:v>1.363</c:v>
                </c:pt>
                <c:pt idx="7276">
                  <c:v>1.363</c:v>
                </c:pt>
                <c:pt idx="7277">
                  <c:v>1.363</c:v>
                </c:pt>
                <c:pt idx="7278">
                  <c:v>1.363</c:v>
                </c:pt>
                <c:pt idx="7279">
                  <c:v>1.3639999999999999</c:v>
                </c:pt>
                <c:pt idx="7280">
                  <c:v>1.3639999999999999</c:v>
                </c:pt>
                <c:pt idx="7281">
                  <c:v>1.3639999999999999</c:v>
                </c:pt>
                <c:pt idx="7282">
                  <c:v>1.3639999999999999</c:v>
                </c:pt>
                <c:pt idx="7283">
                  <c:v>1.3639999999999999</c:v>
                </c:pt>
                <c:pt idx="7284">
                  <c:v>1.3639999999999999</c:v>
                </c:pt>
                <c:pt idx="7285">
                  <c:v>1.3639999999999999</c:v>
                </c:pt>
                <c:pt idx="7286">
                  <c:v>1.3639999999999999</c:v>
                </c:pt>
                <c:pt idx="7287">
                  <c:v>1.3639999999999999</c:v>
                </c:pt>
                <c:pt idx="7288">
                  <c:v>1.3639999999999999</c:v>
                </c:pt>
                <c:pt idx="7289">
                  <c:v>1.3639999999999999</c:v>
                </c:pt>
                <c:pt idx="7290">
                  <c:v>1.3639999999999999</c:v>
                </c:pt>
                <c:pt idx="7291">
                  <c:v>1.3639999999999999</c:v>
                </c:pt>
                <c:pt idx="7292">
                  <c:v>1.3639999999999999</c:v>
                </c:pt>
                <c:pt idx="7293">
                  <c:v>1.3639999999999999</c:v>
                </c:pt>
                <c:pt idx="7294">
                  <c:v>1.3639999999999999</c:v>
                </c:pt>
                <c:pt idx="7295">
                  <c:v>1.3639999999999999</c:v>
                </c:pt>
                <c:pt idx="7296">
                  <c:v>1.3639999999999999</c:v>
                </c:pt>
                <c:pt idx="7297">
                  <c:v>1.3639999999999999</c:v>
                </c:pt>
                <c:pt idx="7298">
                  <c:v>1.3639999999999999</c:v>
                </c:pt>
                <c:pt idx="7299">
                  <c:v>1.365</c:v>
                </c:pt>
                <c:pt idx="7300">
                  <c:v>1.365</c:v>
                </c:pt>
                <c:pt idx="7301">
                  <c:v>1.365</c:v>
                </c:pt>
                <c:pt idx="7302">
                  <c:v>1.365</c:v>
                </c:pt>
                <c:pt idx="7303">
                  <c:v>1.365</c:v>
                </c:pt>
                <c:pt idx="7304">
                  <c:v>1.365</c:v>
                </c:pt>
                <c:pt idx="7305">
                  <c:v>1.365</c:v>
                </c:pt>
                <c:pt idx="7306">
                  <c:v>1.365</c:v>
                </c:pt>
                <c:pt idx="7307">
                  <c:v>1.365</c:v>
                </c:pt>
                <c:pt idx="7308">
                  <c:v>1.365</c:v>
                </c:pt>
                <c:pt idx="7309">
                  <c:v>1.365</c:v>
                </c:pt>
                <c:pt idx="7310">
                  <c:v>1.365</c:v>
                </c:pt>
                <c:pt idx="7311">
                  <c:v>1.365</c:v>
                </c:pt>
                <c:pt idx="7312">
                  <c:v>1.365</c:v>
                </c:pt>
                <c:pt idx="7313">
                  <c:v>1.365</c:v>
                </c:pt>
                <c:pt idx="7314">
                  <c:v>1.365</c:v>
                </c:pt>
                <c:pt idx="7315">
                  <c:v>1.365</c:v>
                </c:pt>
                <c:pt idx="7316">
                  <c:v>1.365</c:v>
                </c:pt>
                <c:pt idx="7317">
                  <c:v>1.365</c:v>
                </c:pt>
                <c:pt idx="7318">
                  <c:v>1.365</c:v>
                </c:pt>
                <c:pt idx="7319">
                  <c:v>1.3660000000000001</c:v>
                </c:pt>
                <c:pt idx="7320">
                  <c:v>1.3660000000000001</c:v>
                </c:pt>
                <c:pt idx="7321">
                  <c:v>1.3660000000000001</c:v>
                </c:pt>
                <c:pt idx="7322">
                  <c:v>1.3660000000000001</c:v>
                </c:pt>
                <c:pt idx="7323">
                  <c:v>1.3660000000000001</c:v>
                </c:pt>
                <c:pt idx="7324">
                  <c:v>1.3660000000000001</c:v>
                </c:pt>
                <c:pt idx="7325">
                  <c:v>1.3660000000000001</c:v>
                </c:pt>
                <c:pt idx="7326">
                  <c:v>1.3660000000000001</c:v>
                </c:pt>
                <c:pt idx="7327">
                  <c:v>1.3660000000000001</c:v>
                </c:pt>
                <c:pt idx="7328">
                  <c:v>1.3660000000000001</c:v>
                </c:pt>
                <c:pt idx="7329">
                  <c:v>1.3660000000000001</c:v>
                </c:pt>
                <c:pt idx="7330">
                  <c:v>1.3660000000000001</c:v>
                </c:pt>
                <c:pt idx="7331">
                  <c:v>1.3660000000000001</c:v>
                </c:pt>
                <c:pt idx="7332">
                  <c:v>1.3660000000000001</c:v>
                </c:pt>
                <c:pt idx="7333">
                  <c:v>1.3660000000000001</c:v>
                </c:pt>
                <c:pt idx="7334">
                  <c:v>1.3660000000000001</c:v>
                </c:pt>
                <c:pt idx="7335">
                  <c:v>1.3660000000000001</c:v>
                </c:pt>
                <c:pt idx="7336">
                  <c:v>1.3660000000000001</c:v>
                </c:pt>
                <c:pt idx="7337">
                  <c:v>1.3660000000000001</c:v>
                </c:pt>
                <c:pt idx="7338">
                  <c:v>1.3660000000000001</c:v>
                </c:pt>
                <c:pt idx="7339">
                  <c:v>1.367</c:v>
                </c:pt>
                <c:pt idx="7340">
                  <c:v>1.367</c:v>
                </c:pt>
                <c:pt idx="7341">
                  <c:v>1.367</c:v>
                </c:pt>
                <c:pt idx="7342">
                  <c:v>1.367</c:v>
                </c:pt>
                <c:pt idx="7343">
                  <c:v>1.367</c:v>
                </c:pt>
                <c:pt idx="7344">
                  <c:v>1.367</c:v>
                </c:pt>
                <c:pt idx="7345">
                  <c:v>1.367</c:v>
                </c:pt>
                <c:pt idx="7346">
                  <c:v>1.367</c:v>
                </c:pt>
                <c:pt idx="7347">
                  <c:v>1.367</c:v>
                </c:pt>
                <c:pt idx="7348">
                  <c:v>1.367</c:v>
                </c:pt>
                <c:pt idx="7349">
                  <c:v>1.367</c:v>
                </c:pt>
                <c:pt idx="7350">
                  <c:v>1.367</c:v>
                </c:pt>
                <c:pt idx="7351">
                  <c:v>1.367</c:v>
                </c:pt>
                <c:pt idx="7352">
                  <c:v>1.367</c:v>
                </c:pt>
                <c:pt idx="7353">
                  <c:v>1.367</c:v>
                </c:pt>
                <c:pt idx="7354">
                  <c:v>1.367</c:v>
                </c:pt>
                <c:pt idx="7355">
                  <c:v>1.367</c:v>
                </c:pt>
                <c:pt idx="7356">
                  <c:v>1.367</c:v>
                </c:pt>
                <c:pt idx="7357">
                  <c:v>1.367</c:v>
                </c:pt>
                <c:pt idx="7358">
                  <c:v>1.367</c:v>
                </c:pt>
                <c:pt idx="7359">
                  <c:v>1.3679999999999999</c:v>
                </c:pt>
                <c:pt idx="7360">
                  <c:v>1.3679999999999999</c:v>
                </c:pt>
                <c:pt idx="7361">
                  <c:v>1.3679999999999999</c:v>
                </c:pt>
                <c:pt idx="7362">
                  <c:v>1.3679999999999999</c:v>
                </c:pt>
                <c:pt idx="7363">
                  <c:v>1.3679999999999999</c:v>
                </c:pt>
                <c:pt idx="7364">
                  <c:v>1.3679999999999999</c:v>
                </c:pt>
                <c:pt idx="7365">
                  <c:v>1.3679999999999999</c:v>
                </c:pt>
                <c:pt idx="7366">
                  <c:v>1.3679999999999999</c:v>
                </c:pt>
                <c:pt idx="7367">
                  <c:v>1.3679999999999999</c:v>
                </c:pt>
                <c:pt idx="7368">
                  <c:v>1.3679999999999999</c:v>
                </c:pt>
                <c:pt idx="7369">
                  <c:v>1.3679999999999999</c:v>
                </c:pt>
                <c:pt idx="7370">
                  <c:v>1.3679999999999999</c:v>
                </c:pt>
                <c:pt idx="7371">
                  <c:v>1.3679999999999999</c:v>
                </c:pt>
                <c:pt idx="7372">
                  <c:v>1.3679999999999999</c:v>
                </c:pt>
                <c:pt idx="7373">
                  <c:v>1.3679999999999999</c:v>
                </c:pt>
                <c:pt idx="7374">
                  <c:v>1.3679999999999999</c:v>
                </c:pt>
                <c:pt idx="7375">
                  <c:v>1.3679999999999999</c:v>
                </c:pt>
                <c:pt idx="7376">
                  <c:v>1.3679999999999999</c:v>
                </c:pt>
                <c:pt idx="7377">
                  <c:v>1.3679999999999999</c:v>
                </c:pt>
                <c:pt idx="7378">
                  <c:v>1.3679999999999999</c:v>
                </c:pt>
                <c:pt idx="7379">
                  <c:v>1.369</c:v>
                </c:pt>
                <c:pt idx="7380">
                  <c:v>1.369</c:v>
                </c:pt>
                <c:pt idx="7381">
                  <c:v>1.369</c:v>
                </c:pt>
                <c:pt idx="7382">
                  <c:v>1.369</c:v>
                </c:pt>
                <c:pt idx="7383">
                  <c:v>1.369</c:v>
                </c:pt>
                <c:pt idx="7384">
                  <c:v>1.369</c:v>
                </c:pt>
                <c:pt idx="7385">
                  <c:v>1.369</c:v>
                </c:pt>
                <c:pt idx="7386">
                  <c:v>1.369</c:v>
                </c:pt>
                <c:pt idx="7387">
                  <c:v>1.369</c:v>
                </c:pt>
                <c:pt idx="7388">
                  <c:v>1.369</c:v>
                </c:pt>
                <c:pt idx="7389">
                  <c:v>1.369</c:v>
                </c:pt>
                <c:pt idx="7390">
                  <c:v>1.369</c:v>
                </c:pt>
                <c:pt idx="7391">
                  <c:v>1.369</c:v>
                </c:pt>
                <c:pt idx="7392">
                  <c:v>1.369</c:v>
                </c:pt>
                <c:pt idx="7393">
                  <c:v>1.369</c:v>
                </c:pt>
                <c:pt idx="7394">
                  <c:v>1.369</c:v>
                </c:pt>
                <c:pt idx="7395">
                  <c:v>1.369</c:v>
                </c:pt>
                <c:pt idx="7396">
                  <c:v>1.369</c:v>
                </c:pt>
                <c:pt idx="7397">
                  <c:v>1.369</c:v>
                </c:pt>
                <c:pt idx="7398">
                  <c:v>1.369</c:v>
                </c:pt>
                <c:pt idx="7399">
                  <c:v>1.37</c:v>
                </c:pt>
                <c:pt idx="7400">
                  <c:v>1.37</c:v>
                </c:pt>
                <c:pt idx="7401">
                  <c:v>1.37</c:v>
                </c:pt>
                <c:pt idx="7402">
                  <c:v>1.37</c:v>
                </c:pt>
                <c:pt idx="7403">
                  <c:v>1.37</c:v>
                </c:pt>
                <c:pt idx="7404">
                  <c:v>1.37</c:v>
                </c:pt>
                <c:pt idx="7405">
                  <c:v>1.37</c:v>
                </c:pt>
                <c:pt idx="7406">
                  <c:v>1.37</c:v>
                </c:pt>
                <c:pt idx="7407">
                  <c:v>1.37</c:v>
                </c:pt>
                <c:pt idx="7408">
                  <c:v>1.37</c:v>
                </c:pt>
                <c:pt idx="7409">
                  <c:v>1.37</c:v>
                </c:pt>
                <c:pt idx="7410">
                  <c:v>1.37</c:v>
                </c:pt>
                <c:pt idx="7411">
                  <c:v>1.37</c:v>
                </c:pt>
                <c:pt idx="7412">
                  <c:v>1.37</c:v>
                </c:pt>
                <c:pt idx="7413">
                  <c:v>1.37</c:v>
                </c:pt>
                <c:pt idx="7414">
                  <c:v>1.37</c:v>
                </c:pt>
                <c:pt idx="7415">
                  <c:v>1.37</c:v>
                </c:pt>
                <c:pt idx="7416">
                  <c:v>1.37</c:v>
                </c:pt>
                <c:pt idx="7417">
                  <c:v>1.37</c:v>
                </c:pt>
                <c:pt idx="7418">
                  <c:v>1.37</c:v>
                </c:pt>
                <c:pt idx="7419">
                  <c:v>1.371</c:v>
                </c:pt>
                <c:pt idx="7420">
                  <c:v>1.371</c:v>
                </c:pt>
                <c:pt idx="7421">
                  <c:v>1.371</c:v>
                </c:pt>
                <c:pt idx="7422">
                  <c:v>1.371</c:v>
                </c:pt>
                <c:pt idx="7423">
                  <c:v>1.371</c:v>
                </c:pt>
                <c:pt idx="7424">
                  <c:v>1.371</c:v>
                </c:pt>
                <c:pt idx="7425">
                  <c:v>1.371</c:v>
                </c:pt>
                <c:pt idx="7426">
                  <c:v>1.371</c:v>
                </c:pt>
                <c:pt idx="7427">
                  <c:v>1.371</c:v>
                </c:pt>
                <c:pt idx="7428">
                  <c:v>1.371</c:v>
                </c:pt>
                <c:pt idx="7429">
                  <c:v>1.371</c:v>
                </c:pt>
                <c:pt idx="7430">
                  <c:v>1.371</c:v>
                </c:pt>
                <c:pt idx="7431">
                  <c:v>1.371</c:v>
                </c:pt>
                <c:pt idx="7432">
                  <c:v>1.371</c:v>
                </c:pt>
                <c:pt idx="7433">
                  <c:v>1.371</c:v>
                </c:pt>
                <c:pt idx="7434">
                  <c:v>1.371</c:v>
                </c:pt>
                <c:pt idx="7435">
                  <c:v>1.371</c:v>
                </c:pt>
                <c:pt idx="7436">
                  <c:v>1.371</c:v>
                </c:pt>
                <c:pt idx="7437">
                  <c:v>1.371</c:v>
                </c:pt>
                <c:pt idx="7438">
                  <c:v>1.371</c:v>
                </c:pt>
                <c:pt idx="7439">
                  <c:v>1.3719999999999999</c:v>
                </c:pt>
                <c:pt idx="7440">
                  <c:v>1.3719999999999999</c:v>
                </c:pt>
                <c:pt idx="7441">
                  <c:v>1.3719999999999999</c:v>
                </c:pt>
                <c:pt idx="7442">
                  <c:v>1.3719999999999999</c:v>
                </c:pt>
                <c:pt idx="7443">
                  <c:v>1.3719999999999999</c:v>
                </c:pt>
                <c:pt idx="7444">
                  <c:v>1.3719999999999999</c:v>
                </c:pt>
                <c:pt idx="7445">
                  <c:v>1.3719999999999999</c:v>
                </c:pt>
                <c:pt idx="7446">
                  <c:v>1.3719999999999999</c:v>
                </c:pt>
                <c:pt idx="7447">
                  <c:v>1.3719999999999999</c:v>
                </c:pt>
                <c:pt idx="7448">
                  <c:v>1.3719999999999999</c:v>
                </c:pt>
                <c:pt idx="7449">
                  <c:v>1.3719999999999999</c:v>
                </c:pt>
                <c:pt idx="7450">
                  <c:v>1.3719999999999999</c:v>
                </c:pt>
                <c:pt idx="7451">
                  <c:v>1.3719999999999999</c:v>
                </c:pt>
                <c:pt idx="7452">
                  <c:v>1.3719999999999999</c:v>
                </c:pt>
                <c:pt idx="7453">
                  <c:v>1.3719999999999999</c:v>
                </c:pt>
                <c:pt idx="7454">
                  <c:v>1.3719999999999999</c:v>
                </c:pt>
                <c:pt idx="7455">
                  <c:v>1.3719999999999999</c:v>
                </c:pt>
                <c:pt idx="7456">
                  <c:v>1.3719999999999999</c:v>
                </c:pt>
                <c:pt idx="7457">
                  <c:v>1.3719999999999999</c:v>
                </c:pt>
                <c:pt idx="7458">
                  <c:v>1.3719999999999999</c:v>
                </c:pt>
                <c:pt idx="7459">
                  <c:v>1.373</c:v>
                </c:pt>
                <c:pt idx="7460">
                  <c:v>1.373</c:v>
                </c:pt>
                <c:pt idx="7461">
                  <c:v>1.373</c:v>
                </c:pt>
                <c:pt idx="7462">
                  <c:v>1.373</c:v>
                </c:pt>
                <c:pt idx="7463">
                  <c:v>1.373</c:v>
                </c:pt>
                <c:pt idx="7464">
                  <c:v>1.373</c:v>
                </c:pt>
                <c:pt idx="7465">
                  <c:v>1.373</c:v>
                </c:pt>
                <c:pt idx="7466">
                  <c:v>1.373</c:v>
                </c:pt>
                <c:pt idx="7467">
                  <c:v>1.373</c:v>
                </c:pt>
                <c:pt idx="7468">
                  <c:v>1.373</c:v>
                </c:pt>
                <c:pt idx="7469">
                  <c:v>1.373</c:v>
                </c:pt>
                <c:pt idx="7470">
                  <c:v>1.373</c:v>
                </c:pt>
                <c:pt idx="7471">
                  <c:v>1.373</c:v>
                </c:pt>
                <c:pt idx="7472">
                  <c:v>1.373</c:v>
                </c:pt>
                <c:pt idx="7473">
                  <c:v>1.373</c:v>
                </c:pt>
                <c:pt idx="7474">
                  <c:v>1.373</c:v>
                </c:pt>
                <c:pt idx="7475">
                  <c:v>1.373</c:v>
                </c:pt>
                <c:pt idx="7476">
                  <c:v>1.373</c:v>
                </c:pt>
                <c:pt idx="7477">
                  <c:v>1.373</c:v>
                </c:pt>
                <c:pt idx="7478">
                  <c:v>1.373</c:v>
                </c:pt>
                <c:pt idx="7479">
                  <c:v>1.3740000000000001</c:v>
                </c:pt>
                <c:pt idx="7480">
                  <c:v>1.3740000000000001</c:v>
                </c:pt>
                <c:pt idx="7481">
                  <c:v>1.3740000000000001</c:v>
                </c:pt>
                <c:pt idx="7482">
                  <c:v>1.3740000000000001</c:v>
                </c:pt>
                <c:pt idx="7483">
                  <c:v>1.3740000000000001</c:v>
                </c:pt>
                <c:pt idx="7484">
                  <c:v>1.3740000000000001</c:v>
                </c:pt>
                <c:pt idx="7485">
                  <c:v>1.3740000000000001</c:v>
                </c:pt>
                <c:pt idx="7486">
                  <c:v>1.3740000000000001</c:v>
                </c:pt>
                <c:pt idx="7487">
                  <c:v>1.3740000000000001</c:v>
                </c:pt>
                <c:pt idx="7488">
                  <c:v>1.3740000000000001</c:v>
                </c:pt>
                <c:pt idx="7489">
                  <c:v>1.3740000000000001</c:v>
                </c:pt>
                <c:pt idx="7490">
                  <c:v>1.3740000000000001</c:v>
                </c:pt>
                <c:pt idx="7491">
                  <c:v>1.3740000000000001</c:v>
                </c:pt>
                <c:pt idx="7492">
                  <c:v>1.3740000000000001</c:v>
                </c:pt>
                <c:pt idx="7493">
                  <c:v>1.3740000000000001</c:v>
                </c:pt>
                <c:pt idx="7494">
                  <c:v>1.3740000000000001</c:v>
                </c:pt>
                <c:pt idx="7495">
                  <c:v>1.3740000000000001</c:v>
                </c:pt>
                <c:pt idx="7496">
                  <c:v>1.3740000000000001</c:v>
                </c:pt>
                <c:pt idx="7497">
                  <c:v>1.3740000000000001</c:v>
                </c:pt>
                <c:pt idx="7498">
                  <c:v>1.3740000000000001</c:v>
                </c:pt>
                <c:pt idx="7499">
                  <c:v>1.375</c:v>
                </c:pt>
                <c:pt idx="7500">
                  <c:v>1.375</c:v>
                </c:pt>
                <c:pt idx="7501">
                  <c:v>1.375</c:v>
                </c:pt>
                <c:pt idx="7502">
                  <c:v>1.375</c:v>
                </c:pt>
                <c:pt idx="7503">
                  <c:v>1.375</c:v>
                </c:pt>
                <c:pt idx="7504">
                  <c:v>1.375</c:v>
                </c:pt>
                <c:pt idx="7505">
                  <c:v>1.375</c:v>
                </c:pt>
                <c:pt idx="7506">
                  <c:v>1.375</c:v>
                </c:pt>
                <c:pt idx="7507">
                  <c:v>1.375</c:v>
                </c:pt>
                <c:pt idx="7508">
                  <c:v>1.375</c:v>
                </c:pt>
                <c:pt idx="7509">
                  <c:v>1.375</c:v>
                </c:pt>
                <c:pt idx="7510">
                  <c:v>1.375</c:v>
                </c:pt>
                <c:pt idx="7511">
                  <c:v>1.375</c:v>
                </c:pt>
                <c:pt idx="7512">
                  <c:v>1.375</c:v>
                </c:pt>
                <c:pt idx="7513">
                  <c:v>1.375</c:v>
                </c:pt>
                <c:pt idx="7514">
                  <c:v>1.375</c:v>
                </c:pt>
                <c:pt idx="7515">
                  <c:v>1.375</c:v>
                </c:pt>
                <c:pt idx="7516">
                  <c:v>1.375</c:v>
                </c:pt>
                <c:pt idx="7517">
                  <c:v>1.375</c:v>
                </c:pt>
                <c:pt idx="7518">
                  <c:v>1.375</c:v>
                </c:pt>
                <c:pt idx="7519">
                  <c:v>1.3759999999999999</c:v>
                </c:pt>
                <c:pt idx="7520">
                  <c:v>1.3759999999999999</c:v>
                </c:pt>
                <c:pt idx="7521">
                  <c:v>1.3759999999999999</c:v>
                </c:pt>
                <c:pt idx="7522">
                  <c:v>1.3759999999999999</c:v>
                </c:pt>
                <c:pt idx="7523">
                  <c:v>1.3759999999999999</c:v>
                </c:pt>
                <c:pt idx="7524">
                  <c:v>1.3759999999999999</c:v>
                </c:pt>
                <c:pt idx="7525">
                  <c:v>1.3759999999999999</c:v>
                </c:pt>
                <c:pt idx="7526">
                  <c:v>1.3759999999999999</c:v>
                </c:pt>
                <c:pt idx="7527">
                  <c:v>1.3759999999999999</c:v>
                </c:pt>
                <c:pt idx="7528">
                  <c:v>1.3759999999999999</c:v>
                </c:pt>
                <c:pt idx="7529">
                  <c:v>1.3759999999999999</c:v>
                </c:pt>
                <c:pt idx="7530">
                  <c:v>1.3759999999999999</c:v>
                </c:pt>
                <c:pt idx="7531">
                  <c:v>1.3759999999999999</c:v>
                </c:pt>
                <c:pt idx="7532">
                  <c:v>1.3759999999999999</c:v>
                </c:pt>
                <c:pt idx="7533">
                  <c:v>1.3759999999999999</c:v>
                </c:pt>
                <c:pt idx="7534">
                  <c:v>1.3759999999999999</c:v>
                </c:pt>
                <c:pt idx="7535">
                  <c:v>1.3759999999999999</c:v>
                </c:pt>
                <c:pt idx="7536">
                  <c:v>1.3759999999999999</c:v>
                </c:pt>
                <c:pt idx="7537">
                  <c:v>1.3759999999999999</c:v>
                </c:pt>
                <c:pt idx="7538">
                  <c:v>1.3759999999999999</c:v>
                </c:pt>
                <c:pt idx="7539">
                  <c:v>1.3759999999999999</c:v>
                </c:pt>
                <c:pt idx="7540">
                  <c:v>1.377</c:v>
                </c:pt>
                <c:pt idx="7541">
                  <c:v>1.377</c:v>
                </c:pt>
                <c:pt idx="7542">
                  <c:v>1.377</c:v>
                </c:pt>
                <c:pt idx="7543">
                  <c:v>1.377</c:v>
                </c:pt>
                <c:pt idx="7544">
                  <c:v>1.377</c:v>
                </c:pt>
                <c:pt idx="7545">
                  <c:v>1.377</c:v>
                </c:pt>
                <c:pt idx="7546">
                  <c:v>1.377</c:v>
                </c:pt>
                <c:pt idx="7547">
                  <c:v>1.377</c:v>
                </c:pt>
                <c:pt idx="7548">
                  <c:v>1.377</c:v>
                </c:pt>
                <c:pt idx="7549">
                  <c:v>1.377</c:v>
                </c:pt>
                <c:pt idx="7550">
                  <c:v>1.377</c:v>
                </c:pt>
                <c:pt idx="7551">
                  <c:v>1.377</c:v>
                </c:pt>
                <c:pt idx="7552">
                  <c:v>1.377</c:v>
                </c:pt>
                <c:pt idx="7553">
                  <c:v>1.377</c:v>
                </c:pt>
                <c:pt idx="7554">
                  <c:v>1.377</c:v>
                </c:pt>
                <c:pt idx="7555">
                  <c:v>1.377</c:v>
                </c:pt>
                <c:pt idx="7556">
                  <c:v>1.377</c:v>
                </c:pt>
                <c:pt idx="7557">
                  <c:v>1.377</c:v>
                </c:pt>
                <c:pt idx="7558">
                  <c:v>1.377</c:v>
                </c:pt>
                <c:pt idx="7559">
                  <c:v>1.377</c:v>
                </c:pt>
                <c:pt idx="7560">
                  <c:v>1.3780000000000001</c:v>
                </c:pt>
                <c:pt idx="7561">
                  <c:v>1.3780000000000001</c:v>
                </c:pt>
                <c:pt idx="7562">
                  <c:v>1.3780000000000001</c:v>
                </c:pt>
                <c:pt idx="7563">
                  <c:v>1.3780000000000001</c:v>
                </c:pt>
                <c:pt idx="7564">
                  <c:v>1.3780000000000001</c:v>
                </c:pt>
                <c:pt idx="7565">
                  <c:v>1.3780000000000001</c:v>
                </c:pt>
                <c:pt idx="7566">
                  <c:v>1.3780000000000001</c:v>
                </c:pt>
                <c:pt idx="7567">
                  <c:v>1.3780000000000001</c:v>
                </c:pt>
                <c:pt idx="7568">
                  <c:v>1.3780000000000001</c:v>
                </c:pt>
                <c:pt idx="7569">
                  <c:v>1.3780000000000001</c:v>
                </c:pt>
                <c:pt idx="7570">
                  <c:v>1.3780000000000001</c:v>
                </c:pt>
                <c:pt idx="7571">
                  <c:v>1.3780000000000001</c:v>
                </c:pt>
                <c:pt idx="7572">
                  <c:v>1.3780000000000001</c:v>
                </c:pt>
                <c:pt idx="7573">
                  <c:v>1.3780000000000001</c:v>
                </c:pt>
                <c:pt idx="7574">
                  <c:v>1.3780000000000001</c:v>
                </c:pt>
                <c:pt idx="7575">
                  <c:v>1.3780000000000001</c:v>
                </c:pt>
                <c:pt idx="7576">
                  <c:v>1.3780000000000001</c:v>
                </c:pt>
                <c:pt idx="7577">
                  <c:v>1.3780000000000001</c:v>
                </c:pt>
                <c:pt idx="7578">
                  <c:v>1.3780000000000001</c:v>
                </c:pt>
                <c:pt idx="7579">
                  <c:v>1.3780000000000001</c:v>
                </c:pt>
                <c:pt idx="7580">
                  <c:v>1.379</c:v>
                </c:pt>
                <c:pt idx="7581">
                  <c:v>1.379</c:v>
                </c:pt>
                <c:pt idx="7582">
                  <c:v>1.379</c:v>
                </c:pt>
                <c:pt idx="7583">
                  <c:v>1.379</c:v>
                </c:pt>
                <c:pt idx="7584">
                  <c:v>1.379</c:v>
                </c:pt>
                <c:pt idx="7585">
                  <c:v>1.379</c:v>
                </c:pt>
                <c:pt idx="7586">
                  <c:v>1.379</c:v>
                </c:pt>
                <c:pt idx="7587">
                  <c:v>1.379</c:v>
                </c:pt>
                <c:pt idx="7588">
                  <c:v>1.379</c:v>
                </c:pt>
                <c:pt idx="7589">
                  <c:v>1.379</c:v>
                </c:pt>
                <c:pt idx="7590">
                  <c:v>1.379</c:v>
                </c:pt>
                <c:pt idx="7591">
                  <c:v>1.379</c:v>
                </c:pt>
                <c:pt idx="7592">
                  <c:v>1.379</c:v>
                </c:pt>
                <c:pt idx="7593">
                  <c:v>1.379</c:v>
                </c:pt>
                <c:pt idx="7594">
                  <c:v>1.379</c:v>
                </c:pt>
                <c:pt idx="7595">
                  <c:v>1.379</c:v>
                </c:pt>
                <c:pt idx="7596">
                  <c:v>1.379</c:v>
                </c:pt>
                <c:pt idx="7597">
                  <c:v>1.379</c:v>
                </c:pt>
                <c:pt idx="7598">
                  <c:v>1.379</c:v>
                </c:pt>
                <c:pt idx="7599">
                  <c:v>1.379</c:v>
                </c:pt>
                <c:pt idx="7600">
                  <c:v>1.379</c:v>
                </c:pt>
                <c:pt idx="7601">
                  <c:v>1.38</c:v>
                </c:pt>
                <c:pt idx="7602">
                  <c:v>1.38</c:v>
                </c:pt>
                <c:pt idx="7603">
                  <c:v>1.38</c:v>
                </c:pt>
                <c:pt idx="7604">
                  <c:v>1.38</c:v>
                </c:pt>
                <c:pt idx="7605">
                  <c:v>1.38</c:v>
                </c:pt>
                <c:pt idx="7606">
                  <c:v>1.38</c:v>
                </c:pt>
                <c:pt idx="7607">
                  <c:v>1.38</c:v>
                </c:pt>
                <c:pt idx="7608">
                  <c:v>1.38</c:v>
                </c:pt>
                <c:pt idx="7609">
                  <c:v>1.38</c:v>
                </c:pt>
                <c:pt idx="7610">
                  <c:v>1.38</c:v>
                </c:pt>
                <c:pt idx="7611">
                  <c:v>1.38</c:v>
                </c:pt>
                <c:pt idx="7612">
                  <c:v>1.38</c:v>
                </c:pt>
                <c:pt idx="7613">
                  <c:v>1.38</c:v>
                </c:pt>
                <c:pt idx="7614">
                  <c:v>1.38</c:v>
                </c:pt>
                <c:pt idx="7615">
                  <c:v>1.38</c:v>
                </c:pt>
                <c:pt idx="7616">
                  <c:v>1.38</c:v>
                </c:pt>
                <c:pt idx="7617">
                  <c:v>1.38</c:v>
                </c:pt>
                <c:pt idx="7618">
                  <c:v>1.38</c:v>
                </c:pt>
                <c:pt idx="7619">
                  <c:v>1.38</c:v>
                </c:pt>
                <c:pt idx="7620">
                  <c:v>1.381</c:v>
                </c:pt>
                <c:pt idx="7621">
                  <c:v>1.381</c:v>
                </c:pt>
                <c:pt idx="7622">
                  <c:v>1.381</c:v>
                </c:pt>
                <c:pt idx="7623">
                  <c:v>1.381</c:v>
                </c:pt>
                <c:pt idx="7624">
                  <c:v>1.381</c:v>
                </c:pt>
                <c:pt idx="7625">
                  <c:v>1.381</c:v>
                </c:pt>
                <c:pt idx="7626">
                  <c:v>1.381</c:v>
                </c:pt>
                <c:pt idx="7627">
                  <c:v>1.381</c:v>
                </c:pt>
                <c:pt idx="7628">
                  <c:v>1.381</c:v>
                </c:pt>
                <c:pt idx="7629">
                  <c:v>1.381</c:v>
                </c:pt>
                <c:pt idx="7630">
                  <c:v>1.381</c:v>
                </c:pt>
                <c:pt idx="7631">
                  <c:v>1.381</c:v>
                </c:pt>
                <c:pt idx="7632">
                  <c:v>1.381</c:v>
                </c:pt>
                <c:pt idx="7633">
                  <c:v>1.381</c:v>
                </c:pt>
                <c:pt idx="7634">
                  <c:v>1.381</c:v>
                </c:pt>
                <c:pt idx="7635">
                  <c:v>1.381</c:v>
                </c:pt>
                <c:pt idx="7636">
                  <c:v>1.381</c:v>
                </c:pt>
                <c:pt idx="7637">
                  <c:v>1.381</c:v>
                </c:pt>
                <c:pt idx="7638">
                  <c:v>1.381</c:v>
                </c:pt>
                <c:pt idx="7639">
                  <c:v>1.381</c:v>
                </c:pt>
                <c:pt idx="7640">
                  <c:v>1.381</c:v>
                </c:pt>
                <c:pt idx="7641">
                  <c:v>1.3820000000000001</c:v>
                </c:pt>
                <c:pt idx="7642">
                  <c:v>1.3820000000000001</c:v>
                </c:pt>
                <c:pt idx="7643">
                  <c:v>1.3820000000000001</c:v>
                </c:pt>
                <c:pt idx="7644">
                  <c:v>1.3820000000000001</c:v>
                </c:pt>
                <c:pt idx="7645">
                  <c:v>1.3820000000000001</c:v>
                </c:pt>
                <c:pt idx="7646">
                  <c:v>1.3820000000000001</c:v>
                </c:pt>
                <c:pt idx="7647">
                  <c:v>1.3820000000000001</c:v>
                </c:pt>
                <c:pt idx="7648">
                  <c:v>1.3820000000000001</c:v>
                </c:pt>
                <c:pt idx="7649">
                  <c:v>1.3820000000000001</c:v>
                </c:pt>
                <c:pt idx="7650">
                  <c:v>1.3820000000000001</c:v>
                </c:pt>
                <c:pt idx="7651">
                  <c:v>1.3820000000000001</c:v>
                </c:pt>
                <c:pt idx="7652">
                  <c:v>1.3820000000000001</c:v>
                </c:pt>
                <c:pt idx="7653">
                  <c:v>1.3820000000000001</c:v>
                </c:pt>
                <c:pt idx="7654">
                  <c:v>1.3820000000000001</c:v>
                </c:pt>
                <c:pt idx="7655">
                  <c:v>1.3820000000000001</c:v>
                </c:pt>
                <c:pt idx="7656">
                  <c:v>1.3820000000000001</c:v>
                </c:pt>
                <c:pt idx="7657">
                  <c:v>1.3820000000000001</c:v>
                </c:pt>
                <c:pt idx="7658">
                  <c:v>1.3820000000000001</c:v>
                </c:pt>
                <c:pt idx="7659">
                  <c:v>1.3820000000000001</c:v>
                </c:pt>
                <c:pt idx="7660">
                  <c:v>1.383</c:v>
                </c:pt>
                <c:pt idx="7661">
                  <c:v>1.383</c:v>
                </c:pt>
                <c:pt idx="7662">
                  <c:v>1.383</c:v>
                </c:pt>
                <c:pt idx="7663">
                  <c:v>1.383</c:v>
                </c:pt>
                <c:pt idx="7664">
                  <c:v>1.383</c:v>
                </c:pt>
                <c:pt idx="7665">
                  <c:v>1.383</c:v>
                </c:pt>
                <c:pt idx="7666">
                  <c:v>1.383</c:v>
                </c:pt>
                <c:pt idx="7667">
                  <c:v>1.383</c:v>
                </c:pt>
                <c:pt idx="7668">
                  <c:v>1.383</c:v>
                </c:pt>
                <c:pt idx="7669">
                  <c:v>1.383</c:v>
                </c:pt>
                <c:pt idx="7670">
                  <c:v>1.383</c:v>
                </c:pt>
                <c:pt idx="7671">
                  <c:v>1.383</c:v>
                </c:pt>
                <c:pt idx="7672">
                  <c:v>1.383</c:v>
                </c:pt>
                <c:pt idx="7673">
                  <c:v>1.383</c:v>
                </c:pt>
                <c:pt idx="7674">
                  <c:v>1.383</c:v>
                </c:pt>
                <c:pt idx="7675">
                  <c:v>1.383</c:v>
                </c:pt>
                <c:pt idx="7676">
                  <c:v>1.383</c:v>
                </c:pt>
                <c:pt idx="7677">
                  <c:v>1.383</c:v>
                </c:pt>
                <c:pt idx="7678">
                  <c:v>1.383</c:v>
                </c:pt>
                <c:pt idx="7679">
                  <c:v>1.383</c:v>
                </c:pt>
                <c:pt idx="7680">
                  <c:v>1.383</c:v>
                </c:pt>
                <c:pt idx="7681">
                  <c:v>1.3839999999999999</c:v>
                </c:pt>
                <c:pt idx="7682">
                  <c:v>1.3839999999999999</c:v>
                </c:pt>
                <c:pt idx="7683">
                  <c:v>1.3839999999999999</c:v>
                </c:pt>
                <c:pt idx="7684">
                  <c:v>1.3839999999999999</c:v>
                </c:pt>
                <c:pt idx="7685">
                  <c:v>1.3839999999999999</c:v>
                </c:pt>
                <c:pt idx="7686">
                  <c:v>1.3839999999999999</c:v>
                </c:pt>
                <c:pt idx="7687">
                  <c:v>1.3839999999999999</c:v>
                </c:pt>
                <c:pt idx="7688">
                  <c:v>1.3839999999999999</c:v>
                </c:pt>
                <c:pt idx="7689">
                  <c:v>1.3839999999999999</c:v>
                </c:pt>
                <c:pt idx="7690">
                  <c:v>1.3839999999999999</c:v>
                </c:pt>
                <c:pt idx="7691">
                  <c:v>1.3839999999999999</c:v>
                </c:pt>
                <c:pt idx="7692">
                  <c:v>1.3839999999999999</c:v>
                </c:pt>
                <c:pt idx="7693">
                  <c:v>1.3839999999999999</c:v>
                </c:pt>
                <c:pt idx="7694">
                  <c:v>1.3839999999999999</c:v>
                </c:pt>
                <c:pt idx="7695">
                  <c:v>1.3839999999999999</c:v>
                </c:pt>
                <c:pt idx="7696">
                  <c:v>1.3839999999999999</c:v>
                </c:pt>
                <c:pt idx="7697">
                  <c:v>1.3839999999999999</c:v>
                </c:pt>
                <c:pt idx="7698">
                  <c:v>1.3839999999999999</c:v>
                </c:pt>
                <c:pt idx="7699">
                  <c:v>1.3839999999999999</c:v>
                </c:pt>
                <c:pt idx="7700">
                  <c:v>1.385</c:v>
                </c:pt>
                <c:pt idx="7701">
                  <c:v>1.385</c:v>
                </c:pt>
                <c:pt idx="7702">
                  <c:v>1.385</c:v>
                </c:pt>
                <c:pt idx="7703">
                  <c:v>1.385</c:v>
                </c:pt>
                <c:pt idx="7704">
                  <c:v>1.385</c:v>
                </c:pt>
                <c:pt idx="7705">
                  <c:v>1.385</c:v>
                </c:pt>
                <c:pt idx="7706">
                  <c:v>1.385</c:v>
                </c:pt>
                <c:pt idx="7707">
                  <c:v>1.385</c:v>
                </c:pt>
                <c:pt idx="7708">
                  <c:v>1.385</c:v>
                </c:pt>
                <c:pt idx="7709">
                  <c:v>1.385</c:v>
                </c:pt>
                <c:pt idx="7710">
                  <c:v>1.385</c:v>
                </c:pt>
                <c:pt idx="7711">
                  <c:v>1.385</c:v>
                </c:pt>
                <c:pt idx="7712">
                  <c:v>1.385</c:v>
                </c:pt>
                <c:pt idx="7713">
                  <c:v>1.385</c:v>
                </c:pt>
                <c:pt idx="7714">
                  <c:v>1.385</c:v>
                </c:pt>
                <c:pt idx="7715">
                  <c:v>1.385</c:v>
                </c:pt>
                <c:pt idx="7716">
                  <c:v>1.385</c:v>
                </c:pt>
                <c:pt idx="7717">
                  <c:v>1.385</c:v>
                </c:pt>
                <c:pt idx="7718">
                  <c:v>1.385</c:v>
                </c:pt>
                <c:pt idx="7719">
                  <c:v>1.385</c:v>
                </c:pt>
                <c:pt idx="7720">
                  <c:v>1.385</c:v>
                </c:pt>
                <c:pt idx="7721">
                  <c:v>1.3860000000000001</c:v>
                </c:pt>
                <c:pt idx="7722">
                  <c:v>1.3860000000000001</c:v>
                </c:pt>
                <c:pt idx="7723">
                  <c:v>1.3860000000000001</c:v>
                </c:pt>
                <c:pt idx="7724">
                  <c:v>1.3860000000000001</c:v>
                </c:pt>
                <c:pt idx="7725">
                  <c:v>1.3860000000000001</c:v>
                </c:pt>
                <c:pt idx="7726">
                  <c:v>1.3860000000000001</c:v>
                </c:pt>
                <c:pt idx="7727">
                  <c:v>1.3860000000000001</c:v>
                </c:pt>
                <c:pt idx="7728">
                  <c:v>1.3860000000000001</c:v>
                </c:pt>
                <c:pt idx="7729">
                  <c:v>1.3860000000000001</c:v>
                </c:pt>
                <c:pt idx="7730">
                  <c:v>1.3860000000000001</c:v>
                </c:pt>
                <c:pt idx="7731">
                  <c:v>1.3860000000000001</c:v>
                </c:pt>
                <c:pt idx="7732">
                  <c:v>1.3860000000000001</c:v>
                </c:pt>
                <c:pt idx="7733">
                  <c:v>1.3860000000000001</c:v>
                </c:pt>
                <c:pt idx="7734">
                  <c:v>1.3860000000000001</c:v>
                </c:pt>
                <c:pt idx="7735">
                  <c:v>1.3860000000000001</c:v>
                </c:pt>
                <c:pt idx="7736">
                  <c:v>1.3860000000000001</c:v>
                </c:pt>
                <c:pt idx="7737">
                  <c:v>1.3860000000000001</c:v>
                </c:pt>
                <c:pt idx="7738">
                  <c:v>1.3860000000000001</c:v>
                </c:pt>
                <c:pt idx="7739">
                  <c:v>1.3860000000000001</c:v>
                </c:pt>
                <c:pt idx="7740">
                  <c:v>1.387</c:v>
                </c:pt>
                <c:pt idx="7741">
                  <c:v>1.387</c:v>
                </c:pt>
                <c:pt idx="7742">
                  <c:v>1.387</c:v>
                </c:pt>
                <c:pt idx="7743">
                  <c:v>1.387</c:v>
                </c:pt>
                <c:pt idx="7744">
                  <c:v>1.387</c:v>
                </c:pt>
                <c:pt idx="7745">
                  <c:v>1.387</c:v>
                </c:pt>
                <c:pt idx="7746">
                  <c:v>1.387</c:v>
                </c:pt>
                <c:pt idx="7747">
                  <c:v>1.387</c:v>
                </c:pt>
                <c:pt idx="7748">
                  <c:v>1.387</c:v>
                </c:pt>
                <c:pt idx="7749">
                  <c:v>1.387</c:v>
                </c:pt>
                <c:pt idx="7750">
                  <c:v>1.387</c:v>
                </c:pt>
                <c:pt idx="7751">
                  <c:v>1.387</c:v>
                </c:pt>
                <c:pt idx="7752">
                  <c:v>1.387</c:v>
                </c:pt>
                <c:pt idx="7753">
                  <c:v>1.387</c:v>
                </c:pt>
                <c:pt idx="7754">
                  <c:v>1.387</c:v>
                </c:pt>
                <c:pt idx="7755">
                  <c:v>1.387</c:v>
                </c:pt>
                <c:pt idx="7756">
                  <c:v>1.387</c:v>
                </c:pt>
                <c:pt idx="7757">
                  <c:v>1.387</c:v>
                </c:pt>
                <c:pt idx="7758">
                  <c:v>1.387</c:v>
                </c:pt>
                <c:pt idx="7759">
                  <c:v>1.387</c:v>
                </c:pt>
                <c:pt idx="7760">
                  <c:v>1.387</c:v>
                </c:pt>
                <c:pt idx="7761">
                  <c:v>1.3879999999999999</c:v>
                </c:pt>
                <c:pt idx="7762">
                  <c:v>1.3879999999999999</c:v>
                </c:pt>
                <c:pt idx="7763">
                  <c:v>1.3879999999999999</c:v>
                </c:pt>
                <c:pt idx="7764">
                  <c:v>1.3879999999999999</c:v>
                </c:pt>
                <c:pt idx="7765">
                  <c:v>1.3879999999999999</c:v>
                </c:pt>
                <c:pt idx="7766">
                  <c:v>1.3879999999999999</c:v>
                </c:pt>
                <c:pt idx="7767">
                  <c:v>1.3879999999999999</c:v>
                </c:pt>
                <c:pt idx="7768">
                  <c:v>1.3879999999999999</c:v>
                </c:pt>
                <c:pt idx="7769">
                  <c:v>1.3879999999999999</c:v>
                </c:pt>
                <c:pt idx="7770">
                  <c:v>1.3879999999999999</c:v>
                </c:pt>
                <c:pt idx="7771">
                  <c:v>1.3879999999999999</c:v>
                </c:pt>
                <c:pt idx="7772">
                  <c:v>1.3879999999999999</c:v>
                </c:pt>
                <c:pt idx="7773">
                  <c:v>1.3879999999999999</c:v>
                </c:pt>
                <c:pt idx="7774">
                  <c:v>1.3879999999999999</c:v>
                </c:pt>
                <c:pt idx="7775">
                  <c:v>1.3879999999999999</c:v>
                </c:pt>
                <c:pt idx="7776">
                  <c:v>1.3879999999999999</c:v>
                </c:pt>
                <c:pt idx="7777">
                  <c:v>1.3879999999999999</c:v>
                </c:pt>
                <c:pt idx="7778">
                  <c:v>1.3879999999999999</c:v>
                </c:pt>
                <c:pt idx="7779">
                  <c:v>1.3879999999999999</c:v>
                </c:pt>
                <c:pt idx="7780">
                  <c:v>1.389</c:v>
                </c:pt>
                <c:pt idx="7781">
                  <c:v>1.389</c:v>
                </c:pt>
                <c:pt idx="7782">
                  <c:v>1.389</c:v>
                </c:pt>
                <c:pt idx="7783">
                  <c:v>1.389</c:v>
                </c:pt>
                <c:pt idx="7784">
                  <c:v>1.389</c:v>
                </c:pt>
                <c:pt idx="7785">
                  <c:v>1.389</c:v>
                </c:pt>
                <c:pt idx="7786">
                  <c:v>1.389</c:v>
                </c:pt>
                <c:pt idx="7787">
                  <c:v>1.389</c:v>
                </c:pt>
                <c:pt idx="7788">
                  <c:v>1.389</c:v>
                </c:pt>
                <c:pt idx="7789">
                  <c:v>1.389</c:v>
                </c:pt>
                <c:pt idx="7790">
                  <c:v>1.389</c:v>
                </c:pt>
                <c:pt idx="7791">
                  <c:v>1.389</c:v>
                </c:pt>
                <c:pt idx="7792">
                  <c:v>1.389</c:v>
                </c:pt>
                <c:pt idx="7793">
                  <c:v>1.389</c:v>
                </c:pt>
                <c:pt idx="7794">
                  <c:v>1.389</c:v>
                </c:pt>
                <c:pt idx="7795">
                  <c:v>1.389</c:v>
                </c:pt>
                <c:pt idx="7796">
                  <c:v>1.389</c:v>
                </c:pt>
                <c:pt idx="7797">
                  <c:v>1.389</c:v>
                </c:pt>
                <c:pt idx="7798">
                  <c:v>1.389</c:v>
                </c:pt>
                <c:pt idx="7799">
                  <c:v>1.389</c:v>
                </c:pt>
                <c:pt idx="7800">
                  <c:v>1.389</c:v>
                </c:pt>
                <c:pt idx="7801">
                  <c:v>1.3900000000000001</c:v>
                </c:pt>
                <c:pt idx="7802">
                  <c:v>1.3900000000000001</c:v>
                </c:pt>
                <c:pt idx="7803">
                  <c:v>1.3900000000000001</c:v>
                </c:pt>
                <c:pt idx="7804">
                  <c:v>1.3900000000000001</c:v>
                </c:pt>
                <c:pt idx="7805">
                  <c:v>1.3900000000000001</c:v>
                </c:pt>
                <c:pt idx="7806">
                  <c:v>1.3900000000000001</c:v>
                </c:pt>
                <c:pt idx="7807">
                  <c:v>1.3900000000000001</c:v>
                </c:pt>
                <c:pt idx="7808">
                  <c:v>1.3900000000000001</c:v>
                </c:pt>
                <c:pt idx="7809">
                  <c:v>1.3900000000000001</c:v>
                </c:pt>
                <c:pt idx="7810">
                  <c:v>1.3900000000000001</c:v>
                </c:pt>
                <c:pt idx="7811">
                  <c:v>1.3900000000000001</c:v>
                </c:pt>
                <c:pt idx="7812">
                  <c:v>1.3900000000000001</c:v>
                </c:pt>
                <c:pt idx="7813">
                  <c:v>1.3900000000000001</c:v>
                </c:pt>
                <c:pt idx="7814">
                  <c:v>1.3900000000000001</c:v>
                </c:pt>
                <c:pt idx="7815">
                  <c:v>1.3900000000000001</c:v>
                </c:pt>
                <c:pt idx="7816">
                  <c:v>1.3900000000000001</c:v>
                </c:pt>
                <c:pt idx="7817">
                  <c:v>1.3900000000000001</c:v>
                </c:pt>
                <c:pt idx="7818">
                  <c:v>1.3900000000000001</c:v>
                </c:pt>
                <c:pt idx="7819">
                  <c:v>1.3900000000000001</c:v>
                </c:pt>
                <c:pt idx="7820">
                  <c:v>1.391</c:v>
                </c:pt>
                <c:pt idx="7821">
                  <c:v>1.391</c:v>
                </c:pt>
                <c:pt idx="7822">
                  <c:v>1.391</c:v>
                </c:pt>
                <c:pt idx="7823">
                  <c:v>1.391</c:v>
                </c:pt>
                <c:pt idx="7824">
                  <c:v>1.391</c:v>
                </c:pt>
                <c:pt idx="7825">
                  <c:v>1.391</c:v>
                </c:pt>
                <c:pt idx="7826">
                  <c:v>1.391</c:v>
                </c:pt>
                <c:pt idx="7827">
                  <c:v>1.391</c:v>
                </c:pt>
                <c:pt idx="7828">
                  <c:v>1.391</c:v>
                </c:pt>
                <c:pt idx="7829">
                  <c:v>1.391</c:v>
                </c:pt>
                <c:pt idx="7830">
                  <c:v>1.391</c:v>
                </c:pt>
                <c:pt idx="7831">
                  <c:v>1.391</c:v>
                </c:pt>
                <c:pt idx="7832">
                  <c:v>1.391</c:v>
                </c:pt>
                <c:pt idx="7833">
                  <c:v>1.391</c:v>
                </c:pt>
                <c:pt idx="7834">
                  <c:v>1.391</c:v>
                </c:pt>
                <c:pt idx="7835">
                  <c:v>1.391</c:v>
                </c:pt>
                <c:pt idx="7836">
                  <c:v>1.391</c:v>
                </c:pt>
                <c:pt idx="7837">
                  <c:v>1.391</c:v>
                </c:pt>
                <c:pt idx="7838">
                  <c:v>1.391</c:v>
                </c:pt>
                <c:pt idx="7839">
                  <c:v>1.391</c:v>
                </c:pt>
                <c:pt idx="7840">
                  <c:v>1.391</c:v>
                </c:pt>
                <c:pt idx="7841">
                  <c:v>1.3919999999999999</c:v>
                </c:pt>
                <c:pt idx="7842">
                  <c:v>1.3919999999999999</c:v>
                </c:pt>
                <c:pt idx="7843">
                  <c:v>1.3919999999999999</c:v>
                </c:pt>
                <c:pt idx="7844">
                  <c:v>1.3919999999999999</c:v>
                </c:pt>
                <c:pt idx="7845">
                  <c:v>1.3919999999999999</c:v>
                </c:pt>
                <c:pt idx="7846">
                  <c:v>1.3919999999999999</c:v>
                </c:pt>
                <c:pt idx="7847">
                  <c:v>1.3919999999999999</c:v>
                </c:pt>
                <c:pt idx="7848">
                  <c:v>1.3919999999999999</c:v>
                </c:pt>
                <c:pt idx="7849">
                  <c:v>1.3919999999999999</c:v>
                </c:pt>
                <c:pt idx="7850">
                  <c:v>1.3919999999999999</c:v>
                </c:pt>
                <c:pt idx="7851">
                  <c:v>1.3919999999999999</c:v>
                </c:pt>
                <c:pt idx="7852">
                  <c:v>1.3919999999999999</c:v>
                </c:pt>
                <c:pt idx="7853">
                  <c:v>1.3919999999999999</c:v>
                </c:pt>
                <c:pt idx="7854">
                  <c:v>1.3919999999999999</c:v>
                </c:pt>
                <c:pt idx="7855">
                  <c:v>1.3919999999999999</c:v>
                </c:pt>
                <c:pt idx="7856">
                  <c:v>1.3919999999999999</c:v>
                </c:pt>
                <c:pt idx="7857">
                  <c:v>1.3919999999999999</c:v>
                </c:pt>
                <c:pt idx="7858">
                  <c:v>1.3919999999999999</c:v>
                </c:pt>
                <c:pt idx="7859">
                  <c:v>1.3919999999999999</c:v>
                </c:pt>
                <c:pt idx="7860">
                  <c:v>1.393</c:v>
                </c:pt>
                <c:pt idx="7861">
                  <c:v>1.393</c:v>
                </c:pt>
                <c:pt idx="7862">
                  <c:v>1.393</c:v>
                </c:pt>
                <c:pt idx="7863">
                  <c:v>1.393</c:v>
                </c:pt>
                <c:pt idx="7864">
                  <c:v>1.393</c:v>
                </c:pt>
                <c:pt idx="7865">
                  <c:v>1.393</c:v>
                </c:pt>
                <c:pt idx="7866">
                  <c:v>1.393</c:v>
                </c:pt>
                <c:pt idx="7867">
                  <c:v>1.393</c:v>
                </c:pt>
                <c:pt idx="7868">
                  <c:v>1.393</c:v>
                </c:pt>
                <c:pt idx="7869">
                  <c:v>1.393</c:v>
                </c:pt>
                <c:pt idx="7870">
                  <c:v>1.393</c:v>
                </c:pt>
                <c:pt idx="7871">
                  <c:v>1.393</c:v>
                </c:pt>
                <c:pt idx="7872">
                  <c:v>1.393</c:v>
                </c:pt>
                <c:pt idx="7873">
                  <c:v>1.393</c:v>
                </c:pt>
                <c:pt idx="7874">
                  <c:v>1.393</c:v>
                </c:pt>
                <c:pt idx="7875">
                  <c:v>1.393</c:v>
                </c:pt>
                <c:pt idx="7876">
                  <c:v>1.393</c:v>
                </c:pt>
                <c:pt idx="7877">
                  <c:v>1.393</c:v>
                </c:pt>
                <c:pt idx="7878">
                  <c:v>1.393</c:v>
                </c:pt>
                <c:pt idx="7879">
                  <c:v>1.393</c:v>
                </c:pt>
                <c:pt idx="7880">
                  <c:v>1.393</c:v>
                </c:pt>
                <c:pt idx="7881">
                  <c:v>1.3940000000000001</c:v>
                </c:pt>
                <c:pt idx="7882">
                  <c:v>1.3940000000000001</c:v>
                </c:pt>
                <c:pt idx="7883">
                  <c:v>1.3940000000000001</c:v>
                </c:pt>
                <c:pt idx="7884">
                  <c:v>1.3940000000000001</c:v>
                </c:pt>
                <c:pt idx="7885">
                  <c:v>1.3940000000000001</c:v>
                </c:pt>
                <c:pt idx="7886">
                  <c:v>1.3940000000000001</c:v>
                </c:pt>
                <c:pt idx="7887">
                  <c:v>1.3940000000000001</c:v>
                </c:pt>
                <c:pt idx="7888">
                  <c:v>1.3940000000000001</c:v>
                </c:pt>
                <c:pt idx="7889">
                  <c:v>1.3940000000000001</c:v>
                </c:pt>
                <c:pt idx="7890">
                  <c:v>1.3940000000000001</c:v>
                </c:pt>
                <c:pt idx="7891">
                  <c:v>1.3940000000000001</c:v>
                </c:pt>
                <c:pt idx="7892">
                  <c:v>1.3940000000000001</c:v>
                </c:pt>
                <c:pt idx="7893">
                  <c:v>1.3940000000000001</c:v>
                </c:pt>
                <c:pt idx="7894">
                  <c:v>1.3940000000000001</c:v>
                </c:pt>
                <c:pt idx="7895">
                  <c:v>1.3940000000000001</c:v>
                </c:pt>
                <c:pt idx="7896">
                  <c:v>1.3940000000000001</c:v>
                </c:pt>
                <c:pt idx="7897">
                  <c:v>1.3940000000000001</c:v>
                </c:pt>
                <c:pt idx="7898">
                  <c:v>1.3940000000000001</c:v>
                </c:pt>
                <c:pt idx="7899">
                  <c:v>1.3940000000000001</c:v>
                </c:pt>
                <c:pt idx="7900">
                  <c:v>1.395</c:v>
                </c:pt>
                <c:pt idx="7901">
                  <c:v>1.395</c:v>
                </c:pt>
                <c:pt idx="7902">
                  <c:v>1.395</c:v>
                </c:pt>
                <c:pt idx="7903">
                  <c:v>1.395</c:v>
                </c:pt>
                <c:pt idx="7904">
                  <c:v>1.395</c:v>
                </c:pt>
                <c:pt idx="7905">
                  <c:v>1.395</c:v>
                </c:pt>
                <c:pt idx="7906">
                  <c:v>1.395</c:v>
                </c:pt>
                <c:pt idx="7907">
                  <c:v>1.395</c:v>
                </c:pt>
                <c:pt idx="7908">
                  <c:v>1.395</c:v>
                </c:pt>
                <c:pt idx="7909">
                  <c:v>1.395</c:v>
                </c:pt>
                <c:pt idx="7910">
                  <c:v>1.395</c:v>
                </c:pt>
                <c:pt idx="7911">
                  <c:v>1.395</c:v>
                </c:pt>
                <c:pt idx="7912">
                  <c:v>1.395</c:v>
                </c:pt>
                <c:pt idx="7913">
                  <c:v>1.395</c:v>
                </c:pt>
                <c:pt idx="7914">
                  <c:v>1.395</c:v>
                </c:pt>
                <c:pt idx="7915">
                  <c:v>1.395</c:v>
                </c:pt>
                <c:pt idx="7916">
                  <c:v>1.395</c:v>
                </c:pt>
                <c:pt idx="7917">
                  <c:v>1.395</c:v>
                </c:pt>
                <c:pt idx="7918">
                  <c:v>1.395</c:v>
                </c:pt>
                <c:pt idx="7919">
                  <c:v>1.395</c:v>
                </c:pt>
                <c:pt idx="7920">
                  <c:v>1.395</c:v>
                </c:pt>
                <c:pt idx="7921">
                  <c:v>1.3959999999999999</c:v>
                </c:pt>
                <c:pt idx="7922">
                  <c:v>1.3959999999999999</c:v>
                </c:pt>
                <c:pt idx="7923">
                  <c:v>1.3959999999999999</c:v>
                </c:pt>
                <c:pt idx="7924">
                  <c:v>1.3959999999999999</c:v>
                </c:pt>
                <c:pt idx="7925">
                  <c:v>1.3959999999999999</c:v>
                </c:pt>
                <c:pt idx="7926">
                  <c:v>1.3959999999999999</c:v>
                </c:pt>
                <c:pt idx="7927">
                  <c:v>1.3959999999999999</c:v>
                </c:pt>
                <c:pt idx="7928">
                  <c:v>1.3959999999999999</c:v>
                </c:pt>
                <c:pt idx="7929">
                  <c:v>1.3959999999999999</c:v>
                </c:pt>
                <c:pt idx="7930">
                  <c:v>1.3959999999999999</c:v>
                </c:pt>
                <c:pt idx="7931">
                  <c:v>1.3959999999999999</c:v>
                </c:pt>
                <c:pt idx="7932">
                  <c:v>1.3959999999999999</c:v>
                </c:pt>
                <c:pt idx="7933">
                  <c:v>1.3959999999999999</c:v>
                </c:pt>
                <c:pt idx="7934">
                  <c:v>1.3959999999999999</c:v>
                </c:pt>
                <c:pt idx="7935">
                  <c:v>1.3959999999999999</c:v>
                </c:pt>
                <c:pt idx="7936">
                  <c:v>1.3959999999999999</c:v>
                </c:pt>
                <c:pt idx="7937">
                  <c:v>1.3959999999999999</c:v>
                </c:pt>
                <c:pt idx="7938">
                  <c:v>1.3959999999999999</c:v>
                </c:pt>
                <c:pt idx="7939">
                  <c:v>1.3959999999999999</c:v>
                </c:pt>
                <c:pt idx="7940">
                  <c:v>1.397</c:v>
                </c:pt>
                <c:pt idx="7941">
                  <c:v>1.397</c:v>
                </c:pt>
                <c:pt idx="7942">
                  <c:v>1.397</c:v>
                </c:pt>
                <c:pt idx="7943">
                  <c:v>1.397</c:v>
                </c:pt>
                <c:pt idx="7944">
                  <c:v>1.397</c:v>
                </c:pt>
                <c:pt idx="7945">
                  <c:v>1.397</c:v>
                </c:pt>
                <c:pt idx="7946">
                  <c:v>1.397</c:v>
                </c:pt>
                <c:pt idx="7947">
                  <c:v>1.397</c:v>
                </c:pt>
                <c:pt idx="7948">
                  <c:v>1.397</c:v>
                </c:pt>
                <c:pt idx="7949">
                  <c:v>1.397</c:v>
                </c:pt>
                <c:pt idx="7950">
                  <c:v>1.397</c:v>
                </c:pt>
                <c:pt idx="7951">
                  <c:v>1.397</c:v>
                </c:pt>
                <c:pt idx="7952">
                  <c:v>1.397</c:v>
                </c:pt>
                <c:pt idx="7953">
                  <c:v>1.397</c:v>
                </c:pt>
                <c:pt idx="7954">
                  <c:v>1.397</c:v>
                </c:pt>
                <c:pt idx="7955">
                  <c:v>1.3959999999999999</c:v>
                </c:pt>
                <c:pt idx="7956">
                  <c:v>1.3959999999999999</c:v>
                </c:pt>
                <c:pt idx="7957">
                  <c:v>1.3959999999999999</c:v>
                </c:pt>
                <c:pt idx="7958">
                  <c:v>1.3959999999999999</c:v>
                </c:pt>
                <c:pt idx="7959">
                  <c:v>1.3959999999999999</c:v>
                </c:pt>
                <c:pt idx="7960">
                  <c:v>1.3959999999999999</c:v>
                </c:pt>
                <c:pt idx="7961">
                  <c:v>1.3959999999999999</c:v>
                </c:pt>
                <c:pt idx="7962">
                  <c:v>1.397</c:v>
                </c:pt>
                <c:pt idx="7963">
                  <c:v>1.397</c:v>
                </c:pt>
                <c:pt idx="7964">
                  <c:v>1.397</c:v>
                </c:pt>
                <c:pt idx="7965">
                  <c:v>1.397</c:v>
                </c:pt>
                <c:pt idx="7966">
                  <c:v>1.397</c:v>
                </c:pt>
                <c:pt idx="7967">
                  <c:v>1.397</c:v>
                </c:pt>
                <c:pt idx="7968">
                  <c:v>1.397</c:v>
                </c:pt>
                <c:pt idx="7969">
                  <c:v>1.397</c:v>
                </c:pt>
                <c:pt idx="7970">
                  <c:v>1.397</c:v>
                </c:pt>
                <c:pt idx="7971">
                  <c:v>1.397</c:v>
                </c:pt>
                <c:pt idx="7972">
                  <c:v>1.397</c:v>
                </c:pt>
                <c:pt idx="7973">
                  <c:v>1.397</c:v>
                </c:pt>
                <c:pt idx="7974">
                  <c:v>1.397</c:v>
                </c:pt>
                <c:pt idx="7975">
                  <c:v>1.397</c:v>
                </c:pt>
                <c:pt idx="7976">
                  <c:v>1.397</c:v>
                </c:pt>
                <c:pt idx="7977">
                  <c:v>1.397</c:v>
                </c:pt>
                <c:pt idx="7978">
                  <c:v>1.397</c:v>
                </c:pt>
                <c:pt idx="7979">
                  <c:v>1.397</c:v>
                </c:pt>
                <c:pt idx="7980">
                  <c:v>1.397</c:v>
                </c:pt>
                <c:pt idx="7981">
                  <c:v>1.3980000000000001</c:v>
                </c:pt>
                <c:pt idx="7982">
                  <c:v>1.3980000000000001</c:v>
                </c:pt>
                <c:pt idx="7983">
                  <c:v>1.3980000000000001</c:v>
                </c:pt>
                <c:pt idx="7984">
                  <c:v>1.3980000000000001</c:v>
                </c:pt>
                <c:pt idx="7985">
                  <c:v>1.3980000000000001</c:v>
                </c:pt>
                <c:pt idx="7986">
                  <c:v>1.3980000000000001</c:v>
                </c:pt>
                <c:pt idx="7987">
                  <c:v>1.3980000000000001</c:v>
                </c:pt>
                <c:pt idx="7988">
                  <c:v>1.3980000000000001</c:v>
                </c:pt>
                <c:pt idx="7989">
                  <c:v>1.3980000000000001</c:v>
                </c:pt>
                <c:pt idx="7990">
                  <c:v>1.3980000000000001</c:v>
                </c:pt>
                <c:pt idx="7991">
                  <c:v>1.3980000000000001</c:v>
                </c:pt>
                <c:pt idx="7992">
                  <c:v>1.3980000000000001</c:v>
                </c:pt>
                <c:pt idx="7993">
                  <c:v>1.3980000000000001</c:v>
                </c:pt>
                <c:pt idx="7994">
                  <c:v>1.3980000000000001</c:v>
                </c:pt>
                <c:pt idx="7995">
                  <c:v>1.3980000000000001</c:v>
                </c:pt>
                <c:pt idx="7996">
                  <c:v>1.3980000000000001</c:v>
                </c:pt>
                <c:pt idx="7997">
                  <c:v>1.3980000000000001</c:v>
                </c:pt>
                <c:pt idx="7998">
                  <c:v>1.3980000000000001</c:v>
                </c:pt>
                <c:pt idx="7999">
                  <c:v>1.3980000000000001</c:v>
                </c:pt>
                <c:pt idx="8000">
                  <c:v>1.3980000000000001</c:v>
                </c:pt>
                <c:pt idx="8001">
                  <c:v>1.3980000000000001</c:v>
                </c:pt>
                <c:pt idx="8002">
                  <c:v>1.399</c:v>
                </c:pt>
                <c:pt idx="8003">
                  <c:v>1.399</c:v>
                </c:pt>
                <c:pt idx="8004">
                  <c:v>1.399</c:v>
                </c:pt>
                <c:pt idx="8005">
                  <c:v>1.399</c:v>
                </c:pt>
                <c:pt idx="8006">
                  <c:v>1.399</c:v>
                </c:pt>
                <c:pt idx="8007">
                  <c:v>1.399</c:v>
                </c:pt>
                <c:pt idx="8008">
                  <c:v>1.399</c:v>
                </c:pt>
                <c:pt idx="8009">
                  <c:v>1.399</c:v>
                </c:pt>
                <c:pt idx="8010">
                  <c:v>1.399</c:v>
                </c:pt>
                <c:pt idx="8011">
                  <c:v>1.399</c:v>
                </c:pt>
                <c:pt idx="8012">
                  <c:v>1.399</c:v>
                </c:pt>
                <c:pt idx="8013">
                  <c:v>1.399</c:v>
                </c:pt>
                <c:pt idx="8014">
                  <c:v>1.399</c:v>
                </c:pt>
                <c:pt idx="8015">
                  <c:v>1.399</c:v>
                </c:pt>
                <c:pt idx="8016">
                  <c:v>1.399</c:v>
                </c:pt>
                <c:pt idx="8017">
                  <c:v>1.399</c:v>
                </c:pt>
                <c:pt idx="8018">
                  <c:v>1.399</c:v>
                </c:pt>
                <c:pt idx="8019">
                  <c:v>1.399</c:v>
                </c:pt>
                <c:pt idx="8020">
                  <c:v>1.399</c:v>
                </c:pt>
                <c:pt idx="8021">
                  <c:v>1.4</c:v>
                </c:pt>
                <c:pt idx="8022">
                  <c:v>1.4</c:v>
                </c:pt>
                <c:pt idx="8023">
                  <c:v>1.4</c:v>
                </c:pt>
                <c:pt idx="8024">
                  <c:v>1.4</c:v>
                </c:pt>
                <c:pt idx="8025">
                  <c:v>1.4</c:v>
                </c:pt>
                <c:pt idx="8026">
                  <c:v>1.4</c:v>
                </c:pt>
                <c:pt idx="8027">
                  <c:v>1.4</c:v>
                </c:pt>
                <c:pt idx="8028">
                  <c:v>1.4</c:v>
                </c:pt>
                <c:pt idx="8029">
                  <c:v>1.4</c:v>
                </c:pt>
                <c:pt idx="8030">
                  <c:v>1.4</c:v>
                </c:pt>
                <c:pt idx="8031">
                  <c:v>1.4</c:v>
                </c:pt>
                <c:pt idx="8032">
                  <c:v>1.4</c:v>
                </c:pt>
                <c:pt idx="8033">
                  <c:v>1.4</c:v>
                </c:pt>
                <c:pt idx="8034">
                  <c:v>1.4</c:v>
                </c:pt>
                <c:pt idx="8035">
                  <c:v>1.4</c:v>
                </c:pt>
                <c:pt idx="8036">
                  <c:v>1.4</c:v>
                </c:pt>
                <c:pt idx="8037">
                  <c:v>1.4</c:v>
                </c:pt>
                <c:pt idx="8038">
                  <c:v>1.4</c:v>
                </c:pt>
                <c:pt idx="8039">
                  <c:v>1.4</c:v>
                </c:pt>
                <c:pt idx="8040">
                  <c:v>1.4</c:v>
                </c:pt>
                <c:pt idx="8041">
                  <c:v>1.4</c:v>
                </c:pt>
                <c:pt idx="8042">
                  <c:v>1.401</c:v>
                </c:pt>
                <c:pt idx="8043">
                  <c:v>1.401</c:v>
                </c:pt>
                <c:pt idx="8044">
                  <c:v>1.401</c:v>
                </c:pt>
                <c:pt idx="8045">
                  <c:v>1.401</c:v>
                </c:pt>
                <c:pt idx="8046">
                  <c:v>1.401</c:v>
                </c:pt>
                <c:pt idx="8047">
                  <c:v>1.401</c:v>
                </c:pt>
                <c:pt idx="8048">
                  <c:v>1.401</c:v>
                </c:pt>
                <c:pt idx="8049">
                  <c:v>1.401</c:v>
                </c:pt>
                <c:pt idx="8050">
                  <c:v>1.401</c:v>
                </c:pt>
                <c:pt idx="8051">
                  <c:v>1.401</c:v>
                </c:pt>
                <c:pt idx="8052">
                  <c:v>1.401</c:v>
                </c:pt>
                <c:pt idx="8053">
                  <c:v>1.401</c:v>
                </c:pt>
                <c:pt idx="8054">
                  <c:v>1.401</c:v>
                </c:pt>
                <c:pt idx="8055">
                  <c:v>1.401</c:v>
                </c:pt>
                <c:pt idx="8056">
                  <c:v>1.401</c:v>
                </c:pt>
                <c:pt idx="8057">
                  <c:v>1.401</c:v>
                </c:pt>
                <c:pt idx="8058">
                  <c:v>1.401</c:v>
                </c:pt>
                <c:pt idx="8059">
                  <c:v>1.401</c:v>
                </c:pt>
                <c:pt idx="8060">
                  <c:v>1.401</c:v>
                </c:pt>
                <c:pt idx="8061">
                  <c:v>1.4020000000000001</c:v>
                </c:pt>
                <c:pt idx="8062">
                  <c:v>1.4020000000000001</c:v>
                </c:pt>
                <c:pt idx="8063">
                  <c:v>1.4020000000000001</c:v>
                </c:pt>
                <c:pt idx="8064">
                  <c:v>1.4020000000000001</c:v>
                </c:pt>
                <c:pt idx="8065">
                  <c:v>1.4020000000000001</c:v>
                </c:pt>
                <c:pt idx="8066">
                  <c:v>1.4020000000000001</c:v>
                </c:pt>
                <c:pt idx="8067">
                  <c:v>1.4020000000000001</c:v>
                </c:pt>
                <c:pt idx="8068">
                  <c:v>1.4020000000000001</c:v>
                </c:pt>
                <c:pt idx="8069">
                  <c:v>1.4020000000000001</c:v>
                </c:pt>
                <c:pt idx="8070">
                  <c:v>1.4020000000000001</c:v>
                </c:pt>
                <c:pt idx="8071">
                  <c:v>1.4020000000000001</c:v>
                </c:pt>
                <c:pt idx="8072">
                  <c:v>1.4020000000000001</c:v>
                </c:pt>
                <c:pt idx="8073">
                  <c:v>1.4020000000000001</c:v>
                </c:pt>
                <c:pt idx="8074">
                  <c:v>1.4020000000000001</c:v>
                </c:pt>
                <c:pt idx="8075">
                  <c:v>1.4020000000000001</c:v>
                </c:pt>
                <c:pt idx="8076">
                  <c:v>1.4020000000000001</c:v>
                </c:pt>
                <c:pt idx="8077">
                  <c:v>1.4020000000000001</c:v>
                </c:pt>
                <c:pt idx="8078">
                  <c:v>1.4020000000000001</c:v>
                </c:pt>
                <c:pt idx="8079">
                  <c:v>1.4020000000000001</c:v>
                </c:pt>
                <c:pt idx="8080">
                  <c:v>1.4020000000000001</c:v>
                </c:pt>
                <c:pt idx="8081">
                  <c:v>1.4020000000000001</c:v>
                </c:pt>
                <c:pt idx="8082">
                  <c:v>1.403</c:v>
                </c:pt>
                <c:pt idx="8083">
                  <c:v>1.403</c:v>
                </c:pt>
                <c:pt idx="8084">
                  <c:v>1.403</c:v>
                </c:pt>
                <c:pt idx="8085">
                  <c:v>1.403</c:v>
                </c:pt>
                <c:pt idx="8086">
                  <c:v>1.403</c:v>
                </c:pt>
                <c:pt idx="8087">
                  <c:v>1.403</c:v>
                </c:pt>
                <c:pt idx="8088">
                  <c:v>1.403</c:v>
                </c:pt>
                <c:pt idx="8089">
                  <c:v>1.403</c:v>
                </c:pt>
                <c:pt idx="8090">
                  <c:v>1.403</c:v>
                </c:pt>
                <c:pt idx="8091">
                  <c:v>1.403</c:v>
                </c:pt>
                <c:pt idx="8092">
                  <c:v>1.403</c:v>
                </c:pt>
                <c:pt idx="8093">
                  <c:v>1.403</c:v>
                </c:pt>
                <c:pt idx="8094">
                  <c:v>1.403</c:v>
                </c:pt>
                <c:pt idx="8095">
                  <c:v>1.403</c:v>
                </c:pt>
                <c:pt idx="8096">
                  <c:v>1.403</c:v>
                </c:pt>
                <c:pt idx="8097">
                  <c:v>1.403</c:v>
                </c:pt>
                <c:pt idx="8098">
                  <c:v>1.403</c:v>
                </c:pt>
                <c:pt idx="8099">
                  <c:v>1.403</c:v>
                </c:pt>
                <c:pt idx="8100">
                  <c:v>1.403</c:v>
                </c:pt>
                <c:pt idx="8101">
                  <c:v>1.4039999999999999</c:v>
                </c:pt>
                <c:pt idx="8102">
                  <c:v>1.4039999999999999</c:v>
                </c:pt>
                <c:pt idx="8103">
                  <c:v>1.4039999999999999</c:v>
                </c:pt>
                <c:pt idx="8104">
                  <c:v>1.4039999999999999</c:v>
                </c:pt>
                <c:pt idx="8105">
                  <c:v>1.4039999999999999</c:v>
                </c:pt>
                <c:pt idx="8106">
                  <c:v>1.4039999999999999</c:v>
                </c:pt>
                <c:pt idx="8107">
                  <c:v>1.4039999999999999</c:v>
                </c:pt>
                <c:pt idx="8108">
                  <c:v>1.4039999999999999</c:v>
                </c:pt>
                <c:pt idx="8109">
                  <c:v>1.4039999999999999</c:v>
                </c:pt>
                <c:pt idx="8110">
                  <c:v>1.4039999999999999</c:v>
                </c:pt>
                <c:pt idx="8111">
                  <c:v>1.4039999999999999</c:v>
                </c:pt>
                <c:pt idx="8112">
                  <c:v>1.4039999999999999</c:v>
                </c:pt>
                <c:pt idx="8113">
                  <c:v>1.4039999999999999</c:v>
                </c:pt>
                <c:pt idx="8114">
                  <c:v>1.4039999999999999</c:v>
                </c:pt>
                <c:pt idx="8115">
                  <c:v>1.4039999999999999</c:v>
                </c:pt>
                <c:pt idx="8116">
                  <c:v>1.4039999999999999</c:v>
                </c:pt>
                <c:pt idx="8117">
                  <c:v>1.4039999999999999</c:v>
                </c:pt>
                <c:pt idx="8118">
                  <c:v>1.4039999999999999</c:v>
                </c:pt>
                <c:pt idx="8119">
                  <c:v>1.4039999999999999</c:v>
                </c:pt>
                <c:pt idx="8120">
                  <c:v>1.4039999999999999</c:v>
                </c:pt>
                <c:pt idx="8121">
                  <c:v>1.4039999999999999</c:v>
                </c:pt>
                <c:pt idx="8122">
                  <c:v>1.405</c:v>
                </c:pt>
                <c:pt idx="8123">
                  <c:v>1.405</c:v>
                </c:pt>
                <c:pt idx="8124">
                  <c:v>1.405</c:v>
                </c:pt>
                <c:pt idx="8125">
                  <c:v>1.405</c:v>
                </c:pt>
                <c:pt idx="8126">
                  <c:v>1.405</c:v>
                </c:pt>
                <c:pt idx="8127">
                  <c:v>1.405</c:v>
                </c:pt>
                <c:pt idx="8128">
                  <c:v>1.405</c:v>
                </c:pt>
                <c:pt idx="8129">
                  <c:v>1.405</c:v>
                </c:pt>
                <c:pt idx="8130">
                  <c:v>1.405</c:v>
                </c:pt>
                <c:pt idx="8131">
                  <c:v>1.405</c:v>
                </c:pt>
                <c:pt idx="8132">
                  <c:v>1.405</c:v>
                </c:pt>
                <c:pt idx="8133">
                  <c:v>1.405</c:v>
                </c:pt>
                <c:pt idx="8134">
                  <c:v>1.405</c:v>
                </c:pt>
                <c:pt idx="8135">
                  <c:v>1.405</c:v>
                </c:pt>
                <c:pt idx="8136">
                  <c:v>1.405</c:v>
                </c:pt>
                <c:pt idx="8137">
                  <c:v>1.405</c:v>
                </c:pt>
                <c:pt idx="8138">
                  <c:v>1.405</c:v>
                </c:pt>
                <c:pt idx="8139">
                  <c:v>1.405</c:v>
                </c:pt>
                <c:pt idx="8140">
                  <c:v>1.405</c:v>
                </c:pt>
                <c:pt idx="8141">
                  <c:v>1.405</c:v>
                </c:pt>
                <c:pt idx="8142">
                  <c:v>1.4060000000000001</c:v>
                </c:pt>
                <c:pt idx="8143">
                  <c:v>1.4060000000000001</c:v>
                </c:pt>
                <c:pt idx="8144">
                  <c:v>1.4060000000000001</c:v>
                </c:pt>
                <c:pt idx="8145">
                  <c:v>1.4060000000000001</c:v>
                </c:pt>
                <c:pt idx="8146">
                  <c:v>1.4060000000000001</c:v>
                </c:pt>
                <c:pt idx="8147">
                  <c:v>1.4060000000000001</c:v>
                </c:pt>
                <c:pt idx="8148">
                  <c:v>1.4060000000000001</c:v>
                </c:pt>
                <c:pt idx="8149">
                  <c:v>1.4060000000000001</c:v>
                </c:pt>
                <c:pt idx="8150">
                  <c:v>1.4060000000000001</c:v>
                </c:pt>
                <c:pt idx="8151">
                  <c:v>1.4060000000000001</c:v>
                </c:pt>
                <c:pt idx="8152">
                  <c:v>1.4060000000000001</c:v>
                </c:pt>
                <c:pt idx="8153">
                  <c:v>1.4060000000000001</c:v>
                </c:pt>
                <c:pt idx="8154">
                  <c:v>1.4060000000000001</c:v>
                </c:pt>
                <c:pt idx="8155">
                  <c:v>1.4060000000000001</c:v>
                </c:pt>
                <c:pt idx="8156">
                  <c:v>1.4060000000000001</c:v>
                </c:pt>
                <c:pt idx="8157">
                  <c:v>1.4060000000000001</c:v>
                </c:pt>
                <c:pt idx="8158">
                  <c:v>1.4060000000000001</c:v>
                </c:pt>
                <c:pt idx="8159">
                  <c:v>1.4060000000000001</c:v>
                </c:pt>
                <c:pt idx="8160">
                  <c:v>1.4060000000000001</c:v>
                </c:pt>
                <c:pt idx="8161">
                  <c:v>1.4060000000000001</c:v>
                </c:pt>
                <c:pt idx="8162">
                  <c:v>1.407</c:v>
                </c:pt>
                <c:pt idx="8163">
                  <c:v>1.407</c:v>
                </c:pt>
                <c:pt idx="8164">
                  <c:v>1.407</c:v>
                </c:pt>
                <c:pt idx="8165">
                  <c:v>1.407</c:v>
                </c:pt>
                <c:pt idx="8166">
                  <c:v>1.407</c:v>
                </c:pt>
                <c:pt idx="8167">
                  <c:v>1.407</c:v>
                </c:pt>
                <c:pt idx="8168">
                  <c:v>1.407</c:v>
                </c:pt>
                <c:pt idx="8169">
                  <c:v>1.407</c:v>
                </c:pt>
                <c:pt idx="8170">
                  <c:v>1.407</c:v>
                </c:pt>
                <c:pt idx="8171">
                  <c:v>1.407</c:v>
                </c:pt>
                <c:pt idx="8172">
                  <c:v>1.407</c:v>
                </c:pt>
                <c:pt idx="8173">
                  <c:v>1.407</c:v>
                </c:pt>
                <c:pt idx="8174">
                  <c:v>1.407</c:v>
                </c:pt>
                <c:pt idx="8175">
                  <c:v>1.407</c:v>
                </c:pt>
                <c:pt idx="8176">
                  <c:v>1.407</c:v>
                </c:pt>
                <c:pt idx="8177">
                  <c:v>1.407</c:v>
                </c:pt>
                <c:pt idx="8178">
                  <c:v>1.407</c:v>
                </c:pt>
                <c:pt idx="8179">
                  <c:v>1.407</c:v>
                </c:pt>
                <c:pt idx="8180">
                  <c:v>1.407</c:v>
                </c:pt>
                <c:pt idx="8181">
                  <c:v>1.407</c:v>
                </c:pt>
                <c:pt idx="8182">
                  <c:v>1.4079999999999999</c:v>
                </c:pt>
                <c:pt idx="8183">
                  <c:v>1.4079999999999999</c:v>
                </c:pt>
                <c:pt idx="8184">
                  <c:v>1.4079999999999999</c:v>
                </c:pt>
                <c:pt idx="8185">
                  <c:v>1.4079999999999999</c:v>
                </c:pt>
                <c:pt idx="8186">
                  <c:v>1.4079999999999999</c:v>
                </c:pt>
                <c:pt idx="8187">
                  <c:v>1.4079999999999999</c:v>
                </c:pt>
                <c:pt idx="8188">
                  <c:v>1.4079999999999999</c:v>
                </c:pt>
                <c:pt idx="8189">
                  <c:v>1.4079999999999999</c:v>
                </c:pt>
                <c:pt idx="8190">
                  <c:v>1.4079999999999999</c:v>
                </c:pt>
                <c:pt idx="8191">
                  <c:v>1.4079999999999999</c:v>
                </c:pt>
                <c:pt idx="8192">
                  <c:v>1.4079999999999999</c:v>
                </c:pt>
                <c:pt idx="8193">
                  <c:v>1.4079999999999999</c:v>
                </c:pt>
                <c:pt idx="8194">
                  <c:v>1.4079999999999999</c:v>
                </c:pt>
                <c:pt idx="8195">
                  <c:v>1.4079999999999999</c:v>
                </c:pt>
                <c:pt idx="8196">
                  <c:v>1.4079999999999999</c:v>
                </c:pt>
                <c:pt idx="8197">
                  <c:v>1.4079999999999999</c:v>
                </c:pt>
                <c:pt idx="8198">
                  <c:v>1.4079999999999999</c:v>
                </c:pt>
                <c:pt idx="8199">
                  <c:v>1.4079999999999999</c:v>
                </c:pt>
                <c:pt idx="8200">
                  <c:v>1.4079999999999999</c:v>
                </c:pt>
                <c:pt idx="8201">
                  <c:v>1.4079999999999999</c:v>
                </c:pt>
                <c:pt idx="8202">
                  <c:v>1.409</c:v>
                </c:pt>
                <c:pt idx="8203">
                  <c:v>1.409</c:v>
                </c:pt>
                <c:pt idx="8204">
                  <c:v>1.409</c:v>
                </c:pt>
                <c:pt idx="8205">
                  <c:v>1.409</c:v>
                </c:pt>
                <c:pt idx="8206">
                  <c:v>1.409</c:v>
                </c:pt>
                <c:pt idx="8207">
                  <c:v>1.409</c:v>
                </c:pt>
                <c:pt idx="8208">
                  <c:v>1.409</c:v>
                </c:pt>
                <c:pt idx="8209">
                  <c:v>1.409</c:v>
                </c:pt>
                <c:pt idx="8210">
                  <c:v>1.409</c:v>
                </c:pt>
                <c:pt idx="8211">
                  <c:v>1.409</c:v>
                </c:pt>
                <c:pt idx="8212">
                  <c:v>1.409</c:v>
                </c:pt>
                <c:pt idx="8213">
                  <c:v>1.409</c:v>
                </c:pt>
                <c:pt idx="8214">
                  <c:v>1.409</c:v>
                </c:pt>
                <c:pt idx="8215">
                  <c:v>1.409</c:v>
                </c:pt>
                <c:pt idx="8216">
                  <c:v>1.409</c:v>
                </c:pt>
                <c:pt idx="8217">
                  <c:v>1.409</c:v>
                </c:pt>
                <c:pt idx="8218">
                  <c:v>1.409</c:v>
                </c:pt>
                <c:pt idx="8219">
                  <c:v>1.409</c:v>
                </c:pt>
                <c:pt idx="8220">
                  <c:v>1.409</c:v>
                </c:pt>
                <c:pt idx="8221">
                  <c:v>1.409</c:v>
                </c:pt>
                <c:pt idx="8222">
                  <c:v>1.4100000000000001</c:v>
                </c:pt>
                <c:pt idx="8223">
                  <c:v>1.4100000000000001</c:v>
                </c:pt>
                <c:pt idx="8224">
                  <c:v>1.4100000000000001</c:v>
                </c:pt>
                <c:pt idx="8225">
                  <c:v>1.4100000000000001</c:v>
                </c:pt>
                <c:pt idx="8226">
                  <c:v>1.4100000000000001</c:v>
                </c:pt>
                <c:pt idx="8227">
                  <c:v>1.4100000000000001</c:v>
                </c:pt>
                <c:pt idx="8228">
                  <c:v>1.4100000000000001</c:v>
                </c:pt>
                <c:pt idx="8229">
                  <c:v>1.4100000000000001</c:v>
                </c:pt>
                <c:pt idx="8230">
                  <c:v>1.4100000000000001</c:v>
                </c:pt>
                <c:pt idx="8231">
                  <c:v>1.4100000000000001</c:v>
                </c:pt>
                <c:pt idx="8232">
                  <c:v>1.4100000000000001</c:v>
                </c:pt>
                <c:pt idx="8233">
                  <c:v>1.4100000000000001</c:v>
                </c:pt>
                <c:pt idx="8234">
                  <c:v>1.4100000000000001</c:v>
                </c:pt>
                <c:pt idx="8235">
                  <c:v>1.4100000000000001</c:v>
                </c:pt>
                <c:pt idx="8236">
                  <c:v>1.4100000000000001</c:v>
                </c:pt>
                <c:pt idx="8237">
                  <c:v>1.4100000000000001</c:v>
                </c:pt>
                <c:pt idx="8238">
                  <c:v>1.4100000000000001</c:v>
                </c:pt>
                <c:pt idx="8239">
                  <c:v>1.4100000000000001</c:v>
                </c:pt>
                <c:pt idx="8240">
                  <c:v>1.4100000000000001</c:v>
                </c:pt>
                <c:pt idx="8241">
                  <c:v>1.4100000000000001</c:v>
                </c:pt>
                <c:pt idx="8242">
                  <c:v>1.411</c:v>
                </c:pt>
                <c:pt idx="8243">
                  <c:v>1.411</c:v>
                </c:pt>
                <c:pt idx="8244">
                  <c:v>1.411</c:v>
                </c:pt>
                <c:pt idx="8245">
                  <c:v>1.411</c:v>
                </c:pt>
                <c:pt idx="8246">
                  <c:v>1.411</c:v>
                </c:pt>
                <c:pt idx="8247">
                  <c:v>1.411</c:v>
                </c:pt>
                <c:pt idx="8248">
                  <c:v>1.411</c:v>
                </c:pt>
                <c:pt idx="8249">
                  <c:v>1.411</c:v>
                </c:pt>
                <c:pt idx="8250">
                  <c:v>1.411</c:v>
                </c:pt>
                <c:pt idx="8251">
                  <c:v>1.411</c:v>
                </c:pt>
                <c:pt idx="8252">
                  <c:v>1.411</c:v>
                </c:pt>
                <c:pt idx="8253">
                  <c:v>1.411</c:v>
                </c:pt>
                <c:pt idx="8254">
                  <c:v>1.411</c:v>
                </c:pt>
                <c:pt idx="8255">
                  <c:v>1.411</c:v>
                </c:pt>
                <c:pt idx="8256">
                  <c:v>1.411</c:v>
                </c:pt>
                <c:pt idx="8257">
                  <c:v>1.411</c:v>
                </c:pt>
                <c:pt idx="8258">
                  <c:v>1.411</c:v>
                </c:pt>
                <c:pt idx="8259">
                  <c:v>1.411</c:v>
                </c:pt>
                <c:pt idx="8260">
                  <c:v>1.411</c:v>
                </c:pt>
                <c:pt idx="8261">
                  <c:v>1.411</c:v>
                </c:pt>
                <c:pt idx="8262">
                  <c:v>1.4119999999999999</c:v>
                </c:pt>
                <c:pt idx="8263">
                  <c:v>1.4119999999999999</c:v>
                </c:pt>
                <c:pt idx="8264">
                  <c:v>1.4119999999999999</c:v>
                </c:pt>
                <c:pt idx="8265">
                  <c:v>1.4119999999999999</c:v>
                </c:pt>
                <c:pt idx="8266">
                  <c:v>1.4119999999999999</c:v>
                </c:pt>
                <c:pt idx="8267">
                  <c:v>1.4119999999999999</c:v>
                </c:pt>
                <c:pt idx="8268">
                  <c:v>1.4119999999999999</c:v>
                </c:pt>
                <c:pt idx="8269">
                  <c:v>1.4119999999999999</c:v>
                </c:pt>
                <c:pt idx="8270">
                  <c:v>1.4119999999999999</c:v>
                </c:pt>
                <c:pt idx="8271">
                  <c:v>1.4119999999999999</c:v>
                </c:pt>
                <c:pt idx="8272">
                  <c:v>1.4119999999999999</c:v>
                </c:pt>
                <c:pt idx="8273">
                  <c:v>1.4119999999999999</c:v>
                </c:pt>
                <c:pt idx="8274">
                  <c:v>1.4119999999999999</c:v>
                </c:pt>
                <c:pt idx="8275">
                  <c:v>1.4119999999999999</c:v>
                </c:pt>
                <c:pt idx="8276">
                  <c:v>1.4119999999999999</c:v>
                </c:pt>
                <c:pt idx="8277">
                  <c:v>1.4119999999999999</c:v>
                </c:pt>
                <c:pt idx="8278">
                  <c:v>1.4119999999999999</c:v>
                </c:pt>
                <c:pt idx="8279">
                  <c:v>1.4119999999999999</c:v>
                </c:pt>
                <c:pt idx="8280">
                  <c:v>1.4119999999999999</c:v>
                </c:pt>
                <c:pt idx="8281">
                  <c:v>1.4119999999999999</c:v>
                </c:pt>
                <c:pt idx="8282">
                  <c:v>1.4119999999999999</c:v>
                </c:pt>
                <c:pt idx="8283">
                  <c:v>1.413</c:v>
                </c:pt>
                <c:pt idx="8284">
                  <c:v>1.413</c:v>
                </c:pt>
                <c:pt idx="8285">
                  <c:v>1.413</c:v>
                </c:pt>
                <c:pt idx="8286">
                  <c:v>1.413</c:v>
                </c:pt>
                <c:pt idx="8287">
                  <c:v>1.413</c:v>
                </c:pt>
                <c:pt idx="8288">
                  <c:v>1.413</c:v>
                </c:pt>
                <c:pt idx="8289">
                  <c:v>1.413</c:v>
                </c:pt>
                <c:pt idx="8290">
                  <c:v>1.413</c:v>
                </c:pt>
                <c:pt idx="8291">
                  <c:v>1.413</c:v>
                </c:pt>
                <c:pt idx="8292">
                  <c:v>1.413</c:v>
                </c:pt>
                <c:pt idx="8293">
                  <c:v>1.413</c:v>
                </c:pt>
                <c:pt idx="8294">
                  <c:v>1.413</c:v>
                </c:pt>
                <c:pt idx="8295">
                  <c:v>1.413</c:v>
                </c:pt>
                <c:pt idx="8296">
                  <c:v>1.413</c:v>
                </c:pt>
                <c:pt idx="8297">
                  <c:v>1.413</c:v>
                </c:pt>
                <c:pt idx="8298">
                  <c:v>1.413</c:v>
                </c:pt>
                <c:pt idx="8299">
                  <c:v>1.413</c:v>
                </c:pt>
                <c:pt idx="8300">
                  <c:v>1.413</c:v>
                </c:pt>
                <c:pt idx="8301">
                  <c:v>1.413</c:v>
                </c:pt>
                <c:pt idx="8302">
                  <c:v>1.413</c:v>
                </c:pt>
                <c:pt idx="8303">
                  <c:v>1.4140000000000001</c:v>
                </c:pt>
                <c:pt idx="8304">
                  <c:v>1.4140000000000001</c:v>
                </c:pt>
                <c:pt idx="8305">
                  <c:v>1.4140000000000001</c:v>
                </c:pt>
                <c:pt idx="8306">
                  <c:v>1.4140000000000001</c:v>
                </c:pt>
                <c:pt idx="8307">
                  <c:v>1.4140000000000001</c:v>
                </c:pt>
                <c:pt idx="8308">
                  <c:v>1.4140000000000001</c:v>
                </c:pt>
                <c:pt idx="8309">
                  <c:v>1.4140000000000001</c:v>
                </c:pt>
                <c:pt idx="8310">
                  <c:v>1.4140000000000001</c:v>
                </c:pt>
                <c:pt idx="8311">
                  <c:v>1.4140000000000001</c:v>
                </c:pt>
                <c:pt idx="8312">
                  <c:v>1.4140000000000001</c:v>
                </c:pt>
                <c:pt idx="8313">
                  <c:v>1.4140000000000001</c:v>
                </c:pt>
                <c:pt idx="8314">
                  <c:v>1.4140000000000001</c:v>
                </c:pt>
                <c:pt idx="8315">
                  <c:v>1.4140000000000001</c:v>
                </c:pt>
                <c:pt idx="8316">
                  <c:v>1.4140000000000001</c:v>
                </c:pt>
                <c:pt idx="8317">
                  <c:v>1.4140000000000001</c:v>
                </c:pt>
                <c:pt idx="8318">
                  <c:v>1.4140000000000001</c:v>
                </c:pt>
                <c:pt idx="8319">
                  <c:v>1.4140000000000001</c:v>
                </c:pt>
                <c:pt idx="8320">
                  <c:v>1.4140000000000001</c:v>
                </c:pt>
                <c:pt idx="8321">
                  <c:v>1.4140000000000001</c:v>
                </c:pt>
                <c:pt idx="8322">
                  <c:v>1.4140000000000001</c:v>
                </c:pt>
                <c:pt idx="8323">
                  <c:v>1.415</c:v>
                </c:pt>
                <c:pt idx="8324">
                  <c:v>1.415</c:v>
                </c:pt>
                <c:pt idx="8325">
                  <c:v>1.415</c:v>
                </c:pt>
                <c:pt idx="8326">
                  <c:v>1.415</c:v>
                </c:pt>
                <c:pt idx="8327">
                  <c:v>1.415</c:v>
                </c:pt>
                <c:pt idx="8328">
                  <c:v>1.415</c:v>
                </c:pt>
                <c:pt idx="8329">
                  <c:v>1.415</c:v>
                </c:pt>
                <c:pt idx="8330">
                  <c:v>1.415</c:v>
                </c:pt>
                <c:pt idx="8331">
                  <c:v>1.415</c:v>
                </c:pt>
                <c:pt idx="8332">
                  <c:v>1.415</c:v>
                </c:pt>
                <c:pt idx="8333">
                  <c:v>1.415</c:v>
                </c:pt>
                <c:pt idx="8334">
                  <c:v>1.415</c:v>
                </c:pt>
                <c:pt idx="8335">
                  <c:v>1.415</c:v>
                </c:pt>
                <c:pt idx="8336">
                  <c:v>1.415</c:v>
                </c:pt>
                <c:pt idx="8337">
                  <c:v>1.415</c:v>
                </c:pt>
                <c:pt idx="8338">
                  <c:v>1.415</c:v>
                </c:pt>
                <c:pt idx="8339">
                  <c:v>1.415</c:v>
                </c:pt>
                <c:pt idx="8340">
                  <c:v>1.415</c:v>
                </c:pt>
                <c:pt idx="8341">
                  <c:v>1.415</c:v>
                </c:pt>
                <c:pt idx="8342">
                  <c:v>1.415</c:v>
                </c:pt>
                <c:pt idx="8343">
                  <c:v>1.4159999999999999</c:v>
                </c:pt>
                <c:pt idx="8344">
                  <c:v>1.4159999999999999</c:v>
                </c:pt>
                <c:pt idx="8345">
                  <c:v>1.4159999999999999</c:v>
                </c:pt>
                <c:pt idx="8346">
                  <c:v>1.4159999999999999</c:v>
                </c:pt>
                <c:pt idx="8347">
                  <c:v>1.4159999999999999</c:v>
                </c:pt>
                <c:pt idx="8348">
                  <c:v>1.4159999999999999</c:v>
                </c:pt>
                <c:pt idx="8349">
                  <c:v>1.4159999999999999</c:v>
                </c:pt>
                <c:pt idx="8350">
                  <c:v>1.4159999999999999</c:v>
                </c:pt>
                <c:pt idx="8351">
                  <c:v>1.4159999999999999</c:v>
                </c:pt>
                <c:pt idx="8352">
                  <c:v>1.4159999999999999</c:v>
                </c:pt>
                <c:pt idx="8353">
                  <c:v>1.4159999999999999</c:v>
                </c:pt>
                <c:pt idx="8354">
                  <c:v>1.4159999999999999</c:v>
                </c:pt>
                <c:pt idx="8355">
                  <c:v>1.4159999999999999</c:v>
                </c:pt>
                <c:pt idx="8356">
                  <c:v>1.4159999999999999</c:v>
                </c:pt>
                <c:pt idx="8357">
                  <c:v>1.4159999999999999</c:v>
                </c:pt>
                <c:pt idx="8358">
                  <c:v>1.4159999999999999</c:v>
                </c:pt>
                <c:pt idx="8359">
                  <c:v>1.4159999999999999</c:v>
                </c:pt>
                <c:pt idx="8360">
                  <c:v>1.4159999999999999</c:v>
                </c:pt>
                <c:pt idx="8361">
                  <c:v>1.4159999999999999</c:v>
                </c:pt>
                <c:pt idx="8362">
                  <c:v>1.4159999999999999</c:v>
                </c:pt>
                <c:pt idx="8363">
                  <c:v>1.417</c:v>
                </c:pt>
                <c:pt idx="8364">
                  <c:v>1.417</c:v>
                </c:pt>
                <c:pt idx="8365">
                  <c:v>1.417</c:v>
                </c:pt>
                <c:pt idx="8366">
                  <c:v>1.417</c:v>
                </c:pt>
                <c:pt idx="8367">
                  <c:v>1.417</c:v>
                </c:pt>
                <c:pt idx="8368">
                  <c:v>1.417</c:v>
                </c:pt>
                <c:pt idx="8369">
                  <c:v>1.417</c:v>
                </c:pt>
                <c:pt idx="8370">
                  <c:v>1.417</c:v>
                </c:pt>
                <c:pt idx="8371">
                  <c:v>1.417</c:v>
                </c:pt>
                <c:pt idx="8372">
                  <c:v>1.417</c:v>
                </c:pt>
                <c:pt idx="8373">
                  <c:v>1.417</c:v>
                </c:pt>
                <c:pt idx="8374">
                  <c:v>1.417</c:v>
                </c:pt>
                <c:pt idx="8375">
                  <c:v>1.417</c:v>
                </c:pt>
                <c:pt idx="8376">
                  <c:v>1.417</c:v>
                </c:pt>
                <c:pt idx="8377">
                  <c:v>1.417</c:v>
                </c:pt>
                <c:pt idx="8378">
                  <c:v>1.417</c:v>
                </c:pt>
                <c:pt idx="8379">
                  <c:v>1.417</c:v>
                </c:pt>
                <c:pt idx="8380">
                  <c:v>1.417</c:v>
                </c:pt>
                <c:pt idx="8381">
                  <c:v>1.417</c:v>
                </c:pt>
                <c:pt idx="8382">
                  <c:v>1.417</c:v>
                </c:pt>
                <c:pt idx="8383">
                  <c:v>1.4180000000000001</c:v>
                </c:pt>
                <c:pt idx="8384">
                  <c:v>1.4180000000000001</c:v>
                </c:pt>
                <c:pt idx="8385">
                  <c:v>1.4180000000000001</c:v>
                </c:pt>
                <c:pt idx="8386">
                  <c:v>1.4180000000000001</c:v>
                </c:pt>
                <c:pt idx="8387">
                  <c:v>1.4180000000000001</c:v>
                </c:pt>
                <c:pt idx="8388">
                  <c:v>1.4180000000000001</c:v>
                </c:pt>
                <c:pt idx="8389">
                  <c:v>1.4180000000000001</c:v>
                </c:pt>
                <c:pt idx="8390">
                  <c:v>1.4180000000000001</c:v>
                </c:pt>
                <c:pt idx="8391">
                  <c:v>1.4180000000000001</c:v>
                </c:pt>
                <c:pt idx="8392">
                  <c:v>1.4180000000000001</c:v>
                </c:pt>
                <c:pt idx="8393">
                  <c:v>1.4180000000000001</c:v>
                </c:pt>
                <c:pt idx="8394">
                  <c:v>1.4180000000000001</c:v>
                </c:pt>
                <c:pt idx="8395">
                  <c:v>1.4180000000000001</c:v>
                </c:pt>
                <c:pt idx="8396">
                  <c:v>1.4180000000000001</c:v>
                </c:pt>
                <c:pt idx="8397">
                  <c:v>1.4180000000000001</c:v>
                </c:pt>
                <c:pt idx="8398">
                  <c:v>1.4180000000000001</c:v>
                </c:pt>
                <c:pt idx="8399">
                  <c:v>1.4180000000000001</c:v>
                </c:pt>
                <c:pt idx="8400">
                  <c:v>1.4180000000000001</c:v>
                </c:pt>
                <c:pt idx="8401">
                  <c:v>1.4180000000000001</c:v>
                </c:pt>
                <c:pt idx="8402">
                  <c:v>1.4180000000000001</c:v>
                </c:pt>
                <c:pt idx="8403">
                  <c:v>1.419</c:v>
                </c:pt>
                <c:pt idx="8404">
                  <c:v>1.419</c:v>
                </c:pt>
                <c:pt idx="8405">
                  <c:v>1.419</c:v>
                </c:pt>
                <c:pt idx="8406">
                  <c:v>1.419</c:v>
                </c:pt>
                <c:pt idx="8407">
                  <c:v>1.419</c:v>
                </c:pt>
                <c:pt idx="8408">
                  <c:v>1.419</c:v>
                </c:pt>
                <c:pt idx="8409">
                  <c:v>1.419</c:v>
                </c:pt>
                <c:pt idx="8410">
                  <c:v>1.419</c:v>
                </c:pt>
                <c:pt idx="8411">
                  <c:v>1.419</c:v>
                </c:pt>
                <c:pt idx="8412">
                  <c:v>1.419</c:v>
                </c:pt>
                <c:pt idx="8413">
                  <c:v>1.419</c:v>
                </c:pt>
                <c:pt idx="8414">
                  <c:v>1.419</c:v>
                </c:pt>
                <c:pt idx="8415">
                  <c:v>1.419</c:v>
                </c:pt>
                <c:pt idx="8416">
                  <c:v>1.419</c:v>
                </c:pt>
                <c:pt idx="8417">
                  <c:v>1.419</c:v>
                </c:pt>
                <c:pt idx="8418">
                  <c:v>1.419</c:v>
                </c:pt>
                <c:pt idx="8419">
                  <c:v>1.419</c:v>
                </c:pt>
                <c:pt idx="8420">
                  <c:v>1.419</c:v>
                </c:pt>
                <c:pt idx="8421">
                  <c:v>1.419</c:v>
                </c:pt>
                <c:pt idx="8422">
                  <c:v>1.419</c:v>
                </c:pt>
                <c:pt idx="8423">
                  <c:v>1.42</c:v>
                </c:pt>
                <c:pt idx="8424">
                  <c:v>1.42</c:v>
                </c:pt>
                <c:pt idx="8425">
                  <c:v>1.42</c:v>
                </c:pt>
                <c:pt idx="8426">
                  <c:v>1.42</c:v>
                </c:pt>
                <c:pt idx="8427">
                  <c:v>1.42</c:v>
                </c:pt>
                <c:pt idx="8428">
                  <c:v>1.42</c:v>
                </c:pt>
                <c:pt idx="8429">
                  <c:v>1.42</c:v>
                </c:pt>
                <c:pt idx="8430">
                  <c:v>1.42</c:v>
                </c:pt>
                <c:pt idx="8431">
                  <c:v>1.42</c:v>
                </c:pt>
                <c:pt idx="8432">
                  <c:v>1.42</c:v>
                </c:pt>
                <c:pt idx="8433">
                  <c:v>1.42</c:v>
                </c:pt>
                <c:pt idx="8434">
                  <c:v>1.42</c:v>
                </c:pt>
                <c:pt idx="8435">
                  <c:v>1.42</c:v>
                </c:pt>
                <c:pt idx="8436">
                  <c:v>1.42</c:v>
                </c:pt>
                <c:pt idx="8437">
                  <c:v>1.42</c:v>
                </c:pt>
                <c:pt idx="8438">
                  <c:v>1.42</c:v>
                </c:pt>
                <c:pt idx="8439">
                  <c:v>1.42</c:v>
                </c:pt>
                <c:pt idx="8440">
                  <c:v>1.42</c:v>
                </c:pt>
                <c:pt idx="8441">
                  <c:v>1.42</c:v>
                </c:pt>
                <c:pt idx="8442">
                  <c:v>1.42</c:v>
                </c:pt>
                <c:pt idx="8443">
                  <c:v>1.421</c:v>
                </c:pt>
                <c:pt idx="8444">
                  <c:v>1.421</c:v>
                </c:pt>
                <c:pt idx="8445">
                  <c:v>1.421</c:v>
                </c:pt>
                <c:pt idx="8446">
                  <c:v>1.421</c:v>
                </c:pt>
                <c:pt idx="8447">
                  <c:v>1.421</c:v>
                </c:pt>
                <c:pt idx="8448">
                  <c:v>1.421</c:v>
                </c:pt>
                <c:pt idx="8449">
                  <c:v>1.421</c:v>
                </c:pt>
                <c:pt idx="8450">
                  <c:v>1.421</c:v>
                </c:pt>
                <c:pt idx="8451">
                  <c:v>1.421</c:v>
                </c:pt>
                <c:pt idx="8452">
                  <c:v>1.421</c:v>
                </c:pt>
                <c:pt idx="8453">
                  <c:v>1.421</c:v>
                </c:pt>
                <c:pt idx="8454">
                  <c:v>1.421</c:v>
                </c:pt>
                <c:pt idx="8455">
                  <c:v>1.421</c:v>
                </c:pt>
                <c:pt idx="8456">
                  <c:v>1.421</c:v>
                </c:pt>
                <c:pt idx="8457">
                  <c:v>1.421</c:v>
                </c:pt>
                <c:pt idx="8458">
                  <c:v>1.421</c:v>
                </c:pt>
                <c:pt idx="8459">
                  <c:v>1.421</c:v>
                </c:pt>
                <c:pt idx="8460">
                  <c:v>1.421</c:v>
                </c:pt>
                <c:pt idx="8461">
                  <c:v>1.421</c:v>
                </c:pt>
                <c:pt idx="8462">
                  <c:v>1.421</c:v>
                </c:pt>
                <c:pt idx="8463">
                  <c:v>1.4220000000000002</c:v>
                </c:pt>
                <c:pt idx="8464">
                  <c:v>1.4220000000000002</c:v>
                </c:pt>
                <c:pt idx="8465">
                  <c:v>1.4220000000000002</c:v>
                </c:pt>
                <c:pt idx="8466">
                  <c:v>1.4220000000000002</c:v>
                </c:pt>
                <c:pt idx="8467">
                  <c:v>1.4220000000000002</c:v>
                </c:pt>
                <c:pt idx="8468">
                  <c:v>1.4220000000000002</c:v>
                </c:pt>
                <c:pt idx="8469">
                  <c:v>1.4220000000000002</c:v>
                </c:pt>
                <c:pt idx="8470">
                  <c:v>1.4220000000000002</c:v>
                </c:pt>
                <c:pt idx="8471">
                  <c:v>1.4220000000000002</c:v>
                </c:pt>
                <c:pt idx="8472">
                  <c:v>1.4220000000000002</c:v>
                </c:pt>
                <c:pt idx="8473">
                  <c:v>1.4220000000000002</c:v>
                </c:pt>
                <c:pt idx="8474">
                  <c:v>1.4220000000000002</c:v>
                </c:pt>
                <c:pt idx="8475">
                  <c:v>1.4220000000000002</c:v>
                </c:pt>
                <c:pt idx="8476">
                  <c:v>1.4220000000000002</c:v>
                </c:pt>
                <c:pt idx="8477">
                  <c:v>1.4220000000000002</c:v>
                </c:pt>
                <c:pt idx="8478">
                  <c:v>1.4220000000000002</c:v>
                </c:pt>
                <c:pt idx="8479">
                  <c:v>1.4220000000000002</c:v>
                </c:pt>
                <c:pt idx="8480">
                  <c:v>1.4220000000000002</c:v>
                </c:pt>
                <c:pt idx="8481">
                  <c:v>1.4220000000000002</c:v>
                </c:pt>
                <c:pt idx="8482">
                  <c:v>1.4220000000000002</c:v>
                </c:pt>
                <c:pt idx="8483">
                  <c:v>1.423</c:v>
                </c:pt>
                <c:pt idx="8484">
                  <c:v>1.423</c:v>
                </c:pt>
                <c:pt idx="8485">
                  <c:v>1.423</c:v>
                </c:pt>
                <c:pt idx="8486">
                  <c:v>1.423</c:v>
                </c:pt>
                <c:pt idx="8487">
                  <c:v>1.423</c:v>
                </c:pt>
                <c:pt idx="8488">
                  <c:v>1.423</c:v>
                </c:pt>
                <c:pt idx="8489">
                  <c:v>1.423</c:v>
                </c:pt>
                <c:pt idx="8490">
                  <c:v>1.423</c:v>
                </c:pt>
                <c:pt idx="8491">
                  <c:v>1.423</c:v>
                </c:pt>
                <c:pt idx="8492">
                  <c:v>1.423</c:v>
                </c:pt>
                <c:pt idx="8493">
                  <c:v>1.423</c:v>
                </c:pt>
                <c:pt idx="8494">
                  <c:v>1.423</c:v>
                </c:pt>
                <c:pt idx="8495">
                  <c:v>1.423</c:v>
                </c:pt>
                <c:pt idx="8496">
                  <c:v>1.423</c:v>
                </c:pt>
                <c:pt idx="8497">
                  <c:v>1.423</c:v>
                </c:pt>
                <c:pt idx="8498">
                  <c:v>1.423</c:v>
                </c:pt>
                <c:pt idx="8499">
                  <c:v>1.423</c:v>
                </c:pt>
                <c:pt idx="8500">
                  <c:v>1.423</c:v>
                </c:pt>
                <c:pt idx="8501">
                  <c:v>1.423</c:v>
                </c:pt>
                <c:pt idx="8502">
                  <c:v>1.423</c:v>
                </c:pt>
                <c:pt idx="8503">
                  <c:v>1.423</c:v>
                </c:pt>
                <c:pt idx="8504">
                  <c:v>1.4239999999999999</c:v>
                </c:pt>
                <c:pt idx="8505">
                  <c:v>1.4239999999999999</c:v>
                </c:pt>
                <c:pt idx="8506">
                  <c:v>1.4239999999999999</c:v>
                </c:pt>
                <c:pt idx="8507">
                  <c:v>1.4239999999999999</c:v>
                </c:pt>
                <c:pt idx="8508">
                  <c:v>1.4239999999999999</c:v>
                </c:pt>
                <c:pt idx="8509">
                  <c:v>1.4239999999999999</c:v>
                </c:pt>
                <c:pt idx="8510">
                  <c:v>1.4239999999999999</c:v>
                </c:pt>
                <c:pt idx="8511">
                  <c:v>1.4239999999999999</c:v>
                </c:pt>
                <c:pt idx="8512">
                  <c:v>1.4239999999999999</c:v>
                </c:pt>
                <c:pt idx="8513">
                  <c:v>1.4239999999999999</c:v>
                </c:pt>
                <c:pt idx="8514">
                  <c:v>1.4239999999999999</c:v>
                </c:pt>
                <c:pt idx="8515">
                  <c:v>1.4239999999999999</c:v>
                </c:pt>
                <c:pt idx="8516">
                  <c:v>1.4239999999999999</c:v>
                </c:pt>
                <c:pt idx="8517">
                  <c:v>1.4239999999999999</c:v>
                </c:pt>
                <c:pt idx="8518">
                  <c:v>1.4239999999999999</c:v>
                </c:pt>
                <c:pt idx="8519">
                  <c:v>1.4239999999999999</c:v>
                </c:pt>
                <c:pt idx="8520">
                  <c:v>1.4239999999999999</c:v>
                </c:pt>
                <c:pt idx="8521">
                  <c:v>1.4239999999999999</c:v>
                </c:pt>
                <c:pt idx="8522">
                  <c:v>1.4239999999999999</c:v>
                </c:pt>
                <c:pt idx="8523">
                  <c:v>1.4239999999999999</c:v>
                </c:pt>
                <c:pt idx="8524">
                  <c:v>1.425</c:v>
                </c:pt>
                <c:pt idx="8525">
                  <c:v>1.425</c:v>
                </c:pt>
                <c:pt idx="8526">
                  <c:v>1.425</c:v>
                </c:pt>
                <c:pt idx="8527">
                  <c:v>1.425</c:v>
                </c:pt>
                <c:pt idx="8528">
                  <c:v>1.425</c:v>
                </c:pt>
                <c:pt idx="8529">
                  <c:v>1.425</c:v>
                </c:pt>
                <c:pt idx="8530">
                  <c:v>1.425</c:v>
                </c:pt>
                <c:pt idx="8531">
                  <c:v>1.425</c:v>
                </c:pt>
                <c:pt idx="8532">
                  <c:v>1.425</c:v>
                </c:pt>
                <c:pt idx="8533">
                  <c:v>1.425</c:v>
                </c:pt>
                <c:pt idx="8534">
                  <c:v>1.425</c:v>
                </c:pt>
                <c:pt idx="8535">
                  <c:v>1.425</c:v>
                </c:pt>
                <c:pt idx="8536">
                  <c:v>1.425</c:v>
                </c:pt>
                <c:pt idx="8537">
                  <c:v>1.425</c:v>
                </c:pt>
                <c:pt idx="8538">
                  <c:v>1.425</c:v>
                </c:pt>
                <c:pt idx="8539">
                  <c:v>1.425</c:v>
                </c:pt>
                <c:pt idx="8540">
                  <c:v>1.425</c:v>
                </c:pt>
                <c:pt idx="8541">
                  <c:v>1.425</c:v>
                </c:pt>
                <c:pt idx="8542">
                  <c:v>1.425</c:v>
                </c:pt>
                <c:pt idx="8543">
                  <c:v>1.425</c:v>
                </c:pt>
                <c:pt idx="8544">
                  <c:v>1.4260000000000002</c:v>
                </c:pt>
                <c:pt idx="8545">
                  <c:v>1.4260000000000002</c:v>
                </c:pt>
                <c:pt idx="8546">
                  <c:v>1.4260000000000002</c:v>
                </c:pt>
                <c:pt idx="8547">
                  <c:v>1.4260000000000002</c:v>
                </c:pt>
                <c:pt idx="8548">
                  <c:v>1.4260000000000002</c:v>
                </c:pt>
                <c:pt idx="8549">
                  <c:v>1.4260000000000002</c:v>
                </c:pt>
                <c:pt idx="8550">
                  <c:v>1.4260000000000002</c:v>
                </c:pt>
                <c:pt idx="8551">
                  <c:v>1.4260000000000002</c:v>
                </c:pt>
                <c:pt idx="8552">
                  <c:v>1.4260000000000002</c:v>
                </c:pt>
                <c:pt idx="8553">
                  <c:v>1.4260000000000002</c:v>
                </c:pt>
                <c:pt idx="8554">
                  <c:v>1.4260000000000002</c:v>
                </c:pt>
                <c:pt idx="8555">
                  <c:v>1.4260000000000002</c:v>
                </c:pt>
                <c:pt idx="8556">
                  <c:v>1.4260000000000002</c:v>
                </c:pt>
                <c:pt idx="8557">
                  <c:v>1.4260000000000002</c:v>
                </c:pt>
                <c:pt idx="8558">
                  <c:v>1.4260000000000002</c:v>
                </c:pt>
                <c:pt idx="8559">
                  <c:v>1.4260000000000002</c:v>
                </c:pt>
                <c:pt idx="8560">
                  <c:v>1.4260000000000002</c:v>
                </c:pt>
                <c:pt idx="8561">
                  <c:v>1.4260000000000002</c:v>
                </c:pt>
                <c:pt idx="8562">
                  <c:v>1.4260000000000002</c:v>
                </c:pt>
                <c:pt idx="8563">
                  <c:v>1.4260000000000002</c:v>
                </c:pt>
                <c:pt idx="8564">
                  <c:v>1.427</c:v>
                </c:pt>
                <c:pt idx="8565">
                  <c:v>1.427</c:v>
                </c:pt>
                <c:pt idx="8566">
                  <c:v>1.427</c:v>
                </c:pt>
                <c:pt idx="8567">
                  <c:v>1.427</c:v>
                </c:pt>
                <c:pt idx="8568">
                  <c:v>1.427</c:v>
                </c:pt>
                <c:pt idx="8569">
                  <c:v>1.427</c:v>
                </c:pt>
                <c:pt idx="8570">
                  <c:v>1.427</c:v>
                </c:pt>
                <c:pt idx="8571">
                  <c:v>1.427</c:v>
                </c:pt>
                <c:pt idx="8572">
                  <c:v>1.427</c:v>
                </c:pt>
                <c:pt idx="8573">
                  <c:v>1.427</c:v>
                </c:pt>
                <c:pt idx="8574">
                  <c:v>1.427</c:v>
                </c:pt>
                <c:pt idx="8575">
                  <c:v>1.427</c:v>
                </c:pt>
                <c:pt idx="8576">
                  <c:v>1.427</c:v>
                </c:pt>
                <c:pt idx="8577">
                  <c:v>1.427</c:v>
                </c:pt>
                <c:pt idx="8578">
                  <c:v>1.427</c:v>
                </c:pt>
                <c:pt idx="8579">
                  <c:v>1.427</c:v>
                </c:pt>
                <c:pt idx="8580">
                  <c:v>1.427</c:v>
                </c:pt>
                <c:pt idx="8581">
                  <c:v>1.427</c:v>
                </c:pt>
                <c:pt idx="8582">
                  <c:v>1.427</c:v>
                </c:pt>
                <c:pt idx="8583">
                  <c:v>1.427</c:v>
                </c:pt>
                <c:pt idx="8584">
                  <c:v>1.4279999999999999</c:v>
                </c:pt>
                <c:pt idx="8585">
                  <c:v>1.4279999999999999</c:v>
                </c:pt>
                <c:pt idx="8586">
                  <c:v>1.4279999999999999</c:v>
                </c:pt>
                <c:pt idx="8587">
                  <c:v>1.4279999999999999</c:v>
                </c:pt>
                <c:pt idx="8588">
                  <c:v>1.4279999999999999</c:v>
                </c:pt>
                <c:pt idx="8589">
                  <c:v>1.4279999999999999</c:v>
                </c:pt>
                <c:pt idx="8590">
                  <c:v>1.4279999999999999</c:v>
                </c:pt>
                <c:pt idx="8591">
                  <c:v>1.4279999999999999</c:v>
                </c:pt>
                <c:pt idx="8592">
                  <c:v>1.4279999999999999</c:v>
                </c:pt>
                <c:pt idx="8593">
                  <c:v>1.4279999999999999</c:v>
                </c:pt>
                <c:pt idx="8594">
                  <c:v>1.4279999999999999</c:v>
                </c:pt>
                <c:pt idx="8595">
                  <c:v>1.4279999999999999</c:v>
                </c:pt>
                <c:pt idx="8596">
                  <c:v>1.4279999999999999</c:v>
                </c:pt>
                <c:pt idx="8597">
                  <c:v>1.4279999999999999</c:v>
                </c:pt>
                <c:pt idx="8598">
                  <c:v>1.4279999999999999</c:v>
                </c:pt>
                <c:pt idx="8599">
                  <c:v>1.4279999999999999</c:v>
                </c:pt>
                <c:pt idx="8600">
                  <c:v>1.4279999999999999</c:v>
                </c:pt>
                <c:pt idx="8601">
                  <c:v>1.4279999999999999</c:v>
                </c:pt>
                <c:pt idx="8602">
                  <c:v>1.4279999999999999</c:v>
                </c:pt>
                <c:pt idx="8603">
                  <c:v>1.4279999999999999</c:v>
                </c:pt>
                <c:pt idx="8604">
                  <c:v>1.429</c:v>
                </c:pt>
                <c:pt idx="8605">
                  <c:v>1.429</c:v>
                </c:pt>
                <c:pt idx="8606">
                  <c:v>1.429</c:v>
                </c:pt>
                <c:pt idx="8607">
                  <c:v>1.429</c:v>
                </c:pt>
                <c:pt idx="8608">
                  <c:v>1.429</c:v>
                </c:pt>
                <c:pt idx="8609">
                  <c:v>1.429</c:v>
                </c:pt>
                <c:pt idx="8610">
                  <c:v>1.429</c:v>
                </c:pt>
                <c:pt idx="8611">
                  <c:v>1.429</c:v>
                </c:pt>
                <c:pt idx="8612">
                  <c:v>1.429</c:v>
                </c:pt>
                <c:pt idx="8613">
                  <c:v>1.429</c:v>
                </c:pt>
                <c:pt idx="8614">
                  <c:v>1.429</c:v>
                </c:pt>
                <c:pt idx="8615">
                  <c:v>1.429</c:v>
                </c:pt>
                <c:pt idx="8616">
                  <c:v>1.429</c:v>
                </c:pt>
                <c:pt idx="8617">
                  <c:v>1.429</c:v>
                </c:pt>
                <c:pt idx="8618">
                  <c:v>1.429</c:v>
                </c:pt>
                <c:pt idx="8619">
                  <c:v>1.429</c:v>
                </c:pt>
                <c:pt idx="8620">
                  <c:v>1.429</c:v>
                </c:pt>
                <c:pt idx="8621">
                  <c:v>1.429</c:v>
                </c:pt>
                <c:pt idx="8622">
                  <c:v>1.429</c:v>
                </c:pt>
                <c:pt idx="8623">
                  <c:v>1.429</c:v>
                </c:pt>
                <c:pt idx="8624">
                  <c:v>1.429</c:v>
                </c:pt>
                <c:pt idx="8625">
                  <c:v>1.4300000000000002</c:v>
                </c:pt>
                <c:pt idx="8626">
                  <c:v>1.4300000000000002</c:v>
                </c:pt>
                <c:pt idx="8627">
                  <c:v>1.4300000000000002</c:v>
                </c:pt>
                <c:pt idx="8628">
                  <c:v>1.4300000000000002</c:v>
                </c:pt>
                <c:pt idx="8629">
                  <c:v>1.4300000000000002</c:v>
                </c:pt>
                <c:pt idx="8630">
                  <c:v>1.4300000000000002</c:v>
                </c:pt>
                <c:pt idx="8631">
                  <c:v>1.4300000000000002</c:v>
                </c:pt>
                <c:pt idx="8632">
                  <c:v>1.4300000000000002</c:v>
                </c:pt>
                <c:pt idx="8633">
                  <c:v>1.4300000000000002</c:v>
                </c:pt>
                <c:pt idx="8634">
                  <c:v>1.4300000000000002</c:v>
                </c:pt>
                <c:pt idx="8635">
                  <c:v>1.4300000000000002</c:v>
                </c:pt>
                <c:pt idx="8636">
                  <c:v>1.4300000000000002</c:v>
                </c:pt>
                <c:pt idx="8637">
                  <c:v>1.4300000000000002</c:v>
                </c:pt>
                <c:pt idx="8638">
                  <c:v>1.4300000000000002</c:v>
                </c:pt>
                <c:pt idx="8639">
                  <c:v>1.4300000000000002</c:v>
                </c:pt>
                <c:pt idx="8640">
                  <c:v>1.4300000000000002</c:v>
                </c:pt>
                <c:pt idx="8641">
                  <c:v>1.4300000000000002</c:v>
                </c:pt>
                <c:pt idx="8642">
                  <c:v>1.4300000000000002</c:v>
                </c:pt>
                <c:pt idx="8643">
                  <c:v>1.4300000000000002</c:v>
                </c:pt>
                <c:pt idx="8644">
                  <c:v>1.4300000000000002</c:v>
                </c:pt>
                <c:pt idx="8645">
                  <c:v>1.431</c:v>
                </c:pt>
                <c:pt idx="8646">
                  <c:v>1.431</c:v>
                </c:pt>
                <c:pt idx="8647">
                  <c:v>1.431</c:v>
                </c:pt>
                <c:pt idx="8648">
                  <c:v>1.431</c:v>
                </c:pt>
                <c:pt idx="8649">
                  <c:v>1.431</c:v>
                </c:pt>
                <c:pt idx="8650">
                  <c:v>1.431</c:v>
                </c:pt>
                <c:pt idx="8651">
                  <c:v>1.431</c:v>
                </c:pt>
                <c:pt idx="8652">
                  <c:v>1.431</c:v>
                </c:pt>
                <c:pt idx="8653">
                  <c:v>1.431</c:v>
                </c:pt>
                <c:pt idx="8654">
                  <c:v>1.431</c:v>
                </c:pt>
                <c:pt idx="8655">
                  <c:v>1.431</c:v>
                </c:pt>
                <c:pt idx="8656">
                  <c:v>1.431</c:v>
                </c:pt>
                <c:pt idx="8657">
                  <c:v>1.431</c:v>
                </c:pt>
                <c:pt idx="8658">
                  <c:v>1.431</c:v>
                </c:pt>
                <c:pt idx="8659">
                  <c:v>1.431</c:v>
                </c:pt>
                <c:pt idx="8660">
                  <c:v>1.431</c:v>
                </c:pt>
                <c:pt idx="8661">
                  <c:v>1.431</c:v>
                </c:pt>
                <c:pt idx="8662">
                  <c:v>1.431</c:v>
                </c:pt>
                <c:pt idx="8663">
                  <c:v>1.431</c:v>
                </c:pt>
                <c:pt idx="8664">
                  <c:v>1.431</c:v>
                </c:pt>
                <c:pt idx="8665">
                  <c:v>1.4319999999999999</c:v>
                </c:pt>
                <c:pt idx="8666">
                  <c:v>1.4319999999999999</c:v>
                </c:pt>
                <c:pt idx="8667">
                  <c:v>1.4319999999999999</c:v>
                </c:pt>
                <c:pt idx="8668">
                  <c:v>1.4319999999999999</c:v>
                </c:pt>
                <c:pt idx="8669">
                  <c:v>1.4319999999999999</c:v>
                </c:pt>
                <c:pt idx="8670">
                  <c:v>1.4319999999999999</c:v>
                </c:pt>
                <c:pt idx="8671">
                  <c:v>1.4319999999999999</c:v>
                </c:pt>
                <c:pt idx="8672">
                  <c:v>1.4319999999999999</c:v>
                </c:pt>
                <c:pt idx="8673">
                  <c:v>1.4319999999999999</c:v>
                </c:pt>
                <c:pt idx="8674">
                  <c:v>1.4319999999999999</c:v>
                </c:pt>
                <c:pt idx="8675">
                  <c:v>1.4319999999999999</c:v>
                </c:pt>
                <c:pt idx="8676">
                  <c:v>1.4319999999999999</c:v>
                </c:pt>
                <c:pt idx="8677">
                  <c:v>1.4319999999999999</c:v>
                </c:pt>
                <c:pt idx="8678">
                  <c:v>1.4319999999999999</c:v>
                </c:pt>
                <c:pt idx="8679">
                  <c:v>1.4319999999999999</c:v>
                </c:pt>
                <c:pt idx="8680">
                  <c:v>1.4319999999999999</c:v>
                </c:pt>
                <c:pt idx="8681">
                  <c:v>1.4319999999999999</c:v>
                </c:pt>
                <c:pt idx="8682">
                  <c:v>1.4319999999999999</c:v>
                </c:pt>
                <c:pt idx="8683">
                  <c:v>1.4319999999999999</c:v>
                </c:pt>
                <c:pt idx="8684">
                  <c:v>1.4319999999999999</c:v>
                </c:pt>
                <c:pt idx="8685">
                  <c:v>1.4330000000000001</c:v>
                </c:pt>
                <c:pt idx="8686">
                  <c:v>1.4330000000000001</c:v>
                </c:pt>
                <c:pt idx="8687">
                  <c:v>1.4330000000000001</c:v>
                </c:pt>
                <c:pt idx="8688">
                  <c:v>1.4330000000000001</c:v>
                </c:pt>
                <c:pt idx="8689">
                  <c:v>1.4330000000000001</c:v>
                </c:pt>
                <c:pt idx="8690">
                  <c:v>1.4330000000000001</c:v>
                </c:pt>
                <c:pt idx="8691">
                  <c:v>1.4330000000000001</c:v>
                </c:pt>
                <c:pt idx="8692">
                  <c:v>1.4330000000000001</c:v>
                </c:pt>
                <c:pt idx="8693">
                  <c:v>1.4330000000000001</c:v>
                </c:pt>
                <c:pt idx="8694">
                  <c:v>1.4330000000000001</c:v>
                </c:pt>
                <c:pt idx="8695">
                  <c:v>1.4330000000000001</c:v>
                </c:pt>
                <c:pt idx="8696">
                  <c:v>1.4330000000000001</c:v>
                </c:pt>
                <c:pt idx="8697">
                  <c:v>1.4330000000000001</c:v>
                </c:pt>
                <c:pt idx="8698">
                  <c:v>1.4330000000000001</c:v>
                </c:pt>
                <c:pt idx="8699">
                  <c:v>1.4330000000000001</c:v>
                </c:pt>
                <c:pt idx="8700">
                  <c:v>1.4330000000000001</c:v>
                </c:pt>
                <c:pt idx="8701">
                  <c:v>1.4330000000000001</c:v>
                </c:pt>
                <c:pt idx="8702">
                  <c:v>1.4330000000000001</c:v>
                </c:pt>
                <c:pt idx="8703">
                  <c:v>1.4330000000000001</c:v>
                </c:pt>
                <c:pt idx="8704">
                  <c:v>1.4330000000000001</c:v>
                </c:pt>
                <c:pt idx="8705">
                  <c:v>1.4340000000000002</c:v>
                </c:pt>
                <c:pt idx="8706">
                  <c:v>1.4340000000000002</c:v>
                </c:pt>
                <c:pt idx="8707">
                  <c:v>1.4340000000000002</c:v>
                </c:pt>
                <c:pt idx="8708">
                  <c:v>1.4340000000000002</c:v>
                </c:pt>
                <c:pt idx="8709">
                  <c:v>1.4340000000000002</c:v>
                </c:pt>
                <c:pt idx="8710">
                  <c:v>1.4340000000000002</c:v>
                </c:pt>
                <c:pt idx="8711">
                  <c:v>1.4340000000000002</c:v>
                </c:pt>
                <c:pt idx="8712">
                  <c:v>1.4340000000000002</c:v>
                </c:pt>
                <c:pt idx="8713">
                  <c:v>1.4340000000000002</c:v>
                </c:pt>
                <c:pt idx="8714">
                  <c:v>1.4340000000000002</c:v>
                </c:pt>
                <c:pt idx="8715">
                  <c:v>1.4340000000000002</c:v>
                </c:pt>
                <c:pt idx="8716">
                  <c:v>1.4340000000000002</c:v>
                </c:pt>
                <c:pt idx="8717">
                  <c:v>1.4340000000000002</c:v>
                </c:pt>
                <c:pt idx="8718">
                  <c:v>1.4340000000000002</c:v>
                </c:pt>
                <c:pt idx="8719">
                  <c:v>1.4340000000000002</c:v>
                </c:pt>
                <c:pt idx="8720">
                  <c:v>1.4340000000000002</c:v>
                </c:pt>
                <c:pt idx="8721">
                  <c:v>1.4340000000000002</c:v>
                </c:pt>
                <c:pt idx="8722">
                  <c:v>1.4340000000000002</c:v>
                </c:pt>
                <c:pt idx="8723">
                  <c:v>1.4340000000000002</c:v>
                </c:pt>
                <c:pt idx="8724">
                  <c:v>1.4340000000000002</c:v>
                </c:pt>
                <c:pt idx="8725">
                  <c:v>1.4350000000000001</c:v>
                </c:pt>
                <c:pt idx="8726">
                  <c:v>1.4350000000000001</c:v>
                </c:pt>
                <c:pt idx="8727">
                  <c:v>1.4350000000000001</c:v>
                </c:pt>
                <c:pt idx="8728">
                  <c:v>1.4350000000000001</c:v>
                </c:pt>
                <c:pt idx="8729">
                  <c:v>1.4350000000000001</c:v>
                </c:pt>
                <c:pt idx="8730">
                  <c:v>1.4350000000000001</c:v>
                </c:pt>
                <c:pt idx="8731">
                  <c:v>1.4350000000000001</c:v>
                </c:pt>
                <c:pt idx="8732">
                  <c:v>1.4350000000000001</c:v>
                </c:pt>
                <c:pt idx="8733">
                  <c:v>1.4350000000000001</c:v>
                </c:pt>
                <c:pt idx="8734">
                  <c:v>1.4350000000000001</c:v>
                </c:pt>
                <c:pt idx="8735">
                  <c:v>1.4350000000000001</c:v>
                </c:pt>
                <c:pt idx="8736">
                  <c:v>1.4350000000000001</c:v>
                </c:pt>
                <c:pt idx="8737">
                  <c:v>1.4350000000000001</c:v>
                </c:pt>
                <c:pt idx="8738">
                  <c:v>1.4350000000000001</c:v>
                </c:pt>
                <c:pt idx="8739">
                  <c:v>1.4350000000000001</c:v>
                </c:pt>
                <c:pt idx="8740">
                  <c:v>1.4350000000000001</c:v>
                </c:pt>
                <c:pt idx="8741">
                  <c:v>1.4350000000000001</c:v>
                </c:pt>
                <c:pt idx="8742">
                  <c:v>1.4350000000000001</c:v>
                </c:pt>
                <c:pt idx="8743">
                  <c:v>1.4350000000000001</c:v>
                </c:pt>
                <c:pt idx="8744">
                  <c:v>1.4350000000000001</c:v>
                </c:pt>
                <c:pt idx="8745">
                  <c:v>1.4359999999999999</c:v>
                </c:pt>
                <c:pt idx="8746">
                  <c:v>1.4359999999999999</c:v>
                </c:pt>
                <c:pt idx="8747">
                  <c:v>1.4359999999999999</c:v>
                </c:pt>
                <c:pt idx="8748">
                  <c:v>1.4359999999999999</c:v>
                </c:pt>
                <c:pt idx="8749">
                  <c:v>1.4359999999999999</c:v>
                </c:pt>
                <c:pt idx="8750">
                  <c:v>1.4359999999999999</c:v>
                </c:pt>
                <c:pt idx="8751">
                  <c:v>1.4359999999999999</c:v>
                </c:pt>
                <c:pt idx="8752">
                  <c:v>1.4359999999999999</c:v>
                </c:pt>
                <c:pt idx="8753">
                  <c:v>1.4359999999999999</c:v>
                </c:pt>
                <c:pt idx="8754">
                  <c:v>1.4359999999999999</c:v>
                </c:pt>
                <c:pt idx="8755">
                  <c:v>1.4359999999999999</c:v>
                </c:pt>
                <c:pt idx="8756">
                  <c:v>1.4359999999999999</c:v>
                </c:pt>
                <c:pt idx="8757">
                  <c:v>1.4359999999999999</c:v>
                </c:pt>
                <c:pt idx="8758">
                  <c:v>1.4359999999999999</c:v>
                </c:pt>
                <c:pt idx="8759">
                  <c:v>1.4359999999999999</c:v>
                </c:pt>
                <c:pt idx="8760">
                  <c:v>1.4359999999999999</c:v>
                </c:pt>
                <c:pt idx="8761">
                  <c:v>1.4359999999999999</c:v>
                </c:pt>
                <c:pt idx="8762">
                  <c:v>1.4359999999999999</c:v>
                </c:pt>
                <c:pt idx="8763">
                  <c:v>1.4359999999999999</c:v>
                </c:pt>
                <c:pt idx="8764">
                  <c:v>1.4359999999999999</c:v>
                </c:pt>
                <c:pt idx="8765">
                  <c:v>1.4369999999999998</c:v>
                </c:pt>
                <c:pt idx="8766">
                  <c:v>1.4369999999999998</c:v>
                </c:pt>
                <c:pt idx="8767">
                  <c:v>1.4369999999999998</c:v>
                </c:pt>
                <c:pt idx="8768">
                  <c:v>1.4369999999999998</c:v>
                </c:pt>
                <c:pt idx="8769">
                  <c:v>1.4369999999999998</c:v>
                </c:pt>
                <c:pt idx="8770">
                  <c:v>1.4369999999999998</c:v>
                </c:pt>
                <c:pt idx="8771">
                  <c:v>1.4369999999999998</c:v>
                </c:pt>
                <c:pt idx="8772">
                  <c:v>1.4369999999999998</c:v>
                </c:pt>
                <c:pt idx="8773">
                  <c:v>1.4369999999999998</c:v>
                </c:pt>
                <c:pt idx="8774">
                  <c:v>1.4369999999999998</c:v>
                </c:pt>
                <c:pt idx="8775">
                  <c:v>1.4369999999999998</c:v>
                </c:pt>
                <c:pt idx="8776">
                  <c:v>1.4369999999999998</c:v>
                </c:pt>
                <c:pt idx="8777">
                  <c:v>1.4369999999999998</c:v>
                </c:pt>
                <c:pt idx="8778">
                  <c:v>1.4369999999999998</c:v>
                </c:pt>
                <c:pt idx="8779">
                  <c:v>1.4369999999999998</c:v>
                </c:pt>
                <c:pt idx="8780">
                  <c:v>1.4369999999999998</c:v>
                </c:pt>
                <c:pt idx="8781">
                  <c:v>1.4369999999999998</c:v>
                </c:pt>
                <c:pt idx="8782">
                  <c:v>1.4369999999999998</c:v>
                </c:pt>
                <c:pt idx="8783">
                  <c:v>1.4369999999999998</c:v>
                </c:pt>
                <c:pt idx="8784">
                  <c:v>1.4369999999999998</c:v>
                </c:pt>
                <c:pt idx="8785">
                  <c:v>1.4379999999999999</c:v>
                </c:pt>
                <c:pt idx="8786">
                  <c:v>1.4379999999999999</c:v>
                </c:pt>
                <c:pt idx="8787">
                  <c:v>1.4379999999999999</c:v>
                </c:pt>
                <c:pt idx="8788">
                  <c:v>1.4379999999999999</c:v>
                </c:pt>
                <c:pt idx="8789">
                  <c:v>1.4379999999999999</c:v>
                </c:pt>
                <c:pt idx="8790">
                  <c:v>1.4379999999999999</c:v>
                </c:pt>
                <c:pt idx="8791">
                  <c:v>1.4379999999999999</c:v>
                </c:pt>
                <c:pt idx="8792">
                  <c:v>1.4379999999999999</c:v>
                </c:pt>
                <c:pt idx="8793">
                  <c:v>1.4379999999999999</c:v>
                </c:pt>
                <c:pt idx="8794">
                  <c:v>1.4379999999999999</c:v>
                </c:pt>
                <c:pt idx="8795">
                  <c:v>1.4379999999999999</c:v>
                </c:pt>
                <c:pt idx="8796">
                  <c:v>1.4379999999999999</c:v>
                </c:pt>
                <c:pt idx="8797">
                  <c:v>1.4379999999999999</c:v>
                </c:pt>
                <c:pt idx="8798">
                  <c:v>1.4379999999999999</c:v>
                </c:pt>
                <c:pt idx="8799">
                  <c:v>1.4379999999999999</c:v>
                </c:pt>
                <c:pt idx="8800">
                  <c:v>1.4379999999999999</c:v>
                </c:pt>
                <c:pt idx="8801">
                  <c:v>1.4379999999999999</c:v>
                </c:pt>
                <c:pt idx="8802">
                  <c:v>1.4379999999999999</c:v>
                </c:pt>
                <c:pt idx="8803">
                  <c:v>1.4379999999999999</c:v>
                </c:pt>
                <c:pt idx="8804">
                  <c:v>1.4379999999999999</c:v>
                </c:pt>
                <c:pt idx="8805">
                  <c:v>1.4390000000000001</c:v>
                </c:pt>
                <c:pt idx="8806">
                  <c:v>1.4390000000000001</c:v>
                </c:pt>
                <c:pt idx="8807">
                  <c:v>1.4390000000000001</c:v>
                </c:pt>
                <c:pt idx="8808">
                  <c:v>1.4390000000000001</c:v>
                </c:pt>
                <c:pt idx="8809">
                  <c:v>1.4390000000000001</c:v>
                </c:pt>
                <c:pt idx="8810">
                  <c:v>1.4390000000000001</c:v>
                </c:pt>
                <c:pt idx="8811">
                  <c:v>1.4390000000000001</c:v>
                </c:pt>
                <c:pt idx="8812">
                  <c:v>1.4390000000000001</c:v>
                </c:pt>
                <c:pt idx="8813">
                  <c:v>1.4390000000000001</c:v>
                </c:pt>
                <c:pt idx="8814">
                  <c:v>1.4390000000000001</c:v>
                </c:pt>
                <c:pt idx="8815">
                  <c:v>1.4390000000000001</c:v>
                </c:pt>
                <c:pt idx="8816">
                  <c:v>1.4390000000000001</c:v>
                </c:pt>
                <c:pt idx="8817">
                  <c:v>1.4390000000000001</c:v>
                </c:pt>
                <c:pt idx="8818">
                  <c:v>1.4390000000000001</c:v>
                </c:pt>
                <c:pt idx="8819">
                  <c:v>1.4390000000000001</c:v>
                </c:pt>
                <c:pt idx="8820">
                  <c:v>1.4390000000000001</c:v>
                </c:pt>
                <c:pt idx="8821">
                  <c:v>1.4390000000000001</c:v>
                </c:pt>
                <c:pt idx="8822">
                  <c:v>1.4390000000000001</c:v>
                </c:pt>
                <c:pt idx="8823">
                  <c:v>1.4390000000000001</c:v>
                </c:pt>
                <c:pt idx="8824">
                  <c:v>1.4390000000000001</c:v>
                </c:pt>
                <c:pt idx="8825">
                  <c:v>1.44</c:v>
                </c:pt>
                <c:pt idx="8826">
                  <c:v>1.44</c:v>
                </c:pt>
                <c:pt idx="8827">
                  <c:v>1.44</c:v>
                </c:pt>
                <c:pt idx="8828">
                  <c:v>1.44</c:v>
                </c:pt>
                <c:pt idx="8829">
                  <c:v>1.44</c:v>
                </c:pt>
                <c:pt idx="8830">
                  <c:v>1.44</c:v>
                </c:pt>
                <c:pt idx="8831">
                  <c:v>1.44</c:v>
                </c:pt>
                <c:pt idx="8832">
                  <c:v>1.44</c:v>
                </c:pt>
                <c:pt idx="8833">
                  <c:v>1.44</c:v>
                </c:pt>
                <c:pt idx="8834">
                  <c:v>1.44</c:v>
                </c:pt>
                <c:pt idx="8835">
                  <c:v>1.44</c:v>
                </c:pt>
                <c:pt idx="8836">
                  <c:v>1.44</c:v>
                </c:pt>
                <c:pt idx="8837">
                  <c:v>1.44</c:v>
                </c:pt>
                <c:pt idx="8838">
                  <c:v>1.44</c:v>
                </c:pt>
                <c:pt idx="8839">
                  <c:v>1.44</c:v>
                </c:pt>
                <c:pt idx="8840">
                  <c:v>1.44</c:v>
                </c:pt>
                <c:pt idx="8841">
                  <c:v>1.44</c:v>
                </c:pt>
                <c:pt idx="8842">
                  <c:v>1.44</c:v>
                </c:pt>
                <c:pt idx="8843">
                  <c:v>1.44</c:v>
                </c:pt>
                <c:pt idx="8844">
                  <c:v>1.44</c:v>
                </c:pt>
                <c:pt idx="8845">
                  <c:v>1.4409999999999998</c:v>
                </c:pt>
                <c:pt idx="8846">
                  <c:v>1.4409999999999998</c:v>
                </c:pt>
                <c:pt idx="8847">
                  <c:v>1.4409999999999998</c:v>
                </c:pt>
                <c:pt idx="8848">
                  <c:v>1.4409999999999998</c:v>
                </c:pt>
                <c:pt idx="8849">
                  <c:v>1.4409999999999998</c:v>
                </c:pt>
                <c:pt idx="8850">
                  <c:v>1.4409999999999998</c:v>
                </c:pt>
                <c:pt idx="8851">
                  <c:v>1.4409999999999998</c:v>
                </c:pt>
                <c:pt idx="8852">
                  <c:v>1.4409999999999998</c:v>
                </c:pt>
                <c:pt idx="8853">
                  <c:v>1.4409999999999998</c:v>
                </c:pt>
                <c:pt idx="8854">
                  <c:v>1.4409999999999998</c:v>
                </c:pt>
                <c:pt idx="8855">
                  <c:v>1.4409999999999998</c:v>
                </c:pt>
                <c:pt idx="8856">
                  <c:v>1.4409999999999998</c:v>
                </c:pt>
                <c:pt idx="8857">
                  <c:v>1.4409999999999998</c:v>
                </c:pt>
                <c:pt idx="8858">
                  <c:v>1.4409999999999998</c:v>
                </c:pt>
                <c:pt idx="8859">
                  <c:v>1.4409999999999998</c:v>
                </c:pt>
                <c:pt idx="8860">
                  <c:v>1.4409999999999998</c:v>
                </c:pt>
                <c:pt idx="8861">
                  <c:v>1.4409999999999998</c:v>
                </c:pt>
                <c:pt idx="8862">
                  <c:v>1.4409999999999998</c:v>
                </c:pt>
                <c:pt idx="8863">
                  <c:v>1.4409999999999998</c:v>
                </c:pt>
                <c:pt idx="8864">
                  <c:v>1.4409999999999998</c:v>
                </c:pt>
                <c:pt idx="8865">
                  <c:v>1.4419999999999999</c:v>
                </c:pt>
                <c:pt idx="8866">
                  <c:v>1.4419999999999999</c:v>
                </c:pt>
                <c:pt idx="8867">
                  <c:v>1.4419999999999999</c:v>
                </c:pt>
                <c:pt idx="8868">
                  <c:v>1.4419999999999999</c:v>
                </c:pt>
                <c:pt idx="8869">
                  <c:v>1.4419999999999999</c:v>
                </c:pt>
                <c:pt idx="8870">
                  <c:v>1.4419999999999999</c:v>
                </c:pt>
                <c:pt idx="8871">
                  <c:v>1.4419999999999999</c:v>
                </c:pt>
                <c:pt idx="8872">
                  <c:v>1.4419999999999999</c:v>
                </c:pt>
                <c:pt idx="8873">
                  <c:v>1.4419999999999999</c:v>
                </c:pt>
                <c:pt idx="8874">
                  <c:v>1.4419999999999999</c:v>
                </c:pt>
                <c:pt idx="8875">
                  <c:v>1.4419999999999999</c:v>
                </c:pt>
                <c:pt idx="8876">
                  <c:v>1.4419999999999999</c:v>
                </c:pt>
                <c:pt idx="8877">
                  <c:v>1.4419999999999999</c:v>
                </c:pt>
                <c:pt idx="8878">
                  <c:v>1.4419999999999999</c:v>
                </c:pt>
                <c:pt idx="8879">
                  <c:v>1.4419999999999999</c:v>
                </c:pt>
                <c:pt idx="8880">
                  <c:v>1.4419999999999999</c:v>
                </c:pt>
                <c:pt idx="8881">
                  <c:v>1.4419999999999999</c:v>
                </c:pt>
                <c:pt idx="8882">
                  <c:v>1.4419999999999999</c:v>
                </c:pt>
                <c:pt idx="8883">
                  <c:v>1.4419999999999999</c:v>
                </c:pt>
                <c:pt idx="8884">
                  <c:v>1.4419999999999999</c:v>
                </c:pt>
                <c:pt idx="8885">
                  <c:v>1.4430000000000001</c:v>
                </c:pt>
                <c:pt idx="8886">
                  <c:v>1.4430000000000001</c:v>
                </c:pt>
                <c:pt idx="8887">
                  <c:v>1.4430000000000001</c:v>
                </c:pt>
                <c:pt idx="8888">
                  <c:v>1.4430000000000001</c:v>
                </c:pt>
                <c:pt idx="8889">
                  <c:v>1.4430000000000001</c:v>
                </c:pt>
                <c:pt idx="8890">
                  <c:v>1.4430000000000001</c:v>
                </c:pt>
                <c:pt idx="8891">
                  <c:v>1.4430000000000001</c:v>
                </c:pt>
                <c:pt idx="8892">
                  <c:v>1.4430000000000001</c:v>
                </c:pt>
                <c:pt idx="8893">
                  <c:v>1.4430000000000001</c:v>
                </c:pt>
                <c:pt idx="8894">
                  <c:v>1.4430000000000001</c:v>
                </c:pt>
                <c:pt idx="8895">
                  <c:v>1.4430000000000001</c:v>
                </c:pt>
                <c:pt idx="8896">
                  <c:v>1.4430000000000001</c:v>
                </c:pt>
                <c:pt idx="8897">
                  <c:v>1.4430000000000001</c:v>
                </c:pt>
                <c:pt idx="8898">
                  <c:v>1.4430000000000001</c:v>
                </c:pt>
                <c:pt idx="8899">
                  <c:v>1.4430000000000001</c:v>
                </c:pt>
                <c:pt idx="8900">
                  <c:v>1.4430000000000001</c:v>
                </c:pt>
                <c:pt idx="8901">
                  <c:v>1.4430000000000001</c:v>
                </c:pt>
                <c:pt idx="8902">
                  <c:v>1.4430000000000001</c:v>
                </c:pt>
                <c:pt idx="8903">
                  <c:v>1.4430000000000001</c:v>
                </c:pt>
                <c:pt idx="8904">
                  <c:v>1.4430000000000001</c:v>
                </c:pt>
                <c:pt idx="8905">
                  <c:v>1.444</c:v>
                </c:pt>
                <c:pt idx="8906">
                  <c:v>1.444</c:v>
                </c:pt>
                <c:pt idx="8907">
                  <c:v>1.444</c:v>
                </c:pt>
                <c:pt idx="8908">
                  <c:v>1.444</c:v>
                </c:pt>
                <c:pt idx="8909">
                  <c:v>1.444</c:v>
                </c:pt>
                <c:pt idx="8910">
                  <c:v>1.444</c:v>
                </c:pt>
                <c:pt idx="8911">
                  <c:v>1.444</c:v>
                </c:pt>
                <c:pt idx="8912">
                  <c:v>1.444</c:v>
                </c:pt>
                <c:pt idx="8913">
                  <c:v>1.444</c:v>
                </c:pt>
                <c:pt idx="8914">
                  <c:v>1.444</c:v>
                </c:pt>
                <c:pt idx="8915">
                  <c:v>1.444</c:v>
                </c:pt>
                <c:pt idx="8916">
                  <c:v>1.444</c:v>
                </c:pt>
                <c:pt idx="8917">
                  <c:v>1.444</c:v>
                </c:pt>
                <c:pt idx="8918">
                  <c:v>1.444</c:v>
                </c:pt>
                <c:pt idx="8919">
                  <c:v>1.444</c:v>
                </c:pt>
                <c:pt idx="8920">
                  <c:v>1.444</c:v>
                </c:pt>
                <c:pt idx="8921">
                  <c:v>1.444</c:v>
                </c:pt>
                <c:pt idx="8922">
                  <c:v>1.444</c:v>
                </c:pt>
                <c:pt idx="8923">
                  <c:v>1.444</c:v>
                </c:pt>
                <c:pt idx="8924">
                  <c:v>1.444</c:v>
                </c:pt>
                <c:pt idx="8925">
                  <c:v>1.444</c:v>
                </c:pt>
                <c:pt idx="8926">
                  <c:v>1.4449999999999998</c:v>
                </c:pt>
                <c:pt idx="8927">
                  <c:v>1.4449999999999998</c:v>
                </c:pt>
                <c:pt idx="8928">
                  <c:v>1.4449999999999998</c:v>
                </c:pt>
                <c:pt idx="8929">
                  <c:v>1.4449999999999998</c:v>
                </c:pt>
                <c:pt idx="8930">
                  <c:v>1.4449999999999998</c:v>
                </c:pt>
                <c:pt idx="8931">
                  <c:v>1.4449999999999998</c:v>
                </c:pt>
                <c:pt idx="8932">
                  <c:v>1.4449999999999998</c:v>
                </c:pt>
                <c:pt idx="8933">
                  <c:v>1.4449999999999998</c:v>
                </c:pt>
                <c:pt idx="8934">
                  <c:v>1.4449999999999998</c:v>
                </c:pt>
                <c:pt idx="8935">
                  <c:v>1.4449999999999998</c:v>
                </c:pt>
                <c:pt idx="8936">
                  <c:v>1.4449999999999998</c:v>
                </c:pt>
                <c:pt idx="8937">
                  <c:v>1.4449999999999998</c:v>
                </c:pt>
                <c:pt idx="8938">
                  <c:v>1.4449999999999998</c:v>
                </c:pt>
                <c:pt idx="8939">
                  <c:v>1.4449999999999998</c:v>
                </c:pt>
                <c:pt idx="8940">
                  <c:v>1.4449999999999998</c:v>
                </c:pt>
                <c:pt idx="8941">
                  <c:v>1.4449999999999998</c:v>
                </c:pt>
                <c:pt idx="8942">
                  <c:v>1.4449999999999998</c:v>
                </c:pt>
                <c:pt idx="8943">
                  <c:v>1.4449999999999998</c:v>
                </c:pt>
                <c:pt idx="8944">
                  <c:v>1.4449999999999998</c:v>
                </c:pt>
                <c:pt idx="8945">
                  <c:v>1.4449999999999998</c:v>
                </c:pt>
                <c:pt idx="8946">
                  <c:v>1.446</c:v>
                </c:pt>
                <c:pt idx="8947">
                  <c:v>1.446</c:v>
                </c:pt>
                <c:pt idx="8948">
                  <c:v>1.446</c:v>
                </c:pt>
                <c:pt idx="8949">
                  <c:v>1.446</c:v>
                </c:pt>
                <c:pt idx="8950">
                  <c:v>1.446</c:v>
                </c:pt>
                <c:pt idx="8951">
                  <c:v>1.446</c:v>
                </c:pt>
                <c:pt idx="8952">
                  <c:v>1.446</c:v>
                </c:pt>
                <c:pt idx="8953">
                  <c:v>1.446</c:v>
                </c:pt>
                <c:pt idx="8954">
                  <c:v>1.446</c:v>
                </c:pt>
                <c:pt idx="8955">
                  <c:v>1.446</c:v>
                </c:pt>
                <c:pt idx="8956">
                  <c:v>1.446</c:v>
                </c:pt>
                <c:pt idx="8957">
                  <c:v>1.446</c:v>
                </c:pt>
                <c:pt idx="8958">
                  <c:v>1.446</c:v>
                </c:pt>
                <c:pt idx="8959">
                  <c:v>1.446</c:v>
                </c:pt>
                <c:pt idx="8960">
                  <c:v>1.446</c:v>
                </c:pt>
                <c:pt idx="8961">
                  <c:v>1.446</c:v>
                </c:pt>
                <c:pt idx="8962">
                  <c:v>1.446</c:v>
                </c:pt>
                <c:pt idx="8963">
                  <c:v>1.446</c:v>
                </c:pt>
                <c:pt idx="8964">
                  <c:v>1.446</c:v>
                </c:pt>
                <c:pt idx="8965">
                  <c:v>1.446</c:v>
                </c:pt>
                <c:pt idx="8966">
                  <c:v>1.4470000000000001</c:v>
                </c:pt>
                <c:pt idx="8967">
                  <c:v>1.4470000000000001</c:v>
                </c:pt>
                <c:pt idx="8968">
                  <c:v>1.4470000000000001</c:v>
                </c:pt>
                <c:pt idx="8969">
                  <c:v>1.4470000000000001</c:v>
                </c:pt>
                <c:pt idx="8970">
                  <c:v>1.4470000000000001</c:v>
                </c:pt>
                <c:pt idx="8971">
                  <c:v>1.4470000000000001</c:v>
                </c:pt>
                <c:pt idx="8972">
                  <c:v>1.4470000000000001</c:v>
                </c:pt>
                <c:pt idx="8973">
                  <c:v>1.4470000000000001</c:v>
                </c:pt>
                <c:pt idx="8974">
                  <c:v>1.4470000000000001</c:v>
                </c:pt>
                <c:pt idx="8975">
                  <c:v>1.4470000000000001</c:v>
                </c:pt>
                <c:pt idx="8976">
                  <c:v>1.4470000000000001</c:v>
                </c:pt>
                <c:pt idx="8977">
                  <c:v>1.4470000000000001</c:v>
                </c:pt>
                <c:pt idx="8978">
                  <c:v>1.4470000000000001</c:v>
                </c:pt>
                <c:pt idx="8979">
                  <c:v>1.4470000000000001</c:v>
                </c:pt>
                <c:pt idx="8980">
                  <c:v>1.4470000000000001</c:v>
                </c:pt>
                <c:pt idx="8981">
                  <c:v>1.4470000000000001</c:v>
                </c:pt>
                <c:pt idx="8982">
                  <c:v>1.4470000000000001</c:v>
                </c:pt>
                <c:pt idx="8983">
                  <c:v>1.4470000000000001</c:v>
                </c:pt>
                <c:pt idx="8984">
                  <c:v>1.4470000000000001</c:v>
                </c:pt>
                <c:pt idx="8985">
                  <c:v>1.4470000000000001</c:v>
                </c:pt>
                <c:pt idx="8986">
                  <c:v>1.448</c:v>
                </c:pt>
                <c:pt idx="8987">
                  <c:v>1.448</c:v>
                </c:pt>
                <c:pt idx="8988">
                  <c:v>1.448</c:v>
                </c:pt>
                <c:pt idx="8989">
                  <c:v>1.448</c:v>
                </c:pt>
                <c:pt idx="8990">
                  <c:v>1.448</c:v>
                </c:pt>
                <c:pt idx="8991">
                  <c:v>1.448</c:v>
                </c:pt>
                <c:pt idx="8992">
                  <c:v>1.448</c:v>
                </c:pt>
                <c:pt idx="8993">
                  <c:v>1.448</c:v>
                </c:pt>
                <c:pt idx="8994">
                  <c:v>1.448</c:v>
                </c:pt>
                <c:pt idx="8995">
                  <c:v>1.448</c:v>
                </c:pt>
                <c:pt idx="8996">
                  <c:v>1.448</c:v>
                </c:pt>
                <c:pt idx="8997">
                  <c:v>1.448</c:v>
                </c:pt>
                <c:pt idx="8998">
                  <c:v>1.448</c:v>
                </c:pt>
                <c:pt idx="8999">
                  <c:v>1.448</c:v>
                </c:pt>
                <c:pt idx="9000">
                  <c:v>1.448</c:v>
                </c:pt>
                <c:pt idx="9001">
                  <c:v>1.448</c:v>
                </c:pt>
                <c:pt idx="9002">
                  <c:v>1.448</c:v>
                </c:pt>
                <c:pt idx="9003">
                  <c:v>1.448</c:v>
                </c:pt>
                <c:pt idx="9004">
                  <c:v>1.448</c:v>
                </c:pt>
                <c:pt idx="9005">
                  <c:v>1.448</c:v>
                </c:pt>
                <c:pt idx="9006">
                  <c:v>1.448</c:v>
                </c:pt>
                <c:pt idx="9007">
                  <c:v>1.4489999999999998</c:v>
                </c:pt>
                <c:pt idx="9008">
                  <c:v>1.4489999999999998</c:v>
                </c:pt>
                <c:pt idx="9009">
                  <c:v>1.4489999999999998</c:v>
                </c:pt>
                <c:pt idx="9010">
                  <c:v>1.4489999999999998</c:v>
                </c:pt>
                <c:pt idx="9011">
                  <c:v>1.4489999999999998</c:v>
                </c:pt>
                <c:pt idx="9012">
                  <c:v>1.4489999999999998</c:v>
                </c:pt>
                <c:pt idx="9013">
                  <c:v>1.4489999999999998</c:v>
                </c:pt>
                <c:pt idx="9014">
                  <c:v>1.4489999999999998</c:v>
                </c:pt>
                <c:pt idx="9015">
                  <c:v>1.4489999999999998</c:v>
                </c:pt>
                <c:pt idx="9016">
                  <c:v>1.4489999999999998</c:v>
                </c:pt>
                <c:pt idx="9017">
                  <c:v>1.4489999999999998</c:v>
                </c:pt>
                <c:pt idx="9018">
                  <c:v>1.4489999999999998</c:v>
                </c:pt>
                <c:pt idx="9019">
                  <c:v>1.4489999999999998</c:v>
                </c:pt>
                <c:pt idx="9020">
                  <c:v>1.4489999999999998</c:v>
                </c:pt>
                <c:pt idx="9021">
                  <c:v>1.4489999999999998</c:v>
                </c:pt>
                <c:pt idx="9022">
                  <c:v>1.4489999999999998</c:v>
                </c:pt>
                <c:pt idx="9023">
                  <c:v>1.4489999999999998</c:v>
                </c:pt>
                <c:pt idx="9024">
                  <c:v>1.4489999999999998</c:v>
                </c:pt>
                <c:pt idx="9025">
                  <c:v>1.4489999999999998</c:v>
                </c:pt>
                <c:pt idx="9026">
                  <c:v>1.4489999999999998</c:v>
                </c:pt>
                <c:pt idx="9027">
                  <c:v>1.45</c:v>
                </c:pt>
                <c:pt idx="9028">
                  <c:v>1.45</c:v>
                </c:pt>
                <c:pt idx="9029">
                  <c:v>1.45</c:v>
                </c:pt>
                <c:pt idx="9030">
                  <c:v>1.45</c:v>
                </c:pt>
                <c:pt idx="9031">
                  <c:v>1.45</c:v>
                </c:pt>
                <c:pt idx="9032">
                  <c:v>1.45</c:v>
                </c:pt>
                <c:pt idx="9033">
                  <c:v>1.45</c:v>
                </c:pt>
                <c:pt idx="9034">
                  <c:v>1.45</c:v>
                </c:pt>
                <c:pt idx="9035">
                  <c:v>1.45</c:v>
                </c:pt>
                <c:pt idx="9036">
                  <c:v>1.45</c:v>
                </c:pt>
                <c:pt idx="9037">
                  <c:v>1.45</c:v>
                </c:pt>
                <c:pt idx="9038">
                  <c:v>1.45</c:v>
                </c:pt>
                <c:pt idx="9039">
                  <c:v>1.45</c:v>
                </c:pt>
                <c:pt idx="9040">
                  <c:v>1.45</c:v>
                </c:pt>
                <c:pt idx="9041">
                  <c:v>1.45</c:v>
                </c:pt>
                <c:pt idx="9042">
                  <c:v>1.45</c:v>
                </c:pt>
                <c:pt idx="9043">
                  <c:v>1.45</c:v>
                </c:pt>
                <c:pt idx="9044">
                  <c:v>1.45</c:v>
                </c:pt>
                <c:pt idx="9045">
                  <c:v>1.45</c:v>
                </c:pt>
                <c:pt idx="9046">
                  <c:v>1.45</c:v>
                </c:pt>
                <c:pt idx="9047">
                  <c:v>1.4510000000000001</c:v>
                </c:pt>
                <c:pt idx="9048">
                  <c:v>1.4510000000000001</c:v>
                </c:pt>
                <c:pt idx="9049">
                  <c:v>1.4510000000000001</c:v>
                </c:pt>
                <c:pt idx="9050">
                  <c:v>1.4510000000000001</c:v>
                </c:pt>
                <c:pt idx="9051">
                  <c:v>1.4510000000000001</c:v>
                </c:pt>
                <c:pt idx="9052">
                  <c:v>1.4510000000000001</c:v>
                </c:pt>
                <c:pt idx="9053">
                  <c:v>1.4510000000000001</c:v>
                </c:pt>
                <c:pt idx="9054">
                  <c:v>1.4510000000000001</c:v>
                </c:pt>
                <c:pt idx="9055">
                  <c:v>1.4510000000000001</c:v>
                </c:pt>
                <c:pt idx="9056">
                  <c:v>1.4510000000000001</c:v>
                </c:pt>
                <c:pt idx="9057">
                  <c:v>1.4510000000000001</c:v>
                </c:pt>
                <c:pt idx="9058">
                  <c:v>1.4510000000000001</c:v>
                </c:pt>
                <c:pt idx="9059">
                  <c:v>1.4510000000000001</c:v>
                </c:pt>
                <c:pt idx="9060">
                  <c:v>1.4510000000000001</c:v>
                </c:pt>
                <c:pt idx="9061">
                  <c:v>1.4510000000000001</c:v>
                </c:pt>
                <c:pt idx="9062">
                  <c:v>1.4510000000000001</c:v>
                </c:pt>
                <c:pt idx="9063">
                  <c:v>1.4510000000000001</c:v>
                </c:pt>
                <c:pt idx="9064">
                  <c:v>1.4510000000000001</c:v>
                </c:pt>
                <c:pt idx="9065">
                  <c:v>1.4510000000000001</c:v>
                </c:pt>
                <c:pt idx="9066">
                  <c:v>1.4510000000000001</c:v>
                </c:pt>
                <c:pt idx="9067">
                  <c:v>1.452</c:v>
                </c:pt>
                <c:pt idx="9068">
                  <c:v>1.452</c:v>
                </c:pt>
                <c:pt idx="9069">
                  <c:v>1.452</c:v>
                </c:pt>
                <c:pt idx="9070">
                  <c:v>1.452</c:v>
                </c:pt>
                <c:pt idx="9071">
                  <c:v>1.452</c:v>
                </c:pt>
                <c:pt idx="9072">
                  <c:v>1.452</c:v>
                </c:pt>
                <c:pt idx="9073">
                  <c:v>1.452</c:v>
                </c:pt>
                <c:pt idx="9074">
                  <c:v>1.452</c:v>
                </c:pt>
                <c:pt idx="9075">
                  <c:v>1.452</c:v>
                </c:pt>
                <c:pt idx="9076">
                  <c:v>1.452</c:v>
                </c:pt>
                <c:pt idx="9077">
                  <c:v>1.452</c:v>
                </c:pt>
                <c:pt idx="9078">
                  <c:v>1.452</c:v>
                </c:pt>
                <c:pt idx="9079">
                  <c:v>1.452</c:v>
                </c:pt>
                <c:pt idx="9080">
                  <c:v>1.452</c:v>
                </c:pt>
                <c:pt idx="9081">
                  <c:v>1.452</c:v>
                </c:pt>
                <c:pt idx="9082">
                  <c:v>1.452</c:v>
                </c:pt>
                <c:pt idx="9083">
                  <c:v>1.452</c:v>
                </c:pt>
                <c:pt idx="9084">
                  <c:v>1.452</c:v>
                </c:pt>
                <c:pt idx="9085">
                  <c:v>1.452</c:v>
                </c:pt>
                <c:pt idx="9086">
                  <c:v>1.452</c:v>
                </c:pt>
                <c:pt idx="9087">
                  <c:v>1.4529999999999998</c:v>
                </c:pt>
                <c:pt idx="9088">
                  <c:v>1.4529999999999998</c:v>
                </c:pt>
                <c:pt idx="9089">
                  <c:v>1.4529999999999998</c:v>
                </c:pt>
                <c:pt idx="9090">
                  <c:v>1.4529999999999998</c:v>
                </c:pt>
                <c:pt idx="9091">
                  <c:v>1.4529999999999998</c:v>
                </c:pt>
                <c:pt idx="9092">
                  <c:v>1.4529999999999998</c:v>
                </c:pt>
                <c:pt idx="9093">
                  <c:v>1.4529999999999998</c:v>
                </c:pt>
                <c:pt idx="9094">
                  <c:v>1.4529999999999998</c:v>
                </c:pt>
                <c:pt idx="9095">
                  <c:v>1.4529999999999998</c:v>
                </c:pt>
                <c:pt idx="9096">
                  <c:v>1.4529999999999998</c:v>
                </c:pt>
                <c:pt idx="9097">
                  <c:v>1.4529999999999998</c:v>
                </c:pt>
                <c:pt idx="9098">
                  <c:v>1.4529999999999998</c:v>
                </c:pt>
                <c:pt idx="9099">
                  <c:v>1.4529999999999998</c:v>
                </c:pt>
                <c:pt idx="9100">
                  <c:v>1.4529999999999998</c:v>
                </c:pt>
                <c:pt idx="9101">
                  <c:v>1.4529999999999998</c:v>
                </c:pt>
                <c:pt idx="9102">
                  <c:v>1.4529999999999998</c:v>
                </c:pt>
                <c:pt idx="9103">
                  <c:v>1.4529999999999998</c:v>
                </c:pt>
                <c:pt idx="9104">
                  <c:v>1.4529999999999998</c:v>
                </c:pt>
                <c:pt idx="9105">
                  <c:v>1.4529999999999998</c:v>
                </c:pt>
                <c:pt idx="9106">
                  <c:v>1.4529999999999998</c:v>
                </c:pt>
                <c:pt idx="9107">
                  <c:v>1.454</c:v>
                </c:pt>
                <c:pt idx="9108">
                  <c:v>1.454</c:v>
                </c:pt>
                <c:pt idx="9109">
                  <c:v>1.454</c:v>
                </c:pt>
                <c:pt idx="9110">
                  <c:v>1.454</c:v>
                </c:pt>
                <c:pt idx="9111">
                  <c:v>1.454</c:v>
                </c:pt>
                <c:pt idx="9112">
                  <c:v>1.454</c:v>
                </c:pt>
                <c:pt idx="9113">
                  <c:v>1.454</c:v>
                </c:pt>
                <c:pt idx="9114">
                  <c:v>1.454</c:v>
                </c:pt>
                <c:pt idx="9115">
                  <c:v>1.454</c:v>
                </c:pt>
                <c:pt idx="9116">
                  <c:v>1.454</c:v>
                </c:pt>
                <c:pt idx="9117">
                  <c:v>1.454</c:v>
                </c:pt>
                <c:pt idx="9118">
                  <c:v>1.454</c:v>
                </c:pt>
                <c:pt idx="9119">
                  <c:v>1.454</c:v>
                </c:pt>
                <c:pt idx="9120">
                  <c:v>1.454</c:v>
                </c:pt>
                <c:pt idx="9121">
                  <c:v>1.454</c:v>
                </c:pt>
                <c:pt idx="9122">
                  <c:v>1.454</c:v>
                </c:pt>
                <c:pt idx="9123">
                  <c:v>1.454</c:v>
                </c:pt>
                <c:pt idx="9124">
                  <c:v>1.454</c:v>
                </c:pt>
                <c:pt idx="9125">
                  <c:v>1.454</c:v>
                </c:pt>
                <c:pt idx="9126">
                  <c:v>1.454</c:v>
                </c:pt>
                <c:pt idx="9127">
                  <c:v>1.4550000000000001</c:v>
                </c:pt>
                <c:pt idx="9128">
                  <c:v>1.4550000000000001</c:v>
                </c:pt>
                <c:pt idx="9129">
                  <c:v>1.4550000000000001</c:v>
                </c:pt>
                <c:pt idx="9130">
                  <c:v>1.4550000000000001</c:v>
                </c:pt>
                <c:pt idx="9131">
                  <c:v>1.4550000000000001</c:v>
                </c:pt>
                <c:pt idx="9132">
                  <c:v>1.4550000000000001</c:v>
                </c:pt>
                <c:pt idx="9133">
                  <c:v>1.4550000000000001</c:v>
                </c:pt>
                <c:pt idx="9134">
                  <c:v>1.4550000000000001</c:v>
                </c:pt>
                <c:pt idx="9135">
                  <c:v>1.4550000000000001</c:v>
                </c:pt>
                <c:pt idx="9136">
                  <c:v>1.4550000000000001</c:v>
                </c:pt>
                <c:pt idx="9137">
                  <c:v>1.4550000000000001</c:v>
                </c:pt>
                <c:pt idx="9138">
                  <c:v>1.4550000000000001</c:v>
                </c:pt>
                <c:pt idx="9139">
                  <c:v>1.4550000000000001</c:v>
                </c:pt>
                <c:pt idx="9140">
                  <c:v>1.4550000000000001</c:v>
                </c:pt>
                <c:pt idx="9141">
                  <c:v>1.4550000000000001</c:v>
                </c:pt>
                <c:pt idx="9142">
                  <c:v>1.4550000000000001</c:v>
                </c:pt>
                <c:pt idx="9143">
                  <c:v>1.4550000000000001</c:v>
                </c:pt>
                <c:pt idx="9144">
                  <c:v>1.4550000000000001</c:v>
                </c:pt>
                <c:pt idx="9145">
                  <c:v>1.4550000000000001</c:v>
                </c:pt>
                <c:pt idx="9146">
                  <c:v>1.4550000000000001</c:v>
                </c:pt>
                <c:pt idx="9147">
                  <c:v>1.456</c:v>
                </c:pt>
                <c:pt idx="9148">
                  <c:v>1.456</c:v>
                </c:pt>
                <c:pt idx="9149">
                  <c:v>1.456</c:v>
                </c:pt>
                <c:pt idx="9150">
                  <c:v>1.456</c:v>
                </c:pt>
                <c:pt idx="9151">
                  <c:v>1.456</c:v>
                </c:pt>
                <c:pt idx="9152">
                  <c:v>1.456</c:v>
                </c:pt>
                <c:pt idx="9153">
                  <c:v>1.456</c:v>
                </c:pt>
                <c:pt idx="9154">
                  <c:v>1.456</c:v>
                </c:pt>
                <c:pt idx="9155">
                  <c:v>1.456</c:v>
                </c:pt>
                <c:pt idx="9156">
                  <c:v>1.456</c:v>
                </c:pt>
                <c:pt idx="9157">
                  <c:v>1.456</c:v>
                </c:pt>
                <c:pt idx="9158">
                  <c:v>1.456</c:v>
                </c:pt>
                <c:pt idx="9159">
                  <c:v>1.456</c:v>
                </c:pt>
                <c:pt idx="9160">
                  <c:v>1.456</c:v>
                </c:pt>
                <c:pt idx="9161">
                  <c:v>1.456</c:v>
                </c:pt>
                <c:pt idx="9162">
                  <c:v>1.456</c:v>
                </c:pt>
                <c:pt idx="9163">
                  <c:v>1.456</c:v>
                </c:pt>
                <c:pt idx="9164">
                  <c:v>1.456</c:v>
                </c:pt>
                <c:pt idx="9165">
                  <c:v>1.456</c:v>
                </c:pt>
                <c:pt idx="9166">
                  <c:v>1.456</c:v>
                </c:pt>
                <c:pt idx="9167">
                  <c:v>1.4569999999999999</c:v>
                </c:pt>
                <c:pt idx="9168">
                  <c:v>1.4569999999999999</c:v>
                </c:pt>
                <c:pt idx="9169">
                  <c:v>1.4569999999999999</c:v>
                </c:pt>
                <c:pt idx="9170">
                  <c:v>1.4569999999999999</c:v>
                </c:pt>
                <c:pt idx="9171">
                  <c:v>1.4569999999999999</c:v>
                </c:pt>
                <c:pt idx="9172">
                  <c:v>1.4569999999999999</c:v>
                </c:pt>
                <c:pt idx="9173">
                  <c:v>1.4569999999999999</c:v>
                </c:pt>
                <c:pt idx="9174">
                  <c:v>1.4569999999999999</c:v>
                </c:pt>
                <c:pt idx="9175">
                  <c:v>1.4569999999999999</c:v>
                </c:pt>
                <c:pt idx="9176">
                  <c:v>1.4569999999999999</c:v>
                </c:pt>
                <c:pt idx="9177">
                  <c:v>1.4569999999999999</c:v>
                </c:pt>
                <c:pt idx="9178">
                  <c:v>1.4569999999999999</c:v>
                </c:pt>
                <c:pt idx="9179">
                  <c:v>1.4569999999999999</c:v>
                </c:pt>
                <c:pt idx="9180">
                  <c:v>1.4569999999999999</c:v>
                </c:pt>
                <c:pt idx="9181">
                  <c:v>1.4569999999999999</c:v>
                </c:pt>
                <c:pt idx="9182">
                  <c:v>1.4569999999999999</c:v>
                </c:pt>
                <c:pt idx="9183">
                  <c:v>1.4569999999999999</c:v>
                </c:pt>
                <c:pt idx="9184">
                  <c:v>1.4569999999999999</c:v>
                </c:pt>
                <c:pt idx="9185">
                  <c:v>1.4569999999999999</c:v>
                </c:pt>
                <c:pt idx="9186">
                  <c:v>1.4569999999999999</c:v>
                </c:pt>
                <c:pt idx="9187">
                  <c:v>1.458</c:v>
                </c:pt>
                <c:pt idx="9188">
                  <c:v>1.458</c:v>
                </c:pt>
                <c:pt idx="9189">
                  <c:v>1.458</c:v>
                </c:pt>
                <c:pt idx="9190">
                  <c:v>1.458</c:v>
                </c:pt>
                <c:pt idx="9191">
                  <c:v>1.458</c:v>
                </c:pt>
                <c:pt idx="9192">
                  <c:v>1.458</c:v>
                </c:pt>
                <c:pt idx="9193">
                  <c:v>1.458</c:v>
                </c:pt>
                <c:pt idx="9194">
                  <c:v>1.458</c:v>
                </c:pt>
                <c:pt idx="9195">
                  <c:v>1.458</c:v>
                </c:pt>
                <c:pt idx="9196">
                  <c:v>1.458</c:v>
                </c:pt>
                <c:pt idx="9197">
                  <c:v>1.458</c:v>
                </c:pt>
                <c:pt idx="9198">
                  <c:v>1.458</c:v>
                </c:pt>
                <c:pt idx="9199">
                  <c:v>1.458</c:v>
                </c:pt>
                <c:pt idx="9200">
                  <c:v>1.458</c:v>
                </c:pt>
                <c:pt idx="9201">
                  <c:v>1.458</c:v>
                </c:pt>
                <c:pt idx="9202">
                  <c:v>1.458</c:v>
                </c:pt>
                <c:pt idx="9203">
                  <c:v>1.458</c:v>
                </c:pt>
                <c:pt idx="9204">
                  <c:v>1.458</c:v>
                </c:pt>
                <c:pt idx="9205">
                  <c:v>1.458</c:v>
                </c:pt>
                <c:pt idx="9206">
                  <c:v>1.458</c:v>
                </c:pt>
                <c:pt idx="9207">
                  <c:v>1.4590000000000001</c:v>
                </c:pt>
                <c:pt idx="9208">
                  <c:v>1.4590000000000001</c:v>
                </c:pt>
                <c:pt idx="9209">
                  <c:v>1.4590000000000001</c:v>
                </c:pt>
                <c:pt idx="9210">
                  <c:v>1.4590000000000001</c:v>
                </c:pt>
                <c:pt idx="9211">
                  <c:v>1.4590000000000001</c:v>
                </c:pt>
                <c:pt idx="9212">
                  <c:v>1.4590000000000001</c:v>
                </c:pt>
                <c:pt idx="9213">
                  <c:v>1.4590000000000001</c:v>
                </c:pt>
                <c:pt idx="9214">
                  <c:v>1.4590000000000001</c:v>
                </c:pt>
                <c:pt idx="9215">
                  <c:v>1.4590000000000001</c:v>
                </c:pt>
                <c:pt idx="9216">
                  <c:v>1.4590000000000001</c:v>
                </c:pt>
                <c:pt idx="9217">
                  <c:v>1.4590000000000001</c:v>
                </c:pt>
                <c:pt idx="9218">
                  <c:v>1.4590000000000001</c:v>
                </c:pt>
                <c:pt idx="9219">
                  <c:v>1.4590000000000001</c:v>
                </c:pt>
                <c:pt idx="9220">
                  <c:v>1.4590000000000001</c:v>
                </c:pt>
                <c:pt idx="9221">
                  <c:v>1.4590000000000001</c:v>
                </c:pt>
                <c:pt idx="9222">
                  <c:v>1.4590000000000001</c:v>
                </c:pt>
                <c:pt idx="9223">
                  <c:v>1.4590000000000001</c:v>
                </c:pt>
                <c:pt idx="9224">
                  <c:v>1.4590000000000001</c:v>
                </c:pt>
                <c:pt idx="9225">
                  <c:v>1.4590000000000001</c:v>
                </c:pt>
                <c:pt idx="9226">
                  <c:v>1.4590000000000001</c:v>
                </c:pt>
                <c:pt idx="9227">
                  <c:v>1.46</c:v>
                </c:pt>
                <c:pt idx="9228">
                  <c:v>1.46</c:v>
                </c:pt>
                <c:pt idx="9229">
                  <c:v>1.46</c:v>
                </c:pt>
                <c:pt idx="9230">
                  <c:v>1.46</c:v>
                </c:pt>
                <c:pt idx="9231">
                  <c:v>1.46</c:v>
                </c:pt>
                <c:pt idx="9232">
                  <c:v>1.46</c:v>
                </c:pt>
                <c:pt idx="9233">
                  <c:v>1.46</c:v>
                </c:pt>
                <c:pt idx="9234">
                  <c:v>1.46</c:v>
                </c:pt>
                <c:pt idx="9235">
                  <c:v>1.46</c:v>
                </c:pt>
                <c:pt idx="9236">
                  <c:v>1.46</c:v>
                </c:pt>
                <c:pt idx="9237">
                  <c:v>1.46</c:v>
                </c:pt>
                <c:pt idx="9238">
                  <c:v>1.46</c:v>
                </c:pt>
                <c:pt idx="9239">
                  <c:v>1.46</c:v>
                </c:pt>
                <c:pt idx="9240">
                  <c:v>1.46</c:v>
                </c:pt>
                <c:pt idx="9241">
                  <c:v>1.46</c:v>
                </c:pt>
                <c:pt idx="9242">
                  <c:v>1.46</c:v>
                </c:pt>
                <c:pt idx="9243">
                  <c:v>1.46</c:v>
                </c:pt>
                <c:pt idx="9244">
                  <c:v>1.46</c:v>
                </c:pt>
                <c:pt idx="9245">
                  <c:v>1.46</c:v>
                </c:pt>
                <c:pt idx="9246">
                  <c:v>1.46</c:v>
                </c:pt>
                <c:pt idx="9247">
                  <c:v>1.4609999999999999</c:v>
                </c:pt>
                <c:pt idx="9248">
                  <c:v>1.4609999999999999</c:v>
                </c:pt>
                <c:pt idx="9249">
                  <c:v>1.4609999999999999</c:v>
                </c:pt>
                <c:pt idx="9250">
                  <c:v>1.4609999999999999</c:v>
                </c:pt>
                <c:pt idx="9251">
                  <c:v>1.4609999999999999</c:v>
                </c:pt>
                <c:pt idx="9252">
                  <c:v>1.4609999999999999</c:v>
                </c:pt>
                <c:pt idx="9253">
                  <c:v>1.4609999999999999</c:v>
                </c:pt>
                <c:pt idx="9254">
                  <c:v>1.4609999999999999</c:v>
                </c:pt>
                <c:pt idx="9255">
                  <c:v>1.4609999999999999</c:v>
                </c:pt>
                <c:pt idx="9256">
                  <c:v>1.4609999999999999</c:v>
                </c:pt>
                <c:pt idx="9257">
                  <c:v>1.4609999999999999</c:v>
                </c:pt>
                <c:pt idx="9258">
                  <c:v>1.4609999999999999</c:v>
                </c:pt>
                <c:pt idx="9259">
                  <c:v>1.4609999999999999</c:v>
                </c:pt>
                <c:pt idx="9260">
                  <c:v>1.4609999999999999</c:v>
                </c:pt>
                <c:pt idx="9261">
                  <c:v>1.4609999999999999</c:v>
                </c:pt>
                <c:pt idx="9262">
                  <c:v>1.4609999999999999</c:v>
                </c:pt>
                <c:pt idx="9263">
                  <c:v>1.4609999999999999</c:v>
                </c:pt>
                <c:pt idx="9264">
                  <c:v>1.4609999999999999</c:v>
                </c:pt>
                <c:pt idx="9265">
                  <c:v>1.4609999999999999</c:v>
                </c:pt>
                <c:pt idx="9266">
                  <c:v>1.4609999999999999</c:v>
                </c:pt>
                <c:pt idx="9267">
                  <c:v>1.462</c:v>
                </c:pt>
                <c:pt idx="9268">
                  <c:v>1.462</c:v>
                </c:pt>
                <c:pt idx="9269">
                  <c:v>1.462</c:v>
                </c:pt>
                <c:pt idx="9270">
                  <c:v>1.462</c:v>
                </c:pt>
                <c:pt idx="9271">
                  <c:v>1.462</c:v>
                </c:pt>
                <c:pt idx="9272">
                  <c:v>1.462</c:v>
                </c:pt>
                <c:pt idx="9273">
                  <c:v>1.462</c:v>
                </c:pt>
                <c:pt idx="9274">
                  <c:v>1.462</c:v>
                </c:pt>
                <c:pt idx="9275">
                  <c:v>1.462</c:v>
                </c:pt>
                <c:pt idx="9276">
                  <c:v>1.462</c:v>
                </c:pt>
                <c:pt idx="9277">
                  <c:v>1.462</c:v>
                </c:pt>
                <c:pt idx="9278">
                  <c:v>1.462</c:v>
                </c:pt>
                <c:pt idx="9279">
                  <c:v>1.462</c:v>
                </c:pt>
                <c:pt idx="9280">
                  <c:v>1.462</c:v>
                </c:pt>
                <c:pt idx="9281">
                  <c:v>1.462</c:v>
                </c:pt>
                <c:pt idx="9282">
                  <c:v>1.462</c:v>
                </c:pt>
                <c:pt idx="9283">
                  <c:v>1.462</c:v>
                </c:pt>
                <c:pt idx="9284">
                  <c:v>1.462</c:v>
                </c:pt>
                <c:pt idx="9285">
                  <c:v>1.462</c:v>
                </c:pt>
                <c:pt idx="9286">
                  <c:v>1.462</c:v>
                </c:pt>
                <c:pt idx="9287">
                  <c:v>1.4630000000000001</c:v>
                </c:pt>
                <c:pt idx="9288">
                  <c:v>1.4630000000000001</c:v>
                </c:pt>
                <c:pt idx="9289">
                  <c:v>1.4630000000000001</c:v>
                </c:pt>
                <c:pt idx="9290">
                  <c:v>1.4630000000000001</c:v>
                </c:pt>
                <c:pt idx="9291">
                  <c:v>1.4630000000000001</c:v>
                </c:pt>
                <c:pt idx="9292">
                  <c:v>1.4630000000000001</c:v>
                </c:pt>
                <c:pt idx="9293">
                  <c:v>1.4630000000000001</c:v>
                </c:pt>
                <c:pt idx="9294">
                  <c:v>1.4630000000000001</c:v>
                </c:pt>
                <c:pt idx="9295">
                  <c:v>1.4630000000000001</c:v>
                </c:pt>
                <c:pt idx="9296">
                  <c:v>1.4630000000000001</c:v>
                </c:pt>
                <c:pt idx="9297">
                  <c:v>1.4630000000000001</c:v>
                </c:pt>
                <c:pt idx="9298">
                  <c:v>1.4630000000000001</c:v>
                </c:pt>
                <c:pt idx="9299">
                  <c:v>1.4630000000000001</c:v>
                </c:pt>
                <c:pt idx="9300">
                  <c:v>1.4630000000000001</c:v>
                </c:pt>
                <c:pt idx="9301">
                  <c:v>1.4630000000000001</c:v>
                </c:pt>
                <c:pt idx="9302">
                  <c:v>1.4630000000000001</c:v>
                </c:pt>
                <c:pt idx="9303">
                  <c:v>1.4630000000000001</c:v>
                </c:pt>
                <c:pt idx="9304">
                  <c:v>1.4630000000000001</c:v>
                </c:pt>
                <c:pt idx="9305">
                  <c:v>1.4630000000000001</c:v>
                </c:pt>
                <c:pt idx="9306">
                  <c:v>1.4630000000000001</c:v>
                </c:pt>
                <c:pt idx="9307">
                  <c:v>1.464</c:v>
                </c:pt>
                <c:pt idx="9308">
                  <c:v>1.464</c:v>
                </c:pt>
                <c:pt idx="9309">
                  <c:v>1.464</c:v>
                </c:pt>
                <c:pt idx="9310">
                  <c:v>1.464</c:v>
                </c:pt>
                <c:pt idx="9311">
                  <c:v>1.464</c:v>
                </c:pt>
                <c:pt idx="9312">
                  <c:v>1.464</c:v>
                </c:pt>
                <c:pt idx="9313">
                  <c:v>1.464</c:v>
                </c:pt>
                <c:pt idx="9314">
                  <c:v>1.464</c:v>
                </c:pt>
                <c:pt idx="9315">
                  <c:v>1.464</c:v>
                </c:pt>
                <c:pt idx="9316">
                  <c:v>1.464</c:v>
                </c:pt>
                <c:pt idx="9317">
                  <c:v>1.464</c:v>
                </c:pt>
                <c:pt idx="9318">
                  <c:v>1.464</c:v>
                </c:pt>
                <c:pt idx="9319">
                  <c:v>1.464</c:v>
                </c:pt>
                <c:pt idx="9320">
                  <c:v>1.464</c:v>
                </c:pt>
                <c:pt idx="9321">
                  <c:v>1.464</c:v>
                </c:pt>
                <c:pt idx="9322">
                  <c:v>1.464</c:v>
                </c:pt>
                <c:pt idx="9323">
                  <c:v>1.464</c:v>
                </c:pt>
                <c:pt idx="9324">
                  <c:v>1.464</c:v>
                </c:pt>
                <c:pt idx="9325">
                  <c:v>1.464</c:v>
                </c:pt>
                <c:pt idx="9326">
                  <c:v>1.464</c:v>
                </c:pt>
                <c:pt idx="9327">
                  <c:v>1.4649999999999999</c:v>
                </c:pt>
                <c:pt idx="9328">
                  <c:v>1.4649999999999999</c:v>
                </c:pt>
                <c:pt idx="9329">
                  <c:v>1.4649999999999999</c:v>
                </c:pt>
                <c:pt idx="9330">
                  <c:v>1.4649999999999999</c:v>
                </c:pt>
                <c:pt idx="9331">
                  <c:v>1.4649999999999999</c:v>
                </c:pt>
                <c:pt idx="9332">
                  <c:v>1.4649999999999999</c:v>
                </c:pt>
                <c:pt idx="9333">
                  <c:v>1.4649999999999999</c:v>
                </c:pt>
                <c:pt idx="9334">
                  <c:v>1.4649999999999999</c:v>
                </c:pt>
                <c:pt idx="9335">
                  <c:v>1.4649999999999999</c:v>
                </c:pt>
                <c:pt idx="9336">
                  <c:v>1.4649999999999999</c:v>
                </c:pt>
                <c:pt idx="9337">
                  <c:v>1.4649999999999999</c:v>
                </c:pt>
                <c:pt idx="9338">
                  <c:v>1.4649999999999999</c:v>
                </c:pt>
                <c:pt idx="9339">
                  <c:v>1.4649999999999999</c:v>
                </c:pt>
                <c:pt idx="9340">
                  <c:v>1.4649999999999999</c:v>
                </c:pt>
                <c:pt idx="9341">
                  <c:v>1.4649999999999999</c:v>
                </c:pt>
                <c:pt idx="9342">
                  <c:v>1.4649999999999999</c:v>
                </c:pt>
                <c:pt idx="9343">
                  <c:v>1.4649999999999999</c:v>
                </c:pt>
                <c:pt idx="9344">
                  <c:v>1.4649999999999999</c:v>
                </c:pt>
                <c:pt idx="9345">
                  <c:v>1.4649999999999999</c:v>
                </c:pt>
                <c:pt idx="9346">
                  <c:v>1.4649999999999999</c:v>
                </c:pt>
                <c:pt idx="9347">
                  <c:v>1.466</c:v>
                </c:pt>
                <c:pt idx="9348">
                  <c:v>1.466</c:v>
                </c:pt>
                <c:pt idx="9349">
                  <c:v>1.466</c:v>
                </c:pt>
                <c:pt idx="9350">
                  <c:v>1.466</c:v>
                </c:pt>
                <c:pt idx="9351">
                  <c:v>1.466</c:v>
                </c:pt>
                <c:pt idx="9352">
                  <c:v>1.466</c:v>
                </c:pt>
                <c:pt idx="9353">
                  <c:v>1.466</c:v>
                </c:pt>
                <c:pt idx="9354">
                  <c:v>1.466</c:v>
                </c:pt>
                <c:pt idx="9355">
                  <c:v>1.466</c:v>
                </c:pt>
                <c:pt idx="9356">
                  <c:v>1.466</c:v>
                </c:pt>
                <c:pt idx="9357">
                  <c:v>1.466</c:v>
                </c:pt>
                <c:pt idx="9358">
                  <c:v>1.466</c:v>
                </c:pt>
                <c:pt idx="9359">
                  <c:v>1.466</c:v>
                </c:pt>
                <c:pt idx="9360">
                  <c:v>1.466</c:v>
                </c:pt>
                <c:pt idx="9361">
                  <c:v>1.466</c:v>
                </c:pt>
                <c:pt idx="9362">
                  <c:v>1.466</c:v>
                </c:pt>
                <c:pt idx="9363">
                  <c:v>1.466</c:v>
                </c:pt>
                <c:pt idx="9364">
                  <c:v>1.466</c:v>
                </c:pt>
                <c:pt idx="9365">
                  <c:v>1.466</c:v>
                </c:pt>
                <c:pt idx="9366">
                  <c:v>1.466</c:v>
                </c:pt>
                <c:pt idx="9367">
                  <c:v>1.466</c:v>
                </c:pt>
                <c:pt idx="9368">
                  <c:v>1.4670000000000001</c:v>
                </c:pt>
                <c:pt idx="9369">
                  <c:v>1.4670000000000001</c:v>
                </c:pt>
                <c:pt idx="9370">
                  <c:v>1.4670000000000001</c:v>
                </c:pt>
                <c:pt idx="9371">
                  <c:v>1.4670000000000001</c:v>
                </c:pt>
                <c:pt idx="9372">
                  <c:v>1.4670000000000001</c:v>
                </c:pt>
                <c:pt idx="9373">
                  <c:v>1.4670000000000001</c:v>
                </c:pt>
                <c:pt idx="9374">
                  <c:v>1.4670000000000001</c:v>
                </c:pt>
                <c:pt idx="9375">
                  <c:v>1.4670000000000001</c:v>
                </c:pt>
                <c:pt idx="9376">
                  <c:v>1.4670000000000001</c:v>
                </c:pt>
                <c:pt idx="9377">
                  <c:v>1.4670000000000001</c:v>
                </c:pt>
                <c:pt idx="9378">
                  <c:v>1.4670000000000001</c:v>
                </c:pt>
                <c:pt idx="9379">
                  <c:v>1.4670000000000001</c:v>
                </c:pt>
                <c:pt idx="9380">
                  <c:v>1.4670000000000001</c:v>
                </c:pt>
                <c:pt idx="9381">
                  <c:v>1.4670000000000001</c:v>
                </c:pt>
                <c:pt idx="9382">
                  <c:v>1.4670000000000001</c:v>
                </c:pt>
                <c:pt idx="9383">
                  <c:v>1.4670000000000001</c:v>
                </c:pt>
                <c:pt idx="9384">
                  <c:v>1.4670000000000001</c:v>
                </c:pt>
                <c:pt idx="9385">
                  <c:v>1.4670000000000001</c:v>
                </c:pt>
                <c:pt idx="9386">
                  <c:v>1.4670000000000001</c:v>
                </c:pt>
                <c:pt idx="9387">
                  <c:v>1.4670000000000001</c:v>
                </c:pt>
                <c:pt idx="9388">
                  <c:v>1.4670000000000001</c:v>
                </c:pt>
                <c:pt idx="9389">
                  <c:v>1.468</c:v>
                </c:pt>
                <c:pt idx="9390">
                  <c:v>1.468</c:v>
                </c:pt>
                <c:pt idx="9391">
                  <c:v>1.468</c:v>
                </c:pt>
                <c:pt idx="9392">
                  <c:v>1.468</c:v>
                </c:pt>
                <c:pt idx="9393">
                  <c:v>1.468</c:v>
                </c:pt>
                <c:pt idx="9394">
                  <c:v>1.468</c:v>
                </c:pt>
                <c:pt idx="9395">
                  <c:v>1.468</c:v>
                </c:pt>
                <c:pt idx="9396">
                  <c:v>1.468</c:v>
                </c:pt>
                <c:pt idx="9397">
                  <c:v>1.468</c:v>
                </c:pt>
                <c:pt idx="9398">
                  <c:v>1.468</c:v>
                </c:pt>
                <c:pt idx="9399">
                  <c:v>1.468</c:v>
                </c:pt>
                <c:pt idx="9400">
                  <c:v>1.468</c:v>
                </c:pt>
                <c:pt idx="9401">
                  <c:v>1.468</c:v>
                </c:pt>
                <c:pt idx="9402">
                  <c:v>1.468</c:v>
                </c:pt>
                <c:pt idx="9403">
                  <c:v>1.468</c:v>
                </c:pt>
                <c:pt idx="9404">
                  <c:v>1.468</c:v>
                </c:pt>
                <c:pt idx="9405">
                  <c:v>1.468</c:v>
                </c:pt>
                <c:pt idx="9406">
                  <c:v>1.468</c:v>
                </c:pt>
                <c:pt idx="9407">
                  <c:v>1.468</c:v>
                </c:pt>
                <c:pt idx="9408">
                  <c:v>1.468</c:v>
                </c:pt>
                <c:pt idx="9409">
                  <c:v>1.4689999999999999</c:v>
                </c:pt>
                <c:pt idx="9410">
                  <c:v>1.4689999999999999</c:v>
                </c:pt>
                <c:pt idx="9411">
                  <c:v>1.4689999999999999</c:v>
                </c:pt>
                <c:pt idx="9412">
                  <c:v>1.4689999999999999</c:v>
                </c:pt>
                <c:pt idx="9413">
                  <c:v>1.4689999999999999</c:v>
                </c:pt>
                <c:pt idx="9414">
                  <c:v>1.4689999999999999</c:v>
                </c:pt>
                <c:pt idx="9415">
                  <c:v>1.4689999999999999</c:v>
                </c:pt>
                <c:pt idx="9416">
                  <c:v>1.4689999999999999</c:v>
                </c:pt>
                <c:pt idx="9417">
                  <c:v>1.4689999999999999</c:v>
                </c:pt>
                <c:pt idx="9418">
                  <c:v>1.4689999999999999</c:v>
                </c:pt>
                <c:pt idx="9419">
                  <c:v>1.4689999999999999</c:v>
                </c:pt>
                <c:pt idx="9420">
                  <c:v>1.4689999999999999</c:v>
                </c:pt>
                <c:pt idx="9421">
                  <c:v>1.4689999999999999</c:v>
                </c:pt>
                <c:pt idx="9422">
                  <c:v>1.4689999999999999</c:v>
                </c:pt>
                <c:pt idx="9423">
                  <c:v>1.4689999999999999</c:v>
                </c:pt>
                <c:pt idx="9424">
                  <c:v>1.4689999999999999</c:v>
                </c:pt>
                <c:pt idx="9425">
                  <c:v>1.4689999999999999</c:v>
                </c:pt>
                <c:pt idx="9426">
                  <c:v>1.4689999999999999</c:v>
                </c:pt>
                <c:pt idx="9427">
                  <c:v>1.4689999999999999</c:v>
                </c:pt>
                <c:pt idx="9428">
                  <c:v>1.4689999999999999</c:v>
                </c:pt>
                <c:pt idx="9429">
                  <c:v>1.47</c:v>
                </c:pt>
                <c:pt idx="9430">
                  <c:v>1.47</c:v>
                </c:pt>
                <c:pt idx="9431">
                  <c:v>1.47</c:v>
                </c:pt>
                <c:pt idx="9432">
                  <c:v>1.47</c:v>
                </c:pt>
                <c:pt idx="9433">
                  <c:v>1.47</c:v>
                </c:pt>
                <c:pt idx="9434">
                  <c:v>1.47</c:v>
                </c:pt>
                <c:pt idx="9435">
                  <c:v>1.47</c:v>
                </c:pt>
                <c:pt idx="9436">
                  <c:v>1.47</c:v>
                </c:pt>
                <c:pt idx="9437">
                  <c:v>1.47</c:v>
                </c:pt>
                <c:pt idx="9438">
                  <c:v>1.47</c:v>
                </c:pt>
                <c:pt idx="9439">
                  <c:v>1.47</c:v>
                </c:pt>
                <c:pt idx="9440">
                  <c:v>1.47</c:v>
                </c:pt>
                <c:pt idx="9441">
                  <c:v>1.47</c:v>
                </c:pt>
                <c:pt idx="9442">
                  <c:v>1.47</c:v>
                </c:pt>
                <c:pt idx="9443">
                  <c:v>1.47</c:v>
                </c:pt>
                <c:pt idx="9444">
                  <c:v>1.47</c:v>
                </c:pt>
                <c:pt idx="9445">
                  <c:v>1.47</c:v>
                </c:pt>
                <c:pt idx="9446">
                  <c:v>1.47</c:v>
                </c:pt>
                <c:pt idx="9447">
                  <c:v>1.47</c:v>
                </c:pt>
                <c:pt idx="9448">
                  <c:v>1.47</c:v>
                </c:pt>
                <c:pt idx="9449">
                  <c:v>1.4710000000000001</c:v>
                </c:pt>
                <c:pt idx="9450">
                  <c:v>1.4710000000000001</c:v>
                </c:pt>
                <c:pt idx="9451">
                  <c:v>1.4710000000000001</c:v>
                </c:pt>
                <c:pt idx="9452">
                  <c:v>1.4710000000000001</c:v>
                </c:pt>
                <c:pt idx="9453">
                  <c:v>1.4710000000000001</c:v>
                </c:pt>
                <c:pt idx="9454">
                  <c:v>1.4710000000000001</c:v>
                </c:pt>
                <c:pt idx="9455">
                  <c:v>1.4710000000000001</c:v>
                </c:pt>
                <c:pt idx="9456">
                  <c:v>1.4710000000000001</c:v>
                </c:pt>
                <c:pt idx="9457">
                  <c:v>1.4710000000000001</c:v>
                </c:pt>
                <c:pt idx="9458">
                  <c:v>1.4710000000000001</c:v>
                </c:pt>
                <c:pt idx="9459">
                  <c:v>1.4710000000000001</c:v>
                </c:pt>
                <c:pt idx="9460">
                  <c:v>1.4710000000000001</c:v>
                </c:pt>
                <c:pt idx="9461">
                  <c:v>1.4710000000000001</c:v>
                </c:pt>
                <c:pt idx="9462">
                  <c:v>1.4710000000000001</c:v>
                </c:pt>
                <c:pt idx="9463">
                  <c:v>1.4710000000000001</c:v>
                </c:pt>
                <c:pt idx="9464">
                  <c:v>1.4710000000000001</c:v>
                </c:pt>
                <c:pt idx="9465">
                  <c:v>1.4710000000000001</c:v>
                </c:pt>
                <c:pt idx="9466">
                  <c:v>1.4710000000000001</c:v>
                </c:pt>
                <c:pt idx="9467">
                  <c:v>1.4710000000000001</c:v>
                </c:pt>
                <c:pt idx="9468">
                  <c:v>1.4710000000000001</c:v>
                </c:pt>
                <c:pt idx="9469">
                  <c:v>1.4710000000000001</c:v>
                </c:pt>
                <c:pt idx="9470">
                  <c:v>1.472</c:v>
                </c:pt>
                <c:pt idx="9471">
                  <c:v>1.472</c:v>
                </c:pt>
                <c:pt idx="9472">
                  <c:v>1.472</c:v>
                </c:pt>
                <c:pt idx="9473">
                  <c:v>1.472</c:v>
                </c:pt>
                <c:pt idx="9474">
                  <c:v>1.472</c:v>
                </c:pt>
                <c:pt idx="9475">
                  <c:v>1.472</c:v>
                </c:pt>
                <c:pt idx="9476">
                  <c:v>1.472</c:v>
                </c:pt>
                <c:pt idx="9477">
                  <c:v>1.472</c:v>
                </c:pt>
                <c:pt idx="9478">
                  <c:v>1.472</c:v>
                </c:pt>
                <c:pt idx="9479">
                  <c:v>1.472</c:v>
                </c:pt>
                <c:pt idx="9480">
                  <c:v>1.472</c:v>
                </c:pt>
                <c:pt idx="9481">
                  <c:v>1.472</c:v>
                </c:pt>
                <c:pt idx="9482">
                  <c:v>1.472</c:v>
                </c:pt>
                <c:pt idx="9483">
                  <c:v>1.472</c:v>
                </c:pt>
                <c:pt idx="9484">
                  <c:v>1.472</c:v>
                </c:pt>
                <c:pt idx="9485">
                  <c:v>1.472</c:v>
                </c:pt>
                <c:pt idx="9486">
                  <c:v>1.472</c:v>
                </c:pt>
                <c:pt idx="9487">
                  <c:v>1.472</c:v>
                </c:pt>
                <c:pt idx="9488">
                  <c:v>1.472</c:v>
                </c:pt>
                <c:pt idx="9489">
                  <c:v>1.472</c:v>
                </c:pt>
                <c:pt idx="9490">
                  <c:v>1.4729999999999999</c:v>
                </c:pt>
                <c:pt idx="9491">
                  <c:v>1.4729999999999999</c:v>
                </c:pt>
                <c:pt idx="9492">
                  <c:v>1.4729999999999999</c:v>
                </c:pt>
                <c:pt idx="9493">
                  <c:v>1.4729999999999999</c:v>
                </c:pt>
                <c:pt idx="9494">
                  <c:v>1.4729999999999999</c:v>
                </c:pt>
                <c:pt idx="9495">
                  <c:v>1.4729999999999999</c:v>
                </c:pt>
                <c:pt idx="9496">
                  <c:v>1.4729999999999999</c:v>
                </c:pt>
                <c:pt idx="9497">
                  <c:v>1.4729999999999999</c:v>
                </c:pt>
                <c:pt idx="9498">
                  <c:v>1.4729999999999999</c:v>
                </c:pt>
                <c:pt idx="9499">
                  <c:v>1.4729999999999999</c:v>
                </c:pt>
                <c:pt idx="9500">
                  <c:v>1.4729999999999999</c:v>
                </c:pt>
                <c:pt idx="9501">
                  <c:v>1.4729999999999999</c:v>
                </c:pt>
                <c:pt idx="9502">
                  <c:v>1.4729999999999999</c:v>
                </c:pt>
                <c:pt idx="9503">
                  <c:v>1.4729999999999999</c:v>
                </c:pt>
                <c:pt idx="9504">
                  <c:v>1.4729999999999999</c:v>
                </c:pt>
                <c:pt idx="9505">
                  <c:v>1.4729999999999999</c:v>
                </c:pt>
                <c:pt idx="9506">
                  <c:v>1.4729999999999999</c:v>
                </c:pt>
                <c:pt idx="9507">
                  <c:v>1.4729999999999999</c:v>
                </c:pt>
                <c:pt idx="9508">
                  <c:v>1.4729999999999999</c:v>
                </c:pt>
                <c:pt idx="9509">
                  <c:v>1.4729999999999999</c:v>
                </c:pt>
                <c:pt idx="9510">
                  <c:v>1.474</c:v>
                </c:pt>
                <c:pt idx="9511">
                  <c:v>1.474</c:v>
                </c:pt>
                <c:pt idx="9512">
                  <c:v>1.474</c:v>
                </c:pt>
                <c:pt idx="9513">
                  <c:v>1.474</c:v>
                </c:pt>
                <c:pt idx="9514">
                  <c:v>1.474</c:v>
                </c:pt>
                <c:pt idx="9515">
                  <c:v>1.474</c:v>
                </c:pt>
                <c:pt idx="9516">
                  <c:v>1.474</c:v>
                </c:pt>
                <c:pt idx="9517">
                  <c:v>1.474</c:v>
                </c:pt>
                <c:pt idx="9518">
                  <c:v>1.474</c:v>
                </c:pt>
                <c:pt idx="9519">
                  <c:v>1.474</c:v>
                </c:pt>
                <c:pt idx="9520">
                  <c:v>1.474</c:v>
                </c:pt>
                <c:pt idx="9521">
                  <c:v>1.474</c:v>
                </c:pt>
                <c:pt idx="9522">
                  <c:v>1.474</c:v>
                </c:pt>
                <c:pt idx="9523">
                  <c:v>1.474</c:v>
                </c:pt>
                <c:pt idx="9524">
                  <c:v>1.474</c:v>
                </c:pt>
                <c:pt idx="9525">
                  <c:v>1.474</c:v>
                </c:pt>
                <c:pt idx="9526">
                  <c:v>1.474</c:v>
                </c:pt>
                <c:pt idx="9527">
                  <c:v>1.474</c:v>
                </c:pt>
                <c:pt idx="9528">
                  <c:v>1.474</c:v>
                </c:pt>
                <c:pt idx="9529">
                  <c:v>1.474</c:v>
                </c:pt>
                <c:pt idx="9530">
                  <c:v>1.4750000000000001</c:v>
                </c:pt>
                <c:pt idx="9531">
                  <c:v>1.4750000000000001</c:v>
                </c:pt>
                <c:pt idx="9532">
                  <c:v>1.4750000000000001</c:v>
                </c:pt>
                <c:pt idx="9533">
                  <c:v>1.4750000000000001</c:v>
                </c:pt>
                <c:pt idx="9534">
                  <c:v>1.4750000000000001</c:v>
                </c:pt>
                <c:pt idx="9535">
                  <c:v>1.4750000000000001</c:v>
                </c:pt>
                <c:pt idx="9536">
                  <c:v>1.4750000000000001</c:v>
                </c:pt>
                <c:pt idx="9537">
                  <c:v>1.4750000000000001</c:v>
                </c:pt>
                <c:pt idx="9538">
                  <c:v>1.4750000000000001</c:v>
                </c:pt>
                <c:pt idx="9539">
                  <c:v>1.4750000000000001</c:v>
                </c:pt>
                <c:pt idx="9540">
                  <c:v>1.4750000000000001</c:v>
                </c:pt>
                <c:pt idx="9541">
                  <c:v>1.4750000000000001</c:v>
                </c:pt>
                <c:pt idx="9542">
                  <c:v>1.4750000000000001</c:v>
                </c:pt>
                <c:pt idx="9543">
                  <c:v>1.4750000000000001</c:v>
                </c:pt>
                <c:pt idx="9544">
                  <c:v>1.4750000000000001</c:v>
                </c:pt>
                <c:pt idx="9545">
                  <c:v>1.4750000000000001</c:v>
                </c:pt>
                <c:pt idx="9546">
                  <c:v>1.4750000000000001</c:v>
                </c:pt>
                <c:pt idx="9547">
                  <c:v>1.4750000000000001</c:v>
                </c:pt>
                <c:pt idx="9548">
                  <c:v>1.4750000000000001</c:v>
                </c:pt>
                <c:pt idx="9549">
                  <c:v>1.4750000000000001</c:v>
                </c:pt>
                <c:pt idx="9550">
                  <c:v>1.476</c:v>
                </c:pt>
                <c:pt idx="9551">
                  <c:v>1.476</c:v>
                </c:pt>
                <c:pt idx="9552">
                  <c:v>1.476</c:v>
                </c:pt>
                <c:pt idx="9553">
                  <c:v>1.476</c:v>
                </c:pt>
                <c:pt idx="9554">
                  <c:v>1.476</c:v>
                </c:pt>
                <c:pt idx="9555">
                  <c:v>1.476</c:v>
                </c:pt>
                <c:pt idx="9556">
                  <c:v>1.476</c:v>
                </c:pt>
                <c:pt idx="9557">
                  <c:v>1.476</c:v>
                </c:pt>
                <c:pt idx="9558">
                  <c:v>1.476</c:v>
                </c:pt>
                <c:pt idx="9559">
                  <c:v>1.476</c:v>
                </c:pt>
                <c:pt idx="9560">
                  <c:v>1.476</c:v>
                </c:pt>
                <c:pt idx="9561">
                  <c:v>1.476</c:v>
                </c:pt>
                <c:pt idx="9562">
                  <c:v>1.476</c:v>
                </c:pt>
                <c:pt idx="9563">
                  <c:v>1.476</c:v>
                </c:pt>
                <c:pt idx="9564">
                  <c:v>1.476</c:v>
                </c:pt>
                <c:pt idx="9565">
                  <c:v>1.476</c:v>
                </c:pt>
                <c:pt idx="9566">
                  <c:v>1.476</c:v>
                </c:pt>
                <c:pt idx="9567">
                  <c:v>1.476</c:v>
                </c:pt>
                <c:pt idx="9568">
                  <c:v>1.476</c:v>
                </c:pt>
                <c:pt idx="9569">
                  <c:v>1.476</c:v>
                </c:pt>
                <c:pt idx="9570">
                  <c:v>1.4769999999999999</c:v>
                </c:pt>
                <c:pt idx="9571">
                  <c:v>1.4769999999999999</c:v>
                </c:pt>
                <c:pt idx="9572">
                  <c:v>1.4769999999999999</c:v>
                </c:pt>
                <c:pt idx="9573">
                  <c:v>1.4769999999999999</c:v>
                </c:pt>
                <c:pt idx="9574">
                  <c:v>1.4769999999999999</c:v>
                </c:pt>
                <c:pt idx="9575">
                  <c:v>1.4769999999999999</c:v>
                </c:pt>
                <c:pt idx="9576">
                  <c:v>1.4769999999999999</c:v>
                </c:pt>
                <c:pt idx="9577">
                  <c:v>1.4769999999999999</c:v>
                </c:pt>
                <c:pt idx="9578">
                  <c:v>1.4769999999999999</c:v>
                </c:pt>
                <c:pt idx="9579">
                  <c:v>1.4769999999999999</c:v>
                </c:pt>
                <c:pt idx="9580">
                  <c:v>1.4769999999999999</c:v>
                </c:pt>
                <c:pt idx="9581">
                  <c:v>1.4769999999999999</c:v>
                </c:pt>
                <c:pt idx="9582">
                  <c:v>1.4769999999999999</c:v>
                </c:pt>
                <c:pt idx="9583">
                  <c:v>1.4769999999999999</c:v>
                </c:pt>
                <c:pt idx="9584">
                  <c:v>1.4769999999999999</c:v>
                </c:pt>
                <c:pt idx="9585">
                  <c:v>1.4769999999999999</c:v>
                </c:pt>
                <c:pt idx="9586">
                  <c:v>1.4769999999999999</c:v>
                </c:pt>
                <c:pt idx="9587">
                  <c:v>1.4769999999999999</c:v>
                </c:pt>
                <c:pt idx="9588">
                  <c:v>1.4769999999999999</c:v>
                </c:pt>
                <c:pt idx="9589">
                  <c:v>1.4769999999999999</c:v>
                </c:pt>
                <c:pt idx="9590">
                  <c:v>1.4769999999999999</c:v>
                </c:pt>
                <c:pt idx="9591">
                  <c:v>1.478</c:v>
                </c:pt>
                <c:pt idx="9592">
                  <c:v>1.478</c:v>
                </c:pt>
                <c:pt idx="9593">
                  <c:v>1.478</c:v>
                </c:pt>
                <c:pt idx="9594">
                  <c:v>1.478</c:v>
                </c:pt>
                <c:pt idx="9595">
                  <c:v>1.478</c:v>
                </c:pt>
                <c:pt idx="9596">
                  <c:v>1.478</c:v>
                </c:pt>
                <c:pt idx="9597">
                  <c:v>1.478</c:v>
                </c:pt>
                <c:pt idx="9598">
                  <c:v>1.478</c:v>
                </c:pt>
                <c:pt idx="9599">
                  <c:v>1.478</c:v>
                </c:pt>
                <c:pt idx="9600">
                  <c:v>1.478</c:v>
                </c:pt>
                <c:pt idx="9601">
                  <c:v>1.478</c:v>
                </c:pt>
                <c:pt idx="9602">
                  <c:v>1.478</c:v>
                </c:pt>
                <c:pt idx="9603">
                  <c:v>1.478</c:v>
                </c:pt>
                <c:pt idx="9604">
                  <c:v>1.478</c:v>
                </c:pt>
                <c:pt idx="9605">
                  <c:v>1.478</c:v>
                </c:pt>
                <c:pt idx="9606">
                  <c:v>1.478</c:v>
                </c:pt>
                <c:pt idx="9607">
                  <c:v>1.478</c:v>
                </c:pt>
                <c:pt idx="9608">
                  <c:v>1.478</c:v>
                </c:pt>
                <c:pt idx="9609">
                  <c:v>1.478</c:v>
                </c:pt>
                <c:pt idx="9610">
                  <c:v>1.478</c:v>
                </c:pt>
                <c:pt idx="9611">
                  <c:v>1.4790000000000001</c:v>
                </c:pt>
                <c:pt idx="9612">
                  <c:v>1.4790000000000001</c:v>
                </c:pt>
                <c:pt idx="9613">
                  <c:v>1.4790000000000001</c:v>
                </c:pt>
                <c:pt idx="9614">
                  <c:v>1.4790000000000001</c:v>
                </c:pt>
                <c:pt idx="9615">
                  <c:v>1.4790000000000001</c:v>
                </c:pt>
                <c:pt idx="9616">
                  <c:v>1.4790000000000001</c:v>
                </c:pt>
                <c:pt idx="9617">
                  <c:v>1.4790000000000001</c:v>
                </c:pt>
                <c:pt idx="9618">
                  <c:v>1.4790000000000001</c:v>
                </c:pt>
                <c:pt idx="9619">
                  <c:v>1.4790000000000001</c:v>
                </c:pt>
                <c:pt idx="9620">
                  <c:v>1.4790000000000001</c:v>
                </c:pt>
                <c:pt idx="9621">
                  <c:v>1.4790000000000001</c:v>
                </c:pt>
                <c:pt idx="9622">
                  <c:v>1.4790000000000001</c:v>
                </c:pt>
                <c:pt idx="9623">
                  <c:v>1.4790000000000001</c:v>
                </c:pt>
                <c:pt idx="9624">
                  <c:v>1.4790000000000001</c:v>
                </c:pt>
                <c:pt idx="9625">
                  <c:v>1.4790000000000001</c:v>
                </c:pt>
                <c:pt idx="9626">
                  <c:v>1.4790000000000001</c:v>
                </c:pt>
                <c:pt idx="9627">
                  <c:v>1.4790000000000001</c:v>
                </c:pt>
                <c:pt idx="9628">
                  <c:v>1.4790000000000001</c:v>
                </c:pt>
                <c:pt idx="9629">
                  <c:v>1.4790000000000001</c:v>
                </c:pt>
                <c:pt idx="9630">
                  <c:v>1.4790000000000001</c:v>
                </c:pt>
                <c:pt idx="9631">
                  <c:v>1.48</c:v>
                </c:pt>
                <c:pt idx="9632">
                  <c:v>1.48</c:v>
                </c:pt>
                <c:pt idx="9633">
                  <c:v>1.48</c:v>
                </c:pt>
                <c:pt idx="9634">
                  <c:v>1.48</c:v>
                </c:pt>
                <c:pt idx="9635">
                  <c:v>1.48</c:v>
                </c:pt>
                <c:pt idx="9636">
                  <c:v>1.48</c:v>
                </c:pt>
                <c:pt idx="9637">
                  <c:v>1.48</c:v>
                </c:pt>
                <c:pt idx="9638">
                  <c:v>1.48</c:v>
                </c:pt>
                <c:pt idx="9639">
                  <c:v>1.48</c:v>
                </c:pt>
                <c:pt idx="9640">
                  <c:v>1.48</c:v>
                </c:pt>
                <c:pt idx="9641">
                  <c:v>1.48</c:v>
                </c:pt>
                <c:pt idx="9642">
                  <c:v>1.48</c:v>
                </c:pt>
                <c:pt idx="9643">
                  <c:v>1.48</c:v>
                </c:pt>
                <c:pt idx="9644">
                  <c:v>1.48</c:v>
                </c:pt>
                <c:pt idx="9645">
                  <c:v>1.48</c:v>
                </c:pt>
                <c:pt idx="9646">
                  <c:v>1.48</c:v>
                </c:pt>
                <c:pt idx="9647">
                  <c:v>1.48</c:v>
                </c:pt>
                <c:pt idx="9648">
                  <c:v>1.48</c:v>
                </c:pt>
                <c:pt idx="9649">
                  <c:v>1.48</c:v>
                </c:pt>
                <c:pt idx="9650">
                  <c:v>1.48</c:v>
                </c:pt>
                <c:pt idx="9651">
                  <c:v>1.48</c:v>
                </c:pt>
                <c:pt idx="9652">
                  <c:v>1.4809999999999999</c:v>
                </c:pt>
                <c:pt idx="9653">
                  <c:v>1.4809999999999999</c:v>
                </c:pt>
                <c:pt idx="9654">
                  <c:v>1.4809999999999999</c:v>
                </c:pt>
                <c:pt idx="9655">
                  <c:v>1.4809999999999999</c:v>
                </c:pt>
                <c:pt idx="9656">
                  <c:v>1.4809999999999999</c:v>
                </c:pt>
                <c:pt idx="9657">
                  <c:v>1.4809999999999999</c:v>
                </c:pt>
                <c:pt idx="9658">
                  <c:v>1.4809999999999999</c:v>
                </c:pt>
                <c:pt idx="9659">
                  <c:v>1.4809999999999999</c:v>
                </c:pt>
                <c:pt idx="9660">
                  <c:v>1.4809999999999999</c:v>
                </c:pt>
                <c:pt idx="9661">
                  <c:v>1.4809999999999999</c:v>
                </c:pt>
                <c:pt idx="9662">
                  <c:v>1.4809999999999999</c:v>
                </c:pt>
                <c:pt idx="9663">
                  <c:v>1.4809999999999999</c:v>
                </c:pt>
                <c:pt idx="9664">
                  <c:v>1.4809999999999999</c:v>
                </c:pt>
                <c:pt idx="9665">
                  <c:v>1.4809999999999999</c:v>
                </c:pt>
                <c:pt idx="9666">
                  <c:v>1.4809999999999999</c:v>
                </c:pt>
                <c:pt idx="9667">
                  <c:v>1.4809999999999999</c:v>
                </c:pt>
                <c:pt idx="9668">
                  <c:v>1.4809999999999999</c:v>
                </c:pt>
                <c:pt idx="9669">
                  <c:v>1.4809999999999999</c:v>
                </c:pt>
                <c:pt idx="9670">
                  <c:v>1.4809999999999999</c:v>
                </c:pt>
                <c:pt idx="9671">
                  <c:v>1.4809999999999999</c:v>
                </c:pt>
                <c:pt idx="9672">
                  <c:v>1.482</c:v>
                </c:pt>
                <c:pt idx="9673">
                  <c:v>1.482</c:v>
                </c:pt>
                <c:pt idx="9674">
                  <c:v>1.482</c:v>
                </c:pt>
                <c:pt idx="9675">
                  <c:v>1.482</c:v>
                </c:pt>
                <c:pt idx="9676">
                  <c:v>1.482</c:v>
                </c:pt>
                <c:pt idx="9677">
                  <c:v>1.482</c:v>
                </c:pt>
                <c:pt idx="9678">
                  <c:v>1.482</c:v>
                </c:pt>
                <c:pt idx="9679">
                  <c:v>1.482</c:v>
                </c:pt>
                <c:pt idx="9680">
                  <c:v>1.482</c:v>
                </c:pt>
                <c:pt idx="9681">
                  <c:v>1.482</c:v>
                </c:pt>
                <c:pt idx="9682">
                  <c:v>1.482</c:v>
                </c:pt>
                <c:pt idx="9683">
                  <c:v>1.482</c:v>
                </c:pt>
                <c:pt idx="9684">
                  <c:v>1.482</c:v>
                </c:pt>
                <c:pt idx="9685">
                  <c:v>1.482</c:v>
                </c:pt>
                <c:pt idx="9686">
                  <c:v>1.482</c:v>
                </c:pt>
                <c:pt idx="9687">
                  <c:v>1.482</c:v>
                </c:pt>
                <c:pt idx="9688">
                  <c:v>1.482</c:v>
                </c:pt>
                <c:pt idx="9689">
                  <c:v>1.482</c:v>
                </c:pt>
                <c:pt idx="9690">
                  <c:v>1.482</c:v>
                </c:pt>
                <c:pt idx="9691">
                  <c:v>1.482</c:v>
                </c:pt>
                <c:pt idx="9692">
                  <c:v>1.482</c:v>
                </c:pt>
                <c:pt idx="9693">
                  <c:v>1.4830000000000001</c:v>
                </c:pt>
                <c:pt idx="9694">
                  <c:v>1.4830000000000001</c:v>
                </c:pt>
                <c:pt idx="9695">
                  <c:v>1.4830000000000001</c:v>
                </c:pt>
                <c:pt idx="9696">
                  <c:v>1.4830000000000001</c:v>
                </c:pt>
                <c:pt idx="9697">
                  <c:v>1.4830000000000001</c:v>
                </c:pt>
                <c:pt idx="9698">
                  <c:v>1.4830000000000001</c:v>
                </c:pt>
                <c:pt idx="9699">
                  <c:v>1.4830000000000001</c:v>
                </c:pt>
                <c:pt idx="9700">
                  <c:v>1.4830000000000001</c:v>
                </c:pt>
                <c:pt idx="9701">
                  <c:v>1.4830000000000001</c:v>
                </c:pt>
                <c:pt idx="9702">
                  <c:v>1.4830000000000001</c:v>
                </c:pt>
                <c:pt idx="9703">
                  <c:v>1.4830000000000001</c:v>
                </c:pt>
                <c:pt idx="9704">
                  <c:v>1.4830000000000001</c:v>
                </c:pt>
                <c:pt idx="9705">
                  <c:v>1.4830000000000001</c:v>
                </c:pt>
                <c:pt idx="9706">
                  <c:v>1.4830000000000001</c:v>
                </c:pt>
                <c:pt idx="9707">
                  <c:v>1.4830000000000001</c:v>
                </c:pt>
                <c:pt idx="9708">
                  <c:v>1.4830000000000001</c:v>
                </c:pt>
                <c:pt idx="9709">
                  <c:v>1.4830000000000001</c:v>
                </c:pt>
                <c:pt idx="9710">
                  <c:v>1.4830000000000001</c:v>
                </c:pt>
                <c:pt idx="9711">
                  <c:v>1.4830000000000001</c:v>
                </c:pt>
                <c:pt idx="9712">
                  <c:v>1.4830000000000001</c:v>
                </c:pt>
                <c:pt idx="9713">
                  <c:v>1.484</c:v>
                </c:pt>
                <c:pt idx="9714">
                  <c:v>1.484</c:v>
                </c:pt>
                <c:pt idx="9715">
                  <c:v>1.484</c:v>
                </c:pt>
                <c:pt idx="9716">
                  <c:v>1.484</c:v>
                </c:pt>
                <c:pt idx="9717">
                  <c:v>1.484</c:v>
                </c:pt>
                <c:pt idx="9718">
                  <c:v>1.484</c:v>
                </c:pt>
                <c:pt idx="9719">
                  <c:v>1.484</c:v>
                </c:pt>
                <c:pt idx="9720">
                  <c:v>1.484</c:v>
                </c:pt>
                <c:pt idx="9721">
                  <c:v>1.484</c:v>
                </c:pt>
                <c:pt idx="9722">
                  <c:v>1.484</c:v>
                </c:pt>
                <c:pt idx="9723">
                  <c:v>1.484</c:v>
                </c:pt>
                <c:pt idx="9724">
                  <c:v>1.484</c:v>
                </c:pt>
                <c:pt idx="9725">
                  <c:v>1.484</c:v>
                </c:pt>
                <c:pt idx="9726">
                  <c:v>1.484</c:v>
                </c:pt>
                <c:pt idx="9727">
                  <c:v>1.484</c:v>
                </c:pt>
                <c:pt idx="9728">
                  <c:v>1.484</c:v>
                </c:pt>
                <c:pt idx="9729">
                  <c:v>1.484</c:v>
                </c:pt>
                <c:pt idx="9730">
                  <c:v>1.484</c:v>
                </c:pt>
                <c:pt idx="9731">
                  <c:v>1.484</c:v>
                </c:pt>
                <c:pt idx="9732">
                  <c:v>1.484</c:v>
                </c:pt>
                <c:pt idx="9733">
                  <c:v>1.4849999999999999</c:v>
                </c:pt>
                <c:pt idx="9734">
                  <c:v>1.4849999999999999</c:v>
                </c:pt>
                <c:pt idx="9735">
                  <c:v>1.4849999999999999</c:v>
                </c:pt>
                <c:pt idx="9736">
                  <c:v>1.4849999999999999</c:v>
                </c:pt>
                <c:pt idx="9737">
                  <c:v>1.4849999999999999</c:v>
                </c:pt>
                <c:pt idx="9738">
                  <c:v>1.4849999999999999</c:v>
                </c:pt>
                <c:pt idx="9739">
                  <c:v>1.4849999999999999</c:v>
                </c:pt>
                <c:pt idx="9740">
                  <c:v>1.4849999999999999</c:v>
                </c:pt>
                <c:pt idx="9741">
                  <c:v>1.4849999999999999</c:v>
                </c:pt>
                <c:pt idx="9742">
                  <c:v>1.4849999999999999</c:v>
                </c:pt>
                <c:pt idx="9743">
                  <c:v>1.4849999999999999</c:v>
                </c:pt>
                <c:pt idx="9744">
                  <c:v>1.4849999999999999</c:v>
                </c:pt>
                <c:pt idx="9745">
                  <c:v>1.4849999999999999</c:v>
                </c:pt>
                <c:pt idx="9746">
                  <c:v>1.4849999999999999</c:v>
                </c:pt>
                <c:pt idx="9747">
                  <c:v>1.4849999999999999</c:v>
                </c:pt>
                <c:pt idx="9748">
                  <c:v>1.4849999999999999</c:v>
                </c:pt>
                <c:pt idx="9749">
                  <c:v>1.4849999999999999</c:v>
                </c:pt>
                <c:pt idx="9750">
                  <c:v>1.4849999999999999</c:v>
                </c:pt>
                <c:pt idx="9751">
                  <c:v>1.4849999999999999</c:v>
                </c:pt>
                <c:pt idx="9752">
                  <c:v>1.4849999999999999</c:v>
                </c:pt>
                <c:pt idx="9753">
                  <c:v>1.486</c:v>
                </c:pt>
                <c:pt idx="9754">
                  <c:v>1.486</c:v>
                </c:pt>
                <c:pt idx="9755">
                  <c:v>1.486</c:v>
                </c:pt>
                <c:pt idx="9756">
                  <c:v>1.486</c:v>
                </c:pt>
                <c:pt idx="9757">
                  <c:v>1.486</c:v>
                </c:pt>
                <c:pt idx="9758">
                  <c:v>1.486</c:v>
                </c:pt>
                <c:pt idx="9759">
                  <c:v>1.486</c:v>
                </c:pt>
                <c:pt idx="9760">
                  <c:v>1.486</c:v>
                </c:pt>
                <c:pt idx="9761">
                  <c:v>1.486</c:v>
                </c:pt>
                <c:pt idx="9762">
                  <c:v>1.486</c:v>
                </c:pt>
                <c:pt idx="9763">
                  <c:v>1.486</c:v>
                </c:pt>
                <c:pt idx="9764">
                  <c:v>1.486</c:v>
                </c:pt>
                <c:pt idx="9765">
                  <c:v>1.486</c:v>
                </c:pt>
                <c:pt idx="9766">
                  <c:v>1.486</c:v>
                </c:pt>
                <c:pt idx="9767">
                  <c:v>1.486</c:v>
                </c:pt>
                <c:pt idx="9768">
                  <c:v>1.486</c:v>
                </c:pt>
                <c:pt idx="9769">
                  <c:v>1.486</c:v>
                </c:pt>
                <c:pt idx="9770">
                  <c:v>1.486</c:v>
                </c:pt>
                <c:pt idx="9771">
                  <c:v>1.486</c:v>
                </c:pt>
                <c:pt idx="9772">
                  <c:v>1.486</c:v>
                </c:pt>
                <c:pt idx="9773">
                  <c:v>1.4870000000000001</c:v>
                </c:pt>
                <c:pt idx="9774">
                  <c:v>1.4870000000000001</c:v>
                </c:pt>
                <c:pt idx="9775">
                  <c:v>1.4870000000000001</c:v>
                </c:pt>
                <c:pt idx="9776">
                  <c:v>1.4870000000000001</c:v>
                </c:pt>
                <c:pt idx="9777">
                  <c:v>1.4870000000000001</c:v>
                </c:pt>
                <c:pt idx="9778">
                  <c:v>1.4870000000000001</c:v>
                </c:pt>
                <c:pt idx="9779">
                  <c:v>1.4870000000000001</c:v>
                </c:pt>
                <c:pt idx="9780">
                  <c:v>1.4870000000000001</c:v>
                </c:pt>
                <c:pt idx="9781">
                  <c:v>1.4870000000000001</c:v>
                </c:pt>
                <c:pt idx="9782">
                  <c:v>1.4870000000000001</c:v>
                </c:pt>
                <c:pt idx="9783">
                  <c:v>1.4870000000000001</c:v>
                </c:pt>
                <c:pt idx="9784">
                  <c:v>1.4870000000000001</c:v>
                </c:pt>
                <c:pt idx="9785">
                  <c:v>1.4870000000000001</c:v>
                </c:pt>
                <c:pt idx="9786">
                  <c:v>1.4870000000000001</c:v>
                </c:pt>
                <c:pt idx="9787">
                  <c:v>1.4870000000000001</c:v>
                </c:pt>
                <c:pt idx="9788">
                  <c:v>1.4870000000000001</c:v>
                </c:pt>
                <c:pt idx="9789">
                  <c:v>1.4870000000000001</c:v>
                </c:pt>
                <c:pt idx="9790">
                  <c:v>1.4870000000000001</c:v>
                </c:pt>
                <c:pt idx="9791">
                  <c:v>1.4870000000000001</c:v>
                </c:pt>
                <c:pt idx="9792">
                  <c:v>1.4870000000000001</c:v>
                </c:pt>
                <c:pt idx="9793">
                  <c:v>1.488</c:v>
                </c:pt>
                <c:pt idx="9794">
                  <c:v>1.488</c:v>
                </c:pt>
                <c:pt idx="9795">
                  <c:v>1.488</c:v>
                </c:pt>
                <c:pt idx="9796">
                  <c:v>1.488</c:v>
                </c:pt>
                <c:pt idx="9797">
                  <c:v>1.488</c:v>
                </c:pt>
                <c:pt idx="9798">
                  <c:v>1.488</c:v>
                </c:pt>
                <c:pt idx="9799">
                  <c:v>1.488</c:v>
                </c:pt>
                <c:pt idx="9800">
                  <c:v>1.488</c:v>
                </c:pt>
                <c:pt idx="9801">
                  <c:v>1.488</c:v>
                </c:pt>
                <c:pt idx="9802">
                  <c:v>1.488</c:v>
                </c:pt>
                <c:pt idx="9803">
                  <c:v>1.488</c:v>
                </c:pt>
                <c:pt idx="9804">
                  <c:v>1.488</c:v>
                </c:pt>
                <c:pt idx="9805">
                  <c:v>1.488</c:v>
                </c:pt>
                <c:pt idx="9806">
                  <c:v>1.488</c:v>
                </c:pt>
                <c:pt idx="9807">
                  <c:v>1.488</c:v>
                </c:pt>
                <c:pt idx="9808">
                  <c:v>1.488</c:v>
                </c:pt>
                <c:pt idx="9809">
                  <c:v>1.488</c:v>
                </c:pt>
                <c:pt idx="9810">
                  <c:v>1.488</c:v>
                </c:pt>
                <c:pt idx="9811">
                  <c:v>1.488</c:v>
                </c:pt>
                <c:pt idx="9812">
                  <c:v>1.488</c:v>
                </c:pt>
                <c:pt idx="9813">
                  <c:v>1.4889999999999999</c:v>
                </c:pt>
                <c:pt idx="9814">
                  <c:v>1.4889999999999999</c:v>
                </c:pt>
                <c:pt idx="9815">
                  <c:v>1.4889999999999999</c:v>
                </c:pt>
                <c:pt idx="9816">
                  <c:v>1.4889999999999999</c:v>
                </c:pt>
                <c:pt idx="9817">
                  <c:v>1.4889999999999999</c:v>
                </c:pt>
                <c:pt idx="9818">
                  <c:v>1.4889999999999999</c:v>
                </c:pt>
                <c:pt idx="9819">
                  <c:v>1.4889999999999999</c:v>
                </c:pt>
                <c:pt idx="9820">
                  <c:v>1.4889999999999999</c:v>
                </c:pt>
                <c:pt idx="9821">
                  <c:v>1.4889999999999999</c:v>
                </c:pt>
                <c:pt idx="9822">
                  <c:v>1.4889999999999999</c:v>
                </c:pt>
                <c:pt idx="9823">
                  <c:v>1.4889999999999999</c:v>
                </c:pt>
                <c:pt idx="9824">
                  <c:v>1.4889999999999999</c:v>
                </c:pt>
                <c:pt idx="9825">
                  <c:v>1.4889999999999999</c:v>
                </c:pt>
                <c:pt idx="9826">
                  <c:v>1.4889999999999999</c:v>
                </c:pt>
                <c:pt idx="9827">
                  <c:v>1.4889999999999999</c:v>
                </c:pt>
                <c:pt idx="9828">
                  <c:v>1.4889999999999999</c:v>
                </c:pt>
                <c:pt idx="9829">
                  <c:v>1.4889999999999999</c:v>
                </c:pt>
                <c:pt idx="9830">
                  <c:v>1.4889999999999999</c:v>
                </c:pt>
                <c:pt idx="9831">
                  <c:v>1.4889999999999999</c:v>
                </c:pt>
                <c:pt idx="9832">
                  <c:v>1.4889999999999999</c:v>
                </c:pt>
                <c:pt idx="9833">
                  <c:v>1.4889999999999999</c:v>
                </c:pt>
                <c:pt idx="9834">
                  <c:v>1.49</c:v>
                </c:pt>
                <c:pt idx="9835">
                  <c:v>1.49</c:v>
                </c:pt>
                <c:pt idx="9836">
                  <c:v>1.49</c:v>
                </c:pt>
                <c:pt idx="9837">
                  <c:v>1.49</c:v>
                </c:pt>
                <c:pt idx="9838">
                  <c:v>1.49</c:v>
                </c:pt>
                <c:pt idx="9839">
                  <c:v>1.49</c:v>
                </c:pt>
                <c:pt idx="9840">
                  <c:v>1.49</c:v>
                </c:pt>
                <c:pt idx="9841">
                  <c:v>1.49</c:v>
                </c:pt>
                <c:pt idx="9842">
                  <c:v>1.49</c:v>
                </c:pt>
                <c:pt idx="9843">
                  <c:v>1.49</c:v>
                </c:pt>
                <c:pt idx="9844">
                  <c:v>1.49</c:v>
                </c:pt>
                <c:pt idx="9845">
                  <c:v>1.49</c:v>
                </c:pt>
                <c:pt idx="9846">
                  <c:v>1.49</c:v>
                </c:pt>
                <c:pt idx="9847">
                  <c:v>1.49</c:v>
                </c:pt>
                <c:pt idx="9848">
                  <c:v>1.49</c:v>
                </c:pt>
                <c:pt idx="9849">
                  <c:v>1.49</c:v>
                </c:pt>
                <c:pt idx="9850">
                  <c:v>1.49</c:v>
                </c:pt>
                <c:pt idx="9851">
                  <c:v>1.49</c:v>
                </c:pt>
                <c:pt idx="9852">
                  <c:v>1.49</c:v>
                </c:pt>
                <c:pt idx="9853">
                  <c:v>1.4910000000000001</c:v>
                </c:pt>
                <c:pt idx="9854">
                  <c:v>1.4910000000000001</c:v>
                </c:pt>
                <c:pt idx="9855">
                  <c:v>1.4910000000000001</c:v>
                </c:pt>
                <c:pt idx="9856">
                  <c:v>1.4910000000000001</c:v>
                </c:pt>
                <c:pt idx="9857">
                  <c:v>1.4910000000000001</c:v>
                </c:pt>
                <c:pt idx="9858">
                  <c:v>1.4910000000000001</c:v>
                </c:pt>
                <c:pt idx="9859">
                  <c:v>1.4910000000000001</c:v>
                </c:pt>
                <c:pt idx="9860">
                  <c:v>1.4910000000000001</c:v>
                </c:pt>
                <c:pt idx="9861">
                  <c:v>1.4910000000000001</c:v>
                </c:pt>
                <c:pt idx="9862">
                  <c:v>1.4910000000000001</c:v>
                </c:pt>
                <c:pt idx="9863">
                  <c:v>1.4910000000000001</c:v>
                </c:pt>
                <c:pt idx="9864">
                  <c:v>1.4910000000000001</c:v>
                </c:pt>
                <c:pt idx="9865">
                  <c:v>1.4910000000000001</c:v>
                </c:pt>
                <c:pt idx="9866">
                  <c:v>1.4910000000000001</c:v>
                </c:pt>
                <c:pt idx="9867">
                  <c:v>1.4910000000000001</c:v>
                </c:pt>
                <c:pt idx="9868">
                  <c:v>1.4910000000000001</c:v>
                </c:pt>
                <c:pt idx="9869">
                  <c:v>1.4910000000000001</c:v>
                </c:pt>
                <c:pt idx="9870">
                  <c:v>1.4910000000000001</c:v>
                </c:pt>
                <c:pt idx="9871">
                  <c:v>1.4910000000000001</c:v>
                </c:pt>
                <c:pt idx="9872">
                  <c:v>1.4910000000000001</c:v>
                </c:pt>
                <c:pt idx="9873">
                  <c:v>1.4910000000000001</c:v>
                </c:pt>
                <c:pt idx="9874">
                  <c:v>1.492</c:v>
                </c:pt>
                <c:pt idx="9875">
                  <c:v>1.492</c:v>
                </c:pt>
                <c:pt idx="9876">
                  <c:v>1.492</c:v>
                </c:pt>
                <c:pt idx="9877">
                  <c:v>1.492</c:v>
                </c:pt>
                <c:pt idx="9878">
                  <c:v>1.492</c:v>
                </c:pt>
                <c:pt idx="9879">
                  <c:v>1.492</c:v>
                </c:pt>
                <c:pt idx="9880">
                  <c:v>1.492</c:v>
                </c:pt>
                <c:pt idx="9881">
                  <c:v>1.492</c:v>
                </c:pt>
                <c:pt idx="9882">
                  <c:v>1.492</c:v>
                </c:pt>
                <c:pt idx="9883">
                  <c:v>1.492</c:v>
                </c:pt>
                <c:pt idx="9884">
                  <c:v>1.492</c:v>
                </c:pt>
                <c:pt idx="9885">
                  <c:v>1.492</c:v>
                </c:pt>
                <c:pt idx="9886">
                  <c:v>1.492</c:v>
                </c:pt>
                <c:pt idx="9887">
                  <c:v>1.492</c:v>
                </c:pt>
                <c:pt idx="9888">
                  <c:v>1.492</c:v>
                </c:pt>
                <c:pt idx="9889">
                  <c:v>1.492</c:v>
                </c:pt>
                <c:pt idx="9890">
                  <c:v>1.492</c:v>
                </c:pt>
                <c:pt idx="9891">
                  <c:v>1.492</c:v>
                </c:pt>
                <c:pt idx="9892">
                  <c:v>1.492</c:v>
                </c:pt>
                <c:pt idx="9893">
                  <c:v>1.4929999999999999</c:v>
                </c:pt>
                <c:pt idx="9894">
                  <c:v>1.4929999999999999</c:v>
                </c:pt>
                <c:pt idx="9895">
                  <c:v>1.4929999999999999</c:v>
                </c:pt>
                <c:pt idx="9896">
                  <c:v>1.4929999999999999</c:v>
                </c:pt>
                <c:pt idx="9897">
                  <c:v>1.4929999999999999</c:v>
                </c:pt>
                <c:pt idx="9898">
                  <c:v>1.4929999999999999</c:v>
                </c:pt>
                <c:pt idx="9899">
                  <c:v>1.4929999999999999</c:v>
                </c:pt>
                <c:pt idx="9900">
                  <c:v>1.4929999999999999</c:v>
                </c:pt>
                <c:pt idx="9901">
                  <c:v>1.4929999999999999</c:v>
                </c:pt>
                <c:pt idx="9902">
                  <c:v>1.4929999999999999</c:v>
                </c:pt>
                <c:pt idx="9903">
                  <c:v>1.4929999999999999</c:v>
                </c:pt>
                <c:pt idx="9904">
                  <c:v>1.4929999999999999</c:v>
                </c:pt>
                <c:pt idx="9905">
                  <c:v>1.4929999999999999</c:v>
                </c:pt>
                <c:pt idx="9906">
                  <c:v>1.4929999999999999</c:v>
                </c:pt>
                <c:pt idx="9907">
                  <c:v>1.4929999999999999</c:v>
                </c:pt>
                <c:pt idx="9908">
                  <c:v>1.4929999999999999</c:v>
                </c:pt>
                <c:pt idx="9909">
                  <c:v>1.4929999999999999</c:v>
                </c:pt>
                <c:pt idx="9910">
                  <c:v>1.4929999999999999</c:v>
                </c:pt>
                <c:pt idx="9911">
                  <c:v>1.4929999999999999</c:v>
                </c:pt>
                <c:pt idx="9912">
                  <c:v>1.4929999999999999</c:v>
                </c:pt>
                <c:pt idx="9913">
                  <c:v>1.4929999999999999</c:v>
                </c:pt>
                <c:pt idx="9914">
                  <c:v>1.4929999999999999</c:v>
                </c:pt>
                <c:pt idx="9915">
                  <c:v>1.494</c:v>
                </c:pt>
                <c:pt idx="9916">
                  <c:v>1.494</c:v>
                </c:pt>
                <c:pt idx="9917">
                  <c:v>1.494</c:v>
                </c:pt>
                <c:pt idx="9918">
                  <c:v>1.494</c:v>
                </c:pt>
                <c:pt idx="9919">
                  <c:v>1.494</c:v>
                </c:pt>
                <c:pt idx="9920">
                  <c:v>1.494</c:v>
                </c:pt>
                <c:pt idx="9921">
                  <c:v>1.494</c:v>
                </c:pt>
                <c:pt idx="9922">
                  <c:v>1.494</c:v>
                </c:pt>
                <c:pt idx="9923">
                  <c:v>1.494</c:v>
                </c:pt>
                <c:pt idx="9924">
                  <c:v>1.494</c:v>
                </c:pt>
                <c:pt idx="9925">
                  <c:v>1.494</c:v>
                </c:pt>
                <c:pt idx="9926">
                  <c:v>1.494</c:v>
                </c:pt>
                <c:pt idx="9927">
                  <c:v>1.494</c:v>
                </c:pt>
                <c:pt idx="9928">
                  <c:v>1.494</c:v>
                </c:pt>
                <c:pt idx="9929">
                  <c:v>1.494</c:v>
                </c:pt>
                <c:pt idx="9930">
                  <c:v>1.494</c:v>
                </c:pt>
                <c:pt idx="9931">
                  <c:v>1.494</c:v>
                </c:pt>
                <c:pt idx="9932">
                  <c:v>1.494</c:v>
                </c:pt>
                <c:pt idx="9933">
                  <c:v>1.494</c:v>
                </c:pt>
                <c:pt idx="9934">
                  <c:v>1.4950000000000001</c:v>
                </c:pt>
                <c:pt idx="9935">
                  <c:v>1.4950000000000001</c:v>
                </c:pt>
                <c:pt idx="9936">
                  <c:v>1.4950000000000001</c:v>
                </c:pt>
                <c:pt idx="9937">
                  <c:v>1.4950000000000001</c:v>
                </c:pt>
                <c:pt idx="9938">
                  <c:v>1.4950000000000001</c:v>
                </c:pt>
                <c:pt idx="9939">
                  <c:v>1.4950000000000001</c:v>
                </c:pt>
                <c:pt idx="9940">
                  <c:v>1.4950000000000001</c:v>
                </c:pt>
                <c:pt idx="9941">
                  <c:v>1.4950000000000001</c:v>
                </c:pt>
                <c:pt idx="9942">
                  <c:v>1.4950000000000001</c:v>
                </c:pt>
                <c:pt idx="9943">
                  <c:v>1.4950000000000001</c:v>
                </c:pt>
                <c:pt idx="9944">
                  <c:v>1.4950000000000001</c:v>
                </c:pt>
                <c:pt idx="9945">
                  <c:v>1.4950000000000001</c:v>
                </c:pt>
                <c:pt idx="9946">
                  <c:v>1.4950000000000001</c:v>
                </c:pt>
                <c:pt idx="9947">
                  <c:v>1.4950000000000001</c:v>
                </c:pt>
                <c:pt idx="9948">
                  <c:v>1.4950000000000001</c:v>
                </c:pt>
                <c:pt idx="9949">
                  <c:v>1.4950000000000001</c:v>
                </c:pt>
                <c:pt idx="9950">
                  <c:v>1.4950000000000001</c:v>
                </c:pt>
                <c:pt idx="9951">
                  <c:v>1.4950000000000001</c:v>
                </c:pt>
                <c:pt idx="9952">
                  <c:v>1.4950000000000001</c:v>
                </c:pt>
                <c:pt idx="9953">
                  <c:v>1.4950000000000001</c:v>
                </c:pt>
                <c:pt idx="9954">
                  <c:v>1.4950000000000001</c:v>
                </c:pt>
                <c:pt idx="9955">
                  <c:v>1.496</c:v>
                </c:pt>
                <c:pt idx="9956">
                  <c:v>1.496</c:v>
                </c:pt>
                <c:pt idx="9957">
                  <c:v>1.496</c:v>
                </c:pt>
                <c:pt idx="9958">
                  <c:v>1.496</c:v>
                </c:pt>
                <c:pt idx="9959">
                  <c:v>1.496</c:v>
                </c:pt>
                <c:pt idx="9960">
                  <c:v>1.496</c:v>
                </c:pt>
                <c:pt idx="9961">
                  <c:v>1.496</c:v>
                </c:pt>
                <c:pt idx="9962">
                  <c:v>1.496</c:v>
                </c:pt>
                <c:pt idx="9963">
                  <c:v>1.496</c:v>
                </c:pt>
                <c:pt idx="9964">
                  <c:v>1.496</c:v>
                </c:pt>
                <c:pt idx="9965">
                  <c:v>1.496</c:v>
                </c:pt>
                <c:pt idx="9966">
                  <c:v>1.496</c:v>
                </c:pt>
                <c:pt idx="9967">
                  <c:v>1.496</c:v>
                </c:pt>
                <c:pt idx="9968">
                  <c:v>1.496</c:v>
                </c:pt>
                <c:pt idx="9969">
                  <c:v>1.496</c:v>
                </c:pt>
                <c:pt idx="9970">
                  <c:v>1.496</c:v>
                </c:pt>
                <c:pt idx="9971">
                  <c:v>1.496</c:v>
                </c:pt>
                <c:pt idx="9972">
                  <c:v>1.496</c:v>
                </c:pt>
                <c:pt idx="9973">
                  <c:v>1.496</c:v>
                </c:pt>
                <c:pt idx="9974">
                  <c:v>1.4969999999999999</c:v>
                </c:pt>
                <c:pt idx="9975">
                  <c:v>1.4969999999999999</c:v>
                </c:pt>
                <c:pt idx="9976">
                  <c:v>1.4969999999999999</c:v>
                </c:pt>
                <c:pt idx="9977">
                  <c:v>1.4969999999999999</c:v>
                </c:pt>
                <c:pt idx="9978">
                  <c:v>1.4969999999999999</c:v>
                </c:pt>
                <c:pt idx="9979">
                  <c:v>1.4969999999999999</c:v>
                </c:pt>
                <c:pt idx="9980">
                  <c:v>1.4969999999999999</c:v>
                </c:pt>
                <c:pt idx="9981">
                  <c:v>1.4969999999999999</c:v>
                </c:pt>
                <c:pt idx="9982">
                  <c:v>1.4969999999999999</c:v>
                </c:pt>
                <c:pt idx="9983">
                  <c:v>1.4969999999999999</c:v>
                </c:pt>
                <c:pt idx="9984">
                  <c:v>1.4969999999999999</c:v>
                </c:pt>
                <c:pt idx="9985">
                  <c:v>1.4969999999999999</c:v>
                </c:pt>
                <c:pt idx="9986">
                  <c:v>1.4969999999999999</c:v>
                </c:pt>
                <c:pt idx="9987">
                  <c:v>1.4969999999999999</c:v>
                </c:pt>
                <c:pt idx="9988">
                  <c:v>1.4969999999999999</c:v>
                </c:pt>
                <c:pt idx="9989">
                  <c:v>1.4969999999999999</c:v>
                </c:pt>
                <c:pt idx="9990">
                  <c:v>1.4969999999999999</c:v>
                </c:pt>
                <c:pt idx="9991">
                  <c:v>1.4969999999999999</c:v>
                </c:pt>
                <c:pt idx="9992">
                  <c:v>1.4969999999999999</c:v>
                </c:pt>
                <c:pt idx="9993">
                  <c:v>1.4969999999999999</c:v>
                </c:pt>
                <c:pt idx="9994">
                  <c:v>1.4969999999999999</c:v>
                </c:pt>
                <c:pt idx="9995">
                  <c:v>1.498</c:v>
                </c:pt>
                <c:pt idx="9996">
                  <c:v>1.498</c:v>
                </c:pt>
                <c:pt idx="9997">
                  <c:v>1.498</c:v>
                </c:pt>
                <c:pt idx="9998">
                  <c:v>1.498</c:v>
                </c:pt>
                <c:pt idx="9999">
                  <c:v>1.498</c:v>
                </c:pt>
                <c:pt idx="10000">
                  <c:v>1.498</c:v>
                </c:pt>
                <c:pt idx="10001">
                  <c:v>1.498</c:v>
                </c:pt>
                <c:pt idx="10002">
                  <c:v>1.498</c:v>
                </c:pt>
                <c:pt idx="10003">
                  <c:v>1.498</c:v>
                </c:pt>
                <c:pt idx="10004">
                  <c:v>1.498</c:v>
                </c:pt>
                <c:pt idx="10005">
                  <c:v>1.498</c:v>
                </c:pt>
                <c:pt idx="10006">
                  <c:v>1.498</c:v>
                </c:pt>
                <c:pt idx="10007">
                  <c:v>1.498</c:v>
                </c:pt>
                <c:pt idx="10008">
                  <c:v>1.498</c:v>
                </c:pt>
                <c:pt idx="10009">
                  <c:v>1.498</c:v>
                </c:pt>
                <c:pt idx="10010">
                  <c:v>1.498</c:v>
                </c:pt>
                <c:pt idx="10011">
                  <c:v>1.498</c:v>
                </c:pt>
                <c:pt idx="10012">
                  <c:v>1.498</c:v>
                </c:pt>
                <c:pt idx="10013">
                  <c:v>1.498</c:v>
                </c:pt>
                <c:pt idx="10014">
                  <c:v>1.4990000000000001</c:v>
                </c:pt>
                <c:pt idx="10015">
                  <c:v>1.4990000000000001</c:v>
                </c:pt>
                <c:pt idx="10016">
                  <c:v>1.4990000000000001</c:v>
                </c:pt>
                <c:pt idx="10017">
                  <c:v>1.4990000000000001</c:v>
                </c:pt>
                <c:pt idx="10018">
                  <c:v>1.4990000000000001</c:v>
                </c:pt>
                <c:pt idx="10019">
                  <c:v>1.4990000000000001</c:v>
                </c:pt>
                <c:pt idx="10020">
                  <c:v>1.4990000000000001</c:v>
                </c:pt>
                <c:pt idx="10021">
                  <c:v>1.4990000000000001</c:v>
                </c:pt>
                <c:pt idx="10022">
                  <c:v>1.4990000000000001</c:v>
                </c:pt>
                <c:pt idx="10023">
                  <c:v>1.4990000000000001</c:v>
                </c:pt>
                <c:pt idx="10024">
                  <c:v>1.4990000000000001</c:v>
                </c:pt>
                <c:pt idx="10025">
                  <c:v>1.4990000000000001</c:v>
                </c:pt>
                <c:pt idx="10026">
                  <c:v>1.4990000000000001</c:v>
                </c:pt>
                <c:pt idx="10027">
                  <c:v>1.4990000000000001</c:v>
                </c:pt>
                <c:pt idx="10028">
                  <c:v>1.4990000000000001</c:v>
                </c:pt>
                <c:pt idx="10029">
                  <c:v>1.4990000000000001</c:v>
                </c:pt>
                <c:pt idx="10030">
                  <c:v>1.4990000000000001</c:v>
                </c:pt>
                <c:pt idx="10031">
                  <c:v>1.4990000000000001</c:v>
                </c:pt>
                <c:pt idx="10032">
                  <c:v>1.4990000000000001</c:v>
                </c:pt>
                <c:pt idx="10033">
                  <c:v>1.4990000000000001</c:v>
                </c:pt>
                <c:pt idx="10034">
                  <c:v>1.4990000000000001</c:v>
                </c:pt>
                <c:pt idx="10035">
                  <c:v>1.5</c:v>
                </c:pt>
                <c:pt idx="10036">
                  <c:v>1.5</c:v>
                </c:pt>
                <c:pt idx="10037">
                  <c:v>1.5</c:v>
                </c:pt>
                <c:pt idx="10038">
                  <c:v>1.5</c:v>
                </c:pt>
                <c:pt idx="10039">
                  <c:v>1.5</c:v>
                </c:pt>
                <c:pt idx="10040">
                  <c:v>1.5</c:v>
                </c:pt>
                <c:pt idx="10041">
                  <c:v>1.5</c:v>
                </c:pt>
                <c:pt idx="10042">
                  <c:v>1.5</c:v>
                </c:pt>
                <c:pt idx="10043">
                  <c:v>1.5</c:v>
                </c:pt>
                <c:pt idx="10044">
                  <c:v>1.5</c:v>
                </c:pt>
                <c:pt idx="10045">
                  <c:v>1.5</c:v>
                </c:pt>
                <c:pt idx="10046">
                  <c:v>1.5</c:v>
                </c:pt>
                <c:pt idx="10047">
                  <c:v>1.5</c:v>
                </c:pt>
                <c:pt idx="10048">
                  <c:v>1.5</c:v>
                </c:pt>
                <c:pt idx="10049">
                  <c:v>1.5</c:v>
                </c:pt>
                <c:pt idx="10050">
                  <c:v>1.5</c:v>
                </c:pt>
                <c:pt idx="10051">
                  <c:v>1.5</c:v>
                </c:pt>
                <c:pt idx="10052">
                  <c:v>1.5</c:v>
                </c:pt>
                <c:pt idx="10053">
                  <c:v>1.5</c:v>
                </c:pt>
                <c:pt idx="10054">
                  <c:v>1.5</c:v>
                </c:pt>
                <c:pt idx="10055">
                  <c:v>1.5009999999999999</c:v>
                </c:pt>
                <c:pt idx="10056">
                  <c:v>1.5009999999999999</c:v>
                </c:pt>
                <c:pt idx="10057">
                  <c:v>1.5009999999999999</c:v>
                </c:pt>
                <c:pt idx="10058">
                  <c:v>1.5009999999999999</c:v>
                </c:pt>
                <c:pt idx="10059">
                  <c:v>1.5009999999999999</c:v>
                </c:pt>
                <c:pt idx="10060">
                  <c:v>1.5009999999999999</c:v>
                </c:pt>
                <c:pt idx="10061">
                  <c:v>1.5009999999999999</c:v>
                </c:pt>
                <c:pt idx="10062">
                  <c:v>1.5009999999999999</c:v>
                </c:pt>
                <c:pt idx="10063">
                  <c:v>1.5009999999999999</c:v>
                </c:pt>
                <c:pt idx="10064">
                  <c:v>1.5009999999999999</c:v>
                </c:pt>
                <c:pt idx="10065">
                  <c:v>1.5009999999999999</c:v>
                </c:pt>
                <c:pt idx="10066">
                  <c:v>1.5009999999999999</c:v>
                </c:pt>
                <c:pt idx="10067">
                  <c:v>1.5009999999999999</c:v>
                </c:pt>
                <c:pt idx="10068">
                  <c:v>1.5009999999999999</c:v>
                </c:pt>
                <c:pt idx="10069">
                  <c:v>1.5009999999999999</c:v>
                </c:pt>
                <c:pt idx="10070">
                  <c:v>1.5009999999999999</c:v>
                </c:pt>
                <c:pt idx="10071">
                  <c:v>1.5009999999999999</c:v>
                </c:pt>
                <c:pt idx="10072">
                  <c:v>1.5009999999999999</c:v>
                </c:pt>
                <c:pt idx="10073">
                  <c:v>1.5009999999999999</c:v>
                </c:pt>
                <c:pt idx="10074">
                  <c:v>1.5009999999999999</c:v>
                </c:pt>
                <c:pt idx="10075">
                  <c:v>1.502</c:v>
                </c:pt>
                <c:pt idx="10076">
                  <c:v>1.502</c:v>
                </c:pt>
                <c:pt idx="10077">
                  <c:v>1.502</c:v>
                </c:pt>
                <c:pt idx="10078">
                  <c:v>1.502</c:v>
                </c:pt>
                <c:pt idx="10079">
                  <c:v>1.502</c:v>
                </c:pt>
                <c:pt idx="10080">
                  <c:v>1.502</c:v>
                </c:pt>
                <c:pt idx="10081">
                  <c:v>1.502</c:v>
                </c:pt>
                <c:pt idx="10082">
                  <c:v>1.502</c:v>
                </c:pt>
                <c:pt idx="10083">
                  <c:v>1.502</c:v>
                </c:pt>
                <c:pt idx="10084">
                  <c:v>1.502</c:v>
                </c:pt>
                <c:pt idx="10085">
                  <c:v>1.502</c:v>
                </c:pt>
                <c:pt idx="10086">
                  <c:v>1.502</c:v>
                </c:pt>
                <c:pt idx="10087">
                  <c:v>1.502</c:v>
                </c:pt>
                <c:pt idx="10088">
                  <c:v>1.502</c:v>
                </c:pt>
                <c:pt idx="10089">
                  <c:v>1.502</c:v>
                </c:pt>
                <c:pt idx="10090">
                  <c:v>1.502</c:v>
                </c:pt>
                <c:pt idx="10091">
                  <c:v>1.502</c:v>
                </c:pt>
                <c:pt idx="10092">
                  <c:v>1.502</c:v>
                </c:pt>
                <c:pt idx="10093">
                  <c:v>1.502</c:v>
                </c:pt>
                <c:pt idx="10094">
                  <c:v>1.502</c:v>
                </c:pt>
                <c:pt idx="10095">
                  <c:v>1.5030000000000001</c:v>
                </c:pt>
                <c:pt idx="10096">
                  <c:v>1.5030000000000001</c:v>
                </c:pt>
                <c:pt idx="10097">
                  <c:v>1.5030000000000001</c:v>
                </c:pt>
                <c:pt idx="10098">
                  <c:v>1.5030000000000001</c:v>
                </c:pt>
                <c:pt idx="10099">
                  <c:v>1.5030000000000001</c:v>
                </c:pt>
                <c:pt idx="10100">
                  <c:v>1.5030000000000001</c:v>
                </c:pt>
                <c:pt idx="10101">
                  <c:v>1.5030000000000001</c:v>
                </c:pt>
                <c:pt idx="10102">
                  <c:v>1.5030000000000001</c:v>
                </c:pt>
                <c:pt idx="10103">
                  <c:v>1.5030000000000001</c:v>
                </c:pt>
                <c:pt idx="10104">
                  <c:v>1.5030000000000001</c:v>
                </c:pt>
                <c:pt idx="10105">
                  <c:v>1.5030000000000001</c:v>
                </c:pt>
                <c:pt idx="10106">
                  <c:v>1.5030000000000001</c:v>
                </c:pt>
                <c:pt idx="10107">
                  <c:v>1.5030000000000001</c:v>
                </c:pt>
                <c:pt idx="10108">
                  <c:v>1.5030000000000001</c:v>
                </c:pt>
                <c:pt idx="10109">
                  <c:v>1.5030000000000001</c:v>
                </c:pt>
                <c:pt idx="10110">
                  <c:v>1.5030000000000001</c:v>
                </c:pt>
                <c:pt idx="10111">
                  <c:v>1.5030000000000001</c:v>
                </c:pt>
                <c:pt idx="10112">
                  <c:v>1.5030000000000001</c:v>
                </c:pt>
                <c:pt idx="10113">
                  <c:v>1.5030000000000001</c:v>
                </c:pt>
                <c:pt idx="10114">
                  <c:v>1.5030000000000001</c:v>
                </c:pt>
                <c:pt idx="10115">
                  <c:v>1.504</c:v>
                </c:pt>
                <c:pt idx="10116">
                  <c:v>1.504</c:v>
                </c:pt>
                <c:pt idx="10117">
                  <c:v>1.504</c:v>
                </c:pt>
                <c:pt idx="10118">
                  <c:v>1.504</c:v>
                </c:pt>
                <c:pt idx="10119">
                  <c:v>1.504</c:v>
                </c:pt>
                <c:pt idx="10120">
                  <c:v>1.504</c:v>
                </c:pt>
                <c:pt idx="10121">
                  <c:v>1.504</c:v>
                </c:pt>
                <c:pt idx="10122">
                  <c:v>1.504</c:v>
                </c:pt>
                <c:pt idx="10123">
                  <c:v>1.504</c:v>
                </c:pt>
                <c:pt idx="10124">
                  <c:v>1.504</c:v>
                </c:pt>
                <c:pt idx="10125">
                  <c:v>1.504</c:v>
                </c:pt>
                <c:pt idx="10126">
                  <c:v>1.504</c:v>
                </c:pt>
                <c:pt idx="10127">
                  <c:v>1.504</c:v>
                </c:pt>
                <c:pt idx="10128">
                  <c:v>1.504</c:v>
                </c:pt>
                <c:pt idx="10129">
                  <c:v>1.504</c:v>
                </c:pt>
                <c:pt idx="10130">
                  <c:v>1.504</c:v>
                </c:pt>
                <c:pt idx="10131">
                  <c:v>1.504</c:v>
                </c:pt>
                <c:pt idx="10132">
                  <c:v>1.504</c:v>
                </c:pt>
                <c:pt idx="10133">
                  <c:v>1.504</c:v>
                </c:pt>
                <c:pt idx="10134">
                  <c:v>1.504</c:v>
                </c:pt>
                <c:pt idx="10135">
                  <c:v>1.5049999999999999</c:v>
                </c:pt>
                <c:pt idx="10136">
                  <c:v>1.5049999999999999</c:v>
                </c:pt>
                <c:pt idx="10137">
                  <c:v>1.5049999999999999</c:v>
                </c:pt>
                <c:pt idx="10138">
                  <c:v>1.5049999999999999</c:v>
                </c:pt>
                <c:pt idx="10139">
                  <c:v>1.5049999999999999</c:v>
                </c:pt>
                <c:pt idx="10140">
                  <c:v>1.5049999999999999</c:v>
                </c:pt>
                <c:pt idx="10141">
                  <c:v>1.5049999999999999</c:v>
                </c:pt>
                <c:pt idx="10142">
                  <c:v>1.5049999999999999</c:v>
                </c:pt>
                <c:pt idx="10143">
                  <c:v>1.5049999999999999</c:v>
                </c:pt>
                <c:pt idx="10144">
                  <c:v>1.5049999999999999</c:v>
                </c:pt>
                <c:pt idx="10145">
                  <c:v>1.5049999999999999</c:v>
                </c:pt>
                <c:pt idx="10146">
                  <c:v>1.5049999999999999</c:v>
                </c:pt>
                <c:pt idx="10147">
                  <c:v>1.5049999999999999</c:v>
                </c:pt>
                <c:pt idx="10148">
                  <c:v>1.5049999999999999</c:v>
                </c:pt>
                <c:pt idx="10149">
                  <c:v>1.5049999999999999</c:v>
                </c:pt>
                <c:pt idx="10150">
                  <c:v>1.5049999999999999</c:v>
                </c:pt>
                <c:pt idx="10151">
                  <c:v>1.5049999999999999</c:v>
                </c:pt>
                <c:pt idx="10152">
                  <c:v>1.5049999999999999</c:v>
                </c:pt>
                <c:pt idx="10153">
                  <c:v>1.5049999999999999</c:v>
                </c:pt>
                <c:pt idx="10154">
                  <c:v>1.5049999999999999</c:v>
                </c:pt>
                <c:pt idx="10155">
                  <c:v>1.5049999999999999</c:v>
                </c:pt>
                <c:pt idx="10156">
                  <c:v>1.506</c:v>
                </c:pt>
                <c:pt idx="10157">
                  <c:v>1.506</c:v>
                </c:pt>
                <c:pt idx="10158">
                  <c:v>1.506</c:v>
                </c:pt>
                <c:pt idx="10159">
                  <c:v>1.506</c:v>
                </c:pt>
                <c:pt idx="10160">
                  <c:v>1.506</c:v>
                </c:pt>
                <c:pt idx="10161">
                  <c:v>1.506</c:v>
                </c:pt>
                <c:pt idx="10162">
                  <c:v>1.506</c:v>
                </c:pt>
                <c:pt idx="10163">
                  <c:v>1.506</c:v>
                </c:pt>
                <c:pt idx="10164">
                  <c:v>1.506</c:v>
                </c:pt>
                <c:pt idx="10165">
                  <c:v>1.506</c:v>
                </c:pt>
                <c:pt idx="10166">
                  <c:v>1.506</c:v>
                </c:pt>
                <c:pt idx="10167">
                  <c:v>1.506</c:v>
                </c:pt>
                <c:pt idx="10168">
                  <c:v>1.506</c:v>
                </c:pt>
                <c:pt idx="10169">
                  <c:v>1.506</c:v>
                </c:pt>
                <c:pt idx="10170">
                  <c:v>1.506</c:v>
                </c:pt>
                <c:pt idx="10171">
                  <c:v>1.506</c:v>
                </c:pt>
                <c:pt idx="10172">
                  <c:v>1.506</c:v>
                </c:pt>
                <c:pt idx="10173">
                  <c:v>1.506</c:v>
                </c:pt>
                <c:pt idx="10174">
                  <c:v>1.506</c:v>
                </c:pt>
                <c:pt idx="10175">
                  <c:v>1.506</c:v>
                </c:pt>
                <c:pt idx="10176">
                  <c:v>1.5070000000000001</c:v>
                </c:pt>
                <c:pt idx="10177">
                  <c:v>1.5070000000000001</c:v>
                </c:pt>
                <c:pt idx="10178">
                  <c:v>1.5070000000000001</c:v>
                </c:pt>
                <c:pt idx="10179">
                  <c:v>1.5070000000000001</c:v>
                </c:pt>
                <c:pt idx="10180">
                  <c:v>1.5070000000000001</c:v>
                </c:pt>
                <c:pt idx="10181">
                  <c:v>1.5070000000000001</c:v>
                </c:pt>
                <c:pt idx="10182">
                  <c:v>1.5070000000000001</c:v>
                </c:pt>
                <c:pt idx="10183">
                  <c:v>1.5070000000000001</c:v>
                </c:pt>
                <c:pt idx="10184">
                  <c:v>1.5070000000000001</c:v>
                </c:pt>
                <c:pt idx="10185">
                  <c:v>1.5070000000000001</c:v>
                </c:pt>
                <c:pt idx="10186">
                  <c:v>1.5070000000000001</c:v>
                </c:pt>
                <c:pt idx="10187">
                  <c:v>1.5070000000000001</c:v>
                </c:pt>
                <c:pt idx="10188">
                  <c:v>1.5070000000000001</c:v>
                </c:pt>
                <c:pt idx="10189">
                  <c:v>1.5070000000000001</c:v>
                </c:pt>
                <c:pt idx="10190">
                  <c:v>1.5070000000000001</c:v>
                </c:pt>
                <c:pt idx="10191">
                  <c:v>1.5070000000000001</c:v>
                </c:pt>
                <c:pt idx="10192">
                  <c:v>1.5070000000000001</c:v>
                </c:pt>
                <c:pt idx="10193">
                  <c:v>1.5070000000000001</c:v>
                </c:pt>
                <c:pt idx="10194">
                  <c:v>1.5070000000000001</c:v>
                </c:pt>
                <c:pt idx="10195">
                  <c:v>1.5070000000000001</c:v>
                </c:pt>
                <c:pt idx="10196">
                  <c:v>1.508</c:v>
                </c:pt>
                <c:pt idx="10197">
                  <c:v>1.508</c:v>
                </c:pt>
                <c:pt idx="10198">
                  <c:v>1.508</c:v>
                </c:pt>
                <c:pt idx="10199">
                  <c:v>1.508</c:v>
                </c:pt>
                <c:pt idx="10200">
                  <c:v>1.508</c:v>
                </c:pt>
                <c:pt idx="10201">
                  <c:v>1.508</c:v>
                </c:pt>
                <c:pt idx="10202">
                  <c:v>1.508</c:v>
                </c:pt>
                <c:pt idx="10203">
                  <c:v>1.508</c:v>
                </c:pt>
                <c:pt idx="10204">
                  <c:v>1.508</c:v>
                </c:pt>
                <c:pt idx="10205">
                  <c:v>1.508</c:v>
                </c:pt>
                <c:pt idx="10206">
                  <c:v>1.508</c:v>
                </c:pt>
                <c:pt idx="10207">
                  <c:v>1.508</c:v>
                </c:pt>
                <c:pt idx="10208">
                  <c:v>1.508</c:v>
                </c:pt>
                <c:pt idx="10209">
                  <c:v>1.508</c:v>
                </c:pt>
                <c:pt idx="10210">
                  <c:v>1.508</c:v>
                </c:pt>
                <c:pt idx="10211">
                  <c:v>1.508</c:v>
                </c:pt>
                <c:pt idx="10212">
                  <c:v>1.508</c:v>
                </c:pt>
                <c:pt idx="10213">
                  <c:v>1.508</c:v>
                </c:pt>
                <c:pt idx="10214">
                  <c:v>1.508</c:v>
                </c:pt>
                <c:pt idx="10215">
                  <c:v>1.508</c:v>
                </c:pt>
                <c:pt idx="10216">
                  <c:v>1.508</c:v>
                </c:pt>
                <c:pt idx="10217">
                  <c:v>1.5089999999999999</c:v>
                </c:pt>
                <c:pt idx="10218">
                  <c:v>1.5089999999999999</c:v>
                </c:pt>
                <c:pt idx="10219">
                  <c:v>1.5089999999999999</c:v>
                </c:pt>
                <c:pt idx="10220">
                  <c:v>1.5089999999999999</c:v>
                </c:pt>
                <c:pt idx="10221">
                  <c:v>1.5089999999999999</c:v>
                </c:pt>
                <c:pt idx="10222">
                  <c:v>1.5089999999999999</c:v>
                </c:pt>
                <c:pt idx="10223">
                  <c:v>1.5089999999999999</c:v>
                </c:pt>
                <c:pt idx="10224">
                  <c:v>1.5089999999999999</c:v>
                </c:pt>
                <c:pt idx="10225">
                  <c:v>1.5089999999999999</c:v>
                </c:pt>
                <c:pt idx="10226">
                  <c:v>1.5089999999999999</c:v>
                </c:pt>
                <c:pt idx="10227">
                  <c:v>1.5089999999999999</c:v>
                </c:pt>
                <c:pt idx="10228">
                  <c:v>1.5089999999999999</c:v>
                </c:pt>
                <c:pt idx="10229">
                  <c:v>1.5089999999999999</c:v>
                </c:pt>
                <c:pt idx="10230">
                  <c:v>1.5089999999999999</c:v>
                </c:pt>
                <c:pt idx="10231">
                  <c:v>1.5089999999999999</c:v>
                </c:pt>
                <c:pt idx="10232">
                  <c:v>1.5089999999999999</c:v>
                </c:pt>
                <c:pt idx="10233">
                  <c:v>1.5089999999999999</c:v>
                </c:pt>
                <c:pt idx="10234">
                  <c:v>1.5089999999999999</c:v>
                </c:pt>
                <c:pt idx="10235">
                  <c:v>1.5089999999999999</c:v>
                </c:pt>
                <c:pt idx="10236">
                  <c:v>1.5089999999999999</c:v>
                </c:pt>
                <c:pt idx="10237">
                  <c:v>1.51</c:v>
                </c:pt>
                <c:pt idx="10238">
                  <c:v>1.51</c:v>
                </c:pt>
                <c:pt idx="10239">
                  <c:v>1.51</c:v>
                </c:pt>
                <c:pt idx="10240">
                  <c:v>1.51</c:v>
                </c:pt>
                <c:pt idx="10241">
                  <c:v>1.51</c:v>
                </c:pt>
                <c:pt idx="10242">
                  <c:v>1.51</c:v>
                </c:pt>
                <c:pt idx="10243">
                  <c:v>1.51</c:v>
                </c:pt>
                <c:pt idx="10244">
                  <c:v>1.51</c:v>
                </c:pt>
                <c:pt idx="10245">
                  <c:v>1.51</c:v>
                </c:pt>
                <c:pt idx="10246">
                  <c:v>1.51</c:v>
                </c:pt>
                <c:pt idx="10247">
                  <c:v>1.51</c:v>
                </c:pt>
                <c:pt idx="10248">
                  <c:v>1.51</c:v>
                </c:pt>
                <c:pt idx="10249">
                  <c:v>1.51</c:v>
                </c:pt>
                <c:pt idx="10250">
                  <c:v>1.51</c:v>
                </c:pt>
                <c:pt idx="10251">
                  <c:v>1.51</c:v>
                </c:pt>
                <c:pt idx="10252">
                  <c:v>1.51</c:v>
                </c:pt>
                <c:pt idx="10253">
                  <c:v>1.51</c:v>
                </c:pt>
                <c:pt idx="10254">
                  <c:v>1.51</c:v>
                </c:pt>
                <c:pt idx="10255">
                  <c:v>1.51</c:v>
                </c:pt>
                <c:pt idx="10256">
                  <c:v>1.51</c:v>
                </c:pt>
                <c:pt idx="10257">
                  <c:v>1.51</c:v>
                </c:pt>
                <c:pt idx="10258">
                  <c:v>1.5110000000000001</c:v>
                </c:pt>
                <c:pt idx="10259">
                  <c:v>1.5110000000000001</c:v>
                </c:pt>
                <c:pt idx="10260">
                  <c:v>1.5110000000000001</c:v>
                </c:pt>
                <c:pt idx="10261">
                  <c:v>1.5110000000000001</c:v>
                </c:pt>
                <c:pt idx="10262">
                  <c:v>1.5110000000000001</c:v>
                </c:pt>
                <c:pt idx="10263">
                  <c:v>1.5110000000000001</c:v>
                </c:pt>
                <c:pt idx="10264">
                  <c:v>1.5110000000000001</c:v>
                </c:pt>
                <c:pt idx="10265">
                  <c:v>1.5110000000000001</c:v>
                </c:pt>
                <c:pt idx="10266">
                  <c:v>1.5110000000000001</c:v>
                </c:pt>
                <c:pt idx="10267">
                  <c:v>1.5110000000000001</c:v>
                </c:pt>
                <c:pt idx="10268">
                  <c:v>1.5110000000000001</c:v>
                </c:pt>
                <c:pt idx="10269">
                  <c:v>1.5110000000000001</c:v>
                </c:pt>
                <c:pt idx="10270">
                  <c:v>1.5110000000000001</c:v>
                </c:pt>
                <c:pt idx="10271">
                  <c:v>1.5110000000000001</c:v>
                </c:pt>
                <c:pt idx="10272">
                  <c:v>1.5110000000000001</c:v>
                </c:pt>
                <c:pt idx="10273">
                  <c:v>1.5110000000000001</c:v>
                </c:pt>
                <c:pt idx="10274">
                  <c:v>1.5110000000000001</c:v>
                </c:pt>
                <c:pt idx="10275">
                  <c:v>1.5110000000000001</c:v>
                </c:pt>
                <c:pt idx="10276">
                  <c:v>1.5110000000000001</c:v>
                </c:pt>
                <c:pt idx="10277">
                  <c:v>1.5110000000000001</c:v>
                </c:pt>
                <c:pt idx="10278">
                  <c:v>1.512</c:v>
                </c:pt>
                <c:pt idx="10279">
                  <c:v>1.512</c:v>
                </c:pt>
                <c:pt idx="10280">
                  <c:v>1.512</c:v>
                </c:pt>
                <c:pt idx="10281">
                  <c:v>1.512</c:v>
                </c:pt>
                <c:pt idx="10282">
                  <c:v>1.512</c:v>
                </c:pt>
                <c:pt idx="10283">
                  <c:v>1.512</c:v>
                </c:pt>
                <c:pt idx="10284">
                  <c:v>1.512</c:v>
                </c:pt>
                <c:pt idx="10285">
                  <c:v>1.512</c:v>
                </c:pt>
                <c:pt idx="10286">
                  <c:v>1.512</c:v>
                </c:pt>
                <c:pt idx="10287">
                  <c:v>1.512</c:v>
                </c:pt>
                <c:pt idx="10288">
                  <c:v>1.512</c:v>
                </c:pt>
                <c:pt idx="10289">
                  <c:v>1.512</c:v>
                </c:pt>
                <c:pt idx="10290">
                  <c:v>1.512</c:v>
                </c:pt>
                <c:pt idx="10291">
                  <c:v>1.512</c:v>
                </c:pt>
                <c:pt idx="10292">
                  <c:v>1.512</c:v>
                </c:pt>
                <c:pt idx="10293">
                  <c:v>1.512</c:v>
                </c:pt>
                <c:pt idx="10294">
                  <c:v>1.512</c:v>
                </c:pt>
                <c:pt idx="10295">
                  <c:v>1.512</c:v>
                </c:pt>
                <c:pt idx="10296">
                  <c:v>1.512</c:v>
                </c:pt>
                <c:pt idx="10297">
                  <c:v>1.512</c:v>
                </c:pt>
                <c:pt idx="10298">
                  <c:v>1.5129999999999999</c:v>
                </c:pt>
                <c:pt idx="10299">
                  <c:v>1.5129999999999999</c:v>
                </c:pt>
                <c:pt idx="10300">
                  <c:v>1.5129999999999999</c:v>
                </c:pt>
                <c:pt idx="10301">
                  <c:v>1.5129999999999999</c:v>
                </c:pt>
                <c:pt idx="10302">
                  <c:v>1.5129999999999999</c:v>
                </c:pt>
                <c:pt idx="10303">
                  <c:v>1.5129999999999999</c:v>
                </c:pt>
                <c:pt idx="10304">
                  <c:v>1.5129999999999999</c:v>
                </c:pt>
                <c:pt idx="10305">
                  <c:v>1.5129999999999999</c:v>
                </c:pt>
                <c:pt idx="10306">
                  <c:v>1.5129999999999999</c:v>
                </c:pt>
                <c:pt idx="10307">
                  <c:v>1.5129999999999999</c:v>
                </c:pt>
                <c:pt idx="10308">
                  <c:v>1.5129999999999999</c:v>
                </c:pt>
                <c:pt idx="10309">
                  <c:v>1.5129999999999999</c:v>
                </c:pt>
                <c:pt idx="10310">
                  <c:v>1.5129999999999999</c:v>
                </c:pt>
                <c:pt idx="10311">
                  <c:v>1.5129999999999999</c:v>
                </c:pt>
                <c:pt idx="10312">
                  <c:v>1.5129999999999999</c:v>
                </c:pt>
                <c:pt idx="10313">
                  <c:v>1.5129999999999999</c:v>
                </c:pt>
                <c:pt idx="10314">
                  <c:v>1.5129999999999999</c:v>
                </c:pt>
                <c:pt idx="10315">
                  <c:v>1.5129999999999999</c:v>
                </c:pt>
                <c:pt idx="10316">
                  <c:v>1.5129999999999999</c:v>
                </c:pt>
                <c:pt idx="10317">
                  <c:v>1.5129999999999999</c:v>
                </c:pt>
                <c:pt idx="10318">
                  <c:v>1.5129999999999999</c:v>
                </c:pt>
                <c:pt idx="10319">
                  <c:v>1.514</c:v>
                </c:pt>
                <c:pt idx="10320">
                  <c:v>1.514</c:v>
                </c:pt>
                <c:pt idx="10321">
                  <c:v>1.514</c:v>
                </c:pt>
                <c:pt idx="10322">
                  <c:v>1.514</c:v>
                </c:pt>
                <c:pt idx="10323">
                  <c:v>1.514</c:v>
                </c:pt>
                <c:pt idx="10324">
                  <c:v>1.514</c:v>
                </c:pt>
                <c:pt idx="10325">
                  <c:v>1.514</c:v>
                </c:pt>
                <c:pt idx="10326">
                  <c:v>1.514</c:v>
                </c:pt>
                <c:pt idx="10327">
                  <c:v>1.514</c:v>
                </c:pt>
                <c:pt idx="10328">
                  <c:v>1.514</c:v>
                </c:pt>
                <c:pt idx="10329">
                  <c:v>1.514</c:v>
                </c:pt>
                <c:pt idx="10330">
                  <c:v>1.514</c:v>
                </c:pt>
                <c:pt idx="10331">
                  <c:v>1.514</c:v>
                </c:pt>
                <c:pt idx="10332">
                  <c:v>1.514</c:v>
                </c:pt>
                <c:pt idx="10333">
                  <c:v>1.514</c:v>
                </c:pt>
                <c:pt idx="10334">
                  <c:v>1.514</c:v>
                </c:pt>
                <c:pt idx="10335">
                  <c:v>1.514</c:v>
                </c:pt>
                <c:pt idx="10336">
                  <c:v>1.514</c:v>
                </c:pt>
                <c:pt idx="10337">
                  <c:v>1.514</c:v>
                </c:pt>
                <c:pt idx="10338">
                  <c:v>1.514</c:v>
                </c:pt>
                <c:pt idx="10339">
                  <c:v>1.5150000000000001</c:v>
                </c:pt>
                <c:pt idx="10340">
                  <c:v>1.5150000000000001</c:v>
                </c:pt>
                <c:pt idx="10341">
                  <c:v>1.5150000000000001</c:v>
                </c:pt>
                <c:pt idx="10342">
                  <c:v>1.5150000000000001</c:v>
                </c:pt>
                <c:pt idx="10343">
                  <c:v>1.5150000000000001</c:v>
                </c:pt>
                <c:pt idx="10344">
                  <c:v>1.5150000000000001</c:v>
                </c:pt>
                <c:pt idx="10345">
                  <c:v>1.5150000000000001</c:v>
                </c:pt>
                <c:pt idx="10346">
                  <c:v>1.5150000000000001</c:v>
                </c:pt>
                <c:pt idx="10347">
                  <c:v>1.5150000000000001</c:v>
                </c:pt>
                <c:pt idx="10348">
                  <c:v>1.5150000000000001</c:v>
                </c:pt>
                <c:pt idx="10349">
                  <c:v>1.5150000000000001</c:v>
                </c:pt>
                <c:pt idx="10350">
                  <c:v>1.5150000000000001</c:v>
                </c:pt>
                <c:pt idx="10351">
                  <c:v>1.5150000000000001</c:v>
                </c:pt>
                <c:pt idx="10352">
                  <c:v>1.5150000000000001</c:v>
                </c:pt>
                <c:pt idx="10353">
                  <c:v>1.5150000000000001</c:v>
                </c:pt>
                <c:pt idx="10354">
                  <c:v>1.5150000000000001</c:v>
                </c:pt>
                <c:pt idx="10355">
                  <c:v>1.5150000000000001</c:v>
                </c:pt>
                <c:pt idx="10356">
                  <c:v>1.5150000000000001</c:v>
                </c:pt>
                <c:pt idx="10357">
                  <c:v>1.5150000000000001</c:v>
                </c:pt>
                <c:pt idx="10358">
                  <c:v>1.5150000000000001</c:v>
                </c:pt>
                <c:pt idx="10359">
                  <c:v>1.516</c:v>
                </c:pt>
                <c:pt idx="10360">
                  <c:v>1.516</c:v>
                </c:pt>
                <c:pt idx="10361">
                  <c:v>1.516</c:v>
                </c:pt>
                <c:pt idx="10362">
                  <c:v>1.516</c:v>
                </c:pt>
                <c:pt idx="10363">
                  <c:v>1.516</c:v>
                </c:pt>
                <c:pt idx="10364">
                  <c:v>1.516</c:v>
                </c:pt>
                <c:pt idx="10365">
                  <c:v>1.516</c:v>
                </c:pt>
                <c:pt idx="10366">
                  <c:v>1.516</c:v>
                </c:pt>
                <c:pt idx="10367">
                  <c:v>1.516</c:v>
                </c:pt>
                <c:pt idx="10368">
                  <c:v>1.516</c:v>
                </c:pt>
                <c:pt idx="10369">
                  <c:v>1.516</c:v>
                </c:pt>
                <c:pt idx="10370">
                  <c:v>1.516</c:v>
                </c:pt>
                <c:pt idx="10371">
                  <c:v>1.516</c:v>
                </c:pt>
                <c:pt idx="10372">
                  <c:v>1.516</c:v>
                </c:pt>
                <c:pt idx="10373">
                  <c:v>1.516</c:v>
                </c:pt>
                <c:pt idx="10374">
                  <c:v>1.516</c:v>
                </c:pt>
                <c:pt idx="10375">
                  <c:v>1.516</c:v>
                </c:pt>
                <c:pt idx="10376">
                  <c:v>1.516</c:v>
                </c:pt>
                <c:pt idx="10377">
                  <c:v>1.516</c:v>
                </c:pt>
                <c:pt idx="10378">
                  <c:v>1.516</c:v>
                </c:pt>
                <c:pt idx="10379">
                  <c:v>1.5169999999999999</c:v>
                </c:pt>
                <c:pt idx="10380">
                  <c:v>1.5169999999999999</c:v>
                </c:pt>
                <c:pt idx="10381">
                  <c:v>1.5169999999999999</c:v>
                </c:pt>
                <c:pt idx="10382">
                  <c:v>1.5169999999999999</c:v>
                </c:pt>
                <c:pt idx="10383">
                  <c:v>1.5169999999999999</c:v>
                </c:pt>
                <c:pt idx="10384">
                  <c:v>1.5169999999999999</c:v>
                </c:pt>
                <c:pt idx="10385">
                  <c:v>1.5169999999999999</c:v>
                </c:pt>
                <c:pt idx="10386">
                  <c:v>1.5169999999999999</c:v>
                </c:pt>
                <c:pt idx="10387">
                  <c:v>1.5169999999999999</c:v>
                </c:pt>
                <c:pt idx="10388">
                  <c:v>1.5169999999999999</c:v>
                </c:pt>
                <c:pt idx="10389">
                  <c:v>1.5169999999999999</c:v>
                </c:pt>
                <c:pt idx="10390">
                  <c:v>1.5169999999999999</c:v>
                </c:pt>
                <c:pt idx="10391">
                  <c:v>1.5169999999999999</c:v>
                </c:pt>
                <c:pt idx="10392">
                  <c:v>1.5169999999999999</c:v>
                </c:pt>
                <c:pt idx="10393">
                  <c:v>1.5169999999999999</c:v>
                </c:pt>
                <c:pt idx="10394">
                  <c:v>1.5169999999999999</c:v>
                </c:pt>
                <c:pt idx="10395">
                  <c:v>1.5169999999999999</c:v>
                </c:pt>
                <c:pt idx="10396">
                  <c:v>1.5169999999999999</c:v>
                </c:pt>
                <c:pt idx="10397">
                  <c:v>1.5169999999999999</c:v>
                </c:pt>
                <c:pt idx="10398">
                  <c:v>1.5169999999999999</c:v>
                </c:pt>
                <c:pt idx="10399">
                  <c:v>1.518</c:v>
                </c:pt>
                <c:pt idx="10400">
                  <c:v>1.518</c:v>
                </c:pt>
                <c:pt idx="10401">
                  <c:v>1.518</c:v>
                </c:pt>
                <c:pt idx="10402">
                  <c:v>1.518</c:v>
                </c:pt>
                <c:pt idx="10403">
                  <c:v>1.518</c:v>
                </c:pt>
                <c:pt idx="10404">
                  <c:v>1.518</c:v>
                </c:pt>
                <c:pt idx="10405">
                  <c:v>1.518</c:v>
                </c:pt>
                <c:pt idx="10406">
                  <c:v>1.518</c:v>
                </c:pt>
                <c:pt idx="10407">
                  <c:v>1.518</c:v>
                </c:pt>
                <c:pt idx="10408">
                  <c:v>1.518</c:v>
                </c:pt>
                <c:pt idx="10409">
                  <c:v>1.518</c:v>
                </c:pt>
                <c:pt idx="10410">
                  <c:v>1.518</c:v>
                </c:pt>
                <c:pt idx="10411">
                  <c:v>1.518</c:v>
                </c:pt>
                <c:pt idx="10412">
                  <c:v>1.518</c:v>
                </c:pt>
                <c:pt idx="10413">
                  <c:v>1.518</c:v>
                </c:pt>
                <c:pt idx="10414">
                  <c:v>1.518</c:v>
                </c:pt>
                <c:pt idx="10415">
                  <c:v>1.518</c:v>
                </c:pt>
                <c:pt idx="10416">
                  <c:v>1.518</c:v>
                </c:pt>
                <c:pt idx="10417">
                  <c:v>1.518</c:v>
                </c:pt>
                <c:pt idx="10418">
                  <c:v>1.518</c:v>
                </c:pt>
                <c:pt idx="10419">
                  <c:v>1.5190000000000001</c:v>
                </c:pt>
                <c:pt idx="10420">
                  <c:v>1.5190000000000001</c:v>
                </c:pt>
                <c:pt idx="10421">
                  <c:v>1.5190000000000001</c:v>
                </c:pt>
                <c:pt idx="10422">
                  <c:v>1.5190000000000001</c:v>
                </c:pt>
                <c:pt idx="10423">
                  <c:v>1.5190000000000001</c:v>
                </c:pt>
                <c:pt idx="10424">
                  <c:v>1.5190000000000001</c:v>
                </c:pt>
                <c:pt idx="10425">
                  <c:v>1.5190000000000001</c:v>
                </c:pt>
                <c:pt idx="10426">
                  <c:v>1.5190000000000001</c:v>
                </c:pt>
                <c:pt idx="10427">
                  <c:v>1.5190000000000001</c:v>
                </c:pt>
                <c:pt idx="10428">
                  <c:v>1.5190000000000001</c:v>
                </c:pt>
                <c:pt idx="10429">
                  <c:v>1.5190000000000001</c:v>
                </c:pt>
                <c:pt idx="10430">
                  <c:v>1.5190000000000001</c:v>
                </c:pt>
                <c:pt idx="10431">
                  <c:v>1.5190000000000001</c:v>
                </c:pt>
                <c:pt idx="10432">
                  <c:v>1.5190000000000001</c:v>
                </c:pt>
                <c:pt idx="10433">
                  <c:v>1.5190000000000001</c:v>
                </c:pt>
                <c:pt idx="10434">
                  <c:v>1.5190000000000001</c:v>
                </c:pt>
                <c:pt idx="10435">
                  <c:v>1.5190000000000001</c:v>
                </c:pt>
                <c:pt idx="10436">
                  <c:v>1.5190000000000001</c:v>
                </c:pt>
                <c:pt idx="10437">
                  <c:v>1.5190000000000001</c:v>
                </c:pt>
                <c:pt idx="10438">
                  <c:v>1.5190000000000001</c:v>
                </c:pt>
                <c:pt idx="10439">
                  <c:v>1.52</c:v>
                </c:pt>
                <c:pt idx="10440">
                  <c:v>1.52</c:v>
                </c:pt>
                <c:pt idx="10441">
                  <c:v>1.52</c:v>
                </c:pt>
                <c:pt idx="10442">
                  <c:v>1.52</c:v>
                </c:pt>
                <c:pt idx="10443">
                  <c:v>1.52</c:v>
                </c:pt>
                <c:pt idx="10444">
                  <c:v>1.52</c:v>
                </c:pt>
                <c:pt idx="10445">
                  <c:v>1.52</c:v>
                </c:pt>
                <c:pt idx="10446">
                  <c:v>1.52</c:v>
                </c:pt>
                <c:pt idx="10447">
                  <c:v>1.52</c:v>
                </c:pt>
                <c:pt idx="10448">
                  <c:v>1.52</c:v>
                </c:pt>
                <c:pt idx="10449">
                  <c:v>1.52</c:v>
                </c:pt>
                <c:pt idx="10450">
                  <c:v>1.52</c:v>
                </c:pt>
                <c:pt idx="10451">
                  <c:v>1.52</c:v>
                </c:pt>
                <c:pt idx="10452">
                  <c:v>1.52</c:v>
                </c:pt>
                <c:pt idx="10453">
                  <c:v>1.52</c:v>
                </c:pt>
                <c:pt idx="10454">
                  <c:v>1.52</c:v>
                </c:pt>
                <c:pt idx="10455">
                  <c:v>1.52</c:v>
                </c:pt>
                <c:pt idx="10456">
                  <c:v>1.52</c:v>
                </c:pt>
                <c:pt idx="10457">
                  <c:v>1.52</c:v>
                </c:pt>
                <c:pt idx="10458">
                  <c:v>1.52</c:v>
                </c:pt>
                <c:pt idx="10459">
                  <c:v>1.5209999999999999</c:v>
                </c:pt>
                <c:pt idx="10460">
                  <c:v>1.5209999999999999</c:v>
                </c:pt>
                <c:pt idx="10461">
                  <c:v>1.5209999999999999</c:v>
                </c:pt>
                <c:pt idx="10462">
                  <c:v>1.5209999999999999</c:v>
                </c:pt>
                <c:pt idx="10463">
                  <c:v>1.5209999999999999</c:v>
                </c:pt>
                <c:pt idx="10464">
                  <c:v>1.5209999999999999</c:v>
                </c:pt>
                <c:pt idx="10465">
                  <c:v>1.5209999999999999</c:v>
                </c:pt>
                <c:pt idx="10466">
                  <c:v>1.5209999999999999</c:v>
                </c:pt>
                <c:pt idx="10467">
                  <c:v>1.5209999999999999</c:v>
                </c:pt>
                <c:pt idx="10468">
                  <c:v>1.5209999999999999</c:v>
                </c:pt>
                <c:pt idx="10469">
                  <c:v>1.5209999999999999</c:v>
                </c:pt>
                <c:pt idx="10470">
                  <c:v>1.5209999999999999</c:v>
                </c:pt>
                <c:pt idx="10471">
                  <c:v>1.5209999999999999</c:v>
                </c:pt>
                <c:pt idx="10472">
                  <c:v>1.5209999999999999</c:v>
                </c:pt>
                <c:pt idx="10473">
                  <c:v>1.5209999999999999</c:v>
                </c:pt>
                <c:pt idx="10474">
                  <c:v>1.5209999999999999</c:v>
                </c:pt>
                <c:pt idx="10475">
                  <c:v>1.5209999999999999</c:v>
                </c:pt>
                <c:pt idx="10476">
                  <c:v>1.5209999999999999</c:v>
                </c:pt>
                <c:pt idx="10477">
                  <c:v>1.5209999999999999</c:v>
                </c:pt>
                <c:pt idx="10478">
                  <c:v>1.5209999999999999</c:v>
                </c:pt>
                <c:pt idx="10479">
                  <c:v>1.522</c:v>
                </c:pt>
                <c:pt idx="10480">
                  <c:v>1.522</c:v>
                </c:pt>
                <c:pt idx="10481">
                  <c:v>1.522</c:v>
                </c:pt>
                <c:pt idx="10482">
                  <c:v>1.522</c:v>
                </c:pt>
                <c:pt idx="10483">
                  <c:v>1.522</c:v>
                </c:pt>
                <c:pt idx="10484">
                  <c:v>1.522</c:v>
                </c:pt>
                <c:pt idx="10485">
                  <c:v>1.522</c:v>
                </c:pt>
                <c:pt idx="10486">
                  <c:v>1.522</c:v>
                </c:pt>
                <c:pt idx="10487">
                  <c:v>1.522</c:v>
                </c:pt>
                <c:pt idx="10488">
                  <c:v>1.522</c:v>
                </c:pt>
                <c:pt idx="10489">
                  <c:v>1.522</c:v>
                </c:pt>
                <c:pt idx="10490">
                  <c:v>1.522</c:v>
                </c:pt>
                <c:pt idx="10491">
                  <c:v>1.522</c:v>
                </c:pt>
                <c:pt idx="10492">
                  <c:v>1.522</c:v>
                </c:pt>
                <c:pt idx="10493">
                  <c:v>1.522</c:v>
                </c:pt>
                <c:pt idx="10494">
                  <c:v>1.522</c:v>
                </c:pt>
                <c:pt idx="10495">
                  <c:v>1.522</c:v>
                </c:pt>
                <c:pt idx="10496">
                  <c:v>1.522</c:v>
                </c:pt>
                <c:pt idx="10497">
                  <c:v>1.522</c:v>
                </c:pt>
                <c:pt idx="10498">
                  <c:v>1.522</c:v>
                </c:pt>
                <c:pt idx="10499">
                  <c:v>1.5230000000000001</c:v>
                </c:pt>
                <c:pt idx="10500">
                  <c:v>1.5230000000000001</c:v>
                </c:pt>
                <c:pt idx="10501">
                  <c:v>1.5230000000000001</c:v>
                </c:pt>
                <c:pt idx="10502">
                  <c:v>1.5230000000000001</c:v>
                </c:pt>
                <c:pt idx="10503">
                  <c:v>1.5230000000000001</c:v>
                </c:pt>
                <c:pt idx="10504">
                  <c:v>1.5230000000000001</c:v>
                </c:pt>
                <c:pt idx="10505">
                  <c:v>1.5230000000000001</c:v>
                </c:pt>
                <c:pt idx="10506">
                  <c:v>1.5230000000000001</c:v>
                </c:pt>
                <c:pt idx="10507">
                  <c:v>1.5230000000000001</c:v>
                </c:pt>
                <c:pt idx="10508">
                  <c:v>1.5230000000000001</c:v>
                </c:pt>
                <c:pt idx="10509">
                  <c:v>1.5230000000000001</c:v>
                </c:pt>
                <c:pt idx="10510">
                  <c:v>1.5230000000000001</c:v>
                </c:pt>
                <c:pt idx="10511">
                  <c:v>1.5230000000000001</c:v>
                </c:pt>
                <c:pt idx="10512">
                  <c:v>1.5230000000000001</c:v>
                </c:pt>
                <c:pt idx="10513">
                  <c:v>1.5230000000000001</c:v>
                </c:pt>
                <c:pt idx="10514">
                  <c:v>1.5230000000000001</c:v>
                </c:pt>
                <c:pt idx="10515">
                  <c:v>1.5230000000000001</c:v>
                </c:pt>
                <c:pt idx="10516">
                  <c:v>1.5230000000000001</c:v>
                </c:pt>
                <c:pt idx="10517">
                  <c:v>1.5230000000000001</c:v>
                </c:pt>
                <c:pt idx="10518">
                  <c:v>1.5230000000000001</c:v>
                </c:pt>
                <c:pt idx="10519">
                  <c:v>1.524</c:v>
                </c:pt>
                <c:pt idx="10520">
                  <c:v>1.524</c:v>
                </c:pt>
                <c:pt idx="10521">
                  <c:v>1.524</c:v>
                </c:pt>
                <c:pt idx="10522">
                  <c:v>1.524</c:v>
                </c:pt>
                <c:pt idx="10523">
                  <c:v>1.524</c:v>
                </c:pt>
                <c:pt idx="10524">
                  <c:v>1.524</c:v>
                </c:pt>
                <c:pt idx="10525">
                  <c:v>1.524</c:v>
                </c:pt>
                <c:pt idx="10526">
                  <c:v>1.524</c:v>
                </c:pt>
                <c:pt idx="10527">
                  <c:v>1.524</c:v>
                </c:pt>
                <c:pt idx="10528">
                  <c:v>1.524</c:v>
                </c:pt>
                <c:pt idx="10529">
                  <c:v>1.524</c:v>
                </c:pt>
                <c:pt idx="10530">
                  <c:v>1.524</c:v>
                </c:pt>
                <c:pt idx="10531">
                  <c:v>1.524</c:v>
                </c:pt>
                <c:pt idx="10532">
                  <c:v>1.524</c:v>
                </c:pt>
                <c:pt idx="10533">
                  <c:v>1.524</c:v>
                </c:pt>
                <c:pt idx="10534">
                  <c:v>1.524</c:v>
                </c:pt>
                <c:pt idx="10535">
                  <c:v>1.524</c:v>
                </c:pt>
                <c:pt idx="10536">
                  <c:v>1.524</c:v>
                </c:pt>
                <c:pt idx="10537">
                  <c:v>1.524</c:v>
                </c:pt>
                <c:pt idx="10538">
                  <c:v>1.524</c:v>
                </c:pt>
                <c:pt idx="10539">
                  <c:v>1.5249999999999999</c:v>
                </c:pt>
                <c:pt idx="10540">
                  <c:v>1.5249999999999999</c:v>
                </c:pt>
                <c:pt idx="10541">
                  <c:v>1.5249999999999999</c:v>
                </c:pt>
                <c:pt idx="10542">
                  <c:v>1.5249999999999999</c:v>
                </c:pt>
                <c:pt idx="10543">
                  <c:v>1.5249999999999999</c:v>
                </c:pt>
                <c:pt idx="10544">
                  <c:v>1.5249999999999999</c:v>
                </c:pt>
                <c:pt idx="10545">
                  <c:v>1.5249999999999999</c:v>
                </c:pt>
                <c:pt idx="10546">
                  <c:v>1.5249999999999999</c:v>
                </c:pt>
                <c:pt idx="10547">
                  <c:v>1.5249999999999999</c:v>
                </c:pt>
                <c:pt idx="10548">
                  <c:v>1.5249999999999999</c:v>
                </c:pt>
                <c:pt idx="10549">
                  <c:v>1.5249999999999999</c:v>
                </c:pt>
                <c:pt idx="10550">
                  <c:v>1.5249999999999999</c:v>
                </c:pt>
                <c:pt idx="10551">
                  <c:v>1.5249999999999999</c:v>
                </c:pt>
                <c:pt idx="10552">
                  <c:v>1.5249999999999999</c:v>
                </c:pt>
                <c:pt idx="10553">
                  <c:v>1.5249999999999999</c:v>
                </c:pt>
                <c:pt idx="10554">
                  <c:v>1.5249999999999999</c:v>
                </c:pt>
                <c:pt idx="10555">
                  <c:v>1.5249999999999999</c:v>
                </c:pt>
                <c:pt idx="10556">
                  <c:v>1.5249999999999999</c:v>
                </c:pt>
                <c:pt idx="10557">
                  <c:v>1.5249999999999999</c:v>
                </c:pt>
                <c:pt idx="10558">
                  <c:v>1.5249999999999999</c:v>
                </c:pt>
                <c:pt idx="10559">
                  <c:v>1.526</c:v>
                </c:pt>
                <c:pt idx="10560">
                  <c:v>1.526</c:v>
                </c:pt>
                <c:pt idx="10561">
                  <c:v>1.526</c:v>
                </c:pt>
                <c:pt idx="10562">
                  <c:v>1.526</c:v>
                </c:pt>
                <c:pt idx="10563">
                  <c:v>1.526</c:v>
                </c:pt>
                <c:pt idx="10564">
                  <c:v>1.526</c:v>
                </c:pt>
                <c:pt idx="10565">
                  <c:v>1.526</c:v>
                </c:pt>
                <c:pt idx="10566">
                  <c:v>1.526</c:v>
                </c:pt>
                <c:pt idx="10567">
                  <c:v>1.526</c:v>
                </c:pt>
                <c:pt idx="10568">
                  <c:v>1.526</c:v>
                </c:pt>
                <c:pt idx="10569">
                  <c:v>1.526</c:v>
                </c:pt>
                <c:pt idx="10570">
                  <c:v>1.526</c:v>
                </c:pt>
                <c:pt idx="10571">
                  <c:v>1.526</c:v>
                </c:pt>
                <c:pt idx="10572">
                  <c:v>1.526</c:v>
                </c:pt>
                <c:pt idx="10573">
                  <c:v>1.526</c:v>
                </c:pt>
                <c:pt idx="10574">
                  <c:v>1.526</c:v>
                </c:pt>
                <c:pt idx="10575">
                  <c:v>1.526</c:v>
                </c:pt>
                <c:pt idx="10576">
                  <c:v>1.526</c:v>
                </c:pt>
                <c:pt idx="10577">
                  <c:v>1.526</c:v>
                </c:pt>
                <c:pt idx="10578">
                  <c:v>1.526</c:v>
                </c:pt>
                <c:pt idx="10579">
                  <c:v>1.5270000000000001</c:v>
                </c:pt>
                <c:pt idx="10580">
                  <c:v>1.5270000000000001</c:v>
                </c:pt>
                <c:pt idx="10581">
                  <c:v>1.5270000000000001</c:v>
                </c:pt>
                <c:pt idx="10582">
                  <c:v>1.5270000000000001</c:v>
                </c:pt>
                <c:pt idx="10583">
                  <c:v>1.5270000000000001</c:v>
                </c:pt>
                <c:pt idx="10584">
                  <c:v>1.5270000000000001</c:v>
                </c:pt>
                <c:pt idx="10585">
                  <c:v>1.5270000000000001</c:v>
                </c:pt>
                <c:pt idx="10586">
                  <c:v>1.5270000000000001</c:v>
                </c:pt>
                <c:pt idx="10587">
                  <c:v>1.5270000000000001</c:v>
                </c:pt>
                <c:pt idx="10588">
                  <c:v>1.5270000000000001</c:v>
                </c:pt>
                <c:pt idx="10589">
                  <c:v>1.5270000000000001</c:v>
                </c:pt>
                <c:pt idx="10590">
                  <c:v>1.5270000000000001</c:v>
                </c:pt>
                <c:pt idx="10591">
                  <c:v>1.5270000000000001</c:v>
                </c:pt>
                <c:pt idx="10592">
                  <c:v>1.5270000000000001</c:v>
                </c:pt>
                <c:pt idx="10593">
                  <c:v>1.5270000000000001</c:v>
                </c:pt>
                <c:pt idx="10594">
                  <c:v>1.5270000000000001</c:v>
                </c:pt>
                <c:pt idx="10595">
                  <c:v>1.5270000000000001</c:v>
                </c:pt>
                <c:pt idx="10596">
                  <c:v>1.5270000000000001</c:v>
                </c:pt>
                <c:pt idx="10597">
                  <c:v>1.5270000000000001</c:v>
                </c:pt>
                <c:pt idx="10598">
                  <c:v>1.5270000000000001</c:v>
                </c:pt>
                <c:pt idx="10599">
                  <c:v>1.528</c:v>
                </c:pt>
                <c:pt idx="10600">
                  <c:v>1.528</c:v>
                </c:pt>
                <c:pt idx="10601">
                  <c:v>1.528</c:v>
                </c:pt>
                <c:pt idx="10602">
                  <c:v>1.528</c:v>
                </c:pt>
                <c:pt idx="10603">
                  <c:v>1.528</c:v>
                </c:pt>
                <c:pt idx="10604">
                  <c:v>1.528</c:v>
                </c:pt>
                <c:pt idx="10605">
                  <c:v>1.528</c:v>
                </c:pt>
                <c:pt idx="10606">
                  <c:v>1.528</c:v>
                </c:pt>
                <c:pt idx="10607">
                  <c:v>1.528</c:v>
                </c:pt>
                <c:pt idx="10608">
                  <c:v>1.528</c:v>
                </c:pt>
                <c:pt idx="10609">
                  <c:v>1.528</c:v>
                </c:pt>
                <c:pt idx="10610">
                  <c:v>1.528</c:v>
                </c:pt>
                <c:pt idx="10611">
                  <c:v>1.528</c:v>
                </c:pt>
                <c:pt idx="10612">
                  <c:v>1.528</c:v>
                </c:pt>
                <c:pt idx="10613">
                  <c:v>1.528</c:v>
                </c:pt>
                <c:pt idx="10614">
                  <c:v>1.528</c:v>
                </c:pt>
                <c:pt idx="10615">
                  <c:v>1.528</c:v>
                </c:pt>
                <c:pt idx="10616">
                  <c:v>1.528</c:v>
                </c:pt>
                <c:pt idx="10617">
                  <c:v>1.528</c:v>
                </c:pt>
                <c:pt idx="10618">
                  <c:v>1.528</c:v>
                </c:pt>
                <c:pt idx="10619">
                  <c:v>1.528</c:v>
                </c:pt>
                <c:pt idx="10620">
                  <c:v>1.5289999999999999</c:v>
                </c:pt>
                <c:pt idx="10621">
                  <c:v>1.5289999999999999</c:v>
                </c:pt>
                <c:pt idx="10622">
                  <c:v>1.5289999999999999</c:v>
                </c:pt>
                <c:pt idx="10623">
                  <c:v>1.5289999999999999</c:v>
                </c:pt>
                <c:pt idx="10624">
                  <c:v>1.5289999999999999</c:v>
                </c:pt>
                <c:pt idx="10625">
                  <c:v>1.5289999999999999</c:v>
                </c:pt>
                <c:pt idx="10626">
                  <c:v>1.5289999999999999</c:v>
                </c:pt>
                <c:pt idx="10627">
                  <c:v>1.5289999999999999</c:v>
                </c:pt>
                <c:pt idx="10628">
                  <c:v>1.5289999999999999</c:v>
                </c:pt>
                <c:pt idx="10629">
                  <c:v>1.5289999999999999</c:v>
                </c:pt>
                <c:pt idx="10630">
                  <c:v>1.5289999999999999</c:v>
                </c:pt>
                <c:pt idx="10631">
                  <c:v>1.5289999999999999</c:v>
                </c:pt>
                <c:pt idx="10632">
                  <c:v>1.5289999999999999</c:v>
                </c:pt>
                <c:pt idx="10633">
                  <c:v>1.5289999999999999</c:v>
                </c:pt>
                <c:pt idx="10634">
                  <c:v>1.5289999999999999</c:v>
                </c:pt>
                <c:pt idx="10635">
                  <c:v>1.5289999999999999</c:v>
                </c:pt>
                <c:pt idx="10636">
                  <c:v>1.5289999999999999</c:v>
                </c:pt>
                <c:pt idx="10637">
                  <c:v>1.5289999999999999</c:v>
                </c:pt>
                <c:pt idx="10638">
                  <c:v>1.5289999999999999</c:v>
                </c:pt>
                <c:pt idx="10639">
                  <c:v>1.5289999999999999</c:v>
                </c:pt>
                <c:pt idx="10640">
                  <c:v>1.53</c:v>
                </c:pt>
                <c:pt idx="10641">
                  <c:v>1.53</c:v>
                </c:pt>
                <c:pt idx="10642">
                  <c:v>1.53</c:v>
                </c:pt>
                <c:pt idx="10643">
                  <c:v>1.53</c:v>
                </c:pt>
                <c:pt idx="10644">
                  <c:v>1.53</c:v>
                </c:pt>
                <c:pt idx="10645">
                  <c:v>1.53</c:v>
                </c:pt>
                <c:pt idx="10646">
                  <c:v>1.53</c:v>
                </c:pt>
                <c:pt idx="10647">
                  <c:v>1.53</c:v>
                </c:pt>
                <c:pt idx="10648">
                  <c:v>1.53</c:v>
                </c:pt>
                <c:pt idx="10649">
                  <c:v>1.53</c:v>
                </c:pt>
                <c:pt idx="10650">
                  <c:v>1.53</c:v>
                </c:pt>
                <c:pt idx="10651">
                  <c:v>1.53</c:v>
                </c:pt>
                <c:pt idx="10652">
                  <c:v>1.53</c:v>
                </c:pt>
                <c:pt idx="10653">
                  <c:v>1.53</c:v>
                </c:pt>
                <c:pt idx="10654">
                  <c:v>1.53</c:v>
                </c:pt>
                <c:pt idx="10655">
                  <c:v>1.53</c:v>
                </c:pt>
                <c:pt idx="10656">
                  <c:v>1.53</c:v>
                </c:pt>
                <c:pt idx="10657">
                  <c:v>1.53</c:v>
                </c:pt>
                <c:pt idx="10658">
                  <c:v>1.53</c:v>
                </c:pt>
                <c:pt idx="10659">
                  <c:v>1.53</c:v>
                </c:pt>
                <c:pt idx="10660">
                  <c:v>1.5310000000000001</c:v>
                </c:pt>
                <c:pt idx="10661">
                  <c:v>1.5310000000000001</c:v>
                </c:pt>
                <c:pt idx="10662">
                  <c:v>1.5310000000000001</c:v>
                </c:pt>
                <c:pt idx="10663">
                  <c:v>1.5310000000000001</c:v>
                </c:pt>
                <c:pt idx="10664">
                  <c:v>1.5310000000000001</c:v>
                </c:pt>
                <c:pt idx="10665">
                  <c:v>1.5310000000000001</c:v>
                </c:pt>
                <c:pt idx="10666">
                  <c:v>1.5310000000000001</c:v>
                </c:pt>
                <c:pt idx="10667">
                  <c:v>1.5310000000000001</c:v>
                </c:pt>
                <c:pt idx="10668">
                  <c:v>1.5310000000000001</c:v>
                </c:pt>
                <c:pt idx="10669">
                  <c:v>1.5310000000000001</c:v>
                </c:pt>
                <c:pt idx="10670">
                  <c:v>1.5310000000000001</c:v>
                </c:pt>
                <c:pt idx="10671">
                  <c:v>1.5310000000000001</c:v>
                </c:pt>
                <c:pt idx="10672">
                  <c:v>1.5310000000000001</c:v>
                </c:pt>
                <c:pt idx="10673">
                  <c:v>1.5310000000000001</c:v>
                </c:pt>
                <c:pt idx="10674">
                  <c:v>1.5310000000000001</c:v>
                </c:pt>
                <c:pt idx="10675">
                  <c:v>1.5310000000000001</c:v>
                </c:pt>
                <c:pt idx="10676">
                  <c:v>1.5310000000000001</c:v>
                </c:pt>
                <c:pt idx="10677">
                  <c:v>1.5310000000000001</c:v>
                </c:pt>
                <c:pt idx="10678">
                  <c:v>1.5310000000000001</c:v>
                </c:pt>
                <c:pt idx="10679">
                  <c:v>1.5310000000000001</c:v>
                </c:pt>
                <c:pt idx="10680">
                  <c:v>1.532</c:v>
                </c:pt>
                <c:pt idx="10681">
                  <c:v>1.532</c:v>
                </c:pt>
                <c:pt idx="10682">
                  <c:v>1.532</c:v>
                </c:pt>
                <c:pt idx="10683">
                  <c:v>1.532</c:v>
                </c:pt>
                <c:pt idx="10684">
                  <c:v>1.532</c:v>
                </c:pt>
                <c:pt idx="10685">
                  <c:v>1.532</c:v>
                </c:pt>
                <c:pt idx="10686">
                  <c:v>1.532</c:v>
                </c:pt>
                <c:pt idx="10687">
                  <c:v>1.532</c:v>
                </c:pt>
                <c:pt idx="10688">
                  <c:v>1.532</c:v>
                </c:pt>
                <c:pt idx="10689">
                  <c:v>1.532</c:v>
                </c:pt>
                <c:pt idx="10690">
                  <c:v>1.532</c:v>
                </c:pt>
                <c:pt idx="10691">
                  <c:v>1.532</c:v>
                </c:pt>
                <c:pt idx="10692">
                  <c:v>1.532</c:v>
                </c:pt>
                <c:pt idx="10693">
                  <c:v>1.532</c:v>
                </c:pt>
                <c:pt idx="10694">
                  <c:v>1.532</c:v>
                </c:pt>
                <c:pt idx="10695">
                  <c:v>1.532</c:v>
                </c:pt>
                <c:pt idx="10696">
                  <c:v>1.532</c:v>
                </c:pt>
                <c:pt idx="10697">
                  <c:v>1.532</c:v>
                </c:pt>
                <c:pt idx="10698">
                  <c:v>1.532</c:v>
                </c:pt>
                <c:pt idx="10699">
                  <c:v>1.532</c:v>
                </c:pt>
                <c:pt idx="10700">
                  <c:v>1.5329999999999999</c:v>
                </c:pt>
                <c:pt idx="10701">
                  <c:v>1.5329999999999999</c:v>
                </c:pt>
                <c:pt idx="10702">
                  <c:v>1.5329999999999999</c:v>
                </c:pt>
                <c:pt idx="10703">
                  <c:v>1.5329999999999999</c:v>
                </c:pt>
                <c:pt idx="10704">
                  <c:v>1.5329999999999999</c:v>
                </c:pt>
                <c:pt idx="10705">
                  <c:v>1.5329999999999999</c:v>
                </c:pt>
                <c:pt idx="10706">
                  <c:v>1.5329999999999999</c:v>
                </c:pt>
                <c:pt idx="10707">
                  <c:v>1.5329999999999999</c:v>
                </c:pt>
                <c:pt idx="10708">
                  <c:v>1.5329999999999999</c:v>
                </c:pt>
                <c:pt idx="10709">
                  <c:v>1.5329999999999999</c:v>
                </c:pt>
                <c:pt idx="10710">
                  <c:v>1.5329999999999999</c:v>
                </c:pt>
                <c:pt idx="10711">
                  <c:v>1.5329999999999999</c:v>
                </c:pt>
                <c:pt idx="10712">
                  <c:v>1.5329999999999999</c:v>
                </c:pt>
                <c:pt idx="10713">
                  <c:v>1.5329999999999999</c:v>
                </c:pt>
                <c:pt idx="10714">
                  <c:v>1.5329999999999999</c:v>
                </c:pt>
                <c:pt idx="10715">
                  <c:v>1.5329999999999999</c:v>
                </c:pt>
                <c:pt idx="10716">
                  <c:v>1.5329999999999999</c:v>
                </c:pt>
                <c:pt idx="10717">
                  <c:v>1.5329999999999999</c:v>
                </c:pt>
                <c:pt idx="10718">
                  <c:v>1.5329999999999999</c:v>
                </c:pt>
                <c:pt idx="10719">
                  <c:v>1.5329999999999999</c:v>
                </c:pt>
                <c:pt idx="10720">
                  <c:v>1.5339999999999998</c:v>
                </c:pt>
                <c:pt idx="10721">
                  <c:v>1.5339999999999998</c:v>
                </c:pt>
                <c:pt idx="10722">
                  <c:v>1.5339999999999998</c:v>
                </c:pt>
                <c:pt idx="10723">
                  <c:v>1.5339999999999998</c:v>
                </c:pt>
                <c:pt idx="10724">
                  <c:v>1.5339999999999998</c:v>
                </c:pt>
                <c:pt idx="10725">
                  <c:v>1.5339999999999998</c:v>
                </c:pt>
                <c:pt idx="10726">
                  <c:v>1.5339999999999998</c:v>
                </c:pt>
                <c:pt idx="10727">
                  <c:v>1.5339999999999998</c:v>
                </c:pt>
                <c:pt idx="10728">
                  <c:v>1.5339999999999998</c:v>
                </c:pt>
                <c:pt idx="10729">
                  <c:v>1.5339999999999998</c:v>
                </c:pt>
                <c:pt idx="10730">
                  <c:v>1.5339999999999998</c:v>
                </c:pt>
                <c:pt idx="10731">
                  <c:v>1.5339999999999998</c:v>
                </c:pt>
                <c:pt idx="10732">
                  <c:v>1.5339999999999998</c:v>
                </c:pt>
                <c:pt idx="10733">
                  <c:v>1.5339999999999998</c:v>
                </c:pt>
                <c:pt idx="10734">
                  <c:v>1.5339999999999998</c:v>
                </c:pt>
                <c:pt idx="10735">
                  <c:v>1.5339999999999998</c:v>
                </c:pt>
                <c:pt idx="10736">
                  <c:v>1.5339999999999998</c:v>
                </c:pt>
                <c:pt idx="10737">
                  <c:v>1.5339999999999998</c:v>
                </c:pt>
                <c:pt idx="10738">
                  <c:v>1.5339999999999998</c:v>
                </c:pt>
                <c:pt idx="10739">
                  <c:v>1.5339999999999998</c:v>
                </c:pt>
                <c:pt idx="10740">
                  <c:v>1.5350000000000001</c:v>
                </c:pt>
                <c:pt idx="10741">
                  <c:v>1.5350000000000001</c:v>
                </c:pt>
                <c:pt idx="10742">
                  <c:v>1.5350000000000001</c:v>
                </c:pt>
                <c:pt idx="10743">
                  <c:v>1.5350000000000001</c:v>
                </c:pt>
                <c:pt idx="10744">
                  <c:v>1.5350000000000001</c:v>
                </c:pt>
                <c:pt idx="10745">
                  <c:v>1.5350000000000001</c:v>
                </c:pt>
                <c:pt idx="10746">
                  <c:v>1.5350000000000001</c:v>
                </c:pt>
                <c:pt idx="10747">
                  <c:v>1.5350000000000001</c:v>
                </c:pt>
                <c:pt idx="10748">
                  <c:v>1.5350000000000001</c:v>
                </c:pt>
                <c:pt idx="10749">
                  <c:v>1.5350000000000001</c:v>
                </c:pt>
                <c:pt idx="10750">
                  <c:v>1.5350000000000001</c:v>
                </c:pt>
                <c:pt idx="10751">
                  <c:v>1.5350000000000001</c:v>
                </c:pt>
                <c:pt idx="10752">
                  <c:v>1.5350000000000001</c:v>
                </c:pt>
                <c:pt idx="10753">
                  <c:v>1.5350000000000001</c:v>
                </c:pt>
                <c:pt idx="10754">
                  <c:v>1.5350000000000001</c:v>
                </c:pt>
                <c:pt idx="10755">
                  <c:v>1.5350000000000001</c:v>
                </c:pt>
                <c:pt idx="10756">
                  <c:v>1.5350000000000001</c:v>
                </c:pt>
                <c:pt idx="10757">
                  <c:v>1.5350000000000001</c:v>
                </c:pt>
                <c:pt idx="10758">
                  <c:v>1.5350000000000001</c:v>
                </c:pt>
                <c:pt idx="10759">
                  <c:v>1.5350000000000001</c:v>
                </c:pt>
                <c:pt idx="10760">
                  <c:v>1.536</c:v>
                </c:pt>
                <c:pt idx="10761">
                  <c:v>1.536</c:v>
                </c:pt>
                <c:pt idx="10762">
                  <c:v>1.536</c:v>
                </c:pt>
                <c:pt idx="10763">
                  <c:v>1.536</c:v>
                </c:pt>
                <c:pt idx="10764">
                  <c:v>1.536</c:v>
                </c:pt>
                <c:pt idx="10765">
                  <c:v>1.536</c:v>
                </c:pt>
                <c:pt idx="10766">
                  <c:v>1.536</c:v>
                </c:pt>
                <c:pt idx="10767">
                  <c:v>1.536</c:v>
                </c:pt>
                <c:pt idx="10768">
                  <c:v>1.536</c:v>
                </c:pt>
                <c:pt idx="10769">
                  <c:v>1.536</c:v>
                </c:pt>
                <c:pt idx="10770">
                  <c:v>1.536</c:v>
                </c:pt>
                <c:pt idx="10771">
                  <c:v>1.536</c:v>
                </c:pt>
                <c:pt idx="10772">
                  <c:v>1.536</c:v>
                </c:pt>
                <c:pt idx="10773">
                  <c:v>1.536</c:v>
                </c:pt>
                <c:pt idx="10774">
                  <c:v>1.536</c:v>
                </c:pt>
                <c:pt idx="10775">
                  <c:v>1.536</c:v>
                </c:pt>
                <c:pt idx="10776">
                  <c:v>1.536</c:v>
                </c:pt>
                <c:pt idx="10777">
                  <c:v>1.536</c:v>
                </c:pt>
                <c:pt idx="10778">
                  <c:v>1.536</c:v>
                </c:pt>
                <c:pt idx="10779">
                  <c:v>1.536</c:v>
                </c:pt>
                <c:pt idx="10780">
                  <c:v>1.5369999999999999</c:v>
                </c:pt>
                <c:pt idx="10781">
                  <c:v>1.5369999999999999</c:v>
                </c:pt>
                <c:pt idx="10782">
                  <c:v>1.5369999999999999</c:v>
                </c:pt>
                <c:pt idx="10783">
                  <c:v>1.5369999999999999</c:v>
                </c:pt>
                <c:pt idx="10784">
                  <c:v>1.5369999999999999</c:v>
                </c:pt>
                <c:pt idx="10785">
                  <c:v>1.5369999999999999</c:v>
                </c:pt>
                <c:pt idx="10786">
                  <c:v>1.5369999999999999</c:v>
                </c:pt>
                <c:pt idx="10787">
                  <c:v>1.536</c:v>
                </c:pt>
                <c:pt idx="10788">
                  <c:v>1.536</c:v>
                </c:pt>
                <c:pt idx="10789">
                  <c:v>1.536</c:v>
                </c:pt>
                <c:pt idx="10790">
                  <c:v>1.536</c:v>
                </c:pt>
                <c:pt idx="10791">
                  <c:v>1.536</c:v>
                </c:pt>
                <c:pt idx="10792">
                  <c:v>1.536</c:v>
                </c:pt>
                <c:pt idx="10793">
                  <c:v>1.536</c:v>
                </c:pt>
                <c:pt idx="10794">
                  <c:v>1.536</c:v>
                </c:pt>
                <c:pt idx="10795">
                  <c:v>1.536</c:v>
                </c:pt>
                <c:pt idx="10796">
                  <c:v>1.536</c:v>
                </c:pt>
                <c:pt idx="10797">
                  <c:v>1.536</c:v>
                </c:pt>
                <c:pt idx="10798">
                  <c:v>1.536</c:v>
                </c:pt>
                <c:pt idx="10799">
                  <c:v>1.536</c:v>
                </c:pt>
                <c:pt idx="10800">
                  <c:v>1.536</c:v>
                </c:pt>
                <c:pt idx="10801">
                  <c:v>1.536</c:v>
                </c:pt>
                <c:pt idx="10802">
                  <c:v>1.5369999999999999</c:v>
                </c:pt>
                <c:pt idx="10803">
                  <c:v>1.5369999999999999</c:v>
                </c:pt>
                <c:pt idx="10804">
                  <c:v>1.5369999999999999</c:v>
                </c:pt>
                <c:pt idx="10805">
                  <c:v>1.5369999999999999</c:v>
                </c:pt>
                <c:pt idx="10806">
                  <c:v>1.5369999999999999</c:v>
                </c:pt>
                <c:pt idx="10807">
                  <c:v>1.5369999999999999</c:v>
                </c:pt>
                <c:pt idx="10808">
                  <c:v>1.5369999999999999</c:v>
                </c:pt>
                <c:pt idx="10809">
                  <c:v>1.5369999999999999</c:v>
                </c:pt>
                <c:pt idx="10810">
                  <c:v>1.5369999999999999</c:v>
                </c:pt>
                <c:pt idx="10811">
                  <c:v>1.5369999999999999</c:v>
                </c:pt>
                <c:pt idx="10812">
                  <c:v>1.5369999999999999</c:v>
                </c:pt>
                <c:pt idx="10813">
                  <c:v>1.5369999999999999</c:v>
                </c:pt>
                <c:pt idx="10814">
                  <c:v>1.5369999999999999</c:v>
                </c:pt>
                <c:pt idx="10815">
                  <c:v>1.5369999999999999</c:v>
                </c:pt>
                <c:pt idx="10816">
                  <c:v>1.5369999999999999</c:v>
                </c:pt>
                <c:pt idx="10817">
                  <c:v>1.5369999999999999</c:v>
                </c:pt>
                <c:pt idx="10818">
                  <c:v>1.5369999999999999</c:v>
                </c:pt>
                <c:pt idx="10819">
                  <c:v>1.5369999999999999</c:v>
                </c:pt>
                <c:pt idx="10820">
                  <c:v>1.5369999999999999</c:v>
                </c:pt>
                <c:pt idx="10821">
                  <c:v>1.5369999999999999</c:v>
                </c:pt>
                <c:pt idx="10822">
                  <c:v>1.538</c:v>
                </c:pt>
                <c:pt idx="10823">
                  <c:v>1.538</c:v>
                </c:pt>
                <c:pt idx="10824">
                  <c:v>1.538</c:v>
                </c:pt>
                <c:pt idx="10825">
                  <c:v>1.538</c:v>
                </c:pt>
                <c:pt idx="10826">
                  <c:v>1.538</c:v>
                </c:pt>
                <c:pt idx="10827">
                  <c:v>1.538</c:v>
                </c:pt>
                <c:pt idx="10828">
                  <c:v>1.538</c:v>
                </c:pt>
                <c:pt idx="10829">
                  <c:v>1.538</c:v>
                </c:pt>
                <c:pt idx="10830">
                  <c:v>1.538</c:v>
                </c:pt>
                <c:pt idx="10831">
                  <c:v>1.538</c:v>
                </c:pt>
                <c:pt idx="10832">
                  <c:v>1.538</c:v>
                </c:pt>
                <c:pt idx="10833">
                  <c:v>1.538</c:v>
                </c:pt>
                <c:pt idx="10834">
                  <c:v>1.538</c:v>
                </c:pt>
                <c:pt idx="10835">
                  <c:v>1.538</c:v>
                </c:pt>
                <c:pt idx="10836">
                  <c:v>1.538</c:v>
                </c:pt>
                <c:pt idx="10837">
                  <c:v>1.538</c:v>
                </c:pt>
                <c:pt idx="10838">
                  <c:v>1.538</c:v>
                </c:pt>
                <c:pt idx="10839">
                  <c:v>1.538</c:v>
                </c:pt>
                <c:pt idx="10840">
                  <c:v>1.538</c:v>
                </c:pt>
                <c:pt idx="10841">
                  <c:v>1.538</c:v>
                </c:pt>
                <c:pt idx="10842">
                  <c:v>1.538</c:v>
                </c:pt>
                <c:pt idx="10843">
                  <c:v>1.5389999999999999</c:v>
                </c:pt>
                <c:pt idx="10844">
                  <c:v>1.5389999999999999</c:v>
                </c:pt>
                <c:pt idx="10845">
                  <c:v>1.5389999999999999</c:v>
                </c:pt>
                <c:pt idx="10846">
                  <c:v>1.5389999999999999</c:v>
                </c:pt>
                <c:pt idx="10847">
                  <c:v>1.5389999999999999</c:v>
                </c:pt>
                <c:pt idx="10848">
                  <c:v>1.5389999999999999</c:v>
                </c:pt>
                <c:pt idx="10849">
                  <c:v>1.5389999999999999</c:v>
                </c:pt>
                <c:pt idx="10850">
                  <c:v>1.5389999999999999</c:v>
                </c:pt>
                <c:pt idx="10851">
                  <c:v>1.5389999999999999</c:v>
                </c:pt>
                <c:pt idx="10852">
                  <c:v>1.5389999999999999</c:v>
                </c:pt>
                <c:pt idx="10853">
                  <c:v>1.5389999999999999</c:v>
                </c:pt>
                <c:pt idx="10854">
                  <c:v>1.5389999999999999</c:v>
                </c:pt>
                <c:pt idx="10855">
                  <c:v>1.5389999999999999</c:v>
                </c:pt>
                <c:pt idx="10856">
                  <c:v>1.5389999999999999</c:v>
                </c:pt>
                <c:pt idx="10857">
                  <c:v>1.5389999999999999</c:v>
                </c:pt>
                <c:pt idx="10858">
                  <c:v>1.5389999999999999</c:v>
                </c:pt>
                <c:pt idx="10859">
                  <c:v>1.5389999999999999</c:v>
                </c:pt>
                <c:pt idx="10860">
                  <c:v>1.5389999999999999</c:v>
                </c:pt>
                <c:pt idx="10861">
                  <c:v>1.5389999999999999</c:v>
                </c:pt>
                <c:pt idx="10862">
                  <c:v>1.5389999999999999</c:v>
                </c:pt>
                <c:pt idx="10863">
                  <c:v>1.5389999999999999</c:v>
                </c:pt>
                <c:pt idx="10864">
                  <c:v>1.54</c:v>
                </c:pt>
                <c:pt idx="10865">
                  <c:v>1.54</c:v>
                </c:pt>
                <c:pt idx="10866">
                  <c:v>1.54</c:v>
                </c:pt>
                <c:pt idx="10867">
                  <c:v>1.54</c:v>
                </c:pt>
                <c:pt idx="10868">
                  <c:v>1.54</c:v>
                </c:pt>
                <c:pt idx="10869">
                  <c:v>1.54</c:v>
                </c:pt>
                <c:pt idx="10870">
                  <c:v>1.54</c:v>
                </c:pt>
                <c:pt idx="10871">
                  <c:v>1.54</c:v>
                </c:pt>
                <c:pt idx="10872">
                  <c:v>1.54</c:v>
                </c:pt>
                <c:pt idx="10873">
                  <c:v>1.54</c:v>
                </c:pt>
                <c:pt idx="10874">
                  <c:v>1.54</c:v>
                </c:pt>
                <c:pt idx="10875">
                  <c:v>1.54</c:v>
                </c:pt>
                <c:pt idx="10876">
                  <c:v>1.54</c:v>
                </c:pt>
                <c:pt idx="10877">
                  <c:v>1.54</c:v>
                </c:pt>
                <c:pt idx="10878">
                  <c:v>1.54</c:v>
                </c:pt>
                <c:pt idx="10879">
                  <c:v>1.54</c:v>
                </c:pt>
                <c:pt idx="10880">
                  <c:v>1.54</c:v>
                </c:pt>
                <c:pt idx="10881">
                  <c:v>1.54</c:v>
                </c:pt>
                <c:pt idx="10882">
                  <c:v>1.54</c:v>
                </c:pt>
                <c:pt idx="10883">
                  <c:v>1.54</c:v>
                </c:pt>
                <c:pt idx="10884">
                  <c:v>1.5409999999999999</c:v>
                </c:pt>
                <c:pt idx="10885">
                  <c:v>1.5409999999999999</c:v>
                </c:pt>
                <c:pt idx="10886">
                  <c:v>1.5409999999999999</c:v>
                </c:pt>
                <c:pt idx="10887">
                  <c:v>1.5409999999999999</c:v>
                </c:pt>
                <c:pt idx="10888">
                  <c:v>1.5409999999999999</c:v>
                </c:pt>
                <c:pt idx="10889">
                  <c:v>1.5409999999999999</c:v>
                </c:pt>
                <c:pt idx="10890">
                  <c:v>1.5409999999999999</c:v>
                </c:pt>
                <c:pt idx="10891">
                  <c:v>1.5409999999999999</c:v>
                </c:pt>
                <c:pt idx="10892">
                  <c:v>1.5409999999999999</c:v>
                </c:pt>
                <c:pt idx="10893">
                  <c:v>1.5409999999999999</c:v>
                </c:pt>
                <c:pt idx="10894">
                  <c:v>1.5409999999999999</c:v>
                </c:pt>
                <c:pt idx="10895">
                  <c:v>1.5409999999999999</c:v>
                </c:pt>
                <c:pt idx="10896">
                  <c:v>1.5409999999999999</c:v>
                </c:pt>
                <c:pt idx="10897">
                  <c:v>1.5409999999999999</c:v>
                </c:pt>
                <c:pt idx="10898">
                  <c:v>1.5409999999999999</c:v>
                </c:pt>
                <c:pt idx="10899">
                  <c:v>1.5409999999999999</c:v>
                </c:pt>
                <c:pt idx="10900">
                  <c:v>1.5409999999999999</c:v>
                </c:pt>
                <c:pt idx="10901">
                  <c:v>1.5409999999999999</c:v>
                </c:pt>
                <c:pt idx="10902">
                  <c:v>1.5409999999999999</c:v>
                </c:pt>
                <c:pt idx="10903">
                  <c:v>1.5409999999999999</c:v>
                </c:pt>
                <c:pt idx="10904">
                  <c:v>1.5409999999999999</c:v>
                </c:pt>
                <c:pt idx="10905">
                  <c:v>1.5409999999999999</c:v>
                </c:pt>
                <c:pt idx="10906">
                  <c:v>1.542</c:v>
                </c:pt>
                <c:pt idx="10907">
                  <c:v>1.542</c:v>
                </c:pt>
                <c:pt idx="10908">
                  <c:v>1.542</c:v>
                </c:pt>
                <c:pt idx="10909">
                  <c:v>1.542</c:v>
                </c:pt>
                <c:pt idx="10910">
                  <c:v>1.542</c:v>
                </c:pt>
                <c:pt idx="10911">
                  <c:v>1.542</c:v>
                </c:pt>
                <c:pt idx="10912">
                  <c:v>1.542</c:v>
                </c:pt>
                <c:pt idx="10913">
                  <c:v>1.542</c:v>
                </c:pt>
                <c:pt idx="10914">
                  <c:v>1.542</c:v>
                </c:pt>
                <c:pt idx="10915">
                  <c:v>1.542</c:v>
                </c:pt>
                <c:pt idx="10916">
                  <c:v>1.542</c:v>
                </c:pt>
                <c:pt idx="10917">
                  <c:v>1.542</c:v>
                </c:pt>
                <c:pt idx="10918">
                  <c:v>1.542</c:v>
                </c:pt>
                <c:pt idx="10919">
                  <c:v>1.542</c:v>
                </c:pt>
                <c:pt idx="10920">
                  <c:v>1.542</c:v>
                </c:pt>
                <c:pt idx="10921">
                  <c:v>1.542</c:v>
                </c:pt>
                <c:pt idx="10922">
                  <c:v>1.542</c:v>
                </c:pt>
                <c:pt idx="10923">
                  <c:v>1.542</c:v>
                </c:pt>
                <c:pt idx="10924">
                  <c:v>1.542</c:v>
                </c:pt>
                <c:pt idx="10925">
                  <c:v>1.542</c:v>
                </c:pt>
                <c:pt idx="10926">
                  <c:v>1.5429999999999999</c:v>
                </c:pt>
                <c:pt idx="10927">
                  <c:v>1.5429999999999999</c:v>
                </c:pt>
                <c:pt idx="10928">
                  <c:v>1.5429999999999999</c:v>
                </c:pt>
                <c:pt idx="10929">
                  <c:v>1.5429999999999999</c:v>
                </c:pt>
                <c:pt idx="10930">
                  <c:v>1.5429999999999999</c:v>
                </c:pt>
                <c:pt idx="10931">
                  <c:v>1.5429999999999999</c:v>
                </c:pt>
                <c:pt idx="10932">
                  <c:v>1.5429999999999999</c:v>
                </c:pt>
                <c:pt idx="10933">
                  <c:v>1.5429999999999999</c:v>
                </c:pt>
                <c:pt idx="10934">
                  <c:v>1.5429999999999999</c:v>
                </c:pt>
                <c:pt idx="10935">
                  <c:v>1.5429999999999999</c:v>
                </c:pt>
                <c:pt idx="10936">
                  <c:v>1.5429999999999999</c:v>
                </c:pt>
                <c:pt idx="10937">
                  <c:v>1.5429999999999999</c:v>
                </c:pt>
                <c:pt idx="10938">
                  <c:v>1.5429999999999999</c:v>
                </c:pt>
                <c:pt idx="10939">
                  <c:v>1.5429999999999999</c:v>
                </c:pt>
                <c:pt idx="10940">
                  <c:v>1.5429999999999999</c:v>
                </c:pt>
                <c:pt idx="10941">
                  <c:v>1.5429999999999999</c:v>
                </c:pt>
                <c:pt idx="10942">
                  <c:v>1.5429999999999999</c:v>
                </c:pt>
                <c:pt idx="10943">
                  <c:v>1.5429999999999999</c:v>
                </c:pt>
                <c:pt idx="10944">
                  <c:v>1.5429999999999999</c:v>
                </c:pt>
                <c:pt idx="10945">
                  <c:v>1.5429999999999999</c:v>
                </c:pt>
                <c:pt idx="10946">
                  <c:v>1.544</c:v>
                </c:pt>
                <c:pt idx="10947">
                  <c:v>1.544</c:v>
                </c:pt>
                <c:pt idx="10948">
                  <c:v>1.544</c:v>
                </c:pt>
                <c:pt idx="10949">
                  <c:v>1.544</c:v>
                </c:pt>
                <c:pt idx="10950">
                  <c:v>1.544</c:v>
                </c:pt>
                <c:pt idx="10951">
                  <c:v>1.544</c:v>
                </c:pt>
                <c:pt idx="10952">
                  <c:v>1.544</c:v>
                </c:pt>
                <c:pt idx="10953">
                  <c:v>1.544</c:v>
                </c:pt>
                <c:pt idx="10954">
                  <c:v>1.544</c:v>
                </c:pt>
                <c:pt idx="10955">
                  <c:v>1.544</c:v>
                </c:pt>
                <c:pt idx="10956">
                  <c:v>1.544</c:v>
                </c:pt>
                <c:pt idx="10957">
                  <c:v>1.544</c:v>
                </c:pt>
                <c:pt idx="10958">
                  <c:v>1.544</c:v>
                </c:pt>
                <c:pt idx="10959">
                  <c:v>1.544</c:v>
                </c:pt>
                <c:pt idx="10960">
                  <c:v>1.544</c:v>
                </c:pt>
                <c:pt idx="10961">
                  <c:v>1.544</c:v>
                </c:pt>
                <c:pt idx="10962">
                  <c:v>1.544</c:v>
                </c:pt>
                <c:pt idx="10963">
                  <c:v>1.544</c:v>
                </c:pt>
                <c:pt idx="10964">
                  <c:v>1.544</c:v>
                </c:pt>
                <c:pt idx="10965">
                  <c:v>1.544</c:v>
                </c:pt>
                <c:pt idx="10966">
                  <c:v>1.544</c:v>
                </c:pt>
                <c:pt idx="10967">
                  <c:v>1.5449999999999999</c:v>
                </c:pt>
                <c:pt idx="10968">
                  <c:v>1.5449999999999999</c:v>
                </c:pt>
                <c:pt idx="10969">
                  <c:v>1.5449999999999999</c:v>
                </c:pt>
                <c:pt idx="10970">
                  <c:v>1.5449999999999999</c:v>
                </c:pt>
                <c:pt idx="10971">
                  <c:v>1.5449999999999999</c:v>
                </c:pt>
                <c:pt idx="10972">
                  <c:v>1.5449999999999999</c:v>
                </c:pt>
                <c:pt idx="10973">
                  <c:v>1.5449999999999999</c:v>
                </c:pt>
                <c:pt idx="10974">
                  <c:v>1.5449999999999999</c:v>
                </c:pt>
                <c:pt idx="10975">
                  <c:v>1.5449999999999999</c:v>
                </c:pt>
                <c:pt idx="10976">
                  <c:v>1.5449999999999999</c:v>
                </c:pt>
                <c:pt idx="10977">
                  <c:v>1.5449999999999999</c:v>
                </c:pt>
                <c:pt idx="10978">
                  <c:v>1.5449999999999999</c:v>
                </c:pt>
                <c:pt idx="10979">
                  <c:v>1.5449999999999999</c:v>
                </c:pt>
                <c:pt idx="10980">
                  <c:v>1.5449999999999999</c:v>
                </c:pt>
                <c:pt idx="10981">
                  <c:v>1.5449999999999999</c:v>
                </c:pt>
                <c:pt idx="10982">
                  <c:v>1.5449999999999999</c:v>
                </c:pt>
                <c:pt idx="10983">
                  <c:v>1.5449999999999999</c:v>
                </c:pt>
                <c:pt idx="10984">
                  <c:v>1.5449999999999999</c:v>
                </c:pt>
                <c:pt idx="10985">
                  <c:v>1.5449999999999999</c:v>
                </c:pt>
                <c:pt idx="10986">
                  <c:v>1.5449999999999999</c:v>
                </c:pt>
                <c:pt idx="10987">
                  <c:v>1.546</c:v>
                </c:pt>
                <c:pt idx="10988">
                  <c:v>1.546</c:v>
                </c:pt>
                <c:pt idx="10989">
                  <c:v>1.546</c:v>
                </c:pt>
                <c:pt idx="10990">
                  <c:v>1.546</c:v>
                </c:pt>
                <c:pt idx="10991">
                  <c:v>1.546</c:v>
                </c:pt>
                <c:pt idx="10992">
                  <c:v>1.546</c:v>
                </c:pt>
                <c:pt idx="10993">
                  <c:v>1.546</c:v>
                </c:pt>
                <c:pt idx="10994">
                  <c:v>1.546</c:v>
                </c:pt>
                <c:pt idx="10995">
                  <c:v>1.546</c:v>
                </c:pt>
                <c:pt idx="10996">
                  <c:v>1.546</c:v>
                </c:pt>
                <c:pt idx="10997">
                  <c:v>1.546</c:v>
                </c:pt>
                <c:pt idx="10998">
                  <c:v>1.546</c:v>
                </c:pt>
                <c:pt idx="10999">
                  <c:v>1.546</c:v>
                </c:pt>
                <c:pt idx="11000">
                  <c:v>1.546</c:v>
                </c:pt>
                <c:pt idx="11001">
                  <c:v>1.546</c:v>
                </c:pt>
                <c:pt idx="11002">
                  <c:v>1.546</c:v>
                </c:pt>
                <c:pt idx="11003">
                  <c:v>1.546</c:v>
                </c:pt>
                <c:pt idx="11004">
                  <c:v>1.546</c:v>
                </c:pt>
                <c:pt idx="11005">
                  <c:v>1.546</c:v>
                </c:pt>
                <c:pt idx="11006">
                  <c:v>1.546</c:v>
                </c:pt>
                <c:pt idx="11007">
                  <c:v>1.5469999999999999</c:v>
                </c:pt>
                <c:pt idx="11008">
                  <c:v>1.5469999999999999</c:v>
                </c:pt>
                <c:pt idx="11009">
                  <c:v>1.5469999999999999</c:v>
                </c:pt>
                <c:pt idx="11010">
                  <c:v>1.5469999999999999</c:v>
                </c:pt>
                <c:pt idx="11011">
                  <c:v>1.5469999999999999</c:v>
                </c:pt>
                <c:pt idx="11012">
                  <c:v>1.5469999999999999</c:v>
                </c:pt>
                <c:pt idx="11013">
                  <c:v>1.5469999999999999</c:v>
                </c:pt>
                <c:pt idx="11014">
                  <c:v>1.5469999999999999</c:v>
                </c:pt>
                <c:pt idx="11015">
                  <c:v>1.5469999999999999</c:v>
                </c:pt>
                <c:pt idx="11016">
                  <c:v>1.5469999999999999</c:v>
                </c:pt>
                <c:pt idx="11017">
                  <c:v>1.5469999999999999</c:v>
                </c:pt>
                <c:pt idx="11018">
                  <c:v>1.5469999999999999</c:v>
                </c:pt>
                <c:pt idx="11019">
                  <c:v>1.5469999999999999</c:v>
                </c:pt>
                <c:pt idx="11020">
                  <c:v>1.5469999999999999</c:v>
                </c:pt>
                <c:pt idx="11021">
                  <c:v>1.5469999999999999</c:v>
                </c:pt>
                <c:pt idx="11022">
                  <c:v>1.5469999999999999</c:v>
                </c:pt>
                <c:pt idx="11023">
                  <c:v>1.5469999999999999</c:v>
                </c:pt>
                <c:pt idx="11024">
                  <c:v>1.5469999999999999</c:v>
                </c:pt>
                <c:pt idx="11025">
                  <c:v>1.5469999999999999</c:v>
                </c:pt>
                <c:pt idx="11026">
                  <c:v>1.5469999999999999</c:v>
                </c:pt>
                <c:pt idx="11027">
                  <c:v>1.5469999999999999</c:v>
                </c:pt>
                <c:pt idx="11028">
                  <c:v>1.548</c:v>
                </c:pt>
                <c:pt idx="11029">
                  <c:v>1.548</c:v>
                </c:pt>
                <c:pt idx="11030">
                  <c:v>1.548</c:v>
                </c:pt>
                <c:pt idx="11031">
                  <c:v>1.548</c:v>
                </c:pt>
                <c:pt idx="11032">
                  <c:v>1.548</c:v>
                </c:pt>
                <c:pt idx="11033">
                  <c:v>1.548</c:v>
                </c:pt>
                <c:pt idx="11034">
                  <c:v>1.548</c:v>
                </c:pt>
                <c:pt idx="11035">
                  <c:v>1.548</c:v>
                </c:pt>
                <c:pt idx="11036">
                  <c:v>1.548</c:v>
                </c:pt>
                <c:pt idx="11037">
                  <c:v>1.548</c:v>
                </c:pt>
                <c:pt idx="11038">
                  <c:v>1.548</c:v>
                </c:pt>
                <c:pt idx="11039">
                  <c:v>1.548</c:v>
                </c:pt>
                <c:pt idx="11040">
                  <c:v>1.548</c:v>
                </c:pt>
                <c:pt idx="11041">
                  <c:v>1.548</c:v>
                </c:pt>
                <c:pt idx="11042">
                  <c:v>1.548</c:v>
                </c:pt>
                <c:pt idx="11043">
                  <c:v>1.548</c:v>
                </c:pt>
                <c:pt idx="11044">
                  <c:v>1.548</c:v>
                </c:pt>
                <c:pt idx="11045">
                  <c:v>1.548</c:v>
                </c:pt>
                <c:pt idx="11046">
                  <c:v>1.548</c:v>
                </c:pt>
                <c:pt idx="11047">
                  <c:v>1.548</c:v>
                </c:pt>
                <c:pt idx="11048">
                  <c:v>1.5489999999999999</c:v>
                </c:pt>
                <c:pt idx="11049">
                  <c:v>1.5489999999999999</c:v>
                </c:pt>
                <c:pt idx="11050">
                  <c:v>1.5489999999999999</c:v>
                </c:pt>
                <c:pt idx="11051">
                  <c:v>1.5489999999999999</c:v>
                </c:pt>
                <c:pt idx="11052">
                  <c:v>1.5489999999999999</c:v>
                </c:pt>
                <c:pt idx="11053">
                  <c:v>1.5489999999999999</c:v>
                </c:pt>
                <c:pt idx="11054">
                  <c:v>1.5489999999999999</c:v>
                </c:pt>
                <c:pt idx="11055">
                  <c:v>1.5489999999999999</c:v>
                </c:pt>
                <c:pt idx="11056">
                  <c:v>1.5489999999999999</c:v>
                </c:pt>
                <c:pt idx="11057">
                  <c:v>1.5489999999999999</c:v>
                </c:pt>
                <c:pt idx="11058">
                  <c:v>1.5489999999999999</c:v>
                </c:pt>
                <c:pt idx="11059">
                  <c:v>1.5489999999999999</c:v>
                </c:pt>
                <c:pt idx="11060">
                  <c:v>1.5489999999999999</c:v>
                </c:pt>
                <c:pt idx="11061">
                  <c:v>1.5489999999999999</c:v>
                </c:pt>
                <c:pt idx="11062">
                  <c:v>1.5489999999999999</c:v>
                </c:pt>
                <c:pt idx="11063">
                  <c:v>1.5489999999999999</c:v>
                </c:pt>
                <c:pt idx="11064">
                  <c:v>1.5489999999999999</c:v>
                </c:pt>
                <c:pt idx="11065">
                  <c:v>1.5489999999999999</c:v>
                </c:pt>
                <c:pt idx="11066">
                  <c:v>1.5489999999999999</c:v>
                </c:pt>
                <c:pt idx="11067">
                  <c:v>1.5489999999999999</c:v>
                </c:pt>
                <c:pt idx="11068">
                  <c:v>1.55</c:v>
                </c:pt>
                <c:pt idx="11069">
                  <c:v>1.55</c:v>
                </c:pt>
                <c:pt idx="11070">
                  <c:v>1.55</c:v>
                </c:pt>
                <c:pt idx="11071">
                  <c:v>1.55</c:v>
                </c:pt>
                <c:pt idx="11072">
                  <c:v>1.55</c:v>
                </c:pt>
                <c:pt idx="11073">
                  <c:v>1.55</c:v>
                </c:pt>
                <c:pt idx="11074">
                  <c:v>1.55</c:v>
                </c:pt>
                <c:pt idx="11075">
                  <c:v>1.55</c:v>
                </c:pt>
                <c:pt idx="11076">
                  <c:v>1.55</c:v>
                </c:pt>
                <c:pt idx="11077">
                  <c:v>1.55</c:v>
                </c:pt>
                <c:pt idx="11078">
                  <c:v>1.55</c:v>
                </c:pt>
                <c:pt idx="11079">
                  <c:v>1.55</c:v>
                </c:pt>
                <c:pt idx="11080">
                  <c:v>1.55</c:v>
                </c:pt>
                <c:pt idx="11081">
                  <c:v>1.55</c:v>
                </c:pt>
                <c:pt idx="11082">
                  <c:v>1.55</c:v>
                </c:pt>
                <c:pt idx="11083">
                  <c:v>1.55</c:v>
                </c:pt>
                <c:pt idx="11084">
                  <c:v>1.55</c:v>
                </c:pt>
                <c:pt idx="11085">
                  <c:v>1.55</c:v>
                </c:pt>
                <c:pt idx="11086">
                  <c:v>1.55</c:v>
                </c:pt>
                <c:pt idx="11087">
                  <c:v>1.55</c:v>
                </c:pt>
                <c:pt idx="11088">
                  <c:v>1.5509999999999999</c:v>
                </c:pt>
                <c:pt idx="11089">
                  <c:v>1.5509999999999999</c:v>
                </c:pt>
                <c:pt idx="11090">
                  <c:v>1.5509999999999999</c:v>
                </c:pt>
                <c:pt idx="11091">
                  <c:v>1.5509999999999999</c:v>
                </c:pt>
                <c:pt idx="11092">
                  <c:v>1.5509999999999999</c:v>
                </c:pt>
                <c:pt idx="11093">
                  <c:v>1.5509999999999999</c:v>
                </c:pt>
                <c:pt idx="11094">
                  <c:v>1.5509999999999999</c:v>
                </c:pt>
                <c:pt idx="11095">
                  <c:v>1.5509999999999999</c:v>
                </c:pt>
                <c:pt idx="11096">
                  <c:v>1.5509999999999999</c:v>
                </c:pt>
                <c:pt idx="11097">
                  <c:v>1.5509999999999999</c:v>
                </c:pt>
                <c:pt idx="11098">
                  <c:v>1.5509999999999999</c:v>
                </c:pt>
                <c:pt idx="11099">
                  <c:v>1.5509999999999999</c:v>
                </c:pt>
                <c:pt idx="11100">
                  <c:v>1.5509999999999999</c:v>
                </c:pt>
                <c:pt idx="11101">
                  <c:v>1.5509999999999999</c:v>
                </c:pt>
                <c:pt idx="11102">
                  <c:v>1.5509999999999999</c:v>
                </c:pt>
                <c:pt idx="11103">
                  <c:v>1.5509999999999999</c:v>
                </c:pt>
                <c:pt idx="11104">
                  <c:v>1.5509999999999999</c:v>
                </c:pt>
                <c:pt idx="11105">
                  <c:v>1.5509999999999999</c:v>
                </c:pt>
                <c:pt idx="11106">
                  <c:v>1.5509999999999999</c:v>
                </c:pt>
                <c:pt idx="11107">
                  <c:v>1.5509999999999999</c:v>
                </c:pt>
                <c:pt idx="11108">
                  <c:v>1.552</c:v>
                </c:pt>
                <c:pt idx="11109">
                  <c:v>1.552</c:v>
                </c:pt>
                <c:pt idx="11110">
                  <c:v>1.552</c:v>
                </c:pt>
                <c:pt idx="11111">
                  <c:v>1.552</c:v>
                </c:pt>
                <c:pt idx="11112">
                  <c:v>1.552</c:v>
                </c:pt>
                <c:pt idx="11113">
                  <c:v>1.552</c:v>
                </c:pt>
                <c:pt idx="11114">
                  <c:v>1.552</c:v>
                </c:pt>
                <c:pt idx="11115">
                  <c:v>1.552</c:v>
                </c:pt>
                <c:pt idx="11116">
                  <c:v>1.552</c:v>
                </c:pt>
                <c:pt idx="11117">
                  <c:v>1.552</c:v>
                </c:pt>
                <c:pt idx="11118">
                  <c:v>1.552</c:v>
                </c:pt>
                <c:pt idx="11119">
                  <c:v>1.552</c:v>
                </c:pt>
                <c:pt idx="11120">
                  <c:v>1.552</c:v>
                </c:pt>
                <c:pt idx="11121">
                  <c:v>1.552</c:v>
                </c:pt>
                <c:pt idx="11122">
                  <c:v>1.552</c:v>
                </c:pt>
                <c:pt idx="11123">
                  <c:v>1.552</c:v>
                </c:pt>
                <c:pt idx="11124">
                  <c:v>1.552</c:v>
                </c:pt>
                <c:pt idx="11125">
                  <c:v>1.552</c:v>
                </c:pt>
                <c:pt idx="11126">
                  <c:v>1.552</c:v>
                </c:pt>
                <c:pt idx="11127">
                  <c:v>1.552</c:v>
                </c:pt>
                <c:pt idx="11128">
                  <c:v>1.552</c:v>
                </c:pt>
                <c:pt idx="11129">
                  <c:v>1.5529999999999999</c:v>
                </c:pt>
                <c:pt idx="11130">
                  <c:v>1.5529999999999999</c:v>
                </c:pt>
                <c:pt idx="11131">
                  <c:v>1.5529999999999999</c:v>
                </c:pt>
                <c:pt idx="11132">
                  <c:v>1.5529999999999999</c:v>
                </c:pt>
                <c:pt idx="11133">
                  <c:v>1.5529999999999999</c:v>
                </c:pt>
                <c:pt idx="11134">
                  <c:v>1.5529999999999999</c:v>
                </c:pt>
                <c:pt idx="11135">
                  <c:v>1.5529999999999999</c:v>
                </c:pt>
                <c:pt idx="11136">
                  <c:v>1.5529999999999999</c:v>
                </c:pt>
                <c:pt idx="11137">
                  <c:v>1.5529999999999999</c:v>
                </c:pt>
                <c:pt idx="11138">
                  <c:v>1.5529999999999999</c:v>
                </c:pt>
                <c:pt idx="11139">
                  <c:v>1.5529999999999999</c:v>
                </c:pt>
                <c:pt idx="11140">
                  <c:v>1.5529999999999999</c:v>
                </c:pt>
                <c:pt idx="11141">
                  <c:v>1.5529999999999999</c:v>
                </c:pt>
                <c:pt idx="11142">
                  <c:v>1.5529999999999999</c:v>
                </c:pt>
                <c:pt idx="11143">
                  <c:v>1.5529999999999999</c:v>
                </c:pt>
                <c:pt idx="11144">
                  <c:v>1.5529999999999999</c:v>
                </c:pt>
                <c:pt idx="11145">
                  <c:v>1.5529999999999999</c:v>
                </c:pt>
                <c:pt idx="11146">
                  <c:v>1.5529999999999999</c:v>
                </c:pt>
                <c:pt idx="11147">
                  <c:v>1.5529999999999999</c:v>
                </c:pt>
                <c:pt idx="11148">
                  <c:v>1.5529999999999999</c:v>
                </c:pt>
                <c:pt idx="11149">
                  <c:v>1.5529999999999999</c:v>
                </c:pt>
                <c:pt idx="11150">
                  <c:v>1.5529999999999999</c:v>
                </c:pt>
                <c:pt idx="11151">
                  <c:v>1.554</c:v>
                </c:pt>
                <c:pt idx="11152">
                  <c:v>1.554</c:v>
                </c:pt>
                <c:pt idx="11153">
                  <c:v>1.554</c:v>
                </c:pt>
                <c:pt idx="11154">
                  <c:v>1.554</c:v>
                </c:pt>
                <c:pt idx="11155">
                  <c:v>1.554</c:v>
                </c:pt>
                <c:pt idx="11156">
                  <c:v>1.554</c:v>
                </c:pt>
                <c:pt idx="11157">
                  <c:v>1.554</c:v>
                </c:pt>
                <c:pt idx="11158">
                  <c:v>1.554</c:v>
                </c:pt>
                <c:pt idx="11159">
                  <c:v>1.554</c:v>
                </c:pt>
                <c:pt idx="11160">
                  <c:v>1.554</c:v>
                </c:pt>
                <c:pt idx="11161">
                  <c:v>1.554</c:v>
                </c:pt>
                <c:pt idx="11162">
                  <c:v>1.554</c:v>
                </c:pt>
                <c:pt idx="11163">
                  <c:v>1.554</c:v>
                </c:pt>
                <c:pt idx="11164">
                  <c:v>1.554</c:v>
                </c:pt>
                <c:pt idx="11165">
                  <c:v>1.554</c:v>
                </c:pt>
                <c:pt idx="11166">
                  <c:v>1.554</c:v>
                </c:pt>
                <c:pt idx="11167">
                  <c:v>1.554</c:v>
                </c:pt>
                <c:pt idx="11168">
                  <c:v>1.554</c:v>
                </c:pt>
                <c:pt idx="11169">
                  <c:v>1.554</c:v>
                </c:pt>
                <c:pt idx="11170">
                  <c:v>1.554</c:v>
                </c:pt>
                <c:pt idx="11171">
                  <c:v>1.554</c:v>
                </c:pt>
                <c:pt idx="11172">
                  <c:v>1.5549999999999999</c:v>
                </c:pt>
                <c:pt idx="11173">
                  <c:v>1.5549999999999999</c:v>
                </c:pt>
                <c:pt idx="11174">
                  <c:v>1.5549999999999999</c:v>
                </c:pt>
                <c:pt idx="11175">
                  <c:v>1.5549999999999999</c:v>
                </c:pt>
                <c:pt idx="11176">
                  <c:v>1.5549999999999999</c:v>
                </c:pt>
                <c:pt idx="11177">
                  <c:v>1.5549999999999999</c:v>
                </c:pt>
                <c:pt idx="11178">
                  <c:v>1.5549999999999999</c:v>
                </c:pt>
                <c:pt idx="11179">
                  <c:v>1.5549999999999999</c:v>
                </c:pt>
                <c:pt idx="11180">
                  <c:v>1.5549999999999999</c:v>
                </c:pt>
                <c:pt idx="11181">
                  <c:v>1.5549999999999999</c:v>
                </c:pt>
                <c:pt idx="11182">
                  <c:v>1.5549999999999999</c:v>
                </c:pt>
                <c:pt idx="11183">
                  <c:v>1.5549999999999999</c:v>
                </c:pt>
                <c:pt idx="11184">
                  <c:v>1.5549999999999999</c:v>
                </c:pt>
                <c:pt idx="11185">
                  <c:v>1.5549999999999999</c:v>
                </c:pt>
                <c:pt idx="11186">
                  <c:v>1.5549999999999999</c:v>
                </c:pt>
                <c:pt idx="11187">
                  <c:v>1.5549999999999999</c:v>
                </c:pt>
                <c:pt idx="11188">
                  <c:v>1.5549999999999999</c:v>
                </c:pt>
                <c:pt idx="11189">
                  <c:v>1.5549999999999999</c:v>
                </c:pt>
                <c:pt idx="11190">
                  <c:v>1.5549999999999999</c:v>
                </c:pt>
                <c:pt idx="11191">
                  <c:v>1.5549999999999999</c:v>
                </c:pt>
                <c:pt idx="11192">
                  <c:v>1.556</c:v>
                </c:pt>
                <c:pt idx="11193">
                  <c:v>1.556</c:v>
                </c:pt>
                <c:pt idx="11194">
                  <c:v>1.556</c:v>
                </c:pt>
                <c:pt idx="11195">
                  <c:v>1.556</c:v>
                </c:pt>
                <c:pt idx="11196">
                  <c:v>1.556</c:v>
                </c:pt>
                <c:pt idx="11197">
                  <c:v>1.556</c:v>
                </c:pt>
                <c:pt idx="11198">
                  <c:v>1.556</c:v>
                </c:pt>
                <c:pt idx="11199">
                  <c:v>1.556</c:v>
                </c:pt>
                <c:pt idx="11200">
                  <c:v>1.556</c:v>
                </c:pt>
                <c:pt idx="11201">
                  <c:v>1.556</c:v>
                </c:pt>
                <c:pt idx="11202">
                  <c:v>1.556</c:v>
                </c:pt>
                <c:pt idx="11203">
                  <c:v>1.556</c:v>
                </c:pt>
                <c:pt idx="11204">
                  <c:v>1.556</c:v>
                </c:pt>
                <c:pt idx="11205">
                  <c:v>1.556</c:v>
                </c:pt>
                <c:pt idx="11206">
                  <c:v>1.556</c:v>
                </c:pt>
                <c:pt idx="11207">
                  <c:v>1.556</c:v>
                </c:pt>
                <c:pt idx="11208">
                  <c:v>1.556</c:v>
                </c:pt>
                <c:pt idx="11209">
                  <c:v>1.556</c:v>
                </c:pt>
                <c:pt idx="11210">
                  <c:v>1.556</c:v>
                </c:pt>
                <c:pt idx="11211">
                  <c:v>1.556</c:v>
                </c:pt>
                <c:pt idx="11212">
                  <c:v>1.556</c:v>
                </c:pt>
                <c:pt idx="11213">
                  <c:v>1.5569999999999999</c:v>
                </c:pt>
                <c:pt idx="11214">
                  <c:v>1.5569999999999999</c:v>
                </c:pt>
                <c:pt idx="11215">
                  <c:v>1.5569999999999999</c:v>
                </c:pt>
                <c:pt idx="11216">
                  <c:v>1.5569999999999999</c:v>
                </c:pt>
                <c:pt idx="11217">
                  <c:v>1.5569999999999999</c:v>
                </c:pt>
                <c:pt idx="11218">
                  <c:v>1.5569999999999999</c:v>
                </c:pt>
                <c:pt idx="11219">
                  <c:v>1.5569999999999999</c:v>
                </c:pt>
                <c:pt idx="11220">
                  <c:v>1.5569999999999999</c:v>
                </c:pt>
                <c:pt idx="11221">
                  <c:v>1.5569999999999999</c:v>
                </c:pt>
                <c:pt idx="11222">
                  <c:v>1.5569999999999999</c:v>
                </c:pt>
                <c:pt idx="11223">
                  <c:v>1.5569999999999999</c:v>
                </c:pt>
                <c:pt idx="11224">
                  <c:v>1.5569999999999999</c:v>
                </c:pt>
                <c:pt idx="11225">
                  <c:v>1.5569999999999999</c:v>
                </c:pt>
                <c:pt idx="11226">
                  <c:v>1.5569999999999999</c:v>
                </c:pt>
                <c:pt idx="11227">
                  <c:v>1.5569999999999999</c:v>
                </c:pt>
                <c:pt idx="11228">
                  <c:v>1.5569999999999999</c:v>
                </c:pt>
                <c:pt idx="11229">
                  <c:v>1.5569999999999999</c:v>
                </c:pt>
                <c:pt idx="11230">
                  <c:v>1.5569999999999999</c:v>
                </c:pt>
                <c:pt idx="11231">
                  <c:v>1.5569999999999999</c:v>
                </c:pt>
                <c:pt idx="11232">
                  <c:v>1.5569999999999999</c:v>
                </c:pt>
                <c:pt idx="11233">
                  <c:v>1.5580000000000001</c:v>
                </c:pt>
                <c:pt idx="11234">
                  <c:v>1.5580000000000001</c:v>
                </c:pt>
                <c:pt idx="11235">
                  <c:v>1.5580000000000001</c:v>
                </c:pt>
                <c:pt idx="11236">
                  <c:v>1.5580000000000001</c:v>
                </c:pt>
                <c:pt idx="11237">
                  <c:v>1.5580000000000001</c:v>
                </c:pt>
                <c:pt idx="11238">
                  <c:v>1.5580000000000001</c:v>
                </c:pt>
                <c:pt idx="11239">
                  <c:v>1.5580000000000001</c:v>
                </c:pt>
                <c:pt idx="11240">
                  <c:v>1.5580000000000001</c:v>
                </c:pt>
                <c:pt idx="11241">
                  <c:v>1.5580000000000001</c:v>
                </c:pt>
                <c:pt idx="11242">
                  <c:v>1.5580000000000001</c:v>
                </c:pt>
                <c:pt idx="11243">
                  <c:v>1.5580000000000001</c:v>
                </c:pt>
                <c:pt idx="11244">
                  <c:v>1.5580000000000001</c:v>
                </c:pt>
                <c:pt idx="11245">
                  <c:v>1.5580000000000001</c:v>
                </c:pt>
                <c:pt idx="11246">
                  <c:v>1.5580000000000001</c:v>
                </c:pt>
                <c:pt idx="11247">
                  <c:v>1.5580000000000001</c:v>
                </c:pt>
                <c:pt idx="11248">
                  <c:v>1.5580000000000001</c:v>
                </c:pt>
                <c:pt idx="11249">
                  <c:v>1.5580000000000001</c:v>
                </c:pt>
                <c:pt idx="11250">
                  <c:v>1.5580000000000001</c:v>
                </c:pt>
                <c:pt idx="11251">
                  <c:v>1.5580000000000001</c:v>
                </c:pt>
                <c:pt idx="11252">
                  <c:v>1.5580000000000001</c:v>
                </c:pt>
                <c:pt idx="11253">
                  <c:v>1.5589999999999999</c:v>
                </c:pt>
                <c:pt idx="11254">
                  <c:v>1.5589999999999999</c:v>
                </c:pt>
                <c:pt idx="11255">
                  <c:v>1.5589999999999999</c:v>
                </c:pt>
                <c:pt idx="11256">
                  <c:v>1.5589999999999999</c:v>
                </c:pt>
                <c:pt idx="11257">
                  <c:v>1.5589999999999999</c:v>
                </c:pt>
                <c:pt idx="11258">
                  <c:v>1.5589999999999999</c:v>
                </c:pt>
                <c:pt idx="11259">
                  <c:v>1.5589999999999999</c:v>
                </c:pt>
                <c:pt idx="11260">
                  <c:v>1.5589999999999999</c:v>
                </c:pt>
                <c:pt idx="11261">
                  <c:v>1.5589999999999999</c:v>
                </c:pt>
                <c:pt idx="11262">
                  <c:v>1.5589999999999999</c:v>
                </c:pt>
                <c:pt idx="11263">
                  <c:v>1.5589999999999999</c:v>
                </c:pt>
                <c:pt idx="11264">
                  <c:v>1.5589999999999999</c:v>
                </c:pt>
                <c:pt idx="11265">
                  <c:v>1.5589999999999999</c:v>
                </c:pt>
                <c:pt idx="11266">
                  <c:v>1.5589999999999999</c:v>
                </c:pt>
                <c:pt idx="11267">
                  <c:v>1.5589999999999999</c:v>
                </c:pt>
                <c:pt idx="11268">
                  <c:v>1.5589999999999999</c:v>
                </c:pt>
                <c:pt idx="11269">
                  <c:v>1.5589999999999999</c:v>
                </c:pt>
                <c:pt idx="11270">
                  <c:v>1.5589999999999999</c:v>
                </c:pt>
                <c:pt idx="11271">
                  <c:v>1.5589999999999999</c:v>
                </c:pt>
                <c:pt idx="11272">
                  <c:v>1.5589999999999999</c:v>
                </c:pt>
                <c:pt idx="11273">
                  <c:v>1.56</c:v>
                </c:pt>
                <c:pt idx="11274">
                  <c:v>1.56</c:v>
                </c:pt>
                <c:pt idx="11275">
                  <c:v>1.56</c:v>
                </c:pt>
                <c:pt idx="11276">
                  <c:v>1.56</c:v>
                </c:pt>
                <c:pt idx="11277">
                  <c:v>1.56</c:v>
                </c:pt>
                <c:pt idx="11278">
                  <c:v>1.56</c:v>
                </c:pt>
                <c:pt idx="11279">
                  <c:v>1.56</c:v>
                </c:pt>
                <c:pt idx="11280">
                  <c:v>1.56</c:v>
                </c:pt>
                <c:pt idx="11281">
                  <c:v>1.56</c:v>
                </c:pt>
                <c:pt idx="11282">
                  <c:v>1.56</c:v>
                </c:pt>
                <c:pt idx="11283">
                  <c:v>1.56</c:v>
                </c:pt>
                <c:pt idx="11284">
                  <c:v>1.56</c:v>
                </c:pt>
                <c:pt idx="11285">
                  <c:v>1.56</c:v>
                </c:pt>
                <c:pt idx="11286">
                  <c:v>1.56</c:v>
                </c:pt>
                <c:pt idx="11287">
                  <c:v>1.56</c:v>
                </c:pt>
                <c:pt idx="11288">
                  <c:v>1.56</c:v>
                </c:pt>
                <c:pt idx="11289">
                  <c:v>1.56</c:v>
                </c:pt>
                <c:pt idx="11290">
                  <c:v>1.56</c:v>
                </c:pt>
                <c:pt idx="11291">
                  <c:v>1.56</c:v>
                </c:pt>
                <c:pt idx="11292">
                  <c:v>1.56</c:v>
                </c:pt>
                <c:pt idx="11293">
                  <c:v>1.5609999999999999</c:v>
                </c:pt>
                <c:pt idx="11294">
                  <c:v>1.5609999999999999</c:v>
                </c:pt>
                <c:pt idx="11295">
                  <c:v>1.5609999999999999</c:v>
                </c:pt>
                <c:pt idx="11296">
                  <c:v>1.5609999999999999</c:v>
                </c:pt>
                <c:pt idx="11297">
                  <c:v>1.5609999999999999</c:v>
                </c:pt>
                <c:pt idx="11298">
                  <c:v>1.5609999999999999</c:v>
                </c:pt>
                <c:pt idx="11299">
                  <c:v>1.5609999999999999</c:v>
                </c:pt>
                <c:pt idx="11300">
                  <c:v>1.5609999999999999</c:v>
                </c:pt>
                <c:pt idx="11301">
                  <c:v>1.5609999999999999</c:v>
                </c:pt>
                <c:pt idx="11302">
                  <c:v>1.5609999999999999</c:v>
                </c:pt>
                <c:pt idx="11303">
                  <c:v>1.5609999999999999</c:v>
                </c:pt>
                <c:pt idx="11304">
                  <c:v>1.5609999999999999</c:v>
                </c:pt>
                <c:pt idx="11305">
                  <c:v>1.5609999999999999</c:v>
                </c:pt>
                <c:pt idx="11306">
                  <c:v>1.5609999999999999</c:v>
                </c:pt>
                <c:pt idx="11307">
                  <c:v>1.5609999999999999</c:v>
                </c:pt>
                <c:pt idx="11308">
                  <c:v>1.5609999999999999</c:v>
                </c:pt>
                <c:pt idx="11309">
                  <c:v>1.5609999999999999</c:v>
                </c:pt>
                <c:pt idx="11310">
                  <c:v>1.5609999999999999</c:v>
                </c:pt>
                <c:pt idx="11311">
                  <c:v>1.5609999999999999</c:v>
                </c:pt>
                <c:pt idx="11312">
                  <c:v>1.5609999999999999</c:v>
                </c:pt>
                <c:pt idx="11313">
                  <c:v>1.5609999999999999</c:v>
                </c:pt>
                <c:pt idx="11314">
                  <c:v>1.5620000000000001</c:v>
                </c:pt>
                <c:pt idx="11315">
                  <c:v>1.5620000000000001</c:v>
                </c:pt>
                <c:pt idx="11316">
                  <c:v>1.5620000000000001</c:v>
                </c:pt>
                <c:pt idx="11317">
                  <c:v>1.5620000000000001</c:v>
                </c:pt>
                <c:pt idx="11318">
                  <c:v>1.5620000000000001</c:v>
                </c:pt>
                <c:pt idx="11319">
                  <c:v>1.5620000000000001</c:v>
                </c:pt>
                <c:pt idx="11320">
                  <c:v>1.5620000000000001</c:v>
                </c:pt>
                <c:pt idx="11321">
                  <c:v>1.5620000000000001</c:v>
                </c:pt>
                <c:pt idx="11322">
                  <c:v>1.5620000000000001</c:v>
                </c:pt>
                <c:pt idx="11323">
                  <c:v>1.5620000000000001</c:v>
                </c:pt>
                <c:pt idx="11324">
                  <c:v>1.5620000000000001</c:v>
                </c:pt>
                <c:pt idx="11325">
                  <c:v>1.5620000000000001</c:v>
                </c:pt>
                <c:pt idx="11326">
                  <c:v>1.5620000000000001</c:v>
                </c:pt>
                <c:pt idx="11327">
                  <c:v>1.5620000000000001</c:v>
                </c:pt>
                <c:pt idx="11328">
                  <c:v>1.5620000000000001</c:v>
                </c:pt>
                <c:pt idx="11329">
                  <c:v>1.5620000000000001</c:v>
                </c:pt>
                <c:pt idx="11330">
                  <c:v>1.5620000000000001</c:v>
                </c:pt>
                <c:pt idx="11331">
                  <c:v>1.5620000000000001</c:v>
                </c:pt>
                <c:pt idx="11332">
                  <c:v>1.5620000000000001</c:v>
                </c:pt>
                <c:pt idx="11333">
                  <c:v>1.5620000000000001</c:v>
                </c:pt>
                <c:pt idx="11334">
                  <c:v>1.5629999999999999</c:v>
                </c:pt>
                <c:pt idx="11335">
                  <c:v>1.5629999999999999</c:v>
                </c:pt>
                <c:pt idx="11336">
                  <c:v>1.5629999999999999</c:v>
                </c:pt>
                <c:pt idx="11337">
                  <c:v>1.5629999999999999</c:v>
                </c:pt>
                <c:pt idx="11338">
                  <c:v>1.5629999999999999</c:v>
                </c:pt>
                <c:pt idx="11339">
                  <c:v>1.5629999999999999</c:v>
                </c:pt>
                <c:pt idx="11340">
                  <c:v>1.5629999999999999</c:v>
                </c:pt>
                <c:pt idx="11341">
                  <c:v>1.5629999999999999</c:v>
                </c:pt>
                <c:pt idx="11342">
                  <c:v>1.5629999999999999</c:v>
                </c:pt>
                <c:pt idx="11343">
                  <c:v>1.5629999999999999</c:v>
                </c:pt>
                <c:pt idx="11344">
                  <c:v>1.5629999999999999</c:v>
                </c:pt>
                <c:pt idx="11345">
                  <c:v>1.5629999999999999</c:v>
                </c:pt>
                <c:pt idx="11346">
                  <c:v>1.5629999999999999</c:v>
                </c:pt>
                <c:pt idx="11347">
                  <c:v>1.5629999999999999</c:v>
                </c:pt>
                <c:pt idx="11348">
                  <c:v>1.5629999999999999</c:v>
                </c:pt>
                <c:pt idx="11349">
                  <c:v>1.5629999999999999</c:v>
                </c:pt>
                <c:pt idx="11350">
                  <c:v>1.5629999999999999</c:v>
                </c:pt>
                <c:pt idx="11351">
                  <c:v>1.5629999999999999</c:v>
                </c:pt>
                <c:pt idx="11352">
                  <c:v>1.5629999999999999</c:v>
                </c:pt>
                <c:pt idx="11353">
                  <c:v>1.5629999999999999</c:v>
                </c:pt>
                <c:pt idx="11354">
                  <c:v>1.5640000000000001</c:v>
                </c:pt>
                <c:pt idx="11355">
                  <c:v>1.5640000000000001</c:v>
                </c:pt>
                <c:pt idx="11356">
                  <c:v>1.5640000000000001</c:v>
                </c:pt>
                <c:pt idx="11357">
                  <c:v>1.5640000000000001</c:v>
                </c:pt>
                <c:pt idx="11358">
                  <c:v>1.5640000000000001</c:v>
                </c:pt>
                <c:pt idx="11359">
                  <c:v>1.5640000000000001</c:v>
                </c:pt>
                <c:pt idx="11360">
                  <c:v>1.5640000000000001</c:v>
                </c:pt>
                <c:pt idx="11361">
                  <c:v>1.5640000000000001</c:v>
                </c:pt>
                <c:pt idx="11362">
                  <c:v>1.5640000000000001</c:v>
                </c:pt>
                <c:pt idx="11363">
                  <c:v>1.5640000000000001</c:v>
                </c:pt>
                <c:pt idx="11364">
                  <c:v>1.5640000000000001</c:v>
                </c:pt>
                <c:pt idx="11365">
                  <c:v>1.5640000000000001</c:v>
                </c:pt>
                <c:pt idx="11366">
                  <c:v>1.5640000000000001</c:v>
                </c:pt>
                <c:pt idx="11367">
                  <c:v>1.5640000000000001</c:v>
                </c:pt>
                <c:pt idx="11368">
                  <c:v>1.5640000000000001</c:v>
                </c:pt>
                <c:pt idx="11369">
                  <c:v>1.5640000000000001</c:v>
                </c:pt>
                <c:pt idx="11370">
                  <c:v>1.5640000000000001</c:v>
                </c:pt>
                <c:pt idx="11371">
                  <c:v>1.5640000000000001</c:v>
                </c:pt>
                <c:pt idx="11372">
                  <c:v>1.5640000000000001</c:v>
                </c:pt>
                <c:pt idx="11373">
                  <c:v>1.5640000000000001</c:v>
                </c:pt>
                <c:pt idx="11374">
                  <c:v>1.5649999999999999</c:v>
                </c:pt>
                <c:pt idx="11375">
                  <c:v>1.5649999999999999</c:v>
                </c:pt>
                <c:pt idx="11376">
                  <c:v>1.5649999999999999</c:v>
                </c:pt>
                <c:pt idx="11377">
                  <c:v>1.5649999999999999</c:v>
                </c:pt>
                <c:pt idx="11378">
                  <c:v>1.5649999999999999</c:v>
                </c:pt>
                <c:pt idx="11379">
                  <c:v>1.5649999999999999</c:v>
                </c:pt>
                <c:pt idx="11380">
                  <c:v>1.5649999999999999</c:v>
                </c:pt>
                <c:pt idx="11381">
                  <c:v>1.5649999999999999</c:v>
                </c:pt>
                <c:pt idx="11382">
                  <c:v>1.5649999999999999</c:v>
                </c:pt>
                <c:pt idx="11383">
                  <c:v>1.5649999999999999</c:v>
                </c:pt>
                <c:pt idx="11384">
                  <c:v>1.5649999999999999</c:v>
                </c:pt>
                <c:pt idx="11385">
                  <c:v>1.5649999999999999</c:v>
                </c:pt>
                <c:pt idx="11386">
                  <c:v>1.5649999999999999</c:v>
                </c:pt>
                <c:pt idx="11387">
                  <c:v>1.5649999999999999</c:v>
                </c:pt>
                <c:pt idx="11388">
                  <c:v>1.5649999999999999</c:v>
                </c:pt>
                <c:pt idx="11389">
                  <c:v>1.5649999999999999</c:v>
                </c:pt>
                <c:pt idx="11390">
                  <c:v>1.5649999999999999</c:v>
                </c:pt>
                <c:pt idx="11391">
                  <c:v>1.5649999999999999</c:v>
                </c:pt>
                <c:pt idx="11392">
                  <c:v>1.5649999999999999</c:v>
                </c:pt>
                <c:pt idx="11393">
                  <c:v>1.5649999999999999</c:v>
                </c:pt>
                <c:pt idx="11394">
                  <c:v>1.5649999999999999</c:v>
                </c:pt>
                <c:pt idx="11395">
                  <c:v>1.5660000000000001</c:v>
                </c:pt>
                <c:pt idx="11396">
                  <c:v>1.5660000000000001</c:v>
                </c:pt>
                <c:pt idx="11397">
                  <c:v>1.5660000000000001</c:v>
                </c:pt>
                <c:pt idx="11398">
                  <c:v>1.5660000000000001</c:v>
                </c:pt>
                <c:pt idx="11399">
                  <c:v>1.5660000000000001</c:v>
                </c:pt>
                <c:pt idx="11400">
                  <c:v>1.5660000000000001</c:v>
                </c:pt>
                <c:pt idx="11401">
                  <c:v>1.5660000000000001</c:v>
                </c:pt>
                <c:pt idx="11402">
                  <c:v>1.5660000000000001</c:v>
                </c:pt>
                <c:pt idx="11403">
                  <c:v>1.5660000000000001</c:v>
                </c:pt>
                <c:pt idx="11404">
                  <c:v>1.5660000000000001</c:v>
                </c:pt>
                <c:pt idx="11405">
                  <c:v>1.5660000000000001</c:v>
                </c:pt>
                <c:pt idx="11406">
                  <c:v>1.5660000000000001</c:v>
                </c:pt>
                <c:pt idx="11407">
                  <c:v>1.5660000000000001</c:v>
                </c:pt>
                <c:pt idx="11408">
                  <c:v>1.5660000000000001</c:v>
                </c:pt>
                <c:pt idx="11409">
                  <c:v>1.5660000000000001</c:v>
                </c:pt>
                <c:pt idx="11410">
                  <c:v>1.5660000000000001</c:v>
                </c:pt>
                <c:pt idx="11411">
                  <c:v>1.5660000000000001</c:v>
                </c:pt>
                <c:pt idx="11412">
                  <c:v>1.5660000000000001</c:v>
                </c:pt>
                <c:pt idx="11413">
                  <c:v>1.5660000000000001</c:v>
                </c:pt>
                <c:pt idx="11414">
                  <c:v>1.5660000000000001</c:v>
                </c:pt>
                <c:pt idx="11415">
                  <c:v>1.5669999999999999</c:v>
                </c:pt>
                <c:pt idx="11416">
                  <c:v>1.5669999999999999</c:v>
                </c:pt>
                <c:pt idx="11417">
                  <c:v>1.5669999999999999</c:v>
                </c:pt>
                <c:pt idx="11418">
                  <c:v>1.5669999999999999</c:v>
                </c:pt>
                <c:pt idx="11419">
                  <c:v>1.5669999999999999</c:v>
                </c:pt>
                <c:pt idx="11420">
                  <c:v>1.5669999999999999</c:v>
                </c:pt>
                <c:pt idx="11421">
                  <c:v>1.5669999999999999</c:v>
                </c:pt>
                <c:pt idx="11422">
                  <c:v>1.5669999999999999</c:v>
                </c:pt>
                <c:pt idx="11423">
                  <c:v>1.5669999999999999</c:v>
                </c:pt>
                <c:pt idx="11424">
                  <c:v>1.5669999999999999</c:v>
                </c:pt>
                <c:pt idx="11425">
                  <c:v>1.5669999999999999</c:v>
                </c:pt>
                <c:pt idx="11426">
                  <c:v>1.5669999999999999</c:v>
                </c:pt>
                <c:pt idx="11427">
                  <c:v>1.5669999999999999</c:v>
                </c:pt>
                <c:pt idx="11428">
                  <c:v>1.5669999999999999</c:v>
                </c:pt>
                <c:pt idx="11429">
                  <c:v>1.5669999999999999</c:v>
                </c:pt>
                <c:pt idx="11430">
                  <c:v>1.5669999999999999</c:v>
                </c:pt>
                <c:pt idx="11431">
                  <c:v>1.5669999999999999</c:v>
                </c:pt>
                <c:pt idx="11432">
                  <c:v>1.5669999999999999</c:v>
                </c:pt>
                <c:pt idx="11433">
                  <c:v>1.5669999999999999</c:v>
                </c:pt>
                <c:pt idx="11434">
                  <c:v>1.5669999999999999</c:v>
                </c:pt>
                <c:pt idx="11435">
                  <c:v>1.5680000000000001</c:v>
                </c:pt>
                <c:pt idx="11436">
                  <c:v>1.5680000000000001</c:v>
                </c:pt>
                <c:pt idx="11437">
                  <c:v>1.5680000000000001</c:v>
                </c:pt>
                <c:pt idx="11438">
                  <c:v>1.5680000000000001</c:v>
                </c:pt>
                <c:pt idx="11439">
                  <c:v>1.5680000000000001</c:v>
                </c:pt>
                <c:pt idx="11440">
                  <c:v>1.5680000000000001</c:v>
                </c:pt>
                <c:pt idx="11441">
                  <c:v>1.5680000000000001</c:v>
                </c:pt>
                <c:pt idx="11442">
                  <c:v>1.5680000000000001</c:v>
                </c:pt>
                <c:pt idx="11443">
                  <c:v>1.5680000000000001</c:v>
                </c:pt>
                <c:pt idx="11444">
                  <c:v>1.5680000000000001</c:v>
                </c:pt>
                <c:pt idx="11445">
                  <c:v>1.5680000000000001</c:v>
                </c:pt>
                <c:pt idx="11446">
                  <c:v>1.5680000000000001</c:v>
                </c:pt>
                <c:pt idx="11447">
                  <c:v>1.5680000000000001</c:v>
                </c:pt>
                <c:pt idx="11448">
                  <c:v>1.5680000000000001</c:v>
                </c:pt>
                <c:pt idx="11449">
                  <c:v>1.5680000000000001</c:v>
                </c:pt>
                <c:pt idx="11450">
                  <c:v>1.5680000000000001</c:v>
                </c:pt>
                <c:pt idx="11451">
                  <c:v>1.5680000000000001</c:v>
                </c:pt>
                <c:pt idx="11452">
                  <c:v>1.5680000000000001</c:v>
                </c:pt>
                <c:pt idx="11453">
                  <c:v>1.5680000000000001</c:v>
                </c:pt>
                <c:pt idx="11454">
                  <c:v>1.5680000000000001</c:v>
                </c:pt>
                <c:pt idx="11455">
                  <c:v>1.569</c:v>
                </c:pt>
                <c:pt idx="11456">
                  <c:v>1.569</c:v>
                </c:pt>
                <c:pt idx="11457">
                  <c:v>1.569</c:v>
                </c:pt>
                <c:pt idx="11458">
                  <c:v>1.569</c:v>
                </c:pt>
                <c:pt idx="11459">
                  <c:v>1.569</c:v>
                </c:pt>
                <c:pt idx="11460">
                  <c:v>1.569</c:v>
                </c:pt>
                <c:pt idx="11461">
                  <c:v>1.569</c:v>
                </c:pt>
                <c:pt idx="11462">
                  <c:v>1.569</c:v>
                </c:pt>
                <c:pt idx="11463">
                  <c:v>1.569</c:v>
                </c:pt>
                <c:pt idx="11464">
                  <c:v>1.569</c:v>
                </c:pt>
                <c:pt idx="11465">
                  <c:v>1.569</c:v>
                </c:pt>
                <c:pt idx="11466">
                  <c:v>1.569</c:v>
                </c:pt>
                <c:pt idx="11467">
                  <c:v>1.569</c:v>
                </c:pt>
                <c:pt idx="11468">
                  <c:v>1.569</c:v>
                </c:pt>
                <c:pt idx="11469">
                  <c:v>1.569</c:v>
                </c:pt>
                <c:pt idx="11470">
                  <c:v>1.569</c:v>
                </c:pt>
                <c:pt idx="11471">
                  <c:v>1.569</c:v>
                </c:pt>
                <c:pt idx="11472">
                  <c:v>1.569</c:v>
                </c:pt>
                <c:pt idx="11473">
                  <c:v>1.569</c:v>
                </c:pt>
                <c:pt idx="11474">
                  <c:v>1.569</c:v>
                </c:pt>
                <c:pt idx="11475">
                  <c:v>1.569</c:v>
                </c:pt>
                <c:pt idx="11476">
                  <c:v>1.57</c:v>
                </c:pt>
                <c:pt idx="11477">
                  <c:v>1.57</c:v>
                </c:pt>
                <c:pt idx="11478">
                  <c:v>1.57</c:v>
                </c:pt>
                <c:pt idx="11479">
                  <c:v>1.57</c:v>
                </c:pt>
                <c:pt idx="11480">
                  <c:v>1.57</c:v>
                </c:pt>
                <c:pt idx="11481">
                  <c:v>1.57</c:v>
                </c:pt>
                <c:pt idx="11482">
                  <c:v>1.57</c:v>
                </c:pt>
                <c:pt idx="11483">
                  <c:v>1.57</c:v>
                </c:pt>
                <c:pt idx="11484">
                  <c:v>1.57</c:v>
                </c:pt>
                <c:pt idx="11485">
                  <c:v>1.57</c:v>
                </c:pt>
                <c:pt idx="11486">
                  <c:v>1.57</c:v>
                </c:pt>
                <c:pt idx="11487">
                  <c:v>1.57</c:v>
                </c:pt>
                <c:pt idx="11488">
                  <c:v>1.57</c:v>
                </c:pt>
                <c:pt idx="11489">
                  <c:v>1.57</c:v>
                </c:pt>
                <c:pt idx="11490">
                  <c:v>1.57</c:v>
                </c:pt>
                <c:pt idx="11491">
                  <c:v>1.57</c:v>
                </c:pt>
                <c:pt idx="11492">
                  <c:v>1.57</c:v>
                </c:pt>
                <c:pt idx="11493">
                  <c:v>1.57</c:v>
                </c:pt>
                <c:pt idx="11494">
                  <c:v>1.57</c:v>
                </c:pt>
                <c:pt idx="11495">
                  <c:v>1.57</c:v>
                </c:pt>
                <c:pt idx="11496">
                  <c:v>1.57</c:v>
                </c:pt>
                <c:pt idx="11497">
                  <c:v>1.571</c:v>
                </c:pt>
                <c:pt idx="11498">
                  <c:v>1.571</c:v>
                </c:pt>
                <c:pt idx="11499">
                  <c:v>1.571</c:v>
                </c:pt>
                <c:pt idx="11500">
                  <c:v>1.571</c:v>
                </c:pt>
                <c:pt idx="11501">
                  <c:v>1.571</c:v>
                </c:pt>
                <c:pt idx="11502">
                  <c:v>1.571</c:v>
                </c:pt>
                <c:pt idx="11503">
                  <c:v>1.571</c:v>
                </c:pt>
                <c:pt idx="11504">
                  <c:v>1.571</c:v>
                </c:pt>
                <c:pt idx="11505">
                  <c:v>1.571</c:v>
                </c:pt>
                <c:pt idx="11506">
                  <c:v>1.571</c:v>
                </c:pt>
                <c:pt idx="11507">
                  <c:v>1.571</c:v>
                </c:pt>
                <c:pt idx="11508">
                  <c:v>1.571</c:v>
                </c:pt>
                <c:pt idx="11509">
                  <c:v>1.571</c:v>
                </c:pt>
                <c:pt idx="11510">
                  <c:v>1.571</c:v>
                </c:pt>
                <c:pt idx="11511">
                  <c:v>1.571</c:v>
                </c:pt>
                <c:pt idx="11512">
                  <c:v>1.571</c:v>
                </c:pt>
                <c:pt idx="11513">
                  <c:v>1.571</c:v>
                </c:pt>
                <c:pt idx="11514">
                  <c:v>1.571</c:v>
                </c:pt>
                <c:pt idx="11515">
                  <c:v>1.571</c:v>
                </c:pt>
                <c:pt idx="11516">
                  <c:v>1.571</c:v>
                </c:pt>
                <c:pt idx="11517">
                  <c:v>1.5720000000000001</c:v>
                </c:pt>
                <c:pt idx="11518">
                  <c:v>1.5720000000000001</c:v>
                </c:pt>
                <c:pt idx="11519">
                  <c:v>1.5720000000000001</c:v>
                </c:pt>
                <c:pt idx="11520">
                  <c:v>1.5720000000000001</c:v>
                </c:pt>
                <c:pt idx="11521">
                  <c:v>1.5720000000000001</c:v>
                </c:pt>
                <c:pt idx="11522">
                  <c:v>1.5720000000000001</c:v>
                </c:pt>
                <c:pt idx="11523">
                  <c:v>1.5720000000000001</c:v>
                </c:pt>
                <c:pt idx="11524">
                  <c:v>1.5720000000000001</c:v>
                </c:pt>
                <c:pt idx="11525">
                  <c:v>1.5720000000000001</c:v>
                </c:pt>
                <c:pt idx="11526">
                  <c:v>1.5720000000000001</c:v>
                </c:pt>
                <c:pt idx="11527">
                  <c:v>1.5720000000000001</c:v>
                </c:pt>
                <c:pt idx="11528">
                  <c:v>1.5720000000000001</c:v>
                </c:pt>
                <c:pt idx="11529">
                  <c:v>1.5720000000000001</c:v>
                </c:pt>
                <c:pt idx="11530">
                  <c:v>1.5720000000000001</c:v>
                </c:pt>
                <c:pt idx="11531">
                  <c:v>1.5720000000000001</c:v>
                </c:pt>
                <c:pt idx="11532">
                  <c:v>1.5720000000000001</c:v>
                </c:pt>
                <c:pt idx="11533">
                  <c:v>1.5720000000000001</c:v>
                </c:pt>
                <c:pt idx="11534">
                  <c:v>1.5720000000000001</c:v>
                </c:pt>
                <c:pt idx="11535">
                  <c:v>1.5720000000000001</c:v>
                </c:pt>
                <c:pt idx="11536">
                  <c:v>1.5720000000000001</c:v>
                </c:pt>
                <c:pt idx="11537">
                  <c:v>1.573</c:v>
                </c:pt>
                <c:pt idx="11538">
                  <c:v>1.573</c:v>
                </c:pt>
                <c:pt idx="11539">
                  <c:v>1.573</c:v>
                </c:pt>
                <c:pt idx="11540">
                  <c:v>1.573</c:v>
                </c:pt>
                <c:pt idx="11541">
                  <c:v>1.573</c:v>
                </c:pt>
                <c:pt idx="11542">
                  <c:v>1.573</c:v>
                </c:pt>
                <c:pt idx="11543">
                  <c:v>1.573</c:v>
                </c:pt>
                <c:pt idx="11544">
                  <c:v>1.573</c:v>
                </c:pt>
                <c:pt idx="11545">
                  <c:v>1.573</c:v>
                </c:pt>
                <c:pt idx="11546">
                  <c:v>1.573</c:v>
                </c:pt>
                <c:pt idx="11547">
                  <c:v>1.573</c:v>
                </c:pt>
                <c:pt idx="11548">
                  <c:v>1.573</c:v>
                </c:pt>
                <c:pt idx="11549">
                  <c:v>1.573</c:v>
                </c:pt>
                <c:pt idx="11550">
                  <c:v>1.573</c:v>
                </c:pt>
                <c:pt idx="11551">
                  <c:v>1.573</c:v>
                </c:pt>
                <c:pt idx="11552">
                  <c:v>1.573</c:v>
                </c:pt>
                <c:pt idx="11553">
                  <c:v>1.573</c:v>
                </c:pt>
                <c:pt idx="11554">
                  <c:v>1.573</c:v>
                </c:pt>
                <c:pt idx="11555">
                  <c:v>1.573</c:v>
                </c:pt>
                <c:pt idx="11556">
                  <c:v>1.573</c:v>
                </c:pt>
                <c:pt idx="11557">
                  <c:v>1.573</c:v>
                </c:pt>
                <c:pt idx="11558">
                  <c:v>1.5740000000000001</c:v>
                </c:pt>
                <c:pt idx="11559">
                  <c:v>1.5740000000000001</c:v>
                </c:pt>
                <c:pt idx="11560">
                  <c:v>1.5740000000000001</c:v>
                </c:pt>
                <c:pt idx="11561">
                  <c:v>1.5740000000000001</c:v>
                </c:pt>
                <c:pt idx="11562">
                  <c:v>1.5740000000000001</c:v>
                </c:pt>
                <c:pt idx="11563">
                  <c:v>1.5740000000000001</c:v>
                </c:pt>
                <c:pt idx="11564">
                  <c:v>1.5740000000000001</c:v>
                </c:pt>
                <c:pt idx="11565">
                  <c:v>1.5740000000000001</c:v>
                </c:pt>
                <c:pt idx="11566">
                  <c:v>1.5740000000000001</c:v>
                </c:pt>
                <c:pt idx="11567">
                  <c:v>1.5740000000000001</c:v>
                </c:pt>
                <c:pt idx="11568">
                  <c:v>1.5740000000000001</c:v>
                </c:pt>
                <c:pt idx="11569">
                  <c:v>1.5740000000000001</c:v>
                </c:pt>
                <c:pt idx="11570">
                  <c:v>1.5740000000000001</c:v>
                </c:pt>
                <c:pt idx="11571">
                  <c:v>1.5740000000000001</c:v>
                </c:pt>
                <c:pt idx="11572">
                  <c:v>1.5740000000000001</c:v>
                </c:pt>
                <c:pt idx="11573">
                  <c:v>1.5740000000000001</c:v>
                </c:pt>
                <c:pt idx="11574">
                  <c:v>1.5740000000000001</c:v>
                </c:pt>
                <c:pt idx="11575">
                  <c:v>1.5740000000000001</c:v>
                </c:pt>
                <c:pt idx="11576">
                  <c:v>1.5740000000000001</c:v>
                </c:pt>
                <c:pt idx="11577">
                  <c:v>1.5740000000000001</c:v>
                </c:pt>
                <c:pt idx="11578">
                  <c:v>1.575</c:v>
                </c:pt>
                <c:pt idx="11579">
                  <c:v>1.575</c:v>
                </c:pt>
                <c:pt idx="11580">
                  <c:v>1.575</c:v>
                </c:pt>
                <c:pt idx="11581">
                  <c:v>1.575</c:v>
                </c:pt>
                <c:pt idx="11582">
                  <c:v>1.575</c:v>
                </c:pt>
                <c:pt idx="11583">
                  <c:v>1.575</c:v>
                </c:pt>
                <c:pt idx="11584">
                  <c:v>1.575</c:v>
                </c:pt>
                <c:pt idx="11585">
                  <c:v>1.575</c:v>
                </c:pt>
                <c:pt idx="11586">
                  <c:v>1.575</c:v>
                </c:pt>
                <c:pt idx="11587">
                  <c:v>1.575</c:v>
                </c:pt>
                <c:pt idx="11588">
                  <c:v>1.575</c:v>
                </c:pt>
                <c:pt idx="11589">
                  <c:v>1.575</c:v>
                </c:pt>
                <c:pt idx="11590">
                  <c:v>1.575</c:v>
                </c:pt>
                <c:pt idx="11591">
                  <c:v>1.575</c:v>
                </c:pt>
                <c:pt idx="11592">
                  <c:v>1.575</c:v>
                </c:pt>
                <c:pt idx="11593">
                  <c:v>1.575</c:v>
                </c:pt>
                <c:pt idx="11594">
                  <c:v>1.575</c:v>
                </c:pt>
                <c:pt idx="11595">
                  <c:v>1.575</c:v>
                </c:pt>
                <c:pt idx="11596">
                  <c:v>1.575</c:v>
                </c:pt>
                <c:pt idx="11597">
                  <c:v>1.575</c:v>
                </c:pt>
                <c:pt idx="11598">
                  <c:v>1.5760000000000001</c:v>
                </c:pt>
                <c:pt idx="11599">
                  <c:v>1.5760000000000001</c:v>
                </c:pt>
                <c:pt idx="11600">
                  <c:v>1.5760000000000001</c:v>
                </c:pt>
                <c:pt idx="11601">
                  <c:v>1.5760000000000001</c:v>
                </c:pt>
                <c:pt idx="11602">
                  <c:v>1.5760000000000001</c:v>
                </c:pt>
                <c:pt idx="11603">
                  <c:v>1.5760000000000001</c:v>
                </c:pt>
                <c:pt idx="11604">
                  <c:v>1.5760000000000001</c:v>
                </c:pt>
                <c:pt idx="11605">
                  <c:v>1.5760000000000001</c:v>
                </c:pt>
                <c:pt idx="11606">
                  <c:v>1.5760000000000001</c:v>
                </c:pt>
                <c:pt idx="11607">
                  <c:v>1.5760000000000001</c:v>
                </c:pt>
                <c:pt idx="11608">
                  <c:v>1.5760000000000001</c:v>
                </c:pt>
                <c:pt idx="11609">
                  <c:v>1.5760000000000001</c:v>
                </c:pt>
                <c:pt idx="11610">
                  <c:v>1.5760000000000001</c:v>
                </c:pt>
                <c:pt idx="11611">
                  <c:v>1.5760000000000001</c:v>
                </c:pt>
                <c:pt idx="11612">
                  <c:v>1.5760000000000001</c:v>
                </c:pt>
                <c:pt idx="11613">
                  <c:v>1.5760000000000001</c:v>
                </c:pt>
                <c:pt idx="11614">
                  <c:v>1.5760000000000001</c:v>
                </c:pt>
                <c:pt idx="11615">
                  <c:v>1.5760000000000001</c:v>
                </c:pt>
                <c:pt idx="11616">
                  <c:v>1.5760000000000001</c:v>
                </c:pt>
                <c:pt idx="11617">
                  <c:v>1.5760000000000001</c:v>
                </c:pt>
                <c:pt idx="11618">
                  <c:v>1.577</c:v>
                </c:pt>
                <c:pt idx="11619">
                  <c:v>1.577</c:v>
                </c:pt>
                <c:pt idx="11620">
                  <c:v>1.577</c:v>
                </c:pt>
                <c:pt idx="11621">
                  <c:v>1.577</c:v>
                </c:pt>
                <c:pt idx="11622">
                  <c:v>1.577</c:v>
                </c:pt>
                <c:pt idx="11623">
                  <c:v>1.577</c:v>
                </c:pt>
                <c:pt idx="11624">
                  <c:v>1.577</c:v>
                </c:pt>
                <c:pt idx="11625">
                  <c:v>1.577</c:v>
                </c:pt>
                <c:pt idx="11626">
                  <c:v>1.577</c:v>
                </c:pt>
                <c:pt idx="11627">
                  <c:v>1.577</c:v>
                </c:pt>
                <c:pt idx="11628">
                  <c:v>1.577</c:v>
                </c:pt>
                <c:pt idx="11629">
                  <c:v>1.577</c:v>
                </c:pt>
                <c:pt idx="11630">
                  <c:v>1.577</c:v>
                </c:pt>
                <c:pt idx="11631">
                  <c:v>1.577</c:v>
                </c:pt>
                <c:pt idx="11632">
                  <c:v>1.577</c:v>
                </c:pt>
                <c:pt idx="11633">
                  <c:v>1.577</c:v>
                </c:pt>
                <c:pt idx="11634">
                  <c:v>1.577</c:v>
                </c:pt>
                <c:pt idx="11635">
                  <c:v>1.577</c:v>
                </c:pt>
                <c:pt idx="11636">
                  <c:v>1.577</c:v>
                </c:pt>
                <c:pt idx="11637">
                  <c:v>1.577</c:v>
                </c:pt>
                <c:pt idx="11638">
                  <c:v>1.5780000000000001</c:v>
                </c:pt>
                <c:pt idx="11639">
                  <c:v>1.5780000000000001</c:v>
                </c:pt>
                <c:pt idx="11640">
                  <c:v>1.5780000000000001</c:v>
                </c:pt>
                <c:pt idx="11641">
                  <c:v>1.5780000000000001</c:v>
                </c:pt>
                <c:pt idx="11642">
                  <c:v>1.5780000000000001</c:v>
                </c:pt>
                <c:pt idx="11643">
                  <c:v>1.5780000000000001</c:v>
                </c:pt>
                <c:pt idx="11644">
                  <c:v>1.5780000000000001</c:v>
                </c:pt>
                <c:pt idx="11645">
                  <c:v>1.5780000000000001</c:v>
                </c:pt>
                <c:pt idx="11646">
                  <c:v>1.5780000000000001</c:v>
                </c:pt>
                <c:pt idx="11647">
                  <c:v>1.5780000000000001</c:v>
                </c:pt>
                <c:pt idx="11648">
                  <c:v>1.5780000000000001</c:v>
                </c:pt>
                <c:pt idx="11649">
                  <c:v>1.5780000000000001</c:v>
                </c:pt>
                <c:pt idx="11650">
                  <c:v>1.5780000000000001</c:v>
                </c:pt>
                <c:pt idx="11651">
                  <c:v>1.5780000000000001</c:v>
                </c:pt>
                <c:pt idx="11652">
                  <c:v>1.5780000000000001</c:v>
                </c:pt>
                <c:pt idx="11653">
                  <c:v>1.5780000000000001</c:v>
                </c:pt>
                <c:pt idx="11654">
                  <c:v>1.5780000000000001</c:v>
                </c:pt>
                <c:pt idx="11655">
                  <c:v>1.5780000000000001</c:v>
                </c:pt>
                <c:pt idx="11656">
                  <c:v>1.5780000000000001</c:v>
                </c:pt>
                <c:pt idx="11657">
                  <c:v>1.5780000000000001</c:v>
                </c:pt>
                <c:pt idx="11658">
                  <c:v>1.5780000000000001</c:v>
                </c:pt>
                <c:pt idx="11659">
                  <c:v>1.579</c:v>
                </c:pt>
                <c:pt idx="11660">
                  <c:v>1.579</c:v>
                </c:pt>
                <c:pt idx="11661">
                  <c:v>1.579</c:v>
                </c:pt>
                <c:pt idx="11662">
                  <c:v>1.579</c:v>
                </c:pt>
                <c:pt idx="11663">
                  <c:v>1.579</c:v>
                </c:pt>
                <c:pt idx="11664">
                  <c:v>1.579</c:v>
                </c:pt>
                <c:pt idx="11665">
                  <c:v>1.579</c:v>
                </c:pt>
                <c:pt idx="11666">
                  <c:v>1.579</c:v>
                </c:pt>
                <c:pt idx="11667">
                  <c:v>1.579</c:v>
                </c:pt>
                <c:pt idx="11668">
                  <c:v>1.579</c:v>
                </c:pt>
                <c:pt idx="11669">
                  <c:v>1.579</c:v>
                </c:pt>
                <c:pt idx="11670">
                  <c:v>1.579</c:v>
                </c:pt>
                <c:pt idx="11671">
                  <c:v>1.579</c:v>
                </c:pt>
                <c:pt idx="11672">
                  <c:v>1.579</c:v>
                </c:pt>
                <c:pt idx="11673">
                  <c:v>1.579</c:v>
                </c:pt>
                <c:pt idx="11674">
                  <c:v>1.579</c:v>
                </c:pt>
                <c:pt idx="11675">
                  <c:v>1.579</c:v>
                </c:pt>
                <c:pt idx="11676">
                  <c:v>1.579</c:v>
                </c:pt>
                <c:pt idx="11677">
                  <c:v>1.579</c:v>
                </c:pt>
                <c:pt idx="11678">
                  <c:v>1.579</c:v>
                </c:pt>
                <c:pt idx="11679">
                  <c:v>1.579</c:v>
                </c:pt>
                <c:pt idx="11680">
                  <c:v>1.579</c:v>
                </c:pt>
                <c:pt idx="11681">
                  <c:v>1.58</c:v>
                </c:pt>
                <c:pt idx="11682">
                  <c:v>1.58</c:v>
                </c:pt>
                <c:pt idx="11683">
                  <c:v>1.58</c:v>
                </c:pt>
                <c:pt idx="11684">
                  <c:v>1.58</c:v>
                </c:pt>
                <c:pt idx="11685">
                  <c:v>1.58</c:v>
                </c:pt>
                <c:pt idx="11686">
                  <c:v>1.58</c:v>
                </c:pt>
                <c:pt idx="11687">
                  <c:v>1.58</c:v>
                </c:pt>
                <c:pt idx="11688">
                  <c:v>1.58</c:v>
                </c:pt>
                <c:pt idx="11689">
                  <c:v>1.58</c:v>
                </c:pt>
                <c:pt idx="11690">
                  <c:v>1.58</c:v>
                </c:pt>
                <c:pt idx="11691">
                  <c:v>1.58</c:v>
                </c:pt>
                <c:pt idx="11692">
                  <c:v>1.58</c:v>
                </c:pt>
                <c:pt idx="11693">
                  <c:v>1.58</c:v>
                </c:pt>
                <c:pt idx="11694">
                  <c:v>1.58</c:v>
                </c:pt>
                <c:pt idx="11695">
                  <c:v>1.58</c:v>
                </c:pt>
                <c:pt idx="11696">
                  <c:v>1.58</c:v>
                </c:pt>
                <c:pt idx="11697">
                  <c:v>1.58</c:v>
                </c:pt>
                <c:pt idx="11698">
                  <c:v>1.58</c:v>
                </c:pt>
                <c:pt idx="11699">
                  <c:v>1.58</c:v>
                </c:pt>
                <c:pt idx="11700">
                  <c:v>1.5790000000000002</c:v>
                </c:pt>
                <c:pt idx="11701">
                  <c:v>1.5790000000000002</c:v>
                </c:pt>
                <c:pt idx="11702">
                  <c:v>1.5790000000000002</c:v>
                </c:pt>
                <c:pt idx="11703">
                  <c:v>1.58</c:v>
                </c:pt>
                <c:pt idx="11704">
                  <c:v>1.58</c:v>
                </c:pt>
                <c:pt idx="11705">
                  <c:v>1.58</c:v>
                </c:pt>
                <c:pt idx="11706">
                  <c:v>1.58</c:v>
                </c:pt>
                <c:pt idx="11707">
                  <c:v>1.58</c:v>
                </c:pt>
                <c:pt idx="11708">
                  <c:v>1.58</c:v>
                </c:pt>
                <c:pt idx="11709">
                  <c:v>1.58</c:v>
                </c:pt>
                <c:pt idx="11710">
                  <c:v>1.58</c:v>
                </c:pt>
                <c:pt idx="11711">
                  <c:v>1.58</c:v>
                </c:pt>
                <c:pt idx="11712">
                  <c:v>1.58</c:v>
                </c:pt>
                <c:pt idx="11713">
                  <c:v>1.58</c:v>
                </c:pt>
                <c:pt idx="11714">
                  <c:v>1.58</c:v>
                </c:pt>
                <c:pt idx="11715">
                  <c:v>1.58</c:v>
                </c:pt>
                <c:pt idx="11716">
                  <c:v>1.58</c:v>
                </c:pt>
                <c:pt idx="11717">
                  <c:v>1.58</c:v>
                </c:pt>
                <c:pt idx="11718">
                  <c:v>1.58</c:v>
                </c:pt>
                <c:pt idx="11719">
                  <c:v>1.58</c:v>
                </c:pt>
                <c:pt idx="11720">
                  <c:v>1.58</c:v>
                </c:pt>
                <c:pt idx="11721">
                  <c:v>1.58</c:v>
                </c:pt>
                <c:pt idx="11722">
                  <c:v>1.58</c:v>
                </c:pt>
                <c:pt idx="11723">
                  <c:v>1.58</c:v>
                </c:pt>
                <c:pt idx="11724">
                  <c:v>1.58</c:v>
                </c:pt>
                <c:pt idx="11725">
                  <c:v>1.581</c:v>
                </c:pt>
                <c:pt idx="11726">
                  <c:v>1.581</c:v>
                </c:pt>
                <c:pt idx="11727">
                  <c:v>1.581</c:v>
                </c:pt>
                <c:pt idx="11728">
                  <c:v>1.581</c:v>
                </c:pt>
                <c:pt idx="11729">
                  <c:v>1.581</c:v>
                </c:pt>
                <c:pt idx="11730">
                  <c:v>1.581</c:v>
                </c:pt>
                <c:pt idx="11731">
                  <c:v>1.581</c:v>
                </c:pt>
                <c:pt idx="11732">
                  <c:v>1.581</c:v>
                </c:pt>
                <c:pt idx="11733">
                  <c:v>1.581</c:v>
                </c:pt>
                <c:pt idx="11734">
                  <c:v>1.581</c:v>
                </c:pt>
                <c:pt idx="11735">
                  <c:v>1.581</c:v>
                </c:pt>
                <c:pt idx="11736">
                  <c:v>1.581</c:v>
                </c:pt>
                <c:pt idx="11737">
                  <c:v>1.581</c:v>
                </c:pt>
                <c:pt idx="11738">
                  <c:v>1.581</c:v>
                </c:pt>
                <c:pt idx="11739">
                  <c:v>1.581</c:v>
                </c:pt>
                <c:pt idx="11740">
                  <c:v>1.581</c:v>
                </c:pt>
                <c:pt idx="11741">
                  <c:v>1.581</c:v>
                </c:pt>
                <c:pt idx="11742">
                  <c:v>1.581</c:v>
                </c:pt>
                <c:pt idx="11743">
                  <c:v>1.581</c:v>
                </c:pt>
                <c:pt idx="11744">
                  <c:v>1.581</c:v>
                </c:pt>
                <c:pt idx="11745">
                  <c:v>1.5819999999999999</c:v>
                </c:pt>
                <c:pt idx="11746">
                  <c:v>1.5819999999999999</c:v>
                </c:pt>
                <c:pt idx="11747">
                  <c:v>1.5819999999999999</c:v>
                </c:pt>
                <c:pt idx="11748">
                  <c:v>1.5819999999999999</c:v>
                </c:pt>
                <c:pt idx="11749">
                  <c:v>1.5819999999999999</c:v>
                </c:pt>
                <c:pt idx="11750">
                  <c:v>1.5819999999999999</c:v>
                </c:pt>
                <c:pt idx="11751">
                  <c:v>1.5819999999999999</c:v>
                </c:pt>
                <c:pt idx="11752">
                  <c:v>1.5819999999999999</c:v>
                </c:pt>
                <c:pt idx="11753">
                  <c:v>1.5819999999999999</c:v>
                </c:pt>
                <c:pt idx="11754">
                  <c:v>1.5819999999999999</c:v>
                </c:pt>
                <c:pt idx="11755">
                  <c:v>1.5819999999999999</c:v>
                </c:pt>
                <c:pt idx="11756">
                  <c:v>1.5819999999999999</c:v>
                </c:pt>
                <c:pt idx="11757">
                  <c:v>1.5819999999999999</c:v>
                </c:pt>
                <c:pt idx="11758">
                  <c:v>1.5819999999999999</c:v>
                </c:pt>
                <c:pt idx="11759">
                  <c:v>1.5819999999999999</c:v>
                </c:pt>
                <c:pt idx="11760">
                  <c:v>1.5819999999999999</c:v>
                </c:pt>
                <c:pt idx="11761">
                  <c:v>1.5819999999999999</c:v>
                </c:pt>
                <c:pt idx="11762">
                  <c:v>1.5819999999999999</c:v>
                </c:pt>
                <c:pt idx="11763">
                  <c:v>1.5819999999999999</c:v>
                </c:pt>
                <c:pt idx="11764">
                  <c:v>1.5819999999999999</c:v>
                </c:pt>
                <c:pt idx="11765">
                  <c:v>1.5819999999999999</c:v>
                </c:pt>
                <c:pt idx="11766">
                  <c:v>1.5830000000000002</c:v>
                </c:pt>
                <c:pt idx="11767">
                  <c:v>1.5830000000000002</c:v>
                </c:pt>
                <c:pt idx="11768">
                  <c:v>1.5830000000000002</c:v>
                </c:pt>
                <c:pt idx="11769">
                  <c:v>1.5830000000000002</c:v>
                </c:pt>
                <c:pt idx="11770">
                  <c:v>1.5830000000000002</c:v>
                </c:pt>
                <c:pt idx="11771">
                  <c:v>1.5830000000000002</c:v>
                </c:pt>
                <c:pt idx="11772">
                  <c:v>1.5830000000000002</c:v>
                </c:pt>
                <c:pt idx="11773">
                  <c:v>1.5830000000000002</c:v>
                </c:pt>
                <c:pt idx="11774">
                  <c:v>1.5830000000000002</c:v>
                </c:pt>
                <c:pt idx="11775">
                  <c:v>1.5830000000000002</c:v>
                </c:pt>
                <c:pt idx="11776">
                  <c:v>1.5830000000000002</c:v>
                </c:pt>
                <c:pt idx="11777">
                  <c:v>1.5830000000000002</c:v>
                </c:pt>
                <c:pt idx="11778">
                  <c:v>1.5830000000000002</c:v>
                </c:pt>
                <c:pt idx="11779">
                  <c:v>1.5830000000000002</c:v>
                </c:pt>
                <c:pt idx="11780">
                  <c:v>1.5830000000000002</c:v>
                </c:pt>
                <c:pt idx="11781">
                  <c:v>1.5830000000000002</c:v>
                </c:pt>
                <c:pt idx="11782">
                  <c:v>1.5830000000000002</c:v>
                </c:pt>
                <c:pt idx="11783">
                  <c:v>1.5830000000000002</c:v>
                </c:pt>
                <c:pt idx="11784">
                  <c:v>1.5830000000000002</c:v>
                </c:pt>
                <c:pt idx="11785">
                  <c:v>1.5830000000000002</c:v>
                </c:pt>
                <c:pt idx="11786">
                  <c:v>1.5830000000000002</c:v>
                </c:pt>
                <c:pt idx="11787">
                  <c:v>1.5840000000000001</c:v>
                </c:pt>
                <c:pt idx="11788">
                  <c:v>1.5840000000000001</c:v>
                </c:pt>
                <c:pt idx="11789">
                  <c:v>1.5840000000000001</c:v>
                </c:pt>
                <c:pt idx="11790">
                  <c:v>1.5840000000000001</c:v>
                </c:pt>
                <c:pt idx="11791">
                  <c:v>1.5840000000000001</c:v>
                </c:pt>
                <c:pt idx="11792">
                  <c:v>1.5840000000000001</c:v>
                </c:pt>
                <c:pt idx="11793">
                  <c:v>1.5840000000000001</c:v>
                </c:pt>
                <c:pt idx="11794">
                  <c:v>1.5840000000000001</c:v>
                </c:pt>
                <c:pt idx="11795">
                  <c:v>1.5840000000000001</c:v>
                </c:pt>
                <c:pt idx="11796">
                  <c:v>1.5840000000000001</c:v>
                </c:pt>
                <c:pt idx="11797">
                  <c:v>1.5840000000000001</c:v>
                </c:pt>
                <c:pt idx="11798">
                  <c:v>1.5840000000000001</c:v>
                </c:pt>
                <c:pt idx="11799">
                  <c:v>1.5840000000000001</c:v>
                </c:pt>
                <c:pt idx="11800">
                  <c:v>1.5840000000000001</c:v>
                </c:pt>
                <c:pt idx="11801">
                  <c:v>1.5840000000000001</c:v>
                </c:pt>
                <c:pt idx="11802">
                  <c:v>1.5840000000000001</c:v>
                </c:pt>
                <c:pt idx="11803">
                  <c:v>1.5840000000000001</c:v>
                </c:pt>
                <c:pt idx="11804">
                  <c:v>1.5840000000000001</c:v>
                </c:pt>
                <c:pt idx="11805">
                  <c:v>1.5840000000000001</c:v>
                </c:pt>
                <c:pt idx="11806">
                  <c:v>1.5840000000000001</c:v>
                </c:pt>
                <c:pt idx="11807">
                  <c:v>1.585</c:v>
                </c:pt>
                <c:pt idx="11808">
                  <c:v>1.585</c:v>
                </c:pt>
                <c:pt idx="11809">
                  <c:v>1.585</c:v>
                </c:pt>
                <c:pt idx="11810">
                  <c:v>1.585</c:v>
                </c:pt>
                <c:pt idx="11811">
                  <c:v>1.585</c:v>
                </c:pt>
                <c:pt idx="11812">
                  <c:v>1.585</c:v>
                </c:pt>
                <c:pt idx="11813">
                  <c:v>1.585</c:v>
                </c:pt>
                <c:pt idx="11814">
                  <c:v>1.585</c:v>
                </c:pt>
                <c:pt idx="11815">
                  <c:v>1.585</c:v>
                </c:pt>
                <c:pt idx="11816">
                  <c:v>1.585</c:v>
                </c:pt>
                <c:pt idx="11817">
                  <c:v>1.585</c:v>
                </c:pt>
                <c:pt idx="11818">
                  <c:v>1.585</c:v>
                </c:pt>
                <c:pt idx="11819">
                  <c:v>1.585</c:v>
                </c:pt>
                <c:pt idx="11820">
                  <c:v>1.585</c:v>
                </c:pt>
                <c:pt idx="11821">
                  <c:v>1.585</c:v>
                </c:pt>
                <c:pt idx="11822">
                  <c:v>1.585</c:v>
                </c:pt>
                <c:pt idx="11823">
                  <c:v>1.585</c:v>
                </c:pt>
                <c:pt idx="11824">
                  <c:v>1.585</c:v>
                </c:pt>
                <c:pt idx="11825">
                  <c:v>1.585</c:v>
                </c:pt>
                <c:pt idx="11826">
                  <c:v>1.585</c:v>
                </c:pt>
                <c:pt idx="11827">
                  <c:v>1.585</c:v>
                </c:pt>
                <c:pt idx="11828">
                  <c:v>1.5859999999999999</c:v>
                </c:pt>
                <c:pt idx="11829">
                  <c:v>1.5859999999999999</c:v>
                </c:pt>
                <c:pt idx="11830">
                  <c:v>1.5859999999999999</c:v>
                </c:pt>
                <c:pt idx="11831">
                  <c:v>1.5859999999999999</c:v>
                </c:pt>
                <c:pt idx="11832">
                  <c:v>1.5859999999999999</c:v>
                </c:pt>
                <c:pt idx="11833">
                  <c:v>1.5859999999999999</c:v>
                </c:pt>
                <c:pt idx="11834">
                  <c:v>1.5859999999999999</c:v>
                </c:pt>
                <c:pt idx="11835">
                  <c:v>1.5859999999999999</c:v>
                </c:pt>
                <c:pt idx="11836">
                  <c:v>1.5859999999999999</c:v>
                </c:pt>
                <c:pt idx="11837">
                  <c:v>1.5859999999999999</c:v>
                </c:pt>
                <c:pt idx="11838">
                  <c:v>1.5859999999999999</c:v>
                </c:pt>
                <c:pt idx="11839">
                  <c:v>1.5859999999999999</c:v>
                </c:pt>
                <c:pt idx="11840">
                  <c:v>1.5859999999999999</c:v>
                </c:pt>
                <c:pt idx="11841">
                  <c:v>1.5859999999999999</c:v>
                </c:pt>
                <c:pt idx="11842">
                  <c:v>1.5859999999999999</c:v>
                </c:pt>
                <c:pt idx="11843">
                  <c:v>1.5859999999999999</c:v>
                </c:pt>
                <c:pt idx="11844">
                  <c:v>1.5859999999999999</c:v>
                </c:pt>
                <c:pt idx="11845">
                  <c:v>1.5859999999999999</c:v>
                </c:pt>
                <c:pt idx="11846">
                  <c:v>1.5859999999999999</c:v>
                </c:pt>
                <c:pt idx="11847">
                  <c:v>1.5859999999999999</c:v>
                </c:pt>
                <c:pt idx="11848">
                  <c:v>1.5859999999999999</c:v>
                </c:pt>
                <c:pt idx="11849">
                  <c:v>1.5870000000000002</c:v>
                </c:pt>
                <c:pt idx="11850">
                  <c:v>1.5870000000000002</c:v>
                </c:pt>
                <c:pt idx="11851">
                  <c:v>1.5870000000000002</c:v>
                </c:pt>
                <c:pt idx="11852">
                  <c:v>1.5870000000000002</c:v>
                </c:pt>
                <c:pt idx="11853">
                  <c:v>1.5870000000000002</c:v>
                </c:pt>
                <c:pt idx="11854">
                  <c:v>1.5870000000000002</c:v>
                </c:pt>
                <c:pt idx="11855">
                  <c:v>1.5870000000000002</c:v>
                </c:pt>
                <c:pt idx="11856">
                  <c:v>1.5870000000000002</c:v>
                </c:pt>
                <c:pt idx="11857">
                  <c:v>1.5870000000000002</c:v>
                </c:pt>
                <c:pt idx="11858">
                  <c:v>1.5870000000000002</c:v>
                </c:pt>
                <c:pt idx="11859">
                  <c:v>1.5870000000000002</c:v>
                </c:pt>
                <c:pt idx="11860">
                  <c:v>1.5870000000000002</c:v>
                </c:pt>
                <c:pt idx="11861">
                  <c:v>1.5870000000000002</c:v>
                </c:pt>
                <c:pt idx="11862">
                  <c:v>1.5870000000000002</c:v>
                </c:pt>
                <c:pt idx="11863">
                  <c:v>1.5870000000000002</c:v>
                </c:pt>
                <c:pt idx="11864">
                  <c:v>1.5870000000000002</c:v>
                </c:pt>
                <c:pt idx="11865">
                  <c:v>1.5870000000000002</c:v>
                </c:pt>
                <c:pt idx="11866">
                  <c:v>1.5870000000000002</c:v>
                </c:pt>
                <c:pt idx="11867">
                  <c:v>1.5870000000000002</c:v>
                </c:pt>
                <c:pt idx="11868">
                  <c:v>1.5870000000000002</c:v>
                </c:pt>
                <c:pt idx="11869">
                  <c:v>1.5870000000000002</c:v>
                </c:pt>
                <c:pt idx="11870">
                  <c:v>1.5880000000000001</c:v>
                </c:pt>
                <c:pt idx="11871">
                  <c:v>1.5880000000000001</c:v>
                </c:pt>
                <c:pt idx="11872">
                  <c:v>1.5880000000000001</c:v>
                </c:pt>
                <c:pt idx="11873">
                  <c:v>1.5880000000000001</c:v>
                </c:pt>
                <c:pt idx="11874">
                  <c:v>1.5880000000000001</c:v>
                </c:pt>
                <c:pt idx="11875">
                  <c:v>1.5880000000000001</c:v>
                </c:pt>
                <c:pt idx="11876">
                  <c:v>1.5880000000000001</c:v>
                </c:pt>
                <c:pt idx="11877">
                  <c:v>1.5880000000000001</c:v>
                </c:pt>
                <c:pt idx="11878">
                  <c:v>1.5880000000000001</c:v>
                </c:pt>
                <c:pt idx="11879">
                  <c:v>1.5880000000000001</c:v>
                </c:pt>
                <c:pt idx="11880">
                  <c:v>1.5880000000000001</c:v>
                </c:pt>
                <c:pt idx="11881">
                  <c:v>1.5880000000000001</c:v>
                </c:pt>
                <c:pt idx="11882">
                  <c:v>1.5880000000000001</c:v>
                </c:pt>
                <c:pt idx="11883">
                  <c:v>1.5880000000000001</c:v>
                </c:pt>
                <c:pt idx="11884">
                  <c:v>1.5880000000000001</c:v>
                </c:pt>
                <c:pt idx="11885">
                  <c:v>1.5880000000000001</c:v>
                </c:pt>
                <c:pt idx="11886">
                  <c:v>1.5880000000000001</c:v>
                </c:pt>
                <c:pt idx="11887">
                  <c:v>1.5880000000000001</c:v>
                </c:pt>
                <c:pt idx="11888">
                  <c:v>1.5880000000000001</c:v>
                </c:pt>
                <c:pt idx="11889">
                  <c:v>1.5880000000000001</c:v>
                </c:pt>
                <c:pt idx="11890">
                  <c:v>1.589</c:v>
                </c:pt>
                <c:pt idx="11891">
                  <c:v>1.589</c:v>
                </c:pt>
                <c:pt idx="11892">
                  <c:v>1.589</c:v>
                </c:pt>
                <c:pt idx="11893">
                  <c:v>1.589</c:v>
                </c:pt>
                <c:pt idx="11894">
                  <c:v>1.589</c:v>
                </c:pt>
                <c:pt idx="11895">
                  <c:v>1.589</c:v>
                </c:pt>
                <c:pt idx="11896">
                  <c:v>1.589</c:v>
                </c:pt>
                <c:pt idx="11897">
                  <c:v>1.589</c:v>
                </c:pt>
                <c:pt idx="11898">
                  <c:v>1.589</c:v>
                </c:pt>
                <c:pt idx="11899">
                  <c:v>1.589</c:v>
                </c:pt>
                <c:pt idx="11900">
                  <c:v>1.589</c:v>
                </c:pt>
                <c:pt idx="11901">
                  <c:v>1.589</c:v>
                </c:pt>
                <c:pt idx="11902">
                  <c:v>1.589</c:v>
                </c:pt>
                <c:pt idx="11903">
                  <c:v>1.589</c:v>
                </c:pt>
                <c:pt idx="11904">
                  <c:v>1.589</c:v>
                </c:pt>
                <c:pt idx="11905">
                  <c:v>1.589</c:v>
                </c:pt>
                <c:pt idx="11906">
                  <c:v>1.589</c:v>
                </c:pt>
                <c:pt idx="11907">
                  <c:v>1.589</c:v>
                </c:pt>
                <c:pt idx="11908">
                  <c:v>1.589</c:v>
                </c:pt>
                <c:pt idx="11909">
                  <c:v>1.589</c:v>
                </c:pt>
                <c:pt idx="11910">
                  <c:v>1.5899999999999999</c:v>
                </c:pt>
                <c:pt idx="11911">
                  <c:v>1.5899999999999999</c:v>
                </c:pt>
                <c:pt idx="11912">
                  <c:v>1.5899999999999999</c:v>
                </c:pt>
                <c:pt idx="11913">
                  <c:v>1.5899999999999999</c:v>
                </c:pt>
                <c:pt idx="11914">
                  <c:v>1.5899999999999999</c:v>
                </c:pt>
                <c:pt idx="11915">
                  <c:v>1.5899999999999999</c:v>
                </c:pt>
                <c:pt idx="11916">
                  <c:v>1.5899999999999999</c:v>
                </c:pt>
                <c:pt idx="11917">
                  <c:v>1.5899999999999999</c:v>
                </c:pt>
                <c:pt idx="11918">
                  <c:v>1.5899999999999999</c:v>
                </c:pt>
                <c:pt idx="11919">
                  <c:v>1.5899999999999999</c:v>
                </c:pt>
                <c:pt idx="11920">
                  <c:v>1.5899999999999999</c:v>
                </c:pt>
                <c:pt idx="11921">
                  <c:v>1.5899999999999999</c:v>
                </c:pt>
                <c:pt idx="11922">
                  <c:v>1.5899999999999999</c:v>
                </c:pt>
                <c:pt idx="11923">
                  <c:v>1.5899999999999999</c:v>
                </c:pt>
                <c:pt idx="11924">
                  <c:v>1.5899999999999999</c:v>
                </c:pt>
                <c:pt idx="11925">
                  <c:v>1.5899999999999999</c:v>
                </c:pt>
                <c:pt idx="11926">
                  <c:v>1.5899999999999999</c:v>
                </c:pt>
                <c:pt idx="11927">
                  <c:v>1.5899999999999999</c:v>
                </c:pt>
                <c:pt idx="11928">
                  <c:v>1.5899999999999999</c:v>
                </c:pt>
                <c:pt idx="11929">
                  <c:v>1.5899999999999999</c:v>
                </c:pt>
                <c:pt idx="11930">
                  <c:v>1.5899999999999999</c:v>
                </c:pt>
                <c:pt idx="11931">
                  <c:v>1.5899999999999999</c:v>
                </c:pt>
                <c:pt idx="11932">
                  <c:v>1.5899999999999999</c:v>
                </c:pt>
                <c:pt idx="11933">
                  <c:v>1.591</c:v>
                </c:pt>
                <c:pt idx="11934">
                  <c:v>1.591</c:v>
                </c:pt>
                <c:pt idx="11935">
                  <c:v>1.591</c:v>
                </c:pt>
                <c:pt idx="11936">
                  <c:v>1.591</c:v>
                </c:pt>
                <c:pt idx="11937">
                  <c:v>1.591</c:v>
                </c:pt>
                <c:pt idx="11938">
                  <c:v>1.591</c:v>
                </c:pt>
                <c:pt idx="11939">
                  <c:v>1.591</c:v>
                </c:pt>
                <c:pt idx="11940">
                  <c:v>1.591</c:v>
                </c:pt>
                <c:pt idx="11941">
                  <c:v>1.591</c:v>
                </c:pt>
                <c:pt idx="11942">
                  <c:v>1.591</c:v>
                </c:pt>
                <c:pt idx="11943">
                  <c:v>1.591</c:v>
                </c:pt>
                <c:pt idx="11944">
                  <c:v>1.591</c:v>
                </c:pt>
                <c:pt idx="11945">
                  <c:v>1.591</c:v>
                </c:pt>
                <c:pt idx="11946">
                  <c:v>1.591</c:v>
                </c:pt>
                <c:pt idx="11947">
                  <c:v>1.591</c:v>
                </c:pt>
                <c:pt idx="11948">
                  <c:v>1.591</c:v>
                </c:pt>
                <c:pt idx="11949">
                  <c:v>1.591</c:v>
                </c:pt>
                <c:pt idx="11950">
                  <c:v>1.591</c:v>
                </c:pt>
                <c:pt idx="11951">
                  <c:v>1.591</c:v>
                </c:pt>
                <c:pt idx="11952">
                  <c:v>1.591</c:v>
                </c:pt>
                <c:pt idx="11953">
                  <c:v>1.5920000000000001</c:v>
                </c:pt>
                <c:pt idx="11954">
                  <c:v>1.5920000000000001</c:v>
                </c:pt>
                <c:pt idx="11955">
                  <c:v>1.5920000000000001</c:v>
                </c:pt>
                <c:pt idx="11956">
                  <c:v>1.5920000000000001</c:v>
                </c:pt>
                <c:pt idx="11957">
                  <c:v>1.5920000000000001</c:v>
                </c:pt>
                <c:pt idx="11958">
                  <c:v>1.5920000000000001</c:v>
                </c:pt>
                <c:pt idx="11959">
                  <c:v>1.5920000000000001</c:v>
                </c:pt>
                <c:pt idx="11960">
                  <c:v>1.5920000000000001</c:v>
                </c:pt>
                <c:pt idx="11961">
                  <c:v>1.5920000000000001</c:v>
                </c:pt>
                <c:pt idx="11962">
                  <c:v>1.5920000000000001</c:v>
                </c:pt>
                <c:pt idx="11963">
                  <c:v>1.5920000000000001</c:v>
                </c:pt>
                <c:pt idx="11964">
                  <c:v>1.5920000000000001</c:v>
                </c:pt>
                <c:pt idx="11965">
                  <c:v>1.5920000000000001</c:v>
                </c:pt>
                <c:pt idx="11966">
                  <c:v>1.5920000000000001</c:v>
                </c:pt>
                <c:pt idx="11967">
                  <c:v>1.5920000000000001</c:v>
                </c:pt>
                <c:pt idx="11968">
                  <c:v>1.5920000000000001</c:v>
                </c:pt>
                <c:pt idx="11969">
                  <c:v>1.5920000000000001</c:v>
                </c:pt>
                <c:pt idx="11970">
                  <c:v>1.5920000000000001</c:v>
                </c:pt>
                <c:pt idx="11971">
                  <c:v>1.5920000000000001</c:v>
                </c:pt>
                <c:pt idx="11972">
                  <c:v>1.593</c:v>
                </c:pt>
                <c:pt idx="11973">
                  <c:v>1.593</c:v>
                </c:pt>
                <c:pt idx="11974">
                  <c:v>1.593</c:v>
                </c:pt>
                <c:pt idx="11975">
                  <c:v>1.593</c:v>
                </c:pt>
                <c:pt idx="11976">
                  <c:v>1.593</c:v>
                </c:pt>
                <c:pt idx="11977">
                  <c:v>1.593</c:v>
                </c:pt>
                <c:pt idx="11978">
                  <c:v>1.593</c:v>
                </c:pt>
                <c:pt idx="11979">
                  <c:v>1.593</c:v>
                </c:pt>
                <c:pt idx="11980">
                  <c:v>1.593</c:v>
                </c:pt>
                <c:pt idx="11981">
                  <c:v>1.593</c:v>
                </c:pt>
                <c:pt idx="11982">
                  <c:v>1.593</c:v>
                </c:pt>
                <c:pt idx="11983">
                  <c:v>1.593</c:v>
                </c:pt>
                <c:pt idx="11984">
                  <c:v>1.593</c:v>
                </c:pt>
                <c:pt idx="11985">
                  <c:v>1.593</c:v>
                </c:pt>
                <c:pt idx="11986">
                  <c:v>1.593</c:v>
                </c:pt>
                <c:pt idx="11987">
                  <c:v>1.593</c:v>
                </c:pt>
                <c:pt idx="11988">
                  <c:v>1.593</c:v>
                </c:pt>
                <c:pt idx="11989">
                  <c:v>1.593</c:v>
                </c:pt>
                <c:pt idx="11990">
                  <c:v>1.593</c:v>
                </c:pt>
                <c:pt idx="11991">
                  <c:v>1.593</c:v>
                </c:pt>
                <c:pt idx="11992">
                  <c:v>1.5939999999999999</c:v>
                </c:pt>
                <c:pt idx="11993">
                  <c:v>1.5939999999999999</c:v>
                </c:pt>
                <c:pt idx="11994">
                  <c:v>1.5939999999999999</c:v>
                </c:pt>
                <c:pt idx="11995">
                  <c:v>1.5939999999999999</c:v>
                </c:pt>
                <c:pt idx="11996">
                  <c:v>1.5939999999999999</c:v>
                </c:pt>
                <c:pt idx="11997">
                  <c:v>1.5939999999999999</c:v>
                </c:pt>
                <c:pt idx="11998">
                  <c:v>1.5939999999999999</c:v>
                </c:pt>
                <c:pt idx="11999">
                  <c:v>1.5939999999999999</c:v>
                </c:pt>
                <c:pt idx="12000">
                  <c:v>1.5939999999999999</c:v>
                </c:pt>
                <c:pt idx="12001">
                  <c:v>1.5939999999999999</c:v>
                </c:pt>
                <c:pt idx="12002">
                  <c:v>1.5939999999999999</c:v>
                </c:pt>
                <c:pt idx="12003">
                  <c:v>1.5939999999999999</c:v>
                </c:pt>
                <c:pt idx="12004">
                  <c:v>1.5939999999999999</c:v>
                </c:pt>
                <c:pt idx="12005">
                  <c:v>1.5939999999999999</c:v>
                </c:pt>
                <c:pt idx="12006">
                  <c:v>1.5939999999999999</c:v>
                </c:pt>
                <c:pt idx="12007">
                  <c:v>1.5939999999999999</c:v>
                </c:pt>
                <c:pt idx="12008">
                  <c:v>1.5939999999999999</c:v>
                </c:pt>
                <c:pt idx="12009">
                  <c:v>1.5939999999999999</c:v>
                </c:pt>
                <c:pt idx="12010">
                  <c:v>1.5939999999999999</c:v>
                </c:pt>
                <c:pt idx="12011">
                  <c:v>1.5939999999999999</c:v>
                </c:pt>
                <c:pt idx="12012">
                  <c:v>1.595</c:v>
                </c:pt>
                <c:pt idx="12013">
                  <c:v>1.595</c:v>
                </c:pt>
                <c:pt idx="12014">
                  <c:v>1.595</c:v>
                </c:pt>
                <c:pt idx="12015">
                  <c:v>1.595</c:v>
                </c:pt>
                <c:pt idx="12016">
                  <c:v>1.595</c:v>
                </c:pt>
                <c:pt idx="12017">
                  <c:v>1.595</c:v>
                </c:pt>
                <c:pt idx="12018">
                  <c:v>1.595</c:v>
                </c:pt>
                <c:pt idx="12019">
                  <c:v>1.595</c:v>
                </c:pt>
                <c:pt idx="12020">
                  <c:v>1.595</c:v>
                </c:pt>
                <c:pt idx="12021">
                  <c:v>1.595</c:v>
                </c:pt>
                <c:pt idx="12022">
                  <c:v>1.595</c:v>
                </c:pt>
                <c:pt idx="12023">
                  <c:v>1.595</c:v>
                </c:pt>
                <c:pt idx="12024">
                  <c:v>1.595</c:v>
                </c:pt>
                <c:pt idx="12025">
                  <c:v>1.595</c:v>
                </c:pt>
                <c:pt idx="12026">
                  <c:v>1.595</c:v>
                </c:pt>
                <c:pt idx="12027">
                  <c:v>1.595</c:v>
                </c:pt>
                <c:pt idx="12028">
                  <c:v>1.595</c:v>
                </c:pt>
                <c:pt idx="12029">
                  <c:v>1.595</c:v>
                </c:pt>
                <c:pt idx="12030">
                  <c:v>1.595</c:v>
                </c:pt>
                <c:pt idx="12031">
                  <c:v>1.595</c:v>
                </c:pt>
                <c:pt idx="12032">
                  <c:v>1.5960000000000001</c:v>
                </c:pt>
                <c:pt idx="12033">
                  <c:v>1.5960000000000001</c:v>
                </c:pt>
                <c:pt idx="12034">
                  <c:v>1.5960000000000001</c:v>
                </c:pt>
                <c:pt idx="12035">
                  <c:v>1.5960000000000001</c:v>
                </c:pt>
                <c:pt idx="12036">
                  <c:v>1.5960000000000001</c:v>
                </c:pt>
                <c:pt idx="12037">
                  <c:v>1.5960000000000001</c:v>
                </c:pt>
                <c:pt idx="12038">
                  <c:v>1.5960000000000001</c:v>
                </c:pt>
                <c:pt idx="12039">
                  <c:v>1.5960000000000001</c:v>
                </c:pt>
                <c:pt idx="12040">
                  <c:v>1.5960000000000001</c:v>
                </c:pt>
                <c:pt idx="12041">
                  <c:v>1.5960000000000001</c:v>
                </c:pt>
                <c:pt idx="12042">
                  <c:v>1.5960000000000001</c:v>
                </c:pt>
                <c:pt idx="12043">
                  <c:v>1.5960000000000001</c:v>
                </c:pt>
                <c:pt idx="12044">
                  <c:v>1.5960000000000001</c:v>
                </c:pt>
                <c:pt idx="12045">
                  <c:v>1.5960000000000001</c:v>
                </c:pt>
                <c:pt idx="12046">
                  <c:v>1.5960000000000001</c:v>
                </c:pt>
                <c:pt idx="12047">
                  <c:v>1.5960000000000001</c:v>
                </c:pt>
                <c:pt idx="12048">
                  <c:v>1.5960000000000001</c:v>
                </c:pt>
                <c:pt idx="12049">
                  <c:v>1.5960000000000001</c:v>
                </c:pt>
                <c:pt idx="12050">
                  <c:v>1.5960000000000001</c:v>
                </c:pt>
                <c:pt idx="12051">
                  <c:v>1.5960000000000001</c:v>
                </c:pt>
                <c:pt idx="12052">
                  <c:v>1.5960000000000001</c:v>
                </c:pt>
                <c:pt idx="12053">
                  <c:v>1.597</c:v>
                </c:pt>
                <c:pt idx="12054">
                  <c:v>1.597</c:v>
                </c:pt>
                <c:pt idx="12055">
                  <c:v>1.597</c:v>
                </c:pt>
                <c:pt idx="12056">
                  <c:v>1.597</c:v>
                </c:pt>
                <c:pt idx="12057">
                  <c:v>1.597</c:v>
                </c:pt>
                <c:pt idx="12058">
                  <c:v>1.597</c:v>
                </c:pt>
                <c:pt idx="12059">
                  <c:v>1.597</c:v>
                </c:pt>
                <c:pt idx="12060">
                  <c:v>1.597</c:v>
                </c:pt>
                <c:pt idx="12061">
                  <c:v>1.597</c:v>
                </c:pt>
                <c:pt idx="12062">
                  <c:v>1.597</c:v>
                </c:pt>
                <c:pt idx="12063">
                  <c:v>1.597</c:v>
                </c:pt>
                <c:pt idx="12064">
                  <c:v>1.597</c:v>
                </c:pt>
                <c:pt idx="12065">
                  <c:v>1.597</c:v>
                </c:pt>
                <c:pt idx="12066">
                  <c:v>1.597</c:v>
                </c:pt>
                <c:pt idx="12067">
                  <c:v>1.597</c:v>
                </c:pt>
                <c:pt idx="12068">
                  <c:v>1.597</c:v>
                </c:pt>
                <c:pt idx="12069">
                  <c:v>1.597</c:v>
                </c:pt>
                <c:pt idx="12070">
                  <c:v>1.597</c:v>
                </c:pt>
                <c:pt idx="12071">
                  <c:v>1.597</c:v>
                </c:pt>
                <c:pt idx="12072">
                  <c:v>1.597</c:v>
                </c:pt>
                <c:pt idx="12073">
                  <c:v>1.5979999999999999</c:v>
                </c:pt>
                <c:pt idx="12074">
                  <c:v>1.5979999999999999</c:v>
                </c:pt>
                <c:pt idx="12075">
                  <c:v>1.5979999999999999</c:v>
                </c:pt>
                <c:pt idx="12076">
                  <c:v>1.5979999999999999</c:v>
                </c:pt>
                <c:pt idx="12077">
                  <c:v>1.5979999999999999</c:v>
                </c:pt>
                <c:pt idx="12078">
                  <c:v>1.5979999999999999</c:v>
                </c:pt>
                <c:pt idx="12079">
                  <c:v>1.5979999999999999</c:v>
                </c:pt>
                <c:pt idx="12080">
                  <c:v>1.5979999999999999</c:v>
                </c:pt>
                <c:pt idx="12081">
                  <c:v>1.5979999999999999</c:v>
                </c:pt>
                <c:pt idx="12082">
                  <c:v>1.5979999999999999</c:v>
                </c:pt>
                <c:pt idx="12083">
                  <c:v>1.5979999999999999</c:v>
                </c:pt>
                <c:pt idx="12084">
                  <c:v>1.5979999999999999</c:v>
                </c:pt>
                <c:pt idx="12085">
                  <c:v>1.5979999999999999</c:v>
                </c:pt>
                <c:pt idx="12086">
                  <c:v>1.5979999999999999</c:v>
                </c:pt>
                <c:pt idx="12087">
                  <c:v>1.5979999999999999</c:v>
                </c:pt>
                <c:pt idx="12088">
                  <c:v>1.5979999999999999</c:v>
                </c:pt>
                <c:pt idx="12089">
                  <c:v>1.5979999999999999</c:v>
                </c:pt>
                <c:pt idx="12090">
                  <c:v>1.5979999999999999</c:v>
                </c:pt>
                <c:pt idx="12091">
                  <c:v>1.5979999999999999</c:v>
                </c:pt>
                <c:pt idx="12092">
                  <c:v>1.5979999999999999</c:v>
                </c:pt>
                <c:pt idx="12093">
                  <c:v>1.599</c:v>
                </c:pt>
                <c:pt idx="12094">
                  <c:v>1.599</c:v>
                </c:pt>
                <c:pt idx="12095">
                  <c:v>1.599</c:v>
                </c:pt>
                <c:pt idx="12096">
                  <c:v>1.599</c:v>
                </c:pt>
                <c:pt idx="12097">
                  <c:v>1.599</c:v>
                </c:pt>
                <c:pt idx="12098">
                  <c:v>1.599</c:v>
                </c:pt>
                <c:pt idx="12099">
                  <c:v>1.599</c:v>
                </c:pt>
                <c:pt idx="12100">
                  <c:v>1.599</c:v>
                </c:pt>
                <c:pt idx="12101">
                  <c:v>1.599</c:v>
                </c:pt>
                <c:pt idx="12102">
                  <c:v>1.599</c:v>
                </c:pt>
                <c:pt idx="12103">
                  <c:v>1.599</c:v>
                </c:pt>
                <c:pt idx="12104">
                  <c:v>1.599</c:v>
                </c:pt>
                <c:pt idx="12105">
                  <c:v>1.599</c:v>
                </c:pt>
                <c:pt idx="12106">
                  <c:v>1.599</c:v>
                </c:pt>
                <c:pt idx="12107">
                  <c:v>1.599</c:v>
                </c:pt>
                <c:pt idx="12108">
                  <c:v>1.599</c:v>
                </c:pt>
                <c:pt idx="12109">
                  <c:v>1.599</c:v>
                </c:pt>
                <c:pt idx="12110">
                  <c:v>1.599</c:v>
                </c:pt>
                <c:pt idx="12111">
                  <c:v>1.599</c:v>
                </c:pt>
                <c:pt idx="12112">
                  <c:v>1.599</c:v>
                </c:pt>
                <c:pt idx="12113">
                  <c:v>1.6</c:v>
                </c:pt>
                <c:pt idx="12114">
                  <c:v>1.6</c:v>
                </c:pt>
                <c:pt idx="12115">
                  <c:v>1.6</c:v>
                </c:pt>
                <c:pt idx="12116">
                  <c:v>1.6</c:v>
                </c:pt>
                <c:pt idx="12117">
                  <c:v>1.6</c:v>
                </c:pt>
                <c:pt idx="12118">
                  <c:v>1.6</c:v>
                </c:pt>
                <c:pt idx="12119">
                  <c:v>1.6</c:v>
                </c:pt>
                <c:pt idx="12120">
                  <c:v>1.6</c:v>
                </c:pt>
                <c:pt idx="12121">
                  <c:v>1.6</c:v>
                </c:pt>
                <c:pt idx="12122">
                  <c:v>1.6</c:v>
                </c:pt>
                <c:pt idx="12123">
                  <c:v>1.6</c:v>
                </c:pt>
                <c:pt idx="12124">
                  <c:v>1.6</c:v>
                </c:pt>
                <c:pt idx="12125">
                  <c:v>1.6</c:v>
                </c:pt>
                <c:pt idx="12126">
                  <c:v>1.6</c:v>
                </c:pt>
                <c:pt idx="12127">
                  <c:v>1.6</c:v>
                </c:pt>
                <c:pt idx="12128">
                  <c:v>1.6</c:v>
                </c:pt>
                <c:pt idx="12129">
                  <c:v>1.6</c:v>
                </c:pt>
                <c:pt idx="12130">
                  <c:v>1.6</c:v>
                </c:pt>
                <c:pt idx="12131">
                  <c:v>1.6</c:v>
                </c:pt>
                <c:pt idx="12132">
                  <c:v>1.6</c:v>
                </c:pt>
                <c:pt idx="12133">
                  <c:v>1.601</c:v>
                </c:pt>
                <c:pt idx="12134">
                  <c:v>1.601</c:v>
                </c:pt>
                <c:pt idx="12135">
                  <c:v>1.601</c:v>
                </c:pt>
                <c:pt idx="12136">
                  <c:v>1.601</c:v>
                </c:pt>
                <c:pt idx="12137">
                  <c:v>1.601</c:v>
                </c:pt>
                <c:pt idx="12138">
                  <c:v>1.601</c:v>
                </c:pt>
                <c:pt idx="12139">
                  <c:v>1.601</c:v>
                </c:pt>
                <c:pt idx="12140">
                  <c:v>1.601</c:v>
                </c:pt>
                <c:pt idx="12141">
                  <c:v>1.601</c:v>
                </c:pt>
                <c:pt idx="12142">
                  <c:v>1.601</c:v>
                </c:pt>
                <c:pt idx="12143">
                  <c:v>1.601</c:v>
                </c:pt>
                <c:pt idx="12144">
                  <c:v>1.601</c:v>
                </c:pt>
                <c:pt idx="12145">
                  <c:v>1.601</c:v>
                </c:pt>
                <c:pt idx="12146">
                  <c:v>1.601</c:v>
                </c:pt>
                <c:pt idx="12147">
                  <c:v>1.601</c:v>
                </c:pt>
                <c:pt idx="12148">
                  <c:v>1.601</c:v>
                </c:pt>
                <c:pt idx="12149">
                  <c:v>1.601</c:v>
                </c:pt>
                <c:pt idx="12150">
                  <c:v>1.601</c:v>
                </c:pt>
                <c:pt idx="12151">
                  <c:v>1.601</c:v>
                </c:pt>
                <c:pt idx="12152">
                  <c:v>1.601</c:v>
                </c:pt>
                <c:pt idx="12153">
                  <c:v>1.6019999999999999</c:v>
                </c:pt>
                <c:pt idx="12154">
                  <c:v>1.6019999999999999</c:v>
                </c:pt>
                <c:pt idx="12155">
                  <c:v>1.6019999999999999</c:v>
                </c:pt>
                <c:pt idx="12156">
                  <c:v>1.6019999999999999</c:v>
                </c:pt>
                <c:pt idx="12157">
                  <c:v>1.6019999999999999</c:v>
                </c:pt>
                <c:pt idx="12158">
                  <c:v>1.6019999999999999</c:v>
                </c:pt>
                <c:pt idx="12159">
                  <c:v>1.6019999999999999</c:v>
                </c:pt>
                <c:pt idx="12160">
                  <c:v>1.6019999999999999</c:v>
                </c:pt>
                <c:pt idx="12161">
                  <c:v>1.6019999999999999</c:v>
                </c:pt>
                <c:pt idx="12162">
                  <c:v>1.6019999999999999</c:v>
                </c:pt>
                <c:pt idx="12163">
                  <c:v>1.6019999999999999</c:v>
                </c:pt>
                <c:pt idx="12164">
                  <c:v>1.6019999999999999</c:v>
                </c:pt>
                <c:pt idx="12165">
                  <c:v>1.6019999999999999</c:v>
                </c:pt>
                <c:pt idx="12166">
                  <c:v>1.6019999999999999</c:v>
                </c:pt>
                <c:pt idx="12167">
                  <c:v>1.6019999999999999</c:v>
                </c:pt>
                <c:pt idx="12168">
                  <c:v>1.6019999999999999</c:v>
                </c:pt>
                <c:pt idx="12169">
                  <c:v>1.6019999999999999</c:v>
                </c:pt>
                <c:pt idx="12170">
                  <c:v>1.6019999999999999</c:v>
                </c:pt>
                <c:pt idx="12171">
                  <c:v>1.6019999999999999</c:v>
                </c:pt>
                <c:pt idx="12172">
                  <c:v>1.6019999999999999</c:v>
                </c:pt>
                <c:pt idx="12173">
                  <c:v>1.6019999999999999</c:v>
                </c:pt>
                <c:pt idx="12174">
                  <c:v>1.603</c:v>
                </c:pt>
                <c:pt idx="12175">
                  <c:v>1.603</c:v>
                </c:pt>
                <c:pt idx="12176">
                  <c:v>1.603</c:v>
                </c:pt>
                <c:pt idx="12177">
                  <c:v>1.603</c:v>
                </c:pt>
                <c:pt idx="12178">
                  <c:v>1.603</c:v>
                </c:pt>
                <c:pt idx="12179">
                  <c:v>1.603</c:v>
                </c:pt>
                <c:pt idx="12180">
                  <c:v>1.603</c:v>
                </c:pt>
                <c:pt idx="12181">
                  <c:v>1.603</c:v>
                </c:pt>
                <c:pt idx="12182">
                  <c:v>1.603</c:v>
                </c:pt>
                <c:pt idx="12183">
                  <c:v>1.603</c:v>
                </c:pt>
                <c:pt idx="12184">
                  <c:v>1.603</c:v>
                </c:pt>
                <c:pt idx="12185">
                  <c:v>1.603</c:v>
                </c:pt>
                <c:pt idx="12186">
                  <c:v>1.603</c:v>
                </c:pt>
                <c:pt idx="12187">
                  <c:v>1.603</c:v>
                </c:pt>
                <c:pt idx="12188">
                  <c:v>1.603</c:v>
                </c:pt>
                <c:pt idx="12189">
                  <c:v>1.603</c:v>
                </c:pt>
                <c:pt idx="12190">
                  <c:v>1.603</c:v>
                </c:pt>
                <c:pt idx="12191">
                  <c:v>1.603</c:v>
                </c:pt>
                <c:pt idx="12192">
                  <c:v>1.603</c:v>
                </c:pt>
                <c:pt idx="12193">
                  <c:v>1.603</c:v>
                </c:pt>
                <c:pt idx="12194">
                  <c:v>1.603</c:v>
                </c:pt>
                <c:pt idx="12195">
                  <c:v>1.6040000000000001</c:v>
                </c:pt>
                <c:pt idx="12196">
                  <c:v>1.6040000000000001</c:v>
                </c:pt>
                <c:pt idx="12197">
                  <c:v>1.6040000000000001</c:v>
                </c:pt>
                <c:pt idx="12198">
                  <c:v>1.6040000000000001</c:v>
                </c:pt>
                <c:pt idx="12199">
                  <c:v>1.6040000000000001</c:v>
                </c:pt>
                <c:pt idx="12200">
                  <c:v>1.6040000000000001</c:v>
                </c:pt>
                <c:pt idx="12201">
                  <c:v>1.6040000000000001</c:v>
                </c:pt>
                <c:pt idx="12202">
                  <c:v>1.6040000000000001</c:v>
                </c:pt>
                <c:pt idx="12203">
                  <c:v>1.6040000000000001</c:v>
                </c:pt>
                <c:pt idx="12204">
                  <c:v>1.6040000000000001</c:v>
                </c:pt>
                <c:pt idx="12205">
                  <c:v>1.6040000000000001</c:v>
                </c:pt>
                <c:pt idx="12206">
                  <c:v>1.6040000000000001</c:v>
                </c:pt>
                <c:pt idx="12207">
                  <c:v>1.6040000000000001</c:v>
                </c:pt>
                <c:pt idx="12208">
                  <c:v>1.6040000000000001</c:v>
                </c:pt>
                <c:pt idx="12209">
                  <c:v>1.6040000000000001</c:v>
                </c:pt>
                <c:pt idx="12210">
                  <c:v>1.6040000000000001</c:v>
                </c:pt>
                <c:pt idx="12211">
                  <c:v>1.6040000000000001</c:v>
                </c:pt>
                <c:pt idx="12212">
                  <c:v>1.6040000000000001</c:v>
                </c:pt>
                <c:pt idx="12213">
                  <c:v>1.6040000000000001</c:v>
                </c:pt>
                <c:pt idx="12214">
                  <c:v>1.6040000000000001</c:v>
                </c:pt>
                <c:pt idx="12215">
                  <c:v>1.6040000000000001</c:v>
                </c:pt>
                <c:pt idx="12216">
                  <c:v>1.605</c:v>
                </c:pt>
                <c:pt idx="12217">
                  <c:v>1.605</c:v>
                </c:pt>
                <c:pt idx="12218">
                  <c:v>1.605</c:v>
                </c:pt>
                <c:pt idx="12219">
                  <c:v>1.605</c:v>
                </c:pt>
                <c:pt idx="12220">
                  <c:v>1.605</c:v>
                </c:pt>
                <c:pt idx="12221">
                  <c:v>1.605</c:v>
                </c:pt>
                <c:pt idx="12222">
                  <c:v>1.605</c:v>
                </c:pt>
                <c:pt idx="12223">
                  <c:v>1.605</c:v>
                </c:pt>
                <c:pt idx="12224">
                  <c:v>1.605</c:v>
                </c:pt>
                <c:pt idx="12225">
                  <c:v>1.605</c:v>
                </c:pt>
                <c:pt idx="12226">
                  <c:v>1.605</c:v>
                </c:pt>
                <c:pt idx="12227">
                  <c:v>1.605</c:v>
                </c:pt>
                <c:pt idx="12228">
                  <c:v>1.605</c:v>
                </c:pt>
                <c:pt idx="12229">
                  <c:v>1.605</c:v>
                </c:pt>
                <c:pt idx="12230">
                  <c:v>1.605</c:v>
                </c:pt>
                <c:pt idx="12231">
                  <c:v>1.605</c:v>
                </c:pt>
                <c:pt idx="12232">
                  <c:v>1.605</c:v>
                </c:pt>
                <c:pt idx="12233">
                  <c:v>1.605</c:v>
                </c:pt>
                <c:pt idx="12234">
                  <c:v>1.605</c:v>
                </c:pt>
                <c:pt idx="12235">
                  <c:v>1.605</c:v>
                </c:pt>
                <c:pt idx="12236">
                  <c:v>1.605</c:v>
                </c:pt>
                <c:pt idx="12237">
                  <c:v>1.6059999999999999</c:v>
                </c:pt>
                <c:pt idx="12238">
                  <c:v>1.6059999999999999</c:v>
                </c:pt>
                <c:pt idx="12239">
                  <c:v>1.6059999999999999</c:v>
                </c:pt>
                <c:pt idx="12240">
                  <c:v>1.6059999999999999</c:v>
                </c:pt>
                <c:pt idx="12241">
                  <c:v>1.6059999999999999</c:v>
                </c:pt>
                <c:pt idx="12242">
                  <c:v>1.6059999999999999</c:v>
                </c:pt>
                <c:pt idx="12243">
                  <c:v>1.6059999999999999</c:v>
                </c:pt>
                <c:pt idx="12244">
                  <c:v>1.6059999999999999</c:v>
                </c:pt>
                <c:pt idx="12245">
                  <c:v>1.6059999999999999</c:v>
                </c:pt>
                <c:pt idx="12246">
                  <c:v>1.6059999999999999</c:v>
                </c:pt>
                <c:pt idx="12247">
                  <c:v>1.6059999999999999</c:v>
                </c:pt>
                <c:pt idx="12248">
                  <c:v>1.6059999999999999</c:v>
                </c:pt>
                <c:pt idx="12249">
                  <c:v>1.6059999999999999</c:v>
                </c:pt>
                <c:pt idx="12250">
                  <c:v>1.6059999999999999</c:v>
                </c:pt>
                <c:pt idx="12251">
                  <c:v>1.6059999999999999</c:v>
                </c:pt>
                <c:pt idx="12252">
                  <c:v>1.6059999999999999</c:v>
                </c:pt>
                <c:pt idx="12253">
                  <c:v>1.6059999999999999</c:v>
                </c:pt>
                <c:pt idx="12254">
                  <c:v>1.6059999999999999</c:v>
                </c:pt>
                <c:pt idx="12255">
                  <c:v>1.6059999999999999</c:v>
                </c:pt>
                <c:pt idx="12256">
                  <c:v>1.6059999999999999</c:v>
                </c:pt>
                <c:pt idx="12257">
                  <c:v>1.607</c:v>
                </c:pt>
                <c:pt idx="12258">
                  <c:v>1.607</c:v>
                </c:pt>
                <c:pt idx="12259">
                  <c:v>1.607</c:v>
                </c:pt>
                <c:pt idx="12260">
                  <c:v>1.607</c:v>
                </c:pt>
                <c:pt idx="12261">
                  <c:v>1.607</c:v>
                </c:pt>
                <c:pt idx="12262">
                  <c:v>1.607</c:v>
                </c:pt>
                <c:pt idx="12263">
                  <c:v>1.607</c:v>
                </c:pt>
                <c:pt idx="12264">
                  <c:v>1.607</c:v>
                </c:pt>
                <c:pt idx="12265">
                  <c:v>1.607</c:v>
                </c:pt>
                <c:pt idx="12266">
                  <c:v>1.607</c:v>
                </c:pt>
                <c:pt idx="12267">
                  <c:v>1.607</c:v>
                </c:pt>
                <c:pt idx="12268">
                  <c:v>1.607</c:v>
                </c:pt>
                <c:pt idx="12269">
                  <c:v>1.607</c:v>
                </c:pt>
                <c:pt idx="12270">
                  <c:v>1.607</c:v>
                </c:pt>
                <c:pt idx="12271">
                  <c:v>1.607</c:v>
                </c:pt>
                <c:pt idx="12272">
                  <c:v>1.607</c:v>
                </c:pt>
                <c:pt idx="12273">
                  <c:v>1.607</c:v>
                </c:pt>
                <c:pt idx="12274">
                  <c:v>1.607</c:v>
                </c:pt>
                <c:pt idx="12275">
                  <c:v>1.607</c:v>
                </c:pt>
                <c:pt idx="12276">
                  <c:v>1.607</c:v>
                </c:pt>
                <c:pt idx="12277">
                  <c:v>1.6080000000000001</c:v>
                </c:pt>
                <c:pt idx="12278">
                  <c:v>1.6080000000000001</c:v>
                </c:pt>
                <c:pt idx="12279">
                  <c:v>1.6080000000000001</c:v>
                </c:pt>
                <c:pt idx="12280">
                  <c:v>1.6080000000000001</c:v>
                </c:pt>
                <c:pt idx="12281">
                  <c:v>1.6080000000000001</c:v>
                </c:pt>
                <c:pt idx="12282">
                  <c:v>1.6080000000000001</c:v>
                </c:pt>
                <c:pt idx="12283">
                  <c:v>1.6080000000000001</c:v>
                </c:pt>
                <c:pt idx="12284">
                  <c:v>1.6080000000000001</c:v>
                </c:pt>
                <c:pt idx="12285">
                  <c:v>1.6080000000000001</c:v>
                </c:pt>
                <c:pt idx="12286">
                  <c:v>1.6080000000000001</c:v>
                </c:pt>
                <c:pt idx="12287">
                  <c:v>1.6080000000000001</c:v>
                </c:pt>
                <c:pt idx="12288">
                  <c:v>1.6080000000000001</c:v>
                </c:pt>
                <c:pt idx="12289">
                  <c:v>1.6080000000000001</c:v>
                </c:pt>
                <c:pt idx="12290">
                  <c:v>1.6080000000000001</c:v>
                </c:pt>
                <c:pt idx="12291">
                  <c:v>1.6080000000000001</c:v>
                </c:pt>
                <c:pt idx="12292">
                  <c:v>1.6080000000000001</c:v>
                </c:pt>
                <c:pt idx="12293">
                  <c:v>1.6080000000000001</c:v>
                </c:pt>
                <c:pt idx="12294">
                  <c:v>1.6080000000000001</c:v>
                </c:pt>
                <c:pt idx="12295">
                  <c:v>1.6080000000000001</c:v>
                </c:pt>
                <c:pt idx="12296">
                  <c:v>1.6080000000000001</c:v>
                </c:pt>
                <c:pt idx="12297">
                  <c:v>1.609</c:v>
                </c:pt>
                <c:pt idx="12298">
                  <c:v>1.609</c:v>
                </c:pt>
                <c:pt idx="12299">
                  <c:v>1.609</c:v>
                </c:pt>
                <c:pt idx="12300">
                  <c:v>1.609</c:v>
                </c:pt>
                <c:pt idx="12301">
                  <c:v>1.609</c:v>
                </c:pt>
                <c:pt idx="12302">
                  <c:v>1.609</c:v>
                </c:pt>
                <c:pt idx="12303">
                  <c:v>1.609</c:v>
                </c:pt>
                <c:pt idx="12304">
                  <c:v>1.609</c:v>
                </c:pt>
                <c:pt idx="12305">
                  <c:v>1.609</c:v>
                </c:pt>
                <c:pt idx="12306">
                  <c:v>1.609</c:v>
                </c:pt>
                <c:pt idx="12307">
                  <c:v>1.609</c:v>
                </c:pt>
                <c:pt idx="12308">
                  <c:v>1.609</c:v>
                </c:pt>
                <c:pt idx="12309">
                  <c:v>1.609</c:v>
                </c:pt>
                <c:pt idx="12310">
                  <c:v>1.609</c:v>
                </c:pt>
                <c:pt idx="12311">
                  <c:v>1.609</c:v>
                </c:pt>
                <c:pt idx="12312">
                  <c:v>1.609</c:v>
                </c:pt>
                <c:pt idx="12313">
                  <c:v>1.609</c:v>
                </c:pt>
                <c:pt idx="12314">
                  <c:v>1.609</c:v>
                </c:pt>
                <c:pt idx="12315">
                  <c:v>1.609</c:v>
                </c:pt>
                <c:pt idx="12316">
                  <c:v>1.609</c:v>
                </c:pt>
                <c:pt idx="12317">
                  <c:v>1.609</c:v>
                </c:pt>
                <c:pt idx="12318">
                  <c:v>1.6099999999999999</c:v>
                </c:pt>
                <c:pt idx="12319">
                  <c:v>1.6099999999999999</c:v>
                </c:pt>
                <c:pt idx="12320">
                  <c:v>1.6099999999999999</c:v>
                </c:pt>
                <c:pt idx="12321">
                  <c:v>1.6099999999999999</c:v>
                </c:pt>
                <c:pt idx="12322">
                  <c:v>1.6099999999999999</c:v>
                </c:pt>
                <c:pt idx="12323">
                  <c:v>1.6099999999999999</c:v>
                </c:pt>
                <c:pt idx="12324">
                  <c:v>1.6099999999999999</c:v>
                </c:pt>
                <c:pt idx="12325">
                  <c:v>1.6099999999999999</c:v>
                </c:pt>
                <c:pt idx="12326">
                  <c:v>1.6099999999999999</c:v>
                </c:pt>
                <c:pt idx="12327">
                  <c:v>1.6099999999999999</c:v>
                </c:pt>
                <c:pt idx="12328">
                  <c:v>1.6099999999999999</c:v>
                </c:pt>
                <c:pt idx="12329">
                  <c:v>1.6099999999999999</c:v>
                </c:pt>
                <c:pt idx="12330">
                  <c:v>1.6099999999999999</c:v>
                </c:pt>
                <c:pt idx="12331">
                  <c:v>1.6099999999999999</c:v>
                </c:pt>
                <c:pt idx="12332">
                  <c:v>1.6099999999999999</c:v>
                </c:pt>
                <c:pt idx="12333">
                  <c:v>1.6099999999999999</c:v>
                </c:pt>
                <c:pt idx="12334">
                  <c:v>1.6099999999999999</c:v>
                </c:pt>
                <c:pt idx="12335">
                  <c:v>1.6099999999999999</c:v>
                </c:pt>
                <c:pt idx="12336">
                  <c:v>1.6099999999999999</c:v>
                </c:pt>
                <c:pt idx="12337">
                  <c:v>1.6099999999999999</c:v>
                </c:pt>
                <c:pt idx="12338">
                  <c:v>1.6099999999999999</c:v>
                </c:pt>
                <c:pt idx="12339">
                  <c:v>1.6099999999999999</c:v>
                </c:pt>
                <c:pt idx="12340">
                  <c:v>1.611</c:v>
                </c:pt>
                <c:pt idx="12341">
                  <c:v>1.611</c:v>
                </c:pt>
                <c:pt idx="12342">
                  <c:v>1.611</c:v>
                </c:pt>
                <c:pt idx="12343">
                  <c:v>1.611</c:v>
                </c:pt>
                <c:pt idx="12344">
                  <c:v>1.611</c:v>
                </c:pt>
                <c:pt idx="12345">
                  <c:v>1.611</c:v>
                </c:pt>
                <c:pt idx="12346">
                  <c:v>1.611</c:v>
                </c:pt>
                <c:pt idx="12347">
                  <c:v>1.611</c:v>
                </c:pt>
                <c:pt idx="12348">
                  <c:v>1.611</c:v>
                </c:pt>
                <c:pt idx="12349">
                  <c:v>1.611</c:v>
                </c:pt>
                <c:pt idx="12350">
                  <c:v>1.611</c:v>
                </c:pt>
                <c:pt idx="12351">
                  <c:v>1.611</c:v>
                </c:pt>
                <c:pt idx="12352">
                  <c:v>1.611</c:v>
                </c:pt>
                <c:pt idx="12353">
                  <c:v>1.6099999999999999</c:v>
                </c:pt>
                <c:pt idx="12354">
                  <c:v>1.6099999999999999</c:v>
                </c:pt>
                <c:pt idx="12355">
                  <c:v>1.6099999999999999</c:v>
                </c:pt>
                <c:pt idx="12356">
                  <c:v>1.6099999999999999</c:v>
                </c:pt>
                <c:pt idx="12357">
                  <c:v>1.6099999999999999</c:v>
                </c:pt>
                <c:pt idx="12358">
                  <c:v>1.6099999999999999</c:v>
                </c:pt>
                <c:pt idx="12359">
                  <c:v>1.6099999999999999</c:v>
                </c:pt>
                <c:pt idx="12360">
                  <c:v>1.6099999999999999</c:v>
                </c:pt>
                <c:pt idx="12361">
                  <c:v>1.611</c:v>
                </c:pt>
                <c:pt idx="12362">
                  <c:v>1.611</c:v>
                </c:pt>
                <c:pt idx="12363">
                  <c:v>1.611</c:v>
                </c:pt>
                <c:pt idx="12364">
                  <c:v>1.611</c:v>
                </c:pt>
                <c:pt idx="12365">
                  <c:v>1.611</c:v>
                </c:pt>
                <c:pt idx="12366">
                  <c:v>1.611</c:v>
                </c:pt>
                <c:pt idx="12367">
                  <c:v>1.611</c:v>
                </c:pt>
                <c:pt idx="12368">
                  <c:v>1.611</c:v>
                </c:pt>
                <c:pt idx="12369">
                  <c:v>1.611</c:v>
                </c:pt>
                <c:pt idx="12370">
                  <c:v>1.611</c:v>
                </c:pt>
                <c:pt idx="12371">
                  <c:v>1.611</c:v>
                </c:pt>
                <c:pt idx="12372">
                  <c:v>1.611</c:v>
                </c:pt>
                <c:pt idx="12373">
                  <c:v>1.611</c:v>
                </c:pt>
                <c:pt idx="12374">
                  <c:v>1.611</c:v>
                </c:pt>
                <c:pt idx="12375">
                  <c:v>1.611</c:v>
                </c:pt>
                <c:pt idx="12376">
                  <c:v>1.611</c:v>
                </c:pt>
                <c:pt idx="12377">
                  <c:v>1.611</c:v>
                </c:pt>
                <c:pt idx="12378">
                  <c:v>1.611</c:v>
                </c:pt>
                <c:pt idx="12379">
                  <c:v>1.611</c:v>
                </c:pt>
                <c:pt idx="12380">
                  <c:v>1.611</c:v>
                </c:pt>
                <c:pt idx="12381">
                  <c:v>1.611</c:v>
                </c:pt>
                <c:pt idx="12382">
                  <c:v>1.6120000000000001</c:v>
                </c:pt>
                <c:pt idx="12383">
                  <c:v>1.6120000000000001</c:v>
                </c:pt>
                <c:pt idx="12384">
                  <c:v>1.6120000000000001</c:v>
                </c:pt>
                <c:pt idx="12385">
                  <c:v>1.6120000000000001</c:v>
                </c:pt>
                <c:pt idx="12386">
                  <c:v>1.6120000000000001</c:v>
                </c:pt>
                <c:pt idx="12387">
                  <c:v>1.6120000000000001</c:v>
                </c:pt>
                <c:pt idx="12388">
                  <c:v>1.6120000000000001</c:v>
                </c:pt>
                <c:pt idx="12389">
                  <c:v>1.6120000000000001</c:v>
                </c:pt>
                <c:pt idx="12390">
                  <c:v>1.6120000000000001</c:v>
                </c:pt>
                <c:pt idx="12391">
                  <c:v>1.6120000000000001</c:v>
                </c:pt>
                <c:pt idx="12392">
                  <c:v>1.6120000000000001</c:v>
                </c:pt>
                <c:pt idx="12393">
                  <c:v>1.6120000000000001</c:v>
                </c:pt>
                <c:pt idx="12394">
                  <c:v>1.6120000000000001</c:v>
                </c:pt>
                <c:pt idx="12395">
                  <c:v>1.6120000000000001</c:v>
                </c:pt>
                <c:pt idx="12396">
                  <c:v>1.6120000000000001</c:v>
                </c:pt>
                <c:pt idx="12397">
                  <c:v>1.6120000000000001</c:v>
                </c:pt>
                <c:pt idx="12398">
                  <c:v>1.6120000000000001</c:v>
                </c:pt>
                <c:pt idx="12399">
                  <c:v>1.6120000000000001</c:v>
                </c:pt>
                <c:pt idx="12400">
                  <c:v>1.6120000000000001</c:v>
                </c:pt>
                <c:pt idx="12401">
                  <c:v>1.6120000000000001</c:v>
                </c:pt>
                <c:pt idx="12402">
                  <c:v>1.6120000000000001</c:v>
                </c:pt>
                <c:pt idx="12403">
                  <c:v>1.6120000000000001</c:v>
                </c:pt>
                <c:pt idx="12404">
                  <c:v>1.613</c:v>
                </c:pt>
                <c:pt idx="12405">
                  <c:v>1.613</c:v>
                </c:pt>
                <c:pt idx="12406">
                  <c:v>1.613</c:v>
                </c:pt>
                <c:pt idx="12407">
                  <c:v>1.613</c:v>
                </c:pt>
                <c:pt idx="12408">
                  <c:v>1.613</c:v>
                </c:pt>
                <c:pt idx="12409">
                  <c:v>1.613</c:v>
                </c:pt>
                <c:pt idx="12410">
                  <c:v>1.613</c:v>
                </c:pt>
                <c:pt idx="12411">
                  <c:v>1.613</c:v>
                </c:pt>
                <c:pt idx="12412">
                  <c:v>1.613</c:v>
                </c:pt>
                <c:pt idx="12413">
                  <c:v>1.613</c:v>
                </c:pt>
                <c:pt idx="12414">
                  <c:v>1.613</c:v>
                </c:pt>
                <c:pt idx="12415">
                  <c:v>1.613</c:v>
                </c:pt>
                <c:pt idx="12416">
                  <c:v>1.613</c:v>
                </c:pt>
                <c:pt idx="12417">
                  <c:v>1.613</c:v>
                </c:pt>
                <c:pt idx="12418">
                  <c:v>1.613</c:v>
                </c:pt>
                <c:pt idx="12419">
                  <c:v>1.613</c:v>
                </c:pt>
                <c:pt idx="12420">
                  <c:v>1.613</c:v>
                </c:pt>
                <c:pt idx="12421">
                  <c:v>1.613</c:v>
                </c:pt>
                <c:pt idx="12422">
                  <c:v>1.613</c:v>
                </c:pt>
                <c:pt idx="12423">
                  <c:v>1.613</c:v>
                </c:pt>
                <c:pt idx="12424">
                  <c:v>1.613</c:v>
                </c:pt>
                <c:pt idx="12425">
                  <c:v>1.6139999999999999</c:v>
                </c:pt>
                <c:pt idx="12426">
                  <c:v>1.6139999999999999</c:v>
                </c:pt>
                <c:pt idx="12427">
                  <c:v>1.6139999999999999</c:v>
                </c:pt>
                <c:pt idx="12428">
                  <c:v>1.6139999999999999</c:v>
                </c:pt>
                <c:pt idx="12429">
                  <c:v>1.6139999999999999</c:v>
                </c:pt>
                <c:pt idx="12430">
                  <c:v>1.6139999999999999</c:v>
                </c:pt>
                <c:pt idx="12431">
                  <c:v>1.6139999999999999</c:v>
                </c:pt>
                <c:pt idx="12432">
                  <c:v>1.6139999999999999</c:v>
                </c:pt>
                <c:pt idx="12433">
                  <c:v>1.6139999999999999</c:v>
                </c:pt>
                <c:pt idx="12434">
                  <c:v>1.6139999999999999</c:v>
                </c:pt>
                <c:pt idx="12435">
                  <c:v>1.6139999999999999</c:v>
                </c:pt>
                <c:pt idx="12436">
                  <c:v>1.6139999999999999</c:v>
                </c:pt>
                <c:pt idx="12437">
                  <c:v>1.6139999999999999</c:v>
                </c:pt>
                <c:pt idx="12438">
                  <c:v>1.6139999999999999</c:v>
                </c:pt>
                <c:pt idx="12439">
                  <c:v>1.6139999999999999</c:v>
                </c:pt>
                <c:pt idx="12440">
                  <c:v>1.6139999999999999</c:v>
                </c:pt>
                <c:pt idx="12441">
                  <c:v>1.6139999999999999</c:v>
                </c:pt>
                <c:pt idx="12442">
                  <c:v>1.6139999999999999</c:v>
                </c:pt>
                <c:pt idx="12443">
                  <c:v>1.6139999999999999</c:v>
                </c:pt>
                <c:pt idx="12444">
                  <c:v>1.6139999999999999</c:v>
                </c:pt>
                <c:pt idx="12445">
                  <c:v>1.6139999999999999</c:v>
                </c:pt>
                <c:pt idx="12446">
                  <c:v>1.6139999999999999</c:v>
                </c:pt>
                <c:pt idx="12447">
                  <c:v>1.615</c:v>
                </c:pt>
                <c:pt idx="12448">
                  <c:v>1.615</c:v>
                </c:pt>
                <c:pt idx="12449">
                  <c:v>1.615</c:v>
                </c:pt>
                <c:pt idx="12450">
                  <c:v>1.615</c:v>
                </c:pt>
                <c:pt idx="12451">
                  <c:v>1.615</c:v>
                </c:pt>
                <c:pt idx="12452">
                  <c:v>1.615</c:v>
                </c:pt>
                <c:pt idx="12453">
                  <c:v>1.615</c:v>
                </c:pt>
                <c:pt idx="12454">
                  <c:v>1.615</c:v>
                </c:pt>
                <c:pt idx="12455">
                  <c:v>1.615</c:v>
                </c:pt>
                <c:pt idx="12456">
                  <c:v>1.615</c:v>
                </c:pt>
                <c:pt idx="12457">
                  <c:v>1.615</c:v>
                </c:pt>
                <c:pt idx="12458">
                  <c:v>1.615</c:v>
                </c:pt>
                <c:pt idx="12459">
                  <c:v>1.615</c:v>
                </c:pt>
                <c:pt idx="12460">
                  <c:v>1.615</c:v>
                </c:pt>
                <c:pt idx="12461">
                  <c:v>1.615</c:v>
                </c:pt>
                <c:pt idx="12462">
                  <c:v>1.615</c:v>
                </c:pt>
                <c:pt idx="12463">
                  <c:v>1.615</c:v>
                </c:pt>
                <c:pt idx="12464">
                  <c:v>1.615</c:v>
                </c:pt>
                <c:pt idx="12465">
                  <c:v>1.615</c:v>
                </c:pt>
                <c:pt idx="12466">
                  <c:v>1.615</c:v>
                </c:pt>
                <c:pt idx="12467">
                  <c:v>1.6160000000000001</c:v>
                </c:pt>
                <c:pt idx="12468">
                  <c:v>1.6160000000000001</c:v>
                </c:pt>
                <c:pt idx="12469">
                  <c:v>1.6160000000000001</c:v>
                </c:pt>
                <c:pt idx="12470">
                  <c:v>1.6160000000000001</c:v>
                </c:pt>
                <c:pt idx="12471">
                  <c:v>1.6160000000000001</c:v>
                </c:pt>
                <c:pt idx="12472">
                  <c:v>1.6160000000000001</c:v>
                </c:pt>
                <c:pt idx="12473">
                  <c:v>1.6160000000000001</c:v>
                </c:pt>
                <c:pt idx="12474">
                  <c:v>1.6160000000000001</c:v>
                </c:pt>
                <c:pt idx="12475">
                  <c:v>1.6160000000000001</c:v>
                </c:pt>
                <c:pt idx="12476">
                  <c:v>1.6160000000000001</c:v>
                </c:pt>
                <c:pt idx="12477">
                  <c:v>1.6160000000000001</c:v>
                </c:pt>
                <c:pt idx="12478">
                  <c:v>1.6160000000000001</c:v>
                </c:pt>
                <c:pt idx="12479">
                  <c:v>1.6160000000000001</c:v>
                </c:pt>
                <c:pt idx="12480">
                  <c:v>1.6160000000000001</c:v>
                </c:pt>
                <c:pt idx="12481">
                  <c:v>1.6160000000000001</c:v>
                </c:pt>
                <c:pt idx="12482">
                  <c:v>1.6160000000000001</c:v>
                </c:pt>
                <c:pt idx="12483">
                  <c:v>1.6160000000000001</c:v>
                </c:pt>
                <c:pt idx="12484">
                  <c:v>1.6160000000000001</c:v>
                </c:pt>
                <c:pt idx="12485">
                  <c:v>1.6160000000000001</c:v>
                </c:pt>
                <c:pt idx="12486">
                  <c:v>1.6160000000000001</c:v>
                </c:pt>
                <c:pt idx="12487">
                  <c:v>1.617</c:v>
                </c:pt>
                <c:pt idx="12488">
                  <c:v>1.617</c:v>
                </c:pt>
                <c:pt idx="12489">
                  <c:v>1.617</c:v>
                </c:pt>
                <c:pt idx="12490">
                  <c:v>1.617</c:v>
                </c:pt>
                <c:pt idx="12491">
                  <c:v>1.617</c:v>
                </c:pt>
                <c:pt idx="12492">
                  <c:v>1.617</c:v>
                </c:pt>
                <c:pt idx="12493">
                  <c:v>1.617</c:v>
                </c:pt>
                <c:pt idx="12494">
                  <c:v>1.617</c:v>
                </c:pt>
                <c:pt idx="12495">
                  <c:v>1.617</c:v>
                </c:pt>
                <c:pt idx="12496">
                  <c:v>1.617</c:v>
                </c:pt>
                <c:pt idx="12497">
                  <c:v>1.617</c:v>
                </c:pt>
                <c:pt idx="12498">
                  <c:v>1.617</c:v>
                </c:pt>
                <c:pt idx="12499">
                  <c:v>1.617</c:v>
                </c:pt>
                <c:pt idx="12500">
                  <c:v>1.617</c:v>
                </c:pt>
                <c:pt idx="12501">
                  <c:v>1.617</c:v>
                </c:pt>
                <c:pt idx="12502">
                  <c:v>1.617</c:v>
                </c:pt>
                <c:pt idx="12503">
                  <c:v>1.617</c:v>
                </c:pt>
                <c:pt idx="12504">
                  <c:v>1.617</c:v>
                </c:pt>
                <c:pt idx="12505">
                  <c:v>1.617</c:v>
                </c:pt>
                <c:pt idx="12506">
                  <c:v>1.617</c:v>
                </c:pt>
                <c:pt idx="12507">
                  <c:v>1.6179999999999999</c:v>
                </c:pt>
                <c:pt idx="12508">
                  <c:v>1.6179999999999999</c:v>
                </c:pt>
                <c:pt idx="12509">
                  <c:v>1.6179999999999999</c:v>
                </c:pt>
                <c:pt idx="12510">
                  <c:v>1.6179999999999999</c:v>
                </c:pt>
                <c:pt idx="12511">
                  <c:v>1.6179999999999999</c:v>
                </c:pt>
                <c:pt idx="12512">
                  <c:v>1.6179999999999999</c:v>
                </c:pt>
                <c:pt idx="12513">
                  <c:v>1.6179999999999999</c:v>
                </c:pt>
                <c:pt idx="12514">
                  <c:v>1.6179999999999999</c:v>
                </c:pt>
                <c:pt idx="12515">
                  <c:v>1.6179999999999999</c:v>
                </c:pt>
                <c:pt idx="12516">
                  <c:v>1.6179999999999999</c:v>
                </c:pt>
                <c:pt idx="12517">
                  <c:v>1.6179999999999999</c:v>
                </c:pt>
                <c:pt idx="12518">
                  <c:v>1.6179999999999999</c:v>
                </c:pt>
                <c:pt idx="12519">
                  <c:v>1.6179999999999999</c:v>
                </c:pt>
                <c:pt idx="12520">
                  <c:v>1.6179999999999999</c:v>
                </c:pt>
                <c:pt idx="12521">
                  <c:v>1.6179999999999999</c:v>
                </c:pt>
                <c:pt idx="12522">
                  <c:v>1.6179999999999999</c:v>
                </c:pt>
                <c:pt idx="12523">
                  <c:v>1.6179999999999999</c:v>
                </c:pt>
                <c:pt idx="12524">
                  <c:v>1.6179999999999999</c:v>
                </c:pt>
                <c:pt idx="12525">
                  <c:v>1.6179999999999999</c:v>
                </c:pt>
                <c:pt idx="12526">
                  <c:v>1.6179999999999999</c:v>
                </c:pt>
                <c:pt idx="12527">
                  <c:v>1.619</c:v>
                </c:pt>
                <c:pt idx="12528">
                  <c:v>1.619</c:v>
                </c:pt>
                <c:pt idx="12529">
                  <c:v>1.619</c:v>
                </c:pt>
                <c:pt idx="12530">
                  <c:v>1.619</c:v>
                </c:pt>
                <c:pt idx="12531">
                  <c:v>1.619</c:v>
                </c:pt>
                <c:pt idx="12532">
                  <c:v>1.619</c:v>
                </c:pt>
                <c:pt idx="12533">
                  <c:v>1.619</c:v>
                </c:pt>
                <c:pt idx="12534">
                  <c:v>1.619</c:v>
                </c:pt>
                <c:pt idx="12535">
                  <c:v>1.619</c:v>
                </c:pt>
                <c:pt idx="12536">
                  <c:v>1.619</c:v>
                </c:pt>
                <c:pt idx="12537">
                  <c:v>1.619</c:v>
                </c:pt>
                <c:pt idx="12538">
                  <c:v>1.619</c:v>
                </c:pt>
                <c:pt idx="12539">
                  <c:v>1.619</c:v>
                </c:pt>
                <c:pt idx="12540">
                  <c:v>1.619</c:v>
                </c:pt>
                <c:pt idx="12541">
                  <c:v>1.619</c:v>
                </c:pt>
                <c:pt idx="12542">
                  <c:v>1.619</c:v>
                </c:pt>
                <c:pt idx="12543">
                  <c:v>1.619</c:v>
                </c:pt>
                <c:pt idx="12544">
                  <c:v>1.619</c:v>
                </c:pt>
                <c:pt idx="12545">
                  <c:v>1.619</c:v>
                </c:pt>
                <c:pt idx="12546">
                  <c:v>1.619</c:v>
                </c:pt>
                <c:pt idx="12547">
                  <c:v>1.62</c:v>
                </c:pt>
                <c:pt idx="12548">
                  <c:v>1.62</c:v>
                </c:pt>
                <c:pt idx="12549">
                  <c:v>1.62</c:v>
                </c:pt>
                <c:pt idx="12550">
                  <c:v>1.62</c:v>
                </c:pt>
                <c:pt idx="12551">
                  <c:v>1.62</c:v>
                </c:pt>
                <c:pt idx="12552">
                  <c:v>1.62</c:v>
                </c:pt>
                <c:pt idx="12553">
                  <c:v>1.62</c:v>
                </c:pt>
                <c:pt idx="12554">
                  <c:v>1.62</c:v>
                </c:pt>
                <c:pt idx="12555">
                  <c:v>1.62</c:v>
                </c:pt>
                <c:pt idx="12556">
                  <c:v>1.62</c:v>
                </c:pt>
                <c:pt idx="12557">
                  <c:v>1.62</c:v>
                </c:pt>
                <c:pt idx="12558">
                  <c:v>1.62</c:v>
                </c:pt>
                <c:pt idx="12559">
                  <c:v>1.62</c:v>
                </c:pt>
                <c:pt idx="12560">
                  <c:v>1.62</c:v>
                </c:pt>
                <c:pt idx="12561">
                  <c:v>1.62</c:v>
                </c:pt>
                <c:pt idx="12562">
                  <c:v>1.62</c:v>
                </c:pt>
                <c:pt idx="12563">
                  <c:v>1.62</c:v>
                </c:pt>
                <c:pt idx="12564">
                  <c:v>1.62</c:v>
                </c:pt>
                <c:pt idx="12565">
                  <c:v>1.62</c:v>
                </c:pt>
                <c:pt idx="12566">
                  <c:v>1.62</c:v>
                </c:pt>
                <c:pt idx="12567">
                  <c:v>1.62</c:v>
                </c:pt>
                <c:pt idx="12568">
                  <c:v>1.621</c:v>
                </c:pt>
                <c:pt idx="12569">
                  <c:v>1.621</c:v>
                </c:pt>
                <c:pt idx="12570">
                  <c:v>1.621</c:v>
                </c:pt>
                <c:pt idx="12571">
                  <c:v>1.621</c:v>
                </c:pt>
                <c:pt idx="12572">
                  <c:v>1.621</c:v>
                </c:pt>
                <c:pt idx="12573">
                  <c:v>1.621</c:v>
                </c:pt>
                <c:pt idx="12574">
                  <c:v>1.621</c:v>
                </c:pt>
                <c:pt idx="12575">
                  <c:v>1.621</c:v>
                </c:pt>
                <c:pt idx="12576">
                  <c:v>1.621</c:v>
                </c:pt>
                <c:pt idx="12577">
                  <c:v>1.621</c:v>
                </c:pt>
                <c:pt idx="12578">
                  <c:v>1.621</c:v>
                </c:pt>
                <c:pt idx="12579">
                  <c:v>1.621</c:v>
                </c:pt>
                <c:pt idx="12580">
                  <c:v>1.621</c:v>
                </c:pt>
                <c:pt idx="12581">
                  <c:v>1.621</c:v>
                </c:pt>
                <c:pt idx="12582">
                  <c:v>1.621</c:v>
                </c:pt>
                <c:pt idx="12583">
                  <c:v>1.621</c:v>
                </c:pt>
                <c:pt idx="12584">
                  <c:v>1.621</c:v>
                </c:pt>
                <c:pt idx="12585">
                  <c:v>1.621</c:v>
                </c:pt>
                <c:pt idx="12586">
                  <c:v>1.621</c:v>
                </c:pt>
                <c:pt idx="12587">
                  <c:v>1.621</c:v>
                </c:pt>
                <c:pt idx="12588">
                  <c:v>1.621</c:v>
                </c:pt>
                <c:pt idx="12589">
                  <c:v>1.6219999999999999</c:v>
                </c:pt>
                <c:pt idx="12590">
                  <c:v>1.6219999999999999</c:v>
                </c:pt>
                <c:pt idx="12591">
                  <c:v>1.6219999999999999</c:v>
                </c:pt>
                <c:pt idx="12592">
                  <c:v>1.6219999999999999</c:v>
                </c:pt>
                <c:pt idx="12593">
                  <c:v>1.6219999999999999</c:v>
                </c:pt>
                <c:pt idx="12594">
                  <c:v>1.6219999999999999</c:v>
                </c:pt>
                <c:pt idx="12595">
                  <c:v>1.6219999999999999</c:v>
                </c:pt>
                <c:pt idx="12596">
                  <c:v>1.6219999999999999</c:v>
                </c:pt>
                <c:pt idx="12597">
                  <c:v>1.6219999999999999</c:v>
                </c:pt>
                <c:pt idx="12598">
                  <c:v>1.6219999999999999</c:v>
                </c:pt>
                <c:pt idx="12599">
                  <c:v>1.6219999999999999</c:v>
                </c:pt>
                <c:pt idx="12600">
                  <c:v>1.6219999999999999</c:v>
                </c:pt>
                <c:pt idx="12601">
                  <c:v>1.6219999999999999</c:v>
                </c:pt>
                <c:pt idx="12602">
                  <c:v>1.6219999999999999</c:v>
                </c:pt>
                <c:pt idx="12603">
                  <c:v>1.6219999999999999</c:v>
                </c:pt>
                <c:pt idx="12604">
                  <c:v>1.6219999999999999</c:v>
                </c:pt>
                <c:pt idx="12605">
                  <c:v>1.6219999999999999</c:v>
                </c:pt>
                <c:pt idx="12606">
                  <c:v>1.6219999999999999</c:v>
                </c:pt>
                <c:pt idx="12607">
                  <c:v>1.6219999999999999</c:v>
                </c:pt>
                <c:pt idx="12608">
                  <c:v>1.6219999999999999</c:v>
                </c:pt>
                <c:pt idx="12609">
                  <c:v>1.623</c:v>
                </c:pt>
                <c:pt idx="12610">
                  <c:v>1.623</c:v>
                </c:pt>
                <c:pt idx="12611">
                  <c:v>1.623</c:v>
                </c:pt>
                <c:pt idx="12612">
                  <c:v>1.623</c:v>
                </c:pt>
                <c:pt idx="12613">
                  <c:v>1.623</c:v>
                </c:pt>
                <c:pt idx="12614">
                  <c:v>1.623</c:v>
                </c:pt>
                <c:pt idx="12615">
                  <c:v>1.623</c:v>
                </c:pt>
                <c:pt idx="12616">
                  <c:v>1.623</c:v>
                </c:pt>
                <c:pt idx="12617">
                  <c:v>1.623</c:v>
                </c:pt>
                <c:pt idx="12618">
                  <c:v>1.623</c:v>
                </c:pt>
                <c:pt idx="12619">
                  <c:v>1.623</c:v>
                </c:pt>
                <c:pt idx="12620">
                  <c:v>1.623</c:v>
                </c:pt>
                <c:pt idx="12621">
                  <c:v>1.623</c:v>
                </c:pt>
                <c:pt idx="12622">
                  <c:v>1.623</c:v>
                </c:pt>
                <c:pt idx="12623">
                  <c:v>1.623</c:v>
                </c:pt>
                <c:pt idx="12624">
                  <c:v>1.623</c:v>
                </c:pt>
                <c:pt idx="12625">
                  <c:v>1.623</c:v>
                </c:pt>
                <c:pt idx="12626">
                  <c:v>1.623</c:v>
                </c:pt>
                <c:pt idx="12627">
                  <c:v>1.623</c:v>
                </c:pt>
                <c:pt idx="12628">
                  <c:v>1.623</c:v>
                </c:pt>
                <c:pt idx="12629">
                  <c:v>1.623</c:v>
                </c:pt>
                <c:pt idx="12630">
                  <c:v>1.6240000000000001</c:v>
                </c:pt>
                <c:pt idx="12631">
                  <c:v>1.6240000000000001</c:v>
                </c:pt>
                <c:pt idx="12632">
                  <c:v>1.6240000000000001</c:v>
                </c:pt>
                <c:pt idx="12633">
                  <c:v>1.6240000000000001</c:v>
                </c:pt>
                <c:pt idx="12634">
                  <c:v>1.6240000000000001</c:v>
                </c:pt>
                <c:pt idx="12635">
                  <c:v>1.6240000000000001</c:v>
                </c:pt>
                <c:pt idx="12636">
                  <c:v>1.6240000000000001</c:v>
                </c:pt>
                <c:pt idx="12637">
                  <c:v>1.6240000000000001</c:v>
                </c:pt>
                <c:pt idx="12638">
                  <c:v>1.6240000000000001</c:v>
                </c:pt>
                <c:pt idx="12639">
                  <c:v>1.6240000000000001</c:v>
                </c:pt>
                <c:pt idx="12640">
                  <c:v>1.6240000000000001</c:v>
                </c:pt>
                <c:pt idx="12641">
                  <c:v>1.6240000000000001</c:v>
                </c:pt>
                <c:pt idx="12642">
                  <c:v>1.6240000000000001</c:v>
                </c:pt>
                <c:pt idx="12643">
                  <c:v>1.6240000000000001</c:v>
                </c:pt>
                <c:pt idx="12644">
                  <c:v>1.6240000000000001</c:v>
                </c:pt>
                <c:pt idx="12645">
                  <c:v>1.6240000000000001</c:v>
                </c:pt>
                <c:pt idx="12646">
                  <c:v>1.6240000000000001</c:v>
                </c:pt>
                <c:pt idx="12647">
                  <c:v>1.6240000000000001</c:v>
                </c:pt>
                <c:pt idx="12648">
                  <c:v>1.6240000000000001</c:v>
                </c:pt>
                <c:pt idx="12649">
                  <c:v>1.6240000000000001</c:v>
                </c:pt>
                <c:pt idx="12650">
                  <c:v>1.625</c:v>
                </c:pt>
                <c:pt idx="12651">
                  <c:v>1.625</c:v>
                </c:pt>
                <c:pt idx="12652">
                  <c:v>1.625</c:v>
                </c:pt>
                <c:pt idx="12653">
                  <c:v>1.625</c:v>
                </c:pt>
                <c:pt idx="12654">
                  <c:v>1.625</c:v>
                </c:pt>
                <c:pt idx="12655">
                  <c:v>1.625</c:v>
                </c:pt>
                <c:pt idx="12656">
                  <c:v>1.625</c:v>
                </c:pt>
                <c:pt idx="12657">
                  <c:v>1.625</c:v>
                </c:pt>
                <c:pt idx="12658">
                  <c:v>1.625</c:v>
                </c:pt>
                <c:pt idx="12659">
                  <c:v>1.625</c:v>
                </c:pt>
                <c:pt idx="12660">
                  <c:v>1.625</c:v>
                </c:pt>
                <c:pt idx="12661">
                  <c:v>1.625</c:v>
                </c:pt>
                <c:pt idx="12662">
                  <c:v>1.625</c:v>
                </c:pt>
                <c:pt idx="12663">
                  <c:v>1.625</c:v>
                </c:pt>
                <c:pt idx="12664">
                  <c:v>1.625</c:v>
                </c:pt>
                <c:pt idx="12665">
                  <c:v>1.625</c:v>
                </c:pt>
                <c:pt idx="12666">
                  <c:v>1.625</c:v>
                </c:pt>
                <c:pt idx="12667">
                  <c:v>1.625</c:v>
                </c:pt>
                <c:pt idx="12668">
                  <c:v>1.625</c:v>
                </c:pt>
                <c:pt idx="12669">
                  <c:v>1.625</c:v>
                </c:pt>
                <c:pt idx="12670">
                  <c:v>1.6259999999999999</c:v>
                </c:pt>
                <c:pt idx="12671">
                  <c:v>1.6259999999999999</c:v>
                </c:pt>
                <c:pt idx="12672">
                  <c:v>1.6259999999999999</c:v>
                </c:pt>
                <c:pt idx="12673">
                  <c:v>1.6259999999999999</c:v>
                </c:pt>
                <c:pt idx="12674">
                  <c:v>1.6259999999999999</c:v>
                </c:pt>
                <c:pt idx="12675">
                  <c:v>1.6259999999999999</c:v>
                </c:pt>
                <c:pt idx="12676">
                  <c:v>1.6259999999999999</c:v>
                </c:pt>
                <c:pt idx="12677">
                  <c:v>1.6259999999999999</c:v>
                </c:pt>
                <c:pt idx="12678">
                  <c:v>1.6259999999999999</c:v>
                </c:pt>
                <c:pt idx="12679">
                  <c:v>1.6259999999999999</c:v>
                </c:pt>
                <c:pt idx="12680">
                  <c:v>1.6259999999999999</c:v>
                </c:pt>
                <c:pt idx="12681">
                  <c:v>1.6259999999999999</c:v>
                </c:pt>
                <c:pt idx="12682">
                  <c:v>1.6259999999999999</c:v>
                </c:pt>
                <c:pt idx="12683">
                  <c:v>1.6259999999999999</c:v>
                </c:pt>
                <c:pt idx="12684">
                  <c:v>1.6259999999999999</c:v>
                </c:pt>
                <c:pt idx="12685">
                  <c:v>1.6259999999999999</c:v>
                </c:pt>
                <c:pt idx="12686">
                  <c:v>1.6259999999999999</c:v>
                </c:pt>
                <c:pt idx="12687">
                  <c:v>1.6259999999999999</c:v>
                </c:pt>
                <c:pt idx="12688">
                  <c:v>1.6259999999999999</c:v>
                </c:pt>
                <c:pt idx="12689">
                  <c:v>1.6259999999999999</c:v>
                </c:pt>
                <c:pt idx="12690">
                  <c:v>1.627</c:v>
                </c:pt>
                <c:pt idx="12691">
                  <c:v>1.627</c:v>
                </c:pt>
                <c:pt idx="12692">
                  <c:v>1.627</c:v>
                </c:pt>
                <c:pt idx="12693">
                  <c:v>1.627</c:v>
                </c:pt>
                <c:pt idx="12694">
                  <c:v>1.627</c:v>
                </c:pt>
                <c:pt idx="12695">
                  <c:v>1.627</c:v>
                </c:pt>
                <c:pt idx="12696">
                  <c:v>1.627</c:v>
                </c:pt>
                <c:pt idx="12697">
                  <c:v>1.627</c:v>
                </c:pt>
                <c:pt idx="12698">
                  <c:v>1.627</c:v>
                </c:pt>
                <c:pt idx="12699">
                  <c:v>1.627</c:v>
                </c:pt>
                <c:pt idx="12700">
                  <c:v>1.627</c:v>
                </c:pt>
                <c:pt idx="12701">
                  <c:v>1.627</c:v>
                </c:pt>
                <c:pt idx="12702">
                  <c:v>1.627</c:v>
                </c:pt>
                <c:pt idx="12703">
                  <c:v>1.627</c:v>
                </c:pt>
                <c:pt idx="12704">
                  <c:v>1.627</c:v>
                </c:pt>
                <c:pt idx="12705">
                  <c:v>1.627</c:v>
                </c:pt>
                <c:pt idx="12706">
                  <c:v>1.627</c:v>
                </c:pt>
                <c:pt idx="12707">
                  <c:v>1.627</c:v>
                </c:pt>
                <c:pt idx="12708">
                  <c:v>1.627</c:v>
                </c:pt>
                <c:pt idx="12709">
                  <c:v>1.627</c:v>
                </c:pt>
                <c:pt idx="12710">
                  <c:v>1.6280000000000001</c:v>
                </c:pt>
                <c:pt idx="12711">
                  <c:v>1.6280000000000001</c:v>
                </c:pt>
                <c:pt idx="12712">
                  <c:v>1.6280000000000001</c:v>
                </c:pt>
                <c:pt idx="12713">
                  <c:v>1.6280000000000001</c:v>
                </c:pt>
                <c:pt idx="12714">
                  <c:v>1.6280000000000001</c:v>
                </c:pt>
                <c:pt idx="12715">
                  <c:v>1.6280000000000001</c:v>
                </c:pt>
                <c:pt idx="12716">
                  <c:v>1.6280000000000001</c:v>
                </c:pt>
                <c:pt idx="12717">
                  <c:v>1.6280000000000001</c:v>
                </c:pt>
                <c:pt idx="12718">
                  <c:v>1.6280000000000001</c:v>
                </c:pt>
                <c:pt idx="12719">
                  <c:v>1.6280000000000001</c:v>
                </c:pt>
                <c:pt idx="12720">
                  <c:v>1.6280000000000001</c:v>
                </c:pt>
                <c:pt idx="12721">
                  <c:v>1.6280000000000001</c:v>
                </c:pt>
                <c:pt idx="12722">
                  <c:v>1.6280000000000001</c:v>
                </c:pt>
                <c:pt idx="12723">
                  <c:v>1.6280000000000001</c:v>
                </c:pt>
                <c:pt idx="12724">
                  <c:v>1.6280000000000001</c:v>
                </c:pt>
                <c:pt idx="12725">
                  <c:v>1.6280000000000001</c:v>
                </c:pt>
                <c:pt idx="12726">
                  <c:v>1.6280000000000001</c:v>
                </c:pt>
                <c:pt idx="12727">
                  <c:v>1.6280000000000001</c:v>
                </c:pt>
                <c:pt idx="12728">
                  <c:v>1.6280000000000001</c:v>
                </c:pt>
                <c:pt idx="12729">
                  <c:v>1.6280000000000001</c:v>
                </c:pt>
                <c:pt idx="12730">
                  <c:v>1.629</c:v>
                </c:pt>
                <c:pt idx="12731">
                  <c:v>1.629</c:v>
                </c:pt>
                <c:pt idx="12732">
                  <c:v>1.629</c:v>
                </c:pt>
                <c:pt idx="12733">
                  <c:v>1.629</c:v>
                </c:pt>
                <c:pt idx="12734">
                  <c:v>1.629</c:v>
                </c:pt>
                <c:pt idx="12735">
                  <c:v>1.629</c:v>
                </c:pt>
                <c:pt idx="12736">
                  <c:v>1.629</c:v>
                </c:pt>
                <c:pt idx="12737">
                  <c:v>1.629</c:v>
                </c:pt>
                <c:pt idx="12738">
                  <c:v>1.629</c:v>
                </c:pt>
                <c:pt idx="12739">
                  <c:v>1.629</c:v>
                </c:pt>
                <c:pt idx="12740">
                  <c:v>1.629</c:v>
                </c:pt>
                <c:pt idx="12741">
                  <c:v>1.629</c:v>
                </c:pt>
                <c:pt idx="12742">
                  <c:v>1.629</c:v>
                </c:pt>
                <c:pt idx="12743">
                  <c:v>1.629</c:v>
                </c:pt>
                <c:pt idx="12744">
                  <c:v>1.629</c:v>
                </c:pt>
                <c:pt idx="12745">
                  <c:v>1.629</c:v>
                </c:pt>
                <c:pt idx="12746">
                  <c:v>1.629</c:v>
                </c:pt>
                <c:pt idx="12747">
                  <c:v>1.629</c:v>
                </c:pt>
                <c:pt idx="12748">
                  <c:v>1.629</c:v>
                </c:pt>
                <c:pt idx="12749">
                  <c:v>1.629</c:v>
                </c:pt>
                <c:pt idx="12750">
                  <c:v>1.63</c:v>
                </c:pt>
                <c:pt idx="12751">
                  <c:v>1.63</c:v>
                </c:pt>
                <c:pt idx="12752">
                  <c:v>1.63</c:v>
                </c:pt>
                <c:pt idx="12753">
                  <c:v>1.63</c:v>
                </c:pt>
                <c:pt idx="12754">
                  <c:v>1.63</c:v>
                </c:pt>
                <c:pt idx="12755">
                  <c:v>1.63</c:v>
                </c:pt>
                <c:pt idx="12756">
                  <c:v>1.63</c:v>
                </c:pt>
                <c:pt idx="12757">
                  <c:v>1.63</c:v>
                </c:pt>
                <c:pt idx="12758">
                  <c:v>1.63</c:v>
                </c:pt>
                <c:pt idx="12759">
                  <c:v>1.63</c:v>
                </c:pt>
                <c:pt idx="12760">
                  <c:v>1.63</c:v>
                </c:pt>
                <c:pt idx="12761">
                  <c:v>1.63</c:v>
                </c:pt>
                <c:pt idx="12762">
                  <c:v>1.63</c:v>
                </c:pt>
                <c:pt idx="12763">
                  <c:v>1.63</c:v>
                </c:pt>
                <c:pt idx="12764">
                  <c:v>1.63</c:v>
                </c:pt>
                <c:pt idx="12765">
                  <c:v>1.63</c:v>
                </c:pt>
                <c:pt idx="12766">
                  <c:v>1.63</c:v>
                </c:pt>
                <c:pt idx="12767">
                  <c:v>1.63</c:v>
                </c:pt>
                <c:pt idx="12768">
                  <c:v>1.63</c:v>
                </c:pt>
                <c:pt idx="12769">
                  <c:v>1.63</c:v>
                </c:pt>
                <c:pt idx="12770">
                  <c:v>1.631</c:v>
                </c:pt>
                <c:pt idx="12771">
                  <c:v>1.631</c:v>
                </c:pt>
                <c:pt idx="12772">
                  <c:v>1.631</c:v>
                </c:pt>
                <c:pt idx="12773">
                  <c:v>1.631</c:v>
                </c:pt>
                <c:pt idx="12774">
                  <c:v>1.631</c:v>
                </c:pt>
                <c:pt idx="12775">
                  <c:v>1.631</c:v>
                </c:pt>
                <c:pt idx="12776">
                  <c:v>1.631</c:v>
                </c:pt>
                <c:pt idx="12777">
                  <c:v>1.631</c:v>
                </c:pt>
                <c:pt idx="12778">
                  <c:v>1.631</c:v>
                </c:pt>
                <c:pt idx="12779">
                  <c:v>1.631</c:v>
                </c:pt>
                <c:pt idx="12780">
                  <c:v>1.631</c:v>
                </c:pt>
                <c:pt idx="12781">
                  <c:v>1.631</c:v>
                </c:pt>
                <c:pt idx="12782">
                  <c:v>1.631</c:v>
                </c:pt>
                <c:pt idx="12783">
                  <c:v>1.631</c:v>
                </c:pt>
                <c:pt idx="12784">
                  <c:v>1.631</c:v>
                </c:pt>
                <c:pt idx="12785">
                  <c:v>1.631</c:v>
                </c:pt>
                <c:pt idx="12786">
                  <c:v>1.631</c:v>
                </c:pt>
                <c:pt idx="12787">
                  <c:v>1.631</c:v>
                </c:pt>
                <c:pt idx="12788">
                  <c:v>1.631</c:v>
                </c:pt>
                <c:pt idx="12789">
                  <c:v>1.631</c:v>
                </c:pt>
                <c:pt idx="12790">
                  <c:v>1.631</c:v>
                </c:pt>
                <c:pt idx="12791">
                  <c:v>1.6320000000000001</c:v>
                </c:pt>
                <c:pt idx="12792">
                  <c:v>1.6320000000000001</c:v>
                </c:pt>
                <c:pt idx="12793">
                  <c:v>1.6320000000000001</c:v>
                </c:pt>
                <c:pt idx="12794">
                  <c:v>1.6320000000000001</c:v>
                </c:pt>
                <c:pt idx="12795">
                  <c:v>1.6320000000000001</c:v>
                </c:pt>
                <c:pt idx="12796">
                  <c:v>1.6320000000000001</c:v>
                </c:pt>
                <c:pt idx="12797">
                  <c:v>1.6320000000000001</c:v>
                </c:pt>
                <c:pt idx="12798">
                  <c:v>1.6320000000000001</c:v>
                </c:pt>
                <c:pt idx="12799">
                  <c:v>1.6320000000000001</c:v>
                </c:pt>
                <c:pt idx="12800">
                  <c:v>1.6320000000000001</c:v>
                </c:pt>
                <c:pt idx="12801">
                  <c:v>1.6320000000000001</c:v>
                </c:pt>
                <c:pt idx="12802">
                  <c:v>1.6320000000000001</c:v>
                </c:pt>
                <c:pt idx="12803">
                  <c:v>1.6320000000000001</c:v>
                </c:pt>
                <c:pt idx="12804">
                  <c:v>1.6320000000000001</c:v>
                </c:pt>
                <c:pt idx="12805">
                  <c:v>1.6320000000000001</c:v>
                </c:pt>
                <c:pt idx="12806">
                  <c:v>1.6320000000000001</c:v>
                </c:pt>
                <c:pt idx="12807">
                  <c:v>1.6320000000000001</c:v>
                </c:pt>
                <c:pt idx="12808">
                  <c:v>1.6320000000000001</c:v>
                </c:pt>
                <c:pt idx="12809">
                  <c:v>1.6320000000000001</c:v>
                </c:pt>
                <c:pt idx="12810">
                  <c:v>1.6320000000000001</c:v>
                </c:pt>
                <c:pt idx="12811">
                  <c:v>1.633</c:v>
                </c:pt>
                <c:pt idx="12812">
                  <c:v>1.633</c:v>
                </c:pt>
                <c:pt idx="12813">
                  <c:v>1.633</c:v>
                </c:pt>
                <c:pt idx="12814">
                  <c:v>1.633</c:v>
                </c:pt>
                <c:pt idx="12815">
                  <c:v>1.633</c:v>
                </c:pt>
                <c:pt idx="12816">
                  <c:v>1.633</c:v>
                </c:pt>
                <c:pt idx="12817">
                  <c:v>1.633</c:v>
                </c:pt>
                <c:pt idx="12818">
                  <c:v>1.633</c:v>
                </c:pt>
                <c:pt idx="12819">
                  <c:v>1.633</c:v>
                </c:pt>
                <c:pt idx="12820">
                  <c:v>1.633</c:v>
                </c:pt>
                <c:pt idx="12821">
                  <c:v>1.633</c:v>
                </c:pt>
                <c:pt idx="12822">
                  <c:v>1.633</c:v>
                </c:pt>
                <c:pt idx="12823">
                  <c:v>1.633</c:v>
                </c:pt>
                <c:pt idx="12824">
                  <c:v>1.633</c:v>
                </c:pt>
                <c:pt idx="12825">
                  <c:v>1.633</c:v>
                </c:pt>
                <c:pt idx="12826">
                  <c:v>1.633</c:v>
                </c:pt>
                <c:pt idx="12827">
                  <c:v>1.633</c:v>
                </c:pt>
                <c:pt idx="12828">
                  <c:v>1.633</c:v>
                </c:pt>
                <c:pt idx="12829">
                  <c:v>1.633</c:v>
                </c:pt>
                <c:pt idx="12830">
                  <c:v>1.633</c:v>
                </c:pt>
                <c:pt idx="12831">
                  <c:v>1.633</c:v>
                </c:pt>
                <c:pt idx="12832">
                  <c:v>1.633</c:v>
                </c:pt>
                <c:pt idx="12833">
                  <c:v>1.6339999999999999</c:v>
                </c:pt>
                <c:pt idx="12834">
                  <c:v>1.6339999999999999</c:v>
                </c:pt>
                <c:pt idx="12835">
                  <c:v>1.6339999999999999</c:v>
                </c:pt>
                <c:pt idx="12836">
                  <c:v>1.6339999999999999</c:v>
                </c:pt>
                <c:pt idx="12837">
                  <c:v>1.6339999999999999</c:v>
                </c:pt>
                <c:pt idx="12838">
                  <c:v>1.6339999999999999</c:v>
                </c:pt>
                <c:pt idx="12839">
                  <c:v>1.6339999999999999</c:v>
                </c:pt>
                <c:pt idx="12840">
                  <c:v>1.6339999999999999</c:v>
                </c:pt>
                <c:pt idx="12841">
                  <c:v>1.6339999999999999</c:v>
                </c:pt>
                <c:pt idx="12842">
                  <c:v>1.6339999999999999</c:v>
                </c:pt>
                <c:pt idx="12843">
                  <c:v>1.6339999999999999</c:v>
                </c:pt>
                <c:pt idx="12844">
                  <c:v>1.6339999999999999</c:v>
                </c:pt>
                <c:pt idx="12845">
                  <c:v>1.6339999999999999</c:v>
                </c:pt>
                <c:pt idx="12846">
                  <c:v>1.6339999999999999</c:v>
                </c:pt>
                <c:pt idx="12847">
                  <c:v>1.6339999999999999</c:v>
                </c:pt>
                <c:pt idx="12848">
                  <c:v>1.6339999999999999</c:v>
                </c:pt>
                <c:pt idx="12849">
                  <c:v>1.6339999999999999</c:v>
                </c:pt>
                <c:pt idx="12850">
                  <c:v>1.6339999999999999</c:v>
                </c:pt>
                <c:pt idx="12851">
                  <c:v>1.6339999999999999</c:v>
                </c:pt>
                <c:pt idx="12852">
                  <c:v>1.6339999999999999</c:v>
                </c:pt>
                <c:pt idx="12853">
                  <c:v>1.635</c:v>
                </c:pt>
                <c:pt idx="12854">
                  <c:v>1.635</c:v>
                </c:pt>
                <c:pt idx="12855">
                  <c:v>1.635</c:v>
                </c:pt>
                <c:pt idx="12856">
                  <c:v>1.635</c:v>
                </c:pt>
                <c:pt idx="12857">
                  <c:v>1.635</c:v>
                </c:pt>
                <c:pt idx="12858">
                  <c:v>1.635</c:v>
                </c:pt>
                <c:pt idx="12859">
                  <c:v>1.635</c:v>
                </c:pt>
                <c:pt idx="12860">
                  <c:v>1.635</c:v>
                </c:pt>
                <c:pt idx="12861">
                  <c:v>1.635</c:v>
                </c:pt>
                <c:pt idx="12862">
                  <c:v>1.635</c:v>
                </c:pt>
                <c:pt idx="12863">
                  <c:v>1.635</c:v>
                </c:pt>
                <c:pt idx="12864">
                  <c:v>1.635</c:v>
                </c:pt>
                <c:pt idx="12865">
                  <c:v>1.635</c:v>
                </c:pt>
                <c:pt idx="12866">
                  <c:v>1.635</c:v>
                </c:pt>
                <c:pt idx="12867">
                  <c:v>1.635</c:v>
                </c:pt>
                <c:pt idx="12868">
                  <c:v>1.635</c:v>
                </c:pt>
                <c:pt idx="12869">
                  <c:v>1.635</c:v>
                </c:pt>
                <c:pt idx="12870">
                  <c:v>1.635</c:v>
                </c:pt>
                <c:pt idx="12871">
                  <c:v>1.635</c:v>
                </c:pt>
                <c:pt idx="12872">
                  <c:v>1.635</c:v>
                </c:pt>
                <c:pt idx="12873">
                  <c:v>1.6360000000000001</c:v>
                </c:pt>
                <c:pt idx="12874">
                  <c:v>1.6360000000000001</c:v>
                </c:pt>
                <c:pt idx="12875">
                  <c:v>1.6360000000000001</c:v>
                </c:pt>
                <c:pt idx="12876">
                  <c:v>1.6360000000000001</c:v>
                </c:pt>
                <c:pt idx="12877">
                  <c:v>1.6360000000000001</c:v>
                </c:pt>
                <c:pt idx="12878">
                  <c:v>1.6360000000000001</c:v>
                </c:pt>
                <c:pt idx="12879">
                  <c:v>1.6360000000000001</c:v>
                </c:pt>
                <c:pt idx="12880">
                  <c:v>1.6360000000000001</c:v>
                </c:pt>
                <c:pt idx="12881">
                  <c:v>1.6360000000000001</c:v>
                </c:pt>
                <c:pt idx="12882">
                  <c:v>1.6360000000000001</c:v>
                </c:pt>
                <c:pt idx="12883">
                  <c:v>1.6360000000000001</c:v>
                </c:pt>
                <c:pt idx="12884">
                  <c:v>1.6360000000000001</c:v>
                </c:pt>
                <c:pt idx="12885">
                  <c:v>1.6360000000000001</c:v>
                </c:pt>
                <c:pt idx="12886">
                  <c:v>1.6360000000000001</c:v>
                </c:pt>
                <c:pt idx="12887">
                  <c:v>1.6360000000000001</c:v>
                </c:pt>
                <c:pt idx="12888">
                  <c:v>1.6360000000000001</c:v>
                </c:pt>
                <c:pt idx="12889">
                  <c:v>1.6360000000000001</c:v>
                </c:pt>
                <c:pt idx="12890">
                  <c:v>1.6360000000000001</c:v>
                </c:pt>
                <c:pt idx="12891">
                  <c:v>1.6360000000000001</c:v>
                </c:pt>
                <c:pt idx="12892">
                  <c:v>1.6360000000000001</c:v>
                </c:pt>
                <c:pt idx="12893">
                  <c:v>1.6360000000000001</c:v>
                </c:pt>
                <c:pt idx="12894">
                  <c:v>1.6360000000000001</c:v>
                </c:pt>
                <c:pt idx="12895">
                  <c:v>1.637</c:v>
                </c:pt>
                <c:pt idx="12896">
                  <c:v>1.637</c:v>
                </c:pt>
                <c:pt idx="12897">
                  <c:v>1.637</c:v>
                </c:pt>
                <c:pt idx="12898">
                  <c:v>1.637</c:v>
                </c:pt>
                <c:pt idx="12899">
                  <c:v>1.637</c:v>
                </c:pt>
                <c:pt idx="12900">
                  <c:v>1.637</c:v>
                </c:pt>
                <c:pt idx="12901">
                  <c:v>1.637</c:v>
                </c:pt>
                <c:pt idx="12902">
                  <c:v>1.637</c:v>
                </c:pt>
                <c:pt idx="12903">
                  <c:v>1.637</c:v>
                </c:pt>
                <c:pt idx="12904">
                  <c:v>1.637</c:v>
                </c:pt>
                <c:pt idx="12905">
                  <c:v>1.637</c:v>
                </c:pt>
                <c:pt idx="12906">
                  <c:v>1.637</c:v>
                </c:pt>
                <c:pt idx="12907">
                  <c:v>1.637</c:v>
                </c:pt>
                <c:pt idx="12908">
                  <c:v>1.637</c:v>
                </c:pt>
                <c:pt idx="12909">
                  <c:v>1.637</c:v>
                </c:pt>
                <c:pt idx="12910">
                  <c:v>1.637</c:v>
                </c:pt>
                <c:pt idx="12911">
                  <c:v>1.637</c:v>
                </c:pt>
                <c:pt idx="12912">
                  <c:v>1.637</c:v>
                </c:pt>
                <c:pt idx="12913">
                  <c:v>1.637</c:v>
                </c:pt>
                <c:pt idx="12914">
                  <c:v>1.637</c:v>
                </c:pt>
                <c:pt idx="12915">
                  <c:v>1.6379999999999999</c:v>
                </c:pt>
                <c:pt idx="12916">
                  <c:v>1.6379999999999999</c:v>
                </c:pt>
                <c:pt idx="12917">
                  <c:v>1.6379999999999999</c:v>
                </c:pt>
                <c:pt idx="12918">
                  <c:v>1.6379999999999999</c:v>
                </c:pt>
                <c:pt idx="12919">
                  <c:v>1.6379999999999999</c:v>
                </c:pt>
                <c:pt idx="12920">
                  <c:v>1.6379999999999999</c:v>
                </c:pt>
                <c:pt idx="12921">
                  <c:v>1.6379999999999999</c:v>
                </c:pt>
                <c:pt idx="12922">
                  <c:v>1.6379999999999999</c:v>
                </c:pt>
                <c:pt idx="12923">
                  <c:v>1.6379999999999999</c:v>
                </c:pt>
                <c:pt idx="12924">
                  <c:v>1.6379999999999999</c:v>
                </c:pt>
                <c:pt idx="12925">
                  <c:v>1.6379999999999999</c:v>
                </c:pt>
                <c:pt idx="12926">
                  <c:v>1.6379999999999999</c:v>
                </c:pt>
                <c:pt idx="12927">
                  <c:v>1.6379999999999999</c:v>
                </c:pt>
                <c:pt idx="12928">
                  <c:v>1.6379999999999999</c:v>
                </c:pt>
                <c:pt idx="12929">
                  <c:v>1.6379999999999999</c:v>
                </c:pt>
                <c:pt idx="12930">
                  <c:v>1.6379999999999999</c:v>
                </c:pt>
                <c:pt idx="12931">
                  <c:v>1.6379999999999999</c:v>
                </c:pt>
                <c:pt idx="12932">
                  <c:v>1.6379999999999999</c:v>
                </c:pt>
                <c:pt idx="12933">
                  <c:v>1.6379999999999999</c:v>
                </c:pt>
                <c:pt idx="12934">
                  <c:v>1.6379999999999999</c:v>
                </c:pt>
                <c:pt idx="12935">
                  <c:v>1.639</c:v>
                </c:pt>
                <c:pt idx="12936">
                  <c:v>1.639</c:v>
                </c:pt>
                <c:pt idx="12937">
                  <c:v>1.639</c:v>
                </c:pt>
                <c:pt idx="12938">
                  <c:v>1.639</c:v>
                </c:pt>
                <c:pt idx="12939">
                  <c:v>1.639</c:v>
                </c:pt>
                <c:pt idx="12940">
                  <c:v>1.639</c:v>
                </c:pt>
                <c:pt idx="12941">
                  <c:v>1.639</c:v>
                </c:pt>
                <c:pt idx="12942">
                  <c:v>1.639</c:v>
                </c:pt>
                <c:pt idx="12943">
                  <c:v>1.639</c:v>
                </c:pt>
                <c:pt idx="12944">
                  <c:v>1.639</c:v>
                </c:pt>
                <c:pt idx="12945">
                  <c:v>1.639</c:v>
                </c:pt>
                <c:pt idx="12946">
                  <c:v>1.639</c:v>
                </c:pt>
                <c:pt idx="12947">
                  <c:v>1.639</c:v>
                </c:pt>
                <c:pt idx="12948">
                  <c:v>1.639</c:v>
                </c:pt>
                <c:pt idx="12949">
                  <c:v>1.639</c:v>
                </c:pt>
                <c:pt idx="12950">
                  <c:v>1.639</c:v>
                </c:pt>
                <c:pt idx="12951">
                  <c:v>1.639</c:v>
                </c:pt>
                <c:pt idx="12952">
                  <c:v>1.639</c:v>
                </c:pt>
                <c:pt idx="12953">
                  <c:v>1.639</c:v>
                </c:pt>
                <c:pt idx="12954">
                  <c:v>1.639</c:v>
                </c:pt>
                <c:pt idx="12955">
                  <c:v>1.639</c:v>
                </c:pt>
                <c:pt idx="12956">
                  <c:v>1.6400000000000001</c:v>
                </c:pt>
                <c:pt idx="12957">
                  <c:v>1.6400000000000001</c:v>
                </c:pt>
                <c:pt idx="12958">
                  <c:v>1.6400000000000001</c:v>
                </c:pt>
                <c:pt idx="12959">
                  <c:v>1.6400000000000001</c:v>
                </c:pt>
                <c:pt idx="12960">
                  <c:v>1.6400000000000001</c:v>
                </c:pt>
                <c:pt idx="12961">
                  <c:v>1.6400000000000001</c:v>
                </c:pt>
                <c:pt idx="12962">
                  <c:v>1.6400000000000001</c:v>
                </c:pt>
                <c:pt idx="12963">
                  <c:v>1.6400000000000001</c:v>
                </c:pt>
                <c:pt idx="12964">
                  <c:v>1.6400000000000001</c:v>
                </c:pt>
                <c:pt idx="12965">
                  <c:v>1.6400000000000001</c:v>
                </c:pt>
                <c:pt idx="12966">
                  <c:v>1.6400000000000001</c:v>
                </c:pt>
                <c:pt idx="12967">
                  <c:v>1.6400000000000001</c:v>
                </c:pt>
                <c:pt idx="12968">
                  <c:v>1.6400000000000001</c:v>
                </c:pt>
                <c:pt idx="12969">
                  <c:v>1.6400000000000001</c:v>
                </c:pt>
                <c:pt idx="12970">
                  <c:v>1.6400000000000001</c:v>
                </c:pt>
                <c:pt idx="12971">
                  <c:v>1.6400000000000001</c:v>
                </c:pt>
                <c:pt idx="12972">
                  <c:v>1.6400000000000001</c:v>
                </c:pt>
                <c:pt idx="12973">
                  <c:v>1.6400000000000001</c:v>
                </c:pt>
                <c:pt idx="12974">
                  <c:v>1.6400000000000001</c:v>
                </c:pt>
                <c:pt idx="12975">
                  <c:v>1.6400000000000001</c:v>
                </c:pt>
                <c:pt idx="12976">
                  <c:v>1.6400000000000001</c:v>
                </c:pt>
                <c:pt idx="12977">
                  <c:v>1.641</c:v>
                </c:pt>
                <c:pt idx="12978">
                  <c:v>1.641</c:v>
                </c:pt>
                <c:pt idx="12979">
                  <c:v>1.641</c:v>
                </c:pt>
                <c:pt idx="12980">
                  <c:v>1.641</c:v>
                </c:pt>
                <c:pt idx="12981">
                  <c:v>1.641</c:v>
                </c:pt>
                <c:pt idx="12982">
                  <c:v>1.641</c:v>
                </c:pt>
                <c:pt idx="12983">
                  <c:v>1.641</c:v>
                </c:pt>
                <c:pt idx="12984">
                  <c:v>1.641</c:v>
                </c:pt>
                <c:pt idx="12985">
                  <c:v>1.641</c:v>
                </c:pt>
                <c:pt idx="12986">
                  <c:v>1.641</c:v>
                </c:pt>
                <c:pt idx="12987">
                  <c:v>1.641</c:v>
                </c:pt>
                <c:pt idx="12988">
                  <c:v>1.641</c:v>
                </c:pt>
                <c:pt idx="12989">
                  <c:v>1.641</c:v>
                </c:pt>
                <c:pt idx="12990">
                  <c:v>1.641</c:v>
                </c:pt>
                <c:pt idx="12991">
                  <c:v>1.641</c:v>
                </c:pt>
                <c:pt idx="12992">
                  <c:v>1.641</c:v>
                </c:pt>
                <c:pt idx="12993">
                  <c:v>1.641</c:v>
                </c:pt>
                <c:pt idx="12994">
                  <c:v>1.641</c:v>
                </c:pt>
                <c:pt idx="12995">
                  <c:v>1.641</c:v>
                </c:pt>
                <c:pt idx="12996">
                  <c:v>1.641</c:v>
                </c:pt>
                <c:pt idx="12997">
                  <c:v>1.6419999999999999</c:v>
                </c:pt>
                <c:pt idx="12998">
                  <c:v>1.6419999999999999</c:v>
                </c:pt>
                <c:pt idx="12999">
                  <c:v>1.6419999999999999</c:v>
                </c:pt>
                <c:pt idx="13000">
                  <c:v>1.6419999999999999</c:v>
                </c:pt>
                <c:pt idx="13001">
                  <c:v>1.6419999999999999</c:v>
                </c:pt>
                <c:pt idx="13002">
                  <c:v>1.6419999999999999</c:v>
                </c:pt>
                <c:pt idx="13003">
                  <c:v>1.6419999999999999</c:v>
                </c:pt>
                <c:pt idx="13004">
                  <c:v>1.6419999999999999</c:v>
                </c:pt>
                <c:pt idx="13005">
                  <c:v>1.6419999999999999</c:v>
                </c:pt>
                <c:pt idx="13006">
                  <c:v>1.6419999999999999</c:v>
                </c:pt>
                <c:pt idx="13007">
                  <c:v>1.6419999999999999</c:v>
                </c:pt>
                <c:pt idx="13008">
                  <c:v>1.6419999999999999</c:v>
                </c:pt>
                <c:pt idx="13009">
                  <c:v>1.6419999999999999</c:v>
                </c:pt>
                <c:pt idx="13010">
                  <c:v>1.6419999999999999</c:v>
                </c:pt>
                <c:pt idx="13011">
                  <c:v>1.6419999999999999</c:v>
                </c:pt>
                <c:pt idx="13012">
                  <c:v>1.6419999999999999</c:v>
                </c:pt>
                <c:pt idx="13013">
                  <c:v>1.6419999999999999</c:v>
                </c:pt>
                <c:pt idx="13014">
                  <c:v>1.6419999999999999</c:v>
                </c:pt>
                <c:pt idx="13015">
                  <c:v>1.6419999999999999</c:v>
                </c:pt>
                <c:pt idx="13016">
                  <c:v>1.6419999999999999</c:v>
                </c:pt>
                <c:pt idx="13017">
                  <c:v>1.643</c:v>
                </c:pt>
                <c:pt idx="13018">
                  <c:v>1.643</c:v>
                </c:pt>
                <c:pt idx="13019">
                  <c:v>1.643</c:v>
                </c:pt>
                <c:pt idx="13020">
                  <c:v>1.643</c:v>
                </c:pt>
                <c:pt idx="13021">
                  <c:v>1.643</c:v>
                </c:pt>
                <c:pt idx="13022">
                  <c:v>1.643</c:v>
                </c:pt>
                <c:pt idx="13023">
                  <c:v>1.643</c:v>
                </c:pt>
                <c:pt idx="13024">
                  <c:v>1.643</c:v>
                </c:pt>
                <c:pt idx="13025">
                  <c:v>1.643</c:v>
                </c:pt>
                <c:pt idx="13026">
                  <c:v>1.643</c:v>
                </c:pt>
                <c:pt idx="13027">
                  <c:v>1.643</c:v>
                </c:pt>
                <c:pt idx="13028">
                  <c:v>1.643</c:v>
                </c:pt>
                <c:pt idx="13029">
                  <c:v>1.643</c:v>
                </c:pt>
                <c:pt idx="13030">
                  <c:v>1.643</c:v>
                </c:pt>
                <c:pt idx="13031">
                  <c:v>1.643</c:v>
                </c:pt>
                <c:pt idx="13032">
                  <c:v>1.643</c:v>
                </c:pt>
                <c:pt idx="13033">
                  <c:v>1.643</c:v>
                </c:pt>
                <c:pt idx="13034">
                  <c:v>1.643</c:v>
                </c:pt>
                <c:pt idx="13035">
                  <c:v>1.643</c:v>
                </c:pt>
                <c:pt idx="13036">
                  <c:v>1.643</c:v>
                </c:pt>
                <c:pt idx="13037">
                  <c:v>1.643</c:v>
                </c:pt>
                <c:pt idx="13038">
                  <c:v>1.6440000000000001</c:v>
                </c:pt>
                <c:pt idx="13039">
                  <c:v>1.6440000000000001</c:v>
                </c:pt>
                <c:pt idx="13040">
                  <c:v>1.6440000000000001</c:v>
                </c:pt>
                <c:pt idx="13041">
                  <c:v>1.6440000000000001</c:v>
                </c:pt>
                <c:pt idx="13042">
                  <c:v>1.6440000000000001</c:v>
                </c:pt>
                <c:pt idx="13043">
                  <c:v>1.6440000000000001</c:v>
                </c:pt>
                <c:pt idx="13044">
                  <c:v>1.6440000000000001</c:v>
                </c:pt>
                <c:pt idx="13045">
                  <c:v>1.6440000000000001</c:v>
                </c:pt>
                <c:pt idx="13046">
                  <c:v>1.6440000000000001</c:v>
                </c:pt>
                <c:pt idx="13047">
                  <c:v>1.6440000000000001</c:v>
                </c:pt>
                <c:pt idx="13048">
                  <c:v>1.6440000000000001</c:v>
                </c:pt>
                <c:pt idx="13049">
                  <c:v>1.6440000000000001</c:v>
                </c:pt>
                <c:pt idx="13050">
                  <c:v>1.6440000000000001</c:v>
                </c:pt>
                <c:pt idx="13051">
                  <c:v>1.6440000000000001</c:v>
                </c:pt>
                <c:pt idx="13052">
                  <c:v>1.6440000000000001</c:v>
                </c:pt>
                <c:pt idx="13053">
                  <c:v>1.6440000000000001</c:v>
                </c:pt>
                <c:pt idx="13054">
                  <c:v>1.6440000000000001</c:v>
                </c:pt>
                <c:pt idx="13055">
                  <c:v>1.6440000000000001</c:v>
                </c:pt>
                <c:pt idx="13056">
                  <c:v>1.6440000000000001</c:v>
                </c:pt>
                <c:pt idx="13057">
                  <c:v>1.6440000000000001</c:v>
                </c:pt>
                <c:pt idx="13058">
                  <c:v>1.645</c:v>
                </c:pt>
                <c:pt idx="13059">
                  <c:v>1.645</c:v>
                </c:pt>
                <c:pt idx="13060">
                  <c:v>1.645</c:v>
                </c:pt>
                <c:pt idx="13061">
                  <c:v>1.645</c:v>
                </c:pt>
                <c:pt idx="13062">
                  <c:v>1.645</c:v>
                </c:pt>
                <c:pt idx="13063">
                  <c:v>1.645</c:v>
                </c:pt>
                <c:pt idx="13064">
                  <c:v>1.645</c:v>
                </c:pt>
                <c:pt idx="13065">
                  <c:v>1.645</c:v>
                </c:pt>
                <c:pt idx="13066">
                  <c:v>1.645</c:v>
                </c:pt>
                <c:pt idx="13067">
                  <c:v>1.645</c:v>
                </c:pt>
                <c:pt idx="13068">
                  <c:v>1.645</c:v>
                </c:pt>
                <c:pt idx="13069">
                  <c:v>1.645</c:v>
                </c:pt>
                <c:pt idx="13070">
                  <c:v>1.645</c:v>
                </c:pt>
                <c:pt idx="13071">
                  <c:v>1.645</c:v>
                </c:pt>
                <c:pt idx="13072">
                  <c:v>1.645</c:v>
                </c:pt>
                <c:pt idx="13073">
                  <c:v>1.645</c:v>
                </c:pt>
                <c:pt idx="13074">
                  <c:v>1.645</c:v>
                </c:pt>
                <c:pt idx="13075">
                  <c:v>1.645</c:v>
                </c:pt>
                <c:pt idx="13076">
                  <c:v>1.645</c:v>
                </c:pt>
                <c:pt idx="13077">
                  <c:v>1.645</c:v>
                </c:pt>
                <c:pt idx="13078">
                  <c:v>1.6459999999999999</c:v>
                </c:pt>
                <c:pt idx="13079">
                  <c:v>1.6459999999999999</c:v>
                </c:pt>
                <c:pt idx="13080">
                  <c:v>1.6459999999999999</c:v>
                </c:pt>
                <c:pt idx="13081">
                  <c:v>1.6459999999999999</c:v>
                </c:pt>
                <c:pt idx="13082">
                  <c:v>1.6459999999999999</c:v>
                </c:pt>
                <c:pt idx="13083">
                  <c:v>1.6459999999999999</c:v>
                </c:pt>
                <c:pt idx="13084">
                  <c:v>1.6459999999999999</c:v>
                </c:pt>
                <c:pt idx="13085">
                  <c:v>1.6459999999999999</c:v>
                </c:pt>
                <c:pt idx="13086">
                  <c:v>1.6459999999999999</c:v>
                </c:pt>
                <c:pt idx="13087">
                  <c:v>1.6459999999999999</c:v>
                </c:pt>
                <c:pt idx="13088">
                  <c:v>1.6459999999999999</c:v>
                </c:pt>
                <c:pt idx="13089">
                  <c:v>1.6459999999999999</c:v>
                </c:pt>
                <c:pt idx="13090">
                  <c:v>1.6459999999999999</c:v>
                </c:pt>
                <c:pt idx="13091">
                  <c:v>1.6459999999999999</c:v>
                </c:pt>
                <c:pt idx="13092">
                  <c:v>1.6459999999999999</c:v>
                </c:pt>
                <c:pt idx="13093">
                  <c:v>1.6459999999999999</c:v>
                </c:pt>
                <c:pt idx="13094">
                  <c:v>1.6459999999999999</c:v>
                </c:pt>
                <c:pt idx="13095">
                  <c:v>1.6459999999999999</c:v>
                </c:pt>
                <c:pt idx="13096">
                  <c:v>1.6459999999999999</c:v>
                </c:pt>
                <c:pt idx="13097">
                  <c:v>1.6459999999999999</c:v>
                </c:pt>
                <c:pt idx="13098">
                  <c:v>1.6459999999999999</c:v>
                </c:pt>
                <c:pt idx="13099">
                  <c:v>1.6459999999999999</c:v>
                </c:pt>
                <c:pt idx="13100">
                  <c:v>1.647</c:v>
                </c:pt>
                <c:pt idx="13101">
                  <c:v>1.647</c:v>
                </c:pt>
                <c:pt idx="13102">
                  <c:v>1.647</c:v>
                </c:pt>
                <c:pt idx="13103">
                  <c:v>1.647</c:v>
                </c:pt>
                <c:pt idx="13104">
                  <c:v>1.647</c:v>
                </c:pt>
                <c:pt idx="13105">
                  <c:v>1.647</c:v>
                </c:pt>
                <c:pt idx="13106">
                  <c:v>1.647</c:v>
                </c:pt>
                <c:pt idx="13107">
                  <c:v>1.647</c:v>
                </c:pt>
                <c:pt idx="13108">
                  <c:v>1.647</c:v>
                </c:pt>
                <c:pt idx="13109">
                  <c:v>1.647</c:v>
                </c:pt>
                <c:pt idx="13110">
                  <c:v>1.647</c:v>
                </c:pt>
                <c:pt idx="13111">
                  <c:v>1.647</c:v>
                </c:pt>
                <c:pt idx="13112">
                  <c:v>1.647</c:v>
                </c:pt>
                <c:pt idx="13113">
                  <c:v>1.647</c:v>
                </c:pt>
                <c:pt idx="13114">
                  <c:v>1.647</c:v>
                </c:pt>
                <c:pt idx="13115">
                  <c:v>1.647</c:v>
                </c:pt>
                <c:pt idx="13116">
                  <c:v>1.647</c:v>
                </c:pt>
                <c:pt idx="13117">
                  <c:v>1.647</c:v>
                </c:pt>
                <c:pt idx="13118">
                  <c:v>1.647</c:v>
                </c:pt>
                <c:pt idx="13119">
                  <c:v>1.647</c:v>
                </c:pt>
                <c:pt idx="13120">
                  <c:v>1.647</c:v>
                </c:pt>
                <c:pt idx="13121">
                  <c:v>1.6480000000000001</c:v>
                </c:pt>
                <c:pt idx="13122">
                  <c:v>1.6480000000000001</c:v>
                </c:pt>
                <c:pt idx="13123">
                  <c:v>1.6480000000000001</c:v>
                </c:pt>
                <c:pt idx="13124">
                  <c:v>1.6480000000000001</c:v>
                </c:pt>
                <c:pt idx="13125">
                  <c:v>1.6480000000000001</c:v>
                </c:pt>
                <c:pt idx="13126">
                  <c:v>1.6480000000000001</c:v>
                </c:pt>
                <c:pt idx="13127">
                  <c:v>1.6480000000000001</c:v>
                </c:pt>
                <c:pt idx="13128">
                  <c:v>1.6480000000000001</c:v>
                </c:pt>
                <c:pt idx="13129">
                  <c:v>1.6480000000000001</c:v>
                </c:pt>
                <c:pt idx="13130">
                  <c:v>1.6480000000000001</c:v>
                </c:pt>
                <c:pt idx="13131">
                  <c:v>1.6480000000000001</c:v>
                </c:pt>
                <c:pt idx="13132">
                  <c:v>1.6480000000000001</c:v>
                </c:pt>
                <c:pt idx="13133">
                  <c:v>1.6480000000000001</c:v>
                </c:pt>
                <c:pt idx="13134">
                  <c:v>1.6480000000000001</c:v>
                </c:pt>
                <c:pt idx="13135">
                  <c:v>1.6480000000000001</c:v>
                </c:pt>
                <c:pt idx="13136">
                  <c:v>1.6480000000000001</c:v>
                </c:pt>
                <c:pt idx="13137">
                  <c:v>1.6480000000000001</c:v>
                </c:pt>
                <c:pt idx="13138">
                  <c:v>1.6480000000000001</c:v>
                </c:pt>
                <c:pt idx="13139">
                  <c:v>1.6480000000000001</c:v>
                </c:pt>
                <c:pt idx="13140">
                  <c:v>1.6480000000000001</c:v>
                </c:pt>
                <c:pt idx="13141">
                  <c:v>1.649</c:v>
                </c:pt>
                <c:pt idx="13142">
                  <c:v>1.649</c:v>
                </c:pt>
                <c:pt idx="13143">
                  <c:v>1.649</c:v>
                </c:pt>
                <c:pt idx="13144">
                  <c:v>1.649</c:v>
                </c:pt>
                <c:pt idx="13145">
                  <c:v>1.649</c:v>
                </c:pt>
                <c:pt idx="13146">
                  <c:v>1.649</c:v>
                </c:pt>
                <c:pt idx="13147">
                  <c:v>1.649</c:v>
                </c:pt>
                <c:pt idx="13148">
                  <c:v>1.649</c:v>
                </c:pt>
                <c:pt idx="13149">
                  <c:v>1.649</c:v>
                </c:pt>
                <c:pt idx="13150">
                  <c:v>1.649</c:v>
                </c:pt>
                <c:pt idx="13151">
                  <c:v>1.649</c:v>
                </c:pt>
                <c:pt idx="13152">
                  <c:v>1.649</c:v>
                </c:pt>
                <c:pt idx="13153">
                  <c:v>1.649</c:v>
                </c:pt>
                <c:pt idx="13154">
                  <c:v>1.649</c:v>
                </c:pt>
                <c:pt idx="13155">
                  <c:v>1.649</c:v>
                </c:pt>
                <c:pt idx="13156">
                  <c:v>1.649</c:v>
                </c:pt>
                <c:pt idx="13157">
                  <c:v>1.649</c:v>
                </c:pt>
                <c:pt idx="13158">
                  <c:v>1.649</c:v>
                </c:pt>
                <c:pt idx="13159">
                  <c:v>1.6480000000000001</c:v>
                </c:pt>
                <c:pt idx="13160">
                  <c:v>1.6480000000000001</c:v>
                </c:pt>
                <c:pt idx="13161">
                  <c:v>1.6480000000000001</c:v>
                </c:pt>
                <c:pt idx="13162">
                  <c:v>1.649</c:v>
                </c:pt>
                <c:pt idx="13163">
                  <c:v>1.649</c:v>
                </c:pt>
                <c:pt idx="13164">
                  <c:v>1.649</c:v>
                </c:pt>
                <c:pt idx="13165">
                  <c:v>1.649</c:v>
                </c:pt>
                <c:pt idx="13166">
                  <c:v>1.649</c:v>
                </c:pt>
                <c:pt idx="13167">
                  <c:v>1.649</c:v>
                </c:pt>
                <c:pt idx="13168">
                  <c:v>1.649</c:v>
                </c:pt>
                <c:pt idx="13169">
                  <c:v>1.649</c:v>
                </c:pt>
                <c:pt idx="13170">
                  <c:v>1.649</c:v>
                </c:pt>
                <c:pt idx="13171">
                  <c:v>1.649</c:v>
                </c:pt>
                <c:pt idx="13172">
                  <c:v>1.649</c:v>
                </c:pt>
                <c:pt idx="13173">
                  <c:v>1.649</c:v>
                </c:pt>
                <c:pt idx="13174">
                  <c:v>1.649</c:v>
                </c:pt>
                <c:pt idx="13175">
                  <c:v>1.649</c:v>
                </c:pt>
                <c:pt idx="13176">
                  <c:v>1.649</c:v>
                </c:pt>
                <c:pt idx="13177">
                  <c:v>1.649</c:v>
                </c:pt>
                <c:pt idx="13178">
                  <c:v>1.649</c:v>
                </c:pt>
                <c:pt idx="13179">
                  <c:v>1.649</c:v>
                </c:pt>
                <c:pt idx="13180">
                  <c:v>1.649</c:v>
                </c:pt>
                <c:pt idx="13181">
                  <c:v>1.649</c:v>
                </c:pt>
                <c:pt idx="13182">
                  <c:v>1.649</c:v>
                </c:pt>
                <c:pt idx="13183">
                  <c:v>1.649</c:v>
                </c:pt>
                <c:pt idx="13184">
                  <c:v>1.649</c:v>
                </c:pt>
                <c:pt idx="13185">
                  <c:v>1.65</c:v>
                </c:pt>
                <c:pt idx="13186">
                  <c:v>1.65</c:v>
                </c:pt>
                <c:pt idx="13187">
                  <c:v>1.65</c:v>
                </c:pt>
                <c:pt idx="13188">
                  <c:v>1.65</c:v>
                </c:pt>
                <c:pt idx="13189">
                  <c:v>1.65</c:v>
                </c:pt>
                <c:pt idx="13190">
                  <c:v>1.65</c:v>
                </c:pt>
                <c:pt idx="13191">
                  <c:v>1.65</c:v>
                </c:pt>
                <c:pt idx="13192">
                  <c:v>1.65</c:v>
                </c:pt>
                <c:pt idx="13193">
                  <c:v>1.65</c:v>
                </c:pt>
                <c:pt idx="13194">
                  <c:v>1.65</c:v>
                </c:pt>
                <c:pt idx="13195">
                  <c:v>1.65</c:v>
                </c:pt>
                <c:pt idx="13196">
                  <c:v>1.65</c:v>
                </c:pt>
                <c:pt idx="13197">
                  <c:v>1.65</c:v>
                </c:pt>
                <c:pt idx="13198">
                  <c:v>1.65</c:v>
                </c:pt>
                <c:pt idx="13199">
                  <c:v>1.65</c:v>
                </c:pt>
                <c:pt idx="13200">
                  <c:v>1.65</c:v>
                </c:pt>
                <c:pt idx="13201">
                  <c:v>1.65</c:v>
                </c:pt>
                <c:pt idx="13202">
                  <c:v>1.65</c:v>
                </c:pt>
                <c:pt idx="13203">
                  <c:v>1.65</c:v>
                </c:pt>
                <c:pt idx="13204">
                  <c:v>1.65</c:v>
                </c:pt>
                <c:pt idx="13205">
                  <c:v>1.651</c:v>
                </c:pt>
                <c:pt idx="13206">
                  <c:v>1.651</c:v>
                </c:pt>
                <c:pt idx="13207">
                  <c:v>1.651</c:v>
                </c:pt>
                <c:pt idx="13208">
                  <c:v>1.651</c:v>
                </c:pt>
                <c:pt idx="13209">
                  <c:v>1.651</c:v>
                </c:pt>
                <c:pt idx="13210">
                  <c:v>1.651</c:v>
                </c:pt>
                <c:pt idx="13211">
                  <c:v>1.651</c:v>
                </c:pt>
                <c:pt idx="13212">
                  <c:v>1.651</c:v>
                </c:pt>
                <c:pt idx="13213">
                  <c:v>1.651</c:v>
                </c:pt>
                <c:pt idx="13214">
                  <c:v>1.651</c:v>
                </c:pt>
                <c:pt idx="13215">
                  <c:v>1.651</c:v>
                </c:pt>
                <c:pt idx="13216">
                  <c:v>1.651</c:v>
                </c:pt>
                <c:pt idx="13217">
                  <c:v>1.651</c:v>
                </c:pt>
                <c:pt idx="13218">
                  <c:v>1.651</c:v>
                </c:pt>
                <c:pt idx="13219">
                  <c:v>1.651</c:v>
                </c:pt>
                <c:pt idx="13220">
                  <c:v>1.651</c:v>
                </c:pt>
                <c:pt idx="13221">
                  <c:v>1.651</c:v>
                </c:pt>
                <c:pt idx="13222">
                  <c:v>1.651</c:v>
                </c:pt>
                <c:pt idx="13223">
                  <c:v>1.651</c:v>
                </c:pt>
                <c:pt idx="13224">
                  <c:v>1.651</c:v>
                </c:pt>
                <c:pt idx="13225">
                  <c:v>1.651</c:v>
                </c:pt>
                <c:pt idx="13226">
                  <c:v>1.6520000000000001</c:v>
                </c:pt>
                <c:pt idx="13227">
                  <c:v>1.6520000000000001</c:v>
                </c:pt>
                <c:pt idx="13228">
                  <c:v>1.6520000000000001</c:v>
                </c:pt>
                <c:pt idx="13229">
                  <c:v>1.6520000000000001</c:v>
                </c:pt>
                <c:pt idx="13230">
                  <c:v>1.6520000000000001</c:v>
                </c:pt>
                <c:pt idx="13231">
                  <c:v>1.6520000000000001</c:v>
                </c:pt>
                <c:pt idx="13232">
                  <c:v>1.6520000000000001</c:v>
                </c:pt>
                <c:pt idx="13233">
                  <c:v>1.6520000000000001</c:v>
                </c:pt>
                <c:pt idx="13234">
                  <c:v>1.6520000000000001</c:v>
                </c:pt>
                <c:pt idx="13235">
                  <c:v>1.6520000000000001</c:v>
                </c:pt>
                <c:pt idx="13236">
                  <c:v>1.6520000000000001</c:v>
                </c:pt>
                <c:pt idx="13237">
                  <c:v>1.6520000000000001</c:v>
                </c:pt>
                <c:pt idx="13238">
                  <c:v>1.6520000000000001</c:v>
                </c:pt>
                <c:pt idx="13239">
                  <c:v>1.6520000000000001</c:v>
                </c:pt>
                <c:pt idx="13240">
                  <c:v>1.6520000000000001</c:v>
                </c:pt>
                <c:pt idx="13241">
                  <c:v>1.6520000000000001</c:v>
                </c:pt>
                <c:pt idx="13242">
                  <c:v>1.6520000000000001</c:v>
                </c:pt>
                <c:pt idx="13243">
                  <c:v>1.6520000000000001</c:v>
                </c:pt>
                <c:pt idx="13244">
                  <c:v>1.6520000000000001</c:v>
                </c:pt>
                <c:pt idx="13245">
                  <c:v>1.6520000000000001</c:v>
                </c:pt>
                <c:pt idx="13246">
                  <c:v>1.6520000000000001</c:v>
                </c:pt>
                <c:pt idx="13247">
                  <c:v>1.6520000000000001</c:v>
                </c:pt>
                <c:pt idx="13248">
                  <c:v>1.653</c:v>
                </c:pt>
                <c:pt idx="13249">
                  <c:v>1.653</c:v>
                </c:pt>
                <c:pt idx="13250">
                  <c:v>1.653</c:v>
                </c:pt>
                <c:pt idx="13251">
                  <c:v>1.653</c:v>
                </c:pt>
                <c:pt idx="13252">
                  <c:v>1.653</c:v>
                </c:pt>
                <c:pt idx="13253">
                  <c:v>1.653</c:v>
                </c:pt>
                <c:pt idx="13254">
                  <c:v>1.653</c:v>
                </c:pt>
                <c:pt idx="13255">
                  <c:v>1.653</c:v>
                </c:pt>
                <c:pt idx="13256">
                  <c:v>1.653</c:v>
                </c:pt>
                <c:pt idx="13257">
                  <c:v>1.653</c:v>
                </c:pt>
                <c:pt idx="13258">
                  <c:v>1.653</c:v>
                </c:pt>
                <c:pt idx="13259">
                  <c:v>1.653</c:v>
                </c:pt>
                <c:pt idx="13260">
                  <c:v>1.653</c:v>
                </c:pt>
                <c:pt idx="13261">
                  <c:v>1.653</c:v>
                </c:pt>
                <c:pt idx="13262">
                  <c:v>1.653</c:v>
                </c:pt>
                <c:pt idx="13263">
                  <c:v>1.653</c:v>
                </c:pt>
                <c:pt idx="13264">
                  <c:v>1.653</c:v>
                </c:pt>
                <c:pt idx="13265">
                  <c:v>1.653</c:v>
                </c:pt>
                <c:pt idx="13266">
                  <c:v>1.653</c:v>
                </c:pt>
                <c:pt idx="13267">
                  <c:v>1.653</c:v>
                </c:pt>
                <c:pt idx="13268">
                  <c:v>1.653</c:v>
                </c:pt>
                <c:pt idx="13269">
                  <c:v>1.6539999999999999</c:v>
                </c:pt>
                <c:pt idx="13270">
                  <c:v>1.6539999999999999</c:v>
                </c:pt>
                <c:pt idx="13271">
                  <c:v>1.6539999999999999</c:v>
                </c:pt>
                <c:pt idx="13272">
                  <c:v>1.6539999999999999</c:v>
                </c:pt>
                <c:pt idx="13273">
                  <c:v>1.6539999999999999</c:v>
                </c:pt>
                <c:pt idx="13274">
                  <c:v>1.6539999999999999</c:v>
                </c:pt>
                <c:pt idx="13275">
                  <c:v>1.6539999999999999</c:v>
                </c:pt>
                <c:pt idx="13276">
                  <c:v>1.6539999999999999</c:v>
                </c:pt>
                <c:pt idx="13277">
                  <c:v>1.6539999999999999</c:v>
                </c:pt>
                <c:pt idx="13278">
                  <c:v>1.6539999999999999</c:v>
                </c:pt>
                <c:pt idx="13279">
                  <c:v>1.6539999999999999</c:v>
                </c:pt>
                <c:pt idx="13280">
                  <c:v>1.6539999999999999</c:v>
                </c:pt>
                <c:pt idx="13281">
                  <c:v>1.6539999999999999</c:v>
                </c:pt>
                <c:pt idx="13282">
                  <c:v>1.6539999999999999</c:v>
                </c:pt>
                <c:pt idx="13283">
                  <c:v>1.6539999999999999</c:v>
                </c:pt>
                <c:pt idx="13284">
                  <c:v>1.6539999999999999</c:v>
                </c:pt>
                <c:pt idx="13285">
                  <c:v>1.6539999999999999</c:v>
                </c:pt>
                <c:pt idx="13286">
                  <c:v>1.6539999999999999</c:v>
                </c:pt>
                <c:pt idx="13287">
                  <c:v>1.6539999999999999</c:v>
                </c:pt>
                <c:pt idx="13288">
                  <c:v>1.6539999999999999</c:v>
                </c:pt>
                <c:pt idx="13289">
                  <c:v>1.6539999999999999</c:v>
                </c:pt>
                <c:pt idx="13290">
                  <c:v>1.6539999999999999</c:v>
                </c:pt>
                <c:pt idx="13291">
                  <c:v>1.6549999999999998</c:v>
                </c:pt>
                <c:pt idx="13292">
                  <c:v>1.6549999999999998</c:v>
                </c:pt>
                <c:pt idx="13293">
                  <c:v>1.6549999999999998</c:v>
                </c:pt>
                <c:pt idx="13294">
                  <c:v>1.6549999999999998</c:v>
                </c:pt>
                <c:pt idx="13295">
                  <c:v>1.6549999999999998</c:v>
                </c:pt>
                <c:pt idx="13296">
                  <c:v>1.6549999999999998</c:v>
                </c:pt>
                <c:pt idx="13297">
                  <c:v>1.6549999999999998</c:v>
                </c:pt>
                <c:pt idx="13298">
                  <c:v>1.6549999999999998</c:v>
                </c:pt>
                <c:pt idx="13299">
                  <c:v>1.6549999999999998</c:v>
                </c:pt>
                <c:pt idx="13300">
                  <c:v>1.6549999999999998</c:v>
                </c:pt>
                <c:pt idx="13301">
                  <c:v>1.6549999999999998</c:v>
                </c:pt>
                <c:pt idx="13302">
                  <c:v>1.6549999999999998</c:v>
                </c:pt>
                <c:pt idx="13303">
                  <c:v>1.6549999999999998</c:v>
                </c:pt>
                <c:pt idx="13304">
                  <c:v>1.6549999999999998</c:v>
                </c:pt>
                <c:pt idx="13305">
                  <c:v>1.6549999999999998</c:v>
                </c:pt>
                <c:pt idx="13306">
                  <c:v>1.6549999999999998</c:v>
                </c:pt>
                <c:pt idx="13307">
                  <c:v>1.6549999999999998</c:v>
                </c:pt>
                <c:pt idx="13308">
                  <c:v>1.6549999999999998</c:v>
                </c:pt>
                <c:pt idx="13309">
                  <c:v>1.6549999999999998</c:v>
                </c:pt>
                <c:pt idx="13310">
                  <c:v>1.6549999999999998</c:v>
                </c:pt>
                <c:pt idx="13311">
                  <c:v>1.6560000000000001</c:v>
                </c:pt>
                <c:pt idx="13312">
                  <c:v>1.6560000000000001</c:v>
                </c:pt>
                <c:pt idx="13313">
                  <c:v>1.6560000000000001</c:v>
                </c:pt>
                <c:pt idx="13314">
                  <c:v>1.6560000000000001</c:v>
                </c:pt>
                <c:pt idx="13315">
                  <c:v>1.6560000000000001</c:v>
                </c:pt>
                <c:pt idx="13316">
                  <c:v>1.6560000000000001</c:v>
                </c:pt>
                <c:pt idx="13317">
                  <c:v>1.6560000000000001</c:v>
                </c:pt>
                <c:pt idx="13318">
                  <c:v>1.6560000000000001</c:v>
                </c:pt>
                <c:pt idx="13319">
                  <c:v>1.6560000000000001</c:v>
                </c:pt>
                <c:pt idx="13320">
                  <c:v>1.6560000000000001</c:v>
                </c:pt>
                <c:pt idx="13321">
                  <c:v>1.6560000000000001</c:v>
                </c:pt>
                <c:pt idx="13322">
                  <c:v>1.6560000000000001</c:v>
                </c:pt>
                <c:pt idx="13323">
                  <c:v>1.6560000000000001</c:v>
                </c:pt>
                <c:pt idx="13324">
                  <c:v>1.6560000000000001</c:v>
                </c:pt>
                <c:pt idx="13325">
                  <c:v>1.6560000000000001</c:v>
                </c:pt>
                <c:pt idx="13326">
                  <c:v>1.6560000000000001</c:v>
                </c:pt>
                <c:pt idx="13327">
                  <c:v>1.6560000000000001</c:v>
                </c:pt>
                <c:pt idx="13328">
                  <c:v>1.6560000000000001</c:v>
                </c:pt>
                <c:pt idx="13329">
                  <c:v>1.6560000000000001</c:v>
                </c:pt>
                <c:pt idx="13330">
                  <c:v>1.6560000000000001</c:v>
                </c:pt>
                <c:pt idx="13331">
                  <c:v>1.6560000000000001</c:v>
                </c:pt>
                <c:pt idx="13332">
                  <c:v>1.657</c:v>
                </c:pt>
                <c:pt idx="13333">
                  <c:v>1.657</c:v>
                </c:pt>
                <c:pt idx="13334">
                  <c:v>1.657</c:v>
                </c:pt>
                <c:pt idx="13335">
                  <c:v>1.657</c:v>
                </c:pt>
                <c:pt idx="13336">
                  <c:v>1.657</c:v>
                </c:pt>
                <c:pt idx="13337">
                  <c:v>1.657</c:v>
                </c:pt>
                <c:pt idx="13338">
                  <c:v>1.657</c:v>
                </c:pt>
                <c:pt idx="13339">
                  <c:v>1.657</c:v>
                </c:pt>
                <c:pt idx="13340">
                  <c:v>1.657</c:v>
                </c:pt>
                <c:pt idx="13341">
                  <c:v>1.657</c:v>
                </c:pt>
                <c:pt idx="13342">
                  <c:v>1.657</c:v>
                </c:pt>
                <c:pt idx="13343">
                  <c:v>1.657</c:v>
                </c:pt>
                <c:pt idx="13344">
                  <c:v>1.657</c:v>
                </c:pt>
                <c:pt idx="13345">
                  <c:v>1.657</c:v>
                </c:pt>
                <c:pt idx="13346">
                  <c:v>1.657</c:v>
                </c:pt>
                <c:pt idx="13347">
                  <c:v>1.657</c:v>
                </c:pt>
                <c:pt idx="13348">
                  <c:v>1.657</c:v>
                </c:pt>
                <c:pt idx="13349">
                  <c:v>1.657</c:v>
                </c:pt>
                <c:pt idx="13350">
                  <c:v>1.657</c:v>
                </c:pt>
                <c:pt idx="13351">
                  <c:v>1.657</c:v>
                </c:pt>
                <c:pt idx="13352">
                  <c:v>1.657</c:v>
                </c:pt>
                <c:pt idx="13353">
                  <c:v>1.6579999999999999</c:v>
                </c:pt>
                <c:pt idx="13354">
                  <c:v>1.6579999999999999</c:v>
                </c:pt>
                <c:pt idx="13355">
                  <c:v>1.6579999999999999</c:v>
                </c:pt>
                <c:pt idx="13356">
                  <c:v>1.6579999999999999</c:v>
                </c:pt>
                <c:pt idx="13357">
                  <c:v>1.6579999999999999</c:v>
                </c:pt>
                <c:pt idx="13358">
                  <c:v>1.6579999999999999</c:v>
                </c:pt>
                <c:pt idx="13359">
                  <c:v>1.6579999999999999</c:v>
                </c:pt>
                <c:pt idx="13360">
                  <c:v>1.6579999999999999</c:v>
                </c:pt>
                <c:pt idx="13361">
                  <c:v>1.6579999999999999</c:v>
                </c:pt>
                <c:pt idx="13362">
                  <c:v>1.6579999999999999</c:v>
                </c:pt>
                <c:pt idx="13363">
                  <c:v>1.6579999999999999</c:v>
                </c:pt>
                <c:pt idx="13364">
                  <c:v>1.6579999999999999</c:v>
                </c:pt>
                <c:pt idx="13365">
                  <c:v>1.6579999999999999</c:v>
                </c:pt>
                <c:pt idx="13366">
                  <c:v>1.6579999999999999</c:v>
                </c:pt>
                <c:pt idx="13367">
                  <c:v>1.6579999999999999</c:v>
                </c:pt>
                <c:pt idx="13368">
                  <c:v>1.6579999999999999</c:v>
                </c:pt>
                <c:pt idx="13369">
                  <c:v>1.6579999999999999</c:v>
                </c:pt>
                <c:pt idx="13370">
                  <c:v>1.6579999999999999</c:v>
                </c:pt>
                <c:pt idx="13371">
                  <c:v>1.6579999999999999</c:v>
                </c:pt>
                <c:pt idx="13372">
                  <c:v>1.6579999999999999</c:v>
                </c:pt>
                <c:pt idx="13373">
                  <c:v>1.6579999999999999</c:v>
                </c:pt>
                <c:pt idx="13374">
                  <c:v>1.6589999999999998</c:v>
                </c:pt>
                <c:pt idx="13375">
                  <c:v>1.6589999999999998</c:v>
                </c:pt>
                <c:pt idx="13376">
                  <c:v>1.6589999999999998</c:v>
                </c:pt>
                <c:pt idx="13377">
                  <c:v>1.6589999999999998</c:v>
                </c:pt>
                <c:pt idx="13378">
                  <c:v>1.6589999999999998</c:v>
                </c:pt>
                <c:pt idx="13379">
                  <c:v>1.6589999999999998</c:v>
                </c:pt>
                <c:pt idx="13380">
                  <c:v>1.6589999999999998</c:v>
                </c:pt>
                <c:pt idx="13381">
                  <c:v>1.6589999999999998</c:v>
                </c:pt>
                <c:pt idx="13382">
                  <c:v>1.6589999999999998</c:v>
                </c:pt>
                <c:pt idx="13383">
                  <c:v>1.6589999999999998</c:v>
                </c:pt>
                <c:pt idx="13384">
                  <c:v>1.6589999999999998</c:v>
                </c:pt>
                <c:pt idx="13385">
                  <c:v>1.6589999999999998</c:v>
                </c:pt>
                <c:pt idx="13386">
                  <c:v>1.6589999999999998</c:v>
                </c:pt>
                <c:pt idx="13387">
                  <c:v>1.6589999999999998</c:v>
                </c:pt>
                <c:pt idx="13388">
                  <c:v>1.6589999999999998</c:v>
                </c:pt>
                <c:pt idx="13389">
                  <c:v>1.6589999999999998</c:v>
                </c:pt>
                <c:pt idx="13390">
                  <c:v>1.6589999999999998</c:v>
                </c:pt>
                <c:pt idx="13391">
                  <c:v>1.6589999999999998</c:v>
                </c:pt>
                <c:pt idx="13392">
                  <c:v>1.6589999999999998</c:v>
                </c:pt>
                <c:pt idx="13393">
                  <c:v>1.6589999999999998</c:v>
                </c:pt>
                <c:pt idx="13394">
                  <c:v>1.6600000000000001</c:v>
                </c:pt>
                <c:pt idx="13395">
                  <c:v>1.6600000000000001</c:v>
                </c:pt>
                <c:pt idx="13396">
                  <c:v>1.6600000000000001</c:v>
                </c:pt>
                <c:pt idx="13397">
                  <c:v>1.6600000000000001</c:v>
                </c:pt>
                <c:pt idx="13398">
                  <c:v>1.6600000000000001</c:v>
                </c:pt>
                <c:pt idx="13399">
                  <c:v>1.6600000000000001</c:v>
                </c:pt>
                <c:pt idx="13400">
                  <c:v>1.6600000000000001</c:v>
                </c:pt>
                <c:pt idx="13401">
                  <c:v>1.6600000000000001</c:v>
                </c:pt>
                <c:pt idx="13402">
                  <c:v>1.6600000000000001</c:v>
                </c:pt>
                <c:pt idx="13403">
                  <c:v>1.6600000000000001</c:v>
                </c:pt>
                <c:pt idx="13404">
                  <c:v>1.6600000000000001</c:v>
                </c:pt>
                <c:pt idx="13405">
                  <c:v>1.6600000000000001</c:v>
                </c:pt>
                <c:pt idx="13406">
                  <c:v>1.6600000000000001</c:v>
                </c:pt>
                <c:pt idx="13407">
                  <c:v>1.6600000000000001</c:v>
                </c:pt>
                <c:pt idx="13408">
                  <c:v>1.6600000000000001</c:v>
                </c:pt>
                <c:pt idx="13409">
                  <c:v>1.6600000000000001</c:v>
                </c:pt>
                <c:pt idx="13410">
                  <c:v>1.6600000000000001</c:v>
                </c:pt>
                <c:pt idx="13411">
                  <c:v>1.6600000000000001</c:v>
                </c:pt>
                <c:pt idx="13412">
                  <c:v>1.6600000000000001</c:v>
                </c:pt>
                <c:pt idx="13413">
                  <c:v>1.6600000000000001</c:v>
                </c:pt>
                <c:pt idx="13414">
                  <c:v>1.6600000000000001</c:v>
                </c:pt>
                <c:pt idx="13415">
                  <c:v>1.6600000000000001</c:v>
                </c:pt>
                <c:pt idx="13416">
                  <c:v>1.661</c:v>
                </c:pt>
                <c:pt idx="13417">
                  <c:v>1.661</c:v>
                </c:pt>
                <c:pt idx="13418">
                  <c:v>1.661</c:v>
                </c:pt>
                <c:pt idx="13419">
                  <c:v>1.661</c:v>
                </c:pt>
                <c:pt idx="13420">
                  <c:v>1.661</c:v>
                </c:pt>
                <c:pt idx="13421">
                  <c:v>1.661</c:v>
                </c:pt>
                <c:pt idx="13422">
                  <c:v>1.661</c:v>
                </c:pt>
                <c:pt idx="13423">
                  <c:v>1.661</c:v>
                </c:pt>
                <c:pt idx="13424">
                  <c:v>1.661</c:v>
                </c:pt>
                <c:pt idx="13425">
                  <c:v>1.661</c:v>
                </c:pt>
                <c:pt idx="13426">
                  <c:v>1.661</c:v>
                </c:pt>
                <c:pt idx="13427">
                  <c:v>1.661</c:v>
                </c:pt>
                <c:pt idx="13428">
                  <c:v>1.661</c:v>
                </c:pt>
                <c:pt idx="13429">
                  <c:v>1.661</c:v>
                </c:pt>
                <c:pt idx="13430">
                  <c:v>1.661</c:v>
                </c:pt>
                <c:pt idx="13431">
                  <c:v>1.661</c:v>
                </c:pt>
                <c:pt idx="13432">
                  <c:v>1.661</c:v>
                </c:pt>
                <c:pt idx="13433">
                  <c:v>1.661</c:v>
                </c:pt>
                <c:pt idx="13434">
                  <c:v>1.661</c:v>
                </c:pt>
                <c:pt idx="13435">
                  <c:v>1.661</c:v>
                </c:pt>
                <c:pt idx="13436">
                  <c:v>1.661</c:v>
                </c:pt>
                <c:pt idx="13437">
                  <c:v>1.6619999999999999</c:v>
                </c:pt>
                <c:pt idx="13438">
                  <c:v>1.6619999999999999</c:v>
                </c:pt>
                <c:pt idx="13439">
                  <c:v>1.6619999999999999</c:v>
                </c:pt>
                <c:pt idx="13440">
                  <c:v>1.6619999999999999</c:v>
                </c:pt>
                <c:pt idx="13441">
                  <c:v>1.6619999999999999</c:v>
                </c:pt>
                <c:pt idx="13442">
                  <c:v>1.6619999999999999</c:v>
                </c:pt>
                <c:pt idx="13443">
                  <c:v>1.6619999999999999</c:v>
                </c:pt>
                <c:pt idx="13444">
                  <c:v>1.6619999999999999</c:v>
                </c:pt>
                <c:pt idx="13445">
                  <c:v>1.6619999999999999</c:v>
                </c:pt>
                <c:pt idx="13446">
                  <c:v>1.6619999999999999</c:v>
                </c:pt>
                <c:pt idx="13447">
                  <c:v>1.6619999999999999</c:v>
                </c:pt>
                <c:pt idx="13448">
                  <c:v>1.6619999999999999</c:v>
                </c:pt>
                <c:pt idx="13449">
                  <c:v>1.6619999999999999</c:v>
                </c:pt>
                <c:pt idx="13450">
                  <c:v>1.6619999999999999</c:v>
                </c:pt>
                <c:pt idx="13451">
                  <c:v>1.6619999999999999</c:v>
                </c:pt>
                <c:pt idx="13452">
                  <c:v>1.6619999999999999</c:v>
                </c:pt>
                <c:pt idx="13453">
                  <c:v>1.6619999999999999</c:v>
                </c:pt>
                <c:pt idx="13454">
                  <c:v>1.6619999999999999</c:v>
                </c:pt>
                <c:pt idx="13455">
                  <c:v>1.6619999999999999</c:v>
                </c:pt>
                <c:pt idx="13456">
                  <c:v>1.6619999999999999</c:v>
                </c:pt>
                <c:pt idx="13457">
                  <c:v>1.6629999999999998</c:v>
                </c:pt>
                <c:pt idx="13458">
                  <c:v>1.6629999999999998</c:v>
                </c:pt>
                <c:pt idx="13459">
                  <c:v>1.6629999999999998</c:v>
                </c:pt>
                <c:pt idx="13460">
                  <c:v>1.6629999999999998</c:v>
                </c:pt>
                <c:pt idx="13461">
                  <c:v>1.6629999999999998</c:v>
                </c:pt>
                <c:pt idx="13462">
                  <c:v>1.6629999999999998</c:v>
                </c:pt>
                <c:pt idx="13463">
                  <c:v>1.6629999999999998</c:v>
                </c:pt>
                <c:pt idx="13464">
                  <c:v>1.6629999999999998</c:v>
                </c:pt>
                <c:pt idx="13465">
                  <c:v>1.6629999999999998</c:v>
                </c:pt>
                <c:pt idx="13466">
                  <c:v>1.6629999999999998</c:v>
                </c:pt>
                <c:pt idx="13467">
                  <c:v>1.6629999999999998</c:v>
                </c:pt>
                <c:pt idx="13468">
                  <c:v>1.6629999999999998</c:v>
                </c:pt>
                <c:pt idx="13469">
                  <c:v>1.6629999999999998</c:v>
                </c:pt>
                <c:pt idx="13470">
                  <c:v>1.6629999999999998</c:v>
                </c:pt>
                <c:pt idx="13471">
                  <c:v>1.6629999999999998</c:v>
                </c:pt>
                <c:pt idx="13472">
                  <c:v>1.6629999999999998</c:v>
                </c:pt>
                <c:pt idx="13473">
                  <c:v>1.6629999999999998</c:v>
                </c:pt>
                <c:pt idx="13474">
                  <c:v>1.6629999999999998</c:v>
                </c:pt>
                <c:pt idx="13475">
                  <c:v>1.6629999999999998</c:v>
                </c:pt>
                <c:pt idx="13476">
                  <c:v>1.6629999999999998</c:v>
                </c:pt>
                <c:pt idx="13477">
                  <c:v>1.6629999999999998</c:v>
                </c:pt>
                <c:pt idx="13478">
                  <c:v>1.6629999999999998</c:v>
                </c:pt>
                <c:pt idx="13479">
                  <c:v>1.6629999999999998</c:v>
                </c:pt>
                <c:pt idx="13480">
                  <c:v>1.6640000000000001</c:v>
                </c:pt>
                <c:pt idx="13481">
                  <c:v>1.6640000000000001</c:v>
                </c:pt>
                <c:pt idx="13482">
                  <c:v>1.6640000000000001</c:v>
                </c:pt>
                <c:pt idx="13483">
                  <c:v>1.6640000000000001</c:v>
                </c:pt>
                <c:pt idx="13484">
                  <c:v>1.6640000000000001</c:v>
                </c:pt>
                <c:pt idx="13485">
                  <c:v>1.6640000000000001</c:v>
                </c:pt>
                <c:pt idx="13486">
                  <c:v>1.6640000000000001</c:v>
                </c:pt>
                <c:pt idx="13487">
                  <c:v>1.6640000000000001</c:v>
                </c:pt>
                <c:pt idx="13488">
                  <c:v>1.6640000000000001</c:v>
                </c:pt>
                <c:pt idx="13489">
                  <c:v>1.6640000000000001</c:v>
                </c:pt>
                <c:pt idx="13490">
                  <c:v>1.6640000000000001</c:v>
                </c:pt>
                <c:pt idx="13491">
                  <c:v>1.6640000000000001</c:v>
                </c:pt>
                <c:pt idx="13492">
                  <c:v>1.6640000000000001</c:v>
                </c:pt>
                <c:pt idx="13493">
                  <c:v>1.6640000000000001</c:v>
                </c:pt>
                <c:pt idx="13494">
                  <c:v>1.6640000000000001</c:v>
                </c:pt>
                <c:pt idx="13495">
                  <c:v>1.663</c:v>
                </c:pt>
                <c:pt idx="13496">
                  <c:v>1.663</c:v>
                </c:pt>
                <c:pt idx="13497">
                  <c:v>1.663</c:v>
                </c:pt>
                <c:pt idx="13498">
                  <c:v>1.663</c:v>
                </c:pt>
                <c:pt idx="13499">
                  <c:v>1.663</c:v>
                </c:pt>
                <c:pt idx="13500">
                  <c:v>1.663</c:v>
                </c:pt>
                <c:pt idx="13501">
                  <c:v>1.663</c:v>
                </c:pt>
                <c:pt idx="13502">
                  <c:v>1.6639999999999999</c:v>
                </c:pt>
                <c:pt idx="13503">
                  <c:v>1.6639999999999999</c:v>
                </c:pt>
                <c:pt idx="13504">
                  <c:v>1.6639999999999999</c:v>
                </c:pt>
                <c:pt idx="13505">
                  <c:v>1.6639999999999999</c:v>
                </c:pt>
                <c:pt idx="13506">
                  <c:v>1.6639999999999999</c:v>
                </c:pt>
                <c:pt idx="13507">
                  <c:v>1.6639999999999999</c:v>
                </c:pt>
                <c:pt idx="13508">
                  <c:v>1.6639999999999999</c:v>
                </c:pt>
                <c:pt idx="13509">
                  <c:v>1.6639999999999999</c:v>
                </c:pt>
                <c:pt idx="13510">
                  <c:v>1.6639999999999999</c:v>
                </c:pt>
                <c:pt idx="13511">
                  <c:v>1.6639999999999999</c:v>
                </c:pt>
                <c:pt idx="13512">
                  <c:v>1.6639999999999999</c:v>
                </c:pt>
                <c:pt idx="13513">
                  <c:v>1.6639999999999999</c:v>
                </c:pt>
                <c:pt idx="13514">
                  <c:v>1.6639999999999999</c:v>
                </c:pt>
                <c:pt idx="13515">
                  <c:v>1.6639999999999999</c:v>
                </c:pt>
                <c:pt idx="13516">
                  <c:v>1.6639999999999999</c:v>
                </c:pt>
                <c:pt idx="13517">
                  <c:v>1.6639999999999999</c:v>
                </c:pt>
                <c:pt idx="13518">
                  <c:v>1.6639999999999999</c:v>
                </c:pt>
                <c:pt idx="13519">
                  <c:v>1.6639999999999999</c:v>
                </c:pt>
                <c:pt idx="13520">
                  <c:v>1.6639999999999999</c:v>
                </c:pt>
                <c:pt idx="13521">
                  <c:v>1.6639999999999999</c:v>
                </c:pt>
                <c:pt idx="13522">
                  <c:v>1.665</c:v>
                </c:pt>
                <c:pt idx="13523">
                  <c:v>1.665</c:v>
                </c:pt>
                <c:pt idx="13524">
                  <c:v>1.665</c:v>
                </c:pt>
                <c:pt idx="13525">
                  <c:v>1.665</c:v>
                </c:pt>
                <c:pt idx="13526">
                  <c:v>1.665</c:v>
                </c:pt>
                <c:pt idx="13527">
                  <c:v>1.665</c:v>
                </c:pt>
                <c:pt idx="13528">
                  <c:v>1.665</c:v>
                </c:pt>
                <c:pt idx="13529">
                  <c:v>1.665</c:v>
                </c:pt>
                <c:pt idx="13530">
                  <c:v>1.665</c:v>
                </c:pt>
                <c:pt idx="13531">
                  <c:v>1.665</c:v>
                </c:pt>
                <c:pt idx="13532">
                  <c:v>1.665</c:v>
                </c:pt>
                <c:pt idx="13533">
                  <c:v>1.665</c:v>
                </c:pt>
                <c:pt idx="13534">
                  <c:v>1.665</c:v>
                </c:pt>
                <c:pt idx="13535">
                  <c:v>1.665</c:v>
                </c:pt>
                <c:pt idx="13536">
                  <c:v>1.665</c:v>
                </c:pt>
                <c:pt idx="13537">
                  <c:v>1.665</c:v>
                </c:pt>
                <c:pt idx="13538">
                  <c:v>1.665</c:v>
                </c:pt>
                <c:pt idx="13539">
                  <c:v>1.665</c:v>
                </c:pt>
                <c:pt idx="13540">
                  <c:v>1.665</c:v>
                </c:pt>
                <c:pt idx="13541">
                  <c:v>1.665</c:v>
                </c:pt>
                <c:pt idx="13542">
                  <c:v>1.6659999999999999</c:v>
                </c:pt>
                <c:pt idx="13543">
                  <c:v>1.6659999999999999</c:v>
                </c:pt>
                <c:pt idx="13544">
                  <c:v>1.6659999999999999</c:v>
                </c:pt>
                <c:pt idx="13545">
                  <c:v>1.6659999999999999</c:v>
                </c:pt>
                <c:pt idx="13546">
                  <c:v>1.6659999999999999</c:v>
                </c:pt>
                <c:pt idx="13547">
                  <c:v>1.6659999999999999</c:v>
                </c:pt>
                <c:pt idx="13548">
                  <c:v>1.6659999999999999</c:v>
                </c:pt>
                <c:pt idx="13549">
                  <c:v>1.6659999999999999</c:v>
                </c:pt>
                <c:pt idx="13550">
                  <c:v>1.6659999999999999</c:v>
                </c:pt>
                <c:pt idx="13551">
                  <c:v>1.6659999999999999</c:v>
                </c:pt>
                <c:pt idx="13552">
                  <c:v>1.6659999999999999</c:v>
                </c:pt>
                <c:pt idx="13553">
                  <c:v>1.6659999999999999</c:v>
                </c:pt>
                <c:pt idx="13554">
                  <c:v>1.6659999999999999</c:v>
                </c:pt>
                <c:pt idx="13555">
                  <c:v>1.6659999999999999</c:v>
                </c:pt>
                <c:pt idx="13556">
                  <c:v>1.6659999999999999</c:v>
                </c:pt>
                <c:pt idx="13557">
                  <c:v>1.6659999999999999</c:v>
                </c:pt>
                <c:pt idx="13558">
                  <c:v>1.6659999999999999</c:v>
                </c:pt>
                <c:pt idx="13559">
                  <c:v>1.6659999999999999</c:v>
                </c:pt>
                <c:pt idx="13560">
                  <c:v>1.6659999999999999</c:v>
                </c:pt>
                <c:pt idx="13561">
                  <c:v>1.6659999999999999</c:v>
                </c:pt>
                <c:pt idx="13562">
                  <c:v>1.6659999999999999</c:v>
                </c:pt>
                <c:pt idx="13563">
                  <c:v>1.667</c:v>
                </c:pt>
                <c:pt idx="13564">
                  <c:v>1.667</c:v>
                </c:pt>
                <c:pt idx="13565">
                  <c:v>1.667</c:v>
                </c:pt>
                <c:pt idx="13566">
                  <c:v>1.667</c:v>
                </c:pt>
                <c:pt idx="13567">
                  <c:v>1.667</c:v>
                </c:pt>
                <c:pt idx="13568">
                  <c:v>1.667</c:v>
                </c:pt>
                <c:pt idx="13569">
                  <c:v>1.667</c:v>
                </c:pt>
                <c:pt idx="13570">
                  <c:v>1.667</c:v>
                </c:pt>
                <c:pt idx="13571">
                  <c:v>1.667</c:v>
                </c:pt>
                <c:pt idx="13572">
                  <c:v>1.667</c:v>
                </c:pt>
                <c:pt idx="13573">
                  <c:v>1.667</c:v>
                </c:pt>
                <c:pt idx="13574">
                  <c:v>1.667</c:v>
                </c:pt>
                <c:pt idx="13575">
                  <c:v>1.667</c:v>
                </c:pt>
                <c:pt idx="13576">
                  <c:v>1.667</c:v>
                </c:pt>
                <c:pt idx="13577">
                  <c:v>1.667</c:v>
                </c:pt>
                <c:pt idx="13578">
                  <c:v>1.667</c:v>
                </c:pt>
                <c:pt idx="13579">
                  <c:v>1.667</c:v>
                </c:pt>
                <c:pt idx="13580">
                  <c:v>1.667</c:v>
                </c:pt>
                <c:pt idx="13581">
                  <c:v>1.667</c:v>
                </c:pt>
                <c:pt idx="13582">
                  <c:v>1.667</c:v>
                </c:pt>
                <c:pt idx="13583">
                  <c:v>1.667</c:v>
                </c:pt>
                <c:pt idx="13584">
                  <c:v>1.6679999999999999</c:v>
                </c:pt>
                <c:pt idx="13585">
                  <c:v>1.6679999999999999</c:v>
                </c:pt>
                <c:pt idx="13586">
                  <c:v>1.6679999999999999</c:v>
                </c:pt>
                <c:pt idx="13587">
                  <c:v>1.6679999999999999</c:v>
                </c:pt>
                <c:pt idx="13588">
                  <c:v>1.6679999999999999</c:v>
                </c:pt>
                <c:pt idx="13589">
                  <c:v>1.6679999999999999</c:v>
                </c:pt>
                <c:pt idx="13590">
                  <c:v>1.6679999999999999</c:v>
                </c:pt>
                <c:pt idx="13591">
                  <c:v>1.6679999999999999</c:v>
                </c:pt>
                <c:pt idx="13592">
                  <c:v>1.6679999999999999</c:v>
                </c:pt>
                <c:pt idx="13593">
                  <c:v>1.6679999999999999</c:v>
                </c:pt>
                <c:pt idx="13594">
                  <c:v>1.6679999999999999</c:v>
                </c:pt>
                <c:pt idx="13595">
                  <c:v>1.6679999999999999</c:v>
                </c:pt>
                <c:pt idx="13596">
                  <c:v>1.6679999999999999</c:v>
                </c:pt>
                <c:pt idx="13597">
                  <c:v>1.6679999999999999</c:v>
                </c:pt>
                <c:pt idx="13598">
                  <c:v>1.6679999999999999</c:v>
                </c:pt>
                <c:pt idx="13599">
                  <c:v>1.6679999999999999</c:v>
                </c:pt>
                <c:pt idx="13600">
                  <c:v>1.6679999999999999</c:v>
                </c:pt>
                <c:pt idx="13601">
                  <c:v>1.6679999999999999</c:v>
                </c:pt>
                <c:pt idx="13602">
                  <c:v>1.6679999999999999</c:v>
                </c:pt>
                <c:pt idx="13603">
                  <c:v>1.6679999999999999</c:v>
                </c:pt>
                <c:pt idx="13604">
                  <c:v>1.6679999999999999</c:v>
                </c:pt>
                <c:pt idx="13605">
                  <c:v>1.669</c:v>
                </c:pt>
                <c:pt idx="13606">
                  <c:v>1.669</c:v>
                </c:pt>
                <c:pt idx="13607">
                  <c:v>1.669</c:v>
                </c:pt>
                <c:pt idx="13608">
                  <c:v>1.669</c:v>
                </c:pt>
                <c:pt idx="13609">
                  <c:v>1.669</c:v>
                </c:pt>
                <c:pt idx="13610">
                  <c:v>1.669</c:v>
                </c:pt>
                <c:pt idx="13611">
                  <c:v>1.669</c:v>
                </c:pt>
                <c:pt idx="13612">
                  <c:v>1.669</c:v>
                </c:pt>
                <c:pt idx="13613">
                  <c:v>1.669</c:v>
                </c:pt>
                <c:pt idx="13614">
                  <c:v>1.669</c:v>
                </c:pt>
                <c:pt idx="13615">
                  <c:v>1.669</c:v>
                </c:pt>
                <c:pt idx="13616">
                  <c:v>1.669</c:v>
                </c:pt>
                <c:pt idx="13617">
                  <c:v>1.669</c:v>
                </c:pt>
                <c:pt idx="13618">
                  <c:v>1.669</c:v>
                </c:pt>
                <c:pt idx="13619">
                  <c:v>1.669</c:v>
                </c:pt>
                <c:pt idx="13620">
                  <c:v>1.669</c:v>
                </c:pt>
                <c:pt idx="13621">
                  <c:v>1.669</c:v>
                </c:pt>
                <c:pt idx="13622">
                  <c:v>1.669</c:v>
                </c:pt>
                <c:pt idx="13623">
                  <c:v>1.669</c:v>
                </c:pt>
                <c:pt idx="13624">
                  <c:v>1.669</c:v>
                </c:pt>
                <c:pt idx="13625">
                  <c:v>1.669</c:v>
                </c:pt>
                <c:pt idx="13626">
                  <c:v>1.669</c:v>
                </c:pt>
                <c:pt idx="13627">
                  <c:v>1.67</c:v>
                </c:pt>
                <c:pt idx="13628">
                  <c:v>1.67</c:v>
                </c:pt>
                <c:pt idx="13629">
                  <c:v>1.67</c:v>
                </c:pt>
                <c:pt idx="13630">
                  <c:v>1.67</c:v>
                </c:pt>
                <c:pt idx="13631">
                  <c:v>1.67</c:v>
                </c:pt>
                <c:pt idx="13632">
                  <c:v>1.67</c:v>
                </c:pt>
                <c:pt idx="13633">
                  <c:v>1.67</c:v>
                </c:pt>
                <c:pt idx="13634">
                  <c:v>1.67</c:v>
                </c:pt>
                <c:pt idx="13635">
                  <c:v>1.67</c:v>
                </c:pt>
                <c:pt idx="13636">
                  <c:v>1.67</c:v>
                </c:pt>
                <c:pt idx="13637">
                  <c:v>1.67</c:v>
                </c:pt>
                <c:pt idx="13638">
                  <c:v>1.67</c:v>
                </c:pt>
                <c:pt idx="13639">
                  <c:v>1.67</c:v>
                </c:pt>
                <c:pt idx="13640">
                  <c:v>1.67</c:v>
                </c:pt>
                <c:pt idx="13641">
                  <c:v>1.67</c:v>
                </c:pt>
                <c:pt idx="13642">
                  <c:v>1.67</c:v>
                </c:pt>
                <c:pt idx="13643">
                  <c:v>1.67</c:v>
                </c:pt>
                <c:pt idx="13644">
                  <c:v>1.67</c:v>
                </c:pt>
                <c:pt idx="13645">
                  <c:v>1.67</c:v>
                </c:pt>
                <c:pt idx="13646">
                  <c:v>1.67</c:v>
                </c:pt>
                <c:pt idx="13647">
                  <c:v>1.671</c:v>
                </c:pt>
                <c:pt idx="13648">
                  <c:v>1.671</c:v>
                </c:pt>
                <c:pt idx="13649">
                  <c:v>1.671</c:v>
                </c:pt>
                <c:pt idx="13650">
                  <c:v>1.671</c:v>
                </c:pt>
                <c:pt idx="13651">
                  <c:v>1.671</c:v>
                </c:pt>
                <c:pt idx="13652">
                  <c:v>1.671</c:v>
                </c:pt>
                <c:pt idx="13653">
                  <c:v>1.671</c:v>
                </c:pt>
                <c:pt idx="13654">
                  <c:v>1.671</c:v>
                </c:pt>
                <c:pt idx="13655">
                  <c:v>1.671</c:v>
                </c:pt>
                <c:pt idx="13656">
                  <c:v>1.671</c:v>
                </c:pt>
                <c:pt idx="13657">
                  <c:v>1.671</c:v>
                </c:pt>
                <c:pt idx="13658">
                  <c:v>1.671</c:v>
                </c:pt>
                <c:pt idx="13659">
                  <c:v>1.671</c:v>
                </c:pt>
                <c:pt idx="13660">
                  <c:v>1.671</c:v>
                </c:pt>
                <c:pt idx="13661">
                  <c:v>1.671</c:v>
                </c:pt>
                <c:pt idx="13662">
                  <c:v>1.671</c:v>
                </c:pt>
                <c:pt idx="13663">
                  <c:v>1.671</c:v>
                </c:pt>
                <c:pt idx="13664">
                  <c:v>1.671</c:v>
                </c:pt>
                <c:pt idx="13665">
                  <c:v>1.671</c:v>
                </c:pt>
                <c:pt idx="13666">
                  <c:v>1.671</c:v>
                </c:pt>
                <c:pt idx="13667">
                  <c:v>1.671</c:v>
                </c:pt>
                <c:pt idx="13668">
                  <c:v>1.6719999999999999</c:v>
                </c:pt>
                <c:pt idx="13669">
                  <c:v>1.6719999999999999</c:v>
                </c:pt>
                <c:pt idx="13670">
                  <c:v>1.6719999999999999</c:v>
                </c:pt>
                <c:pt idx="13671">
                  <c:v>1.6719999999999999</c:v>
                </c:pt>
                <c:pt idx="13672">
                  <c:v>1.6719999999999999</c:v>
                </c:pt>
                <c:pt idx="13673">
                  <c:v>1.6719999999999999</c:v>
                </c:pt>
                <c:pt idx="13674">
                  <c:v>1.6719999999999999</c:v>
                </c:pt>
                <c:pt idx="13675">
                  <c:v>1.6719999999999999</c:v>
                </c:pt>
                <c:pt idx="13676">
                  <c:v>1.6719999999999999</c:v>
                </c:pt>
                <c:pt idx="13677">
                  <c:v>1.6719999999999999</c:v>
                </c:pt>
                <c:pt idx="13678">
                  <c:v>1.6719999999999999</c:v>
                </c:pt>
                <c:pt idx="13679">
                  <c:v>1.6719999999999999</c:v>
                </c:pt>
                <c:pt idx="13680">
                  <c:v>1.6719999999999999</c:v>
                </c:pt>
                <c:pt idx="13681">
                  <c:v>1.6719999999999999</c:v>
                </c:pt>
                <c:pt idx="13682">
                  <c:v>1.6719999999999999</c:v>
                </c:pt>
                <c:pt idx="13683">
                  <c:v>1.6719999999999999</c:v>
                </c:pt>
                <c:pt idx="13684">
                  <c:v>1.6719999999999999</c:v>
                </c:pt>
                <c:pt idx="13685">
                  <c:v>1.6719999999999999</c:v>
                </c:pt>
                <c:pt idx="13686">
                  <c:v>1.6719999999999999</c:v>
                </c:pt>
                <c:pt idx="13687">
                  <c:v>1.6719999999999999</c:v>
                </c:pt>
                <c:pt idx="13688">
                  <c:v>1.673</c:v>
                </c:pt>
                <c:pt idx="13689">
                  <c:v>1.673</c:v>
                </c:pt>
                <c:pt idx="13690">
                  <c:v>1.673</c:v>
                </c:pt>
                <c:pt idx="13691">
                  <c:v>1.673</c:v>
                </c:pt>
                <c:pt idx="13692">
                  <c:v>1.673</c:v>
                </c:pt>
                <c:pt idx="13693">
                  <c:v>1.673</c:v>
                </c:pt>
                <c:pt idx="13694">
                  <c:v>1.673</c:v>
                </c:pt>
                <c:pt idx="13695">
                  <c:v>1.673</c:v>
                </c:pt>
                <c:pt idx="13696">
                  <c:v>1.673</c:v>
                </c:pt>
                <c:pt idx="13697">
                  <c:v>1.673</c:v>
                </c:pt>
                <c:pt idx="13698">
                  <c:v>1.673</c:v>
                </c:pt>
                <c:pt idx="13699">
                  <c:v>1.673</c:v>
                </c:pt>
                <c:pt idx="13700">
                  <c:v>1.673</c:v>
                </c:pt>
                <c:pt idx="13701">
                  <c:v>1.673</c:v>
                </c:pt>
                <c:pt idx="13702">
                  <c:v>1.673</c:v>
                </c:pt>
                <c:pt idx="13703">
                  <c:v>1.673</c:v>
                </c:pt>
                <c:pt idx="13704">
                  <c:v>1.673</c:v>
                </c:pt>
                <c:pt idx="13705">
                  <c:v>1.673</c:v>
                </c:pt>
                <c:pt idx="13706">
                  <c:v>1.673</c:v>
                </c:pt>
                <c:pt idx="13707">
                  <c:v>1.673</c:v>
                </c:pt>
                <c:pt idx="13708">
                  <c:v>1.6739999999999999</c:v>
                </c:pt>
                <c:pt idx="13709">
                  <c:v>1.6739999999999999</c:v>
                </c:pt>
                <c:pt idx="13710">
                  <c:v>1.6739999999999999</c:v>
                </c:pt>
                <c:pt idx="13711">
                  <c:v>1.6739999999999999</c:v>
                </c:pt>
                <c:pt idx="13712">
                  <c:v>1.6739999999999999</c:v>
                </c:pt>
                <c:pt idx="13713">
                  <c:v>1.6739999999999999</c:v>
                </c:pt>
                <c:pt idx="13714">
                  <c:v>1.6739999999999999</c:v>
                </c:pt>
                <c:pt idx="13715">
                  <c:v>1.6739999999999999</c:v>
                </c:pt>
                <c:pt idx="13716">
                  <c:v>1.6739999999999999</c:v>
                </c:pt>
                <c:pt idx="13717">
                  <c:v>1.6739999999999999</c:v>
                </c:pt>
                <c:pt idx="13718">
                  <c:v>1.6739999999999999</c:v>
                </c:pt>
                <c:pt idx="13719">
                  <c:v>1.6739999999999999</c:v>
                </c:pt>
                <c:pt idx="13720">
                  <c:v>1.6739999999999999</c:v>
                </c:pt>
                <c:pt idx="13721">
                  <c:v>1.6739999999999999</c:v>
                </c:pt>
                <c:pt idx="13722">
                  <c:v>1.6739999999999999</c:v>
                </c:pt>
                <c:pt idx="13723">
                  <c:v>1.6739999999999999</c:v>
                </c:pt>
                <c:pt idx="13724">
                  <c:v>1.6739999999999999</c:v>
                </c:pt>
                <c:pt idx="13725">
                  <c:v>1.6739999999999999</c:v>
                </c:pt>
                <c:pt idx="13726">
                  <c:v>1.6739999999999999</c:v>
                </c:pt>
                <c:pt idx="13727">
                  <c:v>1.6739999999999999</c:v>
                </c:pt>
                <c:pt idx="13728">
                  <c:v>1.6739999999999999</c:v>
                </c:pt>
                <c:pt idx="13729">
                  <c:v>1.675</c:v>
                </c:pt>
                <c:pt idx="13730">
                  <c:v>1.675</c:v>
                </c:pt>
                <c:pt idx="13731">
                  <c:v>1.675</c:v>
                </c:pt>
                <c:pt idx="13732">
                  <c:v>1.675</c:v>
                </c:pt>
                <c:pt idx="13733">
                  <c:v>1.675</c:v>
                </c:pt>
                <c:pt idx="13734">
                  <c:v>1.675</c:v>
                </c:pt>
                <c:pt idx="13735">
                  <c:v>1.675</c:v>
                </c:pt>
                <c:pt idx="13736">
                  <c:v>1.675</c:v>
                </c:pt>
                <c:pt idx="13737">
                  <c:v>1.675</c:v>
                </c:pt>
                <c:pt idx="13738">
                  <c:v>1.675</c:v>
                </c:pt>
                <c:pt idx="13739">
                  <c:v>1.675</c:v>
                </c:pt>
                <c:pt idx="13740">
                  <c:v>1.675</c:v>
                </c:pt>
                <c:pt idx="13741">
                  <c:v>1.675</c:v>
                </c:pt>
                <c:pt idx="13742">
                  <c:v>1.675</c:v>
                </c:pt>
                <c:pt idx="13743">
                  <c:v>1.675</c:v>
                </c:pt>
                <c:pt idx="13744">
                  <c:v>1.675</c:v>
                </c:pt>
                <c:pt idx="13745">
                  <c:v>1.675</c:v>
                </c:pt>
                <c:pt idx="13746">
                  <c:v>1.675</c:v>
                </c:pt>
                <c:pt idx="13747">
                  <c:v>1.675</c:v>
                </c:pt>
                <c:pt idx="13748">
                  <c:v>1.675</c:v>
                </c:pt>
                <c:pt idx="13749">
                  <c:v>1.6759999999999999</c:v>
                </c:pt>
                <c:pt idx="13750">
                  <c:v>1.6759999999999999</c:v>
                </c:pt>
                <c:pt idx="13751">
                  <c:v>1.6759999999999999</c:v>
                </c:pt>
                <c:pt idx="13752">
                  <c:v>1.6759999999999999</c:v>
                </c:pt>
                <c:pt idx="13753">
                  <c:v>1.6759999999999999</c:v>
                </c:pt>
                <c:pt idx="13754">
                  <c:v>1.6759999999999999</c:v>
                </c:pt>
                <c:pt idx="13755">
                  <c:v>1.6759999999999999</c:v>
                </c:pt>
                <c:pt idx="13756">
                  <c:v>1.6759999999999999</c:v>
                </c:pt>
                <c:pt idx="13757">
                  <c:v>1.6759999999999999</c:v>
                </c:pt>
                <c:pt idx="13758">
                  <c:v>1.6759999999999999</c:v>
                </c:pt>
                <c:pt idx="13759">
                  <c:v>1.6759999999999999</c:v>
                </c:pt>
                <c:pt idx="13760">
                  <c:v>1.6759999999999999</c:v>
                </c:pt>
                <c:pt idx="13761">
                  <c:v>1.6759999999999999</c:v>
                </c:pt>
                <c:pt idx="13762">
                  <c:v>1.6759999999999999</c:v>
                </c:pt>
                <c:pt idx="13763">
                  <c:v>1.6759999999999999</c:v>
                </c:pt>
                <c:pt idx="13764">
                  <c:v>1.6759999999999999</c:v>
                </c:pt>
                <c:pt idx="13765">
                  <c:v>1.6759999999999999</c:v>
                </c:pt>
                <c:pt idx="13766">
                  <c:v>1.6759999999999999</c:v>
                </c:pt>
                <c:pt idx="13767">
                  <c:v>1.6759999999999999</c:v>
                </c:pt>
                <c:pt idx="13768">
                  <c:v>1.6759999999999999</c:v>
                </c:pt>
                <c:pt idx="13769">
                  <c:v>1.6759999999999999</c:v>
                </c:pt>
                <c:pt idx="13770">
                  <c:v>1.6759999999999999</c:v>
                </c:pt>
                <c:pt idx="13771">
                  <c:v>1.6759999999999999</c:v>
                </c:pt>
                <c:pt idx="13772">
                  <c:v>1.6759999999999999</c:v>
                </c:pt>
                <c:pt idx="13773">
                  <c:v>1.677</c:v>
                </c:pt>
                <c:pt idx="13774">
                  <c:v>1.677</c:v>
                </c:pt>
                <c:pt idx="13775">
                  <c:v>1.677</c:v>
                </c:pt>
                <c:pt idx="13776">
                  <c:v>1.677</c:v>
                </c:pt>
                <c:pt idx="13777">
                  <c:v>1.677</c:v>
                </c:pt>
                <c:pt idx="13778">
                  <c:v>1.677</c:v>
                </c:pt>
                <c:pt idx="13779">
                  <c:v>1.677</c:v>
                </c:pt>
                <c:pt idx="13780">
                  <c:v>1.677</c:v>
                </c:pt>
                <c:pt idx="13781">
                  <c:v>1.677</c:v>
                </c:pt>
                <c:pt idx="13782">
                  <c:v>1.677</c:v>
                </c:pt>
                <c:pt idx="13783">
                  <c:v>1.677</c:v>
                </c:pt>
                <c:pt idx="13784">
                  <c:v>1.677</c:v>
                </c:pt>
                <c:pt idx="13785">
                  <c:v>1.677</c:v>
                </c:pt>
                <c:pt idx="13786">
                  <c:v>1.677</c:v>
                </c:pt>
                <c:pt idx="13787">
                  <c:v>1.677</c:v>
                </c:pt>
                <c:pt idx="13788">
                  <c:v>1.677</c:v>
                </c:pt>
                <c:pt idx="13789">
                  <c:v>1.677</c:v>
                </c:pt>
                <c:pt idx="13790">
                  <c:v>1.677</c:v>
                </c:pt>
                <c:pt idx="13791">
                  <c:v>1.677</c:v>
                </c:pt>
                <c:pt idx="13792">
                  <c:v>1.677</c:v>
                </c:pt>
                <c:pt idx="13793">
                  <c:v>1.677</c:v>
                </c:pt>
                <c:pt idx="13794">
                  <c:v>1.677</c:v>
                </c:pt>
                <c:pt idx="13795">
                  <c:v>1.677</c:v>
                </c:pt>
                <c:pt idx="13796">
                  <c:v>1.6779999999999999</c:v>
                </c:pt>
                <c:pt idx="13797">
                  <c:v>1.6779999999999999</c:v>
                </c:pt>
                <c:pt idx="13798">
                  <c:v>1.6779999999999999</c:v>
                </c:pt>
                <c:pt idx="13799">
                  <c:v>1.6779999999999999</c:v>
                </c:pt>
                <c:pt idx="13800">
                  <c:v>1.6779999999999999</c:v>
                </c:pt>
                <c:pt idx="13801">
                  <c:v>1.6779999999999999</c:v>
                </c:pt>
                <c:pt idx="13802">
                  <c:v>1.6779999999999999</c:v>
                </c:pt>
                <c:pt idx="13803">
                  <c:v>1.6779999999999999</c:v>
                </c:pt>
                <c:pt idx="13804">
                  <c:v>1.6779999999999999</c:v>
                </c:pt>
                <c:pt idx="13805">
                  <c:v>1.6779999999999999</c:v>
                </c:pt>
                <c:pt idx="13806">
                  <c:v>1.6779999999999999</c:v>
                </c:pt>
                <c:pt idx="13807">
                  <c:v>1.6779999999999999</c:v>
                </c:pt>
                <c:pt idx="13808">
                  <c:v>1.6779999999999999</c:v>
                </c:pt>
                <c:pt idx="13809">
                  <c:v>1.6779999999999999</c:v>
                </c:pt>
                <c:pt idx="13810">
                  <c:v>1.6779999999999999</c:v>
                </c:pt>
                <c:pt idx="13811">
                  <c:v>1.6779999999999999</c:v>
                </c:pt>
                <c:pt idx="13812">
                  <c:v>1.6779999999999999</c:v>
                </c:pt>
                <c:pt idx="13813">
                  <c:v>1.6779999999999999</c:v>
                </c:pt>
                <c:pt idx="13814">
                  <c:v>1.6779999999999999</c:v>
                </c:pt>
                <c:pt idx="13815">
                  <c:v>1.6779999999999999</c:v>
                </c:pt>
                <c:pt idx="13816">
                  <c:v>1.679</c:v>
                </c:pt>
                <c:pt idx="13817">
                  <c:v>1.679</c:v>
                </c:pt>
                <c:pt idx="13818">
                  <c:v>1.679</c:v>
                </c:pt>
                <c:pt idx="13819">
                  <c:v>1.679</c:v>
                </c:pt>
                <c:pt idx="13820">
                  <c:v>1.679</c:v>
                </c:pt>
                <c:pt idx="13821">
                  <c:v>1.679</c:v>
                </c:pt>
                <c:pt idx="13822">
                  <c:v>1.679</c:v>
                </c:pt>
                <c:pt idx="13823">
                  <c:v>1.679</c:v>
                </c:pt>
                <c:pt idx="13824">
                  <c:v>1.679</c:v>
                </c:pt>
                <c:pt idx="13825">
                  <c:v>1.679</c:v>
                </c:pt>
                <c:pt idx="13826">
                  <c:v>1.679</c:v>
                </c:pt>
                <c:pt idx="13827">
                  <c:v>1.679</c:v>
                </c:pt>
                <c:pt idx="13828">
                  <c:v>1.679</c:v>
                </c:pt>
                <c:pt idx="13829">
                  <c:v>1.679</c:v>
                </c:pt>
                <c:pt idx="13830">
                  <c:v>1.679</c:v>
                </c:pt>
                <c:pt idx="13831">
                  <c:v>1.679</c:v>
                </c:pt>
                <c:pt idx="13832">
                  <c:v>1.679</c:v>
                </c:pt>
                <c:pt idx="13833">
                  <c:v>1.679</c:v>
                </c:pt>
                <c:pt idx="13834">
                  <c:v>1.679</c:v>
                </c:pt>
                <c:pt idx="13835">
                  <c:v>1.679</c:v>
                </c:pt>
                <c:pt idx="13836">
                  <c:v>1.68</c:v>
                </c:pt>
                <c:pt idx="13837">
                  <c:v>1.68</c:v>
                </c:pt>
                <c:pt idx="13838">
                  <c:v>1.68</c:v>
                </c:pt>
                <c:pt idx="13839">
                  <c:v>1.68</c:v>
                </c:pt>
                <c:pt idx="13840">
                  <c:v>1.68</c:v>
                </c:pt>
                <c:pt idx="13841">
                  <c:v>1.68</c:v>
                </c:pt>
                <c:pt idx="13842">
                  <c:v>1.68</c:v>
                </c:pt>
                <c:pt idx="13843">
                  <c:v>1.68</c:v>
                </c:pt>
                <c:pt idx="13844">
                  <c:v>1.68</c:v>
                </c:pt>
                <c:pt idx="13845">
                  <c:v>1.68</c:v>
                </c:pt>
                <c:pt idx="13846">
                  <c:v>1.68</c:v>
                </c:pt>
                <c:pt idx="13847">
                  <c:v>1.68</c:v>
                </c:pt>
                <c:pt idx="13848">
                  <c:v>1.68</c:v>
                </c:pt>
                <c:pt idx="13849">
                  <c:v>1.68</c:v>
                </c:pt>
                <c:pt idx="13850">
                  <c:v>1.68</c:v>
                </c:pt>
                <c:pt idx="13851">
                  <c:v>1.68</c:v>
                </c:pt>
                <c:pt idx="13852">
                  <c:v>1.68</c:v>
                </c:pt>
                <c:pt idx="13853">
                  <c:v>1.68</c:v>
                </c:pt>
                <c:pt idx="13854">
                  <c:v>1.68</c:v>
                </c:pt>
                <c:pt idx="13855">
                  <c:v>1.68</c:v>
                </c:pt>
                <c:pt idx="13856">
                  <c:v>1.681</c:v>
                </c:pt>
                <c:pt idx="13857">
                  <c:v>1.681</c:v>
                </c:pt>
                <c:pt idx="13858">
                  <c:v>1.681</c:v>
                </c:pt>
                <c:pt idx="13859">
                  <c:v>1.681</c:v>
                </c:pt>
                <c:pt idx="13860">
                  <c:v>1.681</c:v>
                </c:pt>
                <c:pt idx="13861">
                  <c:v>1.681</c:v>
                </c:pt>
                <c:pt idx="13862">
                  <c:v>1.681</c:v>
                </c:pt>
                <c:pt idx="13863">
                  <c:v>1.681</c:v>
                </c:pt>
                <c:pt idx="13864">
                  <c:v>1.681</c:v>
                </c:pt>
                <c:pt idx="13865">
                  <c:v>1.681</c:v>
                </c:pt>
                <c:pt idx="13866">
                  <c:v>1.681</c:v>
                </c:pt>
                <c:pt idx="13867">
                  <c:v>1.681</c:v>
                </c:pt>
                <c:pt idx="13868">
                  <c:v>1.681</c:v>
                </c:pt>
                <c:pt idx="13869">
                  <c:v>1.681</c:v>
                </c:pt>
                <c:pt idx="13870">
                  <c:v>1.681</c:v>
                </c:pt>
                <c:pt idx="13871">
                  <c:v>1.681</c:v>
                </c:pt>
                <c:pt idx="13872">
                  <c:v>1.681</c:v>
                </c:pt>
                <c:pt idx="13873">
                  <c:v>1.681</c:v>
                </c:pt>
                <c:pt idx="13874">
                  <c:v>1.681</c:v>
                </c:pt>
                <c:pt idx="13875">
                  <c:v>1.681</c:v>
                </c:pt>
                <c:pt idx="13876">
                  <c:v>1.681</c:v>
                </c:pt>
                <c:pt idx="13877">
                  <c:v>1.681</c:v>
                </c:pt>
                <c:pt idx="13878">
                  <c:v>1.6819999999999999</c:v>
                </c:pt>
                <c:pt idx="13879">
                  <c:v>1.6819999999999999</c:v>
                </c:pt>
                <c:pt idx="13880">
                  <c:v>1.6819999999999999</c:v>
                </c:pt>
                <c:pt idx="13881">
                  <c:v>1.6819999999999999</c:v>
                </c:pt>
                <c:pt idx="13882">
                  <c:v>1.6819999999999999</c:v>
                </c:pt>
                <c:pt idx="13883">
                  <c:v>1.6819999999999999</c:v>
                </c:pt>
                <c:pt idx="13884">
                  <c:v>1.6819999999999999</c:v>
                </c:pt>
                <c:pt idx="13885">
                  <c:v>1.6819999999999999</c:v>
                </c:pt>
                <c:pt idx="13886">
                  <c:v>1.6819999999999999</c:v>
                </c:pt>
                <c:pt idx="13887">
                  <c:v>1.6819999999999999</c:v>
                </c:pt>
                <c:pt idx="13888">
                  <c:v>1.6819999999999999</c:v>
                </c:pt>
                <c:pt idx="13889">
                  <c:v>1.6819999999999999</c:v>
                </c:pt>
                <c:pt idx="13890">
                  <c:v>1.6819999999999999</c:v>
                </c:pt>
                <c:pt idx="13891">
                  <c:v>1.6819999999999999</c:v>
                </c:pt>
                <c:pt idx="13892">
                  <c:v>1.6819999999999999</c:v>
                </c:pt>
                <c:pt idx="13893">
                  <c:v>1.6819999999999999</c:v>
                </c:pt>
                <c:pt idx="13894">
                  <c:v>1.6819999999999999</c:v>
                </c:pt>
                <c:pt idx="13895">
                  <c:v>1.6819999999999999</c:v>
                </c:pt>
                <c:pt idx="13896">
                  <c:v>1.6819999999999999</c:v>
                </c:pt>
                <c:pt idx="13897">
                  <c:v>1.6819999999999999</c:v>
                </c:pt>
                <c:pt idx="13898">
                  <c:v>1.6819999999999999</c:v>
                </c:pt>
                <c:pt idx="13899">
                  <c:v>1.6819999999999999</c:v>
                </c:pt>
                <c:pt idx="13900">
                  <c:v>1.6830000000000001</c:v>
                </c:pt>
                <c:pt idx="13901">
                  <c:v>1.6830000000000001</c:v>
                </c:pt>
                <c:pt idx="13902">
                  <c:v>1.6830000000000001</c:v>
                </c:pt>
                <c:pt idx="13903">
                  <c:v>1.6830000000000001</c:v>
                </c:pt>
                <c:pt idx="13904">
                  <c:v>1.6830000000000001</c:v>
                </c:pt>
                <c:pt idx="13905">
                  <c:v>1.6830000000000001</c:v>
                </c:pt>
                <c:pt idx="13906">
                  <c:v>1.6830000000000001</c:v>
                </c:pt>
                <c:pt idx="13907">
                  <c:v>1.6830000000000001</c:v>
                </c:pt>
                <c:pt idx="13908">
                  <c:v>1.6830000000000001</c:v>
                </c:pt>
                <c:pt idx="13909">
                  <c:v>1.6830000000000001</c:v>
                </c:pt>
                <c:pt idx="13910">
                  <c:v>1.6830000000000001</c:v>
                </c:pt>
                <c:pt idx="13911">
                  <c:v>1.6830000000000001</c:v>
                </c:pt>
                <c:pt idx="13912">
                  <c:v>1.6830000000000001</c:v>
                </c:pt>
                <c:pt idx="13913">
                  <c:v>1.6830000000000001</c:v>
                </c:pt>
                <c:pt idx="13914">
                  <c:v>1.6830000000000001</c:v>
                </c:pt>
                <c:pt idx="13915">
                  <c:v>1.6830000000000001</c:v>
                </c:pt>
                <c:pt idx="13916">
                  <c:v>1.6830000000000001</c:v>
                </c:pt>
                <c:pt idx="13917">
                  <c:v>1.6830000000000001</c:v>
                </c:pt>
                <c:pt idx="13918">
                  <c:v>1.6830000000000001</c:v>
                </c:pt>
                <c:pt idx="13919">
                  <c:v>1.6830000000000001</c:v>
                </c:pt>
                <c:pt idx="13920">
                  <c:v>1.6839999999999999</c:v>
                </c:pt>
                <c:pt idx="13921">
                  <c:v>1.6839999999999999</c:v>
                </c:pt>
                <c:pt idx="13922">
                  <c:v>1.6839999999999999</c:v>
                </c:pt>
                <c:pt idx="13923">
                  <c:v>1.6839999999999999</c:v>
                </c:pt>
                <c:pt idx="13924">
                  <c:v>1.6839999999999999</c:v>
                </c:pt>
                <c:pt idx="13925">
                  <c:v>1.6839999999999999</c:v>
                </c:pt>
                <c:pt idx="13926">
                  <c:v>1.6839999999999999</c:v>
                </c:pt>
                <c:pt idx="13927">
                  <c:v>1.6839999999999999</c:v>
                </c:pt>
                <c:pt idx="13928">
                  <c:v>1.6839999999999999</c:v>
                </c:pt>
                <c:pt idx="13929">
                  <c:v>1.6839999999999999</c:v>
                </c:pt>
                <c:pt idx="13930">
                  <c:v>1.6839999999999999</c:v>
                </c:pt>
                <c:pt idx="13931">
                  <c:v>1.6839999999999999</c:v>
                </c:pt>
                <c:pt idx="13932">
                  <c:v>1.6839999999999999</c:v>
                </c:pt>
                <c:pt idx="13933">
                  <c:v>1.6839999999999999</c:v>
                </c:pt>
                <c:pt idx="13934">
                  <c:v>1.6839999999999999</c:v>
                </c:pt>
                <c:pt idx="13935">
                  <c:v>1.6839999999999999</c:v>
                </c:pt>
                <c:pt idx="13936">
                  <c:v>1.6839999999999999</c:v>
                </c:pt>
                <c:pt idx="13937">
                  <c:v>1.6839999999999999</c:v>
                </c:pt>
                <c:pt idx="13938">
                  <c:v>1.6839999999999999</c:v>
                </c:pt>
                <c:pt idx="13939">
                  <c:v>1.6839999999999999</c:v>
                </c:pt>
                <c:pt idx="13940">
                  <c:v>1.6850000000000001</c:v>
                </c:pt>
                <c:pt idx="13941">
                  <c:v>1.6850000000000001</c:v>
                </c:pt>
                <c:pt idx="13942">
                  <c:v>1.6850000000000001</c:v>
                </c:pt>
                <c:pt idx="13943">
                  <c:v>1.6850000000000001</c:v>
                </c:pt>
                <c:pt idx="13944">
                  <c:v>1.6850000000000001</c:v>
                </c:pt>
                <c:pt idx="13945">
                  <c:v>1.6850000000000001</c:v>
                </c:pt>
                <c:pt idx="13946">
                  <c:v>1.6850000000000001</c:v>
                </c:pt>
                <c:pt idx="13947">
                  <c:v>1.6850000000000001</c:v>
                </c:pt>
                <c:pt idx="13948">
                  <c:v>1.6850000000000001</c:v>
                </c:pt>
                <c:pt idx="13949">
                  <c:v>1.6850000000000001</c:v>
                </c:pt>
                <c:pt idx="13950">
                  <c:v>1.6840000000000002</c:v>
                </c:pt>
                <c:pt idx="13951">
                  <c:v>1.6840000000000002</c:v>
                </c:pt>
                <c:pt idx="13952">
                  <c:v>1.6840000000000002</c:v>
                </c:pt>
                <c:pt idx="13953">
                  <c:v>1.6840000000000002</c:v>
                </c:pt>
                <c:pt idx="13954">
                  <c:v>1.6840000000000002</c:v>
                </c:pt>
                <c:pt idx="13955">
                  <c:v>1.6840000000000002</c:v>
                </c:pt>
                <c:pt idx="13956">
                  <c:v>1.6840000000000002</c:v>
                </c:pt>
                <c:pt idx="13957">
                  <c:v>1.6840000000000002</c:v>
                </c:pt>
                <c:pt idx="13958">
                  <c:v>1.6840000000000002</c:v>
                </c:pt>
                <c:pt idx="13959">
                  <c:v>1.6840000000000002</c:v>
                </c:pt>
                <c:pt idx="13960">
                  <c:v>1.6840000000000002</c:v>
                </c:pt>
                <c:pt idx="13961">
                  <c:v>1.6840000000000002</c:v>
                </c:pt>
                <c:pt idx="13962">
                  <c:v>1.6850000000000001</c:v>
                </c:pt>
                <c:pt idx="13963">
                  <c:v>1.6850000000000001</c:v>
                </c:pt>
                <c:pt idx="13964">
                  <c:v>1.6850000000000001</c:v>
                </c:pt>
                <c:pt idx="13965">
                  <c:v>1.6850000000000001</c:v>
                </c:pt>
                <c:pt idx="13966">
                  <c:v>1.6850000000000001</c:v>
                </c:pt>
                <c:pt idx="13967">
                  <c:v>1.6850000000000001</c:v>
                </c:pt>
                <c:pt idx="13968">
                  <c:v>1.6850000000000001</c:v>
                </c:pt>
                <c:pt idx="13969">
                  <c:v>1.6850000000000001</c:v>
                </c:pt>
                <c:pt idx="13970">
                  <c:v>1.6850000000000001</c:v>
                </c:pt>
                <c:pt idx="13971">
                  <c:v>1.6850000000000001</c:v>
                </c:pt>
                <c:pt idx="13972">
                  <c:v>1.6850000000000001</c:v>
                </c:pt>
                <c:pt idx="13973">
                  <c:v>1.6850000000000001</c:v>
                </c:pt>
                <c:pt idx="13974">
                  <c:v>1.6850000000000001</c:v>
                </c:pt>
                <c:pt idx="13975">
                  <c:v>1.6850000000000001</c:v>
                </c:pt>
                <c:pt idx="13976">
                  <c:v>1.6850000000000001</c:v>
                </c:pt>
                <c:pt idx="13977">
                  <c:v>1.6850000000000001</c:v>
                </c:pt>
                <c:pt idx="13978">
                  <c:v>1.6850000000000001</c:v>
                </c:pt>
                <c:pt idx="13979">
                  <c:v>1.6850000000000001</c:v>
                </c:pt>
                <c:pt idx="13980">
                  <c:v>1.6850000000000001</c:v>
                </c:pt>
                <c:pt idx="13981">
                  <c:v>1.6850000000000001</c:v>
                </c:pt>
                <c:pt idx="13982">
                  <c:v>1.6850000000000001</c:v>
                </c:pt>
                <c:pt idx="13983">
                  <c:v>1.6859999999999999</c:v>
                </c:pt>
                <c:pt idx="13984">
                  <c:v>1.6859999999999999</c:v>
                </c:pt>
                <c:pt idx="13985">
                  <c:v>1.6859999999999999</c:v>
                </c:pt>
                <c:pt idx="13986">
                  <c:v>1.6859999999999999</c:v>
                </c:pt>
                <c:pt idx="13987">
                  <c:v>1.6859999999999999</c:v>
                </c:pt>
                <c:pt idx="13988">
                  <c:v>1.6859999999999999</c:v>
                </c:pt>
                <c:pt idx="13989">
                  <c:v>1.6859999999999999</c:v>
                </c:pt>
                <c:pt idx="13990">
                  <c:v>1.6859999999999999</c:v>
                </c:pt>
                <c:pt idx="13991">
                  <c:v>1.6859999999999999</c:v>
                </c:pt>
                <c:pt idx="13992">
                  <c:v>1.6859999999999999</c:v>
                </c:pt>
                <c:pt idx="13993">
                  <c:v>1.6859999999999999</c:v>
                </c:pt>
                <c:pt idx="13994">
                  <c:v>1.6859999999999999</c:v>
                </c:pt>
                <c:pt idx="13995">
                  <c:v>1.6859999999999999</c:v>
                </c:pt>
                <c:pt idx="13996">
                  <c:v>1.6859999999999999</c:v>
                </c:pt>
                <c:pt idx="13997">
                  <c:v>1.6859999999999999</c:v>
                </c:pt>
                <c:pt idx="13998">
                  <c:v>1.6859999999999999</c:v>
                </c:pt>
                <c:pt idx="13999">
                  <c:v>1.6859999999999999</c:v>
                </c:pt>
                <c:pt idx="14000">
                  <c:v>1.6859999999999999</c:v>
                </c:pt>
                <c:pt idx="14001">
                  <c:v>1.6859999999999999</c:v>
                </c:pt>
                <c:pt idx="14002">
                  <c:v>1.6859999999999999</c:v>
                </c:pt>
                <c:pt idx="14003">
                  <c:v>1.6859999999999999</c:v>
                </c:pt>
                <c:pt idx="14004">
                  <c:v>1.6869999999999998</c:v>
                </c:pt>
                <c:pt idx="14005">
                  <c:v>1.6869999999999998</c:v>
                </c:pt>
                <c:pt idx="14006">
                  <c:v>1.6869999999999998</c:v>
                </c:pt>
                <c:pt idx="14007">
                  <c:v>1.6869999999999998</c:v>
                </c:pt>
                <c:pt idx="14008">
                  <c:v>1.6869999999999998</c:v>
                </c:pt>
                <c:pt idx="14009">
                  <c:v>1.6869999999999998</c:v>
                </c:pt>
                <c:pt idx="14010">
                  <c:v>1.6869999999999998</c:v>
                </c:pt>
                <c:pt idx="14011">
                  <c:v>1.6869999999999998</c:v>
                </c:pt>
                <c:pt idx="14012">
                  <c:v>1.6869999999999998</c:v>
                </c:pt>
                <c:pt idx="14013">
                  <c:v>1.6869999999999998</c:v>
                </c:pt>
                <c:pt idx="14014">
                  <c:v>1.6869999999999998</c:v>
                </c:pt>
                <c:pt idx="14015">
                  <c:v>1.6869999999999998</c:v>
                </c:pt>
                <c:pt idx="14016">
                  <c:v>1.6869999999999998</c:v>
                </c:pt>
                <c:pt idx="14017">
                  <c:v>1.6869999999999998</c:v>
                </c:pt>
                <c:pt idx="14018">
                  <c:v>1.6869999999999998</c:v>
                </c:pt>
                <c:pt idx="14019">
                  <c:v>1.6869999999999998</c:v>
                </c:pt>
                <c:pt idx="14020">
                  <c:v>1.6869999999999998</c:v>
                </c:pt>
                <c:pt idx="14021">
                  <c:v>1.6869999999999998</c:v>
                </c:pt>
                <c:pt idx="14022">
                  <c:v>1.6869999999999998</c:v>
                </c:pt>
                <c:pt idx="14023">
                  <c:v>1.6869999999999998</c:v>
                </c:pt>
                <c:pt idx="14024">
                  <c:v>1.6869999999999998</c:v>
                </c:pt>
                <c:pt idx="14025">
                  <c:v>1.6869999999999998</c:v>
                </c:pt>
                <c:pt idx="14026">
                  <c:v>1.6869999999999998</c:v>
                </c:pt>
                <c:pt idx="14027">
                  <c:v>1.6880000000000002</c:v>
                </c:pt>
                <c:pt idx="14028">
                  <c:v>1.6880000000000002</c:v>
                </c:pt>
                <c:pt idx="14029">
                  <c:v>1.6880000000000002</c:v>
                </c:pt>
                <c:pt idx="14030">
                  <c:v>1.6880000000000002</c:v>
                </c:pt>
                <c:pt idx="14031">
                  <c:v>1.6880000000000002</c:v>
                </c:pt>
                <c:pt idx="14032">
                  <c:v>1.6880000000000002</c:v>
                </c:pt>
                <c:pt idx="14033">
                  <c:v>1.6880000000000002</c:v>
                </c:pt>
                <c:pt idx="14034">
                  <c:v>1.6880000000000002</c:v>
                </c:pt>
                <c:pt idx="14035">
                  <c:v>1.6880000000000002</c:v>
                </c:pt>
                <c:pt idx="14036">
                  <c:v>1.6880000000000002</c:v>
                </c:pt>
                <c:pt idx="14037">
                  <c:v>1.6880000000000002</c:v>
                </c:pt>
                <c:pt idx="14038">
                  <c:v>1.6880000000000002</c:v>
                </c:pt>
                <c:pt idx="14039">
                  <c:v>1.6880000000000002</c:v>
                </c:pt>
                <c:pt idx="14040">
                  <c:v>1.6880000000000002</c:v>
                </c:pt>
                <c:pt idx="14041">
                  <c:v>1.6880000000000002</c:v>
                </c:pt>
                <c:pt idx="14042">
                  <c:v>1.6880000000000002</c:v>
                </c:pt>
                <c:pt idx="14043">
                  <c:v>1.6880000000000002</c:v>
                </c:pt>
                <c:pt idx="14044">
                  <c:v>1.6880000000000002</c:v>
                </c:pt>
                <c:pt idx="14045">
                  <c:v>1.6880000000000002</c:v>
                </c:pt>
                <c:pt idx="14046">
                  <c:v>1.6880000000000002</c:v>
                </c:pt>
                <c:pt idx="14047">
                  <c:v>1.6880000000000002</c:v>
                </c:pt>
                <c:pt idx="14048">
                  <c:v>1.6890000000000001</c:v>
                </c:pt>
                <c:pt idx="14049">
                  <c:v>1.6890000000000001</c:v>
                </c:pt>
                <c:pt idx="14050">
                  <c:v>1.6890000000000001</c:v>
                </c:pt>
                <c:pt idx="14051">
                  <c:v>1.6890000000000001</c:v>
                </c:pt>
                <c:pt idx="14052">
                  <c:v>1.6890000000000001</c:v>
                </c:pt>
                <c:pt idx="14053">
                  <c:v>1.6890000000000001</c:v>
                </c:pt>
                <c:pt idx="14054">
                  <c:v>1.6890000000000001</c:v>
                </c:pt>
                <c:pt idx="14055">
                  <c:v>1.6890000000000001</c:v>
                </c:pt>
                <c:pt idx="14056">
                  <c:v>1.6890000000000001</c:v>
                </c:pt>
                <c:pt idx="14057">
                  <c:v>1.6890000000000001</c:v>
                </c:pt>
                <c:pt idx="14058">
                  <c:v>1.6890000000000001</c:v>
                </c:pt>
                <c:pt idx="14059">
                  <c:v>1.6890000000000001</c:v>
                </c:pt>
                <c:pt idx="14060">
                  <c:v>1.6890000000000001</c:v>
                </c:pt>
                <c:pt idx="14061">
                  <c:v>1.6890000000000001</c:v>
                </c:pt>
                <c:pt idx="14062">
                  <c:v>1.6890000000000001</c:v>
                </c:pt>
                <c:pt idx="14063">
                  <c:v>1.6890000000000001</c:v>
                </c:pt>
                <c:pt idx="14064">
                  <c:v>1.6890000000000001</c:v>
                </c:pt>
                <c:pt idx="14065">
                  <c:v>1.6890000000000001</c:v>
                </c:pt>
                <c:pt idx="14066">
                  <c:v>1.6890000000000001</c:v>
                </c:pt>
                <c:pt idx="14067">
                  <c:v>1.6890000000000001</c:v>
                </c:pt>
                <c:pt idx="14068">
                  <c:v>1.6890000000000001</c:v>
                </c:pt>
                <c:pt idx="14069">
                  <c:v>1.6890000000000001</c:v>
                </c:pt>
                <c:pt idx="14070">
                  <c:v>1.69</c:v>
                </c:pt>
                <c:pt idx="14071">
                  <c:v>1.69</c:v>
                </c:pt>
                <c:pt idx="14072">
                  <c:v>1.69</c:v>
                </c:pt>
                <c:pt idx="14073">
                  <c:v>1.69</c:v>
                </c:pt>
                <c:pt idx="14074">
                  <c:v>1.69</c:v>
                </c:pt>
                <c:pt idx="14075">
                  <c:v>1.69</c:v>
                </c:pt>
                <c:pt idx="14076">
                  <c:v>1.69</c:v>
                </c:pt>
                <c:pt idx="14077">
                  <c:v>1.69</c:v>
                </c:pt>
                <c:pt idx="14078">
                  <c:v>1.69</c:v>
                </c:pt>
                <c:pt idx="14079">
                  <c:v>1.69</c:v>
                </c:pt>
                <c:pt idx="14080">
                  <c:v>1.69</c:v>
                </c:pt>
                <c:pt idx="14081">
                  <c:v>1.69</c:v>
                </c:pt>
                <c:pt idx="14082">
                  <c:v>1.69</c:v>
                </c:pt>
                <c:pt idx="14083">
                  <c:v>1.69</c:v>
                </c:pt>
                <c:pt idx="14084">
                  <c:v>1.69</c:v>
                </c:pt>
                <c:pt idx="14085">
                  <c:v>1.69</c:v>
                </c:pt>
                <c:pt idx="14086">
                  <c:v>1.69</c:v>
                </c:pt>
                <c:pt idx="14087">
                  <c:v>1.69</c:v>
                </c:pt>
                <c:pt idx="14088">
                  <c:v>1.69</c:v>
                </c:pt>
                <c:pt idx="14089">
                  <c:v>1.69</c:v>
                </c:pt>
                <c:pt idx="14090">
                  <c:v>1.6909999999999998</c:v>
                </c:pt>
                <c:pt idx="14091">
                  <c:v>1.6909999999999998</c:v>
                </c:pt>
                <c:pt idx="14092">
                  <c:v>1.6909999999999998</c:v>
                </c:pt>
                <c:pt idx="14093">
                  <c:v>1.6909999999999998</c:v>
                </c:pt>
                <c:pt idx="14094">
                  <c:v>1.6909999999999998</c:v>
                </c:pt>
                <c:pt idx="14095">
                  <c:v>1.6909999999999998</c:v>
                </c:pt>
                <c:pt idx="14096">
                  <c:v>1.6909999999999998</c:v>
                </c:pt>
                <c:pt idx="14097">
                  <c:v>1.6909999999999998</c:v>
                </c:pt>
                <c:pt idx="14098">
                  <c:v>1.6909999999999998</c:v>
                </c:pt>
                <c:pt idx="14099">
                  <c:v>1.6909999999999998</c:v>
                </c:pt>
                <c:pt idx="14100">
                  <c:v>1.6909999999999998</c:v>
                </c:pt>
                <c:pt idx="14101">
                  <c:v>1.6909999999999998</c:v>
                </c:pt>
                <c:pt idx="14102">
                  <c:v>1.6909999999999998</c:v>
                </c:pt>
                <c:pt idx="14103">
                  <c:v>1.6909999999999998</c:v>
                </c:pt>
                <c:pt idx="14104">
                  <c:v>1.6909999999999998</c:v>
                </c:pt>
                <c:pt idx="14105">
                  <c:v>1.6909999999999998</c:v>
                </c:pt>
                <c:pt idx="14106">
                  <c:v>1.6909999999999998</c:v>
                </c:pt>
                <c:pt idx="14107">
                  <c:v>1.6909999999999998</c:v>
                </c:pt>
                <c:pt idx="14108">
                  <c:v>1.6909999999999998</c:v>
                </c:pt>
                <c:pt idx="14109">
                  <c:v>1.6909999999999998</c:v>
                </c:pt>
                <c:pt idx="14110">
                  <c:v>1.6909999999999998</c:v>
                </c:pt>
                <c:pt idx="14111">
                  <c:v>1.6909999999999998</c:v>
                </c:pt>
                <c:pt idx="14112">
                  <c:v>1.6909999999999998</c:v>
                </c:pt>
                <c:pt idx="14113">
                  <c:v>1.6920000000000002</c:v>
                </c:pt>
                <c:pt idx="14114">
                  <c:v>1.6920000000000002</c:v>
                </c:pt>
                <c:pt idx="14115">
                  <c:v>1.6920000000000002</c:v>
                </c:pt>
                <c:pt idx="14116">
                  <c:v>1.6920000000000002</c:v>
                </c:pt>
                <c:pt idx="14117">
                  <c:v>1.6920000000000002</c:v>
                </c:pt>
                <c:pt idx="14118">
                  <c:v>1.6920000000000002</c:v>
                </c:pt>
                <c:pt idx="14119">
                  <c:v>1.6920000000000002</c:v>
                </c:pt>
                <c:pt idx="14120">
                  <c:v>1.6920000000000002</c:v>
                </c:pt>
                <c:pt idx="14121">
                  <c:v>1.6920000000000002</c:v>
                </c:pt>
                <c:pt idx="14122">
                  <c:v>1.6920000000000002</c:v>
                </c:pt>
                <c:pt idx="14123">
                  <c:v>1.6920000000000002</c:v>
                </c:pt>
                <c:pt idx="14124">
                  <c:v>1.6920000000000002</c:v>
                </c:pt>
                <c:pt idx="14125">
                  <c:v>1.6920000000000002</c:v>
                </c:pt>
                <c:pt idx="14126">
                  <c:v>1.6920000000000002</c:v>
                </c:pt>
                <c:pt idx="14127">
                  <c:v>1.6920000000000002</c:v>
                </c:pt>
                <c:pt idx="14128">
                  <c:v>1.6920000000000002</c:v>
                </c:pt>
                <c:pt idx="14129">
                  <c:v>1.6920000000000002</c:v>
                </c:pt>
                <c:pt idx="14130">
                  <c:v>1.6920000000000002</c:v>
                </c:pt>
                <c:pt idx="14131">
                  <c:v>1.6920000000000002</c:v>
                </c:pt>
                <c:pt idx="14132">
                  <c:v>1.6920000000000002</c:v>
                </c:pt>
                <c:pt idx="14133">
                  <c:v>1.6930000000000001</c:v>
                </c:pt>
                <c:pt idx="14134">
                  <c:v>1.6930000000000001</c:v>
                </c:pt>
                <c:pt idx="14135">
                  <c:v>1.6930000000000001</c:v>
                </c:pt>
                <c:pt idx="14136">
                  <c:v>1.6930000000000001</c:v>
                </c:pt>
                <c:pt idx="14137">
                  <c:v>1.6930000000000001</c:v>
                </c:pt>
                <c:pt idx="14138">
                  <c:v>1.6930000000000001</c:v>
                </c:pt>
                <c:pt idx="14139">
                  <c:v>1.6930000000000001</c:v>
                </c:pt>
                <c:pt idx="14140">
                  <c:v>1.6930000000000001</c:v>
                </c:pt>
                <c:pt idx="14141">
                  <c:v>1.6930000000000001</c:v>
                </c:pt>
                <c:pt idx="14142">
                  <c:v>1.6930000000000001</c:v>
                </c:pt>
                <c:pt idx="14143">
                  <c:v>1.6930000000000001</c:v>
                </c:pt>
                <c:pt idx="14144">
                  <c:v>1.6930000000000001</c:v>
                </c:pt>
                <c:pt idx="14145">
                  <c:v>1.6930000000000001</c:v>
                </c:pt>
                <c:pt idx="14146">
                  <c:v>1.6930000000000001</c:v>
                </c:pt>
                <c:pt idx="14147">
                  <c:v>1.6930000000000001</c:v>
                </c:pt>
                <c:pt idx="14148">
                  <c:v>1.6930000000000001</c:v>
                </c:pt>
                <c:pt idx="14149">
                  <c:v>1.6930000000000001</c:v>
                </c:pt>
                <c:pt idx="14150">
                  <c:v>1.6930000000000001</c:v>
                </c:pt>
                <c:pt idx="14151">
                  <c:v>1.6930000000000001</c:v>
                </c:pt>
                <c:pt idx="14152">
                  <c:v>1.6930000000000001</c:v>
                </c:pt>
                <c:pt idx="14153">
                  <c:v>1.694</c:v>
                </c:pt>
                <c:pt idx="14154">
                  <c:v>1.694</c:v>
                </c:pt>
                <c:pt idx="14155">
                  <c:v>1.694</c:v>
                </c:pt>
                <c:pt idx="14156">
                  <c:v>1.694</c:v>
                </c:pt>
                <c:pt idx="14157">
                  <c:v>1.694</c:v>
                </c:pt>
                <c:pt idx="14158">
                  <c:v>1.694</c:v>
                </c:pt>
                <c:pt idx="14159">
                  <c:v>1.694</c:v>
                </c:pt>
                <c:pt idx="14160">
                  <c:v>1.694</c:v>
                </c:pt>
                <c:pt idx="14161">
                  <c:v>1.694</c:v>
                </c:pt>
                <c:pt idx="14162">
                  <c:v>1.694</c:v>
                </c:pt>
                <c:pt idx="14163">
                  <c:v>1.694</c:v>
                </c:pt>
                <c:pt idx="14164">
                  <c:v>1.694</c:v>
                </c:pt>
                <c:pt idx="14165">
                  <c:v>1.694</c:v>
                </c:pt>
                <c:pt idx="14166">
                  <c:v>1.694</c:v>
                </c:pt>
                <c:pt idx="14167">
                  <c:v>1.694</c:v>
                </c:pt>
                <c:pt idx="14168">
                  <c:v>1.694</c:v>
                </c:pt>
                <c:pt idx="14169">
                  <c:v>1.694</c:v>
                </c:pt>
                <c:pt idx="14170">
                  <c:v>1.694</c:v>
                </c:pt>
                <c:pt idx="14171">
                  <c:v>1.694</c:v>
                </c:pt>
                <c:pt idx="14172">
                  <c:v>1.694</c:v>
                </c:pt>
                <c:pt idx="14173">
                  <c:v>1.694</c:v>
                </c:pt>
                <c:pt idx="14174">
                  <c:v>1.6949999999999998</c:v>
                </c:pt>
                <c:pt idx="14175">
                  <c:v>1.6949999999999998</c:v>
                </c:pt>
                <c:pt idx="14176">
                  <c:v>1.6949999999999998</c:v>
                </c:pt>
                <c:pt idx="14177">
                  <c:v>1.6949999999999998</c:v>
                </c:pt>
                <c:pt idx="14178">
                  <c:v>1.6949999999999998</c:v>
                </c:pt>
                <c:pt idx="14179">
                  <c:v>1.6949999999999998</c:v>
                </c:pt>
                <c:pt idx="14180">
                  <c:v>1.6949999999999998</c:v>
                </c:pt>
                <c:pt idx="14181">
                  <c:v>1.6949999999999998</c:v>
                </c:pt>
                <c:pt idx="14182">
                  <c:v>1.6949999999999998</c:v>
                </c:pt>
                <c:pt idx="14183">
                  <c:v>1.6949999999999998</c:v>
                </c:pt>
                <c:pt idx="14184">
                  <c:v>1.6949999999999998</c:v>
                </c:pt>
                <c:pt idx="14185">
                  <c:v>1.6949999999999998</c:v>
                </c:pt>
                <c:pt idx="14186">
                  <c:v>1.6949999999999998</c:v>
                </c:pt>
                <c:pt idx="14187">
                  <c:v>1.6949999999999998</c:v>
                </c:pt>
                <c:pt idx="14188">
                  <c:v>1.6949999999999998</c:v>
                </c:pt>
                <c:pt idx="14189">
                  <c:v>1.6949999999999998</c:v>
                </c:pt>
                <c:pt idx="14190">
                  <c:v>1.6949999999999998</c:v>
                </c:pt>
                <c:pt idx="14191">
                  <c:v>1.6949999999999998</c:v>
                </c:pt>
                <c:pt idx="14192">
                  <c:v>1.6949999999999998</c:v>
                </c:pt>
                <c:pt idx="14193">
                  <c:v>1.6949999999999998</c:v>
                </c:pt>
                <c:pt idx="14194">
                  <c:v>1.6949999999999998</c:v>
                </c:pt>
                <c:pt idx="14195">
                  <c:v>1.6960000000000002</c:v>
                </c:pt>
                <c:pt idx="14196">
                  <c:v>1.6960000000000002</c:v>
                </c:pt>
                <c:pt idx="14197">
                  <c:v>1.6960000000000002</c:v>
                </c:pt>
                <c:pt idx="14198">
                  <c:v>1.6960000000000002</c:v>
                </c:pt>
                <c:pt idx="14199">
                  <c:v>1.6960000000000002</c:v>
                </c:pt>
                <c:pt idx="14200">
                  <c:v>1.6960000000000002</c:v>
                </c:pt>
                <c:pt idx="14201">
                  <c:v>1.6960000000000002</c:v>
                </c:pt>
                <c:pt idx="14202">
                  <c:v>1.6960000000000002</c:v>
                </c:pt>
                <c:pt idx="14203">
                  <c:v>1.6960000000000002</c:v>
                </c:pt>
                <c:pt idx="14204">
                  <c:v>1.6960000000000002</c:v>
                </c:pt>
                <c:pt idx="14205">
                  <c:v>1.6960000000000002</c:v>
                </c:pt>
                <c:pt idx="14206">
                  <c:v>1.6960000000000002</c:v>
                </c:pt>
                <c:pt idx="14207">
                  <c:v>1.6960000000000002</c:v>
                </c:pt>
                <c:pt idx="14208">
                  <c:v>1.6960000000000002</c:v>
                </c:pt>
                <c:pt idx="14209">
                  <c:v>1.6960000000000002</c:v>
                </c:pt>
                <c:pt idx="14210">
                  <c:v>1.6960000000000002</c:v>
                </c:pt>
                <c:pt idx="14211">
                  <c:v>1.6960000000000002</c:v>
                </c:pt>
                <c:pt idx="14212">
                  <c:v>1.6960000000000002</c:v>
                </c:pt>
                <c:pt idx="14213">
                  <c:v>1.6960000000000002</c:v>
                </c:pt>
                <c:pt idx="14214">
                  <c:v>1.6960000000000002</c:v>
                </c:pt>
                <c:pt idx="14215">
                  <c:v>1.6960000000000002</c:v>
                </c:pt>
                <c:pt idx="14216">
                  <c:v>1.6970000000000001</c:v>
                </c:pt>
                <c:pt idx="14217">
                  <c:v>1.6970000000000001</c:v>
                </c:pt>
                <c:pt idx="14218">
                  <c:v>1.6970000000000001</c:v>
                </c:pt>
                <c:pt idx="14219">
                  <c:v>1.6970000000000001</c:v>
                </c:pt>
                <c:pt idx="14220">
                  <c:v>1.6970000000000001</c:v>
                </c:pt>
                <c:pt idx="14221">
                  <c:v>1.6970000000000001</c:v>
                </c:pt>
                <c:pt idx="14222">
                  <c:v>1.6970000000000001</c:v>
                </c:pt>
                <c:pt idx="14223">
                  <c:v>1.6970000000000001</c:v>
                </c:pt>
                <c:pt idx="14224">
                  <c:v>1.6970000000000001</c:v>
                </c:pt>
                <c:pt idx="14225">
                  <c:v>1.6970000000000001</c:v>
                </c:pt>
                <c:pt idx="14226">
                  <c:v>1.6970000000000001</c:v>
                </c:pt>
                <c:pt idx="14227">
                  <c:v>1.6970000000000001</c:v>
                </c:pt>
                <c:pt idx="14228">
                  <c:v>1.6970000000000001</c:v>
                </c:pt>
                <c:pt idx="14229">
                  <c:v>1.6970000000000001</c:v>
                </c:pt>
                <c:pt idx="14230">
                  <c:v>1.6970000000000001</c:v>
                </c:pt>
                <c:pt idx="14231">
                  <c:v>1.6970000000000001</c:v>
                </c:pt>
                <c:pt idx="14232">
                  <c:v>1.6970000000000001</c:v>
                </c:pt>
                <c:pt idx="14233">
                  <c:v>1.6970000000000001</c:v>
                </c:pt>
                <c:pt idx="14234">
                  <c:v>1.6970000000000001</c:v>
                </c:pt>
                <c:pt idx="14235">
                  <c:v>1.6970000000000001</c:v>
                </c:pt>
                <c:pt idx="14236">
                  <c:v>1.6970000000000001</c:v>
                </c:pt>
                <c:pt idx="14237">
                  <c:v>1.698</c:v>
                </c:pt>
                <c:pt idx="14238">
                  <c:v>1.698</c:v>
                </c:pt>
                <c:pt idx="14239">
                  <c:v>1.698</c:v>
                </c:pt>
                <c:pt idx="14240">
                  <c:v>1.698</c:v>
                </c:pt>
                <c:pt idx="14241">
                  <c:v>1.698</c:v>
                </c:pt>
                <c:pt idx="14242">
                  <c:v>1.698</c:v>
                </c:pt>
                <c:pt idx="14243">
                  <c:v>1.698</c:v>
                </c:pt>
                <c:pt idx="14244">
                  <c:v>1.698</c:v>
                </c:pt>
                <c:pt idx="14245">
                  <c:v>1.698</c:v>
                </c:pt>
                <c:pt idx="14246">
                  <c:v>1.698</c:v>
                </c:pt>
                <c:pt idx="14247">
                  <c:v>1.698</c:v>
                </c:pt>
                <c:pt idx="14248">
                  <c:v>1.698</c:v>
                </c:pt>
                <c:pt idx="14249">
                  <c:v>1.698</c:v>
                </c:pt>
                <c:pt idx="14250">
                  <c:v>1.698</c:v>
                </c:pt>
                <c:pt idx="14251">
                  <c:v>1.698</c:v>
                </c:pt>
                <c:pt idx="14252">
                  <c:v>1.698</c:v>
                </c:pt>
                <c:pt idx="14253">
                  <c:v>1.698</c:v>
                </c:pt>
                <c:pt idx="14254">
                  <c:v>1.698</c:v>
                </c:pt>
                <c:pt idx="14255">
                  <c:v>1.698</c:v>
                </c:pt>
                <c:pt idx="14256">
                  <c:v>1.698</c:v>
                </c:pt>
                <c:pt idx="14257">
                  <c:v>1.698</c:v>
                </c:pt>
                <c:pt idx="14258">
                  <c:v>1.6989999999999998</c:v>
                </c:pt>
                <c:pt idx="14259">
                  <c:v>1.6989999999999998</c:v>
                </c:pt>
                <c:pt idx="14260">
                  <c:v>1.6989999999999998</c:v>
                </c:pt>
                <c:pt idx="14261">
                  <c:v>1.6989999999999998</c:v>
                </c:pt>
                <c:pt idx="14262">
                  <c:v>1.6989999999999998</c:v>
                </c:pt>
                <c:pt idx="14263">
                  <c:v>1.6989999999999998</c:v>
                </c:pt>
                <c:pt idx="14264">
                  <c:v>1.6989999999999998</c:v>
                </c:pt>
                <c:pt idx="14265">
                  <c:v>1.6989999999999998</c:v>
                </c:pt>
                <c:pt idx="14266">
                  <c:v>1.6989999999999998</c:v>
                </c:pt>
                <c:pt idx="14267">
                  <c:v>1.6989999999999998</c:v>
                </c:pt>
                <c:pt idx="14268">
                  <c:v>1.6989999999999998</c:v>
                </c:pt>
                <c:pt idx="14269">
                  <c:v>1.6989999999999998</c:v>
                </c:pt>
                <c:pt idx="14270">
                  <c:v>1.6989999999999998</c:v>
                </c:pt>
                <c:pt idx="14271">
                  <c:v>1.6989999999999998</c:v>
                </c:pt>
                <c:pt idx="14272">
                  <c:v>1.6989999999999998</c:v>
                </c:pt>
                <c:pt idx="14273">
                  <c:v>1.6989999999999998</c:v>
                </c:pt>
                <c:pt idx="14274">
                  <c:v>1.6989999999999998</c:v>
                </c:pt>
                <c:pt idx="14275">
                  <c:v>1.6989999999999998</c:v>
                </c:pt>
                <c:pt idx="14276">
                  <c:v>1.6989999999999998</c:v>
                </c:pt>
                <c:pt idx="14277">
                  <c:v>1.6989999999999998</c:v>
                </c:pt>
                <c:pt idx="14278">
                  <c:v>1.6989999999999998</c:v>
                </c:pt>
                <c:pt idx="14279">
                  <c:v>1.7000000000000002</c:v>
                </c:pt>
                <c:pt idx="14280">
                  <c:v>1.7000000000000002</c:v>
                </c:pt>
                <c:pt idx="14281">
                  <c:v>1.7000000000000002</c:v>
                </c:pt>
                <c:pt idx="14282">
                  <c:v>1.7000000000000002</c:v>
                </c:pt>
                <c:pt idx="14283">
                  <c:v>1.7000000000000002</c:v>
                </c:pt>
                <c:pt idx="14284">
                  <c:v>1.7000000000000002</c:v>
                </c:pt>
                <c:pt idx="14285">
                  <c:v>1.7000000000000002</c:v>
                </c:pt>
                <c:pt idx="14286">
                  <c:v>1.7000000000000002</c:v>
                </c:pt>
                <c:pt idx="14287">
                  <c:v>1.7000000000000002</c:v>
                </c:pt>
                <c:pt idx="14288">
                  <c:v>1.7000000000000002</c:v>
                </c:pt>
                <c:pt idx="14289">
                  <c:v>1.7000000000000002</c:v>
                </c:pt>
                <c:pt idx="14290">
                  <c:v>1.7000000000000002</c:v>
                </c:pt>
                <c:pt idx="14291">
                  <c:v>1.7000000000000002</c:v>
                </c:pt>
                <c:pt idx="14292">
                  <c:v>1.7000000000000002</c:v>
                </c:pt>
                <c:pt idx="14293">
                  <c:v>1.7000000000000002</c:v>
                </c:pt>
                <c:pt idx="14294">
                  <c:v>1.7000000000000002</c:v>
                </c:pt>
                <c:pt idx="14295">
                  <c:v>1.7000000000000002</c:v>
                </c:pt>
                <c:pt idx="14296">
                  <c:v>1.7000000000000002</c:v>
                </c:pt>
                <c:pt idx="14297">
                  <c:v>1.7000000000000002</c:v>
                </c:pt>
                <c:pt idx="14298">
                  <c:v>1.7000000000000002</c:v>
                </c:pt>
                <c:pt idx="14299">
                  <c:v>1.7000000000000002</c:v>
                </c:pt>
                <c:pt idx="14300">
                  <c:v>1.7010000000000001</c:v>
                </c:pt>
                <c:pt idx="14301">
                  <c:v>1.7010000000000001</c:v>
                </c:pt>
                <c:pt idx="14302">
                  <c:v>1.7010000000000001</c:v>
                </c:pt>
                <c:pt idx="14303">
                  <c:v>1.7010000000000001</c:v>
                </c:pt>
                <c:pt idx="14304">
                  <c:v>1.7010000000000001</c:v>
                </c:pt>
                <c:pt idx="14305">
                  <c:v>1.7010000000000001</c:v>
                </c:pt>
                <c:pt idx="14306">
                  <c:v>1.7010000000000001</c:v>
                </c:pt>
                <c:pt idx="14307">
                  <c:v>1.7010000000000001</c:v>
                </c:pt>
                <c:pt idx="14308">
                  <c:v>1.7010000000000001</c:v>
                </c:pt>
                <c:pt idx="14309">
                  <c:v>1.7010000000000001</c:v>
                </c:pt>
                <c:pt idx="14310">
                  <c:v>1.7010000000000001</c:v>
                </c:pt>
                <c:pt idx="14311">
                  <c:v>1.7010000000000001</c:v>
                </c:pt>
                <c:pt idx="14312">
                  <c:v>1.7010000000000001</c:v>
                </c:pt>
                <c:pt idx="14313">
                  <c:v>1.7010000000000001</c:v>
                </c:pt>
                <c:pt idx="14314">
                  <c:v>1.7010000000000001</c:v>
                </c:pt>
                <c:pt idx="14315">
                  <c:v>1.7010000000000001</c:v>
                </c:pt>
                <c:pt idx="14316">
                  <c:v>1.7010000000000001</c:v>
                </c:pt>
                <c:pt idx="14317">
                  <c:v>1.7010000000000001</c:v>
                </c:pt>
                <c:pt idx="14318">
                  <c:v>1.7010000000000001</c:v>
                </c:pt>
                <c:pt idx="14319">
                  <c:v>1.7010000000000001</c:v>
                </c:pt>
                <c:pt idx="14320">
                  <c:v>1.702</c:v>
                </c:pt>
                <c:pt idx="14321">
                  <c:v>1.702</c:v>
                </c:pt>
                <c:pt idx="14322">
                  <c:v>1.702</c:v>
                </c:pt>
                <c:pt idx="14323">
                  <c:v>1.702</c:v>
                </c:pt>
                <c:pt idx="14324">
                  <c:v>1.702</c:v>
                </c:pt>
                <c:pt idx="14325">
                  <c:v>1.702</c:v>
                </c:pt>
                <c:pt idx="14326">
                  <c:v>1.702</c:v>
                </c:pt>
                <c:pt idx="14327">
                  <c:v>1.702</c:v>
                </c:pt>
                <c:pt idx="14328">
                  <c:v>1.702</c:v>
                </c:pt>
                <c:pt idx="14329">
                  <c:v>1.702</c:v>
                </c:pt>
                <c:pt idx="14330">
                  <c:v>1.702</c:v>
                </c:pt>
                <c:pt idx="14331">
                  <c:v>1.702</c:v>
                </c:pt>
                <c:pt idx="14332">
                  <c:v>1.702</c:v>
                </c:pt>
                <c:pt idx="14333">
                  <c:v>1.702</c:v>
                </c:pt>
                <c:pt idx="14334">
                  <c:v>1.702</c:v>
                </c:pt>
                <c:pt idx="14335">
                  <c:v>1.702</c:v>
                </c:pt>
                <c:pt idx="14336">
                  <c:v>1.702</c:v>
                </c:pt>
                <c:pt idx="14337">
                  <c:v>1.702</c:v>
                </c:pt>
                <c:pt idx="14338">
                  <c:v>1.702</c:v>
                </c:pt>
                <c:pt idx="14339">
                  <c:v>1.702</c:v>
                </c:pt>
                <c:pt idx="14340">
                  <c:v>1.7029999999999998</c:v>
                </c:pt>
                <c:pt idx="14341">
                  <c:v>1.7029999999999998</c:v>
                </c:pt>
                <c:pt idx="14342">
                  <c:v>1.7029999999999998</c:v>
                </c:pt>
                <c:pt idx="14343">
                  <c:v>1.7029999999999998</c:v>
                </c:pt>
                <c:pt idx="14344">
                  <c:v>1.7029999999999998</c:v>
                </c:pt>
                <c:pt idx="14345">
                  <c:v>1.7029999999999998</c:v>
                </c:pt>
                <c:pt idx="14346">
                  <c:v>1.7029999999999998</c:v>
                </c:pt>
                <c:pt idx="14347">
                  <c:v>1.7029999999999998</c:v>
                </c:pt>
                <c:pt idx="14348">
                  <c:v>1.7029999999999998</c:v>
                </c:pt>
                <c:pt idx="14349">
                  <c:v>1.7029999999999998</c:v>
                </c:pt>
                <c:pt idx="14350">
                  <c:v>1.7029999999999998</c:v>
                </c:pt>
                <c:pt idx="14351">
                  <c:v>1.7029999999999998</c:v>
                </c:pt>
                <c:pt idx="14352">
                  <c:v>1.7029999999999998</c:v>
                </c:pt>
                <c:pt idx="14353">
                  <c:v>1.7029999999999998</c:v>
                </c:pt>
                <c:pt idx="14354">
                  <c:v>1.7029999999999998</c:v>
                </c:pt>
                <c:pt idx="14355">
                  <c:v>1.7029999999999998</c:v>
                </c:pt>
                <c:pt idx="14356">
                  <c:v>1.7029999999999998</c:v>
                </c:pt>
                <c:pt idx="14357">
                  <c:v>1.7029999999999998</c:v>
                </c:pt>
                <c:pt idx="14358">
                  <c:v>1.7029999999999998</c:v>
                </c:pt>
                <c:pt idx="14359">
                  <c:v>1.7029999999999998</c:v>
                </c:pt>
                <c:pt idx="14360">
                  <c:v>1.7040000000000002</c:v>
                </c:pt>
                <c:pt idx="14361">
                  <c:v>1.7040000000000002</c:v>
                </c:pt>
                <c:pt idx="14362">
                  <c:v>1.7040000000000002</c:v>
                </c:pt>
                <c:pt idx="14363">
                  <c:v>1.7040000000000002</c:v>
                </c:pt>
                <c:pt idx="14364">
                  <c:v>1.7040000000000002</c:v>
                </c:pt>
                <c:pt idx="14365">
                  <c:v>1.7040000000000002</c:v>
                </c:pt>
                <c:pt idx="14366">
                  <c:v>1.7040000000000002</c:v>
                </c:pt>
                <c:pt idx="14367">
                  <c:v>1.7040000000000002</c:v>
                </c:pt>
                <c:pt idx="14368">
                  <c:v>1.7040000000000002</c:v>
                </c:pt>
                <c:pt idx="14369">
                  <c:v>1.7040000000000002</c:v>
                </c:pt>
                <c:pt idx="14370">
                  <c:v>1.7040000000000002</c:v>
                </c:pt>
                <c:pt idx="14371">
                  <c:v>1.7040000000000002</c:v>
                </c:pt>
                <c:pt idx="14372">
                  <c:v>1.7040000000000002</c:v>
                </c:pt>
                <c:pt idx="14373">
                  <c:v>1.7040000000000002</c:v>
                </c:pt>
                <c:pt idx="14374">
                  <c:v>1.7040000000000002</c:v>
                </c:pt>
                <c:pt idx="14375">
                  <c:v>1.7040000000000002</c:v>
                </c:pt>
                <c:pt idx="14376">
                  <c:v>1.7030000000000001</c:v>
                </c:pt>
                <c:pt idx="14377">
                  <c:v>1.7030000000000001</c:v>
                </c:pt>
                <c:pt idx="14378">
                  <c:v>1.7030000000000001</c:v>
                </c:pt>
                <c:pt idx="14379">
                  <c:v>1.7030000000000001</c:v>
                </c:pt>
                <c:pt idx="14380">
                  <c:v>1.7030000000000001</c:v>
                </c:pt>
                <c:pt idx="14381">
                  <c:v>1.7030000000000001</c:v>
                </c:pt>
                <c:pt idx="14382">
                  <c:v>1.7030000000000001</c:v>
                </c:pt>
                <c:pt idx="14383">
                  <c:v>1.704</c:v>
                </c:pt>
                <c:pt idx="14384">
                  <c:v>1.704</c:v>
                </c:pt>
                <c:pt idx="14385">
                  <c:v>1.704</c:v>
                </c:pt>
                <c:pt idx="14386">
                  <c:v>1.704</c:v>
                </c:pt>
                <c:pt idx="14387">
                  <c:v>1.704</c:v>
                </c:pt>
                <c:pt idx="14388">
                  <c:v>1.704</c:v>
                </c:pt>
                <c:pt idx="14389">
                  <c:v>1.704</c:v>
                </c:pt>
                <c:pt idx="14390">
                  <c:v>1.704</c:v>
                </c:pt>
                <c:pt idx="14391">
                  <c:v>1.704</c:v>
                </c:pt>
                <c:pt idx="14392">
                  <c:v>1.704</c:v>
                </c:pt>
                <c:pt idx="14393">
                  <c:v>1.704</c:v>
                </c:pt>
                <c:pt idx="14394">
                  <c:v>1.704</c:v>
                </c:pt>
                <c:pt idx="14395">
                  <c:v>1.704</c:v>
                </c:pt>
                <c:pt idx="14396">
                  <c:v>1.704</c:v>
                </c:pt>
                <c:pt idx="14397">
                  <c:v>1.704</c:v>
                </c:pt>
                <c:pt idx="14398">
                  <c:v>1.704</c:v>
                </c:pt>
                <c:pt idx="14399">
                  <c:v>1.704</c:v>
                </c:pt>
                <c:pt idx="14400">
                  <c:v>1.704</c:v>
                </c:pt>
                <c:pt idx="14401">
                  <c:v>1.704</c:v>
                </c:pt>
                <c:pt idx="14402">
                  <c:v>1.704</c:v>
                </c:pt>
                <c:pt idx="14403">
                  <c:v>1.704</c:v>
                </c:pt>
                <c:pt idx="14404">
                  <c:v>1.7050000000000001</c:v>
                </c:pt>
                <c:pt idx="14405">
                  <c:v>1.7050000000000001</c:v>
                </c:pt>
                <c:pt idx="14406">
                  <c:v>1.7050000000000001</c:v>
                </c:pt>
                <c:pt idx="14407">
                  <c:v>1.7050000000000001</c:v>
                </c:pt>
                <c:pt idx="14408">
                  <c:v>1.7050000000000001</c:v>
                </c:pt>
                <c:pt idx="14409">
                  <c:v>1.7050000000000001</c:v>
                </c:pt>
                <c:pt idx="14410">
                  <c:v>1.7050000000000001</c:v>
                </c:pt>
                <c:pt idx="14411">
                  <c:v>1.7050000000000001</c:v>
                </c:pt>
                <c:pt idx="14412">
                  <c:v>1.7050000000000001</c:v>
                </c:pt>
                <c:pt idx="14413">
                  <c:v>1.7050000000000001</c:v>
                </c:pt>
                <c:pt idx="14414">
                  <c:v>1.7050000000000001</c:v>
                </c:pt>
                <c:pt idx="14415">
                  <c:v>1.7050000000000001</c:v>
                </c:pt>
                <c:pt idx="14416">
                  <c:v>1.7050000000000001</c:v>
                </c:pt>
                <c:pt idx="14417">
                  <c:v>1.7050000000000001</c:v>
                </c:pt>
                <c:pt idx="14418">
                  <c:v>1.7050000000000001</c:v>
                </c:pt>
                <c:pt idx="14419">
                  <c:v>1.7050000000000001</c:v>
                </c:pt>
                <c:pt idx="14420">
                  <c:v>1.7050000000000001</c:v>
                </c:pt>
                <c:pt idx="14421">
                  <c:v>1.7050000000000001</c:v>
                </c:pt>
                <c:pt idx="14422">
                  <c:v>1.7050000000000001</c:v>
                </c:pt>
                <c:pt idx="14423">
                  <c:v>1.7050000000000001</c:v>
                </c:pt>
                <c:pt idx="14424">
                  <c:v>1.7050000000000001</c:v>
                </c:pt>
                <c:pt idx="14425">
                  <c:v>1.706</c:v>
                </c:pt>
                <c:pt idx="14426">
                  <c:v>1.706</c:v>
                </c:pt>
                <c:pt idx="14427">
                  <c:v>1.706</c:v>
                </c:pt>
                <c:pt idx="14428">
                  <c:v>1.706</c:v>
                </c:pt>
                <c:pt idx="14429">
                  <c:v>1.706</c:v>
                </c:pt>
                <c:pt idx="14430">
                  <c:v>1.706</c:v>
                </c:pt>
                <c:pt idx="14431">
                  <c:v>1.706</c:v>
                </c:pt>
                <c:pt idx="14432">
                  <c:v>1.706</c:v>
                </c:pt>
                <c:pt idx="14433">
                  <c:v>1.706</c:v>
                </c:pt>
                <c:pt idx="14434">
                  <c:v>1.706</c:v>
                </c:pt>
                <c:pt idx="14435">
                  <c:v>1.706</c:v>
                </c:pt>
                <c:pt idx="14436">
                  <c:v>1.706</c:v>
                </c:pt>
                <c:pt idx="14437">
                  <c:v>1.706</c:v>
                </c:pt>
                <c:pt idx="14438">
                  <c:v>1.706</c:v>
                </c:pt>
                <c:pt idx="14439">
                  <c:v>1.706</c:v>
                </c:pt>
                <c:pt idx="14440">
                  <c:v>1.706</c:v>
                </c:pt>
                <c:pt idx="14441">
                  <c:v>1.706</c:v>
                </c:pt>
                <c:pt idx="14442">
                  <c:v>1.706</c:v>
                </c:pt>
                <c:pt idx="14443">
                  <c:v>1.706</c:v>
                </c:pt>
                <c:pt idx="14444">
                  <c:v>1.706</c:v>
                </c:pt>
                <c:pt idx="14445">
                  <c:v>1.7070000000000001</c:v>
                </c:pt>
                <c:pt idx="14446">
                  <c:v>1.7070000000000001</c:v>
                </c:pt>
                <c:pt idx="14447">
                  <c:v>1.7070000000000001</c:v>
                </c:pt>
                <c:pt idx="14448">
                  <c:v>1.7070000000000001</c:v>
                </c:pt>
                <c:pt idx="14449">
                  <c:v>1.7070000000000001</c:v>
                </c:pt>
                <c:pt idx="14450">
                  <c:v>1.7070000000000001</c:v>
                </c:pt>
                <c:pt idx="14451">
                  <c:v>1.7070000000000001</c:v>
                </c:pt>
                <c:pt idx="14452">
                  <c:v>1.7070000000000001</c:v>
                </c:pt>
                <c:pt idx="14453">
                  <c:v>1.7070000000000001</c:v>
                </c:pt>
                <c:pt idx="14454">
                  <c:v>1.7070000000000001</c:v>
                </c:pt>
                <c:pt idx="14455">
                  <c:v>1.7070000000000001</c:v>
                </c:pt>
                <c:pt idx="14456">
                  <c:v>1.7070000000000001</c:v>
                </c:pt>
                <c:pt idx="14457">
                  <c:v>1.7070000000000001</c:v>
                </c:pt>
                <c:pt idx="14458">
                  <c:v>1.7070000000000001</c:v>
                </c:pt>
                <c:pt idx="14459">
                  <c:v>1.7070000000000001</c:v>
                </c:pt>
                <c:pt idx="14460">
                  <c:v>1.7070000000000001</c:v>
                </c:pt>
                <c:pt idx="14461">
                  <c:v>1.7070000000000001</c:v>
                </c:pt>
                <c:pt idx="14462">
                  <c:v>1.7070000000000001</c:v>
                </c:pt>
                <c:pt idx="14463">
                  <c:v>1.7070000000000001</c:v>
                </c:pt>
                <c:pt idx="14464">
                  <c:v>1.7070000000000001</c:v>
                </c:pt>
                <c:pt idx="14465">
                  <c:v>1.708</c:v>
                </c:pt>
                <c:pt idx="14466">
                  <c:v>1.708</c:v>
                </c:pt>
                <c:pt idx="14467">
                  <c:v>1.708</c:v>
                </c:pt>
                <c:pt idx="14468">
                  <c:v>1.708</c:v>
                </c:pt>
                <c:pt idx="14469">
                  <c:v>1.708</c:v>
                </c:pt>
                <c:pt idx="14470">
                  <c:v>1.708</c:v>
                </c:pt>
                <c:pt idx="14471">
                  <c:v>1.708</c:v>
                </c:pt>
                <c:pt idx="14472">
                  <c:v>1.708</c:v>
                </c:pt>
                <c:pt idx="14473">
                  <c:v>1.708</c:v>
                </c:pt>
                <c:pt idx="14474">
                  <c:v>1.708</c:v>
                </c:pt>
                <c:pt idx="14475">
                  <c:v>1.708</c:v>
                </c:pt>
                <c:pt idx="14476">
                  <c:v>1.708</c:v>
                </c:pt>
                <c:pt idx="14477">
                  <c:v>1.708</c:v>
                </c:pt>
                <c:pt idx="14478">
                  <c:v>1.708</c:v>
                </c:pt>
                <c:pt idx="14479">
                  <c:v>1.708</c:v>
                </c:pt>
                <c:pt idx="14480">
                  <c:v>1.708</c:v>
                </c:pt>
                <c:pt idx="14481">
                  <c:v>1.708</c:v>
                </c:pt>
                <c:pt idx="14482">
                  <c:v>1.708</c:v>
                </c:pt>
                <c:pt idx="14483">
                  <c:v>1.708</c:v>
                </c:pt>
                <c:pt idx="14484">
                  <c:v>1.708</c:v>
                </c:pt>
                <c:pt idx="14485">
                  <c:v>1.7090000000000001</c:v>
                </c:pt>
                <c:pt idx="14486">
                  <c:v>1.7090000000000001</c:v>
                </c:pt>
                <c:pt idx="14487">
                  <c:v>1.7090000000000001</c:v>
                </c:pt>
                <c:pt idx="14488">
                  <c:v>1.7090000000000001</c:v>
                </c:pt>
                <c:pt idx="14489">
                  <c:v>1.7090000000000001</c:v>
                </c:pt>
                <c:pt idx="14490">
                  <c:v>1.7090000000000001</c:v>
                </c:pt>
                <c:pt idx="14491">
                  <c:v>1.7090000000000001</c:v>
                </c:pt>
                <c:pt idx="14492">
                  <c:v>1.7090000000000001</c:v>
                </c:pt>
                <c:pt idx="14493">
                  <c:v>1.7090000000000001</c:v>
                </c:pt>
                <c:pt idx="14494">
                  <c:v>1.7090000000000001</c:v>
                </c:pt>
                <c:pt idx="14495">
                  <c:v>1.7090000000000001</c:v>
                </c:pt>
                <c:pt idx="14496">
                  <c:v>1.7090000000000001</c:v>
                </c:pt>
                <c:pt idx="14497">
                  <c:v>1.7090000000000001</c:v>
                </c:pt>
                <c:pt idx="14498">
                  <c:v>1.7090000000000001</c:v>
                </c:pt>
                <c:pt idx="14499">
                  <c:v>1.7090000000000001</c:v>
                </c:pt>
                <c:pt idx="14500">
                  <c:v>1.7090000000000001</c:v>
                </c:pt>
                <c:pt idx="14501">
                  <c:v>1.7090000000000001</c:v>
                </c:pt>
                <c:pt idx="14502">
                  <c:v>1.7090000000000001</c:v>
                </c:pt>
                <c:pt idx="14503">
                  <c:v>1.7090000000000001</c:v>
                </c:pt>
                <c:pt idx="14504">
                  <c:v>1.7090000000000001</c:v>
                </c:pt>
                <c:pt idx="14505">
                  <c:v>1.7090000000000001</c:v>
                </c:pt>
                <c:pt idx="14506">
                  <c:v>1.7090000000000001</c:v>
                </c:pt>
                <c:pt idx="14507">
                  <c:v>1.7090000000000001</c:v>
                </c:pt>
                <c:pt idx="14508">
                  <c:v>1.71</c:v>
                </c:pt>
                <c:pt idx="14509">
                  <c:v>1.71</c:v>
                </c:pt>
                <c:pt idx="14510">
                  <c:v>1.71</c:v>
                </c:pt>
                <c:pt idx="14511">
                  <c:v>1.71</c:v>
                </c:pt>
                <c:pt idx="14512">
                  <c:v>1.71</c:v>
                </c:pt>
                <c:pt idx="14513">
                  <c:v>1.71</c:v>
                </c:pt>
                <c:pt idx="14514">
                  <c:v>1.71</c:v>
                </c:pt>
                <c:pt idx="14515">
                  <c:v>1.71</c:v>
                </c:pt>
                <c:pt idx="14516">
                  <c:v>1.71</c:v>
                </c:pt>
                <c:pt idx="14517">
                  <c:v>1.71</c:v>
                </c:pt>
                <c:pt idx="14518">
                  <c:v>1.71</c:v>
                </c:pt>
                <c:pt idx="14519">
                  <c:v>1.71</c:v>
                </c:pt>
                <c:pt idx="14520">
                  <c:v>1.71</c:v>
                </c:pt>
                <c:pt idx="14521">
                  <c:v>1.71</c:v>
                </c:pt>
                <c:pt idx="14522">
                  <c:v>1.71</c:v>
                </c:pt>
                <c:pt idx="14523">
                  <c:v>1.71</c:v>
                </c:pt>
                <c:pt idx="14524">
                  <c:v>1.71</c:v>
                </c:pt>
                <c:pt idx="14525">
                  <c:v>1.71</c:v>
                </c:pt>
                <c:pt idx="14526">
                  <c:v>1.71</c:v>
                </c:pt>
                <c:pt idx="14527">
                  <c:v>1.71</c:v>
                </c:pt>
                <c:pt idx="14528">
                  <c:v>1.71</c:v>
                </c:pt>
                <c:pt idx="14529">
                  <c:v>1.7109999999999999</c:v>
                </c:pt>
                <c:pt idx="14530">
                  <c:v>1.7109999999999999</c:v>
                </c:pt>
                <c:pt idx="14531">
                  <c:v>1.7109999999999999</c:v>
                </c:pt>
                <c:pt idx="14532">
                  <c:v>1.7109999999999999</c:v>
                </c:pt>
                <c:pt idx="14533">
                  <c:v>1.7109999999999999</c:v>
                </c:pt>
                <c:pt idx="14534">
                  <c:v>1.7109999999999999</c:v>
                </c:pt>
                <c:pt idx="14535">
                  <c:v>1.7109999999999999</c:v>
                </c:pt>
                <c:pt idx="14536">
                  <c:v>1.7109999999999999</c:v>
                </c:pt>
                <c:pt idx="14537">
                  <c:v>1.7109999999999999</c:v>
                </c:pt>
                <c:pt idx="14538">
                  <c:v>1.7109999999999999</c:v>
                </c:pt>
                <c:pt idx="14539">
                  <c:v>1.7109999999999999</c:v>
                </c:pt>
                <c:pt idx="14540">
                  <c:v>1.7109999999999999</c:v>
                </c:pt>
                <c:pt idx="14541">
                  <c:v>1.7109999999999999</c:v>
                </c:pt>
                <c:pt idx="14542">
                  <c:v>1.7109999999999999</c:v>
                </c:pt>
                <c:pt idx="14543">
                  <c:v>1.7109999999999999</c:v>
                </c:pt>
                <c:pt idx="14544">
                  <c:v>1.7109999999999999</c:v>
                </c:pt>
                <c:pt idx="14545">
                  <c:v>1.7109999999999999</c:v>
                </c:pt>
                <c:pt idx="14546">
                  <c:v>1.7109999999999999</c:v>
                </c:pt>
                <c:pt idx="14547">
                  <c:v>1.7109999999999999</c:v>
                </c:pt>
                <c:pt idx="14548">
                  <c:v>1.7109999999999999</c:v>
                </c:pt>
                <c:pt idx="14549">
                  <c:v>1.7109999999999999</c:v>
                </c:pt>
                <c:pt idx="14550">
                  <c:v>1.7109999999999999</c:v>
                </c:pt>
                <c:pt idx="14551">
                  <c:v>1.7109999999999999</c:v>
                </c:pt>
                <c:pt idx="14552">
                  <c:v>1.7109999999999999</c:v>
                </c:pt>
                <c:pt idx="14553">
                  <c:v>1.712</c:v>
                </c:pt>
                <c:pt idx="14554">
                  <c:v>1.712</c:v>
                </c:pt>
                <c:pt idx="14555">
                  <c:v>1.712</c:v>
                </c:pt>
                <c:pt idx="14556">
                  <c:v>1.712</c:v>
                </c:pt>
                <c:pt idx="14557">
                  <c:v>1.712</c:v>
                </c:pt>
                <c:pt idx="14558">
                  <c:v>1.712</c:v>
                </c:pt>
                <c:pt idx="14559">
                  <c:v>1.712</c:v>
                </c:pt>
                <c:pt idx="14560">
                  <c:v>1.712</c:v>
                </c:pt>
                <c:pt idx="14561">
                  <c:v>1.712</c:v>
                </c:pt>
                <c:pt idx="14562">
                  <c:v>1.712</c:v>
                </c:pt>
                <c:pt idx="14563">
                  <c:v>1.712</c:v>
                </c:pt>
                <c:pt idx="14564">
                  <c:v>1.712</c:v>
                </c:pt>
                <c:pt idx="14565">
                  <c:v>1.712</c:v>
                </c:pt>
                <c:pt idx="14566">
                  <c:v>1.712</c:v>
                </c:pt>
                <c:pt idx="14567">
                  <c:v>1.712</c:v>
                </c:pt>
                <c:pt idx="14568">
                  <c:v>1.712</c:v>
                </c:pt>
                <c:pt idx="14569">
                  <c:v>1.712</c:v>
                </c:pt>
                <c:pt idx="14570">
                  <c:v>1.712</c:v>
                </c:pt>
                <c:pt idx="14571">
                  <c:v>1.712</c:v>
                </c:pt>
                <c:pt idx="14572">
                  <c:v>1.7130000000000001</c:v>
                </c:pt>
                <c:pt idx="14573">
                  <c:v>1.7130000000000001</c:v>
                </c:pt>
                <c:pt idx="14574">
                  <c:v>1.7130000000000001</c:v>
                </c:pt>
                <c:pt idx="14575">
                  <c:v>1.7130000000000001</c:v>
                </c:pt>
                <c:pt idx="14576">
                  <c:v>1.7130000000000001</c:v>
                </c:pt>
                <c:pt idx="14577">
                  <c:v>1.7130000000000001</c:v>
                </c:pt>
                <c:pt idx="14578">
                  <c:v>1.7130000000000001</c:v>
                </c:pt>
                <c:pt idx="14579">
                  <c:v>1.7130000000000001</c:v>
                </c:pt>
                <c:pt idx="14580">
                  <c:v>1.7130000000000001</c:v>
                </c:pt>
                <c:pt idx="14581">
                  <c:v>1.7130000000000001</c:v>
                </c:pt>
                <c:pt idx="14582">
                  <c:v>1.7130000000000001</c:v>
                </c:pt>
                <c:pt idx="14583">
                  <c:v>1.7130000000000001</c:v>
                </c:pt>
                <c:pt idx="14584">
                  <c:v>1.7130000000000001</c:v>
                </c:pt>
                <c:pt idx="14585">
                  <c:v>1.7130000000000001</c:v>
                </c:pt>
                <c:pt idx="14586">
                  <c:v>1.7130000000000001</c:v>
                </c:pt>
                <c:pt idx="14587">
                  <c:v>1.7130000000000001</c:v>
                </c:pt>
                <c:pt idx="14588">
                  <c:v>1.7130000000000001</c:v>
                </c:pt>
                <c:pt idx="14589">
                  <c:v>1.7130000000000001</c:v>
                </c:pt>
                <c:pt idx="14590">
                  <c:v>1.7130000000000001</c:v>
                </c:pt>
                <c:pt idx="14591">
                  <c:v>1.7130000000000001</c:v>
                </c:pt>
                <c:pt idx="14592">
                  <c:v>1.7130000000000001</c:v>
                </c:pt>
                <c:pt idx="14593">
                  <c:v>1.7130000000000001</c:v>
                </c:pt>
                <c:pt idx="14594">
                  <c:v>1.714</c:v>
                </c:pt>
                <c:pt idx="14595">
                  <c:v>1.714</c:v>
                </c:pt>
                <c:pt idx="14596">
                  <c:v>1.714</c:v>
                </c:pt>
                <c:pt idx="14597">
                  <c:v>1.714</c:v>
                </c:pt>
                <c:pt idx="14598">
                  <c:v>1.714</c:v>
                </c:pt>
                <c:pt idx="14599">
                  <c:v>1.714</c:v>
                </c:pt>
                <c:pt idx="14600">
                  <c:v>1.714</c:v>
                </c:pt>
                <c:pt idx="14601">
                  <c:v>1.714</c:v>
                </c:pt>
                <c:pt idx="14602">
                  <c:v>1.714</c:v>
                </c:pt>
                <c:pt idx="14603">
                  <c:v>1.714</c:v>
                </c:pt>
                <c:pt idx="14604">
                  <c:v>1.714</c:v>
                </c:pt>
                <c:pt idx="14605">
                  <c:v>1.714</c:v>
                </c:pt>
                <c:pt idx="14606">
                  <c:v>1.714</c:v>
                </c:pt>
                <c:pt idx="14607">
                  <c:v>1.714</c:v>
                </c:pt>
                <c:pt idx="14608">
                  <c:v>1.714</c:v>
                </c:pt>
                <c:pt idx="14609">
                  <c:v>1.714</c:v>
                </c:pt>
                <c:pt idx="14610">
                  <c:v>1.714</c:v>
                </c:pt>
                <c:pt idx="14611">
                  <c:v>1.714</c:v>
                </c:pt>
                <c:pt idx="14612">
                  <c:v>1.714</c:v>
                </c:pt>
                <c:pt idx="14613">
                  <c:v>1.714</c:v>
                </c:pt>
                <c:pt idx="14614">
                  <c:v>1.714</c:v>
                </c:pt>
                <c:pt idx="14615">
                  <c:v>1.714</c:v>
                </c:pt>
                <c:pt idx="14616">
                  <c:v>1.7149999999999999</c:v>
                </c:pt>
                <c:pt idx="14617">
                  <c:v>1.7149999999999999</c:v>
                </c:pt>
                <c:pt idx="14618">
                  <c:v>1.7149999999999999</c:v>
                </c:pt>
                <c:pt idx="14619">
                  <c:v>1.7149999999999999</c:v>
                </c:pt>
                <c:pt idx="14620">
                  <c:v>1.7149999999999999</c:v>
                </c:pt>
                <c:pt idx="14621">
                  <c:v>1.7149999999999999</c:v>
                </c:pt>
                <c:pt idx="14622">
                  <c:v>1.7149999999999999</c:v>
                </c:pt>
                <c:pt idx="14623">
                  <c:v>1.7149999999999999</c:v>
                </c:pt>
                <c:pt idx="14624">
                  <c:v>1.7149999999999999</c:v>
                </c:pt>
                <c:pt idx="14625">
                  <c:v>1.7149999999999999</c:v>
                </c:pt>
                <c:pt idx="14626">
                  <c:v>1.7149999999999999</c:v>
                </c:pt>
                <c:pt idx="14627">
                  <c:v>1.7149999999999999</c:v>
                </c:pt>
                <c:pt idx="14628">
                  <c:v>1.7149999999999999</c:v>
                </c:pt>
                <c:pt idx="14629">
                  <c:v>1.7149999999999999</c:v>
                </c:pt>
                <c:pt idx="14630">
                  <c:v>1.7149999999999999</c:v>
                </c:pt>
                <c:pt idx="14631">
                  <c:v>1.7149999999999999</c:v>
                </c:pt>
                <c:pt idx="14632">
                  <c:v>1.7149999999999999</c:v>
                </c:pt>
                <c:pt idx="14633">
                  <c:v>1.7149999999999999</c:v>
                </c:pt>
                <c:pt idx="14634">
                  <c:v>1.7149999999999999</c:v>
                </c:pt>
                <c:pt idx="14635">
                  <c:v>1.7149999999999999</c:v>
                </c:pt>
                <c:pt idx="14636">
                  <c:v>1.7149999999999999</c:v>
                </c:pt>
                <c:pt idx="14637">
                  <c:v>1.716</c:v>
                </c:pt>
                <c:pt idx="14638">
                  <c:v>1.716</c:v>
                </c:pt>
                <c:pt idx="14639">
                  <c:v>1.716</c:v>
                </c:pt>
                <c:pt idx="14640">
                  <c:v>1.716</c:v>
                </c:pt>
                <c:pt idx="14641">
                  <c:v>1.716</c:v>
                </c:pt>
                <c:pt idx="14642">
                  <c:v>1.716</c:v>
                </c:pt>
                <c:pt idx="14643">
                  <c:v>1.716</c:v>
                </c:pt>
                <c:pt idx="14644">
                  <c:v>1.716</c:v>
                </c:pt>
                <c:pt idx="14645">
                  <c:v>1.716</c:v>
                </c:pt>
                <c:pt idx="14646">
                  <c:v>1.716</c:v>
                </c:pt>
                <c:pt idx="14647">
                  <c:v>1.716</c:v>
                </c:pt>
                <c:pt idx="14648">
                  <c:v>1.716</c:v>
                </c:pt>
                <c:pt idx="14649">
                  <c:v>1.716</c:v>
                </c:pt>
                <c:pt idx="14650">
                  <c:v>1.716</c:v>
                </c:pt>
                <c:pt idx="14651">
                  <c:v>1.716</c:v>
                </c:pt>
                <c:pt idx="14652">
                  <c:v>1.716</c:v>
                </c:pt>
                <c:pt idx="14653">
                  <c:v>1.716</c:v>
                </c:pt>
                <c:pt idx="14654">
                  <c:v>1.716</c:v>
                </c:pt>
                <c:pt idx="14655">
                  <c:v>1.716</c:v>
                </c:pt>
                <c:pt idx="14656">
                  <c:v>1.716</c:v>
                </c:pt>
                <c:pt idx="14657">
                  <c:v>1.716</c:v>
                </c:pt>
                <c:pt idx="14658">
                  <c:v>1.7170000000000001</c:v>
                </c:pt>
                <c:pt idx="14659">
                  <c:v>1.7170000000000001</c:v>
                </c:pt>
                <c:pt idx="14660">
                  <c:v>1.7170000000000001</c:v>
                </c:pt>
                <c:pt idx="14661">
                  <c:v>1.7170000000000001</c:v>
                </c:pt>
                <c:pt idx="14662">
                  <c:v>1.7170000000000001</c:v>
                </c:pt>
                <c:pt idx="14663">
                  <c:v>1.7170000000000001</c:v>
                </c:pt>
                <c:pt idx="14664">
                  <c:v>1.7170000000000001</c:v>
                </c:pt>
                <c:pt idx="14665">
                  <c:v>1.7170000000000001</c:v>
                </c:pt>
                <c:pt idx="14666">
                  <c:v>1.7170000000000001</c:v>
                </c:pt>
                <c:pt idx="14667">
                  <c:v>1.7170000000000001</c:v>
                </c:pt>
                <c:pt idx="14668">
                  <c:v>1.7170000000000001</c:v>
                </c:pt>
                <c:pt idx="14669">
                  <c:v>1.7170000000000001</c:v>
                </c:pt>
                <c:pt idx="14670">
                  <c:v>1.7170000000000001</c:v>
                </c:pt>
                <c:pt idx="14671">
                  <c:v>1.7170000000000001</c:v>
                </c:pt>
                <c:pt idx="14672">
                  <c:v>1.7170000000000001</c:v>
                </c:pt>
                <c:pt idx="14673">
                  <c:v>1.7170000000000001</c:v>
                </c:pt>
                <c:pt idx="14674">
                  <c:v>1.7170000000000001</c:v>
                </c:pt>
                <c:pt idx="14675">
                  <c:v>1.7170000000000001</c:v>
                </c:pt>
                <c:pt idx="14676">
                  <c:v>1.7170000000000001</c:v>
                </c:pt>
                <c:pt idx="14677">
                  <c:v>1.7170000000000001</c:v>
                </c:pt>
                <c:pt idx="14678">
                  <c:v>1.7170000000000001</c:v>
                </c:pt>
                <c:pt idx="14679">
                  <c:v>1.718</c:v>
                </c:pt>
                <c:pt idx="14680">
                  <c:v>1.718</c:v>
                </c:pt>
                <c:pt idx="14681">
                  <c:v>1.718</c:v>
                </c:pt>
                <c:pt idx="14682">
                  <c:v>1.718</c:v>
                </c:pt>
                <c:pt idx="14683">
                  <c:v>1.718</c:v>
                </c:pt>
                <c:pt idx="14684">
                  <c:v>1.718</c:v>
                </c:pt>
                <c:pt idx="14685">
                  <c:v>1.718</c:v>
                </c:pt>
                <c:pt idx="14686">
                  <c:v>1.718</c:v>
                </c:pt>
                <c:pt idx="14687">
                  <c:v>1.718</c:v>
                </c:pt>
                <c:pt idx="14688">
                  <c:v>1.718</c:v>
                </c:pt>
                <c:pt idx="14689">
                  <c:v>1.718</c:v>
                </c:pt>
                <c:pt idx="14690">
                  <c:v>1.718</c:v>
                </c:pt>
                <c:pt idx="14691">
                  <c:v>1.718</c:v>
                </c:pt>
                <c:pt idx="14692">
                  <c:v>1.718</c:v>
                </c:pt>
                <c:pt idx="14693">
                  <c:v>1.718</c:v>
                </c:pt>
                <c:pt idx="14694">
                  <c:v>1.718</c:v>
                </c:pt>
                <c:pt idx="14695">
                  <c:v>1.718</c:v>
                </c:pt>
                <c:pt idx="14696">
                  <c:v>1.718</c:v>
                </c:pt>
                <c:pt idx="14697">
                  <c:v>1.718</c:v>
                </c:pt>
                <c:pt idx="14698">
                  <c:v>1.718</c:v>
                </c:pt>
                <c:pt idx="14699">
                  <c:v>1.718</c:v>
                </c:pt>
                <c:pt idx="14700">
                  <c:v>1.7189999999999999</c:v>
                </c:pt>
                <c:pt idx="14701">
                  <c:v>1.7189999999999999</c:v>
                </c:pt>
                <c:pt idx="14702">
                  <c:v>1.7189999999999999</c:v>
                </c:pt>
                <c:pt idx="14703">
                  <c:v>1.7189999999999999</c:v>
                </c:pt>
                <c:pt idx="14704">
                  <c:v>1.7189999999999999</c:v>
                </c:pt>
                <c:pt idx="14705">
                  <c:v>1.7189999999999999</c:v>
                </c:pt>
                <c:pt idx="14706">
                  <c:v>1.7189999999999999</c:v>
                </c:pt>
                <c:pt idx="14707">
                  <c:v>1.7189999999999999</c:v>
                </c:pt>
                <c:pt idx="14708">
                  <c:v>1.718</c:v>
                </c:pt>
                <c:pt idx="14709">
                  <c:v>1.718</c:v>
                </c:pt>
                <c:pt idx="14710">
                  <c:v>1.718</c:v>
                </c:pt>
                <c:pt idx="14711">
                  <c:v>1.718</c:v>
                </c:pt>
                <c:pt idx="14712">
                  <c:v>1.718</c:v>
                </c:pt>
                <c:pt idx="14713">
                  <c:v>1.718</c:v>
                </c:pt>
                <c:pt idx="14714">
                  <c:v>1.718</c:v>
                </c:pt>
                <c:pt idx="14715">
                  <c:v>1.718</c:v>
                </c:pt>
                <c:pt idx="14716">
                  <c:v>1.718</c:v>
                </c:pt>
                <c:pt idx="14717">
                  <c:v>1.718</c:v>
                </c:pt>
                <c:pt idx="14718">
                  <c:v>1.718</c:v>
                </c:pt>
                <c:pt idx="14719">
                  <c:v>1.718</c:v>
                </c:pt>
                <c:pt idx="14720">
                  <c:v>1.718</c:v>
                </c:pt>
                <c:pt idx="14721">
                  <c:v>1.718</c:v>
                </c:pt>
                <c:pt idx="14722">
                  <c:v>1.7189999999999999</c:v>
                </c:pt>
                <c:pt idx="14723">
                  <c:v>1.7189999999999999</c:v>
                </c:pt>
                <c:pt idx="14724">
                  <c:v>1.7189999999999999</c:v>
                </c:pt>
                <c:pt idx="14725">
                  <c:v>1.7189999999999999</c:v>
                </c:pt>
                <c:pt idx="14726">
                  <c:v>1.7189999999999999</c:v>
                </c:pt>
                <c:pt idx="14727">
                  <c:v>1.7189999999999999</c:v>
                </c:pt>
                <c:pt idx="14728">
                  <c:v>1.7189999999999999</c:v>
                </c:pt>
                <c:pt idx="14729">
                  <c:v>1.7189999999999999</c:v>
                </c:pt>
                <c:pt idx="14730">
                  <c:v>1.7189999999999999</c:v>
                </c:pt>
                <c:pt idx="14731">
                  <c:v>1.7189999999999999</c:v>
                </c:pt>
                <c:pt idx="14732">
                  <c:v>1.7189999999999999</c:v>
                </c:pt>
                <c:pt idx="14733">
                  <c:v>1.7189999999999999</c:v>
                </c:pt>
                <c:pt idx="14734">
                  <c:v>1.7189999999999999</c:v>
                </c:pt>
                <c:pt idx="14735">
                  <c:v>1.7189999999999999</c:v>
                </c:pt>
                <c:pt idx="14736">
                  <c:v>1.7189999999999999</c:v>
                </c:pt>
                <c:pt idx="14737">
                  <c:v>1.7189999999999999</c:v>
                </c:pt>
                <c:pt idx="14738">
                  <c:v>1.7189999999999999</c:v>
                </c:pt>
                <c:pt idx="14739">
                  <c:v>1.7189999999999999</c:v>
                </c:pt>
                <c:pt idx="14740">
                  <c:v>1.7189999999999999</c:v>
                </c:pt>
                <c:pt idx="14741">
                  <c:v>1.7189999999999999</c:v>
                </c:pt>
                <c:pt idx="14742">
                  <c:v>1.7189999999999999</c:v>
                </c:pt>
                <c:pt idx="14743">
                  <c:v>1.7189999999999999</c:v>
                </c:pt>
                <c:pt idx="14744">
                  <c:v>1.7189999999999999</c:v>
                </c:pt>
                <c:pt idx="14745">
                  <c:v>1.72</c:v>
                </c:pt>
                <c:pt idx="14746">
                  <c:v>1.72</c:v>
                </c:pt>
                <c:pt idx="14747">
                  <c:v>1.72</c:v>
                </c:pt>
                <c:pt idx="14748">
                  <c:v>1.72</c:v>
                </c:pt>
                <c:pt idx="14749">
                  <c:v>1.72</c:v>
                </c:pt>
                <c:pt idx="14750">
                  <c:v>1.72</c:v>
                </c:pt>
                <c:pt idx="14751">
                  <c:v>1.72</c:v>
                </c:pt>
                <c:pt idx="14752">
                  <c:v>1.72</c:v>
                </c:pt>
                <c:pt idx="14753">
                  <c:v>1.72</c:v>
                </c:pt>
                <c:pt idx="14754">
                  <c:v>1.72</c:v>
                </c:pt>
                <c:pt idx="14755">
                  <c:v>1.72</c:v>
                </c:pt>
                <c:pt idx="14756">
                  <c:v>1.72</c:v>
                </c:pt>
                <c:pt idx="14757">
                  <c:v>1.72</c:v>
                </c:pt>
                <c:pt idx="14758">
                  <c:v>1.72</c:v>
                </c:pt>
                <c:pt idx="14759">
                  <c:v>1.72</c:v>
                </c:pt>
                <c:pt idx="14760">
                  <c:v>1.72</c:v>
                </c:pt>
                <c:pt idx="14761">
                  <c:v>1.72</c:v>
                </c:pt>
                <c:pt idx="14762">
                  <c:v>1.72</c:v>
                </c:pt>
                <c:pt idx="14763">
                  <c:v>1.72</c:v>
                </c:pt>
                <c:pt idx="14764">
                  <c:v>1.72</c:v>
                </c:pt>
                <c:pt idx="14765">
                  <c:v>1.7210000000000001</c:v>
                </c:pt>
                <c:pt idx="14766">
                  <c:v>1.7210000000000001</c:v>
                </c:pt>
                <c:pt idx="14767">
                  <c:v>1.7210000000000001</c:v>
                </c:pt>
                <c:pt idx="14768">
                  <c:v>1.7210000000000001</c:v>
                </c:pt>
                <c:pt idx="14769">
                  <c:v>1.7210000000000001</c:v>
                </c:pt>
                <c:pt idx="14770">
                  <c:v>1.7210000000000001</c:v>
                </c:pt>
                <c:pt idx="14771">
                  <c:v>1.7210000000000001</c:v>
                </c:pt>
                <c:pt idx="14772">
                  <c:v>1.7210000000000001</c:v>
                </c:pt>
                <c:pt idx="14773">
                  <c:v>1.7210000000000001</c:v>
                </c:pt>
                <c:pt idx="14774">
                  <c:v>1.7210000000000001</c:v>
                </c:pt>
                <c:pt idx="14775">
                  <c:v>1.7210000000000001</c:v>
                </c:pt>
                <c:pt idx="14776">
                  <c:v>1.7210000000000001</c:v>
                </c:pt>
                <c:pt idx="14777">
                  <c:v>1.7210000000000001</c:v>
                </c:pt>
                <c:pt idx="14778">
                  <c:v>1.7210000000000001</c:v>
                </c:pt>
                <c:pt idx="14779">
                  <c:v>1.7210000000000001</c:v>
                </c:pt>
                <c:pt idx="14780">
                  <c:v>1.7210000000000001</c:v>
                </c:pt>
                <c:pt idx="14781">
                  <c:v>1.7210000000000001</c:v>
                </c:pt>
                <c:pt idx="14782">
                  <c:v>1.7210000000000001</c:v>
                </c:pt>
                <c:pt idx="14783">
                  <c:v>1.7210000000000001</c:v>
                </c:pt>
                <c:pt idx="14784">
                  <c:v>1.7210000000000001</c:v>
                </c:pt>
                <c:pt idx="14785">
                  <c:v>1.722</c:v>
                </c:pt>
                <c:pt idx="14786">
                  <c:v>1.722</c:v>
                </c:pt>
                <c:pt idx="14787">
                  <c:v>1.722</c:v>
                </c:pt>
                <c:pt idx="14788">
                  <c:v>1.722</c:v>
                </c:pt>
                <c:pt idx="14789">
                  <c:v>1.722</c:v>
                </c:pt>
                <c:pt idx="14790">
                  <c:v>1.722</c:v>
                </c:pt>
                <c:pt idx="14791">
                  <c:v>1.722</c:v>
                </c:pt>
                <c:pt idx="14792">
                  <c:v>1.722</c:v>
                </c:pt>
                <c:pt idx="14793">
                  <c:v>1.722</c:v>
                </c:pt>
                <c:pt idx="14794">
                  <c:v>1.722</c:v>
                </c:pt>
                <c:pt idx="14795">
                  <c:v>1.722</c:v>
                </c:pt>
                <c:pt idx="14796">
                  <c:v>1.722</c:v>
                </c:pt>
                <c:pt idx="14797">
                  <c:v>1.722</c:v>
                </c:pt>
                <c:pt idx="14798">
                  <c:v>1.722</c:v>
                </c:pt>
                <c:pt idx="14799">
                  <c:v>1.722</c:v>
                </c:pt>
                <c:pt idx="14800">
                  <c:v>1.722</c:v>
                </c:pt>
                <c:pt idx="14801">
                  <c:v>1.722</c:v>
                </c:pt>
                <c:pt idx="14802">
                  <c:v>1.722</c:v>
                </c:pt>
                <c:pt idx="14803">
                  <c:v>1.722</c:v>
                </c:pt>
                <c:pt idx="14804">
                  <c:v>1.722</c:v>
                </c:pt>
                <c:pt idx="14805">
                  <c:v>1.722</c:v>
                </c:pt>
                <c:pt idx="14806">
                  <c:v>1.722</c:v>
                </c:pt>
                <c:pt idx="14807">
                  <c:v>1.722</c:v>
                </c:pt>
                <c:pt idx="14808">
                  <c:v>1.722</c:v>
                </c:pt>
                <c:pt idx="14809">
                  <c:v>1.722</c:v>
                </c:pt>
                <c:pt idx="14810">
                  <c:v>1.722</c:v>
                </c:pt>
                <c:pt idx="14811">
                  <c:v>1.722</c:v>
                </c:pt>
                <c:pt idx="14812">
                  <c:v>1.722</c:v>
                </c:pt>
                <c:pt idx="14813">
                  <c:v>1.7229999999999999</c:v>
                </c:pt>
                <c:pt idx="14814">
                  <c:v>1.7229999999999999</c:v>
                </c:pt>
                <c:pt idx="14815">
                  <c:v>1.7229999999999999</c:v>
                </c:pt>
                <c:pt idx="14816">
                  <c:v>1.7229999999999999</c:v>
                </c:pt>
                <c:pt idx="14817">
                  <c:v>1.7229999999999999</c:v>
                </c:pt>
                <c:pt idx="14818">
                  <c:v>1.7229999999999999</c:v>
                </c:pt>
                <c:pt idx="14819">
                  <c:v>1.7229999999999999</c:v>
                </c:pt>
                <c:pt idx="14820">
                  <c:v>1.7229999999999999</c:v>
                </c:pt>
                <c:pt idx="14821">
                  <c:v>1.7229999999999999</c:v>
                </c:pt>
                <c:pt idx="14822">
                  <c:v>1.7229999999999999</c:v>
                </c:pt>
                <c:pt idx="14823">
                  <c:v>1.7229999999999999</c:v>
                </c:pt>
                <c:pt idx="14824">
                  <c:v>1.7229999999999999</c:v>
                </c:pt>
                <c:pt idx="14825">
                  <c:v>1.7229999999999999</c:v>
                </c:pt>
                <c:pt idx="14826">
                  <c:v>1.7229999999999999</c:v>
                </c:pt>
                <c:pt idx="14827">
                  <c:v>1.7229999999999999</c:v>
                </c:pt>
                <c:pt idx="14828">
                  <c:v>1.7229999999999999</c:v>
                </c:pt>
                <c:pt idx="14829">
                  <c:v>1.7229999999999999</c:v>
                </c:pt>
                <c:pt idx="14830">
                  <c:v>1.7229999999999999</c:v>
                </c:pt>
                <c:pt idx="14831">
                  <c:v>1.7229999999999999</c:v>
                </c:pt>
                <c:pt idx="14832">
                  <c:v>1.7229999999999999</c:v>
                </c:pt>
                <c:pt idx="14833">
                  <c:v>1.724</c:v>
                </c:pt>
                <c:pt idx="14834">
                  <c:v>1.724</c:v>
                </c:pt>
                <c:pt idx="14835">
                  <c:v>1.724</c:v>
                </c:pt>
                <c:pt idx="14836">
                  <c:v>1.724</c:v>
                </c:pt>
                <c:pt idx="14837">
                  <c:v>1.724</c:v>
                </c:pt>
                <c:pt idx="14838">
                  <c:v>1.724</c:v>
                </c:pt>
                <c:pt idx="14839">
                  <c:v>1.724</c:v>
                </c:pt>
                <c:pt idx="14840">
                  <c:v>1.724</c:v>
                </c:pt>
                <c:pt idx="14841">
                  <c:v>1.724</c:v>
                </c:pt>
                <c:pt idx="14842">
                  <c:v>1.724</c:v>
                </c:pt>
                <c:pt idx="14843">
                  <c:v>1.724</c:v>
                </c:pt>
                <c:pt idx="14844">
                  <c:v>1.724</c:v>
                </c:pt>
                <c:pt idx="14845">
                  <c:v>1.724</c:v>
                </c:pt>
                <c:pt idx="14846">
                  <c:v>1.724</c:v>
                </c:pt>
                <c:pt idx="14847">
                  <c:v>1.724</c:v>
                </c:pt>
                <c:pt idx="14848">
                  <c:v>1.724</c:v>
                </c:pt>
                <c:pt idx="14849">
                  <c:v>1.724</c:v>
                </c:pt>
                <c:pt idx="14850">
                  <c:v>1.724</c:v>
                </c:pt>
                <c:pt idx="14851">
                  <c:v>1.724</c:v>
                </c:pt>
                <c:pt idx="14852">
                  <c:v>1.724</c:v>
                </c:pt>
                <c:pt idx="14853">
                  <c:v>1.724</c:v>
                </c:pt>
                <c:pt idx="14854">
                  <c:v>1.7250000000000001</c:v>
                </c:pt>
                <c:pt idx="14855">
                  <c:v>1.7250000000000001</c:v>
                </c:pt>
                <c:pt idx="14856">
                  <c:v>1.7250000000000001</c:v>
                </c:pt>
                <c:pt idx="14857">
                  <c:v>1.7250000000000001</c:v>
                </c:pt>
                <c:pt idx="14858">
                  <c:v>1.7250000000000001</c:v>
                </c:pt>
                <c:pt idx="14859">
                  <c:v>1.7250000000000001</c:v>
                </c:pt>
                <c:pt idx="14860">
                  <c:v>1.7250000000000001</c:v>
                </c:pt>
                <c:pt idx="14861">
                  <c:v>1.7250000000000001</c:v>
                </c:pt>
                <c:pt idx="14862">
                  <c:v>1.7250000000000001</c:v>
                </c:pt>
                <c:pt idx="14863">
                  <c:v>1.7250000000000001</c:v>
                </c:pt>
                <c:pt idx="14864">
                  <c:v>1.7250000000000001</c:v>
                </c:pt>
                <c:pt idx="14865">
                  <c:v>1.7250000000000001</c:v>
                </c:pt>
                <c:pt idx="14866">
                  <c:v>1.7250000000000001</c:v>
                </c:pt>
                <c:pt idx="14867">
                  <c:v>1.7250000000000001</c:v>
                </c:pt>
                <c:pt idx="14868">
                  <c:v>1.7250000000000001</c:v>
                </c:pt>
                <c:pt idx="14869">
                  <c:v>1.7250000000000001</c:v>
                </c:pt>
                <c:pt idx="14870">
                  <c:v>1.7250000000000001</c:v>
                </c:pt>
                <c:pt idx="14871">
                  <c:v>1.7250000000000001</c:v>
                </c:pt>
                <c:pt idx="14872">
                  <c:v>1.7250000000000001</c:v>
                </c:pt>
                <c:pt idx="14873">
                  <c:v>1.7250000000000001</c:v>
                </c:pt>
                <c:pt idx="14874">
                  <c:v>1.7250000000000001</c:v>
                </c:pt>
                <c:pt idx="14875">
                  <c:v>1.7250000000000001</c:v>
                </c:pt>
                <c:pt idx="14876">
                  <c:v>1.7250000000000001</c:v>
                </c:pt>
                <c:pt idx="14877">
                  <c:v>1.726</c:v>
                </c:pt>
                <c:pt idx="14878">
                  <c:v>1.726</c:v>
                </c:pt>
                <c:pt idx="14879">
                  <c:v>1.726</c:v>
                </c:pt>
                <c:pt idx="14880">
                  <c:v>1.726</c:v>
                </c:pt>
                <c:pt idx="14881">
                  <c:v>1.726</c:v>
                </c:pt>
                <c:pt idx="14882">
                  <c:v>1.726</c:v>
                </c:pt>
                <c:pt idx="14883">
                  <c:v>1.726</c:v>
                </c:pt>
                <c:pt idx="14884">
                  <c:v>1.726</c:v>
                </c:pt>
                <c:pt idx="14885">
                  <c:v>1.726</c:v>
                </c:pt>
                <c:pt idx="14886">
                  <c:v>1.726</c:v>
                </c:pt>
                <c:pt idx="14887">
                  <c:v>1.726</c:v>
                </c:pt>
                <c:pt idx="14888">
                  <c:v>1.726</c:v>
                </c:pt>
                <c:pt idx="14889">
                  <c:v>1.726</c:v>
                </c:pt>
                <c:pt idx="14890">
                  <c:v>1.726</c:v>
                </c:pt>
                <c:pt idx="14891">
                  <c:v>1.726</c:v>
                </c:pt>
                <c:pt idx="14892">
                  <c:v>1.726</c:v>
                </c:pt>
                <c:pt idx="14893">
                  <c:v>1.726</c:v>
                </c:pt>
                <c:pt idx="14894">
                  <c:v>1.726</c:v>
                </c:pt>
                <c:pt idx="14895">
                  <c:v>1.726</c:v>
                </c:pt>
                <c:pt idx="14896">
                  <c:v>1.726</c:v>
                </c:pt>
                <c:pt idx="14897">
                  <c:v>1.726</c:v>
                </c:pt>
                <c:pt idx="14898">
                  <c:v>1.7269999999999999</c:v>
                </c:pt>
                <c:pt idx="14899">
                  <c:v>1.7269999999999999</c:v>
                </c:pt>
                <c:pt idx="14900">
                  <c:v>1.7269999999999999</c:v>
                </c:pt>
                <c:pt idx="14901">
                  <c:v>1.7269999999999999</c:v>
                </c:pt>
                <c:pt idx="14902">
                  <c:v>1.7269999999999999</c:v>
                </c:pt>
                <c:pt idx="14903">
                  <c:v>1.7269999999999999</c:v>
                </c:pt>
                <c:pt idx="14904">
                  <c:v>1.7269999999999999</c:v>
                </c:pt>
                <c:pt idx="14905">
                  <c:v>1.7269999999999999</c:v>
                </c:pt>
                <c:pt idx="14906">
                  <c:v>1.7269999999999999</c:v>
                </c:pt>
                <c:pt idx="14907">
                  <c:v>1.7269999999999999</c:v>
                </c:pt>
                <c:pt idx="14908">
                  <c:v>1.7269999999999999</c:v>
                </c:pt>
                <c:pt idx="14909">
                  <c:v>1.7269999999999999</c:v>
                </c:pt>
                <c:pt idx="14910">
                  <c:v>1.7269999999999999</c:v>
                </c:pt>
                <c:pt idx="14911">
                  <c:v>1.7269999999999999</c:v>
                </c:pt>
                <c:pt idx="14912">
                  <c:v>1.7269999999999999</c:v>
                </c:pt>
                <c:pt idx="14913">
                  <c:v>1.7269999999999999</c:v>
                </c:pt>
                <c:pt idx="14914">
                  <c:v>1.7269999999999999</c:v>
                </c:pt>
                <c:pt idx="14915">
                  <c:v>1.7269999999999999</c:v>
                </c:pt>
                <c:pt idx="14916">
                  <c:v>1.7269999999999999</c:v>
                </c:pt>
                <c:pt idx="14917">
                  <c:v>1.7269999999999999</c:v>
                </c:pt>
                <c:pt idx="14918">
                  <c:v>1.7269999999999999</c:v>
                </c:pt>
                <c:pt idx="14919">
                  <c:v>1.728</c:v>
                </c:pt>
                <c:pt idx="14920">
                  <c:v>1.728</c:v>
                </c:pt>
                <c:pt idx="14921">
                  <c:v>1.728</c:v>
                </c:pt>
                <c:pt idx="14922">
                  <c:v>1.728</c:v>
                </c:pt>
                <c:pt idx="14923">
                  <c:v>1.728</c:v>
                </c:pt>
                <c:pt idx="14924">
                  <c:v>1.728</c:v>
                </c:pt>
                <c:pt idx="14925">
                  <c:v>1.728</c:v>
                </c:pt>
                <c:pt idx="14926">
                  <c:v>1.728</c:v>
                </c:pt>
                <c:pt idx="14927">
                  <c:v>1.728</c:v>
                </c:pt>
                <c:pt idx="14928">
                  <c:v>1.728</c:v>
                </c:pt>
                <c:pt idx="14929">
                  <c:v>1.728</c:v>
                </c:pt>
                <c:pt idx="14930">
                  <c:v>1.728</c:v>
                </c:pt>
                <c:pt idx="14931">
                  <c:v>1.728</c:v>
                </c:pt>
                <c:pt idx="14932">
                  <c:v>1.728</c:v>
                </c:pt>
                <c:pt idx="14933">
                  <c:v>1.728</c:v>
                </c:pt>
                <c:pt idx="14934">
                  <c:v>1.728</c:v>
                </c:pt>
                <c:pt idx="14935">
                  <c:v>1.728</c:v>
                </c:pt>
                <c:pt idx="14936">
                  <c:v>1.7269999999999999</c:v>
                </c:pt>
                <c:pt idx="14937">
                  <c:v>1.7269999999999999</c:v>
                </c:pt>
                <c:pt idx="14938">
                  <c:v>1.7269999999999999</c:v>
                </c:pt>
                <c:pt idx="14939">
                  <c:v>1.7269999999999999</c:v>
                </c:pt>
                <c:pt idx="14940">
                  <c:v>1.7269999999999999</c:v>
                </c:pt>
                <c:pt idx="14941">
                  <c:v>1.7269999999999999</c:v>
                </c:pt>
                <c:pt idx="14942">
                  <c:v>1.7269999999999999</c:v>
                </c:pt>
                <c:pt idx="14943">
                  <c:v>1.7269999999999999</c:v>
                </c:pt>
                <c:pt idx="14944">
                  <c:v>1.728</c:v>
                </c:pt>
                <c:pt idx="14945">
                  <c:v>1.728</c:v>
                </c:pt>
                <c:pt idx="14946">
                  <c:v>1.728</c:v>
                </c:pt>
                <c:pt idx="14947">
                  <c:v>1.728</c:v>
                </c:pt>
                <c:pt idx="14948">
                  <c:v>1.728</c:v>
                </c:pt>
                <c:pt idx="14949">
                  <c:v>1.728</c:v>
                </c:pt>
                <c:pt idx="14950">
                  <c:v>1.728</c:v>
                </c:pt>
                <c:pt idx="14951">
                  <c:v>1.728</c:v>
                </c:pt>
                <c:pt idx="14952">
                  <c:v>1.728</c:v>
                </c:pt>
                <c:pt idx="14953">
                  <c:v>1.728</c:v>
                </c:pt>
                <c:pt idx="14954">
                  <c:v>1.728</c:v>
                </c:pt>
                <c:pt idx="14955">
                  <c:v>1.728</c:v>
                </c:pt>
                <c:pt idx="14956">
                  <c:v>1.728</c:v>
                </c:pt>
                <c:pt idx="14957">
                  <c:v>1.728</c:v>
                </c:pt>
                <c:pt idx="14958">
                  <c:v>1.728</c:v>
                </c:pt>
                <c:pt idx="14959">
                  <c:v>1.728</c:v>
                </c:pt>
                <c:pt idx="14960">
                  <c:v>1.728</c:v>
                </c:pt>
                <c:pt idx="14961">
                  <c:v>1.728</c:v>
                </c:pt>
                <c:pt idx="14962">
                  <c:v>1.728</c:v>
                </c:pt>
                <c:pt idx="14963">
                  <c:v>1.728</c:v>
                </c:pt>
                <c:pt idx="14964">
                  <c:v>1.728</c:v>
                </c:pt>
                <c:pt idx="14965">
                  <c:v>1.7290000000000001</c:v>
                </c:pt>
                <c:pt idx="14966">
                  <c:v>1.7290000000000001</c:v>
                </c:pt>
                <c:pt idx="14967">
                  <c:v>1.7290000000000001</c:v>
                </c:pt>
                <c:pt idx="14968">
                  <c:v>1.7290000000000001</c:v>
                </c:pt>
                <c:pt idx="14969">
                  <c:v>1.7290000000000001</c:v>
                </c:pt>
                <c:pt idx="14970">
                  <c:v>1.7290000000000001</c:v>
                </c:pt>
                <c:pt idx="14971">
                  <c:v>1.7290000000000001</c:v>
                </c:pt>
                <c:pt idx="14972">
                  <c:v>1.7290000000000001</c:v>
                </c:pt>
                <c:pt idx="14973">
                  <c:v>1.7290000000000001</c:v>
                </c:pt>
                <c:pt idx="14974">
                  <c:v>1.7290000000000001</c:v>
                </c:pt>
                <c:pt idx="14975">
                  <c:v>1.7290000000000001</c:v>
                </c:pt>
                <c:pt idx="14976">
                  <c:v>1.7290000000000001</c:v>
                </c:pt>
                <c:pt idx="14977">
                  <c:v>1.7290000000000001</c:v>
                </c:pt>
                <c:pt idx="14978">
                  <c:v>1.7290000000000001</c:v>
                </c:pt>
                <c:pt idx="14979">
                  <c:v>1.7290000000000001</c:v>
                </c:pt>
                <c:pt idx="14980">
                  <c:v>1.7290000000000001</c:v>
                </c:pt>
                <c:pt idx="14981">
                  <c:v>1.7290000000000001</c:v>
                </c:pt>
                <c:pt idx="14982">
                  <c:v>1.7290000000000001</c:v>
                </c:pt>
                <c:pt idx="14983">
                  <c:v>1.7290000000000001</c:v>
                </c:pt>
                <c:pt idx="14984">
                  <c:v>1.7290000000000001</c:v>
                </c:pt>
                <c:pt idx="14985">
                  <c:v>1.7290000000000001</c:v>
                </c:pt>
                <c:pt idx="14986">
                  <c:v>1.7290000000000001</c:v>
                </c:pt>
                <c:pt idx="14987">
                  <c:v>1.7290000000000001</c:v>
                </c:pt>
                <c:pt idx="14988">
                  <c:v>1.73</c:v>
                </c:pt>
                <c:pt idx="14989">
                  <c:v>1.73</c:v>
                </c:pt>
                <c:pt idx="14990">
                  <c:v>1.73</c:v>
                </c:pt>
                <c:pt idx="14991">
                  <c:v>1.73</c:v>
                </c:pt>
                <c:pt idx="14992">
                  <c:v>1.73</c:v>
                </c:pt>
                <c:pt idx="14993">
                  <c:v>1.73</c:v>
                </c:pt>
                <c:pt idx="14994">
                  <c:v>1.73</c:v>
                </c:pt>
                <c:pt idx="14995">
                  <c:v>1.73</c:v>
                </c:pt>
                <c:pt idx="14996">
                  <c:v>1.73</c:v>
                </c:pt>
                <c:pt idx="14997">
                  <c:v>1.73</c:v>
                </c:pt>
                <c:pt idx="14998">
                  <c:v>1.73</c:v>
                </c:pt>
                <c:pt idx="14999">
                  <c:v>1.73</c:v>
                </c:pt>
                <c:pt idx="15000">
                  <c:v>1.73</c:v>
                </c:pt>
                <c:pt idx="15001">
                  <c:v>1.73</c:v>
                </c:pt>
                <c:pt idx="15002">
                  <c:v>1.73</c:v>
                </c:pt>
                <c:pt idx="15003">
                  <c:v>1.73</c:v>
                </c:pt>
                <c:pt idx="15004">
                  <c:v>1.73</c:v>
                </c:pt>
                <c:pt idx="15005">
                  <c:v>1.73</c:v>
                </c:pt>
                <c:pt idx="15006">
                  <c:v>1.73</c:v>
                </c:pt>
                <c:pt idx="15007">
                  <c:v>1.73</c:v>
                </c:pt>
                <c:pt idx="15008">
                  <c:v>1.7309999999999999</c:v>
                </c:pt>
                <c:pt idx="15009">
                  <c:v>1.7309999999999999</c:v>
                </c:pt>
                <c:pt idx="15010">
                  <c:v>1.7309999999999999</c:v>
                </c:pt>
                <c:pt idx="15011">
                  <c:v>1.7309999999999999</c:v>
                </c:pt>
                <c:pt idx="15012">
                  <c:v>1.7309999999999999</c:v>
                </c:pt>
                <c:pt idx="15013">
                  <c:v>1.7309999999999999</c:v>
                </c:pt>
                <c:pt idx="15014">
                  <c:v>1.7309999999999999</c:v>
                </c:pt>
                <c:pt idx="15015">
                  <c:v>1.7309999999999999</c:v>
                </c:pt>
                <c:pt idx="15016">
                  <c:v>1.7309999999999999</c:v>
                </c:pt>
                <c:pt idx="15017">
                  <c:v>1.7309999999999999</c:v>
                </c:pt>
                <c:pt idx="15018">
                  <c:v>1.7309999999999999</c:v>
                </c:pt>
                <c:pt idx="15019">
                  <c:v>1.7309999999999999</c:v>
                </c:pt>
                <c:pt idx="15020">
                  <c:v>1.7309999999999999</c:v>
                </c:pt>
                <c:pt idx="15021">
                  <c:v>1.7309999999999999</c:v>
                </c:pt>
                <c:pt idx="15022">
                  <c:v>1.7309999999999999</c:v>
                </c:pt>
                <c:pt idx="15023">
                  <c:v>1.7309999999999999</c:v>
                </c:pt>
                <c:pt idx="15024">
                  <c:v>1.7309999999999999</c:v>
                </c:pt>
                <c:pt idx="15025">
                  <c:v>1.7309999999999999</c:v>
                </c:pt>
                <c:pt idx="15026">
                  <c:v>1.7309999999999999</c:v>
                </c:pt>
                <c:pt idx="15027">
                  <c:v>1.7309999999999999</c:v>
                </c:pt>
                <c:pt idx="15028">
                  <c:v>1.7309999999999999</c:v>
                </c:pt>
                <c:pt idx="15029">
                  <c:v>1.7309999999999999</c:v>
                </c:pt>
                <c:pt idx="15030">
                  <c:v>1.732</c:v>
                </c:pt>
                <c:pt idx="15031">
                  <c:v>1.732</c:v>
                </c:pt>
                <c:pt idx="15032">
                  <c:v>1.732</c:v>
                </c:pt>
                <c:pt idx="15033">
                  <c:v>1.732</c:v>
                </c:pt>
                <c:pt idx="15034">
                  <c:v>1.732</c:v>
                </c:pt>
                <c:pt idx="15035">
                  <c:v>1.732</c:v>
                </c:pt>
                <c:pt idx="15036">
                  <c:v>1.732</c:v>
                </c:pt>
                <c:pt idx="15037">
                  <c:v>1.732</c:v>
                </c:pt>
                <c:pt idx="15038">
                  <c:v>1.732</c:v>
                </c:pt>
                <c:pt idx="15039">
                  <c:v>1.732</c:v>
                </c:pt>
                <c:pt idx="15040">
                  <c:v>1.732</c:v>
                </c:pt>
                <c:pt idx="15041">
                  <c:v>1.732</c:v>
                </c:pt>
                <c:pt idx="15042">
                  <c:v>1.732</c:v>
                </c:pt>
                <c:pt idx="15043">
                  <c:v>1.732</c:v>
                </c:pt>
                <c:pt idx="15044">
                  <c:v>1.732</c:v>
                </c:pt>
                <c:pt idx="15045">
                  <c:v>1.732</c:v>
                </c:pt>
                <c:pt idx="15046">
                  <c:v>1.732</c:v>
                </c:pt>
                <c:pt idx="15047">
                  <c:v>1.732</c:v>
                </c:pt>
                <c:pt idx="15048">
                  <c:v>1.732</c:v>
                </c:pt>
                <c:pt idx="15049">
                  <c:v>1.732</c:v>
                </c:pt>
                <c:pt idx="15050">
                  <c:v>1.732</c:v>
                </c:pt>
                <c:pt idx="15051">
                  <c:v>1.732</c:v>
                </c:pt>
                <c:pt idx="15052">
                  <c:v>1.7330000000000001</c:v>
                </c:pt>
                <c:pt idx="15053">
                  <c:v>1.7330000000000001</c:v>
                </c:pt>
                <c:pt idx="15054">
                  <c:v>1.7330000000000001</c:v>
                </c:pt>
                <c:pt idx="15055">
                  <c:v>1.7330000000000001</c:v>
                </c:pt>
                <c:pt idx="15056">
                  <c:v>1.7330000000000001</c:v>
                </c:pt>
                <c:pt idx="15057">
                  <c:v>1.7330000000000001</c:v>
                </c:pt>
                <c:pt idx="15058">
                  <c:v>1.7330000000000001</c:v>
                </c:pt>
                <c:pt idx="15059">
                  <c:v>1.7330000000000001</c:v>
                </c:pt>
                <c:pt idx="15060">
                  <c:v>1.7330000000000001</c:v>
                </c:pt>
                <c:pt idx="15061">
                  <c:v>1.7330000000000001</c:v>
                </c:pt>
                <c:pt idx="15062">
                  <c:v>1.7330000000000001</c:v>
                </c:pt>
                <c:pt idx="15063">
                  <c:v>1.7330000000000001</c:v>
                </c:pt>
                <c:pt idx="15064">
                  <c:v>1.7330000000000001</c:v>
                </c:pt>
                <c:pt idx="15065">
                  <c:v>1.7330000000000001</c:v>
                </c:pt>
                <c:pt idx="15066">
                  <c:v>1.7330000000000001</c:v>
                </c:pt>
                <c:pt idx="15067">
                  <c:v>1.7330000000000001</c:v>
                </c:pt>
                <c:pt idx="15068">
                  <c:v>1.7330000000000001</c:v>
                </c:pt>
                <c:pt idx="15069">
                  <c:v>1.7330000000000001</c:v>
                </c:pt>
                <c:pt idx="15070">
                  <c:v>1.7330000000000001</c:v>
                </c:pt>
                <c:pt idx="15071">
                  <c:v>1.7330000000000001</c:v>
                </c:pt>
                <c:pt idx="15072">
                  <c:v>1.734</c:v>
                </c:pt>
                <c:pt idx="15073">
                  <c:v>1.734</c:v>
                </c:pt>
                <c:pt idx="15074">
                  <c:v>1.734</c:v>
                </c:pt>
                <c:pt idx="15075">
                  <c:v>1.734</c:v>
                </c:pt>
                <c:pt idx="15076">
                  <c:v>1.734</c:v>
                </c:pt>
                <c:pt idx="15077">
                  <c:v>1.734</c:v>
                </c:pt>
                <c:pt idx="15078">
                  <c:v>1.734</c:v>
                </c:pt>
                <c:pt idx="15079">
                  <c:v>1.734</c:v>
                </c:pt>
                <c:pt idx="15080">
                  <c:v>1.734</c:v>
                </c:pt>
                <c:pt idx="15081">
                  <c:v>1.734</c:v>
                </c:pt>
                <c:pt idx="15082">
                  <c:v>1.734</c:v>
                </c:pt>
                <c:pt idx="15083">
                  <c:v>1.734</c:v>
                </c:pt>
                <c:pt idx="15084">
                  <c:v>1.734</c:v>
                </c:pt>
                <c:pt idx="15085">
                  <c:v>1.734</c:v>
                </c:pt>
                <c:pt idx="15086">
                  <c:v>1.734</c:v>
                </c:pt>
                <c:pt idx="15087">
                  <c:v>1.734</c:v>
                </c:pt>
                <c:pt idx="15088">
                  <c:v>1.734</c:v>
                </c:pt>
                <c:pt idx="15089">
                  <c:v>1.734</c:v>
                </c:pt>
                <c:pt idx="15090">
                  <c:v>1.734</c:v>
                </c:pt>
                <c:pt idx="15091">
                  <c:v>1.734</c:v>
                </c:pt>
                <c:pt idx="15092">
                  <c:v>1.734</c:v>
                </c:pt>
                <c:pt idx="15093">
                  <c:v>1.7349999999999999</c:v>
                </c:pt>
                <c:pt idx="15094">
                  <c:v>1.7349999999999999</c:v>
                </c:pt>
                <c:pt idx="15095">
                  <c:v>1.7349999999999999</c:v>
                </c:pt>
                <c:pt idx="15096">
                  <c:v>1.7349999999999999</c:v>
                </c:pt>
                <c:pt idx="15097">
                  <c:v>1.7349999999999999</c:v>
                </c:pt>
                <c:pt idx="15098">
                  <c:v>1.7349999999999999</c:v>
                </c:pt>
                <c:pt idx="15099">
                  <c:v>1.7349999999999999</c:v>
                </c:pt>
                <c:pt idx="15100">
                  <c:v>1.7349999999999999</c:v>
                </c:pt>
                <c:pt idx="15101">
                  <c:v>1.7349999999999999</c:v>
                </c:pt>
                <c:pt idx="15102">
                  <c:v>1.7349999999999999</c:v>
                </c:pt>
                <c:pt idx="15103">
                  <c:v>1.7349999999999999</c:v>
                </c:pt>
                <c:pt idx="15104">
                  <c:v>1.7349999999999999</c:v>
                </c:pt>
                <c:pt idx="15105">
                  <c:v>1.7349999999999999</c:v>
                </c:pt>
                <c:pt idx="15106">
                  <c:v>1.7349999999999999</c:v>
                </c:pt>
                <c:pt idx="15107">
                  <c:v>1.7349999999999999</c:v>
                </c:pt>
                <c:pt idx="15108">
                  <c:v>1.7349999999999999</c:v>
                </c:pt>
                <c:pt idx="15109">
                  <c:v>1.7349999999999999</c:v>
                </c:pt>
                <c:pt idx="15110">
                  <c:v>1.7349999999999999</c:v>
                </c:pt>
                <c:pt idx="15111">
                  <c:v>1.7349999999999999</c:v>
                </c:pt>
                <c:pt idx="15112">
                  <c:v>1.7349999999999999</c:v>
                </c:pt>
                <c:pt idx="15113">
                  <c:v>1.7349999999999999</c:v>
                </c:pt>
                <c:pt idx="15114">
                  <c:v>1.7349999999999999</c:v>
                </c:pt>
                <c:pt idx="15115">
                  <c:v>1.7349999999999999</c:v>
                </c:pt>
                <c:pt idx="15116">
                  <c:v>1.7349999999999999</c:v>
                </c:pt>
                <c:pt idx="15117">
                  <c:v>1.736</c:v>
                </c:pt>
                <c:pt idx="15118">
                  <c:v>1.736</c:v>
                </c:pt>
                <c:pt idx="15119">
                  <c:v>1.736</c:v>
                </c:pt>
                <c:pt idx="15120">
                  <c:v>1.736</c:v>
                </c:pt>
                <c:pt idx="15121">
                  <c:v>1.736</c:v>
                </c:pt>
                <c:pt idx="15122">
                  <c:v>1.736</c:v>
                </c:pt>
                <c:pt idx="15123">
                  <c:v>1.736</c:v>
                </c:pt>
                <c:pt idx="15124">
                  <c:v>1.736</c:v>
                </c:pt>
                <c:pt idx="15125">
                  <c:v>1.736</c:v>
                </c:pt>
                <c:pt idx="15126">
                  <c:v>1.736</c:v>
                </c:pt>
                <c:pt idx="15127">
                  <c:v>1.736</c:v>
                </c:pt>
                <c:pt idx="15128">
                  <c:v>1.736</c:v>
                </c:pt>
                <c:pt idx="15129">
                  <c:v>1.736</c:v>
                </c:pt>
                <c:pt idx="15130">
                  <c:v>1.736</c:v>
                </c:pt>
                <c:pt idx="15131">
                  <c:v>1.736</c:v>
                </c:pt>
                <c:pt idx="15132">
                  <c:v>1.736</c:v>
                </c:pt>
                <c:pt idx="15133">
                  <c:v>1.736</c:v>
                </c:pt>
                <c:pt idx="15134">
                  <c:v>1.736</c:v>
                </c:pt>
                <c:pt idx="15135">
                  <c:v>1.736</c:v>
                </c:pt>
                <c:pt idx="15136">
                  <c:v>1.736</c:v>
                </c:pt>
                <c:pt idx="15137">
                  <c:v>1.736</c:v>
                </c:pt>
                <c:pt idx="15138">
                  <c:v>1.736</c:v>
                </c:pt>
                <c:pt idx="15139">
                  <c:v>1.736</c:v>
                </c:pt>
                <c:pt idx="15140">
                  <c:v>1.7370000000000001</c:v>
                </c:pt>
                <c:pt idx="15141">
                  <c:v>1.7370000000000001</c:v>
                </c:pt>
                <c:pt idx="15142">
                  <c:v>1.7370000000000001</c:v>
                </c:pt>
                <c:pt idx="15143">
                  <c:v>1.7370000000000001</c:v>
                </c:pt>
                <c:pt idx="15144">
                  <c:v>1.7370000000000001</c:v>
                </c:pt>
                <c:pt idx="15145">
                  <c:v>1.7370000000000001</c:v>
                </c:pt>
                <c:pt idx="15146">
                  <c:v>1.7370000000000001</c:v>
                </c:pt>
                <c:pt idx="15147">
                  <c:v>1.7370000000000001</c:v>
                </c:pt>
                <c:pt idx="15148">
                  <c:v>1.736</c:v>
                </c:pt>
                <c:pt idx="15149">
                  <c:v>1.736</c:v>
                </c:pt>
                <c:pt idx="15150">
                  <c:v>1.736</c:v>
                </c:pt>
                <c:pt idx="15151">
                  <c:v>1.736</c:v>
                </c:pt>
                <c:pt idx="15152">
                  <c:v>1.736</c:v>
                </c:pt>
                <c:pt idx="15153">
                  <c:v>1.736</c:v>
                </c:pt>
                <c:pt idx="15154">
                  <c:v>1.736</c:v>
                </c:pt>
                <c:pt idx="15155">
                  <c:v>1.736</c:v>
                </c:pt>
                <c:pt idx="15156">
                  <c:v>1.736</c:v>
                </c:pt>
                <c:pt idx="15157">
                  <c:v>1.736</c:v>
                </c:pt>
                <c:pt idx="15158">
                  <c:v>1.736</c:v>
                </c:pt>
                <c:pt idx="15159">
                  <c:v>1.736</c:v>
                </c:pt>
                <c:pt idx="15160">
                  <c:v>1.736</c:v>
                </c:pt>
                <c:pt idx="15161">
                  <c:v>1.736</c:v>
                </c:pt>
                <c:pt idx="15162">
                  <c:v>1.736</c:v>
                </c:pt>
                <c:pt idx="15163">
                  <c:v>1.7370000000000001</c:v>
                </c:pt>
                <c:pt idx="15164">
                  <c:v>1.7370000000000001</c:v>
                </c:pt>
                <c:pt idx="15165">
                  <c:v>1.7370000000000001</c:v>
                </c:pt>
                <c:pt idx="15166">
                  <c:v>1.7370000000000001</c:v>
                </c:pt>
                <c:pt idx="15167">
                  <c:v>1.7370000000000001</c:v>
                </c:pt>
                <c:pt idx="15168">
                  <c:v>1.7370000000000001</c:v>
                </c:pt>
                <c:pt idx="15169">
                  <c:v>1.7370000000000001</c:v>
                </c:pt>
                <c:pt idx="15170">
                  <c:v>1.7370000000000001</c:v>
                </c:pt>
                <c:pt idx="15171">
                  <c:v>1.7370000000000001</c:v>
                </c:pt>
                <c:pt idx="15172">
                  <c:v>1.7370000000000001</c:v>
                </c:pt>
                <c:pt idx="15173">
                  <c:v>1.7370000000000001</c:v>
                </c:pt>
                <c:pt idx="15174">
                  <c:v>1.7370000000000001</c:v>
                </c:pt>
                <c:pt idx="15175">
                  <c:v>1.7370000000000001</c:v>
                </c:pt>
                <c:pt idx="15176">
                  <c:v>1.7370000000000001</c:v>
                </c:pt>
                <c:pt idx="15177">
                  <c:v>1.7370000000000001</c:v>
                </c:pt>
                <c:pt idx="15178">
                  <c:v>1.7370000000000001</c:v>
                </c:pt>
                <c:pt idx="15179">
                  <c:v>1.7370000000000001</c:v>
                </c:pt>
                <c:pt idx="15180">
                  <c:v>1.7370000000000001</c:v>
                </c:pt>
                <c:pt idx="15181">
                  <c:v>1.7370000000000001</c:v>
                </c:pt>
                <c:pt idx="15182">
                  <c:v>1.7370000000000001</c:v>
                </c:pt>
                <c:pt idx="15183">
                  <c:v>1.7370000000000001</c:v>
                </c:pt>
                <c:pt idx="15184">
                  <c:v>1.7370000000000001</c:v>
                </c:pt>
                <c:pt idx="15185">
                  <c:v>1.7370000000000001</c:v>
                </c:pt>
                <c:pt idx="15186">
                  <c:v>1.7370000000000001</c:v>
                </c:pt>
                <c:pt idx="15187">
                  <c:v>1.7370000000000001</c:v>
                </c:pt>
                <c:pt idx="15188">
                  <c:v>1.7370000000000001</c:v>
                </c:pt>
                <c:pt idx="15189">
                  <c:v>1.7370000000000001</c:v>
                </c:pt>
                <c:pt idx="15190">
                  <c:v>1.738</c:v>
                </c:pt>
                <c:pt idx="15191">
                  <c:v>1.738</c:v>
                </c:pt>
                <c:pt idx="15192">
                  <c:v>1.738</c:v>
                </c:pt>
                <c:pt idx="15193">
                  <c:v>1.738</c:v>
                </c:pt>
                <c:pt idx="15194">
                  <c:v>1.738</c:v>
                </c:pt>
                <c:pt idx="15195">
                  <c:v>1.738</c:v>
                </c:pt>
                <c:pt idx="15196">
                  <c:v>1.738</c:v>
                </c:pt>
                <c:pt idx="15197">
                  <c:v>1.738</c:v>
                </c:pt>
                <c:pt idx="15198">
                  <c:v>1.738</c:v>
                </c:pt>
                <c:pt idx="15199">
                  <c:v>1.738</c:v>
                </c:pt>
                <c:pt idx="15200">
                  <c:v>1.738</c:v>
                </c:pt>
                <c:pt idx="15201">
                  <c:v>1.738</c:v>
                </c:pt>
                <c:pt idx="15202">
                  <c:v>1.738</c:v>
                </c:pt>
                <c:pt idx="15203">
                  <c:v>1.738</c:v>
                </c:pt>
                <c:pt idx="15204">
                  <c:v>1.738</c:v>
                </c:pt>
                <c:pt idx="15205">
                  <c:v>1.738</c:v>
                </c:pt>
                <c:pt idx="15206">
                  <c:v>1.738</c:v>
                </c:pt>
                <c:pt idx="15207">
                  <c:v>1.738</c:v>
                </c:pt>
                <c:pt idx="15208">
                  <c:v>1.738</c:v>
                </c:pt>
                <c:pt idx="15209">
                  <c:v>1.738</c:v>
                </c:pt>
                <c:pt idx="15210">
                  <c:v>1.738</c:v>
                </c:pt>
                <c:pt idx="15211">
                  <c:v>1.7389999999999999</c:v>
                </c:pt>
                <c:pt idx="15212">
                  <c:v>1.7389999999999999</c:v>
                </c:pt>
                <c:pt idx="15213">
                  <c:v>1.7389999999999999</c:v>
                </c:pt>
                <c:pt idx="15214">
                  <c:v>1.7389999999999999</c:v>
                </c:pt>
                <c:pt idx="15215">
                  <c:v>1.7389999999999999</c:v>
                </c:pt>
                <c:pt idx="15216">
                  <c:v>1.7389999999999999</c:v>
                </c:pt>
                <c:pt idx="15217">
                  <c:v>1.7389999999999999</c:v>
                </c:pt>
                <c:pt idx="15218">
                  <c:v>1.7389999999999999</c:v>
                </c:pt>
                <c:pt idx="15219">
                  <c:v>1.7389999999999999</c:v>
                </c:pt>
                <c:pt idx="15220">
                  <c:v>1.7389999999999999</c:v>
                </c:pt>
                <c:pt idx="15221">
                  <c:v>1.7389999999999999</c:v>
                </c:pt>
                <c:pt idx="15222">
                  <c:v>1.7389999999999999</c:v>
                </c:pt>
                <c:pt idx="15223">
                  <c:v>1.7389999999999999</c:v>
                </c:pt>
                <c:pt idx="15224">
                  <c:v>1.7389999999999999</c:v>
                </c:pt>
                <c:pt idx="15225">
                  <c:v>1.7389999999999999</c:v>
                </c:pt>
                <c:pt idx="15226">
                  <c:v>1.7389999999999999</c:v>
                </c:pt>
                <c:pt idx="15227">
                  <c:v>1.7389999999999999</c:v>
                </c:pt>
                <c:pt idx="15228">
                  <c:v>1.7389999999999999</c:v>
                </c:pt>
                <c:pt idx="15229">
                  <c:v>1.7389999999999999</c:v>
                </c:pt>
                <c:pt idx="15230">
                  <c:v>1.7389999999999999</c:v>
                </c:pt>
                <c:pt idx="15231">
                  <c:v>1.7389999999999999</c:v>
                </c:pt>
                <c:pt idx="15232">
                  <c:v>1.7389999999999999</c:v>
                </c:pt>
                <c:pt idx="15233">
                  <c:v>1.7389999999999999</c:v>
                </c:pt>
                <c:pt idx="15234">
                  <c:v>1.74</c:v>
                </c:pt>
                <c:pt idx="15235">
                  <c:v>1.74</c:v>
                </c:pt>
                <c:pt idx="15236">
                  <c:v>1.74</c:v>
                </c:pt>
                <c:pt idx="15237">
                  <c:v>1.74</c:v>
                </c:pt>
                <c:pt idx="15238">
                  <c:v>1.74</c:v>
                </c:pt>
                <c:pt idx="15239">
                  <c:v>1.74</c:v>
                </c:pt>
                <c:pt idx="15240">
                  <c:v>1.74</c:v>
                </c:pt>
                <c:pt idx="15241">
                  <c:v>1.74</c:v>
                </c:pt>
                <c:pt idx="15242">
                  <c:v>1.74</c:v>
                </c:pt>
                <c:pt idx="15243">
                  <c:v>1.74</c:v>
                </c:pt>
                <c:pt idx="15244">
                  <c:v>1.74</c:v>
                </c:pt>
                <c:pt idx="15245">
                  <c:v>1.74</c:v>
                </c:pt>
                <c:pt idx="15246">
                  <c:v>1.74</c:v>
                </c:pt>
                <c:pt idx="15247">
                  <c:v>1.74</c:v>
                </c:pt>
                <c:pt idx="15248">
                  <c:v>1.74</c:v>
                </c:pt>
                <c:pt idx="15249">
                  <c:v>1.74</c:v>
                </c:pt>
                <c:pt idx="15250">
                  <c:v>1.74</c:v>
                </c:pt>
                <c:pt idx="15251">
                  <c:v>1.74</c:v>
                </c:pt>
                <c:pt idx="15252">
                  <c:v>1.74</c:v>
                </c:pt>
                <c:pt idx="15253">
                  <c:v>1.74</c:v>
                </c:pt>
                <c:pt idx="15254">
                  <c:v>1.7410000000000001</c:v>
                </c:pt>
                <c:pt idx="15255">
                  <c:v>1.7410000000000001</c:v>
                </c:pt>
                <c:pt idx="15256">
                  <c:v>1.7410000000000001</c:v>
                </c:pt>
                <c:pt idx="15257">
                  <c:v>1.7410000000000001</c:v>
                </c:pt>
                <c:pt idx="15258">
                  <c:v>1.7410000000000001</c:v>
                </c:pt>
                <c:pt idx="15259">
                  <c:v>1.7410000000000001</c:v>
                </c:pt>
                <c:pt idx="15260">
                  <c:v>1.7410000000000001</c:v>
                </c:pt>
                <c:pt idx="15261">
                  <c:v>1.7410000000000001</c:v>
                </c:pt>
                <c:pt idx="15262">
                  <c:v>1.7410000000000001</c:v>
                </c:pt>
                <c:pt idx="15263">
                  <c:v>1.7410000000000001</c:v>
                </c:pt>
                <c:pt idx="15264">
                  <c:v>1.7410000000000001</c:v>
                </c:pt>
                <c:pt idx="15265">
                  <c:v>1.7410000000000001</c:v>
                </c:pt>
                <c:pt idx="15266">
                  <c:v>1.7410000000000001</c:v>
                </c:pt>
                <c:pt idx="15267">
                  <c:v>1.7410000000000001</c:v>
                </c:pt>
                <c:pt idx="15268">
                  <c:v>1.7410000000000001</c:v>
                </c:pt>
                <c:pt idx="15269">
                  <c:v>1.7410000000000001</c:v>
                </c:pt>
                <c:pt idx="15270">
                  <c:v>1.7410000000000001</c:v>
                </c:pt>
                <c:pt idx="15271">
                  <c:v>1.7410000000000001</c:v>
                </c:pt>
                <c:pt idx="15272">
                  <c:v>1.7410000000000001</c:v>
                </c:pt>
                <c:pt idx="15273">
                  <c:v>1.7410000000000001</c:v>
                </c:pt>
                <c:pt idx="15274">
                  <c:v>1.742</c:v>
                </c:pt>
                <c:pt idx="15275">
                  <c:v>1.742</c:v>
                </c:pt>
                <c:pt idx="15276">
                  <c:v>1.742</c:v>
                </c:pt>
                <c:pt idx="15277">
                  <c:v>1.742</c:v>
                </c:pt>
                <c:pt idx="15278">
                  <c:v>1.742</c:v>
                </c:pt>
                <c:pt idx="15279">
                  <c:v>1.742</c:v>
                </c:pt>
                <c:pt idx="15280">
                  <c:v>1.742</c:v>
                </c:pt>
                <c:pt idx="15281">
                  <c:v>1.742</c:v>
                </c:pt>
                <c:pt idx="15282">
                  <c:v>1.742</c:v>
                </c:pt>
                <c:pt idx="15283">
                  <c:v>1.742</c:v>
                </c:pt>
                <c:pt idx="15284">
                  <c:v>1.742</c:v>
                </c:pt>
                <c:pt idx="15285">
                  <c:v>1.742</c:v>
                </c:pt>
                <c:pt idx="15286">
                  <c:v>1.742</c:v>
                </c:pt>
                <c:pt idx="15287">
                  <c:v>1.742</c:v>
                </c:pt>
                <c:pt idx="15288">
                  <c:v>1.742</c:v>
                </c:pt>
                <c:pt idx="15289">
                  <c:v>1.742</c:v>
                </c:pt>
                <c:pt idx="15290">
                  <c:v>1.742</c:v>
                </c:pt>
                <c:pt idx="15291">
                  <c:v>1.742</c:v>
                </c:pt>
                <c:pt idx="15292">
                  <c:v>1.742</c:v>
                </c:pt>
                <c:pt idx="15293">
                  <c:v>1.742</c:v>
                </c:pt>
                <c:pt idx="15294">
                  <c:v>1.742</c:v>
                </c:pt>
                <c:pt idx="15295">
                  <c:v>1.742</c:v>
                </c:pt>
                <c:pt idx="15296">
                  <c:v>1.742</c:v>
                </c:pt>
                <c:pt idx="15297">
                  <c:v>1.742</c:v>
                </c:pt>
                <c:pt idx="15298">
                  <c:v>1.7429999999999999</c:v>
                </c:pt>
                <c:pt idx="15299">
                  <c:v>1.7429999999999999</c:v>
                </c:pt>
                <c:pt idx="15300">
                  <c:v>1.7429999999999999</c:v>
                </c:pt>
                <c:pt idx="15301">
                  <c:v>1.7429999999999999</c:v>
                </c:pt>
                <c:pt idx="15302">
                  <c:v>1.7429999999999999</c:v>
                </c:pt>
                <c:pt idx="15303">
                  <c:v>1.7429999999999999</c:v>
                </c:pt>
                <c:pt idx="15304">
                  <c:v>1.7429999999999999</c:v>
                </c:pt>
                <c:pt idx="15305">
                  <c:v>1.7429999999999999</c:v>
                </c:pt>
                <c:pt idx="15306">
                  <c:v>1.7429999999999999</c:v>
                </c:pt>
                <c:pt idx="15307">
                  <c:v>1.7429999999999999</c:v>
                </c:pt>
                <c:pt idx="15308">
                  <c:v>1.7429999999999999</c:v>
                </c:pt>
                <c:pt idx="15309">
                  <c:v>1.7429999999999999</c:v>
                </c:pt>
                <c:pt idx="15310">
                  <c:v>1.7429999999999999</c:v>
                </c:pt>
                <c:pt idx="15311">
                  <c:v>1.7429999999999999</c:v>
                </c:pt>
                <c:pt idx="15312">
                  <c:v>1.7429999999999999</c:v>
                </c:pt>
                <c:pt idx="15313">
                  <c:v>1.7429999999999999</c:v>
                </c:pt>
                <c:pt idx="15314">
                  <c:v>1.7429999999999999</c:v>
                </c:pt>
                <c:pt idx="15315">
                  <c:v>1.7429999999999999</c:v>
                </c:pt>
                <c:pt idx="15316">
                  <c:v>1.7429999999999999</c:v>
                </c:pt>
                <c:pt idx="15317">
                  <c:v>1.7429999999999999</c:v>
                </c:pt>
                <c:pt idx="15318">
                  <c:v>1.7429999999999999</c:v>
                </c:pt>
                <c:pt idx="15319">
                  <c:v>1.744</c:v>
                </c:pt>
                <c:pt idx="15320">
                  <c:v>1.744</c:v>
                </c:pt>
                <c:pt idx="15321">
                  <c:v>1.744</c:v>
                </c:pt>
                <c:pt idx="15322">
                  <c:v>1.744</c:v>
                </c:pt>
                <c:pt idx="15323">
                  <c:v>1.744</c:v>
                </c:pt>
                <c:pt idx="15324">
                  <c:v>1.744</c:v>
                </c:pt>
                <c:pt idx="15325">
                  <c:v>1.744</c:v>
                </c:pt>
                <c:pt idx="15326">
                  <c:v>1.744</c:v>
                </c:pt>
                <c:pt idx="15327">
                  <c:v>1.744</c:v>
                </c:pt>
                <c:pt idx="15328">
                  <c:v>1.744</c:v>
                </c:pt>
                <c:pt idx="15329">
                  <c:v>1.744</c:v>
                </c:pt>
                <c:pt idx="15330">
                  <c:v>1.744</c:v>
                </c:pt>
                <c:pt idx="15331">
                  <c:v>1.7429999999999999</c:v>
                </c:pt>
                <c:pt idx="15332">
                  <c:v>1.7429999999999999</c:v>
                </c:pt>
                <c:pt idx="15333">
                  <c:v>1.7429999999999999</c:v>
                </c:pt>
                <c:pt idx="15334">
                  <c:v>1.7429999999999999</c:v>
                </c:pt>
                <c:pt idx="15335">
                  <c:v>1.7429999999999999</c:v>
                </c:pt>
                <c:pt idx="15336">
                  <c:v>1.7429999999999999</c:v>
                </c:pt>
                <c:pt idx="15337">
                  <c:v>1.7429999999999999</c:v>
                </c:pt>
                <c:pt idx="15338">
                  <c:v>1.7429999999999999</c:v>
                </c:pt>
                <c:pt idx="15339">
                  <c:v>1.7429999999999999</c:v>
                </c:pt>
                <c:pt idx="15340">
                  <c:v>1.7429999999999999</c:v>
                </c:pt>
                <c:pt idx="15341">
                  <c:v>1.7429999999999999</c:v>
                </c:pt>
                <c:pt idx="15342">
                  <c:v>1.7429999999999999</c:v>
                </c:pt>
                <c:pt idx="15343">
                  <c:v>1.7429999999999999</c:v>
                </c:pt>
                <c:pt idx="15344">
                  <c:v>1.744</c:v>
                </c:pt>
                <c:pt idx="15345">
                  <c:v>1.744</c:v>
                </c:pt>
                <c:pt idx="15346">
                  <c:v>1.744</c:v>
                </c:pt>
                <c:pt idx="15347">
                  <c:v>1.744</c:v>
                </c:pt>
                <c:pt idx="15348">
                  <c:v>1.744</c:v>
                </c:pt>
                <c:pt idx="15349">
                  <c:v>1.744</c:v>
                </c:pt>
                <c:pt idx="15350">
                  <c:v>1.744</c:v>
                </c:pt>
                <c:pt idx="15351">
                  <c:v>1.744</c:v>
                </c:pt>
                <c:pt idx="15352">
                  <c:v>1.744</c:v>
                </c:pt>
                <c:pt idx="15353">
                  <c:v>1.744</c:v>
                </c:pt>
                <c:pt idx="15354">
                  <c:v>1.744</c:v>
                </c:pt>
                <c:pt idx="15355">
                  <c:v>1.744</c:v>
                </c:pt>
                <c:pt idx="15356">
                  <c:v>1.744</c:v>
                </c:pt>
                <c:pt idx="15357">
                  <c:v>1.744</c:v>
                </c:pt>
                <c:pt idx="15358">
                  <c:v>1.744</c:v>
                </c:pt>
                <c:pt idx="15359">
                  <c:v>1.744</c:v>
                </c:pt>
                <c:pt idx="15360">
                  <c:v>1.744</c:v>
                </c:pt>
                <c:pt idx="15361">
                  <c:v>1.744</c:v>
                </c:pt>
                <c:pt idx="15362">
                  <c:v>1.744</c:v>
                </c:pt>
                <c:pt idx="15363">
                  <c:v>1.744</c:v>
                </c:pt>
                <c:pt idx="15364">
                  <c:v>1.744</c:v>
                </c:pt>
                <c:pt idx="15365">
                  <c:v>1.744</c:v>
                </c:pt>
                <c:pt idx="15366">
                  <c:v>1.744</c:v>
                </c:pt>
                <c:pt idx="15367">
                  <c:v>1.7450000000000001</c:v>
                </c:pt>
                <c:pt idx="15368">
                  <c:v>1.7450000000000001</c:v>
                </c:pt>
                <c:pt idx="15369">
                  <c:v>1.7450000000000001</c:v>
                </c:pt>
                <c:pt idx="15370">
                  <c:v>1.7450000000000001</c:v>
                </c:pt>
                <c:pt idx="15371">
                  <c:v>1.7450000000000001</c:v>
                </c:pt>
                <c:pt idx="15372">
                  <c:v>1.7450000000000001</c:v>
                </c:pt>
                <c:pt idx="15373">
                  <c:v>1.7450000000000001</c:v>
                </c:pt>
                <c:pt idx="15374">
                  <c:v>1.7450000000000001</c:v>
                </c:pt>
                <c:pt idx="15375">
                  <c:v>1.7450000000000001</c:v>
                </c:pt>
                <c:pt idx="15376">
                  <c:v>1.7450000000000001</c:v>
                </c:pt>
                <c:pt idx="15377">
                  <c:v>1.7450000000000001</c:v>
                </c:pt>
                <c:pt idx="15378">
                  <c:v>1.7450000000000001</c:v>
                </c:pt>
                <c:pt idx="15379">
                  <c:v>1.7450000000000001</c:v>
                </c:pt>
                <c:pt idx="15380">
                  <c:v>1.7450000000000001</c:v>
                </c:pt>
                <c:pt idx="15381">
                  <c:v>1.7450000000000001</c:v>
                </c:pt>
                <c:pt idx="15382">
                  <c:v>1.7450000000000001</c:v>
                </c:pt>
                <c:pt idx="15383">
                  <c:v>1.7450000000000001</c:v>
                </c:pt>
                <c:pt idx="15384">
                  <c:v>1.7450000000000001</c:v>
                </c:pt>
                <c:pt idx="15385">
                  <c:v>1.7450000000000001</c:v>
                </c:pt>
                <c:pt idx="15386">
                  <c:v>1.7450000000000001</c:v>
                </c:pt>
                <c:pt idx="15387">
                  <c:v>1.7450000000000001</c:v>
                </c:pt>
                <c:pt idx="15388">
                  <c:v>1.746</c:v>
                </c:pt>
                <c:pt idx="15389">
                  <c:v>1.746</c:v>
                </c:pt>
                <c:pt idx="15390">
                  <c:v>1.746</c:v>
                </c:pt>
                <c:pt idx="15391">
                  <c:v>1.746</c:v>
                </c:pt>
                <c:pt idx="15392">
                  <c:v>1.746</c:v>
                </c:pt>
                <c:pt idx="15393">
                  <c:v>1.746</c:v>
                </c:pt>
                <c:pt idx="15394">
                  <c:v>1.746</c:v>
                </c:pt>
                <c:pt idx="15395">
                  <c:v>1.746</c:v>
                </c:pt>
                <c:pt idx="15396">
                  <c:v>1.746</c:v>
                </c:pt>
                <c:pt idx="15397">
                  <c:v>1.746</c:v>
                </c:pt>
                <c:pt idx="15398">
                  <c:v>1.746</c:v>
                </c:pt>
                <c:pt idx="15399">
                  <c:v>1.746</c:v>
                </c:pt>
                <c:pt idx="15400">
                  <c:v>1.746</c:v>
                </c:pt>
                <c:pt idx="15401">
                  <c:v>1.746</c:v>
                </c:pt>
                <c:pt idx="15402">
                  <c:v>1.746</c:v>
                </c:pt>
                <c:pt idx="15403">
                  <c:v>1.746</c:v>
                </c:pt>
                <c:pt idx="15404">
                  <c:v>1.746</c:v>
                </c:pt>
                <c:pt idx="15405">
                  <c:v>1.746</c:v>
                </c:pt>
                <c:pt idx="15406">
                  <c:v>1.746</c:v>
                </c:pt>
                <c:pt idx="15407">
                  <c:v>1.746</c:v>
                </c:pt>
                <c:pt idx="15408">
                  <c:v>1.746</c:v>
                </c:pt>
                <c:pt idx="15409">
                  <c:v>1.746</c:v>
                </c:pt>
                <c:pt idx="15410">
                  <c:v>1.7469999999999999</c:v>
                </c:pt>
                <c:pt idx="15411">
                  <c:v>1.7469999999999999</c:v>
                </c:pt>
                <c:pt idx="15412">
                  <c:v>1.7469999999999999</c:v>
                </c:pt>
                <c:pt idx="15413">
                  <c:v>1.7469999999999999</c:v>
                </c:pt>
                <c:pt idx="15414">
                  <c:v>1.7469999999999999</c:v>
                </c:pt>
                <c:pt idx="15415">
                  <c:v>1.7469999999999999</c:v>
                </c:pt>
                <c:pt idx="15416">
                  <c:v>1.7469999999999999</c:v>
                </c:pt>
                <c:pt idx="15417">
                  <c:v>1.7469999999999999</c:v>
                </c:pt>
                <c:pt idx="15418">
                  <c:v>1.7469999999999999</c:v>
                </c:pt>
                <c:pt idx="15419">
                  <c:v>1.7469999999999999</c:v>
                </c:pt>
                <c:pt idx="15420">
                  <c:v>1.7469999999999999</c:v>
                </c:pt>
                <c:pt idx="15421">
                  <c:v>1.7469999999999999</c:v>
                </c:pt>
                <c:pt idx="15422">
                  <c:v>1.7469999999999999</c:v>
                </c:pt>
                <c:pt idx="15423">
                  <c:v>1.7469999999999999</c:v>
                </c:pt>
                <c:pt idx="15424">
                  <c:v>1.7469999999999999</c:v>
                </c:pt>
                <c:pt idx="15425">
                  <c:v>1.7469999999999999</c:v>
                </c:pt>
                <c:pt idx="15426">
                  <c:v>1.7469999999999999</c:v>
                </c:pt>
                <c:pt idx="15427">
                  <c:v>1.7469999999999999</c:v>
                </c:pt>
                <c:pt idx="15428">
                  <c:v>1.7469999999999999</c:v>
                </c:pt>
                <c:pt idx="15429">
                  <c:v>1.7469999999999999</c:v>
                </c:pt>
                <c:pt idx="15430">
                  <c:v>1.7469999999999999</c:v>
                </c:pt>
                <c:pt idx="15431">
                  <c:v>1.7469999999999999</c:v>
                </c:pt>
                <c:pt idx="15432">
                  <c:v>1.748</c:v>
                </c:pt>
                <c:pt idx="15433">
                  <c:v>1.748</c:v>
                </c:pt>
                <c:pt idx="15434">
                  <c:v>1.748</c:v>
                </c:pt>
                <c:pt idx="15435">
                  <c:v>1.748</c:v>
                </c:pt>
                <c:pt idx="15436">
                  <c:v>1.748</c:v>
                </c:pt>
                <c:pt idx="15437">
                  <c:v>1.748</c:v>
                </c:pt>
                <c:pt idx="15438">
                  <c:v>1.748</c:v>
                </c:pt>
                <c:pt idx="15439">
                  <c:v>1.748</c:v>
                </c:pt>
                <c:pt idx="15440">
                  <c:v>1.748</c:v>
                </c:pt>
                <c:pt idx="15441">
                  <c:v>1.748</c:v>
                </c:pt>
                <c:pt idx="15442">
                  <c:v>1.748</c:v>
                </c:pt>
                <c:pt idx="15443">
                  <c:v>1.748</c:v>
                </c:pt>
                <c:pt idx="15444">
                  <c:v>1.748</c:v>
                </c:pt>
                <c:pt idx="15445">
                  <c:v>1.748</c:v>
                </c:pt>
                <c:pt idx="15446">
                  <c:v>1.748</c:v>
                </c:pt>
                <c:pt idx="15447">
                  <c:v>1.748</c:v>
                </c:pt>
                <c:pt idx="15448">
                  <c:v>1.748</c:v>
                </c:pt>
                <c:pt idx="15449">
                  <c:v>1.748</c:v>
                </c:pt>
                <c:pt idx="15450">
                  <c:v>1.748</c:v>
                </c:pt>
                <c:pt idx="15451">
                  <c:v>1.748</c:v>
                </c:pt>
                <c:pt idx="15452">
                  <c:v>1.748</c:v>
                </c:pt>
                <c:pt idx="15453">
                  <c:v>1.748</c:v>
                </c:pt>
                <c:pt idx="15454">
                  <c:v>1.748</c:v>
                </c:pt>
                <c:pt idx="15455">
                  <c:v>1.7490000000000001</c:v>
                </c:pt>
                <c:pt idx="15456">
                  <c:v>1.7490000000000001</c:v>
                </c:pt>
                <c:pt idx="15457">
                  <c:v>1.7490000000000001</c:v>
                </c:pt>
                <c:pt idx="15458">
                  <c:v>1.7490000000000001</c:v>
                </c:pt>
                <c:pt idx="15459">
                  <c:v>1.7490000000000001</c:v>
                </c:pt>
                <c:pt idx="15460">
                  <c:v>1.7490000000000001</c:v>
                </c:pt>
                <c:pt idx="15461">
                  <c:v>1.7490000000000001</c:v>
                </c:pt>
                <c:pt idx="15462">
                  <c:v>1.7490000000000001</c:v>
                </c:pt>
                <c:pt idx="15463">
                  <c:v>1.7490000000000001</c:v>
                </c:pt>
                <c:pt idx="15464">
                  <c:v>1.7490000000000001</c:v>
                </c:pt>
                <c:pt idx="15465">
                  <c:v>1.7490000000000001</c:v>
                </c:pt>
                <c:pt idx="15466">
                  <c:v>1.7490000000000001</c:v>
                </c:pt>
                <c:pt idx="15467">
                  <c:v>1.7490000000000001</c:v>
                </c:pt>
                <c:pt idx="15468">
                  <c:v>1.7490000000000001</c:v>
                </c:pt>
                <c:pt idx="15469">
                  <c:v>1.7490000000000001</c:v>
                </c:pt>
                <c:pt idx="15470">
                  <c:v>1.7490000000000001</c:v>
                </c:pt>
                <c:pt idx="15471">
                  <c:v>1.7490000000000001</c:v>
                </c:pt>
                <c:pt idx="15472">
                  <c:v>1.7490000000000001</c:v>
                </c:pt>
                <c:pt idx="15473">
                  <c:v>1.7490000000000001</c:v>
                </c:pt>
                <c:pt idx="15474">
                  <c:v>1.7490000000000001</c:v>
                </c:pt>
                <c:pt idx="15475">
                  <c:v>1.7490000000000001</c:v>
                </c:pt>
                <c:pt idx="15476">
                  <c:v>1.7490000000000001</c:v>
                </c:pt>
                <c:pt idx="15477">
                  <c:v>1.7490000000000001</c:v>
                </c:pt>
                <c:pt idx="15478">
                  <c:v>1.75</c:v>
                </c:pt>
                <c:pt idx="15479">
                  <c:v>1.75</c:v>
                </c:pt>
                <c:pt idx="15480">
                  <c:v>1.75</c:v>
                </c:pt>
                <c:pt idx="15481">
                  <c:v>1.75</c:v>
                </c:pt>
                <c:pt idx="15482">
                  <c:v>1.75</c:v>
                </c:pt>
                <c:pt idx="15483">
                  <c:v>1.75</c:v>
                </c:pt>
                <c:pt idx="15484">
                  <c:v>1.75</c:v>
                </c:pt>
                <c:pt idx="15485">
                  <c:v>1.75</c:v>
                </c:pt>
                <c:pt idx="15486">
                  <c:v>1.75</c:v>
                </c:pt>
                <c:pt idx="15487">
                  <c:v>1.75</c:v>
                </c:pt>
                <c:pt idx="15488">
                  <c:v>1.75</c:v>
                </c:pt>
                <c:pt idx="15489">
                  <c:v>1.75</c:v>
                </c:pt>
                <c:pt idx="15490">
                  <c:v>1.75</c:v>
                </c:pt>
                <c:pt idx="15491">
                  <c:v>1.75</c:v>
                </c:pt>
                <c:pt idx="15492">
                  <c:v>1.75</c:v>
                </c:pt>
                <c:pt idx="15493">
                  <c:v>1.75</c:v>
                </c:pt>
                <c:pt idx="15494">
                  <c:v>1.75</c:v>
                </c:pt>
                <c:pt idx="15495">
                  <c:v>1.75</c:v>
                </c:pt>
                <c:pt idx="15496">
                  <c:v>1.75</c:v>
                </c:pt>
                <c:pt idx="15497">
                  <c:v>1.75</c:v>
                </c:pt>
                <c:pt idx="15498">
                  <c:v>1.75</c:v>
                </c:pt>
                <c:pt idx="15499">
                  <c:v>1.7509999999999999</c:v>
                </c:pt>
                <c:pt idx="15500">
                  <c:v>1.7509999999999999</c:v>
                </c:pt>
                <c:pt idx="15501">
                  <c:v>1.7509999999999999</c:v>
                </c:pt>
                <c:pt idx="15502">
                  <c:v>1.7509999999999999</c:v>
                </c:pt>
                <c:pt idx="15503">
                  <c:v>1.7509999999999999</c:v>
                </c:pt>
                <c:pt idx="15504">
                  <c:v>1.7509999999999999</c:v>
                </c:pt>
                <c:pt idx="15505">
                  <c:v>1.7509999999999999</c:v>
                </c:pt>
                <c:pt idx="15506">
                  <c:v>1.7509999999999999</c:v>
                </c:pt>
                <c:pt idx="15507">
                  <c:v>1.7509999999999999</c:v>
                </c:pt>
                <c:pt idx="15508">
                  <c:v>1.7509999999999999</c:v>
                </c:pt>
                <c:pt idx="15509">
                  <c:v>1.7509999999999999</c:v>
                </c:pt>
                <c:pt idx="15510">
                  <c:v>1.7509999999999999</c:v>
                </c:pt>
                <c:pt idx="15511">
                  <c:v>1.75</c:v>
                </c:pt>
                <c:pt idx="15512">
                  <c:v>1.75</c:v>
                </c:pt>
                <c:pt idx="15513">
                  <c:v>1.75</c:v>
                </c:pt>
                <c:pt idx="15514">
                  <c:v>1.75</c:v>
                </c:pt>
                <c:pt idx="15515">
                  <c:v>1.75</c:v>
                </c:pt>
                <c:pt idx="15516">
                  <c:v>1.75</c:v>
                </c:pt>
                <c:pt idx="15517">
                  <c:v>1.75</c:v>
                </c:pt>
                <c:pt idx="15518">
                  <c:v>1.75</c:v>
                </c:pt>
                <c:pt idx="15519">
                  <c:v>1.75</c:v>
                </c:pt>
                <c:pt idx="15520">
                  <c:v>1.75</c:v>
                </c:pt>
                <c:pt idx="15521">
                  <c:v>1.75</c:v>
                </c:pt>
                <c:pt idx="15522">
                  <c:v>1.7509999999999999</c:v>
                </c:pt>
                <c:pt idx="15523">
                  <c:v>1.7509999999999999</c:v>
                </c:pt>
                <c:pt idx="15524">
                  <c:v>1.7509999999999999</c:v>
                </c:pt>
                <c:pt idx="15525">
                  <c:v>1.7509999999999999</c:v>
                </c:pt>
                <c:pt idx="15526">
                  <c:v>1.7509999999999999</c:v>
                </c:pt>
                <c:pt idx="15527">
                  <c:v>1.7509999999999999</c:v>
                </c:pt>
                <c:pt idx="15528">
                  <c:v>1.7509999999999999</c:v>
                </c:pt>
                <c:pt idx="15529">
                  <c:v>1.7509999999999999</c:v>
                </c:pt>
                <c:pt idx="15530">
                  <c:v>1.7509999999999999</c:v>
                </c:pt>
                <c:pt idx="15531">
                  <c:v>1.7509999999999999</c:v>
                </c:pt>
                <c:pt idx="15532">
                  <c:v>1.7509999999999999</c:v>
                </c:pt>
                <c:pt idx="15533">
                  <c:v>1.7509999999999999</c:v>
                </c:pt>
                <c:pt idx="15534">
                  <c:v>1.7509999999999999</c:v>
                </c:pt>
                <c:pt idx="15535">
                  <c:v>1.7509999999999999</c:v>
                </c:pt>
                <c:pt idx="15536">
                  <c:v>1.7509999999999999</c:v>
                </c:pt>
                <c:pt idx="15537">
                  <c:v>1.7509999999999999</c:v>
                </c:pt>
                <c:pt idx="15538">
                  <c:v>1.7509999999999999</c:v>
                </c:pt>
                <c:pt idx="15539">
                  <c:v>1.7509999999999999</c:v>
                </c:pt>
                <c:pt idx="15540">
                  <c:v>1.7509999999999999</c:v>
                </c:pt>
                <c:pt idx="15541">
                  <c:v>1.7509999999999999</c:v>
                </c:pt>
                <c:pt idx="15542">
                  <c:v>1.7509999999999999</c:v>
                </c:pt>
                <c:pt idx="15543">
                  <c:v>1.752</c:v>
                </c:pt>
                <c:pt idx="15544">
                  <c:v>1.752</c:v>
                </c:pt>
                <c:pt idx="15545">
                  <c:v>1.752</c:v>
                </c:pt>
                <c:pt idx="15546">
                  <c:v>1.752</c:v>
                </c:pt>
                <c:pt idx="15547">
                  <c:v>1.752</c:v>
                </c:pt>
                <c:pt idx="15548">
                  <c:v>1.752</c:v>
                </c:pt>
                <c:pt idx="15549">
                  <c:v>1.752</c:v>
                </c:pt>
                <c:pt idx="15550">
                  <c:v>1.752</c:v>
                </c:pt>
                <c:pt idx="15551">
                  <c:v>1.752</c:v>
                </c:pt>
                <c:pt idx="15552">
                  <c:v>1.752</c:v>
                </c:pt>
                <c:pt idx="15553">
                  <c:v>1.752</c:v>
                </c:pt>
                <c:pt idx="15554">
                  <c:v>1.752</c:v>
                </c:pt>
                <c:pt idx="15555">
                  <c:v>1.752</c:v>
                </c:pt>
                <c:pt idx="15556">
                  <c:v>1.752</c:v>
                </c:pt>
                <c:pt idx="15557">
                  <c:v>1.752</c:v>
                </c:pt>
                <c:pt idx="15558">
                  <c:v>1.752</c:v>
                </c:pt>
                <c:pt idx="15559">
                  <c:v>1.752</c:v>
                </c:pt>
                <c:pt idx="15560">
                  <c:v>1.752</c:v>
                </c:pt>
                <c:pt idx="15561">
                  <c:v>1.752</c:v>
                </c:pt>
                <c:pt idx="15562">
                  <c:v>1.752</c:v>
                </c:pt>
                <c:pt idx="15563">
                  <c:v>1.752</c:v>
                </c:pt>
                <c:pt idx="15564">
                  <c:v>1.752</c:v>
                </c:pt>
                <c:pt idx="15565">
                  <c:v>1.752</c:v>
                </c:pt>
                <c:pt idx="15566">
                  <c:v>1.7530000000000001</c:v>
                </c:pt>
                <c:pt idx="15567">
                  <c:v>1.7530000000000001</c:v>
                </c:pt>
                <c:pt idx="15568">
                  <c:v>1.7530000000000001</c:v>
                </c:pt>
                <c:pt idx="15569">
                  <c:v>1.7530000000000001</c:v>
                </c:pt>
                <c:pt idx="15570">
                  <c:v>1.7530000000000001</c:v>
                </c:pt>
                <c:pt idx="15571">
                  <c:v>1.7530000000000001</c:v>
                </c:pt>
                <c:pt idx="15572">
                  <c:v>1.7530000000000001</c:v>
                </c:pt>
                <c:pt idx="15573">
                  <c:v>1.7530000000000001</c:v>
                </c:pt>
                <c:pt idx="15574">
                  <c:v>1.7530000000000001</c:v>
                </c:pt>
                <c:pt idx="15575">
                  <c:v>1.7530000000000001</c:v>
                </c:pt>
                <c:pt idx="15576">
                  <c:v>1.7530000000000001</c:v>
                </c:pt>
                <c:pt idx="15577">
                  <c:v>1.7530000000000001</c:v>
                </c:pt>
                <c:pt idx="15578">
                  <c:v>1.7530000000000001</c:v>
                </c:pt>
                <c:pt idx="15579">
                  <c:v>1.7530000000000001</c:v>
                </c:pt>
                <c:pt idx="15580">
                  <c:v>1.7530000000000001</c:v>
                </c:pt>
                <c:pt idx="15581">
                  <c:v>1.7530000000000001</c:v>
                </c:pt>
                <c:pt idx="15582">
                  <c:v>1.7530000000000001</c:v>
                </c:pt>
                <c:pt idx="15583">
                  <c:v>1.7530000000000001</c:v>
                </c:pt>
                <c:pt idx="15584">
                  <c:v>1.7530000000000001</c:v>
                </c:pt>
                <c:pt idx="15585">
                  <c:v>1.7530000000000001</c:v>
                </c:pt>
                <c:pt idx="15586">
                  <c:v>1.754</c:v>
                </c:pt>
                <c:pt idx="15587">
                  <c:v>1.754</c:v>
                </c:pt>
                <c:pt idx="15588">
                  <c:v>1.754</c:v>
                </c:pt>
                <c:pt idx="15589">
                  <c:v>1.754</c:v>
                </c:pt>
                <c:pt idx="15590">
                  <c:v>1.754</c:v>
                </c:pt>
                <c:pt idx="15591">
                  <c:v>1.754</c:v>
                </c:pt>
                <c:pt idx="15592">
                  <c:v>1.754</c:v>
                </c:pt>
                <c:pt idx="15593">
                  <c:v>1.754</c:v>
                </c:pt>
                <c:pt idx="15594">
                  <c:v>1.754</c:v>
                </c:pt>
                <c:pt idx="15595">
                  <c:v>1.754</c:v>
                </c:pt>
                <c:pt idx="15596">
                  <c:v>1.754</c:v>
                </c:pt>
                <c:pt idx="15597">
                  <c:v>1.754</c:v>
                </c:pt>
                <c:pt idx="15598">
                  <c:v>1.754</c:v>
                </c:pt>
                <c:pt idx="15599">
                  <c:v>1.754</c:v>
                </c:pt>
                <c:pt idx="15600">
                  <c:v>1.754</c:v>
                </c:pt>
                <c:pt idx="15601">
                  <c:v>1.754</c:v>
                </c:pt>
                <c:pt idx="15602">
                  <c:v>1.754</c:v>
                </c:pt>
                <c:pt idx="15603">
                  <c:v>1.754</c:v>
                </c:pt>
                <c:pt idx="15604">
                  <c:v>1.754</c:v>
                </c:pt>
                <c:pt idx="15605">
                  <c:v>1.754</c:v>
                </c:pt>
                <c:pt idx="15606">
                  <c:v>1.754</c:v>
                </c:pt>
                <c:pt idx="15607">
                  <c:v>1.754</c:v>
                </c:pt>
                <c:pt idx="15608">
                  <c:v>1.7549999999999999</c:v>
                </c:pt>
                <c:pt idx="15609">
                  <c:v>1.7549999999999999</c:v>
                </c:pt>
                <c:pt idx="15610">
                  <c:v>1.7549999999999999</c:v>
                </c:pt>
                <c:pt idx="15611">
                  <c:v>1.7549999999999999</c:v>
                </c:pt>
                <c:pt idx="15612">
                  <c:v>1.7549999999999999</c:v>
                </c:pt>
                <c:pt idx="15613">
                  <c:v>1.7549999999999999</c:v>
                </c:pt>
                <c:pt idx="15614">
                  <c:v>1.7549999999999999</c:v>
                </c:pt>
                <c:pt idx="15615">
                  <c:v>1.7549999999999999</c:v>
                </c:pt>
                <c:pt idx="15616">
                  <c:v>1.7549999999999999</c:v>
                </c:pt>
                <c:pt idx="15617">
                  <c:v>1.7549999999999999</c:v>
                </c:pt>
                <c:pt idx="15618">
                  <c:v>1.7549999999999999</c:v>
                </c:pt>
                <c:pt idx="15619">
                  <c:v>1.7549999999999999</c:v>
                </c:pt>
                <c:pt idx="15620">
                  <c:v>1.7549999999999999</c:v>
                </c:pt>
                <c:pt idx="15621">
                  <c:v>1.7549999999999999</c:v>
                </c:pt>
                <c:pt idx="15622">
                  <c:v>1.7549999999999999</c:v>
                </c:pt>
                <c:pt idx="15623">
                  <c:v>1.7549999999999999</c:v>
                </c:pt>
                <c:pt idx="15624">
                  <c:v>1.7549999999999999</c:v>
                </c:pt>
                <c:pt idx="15625">
                  <c:v>1.7549999999999999</c:v>
                </c:pt>
                <c:pt idx="15626">
                  <c:v>1.7549999999999999</c:v>
                </c:pt>
                <c:pt idx="15627">
                  <c:v>1.7549999999999999</c:v>
                </c:pt>
                <c:pt idx="15628">
                  <c:v>1.7549999999999999</c:v>
                </c:pt>
                <c:pt idx="15629">
                  <c:v>1.7549999999999999</c:v>
                </c:pt>
                <c:pt idx="15630">
                  <c:v>1.756</c:v>
                </c:pt>
                <c:pt idx="15631">
                  <c:v>1.756</c:v>
                </c:pt>
                <c:pt idx="15632">
                  <c:v>1.756</c:v>
                </c:pt>
                <c:pt idx="15633">
                  <c:v>1.756</c:v>
                </c:pt>
                <c:pt idx="15634">
                  <c:v>1.756</c:v>
                </c:pt>
                <c:pt idx="15635">
                  <c:v>1.756</c:v>
                </c:pt>
                <c:pt idx="15636">
                  <c:v>1.756</c:v>
                </c:pt>
                <c:pt idx="15637">
                  <c:v>1.756</c:v>
                </c:pt>
                <c:pt idx="15638">
                  <c:v>1.756</c:v>
                </c:pt>
                <c:pt idx="15639">
                  <c:v>1.756</c:v>
                </c:pt>
                <c:pt idx="15640">
                  <c:v>1.756</c:v>
                </c:pt>
                <c:pt idx="15641">
                  <c:v>1.756</c:v>
                </c:pt>
                <c:pt idx="15642">
                  <c:v>1.756</c:v>
                </c:pt>
                <c:pt idx="15643">
                  <c:v>1.756</c:v>
                </c:pt>
                <c:pt idx="15644">
                  <c:v>1.756</c:v>
                </c:pt>
                <c:pt idx="15645">
                  <c:v>1.756</c:v>
                </c:pt>
                <c:pt idx="15646">
                  <c:v>1.756</c:v>
                </c:pt>
                <c:pt idx="15647">
                  <c:v>1.756</c:v>
                </c:pt>
                <c:pt idx="15648">
                  <c:v>1.756</c:v>
                </c:pt>
                <c:pt idx="15649">
                  <c:v>1.756</c:v>
                </c:pt>
                <c:pt idx="15650">
                  <c:v>1.756</c:v>
                </c:pt>
                <c:pt idx="15651">
                  <c:v>1.7570000000000001</c:v>
                </c:pt>
                <c:pt idx="15652">
                  <c:v>1.7570000000000001</c:v>
                </c:pt>
                <c:pt idx="15653">
                  <c:v>1.7570000000000001</c:v>
                </c:pt>
                <c:pt idx="15654">
                  <c:v>1.7570000000000001</c:v>
                </c:pt>
                <c:pt idx="15655">
                  <c:v>1.7570000000000001</c:v>
                </c:pt>
                <c:pt idx="15656">
                  <c:v>1.7570000000000001</c:v>
                </c:pt>
                <c:pt idx="15657">
                  <c:v>1.7570000000000001</c:v>
                </c:pt>
                <c:pt idx="15658">
                  <c:v>1.7570000000000001</c:v>
                </c:pt>
                <c:pt idx="15659">
                  <c:v>1.7570000000000001</c:v>
                </c:pt>
                <c:pt idx="15660">
                  <c:v>1.7570000000000001</c:v>
                </c:pt>
                <c:pt idx="15661">
                  <c:v>1.7570000000000001</c:v>
                </c:pt>
                <c:pt idx="15662">
                  <c:v>1.7570000000000001</c:v>
                </c:pt>
                <c:pt idx="15663">
                  <c:v>1.7570000000000001</c:v>
                </c:pt>
                <c:pt idx="15664">
                  <c:v>1.7570000000000001</c:v>
                </c:pt>
                <c:pt idx="15665">
                  <c:v>1.7570000000000001</c:v>
                </c:pt>
                <c:pt idx="15666">
                  <c:v>1.7570000000000001</c:v>
                </c:pt>
                <c:pt idx="15667">
                  <c:v>1.7570000000000001</c:v>
                </c:pt>
                <c:pt idx="15668">
                  <c:v>1.7570000000000001</c:v>
                </c:pt>
                <c:pt idx="15669">
                  <c:v>1.7570000000000001</c:v>
                </c:pt>
                <c:pt idx="15670">
                  <c:v>1.7570000000000001</c:v>
                </c:pt>
                <c:pt idx="15671">
                  <c:v>1.7570000000000001</c:v>
                </c:pt>
                <c:pt idx="15672">
                  <c:v>1.7570000000000001</c:v>
                </c:pt>
                <c:pt idx="15673">
                  <c:v>1.758</c:v>
                </c:pt>
                <c:pt idx="15674">
                  <c:v>1.758</c:v>
                </c:pt>
                <c:pt idx="15675">
                  <c:v>1.758</c:v>
                </c:pt>
                <c:pt idx="15676">
                  <c:v>1.758</c:v>
                </c:pt>
                <c:pt idx="15677">
                  <c:v>1.758</c:v>
                </c:pt>
                <c:pt idx="15678">
                  <c:v>1.758</c:v>
                </c:pt>
                <c:pt idx="15679">
                  <c:v>1.758</c:v>
                </c:pt>
                <c:pt idx="15680">
                  <c:v>1.758</c:v>
                </c:pt>
                <c:pt idx="15681">
                  <c:v>1.758</c:v>
                </c:pt>
                <c:pt idx="15682">
                  <c:v>1.758</c:v>
                </c:pt>
                <c:pt idx="15683">
                  <c:v>1.758</c:v>
                </c:pt>
                <c:pt idx="15684">
                  <c:v>1.758</c:v>
                </c:pt>
                <c:pt idx="15685">
                  <c:v>1.758</c:v>
                </c:pt>
                <c:pt idx="15686">
                  <c:v>1.758</c:v>
                </c:pt>
                <c:pt idx="15687">
                  <c:v>1.758</c:v>
                </c:pt>
                <c:pt idx="15688">
                  <c:v>1.758</c:v>
                </c:pt>
                <c:pt idx="15689">
                  <c:v>1.758</c:v>
                </c:pt>
                <c:pt idx="15690">
                  <c:v>1.758</c:v>
                </c:pt>
                <c:pt idx="15691">
                  <c:v>1.758</c:v>
                </c:pt>
                <c:pt idx="15692">
                  <c:v>1.758</c:v>
                </c:pt>
                <c:pt idx="15693">
                  <c:v>1.758</c:v>
                </c:pt>
                <c:pt idx="15694">
                  <c:v>1.7589999999999999</c:v>
                </c:pt>
                <c:pt idx="15695">
                  <c:v>1.7589999999999999</c:v>
                </c:pt>
                <c:pt idx="15696">
                  <c:v>1.7589999999999999</c:v>
                </c:pt>
                <c:pt idx="15697">
                  <c:v>1.7589999999999999</c:v>
                </c:pt>
                <c:pt idx="15698">
                  <c:v>1.7589999999999999</c:v>
                </c:pt>
                <c:pt idx="15699">
                  <c:v>1.7589999999999999</c:v>
                </c:pt>
                <c:pt idx="15700">
                  <c:v>1.7589999999999999</c:v>
                </c:pt>
                <c:pt idx="15701">
                  <c:v>1.7589999999999999</c:v>
                </c:pt>
                <c:pt idx="15702">
                  <c:v>1.7589999999999999</c:v>
                </c:pt>
                <c:pt idx="15703">
                  <c:v>1.7589999999999999</c:v>
                </c:pt>
                <c:pt idx="15704">
                  <c:v>1.7589999999999999</c:v>
                </c:pt>
                <c:pt idx="15705">
                  <c:v>1.7589999999999999</c:v>
                </c:pt>
                <c:pt idx="15706">
                  <c:v>1.7589999999999999</c:v>
                </c:pt>
                <c:pt idx="15707">
                  <c:v>1.7589999999999999</c:v>
                </c:pt>
                <c:pt idx="15708">
                  <c:v>1.7589999999999999</c:v>
                </c:pt>
                <c:pt idx="15709">
                  <c:v>1.7589999999999999</c:v>
                </c:pt>
                <c:pt idx="15710">
                  <c:v>1.7589999999999999</c:v>
                </c:pt>
                <c:pt idx="15711">
                  <c:v>1.7589999999999999</c:v>
                </c:pt>
                <c:pt idx="15712">
                  <c:v>1.7589999999999999</c:v>
                </c:pt>
                <c:pt idx="15713">
                  <c:v>1.7589999999999999</c:v>
                </c:pt>
                <c:pt idx="15714">
                  <c:v>1.76</c:v>
                </c:pt>
                <c:pt idx="15715">
                  <c:v>1.76</c:v>
                </c:pt>
                <c:pt idx="15716">
                  <c:v>1.76</c:v>
                </c:pt>
                <c:pt idx="15717">
                  <c:v>1.76</c:v>
                </c:pt>
                <c:pt idx="15718">
                  <c:v>1.76</c:v>
                </c:pt>
                <c:pt idx="15719">
                  <c:v>1.76</c:v>
                </c:pt>
                <c:pt idx="15720">
                  <c:v>1.76</c:v>
                </c:pt>
                <c:pt idx="15721">
                  <c:v>1.76</c:v>
                </c:pt>
                <c:pt idx="15722">
                  <c:v>1.76</c:v>
                </c:pt>
                <c:pt idx="15723">
                  <c:v>1.76</c:v>
                </c:pt>
                <c:pt idx="15724">
                  <c:v>1.76</c:v>
                </c:pt>
                <c:pt idx="15725">
                  <c:v>1.76</c:v>
                </c:pt>
                <c:pt idx="15726">
                  <c:v>1.76</c:v>
                </c:pt>
                <c:pt idx="15727">
                  <c:v>1.76</c:v>
                </c:pt>
                <c:pt idx="15728">
                  <c:v>1.76</c:v>
                </c:pt>
                <c:pt idx="15729">
                  <c:v>1.76</c:v>
                </c:pt>
                <c:pt idx="15730">
                  <c:v>1.76</c:v>
                </c:pt>
                <c:pt idx="15731">
                  <c:v>1.76</c:v>
                </c:pt>
                <c:pt idx="15732">
                  <c:v>1.76</c:v>
                </c:pt>
                <c:pt idx="15733">
                  <c:v>1.76</c:v>
                </c:pt>
                <c:pt idx="15734">
                  <c:v>1.76</c:v>
                </c:pt>
                <c:pt idx="15735">
                  <c:v>1.76</c:v>
                </c:pt>
                <c:pt idx="15736">
                  <c:v>1.7610000000000001</c:v>
                </c:pt>
                <c:pt idx="15737">
                  <c:v>1.7610000000000001</c:v>
                </c:pt>
                <c:pt idx="15738">
                  <c:v>1.7610000000000001</c:v>
                </c:pt>
                <c:pt idx="15739">
                  <c:v>1.7610000000000001</c:v>
                </c:pt>
                <c:pt idx="15740">
                  <c:v>1.7610000000000001</c:v>
                </c:pt>
                <c:pt idx="15741">
                  <c:v>1.7610000000000001</c:v>
                </c:pt>
                <c:pt idx="15742">
                  <c:v>1.7610000000000001</c:v>
                </c:pt>
                <c:pt idx="15743">
                  <c:v>1.7610000000000001</c:v>
                </c:pt>
                <c:pt idx="15744">
                  <c:v>1.7610000000000001</c:v>
                </c:pt>
                <c:pt idx="15745">
                  <c:v>1.7610000000000001</c:v>
                </c:pt>
                <c:pt idx="15746">
                  <c:v>1.7610000000000001</c:v>
                </c:pt>
                <c:pt idx="15747">
                  <c:v>1.7610000000000001</c:v>
                </c:pt>
                <c:pt idx="15748">
                  <c:v>1.7610000000000001</c:v>
                </c:pt>
                <c:pt idx="15749">
                  <c:v>1.7610000000000001</c:v>
                </c:pt>
                <c:pt idx="15750">
                  <c:v>1.7610000000000001</c:v>
                </c:pt>
                <c:pt idx="15751">
                  <c:v>1.7610000000000001</c:v>
                </c:pt>
                <c:pt idx="15752">
                  <c:v>1.7610000000000001</c:v>
                </c:pt>
                <c:pt idx="15753">
                  <c:v>1.7610000000000001</c:v>
                </c:pt>
                <c:pt idx="15754">
                  <c:v>1.7610000000000001</c:v>
                </c:pt>
                <c:pt idx="15755">
                  <c:v>1.7610000000000001</c:v>
                </c:pt>
                <c:pt idx="15756">
                  <c:v>1.7610000000000001</c:v>
                </c:pt>
                <c:pt idx="15757">
                  <c:v>1.7610000000000001</c:v>
                </c:pt>
                <c:pt idx="15758">
                  <c:v>1.762</c:v>
                </c:pt>
                <c:pt idx="15759">
                  <c:v>1.762</c:v>
                </c:pt>
                <c:pt idx="15760">
                  <c:v>1.762</c:v>
                </c:pt>
                <c:pt idx="15761">
                  <c:v>1.762</c:v>
                </c:pt>
                <c:pt idx="15762">
                  <c:v>1.762</c:v>
                </c:pt>
                <c:pt idx="15763">
                  <c:v>1.762</c:v>
                </c:pt>
                <c:pt idx="15764">
                  <c:v>1.762</c:v>
                </c:pt>
                <c:pt idx="15765">
                  <c:v>1.762</c:v>
                </c:pt>
                <c:pt idx="15766">
                  <c:v>1.762</c:v>
                </c:pt>
                <c:pt idx="15767">
                  <c:v>1.762</c:v>
                </c:pt>
                <c:pt idx="15768">
                  <c:v>1.762</c:v>
                </c:pt>
                <c:pt idx="15769">
                  <c:v>1.762</c:v>
                </c:pt>
                <c:pt idx="15770">
                  <c:v>1.762</c:v>
                </c:pt>
                <c:pt idx="15771">
                  <c:v>1.762</c:v>
                </c:pt>
                <c:pt idx="15772">
                  <c:v>1.762</c:v>
                </c:pt>
                <c:pt idx="15773">
                  <c:v>1.762</c:v>
                </c:pt>
                <c:pt idx="15774">
                  <c:v>1.762</c:v>
                </c:pt>
                <c:pt idx="15775">
                  <c:v>1.762</c:v>
                </c:pt>
                <c:pt idx="15776">
                  <c:v>1.762</c:v>
                </c:pt>
                <c:pt idx="15777">
                  <c:v>1.762</c:v>
                </c:pt>
                <c:pt idx="15778">
                  <c:v>1.762</c:v>
                </c:pt>
                <c:pt idx="15779">
                  <c:v>1.762</c:v>
                </c:pt>
                <c:pt idx="15780">
                  <c:v>1.762</c:v>
                </c:pt>
                <c:pt idx="15781">
                  <c:v>1.7629999999999999</c:v>
                </c:pt>
                <c:pt idx="15782">
                  <c:v>1.7629999999999999</c:v>
                </c:pt>
                <c:pt idx="15783">
                  <c:v>1.7629999999999999</c:v>
                </c:pt>
                <c:pt idx="15784">
                  <c:v>1.7629999999999999</c:v>
                </c:pt>
                <c:pt idx="15785">
                  <c:v>1.7629999999999999</c:v>
                </c:pt>
                <c:pt idx="15786">
                  <c:v>1.7629999999999999</c:v>
                </c:pt>
                <c:pt idx="15787">
                  <c:v>1.7629999999999999</c:v>
                </c:pt>
                <c:pt idx="15788">
                  <c:v>1.7629999999999999</c:v>
                </c:pt>
                <c:pt idx="15789">
                  <c:v>1.7629999999999999</c:v>
                </c:pt>
                <c:pt idx="15790">
                  <c:v>1.762</c:v>
                </c:pt>
                <c:pt idx="15791">
                  <c:v>1.762</c:v>
                </c:pt>
                <c:pt idx="15792">
                  <c:v>1.762</c:v>
                </c:pt>
                <c:pt idx="15793">
                  <c:v>1.762</c:v>
                </c:pt>
                <c:pt idx="15794">
                  <c:v>1.762</c:v>
                </c:pt>
                <c:pt idx="15795">
                  <c:v>1.762</c:v>
                </c:pt>
                <c:pt idx="15796">
                  <c:v>1.762</c:v>
                </c:pt>
                <c:pt idx="15797">
                  <c:v>1.762</c:v>
                </c:pt>
                <c:pt idx="15798">
                  <c:v>1.762</c:v>
                </c:pt>
                <c:pt idx="15799">
                  <c:v>1.762</c:v>
                </c:pt>
                <c:pt idx="15800">
                  <c:v>1.762</c:v>
                </c:pt>
                <c:pt idx="15801">
                  <c:v>1.762</c:v>
                </c:pt>
                <c:pt idx="15802">
                  <c:v>1.7629999999999999</c:v>
                </c:pt>
                <c:pt idx="15803">
                  <c:v>1.7629999999999999</c:v>
                </c:pt>
                <c:pt idx="15804">
                  <c:v>1.7629999999999999</c:v>
                </c:pt>
                <c:pt idx="15805">
                  <c:v>1.7629999999999999</c:v>
                </c:pt>
                <c:pt idx="15806">
                  <c:v>1.7629999999999999</c:v>
                </c:pt>
                <c:pt idx="15807">
                  <c:v>1.7629999999999999</c:v>
                </c:pt>
                <c:pt idx="15808">
                  <c:v>1.7629999999999999</c:v>
                </c:pt>
                <c:pt idx="15809">
                  <c:v>1.7629999999999999</c:v>
                </c:pt>
                <c:pt idx="15810">
                  <c:v>1.7629999999999999</c:v>
                </c:pt>
                <c:pt idx="15811">
                  <c:v>1.7629999999999999</c:v>
                </c:pt>
                <c:pt idx="15812">
                  <c:v>1.7629999999999999</c:v>
                </c:pt>
                <c:pt idx="15813">
                  <c:v>1.7629999999999999</c:v>
                </c:pt>
                <c:pt idx="15814">
                  <c:v>1.7629999999999999</c:v>
                </c:pt>
                <c:pt idx="15815">
                  <c:v>1.7629999999999999</c:v>
                </c:pt>
                <c:pt idx="15816">
                  <c:v>1.7629999999999999</c:v>
                </c:pt>
                <c:pt idx="15817">
                  <c:v>1.7629999999999999</c:v>
                </c:pt>
                <c:pt idx="15818">
                  <c:v>1.7629999999999999</c:v>
                </c:pt>
                <c:pt idx="15819">
                  <c:v>1.7629999999999999</c:v>
                </c:pt>
                <c:pt idx="15820">
                  <c:v>1.7629999999999999</c:v>
                </c:pt>
                <c:pt idx="15821">
                  <c:v>1.7629999999999999</c:v>
                </c:pt>
                <c:pt idx="15822">
                  <c:v>1.7629999999999999</c:v>
                </c:pt>
                <c:pt idx="15823">
                  <c:v>1.7629999999999999</c:v>
                </c:pt>
                <c:pt idx="15824">
                  <c:v>1.7629999999999999</c:v>
                </c:pt>
                <c:pt idx="15825">
                  <c:v>1.764</c:v>
                </c:pt>
                <c:pt idx="15826">
                  <c:v>1.764</c:v>
                </c:pt>
                <c:pt idx="15827">
                  <c:v>1.764</c:v>
                </c:pt>
                <c:pt idx="15828">
                  <c:v>1.764</c:v>
                </c:pt>
                <c:pt idx="15829">
                  <c:v>1.764</c:v>
                </c:pt>
                <c:pt idx="15830">
                  <c:v>1.764</c:v>
                </c:pt>
                <c:pt idx="15831">
                  <c:v>1.764</c:v>
                </c:pt>
                <c:pt idx="15832">
                  <c:v>1.764</c:v>
                </c:pt>
                <c:pt idx="15833">
                  <c:v>1.764</c:v>
                </c:pt>
                <c:pt idx="15834">
                  <c:v>1.764</c:v>
                </c:pt>
                <c:pt idx="15835">
                  <c:v>1.764</c:v>
                </c:pt>
                <c:pt idx="15836">
                  <c:v>1.764</c:v>
                </c:pt>
                <c:pt idx="15837">
                  <c:v>1.764</c:v>
                </c:pt>
                <c:pt idx="15838">
                  <c:v>1.764</c:v>
                </c:pt>
                <c:pt idx="15839">
                  <c:v>1.764</c:v>
                </c:pt>
                <c:pt idx="15840">
                  <c:v>1.764</c:v>
                </c:pt>
                <c:pt idx="15841">
                  <c:v>1.764</c:v>
                </c:pt>
                <c:pt idx="15842">
                  <c:v>1.764</c:v>
                </c:pt>
                <c:pt idx="15843">
                  <c:v>1.764</c:v>
                </c:pt>
                <c:pt idx="15844">
                  <c:v>1.764</c:v>
                </c:pt>
                <c:pt idx="15845">
                  <c:v>1.764</c:v>
                </c:pt>
                <c:pt idx="15846">
                  <c:v>1.764</c:v>
                </c:pt>
                <c:pt idx="15847">
                  <c:v>1.764</c:v>
                </c:pt>
                <c:pt idx="15848">
                  <c:v>1.764</c:v>
                </c:pt>
                <c:pt idx="15849">
                  <c:v>1.764</c:v>
                </c:pt>
                <c:pt idx="15850">
                  <c:v>1.7650000000000001</c:v>
                </c:pt>
                <c:pt idx="15851">
                  <c:v>1.7650000000000001</c:v>
                </c:pt>
                <c:pt idx="15852">
                  <c:v>1.7650000000000001</c:v>
                </c:pt>
                <c:pt idx="15853">
                  <c:v>1.7650000000000001</c:v>
                </c:pt>
                <c:pt idx="15854">
                  <c:v>1.7650000000000001</c:v>
                </c:pt>
                <c:pt idx="15855">
                  <c:v>1.7650000000000001</c:v>
                </c:pt>
                <c:pt idx="15856">
                  <c:v>1.7650000000000001</c:v>
                </c:pt>
                <c:pt idx="15857">
                  <c:v>1.7650000000000001</c:v>
                </c:pt>
                <c:pt idx="15858">
                  <c:v>1.7650000000000001</c:v>
                </c:pt>
                <c:pt idx="15859">
                  <c:v>1.7650000000000001</c:v>
                </c:pt>
                <c:pt idx="15860">
                  <c:v>1.7650000000000001</c:v>
                </c:pt>
                <c:pt idx="15861">
                  <c:v>1.7650000000000001</c:v>
                </c:pt>
                <c:pt idx="15862">
                  <c:v>1.7650000000000001</c:v>
                </c:pt>
                <c:pt idx="15863">
                  <c:v>1.7650000000000001</c:v>
                </c:pt>
                <c:pt idx="15864">
                  <c:v>1.7650000000000001</c:v>
                </c:pt>
                <c:pt idx="15865">
                  <c:v>1.7650000000000001</c:v>
                </c:pt>
                <c:pt idx="15866">
                  <c:v>1.7650000000000001</c:v>
                </c:pt>
                <c:pt idx="15867">
                  <c:v>1.7650000000000001</c:v>
                </c:pt>
                <c:pt idx="15868">
                  <c:v>1.7650000000000001</c:v>
                </c:pt>
                <c:pt idx="15869">
                  <c:v>1.7650000000000001</c:v>
                </c:pt>
                <c:pt idx="15870">
                  <c:v>1.7650000000000001</c:v>
                </c:pt>
                <c:pt idx="15871">
                  <c:v>1.766</c:v>
                </c:pt>
                <c:pt idx="15872">
                  <c:v>1.766</c:v>
                </c:pt>
                <c:pt idx="15873">
                  <c:v>1.766</c:v>
                </c:pt>
                <c:pt idx="15874">
                  <c:v>1.766</c:v>
                </c:pt>
                <c:pt idx="15875">
                  <c:v>1.766</c:v>
                </c:pt>
                <c:pt idx="15876">
                  <c:v>1.766</c:v>
                </c:pt>
                <c:pt idx="15877">
                  <c:v>1.766</c:v>
                </c:pt>
                <c:pt idx="15878">
                  <c:v>1.766</c:v>
                </c:pt>
                <c:pt idx="15879">
                  <c:v>1.766</c:v>
                </c:pt>
                <c:pt idx="15880">
                  <c:v>1.766</c:v>
                </c:pt>
                <c:pt idx="15881">
                  <c:v>1.766</c:v>
                </c:pt>
                <c:pt idx="15882">
                  <c:v>1.766</c:v>
                </c:pt>
                <c:pt idx="15883">
                  <c:v>1.766</c:v>
                </c:pt>
                <c:pt idx="15884">
                  <c:v>1.766</c:v>
                </c:pt>
                <c:pt idx="15885">
                  <c:v>1.766</c:v>
                </c:pt>
                <c:pt idx="15886">
                  <c:v>1.766</c:v>
                </c:pt>
                <c:pt idx="15887">
                  <c:v>1.766</c:v>
                </c:pt>
                <c:pt idx="15888">
                  <c:v>1.766</c:v>
                </c:pt>
                <c:pt idx="15889">
                  <c:v>1.766</c:v>
                </c:pt>
                <c:pt idx="15890">
                  <c:v>1.766</c:v>
                </c:pt>
                <c:pt idx="15891">
                  <c:v>1.7669999999999999</c:v>
                </c:pt>
                <c:pt idx="15892">
                  <c:v>1.7669999999999999</c:v>
                </c:pt>
                <c:pt idx="15893">
                  <c:v>1.7669999999999999</c:v>
                </c:pt>
                <c:pt idx="15894">
                  <c:v>1.7669999999999999</c:v>
                </c:pt>
                <c:pt idx="15895">
                  <c:v>1.7669999999999999</c:v>
                </c:pt>
                <c:pt idx="15896">
                  <c:v>1.7669999999999999</c:v>
                </c:pt>
                <c:pt idx="15897">
                  <c:v>1.7669999999999999</c:v>
                </c:pt>
                <c:pt idx="15898">
                  <c:v>1.7669999999999999</c:v>
                </c:pt>
                <c:pt idx="15899">
                  <c:v>1.7669999999999999</c:v>
                </c:pt>
                <c:pt idx="15900">
                  <c:v>1.7669999999999999</c:v>
                </c:pt>
                <c:pt idx="15901">
                  <c:v>1.7669999999999999</c:v>
                </c:pt>
                <c:pt idx="15902">
                  <c:v>1.7669999999999999</c:v>
                </c:pt>
                <c:pt idx="15903">
                  <c:v>1.7669999999999999</c:v>
                </c:pt>
                <c:pt idx="15904">
                  <c:v>1.7669999999999999</c:v>
                </c:pt>
                <c:pt idx="15905">
                  <c:v>1.7669999999999999</c:v>
                </c:pt>
                <c:pt idx="15906">
                  <c:v>1.7669999999999999</c:v>
                </c:pt>
                <c:pt idx="15907">
                  <c:v>1.7669999999999999</c:v>
                </c:pt>
                <c:pt idx="15908">
                  <c:v>1.7669999999999999</c:v>
                </c:pt>
                <c:pt idx="15909">
                  <c:v>1.7669999999999999</c:v>
                </c:pt>
                <c:pt idx="15910">
                  <c:v>1.7669999999999999</c:v>
                </c:pt>
                <c:pt idx="15911">
                  <c:v>1.7669999999999999</c:v>
                </c:pt>
                <c:pt idx="15912">
                  <c:v>1.768</c:v>
                </c:pt>
                <c:pt idx="15913">
                  <c:v>1.768</c:v>
                </c:pt>
                <c:pt idx="15914">
                  <c:v>1.768</c:v>
                </c:pt>
                <c:pt idx="15915">
                  <c:v>1.768</c:v>
                </c:pt>
                <c:pt idx="15916">
                  <c:v>1.768</c:v>
                </c:pt>
                <c:pt idx="15917">
                  <c:v>1.768</c:v>
                </c:pt>
                <c:pt idx="15918">
                  <c:v>1.768</c:v>
                </c:pt>
                <c:pt idx="15919">
                  <c:v>1.768</c:v>
                </c:pt>
                <c:pt idx="15920">
                  <c:v>1.768</c:v>
                </c:pt>
                <c:pt idx="15921">
                  <c:v>1.768</c:v>
                </c:pt>
                <c:pt idx="15922">
                  <c:v>1.768</c:v>
                </c:pt>
                <c:pt idx="15923">
                  <c:v>1.768</c:v>
                </c:pt>
                <c:pt idx="15924">
                  <c:v>1.768</c:v>
                </c:pt>
                <c:pt idx="15925">
                  <c:v>1.768</c:v>
                </c:pt>
                <c:pt idx="15926">
                  <c:v>1.768</c:v>
                </c:pt>
                <c:pt idx="15927">
                  <c:v>1.768</c:v>
                </c:pt>
                <c:pt idx="15928">
                  <c:v>1.768</c:v>
                </c:pt>
                <c:pt idx="15929">
                  <c:v>1.768</c:v>
                </c:pt>
                <c:pt idx="15930">
                  <c:v>1.768</c:v>
                </c:pt>
                <c:pt idx="15931">
                  <c:v>1.768</c:v>
                </c:pt>
                <c:pt idx="15932">
                  <c:v>1.768</c:v>
                </c:pt>
                <c:pt idx="15933">
                  <c:v>1.768</c:v>
                </c:pt>
                <c:pt idx="15934">
                  <c:v>1.7690000000000001</c:v>
                </c:pt>
                <c:pt idx="15935">
                  <c:v>1.7690000000000001</c:v>
                </c:pt>
                <c:pt idx="15936">
                  <c:v>1.7690000000000001</c:v>
                </c:pt>
                <c:pt idx="15937">
                  <c:v>1.7690000000000001</c:v>
                </c:pt>
                <c:pt idx="15938">
                  <c:v>1.7690000000000001</c:v>
                </c:pt>
                <c:pt idx="15939">
                  <c:v>1.7690000000000001</c:v>
                </c:pt>
                <c:pt idx="15940">
                  <c:v>1.7690000000000001</c:v>
                </c:pt>
                <c:pt idx="15941">
                  <c:v>1.7690000000000001</c:v>
                </c:pt>
                <c:pt idx="15942">
                  <c:v>1.7690000000000001</c:v>
                </c:pt>
                <c:pt idx="15943">
                  <c:v>1.7690000000000001</c:v>
                </c:pt>
                <c:pt idx="15944">
                  <c:v>1.7690000000000001</c:v>
                </c:pt>
                <c:pt idx="15945">
                  <c:v>1.7690000000000001</c:v>
                </c:pt>
                <c:pt idx="15946">
                  <c:v>1.7690000000000001</c:v>
                </c:pt>
                <c:pt idx="15947">
                  <c:v>1.7690000000000001</c:v>
                </c:pt>
                <c:pt idx="15948">
                  <c:v>1.7690000000000001</c:v>
                </c:pt>
                <c:pt idx="15949">
                  <c:v>1.7690000000000001</c:v>
                </c:pt>
                <c:pt idx="15950">
                  <c:v>1.7690000000000001</c:v>
                </c:pt>
                <c:pt idx="15951">
                  <c:v>1.7690000000000001</c:v>
                </c:pt>
                <c:pt idx="15952">
                  <c:v>1.7690000000000001</c:v>
                </c:pt>
                <c:pt idx="15953">
                  <c:v>1.7690000000000001</c:v>
                </c:pt>
                <c:pt idx="15954">
                  <c:v>1.7690000000000001</c:v>
                </c:pt>
                <c:pt idx="15955">
                  <c:v>1.7690000000000001</c:v>
                </c:pt>
                <c:pt idx="15956">
                  <c:v>1.77</c:v>
                </c:pt>
                <c:pt idx="15957">
                  <c:v>1.77</c:v>
                </c:pt>
                <c:pt idx="15958">
                  <c:v>1.77</c:v>
                </c:pt>
                <c:pt idx="15959">
                  <c:v>1.77</c:v>
                </c:pt>
                <c:pt idx="15960">
                  <c:v>1.77</c:v>
                </c:pt>
                <c:pt idx="15961">
                  <c:v>1.77</c:v>
                </c:pt>
                <c:pt idx="15962">
                  <c:v>1.77</c:v>
                </c:pt>
                <c:pt idx="15963">
                  <c:v>1.77</c:v>
                </c:pt>
                <c:pt idx="15964">
                  <c:v>1.77</c:v>
                </c:pt>
                <c:pt idx="15965">
                  <c:v>1.77</c:v>
                </c:pt>
                <c:pt idx="15966">
                  <c:v>1.77</c:v>
                </c:pt>
                <c:pt idx="15967">
                  <c:v>1.77</c:v>
                </c:pt>
                <c:pt idx="15968">
                  <c:v>1.77</c:v>
                </c:pt>
                <c:pt idx="15969">
                  <c:v>1.77</c:v>
                </c:pt>
                <c:pt idx="15970">
                  <c:v>1.77</c:v>
                </c:pt>
                <c:pt idx="15971">
                  <c:v>1.77</c:v>
                </c:pt>
                <c:pt idx="15972">
                  <c:v>1.77</c:v>
                </c:pt>
                <c:pt idx="15973">
                  <c:v>1.77</c:v>
                </c:pt>
                <c:pt idx="15974">
                  <c:v>1.77</c:v>
                </c:pt>
                <c:pt idx="15975">
                  <c:v>1.77</c:v>
                </c:pt>
                <c:pt idx="15976">
                  <c:v>1.77</c:v>
                </c:pt>
                <c:pt idx="15977">
                  <c:v>1.77</c:v>
                </c:pt>
                <c:pt idx="15978">
                  <c:v>1.77</c:v>
                </c:pt>
                <c:pt idx="15979">
                  <c:v>1.77</c:v>
                </c:pt>
                <c:pt idx="15980">
                  <c:v>1.77</c:v>
                </c:pt>
                <c:pt idx="15981">
                  <c:v>1.7709999999999999</c:v>
                </c:pt>
                <c:pt idx="15982">
                  <c:v>1.7709999999999999</c:v>
                </c:pt>
                <c:pt idx="15983">
                  <c:v>1.7709999999999999</c:v>
                </c:pt>
                <c:pt idx="15984">
                  <c:v>1.7709999999999999</c:v>
                </c:pt>
                <c:pt idx="15985">
                  <c:v>1.7709999999999999</c:v>
                </c:pt>
                <c:pt idx="15986">
                  <c:v>1.7709999999999999</c:v>
                </c:pt>
                <c:pt idx="15987">
                  <c:v>1.7709999999999999</c:v>
                </c:pt>
                <c:pt idx="15988">
                  <c:v>1.7709999999999999</c:v>
                </c:pt>
                <c:pt idx="15989">
                  <c:v>1.77</c:v>
                </c:pt>
                <c:pt idx="15990">
                  <c:v>1.77</c:v>
                </c:pt>
                <c:pt idx="15991">
                  <c:v>1.77</c:v>
                </c:pt>
                <c:pt idx="15992">
                  <c:v>1.77</c:v>
                </c:pt>
                <c:pt idx="15993">
                  <c:v>1.77</c:v>
                </c:pt>
                <c:pt idx="15994">
                  <c:v>1.77</c:v>
                </c:pt>
                <c:pt idx="15995">
                  <c:v>1.77</c:v>
                </c:pt>
                <c:pt idx="15996">
                  <c:v>1.77</c:v>
                </c:pt>
                <c:pt idx="15997">
                  <c:v>1.77</c:v>
                </c:pt>
                <c:pt idx="15998">
                  <c:v>1.77</c:v>
                </c:pt>
                <c:pt idx="15999">
                  <c:v>1.77</c:v>
                </c:pt>
                <c:pt idx="16000">
                  <c:v>1.77</c:v>
                </c:pt>
                <c:pt idx="16001">
                  <c:v>1.77</c:v>
                </c:pt>
                <c:pt idx="16002">
                  <c:v>1.77</c:v>
                </c:pt>
                <c:pt idx="16003">
                  <c:v>1.77</c:v>
                </c:pt>
                <c:pt idx="16004">
                  <c:v>1.77</c:v>
                </c:pt>
                <c:pt idx="16005">
                  <c:v>1.7709999999999999</c:v>
                </c:pt>
                <c:pt idx="16006">
                  <c:v>1.7709999999999999</c:v>
                </c:pt>
                <c:pt idx="16007">
                  <c:v>1.7709999999999999</c:v>
                </c:pt>
                <c:pt idx="16008">
                  <c:v>1.7709999999999999</c:v>
                </c:pt>
                <c:pt idx="16009">
                  <c:v>1.7709999999999999</c:v>
                </c:pt>
                <c:pt idx="16010">
                  <c:v>1.7709999999999999</c:v>
                </c:pt>
                <c:pt idx="16011">
                  <c:v>1.7709999999999999</c:v>
                </c:pt>
                <c:pt idx="16012">
                  <c:v>1.7709999999999999</c:v>
                </c:pt>
                <c:pt idx="16013">
                  <c:v>1.7709999999999999</c:v>
                </c:pt>
                <c:pt idx="16014">
                  <c:v>1.7709999999999999</c:v>
                </c:pt>
                <c:pt idx="16015">
                  <c:v>1.7709999999999999</c:v>
                </c:pt>
                <c:pt idx="16016">
                  <c:v>1.7709999999999999</c:v>
                </c:pt>
                <c:pt idx="16017">
                  <c:v>1.7709999999999999</c:v>
                </c:pt>
                <c:pt idx="16018">
                  <c:v>1.7709999999999999</c:v>
                </c:pt>
                <c:pt idx="16019">
                  <c:v>1.7709999999999999</c:v>
                </c:pt>
                <c:pt idx="16020">
                  <c:v>1.7709999999999999</c:v>
                </c:pt>
                <c:pt idx="16021">
                  <c:v>1.7709999999999999</c:v>
                </c:pt>
                <c:pt idx="16022">
                  <c:v>1.7709999999999999</c:v>
                </c:pt>
                <c:pt idx="16023">
                  <c:v>1.7709999999999999</c:v>
                </c:pt>
                <c:pt idx="16024">
                  <c:v>1.7709999999999999</c:v>
                </c:pt>
                <c:pt idx="16025">
                  <c:v>1.7709999999999999</c:v>
                </c:pt>
                <c:pt idx="16026">
                  <c:v>1.772</c:v>
                </c:pt>
                <c:pt idx="16027">
                  <c:v>1.772</c:v>
                </c:pt>
                <c:pt idx="16028">
                  <c:v>1.772</c:v>
                </c:pt>
                <c:pt idx="16029">
                  <c:v>1.772</c:v>
                </c:pt>
                <c:pt idx="16030">
                  <c:v>1.772</c:v>
                </c:pt>
                <c:pt idx="16031">
                  <c:v>1.772</c:v>
                </c:pt>
                <c:pt idx="16032">
                  <c:v>1.772</c:v>
                </c:pt>
                <c:pt idx="16033">
                  <c:v>1.772</c:v>
                </c:pt>
                <c:pt idx="16034">
                  <c:v>1.772</c:v>
                </c:pt>
                <c:pt idx="16035">
                  <c:v>1.772</c:v>
                </c:pt>
                <c:pt idx="16036">
                  <c:v>1.772</c:v>
                </c:pt>
                <c:pt idx="16037">
                  <c:v>1.772</c:v>
                </c:pt>
                <c:pt idx="16038">
                  <c:v>1.772</c:v>
                </c:pt>
                <c:pt idx="16039">
                  <c:v>1.772</c:v>
                </c:pt>
                <c:pt idx="16040">
                  <c:v>1.772</c:v>
                </c:pt>
                <c:pt idx="16041">
                  <c:v>1.772</c:v>
                </c:pt>
                <c:pt idx="16042">
                  <c:v>1.772</c:v>
                </c:pt>
                <c:pt idx="16043">
                  <c:v>1.772</c:v>
                </c:pt>
                <c:pt idx="16044">
                  <c:v>1.772</c:v>
                </c:pt>
                <c:pt idx="16045">
                  <c:v>1.772</c:v>
                </c:pt>
                <c:pt idx="16046">
                  <c:v>1.772</c:v>
                </c:pt>
                <c:pt idx="16047">
                  <c:v>1.7730000000000001</c:v>
                </c:pt>
                <c:pt idx="16048">
                  <c:v>1.7730000000000001</c:v>
                </c:pt>
                <c:pt idx="16049">
                  <c:v>1.7730000000000001</c:v>
                </c:pt>
                <c:pt idx="16050">
                  <c:v>1.7730000000000001</c:v>
                </c:pt>
                <c:pt idx="16051">
                  <c:v>1.7730000000000001</c:v>
                </c:pt>
                <c:pt idx="16052">
                  <c:v>1.7730000000000001</c:v>
                </c:pt>
                <c:pt idx="16053">
                  <c:v>1.7730000000000001</c:v>
                </c:pt>
                <c:pt idx="16054">
                  <c:v>1.7730000000000001</c:v>
                </c:pt>
                <c:pt idx="16055">
                  <c:v>1.7730000000000001</c:v>
                </c:pt>
                <c:pt idx="16056">
                  <c:v>1.7730000000000001</c:v>
                </c:pt>
                <c:pt idx="16057">
                  <c:v>1.7730000000000001</c:v>
                </c:pt>
                <c:pt idx="16058">
                  <c:v>1.7730000000000001</c:v>
                </c:pt>
                <c:pt idx="16059">
                  <c:v>1.7730000000000001</c:v>
                </c:pt>
                <c:pt idx="16060">
                  <c:v>1.7730000000000001</c:v>
                </c:pt>
                <c:pt idx="16061">
                  <c:v>1.7730000000000001</c:v>
                </c:pt>
                <c:pt idx="16062">
                  <c:v>1.7730000000000001</c:v>
                </c:pt>
                <c:pt idx="16063">
                  <c:v>1.7730000000000001</c:v>
                </c:pt>
                <c:pt idx="16064">
                  <c:v>1.7730000000000001</c:v>
                </c:pt>
                <c:pt idx="16065">
                  <c:v>1.7730000000000001</c:v>
                </c:pt>
                <c:pt idx="16066">
                  <c:v>1.7730000000000001</c:v>
                </c:pt>
                <c:pt idx="16067">
                  <c:v>1.7730000000000001</c:v>
                </c:pt>
                <c:pt idx="16068">
                  <c:v>1.7730000000000001</c:v>
                </c:pt>
                <c:pt idx="16069">
                  <c:v>1.7730000000000001</c:v>
                </c:pt>
                <c:pt idx="16070">
                  <c:v>1.7730000000000001</c:v>
                </c:pt>
                <c:pt idx="16071">
                  <c:v>1.774</c:v>
                </c:pt>
                <c:pt idx="16072">
                  <c:v>1.774</c:v>
                </c:pt>
                <c:pt idx="16073">
                  <c:v>1.774</c:v>
                </c:pt>
                <c:pt idx="16074">
                  <c:v>1.774</c:v>
                </c:pt>
                <c:pt idx="16075">
                  <c:v>1.774</c:v>
                </c:pt>
                <c:pt idx="16076">
                  <c:v>1.774</c:v>
                </c:pt>
                <c:pt idx="16077">
                  <c:v>1.774</c:v>
                </c:pt>
                <c:pt idx="16078">
                  <c:v>1.774</c:v>
                </c:pt>
                <c:pt idx="16079">
                  <c:v>1.774</c:v>
                </c:pt>
                <c:pt idx="16080">
                  <c:v>1.774</c:v>
                </c:pt>
                <c:pt idx="16081">
                  <c:v>1.774</c:v>
                </c:pt>
                <c:pt idx="16082">
                  <c:v>1.774</c:v>
                </c:pt>
                <c:pt idx="16083">
                  <c:v>1.774</c:v>
                </c:pt>
                <c:pt idx="16084">
                  <c:v>1.774</c:v>
                </c:pt>
                <c:pt idx="16085">
                  <c:v>1.774</c:v>
                </c:pt>
                <c:pt idx="16086">
                  <c:v>1.774</c:v>
                </c:pt>
                <c:pt idx="16087">
                  <c:v>1.774</c:v>
                </c:pt>
                <c:pt idx="16088">
                  <c:v>1.774</c:v>
                </c:pt>
                <c:pt idx="16089">
                  <c:v>1.774</c:v>
                </c:pt>
                <c:pt idx="16090">
                  <c:v>1.774</c:v>
                </c:pt>
                <c:pt idx="16091">
                  <c:v>1.774</c:v>
                </c:pt>
                <c:pt idx="16092">
                  <c:v>1.774</c:v>
                </c:pt>
                <c:pt idx="16093">
                  <c:v>1.774</c:v>
                </c:pt>
                <c:pt idx="16094">
                  <c:v>1.7749999999999999</c:v>
                </c:pt>
                <c:pt idx="16095">
                  <c:v>1.7749999999999999</c:v>
                </c:pt>
                <c:pt idx="16096">
                  <c:v>1.7749999999999999</c:v>
                </c:pt>
                <c:pt idx="16097">
                  <c:v>1.7749999999999999</c:v>
                </c:pt>
                <c:pt idx="16098">
                  <c:v>1.7749999999999999</c:v>
                </c:pt>
                <c:pt idx="16099">
                  <c:v>1.7749999999999999</c:v>
                </c:pt>
                <c:pt idx="16100">
                  <c:v>1.7749999999999999</c:v>
                </c:pt>
                <c:pt idx="16101">
                  <c:v>1.7749999999999999</c:v>
                </c:pt>
                <c:pt idx="16102">
                  <c:v>1.7749999999999999</c:v>
                </c:pt>
                <c:pt idx="16103">
                  <c:v>1.7749999999999999</c:v>
                </c:pt>
                <c:pt idx="16104">
                  <c:v>1.7749999999999999</c:v>
                </c:pt>
                <c:pt idx="16105">
                  <c:v>1.7749999999999999</c:v>
                </c:pt>
                <c:pt idx="16106">
                  <c:v>1.7749999999999999</c:v>
                </c:pt>
                <c:pt idx="16107">
                  <c:v>1.7749999999999999</c:v>
                </c:pt>
                <c:pt idx="16108">
                  <c:v>1.7749999999999999</c:v>
                </c:pt>
                <c:pt idx="16109">
                  <c:v>1.7749999999999999</c:v>
                </c:pt>
                <c:pt idx="16110">
                  <c:v>1.7749999999999999</c:v>
                </c:pt>
                <c:pt idx="16111">
                  <c:v>1.7749999999999999</c:v>
                </c:pt>
                <c:pt idx="16112">
                  <c:v>1.7749999999999999</c:v>
                </c:pt>
                <c:pt idx="16113">
                  <c:v>1.7749999999999999</c:v>
                </c:pt>
                <c:pt idx="16114">
                  <c:v>1.7749999999999999</c:v>
                </c:pt>
                <c:pt idx="16115">
                  <c:v>1.7749999999999999</c:v>
                </c:pt>
                <c:pt idx="16116">
                  <c:v>1.776</c:v>
                </c:pt>
                <c:pt idx="16117">
                  <c:v>1.776</c:v>
                </c:pt>
                <c:pt idx="16118">
                  <c:v>1.776</c:v>
                </c:pt>
                <c:pt idx="16119">
                  <c:v>1.776</c:v>
                </c:pt>
                <c:pt idx="16120">
                  <c:v>1.776</c:v>
                </c:pt>
                <c:pt idx="16121">
                  <c:v>1.776</c:v>
                </c:pt>
                <c:pt idx="16122">
                  <c:v>1.776</c:v>
                </c:pt>
                <c:pt idx="16123">
                  <c:v>1.776</c:v>
                </c:pt>
                <c:pt idx="16124">
                  <c:v>1.776</c:v>
                </c:pt>
                <c:pt idx="16125">
                  <c:v>1.776</c:v>
                </c:pt>
                <c:pt idx="16126">
                  <c:v>1.776</c:v>
                </c:pt>
                <c:pt idx="16127">
                  <c:v>1.776</c:v>
                </c:pt>
                <c:pt idx="16128">
                  <c:v>1.776</c:v>
                </c:pt>
                <c:pt idx="16129">
                  <c:v>1.776</c:v>
                </c:pt>
                <c:pt idx="16130">
                  <c:v>1.776</c:v>
                </c:pt>
                <c:pt idx="16131">
                  <c:v>1.776</c:v>
                </c:pt>
                <c:pt idx="16132">
                  <c:v>1.776</c:v>
                </c:pt>
                <c:pt idx="16133">
                  <c:v>1.776</c:v>
                </c:pt>
                <c:pt idx="16134">
                  <c:v>1.776</c:v>
                </c:pt>
                <c:pt idx="16135">
                  <c:v>1.776</c:v>
                </c:pt>
                <c:pt idx="16136">
                  <c:v>1.776</c:v>
                </c:pt>
                <c:pt idx="16137">
                  <c:v>1.776</c:v>
                </c:pt>
                <c:pt idx="16138">
                  <c:v>1.776</c:v>
                </c:pt>
                <c:pt idx="16139">
                  <c:v>1.776</c:v>
                </c:pt>
                <c:pt idx="16140">
                  <c:v>1.7770000000000001</c:v>
                </c:pt>
                <c:pt idx="16141">
                  <c:v>1.7770000000000001</c:v>
                </c:pt>
                <c:pt idx="16142">
                  <c:v>1.7770000000000001</c:v>
                </c:pt>
                <c:pt idx="16143">
                  <c:v>1.7770000000000001</c:v>
                </c:pt>
                <c:pt idx="16144">
                  <c:v>1.7770000000000001</c:v>
                </c:pt>
                <c:pt idx="16145">
                  <c:v>1.7770000000000001</c:v>
                </c:pt>
                <c:pt idx="16146">
                  <c:v>1.776</c:v>
                </c:pt>
                <c:pt idx="16147">
                  <c:v>1.776</c:v>
                </c:pt>
                <c:pt idx="16148">
                  <c:v>1.776</c:v>
                </c:pt>
                <c:pt idx="16149">
                  <c:v>1.776</c:v>
                </c:pt>
                <c:pt idx="16150">
                  <c:v>1.776</c:v>
                </c:pt>
                <c:pt idx="16151">
                  <c:v>1.776</c:v>
                </c:pt>
                <c:pt idx="16152">
                  <c:v>1.776</c:v>
                </c:pt>
                <c:pt idx="16153">
                  <c:v>1.776</c:v>
                </c:pt>
                <c:pt idx="16154">
                  <c:v>1.776</c:v>
                </c:pt>
                <c:pt idx="16155">
                  <c:v>1.776</c:v>
                </c:pt>
                <c:pt idx="16156">
                  <c:v>1.776</c:v>
                </c:pt>
                <c:pt idx="16157">
                  <c:v>1.776</c:v>
                </c:pt>
                <c:pt idx="16158">
                  <c:v>1.776</c:v>
                </c:pt>
                <c:pt idx="16159">
                  <c:v>1.776</c:v>
                </c:pt>
                <c:pt idx="16160">
                  <c:v>1.776</c:v>
                </c:pt>
                <c:pt idx="16161">
                  <c:v>1.776</c:v>
                </c:pt>
                <c:pt idx="16162">
                  <c:v>1.7770000000000001</c:v>
                </c:pt>
                <c:pt idx="16163">
                  <c:v>1.7770000000000001</c:v>
                </c:pt>
                <c:pt idx="16164">
                  <c:v>1.7770000000000001</c:v>
                </c:pt>
                <c:pt idx="16165">
                  <c:v>1.7770000000000001</c:v>
                </c:pt>
                <c:pt idx="16166">
                  <c:v>1.7770000000000001</c:v>
                </c:pt>
                <c:pt idx="16167">
                  <c:v>1.7770000000000001</c:v>
                </c:pt>
                <c:pt idx="16168">
                  <c:v>1.7770000000000001</c:v>
                </c:pt>
                <c:pt idx="16169">
                  <c:v>1.7770000000000001</c:v>
                </c:pt>
                <c:pt idx="16170">
                  <c:v>1.7770000000000001</c:v>
                </c:pt>
                <c:pt idx="16171">
                  <c:v>1.7770000000000001</c:v>
                </c:pt>
                <c:pt idx="16172">
                  <c:v>1.7770000000000001</c:v>
                </c:pt>
                <c:pt idx="16173">
                  <c:v>1.7770000000000001</c:v>
                </c:pt>
                <c:pt idx="16174">
                  <c:v>1.7770000000000001</c:v>
                </c:pt>
                <c:pt idx="16175">
                  <c:v>1.7770000000000001</c:v>
                </c:pt>
                <c:pt idx="16176">
                  <c:v>1.7770000000000001</c:v>
                </c:pt>
                <c:pt idx="16177">
                  <c:v>1.7770000000000001</c:v>
                </c:pt>
                <c:pt idx="16178">
                  <c:v>1.7770000000000001</c:v>
                </c:pt>
                <c:pt idx="16179">
                  <c:v>1.7770000000000001</c:v>
                </c:pt>
                <c:pt idx="16180">
                  <c:v>1.7770000000000001</c:v>
                </c:pt>
                <c:pt idx="16181">
                  <c:v>1.7770000000000001</c:v>
                </c:pt>
                <c:pt idx="16182">
                  <c:v>1.7770000000000001</c:v>
                </c:pt>
                <c:pt idx="16183">
                  <c:v>1.7770000000000001</c:v>
                </c:pt>
                <c:pt idx="16184">
                  <c:v>1.778</c:v>
                </c:pt>
                <c:pt idx="16185">
                  <c:v>1.778</c:v>
                </c:pt>
                <c:pt idx="16186">
                  <c:v>1.778</c:v>
                </c:pt>
                <c:pt idx="16187">
                  <c:v>1.778</c:v>
                </c:pt>
                <c:pt idx="16188">
                  <c:v>1.778</c:v>
                </c:pt>
                <c:pt idx="16189">
                  <c:v>1.778</c:v>
                </c:pt>
                <c:pt idx="16190">
                  <c:v>1.778</c:v>
                </c:pt>
                <c:pt idx="16191">
                  <c:v>1.778</c:v>
                </c:pt>
                <c:pt idx="16192">
                  <c:v>1.778</c:v>
                </c:pt>
                <c:pt idx="16193">
                  <c:v>1.778</c:v>
                </c:pt>
                <c:pt idx="16194">
                  <c:v>1.778</c:v>
                </c:pt>
                <c:pt idx="16195">
                  <c:v>1.778</c:v>
                </c:pt>
                <c:pt idx="16196">
                  <c:v>1.778</c:v>
                </c:pt>
                <c:pt idx="16197">
                  <c:v>1.778</c:v>
                </c:pt>
                <c:pt idx="16198">
                  <c:v>1.778</c:v>
                </c:pt>
                <c:pt idx="16199">
                  <c:v>1.778</c:v>
                </c:pt>
                <c:pt idx="16200">
                  <c:v>1.778</c:v>
                </c:pt>
                <c:pt idx="16201">
                  <c:v>1.778</c:v>
                </c:pt>
                <c:pt idx="16202">
                  <c:v>1.778</c:v>
                </c:pt>
                <c:pt idx="16203">
                  <c:v>1.778</c:v>
                </c:pt>
                <c:pt idx="16204">
                  <c:v>1.7789999999999999</c:v>
                </c:pt>
                <c:pt idx="16205">
                  <c:v>1.7789999999999999</c:v>
                </c:pt>
                <c:pt idx="16206">
                  <c:v>1.7789999999999999</c:v>
                </c:pt>
                <c:pt idx="16207">
                  <c:v>1.7789999999999999</c:v>
                </c:pt>
                <c:pt idx="16208">
                  <c:v>1.7789999999999999</c:v>
                </c:pt>
                <c:pt idx="16209">
                  <c:v>1.7789999999999999</c:v>
                </c:pt>
                <c:pt idx="16210">
                  <c:v>1.7789999999999999</c:v>
                </c:pt>
                <c:pt idx="16211">
                  <c:v>1.7789999999999999</c:v>
                </c:pt>
                <c:pt idx="16212">
                  <c:v>1.7789999999999999</c:v>
                </c:pt>
                <c:pt idx="16213">
                  <c:v>1.7789999999999999</c:v>
                </c:pt>
                <c:pt idx="16214">
                  <c:v>1.7789999999999999</c:v>
                </c:pt>
                <c:pt idx="16215">
                  <c:v>1.7789999999999999</c:v>
                </c:pt>
                <c:pt idx="16216">
                  <c:v>1.7789999999999999</c:v>
                </c:pt>
                <c:pt idx="16217">
                  <c:v>1.7789999999999999</c:v>
                </c:pt>
                <c:pt idx="16218">
                  <c:v>1.7789999999999999</c:v>
                </c:pt>
                <c:pt idx="16219">
                  <c:v>1.7789999999999999</c:v>
                </c:pt>
                <c:pt idx="16220">
                  <c:v>1.7789999999999999</c:v>
                </c:pt>
                <c:pt idx="16221">
                  <c:v>1.7789999999999999</c:v>
                </c:pt>
                <c:pt idx="16222">
                  <c:v>1.7789999999999999</c:v>
                </c:pt>
                <c:pt idx="16223">
                  <c:v>1.7789999999999999</c:v>
                </c:pt>
                <c:pt idx="16224">
                  <c:v>1.7789999999999999</c:v>
                </c:pt>
                <c:pt idx="16225">
                  <c:v>1.7789999999999999</c:v>
                </c:pt>
                <c:pt idx="16226">
                  <c:v>1.7789999999999999</c:v>
                </c:pt>
                <c:pt idx="16227">
                  <c:v>1.7789999999999999</c:v>
                </c:pt>
                <c:pt idx="16228">
                  <c:v>1.78</c:v>
                </c:pt>
                <c:pt idx="16229">
                  <c:v>1.78</c:v>
                </c:pt>
                <c:pt idx="16230">
                  <c:v>1.78</c:v>
                </c:pt>
                <c:pt idx="16231">
                  <c:v>1.78</c:v>
                </c:pt>
                <c:pt idx="16232">
                  <c:v>1.78</c:v>
                </c:pt>
                <c:pt idx="16233">
                  <c:v>1.78</c:v>
                </c:pt>
                <c:pt idx="16234">
                  <c:v>1.78</c:v>
                </c:pt>
                <c:pt idx="16235">
                  <c:v>1.78</c:v>
                </c:pt>
                <c:pt idx="16236">
                  <c:v>1.78</c:v>
                </c:pt>
                <c:pt idx="16237">
                  <c:v>1.78</c:v>
                </c:pt>
                <c:pt idx="16238">
                  <c:v>1.78</c:v>
                </c:pt>
                <c:pt idx="16239">
                  <c:v>1.78</c:v>
                </c:pt>
                <c:pt idx="16240">
                  <c:v>1.78</c:v>
                </c:pt>
                <c:pt idx="16241">
                  <c:v>1.78</c:v>
                </c:pt>
                <c:pt idx="16242">
                  <c:v>1.78</c:v>
                </c:pt>
                <c:pt idx="16243">
                  <c:v>1.78</c:v>
                </c:pt>
                <c:pt idx="16244">
                  <c:v>1.78</c:v>
                </c:pt>
                <c:pt idx="16245">
                  <c:v>1.78</c:v>
                </c:pt>
                <c:pt idx="16246">
                  <c:v>1.78</c:v>
                </c:pt>
                <c:pt idx="16247">
                  <c:v>1.78</c:v>
                </c:pt>
                <c:pt idx="16248">
                  <c:v>1.78</c:v>
                </c:pt>
                <c:pt idx="16249">
                  <c:v>1.78</c:v>
                </c:pt>
                <c:pt idx="16250">
                  <c:v>1.78</c:v>
                </c:pt>
                <c:pt idx="16251">
                  <c:v>1.7809999999999999</c:v>
                </c:pt>
                <c:pt idx="16252">
                  <c:v>1.7809999999999999</c:v>
                </c:pt>
                <c:pt idx="16253">
                  <c:v>1.7809999999999999</c:v>
                </c:pt>
                <c:pt idx="16254">
                  <c:v>1.7809999999999999</c:v>
                </c:pt>
                <c:pt idx="16255">
                  <c:v>1.7809999999999999</c:v>
                </c:pt>
                <c:pt idx="16256">
                  <c:v>1.7809999999999999</c:v>
                </c:pt>
                <c:pt idx="16257">
                  <c:v>1.7809999999999999</c:v>
                </c:pt>
                <c:pt idx="16258">
                  <c:v>1.7809999999999999</c:v>
                </c:pt>
                <c:pt idx="16259">
                  <c:v>1.7809999999999999</c:v>
                </c:pt>
                <c:pt idx="16260">
                  <c:v>1.7809999999999999</c:v>
                </c:pt>
                <c:pt idx="16261">
                  <c:v>1.7809999999999999</c:v>
                </c:pt>
                <c:pt idx="16262">
                  <c:v>1.7809999999999999</c:v>
                </c:pt>
                <c:pt idx="16263">
                  <c:v>1.7809999999999999</c:v>
                </c:pt>
                <c:pt idx="16264">
                  <c:v>1.7809999999999999</c:v>
                </c:pt>
                <c:pt idx="16265">
                  <c:v>1.7809999999999999</c:v>
                </c:pt>
                <c:pt idx="16266">
                  <c:v>1.7809999999999999</c:v>
                </c:pt>
                <c:pt idx="16267">
                  <c:v>1.7809999999999999</c:v>
                </c:pt>
                <c:pt idx="16268">
                  <c:v>1.7809999999999999</c:v>
                </c:pt>
                <c:pt idx="16269">
                  <c:v>1.7809999999999999</c:v>
                </c:pt>
                <c:pt idx="16270">
                  <c:v>1.7809999999999999</c:v>
                </c:pt>
                <c:pt idx="16271">
                  <c:v>1.7809999999999999</c:v>
                </c:pt>
                <c:pt idx="16272">
                  <c:v>1.7809999999999999</c:v>
                </c:pt>
                <c:pt idx="16273">
                  <c:v>1.782</c:v>
                </c:pt>
                <c:pt idx="16274">
                  <c:v>1.782</c:v>
                </c:pt>
                <c:pt idx="16275">
                  <c:v>1.782</c:v>
                </c:pt>
                <c:pt idx="16276">
                  <c:v>1.782</c:v>
                </c:pt>
                <c:pt idx="16277">
                  <c:v>1.782</c:v>
                </c:pt>
                <c:pt idx="16278">
                  <c:v>1.782</c:v>
                </c:pt>
                <c:pt idx="16279">
                  <c:v>1.782</c:v>
                </c:pt>
                <c:pt idx="16280">
                  <c:v>1.782</c:v>
                </c:pt>
                <c:pt idx="16281">
                  <c:v>1.782</c:v>
                </c:pt>
                <c:pt idx="16282">
                  <c:v>1.782</c:v>
                </c:pt>
                <c:pt idx="16283">
                  <c:v>1.782</c:v>
                </c:pt>
                <c:pt idx="16284">
                  <c:v>1.782</c:v>
                </c:pt>
                <c:pt idx="16285">
                  <c:v>1.782</c:v>
                </c:pt>
                <c:pt idx="16286">
                  <c:v>1.782</c:v>
                </c:pt>
                <c:pt idx="16287">
                  <c:v>1.782</c:v>
                </c:pt>
                <c:pt idx="16288">
                  <c:v>1.782</c:v>
                </c:pt>
                <c:pt idx="16289">
                  <c:v>1.782</c:v>
                </c:pt>
                <c:pt idx="16290">
                  <c:v>1.782</c:v>
                </c:pt>
                <c:pt idx="16291">
                  <c:v>1.782</c:v>
                </c:pt>
                <c:pt idx="16292">
                  <c:v>1.782</c:v>
                </c:pt>
                <c:pt idx="16293">
                  <c:v>1.782</c:v>
                </c:pt>
                <c:pt idx="16294">
                  <c:v>1.782</c:v>
                </c:pt>
                <c:pt idx="16295">
                  <c:v>1.7829999999999999</c:v>
                </c:pt>
                <c:pt idx="16296">
                  <c:v>1.7829999999999999</c:v>
                </c:pt>
                <c:pt idx="16297">
                  <c:v>1.7829999999999999</c:v>
                </c:pt>
                <c:pt idx="16298">
                  <c:v>1.7829999999999999</c:v>
                </c:pt>
                <c:pt idx="16299">
                  <c:v>1.7829999999999999</c:v>
                </c:pt>
                <c:pt idx="16300">
                  <c:v>1.7829999999999999</c:v>
                </c:pt>
                <c:pt idx="16301">
                  <c:v>1.7829999999999999</c:v>
                </c:pt>
                <c:pt idx="16302">
                  <c:v>1.7829999999999999</c:v>
                </c:pt>
                <c:pt idx="16303">
                  <c:v>1.7829999999999999</c:v>
                </c:pt>
                <c:pt idx="16304">
                  <c:v>1.7829999999999999</c:v>
                </c:pt>
                <c:pt idx="16305">
                  <c:v>1.7829999999999999</c:v>
                </c:pt>
                <c:pt idx="16306">
                  <c:v>1.7829999999999999</c:v>
                </c:pt>
                <c:pt idx="16307">
                  <c:v>1.7829999999999999</c:v>
                </c:pt>
                <c:pt idx="16308">
                  <c:v>1.7829999999999999</c:v>
                </c:pt>
                <c:pt idx="16309">
                  <c:v>1.7829999999999999</c:v>
                </c:pt>
                <c:pt idx="16310">
                  <c:v>1.7829999999999999</c:v>
                </c:pt>
                <c:pt idx="16311">
                  <c:v>1.7829999999999999</c:v>
                </c:pt>
                <c:pt idx="16312">
                  <c:v>1.7829999999999999</c:v>
                </c:pt>
                <c:pt idx="16313">
                  <c:v>1.7829999999999999</c:v>
                </c:pt>
                <c:pt idx="16314">
                  <c:v>1.7829999999999999</c:v>
                </c:pt>
                <c:pt idx="16315">
                  <c:v>1.7829999999999999</c:v>
                </c:pt>
                <c:pt idx="16316">
                  <c:v>1.7829999999999999</c:v>
                </c:pt>
                <c:pt idx="16317">
                  <c:v>1.784</c:v>
                </c:pt>
                <c:pt idx="16318">
                  <c:v>1.784</c:v>
                </c:pt>
                <c:pt idx="16319">
                  <c:v>1.784</c:v>
                </c:pt>
                <c:pt idx="16320">
                  <c:v>1.784</c:v>
                </c:pt>
                <c:pt idx="16321">
                  <c:v>1.784</c:v>
                </c:pt>
                <c:pt idx="16322">
                  <c:v>1.784</c:v>
                </c:pt>
                <c:pt idx="16323">
                  <c:v>1.784</c:v>
                </c:pt>
                <c:pt idx="16324">
                  <c:v>1.784</c:v>
                </c:pt>
                <c:pt idx="16325">
                  <c:v>1.784</c:v>
                </c:pt>
                <c:pt idx="16326">
                  <c:v>1.784</c:v>
                </c:pt>
                <c:pt idx="16327">
                  <c:v>1.784</c:v>
                </c:pt>
                <c:pt idx="16328">
                  <c:v>1.784</c:v>
                </c:pt>
                <c:pt idx="16329">
                  <c:v>1.784</c:v>
                </c:pt>
                <c:pt idx="16330">
                  <c:v>1.784</c:v>
                </c:pt>
                <c:pt idx="16331">
                  <c:v>1.784</c:v>
                </c:pt>
                <c:pt idx="16332">
                  <c:v>1.784</c:v>
                </c:pt>
                <c:pt idx="16333">
                  <c:v>1.784</c:v>
                </c:pt>
                <c:pt idx="16334">
                  <c:v>1.784</c:v>
                </c:pt>
                <c:pt idx="16335">
                  <c:v>1.784</c:v>
                </c:pt>
                <c:pt idx="16336">
                  <c:v>1.784</c:v>
                </c:pt>
                <c:pt idx="16337">
                  <c:v>1.784</c:v>
                </c:pt>
                <c:pt idx="16338">
                  <c:v>1.784</c:v>
                </c:pt>
                <c:pt idx="16339">
                  <c:v>1.7849999999999999</c:v>
                </c:pt>
                <c:pt idx="16340">
                  <c:v>1.7849999999999999</c:v>
                </c:pt>
                <c:pt idx="16341">
                  <c:v>1.7849999999999999</c:v>
                </c:pt>
                <c:pt idx="16342">
                  <c:v>1.7849999999999999</c:v>
                </c:pt>
                <c:pt idx="16343">
                  <c:v>1.7849999999999999</c:v>
                </c:pt>
                <c:pt idx="16344">
                  <c:v>1.7849999999999999</c:v>
                </c:pt>
                <c:pt idx="16345">
                  <c:v>1.7849999999999999</c:v>
                </c:pt>
                <c:pt idx="16346">
                  <c:v>1.7849999999999999</c:v>
                </c:pt>
                <c:pt idx="16347">
                  <c:v>1.7839999999999998</c:v>
                </c:pt>
                <c:pt idx="16348">
                  <c:v>1.7839999999999998</c:v>
                </c:pt>
                <c:pt idx="16349">
                  <c:v>1.7839999999999998</c:v>
                </c:pt>
                <c:pt idx="16350">
                  <c:v>1.7839999999999998</c:v>
                </c:pt>
                <c:pt idx="16351">
                  <c:v>1.7839999999999998</c:v>
                </c:pt>
                <c:pt idx="16352">
                  <c:v>1.7839999999999998</c:v>
                </c:pt>
                <c:pt idx="16353">
                  <c:v>1.7839999999999998</c:v>
                </c:pt>
                <c:pt idx="16354">
                  <c:v>1.7839999999999998</c:v>
                </c:pt>
                <c:pt idx="16355">
                  <c:v>1.7839999999999998</c:v>
                </c:pt>
                <c:pt idx="16356">
                  <c:v>1.7839999999999998</c:v>
                </c:pt>
                <c:pt idx="16357">
                  <c:v>1.7839999999999998</c:v>
                </c:pt>
                <c:pt idx="16358">
                  <c:v>1.7839999999999998</c:v>
                </c:pt>
                <c:pt idx="16359">
                  <c:v>1.7839999999999998</c:v>
                </c:pt>
                <c:pt idx="16360">
                  <c:v>1.7839999999999998</c:v>
                </c:pt>
                <c:pt idx="16361">
                  <c:v>1.7839999999999998</c:v>
                </c:pt>
                <c:pt idx="16362">
                  <c:v>1.7839999999999998</c:v>
                </c:pt>
                <c:pt idx="16363">
                  <c:v>1.7839999999999998</c:v>
                </c:pt>
                <c:pt idx="16364">
                  <c:v>1.7850000000000001</c:v>
                </c:pt>
                <c:pt idx="16365">
                  <c:v>1.7850000000000001</c:v>
                </c:pt>
                <c:pt idx="16366">
                  <c:v>1.7850000000000001</c:v>
                </c:pt>
                <c:pt idx="16367">
                  <c:v>1.7850000000000001</c:v>
                </c:pt>
                <c:pt idx="16368">
                  <c:v>1.7850000000000001</c:v>
                </c:pt>
                <c:pt idx="16369">
                  <c:v>1.7850000000000001</c:v>
                </c:pt>
                <c:pt idx="16370">
                  <c:v>1.7850000000000001</c:v>
                </c:pt>
                <c:pt idx="16371">
                  <c:v>1.7850000000000001</c:v>
                </c:pt>
                <c:pt idx="16372">
                  <c:v>1.7850000000000001</c:v>
                </c:pt>
                <c:pt idx="16373">
                  <c:v>1.7850000000000001</c:v>
                </c:pt>
                <c:pt idx="16374">
                  <c:v>1.7850000000000001</c:v>
                </c:pt>
                <c:pt idx="16375">
                  <c:v>1.7850000000000001</c:v>
                </c:pt>
                <c:pt idx="16376">
                  <c:v>1.7850000000000001</c:v>
                </c:pt>
                <c:pt idx="16377">
                  <c:v>1.7850000000000001</c:v>
                </c:pt>
                <c:pt idx="16378">
                  <c:v>1.7850000000000001</c:v>
                </c:pt>
                <c:pt idx="16379">
                  <c:v>1.7850000000000001</c:v>
                </c:pt>
                <c:pt idx="16380">
                  <c:v>1.7850000000000001</c:v>
                </c:pt>
                <c:pt idx="16381">
                  <c:v>1.7850000000000001</c:v>
                </c:pt>
                <c:pt idx="16382">
                  <c:v>1.7850000000000001</c:v>
                </c:pt>
                <c:pt idx="16383">
                  <c:v>1.7850000000000001</c:v>
                </c:pt>
                <c:pt idx="16384">
                  <c:v>1.7850000000000001</c:v>
                </c:pt>
                <c:pt idx="16385">
                  <c:v>1.7850000000000001</c:v>
                </c:pt>
                <c:pt idx="16386">
                  <c:v>1.7850000000000001</c:v>
                </c:pt>
                <c:pt idx="16387">
                  <c:v>1.7850000000000001</c:v>
                </c:pt>
                <c:pt idx="16388">
                  <c:v>1.786</c:v>
                </c:pt>
                <c:pt idx="16389">
                  <c:v>1.786</c:v>
                </c:pt>
                <c:pt idx="16390">
                  <c:v>1.786</c:v>
                </c:pt>
                <c:pt idx="16391">
                  <c:v>1.786</c:v>
                </c:pt>
                <c:pt idx="16392">
                  <c:v>1.786</c:v>
                </c:pt>
                <c:pt idx="16393">
                  <c:v>1.786</c:v>
                </c:pt>
                <c:pt idx="16394">
                  <c:v>1.786</c:v>
                </c:pt>
                <c:pt idx="16395">
                  <c:v>1.786</c:v>
                </c:pt>
                <c:pt idx="16396">
                  <c:v>1.786</c:v>
                </c:pt>
                <c:pt idx="16397">
                  <c:v>1.786</c:v>
                </c:pt>
                <c:pt idx="16398">
                  <c:v>1.786</c:v>
                </c:pt>
                <c:pt idx="16399">
                  <c:v>1.786</c:v>
                </c:pt>
                <c:pt idx="16400">
                  <c:v>1.786</c:v>
                </c:pt>
                <c:pt idx="16401">
                  <c:v>1.786</c:v>
                </c:pt>
                <c:pt idx="16402">
                  <c:v>1.786</c:v>
                </c:pt>
                <c:pt idx="16403">
                  <c:v>1.786</c:v>
                </c:pt>
                <c:pt idx="16404">
                  <c:v>1.786</c:v>
                </c:pt>
                <c:pt idx="16405">
                  <c:v>1.786</c:v>
                </c:pt>
                <c:pt idx="16406">
                  <c:v>1.786</c:v>
                </c:pt>
                <c:pt idx="16407">
                  <c:v>1.786</c:v>
                </c:pt>
                <c:pt idx="16408">
                  <c:v>1.7869999999999999</c:v>
                </c:pt>
                <c:pt idx="16409">
                  <c:v>1.7869999999999999</c:v>
                </c:pt>
                <c:pt idx="16410">
                  <c:v>1.7869999999999999</c:v>
                </c:pt>
                <c:pt idx="16411">
                  <c:v>1.7869999999999999</c:v>
                </c:pt>
                <c:pt idx="16412">
                  <c:v>1.7869999999999999</c:v>
                </c:pt>
                <c:pt idx="16413">
                  <c:v>1.7869999999999999</c:v>
                </c:pt>
                <c:pt idx="16414">
                  <c:v>1.7869999999999999</c:v>
                </c:pt>
                <c:pt idx="16415">
                  <c:v>1.7869999999999999</c:v>
                </c:pt>
                <c:pt idx="16416">
                  <c:v>1.7869999999999999</c:v>
                </c:pt>
                <c:pt idx="16417">
                  <c:v>1.7869999999999999</c:v>
                </c:pt>
                <c:pt idx="16418">
                  <c:v>1.7869999999999999</c:v>
                </c:pt>
                <c:pt idx="16419">
                  <c:v>1.7869999999999999</c:v>
                </c:pt>
                <c:pt idx="16420">
                  <c:v>1.7869999999999999</c:v>
                </c:pt>
                <c:pt idx="16421">
                  <c:v>1.7869999999999999</c:v>
                </c:pt>
                <c:pt idx="16422">
                  <c:v>1.7869999999999999</c:v>
                </c:pt>
                <c:pt idx="16423">
                  <c:v>1.7869999999999999</c:v>
                </c:pt>
                <c:pt idx="16424">
                  <c:v>1.7869999999999999</c:v>
                </c:pt>
                <c:pt idx="16425">
                  <c:v>1.7869999999999999</c:v>
                </c:pt>
                <c:pt idx="16426">
                  <c:v>1.7869999999999999</c:v>
                </c:pt>
                <c:pt idx="16427">
                  <c:v>1.7869999999999999</c:v>
                </c:pt>
                <c:pt idx="16428">
                  <c:v>1.7869999999999999</c:v>
                </c:pt>
                <c:pt idx="16429">
                  <c:v>1.7869999999999999</c:v>
                </c:pt>
                <c:pt idx="16430">
                  <c:v>1.7869999999999999</c:v>
                </c:pt>
                <c:pt idx="16431">
                  <c:v>1.7869999999999999</c:v>
                </c:pt>
                <c:pt idx="16432">
                  <c:v>1.7869999999999999</c:v>
                </c:pt>
                <c:pt idx="16433">
                  <c:v>1.7869999999999999</c:v>
                </c:pt>
                <c:pt idx="16434">
                  <c:v>1.7879999999999998</c:v>
                </c:pt>
                <c:pt idx="16435">
                  <c:v>1.7879999999999998</c:v>
                </c:pt>
                <c:pt idx="16436">
                  <c:v>1.7879999999999998</c:v>
                </c:pt>
                <c:pt idx="16437">
                  <c:v>1.7879999999999998</c:v>
                </c:pt>
                <c:pt idx="16438">
                  <c:v>1.7879999999999998</c:v>
                </c:pt>
                <c:pt idx="16439">
                  <c:v>1.7879999999999998</c:v>
                </c:pt>
                <c:pt idx="16440">
                  <c:v>1.7879999999999998</c:v>
                </c:pt>
                <c:pt idx="16441">
                  <c:v>1.7879999999999998</c:v>
                </c:pt>
                <c:pt idx="16442">
                  <c:v>1.7879999999999998</c:v>
                </c:pt>
                <c:pt idx="16443">
                  <c:v>1.7879999999999998</c:v>
                </c:pt>
                <c:pt idx="16444">
                  <c:v>1.7879999999999998</c:v>
                </c:pt>
                <c:pt idx="16445">
                  <c:v>1.7879999999999998</c:v>
                </c:pt>
                <c:pt idx="16446">
                  <c:v>1.7879999999999998</c:v>
                </c:pt>
                <c:pt idx="16447">
                  <c:v>1.7879999999999998</c:v>
                </c:pt>
                <c:pt idx="16448">
                  <c:v>1.7879999999999998</c:v>
                </c:pt>
                <c:pt idx="16449">
                  <c:v>1.7879999999999998</c:v>
                </c:pt>
                <c:pt idx="16450">
                  <c:v>1.7879999999999998</c:v>
                </c:pt>
                <c:pt idx="16451">
                  <c:v>1.7879999999999998</c:v>
                </c:pt>
                <c:pt idx="16452">
                  <c:v>1.7879999999999998</c:v>
                </c:pt>
                <c:pt idx="16453">
                  <c:v>1.7879999999999998</c:v>
                </c:pt>
                <c:pt idx="16454">
                  <c:v>1.7879999999999998</c:v>
                </c:pt>
                <c:pt idx="16455">
                  <c:v>1.7879999999999998</c:v>
                </c:pt>
                <c:pt idx="16456">
                  <c:v>1.7879999999999998</c:v>
                </c:pt>
                <c:pt idx="16457">
                  <c:v>1.7890000000000001</c:v>
                </c:pt>
                <c:pt idx="16458">
                  <c:v>1.7890000000000001</c:v>
                </c:pt>
                <c:pt idx="16459">
                  <c:v>1.7890000000000001</c:v>
                </c:pt>
                <c:pt idx="16460">
                  <c:v>1.7890000000000001</c:v>
                </c:pt>
                <c:pt idx="16461">
                  <c:v>1.7890000000000001</c:v>
                </c:pt>
                <c:pt idx="16462">
                  <c:v>1.7890000000000001</c:v>
                </c:pt>
                <c:pt idx="16463">
                  <c:v>1.7890000000000001</c:v>
                </c:pt>
                <c:pt idx="16464">
                  <c:v>1.7890000000000001</c:v>
                </c:pt>
                <c:pt idx="16465">
                  <c:v>1.7890000000000001</c:v>
                </c:pt>
                <c:pt idx="16466">
                  <c:v>1.7890000000000001</c:v>
                </c:pt>
                <c:pt idx="16467">
                  <c:v>1.7890000000000001</c:v>
                </c:pt>
                <c:pt idx="16468">
                  <c:v>1.7890000000000001</c:v>
                </c:pt>
                <c:pt idx="16469">
                  <c:v>1.7890000000000001</c:v>
                </c:pt>
                <c:pt idx="16470">
                  <c:v>1.7890000000000001</c:v>
                </c:pt>
                <c:pt idx="16471">
                  <c:v>1.7890000000000001</c:v>
                </c:pt>
                <c:pt idx="16472">
                  <c:v>1.7890000000000001</c:v>
                </c:pt>
                <c:pt idx="16473">
                  <c:v>1.7890000000000001</c:v>
                </c:pt>
                <c:pt idx="16474">
                  <c:v>1.7890000000000001</c:v>
                </c:pt>
                <c:pt idx="16475">
                  <c:v>1.7890000000000001</c:v>
                </c:pt>
                <c:pt idx="16476">
                  <c:v>1.7890000000000001</c:v>
                </c:pt>
                <c:pt idx="16477">
                  <c:v>1.7890000000000001</c:v>
                </c:pt>
                <c:pt idx="16478">
                  <c:v>1.7890000000000001</c:v>
                </c:pt>
                <c:pt idx="16479">
                  <c:v>1.79</c:v>
                </c:pt>
                <c:pt idx="16480">
                  <c:v>1.79</c:v>
                </c:pt>
                <c:pt idx="16481">
                  <c:v>1.79</c:v>
                </c:pt>
                <c:pt idx="16482">
                  <c:v>1.79</c:v>
                </c:pt>
                <c:pt idx="16483">
                  <c:v>1.79</c:v>
                </c:pt>
                <c:pt idx="16484">
                  <c:v>1.79</c:v>
                </c:pt>
                <c:pt idx="16485">
                  <c:v>1.79</c:v>
                </c:pt>
                <c:pt idx="16486">
                  <c:v>1.79</c:v>
                </c:pt>
                <c:pt idx="16487">
                  <c:v>1.79</c:v>
                </c:pt>
                <c:pt idx="16488">
                  <c:v>1.79</c:v>
                </c:pt>
                <c:pt idx="16489">
                  <c:v>1.79</c:v>
                </c:pt>
                <c:pt idx="16490">
                  <c:v>1.79</c:v>
                </c:pt>
                <c:pt idx="16491">
                  <c:v>1.79</c:v>
                </c:pt>
                <c:pt idx="16492">
                  <c:v>1.79</c:v>
                </c:pt>
                <c:pt idx="16493">
                  <c:v>1.79</c:v>
                </c:pt>
                <c:pt idx="16494">
                  <c:v>1.7889999999999999</c:v>
                </c:pt>
                <c:pt idx="16495">
                  <c:v>1.7889999999999999</c:v>
                </c:pt>
                <c:pt idx="16496">
                  <c:v>1.7889999999999999</c:v>
                </c:pt>
                <c:pt idx="16497">
                  <c:v>1.7889999999999999</c:v>
                </c:pt>
                <c:pt idx="16498">
                  <c:v>1.7889999999999999</c:v>
                </c:pt>
                <c:pt idx="16499">
                  <c:v>1.7889999999999999</c:v>
                </c:pt>
                <c:pt idx="16500">
                  <c:v>1.7889999999999999</c:v>
                </c:pt>
                <c:pt idx="16501">
                  <c:v>1.7889999999999999</c:v>
                </c:pt>
                <c:pt idx="16502">
                  <c:v>1.7889999999999999</c:v>
                </c:pt>
                <c:pt idx="16503">
                  <c:v>1.7889999999999999</c:v>
                </c:pt>
                <c:pt idx="16504">
                  <c:v>1.79</c:v>
                </c:pt>
                <c:pt idx="16505">
                  <c:v>1.79</c:v>
                </c:pt>
                <c:pt idx="16506">
                  <c:v>1.79</c:v>
                </c:pt>
                <c:pt idx="16507">
                  <c:v>1.79</c:v>
                </c:pt>
                <c:pt idx="16508">
                  <c:v>1.79</c:v>
                </c:pt>
                <c:pt idx="16509">
                  <c:v>1.79</c:v>
                </c:pt>
                <c:pt idx="16510">
                  <c:v>1.79</c:v>
                </c:pt>
                <c:pt idx="16511">
                  <c:v>1.79</c:v>
                </c:pt>
                <c:pt idx="16512">
                  <c:v>1.79</c:v>
                </c:pt>
                <c:pt idx="16513">
                  <c:v>1.79</c:v>
                </c:pt>
                <c:pt idx="16514">
                  <c:v>1.79</c:v>
                </c:pt>
                <c:pt idx="16515">
                  <c:v>1.79</c:v>
                </c:pt>
                <c:pt idx="16516">
                  <c:v>1.79</c:v>
                </c:pt>
                <c:pt idx="16517">
                  <c:v>1.79</c:v>
                </c:pt>
                <c:pt idx="16518">
                  <c:v>1.79</c:v>
                </c:pt>
                <c:pt idx="16519">
                  <c:v>1.79</c:v>
                </c:pt>
                <c:pt idx="16520">
                  <c:v>1.79</c:v>
                </c:pt>
                <c:pt idx="16521">
                  <c:v>1.79</c:v>
                </c:pt>
                <c:pt idx="16522">
                  <c:v>1.79</c:v>
                </c:pt>
                <c:pt idx="16523">
                  <c:v>1.79</c:v>
                </c:pt>
                <c:pt idx="16524">
                  <c:v>1.79</c:v>
                </c:pt>
                <c:pt idx="16525">
                  <c:v>1.79</c:v>
                </c:pt>
                <c:pt idx="16526">
                  <c:v>1.79</c:v>
                </c:pt>
                <c:pt idx="16527">
                  <c:v>1.7909999999999999</c:v>
                </c:pt>
                <c:pt idx="16528">
                  <c:v>1.7909999999999999</c:v>
                </c:pt>
                <c:pt idx="16529">
                  <c:v>1.7909999999999999</c:v>
                </c:pt>
                <c:pt idx="16530">
                  <c:v>1.7909999999999999</c:v>
                </c:pt>
                <c:pt idx="16531">
                  <c:v>1.7909999999999999</c:v>
                </c:pt>
                <c:pt idx="16532">
                  <c:v>1.7909999999999999</c:v>
                </c:pt>
                <c:pt idx="16533">
                  <c:v>1.7909999999999999</c:v>
                </c:pt>
                <c:pt idx="16534">
                  <c:v>1.7909999999999999</c:v>
                </c:pt>
                <c:pt idx="16535">
                  <c:v>1.7909999999999999</c:v>
                </c:pt>
                <c:pt idx="16536">
                  <c:v>1.7909999999999999</c:v>
                </c:pt>
                <c:pt idx="16537">
                  <c:v>1.7909999999999999</c:v>
                </c:pt>
                <c:pt idx="16538">
                  <c:v>1.7909999999999999</c:v>
                </c:pt>
                <c:pt idx="16539">
                  <c:v>1.7909999999999999</c:v>
                </c:pt>
                <c:pt idx="16540">
                  <c:v>1.7909999999999999</c:v>
                </c:pt>
                <c:pt idx="16541">
                  <c:v>1.7909999999999999</c:v>
                </c:pt>
                <c:pt idx="16542">
                  <c:v>1.7909999999999999</c:v>
                </c:pt>
                <c:pt idx="16543">
                  <c:v>1.7909999999999999</c:v>
                </c:pt>
                <c:pt idx="16544">
                  <c:v>1.7909999999999999</c:v>
                </c:pt>
                <c:pt idx="16545">
                  <c:v>1.7909999999999999</c:v>
                </c:pt>
                <c:pt idx="16546">
                  <c:v>1.7909999999999999</c:v>
                </c:pt>
                <c:pt idx="16547">
                  <c:v>1.7909999999999999</c:v>
                </c:pt>
                <c:pt idx="16548">
                  <c:v>1.792</c:v>
                </c:pt>
                <c:pt idx="16549">
                  <c:v>1.792</c:v>
                </c:pt>
                <c:pt idx="16550">
                  <c:v>1.792</c:v>
                </c:pt>
                <c:pt idx="16551">
                  <c:v>1.792</c:v>
                </c:pt>
                <c:pt idx="16552">
                  <c:v>1.792</c:v>
                </c:pt>
                <c:pt idx="16553">
                  <c:v>1.792</c:v>
                </c:pt>
                <c:pt idx="16554">
                  <c:v>1.792</c:v>
                </c:pt>
                <c:pt idx="16555">
                  <c:v>1.792</c:v>
                </c:pt>
                <c:pt idx="16556">
                  <c:v>1.792</c:v>
                </c:pt>
                <c:pt idx="16557">
                  <c:v>1.792</c:v>
                </c:pt>
                <c:pt idx="16558">
                  <c:v>1.792</c:v>
                </c:pt>
                <c:pt idx="16559">
                  <c:v>1.792</c:v>
                </c:pt>
                <c:pt idx="16560">
                  <c:v>1.792</c:v>
                </c:pt>
                <c:pt idx="16561">
                  <c:v>1.792</c:v>
                </c:pt>
                <c:pt idx="16562">
                  <c:v>1.792</c:v>
                </c:pt>
                <c:pt idx="16563">
                  <c:v>1.792</c:v>
                </c:pt>
                <c:pt idx="16564">
                  <c:v>1.792</c:v>
                </c:pt>
                <c:pt idx="16565">
                  <c:v>1.792</c:v>
                </c:pt>
                <c:pt idx="16566">
                  <c:v>1.792</c:v>
                </c:pt>
                <c:pt idx="16567">
                  <c:v>1.792</c:v>
                </c:pt>
                <c:pt idx="16568">
                  <c:v>1.792</c:v>
                </c:pt>
                <c:pt idx="16569">
                  <c:v>1.7929999999999999</c:v>
                </c:pt>
                <c:pt idx="16570">
                  <c:v>1.7929999999999999</c:v>
                </c:pt>
                <c:pt idx="16571">
                  <c:v>1.7929999999999999</c:v>
                </c:pt>
                <c:pt idx="16572">
                  <c:v>1.7929999999999999</c:v>
                </c:pt>
                <c:pt idx="16573">
                  <c:v>1.7929999999999999</c:v>
                </c:pt>
                <c:pt idx="16574">
                  <c:v>1.7929999999999999</c:v>
                </c:pt>
                <c:pt idx="16575">
                  <c:v>1.7929999999999999</c:v>
                </c:pt>
                <c:pt idx="16576">
                  <c:v>1.7929999999999999</c:v>
                </c:pt>
                <c:pt idx="16577">
                  <c:v>1.7929999999999999</c:v>
                </c:pt>
                <c:pt idx="16578">
                  <c:v>1.7929999999999999</c:v>
                </c:pt>
                <c:pt idx="16579">
                  <c:v>1.7929999999999999</c:v>
                </c:pt>
                <c:pt idx="16580">
                  <c:v>1.7929999999999999</c:v>
                </c:pt>
                <c:pt idx="16581">
                  <c:v>1.7929999999999999</c:v>
                </c:pt>
                <c:pt idx="16582">
                  <c:v>1.7929999999999999</c:v>
                </c:pt>
                <c:pt idx="16583">
                  <c:v>1.7929999999999999</c:v>
                </c:pt>
                <c:pt idx="16584">
                  <c:v>1.7929999999999999</c:v>
                </c:pt>
                <c:pt idx="16585">
                  <c:v>1.7929999999999999</c:v>
                </c:pt>
                <c:pt idx="16586">
                  <c:v>1.7929999999999999</c:v>
                </c:pt>
                <c:pt idx="16587">
                  <c:v>1.7929999999999999</c:v>
                </c:pt>
                <c:pt idx="16588">
                  <c:v>1.7929999999999999</c:v>
                </c:pt>
                <c:pt idx="16589">
                  <c:v>1.7929999999999999</c:v>
                </c:pt>
                <c:pt idx="16590">
                  <c:v>1.7929999999999999</c:v>
                </c:pt>
                <c:pt idx="16591">
                  <c:v>1.7929999999999999</c:v>
                </c:pt>
                <c:pt idx="16592">
                  <c:v>1.7929999999999999</c:v>
                </c:pt>
                <c:pt idx="16593">
                  <c:v>1.7929999999999999</c:v>
                </c:pt>
                <c:pt idx="16594">
                  <c:v>1.7929999999999999</c:v>
                </c:pt>
                <c:pt idx="16595">
                  <c:v>1.7929999999999999</c:v>
                </c:pt>
                <c:pt idx="16596">
                  <c:v>1.7929999999999999</c:v>
                </c:pt>
                <c:pt idx="16597">
                  <c:v>1.794</c:v>
                </c:pt>
                <c:pt idx="16598">
                  <c:v>1.794</c:v>
                </c:pt>
                <c:pt idx="16599">
                  <c:v>1.794</c:v>
                </c:pt>
                <c:pt idx="16600">
                  <c:v>1.794</c:v>
                </c:pt>
                <c:pt idx="16601">
                  <c:v>1.794</c:v>
                </c:pt>
                <c:pt idx="16602">
                  <c:v>1.794</c:v>
                </c:pt>
                <c:pt idx="16603">
                  <c:v>1.794</c:v>
                </c:pt>
                <c:pt idx="16604">
                  <c:v>1.794</c:v>
                </c:pt>
                <c:pt idx="16605">
                  <c:v>1.794</c:v>
                </c:pt>
                <c:pt idx="16606">
                  <c:v>1.794</c:v>
                </c:pt>
                <c:pt idx="16607">
                  <c:v>1.794</c:v>
                </c:pt>
                <c:pt idx="16608">
                  <c:v>1.794</c:v>
                </c:pt>
                <c:pt idx="16609">
                  <c:v>1.794</c:v>
                </c:pt>
                <c:pt idx="16610">
                  <c:v>1.794</c:v>
                </c:pt>
                <c:pt idx="16611">
                  <c:v>1.794</c:v>
                </c:pt>
                <c:pt idx="16612">
                  <c:v>1.794</c:v>
                </c:pt>
                <c:pt idx="16613">
                  <c:v>1.794</c:v>
                </c:pt>
                <c:pt idx="16614">
                  <c:v>1.794</c:v>
                </c:pt>
                <c:pt idx="16615">
                  <c:v>1.794</c:v>
                </c:pt>
                <c:pt idx="16616">
                  <c:v>1.794</c:v>
                </c:pt>
                <c:pt idx="16617">
                  <c:v>1.794</c:v>
                </c:pt>
                <c:pt idx="16618">
                  <c:v>1.794</c:v>
                </c:pt>
                <c:pt idx="16619">
                  <c:v>1.7949999999999999</c:v>
                </c:pt>
                <c:pt idx="16620">
                  <c:v>1.7949999999999999</c:v>
                </c:pt>
                <c:pt idx="16621">
                  <c:v>1.7949999999999999</c:v>
                </c:pt>
                <c:pt idx="16622">
                  <c:v>1.7949999999999999</c:v>
                </c:pt>
                <c:pt idx="16623">
                  <c:v>1.7949999999999999</c:v>
                </c:pt>
                <c:pt idx="16624">
                  <c:v>1.7949999999999999</c:v>
                </c:pt>
                <c:pt idx="16625">
                  <c:v>1.7949999999999999</c:v>
                </c:pt>
                <c:pt idx="16626">
                  <c:v>1.7949999999999999</c:v>
                </c:pt>
                <c:pt idx="16627">
                  <c:v>1.7949999999999999</c:v>
                </c:pt>
                <c:pt idx="16628">
                  <c:v>1.7949999999999999</c:v>
                </c:pt>
                <c:pt idx="16629">
                  <c:v>1.7949999999999999</c:v>
                </c:pt>
                <c:pt idx="16630">
                  <c:v>1.7949999999999999</c:v>
                </c:pt>
                <c:pt idx="16631">
                  <c:v>1.7949999999999999</c:v>
                </c:pt>
                <c:pt idx="16632">
                  <c:v>1.7949999999999999</c:v>
                </c:pt>
                <c:pt idx="16633">
                  <c:v>1.7949999999999999</c:v>
                </c:pt>
                <c:pt idx="16634">
                  <c:v>1.7949999999999999</c:v>
                </c:pt>
                <c:pt idx="16635">
                  <c:v>1.7949999999999999</c:v>
                </c:pt>
                <c:pt idx="16636">
                  <c:v>1.794</c:v>
                </c:pt>
                <c:pt idx="16637">
                  <c:v>1.794</c:v>
                </c:pt>
                <c:pt idx="16638">
                  <c:v>1.794</c:v>
                </c:pt>
                <c:pt idx="16639">
                  <c:v>1.794</c:v>
                </c:pt>
                <c:pt idx="16640">
                  <c:v>1.794</c:v>
                </c:pt>
                <c:pt idx="16641">
                  <c:v>1.794</c:v>
                </c:pt>
                <c:pt idx="16642">
                  <c:v>1.7949999999999999</c:v>
                </c:pt>
                <c:pt idx="16643">
                  <c:v>1.7949999999999999</c:v>
                </c:pt>
                <c:pt idx="16644">
                  <c:v>1.7949999999999999</c:v>
                </c:pt>
                <c:pt idx="16645">
                  <c:v>1.7949999999999999</c:v>
                </c:pt>
                <c:pt idx="16646">
                  <c:v>1.7949999999999999</c:v>
                </c:pt>
                <c:pt idx="16647">
                  <c:v>1.7949999999999999</c:v>
                </c:pt>
                <c:pt idx="16648">
                  <c:v>1.7949999999999999</c:v>
                </c:pt>
                <c:pt idx="16649">
                  <c:v>1.7949999999999999</c:v>
                </c:pt>
                <c:pt idx="16650">
                  <c:v>1.7949999999999999</c:v>
                </c:pt>
                <c:pt idx="16651">
                  <c:v>1.7949999999999999</c:v>
                </c:pt>
                <c:pt idx="16652">
                  <c:v>1.7949999999999999</c:v>
                </c:pt>
                <c:pt idx="16653">
                  <c:v>1.7949999999999999</c:v>
                </c:pt>
                <c:pt idx="16654">
                  <c:v>1.7949999999999999</c:v>
                </c:pt>
                <c:pt idx="16655">
                  <c:v>1.7949999999999999</c:v>
                </c:pt>
                <c:pt idx="16656">
                  <c:v>1.7949999999999999</c:v>
                </c:pt>
                <c:pt idx="16657">
                  <c:v>1.7949999999999999</c:v>
                </c:pt>
                <c:pt idx="16658">
                  <c:v>1.7949999999999999</c:v>
                </c:pt>
                <c:pt idx="16659">
                  <c:v>1.7949999999999999</c:v>
                </c:pt>
                <c:pt idx="16660">
                  <c:v>1.7949999999999999</c:v>
                </c:pt>
                <c:pt idx="16661">
                  <c:v>1.7949999999999999</c:v>
                </c:pt>
                <c:pt idx="16662">
                  <c:v>1.7949999999999999</c:v>
                </c:pt>
                <c:pt idx="16663">
                  <c:v>1.7959999999999998</c:v>
                </c:pt>
                <c:pt idx="16664">
                  <c:v>1.7959999999999998</c:v>
                </c:pt>
                <c:pt idx="16665">
                  <c:v>1.7959999999999998</c:v>
                </c:pt>
                <c:pt idx="16666">
                  <c:v>1.7959999999999998</c:v>
                </c:pt>
                <c:pt idx="16667">
                  <c:v>1.7959999999999998</c:v>
                </c:pt>
                <c:pt idx="16668">
                  <c:v>1.7959999999999998</c:v>
                </c:pt>
                <c:pt idx="16669">
                  <c:v>1.7959999999999998</c:v>
                </c:pt>
                <c:pt idx="16670">
                  <c:v>1.7959999999999998</c:v>
                </c:pt>
                <c:pt idx="16671">
                  <c:v>1.7959999999999998</c:v>
                </c:pt>
                <c:pt idx="16672">
                  <c:v>1.7959999999999998</c:v>
                </c:pt>
                <c:pt idx="16673">
                  <c:v>1.7959999999999998</c:v>
                </c:pt>
                <c:pt idx="16674">
                  <c:v>1.7959999999999998</c:v>
                </c:pt>
                <c:pt idx="16675">
                  <c:v>1.7959999999999998</c:v>
                </c:pt>
                <c:pt idx="16676">
                  <c:v>1.7959999999999998</c:v>
                </c:pt>
                <c:pt idx="16677">
                  <c:v>1.7959999999999998</c:v>
                </c:pt>
                <c:pt idx="16678">
                  <c:v>1.7959999999999998</c:v>
                </c:pt>
                <c:pt idx="16679">
                  <c:v>1.7959999999999998</c:v>
                </c:pt>
                <c:pt idx="16680">
                  <c:v>1.7959999999999998</c:v>
                </c:pt>
                <c:pt idx="16681">
                  <c:v>1.7959999999999998</c:v>
                </c:pt>
                <c:pt idx="16682">
                  <c:v>1.7959999999999998</c:v>
                </c:pt>
                <c:pt idx="16683">
                  <c:v>1.7959999999999998</c:v>
                </c:pt>
                <c:pt idx="16684">
                  <c:v>1.7959999999999998</c:v>
                </c:pt>
                <c:pt idx="16685">
                  <c:v>1.7959999999999998</c:v>
                </c:pt>
                <c:pt idx="16686">
                  <c:v>1.7959999999999998</c:v>
                </c:pt>
                <c:pt idx="16687">
                  <c:v>1.7959999999999998</c:v>
                </c:pt>
                <c:pt idx="16688">
                  <c:v>1.7970000000000002</c:v>
                </c:pt>
                <c:pt idx="16689">
                  <c:v>1.7970000000000002</c:v>
                </c:pt>
                <c:pt idx="16690">
                  <c:v>1.7970000000000002</c:v>
                </c:pt>
                <c:pt idx="16691">
                  <c:v>1.7970000000000002</c:v>
                </c:pt>
                <c:pt idx="16692">
                  <c:v>1.7970000000000002</c:v>
                </c:pt>
                <c:pt idx="16693">
                  <c:v>1.7970000000000002</c:v>
                </c:pt>
                <c:pt idx="16694">
                  <c:v>1.7970000000000002</c:v>
                </c:pt>
                <c:pt idx="16695">
                  <c:v>1.7970000000000002</c:v>
                </c:pt>
                <c:pt idx="16696">
                  <c:v>1.7970000000000002</c:v>
                </c:pt>
                <c:pt idx="16697">
                  <c:v>1.7970000000000002</c:v>
                </c:pt>
                <c:pt idx="16698">
                  <c:v>1.7970000000000002</c:v>
                </c:pt>
                <c:pt idx="16699">
                  <c:v>1.7970000000000002</c:v>
                </c:pt>
                <c:pt idx="16700">
                  <c:v>1.7970000000000002</c:v>
                </c:pt>
                <c:pt idx="16701">
                  <c:v>1.7970000000000002</c:v>
                </c:pt>
                <c:pt idx="16702">
                  <c:v>1.7970000000000002</c:v>
                </c:pt>
                <c:pt idx="16703">
                  <c:v>1.7970000000000002</c:v>
                </c:pt>
                <c:pt idx="16704">
                  <c:v>1.7970000000000002</c:v>
                </c:pt>
                <c:pt idx="16705">
                  <c:v>1.7970000000000002</c:v>
                </c:pt>
                <c:pt idx="16706">
                  <c:v>1.7970000000000002</c:v>
                </c:pt>
                <c:pt idx="16707">
                  <c:v>1.7970000000000002</c:v>
                </c:pt>
                <c:pt idx="16708">
                  <c:v>1.7970000000000002</c:v>
                </c:pt>
                <c:pt idx="16709">
                  <c:v>1.7970000000000002</c:v>
                </c:pt>
                <c:pt idx="16710">
                  <c:v>1.7970000000000002</c:v>
                </c:pt>
                <c:pt idx="16711">
                  <c:v>1.798</c:v>
                </c:pt>
                <c:pt idx="16712">
                  <c:v>1.798</c:v>
                </c:pt>
                <c:pt idx="16713">
                  <c:v>1.798</c:v>
                </c:pt>
                <c:pt idx="16714">
                  <c:v>1.798</c:v>
                </c:pt>
                <c:pt idx="16715">
                  <c:v>1.798</c:v>
                </c:pt>
                <c:pt idx="16716">
                  <c:v>1.798</c:v>
                </c:pt>
                <c:pt idx="16717">
                  <c:v>1.798</c:v>
                </c:pt>
                <c:pt idx="16718">
                  <c:v>1.798</c:v>
                </c:pt>
                <c:pt idx="16719">
                  <c:v>1.798</c:v>
                </c:pt>
                <c:pt idx="16720">
                  <c:v>1.798</c:v>
                </c:pt>
                <c:pt idx="16721">
                  <c:v>1.798</c:v>
                </c:pt>
                <c:pt idx="16722">
                  <c:v>1.798</c:v>
                </c:pt>
                <c:pt idx="16723">
                  <c:v>1.798</c:v>
                </c:pt>
                <c:pt idx="16724">
                  <c:v>1.798</c:v>
                </c:pt>
                <c:pt idx="16725">
                  <c:v>1.798</c:v>
                </c:pt>
                <c:pt idx="16726">
                  <c:v>1.798</c:v>
                </c:pt>
                <c:pt idx="16727">
                  <c:v>1.798</c:v>
                </c:pt>
                <c:pt idx="16728">
                  <c:v>1.798</c:v>
                </c:pt>
                <c:pt idx="16729">
                  <c:v>1.798</c:v>
                </c:pt>
                <c:pt idx="16730">
                  <c:v>1.798</c:v>
                </c:pt>
                <c:pt idx="16731">
                  <c:v>1.798</c:v>
                </c:pt>
                <c:pt idx="16732">
                  <c:v>1.798</c:v>
                </c:pt>
                <c:pt idx="16733">
                  <c:v>1.7989999999999999</c:v>
                </c:pt>
                <c:pt idx="16734">
                  <c:v>1.7989999999999999</c:v>
                </c:pt>
                <c:pt idx="16735">
                  <c:v>1.7989999999999999</c:v>
                </c:pt>
                <c:pt idx="16736">
                  <c:v>1.7989999999999999</c:v>
                </c:pt>
                <c:pt idx="16737">
                  <c:v>1.7989999999999999</c:v>
                </c:pt>
                <c:pt idx="16738">
                  <c:v>1.7989999999999999</c:v>
                </c:pt>
                <c:pt idx="16739">
                  <c:v>1.7989999999999999</c:v>
                </c:pt>
                <c:pt idx="16740">
                  <c:v>1.7989999999999999</c:v>
                </c:pt>
                <c:pt idx="16741">
                  <c:v>1.7989999999999999</c:v>
                </c:pt>
                <c:pt idx="16742">
                  <c:v>1.7989999999999999</c:v>
                </c:pt>
                <c:pt idx="16743">
                  <c:v>1.7989999999999999</c:v>
                </c:pt>
                <c:pt idx="16744">
                  <c:v>1.7989999999999999</c:v>
                </c:pt>
                <c:pt idx="16745">
                  <c:v>1.7989999999999999</c:v>
                </c:pt>
                <c:pt idx="16746">
                  <c:v>1.7989999999999999</c:v>
                </c:pt>
                <c:pt idx="16747">
                  <c:v>1.7989999999999999</c:v>
                </c:pt>
                <c:pt idx="16748">
                  <c:v>1.7989999999999999</c:v>
                </c:pt>
                <c:pt idx="16749">
                  <c:v>1.7989999999999999</c:v>
                </c:pt>
                <c:pt idx="16750">
                  <c:v>1.7989999999999999</c:v>
                </c:pt>
                <c:pt idx="16751">
                  <c:v>1.7989999999999999</c:v>
                </c:pt>
                <c:pt idx="16752">
                  <c:v>1.7989999999999999</c:v>
                </c:pt>
                <c:pt idx="16753">
                  <c:v>1.7989999999999999</c:v>
                </c:pt>
                <c:pt idx="16754">
                  <c:v>1.7989999999999999</c:v>
                </c:pt>
                <c:pt idx="16755">
                  <c:v>1.7999999999999998</c:v>
                </c:pt>
                <c:pt idx="16756">
                  <c:v>1.7999999999999998</c:v>
                </c:pt>
                <c:pt idx="16757">
                  <c:v>1.7999999999999998</c:v>
                </c:pt>
                <c:pt idx="16758">
                  <c:v>1.7999999999999998</c:v>
                </c:pt>
                <c:pt idx="16759">
                  <c:v>1.7999999999999998</c:v>
                </c:pt>
                <c:pt idx="16760">
                  <c:v>1.7999999999999998</c:v>
                </c:pt>
                <c:pt idx="16761">
                  <c:v>1.7999999999999998</c:v>
                </c:pt>
                <c:pt idx="16762">
                  <c:v>1.7999999999999998</c:v>
                </c:pt>
                <c:pt idx="16763">
                  <c:v>1.7999999999999998</c:v>
                </c:pt>
                <c:pt idx="16764">
                  <c:v>1.7999999999999998</c:v>
                </c:pt>
                <c:pt idx="16765">
                  <c:v>1.7999999999999998</c:v>
                </c:pt>
                <c:pt idx="16766">
                  <c:v>1.7999999999999998</c:v>
                </c:pt>
                <c:pt idx="16767">
                  <c:v>1.7999999999999998</c:v>
                </c:pt>
                <c:pt idx="16768">
                  <c:v>1.7999999999999998</c:v>
                </c:pt>
                <c:pt idx="16769">
                  <c:v>1.7999999999999998</c:v>
                </c:pt>
                <c:pt idx="16770">
                  <c:v>1.7999999999999998</c:v>
                </c:pt>
                <c:pt idx="16771">
                  <c:v>1.7999999999999998</c:v>
                </c:pt>
                <c:pt idx="16772">
                  <c:v>1.7999999999999998</c:v>
                </c:pt>
                <c:pt idx="16773">
                  <c:v>1.7999999999999998</c:v>
                </c:pt>
                <c:pt idx="16774">
                  <c:v>1.7999999999999998</c:v>
                </c:pt>
                <c:pt idx="16775">
                  <c:v>1.7999999999999998</c:v>
                </c:pt>
                <c:pt idx="16776">
                  <c:v>1.7999999999999998</c:v>
                </c:pt>
                <c:pt idx="16777">
                  <c:v>1.7999999999999998</c:v>
                </c:pt>
                <c:pt idx="16778">
                  <c:v>1.7999999999999998</c:v>
                </c:pt>
                <c:pt idx="16779">
                  <c:v>1.8010000000000002</c:v>
                </c:pt>
                <c:pt idx="16780">
                  <c:v>1.8010000000000002</c:v>
                </c:pt>
                <c:pt idx="16781">
                  <c:v>1.8010000000000002</c:v>
                </c:pt>
                <c:pt idx="16782">
                  <c:v>1.8010000000000002</c:v>
                </c:pt>
                <c:pt idx="16783">
                  <c:v>1.8010000000000002</c:v>
                </c:pt>
                <c:pt idx="16784">
                  <c:v>1.8010000000000002</c:v>
                </c:pt>
                <c:pt idx="16785">
                  <c:v>1.8010000000000002</c:v>
                </c:pt>
                <c:pt idx="16786">
                  <c:v>1.8010000000000002</c:v>
                </c:pt>
                <c:pt idx="16787">
                  <c:v>1.8010000000000002</c:v>
                </c:pt>
                <c:pt idx="16788">
                  <c:v>1.8010000000000002</c:v>
                </c:pt>
                <c:pt idx="16789">
                  <c:v>1.8010000000000002</c:v>
                </c:pt>
                <c:pt idx="16790">
                  <c:v>1.8010000000000002</c:v>
                </c:pt>
                <c:pt idx="16791">
                  <c:v>1.8</c:v>
                </c:pt>
                <c:pt idx="16792">
                  <c:v>1.8</c:v>
                </c:pt>
                <c:pt idx="16793">
                  <c:v>1.8</c:v>
                </c:pt>
                <c:pt idx="16794">
                  <c:v>1.8</c:v>
                </c:pt>
                <c:pt idx="16795">
                  <c:v>1.8</c:v>
                </c:pt>
                <c:pt idx="16796">
                  <c:v>1.8</c:v>
                </c:pt>
                <c:pt idx="16797">
                  <c:v>1.8</c:v>
                </c:pt>
                <c:pt idx="16798">
                  <c:v>1.8</c:v>
                </c:pt>
                <c:pt idx="16799">
                  <c:v>1.8</c:v>
                </c:pt>
                <c:pt idx="16800">
                  <c:v>1.8</c:v>
                </c:pt>
                <c:pt idx="16801">
                  <c:v>1.8</c:v>
                </c:pt>
                <c:pt idx="16802">
                  <c:v>1.8009999999999999</c:v>
                </c:pt>
                <c:pt idx="16803">
                  <c:v>1.8009999999999999</c:v>
                </c:pt>
                <c:pt idx="16804">
                  <c:v>1.8009999999999999</c:v>
                </c:pt>
                <c:pt idx="16805">
                  <c:v>1.8009999999999999</c:v>
                </c:pt>
                <c:pt idx="16806">
                  <c:v>1.8009999999999999</c:v>
                </c:pt>
                <c:pt idx="16807">
                  <c:v>1.8009999999999999</c:v>
                </c:pt>
                <c:pt idx="16808">
                  <c:v>1.8009999999999999</c:v>
                </c:pt>
                <c:pt idx="16809">
                  <c:v>1.8009999999999999</c:v>
                </c:pt>
                <c:pt idx="16810">
                  <c:v>1.8009999999999999</c:v>
                </c:pt>
                <c:pt idx="16811">
                  <c:v>1.8009999999999999</c:v>
                </c:pt>
                <c:pt idx="16812">
                  <c:v>1.8009999999999999</c:v>
                </c:pt>
                <c:pt idx="16813">
                  <c:v>1.8009999999999999</c:v>
                </c:pt>
                <c:pt idx="16814">
                  <c:v>1.8009999999999999</c:v>
                </c:pt>
                <c:pt idx="16815">
                  <c:v>1.8009999999999999</c:v>
                </c:pt>
                <c:pt idx="16816">
                  <c:v>1.8009999999999999</c:v>
                </c:pt>
                <c:pt idx="16817">
                  <c:v>1.8009999999999999</c:v>
                </c:pt>
                <c:pt idx="16818">
                  <c:v>1.8009999999999999</c:v>
                </c:pt>
                <c:pt idx="16819">
                  <c:v>1.8009999999999999</c:v>
                </c:pt>
                <c:pt idx="16820">
                  <c:v>1.8009999999999999</c:v>
                </c:pt>
                <c:pt idx="16821">
                  <c:v>1.8009999999999999</c:v>
                </c:pt>
                <c:pt idx="16822">
                  <c:v>1.8009999999999999</c:v>
                </c:pt>
                <c:pt idx="16823">
                  <c:v>1.8009999999999999</c:v>
                </c:pt>
                <c:pt idx="16824">
                  <c:v>1.8009999999999999</c:v>
                </c:pt>
                <c:pt idx="16825">
                  <c:v>1.802</c:v>
                </c:pt>
                <c:pt idx="16826">
                  <c:v>1.802</c:v>
                </c:pt>
                <c:pt idx="16827">
                  <c:v>1.802</c:v>
                </c:pt>
                <c:pt idx="16828">
                  <c:v>1.802</c:v>
                </c:pt>
                <c:pt idx="16829">
                  <c:v>1.802</c:v>
                </c:pt>
                <c:pt idx="16830">
                  <c:v>1.802</c:v>
                </c:pt>
                <c:pt idx="16831">
                  <c:v>1.802</c:v>
                </c:pt>
                <c:pt idx="16832">
                  <c:v>1.802</c:v>
                </c:pt>
                <c:pt idx="16833">
                  <c:v>1.802</c:v>
                </c:pt>
                <c:pt idx="16834">
                  <c:v>1.802</c:v>
                </c:pt>
                <c:pt idx="16835">
                  <c:v>1.802</c:v>
                </c:pt>
                <c:pt idx="16836">
                  <c:v>1.802</c:v>
                </c:pt>
                <c:pt idx="16837">
                  <c:v>1.802</c:v>
                </c:pt>
                <c:pt idx="16838">
                  <c:v>1.802</c:v>
                </c:pt>
                <c:pt idx="16839">
                  <c:v>1.802</c:v>
                </c:pt>
                <c:pt idx="16840">
                  <c:v>1.802</c:v>
                </c:pt>
                <c:pt idx="16841">
                  <c:v>1.802</c:v>
                </c:pt>
                <c:pt idx="16842">
                  <c:v>1.802</c:v>
                </c:pt>
                <c:pt idx="16843">
                  <c:v>1.802</c:v>
                </c:pt>
                <c:pt idx="16844">
                  <c:v>1.802</c:v>
                </c:pt>
                <c:pt idx="16845">
                  <c:v>1.802</c:v>
                </c:pt>
                <c:pt idx="16846">
                  <c:v>1.802</c:v>
                </c:pt>
                <c:pt idx="16847">
                  <c:v>1.802</c:v>
                </c:pt>
                <c:pt idx="16848">
                  <c:v>1.802</c:v>
                </c:pt>
                <c:pt idx="16849">
                  <c:v>1.802</c:v>
                </c:pt>
                <c:pt idx="16850">
                  <c:v>1.8029999999999999</c:v>
                </c:pt>
                <c:pt idx="16851">
                  <c:v>1.8029999999999999</c:v>
                </c:pt>
                <c:pt idx="16852">
                  <c:v>1.8029999999999999</c:v>
                </c:pt>
                <c:pt idx="16853">
                  <c:v>1.8029999999999999</c:v>
                </c:pt>
                <c:pt idx="16854">
                  <c:v>1.8029999999999999</c:v>
                </c:pt>
                <c:pt idx="16855">
                  <c:v>1.8029999999999999</c:v>
                </c:pt>
                <c:pt idx="16856">
                  <c:v>1.8029999999999999</c:v>
                </c:pt>
                <c:pt idx="16857">
                  <c:v>1.8029999999999999</c:v>
                </c:pt>
                <c:pt idx="16858">
                  <c:v>1.8029999999999999</c:v>
                </c:pt>
                <c:pt idx="16859">
                  <c:v>1.8029999999999999</c:v>
                </c:pt>
                <c:pt idx="16860">
                  <c:v>1.8029999999999999</c:v>
                </c:pt>
                <c:pt idx="16861">
                  <c:v>1.8029999999999999</c:v>
                </c:pt>
                <c:pt idx="16862">
                  <c:v>1.8029999999999999</c:v>
                </c:pt>
                <c:pt idx="16863">
                  <c:v>1.8029999999999999</c:v>
                </c:pt>
                <c:pt idx="16864">
                  <c:v>1.8029999999999999</c:v>
                </c:pt>
                <c:pt idx="16865">
                  <c:v>1.8029999999999999</c:v>
                </c:pt>
                <c:pt idx="16866">
                  <c:v>1.8029999999999999</c:v>
                </c:pt>
                <c:pt idx="16867">
                  <c:v>1.8029999999999999</c:v>
                </c:pt>
                <c:pt idx="16868">
                  <c:v>1.8029999999999999</c:v>
                </c:pt>
                <c:pt idx="16869">
                  <c:v>1.8029999999999999</c:v>
                </c:pt>
                <c:pt idx="16870">
                  <c:v>1.8029999999999999</c:v>
                </c:pt>
                <c:pt idx="16871">
                  <c:v>1.8029999999999999</c:v>
                </c:pt>
                <c:pt idx="16872">
                  <c:v>1.8029999999999999</c:v>
                </c:pt>
                <c:pt idx="16873">
                  <c:v>1.804</c:v>
                </c:pt>
                <c:pt idx="16874">
                  <c:v>1.804</c:v>
                </c:pt>
                <c:pt idx="16875">
                  <c:v>1.804</c:v>
                </c:pt>
                <c:pt idx="16876">
                  <c:v>1.804</c:v>
                </c:pt>
                <c:pt idx="16877">
                  <c:v>1.804</c:v>
                </c:pt>
                <c:pt idx="16878">
                  <c:v>1.804</c:v>
                </c:pt>
                <c:pt idx="16879">
                  <c:v>1.804</c:v>
                </c:pt>
                <c:pt idx="16880">
                  <c:v>1.804</c:v>
                </c:pt>
                <c:pt idx="16881">
                  <c:v>1.804</c:v>
                </c:pt>
                <c:pt idx="16882">
                  <c:v>1.804</c:v>
                </c:pt>
                <c:pt idx="16883">
                  <c:v>1.804</c:v>
                </c:pt>
                <c:pt idx="16884">
                  <c:v>1.804</c:v>
                </c:pt>
                <c:pt idx="16885">
                  <c:v>1.804</c:v>
                </c:pt>
                <c:pt idx="16886">
                  <c:v>1.804</c:v>
                </c:pt>
                <c:pt idx="16887">
                  <c:v>1.804</c:v>
                </c:pt>
                <c:pt idx="16888">
                  <c:v>1.804</c:v>
                </c:pt>
                <c:pt idx="16889">
                  <c:v>1.804</c:v>
                </c:pt>
                <c:pt idx="16890">
                  <c:v>1.804</c:v>
                </c:pt>
                <c:pt idx="16891">
                  <c:v>1.804</c:v>
                </c:pt>
                <c:pt idx="16892">
                  <c:v>1.804</c:v>
                </c:pt>
                <c:pt idx="16893">
                  <c:v>1.804</c:v>
                </c:pt>
                <c:pt idx="16894">
                  <c:v>1.804</c:v>
                </c:pt>
                <c:pt idx="16895">
                  <c:v>1.804</c:v>
                </c:pt>
                <c:pt idx="16896">
                  <c:v>1.804</c:v>
                </c:pt>
                <c:pt idx="16897">
                  <c:v>1.804</c:v>
                </c:pt>
                <c:pt idx="16898">
                  <c:v>1.804</c:v>
                </c:pt>
                <c:pt idx="16899">
                  <c:v>1.804</c:v>
                </c:pt>
                <c:pt idx="16900">
                  <c:v>1.8049999999999999</c:v>
                </c:pt>
                <c:pt idx="16901">
                  <c:v>1.8049999999999999</c:v>
                </c:pt>
                <c:pt idx="16902">
                  <c:v>1.8049999999999999</c:v>
                </c:pt>
                <c:pt idx="16903">
                  <c:v>1.8049999999999999</c:v>
                </c:pt>
                <c:pt idx="16904">
                  <c:v>1.8049999999999999</c:v>
                </c:pt>
                <c:pt idx="16905">
                  <c:v>1.8039999999999998</c:v>
                </c:pt>
                <c:pt idx="16906">
                  <c:v>1.8039999999999998</c:v>
                </c:pt>
                <c:pt idx="16907">
                  <c:v>1.8039999999999998</c:v>
                </c:pt>
                <c:pt idx="16908">
                  <c:v>1.8039999999999998</c:v>
                </c:pt>
                <c:pt idx="16909">
                  <c:v>1.8039999999999998</c:v>
                </c:pt>
                <c:pt idx="16910">
                  <c:v>1.8039999999999998</c:v>
                </c:pt>
                <c:pt idx="16911">
                  <c:v>1.8039999999999998</c:v>
                </c:pt>
                <c:pt idx="16912">
                  <c:v>1.8039999999999998</c:v>
                </c:pt>
                <c:pt idx="16913">
                  <c:v>1.8039999999999998</c:v>
                </c:pt>
                <c:pt idx="16914">
                  <c:v>1.8039999999999998</c:v>
                </c:pt>
                <c:pt idx="16915">
                  <c:v>1.8039999999999998</c:v>
                </c:pt>
                <c:pt idx="16916">
                  <c:v>1.8039999999999998</c:v>
                </c:pt>
                <c:pt idx="16917">
                  <c:v>1.8039999999999998</c:v>
                </c:pt>
                <c:pt idx="16918">
                  <c:v>1.8039999999999998</c:v>
                </c:pt>
                <c:pt idx="16919">
                  <c:v>1.8039999999999998</c:v>
                </c:pt>
                <c:pt idx="16920">
                  <c:v>1.8039999999999998</c:v>
                </c:pt>
                <c:pt idx="16921">
                  <c:v>1.8039999999999998</c:v>
                </c:pt>
                <c:pt idx="16922">
                  <c:v>1.8039999999999998</c:v>
                </c:pt>
                <c:pt idx="16923">
                  <c:v>1.8039999999999998</c:v>
                </c:pt>
                <c:pt idx="16924">
                  <c:v>1.8039999999999998</c:v>
                </c:pt>
                <c:pt idx="16925">
                  <c:v>1.8050000000000002</c:v>
                </c:pt>
                <c:pt idx="16926">
                  <c:v>1.8050000000000002</c:v>
                </c:pt>
                <c:pt idx="16927">
                  <c:v>1.8050000000000002</c:v>
                </c:pt>
                <c:pt idx="16928">
                  <c:v>1.8050000000000002</c:v>
                </c:pt>
                <c:pt idx="16929">
                  <c:v>1.8050000000000002</c:v>
                </c:pt>
                <c:pt idx="16930">
                  <c:v>1.8050000000000002</c:v>
                </c:pt>
                <c:pt idx="16931">
                  <c:v>1.8050000000000002</c:v>
                </c:pt>
                <c:pt idx="16932">
                  <c:v>1.8050000000000002</c:v>
                </c:pt>
                <c:pt idx="16933">
                  <c:v>1.8050000000000002</c:v>
                </c:pt>
                <c:pt idx="16934">
                  <c:v>1.8050000000000002</c:v>
                </c:pt>
                <c:pt idx="16935">
                  <c:v>1.8050000000000002</c:v>
                </c:pt>
                <c:pt idx="16936">
                  <c:v>1.8050000000000002</c:v>
                </c:pt>
                <c:pt idx="16937">
                  <c:v>1.8050000000000002</c:v>
                </c:pt>
                <c:pt idx="16938">
                  <c:v>1.8050000000000002</c:v>
                </c:pt>
                <c:pt idx="16939">
                  <c:v>1.8050000000000002</c:v>
                </c:pt>
                <c:pt idx="16940">
                  <c:v>1.8050000000000002</c:v>
                </c:pt>
                <c:pt idx="16941">
                  <c:v>1.8050000000000002</c:v>
                </c:pt>
                <c:pt idx="16942">
                  <c:v>1.8050000000000002</c:v>
                </c:pt>
                <c:pt idx="16943">
                  <c:v>1.8050000000000002</c:v>
                </c:pt>
                <c:pt idx="16944">
                  <c:v>1.8050000000000002</c:v>
                </c:pt>
                <c:pt idx="16945">
                  <c:v>1.806</c:v>
                </c:pt>
                <c:pt idx="16946">
                  <c:v>1.806</c:v>
                </c:pt>
                <c:pt idx="16947">
                  <c:v>1.806</c:v>
                </c:pt>
                <c:pt idx="16948">
                  <c:v>1.806</c:v>
                </c:pt>
                <c:pt idx="16949">
                  <c:v>1.806</c:v>
                </c:pt>
                <c:pt idx="16950">
                  <c:v>1.806</c:v>
                </c:pt>
                <c:pt idx="16951">
                  <c:v>1.806</c:v>
                </c:pt>
                <c:pt idx="16952">
                  <c:v>1.806</c:v>
                </c:pt>
                <c:pt idx="16953">
                  <c:v>1.806</c:v>
                </c:pt>
                <c:pt idx="16954">
                  <c:v>1.806</c:v>
                </c:pt>
                <c:pt idx="16955">
                  <c:v>1.806</c:v>
                </c:pt>
                <c:pt idx="16956">
                  <c:v>1.806</c:v>
                </c:pt>
                <c:pt idx="16957">
                  <c:v>1.806</c:v>
                </c:pt>
                <c:pt idx="16958">
                  <c:v>1.806</c:v>
                </c:pt>
                <c:pt idx="16959">
                  <c:v>1.806</c:v>
                </c:pt>
                <c:pt idx="16960">
                  <c:v>1.806</c:v>
                </c:pt>
                <c:pt idx="16961">
                  <c:v>1.806</c:v>
                </c:pt>
                <c:pt idx="16962">
                  <c:v>1.806</c:v>
                </c:pt>
                <c:pt idx="16963">
                  <c:v>1.806</c:v>
                </c:pt>
                <c:pt idx="16964">
                  <c:v>1.806</c:v>
                </c:pt>
                <c:pt idx="16965">
                  <c:v>1.806</c:v>
                </c:pt>
                <c:pt idx="16966">
                  <c:v>1.806</c:v>
                </c:pt>
                <c:pt idx="16967">
                  <c:v>1.8069999999999999</c:v>
                </c:pt>
                <c:pt idx="16968">
                  <c:v>1.8069999999999999</c:v>
                </c:pt>
                <c:pt idx="16969">
                  <c:v>1.8069999999999999</c:v>
                </c:pt>
                <c:pt idx="16970">
                  <c:v>1.8069999999999999</c:v>
                </c:pt>
                <c:pt idx="16971">
                  <c:v>1.8069999999999999</c:v>
                </c:pt>
                <c:pt idx="16972">
                  <c:v>1.8069999999999999</c:v>
                </c:pt>
                <c:pt idx="16973">
                  <c:v>1.8069999999999999</c:v>
                </c:pt>
                <c:pt idx="16974">
                  <c:v>1.8069999999999999</c:v>
                </c:pt>
                <c:pt idx="16975">
                  <c:v>1.8069999999999999</c:v>
                </c:pt>
                <c:pt idx="16976">
                  <c:v>1.8069999999999999</c:v>
                </c:pt>
                <c:pt idx="16977">
                  <c:v>1.8069999999999999</c:v>
                </c:pt>
                <c:pt idx="16978">
                  <c:v>1.8069999999999999</c:v>
                </c:pt>
                <c:pt idx="16979">
                  <c:v>1.8069999999999999</c:v>
                </c:pt>
                <c:pt idx="16980">
                  <c:v>1.8069999999999999</c:v>
                </c:pt>
                <c:pt idx="16981">
                  <c:v>1.8069999999999999</c:v>
                </c:pt>
                <c:pt idx="16982">
                  <c:v>1.8069999999999999</c:v>
                </c:pt>
                <c:pt idx="16983">
                  <c:v>1.8069999999999999</c:v>
                </c:pt>
                <c:pt idx="16984">
                  <c:v>1.8069999999999999</c:v>
                </c:pt>
                <c:pt idx="16985">
                  <c:v>1.8069999999999999</c:v>
                </c:pt>
                <c:pt idx="16986">
                  <c:v>1.8069999999999999</c:v>
                </c:pt>
                <c:pt idx="16987">
                  <c:v>1.8069999999999999</c:v>
                </c:pt>
                <c:pt idx="16988">
                  <c:v>1.8069999999999999</c:v>
                </c:pt>
                <c:pt idx="16989">
                  <c:v>1.8079999999999998</c:v>
                </c:pt>
                <c:pt idx="16990">
                  <c:v>1.8079999999999998</c:v>
                </c:pt>
                <c:pt idx="16991">
                  <c:v>1.8079999999999998</c:v>
                </c:pt>
                <c:pt idx="16992">
                  <c:v>1.8079999999999998</c:v>
                </c:pt>
                <c:pt idx="16993">
                  <c:v>1.8079999999999998</c:v>
                </c:pt>
                <c:pt idx="16994">
                  <c:v>1.8079999999999998</c:v>
                </c:pt>
                <c:pt idx="16995">
                  <c:v>1.8079999999999998</c:v>
                </c:pt>
                <c:pt idx="16996">
                  <c:v>1.8079999999999998</c:v>
                </c:pt>
                <c:pt idx="16997">
                  <c:v>1.8079999999999998</c:v>
                </c:pt>
                <c:pt idx="16998">
                  <c:v>1.8079999999999998</c:v>
                </c:pt>
                <c:pt idx="16999">
                  <c:v>1.8079999999999998</c:v>
                </c:pt>
                <c:pt idx="17000">
                  <c:v>1.8079999999999998</c:v>
                </c:pt>
                <c:pt idx="17001">
                  <c:v>1.8079999999999998</c:v>
                </c:pt>
                <c:pt idx="17002">
                  <c:v>1.8079999999999998</c:v>
                </c:pt>
                <c:pt idx="17003">
                  <c:v>1.8079999999999998</c:v>
                </c:pt>
                <c:pt idx="17004">
                  <c:v>1.8079999999999998</c:v>
                </c:pt>
                <c:pt idx="17005">
                  <c:v>1.8079999999999998</c:v>
                </c:pt>
                <c:pt idx="17006">
                  <c:v>1.8079999999999998</c:v>
                </c:pt>
                <c:pt idx="17007">
                  <c:v>1.8079999999999998</c:v>
                </c:pt>
                <c:pt idx="17008">
                  <c:v>1.8079999999999998</c:v>
                </c:pt>
                <c:pt idx="17009">
                  <c:v>1.8079999999999998</c:v>
                </c:pt>
                <c:pt idx="17010">
                  <c:v>1.8089999999999999</c:v>
                </c:pt>
                <c:pt idx="17011">
                  <c:v>1.8089999999999999</c:v>
                </c:pt>
                <c:pt idx="17012">
                  <c:v>1.8089999999999999</c:v>
                </c:pt>
                <c:pt idx="17013">
                  <c:v>1.8089999999999999</c:v>
                </c:pt>
                <c:pt idx="17014">
                  <c:v>1.8089999999999999</c:v>
                </c:pt>
                <c:pt idx="17015">
                  <c:v>1.8089999999999999</c:v>
                </c:pt>
                <c:pt idx="17016">
                  <c:v>1.8089999999999999</c:v>
                </c:pt>
                <c:pt idx="17017">
                  <c:v>1.8089999999999999</c:v>
                </c:pt>
                <c:pt idx="17018">
                  <c:v>1.8089999999999999</c:v>
                </c:pt>
                <c:pt idx="17019">
                  <c:v>1.8089999999999999</c:v>
                </c:pt>
                <c:pt idx="17020">
                  <c:v>1.8089999999999999</c:v>
                </c:pt>
                <c:pt idx="17021">
                  <c:v>1.8089999999999999</c:v>
                </c:pt>
                <c:pt idx="17022">
                  <c:v>1.8089999999999999</c:v>
                </c:pt>
                <c:pt idx="17023">
                  <c:v>1.8089999999999999</c:v>
                </c:pt>
                <c:pt idx="17024">
                  <c:v>1.8089999999999999</c:v>
                </c:pt>
                <c:pt idx="17025">
                  <c:v>1.8089999999999999</c:v>
                </c:pt>
                <c:pt idx="17026">
                  <c:v>1.8089999999999999</c:v>
                </c:pt>
                <c:pt idx="17027">
                  <c:v>1.8089999999999999</c:v>
                </c:pt>
                <c:pt idx="17028">
                  <c:v>1.8089999999999999</c:v>
                </c:pt>
                <c:pt idx="17029">
                  <c:v>1.8089999999999999</c:v>
                </c:pt>
                <c:pt idx="17030">
                  <c:v>1.8089999999999999</c:v>
                </c:pt>
                <c:pt idx="17031">
                  <c:v>1.8089999999999999</c:v>
                </c:pt>
                <c:pt idx="17032">
                  <c:v>1.8089999999999999</c:v>
                </c:pt>
                <c:pt idx="17033">
                  <c:v>1.81</c:v>
                </c:pt>
                <c:pt idx="17034">
                  <c:v>1.81</c:v>
                </c:pt>
                <c:pt idx="17035">
                  <c:v>1.81</c:v>
                </c:pt>
                <c:pt idx="17036">
                  <c:v>1.81</c:v>
                </c:pt>
                <c:pt idx="17037">
                  <c:v>1.81</c:v>
                </c:pt>
                <c:pt idx="17038">
                  <c:v>1.81</c:v>
                </c:pt>
                <c:pt idx="17039">
                  <c:v>1.81</c:v>
                </c:pt>
                <c:pt idx="17040">
                  <c:v>1.81</c:v>
                </c:pt>
                <c:pt idx="17041">
                  <c:v>1.81</c:v>
                </c:pt>
                <c:pt idx="17042">
                  <c:v>1.81</c:v>
                </c:pt>
                <c:pt idx="17043">
                  <c:v>1.81</c:v>
                </c:pt>
                <c:pt idx="17044">
                  <c:v>1.81</c:v>
                </c:pt>
                <c:pt idx="17045">
                  <c:v>1.81</c:v>
                </c:pt>
                <c:pt idx="17046">
                  <c:v>1.81</c:v>
                </c:pt>
                <c:pt idx="17047">
                  <c:v>1.81</c:v>
                </c:pt>
                <c:pt idx="17048">
                  <c:v>1.81</c:v>
                </c:pt>
                <c:pt idx="17049">
                  <c:v>1.81</c:v>
                </c:pt>
                <c:pt idx="17050">
                  <c:v>1.81</c:v>
                </c:pt>
                <c:pt idx="17051">
                  <c:v>1.81</c:v>
                </c:pt>
                <c:pt idx="17052">
                  <c:v>1.81</c:v>
                </c:pt>
                <c:pt idx="17053">
                  <c:v>1.81</c:v>
                </c:pt>
                <c:pt idx="17054">
                  <c:v>1.81</c:v>
                </c:pt>
                <c:pt idx="17055">
                  <c:v>1.81</c:v>
                </c:pt>
                <c:pt idx="17056">
                  <c:v>1.81</c:v>
                </c:pt>
                <c:pt idx="17057">
                  <c:v>1.81</c:v>
                </c:pt>
                <c:pt idx="17058">
                  <c:v>1.81</c:v>
                </c:pt>
                <c:pt idx="17059">
                  <c:v>1.81</c:v>
                </c:pt>
                <c:pt idx="17060">
                  <c:v>1.8109999999999999</c:v>
                </c:pt>
                <c:pt idx="17061">
                  <c:v>1.8109999999999999</c:v>
                </c:pt>
                <c:pt idx="17062">
                  <c:v>1.81</c:v>
                </c:pt>
                <c:pt idx="17063">
                  <c:v>1.81</c:v>
                </c:pt>
                <c:pt idx="17064">
                  <c:v>1.81</c:v>
                </c:pt>
                <c:pt idx="17065">
                  <c:v>1.81</c:v>
                </c:pt>
                <c:pt idx="17066">
                  <c:v>1.81</c:v>
                </c:pt>
                <c:pt idx="17067">
                  <c:v>1.81</c:v>
                </c:pt>
                <c:pt idx="17068">
                  <c:v>1.81</c:v>
                </c:pt>
                <c:pt idx="17069">
                  <c:v>1.81</c:v>
                </c:pt>
                <c:pt idx="17070">
                  <c:v>1.81</c:v>
                </c:pt>
                <c:pt idx="17071">
                  <c:v>1.81</c:v>
                </c:pt>
                <c:pt idx="17072">
                  <c:v>1.81</c:v>
                </c:pt>
                <c:pt idx="17073">
                  <c:v>1.81</c:v>
                </c:pt>
                <c:pt idx="17074">
                  <c:v>1.81</c:v>
                </c:pt>
                <c:pt idx="17075">
                  <c:v>1.81</c:v>
                </c:pt>
                <c:pt idx="17076">
                  <c:v>1.81</c:v>
                </c:pt>
                <c:pt idx="17077">
                  <c:v>1.81</c:v>
                </c:pt>
                <c:pt idx="17078">
                  <c:v>1.81</c:v>
                </c:pt>
                <c:pt idx="17079">
                  <c:v>1.81</c:v>
                </c:pt>
                <c:pt idx="17080">
                  <c:v>1.81</c:v>
                </c:pt>
                <c:pt idx="17081">
                  <c:v>1.81</c:v>
                </c:pt>
                <c:pt idx="17082">
                  <c:v>1.8109999999999999</c:v>
                </c:pt>
                <c:pt idx="17083">
                  <c:v>1.8109999999999999</c:v>
                </c:pt>
                <c:pt idx="17084">
                  <c:v>1.8109999999999999</c:v>
                </c:pt>
                <c:pt idx="17085">
                  <c:v>1.8109999999999999</c:v>
                </c:pt>
                <c:pt idx="17086">
                  <c:v>1.8109999999999999</c:v>
                </c:pt>
                <c:pt idx="17087">
                  <c:v>1.8109999999999999</c:v>
                </c:pt>
                <c:pt idx="17088">
                  <c:v>1.8109999999999999</c:v>
                </c:pt>
                <c:pt idx="17089">
                  <c:v>1.8109999999999999</c:v>
                </c:pt>
                <c:pt idx="17090">
                  <c:v>1.8109999999999999</c:v>
                </c:pt>
                <c:pt idx="17091">
                  <c:v>1.8109999999999999</c:v>
                </c:pt>
                <c:pt idx="17092">
                  <c:v>1.8109999999999999</c:v>
                </c:pt>
                <c:pt idx="17093">
                  <c:v>1.8109999999999999</c:v>
                </c:pt>
                <c:pt idx="17094">
                  <c:v>1.8109999999999999</c:v>
                </c:pt>
                <c:pt idx="17095">
                  <c:v>1.8109999999999999</c:v>
                </c:pt>
                <c:pt idx="17096">
                  <c:v>1.8109999999999999</c:v>
                </c:pt>
                <c:pt idx="17097">
                  <c:v>1.8109999999999999</c:v>
                </c:pt>
                <c:pt idx="17098">
                  <c:v>1.8109999999999999</c:v>
                </c:pt>
                <c:pt idx="17099">
                  <c:v>1.8109999999999999</c:v>
                </c:pt>
                <c:pt idx="17100">
                  <c:v>1.8109999999999999</c:v>
                </c:pt>
                <c:pt idx="17101">
                  <c:v>1.8109999999999999</c:v>
                </c:pt>
                <c:pt idx="17102">
                  <c:v>1.8109999999999999</c:v>
                </c:pt>
                <c:pt idx="17103">
                  <c:v>1.8109999999999999</c:v>
                </c:pt>
                <c:pt idx="17104">
                  <c:v>1.8109999999999999</c:v>
                </c:pt>
                <c:pt idx="17105">
                  <c:v>1.8109999999999999</c:v>
                </c:pt>
                <c:pt idx="17106">
                  <c:v>1.8109999999999999</c:v>
                </c:pt>
                <c:pt idx="17107">
                  <c:v>1.8109999999999999</c:v>
                </c:pt>
                <c:pt idx="17108">
                  <c:v>1.8109999999999999</c:v>
                </c:pt>
                <c:pt idx="17109">
                  <c:v>1.8109999999999999</c:v>
                </c:pt>
                <c:pt idx="17110">
                  <c:v>1.8109999999999999</c:v>
                </c:pt>
                <c:pt idx="17111">
                  <c:v>1.8109999999999999</c:v>
                </c:pt>
                <c:pt idx="17112">
                  <c:v>1.8119999999999998</c:v>
                </c:pt>
                <c:pt idx="17113">
                  <c:v>1.8119999999999998</c:v>
                </c:pt>
                <c:pt idx="17114">
                  <c:v>1.8119999999999998</c:v>
                </c:pt>
                <c:pt idx="17115">
                  <c:v>1.8119999999999998</c:v>
                </c:pt>
                <c:pt idx="17116">
                  <c:v>1.8119999999999998</c:v>
                </c:pt>
                <c:pt idx="17117">
                  <c:v>1.8119999999999998</c:v>
                </c:pt>
                <c:pt idx="17118">
                  <c:v>1.8119999999999998</c:v>
                </c:pt>
                <c:pt idx="17119">
                  <c:v>1.8119999999999998</c:v>
                </c:pt>
                <c:pt idx="17120">
                  <c:v>1.8119999999999998</c:v>
                </c:pt>
                <c:pt idx="17121">
                  <c:v>1.8119999999999998</c:v>
                </c:pt>
                <c:pt idx="17122">
                  <c:v>1.8119999999999998</c:v>
                </c:pt>
                <c:pt idx="17123">
                  <c:v>1.8119999999999998</c:v>
                </c:pt>
                <c:pt idx="17124">
                  <c:v>1.8119999999999998</c:v>
                </c:pt>
                <c:pt idx="17125">
                  <c:v>1.8119999999999998</c:v>
                </c:pt>
                <c:pt idx="17126">
                  <c:v>1.8119999999999998</c:v>
                </c:pt>
                <c:pt idx="17127">
                  <c:v>1.8119999999999998</c:v>
                </c:pt>
                <c:pt idx="17128">
                  <c:v>1.8119999999999998</c:v>
                </c:pt>
                <c:pt idx="17129">
                  <c:v>1.8119999999999998</c:v>
                </c:pt>
                <c:pt idx="17130">
                  <c:v>1.8119999999999998</c:v>
                </c:pt>
                <c:pt idx="17131">
                  <c:v>1.8119999999999998</c:v>
                </c:pt>
                <c:pt idx="17132">
                  <c:v>1.8119999999999998</c:v>
                </c:pt>
                <c:pt idx="17133">
                  <c:v>1.8119999999999998</c:v>
                </c:pt>
                <c:pt idx="17134">
                  <c:v>1.8119999999999998</c:v>
                </c:pt>
                <c:pt idx="17135">
                  <c:v>1.8129999999999999</c:v>
                </c:pt>
                <c:pt idx="17136">
                  <c:v>1.8129999999999999</c:v>
                </c:pt>
                <c:pt idx="17137">
                  <c:v>1.8129999999999999</c:v>
                </c:pt>
                <c:pt idx="17138">
                  <c:v>1.8129999999999999</c:v>
                </c:pt>
                <c:pt idx="17139">
                  <c:v>1.8129999999999999</c:v>
                </c:pt>
                <c:pt idx="17140">
                  <c:v>1.8129999999999999</c:v>
                </c:pt>
                <c:pt idx="17141">
                  <c:v>1.8129999999999999</c:v>
                </c:pt>
                <c:pt idx="17142">
                  <c:v>1.8129999999999999</c:v>
                </c:pt>
                <c:pt idx="17143">
                  <c:v>1.8129999999999999</c:v>
                </c:pt>
                <c:pt idx="17144">
                  <c:v>1.8129999999999999</c:v>
                </c:pt>
                <c:pt idx="17145">
                  <c:v>1.8129999999999999</c:v>
                </c:pt>
                <c:pt idx="17146">
                  <c:v>1.8129999999999999</c:v>
                </c:pt>
                <c:pt idx="17147">
                  <c:v>1.8129999999999999</c:v>
                </c:pt>
                <c:pt idx="17148">
                  <c:v>1.8129999999999999</c:v>
                </c:pt>
                <c:pt idx="17149">
                  <c:v>1.8129999999999999</c:v>
                </c:pt>
                <c:pt idx="17150">
                  <c:v>1.8129999999999999</c:v>
                </c:pt>
                <c:pt idx="17151">
                  <c:v>1.8119999999999998</c:v>
                </c:pt>
                <c:pt idx="17152">
                  <c:v>1.8119999999999998</c:v>
                </c:pt>
                <c:pt idx="17153">
                  <c:v>1.8119999999999998</c:v>
                </c:pt>
                <c:pt idx="17154">
                  <c:v>1.8119999999999998</c:v>
                </c:pt>
                <c:pt idx="17155">
                  <c:v>1.8119999999999998</c:v>
                </c:pt>
                <c:pt idx="17156">
                  <c:v>1.8119999999999998</c:v>
                </c:pt>
                <c:pt idx="17157">
                  <c:v>1.8119999999999998</c:v>
                </c:pt>
                <c:pt idx="17158">
                  <c:v>1.8119999999999998</c:v>
                </c:pt>
                <c:pt idx="17159">
                  <c:v>1.8119999999999998</c:v>
                </c:pt>
                <c:pt idx="17160">
                  <c:v>1.8119999999999998</c:v>
                </c:pt>
                <c:pt idx="17161">
                  <c:v>1.8119999999999998</c:v>
                </c:pt>
                <c:pt idx="17162">
                  <c:v>1.8119999999999998</c:v>
                </c:pt>
                <c:pt idx="17163">
                  <c:v>1.8129999999999999</c:v>
                </c:pt>
                <c:pt idx="17164">
                  <c:v>1.8129999999999999</c:v>
                </c:pt>
                <c:pt idx="17165">
                  <c:v>1.8129999999999999</c:v>
                </c:pt>
                <c:pt idx="17166">
                  <c:v>1.8129999999999999</c:v>
                </c:pt>
                <c:pt idx="17167">
                  <c:v>1.8129999999999999</c:v>
                </c:pt>
                <c:pt idx="17168">
                  <c:v>1.8129999999999999</c:v>
                </c:pt>
                <c:pt idx="17169">
                  <c:v>1.8129999999999999</c:v>
                </c:pt>
                <c:pt idx="17170">
                  <c:v>1.8129999999999999</c:v>
                </c:pt>
                <c:pt idx="17171">
                  <c:v>1.8129999999999999</c:v>
                </c:pt>
                <c:pt idx="17172">
                  <c:v>1.8129999999999999</c:v>
                </c:pt>
                <c:pt idx="17173">
                  <c:v>1.8129999999999999</c:v>
                </c:pt>
                <c:pt idx="17174">
                  <c:v>1.8129999999999999</c:v>
                </c:pt>
                <c:pt idx="17175">
                  <c:v>1.8129999999999999</c:v>
                </c:pt>
                <c:pt idx="17176">
                  <c:v>1.8129999999999999</c:v>
                </c:pt>
                <c:pt idx="17177">
                  <c:v>1.8129999999999999</c:v>
                </c:pt>
                <c:pt idx="17178">
                  <c:v>1.8129999999999999</c:v>
                </c:pt>
                <c:pt idx="17179">
                  <c:v>1.8129999999999999</c:v>
                </c:pt>
                <c:pt idx="17180">
                  <c:v>1.8129999999999999</c:v>
                </c:pt>
                <c:pt idx="17181">
                  <c:v>1.8129999999999999</c:v>
                </c:pt>
                <c:pt idx="17182">
                  <c:v>1.8129999999999999</c:v>
                </c:pt>
                <c:pt idx="17183">
                  <c:v>1.8129999999999999</c:v>
                </c:pt>
                <c:pt idx="17184">
                  <c:v>1.8129999999999999</c:v>
                </c:pt>
                <c:pt idx="17185">
                  <c:v>1.8129999999999999</c:v>
                </c:pt>
                <c:pt idx="17186">
                  <c:v>1.8129999999999999</c:v>
                </c:pt>
                <c:pt idx="17187">
                  <c:v>1.8129999999999999</c:v>
                </c:pt>
                <c:pt idx="17188">
                  <c:v>1.8140000000000001</c:v>
                </c:pt>
                <c:pt idx="17189">
                  <c:v>1.8140000000000001</c:v>
                </c:pt>
                <c:pt idx="17190">
                  <c:v>1.8140000000000001</c:v>
                </c:pt>
                <c:pt idx="17191">
                  <c:v>1.8140000000000001</c:v>
                </c:pt>
                <c:pt idx="17192">
                  <c:v>1.8140000000000001</c:v>
                </c:pt>
                <c:pt idx="17193">
                  <c:v>1.8140000000000001</c:v>
                </c:pt>
                <c:pt idx="17194">
                  <c:v>1.8140000000000001</c:v>
                </c:pt>
                <c:pt idx="17195">
                  <c:v>1.8140000000000001</c:v>
                </c:pt>
                <c:pt idx="17196">
                  <c:v>1.8140000000000001</c:v>
                </c:pt>
                <c:pt idx="17197">
                  <c:v>1.8140000000000001</c:v>
                </c:pt>
                <c:pt idx="17198">
                  <c:v>1.8140000000000001</c:v>
                </c:pt>
                <c:pt idx="17199">
                  <c:v>1.8140000000000001</c:v>
                </c:pt>
                <c:pt idx="17200">
                  <c:v>1.8140000000000001</c:v>
                </c:pt>
                <c:pt idx="17201">
                  <c:v>1.8140000000000001</c:v>
                </c:pt>
                <c:pt idx="17202">
                  <c:v>1.8140000000000001</c:v>
                </c:pt>
                <c:pt idx="17203">
                  <c:v>1.8140000000000001</c:v>
                </c:pt>
                <c:pt idx="17204">
                  <c:v>1.8140000000000001</c:v>
                </c:pt>
                <c:pt idx="17205">
                  <c:v>1.8140000000000001</c:v>
                </c:pt>
                <c:pt idx="17206">
                  <c:v>1.8140000000000001</c:v>
                </c:pt>
                <c:pt idx="17207">
                  <c:v>1.8140000000000001</c:v>
                </c:pt>
                <c:pt idx="17208">
                  <c:v>1.8140000000000001</c:v>
                </c:pt>
                <c:pt idx="17209">
                  <c:v>1.8140000000000001</c:v>
                </c:pt>
                <c:pt idx="17210">
                  <c:v>1.8140000000000001</c:v>
                </c:pt>
                <c:pt idx="17211">
                  <c:v>1.8140000000000001</c:v>
                </c:pt>
                <c:pt idx="17212">
                  <c:v>1.8149999999999999</c:v>
                </c:pt>
                <c:pt idx="17213">
                  <c:v>1.8149999999999999</c:v>
                </c:pt>
                <c:pt idx="17214">
                  <c:v>1.8149999999999999</c:v>
                </c:pt>
                <c:pt idx="17215">
                  <c:v>1.8149999999999999</c:v>
                </c:pt>
                <c:pt idx="17216">
                  <c:v>1.8149999999999999</c:v>
                </c:pt>
                <c:pt idx="17217">
                  <c:v>1.8149999999999999</c:v>
                </c:pt>
                <c:pt idx="17218">
                  <c:v>1.8149999999999999</c:v>
                </c:pt>
                <c:pt idx="17219">
                  <c:v>1.8149999999999999</c:v>
                </c:pt>
                <c:pt idx="17220">
                  <c:v>1.8149999999999999</c:v>
                </c:pt>
                <c:pt idx="17221">
                  <c:v>1.8149999999999999</c:v>
                </c:pt>
                <c:pt idx="17222">
                  <c:v>1.8149999999999999</c:v>
                </c:pt>
                <c:pt idx="17223">
                  <c:v>1.8149999999999999</c:v>
                </c:pt>
                <c:pt idx="17224">
                  <c:v>1.8149999999999999</c:v>
                </c:pt>
                <c:pt idx="17225">
                  <c:v>1.8149999999999999</c:v>
                </c:pt>
                <c:pt idx="17226">
                  <c:v>1.8149999999999999</c:v>
                </c:pt>
                <c:pt idx="17227">
                  <c:v>1.8149999999999999</c:v>
                </c:pt>
                <c:pt idx="17228">
                  <c:v>1.8149999999999999</c:v>
                </c:pt>
                <c:pt idx="17229">
                  <c:v>1.8149999999999999</c:v>
                </c:pt>
                <c:pt idx="17230">
                  <c:v>1.8149999999999999</c:v>
                </c:pt>
                <c:pt idx="17231">
                  <c:v>1.8149999999999999</c:v>
                </c:pt>
                <c:pt idx="17232">
                  <c:v>1.8149999999999999</c:v>
                </c:pt>
                <c:pt idx="17233">
                  <c:v>1.8149999999999999</c:v>
                </c:pt>
                <c:pt idx="17234">
                  <c:v>1.8149999999999999</c:v>
                </c:pt>
                <c:pt idx="17235">
                  <c:v>1.8149999999999999</c:v>
                </c:pt>
                <c:pt idx="17236">
                  <c:v>1.8149999999999999</c:v>
                </c:pt>
                <c:pt idx="17237">
                  <c:v>1.8149999999999999</c:v>
                </c:pt>
                <c:pt idx="17238">
                  <c:v>1.8149999999999999</c:v>
                </c:pt>
                <c:pt idx="17239">
                  <c:v>1.8159999999999998</c:v>
                </c:pt>
                <c:pt idx="17240">
                  <c:v>1.8159999999999998</c:v>
                </c:pt>
                <c:pt idx="17241">
                  <c:v>1.8159999999999998</c:v>
                </c:pt>
                <c:pt idx="17242">
                  <c:v>1.8149999999999999</c:v>
                </c:pt>
                <c:pt idx="17243">
                  <c:v>1.8149999999999999</c:v>
                </c:pt>
                <c:pt idx="17244">
                  <c:v>1.8149999999999999</c:v>
                </c:pt>
                <c:pt idx="17245">
                  <c:v>1.8149999999999999</c:v>
                </c:pt>
                <c:pt idx="17246">
                  <c:v>1.8149999999999999</c:v>
                </c:pt>
                <c:pt idx="17247">
                  <c:v>1.8149999999999999</c:v>
                </c:pt>
                <c:pt idx="17248">
                  <c:v>1.8149999999999999</c:v>
                </c:pt>
                <c:pt idx="17249">
                  <c:v>1.8149999999999999</c:v>
                </c:pt>
                <c:pt idx="17250">
                  <c:v>1.8149999999999999</c:v>
                </c:pt>
                <c:pt idx="17251">
                  <c:v>1.8149999999999999</c:v>
                </c:pt>
                <c:pt idx="17252">
                  <c:v>1.8149999999999999</c:v>
                </c:pt>
                <c:pt idx="17253">
                  <c:v>1.8149999999999999</c:v>
                </c:pt>
                <c:pt idx="17254">
                  <c:v>1.8149999999999999</c:v>
                </c:pt>
                <c:pt idx="17255">
                  <c:v>1.8149999999999999</c:v>
                </c:pt>
                <c:pt idx="17256">
                  <c:v>1.8149999999999999</c:v>
                </c:pt>
                <c:pt idx="17257">
                  <c:v>1.8149999999999999</c:v>
                </c:pt>
                <c:pt idx="17258">
                  <c:v>1.8149999999999999</c:v>
                </c:pt>
                <c:pt idx="17259">
                  <c:v>1.8149999999999999</c:v>
                </c:pt>
                <c:pt idx="17260">
                  <c:v>1.8149999999999999</c:v>
                </c:pt>
                <c:pt idx="17261">
                  <c:v>1.8149999999999999</c:v>
                </c:pt>
                <c:pt idx="17262">
                  <c:v>1.8149999999999999</c:v>
                </c:pt>
                <c:pt idx="17263">
                  <c:v>1.8149999999999999</c:v>
                </c:pt>
                <c:pt idx="17264">
                  <c:v>1.8149999999999999</c:v>
                </c:pt>
                <c:pt idx="17265">
                  <c:v>1.8159999999999998</c:v>
                </c:pt>
                <c:pt idx="17266">
                  <c:v>1.8159999999999998</c:v>
                </c:pt>
                <c:pt idx="17267">
                  <c:v>1.8159999999999998</c:v>
                </c:pt>
                <c:pt idx="17268">
                  <c:v>1.8159999999999998</c:v>
                </c:pt>
                <c:pt idx="17269">
                  <c:v>1.8159999999999998</c:v>
                </c:pt>
                <c:pt idx="17270">
                  <c:v>1.8159999999999998</c:v>
                </c:pt>
                <c:pt idx="17271">
                  <c:v>1.8159999999999998</c:v>
                </c:pt>
                <c:pt idx="17272">
                  <c:v>1.8159999999999998</c:v>
                </c:pt>
                <c:pt idx="17273">
                  <c:v>1.8159999999999998</c:v>
                </c:pt>
                <c:pt idx="17274">
                  <c:v>1.8159999999999998</c:v>
                </c:pt>
                <c:pt idx="17275">
                  <c:v>1.8159999999999998</c:v>
                </c:pt>
                <c:pt idx="17276">
                  <c:v>1.8159999999999998</c:v>
                </c:pt>
                <c:pt idx="17277">
                  <c:v>1.8159999999999998</c:v>
                </c:pt>
                <c:pt idx="17278">
                  <c:v>1.8159999999999998</c:v>
                </c:pt>
                <c:pt idx="17279">
                  <c:v>1.8159999999999998</c:v>
                </c:pt>
                <c:pt idx="17280">
                  <c:v>1.8159999999999998</c:v>
                </c:pt>
                <c:pt idx="17281">
                  <c:v>1.8159999999999998</c:v>
                </c:pt>
                <c:pt idx="17282">
                  <c:v>1.8159999999999998</c:v>
                </c:pt>
                <c:pt idx="17283">
                  <c:v>1.8159999999999998</c:v>
                </c:pt>
                <c:pt idx="17284">
                  <c:v>1.8159999999999998</c:v>
                </c:pt>
                <c:pt idx="17285">
                  <c:v>1.8159999999999998</c:v>
                </c:pt>
                <c:pt idx="17286">
                  <c:v>1.8159999999999998</c:v>
                </c:pt>
                <c:pt idx="17287">
                  <c:v>1.8159999999999998</c:v>
                </c:pt>
                <c:pt idx="17288">
                  <c:v>1.8169999999999999</c:v>
                </c:pt>
                <c:pt idx="17289">
                  <c:v>1.8169999999999999</c:v>
                </c:pt>
                <c:pt idx="17290">
                  <c:v>1.8169999999999999</c:v>
                </c:pt>
                <c:pt idx="17291">
                  <c:v>1.8169999999999999</c:v>
                </c:pt>
                <c:pt idx="17292">
                  <c:v>1.8169999999999999</c:v>
                </c:pt>
                <c:pt idx="17293">
                  <c:v>1.8169999999999999</c:v>
                </c:pt>
                <c:pt idx="17294">
                  <c:v>1.8169999999999999</c:v>
                </c:pt>
                <c:pt idx="17295">
                  <c:v>1.8169999999999999</c:v>
                </c:pt>
                <c:pt idx="17296">
                  <c:v>1.8169999999999999</c:v>
                </c:pt>
                <c:pt idx="17297">
                  <c:v>1.8169999999999999</c:v>
                </c:pt>
                <c:pt idx="17298">
                  <c:v>1.8169999999999999</c:v>
                </c:pt>
                <c:pt idx="17299">
                  <c:v>1.8169999999999999</c:v>
                </c:pt>
                <c:pt idx="17300">
                  <c:v>1.8169999999999999</c:v>
                </c:pt>
                <c:pt idx="17301">
                  <c:v>1.8169999999999999</c:v>
                </c:pt>
                <c:pt idx="17302">
                  <c:v>1.8169999999999999</c:v>
                </c:pt>
                <c:pt idx="17303">
                  <c:v>1.8169999999999999</c:v>
                </c:pt>
                <c:pt idx="17304">
                  <c:v>1.8169999999999999</c:v>
                </c:pt>
                <c:pt idx="17305">
                  <c:v>1.8169999999999999</c:v>
                </c:pt>
                <c:pt idx="17306">
                  <c:v>1.8169999999999999</c:v>
                </c:pt>
                <c:pt idx="17307">
                  <c:v>1.8169999999999999</c:v>
                </c:pt>
                <c:pt idx="17308">
                  <c:v>1.8169999999999999</c:v>
                </c:pt>
                <c:pt idx="17309">
                  <c:v>1.8169999999999999</c:v>
                </c:pt>
                <c:pt idx="17310">
                  <c:v>1.8169999999999999</c:v>
                </c:pt>
                <c:pt idx="17311">
                  <c:v>1.8180000000000001</c:v>
                </c:pt>
                <c:pt idx="17312">
                  <c:v>1.8180000000000001</c:v>
                </c:pt>
                <c:pt idx="17313">
                  <c:v>1.8180000000000001</c:v>
                </c:pt>
                <c:pt idx="17314">
                  <c:v>1.8180000000000001</c:v>
                </c:pt>
                <c:pt idx="17315">
                  <c:v>1.8180000000000001</c:v>
                </c:pt>
                <c:pt idx="17316">
                  <c:v>1.8180000000000001</c:v>
                </c:pt>
                <c:pt idx="17317">
                  <c:v>1.8180000000000001</c:v>
                </c:pt>
                <c:pt idx="17318">
                  <c:v>1.8180000000000001</c:v>
                </c:pt>
                <c:pt idx="17319">
                  <c:v>1.8180000000000001</c:v>
                </c:pt>
                <c:pt idx="17320">
                  <c:v>1.8180000000000001</c:v>
                </c:pt>
                <c:pt idx="17321">
                  <c:v>1.8180000000000001</c:v>
                </c:pt>
                <c:pt idx="17322">
                  <c:v>1.8180000000000001</c:v>
                </c:pt>
                <c:pt idx="17323">
                  <c:v>1.8180000000000001</c:v>
                </c:pt>
                <c:pt idx="17324">
                  <c:v>1.8180000000000001</c:v>
                </c:pt>
                <c:pt idx="17325">
                  <c:v>1.8180000000000001</c:v>
                </c:pt>
                <c:pt idx="17326">
                  <c:v>1.8180000000000001</c:v>
                </c:pt>
                <c:pt idx="17327">
                  <c:v>1.8180000000000001</c:v>
                </c:pt>
                <c:pt idx="17328">
                  <c:v>1.8180000000000001</c:v>
                </c:pt>
                <c:pt idx="17329">
                  <c:v>1.8180000000000001</c:v>
                </c:pt>
                <c:pt idx="17330">
                  <c:v>1.8180000000000001</c:v>
                </c:pt>
                <c:pt idx="17331">
                  <c:v>1.8180000000000001</c:v>
                </c:pt>
                <c:pt idx="17332">
                  <c:v>1.8180000000000001</c:v>
                </c:pt>
                <c:pt idx="17333">
                  <c:v>1.8180000000000001</c:v>
                </c:pt>
                <c:pt idx="17334">
                  <c:v>1.8180000000000001</c:v>
                </c:pt>
                <c:pt idx="17335">
                  <c:v>1.8180000000000001</c:v>
                </c:pt>
                <c:pt idx="17336">
                  <c:v>1.8180000000000001</c:v>
                </c:pt>
                <c:pt idx="17337">
                  <c:v>1.8180000000000001</c:v>
                </c:pt>
                <c:pt idx="17338">
                  <c:v>1.8180000000000001</c:v>
                </c:pt>
                <c:pt idx="17339">
                  <c:v>1.819</c:v>
                </c:pt>
                <c:pt idx="17340">
                  <c:v>1.819</c:v>
                </c:pt>
                <c:pt idx="17341">
                  <c:v>1.819</c:v>
                </c:pt>
                <c:pt idx="17342">
                  <c:v>1.819</c:v>
                </c:pt>
                <c:pt idx="17343">
                  <c:v>1.819</c:v>
                </c:pt>
                <c:pt idx="17344">
                  <c:v>1.819</c:v>
                </c:pt>
                <c:pt idx="17345">
                  <c:v>1.819</c:v>
                </c:pt>
                <c:pt idx="17346">
                  <c:v>1.819</c:v>
                </c:pt>
                <c:pt idx="17347">
                  <c:v>1.819</c:v>
                </c:pt>
                <c:pt idx="17348">
                  <c:v>1.819</c:v>
                </c:pt>
                <c:pt idx="17349">
                  <c:v>1.819</c:v>
                </c:pt>
                <c:pt idx="17350">
                  <c:v>1.819</c:v>
                </c:pt>
                <c:pt idx="17351">
                  <c:v>1.819</c:v>
                </c:pt>
                <c:pt idx="17352">
                  <c:v>1.819</c:v>
                </c:pt>
                <c:pt idx="17353">
                  <c:v>1.819</c:v>
                </c:pt>
                <c:pt idx="17354">
                  <c:v>1.819</c:v>
                </c:pt>
                <c:pt idx="17355">
                  <c:v>1.819</c:v>
                </c:pt>
                <c:pt idx="17356">
                  <c:v>1.8180000000000001</c:v>
                </c:pt>
                <c:pt idx="17357">
                  <c:v>1.8180000000000001</c:v>
                </c:pt>
                <c:pt idx="17358">
                  <c:v>1.8180000000000001</c:v>
                </c:pt>
                <c:pt idx="17359">
                  <c:v>1.8180000000000001</c:v>
                </c:pt>
                <c:pt idx="17360">
                  <c:v>1.8180000000000001</c:v>
                </c:pt>
                <c:pt idx="17361">
                  <c:v>1.819</c:v>
                </c:pt>
                <c:pt idx="17362">
                  <c:v>1.819</c:v>
                </c:pt>
                <c:pt idx="17363">
                  <c:v>1.819</c:v>
                </c:pt>
                <c:pt idx="17364">
                  <c:v>1.819</c:v>
                </c:pt>
                <c:pt idx="17365">
                  <c:v>1.819</c:v>
                </c:pt>
                <c:pt idx="17366">
                  <c:v>1.819</c:v>
                </c:pt>
                <c:pt idx="17367">
                  <c:v>1.819</c:v>
                </c:pt>
                <c:pt idx="17368">
                  <c:v>1.819</c:v>
                </c:pt>
                <c:pt idx="17369">
                  <c:v>1.819</c:v>
                </c:pt>
                <c:pt idx="17370">
                  <c:v>1.819</c:v>
                </c:pt>
                <c:pt idx="17371">
                  <c:v>1.819</c:v>
                </c:pt>
                <c:pt idx="17372">
                  <c:v>1.819</c:v>
                </c:pt>
                <c:pt idx="17373">
                  <c:v>1.819</c:v>
                </c:pt>
                <c:pt idx="17374">
                  <c:v>1.819</c:v>
                </c:pt>
                <c:pt idx="17375">
                  <c:v>1.819</c:v>
                </c:pt>
                <c:pt idx="17376">
                  <c:v>1.819</c:v>
                </c:pt>
                <c:pt idx="17377">
                  <c:v>1.819</c:v>
                </c:pt>
                <c:pt idx="17378">
                  <c:v>1.819</c:v>
                </c:pt>
                <c:pt idx="17379">
                  <c:v>1.819</c:v>
                </c:pt>
                <c:pt idx="17380">
                  <c:v>1.819</c:v>
                </c:pt>
                <c:pt idx="17381">
                  <c:v>1.819</c:v>
                </c:pt>
                <c:pt idx="17382">
                  <c:v>1.819</c:v>
                </c:pt>
                <c:pt idx="17383">
                  <c:v>1.819</c:v>
                </c:pt>
                <c:pt idx="17384">
                  <c:v>1.819</c:v>
                </c:pt>
                <c:pt idx="17385">
                  <c:v>1.819</c:v>
                </c:pt>
                <c:pt idx="17386">
                  <c:v>1.8199999999999998</c:v>
                </c:pt>
                <c:pt idx="17387">
                  <c:v>1.8199999999999998</c:v>
                </c:pt>
                <c:pt idx="17388">
                  <c:v>1.8199999999999998</c:v>
                </c:pt>
                <c:pt idx="17389">
                  <c:v>1.8199999999999998</c:v>
                </c:pt>
                <c:pt idx="17390">
                  <c:v>1.8199999999999998</c:v>
                </c:pt>
                <c:pt idx="17391">
                  <c:v>1.8199999999999998</c:v>
                </c:pt>
                <c:pt idx="17392">
                  <c:v>1.8199999999999998</c:v>
                </c:pt>
                <c:pt idx="17393">
                  <c:v>1.8199999999999998</c:v>
                </c:pt>
                <c:pt idx="17394">
                  <c:v>1.8199999999999998</c:v>
                </c:pt>
                <c:pt idx="17395">
                  <c:v>1.8199999999999998</c:v>
                </c:pt>
                <c:pt idx="17396">
                  <c:v>1.8199999999999998</c:v>
                </c:pt>
                <c:pt idx="17397">
                  <c:v>1.8199999999999998</c:v>
                </c:pt>
                <c:pt idx="17398">
                  <c:v>1.8199999999999998</c:v>
                </c:pt>
                <c:pt idx="17399">
                  <c:v>1.8199999999999998</c:v>
                </c:pt>
                <c:pt idx="17400">
                  <c:v>1.8199999999999998</c:v>
                </c:pt>
                <c:pt idx="17401">
                  <c:v>1.8199999999999998</c:v>
                </c:pt>
                <c:pt idx="17402">
                  <c:v>1.8199999999999998</c:v>
                </c:pt>
                <c:pt idx="17403">
                  <c:v>1.8199999999999998</c:v>
                </c:pt>
                <c:pt idx="17404">
                  <c:v>1.8199999999999998</c:v>
                </c:pt>
                <c:pt idx="17405">
                  <c:v>1.8199999999999998</c:v>
                </c:pt>
                <c:pt idx="17406">
                  <c:v>1.8199999999999998</c:v>
                </c:pt>
                <c:pt idx="17407">
                  <c:v>1.8199999999999998</c:v>
                </c:pt>
                <c:pt idx="17408">
                  <c:v>1.8199999999999998</c:v>
                </c:pt>
                <c:pt idx="17409">
                  <c:v>1.8199999999999998</c:v>
                </c:pt>
                <c:pt idx="17410">
                  <c:v>1.821</c:v>
                </c:pt>
                <c:pt idx="17411">
                  <c:v>1.821</c:v>
                </c:pt>
                <c:pt idx="17412">
                  <c:v>1.821</c:v>
                </c:pt>
                <c:pt idx="17413">
                  <c:v>1.821</c:v>
                </c:pt>
                <c:pt idx="17414">
                  <c:v>1.821</c:v>
                </c:pt>
                <c:pt idx="17415">
                  <c:v>1.821</c:v>
                </c:pt>
                <c:pt idx="17416">
                  <c:v>1.821</c:v>
                </c:pt>
                <c:pt idx="17417">
                  <c:v>1.821</c:v>
                </c:pt>
                <c:pt idx="17418">
                  <c:v>1.821</c:v>
                </c:pt>
                <c:pt idx="17419">
                  <c:v>1.821</c:v>
                </c:pt>
                <c:pt idx="17420">
                  <c:v>1.821</c:v>
                </c:pt>
                <c:pt idx="17421">
                  <c:v>1.821</c:v>
                </c:pt>
                <c:pt idx="17422">
                  <c:v>1.821</c:v>
                </c:pt>
                <c:pt idx="17423">
                  <c:v>1.821</c:v>
                </c:pt>
                <c:pt idx="17424">
                  <c:v>1.821</c:v>
                </c:pt>
                <c:pt idx="17425">
                  <c:v>1.821</c:v>
                </c:pt>
                <c:pt idx="17426">
                  <c:v>1.821</c:v>
                </c:pt>
                <c:pt idx="17427">
                  <c:v>1.821</c:v>
                </c:pt>
                <c:pt idx="17428">
                  <c:v>1.821</c:v>
                </c:pt>
                <c:pt idx="17429">
                  <c:v>1.821</c:v>
                </c:pt>
                <c:pt idx="17430">
                  <c:v>1.821</c:v>
                </c:pt>
                <c:pt idx="17431">
                  <c:v>1.821</c:v>
                </c:pt>
                <c:pt idx="17432">
                  <c:v>1.821</c:v>
                </c:pt>
                <c:pt idx="17433">
                  <c:v>1.821</c:v>
                </c:pt>
                <c:pt idx="17434">
                  <c:v>1.8220000000000001</c:v>
                </c:pt>
                <c:pt idx="17435">
                  <c:v>1.8220000000000001</c:v>
                </c:pt>
                <c:pt idx="17436">
                  <c:v>1.8220000000000001</c:v>
                </c:pt>
                <c:pt idx="17437">
                  <c:v>1.8220000000000001</c:v>
                </c:pt>
                <c:pt idx="17438">
                  <c:v>1.8220000000000001</c:v>
                </c:pt>
                <c:pt idx="17439">
                  <c:v>1.8220000000000001</c:v>
                </c:pt>
                <c:pt idx="17440">
                  <c:v>1.8220000000000001</c:v>
                </c:pt>
                <c:pt idx="17441">
                  <c:v>1.8220000000000001</c:v>
                </c:pt>
                <c:pt idx="17442">
                  <c:v>1.8220000000000001</c:v>
                </c:pt>
                <c:pt idx="17443">
                  <c:v>1.8220000000000001</c:v>
                </c:pt>
                <c:pt idx="17444">
                  <c:v>1.8220000000000001</c:v>
                </c:pt>
                <c:pt idx="17445">
                  <c:v>1.8220000000000001</c:v>
                </c:pt>
                <c:pt idx="17446">
                  <c:v>1.8220000000000001</c:v>
                </c:pt>
                <c:pt idx="17447">
                  <c:v>1.8220000000000001</c:v>
                </c:pt>
                <c:pt idx="17448">
                  <c:v>1.8220000000000001</c:v>
                </c:pt>
                <c:pt idx="17449">
                  <c:v>1.8220000000000001</c:v>
                </c:pt>
                <c:pt idx="17450">
                  <c:v>1.8220000000000001</c:v>
                </c:pt>
                <c:pt idx="17451">
                  <c:v>1.8220000000000001</c:v>
                </c:pt>
                <c:pt idx="17452">
                  <c:v>1.8220000000000001</c:v>
                </c:pt>
                <c:pt idx="17453">
                  <c:v>1.8220000000000001</c:v>
                </c:pt>
                <c:pt idx="17454">
                  <c:v>1.8220000000000001</c:v>
                </c:pt>
                <c:pt idx="17455">
                  <c:v>1.8220000000000001</c:v>
                </c:pt>
                <c:pt idx="17456">
                  <c:v>1.8220000000000001</c:v>
                </c:pt>
                <c:pt idx="17457">
                  <c:v>1.8220000000000001</c:v>
                </c:pt>
                <c:pt idx="17458">
                  <c:v>1.8220000000000001</c:v>
                </c:pt>
                <c:pt idx="17459">
                  <c:v>1.821</c:v>
                </c:pt>
                <c:pt idx="17460">
                  <c:v>1.821</c:v>
                </c:pt>
                <c:pt idx="17461">
                  <c:v>1.8220000000000001</c:v>
                </c:pt>
                <c:pt idx="17462">
                  <c:v>1.8220000000000001</c:v>
                </c:pt>
                <c:pt idx="17463">
                  <c:v>1.8220000000000001</c:v>
                </c:pt>
                <c:pt idx="17464">
                  <c:v>1.8220000000000001</c:v>
                </c:pt>
                <c:pt idx="17465">
                  <c:v>1.8220000000000001</c:v>
                </c:pt>
                <c:pt idx="17466">
                  <c:v>1.8220000000000001</c:v>
                </c:pt>
                <c:pt idx="17467">
                  <c:v>1.8220000000000001</c:v>
                </c:pt>
                <c:pt idx="17468">
                  <c:v>1.8220000000000001</c:v>
                </c:pt>
                <c:pt idx="17469">
                  <c:v>1.8220000000000001</c:v>
                </c:pt>
                <c:pt idx="17470">
                  <c:v>1.8220000000000001</c:v>
                </c:pt>
                <c:pt idx="17471">
                  <c:v>1.8220000000000001</c:v>
                </c:pt>
                <c:pt idx="17472">
                  <c:v>1.8220000000000001</c:v>
                </c:pt>
                <c:pt idx="17473">
                  <c:v>1.8220000000000001</c:v>
                </c:pt>
                <c:pt idx="17474">
                  <c:v>1.8220000000000001</c:v>
                </c:pt>
                <c:pt idx="17475">
                  <c:v>1.8220000000000001</c:v>
                </c:pt>
                <c:pt idx="17476">
                  <c:v>1.8220000000000001</c:v>
                </c:pt>
                <c:pt idx="17477">
                  <c:v>1.8220000000000001</c:v>
                </c:pt>
                <c:pt idx="17478">
                  <c:v>1.8220000000000001</c:v>
                </c:pt>
                <c:pt idx="17479">
                  <c:v>1.8220000000000001</c:v>
                </c:pt>
                <c:pt idx="17480">
                  <c:v>1.8220000000000001</c:v>
                </c:pt>
                <c:pt idx="17481">
                  <c:v>1.8220000000000001</c:v>
                </c:pt>
                <c:pt idx="17482">
                  <c:v>1.8220000000000001</c:v>
                </c:pt>
                <c:pt idx="17483">
                  <c:v>1.8220000000000001</c:v>
                </c:pt>
                <c:pt idx="17484">
                  <c:v>1.8220000000000001</c:v>
                </c:pt>
                <c:pt idx="17485">
                  <c:v>1.8220000000000001</c:v>
                </c:pt>
                <c:pt idx="17486">
                  <c:v>1.8220000000000001</c:v>
                </c:pt>
                <c:pt idx="17487">
                  <c:v>1.8220000000000001</c:v>
                </c:pt>
                <c:pt idx="17488">
                  <c:v>1.8220000000000001</c:v>
                </c:pt>
                <c:pt idx="17489">
                  <c:v>1.8220000000000001</c:v>
                </c:pt>
                <c:pt idx="17490">
                  <c:v>1.823</c:v>
                </c:pt>
                <c:pt idx="17491">
                  <c:v>1.823</c:v>
                </c:pt>
                <c:pt idx="17492">
                  <c:v>1.823</c:v>
                </c:pt>
                <c:pt idx="17493">
                  <c:v>1.823</c:v>
                </c:pt>
                <c:pt idx="17494">
                  <c:v>1.823</c:v>
                </c:pt>
                <c:pt idx="17495">
                  <c:v>1.823</c:v>
                </c:pt>
                <c:pt idx="17496">
                  <c:v>1.823</c:v>
                </c:pt>
                <c:pt idx="17497">
                  <c:v>1.823</c:v>
                </c:pt>
                <c:pt idx="17498">
                  <c:v>1.823</c:v>
                </c:pt>
                <c:pt idx="17499">
                  <c:v>1.823</c:v>
                </c:pt>
                <c:pt idx="17500">
                  <c:v>1.823</c:v>
                </c:pt>
                <c:pt idx="17501">
                  <c:v>1.823</c:v>
                </c:pt>
                <c:pt idx="17502">
                  <c:v>1.823</c:v>
                </c:pt>
                <c:pt idx="17503">
                  <c:v>1.823</c:v>
                </c:pt>
                <c:pt idx="17504">
                  <c:v>1.823</c:v>
                </c:pt>
                <c:pt idx="17505">
                  <c:v>1.823</c:v>
                </c:pt>
                <c:pt idx="17506">
                  <c:v>1.823</c:v>
                </c:pt>
                <c:pt idx="17507">
                  <c:v>1.823</c:v>
                </c:pt>
                <c:pt idx="17508">
                  <c:v>1.823</c:v>
                </c:pt>
                <c:pt idx="17509">
                  <c:v>1.823</c:v>
                </c:pt>
                <c:pt idx="17510">
                  <c:v>1.823</c:v>
                </c:pt>
                <c:pt idx="17511">
                  <c:v>1.823</c:v>
                </c:pt>
                <c:pt idx="17512">
                  <c:v>1.823</c:v>
                </c:pt>
                <c:pt idx="17513">
                  <c:v>1.823</c:v>
                </c:pt>
                <c:pt idx="17514">
                  <c:v>1.823</c:v>
                </c:pt>
                <c:pt idx="17515">
                  <c:v>1.823</c:v>
                </c:pt>
                <c:pt idx="17516">
                  <c:v>1.823</c:v>
                </c:pt>
                <c:pt idx="17517">
                  <c:v>1.8239999999999998</c:v>
                </c:pt>
                <c:pt idx="17518">
                  <c:v>1.8239999999999998</c:v>
                </c:pt>
                <c:pt idx="17519">
                  <c:v>1.8239999999999998</c:v>
                </c:pt>
                <c:pt idx="17520">
                  <c:v>1.8239999999999998</c:v>
                </c:pt>
                <c:pt idx="17521">
                  <c:v>1.8239999999999998</c:v>
                </c:pt>
                <c:pt idx="17522">
                  <c:v>1.8239999999999998</c:v>
                </c:pt>
                <c:pt idx="17523">
                  <c:v>1.8239999999999998</c:v>
                </c:pt>
                <c:pt idx="17524">
                  <c:v>1.8239999999999998</c:v>
                </c:pt>
                <c:pt idx="17525">
                  <c:v>1.8239999999999998</c:v>
                </c:pt>
                <c:pt idx="17526">
                  <c:v>1.8239999999999998</c:v>
                </c:pt>
                <c:pt idx="17527">
                  <c:v>1.8239999999999998</c:v>
                </c:pt>
                <c:pt idx="17528">
                  <c:v>1.8239999999999998</c:v>
                </c:pt>
                <c:pt idx="17529">
                  <c:v>1.8239999999999998</c:v>
                </c:pt>
                <c:pt idx="17530">
                  <c:v>1.8239999999999998</c:v>
                </c:pt>
                <c:pt idx="17531">
                  <c:v>1.8239999999999998</c:v>
                </c:pt>
                <c:pt idx="17532">
                  <c:v>1.8239999999999998</c:v>
                </c:pt>
                <c:pt idx="17533">
                  <c:v>1.8239999999999998</c:v>
                </c:pt>
                <c:pt idx="17534">
                  <c:v>1.8239999999999998</c:v>
                </c:pt>
                <c:pt idx="17535">
                  <c:v>1.8239999999999998</c:v>
                </c:pt>
                <c:pt idx="17536">
                  <c:v>1.8239999999999998</c:v>
                </c:pt>
                <c:pt idx="17537">
                  <c:v>1.8239999999999998</c:v>
                </c:pt>
                <c:pt idx="17538">
                  <c:v>1.8239999999999998</c:v>
                </c:pt>
                <c:pt idx="17539">
                  <c:v>1.825</c:v>
                </c:pt>
                <c:pt idx="17540">
                  <c:v>1.825</c:v>
                </c:pt>
                <c:pt idx="17541">
                  <c:v>1.825</c:v>
                </c:pt>
                <c:pt idx="17542">
                  <c:v>1.825</c:v>
                </c:pt>
                <c:pt idx="17543">
                  <c:v>1.825</c:v>
                </c:pt>
                <c:pt idx="17544">
                  <c:v>1.825</c:v>
                </c:pt>
                <c:pt idx="17545">
                  <c:v>1.825</c:v>
                </c:pt>
                <c:pt idx="17546">
                  <c:v>1.8239999999999998</c:v>
                </c:pt>
                <c:pt idx="17547">
                  <c:v>1.8239999999999998</c:v>
                </c:pt>
                <c:pt idx="17548">
                  <c:v>1.8239999999999998</c:v>
                </c:pt>
                <c:pt idx="17549">
                  <c:v>1.8239999999999998</c:v>
                </c:pt>
                <c:pt idx="17550">
                  <c:v>1.8239999999999998</c:v>
                </c:pt>
                <c:pt idx="17551">
                  <c:v>1.8239999999999998</c:v>
                </c:pt>
                <c:pt idx="17552">
                  <c:v>1.8239999999999998</c:v>
                </c:pt>
                <c:pt idx="17553">
                  <c:v>1.8239999999999998</c:v>
                </c:pt>
                <c:pt idx="17554">
                  <c:v>1.8239999999999998</c:v>
                </c:pt>
                <c:pt idx="17555">
                  <c:v>1.8239999999999998</c:v>
                </c:pt>
                <c:pt idx="17556">
                  <c:v>1.8239999999999998</c:v>
                </c:pt>
                <c:pt idx="17557">
                  <c:v>1.8239999999999998</c:v>
                </c:pt>
                <c:pt idx="17558">
                  <c:v>1.8239999999999998</c:v>
                </c:pt>
                <c:pt idx="17559">
                  <c:v>1.8239999999999998</c:v>
                </c:pt>
                <c:pt idx="17560">
                  <c:v>1.8239999999999998</c:v>
                </c:pt>
                <c:pt idx="17561">
                  <c:v>1.8239999999999998</c:v>
                </c:pt>
                <c:pt idx="17562">
                  <c:v>1.8239999999999998</c:v>
                </c:pt>
                <c:pt idx="17563">
                  <c:v>1.8239999999999998</c:v>
                </c:pt>
                <c:pt idx="17564">
                  <c:v>1.8239999999999998</c:v>
                </c:pt>
                <c:pt idx="17565">
                  <c:v>1.8239999999999998</c:v>
                </c:pt>
                <c:pt idx="17566">
                  <c:v>1.825</c:v>
                </c:pt>
                <c:pt idx="17567">
                  <c:v>1.825</c:v>
                </c:pt>
                <c:pt idx="17568">
                  <c:v>1.825</c:v>
                </c:pt>
                <c:pt idx="17569">
                  <c:v>1.825</c:v>
                </c:pt>
                <c:pt idx="17570">
                  <c:v>1.825</c:v>
                </c:pt>
                <c:pt idx="17571">
                  <c:v>1.825</c:v>
                </c:pt>
                <c:pt idx="17572">
                  <c:v>1.825</c:v>
                </c:pt>
                <c:pt idx="17573">
                  <c:v>1.825</c:v>
                </c:pt>
                <c:pt idx="17574">
                  <c:v>1.825</c:v>
                </c:pt>
                <c:pt idx="17575">
                  <c:v>1.825</c:v>
                </c:pt>
                <c:pt idx="17576">
                  <c:v>1.825</c:v>
                </c:pt>
                <c:pt idx="17577">
                  <c:v>1.825</c:v>
                </c:pt>
                <c:pt idx="17578">
                  <c:v>1.825</c:v>
                </c:pt>
                <c:pt idx="17579">
                  <c:v>1.825</c:v>
                </c:pt>
                <c:pt idx="17580">
                  <c:v>1.825</c:v>
                </c:pt>
                <c:pt idx="17581">
                  <c:v>1.825</c:v>
                </c:pt>
                <c:pt idx="17582">
                  <c:v>1.825</c:v>
                </c:pt>
                <c:pt idx="17583">
                  <c:v>1.825</c:v>
                </c:pt>
                <c:pt idx="17584">
                  <c:v>1.825</c:v>
                </c:pt>
                <c:pt idx="17585">
                  <c:v>1.825</c:v>
                </c:pt>
                <c:pt idx="17586">
                  <c:v>1.825</c:v>
                </c:pt>
                <c:pt idx="17587">
                  <c:v>1.825</c:v>
                </c:pt>
                <c:pt idx="17588">
                  <c:v>1.825</c:v>
                </c:pt>
                <c:pt idx="17589">
                  <c:v>1.825</c:v>
                </c:pt>
                <c:pt idx="17590">
                  <c:v>1.8260000000000001</c:v>
                </c:pt>
                <c:pt idx="17591">
                  <c:v>1.8260000000000001</c:v>
                </c:pt>
                <c:pt idx="17592">
                  <c:v>1.8260000000000001</c:v>
                </c:pt>
                <c:pt idx="17593">
                  <c:v>1.8260000000000001</c:v>
                </c:pt>
                <c:pt idx="17594">
                  <c:v>1.8260000000000001</c:v>
                </c:pt>
                <c:pt idx="17595">
                  <c:v>1.8260000000000001</c:v>
                </c:pt>
                <c:pt idx="17596">
                  <c:v>1.8260000000000001</c:v>
                </c:pt>
                <c:pt idx="17597">
                  <c:v>1.8260000000000001</c:v>
                </c:pt>
                <c:pt idx="17598">
                  <c:v>1.8260000000000001</c:v>
                </c:pt>
                <c:pt idx="17599">
                  <c:v>1.8260000000000001</c:v>
                </c:pt>
                <c:pt idx="17600">
                  <c:v>1.8260000000000001</c:v>
                </c:pt>
                <c:pt idx="17601">
                  <c:v>1.8260000000000001</c:v>
                </c:pt>
                <c:pt idx="17602">
                  <c:v>1.8260000000000001</c:v>
                </c:pt>
                <c:pt idx="17603">
                  <c:v>1.8260000000000001</c:v>
                </c:pt>
                <c:pt idx="17604">
                  <c:v>1.8260000000000001</c:v>
                </c:pt>
                <c:pt idx="17605">
                  <c:v>1.8260000000000001</c:v>
                </c:pt>
                <c:pt idx="17606">
                  <c:v>1.8260000000000001</c:v>
                </c:pt>
                <c:pt idx="17607">
                  <c:v>1.8260000000000001</c:v>
                </c:pt>
                <c:pt idx="17608">
                  <c:v>1.8260000000000001</c:v>
                </c:pt>
                <c:pt idx="17609">
                  <c:v>1.8260000000000001</c:v>
                </c:pt>
                <c:pt idx="17610">
                  <c:v>1.8260000000000001</c:v>
                </c:pt>
                <c:pt idx="17611">
                  <c:v>1.8260000000000001</c:v>
                </c:pt>
                <c:pt idx="17612">
                  <c:v>1.8260000000000001</c:v>
                </c:pt>
                <c:pt idx="17613">
                  <c:v>1.8260000000000001</c:v>
                </c:pt>
                <c:pt idx="17614">
                  <c:v>1.8260000000000001</c:v>
                </c:pt>
                <c:pt idx="17615">
                  <c:v>1.8260000000000001</c:v>
                </c:pt>
                <c:pt idx="17616">
                  <c:v>1.827</c:v>
                </c:pt>
                <c:pt idx="17617">
                  <c:v>1.827</c:v>
                </c:pt>
                <c:pt idx="17618">
                  <c:v>1.827</c:v>
                </c:pt>
                <c:pt idx="17619">
                  <c:v>1.827</c:v>
                </c:pt>
                <c:pt idx="17620">
                  <c:v>1.827</c:v>
                </c:pt>
                <c:pt idx="17621">
                  <c:v>1.827</c:v>
                </c:pt>
                <c:pt idx="17622">
                  <c:v>1.827</c:v>
                </c:pt>
                <c:pt idx="17623">
                  <c:v>1.827</c:v>
                </c:pt>
                <c:pt idx="17624">
                  <c:v>1.827</c:v>
                </c:pt>
                <c:pt idx="17625">
                  <c:v>1.827</c:v>
                </c:pt>
                <c:pt idx="17626">
                  <c:v>1.827</c:v>
                </c:pt>
                <c:pt idx="17627">
                  <c:v>1.827</c:v>
                </c:pt>
                <c:pt idx="17628">
                  <c:v>1.827</c:v>
                </c:pt>
                <c:pt idx="17629">
                  <c:v>1.827</c:v>
                </c:pt>
                <c:pt idx="17630">
                  <c:v>1.827</c:v>
                </c:pt>
                <c:pt idx="17631">
                  <c:v>1.827</c:v>
                </c:pt>
                <c:pt idx="17632">
                  <c:v>1.827</c:v>
                </c:pt>
                <c:pt idx="17633">
                  <c:v>1.827</c:v>
                </c:pt>
                <c:pt idx="17634">
                  <c:v>1.827</c:v>
                </c:pt>
                <c:pt idx="17635">
                  <c:v>1.827</c:v>
                </c:pt>
                <c:pt idx="17636">
                  <c:v>1.827</c:v>
                </c:pt>
                <c:pt idx="17637">
                  <c:v>1.827</c:v>
                </c:pt>
                <c:pt idx="17638">
                  <c:v>1.827</c:v>
                </c:pt>
                <c:pt idx="17639">
                  <c:v>1.8260000000000001</c:v>
                </c:pt>
                <c:pt idx="17640">
                  <c:v>1.8260000000000001</c:v>
                </c:pt>
                <c:pt idx="17641">
                  <c:v>1.827</c:v>
                </c:pt>
                <c:pt idx="17642">
                  <c:v>1.827</c:v>
                </c:pt>
                <c:pt idx="17643">
                  <c:v>1.827</c:v>
                </c:pt>
                <c:pt idx="17644">
                  <c:v>1.827</c:v>
                </c:pt>
                <c:pt idx="17645">
                  <c:v>1.827</c:v>
                </c:pt>
                <c:pt idx="17646">
                  <c:v>1.827</c:v>
                </c:pt>
                <c:pt idx="17647">
                  <c:v>1.827</c:v>
                </c:pt>
                <c:pt idx="17648">
                  <c:v>1.827</c:v>
                </c:pt>
                <c:pt idx="17649">
                  <c:v>1.827</c:v>
                </c:pt>
                <c:pt idx="17650">
                  <c:v>1.827</c:v>
                </c:pt>
                <c:pt idx="17651">
                  <c:v>1.827</c:v>
                </c:pt>
                <c:pt idx="17652">
                  <c:v>1.827</c:v>
                </c:pt>
                <c:pt idx="17653">
                  <c:v>1.827</c:v>
                </c:pt>
                <c:pt idx="17654">
                  <c:v>1.827</c:v>
                </c:pt>
                <c:pt idx="17655">
                  <c:v>1.827</c:v>
                </c:pt>
                <c:pt idx="17656">
                  <c:v>1.827</c:v>
                </c:pt>
                <c:pt idx="17657">
                  <c:v>1.827</c:v>
                </c:pt>
                <c:pt idx="17658">
                  <c:v>1.827</c:v>
                </c:pt>
                <c:pt idx="17659">
                  <c:v>1.827</c:v>
                </c:pt>
                <c:pt idx="17660">
                  <c:v>1.827</c:v>
                </c:pt>
                <c:pt idx="17661">
                  <c:v>1.827</c:v>
                </c:pt>
                <c:pt idx="17662">
                  <c:v>1.827</c:v>
                </c:pt>
                <c:pt idx="17663">
                  <c:v>1.827</c:v>
                </c:pt>
                <c:pt idx="17664">
                  <c:v>1.827</c:v>
                </c:pt>
                <c:pt idx="17665">
                  <c:v>1.827</c:v>
                </c:pt>
                <c:pt idx="17666">
                  <c:v>1.827</c:v>
                </c:pt>
                <c:pt idx="17667">
                  <c:v>1.827</c:v>
                </c:pt>
                <c:pt idx="17668">
                  <c:v>1.827</c:v>
                </c:pt>
                <c:pt idx="17669">
                  <c:v>1.8279999999999998</c:v>
                </c:pt>
                <c:pt idx="17670">
                  <c:v>1.8279999999999998</c:v>
                </c:pt>
                <c:pt idx="17671">
                  <c:v>1.8279999999999998</c:v>
                </c:pt>
                <c:pt idx="17672">
                  <c:v>1.8279999999999998</c:v>
                </c:pt>
                <c:pt idx="17673">
                  <c:v>1.8279999999999998</c:v>
                </c:pt>
                <c:pt idx="17674">
                  <c:v>1.8279999999999998</c:v>
                </c:pt>
                <c:pt idx="17675">
                  <c:v>1.8279999999999998</c:v>
                </c:pt>
                <c:pt idx="17676">
                  <c:v>1.8279999999999998</c:v>
                </c:pt>
                <c:pt idx="17677">
                  <c:v>1.8279999999999998</c:v>
                </c:pt>
                <c:pt idx="17678">
                  <c:v>1.8279999999999998</c:v>
                </c:pt>
                <c:pt idx="17679">
                  <c:v>1.8279999999999998</c:v>
                </c:pt>
                <c:pt idx="17680">
                  <c:v>1.8279999999999998</c:v>
                </c:pt>
                <c:pt idx="17681">
                  <c:v>1.8279999999999998</c:v>
                </c:pt>
                <c:pt idx="17682">
                  <c:v>1.8279999999999998</c:v>
                </c:pt>
                <c:pt idx="17683">
                  <c:v>1.8279999999999998</c:v>
                </c:pt>
                <c:pt idx="17684">
                  <c:v>1.8279999999999998</c:v>
                </c:pt>
                <c:pt idx="17685">
                  <c:v>1.8279999999999998</c:v>
                </c:pt>
                <c:pt idx="17686">
                  <c:v>1.8279999999999998</c:v>
                </c:pt>
                <c:pt idx="17687">
                  <c:v>1.8279999999999998</c:v>
                </c:pt>
                <c:pt idx="17688">
                  <c:v>1.8279999999999998</c:v>
                </c:pt>
                <c:pt idx="17689">
                  <c:v>1.8279999999999998</c:v>
                </c:pt>
                <c:pt idx="17690">
                  <c:v>1.8279999999999998</c:v>
                </c:pt>
                <c:pt idx="17691">
                  <c:v>1.8279999999999998</c:v>
                </c:pt>
                <c:pt idx="17692">
                  <c:v>1.8279999999999998</c:v>
                </c:pt>
                <c:pt idx="17693">
                  <c:v>1.8279999999999998</c:v>
                </c:pt>
                <c:pt idx="17694">
                  <c:v>1.8279999999999998</c:v>
                </c:pt>
                <c:pt idx="17695">
                  <c:v>1.8279999999999998</c:v>
                </c:pt>
                <c:pt idx="17696">
                  <c:v>1.8279999999999998</c:v>
                </c:pt>
                <c:pt idx="17697">
                  <c:v>1.8279999999999998</c:v>
                </c:pt>
                <c:pt idx="17698">
                  <c:v>1.8279999999999998</c:v>
                </c:pt>
                <c:pt idx="17699">
                  <c:v>1.829</c:v>
                </c:pt>
                <c:pt idx="17700">
                  <c:v>1.829</c:v>
                </c:pt>
                <c:pt idx="17701">
                  <c:v>1.829</c:v>
                </c:pt>
                <c:pt idx="17702">
                  <c:v>1.829</c:v>
                </c:pt>
                <c:pt idx="17703">
                  <c:v>1.829</c:v>
                </c:pt>
                <c:pt idx="17704">
                  <c:v>1.829</c:v>
                </c:pt>
                <c:pt idx="17705">
                  <c:v>1.829</c:v>
                </c:pt>
                <c:pt idx="17706">
                  <c:v>1.829</c:v>
                </c:pt>
                <c:pt idx="17707">
                  <c:v>1.829</c:v>
                </c:pt>
                <c:pt idx="17708">
                  <c:v>1.829</c:v>
                </c:pt>
                <c:pt idx="17709">
                  <c:v>1.829</c:v>
                </c:pt>
                <c:pt idx="17710">
                  <c:v>1.829</c:v>
                </c:pt>
                <c:pt idx="17711">
                  <c:v>1.829</c:v>
                </c:pt>
                <c:pt idx="17712">
                  <c:v>1.829</c:v>
                </c:pt>
                <c:pt idx="17713">
                  <c:v>1.829</c:v>
                </c:pt>
                <c:pt idx="17714">
                  <c:v>1.829</c:v>
                </c:pt>
                <c:pt idx="17715">
                  <c:v>1.829</c:v>
                </c:pt>
                <c:pt idx="17716">
                  <c:v>1.8279999999999998</c:v>
                </c:pt>
                <c:pt idx="17717">
                  <c:v>1.8279999999999998</c:v>
                </c:pt>
                <c:pt idx="17718">
                  <c:v>1.8279999999999998</c:v>
                </c:pt>
                <c:pt idx="17719">
                  <c:v>1.8279999999999998</c:v>
                </c:pt>
                <c:pt idx="17720">
                  <c:v>1.8279999999999998</c:v>
                </c:pt>
                <c:pt idx="17721">
                  <c:v>1.8279999999999998</c:v>
                </c:pt>
                <c:pt idx="17722">
                  <c:v>1.829</c:v>
                </c:pt>
                <c:pt idx="17723">
                  <c:v>1.829</c:v>
                </c:pt>
                <c:pt idx="17724">
                  <c:v>1.829</c:v>
                </c:pt>
                <c:pt idx="17725">
                  <c:v>1.829</c:v>
                </c:pt>
                <c:pt idx="17726">
                  <c:v>1.829</c:v>
                </c:pt>
                <c:pt idx="17727">
                  <c:v>1.829</c:v>
                </c:pt>
                <c:pt idx="17728">
                  <c:v>1.829</c:v>
                </c:pt>
                <c:pt idx="17729">
                  <c:v>1.829</c:v>
                </c:pt>
                <c:pt idx="17730">
                  <c:v>1.829</c:v>
                </c:pt>
                <c:pt idx="17731">
                  <c:v>1.829</c:v>
                </c:pt>
                <c:pt idx="17732">
                  <c:v>1.829</c:v>
                </c:pt>
                <c:pt idx="17733">
                  <c:v>1.829</c:v>
                </c:pt>
                <c:pt idx="17734">
                  <c:v>1.829</c:v>
                </c:pt>
                <c:pt idx="17735">
                  <c:v>1.829</c:v>
                </c:pt>
                <c:pt idx="17736">
                  <c:v>1.829</c:v>
                </c:pt>
                <c:pt idx="17737">
                  <c:v>1.829</c:v>
                </c:pt>
                <c:pt idx="17738">
                  <c:v>1.829</c:v>
                </c:pt>
                <c:pt idx="17739">
                  <c:v>1.829</c:v>
                </c:pt>
                <c:pt idx="17740">
                  <c:v>1.829</c:v>
                </c:pt>
                <c:pt idx="17741">
                  <c:v>1.829</c:v>
                </c:pt>
                <c:pt idx="17742">
                  <c:v>1.829</c:v>
                </c:pt>
                <c:pt idx="17743">
                  <c:v>1.829</c:v>
                </c:pt>
                <c:pt idx="17744">
                  <c:v>1.829</c:v>
                </c:pt>
                <c:pt idx="17745">
                  <c:v>1.829</c:v>
                </c:pt>
                <c:pt idx="17746">
                  <c:v>1.829</c:v>
                </c:pt>
                <c:pt idx="17747">
                  <c:v>1.829</c:v>
                </c:pt>
                <c:pt idx="17748">
                  <c:v>1.83</c:v>
                </c:pt>
                <c:pt idx="17749">
                  <c:v>1.83</c:v>
                </c:pt>
                <c:pt idx="17750">
                  <c:v>1.83</c:v>
                </c:pt>
                <c:pt idx="17751">
                  <c:v>1.83</c:v>
                </c:pt>
                <c:pt idx="17752">
                  <c:v>1.83</c:v>
                </c:pt>
                <c:pt idx="17753">
                  <c:v>1.83</c:v>
                </c:pt>
                <c:pt idx="17754">
                  <c:v>1.83</c:v>
                </c:pt>
                <c:pt idx="17755">
                  <c:v>1.83</c:v>
                </c:pt>
                <c:pt idx="17756">
                  <c:v>1.83</c:v>
                </c:pt>
                <c:pt idx="17757">
                  <c:v>1.83</c:v>
                </c:pt>
                <c:pt idx="17758">
                  <c:v>1.83</c:v>
                </c:pt>
                <c:pt idx="17759">
                  <c:v>1.83</c:v>
                </c:pt>
                <c:pt idx="17760">
                  <c:v>1.83</c:v>
                </c:pt>
                <c:pt idx="17761">
                  <c:v>1.83</c:v>
                </c:pt>
                <c:pt idx="17762">
                  <c:v>1.83</c:v>
                </c:pt>
                <c:pt idx="17763">
                  <c:v>1.83</c:v>
                </c:pt>
                <c:pt idx="17764">
                  <c:v>1.83</c:v>
                </c:pt>
                <c:pt idx="17765">
                  <c:v>1.83</c:v>
                </c:pt>
                <c:pt idx="17766">
                  <c:v>1.83</c:v>
                </c:pt>
                <c:pt idx="17767">
                  <c:v>1.83</c:v>
                </c:pt>
                <c:pt idx="17768">
                  <c:v>1.83</c:v>
                </c:pt>
                <c:pt idx="17769">
                  <c:v>1.83</c:v>
                </c:pt>
                <c:pt idx="17770">
                  <c:v>1.83</c:v>
                </c:pt>
                <c:pt idx="17771">
                  <c:v>1.83</c:v>
                </c:pt>
                <c:pt idx="17772">
                  <c:v>1.83</c:v>
                </c:pt>
                <c:pt idx="17773">
                  <c:v>1.83</c:v>
                </c:pt>
                <c:pt idx="17774">
                  <c:v>1.83</c:v>
                </c:pt>
                <c:pt idx="17775">
                  <c:v>1.83</c:v>
                </c:pt>
                <c:pt idx="17776">
                  <c:v>1.831</c:v>
                </c:pt>
                <c:pt idx="17777">
                  <c:v>1.831</c:v>
                </c:pt>
                <c:pt idx="17778">
                  <c:v>1.831</c:v>
                </c:pt>
                <c:pt idx="17779">
                  <c:v>1.831</c:v>
                </c:pt>
                <c:pt idx="17780">
                  <c:v>1.831</c:v>
                </c:pt>
                <c:pt idx="17781">
                  <c:v>1.831</c:v>
                </c:pt>
                <c:pt idx="17782">
                  <c:v>1.831</c:v>
                </c:pt>
                <c:pt idx="17783">
                  <c:v>1.831</c:v>
                </c:pt>
                <c:pt idx="17784">
                  <c:v>1.831</c:v>
                </c:pt>
                <c:pt idx="17785">
                  <c:v>1.831</c:v>
                </c:pt>
                <c:pt idx="17786">
                  <c:v>1.831</c:v>
                </c:pt>
                <c:pt idx="17787">
                  <c:v>1.831</c:v>
                </c:pt>
                <c:pt idx="17788">
                  <c:v>1.831</c:v>
                </c:pt>
                <c:pt idx="17789">
                  <c:v>1.831</c:v>
                </c:pt>
                <c:pt idx="17790">
                  <c:v>1.83</c:v>
                </c:pt>
                <c:pt idx="17791">
                  <c:v>1.83</c:v>
                </c:pt>
                <c:pt idx="17792">
                  <c:v>1.83</c:v>
                </c:pt>
                <c:pt idx="17793">
                  <c:v>1.83</c:v>
                </c:pt>
                <c:pt idx="17794">
                  <c:v>1.83</c:v>
                </c:pt>
                <c:pt idx="17795">
                  <c:v>1.83</c:v>
                </c:pt>
                <c:pt idx="17796">
                  <c:v>1.83</c:v>
                </c:pt>
                <c:pt idx="17797">
                  <c:v>1.83</c:v>
                </c:pt>
                <c:pt idx="17798">
                  <c:v>1.83</c:v>
                </c:pt>
                <c:pt idx="17799">
                  <c:v>1.83</c:v>
                </c:pt>
                <c:pt idx="17800">
                  <c:v>1.83</c:v>
                </c:pt>
                <c:pt idx="17801">
                  <c:v>1.83</c:v>
                </c:pt>
                <c:pt idx="17802">
                  <c:v>1.83</c:v>
                </c:pt>
                <c:pt idx="17803">
                  <c:v>1.83</c:v>
                </c:pt>
                <c:pt idx="17804">
                  <c:v>1.83</c:v>
                </c:pt>
                <c:pt idx="17805">
                  <c:v>1.831</c:v>
                </c:pt>
                <c:pt idx="17806">
                  <c:v>1.831</c:v>
                </c:pt>
                <c:pt idx="17807">
                  <c:v>1.831</c:v>
                </c:pt>
                <c:pt idx="17808">
                  <c:v>1.831</c:v>
                </c:pt>
                <c:pt idx="17809">
                  <c:v>1.831</c:v>
                </c:pt>
                <c:pt idx="17810">
                  <c:v>1.831</c:v>
                </c:pt>
                <c:pt idx="17811">
                  <c:v>1.831</c:v>
                </c:pt>
                <c:pt idx="17812">
                  <c:v>1.831</c:v>
                </c:pt>
                <c:pt idx="17813">
                  <c:v>1.831</c:v>
                </c:pt>
                <c:pt idx="17814">
                  <c:v>1.831</c:v>
                </c:pt>
                <c:pt idx="17815">
                  <c:v>1.831</c:v>
                </c:pt>
                <c:pt idx="17816">
                  <c:v>1.831</c:v>
                </c:pt>
                <c:pt idx="17817">
                  <c:v>1.831</c:v>
                </c:pt>
                <c:pt idx="17818">
                  <c:v>1.831</c:v>
                </c:pt>
                <c:pt idx="17819">
                  <c:v>1.831</c:v>
                </c:pt>
                <c:pt idx="17820">
                  <c:v>1.831</c:v>
                </c:pt>
                <c:pt idx="17821">
                  <c:v>1.831</c:v>
                </c:pt>
                <c:pt idx="17822">
                  <c:v>1.831</c:v>
                </c:pt>
                <c:pt idx="17823">
                  <c:v>1.831</c:v>
                </c:pt>
                <c:pt idx="17824">
                  <c:v>1.831</c:v>
                </c:pt>
                <c:pt idx="17825">
                  <c:v>1.831</c:v>
                </c:pt>
                <c:pt idx="17826">
                  <c:v>1.831</c:v>
                </c:pt>
                <c:pt idx="17827">
                  <c:v>1.831</c:v>
                </c:pt>
                <c:pt idx="17828">
                  <c:v>1.831</c:v>
                </c:pt>
                <c:pt idx="17829">
                  <c:v>1.831</c:v>
                </c:pt>
                <c:pt idx="17830">
                  <c:v>1.831</c:v>
                </c:pt>
                <c:pt idx="17831">
                  <c:v>1.831</c:v>
                </c:pt>
                <c:pt idx="17832">
                  <c:v>1.831</c:v>
                </c:pt>
                <c:pt idx="17833">
                  <c:v>1.8319999999999999</c:v>
                </c:pt>
                <c:pt idx="17834">
                  <c:v>1.8319999999999999</c:v>
                </c:pt>
                <c:pt idx="17835">
                  <c:v>1.8319999999999999</c:v>
                </c:pt>
                <c:pt idx="17836">
                  <c:v>1.8319999999999999</c:v>
                </c:pt>
                <c:pt idx="17837">
                  <c:v>1.8319999999999999</c:v>
                </c:pt>
                <c:pt idx="17838">
                  <c:v>1.8319999999999999</c:v>
                </c:pt>
                <c:pt idx="17839">
                  <c:v>1.8319999999999999</c:v>
                </c:pt>
                <c:pt idx="17840">
                  <c:v>1.8319999999999999</c:v>
                </c:pt>
                <c:pt idx="17841">
                  <c:v>1.8319999999999999</c:v>
                </c:pt>
                <c:pt idx="17842">
                  <c:v>1.8319999999999999</c:v>
                </c:pt>
                <c:pt idx="17843">
                  <c:v>1.8319999999999999</c:v>
                </c:pt>
                <c:pt idx="17844">
                  <c:v>1.8319999999999999</c:v>
                </c:pt>
                <c:pt idx="17845">
                  <c:v>1.8319999999999999</c:v>
                </c:pt>
                <c:pt idx="17846">
                  <c:v>1.8319999999999999</c:v>
                </c:pt>
                <c:pt idx="17847">
                  <c:v>1.8319999999999999</c:v>
                </c:pt>
                <c:pt idx="17848">
                  <c:v>1.8319999999999999</c:v>
                </c:pt>
                <c:pt idx="17849">
                  <c:v>1.8319999999999999</c:v>
                </c:pt>
                <c:pt idx="17850">
                  <c:v>1.8319999999999999</c:v>
                </c:pt>
                <c:pt idx="17851">
                  <c:v>1.8319999999999999</c:v>
                </c:pt>
                <c:pt idx="17852">
                  <c:v>1.8319999999999999</c:v>
                </c:pt>
                <c:pt idx="17853">
                  <c:v>1.8319999999999999</c:v>
                </c:pt>
                <c:pt idx="17854">
                  <c:v>1.8319999999999999</c:v>
                </c:pt>
                <c:pt idx="17855">
                  <c:v>1.8319999999999999</c:v>
                </c:pt>
                <c:pt idx="17856">
                  <c:v>1.8319999999999999</c:v>
                </c:pt>
                <c:pt idx="17857">
                  <c:v>1.8319999999999999</c:v>
                </c:pt>
                <c:pt idx="17858">
                  <c:v>1.8319999999999999</c:v>
                </c:pt>
                <c:pt idx="17859">
                  <c:v>1.831</c:v>
                </c:pt>
                <c:pt idx="17860">
                  <c:v>1.831</c:v>
                </c:pt>
                <c:pt idx="17861">
                  <c:v>1.8319999999999999</c:v>
                </c:pt>
                <c:pt idx="17862">
                  <c:v>1.8319999999999999</c:v>
                </c:pt>
                <c:pt idx="17863">
                  <c:v>1.8319999999999999</c:v>
                </c:pt>
                <c:pt idx="17864">
                  <c:v>1.8319999999999999</c:v>
                </c:pt>
                <c:pt idx="17865">
                  <c:v>1.8319999999999999</c:v>
                </c:pt>
                <c:pt idx="17866">
                  <c:v>1.8319999999999999</c:v>
                </c:pt>
                <c:pt idx="17867">
                  <c:v>1.8319999999999999</c:v>
                </c:pt>
                <c:pt idx="17868">
                  <c:v>1.8319999999999999</c:v>
                </c:pt>
                <c:pt idx="17869">
                  <c:v>1.8319999999999999</c:v>
                </c:pt>
                <c:pt idx="17870">
                  <c:v>1.8319999999999999</c:v>
                </c:pt>
                <c:pt idx="17871">
                  <c:v>1.8319999999999999</c:v>
                </c:pt>
                <c:pt idx="17872">
                  <c:v>1.8319999999999999</c:v>
                </c:pt>
                <c:pt idx="17873">
                  <c:v>1.8319999999999999</c:v>
                </c:pt>
                <c:pt idx="17874">
                  <c:v>1.8319999999999999</c:v>
                </c:pt>
                <c:pt idx="17875">
                  <c:v>1.8319999999999999</c:v>
                </c:pt>
                <c:pt idx="17876">
                  <c:v>1.8319999999999999</c:v>
                </c:pt>
                <c:pt idx="17877">
                  <c:v>1.8319999999999999</c:v>
                </c:pt>
                <c:pt idx="17878">
                  <c:v>1.8319999999999999</c:v>
                </c:pt>
                <c:pt idx="17879">
                  <c:v>1.8319999999999999</c:v>
                </c:pt>
                <c:pt idx="17880">
                  <c:v>1.8319999999999999</c:v>
                </c:pt>
                <c:pt idx="17881">
                  <c:v>1.8319999999999999</c:v>
                </c:pt>
                <c:pt idx="17882">
                  <c:v>1.8319999999999999</c:v>
                </c:pt>
                <c:pt idx="17883">
                  <c:v>1.8319999999999999</c:v>
                </c:pt>
                <c:pt idx="17884">
                  <c:v>1.8319999999999999</c:v>
                </c:pt>
                <c:pt idx="17885">
                  <c:v>1.8319999999999999</c:v>
                </c:pt>
                <c:pt idx="17886">
                  <c:v>1.8319999999999999</c:v>
                </c:pt>
                <c:pt idx="17887">
                  <c:v>1.8319999999999999</c:v>
                </c:pt>
                <c:pt idx="17888">
                  <c:v>1.8319999999999999</c:v>
                </c:pt>
                <c:pt idx="17889">
                  <c:v>1.8319999999999999</c:v>
                </c:pt>
                <c:pt idx="17890">
                  <c:v>1.8319999999999999</c:v>
                </c:pt>
                <c:pt idx="17891">
                  <c:v>1.833</c:v>
                </c:pt>
                <c:pt idx="17892">
                  <c:v>1.833</c:v>
                </c:pt>
                <c:pt idx="17893">
                  <c:v>1.833</c:v>
                </c:pt>
                <c:pt idx="17894">
                  <c:v>1.833</c:v>
                </c:pt>
                <c:pt idx="17895">
                  <c:v>1.833</c:v>
                </c:pt>
                <c:pt idx="17896">
                  <c:v>1.833</c:v>
                </c:pt>
                <c:pt idx="17897">
                  <c:v>1.833</c:v>
                </c:pt>
                <c:pt idx="17898">
                  <c:v>1.833</c:v>
                </c:pt>
                <c:pt idx="17899">
                  <c:v>1.833</c:v>
                </c:pt>
                <c:pt idx="17900">
                  <c:v>1.833</c:v>
                </c:pt>
                <c:pt idx="17901">
                  <c:v>1.833</c:v>
                </c:pt>
                <c:pt idx="17902">
                  <c:v>1.833</c:v>
                </c:pt>
                <c:pt idx="17903">
                  <c:v>1.833</c:v>
                </c:pt>
                <c:pt idx="17904">
                  <c:v>1.833</c:v>
                </c:pt>
                <c:pt idx="17905">
                  <c:v>1.833</c:v>
                </c:pt>
                <c:pt idx="17906">
                  <c:v>1.833</c:v>
                </c:pt>
                <c:pt idx="17907">
                  <c:v>1.833</c:v>
                </c:pt>
                <c:pt idx="17908">
                  <c:v>1.833</c:v>
                </c:pt>
                <c:pt idx="17909">
                  <c:v>1.833</c:v>
                </c:pt>
                <c:pt idx="17910">
                  <c:v>1.833</c:v>
                </c:pt>
                <c:pt idx="17911">
                  <c:v>1.833</c:v>
                </c:pt>
                <c:pt idx="17912">
                  <c:v>1.833</c:v>
                </c:pt>
                <c:pt idx="17913">
                  <c:v>1.833</c:v>
                </c:pt>
                <c:pt idx="17914">
                  <c:v>1.833</c:v>
                </c:pt>
                <c:pt idx="17915">
                  <c:v>1.833</c:v>
                </c:pt>
                <c:pt idx="17916">
                  <c:v>1.833</c:v>
                </c:pt>
                <c:pt idx="17917">
                  <c:v>1.833</c:v>
                </c:pt>
                <c:pt idx="17918">
                  <c:v>1.833</c:v>
                </c:pt>
                <c:pt idx="17919">
                  <c:v>1.8319999999999999</c:v>
                </c:pt>
                <c:pt idx="17920">
                  <c:v>1.8319999999999999</c:v>
                </c:pt>
                <c:pt idx="17921">
                  <c:v>1.833</c:v>
                </c:pt>
                <c:pt idx="17922">
                  <c:v>1.833</c:v>
                </c:pt>
                <c:pt idx="17923">
                  <c:v>1.833</c:v>
                </c:pt>
                <c:pt idx="17924">
                  <c:v>1.833</c:v>
                </c:pt>
                <c:pt idx="17925">
                  <c:v>1.833</c:v>
                </c:pt>
                <c:pt idx="17926">
                  <c:v>1.833</c:v>
                </c:pt>
                <c:pt idx="17927">
                  <c:v>1.833</c:v>
                </c:pt>
                <c:pt idx="17928">
                  <c:v>1.833</c:v>
                </c:pt>
                <c:pt idx="17929">
                  <c:v>1.833</c:v>
                </c:pt>
                <c:pt idx="17930">
                  <c:v>1.833</c:v>
                </c:pt>
                <c:pt idx="17931">
                  <c:v>1.833</c:v>
                </c:pt>
                <c:pt idx="17932">
                  <c:v>1.833</c:v>
                </c:pt>
                <c:pt idx="17933">
                  <c:v>1.833</c:v>
                </c:pt>
                <c:pt idx="17934">
                  <c:v>1.833</c:v>
                </c:pt>
                <c:pt idx="17935">
                  <c:v>1.833</c:v>
                </c:pt>
                <c:pt idx="17936">
                  <c:v>1.833</c:v>
                </c:pt>
                <c:pt idx="17937">
                  <c:v>1.833</c:v>
                </c:pt>
                <c:pt idx="17938">
                  <c:v>1.833</c:v>
                </c:pt>
                <c:pt idx="17939">
                  <c:v>1.833</c:v>
                </c:pt>
                <c:pt idx="17940">
                  <c:v>1.833</c:v>
                </c:pt>
                <c:pt idx="17941">
                  <c:v>1.833</c:v>
                </c:pt>
                <c:pt idx="17942">
                  <c:v>1.833</c:v>
                </c:pt>
                <c:pt idx="17943">
                  <c:v>1.833</c:v>
                </c:pt>
                <c:pt idx="17944">
                  <c:v>1.833</c:v>
                </c:pt>
                <c:pt idx="17945">
                  <c:v>1.8340000000000001</c:v>
                </c:pt>
                <c:pt idx="17946">
                  <c:v>1.8340000000000001</c:v>
                </c:pt>
                <c:pt idx="17947">
                  <c:v>1.8340000000000001</c:v>
                </c:pt>
                <c:pt idx="17948">
                  <c:v>1.8340000000000001</c:v>
                </c:pt>
                <c:pt idx="17949">
                  <c:v>1.8340000000000001</c:v>
                </c:pt>
                <c:pt idx="17950">
                  <c:v>1.8340000000000001</c:v>
                </c:pt>
                <c:pt idx="17951">
                  <c:v>1.8340000000000001</c:v>
                </c:pt>
                <c:pt idx="17952">
                  <c:v>1.8340000000000001</c:v>
                </c:pt>
                <c:pt idx="17953">
                  <c:v>1.8340000000000001</c:v>
                </c:pt>
                <c:pt idx="17954">
                  <c:v>1.8340000000000001</c:v>
                </c:pt>
                <c:pt idx="17955">
                  <c:v>1.8340000000000001</c:v>
                </c:pt>
                <c:pt idx="17956">
                  <c:v>1.8340000000000001</c:v>
                </c:pt>
                <c:pt idx="17957">
                  <c:v>1.8340000000000001</c:v>
                </c:pt>
                <c:pt idx="17958">
                  <c:v>1.8340000000000001</c:v>
                </c:pt>
                <c:pt idx="17959">
                  <c:v>1.8340000000000001</c:v>
                </c:pt>
                <c:pt idx="17960">
                  <c:v>1.8340000000000001</c:v>
                </c:pt>
                <c:pt idx="17961">
                  <c:v>1.8340000000000001</c:v>
                </c:pt>
                <c:pt idx="17962">
                  <c:v>1.8340000000000001</c:v>
                </c:pt>
                <c:pt idx="17963">
                  <c:v>1.8340000000000001</c:v>
                </c:pt>
                <c:pt idx="17964">
                  <c:v>1.8340000000000001</c:v>
                </c:pt>
                <c:pt idx="17965">
                  <c:v>1.8340000000000001</c:v>
                </c:pt>
                <c:pt idx="17966">
                  <c:v>1.8340000000000001</c:v>
                </c:pt>
                <c:pt idx="17967">
                  <c:v>1.8340000000000001</c:v>
                </c:pt>
                <c:pt idx="17968">
                  <c:v>1.8340000000000001</c:v>
                </c:pt>
                <c:pt idx="17969">
                  <c:v>1.8340000000000001</c:v>
                </c:pt>
                <c:pt idx="17970">
                  <c:v>1.8340000000000001</c:v>
                </c:pt>
                <c:pt idx="17971">
                  <c:v>1.8340000000000001</c:v>
                </c:pt>
                <c:pt idx="17972">
                  <c:v>1.835</c:v>
                </c:pt>
                <c:pt idx="17973">
                  <c:v>1.835</c:v>
                </c:pt>
                <c:pt idx="17974">
                  <c:v>1.835</c:v>
                </c:pt>
                <c:pt idx="17975">
                  <c:v>1.835</c:v>
                </c:pt>
                <c:pt idx="17976">
                  <c:v>1.835</c:v>
                </c:pt>
                <c:pt idx="17977">
                  <c:v>1.835</c:v>
                </c:pt>
                <c:pt idx="17978">
                  <c:v>1.835</c:v>
                </c:pt>
                <c:pt idx="17979">
                  <c:v>1.835</c:v>
                </c:pt>
                <c:pt idx="17980">
                  <c:v>1.835</c:v>
                </c:pt>
                <c:pt idx="17981">
                  <c:v>1.835</c:v>
                </c:pt>
                <c:pt idx="17982">
                  <c:v>1.835</c:v>
                </c:pt>
                <c:pt idx="17983">
                  <c:v>1.835</c:v>
                </c:pt>
                <c:pt idx="17984">
                  <c:v>1.835</c:v>
                </c:pt>
                <c:pt idx="17985">
                  <c:v>1.835</c:v>
                </c:pt>
                <c:pt idx="17986">
                  <c:v>1.835</c:v>
                </c:pt>
                <c:pt idx="17987">
                  <c:v>1.835</c:v>
                </c:pt>
                <c:pt idx="17988">
                  <c:v>1.835</c:v>
                </c:pt>
                <c:pt idx="17989">
                  <c:v>1.835</c:v>
                </c:pt>
                <c:pt idx="17990">
                  <c:v>1.835</c:v>
                </c:pt>
                <c:pt idx="17991">
                  <c:v>1.835</c:v>
                </c:pt>
                <c:pt idx="17992">
                  <c:v>1.835</c:v>
                </c:pt>
                <c:pt idx="17993">
                  <c:v>1.835</c:v>
                </c:pt>
                <c:pt idx="17994">
                  <c:v>1.835</c:v>
                </c:pt>
                <c:pt idx="17995">
                  <c:v>1.835</c:v>
                </c:pt>
                <c:pt idx="17996">
                  <c:v>1.835</c:v>
                </c:pt>
                <c:pt idx="17997">
                  <c:v>1.835</c:v>
                </c:pt>
                <c:pt idx="17998">
                  <c:v>1.835</c:v>
                </c:pt>
                <c:pt idx="17999">
                  <c:v>1.8359999999999999</c:v>
                </c:pt>
                <c:pt idx="18000">
                  <c:v>1.8359999999999999</c:v>
                </c:pt>
                <c:pt idx="18001">
                  <c:v>1.8359999999999999</c:v>
                </c:pt>
                <c:pt idx="18002">
                  <c:v>1.8359999999999999</c:v>
                </c:pt>
                <c:pt idx="18003">
                  <c:v>1.8359999999999999</c:v>
                </c:pt>
                <c:pt idx="18004">
                  <c:v>1.8359999999999999</c:v>
                </c:pt>
                <c:pt idx="18005">
                  <c:v>1.8359999999999999</c:v>
                </c:pt>
                <c:pt idx="18006">
                  <c:v>1.8359999999999999</c:v>
                </c:pt>
                <c:pt idx="18007">
                  <c:v>1.8359999999999999</c:v>
                </c:pt>
                <c:pt idx="18008">
                  <c:v>1.8359999999999999</c:v>
                </c:pt>
                <c:pt idx="18009">
                  <c:v>1.8359999999999999</c:v>
                </c:pt>
                <c:pt idx="18010">
                  <c:v>1.8359999999999999</c:v>
                </c:pt>
                <c:pt idx="18011">
                  <c:v>1.8359999999999999</c:v>
                </c:pt>
                <c:pt idx="18012">
                  <c:v>1.8359999999999999</c:v>
                </c:pt>
                <c:pt idx="18013">
                  <c:v>1.8359999999999999</c:v>
                </c:pt>
                <c:pt idx="18014">
                  <c:v>1.835</c:v>
                </c:pt>
                <c:pt idx="18015">
                  <c:v>1.835</c:v>
                </c:pt>
                <c:pt idx="18016">
                  <c:v>1.835</c:v>
                </c:pt>
                <c:pt idx="18017">
                  <c:v>1.835</c:v>
                </c:pt>
                <c:pt idx="18018">
                  <c:v>1.835</c:v>
                </c:pt>
                <c:pt idx="18019">
                  <c:v>1.835</c:v>
                </c:pt>
                <c:pt idx="18020">
                  <c:v>1.835</c:v>
                </c:pt>
                <c:pt idx="18021">
                  <c:v>1.835</c:v>
                </c:pt>
                <c:pt idx="18022">
                  <c:v>1.835</c:v>
                </c:pt>
                <c:pt idx="18023">
                  <c:v>1.835</c:v>
                </c:pt>
                <c:pt idx="18024">
                  <c:v>1.835</c:v>
                </c:pt>
                <c:pt idx="18025">
                  <c:v>1.8359999999999999</c:v>
                </c:pt>
                <c:pt idx="18026">
                  <c:v>1.8359999999999999</c:v>
                </c:pt>
                <c:pt idx="18027">
                  <c:v>1.8359999999999999</c:v>
                </c:pt>
                <c:pt idx="18028">
                  <c:v>1.8359999999999999</c:v>
                </c:pt>
                <c:pt idx="18029">
                  <c:v>1.8359999999999999</c:v>
                </c:pt>
                <c:pt idx="18030">
                  <c:v>1.8359999999999999</c:v>
                </c:pt>
                <c:pt idx="18031">
                  <c:v>1.8359999999999999</c:v>
                </c:pt>
                <c:pt idx="18032">
                  <c:v>1.8359999999999999</c:v>
                </c:pt>
                <c:pt idx="18033">
                  <c:v>1.8359999999999999</c:v>
                </c:pt>
                <c:pt idx="18034">
                  <c:v>1.8359999999999999</c:v>
                </c:pt>
                <c:pt idx="18035">
                  <c:v>1.8359999999999999</c:v>
                </c:pt>
                <c:pt idx="18036">
                  <c:v>1.8359999999999999</c:v>
                </c:pt>
                <c:pt idx="18037">
                  <c:v>1.8359999999999999</c:v>
                </c:pt>
                <c:pt idx="18038">
                  <c:v>1.8359999999999999</c:v>
                </c:pt>
                <c:pt idx="18039">
                  <c:v>1.8359999999999999</c:v>
                </c:pt>
                <c:pt idx="18040">
                  <c:v>1.8359999999999999</c:v>
                </c:pt>
                <c:pt idx="18041">
                  <c:v>1.8359999999999999</c:v>
                </c:pt>
                <c:pt idx="18042">
                  <c:v>1.8359999999999999</c:v>
                </c:pt>
                <c:pt idx="18043">
                  <c:v>1.8359999999999999</c:v>
                </c:pt>
                <c:pt idx="18044">
                  <c:v>1.8359999999999999</c:v>
                </c:pt>
                <c:pt idx="18045">
                  <c:v>1.8359999999999999</c:v>
                </c:pt>
                <c:pt idx="18046">
                  <c:v>1.8359999999999999</c:v>
                </c:pt>
                <c:pt idx="18047">
                  <c:v>1.8359999999999999</c:v>
                </c:pt>
                <c:pt idx="18048">
                  <c:v>1.8359999999999999</c:v>
                </c:pt>
                <c:pt idx="18049">
                  <c:v>1.8359999999999999</c:v>
                </c:pt>
                <c:pt idx="18050">
                  <c:v>1.8359999999999999</c:v>
                </c:pt>
                <c:pt idx="18051">
                  <c:v>1.837</c:v>
                </c:pt>
                <c:pt idx="18052">
                  <c:v>1.837</c:v>
                </c:pt>
                <c:pt idx="18053">
                  <c:v>1.837</c:v>
                </c:pt>
                <c:pt idx="18054">
                  <c:v>1.837</c:v>
                </c:pt>
                <c:pt idx="18055">
                  <c:v>1.837</c:v>
                </c:pt>
                <c:pt idx="18056">
                  <c:v>1.837</c:v>
                </c:pt>
                <c:pt idx="18057">
                  <c:v>1.837</c:v>
                </c:pt>
                <c:pt idx="18058">
                  <c:v>1.837</c:v>
                </c:pt>
                <c:pt idx="18059">
                  <c:v>1.837</c:v>
                </c:pt>
                <c:pt idx="18060">
                  <c:v>1.837</c:v>
                </c:pt>
                <c:pt idx="18061">
                  <c:v>1.837</c:v>
                </c:pt>
                <c:pt idx="18062">
                  <c:v>1.837</c:v>
                </c:pt>
                <c:pt idx="18063">
                  <c:v>1.837</c:v>
                </c:pt>
                <c:pt idx="18064">
                  <c:v>1.837</c:v>
                </c:pt>
                <c:pt idx="18065">
                  <c:v>1.837</c:v>
                </c:pt>
                <c:pt idx="18066">
                  <c:v>1.837</c:v>
                </c:pt>
                <c:pt idx="18067">
                  <c:v>1.837</c:v>
                </c:pt>
                <c:pt idx="18068">
                  <c:v>1.837</c:v>
                </c:pt>
                <c:pt idx="18069">
                  <c:v>1.837</c:v>
                </c:pt>
                <c:pt idx="18070">
                  <c:v>1.837</c:v>
                </c:pt>
                <c:pt idx="18071">
                  <c:v>1.837</c:v>
                </c:pt>
                <c:pt idx="18072">
                  <c:v>1.837</c:v>
                </c:pt>
                <c:pt idx="18073">
                  <c:v>1.8380000000000001</c:v>
                </c:pt>
                <c:pt idx="18074">
                  <c:v>1.8380000000000001</c:v>
                </c:pt>
                <c:pt idx="18075">
                  <c:v>1.8380000000000001</c:v>
                </c:pt>
                <c:pt idx="18076">
                  <c:v>1.8380000000000001</c:v>
                </c:pt>
                <c:pt idx="18077">
                  <c:v>1.8380000000000001</c:v>
                </c:pt>
                <c:pt idx="18078">
                  <c:v>1.8380000000000001</c:v>
                </c:pt>
                <c:pt idx="18079">
                  <c:v>1.8380000000000001</c:v>
                </c:pt>
                <c:pt idx="18080">
                  <c:v>1.8380000000000001</c:v>
                </c:pt>
                <c:pt idx="18081">
                  <c:v>1.8380000000000001</c:v>
                </c:pt>
                <c:pt idx="18082">
                  <c:v>1.8380000000000001</c:v>
                </c:pt>
                <c:pt idx="18083">
                  <c:v>1.8380000000000001</c:v>
                </c:pt>
                <c:pt idx="18084">
                  <c:v>1.8380000000000001</c:v>
                </c:pt>
                <c:pt idx="18085">
                  <c:v>1.8380000000000001</c:v>
                </c:pt>
                <c:pt idx="18086">
                  <c:v>1.8380000000000001</c:v>
                </c:pt>
                <c:pt idx="18087">
                  <c:v>1.8380000000000001</c:v>
                </c:pt>
                <c:pt idx="18088">
                  <c:v>1.8380000000000001</c:v>
                </c:pt>
                <c:pt idx="18089">
                  <c:v>1.8380000000000001</c:v>
                </c:pt>
                <c:pt idx="18090">
                  <c:v>1.8380000000000001</c:v>
                </c:pt>
                <c:pt idx="18091">
                  <c:v>1.8380000000000001</c:v>
                </c:pt>
                <c:pt idx="18092">
                  <c:v>1.8380000000000001</c:v>
                </c:pt>
                <c:pt idx="18093">
                  <c:v>1.8380000000000001</c:v>
                </c:pt>
                <c:pt idx="18094">
                  <c:v>1.8380000000000001</c:v>
                </c:pt>
                <c:pt idx="18095">
                  <c:v>1.837</c:v>
                </c:pt>
                <c:pt idx="18096">
                  <c:v>1.837</c:v>
                </c:pt>
                <c:pt idx="18097">
                  <c:v>1.837</c:v>
                </c:pt>
                <c:pt idx="18098">
                  <c:v>1.837</c:v>
                </c:pt>
                <c:pt idx="18099">
                  <c:v>1.837</c:v>
                </c:pt>
                <c:pt idx="18100">
                  <c:v>1.837</c:v>
                </c:pt>
                <c:pt idx="18101">
                  <c:v>1.837</c:v>
                </c:pt>
                <c:pt idx="18102">
                  <c:v>1.837</c:v>
                </c:pt>
                <c:pt idx="18103">
                  <c:v>1.8380000000000001</c:v>
                </c:pt>
                <c:pt idx="18104">
                  <c:v>1.8380000000000001</c:v>
                </c:pt>
                <c:pt idx="18105">
                  <c:v>1.8380000000000001</c:v>
                </c:pt>
                <c:pt idx="18106">
                  <c:v>1.8380000000000001</c:v>
                </c:pt>
                <c:pt idx="18107">
                  <c:v>1.8380000000000001</c:v>
                </c:pt>
                <c:pt idx="18108">
                  <c:v>1.8380000000000001</c:v>
                </c:pt>
                <c:pt idx="18109">
                  <c:v>1.8380000000000001</c:v>
                </c:pt>
                <c:pt idx="18110">
                  <c:v>1.8380000000000001</c:v>
                </c:pt>
                <c:pt idx="18111">
                  <c:v>1.8380000000000001</c:v>
                </c:pt>
                <c:pt idx="18112">
                  <c:v>1.8380000000000001</c:v>
                </c:pt>
                <c:pt idx="18113">
                  <c:v>1.8380000000000001</c:v>
                </c:pt>
                <c:pt idx="18114">
                  <c:v>1.8380000000000001</c:v>
                </c:pt>
                <c:pt idx="18115">
                  <c:v>1.8380000000000001</c:v>
                </c:pt>
                <c:pt idx="18116">
                  <c:v>1.8380000000000001</c:v>
                </c:pt>
                <c:pt idx="18117">
                  <c:v>1.8380000000000001</c:v>
                </c:pt>
                <c:pt idx="18118">
                  <c:v>1.8380000000000001</c:v>
                </c:pt>
                <c:pt idx="18119">
                  <c:v>1.8380000000000001</c:v>
                </c:pt>
                <c:pt idx="18120">
                  <c:v>1.8380000000000001</c:v>
                </c:pt>
                <c:pt idx="18121">
                  <c:v>1.8380000000000001</c:v>
                </c:pt>
                <c:pt idx="18122">
                  <c:v>1.8380000000000001</c:v>
                </c:pt>
                <c:pt idx="18123">
                  <c:v>1.8380000000000001</c:v>
                </c:pt>
                <c:pt idx="18124">
                  <c:v>1.8380000000000001</c:v>
                </c:pt>
                <c:pt idx="18125">
                  <c:v>1.8380000000000001</c:v>
                </c:pt>
                <c:pt idx="18126">
                  <c:v>1.8380000000000001</c:v>
                </c:pt>
                <c:pt idx="18127">
                  <c:v>1.8380000000000001</c:v>
                </c:pt>
                <c:pt idx="18128">
                  <c:v>1.8380000000000001</c:v>
                </c:pt>
                <c:pt idx="18129">
                  <c:v>1.839</c:v>
                </c:pt>
                <c:pt idx="18130">
                  <c:v>1.839</c:v>
                </c:pt>
                <c:pt idx="18131">
                  <c:v>1.839</c:v>
                </c:pt>
                <c:pt idx="18132">
                  <c:v>1.839</c:v>
                </c:pt>
                <c:pt idx="18133">
                  <c:v>1.839</c:v>
                </c:pt>
                <c:pt idx="18134">
                  <c:v>1.839</c:v>
                </c:pt>
                <c:pt idx="18135">
                  <c:v>1.839</c:v>
                </c:pt>
                <c:pt idx="18136">
                  <c:v>1.839</c:v>
                </c:pt>
                <c:pt idx="18137">
                  <c:v>1.839</c:v>
                </c:pt>
                <c:pt idx="18138">
                  <c:v>1.839</c:v>
                </c:pt>
                <c:pt idx="18139">
                  <c:v>1.839</c:v>
                </c:pt>
                <c:pt idx="18140">
                  <c:v>1.839</c:v>
                </c:pt>
                <c:pt idx="18141">
                  <c:v>1.839</c:v>
                </c:pt>
                <c:pt idx="18142">
                  <c:v>1.839</c:v>
                </c:pt>
                <c:pt idx="18143">
                  <c:v>1.839</c:v>
                </c:pt>
                <c:pt idx="18144">
                  <c:v>1.839</c:v>
                </c:pt>
                <c:pt idx="18145">
                  <c:v>1.839</c:v>
                </c:pt>
                <c:pt idx="18146">
                  <c:v>1.839</c:v>
                </c:pt>
                <c:pt idx="18147">
                  <c:v>1.839</c:v>
                </c:pt>
                <c:pt idx="18148">
                  <c:v>1.839</c:v>
                </c:pt>
                <c:pt idx="18149">
                  <c:v>1.839</c:v>
                </c:pt>
                <c:pt idx="18150">
                  <c:v>1.839</c:v>
                </c:pt>
                <c:pt idx="18151">
                  <c:v>1.839</c:v>
                </c:pt>
                <c:pt idx="18152">
                  <c:v>1.839</c:v>
                </c:pt>
                <c:pt idx="18153">
                  <c:v>1.839</c:v>
                </c:pt>
                <c:pt idx="18154">
                  <c:v>1.839</c:v>
                </c:pt>
                <c:pt idx="18155">
                  <c:v>1.839</c:v>
                </c:pt>
                <c:pt idx="18156">
                  <c:v>1.8399999999999999</c:v>
                </c:pt>
                <c:pt idx="18157">
                  <c:v>1.8399999999999999</c:v>
                </c:pt>
                <c:pt idx="18158">
                  <c:v>1.8399999999999999</c:v>
                </c:pt>
                <c:pt idx="18159">
                  <c:v>1.8399999999999999</c:v>
                </c:pt>
                <c:pt idx="18160">
                  <c:v>1.8399999999999999</c:v>
                </c:pt>
                <c:pt idx="18161">
                  <c:v>1.8399999999999999</c:v>
                </c:pt>
                <c:pt idx="18162">
                  <c:v>1.8399999999999999</c:v>
                </c:pt>
                <c:pt idx="18163">
                  <c:v>1.8399999999999999</c:v>
                </c:pt>
                <c:pt idx="18164">
                  <c:v>1.8399999999999999</c:v>
                </c:pt>
                <c:pt idx="18165">
                  <c:v>1.8399999999999999</c:v>
                </c:pt>
                <c:pt idx="18166">
                  <c:v>1.8399999999999999</c:v>
                </c:pt>
                <c:pt idx="18167">
                  <c:v>1.8399999999999999</c:v>
                </c:pt>
                <c:pt idx="18168">
                  <c:v>1.8399999999999999</c:v>
                </c:pt>
                <c:pt idx="18169">
                  <c:v>1.8399999999999999</c:v>
                </c:pt>
                <c:pt idx="18170">
                  <c:v>1.8399999999999999</c:v>
                </c:pt>
                <c:pt idx="18171">
                  <c:v>1.8399999999999999</c:v>
                </c:pt>
                <c:pt idx="18172">
                  <c:v>1.8399999999999999</c:v>
                </c:pt>
                <c:pt idx="18173">
                  <c:v>1.8399999999999999</c:v>
                </c:pt>
                <c:pt idx="18174">
                  <c:v>1.8399999999999999</c:v>
                </c:pt>
                <c:pt idx="18175">
                  <c:v>1.8399999999999999</c:v>
                </c:pt>
                <c:pt idx="18176">
                  <c:v>1.8399999999999999</c:v>
                </c:pt>
                <c:pt idx="18177">
                  <c:v>1.8399999999999999</c:v>
                </c:pt>
                <c:pt idx="18178">
                  <c:v>1.8399999999999999</c:v>
                </c:pt>
                <c:pt idx="18179">
                  <c:v>1.8399999999999999</c:v>
                </c:pt>
                <c:pt idx="18180">
                  <c:v>1.841</c:v>
                </c:pt>
                <c:pt idx="18181">
                  <c:v>1.841</c:v>
                </c:pt>
                <c:pt idx="18182">
                  <c:v>1.841</c:v>
                </c:pt>
                <c:pt idx="18183">
                  <c:v>1.841</c:v>
                </c:pt>
                <c:pt idx="18184">
                  <c:v>1.841</c:v>
                </c:pt>
                <c:pt idx="18185">
                  <c:v>1.8399999999999999</c:v>
                </c:pt>
                <c:pt idx="18186">
                  <c:v>1.8399999999999999</c:v>
                </c:pt>
                <c:pt idx="18187">
                  <c:v>1.8399999999999999</c:v>
                </c:pt>
                <c:pt idx="18188">
                  <c:v>1.8399999999999999</c:v>
                </c:pt>
                <c:pt idx="18189">
                  <c:v>1.8399999999999999</c:v>
                </c:pt>
                <c:pt idx="18190">
                  <c:v>1.8399999999999999</c:v>
                </c:pt>
                <c:pt idx="18191">
                  <c:v>1.8399999999999999</c:v>
                </c:pt>
                <c:pt idx="18192">
                  <c:v>1.8399999999999999</c:v>
                </c:pt>
                <c:pt idx="18193">
                  <c:v>1.8399999999999999</c:v>
                </c:pt>
                <c:pt idx="18194">
                  <c:v>1.8399999999999999</c:v>
                </c:pt>
                <c:pt idx="18195">
                  <c:v>1.8399999999999999</c:v>
                </c:pt>
                <c:pt idx="18196">
                  <c:v>1.8399999999999999</c:v>
                </c:pt>
                <c:pt idx="18197">
                  <c:v>1.8399999999999999</c:v>
                </c:pt>
                <c:pt idx="18198">
                  <c:v>1.8399999999999999</c:v>
                </c:pt>
                <c:pt idx="18199">
                  <c:v>1.8399999999999999</c:v>
                </c:pt>
                <c:pt idx="18200">
                  <c:v>1.8399999999999999</c:v>
                </c:pt>
                <c:pt idx="18201">
                  <c:v>1.8399999999999999</c:v>
                </c:pt>
                <c:pt idx="18202">
                  <c:v>1.8399999999999999</c:v>
                </c:pt>
                <c:pt idx="18203">
                  <c:v>1.8399999999999999</c:v>
                </c:pt>
                <c:pt idx="18204">
                  <c:v>1.8399999999999999</c:v>
                </c:pt>
                <c:pt idx="18205">
                  <c:v>1.8399999999999999</c:v>
                </c:pt>
                <c:pt idx="18206">
                  <c:v>1.841</c:v>
                </c:pt>
                <c:pt idx="18207">
                  <c:v>1.841</c:v>
                </c:pt>
                <c:pt idx="18208">
                  <c:v>1.841</c:v>
                </c:pt>
                <c:pt idx="18209">
                  <c:v>1.841</c:v>
                </c:pt>
                <c:pt idx="18210">
                  <c:v>1.841</c:v>
                </c:pt>
                <c:pt idx="18211">
                  <c:v>1.841</c:v>
                </c:pt>
                <c:pt idx="18212">
                  <c:v>1.841</c:v>
                </c:pt>
                <c:pt idx="18213">
                  <c:v>1.841</c:v>
                </c:pt>
                <c:pt idx="18214">
                  <c:v>1.841</c:v>
                </c:pt>
                <c:pt idx="18215">
                  <c:v>1.841</c:v>
                </c:pt>
                <c:pt idx="18216">
                  <c:v>1.841</c:v>
                </c:pt>
                <c:pt idx="18217">
                  <c:v>1.841</c:v>
                </c:pt>
                <c:pt idx="18218">
                  <c:v>1.841</c:v>
                </c:pt>
                <c:pt idx="18219">
                  <c:v>1.841</c:v>
                </c:pt>
                <c:pt idx="18220">
                  <c:v>1.841</c:v>
                </c:pt>
                <c:pt idx="18221">
                  <c:v>1.841</c:v>
                </c:pt>
                <c:pt idx="18222">
                  <c:v>1.841</c:v>
                </c:pt>
                <c:pt idx="18223">
                  <c:v>1.841</c:v>
                </c:pt>
                <c:pt idx="18224">
                  <c:v>1.841</c:v>
                </c:pt>
                <c:pt idx="18225">
                  <c:v>1.841</c:v>
                </c:pt>
                <c:pt idx="18226">
                  <c:v>1.841</c:v>
                </c:pt>
                <c:pt idx="18227">
                  <c:v>1.841</c:v>
                </c:pt>
                <c:pt idx="18228">
                  <c:v>1.841</c:v>
                </c:pt>
                <c:pt idx="18229">
                  <c:v>1.841</c:v>
                </c:pt>
                <c:pt idx="18230">
                  <c:v>1.841</c:v>
                </c:pt>
                <c:pt idx="18231">
                  <c:v>1.8420000000000001</c:v>
                </c:pt>
                <c:pt idx="18232">
                  <c:v>1.8420000000000001</c:v>
                </c:pt>
                <c:pt idx="18233">
                  <c:v>1.8420000000000001</c:v>
                </c:pt>
                <c:pt idx="18234">
                  <c:v>1.8420000000000001</c:v>
                </c:pt>
                <c:pt idx="18235">
                  <c:v>1.8420000000000001</c:v>
                </c:pt>
                <c:pt idx="18236">
                  <c:v>1.8420000000000001</c:v>
                </c:pt>
                <c:pt idx="18237">
                  <c:v>1.8420000000000001</c:v>
                </c:pt>
                <c:pt idx="18238">
                  <c:v>1.8420000000000001</c:v>
                </c:pt>
                <c:pt idx="18239">
                  <c:v>1.8420000000000001</c:v>
                </c:pt>
                <c:pt idx="18240">
                  <c:v>1.8420000000000001</c:v>
                </c:pt>
                <c:pt idx="18241">
                  <c:v>1.8420000000000001</c:v>
                </c:pt>
                <c:pt idx="18242">
                  <c:v>1.8420000000000001</c:v>
                </c:pt>
                <c:pt idx="18243">
                  <c:v>1.8420000000000001</c:v>
                </c:pt>
                <c:pt idx="18244">
                  <c:v>1.8420000000000001</c:v>
                </c:pt>
                <c:pt idx="18245">
                  <c:v>1.8420000000000001</c:v>
                </c:pt>
                <c:pt idx="18246">
                  <c:v>1.8420000000000001</c:v>
                </c:pt>
                <c:pt idx="18247">
                  <c:v>1.8420000000000001</c:v>
                </c:pt>
                <c:pt idx="18248">
                  <c:v>1.8420000000000001</c:v>
                </c:pt>
                <c:pt idx="18249">
                  <c:v>1.8420000000000001</c:v>
                </c:pt>
                <c:pt idx="18250">
                  <c:v>1.8420000000000001</c:v>
                </c:pt>
                <c:pt idx="18251">
                  <c:v>1.8420000000000001</c:v>
                </c:pt>
                <c:pt idx="18252">
                  <c:v>1.8420000000000001</c:v>
                </c:pt>
                <c:pt idx="18253">
                  <c:v>1.8420000000000001</c:v>
                </c:pt>
                <c:pt idx="18254">
                  <c:v>1.843</c:v>
                </c:pt>
                <c:pt idx="18255">
                  <c:v>1.843</c:v>
                </c:pt>
                <c:pt idx="18256">
                  <c:v>1.843</c:v>
                </c:pt>
                <c:pt idx="18257">
                  <c:v>1.843</c:v>
                </c:pt>
                <c:pt idx="18258">
                  <c:v>1.843</c:v>
                </c:pt>
                <c:pt idx="18259">
                  <c:v>1.843</c:v>
                </c:pt>
                <c:pt idx="18260">
                  <c:v>1.843</c:v>
                </c:pt>
                <c:pt idx="18261">
                  <c:v>1.843</c:v>
                </c:pt>
                <c:pt idx="18262">
                  <c:v>1.843</c:v>
                </c:pt>
                <c:pt idx="18263">
                  <c:v>1.843</c:v>
                </c:pt>
                <c:pt idx="18264">
                  <c:v>1.843</c:v>
                </c:pt>
                <c:pt idx="18265">
                  <c:v>1.843</c:v>
                </c:pt>
                <c:pt idx="18266">
                  <c:v>1.843</c:v>
                </c:pt>
                <c:pt idx="18267">
                  <c:v>1.843</c:v>
                </c:pt>
                <c:pt idx="18268">
                  <c:v>1.843</c:v>
                </c:pt>
                <c:pt idx="18269">
                  <c:v>1.843</c:v>
                </c:pt>
                <c:pt idx="18270">
                  <c:v>1.843</c:v>
                </c:pt>
                <c:pt idx="18271">
                  <c:v>1.843</c:v>
                </c:pt>
                <c:pt idx="18272">
                  <c:v>1.843</c:v>
                </c:pt>
                <c:pt idx="18273">
                  <c:v>1.843</c:v>
                </c:pt>
                <c:pt idx="18274">
                  <c:v>1.843</c:v>
                </c:pt>
                <c:pt idx="18275">
                  <c:v>1.843</c:v>
                </c:pt>
                <c:pt idx="18276">
                  <c:v>1.843</c:v>
                </c:pt>
                <c:pt idx="18277">
                  <c:v>1.843</c:v>
                </c:pt>
                <c:pt idx="18278">
                  <c:v>1.843</c:v>
                </c:pt>
                <c:pt idx="18279">
                  <c:v>1.8439999999999999</c:v>
                </c:pt>
                <c:pt idx="18280">
                  <c:v>1.8439999999999999</c:v>
                </c:pt>
                <c:pt idx="18281">
                  <c:v>1.8439999999999999</c:v>
                </c:pt>
                <c:pt idx="18282">
                  <c:v>1.8439999999999999</c:v>
                </c:pt>
                <c:pt idx="18283">
                  <c:v>1.8439999999999999</c:v>
                </c:pt>
                <c:pt idx="18284">
                  <c:v>1.8439999999999999</c:v>
                </c:pt>
                <c:pt idx="18285">
                  <c:v>1.8439999999999999</c:v>
                </c:pt>
                <c:pt idx="18286">
                  <c:v>1.8439999999999999</c:v>
                </c:pt>
                <c:pt idx="18287">
                  <c:v>1.8439999999999999</c:v>
                </c:pt>
                <c:pt idx="18288">
                  <c:v>1.843</c:v>
                </c:pt>
                <c:pt idx="18289">
                  <c:v>1.843</c:v>
                </c:pt>
                <c:pt idx="18290">
                  <c:v>1.843</c:v>
                </c:pt>
                <c:pt idx="18291">
                  <c:v>1.843</c:v>
                </c:pt>
                <c:pt idx="18292">
                  <c:v>1.843</c:v>
                </c:pt>
                <c:pt idx="18293">
                  <c:v>1.843</c:v>
                </c:pt>
                <c:pt idx="18294">
                  <c:v>1.843</c:v>
                </c:pt>
                <c:pt idx="18295">
                  <c:v>1.843</c:v>
                </c:pt>
                <c:pt idx="18296">
                  <c:v>1.843</c:v>
                </c:pt>
                <c:pt idx="18297">
                  <c:v>1.843</c:v>
                </c:pt>
                <c:pt idx="18298">
                  <c:v>1.843</c:v>
                </c:pt>
                <c:pt idx="18299">
                  <c:v>1.843</c:v>
                </c:pt>
                <c:pt idx="18300">
                  <c:v>1.843</c:v>
                </c:pt>
                <c:pt idx="18301">
                  <c:v>1.843</c:v>
                </c:pt>
                <c:pt idx="18302">
                  <c:v>1.843</c:v>
                </c:pt>
                <c:pt idx="18303">
                  <c:v>1.8439999999999999</c:v>
                </c:pt>
                <c:pt idx="18304">
                  <c:v>1.8439999999999999</c:v>
                </c:pt>
                <c:pt idx="18305">
                  <c:v>1.8439999999999999</c:v>
                </c:pt>
                <c:pt idx="18306">
                  <c:v>1.8439999999999999</c:v>
                </c:pt>
                <c:pt idx="18307">
                  <c:v>1.8439999999999999</c:v>
                </c:pt>
                <c:pt idx="18308">
                  <c:v>1.8439999999999999</c:v>
                </c:pt>
                <c:pt idx="18309">
                  <c:v>1.8439999999999999</c:v>
                </c:pt>
                <c:pt idx="18310">
                  <c:v>1.8439999999999999</c:v>
                </c:pt>
                <c:pt idx="18311">
                  <c:v>1.8439999999999999</c:v>
                </c:pt>
                <c:pt idx="18312">
                  <c:v>1.8439999999999999</c:v>
                </c:pt>
                <c:pt idx="18313">
                  <c:v>1.8439999999999999</c:v>
                </c:pt>
                <c:pt idx="18314">
                  <c:v>1.8439999999999999</c:v>
                </c:pt>
                <c:pt idx="18315">
                  <c:v>1.8439999999999999</c:v>
                </c:pt>
                <c:pt idx="18316">
                  <c:v>1.8439999999999999</c:v>
                </c:pt>
                <c:pt idx="18317">
                  <c:v>1.8439999999999999</c:v>
                </c:pt>
                <c:pt idx="18318">
                  <c:v>1.8439999999999999</c:v>
                </c:pt>
                <c:pt idx="18319">
                  <c:v>1.8439999999999999</c:v>
                </c:pt>
                <c:pt idx="18320">
                  <c:v>1.8439999999999999</c:v>
                </c:pt>
                <c:pt idx="18321">
                  <c:v>1.8439999999999999</c:v>
                </c:pt>
                <c:pt idx="18322">
                  <c:v>1.8439999999999999</c:v>
                </c:pt>
                <c:pt idx="18323">
                  <c:v>1.8439999999999999</c:v>
                </c:pt>
                <c:pt idx="18324">
                  <c:v>1.8439999999999999</c:v>
                </c:pt>
                <c:pt idx="18325">
                  <c:v>1.8439999999999999</c:v>
                </c:pt>
                <c:pt idx="18326">
                  <c:v>1.8439999999999999</c:v>
                </c:pt>
                <c:pt idx="18327">
                  <c:v>1.8439999999999999</c:v>
                </c:pt>
                <c:pt idx="18328">
                  <c:v>1.845</c:v>
                </c:pt>
                <c:pt idx="18329">
                  <c:v>1.845</c:v>
                </c:pt>
                <c:pt idx="18330">
                  <c:v>1.845</c:v>
                </c:pt>
                <c:pt idx="18331">
                  <c:v>1.845</c:v>
                </c:pt>
                <c:pt idx="18332">
                  <c:v>1.845</c:v>
                </c:pt>
                <c:pt idx="18333">
                  <c:v>1.845</c:v>
                </c:pt>
                <c:pt idx="18334">
                  <c:v>1.845</c:v>
                </c:pt>
                <c:pt idx="18335">
                  <c:v>1.845</c:v>
                </c:pt>
                <c:pt idx="18336">
                  <c:v>1.845</c:v>
                </c:pt>
                <c:pt idx="18337">
                  <c:v>1.845</c:v>
                </c:pt>
                <c:pt idx="18338">
                  <c:v>1.845</c:v>
                </c:pt>
                <c:pt idx="18339">
                  <c:v>1.845</c:v>
                </c:pt>
                <c:pt idx="18340">
                  <c:v>1.845</c:v>
                </c:pt>
                <c:pt idx="18341">
                  <c:v>1.845</c:v>
                </c:pt>
                <c:pt idx="18342">
                  <c:v>1.845</c:v>
                </c:pt>
                <c:pt idx="18343">
                  <c:v>1.845</c:v>
                </c:pt>
                <c:pt idx="18344">
                  <c:v>1.845</c:v>
                </c:pt>
                <c:pt idx="18345">
                  <c:v>1.845</c:v>
                </c:pt>
                <c:pt idx="18346">
                  <c:v>1.845</c:v>
                </c:pt>
                <c:pt idx="18347">
                  <c:v>1.845</c:v>
                </c:pt>
                <c:pt idx="18348">
                  <c:v>1.845</c:v>
                </c:pt>
                <c:pt idx="18349">
                  <c:v>1.845</c:v>
                </c:pt>
                <c:pt idx="18350">
                  <c:v>1.845</c:v>
                </c:pt>
                <c:pt idx="18351">
                  <c:v>1.845</c:v>
                </c:pt>
                <c:pt idx="18352">
                  <c:v>1.845</c:v>
                </c:pt>
                <c:pt idx="18353">
                  <c:v>1.8460000000000001</c:v>
                </c:pt>
                <c:pt idx="18354">
                  <c:v>1.8460000000000001</c:v>
                </c:pt>
                <c:pt idx="18355">
                  <c:v>1.8460000000000001</c:v>
                </c:pt>
                <c:pt idx="18356">
                  <c:v>1.8460000000000001</c:v>
                </c:pt>
                <c:pt idx="18357">
                  <c:v>1.8460000000000001</c:v>
                </c:pt>
                <c:pt idx="18358">
                  <c:v>1.8460000000000001</c:v>
                </c:pt>
                <c:pt idx="18359">
                  <c:v>1.8460000000000001</c:v>
                </c:pt>
                <c:pt idx="18360">
                  <c:v>1.8460000000000001</c:v>
                </c:pt>
                <c:pt idx="18361">
                  <c:v>1.8460000000000001</c:v>
                </c:pt>
                <c:pt idx="18362">
                  <c:v>1.8460000000000001</c:v>
                </c:pt>
                <c:pt idx="18363">
                  <c:v>1.8460000000000001</c:v>
                </c:pt>
                <c:pt idx="18364">
                  <c:v>1.8460000000000001</c:v>
                </c:pt>
                <c:pt idx="18365">
                  <c:v>1.8460000000000001</c:v>
                </c:pt>
                <c:pt idx="18366">
                  <c:v>1.8460000000000001</c:v>
                </c:pt>
                <c:pt idx="18367">
                  <c:v>1.8460000000000001</c:v>
                </c:pt>
                <c:pt idx="18368">
                  <c:v>1.8460000000000001</c:v>
                </c:pt>
                <c:pt idx="18369">
                  <c:v>1.8460000000000001</c:v>
                </c:pt>
                <c:pt idx="18370">
                  <c:v>1.8460000000000001</c:v>
                </c:pt>
                <c:pt idx="18371">
                  <c:v>1.8460000000000001</c:v>
                </c:pt>
                <c:pt idx="18372">
                  <c:v>1.8460000000000001</c:v>
                </c:pt>
                <c:pt idx="18373">
                  <c:v>1.8460000000000001</c:v>
                </c:pt>
                <c:pt idx="18374">
                  <c:v>1.8460000000000001</c:v>
                </c:pt>
                <c:pt idx="18375">
                  <c:v>1.8460000000000001</c:v>
                </c:pt>
                <c:pt idx="18376">
                  <c:v>1.8460000000000001</c:v>
                </c:pt>
                <c:pt idx="18377">
                  <c:v>1.8460000000000001</c:v>
                </c:pt>
                <c:pt idx="18378">
                  <c:v>1.8460000000000001</c:v>
                </c:pt>
                <c:pt idx="18379">
                  <c:v>1.845</c:v>
                </c:pt>
                <c:pt idx="18380">
                  <c:v>1.845</c:v>
                </c:pt>
                <c:pt idx="18381">
                  <c:v>1.845</c:v>
                </c:pt>
                <c:pt idx="18382">
                  <c:v>1.845</c:v>
                </c:pt>
                <c:pt idx="18383">
                  <c:v>1.845</c:v>
                </c:pt>
                <c:pt idx="18384">
                  <c:v>1.845</c:v>
                </c:pt>
                <c:pt idx="18385">
                  <c:v>1.845</c:v>
                </c:pt>
                <c:pt idx="18386">
                  <c:v>1.8460000000000001</c:v>
                </c:pt>
                <c:pt idx="18387">
                  <c:v>1.8460000000000001</c:v>
                </c:pt>
                <c:pt idx="18388">
                  <c:v>1.8460000000000001</c:v>
                </c:pt>
                <c:pt idx="18389">
                  <c:v>1.8460000000000001</c:v>
                </c:pt>
                <c:pt idx="18390">
                  <c:v>1.8460000000000001</c:v>
                </c:pt>
                <c:pt idx="18391">
                  <c:v>1.8460000000000001</c:v>
                </c:pt>
                <c:pt idx="18392">
                  <c:v>1.8460000000000001</c:v>
                </c:pt>
                <c:pt idx="18393">
                  <c:v>1.8460000000000001</c:v>
                </c:pt>
                <c:pt idx="18394">
                  <c:v>1.8460000000000001</c:v>
                </c:pt>
                <c:pt idx="18395">
                  <c:v>1.8460000000000001</c:v>
                </c:pt>
                <c:pt idx="18396">
                  <c:v>1.8460000000000001</c:v>
                </c:pt>
                <c:pt idx="18397">
                  <c:v>1.8460000000000001</c:v>
                </c:pt>
                <c:pt idx="18398">
                  <c:v>1.8460000000000001</c:v>
                </c:pt>
                <c:pt idx="18399">
                  <c:v>1.8460000000000001</c:v>
                </c:pt>
                <c:pt idx="18400">
                  <c:v>1.8460000000000001</c:v>
                </c:pt>
                <c:pt idx="18401">
                  <c:v>1.8460000000000001</c:v>
                </c:pt>
                <c:pt idx="18402">
                  <c:v>1.8460000000000001</c:v>
                </c:pt>
                <c:pt idx="18403">
                  <c:v>1.8460000000000001</c:v>
                </c:pt>
                <c:pt idx="18404">
                  <c:v>1.8460000000000001</c:v>
                </c:pt>
                <c:pt idx="18405">
                  <c:v>1.8460000000000001</c:v>
                </c:pt>
                <c:pt idx="18406">
                  <c:v>1.8460000000000001</c:v>
                </c:pt>
                <c:pt idx="18407">
                  <c:v>1.8460000000000001</c:v>
                </c:pt>
                <c:pt idx="18408">
                  <c:v>1.8460000000000001</c:v>
                </c:pt>
                <c:pt idx="18409">
                  <c:v>1.8460000000000001</c:v>
                </c:pt>
                <c:pt idx="18410">
                  <c:v>1.8460000000000001</c:v>
                </c:pt>
                <c:pt idx="18411">
                  <c:v>1.8460000000000001</c:v>
                </c:pt>
                <c:pt idx="18412">
                  <c:v>1.8460000000000001</c:v>
                </c:pt>
                <c:pt idx="18413">
                  <c:v>1.8460000000000001</c:v>
                </c:pt>
                <c:pt idx="18414">
                  <c:v>1.8460000000000001</c:v>
                </c:pt>
                <c:pt idx="18415">
                  <c:v>1.8460000000000001</c:v>
                </c:pt>
                <c:pt idx="18416">
                  <c:v>1.8460000000000001</c:v>
                </c:pt>
                <c:pt idx="18417">
                  <c:v>1.8460000000000001</c:v>
                </c:pt>
                <c:pt idx="18418">
                  <c:v>1.847</c:v>
                </c:pt>
                <c:pt idx="18419">
                  <c:v>1.847</c:v>
                </c:pt>
                <c:pt idx="18420">
                  <c:v>1.847</c:v>
                </c:pt>
                <c:pt idx="18421">
                  <c:v>1.847</c:v>
                </c:pt>
                <c:pt idx="18422">
                  <c:v>1.847</c:v>
                </c:pt>
                <c:pt idx="18423">
                  <c:v>1.847</c:v>
                </c:pt>
                <c:pt idx="18424">
                  <c:v>1.847</c:v>
                </c:pt>
                <c:pt idx="18425">
                  <c:v>1.847</c:v>
                </c:pt>
                <c:pt idx="18426">
                  <c:v>1.847</c:v>
                </c:pt>
                <c:pt idx="18427">
                  <c:v>1.847</c:v>
                </c:pt>
                <c:pt idx="18428">
                  <c:v>1.847</c:v>
                </c:pt>
                <c:pt idx="18429">
                  <c:v>1.847</c:v>
                </c:pt>
                <c:pt idx="18430">
                  <c:v>1.847</c:v>
                </c:pt>
                <c:pt idx="18431">
                  <c:v>1.847</c:v>
                </c:pt>
                <c:pt idx="18432">
                  <c:v>1.847</c:v>
                </c:pt>
                <c:pt idx="18433">
                  <c:v>1.847</c:v>
                </c:pt>
                <c:pt idx="18434">
                  <c:v>1.847</c:v>
                </c:pt>
                <c:pt idx="18435">
                  <c:v>1.847</c:v>
                </c:pt>
                <c:pt idx="18436">
                  <c:v>1.847</c:v>
                </c:pt>
                <c:pt idx="18437">
                  <c:v>1.8460000000000001</c:v>
                </c:pt>
                <c:pt idx="18438">
                  <c:v>1.8460000000000001</c:v>
                </c:pt>
                <c:pt idx="18439">
                  <c:v>1.8460000000000001</c:v>
                </c:pt>
                <c:pt idx="18440">
                  <c:v>1.8460000000000001</c:v>
                </c:pt>
                <c:pt idx="18441">
                  <c:v>1.8460000000000001</c:v>
                </c:pt>
                <c:pt idx="18442">
                  <c:v>1.8460000000000001</c:v>
                </c:pt>
                <c:pt idx="18443">
                  <c:v>1.8460000000000001</c:v>
                </c:pt>
                <c:pt idx="18444">
                  <c:v>1.8460000000000001</c:v>
                </c:pt>
                <c:pt idx="18445">
                  <c:v>1.847</c:v>
                </c:pt>
                <c:pt idx="18446">
                  <c:v>1.847</c:v>
                </c:pt>
                <c:pt idx="18447">
                  <c:v>1.847</c:v>
                </c:pt>
                <c:pt idx="18448">
                  <c:v>1.847</c:v>
                </c:pt>
                <c:pt idx="18449">
                  <c:v>1.847</c:v>
                </c:pt>
                <c:pt idx="18450">
                  <c:v>1.847</c:v>
                </c:pt>
                <c:pt idx="18451">
                  <c:v>1.847</c:v>
                </c:pt>
                <c:pt idx="18452">
                  <c:v>1.847</c:v>
                </c:pt>
                <c:pt idx="18453">
                  <c:v>1.847</c:v>
                </c:pt>
                <c:pt idx="18454">
                  <c:v>1.847</c:v>
                </c:pt>
                <c:pt idx="18455">
                  <c:v>1.847</c:v>
                </c:pt>
                <c:pt idx="18456">
                  <c:v>1.847</c:v>
                </c:pt>
                <c:pt idx="18457">
                  <c:v>1.847</c:v>
                </c:pt>
                <c:pt idx="18458">
                  <c:v>1.847</c:v>
                </c:pt>
                <c:pt idx="18459">
                  <c:v>1.847</c:v>
                </c:pt>
                <c:pt idx="18460">
                  <c:v>1.847</c:v>
                </c:pt>
                <c:pt idx="18461">
                  <c:v>1.847</c:v>
                </c:pt>
                <c:pt idx="18462">
                  <c:v>1.847</c:v>
                </c:pt>
                <c:pt idx="18463">
                  <c:v>1.847</c:v>
                </c:pt>
                <c:pt idx="18464">
                  <c:v>1.847</c:v>
                </c:pt>
                <c:pt idx="18465">
                  <c:v>1.847</c:v>
                </c:pt>
                <c:pt idx="18466">
                  <c:v>1.847</c:v>
                </c:pt>
                <c:pt idx="18467">
                  <c:v>1.847</c:v>
                </c:pt>
                <c:pt idx="18468">
                  <c:v>1.847</c:v>
                </c:pt>
                <c:pt idx="18469">
                  <c:v>1.847</c:v>
                </c:pt>
                <c:pt idx="18470">
                  <c:v>1.847</c:v>
                </c:pt>
                <c:pt idx="18471">
                  <c:v>1.847</c:v>
                </c:pt>
                <c:pt idx="18472">
                  <c:v>1.847</c:v>
                </c:pt>
                <c:pt idx="18473">
                  <c:v>1.847</c:v>
                </c:pt>
                <c:pt idx="18474">
                  <c:v>1.847</c:v>
                </c:pt>
                <c:pt idx="18475">
                  <c:v>1.847</c:v>
                </c:pt>
                <c:pt idx="18476">
                  <c:v>1.847</c:v>
                </c:pt>
                <c:pt idx="18477">
                  <c:v>1.847</c:v>
                </c:pt>
                <c:pt idx="18478">
                  <c:v>1.847</c:v>
                </c:pt>
                <c:pt idx="18479">
                  <c:v>1.847</c:v>
                </c:pt>
                <c:pt idx="18480">
                  <c:v>1.8479999999999999</c:v>
                </c:pt>
                <c:pt idx="18481">
                  <c:v>1.8479999999999999</c:v>
                </c:pt>
                <c:pt idx="18482">
                  <c:v>1.8479999999999999</c:v>
                </c:pt>
                <c:pt idx="18483">
                  <c:v>1.8479999999999999</c:v>
                </c:pt>
                <c:pt idx="18484">
                  <c:v>1.8479999999999999</c:v>
                </c:pt>
                <c:pt idx="18485">
                  <c:v>1.8479999999999999</c:v>
                </c:pt>
                <c:pt idx="18486">
                  <c:v>1.8479999999999999</c:v>
                </c:pt>
                <c:pt idx="18487">
                  <c:v>1.8479999999999999</c:v>
                </c:pt>
                <c:pt idx="18488">
                  <c:v>1.8479999999999999</c:v>
                </c:pt>
                <c:pt idx="18489">
                  <c:v>1.8479999999999999</c:v>
                </c:pt>
                <c:pt idx="18490">
                  <c:v>1.847</c:v>
                </c:pt>
                <c:pt idx="18491">
                  <c:v>1.847</c:v>
                </c:pt>
                <c:pt idx="18492">
                  <c:v>1.847</c:v>
                </c:pt>
                <c:pt idx="18493">
                  <c:v>1.847</c:v>
                </c:pt>
                <c:pt idx="18494">
                  <c:v>1.847</c:v>
                </c:pt>
                <c:pt idx="18495">
                  <c:v>1.847</c:v>
                </c:pt>
                <c:pt idx="18496">
                  <c:v>1.847</c:v>
                </c:pt>
                <c:pt idx="18497">
                  <c:v>1.847</c:v>
                </c:pt>
                <c:pt idx="18498">
                  <c:v>1.847</c:v>
                </c:pt>
                <c:pt idx="18499">
                  <c:v>1.847</c:v>
                </c:pt>
                <c:pt idx="18500">
                  <c:v>1.847</c:v>
                </c:pt>
                <c:pt idx="18501">
                  <c:v>1.847</c:v>
                </c:pt>
                <c:pt idx="18502">
                  <c:v>1.847</c:v>
                </c:pt>
                <c:pt idx="18503">
                  <c:v>1.847</c:v>
                </c:pt>
                <c:pt idx="18504">
                  <c:v>1.8479999999999999</c:v>
                </c:pt>
                <c:pt idx="18505">
                  <c:v>1.8479999999999999</c:v>
                </c:pt>
                <c:pt idx="18506">
                  <c:v>1.8479999999999999</c:v>
                </c:pt>
                <c:pt idx="18507">
                  <c:v>1.8479999999999999</c:v>
                </c:pt>
                <c:pt idx="18508">
                  <c:v>1.8479999999999999</c:v>
                </c:pt>
                <c:pt idx="18509">
                  <c:v>1.8479999999999999</c:v>
                </c:pt>
                <c:pt idx="18510">
                  <c:v>1.8479999999999999</c:v>
                </c:pt>
                <c:pt idx="18511">
                  <c:v>1.8479999999999999</c:v>
                </c:pt>
                <c:pt idx="18512">
                  <c:v>1.8479999999999999</c:v>
                </c:pt>
                <c:pt idx="18513">
                  <c:v>1.8479999999999999</c:v>
                </c:pt>
                <c:pt idx="18514">
                  <c:v>1.8479999999999999</c:v>
                </c:pt>
                <c:pt idx="18515">
                  <c:v>1.8479999999999999</c:v>
                </c:pt>
                <c:pt idx="18516">
                  <c:v>1.8479999999999999</c:v>
                </c:pt>
                <c:pt idx="18517">
                  <c:v>1.8479999999999999</c:v>
                </c:pt>
                <c:pt idx="18518">
                  <c:v>1.8479999999999999</c:v>
                </c:pt>
                <c:pt idx="18519">
                  <c:v>1.8479999999999999</c:v>
                </c:pt>
                <c:pt idx="18520">
                  <c:v>1.8479999999999999</c:v>
                </c:pt>
                <c:pt idx="18521">
                  <c:v>1.8479999999999999</c:v>
                </c:pt>
                <c:pt idx="18522">
                  <c:v>1.8479999999999999</c:v>
                </c:pt>
                <c:pt idx="18523">
                  <c:v>1.8479999999999999</c:v>
                </c:pt>
                <c:pt idx="18524">
                  <c:v>1.8479999999999999</c:v>
                </c:pt>
                <c:pt idx="18525">
                  <c:v>1.8479999999999999</c:v>
                </c:pt>
                <c:pt idx="18526">
                  <c:v>1.8479999999999999</c:v>
                </c:pt>
                <c:pt idx="18527">
                  <c:v>1.8479999999999999</c:v>
                </c:pt>
                <c:pt idx="18528">
                  <c:v>1.8479999999999999</c:v>
                </c:pt>
                <c:pt idx="18529">
                  <c:v>1.8479999999999999</c:v>
                </c:pt>
                <c:pt idx="18530">
                  <c:v>1.8479999999999999</c:v>
                </c:pt>
                <c:pt idx="18531">
                  <c:v>1.8479999999999999</c:v>
                </c:pt>
                <c:pt idx="18532">
                  <c:v>1.8479999999999999</c:v>
                </c:pt>
                <c:pt idx="18533">
                  <c:v>1.849</c:v>
                </c:pt>
                <c:pt idx="18534">
                  <c:v>1.849</c:v>
                </c:pt>
                <c:pt idx="18535">
                  <c:v>1.849</c:v>
                </c:pt>
                <c:pt idx="18536">
                  <c:v>1.849</c:v>
                </c:pt>
                <c:pt idx="18537">
                  <c:v>1.849</c:v>
                </c:pt>
                <c:pt idx="18538">
                  <c:v>1.849</c:v>
                </c:pt>
                <c:pt idx="18539">
                  <c:v>1.849</c:v>
                </c:pt>
                <c:pt idx="18540">
                  <c:v>1.849</c:v>
                </c:pt>
                <c:pt idx="18541">
                  <c:v>1.849</c:v>
                </c:pt>
                <c:pt idx="18542">
                  <c:v>1.849</c:v>
                </c:pt>
                <c:pt idx="18543">
                  <c:v>1.849</c:v>
                </c:pt>
                <c:pt idx="18544">
                  <c:v>1.849</c:v>
                </c:pt>
                <c:pt idx="18545">
                  <c:v>1.849</c:v>
                </c:pt>
                <c:pt idx="18546">
                  <c:v>1.849</c:v>
                </c:pt>
                <c:pt idx="18547">
                  <c:v>1.849</c:v>
                </c:pt>
                <c:pt idx="18548">
                  <c:v>1.849</c:v>
                </c:pt>
                <c:pt idx="18549">
                  <c:v>1.849</c:v>
                </c:pt>
                <c:pt idx="18550">
                  <c:v>1.849</c:v>
                </c:pt>
                <c:pt idx="18551">
                  <c:v>1.849</c:v>
                </c:pt>
                <c:pt idx="18552">
                  <c:v>1.849</c:v>
                </c:pt>
                <c:pt idx="18553">
                  <c:v>1.849</c:v>
                </c:pt>
                <c:pt idx="18554">
                  <c:v>1.849</c:v>
                </c:pt>
                <c:pt idx="18555">
                  <c:v>1.849</c:v>
                </c:pt>
                <c:pt idx="18556">
                  <c:v>1.849</c:v>
                </c:pt>
                <c:pt idx="18557">
                  <c:v>1.85</c:v>
                </c:pt>
                <c:pt idx="18558">
                  <c:v>1.85</c:v>
                </c:pt>
                <c:pt idx="18559">
                  <c:v>1.85</c:v>
                </c:pt>
                <c:pt idx="18560">
                  <c:v>1.85</c:v>
                </c:pt>
                <c:pt idx="18561">
                  <c:v>1.85</c:v>
                </c:pt>
                <c:pt idx="18562">
                  <c:v>1.85</c:v>
                </c:pt>
                <c:pt idx="18563">
                  <c:v>1.85</c:v>
                </c:pt>
                <c:pt idx="18564">
                  <c:v>1.85</c:v>
                </c:pt>
                <c:pt idx="18565">
                  <c:v>1.85</c:v>
                </c:pt>
                <c:pt idx="18566">
                  <c:v>1.85</c:v>
                </c:pt>
                <c:pt idx="18567">
                  <c:v>1.85</c:v>
                </c:pt>
                <c:pt idx="18568">
                  <c:v>1.85</c:v>
                </c:pt>
                <c:pt idx="18569">
                  <c:v>1.85</c:v>
                </c:pt>
                <c:pt idx="18570">
                  <c:v>1.85</c:v>
                </c:pt>
                <c:pt idx="18571">
                  <c:v>1.85</c:v>
                </c:pt>
                <c:pt idx="18572">
                  <c:v>1.85</c:v>
                </c:pt>
                <c:pt idx="18573">
                  <c:v>1.85</c:v>
                </c:pt>
                <c:pt idx="18574">
                  <c:v>1.85</c:v>
                </c:pt>
                <c:pt idx="18575">
                  <c:v>1.85</c:v>
                </c:pt>
                <c:pt idx="18576">
                  <c:v>1.85</c:v>
                </c:pt>
                <c:pt idx="18577">
                  <c:v>1.85</c:v>
                </c:pt>
                <c:pt idx="18578">
                  <c:v>1.85</c:v>
                </c:pt>
                <c:pt idx="18579">
                  <c:v>1.85</c:v>
                </c:pt>
                <c:pt idx="18580">
                  <c:v>1.85</c:v>
                </c:pt>
                <c:pt idx="18581">
                  <c:v>1.851</c:v>
                </c:pt>
                <c:pt idx="18582">
                  <c:v>1.85</c:v>
                </c:pt>
                <c:pt idx="18583">
                  <c:v>1.85</c:v>
                </c:pt>
                <c:pt idx="18584">
                  <c:v>1.85</c:v>
                </c:pt>
                <c:pt idx="18585">
                  <c:v>1.85</c:v>
                </c:pt>
                <c:pt idx="18586">
                  <c:v>1.85</c:v>
                </c:pt>
                <c:pt idx="18587">
                  <c:v>1.85</c:v>
                </c:pt>
                <c:pt idx="18588">
                  <c:v>1.85</c:v>
                </c:pt>
                <c:pt idx="18589">
                  <c:v>1.85</c:v>
                </c:pt>
                <c:pt idx="18590">
                  <c:v>1.85</c:v>
                </c:pt>
                <c:pt idx="18591">
                  <c:v>1.85</c:v>
                </c:pt>
                <c:pt idx="18592">
                  <c:v>1.85</c:v>
                </c:pt>
                <c:pt idx="18593">
                  <c:v>1.85</c:v>
                </c:pt>
                <c:pt idx="18594">
                  <c:v>1.85</c:v>
                </c:pt>
                <c:pt idx="18595">
                  <c:v>1.85</c:v>
                </c:pt>
                <c:pt idx="18596">
                  <c:v>1.85</c:v>
                </c:pt>
                <c:pt idx="18597">
                  <c:v>1.85</c:v>
                </c:pt>
                <c:pt idx="18598">
                  <c:v>1.85</c:v>
                </c:pt>
                <c:pt idx="18599">
                  <c:v>1.85</c:v>
                </c:pt>
                <c:pt idx="18600">
                  <c:v>1.85</c:v>
                </c:pt>
                <c:pt idx="18601">
                  <c:v>1.85</c:v>
                </c:pt>
                <c:pt idx="18602">
                  <c:v>1.85</c:v>
                </c:pt>
                <c:pt idx="18603">
                  <c:v>1.85</c:v>
                </c:pt>
                <c:pt idx="18604">
                  <c:v>1.85</c:v>
                </c:pt>
                <c:pt idx="18605">
                  <c:v>1.85</c:v>
                </c:pt>
                <c:pt idx="18606">
                  <c:v>1.85</c:v>
                </c:pt>
                <c:pt idx="18607">
                  <c:v>1.85</c:v>
                </c:pt>
                <c:pt idx="18608">
                  <c:v>1.851</c:v>
                </c:pt>
                <c:pt idx="18609">
                  <c:v>1.851</c:v>
                </c:pt>
                <c:pt idx="18610">
                  <c:v>1.851</c:v>
                </c:pt>
                <c:pt idx="18611">
                  <c:v>1.851</c:v>
                </c:pt>
                <c:pt idx="18612">
                  <c:v>1.851</c:v>
                </c:pt>
                <c:pt idx="18613">
                  <c:v>1.851</c:v>
                </c:pt>
                <c:pt idx="18614">
                  <c:v>1.851</c:v>
                </c:pt>
                <c:pt idx="18615">
                  <c:v>1.851</c:v>
                </c:pt>
                <c:pt idx="18616">
                  <c:v>1.851</c:v>
                </c:pt>
                <c:pt idx="18617">
                  <c:v>1.851</c:v>
                </c:pt>
                <c:pt idx="18618">
                  <c:v>1.851</c:v>
                </c:pt>
                <c:pt idx="18619">
                  <c:v>1.851</c:v>
                </c:pt>
                <c:pt idx="18620">
                  <c:v>1.851</c:v>
                </c:pt>
                <c:pt idx="18621">
                  <c:v>1.851</c:v>
                </c:pt>
                <c:pt idx="18622">
                  <c:v>1.851</c:v>
                </c:pt>
                <c:pt idx="18623">
                  <c:v>1.851</c:v>
                </c:pt>
                <c:pt idx="18624">
                  <c:v>1.851</c:v>
                </c:pt>
                <c:pt idx="18625">
                  <c:v>1.851</c:v>
                </c:pt>
                <c:pt idx="18626">
                  <c:v>1.851</c:v>
                </c:pt>
                <c:pt idx="18627">
                  <c:v>1.851</c:v>
                </c:pt>
                <c:pt idx="18628">
                  <c:v>1.851</c:v>
                </c:pt>
                <c:pt idx="18629">
                  <c:v>1.851</c:v>
                </c:pt>
                <c:pt idx="18630">
                  <c:v>1.851</c:v>
                </c:pt>
                <c:pt idx="18631">
                  <c:v>1.851</c:v>
                </c:pt>
                <c:pt idx="18632">
                  <c:v>1.851</c:v>
                </c:pt>
                <c:pt idx="18633">
                  <c:v>1.851</c:v>
                </c:pt>
                <c:pt idx="18634">
                  <c:v>1.851</c:v>
                </c:pt>
                <c:pt idx="18635">
                  <c:v>1.851</c:v>
                </c:pt>
                <c:pt idx="18636">
                  <c:v>1.851</c:v>
                </c:pt>
                <c:pt idx="18637">
                  <c:v>1.851</c:v>
                </c:pt>
                <c:pt idx="18638">
                  <c:v>1.8519999999999999</c:v>
                </c:pt>
                <c:pt idx="18639">
                  <c:v>1.8519999999999999</c:v>
                </c:pt>
                <c:pt idx="18640">
                  <c:v>1.8519999999999999</c:v>
                </c:pt>
                <c:pt idx="18641">
                  <c:v>1.8519999999999999</c:v>
                </c:pt>
                <c:pt idx="18642">
                  <c:v>1.8519999999999999</c:v>
                </c:pt>
                <c:pt idx="18643">
                  <c:v>1.8519999999999999</c:v>
                </c:pt>
                <c:pt idx="18644">
                  <c:v>1.8519999999999999</c:v>
                </c:pt>
                <c:pt idx="18645">
                  <c:v>1.8519999999999999</c:v>
                </c:pt>
                <c:pt idx="18646">
                  <c:v>1.8519999999999999</c:v>
                </c:pt>
                <c:pt idx="18647">
                  <c:v>1.8519999999999999</c:v>
                </c:pt>
                <c:pt idx="18648">
                  <c:v>1.8519999999999999</c:v>
                </c:pt>
                <c:pt idx="18649">
                  <c:v>1.8519999999999999</c:v>
                </c:pt>
                <c:pt idx="18650">
                  <c:v>1.8519999999999999</c:v>
                </c:pt>
                <c:pt idx="18651">
                  <c:v>1.8519999999999999</c:v>
                </c:pt>
                <c:pt idx="18652">
                  <c:v>1.8519999999999999</c:v>
                </c:pt>
                <c:pt idx="18653">
                  <c:v>1.8519999999999999</c:v>
                </c:pt>
                <c:pt idx="18654">
                  <c:v>1.8519999999999999</c:v>
                </c:pt>
                <c:pt idx="18655">
                  <c:v>1.8519999999999999</c:v>
                </c:pt>
                <c:pt idx="18656">
                  <c:v>1.8519999999999999</c:v>
                </c:pt>
                <c:pt idx="18657">
                  <c:v>1.8519999999999999</c:v>
                </c:pt>
                <c:pt idx="18658">
                  <c:v>1.8519999999999999</c:v>
                </c:pt>
                <c:pt idx="18659">
                  <c:v>1.8519999999999999</c:v>
                </c:pt>
                <c:pt idx="18660">
                  <c:v>1.851</c:v>
                </c:pt>
                <c:pt idx="18661">
                  <c:v>1.851</c:v>
                </c:pt>
                <c:pt idx="18662">
                  <c:v>1.851</c:v>
                </c:pt>
                <c:pt idx="18663">
                  <c:v>1.8519999999999999</c:v>
                </c:pt>
                <c:pt idx="18664">
                  <c:v>1.8519999999999999</c:v>
                </c:pt>
                <c:pt idx="18665">
                  <c:v>1.8519999999999999</c:v>
                </c:pt>
                <c:pt idx="18666">
                  <c:v>1.8519999999999999</c:v>
                </c:pt>
                <c:pt idx="18667">
                  <c:v>1.8519999999999999</c:v>
                </c:pt>
                <c:pt idx="18668">
                  <c:v>1.8519999999999999</c:v>
                </c:pt>
                <c:pt idx="18669">
                  <c:v>1.8519999999999999</c:v>
                </c:pt>
                <c:pt idx="18670">
                  <c:v>1.8519999999999999</c:v>
                </c:pt>
                <c:pt idx="18671">
                  <c:v>1.8519999999999999</c:v>
                </c:pt>
                <c:pt idx="18672">
                  <c:v>1.8519999999999999</c:v>
                </c:pt>
                <c:pt idx="18673">
                  <c:v>1.8519999999999999</c:v>
                </c:pt>
                <c:pt idx="18674">
                  <c:v>1.8519999999999999</c:v>
                </c:pt>
                <c:pt idx="18675">
                  <c:v>1.8519999999999999</c:v>
                </c:pt>
                <c:pt idx="18676">
                  <c:v>1.8519999999999999</c:v>
                </c:pt>
                <c:pt idx="18677">
                  <c:v>1.8519999999999999</c:v>
                </c:pt>
                <c:pt idx="18678">
                  <c:v>1.8519999999999999</c:v>
                </c:pt>
                <c:pt idx="18679">
                  <c:v>1.8519999999999999</c:v>
                </c:pt>
                <c:pt idx="18680">
                  <c:v>1.8519999999999999</c:v>
                </c:pt>
                <c:pt idx="18681">
                  <c:v>1.8519999999999999</c:v>
                </c:pt>
                <c:pt idx="18682">
                  <c:v>1.8519999999999999</c:v>
                </c:pt>
                <c:pt idx="18683">
                  <c:v>1.8519999999999999</c:v>
                </c:pt>
                <c:pt idx="18684">
                  <c:v>1.8519999999999999</c:v>
                </c:pt>
                <c:pt idx="18685">
                  <c:v>1.8519999999999999</c:v>
                </c:pt>
                <c:pt idx="18686">
                  <c:v>1.8519999999999999</c:v>
                </c:pt>
                <c:pt idx="18687">
                  <c:v>1.8519999999999999</c:v>
                </c:pt>
                <c:pt idx="18688">
                  <c:v>1.8519999999999999</c:v>
                </c:pt>
                <c:pt idx="18689">
                  <c:v>1.8519999999999999</c:v>
                </c:pt>
                <c:pt idx="18690">
                  <c:v>1.8519999999999999</c:v>
                </c:pt>
                <c:pt idx="18691">
                  <c:v>1.853</c:v>
                </c:pt>
                <c:pt idx="18692">
                  <c:v>1.853</c:v>
                </c:pt>
                <c:pt idx="18693">
                  <c:v>1.853</c:v>
                </c:pt>
                <c:pt idx="18694">
                  <c:v>1.853</c:v>
                </c:pt>
                <c:pt idx="18695">
                  <c:v>1.853</c:v>
                </c:pt>
                <c:pt idx="18696">
                  <c:v>1.853</c:v>
                </c:pt>
                <c:pt idx="18697">
                  <c:v>1.853</c:v>
                </c:pt>
                <c:pt idx="18698">
                  <c:v>1.853</c:v>
                </c:pt>
                <c:pt idx="18699">
                  <c:v>1.853</c:v>
                </c:pt>
                <c:pt idx="18700">
                  <c:v>1.853</c:v>
                </c:pt>
                <c:pt idx="18701">
                  <c:v>1.853</c:v>
                </c:pt>
                <c:pt idx="18702">
                  <c:v>1.853</c:v>
                </c:pt>
                <c:pt idx="18703">
                  <c:v>1.853</c:v>
                </c:pt>
                <c:pt idx="18704">
                  <c:v>1.853</c:v>
                </c:pt>
                <c:pt idx="18705">
                  <c:v>1.853</c:v>
                </c:pt>
                <c:pt idx="18706">
                  <c:v>1.853</c:v>
                </c:pt>
                <c:pt idx="18707">
                  <c:v>1.853</c:v>
                </c:pt>
                <c:pt idx="18708">
                  <c:v>1.853</c:v>
                </c:pt>
                <c:pt idx="18709">
                  <c:v>1.853</c:v>
                </c:pt>
                <c:pt idx="18710">
                  <c:v>1.853</c:v>
                </c:pt>
                <c:pt idx="18711">
                  <c:v>1.853</c:v>
                </c:pt>
                <c:pt idx="18712">
                  <c:v>1.853</c:v>
                </c:pt>
                <c:pt idx="18713">
                  <c:v>1.853</c:v>
                </c:pt>
                <c:pt idx="18714">
                  <c:v>1.853</c:v>
                </c:pt>
                <c:pt idx="18715">
                  <c:v>1.853</c:v>
                </c:pt>
                <c:pt idx="18716">
                  <c:v>1.853</c:v>
                </c:pt>
                <c:pt idx="18717">
                  <c:v>1.853</c:v>
                </c:pt>
                <c:pt idx="18718">
                  <c:v>1.853</c:v>
                </c:pt>
                <c:pt idx="18719">
                  <c:v>1.8540000000000001</c:v>
                </c:pt>
                <c:pt idx="18720">
                  <c:v>1.8540000000000001</c:v>
                </c:pt>
                <c:pt idx="18721">
                  <c:v>1.8540000000000001</c:v>
                </c:pt>
                <c:pt idx="18722">
                  <c:v>1.8540000000000001</c:v>
                </c:pt>
                <c:pt idx="18723">
                  <c:v>1.8540000000000001</c:v>
                </c:pt>
                <c:pt idx="18724">
                  <c:v>1.8540000000000001</c:v>
                </c:pt>
                <c:pt idx="18725">
                  <c:v>1.8540000000000001</c:v>
                </c:pt>
                <c:pt idx="18726">
                  <c:v>1.8540000000000001</c:v>
                </c:pt>
                <c:pt idx="18727">
                  <c:v>1.8540000000000001</c:v>
                </c:pt>
                <c:pt idx="18728">
                  <c:v>1.8540000000000001</c:v>
                </c:pt>
                <c:pt idx="18729">
                  <c:v>1.8540000000000001</c:v>
                </c:pt>
                <c:pt idx="18730">
                  <c:v>1.8540000000000001</c:v>
                </c:pt>
                <c:pt idx="18731">
                  <c:v>1.853</c:v>
                </c:pt>
                <c:pt idx="18732">
                  <c:v>1.853</c:v>
                </c:pt>
                <c:pt idx="18733">
                  <c:v>1.853</c:v>
                </c:pt>
                <c:pt idx="18734">
                  <c:v>1.853</c:v>
                </c:pt>
                <c:pt idx="18735">
                  <c:v>1.853</c:v>
                </c:pt>
                <c:pt idx="18736">
                  <c:v>1.853</c:v>
                </c:pt>
                <c:pt idx="18737">
                  <c:v>1.853</c:v>
                </c:pt>
                <c:pt idx="18738">
                  <c:v>1.853</c:v>
                </c:pt>
                <c:pt idx="18739">
                  <c:v>1.853</c:v>
                </c:pt>
                <c:pt idx="18740">
                  <c:v>1.853</c:v>
                </c:pt>
                <c:pt idx="18741">
                  <c:v>1.853</c:v>
                </c:pt>
                <c:pt idx="18742">
                  <c:v>1.853</c:v>
                </c:pt>
                <c:pt idx="18743">
                  <c:v>1.853</c:v>
                </c:pt>
                <c:pt idx="18744">
                  <c:v>1.853</c:v>
                </c:pt>
                <c:pt idx="18745">
                  <c:v>1.853</c:v>
                </c:pt>
                <c:pt idx="18746">
                  <c:v>1.853</c:v>
                </c:pt>
                <c:pt idx="18747">
                  <c:v>1.853</c:v>
                </c:pt>
                <c:pt idx="18748">
                  <c:v>1.853</c:v>
                </c:pt>
                <c:pt idx="18749">
                  <c:v>1.8540000000000001</c:v>
                </c:pt>
                <c:pt idx="18750">
                  <c:v>1.8540000000000001</c:v>
                </c:pt>
                <c:pt idx="18751">
                  <c:v>1.8540000000000001</c:v>
                </c:pt>
                <c:pt idx="18752">
                  <c:v>1.8540000000000001</c:v>
                </c:pt>
                <c:pt idx="18753">
                  <c:v>1.8540000000000001</c:v>
                </c:pt>
                <c:pt idx="18754">
                  <c:v>1.8540000000000001</c:v>
                </c:pt>
                <c:pt idx="18755">
                  <c:v>1.8540000000000001</c:v>
                </c:pt>
                <c:pt idx="18756">
                  <c:v>1.8540000000000001</c:v>
                </c:pt>
                <c:pt idx="18757">
                  <c:v>1.8540000000000001</c:v>
                </c:pt>
                <c:pt idx="18758">
                  <c:v>1.8540000000000001</c:v>
                </c:pt>
                <c:pt idx="18759">
                  <c:v>1.8540000000000001</c:v>
                </c:pt>
                <c:pt idx="18760">
                  <c:v>1.8540000000000001</c:v>
                </c:pt>
                <c:pt idx="18761">
                  <c:v>1.8540000000000001</c:v>
                </c:pt>
                <c:pt idx="18762">
                  <c:v>1.8540000000000001</c:v>
                </c:pt>
                <c:pt idx="18763">
                  <c:v>1.8540000000000001</c:v>
                </c:pt>
                <c:pt idx="18764">
                  <c:v>1.8540000000000001</c:v>
                </c:pt>
                <c:pt idx="18765">
                  <c:v>1.8540000000000001</c:v>
                </c:pt>
                <c:pt idx="18766">
                  <c:v>1.8540000000000001</c:v>
                </c:pt>
                <c:pt idx="18767">
                  <c:v>1.8540000000000001</c:v>
                </c:pt>
                <c:pt idx="18768">
                  <c:v>1.8540000000000001</c:v>
                </c:pt>
                <c:pt idx="18769">
                  <c:v>1.8540000000000001</c:v>
                </c:pt>
                <c:pt idx="18770">
                  <c:v>1.8540000000000001</c:v>
                </c:pt>
                <c:pt idx="18771">
                  <c:v>1.8540000000000001</c:v>
                </c:pt>
                <c:pt idx="18772">
                  <c:v>1.8540000000000001</c:v>
                </c:pt>
                <c:pt idx="18773">
                  <c:v>1.8540000000000001</c:v>
                </c:pt>
                <c:pt idx="18774">
                  <c:v>1.8540000000000001</c:v>
                </c:pt>
                <c:pt idx="18775">
                  <c:v>1.8540000000000001</c:v>
                </c:pt>
                <c:pt idx="18776">
                  <c:v>1.8540000000000001</c:v>
                </c:pt>
                <c:pt idx="18777">
                  <c:v>1.8540000000000001</c:v>
                </c:pt>
                <c:pt idx="18778">
                  <c:v>1.8540000000000001</c:v>
                </c:pt>
                <c:pt idx="18779">
                  <c:v>1.8540000000000001</c:v>
                </c:pt>
                <c:pt idx="18780">
                  <c:v>1.855</c:v>
                </c:pt>
                <c:pt idx="18781">
                  <c:v>1.855</c:v>
                </c:pt>
                <c:pt idx="18782">
                  <c:v>1.855</c:v>
                </c:pt>
                <c:pt idx="18783">
                  <c:v>1.855</c:v>
                </c:pt>
                <c:pt idx="18784">
                  <c:v>1.855</c:v>
                </c:pt>
                <c:pt idx="18785">
                  <c:v>1.855</c:v>
                </c:pt>
                <c:pt idx="18786">
                  <c:v>1.8540000000000001</c:v>
                </c:pt>
                <c:pt idx="18787">
                  <c:v>1.8540000000000001</c:v>
                </c:pt>
                <c:pt idx="18788">
                  <c:v>1.8540000000000001</c:v>
                </c:pt>
                <c:pt idx="18789">
                  <c:v>1.8540000000000001</c:v>
                </c:pt>
                <c:pt idx="18790">
                  <c:v>1.8540000000000001</c:v>
                </c:pt>
                <c:pt idx="18791">
                  <c:v>1.8540000000000001</c:v>
                </c:pt>
                <c:pt idx="18792">
                  <c:v>1.8540000000000001</c:v>
                </c:pt>
                <c:pt idx="18793">
                  <c:v>1.8540000000000001</c:v>
                </c:pt>
                <c:pt idx="18794">
                  <c:v>1.8540000000000001</c:v>
                </c:pt>
                <c:pt idx="18795">
                  <c:v>1.8540000000000001</c:v>
                </c:pt>
                <c:pt idx="18796">
                  <c:v>1.8540000000000001</c:v>
                </c:pt>
                <c:pt idx="18797">
                  <c:v>1.8540000000000001</c:v>
                </c:pt>
                <c:pt idx="18798">
                  <c:v>1.8540000000000001</c:v>
                </c:pt>
                <c:pt idx="18799">
                  <c:v>1.8540000000000001</c:v>
                </c:pt>
                <c:pt idx="18800">
                  <c:v>1.8540000000000001</c:v>
                </c:pt>
                <c:pt idx="18801">
                  <c:v>1.8540000000000001</c:v>
                </c:pt>
                <c:pt idx="18802">
                  <c:v>1.8540000000000001</c:v>
                </c:pt>
                <c:pt idx="18803">
                  <c:v>1.8540000000000001</c:v>
                </c:pt>
                <c:pt idx="18804">
                  <c:v>1.8540000000000001</c:v>
                </c:pt>
                <c:pt idx="18805">
                  <c:v>1.8540000000000001</c:v>
                </c:pt>
                <c:pt idx="18806">
                  <c:v>1.8540000000000001</c:v>
                </c:pt>
                <c:pt idx="18807">
                  <c:v>1.8540000000000001</c:v>
                </c:pt>
                <c:pt idx="18808">
                  <c:v>1.855</c:v>
                </c:pt>
                <c:pt idx="18809">
                  <c:v>1.855</c:v>
                </c:pt>
                <c:pt idx="18810">
                  <c:v>1.855</c:v>
                </c:pt>
                <c:pt idx="18811">
                  <c:v>1.855</c:v>
                </c:pt>
                <c:pt idx="18812">
                  <c:v>1.855</c:v>
                </c:pt>
                <c:pt idx="18813">
                  <c:v>1.855</c:v>
                </c:pt>
                <c:pt idx="18814">
                  <c:v>1.855</c:v>
                </c:pt>
                <c:pt idx="18815">
                  <c:v>1.855</c:v>
                </c:pt>
                <c:pt idx="18816">
                  <c:v>1.855</c:v>
                </c:pt>
                <c:pt idx="18817">
                  <c:v>1.855</c:v>
                </c:pt>
                <c:pt idx="18818">
                  <c:v>1.855</c:v>
                </c:pt>
                <c:pt idx="18819">
                  <c:v>1.855</c:v>
                </c:pt>
                <c:pt idx="18820">
                  <c:v>1.855</c:v>
                </c:pt>
                <c:pt idx="18821">
                  <c:v>1.855</c:v>
                </c:pt>
                <c:pt idx="18822">
                  <c:v>1.855</c:v>
                </c:pt>
                <c:pt idx="18823">
                  <c:v>1.855</c:v>
                </c:pt>
                <c:pt idx="18824">
                  <c:v>1.855</c:v>
                </c:pt>
                <c:pt idx="18825">
                  <c:v>1.855</c:v>
                </c:pt>
                <c:pt idx="18826">
                  <c:v>1.855</c:v>
                </c:pt>
                <c:pt idx="18827">
                  <c:v>1.855</c:v>
                </c:pt>
                <c:pt idx="18828">
                  <c:v>1.855</c:v>
                </c:pt>
                <c:pt idx="18829">
                  <c:v>1.855</c:v>
                </c:pt>
                <c:pt idx="18830">
                  <c:v>1.855</c:v>
                </c:pt>
                <c:pt idx="18831">
                  <c:v>1.855</c:v>
                </c:pt>
                <c:pt idx="18832">
                  <c:v>1.855</c:v>
                </c:pt>
                <c:pt idx="18833">
                  <c:v>1.855</c:v>
                </c:pt>
                <c:pt idx="18834">
                  <c:v>1.8559999999999999</c:v>
                </c:pt>
                <c:pt idx="18835">
                  <c:v>1.8559999999999999</c:v>
                </c:pt>
                <c:pt idx="18836">
                  <c:v>1.8559999999999999</c:v>
                </c:pt>
                <c:pt idx="18837">
                  <c:v>1.8559999999999999</c:v>
                </c:pt>
                <c:pt idx="18838">
                  <c:v>1.8559999999999999</c:v>
                </c:pt>
                <c:pt idx="18839">
                  <c:v>1.8559999999999999</c:v>
                </c:pt>
                <c:pt idx="18840">
                  <c:v>1.8559999999999999</c:v>
                </c:pt>
                <c:pt idx="18841">
                  <c:v>1.8559999999999999</c:v>
                </c:pt>
                <c:pt idx="18842">
                  <c:v>1.8559999999999999</c:v>
                </c:pt>
                <c:pt idx="18843">
                  <c:v>1.8559999999999999</c:v>
                </c:pt>
                <c:pt idx="18844">
                  <c:v>1.8559999999999999</c:v>
                </c:pt>
                <c:pt idx="18845">
                  <c:v>1.8559999999999999</c:v>
                </c:pt>
                <c:pt idx="18846">
                  <c:v>1.8559999999999999</c:v>
                </c:pt>
                <c:pt idx="18847">
                  <c:v>1.8559999999999999</c:v>
                </c:pt>
                <c:pt idx="18848">
                  <c:v>1.8559999999999999</c:v>
                </c:pt>
                <c:pt idx="18849">
                  <c:v>1.8559999999999999</c:v>
                </c:pt>
                <c:pt idx="18850">
                  <c:v>1.8559999999999999</c:v>
                </c:pt>
                <c:pt idx="18851">
                  <c:v>1.8559999999999999</c:v>
                </c:pt>
                <c:pt idx="18852">
                  <c:v>1.8559999999999999</c:v>
                </c:pt>
                <c:pt idx="18853">
                  <c:v>1.8559999999999999</c:v>
                </c:pt>
                <c:pt idx="18854">
                  <c:v>1.8559999999999999</c:v>
                </c:pt>
                <c:pt idx="18855">
                  <c:v>1.8559999999999999</c:v>
                </c:pt>
                <c:pt idx="18856">
                  <c:v>1.8559999999999999</c:v>
                </c:pt>
                <c:pt idx="18857">
                  <c:v>1.8559999999999999</c:v>
                </c:pt>
                <c:pt idx="18858">
                  <c:v>1.8559999999999999</c:v>
                </c:pt>
                <c:pt idx="18859">
                  <c:v>1.855</c:v>
                </c:pt>
                <c:pt idx="18860">
                  <c:v>1.855</c:v>
                </c:pt>
                <c:pt idx="18861">
                  <c:v>1.855</c:v>
                </c:pt>
                <c:pt idx="18862">
                  <c:v>1.8559999999999999</c:v>
                </c:pt>
                <c:pt idx="18863">
                  <c:v>1.8559999999999999</c:v>
                </c:pt>
                <c:pt idx="18864">
                  <c:v>1.8559999999999999</c:v>
                </c:pt>
                <c:pt idx="18865">
                  <c:v>1.8559999999999999</c:v>
                </c:pt>
                <c:pt idx="18866">
                  <c:v>1.8559999999999999</c:v>
                </c:pt>
                <c:pt idx="18867">
                  <c:v>1.8559999999999999</c:v>
                </c:pt>
                <c:pt idx="18868">
                  <c:v>1.8559999999999999</c:v>
                </c:pt>
                <c:pt idx="18869">
                  <c:v>1.8559999999999999</c:v>
                </c:pt>
                <c:pt idx="18870">
                  <c:v>1.8559999999999999</c:v>
                </c:pt>
                <c:pt idx="18871">
                  <c:v>1.8559999999999999</c:v>
                </c:pt>
                <c:pt idx="18872">
                  <c:v>1.8559999999999999</c:v>
                </c:pt>
                <c:pt idx="18873">
                  <c:v>1.8559999999999999</c:v>
                </c:pt>
                <c:pt idx="18874">
                  <c:v>1.8559999999999999</c:v>
                </c:pt>
                <c:pt idx="18875">
                  <c:v>1.8559999999999999</c:v>
                </c:pt>
                <c:pt idx="18876">
                  <c:v>1.8559999999999999</c:v>
                </c:pt>
                <c:pt idx="18877">
                  <c:v>1.8559999999999999</c:v>
                </c:pt>
                <c:pt idx="18878">
                  <c:v>1.8559999999999999</c:v>
                </c:pt>
                <c:pt idx="18879">
                  <c:v>1.8559999999999999</c:v>
                </c:pt>
                <c:pt idx="18880">
                  <c:v>1.8559999999999999</c:v>
                </c:pt>
                <c:pt idx="18881">
                  <c:v>1.8559999999999999</c:v>
                </c:pt>
                <c:pt idx="18882">
                  <c:v>1.8559999999999999</c:v>
                </c:pt>
                <c:pt idx="18883">
                  <c:v>1.8559999999999999</c:v>
                </c:pt>
                <c:pt idx="18884">
                  <c:v>1.8559999999999999</c:v>
                </c:pt>
                <c:pt idx="18885">
                  <c:v>1.8559999999999999</c:v>
                </c:pt>
                <c:pt idx="18886">
                  <c:v>1.857</c:v>
                </c:pt>
                <c:pt idx="18887">
                  <c:v>1.857</c:v>
                </c:pt>
                <c:pt idx="18888">
                  <c:v>1.857</c:v>
                </c:pt>
                <c:pt idx="18889">
                  <c:v>1.857</c:v>
                </c:pt>
                <c:pt idx="18890">
                  <c:v>1.857</c:v>
                </c:pt>
                <c:pt idx="18891">
                  <c:v>1.857</c:v>
                </c:pt>
                <c:pt idx="18892">
                  <c:v>1.857</c:v>
                </c:pt>
                <c:pt idx="18893">
                  <c:v>1.857</c:v>
                </c:pt>
                <c:pt idx="18894">
                  <c:v>1.857</c:v>
                </c:pt>
                <c:pt idx="18895">
                  <c:v>1.857</c:v>
                </c:pt>
                <c:pt idx="18896">
                  <c:v>1.857</c:v>
                </c:pt>
                <c:pt idx="18897">
                  <c:v>1.857</c:v>
                </c:pt>
                <c:pt idx="18898">
                  <c:v>1.857</c:v>
                </c:pt>
                <c:pt idx="18899">
                  <c:v>1.857</c:v>
                </c:pt>
                <c:pt idx="18900">
                  <c:v>1.857</c:v>
                </c:pt>
                <c:pt idx="18901">
                  <c:v>1.857</c:v>
                </c:pt>
                <c:pt idx="18902">
                  <c:v>1.857</c:v>
                </c:pt>
                <c:pt idx="18903">
                  <c:v>1.857</c:v>
                </c:pt>
                <c:pt idx="18904">
                  <c:v>1.857</c:v>
                </c:pt>
                <c:pt idx="18905">
                  <c:v>1.857</c:v>
                </c:pt>
                <c:pt idx="18906">
                  <c:v>1.857</c:v>
                </c:pt>
                <c:pt idx="18907">
                  <c:v>1.857</c:v>
                </c:pt>
                <c:pt idx="18908">
                  <c:v>1.857</c:v>
                </c:pt>
                <c:pt idx="18909">
                  <c:v>1.857</c:v>
                </c:pt>
                <c:pt idx="18910">
                  <c:v>1.857</c:v>
                </c:pt>
                <c:pt idx="18911">
                  <c:v>1.857</c:v>
                </c:pt>
                <c:pt idx="18912">
                  <c:v>1.857</c:v>
                </c:pt>
                <c:pt idx="18913">
                  <c:v>1.857</c:v>
                </c:pt>
                <c:pt idx="18914">
                  <c:v>1.857</c:v>
                </c:pt>
                <c:pt idx="18915">
                  <c:v>1.857</c:v>
                </c:pt>
                <c:pt idx="18916">
                  <c:v>1.857</c:v>
                </c:pt>
                <c:pt idx="18917">
                  <c:v>1.8559999999999999</c:v>
                </c:pt>
                <c:pt idx="18918">
                  <c:v>1.8559999999999999</c:v>
                </c:pt>
                <c:pt idx="18919">
                  <c:v>1.8559999999999999</c:v>
                </c:pt>
                <c:pt idx="18920">
                  <c:v>1.8559999999999999</c:v>
                </c:pt>
                <c:pt idx="18921">
                  <c:v>1.8559999999999999</c:v>
                </c:pt>
                <c:pt idx="18922">
                  <c:v>1.8559999999999999</c:v>
                </c:pt>
                <c:pt idx="18923">
                  <c:v>1.8559999999999999</c:v>
                </c:pt>
                <c:pt idx="18924">
                  <c:v>1.8559999999999999</c:v>
                </c:pt>
                <c:pt idx="18925">
                  <c:v>1.8559999999999999</c:v>
                </c:pt>
                <c:pt idx="18926">
                  <c:v>1.857</c:v>
                </c:pt>
                <c:pt idx="18927">
                  <c:v>1.857</c:v>
                </c:pt>
                <c:pt idx="18928">
                  <c:v>1.857</c:v>
                </c:pt>
                <c:pt idx="18929">
                  <c:v>1.857</c:v>
                </c:pt>
                <c:pt idx="18930">
                  <c:v>1.857</c:v>
                </c:pt>
                <c:pt idx="18931">
                  <c:v>1.857</c:v>
                </c:pt>
                <c:pt idx="18932">
                  <c:v>1.857</c:v>
                </c:pt>
                <c:pt idx="18933">
                  <c:v>1.857</c:v>
                </c:pt>
                <c:pt idx="18934">
                  <c:v>1.857</c:v>
                </c:pt>
                <c:pt idx="18935">
                  <c:v>1.857</c:v>
                </c:pt>
                <c:pt idx="18936">
                  <c:v>1.857</c:v>
                </c:pt>
                <c:pt idx="18937">
                  <c:v>1.857</c:v>
                </c:pt>
                <c:pt idx="18938">
                  <c:v>1.857</c:v>
                </c:pt>
                <c:pt idx="18939">
                  <c:v>1.857</c:v>
                </c:pt>
                <c:pt idx="18940">
                  <c:v>1.857</c:v>
                </c:pt>
                <c:pt idx="18941">
                  <c:v>1.857</c:v>
                </c:pt>
                <c:pt idx="18942">
                  <c:v>1.857</c:v>
                </c:pt>
                <c:pt idx="18943">
                  <c:v>1.857</c:v>
                </c:pt>
                <c:pt idx="18944">
                  <c:v>1.857</c:v>
                </c:pt>
                <c:pt idx="18945">
                  <c:v>1.857</c:v>
                </c:pt>
                <c:pt idx="18946">
                  <c:v>1.857</c:v>
                </c:pt>
                <c:pt idx="18947">
                  <c:v>1.857</c:v>
                </c:pt>
                <c:pt idx="18948">
                  <c:v>1.857</c:v>
                </c:pt>
                <c:pt idx="18949">
                  <c:v>1.857</c:v>
                </c:pt>
                <c:pt idx="18950">
                  <c:v>1.857</c:v>
                </c:pt>
                <c:pt idx="18951">
                  <c:v>1.857</c:v>
                </c:pt>
                <c:pt idx="18952">
                  <c:v>1.857</c:v>
                </c:pt>
                <c:pt idx="18953">
                  <c:v>1.857</c:v>
                </c:pt>
                <c:pt idx="18954">
                  <c:v>1.857</c:v>
                </c:pt>
                <c:pt idx="18955">
                  <c:v>1.8580000000000001</c:v>
                </c:pt>
                <c:pt idx="18956">
                  <c:v>1.8580000000000001</c:v>
                </c:pt>
                <c:pt idx="18957">
                  <c:v>1.8580000000000001</c:v>
                </c:pt>
                <c:pt idx="18958">
                  <c:v>1.8580000000000001</c:v>
                </c:pt>
                <c:pt idx="18959">
                  <c:v>1.8580000000000001</c:v>
                </c:pt>
                <c:pt idx="18960">
                  <c:v>1.8580000000000001</c:v>
                </c:pt>
                <c:pt idx="18961">
                  <c:v>1.8580000000000001</c:v>
                </c:pt>
                <c:pt idx="18962">
                  <c:v>1.8580000000000001</c:v>
                </c:pt>
                <c:pt idx="18963">
                  <c:v>1.8580000000000001</c:v>
                </c:pt>
                <c:pt idx="18964">
                  <c:v>1.8580000000000001</c:v>
                </c:pt>
                <c:pt idx="18965">
                  <c:v>1.8580000000000001</c:v>
                </c:pt>
                <c:pt idx="18966">
                  <c:v>1.8580000000000001</c:v>
                </c:pt>
                <c:pt idx="18967">
                  <c:v>1.8580000000000001</c:v>
                </c:pt>
                <c:pt idx="18968">
                  <c:v>1.8580000000000001</c:v>
                </c:pt>
                <c:pt idx="18969">
                  <c:v>1.8580000000000001</c:v>
                </c:pt>
                <c:pt idx="18970">
                  <c:v>1.8580000000000001</c:v>
                </c:pt>
                <c:pt idx="18971">
                  <c:v>1.8580000000000001</c:v>
                </c:pt>
                <c:pt idx="18972">
                  <c:v>1.8580000000000001</c:v>
                </c:pt>
                <c:pt idx="18973">
                  <c:v>1.8580000000000001</c:v>
                </c:pt>
                <c:pt idx="18974">
                  <c:v>1.8580000000000001</c:v>
                </c:pt>
                <c:pt idx="18975">
                  <c:v>1.8580000000000001</c:v>
                </c:pt>
                <c:pt idx="18976">
                  <c:v>1.857</c:v>
                </c:pt>
                <c:pt idx="18977">
                  <c:v>1.857</c:v>
                </c:pt>
                <c:pt idx="18978">
                  <c:v>1.857</c:v>
                </c:pt>
                <c:pt idx="18979">
                  <c:v>1.857</c:v>
                </c:pt>
                <c:pt idx="18980">
                  <c:v>1.857</c:v>
                </c:pt>
                <c:pt idx="18981">
                  <c:v>1.857</c:v>
                </c:pt>
                <c:pt idx="18982">
                  <c:v>1.857</c:v>
                </c:pt>
                <c:pt idx="18983">
                  <c:v>1.857</c:v>
                </c:pt>
                <c:pt idx="18984">
                  <c:v>1.8580000000000001</c:v>
                </c:pt>
                <c:pt idx="18985">
                  <c:v>1.8580000000000001</c:v>
                </c:pt>
                <c:pt idx="18986">
                  <c:v>1.8580000000000001</c:v>
                </c:pt>
                <c:pt idx="18987">
                  <c:v>1.8580000000000001</c:v>
                </c:pt>
                <c:pt idx="18988">
                  <c:v>1.8580000000000001</c:v>
                </c:pt>
                <c:pt idx="18989">
                  <c:v>1.8580000000000001</c:v>
                </c:pt>
                <c:pt idx="18990">
                  <c:v>1.8580000000000001</c:v>
                </c:pt>
                <c:pt idx="18991">
                  <c:v>1.8580000000000001</c:v>
                </c:pt>
                <c:pt idx="18992">
                  <c:v>1.8580000000000001</c:v>
                </c:pt>
                <c:pt idx="18993">
                  <c:v>1.8580000000000001</c:v>
                </c:pt>
                <c:pt idx="18994">
                  <c:v>1.8580000000000001</c:v>
                </c:pt>
                <c:pt idx="18995">
                  <c:v>1.8580000000000001</c:v>
                </c:pt>
                <c:pt idx="18996">
                  <c:v>1.8580000000000001</c:v>
                </c:pt>
                <c:pt idx="18997">
                  <c:v>1.8580000000000001</c:v>
                </c:pt>
                <c:pt idx="18998">
                  <c:v>1.8580000000000001</c:v>
                </c:pt>
                <c:pt idx="18999">
                  <c:v>1.8580000000000001</c:v>
                </c:pt>
                <c:pt idx="19000">
                  <c:v>1.8580000000000001</c:v>
                </c:pt>
                <c:pt idx="19001">
                  <c:v>1.8580000000000001</c:v>
                </c:pt>
                <c:pt idx="19002">
                  <c:v>1.8580000000000001</c:v>
                </c:pt>
                <c:pt idx="19003">
                  <c:v>1.8580000000000001</c:v>
                </c:pt>
                <c:pt idx="19004">
                  <c:v>1.8580000000000001</c:v>
                </c:pt>
                <c:pt idx="19005">
                  <c:v>1.8580000000000001</c:v>
                </c:pt>
                <c:pt idx="19006">
                  <c:v>1.8580000000000001</c:v>
                </c:pt>
                <c:pt idx="19007">
                  <c:v>1.8580000000000001</c:v>
                </c:pt>
                <c:pt idx="19008">
                  <c:v>1.8580000000000001</c:v>
                </c:pt>
                <c:pt idx="19009">
                  <c:v>1.8580000000000001</c:v>
                </c:pt>
                <c:pt idx="19010">
                  <c:v>1.8580000000000001</c:v>
                </c:pt>
                <c:pt idx="19011">
                  <c:v>1.8580000000000001</c:v>
                </c:pt>
                <c:pt idx="19012">
                  <c:v>1.8580000000000001</c:v>
                </c:pt>
                <c:pt idx="19013">
                  <c:v>1.8580000000000001</c:v>
                </c:pt>
                <c:pt idx="19014">
                  <c:v>1.8580000000000001</c:v>
                </c:pt>
                <c:pt idx="19015">
                  <c:v>1.8580000000000001</c:v>
                </c:pt>
                <c:pt idx="19016">
                  <c:v>1.859</c:v>
                </c:pt>
                <c:pt idx="19017">
                  <c:v>1.859</c:v>
                </c:pt>
                <c:pt idx="19018">
                  <c:v>1.859</c:v>
                </c:pt>
                <c:pt idx="19019">
                  <c:v>1.859</c:v>
                </c:pt>
                <c:pt idx="19020">
                  <c:v>1.859</c:v>
                </c:pt>
                <c:pt idx="19021">
                  <c:v>1.859</c:v>
                </c:pt>
                <c:pt idx="19022">
                  <c:v>1.859</c:v>
                </c:pt>
                <c:pt idx="19023">
                  <c:v>1.859</c:v>
                </c:pt>
                <c:pt idx="19024">
                  <c:v>1.859</c:v>
                </c:pt>
                <c:pt idx="19025">
                  <c:v>1.859</c:v>
                </c:pt>
                <c:pt idx="19026">
                  <c:v>1.859</c:v>
                </c:pt>
                <c:pt idx="19027">
                  <c:v>1.859</c:v>
                </c:pt>
                <c:pt idx="19028">
                  <c:v>1.859</c:v>
                </c:pt>
                <c:pt idx="19029">
                  <c:v>1.859</c:v>
                </c:pt>
                <c:pt idx="19030">
                  <c:v>1.859</c:v>
                </c:pt>
                <c:pt idx="19031">
                  <c:v>1.859</c:v>
                </c:pt>
                <c:pt idx="19032">
                  <c:v>1.859</c:v>
                </c:pt>
                <c:pt idx="19033">
                  <c:v>1.859</c:v>
                </c:pt>
                <c:pt idx="19034">
                  <c:v>1.859</c:v>
                </c:pt>
                <c:pt idx="19035">
                  <c:v>1.859</c:v>
                </c:pt>
                <c:pt idx="19036">
                  <c:v>1.859</c:v>
                </c:pt>
                <c:pt idx="19037">
                  <c:v>1.859</c:v>
                </c:pt>
                <c:pt idx="19038">
                  <c:v>1.859</c:v>
                </c:pt>
                <c:pt idx="19039">
                  <c:v>1.8599999999999999</c:v>
                </c:pt>
                <c:pt idx="19040">
                  <c:v>1.8599999999999999</c:v>
                </c:pt>
                <c:pt idx="19041">
                  <c:v>1.8599999999999999</c:v>
                </c:pt>
                <c:pt idx="19042">
                  <c:v>1.8599999999999999</c:v>
                </c:pt>
                <c:pt idx="19043">
                  <c:v>1.8599999999999999</c:v>
                </c:pt>
                <c:pt idx="19044">
                  <c:v>1.8599999999999999</c:v>
                </c:pt>
                <c:pt idx="19045">
                  <c:v>1.8599999999999999</c:v>
                </c:pt>
                <c:pt idx="19046">
                  <c:v>1.8599999999999999</c:v>
                </c:pt>
                <c:pt idx="19047">
                  <c:v>1.8599999999999999</c:v>
                </c:pt>
                <c:pt idx="19048">
                  <c:v>1.8599999999999999</c:v>
                </c:pt>
                <c:pt idx="19049">
                  <c:v>1.8599999999999999</c:v>
                </c:pt>
                <c:pt idx="19050">
                  <c:v>1.859</c:v>
                </c:pt>
                <c:pt idx="19051">
                  <c:v>1.859</c:v>
                </c:pt>
                <c:pt idx="19052">
                  <c:v>1.859</c:v>
                </c:pt>
                <c:pt idx="19053">
                  <c:v>1.859</c:v>
                </c:pt>
                <c:pt idx="19054">
                  <c:v>1.859</c:v>
                </c:pt>
                <c:pt idx="19055">
                  <c:v>1.859</c:v>
                </c:pt>
                <c:pt idx="19056">
                  <c:v>1.859</c:v>
                </c:pt>
                <c:pt idx="19057">
                  <c:v>1.859</c:v>
                </c:pt>
                <c:pt idx="19058">
                  <c:v>1.859</c:v>
                </c:pt>
                <c:pt idx="19059">
                  <c:v>1.859</c:v>
                </c:pt>
                <c:pt idx="19060">
                  <c:v>1.859</c:v>
                </c:pt>
                <c:pt idx="19061">
                  <c:v>1.859</c:v>
                </c:pt>
                <c:pt idx="19062">
                  <c:v>1.859</c:v>
                </c:pt>
                <c:pt idx="19063">
                  <c:v>1.859</c:v>
                </c:pt>
                <c:pt idx="19064">
                  <c:v>1.859</c:v>
                </c:pt>
                <c:pt idx="19065">
                  <c:v>1.859</c:v>
                </c:pt>
                <c:pt idx="19066">
                  <c:v>1.859</c:v>
                </c:pt>
                <c:pt idx="19067">
                  <c:v>1.859</c:v>
                </c:pt>
                <c:pt idx="19068">
                  <c:v>1.859</c:v>
                </c:pt>
                <c:pt idx="19069">
                  <c:v>1.859</c:v>
                </c:pt>
                <c:pt idx="19070">
                  <c:v>1.859</c:v>
                </c:pt>
                <c:pt idx="19071">
                  <c:v>1.859</c:v>
                </c:pt>
                <c:pt idx="19072">
                  <c:v>1.859</c:v>
                </c:pt>
                <c:pt idx="19073">
                  <c:v>1.859</c:v>
                </c:pt>
                <c:pt idx="19074">
                  <c:v>1.8599999999999999</c:v>
                </c:pt>
                <c:pt idx="19075">
                  <c:v>1.8599999999999999</c:v>
                </c:pt>
                <c:pt idx="19076">
                  <c:v>1.8599999999999999</c:v>
                </c:pt>
                <c:pt idx="19077">
                  <c:v>1.8599999999999999</c:v>
                </c:pt>
                <c:pt idx="19078">
                  <c:v>1.8599999999999999</c:v>
                </c:pt>
                <c:pt idx="19079">
                  <c:v>1.8599999999999999</c:v>
                </c:pt>
                <c:pt idx="19080">
                  <c:v>1.8599999999999999</c:v>
                </c:pt>
                <c:pt idx="19081">
                  <c:v>1.8599999999999999</c:v>
                </c:pt>
                <c:pt idx="19082">
                  <c:v>1.8599999999999999</c:v>
                </c:pt>
                <c:pt idx="19083">
                  <c:v>1.8599999999999999</c:v>
                </c:pt>
                <c:pt idx="19084">
                  <c:v>1.8599999999999999</c:v>
                </c:pt>
                <c:pt idx="19085">
                  <c:v>1.8599999999999999</c:v>
                </c:pt>
                <c:pt idx="19086">
                  <c:v>1.8599999999999999</c:v>
                </c:pt>
                <c:pt idx="19087">
                  <c:v>1.8599999999999999</c:v>
                </c:pt>
                <c:pt idx="19088">
                  <c:v>1.8599999999999999</c:v>
                </c:pt>
                <c:pt idx="19089">
                  <c:v>1.8599999999999999</c:v>
                </c:pt>
                <c:pt idx="19090">
                  <c:v>1.8599999999999999</c:v>
                </c:pt>
                <c:pt idx="19091">
                  <c:v>1.8599999999999999</c:v>
                </c:pt>
                <c:pt idx="19092">
                  <c:v>1.8599999999999999</c:v>
                </c:pt>
                <c:pt idx="19093">
                  <c:v>1.8599999999999999</c:v>
                </c:pt>
                <c:pt idx="19094">
                  <c:v>1.8599999999999999</c:v>
                </c:pt>
                <c:pt idx="19095">
                  <c:v>1.8599999999999999</c:v>
                </c:pt>
                <c:pt idx="19096">
                  <c:v>1.8599999999999999</c:v>
                </c:pt>
                <c:pt idx="19097">
                  <c:v>1.861</c:v>
                </c:pt>
                <c:pt idx="19098">
                  <c:v>1.861</c:v>
                </c:pt>
                <c:pt idx="19099">
                  <c:v>1.861</c:v>
                </c:pt>
                <c:pt idx="19100">
                  <c:v>1.861</c:v>
                </c:pt>
                <c:pt idx="19101">
                  <c:v>1.861</c:v>
                </c:pt>
                <c:pt idx="19102">
                  <c:v>1.861</c:v>
                </c:pt>
                <c:pt idx="19103">
                  <c:v>1.861</c:v>
                </c:pt>
                <c:pt idx="19104">
                  <c:v>1.861</c:v>
                </c:pt>
                <c:pt idx="19105">
                  <c:v>1.8599999999999999</c:v>
                </c:pt>
                <c:pt idx="19106">
                  <c:v>1.8599999999999999</c:v>
                </c:pt>
                <c:pt idx="19107">
                  <c:v>1.8599999999999999</c:v>
                </c:pt>
                <c:pt idx="19108">
                  <c:v>1.8599999999999999</c:v>
                </c:pt>
                <c:pt idx="19109">
                  <c:v>1.8599999999999999</c:v>
                </c:pt>
                <c:pt idx="19110">
                  <c:v>1.8599999999999999</c:v>
                </c:pt>
                <c:pt idx="19111">
                  <c:v>1.8599999999999999</c:v>
                </c:pt>
                <c:pt idx="19112">
                  <c:v>1.8599999999999999</c:v>
                </c:pt>
                <c:pt idx="19113">
                  <c:v>1.8599999999999999</c:v>
                </c:pt>
                <c:pt idx="19114">
                  <c:v>1.8599999999999999</c:v>
                </c:pt>
                <c:pt idx="19115">
                  <c:v>1.8599999999999999</c:v>
                </c:pt>
                <c:pt idx="19116">
                  <c:v>1.8599999999999999</c:v>
                </c:pt>
                <c:pt idx="19117">
                  <c:v>1.8599999999999999</c:v>
                </c:pt>
                <c:pt idx="19118">
                  <c:v>1.8599999999999999</c:v>
                </c:pt>
                <c:pt idx="19119">
                  <c:v>1.8599999999999999</c:v>
                </c:pt>
                <c:pt idx="19120">
                  <c:v>1.8599999999999999</c:v>
                </c:pt>
                <c:pt idx="19121">
                  <c:v>1.8599999999999999</c:v>
                </c:pt>
                <c:pt idx="19122">
                  <c:v>1.8599999999999999</c:v>
                </c:pt>
                <c:pt idx="19123">
                  <c:v>1.8599999999999999</c:v>
                </c:pt>
                <c:pt idx="19124">
                  <c:v>1.8599999999999999</c:v>
                </c:pt>
                <c:pt idx="19125">
                  <c:v>1.8599999999999999</c:v>
                </c:pt>
                <c:pt idx="19126">
                  <c:v>1.8599999999999999</c:v>
                </c:pt>
                <c:pt idx="19127">
                  <c:v>1.8599999999999999</c:v>
                </c:pt>
                <c:pt idx="19128">
                  <c:v>1.8599999999999999</c:v>
                </c:pt>
                <c:pt idx="19129">
                  <c:v>1.8599999999999999</c:v>
                </c:pt>
                <c:pt idx="19130">
                  <c:v>1.861</c:v>
                </c:pt>
                <c:pt idx="19131">
                  <c:v>1.861</c:v>
                </c:pt>
                <c:pt idx="19132">
                  <c:v>1.861</c:v>
                </c:pt>
                <c:pt idx="19133">
                  <c:v>1.861</c:v>
                </c:pt>
                <c:pt idx="19134">
                  <c:v>1.861</c:v>
                </c:pt>
                <c:pt idx="19135">
                  <c:v>1.861</c:v>
                </c:pt>
                <c:pt idx="19136">
                  <c:v>1.861</c:v>
                </c:pt>
                <c:pt idx="19137">
                  <c:v>1.861</c:v>
                </c:pt>
                <c:pt idx="19138">
                  <c:v>1.861</c:v>
                </c:pt>
                <c:pt idx="19139">
                  <c:v>1.861</c:v>
                </c:pt>
                <c:pt idx="19140">
                  <c:v>1.861</c:v>
                </c:pt>
                <c:pt idx="19141">
                  <c:v>1.861</c:v>
                </c:pt>
                <c:pt idx="19142">
                  <c:v>1.861</c:v>
                </c:pt>
                <c:pt idx="19143">
                  <c:v>1.861</c:v>
                </c:pt>
                <c:pt idx="19144">
                  <c:v>1.861</c:v>
                </c:pt>
                <c:pt idx="19145">
                  <c:v>1.861</c:v>
                </c:pt>
                <c:pt idx="19146">
                  <c:v>1.861</c:v>
                </c:pt>
                <c:pt idx="19147">
                  <c:v>1.861</c:v>
                </c:pt>
                <c:pt idx="19148">
                  <c:v>1.861</c:v>
                </c:pt>
                <c:pt idx="19149">
                  <c:v>1.861</c:v>
                </c:pt>
                <c:pt idx="19150">
                  <c:v>1.861</c:v>
                </c:pt>
                <c:pt idx="19151">
                  <c:v>1.861</c:v>
                </c:pt>
                <c:pt idx="19152">
                  <c:v>1.861</c:v>
                </c:pt>
                <c:pt idx="19153">
                  <c:v>1.861</c:v>
                </c:pt>
                <c:pt idx="19154">
                  <c:v>1.861</c:v>
                </c:pt>
                <c:pt idx="19155">
                  <c:v>1.861</c:v>
                </c:pt>
                <c:pt idx="19156">
                  <c:v>1.861</c:v>
                </c:pt>
                <c:pt idx="19157">
                  <c:v>1.8620000000000001</c:v>
                </c:pt>
                <c:pt idx="19158">
                  <c:v>1.8620000000000001</c:v>
                </c:pt>
                <c:pt idx="19159">
                  <c:v>1.8620000000000001</c:v>
                </c:pt>
                <c:pt idx="19160">
                  <c:v>1.8620000000000001</c:v>
                </c:pt>
                <c:pt idx="19161">
                  <c:v>1.8620000000000001</c:v>
                </c:pt>
                <c:pt idx="19162">
                  <c:v>1.8620000000000001</c:v>
                </c:pt>
                <c:pt idx="19163">
                  <c:v>1.8620000000000001</c:v>
                </c:pt>
                <c:pt idx="19164">
                  <c:v>1.8620000000000001</c:v>
                </c:pt>
                <c:pt idx="19165">
                  <c:v>1.8620000000000001</c:v>
                </c:pt>
                <c:pt idx="19166">
                  <c:v>1.8620000000000001</c:v>
                </c:pt>
                <c:pt idx="19167">
                  <c:v>1.8620000000000001</c:v>
                </c:pt>
                <c:pt idx="19168">
                  <c:v>1.861</c:v>
                </c:pt>
                <c:pt idx="19169">
                  <c:v>1.861</c:v>
                </c:pt>
                <c:pt idx="19170">
                  <c:v>1.861</c:v>
                </c:pt>
                <c:pt idx="19171">
                  <c:v>1.861</c:v>
                </c:pt>
                <c:pt idx="19172">
                  <c:v>1.861</c:v>
                </c:pt>
                <c:pt idx="19173">
                  <c:v>1.861</c:v>
                </c:pt>
                <c:pt idx="19174">
                  <c:v>1.861</c:v>
                </c:pt>
                <c:pt idx="19175">
                  <c:v>1.861</c:v>
                </c:pt>
                <c:pt idx="19176">
                  <c:v>1.861</c:v>
                </c:pt>
                <c:pt idx="19177">
                  <c:v>1.861</c:v>
                </c:pt>
                <c:pt idx="19178">
                  <c:v>1.861</c:v>
                </c:pt>
                <c:pt idx="19179">
                  <c:v>1.861</c:v>
                </c:pt>
                <c:pt idx="19180">
                  <c:v>1.861</c:v>
                </c:pt>
                <c:pt idx="19181">
                  <c:v>1.861</c:v>
                </c:pt>
                <c:pt idx="19182">
                  <c:v>1.861</c:v>
                </c:pt>
                <c:pt idx="19183">
                  <c:v>1.861</c:v>
                </c:pt>
                <c:pt idx="19184">
                  <c:v>1.861</c:v>
                </c:pt>
                <c:pt idx="19185">
                  <c:v>1.861</c:v>
                </c:pt>
                <c:pt idx="19186">
                  <c:v>1.861</c:v>
                </c:pt>
                <c:pt idx="19187">
                  <c:v>1.861</c:v>
                </c:pt>
                <c:pt idx="19188">
                  <c:v>1.861</c:v>
                </c:pt>
                <c:pt idx="19189">
                  <c:v>1.861</c:v>
                </c:pt>
                <c:pt idx="19190">
                  <c:v>1.861</c:v>
                </c:pt>
                <c:pt idx="19191">
                  <c:v>1.861</c:v>
                </c:pt>
                <c:pt idx="19192">
                  <c:v>1.861</c:v>
                </c:pt>
                <c:pt idx="19193">
                  <c:v>1.861</c:v>
                </c:pt>
                <c:pt idx="19194">
                  <c:v>1.861</c:v>
                </c:pt>
                <c:pt idx="19195">
                  <c:v>1.861</c:v>
                </c:pt>
                <c:pt idx="19196">
                  <c:v>1.861</c:v>
                </c:pt>
                <c:pt idx="19197">
                  <c:v>1.8620000000000001</c:v>
                </c:pt>
                <c:pt idx="19198">
                  <c:v>1.8620000000000001</c:v>
                </c:pt>
                <c:pt idx="19199">
                  <c:v>1.8620000000000001</c:v>
                </c:pt>
                <c:pt idx="19200">
                  <c:v>1.8620000000000001</c:v>
                </c:pt>
                <c:pt idx="19201">
                  <c:v>1.8620000000000001</c:v>
                </c:pt>
                <c:pt idx="19202">
                  <c:v>1.8620000000000001</c:v>
                </c:pt>
                <c:pt idx="19203">
                  <c:v>1.8620000000000001</c:v>
                </c:pt>
                <c:pt idx="19204">
                  <c:v>1.8620000000000001</c:v>
                </c:pt>
                <c:pt idx="19205">
                  <c:v>1.8620000000000001</c:v>
                </c:pt>
                <c:pt idx="19206">
                  <c:v>1.861</c:v>
                </c:pt>
                <c:pt idx="19207">
                  <c:v>1.861</c:v>
                </c:pt>
                <c:pt idx="19208">
                  <c:v>1.861</c:v>
                </c:pt>
                <c:pt idx="19209">
                  <c:v>1.861</c:v>
                </c:pt>
                <c:pt idx="19210">
                  <c:v>1.861</c:v>
                </c:pt>
                <c:pt idx="19211">
                  <c:v>1.861</c:v>
                </c:pt>
                <c:pt idx="19212">
                  <c:v>1.861</c:v>
                </c:pt>
                <c:pt idx="19213">
                  <c:v>1.861</c:v>
                </c:pt>
                <c:pt idx="19214">
                  <c:v>1.861</c:v>
                </c:pt>
                <c:pt idx="19215">
                  <c:v>1.861</c:v>
                </c:pt>
                <c:pt idx="19216">
                  <c:v>1.861</c:v>
                </c:pt>
                <c:pt idx="19217">
                  <c:v>1.861</c:v>
                </c:pt>
                <c:pt idx="19218">
                  <c:v>1.861</c:v>
                </c:pt>
                <c:pt idx="19219">
                  <c:v>1.861</c:v>
                </c:pt>
                <c:pt idx="19220">
                  <c:v>1.861</c:v>
                </c:pt>
                <c:pt idx="19221">
                  <c:v>1.861</c:v>
                </c:pt>
                <c:pt idx="19222">
                  <c:v>1.861</c:v>
                </c:pt>
                <c:pt idx="19223">
                  <c:v>1.861</c:v>
                </c:pt>
                <c:pt idx="19224">
                  <c:v>1.861</c:v>
                </c:pt>
                <c:pt idx="19225">
                  <c:v>1.861</c:v>
                </c:pt>
                <c:pt idx="19226">
                  <c:v>1.861</c:v>
                </c:pt>
                <c:pt idx="19227">
                  <c:v>1.861</c:v>
                </c:pt>
                <c:pt idx="19228">
                  <c:v>1.861</c:v>
                </c:pt>
                <c:pt idx="19229">
                  <c:v>1.861</c:v>
                </c:pt>
                <c:pt idx="19230">
                  <c:v>1.8620000000000001</c:v>
                </c:pt>
                <c:pt idx="19231">
                  <c:v>1.8620000000000001</c:v>
                </c:pt>
                <c:pt idx="19232">
                  <c:v>1.8620000000000001</c:v>
                </c:pt>
                <c:pt idx="19233">
                  <c:v>1.8620000000000001</c:v>
                </c:pt>
                <c:pt idx="19234">
                  <c:v>1.8620000000000001</c:v>
                </c:pt>
                <c:pt idx="19235">
                  <c:v>1.8620000000000001</c:v>
                </c:pt>
                <c:pt idx="19236">
                  <c:v>1.8620000000000001</c:v>
                </c:pt>
                <c:pt idx="19237">
                  <c:v>1.8620000000000001</c:v>
                </c:pt>
                <c:pt idx="19238">
                  <c:v>1.8620000000000001</c:v>
                </c:pt>
                <c:pt idx="19239">
                  <c:v>1.8620000000000001</c:v>
                </c:pt>
                <c:pt idx="19240">
                  <c:v>1.8620000000000001</c:v>
                </c:pt>
                <c:pt idx="19241">
                  <c:v>1.8620000000000001</c:v>
                </c:pt>
                <c:pt idx="19242">
                  <c:v>1.8620000000000001</c:v>
                </c:pt>
                <c:pt idx="19243">
                  <c:v>1.8620000000000001</c:v>
                </c:pt>
                <c:pt idx="19244">
                  <c:v>1.8620000000000001</c:v>
                </c:pt>
                <c:pt idx="19245">
                  <c:v>1.8620000000000001</c:v>
                </c:pt>
                <c:pt idx="19246">
                  <c:v>1.8620000000000001</c:v>
                </c:pt>
                <c:pt idx="19247">
                  <c:v>1.8620000000000001</c:v>
                </c:pt>
                <c:pt idx="19248">
                  <c:v>1.8620000000000001</c:v>
                </c:pt>
                <c:pt idx="19249">
                  <c:v>1.8620000000000001</c:v>
                </c:pt>
                <c:pt idx="19250">
                  <c:v>1.8620000000000001</c:v>
                </c:pt>
                <c:pt idx="19251">
                  <c:v>1.8620000000000001</c:v>
                </c:pt>
                <c:pt idx="19252">
                  <c:v>1.8620000000000001</c:v>
                </c:pt>
                <c:pt idx="19253">
                  <c:v>1.8620000000000001</c:v>
                </c:pt>
                <c:pt idx="19254">
                  <c:v>1.8620000000000001</c:v>
                </c:pt>
                <c:pt idx="19255">
                  <c:v>1.8620000000000001</c:v>
                </c:pt>
                <c:pt idx="19256">
                  <c:v>1.8620000000000001</c:v>
                </c:pt>
                <c:pt idx="19257">
                  <c:v>1.8620000000000001</c:v>
                </c:pt>
                <c:pt idx="19258">
                  <c:v>1.8620000000000001</c:v>
                </c:pt>
                <c:pt idx="19259">
                  <c:v>1.8620000000000001</c:v>
                </c:pt>
                <c:pt idx="19260">
                  <c:v>1.8620000000000001</c:v>
                </c:pt>
                <c:pt idx="19261">
                  <c:v>1.863</c:v>
                </c:pt>
                <c:pt idx="19262">
                  <c:v>1.8620000000000001</c:v>
                </c:pt>
                <c:pt idx="19263">
                  <c:v>1.8620000000000001</c:v>
                </c:pt>
                <c:pt idx="19264">
                  <c:v>1.8620000000000001</c:v>
                </c:pt>
                <c:pt idx="19265">
                  <c:v>1.8620000000000001</c:v>
                </c:pt>
                <c:pt idx="19266">
                  <c:v>1.8620000000000001</c:v>
                </c:pt>
                <c:pt idx="19267">
                  <c:v>1.8620000000000001</c:v>
                </c:pt>
                <c:pt idx="19268">
                  <c:v>1.8620000000000001</c:v>
                </c:pt>
                <c:pt idx="19269">
                  <c:v>1.8620000000000001</c:v>
                </c:pt>
                <c:pt idx="19270">
                  <c:v>1.8620000000000001</c:v>
                </c:pt>
                <c:pt idx="19271">
                  <c:v>1.8620000000000001</c:v>
                </c:pt>
                <c:pt idx="19272">
                  <c:v>1.8620000000000001</c:v>
                </c:pt>
                <c:pt idx="19273">
                  <c:v>1.8620000000000001</c:v>
                </c:pt>
                <c:pt idx="19274">
                  <c:v>1.8620000000000001</c:v>
                </c:pt>
                <c:pt idx="19275">
                  <c:v>1.8620000000000001</c:v>
                </c:pt>
                <c:pt idx="19276">
                  <c:v>1.8620000000000001</c:v>
                </c:pt>
                <c:pt idx="19277">
                  <c:v>1.8620000000000001</c:v>
                </c:pt>
                <c:pt idx="19278">
                  <c:v>1.8620000000000001</c:v>
                </c:pt>
                <c:pt idx="19279">
                  <c:v>1.8620000000000001</c:v>
                </c:pt>
                <c:pt idx="19280">
                  <c:v>1.8620000000000001</c:v>
                </c:pt>
                <c:pt idx="19281">
                  <c:v>1.8620000000000001</c:v>
                </c:pt>
                <c:pt idx="19282">
                  <c:v>1.8620000000000001</c:v>
                </c:pt>
                <c:pt idx="19283">
                  <c:v>1.8620000000000001</c:v>
                </c:pt>
                <c:pt idx="19284">
                  <c:v>1.8620000000000001</c:v>
                </c:pt>
                <c:pt idx="19285">
                  <c:v>1.8620000000000001</c:v>
                </c:pt>
                <c:pt idx="19286">
                  <c:v>1.8620000000000001</c:v>
                </c:pt>
                <c:pt idx="19287">
                  <c:v>1.8620000000000001</c:v>
                </c:pt>
                <c:pt idx="19288">
                  <c:v>1.8620000000000001</c:v>
                </c:pt>
                <c:pt idx="19289">
                  <c:v>1.8620000000000001</c:v>
                </c:pt>
                <c:pt idx="19290">
                  <c:v>1.863</c:v>
                </c:pt>
                <c:pt idx="19291">
                  <c:v>1.863</c:v>
                </c:pt>
                <c:pt idx="19292">
                  <c:v>1.863</c:v>
                </c:pt>
                <c:pt idx="19293">
                  <c:v>1.863</c:v>
                </c:pt>
                <c:pt idx="19294">
                  <c:v>1.863</c:v>
                </c:pt>
                <c:pt idx="19295">
                  <c:v>1.863</c:v>
                </c:pt>
                <c:pt idx="19296">
                  <c:v>1.863</c:v>
                </c:pt>
                <c:pt idx="19297">
                  <c:v>1.863</c:v>
                </c:pt>
                <c:pt idx="19298">
                  <c:v>1.863</c:v>
                </c:pt>
                <c:pt idx="19299">
                  <c:v>1.863</c:v>
                </c:pt>
                <c:pt idx="19300">
                  <c:v>1.863</c:v>
                </c:pt>
                <c:pt idx="19301">
                  <c:v>1.863</c:v>
                </c:pt>
                <c:pt idx="19302">
                  <c:v>1.863</c:v>
                </c:pt>
                <c:pt idx="19303">
                  <c:v>1.863</c:v>
                </c:pt>
                <c:pt idx="19304">
                  <c:v>1.863</c:v>
                </c:pt>
                <c:pt idx="19305">
                  <c:v>1.863</c:v>
                </c:pt>
                <c:pt idx="19306">
                  <c:v>1.863</c:v>
                </c:pt>
                <c:pt idx="19307">
                  <c:v>1.863</c:v>
                </c:pt>
                <c:pt idx="19308">
                  <c:v>1.863</c:v>
                </c:pt>
                <c:pt idx="19309">
                  <c:v>1.863</c:v>
                </c:pt>
                <c:pt idx="19310">
                  <c:v>1.863</c:v>
                </c:pt>
                <c:pt idx="19311">
                  <c:v>1.863</c:v>
                </c:pt>
                <c:pt idx="19312">
                  <c:v>1.863</c:v>
                </c:pt>
                <c:pt idx="19313">
                  <c:v>1.863</c:v>
                </c:pt>
                <c:pt idx="19314">
                  <c:v>1.863</c:v>
                </c:pt>
                <c:pt idx="19315">
                  <c:v>1.863</c:v>
                </c:pt>
                <c:pt idx="19316">
                  <c:v>1.863</c:v>
                </c:pt>
                <c:pt idx="19317">
                  <c:v>1.863</c:v>
                </c:pt>
                <c:pt idx="19318">
                  <c:v>1.863</c:v>
                </c:pt>
                <c:pt idx="19319">
                  <c:v>1.863</c:v>
                </c:pt>
                <c:pt idx="19320">
                  <c:v>1.8639999999999999</c:v>
                </c:pt>
                <c:pt idx="19321">
                  <c:v>1.8639999999999999</c:v>
                </c:pt>
                <c:pt idx="19322">
                  <c:v>1.8639999999999999</c:v>
                </c:pt>
                <c:pt idx="19323">
                  <c:v>1.8639999999999999</c:v>
                </c:pt>
                <c:pt idx="19324">
                  <c:v>1.8639999999999999</c:v>
                </c:pt>
                <c:pt idx="19325">
                  <c:v>1.8639999999999999</c:v>
                </c:pt>
                <c:pt idx="19326">
                  <c:v>1.8639999999999999</c:v>
                </c:pt>
                <c:pt idx="19327">
                  <c:v>1.8639999999999999</c:v>
                </c:pt>
                <c:pt idx="19328">
                  <c:v>1.8639999999999999</c:v>
                </c:pt>
                <c:pt idx="19329">
                  <c:v>1.863</c:v>
                </c:pt>
                <c:pt idx="19330">
                  <c:v>1.863</c:v>
                </c:pt>
                <c:pt idx="19331">
                  <c:v>1.863</c:v>
                </c:pt>
                <c:pt idx="19332">
                  <c:v>1.863</c:v>
                </c:pt>
                <c:pt idx="19333">
                  <c:v>1.863</c:v>
                </c:pt>
                <c:pt idx="19334">
                  <c:v>1.863</c:v>
                </c:pt>
                <c:pt idx="19335">
                  <c:v>1.863</c:v>
                </c:pt>
                <c:pt idx="19336">
                  <c:v>1.863</c:v>
                </c:pt>
                <c:pt idx="19337">
                  <c:v>1.863</c:v>
                </c:pt>
                <c:pt idx="19338">
                  <c:v>1.863</c:v>
                </c:pt>
                <c:pt idx="19339">
                  <c:v>1.863</c:v>
                </c:pt>
                <c:pt idx="19340">
                  <c:v>1.863</c:v>
                </c:pt>
                <c:pt idx="19341">
                  <c:v>1.863</c:v>
                </c:pt>
                <c:pt idx="19342">
                  <c:v>1.863</c:v>
                </c:pt>
                <c:pt idx="19343">
                  <c:v>1.863</c:v>
                </c:pt>
                <c:pt idx="19344">
                  <c:v>1.863</c:v>
                </c:pt>
                <c:pt idx="19345">
                  <c:v>1.863</c:v>
                </c:pt>
                <c:pt idx="19346">
                  <c:v>1.863</c:v>
                </c:pt>
                <c:pt idx="19347">
                  <c:v>1.8639999999999999</c:v>
                </c:pt>
                <c:pt idx="19348">
                  <c:v>1.8639999999999999</c:v>
                </c:pt>
                <c:pt idx="19349">
                  <c:v>1.8639999999999999</c:v>
                </c:pt>
                <c:pt idx="19350">
                  <c:v>1.8639999999999999</c:v>
                </c:pt>
                <c:pt idx="19351">
                  <c:v>1.8639999999999999</c:v>
                </c:pt>
                <c:pt idx="19352">
                  <c:v>1.8639999999999999</c:v>
                </c:pt>
                <c:pt idx="19353">
                  <c:v>1.8639999999999999</c:v>
                </c:pt>
                <c:pt idx="19354">
                  <c:v>1.8639999999999999</c:v>
                </c:pt>
                <c:pt idx="19355">
                  <c:v>1.8639999999999999</c:v>
                </c:pt>
                <c:pt idx="19356">
                  <c:v>1.8639999999999999</c:v>
                </c:pt>
                <c:pt idx="19357">
                  <c:v>1.8639999999999999</c:v>
                </c:pt>
                <c:pt idx="19358">
                  <c:v>1.8639999999999999</c:v>
                </c:pt>
                <c:pt idx="19359">
                  <c:v>1.8639999999999999</c:v>
                </c:pt>
                <c:pt idx="19360">
                  <c:v>1.8639999999999999</c:v>
                </c:pt>
                <c:pt idx="19361">
                  <c:v>1.8639999999999999</c:v>
                </c:pt>
                <c:pt idx="19362">
                  <c:v>1.8639999999999999</c:v>
                </c:pt>
                <c:pt idx="19363">
                  <c:v>1.8639999999999999</c:v>
                </c:pt>
                <c:pt idx="19364">
                  <c:v>1.8639999999999999</c:v>
                </c:pt>
                <c:pt idx="19365">
                  <c:v>1.8639999999999999</c:v>
                </c:pt>
                <c:pt idx="19366">
                  <c:v>1.8639999999999999</c:v>
                </c:pt>
                <c:pt idx="19367">
                  <c:v>1.8639999999999999</c:v>
                </c:pt>
                <c:pt idx="19368">
                  <c:v>1.8639999999999999</c:v>
                </c:pt>
                <c:pt idx="19369">
                  <c:v>1.8639999999999999</c:v>
                </c:pt>
                <c:pt idx="19370">
                  <c:v>1.8639999999999999</c:v>
                </c:pt>
                <c:pt idx="19371">
                  <c:v>1.8639999999999999</c:v>
                </c:pt>
                <c:pt idx="19372">
                  <c:v>1.8639999999999999</c:v>
                </c:pt>
                <c:pt idx="19373">
                  <c:v>1.8639999999999999</c:v>
                </c:pt>
                <c:pt idx="19374">
                  <c:v>1.8639999999999999</c:v>
                </c:pt>
                <c:pt idx="19375">
                  <c:v>1.8639999999999999</c:v>
                </c:pt>
                <c:pt idx="19376">
                  <c:v>1.8639999999999999</c:v>
                </c:pt>
                <c:pt idx="19377">
                  <c:v>1.8639999999999999</c:v>
                </c:pt>
                <c:pt idx="19378">
                  <c:v>1.8639999999999999</c:v>
                </c:pt>
                <c:pt idx="19379">
                  <c:v>1.863</c:v>
                </c:pt>
                <c:pt idx="19380">
                  <c:v>1.863</c:v>
                </c:pt>
                <c:pt idx="19381">
                  <c:v>1.863</c:v>
                </c:pt>
                <c:pt idx="19382">
                  <c:v>1.863</c:v>
                </c:pt>
                <c:pt idx="19383">
                  <c:v>1.863</c:v>
                </c:pt>
                <c:pt idx="19384">
                  <c:v>1.863</c:v>
                </c:pt>
                <c:pt idx="19385">
                  <c:v>1.863</c:v>
                </c:pt>
                <c:pt idx="19386">
                  <c:v>1.8639999999999999</c:v>
                </c:pt>
                <c:pt idx="19387">
                  <c:v>1.8639999999999999</c:v>
                </c:pt>
                <c:pt idx="19388">
                  <c:v>1.8639999999999999</c:v>
                </c:pt>
                <c:pt idx="19389">
                  <c:v>1.8639999999999999</c:v>
                </c:pt>
                <c:pt idx="19390">
                  <c:v>1.8639999999999999</c:v>
                </c:pt>
                <c:pt idx="19391">
                  <c:v>1.8639999999999999</c:v>
                </c:pt>
                <c:pt idx="19392">
                  <c:v>1.8639999999999999</c:v>
                </c:pt>
                <c:pt idx="19393">
                  <c:v>1.8639999999999999</c:v>
                </c:pt>
                <c:pt idx="19394">
                  <c:v>1.8639999999999999</c:v>
                </c:pt>
                <c:pt idx="19395">
                  <c:v>1.8639999999999999</c:v>
                </c:pt>
                <c:pt idx="19396">
                  <c:v>1.8639999999999999</c:v>
                </c:pt>
                <c:pt idx="19397">
                  <c:v>1.8639999999999999</c:v>
                </c:pt>
                <c:pt idx="19398">
                  <c:v>1.8639999999999999</c:v>
                </c:pt>
                <c:pt idx="19399">
                  <c:v>1.8639999999999999</c:v>
                </c:pt>
                <c:pt idx="19400">
                  <c:v>1.8639999999999999</c:v>
                </c:pt>
                <c:pt idx="19401">
                  <c:v>1.8639999999999999</c:v>
                </c:pt>
                <c:pt idx="19402">
                  <c:v>1.8639999999999999</c:v>
                </c:pt>
                <c:pt idx="19403">
                  <c:v>1.8639999999999999</c:v>
                </c:pt>
                <c:pt idx="19404">
                  <c:v>1.8639999999999999</c:v>
                </c:pt>
                <c:pt idx="19405">
                  <c:v>1.8639999999999999</c:v>
                </c:pt>
                <c:pt idx="19406">
                  <c:v>1.8639999999999999</c:v>
                </c:pt>
                <c:pt idx="19407">
                  <c:v>1.8639999999999999</c:v>
                </c:pt>
                <c:pt idx="19408">
                  <c:v>1.8639999999999999</c:v>
                </c:pt>
                <c:pt idx="19409">
                  <c:v>1.8639999999999999</c:v>
                </c:pt>
                <c:pt idx="19410">
                  <c:v>1.8639999999999999</c:v>
                </c:pt>
                <c:pt idx="19411">
                  <c:v>1.8639999999999999</c:v>
                </c:pt>
                <c:pt idx="19412">
                  <c:v>1.8639999999999999</c:v>
                </c:pt>
                <c:pt idx="19413">
                  <c:v>1.8639999999999999</c:v>
                </c:pt>
                <c:pt idx="19414">
                  <c:v>1.8639999999999999</c:v>
                </c:pt>
                <c:pt idx="19415">
                  <c:v>1.8639999999999999</c:v>
                </c:pt>
                <c:pt idx="19416">
                  <c:v>1.8639999999999999</c:v>
                </c:pt>
                <c:pt idx="19417">
                  <c:v>1.8639999999999999</c:v>
                </c:pt>
                <c:pt idx="19418">
                  <c:v>1.8639999999999999</c:v>
                </c:pt>
                <c:pt idx="19419">
                  <c:v>1.8639999999999999</c:v>
                </c:pt>
                <c:pt idx="19420">
                  <c:v>1.8639999999999999</c:v>
                </c:pt>
                <c:pt idx="19421">
                  <c:v>1.865</c:v>
                </c:pt>
                <c:pt idx="19422">
                  <c:v>1.8639999999999999</c:v>
                </c:pt>
                <c:pt idx="19423">
                  <c:v>1.8639999999999999</c:v>
                </c:pt>
                <c:pt idx="19424">
                  <c:v>1.8639999999999999</c:v>
                </c:pt>
                <c:pt idx="19425">
                  <c:v>1.8639999999999999</c:v>
                </c:pt>
                <c:pt idx="19426">
                  <c:v>1.8639999999999999</c:v>
                </c:pt>
                <c:pt idx="19427">
                  <c:v>1.8639999999999999</c:v>
                </c:pt>
                <c:pt idx="19428">
                  <c:v>1.8639999999999999</c:v>
                </c:pt>
                <c:pt idx="19429">
                  <c:v>1.8639999999999999</c:v>
                </c:pt>
                <c:pt idx="19430">
                  <c:v>1.8639999999999999</c:v>
                </c:pt>
                <c:pt idx="19431">
                  <c:v>1.8639999999999999</c:v>
                </c:pt>
                <c:pt idx="19432">
                  <c:v>1.8639999999999999</c:v>
                </c:pt>
                <c:pt idx="19433">
                  <c:v>1.8639999999999999</c:v>
                </c:pt>
                <c:pt idx="19434">
                  <c:v>1.8639999999999999</c:v>
                </c:pt>
                <c:pt idx="19435">
                  <c:v>1.8639999999999999</c:v>
                </c:pt>
                <c:pt idx="19436">
                  <c:v>1.8639999999999999</c:v>
                </c:pt>
                <c:pt idx="19437">
                  <c:v>1.8639999999999999</c:v>
                </c:pt>
                <c:pt idx="19438">
                  <c:v>1.8639999999999999</c:v>
                </c:pt>
                <c:pt idx="19439">
                  <c:v>1.8639999999999999</c:v>
                </c:pt>
                <c:pt idx="19440">
                  <c:v>1.8639999999999999</c:v>
                </c:pt>
                <c:pt idx="19441">
                  <c:v>1.8639999999999999</c:v>
                </c:pt>
                <c:pt idx="19442">
                  <c:v>1.8639999999999999</c:v>
                </c:pt>
                <c:pt idx="19443">
                  <c:v>1.8639999999999999</c:v>
                </c:pt>
                <c:pt idx="19444">
                  <c:v>1.8639999999999999</c:v>
                </c:pt>
                <c:pt idx="19445">
                  <c:v>1.8639999999999999</c:v>
                </c:pt>
                <c:pt idx="19446">
                  <c:v>1.8639999999999999</c:v>
                </c:pt>
                <c:pt idx="19447">
                  <c:v>1.8639999999999999</c:v>
                </c:pt>
                <c:pt idx="19448">
                  <c:v>1.8639999999999999</c:v>
                </c:pt>
                <c:pt idx="19449">
                  <c:v>1.8639999999999999</c:v>
                </c:pt>
                <c:pt idx="19450">
                  <c:v>1.8639999999999999</c:v>
                </c:pt>
                <c:pt idx="19451">
                  <c:v>1.8639999999999999</c:v>
                </c:pt>
                <c:pt idx="19452">
                  <c:v>1.8639999999999999</c:v>
                </c:pt>
                <c:pt idx="19453">
                  <c:v>1.8639999999999999</c:v>
                </c:pt>
                <c:pt idx="19454">
                  <c:v>1.8639999999999999</c:v>
                </c:pt>
                <c:pt idx="19455">
                  <c:v>1.8639999999999999</c:v>
                </c:pt>
                <c:pt idx="19456">
                  <c:v>1.8639999999999999</c:v>
                </c:pt>
                <c:pt idx="19457">
                  <c:v>1.865</c:v>
                </c:pt>
                <c:pt idx="19458">
                  <c:v>1.865</c:v>
                </c:pt>
                <c:pt idx="19459">
                  <c:v>1.865</c:v>
                </c:pt>
                <c:pt idx="19460">
                  <c:v>1.865</c:v>
                </c:pt>
                <c:pt idx="19461">
                  <c:v>1.865</c:v>
                </c:pt>
                <c:pt idx="19462">
                  <c:v>1.865</c:v>
                </c:pt>
                <c:pt idx="19463">
                  <c:v>1.865</c:v>
                </c:pt>
                <c:pt idx="19464">
                  <c:v>1.865</c:v>
                </c:pt>
                <c:pt idx="19465">
                  <c:v>1.865</c:v>
                </c:pt>
                <c:pt idx="19466">
                  <c:v>1.865</c:v>
                </c:pt>
                <c:pt idx="19467">
                  <c:v>1.865</c:v>
                </c:pt>
                <c:pt idx="19468">
                  <c:v>1.865</c:v>
                </c:pt>
                <c:pt idx="19469">
                  <c:v>1.865</c:v>
                </c:pt>
                <c:pt idx="19470">
                  <c:v>1.865</c:v>
                </c:pt>
                <c:pt idx="19471">
                  <c:v>1.865</c:v>
                </c:pt>
                <c:pt idx="19472">
                  <c:v>1.865</c:v>
                </c:pt>
                <c:pt idx="19473">
                  <c:v>1.865</c:v>
                </c:pt>
                <c:pt idx="19474">
                  <c:v>1.865</c:v>
                </c:pt>
                <c:pt idx="19475">
                  <c:v>1.865</c:v>
                </c:pt>
                <c:pt idx="19476">
                  <c:v>1.865</c:v>
                </c:pt>
                <c:pt idx="19477">
                  <c:v>1.8639999999999999</c:v>
                </c:pt>
                <c:pt idx="19478">
                  <c:v>1.8639999999999999</c:v>
                </c:pt>
                <c:pt idx="19479">
                  <c:v>1.8639999999999999</c:v>
                </c:pt>
                <c:pt idx="19480">
                  <c:v>1.8639999999999999</c:v>
                </c:pt>
                <c:pt idx="19481">
                  <c:v>1.8639999999999999</c:v>
                </c:pt>
                <c:pt idx="19482">
                  <c:v>1.8639999999999999</c:v>
                </c:pt>
                <c:pt idx="19483">
                  <c:v>1.865</c:v>
                </c:pt>
                <c:pt idx="19484">
                  <c:v>1.865</c:v>
                </c:pt>
                <c:pt idx="19485">
                  <c:v>1.865</c:v>
                </c:pt>
                <c:pt idx="19486">
                  <c:v>1.865</c:v>
                </c:pt>
                <c:pt idx="19487">
                  <c:v>1.865</c:v>
                </c:pt>
                <c:pt idx="19488">
                  <c:v>1.865</c:v>
                </c:pt>
                <c:pt idx="19489">
                  <c:v>1.865</c:v>
                </c:pt>
                <c:pt idx="19490">
                  <c:v>1.865</c:v>
                </c:pt>
                <c:pt idx="19491">
                  <c:v>1.865</c:v>
                </c:pt>
                <c:pt idx="19492">
                  <c:v>1.865</c:v>
                </c:pt>
                <c:pt idx="19493">
                  <c:v>1.865</c:v>
                </c:pt>
                <c:pt idx="19494">
                  <c:v>1.865</c:v>
                </c:pt>
                <c:pt idx="19495">
                  <c:v>1.865</c:v>
                </c:pt>
                <c:pt idx="19496">
                  <c:v>1.865</c:v>
                </c:pt>
                <c:pt idx="19497">
                  <c:v>1.865</c:v>
                </c:pt>
                <c:pt idx="19498">
                  <c:v>1.865</c:v>
                </c:pt>
                <c:pt idx="19499">
                  <c:v>1.865</c:v>
                </c:pt>
                <c:pt idx="19500">
                  <c:v>1.865</c:v>
                </c:pt>
                <c:pt idx="19501">
                  <c:v>1.865</c:v>
                </c:pt>
                <c:pt idx="19502">
                  <c:v>1.865</c:v>
                </c:pt>
                <c:pt idx="19503">
                  <c:v>1.865</c:v>
                </c:pt>
                <c:pt idx="19504">
                  <c:v>1.865</c:v>
                </c:pt>
                <c:pt idx="19505">
                  <c:v>1.865</c:v>
                </c:pt>
                <c:pt idx="19506">
                  <c:v>1.865</c:v>
                </c:pt>
                <c:pt idx="19507">
                  <c:v>1.865</c:v>
                </c:pt>
                <c:pt idx="19508">
                  <c:v>1.865</c:v>
                </c:pt>
                <c:pt idx="19509">
                  <c:v>1.865</c:v>
                </c:pt>
                <c:pt idx="19510">
                  <c:v>1.865</c:v>
                </c:pt>
                <c:pt idx="19511">
                  <c:v>1.865</c:v>
                </c:pt>
                <c:pt idx="19512">
                  <c:v>1.865</c:v>
                </c:pt>
                <c:pt idx="19513">
                  <c:v>1.865</c:v>
                </c:pt>
                <c:pt idx="19514">
                  <c:v>1.865</c:v>
                </c:pt>
                <c:pt idx="19515">
                  <c:v>1.865</c:v>
                </c:pt>
                <c:pt idx="19516">
                  <c:v>1.8660000000000001</c:v>
                </c:pt>
                <c:pt idx="19517">
                  <c:v>1.8660000000000001</c:v>
                </c:pt>
                <c:pt idx="19518">
                  <c:v>1.8660000000000001</c:v>
                </c:pt>
                <c:pt idx="19519">
                  <c:v>1.8660000000000001</c:v>
                </c:pt>
                <c:pt idx="19520">
                  <c:v>1.8660000000000001</c:v>
                </c:pt>
                <c:pt idx="19521">
                  <c:v>1.8660000000000001</c:v>
                </c:pt>
                <c:pt idx="19522">
                  <c:v>1.8660000000000001</c:v>
                </c:pt>
                <c:pt idx="19523">
                  <c:v>1.8660000000000001</c:v>
                </c:pt>
                <c:pt idx="19524">
                  <c:v>1.8660000000000001</c:v>
                </c:pt>
                <c:pt idx="19525">
                  <c:v>1.865</c:v>
                </c:pt>
                <c:pt idx="19526">
                  <c:v>1.865</c:v>
                </c:pt>
                <c:pt idx="19527">
                  <c:v>1.865</c:v>
                </c:pt>
                <c:pt idx="19528">
                  <c:v>1.865</c:v>
                </c:pt>
                <c:pt idx="19529">
                  <c:v>1.865</c:v>
                </c:pt>
                <c:pt idx="19530">
                  <c:v>1.865</c:v>
                </c:pt>
                <c:pt idx="19531">
                  <c:v>1.865</c:v>
                </c:pt>
                <c:pt idx="19532">
                  <c:v>1.865</c:v>
                </c:pt>
                <c:pt idx="19533">
                  <c:v>1.865</c:v>
                </c:pt>
                <c:pt idx="19534">
                  <c:v>1.865</c:v>
                </c:pt>
                <c:pt idx="19535">
                  <c:v>1.865</c:v>
                </c:pt>
                <c:pt idx="19536">
                  <c:v>1.865</c:v>
                </c:pt>
                <c:pt idx="19537">
                  <c:v>1.865</c:v>
                </c:pt>
                <c:pt idx="19538">
                  <c:v>1.865</c:v>
                </c:pt>
                <c:pt idx="19539">
                  <c:v>1.865</c:v>
                </c:pt>
                <c:pt idx="19540">
                  <c:v>1.865</c:v>
                </c:pt>
                <c:pt idx="19541">
                  <c:v>1.865</c:v>
                </c:pt>
                <c:pt idx="19542">
                  <c:v>1.865</c:v>
                </c:pt>
                <c:pt idx="19543">
                  <c:v>1.865</c:v>
                </c:pt>
                <c:pt idx="19544">
                  <c:v>1.865</c:v>
                </c:pt>
                <c:pt idx="19545">
                  <c:v>1.865</c:v>
                </c:pt>
                <c:pt idx="19546">
                  <c:v>1.865</c:v>
                </c:pt>
                <c:pt idx="19547">
                  <c:v>1.865</c:v>
                </c:pt>
                <c:pt idx="19548">
                  <c:v>1.865</c:v>
                </c:pt>
                <c:pt idx="19549">
                  <c:v>1.865</c:v>
                </c:pt>
                <c:pt idx="19550">
                  <c:v>1.865</c:v>
                </c:pt>
                <c:pt idx="19551">
                  <c:v>1.865</c:v>
                </c:pt>
                <c:pt idx="19552">
                  <c:v>1.865</c:v>
                </c:pt>
                <c:pt idx="19553">
                  <c:v>1.865</c:v>
                </c:pt>
                <c:pt idx="19554">
                  <c:v>1.865</c:v>
                </c:pt>
                <c:pt idx="19555">
                  <c:v>1.865</c:v>
                </c:pt>
                <c:pt idx="19556">
                  <c:v>1.8660000000000001</c:v>
                </c:pt>
                <c:pt idx="19557">
                  <c:v>1.8660000000000001</c:v>
                </c:pt>
                <c:pt idx="19558">
                  <c:v>1.8660000000000001</c:v>
                </c:pt>
                <c:pt idx="19559">
                  <c:v>1.8660000000000001</c:v>
                </c:pt>
                <c:pt idx="19560">
                  <c:v>1.8660000000000001</c:v>
                </c:pt>
                <c:pt idx="19561">
                  <c:v>1.8660000000000001</c:v>
                </c:pt>
                <c:pt idx="19562">
                  <c:v>1.8660000000000001</c:v>
                </c:pt>
                <c:pt idx="19563">
                  <c:v>1.8660000000000001</c:v>
                </c:pt>
                <c:pt idx="19564">
                  <c:v>1.8660000000000001</c:v>
                </c:pt>
                <c:pt idx="19565">
                  <c:v>1.8660000000000001</c:v>
                </c:pt>
                <c:pt idx="19566">
                  <c:v>1.8660000000000001</c:v>
                </c:pt>
                <c:pt idx="19567">
                  <c:v>1.8660000000000001</c:v>
                </c:pt>
                <c:pt idx="19568">
                  <c:v>1.8660000000000001</c:v>
                </c:pt>
                <c:pt idx="19569">
                  <c:v>1.8660000000000001</c:v>
                </c:pt>
                <c:pt idx="19570">
                  <c:v>1.865</c:v>
                </c:pt>
                <c:pt idx="19571">
                  <c:v>1.865</c:v>
                </c:pt>
                <c:pt idx="19572">
                  <c:v>1.865</c:v>
                </c:pt>
                <c:pt idx="19573">
                  <c:v>1.865</c:v>
                </c:pt>
                <c:pt idx="19574">
                  <c:v>1.865</c:v>
                </c:pt>
                <c:pt idx="19575">
                  <c:v>1.865</c:v>
                </c:pt>
                <c:pt idx="19576">
                  <c:v>1.865</c:v>
                </c:pt>
                <c:pt idx="19577">
                  <c:v>1.865</c:v>
                </c:pt>
                <c:pt idx="19578">
                  <c:v>1.865</c:v>
                </c:pt>
                <c:pt idx="19579">
                  <c:v>1.865</c:v>
                </c:pt>
                <c:pt idx="19580">
                  <c:v>1.865</c:v>
                </c:pt>
                <c:pt idx="19581">
                  <c:v>1.865</c:v>
                </c:pt>
                <c:pt idx="19582">
                  <c:v>1.865</c:v>
                </c:pt>
                <c:pt idx="19583">
                  <c:v>1.865</c:v>
                </c:pt>
                <c:pt idx="19584">
                  <c:v>1.865</c:v>
                </c:pt>
                <c:pt idx="19585">
                  <c:v>1.865</c:v>
                </c:pt>
                <c:pt idx="19586">
                  <c:v>1.865</c:v>
                </c:pt>
                <c:pt idx="19587">
                  <c:v>1.865</c:v>
                </c:pt>
                <c:pt idx="19588">
                  <c:v>1.865</c:v>
                </c:pt>
                <c:pt idx="19589">
                  <c:v>1.865</c:v>
                </c:pt>
                <c:pt idx="19590">
                  <c:v>1.865</c:v>
                </c:pt>
                <c:pt idx="19591">
                  <c:v>1.865</c:v>
                </c:pt>
                <c:pt idx="19592">
                  <c:v>1.865</c:v>
                </c:pt>
                <c:pt idx="19593">
                  <c:v>1.8660000000000001</c:v>
                </c:pt>
                <c:pt idx="19594">
                  <c:v>1.8660000000000001</c:v>
                </c:pt>
                <c:pt idx="19595">
                  <c:v>1.8660000000000001</c:v>
                </c:pt>
                <c:pt idx="19596">
                  <c:v>1.8660000000000001</c:v>
                </c:pt>
                <c:pt idx="19597">
                  <c:v>1.8660000000000001</c:v>
                </c:pt>
                <c:pt idx="19598">
                  <c:v>1.8660000000000001</c:v>
                </c:pt>
                <c:pt idx="19599">
                  <c:v>1.8660000000000001</c:v>
                </c:pt>
                <c:pt idx="19600">
                  <c:v>1.8660000000000001</c:v>
                </c:pt>
                <c:pt idx="19601">
                  <c:v>1.8660000000000001</c:v>
                </c:pt>
                <c:pt idx="19602">
                  <c:v>1.8660000000000001</c:v>
                </c:pt>
                <c:pt idx="19603">
                  <c:v>1.8660000000000001</c:v>
                </c:pt>
                <c:pt idx="19604">
                  <c:v>1.8660000000000001</c:v>
                </c:pt>
                <c:pt idx="19605">
                  <c:v>1.8660000000000001</c:v>
                </c:pt>
                <c:pt idx="19606">
                  <c:v>1.8660000000000001</c:v>
                </c:pt>
                <c:pt idx="19607">
                  <c:v>1.8660000000000001</c:v>
                </c:pt>
                <c:pt idx="19608">
                  <c:v>1.8660000000000001</c:v>
                </c:pt>
                <c:pt idx="19609">
                  <c:v>1.8660000000000001</c:v>
                </c:pt>
                <c:pt idx="19610">
                  <c:v>1.8660000000000001</c:v>
                </c:pt>
                <c:pt idx="19611">
                  <c:v>1.8660000000000001</c:v>
                </c:pt>
                <c:pt idx="19612">
                  <c:v>1.8660000000000001</c:v>
                </c:pt>
                <c:pt idx="19613">
                  <c:v>1.865</c:v>
                </c:pt>
                <c:pt idx="19614">
                  <c:v>1.865</c:v>
                </c:pt>
                <c:pt idx="19615">
                  <c:v>1.865</c:v>
                </c:pt>
                <c:pt idx="19616">
                  <c:v>1.865</c:v>
                </c:pt>
                <c:pt idx="19617">
                  <c:v>1.865</c:v>
                </c:pt>
                <c:pt idx="19618">
                  <c:v>1.865</c:v>
                </c:pt>
                <c:pt idx="19619">
                  <c:v>1.865</c:v>
                </c:pt>
                <c:pt idx="19620">
                  <c:v>1.865</c:v>
                </c:pt>
                <c:pt idx="19621">
                  <c:v>1.865</c:v>
                </c:pt>
                <c:pt idx="19622">
                  <c:v>1.865</c:v>
                </c:pt>
                <c:pt idx="19623">
                  <c:v>1.865</c:v>
                </c:pt>
                <c:pt idx="19624">
                  <c:v>1.865</c:v>
                </c:pt>
                <c:pt idx="19625">
                  <c:v>1.865</c:v>
                </c:pt>
                <c:pt idx="19626">
                  <c:v>1.865</c:v>
                </c:pt>
                <c:pt idx="19627">
                  <c:v>1.865</c:v>
                </c:pt>
                <c:pt idx="19628">
                  <c:v>1.865</c:v>
                </c:pt>
                <c:pt idx="19629">
                  <c:v>1.865</c:v>
                </c:pt>
                <c:pt idx="19630">
                  <c:v>1.865</c:v>
                </c:pt>
                <c:pt idx="19631">
                  <c:v>1.865</c:v>
                </c:pt>
                <c:pt idx="19632">
                  <c:v>1.865</c:v>
                </c:pt>
                <c:pt idx="19633">
                  <c:v>1.865</c:v>
                </c:pt>
                <c:pt idx="19634">
                  <c:v>1.8660000000000001</c:v>
                </c:pt>
                <c:pt idx="19635">
                  <c:v>1.8660000000000001</c:v>
                </c:pt>
                <c:pt idx="19636">
                  <c:v>1.8660000000000001</c:v>
                </c:pt>
                <c:pt idx="19637">
                  <c:v>1.8660000000000001</c:v>
                </c:pt>
                <c:pt idx="19638">
                  <c:v>1.8660000000000001</c:v>
                </c:pt>
                <c:pt idx="19639">
                  <c:v>1.8660000000000001</c:v>
                </c:pt>
                <c:pt idx="19640">
                  <c:v>1.8660000000000001</c:v>
                </c:pt>
                <c:pt idx="19641">
                  <c:v>1.8660000000000001</c:v>
                </c:pt>
                <c:pt idx="19642">
                  <c:v>1.8660000000000001</c:v>
                </c:pt>
                <c:pt idx="19643">
                  <c:v>1.8660000000000001</c:v>
                </c:pt>
                <c:pt idx="19644">
                  <c:v>1.8660000000000001</c:v>
                </c:pt>
                <c:pt idx="19645">
                  <c:v>1.8660000000000001</c:v>
                </c:pt>
                <c:pt idx="19646">
                  <c:v>1.8660000000000001</c:v>
                </c:pt>
                <c:pt idx="19647">
                  <c:v>1.865</c:v>
                </c:pt>
                <c:pt idx="19648">
                  <c:v>1.865</c:v>
                </c:pt>
                <c:pt idx="19649">
                  <c:v>1.865</c:v>
                </c:pt>
                <c:pt idx="19650">
                  <c:v>1.865</c:v>
                </c:pt>
                <c:pt idx="19651">
                  <c:v>1.865</c:v>
                </c:pt>
                <c:pt idx="19652">
                  <c:v>1.865</c:v>
                </c:pt>
                <c:pt idx="19653">
                  <c:v>1.865</c:v>
                </c:pt>
                <c:pt idx="19654">
                  <c:v>1.865</c:v>
                </c:pt>
                <c:pt idx="19655">
                  <c:v>1.865</c:v>
                </c:pt>
                <c:pt idx="19656">
                  <c:v>1.865</c:v>
                </c:pt>
                <c:pt idx="19657">
                  <c:v>1.865</c:v>
                </c:pt>
                <c:pt idx="19658">
                  <c:v>1.865</c:v>
                </c:pt>
                <c:pt idx="19659">
                  <c:v>1.865</c:v>
                </c:pt>
                <c:pt idx="19660">
                  <c:v>1.865</c:v>
                </c:pt>
                <c:pt idx="19661">
                  <c:v>1.865</c:v>
                </c:pt>
                <c:pt idx="19662">
                  <c:v>1.865</c:v>
                </c:pt>
                <c:pt idx="19663">
                  <c:v>1.865</c:v>
                </c:pt>
                <c:pt idx="19664">
                  <c:v>1.865</c:v>
                </c:pt>
                <c:pt idx="19665">
                  <c:v>1.865</c:v>
                </c:pt>
                <c:pt idx="19666">
                  <c:v>1.865</c:v>
                </c:pt>
                <c:pt idx="19667">
                  <c:v>1.865</c:v>
                </c:pt>
                <c:pt idx="19668">
                  <c:v>1.865</c:v>
                </c:pt>
                <c:pt idx="19669">
                  <c:v>1.865</c:v>
                </c:pt>
                <c:pt idx="19670">
                  <c:v>1.865</c:v>
                </c:pt>
                <c:pt idx="19671">
                  <c:v>1.865</c:v>
                </c:pt>
                <c:pt idx="19672">
                  <c:v>1.865</c:v>
                </c:pt>
                <c:pt idx="19673">
                  <c:v>1.865</c:v>
                </c:pt>
                <c:pt idx="19674">
                  <c:v>1.865</c:v>
                </c:pt>
                <c:pt idx="19675">
                  <c:v>1.865</c:v>
                </c:pt>
                <c:pt idx="19676">
                  <c:v>1.865</c:v>
                </c:pt>
                <c:pt idx="19677">
                  <c:v>1.865</c:v>
                </c:pt>
                <c:pt idx="19678">
                  <c:v>1.865</c:v>
                </c:pt>
                <c:pt idx="19679">
                  <c:v>1.865</c:v>
                </c:pt>
                <c:pt idx="19680">
                  <c:v>1.865</c:v>
                </c:pt>
                <c:pt idx="19681">
                  <c:v>1.8660000000000001</c:v>
                </c:pt>
                <c:pt idx="19682">
                  <c:v>1.8660000000000001</c:v>
                </c:pt>
                <c:pt idx="19683">
                  <c:v>1.8660000000000001</c:v>
                </c:pt>
                <c:pt idx="19684">
                  <c:v>1.865</c:v>
                </c:pt>
                <c:pt idx="19685">
                  <c:v>1.865</c:v>
                </c:pt>
                <c:pt idx="19686">
                  <c:v>1.865</c:v>
                </c:pt>
                <c:pt idx="19687">
                  <c:v>1.865</c:v>
                </c:pt>
                <c:pt idx="19688">
                  <c:v>1.865</c:v>
                </c:pt>
                <c:pt idx="19689">
                  <c:v>1.865</c:v>
                </c:pt>
                <c:pt idx="19690">
                  <c:v>1.865</c:v>
                </c:pt>
                <c:pt idx="19691">
                  <c:v>1.865</c:v>
                </c:pt>
                <c:pt idx="19692">
                  <c:v>1.865</c:v>
                </c:pt>
                <c:pt idx="19693">
                  <c:v>1.865</c:v>
                </c:pt>
                <c:pt idx="19694">
                  <c:v>1.865</c:v>
                </c:pt>
                <c:pt idx="19695">
                  <c:v>1.865</c:v>
                </c:pt>
                <c:pt idx="19696">
                  <c:v>1.865</c:v>
                </c:pt>
                <c:pt idx="19697">
                  <c:v>1.865</c:v>
                </c:pt>
                <c:pt idx="19698">
                  <c:v>1.865</c:v>
                </c:pt>
                <c:pt idx="19699">
                  <c:v>1.865</c:v>
                </c:pt>
                <c:pt idx="19700">
                  <c:v>1.865</c:v>
                </c:pt>
                <c:pt idx="19701">
                  <c:v>1.865</c:v>
                </c:pt>
                <c:pt idx="19702">
                  <c:v>1.865</c:v>
                </c:pt>
                <c:pt idx="19703">
                  <c:v>1.865</c:v>
                </c:pt>
                <c:pt idx="19704">
                  <c:v>1.865</c:v>
                </c:pt>
                <c:pt idx="19705">
                  <c:v>1.865</c:v>
                </c:pt>
                <c:pt idx="19706">
                  <c:v>1.865</c:v>
                </c:pt>
                <c:pt idx="19707">
                  <c:v>1.865</c:v>
                </c:pt>
                <c:pt idx="19708">
                  <c:v>1.865</c:v>
                </c:pt>
                <c:pt idx="19709">
                  <c:v>1.865</c:v>
                </c:pt>
                <c:pt idx="19710">
                  <c:v>1.865</c:v>
                </c:pt>
                <c:pt idx="19711">
                  <c:v>1.865</c:v>
                </c:pt>
                <c:pt idx="19712">
                  <c:v>1.865</c:v>
                </c:pt>
                <c:pt idx="19713">
                  <c:v>1.865</c:v>
                </c:pt>
                <c:pt idx="19714">
                  <c:v>1.865</c:v>
                </c:pt>
                <c:pt idx="19715">
                  <c:v>1.8660000000000001</c:v>
                </c:pt>
                <c:pt idx="19716">
                  <c:v>1.8660000000000001</c:v>
                </c:pt>
                <c:pt idx="19717">
                  <c:v>1.8660000000000001</c:v>
                </c:pt>
                <c:pt idx="19718">
                  <c:v>1.8660000000000001</c:v>
                </c:pt>
                <c:pt idx="19719">
                  <c:v>1.8660000000000001</c:v>
                </c:pt>
                <c:pt idx="19720">
                  <c:v>1.8660000000000001</c:v>
                </c:pt>
                <c:pt idx="19721">
                  <c:v>1.8660000000000001</c:v>
                </c:pt>
                <c:pt idx="19722">
                  <c:v>1.8660000000000001</c:v>
                </c:pt>
                <c:pt idx="19723">
                  <c:v>1.8660000000000001</c:v>
                </c:pt>
                <c:pt idx="19724">
                  <c:v>1.8660000000000001</c:v>
                </c:pt>
                <c:pt idx="19725">
                  <c:v>1.8660000000000001</c:v>
                </c:pt>
                <c:pt idx="19726">
                  <c:v>1.8660000000000001</c:v>
                </c:pt>
                <c:pt idx="19727">
                  <c:v>1.8660000000000001</c:v>
                </c:pt>
                <c:pt idx="19728">
                  <c:v>1.8660000000000001</c:v>
                </c:pt>
                <c:pt idx="19729">
                  <c:v>1.8660000000000001</c:v>
                </c:pt>
                <c:pt idx="19730">
                  <c:v>1.8660000000000001</c:v>
                </c:pt>
                <c:pt idx="19731">
                  <c:v>1.865</c:v>
                </c:pt>
                <c:pt idx="19732">
                  <c:v>1.865</c:v>
                </c:pt>
                <c:pt idx="19733">
                  <c:v>1.865</c:v>
                </c:pt>
                <c:pt idx="19734">
                  <c:v>1.865</c:v>
                </c:pt>
                <c:pt idx="19735">
                  <c:v>1.865</c:v>
                </c:pt>
                <c:pt idx="19736">
                  <c:v>1.865</c:v>
                </c:pt>
                <c:pt idx="19737">
                  <c:v>1.865</c:v>
                </c:pt>
                <c:pt idx="19738">
                  <c:v>1.865</c:v>
                </c:pt>
                <c:pt idx="19739">
                  <c:v>1.865</c:v>
                </c:pt>
                <c:pt idx="19740">
                  <c:v>1.865</c:v>
                </c:pt>
                <c:pt idx="19741">
                  <c:v>1.865</c:v>
                </c:pt>
                <c:pt idx="19742">
                  <c:v>1.865</c:v>
                </c:pt>
                <c:pt idx="19743">
                  <c:v>1.865</c:v>
                </c:pt>
                <c:pt idx="19744">
                  <c:v>1.865</c:v>
                </c:pt>
                <c:pt idx="19745">
                  <c:v>1.865</c:v>
                </c:pt>
                <c:pt idx="19746">
                  <c:v>1.865</c:v>
                </c:pt>
                <c:pt idx="19747">
                  <c:v>1.865</c:v>
                </c:pt>
                <c:pt idx="19748">
                  <c:v>1.865</c:v>
                </c:pt>
                <c:pt idx="19749">
                  <c:v>1.865</c:v>
                </c:pt>
                <c:pt idx="19750">
                  <c:v>1.865</c:v>
                </c:pt>
                <c:pt idx="19751">
                  <c:v>1.865</c:v>
                </c:pt>
                <c:pt idx="19752">
                  <c:v>1.865</c:v>
                </c:pt>
                <c:pt idx="19753">
                  <c:v>1.8660000000000001</c:v>
                </c:pt>
                <c:pt idx="19754">
                  <c:v>1.8660000000000001</c:v>
                </c:pt>
                <c:pt idx="19755">
                  <c:v>1.8660000000000001</c:v>
                </c:pt>
                <c:pt idx="19756">
                  <c:v>1.8660000000000001</c:v>
                </c:pt>
                <c:pt idx="19757">
                  <c:v>1.8660000000000001</c:v>
                </c:pt>
                <c:pt idx="19758">
                  <c:v>1.8660000000000001</c:v>
                </c:pt>
                <c:pt idx="19759">
                  <c:v>1.8660000000000001</c:v>
                </c:pt>
                <c:pt idx="19760">
                  <c:v>1.8660000000000001</c:v>
                </c:pt>
                <c:pt idx="19761">
                  <c:v>1.8660000000000001</c:v>
                </c:pt>
                <c:pt idx="19762">
                  <c:v>1.8660000000000001</c:v>
                </c:pt>
                <c:pt idx="19763">
                  <c:v>1.8660000000000001</c:v>
                </c:pt>
                <c:pt idx="19764">
                  <c:v>1.8660000000000001</c:v>
                </c:pt>
                <c:pt idx="19765">
                  <c:v>1.8660000000000001</c:v>
                </c:pt>
                <c:pt idx="19766">
                  <c:v>1.8660000000000001</c:v>
                </c:pt>
                <c:pt idx="19767">
                  <c:v>1.8660000000000001</c:v>
                </c:pt>
                <c:pt idx="19768">
                  <c:v>1.8660000000000001</c:v>
                </c:pt>
                <c:pt idx="19769">
                  <c:v>1.8660000000000001</c:v>
                </c:pt>
                <c:pt idx="19770">
                  <c:v>1.8660000000000001</c:v>
                </c:pt>
                <c:pt idx="19771">
                  <c:v>1.865</c:v>
                </c:pt>
                <c:pt idx="19772">
                  <c:v>1.865</c:v>
                </c:pt>
                <c:pt idx="19773">
                  <c:v>1.865</c:v>
                </c:pt>
                <c:pt idx="19774">
                  <c:v>1.865</c:v>
                </c:pt>
                <c:pt idx="19775">
                  <c:v>1.865</c:v>
                </c:pt>
                <c:pt idx="19776">
                  <c:v>1.865</c:v>
                </c:pt>
                <c:pt idx="19777">
                  <c:v>1.865</c:v>
                </c:pt>
                <c:pt idx="19778">
                  <c:v>1.865</c:v>
                </c:pt>
                <c:pt idx="19779">
                  <c:v>1.865</c:v>
                </c:pt>
                <c:pt idx="19780">
                  <c:v>1.865</c:v>
                </c:pt>
                <c:pt idx="19781">
                  <c:v>1.865</c:v>
                </c:pt>
                <c:pt idx="19782">
                  <c:v>1.865</c:v>
                </c:pt>
                <c:pt idx="19783">
                  <c:v>1.865</c:v>
                </c:pt>
                <c:pt idx="19784">
                  <c:v>1.865</c:v>
                </c:pt>
                <c:pt idx="19785">
                  <c:v>1.865</c:v>
                </c:pt>
                <c:pt idx="19786">
                  <c:v>1.865</c:v>
                </c:pt>
                <c:pt idx="19787">
                  <c:v>1.865</c:v>
                </c:pt>
                <c:pt idx="19788">
                  <c:v>1.865</c:v>
                </c:pt>
                <c:pt idx="19789">
                  <c:v>1.865</c:v>
                </c:pt>
                <c:pt idx="19790">
                  <c:v>1.865</c:v>
                </c:pt>
                <c:pt idx="19791">
                  <c:v>1.865</c:v>
                </c:pt>
                <c:pt idx="19792">
                  <c:v>1.865</c:v>
                </c:pt>
                <c:pt idx="19793">
                  <c:v>1.865</c:v>
                </c:pt>
                <c:pt idx="19794">
                  <c:v>1.865</c:v>
                </c:pt>
                <c:pt idx="19795">
                  <c:v>1.865</c:v>
                </c:pt>
                <c:pt idx="19796">
                  <c:v>1.865</c:v>
                </c:pt>
                <c:pt idx="19797">
                  <c:v>1.865</c:v>
                </c:pt>
                <c:pt idx="19798">
                  <c:v>1.865</c:v>
                </c:pt>
                <c:pt idx="19799">
                  <c:v>1.865</c:v>
                </c:pt>
                <c:pt idx="19800">
                  <c:v>1.8660000000000001</c:v>
                </c:pt>
                <c:pt idx="19801">
                  <c:v>1.8660000000000001</c:v>
                </c:pt>
                <c:pt idx="19802">
                  <c:v>1.8650000000000002</c:v>
                </c:pt>
                <c:pt idx="19803">
                  <c:v>1.8650000000000002</c:v>
                </c:pt>
                <c:pt idx="19804">
                  <c:v>1.8650000000000002</c:v>
                </c:pt>
                <c:pt idx="19805">
                  <c:v>1.8650000000000002</c:v>
                </c:pt>
                <c:pt idx="19806">
                  <c:v>1.8650000000000002</c:v>
                </c:pt>
                <c:pt idx="19807">
                  <c:v>1.8650000000000002</c:v>
                </c:pt>
                <c:pt idx="19808">
                  <c:v>1.8650000000000002</c:v>
                </c:pt>
                <c:pt idx="19809">
                  <c:v>1.8650000000000002</c:v>
                </c:pt>
                <c:pt idx="19810">
                  <c:v>1.8650000000000002</c:v>
                </c:pt>
                <c:pt idx="19811">
                  <c:v>1.8650000000000002</c:v>
                </c:pt>
                <c:pt idx="19812">
                  <c:v>1.8650000000000002</c:v>
                </c:pt>
                <c:pt idx="19813">
                  <c:v>1.8650000000000002</c:v>
                </c:pt>
                <c:pt idx="19814">
                  <c:v>1.8650000000000002</c:v>
                </c:pt>
                <c:pt idx="19815">
                  <c:v>1.8650000000000002</c:v>
                </c:pt>
                <c:pt idx="19816">
                  <c:v>1.8650000000000002</c:v>
                </c:pt>
                <c:pt idx="19817">
                  <c:v>1.8650000000000002</c:v>
                </c:pt>
                <c:pt idx="19818">
                  <c:v>1.8650000000000002</c:v>
                </c:pt>
                <c:pt idx="19819">
                  <c:v>1.8650000000000002</c:v>
                </c:pt>
                <c:pt idx="19820">
                  <c:v>1.8650000000000002</c:v>
                </c:pt>
                <c:pt idx="19821">
                  <c:v>1.8650000000000002</c:v>
                </c:pt>
                <c:pt idx="19822">
                  <c:v>1.8650000000000002</c:v>
                </c:pt>
                <c:pt idx="19823">
                  <c:v>1.8650000000000002</c:v>
                </c:pt>
                <c:pt idx="19824">
                  <c:v>1.8650000000000002</c:v>
                </c:pt>
                <c:pt idx="19825">
                  <c:v>1.8650000000000002</c:v>
                </c:pt>
                <c:pt idx="19826">
                  <c:v>1.8650000000000002</c:v>
                </c:pt>
                <c:pt idx="19827">
                  <c:v>1.8650000000000002</c:v>
                </c:pt>
                <c:pt idx="19828">
                  <c:v>1.8650000000000002</c:v>
                </c:pt>
                <c:pt idx="19829">
                  <c:v>1.8650000000000002</c:v>
                </c:pt>
                <c:pt idx="19830">
                  <c:v>1.8650000000000002</c:v>
                </c:pt>
                <c:pt idx="19831">
                  <c:v>1.8650000000000002</c:v>
                </c:pt>
                <c:pt idx="19832">
                  <c:v>1.8650000000000002</c:v>
                </c:pt>
                <c:pt idx="19833">
                  <c:v>1.8650000000000002</c:v>
                </c:pt>
                <c:pt idx="19834">
                  <c:v>1.8650000000000002</c:v>
                </c:pt>
                <c:pt idx="19835">
                  <c:v>1.8650000000000002</c:v>
                </c:pt>
                <c:pt idx="19836">
                  <c:v>1.8650000000000002</c:v>
                </c:pt>
                <c:pt idx="19837">
                  <c:v>1.8660000000000001</c:v>
                </c:pt>
                <c:pt idx="19838">
                  <c:v>1.8660000000000001</c:v>
                </c:pt>
                <c:pt idx="19839">
                  <c:v>1.8660000000000001</c:v>
                </c:pt>
                <c:pt idx="19840">
                  <c:v>1.8660000000000001</c:v>
                </c:pt>
                <c:pt idx="19841">
                  <c:v>1.8660000000000001</c:v>
                </c:pt>
                <c:pt idx="19842">
                  <c:v>1.8660000000000001</c:v>
                </c:pt>
                <c:pt idx="19843">
                  <c:v>1.8660000000000001</c:v>
                </c:pt>
                <c:pt idx="19844">
                  <c:v>1.8660000000000001</c:v>
                </c:pt>
                <c:pt idx="19845">
                  <c:v>1.8660000000000001</c:v>
                </c:pt>
                <c:pt idx="19846">
                  <c:v>1.8660000000000001</c:v>
                </c:pt>
                <c:pt idx="19847">
                  <c:v>1.8660000000000001</c:v>
                </c:pt>
                <c:pt idx="19848">
                  <c:v>1.8660000000000001</c:v>
                </c:pt>
                <c:pt idx="19849">
                  <c:v>1.8660000000000001</c:v>
                </c:pt>
                <c:pt idx="19850">
                  <c:v>1.8660000000000001</c:v>
                </c:pt>
                <c:pt idx="19851">
                  <c:v>1.8650000000000002</c:v>
                </c:pt>
                <c:pt idx="19852">
                  <c:v>1.8650000000000002</c:v>
                </c:pt>
                <c:pt idx="19853">
                  <c:v>1.8650000000000002</c:v>
                </c:pt>
                <c:pt idx="19854">
                  <c:v>1.8650000000000002</c:v>
                </c:pt>
                <c:pt idx="19855">
                  <c:v>1.8650000000000002</c:v>
                </c:pt>
                <c:pt idx="19856">
                  <c:v>1.8650000000000002</c:v>
                </c:pt>
                <c:pt idx="19857">
                  <c:v>1.8650000000000002</c:v>
                </c:pt>
                <c:pt idx="19858">
                  <c:v>1.8650000000000002</c:v>
                </c:pt>
                <c:pt idx="19859">
                  <c:v>1.8650000000000002</c:v>
                </c:pt>
                <c:pt idx="19860">
                  <c:v>1.8650000000000002</c:v>
                </c:pt>
                <c:pt idx="19861">
                  <c:v>1.8650000000000002</c:v>
                </c:pt>
                <c:pt idx="19862">
                  <c:v>1.8650000000000002</c:v>
                </c:pt>
                <c:pt idx="19863">
                  <c:v>1.8650000000000002</c:v>
                </c:pt>
                <c:pt idx="19864">
                  <c:v>1.8650000000000002</c:v>
                </c:pt>
                <c:pt idx="19865">
                  <c:v>1.8650000000000002</c:v>
                </c:pt>
                <c:pt idx="19866">
                  <c:v>1.8650000000000002</c:v>
                </c:pt>
                <c:pt idx="19867">
                  <c:v>1.8660000000000001</c:v>
                </c:pt>
                <c:pt idx="19868">
                  <c:v>1.8660000000000001</c:v>
                </c:pt>
                <c:pt idx="19869">
                  <c:v>1.8660000000000001</c:v>
                </c:pt>
                <c:pt idx="19870">
                  <c:v>1.8660000000000001</c:v>
                </c:pt>
                <c:pt idx="19871">
                  <c:v>1.8660000000000001</c:v>
                </c:pt>
                <c:pt idx="19872">
                  <c:v>1.8660000000000001</c:v>
                </c:pt>
                <c:pt idx="19873">
                  <c:v>1.8660000000000001</c:v>
                </c:pt>
                <c:pt idx="19874">
                  <c:v>1.8660000000000001</c:v>
                </c:pt>
                <c:pt idx="19875">
                  <c:v>1.8660000000000001</c:v>
                </c:pt>
                <c:pt idx="19876">
                  <c:v>1.8660000000000001</c:v>
                </c:pt>
                <c:pt idx="19877">
                  <c:v>1.8660000000000001</c:v>
                </c:pt>
                <c:pt idx="19878">
                  <c:v>1.8660000000000001</c:v>
                </c:pt>
                <c:pt idx="19879">
                  <c:v>1.8660000000000001</c:v>
                </c:pt>
                <c:pt idx="19880">
                  <c:v>1.8660000000000001</c:v>
                </c:pt>
                <c:pt idx="19881">
                  <c:v>1.8660000000000001</c:v>
                </c:pt>
                <c:pt idx="19882">
                  <c:v>1.8660000000000001</c:v>
                </c:pt>
                <c:pt idx="19883">
                  <c:v>1.8660000000000001</c:v>
                </c:pt>
                <c:pt idx="19884">
                  <c:v>1.8660000000000001</c:v>
                </c:pt>
                <c:pt idx="19885">
                  <c:v>1.8660000000000001</c:v>
                </c:pt>
                <c:pt idx="19886">
                  <c:v>1.8660000000000001</c:v>
                </c:pt>
                <c:pt idx="19887">
                  <c:v>1.8660000000000001</c:v>
                </c:pt>
                <c:pt idx="19888">
                  <c:v>1.8660000000000001</c:v>
                </c:pt>
                <c:pt idx="19889">
                  <c:v>1.8660000000000001</c:v>
                </c:pt>
                <c:pt idx="19890">
                  <c:v>1.8660000000000001</c:v>
                </c:pt>
                <c:pt idx="19891">
                  <c:v>1.8660000000000001</c:v>
                </c:pt>
                <c:pt idx="19892">
                  <c:v>1.8660000000000001</c:v>
                </c:pt>
                <c:pt idx="19893">
                  <c:v>1.8660000000000001</c:v>
                </c:pt>
                <c:pt idx="19894">
                  <c:v>1.8660000000000001</c:v>
                </c:pt>
                <c:pt idx="19895">
                  <c:v>1.865</c:v>
                </c:pt>
                <c:pt idx="19896">
                  <c:v>1.865</c:v>
                </c:pt>
                <c:pt idx="19897">
                  <c:v>1.865</c:v>
                </c:pt>
                <c:pt idx="19898">
                  <c:v>1.865</c:v>
                </c:pt>
                <c:pt idx="19899">
                  <c:v>1.865</c:v>
                </c:pt>
                <c:pt idx="19900">
                  <c:v>1.865</c:v>
                </c:pt>
                <c:pt idx="19901">
                  <c:v>1.865</c:v>
                </c:pt>
                <c:pt idx="19902">
                  <c:v>1.865</c:v>
                </c:pt>
                <c:pt idx="19903">
                  <c:v>1.865</c:v>
                </c:pt>
                <c:pt idx="19904">
                  <c:v>1.8660000000000001</c:v>
                </c:pt>
                <c:pt idx="19905">
                  <c:v>1.8660000000000001</c:v>
                </c:pt>
                <c:pt idx="19906">
                  <c:v>1.8660000000000001</c:v>
                </c:pt>
                <c:pt idx="19907">
                  <c:v>1.8660000000000001</c:v>
                </c:pt>
                <c:pt idx="19908">
                  <c:v>1.8660000000000001</c:v>
                </c:pt>
                <c:pt idx="19909">
                  <c:v>1.8660000000000001</c:v>
                </c:pt>
                <c:pt idx="19910">
                  <c:v>1.8660000000000001</c:v>
                </c:pt>
                <c:pt idx="19911">
                  <c:v>1.8660000000000001</c:v>
                </c:pt>
                <c:pt idx="19912">
                  <c:v>1.8660000000000001</c:v>
                </c:pt>
                <c:pt idx="19913">
                  <c:v>1.8660000000000001</c:v>
                </c:pt>
                <c:pt idx="19914">
                  <c:v>1.8660000000000001</c:v>
                </c:pt>
                <c:pt idx="19915">
                  <c:v>1.8660000000000001</c:v>
                </c:pt>
                <c:pt idx="19916">
                  <c:v>1.8660000000000001</c:v>
                </c:pt>
                <c:pt idx="19917">
                  <c:v>1.8660000000000001</c:v>
                </c:pt>
                <c:pt idx="19918">
                  <c:v>1.8660000000000001</c:v>
                </c:pt>
                <c:pt idx="19919">
                  <c:v>1.8660000000000001</c:v>
                </c:pt>
                <c:pt idx="19920">
                  <c:v>1.8660000000000001</c:v>
                </c:pt>
                <c:pt idx="19921">
                  <c:v>1.8660000000000001</c:v>
                </c:pt>
                <c:pt idx="19922">
                  <c:v>1.8660000000000001</c:v>
                </c:pt>
                <c:pt idx="19923">
                  <c:v>1.8660000000000001</c:v>
                </c:pt>
                <c:pt idx="19924">
                  <c:v>1.8660000000000001</c:v>
                </c:pt>
                <c:pt idx="19925">
                  <c:v>1.8660000000000001</c:v>
                </c:pt>
                <c:pt idx="19926">
                  <c:v>1.8660000000000001</c:v>
                </c:pt>
                <c:pt idx="19927">
                  <c:v>1.8660000000000001</c:v>
                </c:pt>
                <c:pt idx="19928">
                  <c:v>1.8660000000000001</c:v>
                </c:pt>
                <c:pt idx="19929">
                  <c:v>1.8660000000000001</c:v>
                </c:pt>
                <c:pt idx="19930">
                  <c:v>1.8660000000000001</c:v>
                </c:pt>
                <c:pt idx="19931">
                  <c:v>1.8660000000000001</c:v>
                </c:pt>
                <c:pt idx="19932">
                  <c:v>1.8660000000000001</c:v>
                </c:pt>
                <c:pt idx="19933">
                  <c:v>1.8660000000000001</c:v>
                </c:pt>
                <c:pt idx="19934">
                  <c:v>1.8660000000000001</c:v>
                </c:pt>
                <c:pt idx="19935">
                  <c:v>1.8660000000000001</c:v>
                </c:pt>
                <c:pt idx="19936">
                  <c:v>1.867</c:v>
                </c:pt>
                <c:pt idx="19937">
                  <c:v>1.867</c:v>
                </c:pt>
                <c:pt idx="19938">
                  <c:v>1.867</c:v>
                </c:pt>
                <c:pt idx="19939">
                  <c:v>1.867</c:v>
                </c:pt>
                <c:pt idx="19940">
                  <c:v>1.867</c:v>
                </c:pt>
                <c:pt idx="19941">
                  <c:v>1.867</c:v>
                </c:pt>
                <c:pt idx="19942">
                  <c:v>1.867</c:v>
                </c:pt>
                <c:pt idx="19943">
                  <c:v>1.867</c:v>
                </c:pt>
                <c:pt idx="19944">
                  <c:v>1.867</c:v>
                </c:pt>
                <c:pt idx="19945">
                  <c:v>1.867</c:v>
                </c:pt>
                <c:pt idx="19946">
                  <c:v>1.867</c:v>
                </c:pt>
                <c:pt idx="19947">
                  <c:v>1.867</c:v>
                </c:pt>
                <c:pt idx="19948">
                  <c:v>1.867</c:v>
                </c:pt>
                <c:pt idx="19949">
                  <c:v>1.867</c:v>
                </c:pt>
                <c:pt idx="19950">
                  <c:v>1.867</c:v>
                </c:pt>
                <c:pt idx="19951">
                  <c:v>1.867</c:v>
                </c:pt>
                <c:pt idx="19952">
                  <c:v>1.867</c:v>
                </c:pt>
                <c:pt idx="19953">
                  <c:v>1.8660000000000001</c:v>
                </c:pt>
                <c:pt idx="19954">
                  <c:v>1.8660000000000001</c:v>
                </c:pt>
                <c:pt idx="19955">
                  <c:v>1.8660000000000001</c:v>
                </c:pt>
                <c:pt idx="19956">
                  <c:v>1.8660000000000001</c:v>
                </c:pt>
                <c:pt idx="19957">
                  <c:v>1.8660000000000001</c:v>
                </c:pt>
                <c:pt idx="19958">
                  <c:v>1.8660000000000001</c:v>
                </c:pt>
                <c:pt idx="19959">
                  <c:v>1.8660000000000001</c:v>
                </c:pt>
                <c:pt idx="19960">
                  <c:v>1.8660000000000001</c:v>
                </c:pt>
                <c:pt idx="19961">
                  <c:v>1.8660000000000001</c:v>
                </c:pt>
                <c:pt idx="19962">
                  <c:v>1.8660000000000001</c:v>
                </c:pt>
                <c:pt idx="19963">
                  <c:v>1.8660000000000001</c:v>
                </c:pt>
                <c:pt idx="19964">
                  <c:v>1.8660000000000001</c:v>
                </c:pt>
                <c:pt idx="19965">
                  <c:v>1.8660000000000001</c:v>
                </c:pt>
                <c:pt idx="19966">
                  <c:v>1.8660000000000001</c:v>
                </c:pt>
                <c:pt idx="19967">
                  <c:v>1.8660000000000001</c:v>
                </c:pt>
                <c:pt idx="19968">
                  <c:v>1.8660000000000001</c:v>
                </c:pt>
                <c:pt idx="19969">
                  <c:v>1.8660000000000001</c:v>
                </c:pt>
                <c:pt idx="19970">
                  <c:v>1.867</c:v>
                </c:pt>
                <c:pt idx="19971">
                  <c:v>1.867</c:v>
                </c:pt>
                <c:pt idx="19972">
                  <c:v>1.867</c:v>
                </c:pt>
                <c:pt idx="19973">
                  <c:v>1.867</c:v>
                </c:pt>
                <c:pt idx="19974">
                  <c:v>1.867</c:v>
                </c:pt>
                <c:pt idx="19975">
                  <c:v>1.867</c:v>
                </c:pt>
                <c:pt idx="19976">
                  <c:v>1.867</c:v>
                </c:pt>
                <c:pt idx="19977">
                  <c:v>1.867</c:v>
                </c:pt>
                <c:pt idx="19978">
                  <c:v>1.867</c:v>
                </c:pt>
                <c:pt idx="19979">
                  <c:v>1.867</c:v>
                </c:pt>
                <c:pt idx="19980">
                  <c:v>1.867</c:v>
                </c:pt>
                <c:pt idx="19981">
                  <c:v>1.867</c:v>
                </c:pt>
                <c:pt idx="19982">
                  <c:v>1.867</c:v>
                </c:pt>
                <c:pt idx="19983">
                  <c:v>1.867</c:v>
                </c:pt>
                <c:pt idx="19984">
                  <c:v>1.867</c:v>
                </c:pt>
                <c:pt idx="19985">
                  <c:v>1.867</c:v>
                </c:pt>
                <c:pt idx="19986">
                  <c:v>1.867</c:v>
                </c:pt>
                <c:pt idx="19987">
                  <c:v>1.867</c:v>
                </c:pt>
                <c:pt idx="19988">
                  <c:v>1.8660000000000001</c:v>
                </c:pt>
                <c:pt idx="19989">
                  <c:v>1.8660000000000001</c:v>
                </c:pt>
                <c:pt idx="19990">
                  <c:v>1.8660000000000001</c:v>
                </c:pt>
                <c:pt idx="19991">
                  <c:v>1.8660000000000001</c:v>
                </c:pt>
                <c:pt idx="19992">
                  <c:v>1.8660000000000001</c:v>
                </c:pt>
                <c:pt idx="19993">
                  <c:v>1.8660000000000001</c:v>
                </c:pt>
                <c:pt idx="19994">
                  <c:v>1.8660000000000001</c:v>
                </c:pt>
                <c:pt idx="19995">
                  <c:v>1.8660000000000001</c:v>
                </c:pt>
                <c:pt idx="19996">
                  <c:v>1.8660000000000001</c:v>
                </c:pt>
                <c:pt idx="19997">
                  <c:v>1.8660000000000001</c:v>
                </c:pt>
                <c:pt idx="19998">
                  <c:v>1.8660000000000001</c:v>
                </c:pt>
                <c:pt idx="19999">
                  <c:v>1.8660000000000001</c:v>
                </c:pt>
                <c:pt idx="20000">
                  <c:v>1.8660000000000001</c:v>
                </c:pt>
                <c:pt idx="20001">
                  <c:v>1.8660000000000001</c:v>
                </c:pt>
                <c:pt idx="20002">
                  <c:v>1.8660000000000001</c:v>
                </c:pt>
                <c:pt idx="20003">
                  <c:v>1.8660000000000001</c:v>
                </c:pt>
                <c:pt idx="20004">
                  <c:v>1.8660000000000001</c:v>
                </c:pt>
                <c:pt idx="20005">
                  <c:v>1.8660000000000001</c:v>
                </c:pt>
                <c:pt idx="20006">
                  <c:v>1.8660000000000001</c:v>
                </c:pt>
                <c:pt idx="20007">
                  <c:v>1.8660000000000001</c:v>
                </c:pt>
                <c:pt idx="20008">
                  <c:v>1.8660000000000001</c:v>
                </c:pt>
                <c:pt idx="20009">
                  <c:v>1.8660000000000001</c:v>
                </c:pt>
                <c:pt idx="20010">
                  <c:v>1.8660000000000001</c:v>
                </c:pt>
                <c:pt idx="20011">
                  <c:v>1.8660000000000001</c:v>
                </c:pt>
                <c:pt idx="20012">
                  <c:v>1.8660000000000001</c:v>
                </c:pt>
                <c:pt idx="20013">
                  <c:v>1.8660000000000001</c:v>
                </c:pt>
                <c:pt idx="20014">
                  <c:v>1.8660000000000001</c:v>
                </c:pt>
                <c:pt idx="20015">
                  <c:v>1.8660000000000001</c:v>
                </c:pt>
                <c:pt idx="20016">
                  <c:v>1.8660000000000001</c:v>
                </c:pt>
                <c:pt idx="20017">
                  <c:v>1.8660000000000001</c:v>
                </c:pt>
                <c:pt idx="20018">
                  <c:v>1.8660000000000001</c:v>
                </c:pt>
                <c:pt idx="20019">
                  <c:v>1.867</c:v>
                </c:pt>
                <c:pt idx="20020">
                  <c:v>1.867</c:v>
                </c:pt>
                <c:pt idx="20021">
                  <c:v>1.867</c:v>
                </c:pt>
                <c:pt idx="20022">
                  <c:v>1.8660000000000001</c:v>
                </c:pt>
                <c:pt idx="20023">
                  <c:v>1.8660000000000001</c:v>
                </c:pt>
                <c:pt idx="20024">
                  <c:v>1.8660000000000001</c:v>
                </c:pt>
                <c:pt idx="20025">
                  <c:v>1.8660000000000001</c:v>
                </c:pt>
                <c:pt idx="20026">
                  <c:v>1.8660000000000001</c:v>
                </c:pt>
                <c:pt idx="20027">
                  <c:v>1.8660000000000001</c:v>
                </c:pt>
                <c:pt idx="20028">
                  <c:v>1.8660000000000001</c:v>
                </c:pt>
                <c:pt idx="20029">
                  <c:v>1.8660000000000001</c:v>
                </c:pt>
                <c:pt idx="20030">
                  <c:v>1.8660000000000001</c:v>
                </c:pt>
                <c:pt idx="20031">
                  <c:v>1.8660000000000001</c:v>
                </c:pt>
                <c:pt idx="20032">
                  <c:v>1.8660000000000001</c:v>
                </c:pt>
                <c:pt idx="20033">
                  <c:v>1.8660000000000001</c:v>
                </c:pt>
                <c:pt idx="20034">
                  <c:v>1.8660000000000001</c:v>
                </c:pt>
                <c:pt idx="20035">
                  <c:v>1.8660000000000001</c:v>
                </c:pt>
                <c:pt idx="20036">
                  <c:v>1.8660000000000001</c:v>
                </c:pt>
                <c:pt idx="20037">
                  <c:v>1.8660000000000001</c:v>
                </c:pt>
                <c:pt idx="20038">
                  <c:v>1.8660000000000001</c:v>
                </c:pt>
                <c:pt idx="20039">
                  <c:v>1.8660000000000001</c:v>
                </c:pt>
                <c:pt idx="20040">
                  <c:v>1.8660000000000001</c:v>
                </c:pt>
                <c:pt idx="20041">
                  <c:v>1.8660000000000001</c:v>
                </c:pt>
                <c:pt idx="20042">
                  <c:v>1.8660000000000001</c:v>
                </c:pt>
                <c:pt idx="20043">
                  <c:v>1.8660000000000001</c:v>
                </c:pt>
                <c:pt idx="20044">
                  <c:v>1.8660000000000001</c:v>
                </c:pt>
                <c:pt idx="20045">
                  <c:v>1.8660000000000001</c:v>
                </c:pt>
                <c:pt idx="20046">
                  <c:v>1.8660000000000001</c:v>
                </c:pt>
                <c:pt idx="20047">
                  <c:v>1.8660000000000001</c:v>
                </c:pt>
                <c:pt idx="20048">
                  <c:v>1.8660000000000001</c:v>
                </c:pt>
                <c:pt idx="20049">
                  <c:v>1.8660000000000001</c:v>
                </c:pt>
                <c:pt idx="20050">
                  <c:v>1.8660000000000001</c:v>
                </c:pt>
                <c:pt idx="20051">
                  <c:v>1.8660000000000001</c:v>
                </c:pt>
                <c:pt idx="20052">
                  <c:v>1.8660000000000001</c:v>
                </c:pt>
                <c:pt idx="20053">
                  <c:v>1.867</c:v>
                </c:pt>
                <c:pt idx="20054">
                  <c:v>1.867</c:v>
                </c:pt>
                <c:pt idx="20055">
                  <c:v>1.867</c:v>
                </c:pt>
                <c:pt idx="20056">
                  <c:v>1.867</c:v>
                </c:pt>
                <c:pt idx="20057">
                  <c:v>1.867</c:v>
                </c:pt>
                <c:pt idx="20058">
                  <c:v>1.867</c:v>
                </c:pt>
                <c:pt idx="20059">
                  <c:v>1.867</c:v>
                </c:pt>
                <c:pt idx="20060">
                  <c:v>1.867</c:v>
                </c:pt>
                <c:pt idx="20061">
                  <c:v>1.867</c:v>
                </c:pt>
                <c:pt idx="20062">
                  <c:v>1.867</c:v>
                </c:pt>
                <c:pt idx="20063">
                  <c:v>1.867</c:v>
                </c:pt>
                <c:pt idx="20064">
                  <c:v>1.867</c:v>
                </c:pt>
                <c:pt idx="20065">
                  <c:v>1.867</c:v>
                </c:pt>
                <c:pt idx="20066">
                  <c:v>1.867</c:v>
                </c:pt>
                <c:pt idx="20067">
                  <c:v>1.867</c:v>
                </c:pt>
                <c:pt idx="20068">
                  <c:v>1.867</c:v>
                </c:pt>
                <c:pt idx="20069">
                  <c:v>1.867</c:v>
                </c:pt>
                <c:pt idx="20070">
                  <c:v>1.867</c:v>
                </c:pt>
                <c:pt idx="20071">
                  <c:v>1.867</c:v>
                </c:pt>
                <c:pt idx="20072">
                  <c:v>1.867</c:v>
                </c:pt>
                <c:pt idx="20073">
                  <c:v>1.867</c:v>
                </c:pt>
                <c:pt idx="20074">
                  <c:v>1.8660000000000001</c:v>
                </c:pt>
                <c:pt idx="20075">
                  <c:v>1.8660000000000001</c:v>
                </c:pt>
                <c:pt idx="20076">
                  <c:v>1.8660000000000001</c:v>
                </c:pt>
                <c:pt idx="20077">
                  <c:v>1.8660000000000001</c:v>
                </c:pt>
                <c:pt idx="20078">
                  <c:v>1.8660000000000001</c:v>
                </c:pt>
                <c:pt idx="20079">
                  <c:v>1.8660000000000001</c:v>
                </c:pt>
                <c:pt idx="20080">
                  <c:v>1.8660000000000001</c:v>
                </c:pt>
                <c:pt idx="20081">
                  <c:v>1.8660000000000001</c:v>
                </c:pt>
                <c:pt idx="20082">
                  <c:v>1.8660000000000001</c:v>
                </c:pt>
                <c:pt idx="20083">
                  <c:v>1.8660000000000001</c:v>
                </c:pt>
                <c:pt idx="20084">
                  <c:v>1.8660000000000001</c:v>
                </c:pt>
                <c:pt idx="20085">
                  <c:v>1.867</c:v>
                </c:pt>
                <c:pt idx="20086">
                  <c:v>1.867</c:v>
                </c:pt>
                <c:pt idx="20087">
                  <c:v>1.867</c:v>
                </c:pt>
                <c:pt idx="20088">
                  <c:v>1.867</c:v>
                </c:pt>
                <c:pt idx="20089">
                  <c:v>1.867</c:v>
                </c:pt>
                <c:pt idx="20090">
                  <c:v>1.867</c:v>
                </c:pt>
                <c:pt idx="20091">
                  <c:v>1.867</c:v>
                </c:pt>
                <c:pt idx="20092">
                  <c:v>1.867</c:v>
                </c:pt>
                <c:pt idx="20093">
                  <c:v>1.867</c:v>
                </c:pt>
                <c:pt idx="20094">
                  <c:v>1.867</c:v>
                </c:pt>
                <c:pt idx="20095">
                  <c:v>1.867</c:v>
                </c:pt>
                <c:pt idx="20096">
                  <c:v>1.867</c:v>
                </c:pt>
                <c:pt idx="20097">
                  <c:v>1.867</c:v>
                </c:pt>
                <c:pt idx="20098">
                  <c:v>1.867</c:v>
                </c:pt>
                <c:pt idx="20099">
                  <c:v>1.867</c:v>
                </c:pt>
                <c:pt idx="20100">
                  <c:v>1.867</c:v>
                </c:pt>
                <c:pt idx="20101">
                  <c:v>1.867</c:v>
                </c:pt>
                <c:pt idx="20102">
                  <c:v>1.867</c:v>
                </c:pt>
                <c:pt idx="20103">
                  <c:v>1.867</c:v>
                </c:pt>
                <c:pt idx="20104">
                  <c:v>1.867</c:v>
                </c:pt>
                <c:pt idx="20105">
                  <c:v>1.867</c:v>
                </c:pt>
                <c:pt idx="20106">
                  <c:v>1.867</c:v>
                </c:pt>
                <c:pt idx="20107">
                  <c:v>1.867</c:v>
                </c:pt>
                <c:pt idx="20108">
                  <c:v>1.867</c:v>
                </c:pt>
                <c:pt idx="20109">
                  <c:v>1.867</c:v>
                </c:pt>
                <c:pt idx="20110">
                  <c:v>1.867</c:v>
                </c:pt>
                <c:pt idx="20111">
                  <c:v>1.867</c:v>
                </c:pt>
                <c:pt idx="20112">
                  <c:v>1.867</c:v>
                </c:pt>
                <c:pt idx="20113">
                  <c:v>1.867</c:v>
                </c:pt>
                <c:pt idx="20114">
                  <c:v>1.867</c:v>
                </c:pt>
                <c:pt idx="20115">
                  <c:v>1.867</c:v>
                </c:pt>
                <c:pt idx="20116">
                  <c:v>1.8660000000000001</c:v>
                </c:pt>
                <c:pt idx="20117">
                  <c:v>1.8660000000000001</c:v>
                </c:pt>
                <c:pt idx="20118">
                  <c:v>1.8660000000000001</c:v>
                </c:pt>
                <c:pt idx="20119">
                  <c:v>1.8660000000000001</c:v>
                </c:pt>
                <c:pt idx="20120">
                  <c:v>1.8660000000000001</c:v>
                </c:pt>
                <c:pt idx="20121">
                  <c:v>1.8660000000000001</c:v>
                </c:pt>
                <c:pt idx="20122">
                  <c:v>1.8660000000000001</c:v>
                </c:pt>
                <c:pt idx="20123">
                  <c:v>1.8660000000000001</c:v>
                </c:pt>
                <c:pt idx="20124">
                  <c:v>1.8660000000000001</c:v>
                </c:pt>
                <c:pt idx="20125">
                  <c:v>1.8660000000000001</c:v>
                </c:pt>
                <c:pt idx="20126">
                  <c:v>1.8660000000000001</c:v>
                </c:pt>
                <c:pt idx="20127">
                  <c:v>1.8660000000000001</c:v>
                </c:pt>
                <c:pt idx="20128">
                  <c:v>1.8660000000000001</c:v>
                </c:pt>
                <c:pt idx="20129">
                  <c:v>1.8660000000000001</c:v>
                </c:pt>
                <c:pt idx="20130">
                  <c:v>1.8660000000000001</c:v>
                </c:pt>
                <c:pt idx="20131">
                  <c:v>1.8660000000000001</c:v>
                </c:pt>
                <c:pt idx="20132">
                  <c:v>1.8660000000000001</c:v>
                </c:pt>
                <c:pt idx="20133">
                  <c:v>1.8660000000000001</c:v>
                </c:pt>
                <c:pt idx="20134">
                  <c:v>1.8660000000000001</c:v>
                </c:pt>
                <c:pt idx="20135">
                  <c:v>1.8660000000000001</c:v>
                </c:pt>
                <c:pt idx="20136">
                  <c:v>1.867</c:v>
                </c:pt>
                <c:pt idx="20137">
                  <c:v>1.867</c:v>
                </c:pt>
                <c:pt idx="20138">
                  <c:v>1.867</c:v>
                </c:pt>
                <c:pt idx="20139">
                  <c:v>1.867</c:v>
                </c:pt>
                <c:pt idx="20140">
                  <c:v>1.867</c:v>
                </c:pt>
                <c:pt idx="20141">
                  <c:v>1.867</c:v>
                </c:pt>
                <c:pt idx="20142">
                  <c:v>1.867</c:v>
                </c:pt>
                <c:pt idx="20143">
                  <c:v>1.867</c:v>
                </c:pt>
                <c:pt idx="20144">
                  <c:v>1.867</c:v>
                </c:pt>
                <c:pt idx="20145">
                  <c:v>1.867</c:v>
                </c:pt>
                <c:pt idx="20146">
                  <c:v>1.867</c:v>
                </c:pt>
                <c:pt idx="20147">
                  <c:v>1.867</c:v>
                </c:pt>
                <c:pt idx="20148">
                  <c:v>1.867</c:v>
                </c:pt>
                <c:pt idx="20149">
                  <c:v>1.867</c:v>
                </c:pt>
                <c:pt idx="20150">
                  <c:v>1.8660000000000001</c:v>
                </c:pt>
                <c:pt idx="20151">
                  <c:v>1.8660000000000001</c:v>
                </c:pt>
                <c:pt idx="20152">
                  <c:v>1.8660000000000001</c:v>
                </c:pt>
                <c:pt idx="20153">
                  <c:v>1.8660000000000001</c:v>
                </c:pt>
                <c:pt idx="20154">
                  <c:v>1.8660000000000001</c:v>
                </c:pt>
                <c:pt idx="20155">
                  <c:v>1.8660000000000001</c:v>
                </c:pt>
                <c:pt idx="20156">
                  <c:v>1.8660000000000001</c:v>
                </c:pt>
                <c:pt idx="20157">
                  <c:v>1.8660000000000001</c:v>
                </c:pt>
                <c:pt idx="20158">
                  <c:v>1.8660000000000001</c:v>
                </c:pt>
                <c:pt idx="20159">
                  <c:v>1.8660000000000001</c:v>
                </c:pt>
                <c:pt idx="20160">
                  <c:v>1.8660000000000001</c:v>
                </c:pt>
                <c:pt idx="20161">
                  <c:v>1.8660000000000001</c:v>
                </c:pt>
                <c:pt idx="20162">
                  <c:v>1.8660000000000001</c:v>
                </c:pt>
                <c:pt idx="20163">
                  <c:v>1.8660000000000001</c:v>
                </c:pt>
                <c:pt idx="20164">
                  <c:v>1.8660000000000001</c:v>
                </c:pt>
                <c:pt idx="20165">
                  <c:v>1.8660000000000001</c:v>
                </c:pt>
                <c:pt idx="20166">
                  <c:v>1.8660000000000001</c:v>
                </c:pt>
                <c:pt idx="20167">
                  <c:v>1.8660000000000001</c:v>
                </c:pt>
                <c:pt idx="20168">
                  <c:v>1.8660000000000001</c:v>
                </c:pt>
                <c:pt idx="20169">
                  <c:v>1.8660000000000001</c:v>
                </c:pt>
                <c:pt idx="20170">
                  <c:v>1.8660000000000001</c:v>
                </c:pt>
                <c:pt idx="20171">
                  <c:v>1.8660000000000001</c:v>
                </c:pt>
                <c:pt idx="20172">
                  <c:v>1.8660000000000001</c:v>
                </c:pt>
                <c:pt idx="20173">
                  <c:v>1.8660000000000001</c:v>
                </c:pt>
                <c:pt idx="20174">
                  <c:v>1.867</c:v>
                </c:pt>
                <c:pt idx="20175">
                  <c:v>1.867</c:v>
                </c:pt>
                <c:pt idx="20176">
                  <c:v>1.867</c:v>
                </c:pt>
                <c:pt idx="20177">
                  <c:v>1.867</c:v>
                </c:pt>
                <c:pt idx="20178">
                  <c:v>1.867</c:v>
                </c:pt>
                <c:pt idx="20179">
                  <c:v>1.867</c:v>
                </c:pt>
                <c:pt idx="20180">
                  <c:v>1.867</c:v>
                </c:pt>
                <c:pt idx="20181">
                  <c:v>1.867</c:v>
                </c:pt>
                <c:pt idx="20182">
                  <c:v>1.867</c:v>
                </c:pt>
                <c:pt idx="20183">
                  <c:v>1.867</c:v>
                </c:pt>
                <c:pt idx="20184">
                  <c:v>1.867</c:v>
                </c:pt>
                <c:pt idx="20185">
                  <c:v>1.867</c:v>
                </c:pt>
                <c:pt idx="20186">
                  <c:v>1.867</c:v>
                </c:pt>
                <c:pt idx="20187">
                  <c:v>1.867</c:v>
                </c:pt>
                <c:pt idx="20188">
                  <c:v>1.867</c:v>
                </c:pt>
                <c:pt idx="20189">
                  <c:v>1.867</c:v>
                </c:pt>
                <c:pt idx="20190">
                  <c:v>1.867</c:v>
                </c:pt>
                <c:pt idx="20191">
                  <c:v>1.867</c:v>
                </c:pt>
                <c:pt idx="20192">
                  <c:v>1.867</c:v>
                </c:pt>
                <c:pt idx="20193">
                  <c:v>1.867</c:v>
                </c:pt>
                <c:pt idx="20194">
                  <c:v>1.8660000000000001</c:v>
                </c:pt>
                <c:pt idx="20195">
                  <c:v>1.8660000000000001</c:v>
                </c:pt>
                <c:pt idx="20196">
                  <c:v>1.8660000000000001</c:v>
                </c:pt>
                <c:pt idx="20197">
                  <c:v>1.8660000000000001</c:v>
                </c:pt>
                <c:pt idx="20198">
                  <c:v>1.8660000000000001</c:v>
                </c:pt>
                <c:pt idx="20199">
                  <c:v>1.8660000000000001</c:v>
                </c:pt>
                <c:pt idx="20200">
                  <c:v>1.8660000000000001</c:v>
                </c:pt>
                <c:pt idx="20201">
                  <c:v>1.8660000000000001</c:v>
                </c:pt>
                <c:pt idx="20202">
                  <c:v>1.8660000000000001</c:v>
                </c:pt>
                <c:pt idx="20203">
                  <c:v>1.8660000000000001</c:v>
                </c:pt>
                <c:pt idx="20204">
                  <c:v>1.8660000000000001</c:v>
                </c:pt>
                <c:pt idx="20205">
                  <c:v>1.8660000000000001</c:v>
                </c:pt>
                <c:pt idx="20206">
                  <c:v>1.8660000000000001</c:v>
                </c:pt>
                <c:pt idx="20207">
                  <c:v>1.8660000000000001</c:v>
                </c:pt>
                <c:pt idx="20208">
                  <c:v>1.8660000000000001</c:v>
                </c:pt>
                <c:pt idx="20209">
                  <c:v>1.8660000000000001</c:v>
                </c:pt>
                <c:pt idx="20210">
                  <c:v>1.8660000000000001</c:v>
                </c:pt>
                <c:pt idx="20211">
                  <c:v>1.8660000000000001</c:v>
                </c:pt>
                <c:pt idx="20212">
                  <c:v>1.8660000000000001</c:v>
                </c:pt>
                <c:pt idx="20213">
                  <c:v>1.8660000000000001</c:v>
                </c:pt>
                <c:pt idx="20214">
                  <c:v>1.8660000000000001</c:v>
                </c:pt>
                <c:pt idx="20215">
                  <c:v>1.867</c:v>
                </c:pt>
                <c:pt idx="20216">
                  <c:v>1.867</c:v>
                </c:pt>
                <c:pt idx="20217">
                  <c:v>1.867</c:v>
                </c:pt>
                <c:pt idx="20218">
                  <c:v>1.867</c:v>
                </c:pt>
                <c:pt idx="20219">
                  <c:v>1.867</c:v>
                </c:pt>
                <c:pt idx="20220">
                  <c:v>1.867</c:v>
                </c:pt>
                <c:pt idx="20221">
                  <c:v>1.867</c:v>
                </c:pt>
                <c:pt idx="20222">
                  <c:v>1.867</c:v>
                </c:pt>
                <c:pt idx="20223">
                  <c:v>1.867</c:v>
                </c:pt>
                <c:pt idx="20224">
                  <c:v>1.8660000000000001</c:v>
                </c:pt>
                <c:pt idx="20225">
                  <c:v>1.8660000000000001</c:v>
                </c:pt>
                <c:pt idx="20226">
                  <c:v>1.8660000000000001</c:v>
                </c:pt>
                <c:pt idx="20227">
                  <c:v>1.8660000000000001</c:v>
                </c:pt>
                <c:pt idx="20228">
                  <c:v>1.8660000000000001</c:v>
                </c:pt>
                <c:pt idx="20229">
                  <c:v>1.8660000000000001</c:v>
                </c:pt>
                <c:pt idx="20230">
                  <c:v>1.8660000000000001</c:v>
                </c:pt>
                <c:pt idx="20231">
                  <c:v>1.8660000000000001</c:v>
                </c:pt>
                <c:pt idx="20232">
                  <c:v>1.8660000000000001</c:v>
                </c:pt>
                <c:pt idx="20233">
                  <c:v>1.8660000000000001</c:v>
                </c:pt>
                <c:pt idx="20234">
                  <c:v>1.8660000000000001</c:v>
                </c:pt>
                <c:pt idx="20235">
                  <c:v>1.8660000000000001</c:v>
                </c:pt>
                <c:pt idx="20236">
                  <c:v>1.8660000000000001</c:v>
                </c:pt>
                <c:pt idx="20237">
                  <c:v>1.8660000000000001</c:v>
                </c:pt>
                <c:pt idx="20238">
                  <c:v>1.8660000000000001</c:v>
                </c:pt>
                <c:pt idx="20239">
                  <c:v>1.8660000000000001</c:v>
                </c:pt>
                <c:pt idx="20240">
                  <c:v>1.8660000000000001</c:v>
                </c:pt>
                <c:pt idx="20241">
                  <c:v>1.8660000000000001</c:v>
                </c:pt>
                <c:pt idx="20242">
                  <c:v>1.8660000000000001</c:v>
                </c:pt>
                <c:pt idx="20243">
                  <c:v>1.8660000000000001</c:v>
                </c:pt>
                <c:pt idx="20244">
                  <c:v>1.8660000000000001</c:v>
                </c:pt>
                <c:pt idx="20245">
                  <c:v>1.8660000000000001</c:v>
                </c:pt>
                <c:pt idx="20246">
                  <c:v>1.8660000000000001</c:v>
                </c:pt>
                <c:pt idx="20247">
                  <c:v>1.8660000000000001</c:v>
                </c:pt>
                <c:pt idx="20248">
                  <c:v>1.8660000000000001</c:v>
                </c:pt>
                <c:pt idx="20249">
                  <c:v>1.8660000000000001</c:v>
                </c:pt>
                <c:pt idx="20250">
                  <c:v>1.8660000000000001</c:v>
                </c:pt>
                <c:pt idx="20251">
                  <c:v>1.8660000000000001</c:v>
                </c:pt>
                <c:pt idx="20252">
                  <c:v>1.8660000000000001</c:v>
                </c:pt>
                <c:pt idx="20253">
                  <c:v>1.8650000000000002</c:v>
                </c:pt>
                <c:pt idx="20254">
                  <c:v>1.8650000000000002</c:v>
                </c:pt>
                <c:pt idx="20255">
                  <c:v>1.8650000000000002</c:v>
                </c:pt>
                <c:pt idx="20256">
                  <c:v>1.8650000000000002</c:v>
                </c:pt>
                <c:pt idx="20257">
                  <c:v>1.8650000000000002</c:v>
                </c:pt>
                <c:pt idx="20258">
                  <c:v>1.8650000000000002</c:v>
                </c:pt>
                <c:pt idx="20259">
                  <c:v>1.8650000000000002</c:v>
                </c:pt>
                <c:pt idx="20260">
                  <c:v>1.8650000000000002</c:v>
                </c:pt>
                <c:pt idx="20261">
                  <c:v>1.8650000000000002</c:v>
                </c:pt>
                <c:pt idx="20262">
                  <c:v>1.8650000000000002</c:v>
                </c:pt>
                <c:pt idx="20263">
                  <c:v>1.8650000000000002</c:v>
                </c:pt>
                <c:pt idx="20264">
                  <c:v>1.8650000000000002</c:v>
                </c:pt>
                <c:pt idx="20265">
                  <c:v>1.8650000000000002</c:v>
                </c:pt>
                <c:pt idx="20266">
                  <c:v>1.8650000000000002</c:v>
                </c:pt>
                <c:pt idx="20267">
                  <c:v>1.8650000000000002</c:v>
                </c:pt>
                <c:pt idx="20268">
                  <c:v>1.8660000000000001</c:v>
                </c:pt>
                <c:pt idx="20269">
                  <c:v>1.8660000000000001</c:v>
                </c:pt>
                <c:pt idx="20270">
                  <c:v>1.8660000000000001</c:v>
                </c:pt>
                <c:pt idx="20271">
                  <c:v>1.8660000000000001</c:v>
                </c:pt>
                <c:pt idx="20272">
                  <c:v>1.8660000000000001</c:v>
                </c:pt>
                <c:pt idx="20273">
                  <c:v>1.8660000000000001</c:v>
                </c:pt>
                <c:pt idx="20274">
                  <c:v>1.8660000000000001</c:v>
                </c:pt>
                <c:pt idx="20275">
                  <c:v>1.8660000000000001</c:v>
                </c:pt>
                <c:pt idx="20276">
                  <c:v>1.8660000000000001</c:v>
                </c:pt>
                <c:pt idx="20277">
                  <c:v>1.8660000000000001</c:v>
                </c:pt>
                <c:pt idx="20278">
                  <c:v>1.8660000000000001</c:v>
                </c:pt>
                <c:pt idx="20279">
                  <c:v>1.8660000000000001</c:v>
                </c:pt>
                <c:pt idx="20280">
                  <c:v>1.8660000000000001</c:v>
                </c:pt>
                <c:pt idx="20281">
                  <c:v>1.8660000000000001</c:v>
                </c:pt>
                <c:pt idx="20282">
                  <c:v>1.8660000000000001</c:v>
                </c:pt>
                <c:pt idx="20283">
                  <c:v>1.8660000000000001</c:v>
                </c:pt>
                <c:pt idx="20284">
                  <c:v>1.8660000000000001</c:v>
                </c:pt>
                <c:pt idx="20285">
                  <c:v>1.8660000000000001</c:v>
                </c:pt>
                <c:pt idx="20286">
                  <c:v>1.8660000000000001</c:v>
                </c:pt>
                <c:pt idx="20287">
                  <c:v>1.8660000000000001</c:v>
                </c:pt>
                <c:pt idx="20288">
                  <c:v>1.8660000000000001</c:v>
                </c:pt>
                <c:pt idx="20289">
                  <c:v>1.8660000000000001</c:v>
                </c:pt>
                <c:pt idx="20290">
                  <c:v>1.8660000000000001</c:v>
                </c:pt>
                <c:pt idx="20291">
                  <c:v>1.8660000000000001</c:v>
                </c:pt>
                <c:pt idx="20292">
                  <c:v>1.865</c:v>
                </c:pt>
                <c:pt idx="20293">
                  <c:v>1.865</c:v>
                </c:pt>
                <c:pt idx="20294">
                  <c:v>1.865</c:v>
                </c:pt>
                <c:pt idx="20295">
                  <c:v>1.865</c:v>
                </c:pt>
                <c:pt idx="20296">
                  <c:v>1.865</c:v>
                </c:pt>
                <c:pt idx="20297">
                  <c:v>1.865</c:v>
                </c:pt>
                <c:pt idx="20298">
                  <c:v>1.865</c:v>
                </c:pt>
                <c:pt idx="20299">
                  <c:v>1.865</c:v>
                </c:pt>
                <c:pt idx="20300">
                  <c:v>1.865</c:v>
                </c:pt>
                <c:pt idx="20301">
                  <c:v>1.865</c:v>
                </c:pt>
                <c:pt idx="20302">
                  <c:v>1.865</c:v>
                </c:pt>
                <c:pt idx="20303">
                  <c:v>1.865</c:v>
                </c:pt>
                <c:pt idx="20304">
                  <c:v>1.865</c:v>
                </c:pt>
                <c:pt idx="20305">
                  <c:v>1.865</c:v>
                </c:pt>
                <c:pt idx="20306">
                  <c:v>1.865</c:v>
                </c:pt>
                <c:pt idx="20307">
                  <c:v>1.865</c:v>
                </c:pt>
                <c:pt idx="20308">
                  <c:v>1.865</c:v>
                </c:pt>
                <c:pt idx="20309">
                  <c:v>1.865</c:v>
                </c:pt>
                <c:pt idx="20310">
                  <c:v>1.8660000000000001</c:v>
                </c:pt>
                <c:pt idx="20311">
                  <c:v>1.8660000000000001</c:v>
                </c:pt>
                <c:pt idx="20312">
                  <c:v>1.8660000000000001</c:v>
                </c:pt>
                <c:pt idx="20313">
                  <c:v>1.8660000000000001</c:v>
                </c:pt>
                <c:pt idx="20314">
                  <c:v>1.8660000000000001</c:v>
                </c:pt>
                <c:pt idx="20315">
                  <c:v>1.8660000000000001</c:v>
                </c:pt>
                <c:pt idx="20316">
                  <c:v>1.8660000000000001</c:v>
                </c:pt>
                <c:pt idx="20317">
                  <c:v>1.8660000000000001</c:v>
                </c:pt>
                <c:pt idx="20318">
                  <c:v>1.8660000000000001</c:v>
                </c:pt>
                <c:pt idx="20319">
                  <c:v>1.8660000000000001</c:v>
                </c:pt>
                <c:pt idx="20320">
                  <c:v>1.8660000000000001</c:v>
                </c:pt>
                <c:pt idx="20321">
                  <c:v>1.8660000000000001</c:v>
                </c:pt>
                <c:pt idx="20322">
                  <c:v>1.8660000000000001</c:v>
                </c:pt>
                <c:pt idx="20323">
                  <c:v>1.8660000000000001</c:v>
                </c:pt>
                <c:pt idx="20324">
                  <c:v>1.8660000000000001</c:v>
                </c:pt>
                <c:pt idx="20325">
                  <c:v>1.8660000000000001</c:v>
                </c:pt>
                <c:pt idx="20326">
                  <c:v>1.8660000000000001</c:v>
                </c:pt>
                <c:pt idx="20327">
                  <c:v>1.8660000000000001</c:v>
                </c:pt>
                <c:pt idx="20328">
                  <c:v>1.8660000000000001</c:v>
                </c:pt>
                <c:pt idx="20329">
                  <c:v>1.8660000000000001</c:v>
                </c:pt>
                <c:pt idx="20330">
                  <c:v>1.8660000000000001</c:v>
                </c:pt>
                <c:pt idx="20331">
                  <c:v>1.8660000000000001</c:v>
                </c:pt>
                <c:pt idx="20332">
                  <c:v>1.8660000000000001</c:v>
                </c:pt>
                <c:pt idx="20333">
                  <c:v>1.8660000000000001</c:v>
                </c:pt>
                <c:pt idx="20334">
                  <c:v>1.8660000000000001</c:v>
                </c:pt>
                <c:pt idx="20335">
                  <c:v>1.8650000000000002</c:v>
                </c:pt>
                <c:pt idx="20336">
                  <c:v>1.8650000000000002</c:v>
                </c:pt>
                <c:pt idx="20337">
                  <c:v>1.8650000000000002</c:v>
                </c:pt>
                <c:pt idx="20338">
                  <c:v>1.8650000000000002</c:v>
                </c:pt>
                <c:pt idx="20339">
                  <c:v>1.8650000000000002</c:v>
                </c:pt>
                <c:pt idx="20340">
                  <c:v>1.8650000000000002</c:v>
                </c:pt>
                <c:pt idx="20341">
                  <c:v>1.8650000000000002</c:v>
                </c:pt>
                <c:pt idx="20342">
                  <c:v>1.8650000000000002</c:v>
                </c:pt>
                <c:pt idx="20343">
                  <c:v>1.8650000000000002</c:v>
                </c:pt>
                <c:pt idx="20344">
                  <c:v>1.8650000000000002</c:v>
                </c:pt>
                <c:pt idx="20345">
                  <c:v>1.8650000000000002</c:v>
                </c:pt>
                <c:pt idx="20346">
                  <c:v>1.8650000000000002</c:v>
                </c:pt>
                <c:pt idx="20347">
                  <c:v>1.8650000000000002</c:v>
                </c:pt>
                <c:pt idx="20348">
                  <c:v>1.8650000000000002</c:v>
                </c:pt>
                <c:pt idx="20349">
                  <c:v>1.8660000000000001</c:v>
                </c:pt>
                <c:pt idx="20350">
                  <c:v>1.8660000000000001</c:v>
                </c:pt>
                <c:pt idx="20351">
                  <c:v>1.8660000000000001</c:v>
                </c:pt>
                <c:pt idx="20352">
                  <c:v>1.8660000000000001</c:v>
                </c:pt>
                <c:pt idx="20353">
                  <c:v>1.8660000000000001</c:v>
                </c:pt>
                <c:pt idx="20354">
                  <c:v>1.8660000000000001</c:v>
                </c:pt>
                <c:pt idx="20355">
                  <c:v>1.8660000000000001</c:v>
                </c:pt>
                <c:pt idx="20356">
                  <c:v>1.8660000000000001</c:v>
                </c:pt>
                <c:pt idx="20357">
                  <c:v>1.8660000000000001</c:v>
                </c:pt>
                <c:pt idx="20358">
                  <c:v>1.8660000000000001</c:v>
                </c:pt>
                <c:pt idx="20359">
                  <c:v>1.8660000000000001</c:v>
                </c:pt>
                <c:pt idx="20360">
                  <c:v>1.8660000000000001</c:v>
                </c:pt>
                <c:pt idx="20361">
                  <c:v>1.8660000000000001</c:v>
                </c:pt>
                <c:pt idx="20362">
                  <c:v>1.8660000000000001</c:v>
                </c:pt>
                <c:pt idx="20363">
                  <c:v>1.8660000000000001</c:v>
                </c:pt>
                <c:pt idx="20364">
                  <c:v>1.8660000000000001</c:v>
                </c:pt>
                <c:pt idx="20365">
                  <c:v>1.8660000000000001</c:v>
                </c:pt>
                <c:pt idx="20366">
                  <c:v>1.8660000000000001</c:v>
                </c:pt>
                <c:pt idx="20367">
                  <c:v>1.8660000000000001</c:v>
                </c:pt>
                <c:pt idx="20368">
                  <c:v>1.8660000000000001</c:v>
                </c:pt>
                <c:pt idx="20369">
                  <c:v>1.8660000000000001</c:v>
                </c:pt>
                <c:pt idx="20370">
                  <c:v>1.8660000000000001</c:v>
                </c:pt>
                <c:pt idx="20371">
                  <c:v>1.8660000000000001</c:v>
                </c:pt>
                <c:pt idx="20372">
                  <c:v>1.8660000000000001</c:v>
                </c:pt>
                <c:pt idx="20373">
                  <c:v>1.865</c:v>
                </c:pt>
                <c:pt idx="20374">
                  <c:v>1.865</c:v>
                </c:pt>
                <c:pt idx="20375">
                  <c:v>1.865</c:v>
                </c:pt>
                <c:pt idx="20376">
                  <c:v>1.865</c:v>
                </c:pt>
                <c:pt idx="20377">
                  <c:v>1.865</c:v>
                </c:pt>
                <c:pt idx="20378">
                  <c:v>1.865</c:v>
                </c:pt>
                <c:pt idx="20379">
                  <c:v>1.865</c:v>
                </c:pt>
                <c:pt idx="20380">
                  <c:v>1.865</c:v>
                </c:pt>
                <c:pt idx="20381">
                  <c:v>1.865</c:v>
                </c:pt>
                <c:pt idx="20382">
                  <c:v>1.865</c:v>
                </c:pt>
                <c:pt idx="20383">
                  <c:v>1.865</c:v>
                </c:pt>
                <c:pt idx="20384">
                  <c:v>1.865</c:v>
                </c:pt>
                <c:pt idx="20385">
                  <c:v>1.865</c:v>
                </c:pt>
                <c:pt idx="20386">
                  <c:v>1.865</c:v>
                </c:pt>
                <c:pt idx="20387">
                  <c:v>1.865</c:v>
                </c:pt>
                <c:pt idx="20388">
                  <c:v>1.865</c:v>
                </c:pt>
                <c:pt idx="20389">
                  <c:v>1.865</c:v>
                </c:pt>
                <c:pt idx="20390">
                  <c:v>1.865</c:v>
                </c:pt>
                <c:pt idx="20391">
                  <c:v>1.865</c:v>
                </c:pt>
                <c:pt idx="20392">
                  <c:v>1.865</c:v>
                </c:pt>
                <c:pt idx="20393">
                  <c:v>1.865</c:v>
                </c:pt>
                <c:pt idx="20394">
                  <c:v>1.865</c:v>
                </c:pt>
                <c:pt idx="20395">
                  <c:v>1.865</c:v>
                </c:pt>
                <c:pt idx="20396">
                  <c:v>1.865</c:v>
                </c:pt>
                <c:pt idx="20397">
                  <c:v>1.865</c:v>
                </c:pt>
                <c:pt idx="20398">
                  <c:v>1.865</c:v>
                </c:pt>
                <c:pt idx="20399">
                  <c:v>1.865</c:v>
                </c:pt>
                <c:pt idx="20400">
                  <c:v>1.8660000000000001</c:v>
                </c:pt>
                <c:pt idx="20401">
                  <c:v>1.865</c:v>
                </c:pt>
                <c:pt idx="20402">
                  <c:v>1.865</c:v>
                </c:pt>
                <c:pt idx="20403">
                  <c:v>1.865</c:v>
                </c:pt>
                <c:pt idx="20404">
                  <c:v>1.865</c:v>
                </c:pt>
                <c:pt idx="20405">
                  <c:v>1.865</c:v>
                </c:pt>
                <c:pt idx="20406">
                  <c:v>1.865</c:v>
                </c:pt>
                <c:pt idx="20407">
                  <c:v>1.865</c:v>
                </c:pt>
                <c:pt idx="20408">
                  <c:v>1.865</c:v>
                </c:pt>
                <c:pt idx="20409">
                  <c:v>1.865</c:v>
                </c:pt>
                <c:pt idx="20410">
                  <c:v>1.865</c:v>
                </c:pt>
                <c:pt idx="20411">
                  <c:v>1.865</c:v>
                </c:pt>
                <c:pt idx="20412">
                  <c:v>1.865</c:v>
                </c:pt>
                <c:pt idx="20413">
                  <c:v>1.865</c:v>
                </c:pt>
                <c:pt idx="20414">
                  <c:v>1.865</c:v>
                </c:pt>
                <c:pt idx="20415">
                  <c:v>1.865</c:v>
                </c:pt>
                <c:pt idx="20416">
                  <c:v>1.865</c:v>
                </c:pt>
                <c:pt idx="20417">
                  <c:v>1.865</c:v>
                </c:pt>
                <c:pt idx="20418">
                  <c:v>1.865</c:v>
                </c:pt>
                <c:pt idx="20419">
                  <c:v>1.865</c:v>
                </c:pt>
                <c:pt idx="20420">
                  <c:v>1.865</c:v>
                </c:pt>
                <c:pt idx="20421">
                  <c:v>1.865</c:v>
                </c:pt>
                <c:pt idx="20422">
                  <c:v>1.865</c:v>
                </c:pt>
                <c:pt idx="20423">
                  <c:v>1.865</c:v>
                </c:pt>
                <c:pt idx="20424">
                  <c:v>1.865</c:v>
                </c:pt>
                <c:pt idx="20425">
                  <c:v>1.865</c:v>
                </c:pt>
                <c:pt idx="20426">
                  <c:v>1.865</c:v>
                </c:pt>
                <c:pt idx="20427">
                  <c:v>1.865</c:v>
                </c:pt>
                <c:pt idx="20428">
                  <c:v>1.865</c:v>
                </c:pt>
                <c:pt idx="20429">
                  <c:v>1.865</c:v>
                </c:pt>
                <c:pt idx="20430">
                  <c:v>1.865</c:v>
                </c:pt>
                <c:pt idx="20431">
                  <c:v>1.865</c:v>
                </c:pt>
                <c:pt idx="20432">
                  <c:v>1.865</c:v>
                </c:pt>
                <c:pt idx="20433">
                  <c:v>1.865</c:v>
                </c:pt>
                <c:pt idx="20434">
                  <c:v>1.865</c:v>
                </c:pt>
                <c:pt idx="20435">
                  <c:v>1.865</c:v>
                </c:pt>
                <c:pt idx="20436">
                  <c:v>1.865</c:v>
                </c:pt>
                <c:pt idx="20437">
                  <c:v>1.865</c:v>
                </c:pt>
                <c:pt idx="20438">
                  <c:v>1.865</c:v>
                </c:pt>
                <c:pt idx="20439">
                  <c:v>1.8639999999999999</c:v>
                </c:pt>
                <c:pt idx="20440">
                  <c:v>1.8639999999999999</c:v>
                </c:pt>
                <c:pt idx="20441">
                  <c:v>1.8639999999999999</c:v>
                </c:pt>
                <c:pt idx="20442">
                  <c:v>1.8639999999999999</c:v>
                </c:pt>
                <c:pt idx="20443">
                  <c:v>1.8639999999999999</c:v>
                </c:pt>
                <c:pt idx="20444">
                  <c:v>1.8639999999999999</c:v>
                </c:pt>
                <c:pt idx="20445">
                  <c:v>1.865</c:v>
                </c:pt>
                <c:pt idx="20446">
                  <c:v>1.865</c:v>
                </c:pt>
                <c:pt idx="20447">
                  <c:v>1.865</c:v>
                </c:pt>
                <c:pt idx="20448">
                  <c:v>1.865</c:v>
                </c:pt>
                <c:pt idx="20449">
                  <c:v>1.865</c:v>
                </c:pt>
                <c:pt idx="20450">
                  <c:v>1.865</c:v>
                </c:pt>
                <c:pt idx="20451">
                  <c:v>1.865</c:v>
                </c:pt>
                <c:pt idx="20452">
                  <c:v>1.865</c:v>
                </c:pt>
                <c:pt idx="20453">
                  <c:v>1.865</c:v>
                </c:pt>
                <c:pt idx="20454">
                  <c:v>1.865</c:v>
                </c:pt>
                <c:pt idx="20455">
                  <c:v>1.865</c:v>
                </c:pt>
                <c:pt idx="20456">
                  <c:v>1.865</c:v>
                </c:pt>
                <c:pt idx="20457">
                  <c:v>1.865</c:v>
                </c:pt>
                <c:pt idx="20458">
                  <c:v>1.865</c:v>
                </c:pt>
                <c:pt idx="20459">
                  <c:v>1.865</c:v>
                </c:pt>
                <c:pt idx="20460">
                  <c:v>1.865</c:v>
                </c:pt>
                <c:pt idx="20461">
                  <c:v>1.865</c:v>
                </c:pt>
                <c:pt idx="20462">
                  <c:v>1.865</c:v>
                </c:pt>
                <c:pt idx="20463">
                  <c:v>1.865</c:v>
                </c:pt>
                <c:pt idx="20464">
                  <c:v>1.865</c:v>
                </c:pt>
                <c:pt idx="20465">
                  <c:v>1.865</c:v>
                </c:pt>
                <c:pt idx="20466">
                  <c:v>1.865</c:v>
                </c:pt>
                <c:pt idx="20467">
                  <c:v>1.865</c:v>
                </c:pt>
                <c:pt idx="20468">
                  <c:v>1.865</c:v>
                </c:pt>
                <c:pt idx="20469">
                  <c:v>1.865</c:v>
                </c:pt>
                <c:pt idx="20470">
                  <c:v>1.865</c:v>
                </c:pt>
                <c:pt idx="20471">
                  <c:v>1.8639999999999999</c:v>
                </c:pt>
                <c:pt idx="20472">
                  <c:v>1.8639999999999999</c:v>
                </c:pt>
                <c:pt idx="20473">
                  <c:v>1.8639999999999999</c:v>
                </c:pt>
                <c:pt idx="20474">
                  <c:v>1.8639999999999999</c:v>
                </c:pt>
                <c:pt idx="20475">
                  <c:v>1.8639999999999999</c:v>
                </c:pt>
                <c:pt idx="20476">
                  <c:v>1.8639999999999999</c:v>
                </c:pt>
                <c:pt idx="20477">
                  <c:v>1.8639999999999999</c:v>
                </c:pt>
                <c:pt idx="20478">
                  <c:v>1.8639999999999999</c:v>
                </c:pt>
                <c:pt idx="20479">
                  <c:v>1.8639999999999999</c:v>
                </c:pt>
                <c:pt idx="20480">
                  <c:v>1.8639999999999999</c:v>
                </c:pt>
                <c:pt idx="20481">
                  <c:v>1.8639999999999999</c:v>
                </c:pt>
                <c:pt idx="20482">
                  <c:v>1.8639999999999999</c:v>
                </c:pt>
                <c:pt idx="20483">
                  <c:v>1.8639999999999999</c:v>
                </c:pt>
                <c:pt idx="20484">
                  <c:v>1.8639999999999999</c:v>
                </c:pt>
                <c:pt idx="20485">
                  <c:v>1.8639999999999999</c:v>
                </c:pt>
                <c:pt idx="20486">
                  <c:v>1.8639999999999999</c:v>
                </c:pt>
                <c:pt idx="20487">
                  <c:v>1.8639999999999999</c:v>
                </c:pt>
                <c:pt idx="20488">
                  <c:v>1.8639999999999999</c:v>
                </c:pt>
                <c:pt idx="20489">
                  <c:v>1.8639999999999999</c:v>
                </c:pt>
                <c:pt idx="20490">
                  <c:v>1.8639999999999999</c:v>
                </c:pt>
                <c:pt idx="20491">
                  <c:v>1.8639999999999999</c:v>
                </c:pt>
                <c:pt idx="20492">
                  <c:v>1.8639999999999999</c:v>
                </c:pt>
                <c:pt idx="20493">
                  <c:v>1.8639999999999999</c:v>
                </c:pt>
                <c:pt idx="20494">
                  <c:v>1.8639999999999999</c:v>
                </c:pt>
                <c:pt idx="20495">
                  <c:v>1.8639999999999999</c:v>
                </c:pt>
                <c:pt idx="20496">
                  <c:v>1.8639999999999999</c:v>
                </c:pt>
                <c:pt idx="20497">
                  <c:v>1.863</c:v>
                </c:pt>
                <c:pt idx="20498">
                  <c:v>1.863</c:v>
                </c:pt>
                <c:pt idx="20499">
                  <c:v>1.863</c:v>
                </c:pt>
                <c:pt idx="20500">
                  <c:v>1.863</c:v>
                </c:pt>
                <c:pt idx="20501">
                  <c:v>1.8639999999999999</c:v>
                </c:pt>
                <c:pt idx="20502">
                  <c:v>1.8639999999999999</c:v>
                </c:pt>
                <c:pt idx="20503">
                  <c:v>1.8639999999999999</c:v>
                </c:pt>
                <c:pt idx="20504">
                  <c:v>1.8639999999999999</c:v>
                </c:pt>
                <c:pt idx="20505">
                  <c:v>1.8639999999999999</c:v>
                </c:pt>
                <c:pt idx="20506">
                  <c:v>1.8639999999999999</c:v>
                </c:pt>
                <c:pt idx="20507">
                  <c:v>1.8639999999999999</c:v>
                </c:pt>
                <c:pt idx="20508">
                  <c:v>1.8639999999999999</c:v>
                </c:pt>
                <c:pt idx="20509">
                  <c:v>1.8639999999999999</c:v>
                </c:pt>
                <c:pt idx="20510">
                  <c:v>1.8639999999999999</c:v>
                </c:pt>
                <c:pt idx="20511">
                  <c:v>1.8639999999999999</c:v>
                </c:pt>
                <c:pt idx="20512">
                  <c:v>1.8639999999999999</c:v>
                </c:pt>
                <c:pt idx="20513">
                  <c:v>1.8639999999999999</c:v>
                </c:pt>
                <c:pt idx="20514">
                  <c:v>1.8639999999999999</c:v>
                </c:pt>
                <c:pt idx="20515">
                  <c:v>1.8639999999999999</c:v>
                </c:pt>
                <c:pt idx="20516">
                  <c:v>1.8639999999999999</c:v>
                </c:pt>
                <c:pt idx="20517">
                  <c:v>1.8639999999999999</c:v>
                </c:pt>
                <c:pt idx="20518">
                  <c:v>1.8639999999999999</c:v>
                </c:pt>
                <c:pt idx="20519">
                  <c:v>1.8639999999999999</c:v>
                </c:pt>
                <c:pt idx="20520">
                  <c:v>1.8639999999999999</c:v>
                </c:pt>
                <c:pt idx="20521">
                  <c:v>1.8639999999999999</c:v>
                </c:pt>
                <c:pt idx="20522">
                  <c:v>1.8639999999999999</c:v>
                </c:pt>
                <c:pt idx="20523">
                  <c:v>1.8639999999999999</c:v>
                </c:pt>
                <c:pt idx="20524">
                  <c:v>1.8639999999999999</c:v>
                </c:pt>
                <c:pt idx="20525">
                  <c:v>1.8639999999999999</c:v>
                </c:pt>
                <c:pt idx="20526">
                  <c:v>1.8639999999999999</c:v>
                </c:pt>
                <c:pt idx="20527">
                  <c:v>1.8639999999999999</c:v>
                </c:pt>
                <c:pt idx="20528">
                  <c:v>1.8639999999999999</c:v>
                </c:pt>
                <c:pt idx="20529">
                  <c:v>1.8639999999999999</c:v>
                </c:pt>
                <c:pt idx="20530">
                  <c:v>1.8639999999999999</c:v>
                </c:pt>
                <c:pt idx="20531">
                  <c:v>1.8639999999999999</c:v>
                </c:pt>
                <c:pt idx="20532">
                  <c:v>1.8639999999999999</c:v>
                </c:pt>
                <c:pt idx="20533">
                  <c:v>1.8639999999999999</c:v>
                </c:pt>
                <c:pt idx="20534">
                  <c:v>1.8639999999999999</c:v>
                </c:pt>
                <c:pt idx="20535">
                  <c:v>1.8639999999999999</c:v>
                </c:pt>
                <c:pt idx="20536">
                  <c:v>1.8639999999999999</c:v>
                </c:pt>
                <c:pt idx="20537">
                  <c:v>1.8639999999999999</c:v>
                </c:pt>
                <c:pt idx="20538">
                  <c:v>1.8639999999999999</c:v>
                </c:pt>
                <c:pt idx="20539">
                  <c:v>1.8639999999999999</c:v>
                </c:pt>
                <c:pt idx="20540">
                  <c:v>1.865</c:v>
                </c:pt>
                <c:pt idx="20541">
                  <c:v>1.8639999999999999</c:v>
                </c:pt>
                <c:pt idx="20542">
                  <c:v>1.8639999999999999</c:v>
                </c:pt>
                <c:pt idx="20543">
                  <c:v>1.8639999999999999</c:v>
                </c:pt>
                <c:pt idx="20544">
                  <c:v>1.8639999999999999</c:v>
                </c:pt>
                <c:pt idx="20545">
                  <c:v>1.8639999999999999</c:v>
                </c:pt>
                <c:pt idx="20546">
                  <c:v>1.8639999999999999</c:v>
                </c:pt>
                <c:pt idx="20547">
                  <c:v>1.8639999999999999</c:v>
                </c:pt>
                <c:pt idx="20548">
                  <c:v>1.8639999999999999</c:v>
                </c:pt>
                <c:pt idx="20549">
                  <c:v>1.8639999999999999</c:v>
                </c:pt>
                <c:pt idx="20550">
                  <c:v>1.8639999999999999</c:v>
                </c:pt>
                <c:pt idx="20551">
                  <c:v>1.8639999999999999</c:v>
                </c:pt>
                <c:pt idx="20552">
                  <c:v>1.8639999999999999</c:v>
                </c:pt>
                <c:pt idx="20553">
                  <c:v>1.8639999999999999</c:v>
                </c:pt>
                <c:pt idx="20554">
                  <c:v>1.8639999999999999</c:v>
                </c:pt>
                <c:pt idx="20555">
                  <c:v>1.8639999999999999</c:v>
                </c:pt>
                <c:pt idx="20556">
                  <c:v>1.8639999999999999</c:v>
                </c:pt>
                <c:pt idx="20557">
                  <c:v>1.8639999999999999</c:v>
                </c:pt>
                <c:pt idx="20558">
                  <c:v>1.8639999999999999</c:v>
                </c:pt>
                <c:pt idx="20559">
                  <c:v>1.8639999999999999</c:v>
                </c:pt>
                <c:pt idx="20560">
                  <c:v>1.8639999999999999</c:v>
                </c:pt>
                <c:pt idx="20561">
                  <c:v>1.8639999999999999</c:v>
                </c:pt>
                <c:pt idx="20562">
                  <c:v>1.8639999999999999</c:v>
                </c:pt>
                <c:pt idx="20563">
                  <c:v>1.8639999999999999</c:v>
                </c:pt>
                <c:pt idx="20564">
                  <c:v>1.8639999999999999</c:v>
                </c:pt>
                <c:pt idx="20565">
                  <c:v>1.8639999999999999</c:v>
                </c:pt>
                <c:pt idx="20566">
                  <c:v>1.8639999999999999</c:v>
                </c:pt>
                <c:pt idx="20567">
                  <c:v>1.8639999999999999</c:v>
                </c:pt>
                <c:pt idx="20568">
                  <c:v>1.8639999999999999</c:v>
                </c:pt>
                <c:pt idx="20569">
                  <c:v>1.8639999999999999</c:v>
                </c:pt>
                <c:pt idx="20570">
                  <c:v>1.863</c:v>
                </c:pt>
                <c:pt idx="20571">
                  <c:v>1.863</c:v>
                </c:pt>
                <c:pt idx="20572">
                  <c:v>1.863</c:v>
                </c:pt>
                <c:pt idx="20573">
                  <c:v>1.863</c:v>
                </c:pt>
                <c:pt idx="20574">
                  <c:v>1.863</c:v>
                </c:pt>
                <c:pt idx="20575">
                  <c:v>1.863</c:v>
                </c:pt>
                <c:pt idx="20576">
                  <c:v>1.863</c:v>
                </c:pt>
                <c:pt idx="20577">
                  <c:v>1.863</c:v>
                </c:pt>
                <c:pt idx="20578">
                  <c:v>1.863</c:v>
                </c:pt>
                <c:pt idx="20579">
                  <c:v>1.863</c:v>
                </c:pt>
                <c:pt idx="20580">
                  <c:v>1.863</c:v>
                </c:pt>
                <c:pt idx="20581">
                  <c:v>1.863</c:v>
                </c:pt>
                <c:pt idx="20582">
                  <c:v>1.863</c:v>
                </c:pt>
                <c:pt idx="20583">
                  <c:v>1.863</c:v>
                </c:pt>
                <c:pt idx="20584">
                  <c:v>1.863</c:v>
                </c:pt>
                <c:pt idx="20585">
                  <c:v>1.863</c:v>
                </c:pt>
                <c:pt idx="20586">
                  <c:v>1.863</c:v>
                </c:pt>
                <c:pt idx="20587">
                  <c:v>1.863</c:v>
                </c:pt>
                <c:pt idx="20588">
                  <c:v>1.863</c:v>
                </c:pt>
                <c:pt idx="20589">
                  <c:v>1.863</c:v>
                </c:pt>
                <c:pt idx="20590">
                  <c:v>1.863</c:v>
                </c:pt>
                <c:pt idx="20591">
                  <c:v>1.863</c:v>
                </c:pt>
                <c:pt idx="20592">
                  <c:v>1.863</c:v>
                </c:pt>
                <c:pt idx="20593">
                  <c:v>1.863</c:v>
                </c:pt>
                <c:pt idx="20594">
                  <c:v>1.863</c:v>
                </c:pt>
                <c:pt idx="20595">
                  <c:v>1.863</c:v>
                </c:pt>
                <c:pt idx="20596">
                  <c:v>1.863</c:v>
                </c:pt>
                <c:pt idx="20597">
                  <c:v>1.8639999999999999</c:v>
                </c:pt>
                <c:pt idx="20598">
                  <c:v>1.8639999999999999</c:v>
                </c:pt>
                <c:pt idx="20599">
                  <c:v>1.8639999999999999</c:v>
                </c:pt>
                <c:pt idx="20600">
                  <c:v>1.8639999999999999</c:v>
                </c:pt>
                <c:pt idx="20601">
                  <c:v>1.863</c:v>
                </c:pt>
                <c:pt idx="20602">
                  <c:v>1.863</c:v>
                </c:pt>
                <c:pt idx="20603">
                  <c:v>1.863</c:v>
                </c:pt>
                <c:pt idx="20604">
                  <c:v>1.863</c:v>
                </c:pt>
                <c:pt idx="20605">
                  <c:v>1.863</c:v>
                </c:pt>
                <c:pt idx="20606">
                  <c:v>1.863</c:v>
                </c:pt>
                <c:pt idx="20607">
                  <c:v>1.863</c:v>
                </c:pt>
                <c:pt idx="20608">
                  <c:v>1.863</c:v>
                </c:pt>
                <c:pt idx="20609">
                  <c:v>1.863</c:v>
                </c:pt>
                <c:pt idx="20610">
                  <c:v>1.863</c:v>
                </c:pt>
                <c:pt idx="20611">
                  <c:v>1.863</c:v>
                </c:pt>
                <c:pt idx="20612">
                  <c:v>1.863</c:v>
                </c:pt>
                <c:pt idx="20613">
                  <c:v>1.863</c:v>
                </c:pt>
                <c:pt idx="20614">
                  <c:v>1.863</c:v>
                </c:pt>
                <c:pt idx="20615">
                  <c:v>1.863</c:v>
                </c:pt>
                <c:pt idx="20616">
                  <c:v>1.863</c:v>
                </c:pt>
                <c:pt idx="20617">
                  <c:v>1.863</c:v>
                </c:pt>
                <c:pt idx="20618">
                  <c:v>1.863</c:v>
                </c:pt>
                <c:pt idx="20619">
                  <c:v>1.863</c:v>
                </c:pt>
                <c:pt idx="20620">
                  <c:v>1.863</c:v>
                </c:pt>
                <c:pt idx="20621">
                  <c:v>1.863</c:v>
                </c:pt>
                <c:pt idx="20622">
                  <c:v>1.863</c:v>
                </c:pt>
                <c:pt idx="20623">
                  <c:v>1.863</c:v>
                </c:pt>
                <c:pt idx="20624">
                  <c:v>1.863</c:v>
                </c:pt>
                <c:pt idx="20625">
                  <c:v>1.863</c:v>
                </c:pt>
                <c:pt idx="20626">
                  <c:v>1.863</c:v>
                </c:pt>
                <c:pt idx="20627">
                  <c:v>1.863</c:v>
                </c:pt>
                <c:pt idx="20628">
                  <c:v>1.863</c:v>
                </c:pt>
                <c:pt idx="20629">
                  <c:v>1.863</c:v>
                </c:pt>
                <c:pt idx="20630">
                  <c:v>1.863</c:v>
                </c:pt>
                <c:pt idx="20631">
                  <c:v>1.863</c:v>
                </c:pt>
                <c:pt idx="20632">
                  <c:v>1.863</c:v>
                </c:pt>
                <c:pt idx="20633">
                  <c:v>1.863</c:v>
                </c:pt>
                <c:pt idx="20634">
                  <c:v>1.863</c:v>
                </c:pt>
                <c:pt idx="20635">
                  <c:v>1.863</c:v>
                </c:pt>
                <c:pt idx="20636">
                  <c:v>1.863</c:v>
                </c:pt>
                <c:pt idx="20637">
                  <c:v>1.863</c:v>
                </c:pt>
                <c:pt idx="20638">
                  <c:v>1.8620000000000001</c:v>
                </c:pt>
                <c:pt idx="20639">
                  <c:v>1.8620000000000001</c:v>
                </c:pt>
                <c:pt idx="20640">
                  <c:v>1.8620000000000001</c:v>
                </c:pt>
                <c:pt idx="20641">
                  <c:v>1.8620000000000001</c:v>
                </c:pt>
                <c:pt idx="20642">
                  <c:v>1.8620000000000001</c:v>
                </c:pt>
                <c:pt idx="20643">
                  <c:v>1.863</c:v>
                </c:pt>
                <c:pt idx="20644">
                  <c:v>1.863</c:v>
                </c:pt>
                <c:pt idx="20645">
                  <c:v>1.863</c:v>
                </c:pt>
                <c:pt idx="20646">
                  <c:v>1.863</c:v>
                </c:pt>
                <c:pt idx="20647">
                  <c:v>1.863</c:v>
                </c:pt>
                <c:pt idx="20648">
                  <c:v>1.863</c:v>
                </c:pt>
                <c:pt idx="20649">
                  <c:v>1.863</c:v>
                </c:pt>
                <c:pt idx="20650">
                  <c:v>1.863</c:v>
                </c:pt>
                <c:pt idx="20651">
                  <c:v>1.863</c:v>
                </c:pt>
                <c:pt idx="20652">
                  <c:v>1.863</c:v>
                </c:pt>
                <c:pt idx="20653">
                  <c:v>1.863</c:v>
                </c:pt>
                <c:pt idx="20654">
                  <c:v>1.863</c:v>
                </c:pt>
                <c:pt idx="20655">
                  <c:v>1.863</c:v>
                </c:pt>
                <c:pt idx="20656">
                  <c:v>1.863</c:v>
                </c:pt>
                <c:pt idx="20657">
                  <c:v>1.863</c:v>
                </c:pt>
                <c:pt idx="20658">
                  <c:v>1.863</c:v>
                </c:pt>
                <c:pt idx="20659">
                  <c:v>1.863</c:v>
                </c:pt>
                <c:pt idx="20660">
                  <c:v>1.863</c:v>
                </c:pt>
                <c:pt idx="20661">
                  <c:v>1.863</c:v>
                </c:pt>
                <c:pt idx="20662">
                  <c:v>1.863</c:v>
                </c:pt>
                <c:pt idx="20663">
                  <c:v>1.863</c:v>
                </c:pt>
                <c:pt idx="20664">
                  <c:v>1.863</c:v>
                </c:pt>
                <c:pt idx="20665">
                  <c:v>1.863</c:v>
                </c:pt>
                <c:pt idx="20666">
                  <c:v>1.863</c:v>
                </c:pt>
                <c:pt idx="20667">
                  <c:v>1.863</c:v>
                </c:pt>
                <c:pt idx="20668">
                  <c:v>1.863</c:v>
                </c:pt>
                <c:pt idx="20669">
                  <c:v>1.863</c:v>
                </c:pt>
                <c:pt idx="20670">
                  <c:v>1.8620000000000001</c:v>
                </c:pt>
                <c:pt idx="20671">
                  <c:v>1.8620000000000001</c:v>
                </c:pt>
                <c:pt idx="20672">
                  <c:v>1.8620000000000001</c:v>
                </c:pt>
                <c:pt idx="20673">
                  <c:v>1.8620000000000001</c:v>
                </c:pt>
                <c:pt idx="20674">
                  <c:v>1.8620000000000001</c:v>
                </c:pt>
                <c:pt idx="20675">
                  <c:v>1.8620000000000001</c:v>
                </c:pt>
                <c:pt idx="20676">
                  <c:v>1.8620000000000001</c:v>
                </c:pt>
                <c:pt idx="20677">
                  <c:v>1.8620000000000001</c:v>
                </c:pt>
                <c:pt idx="20678">
                  <c:v>1.8620000000000001</c:v>
                </c:pt>
                <c:pt idx="20679">
                  <c:v>1.8620000000000001</c:v>
                </c:pt>
                <c:pt idx="20680">
                  <c:v>1.8620000000000001</c:v>
                </c:pt>
                <c:pt idx="20681">
                  <c:v>1.8620000000000001</c:v>
                </c:pt>
                <c:pt idx="20682">
                  <c:v>1.8620000000000001</c:v>
                </c:pt>
                <c:pt idx="20683">
                  <c:v>1.8620000000000001</c:v>
                </c:pt>
                <c:pt idx="20684">
                  <c:v>1.8620000000000001</c:v>
                </c:pt>
                <c:pt idx="20685">
                  <c:v>1.8620000000000001</c:v>
                </c:pt>
                <c:pt idx="20686">
                  <c:v>1.8620000000000001</c:v>
                </c:pt>
                <c:pt idx="20687">
                  <c:v>1.8620000000000001</c:v>
                </c:pt>
                <c:pt idx="20688">
                  <c:v>1.8620000000000001</c:v>
                </c:pt>
                <c:pt idx="20689">
                  <c:v>1.8620000000000001</c:v>
                </c:pt>
                <c:pt idx="20690">
                  <c:v>1.8620000000000001</c:v>
                </c:pt>
                <c:pt idx="20691">
                  <c:v>1.8620000000000001</c:v>
                </c:pt>
                <c:pt idx="20692">
                  <c:v>1.8620000000000001</c:v>
                </c:pt>
                <c:pt idx="20693">
                  <c:v>1.8620000000000001</c:v>
                </c:pt>
                <c:pt idx="20694">
                  <c:v>1.8620000000000001</c:v>
                </c:pt>
                <c:pt idx="20695">
                  <c:v>1.8620000000000001</c:v>
                </c:pt>
                <c:pt idx="20696">
                  <c:v>1.8620000000000001</c:v>
                </c:pt>
                <c:pt idx="20697">
                  <c:v>1.863</c:v>
                </c:pt>
                <c:pt idx="20698">
                  <c:v>1.863</c:v>
                </c:pt>
                <c:pt idx="20699">
                  <c:v>1.863</c:v>
                </c:pt>
                <c:pt idx="20700">
                  <c:v>1.863</c:v>
                </c:pt>
                <c:pt idx="20701">
                  <c:v>1.8620000000000001</c:v>
                </c:pt>
                <c:pt idx="20702">
                  <c:v>1.8620000000000001</c:v>
                </c:pt>
                <c:pt idx="20703">
                  <c:v>1.8620000000000001</c:v>
                </c:pt>
                <c:pt idx="20704">
                  <c:v>1.8620000000000001</c:v>
                </c:pt>
                <c:pt idx="20705">
                  <c:v>1.8620000000000001</c:v>
                </c:pt>
                <c:pt idx="20706">
                  <c:v>1.8620000000000001</c:v>
                </c:pt>
                <c:pt idx="20707">
                  <c:v>1.8620000000000001</c:v>
                </c:pt>
                <c:pt idx="20708">
                  <c:v>1.8620000000000001</c:v>
                </c:pt>
                <c:pt idx="20709">
                  <c:v>1.8620000000000001</c:v>
                </c:pt>
                <c:pt idx="20710">
                  <c:v>1.8620000000000001</c:v>
                </c:pt>
                <c:pt idx="20711">
                  <c:v>1.8620000000000001</c:v>
                </c:pt>
                <c:pt idx="20712">
                  <c:v>1.8620000000000001</c:v>
                </c:pt>
                <c:pt idx="20713">
                  <c:v>1.8620000000000001</c:v>
                </c:pt>
                <c:pt idx="20714">
                  <c:v>1.8620000000000001</c:v>
                </c:pt>
                <c:pt idx="20715">
                  <c:v>1.8620000000000001</c:v>
                </c:pt>
                <c:pt idx="20716">
                  <c:v>1.8620000000000001</c:v>
                </c:pt>
                <c:pt idx="20717">
                  <c:v>1.8620000000000001</c:v>
                </c:pt>
                <c:pt idx="20718">
                  <c:v>1.8620000000000001</c:v>
                </c:pt>
                <c:pt idx="20719">
                  <c:v>1.8620000000000001</c:v>
                </c:pt>
                <c:pt idx="20720">
                  <c:v>1.8620000000000001</c:v>
                </c:pt>
                <c:pt idx="20721">
                  <c:v>1.8620000000000001</c:v>
                </c:pt>
                <c:pt idx="20722">
                  <c:v>1.8620000000000001</c:v>
                </c:pt>
                <c:pt idx="20723">
                  <c:v>1.8620000000000001</c:v>
                </c:pt>
                <c:pt idx="20724">
                  <c:v>1.8620000000000001</c:v>
                </c:pt>
                <c:pt idx="20725">
                  <c:v>1.8620000000000001</c:v>
                </c:pt>
                <c:pt idx="20726">
                  <c:v>1.8620000000000001</c:v>
                </c:pt>
                <c:pt idx="20727">
                  <c:v>1.8620000000000001</c:v>
                </c:pt>
                <c:pt idx="20728">
                  <c:v>1.8620000000000001</c:v>
                </c:pt>
                <c:pt idx="20729">
                  <c:v>1.8620000000000001</c:v>
                </c:pt>
                <c:pt idx="20730">
                  <c:v>1.8620000000000001</c:v>
                </c:pt>
                <c:pt idx="20731">
                  <c:v>1.8620000000000001</c:v>
                </c:pt>
                <c:pt idx="20732">
                  <c:v>1.8620000000000001</c:v>
                </c:pt>
                <c:pt idx="20733">
                  <c:v>1.861</c:v>
                </c:pt>
                <c:pt idx="20734">
                  <c:v>1.861</c:v>
                </c:pt>
                <c:pt idx="20735">
                  <c:v>1.861</c:v>
                </c:pt>
                <c:pt idx="20736">
                  <c:v>1.861</c:v>
                </c:pt>
                <c:pt idx="20737">
                  <c:v>1.861</c:v>
                </c:pt>
                <c:pt idx="20738">
                  <c:v>1.861</c:v>
                </c:pt>
                <c:pt idx="20739">
                  <c:v>1.861</c:v>
                </c:pt>
                <c:pt idx="20740">
                  <c:v>1.861</c:v>
                </c:pt>
                <c:pt idx="20741">
                  <c:v>1.861</c:v>
                </c:pt>
                <c:pt idx="20742">
                  <c:v>1.861</c:v>
                </c:pt>
                <c:pt idx="20743">
                  <c:v>1.861</c:v>
                </c:pt>
                <c:pt idx="20744">
                  <c:v>1.8620000000000001</c:v>
                </c:pt>
                <c:pt idx="20745">
                  <c:v>1.8620000000000001</c:v>
                </c:pt>
                <c:pt idx="20746">
                  <c:v>1.8620000000000001</c:v>
                </c:pt>
                <c:pt idx="20747">
                  <c:v>1.8620000000000001</c:v>
                </c:pt>
                <c:pt idx="20748">
                  <c:v>1.8620000000000001</c:v>
                </c:pt>
                <c:pt idx="20749">
                  <c:v>1.8620000000000001</c:v>
                </c:pt>
                <c:pt idx="20750">
                  <c:v>1.8620000000000001</c:v>
                </c:pt>
                <c:pt idx="20751">
                  <c:v>1.8620000000000001</c:v>
                </c:pt>
                <c:pt idx="20752">
                  <c:v>1.8620000000000001</c:v>
                </c:pt>
                <c:pt idx="20753">
                  <c:v>1.8620000000000001</c:v>
                </c:pt>
                <c:pt idx="20754">
                  <c:v>1.8620000000000001</c:v>
                </c:pt>
                <c:pt idx="20755">
                  <c:v>1.8620000000000001</c:v>
                </c:pt>
                <c:pt idx="20756">
                  <c:v>1.8620000000000001</c:v>
                </c:pt>
                <c:pt idx="20757">
                  <c:v>1.8620000000000001</c:v>
                </c:pt>
                <c:pt idx="20758">
                  <c:v>1.8620000000000001</c:v>
                </c:pt>
                <c:pt idx="20759">
                  <c:v>1.8620000000000001</c:v>
                </c:pt>
                <c:pt idx="20760">
                  <c:v>1.8620000000000001</c:v>
                </c:pt>
                <c:pt idx="20761">
                  <c:v>1.8620000000000001</c:v>
                </c:pt>
                <c:pt idx="20762">
                  <c:v>1.8620000000000001</c:v>
                </c:pt>
                <c:pt idx="20763">
                  <c:v>1.8620000000000001</c:v>
                </c:pt>
                <c:pt idx="20764">
                  <c:v>1.8620000000000001</c:v>
                </c:pt>
                <c:pt idx="20765">
                  <c:v>1.8620000000000001</c:v>
                </c:pt>
                <c:pt idx="20766">
                  <c:v>1.8620000000000001</c:v>
                </c:pt>
                <c:pt idx="20767">
                  <c:v>1.8620000000000001</c:v>
                </c:pt>
                <c:pt idx="20768">
                  <c:v>1.8620000000000001</c:v>
                </c:pt>
                <c:pt idx="20769">
                  <c:v>1.8620000000000001</c:v>
                </c:pt>
                <c:pt idx="20770">
                  <c:v>1.8620000000000001</c:v>
                </c:pt>
                <c:pt idx="20771">
                  <c:v>1.8620000000000001</c:v>
                </c:pt>
                <c:pt idx="20772">
                  <c:v>1.861</c:v>
                </c:pt>
                <c:pt idx="20773">
                  <c:v>1.861</c:v>
                </c:pt>
                <c:pt idx="20774">
                  <c:v>1.861</c:v>
                </c:pt>
                <c:pt idx="20775">
                  <c:v>1.861</c:v>
                </c:pt>
                <c:pt idx="20776">
                  <c:v>1.861</c:v>
                </c:pt>
                <c:pt idx="20777">
                  <c:v>1.861</c:v>
                </c:pt>
                <c:pt idx="20778">
                  <c:v>1.861</c:v>
                </c:pt>
                <c:pt idx="20779">
                  <c:v>1.861</c:v>
                </c:pt>
                <c:pt idx="20780">
                  <c:v>1.861</c:v>
                </c:pt>
                <c:pt idx="20781">
                  <c:v>1.861</c:v>
                </c:pt>
                <c:pt idx="20782">
                  <c:v>1.861</c:v>
                </c:pt>
                <c:pt idx="20783">
                  <c:v>1.861</c:v>
                </c:pt>
                <c:pt idx="20784">
                  <c:v>1.861</c:v>
                </c:pt>
                <c:pt idx="20785">
                  <c:v>1.861</c:v>
                </c:pt>
                <c:pt idx="20786">
                  <c:v>1.861</c:v>
                </c:pt>
                <c:pt idx="20787">
                  <c:v>1.861</c:v>
                </c:pt>
                <c:pt idx="20788">
                  <c:v>1.861</c:v>
                </c:pt>
                <c:pt idx="20789">
                  <c:v>1.861</c:v>
                </c:pt>
                <c:pt idx="20790">
                  <c:v>1.861</c:v>
                </c:pt>
                <c:pt idx="20791">
                  <c:v>1.861</c:v>
                </c:pt>
                <c:pt idx="20792">
                  <c:v>1.861</c:v>
                </c:pt>
                <c:pt idx="20793">
                  <c:v>1.861</c:v>
                </c:pt>
                <c:pt idx="20794">
                  <c:v>1.861</c:v>
                </c:pt>
                <c:pt idx="20795">
                  <c:v>1.861</c:v>
                </c:pt>
                <c:pt idx="20796">
                  <c:v>1.861</c:v>
                </c:pt>
                <c:pt idx="20797">
                  <c:v>1.861</c:v>
                </c:pt>
                <c:pt idx="20798">
                  <c:v>1.861</c:v>
                </c:pt>
                <c:pt idx="20799">
                  <c:v>1.861</c:v>
                </c:pt>
                <c:pt idx="20800">
                  <c:v>1.8599999999999999</c:v>
                </c:pt>
                <c:pt idx="20801">
                  <c:v>1.8599999999999999</c:v>
                </c:pt>
                <c:pt idx="20802">
                  <c:v>1.8599999999999999</c:v>
                </c:pt>
                <c:pt idx="20803">
                  <c:v>1.8599999999999999</c:v>
                </c:pt>
                <c:pt idx="20804">
                  <c:v>1.8599999999999999</c:v>
                </c:pt>
                <c:pt idx="20805">
                  <c:v>1.8599999999999999</c:v>
                </c:pt>
                <c:pt idx="20806">
                  <c:v>1.861</c:v>
                </c:pt>
                <c:pt idx="20807">
                  <c:v>1.861</c:v>
                </c:pt>
                <c:pt idx="20808">
                  <c:v>1.861</c:v>
                </c:pt>
                <c:pt idx="20809">
                  <c:v>1.861</c:v>
                </c:pt>
                <c:pt idx="20810">
                  <c:v>1.861</c:v>
                </c:pt>
                <c:pt idx="20811">
                  <c:v>1.861</c:v>
                </c:pt>
                <c:pt idx="20812">
                  <c:v>1.861</c:v>
                </c:pt>
                <c:pt idx="20813">
                  <c:v>1.861</c:v>
                </c:pt>
                <c:pt idx="20814">
                  <c:v>1.861</c:v>
                </c:pt>
                <c:pt idx="20815">
                  <c:v>1.861</c:v>
                </c:pt>
                <c:pt idx="20816">
                  <c:v>1.861</c:v>
                </c:pt>
                <c:pt idx="20817">
                  <c:v>1.861</c:v>
                </c:pt>
                <c:pt idx="20818">
                  <c:v>1.861</c:v>
                </c:pt>
                <c:pt idx="20819">
                  <c:v>1.861</c:v>
                </c:pt>
                <c:pt idx="20820">
                  <c:v>1.861</c:v>
                </c:pt>
                <c:pt idx="20821">
                  <c:v>1.861</c:v>
                </c:pt>
                <c:pt idx="20822">
                  <c:v>1.861</c:v>
                </c:pt>
                <c:pt idx="20823">
                  <c:v>1.861</c:v>
                </c:pt>
                <c:pt idx="20824">
                  <c:v>1.861</c:v>
                </c:pt>
                <c:pt idx="20825">
                  <c:v>1.861</c:v>
                </c:pt>
                <c:pt idx="20826">
                  <c:v>1.861</c:v>
                </c:pt>
                <c:pt idx="20827">
                  <c:v>1.861</c:v>
                </c:pt>
                <c:pt idx="20828">
                  <c:v>1.861</c:v>
                </c:pt>
                <c:pt idx="20829">
                  <c:v>1.861</c:v>
                </c:pt>
                <c:pt idx="20830">
                  <c:v>1.861</c:v>
                </c:pt>
                <c:pt idx="20831">
                  <c:v>1.861</c:v>
                </c:pt>
                <c:pt idx="20832">
                  <c:v>1.8599999999999999</c:v>
                </c:pt>
                <c:pt idx="20833">
                  <c:v>1.8599999999999999</c:v>
                </c:pt>
                <c:pt idx="20834">
                  <c:v>1.8599999999999999</c:v>
                </c:pt>
                <c:pt idx="20835">
                  <c:v>1.8599999999999999</c:v>
                </c:pt>
                <c:pt idx="20836">
                  <c:v>1.8599999999999999</c:v>
                </c:pt>
                <c:pt idx="20837">
                  <c:v>1.8599999999999999</c:v>
                </c:pt>
                <c:pt idx="20838">
                  <c:v>1.8599999999999999</c:v>
                </c:pt>
                <c:pt idx="20839">
                  <c:v>1.8599999999999999</c:v>
                </c:pt>
                <c:pt idx="20840">
                  <c:v>1.8599999999999999</c:v>
                </c:pt>
                <c:pt idx="20841">
                  <c:v>1.8599999999999999</c:v>
                </c:pt>
                <c:pt idx="20842">
                  <c:v>1.8599999999999999</c:v>
                </c:pt>
                <c:pt idx="20843">
                  <c:v>1.8599999999999999</c:v>
                </c:pt>
                <c:pt idx="20844">
                  <c:v>1.8599999999999999</c:v>
                </c:pt>
                <c:pt idx="20845">
                  <c:v>1.8599999999999999</c:v>
                </c:pt>
                <c:pt idx="20846">
                  <c:v>1.8599999999999999</c:v>
                </c:pt>
                <c:pt idx="20847">
                  <c:v>1.8599999999999999</c:v>
                </c:pt>
                <c:pt idx="20848">
                  <c:v>1.8599999999999999</c:v>
                </c:pt>
                <c:pt idx="20849">
                  <c:v>1.8599999999999999</c:v>
                </c:pt>
                <c:pt idx="20850">
                  <c:v>1.8599999999999999</c:v>
                </c:pt>
                <c:pt idx="20851">
                  <c:v>1.8599999999999999</c:v>
                </c:pt>
                <c:pt idx="20852">
                  <c:v>1.8599999999999999</c:v>
                </c:pt>
                <c:pt idx="20853">
                  <c:v>1.861</c:v>
                </c:pt>
                <c:pt idx="20854">
                  <c:v>1.861</c:v>
                </c:pt>
                <c:pt idx="20855">
                  <c:v>1.861</c:v>
                </c:pt>
                <c:pt idx="20856">
                  <c:v>1.861</c:v>
                </c:pt>
                <c:pt idx="20857">
                  <c:v>1.861</c:v>
                </c:pt>
                <c:pt idx="20858">
                  <c:v>1.861</c:v>
                </c:pt>
                <c:pt idx="20859">
                  <c:v>1.861</c:v>
                </c:pt>
                <c:pt idx="20860">
                  <c:v>1.861</c:v>
                </c:pt>
                <c:pt idx="20861">
                  <c:v>1.861</c:v>
                </c:pt>
                <c:pt idx="20862">
                  <c:v>1.861</c:v>
                </c:pt>
                <c:pt idx="20863">
                  <c:v>1.861</c:v>
                </c:pt>
                <c:pt idx="20864">
                  <c:v>1.861</c:v>
                </c:pt>
                <c:pt idx="20865">
                  <c:v>1.861</c:v>
                </c:pt>
                <c:pt idx="20866">
                  <c:v>1.861</c:v>
                </c:pt>
                <c:pt idx="20867">
                  <c:v>1.8599999999999999</c:v>
                </c:pt>
                <c:pt idx="20868">
                  <c:v>1.8599999999999999</c:v>
                </c:pt>
                <c:pt idx="20869">
                  <c:v>1.8599999999999999</c:v>
                </c:pt>
                <c:pt idx="20870">
                  <c:v>1.8599999999999999</c:v>
                </c:pt>
                <c:pt idx="20871">
                  <c:v>1.8599999999999999</c:v>
                </c:pt>
                <c:pt idx="20872">
                  <c:v>1.8599999999999999</c:v>
                </c:pt>
                <c:pt idx="20873">
                  <c:v>1.8599999999999999</c:v>
                </c:pt>
                <c:pt idx="20874">
                  <c:v>1.8599999999999999</c:v>
                </c:pt>
                <c:pt idx="20875">
                  <c:v>1.8599999999999999</c:v>
                </c:pt>
                <c:pt idx="20876">
                  <c:v>1.8599999999999999</c:v>
                </c:pt>
                <c:pt idx="20877">
                  <c:v>1.8599999999999999</c:v>
                </c:pt>
                <c:pt idx="20878">
                  <c:v>1.8599999999999999</c:v>
                </c:pt>
                <c:pt idx="20879">
                  <c:v>1.8599999999999999</c:v>
                </c:pt>
                <c:pt idx="20880">
                  <c:v>1.8599999999999999</c:v>
                </c:pt>
                <c:pt idx="20881">
                  <c:v>1.8599999999999999</c:v>
                </c:pt>
                <c:pt idx="20882">
                  <c:v>1.8599999999999999</c:v>
                </c:pt>
                <c:pt idx="20883">
                  <c:v>1.8599999999999999</c:v>
                </c:pt>
                <c:pt idx="20884">
                  <c:v>1.8599999999999999</c:v>
                </c:pt>
                <c:pt idx="20885">
                  <c:v>1.8599999999999999</c:v>
                </c:pt>
                <c:pt idx="20886">
                  <c:v>1.8599999999999999</c:v>
                </c:pt>
                <c:pt idx="20887">
                  <c:v>1.8599999999999999</c:v>
                </c:pt>
                <c:pt idx="20888">
                  <c:v>1.8599999999999999</c:v>
                </c:pt>
                <c:pt idx="20889">
                  <c:v>1.861</c:v>
                </c:pt>
                <c:pt idx="20890">
                  <c:v>1.861</c:v>
                </c:pt>
                <c:pt idx="20891">
                  <c:v>1.861</c:v>
                </c:pt>
                <c:pt idx="20892">
                  <c:v>1.861</c:v>
                </c:pt>
                <c:pt idx="20893">
                  <c:v>1.861</c:v>
                </c:pt>
                <c:pt idx="20894">
                  <c:v>1.861</c:v>
                </c:pt>
                <c:pt idx="20895">
                  <c:v>1.861</c:v>
                </c:pt>
                <c:pt idx="20896">
                  <c:v>1.861</c:v>
                </c:pt>
                <c:pt idx="20897">
                  <c:v>1.861</c:v>
                </c:pt>
                <c:pt idx="20898">
                  <c:v>1.861</c:v>
                </c:pt>
                <c:pt idx="20899">
                  <c:v>1.861</c:v>
                </c:pt>
                <c:pt idx="20900">
                  <c:v>1.861</c:v>
                </c:pt>
                <c:pt idx="20901">
                  <c:v>1.861</c:v>
                </c:pt>
                <c:pt idx="20902">
                  <c:v>1.861</c:v>
                </c:pt>
                <c:pt idx="20903">
                  <c:v>1.861</c:v>
                </c:pt>
                <c:pt idx="20904">
                  <c:v>1.861</c:v>
                </c:pt>
                <c:pt idx="20905">
                  <c:v>1.861</c:v>
                </c:pt>
                <c:pt idx="20906">
                  <c:v>1.861</c:v>
                </c:pt>
                <c:pt idx="20907">
                  <c:v>1.8599999999999999</c:v>
                </c:pt>
                <c:pt idx="20908">
                  <c:v>1.8599999999999999</c:v>
                </c:pt>
                <c:pt idx="20909">
                  <c:v>1.8599999999999999</c:v>
                </c:pt>
                <c:pt idx="20910">
                  <c:v>1.8599999999999999</c:v>
                </c:pt>
                <c:pt idx="20911">
                  <c:v>1.8599999999999999</c:v>
                </c:pt>
                <c:pt idx="20912">
                  <c:v>1.8599999999999999</c:v>
                </c:pt>
                <c:pt idx="20913">
                  <c:v>1.8599999999999999</c:v>
                </c:pt>
                <c:pt idx="20914">
                  <c:v>1.8599999999999999</c:v>
                </c:pt>
                <c:pt idx="20915">
                  <c:v>1.8599999999999999</c:v>
                </c:pt>
                <c:pt idx="20916">
                  <c:v>1.8599999999999999</c:v>
                </c:pt>
                <c:pt idx="20917">
                  <c:v>1.8599999999999999</c:v>
                </c:pt>
                <c:pt idx="20918">
                  <c:v>1.8599999999999999</c:v>
                </c:pt>
                <c:pt idx="20919">
                  <c:v>1.8599999999999999</c:v>
                </c:pt>
                <c:pt idx="20920">
                  <c:v>1.8599999999999999</c:v>
                </c:pt>
                <c:pt idx="20921">
                  <c:v>1.8599999999999999</c:v>
                </c:pt>
                <c:pt idx="20922">
                  <c:v>1.8599999999999999</c:v>
                </c:pt>
                <c:pt idx="20923">
                  <c:v>1.8599999999999999</c:v>
                </c:pt>
                <c:pt idx="20924">
                  <c:v>1.8599999999999999</c:v>
                </c:pt>
                <c:pt idx="20925">
                  <c:v>1.8599999999999999</c:v>
                </c:pt>
                <c:pt idx="20926">
                  <c:v>1.8599999999999999</c:v>
                </c:pt>
                <c:pt idx="20927">
                  <c:v>1.8599999999999999</c:v>
                </c:pt>
                <c:pt idx="20928">
                  <c:v>1.8599999999999999</c:v>
                </c:pt>
                <c:pt idx="20929">
                  <c:v>1.8599999999999999</c:v>
                </c:pt>
                <c:pt idx="20930">
                  <c:v>1.8599999999999999</c:v>
                </c:pt>
                <c:pt idx="20931">
                  <c:v>1.8599999999999999</c:v>
                </c:pt>
                <c:pt idx="20932">
                  <c:v>1.8599999999999999</c:v>
                </c:pt>
                <c:pt idx="20933">
                  <c:v>1.8599999999999999</c:v>
                </c:pt>
                <c:pt idx="20934">
                  <c:v>1.8599999999999999</c:v>
                </c:pt>
                <c:pt idx="20935">
                  <c:v>1.8599999999999999</c:v>
                </c:pt>
                <c:pt idx="20936">
                  <c:v>1.8599999999999999</c:v>
                </c:pt>
                <c:pt idx="20937">
                  <c:v>1.861</c:v>
                </c:pt>
                <c:pt idx="20938">
                  <c:v>1.861</c:v>
                </c:pt>
                <c:pt idx="20939">
                  <c:v>1.861</c:v>
                </c:pt>
                <c:pt idx="20940">
                  <c:v>1.861</c:v>
                </c:pt>
                <c:pt idx="20941">
                  <c:v>1.861</c:v>
                </c:pt>
                <c:pt idx="20942">
                  <c:v>1.861</c:v>
                </c:pt>
                <c:pt idx="20943">
                  <c:v>1.8599999999999999</c:v>
                </c:pt>
                <c:pt idx="20944">
                  <c:v>1.8599999999999999</c:v>
                </c:pt>
                <c:pt idx="20945">
                  <c:v>1.8599999999999999</c:v>
                </c:pt>
                <c:pt idx="20946">
                  <c:v>1.8599999999999999</c:v>
                </c:pt>
                <c:pt idx="20947">
                  <c:v>1.8599999999999999</c:v>
                </c:pt>
                <c:pt idx="20948">
                  <c:v>1.8599999999999999</c:v>
                </c:pt>
                <c:pt idx="20949">
                  <c:v>1.8599999999999999</c:v>
                </c:pt>
                <c:pt idx="20950">
                  <c:v>1.8599999999999999</c:v>
                </c:pt>
                <c:pt idx="20951">
                  <c:v>1.8599999999999999</c:v>
                </c:pt>
                <c:pt idx="20952">
                  <c:v>1.8599999999999999</c:v>
                </c:pt>
                <c:pt idx="20953">
                  <c:v>1.8599999999999999</c:v>
                </c:pt>
                <c:pt idx="20954">
                  <c:v>1.8599999999999999</c:v>
                </c:pt>
                <c:pt idx="20955">
                  <c:v>1.8599999999999999</c:v>
                </c:pt>
                <c:pt idx="20956">
                  <c:v>1.8599999999999999</c:v>
                </c:pt>
                <c:pt idx="20957">
                  <c:v>1.8599999999999999</c:v>
                </c:pt>
                <c:pt idx="20958">
                  <c:v>1.8599999999999999</c:v>
                </c:pt>
                <c:pt idx="20959">
                  <c:v>1.8599999999999999</c:v>
                </c:pt>
                <c:pt idx="20960">
                  <c:v>1.8599999999999999</c:v>
                </c:pt>
                <c:pt idx="20961">
                  <c:v>1.8599999999999999</c:v>
                </c:pt>
                <c:pt idx="20962">
                  <c:v>1.8599999999999999</c:v>
                </c:pt>
                <c:pt idx="20963">
                  <c:v>1.8599999999999999</c:v>
                </c:pt>
                <c:pt idx="20964">
                  <c:v>1.8599999999999999</c:v>
                </c:pt>
                <c:pt idx="20965">
                  <c:v>1.8599999999999999</c:v>
                </c:pt>
                <c:pt idx="20966">
                  <c:v>1.8599999999999999</c:v>
                </c:pt>
                <c:pt idx="20967">
                  <c:v>1.8599999999999999</c:v>
                </c:pt>
                <c:pt idx="20968">
                  <c:v>1.8599999999999999</c:v>
                </c:pt>
                <c:pt idx="20969">
                  <c:v>1.8599999999999999</c:v>
                </c:pt>
                <c:pt idx="20970">
                  <c:v>1.8599999999999999</c:v>
                </c:pt>
                <c:pt idx="20971">
                  <c:v>1.8599999999999999</c:v>
                </c:pt>
                <c:pt idx="20972">
                  <c:v>1.8599999999999999</c:v>
                </c:pt>
                <c:pt idx="20973">
                  <c:v>1.8599999999999999</c:v>
                </c:pt>
                <c:pt idx="20974">
                  <c:v>1.859</c:v>
                </c:pt>
                <c:pt idx="20975">
                  <c:v>1.859</c:v>
                </c:pt>
                <c:pt idx="20976">
                  <c:v>1.859</c:v>
                </c:pt>
                <c:pt idx="20977">
                  <c:v>1.859</c:v>
                </c:pt>
                <c:pt idx="20978">
                  <c:v>1.859</c:v>
                </c:pt>
                <c:pt idx="20979">
                  <c:v>1.859</c:v>
                </c:pt>
                <c:pt idx="20980">
                  <c:v>1.859</c:v>
                </c:pt>
                <c:pt idx="20981">
                  <c:v>1.859</c:v>
                </c:pt>
                <c:pt idx="20982">
                  <c:v>1.859</c:v>
                </c:pt>
                <c:pt idx="20983">
                  <c:v>1.859</c:v>
                </c:pt>
                <c:pt idx="20984">
                  <c:v>1.859</c:v>
                </c:pt>
                <c:pt idx="20985">
                  <c:v>1.859</c:v>
                </c:pt>
                <c:pt idx="20986">
                  <c:v>1.859</c:v>
                </c:pt>
                <c:pt idx="20987">
                  <c:v>1.859</c:v>
                </c:pt>
                <c:pt idx="20988">
                  <c:v>1.859</c:v>
                </c:pt>
                <c:pt idx="20989">
                  <c:v>1.859</c:v>
                </c:pt>
                <c:pt idx="20990">
                  <c:v>1.859</c:v>
                </c:pt>
                <c:pt idx="20991">
                  <c:v>1.859</c:v>
                </c:pt>
                <c:pt idx="20992">
                  <c:v>1.859</c:v>
                </c:pt>
                <c:pt idx="20993">
                  <c:v>1.859</c:v>
                </c:pt>
                <c:pt idx="20994">
                  <c:v>1.859</c:v>
                </c:pt>
                <c:pt idx="20995">
                  <c:v>1.859</c:v>
                </c:pt>
                <c:pt idx="20996">
                  <c:v>1.859</c:v>
                </c:pt>
                <c:pt idx="20997">
                  <c:v>1.8599999999999999</c:v>
                </c:pt>
                <c:pt idx="20998">
                  <c:v>1.8599999999999999</c:v>
                </c:pt>
                <c:pt idx="20999">
                  <c:v>1.8599999999999999</c:v>
                </c:pt>
                <c:pt idx="21000">
                  <c:v>1.8599999999999999</c:v>
                </c:pt>
                <c:pt idx="21001">
                  <c:v>1.8599999999999999</c:v>
                </c:pt>
                <c:pt idx="21002">
                  <c:v>1.8599999999999999</c:v>
                </c:pt>
                <c:pt idx="21003">
                  <c:v>1.8599999999999999</c:v>
                </c:pt>
                <c:pt idx="21004">
                  <c:v>1.8599999999999999</c:v>
                </c:pt>
                <c:pt idx="21005">
                  <c:v>1.8599999999999999</c:v>
                </c:pt>
                <c:pt idx="21006">
                  <c:v>1.859</c:v>
                </c:pt>
                <c:pt idx="21007">
                  <c:v>1.859</c:v>
                </c:pt>
                <c:pt idx="21008">
                  <c:v>1.859</c:v>
                </c:pt>
                <c:pt idx="21009">
                  <c:v>1.859</c:v>
                </c:pt>
                <c:pt idx="21010">
                  <c:v>1.859</c:v>
                </c:pt>
                <c:pt idx="21011">
                  <c:v>1.859</c:v>
                </c:pt>
                <c:pt idx="21012">
                  <c:v>1.859</c:v>
                </c:pt>
                <c:pt idx="21013">
                  <c:v>1.859</c:v>
                </c:pt>
                <c:pt idx="21014">
                  <c:v>1.859</c:v>
                </c:pt>
                <c:pt idx="21015">
                  <c:v>1.859</c:v>
                </c:pt>
                <c:pt idx="21016">
                  <c:v>1.859</c:v>
                </c:pt>
                <c:pt idx="21017">
                  <c:v>1.859</c:v>
                </c:pt>
                <c:pt idx="21018">
                  <c:v>1.859</c:v>
                </c:pt>
                <c:pt idx="21019">
                  <c:v>1.859</c:v>
                </c:pt>
                <c:pt idx="21020">
                  <c:v>1.859</c:v>
                </c:pt>
                <c:pt idx="21021">
                  <c:v>1.859</c:v>
                </c:pt>
                <c:pt idx="21022">
                  <c:v>1.859</c:v>
                </c:pt>
                <c:pt idx="21023">
                  <c:v>1.859</c:v>
                </c:pt>
                <c:pt idx="21024">
                  <c:v>1.859</c:v>
                </c:pt>
                <c:pt idx="21025">
                  <c:v>1.859</c:v>
                </c:pt>
                <c:pt idx="21026">
                  <c:v>1.859</c:v>
                </c:pt>
                <c:pt idx="21027">
                  <c:v>1.859</c:v>
                </c:pt>
                <c:pt idx="21028">
                  <c:v>1.859</c:v>
                </c:pt>
                <c:pt idx="21029">
                  <c:v>1.859</c:v>
                </c:pt>
                <c:pt idx="21030">
                  <c:v>1.859</c:v>
                </c:pt>
                <c:pt idx="21031">
                  <c:v>1.859</c:v>
                </c:pt>
                <c:pt idx="21032">
                  <c:v>1.859</c:v>
                </c:pt>
                <c:pt idx="21033">
                  <c:v>1.859</c:v>
                </c:pt>
                <c:pt idx="21034">
                  <c:v>1.859</c:v>
                </c:pt>
                <c:pt idx="21035">
                  <c:v>1.8580000000000001</c:v>
                </c:pt>
                <c:pt idx="21036">
                  <c:v>1.8580000000000001</c:v>
                </c:pt>
                <c:pt idx="21037">
                  <c:v>1.8580000000000001</c:v>
                </c:pt>
                <c:pt idx="21038">
                  <c:v>1.8580000000000001</c:v>
                </c:pt>
                <c:pt idx="21039">
                  <c:v>1.8580000000000001</c:v>
                </c:pt>
                <c:pt idx="21040">
                  <c:v>1.8580000000000001</c:v>
                </c:pt>
                <c:pt idx="21041">
                  <c:v>1.8580000000000001</c:v>
                </c:pt>
                <c:pt idx="21042">
                  <c:v>1.8580000000000001</c:v>
                </c:pt>
                <c:pt idx="21043">
                  <c:v>1.8580000000000001</c:v>
                </c:pt>
                <c:pt idx="21044">
                  <c:v>1.8580000000000001</c:v>
                </c:pt>
                <c:pt idx="21045">
                  <c:v>1.8580000000000001</c:v>
                </c:pt>
                <c:pt idx="21046">
                  <c:v>1.8580000000000001</c:v>
                </c:pt>
                <c:pt idx="21047">
                  <c:v>1.8580000000000001</c:v>
                </c:pt>
                <c:pt idx="21048">
                  <c:v>1.8580000000000001</c:v>
                </c:pt>
                <c:pt idx="21049">
                  <c:v>1.8580000000000001</c:v>
                </c:pt>
                <c:pt idx="21050">
                  <c:v>1.8580000000000001</c:v>
                </c:pt>
                <c:pt idx="21051">
                  <c:v>1.8580000000000001</c:v>
                </c:pt>
                <c:pt idx="21052">
                  <c:v>1.8580000000000001</c:v>
                </c:pt>
                <c:pt idx="21053">
                  <c:v>1.8580000000000001</c:v>
                </c:pt>
                <c:pt idx="21054">
                  <c:v>1.859</c:v>
                </c:pt>
                <c:pt idx="21055">
                  <c:v>1.859</c:v>
                </c:pt>
                <c:pt idx="21056">
                  <c:v>1.859</c:v>
                </c:pt>
                <c:pt idx="21057">
                  <c:v>1.859</c:v>
                </c:pt>
                <c:pt idx="21058">
                  <c:v>1.859</c:v>
                </c:pt>
                <c:pt idx="21059">
                  <c:v>1.859</c:v>
                </c:pt>
                <c:pt idx="21060">
                  <c:v>1.859</c:v>
                </c:pt>
                <c:pt idx="21061">
                  <c:v>1.859</c:v>
                </c:pt>
                <c:pt idx="21062">
                  <c:v>1.859</c:v>
                </c:pt>
                <c:pt idx="21063">
                  <c:v>1.859</c:v>
                </c:pt>
                <c:pt idx="21064">
                  <c:v>1.859</c:v>
                </c:pt>
                <c:pt idx="21065">
                  <c:v>1.8580000000000001</c:v>
                </c:pt>
                <c:pt idx="21066">
                  <c:v>1.8580000000000001</c:v>
                </c:pt>
                <c:pt idx="21067">
                  <c:v>1.8580000000000001</c:v>
                </c:pt>
                <c:pt idx="21068">
                  <c:v>1.8580000000000001</c:v>
                </c:pt>
                <c:pt idx="21069">
                  <c:v>1.8580000000000001</c:v>
                </c:pt>
                <c:pt idx="21070">
                  <c:v>1.8580000000000001</c:v>
                </c:pt>
                <c:pt idx="21071">
                  <c:v>1.8580000000000001</c:v>
                </c:pt>
                <c:pt idx="21072">
                  <c:v>1.8580000000000001</c:v>
                </c:pt>
                <c:pt idx="21073">
                  <c:v>1.8580000000000001</c:v>
                </c:pt>
                <c:pt idx="21074">
                  <c:v>1.8580000000000001</c:v>
                </c:pt>
                <c:pt idx="21075">
                  <c:v>1.8580000000000001</c:v>
                </c:pt>
                <c:pt idx="21076">
                  <c:v>1.8580000000000001</c:v>
                </c:pt>
                <c:pt idx="21077">
                  <c:v>1.8580000000000001</c:v>
                </c:pt>
                <c:pt idx="21078">
                  <c:v>1.8580000000000001</c:v>
                </c:pt>
                <c:pt idx="21079">
                  <c:v>1.8580000000000001</c:v>
                </c:pt>
                <c:pt idx="21080">
                  <c:v>1.8580000000000001</c:v>
                </c:pt>
                <c:pt idx="21081">
                  <c:v>1.8580000000000001</c:v>
                </c:pt>
                <c:pt idx="21082">
                  <c:v>1.8580000000000001</c:v>
                </c:pt>
                <c:pt idx="21083">
                  <c:v>1.8580000000000001</c:v>
                </c:pt>
                <c:pt idx="21084">
                  <c:v>1.8580000000000001</c:v>
                </c:pt>
                <c:pt idx="21085">
                  <c:v>1.8580000000000001</c:v>
                </c:pt>
                <c:pt idx="21086">
                  <c:v>1.8580000000000001</c:v>
                </c:pt>
                <c:pt idx="21087">
                  <c:v>1.8580000000000001</c:v>
                </c:pt>
                <c:pt idx="21088">
                  <c:v>1.8580000000000001</c:v>
                </c:pt>
                <c:pt idx="21089">
                  <c:v>1.8580000000000001</c:v>
                </c:pt>
                <c:pt idx="21090">
                  <c:v>1.8580000000000001</c:v>
                </c:pt>
                <c:pt idx="21091">
                  <c:v>1.8580000000000001</c:v>
                </c:pt>
                <c:pt idx="21092">
                  <c:v>1.8580000000000001</c:v>
                </c:pt>
                <c:pt idx="21093">
                  <c:v>1.857</c:v>
                </c:pt>
                <c:pt idx="21094">
                  <c:v>1.857</c:v>
                </c:pt>
                <c:pt idx="21095">
                  <c:v>1.857</c:v>
                </c:pt>
                <c:pt idx="21096">
                  <c:v>1.857</c:v>
                </c:pt>
                <c:pt idx="21097">
                  <c:v>1.857</c:v>
                </c:pt>
                <c:pt idx="21098">
                  <c:v>1.857</c:v>
                </c:pt>
                <c:pt idx="21099">
                  <c:v>1.857</c:v>
                </c:pt>
                <c:pt idx="21100">
                  <c:v>1.857</c:v>
                </c:pt>
                <c:pt idx="21101">
                  <c:v>1.857</c:v>
                </c:pt>
                <c:pt idx="21102">
                  <c:v>1.857</c:v>
                </c:pt>
                <c:pt idx="21103">
                  <c:v>1.857</c:v>
                </c:pt>
                <c:pt idx="21104">
                  <c:v>1.857</c:v>
                </c:pt>
                <c:pt idx="21105">
                  <c:v>1.857</c:v>
                </c:pt>
                <c:pt idx="21106">
                  <c:v>1.857</c:v>
                </c:pt>
                <c:pt idx="21107">
                  <c:v>1.857</c:v>
                </c:pt>
                <c:pt idx="21108">
                  <c:v>1.857</c:v>
                </c:pt>
                <c:pt idx="21109">
                  <c:v>1.857</c:v>
                </c:pt>
                <c:pt idx="21110">
                  <c:v>1.857</c:v>
                </c:pt>
                <c:pt idx="21111">
                  <c:v>1.857</c:v>
                </c:pt>
                <c:pt idx="21112">
                  <c:v>1.8580000000000001</c:v>
                </c:pt>
                <c:pt idx="21113">
                  <c:v>1.8580000000000001</c:v>
                </c:pt>
                <c:pt idx="21114">
                  <c:v>1.8580000000000001</c:v>
                </c:pt>
                <c:pt idx="21115">
                  <c:v>1.8580000000000001</c:v>
                </c:pt>
                <c:pt idx="21116">
                  <c:v>1.8580000000000001</c:v>
                </c:pt>
                <c:pt idx="21117">
                  <c:v>1.8580000000000001</c:v>
                </c:pt>
                <c:pt idx="21118">
                  <c:v>1.8580000000000001</c:v>
                </c:pt>
                <c:pt idx="21119">
                  <c:v>1.8580000000000001</c:v>
                </c:pt>
                <c:pt idx="21120">
                  <c:v>1.8580000000000001</c:v>
                </c:pt>
                <c:pt idx="21121">
                  <c:v>1.8580000000000001</c:v>
                </c:pt>
                <c:pt idx="21122">
                  <c:v>1.8580000000000001</c:v>
                </c:pt>
                <c:pt idx="21123">
                  <c:v>1.8580000000000001</c:v>
                </c:pt>
                <c:pt idx="21124">
                  <c:v>1.8580000000000001</c:v>
                </c:pt>
                <c:pt idx="21125">
                  <c:v>1.8580000000000001</c:v>
                </c:pt>
                <c:pt idx="21126">
                  <c:v>1.8580000000000001</c:v>
                </c:pt>
                <c:pt idx="21127">
                  <c:v>1.8580000000000001</c:v>
                </c:pt>
                <c:pt idx="21128">
                  <c:v>1.8580000000000001</c:v>
                </c:pt>
                <c:pt idx="21129">
                  <c:v>1.857</c:v>
                </c:pt>
                <c:pt idx="21130">
                  <c:v>1.857</c:v>
                </c:pt>
                <c:pt idx="21131">
                  <c:v>1.857</c:v>
                </c:pt>
                <c:pt idx="21132">
                  <c:v>1.857</c:v>
                </c:pt>
                <c:pt idx="21133">
                  <c:v>1.857</c:v>
                </c:pt>
                <c:pt idx="21134">
                  <c:v>1.857</c:v>
                </c:pt>
                <c:pt idx="21135">
                  <c:v>1.857</c:v>
                </c:pt>
                <c:pt idx="21136">
                  <c:v>1.857</c:v>
                </c:pt>
                <c:pt idx="21137">
                  <c:v>1.857</c:v>
                </c:pt>
                <c:pt idx="21138">
                  <c:v>1.857</c:v>
                </c:pt>
                <c:pt idx="21139">
                  <c:v>1.857</c:v>
                </c:pt>
                <c:pt idx="21140">
                  <c:v>1.857</c:v>
                </c:pt>
                <c:pt idx="21141">
                  <c:v>1.857</c:v>
                </c:pt>
                <c:pt idx="21142">
                  <c:v>1.857</c:v>
                </c:pt>
                <c:pt idx="21143">
                  <c:v>1.857</c:v>
                </c:pt>
                <c:pt idx="21144">
                  <c:v>1.857</c:v>
                </c:pt>
                <c:pt idx="21145">
                  <c:v>1.857</c:v>
                </c:pt>
                <c:pt idx="21146">
                  <c:v>1.857</c:v>
                </c:pt>
                <c:pt idx="21147">
                  <c:v>1.857</c:v>
                </c:pt>
                <c:pt idx="21148">
                  <c:v>1.857</c:v>
                </c:pt>
                <c:pt idx="21149">
                  <c:v>1.857</c:v>
                </c:pt>
                <c:pt idx="21150">
                  <c:v>1.857</c:v>
                </c:pt>
                <c:pt idx="21151">
                  <c:v>1.857</c:v>
                </c:pt>
                <c:pt idx="21152">
                  <c:v>1.857</c:v>
                </c:pt>
                <c:pt idx="21153">
                  <c:v>1.857</c:v>
                </c:pt>
                <c:pt idx="21154">
                  <c:v>1.857</c:v>
                </c:pt>
                <c:pt idx="21155">
                  <c:v>1.8559999999999999</c:v>
                </c:pt>
                <c:pt idx="21156">
                  <c:v>1.8559999999999999</c:v>
                </c:pt>
                <c:pt idx="21157">
                  <c:v>1.8559999999999999</c:v>
                </c:pt>
                <c:pt idx="21158">
                  <c:v>1.8559999999999999</c:v>
                </c:pt>
                <c:pt idx="21159">
                  <c:v>1.8559999999999999</c:v>
                </c:pt>
                <c:pt idx="21160">
                  <c:v>1.8559999999999999</c:v>
                </c:pt>
                <c:pt idx="21161">
                  <c:v>1.8559999999999999</c:v>
                </c:pt>
                <c:pt idx="21162">
                  <c:v>1.8559999999999999</c:v>
                </c:pt>
                <c:pt idx="21163">
                  <c:v>1.8559999999999999</c:v>
                </c:pt>
                <c:pt idx="21164">
                  <c:v>1.8559999999999999</c:v>
                </c:pt>
                <c:pt idx="21165">
                  <c:v>1.8559999999999999</c:v>
                </c:pt>
                <c:pt idx="21166">
                  <c:v>1.8559999999999999</c:v>
                </c:pt>
                <c:pt idx="21167">
                  <c:v>1.8559999999999999</c:v>
                </c:pt>
                <c:pt idx="21168">
                  <c:v>1.8559999999999999</c:v>
                </c:pt>
                <c:pt idx="21169">
                  <c:v>1.8559999999999999</c:v>
                </c:pt>
                <c:pt idx="21170">
                  <c:v>1.8559999999999999</c:v>
                </c:pt>
                <c:pt idx="21171">
                  <c:v>1.8559999999999999</c:v>
                </c:pt>
                <c:pt idx="21172">
                  <c:v>1.857</c:v>
                </c:pt>
                <c:pt idx="21173">
                  <c:v>1.857</c:v>
                </c:pt>
                <c:pt idx="21174">
                  <c:v>1.857</c:v>
                </c:pt>
                <c:pt idx="21175">
                  <c:v>1.857</c:v>
                </c:pt>
                <c:pt idx="21176">
                  <c:v>1.857</c:v>
                </c:pt>
                <c:pt idx="21177">
                  <c:v>1.857</c:v>
                </c:pt>
                <c:pt idx="21178">
                  <c:v>1.857</c:v>
                </c:pt>
                <c:pt idx="21179">
                  <c:v>1.857</c:v>
                </c:pt>
                <c:pt idx="21180">
                  <c:v>1.857</c:v>
                </c:pt>
                <c:pt idx="21181">
                  <c:v>1.857</c:v>
                </c:pt>
                <c:pt idx="21182">
                  <c:v>1.857</c:v>
                </c:pt>
                <c:pt idx="21183">
                  <c:v>1.8559999999999999</c:v>
                </c:pt>
                <c:pt idx="21184">
                  <c:v>1.8559999999999999</c:v>
                </c:pt>
                <c:pt idx="21185">
                  <c:v>1.8559999999999999</c:v>
                </c:pt>
                <c:pt idx="21186">
                  <c:v>1.8559999999999999</c:v>
                </c:pt>
                <c:pt idx="21187">
                  <c:v>1.8559999999999999</c:v>
                </c:pt>
                <c:pt idx="21188">
                  <c:v>1.8559999999999999</c:v>
                </c:pt>
                <c:pt idx="21189">
                  <c:v>1.8559999999999999</c:v>
                </c:pt>
                <c:pt idx="21190">
                  <c:v>1.8559999999999999</c:v>
                </c:pt>
                <c:pt idx="21191">
                  <c:v>1.8559999999999999</c:v>
                </c:pt>
                <c:pt idx="21192">
                  <c:v>1.8559999999999999</c:v>
                </c:pt>
                <c:pt idx="21193">
                  <c:v>1.8559999999999999</c:v>
                </c:pt>
                <c:pt idx="21194">
                  <c:v>1.8559999999999999</c:v>
                </c:pt>
                <c:pt idx="21195">
                  <c:v>1.8559999999999999</c:v>
                </c:pt>
                <c:pt idx="21196">
                  <c:v>1.8559999999999999</c:v>
                </c:pt>
                <c:pt idx="21197">
                  <c:v>1.8559999999999999</c:v>
                </c:pt>
                <c:pt idx="21198">
                  <c:v>1.8559999999999999</c:v>
                </c:pt>
                <c:pt idx="21199">
                  <c:v>1.8559999999999999</c:v>
                </c:pt>
                <c:pt idx="21200">
                  <c:v>1.8559999999999999</c:v>
                </c:pt>
                <c:pt idx="21201">
                  <c:v>1.8559999999999999</c:v>
                </c:pt>
                <c:pt idx="21202">
                  <c:v>1.8559999999999999</c:v>
                </c:pt>
                <c:pt idx="21203">
                  <c:v>1.8559999999999999</c:v>
                </c:pt>
                <c:pt idx="21204">
                  <c:v>1.8559999999999999</c:v>
                </c:pt>
                <c:pt idx="21205">
                  <c:v>1.8559999999999999</c:v>
                </c:pt>
                <c:pt idx="21206">
                  <c:v>1.8559999999999999</c:v>
                </c:pt>
                <c:pt idx="21207">
                  <c:v>1.8559999999999999</c:v>
                </c:pt>
                <c:pt idx="21208">
                  <c:v>1.8559999999999999</c:v>
                </c:pt>
                <c:pt idx="21209">
                  <c:v>1.8559999999999999</c:v>
                </c:pt>
                <c:pt idx="21210">
                  <c:v>1.855</c:v>
                </c:pt>
                <c:pt idx="21211">
                  <c:v>1.855</c:v>
                </c:pt>
                <c:pt idx="21212">
                  <c:v>1.855</c:v>
                </c:pt>
                <c:pt idx="21213">
                  <c:v>1.855</c:v>
                </c:pt>
                <c:pt idx="21214">
                  <c:v>1.855</c:v>
                </c:pt>
                <c:pt idx="21215">
                  <c:v>1.855</c:v>
                </c:pt>
                <c:pt idx="21216">
                  <c:v>1.855</c:v>
                </c:pt>
                <c:pt idx="21217">
                  <c:v>1.855</c:v>
                </c:pt>
                <c:pt idx="21218">
                  <c:v>1.855</c:v>
                </c:pt>
                <c:pt idx="21219">
                  <c:v>1.855</c:v>
                </c:pt>
                <c:pt idx="21220">
                  <c:v>1.855</c:v>
                </c:pt>
                <c:pt idx="21221">
                  <c:v>1.855</c:v>
                </c:pt>
                <c:pt idx="21222">
                  <c:v>1.855</c:v>
                </c:pt>
                <c:pt idx="21223">
                  <c:v>1.855</c:v>
                </c:pt>
                <c:pt idx="21224">
                  <c:v>1.855</c:v>
                </c:pt>
                <c:pt idx="21225">
                  <c:v>1.855</c:v>
                </c:pt>
                <c:pt idx="21226">
                  <c:v>1.855</c:v>
                </c:pt>
                <c:pt idx="21227">
                  <c:v>1.855</c:v>
                </c:pt>
                <c:pt idx="21228">
                  <c:v>1.855</c:v>
                </c:pt>
                <c:pt idx="21229">
                  <c:v>1.855</c:v>
                </c:pt>
                <c:pt idx="21230">
                  <c:v>1.855</c:v>
                </c:pt>
                <c:pt idx="21231">
                  <c:v>1.855</c:v>
                </c:pt>
                <c:pt idx="21232">
                  <c:v>1.855</c:v>
                </c:pt>
                <c:pt idx="21233">
                  <c:v>1.855</c:v>
                </c:pt>
                <c:pt idx="21234">
                  <c:v>1.855</c:v>
                </c:pt>
                <c:pt idx="21235">
                  <c:v>1.855</c:v>
                </c:pt>
                <c:pt idx="21236">
                  <c:v>1.8540000000000001</c:v>
                </c:pt>
                <c:pt idx="21237">
                  <c:v>1.8540000000000001</c:v>
                </c:pt>
                <c:pt idx="21238">
                  <c:v>1.8540000000000001</c:v>
                </c:pt>
                <c:pt idx="21239">
                  <c:v>1.8540000000000001</c:v>
                </c:pt>
                <c:pt idx="21240">
                  <c:v>1.8540000000000001</c:v>
                </c:pt>
                <c:pt idx="21241">
                  <c:v>1.8540000000000001</c:v>
                </c:pt>
                <c:pt idx="21242">
                  <c:v>1.8540000000000001</c:v>
                </c:pt>
                <c:pt idx="21243">
                  <c:v>1.8540000000000001</c:v>
                </c:pt>
                <c:pt idx="21244">
                  <c:v>1.8540000000000001</c:v>
                </c:pt>
                <c:pt idx="21245">
                  <c:v>1.8540000000000001</c:v>
                </c:pt>
                <c:pt idx="21246">
                  <c:v>1.8540000000000001</c:v>
                </c:pt>
                <c:pt idx="21247">
                  <c:v>1.8540000000000001</c:v>
                </c:pt>
                <c:pt idx="21248">
                  <c:v>1.8540000000000001</c:v>
                </c:pt>
                <c:pt idx="21249">
                  <c:v>1.8540000000000001</c:v>
                </c:pt>
                <c:pt idx="21250">
                  <c:v>1.8540000000000001</c:v>
                </c:pt>
                <c:pt idx="21251">
                  <c:v>1.8540000000000001</c:v>
                </c:pt>
                <c:pt idx="21252">
                  <c:v>1.855</c:v>
                </c:pt>
                <c:pt idx="21253">
                  <c:v>1.855</c:v>
                </c:pt>
                <c:pt idx="21254">
                  <c:v>1.855</c:v>
                </c:pt>
                <c:pt idx="21255">
                  <c:v>1.855</c:v>
                </c:pt>
                <c:pt idx="21256">
                  <c:v>1.855</c:v>
                </c:pt>
                <c:pt idx="21257">
                  <c:v>1.855</c:v>
                </c:pt>
                <c:pt idx="21258">
                  <c:v>1.855</c:v>
                </c:pt>
                <c:pt idx="21259">
                  <c:v>1.855</c:v>
                </c:pt>
                <c:pt idx="21260">
                  <c:v>1.855</c:v>
                </c:pt>
                <c:pt idx="21261">
                  <c:v>1.855</c:v>
                </c:pt>
                <c:pt idx="21262">
                  <c:v>1.855</c:v>
                </c:pt>
                <c:pt idx="21263">
                  <c:v>1.855</c:v>
                </c:pt>
                <c:pt idx="21264">
                  <c:v>1.8540000000000001</c:v>
                </c:pt>
                <c:pt idx="21265">
                  <c:v>1.8540000000000001</c:v>
                </c:pt>
                <c:pt idx="21266">
                  <c:v>1.8540000000000001</c:v>
                </c:pt>
                <c:pt idx="21267">
                  <c:v>1.8540000000000001</c:v>
                </c:pt>
                <c:pt idx="21268">
                  <c:v>1.8540000000000001</c:v>
                </c:pt>
                <c:pt idx="21269">
                  <c:v>1.8540000000000001</c:v>
                </c:pt>
                <c:pt idx="21270">
                  <c:v>1.8540000000000001</c:v>
                </c:pt>
                <c:pt idx="21271">
                  <c:v>1.8540000000000001</c:v>
                </c:pt>
                <c:pt idx="21272">
                  <c:v>1.8540000000000001</c:v>
                </c:pt>
                <c:pt idx="21273">
                  <c:v>1.8540000000000001</c:v>
                </c:pt>
                <c:pt idx="21274">
                  <c:v>1.8540000000000001</c:v>
                </c:pt>
                <c:pt idx="21275">
                  <c:v>1.8540000000000001</c:v>
                </c:pt>
                <c:pt idx="21276">
                  <c:v>1.8540000000000001</c:v>
                </c:pt>
                <c:pt idx="21277">
                  <c:v>1.8540000000000001</c:v>
                </c:pt>
                <c:pt idx="21278">
                  <c:v>1.8540000000000001</c:v>
                </c:pt>
                <c:pt idx="21279">
                  <c:v>1.8540000000000001</c:v>
                </c:pt>
                <c:pt idx="21280">
                  <c:v>1.8540000000000001</c:v>
                </c:pt>
                <c:pt idx="21281">
                  <c:v>1.8540000000000001</c:v>
                </c:pt>
                <c:pt idx="21282">
                  <c:v>1.8540000000000001</c:v>
                </c:pt>
                <c:pt idx="21283">
                  <c:v>1.8540000000000001</c:v>
                </c:pt>
                <c:pt idx="21284">
                  <c:v>1.8540000000000001</c:v>
                </c:pt>
                <c:pt idx="21285">
                  <c:v>1.8540000000000001</c:v>
                </c:pt>
                <c:pt idx="21286">
                  <c:v>1.8540000000000001</c:v>
                </c:pt>
                <c:pt idx="21287">
                  <c:v>1.8540000000000001</c:v>
                </c:pt>
                <c:pt idx="21288">
                  <c:v>1.8540000000000001</c:v>
                </c:pt>
                <c:pt idx="21289">
                  <c:v>1.8540000000000001</c:v>
                </c:pt>
                <c:pt idx="21290">
                  <c:v>1.8540000000000001</c:v>
                </c:pt>
                <c:pt idx="21291">
                  <c:v>1.8540000000000001</c:v>
                </c:pt>
                <c:pt idx="21292">
                  <c:v>1.8540000000000001</c:v>
                </c:pt>
                <c:pt idx="21293">
                  <c:v>1.8540000000000001</c:v>
                </c:pt>
                <c:pt idx="21294">
                  <c:v>1.8540000000000001</c:v>
                </c:pt>
                <c:pt idx="21295">
                  <c:v>1.8540000000000001</c:v>
                </c:pt>
                <c:pt idx="21296">
                  <c:v>1.8540000000000001</c:v>
                </c:pt>
                <c:pt idx="21297">
                  <c:v>1.853</c:v>
                </c:pt>
                <c:pt idx="21298">
                  <c:v>1.853</c:v>
                </c:pt>
                <c:pt idx="21299">
                  <c:v>1.853</c:v>
                </c:pt>
                <c:pt idx="21300">
                  <c:v>1.853</c:v>
                </c:pt>
                <c:pt idx="21301">
                  <c:v>1.853</c:v>
                </c:pt>
                <c:pt idx="21302">
                  <c:v>1.853</c:v>
                </c:pt>
                <c:pt idx="21303">
                  <c:v>1.853</c:v>
                </c:pt>
                <c:pt idx="21304">
                  <c:v>1.853</c:v>
                </c:pt>
                <c:pt idx="21305">
                  <c:v>1.853</c:v>
                </c:pt>
                <c:pt idx="21306">
                  <c:v>1.853</c:v>
                </c:pt>
                <c:pt idx="21307">
                  <c:v>1.853</c:v>
                </c:pt>
                <c:pt idx="21308">
                  <c:v>1.853</c:v>
                </c:pt>
                <c:pt idx="21309">
                  <c:v>1.853</c:v>
                </c:pt>
                <c:pt idx="21310">
                  <c:v>1.8540000000000001</c:v>
                </c:pt>
                <c:pt idx="21311">
                  <c:v>1.8540000000000001</c:v>
                </c:pt>
                <c:pt idx="21312">
                  <c:v>1.8540000000000001</c:v>
                </c:pt>
                <c:pt idx="21313">
                  <c:v>1.8540000000000001</c:v>
                </c:pt>
                <c:pt idx="21314">
                  <c:v>1.8540000000000001</c:v>
                </c:pt>
                <c:pt idx="21315">
                  <c:v>1.8540000000000001</c:v>
                </c:pt>
                <c:pt idx="21316">
                  <c:v>1.8540000000000001</c:v>
                </c:pt>
                <c:pt idx="21317">
                  <c:v>1.8540000000000001</c:v>
                </c:pt>
                <c:pt idx="21318">
                  <c:v>1.8540000000000001</c:v>
                </c:pt>
                <c:pt idx="21319">
                  <c:v>1.8540000000000001</c:v>
                </c:pt>
                <c:pt idx="21320">
                  <c:v>1.8540000000000001</c:v>
                </c:pt>
                <c:pt idx="21321">
                  <c:v>1.8540000000000001</c:v>
                </c:pt>
                <c:pt idx="21322">
                  <c:v>1.8540000000000001</c:v>
                </c:pt>
                <c:pt idx="21323">
                  <c:v>1.8540000000000001</c:v>
                </c:pt>
                <c:pt idx="21324">
                  <c:v>1.8540000000000001</c:v>
                </c:pt>
                <c:pt idx="21325">
                  <c:v>1.8540000000000001</c:v>
                </c:pt>
                <c:pt idx="21326">
                  <c:v>1.8540000000000001</c:v>
                </c:pt>
                <c:pt idx="21327">
                  <c:v>1.8540000000000001</c:v>
                </c:pt>
                <c:pt idx="21328">
                  <c:v>1.8540000000000001</c:v>
                </c:pt>
                <c:pt idx="21329">
                  <c:v>1.8540000000000001</c:v>
                </c:pt>
                <c:pt idx="21330">
                  <c:v>1.8540000000000001</c:v>
                </c:pt>
                <c:pt idx="21331">
                  <c:v>1.853</c:v>
                </c:pt>
                <c:pt idx="21332">
                  <c:v>1.853</c:v>
                </c:pt>
                <c:pt idx="21333">
                  <c:v>1.853</c:v>
                </c:pt>
                <c:pt idx="21334">
                  <c:v>1.853</c:v>
                </c:pt>
                <c:pt idx="21335">
                  <c:v>1.853</c:v>
                </c:pt>
                <c:pt idx="21336">
                  <c:v>1.853</c:v>
                </c:pt>
                <c:pt idx="21337">
                  <c:v>1.853</c:v>
                </c:pt>
                <c:pt idx="21338">
                  <c:v>1.853</c:v>
                </c:pt>
                <c:pt idx="21339">
                  <c:v>1.853</c:v>
                </c:pt>
                <c:pt idx="21340">
                  <c:v>1.853</c:v>
                </c:pt>
                <c:pt idx="21341">
                  <c:v>1.853</c:v>
                </c:pt>
                <c:pt idx="21342">
                  <c:v>1.853</c:v>
                </c:pt>
                <c:pt idx="21343">
                  <c:v>1.853</c:v>
                </c:pt>
                <c:pt idx="21344">
                  <c:v>1.853</c:v>
                </c:pt>
                <c:pt idx="21345">
                  <c:v>1.853</c:v>
                </c:pt>
                <c:pt idx="21346">
                  <c:v>1.853</c:v>
                </c:pt>
                <c:pt idx="21347">
                  <c:v>1.853</c:v>
                </c:pt>
                <c:pt idx="21348">
                  <c:v>1.853</c:v>
                </c:pt>
                <c:pt idx="21349">
                  <c:v>1.853</c:v>
                </c:pt>
                <c:pt idx="21350">
                  <c:v>1.853</c:v>
                </c:pt>
                <c:pt idx="21351">
                  <c:v>1.853</c:v>
                </c:pt>
                <c:pt idx="21352">
                  <c:v>1.853</c:v>
                </c:pt>
                <c:pt idx="21353">
                  <c:v>1.853</c:v>
                </c:pt>
                <c:pt idx="21354">
                  <c:v>1.8540000000000001</c:v>
                </c:pt>
                <c:pt idx="21355">
                  <c:v>1.8540000000000001</c:v>
                </c:pt>
                <c:pt idx="21356">
                  <c:v>1.8540000000000001</c:v>
                </c:pt>
                <c:pt idx="21357">
                  <c:v>1.8540000000000001</c:v>
                </c:pt>
                <c:pt idx="21358">
                  <c:v>1.8540000000000001</c:v>
                </c:pt>
                <c:pt idx="21359">
                  <c:v>1.8540000000000001</c:v>
                </c:pt>
                <c:pt idx="21360">
                  <c:v>1.8540000000000001</c:v>
                </c:pt>
                <c:pt idx="21361">
                  <c:v>1.8540000000000001</c:v>
                </c:pt>
                <c:pt idx="21362">
                  <c:v>1.8540000000000001</c:v>
                </c:pt>
                <c:pt idx="21363">
                  <c:v>1.853</c:v>
                </c:pt>
                <c:pt idx="21364">
                  <c:v>1.853</c:v>
                </c:pt>
                <c:pt idx="21365">
                  <c:v>1.853</c:v>
                </c:pt>
                <c:pt idx="21366">
                  <c:v>1.853</c:v>
                </c:pt>
                <c:pt idx="21367">
                  <c:v>1.853</c:v>
                </c:pt>
                <c:pt idx="21368">
                  <c:v>1.853</c:v>
                </c:pt>
                <c:pt idx="21369">
                  <c:v>1.853</c:v>
                </c:pt>
                <c:pt idx="21370">
                  <c:v>1.853</c:v>
                </c:pt>
                <c:pt idx="21371">
                  <c:v>1.853</c:v>
                </c:pt>
                <c:pt idx="21372">
                  <c:v>1.853</c:v>
                </c:pt>
                <c:pt idx="21373">
                  <c:v>1.853</c:v>
                </c:pt>
                <c:pt idx="21374">
                  <c:v>1.853</c:v>
                </c:pt>
                <c:pt idx="21375">
                  <c:v>1.853</c:v>
                </c:pt>
                <c:pt idx="21376">
                  <c:v>1.853</c:v>
                </c:pt>
                <c:pt idx="21377">
                  <c:v>1.853</c:v>
                </c:pt>
                <c:pt idx="21378">
                  <c:v>1.853</c:v>
                </c:pt>
                <c:pt idx="21379">
                  <c:v>1.853</c:v>
                </c:pt>
                <c:pt idx="21380">
                  <c:v>1.853</c:v>
                </c:pt>
                <c:pt idx="21381">
                  <c:v>1.853</c:v>
                </c:pt>
                <c:pt idx="21382">
                  <c:v>1.853</c:v>
                </c:pt>
                <c:pt idx="21383">
                  <c:v>1.853</c:v>
                </c:pt>
                <c:pt idx="21384">
                  <c:v>1.853</c:v>
                </c:pt>
                <c:pt idx="21385">
                  <c:v>1.853</c:v>
                </c:pt>
                <c:pt idx="21386">
                  <c:v>1.853</c:v>
                </c:pt>
                <c:pt idx="21387">
                  <c:v>1.853</c:v>
                </c:pt>
                <c:pt idx="21388">
                  <c:v>1.853</c:v>
                </c:pt>
                <c:pt idx="21389">
                  <c:v>1.853</c:v>
                </c:pt>
                <c:pt idx="21390">
                  <c:v>1.853</c:v>
                </c:pt>
                <c:pt idx="21391">
                  <c:v>1.8519999999999999</c:v>
                </c:pt>
                <c:pt idx="21392">
                  <c:v>1.8519999999999999</c:v>
                </c:pt>
                <c:pt idx="21393">
                  <c:v>1.8519999999999999</c:v>
                </c:pt>
                <c:pt idx="21394">
                  <c:v>1.8519999999999999</c:v>
                </c:pt>
                <c:pt idx="21395">
                  <c:v>1.8519999999999999</c:v>
                </c:pt>
                <c:pt idx="21396">
                  <c:v>1.8519999999999999</c:v>
                </c:pt>
                <c:pt idx="21397">
                  <c:v>1.8519999999999999</c:v>
                </c:pt>
                <c:pt idx="21398">
                  <c:v>1.8519999999999999</c:v>
                </c:pt>
                <c:pt idx="21399">
                  <c:v>1.8519999999999999</c:v>
                </c:pt>
                <c:pt idx="21400">
                  <c:v>1.8519999999999999</c:v>
                </c:pt>
                <c:pt idx="21401">
                  <c:v>1.8519999999999999</c:v>
                </c:pt>
                <c:pt idx="21402">
                  <c:v>1.8519999999999999</c:v>
                </c:pt>
                <c:pt idx="21403">
                  <c:v>1.8519999999999999</c:v>
                </c:pt>
                <c:pt idx="21404">
                  <c:v>1.8519999999999999</c:v>
                </c:pt>
                <c:pt idx="21405">
                  <c:v>1.8519999999999999</c:v>
                </c:pt>
                <c:pt idx="21406">
                  <c:v>1.8519999999999999</c:v>
                </c:pt>
                <c:pt idx="21407">
                  <c:v>1.8519999999999999</c:v>
                </c:pt>
                <c:pt idx="21408">
                  <c:v>1.8519999999999999</c:v>
                </c:pt>
                <c:pt idx="21409">
                  <c:v>1.8519999999999999</c:v>
                </c:pt>
                <c:pt idx="21410">
                  <c:v>1.8519999999999999</c:v>
                </c:pt>
                <c:pt idx="21411">
                  <c:v>1.8519999999999999</c:v>
                </c:pt>
                <c:pt idx="21412">
                  <c:v>1.8519999999999999</c:v>
                </c:pt>
                <c:pt idx="21413">
                  <c:v>1.853</c:v>
                </c:pt>
                <c:pt idx="21414">
                  <c:v>1.853</c:v>
                </c:pt>
                <c:pt idx="21415">
                  <c:v>1.853</c:v>
                </c:pt>
                <c:pt idx="21416">
                  <c:v>1.853</c:v>
                </c:pt>
                <c:pt idx="21417">
                  <c:v>1.853</c:v>
                </c:pt>
                <c:pt idx="21418">
                  <c:v>1.853</c:v>
                </c:pt>
                <c:pt idx="21419">
                  <c:v>1.853</c:v>
                </c:pt>
                <c:pt idx="21420">
                  <c:v>1.853</c:v>
                </c:pt>
                <c:pt idx="21421">
                  <c:v>1.853</c:v>
                </c:pt>
                <c:pt idx="21422">
                  <c:v>1.853</c:v>
                </c:pt>
                <c:pt idx="21423">
                  <c:v>1.853</c:v>
                </c:pt>
                <c:pt idx="21424">
                  <c:v>1.853</c:v>
                </c:pt>
                <c:pt idx="21425">
                  <c:v>1.8519999999999999</c:v>
                </c:pt>
                <c:pt idx="21426">
                  <c:v>1.8519999999999999</c:v>
                </c:pt>
                <c:pt idx="21427">
                  <c:v>1.8519999999999999</c:v>
                </c:pt>
                <c:pt idx="21428">
                  <c:v>1.8519999999999999</c:v>
                </c:pt>
                <c:pt idx="21429">
                  <c:v>1.8519999999999999</c:v>
                </c:pt>
                <c:pt idx="21430">
                  <c:v>1.8519999999999999</c:v>
                </c:pt>
                <c:pt idx="21431">
                  <c:v>1.8519999999999999</c:v>
                </c:pt>
                <c:pt idx="21432">
                  <c:v>1.8519999999999999</c:v>
                </c:pt>
                <c:pt idx="21433">
                  <c:v>1.8519999999999999</c:v>
                </c:pt>
                <c:pt idx="21434">
                  <c:v>1.8519999999999999</c:v>
                </c:pt>
                <c:pt idx="21435">
                  <c:v>1.8519999999999999</c:v>
                </c:pt>
                <c:pt idx="21436">
                  <c:v>1.8519999999999999</c:v>
                </c:pt>
                <c:pt idx="21437">
                  <c:v>1.8519999999999999</c:v>
                </c:pt>
                <c:pt idx="21438">
                  <c:v>1.8519999999999999</c:v>
                </c:pt>
                <c:pt idx="21439">
                  <c:v>1.8519999999999999</c:v>
                </c:pt>
                <c:pt idx="21440">
                  <c:v>1.8519999999999999</c:v>
                </c:pt>
                <c:pt idx="21441">
                  <c:v>1.8519999999999999</c:v>
                </c:pt>
                <c:pt idx="21442">
                  <c:v>1.8519999999999999</c:v>
                </c:pt>
                <c:pt idx="21443">
                  <c:v>1.8519999999999999</c:v>
                </c:pt>
                <c:pt idx="21444">
                  <c:v>1.8519999999999999</c:v>
                </c:pt>
                <c:pt idx="21445">
                  <c:v>1.8519999999999999</c:v>
                </c:pt>
                <c:pt idx="21446">
                  <c:v>1.8519999999999999</c:v>
                </c:pt>
                <c:pt idx="21447">
                  <c:v>1.8519999999999999</c:v>
                </c:pt>
                <c:pt idx="21448">
                  <c:v>1.8519999999999999</c:v>
                </c:pt>
                <c:pt idx="21449">
                  <c:v>1.8519999999999999</c:v>
                </c:pt>
                <c:pt idx="21450">
                  <c:v>1.8519999999999999</c:v>
                </c:pt>
                <c:pt idx="21451">
                  <c:v>1.851</c:v>
                </c:pt>
                <c:pt idx="21452">
                  <c:v>1.851</c:v>
                </c:pt>
                <c:pt idx="21453">
                  <c:v>1.851</c:v>
                </c:pt>
                <c:pt idx="21454">
                  <c:v>1.851</c:v>
                </c:pt>
                <c:pt idx="21455">
                  <c:v>1.851</c:v>
                </c:pt>
                <c:pt idx="21456">
                  <c:v>1.851</c:v>
                </c:pt>
                <c:pt idx="21457">
                  <c:v>1.851</c:v>
                </c:pt>
                <c:pt idx="21458">
                  <c:v>1.851</c:v>
                </c:pt>
                <c:pt idx="21459">
                  <c:v>1.851</c:v>
                </c:pt>
                <c:pt idx="21460">
                  <c:v>1.851</c:v>
                </c:pt>
                <c:pt idx="21461">
                  <c:v>1.851</c:v>
                </c:pt>
                <c:pt idx="21462">
                  <c:v>1.851</c:v>
                </c:pt>
                <c:pt idx="21463">
                  <c:v>1.851</c:v>
                </c:pt>
                <c:pt idx="21464">
                  <c:v>1.851</c:v>
                </c:pt>
                <c:pt idx="21465">
                  <c:v>1.851</c:v>
                </c:pt>
                <c:pt idx="21466">
                  <c:v>1.851</c:v>
                </c:pt>
                <c:pt idx="21467">
                  <c:v>1.851</c:v>
                </c:pt>
                <c:pt idx="21468">
                  <c:v>1.851</c:v>
                </c:pt>
                <c:pt idx="21469">
                  <c:v>1.851</c:v>
                </c:pt>
                <c:pt idx="21470">
                  <c:v>1.851</c:v>
                </c:pt>
                <c:pt idx="21471">
                  <c:v>1.851</c:v>
                </c:pt>
                <c:pt idx="21472">
                  <c:v>1.851</c:v>
                </c:pt>
                <c:pt idx="21473">
                  <c:v>1.851</c:v>
                </c:pt>
                <c:pt idx="21474">
                  <c:v>1.851</c:v>
                </c:pt>
                <c:pt idx="21475">
                  <c:v>1.851</c:v>
                </c:pt>
                <c:pt idx="21476">
                  <c:v>1.851</c:v>
                </c:pt>
                <c:pt idx="21477">
                  <c:v>1.85</c:v>
                </c:pt>
                <c:pt idx="21478">
                  <c:v>1.85</c:v>
                </c:pt>
                <c:pt idx="21479">
                  <c:v>1.85</c:v>
                </c:pt>
                <c:pt idx="21480">
                  <c:v>1.85</c:v>
                </c:pt>
                <c:pt idx="21481">
                  <c:v>1.85</c:v>
                </c:pt>
                <c:pt idx="21482">
                  <c:v>1.85</c:v>
                </c:pt>
                <c:pt idx="21483">
                  <c:v>1.85</c:v>
                </c:pt>
                <c:pt idx="21484">
                  <c:v>1.85</c:v>
                </c:pt>
                <c:pt idx="21485">
                  <c:v>1.85</c:v>
                </c:pt>
                <c:pt idx="21486">
                  <c:v>1.85</c:v>
                </c:pt>
                <c:pt idx="21487">
                  <c:v>1.85</c:v>
                </c:pt>
                <c:pt idx="21488">
                  <c:v>1.85</c:v>
                </c:pt>
                <c:pt idx="21489">
                  <c:v>1.85</c:v>
                </c:pt>
                <c:pt idx="21490">
                  <c:v>1.85</c:v>
                </c:pt>
                <c:pt idx="21491">
                  <c:v>1.85</c:v>
                </c:pt>
                <c:pt idx="21492">
                  <c:v>1.85</c:v>
                </c:pt>
                <c:pt idx="21493">
                  <c:v>1.85</c:v>
                </c:pt>
                <c:pt idx="21494">
                  <c:v>1.851</c:v>
                </c:pt>
                <c:pt idx="21495">
                  <c:v>1.851</c:v>
                </c:pt>
                <c:pt idx="21496">
                  <c:v>1.851</c:v>
                </c:pt>
                <c:pt idx="21497">
                  <c:v>1.851</c:v>
                </c:pt>
                <c:pt idx="21498">
                  <c:v>1.851</c:v>
                </c:pt>
                <c:pt idx="21499">
                  <c:v>1.851</c:v>
                </c:pt>
                <c:pt idx="21500">
                  <c:v>1.851</c:v>
                </c:pt>
                <c:pt idx="21501">
                  <c:v>1.851</c:v>
                </c:pt>
                <c:pt idx="21502">
                  <c:v>1.851</c:v>
                </c:pt>
                <c:pt idx="21503">
                  <c:v>1.851</c:v>
                </c:pt>
                <c:pt idx="21504">
                  <c:v>1.851</c:v>
                </c:pt>
                <c:pt idx="21505">
                  <c:v>1.85</c:v>
                </c:pt>
                <c:pt idx="21506">
                  <c:v>1.85</c:v>
                </c:pt>
                <c:pt idx="21507">
                  <c:v>1.85</c:v>
                </c:pt>
                <c:pt idx="21508">
                  <c:v>1.85</c:v>
                </c:pt>
                <c:pt idx="21509">
                  <c:v>1.85</c:v>
                </c:pt>
                <c:pt idx="21510">
                  <c:v>1.85</c:v>
                </c:pt>
                <c:pt idx="21511">
                  <c:v>1.85</c:v>
                </c:pt>
                <c:pt idx="21512">
                  <c:v>1.85</c:v>
                </c:pt>
                <c:pt idx="21513">
                  <c:v>1.85</c:v>
                </c:pt>
                <c:pt idx="21514">
                  <c:v>1.85</c:v>
                </c:pt>
                <c:pt idx="21515">
                  <c:v>1.85</c:v>
                </c:pt>
                <c:pt idx="21516">
                  <c:v>1.85</c:v>
                </c:pt>
                <c:pt idx="21517">
                  <c:v>1.85</c:v>
                </c:pt>
                <c:pt idx="21518">
                  <c:v>1.85</c:v>
                </c:pt>
                <c:pt idx="21519">
                  <c:v>1.85</c:v>
                </c:pt>
                <c:pt idx="21520">
                  <c:v>1.85</c:v>
                </c:pt>
                <c:pt idx="21521">
                  <c:v>1.85</c:v>
                </c:pt>
                <c:pt idx="21522">
                  <c:v>1.85</c:v>
                </c:pt>
                <c:pt idx="21523">
                  <c:v>1.85</c:v>
                </c:pt>
                <c:pt idx="21524">
                  <c:v>1.85</c:v>
                </c:pt>
                <c:pt idx="21525">
                  <c:v>1.85</c:v>
                </c:pt>
                <c:pt idx="21526">
                  <c:v>1.85</c:v>
                </c:pt>
                <c:pt idx="21527">
                  <c:v>1.85</c:v>
                </c:pt>
                <c:pt idx="21528">
                  <c:v>1.85</c:v>
                </c:pt>
                <c:pt idx="21529">
                  <c:v>1.85</c:v>
                </c:pt>
                <c:pt idx="21530">
                  <c:v>1.85</c:v>
                </c:pt>
                <c:pt idx="21531">
                  <c:v>1.85</c:v>
                </c:pt>
                <c:pt idx="21532">
                  <c:v>1.85</c:v>
                </c:pt>
                <c:pt idx="21533">
                  <c:v>1.849</c:v>
                </c:pt>
                <c:pt idx="21534">
                  <c:v>1.849</c:v>
                </c:pt>
                <c:pt idx="21535">
                  <c:v>1.849</c:v>
                </c:pt>
                <c:pt idx="21536">
                  <c:v>1.849</c:v>
                </c:pt>
                <c:pt idx="21537">
                  <c:v>1.849</c:v>
                </c:pt>
                <c:pt idx="21538">
                  <c:v>1.849</c:v>
                </c:pt>
                <c:pt idx="21539">
                  <c:v>1.849</c:v>
                </c:pt>
                <c:pt idx="21540">
                  <c:v>1.849</c:v>
                </c:pt>
                <c:pt idx="21541">
                  <c:v>1.849</c:v>
                </c:pt>
                <c:pt idx="21542">
                  <c:v>1.849</c:v>
                </c:pt>
                <c:pt idx="21543">
                  <c:v>1.849</c:v>
                </c:pt>
                <c:pt idx="21544">
                  <c:v>1.849</c:v>
                </c:pt>
                <c:pt idx="21545">
                  <c:v>1.849</c:v>
                </c:pt>
                <c:pt idx="21546">
                  <c:v>1.849</c:v>
                </c:pt>
                <c:pt idx="21547">
                  <c:v>1.849</c:v>
                </c:pt>
                <c:pt idx="21548">
                  <c:v>1.849</c:v>
                </c:pt>
                <c:pt idx="21549">
                  <c:v>1.849</c:v>
                </c:pt>
                <c:pt idx="21550">
                  <c:v>1.849</c:v>
                </c:pt>
                <c:pt idx="21551">
                  <c:v>1.849</c:v>
                </c:pt>
                <c:pt idx="21552">
                  <c:v>1.849</c:v>
                </c:pt>
                <c:pt idx="21553">
                  <c:v>1.849</c:v>
                </c:pt>
                <c:pt idx="21554">
                  <c:v>1.849</c:v>
                </c:pt>
                <c:pt idx="21555">
                  <c:v>1.849</c:v>
                </c:pt>
                <c:pt idx="21556">
                  <c:v>1.849</c:v>
                </c:pt>
                <c:pt idx="21557">
                  <c:v>1.849</c:v>
                </c:pt>
                <c:pt idx="21558">
                  <c:v>1.85</c:v>
                </c:pt>
                <c:pt idx="21559">
                  <c:v>1.85</c:v>
                </c:pt>
                <c:pt idx="21560">
                  <c:v>1.85</c:v>
                </c:pt>
                <c:pt idx="21561">
                  <c:v>1.849</c:v>
                </c:pt>
                <c:pt idx="21562">
                  <c:v>1.849</c:v>
                </c:pt>
                <c:pt idx="21563">
                  <c:v>1.849</c:v>
                </c:pt>
                <c:pt idx="21564">
                  <c:v>1.849</c:v>
                </c:pt>
                <c:pt idx="21565">
                  <c:v>1.849</c:v>
                </c:pt>
                <c:pt idx="21566">
                  <c:v>1.849</c:v>
                </c:pt>
                <c:pt idx="21567">
                  <c:v>1.849</c:v>
                </c:pt>
                <c:pt idx="21568">
                  <c:v>1.849</c:v>
                </c:pt>
                <c:pt idx="21569">
                  <c:v>1.849</c:v>
                </c:pt>
                <c:pt idx="21570">
                  <c:v>1.849</c:v>
                </c:pt>
                <c:pt idx="21571">
                  <c:v>1.849</c:v>
                </c:pt>
                <c:pt idx="21572">
                  <c:v>1.849</c:v>
                </c:pt>
                <c:pt idx="21573">
                  <c:v>1.849</c:v>
                </c:pt>
                <c:pt idx="21574">
                  <c:v>1.849</c:v>
                </c:pt>
                <c:pt idx="21575">
                  <c:v>1.849</c:v>
                </c:pt>
                <c:pt idx="21576">
                  <c:v>1.849</c:v>
                </c:pt>
                <c:pt idx="21577">
                  <c:v>1.849</c:v>
                </c:pt>
                <c:pt idx="21578">
                  <c:v>1.849</c:v>
                </c:pt>
                <c:pt idx="21579">
                  <c:v>1.849</c:v>
                </c:pt>
                <c:pt idx="21580">
                  <c:v>1.849</c:v>
                </c:pt>
                <c:pt idx="21581">
                  <c:v>1.849</c:v>
                </c:pt>
                <c:pt idx="21582">
                  <c:v>1.849</c:v>
                </c:pt>
                <c:pt idx="21583">
                  <c:v>1.849</c:v>
                </c:pt>
                <c:pt idx="21584">
                  <c:v>1.849</c:v>
                </c:pt>
                <c:pt idx="21585">
                  <c:v>1.849</c:v>
                </c:pt>
                <c:pt idx="21586">
                  <c:v>1.849</c:v>
                </c:pt>
                <c:pt idx="21587">
                  <c:v>1.849</c:v>
                </c:pt>
                <c:pt idx="21588">
                  <c:v>1.8479999999999999</c:v>
                </c:pt>
                <c:pt idx="21589">
                  <c:v>1.8479999999999999</c:v>
                </c:pt>
                <c:pt idx="21590">
                  <c:v>1.8479999999999999</c:v>
                </c:pt>
                <c:pt idx="21591">
                  <c:v>1.8479999999999999</c:v>
                </c:pt>
                <c:pt idx="21592">
                  <c:v>1.8479999999999999</c:v>
                </c:pt>
                <c:pt idx="21593">
                  <c:v>1.8479999999999999</c:v>
                </c:pt>
                <c:pt idx="21594">
                  <c:v>1.8479999999999999</c:v>
                </c:pt>
                <c:pt idx="21595">
                  <c:v>1.8479999999999999</c:v>
                </c:pt>
                <c:pt idx="21596">
                  <c:v>1.8479999999999999</c:v>
                </c:pt>
                <c:pt idx="21597">
                  <c:v>1.8479999999999999</c:v>
                </c:pt>
                <c:pt idx="21598">
                  <c:v>1.8479999999999999</c:v>
                </c:pt>
                <c:pt idx="21599">
                  <c:v>1.8479999999999999</c:v>
                </c:pt>
                <c:pt idx="21600">
                  <c:v>1.8479999999999999</c:v>
                </c:pt>
                <c:pt idx="21601">
                  <c:v>1.8479999999999999</c:v>
                </c:pt>
                <c:pt idx="21602">
                  <c:v>1.8479999999999999</c:v>
                </c:pt>
                <c:pt idx="21603">
                  <c:v>1.8479999999999999</c:v>
                </c:pt>
                <c:pt idx="21604">
                  <c:v>1.8479999999999999</c:v>
                </c:pt>
                <c:pt idx="21605">
                  <c:v>1.8479999999999999</c:v>
                </c:pt>
                <c:pt idx="21606">
                  <c:v>1.8479999999999999</c:v>
                </c:pt>
                <c:pt idx="21607">
                  <c:v>1.8479999999999999</c:v>
                </c:pt>
                <c:pt idx="21608">
                  <c:v>1.8479999999999999</c:v>
                </c:pt>
                <c:pt idx="21609">
                  <c:v>1.8479999999999999</c:v>
                </c:pt>
                <c:pt idx="21610">
                  <c:v>1.8479999999999999</c:v>
                </c:pt>
                <c:pt idx="21611">
                  <c:v>1.8479999999999999</c:v>
                </c:pt>
                <c:pt idx="21612">
                  <c:v>1.8479999999999999</c:v>
                </c:pt>
                <c:pt idx="21613">
                  <c:v>1.8479999999999999</c:v>
                </c:pt>
                <c:pt idx="21614">
                  <c:v>1.8479999999999999</c:v>
                </c:pt>
                <c:pt idx="21615">
                  <c:v>1.847</c:v>
                </c:pt>
                <c:pt idx="21616">
                  <c:v>1.847</c:v>
                </c:pt>
                <c:pt idx="21617">
                  <c:v>1.847</c:v>
                </c:pt>
                <c:pt idx="21618">
                  <c:v>1.847</c:v>
                </c:pt>
                <c:pt idx="21619">
                  <c:v>1.847</c:v>
                </c:pt>
                <c:pt idx="21620">
                  <c:v>1.847</c:v>
                </c:pt>
                <c:pt idx="21621">
                  <c:v>1.847</c:v>
                </c:pt>
                <c:pt idx="21622">
                  <c:v>1.847</c:v>
                </c:pt>
                <c:pt idx="21623">
                  <c:v>1.847</c:v>
                </c:pt>
                <c:pt idx="21624">
                  <c:v>1.847</c:v>
                </c:pt>
                <c:pt idx="21625">
                  <c:v>1.847</c:v>
                </c:pt>
                <c:pt idx="21626">
                  <c:v>1.847</c:v>
                </c:pt>
                <c:pt idx="21627">
                  <c:v>1.847</c:v>
                </c:pt>
                <c:pt idx="21628">
                  <c:v>1.847</c:v>
                </c:pt>
                <c:pt idx="21629">
                  <c:v>1.847</c:v>
                </c:pt>
                <c:pt idx="21630">
                  <c:v>1.847</c:v>
                </c:pt>
                <c:pt idx="21631">
                  <c:v>1.847</c:v>
                </c:pt>
                <c:pt idx="21632">
                  <c:v>1.847</c:v>
                </c:pt>
                <c:pt idx="21633">
                  <c:v>1.847</c:v>
                </c:pt>
                <c:pt idx="21634">
                  <c:v>1.847</c:v>
                </c:pt>
                <c:pt idx="21635">
                  <c:v>1.847</c:v>
                </c:pt>
                <c:pt idx="21636">
                  <c:v>1.847</c:v>
                </c:pt>
                <c:pt idx="21637">
                  <c:v>1.847</c:v>
                </c:pt>
                <c:pt idx="21638">
                  <c:v>1.847</c:v>
                </c:pt>
                <c:pt idx="21639">
                  <c:v>1.847</c:v>
                </c:pt>
                <c:pt idx="21640">
                  <c:v>1.8479999999999999</c:v>
                </c:pt>
                <c:pt idx="21641">
                  <c:v>1.847</c:v>
                </c:pt>
                <c:pt idx="21642">
                  <c:v>1.847</c:v>
                </c:pt>
                <c:pt idx="21643">
                  <c:v>1.847</c:v>
                </c:pt>
                <c:pt idx="21644">
                  <c:v>1.847</c:v>
                </c:pt>
                <c:pt idx="21645">
                  <c:v>1.847</c:v>
                </c:pt>
                <c:pt idx="21646">
                  <c:v>1.847</c:v>
                </c:pt>
                <c:pt idx="21647">
                  <c:v>1.847</c:v>
                </c:pt>
                <c:pt idx="21648">
                  <c:v>1.847</c:v>
                </c:pt>
                <c:pt idx="21649">
                  <c:v>1.847</c:v>
                </c:pt>
                <c:pt idx="21650">
                  <c:v>1.847</c:v>
                </c:pt>
                <c:pt idx="21651">
                  <c:v>1.847</c:v>
                </c:pt>
                <c:pt idx="21652">
                  <c:v>1.847</c:v>
                </c:pt>
                <c:pt idx="21653">
                  <c:v>1.847</c:v>
                </c:pt>
                <c:pt idx="21654">
                  <c:v>1.847</c:v>
                </c:pt>
                <c:pt idx="21655">
                  <c:v>1.847</c:v>
                </c:pt>
                <c:pt idx="21656">
                  <c:v>1.847</c:v>
                </c:pt>
                <c:pt idx="21657">
                  <c:v>1.847</c:v>
                </c:pt>
                <c:pt idx="21658">
                  <c:v>1.847</c:v>
                </c:pt>
                <c:pt idx="21659">
                  <c:v>1.847</c:v>
                </c:pt>
                <c:pt idx="21660">
                  <c:v>1.847</c:v>
                </c:pt>
                <c:pt idx="21661">
                  <c:v>1.847</c:v>
                </c:pt>
                <c:pt idx="21662">
                  <c:v>1.847</c:v>
                </c:pt>
                <c:pt idx="21663">
                  <c:v>1.847</c:v>
                </c:pt>
                <c:pt idx="21664">
                  <c:v>1.847</c:v>
                </c:pt>
                <c:pt idx="21665">
                  <c:v>1.847</c:v>
                </c:pt>
                <c:pt idx="21666">
                  <c:v>1.847</c:v>
                </c:pt>
                <c:pt idx="21667">
                  <c:v>1.847</c:v>
                </c:pt>
                <c:pt idx="21668">
                  <c:v>1.847</c:v>
                </c:pt>
                <c:pt idx="21669">
                  <c:v>1.847</c:v>
                </c:pt>
                <c:pt idx="21670">
                  <c:v>1.8460000000000001</c:v>
                </c:pt>
                <c:pt idx="21671">
                  <c:v>1.8460000000000001</c:v>
                </c:pt>
                <c:pt idx="21672">
                  <c:v>1.8460000000000001</c:v>
                </c:pt>
                <c:pt idx="21673">
                  <c:v>1.8460000000000001</c:v>
                </c:pt>
                <c:pt idx="21674">
                  <c:v>1.8460000000000001</c:v>
                </c:pt>
                <c:pt idx="21675">
                  <c:v>1.8460000000000001</c:v>
                </c:pt>
                <c:pt idx="21676">
                  <c:v>1.8460000000000001</c:v>
                </c:pt>
                <c:pt idx="21677">
                  <c:v>1.8460000000000001</c:v>
                </c:pt>
                <c:pt idx="21678">
                  <c:v>1.8460000000000001</c:v>
                </c:pt>
                <c:pt idx="21679">
                  <c:v>1.8460000000000001</c:v>
                </c:pt>
                <c:pt idx="21680">
                  <c:v>1.8460000000000001</c:v>
                </c:pt>
                <c:pt idx="21681">
                  <c:v>1.8460000000000001</c:v>
                </c:pt>
                <c:pt idx="21682">
                  <c:v>1.8460000000000001</c:v>
                </c:pt>
                <c:pt idx="21683">
                  <c:v>1.8460000000000001</c:v>
                </c:pt>
                <c:pt idx="21684">
                  <c:v>1.8460000000000001</c:v>
                </c:pt>
                <c:pt idx="21685">
                  <c:v>1.8460000000000001</c:v>
                </c:pt>
                <c:pt idx="21686">
                  <c:v>1.8460000000000001</c:v>
                </c:pt>
                <c:pt idx="21687">
                  <c:v>1.8460000000000001</c:v>
                </c:pt>
                <c:pt idx="21688">
                  <c:v>1.8460000000000001</c:v>
                </c:pt>
                <c:pt idx="21689">
                  <c:v>1.8460000000000001</c:v>
                </c:pt>
                <c:pt idx="21690">
                  <c:v>1.8460000000000001</c:v>
                </c:pt>
                <c:pt idx="21691">
                  <c:v>1.8460000000000001</c:v>
                </c:pt>
                <c:pt idx="21692">
                  <c:v>1.845</c:v>
                </c:pt>
                <c:pt idx="21693">
                  <c:v>1.845</c:v>
                </c:pt>
                <c:pt idx="21694">
                  <c:v>1.845</c:v>
                </c:pt>
                <c:pt idx="21695">
                  <c:v>1.845</c:v>
                </c:pt>
                <c:pt idx="21696">
                  <c:v>1.845</c:v>
                </c:pt>
                <c:pt idx="21697">
                  <c:v>1.845</c:v>
                </c:pt>
                <c:pt idx="21698">
                  <c:v>1.845</c:v>
                </c:pt>
                <c:pt idx="21699">
                  <c:v>1.845</c:v>
                </c:pt>
                <c:pt idx="21700">
                  <c:v>1.845</c:v>
                </c:pt>
                <c:pt idx="21701">
                  <c:v>1.845</c:v>
                </c:pt>
                <c:pt idx="21702">
                  <c:v>1.845</c:v>
                </c:pt>
                <c:pt idx="21703">
                  <c:v>1.845</c:v>
                </c:pt>
                <c:pt idx="21704">
                  <c:v>1.845</c:v>
                </c:pt>
                <c:pt idx="21705">
                  <c:v>1.845</c:v>
                </c:pt>
                <c:pt idx="21706">
                  <c:v>1.845</c:v>
                </c:pt>
                <c:pt idx="21707">
                  <c:v>1.845</c:v>
                </c:pt>
                <c:pt idx="21708">
                  <c:v>1.845</c:v>
                </c:pt>
                <c:pt idx="21709">
                  <c:v>1.845</c:v>
                </c:pt>
                <c:pt idx="21710">
                  <c:v>1.845</c:v>
                </c:pt>
                <c:pt idx="21711">
                  <c:v>1.845</c:v>
                </c:pt>
                <c:pt idx="21712">
                  <c:v>1.845</c:v>
                </c:pt>
                <c:pt idx="21713">
                  <c:v>1.845</c:v>
                </c:pt>
                <c:pt idx="21714">
                  <c:v>1.845</c:v>
                </c:pt>
                <c:pt idx="21715">
                  <c:v>1.8439999999999999</c:v>
                </c:pt>
                <c:pt idx="21716">
                  <c:v>1.8439999999999999</c:v>
                </c:pt>
                <c:pt idx="21717">
                  <c:v>1.8439999999999999</c:v>
                </c:pt>
                <c:pt idx="21718">
                  <c:v>1.8439999999999999</c:v>
                </c:pt>
                <c:pt idx="21719">
                  <c:v>1.8439999999999999</c:v>
                </c:pt>
                <c:pt idx="21720">
                  <c:v>1.8439999999999999</c:v>
                </c:pt>
                <c:pt idx="21721">
                  <c:v>1.8439999999999999</c:v>
                </c:pt>
                <c:pt idx="21722">
                  <c:v>1.8439999999999999</c:v>
                </c:pt>
                <c:pt idx="21723">
                  <c:v>1.8439999999999999</c:v>
                </c:pt>
                <c:pt idx="21724">
                  <c:v>1.8439999999999999</c:v>
                </c:pt>
                <c:pt idx="21725">
                  <c:v>1.8439999999999999</c:v>
                </c:pt>
                <c:pt idx="21726">
                  <c:v>1.8439999999999999</c:v>
                </c:pt>
                <c:pt idx="21727">
                  <c:v>1.8439999999999999</c:v>
                </c:pt>
                <c:pt idx="21728">
                  <c:v>1.8439999999999999</c:v>
                </c:pt>
                <c:pt idx="21729">
                  <c:v>1.8439999999999999</c:v>
                </c:pt>
                <c:pt idx="21730">
                  <c:v>1.8439999999999999</c:v>
                </c:pt>
                <c:pt idx="21731">
                  <c:v>1.8439999999999999</c:v>
                </c:pt>
                <c:pt idx="21732">
                  <c:v>1.8439999999999999</c:v>
                </c:pt>
                <c:pt idx="21733">
                  <c:v>1.8439999999999999</c:v>
                </c:pt>
                <c:pt idx="21734">
                  <c:v>1.8439999999999999</c:v>
                </c:pt>
                <c:pt idx="21735">
                  <c:v>1.845</c:v>
                </c:pt>
                <c:pt idx="21736">
                  <c:v>1.845</c:v>
                </c:pt>
                <c:pt idx="21737">
                  <c:v>1.845</c:v>
                </c:pt>
                <c:pt idx="21738">
                  <c:v>1.845</c:v>
                </c:pt>
                <c:pt idx="21739">
                  <c:v>1.845</c:v>
                </c:pt>
                <c:pt idx="21740">
                  <c:v>1.845</c:v>
                </c:pt>
                <c:pt idx="21741">
                  <c:v>1.845</c:v>
                </c:pt>
                <c:pt idx="21742">
                  <c:v>1.845</c:v>
                </c:pt>
                <c:pt idx="21743">
                  <c:v>1.8439999999999999</c:v>
                </c:pt>
                <c:pt idx="21744">
                  <c:v>1.8439999999999999</c:v>
                </c:pt>
                <c:pt idx="21745">
                  <c:v>1.8439999999999999</c:v>
                </c:pt>
                <c:pt idx="21746">
                  <c:v>1.8439999999999999</c:v>
                </c:pt>
                <c:pt idx="21747">
                  <c:v>1.8439999999999999</c:v>
                </c:pt>
                <c:pt idx="21748">
                  <c:v>1.8439999999999999</c:v>
                </c:pt>
                <c:pt idx="21749">
                  <c:v>1.8439999999999999</c:v>
                </c:pt>
                <c:pt idx="21750">
                  <c:v>1.8439999999999999</c:v>
                </c:pt>
                <c:pt idx="21751">
                  <c:v>1.8439999999999999</c:v>
                </c:pt>
                <c:pt idx="21752">
                  <c:v>1.8439999999999999</c:v>
                </c:pt>
                <c:pt idx="21753">
                  <c:v>1.8439999999999999</c:v>
                </c:pt>
                <c:pt idx="21754">
                  <c:v>1.8439999999999999</c:v>
                </c:pt>
                <c:pt idx="21755">
                  <c:v>1.8439999999999999</c:v>
                </c:pt>
                <c:pt idx="21756">
                  <c:v>1.8439999999999999</c:v>
                </c:pt>
                <c:pt idx="21757">
                  <c:v>1.8439999999999999</c:v>
                </c:pt>
                <c:pt idx="21758">
                  <c:v>1.8439999999999999</c:v>
                </c:pt>
                <c:pt idx="21759">
                  <c:v>1.8439999999999999</c:v>
                </c:pt>
                <c:pt idx="21760">
                  <c:v>1.8439999999999999</c:v>
                </c:pt>
                <c:pt idx="21761">
                  <c:v>1.8439999999999999</c:v>
                </c:pt>
                <c:pt idx="21762">
                  <c:v>1.8439999999999999</c:v>
                </c:pt>
                <c:pt idx="21763">
                  <c:v>1.8439999999999999</c:v>
                </c:pt>
                <c:pt idx="21764">
                  <c:v>1.8439999999999999</c:v>
                </c:pt>
                <c:pt idx="21765">
                  <c:v>1.8439999999999999</c:v>
                </c:pt>
                <c:pt idx="21766">
                  <c:v>1.8439999999999999</c:v>
                </c:pt>
                <c:pt idx="21767">
                  <c:v>1.8439999999999999</c:v>
                </c:pt>
                <c:pt idx="21768">
                  <c:v>1.8439999999999999</c:v>
                </c:pt>
                <c:pt idx="21769">
                  <c:v>1.8439999999999999</c:v>
                </c:pt>
                <c:pt idx="21770">
                  <c:v>1.8439999999999999</c:v>
                </c:pt>
                <c:pt idx="21771">
                  <c:v>1.8439999999999999</c:v>
                </c:pt>
                <c:pt idx="21772">
                  <c:v>1.843</c:v>
                </c:pt>
                <c:pt idx="21773">
                  <c:v>1.843</c:v>
                </c:pt>
                <c:pt idx="21774">
                  <c:v>1.843</c:v>
                </c:pt>
                <c:pt idx="21775">
                  <c:v>1.843</c:v>
                </c:pt>
                <c:pt idx="21776">
                  <c:v>1.843</c:v>
                </c:pt>
                <c:pt idx="21777">
                  <c:v>1.843</c:v>
                </c:pt>
                <c:pt idx="21778">
                  <c:v>1.843</c:v>
                </c:pt>
                <c:pt idx="21779">
                  <c:v>1.843</c:v>
                </c:pt>
                <c:pt idx="21780">
                  <c:v>1.843</c:v>
                </c:pt>
                <c:pt idx="21781">
                  <c:v>1.843</c:v>
                </c:pt>
                <c:pt idx="21782">
                  <c:v>1.843</c:v>
                </c:pt>
                <c:pt idx="21783">
                  <c:v>1.843</c:v>
                </c:pt>
                <c:pt idx="21784">
                  <c:v>1.843</c:v>
                </c:pt>
                <c:pt idx="21785">
                  <c:v>1.843</c:v>
                </c:pt>
                <c:pt idx="21786">
                  <c:v>1.843</c:v>
                </c:pt>
                <c:pt idx="21787">
                  <c:v>1.843</c:v>
                </c:pt>
                <c:pt idx="21788">
                  <c:v>1.843</c:v>
                </c:pt>
                <c:pt idx="21789">
                  <c:v>1.843</c:v>
                </c:pt>
                <c:pt idx="21790">
                  <c:v>1.843</c:v>
                </c:pt>
                <c:pt idx="21791">
                  <c:v>1.843</c:v>
                </c:pt>
                <c:pt idx="21792">
                  <c:v>1.843</c:v>
                </c:pt>
                <c:pt idx="21793">
                  <c:v>1.843</c:v>
                </c:pt>
                <c:pt idx="21794">
                  <c:v>1.843</c:v>
                </c:pt>
                <c:pt idx="21795">
                  <c:v>1.843</c:v>
                </c:pt>
                <c:pt idx="21796">
                  <c:v>1.843</c:v>
                </c:pt>
                <c:pt idx="21797">
                  <c:v>1.8439999999999999</c:v>
                </c:pt>
                <c:pt idx="21798">
                  <c:v>1.8439999999999999</c:v>
                </c:pt>
                <c:pt idx="21799">
                  <c:v>1.8439999999999999</c:v>
                </c:pt>
                <c:pt idx="21800">
                  <c:v>1.8439999999999999</c:v>
                </c:pt>
                <c:pt idx="21801">
                  <c:v>1.8439999999999999</c:v>
                </c:pt>
                <c:pt idx="21802">
                  <c:v>1.8439999999999999</c:v>
                </c:pt>
                <c:pt idx="21803">
                  <c:v>1.843</c:v>
                </c:pt>
                <c:pt idx="21804">
                  <c:v>1.843</c:v>
                </c:pt>
                <c:pt idx="21805">
                  <c:v>1.843</c:v>
                </c:pt>
                <c:pt idx="21806">
                  <c:v>1.843</c:v>
                </c:pt>
                <c:pt idx="21807">
                  <c:v>1.843</c:v>
                </c:pt>
                <c:pt idx="21808">
                  <c:v>1.843</c:v>
                </c:pt>
                <c:pt idx="21809">
                  <c:v>1.843</c:v>
                </c:pt>
                <c:pt idx="21810">
                  <c:v>1.843</c:v>
                </c:pt>
                <c:pt idx="21811">
                  <c:v>1.843</c:v>
                </c:pt>
                <c:pt idx="21812">
                  <c:v>1.843</c:v>
                </c:pt>
                <c:pt idx="21813">
                  <c:v>1.843</c:v>
                </c:pt>
                <c:pt idx="21814">
                  <c:v>1.843</c:v>
                </c:pt>
                <c:pt idx="21815">
                  <c:v>1.843</c:v>
                </c:pt>
                <c:pt idx="21816">
                  <c:v>1.843</c:v>
                </c:pt>
                <c:pt idx="21817">
                  <c:v>1.843</c:v>
                </c:pt>
                <c:pt idx="21818">
                  <c:v>1.843</c:v>
                </c:pt>
                <c:pt idx="21819">
                  <c:v>1.843</c:v>
                </c:pt>
                <c:pt idx="21820">
                  <c:v>1.843</c:v>
                </c:pt>
                <c:pt idx="21821">
                  <c:v>1.843</c:v>
                </c:pt>
                <c:pt idx="21822">
                  <c:v>1.843</c:v>
                </c:pt>
                <c:pt idx="21823">
                  <c:v>1.843</c:v>
                </c:pt>
                <c:pt idx="21824">
                  <c:v>1.843</c:v>
                </c:pt>
                <c:pt idx="21825">
                  <c:v>1.843</c:v>
                </c:pt>
                <c:pt idx="21826">
                  <c:v>1.843</c:v>
                </c:pt>
                <c:pt idx="21827">
                  <c:v>1.843</c:v>
                </c:pt>
                <c:pt idx="21828">
                  <c:v>1.843</c:v>
                </c:pt>
                <c:pt idx="21829">
                  <c:v>1.843</c:v>
                </c:pt>
                <c:pt idx="21830">
                  <c:v>1.843</c:v>
                </c:pt>
                <c:pt idx="21831">
                  <c:v>1.843</c:v>
                </c:pt>
                <c:pt idx="21832">
                  <c:v>1.843</c:v>
                </c:pt>
                <c:pt idx="21833">
                  <c:v>1.843</c:v>
                </c:pt>
                <c:pt idx="21834">
                  <c:v>1.843</c:v>
                </c:pt>
                <c:pt idx="21835">
                  <c:v>1.8420000000000001</c:v>
                </c:pt>
                <c:pt idx="21836">
                  <c:v>1.8420000000000001</c:v>
                </c:pt>
                <c:pt idx="21837">
                  <c:v>1.8420000000000001</c:v>
                </c:pt>
                <c:pt idx="21838">
                  <c:v>1.8420000000000001</c:v>
                </c:pt>
                <c:pt idx="21839">
                  <c:v>1.8420000000000001</c:v>
                </c:pt>
                <c:pt idx="21840">
                  <c:v>1.8420000000000001</c:v>
                </c:pt>
                <c:pt idx="21841">
                  <c:v>1.8420000000000001</c:v>
                </c:pt>
                <c:pt idx="21842">
                  <c:v>1.8420000000000001</c:v>
                </c:pt>
                <c:pt idx="21843">
                  <c:v>1.8420000000000001</c:v>
                </c:pt>
                <c:pt idx="21844">
                  <c:v>1.8420000000000001</c:v>
                </c:pt>
                <c:pt idx="21845">
                  <c:v>1.8420000000000001</c:v>
                </c:pt>
                <c:pt idx="21846">
                  <c:v>1.8420000000000001</c:v>
                </c:pt>
                <c:pt idx="21847">
                  <c:v>1.8420000000000001</c:v>
                </c:pt>
                <c:pt idx="21848">
                  <c:v>1.8420000000000001</c:v>
                </c:pt>
                <c:pt idx="21849">
                  <c:v>1.8420000000000001</c:v>
                </c:pt>
                <c:pt idx="21850">
                  <c:v>1.8420000000000001</c:v>
                </c:pt>
                <c:pt idx="21851">
                  <c:v>1.8420000000000001</c:v>
                </c:pt>
                <c:pt idx="21852">
                  <c:v>1.8420000000000001</c:v>
                </c:pt>
                <c:pt idx="21853">
                  <c:v>1.843</c:v>
                </c:pt>
                <c:pt idx="21854">
                  <c:v>1.843</c:v>
                </c:pt>
                <c:pt idx="21855">
                  <c:v>1.843</c:v>
                </c:pt>
                <c:pt idx="21856">
                  <c:v>1.843</c:v>
                </c:pt>
                <c:pt idx="21857">
                  <c:v>1.843</c:v>
                </c:pt>
                <c:pt idx="21858">
                  <c:v>1.843</c:v>
                </c:pt>
                <c:pt idx="21859">
                  <c:v>1.843</c:v>
                </c:pt>
                <c:pt idx="21860">
                  <c:v>1.843</c:v>
                </c:pt>
                <c:pt idx="21861">
                  <c:v>1.843</c:v>
                </c:pt>
                <c:pt idx="21862">
                  <c:v>1.843</c:v>
                </c:pt>
                <c:pt idx="21863">
                  <c:v>1.843</c:v>
                </c:pt>
                <c:pt idx="21864">
                  <c:v>1.843</c:v>
                </c:pt>
                <c:pt idx="21865">
                  <c:v>1.8420000000000001</c:v>
                </c:pt>
                <c:pt idx="21866">
                  <c:v>1.8420000000000001</c:v>
                </c:pt>
                <c:pt idx="21867">
                  <c:v>1.8420000000000001</c:v>
                </c:pt>
                <c:pt idx="21868">
                  <c:v>1.8420000000000001</c:v>
                </c:pt>
                <c:pt idx="21869">
                  <c:v>1.8420000000000001</c:v>
                </c:pt>
                <c:pt idx="21870">
                  <c:v>1.8420000000000001</c:v>
                </c:pt>
                <c:pt idx="21871">
                  <c:v>1.8420000000000001</c:v>
                </c:pt>
                <c:pt idx="21872">
                  <c:v>1.8420000000000001</c:v>
                </c:pt>
                <c:pt idx="21873">
                  <c:v>1.8420000000000001</c:v>
                </c:pt>
                <c:pt idx="21874">
                  <c:v>1.8420000000000001</c:v>
                </c:pt>
                <c:pt idx="21875">
                  <c:v>1.8420000000000001</c:v>
                </c:pt>
                <c:pt idx="21876">
                  <c:v>1.8420000000000001</c:v>
                </c:pt>
                <c:pt idx="21877">
                  <c:v>1.8420000000000001</c:v>
                </c:pt>
                <c:pt idx="21878">
                  <c:v>1.8420000000000001</c:v>
                </c:pt>
                <c:pt idx="21879">
                  <c:v>1.8420000000000001</c:v>
                </c:pt>
                <c:pt idx="21880">
                  <c:v>1.8420000000000001</c:v>
                </c:pt>
                <c:pt idx="21881">
                  <c:v>1.8420000000000001</c:v>
                </c:pt>
                <c:pt idx="21882">
                  <c:v>1.8420000000000001</c:v>
                </c:pt>
                <c:pt idx="21883">
                  <c:v>1.8420000000000001</c:v>
                </c:pt>
                <c:pt idx="21884">
                  <c:v>1.8420000000000001</c:v>
                </c:pt>
                <c:pt idx="21885">
                  <c:v>1.8420000000000001</c:v>
                </c:pt>
                <c:pt idx="21886">
                  <c:v>1.8420000000000001</c:v>
                </c:pt>
                <c:pt idx="21887">
                  <c:v>1.8420000000000001</c:v>
                </c:pt>
                <c:pt idx="21888">
                  <c:v>1.8420000000000001</c:v>
                </c:pt>
                <c:pt idx="21889">
                  <c:v>1.8420000000000001</c:v>
                </c:pt>
                <c:pt idx="21890">
                  <c:v>1.8420000000000001</c:v>
                </c:pt>
                <c:pt idx="21891">
                  <c:v>1.8420000000000001</c:v>
                </c:pt>
                <c:pt idx="21892">
                  <c:v>1.8420000000000001</c:v>
                </c:pt>
                <c:pt idx="21893">
                  <c:v>1.8420000000000001</c:v>
                </c:pt>
                <c:pt idx="21894">
                  <c:v>1.841</c:v>
                </c:pt>
                <c:pt idx="21895">
                  <c:v>1.841</c:v>
                </c:pt>
                <c:pt idx="21896">
                  <c:v>1.841</c:v>
                </c:pt>
                <c:pt idx="21897">
                  <c:v>1.841</c:v>
                </c:pt>
                <c:pt idx="21898">
                  <c:v>1.841</c:v>
                </c:pt>
                <c:pt idx="21899">
                  <c:v>1.841</c:v>
                </c:pt>
                <c:pt idx="21900">
                  <c:v>1.841</c:v>
                </c:pt>
                <c:pt idx="21901">
                  <c:v>1.841</c:v>
                </c:pt>
                <c:pt idx="21902">
                  <c:v>1.841</c:v>
                </c:pt>
                <c:pt idx="21903">
                  <c:v>1.841</c:v>
                </c:pt>
                <c:pt idx="21904">
                  <c:v>1.841</c:v>
                </c:pt>
                <c:pt idx="21905">
                  <c:v>1.841</c:v>
                </c:pt>
                <c:pt idx="21906">
                  <c:v>1.841</c:v>
                </c:pt>
                <c:pt idx="21907">
                  <c:v>1.841</c:v>
                </c:pt>
                <c:pt idx="21908">
                  <c:v>1.841</c:v>
                </c:pt>
                <c:pt idx="21909">
                  <c:v>1.841</c:v>
                </c:pt>
                <c:pt idx="21910">
                  <c:v>1.841</c:v>
                </c:pt>
                <c:pt idx="21911">
                  <c:v>1.841</c:v>
                </c:pt>
                <c:pt idx="21912">
                  <c:v>1.841</c:v>
                </c:pt>
                <c:pt idx="21913">
                  <c:v>1.841</c:v>
                </c:pt>
                <c:pt idx="21914">
                  <c:v>1.841</c:v>
                </c:pt>
                <c:pt idx="21915">
                  <c:v>1.841</c:v>
                </c:pt>
                <c:pt idx="21916">
                  <c:v>1.8399999999999999</c:v>
                </c:pt>
                <c:pt idx="21917">
                  <c:v>1.8399999999999999</c:v>
                </c:pt>
                <c:pt idx="21918">
                  <c:v>1.8399999999999999</c:v>
                </c:pt>
                <c:pt idx="21919">
                  <c:v>1.8399999999999999</c:v>
                </c:pt>
                <c:pt idx="21920">
                  <c:v>1.8399999999999999</c:v>
                </c:pt>
                <c:pt idx="21921">
                  <c:v>1.8399999999999999</c:v>
                </c:pt>
                <c:pt idx="21922">
                  <c:v>1.8399999999999999</c:v>
                </c:pt>
                <c:pt idx="21923">
                  <c:v>1.8399999999999999</c:v>
                </c:pt>
                <c:pt idx="21924">
                  <c:v>1.8399999999999999</c:v>
                </c:pt>
                <c:pt idx="21925">
                  <c:v>1.8399999999999999</c:v>
                </c:pt>
                <c:pt idx="21926">
                  <c:v>1.8399999999999999</c:v>
                </c:pt>
                <c:pt idx="21927">
                  <c:v>1.8399999999999999</c:v>
                </c:pt>
                <c:pt idx="21928">
                  <c:v>1.8399999999999999</c:v>
                </c:pt>
                <c:pt idx="21929">
                  <c:v>1.8399999999999999</c:v>
                </c:pt>
                <c:pt idx="21930">
                  <c:v>1.8399999999999999</c:v>
                </c:pt>
                <c:pt idx="21931">
                  <c:v>1.8399999999999999</c:v>
                </c:pt>
                <c:pt idx="21932">
                  <c:v>1.841</c:v>
                </c:pt>
                <c:pt idx="21933">
                  <c:v>1.841</c:v>
                </c:pt>
                <c:pt idx="21934">
                  <c:v>1.841</c:v>
                </c:pt>
                <c:pt idx="21935">
                  <c:v>1.841</c:v>
                </c:pt>
                <c:pt idx="21936">
                  <c:v>1.841</c:v>
                </c:pt>
                <c:pt idx="21937">
                  <c:v>1.841</c:v>
                </c:pt>
                <c:pt idx="21938">
                  <c:v>1.841</c:v>
                </c:pt>
                <c:pt idx="21939">
                  <c:v>1.841</c:v>
                </c:pt>
                <c:pt idx="21940">
                  <c:v>1.841</c:v>
                </c:pt>
                <c:pt idx="21941">
                  <c:v>1.841</c:v>
                </c:pt>
                <c:pt idx="21942">
                  <c:v>1.841</c:v>
                </c:pt>
                <c:pt idx="21943">
                  <c:v>1.8399999999999999</c:v>
                </c:pt>
                <c:pt idx="21944">
                  <c:v>1.8399999999999999</c:v>
                </c:pt>
                <c:pt idx="21945">
                  <c:v>1.8399999999999999</c:v>
                </c:pt>
                <c:pt idx="21946">
                  <c:v>1.8399999999999999</c:v>
                </c:pt>
                <c:pt idx="21947">
                  <c:v>1.8399999999999999</c:v>
                </c:pt>
                <c:pt idx="21948">
                  <c:v>1.8399999999999999</c:v>
                </c:pt>
                <c:pt idx="21949">
                  <c:v>1.8399999999999999</c:v>
                </c:pt>
                <c:pt idx="21950">
                  <c:v>1.8399999999999999</c:v>
                </c:pt>
                <c:pt idx="21951">
                  <c:v>1.8399999999999999</c:v>
                </c:pt>
                <c:pt idx="21952">
                  <c:v>1.8399999999999999</c:v>
                </c:pt>
                <c:pt idx="21953">
                  <c:v>1.8399999999999999</c:v>
                </c:pt>
                <c:pt idx="21954">
                  <c:v>1.8399999999999999</c:v>
                </c:pt>
                <c:pt idx="21955">
                  <c:v>1.8399999999999999</c:v>
                </c:pt>
                <c:pt idx="21956">
                  <c:v>1.8399999999999999</c:v>
                </c:pt>
                <c:pt idx="21957">
                  <c:v>1.8399999999999999</c:v>
                </c:pt>
                <c:pt idx="21958">
                  <c:v>1.8399999999999999</c:v>
                </c:pt>
                <c:pt idx="21959">
                  <c:v>1.8399999999999999</c:v>
                </c:pt>
                <c:pt idx="21960">
                  <c:v>1.8399999999999999</c:v>
                </c:pt>
                <c:pt idx="21961">
                  <c:v>1.8399999999999999</c:v>
                </c:pt>
                <c:pt idx="21962">
                  <c:v>1.8399999999999999</c:v>
                </c:pt>
                <c:pt idx="21963">
                  <c:v>1.8399999999999999</c:v>
                </c:pt>
                <c:pt idx="21964">
                  <c:v>1.8399999999999999</c:v>
                </c:pt>
                <c:pt idx="21965">
                  <c:v>1.8399999999999999</c:v>
                </c:pt>
                <c:pt idx="21966">
                  <c:v>1.8399999999999999</c:v>
                </c:pt>
                <c:pt idx="21967">
                  <c:v>1.839</c:v>
                </c:pt>
                <c:pt idx="21968">
                  <c:v>1.839</c:v>
                </c:pt>
                <c:pt idx="21969">
                  <c:v>1.839</c:v>
                </c:pt>
                <c:pt idx="21970">
                  <c:v>1.839</c:v>
                </c:pt>
                <c:pt idx="21971">
                  <c:v>1.839</c:v>
                </c:pt>
                <c:pt idx="21972">
                  <c:v>1.839</c:v>
                </c:pt>
                <c:pt idx="21973">
                  <c:v>1.839</c:v>
                </c:pt>
                <c:pt idx="21974">
                  <c:v>1.839</c:v>
                </c:pt>
                <c:pt idx="21975">
                  <c:v>1.839</c:v>
                </c:pt>
                <c:pt idx="21976">
                  <c:v>1.839</c:v>
                </c:pt>
                <c:pt idx="21977">
                  <c:v>1.839</c:v>
                </c:pt>
                <c:pt idx="21978">
                  <c:v>1.839</c:v>
                </c:pt>
                <c:pt idx="21979">
                  <c:v>1.839</c:v>
                </c:pt>
                <c:pt idx="21980">
                  <c:v>1.839</c:v>
                </c:pt>
                <c:pt idx="21981">
                  <c:v>1.839</c:v>
                </c:pt>
                <c:pt idx="21982">
                  <c:v>1.839</c:v>
                </c:pt>
                <c:pt idx="21983">
                  <c:v>1.839</c:v>
                </c:pt>
                <c:pt idx="21984">
                  <c:v>1.839</c:v>
                </c:pt>
                <c:pt idx="21985">
                  <c:v>1.839</c:v>
                </c:pt>
                <c:pt idx="21986">
                  <c:v>1.839</c:v>
                </c:pt>
                <c:pt idx="21987">
                  <c:v>1.839</c:v>
                </c:pt>
                <c:pt idx="21988">
                  <c:v>1.839</c:v>
                </c:pt>
                <c:pt idx="21989">
                  <c:v>1.839</c:v>
                </c:pt>
                <c:pt idx="21990">
                  <c:v>1.8380000000000001</c:v>
                </c:pt>
                <c:pt idx="21991">
                  <c:v>1.8380000000000001</c:v>
                </c:pt>
                <c:pt idx="21992">
                  <c:v>1.8380000000000001</c:v>
                </c:pt>
                <c:pt idx="21993">
                  <c:v>1.8380000000000001</c:v>
                </c:pt>
                <c:pt idx="21994">
                  <c:v>1.8380000000000001</c:v>
                </c:pt>
                <c:pt idx="21995">
                  <c:v>1.8380000000000001</c:v>
                </c:pt>
                <c:pt idx="21996">
                  <c:v>1.8380000000000001</c:v>
                </c:pt>
                <c:pt idx="21997">
                  <c:v>1.8380000000000001</c:v>
                </c:pt>
                <c:pt idx="21998">
                  <c:v>1.8380000000000001</c:v>
                </c:pt>
                <c:pt idx="21999">
                  <c:v>1.8380000000000001</c:v>
                </c:pt>
                <c:pt idx="22000">
                  <c:v>1.8380000000000001</c:v>
                </c:pt>
                <c:pt idx="22001">
                  <c:v>1.8380000000000001</c:v>
                </c:pt>
                <c:pt idx="22002">
                  <c:v>1.8380000000000001</c:v>
                </c:pt>
                <c:pt idx="22003">
                  <c:v>1.8380000000000001</c:v>
                </c:pt>
                <c:pt idx="22004">
                  <c:v>1.8380000000000001</c:v>
                </c:pt>
                <c:pt idx="22005">
                  <c:v>1.8380000000000001</c:v>
                </c:pt>
                <c:pt idx="22006">
                  <c:v>1.8380000000000001</c:v>
                </c:pt>
                <c:pt idx="22007">
                  <c:v>1.8380000000000001</c:v>
                </c:pt>
                <c:pt idx="22008">
                  <c:v>1.8380000000000001</c:v>
                </c:pt>
                <c:pt idx="22009">
                  <c:v>1.8380000000000001</c:v>
                </c:pt>
                <c:pt idx="22010">
                  <c:v>1.8380000000000001</c:v>
                </c:pt>
                <c:pt idx="22011">
                  <c:v>1.8380000000000001</c:v>
                </c:pt>
                <c:pt idx="22012">
                  <c:v>1.8380000000000001</c:v>
                </c:pt>
                <c:pt idx="22013">
                  <c:v>1.8380000000000001</c:v>
                </c:pt>
                <c:pt idx="22014">
                  <c:v>1.837</c:v>
                </c:pt>
                <c:pt idx="22015">
                  <c:v>1.837</c:v>
                </c:pt>
                <c:pt idx="22016">
                  <c:v>1.837</c:v>
                </c:pt>
                <c:pt idx="22017">
                  <c:v>1.837</c:v>
                </c:pt>
                <c:pt idx="22018">
                  <c:v>1.837</c:v>
                </c:pt>
                <c:pt idx="22019">
                  <c:v>1.837</c:v>
                </c:pt>
                <c:pt idx="22020">
                  <c:v>1.837</c:v>
                </c:pt>
                <c:pt idx="22021">
                  <c:v>1.837</c:v>
                </c:pt>
                <c:pt idx="22022">
                  <c:v>1.837</c:v>
                </c:pt>
                <c:pt idx="22023">
                  <c:v>1.837</c:v>
                </c:pt>
                <c:pt idx="22024">
                  <c:v>1.837</c:v>
                </c:pt>
                <c:pt idx="22025">
                  <c:v>1.837</c:v>
                </c:pt>
                <c:pt idx="22026">
                  <c:v>1.837</c:v>
                </c:pt>
                <c:pt idx="22027">
                  <c:v>1.837</c:v>
                </c:pt>
                <c:pt idx="22028">
                  <c:v>1.837</c:v>
                </c:pt>
                <c:pt idx="22029">
                  <c:v>1.837</c:v>
                </c:pt>
                <c:pt idx="22030">
                  <c:v>1.837</c:v>
                </c:pt>
                <c:pt idx="22031">
                  <c:v>1.837</c:v>
                </c:pt>
                <c:pt idx="22032">
                  <c:v>1.837</c:v>
                </c:pt>
                <c:pt idx="22033">
                  <c:v>1.837</c:v>
                </c:pt>
                <c:pt idx="22034">
                  <c:v>1.837</c:v>
                </c:pt>
                <c:pt idx="22035">
                  <c:v>1.837</c:v>
                </c:pt>
                <c:pt idx="22036">
                  <c:v>1.837</c:v>
                </c:pt>
                <c:pt idx="22037">
                  <c:v>1.8359999999999999</c:v>
                </c:pt>
                <c:pt idx="22038">
                  <c:v>1.8359999999999999</c:v>
                </c:pt>
                <c:pt idx="22039">
                  <c:v>1.8359999999999999</c:v>
                </c:pt>
                <c:pt idx="22040">
                  <c:v>1.8359999999999999</c:v>
                </c:pt>
                <c:pt idx="22041">
                  <c:v>1.8359999999999999</c:v>
                </c:pt>
                <c:pt idx="22042">
                  <c:v>1.8359999999999999</c:v>
                </c:pt>
                <c:pt idx="22043">
                  <c:v>1.8359999999999999</c:v>
                </c:pt>
                <c:pt idx="22044">
                  <c:v>1.8359999999999999</c:v>
                </c:pt>
                <c:pt idx="22045">
                  <c:v>1.8359999999999999</c:v>
                </c:pt>
                <c:pt idx="22046">
                  <c:v>1.8359999999999999</c:v>
                </c:pt>
                <c:pt idx="22047">
                  <c:v>1.837</c:v>
                </c:pt>
                <c:pt idx="22048">
                  <c:v>1.837</c:v>
                </c:pt>
                <c:pt idx="22049">
                  <c:v>1.837</c:v>
                </c:pt>
                <c:pt idx="22050">
                  <c:v>1.837</c:v>
                </c:pt>
                <c:pt idx="22051">
                  <c:v>1.837</c:v>
                </c:pt>
                <c:pt idx="22052">
                  <c:v>1.837</c:v>
                </c:pt>
                <c:pt idx="22053">
                  <c:v>1.837</c:v>
                </c:pt>
                <c:pt idx="22054">
                  <c:v>1.837</c:v>
                </c:pt>
                <c:pt idx="22055">
                  <c:v>1.837</c:v>
                </c:pt>
                <c:pt idx="22056">
                  <c:v>1.837</c:v>
                </c:pt>
                <c:pt idx="22057">
                  <c:v>1.837</c:v>
                </c:pt>
                <c:pt idx="22058">
                  <c:v>1.837</c:v>
                </c:pt>
                <c:pt idx="22059">
                  <c:v>1.837</c:v>
                </c:pt>
                <c:pt idx="22060">
                  <c:v>1.837</c:v>
                </c:pt>
                <c:pt idx="22061">
                  <c:v>1.837</c:v>
                </c:pt>
                <c:pt idx="22062">
                  <c:v>1.837</c:v>
                </c:pt>
                <c:pt idx="22063">
                  <c:v>1.837</c:v>
                </c:pt>
                <c:pt idx="22064">
                  <c:v>1.837</c:v>
                </c:pt>
                <c:pt idx="22065">
                  <c:v>1.837</c:v>
                </c:pt>
                <c:pt idx="22066">
                  <c:v>1.8359999999999999</c:v>
                </c:pt>
                <c:pt idx="22067">
                  <c:v>1.8359999999999999</c:v>
                </c:pt>
                <c:pt idx="22068">
                  <c:v>1.8359999999999999</c:v>
                </c:pt>
                <c:pt idx="22069">
                  <c:v>1.8359999999999999</c:v>
                </c:pt>
                <c:pt idx="22070">
                  <c:v>1.8359999999999999</c:v>
                </c:pt>
                <c:pt idx="22071">
                  <c:v>1.8359999999999999</c:v>
                </c:pt>
                <c:pt idx="22072">
                  <c:v>1.8359999999999999</c:v>
                </c:pt>
                <c:pt idx="22073">
                  <c:v>1.8359999999999999</c:v>
                </c:pt>
                <c:pt idx="22074">
                  <c:v>1.8359999999999999</c:v>
                </c:pt>
                <c:pt idx="22075">
                  <c:v>1.8359999999999999</c:v>
                </c:pt>
                <c:pt idx="22076">
                  <c:v>1.8359999999999999</c:v>
                </c:pt>
                <c:pt idx="22077">
                  <c:v>1.8359999999999999</c:v>
                </c:pt>
                <c:pt idx="22078">
                  <c:v>1.8359999999999999</c:v>
                </c:pt>
                <c:pt idx="22079">
                  <c:v>1.8359999999999999</c:v>
                </c:pt>
                <c:pt idx="22080">
                  <c:v>1.8359999999999999</c:v>
                </c:pt>
                <c:pt idx="22081">
                  <c:v>1.8359999999999999</c:v>
                </c:pt>
                <c:pt idx="22082">
                  <c:v>1.8359999999999999</c:v>
                </c:pt>
                <c:pt idx="22083">
                  <c:v>1.8359999999999999</c:v>
                </c:pt>
                <c:pt idx="22084">
                  <c:v>1.8359999999999999</c:v>
                </c:pt>
                <c:pt idx="22085">
                  <c:v>1.8359999999999999</c:v>
                </c:pt>
                <c:pt idx="22086">
                  <c:v>1.8359999999999999</c:v>
                </c:pt>
                <c:pt idx="22087">
                  <c:v>1.8359999999999999</c:v>
                </c:pt>
                <c:pt idx="22088">
                  <c:v>1.8359999999999999</c:v>
                </c:pt>
                <c:pt idx="22089">
                  <c:v>1.835</c:v>
                </c:pt>
                <c:pt idx="22090">
                  <c:v>1.835</c:v>
                </c:pt>
                <c:pt idx="22091">
                  <c:v>1.835</c:v>
                </c:pt>
                <c:pt idx="22092">
                  <c:v>1.835</c:v>
                </c:pt>
                <c:pt idx="22093">
                  <c:v>1.835</c:v>
                </c:pt>
                <c:pt idx="22094">
                  <c:v>1.835</c:v>
                </c:pt>
                <c:pt idx="22095">
                  <c:v>1.835</c:v>
                </c:pt>
                <c:pt idx="22096">
                  <c:v>1.835</c:v>
                </c:pt>
                <c:pt idx="22097">
                  <c:v>1.835</c:v>
                </c:pt>
                <c:pt idx="22098">
                  <c:v>1.835</c:v>
                </c:pt>
                <c:pt idx="22099">
                  <c:v>1.835</c:v>
                </c:pt>
                <c:pt idx="22100">
                  <c:v>1.835</c:v>
                </c:pt>
                <c:pt idx="22101">
                  <c:v>1.835</c:v>
                </c:pt>
                <c:pt idx="22102">
                  <c:v>1.835</c:v>
                </c:pt>
                <c:pt idx="22103">
                  <c:v>1.835</c:v>
                </c:pt>
                <c:pt idx="22104">
                  <c:v>1.835</c:v>
                </c:pt>
                <c:pt idx="22105">
                  <c:v>1.835</c:v>
                </c:pt>
                <c:pt idx="22106">
                  <c:v>1.835</c:v>
                </c:pt>
                <c:pt idx="22107">
                  <c:v>1.835</c:v>
                </c:pt>
                <c:pt idx="22108">
                  <c:v>1.835</c:v>
                </c:pt>
                <c:pt idx="22109">
                  <c:v>1.835</c:v>
                </c:pt>
                <c:pt idx="22110">
                  <c:v>1.835</c:v>
                </c:pt>
                <c:pt idx="22111">
                  <c:v>1.835</c:v>
                </c:pt>
                <c:pt idx="22112">
                  <c:v>1.835</c:v>
                </c:pt>
                <c:pt idx="22113">
                  <c:v>1.835</c:v>
                </c:pt>
                <c:pt idx="22114">
                  <c:v>1.835</c:v>
                </c:pt>
                <c:pt idx="22115">
                  <c:v>1.835</c:v>
                </c:pt>
                <c:pt idx="22116">
                  <c:v>1.835</c:v>
                </c:pt>
                <c:pt idx="22117">
                  <c:v>1.835</c:v>
                </c:pt>
                <c:pt idx="22118">
                  <c:v>1.835</c:v>
                </c:pt>
                <c:pt idx="22119">
                  <c:v>1.8340000000000001</c:v>
                </c:pt>
                <c:pt idx="22120">
                  <c:v>1.8340000000000001</c:v>
                </c:pt>
                <c:pt idx="22121">
                  <c:v>1.8340000000000001</c:v>
                </c:pt>
                <c:pt idx="22122">
                  <c:v>1.8340000000000001</c:v>
                </c:pt>
                <c:pt idx="22123">
                  <c:v>1.8340000000000001</c:v>
                </c:pt>
                <c:pt idx="22124">
                  <c:v>1.835</c:v>
                </c:pt>
                <c:pt idx="22125">
                  <c:v>1.835</c:v>
                </c:pt>
                <c:pt idx="22126">
                  <c:v>1.835</c:v>
                </c:pt>
                <c:pt idx="22127">
                  <c:v>1.835</c:v>
                </c:pt>
                <c:pt idx="22128">
                  <c:v>1.835</c:v>
                </c:pt>
                <c:pt idx="22129">
                  <c:v>1.835</c:v>
                </c:pt>
                <c:pt idx="22130">
                  <c:v>1.835</c:v>
                </c:pt>
                <c:pt idx="22131">
                  <c:v>1.835</c:v>
                </c:pt>
                <c:pt idx="22132">
                  <c:v>1.835</c:v>
                </c:pt>
                <c:pt idx="22133">
                  <c:v>1.835</c:v>
                </c:pt>
                <c:pt idx="22134">
                  <c:v>1.835</c:v>
                </c:pt>
                <c:pt idx="22135">
                  <c:v>1.835</c:v>
                </c:pt>
                <c:pt idx="22136">
                  <c:v>1.835</c:v>
                </c:pt>
                <c:pt idx="22137">
                  <c:v>1.835</c:v>
                </c:pt>
                <c:pt idx="22138">
                  <c:v>1.835</c:v>
                </c:pt>
                <c:pt idx="22139">
                  <c:v>1.835</c:v>
                </c:pt>
                <c:pt idx="22140">
                  <c:v>1.835</c:v>
                </c:pt>
                <c:pt idx="22141">
                  <c:v>1.835</c:v>
                </c:pt>
                <c:pt idx="22142">
                  <c:v>1.835</c:v>
                </c:pt>
                <c:pt idx="22143">
                  <c:v>1.835</c:v>
                </c:pt>
                <c:pt idx="22144">
                  <c:v>1.835</c:v>
                </c:pt>
                <c:pt idx="22145">
                  <c:v>1.835</c:v>
                </c:pt>
                <c:pt idx="22146">
                  <c:v>1.8340000000000001</c:v>
                </c:pt>
                <c:pt idx="22147">
                  <c:v>1.8340000000000001</c:v>
                </c:pt>
                <c:pt idx="22148">
                  <c:v>1.8340000000000001</c:v>
                </c:pt>
                <c:pt idx="22149">
                  <c:v>1.8340000000000001</c:v>
                </c:pt>
                <c:pt idx="22150">
                  <c:v>1.8340000000000001</c:v>
                </c:pt>
                <c:pt idx="22151">
                  <c:v>1.8340000000000001</c:v>
                </c:pt>
                <c:pt idx="22152">
                  <c:v>1.8340000000000001</c:v>
                </c:pt>
                <c:pt idx="22153">
                  <c:v>1.8340000000000001</c:v>
                </c:pt>
                <c:pt idx="22154">
                  <c:v>1.8340000000000001</c:v>
                </c:pt>
                <c:pt idx="22155">
                  <c:v>1.8340000000000001</c:v>
                </c:pt>
                <c:pt idx="22156">
                  <c:v>1.8340000000000001</c:v>
                </c:pt>
                <c:pt idx="22157">
                  <c:v>1.8340000000000001</c:v>
                </c:pt>
                <c:pt idx="22158">
                  <c:v>1.8340000000000001</c:v>
                </c:pt>
                <c:pt idx="22159">
                  <c:v>1.8340000000000001</c:v>
                </c:pt>
                <c:pt idx="22160">
                  <c:v>1.8340000000000001</c:v>
                </c:pt>
                <c:pt idx="22161">
                  <c:v>1.8340000000000001</c:v>
                </c:pt>
                <c:pt idx="22162">
                  <c:v>1.8340000000000001</c:v>
                </c:pt>
                <c:pt idx="22163">
                  <c:v>1.8340000000000001</c:v>
                </c:pt>
                <c:pt idx="22164">
                  <c:v>1.8340000000000001</c:v>
                </c:pt>
                <c:pt idx="22165">
                  <c:v>1.8340000000000001</c:v>
                </c:pt>
                <c:pt idx="22166">
                  <c:v>1.8340000000000001</c:v>
                </c:pt>
                <c:pt idx="22167">
                  <c:v>1.8340000000000001</c:v>
                </c:pt>
                <c:pt idx="22168">
                  <c:v>1.8340000000000001</c:v>
                </c:pt>
                <c:pt idx="22169">
                  <c:v>1.8340000000000001</c:v>
                </c:pt>
                <c:pt idx="22170">
                  <c:v>1.8340000000000001</c:v>
                </c:pt>
                <c:pt idx="22171">
                  <c:v>1.8340000000000001</c:v>
                </c:pt>
                <c:pt idx="22172">
                  <c:v>1.8340000000000001</c:v>
                </c:pt>
                <c:pt idx="22173">
                  <c:v>1.8340000000000001</c:v>
                </c:pt>
                <c:pt idx="22174">
                  <c:v>1.8340000000000001</c:v>
                </c:pt>
                <c:pt idx="22175">
                  <c:v>1.8340000000000001</c:v>
                </c:pt>
                <c:pt idx="22176">
                  <c:v>1.8340000000000001</c:v>
                </c:pt>
                <c:pt idx="22177">
                  <c:v>1.8340000000000001</c:v>
                </c:pt>
                <c:pt idx="22178">
                  <c:v>1.833</c:v>
                </c:pt>
                <c:pt idx="22179">
                  <c:v>1.833</c:v>
                </c:pt>
                <c:pt idx="22180">
                  <c:v>1.833</c:v>
                </c:pt>
                <c:pt idx="22181">
                  <c:v>1.833</c:v>
                </c:pt>
                <c:pt idx="22182">
                  <c:v>1.833</c:v>
                </c:pt>
                <c:pt idx="22183">
                  <c:v>1.833</c:v>
                </c:pt>
                <c:pt idx="22184">
                  <c:v>1.833</c:v>
                </c:pt>
                <c:pt idx="22185">
                  <c:v>1.833</c:v>
                </c:pt>
                <c:pt idx="22186">
                  <c:v>1.833</c:v>
                </c:pt>
                <c:pt idx="22187">
                  <c:v>1.833</c:v>
                </c:pt>
                <c:pt idx="22188">
                  <c:v>1.833</c:v>
                </c:pt>
                <c:pt idx="22189">
                  <c:v>1.833</c:v>
                </c:pt>
                <c:pt idx="22190">
                  <c:v>1.833</c:v>
                </c:pt>
                <c:pt idx="22191">
                  <c:v>1.833</c:v>
                </c:pt>
                <c:pt idx="22192">
                  <c:v>1.833</c:v>
                </c:pt>
                <c:pt idx="22193">
                  <c:v>1.833</c:v>
                </c:pt>
                <c:pt idx="22194">
                  <c:v>1.833</c:v>
                </c:pt>
                <c:pt idx="22195">
                  <c:v>1.833</c:v>
                </c:pt>
                <c:pt idx="22196">
                  <c:v>1.833</c:v>
                </c:pt>
                <c:pt idx="22197">
                  <c:v>1.833</c:v>
                </c:pt>
                <c:pt idx="22198">
                  <c:v>1.833</c:v>
                </c:pt>
                <c:pt idx="22199">
                  <c:v>1.833</c:v>
                </c:pt>
                <c:pt idx="22200">
                  <c:v>1.8340000000000001</c:v>
                </c:pt>
                <c:pt idx="22201">
                  <c:v>1.8340000000000001</c:v>
                </c:pt>
                <c:pt idx="22202">
                  <c:v>1.833</c:v>
                </c:pt>
                <c:pt idx="22203">
                  <c:v>1.833</c:v>
                </c:pt>
                <c:pt idx="22204">
                  <c:v>1.833</c:v>
                </c:pt>
                <c:pt idx="22205">
                  <c:v>1.833</c:v>
                </c:pt>
                <c:pt idx="22206">
                  <c:v>1.833</c:v>
                </c:pt>
                <c:pt idx="22207">
                  <c:v>1.833</c:v>
                </c:pt>
                <c:pt idx="22208">
                  <c:v>1.833</c:v>
                </c:pt>
                <c:pt idx="22209">
                  <c:v>1.833</c:v>
                </c:pt>
                <c:pt idx="22210">
                  <c:v>1.833</c:v>
                </c:pt>
                <c:pt idx="22211">
                  <c:v>1.833</c:v>
                </c:pt>
                <c:pt idx="22212">
                  <c:v>1.833</c:v>
                </c:pt>
                <c:pt idx="22213">
                  <c:v>1.833</c:v>
                </c:pt>
                <c:pt idx="22214">
                  <c:v>1.833</c:v>
                </c:pt>
                <c:pt idx="22215">
                  <c:v>1.833</c:v>
                </c:pt>
                <c:pt idx="22216">
                  <c:v>1.833</c:v>
                </c:pt>
                <c:pt idx="22217">
                  <c:v>1.833</c:v>
                </c:pt>
                <c:pt idx="22218">
                  <c:v>1.833</c:v>
                </c:pt>
                <c:pt idx="22219">
                  <c:v>1.833</c:v>
                </c:pt>
                <c:pt idx="22220">
                  <c:v>1.833</c:v>
                </c:pt>
                <c:pt idx="22221">
                  <c:v>1.833</c:v>
                </c:pt>
                <c:pt idx="22222">
                  <c:v>1.833</c:v>
                </c:pt>
                <c:pt idx="22223">
                  <c:v>1.833</c:v>
                </c:pt>
                <c:pt idx="22224">
                  <c:v>1.833</c:v>
                </c:pt>
                <c:pt idx="22225">
                  <c:v>1.833</c:v>
                </c:pt>
                <c:pt idx="22226">
                  <c:v>1.833</c:v>
                </c:pt>
                <c:pt idx="22227">
                  <c:v>1.833</c:v>
                </c:pt>
                <c:pt idx="22228">
                  <c:v>1.833</c:v>
                </c:pt>
                <c:pt idx="22229">
                  <c:v>1.833</c:v>
                </c:pt>
                <c:pt idx="22230">
                  <c:v>1.833</c:v>
                </c:pt>
                <c:pt idx="22231">
                  <c:v>1.833</c:v>
                </c:pt>
                <c:pt idx="22232">
                  <c:v>1.8319999999999999</c:v>
                </c:pt>
                <c:pt idx="22233">
                  <c:v>1.8319999999999999</c:v>
                </c:pt>
                <c:pt idx="22234">
                  <c:v>1.8319999999999999</c:v>
                </c:pt>
                <c:pt idx="22235">
                  <c:v>1.8319999999999999</c:v>
                </c:pt>
                <c:pt idx="22236">
                  <c:v>1.8319999999999999</c:v>
                </c:pt>
                <c:pt idx="22237">
                  <c:v>1.8319999999999999</c:v>
                </c:pt>
                <c:pt idx="22238">
                  <c:v>1.8319999999999999</c:v>
                </c:pt>
                <c:pt idx="22239">
                  <c:v>1.8319999999999999</c:v>
                </c:pt>
                <c:pt idx="22240">
                  <c:v>1.8319999999999999</c:v>
                </c:pt>
                <c:pt idx="22241">
                  <c:v>1.8319999999999999</c:v>
                </c:pt>
                <c:pt idx="22242">
                  <c:v>1.8319999999999999</c:v>
                </c:pt>
                <c:pt idx="22243">
                  <c:v>1.8319999999999999</c:v>
                </c:pt>
                <c:pt idx="22244">
                  <c:v>1.8319999999999999</c:v>
                </c:pt>
                <c:pt idx="22245">
                  <c:v>1.8319999999999999</c:v>
                </c:pt>
                <c:pt idx="22246">
                  <c:v>1.8319999999999999</c:v>
                </c:pt>
                <c:pt idx="22247">
                  <c:v>1.8319999999999999</c:v>
                </c:pt>
                <c:pt idx="22248">
                  <c:v>1.8319999999999999</c:v>
                </c:pt>
                <c:pt idx="22249">
                  <c:v>1.8319999999999999</c:v>
                </c:pt>
                <c:pt idx="22250">
                  <c:v>1.8319999999999999</c:v>
                </c:pt>
                <c:pt idx="22251">
                  <c:v>1.8319999999999999</c:v>
                </c:pt>
                <c:pt idx="22252">
                  <c:v>1.8319999999999999</c:v>
                </c:pt>
                <c:pt idx="22253">
                  <c:v>1.8319999999999999</c:v>
                </c:pt>
                <c:pt idx="22254">
                  <c:v>1.8319999999999999</c:v>
                </c:pt>
                <c:pt idx="22255">
                  <c:v>1.8319999999999999</c:v>
                </c:pt>
                <c:pt idx="22256">
                  <c:v>1.8319999999999999</c:v>
                </c:pt>
                <c:pt idx="22257">
                  <c:v>1.8319999999999999</c:v>
                </c:pt>
                <c:pt idx="22258">
                  <c:v>1.8319999999999999</c:v>
                </c:pt>
                <c:pt idx="22259">
                  <c:v>1.8319999999999999</c:v>
                </c:pt>
                <c:pt idx="22260">
                  <c:v>1.831</c:v>
                </c:pt>
                <c:pt idx="22261">
                  <c:v>1.831</c:v>
                </c:pt>
                <c:pt idx="22262">
                  <c:v>1.831</c:v>
                </c:pt>
                <c:pt idx="22263">
                  <c:v>1.831</c:v>
                </c:pt>
                <c:pt idx="22264">
                  <c:v>1.831</c:v>
                </c:pt>
                <c:pt idx="22265">
                  <c:v>1.831</c:v>
                </c:pt>
                <c:pt idx="22266">
                  <c:v>1.831</c:v>
                </c:pt>
                <c:pt idx="22267">
                  <c:v>1.831</c:v>
                </c:pt>
                <c:pt idx="22268">
                  <c:v>1.831</c:v>
                </c:pt>
                <c:pt idx="22269">
                  <c:v>1.8319999999999999</c:v>
                </c:pt>
                <c:pt idx="22270">
                  <c:v>1.8319999999999999</c:v>
                </c:pt>
                <c:pt idx="22271">
                  <c:v>1.8319999999999999</c:v>
                </c:pt>
                <c:pt idx="22272">
                  <c:v>1.8319999999999999</c:v>
                </c:pt>
                <c:pt idx="22273">
                  <c:v>1.8319999999999999</c:v>
                </c:pt>
                <c:pt idx="22274">
                  <c:v>1.8319999999999999</c:v>
                </c:pt>
                <c:pt idx="22275">
                  <c:v>1.8319999999999999</c:v>
                </c:pt>
                <c:pt idx="22276">
                  <c:v>1.8319999999999999</c:v>
                </c:pt>
                <c:pt idx="22277">
                  <c:v>1.8319999999999999</c:v>
                </c:pt>
                <c:pt idx="22278">
                  <c:v>1.8319999999999999</c:v>
                </c:pt>
                <c:pt idx="22279">
                  <c:v>1.8319999999999999</c:v>
                </c:pt>
                <c:pt idx="22280">
                  <c:v>1.8319999999999999</c:v>
                </c:pt>
                <c:pt idx="22281">
                  <c:v>1.8319999999999999</c:v>
                </c:pt>
                <c:pt idx="22282">
                  <c:v>1.8319999999999999</c:v>
                </c:pt>
                <c:pt idx="22283">
                  <c:v>1.831</c:v>
                </c:pt>
                <c:pt idx="22284">
                  <c:v>1.831</c:v>
                </c:pt>
                <c:pt idx="22285">
                  <c:v>1.831</c:v>
                </c:pt>
                <c:pt idx="22286">
                  <c:v>1.831</c:v>
                </c:pt>
                <c:pt idx="22287">
                  <c:v>1.831</c:v>
                </c:pt>
                <c:pt idx="22288">
                  <c:v>1.831</c:v>
                </c:pt>
                <c:pt idx="22289">
                  <c:v>1.831</c:v>
                </c:pt>
                <c:pt idx="22290">
                  <c:v>1.831</c:v>
                </c:pt>
                <c:pt idx="22291">
                  <c:v>1.831</c:v>
                </c:pt>
                <c:pt idx="22292">
                  <c:v>1.831</c:v>
                </c:pt>
                <c:pt idx="22293">
                  <c:v>1.831</c:v>
                </c:pt>
                <c:pt idx="22294">
                  <c:v>1.831</c:v>
                </c:pt>
                <c:pt idx="22295">
                  <c:v>1.831</c:v>
                </c:pt>
                <c:pt idx="22296">
                  <c:v>1.831</c:v>
                </c:pt>
                <c:pt idx="22297">
                  <c:v>1.831</c:v>
                </c:pt>
                <c:pt idx="22298">
                  <c:v>1.831</c:v>
                </c:pt>
                <c:pt idx="22299">
                  <c:v>1.831</c:v>
                </c:pt>
                <c:pt idx="22300">
                  <c:v>1.831</c:v>
                </c:pt>
                <c:pt idx="22301">
                  <c:v>1.831</c:v>
                </c:pt>
                <c:pt idx="22302">
                  <c:v>1.831</c:v>
                </c:pt>
                <c:pt idx="22303">
                  <c:v>1.831</c:v>
                </c:pt>
                <c:pt idx="22304">
                  <c:v>1.831</c:v>
                </c:pt>
                <c:pt idx="22305">
                  <c:v>1.831</c:v>
                </c:pt>
                <c:pt idx="22306">
                  <c:v>1.831</c:v>
                </c:pt>
                <c:pt idx="22307">
                  <c:v>1.831</c:v>
                </c:pt>
                <c:pt idx="22308">
                  <c:v>1.831</c:v>
                </c:pt>
                <c:pt idx="22309">
                  <c:v>1.83</c:v>
                </c:pt>
                <c:pt idx="22310">
                  <c:v>1.83</c:v>
                </c:pt>
                <c:pt idx="22311">
                  <c:v>1.83</c:v>
                </c:pt>
                <c:pt idx="22312">
                  <c:v>1.83</c:v>
                </c:pt>
                <c:pt idx="22313">
                  <c:v>1.83</c:v>
                </c:pt>
                <c:pt idx="22314">
                  <c:v>1.83</c:v>
                </c:pt>
                <c:pt idx="22315">
                  <c:v>1.83</c:v>
                </c:pt>
                <c:pt idx="22316">
                  <c:v>1.83</c:v>
                </c:pt>
                <c:pt idx="22317">
                  <c:v>1.83</c:v>
                </c:pt>
                <c:pt idx="22318">
                  <c:v>1.83</c:v>
                </c:pt>
                <c:pt idx="22319">
                  <c:v>1.83</c:v>
                </c:pt>
                <c:pt idx="22320">
                  <c:v>1.83</c:v>
                </c:pt>
                <c:pt idx="22321">
                  <c:v>1.83</c:v>
                </c:pt>
                <c:pt idx="22322">
                  <c:v>1.83</c:v>
                </c:pt>
                <c:pt idx="22323">
                  <c:v>1.83</c:v>
                </c:pt>
                <c:pt idx="22324">
                  <c:v>1.83</c:v>
                </c:pt>
                <c:pt idx="22325">
                  <c:v>1.83</c:v>
                </c:pt>
                <c:pt idx="22326">
                  <c:v>1.83</c:v>
                </c:pt>
                <c:pt idx="22327">
                  <c:v>1.83</c:v>
                </c:pt>
                <c:pt idx="22328">
                  <c:v>1.83</c:v>
                </c:pt>
                <c:pt idx="22329">
                  <c:v>1.83</c:v>
                </c:pt>
                <c:pt idx="22330">
                  <c:v>1.83</c:v>
                </c:pt>
                <c:pt idx="22331">
                  <c:v>1.83</c:v>
                </c:pt>
                <c:pt idx="22332">
                  <c:v>1.829</c:v>
                </c:pt>
                <c:pt idx="22333">
                  <c:v>1.829</c:v>
                </c:pt>
                <c:pt idx="22334">
                  <c:v>1.829</c:v>
                </c:pt>
                <c:pt idx="22335">
                  <c:v>1.829</c:v>
                </c:pt>
                <c:pt idx="22336">
                  <c:v>1.829</c:v>
                </c:pt>
                <c:pt idx="22337">
                  <c:v>1.829</c:v>
                </c:pt>
                <c:pt idx="22338">
                  <c:v>1.829</c:v>
                </c:pt>
                <c:pt idx="22339">
                  <c:v>1.829</c:v>
                </c:pt>
                <c:pt idx="22340">
                  <c:v>1.829</c:v>
                </c:pt>
                <c:pt idx="22341">
                  <c:v>1.829</c:v>
                </c:pt>
                <c:pt idx="22342">
                  <c:v>1.829</c:v>
                </c:pt>
                <c:pt idx="22343">
                  <c:v>1.829</c:v>
                </c:pt>
                <c:pt idx="22344">
                  <c:v>1.829</c:v>
                </c:pt>
                <c:pt idx="22345">
                  <c:v>1.829</c:v>
                </c:pt>
                <c:pt idx="22346">
                  <c:v>1.829</c:v>
                </c:pt>
                <c:pt idx="22347">
                  <c:v>1.829</c:v>
                </c:pt>
                <c:pt idx="22348">
                  <c:v>1.829</c:v>
                </c:pt>
                <c:pt idx="22349">
                  <c:v>1.829</c:v>
                </c:pt>
                <c:pt idx="22350">
                  <c:v>1.829</c:v>
                </c:pt>
                <c:pt idx="22351">
                  <c:v>1.829</c:v>
                </c:pt>
                <c:pt idx="22352">
                  <c:v>1.829</c:v>
                </c:pt>
                <c:pt idx="22353">
                  <c:v>1.829</c:v>
                </c:pt>
                <c:pt idx="22354">
                  <c:v>1.829</c:v>
                </c:pt>
                <c:pt idx="22355">
                  <c:v>1.829</c:v>
                </c:pt>
                <c:pt idx="22356">
                  <c:v>1.829</c:v>
                </c:pt>
                <c:pt idx="22357">
                  <c:v>1.8279999999999998</c:v>
                </c:pt>
                <c:pt idx="22358">
                  <c:v>1.8279999999999998</c:v>
                </c:pt>
                <c:pt idx="22359">
                  <c:v>1.8279999999999998</c:v>
                </c:pt>
                <c:pt idx="22360">
                  <c:v>1.8279999999999998</c:v>
                </c:pt>
                <c:pt idx="22361">
                  <c:v>1.8279999999999998</c:v>
                </c:pt>
                <c:pt idx="22362">
                  <c:v>1.8279999999999998</c:v>
                </c:pt>
                <c:pt idx="22363">
                  <c:v>1.8279999999999998</c:v>
                </c:pt>
                <c:pt idx="22364">
                  <c:v>1.8279999999999998</c:v>
                </c:pt>
                <c:pt idx="22365">
                  <c:v>1.8279999999999998</c:v>
                </c:pt>
                <c:pt idx="22366">
                  <c:v>1.8279999999999998</c:v>
                </c:pt>
                <c:pt idx="22367">
                  <c:v>1.8279999999999998</c:v>
                </c:pt>
                <c:pt idx="22368">
                  <c:v>1.8279999999999998</c:v>
                </c:pt>
                <c:pt idx="22369">
                  <c:v>1.8279999999999998</c:v>
                </c:pt>
                <c:pt idx="22370">
                  <c:v>1.8279999999999998</c:v>
                </c:pt>
                <c:pt idx="22371">
                  <c:v>1.8279999999999998</c:v>
                </c:pt>
                <c:pt idx="22372">
                  <c:v>1.8279999999999998</c:v>
                </c:pt>
                <c:pt idx="22373">
                  <c:v>1.8279999999999998</c:v>
                </c:pt>
                <c:pt idx="22374">
                  <c:v>1.8279999999999998</c:v>
                </c:pt>
                <c:pt idx="22375">
                  <c:v>1.8279999999999998</c:v>
                </c:pt>
                <c:pt idx="22376">
                  <c:v>1.8279999999999998</c:v>
                </c:pt>
                <c:pt idx="22377">
                  <c:v>1.8279999999999998</c:v>
                </c:pt>
                <c:pt idx="22378">
                  <c:v>1.8279999999999998</c:v>
                </c:pt>
                <c:pt idx="22379">
                  <c:v>1.8279999999999998</c:v>
                </c:pt>
                <c:pt idx="22380">
                  <c:v>1.827</c:v>
                </c:pt>
                <c:pt idx="22381">
                  <c:v>1.827</c:v>
                </c:pt>
                <c:pt idx="22382">
                  <c:v>1.827</c:v>
                </c:pt>
                <c:pt idx="22383">
                  <c:v>1.827</c:v>
                </c:pt>
                <c:pt idx="22384">
                  <c:v>1.827</c:v>
                </c:pt>
                <c:pt idx="22385">
                  <c:v>1.827</c:v>
                </c:pt>
                <c:pt idx="22386">
                  <c:v>1.827</c:v>
                </c:pt>
                <c:pt idx="22387">
                  <c:v>1.8279999999999998</c:v>
                </c:pt>
                <c:pt idx="22388">
                  <c:v>1.8279999999999998</c:v>
                </c:pt>
                <c:pt idx="22389">
                  <c:v>1.8279999999999998</c:v>
                </c:pt>
                <c:pt idx="22390">
                  <c:v>1.8279999999999998</c:v>
                </c:pt>
                <c:pt idx="22391">
                  <c:v>1.8279999999999998</c:v>
                </c:pt>
                <c:pt idx="22392">
                  <c:v>1.8279999999999998</c:v>
                </c:pt>
                <c:pt idx="22393">
                  <c:v>1.8279999999999998</c:v>
                </c:pt>
                <c:pt idx="22394">
                  <c:v>1.8279999999999998</c:v>
                </c:pt>
                <c:pt idx="22395">
                  <c:v>1.8279999999999998</c:v>
                </c:pt>
                <c:pt idx="22396">
                  <c:v>1.8279999999999998</c:v>
                </c:pt>
                <c:pt idx="22397">
                  <c:v>1.8279999999999998</c:v>
                </c:pt>
                <c:pt idx="22398">
                  <c:v>1.8279999999999998</c:v>
                </c:pt>
                <c:pt idx="22399">
                  <c:v>1.8279999999999998</c:v>
                </c:pt>
                <c:pt idx="22400">
                  <c:v>1.8279999999999998</c:v>
                </c:pt>
                <c:pt idx="22401">
                  <c:v>1.8279999999999998</c:v>
                </c:pt>
                <c:pt idx="22402">
                  <c:v>1.8279999999999998</c:v>
                </c:pt>
                <c:pt idx="22403">
                  <c:v>1.8279999999999998</c:v>
                </c:pt>
                <c:pt idx="22404">
                  <c:v>1.8279999999999998</c:v>
                </c:pt>
                <c:pt idx="22405">
                  <c:v>1.8279999999999998</c:v>
                </c:pt>
                <c:pt idx="22406">
                  <c:v>1.8279999999999998</c:v>
                </c:pt>
                <c:pt idx="22407">
                  <c:v>1.8279999999999998</c:v>
                </c:pt>
                <c:pt idx="22408">
                  <c:v>1.827</c:v>
                </c:pt>
                <c:pt idx="22409">
                  <c:v>1.827</c:v>
                </c:pt>
                <c:pt idx="22410">
                  <c:v>1.827</c:v>
                </c:pt>
                <c:pt idx="22411">
                  <c:v>1.827</c:v>
                </c:pt>
                <c:pt idx="22412">
                  <c:v>1.827</c:v>
                </c:pt>
                <c:pt idx="22413">
                  <c:v>1.827</c:v>
                </c:pt>
                <c:pt idx="22414">
                  <c:v>1.827</c:v>
                </c:pt>
                <c:pt idx="22415">
                  <c:v>1.827</c:v>
                </c:pt>
                <c:pt idx="22416">
                  <c:v>1.827</c:v>
                </c:pt>
                <c:pt idx="22417">
                  <c:v>1.827</c:v>
                </c:pt>
                <c:pt idx="22418">
                  <c:v>1.827</c:v>
                </c:pt>
                <c:pt idx="22419">
                  <c:v>1.827</c:v>
                </c:pt>
                <c:pt idx="22420">
                  <c:v>1.827</c:v>
                </c:pt>
                <c:pt idx="22421">
                  <c:v>1.827</c:v>
                </c:pt>
                <c:pt idx="22422">
                  <c:v>1.827</c:v>
                </c:pt>
                <c:pt idx="22423">
                  <c:v>1.827</c:v>
                </c:pt>
                <c:pt idx="22424">
                  <c:v>1.827</c:v>
                </c:pt>
                <c:pt idx="22425">
                  <c:v>1.827</c:v>
                </c:pt>
                <c:pt idx="22426">
                  <c:v>1.827</c:v>
                </c:pt>
                <c:pt idx="22427">
                  <c:v>1.827</c:v>
                </c:pt>
                <c:pt idx="22428">
                  <c:v>1.827</c:v>
                </c:pt>
                <c:pt idx="22429">
                  <c:v>1.827</c:v>
                </c:pt>
                <c:pt idx="22430">
                  <c:v>1.827</c:v>
                </c:pt>
                <c:pt idx="22431">
                  <c:v>1.827</c:v>
                </c:pt>
                <c:pt idx="22432">
                  <c:v>1.8260000000000001</c:v>
                </c:pt>
                <c:pt idx="22433">
                  <c:v>1.8260000000000001</c:v>
                </c:pt>
                <c:pt idx="22434">
                  <c:v>1.8260000000000001</c:v>
                </c:pt>
                <c:pt idx="22435">
                  <c:v>1.8260000000000001</c:v>
                </c:pt>
                <c:pt idx="22436">
                  <c:v>1.8260000000000001</c:v>
                </c:pt>
                <c:pt idx="22437">
                  <c:v>1.8260000000000001</c:v>
                </c:pt>
                <c:pt idx="22438">
                  <c:v>1.8260000000000001</c:v>
                </c:pt>
                <c:pt idx="22439">
                  <c:v>1.8260000000000001</c:v>
                </c:pt>
                <c:pt idx="22440">
                  <c:v>1.8260000000000001</c:v>
                </c:pt>
                <c:pt idx="22441">
                  <c:v>1.8260000000000001</c:v>
                </c:pt>
                <c:pt idx="22442">
                  <c:v>1.8260000000000001</c:v>
                </c:pt>
                <c:pt idx="22443">
                  <c:v>1.8260000000000001</c:v>
                </c:pt>
                <c:pt idx="22444">
                  <c:v>1.8260000000000001</c:v>
                </c:pt>
                <c:pt idx="22445">
                  <c:v>1.8260000000000001</c:v>
                </c:pt>
                <c:pt idx="22446">
                  <c:v>1.8260000000000001</c:v>
                </c:pt>
                <c:pt idx="22447">
                  <c:v>1.8260000000000001</c:v>
                </c:pt>
                <c:pt idx="22448">
                  <c:v>1.8260000000000001</c:v>
                </c:pt>
                <c:pt idx="22449">
                  <c:v>1.8260000000000001</c:v>
                </c:pt>
                <c:pt idx="22450">
                  <c:v>1.8260000000000001</c:v>
                </c:pt>
                <c:pt idx="22451">
                  <c:v>1.8260000000000001</c:v>
                </c:pt>
                <c:pt idx="22452">
                  <c:v>1.8260000000000001</c:v>
                </c:pt>
                <c:pt idx="22453">
                  <c:v>1.8260000000000001</c:v>
                </c:pt>
                <c:pt idx="22454">
                  <c:v>1.8260000000000001</c:v>
                </c:pt>
                <c:pt idx="22455">
                  <c:v>1.8260000000000001</c:v>
                </c:pt>
                <c:pt idx="22456">
                  <c:v>1.8260000000000001</c:v>
                </c:pt>
                <c:pt idx="22457">
                  <c:v>1.8260000000000001</c:v>
                </c:pt>
                <c:pt idx="22458">
                  <c:v>1.8260000000000001</c:v>
                </c:pt>
                <c:pt idx="22459">
                  <c:v>1.825</c:v>
                </c:pt>
                <c:pt idx="22460">
                  <c:v>1.825</c:v>
                </c:pt>
                <c:pt idx="22461">
                  <c:v>1.825</c:v>
                </c:pt>
                <c:pt idx="22462">
                  <c:v>1.825</c:v>
                </c:pt>
                <c:pt idx="22463">
                  <c:v>1.825</c:v>
                </c:pt>
                <c:pt idx="22464">
                  <c:v>1.825</c:v>
                </c:pt>
                <c:pt idx="22465">
                  <c:v>1.825</c:v>
                </c:pt>
                <c:pt idx="22466">
                  <c:v>1.825</c:v>
                </c:pt>
                <c:pt idx="22467">
                  <c:v>1.825</c:v>
                </c:pt>
                <c:pt idx="22468">
                  <c:v>1.825</c:v>
                </c:pt>
                <c:pt idx="22469">
                  <c:v>1.8260000000000001</c:v>
                </c:pt>
                <c:pt idx="22470">
                  <c:v>1.8260000000000001</c:v>
                </c:pt>
                <c:pt idx="22471">
                  <c:v>1.8260000000000001</c:v>
                </c:pt>
                <c:pt idx="22472">
                  <c:v>1.8260000000000001</c:v>
                </c:pt>
                <c:pt idx="22473">
                  <c:v>1.8260000000000001</c:v>
                </c:pt>
                <c:pt idx="22474">
                  <c:v>1.8260000000000001</c:v>
                </c:pt>
                <c:pt idx="22475">
                  <c:v>1.8260000000000001</c:v>
                </c:pt>
                <c:pt idx="22476">
                  <c:v>1.8260000000000001</c:v>
                </c:pt>
                <c:pt idx="22477">
                  <c:v>1.8260000000000001</c:v>
                </c:pt>
                <c:pt idx="22478">
                  <c:v>1.8260000000000001</c:v>
                </c:pt>
                <c:pt idx="22479">
                  <c:v>1.8260000000000001</c:v>
                </c:pt>
                <c:pt idx="22480">
                  <c:v>1.8260000000000001</c:v>
                </c:pt>
                <c:pt idx="22481">
                  <c:v>1.8260000000000001</c:v>
                </c:pt>
                <c:pt idx="22482">
                  <c:v>1.8260000000000001</c:v>
                </c:pt>
                <c:pt idx="22483">
                  <c:v>1.8260000000000001</c:v>
                </c:pt>
                <c:pt idx="22484">
                  <c:v>1.8260000000000001</c:v>
                </c:pt>
                <c:pt idx="22485">
                  <c:v>1.825</c:v>
                </c:pt>
                <c:pt idx="22486">
                  <c:v>1.825</c:v>
                </c:pt>
                <c:pt idx="22487">
                  <c:v>1.825</c:v>
                </c:pt>
                <c:pt idx="22488">
                  <c:v>1.825</c:v>
                </c:pt>
                <c:pt idx="22489">
                  <c:v>1.825</c:v>
                </c:pt>
                <c:pt idx="22490">
                  <c:v>1.825</c:v>
                </c:pt>
                <c:pt idx="22491">
                  <c:v>1.825</c:v>
                </c:pt>
                <c:pt idx="22492">
                  <c:v>1.825</c:v>
                </c:pt>
                <c:pt idx="22493">
                  <c:v>1.825</c:v>
                </c:pt>
                <c:pt idx="22494">
                  <c:v>1.825</c:v>
                </c:pt>
                <c:pt idx="22495">
                  <c:v>1.825</c:v>
                </c:pt>
                <c:pt idx="22496">
                  <c:v>1.825</c:v>
                </c:pt>
                <c:pt idx="22497">
                  <c:v>1.825</c:v>
                </c:pt>
                <c:pt idx="22498">
                  <c:v>1.825</c:v>
                </c:pt>
                <c:pt idx="22499">
                  <c:v>1.825</c:v>
                </c:pt>
                <c:pt idx="22500">
                  <c:v>1.825</c:v>
                </c:pt>
                <c:pt idx="22501">
                  <c:v>1.825</c:v>
                </c:pt>
                <c:pt idx="22502">
                  <c:v>1.825</c:v>
                </c:pt>
                <c:pt idx="22503">
                  <c:v>1.825</c:v>
                </c:pt>
                <c:pt idx="22504">
                  <c:v>1.825</c:v>
                </c:pt>
                <c:pt idx="22505">
                  <c:v>1.825</c:v>
                </c:pt>
                <c:pt idx="22506">
                  <c:v>1.825</c:v>
                </c:pt>
                <c:pt idx="22507">
                  <c:v>1.825</c:v>
                </c:pt>
                <c:pt idx="22508">
                  <c:v>1.825</c:v>
                </c:pt>
                <c:pt idx="22509">
                  <c:v>1.825</c:v>
                </c:pt>
                <c:pt idx="22510">
                  <c:v>1.825</c:v>
                </c:pt>
                <c:pt idx="22511">
                  <c:v>1.825</c:v>
                </c:pt>
                <c:pt idx="22512">
                  <c:v>1.8239999999999998</c:v>
                </c:pt>
                <c:pt idx="22513">
                  <c:v>1.8239999999999998</c:v>
                </c:pt>
                <c:pt idx="22514">
                  <c:v>1.8239999999999998</c:v>
                </c:pt>
                <c:pt idx="22515">
                  <c:v>1.8239999999999998</c:v>
                </c:pt>
                <c:pt idx="22516">
                  <c:v>1.8239999999999998</c:v>
                </c:pt>
                <c:pt idx="22517">
                  <c:v>1.8239999999999998</c:v>
                </c:pt>
                <c:pt idx="22518">
                  <c:v>1.8239999999999998</c:v>
                </c:pt>
                <c:pt idx="22519">
                  <c:v>1.8239999999999998</c:v>
                </c:pt>
                <c:pt idx="22520">
                  <c:v>1.8239999999999998</c:v>
                </c:pt>
                <c:pt idx="22521">
                  <c:v>1.8239999999999998</c:v>
                </c:pt>
                <c:pt idx="22522">
                  <c:v>1.8239999999999998</c:v>
                </c:pt>
                <c:pt idx="22523">
                  <c:v>1.8239999999999998</c:v>
                </c:pt>
                <c:pt idx="22524">
                  <c:v>1.8239999999999998</c:v>
                </c:pt>
                <c:pt idx="22525">
                  <c:v>1.8239999999999998</c:v>
                </c:pt>
                <c:pt idx="22526">
                  <c:v>1.8239999999999998</c:v>
                </c:pt>
                <c:pt idx="22527">
                  <c:v>1.8239999999999998</c:v>
                </c:pt>
                <c:pt idx="22528">
                  <c:v>1.8239999999999998</c:v>
                </c:pt>
                <c:pt idx="22529">
                  <c:v>1.8239999999999998</c:v>
                </c:pt>
                <c:pt idx="22530">
                  <c:v>1.8239999999999998</c:v>
                </c:pt>
                <c:pt idx="22531">
                  <c:v>1.8239999999999998</c:v>
                </c:pt>
                <c:pt idx="22532">
                  <c:v>1.8239999999999998</c:v>
                </c:pt>
                <c:pt idx="22533">
                  <c:v>1.8239999999999998</c:v>
                </c:pt>
                <c:pt idx="22534">
                  <c:v>1.8239999999999998</c:v>
                </c:pt>
                <c:pt idx="22535">
                  <c:v>1.8239999999999998</c:v>
                </c:pt>
                <c:pt idx="22536">
                  <c:v>1.8239999999999998</c:v>
                </c:pt>
                <c:pt idx="22537">
                  <c:v>1.8239999999999998</c:v>
                </c:pt>
                <c:pt idx="22538">
                  <c:v>1.823</c:v>
                </c:pt>
                <c:pt idx="22539">
                  <c:v>1.823</c:v>
                </c:pt>
                <c:pt idx="22540">
                  <c:v>1.823</c:v>
                </c:pt>
                <c:pt idx="22541">
                  <c:v>1.823</c:v>
                </c:pt>
                <c:pt idx="22542">
                  <c:v>1.823</c:v>
                </c:pt>
                <c:pt idx="22543">
                  <c:v>1.823</c:v>
                </c:pt>
                <c:pt idx="22544">
                  <c:v>1.823</c:v>
                </c:pt>
                <c:pt idx="22545">
                  <c:v>1.823</c:v>
                </c:pt>
                <c:pt idx="22546">
                  <c:v>1.823</c:v>
                </c:pt>
                <c:pt idx="22547">
                  <c:v>1.823</c:v>
                </c:pt>
                <c:pt idx="22548">
                  <c:v>1.823</c:v>
                </c:pt>
                <c:pt idx="22549">
                  <c:v>1.823</c:v>
                </c:pt>
                <c:pt idx="22550">
                  <c:v>1.8239999999999998</c:v>
                </c:pt>
                <c:pt idx="22551">
                  <c:v>1.8239999999999998</c:v>
                </c:pt>
                <c:pt idx="22552">
                  <c:v>1.8239999999999998</c:v>
                </c:pt>
                <c:pt idx="22553">
                  <c:v>1.8239999999999998</c:v>
                </c:pt>
                <c:pt idx="22554">
                  <c:v>1.8239999999999998</c:v>
                </c:pt>
                <c:pt idx="22555">
                  <c:v>1.8239999999999998</c:v>
                </c:pt>
                <c:pt idx="22556">
                  <c:v>1.8239999999999998</c:v>
                </c:pt>
                <c:pt idx="22557">
                  <c:v>1.8239999999999998</c:v>
                </c:pt>
                <c:pt idx="22558">
                  <c:v>1.8239999999999998</c:v>
                </c:pt>
                <c:pt idx="22559">
                  <c:v>1.8239999999999998</c:v>
                </c:pt>
                <c:pt idx="22560">
                  <c:v>1.8239999999999998</c:v>
                </c:pt>
                <c:pt idx="22561">
                  <c:v>1.8239999999999998</c:v>
                </c:pt>
                <c:pt idx="22562">
                  <c:v>1.8239999999999998</c:v>
                </c:pt>
                <c:pt idx="22563">
                  <c:v>1.8239999999999998</c:v>
                </c:pt>
                <c:pt idx="22564">
                  <c:v>1.8239999999999998</c:v>
                </c:pt>
                <c:pt idx="22565">
                  <c:v>1.8239999999999998</c:v>
                </c:pt>
                <c:pt idx="22566">
                  <c:v>1.8239999999999998</c:v>
                </c:pt>
                <c:pt idx="22567">
                  <c:v>1.8239999999999998</c:v>
                </c:pt>
                <c:pt idx="22568">
                  <c:v>1.8239999999999998</c:v>
                </c:pt>
                <c:pt idx="22569">
                  <c:v>1.823</c:v>
                </c:pt>
                <c:pt idx="22570">
                  <c:v>1.823</c:v>
                </c:pt>
                <c:pt idx="22571">
                  <c:v>1.823</c:v>
                </c:pt>
                <c:pt idx="22572">
                  <c:v>1.823</c:v>
                </c:pt>
                <c:pt idx="22573">
                  <c:v>1.823</c:v>
                </c:pt>
                <c:pt idx="22574">
                  <c:v>1.823</c:v>
                </c:pt>
                <c:pt idx="22575">
                  <c:v>1.823</c:v>
                </c:pt>
                <c:pt idx="22576">
                  <c:v>1.823</c:v>
                </c:pt>
                <c:pt idx="22577">
                  <c:v>1.823</c:v>
                </c:pt>
                <c:pt idx="22578">
                  <c:v>1.823</c:v>
                </c:pt>
                <c:pt idx="22579">
                  <c:v>1.823</c:v>
                </c:pt>
                <c:pt idx="22580">
                  <c:v>1.823</c:v>
                </c:pt>
                <c:pt idx="22581">
                  <c:v>1.823</c:v>
                </c:pt>
                <c:pt idx="22582">
                  <c:v>1.823</c:v>
                </c:pt>
                <c:pt idx="22583">
                  <c:v>1.823</c:v>
                </c:pt>
                <c:pt idx="22584">
                  <c:v>1.823</c:v>
                </c:pt>
                <c:pt idx="22585">
                  <c:v>1.823</c:v>
                </c:pt>
                <c:pt idx="22586">
                  <c:v>1.823</c:v>
                </c:pt>
                <c:pt idx="22587">
                  <c:v>1.823</c:v>
                </c:pt>
                <c:pt idx="22588">
                  <c:v>1.823</c:v>
                </c:pt>
                <c:pt idx="22589">
                  <c:v>1.823</c:v>
                </c:pt>
                <c:pt idx="22590">
                  <c:v>1.823</c:v>
                </c:pt>
                <c:pt idx="22591">
                  <c:v>1.8220000000000001</c:v>
                </c:pt>
                <c:pt idx="22592">
                  <c:v>1.8220000000000001</c:v>
                </c:pt>
                <c:pt idx="22593">
                  <c:v>1.8220000000000001</c:v>
                </c:pt>
                <c:pt idx="22594">
                  <c:v>1.8220000000000001</c:v>
                </c:pt>
                <c:pt idx="22595">
                  <c:v>1.8220000000000001</c:v>
                </c:pt>
                <c:pt idx="22596">
                  <c:v>1.8220000000000001</c:v>
                </c:pt>
                <c:pt idx="22597">
                  <c:v>1.8220000000000001</c:v>
                </c:pt>
                <c:pt idx="22598">
                  <c:v>1.8220000000000001</c:v>
                </c:pt>
                <c:pt idx="22599">
                  <c:v>1.8220000000000001</c:v>
                </c:pt>
                <c:pt idx="22600">
                  <c:v>1.8220000000000001</c:v>
                </c:pt>
                <c:pt idx="22601">
                  <c:v>1.8220000000000001</c:v>
                </c:pt>
                <c:pt idx="22602">
                  <c:v>1.8220000000000001</c:v>
                </c:pt>
                <c:pt idx="22603">
                  <c:v>1.8220000000000001</c:v>
                </c:pt>
                <c:pt idx="22604">
                  <c:v>1.8220000000000001</c:v>
                </c:pt>
                <c:pt idx="22605">
                  <c:v>1.8220000000000001</c:v>
                </c:pt>
                <c:pt idx="22606">
                  <c:v>1.8220000000000001</c:v>
                </c:pt>
                <c:pt idx="22607">
                  <c:v>1.8220000000000001</c:v>
                </c:pt>
                <c:pt idx="22608">
                  <c:v>1.8220000000000001</c:v>
                </c:pt>
                <c:pt idx="22609">
                  <c:v>1.8220000000000001</c:v>
                </c:pt>
                <c:pt idx="22610">
                  <c:v>1.8220000000000001</c:v>
                </c:pt>
                <c:pt idx="22611">
                  <c:v>1.8220000000000001</c:v>
                </c:pt>
                <c:pt idx="22612">
                  <c:v>1.8220000000000001</c:v>
                </c:pt>
                <c:pt idx="22613">
                  <c:v>1.8220000000000001</c:v>
                </c:pt>
                <c:pt idx="22614">
                  <c:v>1.8220000000000001</c:v>
                </c:pt>
                <c:pt idx="22615">
                  <c:v>1.821</c:v>
                </c:pt>
                <c:pt idx="22616">
                  <c:v>1.821</c:v>
                </c:pt>
                <c:pt idx="22617">
                  <c:v>1.821</c:v>
                </c:pt>
                <c:pt idx="22618">
                  <c:v>1.821</c:v>
                </c:pt>
                <c:pt idx="22619">
                  <c:v>1.821</c:v>
                </c:pt>
                <c:pt idx="22620">
                  <c:v>1.821</c:v>
                </c:pt>
                <c:pt idx="22621">
                  <c:v>1.821</c:v>
                </c:pt>
                <c:pt idx="22622">
                  <c:v>1.821</c:v>
                </c:pt>
                <c:pt idx="22623">
                  <c:v>1.821</c:v>
                </c:pt>
                <c:pt idx="22624">
                  <c:v>1.821</c:v>
                </c:pt>
                <c:pt idx="22625">
                  <c:v>1.821</c:v>
                </c:pt>
                <c:pt idx="22626">
                  <c:v>1.821</c:v>
                </c:pt>
                <c:pt idx="22627">
                  <c:v>1.821</c:v>
                </c:pt>
                <c:pt idx="22628">
                  <c:v>1.821</c:v>
                </c:pt>
                <c:pt idx="22629">
                  <c:v>1.821</c:v>
                </c:pt>
                <c:pt idx="22630">
                  <c:v>1.821</c:v>
                </c:pt>
                <c:pt idx="22631">
                  <c:v>1.821</c:v>
                </c:pt>
                <c:pt idx="22632">
                  <c:v>1.821</c:v>
                </c:pt>
                <c:pt idx="22633">
                  <c:v>1.821</c:v>
                </c:pt>
                <c:pt idx="22634">
                  <c:v>1.821</c:v>
                </c:pt>
                <c:pt idx="22635">
                  <c:v>1.821</c:v>
                </c:pt>
                <c:pt idx="22636">
                  <c:v>1.821</c:v>
                </c:pt>
                <c:pt idx="22637">
                  <c:v>1.8199999999999998</c:v>
                </c:pt>
                <c:pt idx="22638">
                  <c:v>1.8199999999999998</c:v>
                </c:pt>
                <c:pt idx="22639">
                  <c:v>1.8199999999999998</c:v>
                </c:pt>
                <c:pt idx="22640">
                  <c:v>1.8199999999999998</c:v>
                </c:pt>
                <c:pt idx="22641">
                  <c:v>1.8199999999999998</c:v>
                </c:pt>
                <c:pt idx="22642">
                  <c:v>1.8199999999999998</c:v>
                </c:pt>
                <c:pt idx="22643">
                  <c:v>1.8199999999999998</c:v>
                </c:pt>
                <c:pt idx="22644">
                  <c:v>1.8199999999999998</c:v>
                </c:pt>
                <c:pt idx="22645">
                  <c:v>1.8199999999999998</c:v>
                </c:pt>
                <c:pt idx="22646">
                  <c:v>1.8199999999999998</c:v>
                </c:pt>
                <c:pt idx="22647">
                  <c:v>1.8199999999999998</c:v>
                </c:pt>
                <c:pt idx="22648">
                  <c:v>1.8199999999999998</c:v>
                </c:pt>
                <c:pt idx="22649">
                  <c:v>1.821</c:v>
                </c:pt>
                <c:pt idx="22650">
                  <c:v>1.821</c:v>
                </c:pt>
                <c:pt idx="22651">
                  <c:v>1.821</c:v>
                </c:pt>
                <c:pt idx="22652">
                  <c:v>1.821</c:v>
                </c:pt>
                <c:pt idx="22653">
                  <c:v>1.821</c:v>
                </c:pt>
                <c:pt idx="22654">
                  <c:v>1.821</c:v>
                </c:pt>
                <c:pt idx="22655">
                  <c:v>1.821</c:v>
                </c:pt>
                <c:pt idx="22656">
                  <c:v>1.821</c:v>
                </c:pt>
                <c:pt idx="22657">
                  <c:v>1.821</c:v>
                </c:pt>
                <c:pt idx="22658">
                  <c:v>1.821</c:v>
                </c:pt>
                <c:pt idx="22659">
                  <c:v>1.821</c:v>
                </c:pt>
                <c:pt idx="22660">
                  <c:v>1.821</c:v>
                </c:pt>
                <c:pt idx="22661">
                  <c:v>1.821</c:v>
                </c:pt>
                <c:pt idx="22662">
                  <c:v>1.821</c:v>
                </c:pt>
                <c:pt idx="22663">
                  <c:v>1.821</c:v>
                </c:pt>
                <c:pt idx="22664">
                  <c:v>1.821</c:v>
                </c:pt>
                <c:pt idx="22665">
                  <c:v>1.8199999999999998</c:v>
                </c:pt>
                <c:pt idx="22666">
                  <c:v>1.8199999999999998</c:v>
                </c:pt>
                <c:pt idx="22667">
                  <c:v>1.8199999999999998</c:v>
                </c:pt>
                <c:pt idx="22668">
                  <c:v>1.8199999999999998</c:v>
                </c:pt>
                <c:pt idx="22669">
                  <c:v>1.8199999999999998</c:v>
                </c:pt>
                <c:pt idx="22670">
                  <c:v>1.8199999999999998</c:v>
                </c:pt>
                <c:pt idx="22671">
                  <c:v>1.8199999999999998</c:v>
                </c:pt>
                <c:pt idx="22672">
                  <c:v>1.8199999999999998</c:v>
                </c:pt>
                <c:pt idx="22673">
                  <c:v>1.8199999999999998</c:v>
                </c:pt>
                <c:pt idx="22674">
                  <c:v>1.8199999999999998</c:v>
                </c:pt>
                <c:pt idx="22675">
                  <c:v>1.8199999999999998</c:v>
                </c:pt>
                <c:pt idx="22676">
                  <c:v>1.8199999999999998</c:v>
                </c:pt>
                <c:pt idx="22677">
                  <c:v>1.8199999999999998</c:v>
                </c:pt>
                <c:pt idx="22678">
                  <c:v>1.8199999999999998</c:v>
                </c:pt>
                <c:pt idx="22679">
                  <c:v>1.8199999999999998</c:v>
                </c:pt>
                <c:pt idx="22680">
                  <c:v>1.8199999999999998</c:v>
                </c:pt>
                <c:pt idx="22681">
                  <c:v>1.8199999999999998</c:v>
                </c:pt>
                <c:pt idx="22682">
                  <c:v>1.8199999999999998</c:v>
                </c:pt>
                <c:pt idx="22683">
                  <c:v>1.8199999999999998</c:v>
                </c:pt>
                <c:pt idx="22684">
                  <c:v>1.8199999999999998</c:v>
                </c:pt>
                <c:pt idx="22685">
                  <c:v>1.8199999999999998</c:v>
                </c:pt>
                <c:pt idx="22686">
                  <c:v>1.8199999999999998</c:v>
                </c:pt>
                <c:pt idx="22687">
                  <c:v>1.8199999999999998</c:v>
                </c:pt>
                <c:pt idx="22688">
                  <c:v>1.8199999999999998</c:v>
                </c:pt>
                <c:pt idx="22689">
                  <c:v>1.819</c:v>
                </c:pt>
                <c:pt idx="22690">
                  <c:v>1.819</c:v>
                </c:pt>
                <c:pt idx="22691">
                  <c:v>1.819</c:v>
                </c:pt>
                <c:pt idx="22692">
                  <c:v>1.819</c:v>
                </c:pt>
                <c:pt idx="22693">
                  <c:v>1.819</c:v>
                </c:pt>
                <c:pt idx="22694">
                  <c:v>1.819</c:v>
                </c:pt>
                <c:pt idx="22695">
                  <c:v>1.819</c:v>
                </c:pt>
                <c:pt idx="22696">
                  <c:v>1.819</c:v>
                </c:pt>
                <c:pt idx="22697">
                  <c:v>1.819</c:v>
                </c:pt>
                <c:pt idx="22698">
                  <c:v>1.819</c:v>
                </c:pt>
                <c:pt idx="22699">
                  <c:v>1.819</c:v>
                </c:pt>
                <c:pt idx="22700">
                  <c:v>1.819</c:v>
                </c:pt>
                <c:pt idx="22701">
                  <c:v>1.819</c:v>
                </c:pt>
                <c:pt idx="22702">
                  <c:v>1.819</c:v>
                </c:pt>
                <c:pt idx="22703">
                  <c:v>1.819</c:v>
                </c:pt>
                <c:pt idx="22704">
                  <c:v>1.819</c:v>
                </c:pt>
                <c:pt idx="22705">
                  <c:v>1.819</c:v>
                </c:pt>
                <c:pt idx="22706">
                  <c:v>1.819</c:v>
                </c:pt>
                <c:pt idx="22707">
                  <c:v>1.819</c:v>
                </c:pt>
                <c:pt idx="22708">
                  <c:v>1.819</c:v>
                </c:pt>
                <c:pt idx="22709">
                  <c:v>1.819</c:v>
                </c:pt>
                <c:pt idx="22710">
                  <c:v>1.819</c:v>
                </c:pt>
                <c:pt idx="22711">
                  <c:v>1.819</c:v>
                </c:pt>
                <c:pt idx="22712">
                  <c:v>1.819</c:v>
                </c:pt>
                <c:pt idx="22713">
                  <c:v>1.819</c:v>
                </c:pt>
                <c:pt idx="22714">
                  <c:v>1.8180000000000001</c:v>
                </c:pt>
                <c:pt idx="22715">
                  <c:v>1.8180000000000001</c:v>
                </c:pt>
                <c:pt idx="22716">
                  <c:v>1.8180000000000001</c:v>
                </c:pt>
                <c:pt idx="22717">
                  <c:v>1.8180000000000001</c:v>
                </c:pt>
                <c:pt idx="22718">
                  <c:v>1.8180000000000001</c:v>
                </c:pt>
                <c:pt idx="22719">
                  <c:v>1.8180000000000001</c:v>
                </c:pt>
                <c:pt idx="22720">
                  <c:v>1.8180000000000001</c:v>
                </c:pt>
                <c:pt idx="22721">
                  <c:v>1.8180000000000001</c:v>
                </c:pt>
                <c:pt idx="22722">
                  <c:v>1.8180000000000001</c:v>
                </c:pt>
                <c:pt idx="22723">
                  <c:v>1.8180000000000001</c:v>
                </c:pt>
                <c:pt idx="22724">
                  <c:v>1.8180000000000001</c:v>
                </c:pt>
                <c:pt idx="22725">
                  <c:v>1.8180000000000001</c:v>
                </c:pt>
                <c:pt idx="22726">
                  <c:v>1.8180000000000001</c:v>
                </c:pt>
                <c:pt idx="22727">
                  <c:v>1.8180000000000001</c:v>
                </c:pt>
                <c:pt idx="22728">
                  <c:v>1.8180000000000001</c:v>
                </c:pt>
                <c:pt idx="22729">
                  <c:v>1.8180000000000001</c:v>
                </c:pt>
                <c:pt idx="22730">
                  <c:v>1.8180000000000001</c:v>
                </c:pt>
                <c:pt idx="22731">
                  <c:v>1.8180000000000001</c:v>
                </c:pt>
                <c:pt idx="22732">
                  <c:v>1.8180000000000001</c:v>
                </c:pt>
                <c:pt idx="22733">
                  <c:v>1.8180000000000001</c:v>
                </c:pt>
                <c:pt idx="22734">
                  <c:v>1.8180000000000001</c:v>
                </c:pt>
                <c:pt idx="22735">
                  <c:v>1.8180000000000001</c:v>
                </c:pt>
                <c:pt idx="22736">
                  <c:v>1.8169999999999999</c:v>
                </c:pt>
                <c:pt idx="22737">
                  <c:v>1.8169999999999999</c:v>
                </c:pt>
                <c:pt idx="22738">
                  <c:v>1.8169999999999999</c:v>
                </c:pt>
                <c:pt idx="22739">
                  <c:v>1.8169999999999999</c:v>
                </c:pt>
                <c:pt idx="22740">
                  <c:v>1.8169999999999999</c:v>
                </c:pt>
                <c:pt idx="22741">
                  <c:v>1.8169999999999999</c:v>
                </c:pt>
                <c:pt idx="22742">
                  <c:v>1.8169999999999999</c:v>
                </c:pt>
                <c:pt idx="22743">
                  <c:v>1.8169999999999999</c:v>
                </c:pt>
                <c:pt idx="22744">
                  <c:v>1.8169999999999999</c:v>
                </c:pt>
                <c:pt idx="22745">
                  <c:v>1.8169999999999999</c:v>
                </c:pt>
                <c:pt idx="22746">
                  <c:v>1.8169999999999999</c:v>
                </c:pt>
                <c:pt idx="22747">
                  <c:v>1.8169999999999999</c:v>
                </c:pt>
                <c:pt idx="22748">
                  <c:v>1.8169999999999999</c:v>
                </c:pt>
                <c:pt idx="22749">
                  <c:v>1.8169999999999999</c:v>
                </c:pt>
                <c:pt idx="22750">
                  <c:v>1.8169999999999999</c:v>
                </c:pt>
                <c:pt idx="22751">
                  <c:v>1.8169999999999999</c:v>
                </c:pt>
                <c:pt idx="22752">
                  <c:v>1.8180000000000001</c:v>
                </c:pt>
                <c:pt idx="22753">
                  <c:v>1.8180000000000001</c:v>
                </c:pt>
                <c:pt idx="22754">
                  <c:v>1.8180000000000001</c:v>
                </c:pt>
                <c:pt idx="22755">
                  <c:v>1.8180000000000001</c:v>
                </c:pt>
                <c:pt idx="22756">
                  <c:v>1.8180000000000001</c:v>
                </c:pt>
                <c:pt idx="22757">
                  <c:v>1.8180000000000001</c:v>
                </c:pt>
                <c:pt idx="22758">
                  <c:v>1.8180000000000001</c:v>
                </c:pt>
                <c:pt idx="22759">
                  <c:v>1.8180000000000001</c:v>
                </c:pt>
                <c:pt idx="22760">
                  <c:v>1.8180000000000001</c:v>
                </c:pt>
                <c:pt idx="22761">
                  <c:v>1.8180000000000001</c:v>
                </c:pt>
                <c:pt idx="22762">
                  <c:v>1.8169999999999999</c:v>
                </c:pt>
                <c:pt idx="22763">
                  <c:v>1.8169999999999999</c:v>
                </c:pt>
                <c:pt idx="22764">
                  <c:v>1.8169999999999999</c:v>
                </c:pt>
                <c:pt idx="22765">
                  <c:v>1.8169999999999999</c:v>
                </c:pt>
                <c:pt idx="22766">
                  <c:v>1.8169999999999999</c:v>
                </c:pt>
                <c:pt idx="22767">
                  <c:v>1.8169999999999999</c:v>
                </c:pt>
                <c:pt idx="22768">
                  <c:v>1.8169999999999999</c:v>
                </c:pt>
                <c:pt idx="22769">
                  <c:v>1.8169999999999999</c:v>
                </c:pt>
                <c:pt idx="22770">
                  <c:v>1.8169999999999999</c:v>
                </c:pt>
                <c:pt idx="22771">
                  <c:v>1.8169999999999999</c:v>
                </c:pt>
                <c:pt idx="22772">
                  <c:v>1.8169999999999999</c:v>
                </c:pt>
                <c:pt idx="22773">
                  <c:v>1.8169999999999999</c:v>
                </c:pt>
                <c:pt idx="22774">
                  <c:v>1.8169999999999999</c:v>
                </c:pt>
                <c:pt idx="22775">
                  <c:v>1.8169999999999999</c:v>
                </c:pt>
                <c:pt idx="22776">
                  <c:v>1.8169999999999999</c:v>
                </c:pt>
                <c:pt idx="22777">
                  <c:v>1.8169999999999999</c:v>
                </c:pt>
                <c:pt idx="22778">
                  <c:v>1.8169999999999999</c:v>
                </c:pt>
                <c:pt idx="22779">
                  <c:v>1.8169999999999999</c:v>
                </c:pt>
                <c:pt idx="22780">
                  <c:v>1.8169999999999999</c:v>
                </c:pt>
                <c:pt idx="22781">
                  <c:v>1.8169999999999999</c:v>
                </c:pt>
                <c:pt idx="22782">
                  <c:v>1.8169999999999999</c:v>
                </c:pt>
                <c:pt idx="22783">
                  <c:v>1.8169999999999999</c:v>
                </c:pt>
                <c:pt idx="22784">
                  <c:v>1.8169999999999999</c:v>
                </c:pt>
                <c:pt idx="22785">
                  <c:v>1.8169999999999999</c:v>
                </c:pt>
                <c:pt idx="22786">
                  <c:v>1.8169999999999999</c:v>
                </c:pt>
                <c:pt idx="22787">
                  <c:v>1.8169999999999999</c:v>
                </c:pt>
                <c:pt idx="22788">
                  <c:v>1.8159999999999998</c:v>
                </c:pt>
                <c:pt idx="22789">
                  <c:v>1.8159999999999998</c:v>
                </c:pt>
                <c:pt idx="22790">
                  <c:v>1.8159999999999998</c:v>
                </c:pt>
                <c:pt idx="22791">
                  <c:v>1.8159999999999998</c:v>
                </c:pt>
                <c:pt idx="22792">
                  <c:v>1.8159999999999998</c:v>
                </c:pt>
                <c:pt idx="22793">
                  <c:v>1.8159999999999998</c:v>
                </c:pt>
                <c:pt idx="22794">
                  <c:v>1.8159999999999998</c:v>
                </c:pt>
                <c:pt idx="22795">
                  <c:v>1.8159999999999998</c:v>
                </c:pt>
                <c:pt idx="22796">
                  <c:v>1.8159999999999998</c:v>
                </c:pt>
                <c:pt idx="22797">
                  <c:v>1.8159999999999998</c:v>
                </c:pt>
                <c:pt idx="22798">
                  <c:v>1.8159999999999998</c:v>
                </c:pt>
                <c:pt idx="22799">
                  <c:v>1.8159999999999998</c:v>
                </c:pt>
                <c:pt idx="22800">
                  <c:v>1.8159999999999998</c:v>
                </c:pt>
                <c:pt idx="22801">
                  <c:v>1.8159999999999998</c:v>
                </c:pt>
                <c:pt idx="22802">
                  <c:v>1.8159999999999998</c:v>
                </c:pt>
                <c:pt idx="22803">
                  <c:v>1.8159999999999998</c:v>
                </c:pt>
                <c:pt idx="22804">
                  <c:v>1.8159999999999998</c:v>
                </c:pt>
                <c:pt idx="22805">
                  <c:v>1.8159999999999998</c:v>
                </c:pt>
                <c:pt idx="22806">
                  <c:v>1.8159999999999998</c:v>
                </c:pt>
                <c:pt idx="22807">
                  <c:v>1.8159999999999998</c:v>
                </c:pt>
                <c:pt idx="22808">
                  <c:v>1.8159999999999998</c:v>
                </c:pt>
                <c:pt idx="22809">
                  <c:v>1.8159999999999998</c:v>
                </c:pt>
                <c:pt idx="22810">
                  <c:v>1.8149999999999999</c:v>
                </c:pt>
                <c:pt idx="22811">
                  <c:v>1.8149999999999999</c:v>
                </c:pt>
                <c:pt idx="22812">
                  <c:v>1.8149999999999999</c:v>
                </c:pt>
                <c:pt idx="22813">
                  <c:v>1.8149999999999999</c:v>
                </c:pt>
                <c:pt idx="22814">
                  <c:v>1.8149999999999999</c:v>
                </c:pt>
                <c:pt idx="22815">
                  <c:v>1.8149999999999999</c:v>
                </c:pt>
                <c:pt idx="22816">
                  <c:v>1.8149999999999999</c:v>
                </c:pt>
                <c:pt idx="22817">
                  <c:v>1.8149999999999999</c:v>
                </c:pt>
                <c:pt idx="22818">
                  <c:v>1.8149999999999999</c:v>
                </c:pt>
                <c:pt idx="22819">
                  <c:v>1.8149999999999999</c:v>
                </c:pt>
                <c:pt idx="22820">
                  <c:v>1.8149999999999999</c:v>
                </c:pt>
                <c:pt idx="22821">
                  <c:v>1.8149999999999999</c:v>
                </c:pt>
                <c:pt idx="22822">
                  <c:v>1.8149999999999999</c:v>
                </c:pt>
                <c:pt idx="22823">
                  <c:v>1.8149999999999999</c:v>
                </c:pt>
                <c:pt idx="22824">
                  <c:v>1.8149999999999999</c:v>
                </c:pt>
                <c:pt idx="22825">
                  <c:v>1.8149999999999999</c:v>
                </c:pt>
                <c:pt idx="22826">
                  <c:v>1.8149999999999999</c:v>
                </c:pt>
                <c:pt idx="22827">
                  <c:v>1.8149999999999999</c:v>
                </c:pt>
                <c:pt idx="22828">
                  <c:v>1.8149999999999999</c:v>
                </c:pt>
                <c:pt idx="22829">
                  <c:v>1.8149999999999999</c:v>
                </c:pt>
                <c:pt idx="22830">
                  <c:v>1.8149999999999999</c:v>
                </c:pt>
                <c:pt idx="22831">
                  <c:v>1.8149999999999999</c:v>
                </c:pt>
                <c:pt idx="22832">
                  <c:v>1.8149999999999999</c:v>
                </c:pt>
                <c:pt idx="22833">
                  <c:v>1.8149999999999999</c:v>
                </c:pt>
                <c:pt idx="22834">
                  <c:v>1.8140000000000001</c:v>
                </c:pt>
                <c:pt idx="22835">
                  <c:v>1.8140000000000001</c:v>
                </c:pt>
                <c:pt idx="22836">
                  <c:v>1.8140000000000001</c:v>
                </c:pt>
                <c:pt idx="22837">
                  <c:v>1.8140000000000001</c:v>
                </c:pt>
                <c:pt idx="22838">
                  <c:v>1.8140000000000001</c:v>
                </c:pt>
                <c:pt idx="22839">
                  <c:v>1.8140000000000001</c:v>
                </c:pt>
                <c:pt idx="22840">
                  <c:v>1.8140000000000001</c:v>
                </c:pt>
                <c:pt idx="22841">
                  <c:v>1.8140000000000001</c:v>
                </c:pt>
                <c:pt idx="22842">
                  <c:v>1.8140000000000001</c:v>
                </c:pt>
                <c:pt idx="22843">
                  <c:v>1.8140000000000001</c:v>
                </c:pt>
                <c:pt idx="22844">
                  <c:v>1.8140000000000001</c:v>
                </c:pt>
                <c:pt idx="22845">
                  <c:v>1.8140000000000001</c:v>
                </c:pt>
                <c:pt idx="22846">
                  <c:v>1.8140000000000001</c:v>
                </c:pt>
                <c:pt idx="22847">
                  <c:v>1.8140000000000001</c:v>
                </c:pt>
                <c:pt idx="22848">
                  <c:v>1.8140000000000001</c:v>
                </c:pt>
                <c:pt idx="22849">
                  <c:v>1.8140000000000001</c:v>
                </c:pt>
                <c:pt idx="22850">
                  <c:v>1.8140000000000001</c:v>
                </c:pt>
                <c:pt idx="22851">
                  <c:v>1.8140000000000001</c:v>
                </c:pt>
                <c:pt idx="22852">
                  <c:v>1.8140000000000001</c:v>
                </c:pt>
                <c:pt idx="22853">
                  <c:v>1.8140000000000001</c:v>
                </c:pt>
                <c:pt idx="22854">
                  <c:v>1.8140000000000001</c:v>
                </c:pt>
                <c:pt idx="22855">
                  <c:v>1.8140000000000001</c:v>
                </c:pt>
                <c:pt idx="22856">
                  <c:v>1.8129999999999999</c:v>
                </c:pt>
                <c:pt idx="22857">
                  <c:v>1.8129999999999999</c:v>
                </c:pt>
                <c:pt idx="22858">
                  <c:v>1.8129999999999999</c:v>
                </c:pt>
                <c:pt idx="22859">
                  <c:v>1.8129999999999999</c:v>
                </c:pt>
                <c:pt idx="22860">
                  <c:v>1.8129999999999999</c:v>
                </c:pt>
                <c:pt idx="22861">
                  <c:v>1.8129999999999999</c:v>
                </c:pt>
                <c:pt idx="22862">
                  <c:v>1.8129999999999999</c:v>
                </c:pt>
                <c:pt idx="22863">
                  <c:v>1.8129999999999999</c:v>
                </c:pt>
                <c:pt idx="22864">
                  <c:v>1.8129999999999999</c:v>
                </c:pt>
                <c:pt idx="22865">
                  <c:v>1.8129999999999999</c:v>
                </c:pt>
                <c:pt idx="22866">
                  <c:v>1.8129999999999999</c:v>
                </c:pt>
                <c:pt idx="22867">
                  <c:v>1.8129999999999999</c:v>
                </c:pt>
                <c:pt idx="22868">
                  <c:v>1.8129999999999999</c:v>
                </c:pt>
                <c:pt idx="22869">
                  <c:v>1.8129999999999999</c:v>
                </c:pt>
                <c:pt idx="22870">
                  <c:v>1.8129999999999999</c:v>
                </c:pt>
                <c:pt idx="22871">
                  <c:v>1.8129999999999999</c:v>
                </c:pt>
                <c:pt idx="22872">
                  <c:v>1.8129999999999999</c:v>
                </c:pt>
                <c:pt idx="22873">
                  <c:v>1.8129999999999999</c:v>
                </c:pt>
                <c:pt idx="22874">
                  <c:v>1.8129999999999999</c:v>
                </c:pt>
                <c:pt idx="22875">
                  <c:v>1.8129999999999999</c:v>
                </c:pt>
                <c:pt idx="22876">
                  <c:v>1.8129999999999999</c:v>
                </c:pt>
                <c:pt idx="22877">
                  <c:v>1.8129999999999999</c:v>
                </c:pt>
                <c:pt idx="22878">
                  <c:v>1.8129999999999999</c:v>
                </c:pt>
                <c:pt idx="22879">
                  <c:v>1.8119999999999998</c:v>
                </c:pt>
                <c:pt idx="22880">
                  <c:v>1.8119999999999998</c:v>
                </c:pt>
                <c:pt idx="22881">
                  <c:v>1.8119999999999998</c:v>
                </c:pt>
                <c:pt idx="22882">
                  <c:v>1.8119999999999998</c:v>
                </c:pt>
                <c:pt idx="22883">
                  <c:v>1.8119999999999998</c:v>
                </c:pt>
                <c:pt idx="22884">
                  <c:v>1.8129999999999999</c:v>
                </c:pt>
                <c:pt idx="22885">
                  <c:v>1.8129999999999999</c:v>
                </c:pt>
                <c:pt idx="22886">
                  <c:v>1.8129999999999999</c:v>
                </c:pt>
                <c:pt idx="22887">
                  <c:v>1.8129999999999999</c:v>
                </c:pt>
                <c:pt idx="22888">
                  <c:v>1.8129999999999999</c:v>
                </c:pt>
                <c:pt idx="22889">
                  <c:v>1.8129999999999999</c:v>
                </c:pt>
                <c:pt idx="22890">
                  <c:v>1.8129999999999999</c:v>
                </c:pt>
                <c:pt idx="22891">
                  <c:v>1.8129999999999999</c:v>
                </c:pt>
                <c:pt idx="22892">
                  <c:v>1.8129999999999999</c:v>
                </c:pt>
                <c:pt idx="22893">
                  <c:v>1.8129999999999999</c:v>
                </c:pt>
                <c:pt idx="22894">
                  <c:v>1.8129999999999999</c:v>
                </c:pt>
                <c:pt idx="22895">
                  <c:v>1.8129999999999999</c:v>
                </c:pt>
                <c:pt idx="22896">
                  <c:v>1.8129999999999999</c:v>
                </c:pt>
                <c:pt idx="22897">
                  <c:v>1.8129999999999999</c:v>
                </c:pt>
                <c:pt idx="22898">
                  <c:v>1.8129999999999999</c:v>
                </c:pt>
                <c:pt idx="22899">
                  <c:v>1.8129999999999999</c:v>
                </c:pt>
                <c:pt idx="22900">
                  <c:v>1.8129999999999999</c:v>
                </c:pt>
                <c:pt idx="22901">
                  <c:v>1.8129999999999999</c:v>
                </c:pt>
                <c:pt idx="22902">
                  <c:v>1.8129999999999999</c:v>
                </c:pt>
                <c:pt idx="22903">
                  <c:v>1.8119999999999998</c:v>
                </c:pt>
                <c:pt idx="22904">
                  <c:v>1.8119999999999998</c:v>
                </c:pt>
                <c:pt idx="22905">
                  <c:v>1.8119999999999998</c:v>
                </c:pt>
                <c:pt idx="22906">
                  <c:v>1.8119999999999998</c:v>
                </c:pt>
                <c:pt idx="22907">
                  <c:v>1.8119999999999998</c:v>
                </c:pt>
                <c:pt idx="22908">
                  <c:v>1.8119999999999998</c:v>
                </c:pt>
                <c:pt idx="22909">
                  <c:v>1.8119999999999998</c:v>
                </c:pt>
                <c:pt idx="22910">
                  <c:v>1.8119999999999998</c:v>
                </c:pt>
                <c:pt idx="22911">
                  <c:v>1.8119999999999998</c:v>
                </c:pt>
                <c:pt idx="22912">
                  <c:v>1.8119999999999998</c:v>
                </c:pt>
                <c:pt idx="22913">
                  <c:v>1.8119999999999998</c:v>
                </c:pt>
                <c:pt idx="22914">
                  <c:v>1.8119999999999998</c:v>
                </c:pt>
                <c:pt idx="22915">
                  <c:v>1.8119999999999998</c:v>
                </c:pt>
                <c:pt idx="22916">
                  <c:v>1.8119999999999998</c:v>
                </c:pt>
                <c:pt idx="22917">
                  <c:v>1.8119999999999998</c:v>
                </c:pt>
                <c:pt idx="22918">
                  <c:v>1.8119999999999998</c:v>
                </c:pt>
                <c:pt idx="22919">
                  <c:v>1.8119999999999998</c:v>
                </c:pt>
                <c:pt idx="22920">
                  <c:v>1.8119999999999998</c:v>
                </c:pt>
                <c:pt idx="22921">
                  <c:v>1.8119999999999998</c:v>
                </c:pt>
                <c:pt idx="22922">
                  <c:v>1.8119999999999998</c:v>
                </c:pt>
                <c:pt idx="22923">
                  <c:v>1.8119999999999998</c:v>
                </c:pt>
                <c:pt idx="22924">
                  <c:v>1.8119999999999998</c:v>
                </c:pt>
                <c:pt idx="22925">
                  <c:v>1.8119999999999998</c:v>
                </c:pt>
                <c:pt idx="22926">
                  <c:v>1.8119999999999998</c:v>
                </c:pt>
                <c:pt idx="22927">
                  <c:v>1.8119999999999998</c:v>
                </c:pt>
                <c:pt idx="22928">
                  <c:v>1.8119999999999998</c:v>
                </c:pt>
                <c:pt idx="22929">
                  <c:v>1.8119999999999998</c:v>
                </c:pt>
                <c:pt idx="22930">
                  <c:v>1.8119999999999998</c:v>
                </c:pt>
                <c:pt idx="22931">
                  <c:v>1.8119999999999998</c:v>
                </c:pt>
                <c:pt idx="22932">
                  <c:v>1.8109999999999999</c:v>
                </c:pt>
                <c:pt idx="22933">
                  <c:v>1.8109999999999999</c:v>
                </c:pt>
                <c:pt idx="22934">
                  <c:v>1.8109999999999999</c:v>
                </c:pt>
                <c:pt idx="22935">
                  <c:v>1.8109999999999999</c:v>
                </c:pt>
                <c:pt idx="22936">
                  <c:v>1.8109999999999999</c:v>
                </c:pt>
                <c:pt idx="22937">
                  <c:v>1.8109999999999999</c:v>
                </c:pt>
                <c:pt idx="22938">
                  <c:v>1.8109999999999999</c:v>
                </c:pt>
                <c:pt idx="22939">
                  <c:v>1.8109999999999999</c:v>
                </c:pt>
                <c:pt idx="22940">
                  <c:v>1.8109999999999999</c:v>
                </c:pt>
                <c:pt idx="22941">
                  <c:v>1.8109999999999999</c:v>
                </c:pt>
                <c:pt idx="22942">
                  <c:v>1.8109999999999999</c:v>
                </c:pt>
                <c:pt idx="22943">
                  <c:v>1.8109999999999999</c:v>
                </c:pt>
                <c:pt idx="22944">
                  <c:v>1.8109999999999999</c:v>
                </c:pt>
                <c:pt idx="22945">
                  <c:v>1.8109999999999999</c:v>
                </c:pt>
                <c:pt idx="22946">
                  <c:v>1.8109999999999999</c:v>
                </c:pt>
                <c:pt idx="22947">
                  <c:v>1.8109999999999999</c:v>
                </c:pt>
                <c:pt idx="22948">
                  <c:v>1.8109999999999999</c:v>
                </c:pt>
                <c:pt idx="22949">
                  <c:v>1.8109999999999999</c:v>
                </c:pt>
                <c:pt idx="22950">
                  <c:v>1.8109999999999999</c:v>
                </c:pt>
                <c:pt idx="22951">
                  <c:v>1.8109999999999999</c:v>
                </c:pt>
                <c:pt idx="22952">
                  <c:v>1.8109999999999999</c:v>
                </c:pt>
                <c:pt idx="22953">
                  <c:v>1.8109999999999999</c:v>
                </c:pt>
                <c:pt idx="22954">
                  <c:v>1.8109999999999999</c:v>
                </c:pt>
                <c:pt idx="22955">
                  <c:v>1.8109999999999999</c:v>
                </c:pt>
                <c:pt idx="22956">
                  <c:v>1.81</c:v>
                </c:pt>
                <c:pt idx="22957">
                  <c:v>1.81</c:v>
                </c:pt>
                <c:pt idx="22958">
                  <c:v>1.81</c:v>
                </c:pt>
                <c:pt idx="22959">
                  <c:v>1.81</c:v>
                </c:pt>
                <c:pt idx="22960">
                  <c:v>1.81</c:v>
                </c:pt>
                <c:pt idx="22961">
                  <c:v>1.81</c:v>
                </c:pt>
                <c:pt idx="22962">
                  <c:v>1.81</c:v>
                </c:pt>
                <c:pt idx="22963">
                  <c:v>1.81</c:v>
                </c:pt>
                <c:pt idx="22964">
                  <c:v>1.81</c:v>
                </c:pt>
                <c:pt idx="22965">
                  <c:v>1.81</c:v>
                </c:pt>
                <c:pt idx="22966">
                  <c:v>1.81</c:v>
                </c:pt>
                <c:pt idx="22967">
                  <c:v>1.81</c:v>
                </c:pt>
                <c:pt idx="22968">
                  <c:v>1.81</c:v>
                </c:pt>
                <c:pt idx="22969">
                  <c:v>1.81</c:v>
                </c:pt>
                <c:pt idx="22970">
                  <c:v>1.81</c:v>
                </c:pt>
                <c:pt idx="22971">
                  <c:v>1.81</c:v>
                </c:pt>
                <c:pt idx="22972">
                  <c:v>1.81</c:v>
                </c:pt>
                <c:pt idx="22973">
                  <c:v>1.81</c:v>
                </c:pt>
                <c:pt idx="22974">
                  <c:v>1.81</c:v>
                </c:pt>
                <c:pt idx="22975">
                  <c:v>1.81</c:v>
                </c:pt>
                <c:pt idx="22976">
                  <c:v>1.8109999999999999</c:v>
                </c:pt>
                <c:pt idx="22977">
                  <c:v>1.8109999999999999</c:v>
                </c:pt>
                <c:pt idx="22978">
                  <c:v>1.8109999999999999</c:v>
                </c:pt>
                <c:pt idx="22979">
                  <c:v>1.8109999999999999</c:v>
                </c:pt>
                <c:pt idx="22980">
                  <c:v>1.8109999999999999</c:v>
                </c:pt>
                <c:pt idx="22981">
                  <c:v>1.81</c:v>
                </c:pt>
                <c:pt idx="22982">
                  <c:v>1.81</c:v>
                </c:pt>
                <c:pt idx="22983">
                  <c:v>1.81</c:v>
                </c:pt>
                <c:pt idx="22984">
                  <c:v>1.81</c:v>
                </c:pt>
                <c:pt idx="22985">
                  <c:v>1.81</c:v>
                </c:pt>
                <c:pt idx="22986">
                  <c:v>1.81</c:v>
                </c:pt>
                <c:pt idx="22987">
                  <c:v>1.81</c:v>
                </c:pt>
                <c:pt idx="22988">
                  <c:v>1.81</c:v>
                </c:pt>
                <c:pt idx="22989">
                  <c:v>1.81</c:v>
                </c:pt>
                <c:pt idx="22990">
                  <c:v>1.81</c:v>
                </c:pt>
                <c:pt idx="22991">
                  <c:v>1.81</c:v>
                </c:pt>
                <c:pt idx="22992">
                  <c:v>1.81</c:v>
                </c:pt>
                <c:pt idx="22993">
                  <c:v>1.81</c:v>
                </c:pt>
                <c:pt idx="22994">
                  <c:v>1.81</c:v>
                </c:pt>
                <c:pt idx="22995">
                  <c:v>1.81</c:v>
                </c:pt>
                <c:pt idx="22996">
                  <c:v>1.81</c:v>
                </c:pt>
                <c:pt idx="22997">
                  <c:v>1.81</c:v>
                </c:pt>
                <c:pt idx="22998">
                  <c:v>1.81</c:v>
                </c:pt>
                <c:pt idx="22999">
                  <c:v>1.81</c:v>
                </c:pt>
                <c:pt idx="23000">
                  <c:v>1.81</c:v>
                </c:pt>
                <c:pt idx="23001">
                  <c:v>1.81</c:v>
                </c:pt>
                <c:pt idx="23002">
                  <c:v>1.81</c:v>
                </c:pt>
                <c:pt idx="23003">
                  <c:v>1.8089999999999999</c:v>
                </c:pt>
                <c:pt idx="23004">
                  <c:v>1.8089999999999999</c:v>
                </c:pt>
                <c:pt idx="23005">
                  <c:v>1.8089999999999999</c:v>
                </c:pt>
                <c:pt idx="23006">
                  <c:v>1.8089999999999999</c:v>
                </c:pt>
                <c:pt idx="23007">
                  <c:v>1.8089999999999999</c:v>
                </c:pt>
                <c:pt idx="23008">
                  <c:v>1.8089999999999999</c:v>
                </c:pt>
                <c:pt idx="23009">
                  <c:v>1.8089999999999999</c:v>
                </c:pt>
                <c:pt idx="23010">
                  <c:v>1.8089999999999999</c:v>
                </c:pt>
                <c:pt idx="23011">
                  <c:v>1.8089999999999999</c:v>
                </c:pt>
                <c:pt idx="23012">
                  <c:v>1.8089999999999999</c:v>
                </c:pt>
                <c:pt idx="23013">
                  <c:v>1.8089999999999999</c:v>
                </c:pt>
                <c:pt idx="23014">
                  <c:v>1.8089999999999999</c:v>
                </c:pt>
                <c:pt idx="23015">
                  <c:v>1.8089999999999999</c:v>
                </c:pt>
                <c:pt idx="23016">
                  <c:v>1.8089999999999999</c:v>
                </c:pt>
                <c:pt idx="23017">
                  <c:v>1.8089999999999999</c:v>
                </c:pt>
                <c:pt idx="23018">
                  <c:v>1.8089999999999999</c:v>
                </c:pt>
                <c:pt idx="23019">
                  <c:v>1.8089999999999999</c:v>
                </c:pt>
                <c:pt idx="23020">
                  <c:v>1.8089999999999999</c:v>
                </c:pt>
                <c:pt idx="23021">
                  <c:v>1.8089999999999999</c:v>
                </c:pt>
                <c:pt idx="23022">
                  <c:v>1.8089999999999999</c:v>
                </c:pt>
                <c:pt idx="23023">
                  <c:v>1.8089999999999999</c:v>
                </c:pt>
                <c:pt idx="23024">
                  <c:v>1.8089999999999999</c:v>
                </c:pt>
                <c:pt idx="23025">
                  <c:v>1.8089999999999999</c:v>
                </c:pt>
                <c:pt idx="23026">
                  <c:v>1.8089999999999999</c:v>
                </c:pt>
                <c:pt idx="23027">
                  <c:v>1.8089999999999999</c:v>
                </c:pt>
                <c:pt idx="23028">
                  <c:v>1.8079999999999998</c:v>
                </c:pt>
                <c:pt idx="23029">
                  <c:v>1.8079999999999998</c:v>
                </c:pt>
                <c:pt idx="23030">
                  <c:v>1.8079999999999998</c:v>
                </c:pt>
                <c:pt idx="23031">
                  <c:v>1.8079999999999998</c:v>
                </c:pt>
                <c:pt idx="23032">
                  <c:v>1.8079999999999998</c:v>
                </c:pt>
                <c:pt idx="23033">
                  <c:v>1.8079999999999998</c:v>
                </c:pt>
                <c:pt idx="23034">
                  <c:v>1.8079999999999998</c:v>
                </c:pt>
                <c:pt idx="23035">
                  <c:v>1.8079999999999998</c:v>
                </c:pt>
                <c:pt idx="23036">
                  <c:v>1.8079999999999998</c:v>
                </c:pt>
                <c:pt idx="23037">
                  <c:v>1.8079999999999998</c:v>
                </c:pt>
                <c:pt idx="23038">
                  <c:v>1.8079999999999998</c:v>
                </c:pt>
                <c:pt idx="23039">
                  <c:v>1.8079999999999998</c:v>
                </c:pt>
                <c:pt idx="23040">
                  <c:v>1.8079999999999998</c:v>
                </c:pt>
                <c:pt idx="23041">
                  <c:v>1.8079999999999998</c:v>
                </c:pt>
                <c:pt idx="23042">
                  <c:v>1.8079999999999998</c:v>
                </c:pt>
                <c:pt idx="23043">
                  <c:v>1.8079999999999998</c:v>
                </c:pt>
                <c:pt idx="23044">
                  <c:v>1.8079999999999998</c:v>
                </c:pt>
                <c:pt idx="23045">
                  <c:v>1.8079999999999998</c:v>
                </c:pt>
                <c:pt idx="23046">
                  <c:v>1.8079999999999998</c:v>
                </c:pt>
                <c:pt idx="23047">
                  <c:v>1.8079999999999998</c:v>
                </c:pt>
                <c:pt idx="23048">
                  <c:v>1.8079999999999998</c:v>
                </c:pt>
                <c:pt idx="23049">
                  <c:v>1.8079999999999998</c:v>
                </c:pt>
                <c:pt idx="23050">
                  <c:v>1.8079999999999998</c:v>
                </c:pt>
                <c:pt idx="23051">
                  <c:v>1.8079999999999998</c:v>
                </c:pt>
                <c:pt idx="23052">
                  <c:v>1.8079999999999998</c:v>
                </c:pt>
                <c:pt idx="23053">
                  <c:v>1.8069999999999999</c:v>
                </c:pt>
                <c:pt idx="23054">
                  <c:v>1.8069999999999999</c:v>
                </c:pt>
                <c:pt idx="23055">
                  <c:v>1.8069999999999999</c:v>
                </c:pt>
                <c:pt idx="23056">
                  <c:v>1.8069999999999999</c:v>
                </c:pt>
                <c:pt idx="23057">
                  <c:v>1.8069999999999999</c:v>
                </c:pt>
                <c:pt idx="23058">
                  <c:v>1.8069999999999999</c:v>
                </c:pt>
                <c:pt idx="23059">
                  <c:v>1.8069999999999999</c:v>
                </c:pt>
                <c:pt idx="23060">
                  <c:v>1.8069999999999999</c:v>
                </c:pt>
                <c:pt idx="23061">
                  <c:v>1.8069999999999999</c:v>
                </c:pt>
                <c:pt idx="23062">
                  <c:v>1.8069999999999999</c:v>
                </c:pt>
                <c:pt idx="23063">
                  <c:v>1.8069999999999999</c:v>
                </c:pt>
                <c:pt idx="23064">
                  <c:v>1.8069999999999999</c:v>
                </c:pt>
                <c:pt idx="23065">
                  <c:v>1.8069999999999999</c:v>
                </c:pt>
                <c:pt idx="23066">
                  <c:v>1.8069999999999999</c:v>
                </c:pt>
                <c:pt idx="23067">
                  <c:v>1.8069999999999999</c:v>
                </c:pt>
                <c:pt idx="23068">
                  <c:v>1.8069999999999999</c:v>
                </c:pt>
                <c:pt idx="23069">
                  <c:v>1.8069999999999999</c:v>
                </c:pt>
                <c:pt idx="23070">
                  <c:v>1.8069999999999999</c:v>
                </c:pt>
                <c:pt idx="23071">
                  <c:v>1.8069999999999999</c:v>
                </c:pt>
                <c:pt idx="23072">
                  <c:v>1.8069999999999999</c:v>
                </c:pt>
                <c:pt idx="23073">
                  <c:v>1.8069999999999999</c:v>
                </c:pt>
                <c:pt idx="23074">
                  <c:v>1.8069999999999999</c:v>
                </c:pt>
                <c:pt idx="23075">
                  <c:v>1.8069999999999999</c:v>
                </c:pt>
                <c:pt idx="23076">
                  <c:v>1.8069999999999999</c:v>
                </c:pt>
                <c:pt idx="23077">
                  <c:v>1.806</c:v>
                </c:pt>
                <c:pt idx="23078">
                  <c:v>1.806</c:v>
                </c:pt>
                <c:pt idx="23079">
                  <c:v>1.806</c:v>
                </c:pt>
                <c:pt idx="23080">
                  <c:v>1.806</c:v>
                </c:pt>
                <c:pt idx="23081">
                  <c:v>1.806</c:v>
                </c:pt>
                <c:pt idx="23082">
                  <c:v>1.806</c:v>
                </c:pt>
                <c:pt idx="23083">
                  <c:v>1.806</c:v>
                </c:pt>
                <c:pt idx="23084">
                  <c:v>1.806</c:v>
                </c:pt>
                <c:pt idx="23085">
                  <c:v>1.806</c:v>
                </c:pt>
                <c:pt idx="23086">
                  <c:v>1.806</c:v>
                </c:pt>
                <c:pt idx="23087">
                  <c:v>1.806</c:v>
                </c:pt>
                <c:pt idx="23088">
                  <c:v>1.806</c:v>
                </c:pt>
                <c:pt idx="23089">
                  <c:v>1.806</c:v>
                </c:pt>
                <c:pt idx="23090">
                  <c:v>1.806</c:v>
                </c:pt>
                <c:pt idx="23091">
                  <c:v>1.806</c:v>
                </c:pt>
                <c:pt idx="23092">
                  <c:v>1.806</c:v>
                </c:pt>
                <c:pt idx="23093">
                  <c:v>1.8069999999999999</c:v>
                </c:pt>
                <c:pt idx="23094">
                  <c:v>1.8069999999999999</c:v>
                </c:pt>
                <c:pt idx="23095">
                  <c:v>1.8069999999999999</c:v>
                </c:pt>
                <c:pt idx="23096">
                  <c:v>1.8069999999999999</c:v>
                </c:pt>
                <c:pt idx="23097">
                  <c:v>1.8069999999999999</c:v>
                </c:pt>
                <c:pt idx="23098">
                  <c:v>1.8069999999999999</c:v>
                </c:pt>
                <c:pt idx="23099">
                  <c:v>1.8069999999999999</c:v>
                </c:pt>
                <c:pt idx="23100">
                  <c:v>1.8069999999999999</c:v>
                </c:pt>
                <c:pt idx="23101">
                  <c:v>1.8069999999999999</c:v>
                </c:pt>
                <c:pt idx="23102">
                  <c:v>1.806</c:v>
                </c:pt>
                <c:pt idx="23103">
                  <c:v>1.806</c:v>
                </c:pt>
                <c:pt idx="23104">
                  <c:v>1.806</c:v>
                </c:pt>
                <c:pt idx="23105">
                  <c:v>1.806</c:v>
                </c:pt>
                <c:pt idx="23106">
                  <c:v>1.806</c:v>
                </c:pt>
                <c:pt idx="23107">
                  <c:v>1.806</c:v>
                </c:pt>
                <c:pt idx="23108">
                  <c:v>1.806</c:v>
                </c:pt>
                <c:pt idx="23109">
                  <c:v>1.806</c:v>
                </c:pt>
                <c:pt idx="23110">
                  <c:v>1.806</c:v>
                </c:pt>
                <c:pt idx="23111">
                  <c:v>1.806</c:v>
                </c:pt>
                <c:pt idx="23112">
                  <c:v>1.806</c:v>
                </c:pt>
                <c:pt idx="23113">
                  <c:v>1.806</c:v>
                </c:pt>
                <c:pt idx="23114">
                  <c:v>1.806</c:v>
                </c:pt>
                <c:pt idx="23115">
                  <c:v>1.806</c:v>
                </c:pt>
                <c:pt idx="23116">
                  <c:v>1.806</c:v>
                </c:pt>
                <c:pt idx="23117">
                  <c:v>1.806</c:v>
                </c:pt>
                <c:pt idx="23118">
                  <c:v>1.806</c:v>
                </c:pt>
                <c:pt idx="23119">
                  <c:v>1.806</c:v>
                </c:pt>
                <c:pt idx="23120">
                  <c:v>1.806</c:v>
                </c:pt>
                <c:pt idx="23121">
                  <c:v>1.806</c:v>
                </c:pt>
                <c:pt idx="23122">
                  <c:v>1.806</c:v>
                </c:pt>
                <c:pt idx="23123">
                  <c:v>1.8049999999999999</c:v>
                </c:pt>
                <c:pt idx="23124">
                  <c:v>1.8049999999999999</c:v>
                </c:pt>
                <c:pt idx="23125">
                  <c:v>1.8049999999999999</c:v>
                </c:pt>
                <c:pt idx="23126">
                  <c:v>1.8049999999999999</c:v>
                </c:pt>
                <c:pt idx="23127">
                  <c:v>1.8049999999999999</c:v>
                </c:pt>
                <c:pt idx="23128">
                  <c:v>1.8049999999999999</c:v>
                </c:pt>
                <c:pt idx="23129">
                  <c:v>1.8049999999999999</c:v>
                </c:pt>
                <c:pt idx="23130">
                  <c:v>1.8049999999999999</c:v>
                </c:pt>
                <c:pt idx="23131">
                  <c:v>1.8049999999999999</c:v>
                </c:pt>
                <c:pt idx="23132">
                  <c:v>1.8049999999999999</c:v>
                </c:pt>
                <c:pt idx="23133">
                  <c:v>1.8049999999999999</c:v>
                </c:pt>
                <c:pt idx="23134">
                  <c:v>1.8049999999999999</c:v>
                </c:pt>
                <c:pt idx="23135">
                  <c:v>1.8049999999999999</c:v>
                </c:pt>
                <c:pt idx="23136">
                  <c:v>1.8049999999999999</c:v>
                </c:pt>
                <c:pt idx="23137">
                  <c:v>1.8049999999999999</c:v>
                </c:pt>
                <c:pt idx="23138">
                  <c:v>1.8049999999999999</c:v>
                </c:pt>
                <c:pt idx="23139">
                  <c:v>1.8049999999999999</c:v>
                </c:pt>
                <c:pt idx="23140">
                  <c:v>1.8049999999999999</c:v>
                </c:pt>
                <c:pt idx="23141">
                  <c:v>1.8049999999999999</c:v>
                </c:pt>
                <c:pt idx="23142">
                  <c:v>1.8049999999999999</c:v>
                </c:pt>
                <c:pt idx="23143">
                  <c:v>1.8049999999999999</c:v>
                </c:pt>
                <c:pt idx="23144">
                  <c:v>1.8049999999999999</c:v>
                </c:pt>
                <c:pt idx="23145">
                  <c:v>1.8049999999999999</c:v>
                </c:pt>
                <c:pt idx="23146">
                  <c:v>1.8049999999999999</c:v>
                </c:pt>
                <c:pt idx="23147">
                  <c:v>1.8049999999999999</c:v>
                </c:pt>
                <c:pt idx="23148">
                  <c:v>1.8039999999999998</c:v>
                </c:pt>
                <c:pt idx="23149">
                  <c:v>1.8039999999999998</c:v>
                </c:pt>
                <c:pt idx="23150">
                  <c:v>1.8039999999999998</c:v>
                </c:pt>
                <c:pt idx="23151">
                  <c:v>1.8039999999999998</c:v>
                </c:pt>
                <c:pt idx="23152">
                  <c:v>1.8039999999999998</c:v>
                </c:pt>
                <c:pt idx="23153">
                  <c:v>1.8039999999999998</c:v>
                </c:pt>
                <c:pt idx="23154">
                  <c:v>1.8039999999999998</c:v>
                </c:pt>
                <c:pt idx="23155">
                  <c:v>1.8039999999999998</c:v>
                </c:pt>
                <c:pt idx="23156">
                  <c:v>1.8039999999999998</c:v>
                </c:pt>
                <c:pt idx="23157">
                  <c:v>1.8039999999999998</c:v>
                </c:pt>
                <c:pt idx="23158">
                  <c:v>1.8039999999999998</c:v>
                </c:pt>
                <c:pt idx="23159">
                  <c:v>1.8039999999999998</c:v>
                </c:pt>
                <c:pt idx="23160">
                  <c:v>1.8039999999999998</c:v>
                </c:pt>
                <c:pt idx="23161">
                  <c:v>1.8039999999999998</c:v>
                </c:pt>
                <c:pt idx="23162">
                  <c:v>1.8039999999999998</c:v>
                </c:pt>
                <c:pt idx="23163">
                  <c:v>1.8039999999999998</c:v>
                </c:pt>
                <c:pt idx="23164">
                  <c:v>1.8039999999999998</c:v>
                </c:pt>
                <c:pt idx="23165">
                  <c:v>1.8039999999999998</c:v>
                </c:pt>
                <c:pt idx="23166">
                  <c:v>1.8039999999999998</c:v>
                </c:pt>
                <c:pt idx="23167">
                  <c:v>1.8039999999999998</c:v>
                </c:pt>
                <c:pt idx="23168">
                  <c:v>1.8039999999999998</c:v>
                </c:pt>
                <c:pt idx="23169">
                  <c:v>1.8039999999999998</c:v>
                </c:pt>
                <c:pt idx="23170">
                  <c:v>1.8029999999999999</c:v>
                </c:pt>
                <c:pt idx="23171">
                  <c:v>1.8029999999999999</c:v>
                </c:pt>
                <c:pt idx="23172">
                  <c:v>1.8029999999999999</c:v>
                </c:pt>
                <c:pt idx="23173">
                  <c:v>1.8029999999999999</c:v>
                </c:pt>
                <c:pt idx="23174">
                  <c:v>1.8029999999999999</c:v>
                </c:pt>
                <c:pt idx="23175">
                  <c:v>1.8029999999999999</c:v>
                </c:pt>
                <c:pt idx="23176">
                  <c:v>1.8029999999999999</c:v>
                </c:pt>
                <c:pt idx="23177">
                  <c:v>1.8029999999999999</c:v>
                </c:pt>
                <c:pt idx="23178">
                  <c:v>1.8029999999999999</c:v>
                </c:pt>
                <c:pt idx="23179">
                  <c:v>1.8029999999999999</c:v>
                </c:pt>
                <c:pt idx="23180">
                  <c:v>1.8029999999999999</c:v>
                </c:pt>
                <c:pt idx="23181">
                  <c:v>1.8029999999999999</c:v>
                </c:pt>
                <c:pt idx="23182">
                  <c:v>1.8029999999999999</c:v>
                </c:pt>
                <c:pt idx="23183">
                  <c:v>1.8029999999999999</c:v>
                </c:pt>
                <c:pt idx="23184">
                  <c:v>1.8029999999999999</c:v>
                </c:pt>
                <c:pt idx="23185">
                  <c:v>1.8029999999999999</c:v>
                </c:pt>
                <c:pt idx="23186">
                  <c:v>1.8029999999999999</c:v>
                </c:pt>
                <c:pt idx="23187">
                  <c:v>1.8029999999999999</c:v>
                </c:pt>
                <c:pt idx="23188">
                  <c:v>1.8029999999999999</c:v>
                </c:pt>
                <c:pt idx="23189">
                  <c:v>1.8029999999999999</c:v>
                </c:pt>
                <c:pt idx="23190">
                  <c:v>1.8029999999999999</c:v>
                </c:pt>
                <c:pt idx="23191">
                  <c:v>1.8029999999999999</c:v>
                </c:pt>
                <c:pt idx="23192">
                  <c:v>1.802</c:v>
                </c:pt>
                <c:pt idx="23193">
                  <c:v>1.802</c:v>
                </c:pt>
                <c:pt idx="23194">
                  <c:v>1.802</c:v>
                </c:pt>
                <c:pt idx="23195">
                  <c:v>1.802</c:v>
                </c:pt>
                <c:pt idx="23196">
                  <c:v>1.802</c:v>
                </c:pt>
                <c:pt idx="23197">
                  <c:v>1.802</c:v>
                </c:pt>
                <c:pt idx="23198">
                  <c:v>1.802</c:v>
                </c:pt>
                <c:pt idx="23199">
                  <c:v>1.802</c:v>
                </c:pt>
                <c:pt idx="23200">
                  <c:v>1.802</c:v>
                </c:pt>
                <c:pt idx="23201">
                  <c:v>1.802</c:v>
                </c:pt>
                <c:pt idx="23202">
                  <c:v>1.802</c:v>
                </c:pt>
                <c:pt idx="23203">
                  <c:v>1.802</c:v>
                </c:pt>
                <c:pt idx="23204">
                  <c:v>1.802</c:v>
                </c:pt>
                <c:pt idx="23205">
                  <c:v>1.802</c:v>
                </c:pt>
                <c:pt idx="23206">
                  <c:v>1.802</c:v>
                </c:pt>
                <c:pt idx="23207">
                  <c:v>1.802</c:v>
                </c:pt>
                <c:pt idx="23208">
                  <c:v>1.802</c:v>
                </c:pt>
                <c:pt idx="23209">
                  <c:v>1.802</c:v>
                </c:pt>
                <c:pt idx="23210">
                  <c:v>1.802</c:v>
                </c:pt>
                <c:pt idx="23211">
                  <c:v>1.802</c:v>
                </c:pt>
                <c:pt idx="23212">
                  <c:v>1.802</c:v>
                </c:pt>
                <c:pt idx="23213">
                  <c:v>1.8009999999999999</c:v>
                </c:pt>
                <c:pt idx="23214">
                  <c:v>1.8009999999999999</c:v>
                </c:pt>
                <c:pt idx="23215">
                  <c:v>1.8009999999999999</c:v>
                </c:pt>
                <c:pt idx="23216">
                  <c:v>1.8009999999999999</c:v>
                </c:pt>
                <c:pt idx="23217">
                  <c:v>1.8009999999999999</c:v>
                </c:pt>
                <c:pt idx="23218">
                  <c:v>1.8009999999999999</c:v>
                </c:pt>
                <c:pt idx="23219">
                  <c:v>1.8009999999999999</c:v>
                </c:pt>
                <c:pt idx="23220">
                  <c:v>1.8009999999999999</c:v>
                </c:pt>
                <c:pt idx="23221">
                  <c:v>1.8009999999999999</c:v>
                </c:pt>
                <c:pt idx="23222">
                  <c:v>1.8009999999999999</c:v>
                </c:pt>
                <c:pt idx="23223">
                  <c:v>1.8009999999999999</c:v>
                </c:pt>
                <c:pt idx="23224">
                  <c:v>1.8009999999999999</c:v>
                </c:pt>
                <c:pt idx="23225">
                  <c:v>1.8009999999999999</c:v>
                </c:pt>
                <c:pt idx="23226">
                  <c:v>1.8009999999999999</c:v>
                </c:pt>
                <c:pt idx="23227">
                  <c:v>1.8009999999999999</c:v>
                </c:pt>
                <c:pt idx="23228">
                  <c:v>1.8009999999999999</c:v>
                </c:pt>
                <c:pt idx="23229">
                  <c:v>1.8009999999999999</c:v>
                </c:pt>
                <c:pt idx="23230">
                  <c:v>1.8009999999999999</c:v>
                </c:pt>
                <c:pt idx="23231">
                  <c:v>1.8009999999999999</c:v>
                </c:pt>
                <c:pt idx="23232">
                  <c:v>1.8009999999999999</c:v>
                </c:pt>
                <c:pt idx="23233">
                  <c:v>1.8009999999999999</c:v>
                </c:pt>
                <c:pt idx="23234">
                  <c:v>1.8009999999999999</c:v>
                </c:pt>
                <c:pt idx="23235">
                  <c:v>1.8009999999999999</c:v>
                </c:pt>
                <c:pt idx="23236">
                  <c:v>1.8009999999999999</c:v>
                </c:pt>
                <c:pt idx="23237">
                  <c:v>1.7999999999999998</c:v>
                </c:pt>
                <c:pt idx="23238">
                  <c:v>1.7999999999999998</c:v>
                </c:pt>
                <c:pt idx="23239">
                  <c:v>1.7999999999999998</c:v>
                </c:pt>
                <c:pt idx="23240">
                  <c:v>1.7999999999999998</c:v>
                </c:pt>
                <c:pt idx="23241">
                  <c:v>1.7999999999999998</c:v>
                </c:pt>
                <c:pt idx="23242">
                  <c:v>1.7999999999999998</c:v>
                </c:pt>
                <c:pt idx="23243">
                  <c:v>1.7999999999999998</c:v>
                </c:pt>
                <c:pt idx="23244">
                  <c:v>1.7999999999999998</c:v>
                </c:pt>
                <c:pt idx="23245">
                  <c:v>1.7999999999999998</c:v>
                </c:pt>
                <c:pt idx="23246">
                  <c:v>1.7999999999999998</c:v>
                </c:pt>
                <c:pt idx="23247">
                  <c:v>1.7999999999999998</c:v>
                </c:pt>
                <c:pt idx="23248">
                  <c:v>1.7999999999999998</c:v>
                </c:pt>
                <c:pt idx="23249">
                  <c:v>1.7999999999999998</c:v>
                </c:pt>
                <c:pt idx="23250">
                  <c:v>1.7999999999999998</c:v>
                </c:pt>
                <c:pt idx="23251">
                  <c:v>1.7999999999999998</c:v>
                </c:pt>
                <c:pt idx="23252">
                  <c:v>1.7999999999999998</c:v>
                </c:pt>
                <c:pt idx="23253">
                  <c:v>1.7999999999999998</c:v>
                </c:pt>
                <c:pt idx="23254">
                  <c:v>1.7999999999999998</c:v>
                </c:pt>
                <c:pt idx="23255">
                  <c:v>1.7999999999999998</c:v>
                </c:pt>
                <c:pt idx="23256">
                  <c:v>1.7999999999999998</c:v>
                </c:pt>
                <c:pt idx="23257">
                  <c:v>1.7999999999999998</c:v>
                </c:pt>
                <c:pt idx="23258">
                  <c:v>1.7999999999999998</c:v>
                </c:pt>
                <c:pt idx="23259">
                  <c:v>1.7989999999999999</c:v>
                </c:pt>
                <c:pt idx="23260">
                  <c:v>1.7989999999999999</c:v>
                </c:pt>
                <c:pt idx="23261">
                  <c:v>1.7989999999999999</c:v>
                </c:pt>
                <c:pt idx="23262">
                  <c:v>1.7989999999999999</c:v>
                </c:pt>
                <c:pt idx="23263">
                  <c:v>1.7999999999999998</c:v>
                </c:pt>
                <c:pt idx="23264">
                  <c:v>1.7999999999999998</c:v>
                </c:pt>
                <c:pt idx="23265">
                  <c:v>1.7999999999999998</c:v>
                </c:pt>
                <c:pt idx="23266">
                  <c:v>1.7999999999999998</c:v>
                </c:pt>
                <c:pt idx="23267">
                  <c:v>1.7999999999999998</c:v>
                </c:pt>
                <c:pt idx="23268">
                  <c:v>1.7999999999999998</c:v>
                </c:pt>
                <c:pt idx="23269">
                  <c:v>1.7999999999999998</c:v>
                </c:pt>
                <c:pt idx="23270">
                  <c:v>1.7999999999999998</c:v>
                </c:pt>
                <c:pt idx="23271">
                  <c:v>1.7999999999999998</c:v>
                </c:pt>
                <c:pt idx="23272">
                  <c:v>1.7999999999999998</c:v>
                </c:pt>
                <c:pt idx="23273">
                  <c:v>1.7999999999999998</c:v>
                </c:pt>
                <c:pt idx="23274">
                  <c:v>1.7999999999999998</c:v>
                </c:pt>
                <c:pt idx="23275">
                  <c:v>1.7999999999999998</c:v>
                </c:pt>
                <c:pt idx="23276">
                  <c:v>1.7999999999999998</c:v>
                </c:pt>
                <c:pt idx="23277">
                  <c:v>1.7999999999999998</c:v>
                </c:pt>
                <c:pt idx="23278">
                  <c:v>1.7999999999999998</c:v>
                </c:pt>
                <c:pt idx="23279">
                  <c:v>1.7999999999999998</c:v>
                </c:pt>
                <c:pt idx="23280">
                  <c:v>1.7999999999999998</c:v>
                </c:pt>
                <c:pt idx="23281">
                  <c:v>1.7999999999999998</c:v>
                </c:pt>
                <c:pt idx="23282">
                  <c:v>1.7999999999999998</c:v>
                </c:pt>
                <c:pt idx="23283">
                  <c:v>1.7999999999999998</c:v>
                </c:pt>
                <c:pt idx="23284">
                  <c:v>1.7989999999999999</c:v>
                </c:pt>
                <c:pt idx="23285">
                  <c:v>1.7989999999999999</c:v>
                </c:pt>
                <c:pt idx="23286">
                  <c:v>1.7989999999999999</c:v>
                </c:pt>
                <c:pt idx="23287">
                  <c:v>1.7989999999999999</c:v>
                </c:pt>
                <c:pt idx="23288">
                  <c:v>1.7989999999999999</c:v>
                </c:pt>
                <c:pt idx="23289">
                  <c:v>1.7989999999999999</c:v>
                </c:pt>
                <c:pt idx="23290">
                  <c:v>1.7989999999999999</c:v>
                </c:pt>
                <c:pt idx="23291">
                  <c:v>1.7989999999999999</c:v>
                </c:pt>
                <c:pt idx="23292">
                  <c:v>1.7989999999999999</c:v>
                </c:pt>
                <c:pt idx="23293">
                  <c:v>1.7989999999999999</c:v>
                </c:pt>
                <c:pt idx="23294">
                  <c:v>1.7989999999999999</c:v>
                </c:pt>
                <c:pt idx="23295">
                  <c:v>1.7989999999999999</c:v>
                </c:pt>
                <c:pt idx="23296">
                  <c:v>1.7989999999999999</c:v>
                </c:pt>
                <c:pt idx="23297">
                  <c:v>1.7989999999999999</c:v>
                </c:pt>
                <c:pt idx="23298">
                  <c:v>1.7989999999999999</c:v>
                </c:pt>
                <c:pt idx="23299">
                  <c:v>1.7989999999999999</c:v>
                </c:pt>
                <c:pt idx="23300">
                  <c:v>1.7989999999999999</c:v>
                </c:pt>
                <c:pt idx="23301">
                  <c:v>1.7989999999999999</c:v>
                </c:pt>
                <c:pt idx="23302">
                  <c:v>1.7989999999999999</c:v>
                </c:pt>
                <c:pt idx="23303">
                  <c:v>1.7989999999999999</c:v>
                </c:pt>
                <c:pt idx="23304">
                  <c:v>1.7989999999999999</c:v>
                </c:pt>
                <c:pt idx="23305">
                  <c:v>1.7989999999999999</c:v>
                </c:pt>
                <c:pt idx="23306">
                  <c:v>1.7989999999999999</c:v>
                </c:pt>
                <c:pt idx="23307">
                  <c:v>1.7989999999999999</c:v>
                </c:pt>
                <c:pt idx="23308">
                  <c:v>1.7989999999999999</c:v>
                </c:pt>
                <c:pt idx="23309">
                  <c:v>1.798</c:v>
                </c:pt>
                <c:pt idx="23310">
                  <c:v>1.798</c:v>
                </c:pt>
                <c:pt idx="23311">
                  <c:v>1.798</c:v>
                </c:pt>
                <c:pt idx="23312">
                  <c:v>1.798</c:v>
                </c:pt>
                <c:pt idx="23313">
                  <c:v>1.798</c:v>
                </c:pt>
                <c:pt idx="23314">
                  <c:v>1.798</c:v>
                </c:pt>
                <c:pt idx="23315">
                  <c:v>1.798</c:v>
                </c:pt>
                <c:pt idx="23316">
                  <c:v>1.798</c:v>
                </c:pt>
                <c:pt idx="23317">
                  <c:v>1.798</c:v>
                </c:pt>
                <c:pt idx="23318">
                  <c:v>1.798</c:v>
                </c:pt>
                <c:pt idx="23319">
                  <c:v>1.798</c:v>
                </c:pt>
                <c:pt idx="23320">
                  <c:v>1.798</c:v>
                </c:pt>
                <c:pt idx="23321">
                  <c:v>1.798</c:v>
                </c:pt>
                <c:pt idx="23322">
                  <c:v>1.798</c:v>
                </c:pt>
                <c:pt idx="23323">
                  <c:v>1.798</c:v>
                </c:pt>
                <c:pt idx="23324">
                  <c:v>1.798</c:v>
                </c:pt>
                <c:pt idx="23325">
                  <c:v>1.798</c:v>
                </c:pt>
                <c:pt idx="23326">
                  <c:v>1.798</c:v>
                </c:pt>
                <c:pt idx="23327">
                  <c:v>1.798</c:v>
                </c:pt>
                <c:pt idx="23328">
                  <c:v>1.798</c:v>
                </c:pt>
                <c:pt idx="23329">
                  <c:v>1.798</c:v>
                </c:pt>
                <c:pt idx="23330">
                  <c:v>1.798</c:v>
                </c:pt>
                <c:pt idx="23331">
                  <c:v>1.798</c:v>
                </c:pt>
                <c:pt idx="23332">
                  <c:v>1.798</c:v>
                </c:pt>
                <c:pt idx="23333">
                  <c:v>1.7969999999999999</c:v>
                </c:pt>
                <c:pt idx="23334">
                  <c:v>1.7969999999999999</c:v>
                </c:pt>
                <c:pt idx="23335">
                  <c:v>1.7969999999999999</c:v>
                </c:pt>
                <c:pt idx="23336">
                  <c:v>1.7969999999999999</c:v>
                </c:pt>
                <c:pt idx="23337">
                  <c:v>1.7969999999999999</c:v>
                </c:pt>
                <c:pt idx="23338">
                  <c:v>1.7969999999999999</c:v>
                </c:pt>
                <c:pt idx="23339">
                  <c:v>1.7969999999999999</c:v>
                </c:pt>
                <c:pt idx="23340">
                  <c:v>1.7969999999999999</c:v>
                </c:pt>
                <c:pt idx="23341">
                  <c:v>1.7969999999999999</c:v>
                </c:pt>
                <c:pt idx="23342">
                  <c:v>1.7969999999999999</c:v>
                </c:pt>
                <c:pt idx="23343">
                  <c:v>1.7969999999999999</c:v>
                </c:pt>
                <c:pt idx="23344">
                  <c:v>1.7969999999999999</c:v>
                </c:pt>
                <c:pt idx="23345">
                  <c:v>1.7969999999999999</c:v>
                </c:pt>
                <c:pt idx="23346">
                  <c:v>1.7969999999999999</c:v>
                </c:pt>
                <c:pt idx="23347">
                  <c:v>1.7969999999999999</c:v>
                </c:pt>
                <c:pt idx="23348">
                  <c:v>1.7969999999999999</c:v>
                </c:pt>
                <c:pt idx="23349">
                  <c:v>1.7969999999999999</c:v>
                </c:pt>
                <c:pt idx="23350">
                  <c:v>1.7969999999999999</c:v>
                </c:pt>
                <c:pt idx="23351">
                  <c:v>1.7969999999999999</c:v>
                </c:pt>
                <c:pt idx="23352">
                  <c:v>1.7969999999999999</c:v>
                </c:pt>
                <c:pt idx="23353">
                  <c:v>1.7969999999999999</c:v>
                </c:pt>
                <c:pt idx="23354">
                  <c:v>1.7969999999999999</c:v>
                </c:pt>
                <c:pt idx="23355">
                  <c:v>1.7969999999999999</c:v>
                </c:pt>
                <c:pt idx="23356">
                  <c:v>1.7959999999999998</c:v>
                </c:pt>
                <c:pt idx="23357">
                  <c:v>1.7959999999999998</c:v>
                </c:pt>
                <c:pt idx="23358">
                  <c:v>1.7959999999999998</c:v>
                </c:pt>
                <c:pt idx="23359">
                  <c:v>1.7959999999999998</c:v>
                </c:pt>
                <c:pt idx="23360">
                  <c:v>1.7959999999999998</c:v>
                </c:pt>
                <c:pt idx="23361">
                  <c:v>1.7959999999999998</c:v>
                </c:pt>
                <c:pt idx="23362">
                  <c:v>1.7959999999999998</c:v>
                </c:pt>
                <c:pt idx="23363">
                  <c:v>1.7959999999999998</c:v>
                </c:pt>
                <c:pt idx="23364">
                  <c:v>1.7959999999999998</c:v>
                </c:pt>
                <c:pt idx="23365">
                  <c:v>1.7959999999999998</c:v>
                </c:pt>
                <c:pt idx="23366">
                  <c:v>1.7959999999999998</c:v>
                </c:pt>
                <c:pt idx="23367">
                  <c:v>1.7959999999999998</c:v>
                </c:pt>
                <c:pt idx="23368">
                  <c:v>1.7959999999999998</c:v>
                </c:pt>
                <c:pt idx="23369">
                  <c:v>1.7959999999999998</c:v>
                </c:pt>
                <c:pt idx="23370">
                  <c:v>1.7959999999999998</c:v>
                </c:pt>
                <c:pt idx="23371">
                  <c:v>1.7959999999999998</c:v>
                </c:pt>
                <c:pt idx="23372">
                  <c:v>1.7959999999999998</c:v>
                </c:pt>
                <c:pt idx="23373">
                  <c:v>1.7959999999999998</c:v>
                </c:pt>
                <c:pt idx="23374">
                  <c:v>1.7959999999999998</c:v>
                </c:pt>
                <c:pt idx="23375">
                  <c:v>1.7959999999999998</c:v>
                </c:pt>
                <c:pt idx="23376">
                  <c:v>1.7959999999999998</c:v>
                </c:pt>
                <c:pt idx="23377">
                  <c:v>1.7959999999999998</c:v>
                </c:pt>
                <c:pt idx="23378">
                  <c:v>1.7959999999999998</c:v>
                </c:pt>
                <c:pt idx="23379">
                  <c:v>1.7959999999999998</c:v>
                </c:pt>
                <c:pt idx="23380">
                  <c:v>1.7969999999999999</c:v>
                </c:pt>
                <c:pt idx="23381">
                  <c:v>1.7959999999999998</c:v>
                </c:pt>
                <c:pt idx="23382">
                  <c:v>1.7959999999999998</c:v>
                </c:pt>
                <c:pt idx="23383">
                  <c:v>1.7959999999999998</c:v>
                </c:pt>
                <c:pt idx="23384">
                  <c:v>1.7959999999999998</c:v>
                </c:pt>
                <c:pt idx="23385">
                  <c:v>1.7959999999999998</c:v>
                </c:pt>
                <c:pt idx="23386">
                  <c:v>1.7959999999999998</c:v>
                </c:pt>
                <c:pt idx="23387">
                  <c:v>1.7959999999999998</c:v>
                </c:pt>
                <c:pt idx="23388">
                  <c:v>1.7959999999999998</c:v>
                </c:pt>
                <c:pt idx="23389">
                  <c:v>1.7959999999999998</c:v>
                </c:pt>
                <c:pt idx="23390">
                  <c:v>1.7959999999999998</c:v>
                </c:pt>
                <c:pt idx="23391">
                  <c:v>1.7959999999999998</c:v>
                </c:pt>
                <c:pt idx="23392">
                  <c:v>1.7959999999999998</c:v>
                </c:pt>
                <c:pt idx="23393">
                  <c:v>1.7959999999999998</c:v>
                </c:pt>
                <c:pt idx="23394">
                  <c:v>1.7959999999999998</c:v>
                </c:pt>
                <c:pt idx="23395">
                  <c:v>1.7959999999999998</c:v>
                </c:pt>
                <c:pt idx="23396">
                  <c:v>1.7959999999999998</c:v>
                </c:pt>
                <c:pt idx="23397">
                  <c:v>1.7959999999999998</c:v>
                </c:pt>
                <c:pt idx="23398">
                  <c:v>1.7959999999999998</c:v>
                </c:pt>
                <c:pt idx="23399">
                  <c:v>1.7959999999999998</c:v>
                </c:pt>
                <c:pt idx="23400">
                  <c:v>1.7959999999999998</c:v>
                </c:pt>
                <c:pt idx="23401">
                  <c:v>1.7959999999999998</c:v>
                </c:pt>
                <c:pt idx="23402">
                  <c:v>1.7959999999999998</c:v>
                </c:pt>
                <c:pt idx="23403">
                  <c:v>1.7959999999999998</c:v>
                </c:pt>
                <c:pt idx="23404">
                  <c:v>1.7959999999999998</c:v>
                </c:pt>
                <c:pt idx="23405">
                  <c:v>1.7959999999999998</c:v>
                </c:pt>
                <c:pt idx="23406">
                  <c:v>1.7959999999999998</c:v>
                </c:pt>
                <c:pt idx="23407">
                  <c:v>1.7959999999999998</c:v>
                </c:pt>
                <c:pt idx="23408">
                  <c:v>1.7949999999999999</c:v>
                </c:pt>
                <c:pt idx="23409">
                  <c:v>1.7949999999999999</c:v>
                </c:pt>
                <c:pt idx="23410">
                  <c:v>1.7949999999999999</c:v>
                </c:pt>
                <c:pt idx="23411">
                  <c:v>1.7949999999999999</c:v>
                </c:pt>
                <c:pt idx="23412">
                  <c:v>1.7949999999999999</c:v>
                </c:pt>
                <c:pt idx="23413">
                  <c:v>1.7949999999999999</c:v>
                </c:pt>
                <c:pt idx="23414">
                  <c:v>1.7949999999999999</c:v>
                </c:pt>
                <c:pt idx="23415">
                  <c:v>1.7949999999999999</c:v>
                </c:pt>
                <c:pt idx="23416">
                  <c:v>1.7949999999999999</c:v>
                </c:pt>
                <c:pt idx="23417">
                  <c:v>1.7949999999999999</c:v>
                </c:pt>
                <c:pt idx="23418">
                  <c:v>1.7949999999999999</c:v>
                </c:pt>
                <c:pt idx="23419">
                  <c:v>1.7949999999999999</c:v>
                </c:pt>
                <c:pt idx="23420">
                  <c:v>1.7949999999999999</c:v>
                </c:pt>
                <c:pt idx="23421">
                  <c:v>1.7949999999999999</c:v>
                </c:pt>
                <c:pt idx="23422">
                  <c:v>1.7949999999999999</c:v>
                </c:pt>
                <c:pt idx="23423">
                  <c:v>1.7949999999999999</c:v>
                </c:pt>
                <c:pt idx="23424">
                  <c:v>1.7949999999999999</c:v>
                </c:pt>
                <c:pt idx="23425">
                  <c:v>1.7949999999999999</c:v>
                </c:pt>
                <c:pt idx="23426">
                  <c:v>1.7949999999999999</c:v>
                </c:pt>
                <c:pt idx="23427">
                  <c:v>1.7949999999999999</c:v>
                </c:pt>
                <c:pt idx="23428">
                  <c:v>1.7949999999999999</c:v>
                </c:pt>
                <c:pt idx="23429">
                  <c:v>1.7949999999999999</c:v>
                </c:pt>
                <c:pt idx="23430">
                  <c:v>1.7949999999999999</c:v>
                </c:pt>
                <c:pt idx="23431">
                  <c:v>1.794</c:v>
                </c:pt>
                <c:pt idx="23432">
                  <c:v>1.794</c:v>
                </c:pt>
                <c:pt idx="23433">
                  <c:v>1.794</c:v>
                </c:pt>
                <c:pt idx="23434">
                  <c:v>1.794</c:v>
                </c:pt>
                <c:pt idx="23435">
                  <c:v>1.794</c:v>
                </c:pt>
                <c:pt idx="23436">
                  <c:v>1.794</c:v>
                </c:pt>
                <c:pt idx="23437">
                  <c:v>1.794</c:v>
                </c:pt>
                <c:pt idx="23438">
                  <c:v>1.794</c:v>
                </c:pt>
                <c:pt idx="23439">
                  <c:v>1.794</c:v>
                </c:pt>
                <c:pt idx="23440">
                  <c:v>1.794</c:v>
                </c:pt>
                <c:pt idx="23441">
                  <c:v>1.794</c:v>
                </c:pt>
                <c:pt idx="23442">
                  <c:v>1.794</c:v>
                </c:pt>
                <c:pt idx="23443">
                  <c:v>1.794</c:v>
                </c:pt>
                <c:pt idx="23444">
                  <c:v>1.794</c:v>
                </c:pt>
                <c:pt idx="23445">
                  <c:v>1.794</c:v>
                </c:pt>
                <c:pt idx="23446">
                  <c:v>1.794</c:v>
                </c:pt>
                <c:pt idx="23447">
                  <c:v>1.794</c:v>
                </c:pt>
                <c:pt idx="23448">
                  <c:v>1.794</c:v>
                </c:pt>
                <c:pt idx="23449">
                  <c:v>1.794</c:v>
                </c:pt>
                <c:pt idx="23450">
                  <c:v>1.794</c:v>
                </c:pt>
                <c:pt idx="23451">
                  <c:v>1.794</c:v>
                </c:pt>
                <c:pt idx="23452">
                  <c:v>1.794</c:v>
                </c:pt>
                <c:pt idx="23453">
                  <c:v>1.7930000000000001</c:v>
                </c:pt>
                <c:pt idx="23454">
                  <c:v>1.7930000000000001</c:v>
                </c:pt>
                <c:pt idx="23455">
                  <c:v>1.7930000000000001</c:v>
                </c:pt>
                <c:pt idx="23456">
                  <c:v>1.7930000000000001</c:v>
                </c:pt>
                <c:pt idx="23457">
                  <c:v>1.7930000000000001</c:v>
                </c:pt>
                <c:pt idx="23458">
                  <c:v>1.7930000000000001</c:v>
                </c:pt>
                <c:pt idx="23459">
                  <c:v>1.7930000000000001</c:v>
                </c:pt>
                <c:pt idx="23460">
                  <c:v>1.7930000000000001</c:v>
                </c:pt>
                <c:pt idx="23461">
                  <c:v>1.7930000000000001</c:v>
                </c:pt>
                <c:pt idx="23462">
                  <c:v>1.7930000000000001</c:v>
                </c:pt>
                <c:pt idx="23463">
                  <c:v>1.7930000000000001</c:v>
                </c:pt>
                <c:pt idx="23464">
                  <c:v>1.7930000000000001</c:v>
                </c:pt>
                <c:pt idx="23465">
                  <c:v>1.7930000000000001</c:v>
                </c:pt>
                <c:pt idx="23466">
                  <c:v>1.7930000000000001</c:v>
                </c:pt>
                <c:pt idx="23467">
                  <c:v>1.7930000000000001</c:v>
                </c:pt>
                <c:pt idx="23468">
                  <c:v>1.7930000000000001</c:v>
                </c:pt>
                <c:pt idx="23469">
                  <c:v>1.7930000000000001</c:v>
                </c:pt>
                <c:pt idx="23470">
                  <c:v>1.7930000000000001</c:v>
                </c:pt>
                <c:pt idx="23471">
                  <c:v>1.7930000000000001</c:v>
                </c:pt>
                <c:pt idx="23472">
                  <c:v>1.7930000000000001</c:v>
                </c:pt>
                <c:pt idx="23473">
                  <c:v>1.7930000000000001</c:v>
                </c:pt>
                <c:pt idx="23474">
                  <c:v>1.7930000000000001</c:v>
                </c:pt>
                <c:pt idx="23475">
                  <c:v>1.792</c:v>
                </c:pt>
                <c:pt idx="23476">
                  <c:v>1.792</c:v>
                </c:pt>
                <c:pt idx="23477">
                  <c:v>1.792</c:v>
                </c:pt>
                <c:pt idx="23478">
                  <c:v>1.792</c:v>
                </c:pt>
                <c:pt idx="23479">
                  <c:v>1.792</c:v>
                </c:pt>
                <c:pt idx="23480">
                  <c:v>1.792</c:v>
                </c:pt>
                <c:pt idx="23481">
                  <c:v>1.792</c:v>
                </c:pt>
                <c:pt idx="23482">
                  <c:v>1.792</c:v>
                </c:pt>
                <c:pt idx="23483">
                  <c:v>1.792</c:v>
                </c:pt>
                <c:pt idx="23484">
                  <c:v>1.792</c:v>
                </c:pt>
                <c:pt idx="23485">
                  <c:v>1.792</c:v>
                </c:pt>
                <c:pt idx="23486">
                  <c:v>1.792</c:v>
                </c:pt>
                <c:pt idx="23487">
                  <c:v>1.792</c:v>
                </c:pt>
                <c:pt idx="23488">
                  <c:v>1.792</c:v>
                </c:pt>
                <c:pt idx="23489">
                  <c:v>1.792</c:v>
                </c:pt>
                <c:pt idx="23490">
                  <c:v>1.792</c:v>
                </c:pt>
                <c:pt idx="23491">
                  <c:v>1.792</c:v>
                </c:pt>
                <c:pt idx="23492">
                  <c:v>1.792</c:v>
                </c:pt>
                <c:pt idx="23493">
                  <c:v>1.792</c:v>
                </c:pt>
                <c:pt idx="23494">
                  <c:v>1.792</c:v>
                </c:pt>
                <c:pt idx="23495">
                  <c:v>1.792</c:v>
                </c:pt>
                <c:pt idx="23496">
                  <c:v>1.792</c:v>
                </c:pt>
                <c:pt idx="23497">
                  <c:v>1.7909999999999999</c:v>
                </c:pt>
                <c:pt idx="23498">
                  <c:v>1.7909999999999999</c:v>
                </c:pt>
                <c:pt idx="23499">
                  <c:v>1.7909999999999999</c:v>
                </c:pt>
                <c:pt idx="23500">
                  <c:v>1.7909999999999999</c:v>
                </c:pt>
                <c:pt idx="23501">
                  <c:v>1.7909999999999999</c:v>
                </c:pt>
                <c:pt idx="23502">
                  <c:v>1.7909999999999999</c:v>
                </c:pt>
                <c:pt idx="23503">
                  <c:v>1.7909999999999999</c:v>
                </c:pt>
                <c:pt idx="23504">
                  <c:v>1.7909999999999999</c:v>
                </c:pt>
                <c:pt idx="23505">
                  <c:v>1.7909999999999999</c:v>
                </c:pt>
                <c:pt idx="23506">
                  <c:v>1.7909999999999999</c:v>
                </c:pt>
                <c:pt idx="23507">
                  <c:v>1.7909999999999999</c:v>
                </c:pt>
                <c:pt idx="23508">
                  <c:v>1.7909999999999999</c:v>
                </c:pt>
                <c:pt idx="23509">
                  <c:v>1.7909999999999999</c:v>
                </c:pt>
                <c:pt idx="23510">
                  <c:v>1.7909999999999999</c:v>
                </c:pt>
                <c:pt idx="23511">
                  <c:v>1.7909999999999999</c:v>
                </c:pt>
                <c:pt idx="23512">
                  <c:v>1.7909999999999999</c:v>
                </c:pt>
                <c:pt idx="23513">
                  <c:v>1.7909999999999999</c:v>
                </c:pt>
                <c:pt idx="23514">
                  <c:v>1.7909999999999999</c:v>
                </c:pt>
                <c:pt idx="23515">
                  <c:v>1.7909999999999999</c:v>
                </c:pt>
                <c:pt idx="23516">
                  <c:v>1.7909999999999999</c:v>
                </c:pt>
                <c:pt idx="23517">
                  <c:v>1.7909999999999999</c:v>
                </c:pt>
                <c:pt idx="23518">
                  <c:v>1.79</c:v>
                </c:pt>
                <c:pt idx="23519">
                  <c:v>1.79</c:v>
                </c:pt>
                <c:pt idx="23520">
                  <c:v>1.79</c:v>
                </c:pt>
                <c:pt idx="23521">
                  <c:v>1.79</c:v>
                </c:pt>
                <c:pt idx="23522">
                  <c:v>1.79</c:v>
                </c:pt>
                <c:pt idx="23523">
                  <c:v>1.79</c:v>
                </c:pt>
                <c:pt idx="23524">
                  <c:v>1.79</c:v>
                </c:pt>
                <c:pt idx="23525">
                  <c:v>1.79</c:v>
                </c:pt>
                <c:pt idx="23526">
                  <c:v>1.79</c:v>
                </c:pt>
                <c:pt idx="23527">
                  <c:v>1.79</c:v>
                </c:pt>
                <c:pt idx="23528">
                  <c:v>1.79</c:v>
                </c:pt>
                <c:pt idx="23529">
                  <c:v>1.7909999999999999</c:v>
                </c:pt>
                <c:pt idx="23530">
                  <c:v>1.7909999999999999</c:v>
                </c:pt>
                <c:pt idx="23531">
                  <c:v>1.7909999999999999</c:v>
                </c:pt>
                <c:pt idx="23532">
                  <c:v>1.7909999999999999</c:v>
                </c:pt>
                <c:pt idx="23533">
                  <c:v>1.7909999999999999</c:v>
                </c:pt>
                <c:pt idx="23534">
                  <c:v>1.7909999999999999</c:v>
                </c:pt>
                <c:pt idx="23535">
                  <c:v>1.7909999999999999</c:v>
                </c:pt>
                <c:pt idx="23536">
                  <c:v>1.7909999999999999</c:v>
                </c:pt>
                <c:pt idx="23537">
                  <c:v>1.7909999999999999</c:v>
                </c:pt>
                <c:pt idx="23538">
                  <c:v>1.7909999999999999</c:v>
                </c:pt>
                <c:pt idx="23539">
                  <c:v>1.7909999999999999</c:v>
                </c:pt>
                <c:pt idx="23540">
                  <c:v>1.7909999999999999</c:v>
                </c:pt>
                <c:pt idx="23541">
                  <c:v>1.7909999999999999</c:v>
                </c:pt>
                <c:pt idx="23542">
                  <c:v>1.7909999999999999</c:v>
                </c:pt>
                <c:pt idx="23543">
                  <c:v>1.7909999999999999</c:v>
                </c:pt>
                <c:pt idx="23544">
                  <c:v>1.79</c:v>
                </c:pt>
                <c:pt idx="23545">
                  <c:v>1.79</c:v>
                </c:pt>
                <c:pt idx="23546">
                  <c:v>1.79</c:v>
                </c:pt>
                <c:pt idx="23547">
                  <c:v>1.79</c:v>
                </c:pt>
                <c:pt idx="23548">
                  <c:v>1.79</c:v>
                </c:pt>
                <c:pt idx="23549">
                  <c:v>1.79</c:v>
                </c:pt>
                <c:pt idx="23550">
                  <c:v>1.79</c:v>
                </c:pt>
                <c:pt idx="23551">
                  <c:v>1.79</c:v>
                </c:pt>
                <c:pt idx="23552">
                  <c:v>1.79</c:v>
                </c:pt>
                <c:pt idx="23553">
                  <c:v>1.79</c:v>
                </c:pt>
                <c:pt idx="23554">
                  <c:v>1.79</c:v>
                </c:pt>
                <c:pt idx="23555">
                  <c:v>1.79</c:v>
                </c:pt>
                <c:pt idx="23556">
                  <c:v>1.79</c:v>
                </c:pt>
                <c:pt idx="23557">
                  <c:v>1.79</c:v>
                </c:pt>
                <c:pt idx="23558">
                  <c:v>1.79</c:v>
                </c:pt>
                <c:pt idx="23559">
                  <c:v>1.79</c:v>
                </c:pt>
                <c:pt idx="23560">
                  <c:v>1.79</c:v>
                </c:pt>
                <c:pt idx="23561">
                  <c:v>1.79</c:v>
                </c:pt>
                <c:pt idx="23562">
                  <c:v>1.79</c:v>
                </c:pt>
                <c:pt idx="23563">
                  <c:v>1.79</c:v>
                </c:pt>
                <c:pt idx="23564">
                  <c:v>1.79</c:v>
                </c:pt>
                <c:pt idx="23565">
                  <c:v>1.7890000000000001</c:v>
                </c:pt>
                <c:pt idx="23566">
                  <c:v>1.7890000000000001</c:v>
                </c:pt>
                <c:pt idx="23567">
                  <c:v>1.7890000000000001</c:v>
                </c:pt>
                <c:pt idx="23568">
                  <c:v>1.7890000000000001</c:v>
                </c:pt>
                <c:pt idx="23569">
                  <c:v>1.7890000000000001</c:v>
                </c:pt>
                <c:pt idx="23570">
                  <c:v>1.7890000000000001</c:v>
                </c:pt>
                <c:pt idx="23571">
                  <c:v>1.7890000000000001</c:v>
                </c:pt>
                <c:pt idx="23572">
                  <c:v>1.7890000000000001</c:v>
                </c:pt>
                <c:pt idx="23573">
                  <c:v>1.7890000000000001</c:v>
                </c:pt>
                <c:pt idx="23574">
                  <c:v>1.7890000000000001</c:v>
                </c:pt>
                <c:pt idx="23575">
                  <c:v>1.7890000000000001</c:v>
                </c:pt>
                <c:pt idx="23576">
                  <c:v>1.7890000000000001</c:v>
                </c:pt>
                <c:pt idx="23577">
                  <c:v>1.7890000000000001</c:v>
                </c:pt>
                <c:pt idx="23578">
                  <c:v>1.7890000000000001</c:v>
                </c:pt>
                <c:pt idx="23579">
                  <c:v>1.7890000000000001</c:v>
                </c:pt>
                <c:pt idx="23580">
                  <c:v>1.7890000000000001</c:v>
                </c:pt>
                <c:pt idx="23581">
                  <c:v>1.7890000000000001</c:v>
                </c:pt>
                <c:pt idx="23582">
                  <c:v>1.7890000000000001</c:v>
                </c:pt>
                <c:pt idx="23583">
                  <c:v>1.7890000000000001</c:v>
                </c:pt>
                <c:pt idx="23584">
                  <c:v>1.7890000000000001</c:v>
                </c:pt>
                <c:pt idx="23585">
                  <c:v>1.7890000000000001</c:v>
                </c:pt>
                <c:pt idx="23586">
                  <c:v>1.7890000000000001</c:v>
                </c:pt>
                <c:pt idx="23587">
                  <c:v>1.7890000000000001</c:v>
                </c:pt>
                <c:pt idx="23588">
                  <c:v>1.7890000000000001</c:v>
                </c:pt>
                <c:pt idx="23589">
                  <c:v>1.7890000000000001</c:v>
                </c:pt>
                <c:pt idx="23590">
                  <c:v>1.7890000000000001</c:v>
                </c:pt>
                <c:pt idx="23591">
                  <c:v>1.788</c:v>
                </c:pt>
                <c:pt idx="23592">
                  <c:v>1.788</c:v>
                </c:pt>
                <c:pt idx="23593">
                  <c:v>1.788</c:v>
                </c:pt>
                <c:pt idx="23594">
                  <c:v>1.788</c:v>
                </c:pt>
                <c:pt idx="23595">
                  <c:v>1.788</c:v>
                </c:pt>
                <c:pt idx="23596">
                  <c:v>1.788</c:v>
                </c:pt>
                <c:pt idx="23597">
                  <c:v>1.788</c:v>
                </c:pt>
                <c:pt idx="23598">
                  <c:v>1.788</c:v>
                </c:pt>
                <c:pt idx="23599">
                  <c:v>1.788</c:v>
                </c:pt>
                <c:pt idx="23600">
                  <c:v>1.788</c:v>
                </c:pt>
                <c:pt idx="23601">
                  <c:v>1.788</c:v>
                </c:pt>
                <c:pt idx="23602">
                  <c:v>1.788</c:v>
                </c:pt>
                <c:pt idx="23603">
                  <c:v>1.788</c:v>
                </c:pt>
                <c:pt idx="23604">
                  <c:v>1.788</c:v>
                </c:pt>
                <c:pt idx="23605">
                  <c:v>1.788</c:v>
                </c:pt>
                <c:pt idx="23606">
                  <c:v>1.788</c:v>
                </c:pt>
                <c:pt idx="23607">
                  <c:v>1.788</c:v>
                </c:pt>
                <c:pt idx="23608">
                  <c:v>1.788</c:v>
                </c:pt>
                <c:pt idx="23609">
                  <c:v>1.788</c:v>
                </c:pt>
                <c:pt idx="23610">
                  <c:v>1.788</c:v>
                </c:pt>
                <c:pt idx="23611">
                  <c:v>1.788</c:v>
                </c:pt>
                <c:pt idx="23612">
                  <c:v>1.788</c:v>
                </c:pt>
                <c:pt idx="23613">
                  <c:v>1.788</c:v>
                </c:pt>
                <c:pt idx="23614">
                  <c:v>1.7869999999999999</c:v>
                </c:pt>
                <c:pt idx="23615">
                  <c:v>1.7869999999999999</c:v>
                </c:pt>
                <c:pt idx="23616">
                  <c:v>1.7869999999999999</c:v>
                </c:pt>
                <c:pt idx="23617">
                  <c:v>1.7869999999999999</c:v>
                </c:pt>
                <c:pt idx="23618">
                  <c:v>1.7869999999999999</c:v>
                </c:pt>
                <c:pt idx="23619">
                  <c:v>1.7869999999999999</c:v>
                </c:pt>
                <c:pt idx="23620">
                  <c:v>1.7869999999999999</c:v>
                </c:pt>
                <c:pt idx="23621">
                  <c:v>1.7869999999999999</c:v>
                </c:pt>
                <c:pt idx="23622">
                  <c:v>1.7869999999999999</c:v>
                </c:pt>
                <c:pt idx="23623">
                  <c:v>1.7869999999999999</c:v>
                </c:pt>
                <c:pt idx="23624">
                  <c:v>1.7869999999999999</c:v>
                </c:pt>
                <c:pt idx="23625">
                  <c:v>1.7869999999999999</c:v>
                </c:pt>
                <c:pt idx="23626">
                  <c:v>1.7869999999999999</c:v>
                </c:pt>
                <c:pt idx="23627">
                  <c:v>1.7869999999999999</c:v>
                </c:pt>
                <c:pt idx="23628">
                  <c:v>1.7869999999999999</c:v>
                </c:pt>
                <c:pt idx="23629">
                  <c:v>1.7869999999999999</c:v>
                </c:pt>
                <c:pt idx="23630">
                  <c:v>1.7869999999999999</c:v>
                </c:pt>
                <c:pt idx="23631">
                  <c:v>1.7869999999999999</c:v>
                </c:pt>
                <c:pt idx="23632">
                  <c:v>1.7869999999999999</c:v>
                </c:pt>
                <c:pt idx="23633">
                  <c:v>1.7869999999999999</c:v>
                </c:pt>
                <c:pt idx="23634">
                  <c:v>1.7869999999999999</c:v>
                </c:pt>
                <c:pt idx="23635">
                  <c:v>1.7869999999999999</c:v>
                </c:pt>
                <c:pt idx="23636">
                  <c:v>1.7869999999999999</c:v>
                </c:pt>
                <c:pt idx="23637">
                  <c:v>1.7869999999999999</c:v>
                </c:pt>
                <c:pt idx="23638">
                  <c:v>1.7869999999999999</c:v>
                </c:pt>
                <c:pt idx="23639">
                  <c:v>1.7869999999999999</c:v>
                </c:pt>
                <c:pt idx="23640">
                  <c:v>1.786</c:v>
                </c:pt>
                <c:pt idx="23641">
                  <c:v>1.786</c:v>
                </c:pt>
                <c:pt idx="23642">
                  <c:v>1.786</c:v>
                </c:pt>
                <c:pt idx="23643">
                  <c:v>1.786</c:v>
                </c:pt>
                <c:pt idx="23644">
                  <c:v>1.786</c:v>
                </c:pt>
                <c:pt idx="23645">
                  <c:v>1.786</c:v>
                </c:pt>
                <c:pt idx="23646">
                  <c:v>1.786</c:v>
                </c:pt>
                <c:pt idx="23647">
                  <c:v>1.786</c:v>
                </c:pt>
                <c:pt idx="23648">
                  <c:v>1.786</c:v>
                </c:pt>
                <c:pt idx="23649">
                  <c:v>1.786</c:v>
                </c:pt>
                <c:pt idx="23650">
                  <c:v>1.786</c:v>
                </c:pt>
                <c:pt idx="23651">
                  <c:v>1.7869999999999999</c:v>
                </c:pt>
                <c:pt idx="23652">
                  <c:v>1.7869999999999999</c:v>
                </c:pt>
                <c:pt idx="23653">
                  <c:v>1.7869999999999999</c:v>
                </c:pt>
                <c:pt idx="23654">
                  <c:v>1.7869999999999999</c:v>
                </c:pt>
                <c:pt idx="23655">
                  <c:v>1.7869999999999999</c:v>
                </c:pt>
                <c:pt idx="23656">
                  <c:v>1.7869999999999999</c:v>
                </c:pt>
                <c:pt idx="23657">
                  <c:v>1.7869999999999999</c:v>
                </c:pt>
                <c:pt idx="23658">
                  <c:v>1.7869999999999999</c:v>
                </c:pt>
                <c:pt idx="23659">
                  <c:v>1.7869999999999999</c:v>
                </c:pt>
                <c:pt idx="23660">
                  <c:v>1.7869999999999999</c:v>
                </c:pt>
                <c:pt idx="23661">
                  <c:v>1.786</c:v>
                </c:pt>
                <c:pt idx="23662">
                  <c:v>1.786</c:v>
                </c:pt>
                <c:pt idx="23663">
                  <c:v>1.786</c:v>
                </c:pt>
                <c:pt idx="23664">
                  <c:v>1.786</c:v>
                </c:pt>
                <c:pt idx="23665">
                  <c:v>1.786</c:v>
                </c:pt>
                <c:pt idx="23666">
                  <c:v>1.786</c:v>
                </c:pt>
                <c:pt idx="23667">
                  <c:v>1.786</c:v>
                </c:pt>
                <c:pt idx="23668">
                  <c:v>1.786</c:v>
                </c:pt>
                <c:pt idx="23669">
                  <c:v>1.786</c:v>
                </c:pt>
                <c:pt idx="23670">
                  <c:v>1.786</c:v>
                </c:pt>
                <c:pt idx="23671">
                  <c:v>1.786</c:v>
                </c:pt>
                <c:pt idx="23672">
                  <c:v>1.786</c:v>
                </c:pt>
                <c:pt idx="23673">
                  <c:v>1.786</c:v>
                </c:pt>
                <c:pt idx="23674">
                  <c:v>1.786</c:v>
                </c:pt>
                <c:pt idx="23675">
                  <c:v>1.786</c:v>
                </c:pt>
                <c:pt idx="23676">
                  <c:v>1.786</c:v>
                </c:pt>
                <c:pt idx="23677">
                  <c:v>1.786</c:v>
                </c:pt>
                <c:pt idx="23678">
                  <c:v>1.786</c:v>
                </c:pt>
                <c:pt idx="23679">
                  <c:v>1.786</c:v>
                </c:pt>
                <c:pt idx="23680">
                  <c:v>1.786</c:v>
                </c:pt>
                <c:pt idx="23681">
                  <c:v>1.786</c:v>
                </c:pt>
                <c:pt idx="23682">
                  <c:v>1.786</c:v>
                </c:pt>
                <c:pt idx="23683">
                  <c:v>1.7850000000000001</c:v>
                </c:pt>
                <c:pt idx="23684">
                  <c:v>1.7850000000000001</c:v>
                </c:pt>
                <c:pt idx="23685">
                  <c:v>1.7850000000000001</c:v>
                </c:pt>
                <c:pt idx="23686">
                  <c:v>1.7850000000000001</c:v>
                </c:pt>
                <c:pt idx="23687">
                  <c:v>1.7850000000000001</c:v>
                </c:pt>
                <c:pt idx="23688">
                  <c:v>1.7850000000000001</c:v>
                </c:pt>
                <c:pt idx="23689">
                  <c:v>1.7850000000000001</c:v>
                </c:pt>
                <c:pt idx="23690">
                  <c:v>1.7850000000000001</c:v>
                </c:pt>
                <c:pt idx="23691">
                  <c:v>1.7850000000000001</c:v>
                </c:pt>
                <c:pt idx="23692">
                  <c:v>1.7850000000000001</c:v>
                </c:pt>
                <c:pt idx="23693">
                  <c:v>1.7850000000000001</c:v>
                </c:pt>
                <c:pt idx="23694">
                  <c:v>1.7850000000000001</c:v>
                </c:pt>
                <c:pt idx="23695">
                  <c:v>1.7850000000000001</c:v>
                </c:pt>
                <c:pt idx="23696">
                  <c:v>1.7850000000000001</c:v>
                </c:pt>
                <c:pt idx="23697">
                  <c:v>1.7850000000000001</c:v>
                </c:pt>
                <c:pt idx="23698">
                  <c:v>1.7850000000000001</c:v>
                </c:pt>
                <c:pt idx="23699">
                  <c:v>1.7850000000000001</c:v>
                </c:pt>
                <c:pt idx="23700">
                  <c:v>1.7850000000000001</c:v>
                </c:pt>
                <c:pt idx="23701">
                  <c:v>1.7850000000000001</c:v>
                </c:pt>
                <c:pt idx="23702">
                  <c:v>1.7850000000000001</c:v>
                </c:pt>
                <c:pt idx="23703">
                  <c:v>1.7850000000000001</c:v>
                </c:pt>
                <c:pt idx="23704">
                  <c:v>1.7850000000000001</c:v>
                </c:pt>
                <c:pt idx="23705">
                  <c:v>1.7850000000000001</c:v>
                </c:pt>
                <c:pt idx="23706">
                  <c:v>1.784</c:v>
                </c:pt>
                <c:pt idx="23707">
                  <c:v>1.784</c:v>
                </c:pt>
                <c:pt idx="23708">
                  <c:v>1.784</c:v>
                </c:pt>
                <c:pt idx="23709">
                  <c:v>1.784</c:v>
                </c:pt>
                <c:pt idx="23710">
                  <c:v>1.784</c:v>
                </c:pt>
                <c:pt idx="23711">
                  <c:v>1.784</c:v>
                </c:pt>
                <c:pt idx="23712">
                  <c:v>1.784</c:v>
                </c:pt>
                <c:pt idx="23713">
                  <c:v>1.784</c:v>
                </c:pt>
                <c:pt idx="23714">
                  <c:v>1.784</c:v>
                </c:pt>
                <c:pt idx="23715">
                  <c:v>1.784</c:v>
                </c:pt>
                <c:pt idx="23716">
                  <c:v>1.784</c:v>
                </c:pt>
                <c:pt idx="23717">
                  <c:v>1.784</c:v>
                </c:pt>
                <c:pt idx="23718">
                  <c:v>1.784</c:v>
                </c:pt>
                <c:pt idx="23719">
                  <c:v>1.784</c:v>
                </c:pt>
                <c:pt idx="23720">
                  <c:v>1.784</c:v>
                </c:pt>
                <c:pt idx="23721">
                  <c:v>1.784</c:v>
                </c:pt>
                <c:pt idx="23722">
                  <c:v>1.784</c:v>
                </c:pt>
                <c:pt idx="23723">
                  <c:v>1.784</c:v>
                </c:pt>
                <c:pt idx="23724">
                  <c:v>1.784</c:v>
                </c:pt>
                <c:pt idx="23725">
                  <c:v>1.784</c:v>
                </c:pt>
                <c:pt idx="23726">
                  <c:v>1.784</c:v>
                </c:pt>
                <c:pt idx="23727">
                  <c:v>1.784</c:v>
                </c:pt>
                <c:pt idx="23728">
                  <c:v>1.784</c:v>
                </c:pt>
                <c:pt idx="23729">
                  <c:v>1.784</c:v>
                </c:pt>
                <c:pt idx="23730">
                  <c:v>1.784</c:v>
                </c:pt>
                <c:pt idx="23731">
                  <c:v>1.784</c:v>
                </c:pt>
                <c:pt idx="23732">
                  <c:v>1.784</c:v>
                </c:pt>
                <c:pt idx="23733">
                  <c:v>1.784</c:v>
                </c:pt>
                <c:pt idx="23734">
                  <c:v>1.7829999999999999</c:v>
                </c:pt>
                <c:pt idx="23735">
                  <c:v>1.7829999999999999</c:v>
                </c:pt>
                <c:pt idx="23736">
                  <c:v>1.7829999999999999</c:v>
                </c:pt>
                <c:pt idx="23737">
                  <c:v>1.7829999999999999</c:v>
                </c:pt>
                <c:pt idx="23738">
                  <c:v>1.7829999999999999</c:v>
                </c:pt>
                <c:pt idx="23739">
                  <c:v>1.7829999999999999</c:v>
                </c:pt>
                <c:pt idx="23740">
                  <c:v>1.7829999999999999</c:v>
                </c:pt>
                <c:pt idx="23741">
                  <c:v>1.7829999999999999</c:v>
                </c:pt>
                <c:pt idx="23742">
                  <c:v>1.7829999999999999</c:v>
                </c:pt>
                <c:pt idx="23743">
                  <c:v>1.7829999999999999</c:v>
                </c:pt>
                <c:pt idx="23744">
                  <c:v>1.7829999999999999</c:v>
                </c:pt>
                <c:pt idx="23745">
                  <c:v>1.7829999999999999</c:v>
                </c:pt>
                <c:pt idx="23746">
                  <c:v>1.7829999999999999</c:v>
                </c:pt>
                <c:pt idx="23747">
                  <c:v>1.7829999999999999</c:v>
                </c:pt>
                <c:pt idx="23748">
                  <c:v>1.7829999999999999</c:v>
                </c:pt>
                <c:pt idx="23749">
                  <c:v>1.7829999999999999</c:v>
                </c:pt>
                <c:pt idx="23750">
                  <c:v>1.7829999999999999</c:v>
                </c:pt>
                <c:pt idx="23751">
                  <c:v>1.7829999999999999</c:v>
                </c:pt>
                <c:pt idx="23752">
                  <c:v>1.7829999999999999</c:v>
                </c:pt>
                <c:pt idx="23753">
                  <c:v>1.7829999999999999</c:v>
                </c:pt>
                <c:pt idx="23754">
                  <c:v>1.7829999999999999</c:v>
                </c:pt>
                <c:pt idx="23755">
                  <c:v>1.7829999999999999</c:v>
                </c:pt>
                <c:pt idx="23756">
                  <c:v>1.782</c:v>
                </c:pt>
                <c:pt idx="23757">
                  <c:v>1.782</c:v>
                </c:pt>
                <c:pt idx="23758">
                  <c:v>1.782</c:v>
                </c:pt>
                <c:pt idx="23759">
                  <c:v>1.782</c:v>
                </c:pt>
                <c:pt idx="23760">
                  <c:v>1.782</c:v>
                </c:pt>
                <c:pt idx="23761">
                  <c:v>1.782</c:v>
                </c:pt>
                <c:pt idx="23762">
                  <c:v>1.782</c:v>
                </c:pt>
                <c:pt idx="23763">
                  <c:v>1.782</c:v>
                </c:pt>
                <c:pt idx="23764">
                  <c:v>1.782</c:v>
                </c:pt>
                <c:pt idx="23765">
                  <c:v>1.782</c:v>
                </c:pt>
                <c:pt idx="23766">
                  <c:v>1.782</c:v>
                </c:pt>
                <c:pt idx="23767">
                  <c:v>1.782</c:v>
                </c:pt>
                <c:pt idx="23768">
                  <c:v>1.782</c:v>
                </c:pt>
                <c:pt idx="23769">
                  <c:v>1.782</c:v>
                </c:pt>
                <c:pt idx="23770">
                  <c:v>1.782</c:v>
                </c:pt>
                <c:pt idx="23771">
                  <c:v>1.782</c:v>
                </c:pt>
                <c:pt idx="23772">
                  <c:v>1.782</c:v>
                </c:pt>
                <c:pt idx="23773">
                  <c:v>1.782</c:v>
                </c:pt>
                <c:pt idx="23774">
                  <c:v>1.782</c:v>
                </c:pt>
                <c:pt idx="23775">
                  <c:v>1.782</c:v>
                </c:pt>
                <c:pt idx="23776">
                  <c:v>1.782</c:v>
                </c:pt>
                <c:pt idx="23777">
                  <c:v>1.782</c:v>
                </c:pt>
                <c:pt idx="23778">
                  <c:v>1.7810000000000001</c:v>
                </c:pt>
                <c:pt idx="23779">
                  <c:v>1.7810000000000001</c:v>
                </c:pt>
                <c:pt idx="23780">
                  <c:v>1.7810000000000001</c:v>
                </c:pt>
                <c:pt idx="23781">
                  <c:v>1.7810000000000001</c:v>
                </c:pt>
                <c:pt idx="23782">
                  <c:v>1.7810000000000001</c:v>
                </c:pt>
                <c:pt idx="23783">
                  <c:v>1.7810000000000001</c:v>
                </c:pt>
                <c:pt idx="23784">
                  <c:v>1.7810000000000001</c:v>
                </c:pt>
                <c:pt idx="23785">
                  <c:v>1.7810000000000001</c:v>
                </c:pt>
                <c:pt idx="23786">
                  <c:v>1.7810000000000001</c:v>
                </c:pt>
                <c:pt idx="23787">
                  <c:v>1.7810000000000001</c:v>
                </c:pt>
                <c:pt idx="23788">
                  <c:v>1.7810000000000001</c:v>
                </c:pt>
                <c:pt idx="23789">
                  <c:v>1.7810000000000001</c:v>
                </c:pt>
                <c:pt idx="23790">
                  <c:v>1.7810000000000001</c:v>
                </c:pt>
                <c:pt idx="23791">
                  <c:v>1.7810000000000001</c:v>
                </c:pt>
                <c:pt idx="23792">
                  <c:v>1.7810000000000001</c:v>
                </c:pt>
                <c:pt idx="23793">
                  <c:v>1.7810000000000001</c:v>
                </c:pt>
                <c:pt idx="23794">
                  <c:v>1.7810000000000001</c:v>
                </c:pt>
                <c:pt idx="23795">
                  <c:v>1.7810000000000001</c:v>
                </c:pt>
                <c:pt idx="23796">
                  <c:v>1.7810000000000001</c:v>
                </c:pt>
                <c:pt idx="23797">
                  <c:v>1.7810000000000001</c:v>
                </c:pt>
                <c:pt idx="23798">
                  <c:v>1.7810000000000001</c:v>
                </c:pt>
                <c:pt idx="23799">
                  <c:v>1.78</c:v>
                </c:pt>
                <c:pt idx="23800">
                  <c:v>1.78</c:v>
                </c:pt>
                <c:pt idx="23801">
                  <c:v>1.78</c:v>
                </c:pt>
                <c:pt idx="23802">
                  <c:v>1.78</c:v>
                </c:pt>
                <c:pt idx="23803">
                  <c:v>1.78</c:v>
                </c:pt>
                <c:pt idx="23804">
                  <c:v>1.78</c:v>
                </c:pt>
                <c:pt idx="23805">
                  <c:v>1.78</c:v>
                </c:pt>
                <c:pt idx="23806">
                  <c:v>1.78</c:v>
                </c:pt>
                <c:pt idx="23807">
                  <c:v>1.78</c:v>
                </c:pt>
                <c:pt idx="23808">
                  <c:v>1.78</c:v>
                </c:pt>
                <c:pt idx="23809">
                  <c:v>1.78</c:v>
                </c:pt>
                <c:pt idx="23810">
                  <c:v>1.78</c:v>
                </c:pt>
                <c:pt idx="23811">
                  <c:v>1.78</c:v>
                </c:pt>
                <c:pt idx="23812">
                  <c:v>1.78</c:v>
                </c:pt>
                <c:pt idx="23813">
                  <c:v>1.78</c:v>
                </c:pt>
                <c:pt idx="23814">
                  <c:v>1.78</c:v>
                </c:pt>
                <c:pt idx="23815">
                  <c:v>1.78</c:v>
                </c:pt>
                <c:pt idx="23816">
                  <c:v>1.7810000000000001</c:v>
                </c:pt>
                <c:pt idx="23817">
                  <c:v>1.7810000000000001</c:v>
                </c:pt>
                <c:pt idx="23818">
                  <c:v>1.7810000000000001</c:v>
                </c:pt>
                <c:pt idx="23819">
                  <c:v>1.7810000000000001</c:v>
                </c:pt>
                <c:pt idx="23820">
                  <c:v>1.7810000000000001</c:v>
                </c:pt>
                <c:pt idx="23821">
                  <c:v>1.7810000000000001</c:v>
                </c:pt>
                <c:pt idx="23822">
                  <c:v>1.7810000000000001</c:v>
                </c:pt>
                <c:pt idx="23823">
                  <c:v>1.78</c:v>
                </c:pt>
                <c:pt idx="23824">
                  <c:v>1.78</c:v>
                </c:pt>
                <c:pt idx="23825">
                  <c:v>1.78</c:v>
                </c:pt>
                <c:pt idx="23826">
                  <c:v>1.78</c:v>
                </c:pt>
                <c:pt idx="23827">
                  <c:v>1.78</c:v>
                </c:pt>
                <c:pt idx="23828">
                  <c:v>1.78</c:v>
                </c:pt>
                <c:pt idx="23829">
                  <c:v>1.78</c:v>
                </c:pt>
                <c:pt idx="23830">
                  <c:v>1.78</c:v>
                </c:pt>
                <c:pt idx="23831">
                  <c:v>1.78</c:v>
                </c:pt>
                <c:pt idx="23832">
                  <c:v>1.78</c:v>
                </c:pt>
                <c:pt idx="23833">
                  <c:v>1.78</c:v>
                </c:pt>
                <c:pt idx="23834">
                  <c:v>1.78</c:v>
                </c:pt>
                <c:pt idx="23835">
                  <c:v>1.78</c:v>
                </c:pt>
                <c:pt idx="23836">
                  <c:v>1.78</c:v>
                </c:pt>
                <c:pt idx="23837">
                  <c:v>1.78</c:v>
                </c:pt>
                <c:pt idx="23838">
                  <c:v>1.78</c:v>
                </c:pt>
                <c:pt idx="23839">
                  <c:v>1.78</c:v>
                </c:pt>
                <c:pt idx="23840">
                  <c:v>1.78</c:v>
                </c:pt>
                <c:pt idx="23841">
                  <c:v>1.78</c:v>
                </c:pt>
                <c:pt idx="23842">
                  <c:v>1.78</c:v>
                </c:pt>
                <c:pt idx="23843">
                  <c:v>1.78</c:v>
                </c:pt>
                <c:pt idx="23844">
                  <c:v>1.78</c:v>
                </c:pt>
                <c:pt idx="23845">
                  <c:v>1.78</c:v>
                </c:pt>
                <c:pt idx="23846">
                  <c:v>1.78</c:v>
                </c:pt>
                <c:pt idx="23847">
                  <c:v>1.7789999999999999</c:v>
                </c:pt>
                <c:pt idx="23848">
                  <c:v>1.7789999999999999</c:v>
                </c:pt>
                <c:pt idx="23849">
                  <c:v>1.7789999999999999</c:v>
                </c:pt>
                <c:pt idx="23850">
                  <c:v>1.7789999999999999</c:v>
                </c:pt>
                <c:pt idx="23851">
                  <c:v>1.7789999999999999</c:v>
                </c:pt>
                <c:pt idx="23852">
                  <c:v>1.7789999999999999</c:v>
                </c:pt>
                <c:pt idx="23853">
                  <c:v>1.7789999999999999</c:v>
                </c:pt>
                <c:pt idx="23854">
                  <c:v>1.7789999999999999</c:v>
                </c:pt>
                <c:pt idx="23855">
                  <c:v>1.7789999999999999</c:v>
                </c:pt>
                <c:pt idx="23856">
                  <c:v>1.7789999999999999</c:v>
                </c:pt>
                <c:pt idx="23857">
                  <c:v>1.7789999999999999</c:v>
                </c:pt>
                <c:pt idx="23858">
                  <c:v>1.7789999999999999</c:v>
                </c:pt>
                <c:pt idx="23859">
                  <c:v>1.7789999999999999</c:v>
                </c:pt>
                <c:pt idx="23860">
                  <c:v>1.7789999999999999</c:v>
                </c:pt>
                <c:pt idx="23861">
                  <c:v>1.7789999999999999</c:v>
                </c:pt>
                <c:pt idx="23862">
                  <c:v>1.7789999999999999</c:v>
                </c:pt>
                <c:pt idx="23863">
                  <c:v>1.7789999999999999</c:v>
                </c:pt>
                <c:pt idx="23864">
                  <c:v>1.7789999999999999</c:v>
                </c:pt>
                <c:pt idx="23865">
                  <c:v>1.7789999999999999</c:v>
                </c:pt>
                <c:pt idx="23866">
                  <c:v>1.7789999999999999</c:v>
                </c:pt>
                <c:pt idx="23867">
                  <c:v>1.7789999999999999</c:v>
                </c:pt>
                <c:pt idx="23868">
                  <c:v>1.7789999999999999</c:v>
                </c:pt>
                <c:pt idx="23869">
                  <c:v>1.7789999999999999</c:v>
                </c:pt>
                <c:pt idx="23870">
                  <c:v>1.778</c:v>
                </c:pt>
                <c:pt idx="23871">
                  <c:v>1.778</c:v>
                </c:pt>
                <c:pt idx="23872">
                  <c:v>1.778</c:v>
                </c:pt>
                <c:pt idx="23873">
                  <c:v>1.778</c:v>
                </c:pt>
                <c:pt idx="23874">
                  <c:v>1.778</c:v>
                </c:pt>
                <c:pt idx="23875">
                  <c:v>1.778</c:v>
                </c:pt>
                <c:pt idx="23876">
                  <c:v>1.778</c:v>
                </c:pt>
                <c:pt idx="23877">
                  <c:v>1.778</c:v>
                </c:pt>
                <c:pt idx="23878">
                  <c:v>1.778</c:v>
                </c:pt>
                <c:pt idx="23879">
                  <c:v>1.778</c:v>
                </c:pt>
                <c:pt idx="23880">
                  <c:v>1.778</c:v>
                </c:pt>
                <c:pt idx="23881">
                  <c:v>1.778</c:v>
                </c:pt>
                <c:pt idx="23882">
                  <c:v>1.778</c:v>
                </c:pt>
                <c:pt idx="23883">
                  <c:v>1.778</c:v>
                </c:pt>
                <c:pt idx="23884">
                  <c:v>1.778</c:v>
                </c:pt>
                <c:pt idx="23885">
                  <c:v>1.778</c:v>
                </c:pt>
                <c:pt idx="23886">
                  <c:v>1.778</c:v>
                </c:pt>
                <c:pt idx="23887">
                  <c:v>1.778</c:v>
                </c:pt>
                <c:pt idx="23888">
                  <c:v>1.778</c:v>
                </c:pt>
                <c:pt idx="23889">
                  <c:v>1.778</c:v>
                </c:pt>
                <c:pt idx="23890">
                  <c:v>1.778</c:v>
                </c:pt>
                <c:pt idx="23891">
                  <c:v>1.778</c:v>
                </c:pt>
                <c:pt idx="23892">
                  <c:v>1.7770000000000001</c:v>
                </c:pt>
                <c:pt idx="23893">
                  <c:v>1.7770000000000001</c:v>
                </c:pt>
                <c:pt idx="23894">
                  <c:v>1.7770000000000001</c:v>
                </c:pt>
                <c:pt idx="23895">
                  <c:v>1.7770000000000001</c:v>
                </c:pt>
                <c:pt idx="23896">
                  <c:v>1.7770000000000001</c:v>
                </c:pt>
                <c:pt idx="23897">
                  <c:v>1.7770000000000001</c:v>
                </c:pt>
                <c:pt idx="23898">
                  <c:v>1.7770000000000001</c:v>
                </c:pt>
                <c:pt idx="23899">
                  <c:v>1.7770000000000001</c:v>
                </c:pt>
                <c:pt idx="23900">
                  <c:v>1.7770000000000001</c:v>
                </c:pt>
                <c:pt idx="23901">
                  <c:v>1.7770000000000001</c:v>
                </c:pt>
                <c:pt idx="23902">
                  <c:v>1.7770000000000001</c:v>
                </c:pt>
                <c:pt idx="23903">
                  <c:v>1.7770000000000001</c:v>
                </c:pt>
                <c:pt idx="23904">
                  <c:v>1.7770000000000001</c:v>
                </c:pt>
                <c:pt idx="23905">
                  <c:v>1.7770000000000001</c:v>
                </c:pt>
                <c:pt idx="23906">
                  <c:v>1.7770000000000001</c:v>
                </c:pt>
                <c:pt idx="23907">
                  <c:v>1.7770000000000001</c:v>
                </c:pt>
                <c:pt idx="23908">
                  <c:v>1.7770000000000001</c:v>
                </c:pt>
                <c:pt idx="23909">
                  <c:v>1.7770000000000001</c:v>
                </c:pt>
                <c:pt idx="23910">
                  <c:v>1.7770000000000001</c:v>
                </c:pt>
                <c:pt idx="23911">
                  <c:v>1.7770000000000001</c:v>
                </c:pt>
                <c:pt idx="23912">
                  <c:v>1.7770000000000001</c:v>
                </c:pt>
                <c:pt idx="23913">
                  <c:v>1.7770000000000001</c:v>
                </c:pt>
                <c:pt idx="23914">
                  <c:v>1.7770000000000001</c:v>
                </c:pt>
                <c:pt idx="23915">
                  <c:v>1.776</c:v>
                </c:pt>
                <c:pt idx="23916">
                  <c:v>1.776</c:v>
                </c:pt>
                <c:pt idx="23917">
                  <c:v>1.776</c:v>
                </c:pt>
                <c:pt idx="23918">
                  <c:v>1.776</c:v>
                </c:pt>
                <c:pt idx="23919">
                  <c:v>1.776</c:v>
                </c:pt>
                <c:pt idx="23920">
                  <c:v>1.776</c:v>
                </c:pt>
                <c:pt idx="23921">
                  <c:v>1.776</c:v>
                </c:pt>
                <c:pt idx="23922">
                  <c:v>1.776</c:v>
                </c:pt>
                <c:pt idx="23923">
                  <c:v>1.776</c:v>
                </c:pt>
                <c:pt idx="23924">
                  <c:v>1.776</c:v>
                </c:pt>
                <c:pt idx="23925">
                  <c:v>1.776</c:v>
                </c:pt>
                <c:pt idx="23926">
                  <c:v>1.776</c:v>
                </c:pt>
                <c:pt idx="23927">
                  <c:v>1.776</c:v>
                </c:pt>
                <c:pt idx="23928">
                  <c:v>1.776</c:v>
                </c:pt>
                <c:pt idx="23929">
                  <c:v>1.776</c:v>
                </c:pt>
                <c:pt idx="23930">
                  <c:v>1.776</c:v>
                </c:pt>
                <c:pt idx="23931">
                  <c:v>1.776</c:v>
                </c:pt>
                <c:pt idx="23932">
                  <c:v>1.776</c:v>
                </c:pt>
                <c:pt idx="23933">
                  <c:v>1.776</c:v>
                </c:pt>
                <c:pt idx="23934">
                  <c:v>1.776</c:v>
                </c:pt>
                <c:pt idx="23935">
                  <c:v>1.776</c:v>
                </c:pt>
                <c:pt idx="23936">
                  <c:v>1.776</c:v>
                </c:pt>
                <c:pt idx="23937">
                  <c:v>1.7749999999999999</c:v>
                </c:pt>
                <c:pt idx="23938">
                  <c:v>1.7749999999999999</c:v>
                </c:pt>
                <c:pt idx="23939">
                  <c:v>1.7749999999999999</c:v>
                </c:pt>
                <c:pt idx="23940">
                  <c:v>1.7749999999999999</c:v>
                </c:pt>
                <c:pt idx="23941">
                  <c:v>1.7749999999999999</c:v>
                </c:pt>
                <c:pt idx="23942">
                  <c:v>1.7749999999999999</c:v>
                </c:pt>
                <c:pt idx="23943">
                  <c:v>1.7749999999999999</c:v>
                </c:pt>
                <c:pt idx="23944">
                  <c:v>1.7749999999999999</c:v>
                </c:pt>
                <c:pt idx="23945">
                  <c:v>1.7749999999999999</c:v>
                </c:pt>
                <c:pt idx="23946">
                  <c:v>1.7749999999999999</c:v>
                </c:pt>
                <c:pt idx="23947">
                  <c:v>1.7749999999999999</c:v>
                </c:pt>
                <c:pt idx="23948">
                  <c:v>1.7749999999999999</c:v>
                </c:pt>
                <c:pt idx="23949">
                  <c:v>1.7749999999999999</c:v>
                </c:pt>
                <c:pt idx="23950">
                  <c:v>1.7749999999999999</c:v>
                </c:pt>
                <c:pt idx="23951">
                  <c:v>1.7749999999999999</c:v>
                </c:pt>
                <c:pt idx="23952">
                  <c:v>1.7749999999999999</c:v>
                </c:pt>
                <c:pt idx="23953">
                  <c:v>1.7749999999999999</c:v>
                </c:pt>
                <c:pt idx="23954">
                  <c:v>1.7749999999999999</c:v>
                </c:pt>
                <c:pt idx="23955">
                  <c:v>1.7749999999999999</c:v>
                </c:pt>
                <c:pt idx="23956">
                  <c:v>1.7749999999999999</c:v>
                </c:pt>
                <c:pt idx="23957">
                  <c:v>1.7749999999999999</c:v>
                </c:pt>
                <c:pt idx="23958">
                  <c:v>1.774</c:v>
                </c:pt>
                <c:pt idx="23959">
                  <c:v>1.774</c:v>
                </c:pt>
                <c:pt idx="23960">
                  <c:v>1.774</c:v>
                </c:pt>
                <c:pt idx="23961">
                  <c:v>1.774</c:v>
                </c:pt>
                <c:pt idx="23962">
                  <c:v>1.774</c:v>
                </c:pt>
                <c:pt idx="23963">
                  <c:v>1.774</c:v>
                </c:pt>
                <c:pt idx="23964">
                  <c:v>1.774</c:v>
                </c:pt>
                <c:pt idx="23965">
                  <c:v>1.774</c:v>
                </c:pt>
                <c:pt idx="23966">
                  <c:v>1.774</c:v>
                </c:pt>
                <c:pt idx="23967">
                  <c:v>1.774</c:v>
                </c:pt>
                <c:pt idx="23968">
                  <c:v>1.774</c:v>
                </c:pt>
                <c:pt idx="23969">
                  <c:v>1.774</c:v>
                </c:pt>
                <c:pt idx="23970">
                  <c:v>1.774</c:v>
                </c:pt>
                <c:pt idx="23971">
                  <c:v>1.774</c:v>
                </c:pt>
                <c:pt idx="23972">
                  <c:v>1.774</c:v>
                </c:pt>
                <c:pt idx="23973">
                  <c:v>1.774</c:v>
                </c:pt>
                <c:pt idx="23974">
                  <c:v>1.774</c:v>
                </c:pt>
                <c:pt idx="23975">
                  <c:v>1.774</c:v>
                </c:pt>
                <c:pt idx="23976">
                  <c:v>1.774</c:v>
                </c:pt>
                <c:pt idx="23977">
                  <c:v>1.774</c:v>
                </c:pt>
                <c:pt idx="23978">
                  <c:v>1.774</c:v>
                </c:pt>
                <c:pt idx="23979">
                  <c:v>1.7730000000000001</c:v>
                </c:pt>
                <c:pt idx="23980">
                  <c:v>1.7730000000000001</c:v>
                </c:pt>
                <c:pt idx="23981">
                  <c:v>1.7730000000000001</c:v>
                </c:pt>
                <c:pt idx="23982">
                  <c:v>1.7730000000000001</c:v>
                </c:pt>
                <c:pt idx="23983">
                  <c:v>1.7730000000000001</c:v>
                </c:pt>
                <c:pt idx="23984">
                  <c:v>1.7730000000000001</c:v>
                </c:pt>
                <c:pt idx="23985">
                  <c:v>1.7730000000000001</c:v>
                </c:pt>
                <c:pt idx="23986">
                  <c:v>1.7730000000000001</c:v>
                </c:pt>
                <c:pt idx="23987">
                  <c:v>1.7730000000000001</c:v>
                </c:pt>
                <c:pt idx="23988">
                  <c:v>1.7730000000000001</c:v>
                </c:pt>
                <c:pt idx="23989">
                  <c:v>1.7730000000000001</c:v>
                </c:pt>
                <c:pt idx="23990">
                  <c:v>1.7730000000000001</c:v>
                </c:pt>
                <c:pt idx="23991">
                  <c:v>1.7730000000000001</c:v>
                </c:pt>
                <c:pt idx="23992">
                  <c:v>1.7730000000000001</c:v>
                </c:pt>
                <c:pt idx="23993">
                  <c:v>1.7730000000000001</c:v>
                </c:pt>
                <c:pt idx="23994">
                  <c:v>1.7730000000000001</c:v>
                </c:pt>
                <c:pt idx="23995">
                  <c:v>1.7730000000000001</c:v>
                </c:pt>
                <c:pt idx="23996">
                  <c:v>1.7730000000000001</c:v>
                </c:pt>
                <c:pt idx="23997">
                  <c:v>1.7730000000000001</c:v>
                </c:pt>
                <c:pt idx="23998">
                  <c:v>1.7730000000000001</c:v>
                </c:pt>
                <c:pt idx="23999">
                  <c:v>1.7730000000000001</c:v>
                </c:pt>
                <c:pt idx="24000">
                  <c:v>1.772</c:v>
                </c:pt>
                <c:pt idx="24001">
                  <c:v>1.772</c:v>
                </c:pt>
                <c:pt idx="24002">
                  <c:v>1.772</c:v>
                </c:pt>
                <c:pt idx="24003">
                  <c:v>1.772</c:v>
                </c:pt>
                <c:pt idx="24004">
                  <c:v>1.772</c:v>
                </c:pt>
                <c:pt idx="24005">
                  <c:v>1.772</c:v>
                </c:pt>
                <c:pt idx="24006">
                  <c:v>1.772</c:v>
                </c:pt>
                <c:pt idx="24007">
                  <c:v>1.772</c:v>
                </c:pt>
                <c:pt idx="24008">
                  <c:v>1.772</c:v>
                </c:pt>
                <c:pt idx="24009">
                  <c:v>1.772</c:v>
                </c:pt>
                <c:pt idx="24010">
                  <c:v>1.772</c:v>
                </c:pt>
                <c:pt idx="24011">
                  <c:v>1.772</c:v>
                </c:pt>
                <c:pt idx="24012">
                  <c:v>1.7730000000000001</c:v>
                </c:pt>
                <c:pt idx="24013">
                  <c:v>1.7730000000000001</c:v>
                </c:pt>
                <c:pt idx="24014">
                  <c:v>1.7730000000000001</c:v>
                </c:pt>
                <c:pt idx="24015">
                  <c:v>1.7730000000000001</c:v>
                </c:pt>
                <c:pt idx="24016">
                  <c:v>1.7730000000000001</c:v>
                </c:pt>
                <c:pt idx="24017">
                  <c:v>1.7730000000000001</c:v>
                </c:pt>
                <c:pt idx="24018">
                  <c:v>1.7730000000000001</c:v>
                </c:pt>
                <c:pt idx="24019">
                  <c:v>1.7730000000000001</c:v>
                </c:pt>
                <c:pt idx="24020">
                  <c:v>1.7730000000000001</c:v>
                </c:pt>
                <c:pt idx="24021">
                  <c:v>1.772</c:v>
                </c:pt>
                <c:pt idx="24022">
                  <c:v>1.772</c:v>
                </c:pt>
                <c:pt idx="24023">
                  <c:v>1.772</c:v>
                </c:pt>
                <c:pt idx="24024">
                  <c:v>1.772</c:v>
                </c:pt>
                <c:pt idx="24025">
                  <c:v>1.772</c:v>
                </c:pt>
                <c:pt idx="24026">
                  <c:v>1.772</c:v>
                </c:pt>
                <c:pt idx="24027">
                  <c:v>1.772</c:v>
                </c:pt>
                <c:pt idx="24028">
                  <c:v>1.772</c:v>
                </c:pt>
                <c:pt idx="24029">
                  <c:v>1.772</c:v>
                </c:pt>
                <c:pt idx="24030">
                  <c:v>1.772</c:v>
                </c:pt>
                <c:pt idx="24031">
                  <c:v>1.772</c:v>
                </c:pt>
                <c:pt idx="24032">
                  <c:v>1.772</c:v>
                </c:pt>
                <c:pt idx="24033">
                  <c:v>1.772</c:v>
                </c:pt>
                <c:pt idx="24034">
                  <c:v>1.772</c:v>
                </c:pt>
                <c:pt idx="24035">
                  <c:v>1.772</c:v>
                </c:pt>
                <c:pt idx="24036">
                  <c:v>1.772</c:v>
                </c:pt>
                <c:pt idx="24037">
                  <c:v>1.772</c:v>
                </c:pt>
                <c:pt idx="24038">
                  <c:v>1.772</c:v>
                </c:pt>
                <c:pt idx="24039">
                  <c:v>1.772</c:v>
                </c:pt>
                <c:pt idx="24040">
                  <c:v>1.772</c:v>
                </c:pt>
                <c:pt idx="24041">
                  <c:v>1.772</c:v>
                </c:pt>
                <c:pt idx="24042">
                  <c:v>1.772</c:v>
                </c:pt>
                <c:pt idx="24043">
                  <c:v>1.7709999999999999</c:v>
                </c:pt>
                <c:pt idx="24044">
                  <c:v>1.7709999999999999</c:v>
                </c:pt>
                <c:pt idx="24045">
                  <c:v>1.7709999999999999</c:v>
                </c:pt>
                <c:pt idx="24046">
                  <c:v>1.7709999999999999</c:v>
                </c:pt>
                <c:pt idx="24047">
                  <c:v>1.7709999999999999</c:v>
                </c:pt>
                <c:pt idx="24048">
                  <c:v>1.7709999999999999</c:v>
                </c:pt>
                <c:pt idx="24049">
                  <c:v>1.7709999999999999</c:v>
                </c:pt>
                <c:pt idx="24050">
                  <c:v>1.7709999999999999</c:v>
                </c:pt>
                <c:pt idx="24051">
                  <c:v>1.7709999999999999</c:v>
                </c:pt>
                <c:pt idx="24052">
                  <c:v>1.7709999999999999</c:v>
                </c:pt>
                <c:pt idx="24053">
                  <c:v>1.7709999999999999</c:v>
                </c:pt>
                <c:pt idx="24054">
                  <c:v>1.7709999999999999</c:v>
                </c:pt>
                <c:pt idx="24055">
                  <c:v>1.7709999999999999</c:v>
                </c:pt>
                <c:pt idx="24056">
                  <c:v>1.7709999999999999</c:v>
                </c:pt>
                <c:pt idx="24057">
                  <c:v>1.7709999999999999</c:v>
                </c:pt>
                <c:pt idx="24058">
                  <c:v>1.7709999999999999</c:v>
                </c:pt>
                <c:pt idx="24059">
                  <c:v>1.7709999999999999</c:v>
                </c:pt>
                <c:pt idx="24060">
                  <c:v>1.7709999999999999</c:v>
                </c:pt>
                <c:pt idx="24061">
                  <c:v>1.7709999999999999</c:v>
                </c:pt>
                <c:pt idx="24062">
                  <c:v>1.7709999999999999</c:v>
                </c:pt>
                <c:pt idx="24063">
                  <c:v>1.7709999999999999</c:v>
                </c:pt>
                <c:pt idx="24064">
                  <c:v>1.77</c:v>
                </c:pt>
                <c:pt idx="24065">
                  <c:v>1.77</c:v>
                </c:pt>
                <c:pt idx="24066">
                  <c:v>1.77</c:v>
                </c:pt>
                <c:pt idx="24067">
                  <c:v>1.77</c:v>
                </c:pt>
                <c:pt idx="24068">
                  <c:v>1.77</c:v>
                </c:pt>
                <c:pt idx="24069">
                  <c:v>1.77</c:v>
                </c:pt>
                <c:pt idx="24070">
                  <c:v>1.77</c:v>
                </c:pt>
                <c:pt idx="24071">
                  <c:v>1.77</c:v>
                </c:pt>
                <c:pt idx="24072">
                  <c:v>1.77</c:v>
                </c:pt>
                <c:pt idx="24073">
                  <c:v>1.77</c:v>
                </c:pt>
                <c:pt idx="24074">
                  <c:v>1.77</c:v>
                </c:pt>
                <c:pt idx="24075">
                  <c:v>1.77</c:v>
                </c:pt>
                <c:pt idx="24076">
                  <c:v>1.77</c:v>
                </c:pt>
                <c:pt idx="24077">
                  <c:v>1.77</c:v>
                </c:pt>
                <c:pt idx="24078">
                  <c:v>1.77</c:v>
                </c:pt>
                <c:pt idx="24079">
                  <c:v>1.77</c:v>
                </c:pt>
                <c:pt idx="24080">
                  <c:v>1.77</c:v>
                </c:pt>
                <c:pt idx="24081">
                  <c:v>1.77</c:v>
                </c:pt>
                <c:pt idx="24082">
                  <c:v>1.77</c:v>
                </c:pt>
                <c:pt idx="24083">
                  <c:v>1.77</c:v>
                </c:pt>
                <c:pt idx="24084">
                  <c:v>1.77</c:v>
                </c:pt>
                <c:pt idx="24085">
                  <c:v>1.77</c:v>
                </c:pt>
                <c:pt idx="24086">
                  <c:v>1.77</c:v>
                </c:pt>
                <c:pt idx="24087">
                  <c:v>1.7690000000000001</c:v>
                </c:pt>
                <c:pt idx="24088">
                  <c:v>1.7690000000000001</c:v>
                </c:pt>
                <c:pt idx="24089">
                  <c:v>1.7690000000000001</c:v>
                </c:pt>
                <c:pt idx="24090">
                  <c:v>1.7690000000000001</c:v>
                </c:pt>
                <c:pt idx="24091">
                  <c:v>1.7690000000000001</c:v>
                </c:pt>
                <c:pt idx="24092">
                  <c:v>1.7690000000000001</c:v>
                </c:pt>
                <c:pt idx="24093">
                  <c:v>1.7690000000000001</c:v>
                </c:pt>
                <c:pt idx="24094">
                  <c:v>1.7690000000000001</c:v>
                </c:pt>
                <c:pt idx="24095">
                  <c:v>1.7690000000000001</c:v>
                </c:pt>
                <c:pt idx="24096">
                  <c:v>1.7690000000000001</c:v>
                </c:pt>
                <c:pt idx="24097">
                  <c:v>1.7690000000000001</c:v>
                </c:pt>
                <c:pt idx="24098">
                  <c:v>1.7690000000000001</c:v>
                </c:pt>
                <c:pt idx="24099">
                  <c:v>1.7690000000000001</c:v>
                </c:pt>
                <c:pt idx="24100">
                  <c:v>1.7690000000000001</c:v>
                </c:pt>
                <c:pt idx="24101">
                  <c:v>1.7690000000000001</c:v>
                </c:pt>
                <c:pt idx="24102">
                  <c:v>1.7690000000000001</c:v>
                </c:pt>
                <c:pt idx="24103">
                  <c:v>1.7690000000000001</c:v>
                </c:pt>
                <c:pt idx="24104">
                  <c:v>1.7690000000000001</c:v>
                </c:pt>
                <c:pt idx="24105">
                  <c:v>1.7690000000000001</c:v>
                </c:pt>
                <c:pt idx="24106">
                  <c:v>1.7690000000000001</c:v>
                </c:pt>
                <c:pt idx="24107">
                  <c:v>1.7690000000000001</c:v>
                </c:pt>
                <c:pt idx="24108">
                  <c:v>1.7690000000000001</c:v>
                </c:pt>
                <c:pt idx="24109">
                  <c:v>1.7690000000000001</c:v>
                </c:pt>
                <c:pt idx="24110">
                  <c:v>1.7690000000000001</c:v>
                </c:pt>
                <c:pt idx="24111">
                  <c:v>1.768</c:v>
                </c:pt>
                <c:pt idx="24112">
                  <c:v>1.768</c:v>
                </c:pt>
                <c:pt idx="24113">
                  <c:v>1.768</c:v>
                </c:pt>
                <c:pt idx="24114">
                  <c:v>1.768</c:v>
                </c:pt>
                <c:pt idx="24115">
                  <c:v>1.768</c:v>
                </c:pt>
                <c:pt idx="24116">
                  <c:v>1.768</c:v>
                </c:pt>
                <c:pt idx="24117">
                  <c:v>1.768</c:v>
                </c:pt>
                <c:pt idx="24118">
                  <c:v>1.768</c:v>
                </c:pt>
                <c:pt idx="24119">
                  <c:v>1.768</c:v>
                </c:pt>
                <c:pt idx="24120">
                  <c:v>1.768</c:v>
                </c:pt>
                <c:pt idx="24121">
                  <c:v>1.768</c:v>
                </c:pt>
                <c:pt idx="24122">
                  <c:v>1.768</c:v>
                </c:pt>
                <c:pt idx="24123">
                  <c:v>1.768</c:v>
                </c:pt>
                <c:pt idx="24124">
                  <c:v>1.768</c:v>
                </c:pt>
                <c:pt idx="24125">
                  <c:v>1.768</c:v>
                </c:pt>
                <c:pt idx="24126">
                  <c:v>1.768</c:v>
                </c:pt>
                <c:pt idx="24127">
                  <c:v>1.768</c:v>
                </c:pt>
                <c:pt idx="24128">
                  <c:v>1.768</c:v>
                </c:pt>
                <c:pt idx="24129">
                  <c:v>1.768</c:v>
                </c:pt>
                <c:pt idx="24130">
                  <c:v>1.768</c:v>
                </c:pt>
                <c:pt idx="24131">
                  <c:v>1.768</c:v>
                </c:pt>
                <c:pt idx="24132">
                  <c:v>1.768</c:v>
                </c:pt>
                <c:pt idx="24133">
                  <c:v>1.768</c:v>
                </c:pt>
                <c:pt idx="24134">
                  <c:v>1.7669999999999999</c:v>
                </c:pt>
                <c:pt idx="24135">
                  <c:v>1.7669999999999999</c:v>
                </c:pt>
                <c:pt idx="24136">
                  <c:v>1.7669999999999999</c:v>
                </c:pt>
                <c:pt idx="24137">
                  <c:v>1.7669999999999999</c:v>
                </c:pt>
                <c:pt idx="24138">
                  <c:v>1.7669999999999999</c:v>
                </c:pt>
                <c:pt idx="24139">
                  <c:v>1.7669999999999999</c:v>
                </c:pt>
                <c:pt idx="24140">
                  <c:v>1.7669999999999999</c:v>
                </c:pt>
                <c:pt idx="24141">
                  <c:v>1.7669999999999999</c:v>
                </c:pt>
                <c:pt idx="24142">
                  <c:v>1.7669999999999999</c:v>
                </c:pt>
                <c:pt idx="24143">
                  <c:v>1.7669999999999999</c:v>
                </c:pt>
                <c:pt idx="24144">
                  <c:v>1.7669999999999999</c:v>
                </c:pt>
                <c:pt idx="24145">
                  <c:v>1.7669999999999999</c:v>
                </c:pt>
                <c:pt idx="24146">
                  <c:v>1.7669999999999999</c:v>
                </c:pt>
                <c:pt idx="24147">
                  <c:v>1.7669999999999999</c:v>
                </c:pt>
                <c:pt idx="24148">
                  <c:v>1.7669999999999999</c:v>
                </c:pt>
                <c:pt idx="24149">
                  <c:v>1.7669999999999999</c:v>
                </c:pt>
                <c:pt idx="24150">
                  <c:v>1.7669999999999999</c:v>
                </c:pt>
                <c:pt idx="24151">
                  <c:v>1.7669999999999999</c:v>
                </c:pt>
                <c:pt idx="24152">
                  <c:v>1.7669999999999999</c:v>
                </c:pt>
                <c:pt idx="24153">
                  <c:v>1.7669999999999999</c:v>
                </c:pt>
                <c:pt idx="24154">
                  <c:v>1.7669999999999999</c:v>
                </c:pt>
                <c:pt idx="24155">
                  <c:v>1.7669999999999999</c:v>
                </c:pt>
                <c:pt idx="24156">
                  <c:v>1.766</c:v>
                </c:pt>
                <c:pt idx="24157">
                  <c:v>1.766</c:v>
                </c:pt>
                <c:pt idx="24158">
                  <c:v>1.766</c:v>
                </c:pt>
                <c:pt idx="24159">
                  <c:v>1.766</c:v>
                </c:pt>
                <c:pt idx="24160">
                  <c:v>1.766</c:v>
                </c:pt>
                <c:pt idx="24161">
                  <c:v>1.766</c:v>
                </c:pt>
                <c:pt idx="24162">
                  <c:v>1.766</c:v>
                </c:pt>
                <c:pt idx="24163">
                  <c:v>1.766</c:v>
                </c:pt>
                <c:pt idx="24164">
                  <c:v>1.766</c:v>
                </c:pt>
                <c:pt idx="24165">
                  <c:v>1.766</c:v>
                </c:pt>
                <c:pt idx="24166">
                  <c:v>1.766</c:v>
                </c:pt>
                <c:pt idx="24167">
                  <c:v>1.766</c:v>
                </c:pt>
                <c:pt idx="24168">
                  <c:v>1.766</c:v>
                </c:pt>
                <c:pt idx="24169">
                  <c:v>1.766</c:v>
                </c:pt>
                <c:pt idx="24170">
                  <c:v>1.766</c:v>
                </c:pt>
                <c:pt idx="24171">
                  <c:v>1.766</c:v>
                </c:pt>
                <c:pt idx="24172">
                  <c:v>1.766</c:v>
                </c:pt>
                <c:pt idx="24173">
                  <c:v>1.766</c:v>
                </c:pt>
                <c:pt idx="24174">
                  <c:v>1.766</c:v>
                </c:pt>
                <c:pt idx="24175">
                  <c:v>1.766</c:v>
                </c:pt>
                <c:pt idx="24176">
                  <c:v>1.766</c:v>
                </c:pt>
                <c:pt idx="24177">
                  <c:v>1.766</c:v>
                </c:pt>
                <c:pt idx="24178">
                  <c:v>1.7650000000000001</c:v>
                </c:pt>
                <c:pt idx="24179">
                  <c:v>1.7650000000000001</c:v>
                </c:pt>
                <c:pt idx="24180">
                  <c:v>1.7650000000000001</c:v>
                </c:pt>
                <c:pt idx="24181">
                  <c:v>1.7650000000000001</c:v>
                </c:pt>
                <c:pt idx="24182">
                  <c:v>1.7650000000000001</c:v>
                </c:pt>
                <c:pt idx="24183">
                  <c:v>1.7650000000000001</c:v>
                </c:pt>
                <c:pt idx="24184">
                  <c:v>1.7650000000000001</c:v>
                </c:pt>
                <c:pt idx="24185">
                  <c:v>1.7650000000000001</c:v>
                </c:pt>
                <c:pt idx="24186">
                  <c:v>1.7650000000000001</c:v>
                </c:pt>
                <c:pt idx="24187">
                  <c:v>1.7650000000000001</c:v>
                </c:pt>
                <c:pt idx="24188">
                  <c:v>1.7650000000000001</c:v>
                </c:pt>
                <c:pt idx="24189">
                  <c:v>1.7650000000000001</c:v>
                </c:pt>
                <c:pt idx="24190">
                  <c:v>1.7650000000000001</c:v>
                </c:pt>
                <c:pt idx="24191">
                  <c:v>1.7650000000000001</c:v>
                </c:pt>
                <c:pt idx="24192">
                  <c:v>1.7650000000000001</c:v>
                </c:pt>
                <c:pt idx="24193">
                  <c:v>1.7650000000000001</c:v>
                </c:pt>
                <c:pt idx="24194">
                  <c:v>1.7650000000000001</c:v>
                </c:pt>
                <c:pt idx="24195">
                  <c:v>1.7650000000000001</c:v>
                </c:pt>
                <c:pt idx="24196">
                  <c:v>1.7650000000000001</c:v>
                </c:pt>
                <c:pt idx="24197">
                  <c:v>1.7650000000000001</c:v>
                </c:pt>
                <c:pt idx="24198">
                  <c:v>1.7650000000000001</c:v>
                </c:pt>
                <c:pt idx="24199">
                  <c:v>1.764</c:v>
                </c:pt>
                <c:pt idx="24200">
                  <c:v>1.764</c:v>
                </c:pt>
                <c:pt idx="24201">
                  <c:v>1.764</c:v>
                </c:pt>
                <c:pt idx="24202">
                  <c:v>1.764</c:v>
                </c:pt>
                <c:pt idx="24203">
                  <c:v>1.764</c:v>
                </c:pt>
                <c:pt idx="24204">
                  <c:v>1.764</c:v>
                </c:pt>
                <c:pt idx="24205">
                  <c:v>1.7650000000000001</c:v>
                </c:pt>
                <c:pt idx="24206">
                  <c:v>1.7650000000000001</c:v>
                </c:pt>
                <c:pt idx="24207">
                  <c:v>1.7650000000000001</c:v>
                </c:pt>
                <c:pt idx="24208">
                  <c:v>1.7650000000000001</c:v>
                </c:pt>
                <c:pt idx="24209">
                  <c:v>1.7650000000000001</c:v>
                </c:pt>
                <c:pt idx="24210">
                  <c:v>1.7650000000000001</c:v>
                </c:pt>
                <c:pt idx="24211">
                  <c:v>1.7650000000000001</c:v>
                </c:pt>
                <c:pt idx="24212">
                  <c:v>1.7650000000000001</c:v>
                </c:pt>
                <c:pt idx="24213">
                  <c:v>1.7650000000000001</c:v>
                </c:pt>
                <c:pt idx="24214">
                  <c:v>1.7650000000000001</c:v>
                </c:pt>
                <c:pt idx="24215">
                  <c:v>1.7650000000000001</c:v>
                </c:pt>
                <c:pt idx="24216">
                  <c:v>1.7650000000000001</c:v>
                </c:pt>
                <c:pt idx="24217">
                  <c:v>1.7650000000000001</c:v>
                </c:pt>
                <c:pt idx="24218">
                  <c:v>1.7650000000000001</c:v>
                </c:pt>
                <c:pt idx="24219">
                  <c:v>1.7650000000000001</c:v>
                </c:pt>
                <c:pt idx="24220">
                  <c:v>1.7650000000000001</c:v>
                </c:pt>
                <c:pt idx="24221">
                  <c:v>1.7650000000000001</c:v>
                </c:pt>
                <c:pt idx="24222">
                  <c:v>1.764</c:v>
                </c:pt>
                <c:pt idx="24223">
                  <c:v>1.764</c:v>
                </c:pt>
                <c:pt idx="24224">
                  <c:v>1.764</c:v>
                </c:pt>
                <c:pt idx="24225">
                  <c:v>1.764</c:v>
                </c:pt>
                <c:pt idx="24226">
                  <c:v>1.764</c:v>
                </c:pt>
                <c:pt idx="24227">
                  <c:v>1.764</c:v>
                </c:pt>
                <c:pt idx="24228">
                  <c:v>1.764</c:v>
                </c:pt>
                <c:pt idx="24229">
                  <c:v>1.764</c:v>
                </c:pt>
                <c:pt idx="24230">
                  <c:v>1.764</c:v>
                </c:pt>
                <c:pt idx="24231">
                  <c:v>1.764</c:v>
                </c:pt>
                <c:pt idx="24232">
                  <c:v>1.764</c:v>
                </c:pt>
                <c:pt idx="24233">
                  <c:v>1.764</c:v>
                </c:pt>
                <c:pt idx="24234">
                  <c:v>1.764</c:v>
                </c:pt>
                <c:pt idx="24235">
                  <c:v>1.764</c:v>
                </c:pt>
                <c:pt idx="24236">
                  <c:v>1.764</c:v>
                </c:pt>
                <c:pt idx="24237">
                  <c:v>1.764</c:v>
                </c:pt>
                <c:pt idx="24238">
                  <c:v>1.764</c:v>
                </c:pt>
                <c:pt idx="24239">
                  <c:v>1.764</c:v>
                </c:pt>
                <c:pt idx="24240">
                  <c:v>1.764</c:v>
                </c:pt>
                <c:pt idx="24241">
                  <c:v>1.764</c:v>
                </c:pt>
                <c:pt idx="24242">
                  <c:v>1.764</c:v>
                </c:pt>
                <c:pt idx="24243">
                  <c:v>1.764</c:v>
                </c:pt>
                <c:pt idx="24244">
                  <c:v>1.7629999999999999</c:v>
                </c:pt>
                <c:pt idx="24245">
                  <c:v>1.7629999999999999</c:v>
                </c:pt>
                <c:pt idx="24246">
                  <c:v>1.7629999999999999</c:v>
                </c:pt>
                <c:pt idx="24247">
                  <c:v>1.7629999999999999</c:v>
                </c:pt>
                <c:pt idx="24248">
                  <c:v>1.7629999999999999</c:v>
                </c:pt>
                <c:pt idx="24249">
                  <c:v>1.7629999999999999</c:v>
                </c:pt>
                <c:pt idx="24250">
                  <c:v>1.7629999999999999</c:v>
                </c:pt>
                <c:pt idx="24251">
                  <c:v>1.7629999999999999</c:v>
                </c:pt>
                <c:pt idx="24252">
                  <c:v>1.7629999999999999</c:v>
                </c:pt>
                <c:pt idx="24253">
                  <c:v>1.7629999999999999</c:v>
                </c:pt>
                <c:pt idx="24254">
                  <c:v>1.7629999999999999</c:v>
                </c:pt>
                <c:pt idx="24255">
                  <c:v>1.7629999999999999</c:v>
                </c:pt>
                <c:pt idx="24256">
                  <c:v>1.7629999999999999</c:v>
                </c:pt>
                <c:pt idx="24257">
                  <c:v>1.7629999999999999</c:v>
                </c:pt>
                <c:pt idx="24258">
                  <c:v>1.7629999999999999</c:v>
                </c:pt>
                <c:pt idx="24259">
                  <c:v>1.7629999999999999</c:v>
                </c:pt>
                <c:pt idx="24260">
                  <c:v>1.7629999999999999</c:v>
                </c:pt>
                <c:pt idx="24261">
                  <c:v>1.7629999999999999</c:v>
                </c:pt>
                <c:pt idx="24262">
                  <c:v>1.7629999999999999</c:v>
                </c:pt>
                <c:pt idx="24263">
                  <c:v>1.7629999999999999</c:v>
                </c:pt>
                <c:pt idx="24264">
                  <c:v>1.7629999999999999</c:v>
                </c:pt>
                <c:pt idx="24265">
                  <c:v>1.7629999999999999</c:v>
                </c:pt>
                <c:pt idx="24266">
                  <c:v>1.7629999999999999</c:v>
                </c:pt>
                <c:pt idx="24267">
                  <c:v>1.7629999999999999</c:v>
                </c:pt>
                <c:pt idx="24268">
                  <c:v>1.762</c:v>
                </c:pt>
                <c:pt idx="24269">
                  <c:v>1.762</c:v>
                </c:pt>
                <c:pt idx="24270">
                  <c:v>1.762</c:v>
                </c:pt>
                <c:pt idx="24271">
                  <c:v>1.762</c:v>
                </c:pt>
                <c:pt idx="24272">
                  <c:v>1.762</c:v>
                </c:pt>
                <c:pt idx="24273">
                  <c:v>1.762</c:v>
                </c:pt>
                <c:pt idx="24274">
                  <c:v>1.762</c:v>
                </c:pt>
                <c:pt idx="24275">
                  <c:v>1.762</c:v>
                </c:pt>
                <c:pt idx="24276">
                  <c:v>1.762</c:v>
                </c:pt>
                <c:pt idx="24277">
                  <c:v>1.762</c:v>
                </c:pt>
                <c:pt idx="24278">
                  <c:v>1.762</c:v>
                </c:pt>
                <c:pt idx="24279">
                  <c:v>1.762</c:v>
                </c:pt>
                <c:pt idx="24280">
                  <c:v>1.762</c:v>
                </c:pt>
                <c:pt idx="24281">
                  <c:v>1.762</c:v>
                </c:pt>
                <c:pt idx="24282">
                  <c:v>1.762</c:v>
                </c:pt>
                <c:pt idx="24283">
                  <c:v>1.762</c:v>
                </c:pt>
                <c:pt idx="24284">
                  <c:v>1.762</c:v>
                </c:pt>
                <c:pt idx="24285">
                  <c:v>1.762</c:v>
                </c:pt>
                <c:pt idx="24286">
                  <c:v>1.762</c:v>
                </c:pt>
                <c:pt idx="24287">
                  <c:v>1.762</c:v>
                </c:pt>
                <c:pt idx="24288">
                  <c:v>1.7610000000000001</c:v>
                </c:pt>
                <c:pt idx="24289">
                  <c:v>1.7610000000000001</c:v>
                </c:pt>
                <c:pt idx="24290">
                  <c:v>1.7610000000000001</c:v>
                </c:pt>
                <c:pt idx="24291">
                  <c:v>1.7610000000000001</c:v>
                </c:pt>
                <c:pt idx="24292">
                  <c:v>1.7610000000000001</c:v>
                </c:pt>
                <c:pt idx="24293">
                  <c:v>1.7610000000000001</c:v>
                </c:pt>
                <c:pt idx="24294">
                  <c:v>1.7610000000000001</c:v>
                </c:pt>
                <c:pt idx="24295">
                  <c:v>1.7610000000000001</c:v>
                </c:pt>
                <c:pt idx="24296">
                  <c:v>1.7610000000000001</c:v>
                </c:pt>
                <c:pt idx="24297">
                  <c:v>1.7610000000000001</c:v>
                </c:pt>
                <c:pt idx="24298">
                  <c:v>1.7610000000000001</c:v>
                </c:pt>
                <c:pt idx="24299">
                  <c:v>1.7610000000000001</c:v>
                </c:pt>
                <c:pt idx="24300">
                  <c:v>1.7610000000000001</c:v>
                </c:pt>
                <c:pt idx="24301">
                  <c:v>1.7610000000000001</c:v>
                </c:pt>
                <c:pt idx="24302">
                  <c:v>1.7610000000000001</c:v>
                </c:pt>
                <c:pt idx="24303">
                  <c:v>1.7610000000000001</c:v>
                </c:pt>
                <c:pt idx="24304">
                  <c:v>1.7610000000000001</c:v>
                </c:pt>
                <c:pt idx="24305">
                  <c:v>1.7610000000000001</c:v>
                </c:pt>
                <c:pt idx="24306">
                  <c:v>1.7610000000000001</c:v>
                </c:pt>
                <c:pt idx="24307">
                  <c:v>1.7610000000000001</c:v>
                </c:pt>
                <c:pt idx="24308">
                  <c:v>1.7610000000000001</c:v>
                </c:pt>
                <c:pt idx="24309">
                  <c:v>1.7610000000000001</c:v>
                </c:pt>
                <c:pt idx="24310">
                  <c:v>1.7610000000000001</c:v>
                </c:pt>
                <c:pt idx="24311">
                  <c:v>1.7610000000000001</c:v>
                </c:pt>
                <c:pt idx="24312">
                  <c:v>1.7610000000000001</c:v>
                </c:pt>
                <c:pt idx="24313">
                  <c:v>1.7610000000000001</c:v>
                </c:pt>
                <c:pt idx="24314">
                  <c:v>1.7610000000000001</c:v>
                </c:pt>
                <c:pt idx="24315">
                  <c:v>1.76</c:v>
                </c:pt>
                <c:pt idx="24316">
                  <c:v>1.76</c:v>
                </c:pt>
                <c:pt idx="24317">
                  <c:v>1.76</c:v>
                </c:pt>
                <c:pt idx="24318">
                  <c:v>1.76</c:v>
                </c:pt>
                <c:pt idx="24319">
                  <c:v>1.76</c:v>
                </c:pt>
                <c:pt idx="24320">
                  <c:v>1.76</c:v>
                </c:pt>
                <c:pt idx="24321">
                  <c:v>1.76</c:v>
                </c:pt>
                <c:pt idx="24322">
                  <c:v>1.76</c:v>
                </c:pt>
                <c:pt idx="24323">
                  <c:v>1.76</c:v>
                </c:pt>
                <c:pt idx="24324">
                  <c:v>1.76</c:v>
                </c:pt>
                <c:pt idx="24325">
                  <c:v>1.76</c:v>
                </c:pt>
                <c:pt idx="24326">
                  <c:v>1.76</c:v>
                </c:pt>
                <c:pt idx="24327">
                  <c:v>1.76</c:v>
                </c:pt>
                <c:pt idx="24328">
                  <c:v>1.76</c:v>
                </c:pt>
                <c:pt idx="24329">
                  <c:v>1.76</c:v>
                </c:pt>
                <c:pt idx="24330">
                  <c:v>1.76</c:v>
                </c:pt>
                <c:pt idx="24331">
                  <c:v>1.76</c:v>
                </c:pt>
                <c:pt idx="24332">
                  <c:v>1.76</c:v>
                </c:pt>
                <c:pt idx="24333">
                  <c:v>1.76</c:v>
                </c:pt>
                <c:pt idx="24334">
                  <c:v>1.76</c:v>
                </c:pt>
                <c:pt idx="24335">
                  <c:v>1.76</c:v>
                </c:pt>
                <c:pt idx="24336">
                  <c:v>1.76</c:v>
                </c:pt>
                <c:pt idx="24337">
                  <c:v>1.7589999999999999</c:v>
                </c:pt>
                <c:pt idx="24338">
                  <c:v>1.7589999999999999</c:v>
                </c:pt>
                <c:pt idx="24339">
                  <c:v>1.7589999999999999</c:v>
                </c:pt>
                <c:pt idx="24340">
                  <c:v>1.7589999999999999</c:v>
                </c:pt>
                <c:pt idx="24341">
                  <c:v>1.7589999999999999</c:v>
                </c:pt>
                <c:pt idx="24342">
                  <c:v>1.7589999999999999</c:v>
                </c:pt>
                <c:pt idx="24343">
                  <c:v>1.7589999999999999</c:v>
                </c:pt>
                <c:pt idx="24344">
                  <c:v>1.7589999999999999</c:v>
                </c:pt>
                <c:pt idx="24345">
                  <c:v>1.7589999999999999</c:v>
                </c:pt>
                <c:pt idx="24346">
                  <c:v>1.7589999999999999</c:v>
                </c:pt>
                <c:pt idx="24347">
                  <c:v>1.7589999999999999</c:v>
                </c:pt>
                <c:pt idx="24348">
                  <c:v>1.7589999999999999</c:v>
                </c:pt>
                <c:pt idx="24349">
                  <c:v>1.7589999999999999</c:v>
                </c:pt>
                <c:pt idx="24350">
                  <c:v>1.7589999999999999</c:v>
                </c:pt>
                <c:pt idx="24351">
                  <c:v>1.7589999999999999</c:v>
                </c:pt>
                <c:pt idx="24352">
                  <c:v>1.7589999999999999</c:v>
                </c:pt>
                <c:pt idx="24353">
                  <c:v>1.7589999999999999</c:v>
                </c:pt>
                <c:pt idx="24354">
                  <c:v>1.7589999999999999</c:v>
                </c:pt>
                <c:pt idx="24355">
                  <c:v>1.7589999999999999</c:v>
                </c:pt>
                <c:pt idx="24356">
                  <c:v>1.7589999999999999</c:v>
                </c:pt>
                <c:pt idx="24357">
                  <c:v>1.7589999999999999</c:v>
                </c:pt>
                <c:pt idx="24358">
                  <c:v>1.7589999999999999</c:v>
                </c:pt>
                <c:pt idx="24359">
                  <c:v>1.758</c:v>
                </c:pt>
                <c:pt idx="24360">
                  <c:v>1.758</c:v>
                </c:pt>
                <c:pt idx="24361">
                  <c:v>1.758</c:v>
                </c:pt>
                <c:pt idx="24362">
                  <c:v>1.758</c:v>
                </c:pt>
                <c:pt idx="24363">
                  <c:v>1.758</c:v>
                </c:pt>
                <c:pt idx="24364">
                  <c:v>1.758</c:v>
                </c:pt>
                <c:pt idx="24365">
                  <c:v>1.758</c:v>
                </c:pt>
                <c:pt idx="24366">
                  <c:v>1.758</c:v>
                </c:pt>
                <c:pt idx="24367">
                  <c:v>1.758</c:v>
                </c:pt>
                <c:pt idx="24368">
                  <c:v>1.758</c:v>
                </c:pt>
                <c:pt idx="24369">
                  <c:v>1.758</c:v>
                </c:pt>
                <c:pt idx="24370">
                  <c:v>1.758</c:v>
                </c:pt>
                <c:pt idx="24371">
                  <c:v>1.7589999999999999</c:v>
                </c:pt>
                <c:pt idx="24372">
                  <c:v>1.7589999999999999</c:v>
                </c:pt>
                <c:pt idx="24373">
                  <c:v>1.7589999999999999</c:v>
                </c:pt>
                <c:pt idx="24374">
                  <c:v>1.7589999999999999</c:v>
                </c:pt>
                <c:pt idx="24375">
                  <c:v>1.7589999999999999</c:v>
                </c:pt>
                <c:pt idx="24376">
                  <c:v>1.7589999999999999</c:v>
                </c:pt>
                <c:pt idx="24377">
                  <c:v>1.7589999999999999</c:v>
                </c:pt>
                <c:pt idx="24378">
                  <c:v>1.7589999999999999</c:v>
                </c:pt>
                <c:pt idx="24379">
                  <c:v>1.7589999999999999</c:v>
                </c:pt>
                <c:pt idx="24380">
                  <c:v>1.7589999999999999</c:v>
                </c:pt>
                <c:pt idx="24381">
                  <c:v>1.7589999999999999</c:v>
                </c:pt>
                <c:pt idx="24382">
                  <c:v>1.7589999999999999</c:v>
                </c:pt>
                <c:pt idx="24383">
                  <c:v>1.758</c:v>
                </c:pt>
                <c:pt idx="24384">
                  <c:v>1.758</c:v>
                </c:pt>
                <c:pt idx="24385">
                  <c:v>1.758</c:v>
                </c:pt>
                <c:pt idx="24386">
                  <c:v>1.758</c:v>
                </c:pt>
                <c:pt idx="24387">
                  <c:v>1.758</c:v>
                </c:pt>
                <c:pt idx="24388">
                  <c:v>1.758</c:v>
                </c:pt>
                <c:pt idx="24389">
                  <c:v>1.758</c:v>
                </c:pt>
                <c:pt idx="24390">
                  <c:v>1.758</c:v>
                </c:pt>
                <c:pt idx="24391">
                  <c:v>1.758</c:v>
                </c:pt>
                <c:pt idx="24392">
                  <c:v>1.758</c:v>
                </c:pt>
                <c:pt idx="24393">
                  <c:v>1.758</c:v>
                </c:pt>
                <c:pt idx="24394">
                  <c:v>1.758</c:v>
                </c:pt>
                <c:pt idx="24395">
                  <c:v>1.758</c:v>
                </c:pt>
                <c:pt idx="24396">
                  <c:v>1.758</c:v>
                </c:pt>
                <c:pt idx="24397">
                  <c:v>1.758</c:v>
                </c:pt>
                <c:pt idx="24398">
                  <c:v>1.758</c:v>
                </c:pt>
                <c:pt idx="24399">
                  <c:v>1.758</c:v>
                </c:pt>
                <c:pt idx="24400">
                  <c:v>1.758</c:v>
                </c:pt>
                <c:pt idx="24401">
                  <c:v>1.758</c:v>
                </c:pt>
                <c:pt idx="24402">
                  <c:v>1.758</c:v>
                </c:pt>
                <c:pt idx="24403">
                  <c:v>1.758</c:v>
                </c:pt>
                <c:pt idx="24404">
                  <c:v>1.758</c:v>
                </c:pt>
                <c:pt idx="24405">
                  <c:v>1.758</c:v>
                </c:pt>
                <c:pt idx="24406">
                  <c:v>1.758</c:v>
                </c:pt>
                <c:pt idx="24407">
                  <c:v>1.758</c:v>
                </c:pt>
                <c:pt idx="24408">
                  <c:v>1.7570000000000001</c:v>
                </c:pt>
                <c:pt idx="24409">
                  <c:v>1.7570000000000001</c:v>
                </c:pt>
                <c:pt idx="24410">
                  <c:v>1.7570000000000001</c:v>
                </c:pt>
                <c:pt idx="24411">
                  <c:v>1.7570000000000001</c:v>
                </c:pt>
                <c:pt idx="24412">
                  <c:v>1.7570000000000001</c:v>
                </c:pt>
                <c:pt idx="24413">
                  <c:v>1.7570000000000001</c:v>
                </c:pt>
                <c:pt idx="24414">
                  <c:v>1.7570000000000001</c:v>
                </c:pt>
                <c:pt idx="24415">
                  <c:v>1.7570000000000001</c:v>
                </c:pt>
                <c:pt idx="24416">
                  <c:v>1.7570000000000001</c:v>
                </c:pt>
                <c:pt idx="24417">
                  <c:v>1.7570000000000001</c:v>
                </c:pt>
                <c:pt idx="24418">
                  <c:v>1.7570000000000001</c:v>
                </c:pt>
                <c:pt idx="24419">
                  <c:v>1.7570000000000001</c:v>
                </c:pt>
                <c:pt idx="24420">
                  <c:v>1.7570000000000001</c:v>
                </c:pt>
                <c:pt idx="24421">
                  <c:v>1.7570000000000001</c:v>
                </c:pt>
                <c:pt idx="24422">
                  <c:v>1.7570000000000001</c:v>
                </c:pt>
                <c:pt idx="24423">
                  <c:v>1.7570000000000001</c:v>
                </c:pt>
                <c:pt idx="24424">
                  <c:v>1.7570000000000001</c:v>
                </c:pt>
                <c:pt idx="24425">
                  <c:v>1.7570000000000001</c:v>
                </c:pt>
                <c:pt idx="24426">
                  <c:v>1.7570000000000001</c:v>
                </c:pt>
                <c:pt idx="24427">
                  <c:v>1.7570000000000001</c:v>
                </c:pt>
                <c:pt idx="24428">
                  <c:v>1.7570000000000001</c:v>
                </c:pt>
                <c:pt idx="24429">
                  <c:v>1.7570000000000001</c:v>
                </c:pt>
                <c:pt idx="24430">
                  <c:v>1.756</c:v>
                </c:pt>
                <c:pt idx="24431">
                  <c:v>1.756</c:v>
                </c:pt>
                <c:pt idx="24432">
                  <c:v>1.756</c:v>
                </c:pt>
                <c:pt idx="24433">
                  <c:v>1.756</c:v>
                </c:pt>
                <c:pt idx="24434">
                  <c:v>1.756</c:v>
                </c:pt>
                <c:pt idx="24435">
                  <c:v>1.756</c:v>
                </c:pt>
                <c:pt idx="24436">
                  <c:v>1.756</c:v>
                </c:pt>
                <c:pt idx="24437">
                  <c:v>1.756</c:v>
                </c:pt>
                <c:pt idx="24438">
                  <c:v>1.756</c:v>
                </c:pt>
                <c:pt idx="24439">
                  <c:v>1.756</c:v>
                </c:pt>
                <c:pt idx="24440">
                  <c:v>1.756</c:v>
                </c:pt>
                <c:pt idx="24441">
                  <c:v>1.756</c:v>
                </c:pt>
                <c:pt idx="24442">
                  <c:v>1.756</c:v>
                </c:pt>
                <c:pt idx="24443">
                  <c:v>1.756</c:v>
                </c:pt>
                <c:pt idx="24444">
                  <c:v>1.756</c:v>
                </c:pt>
                <c:pt idx="24445">
                  <c:v>1.756</c:v>
                </c:pt>
                <c:pt idx="24446">
                  <c:v>1.756</c:v>
                </c:pt>
                <c:pt idx="24447">
                  <c:v>1.756</c:v>
                </c:pt>
                <c:pt idx="24448">
                  <c:v>1.756</c:v>
                </c:pt>
                <c:pt idx="24449">
                  <c:v>1.756</c:v>
                </c:pt>
                <c:pt idx="24450">
                  <c:v>1.756</c:v>
                </c:pt>
                <c:pt idx="24451">
                  <c:v>1.756</c:v>
                </c:pt>
                <c:pt idx="24452">
                  <c:v>1.756</c:v>
                </c:pt>
                <c:pt idx="24453">
                  <c:v>1.756</c:v>
                </c:pt>
                <c:pt idx="24454">
                  <c:v>1.7549999999999999</c:v>
                </c:pt>
                <c:pt idx="24455">
                  <c:v>1.7549999999999999</c:v>
                </c:pt>
                <c:pt idx="24456">
                  <c:v>1.7549999999999999</c:v>
                </c:pt>
                <c:pt idx="24457">
                  <c:v>1.7549999999999999</c:v>
                </c:pt>
                <c:pt idx="24458">
                  <c:v>1.7549999999999999</c:v>
                </c:pt>
                <c:pt idx="24459">
                  <c:v>1.7549999999999999</c:v>
                </c:pt>
                <c:pt idx="24460">
                  <c:v>1.7549999999999999</c:v>
                </c:pt>
                <c:pt idx="24461">
                  <c:v>1.7549999999999999</c:v>
                </c:pt>
                <c:pt idx="24462">
                  <c:v>1.7549999999999999</c:v>
                </c:pt>
                <c:pt idx="24463">
                  <c:v>1.7549999999999999</c:v>
                </c:pt>
                <c:pt idx="24464">
                  <c:v>1.7549999999999999</c:v>
                </c:pt>
                <c:pt idx="24465">
                  <c:v>1.7549999999999999</c:v>
                </c:pt>
                <c:pt idx="24466">
                  <c:v>1.7549999999999999</c:v>
                </c:pt>
                <c:pt idx="24467">
                  <c:v>1.7549999999999999</c:v>
                </c:pt>
                <c:pt idx="24468">
                  <c:v>1.7549999999999999</c:v>
                </c:pt>
                <c:pt idx="24469">
                  <c:v>1.7549999999999999</c:v>
                </c:pt>
                <c:pt idx="24470">
                  <c:v>1.7549999999999999</c:v>
                </c:pt>
                <c:pt idx="24471">
                  <c:v>1.7549999999999999</c:v>
                </c:pt>
                <c:pt idx="24472">
                  <c:v>1.7549999999999999</c:v>
                </c:pt>
                <c:pt idx="24473">
                  <c:v>1.7549999999999999</c:v>
                </c:pt>
                <c:pt idx="24474">
                  <c:v>1.7549999999999999</c:v>
                </c:pt>
                <c:pt idx="24475">
                  <c:v>1.7549999999999999</c:v>
                </c:pt>
                <c:pt idx="24476">
                  <c:v>1.7549999999999999</c:v>
                </c:pt>
                <c:pt idx="24477">
                  <c:v>1.7549999999999999</c:v>
                </c:pt>
                <c:pt idx="24478">
                  <c:v>1.7549999999999999</c:v>
                </c:pt>
                <c:pt idx="24479">
                  <c:v>1.756</c:v>
                </c:pt>
                <c:pt idx="24480">
                  <c:v>1.756</c:v>
                </c:pt>
                <c:pt idx="24481">
                  <c:v>1.7549999999999999</c:v>
                </c:pt>
                <c:pt idx="24482">
                  <c:v>1.7549999999999999</c:v>
                </c:pt>
                <c:pt idx="24483">
                  <c:v>1.7549999999999999</c:v>
                </c:pt>
                <c:pt idx="24484">
                  <c:v>1.7549999999999999</c:v>
                </c:pt>
                <c:pt idx="24485">
                  <c:v>1.7549999999999999</c:v>
                </c:pt>
                <c:pt idx="24486">
                  <c:v>1.7549999999999999</c:v>
                </c:pt>
                <c:pt idx="24487">
                  <c:v>1.7549999999999999</c:v>
                </c:pt>
                <c:pt idx="24488">
                  <c:v>1.7549999999999999</c:v>
                </c:pt>
                <c:pt idx="24489">
                  <c:v>1.7549999999999999</c:v>
                </c:pt>
                <c:pt idx="24490">
                  <c:v>1.7549999999999999</c:v>
                </c:pt>
                <c:pt idx="24491">
                  <c:v>1.7549999999999999</c:v>
                </c:pt>
                <c:pt idx="24492">
                  <c:v>1.7549999999999999</c:v>
                </c:pt>
                <c:pt idx="24493">
                  <c:v>1.7549999999999999</c:v>
                </c:pt>
                <c:pt idx="24494">
                  <c:v>1.7549999999999999</c:v>
                </c:pt>
                <c:pt idx="24495">
                  <c:v>1.7549999999999999</c:v>
                </c:pt>
                <c:pt idx="24496">
                  <c:v>1.7549999999999999</c:v>
                </c:pt>
                <c:pt idx="24497">
                  <c:v>1.7549999999999999</c:v>
                </c:pt>
                <c:pt idx="24498">
                  <c:v>1.7549999999999999</c:v>
                </c:pt>
                <c:pt idx="24499">
                  <c:v>1.7549999999999999</c:v>
                </c:pt>
                <c:pt idx="24500">
                  <c:v>1.7549999999999999</c:v>
                </c:pt>
                <c:pt idx="24501">
                  <c:v>1.7549999999999999</c:v>
                </c:pt>
                <c:pt idx="24502">
                  <c:v>1.7549999999999999</c:v>
                </c:pt>
                <c:pt idx="24503">
                  <c:v>1.7549999999999999</c:v>
                </c:pt>
                <c:pt idx="24504">
                  <c:v>1.7549999999999999</c:v>
                </c:pt>
                <c:pt idx="24505">
                  <c:v>1.754</c:v>
                </c:pt>
                <c:pt idx="24506">
                  <c:v>1.754</c:v>
                </c:pt>
                <c:pt idx="24507">
                  <c:v>1.754</c:v>
                </c:pt>
                <c:pt idx="24508">
                  <c:v>1.754</c:v>
                </c:pt>
                <c:pt idx="24509">
                  <c:v>1.754</c:v>
                </c:pt>
                <c:pt idx="24510">
                  <c:v>1.754</c:v>
                </c:pt>
                <c:pt idx="24511">
                  <c:v>1.754</c:v>
                </c:pt>
                <c:pt idx="24512">
                  <c:v>1.754</c:v>
                </c:pt>
                <c:pt idx="24513">
                  <c:v>1.754</c:v>
                </c:pt>
                <c:pt idx="24514">
                  <c:v>1.754</c:v>
                </c:pt>
                <c:pt idx="24515">
                  <c:v>1.754</c:v>
                </c:pt>
                <c:pt idx="24516">
                  <c:v>1.754</c:v>
                </c:pt>
                <c:pt idx="24517">
                  <c:v>1.754</c:v>
                </c:pt>
                <c:pt idx="24518">
                  <c:v>1.754</c:v>
                </c:pt>
                <c:pt idx="24519">
                  <c:v>1.754</c:v>
                </c:pt>
                <c:pt idx="24520">
                  <c:v>1.754</c:v>
                </c:pt>
                <c:pt idx="24521">
                  <c:v>1.754</c:v>
                </c:pt>
                <c:pt idx="24522">
                  <c:v>1.754</c:v>
                </c:pt>
                <c:pt idx="24523">
                  <c:v>1.754</c:v>
                </c:pt>
                <c:pt idx="24524">
                  <c:v>1.754</c:v>
                </c:pt>
                <c:pt idx="24525">
                  <c:v>1.754</c:v>
                </c:pt>
                <c:pt idx="24526">
                  <c:v>1.7530000000000001</c:v>
                </c:pt>
                <c:pt idx="24527">
                  <c:v>1.7530000000000001</c:v>
                </c:pt>
                <c:pt idx="24528">
                  <c:v>1.7530000000000001</c:v>
                </c:pt>
                <c:pt idx="24529">
                  <c:v>1.7530000000000001</c:v>
                </c:pt>
                <c:pt idx="24530">
                  <c:v>1.7530000000000001</c:v>
                </c:pt>
                <c:pt idx="24531">
                  <c:v>1.7530000000000001</c:v>
                </c:pt>
                <c:pt idx="24532">
                  <c:v>1.7530000000000001</c:v>
                </c:pt>
                <c:pt idx="24533">
                  <c:v>1.7530000000000001</c:v>
                </c:pt>
                <c:pt idx="24534">
                  <c:v>1.7530000000000001</c:v>
                </c:pt>
                <c:pt idx="24535">
                  <c:v>1.7530000000000001</c:v>
                </c:pt>
                <c:pt idx="24536">
                  <c:v>1.7530000000000001</c:v>
                </c:pt>
                <c:pt idx="24537">
                  <c:v>1.7530000000000001</c:v>
                </c:pt>
                <c:pt idx="24538">
                  <c:v>1.7530000000000001</c:v>
                </c:pt>
                <c:pt idx="24539">
                  <c:v>1.7530000000000001</c:v>
                </c:pt>
                <c:pt idx="24540">
                  <c:v>1.7530000000000001</c:v>
                </c:pt>
                <c:pt idx="24541">
                  <c:v>1.7530000000000001</c:v>
                </c:pt>
                <c:pt idx="24542">
                  <c:v>1.7530000000000001</c:v>
                </c:pt>
                <c:pt idx="24543">
                  <c:v>1.7530000000000001</c:v>
                </c:pt>
                <c:pt idx="24544">
                  <c:v>1.7530000000000001</c:v>
                </c:pt>
                <c:pt idx="24545">
                  <c:v>1.7530000000000001</c:v>
                </c:pt>
                <c:pt idx="24546">
                  <c:v>1.7530000000000001</c:v>
                </c:pt>
                <c:pt idx="24547">
                  <c:v>1.7530000000000001</c:v>
                </c:pt>
                <c:pt idx="24548">
                  <c:v>1.7530000000000001</c:v>
                </c:pt>
                <c:pt idx="24549">
                  <c:v>1.7530000000000001</c:v>
                </c:pt>
                <c:pt idx="24550">
                  <c:v>1.7530000000000001</c:v>
                </c:pt>
                <c:pt idx="24551">
                  <c:v>1.752</c:v>
                </c:pt>
                <c:pt idx="24552">
                  <c:v>1.752</c:v>
                </c:pt>
                <c:pt idx="24553">
                  <c:v>1.752</c:v>
                </c:pt>
                <c:pt idx="24554">
                  <c:v>1.752</c:v>
                </c:pt>
                <c:pt idx="24555">
                  <c:v>1.752</c:v>
                </c:pt>
                <c:pt idx="24556">
                  <c:v>1.752</c:v>
                </c:pt>
                <c:pt idx="24557">
                  <c:v>1.752</c:v>
                </c:pt>
                <c:pt idx="24558">
                  <c:v>1.752</c:v>
                </c:pt>
                <c:pt idx="24559">
                  <c:v>1.752</c:v>
                </c:pt>
                <c:pt idx="24560">
                  <c:v>1.752</c:v>
                </c:pt>
                <c:pt idx="24561">
                  <c:v>1.752</c:v>
                </c:pt>
                <c:pt idx="24562">
                  <c:v>1.752</c:v>
                </c:pt>
                <c:pt idx="24563">
                  <c:v>1.752</c:v>
                </c:pt>
                <c:pt idx="24564">
                  <c:v>1.752</c:v>
                </c:pt>
                <c:pt idx="24565">
                  <c:v>1.752</c:v>
                </c:pt>
                <c:pt idx="24566">
                  <c:v>1.752</c:v>
                </c:pt>
                <c:pt idx="24567">
                  <c:v>1.752</c:v>
                </c:pt>
                <c:pt idx="24568">
                  <c:v>1.752</c:v>
                </c:pt>
                <c:pt idx="24569">
                  <c:v>1.752</c:v>
                </c:pt>
                <c:pt idx="24570">
                  <c:v>1.752</c:v>
                </c:pt>
                <c:pt idx="24571">
                  <c:v>1.752</c:v>
                </c:pt>
                <c:pt idx="24572">
                  <c:v>1.752</c:v>
                </c:pt>
                <c:pt idx="24573">
                  <c:v>1.7509999999999999</c:v>
                </c:pt>
                <c:pt idx="24574">
                  <c:v>1.7509999999999999</c:v>
                </c:pt>
                <c:pt idx="24575">
                  <c:v>1.7509999999999999</c:v>
                </c:pt>
                <c:pt idx="24576">
                  <c:v>1.7509999999999999</c:v>
                </c:pt>
                <c:pt idx="24577">
                  <c:v>1.7509999999999999</c:v>
                </c:pt>
                <c:pt idx="24578">
                  <c:v>1.7509999999999999</c:v>
                </c:pt>
                <c:pt idx="24579">
                  <c:v>1.7509999999999999</c:v>
                </c:pt>
                <c:pt idx="24580">
                  <c:v>1.7509999999999999</c:v>
                </c:pt>
                <c:pt idx="24581">
                  <c:v>1.7509999999999999</c:v>
                </c:pt>
                <c:pt idx="24582">
                  <c:v>1.7509999999999999</c:v>
                </c:pt>
                <c:pt idx="24583">
                  <c:v>1.7509999999999999</c:v>
                </c:pt>
                <c:pt idx="24584">
                  <c:v>1.7509999999999999</c:v>
                </c:pt>
                <c:pt idx="24585">
                  <c:v>1.7509999999999999</c:v>
                </c:pt>
                <c:pt idx="24586">
                  <c:v>1.7509999999999999</c:v>
                </c:pt>
                <c:pt idx="24587">
                  <c:v>1.7509999999999999</c:v>
                </c:pt>
                <c:pt idx="24588">
                  <c:v>1.7509999999999999</c:v>
                </c:pt>
                <c:pt idx="24589">
                  <c:v>1.7509999999999999</c:v>
                </c:pt>
                <c:pt idx="24590">
                  <c:v>1.7509999999999999</c:v>
                </c:pt>
                <c:pt idx="24591">
                  <c:v>1.7509999999999999</c:v>
                </c:pt>
                <c:pt idx="24592">
                  <c:v>1.7509999999999999</c:v>
                </c:pt>
                <c:pt idx="24593">
                  <c:v>1.7509999999999999</c:v>
                </c:pt>
                <c:pt idx="24594">
                  <c:v>1.7509999999999999</c:v>
                </c:pt>
                <c:pt idx="24595">
                  <c:v>1.75</c:v>
                </c:pt>
                <c:pt idx="24596">
                  <c:v>1.75</c:v>
                </c:pt>
                <c:pt idx="24597">
                  <c:v>1.75</c:v>
                </c:pt>
                <c:pt idx="24598">
                  <c:v>1.75</c:v>
                </c:pt>
                <c:pt idx="24599">
                  <c:v>1.75</c:v>
                </c:pt>
                <c:pt idx="24600">
                  <c:v>1.75</c:v>
                </c:pt>
                <c:pt idx="24601">
                  <c:v>1.75</c:v>
                </c:pt>
                <c:pt idx="24602">
                  <c:v>1.75</c:v>
                </c:pt>
                <c:pt idx="24603">
                  <c:v>1.75</c:v>
                </c:pt>
                <c:pt idx="24604">
                  <c:v>1.75</c:v>
                </c:pt>
                <c:pt idx="24605">
                  <c:v>1.75</c:v>
                </c:pt>
                <c:pt idx="24606">
                  <c:v>1.75</c:v>
                </c:pt>
                <c:pt idx="24607">
                  <c:v>1.75</c:v>
                </c:pt>
                <c:pt idx="24608">
                  <c:v>1.75</c:v>
                </c:pt>
                <c:pt idx="24609">
                  <c:v>1.75</c:v>
                </c:pt>
                <c:pt idx="24610">
                  <c:v>1.75</c:v>
                </c:pt>
                <c:pt idx="24611">
                  <c:v>1.75</c:v>
                </c:pt>
                <c:pt idx="24612">
                  <c:v>1.75</c:v>
                </c:pt>
                <c:pt idx="24613">
                  <c:v>1.75</c:v>
                </c:pt>
                <c:pt idx="24614">
                  <c:v>1.75</c:v>
                </c:pt>
                <c:pt idx="24615">
                  <c:v>1.75</c:v>
                </c:pt>
                <c:pt idx="24616">
                  <c:v>1.75</c:v>
                </c:pt>
                <c:pt idx="24617">
                  <c:v>1.7490000000000001</c:v>
                </c:pt>
                <c:pt idx="24618">
                  <c:v>1.7490000000000001</c:v>
                </c:pt>
                <c:pt idx="24619">
                  <c:v>1.7490000000000001</c:v>
                </c:pt>
                <c:pt idx="24620">
                  <c:v>1.7490000000000001</c:v>
                </c:pt>
                <c:pt idx="24621">
                  <c:v>1.7490000000000001</c:v>
                </c:pt>
                <c:pt idx="24622">
                  <c:v>1.7490000000000001</c:v>
                </c:pt>
                <c:pt idx="24623">
                  <c:v>1.7490000000000001</c:v>
                </c:pt>
                <c:pt idx="24624">
                  <c:v>1.7490000000000001</c:v>
                </c:pt>
                <c:pt idx="24625">
                  <c:v>1.7490000000000001</c:v>
                </c:pt>
                <c:pt idx="24626">
                  <c:v>1.7490000000000001</c:v>
                </c:pt>
                <c:pt idx="24627">
                  <c:v>1.7490000000000001</c:v>
                </c:pt>
                <c:pt idx="24628">
                  <c:v>1.7490000000000001</c:v>
                </c:pt>
                <c:pt idx="24629">
                  <c:v>1.7490000000000001</c:v>
                </c:pt>
                <c:pt idx="24630">
                  <c:v>1.7490000000000001</c:v>
                </c:pt>
                <c:pt idx="24631">
                  <c:v>1.7490000000000001</c:v>
                </c:pt>
                <c:pt idx="24632">
                  <c:v>1.7490000000000001</c:v>
                </c:pt>
                <c:pt idx="24633">
                  <c:v>1.7490000000000001</c:v>
                </c:pt>
                <c:pt idx="24634">
                  <c:v>1.7490000000000001</c:v>
                </c:pt>
                <c:pt idx="24635">
                  <c:v>1.7490000000000001</c:v>
                </c:pt>
                <c:pt idx="24636">
                  <c:v>1.7490000000000001</c:v>
                </c:pt>
                <c:pt idx="24637">
                  <c:v>1.7490000000000001</c:v>
                </c:pt>
                <c:pt idx="24638">
                  <c:v>1.7490000000000001</c:v>
                </c:pt>
                <c:pt idx="24639">
                  <c:v>1.748</c:v>
                </c:pt>
                <c:pt idx="24640">
                  <c:v>1.748</c:v>
                </c:pt>
                <c:pt idx="24641">
                  <c:v>1.748</c:v>
                </c:pt>
                <c:pt idx="24642">
                  <c:v>1.748</c:v>
                </c:pt>
                <c:pt idx="24643">
                  <c:v>1.748</c:v>
                </c:pt>
                <c:pt idx="24644">
                  <c:v>1.748</c:v>
                </c:pt>
                <c:pt idx="24645">
                  <c:v>1.748</c:v>
                </c:pt>
                <c:pt idx="24646">
                  <c:v>1.748</c:v>
                </c:pt>
                <c:pt idx="24647">
                  <c:v>1.748</c:v>
                </c:pt>
                <c:pt idx="24648">
                  <c:v>1.748</c:v>
                </c:pt>
                <c:pt idx="24649">
                  <c:v>1.748</c:v>
                </c:pt>
                <c:pt idx="24650">
                  <c:v>1.748</c:v>
                </c:pt>
                <c:pt idx="24651">
                  <c:v>1.748</c:v>
                </c:pt>
                <c:pt idx="24652">
                  <c:v>1.748</c:v>
                </c:pt>
                <c:pt idx="24653">
                  <c:v>1.748</c:v>
                </c:pt>
                <c:pt idx="24654">
                  <c:v>1.748</c:v>
                </c:pt>
                <c:pt idx="24655">
                  <c:v>1.748</c:v>
                </c:pt>
                <c:pt idx="24656">
                  <c:v>1.748</c:v>
                </c:pt>
                <c:pt idx="24657">
                  <c:v>1.748</c:v>
                </c:pt>
                <c:pt idx="24658">
                  <c:v>1.748</c:v>
                </c:pt>
                <c:pt idx="24659">
                  <c:v>1.748</c:v>
                </c:pt>
                <c:pt idx="24660">
                  <c:v>1.7469999999999999</c:v>
                </c:pt>
                <c:pt idx="24661">
                  <c:v>1.7469999999999999</c:v>
                </c:pt>
                <c:pt idx="24662">
                  <c:v>1.7469999999999999</c:v>
                </c:pt>
                <c:pt idx="24663">
                  <c:v>1.7469999999999999</c:v>
                </c:pt>
                <c:pt idx="24664">
                  <c:v>1.7469999999999999</c:v>
                </c:pt>
                <c:pt idx="24665">
                  <c:v>1.7469999999999999</c:v>
                </c:pt>
                <c:pt idx="24666">
                  <c:v>1.7469999999999999</c:v>
                </c:pt>
                <c:pt idx="24667">
                  <c:v>1.7469999999999999</c:v>
                </c:pt>
                <c:pt idx="24668">
                  <c:v>1.748</c:v>
                </c:pt>
                <c:pt idx="24669">
                  <c:v>1.748</c:v>
                </c:pt>
                <c:pt idx="24670">
                  <c:v>1.748</c:v>
                </c:pt>
                <c:pt idx="24671">
                  <c:v>1.748</c:v>
                </c:pt>
                <c:pt idx="24672">
                  <c:v>1.748</c:v>
                </c:pt>
                <c:pt idx="24673">
                  <c:v>1.748</c:v>
                </c:pt>
                <c:pt idx="24674">
                  <c:v>1.748</c:v>
                </c:pt>
                <c:pt idx="24675">
                  <c:v>1.748</c:v>
                </c:pt>
                <c:pt idx="24676">
                  <c:v>1.748</c:v>
                </c:pt>
                <c:pt idx="24677">
                  <c:v>1.748</c:v>
                </c:pt>
                <c:pt idx="24678">
                  <c:v>1.748</c:v>
                </c:pt>
                <c:pt idx="24679">
                  <c:v>1.748</c:v>
                </c:pt>
                <c:pt idx="24680">
                  <c:v>1.748</c:v>
                </c:pt>
                <c:pt idx="24681">
                  <c:v>1.748</c:v>
                </c:pt>
                <c:pt idx="24682">
                  <c:v>1.7469999999999999</c:v>
                </c:pt>
                <c:pt idx="24683">
                  <c:v>1.7469999999999999</c:v>
                </c:pt>
                <c:pt idx="24684">
                  <c:v>1.7469999999999999</c:v>
                </c:pt>
                <c:pt idx="24685">
                  <c:v>1.7469999999999999</c:v>
                </c:pt>
                <c:pt idx="24686">
                  <c:v>1.7469999999999999</c:v>
                </c:pt>
                <c:pt idx="24687">
                  <c:v>1.7469999999999999</c:v>
                </c:pt>
                <c:pt idx="24688">
                  <c:v>1.7469999999999999</c:v>
                </c:pt>
                <c:pt idx="24689">
                  <c:v>1.7469999999999999</c:v>
                </c:pt>
                <c:pt idx="24690">
                  <c:v>1.7469999999999999</c:v>
                </c:pt>
                <c:pt idx="24691">
                  <c:v>1.7469999999999999</c:v>
                </c:pt>
                <c:pt idx="24692">
                  <c:v>1.7469999999999999</c:v>
                </c:pt>
                <c:pt idx="24693">
                  <c:v>1.7469999999999999</c:v>
                </c:pt>
                <c:pt idx="24694">
                  <c:v>1.7469999999999999</c:v>
                </c:pt>
                <c:pt idx="24695">
                  <c:v>1.7469999999999999</c:v>
                </c:pt>
                <c:pt idx="24696">
                  <c:v>1.7469999999999999</c:v>
                </c:pt>
                <c:pt idx="24697">
                  <c:v>1.7469999999999999</c:v>
                </c:pt>
                <c:pt idx="24698">
                  <c:v>1.7469999999999999</c:v>
                </c:pt>
                <c:pt idx="24699">
                  <c:v>1.7469999999999999</c:v>
                </c:pt>
                <c:pt idx="24700">
                  <c:v>1.7469999999999999</c:v>
                </c:pt>
                <c:pt idx="24701">
                  <c:v>1.7469999999999999</c:v>
                </c:pt>
                <c:pt idx="24702">
                  <c:v>1.7469999999999999</c:v>
                </c:pt>
                <c:pt idx="24703">
                  <c:v>1.7469999999999999</c:v>
                </c:pt>
                <c:pt idx="24704">
                  <c:v>1.746</c:v>
                </c:pt>
                <c:pt idx="24705">
                  <c:v>1.746</c:v>
                </c:pt>
                <c:pt idx="24706">
                  <c:v>1.746</c:v>
                </c:pt>
                <c:pt idx="24707">
                  <c:v>1.746</c:v>
                </c:pt>
                <c:pt idx="24708">
                  <c:v>1.746</c:v>
                </c:pt>
                <c:pt idx="24709">
                  <c:v>1.746</c:v>
                </c:pt>
                <c:pt idx="24710">
                  <c:v>1.746</c:v>
                </c:pt>
                <c:pt idx="24711">
                  <c:v>1.746</c:v>
                </c:pt>
                <c:pt idx="24712">
                  <c:v>1.746</c:v>
                </c:pt>
                <c:pt idx="24713">
                  <c:v>1.746</c:v>
                </c:pt>
                <c:pt idx="24714">
                  <c:v>1.746</c:v>
                </c:pt>
                <c:pt idx="24715">
                  <c:v>1.746</c:v>
                </c:pt>
                <c:pt idx="24716">
                  <c:v>1.746</c:v>
                </c:pt>
                <c:pt idx="24717">
                  <c:v>1.746</c:v>
                </c:pt>
                <c:pt idx="24718">
                  <c:v>1.746</c:v>
                </c:pt>
                <c:pt idx="24719">
                  <c:v>1.746</c:v>
                </c:pt>
                <c:pt idx="24720">
                  <c:v>1.746</c:v>
                </c:pt>
                <c:pt idx="24721">
                  <c:v>1.746</c:v>
                </c:pt>
                <c:pt idx="24722">
                  <c:v>1.746</c:v>
                </c:pt>
                <c:pt idx="24723">
                  <c:v>1.746</c:v>
                </c:pt>
                <c:pt idx="24724">
                  <c:v>1.746</c:v>
                </c:pt>
                <c:pt idx="24725">
                  <c:v>1.7450000000000001</c:v>
                </c:pt>
                <c:pt idx="24726">
                  <c:v>1.7450000000000001</c:v>
                </c:pt>
                <c:pt idx="24727">
                  <c:v>1.7450000000000001</c:v>
                </c:pt>
                <c:pt idx="24728">
                  <c:v>1.7450000000000001</c:v>
                </c:pt>
                <c:pt idx="24729">
                  <c:v>1.7450000000000001</c:v>
                </c:pt>
                <c:pt idx="24730">
                  <c:v>1.7450000000000001</c:v>
                </c:pt>
                <c:pt idx="24731">
                  <c:v>1.7450000000000001</c:v>
                </c:pt>
                <c:pt idx="24732">
                  <c:v>1.7450000000000001</c:v>
                </c:pt>
                <c:pt idx="24733">
                  <c:v>1.7450000000000001</c:v>
                </c:pt>
                <c:pt idx="24734">
                  <c:v>1.7450000000000001</c:v>
                </c:pt>
                <c:pt idx="24735">
                  <c:v>1.7450000000000001</c:v>
                </c:pt>
                <c:pt idx="24736">
                  <c:v>1.7450000000000001</c:v>
                </c:pt>
                <c:pt idx="24737">
                  <c:v>1.7450000000000001</c:v>
                </c:pt>
                <c:pt idx="24738">
                  <c:v>1.7450000000000001</c:v>
                </c:pt>
                <c:pt idx="24739">
                  <c:v>1.7450000000000001</c:v>
                </c:pt>
                <c:pt idx="24740">
                  <c:v>1.7450000000000001</c:v>
                </c:pt>
                <c:pt idx="24741">
                  <c:v>1.7450000000000001</c:v>
                </c:pt>
                <c:pt idx="24742">
                  <c:v>1.7450000000000001</c:v>
                </c:pt>
                <c:pt idx="24743">
                  <c:v>1.7450000000000001</c:v>
                </c:pt>
                <c:pt idx="24744">
                  <c:v>1.7450000000000001</c:v>
                </c:pt>
                <c:pt idx="24745">
                  <c:v>1.7450000000000001</c:v>
                </c:pt>
                <c:pt idx="24746">
                  <c:v>1.744</c:v>
                </c:pt>
                <c:pt idx="24747">
                  <c:v>1.744</c:v>
                </c:pt>
                <c:pt idx="24748">
                  <c:v>1.744</c:v>
                </c:pt>
                <c:pt idx="24749">
                  <c:v>1.744</c:v>
                </c:pt>
                <c:pt idx="24750">
                  <c:v>1.744</c:v>
                </c:pt>
                <c:pt idx="24751">
                  <c:v>1.744</c:v>
                </c:pt>
                <c:pt idx="24752">
                  <c:v>1.744</c:v>
                </c:pt>
                <c:pt idx="24753">
                  <c:v>1.744</c:v>
                </c:pt>
                <c:pt idx="24754">
                  <c:v>1.744</c:v>
                </c:pt>
                <c:pt idx="24755">
                  <c:v>1.744</c:v>
                </c:pt>
                <c:pt idx="24756">
                  <c:v>1.744</c:v>
                </c:pt>
                <c:pt idx="24757">
                  <c:v>1.744</c:v>
                </c:pt>
                <c:pt idx="24758">
                  <c:v>1.744</c:v>
                </c:pt>
                <c:pt idx="24759">
                  <c:v>1.744</c:v>
                </c:pt>
                <c:pt idx="24760">
                  <c:v>1.744</c:v>
                </c:pt>
                <c:pt idx="24761">
                  <c:v>1.744</c:v>
                </c:pt>
                <c:pt idx="24762">
                  <c:v>1.744</c:v>
                </c:pt>
                <c:pt idx="24763">
                  <c:v>1.744</c:v>
                </c:pt>
                <c:pt idx="24764">
                  <c:v>1.744</c:v>
                </c:pt>
                <c:pt idx="24765">
                  <c:v>1.744</c:v>
                </c:pt>
                <c:pt idx="24766">
                  <c:v>1.7429999999999999</c:v>
                </c:pt>
                <c:pt idx="24767">
                  <c:v>1.7429999999999999</c:v>
                </c:pt>
                <c:pt idx="24768">
                  <c:v>1.7429999999999999</c:v>
                </c:pt>
                <c:pt idx="24769">
                  <c:v>1.7429999999999999</c:v>
                </c:pt>
                <c:pt idx="24770">
                  <c:v>1.7429999999999999</c:v>
                </c:pt>
                <c:pt idx="24771">
                  <c:v>1.7429999999999999</c:v>
                </c:pt>
                <c:pt idx="24772">
                  <c:v>1.7429999999999999</c:v>
                </c:pt>
                <c:pt idx="24773">
                  <c:v>1.7429999999999999</c:v>
                </c:pt>
                <c:pt idx="24774">
                  <c:v>1.7429999999999999</c:v>
                </c:pt>
                <c:pt idx="24775">
                  <c:v>1.7429999999999999</c:v>
                </c:pt>
                <c:pt idx="24776">
                  <c:v>1.7429999999999999</c:v>
                </c:pt>
                <c:pt idx="24777">
                  <c:v>1.7429999999999999</c:v>
                </c:pt>
                <c:pt idx="24778">
                  <c:v>1.7429999999999999</c:v>
                </c:pt>
                <c:pt idx="24779">
                  <c:v>1.7429999999999999</c:v>
                </c:pt>
                <c:pt idx="24780">
                  <c:v>1.7429999999999999</c:v>
                </c:pt>
                <c:pt idx="24781">
                  <c:v>1.7429999999999999</c:v>
                </c:pt>
                <c:pt idx="24782">
                  <c:v>1.7429999999999999</c:v>
                </c:pt>
                <c:pt idx="24783">
                  <c:v>1.7429999999999999</c:v>
                </c:pt>
                <c:pt idx="24784">
                  <c:v>1.7429999999999999</c:v>
                </c:pt>
                <c:pt idx="24785">
                  <c:v>1.7429999999999999</c:v>
                </c:pt>
                <c:pt idx="24786">
                  <c:v>1.7429999999999999</c:v>
                </c:pt>
                <c:pt idx="24787">
                  <c:v>1.742</c:v>
                </c:pt>
                <c:pt idx="24788">
                  <c:v>1.742</c:v>
                </c:pt>
                <c:pt idx="24789">
                  <c:v>1.742</c:v>
                </c:pt>
                <c:pt idx="24790">
                  <c:v>1.742</c:v>
                </c:pt>
                <c:pt idx="24791">
                  <c:v>1.742</c:v>
                </c:pt>
                <c:pt idx="24792">
                  <c:v>1.742</c:v>
                </c:pt>
                <c:pt idx="24793">
                  <c:v>1.742</c:v>
                </c:pt>
                <c:pt idx="24794">
                  <c:v>1.742</c:v>
                </c:pt>
                <c:pt idx="24795">
                  <c:v>1.742</c:v>
                </c:pt>
                <c:pt idx="24796">
                  <c:v>1.742</c:v>
                </c:pt>
                <c:pt idx="24797">
                  <c:v>1.742</c:v>
                </c:pt>
                <c:pt idx="24798">
                  <c:v>1.742</c:v>
                </c:pt>
                <c:pt idx="24799">
                  <c:v>1.742</c:v>
                </c:pt>
                <c:pt idx="24800">
                  <c:v>1.742</c:v>
                </c:pt>
                <c:pt idx="24801">
                  <c:v>1.742</c:v>
                </c:pt>
                <c:pt idx="24802">
                  <c:v>1.742</c:v>
                </c:pt>
                <c:pt idx="24803">
                  <c:v>1.742</c:v>
                </c:pt>
                <c:pt idx="24804">
                  <c:v>1.742</c:v>
                </c:pt>
                <c:pt idx="24805">
                  <c:v>1.742</c:v>
                </c:pt>
                <c:pt idx="24806">
                  <c:v>1.742</c:v>
                </c:pt>
                <c:pt idx="24807">
                  <c:v>1.742</c:v>
                </c:pt>
                <c:pt idx="24808">
                  <c:v>1.742</c:v>
                </c:pt>
                <c:pt idx="24809">
                  <c:v>1.742</c:v>
                </c:pt>
                <c:pt idx="24810">
                  <c:v>1.7410000000000001</c:v>
                </c:pt>
                <c:pt idx="24811">
                  <c:v>1.7410000000000001</c:v>
                </c:pt>
                <c:pt idx="24812">
                  <c:v>1.7410000000000001</c:v>
                </c:pt>
                <c:pt idx="24813">
                  <c:v>1.7410000000000001</c:v>
                </c:pt>
                <c:pt idx="24814">
                  <c:v>1.7410000000000001</c:v>
                </c:pt>
                <c:pt idx="24815">
                  <c:v>1.7410000000000001</c:v>
                </c:pt>
                <c:pt idx="24816">
                  <c:v>1.7410000000000001</c:v>
                </c:pt>
                <c:pt idx="24817">
                  <c:v>1.7410000000000001</c:v>
                </c:pt>
                <c:pt idx="24818">
                  <c:v>1.7410000000000001</c:v>
                </c:pt>
                <c:pt idx="24819">
                  <c:v>1.7410000000000001</c:v>
                </c:pt>
                <c:pt idx="24820">
                  <c:v>1.7410000000000001</c:v>
                </c:pt>
                <c:pt idx="24821">
                  <c:v>1.7410000000000001</c:v>
                </c:pt>
                <c:pt idx="24822">
                  <c:v>1.7410000000000001</c:v>
                </c:pt>
                <c:pt idx="24823">
                  <c:v>1.7410000000000001</c:v>
                </c:pt>
                <c:pt idx="24824">
                  <c:v>1.7410000000000001</c:v>
                </c:pt>
                <c:pt idx="24825">
                  <c:v>1.7410000000000001</c:v>
                </c:pt>
                <c:pt idx="24826">
                  <c:v>1.7410000000000001</c:v>
                </c:pt>
                <c:pt idx="24827">
                  <c:v>1.7410000000000001</c:v>
                </c:pt>
                <c:pt idx="24828">
                  <c:v>1.7410000000000001</c:v>
                </c:pt>
                <c:pt idx="24829">
                  <c:v>1.7410000000000001</c:v>
                </c:pt>
                <c:pt idx="24830">
                  <c:v>1.7410000000000001</c:v>
                </c:pt>
                <c:pt idx="24831">
                  <c:v>1.7410000000000001</c:v>
                </c:pt>
                <c:pt idx="24832">
                  <c:v>1.74</c:v>
                </c:pt>
                <c:pt idx="24833">
                  <c:v>1.74</c:v>
                </c:pt>
                <c:pt idx="24834">
                  <c:v>1.74</c:v>
                </c:pt>
                <c:pt idx="24835">
                  <c:v>1.74</c:v>
                </c:pt>
                <c:pt idx="24836">
                  <c:v>1.74</c:v>
                </c:pt>
                <c:pt idx="24837">
                  <c:v>1.74</c:v>
                </c:pt>
                <c:pt idx="24838">
                  <c:v>1.74</c:v>
                </c:pt>
                <c:pt idx="24839">
                  <c:v>1.74</c:v>
                </c:pt>
                <c:pt idx="24840">
                  <c:v>1.74</c:v>
                </c:pt>
                <c:pt idx="24841">
                  <c:v>1.74</c:v>
                </c:pt>
                <c:pt idx="24842">
                  <c:v>1.74</c:v>
                </c:pt>
                <c:pt idx="24843">
                  <c:v>1.74</c:v>
                </c:pt>
                <c:pt idx="24844">
                  <c:v>1.74</c:v>
                </c:pt>
                <c:pt idx="24845">
                  <c:v>1.74</c:v>
                </c:pt>
                <c:pt idx="24846">
                  <c:v>1.74</c:v>
                </c:pt>
                <c:pt idx="24847">
                  <c:v>1.74</c:v>
                </c:pt>
                <c:pt idx="24848">
                  <c:v>1.74</c:v>
                </c:pt>
                <c:pt idx="24849">
                  <c:v>1.74</c:v>
                </c:pt>
                <c:pt idx="24850">
                  <c:v>1.74</c:v>
                </c:pt>
                <c:pt idx="24851">
                  <c:v>1.74</c:v>
                </c:pt>
                <c:pt idx="24852">
                  <c:v>1.74</c:v>
                </c:pt>
                <c:pt idx="24853">
                  <c:v>1.74</c:v>
                </c:pt>
                <c:pt idx="24854">
                  <c:v>1.7389999999999999</c:v>
                </c:pt>
                <c:pt idx="24855">
                  <c:v>1.7389999999999999</c:v>
                </c:pt>
                <c:pt idx="24856">
                  <c:v>1.7389999999999999</c:v>
                </c:pt>
                <c:pt idx="24857">
                  <c:v>1.7389999999999999</c:v>
                </c:pt>
                <c:pt idx="24858">
                  <c:v>1.7389999999999999</c:v>
                </c:pt>
                <c:pt idx="24859">
                  <c:v>1.7389999999999999</c:v>
                </c:pt>
                <c:pt idx="24860">
                  <c:v>1.7389999999999999</c:v>
                </c:pt>
                <c:pt idx="24861">
                  <c:v>1.7389999999999999</c:v>
                </c:pt>
                <c:pt idx="24862">
                  <c:v>1.7389999999999999</c:v>
                </c:pt>
                <c:pt idx="24863">
                  <c:v>1.7389999999999999</c:v>
                </c:pt>
                <c:pt idx="24864">
                  <c:v>1.7389999999999999</c:v>
                </c:pt>
                <c:pt idx="24865">
                  <c:v>1.7389999999999999</c:v>
                </c:pt>
                <c:pt idx="24866">
                  <c:v>1.7389999999999999</c:v>
                </c:pt>
                <c:pt idx="24867">
                  <c:v>1.7389999999999999</c:v>
                </c:pt>
                <c:pt idx="24868">
                  <c:v>1.7389999999999999</c:v>
                </c:pt>
                <c:pt idx="24869">
                  <c:v>1.7389999999999999</c:v>
                </c:pt>
                <c:pt idx="24870">
                  <c:v>1.7389999999999999</c:v>
                </c:pt>
                <c:pt idx="24871">
                  <c:v>1.7389999999999999</c:v>
                </c:pt>
                <c:pt idx="24872">
                  <c:v>1.7389999999999999</c:v>
                </c:pt>
                <c:pt idx="24873">
                  <c:v>1.7389999999999999</c:v>
                </c:pt>
                <c:pt idx="24874">
                  <c:v>1.738</c:v>
                </c:pt>
                <c:pt idx="24875">
                  <c:v>1.738</c:v>
                </c:pt>
                <c:pt idx="24876">
                  <c:v>1.738</c:v>
                </c:pt>
                <c:pt idx="24877">
                  <c:v>1.738</c:v>
                </c:pt>
                <c:pt idx="24878">
                  <c:v>1.738</c:v>
                </c:pt>
                <c:pt idx="24879">
                  <c:v>1.738</c:v>
                </c:pt>
                <c:pt idx="24880">
                  <c:v>1.738</c:v>
                </c:pt>
                <c:pt idx="24881">
                  <c:v>1.738</c:v>
                </c:pt>
                <c:pt idx="24882">
                  <c:v>1.738</c:v>
                </c:pt>
                <c:pt idx="24883">
                  <c:v>1.738</c:v>
                </c:pt>
                <c:pt idx="24884">
                  <c:v>1.738</c:v>
                </c:pt>
                <c:pt idx="24885">
                  <c:v>1.738</c:v>
                </c:pt>
                <c:pt idx="24886">
                  <c:v>1.738</c:v>
                </c:pt>
                <c:pt idx="24887">
                  <c:v>1.738</c:v>
                </c:pt>
                <c:pt idx="24888">
                  <c:v>1.738</c:v>
                </c:pt>
                <c:pt idx="24889">
                  <c:v>1.738</c:v>
                </c:pt>
                <c:pt idx="24890">
                  <c:v>1.738</c:v>
                </c:pt>
                <c:pt idx="24891">
                  <c:v>1.738</c:v>
                </c:pt>
                <c:pt idx="24892">
                  <c:v>1.738</c:v>
                </c:pt>
                <c:pt idx="24893">
                  <c:v>1.738</c:v>
                </c:pt>
                <c:pt idx="24894">
                  <c:v>1.7370000000000001</c:v>
                </c:pt>
                <c:pt idx="24895">
                  <c:v>1.7370000000000001</c:v>
                </c:pt>
                <c:pt idx="24896">
                  <c:v>1.7370000000000001</c:v>
                </c:pt>
                <c:pt idx="24897">
                  <c:v>1.7370000000000001</c:v>
                </c:pt>
                <c:pt idx="24898">
                  <c:v>1.7370000000000001</c:v>
                </c:pt>
                <c:pt idx="24899">
                  <c:v>1.7370000000000001</c:v>
                </c:pt>
                <c:pt idx="24900">
                  <c:v>1.7370000000000001</c:v>
                </c:pt>
                <c:pt idx="24901">
                  <c:v>1.7370000000000001</c:v>
                </c:pt>
                <c:pt idx="24902">
                  <c:v>1.7370000000000001</c:v>
                </c:pt>
                <c:pt idx="24903">
                  <c:v>1.7370000000000001</c:v>
                </c:pt>
                <c:pt idx="24904">
                  <c:v>1.7370000000000001</c:v>
                </c:pt>
                <c:pt idx="24905">
                  <c:v>1.7370000000000001</c:v>
                </c:pt>
                <c:pt idx="24906">
                  <c:v>1.7370000000000001</c:v>
                </c:pt>
                <c:pt idx="24907">
                  <c:v>1.7370000000000001</c:v>
                </c:pt>
                <c:pt idx="24908">
                  <c:v>1.7370000000000001</c:v>
                </c:pt>
                <c:pt idx="24909">
                  <c:v>1.7370000000000001</c:v>
                </c:pt>
                <c:pt idx="24910">
                  <c:v>1.7370000000000001</c:v>
                </c:pt>
                <c:pt idx="24911">
                  <c:v>1.7370000000000001</c:v>
                </c:pt>
                <c:pt idx="24912">
                  <c:v>1.7370000000000001</c:v>
                </c:pt>
                <c:pt idx="24913">
                  <c:v>1.7370000000000001</c:v>
                </c:pt>
                <c:pt idx="24914">
                  <c:v>1.7370000000000001</c:v>
                </c:pt>
                <c:pt idx="24915">
                  <c:v>1.7370000000000001</c:v>
                </c:pt>
                <c:pt idx="24916">
                  <c:v>1.736</c:v>
                </c:pt>
                <c:pt idx="24917">
                  <c:v>1.736</c:v>
                </c:pt>
                <c:pt idx="24918">
                  <c:v>1.736</c:v>
                </c:pt>
                <c:pt idx="24919">
                  <c:v>1.736</c:v>
                </c:pt>
                <c:pt idx="24920">
                  <c:v>1.736</c:v>
                </c:pt>
                <c:pt idx="24921">
                  <c:v>1.736</c:v>
                </c:pt>
                <c:pt idx="24922">
                  <c:v>1.736</c:v>
                </c:pt>
                <c:pt idx="24923">
                  <c:v>1.736</c:v>
                </c:pt>
                <c:pt idx="24924">
                  <c:v>1.736</c:v>
                </c:pt>
                <c:pt idx="24925">
                  <c:v>1.736</c:v>
                </c:pt>
                <c:pt idx="24926">
                  <c:v>1.736</c:v>
                </c:pt>
                <c:pt idx="24927">
                  <c:v>1.736</c:v>
                </c:pt>
                <c:pt idx="24928">
                  <c:v>1.736</c:v>
                </c:pt>
                <c:pt idx="24929">
                  <c:v>1.736</c:v>
                </c:pt>
                <c:pt idx="24930">
                  <c:v>1.736</c:v>
                </c:pt>
                <c:pt idx="24931">
                  <c:v>1.736</c:v>
                </c:pt>
                <c:pt idx="24932">
                  <c:v>1.736</c:v>
                </c:pt>
                <c:pt idx="24933">
                  <c:v>1.736</c:v>
                </c:pt>
                <c:pt idx="24934">
                  <c:v>1.736</c:v>
                </c:pt>
                <c:pt idx="24935">
                  <c:v>1.736</c:v>
                </c:pt>
                <c:pt idx="24936">
                  <c:v>1.736</c:v>
                </c:pt>
                <c:pt idx="24937">
                  <c:v>1.7349999999999999</c:v>
                </c:pt>
                <c:pt idx="24938">
                  <c:v>1.7349999999999999</c:v>
                </c:pt>
                <c:pt idx="24939">
                  <c:v>1.7349999999999999</c:v>
                </c:pt>
                <c:pt idx="24940">
                  <c:v>1.7349999999999999</c:v>
                </c:pt>
                <c:pt idx="24941">
                  <c:v>1.7349999999999999</c:v>
                </c:pt>
                <c:pt idx="24942">
                  <c:v>1.7349999999999999</c:v>
                </c:pt>
                <c:pt idx="24943">
                  <c:v>1.7349999999999999</c:v>
                </c:pt>
                <c:pt idx="24944">
                  <c:v>1.7349999999999999</c:v>
                </c:pt>
                <c:pt idx="24945">
                  <c:v>1.7349999999999999</c:v>
                </c:pt>
                <c:pt idx="24946">
                  <c:v>1.7349999999999999</c:v>
                </c:pt>
                <c:pt idx="24947">
                  <c:v>1.7349999999999999</c:v>
                </c:pt>
                <c:pt idx="24948">
                  <c:v>1.7349999999999999</c:v>
                </c:pt>
                <c:pt idx="24949">
                  <c:v>1.7349999999999999</c:v>
                </c:pt>
                <c:pt idx="24950">
                  <c:v>1.7349999999999999</c:v>
                </c:pt>
                <c:pt idx="24951">
                  <c:v>1.7349999999999999</c:v>
                </c:pt>
                <c:pt idx="24952">
                  <c:v>1.7349999999999999</c:v>
                </c:pt>
                <c:pt idx="24953">
                  <c:v>1.7349999999999999</c:v>
                </c:pt>
                <c:pt idx="24954">
                  <c:v>1.7349999999999999</c:v>
                </c:pt>
                <c:pt idx="24955">
                  <c:v>1.7349999999999999</c:v>
                </c:pt>
                <c:pt idx="24956">
                  <c:v>1.7349999999999999</c:v>
                </c:pt>
                <c:pt idx="24957">
                  <c:v>1.7349999999999999</c:v>
                </c:pt>
                <c:pt idx="24958">
                  <c:v>1.734</c:v>
                </c:pt>
                <c:pt idx="24959">
                  <c:v>1.734</c:v>
                </c:pt>
                <c:pt idx="24960">
                  <c:v>1.734</c:v>
                </c:pt>
                <c:pt idx="24961">
                  <c:v>1.734</c:v>
                </c:pt>
                <c:pt idx="24962">
                  <c:v>1.734</c:v>
                </c:pt>
                <c:pt idx="24963">
                  <c:v>1.734</c:v>
                </c:pt>
                <c:pt idx="24964">
                  <c:v>1.734</c:v>
                </c:pt>
                <c:pt idx="24965">
                  <c:v>1.734</c:v>
                </c:pt>
                <c:pt idx="24966">
                  <c:v>1.734</c:v>
                </c:pt>
                <c:pt idx="24967">
                  <c:v>1.734</c:v>
                </c:pt>
                <c:pt idx="24968">
                  <c:v>1.734</c:v>
                </c:pt>
                <c:pt idx="24969">
                  <c:v>1.734</c:v>
                </c:pt>
                <c:pt idx="24970">
                  <c:v>1.734</c:v>
                </c:pt>
                <c:pt idx="24971">
                  <c:v>1.734</c:v>
                </c:pt>
                <c:pt idx="24972">
                  <c:v>1.734</c:v>
                </c:pt>
                <c:pt idx="24973">
                  <c:v>1.734</c:v>
                </c:pt>
                <c:pt idx="24974">
                  <c:v>1.734</c:v>
                </c:pt>
                <c:pt idx="24975">
                  <c:v>1.734</c:v>
                </c:pt>
                <c:pt idx="24976">
                  <c:v>1.734</c:v>
                </c:pt>
                <c:pt idx="24977">
                  <c:v>1.734</c:v>
                </c:pt>
                <c:pt idx="24978">
                  <c:v>1.7330000000000001</c:v>
                </c:pt>
                <c:pt idx="24979">
                  <c:v>1.7330000000000001</c:v>
                </c:pt>
                <c:pt idx="24980">
                  <c:v>1.7330000000000001</c:v>
                </c:pt>
                <c:pt idx="24981">
                  <c:v>1.7330000000000001</c:v>
                </c:pt>
                <c:pt idx="24982">
                  <c:v>1.7330000000000001</c:v>
                </c:pt>
                <c:pt idx="24983">
                  <c:v>1.7330000000000001</c:v>
                </c:pt>
                <c:pt idx="24984">
                  <c:v>1.7330000000000001</c:v>
                </c:pt>
                <c:pt idx="24985">
                  <c:v>1.7330000000000001</c:v>
                </c:pt>
                <c:pt idx="24986">
                  <c:v>1.7330000000000001</c:v>
                </c:pt>
                <c:pt idx="24987">
                  <c:v>1.7330000000000001</c:v>
                </c:pt>
                <c:pt idx="24988">
                  <c:v>1.7330000000000001</c:v>
                </c:pt>
                <c:pt idx="24989">
                  <c:v>1.7330000000000001</c:v>
                </c:pt>
                <c:pt idx="24990">
                  <c:v>1.7330000000000001</c:v>
                </c:pt>
                <c:pt idx="24991">
                  <c:v>1.7330000000000001</c:v>
                </c:pt>
                <c:pt idx="24992">
                  <c:v>1.7330000000000001</c:v>
                </c:pt>
                <c:pt idx="24993">
                  <c:v>1.7330000000000001</c:v>
                </c:pt>
                <c:pt idx="24994">
                  <c:v>1.7330000000000001</c:v>
                </c:pt>
                <c:pt idx="24995">
                  <c:v>1.7330000000000001</c:v>
                </c:pt>
                <c:pt idx="24996">
                  <c:v>1.7330000000000001</c:v>
                </c:pt>
                <c:pt idx="24997">
                  <c:v>1.7330000000000001</c:v>
                </c:pt>
                <c:pt idx="24998">
                  <c:v>1.732</c:v>
                </c:pt>
                <c:pt idx="24999">
                  <c:v>1.732</c:v>
                </c:pt>
                <c:pt idx="25000">
                  <c:v>1.732</c:v>
                </c:pt>
                <c:pt idx="25001">
                  <c:v>1.732</c:v>
                </c:pt>
                <c:pt idx="25002">
                  <c:v>1.732</c:v>
                </c:pt>
                <c:pt idx="25003">
                  <c:v>1.732</c:v>
                </c:pt>
                <c:pt idx="25004">
                  <c:v>1.732</c:v>
                </c:pt>
                <c:pt idx="25005">
                  <c:v>1.732</c:v>
                </c:pt>
                <c:pt idx="25006">
                  <c:v>1.732</c:v>
                </c:pt>
                <c:pt idx="25007">
                  <c:v>1.7330000000000001</c:v>
                </c:pt>
                <c:pt idx="25008">
                  <c:v>1.7330000000000001</c:v>
                </c:pt>
                <c:pt idx="25009">
                  <c:v>1.7330000000000001</c:v>
                </c:pt>
                <c:pt idx="25010">
                  <c:v>1.7330000000000001</c:v>
                </c:pt>
                <c:pt idx="25011">
                  <c:v>1.7330000000000001</c:v>
                </c:pt>
                <c:pt idx="25012">
                  <c:v>1.7330000000000001</c:v>
                </c:pt>
                <c:pt idx="25013">
                  <c:v>1.7330000000000001</c:v>
                </c:pt>
                <c:pt idx="25014">
                  <c:v>1.7330000000000001</c:v>
                </c:pt>
                <c:pt idx="25015">
                  <c:v>1.7330000000000001</c:v>
                </c:pt>
                <c:pt idx="25016">
                  <c:v>1.7330000000000001</c:v>
                </c:pt>
                <c:pt idx="25017">
                  <c:v>1.7330000000000001</c:v>
                </c:pt>
                <c:pt idx="25018">
                  <c:v>1.7330000000000001</c:v>
                </c:pt>
                <c:pt idx="25019">
                  <c:v>1.7330000000000001</c:v>
                </c:pt>
                <c:pt idx="25020">
                  <c:v>1.7330000000000001</c:v>
                </c:pt>
                <c:pt idx="25021">
                  <c:v>1.7330000000000001</c:v>
                </c:pt>
                <c:pt idx="25022">
                  <c:v>1.7330000000000001</c:v>
                </c:pt>
                <c:pt idx="25023">
                  <c:v>1.7330000000000001</c:v>
                </c:pt>
                <c:pt idx="25024">
                  <c:v>1.7330000000000001</c:v>
                </c:pt>
                <c:pt idx="25025">
                  <c:v>1.732</c:v>
                </c:pt>
                <c:pt idx="25026">
                  <c:v>1.732</c:v>
                </c:pt>
                <c:pt idx="25027">
                  <c:v>1.732</c:v>
                </c:pt>
                <c:pt idx="25028">
                  <c:v>1.732</c:v>
                </c:pt>
                <c:pt idx="25029">
                  <c:v>1.732</c:v>
                </c:pt>
                <c:pt idx="25030">
                  <c:v>1.732</c:v>
                </c:pt>
                <c:pt idx="25031">
                  <c:v>1.732</c:v>
                </c:pt>
                <c:pt idx="25032">
                  <c:v>1.732</c:v>
                </c:pt>
                <c:pt idx="25033">
                  <c:v>1.732</c:v>
                </c:pt>
                <c:pt idx="25034">
                  <c:v>1.732</c:v>
                </c:pt>
                <c:pt idx="25035">
                  <c:v>1.732</c:v>
                </c:pt>
                <c:pt idx="25036">
                  <c:v>1.732</c:v>
                </c:pt>
                <c:pt idx="25037">
                  <c:v>1.732</c:v>
                </c:pt>
                <c:pt idx="25038">
                  <c:v>1.732</c:v>
                </c:pt>
                <c:pt idx="25039">
                  <c:v>1.732</c:v>
                </c:pt>
                <c:pt idx="25040">
                  <c:v>1.732</c:v>
                </c:pt>
                <c:pt idx="25041">
                  <c:v>1.732</c:v>
                </c:pt>
                <c:pt idx="25042">
                  <c:v>1.732</c:v>
                </c:pt>
                <c:pt idx="25043">
                  <c:v>1.732</c:v>
                </c:pt>
                <c:pt idx="25044">
                  <c:v>1.732</c:v>
                </c:pt>
                <c:pt idx="25045">
                  <c:v>1.732</c:v>
                </c:pt>
                <c:pt idx="25046">
                  <c:v>1.7309999999999999</c:v>
                </c:pt>
                <c:pt idx="25047">
                  <c:v>1.7309999999999999</c:v>
                </c:pt>
                <c:pt idx="25048">
                  <c:v>1.7309999999999999</c:v>
                </c:pt>
                <c:pt idx="25049">
                  <c:v>1.7309999999999999</c:v>
                </c:pt>
                <c:pt idx="25050">
                  <c:v>1.7309999999999999</c:v>
                </c:pt>
                <c:pt idx="25051">
                  <c:v>1.7309999999999999</c:v>
                </c:pt>
                <c:pt idx="25052">
                  <c:v>1.7309999999999999</c:v>
                </c:pt>
                <c:pt idx="25053">
                  <c:v>1.7309999999999999</c:v>
                </c:pt>
                <c:pt idx="25054">
                  <c:v>1.7309999999999999</c:v>
                </c:pt>
                <c:pt idx="25055">
                  <c:v>1.7309999999999999</c:v>
                </c:pt>
                <c:pt idx="25056">
                  <c:v>1.7309999999999999</c:v>
                </c:pt>
                <c:pt idx="25057">
                  <c:v>1.7309999999999999</c:v>
                </c:pt>
                <c:pt idx="25058">
                  <c:v>1.7309999999999999</c:v>
                </c:pt>
                <c:pt idx="25059">
                  <c:v>1.7309999999999999</c:v>
                </c:pt>
                <c:pt idx="25060">
                  <c:v>1.7309999999999999</c:v>
                </c:pt>
                <c:pt idx="25061">
                  <c:v>1.7309999999999999</c:v>
                </c:pt>
                <c:pt idx="25062">
                  <c:v>1.7309999999999999</c:v>
                </c:pt>
                <c:pt idx="25063">
                  <c:v>1.7309999999999999</c:v>
                </c:pt>
                <c:pt idx="25064">
                  <c:v>1.7309999999999999</c:v>
                </c:pt>
                <c:pt idx="25065">
                  <c:v>1.7309999999999999</c:v>
                </c:pt>
                <c:pt idx="25066">
                  <c:v>1.7309999999999999</c:v>
                </c:pt>
                <c:pt idx="25067">
                  <c:v>1.7309999999999999</c:v>
                </c:pt>
                <c:pt idx="25068">
                  <c:v>1.7309999999999999</c:v>
                </c:pt>
                <c:pt idx="25069">
                  <c:v>1.73</c:v>
                </c:pt>
                <c:pt idx="25070">
                  <c:v>1.73</c:v>
                </c:pt>
                <c:pt idx="25071">
                  <c:v>1.73</c:v>
                </c:pt>
                <c:pt idx="25072">
                  <c:v>1.73</c:v>
                </c:pt>
                <c:pt idx="25073">
                  <c:v>1.73</c:v>
                </c:pt>
                <c:pt idx="25074">
                  <c:v>1.73</c:v>
                </c:pt>
                <c:pt idx="25075">
                  <c:v>1.73</c:v>
                </c:pt>
                <c:pt idx="25076">
                  <c:v>1.73</c:v>
                </c:pt>
                <c:pt idx="25077">
                  <c:v>1.73</c:v>
                </c:pt>
                <c:pt idx="25078">
                  <c:v>1.73</c:v>
                </c:pt>
                <c:pt idx="25079">
                  <c:v>1.73</c:v>
                </c:pt>
                <c:pt idx="25080">
                  <c:v>1.73</c:v>
                </c:pt>
                <c:pt idx="25081">
                  <c:v>1.73</c:v>
                </c:pt>
                <c:pt idx="25082">
                  <c:v>1.73</c:v>
                </c:pt>
                <c:pt idx="25083">
                  <c:v>1.73</c:v>
                </c:pt>
                <c:pt idx="25084">
                  <c:v>1.73</c:v>
                </c:pt>
                <c:pt idx="25085">
                  <c:v>1.73</c:v>
                </c:pt>
                <c:pt idx="25086">
                  <c:v>1.73</c:v>
                </c:pt>
                <c:pt idx="25087">
                  <c:v>1.73</c:v>
                </c:pt>
                <c:pt idx="25088">
                  <c:v>1.73</c:v>
                </c:pt>
                <c:pt idx="25089">
                  <c:v>1.73</c:v>
                </c:pt>
                <c:pt idx="25090">
                  <c:v>1.7290000000000001</c:v>
                </c:pt>
                <c:pt idx="25091">
                  <c:v>1.7290000000000001</c:v>
                </c:pt>
                <c:pt idx="25092">
                  <c:v>1.7290000000000001</c:v>
                </c:pt>
                <c:pt idx="25093">
                  <c:v>1.7290000000000001</c:v>
                </c:pt>
                <c:pt idx="25094">
                  <c:v>1.7290000000000001</c:v>
                </c:pt>
                <c:pt idx="25095">
                  <c:v>1.7290000000000001</c:v>
                </c:pt>
                <c:pt idx="25096">
                  <c:v>1.7290000000000001</c:v>
                </c:pt>
                <c:pt idx="25097">
                  <c:v>1.7290000000000001</c:v>
                </c:pt>
                <c:pt idx="25098">
                  <c:v>1.7290000000000001</c:v>
                </c:pt>
                <c:pt idx="25099">
                  <c:v>1.7290000000000001</c:v>
                </c:pt>
                <c:pt idx="25100">
                  <c:v>1.7290000000000001</c:v>
                </c:pt>
                <c:pt idx="25101">
                  <c:v>1.7290000000000001</c:v>
                </c:pt>
                <c:pt idx="25102">
                  <c:v>1.7290000000000001</c:v>
                </c:pt>
                <c:pt idx="25103">
                  <c:v>1.7290000000000001</c:v>
                </c:pt>
                <c:pt idx="25104">
                  <c:v>1.7290000000000001</c:v>
                </c:pt>
                <c:pt idx="25105">
                  <c:v>1.7290000000000001</c:v>
                </c:pt>
                <c:pt idx="25106">
                  <c:v>1.7290000000000001</c:v>
                </c:pt>
                <c:pt idx="25107">
                  <c:v>1.7290000000000001</c:v>
                </c:pt>
                <c:pt idx="25108">
                  <c:v>1.7290000000000001</c:v>
                </c:pt>
                <c:pt idx="25109">
                  <c:v>1.7290000000000001</c:v>
                </c:pt>
                <c:pt idx="25110">
                  <c:v>1.7290000000000001</c:v>
                </c:pt>
                <c:pt idx="25111">
                  <c:v>1.7290000000000001</c:v>
                </c:pt>
                <c:pt idx="25112">
                  <c:v>1.728</c:v>
                </c:pt>
                <c:pt idx="25113">
                  <c:v>1.728</c:v>
                </c:pt>
                <c:pt idx="25114">
                  <c:v>1.728</c:v>
                </c:pt>
                <c:pt idx="25115">
                  <c:v>1.728</c:v>
                </c:pt>
                <c:pt idx="25116">
                  <c:v>1.728</c:v>
                </c:pt>
                <c:pt idx="25117">
                  <c:v>1.728</c:v>
                </c:pt>
                <c:pt idx="25118">
                  <c:v>1.728</c:v>
                </c:pt>
                <c:pt idx="25119">
                  <c:v>1.728</c:v>
                </c:pt>
                <c:pt idx="25120">
                  <c:v>1.728</c:v>
                </c:pt>
                <c:pt idx="25121">
                  <c:v>1.728</c:v>
                </c:pt>
                <c:pt idx="25122">
                  <c:v>1.728</c:v>
                </c:pt>
                <c:pt idx="25123">
                  <c:v>1.728</c:v>
                </c:pt>
                <c:pt idx="25124">
                  <c:v>1.728</c:v>
                </c:pt>
                <c:pt idx="25125">
                  <c:v>1.728</c:v>
                </c:pt>
                <c:pt idx="25126">
                  <c:v>1.728</c:v>
                </c:pt>
                <c:pt idx="25127">
                  <c:v>1.728</c:v>
                </c:pt>
                <c:pt idx="25128">
                  <c:v>1.728</c:v>
                </c:pt>
                <c:pt idx="25129">
                  <c:v>1.728</c:v>
                </c:pt>
                <c:pt idx="25130">
                  <c:v>1.728</c:v>
                </c:pt>
                <c:pt idx="25131">
                  <c:v>1.728</c:v>
                </c:pt>
                <c:pt idx="25132">
                  <c:v>1.728</c:v>
                </c:pt>
                <c:pt idx="25133">
                  <c:v>1.7269999999999999</c:v>
                </c:pt>
                <c:pt idx="25134">
                  <c:v>1.7269999999999999</c:v>
                </c:pt>
                <c:pt idx="25135">
                  <c:v>1.7269999999999999</c:v>
                </c:pt>
                <c:pt idx="25136">
                  <c:v>1.7269999999999999</c:v>
                </c:pt>
                <c:pt idx="25137">
                  <c:v>1.7269999999999999</c:v>
                </c:pt>
                <c:pt idx="25138">
                  <c:v>1.7269999999999999</c:v>
                </c:pt>
                <c:pt idx="25139">
                  <c:v>1.7269999999999999</c:v>
                </c:pt>
                <c:pt idx="25140">
                  <c:v>1.7269999999999999</c:v>
                </c:pt>
                <c:pt idx="25141">
                  <c:v>1.7269999999999999</c:v>
                </c:pt>
                <c:pt idx="25142">
                  <c:v>1.7269999999999999</c:v>
                </c:pt>
                <c:pt idx="25143">
                  <c:v>1.7269999999999999</c:v>
                </c:pt>
                <c:pt idx="25144">
                  <c:v>1.7269999999999999</c:v>
                </c:pt>
                <c:pt idx="25145">
                  <c:v>1.7269999999999999</c:v>
                </c:pt>
                <c:pt idx="25146">
                  <c:v>1.7269999999999999</c:v>
                </c:pt>
                <c:pt idx="25147">
                  <c:v>1.7269999999999999</c:v>
                </c:pt>
                <c:pt idx="25148">
                  <c:v>1.7269999999999999</c:v>
                </c:pt>
                <c:pt idx="25149">
                  <c:v>1.7269999999999999</c:v>
                </c:pt>
                <c:pt idx="25150">
                  <c:v>1.7269999999999999</c:v>
                </c:pt>
                <c:pt idx="25151">
                  <c:v>1.7269999999999999</c:v>
                </c:pt>
                <c:pt idx="25152">
                  <c:v>1.7269999999999999</c:v>
                </c:pt>
                <c:pt idx="25153">
                  <c:v>1.726</c:v>
                </c:pt>
                <c:pt idx="25154">
                  <c:v>1.726</c:v>
                </c:pt>
                <c:pt idx="25155">
                  <c:v>1.726</c:v>
                </c:pt>
                <c:pt idx="25156">
                  <c:v>1.726</c:v>
                </c:pt>
                <c:pt idx="25157">
                  <c:v>1.726</c:v>
                </c:pt>
                <c:pt idx="25158">
                  <c:v>1.726</c:v>
                </c:pt>
                <c:pt idx="25159">
                  <c:v>1.726</c:v>
                </c:pt>
                <c:pt idx="25160">
                  <c:v>1.726</c:v>
                </c:pt>
                <c:pt idx="25161">
                  <c:v>1.726</c:v>
                </c:pt>
                <c:pt idx="25162">
                  <c:v>1.726</c:v>
                </c:pt>
                <c:pt idx="25163">
                  <c:v>1.726</c:v>
                </c:pt>
                <c:pt idx="25164">
                  <c:v>1.726</c:v>
                </c:pt>
                <c:pt idx="25165">
                  <c:v>1.726</c:v>
                </c:pt>
                <c:pt idx="25166">
                  <c:v>1.726</c:v>
                </c:pt>
                <c:pt idx="25167">
                  <c:v>1.726</c:v>
                </c:pt>
                <c:pt idx="25168">
                  <c:v>1.726</c:v>
                </c:pt>
                <c:pt idx="25169">
                  <c:v>1.726</c:v>
                </c:pt>
                <c:pt idx="25170">
                  <c:v>1.726</c:v>
                </c:pt>
                <c:pt idx="25171">
                  <c:v>1.726</c:v>
                </c:pt>
                <c:pt idx="25172">
                  <c:v>1.726</c:v>
                </c:pt>
                <c:pt idx="25173">
                  <c:v>1.7250000000000001</c:v>
                </c:pt>
                <c:pt idx="25174">
                  <c:v>1.7250000000000001</c:v>
                </c:pt>
                <c:pt idx="25175">
                  <c:v>1.7250000000000001</c:v>
                </c:pt>
                <c:pt idx="25176">
                  <c:v>1.7250000000000001</c:v>
                </c:pt>
                <c:pt idx="25177">
                  <c:v>1.7250000000000001</c:v>
                </c:pt>
                <c:pt idx="25178">
                  <c:v>1.7250000000000001</c:v>
                </c:pt>
                <c:pt idx="25179">
                  <c:v>1.7250000000000001</c:v>
                </c:pt>
                <c:pt idx="25180">
                  <c:v>1.7250000000000001</c:v>
                </c:pt>
                <c:pt idx="25181">
                  <c:v>1.7250000000000001</c:v>
                </c:pt>
                <c:pt idx="25182">
                  <c:v>1.7250000000000001</c:v>
                </c:pt>
                <c:pt idx="25183">
                  <c:v>1.7250000000000001</c:v>
                </c:pt>
                <c:pt idx="25184">
                  <c:v>1.7250000000000001</c:v>
                </c:pt>
                <c:pt idx="25185">
                  <c:v>1.7250000000000001</c:v>
                </c:pt>
                <c:pt idx="25186">
                  <c:v>1.7250000000000001</c:v>
                </c:pt>
                <c:pt idx="25187">
                  <c:v>1.7250000000000001</c:v>
                </c:pt>
                <c:pt idx="25188">
                  <c:v>1.7250000000000001</c:v>
                </c:pt>
                <c:pt idx="25189">
                  <c:v>1.7250000000000001</c:v>
                </c:pt>
                <c:pt idx="25190">
                  <c:v>1.7250000000000001</c:v>
                </c:pt>
                <c:pt idx="25191">
                  <c:v>1.7250000000000001</c:v>
                </c:pt>
                <c:pt idx="25192">
                  <c:v>1.7250000000000001</c:v>
                </c:pt>
                <c:pt idx="25193">
                  <c:v>1.7250000000000001</c:v>
                </c:pt>
                <c:pt idx="25194">
                  <c:v>1.7250000000000001</c:v>
                </c:pt>
                <c:pt idx="25195">
                  <c:v>1.7250000000000001</c:v>
                </c:pt>
                <c:pt idx="25196">
                  <c:v>1.724</c:v>
                </c:pt>
                <c:pt idx="25197">
                  <c:v>1.724</c:v>
                </c:pt>
                <c:pt idx="25198">
                  <c:v>1.724</c:v>
                </c:pt>
                <c:pt idx="25199">
                  <c:v>1.724</c:v>
                </c:pt>
                <c:pt idx="25200">
                  <c:v>1.724</c:v>
                </c:pt>
                <c:pt idx="25201">
                  <c:v>1.724</c:v>
                </c:pt>
                <c:pt idx="25202">
                  <c:v>1.724</c:v>
                </c:pt>
                <c:pt idx="25203">
                  <c:v>1.724</c:v>
                </c:pt>
                <c:pt idx="25204">
                  <c:v>1.724</c:v>
                </c:pt>
                <c:pt idx="25205">
                  <c:v>1.724</c:v>
                </c:pt>
                <c:pt idx="25206">
                  <c:v>1.724</c:v>
                </c:pt>
                <c:pt idx="25207">
                  <c:v>1.724</c:v>
                </c:pt>
                <c:pt idx="25208">
                  <c:v>1.724</c:v>
                </c:pt>
                <c:pt idx="25209">
                  <c:v>1.724</c:v>
                </c:pt>
                <c:pt idx="25210">
                  <c:v>1.724</c:v>
                </c:pt>
                <c:pt idx="25211">
                  <c:v>1.724</c:v>
                </c:pt>
                <c:pt idx="25212">
                  <c:v>1.724</c:v>
                </c:pt>
                <c:pt idx="25213">
                  <c:v>1.724</c:v>
                </c:pt>
                <c:pt idx="25214">
                  <c:v>1.724</c:v>
                </c:pt>
                <c:pt idx="25215">
                  <c:v>1.724</c:v>
                </c:pt>
                <c:pt idx="25216">
                  <c:v>1.7229999999999999</c:v>
                </c:pt>
                <c:pt idx="25217">
                  <c:v>1.7229999999999999</c:v>
                </c:pt>
                <c:pt idx="25218">
                  <c:v>1.7229999999999999</c:v>
                </c:pt>
                <c:pt idx="25219">
                  <c:v>1.7229999999999999</c:v>
                </c:pt>
                <c:pt idx="25220">
                  <c:v>1.7229999999999999</c:v>
                </c:pt>
                <c:pt idx="25221">
                  <c:v>1.7229999999999999</c:v>
                </c:pt>
                <c:pt idx="25222">
                  <c:v>1.7229999999999999</c:v>
                </c:pt>
                <c:pt idx="25223">
                  <c:v>1.7229999999999999</c:v>
                </c:pt>
                <c:pt idx="25224">
                  <c:v>1.7229999999999999</c:v>
                </c:pt>
                <c:pt idx="25225">
                  <c:v>1.7229999999999999</c:v>
                </c:pt>
                <c:pt idx="25226">
                  <c:v>1.7229999999999999</c:v>
                </c:pt>
                <c:pt idx="25227">
                  <c:v>1.7229999999999999</c:v>
                </c:pt>
                <c:pt idx="25228">
                  <c:v>1.7229999999999999</c:v>
                </c:pt>
                <c:pt idx="25229">
                  <c:v>1.7229999999999999</c:v>
                </c:pt>
                <c:pt idx="25230">
                  <c:v>1.7229999999999999</c:v>
                </c:pt>
                <c:pt idx="25231">
                  <c:v>1.7229999999999999</c:v>
                </c:pt>
                <c:pt idx="25232">
                  <c:v>1.7229999999999999</c:v>
                </c:pt>
                <c:pt idx="25233">
                  <c:v>1.7229999999999999</c:v>
                </c:pt>
                <c:pt idx="25234">
                  <c:v>1.7229999999999999</c:v>
                </c:pt>
                <c:pt idx="25235">
                  <c:v>1.7229999999999999</c:v>
                </c:pt>
                <c:pt idx="25236">
                  <c:v>1.7229999999999999</c:v>
                </c:pt>
                <c:pt idx="25237">
                  <c:v>1.722</c:v>
                </c:pt>
                <c:pt idx="25238">
                  <c:v>1.722</c:v>
                </c:pt>
                <c:pt idx="25239">
                  <c:v>1.722</c:v>
                </c:pt>
                <c:pt idx="25240">
                  <c:v>1.722</c:v>
                </c:pt>
                <c:pt idx="25241">
                  <c:v>1.722</c:v>
                </c:pt>
                <c:pt idx="25242">
                  <c:v>1.722</c:v>
                </c:pt>
                <c:pt idx="25243">
                  <c:v>1.722</c:v>
                </c:pt>
                <c:pt idx="25244">
                  <c:v>1.722</c:v>
                </c:pt>
                <c:pt idx="25245">
                  <c:v>1.722</c:v>
                </c:pt>
                <c:pt idx="25246">
                  <c:v>1.722</c:v>
                </c:pt>
                <c:pt idx="25247">
                  <c:v>1.722</c:v>
                </c:pt>
                <c:pt idx="25248">
                  <c:v>1.722</c:v>
                </c:pt>
                <c:pt idx="25249">
                  <c:v>1.722</c:v>
                </c:pt>
                <c:pt idx="25250">
                  <c:v>1.722</c:v>
                </c:pt>
                <c:pt idx="25251">
                  <c:v>1.722</c:v>
                </c:pt>
                <c:pt idx="25252">
                  <c:v>1.722</c:v>
                </c:pt>
                <c:pt idx="25253">
                  <c:v>1.722</c:v>
                </c:pt>
                <c:pt idx="25254">
                  <c:v>1.722</c:v>
                </c:pt>
                <c:pt idx="25255">
                  <c:v>1.722</c:v>
                </c:pt>
                <c:pt idx="25256">
                  <c:v>1.722</c:v>
                </c:pt>
                <c:pt idx="25257">
                  <c:v>1.7229999999999999</c:v>
                </c:pt>
                <c:pt idx="25258">
                  <c:v>1.7229999999999999</c:v>
                </c:pt>
                <c:pt idx="25259">
                  <c:v>1.7229999999999999</c:v>
                </c:pt>
                <c:pt idx="25260">
                  <c:v>1.7229999999999999</c:v>
                </c:pt>
                <c:pt idx="25261">
                  <c:v>1.722</c:v>
                </c:pt>
                <c:pt idx="25262">
                  <c:v>1.722</c:v>
                </c:pt>
                <c:pt idx="25263">
                  <c:v>1.722</c:v>
                </c:pt>
                <c:pt idx="25264">
                  <c:v>1.722</c:v>
                </c:pt>
                <c:pt idx="25265">
                  <c:v>1.722</c:v>
                </c:pt>
                <c:pt idx="25266">
                  <c:v>1.722</c:v>
                </c:pt>
                <c:pt idx="25267">
                  <c:v>1.722</c:v>
                </c:pt>
                <c:pt idx="25268">
                  <c:v>1.722</c:v>
                </c:pt>
                <c:pt idx="25269">
                  <c:v>1.722</c:v>
                </c:pt>
                <c:pt idx="25270">
                  <c:v>1.722</c:v>
                </c:pt>
                <c:pt idx="25271">
                  <c:v>1.722</c:v>
                </c:pt>
                <c:pt idx="25272">
                  <c:v>1.722</c:v>
                </c:pt>
                <c:pt idx="25273">
                  <c:v>1.722</c:v>
                </c:pt>
                <c:pt idx="25274">
                  <c:v>1.722</c:v>
                </c:pt>
                <c:pt idx="25275">
                  <c:v>1.722</c:v>
                </c:pt>
                <c:pt idx="25276">
                  <c:v>1.722</c:v>
                </c:pt>
                <c:pt idx="25277">
                  <c:v>1.722</c:v>
                </c:pt>
                <c:pt idx="25278">
                  <c:v>1.722</c:v>
                </c:pt>
                <c:pt idx="25279">
                  <c:v>1.722</c:v>
                </c:pt>
                <c:pt idx="25280">
                  <c:v>1.722</c:v>
                </c:pt>
                <c:pt idx="25281">
                  <c:v>1.722</c:v>
                </c:pt>
                <c:pt idx="25282">
                  <c:v>1.722</c:v>
                </c:pt>
                <c:pt idx="25283">
                  <c:v>1.7210000000000001</c:v>
                </c:pt>
                <c:pt idx="25284">
                  <c:v>1.7210000000000001</c:v>
                </c:pt>
                <c:pt idx="25285">
                  <c:v>1.7210000000000001</c:v>
                </c:pt>
                <c:pt idx="25286">
                  <c:v>1.7210000000000001</c:v>
                </c:pt>
                <c:pt idx="25287">
                  <c:v>1.7210000000000001</c:v>
                </c:pt>
                <c:pt idx="25288">
                  <c:v>1.7210000000000001</c:v>
                </c:pt>
                <c:pt idx="25289">
                  <c:v>1.7210000000000001</c:v>
                </c:pt>
                <c:pt idx="25290">
                  <c:v>1.7210000000000001</c:v>
                </c:pt>
                <c:pt idx="25291">
                  <c:v>1.7210000000000001</c:v>
                </c:pt>
                <c:pt idx="25292">
                  <c:v>1.7210000000000001</c:v>
                </c:pt>
                <c:pt idx="25293">
                  <c:v>1.7210000000000001</c:v>
                </c:pt>
                <c:pt idx="25294">
                  <c:v>1.7210000000000001</c:v>
                </c:pt>
                <c:pt idx="25295">
                  <c:v>1.7210000000000001</c:v>
                </c:pt>
                <c:pt idx="25296">
                  <c:v>1.7210000000000001</c:v>
                </c:pt>
                <c:pt idx="25297">
                  <c:v>1.7210000000000001</c:v>
                </c:pt>
                <c:pt idx="25298">
                  <c:v>1.7210000000000001</c:v>
                </c:pt>
                <c:pt idx="25299">
                  <c:v>1.7210000000000001</c:v>
                </c:pt>
                <c:pt idx="25300">
                  <c:v>1.7210000000000001</c:v>
                </c:pt>
                <c:pt idx="25301">
                  <c:v>1.7210000000000001</c:v>
                </c:pt>
                <c:pt idx="25302">
                  <c:v>1.7210000000000001</c:v>
                </c:pt>
                <c:pt idx="25303">
                  <c:v>1.7210000000000001</c:v>
                </c:pt>
                <c:pt idx="25304">
                  <c:v>1.72</c:v>
                </c:pt>
                <c:pt idx="25305">
                  <c:v>1.72</c:v>
                </c:pt>
                <c:pt idx="25306">
                  <c:v>1.72</c:v>
                </c:pt>
                <c:pt idx="25307">
                  <c:v>1.72</c:v>
                </c:pt>
                <c:pt idx="25308">
                  <c:v>1.72</c:v>
                </c:pt>
                <c:pt idx="25309">
                  <c:v>1.72</c:v>
                </c:pt>
                <c:pt idx="25310">
                  <c:v>1.72</c:v>
                </c:pt>
                <c:pt idx="25311">
                  <c:v>1.72</c:v>
                </c:pt>
                <c:pt idx="25312">
                  <c:v>1.72</c:v>
                </c:pt>
                <c:pt idx="25313">
                  <c:v>1.72</c:v>
                </c:pt>
                <c:pt idx="25314">
                  <c:v>1.72</c:v>
                </c:pt>
                <c:pt idx="25315">
                  <c:v>1.72</c:v>
                </c:pt>
                <c:pt idx="25316">
                  <c:v>1.72</c:v>
                </c:pt>
                <c:pt idx="25317">
                  <c:v>1.72</c:v>
                </c:pt>
                <c:pt idx="25318">
                  <c:v>1.72</c:v>
                </c:pt>
                <c:pt idx="25319">
                  <c:v>1.72</c:v>
                </c:pt>
                <c:pt idx="25320">
                  <c:v>1.72</c:v>
                </c:pt>
                <c:pt idx="25321">
                  <c:v>1.72</c:v>
                </c:pt>
                <c:pt idx="25322">
                  <c:v>1.72</c:v>
                </c:pt>
                <c:pt idx="25323">
                  <c:v>1.72</c:v>
                </c:pt>
                <c:pt idx="25324">
                  <c:v>1.7189999999999999</c:v>
                </c:pt>
                <c:pt idx="25325">
                  <c:v>1.7189999999999999</c:v>
                </c:pt>
                <c:pt idx="25326">
                  <c:v>1.7189999999999999</c:v>
                </c:pt>
                <c:pt idx="25327">
                  <c:v>1.7189999999999999</c:v>
                </c:pt>
                <c:pt idx="25328">
                  <c:v>1.7189999999999999</c:v>
                </c:pt>
                <c:pt idx="25329">
                  <c:v>1.7189999999999999</c:v>
                </c:pt>
                <c:pt idx="25330">
                  <c:v>1.7189999999999999</c:v>
                </c:pt>
                <c:pt idx="25331">
                  <c:v>1.7189999999999999</c:v>
                </c:pt>
                <c:pt idx="25332">
                  <c:v>1.7189999999999999</c:v>
                </c:pt>
                <c:pt idx="25333">
                  <c:v>1.7189999999999999</c:v>
                </c:pt>
                <c:pt idx="25334">
                  <c:v>1.7189999999999999</c:v>
                </c:pt>
                <c:pt idx="25335">
                  <c:v>1.7189999999999999</c:v>
                </c:pt>
                <c:pt idx="25336">
                  <c:v>1.7189999999999999</c:v>
                </c:pt>
                <c:pt idx="25337">
                  <c:v>1.7189999999999999</c:v>
                </c:pt>
                <c:pt idx="25338">
                  <c:v>1.7189999999999999</c:v>
                </c:pt>
                <c:pt idx="25339">
                  <c:v>1.7189999999999999</c:v>
                </c:pt>
                <c:pt idx="25340">
                  <c:v>1.7189999999999999</c:v>
                </c:pt>
                <c:pt idx="25341">
                  <c:v>1.7189999999999999</c:v>
                </c:pt>
                <c:pt idx="25342">
                  <c:v>1.7189999999999999</c:v>
                </c:pt>
                <c:pt idx="25343">
                  <c:v>1.7189999999999999</c:v>
                </c:pt>
                <c:pt idx="25344">
                  <c:v>1.7189999999999999</c:v>
                </c:pt>
                <c:pt idx="25345">
                  <c:v>1.718</c:v>
                </c:pt>
                <c:pt idx="25346">
                  <c:v>1.718</c:v>
                </c:pt>
                <c:pt idx="25347">
                  <c:v>1.718</c:v>
                </c:pt>
                <c:pt idx="25348">
                  <c:v>1.718</c:v>
                </c:pt>
                <c:pt idx="25349">
                  <c:v>1.718</c:v>
                </c:pt>
                <c:pt idx="25350">
                  <c:v>1.718</c:v>
                </c:pt>
                <c:pt idx="25351">
                  <c:v>1.718</c:v>
                </c:pt>
                <c:pt idx="25352">
                  <c:v>1.718</c:v>
                </c:pt>
                <c:pt idx="25353">
                  <c:v>1.718</c:v>
                </c:pt>
                <c:pt idx="25354">
                  <c:v>1.718</c:v>
                </c:pt>
                <c:pt idx="25355">
                  <c:v>1.718</c:v>
                </c:pt>
                <c:pt idx="25356">
                  <c:v>1.718</c:v>
                </c:pt>
                <c:pt idx="25357">
                  <c:v>1.718</c:v>
                </c:pt>
                <c:pt idx="25358">
                  <c:v>1.718</c:v>
                </c:pt>
                <c:pt idx="25359">
                  <c:v>1.718</c:v>
                </c:pt>
                <c:pt idx="25360">
                  <c:v>1.718</c:v>
                </c:pt>
                <c:pt idx="25361">
                  <c:v>1.718</c:v>
                </c:pt>
                <c:pt idx="25362">
                  <c:v>1.718</c:v>
                </c:pt>
                <c:pt idx="25363">
                  <c:v>1.718</c:v>
                </c:pt>
                <c:pt idx="25364">
                  <c:v>1.718</c:v>
                </c:pt>
                <c:pt idx="25365">
                  <c:v>1.7170000000000001</c:v>
                </c:pt>
                <c:pt idx="25366">
                  <c:v>1.7170000000000001</c:v>
                </c:pt>
                <c:pt idx="25367">
                  <c:v>1.7170000000000001</c:v>
                </c:pt>
                <c:pt idx="25368">
                  <c:v>1.7170000000000001</c:v>
                </c:pt>
                <c:pt idx="25369">
                  <c:v>1.7170000000000001</c:v>
                </c:pt>
                <c:pt idx="25370">
                  <c:v>1.7170000000000001</c:v>
                </c:pt>
                <c:pt idx="25371">
                  <c:v>1.7170000000000001</c:v>
                </c:pt>
                <c:pt idx="25372">
                  <c:v>1.7170000000000001</c:v>
                </c:pt>
                <c:pt idx="25373">
                  <c:v>1.7170000000000001</c:v>
                </c:pt>
                <c:pt idx="25374">
                  <c:v>1.7170000000000001</c:v>
                </c:pt>
                <c:pt idx="25375">
                  <c:v>1.7170000000000001</c:v>
                </c:pt>
                <c:pt idx="25376">
                  <c:v>1.7170000000000001</c:v>
                </c:pt>
                <c:pt idx="25377">
                  <c:v>1.7170000000000001</c:v>
                </c:pt>
                <c:pt idx="25378">
                  <c:v>1.7170000000000001</c:v>
                </c:pt>
                <c:pt idx="25379">
                  <c:v>1.7170000000000001</c:v>
                </c:pt>
                <c:pt idx="25380">
                  <c:v>1.7170000000000001</c:v>
                </c:pt>
                <c:pt idx="25381">
                  <c:v>1.7170000000000001</c:v>
                </c:pt>
                <c:pt idx="25382">
                  <c:v>1.7170000000000001</c:v>
                </c:pt>
                <c:pt idx="25383">
                  <c:v>1.7170000000000001</c:v>
                </c:pt>
                <c:pt idx="25384">
                  <c:v>1.7170000000000001</c:v>
                </c:pt>
                <c:pt idx="25385">
                  <c:v>1.716</c:v>
                </c:pt>
                <c:pt idx="25386">
                  <c:v>1.716</c:v>
                </c:pt>
                <c:pt idx="25387">
                  <c:v>1.716</c:v>
                </c:pt>
                <c:pt idx="25388">
                  <c:v>1.716</c:v>
                </c:pt>
                <c:pt idx="25389">
                  <c:v>1.716</c:v>
                </c:pt>
                <c:pt idx="25390">
                  <c:v>1.716</c:v>
                </c:pt>
                <c:pt idx="25391">
                  <c:v>1.716</c:v>
                </c:pt>
                <c:pt idx="25392">
                  <c:v>1.716</c:v>
                </c:pt>
                <c:pt idx="25393">
                  <c:v>1.716</c:v>
                </c:pt>
                <c:pt idx="25394">
                  <c:v>1.716</c:v>
                </c:pt>
                <c:pt idx="25395">
                  <c:v>1.716</c:v>
                </c:pt>
                <c:pt idx="25396">
                  <c:v>1.716</c:v>
                </c:pt>
                <c:pt idx="25397">
                  <c:v>1.716</c:v>
                </c:pt>
                <c:pt idx="25398">
                  <c:v>1.716</c:v>
                </c:pt>
                <c:pt idx="25399">
                  <c:v>1.716</c:v>
                </c:pt>
                <c:pt idx="25400">
                  <c:v>1.716</c:v>
                </c:pt>
                <c:pt idx="25401">
                  <c:v>1.716</c:v>
                </c:pt>
                <c:pt idx="25402">
                  <c:v>1.716</c:v>
                </c:pt>
                <c:pt idx="25403">
                  <c:v>1.716</c:v>
                </c:pt>
                <c:pt idx="25404">
                  <c:v>1.716</c:v>
                </c:pt>
                <c:pt idx="25405">
                  <c:v>1.716</c:v>
                </c:pt>
                <c:pt idx="25406">
                  <c:v>1.716</c:v>
                </c:pt>
                <c:pt idx="25407">
                  <c:v>1.7149999999999999</c:v>
                </c:pt>
                <c:pt idx="25408">
                  <c:v>1.7149999999999999</c:v>
                </c:pt>
                <c:pt idx="25409">
                  <c:v>1.7149999999999999</c:v>
                </c:pt>
                <c:pt idx="25410">
                  <c:v>1.7149999999999999</c:v>
                </c:pt>
                <c:pt idx="25411">
                  <c:v>1.7149999999999999</c:v>
                </c:pt>
                <c:pt idx="25412">
                  <c:v>1.7149999999999999</c:v>
                </c:pt>
                <c:pt idx="25413">
                  <c:v>1.7149999999999999</c:v>
                </c:pt>
                <c:pt idx="25414">
                  <c:v>1.7149999999999999</c:v>
                </c:pt>
                <c:pt idx="25415">
                  <c:v>1.7149999999999999</c:v>
                </c:pt>
                <c:pt idx="25416">
                  <c:v>1.7149999999999999</c:v>
                </c:pt>
                <c:pt idx="25417">
                  <c:v>1.7149999999999999</c:v>
                </c:pt>
                <c:pt idx="25418">
                  <c:v>1.7149999999999999</c:v>
                </c:pt>
                <c:pt idx="25419">
                  <c:v>1.7149999999999999</c:v>
                </c:pt>
                <c:pt idx="25420">
                  <c:v>1.7149999999999999</c:v>
                </c:pt>
                <c:pt idx="25421">
                  <c:v>1.7149999999999999</c:v>
                </c:pt>
                <c:pt idx="25422">
                  <c:v>1.7149999999999999</c:v>
                </c:pt>
                <c:pt idx="25423">
                  <c:v>1.7149999999999999</c:v>
                </c:pt>
                <c:pt idx="25424">
                  <c:v>1.7149999999999999</c:v>
                </c:pt>
                <c:pt idx="25425">
                  <c:v>1.7149999999999999</c:v>
                </c:pt>
                <c:pt idx="25426">
                  <c:v>1.7149999999999999</c:v>
                </c:pt>
                <c:pt idx="25427">
                  <c:v>1.7149999999999999</c:v>
                </c:pt>
                <c:pt idx="25428">
                  <c:v>1.714</c:v>
                </c:pt>
                <c:pt idx="25429">
                  <c:v>1.714</c:v>
                </c:pt>
                <c:pt idx="25430">
                  <c:v>1.714</c:v>
                </c:pt>
                <c:pt idx="25431">
                  <c:v>1.714</c:v>
                </c:pt>
                <c:pt idx="25432">
                  <c:v>1.714</c:v>
                </c:pt>
                <c:pt idx="25433">
                  <c:v>1.714</c:v>
                </c:pt>
                <c:pt idx="25434">
                  <c:v>1.714</c:v>
                </c:pt>
                <c:pt idx="25435">
                  <c:v>1.714</c:v>
                </c:pt>
                <c:pt idx="25436">
                  <c:v>1.714</c:v>
                </c:pt>
                <c:pt idx="25437">
                  <c:v>1.714</c:v>
                </c:pt>
                <c:pt idx="25438">
                  <c:v>1.714</c:v>
                </c:pt>
                <c:pt idx="25439">
                  <c:v>1.714</c:v>
                </c:pt>
                <c:pt idx="25440">
                  <c:v>1.714</c:v>
                </c:pt>
                <c:pt idx="25441">
                  <c:v>1.714</c:v>
                </c:pt>
                <c:pt idx="25442">
                  <c:v>1.714</c:v>
                </c:pt>
                <c:pt idx="25443">
                  <c:v>1.714</c:v>
                </c:pt>
                <c:pt idx="25444">
                  <c:v>1.714</c:v>
                </c:pt>
                <c:pt idx="25445">
                  <c:v>1.714</c:v>
                </c:pt>
                <c:pt idx="25446">
                  <c:v>1.714</c:v>
                </c:pt>
                <c:pt idx="25447">
                  <c:v>1.714</c:v>
                </c:pt>
                <c:pt idx="25448">
                  <c:v>1.714</c:v>
                </c:pt>
                <c:pt idx="25449">
                  <c:v>1.7130000000000001</c:v>
                </c:pt>
                <c:pt idx="25450">
                  <c:v>1.7130000000000001</c:v>
                </c:pt>
                <c:pt idx="25451">
                  <c:v>1.7130000000000001</c:v>
                </c:pt>
                <c:pt idx="25452">
                  <c:v>1.7130000000000001</c:v>
                </c:pt>
                <c:pt idx="25453">
                  <c:v>1.7130000000000001</c:v>
                </c:pt>
                <c:pt idx="25454">
                  <c:v>1.7130000000000001</c:v>
                </c:pt>
                <c:pt idx="25455">
                  <c:v>1.7130000000000001</c:v>
                </c:pt>
                <c:pt idx="25456">
                  <c:v>1.7130000000000001</c:v>
                </c:pt>
                <c:pt idx="25457">
                  <c:v>1.7130000000000001</c:v>
                </c:pt>
                <c:pt idx="25458">
                  <c:v>1.7130000000000001</c:v>
                </c:pt>
                <c:pt idx="25459">
                  <c:v>1.7130000000000001</c:v>
                </c:pt>
                <c:pt idx="25460">
                  <c:v>1.7130000000000001</c:v>
                </c:pt>
                <c:pt idx="25461">
                  <c:v>1.7130000000000001</c:v>
                </c:pt>
                <c:pt idx="25462">
                  <c:v>1.7130000000000001</c:v>
                </c:pt>
                <c:pt idx="25463">
                  <c:v>1.7130000000000001</c:v>
                </c:pt>
                <c:pt idx="25464">
                  <c:v>1.7130000000000001</c:v>
                </c:pt>
                <c:pt idx="25465">
                  <c:v>1.7130000000000001</c:v>
                </c:pt>
                <c:pt idx="25466">
                  <c:v>1.7130000000000001</c:v>
                </c:pt>
                <c:pt idx="25467">
                  <c:v>1.7130000000000001</c:v>
                </c:pt>
                <c:pt idx="25468">
                  <c:v>1.7130000000000001</c:v>
                </c:pt>
                <c:pt idx="25469">
                  <c:v>1.7130000000000001</c:v>
                </c:pt>
                <c:pt idx="25470">
                  <c:v>1.7130000000000001</c:v>
                </c:pt>
                <c:pt idx="25471">
                  <c:v>1.7130000000000001</c:v>
                </c:pt>
                <c:pt idx="25472">
                  <c:v>1.712</c:v>
                </c:pt>
                <c:pt idx="25473">
                  <c:v>1.712</c:v>
                </c:pt>
                <c:pt idx="25474">
                  <c:v>1.712</c:v>
                </c:pt>
                <c:pt idx="25475">
                  <c:v>1.712</c:v>
                </c:pt>
                <c:pt idx="25476">
                  <c:v>1.712</c:v>
                </c:pt>
                <c:pt idx="25477">
                  <c:v>1.712</c:v>
                </c:pt>
                <c:pt idx="25478">
                  <c:v>1.712</c:v>
                </c:pt>
                <c:pt idx="25479">
                  <c:v>1.712</c:v>
                </c:pt>
                <c:pt idx="25480">
                  <c:v>1.712</c:v>
                </c:pt>
                <c:pt idx="25481">
                  <c:v>1.712</c:v>
                </c:pt>
                <c:pt idx="25482">
                  <c:v>1.712</c:v>
                </c:pt>
                <c:pt idx="25483">
                  <c:v>1.712</c:v>
                </c:pt>
                <c:pt idx="25484">
                  <c:v>1.712</c:v>
                </c:pt>
                <c:pt idx="25485">
                  <c:v>1.712</c:v>
                </c:pt>
                <c:pt idx="25486">
                  <c:v>1.712</c:v>
                </c:pt>
                <c:pt idx="25487">
                  <c:v>1.712</c:v>
                </c:pt>
                <c:pt idx="25488">
                  <c:v>1.712</c:v>
                </c:pt>
                <c:pt idx="25489">
                  <c:v>1.712</c:v>
                </c:pt>
                <c:pt idx="25490">
                  <c:v>1.712</c:v>
                </c:pt>
                <c:pt idx="25491">
                  <c:v>1.712</c:v>
                </c:pt>
                <c:pt idx="25492">
                  <c:v>1.712</c:v>
                </c:pt>
                <c:pt idx="25493">
                  <c:v>1.7109999999999999</c:v>
                </c:pt>
                <c:pt idx="25494">
                  <c:v>1.7109999999999999</c:v>
                </c:pt>
                <c:pt idx="25495">
                  <c:v>1.7109999999999999</c:v>
                </c:pt>
                <c:pt idx="25496">
                  <c:v>1.7109999999999999</c:v>
                </c:pt>
                <c:pt idx="25497">
                  <c:v>1.7109999999999999</c:v>
                </c:pt>
                <c:pt idx="25498">
                  <c:v>1.7109999999999999</c:v>
                </c:pt>
                <c:pt idx="25499">
                  <c:v>1.7109999999999999</c:v>
                </c:pt>
                <c:pt idx="25500">
                  <c:v>1.7109999999999999</c:v>
                </c:pt>
                <c:pt idx="25501">
                  <c:v>1.7109999999999999</c:v>
                </c:pt>
                <c:pt idx="25502">
                  <c:v>1.7109999999999999</c:v>
                </c:pt>
                <c:pt idx="25503">
                  <c:v>1.7109999999999999</c:v>
                </c:pt>
                <c:pt idx="25504">
                  <c:v>1.7109999999999999</c:v>
                </c:pt>
                <c:pt idx="25505">
                  <c:v>1.7109999999999999</c:v>
                </c:pt>
                <c:pt idx="25506">
                  <c:v>1.7109999999999999</c:v>
                </c:pt>
                <c:pt idx="25507">
                  <c:v>1.7109999999999999</c:v>
                </c:pt>
                <c:pt idx="25508">
                  <c:v>1.7109999999999999</c:v>
                </c:pt>
                <c:pt idx="25509">
                  <c:v>1.7109999999999999</c:v>
                </c:pt>
                <c:pt idx="25510">
                  <c:v>1.7109999999999999</c:v>
                </c:pt>
                <c:pt idx="25511">
                  <c:v>1.7109999999999999</c:v>
                </c:pt>
                <c:pt idx="25512">
                  <c:v>1.7109999999999999</c:v>
                </c:pt>
                <c:pt idx="25513">
                  <c:v>1.71</c:v>
                </c:pt>
                <c:pt idx="25514">
                  <c:v>1.71</c:v>
                </c:pt>
                <c:pt idx="25515">
                  <c:v>1.71</c:v>
                </c:pt>
                <c:pt idx="25516">
                  <c:v>1.71</c:v>
                </c:pt>
                <c:pt idx="25517">
                  <c:v>1.71</c:v>
                </c:pt>
                <c:pt idx="25518">
                  <c:v>1.71</c:v>
                </c:pt>
                <c:pt idx="25519">
                  <c:v>1.71</c:v>
                </c:pt>
                <c:pt idx="25520">
                  <c:v>1.71</c:v>
                </c:pt>
                <c:pt idx="25521">
                  <c:v>1.71</c:v>
                </c:pt>
                <c:pt idx="25522">
                  <c:v>1.71</c:v>
                </c:pt>
                <c:pt idx="25523">
                  <c:v>1.71</c:v>
                </c:pt>
                <c:pt idx="25524">
                  <c:v>1.71</c:v>
                </c:pt>
                <c:pt idx="25525">
                  <c:v>1.71</c:v>
                </c:pt>
                <c:pt idx="25526">
                  <c:v>1.71</c:v>
                </c:pt>
                <c:pt idx="25527">
                  <c:v>1.71</c:v>
                </c:pt>
                <c:pt idx="25528">
                  <c:v>1.71</c:v>
                </c:pt>
                <c:pt idx="25529">
                  <c:v>1.71</c:v>
                </c:pt>
                <c:pt idx="25530">
                  <c:v>1.71</c:v>
                </c:pt>
                <c:pt idx="25531">
                  <c:v>1.71</c:v>
                </c:pt>
                <c:pt idx="25532">
                  <c:v>1.71</c:v>
                </c:pt>
                <c:pt idx="25533">
                  <c:v>1.71</c:v>
                </c:pt>
                <c:pt idx="25534">
                  <c:v>1.7090000000000001</c:v>
                </c:pt>
                <c:pt idx="25535">
                  <c:v>1.7090000000000001</c:v>
                </c:pt>
                <c:pt idx="25536">
                  <c:v>1.7090000000000001</c:v>
                </c:pt>
                <c:pt idx="25537">
                  <c:v>1.7090000000000001</c:v>
                </c:pt>
                <c:pt idx="25538">
                  <c:v>1.7090000000000001</c:v>
                </c:pt>
                <c:pt idx="25539">
                  <c:v>1.7090000000000001</c:v>
                </c:pt>
                <c:pt idx="25540">
                  <c:v>1.7090000000000001</c:v>
                </c:pt>
                <c:pt idx="25541">
                  <c:v>1.7090000000000001</c:v>
                </c:pt>
                <c:pt idx="25542">
                  <c:v>1.7090000000000001</c:v>
                </c:pt>
                <c:pt idx="25543">
                  <c:v>1.7090000000000001</c:v>
                </c:pt>
                <c:pt idx="25544">
                  <c:v>1.7090000000000001</c:v>
                </c:pt>
                <c:pt idx="25545">
                  <c:v>1.7090000000000001</c:v>
                </c:pt>
                <c:pt idx="25546">
                  <c:v>1.7090000000000001</c:v>
                </c:pt>
                <c:pt idx="25547">
                  <c:v>1.7090000000000001</c:v>
                </c:pt>
                <c:pt idx="25548">
                  <c:v>1.7090000000000001</c:v>
                </c:pt>
                <c:pt idx="25549">
                  <c:v>1.7090000000000001</c:v>
                </c:pt>
                <c:pt idx="25550">
                  <c:v>1.7090000000000001</c:v>
                </c:pt>
                <c:pt idx="25551">
                  <c:v>1.7090000000000001</c:v>
                </c:pt>
                <c:pt idx="25552">
                  <c:v>1.7090000000000001</c:v>
                </c:pt>
                <c:pt idx="25553">
                  <c:v>1.7090000000000001</c:v>
                </c:pt>
                <c:pt idx="25554">
                  <c:v>1.7090000000000001</c:v>
                </c:pt>
                <c:pt idx="25555">
                  <c:v>1.708</c:v>
                </c:pt>
                <c:pt idx="25556">
                  <c:v>1.708</c:v>
                </c:pt>
                <c:pt idx="25557">
                  <c:v>1.708</c:v>
                </c:pt>
                <c:pt idx="25558">
                  <c:v>1.708</c:v>
                </c:pt>
                <c:pt idx="25559">
                  <c:v>1.708</c:v>
                </c:pt>
                <c:pt idx="25560">
                  <c:v>1.708</c:v>
                </c:pt>
                <c:pt idx="25561">
                  <c:v>1.708</c:v>
                </c:pt>
                <c:pt idx="25562">
                  <c:v>1.708</c:v>
                </c:pt>
                <c:pt idx="25563">
                  <c:v>1.708</c:v>
                </c:pt>
                <c:pt idx="25564">
                  <c:v>1.708</c:v>
                </c:pt>
                <c:pt idx="25565">
                  <c:v>1.708</c:v>
                </c:pt>
                <c:pt idx="25566">
                  <c:v>1.708</c:v>
                </c:pt>
                <c:pt idx="25567">
                  <c:v>1.708</c:v>
                </c:pt>
                <c:pt idx="25568">
                  <c:v>1.708</c:v>
                </c:pt>
                <c:pt idx="25569">
                  <c:v>1.708</c:v>
                </c:pt>
                <c:pt idx="25570">
                  <c:v>1.708</c:v>
                </c:pt>
                <c:pt idx="25571">
                  <c:v>1.708</c:v>
                </c:pt>
                <c:pt idx="25572">
                  <c:v>1.708</c:v>
                </c:pt>
                <c:pt idx="25573">
                  <c:v>1.708</c:v>
                </c:pt>
                <c:pt idx="25574">
                  <c:v>1.708</c:v>
                </c:pt>
                <c:pt idx="25575">
                  <c:v>1.708</c:v>
                </c:pt>
                <c:pt idx="25576">
                  <c:v>1.708</c:v>
                </c:pt>
                <c:pt idx="25577">
                  <c:v>1.708</c:v>
                </c:pt>
                <c:pt idx="25578">
                  <c:v>1.7069999999999999</c:v>
                </c:pt>
                <c:pt idx="25579">
                  <c:v>1.7069999999999999</c:v>
                </c:pt>
                <c:pt idx="25580">
                  <c:v>1.7069999999999999</c:v>
                </c:pt>
                <c:pt idx="25581">
                  <c:v>1.7069999999999999</c:v>
                </c:pt>
                <c:pt idx="25582">
                  <c:v>1.7069999999999999</c:v>
                </c:pt>
                <c:pt idx="25583">
                  <c:v>1.7069999999999999</c:v>
                </c:pt>
                <c:pt idx="25584">
                  <c:v>1.7069999999999999</c:v>
                </c:pt>
                <c:pt idx="25585">
                  <c:v>1.7069999999999999</c:v>
                </c:pt>
                <c:pt idx="25586">
                  <c:v>1.7069999999999999</c:v>
                </c:pt>
                <c:pt idx="25587">
                  <c:v>1.7069999999999999</c:v>
                </c:pt>
                <c:pt idx="25588">
                  <c:v>1.7069999999999999</c:v>
                </c:pt>
                <c:pt idx="25589">
                  <c:v>1.7069999999999999</c:v>
                </c:pt>
                <c:pt idx="25590">
                  <c:v>1.7069999999999999</c:v>
                </c:pt>
                <c:pt idx="25591">
                  <c:v>1.7069999999999999</c:v>
                </c:pt>
                <c:pt idx="25592">
                  <c:v>1.7069999999999999</c:v>
                </c:pt>
                <c:pt idx="25593">
                  <c:v>1.7069999999999999</c:v>
                </c:pt>
                <c:pt idx="25594">
                  <c:v>1.7069999999999999</c:v>
                </c:pt>
                <c:pt idx="25595">
                  <c:v>1.7069999999999999</c:v>
                </c:pt>
                <c:pt idx="25596">
                  <c:v>1.7069999999999999</c:v>
                </c:pt>
                <c:pt idx="25597">
                  <c:v>1.7069999999999999</c:v>
                </c:pt>
                <c:pt idx="25598">
                  <c:v>1.7069999999999999</c:v>
                </c:pt>
                <c:pt idx="25599">
                  <c:v>1.7069999999999999</c:v>
                </c:pt>
                <c:pt idx="25600">
                  <c:v>1.706</c:v>
                </c:pt>
                <c:pt idx="25601">
                  <c:v>1.706</c:v>
                </c:pt>
                <c:pt idx="25602">
                  <c:v>1.706</c:v>
                </c:pt>
                <c:pt idx="25603">
                  <c:v>1.706</c:v>
                </c:pt>
                <c:pt idx="25604">
                  <c:v>1.706</c:v>
                </c:pt>
                <c:pt idx="25605">
                  <c:v>1.706</c:v>
                </c:pt>
                <c:pt idx="25606">
                  <c:v>1.706</c:v>
                </c:pt>
                <c:pt idx="25607">
                  <c:v>1.706</c:v>
                </c:pt>
                <c:pt idx="25608">
                  <c:v>1.706</c:v>
                </c:pt>
                <c:pt idx="25609">
                  <c:v>1.706</c:v>
                </c:pt>
                <c:pt idx="25610">
                  <c:v>1.706</c:v>
                </c:pt>
                <c:pt idx="25611">
                  <c:v>1.706</c:v>
                </c:pt>
                <c:pt idx="25612">
                  <c:v>1.7069999999999999</c:v>
                </c:pt>
                <c:pt idx="25613">
                  <c:v>1.7069999999999999</c:v>
                </c:pt>
                <c:pt idx="25614">
                  <c:v>1.7069999999999999</c:v>
                </c:pt>
                <c:pt idx="25615">
                  <c:v>1.7069999999999999</c:v>
                </c:pt>
                <c:pt idx="25616">
                  <c:v>1.7069999999999999</c:v>
                </c:pt>
                <c:pt idx="25617">
                  <c:v>1.7069999999999999</c:v>
                </c:pt>
                <c:pt idx="25618">
                  <c:v>1.7069999999999999</c:v>
                </c:pt>
                <c:pt idx="25619">
                  <c:v>1.7069999999999999</c:v>
                </c:pt>
                <c:pt idx="25620">
                  <c:v>1.7069999999999999</c:v>
                </c:pt>
                <c:pt idx="25621">
                  <c:v>1.706</c:v>
                </c:pt>
                <c:pt idx="25622">
                  <c:v>1.706</c:v>
                </c:pt>
                <c:pt idx="25623">
                  <c:v>1.706</c:v>
                </c:pt>
                <c:pt idx="25624">
                  <c:v>1.706</c:v>
                </c:pt>
                <c:pt idx="25625">
                  <c:v>1.706</c:v>
                </c:pt>
                <c:pt idx="25626">
                  <c:v>1.706</c:v>
                </c:pt>
                <c:pt idx="25627">
                  <c:v>1.706</c:v>
                </c:pt>
                <c:pt idx="25628">
                  <c:v>1.706</c:v>
                </c:pt>
                <c:pt idx="25629">
                  <c:v>1.706</c:v>
                </c:pt>
                <c:pt idx="25630">
                  <c:v>1.706</c:v>
                </c:pt>
                <c:pt idx="25631">
                  <c:v>1.706</c:v>
                </c:pt>
                <c:pt idx="25632">
                  <c:v>1.706</c:v>
                </c:pt>
                <c:pt idx="25633">
                  <c:v>1.706</c:v>
                </c:pt>
                <c:pt idx="25634">
                  <c:v>1.706</c:v>
                </c:pt>
                <c:pt idx="25635">
                  <c:v>1.706</c:v>
                </c:pt>
                <c:pt idx="25636">
                  <c:v>1.706</c:v>
                </c:pt>
                <c:pt idx="25637">
                  <c:v>1.706</c:v>
                </c:pt>
                <c:pt idx="25638">
                  <c:v>1.706</c:v>
                </c:pt>
                <c:pt idx="25639">
                  <c:v>1.706</c:v>
                </c:pt>
                <c:pt idx="25640">
                  <c:v>1.706</c:v>
                </c:pt>
                <c:pt idx="25641">
                  <c:v>1.706</c:v>
                </c:pt>
                <c:pt idx="25642">
                  <c:v>1.7050000000000001</c:v>
                </c:pt>
                <c:pt idx="25643">
                  <c:v>1.7050000000000001</c:v>
                </c:pt>
                <c:pt idx="25644">
                  <c:v>1.7050000000000001</c:v>
                </c:pt>
                <c:pt idx="25645">
                  <c:v>1.7050000000000001</c:v>
                </c:pt>
                <c:pt idx="25646">
                  <c:v>1.7050000000000001</c:v>
                </c:pt>
                <c:pt idx="25647">
                  <c:v>1.7050000000000001</c:v>
                </c:pt>
                <c:pt idx="25648">
                  <c:v>1.7050000000000001</c:v>
                </c:pt>
                <c:pt idx="25649">
                  <c:v>1.7050000000000001</c:v>
                </c:pt>
                <c:pt idx="25650">
                  <c:v>1.7050000000000001</c:v>
                </c:pt>
                <c:pt idx="25651">
                  <c:v>1.7050000000000001</c:v>
                </c:pt>
                <c:pt idx="25652">
                  <c:v>1.7050000000000001</c:v>
                </c:pt>
                <c:pt idx="25653">
                  <c:v>1.7050000000000001</c:v>
                </c:pt>
                <c:pt idx="25654">
                  <c:v>1.7050000000000001</c:v>
                </c:pt>
                <c:pt idx="25655">
                  <c:v>1.7050000000000001</c:v>
                </c:pt>
                <c:pt idx="25656">
                  <c:v>1.7050000000000001</c:v>
                </c:pt>
                <c:pt idx="25657">
                  <c:v>1.7050000000000001</c:v>
                </c:pt>
                <c:pt idx="25658">
                  <c:v>1.7050000000000001</c:v>
                </c:pt>
                <c:pt idx="25659">
                  <c:v>1.7050000000000001</c:v>
                </c:pt>
                <c:pt idx="25660">
                  <c:v>1.7050000000000001</c:v>
                </c:pt>
                <c:pt idx="25661">
                  <c:v>1.7050000000000001</c:v>
                </c:pt>
                <c:pt idx="25662">
                  <c:v>1.7050000000000001</c:v>
                </c:pt>
                <c:pt idx="25663">
                  <c:v>1.7050000000000001</c:v>
                </c:pt>
                <c:pt idx="25664">
                  <c:v>1.704</c:v>
                </c:pt>
                <c:pt idx="25665">
                  <c:v>1.704</c:v>
                </c:pt>
                <c:pt idx="25666">
                  <c:v>1.704</c:v>
                </c:pt>
                <c:pt idx="25667">
                  <c:v>1.704</c:v>
                </c:pt>
                <c:pt idx="25668">
                  <c:v>1.704</c:v>
                </c:pt>
                <c:pt idx="25669">
                  <c:v>1.704</c:v>
                </c:pt>
                <c:pt idx="25670">
                  <c:v>1.704</c:v>
                </c:pt>
                <c:pt idx="25671">
                  <c:v>1.704</c:v>
                </c:pt>
                <c:pt idx="25672">
                  <c:v>1.704</c:v>
                </c:pt>
                <c:pt idx="25673">
                  <c:v>1.704</c:v>
                </c:pt>
                <c:pt idx="25674">
                  <c:v>1.704</c:v>
                </c:pt>
                <c:pt idx="25675">
                  <c:v>1.704</c:v>
                </c:pt>
                <c:pt idx="25676">
                  <c:v>1.704</c:v>
                </c:pt>
                <c:pt idx="25677">
                  <c:v>1.704</c:v>
                </c:pt>
                <c:pt idx="25678">
                  <c:v>1.704</c:v>
                </c:pt>
                <c:pt idx="25679">
                  <c:v>1.704</c:v>
                </c:pt>
                <c:pt idx="25680">
                  <c:v>1.704</c:v>
                </c:pt>
                <c:pt idx="25681">
                  <c:v>1.704</c:v>
                </c:pt>
                <c:pt idx="25682">
                  <c:v>1.704</c:v>
                </c:pt>
                <c:pt idx="25683">
                  <c:v>1.704</c:v>
                </c:pt>
                <c:pt idx="25684">
                  <c:v>1.704</c:v>
                </c:pt>
                <c:pt idx="25685">
                  <c:v>1.704</c:v>
                </c:pt>
                <c:pt idx="25686">
                  <c:v>1.7029999999999998</c:v>
                </c:pt>
                <c:pt idx="25687">
                  <c:v>1.7029999999999998</c:v>
                </c:pt>
                <c:pt idx="25688">
                  <c:v>1.7029999999999998</c:v>
                </c:pt>
                <c:pt idx="25689">
                  <c:v>1.7029999999999998</c:v>
                </c:pt>
                <c:pt idx="25690">
                  <c:v>1.7029999999999998</c:v>
                </c:pt>
                <c:pt idx="25691">
                  <c:v>1.7029999999999998</c:v>
                </c:pt>
                <c:pt idx="25692">
                  <c:v>1.7029999999999998</c:v>
                </c:pt>
                <c:pt idx="25693">
                  <c:v>1.7029999999999998</c:v>
                </c:pt>
                <c:pt idx="25694">
                  <c:v>1.7029999999999998</c:v>
                </c:pt>
                <c:pt idx="25695">
                  <c:v>1.7029999999999998</c:v>
                </c:pt>
                <c:pt idx="25696">
                  <c:v>1.7029999999999998</c:v>
                </c:pt>
                <c:pt idx="25697">
                  <c:v>1.7029999999999998</c:v>
                </c:pt>
                <c:pt idx="25698">
                  <c:v>1.7029999999999998</c:v>
                </c:pt>
                <c:pt idx="25699">
                  <c:v>1.7029999999999998</c:v>
                </c:pt>
                <c:pt idx="25700">
                  <c:v>1.7029999999999998</c:v>
                </c:pt>
                <c:pt idx="25701">
                  <c:v>1.7029999999999998</c:v>
                </c:pt>
                <c:pt idx="25702">
                  <c:v>1.7029999999999998</c:v>
                </c:pt>
                <c:pt idx="25703">
                  <c:v>1.7029999999999998</c:v>
                </c:pt>
                <c:pt idx="25704">
                  <c:v>1.7029999999999998</c:v>
                </c:pt>
                <c:pt idx="25705">
                  <c:v>1.7029999999999998</c:v>
                </c:pt>
                <c:pt idx="25706">
                  <c:v>1.7029999999999998</c:v>
                </c:pt>
                <c:pt idx="25707">
                  <c:v>1.702</c:v>
                </c:pt>
                <c:pt idx="25708">
                  <c:v>1.702</c:v>
                </c:pt>
                <c:pt idx="25709">
                  <c:v>1.702</c:v>
                </c:pt>
                <c:pt idx="25710">
                  <c:v>1.702</c:v>
                </c:pt>
                <c:pt idx="25711">
                  <c:v>1.702</c:v>
                </c:pt>
                <c:pt idx="25712">
                  <c:v>1.702</c:v>
                </c:pt>
                <c:pt idx="25713">
                  <c:v>1.702</c:v>
                </c:pt>
                <c:pt idx="25714">
                  <c:v>1.702</c:v>
                </c:pt>
                <c:pt idx="25715">
                  <c:v>1.702</c:v>
                </c:pt>
                <c:pt idx="25716">
                  <c:v>1.702</c:v>
                </c:pt>
                <c:pt idx="25717">
                  <c:v>1.702</c:v>
                </c:pt>
                <c:pt idx="25718">
                  <c:v>1.702</c:v>
                </c:pt>
                <c:pt idx="25719">
                  <c:v>1.702</c:v>
                </c:pt>
                <c:pt idx="25720">
                  <c:v>1.702</c:v>
                </c:pt>
                <c:pt idx="25721">
                  <c:v>1.702</c:v>
                </c:pt>
                <c:pt idx="25722">
                  <c:v>1.702</c:v>
                </c:pt>
                <c:pt idx="25723">
                  <c:v>1.702</c:v>
                </c:pt>
                <c:pt idx="25724">
                  <c:v>1.702</c:v>
                </c:pt>
                <c:pt idx="25725">
                  <c:v>1.702</c:v>
                </c:pt>
                <c:pt idx="25726">
                  <c:v>1.702</c:v>
                </c:pt>
                <c:pt idx="25727">
                  <c:v>1.702</c:v>
                </c:pt>
                <c:pt idx="25728">
                  <c:v>1.702</c:v>
                </c:pt>
                <c:pt idx="25729">
                  <c:v>1.7010000000000001</c:v>
                </c:pt>
                <c:pt idx="25730">
                  <c:v>1.7010000000000001</c:v>
                </c:pt>
                <c:pt idx="25731">
                  <c:v>1.7010000000000001</c:v>
                </c:pt>
                <c:pt idx="25732">
                  <c:v>1.7010000000000001</c:v>
                </c:pt>
                <c:pt idx="25733">
                  <c:v>1.7010000000000001</c:v>
                </c:pt>
                <c:pt idx="25734">
                  <c:v>1.7010000000000001</c:v>
                </c:pt>
                <c:pt idx="25735">
                  <c:v>1.7010000000000001</c:v>
                </c:pt>
                <c:pt idx="25736">
                  <c:v>1.7010000000000001</c:v>
                </c:pt>
                <c:pt idx="25737">
                  <c:v>1.7010000000000001</c:v>
                </c:pt>
                <c:pt idx="25738">
                  <c:v>1.7010000000000001</c:v>
                </c:pt>
                <c:pt idx="25739">
                  <c:v>1.7010000000000001</c:v>
                </c:pt>
                <c:pt idx="25740">
                  <c:v>1.7010000000000001</c:v>
                </c:pt>
                <c:pt idx="25741">
                  <c:v>1.7010000000000001</c:v>
                </c:pt>
                <c:pt idx="25742">
                  <c:v>1.7010000000000001</c:v>
                </c:pt>
                <c:pt idx="25743">
                  <c:v>1.7010000000000001</c:v>
                </c:pt>
                <c:pt idx="25744">
                  <c:v>1.7010000000000001</c:v>
                </c:pt>
                <c:pt idx="25745">
                  <c:v>1.7010000000000001</c:v>
                </c:pt>
                <c:pt idx="25746">
                  <c:v>1.7010000000000001</c:v>
                </c:pt>
                <c:pt idx="25747">
                  <c:v>1.7010000000000001</c:v>
                </c:pt>
                <c:pt idx="25748">
                  <c:v>1.7010000000000001</c:v>
                </c:pt>
                <c:pt idx="25749">
                  <c:v>1.7</c:v>
                </c:pt>
                <c:pt idx="25750">
                  <c:v>1.7</c:v>
                </c:pt>
                <c:pt idx="25751">
                  <c:v>1.7</c:v>
                </c:pt>
                <c:pt idx="25752">
                  <c:v>1.7</c:v>
                </c:pt>
                <c:pt idx="25753">
                  <c:v>1.7</c:v>
                </c:pt>
                <c:pt idx="25754">
                  <c:v>1.7</c:v>
                </c:pt>
                <c:pt idx="25755">
                  <c:v>1.7</c:v>
                </c:pt>
                <c:pt idx="25756">
                  <c:v>1.7</c:v>
                </c:pt>
                <c:pt idx="25757">
                  <c:v>1.7</c:v>
                </c:pt>
                <c:pt idx="25758">
                  <c:v>1.7</c:v>
                </c:pt>
                <c:pt idx="25759">
                  <c:v>1.7</c:v>
                </c:pt>
                <c:pt idx="25760">
                  <c:v>1.7</c:v>
                </c:pt>
                <c:pt idx="25761">
                  <c:v>1.7</c:v>
                </c:pt>
                <c:pt idx="25762">
                  <c:v>1.7</c:v>
                </c:pt>
                <c:pt idx="25763">
                  <c:v>1.7</c:v>
                </c:pt>
                <c:pt idx="25764">
                  <c:v>1.7</c:v>
                </c:pt>
                <c:pt idx="25765">
                  <c:v>1.7</c:v>
                </c:pt>
                <c:pt idx="25766">
                  <c:v>1.7</c:v>
                </c:pt>
                <c:pt idx="25767">
                  <c:v>1.7</c:v>
                </c:pt>
                <c:pt idx="25768">
                  <c:v>1.7</c:v>
                </c:pt>
                <c:pt idx="25769">
                  <c:v>1.7</c:v>
                </c:pt>
                <c:pt idx="25770">
                  <c:v>1.6989999999999998</c:v>
                </c:pt>
                <c:pt idx="25771">
                  <c:v>1.6989999999999998</c:v>
                </c:pt>
                <c:pt idx="25772">
                  <c:v>1.6989999999999998</c:v>
                </c:pt>
                <c:pt idx="25773">
                  <c:v>1.6989999999999998</c:v>
                </c:pt>
                <c:pt idx="25774">
                  <c:v>1.6989999999999998</c:v>
                </c:pt>
                <c:pt idx="25775">
                  <c:v>1.6989999999999998</c:v>
                </c:pt>
                <c:pt idx="25776">
                  <c:v>1.6989999999999998</c:v>
                </c:pt>
                <c:pt idx="25777">
                  <c:v>1.6989999999999998</c:v>
                </c:pt>
                <c:pt idx="25778">
                  <c:v>1.6989999999999998</c:v>
                </c:pt>
                <c:pt idx="25779">
                  <c:v>1.6989999999999998</c:v>
                </c:pt>
                <c:pt idx="25780">
                  <c:v>1.6989999999999998</c:v>
                </c:pt>
                <c:pt idx="25781">
                  <c:v>1.6989999999999998</c:v>
                </c:pt>
                <c:pt idx="25782">
                  <c:v>1.6989999999999998</c:v>
                </c:pt>
                <c:pt idx="25783">
                  <c:v>1.6989999999999998</c:v>
                </c:pt>
                <c:pt idx="25784">
                  <c:v>1.6989999999999998</c:v>
                </c:pt>
                <c:pt idx="25785">
                  <c:v>1.6989999999999998</c:v>
                </c:pt>
                <c:pt idx="25786">
                  <c:v>1.6989999999999998</c:v>
                </c:pt>
                <c:pt idx="25787">
                  <c:v>1.6989999999999998</c:v>
                </c:pt>
                <c:pt idx="25788">
                  <c:v>1.6989999999999998</c:v>
                </c:pt>
                <c:pt idx="25789">
                  <c:v>1.6989999999999998</c:v>
                </c:pt>
                <c:pt idx="25790">
                  <c:v>1.698</c:v>
                </c:pt>
                <c:pt idx="25791">
                  <c:v>1.698</c:v>
                </c:pt>
                <c:pt idx="25792">
                  <c:v>1.698</c:v>
                </c:pt>
                <c:pt idx="25793">
                  <c:v>1.698</c:v>
                </c:pt>
                <c:pt idx="25794">
                  <c:v>1.698</c:v>
                </c:pt>
                <c:pt idx="25795">
                  <c:v>1.698</c:v>
                </c:pt>
                <c:pt idx="25796">
                  <c:v>1.698</c:v>
                </c:pt>
                <c:pt idx="25797">
                  <c:v>1.698</c:v>
                </c:pt>
                <c:pt idx="25798">
                  <c:v>1.698</c:v>
                </c:pt>
                <c:pt idx="25799">
                  <c:v>1.698</c:v>
                </c:pt>
                <c:pt idx="25800">
                  <c:v>1.698</c:v>
                </c:pt>
                <c:pt idx="25801">
                  <c:v>1.698</c:v>
                </c:pt>
                <c:pt idx="25802">
                  <c:v>1.698</c:v>
                </c:pt>
                <c:pt idx="25803">
                  <c:v>1.698</c:v>
                </c:pt>
                <c:pt idx="25804">
                  <c:v>1.698</c:v>
                </c:pt>
                <c:pt idx="25805">
                  <c:v>1.698</c:v>
                </c:pt>
                <c:pt idx="25806">
                  <c:v>1.698</c:v>
                </c:pt>
                <c:pt idx="25807">
                  <c:v>1.698</c:v>
                </c:pt>
                <c:pt idx="25808">
                  <c:v>1.698</c:v>
                </c:pt>
                <c:pt idx="25809">
                  <c:v>1.698</c:v>
                </c:pt>
                <c:pt idx="25810">
                  <c:v>1.6970000000000001</c:v>
                </c:pt>
                <c:pt idx="25811">
                  <c:v>1.6970000000000001</c:v>
                </c:pt>
                <c:pt idx="25812">
                  <c:v>1.6970000000000001</c:v>
                </c:pt>
                <c:pt idx="25813">
                  <c:v>1.6970000000000001</c:v>
                </c:pt>
                <c:pt idx="25814">
                  <c:v>1.6970000000000001</c:v>
                </c:pt>
                <c:pt idx="25815">
                  <c:v>1.6970000000000001</c:v>
                </c:pt>
                <c:pt idx="25816">
                  <c:v>1.6970000000000001</c:v>
                </c:pt>
                <c:pt idx="25817">
                  <c:v>1.6970000000000001</c:v>
                </c:pt>
                <c:pt idx="25818">
                  <c:v>1.6970000000000001</c:v>
                </c:pt>
                <c:pt idx="25819">
                  <c:v>1.6970000000000001</c:v>
                </c:pt>
                <c:pt idx="25820">
                  <c:v>1.6970000000000001</c:v>
                </c:pt>
                <c:pt idx="25821">
                  <c:v>1.6970000000000001</c:v>
                </c:pt>
                <c:pt idx="25822">
                  <c:v>1.6970000000000001</c:v>
                </c:pt>
                <c:pt idx="25823">
                  <c:v>1.6970000000000001</c:v>
                </c:pt>
                <c:pt idx="25824">
                  <c:v>1.6970000000000001</c:v>
                </c:pt>
                <c:pt idx="25825">
                  <c:v>1.6970000000000001</c:v>
                </c:pt>
                <c:pt idx="25826">
                  <c:v>1.6970000000000001</c:v>
                </c:pt>
                <c:pt idx="25827">
                  <c:v>1.6970000000000001</c:v>
                </c:pt>
                <c:pt idx="25828">
                  <c:v>1.6970000000000001</c:v>
                </c:pt>
                <c:pt idx="25829">
                  <c:v>1.6970000000000001</c:v>
                </c:pt>
                <c:pt idx="25830">
                  <c:v>1.696</c:v>
                </c:pt>
                <c:pt idx="25831">
                  <c:v>1.696</c:v>
                </c:pt>
                <c:pt idx="25832">
                  <c:v>1.696</c:v>
                </c:pt>
                <c:pt idx="25833">
                  <c:v>1.696</c:v>
                </c:pt>
                <c:pt idx="25834">
                  <c:v>1.696</c:v>
                </c:pt>
                <c:pt idx="25835">
                  <c:v>1.696</c:v>
                </c:pt>
                <c:pt idx="25836">
                  <c:v>1.696</c:v>
                </c:pt>
                <c:pt idx="25837">
                  <c:v>1.696</c:v>
                </c:pt>
                <c:pt idx="25838">
                  <c:v>1.696</c:v>
                </c:pt>
                <c:pt idx="25839">
                  <c:v>1.696</c:v>
                </c:pt>
                <c:pt idx="25840">
                  <c:v>1.696</c:v>
                </c:pt>
                <c:pt idx="25841">
                  <c:v>1.696</c:v>
                </c:pt>
                <c:pt idx="25842">
                  <c:v>1.696</c:v>
                </c:pt>
                <c:pt idx="25843">
                  <c:v>1.696</c:v>
                </c:pt>
                <c:pt idx="25844">
                  <c:v>1.696</c:v>
                </c:pt>
                <c:pt idx="25845">
                  <c:v>1.696</c:v>
                </c:pt>
                <c:pt idx="25846">
                  <c:v>1.696</c:v>
                </c:pt>
                <c:pt idx="25847">
                  <c:v>1.696</c:v>
                </c:pt>
                <c:pt idx="25848">
                  <c:v>1.696</c:v>
                </c:pt>
                <c:pt idx="25849">
                  <c:v>1.696</c:v>
                </c:pt>
                <c:pt idx="25850">
                  <c:v>1.696</c:v>
                </c:pt>
                <c:pt idx="25851">
                  <c:v>1.696</c:v>
                </c:pt>
                <c:pt idx="25852">
                  <c:v>1.696</c:v>
                </c:pt>
                <c:pt idx="25853">
                  <c:v>1.6949999999999998</c:v>
                </c:pt>
                <c:pt idx="25854">
                  <c:v>1.6949999999999998</c:v>
                </c:pt>
                <c:pt idx="25855">
                  <c:v>1.6949999999999998</c:v>
                </c:pt>
                <c:pt idx="25856">
                  <c:v>1.6949999999999998</c:v>
                </c:pt>
                <c:pt idx="25857">
                  <c:v>1.6949999999999998</c:v>
                </c:pt>
                <c:pt idx="25858">
                  <c:v>1.6949999999999998</c:v>
                </c:pt>
                <c:pt idx="25859">
                  <c:v>1.6949999999999998</c:v>
                </c:pt>
                <c:pt idx="25860">
                  <c:v>1.6949999999999998</c:v>
                </c:pt>
                <c:pt idx="25861">
                  <c:v>1.6949999999999998</c:v>
                </c:pt>
                <c:pt idx="25862">
                  <c:v>1.6949999999999998</c:v>
                </c:pt>
                <c:pt idx="25863">
                  <c:v>1.6949999999999998</c:v>
                </c:pt>
                <c:pt idx="25864">
                  <c:v>1.6949999999999998</c:v>
                </c:pt>
                <c:pt idx="25865">
                  <c:v>1.6949999999999998</c:v>
                </c:pt>
                <c:pt idx="25866">
                  <c:v>1.6949999999999998</c:v>
                </c:pt>
                <c:pt idx="25867">
                  <c:v>1.6949999999999998</c:v>
                </c:pt>
                <c:pt idx="25868">
                  <c:v>1.6949999999999998</c:v>
                </c:pt>
                <c:pt idx="25869">
                  <c:v>1.6949999999999998</c:v>
                </c:pt>
                <c:pt idx="25870">
                  <c:v>1.6949999999999998</c:v>
                </c:pt>
                <c:pt idx="25871">
                  <c:v>1.6949999999999998</c:v>
                </c:pt>
                <c:pt idx="25872">
                  <c:v>1.6949999999999998</c:v>
                </c:pt>
                <c:pt idx="25873">
                  <c:v>1.694</c:v>
                </c:pt>
                <c:pt idx="25874">
                  <c:v>1.694</c:v>
                </c:pt>
                <c:pt idx="25875">
                  <c:v>1.694</c:v>
                </c:pt>
                <c:pt idx="25876">
                  <c:v>1.694</c:v>
                </c:pt>
                <c:pt idx="25877">
                  <c:v>1.694</c:v>
                </c:pt>
                <c:pt idx="25878">
                  <c:v>1.694</c:v>
                </c:pt>
                <c:pt idx="25879">
                  <c:v>1.694</c:v>
                </c:pt>
                <c:pt idx="25880">
                  <c:v>1.694</c:v>
                </c:pt>
                <c:pt idx="25881">
                  <c:v>1.694</c:v>
                </c:pt>
                <c:pt idx="25882">
                  <c:v>1.694</c:v>
                </c:pt>
                <c:pt idx="25883">
                  <c:v>1.694</c:v>
                </c:pt>
                <c:pt idx="25884">
                  <c:v>1.694</c:v>
                </c:pt>
                <c:pt idx="25885">
                  <c:v>1.694</c:v>
                </c:pt>
                <c:pt idx="25886">
                  <c:v>1.694</c:v>
                </c:pt>
                <c:pt idx="25887">
                  <c:v>1.694</c:v>
                </c:pt>
                <c:pt idx="25888">
                  <c:v>1.694</c:v>
                </c:pt>
                <c:pt idx="25889">
                  <c:v>1.694</c:v>
                </c:pt>
                <c:pt idx="25890">
                  <c:v>1.694</c:v>
                </c:pt>
                <c:pt idx="25891">
                  <c:v>1.694</c:v>
                </c:pt>
                <c:pt idx="25892">
                  <c:v>1.694</c:v>
                </c:pt>
                <c:pt idx="25893">
                  <c:v>1.6930000000000001</c:v>
                </c:pt>
                <c:pt idx="25894">
                  <c:v>1.6930000000000001</c:v>
                </c:pt>
                <c:pt idx="25895">
                  <c:v>1.6930000000000001</c:v>
                </c:pt>
                <c:pt idx="25896">
                  <c:v>1.6930000000000001</c:v>
                </c:pt>
                <c:pt idx="25897">
                  <c:v>1.6930000000000001</c:v>
                </c:pt>
                <c:pt idx="25898">
                  <c:v>1.6930000000000001</c:v>
                </c:pt>
                <c:pt idx="25899">
                  <c:v>1.6930000000000001</c:v>
                </c:pt>
                <c:pt idx="25900">
                  <c:v>1.6930000000000001</c:v>
                </c:pt>
                <c:pt idx="25901">
                  <c:v>1.6930000000000001</c:v>
                </c:pt>
                <c:pt idx="25902">
                  <c:v>1.6930000000000001</c:v>
                </c:pt>
                <c:pt idx="25903">
                  <c:v>1.6930000000000001</c:v>
                </c:pt>
                <c:pt idx="25904">
                  <c:v>1.6930000000000001</c:v>
                </c:pt>
                <c:pt idx="25905">
                  <c:v>1.6930000000000001</c:v>
                </c:pt>
                <c:pt idx="25906">
                  <c:v>1.6930000000000001</c:v>
                </c:pt>
                <c:pt idx="25907">
                  <c:v>1.6930000000000001</c:v>
                </c:pt>
                <c:pt idx="25908">
                  <c:v>1.6930000000000001</c:v>
                </c:pt>
                <c:pt idx="25909">
                  <c:v>1.6930000000000001</c:v>
                </c:pt>
                <c:pt idx="25910">
                  <c:v>1.6930000000000001</c:v>
                </c:pt>
                <c:pt idx="25911">
                  <c:v>1.6930000000000001</c:v>
                </c:pt>
                <c:pt idx="25912">
                  <c:v>1.6930000000000001</c:v>
                </c:pt>
                <c:pt idx="25913">
                  <c:v>1.6919999999999999</c:v>
                </c:pt>
                <c:pt idx="25914">
                  <c:v>1.6919999999999999</c:v>
                </c:pt>
                <c:pt idx="25915">
                  <c:v>1.6919999999999999</c:v>
                </c:pt>
                <c:pt idx="25916">
                  <c:v>1.6919999999999999</c:v>
                </c:pt>
                <c:pt idx="25917">
                  <c:v>1.6919999999999999</c:v>
                </c:pt>
                <c:pt idx="25918">
                  <c:v>1.6919999999999999</c:v>
                </c:pt>
                <c:pt idx="25919">
                  <c:v>1.6919999999999999</c:v>
                </c:pt>
                <c:pt idx="25920">
                  <c:v>1.6919999999999999</c:v>
                </c:pt>
                <c:pt idx="25921">
                  <c:v>1.6919999999999999</c:v>
                </c:pt>
                <c:pt idx="25922">
                  <c:v>1.6919999999999999</c:v>
                </c:pt>
                <c:pt idx="25923">
                  <c:v>1.6919999999999999</c:v>
                </c:pt>
                <c:pt idx="25924">
                  <c:v>1.6919999999999999</c:v>
                </c:pt>
                <c:pt idx="25925">
                  <c:v>1.6919999999999999</c:v>
                </c:pt>
                <c:pt idx="25926">
                  <c:v>1.6919999999999999</c:v>
                </c:pt>
                <c:pt idx="25927">
                  <c:v>1.6919999999999999</c:v>
                </c:pt>
                <c:pt idx="25928">
                  <c:v>1.6919999999999999</c:v>
                </c:pt>
                <c:pt idx="25929">
                  <c:v>1.6919999999999999</c:v>
                </c:pt>
                <c:pt idx="25930">
                  <c:v>1.6919999999999999</c:v>
                </c:pt>
                <c:pt idx="25931">
                  <c:v>1.6919999999999999</c:v>
                </c:pt>
                <c:pt idx="25932">
                  <c:v>1.6919999999999999</c:v>
                </c:pt>
                <c:pt idx="25933">
                  <c:v>1.6919999999999999</c:v>
                </c:pt>
                <c:pt idx="25934">
                  <c:v>1.6909999999999998</c:v>
                </c:pt>
                <c:pt idx="25935">
                  <c:v>1.6909999999999998</c:v>
                </c:pt>
                <c:pt idx="25936">
                  <c:v>1.6909999999999998</c:v>
                </c:pt>
                <c:pt idx="25937">
                  <c:v>1.6909999999999998</c:v>
                </c:pt>
                <c:pt idx="25938">
                  <c:v>1.6909999999999998</c:v>
                </c:pt>
                <c:pt idx="25939">
                  <c:v>1.6909999999999998</c:v>
                </c:pt>
                <c:pt idx="25940">
                  <c:v>1.6909999999999998</c:v>
                </c:pt>
                <c:pt idx="25941">
                  <c:v>1.6909999999999998</c:v>
                </c:pt>
                <c:pt idx="25942">
                  <c:v>1.6909999999999998</c:v>
                </c:pt>
                <c:pt idx="25943">
                  <c:v>1.6909999999999998</c:v>
                </c:pt>
                <c:pt idx="25944">
                  <c:v>1.6909999999999998</c:v>
                </c:pt>
                <c:pt idx="25945">
                  <c:v>1.6909999999999998</c:v>
                </c:pt>
                <c:pt idx="25946">
                  <c:v>1.6909999999999998</c:v>
                </c:pt>
                <c:pt idx="25947">
                  <c:v>1.6909999999999998</c:v>
                </c:pt>
                <c:pt idx="25948">
                  <c:v>1.6909999999999998</c:v>
                </c:pt>
                <c:pt idx="25949">
                  <c:v>1.6909999999999998</c:v>
                </c:pt>
                <c:pt idx="25950">
                  <c:v>1.6909999999999998</c:v>
                </c:pt>
                <c:pt idx="25951">
                  <c:v>1.6909999999999998</c:v>
                </c:pt>
                <c:pt idx="25952">
                  <c:v>1.6909999999999998</c:v>
                </c:pt>
                <c:pt idx="25953">
                  <c:v>1.6909999999999998</c:v>
                </c:pt>
                <c:pt idx="25954">
                  <c:v>1.69</c:v>
                </c:pt>
                <c:pt idx="25955">
                  <c:v>1.69</c:v>
                </c:pt>
                <c:pt idx="25956">
                  <c:v>1.69</c:v>
                </c:pt>
                <c:pt idx="25957">
                  <c:v>1.69</c:v>
                </c:pt>
                <c:pt idx="25958">
                  <c:v>1.69</c:v>
                </c:pt>
                <c:pt idx="25959">
                  <c:v>1.69</c:v>
                </c:pt>
                <c:pt idx="25960">
                  <c:v>1.69</c:v>
                </c:pt>
                <c:pt idx="25961">
                  <c:v>1.69</c:v>
                </c:pt>
                <c:pt idx="25962">
                  <c:v>1.69</c:v>
                </c:pt>
                <c:pt idx="25963">
                  <c:v>1.69</c:v>
                </c:pt>
                <c:pt idx="25964">
                  <c:v>1.69</c:v>
                </c:pt>
                <c:pt idx="25965">
                  <c:v>1.69</c:v>
                </c:pt>
                <c:pt idx="25966">
                  <c:v>1.69</c:v>
                </c:pt>
                <c:pt idx="25967">
                  <c:v>1.69</c:v>
                </c:pt>
                <c:pt idx="25968">
                  <c:v>1.69</c:v>
                </c:pt>
                <c:pt idx="25969">
                  <c:v>1.69</c:v>
                </c:pt>
                <c:pt idx="25970">
                  <c:v>1.69</c:v>
                </c:pt>
                <c:pt idx="25971">
                  <c:v>1.69</c:v>
                </c:pt>
                <c:pt idx="25972">
                  <c:v>1.69</c:v>
                </c:pt>
                <c:pt idx="25973">
                  <c:v>1.69</c:v>
                </c:pt>
                <c:pt idx="25974">
                  <c:v>1.6890000000000001</c:v>
                </c:pt>
                <c:pt idx="25975">
                  <c:v>1.6890000000000001</c:v>
                </c:pt>
                <c:pt idx="25976">
                  <c:v>1.6890000000000001</c:v>
                </c:pt>
                <c:pt idx="25977">
                  <c:v>1.6890000000000001</c:v>
                </c:pt>
                <c:pt idx="25978">
                  <c:v>1.6890000000000001</c:v>
                </c:pt>
                <c:pt idx="25979">
                  <c:v>1.6890000000000001</c:v>
                </c:pt>
                <c:pt idx="25980">
                  <c:v>1.6890000000000001</c:v>
                </c:pt>
                <c:pt idx="25981">
                  <c:v>1.6890000000000001</c:v>
                </c:pt>
                <c:pt idx="25982">
                  <c:v>1.6890000000000001</c:v>
                </c:pt>
                <c:pt idx="25983">
                  <c:v>1.6890000000000001</c:v>
                </c:pt>
                <c:pt idx="25984">
                  <c:v>1.6890000000000001</c:v>
                </c:pt>
                <c:pt idx="25985">
                  <c:v>1.6890000000000001</c:v>
                </c:pt>
                <c:pt idx="25986">
                  <c:v>1.6890000000000001</c:v>
                </c:pt>
                <c:pt idx="25987">
                  <c:v>1.6890000000000001</c:v>
                </c:pt>
                <c:pt idx="25988">
                  <c:v>1.6890000000000001</c:v>
                </c:pt>
                <c:pt idx="25989">
                  <c:v>1.6890000000000001</c:v>
                </c:pt>
                <c:pt idx="25990">
                  <c:v>1.6890000000000001</c:v>
                </c:pt>
                <c:pt idx="25991">
                  <c:v>1.6890000000000001</c:v>
                </c:pt>
                <c:pt idx="25992">
                  <c:v>1.6890000000000001</c:v>
                </c:pt>
                <c:pt idx="25993">
                  <c:v>1.6890000000000001</c:v>
                </c:pt>
                <c:pt idx="25994">
                  <c:v>1.6879999999999999</c:v>
                </c:pt>
                <c:pt idx="25995">
                  <c:v>1.6879999999999999</c:v>
                </c:pt>
                <c:pt idx="25996">
                  <c:v>1.6879999999999999</c:v>
                </c:pt>
                <c:pt idx="25997">
                  <c:v>1.6879999999999999</c:v>
                </c:pt>
                <c:pt idx="25998">
                  <c:v>1.6879999999999999</c:v>
                </c:pt>
                <c:pt idx="25999">
                  <c:v>1.6879999999999999</c:v>
                </c:pt>
                <c:pt idx="26000">
                  <c:v>1.6879999999999999</c:v>
                </c:pt>
                <c:pt idx="26001">
                  <c:v>1.6879999999999999</c:v>
                </c:pt>
                <c:pt idx="26002">
                  <c:v>1.6879999999999999</c:v>
                </c:pt>
                <c:pt idx="26003">
                  <c:v>1.6879999999999999</c:v>
                </c:pt>
                <c:pt idx="26004">
                  <c:v>1.6879999999999999</c:v>
                </c:pt>
                <c:pt idx="26005">
                  <c:v>1.6879999999999999</c:v>
                </c:pt>
                <c:pt idx="26006">
                  <c:v>1.6879999999999999</c:v>
                </c:pt>
                <c:pt idx="26007">
                  <c:v>1.6879999999999999</c:v>
                </c:pt>
                <c:pt idx="26008">
                  <c:v>1.6879999999999999</c:v>
                </c:pt>
                <c:pt idx="26009">
                  <c:v>1.6879999999999999</c:v>
                </c:pt>
                <c:pt idx="26010">
                  <c:v>1.6879999999999999</c:v>
                </c:pt>
                <c:pt idx="26011">
                  <c:v>1.6879999999999999</c:v>
                </c:pt>
                <c:pt idx="26012">
                  <c:v>1.6879999999999999</c:v>
                </c:pt>
                <c:pt idx="26013">
                  <c:v>1.6879999999999999</c:v>
                </c:pt>
                <c:pt idx="26014">
                  <c:v>1.6879999999999999</c:v>
                </c:pt>
                <c:pt idx="26015">
                  <c:v>1.6879999999999999</c:v>
                </c:pt>
                <c:pt idx="26016">
                  <c:v>1.6869999999999998</c:v>
                </c:pt>
                <c:pt idx="26017">
                  <c:v>1.6869999999999998</c:v>
                </c:pt>
                <c:pt idx="26018">
                  <c:v>1.6869999999999998</c:v>
                </c:pt>
                <c:pt idx="26019">
                  <c:v>1.6869999999999998</c:v>
                </c:pt>
                <c:pt idx="26020">
                  <c:v>1.6869999999999998</c:v>
                </c:pt>
                <c:pt idx="26021">
                  <c:v>1.6869999999999998</c:v>
                </c:pt>
                <c:pt idx="26022">
                  <c:v>1.6869999999999998</c:v>
                </c:pt>
                <c:pt idx="26023">
                  <c:v>1.6869999999999998</c:v>
                </c:pt>
                <c:pt idx="26024">
                  <c:v>1.6869999999999998</c:v>
                </c:pt>
                <c:pt idx="26025">
                  <c:v>1.6869999999999998</c:v>
                </c:pt>
                <c:pt idx="26026">
                  <c:v>1.6869999999999998</c:v>
                </c:pt>
                <c:pt idx="26027">
                  <c:v>1.6869999999999998</c:v>
                </c:pt>
                <c:pt idx="26028">
                  <c:v>1.6869999999999998</c:v>
                </c:pt>
                <c:pt idx="26029">
                  <c:v>1.6869999999999998</c:v>
                </c:pt>
                <c:pt idx="26030">
                  <c:v>1.6869999999999998</c:v>
                </c:pt>
                <c:pt idx="26031">
                  <c:v>1.6869999999999998</c:v>
                </c:pt>
                <c:pt idx="26032">
                  <c:v>1.6869999999999998</c:v>
                </c:pt>
                <c:pt idx="26033">
                  <c:v>1.6869999999999998</c:v>
                </c:pt>
                <c:pt idx="26034">
                  <c:v>1.6869999999999998</c:v>
                </c:pt>
                <c:pt idx="26035">
                  <c:v>1.6869999999999998</c:v>
                </c:pt>
                <c:pt idx="26036">
                  <c:v>1.6869999999999998</c:v>
                </c:pt>
                <c:pt idx="26037">
                  <c:v>1.6859999999999999</c:v>
                </c:pt>
                <c:pt idx="26038">
                  <c:v>1.6859999999999999</c:v>
                </c:pt>
                <c:pt idx="26039">
                  <c:v>1.6859999999999999</c:v>
                </c:pt>
                <c:pt idx="26040">
                  <c:v>1.6859999999999999</c:v>
                </c:pt>
                <c:pt idx="26041">
                  <c:v>1.6859999999999999</c:v>
                </c:pt>
                <c:pt idx="26042">
                  <c:v>1.6859999999999999</c:v>
                </c:pt>
                <c:pt idx="26043">
                  <c:v>1.6859999999999999</c:v>
                </c:pt>
                <c:pt idx="26044">
                  <c:v>1.6859999999999999</c:v>
                </c:pt>
                <c:pt idx="26045">
                  <c:v>1.6859999999999999</c:v>
                </c:pt>
                <c:pt idx="26046">
                  <c:v>1.6859999999999999</c:v>
                </c:pt>
                <c:pt idx="26047">
                  <c:v>1.6859999999999999</c:v>
                </c:pt>
                <c:pt idx="26048">
                  <c:v>1.6859999999999999</c:v>
                </c:pt>
                <c:pt idx="26049">
                  <c:v>1.6859999999999999</c:v>
                </c:pt>
                <c:pt idx="26050">
                  <c:v>1.6859999999999999</c:v>
                </c:pt>
                <c:pt idx="26051">
                  <c:v>1.6859999999999999</c:v>
                </c:pt>
                <c:pt idx="26052">
                  <c:v>1.6859999999999999</c:v>
                </c:pt>
                <c:pt idx="26053">
                  <c:v>1.6859999999999999</c:v>
                </c:pt>
                <c:pt idx="26054">
                  <c:v>1.6859999999999999</c:v>
                </c:pt>
                <c:pt idx="26055">
                  <c:v>1.6859999999999999</c:v>
                </c:pt>
                <c:pt idx="26056">
                  <c:v>1.6859999999999999</c:v>
                </c:pt>
                <c:pt idx="26057">
                  <c:v>1.6850000000000001</c:v>
                </c:pt>
                <c:pt idx="26058">
                  <c:v>1.6850000000000001</c:v>
                </c:pt>
                <c:pt idx="26059">
                  <c:v>1.6850000000000001</c:v>
                </c:pt>
                <c:pt idx="26060">
                  <c:v>1.6850000000000001</c:v>
                </c:pt>
                <c:pt idx="26061">
                  <c:v>1.6850000000000001</c:v>
                </c:pt>
                <c:pt idx="26062">
                  <c:v>1.6850000000000001</c:v>
                </c:pt>
                <c:pt idx="26063">
                  <c:v>1.6850000000000001</c:v>
                </c:pt>
                <c:pt idx="26064">
                  <c:v>1.6850000000000001</c:v>
                </c:pt>
                <c:pt idx="26065">
                  <c:v>1.6850000000000001</c:v>
                </c:pt>
                <c:pt idx="26066">
                  <c:v>1.6850000000000001</c:v>
                </c:pt>
                <c:pt idx="26067">
                  <c:v>1.6850000000000001</c:v>
                </c:pt>
                <c:pt idx="26068">
                  <c:v>1.6850000000000001</c:v>
                </c:pt>
                <c:pt idx="26069">
                  <c:v>1.6850000000000001</c:v>
                </c:pt>
                <c:pt idx="26070">
                  <c:v>1.6850000000000001</c:v>
                </c:pt>
                <c:pt idx="26071">
                  <c:v>1.6850000000000001</c:v>
                </c:pt>
                <c:pt idx="26072">
                  <c:v>1.6850000000000001</c:v>
                </c:pt>
                <c:pt idx="26073">
                  <c:v>1.6850000000000001</c:v>
                </c:pt>
                <c:pt idx="26074">
                  <c:v>1.6850000000000001</c:v>
                </c:pt>
                <c:pt idx="26075">
                  <c:v>1.6850000000000001</c:v>
                </c:pt>
                <c:pt idx="26076">
                  <c:v>1.6850000000000001</c:v>
                </c:pt>
                <c:pt idx="26077">
                  <c:v>1.6839999999999999</c:v>
                </c:pt>
                <c:pt idx="26078">
                  <c:v>1.6839999999999999</c:v>
                </c:pt>
                <c:pt idx="26079">
                  <c:v>1.6839999999999999</c:v>
                </c:pt>
                <c:pt idx="26080">
                  <c:v>1.6839999999999999</c:v>
                </c:pt>
                <c:pt idx="26081">
                  <c:v>1.6839999999999999</c:v>
                </c:pt>
                <c:pt idx="26082">
                  <c:v>1.6839999999999999</c:v>
                </c:pt>
                <c:pt idx="26083">
                  <c:v>1.6839999999999999</c:v>
                </c:pt>
                <c:pt idx="26084">
                  <c:v>1.6839999999999999</c:v>
                </c:pt>
                <c:pt idx="26085">
                  <c:v>1.6839999999999999</c:v>
                </c:pt>
                <c:pt idx="26086">
                  <c:v>1.6839999999999999</c:v>
                </c:pt>
                <c:pt idx="26087">
                  <c:v>1.6839999999999999</c:v>
                </c:pt>
                <c:pt idx="26088">
                  <c:v>1.6839999999999999</c:v>
                </c:pt>
                <c:pt idx="26089">
                  <c:v>1.6839999999999999</c:v>
                </c:pt>
                <c:pt idx="26090">
                  <c:v>1.6839999999999999</c:v>
                </c:pt>
                <c:pt idx="26091">
                  <c:v>1.6839999999999999</c:v>
                </c:pt>
                <c:pt idx="26092">
                  <c:v>1.6839999999999999</c:v>
                </c:pt>
                <c:pt idx="26093">
                  <c:v>1.6839999999999999</c:v>
                </c:pt>
                <c:pt idx="26094">
                  <c:v>1.6839999999999999</c:v>
                </c:pt>
                <c:pt idx="26095">
                  <c:v>1.6839999999999999</c:v>
                </c:pt>
                <c:pt idx="26096">
                  <c:v>1.6839999999999999</c:v>
                </c:pt>
                <c:pt idx="26097">
                  <c:v>1.6839999999999999</c:v>
                </c:pt>
                <c:pt idx="26098">
                  <c:v>1.6839999999999999</c:v>
                </c:pt>
                <c:pt idx="26099">
                  <c:v>1.6829999999999998</c:v>
                </c:pt>
                <c:pt idx="26100">
                  <c:v>1.6829999999999998</c:v>
                </c:pt>
                <c:pt idx="26101">
                  <c:v>1.6829999999999998</c:v>
                </c:pt>
                <c:pt idx="26102">
                  <c:v>1.6829999999999998</c:v>
                </c:pt>
                <c:pt idx="26103">
                  <c:v>1.6829999999999998</c:v>
                </c:pt>
                <c:pt idx="26104">
                  <c:v>1.6829999999999998</c:v>
                </c:pt>
                <c:pt idx="26105">
                  <c:v>1.6829999999999998</c:v>
                </c:pt>
                <c:pt idx="26106">
                  <c:v>1.6829999999999998</c:v>
                </c:pt>
                <c:pt idx="26107">
                  <c:v>1.6829999999999998</c:v>
                </c:pt>
                <c:pt idx="26108">
                  <c:v>1.6829999999999998</c:v>
                </c:pt>
                <c:pt idx="26109">
                  <c:v>1.6829999999999998</c:v>
                </c:pt>
                <c:pt idx="26110">
                  <c:v>1.6829999999999998</c:v>
                </c:pt>
                <c:pt idx="26111">
                  <c:v>1.6829999999999998</c:v>
                </c:pt>
                <c:pt idx="26112">
                  <c:v>1.6829999999999998</c:v>
                </c:pt>
                <c:pt idx="26113">
                  <c:v>1.6829999999999998</c:v>
                </c:pt>
                <c:pt idx="26114">
                  <c:v>1.6829999999999998</c:v>
                </c:pt>
                <c:pt idx="26115">
                  <c:v>1.6829999999999998</c:v>
                </c:pt>
                <c:pt idx="26116">
                  <c:v>1.6829999999999998</c:v>
                </c:pt>
                <c:pt idx="26117">
                  <c:v>1.6829999999999998</c:v>
                </c:pt>
                <c:pt idx="26118">
                  <c:v>1.6829999999999998</c:v>
                </c:pt>
                <c:pt idx="26119">
                  <c:v>1.6829999999999998</c:v>
                </c:pt>
                <c:pt idx="26120">
                  <c:v>1.6819999999999999</c:v>
                </c:pt>
                <c:pt idx="26121">
                  <c:v>1.6819999999999999</c:v>
                </c:pt>
                <c:pt idx="26122">
                  <c:v>1.6819999999999999</c:v>
                </c:pt>
                <c:pt idx="26123">
                  <c:v>1.6819999999999999</c:v>
                </c:pt>
                <c:pt idx="26124">
                  <c:v>1.6819999999999999</c:v>
                </c:pt>
                <c:pt idx="26125">
                  <c:v>1.6819999999999999</c:v>
                </c:pt>
                <c:pt idx="26126">
                  <c:v>1.6819999999999999</c:v>
                </c:pt>
                <c:pt idx="26127">
                  <c:v>1.6819999999999999</c:v>
                </c:pt>
                <c:pt idx="26128">
                  <c:v>1.6819999999999999</c:v>
                </c:pt>
                <c:pt idx="26129">
                  <c:v>1.6819999999999999</c:v>
                </c:pt>
                <c:pt idx="26130">
                  <c:v>1.6819999999999999</c:v>
                </c:pt>
                <c:pt idx="26131">
                  <c:v>1.6819999999999999</c:v>
                </c:pt>
                <c:pt idx="26132">
                  <c:v>1.6819999999999999</c:v>
                </c:pt>
                <c:pt idx="26133">
                  <c:v>1.6819999999999999</c:v>
                </c:pt>
                <c:pt idx="26134">
                  <c:v>1.6819999999999999</c:v>
                </c:pt>
                <c:pt idx="26135">
                  <c:v>1.6819999999999999</c:v>
                </c:pt>
                <c:pt idx="26136">
                  <c:v>1.6819999999999999</c:v>
                </c:pt>
                <c:pt idx="26137">
                  <c:v>1.6819999999999999</c:v>
                </c:pt>
                <c:pt idx="26138">
                  <c:v>1.6829999999999998</c:v>
                </c:pt>
                <c:pt idx="26139">
                  <c:v>1.6829999999999998</c:v>
                </c:pt>
                <c:pt idx="26140">
                  <c:v>1.6829999999999998</c:v>
                </c:pt>
                <c:pt idx="26141">
                  <c:v>1.6819999999999999</c:v>
                </c:pt>
                <c:pt idx="26142">
                  <c:v>1.6819999999999999</c:v>
                </c:pt>
                <c:pt idx="26143">
                  <c:v>1.6819999999999999</c:v>
                </c:pt>
                <c:pt idx="26144">
                  <c:v>1.6819999999999999</c:v>
                </c:pt>
                <c:pt idx="26145">
                  <c:v>1.6819999999999999</c:v>
                </c:pt>
                <c:pt idx="26146">
                  <c:v>1.6819999999999999</c:v>
                </c:pt>
                <c:pt idx="26147">
                  <c:v>1.6819999999999999</c:v>
                </c:pt>
                <c:pt idx="26148">
                  <c:v>1.6819999999999999</c:v>
                </c:pt>
                <c:pt idx="26149">
                  <c:v>1.6819999999999999</c:v>
                </c:pt>
                <c:pt idx="26150">
                  <c:v>1.6819999999999999</c:v>
                </c:pt>
                <c:pt idx="26151">
                  <c:v>1.6819999999999999</c:v>
                </c:pt>
                <c:pt idx="26152">
                  <c:v>1.6819999999999999</c:v>
                </c:pt>
                <c:pt idx="26153">
                  <c:v>1.6819999999999999</c:v>
                </c:pt>
                <c:pt idx="26154">
                  <c:v>1.6819999999999999</c:v>
                </c:pt>
                <c:pt idx="26155">
                  <c:v>1.6819999999999999</c:v>
                </c:pt>
                <c:pt idx="26156">
                  <c:v>1.6819999999999999</c:v>
                </c:pt>
                <c:pt idx="26157">
                  <c:v>1.6819999999999999</c:v>
                </c:pt>
                <c:pt idx="26158">
                  <c:v>1.6819999999999999</c:v>
                </c:pt>
                <c:pt idx="26159">
                  <c:v>1.6819999999999999</c:v>
                </c:pt>
                <c:pt idx="26160">
                  <c:v>1.6819999999999999</c:v>
                </c:pt>
                <c:pt idx="26161">
                  <c:v>1.6819999999999999</c:v>
                </c:pt>
                <c:pt idx="26162">
                  <c:v>1.6819999999999999</c:v>
                </c:pt>
                <c:pt idx="26163">
                  <c:v>1.681</c:v>
                </c:pt>
                <c:pt idx="26164">
                  <c:v>1.681</c:v>
                </c:pt>
                <c:pt idx="26165">
                  <c:v>1.681</c:v>
                </c:pt>
                <c:pt idx="26166">
                  <c:v>1.681</c:v>
                </c:pt>
                <c:pt idx="26167">
                  <c:v>1.681</c:v>
                </c:pt>
                <c:pt idx="26168">
                  <c:v>1.681</c:v>
                </c:pt>
                <c:pt idx="26169">
                  <c:v>1.681</c:v>
                </c:pt>
                <c:pt idx="26170">
                  <c:v>1.681</c:v>
                </c:pt>
                <c:pt idx="26171">
                  <c:v>1.681</c:v>
                </c:pt>
                <c:pt idx="26172">
                  <c:v>1.681</c:v>
                </c:pt>
                <c:pt idx="26173">
                  <c:v>1.681</c:v>
                </c:pt>
                <c:pt idx="26174">
                  <c:v>1.681</c:v>
                </c:pt>
                <c:pt idx="26175">
                  <c:v>1.681</c:v>
                </c:pt>
                <c:pt idx="26176">
                  <c:v>1.681</c:v>
                </c:pt>
                <c:pt idx="26177">
                  <c:v>1.681</c:v>
                </c:pt>
                <c:pt idx="26178">
                  <c:v>1.681</c:v>
                </c:pt>
                <c:pt idx="26179">
                  <c:v>1.681</c:v>
                </c:pt>
                <c:pt idx="26180">
                  <c:v>1.681</c:v>
                </c:pt>
                <c:pt idx="26181">
                  <c:v>1.681</c:v>
                </c:pt>
                <c:pt idx="26182">
                  <c:v>1.681</c:v>
                </c:pt>
                <c:pt idx="26183">
                  <c:v>1.681</c:v>
                </c:pt>
                <c:pt idx="26184">
                  <c:v>1.6800000000000002</c:v>
                </c:pt>
                <c:pt idx="26185">
                  <c:v>1.6800000000000002</c:v>
                </c:pt>
                <c:pt idx="26186">
                  <c:v>1.6800000000000002</c:v>
                </c:pt>
                <c:pt idx="26187">
                  <c:v>1.6800000000000002</c:v>
                </c:pt>
                <c:pt idx="26188">
                  <c:v>1.6800000000000002</c:v>
                </c:pt>
                <c:pt idx="26189">
                  <c:v>1.6800000000000002</c:v>
                </c:pt>
                <c:pt idx="26190">
                  <c:v>1.6800000000000002</c:v>
                </c:pt>
                <c:pt idx="26191">
                  <c:v>1.6800000000000002</c:v>
                </c:pt>
                <c:pt idx="26192">
                  <c:v>1.6800000000000002</c:v>
                </c:pt>
                <c:pt idx="26193">
                  <c:v>1.6800000000000002</c:v>
                </c:pt>
                <c:pt idx="26194">
                  <c:v>1.6800000000000002</c:v>
                </c:pt>
                <c:pt idx="26195">
                  <c:v>1.6800000000000002</c:v>
                </c:pt>
                <c:pt idx="26196">
                  <c:v>1.6800000000000002</c:v>
                </c:pt>
                <c:pt idx="26197">
                  <c:v>1.6800000000000002</c:v>
                </c:pt>
                <c:pt idx="26198">
                  <c:v>1.6800000000000002</c:v>
                </c:pt>
                <c:pt idx="26199">
                  <c:v>1.6800000000000002</c:v>
                </c:pt>
                <c:pt idx="26200">
                  <c:v>1.6800000000000002</c:v>
                </c:pt>
                <c:pt idx="26201">
                  <c:v>1.6800000000000002</c:v>
                </c:pt>
                <c:pt idx="26202">
                  <c:v>1.6800000000000002</c:v>
                </c:pt>
                <c:pt idx="26203">
                  <c:v>1.6800000000000002</c:v>
                </c:pt>
                <c:pt idx="26204">
                  <c:v>1.6800000000000002</c:v>
                </c:pt>
                <c:pt idx="26205">
                  <c:v>1.6800000000000002</c:v>
                </c:pt>
                <c:pt idx="26206">
                  <c:v>1.679</c:v>
                </c:pt>
                <c:pt idx="26207">
                  <c:v>1.679</c:v>
                </c:pt>
                <c:pt idx="26208">
                  <c:v>1.679</c:v>
                </c:pt>
                <c:pt idx="26209">
                  <c:v>1.679</c:v>
                </c:pt>
                <c:pt idx="26210">
                  <c:v>1.679</c:v>
                </c:pt>
                <c:pt idx="26211">
                  <c:v>1.679</c:v>
                </c:pt>
                <c:pt idx="26212">
                  <c:v>1.679</c:v>
                </c:pt>
                <c:pt idx="26213">
                  <c:v>1.679</c:v>
                </c:pt>
                <c:pt idx="26214">
                  <c:v>1.679</c:v>
                </c:pt>
                <c:pt idx="26215">
                  <c:v>1.679</c:v>
                </c:pt>
                <c:pt idx="26216">
                  <c:v>1.679</c:v>
                </c:pt>
                <c:pt idx="26217">
                  <c:v>1.679</c:v>
                </c:pt>
                <c:pt idx="26218">
                  <c:v>1.679</c:v>
                </c:pt>
                <c:pt idx="26219">
                  <c:v>1.679</c:v>
                </c:pt>
                <c:pt idx="26220">
                  <c:v>1.679</c:v>
                </c:pt>
                <c:pt idx="26221">
                  <c:v>1.679</c:v>
                </c:pt>
                <c:pt idx="26222">
                  <c:v>1.679</c:v>
                </c:pt>
                <c:pt idx="26223">
                  <c:v>1.679</c:v>
                </c:pt>
                <c:pt idx="26224">
                  <c:v>1.679</c:v>
                </c:pt>
                <c:pt idx="26225">
                  <c:v>1.679</c:v>
                </c:pt>
                <c:pt idx="26226">
                  <c:v>1.679</c:v>
                </c:pt>
                <c:pt idx="26227">
                  <c:v>1.679</c:v>
                </c:pt>
                <c:pt idx="26228">
                  <c:v>1.6779999999999999</c:v>
                </c:pt>
                <c:pt idx="26229">
                  <c:v>1.6779999999999999</c:v>
                </c:pt>
                <c:pt idx="26230">
                  <c:v>1.6779999999999999</c:v>
                </c:pt>
                <c:pt idx="26231">
                  <c:v>1.6779999999999999</c:v>
                </c:pt>
                <c:pt idx="26232">
                  <c:v>1.6779999999999999</c:v>
                </c:pt>
                <c:pt idx="26233">
                  <c:v>1.6779999999999999</c:v>
                </c:pt>
                <c:pt idx="26234">
                  <c:v>1.6779999999999999</c:v>
                </c:pt>
                <c:pt idx="26235">
                  <c:v>1.6779999999999999</c:v>
                </c:pt>
                <c:pt idx="26236">
                  <c:v>1.6779999999999999</c:v>
                </c:pt>
                <c:pt idx="26237">
                  <c:v>1.6779999999999999</c:v>
                </c:pt>
                <c:pt idx="26238">
                  <c:v>1.6779999999999999</c:v>
                </c:pt>
                <c:pt idx="26239">
                  <c:v>1.6779999999999999</c:v>
                </c:pt>
                <c:pt idx="26240">
                  <c:v>1.6779999999999999</c:v>
                </c:pt>
                <c:pt idx="26241">
                  <c:v>1.6779999999999999</c:v>
                </c:pt>
                <c:pt idx="26242">
                  <c:v>1.6779999999999999</c:v>
                </c:pt>
                <c:pt idx="26243">
                  <c:v>1.6779999999999999</c:v>
                </c:pt>
                <c:pt idx="26244">
                  <c:v>1.6779999999999999</c:v>
                </c:pt>
                <c:pt idx="26245">
                  <c:v>1.6779999999999999</c:v>
                </c:pt>
                <c:pt idx="26246">
                  <c:v>1.6779999999999999</c:v>
                </c:pt>
                <c:pt idx="26247">
                  <c:v>1.6779999999999999</c:v>
                </c:pt>
                <c:pt idx="26248">
                  <c:v>1.6779999999999999</c:v>
                </c:pt>
                <c:pt idx="26249">
                  <c:v>1.6779999999999999</c:v>
                </c:pt>
                <c:pt idx="26250">
                  <c:v>1.677</c:v>
                </c:pt>
                <c:pt idx="26251">
                  <c:v>1.677</c:v>
                </c:pt>
                <c:pt idx="26252">
                  <c:v>1.677</c:v>
                </c:pt>
                <c:pt idx="26253">
                  <c:v>1.677</c:v>
                </c:pt>
                <c:pt idx="26254">
                  <c:v>1.677</c:v>
                </c:pt>
                <c:pt idx="26255">
                  <c:v>1.677</c:v>
                </c:pt>
                <c:pt idx="26256">
                  <c:v>1.677</c:v>
                </c:pt>
                <c:pt idx="26257">
                  <c:v>1.677</c:v>
                </c:pt>
                <c:pt idx="26258">
                  <c:v>1.677</c:v>
                </c:pt>
                <c:pt idx="26259">
                  <c:v>1.677</c:v>
                </c:pt>
                <c:pt idx="26260">
                  <c:v>1.677</c:v>
                </c:pt>
                <c:pt idx="26261">
                  <c:v>1.677</c:v>
                </c:pt>
                <c:pt idx="26262">
                  <c:v>1.677</c:v>
                </c:pt>
                <c:pt idx="26263">
                  <c:v>1.677</c:v>
                </c:pt>
                <c:pt idx="26264">
                  <c:v>1.677</c:v>
                </c:pt>
                <c:pt idx="26265">
                  <c:v>1.677</c:v>
                </c:pt>
                <c:pt idx="26266">
                  <c:v>1.677</c:v>
                </c:pt>
                <c:pt idx="26267">
                  <c:v>1.677</c:v>
                </c:pt>
                <c:pt idx="26268">
                  <c:v>1.677</c:v>
                </c:pt>
                <c:pt idx="26269">
                  <c:v>1.677</c:v>
                </c:pt>
                <c:pt idx="26270">
                  <c:v>1.677</c:v>
                </c:pt>
                <c:pt idx="26271">
                  <c:v>1.6760000000000002</c:v>
                </c:pt>
                <c:pt idx="26272">
                  <c:v>1.6760000000000002</c:v>
                </c:pt>
                <c:pt idx="26273">
                  <c:v>1.6760000000000002</c:v>
                </c:pt>
                <c:pt idx="26274">
                  <c:v>1.6760000000000002</c:v>
                </c:pt>
                <c:pt idx="26275">
                  <c:v>1.6760000000000002</c:v>
                </c:pt>
                <c:pt idx="26276">
                  <c:v>1.6760000000000002</c:v>
                </c:pt>
                <c:pt idx="26277">
                  <c:v>1.6760000000000002</c:v>
                </c:pt>
                <c:pt idx="26278">
                  <c:v>1.6760000000000002</c:v>
                </c:pt>
                <c:pt idx="26279">
                  <c:v>1.6760000000000002</c:v>
                </c:pt>
                <c:pt idx="26280">
                  <c:v>1.6760000000000002</c:v>
                </c:pt>
                <c:pt idx="26281">
                  <c:v>1.6760000000000002</c:v>
                </c:pt>
                <c:pt idx="26282">
                  <c:v>1.6760000000000002</c:v>
                </c:pt>
                <c:pt idx="26283">
                  <c:v>1.6760000000000002</c:v>
                </c:pt>
                <c:pt idx="26284">
                  <c:v>1.6760000000000002</c:v>
                </c:pt>
                <c:pt idx="26285">
                  <c:v>1.6760000000000002</c:v>
                </c:pt>
                <c:pt idx="26286">
                  <c:v>1.6760000000000002</c:v>
                </c:pt>
                <c:pt idx="26287">
                  <c:v>1.6760000000000002</c:v>
                </c:pt>
                <c:pt idx="26288">
                  <c:v>1.6760000000000002</c:v>
                </c:pt>
                <c:pt idx="26289">
                  <c:v>1.6760000000000002</c:v>
                </c:pt>
                <c:pt idx="26290">
                  <c:v>1.6760000000000002</c:v>
                </c:pt>
                <c:pt idx="26291">
                  <c:v>1.6760000000000002</c:v>
                </c:pt>
                <c:pt idx="26292">
                  <c:v>1.675</c:v>
                </c:pt>
                <c:pt idx="26293">
                  <c:v>1.675</c:v>
                </c:pt>
                <c:pt idx="26294">
                  <c:v>1.675</c:v>
                </c:pt>
                <c:pt idx="26295">
                  <c:v>1.675</c:v>
                </c:pt>
                <c:pt idx="26296">
                  <c:v>1.675</c:v>
                </c:pt>
                <c:pt idx="26297">
                  <c:v>1.675</c:v>
                </c:pt>
                <c:pt idx="26298">
                  <c:v>1.675</c:v>
                </c:pt>
                <c:pt idx="26299">
                  <c:v>1.675</c:v>
                </c:pt>
                <c:pt idx="26300">
                  <c:v>1.675</c:v>
                </c:pt>
                <c:pt idx="26301">
                  <c:v>1.675</c:v>
                </c:pt>
                <c:pt idx="26302">
                  <c:v>1.675</c:v>
                </c:pt>
                <c:pt idx="26303">
                  <c:v>1.675</c:v>
                </c:pt>
                <c:pt idx="26304">
                  <c:v>1.675</c:v>
                </c:pt>
                <c:pt idx="26305">
                  <c:v>1.675</c:v>
                </c:pt>
                <c:pt idx="26306">
                  <c:v>1.675</c:v>
                </c:pt>
                <c:pt idx="26307">
                  <c:v>1.675</c:v>
                </c:pt>
                <c:pt idx="26308">
                  <c:v>1.675</c:v>
                </c:pt>
                <c:pt idx="26309">
                  <c:v>1.675</c:v>
                </c:pt>
                <c:pt idx="26310">
                  <c:v>1.675</c:v>
                </c:pt>
                <c:pt idx="26311">
                  <c:v>1.675</c:v>
                </c:pt>
                <c:pt idx="26312">
                  <c:v>1.675</c:v>
                </c:pt>
                <c:pt idx="26313">
                  <c:v>1.675</c:v>
                </c:pt>
                <c:pt idx="26314">
                  <c:v>1.6739999999999999</c:v>
                </c:pt>
                <c:pt idx="26315">
                  <c:v>1.6739999999999999</c:v>
                </c:pt>
                <c:pt idx="26316">
                  <c:v>1.6739999999999999</c:v>
                </c:pt>
                <c:pt idx="26317">
                  <c:v>1.6739999999999999</c:v>
                </c:pt>
                <c:pt idx="26318">
                  <c:v>1.6739999999999999</c:v>
                </c:pt>
                <c:pt idx="26319">
                  <c:v>1.6739999999999999</c:v>
                </c:pt>
                <c:pt idx="26320">
                  <c:v>1.6739999999999999</c:v>
                </c:pt>
                <c:pt idx="26321">
                  <c:v>1.6739999999999999</c:v>
                </c:pt>
                <c:pt idx="26322">
                  <c:v>1.6739999999999999</c:v>
                </c:pt>
                <c:pt idx="26323">
                  <c:v>1.6739999999999999</c:v>
                </c:pt>
                <c:pt idx="26324">
                  <c:v>1.6739999999999999</c:v>
                </c:pt>
                <c:pt idx="26325">
                  <c:v>1.6739999999999999</c:v>
                </c:pt>
                <c:pt idx="26326">
                  <c:v>1.6739999999999999</c:v>
                </c:pt>
                <c:pt idx="26327">
                  <c:v>1.6739999999999999</c:v>
                </c:pt>
                <c:pt idx="26328">
                  <c:v>1.6739999999999999</c:v>
                </c:pt>
                <c:pt idx="26329">
                  <c:v>1.6739999999999999</c:v>
                </c:pt>
                <c:pt idx="26330">
                  <c:v>1.6739999999999999</c:v>
                </c:pt>
                <c:pt idx="26331">
                  <c:v>1.6739999999999999</c:v>
                </c:pt>
                <c:pt idx="26332">
                  <c:v>1.6739999999999999</c:v>
                </c:pt>
                <c:pt idx="26333">
                  <c:v>1.6739999999999999</c:v>
                </c:pt>
                <c:pt idx="26334">
                  <c:v>1.673</c:v>
                </c:pt>
                <c:pt idx="26335">
                  <c:v>1.673</c:v>
                </c:pt>
                <c:pt idx="26336">
                  <c:v>1.673</c:v>
                </c:pt>
                <c:pt idx="26337">
                  <c:v>1.673</c:v>
                </c:pt>
                <c:pt idx="26338">
                  <c:v>1.673</c:v>
                </c:pt>
                <c:pt idx="26339">
                  <c:v>1.673</c:v>
                </c:pt>
                <c:pt idx="26340">
                  <c:v>1.673</c:v>
                </c:pt>
                <c:pt idx="26341">
                  <c:v>1.673</c:v>
                </c:pt>
                <c:pt idx="26342">
                  <c:v>1.673</c:v>
                </c:pt>
                <c:pt idx="26343">
                  <c:v>1.673</c:v>
                </c:pt>
                <c:pt idx="26344">
                  <c:v>1.673</c:v>
                </c:pt>
                <c:pt idx="26345">
                  <c:v>1.673</c:v>
                </c:pt>
                <c:pt idx="26346">
                  <c:v>1.673</c:v>
                </c:pt>
                <c:pt idx="26347">
                  <c:v>1.673</c:v>
                </c:pt>
                <c:pt idx="26348">
                  <c:v>1.673</c:v>
                </c:pt>
                <c:pt idx="26349">
                  <c:v>1.673</c:v>
                </c:pt>
                <c:pt idx="26350">
                  <c:v>1.673</c:v>
                </c:pt>
                <c:pt idx="26351">
                  <c:v>1.673</c:v>
                </c:pt>
                <c:pt idx="26352">
                  <c:v>1.673</c:v>
                </c:pt>
                <c:pt idx="26353">
                  <c:v>1.673</c:v>
                </c:pt>
                <c:pt idx="26354">
                  <c:v>1.6720000000000002</c:v>
                </c:pt>
                <c:pt idx="26355">
                  <c:v>1.6720000000000002</c:v>
                </c:pt>
                <c:pt idx="26356">
                  <c:v>1.6720000000000002</c:v>
                </c:pt>
                <c:pt idx="26357">
                  <c:v>1.6720000000000002</c:v>
                </c:pt>
                <c:pt idx="26358">
                  <c:v>1.6720000000000002</c:v>
                </c:pt>
                <c:pt idx="26359">
                  <c:v>1.6720000000000002</c:v>
                </c:pt>
                <c:pt idx="26360">
                  <c:v>1.6720000000000002</c:v>
                </c:pt>
                <c:pt idx="26361">
                  <c:v>1.6720000000000002</c:v>
                </c:pt>
                <c:pt idx="26362">
                  <c:v>1.6720000000000002</c:v>
                </c:pt>
                <c:pt idx="26363">
                  <c:v>1.6720000000000002</c:v>
                </c:pt>
                <c:pt idx="26364">
                  <c:v>1.6720000000000002</c:v>
                </c:pt>
                <c:pt idx="26365">
                  <c:v>1.6720000000000002</c:v>
                </c:pt>
                <c:pt idx="26366">
                  <c:v>1.6720000000000002</c:v>
                </c:pt>
                <c:pt idx="26367">
                  <c:v>1.6720000000000002</c:v>
                </c:pt>
                <c:pt idx="26368">
                  <c:v>1.6720000000000002</c:v>
                </c:pt>
                <c:pt idx="26369">
                  <c:v>1.6720000000000002</c:v>
                </c:pt>
                <c:pt idx="26370">
                  <c:v>1.6720000000000002</c:v>
                </c:pt>
                <c:pt idx="26371">
                  <c:v>1.6720000000000002</c:v>
                </c:pt>
                <c:pt idx="26372">
                  <c:v>1.6720000000000002</c:v>
                </c:pt>
                <c:pt idx="26373">
                  <c:v>1.6720000000000002</c:v>
                </c:pt>
                <c:pt idx="26374">
                  <c:v>1.671</c:v>
                </c:pt>
                <c:pt idx="26375">
                  <c:v>1.671</c:v>
                </c:pt>
                <c:pt idx="26376">
                  <c:v>1.671</c:v>
                </c:pt>
                <c:pt idx="26377">
                  <c:v>1.671</c:v>
                </c:pt>
                <c:pt idx="26378">
                  <c:v>1.671</c:v>
                </c:pt>
                <c:pt idx="26379">
                  <c:v>1.671</c:v>
                </c:pt>
                <c:pt idx="26380">
                  <c:v>1.671</c:v>
                </c:pt>
                <c:pt idx="26381">
                  <c:v>1.671</c:v>
                </c:pt>
                <c:pt idx="26382">
                  <c:v>1.671</c:v>
                </c:pt>
                <c:pt idx="26383">
                  <c:v>1.671</c:v>
                </c:pt>
                <c:pt idx="26384">
                  <c:v>1.671</c:v>
                </c:pt>
                <c:pt idx="26385">
                  <c:v>1.671</c:v>
                </c:pt>
                <c:pt idx="26386">
                  <c:v>1.671</c:v>
                </c:pt>
                <c:pt idx="26387">
                  <c:v>1.671</c:v>
                </c:pt>
                <c:pt idx="26388">
                  <c:v>1.671</c:v>
                </c:pt>
                <c:pt idx="26389">
                  <c:v>1.671</c:v>
                </c:pt>
                <c:pt idx="26390">
                  <c:v>1.671</c:v>
                </c:pt>
                <c:pt idx="26391">
                  <c:v>1.671</c:v>
                </c:pt>
                <c:pt idx="26392">
                  <c:v>1.671</c:v>
                </c:pt>
                <c:pt idx="26393">
                  <c:v>1.671</c:v>
                </c:pt>
                <c:pt idx="26394">
                  <c:v>1.671</c:v>
                </c:pt>
                <c:pt idx="26395">
                  <c:v>1.67</c:v>
                </c:pt>
                <c:pt idx="26396">
                  <c:v>1.67</c:v>
                </c:pt>
                <c:pt idx="26397">
                  <c:v>1.67</c:v>
                </c:pt>
                <c:pt idx="26398">
                  <c:v>1.67</c:v>
                </c:pt>
                <c:pt idx="26399">
                  <c:v>1.67</c:v>
                </c:pt>
                <c:pt idx="26400">
                  <c:v>1.67</c:v>
                </c:pt>
                <c:pt idx="26401">
                  <c:v>1.67</c:v>
                </c:pt>
                <c:pt idx="26402">
                  <c:v>1.67</c:v>
                </c:pt>
                <c:pt idx="26403">
                  <c:v>1.67</c:v>
                </c:pt>
                <c:pt idx="26404">
                  <c:v>1.67</c:v>
                </c:pt>
                <c:pt idx="26405">
                  <c:v>1.67</c:v>
                </c:pt>
                <c:pt idx="26406">
                  <c:v>1.67</c:v>
                </c:pt>
                <c:pt idx="26407">
                  <c:v>1.67</c:v>
                </c:pt>
                <c:pt idx="26408">
                  <c:v>1.67</c:v>
                </c:pt>
                <c:pt idx="26409">
                  <c:v>1.67</c:v>
                </c:pt>
                <c:pt idx="26410">
                  <c:v>1.67</c:v>
                </c:pt>
                <c:pt idx="26411">
                  <c:v>1.67</c:v>
                </c:pt>
                <c:pt idx="26412">
                  <c:v>1.67</c:v>
                </c:pt>
                <c:pt idx="26413">
                  <c:v>1.67</c:v>
                </c:pt>
                <c:pt idx="26414">
                  <c:v>1.67</c:v>
                </c:pt>
                <c:pt idx="26415">
                  <c:v>1.67</c:v>
                </c:pt>
                <c:pt idx="26416">
                  <c:v>1.669</c:v>
                </c:pt>
                <c:pt idx="26417">
                  <c:v>1.669</c:v>
                </c:pt>
                <c:pt idx="26418">
                  <c:v>1.669</c:v>
                </c:pt>
                <c:pt idx="26419">
                  <c:v>1.669</c:v>
                </c:pt>
                <c:pt idx="26420">
                  <c:v>1.669</c:v>
                </c:pt>
                <c:pt idx="26421">
                  <c:v>1.669</c:v>
                </c:pt>
                <c:pt idx="26422">
                  <c:v>1.669</c:v>
                </c:pt>
                <c:pt idx="26423">
                  <c:v>1.669</c:v>
                </c:pt>
                <c:pt idx="26424">
                  <c:v>1.669</c:v>
                </c:pt>
                <c:pt idx="26425">
                  <c:v>1.669</c:v>
                </c:pt>
                <c:pt idx="26426">
                  <c:v>1.669</c:v>
                </c:pt>
                <c:pt idx="26427">
                  <c:v>1.669</c:v>
                </c:pt>
                <c:pt idx="26428">
                  <c:v>1.669</c:v>
                </c:pt>
                <c:pt idx="26429">
                  <c:v>1.669</c:v>
                </c:pt>
                <c:pt idx="26430">
                  <c:v>1.669</c:v>
                </c:pt>
                <c:pt idx="26431">
                  <c:v>1.669</c:v>
                </c:pt>
                <c:pt idx="26432">
                  <c:v>1.669</c:v>
                </c:pt>
                <c:pt idx="26433">
                  <c:v>1.669</c:v>
                </c:pt>
                <c:pt idx="26434">
                  <c:v>1.669</c:v>
                </c:pt>
                <c:pt idx="26435">
                  <c:v>1.669</c:v>
                </c:pt>
                <c:pt idx="26436">
                  <c:v>1.669</c:v>
                </c:pt>
                <c:pt idx="26437">
                  <c:v>1.6680000000000001</c:v>
                </c:pt>
                <c:pt idx="26438">
                  <c:v>1.6680000000000001</c:v>
                </c:pt>
                <c:pt idx="26439">
                  <c:v>1.6680000000000001</c:v>
                </c:pt>
                <c:pt idx="26440">
                  <c:v>1.6680000000000001</c:v>
                </c:pt>
                <c:pt idx="26441">
                  <c:v>1.6680000000000001</c:v>
                </c:pt>
                <c:pt idx="26442">
                  <c:v>1.6680000000000001</c:v>
                </c:pt>
                <c:pt idx="26443">
                  <c:v>1.6680000000000001</c:v>
                </c:pt>
                <c:pt idx="26444">
                  <c:v>1.6680000000000001</c:v>
                </c:pt>
                <c:pt idx="26445">
                  <c:v>1.6680000000000001</c:v>
                </c:pt>
                <c:pt idx="26446">
                  <c:v>1.6680000000000001</c:v>
                </c:pt>
                <c:pt idx="26447">
                  <c:v>1.6680000000000001</c:v>
                </c:pt>
                <c:pt idx="26448">
                  <c:v>1.6680000000000001</c:v>
                </c:pt>
                <c:pt idx="26449">
                  <c:v>1.6680000000000001</c:v>
                </c:pt>
                <c:pt idx="26450">
                  <c:v>1.6680000000000001</c:v>
                </c:pt>
                <c:pt idx="26451">
                  <c:v>1.6680000000000001</c:v>
                </c:pt>
                <c:pt idx="26452">
                  <c:v>1.6680000000000001</c:v>
                </c:pt>
                <c:pt idx="26453">
                  <c:v>1.6680000000000001</c:v>
                </c:pt>
                <c:pt idx="26454">
                  <c:v>1.6680000000000001</c:v>
                </c:pt>
                <c:pt idx="26455">
                  <c:v>1.6680000000000001</c:v>
                </c:pt>
                <c:pt idx="26456">
                  <c:v>1.6680000000000001</c:v>
                </c:pt>
                <c:pt idx="26457">
                  <c:v>1.6680000000000001</c:v>
                </c:pt>
                <c:pt idx="26458">
                  <c:v>1.667</c:v>
                </c:pt>
                <c:pt idx="26459">
                  <c:v>1.667</c:v>
                </c:pt>
                <c:pt idx="26460">
                  <c:v>1.667</c:v>
                </c:pt>
                <c:pt idx="26461">
                  <c:v>1.667</c:v>
                </c:pt>
                <c:pt idx="26462">
                  <c:v>1.667</c:v>
                </c:pt>
                <c:pt idx="26463">
                  <c:v>1.667</c:v>
                </c:pt>
                <c:pt idx="26464">
                  <c:v>1.667</c:v>
                </c:pt>
                <c:pt idx="26465">
                  <c:v>1.667</c:v>
                </c:pt>
                <c:pt idx="26466">
                  <c:v>1.667</c:v>
                </c:pt>
                <c:pt idx="26467">
                  <c:v>1.667</c:v>
                </c:pt>
                <c:pt idx="26468">
                  <c:v>1.667</c:v>
                </c:pt>
                <c:pt idx="26469">
                  <c:v>1.667</c:v>
                </c:pt>
                <c:pt idx="26470">
                  <c:v>1.667</c:v>
                </c:pt>
                <c:pt idx="26471">
                  <c:v>1.667</c:v>
                </c:pt>
                <c:pt idx="26472">
                  <c:v>1.667</c:v>
                </c:pt>
                <c:pt idx="26473">
                  <c:v>1.667</c:v>
                </c:pt>
                <c:pt idx="26474">
                  <c:v>1.667</c:v>
                </c:pt>
                <c:pt idx="26475">
                  <c:v>1.667</c:v>
                </c:pt>
                <c:pt idx="26476">
                  <c:v>1.667</c:v>
                </c:pt>
                <c:pt idx="26477">
                  <c:v>1.667</c:v>
                </c:pt>
                <c:pt idx="26478">
                  <c:v>1.667</c:v>
                </c:pt>
                <c:pt idx="26479">
                  <c:v>1.6659999999999999</c:v>
                </c:pt>
                <c:pt idx="26480">
                  <c:v>1.6659999999999999</c:v>
                </c:pt>
                <c:pt idx="26481">
                  <c:v>1.6659999999999999</c:v>
                </c:pt>
                <c:pt idx="26482">
                  <c:v>1.6659999999999999</c:v>
                </c:pt>
                <c:pt idx="26483">
                  <c:v>1.6659999999999999</c:v>
                </c:pt>
                <c:pt idx="26484">
                  <c:v>1.6659999999999999</c:v>
                </c:pt>
                <c:pt idx="26485">
                  <c:v>1.6659999999999999</c:v>
                </c:pt>
                <c:pt idx="26486">
                  <c:v>1.6659999999999999</c:v>
                </c:pt>
                <c:pt idx="26487">
                  <c:v>1.6659999999999999</c:v>
                </c:pt>
                <c:pt idx="26488">
                  <c:v>1.6659999999999999</c:v>
                </c:pt>
                <c:pt idx="26489">
                  <c:v>1.6659999999999999</c:v>
                </c:pt>
                <c:pt idx="26490">
                  <c:v>1.6659999999999999</c:v>
                </c:pt>
                <c:pt idx="26491">
                  <c:v>1.6659999999999999</c:v>
                </c:pt>
                <c:pt idx="26492">
                  <c:v>1.6659999999999999</c:v>
                </c:pt>
                <c:pt idx="26493">
                  <c:v>1.6659999999999999</c:v>
                </c:pt>
                <c:pt idx="26494">
                  <c:v>1.6659999999999999</c:v>
                </c:pt>
                <c:pt idx="26495">
                  <c:v>1.6659999999999999</c:v>
                </c:pt>
                <c:pt idx="26496">
                  <c:v>1.6659999999999999</c:v>
                </c:pt>
                <c:pt idx="26497">
                  <c:v>1.6659999999999999</c:v>
                </c:pt>
                <c:pt idx="26498">
                  <c:v>1.6659999999999999</c:v>
                </c:pt>
                <c:pt idx="26499">
                  <c:v>1.665</c:v>
                </c:pt>
                <c:pt idx="26500">
                  <c:v>1.665</c:v>
                </c:pt>
                <c:pt idx="26501">
                  <c:v>1.665</c:v>
                </c:pt>
                <c:pt idx="26502">
                  <c:v>1.665</c:v>
                </c:pt>
                <c:pt idx="26503">
                  <c:v>1.665</c:v>
                </c:pt>
                <c:pt idx="26504">
                  <c:v>1.665</c:v>
                </c:pt>
                <c:pt idx="26505">
                  <c:v>1.665</c:v>
                </c:pt>
                <c:pt idx="26506">
                  <c:v>1.665</c:v>
                </c:pt>
                <c:pt idx="26507">
                  <c:v>1.665</c:v>
                </c:pt>
                <c:pt idx="26508">
                  <c:v>1.665</c:v>
                </c:pt>
                <c:pt idx="26509">
                  <c:v>1.665</c:v>
                </c:pt>
                <c:pt idx="26510">
                  <c:v>1.665</c:v>
                </c:pt>
                <c:pt idx="26511">
                  <c:v>1.665</c:v>
                </c:pt>
                <c:pt idx="26512">
                  <c:v>1.665</c:v>
                </c:pt>
                <c:pt idx="26513">
                  <c:v>1.665</c:v>
                </c:pt>
                <c:pt idx="26514">
                  <c:v>1.665</c:v>
                </c:pt>
                <c:pt idx="26515">
                  <c:v>1.665</c:v>
                </c:pt>
                <c:pt idx="26516">
                  <c:v>1.665</c:v>
                </c:pt>
                <c:pt idx="26517">
                  <c:v>1.665</c:v>
                </c:pt>
                <c:pt idx="26518">
                  <c:v>1.665</c:v>
                </c:pt>
                <c:pt idx="26519">
                  <c:v>1.665</c:v>
                </c:pt>
                <c:pt idx="26520">
                  <c:v>1.6640000000000001</c:v>
                </c:pt>
                <c:pt idx="26521">
                  <c:v>1.6640000000000001</c:v>
                </c:pt>
                <c:pt idx="26522">
                  <c:v>1.6640000000000001</c:v>
                </c:pt>
                <c:pt idx="26523">
                  <c:v>1.6640000000000001</c:v>
                </c:pt>
                <c:pt idx="26524">
                  <c:v>1.6640000000000001</c:v>
                </c:pt>
                <c:pt idx="26525">
                  <c:v>1.6640000000000001</c:v>
                </c:pt>
                <c:pt idx="26526">
                  <c:v>1.6640000000000001</c:v>
                </c:pt>
                <c:pt idx="26527">
                  <c:v>1.6640000000000001</c:v>
                </c:pt>
                <c:pt idx="26528">
                  <c:v>1.6640000000000001</c:v>
                </c:pt>
                <c:pt idx="26529">
                  <c:v>1.6640000000000001</c:v>
                </c:pt>
                <c:pt idx="26530">
                  <c:v>1.6640000000000001</c:v>
                </c:pt>
                <c:pt idx="26531">
                  <c:v>1.6640000000000001</c:v>
                </c:pt>
                <c:pt idx="26532">
                  <c:v>1.6640000000000001</c:v>
                </c:pt>
                <c:pt idx="26533">
                  <c:v>1.6640000000000001</c:v>
                </c:pt>
                <c:pt idx="26534">
                  <c:v>1.6640000000000001</c:v>
                </c:pt>
                <c:pt idx="26535">
                  <c:v>1.6640000000000001</c:v>
                </c:pt>
                <c:pt idx="26536">
                  <c:v>1.6640000000000001</c:v>
                </c:pt>
                <c:pt idx="26537">
                  <c:v>1.6640000000000001</c:v>
                </c:pt>
                <c:pt idx="26538">
                  <c:v>1.6640000000000001</c:v>
                </c:pt>
                <c:pt idx="26539">
                  <c:v>1.6640000000000001</c:v>
                </c:pt>
                <c:pt idx="26540">
                  <c:v>1.663</c:v>
                </c:pt>
                <c:pt idx="26541">
                  <c:v>1.663</c:v>
                </c:pt>
                <c:pt idx="26542">
                  <c:v>1.663</c:v>
                </c:pt>
                <c:pt idx="26543">
                  <c:v>1.663</c:v>
                </c:pt>
                <c:pt idx="26544">
                  <c:v>1.663</c:v>
                </c:pt>
                <c:pt idx="26545">
                  <c:v>1.663</c:v>
                </c:pt>
                <c:pt idx="26546">
                  <c:v>1.663</c:v>
                </c:pt>
                <c:pt idx="26547">
                  <c:v>1.663</c:v>
                </c:pt>
                <c:pt idx="26548">
                  <c:v>1.663</c:v>
                </c:pt>
                <c:pt idx="26549">
                  <c:v>1.663</c:v>
                </c:pt>
                <c:pt idx="26550">
                  <c:v>1.663</c:v>
                </c:pt>
                <c:pt idx="26551">
                  <c:v>1.663</c:v>
                </c:pt>
                <c:pt idx="26552">
                  <c:v>1.663</c:v>
                </c:pt>
                <c:pt idx="26553">
                  <c:v>1.663</c:v>
                </c:pt>
                <c:pt idx="26554">
                  <c:v>1.663</c:v>
                </c:pt>
                <c:pt idx="26555">
                  <c:v>1.663</c:v>
                </c:pt>
                <c:pt idx="26556">
                  <c:v>1.663</c:v>
                </c:pt>
                <c:pt idx="26557">
                  <c:v>1.663</c:v>
                </c:pt>
                <c:pt idx="26558">
                  <c:v>1.663</c:v>
                </c:pt>
                <c:pt idx="26559">
                  <c:v>1.663</c:v>
                </c:pt>
                <c:pt idx="26560">
                  <c:v>1.6619999999999999</c:v>
                </c:pt>
                <c:pt idx="26561">
                  <c:v>1.6619999999999999</c:v>
                </c:pt>
                <c:pt idx="26562">
                  <c:v>1.6619999999999999</c:v>
                </c:pt>
                <c:pt idx="26563">
                  <c:v>1.6619999999999999</c:v>
                </c:pt>
                <c:pt idx="26564">
                  <c:v>1.6619999999999999</c:v>
                </c:pt>
                <c:pt idx="26565">
                  <c:v>1.6619999999999999</c:v>
                </c:pt>
                <c:pt idx="26566">
                  <c:v>1.663</c:v>
                </c:pt>
                <c:pt idx="26567">
                  <c:v>1.663</c:v>
                </c:pt>
                <c:pt idx="26568">
                  <c:v>1.663</c:v>
                </c:pt>
                <c:pt idx="26569">
                  <c:v>1.663</c:v>
                </c:pt>
                <c:pt idx="26570">
                  <c:v>1.663</c:v>
                </c:pt>
                <c:pt idx="26571">
                  <c:v>1.663</c:v>
                </c:pt>
                <c:pt idx="26572">
                  <c:v>1.663</c:v>
                </c:pt>
                <c:pt idx="26573">
                  <c:v>1.663</c:v>
                </c:pt>
                <c:pt idx="26574">
                  <c:v>1.663</c:v>
                </c:pt>
                <c:pt idx="26575">
                  <c:v>1.663</c:v>
                </c:pt>
                <c:pt idx="26576">
                  <c:v>1.663</c:v>
                </c:pt>
                <c:pt idx="26577">
                  <c:v>1.663</c:v>
                </c:pt>
                <c:pt idx="26578">
                  <c:v>1.663</c:v>
                </c:pt>
                <c:pt idx="26579">
                  <c:v>1.663</c:v>
                </c:pt>
                <c:pt idx="26580">
                  <c:v>1.663</c:v>
                </c:pt>
                <c:pt idx="26581">
                  <c:v>1.663</c:v>
                </c:pt>
                <c:pt idx="26582">
                  <c:v>1.663</c:v>
                </c:pt>
                <c:pt idx="26583">
                  <c:v>1.6619999999999999</c:v>
                </c:pt>
                <c:pt idx="26584">
                  <c:v>1.6619999999999999</c:v>
                </c:pt>
                <c:pt idx="26585">
                  <c:v>1.6619999999999999</c:v>
                </c:pt>
                <c:pt idx="26586">
                  <c:v>1.6619999999999999</c:v>
                </c:pt>
                <c:pt idx="26587">
                  <c:v>1.6619999999999999</c:v>
                </c:pt>
                <c:pt idx="26588">
                  <c:v>1.6619999999999999</c:v>
                </c:pt>
                <c:pt idx="26589">
                  <c:v>1.6619999999999999</c:v>
                </c:pt>
                <c:pt idx="26590">
                  <c:v>1.6619999999999999</c:v>
                </c:pt>
                <c:pt idx="26591">
                  <c:v>1.6619999999999999</c:v>
                </c:pt>
                <c:pt idx="26592">
                  <c:v>1.6619999999999999</c:v>
                </c:pt>
                <c:pt idx="26593">
                  <c:v>1.6619999999999999</c:v>
                </c:pt>
                <c:pt idx="26594">
                  <c:v>1.6619999999999999</c:v>
                </c:pt>
                <c:pt idx="26595">
                  <c:v>1.6619999999999999</c:v>
                </c:pt>
                <c:pt idx="26596">
                  <c:v>1.6619999999999999</c:v>
                </c:pt>
                <c:pt idx="26597">
                  <c:v>1.6619999999999999</c:v>
                </c:pt>
                <c:pt idx="26598">
                  <c:v>1.6619999999999999</c:v>
                </c:pt>
                <c:pt idx="26599">
                  <c:v>1.6619999999999999</c:v>
                </c:pt>
                <c:pt idx="26600">
                  <c:v>1.6619999999999999</c:v>
                </c:pt>
                <c:pt idx="26601">
                  <c:v>1.6619999999999999</c:v>
                </c:pt>
                <c:pt idx="26602">
                  <c:v>1.6619999999999999</c:v>
                </c:pt>
                <c:pt idx="26603">
                  <c:v>1.661</c:v>
                </c:pt>
                <c:pt idx="26604">
                  <c:v>1.661</c:v>
                </c:pt>
                <c:pt idx="26605">
                  <c:v>1.661</c:v>
                </c:pt>
                <c:pt idx="26606">
                  <c:v>1.661</c:v>
                </c:pt>
                <c:pt idx="26607">
                  <c:v>1.661</c:v>
                </c:pt>
                <c:pt idx="26608">
                  <c:v>1.661</c:v>
                </c:pt>
                <c:pt idx="26609">
                  <c:v>1.661</c:v>
                </c:pt>
                <c:pt idx="26610">
                  <c:v>1.661</c:v>
                </c:pt>
                <c:pt idx="26611">
                  <c:v>1.661</c:v>
                </c:pt>
                <c:pt idx="26612">
                  <c:v>1.661</c:v>
                </c:pt>
                <c:pt idx="26613">
                  <c:v>1.661</c:v>
                </c:pt>
                <c:pt idx="26614">
                  <c:v>1.661</c:v>
                </c:pt>
                <c:pt idx="26615">
                  <c:v>1.661</c:v>
                </c:pt>
                <c:pt idx="26616">
                  <c:v>1.661</c:v>
                </c:pt>
                <c:pt idx="26617">
                  <c:v>1.661</c:v>
                </c:pt>
                <c:pt idx="26618">
                  <c:v>1.661</c:v>
                </c:pt>
                <c:pt idx="26619">
                  <c:v>1.661</c:v>
                </c:pt>
                <c:pt idx="26620">
                  <c:v>1.661</c:v>
                </c:pt>
                <c:pt idx="26621">
                  <c:v>1.661</c:v>
                </c:pt>
                <c:pt idx="26622">
                  <c:v>1.661</c:v>
                </c:pt>
                <c:pt idx="26623">
                  <c:v>1.661</c:v>
                </c:pt>
                <c:pt idx="26624">
                  <c:v>1.661</c:v>
                </c:pt>
                <c:pt idx="26625">
                  <c:v>1.661</c:v>
                </c:pt>
                <c:pt idx="26626">
                  <c:v>1.6600000000000001</c:v>
                </c:pt>
                <c:pt idx="26627">
                  <c:v>1.6600000000000001</c:v>
                </c:pt>
                <c:pt idx="26628">
                  <c:v>1.6600000000000001</c:v>
                </c:pt>
                <c:pt idx="26629">
                  <c:v>1.6600000000000001</c:v>
                </c:pt>
                <c:pt idx="26630">
                  <c:v>1.6600000000000001</c:v>
                </c:pt>
                <c:pt idx="26631">
                  <c:v>1.6600000000000001</c:v>
                </c:pt>
                <c:pt idx="26632">
                  <c:v>1.6600000000000001</c:v>
                </c:pt>
                <c:pt idx="26633">
                  <c:v>1.6600000000000001</c:v>
                </c:pt>
                <c:pt idx="26634">
                  <c:v>1.6600000000000001</c:v>
                </c:pt>
                <c:pt idx="26635">
                  <c:v>1.6600000000000001</c:v>
                </c:pt>
                <c:pt idx="26636">
                  <c:v>1.6600000000000001</c:v>
                </c:pt>
                <c:pt idx="26637">
                  <c:v>1.6600000000000001</c:v>
                </c:pt>
                <c:pt idx="26638">
                  <c:v>1.6600000000000001</c:v>
                </c:pt>
                <c:pt idx="26639">
                  <c:v>1.6600000000000001</c:v>
                </c:pt>
                <c:pt idx="26640">
                  <c:v>1.6600000000000001</c:v>
                </c:pt>
                <c:pt idx="26641">
                  <c:v>1.6600000000000001</c:v>
                </c:pt>
                <c:pt idx="26642">
                  <c:v>1.6600000000000001</c:v>
                </c:pt>
                <c:pt idx="26643">
                  <c:v>1.6600000000000001</c:v>
                </c:pt>
                <c:pt idx="26644">
                  <c:v>1.6600000000000001</c:v>
                </c:pt>
                <c:pt idx="26645">
                  <c:v>1.6600000000000001</c:v>
                </c:pt>
                <c:pt idx="26646">
                  <c:v>1.6600000000000001</c:v>
                </c:pt>
                <c:pt idx="26647">
                  <c:v>1.6600000000000001</c:v>
                </c:pt>
                <c:pt idx="26648">
                  <c:v>1.6600000000000001</c:v>
                </c:pt>
                <c:pt idx="26649">
                  <c:v>1.6600000000000001</c:v>
                </c:pt>
                <c:pt idx="26650">
                  <c:v>1.659</c:v>
                </c:pt>
                <c:pt idx="26651">
                  <c:v>1.659</c:v>
                </c:pt>
                <c:pt idx="26652">
                  <c:v>1.659</c:v>
                </c:pt>
                <c:pt idx="26653">
                  <c:v>1.659</c:v>
                </c:pt>
                <c:pt idx="26654">
                  <c:v>1.659</c:v>
                </c:pt>
                <c:pt idx="26655">
                  <c:v>1.659</c:v>
                </c:pt>
                <c:pt idx="26656">
                  <c:v>1.659</c:v>
                </c:pt>
                <c:pt idx="26657">
                  <c:v>1.659</c:v>
                </c:pt>
                <c:pt idx="26658">
                  <c:v>1.659</c:v>
                </c:pt>
                <c:pt idx="26659">
                  <c:v>1.659</c:v>
                </c:pt>
                <c:pt idx="26660">
                  <c:v>1.659</c:v>
                </c:pt>
                <c:pt idx="26661">
                  <c:v>1.659</c:v>
                </c:pt>
                <c:pt idx="26662">
                  <c:v>1.659</c:v>
                </c:pt>
                <c:pt idx="26663">
                  <c:v>1.659</c:v>
                </c:pt>
                <c:pt idx="26664">
                  <c:v>1.659</c:v>
                </c:pt>
                <c:pt idx="26665">
                  <c:v>1.659</c:v>
                </c:pt>
                <c:pt idx="26666">
                  <c:v>1.659</c:v>
                </c:pt>
                <c:pt idx="26667">
                  <c:v>1.659</c:v>
                </c:pt>
                <c:pt idx="26668">
                  <c:v>1.659</c:v>
                </c:pt>
                <c:pt idx="26669">
                  <c:v>1.659</c:v>
                </c:pt>
                <c:pt idx="26670">
                  <c:v>1.659</c:v>
                </c:pt>
                <c:pt idx="26671">
                  <c:v>1.6579999999999999</c:v>
                </c:pt>
                <c:pt idx="26672">
                  <c:v>1.6579999999999999</c:v>
                </c:pt>
                <c:pt idx="26673">
                  <c:v>1.6579999999999999</c:v>
                </c:pt>
                <c:pt idx="26674">
                  <c:v>1.6579999999999999</c:v>
                </c:pt>
                <c:pt idx="26675">
                  <c:v>1.6579999999999999</c:v>
                </c:pt>
                <c:pt idx="26676">
                  <c:v>1.6579999999999999</c:v>
                </c:pt>
                <c:pt idx="26677">
                  <c:v>1.6579999999999999</c:v>
                </c:pt>
                <c:pt idx="26678">
                  <c:v>1.6579999999999999</c:v>
                </c:pt>
                <c:pt idx="26679">
                  <c:v>1.6579999999999999</c:v>
                </c:pt>
                <c:pt idx="26680">
                  <c:v>1.6579999999999999</c:v>
                </c:pt>
                <c:pt idx="26681">
                  <c:v>1.6579999999999999</c:v>
                </c:pt>
                <c:pt idx="26682">
                  <c:v>1.6579999999999999</c:v>
                </c:pt>
                <c:pt idx="26683">
                  <c:v>1.6579999999999999</c:v>
                </c:pt>
                <c:pt idx="26684">
                  <c:v>1.6579999999999999</c:v>
                </c:pt>
                <c:pt idx="26685">
                  <c:v>1.6579999999999999</c:v>
                </c:pt>
                <c:pt idx="26686">
                  <c:v>1.6579999999999999</c:v>
                </c:pt>
                <c:pt idx="26687">
                  <c:v>1.6579999999999999</c:v>
                </c:pt>
                <c:pt idx="26688">
                  <c:v>1.6579999999999999</c:v>
                </c:pt>
                <c:pt idx="26689">
                  <c:v>1.6579999999999999</c:v>
                </c:pt>
                <c:pt idx="26690">
                  <c:v>1.6579999999999999</c:v>
                </c:pt>
                <c:pt idx="26691">
                  <c:v>1.657</c:v>
                </c:pt>
                <c:pt idx="26692">
                  <c:v>1.657</c:v>
                </c:pt>
                <c:pt idx="26693">
                  <c:v>1.657</c:v>
                </c:pt>
                <c:pt idx="26694">
                  <c:v>1.657</c:v>
                </c:pt>
                <c:pt idx="26695">
                  <c:v>1.657</c:v>
                </c:pt>
                <c:pt idx="26696">
                  <c:v>1.657</c:v>
                </c:pt>
                <c:pt idx="26697">
                  <c:v>1.657</c:v>
                </c:pt>
                <c:pt idx="26698">
                  <c:v>1.657</c:v>
                </c:pt>
                <c:pt idx="26699">
                  <c:v>1.657</c:v>
                </c:pt>
                <c:pt idx="26700">
                  <c:v>1.657</c:v>
                </c:pt>
                <c:pt idx="26701">
                  <c:v>1.657</c:v>
                </c:pt>
                <c:pt idx="26702">
                  <c:v>1.657</c:v>
                </c:pt>
                <c:pt idx="26703">
                  <c:v>1.657</c:v>
                </c:pt>
                <c:pt idx="26704">
                  <c:v>1.657</c:v>
                </c:pt>
                <c:pt idx="26705">
                  <c:v>1.657</c:v>
                </c:pt>
                <c:pt idx="26706">
                  <c:v>1.657</c:v>
                </c:pt>
                <c:pt idx="26707">
                  <c:v>1.657</c:v>
                </c:pt>
                <c:pt idx="26708">
                  <c:v>1.657</c:v>
                </c:pt>
                <c:pt idx="26709">
                  <c:v>1.657</c:v>
                </c:pt>
                <c:pt idx="26710">
                  <c:v>1.657</c:v>
                </c:pt>
                <c:pt idx="26711">
                  <c:v>1.657</c:v>
                </c:pt>
                <c:pt idx="26712">
                  <c:v>1.6560000000000001</c:v>
                </c:pt>
                <c:pt idx="26713">
                  <c:v>1.6560000000000001</c:v>
                </c:pt>
                <c:pt idx="26714">
                  <c:v>1.6560000000000001</c:v>
                </c:pt>
                <c:pt idx="26715">
                  <c:v>1.6560000000000001</c:v>
                </c:pt>
                <c:pt idx="26716">
                  <c:v>1.6560000000000001</c:v>
                </c:pt>
                <c:pt idx="26717">
                  <c:v>1.6560000000000001</c:v>
                </c:pt>
                <c:pt idx="26718">
                  <c:v>1.6560000000000001</c:v>
                </c:pt>
                <c:pt idx="26719">
                  <c:v>1.6560000000000001</c:v>
                </c:pt>
                <c:pt idx="26720">
                  <c:v>1.6560000000000001</c:v>
                </c:pt>
                <c:pt idx="26721">
                  <c:v>1.6560000000000001</c:v>
                </c:pt>
                <c:pt idx="26722">
                  <c:v>1.6560000000000001</c:v>
                </c:pt>
                <c:pt idx="26723">
                  <c:v>1.6560000000000001</c:v>
                </c:pt>
                <c:pt idx="26724">
                  <c:v>1.6560000000000001</c:v>
                </c:pt>
                <c:pt idx="26725">
                  <c:v>1.6560000000000001</c:v>
                </c:pt>
                <c:pt idx="26726">
                  <c:v>1.6560000000000001</c:v>
                </c:pt>
                <c:pt idx="26727">
                  <c:v>1.6560000000000001</c:v>
                </c:pt>
                <c:pt idx="26728">
                  <c:v>1.6560000000000001</c:v>
                </c:pt>
                <c:pt idx="26729">
                  <c:v>1.6560000000000001</c:v>
                </c:pt>
                <c:pt idx="26730">
                  <c:v>1.6560000000000001</c:v>
                </c:pt>
                <c:pt idx="26731">
                  <c:v>1.6560000000000001</c:v>
                </c:pt>
                <c:pt idx="26732">
                  <c:v>1.655</c:v>
                </c:pt>
                <c:pt idx="26733">
                  <c:v>1.655</c:v>
                </c:pt>
                <c:pt idx="26734">
                  <c:v>1.655</c:v>
                </c:pt>
                <c:pt idx="26735">
                  <c:v>1.655</c:v>
                </c:pt>
                <c:pt idx="26736">
                  <c:v>1.655</c:v>
                </c:pt>
                <c:pt idx="26737">
                  <c:v>1.655</c:v>
                </c:pt>
                <c:pt idx="26738">
                  <c:v>1.655</c:v>
                </c:pt>
                <c:pt idx="26739">
                  <c:v>1.655</c:v>
                </c:pt>
                <c:pt idx="26740">
                  <c:v>1.655</c:v>
                </c:pt>
                <c:pt idx="26741">
                  <c:v>1.655</c:v>
                </c:pt>
                <c:pt idx="26742">
                  <c:v>1.655</c:v>
                </c:pt>
                <c:pt idx="26743">
                  <c:v>1.655</c:v>
                </c:pt>
                <c:pt idx="26744">
                  <c:v>1.655</c:v>
                </c:pt>
                <c:pt idx="26745">
                  <c:v>1.655</c:v>
                </c:pt>
                <c:pt idx="26746">
                  <c:v>1.655</c:v>
                </c:pt>
                <c:pt idx="26747">
                  <c:v>1.655</c:v>
                </c:pt>
                <c:pt idx="26748">
                  <c:v>1.655</c:v>
                </c:pt>
                <c:pt idx="26749">
                  <c:v>1.655</c:v>
                </c:pt>
                <c:pt idx="26750">
                  <c:v>1.655</c:v>
                </c:pt>
                <c:pt idx="26751">
                  <c:v>1.655</c:v>
                </c:pt>
                <c:pt idx="26752">
                  <c:v>1.6539999999999999</c:v>
                </c:pt>
                <c:pt idx="26753">
                  <c:v>1.6539999999999999</c:v>
                </c:pt>
                <c:pt idx="26754">
                  <c:v>1.6539999999999999</c:v>
                </c:pt>
                <c:pt idx="26755">
                  <c:v>1.6539999999999999</c:v>
                </c:pt>
                <c:pt idx="26756">
                  <c:v>1.6539999999999999</c:v>
                </c:pt>
                <c:pt idx="26757">
                  <c:v>1.6539999999999999</c:v>
                </c:pt>
                <c:pt idx="26758">
                  <c:v>1.6539999999999999</c:v>
                </c:pt>
                <c:pt idx="26759">
                  <c:v>1.6539999999999999</c:v>
                </c:pt>
                <c:pt idx="26760">
                  <c:v>1.6539999999999999</c:v>
                </c:pt>
                <c:pt idx="26761">
                  <c:v>1.6539999999999999</c:v>
                </c:pt>
                <c:pt idx="26762">
                  <c:v>1.6539999999999999</c:v>
                </c:pt>
                <c:pt idx="26763">
                  <c:v>1.6539999999999999</c:v>
                </c:pt>
                <c:pt idx="26764">
                  <c:v>1.6539999999999999</c:v>
                </c:pt>
                <c:pt idx="26765">
                  <c:v>1.6539999999999999</c:v>
                </c:pt>
                <c:pt idx="26766">
                  <c:v>1.6539999999999999</c:v>
                </c:pt>
                <c:pt idx="26767">
                  <c:v>1.6539999999999999</c:v>
                </c:pt>
                <c:pt idx="26768">
                  <c:v>1.6539999999999999</c:v>
                </c:pt>
                <c:pt idx="26769">
                  <c:v>1.6539999999999999</c:v>
                </c:pt>
                <c:pt idx="26770">
                  <c:v>1.6539999999999999</c:v>
                </c:pt>
                <c:pt idx="26771">
                  <c:v>1.6539999999999999</c:v>
                </c:pt>
                <c:pt idx="26772">
                  <c:v>1.653</c:v>
                </c:pt>
                <c:pt idx="26773">
                  <c:v>1.653</c:v>
                </c:pt>
                <c:pt idx="26774">
                  <c:v>1.653</c:v>
                </c:pt>
                <c:pt idx="26775">
                  <c:v>1.653</c:v>
                </c:pt>
                <c:pt idx="26776">
                  <c:v>1.653</c:v>
                </c:pt>
                <c:pt idx="26777">
                  <c:v>1.653</c:v>
                </c:pt>
                <c:pt idx="26778">
                  <c:v>1.653</c:v>
                </c:pt>
                <c:pt idx="26779">
                  <c:v>1.653</c:v>
                </c:pt>
                <c:pt idx="26780">
                  <c:v>1.653</c:v>
                </c:pt>
                <c:pt idx="26781">
                  <c:v>1.653</c:v>
                </c:pt>
                <c:pt idx="26782">
                  <c:v>1.653</c:v>
                </c:pt>
                <c:pt idx="26783">
                  <c:v>1.653</c:v>
                </c:pt>
                <c:pt idx="26784">
                  <c:v>1.653</c:v>
                </c:pt>
                <c:pt idx="26785">
                  <c:v>1.653</c:v>
                </c:pt>
                <c:pt idx="26786">
                  <c:v>1.653</c:v>
                </c:pt>
                <c:pt idx="26787">
                  <c:v>1.653</c:v>
                </c:pt>
                <c:pt idx="26788">
                  <c:v>1.653</c:v>
                </c:pt>
                <c:pt idx="26789">
                  <c:v>1.653</c:v>
                </c:pt>
                <c:pt idx="26790">
                  <c:v>1.653</c:v>
                </c:pt>
                <c:pt idx="26791">
                  <c:v>1.653</c:v>
                </c:pt>
                <c:pt idx="26792">
                  <c:v>1.653</c:v>
                </c:pt>
                <c:pt idx="26793">
                  <c:v>1.6520000000000001</c:v>
                </c:pt>
                <c:pt idx="26794">
                  <c:v>1.6520000000000001</c:v>
                </c:pt>
                <c:pt idx="26795">
                  <c:v>1.6520000000000001</c:v>
                </c:pt>
                <c:pt idx="26796">
                  <c:v>1.6520000000000001</c:v>
                </c:pt>
                <c:pt idx="26797">
                  <c:v>1.6520000000000001</c:v>
                </c:pt>
                <c:pt idx="26798">
                  <c:v>1.6520000000000001</c:v>
                </c:pt>
                <c:pt idx="26799">
                  <c:v>1.6520000000000001</c:v>
                </c:pt>
                <c:pt idx="26800">
                  <c:v>1.6520000000000001</c:v>
                </c:pt>
                <c:pt idx="26801">
                  <c:v>1.6520000000000001</c:v>
                </c:pt>
                <c:pt idx="26802">
                  <c:v>1.6520000000000001</c:v>
                </c:pt>
                <c:pt idx="26803">
                  <c:v>1.6520000000000001</c:v>
                </c:pt>
                <c:pt idx="26804">
                  <c:v>1.6520000000000001</c:v>
                </c:pt>
                <c:pt idx="26805">
                  <c:v>1.6520000000000001</c:v>
                </c:pt>
                <c:pt idx="26806">
                  <c:v>1.6520000000000001</c:v>
                </c:pt>
                <c:pt idx="26807">
                  <c:v>1.6520000000000001</c:v>
                </c:pt>
                <c:pt idx="26808">
                  <c:v>1.6520000000000001</c:v>
                </c:pt>
                <c:pt idx="26809">
                  <c:v>1.6520000000000001</c:v>
                </c:pt>
                <c:pt idx="26810">
                  <c:v>1.6520000000000001</c:v>
                </c:pt>
                <c:pt idx="26811">
                  <c:v>1.6520000000000001</c:v>
                </c:pt>
                <c:pt idx="26812">
                  <c:v>1.6520000000000001</c:v>
                </c:pt>
                <c:pt idx="26813">
                  <c:v>1.6520000000000001</c:v>
                </c:pt>
                <c:pt idx="26814">
                  <c:v>1.651</c:v>
                </c:pt>
                <c:pt idx="26815">
                  <c:v>1.651</c:v>
                </c:pt>
                <c:pt idx="26816">
                  <c:v>1.651</c:v>
                </c:pt>
                <c:pt idx="26817">
                  <c:v>1.651</c:v>
                </c:pt>
                <c:pt idx="26818">
                  <c:v>1.651</c:v>
                </c:pt>
                <c:pt idx="26819">
                  <c:v>1.651</c:v>
                </c:pt>
                <c:pt idx="26820">
                  <c:v>1.651</c:v>
                </c:pt>
                <c:pt idx="26821">
                  <c:v>1.651</c:v>
                </c:pt>
                <c:pt idx="26822">
                  <c:v>1.651</c:v>
                </c:pt>
                <c:pt idx="26823">
                  <c:v>1.651</c:v>
                </c:pt>
                <c:pt idx="26824">
                  <c:v>1.651</c:v>
                </c:pt>
                <c:pt idx="26825">
                  <c:v>1.651</c:v>
                </c:pt>
                <c:pt idx="26826">
                  <c:v>1.651</c:v>
                </c:pt>
                <c:pt idx="26827">
                  <c:v>1.651</c:v>
                </c:pt>
                <c:pt idx="26828">
                  <c:v>1.651</c:v>
                </c:pt>
                <c:pt idx="26829">
                  <c:v>1.651</c:v>
                </c:pt>
                <c:pt idx="26830">
                  <c:v>1.651</c:v>
                </c:pt>
                <c:pt idx="26831">
                  <c:v>1.651</c:v>
                </c:pt>
                <c:pt idx="26832">
                  <c:v>1.651</c:v>
                </c:pt>
                <c:pt idx="26833">
                  <c:v>1.651</c:v>
                </c:pt>
                <c:pt idx="26834">
                  <c:v>1.65</c:v>
                </c:pt>
                <c:pt idx="26835">
                  <c:v>1.65</c:v>
                </c:pt>
                <c:pt idx="26836">
                  <c:v>1.65</c:v>
                </c:pt>
                <c:pt idx="26837">
                  <c:v>1.65</c:v>
                </c:pt>
                <c:pt idx="26838">
                  <c:v>1.65</c:v>
                </c:pt>
                <c:pt idx="26839">
                  <c:v>1.65</c:v>
                </c:pt>
                <c:pt idx="26840">
                  <c:v>1.65</c:v>
                </c:pt>
                <c:pt idx="26841">
                  <c:v>1.65</c:v>
                </c:pt>
                <c:pt idx="26842">
                  <c:v>1.65</c:v>
                </c:pt>
                <c:pt idx="26843">
                  <c:v>1.65</c:v>
                </c:pt>
                <c:pt idx="26844">
                  <c:v>1.65</c:v>
                </c:pt>
                <c:pt idx="26845">
                  <c:v>1.65</c:v>
                </c:pt>
                <c:pt idx="26846">
                  <c:v>1.65</c:v>
                </c:pt>
                <c:pt idx="26847">
                  <c:v>1.65</c:v>
                </c:pt>
                <c:pt idx="26848">
                  <c:v>1.65</c:v>
                </c:pt>
                <c:pt idx="26849">
                  <c:v>1.65</c:v>
                </c:pt>
                <c:pt idx="26850">
                  <c:v>1.65</c:v>
                </c:pt>
                <c:pt idx="26851">
                  <c:v>1.65</c:v>
                </c:pt>
                <c:pt idx="26852">
                  <c:v>1.65</c:v>
                </c:pt>
                <c:pt idx="26853">
                  <c:v>1.65</c:v>
                </c:pt>
                <c:pt idx="26854">
                  <c:v>1.65</c:v>
                </c:pt>
                <c:pt idx="26855">
                  <c:v>1.649</c:v>
                </c:pt>
                <c:pt idx="26856">
                  <c:v>1.649</c:v>
                </c:pt>
                <c:pt idx="26857">
                  <c:v>1.649</c:v>
                </c:pt>
                <c:pt idx="26858">
                  <c:v>1.649</c:v>
                </c:pt>
                <c:pt idx="26859">
                  <c:v>1.649</c:v>
                </c:pt>
                <c:pt idx="26860">
                  <c:v>1.649</c:v>
                </c:pt>
                <c:pt idx="26861">
                  <c:v>1.649</c:v>
                </c:pt>
                <c:pt idx="26862">
                  <c:v>1.649</c:v>
                </c:pt>
                <c:pt idx="26863">
                  <c:v>1.649</c:v>
                </c:pt>
                <c:pt idx="26864">
                  <c:v>1.649</c:v>
                </c:pt>
                <c:pt idx="26865">
                  <c:v>1.649</c:v>
                </c:pt>
                <c:pt idx="26866">
                  <c:v>1.649</c:v>
                </c:pt>
                <c:pt idx="26867">
                  <c:v>1.649</c:v>
                </c:pt>
                <c:pt idx="26868">
                  <c:v>1.649</c:v>
                </c:pt>
                <c:pt idx="26869">
                  <c:v>1.649</c:v>
                </c:pt>
                <c:pt idx="26870">
                  <c:v>1.649</c:v>
                </c:pt>
                <c:pt idx="26871">
                  <c:v>1.649</c:v>
                </c:pt>
                <c:pt idx="26872">
                  <c:v>1.649</c:v>
                </c:pt>
                <c:pt idx="26873">
                  <c:v>1.649</c:v>
                </c:pt>
                <c:pt idx="26874">
                  <c:v>1.649</c:v>
                </c:pt>
                <c:pt idx="26875">
                  <c:v>1.6480000000000001</c:v>
                </c:pt>
                <c:pt idx="26876">
                  <c:v>1.6480000000000001</c:v>
                </c:pt>
                <c:pt idx="26877">
                  <c:v>1.6480000000000001</c:v>
                </c:pt>
                <c:pt idx="26878">
                  <c:v>1.6480000000000001</c:v>
                </c:pt>
                <c:pt idx="26879">
                  <c:v>1.6480000000000001</c:v>
                </c:pt>
                <c:pt idx="26880">
                  <c:v>1.6480000000000001</c:v>
                </c:pt>
                <c:pt idx="26881">
                  <c:v>1.6480000000000001</c:v>
                </c:pt>
                <c:pt idx="26882">
                  <c:v>1.6480000000000001</c:v>
                </c:pt>
                <c:pt idx="26883">
                  <c:v>1.6480000000000001</c:v>
                </c:pt>
                <c:pt idx="26884">
                  <c:v>1.6480000000000001</c:v>
                </c:pt>
                <c:pt idx="26885">
                  <c:v>1.6480000000000001</c:v>
                </c:pt>
                <c:pt idx="26886">
                  <c:v>1.6480000000000001</c:v>
                </c:pt>
                <c:pt idx="26887">
                  <c:v>1.6480000000000001</c:v>
                </c:pt>
                <c:pt idx="26888">
                  <c:v>1.6480000000000001</c:v>
                </c:pt>
                <c:pt idx="26889">
                  <c:v>1.6480000000000001</c:v>
                </c:pt>
                <c:pt idx="26890">
                  <c:v>1.6480000000000001</c:v>
                </c:pt>
                <c:pt idx="26891">
                  <c:v>1.6480000000000001</c:v>
                </c:pt>
                <c:pt idx="26892">
                  <c:v>1.6480000000000001</c:v>
                </c:pt>
                <c:pt idx="26893">
                  <c:v>1.6480000000000001</c:v>
                </c:pt>
                <c:pt idx="26894">
                  <c:v>1.6480000000000001</c:v>
                </c:pt>
                <c:pt idx="26895">
                  <c:v>1.647</c:v>
                </c:pt>
                <c:pt idx="26896">
                  <c:v>1.647</c:v>
                </c:pt>
                <c:pt idx="26897">
                  <c:v>1.647</c:v>
                </c:pt>
                <c:pt idx="26898">
                  <c:v>1.647</c:v>
                </c:pt>
                <c:pt idx="26899">
                  <c:v>1.647</c:v>
                </c:pt>
                <c:pt idx="26900">
                  <c:v>1.647</c:v>
                </c:pt>
                <c:pt idx="26901">
                  <c:v>1.647</c:v>
                </c:pt>
                <c:pt idx="26902">
                  <c:v>1.647</c:v>
                </c:pt>
                <c:pt idx="26903">
                  <c:v>1.647</c:v>
                </c:pt>
                <c:pt idx="26904">
                  <c:v>1.647</c:v>
                </c:pt>
                <c:pt idx="26905">
                  <c:v>1.647</c:v>
                </c:pt>
                <c:pt idx="26906">
                  <c:v>1.647</c:v>
                </c:pt>
                <c:pt idx="26907">
                  <c:v>1.647</c:v>
                </c:pt>
                <c:pt idx="26908">
                  <c:v>1.647</c:v>
                </c:pt>
                <c:pt idx="26909">
                  <c:v>1.647</c:v>
                </c:pt>
                <c:pt idx="26910">
                  <c:v>1.647</c:v>
                </c:pt>
                <c:pt idx="26911">
                  <c:v>1.647</c:v>
                </c:pt>
                <c:pt idx="26912">
                  <c:v>1.647</c:v>
                </c:pt>
                <c:pt idx="26913">
                  <c:v>1.647</c:v>
                </c:pt>
                <c:pt idx="26914">
                  <c:v>1.647</c:v>
                </c:pt>
                <c:pt idx="26915">
                  <c:v>1.647</c:v>
                </c:pt>
                <c:pt idx="26916">
                  <c:v>1.6459999999999999</c:v>
                </c:pt>
                <c:pt idx="26917">
                  <c:v>1.6459999999999999</c:v>
                </c:pt>
                <c:pt idx="26918">
                  <c:v>1.6459999999999999</c:v>
                </c:pt>
                <c:pt idx="26919">
                  <c:v>1.6459999999999999</c:v>
                </c:pt>
                <c:pt idx="26920">
                  <c:v>1.6459999999999999</c:v>
                </c:pt>
                <c:pt idx="26921">
                  <c:v>1.6459999999999999</c:v>
                </c:pt>
                <c:pt idx="26922">
                  <c:v>1.6459999999999999</c:v>
                </c:pt>
                <c:pt idx="26923">
                  <c:v>1.6459999999999999</c:v>
                </c:pt>
                <c:pt idx="26924">
                  <c:v>1.6459999999999999</c:v>
                </c:pt>
                <c:pt idx="26925">
                  <c:v>1.6459999999999999</c:v>
                </c:pt>
                <c:pt idx="26926">
                  <c:v>1.6459999999999999</c:v>
                </c:pt>
                <c:pt idx="26927">
                  <c:v>1.6459999999999999</c:v>
                </c:pt>
                <c:pt idx="26928">
                  <c:v>1.6459999999999999</c:v>
                </c:pt>
                <c:pt idx="26929">
                  <c:v>1.6459999999999999</c:v>
                </c:pt>
                <c:pt idx="26930">
                  <c:v>1.6459999999999999</c:v>
                </c:pt>
                <c:pt idx="26931">
                  <c:v>1.6459999999999999</c:v>
                </c:pt>
                <c:pt idx="26932">
                  <c:v>1.6459999999999999</c:v>
                </c:pt>
                <c:pt idx="26933">
                  <c:v>1.6459999999999999</c:v>
                </c:pt>
                <c:pt idx="26934">
                  <c:v>1.6459999999999999</c:v>
                </c:pt>
                <c:pt idx="26935">
                  <c:v>1.6459999999999999</c:v>
                </c:pt>
                <c:pt idx="26936">
                  <c:v>1.645</c:v>
                </c:pt>
                <c:pt idx="26937">
                  <c:v>1.645</c:v>
                </c:pt>
                <c:pt idx="26938">
                  <c:v>1.645</c:v>
                </c:pt>
                <c:pt idx="26939">
                  <c:v>1.645</c:v>
                </c:pt>
                <c:pt idx="26940">
                  <c:v>1.645</c:v>
                </c:pt>
                <c:pt idx="26941">
                  <c:v>1.645</c:v>
                </c:pt>
                <c:pt idx="26942">
                  <c:v>1.645</c:v>
                </c:pt>
                <c:pt idx="26943">
                  <c:v>1.645</c:v>
                </c:pt>
                <c:pt idx="26944">
                  <c:v>1.645</c:v>
                </c:pt>
                <c:pt idx="26945">
                  <c:v>1.645</c:v>
                </c:pt>
                <c:pt idx="26946">
                  <c:v>1.645</c:v>
                </c:pt>
                <c:pt idx="26947">
                  <c:v>1.645</c:v>
                </c:pt>
                <c:pt idx="26948">
                  <c:v>1.645</c:v>
                </c:pt>
                <c:pt idx="26949">
                  <c:v>1.645</c:v>
                </c:pt>
                <c:pt idx="26950">
                  <c:v>1.645</c:v>
                </c:pt>
                <c:pt idx="26951">
                  <c:v>1.645</c:v>
                </c:pt>
                <c:pt idx="26952">
                  <c:v>1.645</c:v>
                </c:pt>
                <c:pt idx="26953">
                  <c:v>1.645</c:v>
                </c:pt>
                <c:pt idx="26954">
                  <c:v>1.645</c:v>
                </c:pt>
                <c:pt idx="26955">
                  <c:v>1.645</c:v>
                </c:pt>
                <c:pt idx="26956">
                  <c:v>1.645</c:v>
                </c:pt>
                <c:pt idx="26957">
                  <c:v>1.6440000000000001</c:v>
                </c:pt>
                <c:pt idx="26958">
                  <c:v>1.6440000000000001</c:v>
                </c:pt>
                <c:pt idx="26959">
                  <c:v>1.6440000000000001</c:v>
                </c:pt>
                <c:pt idx="26960">
                  <c:v>1.6440000000000001</c:v>
                </c:pt>
                <c:pt idx="26961">
                  <c:v>1.6440000000000001</c:v>
                </c:pt>
                <c:pt idx="26962">
                  <c:v>1.6440000000000001</c:v>
                </c:pt>
                <c:pt idx="26963">
                  <c:v>1.6440000000000001</c:v>
                </c:pt>
                <c:pt idx="26964">
                  <c:v>1.6440000000000001</c:v>
                </c:pt>
                <c:pt idx="26965">
                  <c:v>1.6440000000000001</c:v>
                </c:pt>
                <c:pt idx="26966">
                  <c:v>1.6440000000000001</c:v>
                </c:pt>
                <c:pt idx="26967">
                  <c:v>1.6440000000000001</c:v>
                </c:pt>
                <c:pt idx="26968">
                  <c:v>1.6440000000000001</c:v>
                </c:pt>
                <c:pt idx="26969">
                  <c:v>1.6440000000000001</c:v>
                </c:pt>
                <c:pt idx="26970">
                  <c:v>1.6440000000000001</c:v>
                </c:pt>
                <c:pt idx="26971">
                  <c:v>1.6440000000000001</c:v>
                </c:pt>
                <c:pt idx="26972">
                  <c:v>1.6440000000000001</c:v>
                </c:pt>
                <c:pt idx="26973">
                  <c:v>1.6440000000000001</c:v>
                </c:pt>
                <c:pt idx="26974">
                  <c:v>1.6440000000000001</c:v>
                </c:pt>
                <c:pt idx="26975">
                  <c:v>1.6440000000000001</c:v>
                </c:pt>
                <c:pt idx="26976">
                  <c:v>1.6440000000000001</c:v>
                </c:pt>
                <c:pt idx="26977">
                  <c:v>1.643</c:v>
                </c:pt>
                <c:pt idx="26978">
                  <c:v>1.643</c:v>
                </c:pt>
                <c:pt idx="26979">
                  <c:v>1.643</c:v>
                </c:pt>
                <c:pt idx="26980">
                  <c:v>1.643</c:v>
                </c:pt>
                <c:pt idx="26981">
                  <c:v>1.643</c:v>
                </c:pt>
                <c:pt idx="26982">
                  <c:v>1.643</c:v>
                </c:pt>
                <c:pt idx="26983">
                  <c:v>1.643</c:v>
                </c:pt>
                <c:pt idx="26984">
                  <c:v>1.643</c:v>
                </c:pt>
                <c:pt idx="26985">
                  <c:v>1.643</c:v>
                </c:pt>
                <c:pt idx="26986">
                  <c:v>1.643</c:v>
                </c:pt>
                <c:pt idx="26987">
                  <c:v>1.643</c:v>
                </c:pt>
                <c:pt idx="26988">
                  <c:v>1.643</c:v>
                </c:pt>
                <c:pt idx="26989">
                  <c:v>1.643</c:v>
                </c:pt>
                <c:pt idx="26990">
                  <c:v>1.643</c:v>
                </c:pt>
                <c:pt idx="26991">
                  <c:v>1.643</c:v>
                </c:pt>
                <c:pt idx="26992">
                  <c:v>1.643</c:v>
                </c:pt>
                <c:pt idx="26993">
                  <c:v>1.643</c:v>
                </c:pt>
                <c:pt idx="26994">
                  <c:v>1.643</c:v>
                </c:pt>
                <c:pt idx="26995">
                  <c:v>1.643</c:v>
                </c:pt>
                <c:pt idx="26996">
                  <c:v>1.643</c:v>
                </c:pt>
                <c:pt idx="26997">
                  <c:v>1.6419999999999999</c:v>
                </c:pt>
                <c:pt idx="26998">
                  <c:v>1.6419999999999999</c:v>
                </c:pt>
                <c:pt idx="26999">
                  <c:v>1.6419999999999999</c:v>
                </c:pt>
                <c:pt idx="27000">
                  <c:v>1.6419999999999999</c:v>
                </c:pt>
                <c:pt idx="27001">
                  <c:v>1.6419999999999999</c:v>
                </c:pt>
                <c:pt idx="27002">
                  <c:v>1.6419999999999999</c:v>
                </c:pt>
                <c:pt idx="27003">
                  <c:v>1.6419999999999999</c:v>
                </c:pt>
                <c:pt idx="27004">
                  <c:v>1.6419999999999999</c:v>
                </c:pt>
                <c:pt idx="27005">
                  <c:v>1.6419999999999999</c:v>
                </c:pt>
                <c:pt idx="27006">
                  <c:v>1.6419999999999999</c:v>
                </c:pt>
                <c:pt idx="27007">
                  <c:v>1.6419999999999999</c:v>
                </c:pt>
                <c:pt idx="27008">
                  <c:v>1.6419999999999999</c:v>
                </c:pt>
                <c:pt idx="27009">
                  <c:v>1.6419999999999999</c:v>
                </c:pt>
                <c:pt idx="27010">
                  <c:v>1.6419999999999999</c:v>
                </c:pt>
                <c:pt idx="27011">
                  <c:v>1.6419999999999999</c:v>
                </c:pt>
                <c:pt idx="27012">
                  <c:v>1.6419999999999999</c:v>
                </c:pt>
                <c:pt idx="27013">
                  <c:v>1.6419999999999999</c:v>
                </c:pt>
                <c:pt idx="27014">
                  <c:v>1.6419999999999999</c:v>
                </c:pt>
                <c:pt idx="27015">
                  <c:v>1.6419999999999999</c:v>
                </c:pt>
                <c:pt idx="27016">
                  <c:v>1.6419999999999999</c:v>
                </c:pt>
                <c:pt idx="27017">
                  <c:v>1.6419999999999999</c:v>
                </c:pt>
                <c:pt idx="27018">
                  <c:v>1.641</c:v>
                </c:pt>
                <c:pt idx="27019">
                  <c:v>1.641</c:v>
                </c:pt>
                <c:pt idx="27020">
                  <c:v>1.641</c:v>
                </c:pt>
                <c:pt idx="27021">
                  <c:v>1.641</c:v>
                </c:pt>
                <c:pt idx="27022">
                  <c:v>1.641</c:v>
                </c:pt>
                <c:pt idx="27023">
                  <c:v>1.641</c:v>
                </c:pt>
                <c:pt idx="27024">
                  <c:v>1.641</c:v>
                </c:pt>
                <c:pt idx="27025">
                  <c:v>1.641</c:v>
                </c:pt>
                <c:pt idx="27026">
                  <c:v>1.641</c:v>
                </c:pt>
                <c:pt idx="27027">
                  <c:v>1.641</c:v>
                </c:pt>
                <c:pt idx="27028">
                  <c:v>1.641</c:v>
                </c:pt>
                <c:pt idx="27029">
                  <c:v>1.641</c:v>
                </c:pt>
                <c:pt idx="27030">
                  <c:v>1.641</c:v>
                </c:pt>
                <c:pt idx="27031">
                  <c:v>1.641</c:v>
                </c:pt>
                <c:pt idx="27032">
                  <c:v>1.641</c:v>
                </c:pt>
                <c:pt idx="27033">
                  <c:v>1.641</c:v>
                </c:pt>
                <c:pt idx="27034">
                  <c:v>1.641</c:v>
                </c:pt>
                <c:pt idx="27035">
                  <c:v>1.641</c:v>
                </c:pt>
                <c:pt idx="27036">
                  <c:v>1.641</c:v>
                </c:pt>
                <c:pt idx="27037">
                  <c:v>1.641</c:v>
                </c:pt>
                <c:pt idx="27038">
                  <c:v>1.6400000000000001</c:v>
                </c:pt>
                <c:pt idx="27039">
                  <c:v>1.6400000000000001</c:v>
                </c:pt>
                <c:pt idx="27040">
                  <c:v>1.6400000000000001</c:v>
                </c:pt>
                <c:pt idx="27041">
                  <c:v>1.6400000000000001</c:v>
                </c:pt>
                <c:pt idx="27042">
                  <c:v>1.6400000000000001</c:v>
                </c:pt>
                <c:pt idx="27043">
                  <c:v>1.6400000000000001</c:v>
                </c:pt>
                <c:pt idx="27044">
                  <c:v>1.6400000000000001</c:v>
                </c:pt>
                <c:pt idx="27045">
                  <c:v>1.6400000000000001</c:v>
                </c:pt>
                <c:pt idx="27046">
                  <c:v>1.6400000000000001</c:v>
                </c:pt>
                <c:pt idx="27047">
                  <c:v>1.6400000000000001</c:v>
                </c:pt>
                <c:pt idx="27048">
                  <c:v>1.6400000000000001</c:v>
                </c:pt>
                <c:pt idx="27049">
                  <c:v>1.6400000000000001</c:v>
                </c:pt>
                <c:pt idx="27050">
                  <c:v>1.6400000000000001</c:v>
                </c:pt>
                <c:pt idx="27051">
                  <c:v>1.6400000000000001</c:v>
                </c:pt>
                <c:pt idx="27052">
                  <c:v>1.6400000000000001</c:v>
                </c:pt>
                <c:pt idx="27053">
                  <c:v>1.6400000000000001</c:v>
                </c:pt>
                <c:pt idx="27054">
                  <c:v>1.6400000000000001</c:v>
                </c:pt>
                <c:pt idx="27055">
                  <c:v>1.6400000000000001</c:v>
                </c:pt>
                <c:pt idx="27056">
                  <c:v>1.6400000000000001</c:v>
                </c:pt>
                <c:pt idx="27057">
                  <c:v>1.6400000000000001</c:v>
                </c:pt>
                <c:pt idx="27058">
                  <c:v>1.6400000000000001</c:v>
                </c:pt>
                <c:pt idx="27059">
                  <c:v>1.639</c:v>
                </c:pt>
                <c:pt idx="27060">
                  <c:v>1.639</c:v>
                </c:pt>
                <c:pt idx="27061">
                  <c:v>1.639</c:v>
                </c:pt>
                <c:pt idx="27062">
                  <c:v>1.639</c:v>
                </c:pt>
                <c:pt idx="27063">
                  <c:v>1.639</c:v>
                </c:pt>
                <c:pt idx="27064">
                  <c:v>1.639</c:v>
                </c:pt>
                <c:pt idx="27065">
                  <c:v>1.639</c:v>
                </c:pt>
                <c:pt idx="27066">
                  <c:v>1.639</c:v>
                </c:pt>
                <c:pt idx="27067">
                  <c:v>1.639</c:v>
                </c:pt>
                <c:pt idx="27068">
                  <c:v>1.639</c:v>
                </c:pt>
                <c:pt idx="27069">
                  <c:v>1.639</c:v>
                </c:pt>
                <c:pt idx="27070">
                  <c:v>1.639</c:v>
                </c:pt>
                <c:pt idx="27071">
                  <c:v>1.639</c:v>
                </c:pt>
                <c:pt idx="27072">
                  <c:v>1.639</c:v>
                </c:pt>
                <c:pt idx="27073">
                  <c:v>1.639</c:v>
                </c:pt>
                <c:pt idx="27074">
                  <c:v>1.639</c:v>
                </c:pt>
                <c:pt idx="27075">
                  <c:v>1.639</c:v>
                </c:pt>
                <c:pt idx="27076">
                  <c:v>1.639</c:v>
                </c:pt>
                <c:pt idx="27077">
                  <c:v>1.639</c:v>
                </c:pt>
                <c:pt idx="27078">
                  <c:v>1.639</c:v>
                </c:pt>
                <c:pt idx="27079">
                  <c:v>1.639</c:v>
                </c:pt>
                <c:pt idx="27080">
                  <c:v>1.6379999999999999</c:v>
                </c:pt>
                <c:pt idx="27081">
                  <c:v>1.6379999999999999</c:v>
                </c:pt>
                <c:pt idx="27082">
                  <c:v>1.6379999999999999</c:v>
                </c:pt>
                <c:pt idx="27083">
                  <c:v>1.6379999999999999</c:v>
                </c:pt>
                <c:pt idx="27084">
                  <c:v>1.6379999999999999</c:v>
                </c:pt>
                <c:pt idx="27085">
                  <c:v>1.6379999999999999</c:v>
                </c:pt>
                <c:pt idx="27086">
                  <c:v>1.6379999999999999</c:v>
                </c:pt>
                <c:pt idx="27087">
                  <c:v>1.6379999999999999</c:v>
                </c:pt>
                <c:pt idx="27088">
                  <c:v>1.6379999999999999</c:v>
                </c:pt>
                <c:pt idx="27089">
                  <c:v>1.6379999999999999</c:v>
                </c:pt>
                <c:pt idx="27090">
                  <c:v>1.6379999999999999</c:v>
                </c:pt>
                <c:pt idx="27091">
                  <c:v>1.6379999999999999</c:v>
                </c:pt>
                <c:pt idx="27092">
                  <c:v>1.6379999999999999</c:v>
                </c:pt>
                <c:pt idx="27093">
                  <c:v>1.6379999999999999</c:v>
                </c:pt>
                <c:pt idx="27094">
                  <c:v>1.6379999999999999</c:v>
                </c:pt>
                <c:pt idx="27095">
                  <c:v>1.6379999999999999</c:v>
                </c:pt>
                <c:pt idx="27096">
                  <c:v>1.6379999999999999</c:v>
                </c:pt>
                <c:pt idx="27097">
                  <c:v>1.6379999999999999</c:v>
                </c:pt>
                <c:pt idx="27098">
                  <c:v>1.6379999999999999</c:v>
                </c:pt>
                <c:pt idx="27099">
                  <c:v>1.6379999999999999</c:v>
                </c:pt>
                <c:pt idx="27100">
                  <c:v>1.637</c:v>
                </c:pt>
                <c:pt idx="27101">
                  <c:v>1.637</c:v>
                </c:pt>
                <c:pt idx="27102">
                  <c:v>1.637</c:v>
                </c:pt>
                <c:pt idx="27103">
                  <c:v>1.637</c:v>
                </c:pt>
                <c:pt idx="27104">
                  <c:v>1.637</c:v>
                </c:pt>
                <c:pt idx="27105">
                  <c:v>1.637</c:v>
                </c:pt>
                <c:pt idx="27106">
                  <c:v>1.637</c:v>
                </c:pt>
                <c:pt idx="27107">
                  <c:v>1.637</c:v>
                </c:pt>
                <c:pt idx="27108">
                  <c:v>1.637</c:v>
                </c:pt>
                <c:pt idx="27109">
                  <c:v>1.637</c:v>
                </c:pt>
                <c:pt idx="27110">
                  <c:v>1.637</c:v>
                </c:pt>
                <c:pt idx="27111">
                  <c:v>1.637</c:v>
                </c:pt>
                <c:pt idx="27112">
                  <c:v>1.637</c:v>
                </c:pt>
                <c:pt idx="27113">
                  <c:v>1.637</c:v>
                </c:pt>
                <c:pt idx="27114">
                  <c:v>1.637</c:v>
                </c:pt>
                <c:pt idx="27115">
                  <c:v>1.637</c:v>
                </c:pt>
                <c:pt idx="27116">
                  <c:v>1.637</c:v>
                </c:pt>
                <c:pt idx="27117">
                  <c:v>1.637</c:v>
                </c:pt>
                <c:pt idx="27118">
                  <c:v>1.637</c:v>
                </c:pt>
                <c:pt idx="27119">
                  <c:v>1.637</c:v>
                </c:pt>
                <c:pt idx="27120">
                  <c:v>1.6360000000000001</c:v>
                </c:pt>
                <c:pt idx="27121">
                  <c:v>1.6360000000000001</c:v>
                </c:pt>
                <c:pt idx="27122">
                  <c:v>1.6360000000000001</c:v>
                </c:pt>
                <c:pt idx="27123">
                  <c:v>1.6360000000000001</c:v>
                </c:pt>
                <c:pt idx="27124">
                  <c:v>1.6360000000000001</c:v>
                </c:pt>
                <c:pt idx="27125">
                  <c:v>1.6360000000000001</c:v>
                </c:pt>
                <c:pt idx="27126">
                  <c:v>1.6360000000000001</c:v>
                </c:pt>
                <c:pt idx="27127">
                  <c:v>1.6360000000000001</c:v>
                </c:pt>
                <c:pt idx="27128">
                  <c:v>1.6360000000000001</c:v>
                </c:pt>
                <c:pt idx="27129">
                  <c:v>1.6360000000000001</c:v>
                </c:pt>
                <c:pt idx="27130">
                  <c:v>1.6360000000000001</c:v>
                </c:pt>
                <c:pt idx="27131">
                  <c:v>1.6360000000000001</c:v>
                </c:pt>
                <c:pt idx="27132">
                  <c:v>1.6360000000000001</c:v>
                </c:pt>
                <c:pt idx="27133">
                  <c:v>1.6360000000000001</c:v>
                </c:pt>
                <c:pt idx="27134">
                  <c:v>1.637</c:v>
                </c:pt>
                <c:pt idx="27135">
                  <c:v>1.637</c:v>
                </c:pt>
                <c:pt idx="27136">
                  <c:v>1.637</c:v>
                </c:pt>
                <c:pt idx="27137">
                  <c:v>1.637</c:v>
                </c:pt>
                <c:pt idx="27138">
                  <c:v>1.637</c:v>
                </c:pt>
                <c:pt idx="27139">
                  <c:v>1.637</c:v>
                </c:pt>
                <c:pt idx="27140">
                  <c:v>1.637</c:v>
                </c:pt>
                <c:pt idx="27141">
                  <c:v>1.6360000000000001</c:v>
                </c:pt>
                <c:pt idx="27142">
                  <c:v>1.6360000000000001</c:v>
                </c:pt>
                <c:pt idx="27143">
                  <c:v>1.6360000000000001</c:v>
                </c:pt>
                <c:pt idx="27144">
                  <c:v>1.6360000000000001</c:v>
                </c:pt>
                <c:pt idx="27145">
                  <c:v>1.6360000000000001</c:v>
                </c:pt>
                <c:pt idx="27146">
                  <c:v>1.6360000000000001</c:v>
                </c:pt>
                <c:pt idx="27147">
                  <c:v>1.6360000000000001</c:v>
                </c:pt>
                <c:pt idx="27148">
                  <c:v>1.6360000000000001</c:v>
                </c:pt>
                <c:pt idx="27149">
                  <c:v>1.6360000000000001</c:v>
                </c:pt>
                <c:pt idx="27150">
                  <c:v>1.6360000000000001</c:v>
                </c:pt>
                <c:pt idx="27151">
                  <c:v>1.6360000000000001</c:v>
                </c:pt>
                <c:pt idx="27152">
                  <c:v>1.6360000000000001</c:v>
                </c:pt>
                <c:pt idx="27153">
                  <c:v>1.6360000000000001</c:v>
                </c:pt>
                <c:pt idx="27154">
                  <c:v>1.6360000000000001</c:v>
                </c:pt>
                <c:pt idx="27155">
                  <c:v>1.6360000000000001</c:v>
                </c:pt>
                <c:pt idx="27156">
                  <c:v>1.6360000000000001</c:v>
                </c:pt>
                <c:pt idx="27157">
                  <c:v>1.6360000000000001</c:v>
                </c:pt>
                <c:pt idx="27158">
                  <c:v>1.6360000000000001</c:v>
                </c:pt>
                <c:pt idx="27159">
                  <c:v>1.6360000000000001</c:v>
                </c:pt>
                <c:pt idx="27160">
                  <c:v>1.6360000000000001</c:v>
                </c:pt>
                <c:pt idx="27161">
                  <c:v>1.6360000000000001</c:v>
                </c:pt>
                <c:pt idx="27162">
                  <c:v>1.635</c:v>
                </c:pt>
                <c:pt idx="27163">
                  <c:v>1.635</c:v>
                </c:pt>
                <c:pt idx="27164">
                  <c:v>1.635</c:v>
                </c:pt>
                <c:pt idx="27165">
                  <c:v>1.635</c:v>
                </c:pt>
                <c:pt idx="27166">
                  <c:v>1.635</c:v>
                </c:pt>
                <c:pt idx="27167">
                  <c:v>1.635</c:v>
                </c:pt>
                <c:pt idx="27168">
                  <c:v>1.635</c:v>
                </c:pt>
                <c:pt idx="27169">
                  <c:v>1.635</c:v>
                </c:pt>
                <c:pt idx="27170">
                  <c:v>1.635</c:v>
                </c:pt>
                <c:pt idx="27171">
                  <c:v>1.635</c:v>
                </c:pt>
                <c:pt idx="27172">
                  <c:v>1.635</c:v>
                </c:pt>
                <c:pt idx="27173">
                  <c:v>1.635</c:v>
                </c:pt>
                <c:pt idx="27174">
                  <c:v>1.635</c:v>
                </c:pt>
                <c:pt idx="27175">
                  <c:v>1.635</c:v>
                </c:pt>
                <c:pt idx="27176">
                  <c:v>1.635</c:v>
                </c:pt>
                <c:pt idx="27177">
                  <c:v>1.635</c:v>
                </c:pt>
                <c:pt idx="27178">
                  <c:v>1.635</c:v>
                </c:pt>
                <c:pt idx="27179">
                  <c:v>1.635</c:v>
                </c:pt>
                <c:pt idx="27180">
                  <c:v>1.635</c:v>
                </c:pt>
                <c:pt idx="27181">
                  <c:v>1.635</c:v>
                </c:pt>
                <c:pt idx="27182">
                  <c:v>1.6339999999999999</c:v>
                </c:pt>
                <c:pt idx="27183">
                  <c:v>1.6339999999999999</c:v>
                </c:pt>
                <c:pt idx="27184">
                  <c:v>1.6339999999999999</c:v>
                </c:pt>
                <c:pt idx="27185">
                  <c:v>1.6339999999999999</c:v>
                </c:pt>
                <c:pt idx="27186">
                  <c:v>1.6339999999999999</c:v>
                </c:pt>
                <c:pt idx="27187">
                  <c:v>1.6339999999999999</c:v>
                </c:pt>
                <c:pt idx="27188">
                  <c:v>1.6339999999999999</c:v>
                </c:pt>
                <c:pt idx="27189">
                  <c:v>1.6339999999999999</c:v>
                </c:pt>
                <c:pt idx="27190">
                  <c:v>1.6339999999999999</c:v>
                </c:pt>
                <c:pt idx="27191">
                  <c:v>1.6339999999999999</c:v>
                </c:pt>
                <c:pt idx="27192">
                  <c:v>1.6339999999999999</c:v>
                </c:pt>
                <c:pt idx="27193">
                  <c:v>1.6339999999999999</c:v>
                </c:pt>
                <c:pt idx="27194">
                  <c:v>1.6339999999999999</c:v>
                </c:pt>
                <c:pt idx="27195">
                  <c:v>1.6339999999999999</c:v>
                </c:pt>
                <c:pt idx="27196">
                  <c:v>1.6339999999999999</c:v>
                </c:pt>
                <c:pt idx="27197">
                  <c:v>1.6339999999999999</c:v>
                </c:pt>
                <c:pt idx="27198">
                  <c:v>1.6339999999999999</c:v>
                </c:pt>
                <c:pt idx="27199">
                  <c:v>1.6339999999999999</c:v>
                </c:pt>
                <c:pt idx="27200">
                  <c:v>1.6339999999999999</c:v>
                </c:pt>
                <c:pt idx="27201">
                  <c:v>1.6339999999999999</c:v>
                </c:pt>
                <c:pt idx="27202">
                  <c:v>1.633</c:v>
                </c:pt>
                <c:pt idx="27203">
                  <c:v>1.633</c:v>
                </c:pt>
                <c:pt idx="27204">
                  <c:v>1.633</c:v>
                </c:pt>
                <c:pt idx="27205">
                  <c:v>1.633</c:v>
                </c:pt>
                <c:pt idx="27206">
                  <c:v>1.633</c:v>
                </c:pt>
                <c:pt idx="27207">
                  <c:v>1.633</c:v>
                </c:pt>
                <c:pt idx="27208">
                  <c:v>1.633</c:v>
                </c:pt>
                <c:pt idx="27209">
                  <c:v>1.633</c:v>
                </c:pt>
                <c:pt idx="27210">
                  <c:v>1.633</c:v>
                </c:pt>
                <c:pt idx="27211">
                  <c:v>1.633</c:v>
                </c:pt>
                <c:pt idx="27212">
                  <c:v>1.633</c:v>
                </c:pt>
                <c:pt idx="27213">
                  <c:v>1.633</c:v>
                </c:pt>
                <c:pt idx="27214">
                  <c:v>1.633</c:v>
                </c:pt>
                <c:pt idx="27215">
                  <c:v>1.633</c:v>
                </c:pt>
                <c:pt idx="27216">
                  <c:v>1.633</c:v>
                </c:pt>
                <c:pt idx="27217">
                  <c:v>1.633</c:v>
                </c:pt>
                <c:pt idx="27218">
                  <c:v>1.633</c:v>
                </c:pt>
                <c:pt idx="27219">
                  <c:v>1.633</c:v>
                </c:pt>
                <c:pt idx="27220">
                  <c:v>1.633</c:v>
                </c:pt>
                <c:pt idx="27221">
                  <c:v>1.633</c:v>
                </c:pt>
                <c:pt idx="27222">
                  <c:v>1.633</c:v>
                </c:pt>
                <c:pt idx="27223">
                  <c:v>1.6320000000000001</c:v>
                </c:pt>
                <c:pt idx="27224">
                  <c:v>1.6320000000000001</c:v>
                </c:pt>
                <c:pt idx="27225">
                  <c:v>1.6320000000000001</c:v>
                </c:pt>
                <c:pt idx="27226">
                  <c:v>1.6320000000000001</c:v>
                </c:pt>
                <c:pt idx="27227">
                  <c:v>1.6320000000000001</c:v>
                </c:pt>
                <c:pt idx="27228">
                  <c:v>1.6320000000000001</c:v>
                </c:pt>
                <c:pt idx="27229">
                  <c:v>1.6320000000000001</c:v>
                </c:pt>
                <c:pt idx="27230">
                  <c:v>1.6320000000000001</c:v>
                </c:pt>
                <c:pt idx="27231">
                  <c:v>1.6320000000000001</c:v>
                </c:pt>
                <c:pt idx="27232">
                  <c:v>1.6320000000000001</c:v>
                </c:pt>
                <c:pt idx="27233">
                  <c:v>1.6320000000000001</c:v>
                </c:pt>
                <c:pt idx="27234">
                  <c:v>1.6320000000000001</c:v>
                </c:pt>
                <c:pt idx="27235">
                  <c:v>1.6320000000000001</c:v>
                </c:pt>
                <c:pt idx="27236">
                  <c:v>1.6320000000000001</c:v>
                </c:pt>
                <c:pt idx="27237">
                  <c:v>1.6320000000000001</c:v>
                </c:pt>
                <c:pt idx="27238">
                  <c:v>1.6320000000000001</c:v>
                </c:pt>
                <c:pt idx="27239">
                  <c:v>1.6320000000000001</c:v>
                </c:pt>
                <c:pt idx="27240">
                  <c:v>1.6320000000000001</c:v>
                </c:pt>
                <c:pt idx="27241">
                  <c:v>1.6320000000000001</c:v>
                </c:pt>
                <c:pt idx="27242">
                  <c:v>1.6320000000000001</c:v>
                </c:pt>
                <c:pt idx="27243">
                  <c:v>1.631</c:v>
                </c:pt>
                <c:pt idx="27244">
                  <c:v>1.631</c:v>
                </c:pt>
                <c:pt idx="27245">
                  <c:v>1.631</c:v>
                </c:pt>
                <c:pt idx="27246">
                  <c:v>1.631</c:v>
                </c:pt>
                <c:pt idx="27247">
                  <c:v>1.631</c:v>
                </c:pt>
                <c:pt idx="27248">
                  <c:v>1.631</c:v>
                </c:pt>
                <c:pt idx="27249">
                  <c:v>1.631</c:v>
                </c:pt>
                <c:pt idx="27250">
                  <c:v>1.631</c:v>
                </c:pt>
                <c:pt idx="27251">
                  <c:v>1.631</c:v>
                </c:pt>
                <c:pt idx="27252">
                  <c:v>1.631</c:v>
                </c:pt>
                <c:pt idx="27253">
                  <c:v>1.631</c:v>
                </c:pt>
                <c:pt idx="27254">
                  <c:v>1.631</c:v>
                </c:pt>
                <c:pt idx="27255">
                  <c:v>1.631</c:v>
                </c:pt>
                <c:pt idx="27256">
                  <c:v>1.631</c:v>
                </c:pt>
                <c:pt idx="27257">
                  <c:v>1.631</c:v>
                </c:pt>
                <c:pt idx="27258">
                  <c:v>1.631</c:v>
                </c:pt>
                <c:pt idx="27259">
                  <c:v>1.631</c:v>
                </c:pt>
                <c:pt idx="27260">
                  <c:v>1.631</c:v>
                </c:pt>
                <c:pt idx="27261">
                  <c:v>1.631</c:v>
                </c:pt>
                <c:pt idx="27262">
                  <c:v>1.631</c:v>
                </c:pt>
                <c:pt idx="27263">
                  <c:v>1.63</c:v>
                </c:pt>
                <c:pt idx="27264">
                  <c:v>1.63</c:v>
                </c:pt>
                <c:pt idx="27265">
                  <c:v>1.63</c:v>
                </c:pt>
                <c:pt idx="27266">
                  <c:v>1.63</c:v>
                </c:pt>
                <c:pt idx="27267">
                  <c:v>1.63</c:v>
                </c:pt>
                <c:pt idx="27268">
                  <c:v>1.63</c:v>
                </c:pt>
                <c:pt idx="27269">
                  <c:v>1.63</c:v>
                </c:pt>
                <c:pt idx="27270">
                  <c:v>1.63</c:v>
                </c:pt>
                <c:pt idx="27271">
                  <c:v>1.63</c:v>
                </c:pt>
                <c:pt idx="27272">
                  <c:v>1.63</c:v>
                </c:pt>
                <c:pt idx="27273">
                  <c:v>1.63</c:v>
                </c:pt>
                <c:pt idx="27274">
                  <c:v>1.63</c:v>
                </c:pt>
                <c:pt idx="27275">
                  <c:v>1.63</c:v>
                </c:pt>
                <c:pt idx="27276">
                  <c:v>1.63</c:v>
                </c:pt>
                <c:pt idx="27277">
                  <c:v>1.63</c:v>
                </c:pt>
                <c:pt idx="27278">
                  <c:v>1.63</c:v>
                </c:pt>
                <c:pt idx="27279">
                  <c:v>1.63</c:v>
                </c:pt>
                <c:pt idx="27280">
                  <c:v>1.63</c:v>
                </c:pt>
                <c:pt idx="27281">
                  <c:v>1.63</c:v>
                </c:pt>
                <c:pt idx="27282">
                  <c:v>1.63</c:v>
                </c:pt>
                <c:pt idx="27283">
                  <c:v>1.629</c:v>
                </c:pt>
                <c:pt idx="27284">
                  <c:v>1.629</c:v>
                </c:pt>
                <c:pt idx="27285">
                  <c:v>1.629</c:v>
                </c:pt>
                <c:pt idx="27286">
                  <c:v>1.629</c:v>
                </c:pt>
                <c:pt idx="27287">
                  <c:v>1.629</c:v>
                </c:pt>
                <c:pt idx="27288">
                  <c:v>1.629</c:v>
                </c:pt>
                <c:pt idx="27289">
                  <c:v>1.629</c:v>
                </c:pt>
                <c:pt idx="27290">
                  <c:v>1.629</c:v>
                </c:pt>
                <c:pt idx="27291">
                  <c:v>1.629</c:v>
                </c:pt>
                <c:pt idx="27292">
                  <c:v>1.629</c:v>
                </c:pt>
                <c:pt idx="27293">
                  <c:v>1.629</c:v>
                </c:pt>
                <c:pt idx="27294">
                  <c:v>1.629</c:v>
                </c:pt>
                <c:pt idx="27295">
                  <c:v>1.629</c:v>
                </c:pt>
                <c:pt idx="27296">
                  <c:v>1.629</c:v>
                </c:pt>
                <c:pt idx="27297">
                  <c:v>1.629</c:v>
                </c:pt>
                <c:pt idx="27298">
                  <c:v>1.629</c:v>
                </c:pt>
                <c:pt idx="27299">
                  <c:v>1.629</c:v>
                </c:pt>
                <c:pt idx="27300">
                  <c:v>1.629</c:v>
                </c:pt>
                <c:pt idx="27301">
                  <c:v>1.629</c:v>
                </c:pt>
                <c:pt idx="27302">
                  <c:v>1.629</c:v>
                </c:pt>
                <c:pt idx="27303">
                  <c:v>1.6280000000000001</c:v>
                </c:pt>
                <c:pt idx="27304">
                  <c:v>1.6280000000000001</c:v>
                </c:pt>
                <c:pt idx="27305">
                  <c:v>1.6280000000000001</c:v>
                </c:pt>
                <c:pt idx="27306">
                  <c:v>1.6280000000000001</c:v>
                </c:pt>
                <c:pt idx="27307">
                  <c:v>1.6280000000000001</c:v>
                </c:pt>
                <c:pt idx="27308">
                  <c:v>1.6280000000000001</c:v>
                </c:pt>
                <c:pt idx="27309">
                  <c:v>1.6280000000000001</c:v>
                </c:pt>
                <c:pt idx="27310">
                  <c:v>1.6280000000000001</c:v>
                </c:pt>
                <c:pt idx="27311">
                  <c:v>1.6280000000000001</c:v>
                </c:pt>
                <c:pt idx="27312">
                  <c:v>1.6280000000000001</c:v>
                </c:pt>
                <c:pt idx="27313">
                  <c:v>1.6280000000000001</c:v>
                </c:pt>
                <c:pt idx="27314">
                  <c:v>1.6280000000000001</c:v>
                </c:pt>
                <c:pt idx="27315">
                  <c:v>1.6280000000000001</c:v>
                </c:pt>
                <c:pt idx="27316">
                  <c:v>1.6280000000000001</c:v>
                </c:pt>
                <c:pt idx="27317">
                  <c:v>1.6280000000000001</c:v>
                </c:pt>
                <c:pt idx="27318">
                  <c:v>1.6280000000000001</c:v>
                </c:pt>
                <c:pt idx="27319">
                  <c:v>1.6280000000000001</c:v>
                </c:pt>
                <c:pt idx="27320">
                  <c:v>1.6280000000000001</c:v>
                </c:pt>
                <c:pt idx="27321">
                  <c:v>1.6280000000000001</c:v>
                </c:pt>
                <c:pt idx="27322">
                  <c:v>1.6280000000000001</c:v>
                </c:pt>
                <c:pt idx="27323">
                  <c:v>1.6280000000000001</c:v>
                </c:pt>
                <c:pt idx="27324">
                  <c:v>1.627</c:v>
                </c:pt>
                <c:pt idx="27325">
                  <c:v>1.627</c:v>
                </c:pt>
                <c:pt idx="27326">
                  <c:v>1.627</c:v>
                </c:pt>
                <c:pt idx="27327">
                  <c:v>1.627</c:v>
                </c:pt>
                <c:pt idx="27328">
                  <c:v>1.627</c:v>
                </c:pt>
                <c:pt idx="27329">
                  <c:v>1.627</c:v>
                </c:pt>
                <c:pt idx="27330">
                  <c:v>1.627</c:v>
                </c:pt>
                <c:pt idx="27331">
                  <c:v>1.627</c:v>
                </c:pt>
                <c:pt idx="27332">
                  <c:v>1.627</c:v>
                </c:pt>
                <c:pt idx="27333">
                  <c:v>1.627</c:v>
                </c:pt>
                <c:pt idx="27334">
                  <c:v>1.627</c:v>
                </c:pt>
                <c:pt idx="27335">
                  <c:v>1.627</c:v>
                </c:pt>
                <c:pt idx="27336">
                  <c:v>1.627</c:v>
                </c:pt>
                <c:pt idx="27337">
                  <c:v>1.627</c:v>
                </c:pt>
                <c:pt idx="27338">
                  <c:v>1.627</c:v>
                </c:pt>
                <c:pt idx="27339">
                  <c:v>1.627</c:v>
                </c:pt>
                <c:pt idx="27340">
                  <c:v>1.627</c:v>
                </c:pt>
                <c:pt idx="27341">
                  <c:v>1.627</c:v>
                </c:pt>
                <c:pt idx="27342">
                  <c:v>1.627</c:v>
                </c:pt>
                <c:pt idx="27343">
                  <c:v>1.627</c:v>
                </c:pt>
                <c:pt idx="27344">
                  <c:v>1.627</c:v>
                </c:pt>
                <c:pt idx="27345">
                  <c:v>1.6259999999999999</c:v>
                </c:pt>
                <c:pt idx="27346">
                  <c:v>1.6259999999999999</c:v>
                </c:pt>
                <c:pt idx="27347">
                  <c:v>1.6259999999999999</c:v>
                </c:pt>
                <c:pt idx="27348">
                  <c:v>1.6259999999999999</c:v>
                </c:pt>
                <c:pt idx="27349">
                  <c:v>1.6259999999999999</c:v>
                </c:pt>
                <c:pt idx="27350">
                  <c:v>1.6259999999999999</c:v>
                </c:pt>
                <c:pt idx="27351">
                  <c:v>1.6259999999999999</c:v>
                </c:pt>
                <c:pt idx="27352">
                  <c:v>1.6259999999999999</c:v>
                </c:pt>
                <c:pt idx="27353">
                  <c:v>1.6259999999999999</c:v>
                </c:pt>
                <c:pt idx="27354">
                  <c:v>1.6259999999999999</c:v>
                </c:pt>
                <c:pt idx="27355">
                  <c:v>1.6259999999999999</c:v>
                </c:pt>
                <c:pt idx="27356">
                  <c:v>1.6259999999999999</c:v>
                </c:pt>
                <c:pt idx="27357">
                  <c:v>1.6259999999999999</c:v>
                </c:pt>
                <c:pt idx="27358">
                  <c:v>1.6259999999999999</c:v>
                </c:pt>
                <c:pt idx="27359">
                  <c:v>1.6259999999999999</c:v>
                </c:pt>
                <c:pt idx="27360">
                  <c:v>1.6259999999999999</c:v>
                </c:pt>
                <c:pt idx="27361">
                  <c:v>1.6259999999999999</c:v>
                </c:pt>
                <c:pt idx="27362">
                  <c:v>1.6259999999999999</c:v>
                </c:pt>
                <c:pt idx="27363">
                  <c:v>1.6259999999999999</c:v>
                </c:pt>
                <c:pt idx="27364">
                  <c:v>1.6259999999999999</c:v>
                </c:pt>
                <c:pt idx="27365">
                  <c:v>1.625</c:v>
                </c:pt>
                <c:pt idx="27366">
                  <c:v>1.625</c:v>
                </c:pt>
                <c:pt idx="27367">
                  <c:v>1.625</c:v>
                </c:pt>
                <c:pt idx="27368">
                  <c:v>1.625</c:v>
                </c:pt>
                <c:pt idx="27369">
                  <c:v>1.625</c:v>
                </c:pt>
                <c:pt idx="27370">
                  <c:v>1.625</c:v>
                </c:pt>
                <c:pt idx="27371">
                  <c:v>1.625</c:v>
                </c:pt>
                <c:pt idx="27372">
                  <c:v>1.625</c:v>
                </c:pt>
                <c:pt idx="27373">
                  <c:v>1.625</c:v>
                </c:pt>
                <c:pt idx="27374">
                  <c:v>1.625</c:v>
                </c:pt>
                <c:pt idx="27375">
                  <c:v>1.625</c:v>
                </c:pt>
                <c:pt idx="27376">
                  <c:v>1.625</c:v>
                </c:pt>
                <c:pt idx="27377">
                  <c:v>1.625</c:v>
                </c:pt>
                <c:pt idx="27378">
                  <c:v>1.625</c:v>
                </c:pt>
                <c:pt idx="27379">
                  <c:v>1.625</c:v>
                </c:pt>
                <c:pt idx="27380">
                  <c:v>1.625</c:v>
                </c:pt>
                <c:pt idx="27381">
                  <c:v>1.625</c:v>
                </c:pt>
                <c:pt idx="27382">
                  <c:v>1.625</c:v>
                </c:pt>
                <c:pt idx="27383">
                  <c:v>1.625</c:v>
                </c:pt>
                <c:pt idx="27384">
                  <c:v>1.625</c:v>
                </c:pt>
                <c:pt idx="27385">
                  <c:v>1.6240000000000001</c:v>
                </c:pt>
                <c:pt idx="27386">
                  <c:v>1.6240000000000001</c:v>
                </c:pt>
                <c:pt idx="27387">
                  <c:v>1.6240000000000001</c:v>
                </c:pt>
                <c:pt idx="27388">
                  <c:v>1.6240000000000001</c:v>
                </c:pt>
                <c:pt idx="27389">
                  <c:v>1.6240000000000001</c:v>
                </c:pt>
                <c:pt idx="27390">
                  <c:v>1.6240000000000001</c:v>
                </c:pt>
                <c:pt idx="27391">
                  <c:v>1.6240000000000001</c:v>
                </c:pt>
                <c:pt idx="27392">
                  <c:v>1.6240000000000001</c:v>
                </c:pt>
                <c:pt idx="27393">
                  <c:v>1.6240000000000001</c:v>
                </c:pt>
                <c:pt idx="27394">
                  <c:v>1.6240000000000001</c:v>
                </c:pt>
                <c:pt idx="27395">
                  <c:v>1.6240000000000001</c:v>
                </c:pt>
                <c:pt idx="27396">
                  <c:v>1.6240000000000001</c:v>
                </c:pt>
                <c:pt idx="27397">
                  <c:v>1.6240000000000001</c:v>
                </c:pt>
                <c:pt idx="27398">
                  <c:v>1.6240000000000001</c:v>
                </c:pt>
                <c:pt idx="27399">
                  <c:v>1.6240000000000001</c:v>
                </c:pt>
                <c:pt idx="27400">
                  <c:v>1.6240000000000001</c:v>
                </c:pt>
                <c:pt idx="27401">
                  <c:v>1.6240000000000001</c:v>
                </c:pt>
                <c:pt idx="27402">
                  <c:v>1.6240000000000001</c:v>
                </c:pt>
                <c:pt idx="27403">
                  <c:v>1.6240000000000001</c:v>
                </c:pt>
                <c:pt idx="27404">
                  <c:v>1.6240000000000001</c:v>
                </c:pt>
                <c:pt idx="27405">
                  <c:v>1.623</c:v>
                </c:pt>
                <c:pt idx="27406">
                  <c:v>1.623</c:v>
                </c:pt>
                <c:pt idx="27407">
                  <c:v>1.623</c:v>
                </c:pt>
                <c:pt idx="27408">
                  <c:v>1.623</c:v>
                </c:pt>
                <c:pt idx="27409">
                  <c:v>1.623</c:v>
                </c:pt>
                <c:pt idx="27410">
                  <c:v>1.623</c:v>
                </c:pt>
                <c:pt idx="27411">
                  <c:v>1.623</c:v>
                </c:pt>
                <c:pt idx="27412">
                  <c:v>1.623</c:v>
                </c:pt>
                <c:pt idx="27413">
                  <c:v>1.623</c:v>
                </c:pt>
                <c:pt idx="27414">
                  <c:v>1.623</c:v>
                </c:pt>
                <c:pt idx="27415">
                  <c:v>1.623</c:v>
                </c:pt>
                <c:pt idx="27416">
                  <c:v>1.623</c:v>
                </c:pt>
                <c:pt idx="27417">
                  <c:v>1.623</c:v>
                </c:pt>
                <c:pt idx="27418">
                  <c:v>1.623</c:v>
                </c:pt>
                <c:pt idx="27419">
                  <c:v>1.623</c:v>
                </c:pt>
                <c:pt idx="27420">
                  <c:v>1.623</c:v>
                </c:pt>
                <c:pt idx="27421">
                  <c:v>1.623</c:v>
                </c:pt>
                <c:pt idx="27422">
                  <c:v>1.623</c:v>
                </c:pt>
                <c:pt idx="27423">
                  <c:v>1.623</c:v>
                </c:pt>
                <c:pt idx="27424">
                  <c:v>1.623</c:v>
                </c:pt>
                <c:pt idx="27425">
                  <c:v>1.6219999999999999</c:v>
                </c:pt>
                <c:pt idx="27426">
                  <c:v>1.6219999999999999</c:v>
                </c:pt>
                <c:pt idx="27427">
                  <c:v>1.6219999999999999</c:v>
                </c:pt>
                <c:pt idx="27428">
                  <c:v>1.6219999999999999</c:v>
                </c:pt>
                <c:pt idx="27429">
                  <c:v>1.6219999999999999</c:v>
                </c:pt>
                <c:pt idx="27430">
                  <c:v>1.6219999999999999</c:v>
                </c:pt>
                <c:pt idx="27431">
                  <c:v>1.6219999999999999</c:v>
                </c:pt>
                <c:pt idx="27432">
                  <c:v>1.6219999999999999</c:v>
                </c:pt>
                <c:pt idx="27433">
                  <c:v>1.6219999999999999</c:v>
                </c:pt>
                <c:pt idx="27434">
                  <c:v>1.6219999999999999</c:v>
                </c:pt>
                <c:pt idx="27435">
                  <c:v>1.6219999999999999</c:v>
                </c:pt>
                <c:pt idx="27436">
                  <c:v>1.6219999999999999</c:v>
                </c:pt>
                <c:pt idx="27437">
                  <c:v>1.6219999999999999</c:v>
                </c:pt>
                <c:pt idx="27438">
                  <c:v>1.6219999999999999</c:v>
                </c:pt>
                <c:pt idx="27439">
                  <c:v>1.6219999999999999</c:v>
                </c:pt>
                <c:pt idx="27440">
                  <c:v>1.6219999999999999</c:v>
                </c:pt>
                <c:pt idx="27441">
                  <c:v>1.6219999999999999</c:v>
                </c:pt>
                <c:pt idx="27442">
                  <c:v>1.6219999999999999</c:v>
                </c:pt>
                <c:pt idx="27443">
                  <c:v>1.6219999999999999</c:v>
                </c:pt>
                <c:pt idx="27444">
                  <c:v>1.6219999999999999</c:v>
                </c:pt>
                <c:pt idx="27445">
                  <c:v>1.621</c:v>
                </c:pt>
                <c:pt idx="27446">
                  <c:v>1.621</c:v>
                </c:pt>
                <c:pt idx="27447">
                  <c:v>1.621</c:v>
                </c:pt>
                <c:pt idx="27448">
                  <c:v>1.621</c:v>
                </c:pt>
                <c:pt idx="27449">
                  <c:v>1.621</c:v>
                </c:pt>
                <c:pt idx="27450">
                  <c:v>1.621</c:v>
                </c:pt>
                <c:pt idx="27451">
                  <c:v>1.621</c:v>
                </c:pt>
                <c:pt idx="27452">
                  <c:v>1.621</c:v>
                </c:pt>
                <c:pt idx="27453">
                  <c:v>1.621</c:v>
                </c:pt>
                <c:pt idx="27454">
                  <c:v>1.621</c:v>
                </c:pt>
                <c:pt idx="27455">
                  <c:v>1.621</c:v>
                </c:pt>
                <c:pt idx="27456">
                  <c:v>1.621</c:v>
                </c:pt>
                <c:pt idx="27457">
                  <c:v>1.621</c:v>
                </c:pt>
                <c:pt idx="27458">
                  <c:v>1.621</c:v>
                </c:pt>
                <c:pt idx="27459">
                  <c:v>1.621</c:v>
                </c:pt>
                <c:pt idx="27460">
                  <c:v>1.621</c:v>
                </c:pt>
                <c:pt idx="27461">
                  <c:v>1.621</c:v>
                </c:pt>
                <c:pt idx="27462">
                  <c:v>1.621</c:v>
                </c:pt>
                <c:pt idx="27463">
                  <c:v>1.621</c:v>
                </c:pt>
                <c:pt idx="27464">
                  <c:v>1.621</c:v>
                </c:pt>
                <c:pt idx="27465">
                  <c:v>1.62</c:v>
                </c:pt>
                <c:pt idx="27466">
                  <c:v>1.62</c:v>
                </c:pt>
                <c:pt idx="27467">
                  <c:v>1.62</c:v>
                </c:pt>
                <c:pt idx="27468">
                  <c:v>1.62</c:v>
                </c:pt>
                <c:pt idx="27469">
                  <c:v>1.62</c:v>
                </c:pt>
                <c:pt idx="27470">
                  <c:v>1.62</c:v>
                </c:pt>
                <c:pt idx="27471">
                  <c:v>1.62</c:v>
                </c:pt>
                <c:pt idx="27472">
                  <c:v>1.62</c:v>
                </c:pt>
                <c:pt idx="27473">
                  <c:v>1.62</c:v>
                </c:pt>
                <c:pt idx="27474">
                  <c:v>1.62</c:v>
                </c:pt>
                <c:pt idx="27475">
                  <c:v>1.62</c:v>
                </c:pt>
                <c:pt idx="27476">
                  <c:v>1.62</c:v>
                </c:pt>
                <c:pt idx="27477">
                  <c:v>1.62</c:v>
                </c:pt>
                <c:pt idx="27478">
                  <c:v>1.62</c:v>
                </c:pt>
                <c:pt idx="27479">
                  <c:v>1.62</c:v>
                </c:pt>
                <c:pt idx="27480">
                  <c:v>1.62</c:v>
                </c:pt>
                <c:pt idx="27481">
                  <c:v>1.62</c:v>
                </c:pt>
                <c:pt idx="27482">
                  <c:v>1.62</c:v>
                </c:pt>
                <c:pt idx="27483">
                  <c:v>1.62</c:v>
                </c:pt>
                <c:pt idx="27484">
                  <c:v>1.62</c:v>
                </c:pt>
                <c:pt idx="27485">
                  <c:v>1.619</c:v>
                </c:pt>
                <c:pt idx="27486">
                  <c:v>1.619</c:v>
                </c:pt>
                <c:pt idx="27487">
                  <c:v>1.619</c:v>
                </c:pt>
                <c:pt idx="27488">
                  <c:v>1.619</c:v>
                </c:pt>
                <c:pt idx="27489">
                  <c:v>1.619</c:v>
                </c:pt>
                <c:pt idx="27490">
                  <c:v>1.619</c:v>
                </c:pt>
                <c:pt idx="27491">
                  <c:v>1.619</c:v>
                </c:pt>
                <c:pt idx="27492">
                  <c:v>1.619</c:v>
                </c:pt>
                <c:pt idx="27493">
                  <c:v>1.619</c:v>
                </c:pt>
                <c:pt idx="27494">
                  <c:v>1.619</c:v>
                </c:pt>
                <c:pt idx="27495">
                  <c:v>1.619</c:v>
                </c:pt>
                <c:pt idx="27496">
                  <c:v>1.619</c:v>
                </c:pt>
                <c:pt idx="27497">
                  <c:v>1.619</c:v>
                </c:pt>
                <c:pt idx="27498">
                  <c:v>1.619</c:v>
                </c:pt>
                <c:pt idx="27499">
                  <c:v>1.619</c:v>
                </c:pt>
                <c:pt idx="27500">
                  <c:v>1.619</c:v>
                </c:pt>
                <c:pt idx="27501">
                  <c:v>1.619</c:v>
                </c:pt>
                <c:pt idx="27502">
                  <c:v>1.619</c:v>
                </c:pt>
                <c:pt idx="27503">
                  <c:v>1.619</c:v>
                </c:pt>
                <c:pt idx="27504">
                  <c:v>1.619</c:v>
                </c:pt>
                <c:pt idx="27505">
                  <c:v>1.6179999999999999</c:v>
                </c:pt>
                <c:pt idx="27506">
                  <c:v>1.6179999999999999</c:v>
                </c:pt>
                <c:pt idx="27507">
                  <c:v>1.6179999999999999</c:v>
                </c:pt>
                <c:pt idx="27508">
                  <c:v>1.6179999999999999</c:v>
                </c:pt>
                <c:pt idx="27509">
                  <c:v>1.6179999999999999</c:v>
                </c:pt>
                <c:pt idx="27510">
                  <c:v>1.6179999999999999</c:v>
                </c:pt>
                <c:pt idx="27511">
                  <c:v>1.6179999999999999</c:v>
                </c:pt>
                <c:pt idx="27512">
                  <c:v>1.6179999999999999</c:v>
                </c:pt>
                <c:pt idx="27513">
                  <c:v>1.6179999999999999</c:v>
                </c:pt>
                <c:pt idx="27514">
                  <c:v>1.6179999999999999</c:v>
                </c:pt>
                <c:pt idx="27515">
                  <c:v>1.6179999999999999</c:v>
                </c:pt>
                <c:pt idx="27516">
                  <c:v>1.6179999999999999</c:v>
                </c:pt>
                <c:pt idx="27517">
                  <c:v>1.6179999999999999</c:v>
                </c:pt>
                <c:pt idx="27518">
                  <c:v>1.6179999999999999</c:v>
                </c:pt>
                <c:pt idx="27519">
                  <c:v>1.6179999999999999</c:v>
                </c:pt>
                <c:pt idx="27520">
                  <c:v>1.6179999999999999</c:v>
                </c:pt>
                <c:pt idx="27521">
                  <c:v>1.6179999999999999</c:v>
                </c:pt>
                <c:pt idx="27522">
                  <c:v>1.6179999999999999</c:v>
                </c:pt>
                <c:pt idx="27523">
                  <c:v>1.6179999999999999</c:v>
                </c:pt>
                <c:pt idx="27524">
                  <c:v>1.6179999999999999</c:v>
                </c:pt>
                <c:pt idx="27525">
                  <c:v>1.6179999999999999</c:v>
                </c:pt>
                <c:pt idx="27526">
                  <c:v>1.617</c:v>
                </c:pt>
                <c:pt idx="27527">
                  <c:v>1.617</c:v>
                </c:pt>
                <c:pt idx="27528">
                  <c:v>1.617</c:v>
                </c:pt>
                <c:pt idx="27529">
                  <c:v>1.617</c:v>
                </c:pt>
                <c:pt idx="27530">
                  <c:v>1.617</c:v>
                </c:pt>
                <c:pt idx="27531">
                  <c:v>1.617</c:v>
                </c:pt>
                <c:pt idx="27532">
                  <c:v>1.617</c:v>
                </c:pt>
                <c:pt idx="27533">
                  <c:v>1.617</c:v>
                </c:pt>
                <c:pt idx="27534">
                  <c:v>1.617</c:v>
                </c:pt>
                <c:pt idx="27535">
                  <c:v>1.617</c:v>
                </c:pt>
                <c:pt idx="27536">
                  <c:v>1.617</c:v>
                </c:pt>
                <c:pt idx="27537">
                  <c:v>1.617</c:v>
                </c:pt>
                <c:pt idx="27538">
                  <c:v>1.617</c:v>
                </c:pt>
                <c:pt idx="27539">
                  <c:v>1.617</c:v>
                </c:pt>
                <c:pt idx="27540">
                  <c:v>1.617</c:v>
                </c:pt>
                <c:pt idx="27541">
                  <c:v>1.617</c:v>
                </c:pt>
                <c:pt idx="27542">
                  <c:v>1.617</c:v>
                </c:pt>
                <c:pt idx="27543">
                  <c:v>1.617</c:v>
                </c:pt>
                <c:pt idx="27544">
                  <c:v>1.617</c:v>
                </c:pt>
                <c:pt idx="27545">
                  <c:v>1.617</c:v>
                </c:pt>
                <c:pt idx="27546">
                  <c:v>1.6160000000000001</c:v>
                </c:pt>
                <c:pt idx="27547">
                  <c:v>1.6160000000000001</c:v>
                </c:pt>
                <c:pt idx="27548">
                  <c:v>1.6160000000000001</c:v>
                </c:pt>
                <c:pt idx="27549">
                  <c:v>1.6160000000000001</c:v>
                </c:pt>
                <c:pt idx="27550">
                  <c:v>1.6160000000000001</c:v>
                </c:pt>
                <c:pt idx="27551">
                  <c:v>1.6160000000000001</c:v>
                </c:pt>
                <c:pt idx="27552">
                  <c:v>1.6160000000000001</c:v>
                </c:pt>
                <c:pt idx="27553">
                  <c:v>1.6160000000000001</c:v>
                </c:pt>
                <c:pt idx="27554">
                  <c:v>1.6160000000000001</c:v>
                </c:pt>
                <c:pt idx="27555">
                  <c:v>1.6160000000000001</c:v>
                </c:pt>
                <c:pt idx="27556">
                  <c:v>1.6160000000000001</c:v>
                </c:pt>
                <c:pt idx="27557">
                  <c:v>1.6160000000000001</c:v>
                </c:pt>
                <c:pt idx="27558">
                  <c:v>1.6160000000000001</c:v>
                </c:pt>
                <c:pt idx="27559">
                  <c:v>1.6160000000000001</c:v>
                </c:pt>
                <c:pt idx="27560">
                  <c:v>1.6160000000000001</c:v>
                </c:pt>
                <c:pt idx="27561">
                  <c:v>1.6160000000000001</c:v>
                </c:pt>
                <c:pt idx="27562">
                  <c:v>1.6160000000000001</c:v>
                </c:pt>
                <c:pt idx="27563">
                  <c:v>1.6160000000000001</c:v>
                </c:pt>
                <c:pt idx="27564">
                  <c:v>1.6160000000000001</c:v>
                </c:pt>
                <c:pt idx="27565">
                  <c:v>1.6160000000000001</c:v>
                </c:pt>
                <c:pt idx="27566">
                  <c:v>1.615</c:v>
                </c:pt>
                <c:pt idx="27567">
                  <c:v>1.615</c:v>
                </c:pt>
                <c:pt idx="27568">
                  <c:v>1.615</c:v>
                </c:pt>
                <c:pt idx="27569">
                  <c:v>1.615</c:v>
                </c:pt>
                <c:pt idx="27570">
                  <c:v>1.615</c:v>
                </c:pt>
                <c:pt idx="27571">
                  <c:v>1.615</c:v>
                </c:pt>
                <c:pt idx="27572">
                  <c:v>1.615</c:v>
                </c:pt>
                <c:pt idx="27573">
                  <c:v>1.615</c:v>
                </c:pt>
                <c:pt idx="27574">
                  <c:v>1.615</c:v>
                </c:pt>
                <c:pt idx="27575">
                  <c:v>1.615</c:v>
                </c:pt>
                <c:pt idx="27576">
                  <c:v>1.615</c:v>
                </c:pt>
                <c:pt idx="27577">
                  <c:v>1.615</c:v>
                </c:pt>
                <c:pt idx="27578">
                  <c:v>1.615</c:v>
                </c:pt>
                <c:pt idx="27579">
                  <c:v>1.615</c:v>
                </c:pt>
                <c:pt idx="27580">
                  <c:v>1.615</c:v>
                </c:pt>
                <c:pt idx="27581">
                  <c:v>1.615</c:v>
                </c:pt>
                <c:pt idx="27582">
                  <c:v>1.615</c:v>
                </c:pt>
                <c:pt idx="27583">
                  <c:v>1.615</c:v>
                </c:pt>
                <c:pt idx="27584">
                  <c:v>1.615</c:v>
                </c:pt>
                <c:pt idx="27585">
                  <c:v>1.615</c:v>
                </c:pt>
                <c:pt idx="27586">
                  <c:v>1.6139999999999999</c:v>
                </c:pt>
                <c:pt idx="27587">
                  <c:v>1.6139999999999999</c:v>
                </c:pt>
                <c:pt idx="27588">
                  <c:v>1.6139999999999999</c:v>
                </c:pt>
                <c:pt idx="27589">
                  <c:v>1.6139999999999999</c:v>
                </c:pt>
                <c:pt idx="27590">
                  <c:v>1.6139999999999999</c:v>
                </c:pt>
                <c:pt idx="27591">
                  <c:v>1.6139999999999999</c:v>
                </c:pt>
                <c:pt idx="27592">
                  <c:v>1.6139999999999999</c:v>
                </c:pt>
                <c:pt idx="27593">
                  <c:v>1.6139999999999999</c:v>
                </c:pt>
                <c:pt idx="27594">
                  <c:v>1.6139999999999999</c:v>
                </c:pt>
                <c:pt idx="27595">
                  <c:v>1.6139999999999999</c:v>
                </c:pt>
                <c:pt idx="27596">
                  <c:v>1.6139999999999999</c:v>
                </c:pt>
                <c:pt idx="27597">
                  <c:v>1.6139999999999999</c:v>
                </c:pt>
                <c:pt idx="27598">
                  <c:v>1.6139999999999999</c:v>
                </c:pt>
                <c:pt idx="27599">
                  <c:v>1.6139999999999999</c:v>
                </c:pt>
                <c:pt idx="27600">
                  <c:v>1.6139999999999999</c:v>
                </c:pt>
                <c:pt idx="27601">
                  <c:v>1.6139999999999999</c:v>
                </c:pt>
                <c:pt idx="27602">
                  <c:v>1.6139999999999999</c:v>
                </c:pt>
                <c:pt idx="27603">
                  <c:v>1.6139999999999999</c:v>
                </c:pt>
                <c:pt idx="27604">
                  <c:v>1.6139999999999999</c:v>
                </c:pt>
                <c:pt idx="27605">
                  <c:v>1.6139999999999999</c:v>
                </c:pt>
                <c:pt idx="27606">
                  <c:v>1.6139999999999999</c:v>
                </c:pt>
                <c:pt idx="27607">
                  <c:v>1.6139999999999999</c:v>
                </c:pt>
                <c:pt idx="27608">
                  <c:v>1.613</c:v>
                </c:pt>
                <c:pt idx="27609">
                  <c:v>1.613</c:v>
                </c:pt>
                <c:pt idx="27610">
                  <c:v>1.613</c:v>
                </c:pt>
                <c:pt idx="27611">
                  <c:v>1.613</c:v>
                </c:pt>
                <c:pt idx="27612">
                  <c:v>1.613</c:v>
                </c:pt>
                <c:pt idx="27613">
                  <c:v>1.613</c:v>
                </c:pt>
                <c:pt idx="27614">
                  <c:v>1.613</c:v>
                </c:pt>
                <c:pt idx="27615">
                  <c:v>1.613</c:v>
                </c:pt>
                <c:pt idx="27616">
                  <c:v>1.613</c:v>
                </c:pt>
                <c:pt idx="27617">
                  <c:v>1.613</c:v>
                </c:pt>
                <c:pt idx="27618">
                  <c:v>1.613</c:v>
                </c:pt>
                <c:pt idx="27619">
                  <c:v>1.613</c:v>
                </c:pt>
                <c:pt idx="27620">
                  <c:v>1.613</c:v>
                </c:pt>
                <c:pt idx="27621">
                  <c:v>1.613</c:v>
                </c:pt>
                <c:pt idx="27622">
                  <c:v>1.613</c:v>
                </c:pt>
                <c:pt idx="27623">
                  <c:v>1.613</c:v>
                </c:pt>
                <c:pt idx="27624">
                  <c:v>1.613</c:v>
                </c:pt>
                <c:pt idx="27625">
                  <c:v>1.613</c:v>
                </c:pt>
                <c:pt idx="27626">
                  <c:v>1.613</c:v>
                </c:pt>
                <c:pt idx="27627">
                  <c:v>1.613</c:v>
                </c:pt>
                <c:pt idx="27628">
                  <c:v>1.6120000000000001</c:v>
                </c:pt>
                <c:pt idx="27629">
                  <c:v>1.6120000000000001</c:v>
                </c:pt>
                <c:pt idx="27630">
                  <c:v>1.6120000000000001</c:v>
                </c:pt>
                <c:pt idx="27631">
                  <c:v>1.6120000000000001</c:v>
                </c:pt>
                <c:pt idx="27632">
                  <c:v>1.6120000000000001</c:v>
                </c:pt>
                <c:pt idx="27633">
                  <c:v>1.6120000000000001</c:v>
                </c:pt>
                <c:pt idx="27634">
                  <c:v>1.6120000000000001</c:v>
                </c:pt>
                <c:pt idx="27635">
                  <c:v>1.6120000000000001</c:v>
                </c:pt>
                <c:pt idx="27636">
                  <c:v>1.6120000000000001</c:v>
                </c:pt>
                <c:pt idx="27637">
                  <c:v>1.6120000000000001</c:v>
                </c:pt>
                <c:pt idx="27638">
                  <c:v>1.6120000000000001</c:v>
                </c:pt>
                <c:pt idx="27639">
                  <c:v>1.6120000000000001</c:v>
                </c:pt>
                <c:pt idx="27640">
                  <c:v>1.6120000000000001</c:v>
                </c:pt>
                <c:pt idx="27641">
                  <c:v>1.6120000000000001</c:v>
                </c:pt>
                <c:pt idx="27642">
                  <c:v>1.6120000000000001</c:v>
                </c:pt>
                <c:pt idx="27643">
                  <c:v>1.6120000000000001</c:v>
                </c:pt>
                <c:pt idx="27644">
                  <c:v>1.6120000000000001</c:v>
                </c:pt>
                <c:pt idx="27645">
                  <c:v>1.6120000000000001</c:v>
                </c:pt>
                <c:pt idx="27646">
                  <c:v>1.6120000000000001</c:v>
                </c:pt>
                <c:pt idx="27647">
                  <c:v>1.6120000000000001</c:v>
                </c:pt>
                <c:pt idx="27648">
                  <c:v>1.611</c:v>
                </c:pt>
                <c:pt idx="27649">
                  <c:v>1.611</c:v>
                </c:pt>
                <c:pt idx="27650">
                  <c:v>1.611</c:v>
                </c:pt>
                <c:pt idx="27651">
                  <c:v>1.611</c:v>
                </c:pt>
                <c:pt idx="27652">
                  <c:v>1.611</c:v>
                </c:pt>
                <c:pt idx="27653">
                  <c:v>1.611</c:v>
                </c:pt>
                <c:pt idx="27654">
                  <c:v>1.611</c:v>
                </c:pt>
                <c:pt idx="27655">
                  <c:v>1.611</c:v>
                </c:pt>
                <c:pt idx="27656">
                  <c:v>1.611</c:v>
                </c:pt>
                <c:pt idx="27657">
                  <c:v>1.611</c:v>
                </c:pt>
                <c:pt idx="27658">
                  <c:v>1.611</c:v>
                </c:pt>
                <c:pt idx="27659">
                  <c:v>1.611</c:v>
                </c:pt>
                <c:pt idx="27660">
                  <c:v>1.611</c:v>
                </c:pt>
                <c:pt idx="27661">
                  <c:v>1.611</c:v>
                </c:pt>
                <c:pt idx="27662">
                  <c:v>1.611</c:v>
                </c:pt>
                <c:pt idx="27663">
                  <c:v>1.611</c:v>
                </c:pt>
                <c:pt idx="27664">
                  <c:v>1.611</c:v>
                </c:pt>
                <c:pt idx="27665">
                  <c:v>1.611</c:v>
                </c:pt>
                <c:pt idx="27666">
                  <c:v>1.611</c:v>
                </c:pt>
                <c:pt idx="27667">
                  <c:v>1.611</c:v>
                </c:pt>
                <c:pt idx="27668">
                  <c:v>1.611</c:v>
                </c:pt>
                <c:pt idx="27669">
                  <c:v>1.6099999999999999</c:v>
                </c:pt>
                <c:pt idx="27670">
                  <c:v>1.6099999999999999</c:v>
                </c:pt>
                <c:pt idx="27671">
                  <c:v>1.6099999999999999</c:v>
                </c:pt>
                <c:pt idx="27672">
                  <c:v>1.6099999999999999</c:v>
                </c:pt>
                <c:pt idx="27673">
                  <c:v>1.6099999999999999</c:v>
                </c:pt>
                <c:pt idx="27674">
                  <c:v>1.6099999999999999</c:v>
                </c:pt>
                <c:pt idx="27675">
                  <c:v>1.6099999999999999</c:v>
                </c:pt>
                <c:pt idx="27676">
                  <c:v>1.6099999999999999</c:v>
                </c:pt>
                <c:pt idx="27677">
                  <c:v>1.6099999999999999</c:v>
                </c:pt>
                <c:pt idx="27678">
                  <c:v>1.6099999999999999</c:v>
                </c:pt>
                <c:pt idx="27679">
                  <c:v>1.6099999999999999</c:v>
                </c:pt>
                <c:pt idx="27680">
                  <c:v>1.6099999999999999</c:v>
                </c:pt>
                <c:pt idx="27681">
                  <c:v>1.6099999999999999</c:v>
                </c:pt>
                <c:pt idx="27682">
                  <c:v>1.6099999999999999</c:v>
                </c:pt>
                <c:pt idx="27683">
                  <c:v>1.6099999999999999</c:v>
                </c:pt>
                <c:pt idx="27684">
                  <c:v>1.6099999999999999</c:v>
                </c:pt>
                <c:pt idx="27685">
                  <c:v>1.6099999999999999</c:v>
                </c:pt>
                <c:pt idx="27686">
                  <c:v>1.6099999999999999</c:v>
                </c:pt>
                <c:pt idx="27687">
                  <c:v>1.6099999999999999</c:v>
                </c:pt>
                <c:pt idx="27688">
                  <c:v>1.6099999999999999</c:v>
                </c:pt>
                <c:pt idx="27689">
                  <c:v>1.6099999999999999</c:v>
                </c:pt>
                <c:pt idx="27690">
                  <c:v>1.6099999999999999</c:v>
                </c:pt>
                <c:pt idx="27691">
                  <c:v>1.6099999999999999</c:v>
                </c:pt>
                <c:pt idx="27692">
                  <c:v>1.6099999999999999</c:v>
                </c:pt>
                <c:pt idx="27693">
                  <c:v>1.6099999999999999</c:v>
                </c:pt>
                <c:pt idx="27694">
                  <c:v>1.6099999999999999</c:v>
                </c:pt>
                <c:pt idx="27695">
                  <c:v>1.609</c:v>
                </c:pt>
                <c:pt idx="27696">
                  <c:v>1.609</c:v>
                </c:pt>
                <c:pt idx="27697">
                  <c:v>1.609</c:v>
                </c:pt>
                <c:pt idx="27698">
                  <c:v>1.609</c:v>
                </c:pt>
                <c:pt idx="27699">
                  <c:v>1.609</c:v>
                </c:pt>
                <c:pt idx="27700">
                  <c:v>1.609</c:v>
                </c:pt>
                <c:pt idx="27701">
                  <c:v>1.609</c:v>
                </c:pt>
                <c:pt idx="27702">
                  <c:v>1.609</c:v>
                </c:pt>
                <c:pt idx="27703">
                  <c:v>1.609</c:v>
                </c:pt>
                <c:pt idx="27704">
                  <c:v>1.609</c:v>
                </c:pt>
                <c:pt idx="27705">
                  <c:v>1.609</c:v>
                </c:pt>
                <c:pt idx="27706">
                  <c:v>1.609</c:v>
                </c:pt>
                <c:pt idx="27707">
                  <c:v>1.609</c:v>
                </c:pt>
                <c:pt idx="27708">
                  <c:v>1.609</c:v>
                </c:pt>
                <c:pt idx="27709">
                  <c:v>1.609</c:v>
                </c:pt>
                <c:pt idx="27710">
                  <c:v>1.609</c:v>
                </c:pt>
                <c:pt idx="27711">
                  <c:v>1.609</c:v>
                </c:pt>
                <c:pt idx="27712">
                  <c:v>1.609</c:v>
                </c:pt>
                <c:pt idx="27713">
                  <c:v>1.609</c:v>
                </c:pt>
                <c:pt idx="27714">
                  <c:v>1.609</c:v>
                </c:pt>
                <c:pt idx="27715">
                  <c:v>1.6080000000000001</c:v>
                </c:pt>
                <c:pt idx="27716">
                  <c:v>1.6080000000000001</c:v>
                </c:pt>
                <c:pt idx="27717">
                  <c:v>1.6080000000000001</c:v>
                </c:pt>
                <c:pt idx="27718">
                  <c:v>1.6080000000000001</c:v>
                </c:pt>
                <c:pt idx="27719">
                  <c:v>1.6080000000000001</c:v>
                </c:pt>
                <c:pt idx="27720">
                  <c:v>1.6080000000000001</c:v>
                </c:pt>
                <c:pt idx="27721">
                  <c:v>1.6080000000000001</c:v>
                </c:pt>
                <c:pt idx="27722">
                  <c:v>1.6080000000000001</c:v>
                </c:pt>
                <c:pt idx="27723">
                  <c:v>1.6080000000000001</c:v>
                </c:pt>
                <c:pt idx="27724">
                  <c:v>1.6080000000000001</c:v>
                </c:pt>
                <c:pt idx="27725">
                  <c:v>1.6080000000000001</c:v>
                </c:pt>
                <c:pt idx="27726">
                  <c:v>1.6080000000000001</c:v>
                </c:pt>
                <c:pt idx="27727">
                  <c:v>1.6080000000000001</c:v>
                </c:pt>
                <c:pt idx="27728">
                  <c:v>1.6080000000000001</c:v>
                </c:pt>
                <c:pt idx="27729">
                  <c:v>1.6080000000000001</c:v>
                </c:pt>
                <c:pt idx="27730">
                  <c:v>1.6080000000000001</c:v>
                </c:pt>
                <c:pt idx="27731">
                  <c:v>1.6080000000000001</c:v>
                </c:pt>
                <c:pt idx="27732">
                  <c:v>1.6080000000000001</c:v>
                </c:pt>
                <c:pt idx="27733">
                  <c:v>1.6080000000000001</c:v>
                </c:pt>
                <c:pt idx="27734">
                  <c:v>1.6080000000000001</c:v>
                </c:pt>
                <c:pt idx="27735">
                  <c:v>1.6080000000000001</c:v>
                </c:pt>
                <c:pt idx="27736">
                  <c:v>1.607</c:v>
                </c:pt>
                <c:pt idx="27737">
                  <c:v>1.607</c:v>
                </c:pt>
                <c:pt idx="27738">
                  <c:v>1.607</c:v>
                </c:pt>
                <c:pt idx="27739">
                  <c:v>1.607</c:v>
                </c:pt>
                <c:pt idx="27740">
                  <c:v>1.607</c:v>
                </c:pt>
                <c:pt idx="27741">
                  <c:v>1.607</c:v>
                </c:pt>
                <c:pt idx="27742">
                  <c:v>1.607</c:v>
                </c:pt>
                <c:pt idx="27743">
                  <c:v>1.607</c:v>
                </c:pt>
                <c:pt idx="27744">
                  <c:v>1.607</c:v>
                </c:pt>
                <c:pt idx="27745">
                  <c:v>1.607</c:v>
                </c:pt>
                <c:pt idx="27746">
                  <c:v>1.607</c:v>
                </c:pt>
                <c:pt idx="27747">
                  <c:v>1.607</c:v>
                </c:pt>
                <c:pt idx="27748">
                  <c:v>1.607</c:v>
                </c:pt>
                <c:pt idx="27749">
                  <c:v>1.607</c:v>
                </c:pt>
                <c:pt idx="27750">
                  <c:v>1.607</c:v>
                </c:pt>
                <c:pt idx="27751">
                  <c:v>1.607</c:v>
                </c:pt>
                <c:pt idx="27752">
                  <c:v>1.607</c:v>
                </c:pt>
                <c:pt idx="27753">
                  <c:v>1.607</c:v>
                </c:pt>
                <c:pt idx="27754">
                  <c:v>1.607</c:v>
                </c:pt>
                <c:pt idx="27755">
                  <c:v>1.607</c:v>
                </c:pt>
                <c:pt idx="27756">
                  <c:v>1.6059999999999999</c:v>
                </c:pt>
                <c:pt idx="27757">
                  <c:v>1.6059999999999999</c:v>
                </c:pt>
                <c:pt idx="27758">
                  <c:v>1.6059999999999999</c:v>
                </c:pt>
                <c:pt idx="27759">
                  <c:v>1.6059999999999999</c:v>
                </c:pt>
                <c:pt idx="27760">
                  <c:v>1.6059999999999999</c:v>
                </c:pt>
                <c:pt idx="27761">
                  <c:v>1.6059999999999999</c:v>
                </c:pt>
                <c:pt idx="27762">
                  <c:v>1.6059999999999999</c:v>
                </c:pt>
                <c:pt idx="27763">
                  <c:v>1.6059999999999999</c:v>
                </c:pt>
                <c:pt idx="27764">
                  <c:v>1.6059999999999999</c:v>
                </c:pt>
                <c:pt idx="27765">
                  <c:v>1.6059999999999999</c:v>
                </c:pt>
                <c:pt idx="27766">
                  <c:v>1.6059999999999999</c:v>
                </c:pt>
                <c:pt idx="27767">
                  <c:v>1.6059999999999999</c:v>
                </c:pt>
                <c:pt idx="27768">
                  <c:v>1.6059999999999999</c:v>
                </c:pt>
                <c:pt idx="27769">
                  <c:v>1.6059999999999999</c:v>
                </c:pt>
                <c:pt idx="27770">
                  <c:v>1.6059999999999999</c:v>
                </c:pt>
                <c:pt idx="27771">
                  <c:v>1.6059999999999999</c:v>
                </c:pt>
                <c:pt idx="27772">
                  <c:v>1.6059999999999999</c:v>
                </c:pt>
                <c:pt idx="27773">
                  <c:v>1.6059999999999999</c:v>
                </c:pt>
                <c:pt idx="27774">
                  <c:v>1.6059999999999999</c:v>
                </c:pt>
                <c:pt idx="27775">
                  <c:v>1.6059999999999999</c:v>
                </c:pt>
                <c:pt idx="27776">
                  <c:v>1.6059999999999999</c:v>
                </c:pt>
                <c:pt idx="27777">
                  <c:v>1.605</c:v>
                </c:pt>
                <c:pt idx="27778">
                  <c:v>1.605</c:v>
                </c:pt>
                <c:pt idx="27779">
                  <c:v>1.605</c:v>
                </c:pt>
                <c:pt idx="27780">
                  <c:v>1.605</c:v>
                </c:pt>
                <c:pt idx="27781">
                  <c:v>1.605</c:v>
                </c:pt>
                <c:pt idx="27782">
                  <c:v>1.605</c:v>
                </c:pt>
                <c:pt idx="27783">
                  <c:v>1.605</c:v>
                </c:pt>
                <c:pt idx="27784">
                  <c:v>1.605</c:v>
                </c:pt>
                <c:pt idx="27785">
                  <c:v>1.605</c:v>
                </c:pt>
                <c:pt idx="27786">
                  <c:v>1.605</c:v>
                </c:pt>
                <c:pt idx="27787">
                  <c:v>1.605</c:v>
                </c:pt>
                <c:pt idx="27788">
                  <c:v>1.605</c:v>
                </c:pt>
                <c:pt idx="27789">
                  <c:v>1.605</c:v>
                </c:pt>
                <c:pt idx="27790">
                  <c:v>1.605</c:v>
                </c:pt>
                <c:pt idx="27791">
                  <c:v>1.605</c:v>
                </c:pt>
                <c:pt idx="27792">
                  <c:v>1.605</c:v>
                </c:pt>
                <c:pt idx="27793">
                  <c:v>1.605</c:v>
                </c:pt>
                <c:pt idx="27794">
                  <c:v>1.605</c:v>
                </c:pt>
                <c:pt idx="27795">
                  <c:v>1.605</c:v>
                </c:pt>
                <c:pt idx="27796">
                  <c:v>1.605</c:v>
                </c:pt>
                <c:pt idx="27797">
                  <c:v>1.605</c:v>
                </c:pt>
                <c:pt idx="27798">
                  <c:v>1.605</c:v>
                </c:pt>
                <c:pt idx="27799">
                  <c:v>1.6040000000000001</c:v>
                </c:pt>
                <c:pt idx="27800">
                  <c:v>1.6040000000000001</c:v>
                </c:pt>
                <c:pt idx="27801">
                  <c:v>1.6040000000000001</c:v>
                </c:pt>
                <c:pt idx="27802">
                  <c:v>1.6040000000000001</c:v>
                </c:pt>
                <c:pt idx="27803">
                  <c:v>1.6040000000000001</c:v>
                </c:pt>
                <c:pt idx="27804">
                  <c:v>1.6040000000000001</c:v>
                </c:pt>
                <c:pt idx="27805">
                  <c:v>1.6040000000000001</c:v>
                </c:pt>
                <c:pt idx="27806">
                  <c:v>1.6040000000000001</c:v>
                </c:pt>
                <c:pt idx="27807">
                  <c:v>1.6040000000000001</c:v>
                </c:pt>
                <c:pt idx="27808">
                  <c:v>1.6040000000000001</c:v>
                </c:pt>
                <c:pt idx="27809">
                  <c:v>1.6040000000000001</c:v>
                </c:pt>
                <c:pt idx="27810">
                  <c:v>1.6040000000000001</c:v>
                </c:pt>
                <c:pt idx="27811">
                  <c:v>1.6040000000000001</c:v>
                </c:pt>
                <c:pt idx="27812">
                  <c:v>1.6040000000000001</c:v>
                </c:pt>
                <c:pt idx="27813">
                  <c:v>1.6040000000000001</c:v>
                </c:pt>
                <c:pt idx="27814">
                  <c:v>1.6040000000000001</c:v>
                </c:pt>
                <c:pt idx="27815">
                  <c:v>1.6040000000000001</c:v>
                </c:pt>
                <c:pt idx="27816">
                  <c:v>1.6040000000000001</c:v>
                </c:pt>
                <c:pt idx="27817">
                  <c:v>1.6040000000000001</c:v>
                </c:pt>
                <c:pt idx="27818">
                  <c:v>1.6040000000000001</c:v>
                </c:pt>
                <c:pt idx="27819">
                  <c:v>1.6040000000000001</c:v>
                </c:pt>
                <c:pt idx="27820">
                  <c:v>1.603</c:v>
                </c:pt>
                <c:pt idx="27821">
                  <c:v>1.603</c:v>
                </c:pt>
                <c:pt idx="27822">
                  <c:v>1.603</c:v>
                </c:pt>
                <c:pt idx="27823">
                  <c:v>1.603</c:v>
                </c:pt>
                <c:pt idx="27824">
                  <c:v>1.603</c:v>
                </c:pt>
                <c:pt idx="27825">
                  <c:v>1.603</c:v>
                </c:pt>
                <c:pt idx="27826">
                  <c:v>1.603</c:v>
                </c:pt>
                <c:pt idx="27827">
                  <c:v>1.603</c:v>
                </c:pt>
                <c:pt idx="27828">
                  <c:v>1.603</c:v>
                </c:pt>
                <c:pt idx="27829">
                  <c:v>1.603</c:v>
                </c:pt>
                <c:pt idx="27830">
                  <c:v>1.603</c:v>
                </c:pt>
                <c:pt idx="27831">
                  <c:v>1.603</c:v>
                </c:pt>
                <c:pt idx="27832">
                  <c:v>1.603</c:v>
                </c:pt>
                <c:pt idx="27833">
                  <c:v>1.603</c:v>
                </c:pt>
                <c:pt idx="27834">
                  <c:v>1.603</c:v>
                </c:pt>
                <c:pt idx="27835">
                  <c:v>1.603</c:v>
                </c:pt>
                <c:pt idx="27836">
                  <c:v>1.603</c:v>
                </c:pt>
                <c:pt idx="27837">
                  <c:v>1.603</c:v>
                </c:pt>
                <c:pt idx="27838">
                  <c:v>1.603</c:v>
                </c:pt>
                <c:pt idx="27839">
                  <c:v>1.603</c:v>
                </c:pt>
                <c:pt idx="27840">
                  <c:v>1.6019999999999999</c:v>
                </c:pt>
                <c:pt idx="27841">
                  <c:v>1.6019999999999999</c:v>
                </c:pt>
                <c:pt idx="27842">
                  <c:v>1.6019999999999999</c:v>
                </c:pt>
                <c:pt idx="27843">
                  <c:v>1.6019999999999999</c:v>
                </c:pt>
                <c:pt idx="27844">
                  <c:v>1.6019999999999999</c:v>
                </c:pt>
                <c:pt idx="27845">
                  <c:v>1.6019999999999999</c:v>
                </c:pt>
                <c:pt idx="27846">
                  <c:v>1.6019999999999999</c:v>
                </c:pt>
                <c:pt idx="27847">
                  <c:v>1.6019999999999999</c:v>
                </c:pt>
                <c:pt idx="27848">
                  <c:v>1.6019999999999999</c:v>
                </c:pt>
                <c:pt idx="27849">
                  <c:v>1.6019999999999999</c:v>
                </c:pt>
                <c:pt idx="27850">
                  <c:v>1.6019999999999999</c:v>
                </c:pt>
                <c:pt idx="27851">
                  <c:v>1.6019999999999999</c:v>
                </c:pt>
                <c:pt idx="27852">
                  <c:v>1.6019999999999999</c:v>
                </c:pt>
                <c:pt idx="27853">
                  <c:v>1.6019999999999999</c:v>
                </c:pt>
                <c:pt idx="27854">
                  <c:v>1.6019999999999999</c:v>
                </c:pt>
                <c:pt idx="27855">
                  <c:v>1.6019999999999999</c:v>
                </c:pt>
                <c:pt idx="27856">
                  <c:v>1.6019999999999999</c:v>
                </c:pt>
                <c:pt idx="27857">
                  <c:v>1.6019999999999999</c:v>
                </c:pt>
                <c:pt idx="27858">
                  <c:v>1.6019999999999999</c:v>
                </c:pt>
                <c:pt idx="27859">
                  <c:v>1.6019999999999999</c:v>
                </c:pt>
                <c:pt idx="27860">
                  <c:v>1.601</c:v>
                </c:pt>
                <c:pt idx="27861">
                  <c:v>1.601</c:v>
                </c:pt>
                <c:pt idx="27862">
                  <c:v>1.601</c:v>
                </c:pt>
                <c:pt idx="27863">
                  <c:v>1.601</c:v>
                </c:pt>
                <c:pt idx="27864">
                  <c:v>1.601</c:v>
                </c:pt>
                <c:pt idx="27865">
                  <c:v>1.601</c:v>
                </c:pt>
                <c:pt idx="27866">
                  <c:v>1.601</c:v>
                </c:pt>
                <c:pt idx="27867">
                  <c:v>1.601</c:v>
                </c:pt>
                <c:pt idx="27868">
                  <c:v>1.601</c:v>
                </c:pt>
                <c:pt idx="27869">
                  <c:v>1.601</c:v>
                </c:pt>
                <c:pt idx="27870">
                  <c:v>1.601</c:v>
                </c:pt>
                <c:pt idx="27871">
                  <c:v>1.601</c:v>
                </c:pt>
                <c:pt idx="27872">
                  <c:v>1.601</c:v>
                </c:pt>
                <c:pt idx="27873">
                  <c:v>1.601</c:v>
                </c:pt>
                <c:pt idx="27874">
                  <c:v>1.601</c:v>
                </c:pt>
                <c:pt idx="27875">
                  <c:v>1.601</c:v>
                </c:pt>
                <c:pt idx="27876">
                  <c:v>1.601</c:v>
                </c:pt>
                <c:pt idx="27877">
                  <c:v>1.601</c:v>
                </c:pt>
                <c:pt idx="27878">
                  <c:v>1.601</c:v>
                </c:pt>
                <c:pt idx="27879">
                  <c:v>1.601</c:v>
                </c:pt>
                <c:pt idx="27880">
                  <c:v>1.6</c:v>
                </c:pt>
                <c:pt idx="27881">
                  <c:v>1.6</c:v>
                </c:pt>
                <c:pt idx="27882">
                  <c:v>1.6</c:v>
                </c:pt>
                <c:pt idx="27883">
                  <c:v>1.6</c:v>
                </c:pt>
                <c:pt idx="27884">
                  <c:v>1.6</c:v>
                </c:pt>
                <c:pt idx="27885">
                  <c:v>1.6</c:v>
                </c:pt>
                <c:pt idx="27886">
                  <c:v>1.6</c:v>
                </c:pt>
                <c:pt idx="27887">
                  <c:v>1.6</c:v>
                </c:pt>
                <c:pt idx="27888">
                  <c:v>1.601</c:v>
                </c:pt>
                <c:pt idx="27889">
                  <c:v>1.601</c:v>
                </c:pt>
                <c:pt idx="27890">
                  <c:v>1.601</c:v>
                </c:pt>
                <c:pt idx="27891">
                  <c:v>1.601</c:v>
                </c:pt>
                <c:pt idx="27892">
                  <c:v>1.601</c:v>
                </c:pt>
                <c:pt idx="27893">
                  <c:v>1.601</c:v>
                </c:pt>
                <c:pt idx="27894">
                  <c:v>1.601</c:v>
                </c:pt>
                <c:pt idx="27895">
                  <c:v>1.601</c:v>
                </c:pt>
                <c:pt idx="27896">
                  <c:v>1.601</c:v>
                </c:pt>
                <c:pt idx="27897">
                  <c:v>1.601</c:v>
                </c:pt>
                <c:pt idx="27898">
                  <c:v>1.601</c:v>
                </c:pt>
                <c:pt idx="27899">
                  <c:v>1.601</c:v>
                </c:pt>
                <c:pt idx="27900">
                  <c:v>1.601</c:v>
                </c:pt>
                <c:pt idx="27901">
                  <c:v>1.6</c:v>
                </c:pt>
                <c:pt idx="27902">
                  <c:v>1.6</c:v>
                </c:pt>
                <c:pt idx="27903">
                  <c:v>1.6</c:v>
                </c:pt>
                <c:pt idx="27904">
                  <c:v>1.6</c:v>
                </c:pt>
                <c:pt idx="27905">
                  <c:v>1.6</c:v>
                </c:pt>
                <c:pt idx="27906">
                  <c:v>1.6</c:v>
                </c:pt>
                <c:pt idx="27907">
                  <c:v>1.6</c:v>
                </c:pt>
                <c:pt idx="27908">
                  <c:v>1.6</c:v>
                </c:pt>
                <c:pt idx="27909">
                  <c:v>1.6</c:v>
                </c:pt>
                <c:pt idx="27910">
                  <c:v>1.6</c:v>
                </c:pt>
                <c:pt idx="27911">
                  <c:v>1.6</c:v>
                </c:pt>
                <c:pt idx="27912">
                  <c:v>1.6</c:v>
                </c:pt>
                <c:pt idx="27913">
                  <c:v>1.6</c:v>
                </c:pt>
                <c:pt idx="27914">
                  <c:v>1.6</c:v>
                </c:pt>
                <c:pt idx="27915">
                  <c:v>1.6</c:v>
                </c:pt>
                <c:pt idx="27916">
                  <c:v>1.6</c:v>
                </c:pt>
                <c:pt idx="27917">
                  <c:v>1.6</c:v>
                </c:pt>
                <c:pt idx="27918">
                  <c:v>1.6</c:v>
                </c:pt>
                <c:pt idx="27919">
                  <c:v>1.6</c:v>
                </c:pt>
                <c:pt idx="27920">
                  <c:v>1.6</c:v>
                </c:pt>
                <c:pt idx="27921">
                  <c:v>1.6</c:v>
                </c:pt>
                <c:pt idx="27922">
                  <c:v>1.599</c:v>
                </c:pt>
                <c:pt idx="27923">
                  <c:v>1.599</c:v>
                </c:pt>
                <c:pt idx="27924">
                  <c:v>1.599</c:v>
                </c:pt>
                <c:pt idx="27925">
                  <c:v>1.599</c:v>
                </c:pt>
                <c:pt idx="27926">
                  <c:v>1.599</c:v>
                </c:pt>
                <c:pt idx="27927">
                  <c:v>1.599</c:v>
                </c:pt>
                <c:pt idx="27928">
                  <c:v>1.599</c:v>
                </c:pt>
                <c:pt idx="27929">
                  <c:v>1.599</c:v>
                </c:pt>
                <c:pt idx="27930">
                  <c:v>1.599</c:v>
                </c:pt>
                <c:pt idx="27931">
                  <c:v>1.599</c:v>
                </c:pt>
                <c:pt idx="27932">
                  <c:v>1.599</c:v>
                </c:pt>
                <c:pt idx="27933">
                  <c:v>1.599</c:v>
                </c:pt>
                <c:pt idx="27934">
                  <c:v>1.599</c:v>
                </c:pt>
                <c:pt idx="27935">
                  <c:v>1.599</c:v>
                </c:pt>
                <c:pt idx="27936">
                  <c:v>1.599</c:v>
                </c:pt>
                <c:pt idx="27937">
                  <c:v>1.599</c:v>
                </c:pt>
                <c:pt idx="27938">
                  <c:v>1.599</c:v>
                </c:pt>
                <c:pt idx="27939">
                  <c:v>1.599</c:v>
                </c:pt>
                <c:pt idx="27940">
                  <c:v>1.599</c:v>
                </c:pt>
                <c:pt idx="27941">
                  <c:v>1.599</c:v>
                </c:pt>
                <c:pt idx="27942">
                  <c:v>1.5979999999999999</c:v>
                </c:pt>
                <c:pt idx="27943">
                  <c:v>1.5979999999999999</c:v>
                </c:pt>
                <c:pt idx="27944">
                  <c:v>1.5979999999999999</c:v>
                </c:pt>
                <c:pt idx="27945">
                  <c:v>1.5979999999999999</c:v>
                </c:pt>
                <c:pt idx="27946">
                  <c:v>1.5979999999999999</c:v>
                </c:pt>
                <c:pt idx="27947">
                  <c:v>1.5979999999999999</c:v>
                </c:pt>
                <c:pt idx="27948">
                  <c:v>1.5979999999999999</c:v>
                </c:pt>
                <c:pt idx="27949">
                  <c:v>1.5979999999999999</c:v>
                </c:pt>
                <c:pt idx="27950">
                  <c:v>1.5979999999999999</c:v>
                </c:pt>
                <c:pt idx="27951">
                  <c:v>1.5979999999999999</c:v>
                </c:pt>
                <c:pt idx="27952">
                  <c:v>1.5979999999999999</c:v>
                </c:pt>
                <c:pt idx="27953">
                  <c:v>1.5979999999999999</c:v>
                </c:pt>
                <c:pt idx="27954">
                  <c:v>1.5979999999999999</c:v>
                </c:pt>
                <c:pt idx="27955">
                  <c:v>1.5979999999999999</c:v>
                </c:pt>
                <c:pt idx="27956">
                  <c:v>1.5979999999999999</c:v>
                </c:pt>
                <c:pt idx="27957">
                  <c:v>1.5979999999999999</c:v>
                </c:pt>
                <c:pt idx="27958">
                  <c:v>1.5979999999999999</c:v>
                </c:pt>
                <c:pt idx="27959">
                  <c:v>1.5979999999999999</c:v>
                </c:pt>
                <c:pt idx="27960">
                  <c:v>1.5979999999999999</c:v>
                </c:pt>
                <c:pt idx="27961">
                  <c:v>1.5979999999999999</c:v>
                </c:pt>
                <c:pt idx="27962">
                  <c:v>1.597</c:v>
                </c:pt>
                <c:pt idx="27963">
                  <c:v>1.597</c:v>
                </c:pt>
                <c:pt idx="27964">
                  <c:v>1.597</c:v>
                </c:pt>
                <c:pt idx="27965">
                  <c:v>1.597</c:v>
                </c:pt>
                <c:pt idx="27966">
                  <c:v>1.597</c:v>
                </c:pt>
                <c:pt idx="27967">
                  <c:v>1.597</c:v>
                </c:pt>
                <c:pt idx="27968">
                  <c:v>1.597</c:v>
                </c:pt>
                <c:pt idx="27969">
                  <c:v>1.597</c:v>
                </c:pt>
                <c:pt idx="27970">
                  <c:v>1.597</c:v>
                </c:pt>
                <c:pt idx="27971">
                  <c:v>1.597</c:v>
                </c:pt>
                <c:pt idx="27972">
                  <c:v>1.597</c:v>
                </c:pt>
                <c:pt idx="27973">
                  <c:v>1.597</c:v>
                </c:pt>
                <c:pt idx="27974">
                  <c:v>1.597</c:v>
                </c:pt>
                <c:pt idx="27975">
                  <c:v>1.597</c:v>
                </c:pt>
                <c:pt idx="27976">
                  <c:v>1.597</c:v>
                </c:pt>
                <c:pt idx="27977">
                  <c:v>1.597</c:v>
                </c:pt>
                <c:pt idx="27978">
                  <c:v>1.597</c:v>
                </c:pt>
                <c:pt idx="27979">
                  <c:v>1.597</c:v>
                </c:pt>
                <c:pt idx="27980">
                  <c:v>1.597</c:v>
                </c:pt>
                <c:pt idx="27981">
                  <c:v>1.597</c:v>
                </c:pt>
                <c:pt idx="27982">
                  <c:v>1.597</c:v>
                </c:pt>
                <c:pt idx="27983">
                  <c:v>1.5960000000000001</c:v>
                </c:pt>
                <c:pt idx="27984">
                  <c:v>1.5960000000000001</c:v>
                </c:pt>
                <c:pt idx="27985">
                  <c:v>1.5960000000000001</c:v>
                </c:pt>
                <c:pt idx="27986">
                  <c:v>1.5960000000000001</c:v>
                </c:pt>
                <c:pt idx="27987">
                  <c:v>1.5960000000000001</c:v>
                </c:pt>
                <c:pt idx="27988">
                  <c:v>1.5960000000000001</c:v>
                </c:pt>
                <c:pt idx="27989">
                  <c:v>1.5960000000000001</c:v>
                </c:pt>
                <c:pt idx="27990">
                  <c:v>1.5960000000000001</c:v>
                </c:pt>
                <c:pt idx="27991">
                  <c:v>1.5960000000000001</c:v>
                </c:pt>
                <c:pt idx="27992">
                  <c:v>1.5960000000000001</c:v>
                </c:pt>
                <c:pt idx="27993">
                  <c:v>1.5960000000000001</c:v>
                </c:pt>
                <c:pt idx="27994">
                  <c:v>1.5960000000000001</c:v>
                </c:pt>
                <c:pt idx="27995">
                  <c:v>1.5960000000000001</c:v>
                </c:pt>
                <c:pt idx="27996">
                  <c:v>1.5960000000000001</c:v>
                </c:pt>
                <c:pt idx="27997">
                  <c:v>1.5960000000000001</c:v>
                </c:pt>
                <c:pt idx="27998">
                  <c:v>1.5960000000000001</c:v>
                </c:pt>
                <c:pt idx="27999">
                  <c:v>1.5960000000000001</c:v>
                </c:pt>
                <c:pt idx="28000">
                  <c:v>1.5960000000000001</c:v>
                </c:pt>
                <c:pt idx="28001">
                  <c:v>1.5960000000000001</c:v>
                </c:pt>
                <c:pt idx="28002">
                  <c:v>1.5960000000000001</c:v>
                </c:pt>
                <c:pt idx="28003">
                  <c:v>1.5960000000000001</c:v>
                </c:pt>
                <c:pt idx="28004">
                  <c:v>1.595</c:v>
                </c:pt>
                <c:pt idx="28005">
                  <c:v>1.595</c:v>
                </c:pt>
                <c:pt idx="28006">
                  <c:v>1.595</c:v>
                </c:pt>
                <c:pt idx="28007">
                  <c:v>1.595</c:v>
                </c:pt>
                <c:pt idx="28008">
                  <c:v>1.595</c:v>
                </c:pt>
                <c:pt idx="28009">
                  <c:v>1.595</c:v>
                </c:pt>
                <c:pt idx="28010">
                  <c:v>1.595</c:v>
                </c:pt>
                <c:pt idx="28011">
                  <c:v>1.595</c:v>
                </c:pt>
                <c:pt idx="28012">
                  <c:v>1.595</c:v>
                </c:pt>
                <c:pt idx="28013">
                  <c:v>1.595</c:v>
                </c:pt>
                <c:pt idx="28014">
                  <c:v>1.595</c:v>
                </c:pt>
                <c:pt idx="28015">
                  <c:v>1.595</c:v>
                </c:pt>
                <c:pt idx="28016">
                  <c:v>1.595</c:v>
                </c:pt>
                <c:pt idx="28017">
                  <c:v>1.595</c:v>
                </c:pt>
                <c:pt idx="28018">
                  <c:v>1.595</c:v>
                </c:pt>
                <c:pt idx="28019">
                  <c:v>1.595</c:v>
                </c:pt>
                <c:pt idx="28020">
                  <c:v>1.595</c:v>
                </c:pt>
                <c:pt idx="28021">
                  <c:v>1.595</c:v>
                </c:pt>
                <c:pt idx="28022">
                  <c:v>1.595</c:v>
                </c:pt>
                <c:pt idx="28023">
                  <c:v>1.595</c:v>
                </c:pt>
                <c:pt idx="28024">
                  <c:v>1.5939999999999999</c:v>
                </c:pt>
                <c:pt idx="28025">
                  <c:v>1.5939999999999999</c:v>
                </c:pt>
                <c:pt idx="28026">
                  <c:v>1.5939999999999999</c:v>
                </c:pt>
                <c:pt idx="28027">
                  <c:v>1.5939999999999999</c:v>
                </c:pt>
                <c:pt idx="28028">
                  <c:v>1.5939999999999999</c:v>
                </c:pt>
                <c:pt idx="28029">
                  <c:v>1.5939999999999999</c:v>
                </c:pt>
                <c:pt idx="28030">
                  <c:v>1.5939999999999999</c:v>
                </c:pt>
                <c:pt idx="28031">
                  <c:v>1.5939999999999999</c:v>
                </c:pt>
                <c:pt idx="28032">
                  <c:v>1.5939999999999999</c:v>
                </c:pt>
                <c:pt idx="28033">
                  <c:v>1.5939999999999999</c:v>
                </c:pt>
                <c:pt idx="28034">
                  <c:v>1.5939999999999999</c:v>
                </c:pt>
                <c:pt idx="28035">
                  <c:v>1.5939999999999999</c:v>
                </c:pt>
                <c:pt idx="28036">
                  <c:v>1.5939999999999999</c:v>
                </c:pt>
                <c:pt idx="28037">
                  <c:v>1.5939999999999999</c:v>
                </c:pt>
                <c:pt idx="28038">
                  <c:v>1.5939999999999999</c:v>
                </c:pt>
                <c:pt idx="28039">
                  <c:v>1.5939999999999999</c:v>
                </c:pt>
                <c:pt idx="28040">
                  <c:v>1.5939999999999999</c:v>
                </c:pt>
                <c:pt idx="28041">
                  <c:v>1.5939999999999999</c:v>
                </c:pt>
                <c:pt idx="28042">
                  <c:v>1.5939999999999999</c:v>
                </c:pt>
                <c:pt idx="28043">
                  <c:v>1.5939999999999999</c:v>
                </c:pt>
                <c:pt idx="28044">
                  <c:v>1.5939999999999999</c:v>
                </c:pt>
                <c:pt idx="28045">
                  <c:v>1.593</c:v>
                </c:pt>
                <c:pt idx="28046">
                  <c:v>1.593</c:v>
                </c:pt>
                <c:pt idx="28047">
                  <c:v>1.593</c:v>
                </c:pt>
                <c:pt idx="28048">
                  <c:v>1.593</c:v>
                </c:pt>
                <c:pt idx="28049">
                  <c:v>1.593</c:v>
                </c:pt>
                <c:pt idx="28050">
                  <c:v>1.593</c:v>
                </c:pt>
                <c:pt idx="28051">
                  <c:v>1.593</c:v>
                </c:pt>
                <c:pt idx="28052">
                  <c:v>1.593</c:v>
                </c:pt>
                <c:pt idx="28053">
                  <c:v>1.593</c:v>
                </c:pt>
                <c:pt idx="28054">
                  <c:v>1.593</c:v>
                </c:pt>
                <c:pt idx="28055">
                  <c:v>1.593</c:v>
                </c:pt>
                <c:pt idx="28056">
                  <c:v>1.593</c:v>
                </c:pt>
                <c:pt idx="28057">
                  <c:v>1.593</c:v>
                </c:pt>
                <c:pt idx="28058">
                  <c:v>1.593</c:v>
                </c:pt>
                <c:pt idx="28059">
                  <c:v>1.593</c:v>
                </c:pt>
                <c:pt idx="28060">
                  <c:v>1.593</c:v>
                </c:pt>
                <c:pt idx="28061">
                  <c:v>1.593</c:v>
                </c:pt>
                <c:pt idx="28062">
                  <c:v>1.593</c:v>
                </c:pt>
                <c:pt idx="28063">
                  <c:v>1.593</c:v>
                </c:pt>
                <c:pt idx="28064">
                  <c:v>1.593</c:v>
                </c:pt>
                <c:pt idx="28065">
                  <c:v>1.5920000000000001</c:v>
                </c:pt>
                <c:pt idx="28066">
                  <c:v>1.5920000000000001</c:v>
                </c:pt>
                <c:pt idx="28067">
                  <c:v>1.5920000000000001</c:v>
                </c:pt>
                <c:pt idx="28068">
                  <c:v>1.5920000000000001</c:v>
                </c:pt>
                <c:pt idx="28069">
                  <c:v>1.5920000000000001</c:v>
                </c:pt>
                <c:pt idx="28070">
                  <c:v>1.5920000000000001</c:v>
                </c:pt>
                <c:pt idx="28071">
                  <c:v>1.5920000000000001</c:v>
                </c:pt>
                <c:pt idx="28072">
                  <c:v>1.5920000000000001</c:v>
                </c:pt>
                <c:pt idx="28073">
                  <c:v>1.5920000000000001</c:v>
                </c:pt>
                <c:pt idx="28074">
                  <c:v>1.5920000000000001</c:v>
                </c:pt>
                <c:pt idx="28075">
                  <c:v>1.5920000000000001</c:v>
                </c:pt>
                <c:pt idx="28076">
                  <c:v>1.5920000000000001</c:v>
                </c:pt>
                <c:pt idx="28077">
                  <c:v>1.5920000000000001</c:v>
                </c:pt>
                <c:pt idx="28078">
                  <c:v>1.5920000000000001</c:v>
                </c:pt>
                <c:pt idx="28079">
                  <c:v>1.5920000000000001</c:v>
                </c:pt>
                <c:pt idx="28080">
                  <c:v>1.5920000000000001</c:v>
                </c:pt>
                <c:pt idx="28081">
                  <c:v>1.5920000000000001</c:v>
                </c:pt>
                <c:pt idx="28082">
                  <c:v>1.5920000000000001</c:v>
                </c:pt>
                <c:pt idx="28083">
                  <c:v>1.5920000000000001</c:v>
                </c:pt>
                <c:pt idx="28084">
                  <c:v>1.5920000000000001</c:v>
                </c:pt>
                <c:pt idx="28085">
                  <c:v>1.591</c:v>
                </c:pt>
                <c:pt idx="28086">
                  <c:v>1.591</c:v>
                </c:pt>
                <c:pt idx="28087">
                  <c:v>1.591</c:v>
                </c:pt>
                <c:pt idx="28088">
                  <c:v>1.591</c:v>
                </c:pt>
                <c:pt idx="28089">
                  <c:v>1.591</c:v>
                </c:pt>
                <c:pt idx="28090">
                  <c:v>1.591</c:v>
                </c:pt>
                <c:pt idx="28091">
                  <c:v>1.591</c:v>
                </c:pt>
                <c:pt idx="28092">
                  <c:v>1.591</c:v>
                </c:pt>
                <c:pt idx="28093">
                  <c:v>1.591</c:v>
                </c:pt>
                <c:pt idx="28094">
                  <c:v>1.591</c:v>
                </c:pt>
                <c:pt idx="28095">
                  <c:v>1.591</c:v>
                </c:pt>
                <c:pt idx="28096">
                  <c:v>1.591</c:v>
                </c:pt>
                <c:pt idx="28097">
                  <c:v>1.591</c:v>
                </c:pt>
                <c:pt idx="28098">
                  <c:v>1.591</c:v>
                </c:pt>
                <c:pt idx="28099">
                  <c:v>1.591</c:v>
                </c:pt>
                <c:pt idx="28100">
                  <c:v>1.591</c:v>
                </c:pt>
                <c:pt idx="28101">
                  <c:v>1.591</c:v>
                </c:pt>
                <c:pt idx="28102">
                  <c:v>1.591</c:v>
                </c:pt>
                <c:pt idx="28103">
                  <c:v>1.591</c:v>
                </c:pt>
                <c:pt idx="28104">
                  <c:v>1.591</c:v>
                </c:pt>
                <c:pt idx="28105">
                  <c:v>1.5899999999999999</c:v>
                </c:pt>
                <c:pt idx="28106">
                  <c:v>1.5899999999999999</c:v>
                </c:pt>
                <c:pt idx="28107">
                  <c:v>1.5899999999999999</c:v>
                </c:pt>
                <c:pt idx="28108">
                  <c:v>1.5899999999999999</c:v>
                </c:pt>
                <c:pt idx="28109">
                  <c:v>1.5899999999999999</c:v>
                </c:pt>
                <c:pt idx="28110">
                  <c:v>1.5899999999999999</c:v>
                </c:pt>
                <c:pt idx="28111">
                  <c:v>1.5899999999999999</c:v>
                </c:pt>
                <c:pt idx="28112">
                  <c:v>1.5899999999999999</c:v>
                </c:pt>
                <c:pt idx="28113">
                  <c:v>1.5899999999999999</c:v>
                </c:pt>
                <c:pt idx="28114">
                  <c:v>1.5899999999999999</c:v>
                </c:pt>
                <c:pt idx="28115">
                  <c:v>1.5899999999999999</c:v>
                </c:pt>
                <c:pt idx="28116">
                  <c:v>1.5899999999999999</c:v>
                </c:pt>
                <c:pt idx="28117">
                  <c:v>1.5899999999999999</c:v>
                </c:pt>
                <c:pt idx="28118">
                  <c:v>1.5899999999999999</c:v>
                </c:pt>
                <c:pt idx="28119">
                  <c:v>1.5899999999999999</c:v>
                </c:pt>
                <c:pt idx="28120">
                  <c:v>1.5899999999999999</c:v>
                </c:pt>
                <c:pt idx="28121">
                  <c:v>1.5899999999999999</c:v>
                </c:pt>
                <c:pt idx="28122">
                  <c:v>1.5899999999999999</c:v>
                </c:pt>
                <c:pt idx="28123">
                  <c:v>1.5899999999999999</c:v>
                </c:pt>
                <c:pt idx="28124">
                  <c:v>1.5899999999999999</c:v>
                </c:pt>
                <c:pt idx="28125">
                  <c:v>1.589</c:v>
                </c:pt>
                <c:pt idx="28126">
                  <c:v>1.589</c:v>
                </c:pt>
                <c:pt idx="28127">
                  <c:v>1.589</c:v>
                </c:pt>
                <c:pt idx="28128">
                  <c:v>1.589</c:v>
                </c:pt>
                <c:pt idx="28129">
                  <c:v>1.589</c:v>
                </c:pt>
                <c:pt idx="28130">
                  <c:v>1.589</c:v>
                </c:pt>
                <c:pt idx="28131">
                  <c:v>1.589</c:v>
                </c:pt>
                <c:pt idx="28132">
                  <c:v>1.589</c:v>
                </c:pt>
                <c:pt idx="28133">
                  <c:v>1.589</c:v>
                </c:pt>
                <c:pt idx="28134">
                  <c:v>1.589</c:v>
                </c:pt>
                <c:pt idx="28135">
                  <c:v>1.589</c:v>
                </c:pt>
                <c:pt idx="28136">
                  <c:v>1.589</c:v>
                </c:pt>
                <c:pt idx="28137">
                  <c:v>1.589</c:v>
                </c:pt>
                <c:pt idx="28138">
                  <c:v>1.589</c:v>
                </c:pt>
                <c:pt idx="28139">
                  <c:v>1.589</c:v>
                </c:pt>
                <c:pt idx="28140">
                  <c:v>1.589</c:v>
                </c:pt>
                <c:pt idx="28141">
                  <c:v>1.589</c:v>
                </c:pt>
                <c:pt idx="28142">
                  <c:v>1.589</c:v>
                </c:pt>
                <c:pt idx="28143">
                  <c:v>1.589</c:v>
                </c:pt>
                <c:pt idx="28144">
                  <c:v>1.589</c:v>
                </c:pt>
                <c:pt idx="28145">
                  <c:v>1.589</c:v>
                </c:pt>
                <c:pt idx="28146">
                  <c:v>1.589</c:v>
                </c:pt>
                <c:pt idx="28147">
                  <c:v>1.5880000000000001</c:v>
                </c:pt>
                <c:pt idx="28148">
                  <c:v>1.5880000000000001</c:v>
                </c:pt>
                <c:pt idx="28149">
                  <c:v>1.5880000000000001</c:v>
                </c:pt>
                <c:pt idx="28150">
                  <c:v>1.5880000000000001</c:v>
                </c:pt>
                <c:pt idx="28151">
                  <c:v>1.5880000000000001</c:v>
                </c:pt>
                <c:pt idx="28152">
                  <c:v>1.5880000000000001</c:v>
                </c:pt>
                <c:pt idx="28153">
                  <c:v>1.5880000000000001</c:v>
                </c:pt>
                <c:pt idx="28154">
                  <c:v>1.5880000000000001</c:v>
                </c:pt>
                <c:pt idx="28155">
                  <c:v>1.5880000000000001</c:v>
                </c:pt>
                <c:pt idx="28156">
                  <c:v>1.5880000000000001</c:v>
                </c:pt>
                <c:pt idx="28157">
                  <c:v>1.5880000000000001</c:v>
                </c:pt>
                <c:pt idx="28158">
                  <c:v>1.5880000000000001</c:v>
                </c:pt>
                <c:pt idx="28159">
                  <c:v>1.5880000000000001</c:v>
                </c:pt>
                <c:pt idx="28160">
                  <c:v>1.5880000000000001</c:v>
                </c:pt>
                <c:pt idx="28161">
                  <c:v>1.5880000000000001</c:v>
                </c:pt>
                <c:pt idx="28162">
                  <c:v>1.5880000000000001</c:v>
                </c:pt>
                <c:pt idx="28163">
                  <c:v>1.5880000000000001</c:v>
                </c:pt>
                <c:pt idx="28164">
                  <c:v>1.5880000000000001</c:v>
                </c:pt>
                <c:pt idx="28165">
                  <c:v>1.5880000000000001</c:v>
                </c:pt>
                <c:pt idx="28166">
                  <c:v>1.5880000000000001</c:v>
                </c:pt>
                <c:pt idx="28167">
                  <c:v>1.587</c:v>
                </c:pt>
                <c:pt idx="28168">
                  <c:v>1.587</c:v>
                </c:pt>
                <c:pt idx="28169">
                  <c:v>1.587</c:v>
                </c:pt>
                <c:pt idx="28170">
                  <c:v>1.587</c:v>
                </c:pt>
                <c:pt idx="28171">
                  <c:v>1.587</c:v>
                </c:pt>
                <c:pt idx="28172">
                  <c:v>1.587</c:v>
                </c:pt>
                <c:pt idx="28173">
                  <c:v>1.587</c:v>
                </c:pt>
                <c:pt idx="28174">
                  <c:v>1.587</c:v>
                </c:pt>
                <c:pt idx="28175">
                  <c:v>1.587</c:v>
                </c:pt>
                <c:pt idx="28176">
                  <c:v>1.587</c:v>
                </c:pt>
                <c:pt idx="28177">
                  <c:v>1.587</c:v>
                </c:pt>
                <c:pt idx="28178">
                  <c:v>1.587</c:v>
                </c:pt>
                <c:pt idx="28179">
                  <c:v>1.587</c:v>
                </c:pt>
                <c:pt idx="28180">
                  <c:v>1.587</c:v>
                </c:pt>
                <c:pt idx="28181">
                  <c:v>1.587</c:v>
                </c:pt>
                <c:pt idx="28182">
                  <c:v>1.587</c:v>
                </c:pt>
                <c:pt idx="28183">
                  <c:v>1.587</c:v>
                </c:pt>
                <c:pt idx="28184">
                  <c:v>1.587</c:v>
                </c:pt>
                <c:pt idx="28185">
                  <c:v>1.587</c:v>
                </c:pt>
                <c:pt idx="28186">
                  <c:v>1.587</c:v>
                </c:pt>
                <c:pt idx="28187">
                  <c:v>1.5859999999999999</c:v>
                </c:pt>
                <c:pt idx="28188">
                  <c:v>1.5859999999999999</c:v>
                </c:pt>
                <c:pt idx="28189">
                  <c:v>1.5859999999999999</c:v>
                </c:pt>
                <c:pt idx="28190">
                  <c:v>1.5859999999999999</c:v>
                </c:pt>
                <c:pt idx="28191">
                  <c:v>1.5859999999999999</c:v>
                </c:pt>
                <c:pt idx="28192">
                  <c:v>1.5859999999999999</c:v>
                </c:pt>
                <c:pt idx="28193">
                  <c:v>1.5859999999999999</c:v>
                </c:pt>
                <c:pt idx="28194">
                  <c:v>1.5859999999999999</c:v>
                </c:pt>
                <c:pt idx="28195">
                  <c:v>1.5859999999999999</c:v>
                </c:pt>
                <c:pt idx="28196">
                  <c:v>1.5859999999999999</c:v>
                </c:pt>
                <c:pt idx="28197">
                  <c:v>1.5859999999999999</c:v>
                </c:pt>
                <c:pt idx="28198">
                  <c:v>1.5859999999999999</c:v>
                </c:pt>
                <c:pt idx="28199">
                  <c:v>1.5859999999999999</c:v>
                </c:pt>
                <c:pt idx="28200">
                  <c:v>1.5859999999999999</c:v>
                </c:pt>
                <c:pt idx="28201">
                  <c:v>1.5859999999999999</c:v>
                </c:pt>
                <c:pt idx="28202">
                  <c:v>1.5859999999999999</c:v>
                </c:pt>
                <c:pt idx="28203">
                  <c:v>1.5859999999999999</c:v>
                </c:pt>
                <c:pt idx="28204">
                  <c:v>1.5859999999999999</c:v>
                </c:pt>
                <c:pt idx="28205">
                  <c:v>1.5859999999999999</c:v>
                </c:pt>
                <c:pt idx="28206">
                  <c:v>1.5859999999999999</c:v>
                </c:pt>
                <c:pt idx="28207">
                  <c:v>1.585</c:v>
                </c:pt>
                <c:pt idx="28208">
                  <c:v>1.585</c:v>
                </c:pt>
                <c:pt idx="28209">
                  <c:v>1.585</c:v>
                </c:pt>
                <c:pt idx="28210">
                  <c:v>1.585</c:v>
                </c:pt>
                <c:pt idx="28211">
                  <c:v>1.585</c:v>
                </c:pt>
                <c:pt idx="28212">
                  <c:v>1.585</c:v>
                </c:pt>
                <c:pt idx="28213">
                  <c:v>1.585</c:v>
                </c:pt>
                <c:pt idx="28214">
                  <c:v>1.585</c:v>
                </c:pt>
                <c:pt idx="28215">
                  <c:v>1.585</c:v>
                </c:pt>
                <c:pt idx="28216">
                  <c:v>1.585</c:v>
                </c:pt>
                <c:pt idx="28217">
                  <c:v>1.585</c:v>
                </c:pt>
                <c:pt idx="28218">
                  <c:v>1.585</c:v>
                </c:pt>
                <c:pt idx="28219">
                  <c:v>1.585</c:v>
                </c:pt>
                <c:pt idx="28220">
                  <c:v>1.585</c:v>
                </c:pt>
                <c:pt idx="28221">
                  <c:v>1.585</c:v>
                </c:pt>
                <c:pt idx="28222">
                  <c:v>1.585</c:v>
                </c:pt>
                <c:pt idx="28223">
                  <c:v>1.585</c:v>
                </c:pt>
                <c:pt idx="28224">
                  <c:v>1.585</c:v>
                </c:pt>
                <c:pt idx="28225">
                  <c:v>1.585</c:v>
                </c:pt>
                <c:pt idx="28226">
                  <c:v>1.585</c:v>
                </c:pt>
                <c:pt idx="28227">
                  <c:v>1.5840000000000001</c:v>
                </c:pt>
                <c:pt idx="28228">
                  <c:v>1.5840000000000001</c:v>
                </c:pt>
                <c:pt idx="28229">
                  <c:v>1.5840000000000001</c:v>
                </c:pt>
                <c:pt idx="28230">
                  <c:v>1.5840000000000001</c:v>
                </c:pt>
                <c:pt idx="28231">
                  <c:v>1.5840000000000001</c:v>
                </c:pt>
                <c:pt idx="28232">
                  <c:v>1.5840000000000001</c:v>
                </c:pt>
                <c:pt idx="28233">
                  <c:v>1.5840000000000001</c:v>
                </c:pt>
                <c:pt idx="28234">
                  <c:v>1.5840000000000001</c:v>
                </c:pt>
                <c:pt idx="28235">
                  <c:v>1.5840000000000001</c:v>
                </c:pt>
                <c:pt idx="28236">
                  <c:v>1.5840000000000001</c:v>
                </c:pt>
                <c:pt idx="28237">
                  <c:v>1.5840000000000001</c:v>
                </c:pt>
                <c:pt idx="28238">
                  <c:v>1.5840000000000001</c:v>
                </c:pt>
                <c:pt idx="28239">
                  <c:v>1.5840000000000001</c:v>
                </c:pt>
                <c:pt idx="28240">
                  <c:v>1.5840000000000001</c:v>
                </c:pt>
                <c:pt idx="28241">
                  <c:v>1.5840000000000001</c:v>
                </c:pt>
                <c:pt idx="28242">
                  <c:v>1.5840000000000001</c:v>
                </c:pt>
                <c:pt idx="28243">
                  <c:v>1.5840000000000001</c:v>
                </c:pt>
                <c:pt idx="28244">
                  <c:v>1.5840000000000001</c:v>
                </c:pt>
                <c:pt idx="28245">
                  <c:v>1.5840000000000001</c:v>
                </c:pt>
                <c:pt idx="28246">
                  <c:v>1.5840000000000001</c:v>
                </c:pt>
                <c:pt idx="28247">
                  <c:v>1.583</c:v>
                </c:pt>
                <c:pt idx="28248">
                  <c:v>1.583</c:v>
                </c:pt>
                <c:pt idx="28249">
                  <c:v>1.583</c:v>
                </c:pt>
                <c:pt idx="28250">
                  <c:v>1.583</c:v>
                </c:pt>
                <c:pt idx="28251">
                  <c:v>1.583</c:v>
                </c:pt>
                <c:pt idx="28252">
                  <c:v>1.583</c:v>
                </c:pt>
                <c:pt idx="28253">
                  <c:v>1.583</c:v>
                </c:pt>
                <c:pt idx="28254">
                  <c:v>1.583</c:v>
                </c:pt>
                <c:pt idx="28255">
                  <c:v>1.583</c:v>
                </c:pt>
                <c:pt idx="28256">
                  <c:v>1.583</c:v>
                </c:pt>
                <c:pt idx="28257">
                  <c:v>1.583</c:v>
                </c:pt>
                <c:pt idx="28258">
                  <c:v>1.583</c:v>
                </c:pt>
                <c:pt idx="28259">
                  <c:v>1.583</c:v>
                </c:pt>
                <c:pt idx="28260">
                  <c:v>1.583</c:v>
                </c:pt>
                <c:pt idx="28261">
                  <c:v>1.583</c:v>
                </c:pt>
                <c:pt idx="28262">
                  <c:v>1.583</c:v>
                </c:pt>
                <c:pt idx="28263">
                  <c:v>1.583</c:v>
                </c:pt>
                <c:pt idx="28264">
                  <c:v>1.583</c:v>
                </c:pt>
                <c:pt idx="28265">
                  <c:v>1.583</c:v>
                </c:pt>
                <c:pt idx="28266">
                  <c:v>1.583</c:v>
                </c:pt>
                <c:pt idx="28267">
                  <c:v>1.583</c:v>
                </c:pt>
                <c:pt idx="28268">
                  <c:v>1.583</c:v>
                </c:pt>
                <c:pt idx="28269">
                  <c:v>1.5819999999999999</c:v>
                </c:pt>
                <c:pt idx="28270">
                  <c:v>1.5819999999999999</c:v>
                </c:pt>
                <c:pt idx="28271">
                  <c:v>1.5819999999999999</c:v>
                </c:pt>
                <c:pt idx="28272">
                  <c:v>1.5819999999999999</c:v>
                </c:pt>
                <c:pt idx="28273">
                  <c:v>1.5819999999999999</c:v>
                </c:pt>
                <c:pt idx="28274">
                  <c:v>1.5819999999999999</c:v>
                </c:pt>
                <c:pt idx="28275">
                  <c:v>1.5819999999999999</c:v>
                </c:pt>
                <c:pt idx="28276">
                  <c:v>1.5819999999999999</c:v>
                </c:pt>
                <c:pt idx="28277">
                  <c:v>1.5819999999999999</c:v>
                </c:pt>
                <c:pt idx="28278">
                  <c:v>1.5819999999999999</c:v>
                </c:pt>
                <c:pt idx="28279">
                  <c:v>1.5819999999999999</c:v>
                </c:pt>
                <c:pt idx="28280">
                  <c:v>1.5819999999999999</c:v>
                </c:pt>
                <c:pt idx="28281">
                  <c:v>1.5819999999999999</c:v>
                </c:pt>
                <c:pt idx="28282">
                  <c:v>1.5819999999999999</c:v>
                </c:pt>
                <c:pt idx="28283">
                  <c:v>1.5819999999999999</c:v>
                </c:pt>
                <c:pt idx="28284">
                  <c:v>1.5819999999999999</c:v>
                </c:pt>
                <c:pt idx="28285">
                  <c:v>1.5819999999999999</c:v>
                </c:pt>
                <c:pt idx="28286">
                  <c:v>1.5819999999999999</c:v>
                </c:pt>
                <c:pt idx="28287">
                  <c:v>1.5819999999999999</c:v>
                </c:pt>
                <c:pt idx="28288">
                  <c:v>1.5819999999999999</c:v>
                </c:pt>
                <c:pt idx="28289">
                  <c:v>1.581</c:v>
                </c:pt>
                <c:pt idx="28290">
                  <c:v>1.581</c:v>
                </c:pt>
                <c:pt idx="28291">
                  <c:v>1.581</c:v>
                </c:pt>
                <c:pt idx="28292">
                  <c:v>1.581</c:v>
                </c:pt>
                <c:pt idx="28293">
                  <c:v>1.581</c:v>
                </c:pt>
                <c:pt idx="28294">
                  <c:v>1.581</c:v>
                </c:pt>
                <c:pt idx="28295">
                  <c:v>1.581</c:v>
                </c:pt>
                <c:pt idx="28296">
                  <c:v>1.581</c:v>
                </c:pt>
                <c:pt idx="28297">
                  <c:v>1.581</c:v>
                </c:pt>
                <c:pt idx="28298">
                  <c:v>1.581</c:v>
                </c:pt>
                <c:pt idx="28299">
                  <c:v>1.581</c:v>
                </c:pt>
                <c:pt idx="28300">
                  <c:v>1.581</c:v>
                </c:pt>
                <c:pt idx="28301">
                  <c:v>1.581</c:v>
                </c:pt>
                <c:pt idx="28302">
                  <c:v>1.581</c:v>
                </c:pt>
                <c:pt idx="28303">
                  <c:v>1.581</c:v>
                </c:pt>
                <c:pt idx="28304">
                  <c:v>1.581</c:v>
                </c:pt>
                <c:pt idx="28305">
                  <c:v>1.581</c:v>
                </c:pt>
                <c:pt idx="28306">
                  <c:v>1.581</c:v>
                </c:pt>
                <c:pt idx="28307">
                  <c:v>1.581</c:v>
                </c:pt>
                <c:pt idx="28308">
                  <c:v>1.581</c:v>
                </c:pt>
                <c:pt idx="28309">
                  <c:v>1.581</c:v>
                </c:pt>
                <c:pt idx="28310">
                  <c:v>1.58</c:v>
                </c:pt>
                <c:pt idx="28311">
                  <c:v>1.58</c:v>
                </c:pt>
                <c:pt idx="28312">
                  <c:v>1.58</c:v>
                </c:pt>
                <c:pt idx="28313">
                  <c:v>1.58</c:v>
                </c:pt>
                <c:pt idx="28314">
                  <c:v>1.58</c:v>
                </c:pt>
                <c:pt idx="28315">
                  <c:v>1.58</c:v>
                </c:pt>
                <c:pt idx="28316">
                  <c:v>1.58</c:v>
                </c:pt>
                <c:pt idx="28317">
                  <c:v>1.58</c:v>
                </c:pt>
                <c:pt idx="28318">
                  <c:v>1.58</c:v>
                </c:pt>
                <c:pt idx="28319">
                  <c:v>1.58</c:v>
                </c:pt>
                <c:pt idx="28320">
                  <c:v>1.58</c:v>
                </c:pt>
                <c:pt idx="28321">
                  <c:v>1.58</c:v>
                </c:pt>
                <c:pt idx="28322">
                  <c:v>1.58</c:v>
                </c:pt>
                <c:pt idx="28323">
                  <c:v>1.58</c:v>
                </c:pt>
                <c:pt idx="28324">
                  <c:v>1.58</c:v>
                </c:pt>
                <c:pt idx="28325">
                  <c:v>1.58</c:v>
                </c:pt>
                <c:pt idx="28326">
                  <c:v>1.58</c:v>
                </c:pt>
                <c:pt idx="28327">
                  <c:v>1.58</c:v>
                </c:pt>
                <c:pt idx="28328">
                  <c:v>1.58</c:v>
                </c:pt>
                <c:pt idx="28329">
                  <c:v>1.58</c:v>
                </c:pt>
                <c:pt idx="28330">
                  <c:v>1.58</c:v>
                </c:pt>
                <c:pt idx="28331">
                  <c:v>1.579</c:v>
                </c:pt>
                <c:pt idx="28332">
                  <c:v>1.579</c:v>
                </c:pt>
                <c:pt idx="28333">
                  <c:v>1.579</c:v>
                </c:pt>
                <c:pt idx="28334">
                  <c:v>1.579</c:v>
                </c:pt>
                <c:pt idx="28335">
                  <c:v>1.579</c:v>
                </c:pt>
                <c:pt idx="28336">
                  <c:v>1.579</c:v>
                </c:pt>
                <c:pt idx="28337">
                  <c:v>1.579</c:v>
                </c:pt>
                <c:pt idx="28338">
                  <c:v>1.579</c:v>
                </c:pt>
                <c:pt idx="28339">
                  <c:v>1.579</c:v>
                </c:pt>
                <c:pt idx="28340">
                  <c:v>1.579</c:v>
                </c:pt>
                <c:pt idx="28341">
                  <c:v>1.579</c:v>
                </c:pt>
                <c:pt idx="28342">
                  <c:v>1.579</c:v>
                </c:pt>
                <c:pt idx="28343">
                  <c:v>1.579</c:v>
                </c:pt>
                <c:pt idx="28344">
                  <c:v>1.579</c:v>
                </c:pt>
                <c:pt idx="28345">
                  <c:v>1.579</c:v>
                </c:pt>
                <c:pt idx="28346">
                  <c:v>1.579</c:v>
                </c:pt>
                <c:pt idx="28347">
                  <c:v>1.579</c:v>
                </c:pt>
                <c:pt idx="28348">
                  <c:v>1.579</c:v>
                </c:pt>
                <c:pt idx="28349">
                  <c:v>1.579</c:v>
                </c:pt>
                <c:pt idx="28350">
                  <c:v>1.579</c:v>
                </c:pt>
                <c:pt idx="28351">
                  <c:v>1.5779999999999998</c:v>
                </c:pt>
                <c:pt idx="28352">
                  <c:v>1.5779999999999998</c:v>
                </c:pt>
                <c:pt idx="28353">
                  <c:v>1.5779999999999998</c:v>
                </c:pt>
                <c:pt idx="28354">
                  <c:v>1.5779999999999998</c:v>
                </c:pt>
                <c:pt idx="28355">
                  <c:v>1.5779999999999998</c:v>
                </c:pt>
                <c:pt idx="28356">
                  <c:v>1.5779999999999998</c:v>
                </c:pt>
                <c:pt idx="28357">
                  <c:v>1.5779999999999998</c:v>
                </c:pt>
                <c:pt idx="28358">
                  <c:v>1.5779999999999998</c:v>
                </c:pt>
                <c:pt idx="28359">
                  <c:v>1.5779999999999998</c:v>
                </c:pt>
                <c:pt idx="28360">
                  <c:v>1.5779999999999998</c:v>
                </c:pt>
                <c:pt idx="28361">
                  <c:v>1.5779999999999998</c:v>
                </c:pt>
                <c:pt idx="28362">
                  <c:v>1.5779999999999998</c:v>
                </c:pt>
                <c:pt idx="28363">
                  <c:v>1.5779999999999998</c:v>
                </c:pt>
                <c:pt idx="28364">
                  <c:v>1.5779999999999998</c:v>
                </c:pt>
                <c:pt idx="28365">
                  <c:v>1.5779999999999998</c:v>
                </c:pt>
                <c:pt idx="28366">
                  <c:v>1.5779999999999998</c:v>
                </c:pt>
                <c:pt idx="28367">
                  <c:v>1.5779999999999998</c:v>
                </c:pt>
                <c:pt idx="28368">
                  <c:v>1.5779999999999998</c:v>
                </c:pt>
                <c:pt idx="28369">
                  <c:v>1.5779999999999998</c:v>
                </c:pt>
                <c:pt idx="28370">
                  <c:v>1.5779999999999998</c:v>
                </c:pt>
                <c:pt idx="28371">
                  <c:v>1.577</c:v>
                </c:pt>
                <c:pt idx="28372">
                  <c:v>1.577</c:v>
                </c:pt>
                <c:pt idx="28373">
                  <c:v>1.577</c:v>
                </c:pt>
                <c:pt idx="28374">
                  <c:v>1.577</c:v>
                </c:pt>
                <c:pt idx="28375">
                  <c:v>1.577</c:v>
                </c:pt>
                <c:pt idx="28376">
                  <c:v>1.577</c:v>
                </c:pt>
                <c:pt idx="28377">
                  <c:v>1.577</c:v>
                </c:pt>
                <c:pt idx="28378">
                  <c:v>1.577</c:v>
                </c:pt>
                <c:pt idx="28379">
                  <c:v>1.577</c:v>
                </c:pt>
                <c:pt idx="28380">
                  <c:v>1.577</c:v>
                </c:pt>
                <c:pt idx="28381">
                  <c:v>1.577</c:v>
                </c:pt>
                <c:pt idx="28382">
                  <c:v>1.577</c:v>
                </c:pt>
                <c:pt idx="28383">
                  <c:v>1.577</c:v>
                </c:pt>
                <c:pt idx="28384">
                  <c:v>1.577</c:v>
                </c:pt>
                <c:pt idx="28385">
                  <c:v>1.577</c:v>
                </c:pt>
                <c:pt idx="28386">
                  <c:v>1.577</c:v>
                </c:pt>
                <c:pt idx="28387">
                  <c:v>1.577</c:v>
                </c:pt>
                <c:pt idx="28388">
                  <c:v>1.577</c:v>
                </c:pt>
                <c:pt idx="28389">
                  <c:v>1.577</c:v>
                </c:pt>
                <c:pt idx="28390">
                  <c:v>1.577</c:v>
                </c:pt>
                <c:pt idx="28391">
                  <c:v>1.5760000000000001</c:v>
                </c:pt>
                <c:pt idx="28392">
                  <c:v>1.5760000000000001</c:v>
                </c:pt>
                <c:pt idx="28393">
                  <c:v>1.5760000000000001</c:v>
                </c:pt>
                <c:pt idx="28394">
                  <c:v>1.5760000000000001</c:v>
                </c:pt>
                <c:pt idx="28395">
                  <c:v>1.5760000000000001</c:v>
                </c:pt>
                <c:pt idx="28396">
                  <c:v>1.5760000000000001</c:v>
                </c:pt>
                <c:pt idx="28397">
                  <c:v>1.5760000000000001</c:v>
                </c:pt>
                <c:pt idx="28398">
                  <c:v>1.5760000000000001</c:v>
                </c:pt>
                <c:pt idx="28399">
                  <c:v>1.5760000000000001</c:v>
                </c:pt>
                <c:pt idx="28400">
                  <c:v>1.5760000000000001</c:v>
                </c:pt>
                <c:pt idx="28401">
                  <c:v>1.5760000000000001</c:v>
                </c:pt>
                <c:pt idx="28402">
                  <c:v>1.5760000000000001</c:v>
                </c:pt>
                <c:pt idx="28403">
                  <c:v>1.5760000000000001</c:v>
                </c:pt>
                <c:pt idx="28404">
                  <c:v>1.5760000000000001</c:v>
                </c:pt>
                <c:pt idx="28405">
                  <c:v>1.5760000000000001</c:v>
                </c:pt>
                <c:pt idx="28406">
                  <c:v>1.5760000000000001</c:v>
                </c:pt>
                <c:pt idx="28407">
                  <c:v>1.5760000000000001</c:v>
                </c:pt>
                <c:pt idx="28408">
                  <c:v>1.5760000000000001</c:v>
                </c:pt>
                <c:pt idx="28409">
                  <c:v>1.5760000000000001</c:v>
                </c:pt>
                <c:pt idx="28410">
                  <c:v>1.5760000000000001</c:v>
                </c:pt>
                <c:pt idx="28411">
                  <c:v>1.575</c:v>
                </c:pt>
                <c:pt idx="28412">
                  <c:v>1.575</c:v>
                </c:pt>
                <c:pt idx="28413">
                  <c:v>1.575</c:v>
                </c:pt>
                <c:pt idx="28414">
                  <c:v>1.575</c:v>
                </c:pt>
                <c:pt idx="28415">
                  <c:v>1.575</c:v>
                </c:pt>
                <c:pt idx="28416">
                  <c:v>1.575</c:v>
                </c:pt>
                <c:pt idx="28417">
                  <c:v>1.575</c:v>
                </c:pt>
                <c:pt idx="28418">
                  <c:v>1.575</c:v>
                </c:pt>
                <c:pt idx="28419">
                  <c:v>1.575</c:v>
                </c:pt>
                <c:pt idx="28420">
                  <c:v>1.575</c:v>
                </c:pt>
                <c:pt idx="28421">
                  <c:v>1.575</c:v>
                </c:pt>
                <c:pt idx="28422">
                  <c:v>1.575</c:v>
                </c:pt>
                <c:pt idx="28423">
                  <c:v>1.575</c:v>
                </c:pt>
                <c:pt idx="28424">
                  <c:v>1.575</c:v>
                </c:pt>
                <c:pt idx="28425">
                  <c:v>1.575</c:v>
                </c:pt>
                <c:pt idx="28426">
                  <c:v>1.575</c:v>
                </c:pt>
                <c:pt idx="28427">
                  <c:v>1.575</c:v>
                </c:pt>
                <c:pt idx="28428">
                  <c:v>1.575</c:v>
                </c:pt>
                <c:pt idx="28429">
                  <c:v>1.575</c:v>
                </c:pt>
                <c:pt idx="28430">
                  <c:v>1.575</c:v>
                </c:pt>
                <c:pt idx="28431">
                  <c:v>1.575</c:v>
                </c:pt>
                <c:pt idx="28432">
                  <c:v>1.5739999999999998</c:v>
                </c:pt>
                <c:pt idx="28433">
                  <c:v>1.5739999999999998</c:v>
                </c:pt>
                <c:pt idx="28434">
                  <c:v>1.5739999999999998</c:v>
                </c:pt>
                <c:pt idx="28435">
                  <c:v>1.5739999999999998</c:v>
                </c:pt>
                <c:pt idx="28436">
                  <c:v>1.5739999999999998</c:v>
                </c:pt>
                <c:pt idx="28437">
                  <c:v>1.5739999999999998</c:v>
                </c:pt>
                <c:pt idx="28438">
                  <c:v>1.5739999999999998</c:v>
                </c:pt>
                <c:pt idx="28439">
                  <c:v>1.5739999999999998</c:v>
                </c:pt>
                <c:pt idx="28440">
                  <c:v>1.5739999999999998</c:v>
                </c:pt>
                <c:pt idx="28441">
                  <c:v>1.5739999999999998</c:v>
                </c:pt>
                <c:pt idx="28442">
                  <c:v>1.5739999999999998</c:v>
                </c:pt>
                <c:pt idx="28443">
                  <c:v>1.5739999999999998</c:v>
                </c:pt>
                <c:pt idx="28444">
                  <c:v>1.5739999999999998</c:v>
                </c:pt>
                <c:pt idx="28445">
                  <c:v>1.5739999999999998</c:v>
                </c:pt>
                <c:pt idx="28446">
                  <c:v>1.5739999999999998</c:v>
                </c:pt>
                <c:pt idx="28447">
                  <c:v>1.5739999999999998</c:v>
                </c:pt>
                <c:pt idx="28448">
                  <c:v>1.5739999999999998</c:v>
                </c:pt>
                <c:pt idx="28449">
                  <c:v>1.5739999999999998</c:v>
                </c:pt>
                <c:pt idx="28450">
                  <c:v>1.5739999999999998</c:v>
                </c:pt>
                <c:pt idx="28451">
                  <c:v>1.5739999999999998</c:v>
                </c:pt>
                <c:pt idx="28452">
                  <c:v>1.573</c:v>
                </c:pt>
                <c:pt idx="28453">
                  <c:v>1.573</c:v>
                </c:pt>
                <c:pt idx="28454">
                  <c:v>1.573</c:v>
                </c:pt>
                <c:pt idx="28455">
                  <c:v>1.573</c:v>
                </c:pt>
                <c:pt idx="28456">
                  <c:v>1.573</c:v>
                </c:pt>
                <c:pt idx="28457">
                  <c:v>1.573</c:v>
                </c:pt>
                <c:pt idx="28458">
                  <c:v>1.573</c:v>
                </c:pt>
                <c:pt idx="28459">
                  <c:v>1.573</c:v>
                </c:pt>
                <c:pt idx="28460">
                  <c:v>1.573</c:v>
                </c:pt>
                <c:pt idx="28461">
                  <c:v>1.573</c:v>
                </c:pt>
                <c:pt idx="28462">
                  <c:v>1.573</c:v>
                </c:pt>
                <c:pt idx="28463">
                  <c:v>1.573</c:v>
                </c:pt>
                <c:pt idx="28464">
                  <c:v>1.573</c:v>
                </c:pt>
                <c:pt idx="28465">
                  <c:v>1.573</c:v>
                </c:pt>
                <c:pt idx="28466">
                  <c:v>1.573</c:v>
                </c:pt>
                <c:pt idx="28467">
                  <c:v>1.573</c:v>
                </c:pt>
                <c:pt idx="28468">
                  <c:v>1.573</c:v>
                </c:pt>
                <c:pt idx="28469">
                  <c:v>1.573</c:v>
                </c:pt>
                <c:pt idx="28470">
                  <c:v>1.573</c:v>
                </c:pt>
                <c:pt idx="28471">
                  <c:v>1.573</c:v>
                </c:pt>
                <c:pt idx="28472">
                  <c:v>1.5720000000000001</c:v>
                </c:pt>
                <c:pt idx="28473">
                  <c:v>1.5720000000000001</c:v>
                </c:pt>
                <c:pt idx="28474">
                  <c:v>1.5720000000000001</c:v>
                </c:pt>
                <c:pt idx="28475">
                  <c:v>1.5720000000000001</c:v>
                </c:pt>
                <c:pt idx="28476">
                  <c:v>1.5720000000000001</c:v>
                </c:pt>
                <c:pt idx="28477">
                  <c:v>1.5720000000000001</c:v>
                </c:pt>
                <c:pt idx="28478">
                  <c:v>1.5720000000000001</c:v>
                </c:pt>
                <c:pt idx="28479">
                  <c:v>1.5720000000000001</c:v>
                </c:pt>
                <c:pt idx="28480">
                  <c:v>1.5720000000000001</c:v>
                </c:pt>
                <c:pt idx="28481">
                  <c:v>1.5720000000000001</c:v>
                </c:pt>
                <c:pt idx="28482">
                  <c:v>1.5720000000000001</c:v>
                </c:pt>
                <c:pt idx="28483">
                  <c:v>1.5720000000000001</c:v>
                </c:pt>
                <c:pt idx="28484">
                  <c:v>1.5720000000000001</c:v>
                </c:pt>
                <c:pt idx="28485">
                  <c:v>1.5720000000000001</c:v>
                </c:pt>
                <c:pt idx="28486">
                  <c:v>1.5720000000000001</c:v>
                </c:pt>
                <c:pt idx="28487">
                  <c:v>1.5720000000000001</c:v>
                </c:pt>
                <c:pt idx="28488">
                  <c:v>1.5720000000000001</c:v>
                </c:pt>
                <c:pt idx="28489">
                  <c:v>1.5720000000000001</c:v>
                </c:pt>
                <c:pt idx="28490">
                  <c:v>1.5720000000000001</c:v>
                </c:pt>
                <c:pt idx="28491">
                  <c:v>1.5720000000000001</c:v>
                </c:pt>
                <c:pt idx="28492">
                  <c:v>1.571</c:v>
                </c:pt>
                <c:pt idx="28493">
                  <c:v>1.571</c:v>
                </c:pt>
                <c:pt idx="28494">
                  <c:v>1.571</c:v>
                </c:pt>
                <c:pt idx="28495">
                  <c:v>1.571</c:v>
                </c:pt>
                <c:pt idx="28496">
                  <c:v>1.571</c:v>
                </c:pt>
                <c:pt idx="28497">
                  <c:v>1.571</c:v>
                </c:pt>
                <c:pt idx="28498">
                  <c:v>1.571</c:v>
                </c:pt>
                <c:pt idx="28499">
                  <c:v>1.571</c:v>
                </c:pt>
                <c:pt idx="28500">
                  <c:v>1.571</c:v>
                </c:pt>
                <c:pt idx="28501">
                  <c:v>1.571</c:v>
                </c:pt>
                <c:pt idx="28502">
                  <c:v>1.571</c:v>
                </c:pt>
                <c:pt idx="28503">
                  <c:v>1.571</c:v>
                </c:pt>
                <c:pt idx="28504">
                  <c:v>1.571</c:v>
                </c:pt>
                <c:pt idx="28505">
                  <c:v>1.571</c:v>
                </c:pt>
                <c:pt idx="28506">
                  <c:v>1.571</c:v>
                </c:pt>
                <c:pt idx="28507">
                  <c:v>1.571</c:v>
                </c:pt>
                <c:pt idx="28508">
                  <c:v>1.571</c:v>
                </c:pt>
                <c:pt idx="28509">
                  <c:v>1.571</c:v>
                </c:pt>
                <c:pt idx="28510">
                  <c:v>1.571</c:v>
                </c:pt>
                <c:pt idx="28511">
                  <c:v>1.571</c:v>
                </c:pt>
                <c:pt idx="28512">
                  <c:v>1.5699999999999998</c:v>
                </c:pt>
                <c:pt idx="28513">
                  <c:v>1.5699999999999998</c:v>
                </c:pt>
                <c:pt idx="28514">
                  <c:v>1.5699999999999998</c:v>
                </c:pt>
                <c:pt idx="28515">
                  <c:v>1.5699999999999998</c:v>
                </c:pt>
                <c:pt idx="28516">
                  <c:v>1.5699999999999998</c:v>
                </c:pt>
                <c:pt idx="28517">
                  <c:v>1.5699999999999998</c:v>
                </c:pt>
                <c:pt idx="28518">
                  <c:v>1.5699999999999998</c:v>
                </c:pt>
                <c:pt idx="28519">
                  <c:v>1.5699999999999998</c:v>
                </c:pt>
                <c:pt idx="28520">
                  <c:v>1.5699999999999998</c:v>
                </c:pt>
                <c:pt idx="28521">
                  <c:v>1.5699999999999998</c:v>
                </c:pt>
                <c:pt idx="28522">
                  <c:v>1.5699999999999998</c:v>
                </c:pt>
                <c:pt idx="28523">
                  <c:v>1.5699999999999998</c:v>
                </c:pt>
                <c:pt idx="28524">
                  <c:v>1.5699999999999998</c:v>
                </c:pt>
                <c:pt idx="28525">
                  <c:v>1.5699999999999998</c:v>
                </c:pt>
                <c:pt idx="28526">
                  <c:v>1.5699999999999998</c:v>
                </c:pt>
                <c:pt idx="28527">
                  <c:v>1.5699999999999998</c:v>
                </c:pt>
                <c:pt idx="28528">
                  <c:v>1.5699999999999998</c:v>
                </c:pt>
                <c:pt idx="28529">
                  <c:v>1.5699999999999998</c:v>
                </c:pt>
                <c:pt idx="28530">
                  <c:v>1.5699999999999998</c:v>
                </c:pt>
                <c:pt idx="28531">
                  <c:v>1.5699999999999998</c:v>
                </c:pt>
                <c:pt idx="28532">
                  <c:v>1.569</c:v>
                </c:pt>
                <c:pt idx="28533">
                  <c:v>1.569</c:v>
                </c:pt>
                <c:pt idx="28534">
                  <c:v>1.569</c:v>
                </c:pt>
                <c:pt idx="28535">
                  <c:v>1.569</c:v>
                </c:pt>
                <c:pt idx="28536">
                  <c:v>1.569</c:v>
                </c:pt>
                <c:pt idx="28537">
                  <c:v>1.569</c:v>
                </c:pt>
                <c:pt idx="28538">
                  <c:v>1.569</c:v>
                </c:pt>
                <c:pt idx="28539">
                  <c:v>1.569</c:v>
                </c:pt>
                <c:pt idx="28540">
                  <c:v>1.569</c:v>
                </c:pt>
                <c:pt idx="28541">
                  <c:v>1.569</c:v>
                </c:pt>
                <c:pt idx="28542">
                  <c:v>1.569</c:v>
                </c:pt>
                <c:pt idx="28543">
                  <c:v>1.569</c:v>
                </c:pt>
                <c:pt idx="28544">
                  <c:v>1.569</c:v>
                </c:pt>
                <c:pt idx="28545">
                  <c:v>1.569</c:v>
                </c:pt>
                <c:pt idx="28546">
                  <c:v>1.569</c:v>
                </c:pt>
                <c:pt idx="28547">
                  <c:v>1.569</c:v>
                </c:pt>
                <c:pt idx="28548">
                  <c:v>1.569</c:v>
                </c:pt>
                <c:pt idx="28549">
                  <c:v>1.569</c:v>
                </c:pt>
                <c:pt idx="28550">
                  <c:v>1.569</c:v>
                </c:pt>
                <c:pt idx="28551">
                  <c:v>1.569</c:v>
                </c:pt>
                <c:pt idx="28552">
                  <c:v>1.5680000000000001</c:v>
                </c:pt>
                <c:pt idx="28553">
                  <c:v>1.5680000000000001</c:v>
                </c:pt>
                <c:pt idx="28554">
                  <c:v>1.5680000000000001</c:v>
                </c:pt>
                <c:pt idx="28555">
                  <c:v>1.5680000000000001</c:v>
                </c:pt>
                <c:pt idx="28556">
                  <c:v>1.5680000000000001</c:v>
                </c:pt>
                <c:pt idx="28557">
                  <c:v>1.5680000000000001</c:v>
                </c:pt>
                <c:pt idx="28558">
                  <c:v>1.5680000000000001</c:v>
                </c:pt>
                <c:pt idx="28559">
                  <c:v>1.5680000000000001</c:v>
                </c:pt>
                <c:pt idx="28560">
                  <c:v>1.5680000000000001</c:v>
                </c:pt>
                <c:pt idx="28561">
                  <c:v>1.5680000000000001</c:v>
                </c:pt>
                <c:pt idx="28562">
                  <c:v>1.5680000000000001</c:v>
                </c:pt>
                <c:pt idx="28563">
                  <c:v>1.5680000000000001</c:v>
                </c:pt>
                <c:pt idx="28564">
                  <c:v>1.5680000000000001</c:v>
                </c:pt>
                <c:pt idx="28565">
                  <c:v>1.5680000000000001</c:v>
                </c:pt>
                <c:pt idx="28566">
                  <c:v>1.5680000000000001</c:v>
                </c:pt>
                <c:pt idx="28567">
                  <c:v>1.5680000000000001</c:v>
                </c:pt>
                <c:pt idx="28568">
                  <c:v>1.5680000000000001</c:v>
                </c:pt>
                <c:pt idx="28569">
                  <c:v>1.5680000000000001</c:v>
                </c:pt>
                <c:pt idx="28570">
                  <c:v>1.5680000000000001</c:v>
                </c:pt>
                <c:pt idx="28571">
                  <c:v>1.5680000000000001</c:v>
                </c:pt>
                <c:pt idx="28572">
                  <c:v>1.5669999999999999</c:v>
                </c:pt>
                <c:pt idx="28573">
                  <c:v>1.5669999999999999</c:v>
                </c:pt>
                <c:pt idx="28574">
                  <c:v>1.5669999999999999</c:v>
                </c:pt>
                <c:pt idx="28575">
                  <c:v>1.5669999999999999</c:v>
                </c:pt>
                <c:pt idx="28576">
                  <c:v>1.5669999999999999</c:v>
                </c:pt>
                <c:pt idx="28577">
                  <c:v>1.5669999999999999</c:v>
                </c:pt>
                <c:pt idx="28578">
                  <c:v>1.5669999999999999</c:v>
                </c:pt>
                <c:pt idx="28579">
                  <c:v>1.5669999999999999</c:v>
                </c:pt>
                <c:pt idx="28580">
                  <c:v>1.5669999999999999</c:v>
                </c:pt>
                <c:pt idx="28581">
                  <c:v>1.5669999999999999</c:v>
                </c:pt>
                <c:pt idx="28582">
                  <c:v>1.5669999999999999</c:v>
                </c:pt>
                <c:pt idx="28583">
                  <c:v>1.5669999999999999</c:v>
                </c:pt>
                <c:pt idx="28584">
                  <c:v>1.5669999999999999</c:v>
                </c:pt>
                <c:pt idx="28585">
                  <c:v>1.5669999999999999</c:v>
                </c:pt>
                <c:pt idx="28586">
                  <c:v>1.5669999999999999</c:v>
                </c:pt>
                <c:pt idx="28587">
                  <c:v>1.5669999999999999</c:v>
                </c:pt>
                <c:pt idx="28588">
                  <c:v>1.5669999999999999</c:v>
                </c:pt>
                <c:pt idx="28589">
                  <c:v>1.5669999999999999</c:v>
                </c:pt>
                <c:pt idx="28590">
                  <c:v>1.5669999999999999</c:v>
                </c:pt>
                <c:pt idx="28591">
                  <c:v>1.5669999999999999</c:v>
                </c:pt>
                <c:pt idx="28592">
                  <c:v>1.5659999999999998</c:v>
                </c:pt>
                <c:pt idx="28593">
                  <c:v>1.5659999999999998</c:v>
                </c:pt>
                <c:pt idx="28594">
                  <c:v>1.5659999999999998</c:v>
                </c:pt>
                <c:pt idx="28595">
                  <c:v>1.5659999999999998</c:v>
                </c:pt>
                <c:pt idx="28596">
                  <c:v>1.5659999999999998</c:v>
                </c:pt>
                <c:pt idx="28597">
                  <c:v>1.5659999999999998</c:v>
                </c:pt>
                <c:pt idx="28598">
                  <c:v>1.5659999999999998</c:v>
                </c:pt>
                <c:pt idx="28599">
                  <c:v>1.5659999999999998</c:v>
                </c:pt>
                <c:pt idx="28600">
                  <c:v>1.5659999999999998</c:v>
                </c:pt>
                <c:pt idx="28601">
                  <c:v>1.5659999999999998</c:v>
                </c:pt>
                <c:pt idx="28602">
                  <c:v>1.5659999999999998</c:v>
                </c:pt>
                <c:pt idx="28603">
                  <c:v>1.5659999999999998</c:v>
                </c:pt>
                <c:pt idx="28604">
                  <c:v>1.5659999999999998</c:v>
                </c:pt>
                <c:pt idx="28605">
                  <c:v>1.5659999999999998</c:v>
                </c:pt>
                <c:pt idx="28606">
                  <c:v>1.5659999999999998</c:v>
                </c:pt>
                <c:pt idx="28607">
                  <c:v>1.5659999999999998</c:v>
                </c:pt>
                <c:pt idx="28608">
                  <c:v>1.5659999999999998</c:v>
                </c:pt>
                <c:pt idx="28609">
                  <c:v>1.5659999999999998</c:v>
                </c:pt>
                <c:pt idx="28610">
                  <c:v>1.5659999999999998</c:v>
                </c:pt>
                <c:pt idx="28611">
                  <c:v>1.5659999999999998</c:v>
                </c:pt>
                <c:pt idx="28612">
                  <c:v>1.5649999999999999</c:v>
                </c:pt>
                <c:pt idx="28613">
                  <c:v>1.5649999999999999</c:v>
                </c:pt>
                <c:pt idx="28614">
                  <c:v>1.5649999999999999</c:v>
                </c:pt>
                <c:pt idx="28615">
                  <c:v>1.5649999999999999</c:v>
                </c:pt>
                <c:pt idx="28616">
                  <c:v>1.5649999999999999</c:v>
                </c:pt>
                <c:pt idx="28617">
                  <c:v>1.5649999999999999</c:v>
                </c:pt>
                <c:pt idx="28618">
                  <c:v>1.5649999999999999</c:v>
                </c:pt>
                <c:pt idx="28619">
                  <c:v>1.5649999999999999</c:v>
                </c:pt>
                <c:pt idx="28620">
                  <c:v>1.5649999999999999</c:v>
                </c:pt>
                <c:pt idx="28621">
                  <c:v>1.5649999999999999</c:v>
                </c:pt>
                <c:pt idx="28622">
                  <c:v>1.5649999999999999</c:v>
                </c:pt>
                <c:pt idx="28623">
                  <c:v>1.5649999999999999</c:v>
                </c:pt>
                <c:pt idx="28624">
                  <c:v>1.5649999999999999</c:v>
                </c:pt>
                <c:pt idx="28625">
                  <c:v>1.5649999999999999</c:v>
                </c:pt>
                <c:pt idx="28626">
                  <c:v>1.5649999999999999</c:v>
                </c:pt>
                <c:pt idx="28627">
                  <c:v>1.5649999999999999</c:v>
                </c:pt>
                <c:pt idx="28628">
                  <c:v>1.5649999999999999</c:v>
                </c:pt>
                <c:pt idx="28629">
                  <c:v>1.5649999999999999</c:v>
                </c:pt>
                <c:pt idx="28630">
                  <c:v>1.5649999999999999</c:v>
                </c:pt>
                <c:pt idx="28631">
                  <c:v>1.5649999999999999</c:v>
                </c:pt>
                <c:pt idx="28632">
                  <c:v>1.5640000000000001</c:v>
                </c:pt>
                <c:pt idx="28633">
                  <c:v>1.5640000000000001</c:v>
                </c:pt>
                <c:pt idx="28634">
                  <c:v>1.5640000000000001</c:v>
                </c:pt>
                <c:pt idx="28635">
                  <c:v>1.5640000000000001</c:v>
                </c:pt>
                <c:pt idx="28636">
                  <c:v>1.5640000000000001</c:v>
                </c:pt>
                <c:pt idx="28637">
                  <c:v>1.5640000000000001</c:v>
                </c:pt>
                <c:pt idx="28638">
                  <c:v>1.5640000000000001</c:v>
                </c:pt>
                <c:pt idx="28639">
                  <c:v>1.5640000000000001</c:v>
                </c:pt>
                <c:pt idx="28640">
                  <c:v>1.5640000000000001</c:v>
                </c:pt>
                <c:pt idx="28641">
                  <c:v>1.5640000000000001</c:v>
                </c:pt>
                <c:pt idx="28642">
                  <c:v>1.5640000000000001</c:v>
                </c:pt>
                <c:pt idx="28643">
                  <c:v>1.5640000000000001</c:v>
                </c:pt>
                <c:pt idx="28644">
                  <c:v>1.5640000000000001</c:v>
                </c:pt>
                <c:pt idx="28645">
                  <c:v>1.5640000000000001</c:v>
                </c:pt>
                <c:pt idx="28646">
                  <c:v>1.5640000000000001</c:v>
                </c:pt>
                <c:pt idx="28647">
                  <c:v>1.5640000000000001</c:v>
                </c:pt>
                <c:pt idx="28648">
                  <c:v>1.5640000000000001</c:v>
                </c:pt>
                <c:pt idx="28649">
                  <c:v>1.5640000000000001</c:v>
                </c:pt>
                <c:pt idx="28650">
                  <c:v>1.5640000000000001</c:v>
                </c:pt>
                <c:pt idx="28651">
                  <c:v>1.5640000000000001</c:v>
                </c:pt>
                <c:pt idx="28652">
                  <c:v>1.5629999999999999</c:v>
                </c:pt>
                <c:pt idx="28653">
                  <c:v>1.5629999999999999</c:v>
                </c:pt>
                <c:pt idx="28654">
                  <c:v>1.5629999999999999</c:v>
                </c:pt>
                <c:pt idx="28655">
                  <c:v>1.5629999999999999</c:v>
                </c:pt>
                <c:pt idx="28656">
                  <c:v>1.5629999999999999</c:v>
                </c:pt>
                <c:pt idx="28657">
                  <c:v>1.5629999999999999</c:v>
                </c:pt>
                <c:pt idx="28658">
                  <c:v>1.5629999999999999</c:v>
                </c:pt>
                <c:pt idx="28659">
                  <c:v>1.5629999999999999</c:v>
                </c:pt>
                <c:pt idx="28660">
                  <c:v>1.5629999999999999</c:v>
                </c:pt>
                <c:pt idx="28661">
                  <c:v>1.5629999999999999</c:v>
                </c:pt>
                <c:pt idx="28662">
                  <c:v>1.5629999999999999</c:v>
                </c:pt>
                <c:pt idx="28663">
                  <c:v>1.5629999999999999</c:v>
                </c:pt>
                <c:pt idx="28664">
                  <c:v>1.5629999999999999</c:v>
                </c:pt>
                <c:pt idx="28665">
                  <c:v>1.5629999999999999</c:v>
                </c:pt>
                <c:pt idx="28666">
                  <c:v>1.5629999999999999</c:v>
                </c:pt>
                <c:pt idx="28667">
                  <c:v>1.5629999999999999</c:v>
                </c:pt>
                <c:pt idx="28668">
                  <c:v>1.5629999999999999</c:v>
                </c:pt>
                <c:pt idx="28669">
                  <c:v>1.5629999999999999</c:v>
                </c:pt>
                <c:pt idx="28670">
                  <c:v>1.5629999999999999</c:v>
                </c:pt>
                <c:pt idx="28671">
                  <c:v>1.5629999999999999</c:v>
                </c:pt>
                <c:pt idx="28672">
                  <c:v>1.5619999999999998</c:v>
                </c:pt>
                <c:pt idx="28673">
                  <c:v>1.5619999999999998</c:v>
                </c:pt>
                <c:pt idx="28674">
                  <c:v>1.5619999999999998</c:v>
                </c:pt>
                <c:pt idx="28675">
                  <c:v>1.5619999999999998</c:v>
                </c:pt>
                <c:pt idx="28676">
                  <c:v>1.5619999999999998</c:v>
                </c:pt>
                <c:pt idx="28677">
                  <c:v>1.5619999999999998</c:v>
                </c:pt>
                <c:pt idx="28678">
                  <c:v>1.5619999999999998</c:v>
                </c:pt>
                <c:pt idx="28679">
                  <c:v>1.5619999999999998</c:v>
                </c:pt>
                <c:pt idx="28680">
                  <c:v>1.5619999999999998</c:v>
                </c:pt>
                <c:pt idx="28681">
                  <c:v>1.5619999999999998</c:v>
                </c:pt>
                <c:pt idx="28682">
                  <c:v>1.5619999999999998</c:v>
                </c:pt>
                <c:pt idx="28683">
                  <c:v>1.5619999999999998</c:v>
                </c:pt>
                <c:pt idx="28684">
                  <c:v>1.5619999999999998</c:v>
                </c:pt>
                <c:pt idx="28685">
                  <c:v>1.5619999999999998</c:v>
                </c:pt>
                <c:pt idx="28686">
                  <c:v>1.5619999999999998</c:v>
                </c:pt>
                <c:pt idx="28687">
                  <c:v>1.5619999999999998</c:v>
                </c:pt>
                <c:pt idx="28688">
                  <c:v>1.5619999999999998</c:v>
                </c:pt>
                <c:pt idx="28689">
                  <c:v>1.5619999999999998</c:v>
                </c:pt>
                <c:pt idx="28690">
                  <c:v>1.5619999999999998</c:v>
                </c:pt>
                <c:pt idx="28691">
                  <c:v>1.5619999999999998</c:v>
                </c:pt>
                <c:pt idx="28692">
                  <c:v>1.5619999999999998</c:v>
                </c:pt>
                <c:pt idx="28693">
                  <c:v>1.5619999999999998</c:v>
                </c:pt>
                <c:pt idx="28694">
                  <c:v>1.5609999999999999</c:v>
                </c:pt>
                <c:pt idx="28695">
                  <c:v>1.5609999999999999</c:v>
                </c:pt>
                <c:pt idx="28696">
                  <c:v>1.5609999999999999</c:v>
                </c:pt>
                <c:pt idx="28697">
                  <c:v>1.5609999999999999</c:v>
                </c:pt>
                <c:pt idx="28698">
                  <c:v>1.5609999999999999</c:v>
                </c:pt>
                <c:pt idx="28699">
                  <c:v>1.5609999999999999</c:v>
                </c:pt>
                <c:pt idx="28700">
                  <c:v>1.5609999999999999</c:v>
                </c:pt>
                <c:pt idx="28701">
                  <c:v>1.5609999999999999</c:v>
                </c:pt>
                <c:pt idx="28702">
                  <c:v>1.5609999999999999</c:v>
                </c:pt>
                <c:pt idx="28703">
                  <c:v>1.5609999999999999</c:v>
                </c:pt>
                <c:pt idx="28704">
                  <c:v>1.5609999999999999</c:v>
                </c:pt>
                <c:pt idx="28705">
                  <c:v>1.5609999999999999</c:v>
                </c:pt>
                <c:pt idx="28706">
                  <c:v>1.5609999999999999</c:v>
                </c:pt>
                <c:pt idx="28707">
                  <c:v>1.5609999999999999</c:v>
                </c:pt>
                <c:pt idx="28708">
                  <c:v>1.5609999999999999</c:v>
                </c:pt>
                <c:pt idx="28709">
                  <c:v>1.5609999999999999</c:v>
                </c:pt>
                <c:pt idx="28710">
                  <c:v>1.5609999999999999</c:v>
                </c:pt>
                <c:pt idx="28711">
                  <c:v>1.5609999999999999</c:v>
                </c:pt>
                <c:pt idx="28712">
                  <c:v>1.5609999999999999</c:v>
                </c:pt>
                <c:pt idx="28713">
                  <c:v>1.5609999999999999</c:v>
                </c:pt>
                <c:pt idx="28714">
                  <c:v>1.5609999999999999</c:v>
                </c:pt>
                <c:pt idx="28715">
                  <c:v>1.56</c:v>
                </c:pt>
                <c:pt idx="28716">
                  <c:v>1.56</c:v>
                </c:pt>
                <c:pt idx="28717">
                  <c:v>1.56</c:v>
                </c:pt>
                <c:pt idx="28718">
                  <c:v>1.56</c:v>
                </c:pt>
                <c:pt idx="28719">
                  <c:v>1.56</c:v>
                </c:pt>
                <c:pt idx="28720">
                  <c:v>1.56</c:v>
                </c:pt>
                <c:pt idx="28721">
                  <c:v>1.56</c:v>
                </c:pt>
                <c:pt idx="28722">
                  <c:v>1.56</c:v>
                </c:pt>
                <c:pt idx="28723">
                  <c:v>1.56</c:v>
                </c:pt>
                <c:pt idx="28724">
                  <c:v>1.56</c:v>
                </c:pt>
                <c:pt idx="28725">
                  <c:v>1.56</c:v>
                </c:pt>
                <c:pt idx="28726">
                  <c:v>1.56</c:v>
                </c:pt>
                <c:pt idx="28727">
                  <c:v>1.56</c:v>
                </c:pt>
                <c:pt idx="28728">
                  <c:v>1.56</c:v>
                </c:pt>
                <c:pt idx="28729">
                  <c:v>1.56</c:v>
                </c:pt>
                <c:pt idx="28730">
                  <c:v>1.56</c:v>
                </c:pt>
                <c:pt idx="28731">
                  <c:v>1.56</c:v>
                </c:pt>
                <c:pt idx="28732">
                  <c:v>1.56</c:v>
                </c:pt>
                <c:pt idx="28733">
                  <c:v>1.56</c:v>
                </c:pt>
                <c:pt idx="28734">
                  <c:v>1.56</c:v>
                </c:pt>
                <c:pt idx="28735">
                  <c:v>1.56</c:v>
                </c:pt>
                <c:pt idx="28736">
                  <c:v>1.5590000000000002</c:v>
                </c:pt>
                <c:pt idx="28737">
                  <c:v>1.5590000000000002</c:v>
                </c:pt>
                <c:pt idx="28738">
                  <c:v>1.5590000000000002</c:v>
                </c:pt>
                <c:pt idx="28739">
                  <c:v>1.5590000000000002</c:v>
                </c:pt>
                <c:pt idx="28740">
                  <c:v>1.5590000000000002</c:v>
                </c:pt>
                <c:pt idx="28741">
                  <c:v>1.5590000000000002</c:v>
                </c:pt>
                <c:pt idx="28742">
                  <c:v>1.5590000000000002</c:v>
                </c:pt>
                <c:pt idx="28743">
                  <c:v>1.5590000000000002</c:v>
                </c:pt>
                <c:pt idx="28744">
                  <c:v>1.5590000000000002</c:v>
                </c:pt>
                <c:pt idx="28745">
                  <c:v>1.5590000000000002</c:v>
                </c:pt>
                <c:pt idx="28746">
                  <c:v>1.5590000000000002</c:v>
                </c:pt>
                <c:pt idx="28747">
                  <c:v>1.5590000000000002</c:v>
                </c:pt>
                <c:pt idx="28748">
                  <c:v>1.5590000000000002</c:v>
                </c:pt>
                <c:pt idx="28749">
                  <c:v>1.5590000000000002</c:v>
                </c:pt>
                <c:pt idx="28750">
                  <c:v>1.5590000000000002</c:v>
                </c:pt>
                <c:pt idx="28751">
                  <c:v>1.5590000000000002</c:v>
                </c:pt>
                <c:pt idx="28752">
                  <c:v>1.5590000000000002</c:v>
                </c:pt>
                <c:pt idx="28753">
                  <c:v>1.5590000000000002</c:v>
                </c:pt>
                <c:pt idx="28754">
                  <c:v>1.5590000000000002</c:v>
                </c:pt>
                <c:pt idx="28755">
                  <c:v>1.5590000000000002</c:v>
                </c:pt>
                <c:pt idx="28756">
                  <c:v>1.5580000000000001</c:v>
                </c:pt>
                <c:pt idx="28757">
                  <c:v>1.5580000000000001</c:v>
                </c:pt>
                <c:pt idx="28758">
                  <c:v>1.5580000000000001</c:v>
                </c:pt>
                <c:pt idx="28759">
                  <c:v>1.5580000000000001</c:v>
                </c:pt>
                <c:pt idx="28760">
                  <c:v>1.5580000000000001</c:v>
                </c:pt>
                <c:pt idx="28761">
                  <c:v>1.5580000000000001</c:v>
                </c:pt>
                <c:pt idx="28762">
                  <c:v>1.5580000000000001</c:v>
                </c:pt>
                <c:pt idx="28763">
                  <c:v>1.5580000000000001</c:v>
                </c:pt>
                <c:pt idx="28764">
                  <c:v>1.5580000000000001</c:v>
                </c:pt>
                <c:pt idx="28765">
                  <c:v>1.5580000000000001</c:v>
                </c:pt>
                <c:pt idx="28766">
                  <c:v>1.5580000000000001</c:v>
                </c:pt>
                <c:pt idx="28767">
                  <c:v>1.5580000000000001</c:v>
                </c:pt>
                <c:pt idx="28768">
                  <c:v>1.5580000000000001</c:v>
                </c:pt>
                <c:pt idx="28769">
                  <c:v>1.5580000000000001</c:v>
                </c:pt>
                <c:pt idx="28770">
                  <c:v>1.5580000000000001</c:v>
                </c:pt>
                <c:pt idx="28771">
                  <c:v>1.5580000000000001</c:v>
                </c:pt>
                <c:pt idx="28772">
                  <c:v>1.5580000000000001</c:v>
                </c:pt>
                <c:pt idx="28773">
                  <c:v>1.5580000000000001</c:v>
                </c:pt>
                <c:pt idx="28774">
                  <c:v>1.5580000000000001</c:v>
                </c:pt>
                <c:pt idx="28775">
                  <c:v>1.5580000000000001</c:v>
                </c:pt>
                <c:pt idx="28776">
                  <c:v>1.5569999999999999</c:v>
                </c:pt>
                <c:pt idx="28777">
                  <c:v>1.5569999999999999</c:v>
                </c:pt>
                <c:pt idx="28778">
                  <c:v>1.5569999999999999</c:v>
                </c:pt>
                <c:pt idx="28779">
                  <c:v>1.5569999999999999</c:v>
                </c:pt>
                <c:pt idx="28780">
                  <c:v>1.5569999999999999</c:v>
                </c:pt>
                <c:pt idx="28781">
                  <c:v>1.5569999999999999</c:v>
                </c:pt>
                <c:pt idx="28782">
                  <c:v>1.5569999999999999</c:v>
                </c:pt>
                <c:pt idx="28783">
                  <c:v>1.5569999999999999</c:v>
                </c:pt>
                <c:pt idx="28784">
                  <c:v>1.5569999999999999</c:v>
                </c:pt>
                <c:pt idx="28785">
                  <c:v>1.5569999999999999</c:v>
                </c:pt>
                <c:pt idx="28786">
                  <c:v>1.5569999999999999</c:v>
                </c:pt>
                <c:pt idx="28787">
                  <c:v>1.5569999999999999</c:v>
                </c:pt>
                <c:pt idx="28788">
                  <c:v>1.5569999999999999</c:v>
                </c:pt>
                <c:pt idx="28789">
                  <c:v>1.5569999999999999</c:v>
                </c:pt>
                <c:pt idx="28790">
                  <c:v>1.5569999999999999</c:v>
                </c:pt>
                <c:pt idx="28791">
                  <c:v>1.5569999999999999</c:v>
                </c:pt>
                <c:pt idx="28792">
                  <c:v>1.5569999999999999</c:v>
                </c:pt>
                <c:pt idx="28793">
                  <c:v>1.5569999999999999</c:v>
                </c:pt>
                <c:pt idx="28794">
                  <c:v>1.5569999999999999</c:v>
                </c:pt>
                <c:pt idx="28795">
                  <c:v>1.5569999999999999</c:v>
                </c:pt>
                <c:pt idx="28796">
                  <c:v>1.556</c:v>
                </c:pt>
                <c:pt idx="28797">
                  <c:v>1.556</c:v>
                </c:pt>
                <c:pt idx="28798">
                  <c:v>1.556</c:v>
                </c:pt>
                <c:pt idx="28799">
                  <c:v>1.556</c:v>
                </c:pt>
                <c:pt idx="28800">
                  <c:v>1.556</c:v>
                </c:pt>
                <c:pt idx="28801">
                  <c:v>1.556</c:v>
                </c:pt>
                <c:pt idx="28802">
                  <c:v>1.556</c:v>
                </c:pt>
                <c:pt idx="28803">
                  <c:v>1.556</c:v>
                </c:pt>
                <c:pt idx="28804">
                  <c:v>1.556</c:v>
                </c:pt>
                <c:pt idx="28805">
                  <c:v>1.556</c:v>
                </c:pt>
                <c:pt idx="28806">
                  <c:v>1.556</c:v>
                </c:pt>
                <c:pt idx="28807">
                  <c:v>1.556</c:v>
                </c:pt>
                <c:pt idx="28808">
                  <c:v>1.556</c:v>
                </c:pt>
                <c:pt idx="28809">
                  <c:v>1.556</c:v>
                </c:pt>
                <c:pt idx="28810">
                  <c:v>1.556</c:v>
                </c:pt>
                <c:pt idx="28811">
                  <c:v>1.556</c:v>
                </c:pt>
                <c:pt idx="28812">
                  <c:v>1.556</c:v>
                </c:pt>
                <c:pt idx="28813">
                  <c:v>1.556</c:v>
                </c:pt>
                <c:pt idx="28814">
                  <c:v>1.556</c:v>
                </c:pt>
                <c:pt idx="28815">
                  <c:v>1.556</c:v>
                </c:pt>
                <c:pt idx="28816">
                  <c:v>1.5550000000000002</c:v>
                </c:pt>
                <c:pt idx="28817">
                  <c:v>1.5550000000000002</c:v>
                </c:pt>
                <c:pt idx="28818">
                  <c:v>1.5550000000000002</c:v>
                </c:pt>
                <c:pt idx="28819">
                  <c:v>1.5550000000000002</c:v>
                </c:pt>
                <c:pt idx="28820">
                  <c:v>1.5550000000000002</c:v>
                </c:pt>
                <c:pt idx="28821">
                  <c:v>1.5550000000000002</c:v>
                </c:pt>
                <c:pt idx="28822">
                  <c:v>1.5550000000000002</c:v>
                </c:pt>
                <c:pt idx="28823">
                  <c:v>1.5550000000000002</c:v>
                </c:pt>
                <c:pt idx="28824">
                  <c:v>1.5550000000000002</c:v>
                </c:pt>
                <c:pt idx="28825">
                  <c:v>1.5550000000000002</c:v>
                </c:pt>
                <c:pt idx="28826">
                  <c:v>1.5550000000000002</c:v>
                </c:pt>
                <c:pt idx="28827">
                  <c:v>1.5550000000000002</c:v>
                </c:pt>
                <c:pt idx="28828">
                  <c:v>1.5550000000000002</c:v>
                </c:pt>
                <c:pt idx="28829">
                  <c:v>1.5550000000000002</c:v>
                </c:pt>
                <c:pt idx="28830">
                  <c:v>1.5550000000000002</c:v>
                </c:pt>
                <c:pt idx="28831">
                  <c:v>1.5550000000000002</c:v>
                </c:pt>
                <c:pt idx="28832">
                  <c:v>1.5550000000000002</c:v>
                </c:pt>
                <c:pt idx="28833">
                  <c:v>1.5550000000000002</c:v>
                </c:pt>
                <c:pt idx="28834">
                  <c:v>1.5550000000000002</c:v>
                </c:pt>
                <c:pt idx="28835">
                  <c:v>1.5550000000000002</c:v>
                </c:pt>
                <c:pt idx="28836">
                  <c:v>1.5550000000000002</c:v>
                </c:pt>
                <c:pt idx="28837">
                  <c:v>1.5550000000000002</c:v>
                </c:pt>
                <c:pt idx="28838">
                  <c:v>1.554</c:v>
                </c:pt>
                <c:pt idx="28839">
                  <c:v>1.554</c:v>
                </c:pt>
                <c:pt idx="28840">
                  <c:v>1.554</c:v>
                </c:pt>
                <c:pt idx="28841">
                  <c:v>1.554</c:v>
                </c:pt>
                <c:pt idx="28842">
                  <c:v>1.554</c:v>
                </c:pt>
                <c:pt idx="28843">
                  <c:v>1.554</c:v>
                </c:pt>
                <c:pt idx="28844">
                  <c:v>1.554</c:v>
                </c:pt>
                <c:pt idx="28845">
                  <c:v>1.554</c:v>
                </c:pt>
                <c:pt idx="28846">
                  <c:v>1.554</c:v>
                </c:pt>
                <c:pt idx="28847">
                  <c:v>1.554</c:v>
                </c:pt>
                <c:pt idx="28848">
                  <c:v>1.554</c:v>
                </c:pt>
                <c:pt idx="28849">
                  <c:v>1.554</c:v>
                </c:pt>
                <c:pt idx="28850">
                  <c:v>1.554</c:v>
                </c:pt>
                <c:pt idx="28851">
                  <c:v>1.554</c:v>
                </c:pt>
                <c:pt idx="28852">
                  <c:v>1.554</c:v>
                </c:pt>
                <c:pt idx="28853">
                  <c:v>1.554</c:v>
                </c:pt>
                <c:pt idx="28854">
                  <c:v>1.554</c:v>
                </c:pt>
                <c:pt idx="28855">
                  <c:v>1.554</c:v>
                </c:pt>
                <c:pt idx="28856">
                  <c:v>1.554</c:v>
                </c:pt>
                <c:pt idx="28857">
                  <c:v>1.554</c:v>
                </c:pt>
                <c:pt idx="28858">
                  <c:v>1.5529999999999999</c:v>
                </c:pt>
                <c:pt idx="28859">
                  <c:v>1.5529999999999999</c:v>
                </c:pt>
                <c:pt idx="28860">
                  <c:v>1.5529999999999999</c:v>
                </c:pt>
                <c:pt idx="28861">
                  <c:v>1.5529999999999999</c:v>
                </c:pt>
                <c:pt idx="28862">
                  <c:v>1.5529999999999999</c:v>
                </c:pt>
                <c:pt idx="28863">
                  <c:v>1.5529999999999999</c:v>
                </c:pt>
                <c:pt idx="28864">
                  <c:v>1.5529999999999999</c:v>
                </c:pt>
                <c:pt idx="28865">
                  <c:v>1.5529999999999999</c:v>
                </c:pt>
                <c:pt idx="28866">
                  <c:v>1.5529999999999999</c:v>
                </c:pt>
                <c:pt idx="28867">
                  <c:v>1.5529999999999999</c:v>
                </c:pt>
                <c:pt idx="28868">
                  <c:v>1.5529999999999999</c:v>
                </c:pt>
                <c:pt idx="28869">
                  <c:v>1.5529999999999999</c:v>
                </c:pt>
                <c:pt idx="28870">
                  <c:v>1.5529999999999999</c:v>
                </c:pt>
                <c:pt idx="28871">
                  <c:v>1.5529999999999999</c:v>
                </c:pt>
                <c:pt idx="28872">
                  <c:v>1.5529999999999999</c:v>
                </c:pt>
                <c:pt idx="28873">
                  <c:v>1.5529999999999999</c:v>
                </c:pt>
                <c:pt idx="28874">
                  <c:v>1.5529999999999999</c:v>
                </c:pt>
                <c:pt idx="28875">
                  <c:v>1.5529999999999999</c:v>
                </c:pt>
                <c:pt idx="28876">
                  <c:v>1.5529999999999999</c:v>
                </c:pt>
                <c:pt idx="28877">
                  <c:v>1.5529999999999999</c:v>
                </c:pt>
                <c:pt idx="28878">
                  <c:v>1.5529999999999999</c:v>
                </c:pt>
                <c:pt idx="28879">
                  <c:v>1.552</c:v>
                </c:pt>
                <c:pt idx="28880">
                  <c:v>1.552</c:v>
                </c:pt>
                <c:pt idx="28881">
                  <c:v>1.552</c:v>
                </c:pt>
                <c:pt idx="28882">
                  <c:v>1.552</c:v>
                </c:pt>
                <c:pt idx="28883">
                  <c:v>1.552</c:v>
                </c:pt>
                <c:pt idx="28884">
                  <c:v>1.552</c:v>
                </c:pt>
                <c:pt idx="28885">
                  <c:v>1.552</c:v>
                </c:pt>
                <c:pt idx="28886">
                  <c:v>1.552</c:v>
                </c:pt>
                <c:pt idx="28887">
                  <c:v>1.552</c:v>
                </c:pt>
                <c:pt idx="28888">
                  <c:v>1.552</c:v>
                </c:pt>
                <c:pt idx="28889">
                  <c:v>1.552</c:v>
                </c:pt>
                <c:pt idx="28890">
                  <c:v>1.552</c:v>
                </c:pt>
                <c:pt idx="28891">
                  <c:v>1.552</c:v>
                </c:pt>
                <c:pt idx="28892">
                  <c:v>1.552</c:v>
                </c:pt>
                <c:pt idx="28893">
                  <c:v>1.552</c:v>
                </c:pt>
                <c:pt idx="28894">
                  <c:v>1.552</c:v>
                </c:pt>
                <c:pt idx="28895">
                  <c:v>1.552</c:v>
                </c:pt>
                <c:pt idx="28896">
                  <c:v>1.552</c:v>
                </c:pt>
                <c:pt idx="28897">
                  <c:v>1.552</c:v>
                </c:pt>
                <c:pt idx="28898">
                  <c:v>1.552</c:v>
                </c:pt>
                <c:pt idx="28899">
                  <c:v>1.5510000000000002</c:v>
                </c:pt>
                <c:pt idx="28900">
                  <c:v>1.5510000000000002</c:v>
                </c:pt>
                <c:pt idx="28901">
                  <c:v>1.5510000000000002</c:v>
                </c:pt>
                <c:pt idx="28902">
                  <c:v>1.5510000000000002</c:v>
                </c:pt>
                <c:pt idx="28903">
                  <c:v>1.5510000000000002</c:v>
                </c:pt>
                <c:pt idx="28904">
                  <c:v>1.5510000000000002</c:v>
                </c:pt>
                <c:pt idx="28905">
                  <c:v>1.5510000000000002</c:v>
                </c:pt>
                <c:pt idx="28906">
                  <c:v>1.5510000000000002</c:v>
                </c:pt>
                <c:pt idx="28907">
                  <c:v>1.5510000000000002</c:v>
                </c:pt>
                <c:pt idx="28908">
                  <c:v>1.5510000000000002</c:v>
                </c:pt>
                <c:pt idx="28909">
                  <c:v>1.5510000000000002</c:v>
                </c:pt>
                <c:pt idx="28910">
                  <c:v>1.5510000000000002</c:v>
                </c:pt>
                <c:pt idx="28911">
                  <c:v>1.5510000000000002</c:v>
                </c:pt>
                <c:pt idx="28912">
                  <c:v>1.5510000000000002</c:v>
                </c:pt>
                <c:pt idx="28913">
                  <c:v>1.5510000000000002</c:v>
                </c:pt>
                <c:pt idx="28914">
                  <c:v>1.5510000000000002</c:v>
                </c:pt>
                <c:pt idx="28915">
                  <c:v>1.5510000000000002</c:v>
                </c:pt>
                <c:pt idx="28916">
                  <c:v>1.5510000000000002</c:v>
                </c:pt>
                <c:pt idx="28917">
                  <c:v>1.5510000000000002</c:v>
                </c:pt>
                <c:pt idx="28918">
                  <c:v>1.5510000000000002</c:v>
                </c:pt>
                <c:pt idx="28919">
                  <c:v>1.55</c:v>
                </c:pt>
                <c:pt idx="28920">
                  <c:v>1.55</c:v>
                </c:pt>
                <c:pt idx="28921">
                  <c:v>1.55</c:v>
                </c:pt>
                <c:pt idx="28922">
                  <c:v>1.55</c:v>
                </c:pt>
                <c:pt idx="28923">
                  <c:v>1.55</c:v>
                </c:pt>
                <c:pt idx="28924">
                  <c:v>1.55</c:v>
                </c:pt>
                <c:pt idx="28925">
                  <c:v>1.55</c:v>
                </c:pt>
                <c:pt idx="28926">
                  <c:v>1.55</c:v>
                </c:pt>
                <c:pt idx="28927">
                  <c:v>1.55</c:v>
                </c:pt>
                <c:pt idx="28928">
                  <c:v>1.55</c:v>
                </c:pt>
                <c:pt idx="28929">
                  <c:v>1.55</c:v>
                </c:pt>
                <c:pt idx="28930">
                  <c:v>1.55</c:v>
                </c:pt>
                <c:pt idx="28931">
                  <c:v>1.55</c:v>
                </c:pt>
                <c:pt idx="28932">
                  <c:v>1.55</c:v>
                </c:pt>
                <c:pt idx="28933">
                  <c:v>1.55</c:v>
                </c:pt>
                <c:pt idx="28934">
                  <c:v>1.55</c:v>
                </c:pt>
                <c:pt idx="28935">
                  <c:v>1.55</c:v>
                </c:pt>
                <c:pt idx="28936">
                  <c:v>1.55</c:v>
                </c:pt>
                <c:pt idx="28937">
                  <c:v>1.55</c:v>
                </c:pt>
                <c:pt idx="28938">
                  <c:v>1.55</c:v>
                </c:pt>
                <c:pt idx="28939">
                  <c:v>1.5489999999999999</c:v>
                </c:pt>
                <c:pt idx="28940">
                  <c:v>1.5489999999999999</c:v>
                </c:pt>
                <c:pt idx="28941">
                  <c:v>1.5489999999999999</c:v>
                </c:pt>
                <c:pt idx="28942">
                  <c:v>1.5489999999999999</c:v>
                </c:pt>
                <c:pt idx="28943">
                  <c:v>1.5489999999999999</c:v>
                </c:pt>
                <c:pt idx="28944">
                  <c:v>1.5489999999999999</c:v>
                </c:pt>
                <c:pt idx="28945">
                  <c:v>1.5489999999999999</c:v>
                </c:pt>
                <c:pt idx="28946">
                  <c:v>1.5489999999999999</c:v>
                </c:pt>
                <c:pt idx="28947">
                  <c:v>1.5489999999999999</c:v>
                </c:pt>
                <c:pt idx="28948">
                  <c:v>1.5489999999999999</c:v>
                </c:pt>
                <c:pt idx="28949">
                  <c:v>1.5489999999999999</c:v>
                </c:pt>
                <c:pt idx="28950">
                  <c:v>1.5489999999999999</c:v>
                </c:pt>
                <c:pt idx="28951">
                  <c:v>1.5489999999999999</c:v>
                </c:pt>
                <c:pt idx="28952">
                  <c:v>1.5489999999999999</c:v>
                </c:pt>
                <c:pt idx="28953">
                  <c:v>1.5489999999999999</c:v>
                </c:pt>
                <c:pt idx="28954">
                  <c:v>1.5489999999999999</c:v>
                </c:pt>
                <c:pt idx="28955">
                  <c:v>1.5489999999999999</c:v>
                </c:pt>
                <c:pt idx="28956">
                  <c:v>1.5489999999999999</c:v>
                </c:pt>
                <c:pt idx="28957">
                  <c:v>1.5489999999999999</c:v>
                </c:pt>
                <c:pt idx="28958">
                  <c:v>1.5489999999999999</c:v>
                </c:pt>
                <c:pt idx="28959">
                  <c:v>1.548</c:v>
                </c:pt>
                <c:pt idx="28960">
                  <c:v>1.548</c:v>
                </c:pt>
                <c:pt idx="28961">
                  <c:v>1.548</c:v>
                </c:pt>
                <c:pt idx="28962">
                  <c:v>1.548</c:v>
                </c:pt>
                <c:pt idx="28963">
                  <c:v>1.548</c:v>
                </c:pt>
                <c:pt idx="28964">
                  <c:v>1.548</c:v>
                </c:pt>
                <c:pt idx="28965">
                  <c:v>1.548</c:v>
                </c:pt>
                <c:pt idx="28966">
                  <c:v>1.548</c:v>
                </c:pt>
                <c:pt idx="28967">
                  <c:v>1.548</c:v>
                </c:pt>
                <c:pt idx="28968">
                  <c:v>1.548</c:v>
                </c:pt>
                <c:pt idx="28969">
                  <c:v>1.548</c:v>
                </c:pt>
                <c:pt idx="28970">
                  <c:v>1.548</c:v>
                </c:pt>
                <c:pt idx="28971">
                  <c:v>1.548</c:v>
                </c:pt>
                <c:pt idx="28972">
                  <c:v>1.548</c:v>
                </c:pt>
                <c:pt idx="28973">
                  <c:v>1.548</c:v>
                </c:pt>
                <c:pt idx="28974">
                  <c:v>1.548</c:v>
                </c:pt>
                <c:pt idx="28975">
                  <c:v>1.548</c:v>
                </c:pt>
                <c:pt idx="28976">
                  <c:v>1.548</c:v>
                </c:pt>
                <c:pt idx="28977">
                  <c:v>1.548</c:v>
                </c:pt>
                <c:pt idx="28978">
                  <c:v>1.548</c:v>
                </c:pt>
                <c:pt idx="28979">
                  <c:v>1.5470000000000002</c:v>
                </c:pt>
                <c:pt idx="28980">
                  <c:v>1.5470000000000002</c:v>
                </c:pt>
                <c:pt idx="28981">
                  <c:v>1.5470000000000002</c:v>
                </c:pt>
                <c:pt idx="28982">
                  <c:v>1.5470000000000002</c:v>
                </c:pt>
                <c:pt idx="28983">
                  <c:v>1.5470000000000002</c:v>
                </c:pt>
                <c:pt idx="28984">
                  <c:v>1.5470000000000002</c:v>
                </c:pt>
                <c:pt idx="28985">
                  <c:v>1.5470000000000002</c:v>
                </c:pt>
                <c:pt idx="28986">
                  <c:v>1.5470000000000002</c:v>
                </c:pt>
                <c:pt idx="28987">
                  <c:v>1.5470000000000002</c:v>
                </c:pt>
                <c:pt idx="28988">
                  <c:v>1.5470000000000002</c:v>
                </c:pt>
                <c:pt idx="28989">
                  <c:v>1.5470000000000002</c:v>
                </c:pt>
                <c:pt idx="28990">
                  <c:v>1.5470000000000002</c:v>
                </c:pt>
                <c:pt idx="28991">
                  <c:v>1.5470000000000002</c:v>
                </c:pt>
                <c:pt idx="28992">
                  <c:v>1.5470000000000002</c:v>
                </c:pt>
                <c:pt idx="28993">
                  <c:v>1.5470000000000002</c:v>
                </c:pt>
                <c:pt idx="28994">
                  <c:v>1.5470000000000002</c:v>
                </c:pt>
                <c:pt idx="28995">
                  <c:v>1.5470000000000002</c:v>
                </c:pt>
                <c:pt idx="28996">
                  <c:v>1.5470000000000002</c:v>
                </c:pt>
                <c:pt idx="28997">
                  <c:v>1.5470000000000002</c:v>
                </c:pt>
                <c:pt idx="28998">
                  <c:v>1.5470000000000002</c:v>
                </c:pt>
                <c:pt idx="28999">
                  <c:v>1.546</c:v>
                </c:pt>
                <c:pt idx="29000">
                  <c:v>1.546</c:v>
                </c:pt>
                <c:pt idx="29001">
                  <c:v>1.546</c:v>
                </c:pt>
                <c:pt idx="29002">
                  <c:v>1.546</c:v>
                </c:pt>
                <c:pt idx="29003">
                  <c:v>1.546</c:v>
                </c:pt>
                <c:pt idx="29004">
                  <c:v>1.546</c:v>
                </c:pt>
                <c:pt idx="29005">
                  <c:v>1.546</c:v>
                </c:pt>
                <c:pt idx="29006">
                  <c:v>1.546</c:v>
                </c:pt>
                <c:pt idx="29007">
                  <c:v>1.546</c:v>
                </c:pt>
                <c:pt idx="29008">
                  <c:v>1.546</c:v>
                </c:pt>
                <c:pt idx="29009">
                  <c:v>1.546</c:v>
                </c:pt>
                <c:pt idx="29010">
                  <c:v>1.546</c:v>
                </c:pt>
                <c:pt idx="29011">
                  <c:v>1.546</c:v>
                </c:pt>
                <c:pt idx="29012">
                  <c:v>1.546</c:v>
                </c:pt>
                <c:pt idx="29013">
                  <c:v>1.546</c:v>
                </c:pt>
                <c:pt idx="29014">
                  <c:v>1.546</c:v>
                </c:pt>
                <c:pt idx="29015">
                  <c:v>1.546</c:v>
                </c:pt>
                <c:pt idx="29016">
                  <c:v>1.546</c:v>
                </c:pt>
                <c:pt idx="29017">
                  <c:v>1.546</c:v>
                </c:pt>
                <c:pt idx="29018">
                  <c:v>1.546</c:v>
                </c:pt>
                <c:pt idx="29019">
                  <c:v>1.5449999999999999</c:v>
                </c:pt>
                <c:pt idx="29020">
                  <c:v>1.5449999999999999</c:v>
                </c:pt>
                <c:pt idx="29021">
                  <c:v>1.5449999999999999</c:v>
                </c:pt>
                <c:pt idx="29022">
                  <c:v>1.5449999999999999</c:v>
                </c:pt>
                <c:pt idx="29023">
                  <c:v>1.5449999999999999</c:v>
                </c:pt>
                <c:pt idx="29024">
                  <c:v>1.5449999999999999</c:v>
                </c:pt>
                <c:pt idx="29025">
                  <c:v>1.5449999999999999</c:v>
                </c:pt>
                <c:pt idx="29026">
                  <c:v>1.5449999999999999</c:v>
                </c:pt>
                <c:pt idx="29027">
                  <c:v>1.5449999999999999</c:v>
                </c:pt>
                <c:pt idx="29028">
                  <c:v>1.5449999999999999</c:v>
                </c:pt>
                <c:pt idx="29029">
                  <c:v>1.5449999999999999</c:v>
                </c:pt>
                <c:pt idx="29030">
                  <c:v>1.5449999999999999</c:v>
                </c:pt>
                <c:pt idx="29031">
                  <c:v>1.5449999999999999</c:v>
                </c:pt>
                <c:pt idx="29032">
                  <c:v>1.5449999999999999</c:v>
                </c:pt>
                <c:pt idx="29033">
                  <c:v>1.5449999999999999</c:v>
                </c:pt>
                <c:pt idx="29034">
                  <c:v>1.5449999999999999</c:v>
                </c:pt>
                <c:pt idx="29035">
                  <c:v>1.5449999999999999</c:v>
                </c:pt>
                <c:pt idx="29036">
                  <c:v>1.5449999999999999</c:v>
                </c:pt>
                <c:pt idx="29037">
                  <c:v>1.5449999999999999</c:v>
                </c:pt>
                <c:pt idx="29038">
                  <c:v>1.5449999999999999</c:v>
                </c:pt>
                <c:pt idx="29039">
                  <c:v>1.544</c:v>
                </c:pt>
                <c:pt idx="29040">
                  <c:v>1.544</c:v>
                </c:pt>
                <c:pt idx="29041">
                  <c:v>1.544</c:v>
                </c:pt>
                <c:pt idx="29042">
                  <c:v>1.544</c:v>
                </c:pt>
                <c:pt idx="29043">
                  <c:v>1.544</c:v>
                </c:pt>
                <c:pt idx="29044">
                  <c:v>1.544</c:v>
                </c:pt>
                <c:pt idx="29045">
                  <c:v>1.544</c:v>
                </c:pt>
                <c:pt idx="29046">
                  <c:v>1.544</c:v>
                </c:pt>
                <c:pt idx="29047">
                  <c:v>1.544</c:v>
                </c:pt>
                <c:pt idx="29048">
                  <c:v>1.544</c:v>
                </c:pt>
                <c:pt idx="29049">
                  <c:v>1.544</c:v>
                </c:pt>
                <c:pt idx="29050">
                  <c:v>1.544</c:v>
                </c:pt>
                <c:pt idx="29051">
                  <c:v>1.544</c:v>
                </c:pt>
                <c:pt idx="29052">
                  <c:v>1.544</c:v>
                </c:pt>
                <c:pt idx="29053">
                  <c:v>1.544</c:v>
                </c:pt>
                <c:pt idx="29054">
                  <c:v>1.544</c:v>
                </c:pt>
                <c:pt idx="29055">
                  <c:v>1.544</c:v>
                </c:pt>
                <c:pt idx="29056">
                  <c:v>1.544</c:v>
                </c:pt>
                <c:pt idx="29057">
                  <c:v>1.544</c:v>
                </c:pt>
                <c:pt idx="29058">
                  <c:v>1.544</c:v>
                </c:pt>
                <c:pt idx="29059">
                  <c:v>1.5430000000000001</c:v>
                </c:pt>
                <c:pt idx="29060">
                  <c:v>1.5430000000000001</c:v>
                </c:pt>
                <c:pt idx="29061">
                  <c:v>1.5430000000000001</c:v>
                </c:pt>
                <c:pt idx="29062">
                  <c:v>1.5430000000000001</c:v>
                </c:pt>
                <c:pt idx="29063">
                  <c:v>1.5430000000000001</c:v>
                </c:pt>
                <c:pt idx="29064">
                  <c:v>1.5430000000000001</c:v>
                </c:pt>
                <c:pt idx="29065">
                  <c:v>1.5430000000000001</c:v>
                </c:pt>
                <c:pt idx="29066">
                  <c:v>1.5430000000000001</c:v>
                </c:pt>
                <c:pt idx="29067">
                  <c:v>1.5430000000000001</c:v>
                </c:pt>
                <c:pt idx="29068">
                  <c:v>1.5430000000000001</c:v>
                </c:pt>
                <c:pt idx="29069">
                  <c:v>1.5430000000000001</c:v>
                </c:pt>
                <c:pt idx="29070">
                  <c:v>1.5430000000000001</c:v>
                </c:pt>
                <c:pt idx="29071">
                  <c:v>1.5430000000000001</c:v>
                </c:pt>
                <c:pt idx="29072">
                  <c:v>1.5430000000000001</c:v>
                </c:pt>
                <c:pt idx="29073">
                  <c:v>1.5430000000000001</c:v>
                </c:pt>
                <c:pt idx="29074">
                  <c:v>1.5430000000000001</c:v>
                </c:pt>
                <c:pt idx="29075">
                  <c:v>1.5430000000000001</c:v>
                </c:pt>
                <c:pt idx="29076">
                  <c:v>1.5430000000000001</c:v>
                </c:pt>
                <c:pt idx="29077">
                  <c:v>1.5430000000000001</c:v>
                </c:pt>
                <c:pt idx="29078">
                  <c:v>1.5430000000000001</c:v>
                </c:pt>
                <c:pt idx="29079">
                  <c:v>1.542</c:v>
                </c:pt>
                <c:pt idx="29080">
                  <c:v>1.542</c:v>
                </c:pt>
                <c:pt idx="29081">
                  <c:v>1.542</c:v>
                </c:pt>
                <c:pt idx="29082">
                  <c:v>1.542</c:v>
                </c:pt>
                <c:pt idx="29083">
                  <c:v>1.542</c:v>
                </c:pt>
                <c:pt idx="29084">
                  <c:v>1.542</c:v>
                </c:pt>
                <c:pt idx="29085">
                  <c:v>1.542</c:v>
                </c:pt>
                <c:pt idx="29086">
                  <c:v>1.542</c:v>
                </c:pt>
                <c:pt idx="29087">
                  <c:v>1.542</c:v>
                </c:pt>
                <c:pt idx="29088">
                  <c:v>1.542</c:v>
                </c:pt>
                <c:pt idx="29089">
                  <c:v>1.542</c:v>
                </c:pt>
                <c:pt idx="29090">
                  <c:v>1.542</c:v>
                </c:pt>
                <c:pt idx="29091">
                  <c:v>1.542</c:v>
                </c:pt>
                <c:pt idx="29092">
                  <c:v>1.542</c:v>
                </c:pt>
                <c:pt idx="29093">
                  <c:v>1.542</c:v>
                </c:pt>
                <c:pt idx="29094">
                  <c:v>1.542</c:v>
                </c:pt>
                <c:pt idx="29095">
                  <c:v>1.542</c:v>
                </c:pt>
                <c:pt idx="29096">
                  <c:v>1.542</c:v>
                </c:pt>
                <c:pt idx="29097">
                  <c:v>1.542</c:v>
                </c:pt>
                <c:pt idx="29098">
                  <c:v>1.542</c:v>
                </c:pt>
                <c:pt idx="29099">
                  <c:v>1.5409999999999999</c:v>
                </c:pt>
                <c:pt idx="29100">
                  <c:v>1.5409999999999999</c:v>
                </c:pt>
                <c:pt idx="29101">
                  <c:v>1.5409999999999999</c:v>
                </c:pt>
                <c:pt idx="29102">
                  <c:v>1.5409999999999999</c:v>
                </c:pt>
                <c:pt idx="29103">
                  <c:v>1.5409999999999999</c:v>
                </c:pt>
                <c:pt idx="29104">
                  <c:v>1.5409999999999999</c:v>
                </c:pt>
                <c:pt idx="29105">
                  <c:v>1.5409999999999999</c:v>
                </c:pt>
                <c:pt idx="29106">
                  <c:v>1.5409999999999999</c:v>
                </c:pt>
                <c:pt idx="29107">
                  <c:v>1.5409999999999999</c:v>
                </c:pt>
                <c:pt idx="29108">
                  <c:v>1.5409999999999999</c:v>
                </c:pt>
                <c:pt idx="29109">
                  <c:v>1.5409999999999999</c:v>
                </c:pt>
                <c:pt idx="29110">
                  <c:v>1.5409999999999999</c:v>
                </c:pt>
                <c:pt idx="29111">
                  <c:v>1.5409999999999999</c:v>
                </c:pt>
                <c:pt idx="29112">
                  <c:v>1.5409999999999999</c:v>
                </c:pt>
                <c:pt idx="29113">
                  <c:v>1.5409999999999999</c:v>
                </c:pt>
                <c:pt idx="29114">
                  <c:v>1.5409999999999999</c:v>
                </c:pt>
                <c:pt idx="29115">
                  <c:v>1.5409999999999999</c:v>
                </c:pt>
                <c:pt idx="29116">
                  <c:v>1.5409999999999999</c:v>
                </c:pt>
                <c:pt idx="29117">
                  <c:v>1.5409999999999999</c:v>
                </c:pt>
                <c:pt idx="29118">
                  <c:v>1.5409999999999999</c:v>
                </c:pt>
                <c:pt idx="29119">
                  <c:v>1.5409999999999999</c:v>
                </c:pt>
                <c:pt idx="29120">
                  <c:v>1.54</c:v>
                </c:pt>
                <c:pt idx="29121">
                  <c:v>1.54</c:v>
                </c:pt>
                <c:pt idx="29122">
                  <c:v>1.54</c:v>
                </c:pt>
                <c:pt idx="29123">
                  <c:v>1.54</c:v>
                </c:pt>
                <c:pt idx="29124">
                  <c:v>1.54</c:v>
                </c:pt>
                <c:pt idx="29125">
                  <c:v>1.54</c:v>
                </c:pt>
                <c:pt idx="29126">
                  <c:v>1.54</c:v>
                </c:pt>
                <c:pt idx="29127">
                  <c:v>1.54</c:v>
                </c:pt>
                <c:pt idx="29128">
                  <c:v>1.54</c:v>
                </c:pt>
                <c:pt idx="29129">
                  <c:v>1.54</c:v>
                </c:pt>
                <c:pt idx="29130">
                  <c:v>1.54</c:v>
                </c:pt>
                <c:pt idx="29131">
                  <c:v>1.54</c:v>
                </c:pt>
                <c:pt idx="29132">
                  <c:v>1.54</c:v>
                </c:pt>
                <c:pt idx="29133">
                  <c:v>1.54</c:v>
                </c:pt>
                <c:pt idx="29134">
                  <c:v>1.54</c:v>
                </c:pt>
                <c:pt idx="29135">
                  <c:v>1.54</c:v>
                </c:pt>
                <c:pt idx="29136">
                  <c:v>1.54</c:v>
                </c:pt>
                <c:pt idx="29137">
                  <c:v>1.54</c:v>
                </c:pt>
                <c:pt idx="29138">
                  <c:v>1.54</c:v>
                </c:pt>
                <c:pt idx="29139">
                  <c:v>1.54</c:v>
                </c:pt>
                <c:pt idx="29140">
                  <c:v>1.5390000000000001</c:v>
                </c:pt>
                <c:pt idx="29141">
                  <c:v>1.5390000000000001</c:v>
                </c:pt>
                <c:pt idx="29142">
                  <c:v>1.5390000000000001</c:v>
                </c:pt>
                <c:pt idx="29143">
                  <c:v>1.5390000000000001</c:v>
                </c:pt>
                <c:pt idx="29144">
                  <c:v>1.5390000000000001</c:v>
                </c:pt>
                <c:pt idx="29145">
                  <c:v>1.5390000000000001</c:v>
                </c:pt>
                <c:pt idx="29146">
                  <c:v>1.5390000000000001</c:v>
                </c:pt>
                <c:pt idx="29147">
                  <c:v>1.5390000000000001</c:v>
                </c:pt>
                <c:pt idx="29148">
                  <c:v>1.5390000000000001</c:v>
                </c:pt>
                <c:pt idx="29149">
                  <c:v>1.5390000000000001</c:v>
                </c:pt>
                <c:pt idx="29150">
                  <c:v>1.5390000000000001</c:v>
                </c:pt>
                <c:pt idx="29151">
                  <c:v>1.5390000000000001</c:v>
                </c:pt>
                <c:pt idx="29152">
                  <c:v>1.5390000000000001</c:v>
                </c:pt>
                <c:pt idx="29153">
                  <c:v>1.5390000000000001</c:v>
                </c:pt>
                <c:pt idx="29154">
                  <c:v>1.5390000000000001</c:v>
                </c:pt>
                <c:pt idx="29155">
                  <c:v>1.5390000000000001</c:v>
                </c:pt>
                <c:pt idx="29156">
                  <c:v>1.5390000000000001</c:v>
                </c:pt>
                <c:pt idx="29157">
                  <c:v>1.5390000000000001</c:v>
                </c:pt>
                <c:pt idx="29158">
                  <c:v>1.5390000000000001</c:v>
                </c:pt>
                <c:pt idx="29159">
                  <c:v>1.5390000000000001</c:v>
                </c:pt>
                <c:pt idx="29160">
                  <c:v>1.538</c:v>
                </c:pt>
                <c:pt idx="29161">
                  <c:v>1.538</c:v>
                </c:pt>
                <c:pt idx="29162">
                  <c:v>1.538</c:v>
                </c:pt>
                <c:pt idx="29163">
                  <c:v>1.538</c:v>
                </c:pt>
                <c:pt idx="29164">
                  <c:v>1.538</c:v>
                </c:pt>
                <c:pt idx="29165">
                  <c:v>1.538</c:v>
                </c:pt>
                <c:pt idx="29166">
                  <c:v>1.538</c:v>
                </c:pt>
                <c:pt idx="29167">
                  <c:v>1.538</c:v>
                </c:pt>
                <c:pt idx="29168">
                  <c:v>1.538</c:v>
                </c:pt>
                <c:pt idx="29169">
                  <c:v>1.538</c:v>
                </c:pt>
                <c:pt idx="29170">
                  <c:v>1.538</c:v>
                </c:pt>
                <c:pt idx="29171">
                  <c:v>1.538</c:v>
                </c:pt>
                <c:pt idx="29172">
                  <c:v>1.538</c:v>
                </c:pt>
                <c:pt idx="29173">
                  <c:v>1.538</c:v>
                </c:pt>
                <c:pt idx="29174">
                  <c:v>1.538</c:v>
                </c:pt>
                <c:pt idx="29175">
                  <c:v>1.538</c:v>
                </c:pt>
                <c:pt idx="29176">
                  <c:v>1.538</c:v>
                </c:pt>
                <c:pt idx="29177">
                  <c:v>1.538</c:v>
                </c:pt>
                <c:pt idx="29178">
                  <c:v>1.538</c:v>
                </c:pt>
                <c:pt idx="29179">
                  <c:v>1.538</c:v>
                </c:pt>
                <c:pt idx="29180">
                  <c:v>1.5369999999999999</c:v>
                </c:pt>
                <c:pt idx="29181">
                  <c:v>1.5369999999999999</c:v>
                </c:pt>
                <c:pt idx="29182">
                  <c:v>1.5369999999999999</c:v>
                </c:pt>
                <c:pt idx="29183">
                  <c:v>1.5369999999999999</c:v>
                </c:pt>
                <c:pt idx="29184">
                  <c:v>1.5369999999999999</c:v>
                </c:pt>
                <c:pt idx="29185">
                  <c:v>1.5369999999999999</c:v>
                </c:pt>
                <c:pt idx="29186">
                  <c:v>1.5369999999999999</c:v>
                </c:pt>
                <c:pt idx="29187">
                  <c:v>1.5369999999999999</c:v>
                </c:pt>
                <c:pt idx="29188">
                  <c:v>1.5369999999999999</c:v>
                </c:pt>
                <c:pt idx="29189">
                  <c:v>1.5369999999999999</c:v>
                </c:pt>
                <c:pt idx="29190">
                  <c:v>1.5369999999999999</c:v>
                </c:pt>
                <c:pt idx="29191">
                  <c:v>1.5369999999999999</c:v>
                </c:pt>
                <c:pt idx="29192">
                  <c:v>1.5369999999999999</c:v>
                </c:pt>
                <c:pt idx="29193">
                  <c:v>1.5369999999999999</c:v>
                </c:pt>
                <c:pt idx="29194">
                  <c:v>1.5369999999999999</c:v>
                </c:pt>
                <c:pt idx="29195">
                  <c:v>1.5369999999999999</c:v>
                </c:pt>
                <c:pt idx="29196">
                  <c:v>1.5369999999999999</c:v>
                </c:pt>
                <c:pt idx="29197">
                  <c:v>1.5369999999999999</c:v>
                </c:pt>
                <c:pt idx="29198">
                  <c:v>1.5369999999999999</c:v>
                </c:pt>
                <c:pt idx="29199">
                  <c:v>1.5369999999999999</c:v>
                </c:pt>
                <c:pt idx="29200">
                  <c:v>1.536</c:v>
                </c:pt>
                <c:pt idx="29201">
                  <c:v>1.536</c:v>
                </c:pt>
                <c:pt idx="29202">
                  <c:v>1.536</c:v>
                </c:pt>
                <c:pt idx="29203">
                  <c:v>1.536</c:v>
                </c:pt>
                <c:pt idx="29204">
                  <c:v>1.536</c:v>
                </c:pt>
                <c:pt idx="29205">
                  <c:v>1.5369999999999999</c:v>
                </c:pt>
                <c:pt idx="29206">
                  <c:v>1.5369999999999999</c:v>
                </c:pt>
                <c:pt idx="29207">
                  <c:v>1.5369999999999999</c:v>
                </c:pt>
                <c:pt idx="29208">
                  <c:v>1.5369999999999999</c:v>
                </c:pt>
                <c:pt idx="29209">
                  <c:v>1.5369999999999999</c:v>
                </c:pt>
                <c:pt idx="29210">
                  <c:v>1.5369999999999999</c:v>
                </c:pt>
                <c:pt idx="29211">
                  <c:v>1.5369999999999999</c:v>
                </c:pt>
                <c:pt idx="29212">
                  <c:v>1.5369999999999999</c:v>
                </c:pt>
                <c:pt idx="29213">
                  <c:v>1.5369999999999999</c:v>
                </c:pt>
                <c:pt idx="29214">
                  <c:v>1.5369999999999999</c:v>
                </c:pt>
                <c:pt idx="29215">
                  <c:v>1.5369999999999999</c:v>
                </c:pt>
                <c:pt idx="29216">
                  <c:v>1.5369999999999999</c:v>
                </c:pt>
                <c:pt idx="29217">
                  <c:v>1.5369999999999999</c:v>
                </c:pt>
                <c:pt idx="29218">
                  <c:v>1.5369999999999999</c:v>
                </c:pt>
                <c:pt idx="29219">
                  <c:v>1.5369999999999999</c:v>
                </c:pt>
                <c:pt idx="29220">
                  <c:v>1.5369999999999999</c:v>
                </c:pt>
                <c:pt idx="29221">
                  <c:v>1.536</c:v>
                </c:pt>
                <c:pt idx="29222">
                  <c:v>1.536</c:v>
                </c:pt>
                <c:pt idx="29223">
                  <c:v>1.536</c:v>
                </c:pt>
                <c:pt idx="29224">
                  <c:v>1.536</c:v>
                </c:pt>
                <c:pt idx="29225">
                  <c:v>1.536</c:v>
                </c:pt>
                <c:pt idx="29226">
                  <c:v>1.536</c:v>
                </c:pt>
                <c:pt idx="29227">
                  <c:v>1.536</c:v>
                </c:pt>
                <c:pt idx="29228">
                  <c:v>1.536</c:v>
                </c:pt>
                <c:pt idx="29229">
                  <c:v>1.536</c:v>
                </c:pt>
                <c:pt idx="29230">
                  <c:v>1.536</c:v>
                </c:pt>
                <c:pt idx="29231">
                  <c:v>1.536</c:v>
                </c:pt>
                <c:pt idx="29232">
                  <c:v>1.536</c:v>
                </c:pt>
                <c:pt idx="29233">
                  <c:v>1.536</c:v>
                </c:pt>
                <c:pt idx="29234">
                  <c:v>1.536</c:v>
                </c:pt>
                <c:pt idx="29235">
                  <c:v>1.536</c:v>
                </c:pt>
                <c:pt idx="29236">
                  <c:v>1.536</c:v>
                </c:pt>
                <c:pt idx="29237">
                  <c:v>1.536</c:v>
                </c:pt>
                <c:pt idx="29238">
                  <c:v>1.536</c:v>
                </c:pt>
                <c:pt idx="29239">
                  <c:v>1.536</c:v>
                </c:pt>
                <c:pt idx="29240">
                  <c:v>1.536</c:v>
                </c:pt>
                <c:pt idx="29241">
                  <c:v>1.5350000000000001</c:v>
                </c:pt>
                <c:pt idx="29242">
                  <c:v>1.5350000000000001</c:v>
                </c:pt>
                <c:pt idx="29243">
                  <c:v>1.5350000000000001</c:v>
                </c:pt>
                <c:pt idx="29244">
                  <c:v>1.5350000000000001</c:v>
                </c:pt>
                <c:pt idx="29245">
                  <c:v>1.5350000000000001</c:v>
                </c:pt>
                <c:pt idx="29246">
                  <c:v>1.5350000000000001</c:v>
                </c:pt>
                <c:pt idx="29247">
                  <c:v>1.5350000000000001</c:v>
                </c:pt>
                <c:pt idx="29248">
                  <c:v>1.5350000000000001</c:v>
                </c:pt>
                <c:pt idx="29249">
                  <c:v>1.5350000000000001</c:v>
                </c:pt>
                <c:pt idx="29250">
                  <c:v>1.5350000000000001</c:v>
                </c:pt>
                <c:pt idx="29251">
                  <c:v>1.5350000000000001</c:v>
                </c:pt>
                <c:pt idx="29252">
                  <c:v>1.5350000000000001</c:v>
                </c:pt>
                <c:pt idx="29253">
                  <c:v>1.5350000000000001</c:v>
                </c:pt>
                <c:pt idx="29254">
                  <c:v>1.5350000000000001</c:v>
                </c:pt>
                <c:pt idx="29255">
                  <c:v>1.5350000000000001</c:v>
                </c:pt>
                <c:pt idx="29256">
                  <c:v>1.5350000000000001</c:v>
                </c:pt>
                <c:pt idx="29257">
                  <c:v>1.5350000000000001</c:v>
                </c:pt>
                <c:pt idx="29258">
                  <c:v>1.5350000000000001</c:v>
                </c:pt>
                <c:pt idx="29259">
                  <c:v>1.5350000000000001</c:v>
                </c:pt>
                <c:pt idx="29260">
                  <c:v>1.5350000000000001</c:v>
                </c:pt>
                <c:pt idx="29261">
                  <c:v>1.534</c:v>
                </c:pt>
                <c:pt idx="29262">
                  <c:v>1.534</c:v>
                </c:pt>
                <c:pt idx="29263">
                  <c:v>1.534</c:v>
                </c:pt>
                <c:pt idx="29264">
                  <c:v>1.534</c:v>
                </c:pt>
                <c:pt idx="29265">
                  <c:v>1.534</c:v>
                </c:pt>
                <c:pt idx="29266">
                  <c:v>1.534</c:v>
                </c:pt>
                <c:pt idx="29267">
                  <c:v>1.534</c:v>
                </c:pt>
                <c:pt idx="29268">
                  <c:v>1.534</c:v>
                </c:pt>
                <c:pt idx="29269">
                  <c:v>1.534</c:v>
                </c:pt>
                <c:pt idx="29270">
                  <c:v>1.534</c:v>
                </c:pt>
                <c:pt idx="29271">
                  <c:v>1.534</c:v>
                </c:pt>
                <c:pt idx="29272">
                  <c:v>1.534</c:v>
                </c:pt>
                <c:pt idx="29273">
                  <c:v>1.534</c:v>
                </c:pt>
                <c:pt idx="29274">
                  <c:v>1.534</c:v>
                </c:pt>
                <c:pt idx="29275">
                  <c:v>1.534</c:v>
                </c:pt>
                <c:pt idx="29276">
                  <c:v>1.534</c:v>
                </c:pt>
                <c:pt idx="29277">
                  <c:v>1.534</c:v>
                </c:pt>
                <c:pt idx="29278">
                  <c:v>1.534</c:v>
                </c:pt>
                <c:pt idx="29279">
                  <c:v>1.534</c:v>
                </c:pt>
                <c:pt idx="29280">
                  <c:v>1.534</c:v>
                </c:pt>
                <c:pt idx="29281">
                  <c:v>1.534</c:v>
                </c:pt>
                <c:pt idx="29282">
                  <c:v>1.5329999999999999</c:v>
                </c:pt>
                <c:pt idx="29283">
                  <c:v>1.5329999999999999</c:v>
                </c:pt>
                <c:pt idx="29284">
                  <c:v>1.5329999999999999</c:v>
                </c:pt>
                <c:pt idx="29285">
                  <c:v>1.5329999999999999</c:v>
                </c:pt>
                <c:pt idx="29286">
                  <c:v>1.5329999999999999</c:v>
                </c:pt>
                <c:pt idx="29287">
                  <c:v>1.5329999999999999</c:v>
                </c:pt>
                <c:pt idx="29288">
                  <c:v>1.5329999999999999</c:v>
                </c:pt>
                <c:pt idx="29289">
                  <c:v>1.5329999999999999</c:v>
                </c:pt>
                <c:pt idx="29290">
                  <c:v>1.5329999999999999</c:v>
                </c:pt>
                <c:pt idx="29291">
                  <c:v>1.5329999999999999</c:v>
                </c:pt>
                <c:pt idx="29292">
                  <c:v>1.5329999999999999</c:v>
                </c:pt>
                <c:pt idx="29293">
                  <c:v>1.5329999999999999</c:v>
                </c:pt>
                <c:pt idx="29294">
                  <c:v>1.5329999999999999</c:v>
                </c:pt>
                <c:pt idx="29295">
                  <c:v>1.5329999999999999</c:v>
                </c:pt>
                <c:pt idx="29296">
                  <c:v>1.5329999999999999</c:v>
                </c:pt>
                <c:pt idx="29297">
                  <c:v>1.5329999999999999</c:v>
                </c:pt>
                <c:pt idx="29298">
                  <c:v>1.5329999999999999</c:v>
                </c:pt>
                <c:pt idx="29299">
                  <c:v>1.5329999999999999</c:v>
                </c:pt>
                <c:pt idx="29300">
                  <c:v>1.5329999999999999</c:v>
                </c:pt>
                <c:pt idx="29301">
                  <c:v>1.5329999999999999</c:v>
                </c:pt>
                <c:pt idx="29302">
                  <c:v>1.532</c:v>
                </c:pt>
                <c:pt idx="29303">
                  <c:v>1.532</c:v>
                </c:pt>
                <c:pt idx="29304">
                  <c:v>1.532</c:v>
                </c:pt>
                <c:pt idx="29305">
                  <c:v>1.532</c:v>
                </c:pt>
                <c:pt idx="29306">
                  <c:v>1.532</c:v>
                </c:pt>
                <c:pt idx="29307">
                  <c:v>1.532</c:v>
                </c:pt>
                <c:pt idx="29308">
                  <c:v>1.532</c:v>
                </c:pt>
                <c:pt idx="29309">
                  <c:v>1.532</c:v>
                </c:pt>
                <c:pt idx="29310">
                  <c:v>1.532</c:v>
                </c:pt>
                <c:pt idx="29311">
                  <c:v>1.532</c:v>
                </c:pt>
                <c:pt idx="29312">
                  <c:v>1.532</c:v>
                </c:pt>
                <c:pt idx="29313">
                  <c:v>1.532</c:v>
                </c:pt>
                <c:pt idx="29314">
                  <c:v>1.532</c:v>
                </c:pt>
                <c:pt idx="29315">
                  <c:v>1.532</c:v>
                </c:pt>
                <c:pt idx="29316">
                  <c:v>1.532</c:v>
                </c:pt>
                <c:pt idx="29317">
                  <c:v>1.532</c:v>
                </c:pt>
                <c:pt idx="29318">
                  <c:v>1.532</c:v>
                </c:pt>
                <c:pt idx="29319">
                  <c:v>1.532</c:v>
                </c:pt>
                <c:pt idx="29320">
                  <c:v>1.532</c:v>
                </c:pt>
                <c:pt idx="29321">
                  <c:v>1.532</c:v>
                </c:pt>
                <c:pt idx="29322">
                  <c:v>1.532</c:v>
                </c:pt>
                <c:pt idx="29323">
                  <c:v>1.5310000000000001</c:v>
                </c:pt>
                <c:pt idx="29324">
                  <c:v>1.5310000000000001</c:v>
                </c:pt>
                <c:pt idx="29325">
                  <c:v>1.5310000000000001</c:v>
                </c:pt>
                <c:pt idx="29326">
                  <c:v>1.5310000000000001</c:v>
                </c:pt>
                <c:pt idx="29327">
                  <c:v>1.5310000000000001</c:v>
                </c:pt>
                <c:pt idx="29328">
                  <c:v>1.5310000000000001</c:v>
                </c:pt>
                <c:pt idx="29329">
                  <c:v>1.5310000000000001</c:v>
                </c:pt>
                <c:pt idx="29330">
                  <c:v>1.5310000000000001</c:v>
                </c:pt>
                <c:pt idx="29331">
                  <c:v>1.5310000000000001</c:v>
                </c:pt>
                <c:pt idx="29332">
                  <c:v>1.5310000000000001</c:v>
                </c:pt>
                <c:pt idx="29333">
                  <c:v>1.5310000000000001</c:v>
                </c:pt>
                <c:pt idx="29334">
                  <c:v>1.5310000000000001</c:v>
                </c:pt>
                <c:pt idx="29335">
                  <c:v>1.5310000000000001</c:v>
                </c:pt>
                <c:pt idx="29336">
                  <c:v>1.5310000000000001</c:v>
                </c:pt>
                <c:pt idx="29337">
                  <c:v>1.5310000000000001</c:v>
                </c:pt>
                <c:pt idx="29338">
                  <c:v>1.5310000000000001</c:v>
                </c:pt>
                <c:pt idx="29339">
                  <c:v>1.5310000000000001</c:v>
                </c:pt>
                <c:pt idx="29340">
                  <c:v>1.5310000000000001</c:v>
                </c:pt>
                <c:pt idx="29341">
                  <c:v>1.5310000000000001</c:v>
                </c:pt>
                <c:pt idx="29342">
                  <c:v>1.5310000000000001</c:v>
                </c:pt>
                <c:pt idx="29343">
                  <c:v>1.53</c:v>
                </c:pt>
                <c:pt idx="29344">
                  <c:v>1.53</c:v>
                </c:pt>
                <c:pt idx="29345">
                  <c:v>1.53</c:v>
                </c:pt>
                <c:pt idx="29346">
                  <c:v>1.53</c:v>
                </c:pt>
                <c:pt idx="29347">
                  <c:v>1.53</c:v>
                </c:pt>
                <c:pt idx="29348">
                  <c:v>1.53</c:v>
                </c:pt>
                <c:pt idx="29349">
                  <c:v>1.53</c:v>
                </c:pt>
                <c:pt idx="29350">
                  <c:v>1.53</c:v>
                </c:pt>
                <c:pt idx="29351">
                  <c:v>1.53</c:v>
                </c:pt>
                <c:pt idx="29352">
                  <c:v>1.53</c:v>
                </c:pt>
                <c:pt idx="29353">
                  <c:v>1.53</c:v>
                </c:pt>
                <c:pt idx="29354">
                  <c:v>1.53</c:v>
                </c:pt>
                <c:pt idx="29355">
                  <c:v>1.53</c:v>
                </c:pt>
                <c:pt idx="29356">
                  <c:v>1.53</c:v>
                </c:pt>
                <c:pt idx="29357">
                  <c:v>1.53</c:v>
                </c:pt>
                <c:pt idx="29358">
                  <c:v>1.53</c:v>
                </c:pt>
                <c:pt idx="29359">
                  <c:v>1.53</c:v>
                </c:pt>
                <c:pt idx="29360">
                  <c:v>1.53</c:v>
                </c:pt>
                <c:pt idx="29361">
                  <c:v>1.53</c:v>
                </c:pt>
                <c:pt idx="29362">
                  <c:v>1.53</c:v>
                </c:pt>
                <c:pt idx="29363">
                  <c:v>1.53</c:v>
                </c:pt>
                <c:pt idx="29364">
                  <c:v>1.5289999999999999</c:v>
                </c:pt>
                <c:pt idx="29365">
                  <c:v>1.5289999999999999</c:v>
                </c:pt>
                <c:pt idx="29366">
                  <c:v>1.5289999999999999</c:v>
                </c:pt>
                <c:pt idx="29367">
                  <c:v>1.5289999999999999</c:v>
                </c:pt>
                <c:pt idx="29368">
                  <c:v>1.5289999999999999</c:v>
                </c:pt>
                <c:pt idx="29369">
                  <c:v>1.5289999999999999</c:v>
                </c:pt>
                <c:pt idx="29370">
                  <c:v>1.5289999999999999</c:v>
                </c:pt>
                <c:pt idx="29371">
                  <c:v>1.5289999999999999</c:v>
                </c:pt>
                <c:pt idx="29372">
                  <c:v>1.5289999999999999</c:v>
                </c:pt>
                <c:pt idx="29373">
                  <c:v>1.5289999999999999</c:v>
                </c:pt>
                <c:pt idx="29374">
                  <c:v>1.5289999999999999</c:v>
                </c:pt>
                <c:pt idx="29375">
                  <c:v>1.5289999999999999</c:v>
                </c:pt>
                <c:pt idx="29376">
                  <c:v>1.5289999999999999</c:v>
                </c:pt>
                <c:pt idx="29377">
                  <c:v>1.5289999999999999</c:v>
                </c:pt>
                <c:pt idx="29378">
                  <c:v>1.5289999999999999</c:v>
                </c:pt>
                <c:pt idx="29379">
                  <c:v>1.5289999999999999</c:v>
                </c:pt>
                <c:pt idx="29380">
                  <c:v>1.5289999999999999</c:v>
                </c:pt>
                <c:pt idx="29381">
                  <c:v>1.5289999999999999</c:v>
                </c:pt>
                <c:pt idx="29382">
                  <c:v>1.5289999999999999</c:v>
                </c:pt>
                <c:pt idx="29383">
                  <c:v>1.5289999999999999</c:v>
                </c:pt>
                <c:pt idx="29384">
                  <c:v>1.5289999999999999</c:v>
                </c:pt>
                <c:pt idx="29385">
                  <c:v>1.528</c:v>
                </c:pt>
                <c:pt idx="29386">
                  <c:v>1.528</c:v>
                </c:pt>
                <c:pt idx="29387">
                  <c:v>1.528</c:v>
                </c:pt>
                <c:pt idx="29388">
                  <c:v>1.528</c:v>
                </c:pt>
                <c:pt idx="29389">
                  <c:v>1.528</c:v>
                </c:pt>
                <c:pt idx="29390">
                  <c:v>1.528</c:v>
                </c:pt>
                <c:pt idx="29391">
                  <c:v>1.528</c:v>
                </c:pt>
                <c:pt idx="29392">
                  <c:v>1.528</c:v>
                </c:pt>
                <c:pt idx="29393">
                  <c:v>1.528</c:v>
                </c:pt>
                <c:pt idx="29394">
                  <c:v>1.528</c:v>
                </c:pt>
                <c:pt idx="29395">
                  <c:v>1.528</c:v>
                </c:pt>
                <c:pt idx="29396">
                  <c:v>1.528</c:v>
                </c:pt>
                <c:pt idx="29397">
                  <c:v>1.528</c:v>
                </c:pt>
                <c:pt idx="29398">
                  <c:v>1.528</c:v>
                </c:pt>
                <c:pt idx="29399">
                  <c:v>1.528</c:v>
                </c:pt>
                <c:pt idx="29400">
                  <c:v>1.528</c:v>
                </c:pt>
                <c:pt idx="29401">
                  <c:v>1.528</c:v>
                </c:pt>
                <c:pt idx="29402">
                  <c:v>1.528</c:v>
                </c:pt>
                <c:pt idx="29403">
                  <c:v>1.528</c:v>
                </c:pt>
                <c:pt idx="29404">
                  <c:v>1.528</c:v>
                </c:pt>
                <c:pt idx="29405">
                  <c:v>1.528</c:v>
                </c:pt>
                <c:pt idx="29406">
                  <c:v>1.5270000000000001</c:v>
                </c:pt>
                <c:pt idx="29407">
                  <c:v>1.5270000000000001</c:v>
                </c:pt>
                <c:pt idx="29408">
                  <c:v>1.5270000000000001</c:v>
                </c:pt>
                <c:pt idx="29409">
                  <c:v>1.5270000000000001</c:v>
                </c:pt>
                <c:pt idx="29410">
                  <c:v>1.5270000000000001</c:v>
                </c:pt>
                <c:pt idx="29411">
                  <c:v>1.5270000000000001</c:v>
                </c:pt>
                <c:pt idx="29412">
                  <c:v>1.5270000000000001</c:v>
                </c:pt>
                <c:pt idx="29413">
                  <c:v>1.5270000000000001</c:v>
                </c:pt>
                <c:pt idx="29414">
                  <c:v>1.5270000000000001</c:v>
                </c:pt>
                <c:pt idx="29415">
                  <c:v>1.5270000000000001</c:v>
                </c:pt>
                <c:pt idx="29416">
                  <c:v>1.5270000000000001</c:v>
                </c:pt>
                <c:pt idx="29417">
                  <c:v>1.5270000000000001</c:v>
                </c:pt>
                <c:pt idx="29418">
                  <c:v>1.5270000000000001</c:v>
                </c:pt>
                <c:pt idx="29419">
                  <c:v>1.5270000000000001</c:v>
                </c:pt>
                <c:pt idx="29420">
                  <c:v>1.5270000000000001</c:v>
                </c:pt>
                <c:pt idx="29421">
                  <c:v>1.5270000000000001</c:v>
                </c:pt>
                <c:pt idx="29422">
                  <c:v>1.5270000000000001</c:v>
                </c:pt>
                <c:pt idx="29423">
                  <c:v>1.5270000000000001</c:v>
                </c:pt>
                <c:pt idx="29424">
                  <c:v>1.5270000000000001</c:v>
                </c:pt>
                <c:pt idx="29425">
                  <c:v>1.5270000000000001</c:v>
                </c:pt>
                <c:pt idx="29426">
                  <c:v>1.526</c:v>
                </c:pt>
                <c:pt idx="29427">
                  <c:v>1.526</c:v>
                </c:pt>
                <c:pt idx="29428">
                  <c:v>1.526</c:v>
                </c:pt>
                <c:pt idx="29429">
                  <c:v>1.526</c:v>
                </c:pt>
                <c:pt idx="29430">
                  <c:v>1.526</c:v>
                </c:pt>
                <c:pt idx="29431">
                  <c:v>1.526</c:v>
                </c:pt>
                <c:pt idx="29432">
                  <c:v>1.526</c:v>
                </c:pt>
                <c:pt idx="29433">
                  <c:v>1.526</c:v>
                </c:pt>
                <c:pt idx="29434">
                  <c:v>1.526</c:v>
                </c:pt>
                <c:pt idx="29435">
                  <c:v>1.526</c:v>
                </c:pt>
                <c:pt idx="29436">
                  <c:v>1.526</c:v>
                </c:pt>
                <c:pt idx="29437">
                  <c:v>1.526</c:v>
                </c:pt>
                <c:pt idx="29438">
                  <c:v>1.526</c:v>
                </c:pt>
                <c:pt idx="29439">
                  <c:v>1.526</c:v>
                </c:pt>
                <c:pt idx="29440">
                  <c:v>1.526</c:v>
                </c:pt>
                <c:pt idx="29441">
                  <c:v>1.526</c:v>
                </c:pt>
                <c:pt idx="29442">
                  <c:v>1.526</c:v>
                </c:pt>
                <c:pt idx="29443">
                  <c:v>1.526</c:v>
                </c:pt>
                <c:pt idx="29444">
                  <c:v>1.526</c:v>
                </c:pt>
                <c:pt idx="29445">
                  <c:v>1.526</c:v>
                </c:pt>
                <c:pt idx="29446">
                  <c:v>1.5249999999999999</c:v>
                </c:pt>
                <c:pt idx="29447">
                  <c:v>1.5249999999999999</c:v>
                </c:pt>
                <c:pt idx="29448">
                  <c:v>1.5249999999999999</c:v>
                </c:pt>
                <c:pt idx="29449">
                  <c:v>1.5249999999999999</c:v>
                </c:pt>
                <c:pt idx="29450">
                  <c:v>1.5249999999999999</c:v>
                </c:pt>
                <c:pt idx="29451">
                  <c:v>1.5249999999999999</c:v>
                </c:pt>
                <c:pt idx="29452">
                  <c:v>1.5249999999999999</c:v>
                </c:pt>
                <c:pt idx="29453">
                  <c:v>1.5249999999999999</c:v>
                </c:pt>
                <c:pt idx="29454">
                  <c:v>1.5249999999999999</c:v>
                </c:pt>
                <c:pt idx="29455">
                  <c:v>1.5249999999999999</c:v>
                </c:pt>
                <c:pt idx="29456">
                  <c:v>1.5249999999999999</c:v>
                </c:pt>
                <c:pt idx="29457">
                  <c:v>1.5249999999999999</c:v>
                </c:pt>
                <c:pt idx="29458">
                  <c:v>1.5249999999999999</c:v>
                </c:pt>
                <c:pt idx="29459">
                  <c:v>1.5249999999999999</c:v>
                </c:pt>
                <c:pt idx="29460">
                  <c:v>1.5249999999999999</c:v>
                </c:pt>
                <c:pt idx="29461">
                  <c:v>1.5249999999999999</c:v>
                </c:pt>
                <c:pt idx="29462">
                  <c:v>1.5249999999999999</c:v>
                </c:pt>
                <c:pt idx="29463">
                  <c:v>1.5249999999999999</c:v>
                </c:pt>
                <c:pt idx="29464">
                  <c:v>1.5249999999999999</c:v>
                </c:pt>
                <c:pt idx="29465">
                  <c:v>1.5249999999999999</c:v>
                </c:pt>
                <c:pt idx="29466">
                  <c:v>1.524</c:v>
                </c:pt>
                <c:pt idx="29467">
                  <c:v>1.524</c:v>
                </c:pt>
                <c:pt idx="29468">
                  <c:v>1.524</c:v>
                </c:pt>
                <c:pt idx="29469">
                  <c:v>1.524</c:v>
                </c:pt>
                <c:pt idx="29470">
                  <c:v>1.524</c:v>
                </c:pt>
                <c:pt idx="29471">
                  <c:v>1.524</c:v>
                </c:pt>
                <c:pt idx="29472">
                  <c:v>1.524</c:v>
                </c:pt>
                <c:pt idx="29473">
                  <c:v>1.524</c:v>
                </c:pt>
                <c:pt idx="29474">
                  <c:v>1.524</c:v>
                </c:pt>
                <c:pt idx="29475">
                  <c:v>1.524</c:v>
                </c:pt>
                <c:pt idx="29476">
                  <c:v>1.524</c:v>
                </c:pt>
                <c:pt idx="29477">
                  <c:v>1.524</c:v>
                </c:pt>
                <c:pt idx="29478">
                  <c:v>1.524</c:v>
                </c:pt>
                <c:pt idx="29479">
                  <c:v>1.524</c:v>
                </c:pt>
                <c:pt idx="29480">
                  <c:v>1.524</c:v>
                </c:pt>
                <c:pt idx="29481">
                  <c:v>1.524</c:v>
                </c:pt>
                <c:pt idx="29482">
                  <c:v>1.524</c:v>
                </c:pt>
                <c:pt idx="29483">
                  <c:v>1.524</c:v>
                </c:pt>
                <c:pt idx="29484">
                  <c:v>1.524</c:v>
                </c:pt>
                <c:pt idx="29485">
                  <c:v>1.524</c:v>
                </c:pt>
                <c:pt idx="29486">
                  <c:v>1.5230000000000001</c:v>
                </c:pt>
                <c:pt idx="29487">
                  <c:v>1.5230000000000001</c:v>
                </c:pt>
                <c:pt idx="29488">
                  <c:v>1.5230000000000001</c:v>
                </c:pt>
                <c:pt idx="29489">
                  <c:v>1.5230000000000001</c:v>
                </c:pt>
                <c:pt idx="29490">
                  <c:v>1.5230000000000001</c:v>
                </c:pt>
                <c:pt idx="29491">
                  <c:v>1.5230000000000001</c:v>
                </c:pt>
                <c:pt idx="29492">
                  <c:v>1.5230000000000001</c:v>
                </c:pt>
                <c:pt idx="29493">
                  <c:v>1.5230000000000001</c:v>
                </c:pt>
                <c:pt idx="29494">
                  <c:v>1.5230000000000001</c:v>
                </c:pt>
                <c:pt idx="29495">
                  <c:v>1.5230000000000001</c:v>
                </c:pt>
                <c:pt idx="29496">
                  <c:v>1.5230000000000001</c:v>
                </c:pt>
                <c:pt idx="29497">
                  <c:v>1.5230000000000001</c:v>
                </c:pt>
                <c:pt idx="29498">
                  <c:v>1.5230000000000001</c:v>
                </c:pt>
                <c:pt idx="29499">
                  <c:v>1.5230000000000001</c:v>
                </c:pt>
                <c:pt idx="29500">
                  <c:v>1.5230000000000001</c:v>
                </c:pt>
                <c:pt idx="29501">
                  <c:v>1.5230000000000001</c:v>
                </c:pt>
                <c:pt idx="29502">
                  <c:v>1.5230000000000001</c:v>
                </c:pt>
                <c:pt idx="29503">
                  <c:v>1.5230000000000001</c:v>
                </c:pt>
                <c:pt idx="29504">
                  <c:v>1.5230000000000001</c:v>
                </c:pt>
                <c:pt idx="29505">
                  <c:v>1.5230000000000001</c:v>
                </c:pt>
                <c:pt idx="29506">
                  <c:v>1.522</c:v>
                </c:pt>
                <c:pt idx="29507">
                  <c:v>1.522</c:v>
                </c:pt>
                <c:pt idx="29508">
                  <c:v>1.522</c:v>
                </c:pt>
                <c:pt idx="29509">
                  <c:v>1.522</c:v>
                </c:pt>
                <c:pt idx="29510">
                  <c:v>1.522</c:v>
                </c:pt>
                <c:pt idx="29511">
                  <c:v>1.522</c:v>
                </c:pt>
                <c:pt idx="29512">
                  <c:v>1.522</c:v>
                </c:pt>
                <c:pt idx="29513">
                  <c:v>1.522</c:v>
                </c:pt>
                <c:pt idx="29514">
                  <c:v>1.522</c:v>
                </c:pt>
                <c:pt idx="29515">
                  <c:v>1.522</c:v>
                </c:pt>
                <c:pt idx="29516">
                  <c:v>1.522</c:v>
                </c:pt>
                <c:pt idx="29517">
                  <c:v>1.522</c:v>
                </c:pt>
                <c:pt idx="29518">
                  <c:v>1.522</c:v>
                </c:pt>
                <c:pt idx="29519">
                  <c:v>1.522</c:v>
                </c:pt>
                <c:pt idx="29520">
                  <c:v>1.522</c:v>
                </c:pt>
                <c:pt idx="29521">
                  <c:v>1.522</c:v>
                </c:pt>
                <c:pt idx="29522">
                  <c:v>1.522</c:v>
                </c:pt>
                <c:pt idx="29523">
                  <c:v>1.522</c:v>
                </c:pt>
                <c:pt idx="29524">
                  <c:v>1.522</c:v>
                </c:pt>
                <c:pt idx="29525">
                  <c:v>1.522</c:v>
                </c:pt>
                <c:pt idx="29526">
                  <c:v>1.5209999999999999</c:v>
                </c:pt>
                <c:pt idx="29527">
                  <c:v>1.5209999999999999</c:v>
                </c:pt>
                <c:pt idx="29528">
                  <c:v>1.5209999999999999</c:v>
                </c:pt>
                <c:pt idx="29529">
                  <c:v>1.5209999999999999</c:v>
                </c:pt>
                <c:pt idx="29530">
                  <c:v>1.5209999999999999</c:v>
                </c:pt>
                <c:pt idx="29531">
                  <c:v>1.5209999999999999</c:v>
                </c:pt>
                <c:pt idx="29532">
                  <c:v>1.5209999999999999</c:v>
                </c:pt>
                <c:pt idx="29533">
                  <c:v>1.5209999999999999</c:v>
                </c:pt>
                <c:pt idx="29534">
                  <c:v>1.5209999999999999</c:v>
                </c:pt>
                <c:pt idx="29535">
                  <c:v>1.5209999999999999</c:v>
                </c:pt>
                <c:pt idx="29536">
                  <c:v>1.5209999999999999</c:v>
                </c:pt>
                <c:pt idx="29537">
                  <c:v>1.5209999999999999</c:v>
                </c:pt>
                <c:pt idx="29538">
                  <c:v>1.5209999999999999</c:v>
                </c:pt>
                <c:pt idx="29539">
                  <c:v>1.5209999999999999</c:v>
                </c:pt>
                <c:pt idx="29540">
                  <c:v>1.5209999999999999</c:v>
                </c:pt>
                <c:pt idx="29541">
                  <c:v>1.5209999999999999</c:v>
                </c:pt>
                <c:pt idx="29542">
                  <c:v>1.5209999999999999</c:v>
                </c:pt>
                <c:pt idx="29543">
                  <c:v>1.5209999999999999</c:v>
                </c:pt>
                <c:pt idx="29544">
                  <c:v>1.5209999999999999</c:v>
                </c:pt>
                <c:pt idx="29545">
                  <c:v>1.5209999999999999</c:v>
                </c:pt>
                <c:pt idx="29546">
                  <c:v>1.52</c:v>
                </c:pt>
                <c:pt idx="29547">
                  <c:v>1.52</c:v>
                </c:pt>
                <c:pt idx="29548">
                  <c:v>1.52</c:v>
                </c:pt>
                <c:pt idx="29549">
                  <c:v>1.52</c:v>
                </c:pt>
                <c:pt idx="29550">
                  <c:v>1.52</c:v>
                </c:pt>
                <c:pt idx="29551">
                  <c:v>1.52</c:v>
                </c:pt>
                <c:pt idx="29552">
                  <c:v>1.52</c:v>
                </c:pt>
                <c:pt idx="29553">
                  <c:v>1.52</c:v>
                </c:pt>
                <c:pt idx="29554">
                  <c:v>1.52</c:v>
                </c:pt>
                <c:pt idx="29555">
                  <c:v>1.52</c:v>
                </c:pt>
                <c:pt idx="29556">
                  <c:v>1.52</c:v>
                </c:pt>
                <c:pt idx="29557">
                  <c:v>1.52</c:v>
                </c:pt>
                <c:pt idx="29558">
                  <c:v>1.52</c:v>
                </c:pt>
                <c:pt idx="29559">
                  <c:v>1.52</c:v>
                </c:pt>
                <c:pt idx="29560">
                  <c:v>1.52</c:v>
                </c:pt>
                <c:pt idx="29561">
                  <c:v>1.52</c:v>
                </c:pt>
                <c:pt idx="29562">
                  <c:v>1.52</c:v>
                </c:pt>
                <c:pt idx="29563">
                  <c:v>1.52</c:v>
                </c:pt>
                <c:pt idx="29564">
                  <c:v>1.52</c:v>
                </c:pt>
                <c:pt idx="29565">
                  <c:v>1.52</c:v>
                </c:pt>
                <c:pt idx="29566">
                  <c:v>1.5190000000000001</c:v>
                </c:pt>
                <c:pt idx="29567">
                  <c:v>1.5190000000000001</c:v>
                </c:pt>
                <c:pt idx="29568">
                  <c:v>1.5190000000000001</c:v>
                </c:pt>
                <c:pt idx="29569">
                  <c:v>1.5190000000000001</c:v>
                </c:pt>
                <c:pt idx="29570">
                  <c:v>1.5190000000000001</c:v>
                </c:pt>
                <c:pt idx="29571">
                  <c:v>1.5190000000000001</c:v>
                </c:pt>
                <c:pt idx="29572">
                  <c:v>1.5190000000000001</c:v>
                </c:pt>
                <c:pt idx="29573">
                  <c:v>1.5190000000000001</c:v>
                </c:pt>
                <c:pt idx="29574">
                  <c:v>1.5190000000000001</c:v>
                </c:pt>
                <c:pt idx="29575">
                  <c:v>1.5190000000000001</c:v>
                </c:pt>
                <c:pt idx="29576">
                  <c:v>1.5190000000000001</c:v>
                </c:pt>
                <c:pt idx="29577">
                  <c:v>1.5190000000000001</c:v>
                </c:pt>
                <c:pt idx="29578">
                  <c:v>1.5190000000000001</c:v>
                </c:pt>
                <c:pt idx="29579">
                  <c:v>1.5190000000000001</c:v>
                </c:pt>
                <c:pt idx="29580">
                  <c:v>1.5190000000000001</c:v>
                </c:pt>
                <c:pt idx="29581">
                  <c:v>1.5190000000000001</c:v>
                </c:pt>
                <c:pt idx="29582">
                  <c:v>1.5190000000000001</c:v>
                </c:pt>
                <c:pt idx="29583">
                  <c:v>1.5190000000000001</c:v>
                </c:pt>
                <c:pt idx="29584">
                  <c:v>1.5190000000000001</c:v>
                </c:pt>
                <c:pt idx="29585">
                  <c:v>1.5190000000000001</c:v>
                </c:pt>
                <c:pt idx="29586">
                  <c:v>1.5190000000000001</c:v>
                </c:pt>
                <c:pt idx="29587">
                  <c:v>1.518</c:v>
                </c:pt>
                <c:pt idx="29588">
                  <c:v>1.518</c:v>
                </c:pt>
                <c:pt idx="29589">
                  <c:v>1.518</c:v>
                </c:pt>
                <c:pt idx="29590">
                  <c:v>1.518</c:v>
                </c:pt>
                <c:pt idx="29591">
                  <c:v>1.518</c:v>
                </c:pt>
                <c:pt idx="29592">
                  <c:v>1.518</c:v>
                </c:pt>
                <c:pt idx="29593">
                  <c:v>1.518</c:v>
                </c:pt>
                <c:pt idx="29594">
                  <c:v>1.518</c:v>
                </c:pt>
                <c:pt idx="29595">
                  <c:v>1.518</c:v>
                </c:pt>
                <c:pt idx="29596">
                  <c:v>1.518</c:v>
                </c:pt>
                <c:pt idx="29597">
                  <c:v>1.518</c:v>
                </c:pt>
                <c:pt idx="29598">
                  <c:v>1.518</c:v>
                </c:pt>
                <c:pt idx="29599">
                  <c:v>1.518</c:v>
                </c:pt>
                <c:pt idx="29600">
                  <c:v>1.518</c:v>
                </c:pt>
                <c:pt idx="29601">
                  <c:v>1.518</c:v>
                </c:pt>
                <c:pt idx="29602">
                  <c:v>1.518</c:v>
                </c:pt>
                <c:pt idx="29603">
                  <c:v>1.518</c:v>
                </c:pt>
                <c:pt idx="29604">
                  <c:v>1.518</c:v>
                </c:pt>
                <c:pt idx="29605">
                  <c:v>1.518</c:v>
                </c:pt>
                <c:pt idx="29606">
                  <c:v>1.518</c:v>
                </c:pt>
                <c:pt idx="29607">
                  <c:v>1.5169999999999999</c:v>
                </c:pt>
                <c:pt idx="29608">
                  <c:v>1.5169999999999999</c:v>
                </c:pt>
                <c:pt idx="29609">
                  <c:v>1.5169999999999999</c:v>
                </c:pt>
                <c:pt idx="29610">
                  <c:v>1.5169999999999999</c:v>
                </c:pt>
                <c:pt idx="29611">
                  <c:v>1.5169999999999999</c:v>
                </c:pt>
                <c:pt idx="29612">
                  <c:v>1.5169999999999999</c:v>
                </c:pt>
                <c:pt idx="29613">
                  <c:v>1.5169999999999999</c:v>
                </c:pt>
                <c:pt idx="29614">
                  <c:v>1.5169999999999999</c:v>
                </c:pt>
                <c:pt idx="29615">
                  <c:v>1.5169999999999999</c:v>
                </c:pt>
                <c:pt idx="29616">
                  <c:v>1.5169999999999999</c:v>
                </c:pt>
                <c:pt idx="29617">
                  <c:v>1.5169999999999999</c:v>
                </c:pt>
                <c:pt idx="29618">
                  <c:v>1.5169999999999999</c:v>
                </c:pt>
                <c:pt idx="29619">
                  <c:v>1.5169999999999999</c:v>
                </c:pt>
                <c:pt idx="29620">
                  <c:v>1.5169999999999999</c:v>
                </c:pt>
                <c:pt idx="29621">
                  <c:v>1.5169999999999999</c:v>
                </c:pt>
                <c:pt idx="29622">
                  <c:v>1.5169999999999999</c:v>
                </c:pt>
                <c:pt idx="29623">
                  <c:v>1.5169999999999999</c:v>
                </c:pt>
                <c:pt idx="29624">
                  <c:v>1.5169999999999999</c:v>
                </c:pt>
                <c:pt idx="29625">
                  <c:v>1.5169999999999999</c:v>
                </c:pt>
                <c:pt idx="29626">
                  <c:v>1.5169999999999999</c:v>
                </c:pt>
                <c:pt idx="29627">
                  <c:v>1.516</c:v>
                </c:pt>
                <c:pt idx="29628">
                  <c:v>1.516</c:v>
                </c:pt>
                <c:pt idx="29629">
                  <c:v>1.516</c:v>
                </c:pt>
                <c:pt idx="29630">
                  <c:v>1.516</c:v>
                </c:pt>
                <c:pt idx="29631">
                  <c:v>1.516</c:v>
                </c:pt>
                <c:pt idx="29632">
                  <c:v>1.516</c:v>
                </c:pt>
                <c:pt idx="29633">
                  <c:v>1.516</c:v>
                </c:pt>
                <c:pt idx="29634">
                  <c:v>1.516</c:v>
                </c:pt>
                <c:pt idx="29635">
                  <c:v>1.516</c:v>
                </c:pt>
                <c:pt idx="29636">
                  <c:v>1.516</c:v>
                </c:pt>
                <c:pt idx="29637">
                  <c:v>1.516</c:v>
                </c:pt>
                <c:pt idx="29638">
                  <c:v>1.516</c:v>
                </c:pt>
                <c:pt idx="29639">
                  <c:v>1.516</c:v>
                </c:pt>
                <c:pt idx="29640">
                  <c:v>1.516</c:v>
                </c:pt>
                <c:pt idx="29641">
                  <c:v>1.516</c:v>
                </c:pt>
                <c:pt idx="29642">
                  <c:v>1.516</c:v>
                </c:pt>
                <c:pt idx="29643">
                  <c:v>1.516</c:v>
                </c:pt>
                <c:pt idx="29644">
                  <c:v>1.516</c:v>
                </c:pt>
                <c:pt idx="29645">
                  <c:v>1.516</c:v>
                </c:pt>
                <c:pt idx="29646">
                  <c:v>1.516</c:v>
                </c:pt>
                <c:pt idx="29647">
                  <c:v>1.5150000000000001</c:v>
                </c:pt>
                <c:pt idx="29648">
                  <c:v>1.5150000000000001</c:v>
                </c:pt>
                <c:pt idx="29649">
                  <c:v>1.5150000000000001</c:v>
                </c:pt>
                <c:pt idx="29650">
                  <c:v>1.5150000000000001</c:v>
                </c:pt>
                <c:pt idx="29651">
                  <c:v>1.5150000000000001</c:v>
                </c:pt>
                <c:pt idx="29652">
                  <c:v>1.5150000000000001</c:v>
                </c:pt>
                <c:pt idx="29653">
                  <c:v>1.5150000000000001</c:v>
                </c:pt>
                <c:pt idx="29654">
                  <c:v>1.5150000000000001</c:v>
                </c:pt>
                <c:pt idx="29655">
                  <c:v>1.5150000000000001</c:v>
                </c:pt>
                <c:pt idx="29656">
                  <c:v>1.5150000000000001</c:v>
                </c:pt>
                <c:pt idx="29657">
                  <c:v>1.5150000000000001</c:v>
                </c:pt>
                <c:pt idx="29658">
                  <c:v>1.5150000000000001</c:v>
                </c:pt>
                <c:pt idx="29659">
                  <c:v>1.5150000000000001</c:v>
                </c:pt>
                <c:pt idx="29660">
                  <c:v>1.5150000000000001</c:v>
                </c:pt>
                <c:pt idx="29661">
                  <c:v>1.5150000000000001</c:v>
                </c:pt>
                <c:pt idx="29662">
                  <c:v>1.5150000000000001</c:v>
                </c:pt>
                <c:pt idx="29663">
                  <c:v>1.5150000000000001</c:v>
                </c:pt>
                <c:pt idx="29664">
                  <c:v>1.5150000000000001</c:v>
                </c:pt>
                <c:pt idx="29665">
                  <c:v>1.5150000000000001</c:v>
                </c:pt>
                <c:pt idx="29666">
                  <c:v>1.5150000000000001</c:v>
                </c:pt>
                <c:pt idx="29667">
                  <c:v>1.5150000000000001</c:v>
                </c:pt>
                <c:pt idx="29668">
                  <c:v>1.514</c:v>
                </c:pt>
                <c:pt idx="29669">
                  <c:v>1.514</c:v>
                </c:pt>
                <c:pt idx="29670">
                  <c:v>1.514</c:v>
                </c:pt>
                <c:pt idx="29671">
                  <c:v>1.514</c:v>
                </c:pt>
                <c:pt idx="29672">
                  <c:v>1.514</c:v>
                </c:pt>
                <c:pt idx="29673">
                  <c:v>1.514</c:v>
                </c:pt>
                <c:pt idx="29674">
                  <c:v>1.514</c:v>
                </c:pt>
                <c:pt idx="29675">
                  <c:v>1.514</c:v>
                </c:pt>
                <c:pt idx="29676">
                  <c:v>1.514</c:v>
                </c:pt>
                <c:pt idx="29677">
                  <c:v>1.514</c:v>
                </c:pt>
                <c:pt idx="29678">
                  <c:v>1.514</c:v>
                </c:pt>
                <c:pt idx="29679">
                  <c:v>1.514</c:v>
                </c:pt>
                <c:pt idx="29680">
                  <c:v>1.514</c:v>
                </c:pt>
                <c:pt idx="29681">
                  <c:v>1.514</c:v>
                </c:pt>
                <c:pt idx="29682">
                  <c:v>1.514</c:v>
                </c:pt>
                <c:pt idx="29683">
                  <c:v>1.514</c:v>
                </c:pt>
                <c:pt idx="29684">
                  <c:v>1.514</c:v>
                </c:pt>
                <c:pt idx="29685">
                  <c:v>1.514</c:v>
                </c:pt>
                <c:pt idx="29686">
                  <c:v>1.514</c:v>
                </c:pt>
                <c:pt idx="29687">
                  <c:v>1.514</c:v>
                </c:pt>
                <c:pt idx="29688">
                  <c:v>1.514</c:v>
                </c:pt>
                <c:pt idx="29689">
                  <c:v>1.5129999999999999</c:v>
                </c:pt>
                <c:pt idx="29690">
                  <c:v>1.5129999999999999</c:v>
                </c:pt>
                <c:pt idx="29691">
                  <c:v>1.5129999999999999</c:v>
                </c:pt>
                <c:pt idx="29692">
                  <c:v>1.5129999999999999</c:v>
                </c:pt>
                <c:pt idx="29693">
                  <c:v>1.5129999999999999</c:v>
                </c:pt>
                <c:pt idx="29694">
                  <c:v>1.5129999999999999</c:v>
                </c:pt>
                <c:pt idx="29695">
                  <c:v>1.5129999999999999</c:v>
                </c:pt>
                <c:pt idx="29696">
                  <c:v>1.5129999999999999</c:v>
                </c:pt>
                <c:pt idx="29697">
                  <c:v>1.5129999999999999</c:v>
                </c:pt>
                <c:pt idx="29698">
                  <c:v>1.5129999999999999</c:v>
                </c:pt>
                <c:pt idx="29699">
                  <c:v>1.5129999999999999</c:v>
                </c:pt>
                <c:pt idx="29700">
                  <c:v>1.5129999999999999</c:v>
                </c:pt>
                <c:pt idx="29701">
                  <c:v>1.5129999999999999</c:v>
                </c:pt>
                <c:pt idx="29702">
                  <c:v>1.5129999999999999</c:v>
                </c:pt>
                <c:pt idx="29703">
                  <c:v>1.5129999999999999</c:v>
                </c:pt>
                <c:pt idx="29704">
                  <c:v>1.5129999999999999</c:v>
                </c:pt>
                <c:pt idx="29705">
                  <c:v>1.5129999999999999</c:v>
                </c:pt>
                <c:pt idx="29706">
                  <c:v>1.5129999999999999</c:v>
                </c:pt>
                <c:pt idx="29707">
                  <c:v>1.5129999999999999</c:v>
                </c:pt>
                <c:pt idx="29708">
                  <c:v>1.5129999999999999</c:v>
                </c:pt>
                <c:pt idx="29709">
                  <c:v>1.512</c:v>
                </c:pt>
                <c:pt idx="29710">
                  <c:v>1.512</c:v>
                </c:pt>
                <c:pt idx="29711">
                  <c:v>1.512</c:v>
                </c:pt>
                <c:pt idx="29712">
                  <c:v>1.512</c:v>
                </c:pt>
                <c:pt idx="29713">
                  <c:v>1.512</c:v>
                </c:pt>
                <c:pt idx="29714">
                  <c:v>1.512</c:v>
                </c:pt>
                <c:pt idx="29715">
                  <c:v>1.512</c:v>
                </c:pt>
                <c:pt idx="29716">
                  <c:v>1.512</c:v>
                </c:pt>
                <c:pt idx="29717">
                  <c:v>1.512</c:v>
                </c:pt>
                <c:pt idx="29718">
                  <c:v>1.512</c:v>
                </c:pt>
                <c:pt idx="29719">
                  <c:v>1.512</c:v>
                </c:pt>
                <c:pt idx="29720">
                  <c:v>1.512</c:v>
                </c:pt>
                <c:pt idx="29721">
                  <c:v>1.512</c:v>
                </c:pt>
                <c:pt idx="29722">
                  <c:v>1.512</c:v>
                </c:pt>
                <c:pt idx="29723">
                  <c:v>1.512</c:v>
                </c:pt>
                <c:pt idx="29724">
                  <c:v>1.512</c:v>
                </c:pt>
                <c:pt idx="29725">
                  <c:v>1.512</c:v>
                </c:pt>
                <c:pt idx="29726">
                  <c:v>1.512</c:v>
                </c:pt>
                <c:pt idx="29727">
                  <c:v>1.512</c:v>
                </c:pt>
                <c:pt idx="29728">
                  <c:v>1.512</c:v>
                </c:pt>
                <c:pt idx="29729">
                  <c:v>1.5110000000000001</c:v>
                </c:pt>
                <c:pt idx="29730">
                  <c:v>1.5110000000000001</c:v>
                </c:pt>
                <c:pt idx="29731">
                  <c:v>1.5110000000000001</c:v>
                </c:pt>
                <c:pt idx="29732">
                  <c:v>1.5110000000000001</c:v>
                </c:pt>
                <c:pt idx="29733">
                  <c:v>1.5110000000000001</c:v>
                </c:pt>
                <c:pt idx="29734">
                  <c:v>1.5110000000000001</c:v>
                </c:pt>
                <c:pt idx="29735">
                  <c:v>1.5110000000000001</c:v>
                </c:pt>
                <c:pt idx="29736">
                  <c:v>1.5110000000000001</c:v>
                </c:pt>
                <c:pt idx="29737">
                  <c:v>1.5110000000000001</c:v>
                </c:pt>
                <c:pt idx="29738">
                  <c:v>1.5110000000000001</c:v>
                </c:pt>
                <c:pt idx="29739">
                  <c:v>1.5110000000000001</c:v>
                </c:pt>
                <c:pt idx="29740">
                  <c:v>1.5110000000000001</c:v>
                </c:pt>
                <c:pt idx="29741">
                  <c:v>1.5110000000000001</c:v>
                </c:pt>
                <c:pt idx="29742">
                  <c:v>1.5110000000000001</c:v>
                </c:pt>
                <c:pt idx="29743">
                  <c:v>1.5110000000000001</c:v>
                </c:pt>
                <c:pt idx="29744">
                  <c:v>1.5110000000000001</c:v>
                </c:pt>
                <c:pt idx="29745">
                  <c:v>1.5110000000000001</c:v>
                </c:pt>
                <c:pt idx="29746">
                  <c:v>1.5110000000000001</c:v>
                </c:pt>
                <c:pt idx="29747">
                  <c:v>1.5110000000000001</c:v>
                </c:pt>
                <c:pt idx="29748">
                  <c:v>1.51</c:v>
                </c:pt>
                <c:pt idx="29749">
                  <c:v>1.51</c:v>
                </c:pt>
                <c:pt idx="29750">
                  <c:v>1.51</c:v>
                </c:pt>
                <c:pt idx="29751">
                  <c:v>1.51</c:v>
                </c:pt>
                <c:pt idx="29752">
                  <c:v>1.51</c:v>
                </c:pt>
                <c:pt idx="29753">
                  <c:v>1.51</c:v>
                </c:pt>
                <c:pt idx="29754">
                  <c:v>1.51</c:v>
                </c:pt>
                <c:pt idx="29755">
                  <c:v>1.51</c:v>
                </c:pt>
                <c:pt idx="29756">
                  <c:v>1.51</c:v>
                </c:pt>
                <c:pt idx="29757">
                  <c:v>1.51</c:v>
                </c:pt>
                <c:pt idx="29758">
                  <c:v>1.51</c:v>
                </c:pt>
                <c:pt idx="29759">
                  <c:v>1.51</c:v>
                </c:pt>
                <c:pt idx="29760">
                  <c:v>1.51</c:v>
                </c:pt>
                <c:pt idx="29761">
                  <c:v>1.51</c:v>
                </c:pt>
                <c:pt idx="29762">
                  <c:v>1.51</c:v>
                </c:pt>
                <c:pt idx="29763">
                  <c:v>1.51</c:v>
                </c:pt>
                <c:pt idx="29764">
                  <c:v>1.51</c:v>
                </c:pt>
                <c:pt idx="29765">
                  <c:v>1.51</c:v>
                </c:pt>
                <c:pt idx="29766">
                  <c:v>1.51</c:v>
                </c:pt>
                <c:pt idx="29767">
                  <c:v>1.51</c:v>
                </c:pt>
                <c:pt idx="29768">
                  <c:v>1.5089999999999999</c:v>
                </c:pt>
                <c:pt idx="29769">
                  <c:v>1.5089999999999999</c:v>
                </c:pt>
                <c:pt idx="29770">
                  <c:v>1.5089999999999999</c:v>
                </c:pt>
                <c:pt idx="29771">
                  <c:v>1.5089999999999999</c:v>
                </c:pt>
                <c:pt idx="29772">
                  <c:v>1.5089999999999999</c:v>
                </c:pt>
                <c:pt idx="29773">
                  <c:v>1.5089999999999999</c:v>
                </c:pt>
                <c:pt idx="29774">
                  <c:v>1.5089999999999999</c:v>
                </c:pt>
                <c:pt idx="29775">
                  <c:v>1.5089999999999999</c:v>
                </c:pt>
                <c:pt idx="29776">
                  <c:v>1.5089999999999999</c:v>
                </c:pt>
                <c:pt idx="29777">
                  <c:v>1.5089999999999999</c:v>
                </c:pt>
                <c:pt idx="29778">
                  <c:v>1.5089999999999999</c:v>
                </c:pt>
                <c:pt idx="29779">
                  <c:v>1.5089999999999999</c:v>
                </c:pt>
                <c:pt idx="29780">
                  <c:v>1.5089999999999999</c:v>
                </c:pt>
                <c:pt idx="29781">
                  <c:v>1.5089999999999999</c:v>
                </c:pt>
                <c:pt idx="29782">
                  <c:v>1.5089999999999999</c:v>
                </c:pt>
                <c:pt idx="29783">
                  <c:v>1.5089999999999999</c:v>
                </c:pt>
                <c:pt idx="29784">
                  <c:v>1.5089999999999999</c:v>
                </c:pt>
                <c:pt idx="29785">
                  <c:v>1.5089999999999999</c:v>
                </c:pt>
                <c:pt idx="29786">
                  <c:v>1.5089999999999999</c:v>
                </c:pt>
                <c:pt idx="29787">
                  <c:v>1.5089999999999999</c:v>
                </c:pt>
                <c:pt idx="29788">
                  <c:v>1.508</c:v>
                </c:pt>
                <c:pt idx="29789">
                  <c:v>1.508</c:v>
                </c:pt>
                <c:pt idx="29790">
                  <c:v>1.508</c:v>
                </c:pt>
                <c:pt idx="29791">
                  <c:v>1.508</c:v>
                </c:pt>
                <c:pt idx="29792">
                  <c:v>1.508</c:v>
                </c:pt>
                <c:pt idx="29793">
                  <c:v>1.508</c:v>
                </c:pt>
                <c:pt idx="29794">
                  <c:v>1.508</c:v>
                </c:pt>
                <c:pt idx="29795">
                  <c:v>1.508</c:v>
                </c:pt>
                <c:pt idx="29796">
                  <c:v>1.508</c:v>
                </c:pt>
                <c:pt idx="29797">
                  <c:v>1.508</c:v>
                </c:pt>
                <c:pt idx="29798">
                  <c:v>1.508</c:v>
                </c:pt>
                <c:pt idx="29799">
                  <c:v>1.508</c:v>
                </c:pt>
                <c:pt idx="29800">
                  <c:v>1.508</c:v>
                </c:pt>
                <c:pt idx="29801">
                  <c:v>1.508</c:v>
                </c:pt>
                <c:pt idx="29802">
                  <c:v>1.508</c:v>
                </c:pt>
                <c:pt idx="29803">
                  <c:v>1.508</c:v>
                </c:pt>
                <c:pt idx="29804">
                  <c:v>1.508</c:v>
                </c:pt>
                <c:pt idx="29805">
                  <c:v>1.508</c:v>
                </c:pt>
                <c:pt idx="29806">
                  <c:v>1.508</c:v>
                </c:pt>
                <c:pt idx="29807">
                  <c:v>1.508</c:v>
                </c:pt>
                <c:pt idx="29808">
                  <c:v>1.5070000000000001</c:v>
                </c:pt>
                <c:pt idx="29809">
                  <c:v>1.5070000000000001</c:v>
                </c:pt>
                <c:pt idx="29810">
                  <c:v>1.5070000000000001</c:v>
                </c:pt>
                <c:pt idx="29811">
                  <c:v>1.5070000000000001</c:v>
                </c:pt>
                <c:pt idx="29812">
                  <c:v>1.5070000000000001</c:v>
                </c:pt>
                <c:pt idx="29813">
                  <c:v>1.5070000000000001</c:v>
                </c:pt>
                <c:pt idx="29814">
                  <c:v>1.5070000000000001</c:v>
                </c:pt>
                <c:pt idx="29815">
                  <c:v>1.5070000000000001</c:v>
                </c:pt>
                <c:pt idx="29816">
                  <c:v>1.5070000000000001</c:v>
                </c:pt>
                <c:pt idx="29817">
                  <c:v>1.5070000000000001</c:v>
                </c:pt>
                <c:pt idx="29818">
                  <c:v>1.5070000000000001</c:v>
                </c:pt>
                <c:pt idx="29819">
                  <c:v>1.5070000000000001</c:v>
                </c:pt>
                <c:pt idx="29820">
                  <c:v>1.5070000000000001</c:v>
                </c:pt>
                <c:pt idx="29821">
                  <c:v>1.5070000000000001</c:v>
                </c:pt>
                <c:pt idx="29822">
                  <c:v>1.5070000000000001</c:v>
                </c:pt>
                <c:pt idx="29823">
                  <c:v>1.5070000000000001</c:v>
                </c:pt>
                <c:pt idx="29824">
                  <c:v>1.5070000000000001</c:v>
                </c:pt>
                <c:pt idx="29825">
                  <c:v>1.5070000000000001</c:v>
                </c:pt>
                <c:pt idx="29826">
                  <c:v>1.5070000000000001</c:v>
                </c:pt>
                <c:pt idx="29827">
                  <c:v>1.5070000000000001</c:v>
                </c:pt>
                <c:pt idx="29828">
                  <c:v>1.506</c:v>
                </c:pt>
                <c:pt idx="29829">
                  <c:v>1.506</c:v>
                </c:pt>
                <c:pt idx="29830">
                  <c:v>1.506</c:v>
                </c:pt>
                <c:pt idx="29831">
                  <c:v>1.506</c:v>
                </c:pt>
                <c:pt idx="29832">
                  <c:v>1.506</c:v>
                </c:pt>
                <c:pt idx="29833">
                  <c:v>1.506</c:v>
                </c:pt>
                <c:pt idx="29834">
                  <c:v>1.506</c:v>
                </c:pt>
                <c:pt idx="29835">
                  <c:v>1.506</c:v>
                </c:pt>
                <c:pt idx="29836">
                  <c:v>1.506</c:v>
                </c:pt>
                <c:pt idx="29837">
                  <c:v>1.506</c:v>
                </c:pt>
                <c:pt idx="29838">
                  <c:v>1.506</c:v>
                </c:pt>
                <c:pt idx="29839">
                  <c:v>1.506</c:v>
                </c:pt>
                <c:pt idx="29840">
                  <c:v>1.506</c:v>
                </c:pt>
                <c:pt idx="29841">
                  <c:v>1.506</c:v>
                </c:pt>
                <c:pt idx="29842">
                  <c:v>1.506</c:v>
                </c:pt>
                <c:pt idx="29843">
                  <c:v>1.506</c:v>
                </c:pt>
                <c:pt idx="29844">
                  <c:v>1.506</c:v>
                </c:pt>
                <c:pt idx="29845">
                  <c:v>1.506</c:v>
                </c:pt>
                <c:pt idx="29846">
                  <c:v>1.506</c:v>
                </c:pt>
                <c:pt idx="29847">
                  <c:v>1.506</c:v>
                </c:pt>
                <c:pt idx="29848">
                  <c:v>1.5049999999999999</c:v>
                </c:pt>
                <c:pt idx="29849">
                  <c:v>1.5049999999999999</c:v>
                </c:pt>
                <c:pt idx="29850">
                  <c:v>1.5049999999999999</c:v>
                </c:pt>
                <c:pt idx="29851">
                  <c:v>1.5049999999999999</c:v>
                </c:pt>
                <c:pt idx="29852">
                  <c:v>1.5049999999999999</c:v>
                </c:pt>
                <c:pt idx="29853">
                  <c:v>1.5049999999999999</c:v>
                </c:pt>
                <c:pt idx="29854">
                  <c:v>1.5049999999999999</c:v>
                </c:pt>
                <c:pt idx="29855">
                  <c:v>1.5049999999999999</c:v>
                </c:pt>
                <c:pt idx="29856">
                  <c:v>1.5049999999999999</c:v>
                </c:pt>
                <c:pt idx="29857">
                  <c:v>1.5049999999999999</c:v>
                </c:pt>
                <c:pt idx="29858">
                  <c:v>1.5049999999999999</c:v>
                </c:pt>
                <c:pt idx="29859">
                  <c:v>1.5049999999999999</c:v>
                </c:pt>
                <c:pt idx="29860">
                  <c:v>1.5049999999999999</c:v>
                </c:pt>
                <c:pt idx="29861">
                  <c:v>1.5049999999999999</c:v>
                </c:pt>
                <c:pt idx="29862">
                  <c:v>1.5049999999999999</c:v>
                </c:pt>
                <c:pt idx="29863">
                  <c:v>1.5049999999999999</c:v>
                </c:pt>
                <c:pt idx="29864">
                  <c:v>1.5049999999999999</c:v>
                </c:pt>
                <c:pt idx="29865">
                  <c:v>1.5049999999999999</c:v>
                </c:pt>
                <c:pt idx="29866">
                  <c:v>1.5049999999999999</c:v>
                </c:pt>
                <c:pt idx="29867">
                  <c:v>1.5049999999999999</c:v>
                </c:pt>
                <c:pt idx="29868">
                  <c:v>1.5049999999999999</c:v>
                </c:pt>
                <c:pt idx="29869">
                  <c:v>1.5049999999999999</c:v>
                </c:pt>
                <c:pt idx="29870">
                  <c:v>1.504</c:v>
                </c:pt>
                <c:pt idx="29871">
                  <c:v>1.504</c:v>
                </c:pt>
                <c:pt idx="29872">
                  <c:v>1.504</c:v>
                </c:pt>
                <c:pt idx="29873">
                  <c:v>1.504</c:v>
                </c:pt>
                <c:pt idx="29874">
                  <c:v>1.504</c:v>
                </c:pt>
                <c:pt idx="29875">
                  <c:v>1.504</c:v>
                </c:pt>
                <c:pt idx="29876">
                  <c:v>1.504</c:v>
                </c:pt>
                <c:pt idx="29877">
                  <c:v>1.504</c:v>
                </c:pt>
                <c:pt idx="29878">
                  <c:v>1.504</c:v>
                </c:pt>
                <c:pt idx="29879">
                  <c:v>1.504</c:v>
                </c:pt>
                <c:pt idx="29880">
                  <c:v>1.504</c:v>
                </c:pt>
                <c:pt idx="29881">
                  <c:v>1.504</c:v>
                </c:pt>
                <c:pt idx="29882">
                  <c:v>1.504</c:v>
                </c:pt>
                <c:pt idx="29883">
                  <c:v>1.504</c:v>
                </c:pt>
                <c:pt idx="29884">
                  <c:v>1.504</c:v>
                </c:pt>
                <c:pt idx="29885">
                  <c:v>1.504</c:v>
                </c:pt>
                <c:pt idx="29886">
                  <c:v>1.504</c:v>
                </c:pt>
                <c:pt idx="29887">
                  <c:v>1.504</c:v>
                </c:pt>
                <c:pt idx="29888">
                  <c:v>1.504</c:v>
                </c:pt>
                <c:pt idx="29889">
                  <c:v>1.504</c:v>
                </c:pt>
                <c:pt idx="29890">
                  <c:v>1.504</c:v>
                </c:pt>
                <c:pt idx="29891">
                  <c:v>1.5030000000000001</c:v>
                </c:pt>
                <c:pt idx="29892">
                  <c:v>1.5030000000000001</c:v>
                </c:pt>
                <c:pt idx="29893">
                  <c:v>1.5030000000000001</c:v>
                </c:pt>
                <c:pt idx="29894">
                  <c:v>1.5030000000000001</c:v>
                </c:pt>
                <c:pt idx="29895">
                  <c:v>1.5030000000000001</c:v>
                </c:pt>
                <c:pt idx="29896">
                  <c:v>1.5030000000000001</c:v>
                </c:pt>
                <c:pt idx="29897">
                  <c:v>1.5030000000000001</c:v>
                </c:pt>
                <c:pt idx="29898">
                  <c:v>1.5030000000000001</c:v>
                </c:pt>
                <c:pt idx="29899">
                  <c:v>1.5030000000000001</c:v>
                </c:pt>
                <c:pt idx="29900">
                  <c:v>1.5030000000000001</c:v>
                </c:pt>
                <c:pt idx="29901">
                  <c:v>1.5030000000000001</c:v>
                </c:pt>
                <c:pt idx="29902">
                  <c:v>1.5030000000000001</c:v>
                </c:pt>
                <c:pt idx="29903">
                  <c:v>1.5030000000000001</c:v>
                </c:pt>
                <c:pt idx="29904">
                  <c:v>1.5030000000000001</c:v>
                </c:pt>
                <c:pt idx="29905">
                  <c:v>1.5030000000000001</c:v>
                </c:pt>
                <c:pt idx="29906">
                  <c:v>1.5030000000000001</c:v>
                </c:pt>
                <c:pt idx="29907">
                  <c:v>1.5030000000000001</c:v>
                </c:pt>
                <c:pt idx="29908">
                  <c:v>1.5030000000000001</c:v>
                </c:pt>
                <c:pt idx="29909">
                  <c:v>1.5030000000000001</c:v>
                </c:pt>
                <c:pt idx="29910">
                  <c:v>1.5030000000000001</c:v>
                </c:pt>
                <c:pt idx="29911">
                  <c:v>1.502</c:v>
                </c:pt>
                <c:pt idx="29912">
                  <c:v>1.502</c:v>
                </c:pt>
                <c:pt idx="29913">
                  <c:v>1.502</c:v>
                </c:pt>
                <c:pt idx="29914">
                  <c:v>1.502</c:v>
                </c:pt>
                <c:pt idx="29915">
                  <c:v>1.502</c:v>
                </c:pt>
                <c:pt idx="29916">
                  <c:v>1.502</c:v>
                </c:pt>
                <c:pt idx="29917">
                  <c:v>1.502</c:v>
                </c:pt>
                <c:pt idx="29918">
                  <c:v>1.502</c:v>
                </c:pt>
                <c:pt idx="29919">
                  <c:v>1.502</c:v>
                </c:pt>
                <c:pt idx="29920">
                  <c:v>1.502</c:v>
                </c:pt>
                <c:pt idx="29921">
                  <c:v>1.502</c:v>
                </c:pt>
                <c:pt idx="29922">
                  <c:v>1.502</c:v>
                </c:pt>
                <c:pt idx="29923">
                  <c:v>1.502</c:v>
                </c:pt>
                <c:pt idx="29924">
                  <c:v>1.502</c:v>
                </c:pt>
                <c:pt idx="29925">
                  <c:v>1.502</c:v>
                </c:pt>
                <c:pt idx="29926">
                  <c:v>1.502</c:v>
                </c:pt>
                <c:pt idx="29927">
                  <c:v>1.502</c:v>
                </c:pt>
                <c:pt idx="29928">
                  <c:v>1.502</c:v>
                </c:pt>
                <c:pt idx="29929">
                  <c:v>1.502</c:v>
                </c:pt>
                <c:pt idx="29930">
                  <c:v>1.502</c:v>
                </c:pt>
                <c:pt idx="29931">
                  <c:v>1.5009999999999999</c:v>
                </c:pt>
                <c:pt idx="29932">
                  <c:v>1.5009999999999999</c:v>
                </c:pt>
                <c:pt idx="29933">
                  <c:v>1.5009999999999999</c:v>
                </c:pt>
                <c:pt idx="29934">
                  <c:v>1.5009999999999999</c:v>
                </c:pt>
                <c:pt idx="29935">
                  <c:v>1.5009999999999999</c:v>
                </c:pt>
                <c:pt idx="29936">
                  <c:v>1.5009999999999999</c:v>
                </c:pt>
                <c:pt idx="29937">
                  <c:v>1.5009999999999999</c:v>
                </c:pt>
                <c:pt idx="29938">
                  <c:v>1.5009999999999999</c:v>
                </c:pt>
                <c:pt idx="29939">
                  <c:v>1.5009999999999999</c:v>
                </c:pt>
                <c:pt idx="29940">
                  <c:v>1.5009999999999999</c:v>
                </c:pt>
                <c:pt idx="29941">
                  <c:v>1.5009999999999999</c:v>
                </c:pt>
                <c:pt idx="29942">
                  <c:v>1.5009999999999999</c:v>
                </c:pt>
                <c:pt idx="29943">
                  <c:v>1.5009999999999999</c:v>
                </c:pt>
                <c:pt idx="29944">
                  <c:v>1.5009999999999999</c:v>
                </c:pt>
                <c:pt idx="29945">
                  <c:v>1.5009999999999999</c:v>
                </c:pt>
                <c:pt idx="29946">
                  <c:v>1.5009999999999999</c:v>
                </c:pt>
                <c:pt idx="29947">
                  <c:v>1.5009999999999999</c:v>
                </c:pt>
                <c:pt idx="29948">
                  <c:v>1.5009999999999999</c:v>
                </c:pt>
                <c:pt idx="29949">
                  <c:v>1.5009999999999999</c:v>
                </c:pt>
                <c:pt idx="29950">
                  <c:v>1.5009999999999999</c:v>
                </c:pt>
                <c:pt idx="29951">
                  <c:v>1.5</c:v>
                </c:pt>
                <c:pt idx="29952">
                  <c:v>1.5</c:v>
                </c:pt>
                <c:pt idx="29953">
                  <c:v>1.5</c:v>
                </c:pt>
                <c:pt idx="29954">
                  <c:v>1.5</c:v>
                </c:pt>
                <c:pt idx="29955">
                  <c:v>1.5</c:v>
                </c:pt>
                <c:pt idx="29956">
                  <c:v>1.5</c:v>
                </c:pt>
                <c:pt idx="29957">
                  <c:v>1.5</c:v>
                </c:pt>
                <c:pt idx="29958">
                  <c:v>1.5</c:v>
                </c:pt>
                <c:pt idx="29959">
                  <c:v>1.5</c:v>
                </c:pt>
                <c:pt idx="29960">
                  <c:v>1.5</c:v>
                </c:pt>
                <c:pt idx="29961">
                  <c:v>1.5</c:v>
                </c:pt>
                <c:pt idx="29962">
                  <c:v>1.5</c:v>
                </c:pt>
                <c:pt idx="29963">
                  <c:v>1.5</c:v>
                </c:pt>
                <c:pt idx="29964">
                  <c:v>1.5</c:v>
                </c:pt>
                <c:pt idx="29965">
                  <c:v>1.5</c:v>
                </c:pt>
                <c:pt idx="29966">
                  <c:v>1.5</c:v>
                </c:pt>
                <c:pt idx="29967">
                  <c:v>1.5</c:v>
                </c:pt>
                <c:pt idx="29968">
                  <c:v>1.5</c:v>
                </c:pt>
                <c:pt idx="29969">
                  <c:v>1.5</c:v>
                </c:pt>
                <c:pt idx="29970">
                  <c:v>1.5</c:v>
                </c:pt>
                <c:pt idx="29971">
                  <c:v>1.4990000000000001</c:v>
                </c:pt>
                <c:pt idx="29972">
                  <c:v>1.4990000000000001</c:v>
                </c:pt>
                <c:pt idx="29973">
                  <c:v>1.4990000000000001</c:v>
                </c:pt>
                <c:pt idx="29974">
                  <c:v>1.4990000000000001</c:v>
                </c:pt>
                <c:pt idx="29975">
                  <c:v>1.4990000000000001</c:v>
                </c:pt>
                <c:pt idx="29976">
                  <c:v>1.4990000000000001</c:v>
                </c:pt>
                <c:pt idx="29977">
                  <c:v>1.4990000000000001</c:v>
                </c:pt>
                <c:pt idx="29978">
                  <c:v>1.4990000000000001</c:v>
                </c:pt>
                <c:pt idx="29979">
                  <c:v>1.4990000000000001</c:v>
                </c:pt>
                <c:pt idx="29980">
                  <c:v>1.4990000000000001</c:v>
                </c:pt>
                <c:pt idx="29981">
                  <c:v>1.4990000000000001</c:v>
                </c:pt>
                <c:pt idx="29982">
                  <c:v>1.4990000000000001</c:v>
                </c:pt>
                <c:pt idx="29983">
                  <c:v>1.4990000000000001</c:v>
                </c:pt>
                <c:pt idx="29984">
                  <c:v>1.4990000000000001</c:v>
                </c:pt>
                <c:pt idx="29985">
                  <c:v>1.4990000000000001</c:v>
                </c:pt>
                <c:pt idx="29986">
                  <c:v>1.4990000000000001</c:v>
                </c:pt>
                <c:pt idx="29987">
                  <c:v>1.4990000000000001</c:v>
                </c:pt>
                <c:pt idx="29988">
                  <c:v>1.4990000000000001</c:v>
                </c:pt>
                <c:pt idx="29989">
                  <c:v>1.4990000000000001</c:v>
                </c:pt>
                <c:pt idx="29990">
                  <c:v>1.4990000000000001</c:v>
                </c:pt>
                <c:pt idx="29991">
                  <c:v>1.4990000000000001</c:v>
                </c:pt>
                <c:pt idx="29992">
                  <c:v>1.4990000000000001</c:v>
                </c:pt>
                <c:pt idx="29993">
                  <c:v>1.498</c:v>
                </c:pt>
                <c:pt idx="29994">
                  <c:v>1.498</c:v>
                </c:pt>
                <c:pt idx="29995">
                  <c:v>1.498</c:v>
                </c:pt>
                <c:pt idx="29996">
                  <c:v>1.498</c:v>
                </c:pt>
                <c:pt idx="29997">
                  <c:v>1.498</c:v>
                </c:pt>
                <c:pt idx="29998">
                  <c:v>1.498</c:v>
                </c:pt>
                <c:pt idx="29999">
                  <c:v>1.498</c:v>
                </c:pt>
                <c:pt idx="30000">
                  <c:v>1.498</c:v>
                </c:pt>
                <c:pt idx="30001">
                  <c:v>1.498</c:v>
                </c:pt>
                <c:pt idx="30002">
                  <c:v>1.498</c:v>
                </c:pt>
                <c:pt idx="30003">
                  <c:v>1.498</c:v>
                </c:pt>
                <c:pt idx="30004">
                  <c:v>1.498</c:v>
                </c:pt>
                <c:pt idx="30005">
                  <c:v>1.498</c:v>
                </c:pt>
                <c:pt idx="30006">
                  <c:v>1.498</c:v>
                </c:pt>
                <c:pt idx="30007">
                  <c:v>1.498</c:v>
                </c:pt>
                <c:pt idx="30008">
                  <c:v>1.498</c:v>
                </c:pt>
                <c:pt idx="30009">
                  <c:v>1.498</c:v>
                </c:pt>
                <c:pt idx="30010">
                  <c:v>1.498</c:v>
                </c:pt>
                <c:pt idx="30011">
                  <c:v>1.498</c:v>
                </c:pt>
                <c:pt idx="30012">
                  <c:v>1.498</c:v>
                </c:pt>
                <c:pt idx="30013">
                  <c:v>1.4969999999999999</c:v>
                </c:pt>
                <c:pt idx="30014">
                  <c:v>1.4969999999999999</c:v>
                </c:pt>
                <c:pt idx="30015">
                  <c:v>1.4969999999999999</c:v>
                </c:pt>
                <c:pt idx="30016">
                  <c:v>1.4969999999999999</c:v>
                </c:pt>
                <c:pt idx="30017">
                  <c:v>1.4969999999999999</c:v>
                </c:pt>
                <c:pt idx="30018">
                  <c:v>1.4969999999999999</c:v>
                </c:pt>
                <c:pt idx="30019">
                  <c:v>1.4969999999999999</c:v>
                </c:pt>
                <c:pt idx="30020">
                  <c:v>1.4969999999999999</c:v>
                </c:pt>
                <c:pt idx="30021">
                  <c:v>1.4969999999999999</c:v>
                </c:pt>
                <c:pt idx="30022">
                  <c:v>1.4969999999999999</c:v>
                </c:pt>
                <c:pt idx="30023">
                  <c:v>1.4969999999999999</c:v>
                </c:pt>
                <c:pt idx="30024">
                  <c:v>1.4969999999999999</c:v>
                </c:pt>
                <c:pt idx="30025">
                  <c:v>1.4969999999999999</c:v>
                </c:pt>
                <c:pt idx="30026">
                  <c:v>1.4969999999999999</c:v>
                </c:pt>
                <c:pt idx="30027">
                  <c:v>1.4969999999999999</c:v>
                </c:pt>
                <c:pt idx="30028">
                  <c:v>1.4969999999999999</c:v>
                </c:pt>
                <c:pt idx="30029">
                  <c:v>1.4969999999999999</c:v>
                </c:pt>
                <c:pt idx="30030">
                  <c:v>1.4969999999999999</c:v>
                </c:pt>
                <c:pt idx="30031">
                  <c:v>1.4969999999999999</c:v>
                </c:pt>
                <c:pt idx="30032">
                  <c:v>1.4969999999999999</c:v>
                </c:pt>
                <c:pt idx="30033">
                  <c:v>1.496</c:v>
                </c:pt>
                <c:pt idx="30034">
                  <c:v>1.496</c:v>
                </c:pt>
                <c:pt idx="30035">
                  <c:v>1.496</c:v>
                </c:pt>
                <c:pt idx="30036">
                  <c:v>1.496</c:v>
                </c:pt>
                <c:pt idx="30037">
                  <c:v>1.496</c:v>
                </c:pt>
                <c:pt idx="30038">
                  <c:v>1.496</c:v>
                </c:pt>
                <c:pt idx="30039">
                  <c:v>1.496</c:v>
                </c:pt>
                <c:pt idx="30040">
                  <c:v>1.496</c:v>
                </c:pt>
                <c:pt idx="30041">
                  <c:v>1.496</c:v>
                </c:pt>
                <c:pt idx="30042">
                  <c:v>1.496</c:v>
                </c:pt>
                <c:pt idx="30043">
                  <c:v>1.496</c:v>
                </c:pt>
                <c:pt idx="30044">
                  <c:v>1.496</c:v>
                </c:pt>
                <c:pt idx="30045">
                  <c:v>1.496</c:v>
                </c:pt>
                <c:pt idx="30046">
                  <c:v>1.496</c:v>
                </c:pt>
                <c:pt idx="30047">
                  <c:v>1.496</c:v>
                </c:pt>
                <c:pt idx="30048">
                  <c:v>1.496</c:v>
                </c:pt>
                <c:pt idx="30049">
                  <c:v>1.496</c:v>
                </c:pt>
                <c:pt idx="30050">
                  <c:v>1.496</c:v>
                </c:pt>
                <c:pt idx="30051">
                  <c:v>1.496</c:v>
                </c:pt>
                <c:pt idx="30052">
                  <c:v>1.496</c:v>
                </c:pt>
                <c:pt idx="30053">
                  <c:v>1.4950000000000001</c:v>
                </c:pt>
                <c:pt idx="30054">
                  <c:v>1.4950000000000001</c:v>
                </c:pt>
                <c:pt idx="30055">
                  <c:v>1.4950000000000001</c:v>
                </c:pt>
                <c:pt idx="30056">
                  <c:v>1.4950000000000001</c:v>
                </c:pt>
                <c:pt idx="30057">
                  <c:v>1.4950000000000001</c:v>
                </c:pt>
                <c:pt idx="30058">
                  <c:v>1.4950000000000001</c:v>
                </c:pt>
                <c:pt idx="30059">
                  <c:v>1.4950000000000001</c:v>
                </c:pt>
                <c:pt idx="30060">
                  <c:v>1.4950000000000001</c:v>
                </c:pt>
                <c:pt idx="30061">
                  <c:v>1.4950000000000001</c:v>
                </c:pt>
                <c:pt idx="30062">
                  <c:v>1.4950000000000001</c:v>
                </c:pt>
                <c:pt idx="30063">
                  <c:v>1.4950000000000001</c:v>
                </c:pt>
                <c:pt idx="30064">
                  <c:v>1.4950000000000001</c:v>
                </c:pt>
                <c:pt idx="30065">
                  <c:v>1.4950000000000001</c:v>
                </c:pt>
                <c:pt idx="30066">
                  <c:v>1.4950000000000001</c:v>
                </c:pt>
                <c:pt idx="30067">
                  <c:v>1.4950000000000001</c:v>
                </c:pt>
                <c:pt idx="30068">
                  <c:v>1.4950000000000001</c:v>
                </c:pt>
                <c:pt idx="30069">
                  <c:v>1.4950000000000001</c:v>
                </c:pt>
                <c:pt idx="30070">
                  <c:v>1.4950000000000001</c:v>
                </c:pt>
                <c:pt idx="30071">
                  <c:v>1.4950000000000001</c:v>
                </c:pt>
                <c:pt idx="30072">
                  <c:v>1.4950000000000001</c:v>
                </c:pt>
                <c:pt idx="30073">
                  <c:v>1.494</c:v>
                </c:pt>
                <c:pt idx="30074">
                  <c:v>1.494</c:v>
                </c:pt>
                <c:pt idx="30075">
                  <c:v>1.494</c:v>
                </c:pt>
                <c:pt idx="30076">
                  <c:v>1.494</c:v>
                </c:pt>
                <c:pt idx="30077">
                  <c:v>1.494</c:v>
                </c:pt>
                <c:pt idx="30078">
                  <c:v>1.494</c:v>
                </c:pt>
                <c:pt idx="30079">
                  <c:v>1.494</c:v>
                </c:pt>
                <c:pt idx="30080">
                  <c:v>1.494</c:v>
                </c:pt>
                <c:pt idx="30081">
                  <c:v>1.494</c:v>
                </c:pt>
                <c:pt idx="30082">
                  <c:v>1.494</c:v>
                </c:pt>
                <c:pt idx="30083">
                  <c:v>1.494</c:v>
                </c:pt>
                <c:pt idx="30084">
                  <c:v>1.494</c:v>
                </c:pt>
                <c:pt idx="30085">
                  <c:v>1.494</c:v>
                </c:pt>
                <c:pt idx="30086">
                  <c:v>1.494</c:v>
                </c:pt>
                <c:pt idx="30087">
                  <c:v>1.494</c:v>
                </c:pt>
                <c:pt idx="30088">
                  <c:v>1.494</c:v>
                </c:pt>
                <c:pt idx="30089">
                  <c:v>1.494</c:v>
                </c:pt>
                <c:pt idx="30090">
                  <c:v>1.494</c:v>
                </c:pt>
                <c:pt idx="30091">
                  <c:v>1.494</c:v>
                </c:pt>
                <c:pt idx="30092">
                  <c:v>1.494</c:v>
                </c:pt>
                <c:pt idx="30093">
                  <c:v>1.4929999999999999</c:v>
                </c:pt>
                <c:pt idx="30094">
                  <c:v>1.4929999999999999</c:v>
                </c:pt>
                <c:pt idx="30095">
                  <c:v>1.4929999999999999</c:v>
                </c:pt>
                <c:pt idx="30096">
                  <c:v>1.4929999999999999</c:v>
                </c:pt>
                <c:pt idx="30097">
                  <c:v>1.4929999999999999</c:v>
                </c:pt>
                <c:pt idx="30098">
                  <c:v>1.4929999999999999</c:v>
                </c:pt>
                <c:pt idx="30099">
                  <c:v>1.4929999999999999</c:v>
                </c:pt>
                <c:pt idx="30100">
                  <c:v>1.4929999999999999</c:v>
                </c:pt>
                <c:pt idx="30101">
                  <c:v>1.4929999999999999</c:v>
                </c:pt>
                <c:pt idx="30102">
                  <c:v>1.4929999999999999</c:v>
                </c:pt>
                <c:pt idx="30103">
                  <c:v>1.4929999999999999</c:v>
                </c:pt>
                <c:pt idx="30104">
                  <c:v>1.4929999999999999</c:v>
                </c:pt>
                <c:pt idx="30105">
                  <c:v>1.4929999999999999</c:v>
                </c:pt>
                <c:pt idx="30106">
                  <c:v>1.4929999999999999</c:v>
                </c:pt>
                <c:pt idx="30107">
                  <c:v>1.4929999999999999</c:v>
                </c:pt>
                <c:pt idx="30108">
                  <c:v>1.4929999999999999</c:v>
                </c:pt>
                <c:pt idx="30109">
                  <c:v>1.4929999999999999</c:v>
                </c:pt>
                <c:pt idx="30110">
                  <c:v>1.4929999999999999</c:v>
                </c:pt>
                <c:pt idx="30111">
                  <c:v>1.4929999999999999</c:v>
                </c:pt>
                <c:pt idx="30112">
                  <c:v>1.4929999999999999</c:v>
                </c:pt>
                <c:pt idx="30113">
                  <c:v>1.492</c:v>
                </c:pt>
                <c:pt idx="30114">
                  <c:v>1.492</c:v>
                </c:pt>
                <c:pt idx="30115">
                  <c:v>1.492</c:v>
                </c:pt>
                <c:pt idx="30116">
                  <c:v>1.492</c:v>
                </c:pt>
                <c:pt idx="30117">
                  <c:v>1.492</c:v>
                </c:pt>
                <c:pt idx="30118">
                  <c:v>1.492</c:v>
                </c:pt>
                <c:pt idx="30119">
                  <c:v>1.492</c:v>
                </c:pt>
                <c:pt idx="30120">
                  <c:v>1.492</c:v>
                </c:pt>
                <c:pt idx="30121">
                  <c:v>1.492</c:v>
                </c:pt>
                <c:pt idx="30122">
                  <c:v>1.492</c:v>
                </c:pt>
                <c:pt idx="30123">
                  <c:v>1.492</c:v>
                </c:pt>
                <c:pt idx="30124">
                  <c:v>1.492</c:v>
                </c:pt>
                <c:pt idx="30125">
                  <c:v>1.492</c:v>
                </c:pt>
                <c:pt idx="30126">
                  <c:v>1.492</c:v>
                </c:pt>
                <c:pt idx="30127">
                  <c:v>1.492</c:v>
                </c:pt>
                <c:pt idx="30128">
                  <c:v>1.492</c:v>
                </c:pt>
                <c:pt idx="30129">
                  <c:v>1.492</c:v>
                </c:pt>
                <c:pt idx="30130">
                  <c:v>1.492</c:v>
                </c:pt>
                <c:pt idx="30131">
                  <c:v>1.492</c:v>
                </c:pt>
                <c:pt idx="30132">
                  <c:v>1.492</c:v>
                </c:pt>
                <c:pt idx="30133">
                  <c:v>1.4910000000000001</c:v>
                </c:pt>
                <c:pt idx="30134">
                  <c:v>1.4910000000000001</c:v>
                </c:pt>
                <c:pt idx="30135">
                  <c:v>1.4910000000000001</c:v>
                </c:pt>
                <c:pt idx="30136">
                  <c:v>1.4910000000000001</c:v>
                </c:pt>
                <c:pt idx="30137">
                  <c:v>1.4910000000000001</c:v>
                </c:pt>
                <c:pt idx="30138">
                  <c:v>1.4910000000000001</c:v>
                </c:pt>
                <c:pt idx="30139">
                  <c:v>1.4910000000000001</c:v>
                </c:pt>
                <c:pt idx="30140">
                  <c:v>1.4910000000000001</c:v>
                </c:pt>
                <c:pt idx="30141">
                  <c:v>1.4910000000000001</c:v>
                </c:pt>
                <c:pt idx="30142">
                  <c:v>1.4910000000000001</c:v>
                </c:pt>
                <c:pt idx="30143">
                  <c:v>1.4910000000000001</c:v>
                </c:pt>
                <c:pt idx="30144">
                  <c:v>1.4910000000000001</c:v>
                </c:pt>
                <c:pt idx="30145">
                  <c:v>1.4910000000000001</c:v>
                </c:pt>
                <c:pt idx="30146">
                  <c:v>1.4910000000000001</c:v>
                </c:pt>
                <c:pt idx="30147">
                  <c:v>1.4910000000000001</c:v>
                </c:pt>
                <c:pt idx="30148">
                  <c:v>1.4910000000000001</c:v>
                </c:pt>
                <c:pt idx="30149">
                  <c:v>1.4910000000000001</c:v>
                </c:pt>
                <c:pt idx="30150">
                  <c:v>1.4910000000000001</c:v>
                </c:pt>
                <c:pt idx="30151">
                  <c:v>1.4910000000000001</c:v>
                </c:pt>
                <c:pt idx="30152">
                  <c:v>1.4910000000000001</c:v>
                </c:pt>
                <c:pt idx="30153">
                  <c:v>1.49</c:v>
                </c:pt>
                <c:pt idx="30154">
                  <c:v>1.49</c:v>
                </c:pt>
                <c:pt idx="30155">
                  <c:v>1.49</c:v>
                </c:pt>
                <c:pt idx="30156">
                  <c:v>1.49</c:v>
                </c:pt>
                <c:pt idx="30157">
                  <c:v>1.49</c:v>
                </c:pt>
                <c:pt idx="30158">
                  <c:v>1.49</c:v>
                </c:pt>
                <c:pt idx="30159">
                  <c:v>1.49</c:v>
                </c:pt>
                <c:pt idx="30160">
                  <c:v>1.49</c:v>
                </c:pt>
                <c:pt idx="30161">
                  <c:v>1.49</c:v>
                </c:pt>
                <c:pt idx="30162">
                  <c:v>1.49</c:v>
                </c:pt>
                <c:pt idx="30163">
                  <c:v>1.49</c:v>
                </c:pt>
                <c:pt idx="30164">
                  <c:v>1.49</c:v>
                </c:pt>
                <c:pt idx="30165">
                  <c:v>1.49</c:v>
                </c:pt>
                <c:pt idx="30166">
                  <c:v>1.49</c:v>
                </c:pt>
                <c:pt idx="30167">
                  <c:v>1.49</c:v>
                </c:pt>
                <c:pt idx="30168">
                  <c:v>1.49</c:v>
                </c:pt>
                <c:pt idx="30169">
                  <c:v>1.49</c:v>
                </c:pt>
                <c:pt idx="30170">
                  <c:v>1.49</c:v>
                </c:pt>
                <c:pt idx="30171">
                  <c:v>1.49</c:v>
                </c:pt>
                <c:pt idx="30172">
                  <c:v>1.49</c:v>
                </c:pt>
                <c:pt idx="30173">
                  <c:v>1.49</c:v>
                </c:pt>
                <c:pt idx="30174">
                  <c:v>1.4889999999999999</c:v>
                </c:pt>
                <c:pt idx="30175">
                  <c:v>1.4889999999999999</c:v>
                </c:pt>
                <c:pt idx="30176">
                  <c:v>1.4889999999999999</c:v>
                </c:pt>
                <c:pt idx="30177">
                  <c:v>1.4889999999999999</c:v>
                </c:pt>
                <c:pt idx="30178">
                  <c:v>1.4889999999999999</c:v>
                </c:pt>
                <c:pt idx="30179">
                  <c:v>1.4889999999999999</c:v>
                </c:pt>
                <c:pt idx="30180">
                  <c:v>1.4889999999999999</c:v>
                </c:pt>
                <c:pt idx="30181">
                  <c:v>1.4889999999999999</c:v>
                </c:pt>
                <c:pt idx="30182">
                  <c:v>1.4889999999999999</c:v>
                </c:pt>
                <c:pt idx="30183">
                  <c:v>1.4889999999999999</c:v>
                </c:pt>
                <c:pt idx="30184">
                  <c:v>1.4889999999999999</c:v>
                </c:pt>
                <c:pt idx="30185">
                  <c:v>1.4889999999999999</c:v>
                </c:pt>
                <c:pt idx="30186">
                  <c:v>1.4889999999999999</c:v>
                </c:pt>
                <c:pt idx="30187">
                  <c:v>1.4889999999999999</c:v>
                </c:pt>
                <c:pt idx="30188">
                  <c:v>1.4889999999999999</c:v>
                </c:pt>
                <c:pt idx="30189">
                  <c:v>1.4889999999999999</c:v>
                </c:pt>
                <c:pt idx="30190">
                  <c:v>1.4889999999999999</c:v>
                </c:pt>
                <c:pt idx="30191">
                  <c:v>1.4889999999999999</c:v>
                </c:pt>
                <c:pt idx="30192">
                  <c:v>1.4889999999999999</c:v>
                </c:pt>
                <c:pt idx="30193">
                  <c:v>1.4889999999999999</c:v>
                </c:pt>
                <c:pt idx="30194">
                  <c:v>1.488</c:v>
                </c:pt>
                <c:pt idx="30195">
                  <c:v>1.488</c:v>
                </c:pt>
                <c:pt idx="30196">
                  <c:v>1.488</c:v>
                </c:pt>
                <c:pt idx="30197">
                  <c:v>1.488</c:v>
                </c:pt>
                <c:pt idx="30198">
                  <c:v>1.488</c:v>
                </c:pt>
                <c:pt idx="30199">
                  <c:v>1.488</c:v>
                </c:pt>
                <c:pt idx="30200">
                  <c:v>1.488</c:v>
                </c:pt>
                <c:pt idx="30201">
                  <c:v>1.488</c:v>
                </c:pt>
                <c:pt idx="30202">
                  <c:v>1.488</c:v>
                </c:pt>
                <c:pt idx="30203">
                  <c:v>1.488</c:v>
                </c:pt>
                <c:pt idx="30204">
                  <c:v>1.488</c:v>
                </c:pt>
                <c:pt idx="30205">
                  <c:v>1.488</c:v>
                </c:pt>
                <c:pt idx="30206">
                  <c:v>1.488</c:v>
                </c:pt>
                <c:pt idx="30207">
                  <c:v>1.488</c:v>
                </c:pt>
                <c:pt idx="30208">
                  <c:v>1.488</c:v>
                </c:pt>
                <c:pt idx="30209">
                  <c:v>1.488</c:v>
                </c:pt>
                <c:pt idx="30210">
                  <c:v>1.488</c:v>
                </c:pt>
                <c:pt idx="30211">
                  <c:v>1.488</c:v>
                </c:pt>
                <c:pt idx="30212">
                  <c:v>1.488</c:v>
                </c:pt>
                <c:pt idx="30213">
                  <c:v>1.488</c:v>
                </c:pt>
                <c:pt idx="30214">
                  <c:v>1.4870000000000001</c:v>
                </c:pt>
                <c:pt idx="30215">
                  <c:v>1.4870000000000001</c:v>
                </c:pt>
                <c:pt idx="30216">
                  <c:v>1.4870000000000001</c:v>
                </c:pt>
                <c:pt idx="30217">
                  <c:v>1.4870000000000001</c:v>
                </c:pt>
                <c:pt idx="30218">
                  <c:v>1.4870000000000001</c:v>
                </c:pt>
                <c:pt idx="30219">
                  <c:v>1.4870000000000001</c:v>
                </c:pt>
                <c:pt idx="30220">
                  <c:v>1.4870000000000001</c:v>
                </c:pt>
                <c:pt idx="30221">
                  <c:v>1.4870000000000001</c:v>
                </c:pt>
                <c:pt idx="30222">
                  <c:v>1.4870000000000001</c:v>
                </c:pt>
                <c:pt idx="30223">
                  <c:v>1.4870000000000001</c:v>
                </c:pt>
                <c:pt idx="30224">
                  <c:v>1.4870000000000001</c:v>
                </c:pt>
                <c:pt idx="30225">
                  <c:v>1.4870000000000001</c:v>
                </c:pt>
                <c:pt idx="30226">
                  <c:v>1.4870000000000001</c:v>
                </c:pt>
                <c:pt idx="30227">
                  <c:v>1.4870000000000001</c:v>
                </c:pt>
                <c:pt idx="30228">
                  <c:v>1.4870000000000001</c:v>
                </c:pt>
                <c:pt idx="30229">
                  <c:v>1.4870000000000001</c:v>
                </c:pt>
                <c:pt idx="30230">
                  <c:v>1.4870000000000001</c:v>
                </c:pt>
                <c:pt idx="30231">
                  <c:v>1.4870000000000001</c:v>
                </c:pt>
                <c:pt idx="30232">
                  <c:v>1.4870000000000001</c:v>
                </c:pt>
                <c:pt idx="30233">
                  <c:v>1.4870000000000001</c:v>
                </c:pt>
                <c:pt idx="30234">
                  <c:v>1.486</c:v>
                </c:pt>
                <c:pt idx="30235">
                  <c:v>1.486</c:v>
                </c:pt>
                <c:pt idx="30236">
                  <c:v>1.486</c:v>
                </c:pt>
                <c:pt idx="30237">
                  <c:v>1.486</c:v>
                </c:pt>
                <c:pt idx="30238">
                  <c:v>1.486</c:v>
                </c:pt>
                <c:pt idx="30239">
                  <c:v>1.486</c:v>
                </c:pt>
                <c:pt idx="30240">
                  <c:v>1.486</c:v>
                </c:pt>
                <c:pt idx="30241">
                  <c:v>1.486</c:v>
                </c:pt>
                <c:pt idx="30242">
                  <c:v>1.486</c:v>
                </c:pt>
                <c:pt idx="30243">
                  <c:v>1.486</c:v>
                </c:pt>
                <c:pt idx="30244">
                  <c:v>1.486</c:v>
                </c:pt>
                <c:pt idx="30245">
                  <c:v>1.486</c:v>
                </c:pt>
                <c:pt idx="30246">
                  <c:v>1.486</c:v>
                </c:pt>
                <c:pt idx="30247">
                  <c:v>1.486</c:v>
                </c:pt>
                <c:pt idx="30248">
                  <c:v>1.486</c:v>
                </c:pt>
                <c:pt idx="30249">
                  <c:v>1.486</c:v>
                </c:pt>
                <c:pt idx="30250">
                  <c:v>1.486</c:v>
                </c:pt>
                <c:pt idx="30251">
                  <c:v>1.486</c:v>
                </c:pt>
                <c:pt idx="30252">
                  <c:v>1.486</c:v>
                </c:pt>
                <c:pt idx="30253">
                  <c:v>1.486</c:v>
                </c:pt>
                <c:pt idx="30254">
                  <c:v>1.486</c:v>
                </c:pt>
                <c:pt idx="30255">
                  <c:v>1.4849999999999999</c:v>
                </c:pt>
                <c:pt idx="30256">
                  <c:v>1.4849999999999999</c:v>
                </c:pt>
                <c:pt idx="30257">
                  <c:v>1.4849999999999999</c:v>
                </c:pt>
                <c:pt idx="30258">
                  <c:v>1.4849999999999999</c:v>
                </c:pt>
                <c:pt idx="30259">
                  <c:v>1.4849999999999999</c:v>
                </c:pt>
                <c:pt idx="30260">
                  <c:v>1.4849999999999999</c:v>
                </c:pt>
                <c:pt idx="30261">
                  <c:v>1.4849999999999999</c:v>
                </c:pt>
                <c:pt idx="30262">
                  <c:v>1.4849999999999999</c:v>
                </c:pt>
                <c:pt idx="30263">
                  <c:v>1.4849999999999999</c:v>
                </c:pt>
                <c:pt idx="30264">
                  <c:v>1.4849999999999999</c:v>
                </c:pt>
                <c:pt idx="30265">
                  <c:v>1.4849999999999999</c:v>
                </c:pt>
                <c:pt idx="30266">
                  <c:v>1.4849999999999999</c:v>
                </c:pt>
                <c:pt idx="30267">
                  <c:v>1.4849999999999999</c:v>
                </c:pt>
                <c:pt idx="30268">
                  <c:v>1.4849999999999999</c:v>
                </c:pt>
                <c:pt idx="30269">
                  <c:v>1.4849999999999999</c:v>
                </c:pt>
                <c:pt idx="30270">
                  <c:v>1.4849999999999999</c:v>
                </c:pt>
                <c:pt idx="30271">
                  <c:v>1.4849999999999999</c:v>
                </c:pt>
                <c:pt idx="30272">
                  <c:v>1.4849999999999999</c:v>
                </c:pt>
                <c:pt idx="30273">
                  <c:v>1.4849999999999999</c:v>
                </c:pt>
                <c:pt idx="30274">
                  <c:v>1.4849999999999999</c:v>
                </c:pt>
                <c:pt idx="30275">
                  <c:v>1.484</c:v>
                </c:pt>
                <c:pt idx="30276">
                  <c:v>1.484</c:v>
                </c:pt>
                <c:pt idx="30277">
                  <c:v>1.484</c:v>
                </c:pt>
                <c:pt idx="30278">
                  <c:v>1.484</c:v>
                </c:pt>
                <c:pt idx="30279">
                  <c:v>1.484</c:v>
                </c:pt>
                <c:pt idx="30280">
                  <c:v>1.484</c:v>
                </c:pt>
                <c:pt idx="30281">
                  <c:v>1.484</c:v>
                </c:pt>
                <c:pt idx="30282">
                  <c:v>1.484</c:v>
                </c:pt>
                <c:pt idx="30283">
                  <c:v>1.484</c:v>
                </c:pt>
                <c:pt idx="30284">
                  <c:v>1.484</c:v>
                </c:pt>
                <c:pt idx="30285">
                  <c:v>1.484</c:v>
                </c:pt>
                <c:pt idx="30286">
                  <c:v>1.484</c:v>
                </c:pt>
                <c:pt idx="30287">
                  <c:v>1.484</c:v>
                </c:pt>
                <c:pt idx="30288">
                  <c:v>1.484</c:v>
                </c:pt>
                <c:pt idx="30289">
                  <c:v>1.484</c:v>
                </c:pt>
                <c:pt idx="30290">
                  <c:v>1.484</c:v>
                </c:pt>
                <c:pt idx="30291">
                  <c:v>1.484</c:v>
                </c:pt>
                <c:pt idx="30292">
                  <c:v>1.484</c:v>
                </c:pt>
                <c:pt idx="30293">
                  <c:v>1.484</c:v>
                </c:pt>
                <c:pt idx="30294">
                  <c:v>1.484</c:v>
                </c:pt>
                <c:pt idx="30295">
                  <c:v>1.4830000000000001</c:v>
                </c:pt>
                <c:pt idx="30296">
                  <c:v>1.4830000000000001</c:v>
                </c:pt>
                <c:pt idx="30297">
                  <c:v>1.4830000000000001</c:v>
                </c:pt>
                <c:pt idx="30298">
                  <c:v>1.4830000000000001</c:v>
                </c:pt>
                <c:pt idx="30299">
                  <c:v>1.4830000000000001</c:v>
                </c:pt>
                <c:pt idx="30300">
                  <c:v>1.4830000000000001</c:v>
                </c:pt>
                <c:pt idx="30301">
                  <c:v>1.4830000000000001</c:v>
                </c:pt>
                <c:pt idx="30302">
                  <c:v>1.4830000000000001</c:v>
                </c:pt>
                <c:pt idx="30303">
                  <c:v>1.4830000000000001</c:v>
                </c:pt>
                <c:pt idx="30304">
                  <c:v>1.4830000000000001</c:v>
                </c:pt>
                <c:pt idx="30305">
                  <c:v>1.4830000000000001</c:v>
                </c:pt>
                <c:pt idx="30306">
                  <c:v>1.4830000000000001</c:v>
                </c:pt>
                <c:pt idx="30307">
                  <c:v>1.4830000000000001</c:v>
                </c:pt>
                <c:pt idx="30308">
                  <c:v>1.4830000000000001</c:v>
                </c:pt>
                <c:pt idx="30309">
                  <c:v>1.4830000000000001</c:v>
                </c:pt>
                <c:pt idx="30310">
                  <c:v>1.4830000000000001</c:v>
                </c:pt>
                <c:pt idx="30311">
                  <c:v>1.4830000000000001</c:v>
                </c:pt>
                <c:pt idx="30312">
                  <c:v>1.4830000000000001</c:v>
                </c:pt>
                <c:pt idx="30313">
                  <c:v>1.4830000000000001</c:v>
                </c:pt>
                <c:pt idx="30314">
                  <c:v>1.4830000000000001</c:v>
                </c:pt>
                <c:pt idx="30315">
                  <c:v>1.482</c:v>
                </c:pt>
                <c:pt idx="30316">
                  <c:v>1.482</c:v>
                </c:pt>
                <c:pt idx="30317">
                  <c:v>1.482</c:v>
                </c:pt>
                <c:pt idx="30318">
                  <c:v>1.482</c:v>
                </c:pt>
                <c:pt idx="30319">
                  <c:v>1.482</c:v>
                </c:pt>
                <c:pt idx="30320">
                  <c:v>1.482</c:v>
                </c:pt>
                <c:pt idx="30321">
                  <c:v>1.482</c:v>
                </c:pt>
                <c:pt idx="30322">
                  <c:v>1.482</c:v>
                </c:pt>
                <c:pt idx="30323">
                  <c:v>1.482</c:v>
                </c:pt>
                <c:pt idx="30324">
                  <c:v>1.482</c:v>
                </c:pt>
                <c:pt idx="30325">
                  <c:v>1.482</c:v>
                </c:pt>
                <c:pt idx="30326">
                  <c:v>1.482</c:v>
                </c:pt>
                <c:pt idx="30327">
                  <c:v>1.482</c:v>
                </c:pt>
                <c:pt idx="30328">
                  <c:v>1.482</c:v>
                </c:pt>
                <c:pt idx="30329">
                  <c:v>1.482</c:v>
                </c:pt>
                <c:pt idx="30330">
                  <c:v>1.482</c:v>
                </c:pt>
                <c:pt idx="30331">
                  <c:v>1.482</c:v>
                </c:pt>
                <c:pt idx="30332">
                  <c:v>1.482</c:v>
                </c:pt>
                <c:pt idx="30333">
                  <c:v>1.482</c:v>
                </c:pt>
                <c:pt idx="30334">
                  <c:v>1.482</c:v>
                </c:pt>
                <c:pt idx="30335">
                  <c:v>1.4809999999999999</c:v>
                </c:pt>
                <c:pt idx="30336">
                  <c:v>1.4809999999999999</c:v>
                </c:pt>
                <c:pt idx="30337">
                  <c:v>1.4809999999999999</c:v>
                </c:pt>
                <c:pt idx="30338">
                  <c:v>1.4809999999999999</c:v>
                </c:pt>
                <c:pt idx="30339">
                  <c:v>1.4809999999999999</c:v>
                </c:pt>
                <c:pt idx="30340">
                  <c:v>1.4809999999999999</c:v>
                </c:pt>
                <c:pt idx="30341">
                  <c:v>1.4809999999999999</c:v>
                </c:pt>
                <c:pt idx="30342">
                  <c:v>1.4809999999999999</c:v>
                </c:pt>
                <c:pt idx="30343">
                  <c:v>1.4809999999999999</c:v>
                </c:pt>
                <c:pt idx="30344">
                  <c:v>1.4809999999999999</c:v>
                </c:pt>
                <c:pt idx="30345">
                  <c:v>1.4809999999999999</c:v>
                </c:pt>
                <c:pt idx="30346">
                  <c:v>1.4809999999999999</c:v>
                </c:pt>
                <c:pt idx="30347">
                  <c:v>1.4809999999999999</c:v>
                </c:pt>
                <c:pt idx="30348">
                  <c:v>1.4809999999999999</c:v>
                </c:pt>
                <c:pt idx="30349">
                  <c:v>1.4809999999999999</c:v>
                </c:pt>
                <c:pt idx="30350">
                  <c:v>1.4809999999999999</c:v>
                </c:pt>
                <c:pt idx="30351">
                  <c:v>1.4809999999999999</c:v>
                </c:pt>
                <c:pt idx="30352">
                  <c:v>1.4809999999999999</c:v>
                </c:pt>
                <c:pt idx="30353">
                  <c:v>1.4809999999999999</c:v>
                </c:pt>
                <c:pt idx="30354">
                  <c:v>1.4809999999999999</c:v>
                </c:pt>
                <c:pt idx="30355">
                  <c:v>1.48</c:v>
                </c:pt>
                <c:pt idx="30356">
                  <c:v>1.48</c:v>
                </c:pt>
                <c:pt idx="30357">
                  <c:v>1.48</c:v>
                </c:pt>
                <c:pt idx="30358">
                  <c:v>1.48</c:v>
                </c:pt>
                <c:pt idx="30359">
                  <c:v>1.48</c:v>
                </c:pt>
                <c:pt idx="30360">
                  <c:v>1.48</c:v>
                </c:pt>
                <c:pt idx="30361">
                  <c:v>1.48</c:v>
                </c:pt>
                <c:pt idx="30362">
                  <c:v>1.48</c:v>
                </c:pt>
                <c:pt idx="30363">
                  <c:v>1.48</c:v>
                </c:pt>
                <c:pt idx="30364">
                  <c:v>1.48</c:v>
                </c:pt>
                <c:pt idx="30365">
                  <c:v>1.48</c:v>
                </c:pt>
                <c:pt idx="30366">
                  <c:v>1.48</c:v>
                </c:pt>
                <c:pt idx="30367">
                  <c:v>1.48</c:v>
                </c:pt>
                <c:pt idx="30368">
                  <c:v>1.48</c:v>
                </c:pt>
                <c:pt idx="30369">
                  <c:v>1.48</c:v>
                </c:pt>
                <c:pt idx="30370">
                  <c:v>1.48</c:v>
                </c:pt>
                <c:pt idx="30371">
                  <c:v>1.48</c:v>
                </c:pt>
                <c:pt idx="30372">
                  <c:v>1.48</c:v>
                </c:pt>
                <c:pt idx="30373">
                  <c:v>1.48</c:v>
                </c:pt>
                <c:pt idx="30374">
                  <c:v>1.48</c:v>
                </c:pt>
                <c:pt idx="30375">
                  <c:v>1.4790000000000001</c:v>
                </c:pt>
                <c:pt idx="30376">
                  <c:v>1.4790000000000001</c:v>
                </c:pt>
                <c:pt idx="30377">
                  <c:v>1.4790000000000001</c:v>
                </c:pt>
                <c:pt idx="30378">
                  <c:v>1.4790000000000001</c:v>
                </c:pt>
                <c:pt idx="30379">
                  <c:v>1.4790000000000001</c:v>
                </c:pt>
                <c:pt idx="30380">
                  <c:v>1.4790000000000001</c:v>
                </c:pt>
                <c:pt idx="30381">
                  <c:v>1.4790000000000001</c:v>
                </c:pt>
                <c:pt idx="30382">
                  <c:v>1.4790000000000001</c:v>
                </c:pt>
                <c:pt idx="30383">
                  <c:v>1.4790000000000001</c:v>
                </c:pt>
                <c:pt idx="30384">
                  <c:v>1.4790000000000001</c:v>
                </c:pt>
                <c:pt idx="30385">
                  <c:v>1.4790000000000001</c:v>
                </c:pt>
                <c:pt idx="30386">
                  <c:v>1.4790000000000001</c:v>
                </c:pt>
                <c:pt idx="30387">
                  <c:v>1.4790000000000001</c:v>
                </c:pt>
                <c:pt idx="30388">
                  <c:v>1.4790000000000001</c:v>
                </c:pt>
                <c:pt idx="30389">
                  <c:v>1.4790000000000001</c:v>
                </c:pt>
                <c:pt idx="30390">
                  <c:v>1.4790000000000001</c:v>
                </c:pt>
                <c:pt idx="30391">
                  <c:v>1.4790000000000001</c:v>
                </c:pt>
                <c:pt idx="30392">
                  <c:v>1.4790000000000001</c:v>
                </c:pt>
                <c:pt idx="30393">
                  <c:v>1.4790000000000001</c:v>
                </c:pt>
                <c:pt idx="30394">
                  <c:v>1.4790000000000001</c:v>
                </c:pt>
                <c:pt idx="30395">
                  <c:v>1.478</c:v>
                </c:pt>
                <c:pt idx="30396">
                  <c:v>1.478</c:v>
                </c:pt>
                <c:pt idx="30397">
                  <c:v>1.478</c:v>
                </c:pt>
                <c:pt idx="30398">
                  <c:v>1.478</c:v>
                </c:pt>
                <c:pt idx="30399">
                  <c:v>1.478</c:v>
                </c:pt>
                <c:pt idx="30400">
                  <c:v>1.478</c:v>
                </c:pt>
                <c:pt idx="30401">
                  <c:v>1.478</c:v>
                </c:pt>
                <c:pt idx="30402">
                  <c:v>1.478</c:v>
                </c:pt>
                <c:pt idx="30403">
                  <c:v>1.478</c:v>
                </c:pt>
                <c:pt idx="30404">
                  <c:v>1.478</c:v>
                </c:pt>
                <c:pt idx="30405">
                  <c:v>1.478</c:v>
                </c:pt>
                <c:pt idx="30406">
                  <c:v>1.478</c:v>
                </c:pt>
                <c:pt idx="30407">
                  <c:v>1.478</c:v>
                </c:pt>
                <c:pt idx="30408">
                  <c:v>1.478</c:v>
                </c:pt>
                <c:pt idx="30409">
                  <c:v>1.478</c:v>
                </c:pt>
                <c:pt idx="30410">
                  <c:v>1.478</c:v>
                </c:pt>
                <c:pt idx="30411">
                  <c:v>1.478</c:v>
                </c:pt>
                <c:pt idx="30412">
                  <c:v>1.478</c:v>
                </c:pt>
                <c:pt idx="30413">
                  <c:v>1.478</c:v>
                </c:pt>
                <c:pt idx="30414">
                  <c:v>1.478</c:v>
                </c:pt>
                <c:pt idx="30415">
                  <c:v>1.4769999999999999</c:v>
                </c:pt>
                <c:pt idx="30416">
                  <c:v>1.4769999999999999</c:v>
                </c:pt>
                <c:pt idx="30417">
                  <c:v>1.4769999999999999</c:v>
                </c:pt>
                <c:pt idx="30418">
                  <c:v>1.4769999999999999</c:v>
                </c:pt>
                <c:pt idx="30419">
                  <c:v>1.4769999999999999</c:v>
                </c:pt>
                <c:pt idx="30420">
                  <c:v>1.4769999999999999</c:v>
                </c:pt>
                <c:pt idx="30421">
                  <c:v>1.4769999999999999</c:v>
                </c:pt>
                <c:pt idx="30422">
                  <c:v>1.4769999999999999</c:v>
                </c:pt>
                <c:pt idx="30423">
                  <c:v>1.4769999999999999</c:v>
                </c:pt>
                <c:pt idx="30424">
                  <c:v>1.4769999999999999</c:v>
                </c:pt>
                <c:pt idx="30425">
                  <c:v>1.4769999999999999</c:v>
                </c:pt>
                <c:pt idx="30426">
                  <c:v>1.4769999999999999</c:v>
                </c:pt>
                <c:pt idx="30427">
                  <c:v>1.4769999999999999</c:v>
                </c:pt>
                <c:pt idx="30428">
                  <c:v>1.4769999999999999</c:v>
                </c:pt>
                <c:pt idx="30429">
                  <c:v>1.4769999999999999</c:v>
                </c:pt>
                <c:pt idx="30430">
                  <c:v>1.4769999999999999</c:v>
                </c:pt>
                <c:pt idx="30431">
                  <c:v>1.4769999999999999</c:v>
                </c:pt>
                <c:pt idx="30432">
                  <c:v>1.4769999999999999</c:v>
                </c:pt>
                <c:pt idx="30433">
                  <c:v>1.4769999999999999</c:v>
                </c:pt>
                <c:pt idx="30434">
                  <c:v>1.4769999999999999</c:v>
                </c:pt>
                <c:pt idx="30435">
                  <c:v>1.476</c:v>
                </c:pt>
                <c:pt idx="30436">
                  <c:v>1.476</c:v>
                </c:pt>
                <c:pt idx="30437">
                  <c:v>1.476</c:v>
                </c:pt>
                <c:pt idx="30438">
                  <c:v>1.476</c:v>
                </c:pt>
                <c:pt idx="30439">
                  <c:v>1.476</c:v>
                </c:pt>
                <c:pt idx="30440">
                  <c:v>1.476</c:v>
                </c:pt>
                <c:pt idx="30441">
                  <c:v>1.476</c:v>
                </c:pt>
                <c:pt idx="30442">
                  <c:v>1.476</c:v>
                </c:pt>
                <c:pt idx="30443">
                  <c:v>1.476</c:v>
                </c:pt>
                <c:pt idx="30444">
                  <c:v>1.476</c:v>
                </c:pt>
                <c:pt idx="30445">
                  <c:v>1.476</c:v>
                </c:pt>
                <c:pt idx="30446">
                  <c:v>1.476</c:v>
                </c:pt>
                <c:pt idx="30447">
                  <c:v>1.476</c:v>
                </c:pt>
                <c:pt idx="30448">
                  <c:v>1.476</c:v>
                </c:pt>
                <c:pt idx="30449">
                  <c:v>1.476</c:v>
                </c:pt>
                <c:pt idx="30450">
                  <c:v>1.476</c:v>
                </c:pt>
                <c:pt idx="30451">
                  <c:v>1.476</c:v>
                </c:pt>
                <c:pt idx="30452">
                  <c:v>1.476</c:v>
                </c:pt>
                <c:pt idx="30453">
                  <c:v>1.476</c:v>
                </c:pt>
                <c:pt idx="30454">
                  <c:v>1.476</c:v>
                </c:pt>
                <c:pt idx="30455">
                  <c:v>1.4750000000000001</c:v>
                </c:pt>
                <c:pt idx="30456">
                  <c:v>1.4750000000000001</c:v>
                </c:pt>
                <c:pt idx="30457">
                  <c:v>1.4750000000000001</c:v>
                </c:pt>
                <c:pt idx="30458">
                  <c:v>1.4750000000000001</c:v>
                </c:pt>
                <c:pt idx="30459">
                  <c:v>1.4750000000000001</c:v>
                </c:pt>
                <c:pt idx="30460">
                  <c:v>1.4750000000000001</c:v>
                </c:pt>
                <c:pt idx="30461">
                  <c:v>1.4750000000000001</c:v>
                </c:pt>
                <c:pt idx="30462">
                  <c:v>1.4750000000000001</c:v>
                </c:pt>
                <c:pt idx="30463">
                  <c:v>1.4750000000000001</c:v>
                </c:pt>
                <c:pt idx="30464">
                  <c:v>1.4750000000000001</c:v>
                </c:pt>
                <c:pt idx="30465">
                  <c:v>1.4750000000000001</c:v>
                </c:pt>
                <c:pt idx="30466">
                  <c:v>1.4750000000000001</c:v>
                </c:pt>
                <c:pt idx="30467">
                  <c:v>1.4750000000000001</c:v>
                </c:pt>
                <c:pt idx="30468">
                  <c:v>1.4750000000000001</c:v>
                </c:pt>
                <c:pt idx="30469">
                  <c:v>1.4750000000000001</c:v>
                </c:pt>
                <c:pt idx="30470">
                  <c:v>1.4750000000000001</c:v>
                </c:pt>
                <c:pt idx="30471">
                  <c:v>1.4750000000000001</c:v>
                </c:pt>
                <c:pt idx="30472">
                  <c:v>1.4750000000000001</c:v>
                </c:pt>
                <c:pt idx="30473">
                  <c:v>1.4750000000000001</c:v>
                </c:pt>
                <c:pt idx="30474">
                  <c:v>1.4750000000000001</c:v>
                </c:pt>
                <c:pt idx="30475">
                  <c:v>1.474</c:v>
                </c:pt>
                <c:pt idx="30476">
                  <c:v>1.474</c:v>
                </c:pt>
                <c:pt idx="30477">
                  <c:v>1.474</c:v>
                </c:pt>
                <c:pt idx="30478">
                  <c:v>1.474</c:v>
                </c:pt>
                <c:pt idx="30479">
                  <c:v>1.474</c:v>
                </c:pt>
                <c:pt idx="30480">
                  <c:v>1.474</c:v>
                </c:pt>
                <c:pt idx="30481">
                  <c:v>1.474</c:v>
                </c:pt>
                <c:pt idx="30482">
                  <c:v>1.474</c:v>
                </c:pt>
                <c:pt idx="30483">
                  <c:v>1.474</c:v>
                </c:pt>
                <c:pt idx="30484">
                  <c:v>1.474</c:v>
                </c:pt>
                <c:pt idx="30485">
                  <c:v>1.474</c:v>
                </c:pt>
                <c:pt idx="30486">
                  <c:v>1.474</c:v>
                </c:pt>
                <c:pt idx="30487">
                  <c:v>1.474</c:v>
                </c:pt>
                <c:pt idx="30488">
                  <c:v>1.474</c:v>
                </c:pt>
                <c:pt idx="30489">
                  <c:v>1.474</c:v>
                </c:pt>
                <c:pt idx="30490">
                  <c:v>1.474</c:v>
                </c:pt>
                <c:pt idx="30491">
                  <c:v>1.474</c:v>
                </c:pt>
                <c:pt idx="30492">
                  <c:v>1.474</c:v>
                </c:pt>
                <c:pt idx="30493">
                  <c:v>1.474</c:v>
                </c:pt>
                <c:pt idx="30494">
                  <c:v>1.474</c:v>
                </c:pt>
                <c:pt idx="30495">
                  <c:v>1.4729999999999999</c:v>
                </c:pt>
                <c:pt idx="30496">
                  <c:v>1.4729999999999999</c:v>
                </c:pt>
                <c:pt idx="30497">
                  <c:v>1.4729999999999999</c:v>
                </c:pt>
                <c:pt idx="30498">
                  <c:v>1.4729999999999999</c:v>
                </c:pt>
                <c:pt idx="30499">
                  <c:v>1.4729999999999999</c:v>
                </c:pt>
                <c:pt idx="30500">
                  <c:v>1.4729999999999999</c:v>
                </c:pt>
                <c:pt idx="30501">
                  <c:v>1.4729999999999999</c:v>
                </c:pt>
                <c:pt idx="30502">
                  <c:v>1.4729999999999999</c:v>
                </c:pt>
                <c:pt idx="30503">
                  <c:v>1.4729999999999999</c:v>
                </c:pt>
                <c:pt idx="30504">
                  <c:v>1.4729999999999999</c:v>
                </c:pt>
                <c:pt idx="30505">
                  <c:v>1.4729999999999999</c:v>
                </c:pt>
                <c:pt idx="30506">
                  <c:v>1.4729999999999999</c:v>
                </c:pt>
                <c:pt idx="30507">
                  <c:v>1.4729999999999999</c:v>
                </c:pt>
                <c:pt idx="30508">
                  <c:v>1.4729999999999999</c:v>
                </c:pt>
                <c:pt idx="30509">
                  <c:v>1.4729999999999999</c:v>
                </c:pt>
                <c:pt idx="30510">
                  <c:v>1.4729999999999999</c:v>
                </c:pt>
                <c:pt idx="30511">
                  <c:v>1.4729999999999999</c:v>
                </c:pt>
                <c:pt idx="30512">
                  <c:v>1.4729999999999999</c:v>
                </c:pt>
                <c:pt idx="30513">
                  <c:v>1.4729999999999999</c:v>
                </c:pt>
                <c:pt idx="30514">
                  <c:v>1.4729999999999999</c:v>
                </c:pt>
                <c:pt idx="30515">
                  <c:v>1.472</c:v>
                </c:pt>
                <c:pt idx="30516">
                  <c:v>1.472</c:v>
                </c:pt>
                <c:pt idx="30517">
                  <c:v>1.472</c:v>
                </c:pt>
                <c:pt idx="30518">
                  <c:v>1.472</c:v>
                </c:pt>
                <c:pt idx="30519">
                  <c:v>1.472</c:v>
                </c:pt>
                <c:pt idx="30520">
                  <c:v>1.472</c:v>
                </c:pt>
                <c:pt idx="30521">
                  <c:v>1.472</c:v>
                </c:pt>
                <c:pt idx="30522">
                  <c:v>1.472</c:v>
                </c:pt>
                <c:pt idx="30523">
                  <c:v>1.472</c:v>
                </c:pt>
                <c:pt idx="30524">
                  <c:v>1.472</c:v>
                </c:pt>
                <c:pt idx="30525">
                  <c:v>1.472</c:v>
                </c:pt>
                <c:pt idx="30526">
                  <c:v>1.472</c:v>
                </c:pt>
                <c:pt idx="30527">
                  <c:v>1.472</c:v>
                </c:pt>
                <c:pt idx="30528">
                  <c:v>1.472</c:v>
                </c:pt>
                <c:pt idx="30529">
                  <c:v>1.472</c:v>
                </c:pt>
                <c:pt idx="30530">
                  <c:v>1.472</c:v>
                </c:pt>
                <c:pt idx="30531">
                  <c:v>1.472</c:v>
                </c:pt>
                <c:pt idx="30532">
                  <c:v>1.472</c:v>
                </c:pt>
                <c:pt idx="30533">
                  <c:v>1.472</c:v>
                </c:pt>
                <c:pt idx="30534">
                  <c:v>1.472</c:v>
                </c:pt>
                <c:pt idx="30535">
                  <c:v>1.4710000000000001</c:v>
                </c:pt>
                <c:pt idx="30536">
                  <c:v>1.4710000000000001</c:v>
                </c:pt>
                <c:pt idx="30537">
                  <c:v>1.4710000000000001</c:v>
                </c:pt>
                <c:pt idx="30538">
                  <c:v>1.4710000000000001</c:v>
                </c:pt>
                <c:pt idx="30539">
                  <c:v>1.4710000000000001</c:v>
                </c:pt>
                <c:pt idx="30540">
                  <c:v>1.4710000000000001</c:v>
                </c:pt>
                <c:pt idx="30541">
                  <c:v>1.4710000000000001</c:v>
                </c:pt>
                <c:pt idx="30542">
                  <c:v>1.4710000000000001</c:v>
                </c:pt>
                <c:pt idx="30543">
                  <c:v>1.4710000000000001</c:v>
                </c:pt>
                <c:pt idx="30544">
                  <c:v>1.4710000000000001</c:v>
                </c:pt>
                <c:pt idx="30545">
                  <c:v>1.4710000000000001</c:v>
                </c:pt>
                <c:pt idx="30546">
                  <c:v>1.4710000000000001</c:v>
                </c:pt>
                <c:pt idx="30547">
                  <c:v>1.4710000000000001</c:v>
                </c:pt>
                <c:pt idx="30548">
                  <c:v>1.4710000000000001</c:v>
                </c:pt>
                <c:pt idx="30549">
                  <c:v>1.4710000000000001</c:v>
                </c:pt>
                <c:pt idx="30550">
                  <c:v>1.4710000000000001</c:v>
                </c:pt>
                <c:pt idx="30551">
                  <c:v>1.4710000000000001</c:v>
                </c:pt>
                <c:pt idx="30552">
                  <c:v>1.4710000000000001</c:v>
                </c:pt>
                <c:pt idx="30553">
                  <c:v>1.4710000000000001</c:v>
                </c:pt>
                <c:pt idx="30554">
                  <c:v>1.4710000000000001</c:v>
                </c:pt>
                <c:pt idx="30555">
                  <c:v>1.47</c:v>
                </c:pt>
                <c:pt idx="30556">
                  <c:v>1.47</c:v>
                </c:pt>
                <c:pt idx="30557">
                  <c:v>1.47</c:v>
                </c:pt>
                <c:pt idx="30558">
                  <c:v>1.47</c:v>
                </c:pt>
                <c:pt idx="30559">
                  <c:v>1.47</c:v>
                </c:pt>
                <c:pt idx="30560">
                  <c:v>1.47</c:v>
                </c:pt>
                <c:pt idx="30561">
                  <c:v>1.47</c:v>
                </c:pt>
                <c:pt idx="30562">
                  <c:v>1.47</c:v>
                </c:pt>
                <c:pt idx="30563">
                  <c:v>1.47</c:v>
                </c:pt>
                <c:pt idx="30564">
                  <c:v>1.47</c:v>
                </c:pt>
                <c:pt idx="30565">
                  <c:v>1.47</c:v>
                </c:pt>
                <c:pt idx="30566">
                  <c:v>1.47</c:v>
                </c:pt>
                <c:pt idx="30567">
                  <c:v>1.47</c:v>
                </c:pt>
                <c:pt idx="30568">
                  <c:v>1.47</c:v>
                </c:pt>
                <c:pt idx="30569">
                  <c:v>1.47</c:v>
                </c:pt>
                <c:pt idx="30570">
                  <c:v>1.47</c:v>
                </c:pt>
                <c:pt idx="30571">
                  <c:v>1.47</c:v>
                </c:pt>
                <c:pt idx="30572">
                  <c:v>1.47</c:v>
                </c:pt>
                <c:pt idx="30573">
                  <c:v>1.47</c:v>
                </c:pt>
                <c:pt idx="30574">
                  <c:v>1.47</c:v>
                </c:pt>
                <c:pt idx="30575">
                  <c:v>1.4689999999999999</c:v>
                </c:pt>
                <c:pt idx="30576">
                  <c:v>1.4689999999999999</c:v>
                </c:pt>
                <c:pt idx="30577">
                  <c:v>1.4689999999999999</c:v>
                </c:pt>
                <c:pt idx="30578">
                  <c:v>1.4689999999999999</c:v>
                </c:pt>
                <c:pt idx="30579">
                  <c:v>1.4689999999999999</c:v>
                </c:pt>
                <c:pt idx="30580">
                  <c:v>1.4689999999999999</c:v>
                </c:pt>
                <c:pt idx="30581">
                  <c:v>1.4689999999999999</c:v>
                </c:pt>
                <c:pt idx="30582">
                  <c:v>1.4689999999999999</c:v>
                </c:pt>
                <c:pt idx="30583">
                  <c:v>1.4689999999999999</c:v>
                </c:pt>
                <c:pt idx="30584">
                  <c:v>1.4689999999999999</c:v>
                </c:pt>
                <c:pt idx="30585">
                  <c:v>1.4689999999999999</c:v>
                </c:pt>
                <c:pt idx="30586">
                  <c:v>1.4689999999999999</c:v>
                </c:pt>
                <c:pt idx="30587">
                  <c:v>1.4689999999999999</c:v>
                </c:pt>
                <c:pt idx="30588">
                  <c:v>1.4689999999999999</c:v>
                </c:pt>
                <c:pt idx="30589">
                  <c:v>1.4689999999999999</c:v>
                </c:pt>
                <c:pt idx="30590">
                  <c:v>1.4689999999999999</c:v>
                </c:pt>
                <c:pt idx="30591">
                  <c:v>1.4689999999999999</c:v>
                </c:pt>
                <c:pt idx="30592">
                  <c:v>1.4689999999999999</c:v>
                </c:pt>
                <c:pt idx="30593">
                  <c:v>1.4689999999999999</c:v>
                </c:pt>
                <c:pt idx="30594">
                  <c:v>1.4689999999999999</c:v>
                </c:pt>
                <c:pt idx="30595">
                  <c:v>1.468</c:v>
                </c:pt>
                <c:pt idx="30596">
                  <c:v>1.468</c:v>
                </c:pt>
                <c:pt idx="30597">
                  <c:v>1.468</c:v>
                </c:pt>
                <c:pt idx="30598">
                  <c:v>1.468</c:v>
                </c:pt>
                <c:pt idx="30599">
                  <c:v>1.468</c:v>
                </c:pt>
                <c:pt idx="30600">
                  <c:v>1.468</c:v>
                </c:pt>
                <c:pt idx="30601">
                  <c:v>1.468</c:v>
                </c:pt>
                <c:pt idx="30602">
                  <c:v>1.468</c:v>
                </c:pt>
                <c:pt idx="30603">
                  <c:v>1.468</c:v>
                </c:pt>
                <c:pt idx="30604">
                  <c:v>1.468</c:v>
                </c:pt>
                <c:pt idx="30605">
                  <c:v>1.468</c:v>
                </c:pt>
                <c:pt idx="30606">
                  <c:v>1.468</c:v>
                </c:pt>
                <c:pt idx="30607">
                  <c:v>1.468</c:v>
                </c:pt>
                <c:pt idx="30608">
                  <c:v>1.468</c:v>
                </c:pt>
                <c:pt idx="30609">
                  <c:v>1.468</c:v>
                </c:pt>
                <c:pt idx="30610">
                  <c:v>1.468</c:v>
                </c:pt>
                <c:pt idx="30611">
                  <c:v>1.468</c:v>
                </c:pt>
                <c:pt idx="30612">
                  <c:v>1.468</c:v>
                </c:pt>
                <c:pt idx="30613">
                  <c:v>1.468</c:v>
                </c:pt>
                <c:pt idx="30614">
                  <c:v>1.468</c:v>
                </c:pt>
                <c:pt idx="30615">
                  <c:v>1.4670000000000001</c:v>
                </c:pt>
                <c:pt idx="30616">
                  <c:v>1.4670000000000001</c:v>
                </c:pt>
                <c:pt idx="30617">
                  <c:v>1.4670000000000001</c:v>
                </c:pt>
                <c:pt idx="30618">
                  <c:v>1.4670000000000001</c:v>
                </c:pt>
                <c:pt idx="30619">
                  <c:v>1.4670000000000001</c:v>
                </c:pt>
                <c:pt idx="30620">
                  <c:v>1.4670000000000001</c:v>
                </c:pt>
                <c:pt idx="30621">
                  <c:v>1.4670000000000001</c:v>
                </c:pt>
                <c:pt idx="30622">
                  <c:v>1.4670000000000001</c:v>
                </c:pt>
                <c:pt idx="30623">
                  <c:v>1.4670000000000001</c:v>
                </c:pt>
                <c:pt idx="30624">
                  <c:v>1.4670000000000001</c:v>
                </c:pt>
                <c:pt idx="30625">
                  <c:v>1.4670000000000001</c:v>
                </c:pt>
                <c:pt idx="30626">
                  <c:v>1.4670000000000001</c:v>
                </c:pt>
                <c:pt idx="30627">
                  <c:v>1.4670000000000001</c:v>
                </c:pt>
                <c:pt idx="30628">
                  <c:v>1.4670000000000001</c:v>
                </c:pt>
                <c:pt idx="30629">
                  <c:v>1.4670000000000001</c:v>
                </c:pt>
                <c:pt idx="30630">
                  <c:v>1.4670000000000001</c:v>
                </c:pt>
                <c:pt idx="30631">
                  <c:v>1.4670000000000001</c:v>
                </c:pt>
                <c:pt idx="30632">
                  <c:v>1.4670000000000001</c:v>
                </c:pt>
                <c:pt idx="30633">
                  <c:v>1.4670000000000001</c:v>
                </c:pt>
                <c:pt idx="30634">
                  <c:v>1.4670000000000001</c:v>
                </c:pt>
                <c:pt idx="30635">
                  <c:v>1.466</c:v>
                </c:pt>
                <c:pt idx="30636">
                  <c:v>1.466</c:v>
                </c:pt>
                <c:pt idx="30637">
                  <c:v>1.466</c:v>
                </c:pt>
                <c:pt idx="30638">
                  <c:v>1.466</c:v>
                </c:pt>
                <c:pt idx="30639">
                  <c:v>1.466</c:v>
                </c:pt>
                <c:pt idx="30640">
                  <c:v>1.466</c:v>
                </c:pt>
                <c:pt idx="30641">
                  <c:v>1.466</c:v>
                </c:pt>
                <c:pt idx="30642">
                  <c:v>1.466</c:v>
                </c:pt>
                <c:pt idx="30643">
                  <c:v>1.466</c:v>
                </c:pt>
                <c:pt idx="30644">
                  <c:v>1.466</c:v>
                </c:pt>
                <c:pt idx="30645">
                  <c:v>1.466</c:v>
                </c:pt>
                <c:pt idx="30646">
                  <c:v>1.466</c:v>
                </c:pt>
                <c:pt idx="30647">
                  <c:v>1.466</c:v>
                </c:pt>
                <c:pt idx="30648">
                  <c:v>1.466</c:v>
                </c:pt>
                <c:pt idx="30649">
                  <c:v>1.466</c:v>
                </c:pt>
                <c:pt idx="30650">
                  <c:v>1.466</c:v>
                </c:pt>
                <c:pt idx="30651">
                  <c:v>1.466</c:v>
                </c:pt>
                <c:pt idx="30652">
                  <c:v>1.466</c:v>
                </c:pt>
                <c:pt idx="30653">
                  <c:v>1.466</c:v>
                </c:pt>
                <c:pt idx="30654">
                  <c:v>1.466</c:v>
                </c:pt>
                <c:pt idx="30655">
                  <c:v>1.4650000000000001</c:v>
                </c:pt>
                <c:pt idx="30656">
                  <c:v>1.4650000000000001</c:v>
                </c:pt>
                <c:pt idx="30657">
                  <c:v>1.4650000000000001</c:v>
                </c:pt>
                <c:pt idx="30658">
                  <c:v>1.4650000000000001</c:v>
                </c:pt>
                <c:pt idx="30659">
                  <c:v>1.4650000000000001</c:v>
                </c:pt>
                <c:pt idx="30660">
                  <c:v>1.4650000000000001</c:v>
                </c:pt>
                <c:pt idx="30661">
                  <c:v>1.4650000000000001</c:v>
                </c:pt>
                <c:pt idx="30662">
                  <c:v>1.4650000000000001</c:v>
                </c:pt>
                <c:pt idx="30663">
                  <c:v>1.4650000000000001</c:v>
                </c:pt>
                <c:pt idx="30664">
                  <c:v>1.4650000000000001</c:v>
                </c:pt>
                <c:pt idx="30665">
                  <c:v>1.4650000000000001</c:v>
                </c:pt>
                <c:pt idx="30666">
                  <c:v>1.4650000000000001</c:v>
                </c:pt>
                <c:pt idx="30667">
                  <c:v>1.4650000000000001</c:v>
                </c:pt>
                <c:pt idx="30668">
                  <c:v>1.4650000000000001</c:v>
                </c:pt>
                <c:pt idx="30669">
                  <c:v>1.4650000000000001</c:v>
                </c:pt>
                <c:pt idx="30670">
                  <c:v>1.4650000000000001</c:v>
                </c:pt>
                <c:pt idx="30671">
                  <c:v>1.4650000000000001</c:v>
                </c:pt>
                <c:pt idx="30672">
                  <c:v>1.4650000000000001</c:v>
                </c:pt>
                <c:pt idx="30673">
                  <c:v>1.4650000000000001</c:v>
                </c:pt>
                <c:pt idx="30674">
                  <c:v>1.4650000000000001</c:v>
                </c:pt>
                <c:pt idx="30675">
                  <c:v>1.464</c:v>
                </c:pt>
                <c:pt idx="30676">
                  <c:v>1.464</c:v>
                </c:pt>
                <c:pt idx="30677">
                  <c:v>1.464</c:v>
                </c:pt>
                <c:pt idx="30678">
                  <c:v>1.464</c:v>
                </c:pt>
                <c:pt idx="30679">
                  <c:v>1.464</c:v>
                </c:pt>
                <c:pt idx="30680">
                  <c:v>1.464</c:v>
                </c:pt>
                <c:pt idx="30681">
                  <c:v>1.464</c:v>
                </c:pt>
                <c:pt idx="30682">
                  <c:v>1.464</c:v>
                </c:pt>
                <c:pt idx="30683">
                  <c:v>1.464</c:v>
                </c:pt>
                <c:pt idx="30684">
                  <c:v>1.464</c:v>
                </c:pt>
                <c:pt idx="30685">
                  <c:v>1.464</c:v>
                </c:pt>
                <c:pt idx="30686">
                  <c:v>1.464</c:v>
                </c:pt>
                <c:pt idx="30687">
                  <c:v>1.464</c:v>
                </c:pt>
                <c:pt idx="30688">
                  <c:v>1.464</c:v>
                </c:pt>
                <c:pt idx="30689">
                  <c:v>1.464</c:v>
                </c:pt>
                <c:pt idx="30690">
                  <c:v>1.464</c:v>
                </c:pt>
                <c:pt idx="30691">
                  <c:v>1.464</c:v>
                </c:pt>
                <c:pt idx="30692">
                  <c:v>1.464</c:v>
                </c:pt>
                <c:pt idx="30693">
                  <c:v>1.464</c:v>
                </c:pt>
                <c:pt idx="30694">
                  <c:v>1.464</c:v>
                </c:pt>
                <c:pt idx="30695">
                  <c:v>1.4630000000000001</c:v>
                </c:pt>
                <c:pt idx="30696">
                  <c:v>1.4630000000000001</c:v>
                </c:pt>
                <c:pt idx="30697">
                  <c:v>1.4630000000000001</c:v>
                </c:pt>
                <c:pt idx="30698">
                  <c:v>1.4630000000000001</c:v>
                </c:pt>
                <c:pt idx="30699">
                  <c:v>1.4630000000000001</c:v>
                </c:pt>
                <c:pt idx="30700">
                  <c:v>1.4630000000000001</c:v>
                </c:pt>
                <c:pt idx="30701">
                  <c:v>1.4630000000000001</c:v>
                </c:pt>
                <c:pt idx="30702">
                  <c:v>1.4630000000000001</c:v>
                </c:pt>
                <c:pt idx="30703">
                  <c:v>1.4630000000000001</c:v>
                </c:pt>
                <c:pt idx="30704">
                  <c:v>1.4630000000000001</c:v>
                </c:pt>
                <c:pt idx="30705">
                  <c:v>1.4630000000000001</c:v>
                </c:pt>
                <c:pt idx="30706">
                  <c:v>1.4630000000000001</c:v>
                </c:pt>
                <c:pt idx="30707">
                  <c:v>1.4630000000000001</c:v>
                </c:pt>
                <c:pt idx="30708">
                  <c:v>1.4630000000000001</c:v>
                </c:pt>
                <c:pt idx="30709">
                  <c:v>1.4630000000000001</c:v>
                </c:pt>
                <c:pt idx="30710">
                  <c:v>1.4630000000000001</c:v>
                </c:pt>
                <c:pt idx="30711">
                  <c:v>1.4630000000000001</c:v>
                </c:pt>
                <c:pt idx="30712">
                  <c:v>1.4630000000000001</c:v>
                </c:pt>
                <c:pt idx="30713">
                  <c:v>1.4630000000000001</c:v>
                </c:pt>
                <c:pt idx="30714">
                  <c:v>1.4630000000000001</c:v>
                </c:pt>
                <c:pt idx="30715">
                  <c:v>1.462</c:v>
                </c:pt>
                <c:pt idx="30716">
                  <c:v>1.462</c:v>
                </c:pt>
                <c:pt idx="30717">
                  <c:v>1.462</c:v>
                </c:pt>
                <c:pt idx="30718">
                  <c:v>1.462</c:v>
                </c:pt>
                <c:pt idx="30719">
                  <c:v>1.462</c:v>
                </c:pt>
                <c:pt idx="30720">
                  <c:v>1.462</c:v>
                </c:pt>
                <c:pt idx="30721">
                  <c:v>1.462</c:v>
                </c:pt>
                <c:pt idx="30722">
                  <c:v>1.462</c:v>
                </c:pt>
                <c:pt idx="30723">
                  <c:v>1.462</c:v>
                </c:pt>
                <c:pt idx="30724">
                  <c:v>1.462</c:v>
                </c:pt>
                <c:pt idx="30725">
                  <c:v>1.462</c:v>
                </c:pt>
                <c:pt idx="30726">
                  <c:v>1.462</c:v>
                </c:pt>
                <c:pt idx="30727">
                  <c:v>1.462</c:v>
                </c:pt>
                <c:pt idx="30728">
                  <c:v>1.462</c:v>
                </c:pt>
                <c:pt idx="30729">
                  <c:v>1.462</c:v>
                </c:pt>
                <c:pt idx="30730">
                  <c:v>1.462</c:v>
                </c:pt>
                <c:pt idx="30731">
                  <c:v>1.462</c:v>
                </c:pt>
                <c:pt idx="30732">
                  <c:v>1.462</c:v>
                </c:pt>
                <c:pt idx="30733">
                  <c:v>1.462</c:v>
                </c:pt>
                <c:pt idx="30734">
                  <c:v>1.462</c:v>
                </c:pt>
                <c:pt idx="30735">
                  <c:v>1.4610000000000001</c:v>
                </c:pt>
                <c:pt idx="30736">
                  <c:v>1.4610000000000001</c:v>
                </c:pt>
                <c:pt idx="30737">
                  <c:v>1.4610000000000001</c:v>
                </c:pt>
                <c:pt idx="30738">
                  <c:v>1.4610000000000001</c:v>
                </c:pt>
                <c:pt idx="30739">
                  <c:v>1.4610000000000001</c:v>
                </c:pt>
                <c:pt idx="30740">
                  <c:v>1.4610000000000001</c:v>
                </c:pt>
                <c:pt idx="30741">
                  <c:v>1.4610000000000001</c:v>
                </c:pt>
                <c:pt idx="30742">
                  <c:v>1.4610000000000001</c:v>
                </c:pt>
                <c:pt idx="30743">
                  <c:v>1.4610000000000001</c:v>
                </c:pt>
                <c:pt idx="30744">
                  <c:v>1.4610000000000001</c:v>
                </c:pt>
                <c:pt idx="30745">
                  <c:v>1.4610000000000001</c:v>
                </c:pt>
                <c:pt idx="30746">
                  <c:v>1.4610000000000001</c:v>
                </c:pt>
                <c:pt idx="30747">
                  <c:v>1.4610000000000001</c:v>
                </c:pt>
                <c:pt idx="30748">
                  <c:v>1.4610000000000001</c:v>
                </c:pt>
                <c:pt idx="30749">
                  <c:v>1.4610000000000001</c:v>
                </c:pt>
                <c:pt idx="30750">
                  <c:v>1.4610000000000001</c:v>
                </c:pt>
                <c:pt idx="30751">
                  <c:v>1.4610000000000001</c:v>
                </c:pt>
                <c:pt idx="30752">
                  <c:v>1.4610000000000001</c:v>
                </c:pt>
                <c:pt idx="30753">
                  <c:v>1.4610000000000001</c:v>
                </c:pt>
                <c:pt idx="30754">
                  <c:v>1.4610000000000001</c:v>
                </c:pt>
                <c:pt idx="30755">
                  <c:v>1.46</c:v>
                </c:pt>
                <c:pt idx="30756">
                  <c:v>1.46</c:v>
                </c:pt>
                <c:pt idx="30757">
                  <c:v>1.46</c:v>
                </c:pt>
                <c:pt idx="30758">
                  <c:v>1.46</c:v>
                </c:pt>
                <c:pt idx="30759">
                  <c:v>1.46</c:v>
                </c:pt>
                <c:pt idx="30760">
                  <c:v>1.46</c:v>
                </c:pt>
                <c:pt idx="30761">
                  <c:v>1.46</c:v>
                </c:pt>
                <c:pt idx="30762">
                  <c:v>1.46</c:v>
                </c:pt>
                <c:pt idx="30763">
                  <c:v>1.46</c:v>
                </c:pt>
                <c:pt idx="30764">
                  <c:v>1.46</c:v>
                </c:pt>
                <c:pt idx="30765">
                  <c:v>1.46</c:v>
                </c:pt>
                <c:pt idx="30766">
                  <c:v>1.46</c:v>
                </c:pt>
                <c:pt idx="30767">
                  <c:v>1.46</c:v>
                </c:pt>
                <c:pt idx="30768">
                  <c:v>1.46</c:v>
                </c:pt>
                <c:pt idx="30769">
                  <c:v>1.46</c:v>
                </c:pt>
                <c:pt idx="30770">
                  <c:v>1.46</c:v>
                </c:pt>
                <c:pt idx="30771">
                  <c:v>1.46</c:v>
                </c:pt>
                <c:pt idx="30772">
                  <c:v>1.46</c:v>
                </c:pt>
                <c:pt idx="30773">
                  <c:v>1.46</c:v>
                </c:pt>
                <c:pt idx="30774">
                  <c:v>1.46</c:v>
                </c:pt>
                <c:pt idx="30775">
                  <c:v>1.4590000000000001</c:v>
                </c:pt>
                <c:pt idx="30776">
                  <c:v>1.4590000000000001</c:v>
                </c:pt>
                <c:pt idx="30777">
                  <c:v>1.4590000000000001</c:v>
                </c:pt>
                <c:pt idx="30778">
                  <c:v>1.4590000000000001</c:v>
                </c:pt>
                <c:pt idx="30779">
                  <c:v>1.4590000000000001</c:v>
                </c:pt>
                <c:pt idx="30780">
                  <c:v>1.4590000000000001</c:v>
                </c:pt>
                <c:pt idx="30781">
                  <c:v>1.4590000000000001</c:v>
                </c:pt>
                <c:pt idx="30782">
                  <c:v>1.4590000000000001</c:v>
                </c:pt>
                <c:pt idx="30783">
                  <c:v>1.4590000000000001</c:v>
                </c:pt>
                <c:pt idx="30784">
                  <c:v>1.4590000000000001</c:v>
                </c:pt>
                <c:pt idx="30785">
                  <c:v>1.4590000000000001</c:v>
                </c:pt>
                <c:pt idx="30786">
                  <c:v>1.4590000000000001</c:v>
                </c:pt>
                <c:pt idx="30787">
                  <c:v>1.4590000000000001</c:v>
                </c:pt>
                <c:pt idx="30788">
                  <c:v>1.4590000000000001</c:v>
                </c:pt>
                <c:pt idx="30789">
                  <c:v>1.4590000000000001</c:v>
                </c:pt>
                <c:pt idx="30790">
                  <c:v>1.4590000000000001</c:v>
                </c:pt>
                <c:pt idx="30791">
                  <c:v>1.4590000000000001</c:v>
                </c:pt>
                <c:pt idx="30792">
                  <c:v>1.4590000000000001</c:v>
                </c:pt>
                <c:pt idx="30793">
                  <c:v>1.4590000000000001</c:v>
                </c:pt>
                <c:pt idx="30794">
                  <c:v>1.4590000000000001</c:v>
                </c:pt>
                <c:pt idx="30795">
                  <c:v>1.458</c:v>
                </c:pt>
                <c:pt idx="30796">
                  <c:v>1.458</c:v>
                </c:pt>
                <c:pt idx="30797">
                  <c:v>1.458</c:v>
                </c:pt>
                <c:pt idx="30798">
                  <c:v>1.458</c:v>
                </c:pt>
                <c:pt idx="30799">
                  <c:v>1.458</c:v>
                </c:pt>
                <c:pt idx="30800">
                  <c:v>1.458</c:v>
                </c:pt>
                <c:pt idx="30801">
                  <c:v>1.458</c:v>
                </c:pt>
                <c:pt idx="30802">
                  <c:v>1.458</c:v>
                </c:pt>
                <c:pt idx="30803">
                  <c:v>1.458</c:v>
                </c:pt>
                <c:pt idx="30804">
                  <c:v>1.458</c:v>
                </c:pt>
                <c:pt idx="30805">
                  <c:v>1.458</c:v>
                </c:pt>
                <c:pt idx="30806">
                  <c:v>1.458</c:v>
                </c:pt>
                <c:pt idx="30807">
                  <c:v>1.458</c:v>
                </c:pt>
                <c:pt idx="30808">
                  <c:v>1.458</c:v>
                </c:pt>
                <c:pt idx="30809">
                  <c:v>1.458</c:v>
                </c:pt>
                <c:pt idx="30810">
                  <c:v>1.458</c:v>
                </c:pt>
                <c:pt idx="30811">
                  <c:v>1.458</c:v>
                </c:pt>
                <c:pt idx="30812">
                  <c:v>1.458</c:v>
                </c:pt>
                <c:pt idx="30813">
                  <c:v>1.458</c:v>
                </c:pt>
                <c:pt idx="30814">
                  <c:v>1.458</c:v>
                </c:pt>
                <c:pt idx="30815">
                  <c:v>1.4570000000000001</c:v>
                </c:pt>
                <c:pt idx="30816">
                  <c:v>1.4570000000000001</c:v>
                </c:pt>
                <c:pt idx="30817">
                  <c:v>1.4570000000000001</c:v>
                </c:pt>
                <c:pt idx="30818">
                  <c:v>1.4570000000000001</c:v>
                </c:pt>
                <c:pt idx="30819">
                  <c:v>1.4570000000000001</c:v>
                </c:pt>
                <c:pt idx="30820">
                  <c:v>1.4570000000000001</c:v>
                </c:pt>
                <c:pt idx="30821">
                  <c:v>1.4570000000000001</c:v>
                </c:pt>
                <c:pt idx="30822">
                  <c:v>1.4570000000000001</c:v>
                </c:pt>
                <c:pt idx="30823">
                  <c:v>1.4570000000000001</c:v>
                </c:pt>
                <c:pt idx="30824">
                  <c:v>1.4570000000000001</c:v>
                </c:pt>
                <c:pt idx="30825">
                  <c:v>1.4570000000000001</c:v>
                </c:pt>
                <c:pt idx="30826">
                  <c:v>1.4570000000000001</c:v>
                </c:pt>
                <c:pt idx="30827">
                  <c:v>1.4570000000000001</c:v>
                </c:pt>
                <c:pt idx="30828">
                  <c:v>1.4570000000000001</c:v>
                </c:pt>
                <c:pt idx="30829">
                  <c:v>1.4570000000000001</c:v>
                </c:pt>
                <c:pt idx="30830">
                  <c:v>1.4570000000000001</c:v>
                </c:pt>
                <c:pt idx="30831">
                  <c:v>1.4570000000000001</c:v>
                </c:pt>
                <c:pt idx="30832">
                  <c:v>1.4570000000000001</c:v>
                </c:pt>
                <c:pt idx="30833">
                  <c:v>1.4570000000000001</c:v>
                </c:pt>
                <c:pt idx="30834">
                  <c:v>1.4570000000000001</c:v>
                </c:pt>
                <c:pt idx="30835">
                  <c:v>1.456</c:v>
                </c:pt>
                <c:pt idx="30836">
                  <c:v>1.456</c:v>
                </c:pt>
                <c:pt idx="30837">
                  <c:v>1.456</c:v>
                </c:pt>
                <c:pt idx="30838">
                  <c:v>1.456</c:v>
                </c:pt>
                <c:pt idx="30839">
                  <c:v>1.456</c:v>
                </c:pt>
                <c:pt idx="30840">
                  <c:v>1.456</c:v>
                </c:pt>
                <c:pt idx="30841">
                  <c:v>1.456</c:v>
                </c:pt>
                <c:pt idx="30842">
                  <c:v>1.456</c:v>
                </c:pt>
                <c:pt idx="30843">
                  <c:v>1.456</c:v>
                </c:pt>
                <c:pt idx="30844">
                  <c:v>1.456</c:v>
                </c:pt>
                <c:pt idx="30845">
                  <c:v>1.456</c:v>
                </c:pt>
                <c:pt idx="30846">
                  <c:v>1.456</c:v>
                </c:pt>
                <c:pt idx="30847">
                  <c:v>1.456</c:v>
                </c:pt>
                <c:pt idx="30848">
                  <c:v>1.456</c:v>
                </c:pt>
                <c:pt idx="30849">
                  <c:v>1.456</c:v>
                </c:pt>
                <c:pt idx="30850">
                  <c:v>1.456</c:v>
                </c:pt>
                <c:pt idx="30851">
                  <c:v>1.456</c:v>
                </c:pt>
                <c:pt idx="30852">
                  <c:v>1.456</c:v>
                </c:pt>
                <c:pt idx="30853">
                  <c:v>1.456</c:v>
                </c:pt>
                <c:pt idx="30854">
                  <c:v>1.456</c:v>
                </c:pt>
                <c:pt idx="30855">
                  <c:v>1.4550000000000001</c:v>
                </c:pt>
                <c:pt idx="30856">
                  <c:v>1.4550000000000001</c:v>
                </c:pt>
                <c:pt idx="30857">
                  <c:v>1.4550000000000001</c:v>
                </c:pt>
                <c:pt idx="30858">
                  <c:v>1.4550000000000001</c:v>
                </c:pt>
                <c:pt idx="30859">
                  <c:v>1.4550000000000001</c:v>
                </c:pt>
                <c:pt idx="30860">
                  <c:v>1.4550000000000001</c:v>
                </c:pt>
                <c:pt idx="30861">
                  <c:v>1.4550000000000001</c:v>
                </c:pt>
                <c:pt idx="30862">
                  <c:v>1.4550000000000001</c:v>
                </c:pt>
                <c:pt idx="30863">
                  <c:v>1.4550000000000001</c:v>
                </c:pt>
                <c:pt idx="30864">
                  <c:v>1.4550000000000001</c:v>
                </c:pt>
                <c:pt idx="30865">
                  <c:v>1.4550000000000001</c:v>
                </c:pt>
                <c:pt idx="30866">
                  <c:v>1.4550000000000001</c:v>
                </c:pt>
                <c:pt idx="30867">
                  <c:v>1.4550000000000001</c:v>
                </c:pt>
                <c:pt idx="30868">
                  <c:v>1.4550000000000001</c:v>
                </c:pt>
                <c:pt idx="30869">
                  <c:v>1.4550000000000001</c:v>
                </c:pt>
                <c:pt idx="30870">
                  <c:v>1.4550000000000001</c:v>
                </c:pt>
                <c:pt idx="30871">
                  <c:v>1.4550000000000001</c:v>
                </c:pt>
                <c:pt idx="30872">
                  <c:v>1.4550000000000001</c:v>
                </c:pt>
                <c:pt idx="30873">
                  <c:v>1.4550000000000001</c:v>
                </c:pt>
                <c:pt idx="30874">
                  <c:v>1.4550000000000001</c:v>
                </c:pt>
                <c:pt idx="30875">
                  <c:v>1.454</c:v>
                </c:pt>
                <c:pt idx="30876">
                  <c:v>1.454</c:v>
                </c:pt>
                <c:pt idx="30877">
                  <c:v>1.454</c:v>
                </c:pt>
                <c:pt idx="30878">
                  <c:v>1.454</c:v>
                </c:pt>
                <c:pt idx="30879">
                  <c:v>1.454</c:v>
                </c:pt>
                <c:pt idx="30880">
                  <c:v>1.454</c:v>
                </c:pt>
                <c:pt idx="30881">
                  <c:v>1.454</c:v>
                </c:pt>
                <c:pt idx="30882">
                  <c:v>1.454</c:v>
                </c:pt>
                <c:pt idx="30883">
                  <c:v>1.454</c:v>
                </c:pt>
                <c:pt idx="30884">
                  <c:v>1.454</c:v>
                </c:pt>
                <c:pt idx="30885">
                  <c:v>1.454</c:v>
                </c:pt>
                <c:pt idx="30886">
                  <c:v>1.454</c:v>
                </c:pt>
                <c:pt idx="30887">
                  <c:v>1.454</c:v>
                </c:pt>
                <c:pt idx="30888">
                  <c:v>1.454</c:v>
                </c:pt>
                <c:pt idx="30889">
                  <c:v>1.454</c:v>
                </c:pt>
                <c:pt idx="30890">
                  <c:v>1.454</c:v>
                </c:pt>
                <c:pt idx="30891">
                  <c:v>1.454</c:v>
                </c:pt>
                <c:pt idx="30892">
                  <c:v>1.454</c:v>
                </c:pt>
                <c:pt idx="30893">
                  <c:v>1.454</c:v>
                </c:pt>
                <c:pt idx="30894">
                  <c:v>1.454</c:v>
                </c:pt>
                <c:pt idx="30895">
                  <c:v>1.4530000000000001</c:v>
                </c:pt>
                <c:pt idx="30896">
                  <c:v>1.4530000000000001</c:v>
                </c:pt>
                <c:pt idx="30897">
                  <c:v>1.4530000000000001</c:v>
                </c:pt>
                <c:pt idx="30898">
                  <c:v>1.4530000000000001</c:v>
                </c:pt>
                <c:pt idx="30899">
                  <c:v>1.4530000000000001</c:v>
                </c:pt>
                <c:pt idx="30900">
                  <c:v>1.4530000000000001</c:v>
                </c:pt>
                <c:pt idx="30901">
                  <c:v>1.4530000000000001</c:v>
                </c:pt>
                <c:pt idx="30902">
                  <c:v>1.4530000000000001</c:v>
                </c:pt>
                <c:pt idx="30903">
                  <c:v>1.4530000000000001</c:v>
                </c:pt>
                <c:pt idx="30904">
                  <c:v>1.4530000000000001</c:v>
                </c:pt>
                <c:pt idx="30905">
                  <c:v>1.4530000000000001</c:v>
                </c:pt>
                <c:pt idx="30906">
                  <c:v>1.4530000000000001</c:v>
                </c:pt>
                <c:pt idx="30907">
                  <c:v>1.4530000000000001</c:v>
                </c:pt>
                <c:pt idx="30908">
                  <c:v>1.4530000000000001</c:v>
                </c:pt>
                <c:pt idx="30909">
                  <c:v>1.4530000000000001</c:v>
                </c:pt>
                <c:pt idx="30910">
                  <c:v>1.4530000000000001</c:v>
                </c:pt>
                <c:pt idx="30911">
                  <c:v>1.4530000000000001</c:v>
                </c:pt>
                <c:pt idx="30912">
                  <c:v>1.4530000000000001</c:v>
                </c:pt>
                <c:pt idx="30913">
                  <c:v>1.4530000000000001</c:v>
                </c:pt>
                <c:pt idx="30914">
                  <c:v>1.4530000000000001</c:v>
                </c:pt>
                <c:pt idx="30915">
                  <c:v>1.452</c:v>
                </c:pt>
                <c:pt idx="30916">
                  <c:v>1.452</c:v>
                </c:pt>
                <c:pt idx="30917">
                  <c:v>1.452</c:v>
                </c:pt>
                <c:pt idx="30918">
                  <c:v>1.452</c:v>
                </c:pt>
                <c:pt idx="30919">
                  <c:v>1.452</c:v>
                </c:pt>
                <c:pt idx="30920">
                  <c:v>1.452</c:v>
                </c:pt>
                <c:pt idx="30921">
                  <c:v>1.452</c:v>
                </c:pt>
                <c:pt idx="30922">
                  <c:v>1.452</c:v>
                </c:pt>
                <c:pt idx="30923">
                  <c:v>1.452</c:v>
                </c:pt>
                <c:pt idx="30924">
                  <c:v>1.452</c:v>
                </c:pt>
                <c:pt idx="30925">
                  <c:v>1.452</c:v>
                </c:pt>
                <c:pt idx="30926">
                  <c:v>1.452</c:v>
                </c:pt>
                <c:pt idx="30927">
                  <c:v>1.452</c:v>
                </c:pt>
                <c:pt idx="30928">
                  <c:v>1.452</c:v>
                </c:pt>
                <c:pt idx="30929">
                  <c:v>1.452</c:v>
                </c:pt>
                <c:pt idx="30930">
                  <c:v>1.452</c:v>
                </c:pt>
                <c:pt idx="30931">
                  <c:v>1.452</c:v>
                </c:pt>
                <c:pt idx="30932">
                  <c:v>1.452</c:v>
                </c:pt>
                <c:pt idx="30933">
                  <c:v>1.452</c:v>
                </c:pt>
                <c:pt idx="30934">
                  <c:v>1.452</c:v>
                </c:pt>
                <c:pt idx="30935">
                  <c:v>1.4510000000000001</c:v>
                </c:pt>
                <c:pt idx="30936">
                  <c:v>1.4510000000000001</c:v>
                </c:pt>
                <c:pt idx="30937">
                  <c:v>1.4510000000000001</c:v>
                </c:pt>
                <c:pt idx="30938">
                  <c:v>1.4510000000000001</c:v>
                </c:pt>
                <c:pt idx="30939">
                  <c:v>1.4510000000000001</c:v>
                </c:pt>
                <c:pt idx="30940">
                  <c:v>1.4510000000000001</c:v>
                </c:pt>
                <c:pt idx="30941">
                  <c:v>1.4510000000000001</c:v>
                </c:pt>
                <c:pt idx="30942">
                  <c:v>1.4510000000000001</c:v>
                </c:pt>
                <c:pt idx="30943">
                  <c:v>1.4510000000000001</c:v>
                </c:pt>
                <c:pt idx="30944">
                  <c:v>1.4510000000000001</c:v>
                </c:pt>
                <c:pt idx="30945">
                  <c:v>1.4510000000000001</c:v>
                </c:pt>
                <c:pt idx="30946">
                  <c:v>1.4510000000000001</c:v>
                </c:pt>
                <c:pt idx="30947">
                  <c:v>1.4510000000000001</c:v>
                </c:pt>
                <c:pt idx="30948">
                  <c:v>1.4510000000000001</c:v>
                </c:pt>
                <c:pt idx="30949">
                  <c:v>1.4510000000000001</c:v>
                </c:pt>
                <c:pt idx="30950">
                  <c:v>1.4510000000000001</c:v>
                </c:pt>
                <c:pt idx="30951">
                  <c:v>1.4510000000000001</c:v>
                </c:pt>
                <c:pt idx="30952">
                  <c:v>1.4510000000000001</c:v>
                </c:pt>
                <c:pt idx="30953">
                  <c:v>1.4510000000000001</c:v>
                </c:pt>
                <c:pt idx="30954">
                  <c:v>1.4510000000000001</c:v>
                </c:pt>
                <c:pt idx="30955">
                  <c:v>1.45</c:v>
                </c:pt>
                <c:pt idx="30956">
                  <c:v>1.45</c:v>
                </c:pt>
                <c:pt idx="30957">
                  <c:v>1.45</c:v>
                </c:pt>
                <c:pt idx="30958">
                  <c:v>1.45</c:v>
                </c:pt>
                <c:pt idx="30959">
                  <c:v>1.45</c:v>
                </c:pt>
                <c:pt idx="30960">
                  <c:v>1.45</c:v>
                </c:pt>
                <c:pt idx="30961">
                  <c:v>1.45</c:v>
                </c:pt>
                <c:pt idx="30962">
                  <c:v>1.45</c:v>
                </c:pt>
                <c:pt idx="30963">
                  <c:v>1.45</c:v>
                </c:pt>
                <c:pt idx="30964">
                  <c:v>1.45</c:v>
                </c:pt>
                <c:pt idx="30965">
                  <c:v>1.45</c:v>
                </c:pt>
                <c:pt idx="30966">
                  <c:v>1.45</c:v>
                </c:pt>
                <c:pt idx="30967">
                  <c:v>1.45</c:v>
                </c:pt>
                <c:pt idx="30968">
                  <c:v>1.45</c:v>
                </c:pt>
                <c:pt idx="30969">
                  <c:v>1.45</c:v>
                </c:pt>
                <c:pt idx="30970">
                  <c:v>1.45</c:v>
                </c:pt>
                <c:pt idx="30971">
                  <c:v>1.45</c:v>
                </c:pt>
                <c:pt idx="30972">
                  <c:v>1.45</c:v>
                </c:pt>
                <c:pt idx="30973">
                  <c:v>1.45</c:v>
                </c:pt>
                <c:pt idx="30974">
                  <c:v>1.45</c:v>
                </c:pt>
                <c:pt idx="30975">
                  <c:v>1.4490000000000001</c:v>
                </c:pt>
                <c:pt idx="30976">
                  <c:v>1.4490000000000001</c:v>
                </c:pt>
                <c:pt idx="30977">
                  <c:v>1.4490000000000001</c:v>
                </c:pt>
                <c:pt idx="30978">
                  <c:v>1.4490000000000001</c:v>
                </c:pt>
                <c:pt idx="30979">
                  <c:v>1.4490000000000001</c:v>
                </c:pt>
                <c:pt idx="30980">
                  <c:v>1.4490000000000001</c:v>
                </c:pt>
                <c:pt idx="30981">
                  <c:v>1.4490000000000001</c:v>
                </c:pt>
                <c:pt idx="30982">
                  <c:v>1.4490000000000001</c:v>
                </c:pt>
                <c:pt idx="30983">
                  <c:v>1.4490000000000001</c:v>
                </c:pt>
                <c:pt idx="30984">
                  <c:v>1.4490000000000001</c:v>
                </c:pt>
                <c:pt idx="30985">
                  <c:v>1.4490000000000001</c:v>
                </c:pt>
                <c:pt idx="30986">
                  <c:v>1.4490000000000001</c:v>
                </c:pt>
                <c:pt idx="30987">
                  <c:v>1.4490000000000001</c:v>
                </c:pt>
                <c:pt idx="30988">
                  <c:v>1.4490000000000001</c:v>
                </c:pt>
                <c:pt idx="30989">
                  <c:v>1.4490000000000001</c:v>
                </c:pt>
                <c:pt idx="30990">
                  <c:v>1.4490000000000001</c:v>
                </c:pt>
                <c:pt idx="30991">
                  <c:v>1.4490000000000001</c:v>
                </c:pt>
                <c:pt idx="30992">
                  <c:v>1.4490000000000001</c:v>
                </c:pt>
                <c:pt idx="30993">
                  <c:v>1.4490000000000001</c:v>
                </c:pt>
                <c:pt idx="30994">
                  <c:v>1.4490000000000001</c:v>
                </c:pt>
                <c:pt idx="30995">
                  <c:v>1.448</c:v>
                </c:pt>
                <c:pt idx="30996">
                  <c:v>1.448</c:v>
                </c:pt>
                <c:pt idx="30997">
                  <c:v>1.448</c:v>
                </c:pt>
                <c:pt idx="30998">
                  <c:v>1.448</c:v>
                </c:pt>
                <c:pt idx="30999">
                  <c:v>1.448</c:v>
                </c:pt>
                <c:pt idx="31000">
                  <c:v>1.448</c:v>
                </c:pt>
                <c:pt idx="31001">
                  <c:v>1.448</c:v>
                </c:pt>
                <c:pt idx="31002">
                  <c:v>1.448</c:v>
                </c:pt>
                <c:pt idx="31003">
                  <c:v>1.448</c:v>
                </c:pt>
                <c:pt idx="31004">
                  <c:v>1.448</c:v>
                </c:pt>
                <c:pt idx="31005">
                  <c:v>1.448</c:v>
                </c:pt>
                <c:pt idx="31006">
                  <c:v>1.448</c:v>
                </c:pt>
                <c:pt idx="31007">
                  <c:v>1.448</c:v>
                </c:pt>
                <c:pt idx="31008">
                  <c:v>1.448</c:v>
                </c:pt>
                <c:pt idx="31009">
                  <c:v>1.448</c:v>
                </c:pt>
                <c:pt idx="31010">
                  <c:v>1.448</c:v>
                </c:pt>
                <c:pt idx="31011">
                  <c:v>1.448</c:v>
                </c:pt>
                <c:pt idx="31012">
                  <c:v>1.448</c:v>
                </c:pt>
                <c:pt idx="31013">
                  <c:v>1.448</c:v>
                </c:pt>
                <c:pt idx="31014">
                  <c:v>1.448</c:v>
                </c:pt>
                <c:pt idx="31015">
                  <c:v>1.4470000000000001</c:v>
                </c:pt>
                <c:pt idx="31016">
                  <c:v>1.4470000000000001</c:v>
                </c:pt>
                <c:pt idx="31017">
                  <c:v>1.4470000000000001</c:v>
                </c:pt>
                <c:pt idx="31018">
                  <c:v>1.4470000000000001</c:v>
                </c:pt>
                <c:pt idx="31019">
                  <c:v>1.4470000000000001</c:v>
                </c:pt>
                <c:pt idx="31020">
                  <c:v>1.4470000000000001</c:v>
                </c:pt>
                <c:pt idx="31021">
                  <c:v>1.4470000000000001</c:v>
                </c:pt>
                <c:pt idx="31022">
                  <c:v>1.4470000000000001</c:v>
                </c:pt>
                <c:pt idx="31023">
                  <c:v>1.4470000000000001</c:v>
                </c:pt>
                <c:pt idx="31024">
                  <c:v>1.4470000000000001</c:v>
                </c:pt>
                <c:pt idx="31025">
                  <c:v>1.4470000000000001</c:v>
                </c:pt>
                <c:pt idx="31026">
                  <c:v>1.4470000000000001</c:v>
                </c:pt>
                <c:pt idx="31027">
                  <c:v>1.4470000000000001</c:v>
                </c:pt>
                <c:pt idx="31028">
                  <c:v>1.4470000000000001</c:v>
                </c:pt>
                <c:pt idx="31029">
                  <c:v>1.4470000000000001</c:v>
                </c:pt>
                <c:pt idx="31030">
                  <c:v>1.4470000000000001</c:v>
                </c:pt>
                <c:pt idx="31031">
                  <c:v>1.4470000000000001</c:v>
                </c:pt>
                <c:pt idx="31032">
                  <c:v>1.4470000000000001</c:v>
                </c:pt>
                <c:pt idx="31033">
                  <c:v>1.4470000000000001</c:v>
                </c:pt>
                <c:pt idx="31034">
                  <c:v>1.4470000000000001</c:v>
                </c:pt>
                <c:pt idx="31035">
                  <c:v>1.446</c:v>
                </c:pt>
                <c:pt idx="31036">
                  <c:v>1.446</c:v>
                </c:pt>
                <c:pt idx="31037">
                  <c:v>1.446</c:v>
                </c:pt>
                <c:pt idx="31038">
                  <c:v>1.446</c:v>
                </c:pt>
                <c:pt idx="31039">
                  <c:v>1.446</c:v>
                </c:pt>
                <c:pt idx="31040">
                  <c:v>1.446</c:v>
                </c:pt>
                <c:pt idx="31041">
                  <c:v>1.446</c:v>
                </c:pt>
                <c:pt idx="31042">
                  <c:v>1.446</c:v>
                </c:pt>
                <c:pt idx="31043">
                  <c:v>1.446</c:v>
                </c:pt>
                <c:pt idx="31044">
                  <c:v>1.446</c:v>
                </c:pt>
                <c:pt idx="31045">
                  <c:v>1.446</c:v>
                </c:pt>
                <c:pt idx="31046">
                  <c:v>1.446</c:v>
                </c:pt>
                <c:pt idx="31047">
                  <c:v>1.446</c:v>
                </c:pt>
                <c:pt idx="31048">
                  <c:v>1.446</c:v>
                </c:pt>
                <c:pt idx="31049">
                  <c:v>1.446</c:v>
                </c:pt>
                <c:pt idx="31050">
                  <c:v>1.446</c:v>
                </c:pt>
                <c:pt idx="31051">
                  <c:v>1.446</c:v>
                </c:pt>
                <c:pt idx="31052">
                  <c:v>1.446</c:v>
                </c:pt>
                <c:pt idx="31053">
                  <c:v>1.446</c:v>
                </c:pt>
                <c:pt idx="31054">
                  <c:v>1.446</c:v>
                </c:pt>
                <c:pt idx="31055">
                  <c:v>1.4450000000000001</c:v>
                </c:pt>
                <c:pt idx="31056">
                  <c:v>1.4450000000000001</c:v>
                </c:pt>
                <c:pt idx="31057">
                  <c:v>1.4450000000000001</c:v>
                </c:pt>
                <c:pt idx="31058">
                  <c:v>1.4450000000000001</c:v>
                </c:pt>
                <c:pt idx="31059">
                  <c:v>1.4450000000000001</c:v>
                </c:pt>
                <c:pt idx="31060">
                  <c:v>1.4450000000000001</c:v>
                </c:pt>
                <c:pt idx="31061">
                  <c:v>1.4450000000000001</c:v>
                </c:pt>
                <c:pt idx="31062">
                  <c:v>1.4450000000000001</c:v>
                </c:pt>
                <c:pt idx="31063">
                  <c:v>1.4450000000000001</c:v>
                </c:pt>
                <c:pt idx="31064">
                  <c:v>1.4450000000000001</c:v>
                </c:pt>
                <c:pt idx="31065">
                  <c:v>1.4450000000000001</c:v>
                </c:pt>
                <c:pt idx="31066">
                  <c:v>1.4450000000000001</c:v>
                </c:pt>
                <c:pt idx="31067">
                  <c:v>1.4450000000000001</c:v>
                </c:pt>
                <c:pt idx="31068">
                  <c:v>1.4450000000000001</c:v>
                </c:pt>
                <c:pt idx="31069">
                  <c:v>1.4450000000000001</c:v>
                </c:pt>
                <c:pt idx="31070">
                  <c:v>1.4450000000000001</c:v>
                </c:pt>
                <c:pt idx="31071">
                  <c:v>1.4450000000000001</c:v>
                </c:pt>
                <c:pt idx="31072">
                  <c:v>1.4450000000000001</c:v>
                </c:pt>
                <c:pt idx="31073">
                  <c:v>1.4450000000000001</c:v>
                </c:pt>
                <c:pt idx="31074">
                  <c:v>1.4450000000000001</c:v>
                </c:pt>
                <c:pt idx="31075">
                  <c:v>1.444</c:v>
                </c:pt>
                <c:pt idx="31076">
                  <c:v>1.444</c:v>
                </c:pt>
                <c:pt idx="31077">
                  <c:v>1.444</c:v>
                </c:pt>
                <c:pt idx="31078">
                  <c:v>1.444</c:v>
                </c:pt>
                <c:pt idx="31079">
                  <c:v>1.444</c:v>
                </c:pt>
                <c:pt idx="31080">
                  <c:v>1.444</c:v>
                </c:pt>
                <c:pt idx="31081">
                  <c:v>1.444</c:v>
                </c:pt>
                <c:pt idx="31082">
                  <c:v>1.444</c:v>
                </c:pt>
                <c:pt idx="31083">
                  <c:v>1.444</c:v>
                </c:pt>
                <c:pt idx="31084">
                  <c:v>1.444</c:v>
                </c:pt>
                <c:pt idx="31085">
                  <c:v>1.444</c:v>
                </c:pt>
                <c:pt idx="31086">
                  <c:v>1.444</c:v>
                </c:pt>
                <c:pt idx="31087">
                  <c:v>1.444</c:v>
                </c:pt>
                <c:pt idx="31088">
                  <c:v>1.444</c:v>
                </c:pt>
                <c:pt idx="31089">
                  <c:v>1.444</c:v>
                </c:pt>
                <c:pt idx="31090">
                  <c:v>1.444</c:v>
                </c:pt>
                <c:pt idx="31091">
                  <c:v>1.444</c:v>
                </c:pt>
                <c:pt idx="31092">
                  <c:v>1.444</c:v>
                </c:pt>
                <c:pt idx="31093">
                  <c:v>1.444</c:v>
                </c:pt>
                <c:pt idx="31094">
                  <c:v>1.444</c:v>
                </c:pt>
                <c:pt idx="31095">
                  <c:v>1.4430000000000001</c:v>
                </c:pt>
                <c:pt idx="31096">
                  <c:v>1.4430000000000001</c:v>
                </c:pt>
                <c:pt idx="31097">
                  <c:v>1.4430000000000001</c:v>
                </c:pt>
                <c:pt idx="31098">
                  <c:v>1.4430000000000001</c:v>
                </c:pt>
                <c:pt idx="31099">
                  <c:v>1.4430000000000001</c:v>
                </c:pt>
                <c:pt idx="31100">
                  <c:v>1.4430000000000001</c:v>
                </c:pt>
                <c:pt idx="31101">
                  <c:v>1.4430000000000001</c:v>
                </c:pt>
                <c:pt idx="31102">
                  <c:v>1.4430000000000001</c:v>
                </c:pt>
                <c:pt idx="31103">
                  <c:v>1.4430000000000001</c:v>
                </c:pt>
                <c:pt idx="31104">
                  <c:v>1.4430000000000001</c:v>
                </c:pt>
                <c:pt idx="31105">
                  <c:v>1.4430000000000001</c:v>
                </c:pt>
                <c:pt idx="31106">
                  <c:v>1.4430000000000001</c:v>
                </c:pt>
                <c:pt idx="31107">
                  <c:v>1.4430000000000001</c:v>
                </c:pt>
                <c:pt idx="31108">
                  <c:v>1.4430000000000001</c:v>
                </c:pt>
                <c:pt idx="31109">
                  <c:v>1.4430000000000001</c:v>
                </c:pt>
                <c:pt idx="31110">
                  <c:v>1.4430000000000001</c:v>
                </c:pt>
                <c:pt idx="31111">
                  <c:v>1.4430000000000001</c:v>
                </c:pt>
                <c:pt idx="31112">
                  <c:v>1.4430000000000001</c:v>
                </c:pt>
                <c:pt idx="31113">
                  <c:v>1.4430000000000001</c:v>
                </c:pt>
                <c:pt idx="31114">
                  <c:v>1.4430000000000001</c:v>
                </c:pt>
                <c:pt idx="31115">
                  <c:v>1.4419999999999999</c:v>
                </c:pt>
                <c:pt idx="31116">
                  <c:v>1.4419999999999999</c:v>
                </c:pt>
                <c:pt idx="31117">
                  <c:v>1.4419999999999999</c:v>
                </c:pt>
                <c:pt idx="31118">
                  <c:v>1.4419999999999999</c:v>
                </c:pt>
                <c:pt idx="31119">
                  <c:v>1.4419999999999999</c:v>
                </c:pt>
                <c:pt idx="31120">
                  <c:v>1.4419999999999999</c:v>
                </c:pt>
                <c:pt idx="31121">
                  <c:v>1.4419999999999999</c:v>
                </c:pt>
                <c:pt idx="31122">
                  <c:v>1.4419999999999999</c:v>
                </c:pt>
                <c:pt idx="31123">
                  <c:v>1.4419999999999999</c:v>
                </c:pt>
                <c:pt idx="31124">
                  <c:v>1.4419999999999999</c:v>
                </c:pt>
                <c:pt idx="31125">
                  <c:v>1.4419999999999999</c:v>
                </c:pt>
                <c:pt idx="31126">
                  <c:v>1.4419999999999999</c:v>
                </c:pt>
                <c:pt idx="31127">
                  <c:v>1.4419999999999999</c:v>
                </c:pt>
                <c:pt idx="31128">
                  <c:v>1.4419999999999999</c:v>
                </c:pt>
                <c:pt idx="31129">
                  <c:v>1.4419999999999999</c:v>
                </c:pt>
                <c:pt idx="31130">
                  <c:v>1.4419999999999999</c:v>
                </c:pt>
                <c:pt idx="31131">
                  <c:v>1.4419999999999999</c:v>
                </c:pt>
                <c:pt idx="31132">
                  <c:v>1.4419999999999999</c:v>
                </c:pt>
                <c:pt idx="31133">
                  <c:v>1.4419999999999999</c:v>
                </c:pt>
                <c:pt idx="31134">
                  <c:v>1.4419999999999999</c:v>
                </c:pt>
                <c:pt idx="31135">
                  <c:v>1.4410000000000001</c:v>
                </c:pt>
                <c:pt idx="31136">
                  <c:v>1.4410000000000001</c:v>
                </c:pt>
                <c:pt idx="31137">
                  <c:v>1.4410000000000001</c:v>
                </c:pt>
                <c:pt idx="31138">
                  <c:v>1.4410000000000001</c:v>
                </c:pt>
                <c:pt idx="31139">
                  <c:v>1.4410000000000001</c:v>
                </c:pt>
                <c:pt idx="31140">
                  <c:v>1.4410000000000001</c:v>
                </c:pt>
                <c:pt idx="31141">
                  <c:v>1.4410000000000001</c:v>
                </c:pt>
                <c:pt idx="31142">
                  <c:v>1.4410000000000001</c:v>
                </c:pt>
                <c:pt idx="31143">
                  <c:v>1.4410000000000001</c:v>
                </c:pt>
                <c:pt idx="31144">
                  <c:v>1.4410000000000001</c:v>
                </c:pt>
                <c:pt idx="31145">
                  <c:v>1.4410000000000001</c:v>
                </c:pt>
                <c:pt idx="31146">
                  <c:v>1.4410000000000001</c:v>
                </c:pt>
                <c:pt idx="31147">
                  <c:v>1.4410000000000001</c:v>
                </c:pt>
                <c:pt idx="31148">
                  <c:v>1.4410000000000001</c:v>
                </c:pt>
                <c:pt idx="31149">
                  <c:v>1.4410000000000001</c:v>
                </c:pt>
                <c:pt idx="31150">
                  <c:v>1.4410000000000001</c:v>
                </c:pt>
                <c:pt idx="31151">
                  <c:v>1.4410000000000001</c:v>
                </c:pt>
                <c:pt idx="31152">
                  <c:v>1.4410000000000001</c:v>
                </c:pt>
                <c:pt idx="31153">
                  <c:v>1.4410000000000001</c:v>
                </c:pt>
                <c:pt idx="31154">
                  <c:v>1.4410000000000001</c:v>
                </c:pt>
                <c:pt idx="31155">
                  <c:v>1.44</c:v>
                </c:pt>
                <c:pt idx="31156">
                  <c:v>1.44</c:v>
                </c:pt>
                <c:pt idx="31157">
                  <c:v>1.44</c:v>
                </c:pt>
                <c:pt idx="31158">
                  <c:v>1.44</c:v>
                </c:pt>
                <c:pt idx="31159">
                  <c:v>1.44</c:v>
                </c:pt>
                <c:pt idx="31160">
                  <c:v>1.44</c:v>
                </c:pt>
                <c:pt idx="31161">
                  <c:v>1.44</c:v>
                </c:pt>
                <c:pt idx="31162">
                  <c:v>1.44</c:v>
                </c:pt>
                <c:pt idx="31163">
                  <c:v>1.44</c:v>
                </c:pt>
                <c:pt idx="31164">
                  <c:v>1.44</c:v>
                </c:pt>
                <c:pt idx="31165">
                  <c:v>1.44</c:v>
                </c:pt>
                <c:pt idx="31166">
                  <c:v>1.44</c:v>
                </c:pt>
                <c:pt idx="31167">
                  <c:v>1.44</c:v>
                </c:pt>
                <c:pt idx="31168">
                  <c:v>1.44</c:v>
                </c:pt>
                <c:pt idx="31169">
                  <c:v>1.44</c:v>
                </c:pt>
                <c:pt idx="31170">
                  <c:v>1.44</c:v>
                </c:pt>
                <c:pt idx="31171">
                  <c:v>1.44</c:v>
                </c:pt>
                <c:pt idx="31172">
                  <c:v>1.44</c:v>
                </c:pt>
                <c:pt idx="31173">
                  <c:v>1.44</c:v>
                </c:pt>
                <c:pt idx="31174">
                  <c:v>1.44</c:v>
                </c:pt>
                <c:pt idx="31175">
                  <c:v>1.4390000000000001</c:v>
                </c:pt>
                <c:pt idx="31176">
                  <c:v>1.4390000000000001</c:v>
                </c:pt>
                <c:pt idx="31177">
                  <c:v>1.4390000000000001</c:v>
                </c:pt>
                <c:pt idx="31178">
                  <c:v>1.4390000000000001</c:v>
                </c:pt>
                <c:pt idx="31179">
                  <c:v>1.4390000000000001</c:v>
                </c:pt>
                <c:pt idx="31180">
                  <c:v>1.4390000000000001</c:v>
                </c:pt>
                <c:pt idx="31181">
                  <c:v>1.4390000000000001</c:v>
                </c:pt>
                <c:pt idx="31182">
                  <c:v>1.4390000000000001</c:v>
                </c:pt>
                <c:pt idx="31183">
                  <c:v>1.4390000000000001</c:v>
                </c:pt>
                <c:pt idx="31184">
                  <c:v>1.4390000000000001</c:v>
                </c:pt>
                <c:pt idx="31185">
                  <c:v>1.4390000000000001</c:v>
                </c:pt>
                <c:pt idx="31186">
                  <c:v>1.4390000000000001</c:v>
                </c:pt>
                <c:pt idx="31187">
                  <c:v>1.4390000000000001</c:v>
                </c:pt>
                <c:pt idx="31188">
                  <c:v>1.4390000000000001</c:v>
                </c:pt>
                <c:pt idx="31189">
                  <c:v>1.4390000000000001</c:v>
                </c:pt>
                <c:pt idx="31190">
                  <c:v>1.4390000000000001</c:v>
                </c:pt>
                <c:pt idx="31191">
                  <c:v>1.4390000000000001</c:v>
                </c:pt>
                <c:pt idx="31192">
                  <c:v>1.4390000000000001</c:v>
                </c:pt>
                <c:pt idx="31193">
                  <c:v>1.4390000000000001</c:v>
                </c:pt>
                <c:pt idx="31194">
                  <c:v>1.4390000000000001</c:v>
                </c:pt>
                <c:pt idx="31195">
                  <c:v>1.4379999999999999</c:v>
                </c:pt>
                <c:pt idx="31196">
                  <c:v>1.4379999999999999</c:v>
                </c:pt>
                <c:pt idx="31197">
                  <c:v>1.4379999999999999</c:v>
                </c:pt>
                <c:pt idx="31198">
                  <c:v>1.4379999999999999</c:v>
                </c:pt>
                <c:pt idx="31199">
                  <c:v>1.4379999999999999</c:v>
                </c:pt>
                <c:pt idx="31200">
                  <c:v>1.4379999999999999</c:v>
                </c:pt>
                <c:pt idx="31201">
                  <c:v>1.4379999999999999</c:v>
                </c:pt>
                <c:pt idx="31202">
                  <c:v>1.4379999999999999</c:v>
                </c:pt>
                <c:pt idx="31203">
                  <c:v>1.4379999999999999</c:v>
                </c:pt>
                <c:pt idx="31204">
                  <c:v>1.4379999999999999</c:v>
                </c:pt>
                <c:pt idx="31205">
                  <c:v>1.4379999999999999</c:v>
                </c:pt>
                <c:pt idx="31206">
                  <c:v>1.4379999999999999</c:v>
                </c:pt>
                <c:pt idx="31207">
                  <c:v>1.4379999999999999</c:v>
                </c:pt>
                <c:pt idx="31208">
                  <c:v>1.4379999999999999</c:v>
                </c:pt>
                <c:pt idx="31209">
                  <c:v>1.4379999999999999</c:v>
                </c:pt>
                <c:pt idx="31210">
                  <c:v>1.4379999999999999</c:v>
                </c:pt>
                <c:pt idx="31211">
                  <c:v>1.4379999999999999</c:v>
                </c:pt>
                <c:pt idx="31212">
                  <c:v>1.4379999999999999</c:v>
                </c:pt>
                <c:pt idx="31213">
                  <c:v>1.4379999999999999</c:v>
                </c:pt>
                <c:pt idx="31214">
                  <c:v>1.4379999999999999</c:v>
                </c:pt>
                <c:pt idx="31215">
                  <c:v>1.4370000000000001</c:v>
                </c:pt>
                <c:pt idx="31216">
                  <c:v>1.4370000000000001</c:v>
                </c:pt>
                <c:pt idx="31217">
                  <c:v>1.4370000000000001</c:v>
                </c:pt>
                <c:pt idx="31218">
                  <c:v>1.4370000000000001</c:v>
                </c:pt>
                <c:pt idx="31219">
                  <c:v>1.4370000000000001</c:v>
                </c:pt>
                <c:pt idx="31220">
                  <c:v>1.4370000000000001</c:v>
                </c:pt>
                <c:pt idx="31221">
                  <c:v>1.4370000000000001</c:v>
                </c:pt>
                <c:pt idx="31222">
                  <c:v>1.4370000000000001</c:v>
                </c:pt>
                <c:pt idx="31223">
                  <c:v>1.4370000000000001</c:v>
                </c:pt>
                <c:pt idx="31224">
                  <c:v>1.4370000000000001</c:v>
                </c:pt>
                <c:pt idx="31225">
                  <c:v>1.4370000000000001</c:v>
                </c:pt>
                <c:pt idx="31226">
                  <c:v>1.4370000000000001</c:v>
                </c:pt>
                <c:pt idx="31227">
                  <c:v>1.4370000000000001</c:v>
                </c:pt>
                <c:pt idx="31228">
                  <c:v>1.4370000000000001</c:v>
                </c:pt>
                <c:pt idx="31229">
                  <c:v>1.4370000000000001</c:v>
                </c:pt>
                <c:pt idx="31230">
                  <c:v>1.4370000000000001</c:v>
                </c:pt>
                <c:pt idx="31231">
                  <c:v>1.4370000000000001</c:v>
                </c:pt>
                <c:pt idx="31232">
                  <c:v>1.4370000000000001</c:v>
                </c:pt>
                <c:pt idx="31233">
                  <c:v>1.4370000000000001</c:v>
                </c:pt>
                <c:pt idx="31234">
                  <c:v>1.4370000000000001</c:v>
                </c:pt>
                <c:pt idx="31235">
                  <c:v>1.4359999999999999</c:v>
                </c:pt>
                <c:pt idx="31236">
                  <c:v>1.4359999999999999</c:v>
                </c:pt>
                <c:pt idx="31237">
                  <c:v>1.4359999999999999</c:v>
                </c:pt>
                <c:pt idx="31238">
                  <c:v>1.4359999999999999</c:v>
                </c:pt>
                <c:pt idx="31239">
                  <c:v>1.4359999999999999</c:v>
                </c:pt>
                <c:pt idx="31240">
                  <c:v>1.4359999999999999</c:v>
                </c:pt>
                <c:pt idx="31241">
                  <c:v>1.4359999999999999</c:v>
                </c:pt>
                <c:pt idx="31242">
                  <c:v>1.4359999999999999</c:v>
                </c:pt>
                <c:pt idx="31243">
                  <c:v>1.4359999999999999</c:v>
                </c:pt>
                <c:pt idx="31244">
                  <c:v>1.4359999999999999</c:v>
                </c:pt>
                <c:pt idx="31245">
                  <c:v>1.4359999999999999</c:v>
                </c:pt>
                <c:pt idx="31246">
                  <c:v>1.4359999999999999</c:v>
                </c:pt>
                <c:pt idx="31247">
                  <c:v>1.4359999999999999</c:v>
                </c:pt>
                <c:pt idx="31248">
                  <c:v>1.4359999999999999</c:v>
                </c:pt>
                <c:pt idx="31249">
                  <c:v>1.4359999999999999</c:v>
                </c:pt>
                <c:pt idx="31250">
                  <c:v>1.4359999999999999</c:v>
                </c:pt>
                <c:pt idx="31251">
                  <c:v>1.4359999999999999</c:v>
                </c:pt>
                <c:pt idx="31252">
                  <c:v>1.4359999999999999</c:v>
                </c:pt>
                <c:pt idx="31253">
                  <c:v>1.4359999999999999</c:v>
                </c:pt>
                <c:pt idx="31254">
                  <c:v>1.4359999999999999</c:v>
                </c:pt>
                <c:pt idx="31255">
                  <c:v>1.4350000000000001</c:v>
                </c:pt>
                <c:pt idx="31256">
                  <c:v>1.4350000000000001</c:v>
                </c:pt>
                <c:pt idx="31257">
                  <c:v>1.4350000000000001</c:v>
                </c:pt>
                <c:pt idx="31258">
                  <c:v>1.4350000000000001</c:v>
                </c:pt>
                <c:pt idx="31259">
                  <c:v>1.4350000000000001</c:v>
                </c:pt>
                <c:pt idx="31260">
                  <c:v>1.4350000000000001</c:v>
                </c:pt>
                <c:pt idx="31261">
                  <c:v>1.4350000000000001</c:v>
                </c:pt>
                <c:pt idx="31262">
                  <c:v>1.4350000000000001</c:v>
                </c:pt>
                <c:pt idx="31263">
                  <c:v>1.4350000000000001</c:v>
                </c:pt>
                <c:pt idx="31264">
                  <c:v>1.4350000000000001</c:v>
                </c:pt>
                <c:pt idx="31265">
                  <c:v>1.4350000000000001</c:v>
                </c:pt>
                <c:pt idx="31266">
                  <c:v>1.4350000000000001</c:v>
                </c:pt>
                <c:pt idx="31267">
                  <c:v>1.4350000000000001</c:v>
                </c:pt>
                <c:pt idx="31268">
                  <c:v>1.4350000000000001</c:v>
                </c:pt>
                <c:pt idx="31269">
                  <c:v>1.4350000000000001</c:v>
                </c:pt>
                <c:pt idx="31270">
                  <c:v>1.4350000000000001</c:v>
                </c:pt>
                <c:pt idx="31271">
                  <c:v>1.4350000000000001</c:v>
                </c:pt>
                <c:pt idx="31272">
                  <c:v>1.4350000000000001</c:v>
                </c:pt>
                <c:pt idx="31273">
                  <c:v>1.4350000000000001</c:v>
                </c:pt>
                <c:pt idx="31274">
                  <c:v>1.4350000000000001</c:v>
                </c:pt>
                <c:pt idx="31275">
                  <c:v>1.4339999999999999</c:v>
                </c:pt>
                <c:pt idx="31276">
                  <c:v>1.4339999999999999</c:v>
                </c:pt>
                <c:pt idx="31277">
                  <c:v>1.4339999999999999</c:v>
                </c:pt>
                <c:pt idx="31278">
                  <c:v>1.4339999999999999</c:v>
                </c:pt>
                <c:pt idx="31279">
                  <c:v>1.4339999999999999</c:v>
                </c:pt>
                <c:pt idx="31280">
                  <c:v>1.4339999999999999</c:v>
                </c:pt>
                <c:pt idx="31281">
                  <c:v>1.4339999999999999</c:v>
                </c:pt>
                <c:pt idx="31282">
                  <c:v>1.4339999999999999</c:v>
                </c:pt>
                <c:pt idx="31283">
                  <c:v>1.4339999999999999</c:v>
                </c:pt>
                <c:pt idx="31284">
                  <c:v>1.4339999999999999</c:v>
                </c:pt>
                <c:pt idx="31285">
                  <c:v>1.4339999999999999</c:v>
                </c:pt>
                <c:pt idx="31286">
                  <c:v>1.4339999999999999</c:v>
                </c:pt>
                <c:pt idx="31287">
                  <c:v>1.4339999999999999</c:v>
                </c:pt>
                <c:pt idx="31288">
                  <c:v>1.4339999999999999</c:v>
                </c:pt>
                <c:pt idx="31289">
                  <c:v>1.4339999999999999</c:v>
                </c:pt>
                <c:pt idx="31290">
                  <c:v>1.4339999999999999</c:v>
                </c:pt>
                <c:pt idx="31291">
                  <c:v>1.4339999999999999</c:v>
                </c:pt>
                <c:pt idx="31292">
                  <c:v>1.4339999999999999</c:v>
                </c:pt>
                <c:pt idx="31293">
                  <c:v>1.4339999999999999</c:v>
                </c:pt>
                <c:pt idx="31294">
                  <c:v>1.4339999999999999</c:v>
                </c:pt>
                <c:pt idx="31295">
                  <c:v>1.4330000000000001</c:v>
                </c:pt>
                <c:pt idx="31296">
                  <c:v>1.4330000000000001</c:v>
                </c:pt>
                <c:pt idx="31297">
                  <c:v>1.4330000000000001</c:v>
                </c:pt>
                <c:pt idx="31298">
                  <c:v>1.4330000000000001</c:v>
                </c:pt>
                <c:pt idx="31299">
                  <c:v>1.4330000000000001</c:v>
                </c:pt>
                <c:pt idx="31300">
                  <c:v>1.4330000000000001</c:v>
                </c:pt>
                <c:pt idx="31301">
                  <c:v>1.4330000000000001</c:v>
                </c:pt>
                <c:pt idx="31302">
                  <c:v>1.4330000000000001</c:v>
                </c:pt>
                <c:pt idx="31303">
                  <c:v>1.4330000000000001</c:v>
                </c:pt>
                <c:pt idx="31304">
                  <c:v>1.4330000000000001</c:v>
                </c:pt>
                <c:pt idx="31305">
                  <c:v>1.4330000000000001</c:v>
                </c:pt>
                <c:pt idx="31306">
                  <c:v>1.4330000000000001</c:v>
                </c:pt>
                <c:pt idx="31307">
                  <c:v>1.4330000000000001</c:v>
                </c:pt>
                <c:pt idx="31308">
                  <c:v>1.4330000000000001</c:v>
                </c:pt>
                <c:pt idx="31309">
                  <c:v>1.4330000000000001</c:v>
                </c:pt>
                <c:pt idx="31310">
                  <c:v>1.4330000000000001</c:v>
                </c:pt>
                <c:pt idx="31311">
                  <c:v>1.4330000000000001</c:v>
                </c:pt>
                <c:pt idx="31312">
                  <c:v>1.4330000000000001</c:v>
                </c:pt>
                <c:pt idx="31313">
                  <c:v>1.4330000000000001</c:v>
                </c:pt>
                <c:pt idx="31314">
                  <c:v>1.4330000000000001</c:v>
                </c:pt>
                <c:pt idx="31315">
                  <c:v>1.4319999999999999</c:v>
                </c:pt>
                <c:pt idx="31316">
                  <c:v>1.4319999999999999</c:v>
                </c:pt>
                <c:pt idx="31317">
                  <c:v>1.4319999999999999</c:v>
                </c:pt>
                <c:pt idx="31318">
                  <c:v>1.4319999999999999</c:v>
                </c:pt>
                <c:pt idx="31319">
                  <c:v>1.4319999999999999</c:v>
                </c:pt>
                <c:pt idx="31320">
                  <c:v>1.4319999999999999</c:v>
                </c:pt>
                <c:pt idx="31321">
                  <c:v>1.4319999999999999</c:v>
                </c:pt>
                <c:pt idx="31322">
                  <c:v>1.4319999999999999</c:v>
                </c:pt>
                <c:pt idx="31323">
                  <c:v>1.4319999999999999</c:v>
                </c:pt>
                <c:pt idx="31324">
                  <c:v>1.4319999999999999</c:v>
                </c:pt>
                <c:pt idx="31325">
                  <c:v>1.4319999999999999</c:v>
                </c:pt>
                <c:pt idx="31326">
                  <c:v>1.4319999999999999</c:v>
                </c:pt>
                <c:pt idx="31327">
                  <c:v>1.4319999999999999</c:v>
                </c:pt>
                <c:pt idx="31328">
                  <c:v>1.4319999999999999</c:v>
                </c:pt>
                <c:pt idx="31329">
                  <c:v>1.4319999999999999</c:v>
                </c:pt>
                <c:pt idx="31330">
                  <c:v>1.4319999999999999</c:v>
                </c:pt>
                <c:pt idx="31331">
                  <c:v>1.4319999999999999</c:v>
                </c:pt>
                <c:pt idx="31332">
                  <c:v>1.4319999999999999</c:v>
                </c:pt>
                <c:pt idx="31333">
                  <c:v>1.4319999999999999</c:v>
                </c:pt>
                <c:pt idx="31334">
                  <c:v>1.4319999999999999</c:v>
                </c:pt>
                <c:pt idx="31335">
                  <c:v>1.4319999999999999</c:v>
                </c:pt>
                <c:pt idx="31336">
                  <c:v>1.431</c:v>
                </c:pt>
                <c:pt idx="31337">
                  <c:v>1.431</c:v>
                </c:pt>
                <c:pt idx="31338">
                  <c:v>1.431</c:v>
                </c:pt>
                <c:pt idx="31339">
                  <c:v>1.431</c:v>
                </c:pt>
                <c:pt idx="31340">
                  <c:v>1.431</c:v>
                </c:pt>
                <c:pt idx="31341">
                  <c:v>1.431</c:v>
                </c:pt>
                <c:pt idx="31342">
                  <c:v>1.431</c:v>
                </c:pt>
                <c:pt idx="31343">
                  <c:v>1.431</c:v>
                </c:pt>
                <c:pt idx="31344">
                  <c:v>1.431</c:v>
                </c:pt>
                <c:pt idx="31345">
                  <c:v>1.431</c:v>
                </c:pt>
                <c:pt idx="31346">
                  <c:v>1.431</c:v>
                </c:pt>
                <c:pt idx="31347">
                  <c:v>1.431</c:v>
                </c:pt>
                <c:pt idx="31348">
                  <c:v>1.431</c:v>
                </c:pt>
                <c:pt idx="31349">
                  <c:v>1.431</c:v>
                </c:pt>
                <c:pt idx="31350">
                  <c:v>1.431</c:v>
                </c:pt>
                <c:pt idx="31351">
                  <c:v>1.431</c:v>
                </c:pt>
                <c:pt idx="31352">
                  <c:v>1.431</c:v>
                </c:pt>
                <c:pt idx="31353">
                  <c:v>1.431</c:v>
                </c:pt>
                <c:pt idx="31354">
                  <c:v>1.431</c:v>
                </c:pt>
                <c:pt idx="31355">
                  <c:v>1.431</c:v>
                </c:pt>
                <c:pt idx="31356">
                  <c:v>1.431</c:v>
                </c:pt>
                <c:pt idx="31357">
                  <c:v>1.431</c:v>
                </c:pt>
                <c:pt idx="31358">
                  <c:v>1.43</c:v>
                </c:pt>
                <c:pt idx="31359">
                  <c:v>1.43</c:v>
                </c:pt>
                <c:pt idx="31360">
                  <c:v>1.43</c:v>
                </c:pt>
                <c:pt idx="31361">
                  <c:v>1.43</c:v>
                </c:pt>
                <c:pt idx="31362">
                  <c:v>1.43</c:v>
                </c:pt>
                <c:pt idx="31363">
                  <c:v>1.43</c:v>
                </c:pt>
                <c:pt idx="31364">
                  <c:v>1.43</c:v>
                </c:pt>
                <c:pt idx="31365">
                  <c:v>1.43</c:v>
                </c:pt>
                <c:pt idx="31366">
                  <c:v>1.43</c:v>
                </c:pt>
                <c:pt idx="31367">
                  <c:v>1.43</c:v>
                </c:pt>
                <c:pt idx="31368">
                  <c:v>1.43</c:v>
                </c:pt>
                <c:pt idx="31369">
                  <c:v>1.43</c:v>
                </c:pt>
                <c:pt idx="31370">
                  <c:v>1.43</c:v>
                </c:pt>
                <c:pt idx="31371">
                  <c:v>1.43</c:v>
                </c:pt>
                <c:pt idx="31372">
                  <c:v>1.43</c:v>
                </c:pt>
                <c:pt idx="31373">
                  <c:v>1.43</c:v>
                </c:pt>
                <c:pt idx="31374">
                  <c:v>1.43</c:v>
                </c:pt>
                <c:pt idx="31375">
                  <c:v>1.43</c:v>
                </c:pt>
                <c:pt idx="31376">
                  <c:v>1.43</c:v>
                </c:pt>
                <c:pt idx="31377">
                  <c:v>1.43</c:v>
                </c:pt>
                <c:pt idx="31378">
                  <c:v>1.429</c:v>
                </c:pt>
                <c:pt idx="31379">
                  <c:v>1.429</c:v>
                </c:pt>
                <c:pt idx="31380">
                  <c:v>1.429</c:v>
                </c:pt>
                <c:pt idx="31381">
                  <c:v>1.429</c:v>
                </c:pt>
                <c:pt idx="31382">
                  <c:v>1.429</c:v>
                </c:pt>
                <c:pt idx="31383">
                  <c:v>1.429</c:v>
                </c:pt>
                <c:pt idx="31384">
                  <c:v>1.429</c:v>
                </c:pt>
                <c:pt idx="31385">
                  <c:v>1.429</c:v>
                </c:pt>
                <c:pt idx="31386">
                  <c:v>1.429</c:v>
                </c:pt>
                <c:pt idx="31387">
                  <c:v>1.429</c:v>
                </c:pt>
                <c:pt idx="31388">
                  <c:v>1.429</c:v>
                </c:pt>
                <c:pt idx="31389">
                  <c:v>1.429</c:v>
                </c:pt>
                <c:pt idx="31390">
                  <c:v>1.429</c:v>
                </c:pt>
                <c:pt idx="31391">
                  <c:v>1.429</c:v>
                </c:pt>
                <c:pt idx="31392">
                  <c:v>1.429</c:v>
                </c:pt>
                <c:pt idx="31393">
                  <c:v>1.429</c:v>
                </c:pt>
                <c:pt idx="31394">
                  <c:v>1.429</c:v>
                </c:pt>
                <c:pt idx="31395">
                  <c:v>1.429</c:v>
                </c:pt>
                <c:pt idx="31396">
                  <c:v>1.429</c:v>
                </c:pt>
                <c:pt idx="31397">
                  <c:v>1.429</c:v>
                </c:pt>
                <c:pt idx="31398">
                  <c:v>1.4279999999999999</c:v>
                </c:pt>
                <c:pt idx="31399">
                  <c:v>1.4279999999999999</c:v>
                </c:pt>
                <c:pt idx="31400">
                  <c:v>1.4279999999999999</c:v>
                </c:pt>
                <c:pt idx="31401">
                  <c:v>1.4279999999999999</c:v>
                </c:pt>
                <c:pt idx="31402">
                  <c:v>1.4279999999999999</c:v>
                </c:pt>
                <c:pt idx="31403">
                  <c:v>1.4279999999999999</c:v>
                </c:pt>
                <c:pt idx="31404">
                  <c:v>1.4279999999999999</c:v>
                </c:pt>
                <c:pt idx="31405">
                  <c:v>1.4279999999999999</c:v>
                </c:pt>
                <c:pt idx="31406">
                  <c:v>1.4279999999999999</c:v>
                </c:pt>
                <c:pt idx="31407">
                  <c:v>1.4279999999999999</c:v>
                </c:pt>
                <c:pt idx="31408">
                  <c:v>1.4279999999999999</c:v>
                </c:pt>
                <c:pt idx="31409">
                  <c:v>1.4279999999999999</c:v>
                </c:pt>
                <c:pt idx="31410">
                  <c:v>1.4279999999999999</c:v>
                </c:pt>
                <c:pt idx="31411">
                  <c:v>1.4279999999999999</c:v>
                </c:pt>
                <c:pt idx="31412">
                  <c:v>1.4279999999999999</c:v>
                </c:pt>
                <c:pt idx="31413">
                  <c:v>1.4279999999999999</c:v>
                </c:pt>
                <c:pt idx="31414">
                  <c:v>1.4279999999999999</c:v>
                </c:pt>
                <c:pt idx="31415">
                  <c:v>1.4279999999999999</c:v>
                </c:pt>
                <c:pt idx="31416">
                  <c:v>1.4279999999999999</c:v>
                </c:pt>
                <c:pt idx="31417">
                  <c:v>1.4279999999999999</c:v>
                </c:pt>
                <c:pt idx="31418">
                  <c:v>1.427</c:v>
                </c:pt>
                <c:pt idx="31419">
                  <c:v>1.427</c:v>
                </c:pt>
                <c:pt idx="31420">
                  <c:v>1.427</c:v>
                </c:pt>
                <c:pt idx="31421">
                  <c:v>1.427</c:v>
                </c:pt>
                <c:pt idx="31422">
                  <c:v>1.427</c:v>
                </c:pt>
                <c:pt idx="31423">
                  <c:v>1.427</c:v>
                </c:pt>
                <c:pt idx="31424">
                  <c:v>1.427</c:v>
                </c:pt>
                <c:pt idx="31425">
                  <c:v>1.427</c:v>
                </c:pt>
                <c:pt idx="31426">
                  <c:v>1.427</c:v>
                </c:pt>
                <c:pt idx="31427">
                  <c:v>1.427</c:v>
                </c:pt>
                <c:pt idx="31428">
                  <c:v>1.427</c:v>
                </c:pt>
                <c:pt idx="31429">
                  <c:v>1.427</c:v>
                </c:pt>
                <c:pt idx="31430">
                  <c:v>1.427</c:v>
                </c:pt>
                <c:pt idx="31431">
                  <c:v>1.427</c:v>
                </c:pt>
                <c:pt idx="31432">
                  <c:v>1.427</c:v>
                </c:pt>
                <c:pt idx="31433">
                  <c:v>1.427</c:v>
                </c:pt>
                <c:pt idx="31434">
                  <c:v>1.427</c:v>
                </c:pt>
                <c:pt idx="31435">
                  <c:v>1.427</c:v>
                </c:pt>
                <c:pt idx="31436">
                  <c:v>1.427</c:v>
                </c:pt>
                <c:pt idx="31437">
                  <c:v>1.427</c:v>
                </c:pt>
                <c:pt idx="31438">
                  <c:v>1.4259999999999999</c:v>
                </c:pt>
                <c:pt idx="31439">
                  <c:v>1.4259999999999999</c:v>
                </c:pt>
                <c:pt idx="31440">
                  <c:v>1.4259999999999999</c:v>
                </c:pt>
                <c:pt idx="31441">
                  <c:v>1.4259999999999999</c:v>
                </c:pt>
                <c:pt idx="31442">
                  <c:v>1.4259999999999999</c:v>
                </c:pt>
                <c:pt idx="31443">
                  <c:v>1.4259999999999999</c:v>
                </c:pt>
                <c:pt idx="31444">
                  <c:v>1.4259999999999999</c:v>
                </c:pt>
                <c:pt idx="31445">
                  <c:v>1.4259999999999999</c:v>
                </c:pt>
                <c:pt idx="31446">
                  <c:v>1.4259999999999999</c:v>
                </c:pt>
                <c:pt idx="31447">
                  <c:v>1.4259999999999999</c:v>
                </c:pt>
                <c:pt idx="31448">
                  <c:v>1.4259999999999999</c:v>
                </c:pt>
                <c:pt idx="31449">
                  <c:v>1.4259999999999999</c:v>
                </c:pt>
                <c:pt idx="31450">
                  <c:v>1.4259999999999999</c:v>
                </c:pt>
                <c:pt idx="31451">
                  <c:v>1.4259999999999999</c:v>
                </c:pt>
                <c:pt idx="31452">
                  <c:v>1.4259999999999999</c:v>
                </c:pt>
                <c:pt idx="31453">
                  <c:v>1.4259999999999999</c:v>
                </c:pt>
                <c:pt idx="31454">
                  <c:v>1.4259999999999999</c:v>
                </c:pt>
                <c:pt idx="31455">
                  <c:v>1.4259999999999999</c:v>
                </c:pt>
                <c:pt idx="31456">
                  <c:v>1.4259999999999999</c:v>
                </c:pt>
                <c:pt idx="31457">
                  <c:v>1.4259999999999999</c:v>
                </c:pt>
                <c:pt idx="31458">
                  <c:v>1.425</c:v>
                </c:pt>
                <c:pt idx="31459">
                  <c:v>1.425</c:v>
                </c:pt>
                <c:pt idx="31460">
                  <c:v>1.425</c:v>
                </c:pt>
                <c:pt idx="31461">
                  <c:v>1.425</c:v>
                </c:pt>
                <c:pt idx="31462">
                  <c:v>1.425</c:v>
                </c:pt>
                <c:pt idx="31463">
                  <c:v>1.425</c:v>
                </c:pt>
                <c:pt idx="31464">
                  <c:v>1.425</c:v>
                </c:pt>
                <c:pt idx="31465">
                  <c:v>1.425</c:v>
                </c:pt>
                <c:pt idx="31466">
                  <c:v>1.425</c:v>
                </c:pt>
                <c:pt idx="31467">
                  <c:v>1.425</c:v>
                </c:pt>
                <c:pt idx="31468">
                  <c:v>1.425</c:v>
                </c:pt>
                <c:pt idx="31469">
                  <c:v>1.425</c:v>
                </c:pt>
                <c:pt idx="31470">
                  <c:v>1.425</c:v>
                </c:pt>
                <c:pt idx="31471">
                  <c:v>1.425</c:v>
                </c:pt>
                <c:pt idx="31472">
                  <c:v>1.425</c:v>
                </c:pt>
                <c:pt idx="31473">
                  <c:v>1.425</c:v>
                </c:pt>
                <c:pt idx="31474">
                  <c:v>1.425</c:v>
                </c:pt>
                <c:pt idx="31475">
                  <c:v>1.425</c:v>
                </c:pt>
                <c:pt idx="31476">
                  <c:v>1.425</c:v>
                </c:pt>
                <c:pt idx="31477">
                  <c:v>1.425</c:v>
                </c:pt>
                <c:pt idx="31478">
                  <c:v>1.4239999999999999</c:v>
                </c:pt>
                <c:pt idx="31479">
                  <c:v>1.4239999999999999</c:v>
                </c:pt>
                <c:pt idx="31480">
                  <c:v>1.4239999999999999</c:v>
                </c:pt>
                <c:pt idx="31481">
                  <c:v>1.4239999999999999</c:v>
                </c:pt>
                <c:pt idx="31482">
                  <c:v>1.4239999999999999</c:v>
                </c:pt>
                <c:pt idx="31483">
                  <c:v>1.4239999999999999</c:v>
                </c:pt>
                <c:pt idx="31484">
                  <c:v>1.4239999999999999</c:v>
                </c:pt>
                <c:pt idx="31485">
                  <c:v>1.4239999999999999</c:v>
                </c:pt>
                <c:pt idx="31486">
                  <c:v>1.4239999999999999</c:v>
                </c:pt>
                <c:pt idx="31487">
                  <c:v>1.4239999999999999</c:v>
                </c:pt>
                <c:pt idx="31488">
                  <c:v>1.4239999999999999</c:v>
                </c:pt>
                <c:pt idx="31489">
                  <c:v>1.4239999999999999</c:v>
                </c:pt>
                <c:pt idx="31490">
                  <c:v>1.4239999999999999</c:v>
                </c:pt>
                <c:pt idx="31491">
                  <c:v>1.4239999999999999</c:v>
                </c:pt>
                <c:pt idx="31492">
                  <c:v>1.4239999999999999</c:v>
                </c:pt>
                <c:pt idx="31493">
                  <c:v>1.4239999999999999</c:v>
                </c:pt>
                <c:pt idx="31494">
                  <c:v>1.4239999999999999</c:v>
                </c:pt>
                <c:pt idx="31495">
                  <c:v>1.4239999999999999</c:v>
                </c:pt>
                <c:pt idx="31496">
                  <c:v>1.4239999999999999</c:v>
                </c:pt>
                <c:pt idx="31497">
                  <c:v>1.4239999999999999</c:v>
                </c:pt>
                <c:pt idx="31498">
                  <c:v>1.423</c:v>
                </c:pt>
                <c:pt idx="31499">
                  <c:v>1.423</c:v>
                </c:pt>
                <c:pt idx="31500">
                  <c:v>1.423</c:v>
                </c:pt>
                <c:pt idx="31501">
                  <c:v>1.423</c:v>
                </c:pt>
                <c:pt idx="31502">
                  <c:v>1.423</c:v>
                </c:pt>
                <c:pt idx="31503">
                  <c:v>1.423</c:v>
                </c:pt>
                <c:pt idx="31504">
                  <c:v>1.423</c:v>
                </c:pt>
                <c:pt idx="31505">
                  <c:v>1.423</c:v>
                </c:pt>
                <c:pt idx="31506">
                  <c:v>1.423</c:v>
                </c:pt>
                <c:pt idx="31507">
                  <c:v>1.423</c:v>
                </c:pt>
                <c:pt idx="31508">
                  <c:v>1.423</c:v>
                </c:pt>
                <c:pt idx="31509">
                  <c:v>1.423</c:v>
                </c:pt>
                <c:pt idx="31510">
                  <c:v>1.423</c:v>
                </c:pt>
                <c:pt idx="31511">
                  <c:v>1.423</c:v>
                </c:pt>
                <c:pt idx="31512">
                  <c:v>1.423</c:v>
                </c:pt>
                <c:pt idx="31513">
                  <c:v>1.423</c:v>
                </c:pt>
                <c:pt idx="31514">
                  <c:v>1.423</c:v>
                </c:pt>
                <c:pt idx="31515">
                  <c:v>1.423</c:v>
                </c:pt>
                <c:pt idx="31516">
                  <c:v>1.423</c:v>
                </c:pt>
                <c:pt idx="31517">
                  <c:v>1.423</c:v>
                </c:pt>
                <c:pt idx="31518">
                  <c:v>1.4219999999999999</c:v>
                </c:pt>
                <c:pt idx="31519">
                  <c:v>1.4219999999999999</c:v>
                </c:pt>
                <c:pt idx="31520">
                  <c:v>1.4219999999999999</c:v>
                </c:pt>
                <c:pt idx="31521">
                  <c:v>1.4219999999999999</c:v>
                </c:pt>
                <c:pt idx="31522">
                  <c:v>1.4219999999999999</c:v>
                </c:pt>
                <c:pt idx="31523">
                  <c:v>1.4219999999999999</c:v>
                </c:pt>
                <c:pt idx="31524">
                  <c:v>1.4219999999999999</c:v>
                </c:pt>
                <c:pt idx="31525">
                  <c:v>1.4219999999999999</c:v>
                </c:pt>
                <c:pt idx="31526">
                  <c:v>1.4219999999999999</c:v>
                </c:pt>
                <c:pt idx="31527">
                  <c:v>1.4219999999999999</c:v>
                </c:pt>
                <c:pt idx="31528">
                  <c:v>1.4219999999999999</c:v>
                </c:pt>
                <c:pt idx="31529">
                  <c:v>1.4219999999999999</c:v>
                </c:pt>
                <c:pt idx="31530">
                  <c:v>1.4219999999999999</c:v>
                </c:pt>
                <c:pt idx="31531">
                  <c:v>1.4219999999999999</c:v>
                </c:pt>
                <c:pt idx="31532">
                  <c:v>1.4219999999999999</c:v>
                </c:pt>
                <c:pt idx="31533">
                  <c:v>1.4219999999999999</c:v>
                </c:pt>
                <c:pt idx="31534">
                  <c:v>1.4219999999999999</c:v>
                </c:pt>
                <c:pt idx="31535">
                  <c:v>1.4219999999999999</c:v>
                </c:pt>
                <c:pt idx="31536">
                  <c:v>1.4219999999999999</c:v>
                </c:pt>
                <c:pt idx="31537">
                  <c:v>1.4219999999999999</c:v>
                </c:pt>
                <c:pt idx="31538">
                  <c:v>1.421</c:v>
                </c:pt>
                <c:pt idx="31539">
                  <c:v>1.421</c:v>
                </c:pt>
                <c:pt idx="31540">
                  <c:v>1.421</c:v>
                </c:pt>
                <c:pt idx="31541">
                  <c:v>1.421</c:v>
                </c:pt>
                <c:pt idx="31542">
                  <c:v>1.421</c:v>
                </c:pt>
                <c:pt idx="31543">
                  <c:v>1.421</c:v>
                </c:pt>
                <c:pt idx="31544">
                  <c:v>1.421</c:v>
                </c:pt>
                <c:pt idx="31545">
                  <c:v>1.421</c:v>
                </c:pt>
                <c:pt idx="31546">
                  <c:v>1.421</c:v>
                </c:pt>
                <c:pt idx="31547">
                  <c:v>1.421</c:v>
                </c:pt>
                <c:pt idx="31548">
                  <c:v>1.421</c:v>
                </c:pt>
                <c:pt idx="31549">
                  <c:v>1.421</c:v>
                </c:pt>
                <c:pt idx="31550">
                  <c:v>1.421</c:v>
                </c:pt>
                <c:pt idx="31551">
                  <c:v>1.421</c:v>
                </c:pt>
                <c:pt idx="31552">
                  <c:v>1.421</c:v>
                </c:pt>
                <c:pt idx="31553">
                  <c:v>1.421</c:v>
                </c:pt>
                <c:pt idx="31554">
                  <c:v>1.421</c:v>
                </c:pt>
                <c:pt idx="31555">
                  <c:v>1.421</c:v>
                </c:pt>
                <c:pt idx="31556">
                  <c:v>1.421</c:v>
                </c:pt>
                <c:pt idx="31557">
                  <c:v>1.421</c:v>
                </c:pt>
                <c:pt idx="31558">
                  <c:v>1.42</c:v>
                </c:pt>
                <c:pt idx="31559">
                  <c:v>1.42</c:v>
                </c:pt>
                <c:pt idx="31560">
                  <c:v>1.42</c:v>
                </c:pt>
                <c:pt idx="31561">
                  <c:v>1.42</c:v>
                </c:pt>
                <c:pt idx="31562">
                  <c:v>1.42</c:v>
                </c:pt>
                <c:pt idx="31563">
                  <c:v>1.42</c:v>
                </c:pt>
                <c:pt idx="31564">
                  <c:v>1.42</c:v>
                </c:pt>
                <c:pt idx="31565">
                  <c:v>1.42</c:v>
                </c:pt>
                <c:pt idx="31566">
                  <c:v>1.42</c:v>
                </c:pt>
                <c:pt idx="31567">
                  <c:v>1.42</c:v>
                </c:pt>
                <c:pt idx="31568">
                  <c:v>1.42</c:v>
                </c:pt>
                <c:pt idx="31569">
                  <c:v>1.42</c:v>
                </c:pt>
                <c:pt idx="31570">
                  <c:v>1.42</c:v>
                </c:pt>
                <c:pt idx="31571">
                  <c:v>1.42</c:v>
                </c:pt>
                <c:pt idx="31572">
                  <c:v>1.42</c:v>
                </c:pt>
                <c:pt idx="31573">
                  <c:v>1.42</c:v>
                </c:pt>
                <c:pt idx="31574">
                  <c:v>1.42</c:v>
                </c:pt>
                <c:pt idx="31575">
                  <c:v>1.42</c:v>
                </c:pt>
                <c:pt idx="31576">
                  <c:v>1.42</c:v>
                </c:pt>
                <c:pt idx="31577">
                  <c:v>1.42</c:v>
                </c:pt>
                <c:pt idx="31578">
                  <c:v>1.419</c:v>
                </c:pt>
                <c:pt idx="31579">
                  <c:v>1.419</c:v>
                </c:pt>
                <c:pt idx="31580">
                  <c:v>1.419</c:v>
                </c:pt>
                <c:pt idx="31581">
                  <c:v>1.419</c:v>
                </c:pt>
                <c:pt idx="31582">
                  <c:v>1.419</c:v>
                </c:pt>
                <c:pt idx="31583">
                  <c:v>1.419</c:v>
                </c:pt>
                <c:pt idx="31584">
                  <c:v>1.419</c:v>
                </c:pt>
                <c:pt idx="31585">
                  <c:v>1.419</c:v>
                </c:pt>
                <c:pt idx="31586">
                  <c:v>1.419</c:v>
                </c:pt>
                <c:pt idx="31587">
                  <c:v>1.419</c:v>
                </c:pt>
                <c:pt idx="31588">
                  <c:v>1.419</c:v>
                </c:pt>
                <c:pt idx="31589">
                  <c:v>1.419</c:v>
                </c:pt>
                <c:pt idx="31590">
                  <c:v>1.419</c:v>
                </c:pt>
                <c:pt idx="31591">
                  <c:v>1.419</c:v>
                </c:pt>
                <c:pt idx="31592">
                  <c:v>1.419</c:v>
                </c:pt>
                <c:pt idx="31593">
                  <c:v>1.419</c:v>
                </c:pt>
                <c:pt idx="31594">
                  <c:v>1.419</c:v>
                </c:pt>
                <c:pt idx="31595">
                  <c:v>1.419</c:v>
                </c:pt>
                <c:pt idx="31596">
                  <c:v>1.419</c:v>
                </c:pt>
                <c:pt idx="31597">
                  <c:v>1.419</c:v>
                </c:pt>
                <c:pt idx="31598">
                  <c:v>1.4179999999999999</c:v>
                </c:pt>
                <c:pt idx="31599">
                  <c:v>1.4179999999999999</c:v>
                </c:pt>
                <c:pt idx="31600">
                  <c:v>1.4179999999999999</c:v>
                </c:pt>
                <c:pt idx="31601">
                  <c:v>1.4179999999999999</c:v>
                </c:pt>
                <c:pt idx="31602">
                  <c:v>1.4179999999999999</c:v>
                </c:pt>
                <c:pt idx="31603">
                  <c:v>1.4179999999999999</c:v>
                </c:pt>
                <c:pt idx="31604">
                  <c:v>1.4179999999999999</c:v>
                </c:pt>
                <c:pt idx="31605">
                  <c:v>1.4179999999999999</c:v>
                </c:pt>
                <c:pt idx="31606">
                  <c:v>1.4179999999999999</c:v>
                </c:pt>
                <c:pt idx="31607">
                  <c:v>1.4179999999999999</c:v>
                </c:pt>
                <c:pt idx="31608">
                  <c:v>1.4179999999999999</c:v>
                </c:pt>
                <c:pt idx="31609">
                  <c:v>1.4179999999999999</c:v>
                </c:pt>
                <c:pt idx="31610">
                  <c:v>1.4179999999999999</c:v>
                </c:pt>
                <c:pt idx="31611">
                  <c:v>1.4179999999999999</c:v>
                </c:pt>
                <c:pt idx="31612">
                  <c:v>1.4179999999999999</c:v>
                </c:pt>
                <c:pt idx="31613">
                  <c:v>1.4179999999999999</c:v>
                </c:pt>
                <c:pt idx="31614">
                  <c:v>1.4179999999999999</c:v>
                </c:pt>
                <c:pt idx="31615">
                  <c:v>1.4179999999999999</c:v>
                </c:pt>
                <c:pt idx="31616">
                  <c:v>1.4179999999999999</c:v>
                </c:pt>
                <c:pt idx="31617">
                  <c:v>1.4179999999999999</c:v>
                </c:pt>
                <c:pt idx="31618">
                  <c:v>1.4179999999999999</c:v>
                </c:pt>
                <c:pt idx="31619">
                  <c:v>1.417</c:v>
                </c:pt>
                <c:pt idx="31620">
                  <c:v>1.417</c:v>
                </c:pt>
                <c:pt idx="31621">
                  <c:v>1.417</c:v>
                </c:pt>
                <c:pt idx="31622">
                  <c:v>1.417</c:v>
                </c:pt>
                <c:pt idx="31623">
                  <c:v>1.417</c:v>
                </c:pt>
                <c:pt idx="31624">
                  <c:v>1.417</c:v>
                </c:pt>
                <c:pt idx="31625">
                  <c:v>1.417</c:v>
                </c:pt>
                <c:pt idx="31626">
                  <c:v>1.417</c:v>
                </c:pt>
                <c:pt idx="31627">
                  <c:v>1.417</c:v>
                </c:pt>
                <c:pt idx="31628">
                  <c:v>1.417</c:v>
                </c:pt>
                <c:pt idx="31629">
                  <c:v>1.417</c:v>
                </c:pt>
                <c:pt idx="31630">
                  <c:v>1.417</c:v>
                </c:pt>
                <c:pt idx="31631">
                  <c:v>1.417</c:v>
                </c:pt>
                <c:pt idx="31632">
                  <c:v>1.417</c:v>
                </c:pt>
                <c:pt idx="31633">
                  <c:v>1.417</c:v>
                </c:pt>
                <c:pt idx="31634">
                  <c:v>1.417</c:v>
                </c:pt>
                <c:pt idx="31635">
                  <c:v>1.417</c:v>
                </c:pt>
                <c:pt idx="31636">
                  <c:v>1.417</c:v>
                </c:pt>
                <c:pt idx="31637">
                  <c:v>1.417</c:v>
                </c:pt>
                <c:pt idx="31638">
                  <c:v>1.417</c:v>
                </c:pt>
                <c:pt idx="31639">
                  <c:v>1.4159999999999999</c:v>
                </c:pt>
                <c:pt idx="31640">
                  <c:v>1.4159999999999999</c:v>
                </c:pt>
                <c:pt idx="31641">
                  <c:v>1.4159999999999999</c:v>
                </c:pt>
                <c:pt idx="31642">
                  <c:v>1.4159999999999999</c:v>
                </c:pt>
                <c:pt idx="31643">
                  <c:v>1.4159999999999999</c:v>
                </c:pt>
                <c:pt idx="31644">
                  <c:v>1.4159999999999999</c:v>
                </c:pt>
                <c:pt idx="31645">
                  <c:v>1.4159999999999999</c:v>
                </c:pt>
                <c:pt idx="31646">
                  <c:v>1.4159999999999999</c:v>
                </c:pt>
                <c:pt idx="31647">
                  <c:v>1.4159999999999999</c:v>
                </c:pt>
                <c:pt idx="31648">
                  <c:v>1.4159999999999999</c:v>
                </c:pt>
                <c:pt idx="31649">
                  <c:v>1.4159999999999999</c:v>
                </c:pt>
                <c:pt idx="31650">
                  <c:v>1.4159999999999999</c:v>
                </c:pt>
                <c:pt idx="31651">
                  <c:v>1.4159999999999999</c:v>
                </c:pt>
                <c:pt idx="31652">
                  <c:v>1.4159999999999999</c:v>
                </c:pt>
                <c:pt idx="31653">
                  <c:v>1.4159999999999999</c:v>
                </c:pt>
                <c:pt idx="31654">
                  <c:v>1.4159999999999999</c:v>
                </c:pt>
                <c:pt idx="31655">
                  <c:v>1.4159999999999999</c:v>
                </c:pt>
                <c:pt idx="31656">
                  <c:v>1.4159999999999999</c:v>
                </c:pt>
                <c:pt idx="31657">
                  <c:v>1.4159999999999999</c:v>
                </c:pt>
                <c:pt idx="31658">
                  <c:v>1.4159999999999999</c:v>
                </c:pt>
                <c:pt idx="31659">
                  <c:v>1.415</c:v>
                </c:pt>
                <c:pt idx="31660">
                  <c:v>1.415</c:v>
                </c:pt>
                <c:pt idx="31661">
                  <c:v>1.415</c:v>
                </c:pt>
                <c:pt idx="31662">
                  <c:v>1.415</c:v>
                </c:pt>
                <c:pt idx="31663">
                  <c:v>1.415</c:v>
                </c:pt>
                <c:pt idx="31664">
                  <c:v>1.415</c:v>
                </c:pt>
                <c:pt idx="31665">
                  <c:v>1.415</c:v>
                </c:pt>
                <c:pt idx="31666">
                  <c:v>1.415</c:v>
                </c:pt>
                <c:pt idx="31667">
                  <c:v>1.415</c:v>
                </c:pt>
                <c:pt idx="31668">
                  <c:v>1.415</c:v>
                </c:pt>
                <c:pt idx="31669">
                  <c:v>1.415</c:v>
                </c:pt>
                <c:pt idx="31670">
                  <c:v>1.415</c:v>
                </c:pt>
                <c:pt idx="31671">
                  <c:v>1.415</c:v>
                </c:pt>
                <c:pt idx="31672">
                  <c:v>1.415</c:v>
                </c:pt>
                <c:pt idx="31673">
                  <c:v>1.415</c:v>
                </c:pt>
                <c:pt idx="31674">
                  <c:v>1.415</c:v>
                </c:pt>
                <c:pt idx="31675">
                  <c:v>1.415</c:v>
                </c:pt>
                <c:pt idx="31676">
                  <c:v>1.415</c:v>
                </c:pt>
                <c:pt idx="31677">
                  <c:v>1.415</c:v>
                </c:pt>
                <c:pt idx="31678">
                  <c:v>1.415</c:v>
                </c:pt>
                <c:pt idx="31679">
                  <c:v>1.4139999999999999</c:v>
                </c:pt>
                <c:pt idx="31680">
                  <c:v>1.4139999999999999</c:v>
                </c:pt>
                <c:pt idx="31681">
                  <c:v>1.4139999999999999</c:v>
                </c:pt>
                <c:pt idx="31682">
                  <c:v>1.4139999999999999</c:v>
                </c:pt>
                <c:pt idx="31683">
                  <c:v>1.4139999999999999</c:v>
                </c:pt>
                <c:pt idx="31684">
                  <c:v>1.4139999999999999</c:v>
                </c:pt>
                <c:pt idx="31685">
                  <c:v>1.4139999999999999</c:v>
                </c:pt>
                <c:pt idx="31686">
                  <c:v>1.4139999999999999</c:v>
                </c:pt>
                <c:pt idx="31687">
                  <c:v>1.4139999999999999</c:v>
                </c:pt>
                <c:pt idx="31688">
                  <c:v>1.4139999999999999</c:v>
                </c:pt>
                <c:pt idx="31689">
                  <c:v>1.4139999999999999</c:v>
                </c:pt>
                <c:pt idx="31690">
                  <c:v>1.4139999999999999</c:v>
                </c:pt>
                <c:pt idx="31691">
                  <c:v>1.4139999999999999</c:v>
                </c:pt>
                <c:pt idx="31692">
                  <c:v>1.4139999999999999</c:v>
                </c:pt>
                <c:pt idx="31693">
                  <c:v>1.4139999999999999</c:v>
                </c:pt>
                <c:pt idx="31694">
                  <c:v>1.4139999999999999</c:v>
                </c:pt>
                <c:pt idx="31695">
                  <c:v>1.4139999999999999</c:v>
                </c:pt>
                <c:pt idx="31696">
                  <c:v>1.4139999999999999</c:v>
                </c:pt>
                <c:pt idx="31697">
                  <c:v>1.4139999999999999</c:v>
                </c:pt>
                <c:pt idx="31698">
                  <c:v>1.4139999999999999</c:v>
                </c:pt>
                <c:pt idx="31699">
                  <c:v>1.413</c:v>
                </c:pt>
                <c:pt idx="31700">
                  <c:v>1.413</c:v>
                </c:pt>
                <c:pt idx="31701">
                  <c:v>1.413</c:v>
                </c:pt>
                <c:pt idx="31702">
                  <c:v>1.413</c:v>
                </c:pt>
                <c:pt idx="31703">
                  <c:v>1.413</c:v>
                </c:pt>
                <c:pt idx="31704">
                  <c:v>1.413</c:v>
                </c:pt>
                <c:pt idx="31705">
                  <c:v>1.413</c:v>
                </c:pt>
                <c:pt idx="31706">
                  <c:v>1.413</c:v>
                </c:pt>
                <c:pt idx="31707">
                  <c:v>1.413</c:v>
                </c:pt>
                <c:pt idx="31708">
                  <c:v>1.413</c:v>
                </c:pt>
                <c:pt idx="31709">
                  <c:v>1.413</c:v>
                </c:pt>
                <c:pt idx="31710">
                  <c:v>1.413</c:v>
                </c:pt>
                <c:pt idx="31711">
                  <c:v>1.413</c:v>
                </c:pt>
                <c:pt idx="31712">
                  <c:v>1.413</c:v>
                </c:pt>
                <c:pt idx="31713">
                  <c:v>1.413</c:v>
                </c:pt>
                <c:pt idx="31714">
                  <c:v>1.413</c:v>
                </c:pt>
                <c:pt idx="31715">
                  <c:v>1.413</c:v>
                </c:pt>
                <c:pt idx="31716">
                  <c:v>1.413</c:v>
                </c:pt>
                <c:pt idx="31717">
                  <c:v>1.413</c:v>
                </c:pt>
                <c:pt idx="31718">
                  <c:v>1.413</c:v>
                </c:pt>
                <c:pt idx="31719">
                  <c:v>1.4119999999999999</c:v>
                </c:pt>
                <c:pt idx="31720">
                  <c:v>1.4119999999999999</c:v>
                </c:pt>
                <c:pt idx="31721">
                  <c:v>1.4119999999999999</c:v>
                </c:pt>
                <c:pt idx="31722">
                  <c:v>1.4119999999999999</c:v>
                </c:pt>
                <c:pt idx="31723">
                  <c:v>1.4119999999999999</c:v>
                </c:pt>
                <c:pt idx="31724">
                  <c:v>1.4119999999999999</c:v>
                </c:pt>
                <c:pt idx="31725">
                  <c:v>1.4119999999999999</c:v>
                </c:pt>
                <c:pt idx="31726">
                  <c:v>1.4119999999999999</c:v>
                </c:pt>
                <c:pt idx="31727">
                  <c:v>1.4119999999999999</c:v>
                </c:pt>
                <c:pt idx="31728">
                  <c:v>1.4119999999999999</c:v>
                </c:pt>
                <c:pt idx="31729">
                  <c:v>1.4119999999999999</c:v>
                </c:pt>
                <c:pt idx="31730">
                  <c:v>1.4119999999999999</c:v>
                </c:pt>
                <c:pt idx="31731">
                  <c:v>1.4119999999999999</c:v>
                </c:pt>
                <c:pt idx="31732">
                  <c:v>1.4119999999999999</c:v>
                </c:pt>
                <c:pt idx="31733">
                  <c:v>1.4119999999999999</c:v>
                </c:pt>
                <c:pt idx="31734">
                  <c:v>1.4119999999999999</c:v>
                </c:pt>
                <c:pt idx="31735">
                  <c:v>1.4119999999999999</c:v>
                </c:pt>
                <c:pt idx="31736">
                  <c:v>1.4119999999999999</c:v>
                </c:pt>
                <c:pt idx="31737">
                  <c:v>1.4119999999999999</c:v>
                </c:pt>
                <c:pt idx="31738">
                  <c:v>1.4119999999999999</c:v>
                </c:pt>
                <c:pt idx="31739">
                  <c:v>1.411</c:v>
                </c:pt>
                <c:pt idx="31740">
                  <c:v>1.411</c:v>
                </c:pt>
                <c:pt idx="31741">
                  <c:v>1.411</c:v>
                </c:pt>
                <c:pt idx="31742">
                  <c:v>1.411</c:v>
                </c:pt>
                <c:pt idx="31743">
                  <c:v>1.411</c:v>
                </c:pt>
                <c:pt idx="31744">
                  <c:v>1.411</c:v>
                </c:pt>
                <c:pt idx="31745">
                  <c:v>1.411</c:v>
                </c:pt>
                <c:pt idx="31746">
                  <c:v>1.411</c:v>
                </c:pt>
                <c:pt idx="31747">
                  <c:v>1.411</c:v>
                </c:pt>
                <c:pt idx="31748">
                  <c:v>1.411</c:v>
                </c:pt>
                <c:pt idx="31749">
                  <c:v>1.411</c:v>
                </c:pt>
                <c:pt idx="31750">
                  <c:v>1.411</c:v>
                </c:pt>
                <c:pt idx="31751">
                  <c:v>1.411</c:v>
                </c:pt>
                <c:pt idx="31752">
                  <c:v>1.411</c:v>
                </c:pt>
                <c:pt idx="31753">
                  <c:v>1.411</c:v>
                </c:pt>
                <c:pt idx="31754">
                  <c:v>1.411</c:v>
                </c:pt>
                <c:pt idx="31755">
                  <c:v>1.411</c:v>
                </c:pt>
                <c:pt idx="31756">
                  <c:v>1.411</c:v>
                </c:pt>
                <c:pt idx="31757">
                  <c:v>1.411</c:v>
                </c:pt>
                <c:pt idx="31758">
                  <c:v>1.411</c:v>
                </c:pt>
                <c:pt idx="31759">
                  <c:v>1.41</c:v>
                </c:pt>
                <c:pt idx="31760">
                  <c:v>1.41</c:v>
                </c:pt>
                <c:pt idx="31761">
                  <c:v>1.41</c:v>
                </c:pt>
                <c:pt idx="31762">
                  <c:v>1.41</c:v>
                </c:pt>
                <c:pt idx="31763">
                  <c:v>1.41</c:v>
                </c:pt>
                <c:pt idx="31764">
                  <c:v>1.41</c:v>
                </c:pt>
                <c:pt idx="31765">
                  <c:v>1.41</c:v>
                </c:pt>
                <c:pt idx="31766">
                  <c:v>1.41</c:v>
                </c:pt>
                <c:pt idx="31767">
                  <c:v>1.41</c:v>
                </c:pt>
                <c:pt idx="31768">
                  <c:v>1.41</c:v>
                </c:pt>
                <c:pt idx="31769">
                  <c:v>1.41</c:v>
                </c:pt>
                <c:pt idx="31770">
                  <c:v>1.41</c:v>
                </c:pt>
                <c:pt idx="31771">
                  <c:v>1.41</c:v>
                </c:pt>
                <c:pt idx="31772">
                  <c:v>1.41</c:v>
                </c:pt>
                <c:pt idx="31773">
                  <c:v>1.41</c:v>
                </c:pt>
                <c:pt idx="31774">
                  <c:v>1.41</c:v>
                </c:pt>
                <c:pt idx="31775">
                  <c:v>1.41</c:v>
                </c:pt>
                <c:pt idx="31776">
                  <c:v>1.41</c:v>
                </c:pt>
                <c:pt idx="31777">
                  <c:v>1.41</c:v>
                </c:pt>
                <c:pt idx="31778">
                  <c:v>1.41</c:v>
                </c:pt>
                <c:pt idx="31779">
                  <c:v>1.409</c:v>
                </c:pt>
                <c:pt idx="31780">
                  <c:v>1.409</c:v>
                </c:pt>
                <c:pt idx="31781">
                  <c:v>1.409</c:v>
                </c:pt>
                <c:pt idx="31782">
                  <c:v>1.409</c:v>
                </c:pt>
                <c:pt idx="31783">
                  <c:v>1.409</c:v>
                </c:pt>
                <c:pt idx="31784">
                  <c:v>1.409</c:v>
                </c:pt>
                <c:pt idx="31785">
                  <c:v>1.409</c:v>
                </c:pt>
                <c:pt idx="31786">
                  <c:v>1.409</c:v>
                </c:pt>
                <c:pt idx="31787">
                  <c:v>1.409</c:v>
                </c:pt>
                <c:pt idx="31788">
                  <c:v>1.409</c:v>
                </c:pt>
                <c:pt idx="31789">
                  <c:v>1.409</c:v>
                </c:pt>
                <c:pt idx="31790">
                  <c:v>1.409</c:v>
                </c:pt>
                <c:pt idx="31791">
                  <c:v>1.409</c:v>
                </c:pt>
                <c:pt idx="31792">
                  <c:v>1.409</c:v>
                </c:pt>
                <c:pt idx="31793">
                  <c:v>1.409</c:v>
                </c:pt>
                <c:pt idx="31794">
                  <c:v>1.409</c:v>
                </c:pt>
                <c:pt idx="31795">
                  <c:v>1.409</c:v>
                </c:pt>
                <c:pt idx="31796">
                  <c:v>1.409</c:v>
                </c:pt>
                <c:pt idx="31797">
                  <c:v>1.409</c:v>
                </c:pt>
                <c:pt idx="31798">
                  <c:v>1.409</c:v>
                </c:pt>
                <c:pt idx="31799">
                  <c:v>1.4079999999999999</c:v>
                </c:pt>
                <c:pt idx="31800">
                  <c:v>1.4079999999999999</c:v>
                </c:pt>
                <c:pt idx="31801">
                  <c:v>1.4079999999999999</c:v>
                </c:pt>
                <c:pt idx="31802">
                  <c:v>1.4079999999999999</c:v>
                </c:pt>
                <c:pt idx="31803">
                  <c:v>1.4079999999999999</c:v>
                </c:pt>
                <c:pt idx="31804">
                  <c:v>1.4079999999999999</c:v>
                </c:pt>
                <c:pt idx="31805">
                  <c:v>1.4079999999999999</c:v>
                </c:pt>
                <c:pt idx="31806">
                  <c:v>1.4079999999999999</c:v>
                </c:pt>
                <c:pt idx="31807">
                  <c:v>1.4079999999999999</c:v>
                </c:pt>
                <c:pt idx="31808">
                  <c:v>1.4079999999999999</c:v>
                </c:pt>
                <c:pt idx="31809">
                  <c:v>1.4079999999999999</c:v>
                </c:pt>
                <c:pt idx="31810">
                  <c:v>1.4079999999999999</c:v>
                </c:pt>
                <c:pt idx="31811">
                  <c:v>1.4079999999999999</c:v>
                </c:pt>
                <c:pt idx="31812">
                  <c:v>1.4079999999999999</c:v>
                </c:pt>
                <c:pt idx="31813">
                  <c:v>1.4079999999999999</c:v>
                </c:pt>
                <c:pt idx="31814">
                  <c:v>1.4079999999999999</c:v>
                </c:pt>
                <c:pt idx="31815">
                  <c:v>1.4079999999999999</c:v>
                </c:pt>
                <c:pt idx="31816">
                  <c:v>1.4079999999999999</c:v>
                </c:pt>
                <c:pt idx="31817">
                  <c:v>1.4079999999999999</c:v>
                </c:pt>
                <c:pt idx="31818">
                  <c:v>1.4079999999999999</c:v>
                </c:pt>
                <c:pt idx="31819">
                  <c:v>1.407</c:v>
                </c:pt>
                <c:pt idx="31820">
                  <c:v>1.407</c:v>
                </c:pt>
                <c:pt idx="31821">
                  <c:v>1.407</c:v>
                </c:pt>
                <c:pt idx="31822">
                  <c:v>1.407</c:v>
                </c:pt>
                <c:pt idx="31823">
                  <c:v>1.407</c:v>
                </c:pt>
                <c:pt idx="31824">
                  <c:v>1.407</c:v>
                </c:pt>
                <c:pt idx="31825">
                  <c:v>1.407</c:v>
                </c:pt>
                <c:pt idx="31826">
                  <c:v>1.407</c:v>
                </c:pt>
                <c:pt idx="31827">
                  <c:v>1.407</c:v>
                </c:pt>
                <c:pt idx="31828">
                  <c:v>1.407</c:v>
                </c:pt>
                <c:pt idx="31829">
                  <c:v>1.407</c:v>
                </c:pt>
                <c:pt idx="31830">
                  <c:v>1.407</c:v>
                </c:pt>
                <c:pt idx="31831">
                  <c:v>1.407</c:v>
                </c:pt>
                <c:pt idx="31832">
                  <c:v>1.407</c:v>
                </c:pt>
                <c:pt idx="31833">
                  <c:v>1.407</c:v>
                </c:pt>
                <c:pt idx="31834">
                  <c:v>1.407</c:v>
                </c:pt>
                <c:pt idx="31835">
                  <c:v>1.407</c:v>
                </c:pt>
                <c:pt idx="31836">
                  <c:v>1.407</c:v>
                </c:pt>
                <c:pt idx="31837">
                  <c:v>1.407</c:v>
                </c:pt>
                <c:pt idx="31838">
                  <c:v>1.407</c:v>
                </c:pt>
                <c:pt idx="31839">
                  <c:v>1.4059999999999999</c:v>
                </c:pt>
                <c:pt idx="31840">
                  <c:v>1.4059999999999999</c:v>
                </c:pt>
                <c:pt idx="31841">
                  <c:v>1.4059999999999999</c:v>
                </c:pt>
                <c:pt idx="31842">
                  <c:v>1.4059999999999999</c:v>
                </c:pt>
                <c:pt idx="31843">
                  <c:v>1.4059999999999999</c:v>
                </c:pt>
                <c:pt idx="31844">
                  <c:v>1.4059999999999999</c:v>
                </c:pt>
                <c:pt idx="31845">
                  <c:v>1.4059999999999999</c:v>
                </c:pt>
                <c:pt idx="31846">
                  <c:v>1.4059999999999999</c:v>
                </c:pt>
                <c:pt idx="31847">
                  <c:v>1.4059999999999999</c:v>
                </c:pt>
                <c:pt idx="31848">
                  <c:v>1.4059999999999999</c:v>
                </c:pt>
                <c:pt idx="31849">
                  <c:v>1.4059999999999999</c:v>
                </c:pt>
                <c:pt idx="31850">
                  <c:v>1.4059999999999999</c:v>
                </c:pt>
                <c:pt idx="31851">
                  <c:v>1.4059999999999999</c:v>
                </c:pt>
                <c:pt idx="31852">
                  <c:v>1.4059999999999999</c:v>
                </c:pt>
                <c:pt idx="31853">
                  <c:v>1.4059999999999999</c:v>
                </c:pt>
                <c:pt idx="31854">
                  <c:v>1.4059999999999999</c:v>
                </c:pt>
                <c:pt idx="31855">
                  <c:v>1.4059999999999999</c:v>
                </c:pt>
                <c:pt idx="31856">
                  <c:v>1.4059999999999999</c:v>
                </c:pt>
                <c:pt idx="31857">
                  <c:v>1.4059999999999999</c:v>
                </c:pt>
                <c:pt idx="31858">
                  <c:v>1.4059999999999999</c:v>
                </c:pt>
                <c:pt idx="31859">
                  <c:v>1.4059999999999999</c:v>
                </c:pt>
                <c:pt idx="31860">
                  <c:v>1.405</c:v>
                </c:pt>
                <c:pt idx="31861">
                  <c:v>1.405</c:v>
                </c:pt>
                <c:pt idx="31862">
                  <c:v>1.405</c:v>
                </c:pt>
                <c:pt idx="31863">
                  <c:v>1.405</c:v>
                </c:pt>
                <c:pt idx="31864">
                  <c:v>1.405</c:v>
                </c:pt>
                <c:pt idx="31865">
                  <c:v>1.405</c:v>
                </c:pt>
                <c:pt idx="31866">
                  <c:v>1.405</c:v>
                </c:pt>
                <c:pt idx="31867">
                  <c:v>1.405</c:v>
                </c:pt>
                <c:pt idx="31868">
                  <c:v>1.405</c:v>
                </c:pt>
                <c:pt idx="31869">
                  <c:v>1.405</c:v>
                </c:pt>
                <c:pt idx="31870">
                  <c:v>1.405</c:v>
                </c:pt>
                <c:pt idx="31871">
                  <c:v>1.405</c:v>
                </c:pt>
                <c:pt idx="31872">
                  <c:v>1.405</c:v>
                </c:pt>
                <c:pt idx="31873">
                  <c:v>1.405</c:v>
                </c:pt>
                <c:pt idx="31874">
                  <c:v>1.405</c:v>
                </c:pt>
                <c:pt idx="31875">
                  <c:v>1.405</c:v>
                </c:pt>
                <c:pt idx="31876">
                  <c:v>1.405</c:v>
                </c:pt>
                <c:pt idx="31877">
                  <c:v>1.405</c:v>
                </c:pt>
                <c:pt idx="31878">
                  <c:v>1.405</c:v>
                </c:pt>
                <c:pt idx="31879">
                  <c:v>1.405</c:v>
                </c:pt>
                <c:pt idx="31880">
                  <c:v>1.4039999999999999</c:v>
                </c:pt>
                <c:pt idx="31881">
                  <c:v>1.4039999999999999</c:v>
                </c:pt>
                <c:pt idx="31882">
                  <c:v>1.4039999999999999</c:v>
                </c:pt>
                <c:pt idx="31883">
                  <c:v>1.4039999999999999</c:v>
                </c:pt>
                <c:pt idx="31884">
                  <c:v>1.4039999999999999</c:v>
                </c:pt>
                <c:pt idx="31885">
                  <c:v>1.4039999999999999</c:v>
                </c:pt>
                <c:pt idx="31886">
                  <c:v>1.4039999999999999</c:v>
                </c:pt>
                <c:pt idx="31887">
                  <c:v>1.4039999999999999</c:v>
                </c:pt>
                <c:pt idx="31888">
                  <c:v>1.4039999999999999</c:v>
                </c:pt>
                <c:pt idx="31889">
                  <c:v>1.4039999999999999</c:v>
                </c:pt>
                <c:pt idx="31890">
                  <c:v>1.4039999999999999</c:v>
                </c:pt>
                <c:pt idx="31891">
                  <c:v>1.4039999999999999</c:v>
                </c:pt>
                <c:pt idx="31892">
                  <c:v>1.4039999999999999</c:v>
                </c:pt>
                <c:pt idx="31893">
                  <c:v>1.4039999999999999</c:v>
                </c:pt>
                <c:pt idx="31894">
                  <c:v>1.4039999999999999</c:v>
                </c:pt>
                <c:pt idx="31895">
                  <c:v>1.4039999999999999</c:v>
                </c:pt>
                <c:pt idx="31896">
                  <c:v>1.4039999999999999</c:v>
                </c:pt>
                <c:pt idx="31897">
                  <c:v>1.4039999999999999</c:v>
                </c:pt>
                <c:pt idx="31898">
                  <c:v>1.4039999999999999</c:v>
                </c:pt>
                <c:pt idx="31899">
                  <c:v>1.4039999999999999</c:v>
                </c:pt>
                <c:pt idx="31900">
                  <c:v>1.403</c:v>
                </c:pt>
                <c:pt idx="31901">
                  <c:v>1.403</c:v>
                </c:pt>
                <c:pt idx="31902">
                  <c:v>1.403</c:v>
                </c:pt>
                <c:pt idx="31903">
                  <c:v>1.403</c:v>
                </c:pt>
                <c:pt idx="31904">
                  <c:v>1.403</c:v>
                </c:pt>
                <c:pt idx="31905">
                  <c:v>1.403</c:v>
                </c:pt>
                <c:pt idx="31906">
                  <c:v>1.403</c:v>
                </c:pt>
                <c:pt idx="31907">
                  <c:v>1.403</c:v>
                </c:pt>
                <c:pt idx="31908">
                  <c:v>1.403</c:v>
                </c:pt>
                <c:pt idx="31909">
                  <c:v>1.403</c:v>
                </c:pt>
                <c:pt idx="31910">
                  <c:v>1.403</c:v>
                </c:pt>
                <c:pt idx="31911">
                  <c:v>1.403</c:v>
                </c:pt>
                <c:pt idx="31912">
                  <c:v>1.403</c:v>
                </c:pt>
                <c:pt idx="31913">
                  <c:v>1.403</c:v>
                </c:pt>
                <c:pt idx="31914">
                  <c:v>1.403</c:v>
                </c:pt>
                <c:pt idx="31915">
                  <c:v>1.403</c:v>
                </c:pt>
                <c:pt idx="31916">
                  <c:v>1.403</c:v>
                </c:pt>
                <c:pt idx="31917">
                  <c:v>1.403</c:v>
                </c:pt>
                <c:pt idx="31918">
                  <c:v>1.403</c:v>
                </c:pt>
                <c:pt idx="31919">
                  <c:v>1.403</c:v>
                </c:pt>
                <c:pt idx="31920">
                  <c:v>1.4020000000000001</c:v>
                </c:pt>
                <c:pt idx="31921">
                  <c:v>1.4020000000000001</c:v>
                </c:pt>
                <c:pt idx="31922">
                  <c:v>1.4020000000000001</c:v>
                </c:pt>
                <c:pt idx="31923">
                  <c:v>1.4020000000000001</c:v>
                </c:pt>
                <c:pt idx="31924">
                  <c:v>1.4020000000000001</c:v>
                </c:pt>
                <c:pt idx="31925">
                  <c:v>1.4020000000000001</c:v>
                </c:pt>
                <c:pt idx="31926">
                  <c:v>1.4020000000000001</c:v>
                </c:pt>
                <c:pt idx="31927">
                  <c:v>1.4020000000000001</c:v>
                </c:pt>
                <c:pt idx="31928">
                  <c:v>1.4020000000000001</c:v>
                </c:pt>
                <c:pt idx="31929">
                  <c:v>1.4020000000000001</c:v>
                </c:pt>
                <c:pt idx="31930">
                  <c:v>1.4020000000000001</c:v>
                </c:pt>
                <c:pt idx="31931">
                  <c:v>1.4020000000000001</c:v>
                </c:pt>
                <c:pt idx="31932">
                  <c:v>1.4020000000000001</c:v>
                </c:pt>
                <c:pt idx="31933">
                  <c:v>1.4020000000000001</c:v>
                </c:pt>
                <c:pt idx="31934">
                  <c:v>1.4020000000000001</c:v>
                </c:pt>
                <c:pt idx="31935">
                  <c:v>1.4020000000000001</c:v>
                </c:pt>
                <c:pt idx="31936">
                  <c:v>1.4020000000000001</c:v>
                </c:pt>
                <c:pt idx="31937">
                  <c:v>1.4020000000000001</c:v>
                </c:pt>
                <c:pt idx="31938">
                  <c:v>1.4020000000000001</c:v>
                </c:pt>
                <c:pt idx="31939">
                  <c:v>1.4020000000000001</c:v>
                </c:pt>
                <c:pt idx="31940">
                  <c:v>1.401</c:v>
                </c:pt>
                <c:pt idx="31941">
                  <c:v>1.401</c:v>
                </c:pt>
                <c:pt idx="31942">
                  <c:v>1.401</c:v>
                </c:pt>
                <c:pt idx="31943">
                  <c:v>1.401</c:v>
                </c:pt>
                <c:pt idx="31944">
                  <c:v>1.401</c:v>
                </c:pt>
                <c:pt idx="31945">
                  <c:v>1.401</c:v>
                </c:pt>
                <c:pt idx="31946">
                  <c:v>1.401</c:v>
                </c:pt>
                <c:pt idx="31947">
                  <c:v>1.401</c:v>
                </c:pt>
                <c:pt idx="31948">
                  <c:v>1.401</c:v>
                </c:pt>
                <c:pt idx="31949">
                  <c:v>1.401</c:v>
                </c:pt>
                <c:pt idx="31950">
                  <c:v>1.4020000000000001</c:v>
                </c:pt>
                <c:pt idx="31951">
                  <c:v>1.4020000000000001</c:v>
                </c:pt>
                <c:pt idx="31952">
                  <c:v>1.4020000000000001</c:v>
                </c:pt>
                <c:pt idx="31953">
                  <c:v>1.4020000000000001</c:v>
                </c:pt>
                <c:pt idx="31954">
                  <c:v>1.4020000000000001</c:v>
                </c:pt>
                <c:pt idx="31955">
                  <c:v>1.4020000000000001</c:v>
                </c:pt>
                <c:pt idx="31956">
                  <c:v>1.4020000000000001</c:v>
                </c:pt>
                <c:pt idx="31957">
                  <c:v>1.4020000000000001</c:v>
                </c:pt>
                <c:pt idx="31958">
                  <c:v>1.4020000000000001</c:v>
                </c:pt>
                <c:pt idx="31959">
                  <c:v>1.4020000000000001</c:v>
                </c:pt>
                <c:pt idx="31960">
                  <c:v>1.4020000000000001</c:v>
                </c:pt>
                <c:pt idx="31961">
                  <c:v>1.401</c:v>
                </c:pt>
                <c:pt idx="31962">
                  <c:v>1.401</c:v>
                </c:pt>
                <c:pt idx="31963">
                  <c:v>1.401</c:v>
                </c:pt>
                <c:pt idx="31964">
                  <c:v>1.401</c:v>
                </c:pt>
                <c:pt idx="31965">
                  <c:v>1.401</c:v>
                </c:pt>
                <c:pt idx="31966">
                  <c:v>1.401</c:v>
                </c:pt>
                <c:pt idx="31967">
                  <c:v>1.401</c:v>
                </c:pt>
                <c:pt idx="31968">
                  <c:v>1.401</c:v>
                </c:pt>
                <c:pt idx="31969">
                  <c:v>1.401</c:v>
                </c:pt>
                <c:pt idx="31970">
                  <c:v>1.401</c:v>
                </c:pt>
                <c:pt idx="31971">
                  <c:v>1.401</c:v>
                </c:pt>
                <c:pt idx="31972">
                  <c:v>1.401</c:v>
                </c:pt>
                <c:pt idx="31973">
                  <c:v>1.401</c:v>
                </c:pt>
                <c:pt idx="31974">
                  <c:v>1.401</c:v>
                </c:pt>
                <c:pt idx="31975">
                  <c:v>1.401</c:v>
                </c:pt>
                <c:pt idx="31976">
                  <c:v>1.401</c:v>
                </c:pt>
                <c:pt idx="31977">
                  <c:v>1.401</c:v>
                </c:pt>
                <c:pt idx="31978">
                  <c:v>1.401</c:v>
                </c:pt>
                <c:pt idx="31979">
                  <c:v>1.401</c:v>
                </c:pt>
                <c:pt idx="31980">
                  <c:v>1.401</c:v>
                </c:pt>
                <c:pt idx="31981">
                  <c:v>1.4</c:v>
                </c:pt>
                <c:pt idx="31982">
                  <c:v>1.4</c:v>
                </c:pt>
                <c:pt idx="31983">
                  <c:v>1.4</c:v>
                </c:pt>
                <c:pt idx="31984">
                  <c:v>1.4</c:v>
                </c:pt>
                <c:pt idx="31985">
                  <c:v>1.4</c:v>
                </c:pt>
                <c:pt idx="31986">
                  <c:v>1.4</c:v>
                </c:pt>
                <c:pt idx="31987">
                  <c:v>1.4</c:v>
                </c:pt>
                <c:pt idx="31988">
                  <c:v>1.4</c:v>
                </c:pt>
                <c:pt idx="31989">
                  <c:v>1.4</c:v>
                </c:pt>
                <c:pt idx="31990">
                  <c:v>1.4</c:v>
                </c:pt>
                <c:pt idx="31991">
                  <c:v>1.4</c:v>
                </c:pt>
                <c:pt idx="31992">
                  <c:v>1.4</c:v>
                </c:pt>
                <c:pt idx="31993">
                  <c:v>1.4</c:v>
                </c:pt>
                <c:pt idx="31994">
                  <c:v>1.4</c:v>
                </c:pt>
                <c:pt idx="31995">
                  <c:v>1.4</c:v>
                </c:pt>
                <c:pt idx="31996">
                  <c:v>1.4</c:v>
                </c:pt>
                <c:pt idx="31997">
                  <c:v>1.4</c:v>
                </c:pt>
                <c:pt idx="31998">
                  <c:v>1.4</c:v>
                </c:pt>
                <c:pt idx="31999">
                  <c:v>1.4</c:v>
                </c:pt>
                <c:pt idx="32000">
                  <c:v>1.4</c:v>
                </c:pt>
                <c:pt idx="32001">
                  <c:v>1.399</c:v>
                </c:pt>
                <c:pt idx="32002">
                  <c:v>1.399</c:v>
                </c:pt>
                <c:pt idx="32003">
                  <c:v>1.399</c:v>
                </c:pt>
                <c:pt idx="32004">
                  <c:v>1.399</c:v>
                </c:pt>
                <c:pt idx="32005">
                  <c:v>1.399</c:v>
                </c:pt>
                <c:pt idx="32006">
                  <c:v>1.399</c:v>
                </c:pt>
                <c:pt idx="32007">
                  <c:v>1.399</c:v>
                </c:pt>
                <c:pt idx="32008">
                  <c:v>1.399</c:v>
                </c:pt>
                <c:pt idx="32009">
                  <c:v>1.399</c:v>
                </c:pt>
                <c:pt idx="32010">
                  <c:v>1.399</c:v>
                </c:pt>
                <c:pt idx="32011">
                  <c:v>1.399</c:v>
                </c:pt>
                <c:pt idx="32012">
                  <c:v>1.399</c:v>
                </c:pt>
                <c:pt idx="32013">
                  <c:v>1.399</c:v>
                </c:pt>
                <c:pt idx="32014">
                  <c:v>1.399</c:v>
                </c:pt>
                <c:pt idx="32015">
                  <c:v>1.399</c:v>
                </c:pt>
                <c:pt idx="32016">
                  <c:v>1.399</c:v>
                </c:pt>
                <c:pt idx="32017">
                  <c:v>1.399</c:v>
                </c:pt>
                <c:pt idx="32018">
                  <c:v>1.399</c:v>
                </c:pt>
                <c:pt idx="32019">
                  <c:v>1.399</c:v>
                </c:pt>
                <c:pt idx="32020">
                  <c:v>1.399</c:v>
                </c:pt>
                <c:pt idx="32021">
                  <c:v>1.3980000000000001</c:v>
                </c:pt>
                <c:pt idx="32022">
                  <c:v>1.3980000000000001</c:v>
                </c:pt>
                <c:pt idx="32023">
                  <c:v>1.3980000000000001</c:v>
                </c:pt>
                <c:pt idx="32024">
                  <c:v>1.3980000000000001</c:v>
                </c:pt>
                <c:pt idx="32025">
                  <c:v>1.3980000000000001</c:v>
                </c:pt>
                <c:pt idx="32026">
                  <c:v>1.3980000000000001</c:v>
                </c:pt>
                <c:pt idx="32027">
                  <c:v>1.3980000000000001</c:v>
                </c:pt>
                <c:pt idx="32028">
                  <c:v>1.3980000000000001</c:v>
                </c:pt>
                <c:pt idx="32029">
                  <c:v>1.3980000000000001</c:v>
                </c:pt>
                <c:pt idx="32030">
                  <c:v>1.3980000000000001</c:v>
                </c:pt>
                <c:pt idx="32031">
                  <c:v>1.3980000000000001</c:v>
                </c:pt>
                <c:pt idx="32032">
                  <c:v>1.3980000000000001</c:v>
                </c:pt>
                <c:pt idx="32033">
                  <c:v>1.3980000000000001</c:v>
                </c:pt>
                <c:pt idx="32034">
                  <c:v>1.3980000000000001</c:v>
                </c:pt>
                <c:pt idx="32035">
                  <c:v>1.3980000000000001</c:v>
                </c:pt>
                <c:pt idx="32036">
                  <c:v>1.3980000000000001</c:v>
                </c:pt>
                <c:pt idx="32037">
                  <c:v>1.3980000000000001</c:v>
                </c:pt>
                <c:pt idx="32038">
                  <c:v>1.3980000000000001</c:v>
                </c:pt>
                <c:pt idx="32039">
                  <c:v>1.3980000000000001</c:v>
                </c:pt>
                <c:pt idx="32040">
                  <c:v>1.3980000000000001</c:v>
                </c:pt>
                <c:pt idx="32041">
                  <c:v>1.397</c:v>
                </c:pt>
                <c:pt idx="32042">
                  <c:v>1.397</c:v>
                </c:pt>
                <c:pt idx="32043">
                  <c:v>1.397</c:v>
                </c:pt>
                <c:pt idx="32044">
                  <c:v>1.397</c:v>
                </c:pt>
                <c:pt idx="32045">
                  <c:v>1.397</c:v>
                </c:pt>
                <c:pt idx="32046">
                  <c:v>1.397</c:v>
                </c:pt>
                <c:pt idx="32047">
                  <c:v>1.397</c:v>
                </c:pt>
                <c:pt idx="32048">
                  <c:v>1.397</c:v>
                </c:pt>
                <c:pt idx="32049">
                  <c:v>1.397</c:v>
                </c:pt>
                <c:pt idx="32050">
                  <c:v>1.397</c:v>
                </c:pt>
                <c:pt idx="32051">
                  <c:v>1.397</c:v>
                </c:pt>
                <c:pt idx="32052">
                  <c:v>1.397</c:v>
                </c:pt>
                <c:pt idx="32053">
                  <c:v>1.397</c:v>
                </c:pt>
                <c:pt idx="32054">
                  <c:v>1.397</c:v>
                </c:pt>
                <c:pt idx="32055">
                  <c:v>1.397</c:v>
                </c:pt>
                <c:pt idx="32056">
                  <c:v>1.397</c:v>
                </c:pt>
                <c:pt idx="32057">
                  <c:v>1.397</c:v>
                </c:pt>
                <c:pt idx="32058">
                  <c:v>1.397</c:v>
                </c:pt>
                <c:pt idx="32059">
                  <c:v>1.397</c:v>
                </c:pt>
                <c:pt idx="32060">
                  <c:v>1.397</c:v>
                </c:pt>
                <c:pt idx="32061">
                  <c:v>1.3959999999999999</c:v>
                </c:pt>
                <c:pt idx="32062">
                  <c:v>1.3959999999999999</c:v>
                </c:pt>
                <c:pt idx="32063">
                  <c:v>1.3959999999999999</c:v>
                </c:pt>
                <c:pt idx="32064">
                  <c:v>1.3959999999999999</c:v>
                </c:pt>
                <c:pt idx="32065">
                  <c:v>1.3959999999999999</c:v>
                </c:pt>
                <c:pt idx="32066">
                  <c:v>1.3959999999999999</c:v>
                </c:pt>
                <c:pt idx="32067">
                  <c:v>1.3959999999999999</c:v>
                </c:pt>
                <c:pt idx="32068">
                  <c:v>1.3959999999999999</c:v>
                </c:pt>
                <c:pt idx="32069">
                  <c:v>1.3959999999999999</c:v>
                </c:pt>
                <c:pt idx="32070">
                  <c:v>1.3959999999999999</c:v>
                </c:pt>
                <c:pt idx="32071">
                  <c:v>1.3959999999999999</c:v>
                </c:pt>
                <c:pt idx="32072">
                  <c:v>1.3959999999999999</c:v>
                </c:pt>
                <c:pt idx="32073">
                  <c:v>1.3959999999999999</c:v>
                </c:pt>
                <c:pt idx="32074">
                  <c:v>1.3959999999999999</c:v>
                </c:pt>
                <c:pt idx="32075">
                  <c:v>1.3959999999999999</c:v>
                </c:pt>
                <c:pt idx="32076">
                  <c:v>1.3959999999999999</c:v>
                </c:pt>
                <c:pt idx="32077">
                  <c:v>1.3959999999999999</c:v>
                </c:pt>
                <c:pt idx="32078">
                  <c:v>1.3959999999999999</c:v>
                </c:pt>
                <c:pt idx="32079">
                  <c:v>1.3959999999999999</c:v>
                </c:pt>
                <c:pt idx="32080">
                  <c:v>1.3959999999999999</c:v>
                </c:pt>
                <c:pt idx="32081">
                  <c:v>1.395</c:v>
                </c:pt>
                <c:pt idx="32082">
                  <c:v>1.395</c:v>
                </c:pt>
                <c:pt idx="32083">
                  <c:v>1.395</c:v>
                </c:pt>
                <c:pt idx="32084">
                  <c:v>1.395</c:v>
                </c:pt>
                <c:pt idx="32085">
                  <c:v>1.395</c:v>
                </c:pt>
                <c:pt idx="32086">
                  <c:v>1.395</c:v>
                </c:pt>
                <c:pt idx="32087">
                  <c:v>1.395</c:v>
                </c:pt>
                <c:pt idx="32088">
                  <c:v>1.395</c:v>
                </c:pt>
                <c:pt idx="32089">
                  <c:v>1.395</c:v>
                </c:pt>
                <c:pt idx="32090">
                  <c:v>1.395</c:v>
                </c:pt>
                <c:pt idx="32091">
                  <c:v>1.395</c:v>
                </c:pt>
                <c:pt idx="32092">
                  <c:v>1.395</c:v>
                </c:pt>
                <c:pt idx="32093">
                  <c:v>1.395</c:v>
                </c:pt>
                <c:pt idx="32094">
                  <c:v>1.395</c:v>
                </c:pt>
                <c:pt idx="32095">
                  <c:v>1.395</c:v>
                </c:pt>
                <c:pt idx="32096">
                  <c:v>1.395</c:v>
                </c:pt>
                <c:pt idx="32097">
                  <c:v>1.395</c:v>
                </c:pt>
                <c:pt idx="32098">
                  <c:v>1.395</c:v>
                </c:pt>
                <c:pt idx="32099">
                  <c:v>1.395</c:v>
                </c:pt>
                <c:pt idx="32100">
                  <c:v>1.395</c:v>
                </c:pt>
                <c:pt idx="32101">
                  <c:v>1.3940000000000001</c:v>
                </c:pt>
                <c:pt idx="32102">
                  <c:v>1.3940000000000001</c:v>
                </c:pt>
                <c:pt idx="32103">
                  <c:v>1.3940000000000001</c:v>
                </c:pt>
                <c:pt idx="32104">
                  <c:v>1.3940000000000001</c:v>
                </c:pt>
                <c:pt idx="32105">
                  <c:v>1.3940000000000001</c:v>
                </c:pt>
                <c:pt idx="32106">
                  <c:v>1.3940000000000001</c:v>
                </c:pt>
                <c:pt idx="32107">
                  <c:v>1.3940000000000001</c:v>
                </c:pt>
                <c:pt idx="32108">
                  <c:v>1.3940000000000001</c:v>
                </c:pt>
                <c:pt idx="32109">
                  <c:v>1.3940000000000001</c:v>
                </c:pt>
                <c:pt idx="32110">
                  <c:v>1.3940000000000001</c:v>
                </c:pt>
                <c:pt idx="32111">
                  <c:v>1.3940000000000001</c:v>
                </c:pt>
                <c:pt idx="32112">
                  <c:v>1.3940000000000001</c:v>
                </c:pt>
                <c:pt idx="32113">
                  <c:v>1.3940000000000001</c:v>
                </c:pt>
                <c:pt idx="32114">
                  <c:v>1.3940000000000001</c:v>
                </c:pt>
                <c:pt idx="32115">
                  <c:v>1.3940000000000001</c:v>
                </c:pt>
                <c:pt idx="32116">
                  <c:v>1.3940000000000001</c:v>
                </c:pt>
                <c:pt idx="32117">
                  <c:v>1.3940000000000001</c:v>
                </c:pt>
                <c:pt idx="32118">
                  <c:v>1.3940000000000001</c:v>
                </c:pt>
                <c:pt idx="32119">
                  <c:v>1.3940000000000001</c:v>
                </c:pt>
                <c:pt idx="32120">
                  <c:v>1.3940000000000001</c:v>
                </c:pt>
                <c:pt idx="32121">
                  <c:v>1.393</c:v>
                </c:pt>
                <c:pt idx="32122">
                  <c:v>1.393</c:v>
                </c:pt>
                <c:pt idx="32123">
                  <c:v>1.393</c:v>
                </c:pt>
                <c:pt idx="32124">
                  <c:v>1.393</c:v>
                </c:pt>
                <c:pt idx="32125">
                  <c:v>1.393</c:v>
                </c:pt>
                <c:pt idx="32126">
                  <c:v>1.393</c:v>
                </c:pt>
                <c:pt idx="32127">
                  <c:v>1.393</c:v>
                </c:pt>
                <c:pt idx="32128">
                  <c:v>1.393</c:v>
                </c:pt>
                <c:pt idx="32129">
                  <c:v>1.393</c:v>
                </c:pt>
                <c:pt idx="32130">
                  <c:v>1.393</c:v>
                </c:pt>
                <c:pt idx="32131">
                  <c:v>1.393</c:v>
                </c:pt>
                <c:pt idx="32132">
                  <c:v>1.393</c:v>
                </c:pt>
                <c:pt idx="32133">
                  <c:v>1.393</c:v>
                </c:pt>
                <c:pt idx="32134">
                  <c:v>1.393</c:v>
                </c:pt>
                <c:pt idx="32135">
                  <c:v>1.393</c:v>
                </c:pt>
                <c:pt idx="32136">
                  <c:v>1.393</c:v>
                </c:pt>
                <c:pt idx="32137">
                  <c:v>1.393</c:v>
                </c:pt>
                <c:pt idx="32138">
                  <c:v>1.393</c:v>
                </c:pt>
                <c:pt idx="32139">
                  <c:v>1.393</c:v>
                </c:pt>
                <c:pt idx="32140">
                  <c:v>1.393</c:v>
                </c:pt>
                <c:pt idx="32141">
                  <c:v>1.3919999999999999</c:v>
                </c:pt>
                <c:pt idx="32142">
                  <c:v>1.3919999999999999</c:v>
                </c:pt>
                <c:pt idx="32143">
                  <c:v>1.3919999999999999</c:v>
                </c:pt>
                <c:pt idx="32144">
                  <c:v>1.3919999999999999</c:v>
                </c:pt>
                <c:pt idx="32145">
                  <c:v>1.3919999999999999</c:v>
                </c:pt>
                <c:pt idx="32146">
                  <c:v>1.3919999999999999</c:v>
                </c:pt>
                <c:pt idx="32147">
                  <c:v>1.3919999999999999</c:v>
                </c:pt>
                <c:pt idx="32148">
                  <c:v>1.3919999999999999</c:v>
                </c:pt>
                <c:pt idx="32149">
                  <c:v>1.3919999999999999</c:v>
                </c:pt>
                <c:pt idx="32150">
                  <c:v>1.3919999999999999</c:v>
                </c:pt>
                <c:pt idx="32151">
                  <c:v>1.3919999999999999</c:v>
                </c:pt>
                <c:pt idx="32152">
                  <c:v>1.3919999999999999</c:v>
                </c:pt>
                <c:pt idx="32153">
                  <c:v>1.3919999999999999</c:v>
                </c:pt>
                <c:pt idx="32154">
                  <c:v>1.3919999999999999</c:v>
                </c:pt>
                <c:pt idx="32155">
                  <c:v>1.3919999999999999</c:v>
                </c:pt>
                <c:pt idx="32156">
                  <c:v>1.3919999999999999</c:v>
                </c:pt>
                <c:pt idx="32157">
                  <c:v>1.3919999999999999</c:v>
                </c:pt>
                <c:pt idx="32158">
                  <c:v>1.3919999999999999</c:v>
                </c:pt>
                <c:pt idx="32159">
                  <c:v>1.3919999999999999</c:v>
                </c:pt>
                <c:pt idx="32160">
                  <c:v>1.3919999999999999</c:v>
                </c:pt>
                <c:pt idx="32161">
                  <c:v>1.391</c:v>
                </c:pt>
                <c:pt idx="32162">
                  <c:v>1.391</c:v>
                </c:pt>
                <c:pt idx="32163">
                  <c:v>1.391</c:v>
                </c:pt>
                <c:pt idx="32164">
                  <c:v>1.391</c:v>
                </c:pt>
                <c:pt idx="32165">
                  <c:v>1.391</c:v>
                </c:pt>
                <c:pt idx="32166">
                  <c:v>1.391</c:v>
                </c:pt>
                <c:pt idx="32167">
                  <c:v>1.391</c:v>
                </c:pt>
                <c:pt idx="32168">
                  <c:v>1.391</c:v>
                </c:pt>
                <c:pt idx="32169">
                  <c:v>1.391</c:v>
                </c:pt>
                <c:pt idx="32170">
                  <c:v>1.391</c:v>
                </c:pt>
                <c:pt idx="32171">
                  <c:v>1.391</c:v>
                </c:pt>
                <c:pt idx="32172">
                  <c:v>1.391</c:v>
                </c:pt>
                <c:pt idx="32173">
                  <c:v>1.391</c:v>
                </c:pt>
                <c:pt idx="32174">
                  <c:v>1.391</c:v>
                </c:pt>
                <c:pt idx="32175">
                  <c:v>1.391</c:v>
                </c:pt>
                <c:pt idx="32176">
                  <c:v>1.391</c:v>
                </c:pt>
                <c:pt idx="32177">
                  <c:v>1.391</c:v>
                </c:pt>
                <c:pt idx="32178">
                  <c:v>1.391</c:v>
                </c:pt>
                <c:pt idx="32179">
                  <c:v>1.391</c:v>
                </c:pt>
                <c:pt idx="32180">
                  <c:v>1.391</c:v>
                </c:pt>
                <c:pt idx="32181">
                  <c:v>1.3900000000000001</c:v>
                </c:pt>
                <c:pt idx="32182">
                  <c:v>1.3900000000000001</c:v>
                </c:pt>
                <c:pt idx="32183">
                  <c:v>1.3900000000000001</c:v>
                </c:pt>
                <c:pt idx="32184">
                  <c:v>1.3900000000000001</c:v>
                </c:pt>
                <c:pt idx="32185">
                  <c:v>1.3900000000000001</c:v>
                </c:pt>
                <c:pt idx="32186">
                  <c:v>1.3900000000000001</c:v>
                </c:pt>
                <c:pt idx="32187">
                  <c:v>1.3900000000000001</c:v>
                </c:pt>
                <c:pt idx="32188">
                  <c:v>1.3900000000000001</c:v>
                </c:pt>
                <c:pt idx="32189">
                  <c:v>1.3900000000000001</c:v>
                </c:pt>
                <c:pt idx="32190">
                  <c:v>1.3900000000000001</c:v>
                </c:pt>
                <c:pt idx="32191">
                  <c:v>1.3900000000000001</c:v>
                </c:pt>
                <c:pt idx="32192">
                  <c:v>1.3900000000000001</c:v>
                </c:pt>
                <c:pt idx="32193">
                  <c:v>1.3900000000000001</c:v>
                </c:pt>
                <c:pt idx="32194">
                  <c:v>1.3900000000000001</c:v>
                </c:pt>
                <c:pt idx="32195">
                  <c:v>1.3900000000000001</c:v>
                </c:pt>
                <c:pt idx="32196">
                  <c:v>1.3900000000000001</c:v>
                </c:pt>
                <c:pt idx="32197">
                  <c:v>1.3900000000000001</c:v>
                </c:pt>
                <c:pt idx="32198">
                  <c:v>1.3900000000000001</c:v>
                </c:pt>
                <c:pt idx="32199">
                  <c:v>1.3900000000000001</c:v>
                </c:pt>
                <c:pt idx="32200">
                  <c:v>1.3900000000000001</c:v>
                </c:pt>
                <c:pt idx="32201">
                  <c:v>1.389</c:v>
                </c:pt>
                <c:pt idx="32202">
                  <c:v>1.389</c:v>
                </c:pt>
                <c:pt idx="32203">
                  <c:v>1.389</c:v>
                </c:pt>
                <c:pt idx="32204">
                  <c:v>1.389</c:v>
                </c:pt>
                <c:pt idx="32205">
                  <c:v>1.389</c:v>
                </c:pt>
                <c:pt idx="32206">
                  <c:v>1.389</c:v>
                </c:pt>
                <c:pt idx="32207">
                  <c:v>1.389</c:v>
                </c:pt>
                <c:pt idx="32208">
                  <c:v>1.389</c:v>
                </c:pt>
                <c:pt idx="32209">
                  <c:v>1.389</c:v>
                </c:pt>
                <c:pt idx="32210">
                  <c:v>1.389</c:v>
                </c:pt>
                <c:pt idx="32211">
                  <c:v>1.389</c:v>
                </c:pt>
                <c:pt idx="32212">
                  <c:v>1.389</c:v>
                </c:pt>
                <c:pt idx="32213">
                  <c:v>1.389</c:v>
                </c:pt>
                <c:pt idx="32214">
                  <c:v>1.389</c:v>
                </c:pt>
                <c:pt idx="32215">
                  <c:v>1.389</c:v>
                </c:pt>
                <c:pt idx="32216">
                  <c:v>1.389</c:v>
                </c:pt>
                <c:pt idx="32217">
                  <c:v>1.389</c:v>
                </c:pt>
                <c:pt idx="32218">
                  <c:v>1.389</c:v>
                </c:pt>
                <c:pt idx="32219">
                  <c:v>1.389</c:v>
                </c:pt>
                <c:pt idx="32220">
                  <c:v>1.389</c:v>
                </c:pt>
                <c:pt idx="32221">
                  <c:v>1.3879999999999999</c:v>
                </c:pt>
                <c:pt idx="32222">
                  <c:v>1.3879999999999999</c:v>
                </c:pt>
                <c:pt idx="32223">
                  <c:v>1.3879999999999999</c:v>
                </c:pt>
                <c:pt idx="32224">
                  <c:v>1.3879999999999999</c:v>
                </c:pt>
                <c:pt idx="32225">
                  <c:v>1.3879999999999999</c:v>
                </c:pt>
                <c:pt idx="32226">
                  <c:v>1.3879999999999999</c:v>
                </c:pt>
                <c:pt idx="32227">
                  <c:v>1.3879999999999999</c:v>
                </c:pt>
                <c:pt idx="32228">
                  <c:v>1.3879999999999999</c:v>
                </c:pt>
                <c:pt idx="32229">
                  <c:v>1.3879999999999999</c:v>
                </c:pt>
                <c:pt idx="32230">
                  <c:v>1.3879999999999999</c:v>
                </c:pt>
                <c:pt idx="32231">
                  <c:v>1.3879999999999999</c:v>
                </c:pt>
                <c:pt idx="32232">
                  <c:v>1.3879999999999999</c:v>
                </c:pt>
                <c:pt idx="32233">
                  <c:v>1.3879999999999999</c:v>
                </c:pt>
                <c:pt idx="32234">
                  <c:v>1.3879999999999999</c:v>
                </c:pt>
                <c:pt idx="32235">
                  <c:v>1.3879999999999999</c:v>
                </c:pt>
                <c:pt idx="32236">
                  <c:v>1.3879999999999999</c:v>
                </c:pt>
                <c:pt idx="32237">
                  <c:v>1.3879999999999999</c:v>
                </c:pt>
                <c:pt idx="32238">
                  <c:v>1.3879999999999999</c:v>
                </c:pt>
                <c:pt idx="32239">
                  <c:v>1.3879999999999999</c:v>
                </c:pt>
                <c:pt idx="32240">
                  <c:v>1.3879999999999999</c:v>
                </c:pt>
                <c:pt idx="32241">
                  <c:v>1.387</c:v>
                </c:pt>
                <c:pt idx="32242">
                  <c:v>1.387</c:v>
                </c:pt>
                <c:pt idx="32243">
                  <c:v>1.387</c:v>
                </c:pt>
                <c:pt idx="32244">
                  <c:v>1.387</c:v>
                </c:pt>
                <c:pt idx="32245">
                  <c:v>1.387</c:v>
                </c:pt>
                <c:pt idx="32246">
                  <c:v>1.387</c:v>
                </c:pt>
                <c:pt idx="32247">
                  <c:v>1.387</c:v>
                </c:pt>
                <c:pt idx="32248">
                  <c:v>1.387</c:v>
                </c:pt>
                <c:pt idx="32249">
                  <c:v>1.387</c:v>
                </c:pt>
                <c:pt idx="32250">
                  <c:v>1.387</c:v>
                </c:pt>
                <c:pt idx="32251">
                  <c:v>1.387</c:v>
                </c:pt>
                <c:pt idx="32252">
                  <c:v>1.387</c:v>
                </c:pt>
                <c:pt idx="32253">
                  <c:v>1.387</c:v>
                </c:pt>
                <c:pt idx="32254">
                  <c:v>1.387</c:v>
                </c:pt>
                <c:pt idx="32255">
                  <c:v>1.387</c:v>
                </c:pt>
                <c:pt idx="32256">
                  <c:v>1.387</c:v>
                </c:pt>
                <c:pt idx="32257">
                  <c:v>1.387</c:v>
                </c:pt>
                <c:pt idx="32258">
                  <c:v>1.387</c:v>
                </c:pt>
                <c:pt idx="32259">
                  <c:v>1.387</c:v>
                </c:pt>
                <c:pt idx="32260">
                  <c:v>1.387</c:v>
                </c:pt>
                <c:pt idx="32261">
                  <c:v>1.3860000000000001</c:v>
                </c:pt>
                <c:pt idx="32262">
                  <c:v>1.3860000000000001</c:v>
                </c:pt>
                <c:pt idx="32263">
                  <c:v>1.3860000000000001</c:v>
                </c:pt>
                <c:pt idx="32264">
                  <c:v>1.3860000000000001</c:v>
                </c:pt>
                <c:pt idx="32265">
                  <c:v>1.3860000000000001</c:v>
                </c:pt>
                <c:pt idx="32266">
                  <c:v>1.3860000000000001</c:v>
                </c:pt>
                <c:pt idx="32267">
                  <c:v>1.3860000000000001</c:v>
                </c:pt>
                <c:pt idx="32268">
                  <c:v>1.3860000000000001</c:v>
                </c:pt>
                <c:pt idx="32269">
                  <c:v>1.3860000000000001</c:v>
                </c:pt>
                <c:pt idx="32270">
                  <c:v>1.3860000000000001</c:v>
                </c:pt>
                <c:pt idx="32271">
                  <c:v>1.3860000000000001</c:v>
                </c:pt>
                <c:pt idx="32272">
                  <c:v>1.3860000000000001</c:v>
                </c:pt>
                <c:pt idx="32273">
                  <c:v>1.3860000000000001</c:v>
                </c:pt>
                <c:pt idx="32274">
                  <c:v>1.3860000000000001</c:v>
                </c:pt>
                <c:pt idx="32275">
                  <c:v>1.3860000000000001</c:v>
                </c:pt>
                <c:pt idx="32276">
                  <c:v>1.3860000000000001</c:v>
                </c:pt>
                <c:pt idx="32277">
                  <c:v>1.3860000000000001</c:v>
                </c:pt>
                <c:pt idx="32278">
                  <c:v>1.3860000000000001</c:v>
                </c:pt>
                <c:pt idx="32279">
                  <c:v>1.3860000000000001</c:v>
                </c:pt>
                <c:pt idx="32280">
                  <c:v>1.3860000000000001</c:v>
                </c:pt>
                <c:pt idx="32281">
                  <c:v>1.3860000000000001</c:v>
                </c:pt>
                <c:pt idx="32282">
                  <c:v>1.3860000000000001</c:v>
                </c:pt>
                <c:pt idx="32283">
                  <c:v>1.385</c:v>
                </c:pt>
                <c:pt idx="32284">
                  <c:v>1.385</c:v>
                </c:pt>
                <c:pt idx="32285">
                  <c:v>1.385</c:v>
                </c:pt>
                <c:pt idx="32286">
                  <c:v>1.385</c:v>
                </c:pt>
                <c:pt idx="32287">
                  <c:v>1.385</c:v>
                </c:pt>
                <c:pt idx="32288">
                  <c:v>1.385</c:v>
                </c:pt>
                <c:pt idx="32289">
                  <c:v>1.385</c:v>
                </c:pt>
                <c:pt idx="32290">
                  <c:v>1.385</c:v>
                </c:pt>
                <c:pt idx="32291">
                  <c:v>1.385</c:v>
                </c:pt>
                <c:pt idx="32292">
                  <c:v>1.385</c:v>
                </c:pt>
                <c:pt idx="32293">
                  <c:v>1.385</c:v>
                </c:pt>
                <c:pt idx="32294">
                  <c:v>1.385</c:v>
                </c:pt>
                <c:pt idx="32295">
                  <c:v>1.385</c:v>
                </c:pt>
                <c:pt idx="32296">
                  <c:v>1.385</c:v>
                </c:pt>
                <c:pt idx="32297">
                  <c:v>1.385</c:v>
                </c:pt>
                <c:pt idx="32298">
                  <c:v>1.385</c:v>
                </c:pt>
                <c:pt idx="32299">
                  <c:v>1.385</c:v>
                </c:pt>
                <c:pt idx="32300">
                  <c:v>1.385</c:v>
                </c:pt>
                <c:pt idx="32301">
                  <c:v>1.385</c:v>
                </c:pt>
                <c:pt idx="32302">
                  <c:v>1.385</c:v>
                </c:pt>
                <c:pt idx="32303">
                  <c:v>1.385</c:v>
                </c:pt>
                <c:pt idx="32304">
                  <c:v>1.3839999999999999</c:v>
                </c:pt>
                <c:pt idx="32305">
                  <c:v>1.3839999999999999</c:v>
                </c:pt>
                <c:pt idx="32306">
                  <c:v>1.3839999999999999</c:v>
                </c:pt>
                <c:pt idx="32307">
                  <c:v>1.3839999999999999</c:v>
                </c:pt>
                <c:pt idx="32308">
                  <c:v>1.3839999999999999</c:v>
                </c:pt>
                <c:pt idx="32309">
                  <c:v>1.3839999999999999</c:v>
                </c:pt>
                <c:pt idx="32310">
                  <c:v>1.3839999999999999</c:v>
                </c:pt>
                <c:pt idx="32311">
                  <c:v>1.3839999999999999</c:v>
                </c:pt>
                <c:pt idx="32312">
                  <c:v>1.3839999999999999</c:v>
                </c:pt>
                <c:pt idx="32313">
                  <c:v>1.3839999999999999</c:v>
                </c:pt>
                <c:pt idx="32314">
                  <c:v>1.3839999999999999</c:v>
                </c:pt>
                <c:pt idx="32315">
                  <c:v>1.3839999999999999</c:v>
                </c:pt>
                <c:pt idx="32316">
                  <c:v>1.3839999999999999</c:v>
                </c:pt>
                <c:pt idx="32317">
                  <c:v>1.3839999999999999</c:v>
                </c:pt>
                <c:pt idx="32318">
                  <c:v>1.3839999999999999</c:v>
                </c:pt>
                <c:pt idx="32319">
                  <c:v>1.3839999999999999</c:v>
                </c:pt>
                <c:pt idx="32320">
                  <c:v>1.3839999999999999</c:v>
                </c:pt>
                <c:pt idx="32321">
                  <c:v>1.3839999999999999</c:v>
                </c:pt>
                <c:pt idx="32322">
                  <c:v>1.3839999999999999</c:v>
                </c:pt>
                <c:pt idx="32323">
                  <c:v>1.3839999999999999</c:v>
                </c:pt>
                <c:pt idx="32324">
                  <c:v>1.383</c:v>
                </c:pt>
                <c:pt idx="32325">
                  <c:v>1.383</c:v>
                </c:pt>
                <c:pt idx="32326">
                  <c:v>1.383</c:v>
                </c:pt>
                <c:pt idx="32327">
                  <c:v>1.383</c:v>
                </c:pt>
                <c:pt idx="32328">
                  <c:v>1.383</c:v>
                </c:pt>
                <c:pt idx="32329">
                  <c:v>1.383</c:v>
                </c:pt>
                <c:pt idx="32330">
                  <c:v>1.383</c:v>
                </c:pt>
                <c:pt idx="32331">
                  <c:v>1.383</c:v>
                </c:pt>
                <c:pt idx="32332">
                  <c:v>1.383</c:v>
                </c:pt>
                <c:pt idx="32333">
                  <c:v>1.383</c:v>
                </c:pt>
                <c:pt idx="32334">
                  <c:v>1.383</c:v>
                </c:pt>
                <c:pt idx="32335">
                  <c:v>1.383</c:v>
                </c:pt>
                <c:pt idx="32336">
                  <c:v>1.383</c:v>
                </c:pt>
                <c:pt idx="32337">
                  <c:v>1.383</c:v>
                </c:pt>
                <c:pt idx="32338">
                  <c:v>1.383</c:v>
                </c:pt>
                <c:pt idx="32339">
                  <c:v>1.383</c:v>
                </c:pt>
                <c:pt idx="32340">
                  <c:v>1.383</c:v>
                </c:pt>
                <c:pt idx="32341">
                  <c:v>1.383</c:v>
                </c:pt>
                <c:pt idx="32342">
                  <c:v>1.383</c:v>
                </c:pt>
                <c:pt idx="32343">
                  <c:v>1.383</c:v>
                </c:pt>
                <c:pt idx="32344">
                  <c:v>1.3820000000000001</c:v>
                </c:pt>
                <c:pt idx="32345">
                  <c:v>1.3820000000000001</c:v>
                </c:pt>
                <c:pt idx="32346">
                  <c:v>1.3820000000000001</c:v>
                </c:pt>
                <c:pt idx="32347">
                  <c:v>1.3820000000000001</c:v>
                </c:pt>
                <c:pt idx="32348">
                  <c:v>1.3820000000000001</c:v>
                </c:pt>
                <c:pt idx="32349">
                  <c:v>1.3820000000000001</c:v>
                </c:pt>
                <c:pt idx="32350">
                  <c:v>1.3820000000000001</c:v>
                </c:pt>
                <c:pt idx="32351">
                  <c:v>1.3820000000000001</c:v>
                </c:pt>
                <c:pt idx="32352">
                  <c:v>1.3820000000000001</c:v>
                </c:pt>
                <c:pt idx="32353">
                  <c:v>1.3820000000000001</c:v>
                </c:pt>
                <c:pt idx="32354">
                  <c:v>1.3820000000000001</c:v>
                </c:pt>
                <c:pt idx="32355">
                  <c:v>1.3820000000000001</c:v>
                </c:pt>
                <c:pt idx="32356">
                  <c:v>1.3820000000000001</c:v>
                </c:pt>
                <c:pt idx="32357">
                  <c:v>1.3820000000000001</c:v>
                </c:pt>
                <c:pt idx="32358">
                  <c:v>1.3820000000000001</c:v>
                </c:pt>
                <c:pt idx="32359">
                  <c:v>1.3820000000000001</c:v>
                </c:pt>
                <c:pt idx="32360">
                  <c:v>1.3820000000000001</c:v>
                </c:pt>
                <c:pt idx="32361">
                  <c:v>1.3820000000000001</c:v>
                </c:pt>
                <c:pt idx="32362">
                  <c:v>1.3820000000000001</c:v>
                </c:pt>
                <c:pt idx="32363">
                  <c:v>1.3820000000000001</c:v>
                </c:pt>
                <c:pt idx="32364">
                  <c:v>1.381</c:v>
                </c:pt>
                <c:pt idx="32365">
                  <c:v>1.381</c:v>
                </c:pt>
                <c:pt idx="32366">
                  <c:v>1.381</c:v>
                </c:pt>
                <c:pt idx="32367">
                  <c:v>1.381</c:v>
                </c:pt>
                <c:pt idx="32368">
                  <c:v>1.381</c:v>
                </c:pt>
                <c:pt idx="32369">
                  <c:v>1.381</c:v>
                </c:pt>
                <c:pt idx="32370">
                  <c:v>1.381</c:v>
                </c:pt>
                <c:pt idx="32371">
                  <c:v>1.381</c:v>
                </c:pt>
                <c:pt idx="32372">
                  <c:v>1.381</c:v>
                </c:pt>
                <c:pt idx="32373">
                  <c:v>1.381</c:v>
                </c:pt>
                <c:pt idx="32374">
                  <c:v>1.381</c:v>
                </c:pt>
                <c:pt idx="32375">
                  <c:v>1.381</c:v>
                </c:pt>
                <c:pt idx="32376">
                  <c:v>1.381</c:v>
                </c:pt>
                <c:pt idx="32377">
                  <c:v>1.381</c:v>
                </c:pt>
                <c:pt idx="32378">
                  <c:v>1.381</c:v>
                </c:pt>
                <c:pt idx="32379">
                  <c:v>1.381</c:v>
                </c:pt>
                <c:pt idx="32380">
                  <c:v>1.381</c:v>
                </c:pt>
                <c:pt idx="32381">
                  <c:v>1.381</c:v>
                </c:pt>
                <c:pt idx="32382">
                  <c:v>1.381</c:v>
                </c:pt>
                <c:pt idx="32383">
                  <c:v>1.381</c:v>
                </c:pt>
                <c:pt idx="32384">
                  <c:v>1.38</c:v>
                </c:pt>
                <c:pt idx="32385">
                  <c:v>1.38</c:v>
                </c:pt>
                <c:pt idx="32386">
                  <c:v>1.38</c:v>
                </c:pt>
                <c:pt idx="32387">
                  <c:v>1.38</c:v>
                </c:pt>
                <c:pt idx="32388">
                  <c:v>1.38</c:v>
                </c:pt>
                <c:pt idx="32389">
                  <c:v>1.38</c:v>
                </c:pt>
                <c:pt idx="32390">
                  <c:v>1.38</c:v>
                </c:pt>
                <c:pt idx="32391">
                  <c:v>1.38</c:v>
                </c:pt>
                <c:pt idx="32392">
                  <c:v>1.38</c:v>
                </c:pt>
                <c:pt idx="32393">
                  <c:v>1.38</c:v>
                </c:pt>
                <c:pt idx="32394">
                  <c:v>1.38</c:v>
                </c:pt>
                <c:pt idx="32395">
                  <c:v>1.38</c:v>
                </c:pt>
                <c:pt idx="32396">
                  <c:v>1.38</c:v>
                </c:pt>
                <c:pt idx="32397">
                  <c:v>1.38</c:v>
                </c:pt>
                <c:pt idx="32398">
                  <c:v>1.38</c:v>
                </c:pt>
                <c:pt idx="32399">
                  <c:v>1.38</c:v>
                </c:pt>
                <c:pt idx="32400">
                  <c:v>1.38</c:v>
                </c:pt>
                <c:pt idx="32401">
                  <c:v>1.38</c:v>
                </c:pt>
                <c:pt idx="32402">
                  <c:v>1.38</c:v>
                </c:pt>
                <c:pt idx="32403">
                  <c:v>1.38</c:v>
                </c:pt>
                <c:pt idx="32404">
                  <c:v>1.379</c:v>
                </c:pt>
                <c:pt idx="32405">
                  <c:v>1.379</c:v>
                </c:pt>
                <c:pt idx="32406">
                  <c:v>1.379</c:v>
                </c:pt>
                <c:pt idx="32407">
                  <c:v>1.379</c:v>
                </c:pt>
                <c:pt idx="32408">
                  <c:v>1.379</c:v>
                </c:pt>
                <c:pt idx="32409">
                  <c:v>1.379</c:v>
                </c:pt>
                <c:pt idx="32410">
                  <c:v>1.379</c:v>
                </c:pt>
                <c:pt idx="32411">
                  <c:v>1.379</c:v>
                </c:pt>
                <c:pt idx="32412">
                  <c:v>1.379</c:v>
                </c:pt>
                <c:pt idx="32413">
                  <c:v>1.379</c:v>
                </c:pt>
                <c:pt idx="32414">
                  <c:v>1.379</c:v>
                </c:pt>
                <c:pt idx="32415">
                  <c:v>1.379</c:v>
                </c:pt>
                <c:pt idx="32416">
                  <c:v>1.379</c:v>
                </c:pt>
                <c:pt idx="32417">
                  <c:v>1.379</c:v>
                </c:pt>
                <c:pt idx="32418">
                  <c:v>1.379</c:v>
                </c:pt>
                <c:pt idx="32419">
                  <c:v>1.379</c:v>
                </c:pt>
                <c:pt idx="32420">
                  <c:v>1.379</c:v>
                </c:pt>
                <c:pt idx="32421">
                  <c:v>1.379</c:v>
                </c:pt>
                <c:pt idx="32422">
                  <c:v>1.379</c:v>
                </c:pt>
                <c:pt idx="32423">
                  <c:v>1.379</c:v>
                </c:pt>
                <c:pt idx="32424">
                  <c:v>1.3780000000000001</c:v>
                </c:pt>
                <c:pt idx="32425">
                  <c:v>1.3780000000000001</c:v>
                </c:pt>
                <c:pt idx="32426">
                  <c:v>1.3780000000000001</c:v>
                </c:pt>
                <c:pt idx="32427">
                  <c:v>1.3780000000000001</c:v>
                </c:pt>
                <c:pt idx="32428">
                  <c:v>1.3780000000000001</c:v>
                </c:pt>
                <c:pt idx="32429">
                  <c:v>1.3780000000000001</c:v>
                </c:pt>
                <c:pt idx="32430">
                  <c:v>1.3780000000000001</c:v>
                </c:pt>
                <c:pt idx="32431">
                  <c:v>1.3780000000000001</c:v>
                </c:pt>
                <c:pt idx="32432">
                  <c:v>1.3780000000000001</c:v>
                </c:pt>
                <c:pt idx="32433">
                  <c:v>1.3780000000000001</c:v>
                </c:pt>
                <c:pt idx="32434">
                  <c:v>1.3780000000000001</c:v>
                </c:pt>
                <c:pt idx="32435">
                  <c:v>1.3780000000000001</c:v>
                </c:pt>
                <c:pt idx="32436">
                  <c:v>1.3780000000000001</c:v>
                </c:pt>
                <c:pt idx="32437">
                  <c:v>1.3780000000000001</c:v>
                </c:pt>
                <c:pt idx="32438">
                  <c:v>1.3780000000000001</c:v>
                </c:pt>
                <c:pt idx="32439">
                  <c:v>1.3780000000000001</c:v>
                </c:pt>
                <c:pt idx="32440">
                  <c:v>1.3780000000000001</c:v>
                </c:pt>
                <c:pt idx="32441">
                  <c:v>1.3780000000000001</c:v>
                </c:pt>
                <c:pt idx="32442">
                  <c:v>1.3780000000000001</c:v>
                </c:pt>
                <c:pt idx="32443">
                  <c:v>1.3780000000000001</c:v>
                </c:pt>
                <c:pt idx="32444">
                  <c:v>1.377</c:v>
                </c:pt>
                <c:pt idx="32445">
                  <c:v>1.377</c:v>
                </c:pt>
                <c:pt idx="32446">
                  <c:v>1.377</c:v>
                </c:pt>
                <c:pt idx="32447">
                  <c:v>1.377</c:v>
                </c:pt>
                <c:pt idx="32448">
                  <c:v>1.377</c:v>
                </c:pt>
                <c:pt idx="32449">
                  <c:v>1.377</c:v>
                </c:pt>
                <c:pt idx="32450">
                  <c:v>1.377</c:v>
                </c:pt>
                <c:pt idx="32451">
                  <c:v>1.377</c:v>
                </c:pt>
                <c:pt idx="32452">
                  <c:v>1.377</c:v>
                </c:pt>
                <c:pt idx="32453">
                  <c:v>1.377</c:v>
                </c:pt>
                <c:pt idx="32454">
                  <c:v>1.377</c:v>
                </c:pt>
                <c:pt idx="32455">
                  <c:v>1.377</c:v>
                </c:pt>
                <c:pt idx="32456">
                  <c:v>1.377</c:v>
                </c:pt>
                <c:pt idx="32457">
                  <c:v>1.377</c:v>
                </c:pt>
                <c:pt idx="32458">
                  <c:v>1.377</c:v>
                </c:pt>
                <c:pt idx="32459">
                  <c:v>1.377</c:v>
                </c:pt>
                <c:pt idx="32460">
                  <c:v>1.377</c:v>
                </c:pt>
                <c:pt idx="32461">
                  <c:v>1.377</c:v>
                </c:pt>
                <c:pt idx="32462">
                  <c:v>1.377</c:v>
                </c:pt>
                <c:pt idx="32463">
                  <c:v>1.377</c:v>
                </c:pt>
                <c:pt idx="32464">
                  <c:v>1.3759999999999999</c:v>
                </c:pt>
                <c:pt idx="32465">
                  <c:v>1.3759999999999999</c:v>
                </c:pt>
                <c:pt idx="32466">
                  <c:v>1.3759999999999999</c:v>
                </c:pt>
                <c:pt idx="32467">
                  <c:v>1.3759999999999999</c:v>
                </c:pt>
                <c:pt idx="32468">
                  <c:v>1.3759999999999999</c:v>
                </c:pt>
                <c:pt idx="32469">
                  <c:v>1.3759999999999999</c:v>
                </c:pt>
                <c:pt idx="32470">
                  <c:v>1.3759999999999999</c:v>
                </c:pt>
                <c:pt idx="32471">
                  <c:v>1.3759999999999999</c:v>
                </c:pt>
                <c:pt idx="32472">
                  <c:v>1.3759999999999999</c:v>
                </c:pt>
                <c:pt idx="32473">
                  <c:v>1.3759999999999999</c:v>
                </c:pt>
                <c:pt idx="32474">
                  <c:v>1.3759999999999999</c:v>
                </c:pt>
                <c:pt idx="32475">
                  <c:v>1.3759999999999999</c:v>
                </c:pt>
                <c:pt idx="32476">
                  <c:v>1.3759999999999999</c:v>
                </c:pt>
                <c:pt idx="32477">
                  <c:v>1.3759999999999999</c:v>
                </c:pt>
                <c:pt idx="32478">
                  <c:v>1.3759999999999999</c:v>
                </c:pt>
                <c:pt idx="32479">
                  <c:v>1.3759999999999999</c:v>
                </c:pt>
                <c:pt idx="32480">
                  <c:v>1.3759999999999999</c:v>
                </c:pt>
                <c:pt idx="32481">
                  <c:v>1.3759999999999999</c:v>
                </c:pt>
                <c:pt idx="32482">
                  <c:v>1.3759999999999999</c:v>
                </c:pt>
                <c:pt idx="32483">
                  <c:v>1.3759999999999999</c:v>
                </c:pt>
                <c:pt idx="32484">
                  <c:v>1.375</c:v>
                </c:pt>
                <c:pt idx="32485">
                  <c:v>1.375</c:v>
                </c:pt>
                <c:pt idx="32486">
                  <c:v>1.375</c:v>
                </c:pt>
                <c:pt idx="32487">
                  <c:v>1.375</c:v>
                </c:pt>
                <c:pt idx="32488">
                  <c:v>1.375</c:v>
                </c:pt>
                <c:pt idx="32489">
                  <c:v>1.375</c:v>
                </c:pt>
                <c:pt idx="32490">
                  <c:v>1.375</c:v>
                </c:pt>
                <c:pt idx="32491">
                  <c:v>1.375</c:v>
                </c:pt>
                <c:pt idx="32492">
                  <c:v>1.375</c:v>
                </c:pt>
                <c:pt idx="32493">
                  <c:v>1.375</c:v>
                </c:pt>
                <c:pt idx="32494">
                  <c:v>1.375</c:v>
                </c:pt>
                <c:pt idx="32495">
                  <c:v>1.375</c:v>
                </c:pt>
                <c:pt idx="32496">
                  <c:v>1.375</c:v>
                </c:pt>
                <c:pt idx="32497">
                  <c:v>1.375</c:v>
                </c:pt>
                <c:pt idx="32498">
                  <c:v>1.375</c:v>
                </c:pt>
                <c:pt idx="32499">
                  <c:v>1.375</c:v>
                </c:pt>
                <c:pt idx="32500">
                  <c:v>1.375</c:v>
                </c:pt>
                <c:pt idx="32501">
                  <c:v>1.375</c:v>
                </c:pt>
                <c:pt idx="32502">
                  <c:v>1.375</c:v>
                </c:pt>
                <c:pt idx="32503">
                  <c:v>1.375</c:v>
                </c:pt>
                <c:pt idx="32504">
                  <c:v>1.3740000000000001</c:v>
                </c:pt>
                <c:pt idx="32505">
                  <c:v>1.3740000000000001</c:v>
                </c:pt>
                <c:pt idx="32506">
                  <c:v>1.3740000000000001</c:v>
                </c:pt>
                <c:pt idx="32507">
                  <c:v>1.3740000000000001</c:v>
                </c:pt>
                <c:pt idx="32508">
                  <c:v>1.3740000000000001</c:v>
                </c:pt>
                <c:pt idx="32509">
                  <c:v>1.3740000000000001</c:v>
                </c:pt>
                <c:pt idx="32510">
                  <c:v>1.3740000000000001</c:v>
                </c:pt>
                <c:pt idx="32511">
                  <c:v>1.3740000000000001</c:v>
                </c:pt>
                <c:pt idx="32512">
                  <c:v>1.3740000000000001</c:v>
                </c:pt>
                <c:pt idx="32513">
                  <c:v>1.3740000000000001</c:v>
                </c:pt>
                <c:pt idx="32514">
                  <c:v>1.3740000000000001</c:v>
                </c:pt>
                <c:pt idx="32515">
                  <c:v>1.3740000000000001</c:v>
                </c:pt>
                <c:pt idx="32516">
                  <c:v>1.3740000000000001</c:v>
                </c:pt>
                <c:pt idx="32517">
                  <c:v>1.3740000000000001</c:v>
                </c:pt>
                <c:pt idx="32518">
                  <c:v>1.3740000000000001</c:v>
                </c:pt>
                <c:pt idx="32519">
                  <c:v>1.3740000000000001</c:v>
                </c:pt>
                <c:pt idx="32520">
                  <c:v>1.3740000000000001</c:v>
                </c:pt>
                <c:pt idx="32521">
                  <c:v>1.3740000000000001</c:v>
                </c:pt>
                <c:pt idx="32522">
                  <c:v>1.3740000000000001</c:v>
                </c:pt>
                <c:pt idx="32523">
                  <c:v>1.3740000000000001</c:v>
                </c:pt>
                <c:pt idx="32524">
                  <c:v>1.373</c:v>
                </c:pt>
                <c:pt idx="32525">
                  <c:v>1.373</c:v>
                </c:pt>
                <c:pt idx="32526">
                  <c:v>1.373</c:v>
                </c:pt>
                <c:pt idx="32527">
                  <c:v>1.373</c:v>
                </c:pt>
                <c:pt idx="32528">
                  <c:v>1.373</c:v>
                </c:pt>
                <c:pt idx="32529">
                  <c:v>1.373</c:v>
                </c:pt>
                <c:pt idx="32530">
                  <c:v>1.373</c:v>
                </c:pt>
                <c:pt idx="32531">
                  <c:v>1.373</c:v>
                </c:pt>
                <c:pt idx="32532">
                  <c:v>1.373</c:v>
                </c:pt>
                <c:pt idx="32533">
                  <c:v>1.373</c:v>
                </c:pt>
                <c:pt idx="32534">
                  <c:v>1.373</c:v>
                </c:pt>
                <c:pt idx="32535">
                  <c:v>1.373</c:v>
                </c:pt>
                <c:pt idx="32536">
                  <c:v>1.373</c:v>
                </c:pt>
                <c:pt idx="32537">
                  <c:v>1.373</c:v>
                </c:pt>
                <c:pt idx="32538">
                  <c:v>1.373</c:v>
                </c:pt>
                <c:pt idx="32539">
                  <c:v>1.373</c:v>
                </c:pt>
                <c:pt idx="32540">
                  <c:v>1.373</c:v>
                </c:pt>
                <c:pt idx="32541">
                  <c:v>1.373</c:v>
                </c:pt>
                <c:pt idx="32542">
                  <c:v>1.373</c:v>
                </c:pt>
                <c:pt idx="32543">
                  <c:v>1.373</c:v>
                </c:pt>
                <c:pt idx="32544">
                  <c:v>1.3719999999999999</c:v>
                </c:pt>
                <c:pt idx="32545">
                  <c:v>1.3719999999999999</c:v>
                </c:pt>
                <c:pt idx="32546">
                  <c:v>1.3719999999999999</c:v>
                </c:pt>
                <c:pt idx="32547">
                  <c:v>1.3719999999999999</c:v>
                </c:pt>
                <c:pt idx="32548">
                  <c:v>1.3719999999999999</c:v>
                </c:pt>
                <c:pt idx="32549">
                  <c:v>1.3719999999999999</c:v>
                </c:pt>
                <c:pt idx="32550">
                  <c:v>1.3719999999999999</c:v>
                </c:pt>
                <c:pt idx="32551">
                  <c:v>1.3719999999999999</c:v>
                </c:pt>
                <c:pt idx="32552">
                  <c:v>1.3719999999999999</c:v>
                </c:pt>
                <c:pt idx="32553">
                  <c:v>1.3719999999999999</c:v>
                </c:pt>
                <c:pt idx="32554">
                  <c:v>1.3719999999999999</c:v>
                </c:pt>
                <c:pt idx="32555">
                  <c:v>1.3719999999999999</c:v>
                </c:pt>
                <c:pt idx="32556">
                  <c:v>1.3719999999999999</c:v>
                </c:pt>
                <c:pt idx="32557">
                  <c:v>1.3719999999999999</c:v>
                </c:pt>
                <c:pt idx="32558">
                  <c:v>1.3719999999999999</c:v>
                </c:pt>
                <c:pt idx="32559">
                  <c:v>1.3719999999999999</c:v>
                </c:pt>
                <c:pt idx="32560">
                  <c:v>1.3719999999999999</c:v>
                </c:pt>
                <c:pt idx="32561">
                  <c:v>1.3719999999999999</c:v>
                </c:pt>
                <c:pt idx="32562">
                  <c:v>1.3719999999999999</c:v>
                </c:pt>
                <c:pt idx="32563">
                  <c:v>1.3719999999999999</c:v>
                </c:pt>
                <c:pt idx="32564">
                  <c:v>1.371</c:v>
                </c:pt>
                <c:pt idx="32565">
                  <c:v>1.371</c:v>
                </c:pt>
                <c:pt idx="32566">
                  <c:v>1.371</c:v>
                </c:pt>
                <c:pt idx="32567">
                  <c:v>1.371</c:v>
                </c:pt>
                <c:pt idx="32568">
                  <c:v>1.371</c:v>
                </c:pt>
                <c:pt idx="32569">
                  <c:v>1.371</c:v>
                </c:pt>
                <c:pt idx="32570">
                  <c:v>1.371</c:v>
                </c:pt>
                <c:pt idx="32571">
                  <c:v>1.371</c:v>
                </c:pt>
                <c:pt idx="32572">
                  <c:v>1.371</c:v>
                </c:pt>
                <c:pt idx="32573">
                  <c:v>1.371</c:v>
                </c:pt>
                <c:pt idx="32574">
                  <c:v>1.371</c:v>
                </c:pt>
                <c:pt idx="32575">
                  <c:v>1.371</c:v>
                </c:pt>
                <c:pt idx="32576">
                  <c:v>1.371</c:v>
                </c:pt>
                <c:pt idx="32577">
                  <c:v>1.371</c:v>
                </c:pt>
                <c:pt idx="32578">
                  <c:v>1.371</c:v>
                </c:pt>
                <c:pt idx="32579">
                  <c:v>1.371</c:v>
                </c:pt>
                <c:pt idx="32580">
                  <c:v>1.371</c:v>
                </c:pt>
                <c:pt idx="32581">
                  <c:v>1.371</c:v>
                </c:pt>
                <c:pt idx="32582">
                  <c:v>1.371</c:v>
                </c:pt>
                <c:pt idx="32583">
                  <c:v>1.371</c:v>
                </c:pt>
                <c:pt idx="32584">
                  <c:v>1.371</c:v>
                </c:pt>
                <c:pt idx="32585">
                  <c:v>1.37</c:v>
                </c:pt>
                <c:pt idx="32586">
                  <c:v>1.37</c:v>
                </c:pt>
                <c:pt idx="32587">
                  <c:v>1.37</c:v>
                </c:pt>
                <c:pt idx="32588">
                  <c:v>1.37</c:v>
                </c:pt>
                <c:pt idx="32589">
                  <c:v>1.37</c:v>
                </c:pt>
                <c:pt idx="32590">
                  <c:v>1.37</c:v>
                </c:pt>
                <c:pt idx="32591">
                  <c:v>1.37</c:v>
                </c:pt>
                <c:pt idx="32592">
                  <c:v>1.37</c:v>
                </c:pt>
                <c:pt idx="32593">
                  <c:v>1.37</c:v>
                </c:pt>
                <c:pt idx="32594">
                  <c:v>1.37</c:v>
                </c:pt>
                <c:pt idx="32595">
                  <c:v>1.37</c:v>
                </c:pt>
                <c:pt idx="32596">
                  <c:v>1.37</c:v>
                </c:pt>
                <c:pt idx="32597">
                  <c:v>1.37</c:v>
                </c:pt>
                <c:pt idx="32598">
                  <c:v>1.37</c:v>
                </c:pt>
                <c:pt idx="32599">
                  <c:v>1.37</c:v>
                </c:pt>
                <c:pt idx="32600">
                  <c:v>1.37</c:v>
                </c:pt>
                <c:pt idx="32601">
                  <c:v>1.37</c:v>
                </c:pt>
                <c:pt idx="32602">
                  <c:v>1.37</c:v>
                </c:pt>
                <c:pt idx="32603">
                  <c:v>1.37</c:v>
                </c:pt>
                <c:pt idx="32604">
                  <c:v>1.37</c:v>
                </c:pt>
                <c:pt idx="32605">
                  <c:v>1.369</c:v>
                </c:pt>
                <c:pt idx="32606">
                  <c:v>1.369</c:v>
                </c:pt>
                <c:pt idx="32607">
                  <c:v>1.369</c:v>
                </c:pt>
                <c:pt idx="32608">
                  <c:v>1.369</c:v>
                </c:pt>
                <c:pt idx="32609">
                  <c:v>1.369</c:v>
                </c:pt>
                <c:pt idx="32610">
                  <c:v>1.369</c:v>
                </c:pt>
                <c:pt idx="32611">
                  <c:v>1.369</c:v>
                </c:pt>
                <c:pt idx="32612">
                  <c:v>1.369</c:v>
                </c:pt>
                <c:pt idx="32613">
                  <c:v>1.369</c:v>
                </c:pt>
                <c:pt idx="32614">
                  <c:v>1.369</c:v>
                </c:pt>
                <c:pt idx="32615">
                  <c:v>1.369</c:v>
                </c:pt>
                <c:pt idx="32616">
                  <c:v>1.369</c:v>
                </c:pt>
                <c:pt idx="32617">
                  <c:v>1.369</c:v>
                </c:pt>
                <c:pt idx="32618">
                  <c:v>1.369</c:v>
                </c:pt>
                <c:pt idx="32619">
                  <c:v>1.369</c:v>
                </c:pt>
                <c:pt idx="32620">
                  <c:v>1.369</c:v>
                </c:pt>
                <c:pt idx="32621">
                  <c:v>1.369</c:v>
                </c:pt>
                <c:pt idx="32622">
                  <c:v>1.369</c:v>
                </c:pt>
                <c:pt idx="32623">
                  <c:v>1.369</c:v>
                </c:pt>
                <c:pt idx="32624">
                  <c:v>1.369</c:v>
                </c:pt>
                <c:pt idx="32625">
                  <c:v>1.3679999999999999</c:v>
                </c:pt>
                <c:pt idx="32626">
                  <c:v>1.3679999999999999</c:v>
                </c:pt>
                <c:pt idx="32627">
                  <c:v>1.3679999999999999</c:v>
                </c:pt>
                <c:pt idx="32628">
                  <c:v>1.3679999999999999</c:v>
                </c:pt>
                <c:pt idx="32629">
                  <c:v>1.3679999999999999</c:v>
                </c:pt>
                <c:pt idx="32630">
                  <c:v>1.3679999999999999</c:v>
                </c:pt>
                <c:pt idx="32631">
                  <c:v>1.3679999999999999</c:v>
                </c:pt>
                <c:pt idx="32632">
                  <c:v>1.3679999999999999</c:v>
                </c:pt>
                <c:pt idx="32633">
                  <c:v>1.3679999999999999</c:v>
                </c:pt>
                <c:pt idx="32634">
                  <c:v>1.3679999999999999</c:v>
                </c:pt>
                <c:pt idx="32635">
                  <c:v>1.3679999999999999</c:v>
                </c:pt>
                <c:pt idx="32636">
                  <c:v>1.3679999999999999</c:v>
                </c:pt>
                <c:pt idx="32637">
                  <c:v>1.3679999999999999</c:v>
                </c:pt>
                <c:pt idx="32638">
                  <c:v>1.3679999999999999</c:v>
                </c:pt>
                <c:pt idx="32639">
                  <c:v>1.3679999999999999</c:v>
                </c:pt>
                <c:pt idx="32640">
                  <c:v>1.3679999999999999</c:v>
                </c:pt>
                <c:pt idx="32641">
                  <c:v>1.3679999999999999</c:v>
                </c:pt>
                <c:pt idx="32642">
                  <c:v>1.3679999999999999</c:v>
                </c:pt>
                <c:pt idx="32643">
                  <c:v>1.3679999999999999</c:v>
                </c:pt>
                <c:pt idx="32644">
                  <c:v>1.3679999999999999</c:v>
                </c:pt>
                <c:pt idx="32645">
                  <c:v>1.367</c:v>
                </c:pt>
                <c:pt idx="32646">
                  <c:v>1.367</c:v>
                </c:pt>
                <c:pt idx="32647">
                  <c:v>1.367</c:v>
                </c:pt>
                <c:pt idx="32648">
                  <c:v>1.367</c:v>
                </c:pt>
                <c:pt idx="32649">
                  <c:v>1.367</c:v>
                </c:pt>
                <c:pt idx="32650">
                  <c:v>1.367</c:v>
                </c:pt>
                <c:pt idx="32651">
                  <c:v>1.367</c:v>
                </c:pt>
                <c:pt idx="32652">
                  <c:v>1.367</c:v>
                </c:pt>
                <c:pt idx="32653">
                  <c:v>1.367</c:v>
                </c:pt>
                <c:pt idx="32654">
                  <c:v>1.367</c:v>
                </c:pt>
                <c:pt idx="32655">
                  <c:v>1.367</c:v>
                </c:pt>
                <c:pt idx="32656">
                  <c:v>1.367</c:v>
                </c:pt>
                <c:pt idx="32657">
                  <c:v>1.367</c:v>
                </c:pt>
                <c:pt idx="32658">
                  <c:v>1.367</c:v>
                </c:pt>
                <c:pt idx="32659">
                  <c:v>1.367</c:v>
                </c:pt>
                <c:pt idx="32660">
                  <c:v>1.367</c:v>
                </c:pt>
                <c:pt idx="32661">
                  <c:v>1.367</c:v>
                </c:pt>
                <c:pt idx="32662">
                  <c:v>1.367</c:v>
                </c:pt>
                <c:pt idx="32663">
                  <c:v>1.367</c:v>
                </c:pt>
                <c:pt idx="32664">
                  <c:v>1.367</c:v>
                </c:pt>
                <c:pt idx="32665">
                  <c:v>1.3660000000000001</c:v>
                </c:pt>
                <c:pt idx="32666">
                  <c:v>1.3660000000000001</c:v>
                </c:pt>
                <c:pt idx="32667">
                  <c:v>1.3660000000000001</c:v>
                </c:pt>
                <c:pt idx="32668">
                  <c:v>1.3660000000000001</c:v>
                </c:pt>
                <c:pt idx="32669">
                  <c:v>1.3660000000000001</c:v>
                </c:pt>
                <c:pt idx="32670">
                  <c:v>1.3660000000000001</c:v>
                </c:pt>
                <c:pt idx="32671">
                  <c:v>1.3660000000000001</c:v>
                </c:pt>
                <c:pt idx="32672">
                  <c:v>1.3660000000000001</c:v>
                </c:pt>
                <c:pt idx="32673">
                  <c:v>1.3660000000000001</c:v>
                </c:pt>
                <c:pt idx="32674">
                  <c:v>1.3660000000000001</c:v>
                </c:pt>
                <c:pt idx="32675">
                  <c:v>1.3660000000000001</c:v>
                </c:pt>
                <c:pt idx="32676">
                  <c:v>1.3660000000000001</c:v>
                </c:pt>
                <c:pt idx="32677">
                  <c:v>1.3660000000000001</c:v>
                </c:pt>
                <c:pt idx="32678">
                  <c:v>1.3660000000000001</c:v>
                </c:pt>
                <c:pt idx="32679">
                  <c:v>1.3660000000000001</c:v>
                </c:pt>
                <c:pt idx="32680">
                  <c:v>1.3660000000000001</c:v>
                </c:pt>
                <c:pt idx="32681">
                  <c:v>1.3660000000000001</c:v>
                </c:pt>
                <c:pt idx="32682">
                  <c:v>1.3660000000000001</c:v>
                </c:pt>
                <c:pt idx="32683">
                  <c:v>1.3660000000000001</c:v>
                </c:pt>
                <c:pt idx="32684">
                  <c:v>1.3660000000000001</c:v>
                </c:pt>
                <c:pt idx="32685">
                  <c:v>1.3660000000000001</c:v>
                </c:pt>
                <c:pt idx="32686">
                  <c:v>1.365</c:v>
                </c:pt>
                <c:pt idx="32687">
                  <c:v>1.365</c:v>
                </c:pt>
                <c:pt idx="32688">
                  <c:v>1.365</c:v>
                </c:pt>
                <c:pt idx="32689">
                  <c:v>1.365</c:v>
                </c:pt>
                <c:pt idx="32690">
                  <c:v>1.365</c:v>
                </c:pt>
                <c:pt idx="32691">
                  <c:v>1.365</c:v>
                </c:pt>
                <c:pt idx="32692">
                  <c:v>1.365</c:v>
                </c:pt>
                <c:pt idx="32693">
                  <c:v>1.365</c:v>
                </c:pt>
                <c:pt idx="32694">
                  <c:v>1.365</c:v>
                </c:pt>
                <c:pt idx="32695">
                  <c:v>1.365</c:v>
                </c:pt>
                <c:pt idx="32696">
                  <c:v>1.365</c:v>
                </c:pt>
                <c:pt idx="32697">
                  <c:v>1.365</c:v>
                </c:pt>
                <c:pt idx="32698">
                  <c:v>1.365</c:v>
                </c:pt>
                <c:pt idx="32699">
                  <c:v>1.365</c:v>
                </c:pt>
                <c:pt idx="32700">
                  <c:v>1.365</c:v>
                </c:pt>
                <c:pt idx="32701">
                  <c:v>1.365</c:v>
                </c:pt>
                <c:pt idx="32702">
                  <c:v>1.365</c:v>
                </c:pt>
                <c:pt idx="32703">
                  <c:v>1.365</c:v>
                </c:pt>
                <c:pt idx="32704">
                  <c:v>1.365</c:v>
                </c:pt>
                <c:pt idx="32705">
                  <c:v>1.365</c:v>
                </c:pt>
                <c:pt idx="32706">
                  <c:v>1.3639999999999999</c:v>
                </c:pt>
                <c:pt idx="32707">
                  <c:v>1.3639999999999999</c:v>
                </c:pt>
                <c:pt idx="32708">
                  <c:v>1.3639999999999999</c:v>
                </c:pt>
                <c:pt idx="32709">
                  <c:v>1.3639999999999999</c:v>
                </c:pt>
                <c:pt idx="32710">
                  <c:v>1.3639999999999999</c:v>
                </c:pt>
                <c:pt idx="32711">
                  <c:v>1.3639999999999999</c:v>
                </c:pt>
                <c:pt idx="32712">
                  <c:v>1.3639999999999999</c:v>
                </c:pt>
                <c:pt idx="32713">
                  <c:v>1.3639999999999999</c:v>
                </c:pt>
                <c:pt idx="32714">
                  <c:v>1.3639999999999999</c:v>
                </c:pt>
                <c:pt idx="32715">
                  <c:v>1.3639999999999999</c:v>
                </c:pt>
                <c:pt idx="32716">
                  <c:v>1.3639999999999999</c:v>
                </c:pt>
                <c:pt idx="32717">
                  <c:v>1.3639999999999999</c:v>
                </c:pt>
                <c:pt idx="32718">
                  <c:v>1.3639999999999999</c:v>
                </c:pt>
                <c:pt idx="32719">
                  <c:v>1.3639999999999999</c:v>
                </c:pt>
                <c:pt idx="32720">
                  <c:v>1.3639999999999999</c:v>
                </c:pt>
                <c:pt idx="32721">
                  <c:v>1.3639999999999999</c:v>
                </c:pt>
                <c:pt idx="32722">
                  <c:v>1.3639999999999999</c:v>
                </c:pt>
                <c:pt idx="32723">
                  <c:v>1.3639999999999999</c:v>
                </c:pt>
                <c:pt idx="32724">
                  <c:v>1.3639999999999999</c:v>
                </c:pt>
                <c:pt idx="32725">
                  <c:v>1.3639999999999999</c:v>
                </c:pt>
                <c:pt idx="32726">
                  <c:v>1.363</c:v>
                </c:pt>
                <c:pt idx="32727">
                  <c:v>1.363</c:v>
                </c:pt>
                <c:pt idx="32728">
                  <c:v>1.363</c:v>
                </c:pt>
                <c:pt idx="32729">
                  <c:v>1.363</c:v>
                </c:pt>
                <c:pt idx="32730">
                  <c:v>1.363</c:v>
                </c:pt>
                <c:pt idx="32731">
                  <c:v>1.363</c:v>
                </c:pt>
                <c:pt idx="32732">
                  <c:v>1.363</c:v>
                </c:pt>
                <c:pt idx="32733">
                  <c:v>1.363</c:v>
                </c:pt>
                <c:pt idx="32734">
                  <c:v>1.363</c:v>
                </c:pt>
                <c:pt idx="32735">
                  <c:v>1.363</c:v>
                </c:pt>
                <c:pt idx="32736">
                  <c:v>1.363</c:v>
                </c:pt>
                <c:pt idx="32737">
                  <c:v>1.363</c:v>
                </c:pt>
                <c:pt idx="32738">
                  <c:v>1.363</c:v>
                </c:pt>
                <c:pt idx="32739">
                  <c:v>1.363</c:v>
                </c:pt>
                <c:pt idx="32740">
                  <c:v>1.363</c:v>
                </c:pt>
                <c:pt idx="32741">
                  <c:v>1.363</c:v>
                </c:pt>
                <c:pt idx="32742">
                  <c:v>1.363</c:v>
                </c:pt>
                <c:pt idx="32743">
                  <c:v>1.363</c:v>
                </c:pt>
                <c:pt idx="32744">
                  <c:v>1.363</c:v>
                </c:pt>
                <c:pt idx="32745">
                  <c:v>1.363</c:v>
                </c:pt>
                <c:pt idx="32746">
                  <c:v>1.3620000000000001</c:v>
                </c:pt>
                <c:pt idx="32747">
                  <c:v>1.3620000000000001</c:v>
                </c:pt>
                <c:pt idx="32748">
                  <c:v>1.3620000000000001</c:v>
                </c:pt>
                <c:pt idx="32749">
                  <c:v>1.3620000000000001</c:v>
                </c:pt>
                <c:pt idx="32750">
                  <c:v>1.3620000000000001</c:v>
                </c:pt>
                <c:pt idx="32751">
                  <c:v>1.3620000000000001</c:v>
                </c:pt>
                <c:pt idx="32752">
                  <c:v>1.3620000000000001</c:v>
                </c:pt>
                <c:pt idx="32753">
                  <c:v>1.3620000000000001</c:v>
                </c:pt>
                <c:pt idx="32754">
                  <c:v>1.3620000000000001</c:v>
                </c:pt>
                <c:pt idx="32755">
                  <c:v>1.3620000000000001</c:v>
                </c:pt>
                <c:pt idx="32756">
                  <c:v>1.3620000000000001</c:v>
                </c:pt>
                <c:pt idx="32757">
                  <c:v>1.3620000000000001</c:v>
                </c:pt>
                <c:pt idx="32758">
                  <c:v>1.3620000000000001</c:v>
                </c:pt>
                <c:pt idx="32759">
                  <c:v>1.3620000000000001</c:v>
                </c:pt>
                <c:pt idx="32760">
                  <c:v>1.3620000000000001</c:v>
                </c:pt>
                <c:pt idx="32761">
                  <c:v>1.3620000000000001</c:v>
                </c:pt>
                <c:pt idx="32762">
                  <c:v>1.3620000000000001</c:v>
                </c:pt>
                <c:pt idx="32763">
                  <c:v>1.3620000000000001</c:v>
                </c:pt>
                <c:pt idx="32764">
                  <c:v>1.3620000000000001</c:v>
                </c:pt>
                <c:pt idx="32765">
                  <c:v>1.3620000000000001</c:v>
                </c:pt>
                <c:pt idx="32766">
                  <c:v>1.361</c:v>
                </c:pt>
                <c:pt idx="32767">
                  <c:v>1.361</c:v>
                </c:pt>
                <c:pt idx="32768">
                  <c:v>1.361</c:v>
                </c:pt>
                <c:pt idx="32769">
                  <c:v>1.361</c:v>
                </c:pt>
                <c:pt idx="32770">
                  <c:v>1.361</c:v>
                </c:pt>
                <c:pt idx="32771">
                  <c:v>1.361</c:v>
                </c:pt>
                <c:pt idx="32772">
                  <c:v>1.361</c:v>
                </c:pt>
                <c:pt idx="32773">
                  <c:v>1.361</c:v>
                </c:pt>
                <c:pt idx="32774">
                  <c:v>1.361</c:v>
                </c:pt>
                <c:pt idx="32775">
                  <c:v>1.361</c:v>
                </c:pt>
                <c:pt idx="32776">
                  <c:v>1.361</c:v>
                </c:pt>
                <c:pt idx="32777">
                  <c:v>1.361</c:v>
                </c:pt>
                <c:pt idx="32778">
                  <c:v>1.361</c:v>
                </c:pt>
                <c:pt idx="32779">
                  <c:v>1.361</c:v>
                </c:pt>
                <c:pt idx="32780">
                  <c:v>1.361</c:v>
                </c:pt>
                <c:pt idx="32781">
                  <c:v>1.361</c:v>
                </c:pt>
                <c:pt idx="32782">
                  <c:v>1.361</c:v>
                </c:pt>
                <c:pt idx="32783">
                  <c:v>1.361</c:v>
                </c:pt>
                <c:pt idx="32784">
                  <c:v>1.361</c:v>
                </c:pt>
                <c:pt idx="32785">
                  <c:v>1.361</c:v>
                </c:pt>
                <c:pt idx="32786">
                  <c:v>1.3599999999999999</c:v>
                </c:pt>
                <c:pt idx="32787">
                  <c:v>1.3599999999999999</c:v>
                </c:pt>
                <c:pt idx="32788">
                  <c:v>1.3599999999999999</c:v>
                </c:pt>
                <c:pt idx="32789">
                  <c:v>1.3599999999999999</c:v>
                </c:pt>
                <c:pt idx="32790">
                  <c:v>1.3599999999999999</c:v>
                </c:pt>
                <c:pt idx="32791">
                  <c:v>1.3599999999999999</c:v>
                </c:pt>
                <c:pt idx="32792">
                  <c:v>1.3599999999999999</c:v>
                </c:pt>
                <c:pt idx="32793">
                  <c:v>1.3599999999999999</c:v>
                </c:pt>
                <c:pt idx="32794">
                  <c:v>1.3599999999999999</c:v>
                </c:pt>
                <c:pt idx="32795">
                  <c:v>1.3599999999999999</c:v>
                </c:pt>
                <c:pt idx="32796">
                  <c:v>1.3599999999999999</c:v>
                </c:pt>
                <c:pt idx="32797">
                  <c:v>1.3599999999999999</c:v>
                </c:pt>
                <c:pt idx="32798">
                  <c:v>1.3599999999999999</c:v>
                </c:pt>
                <c:pt idx="32799">
                  <c:v>1.3599999999999999</c:v>
                </c:pt>
                <c:pt idx="32800">
                  <c:v>1.3599999999999999</c:v>
                </c:pt>
                <c:pt idx="32801">
                  <c:v>1.3599999999999999</c:v>
                </c:pt>
                <c:pt idx="32802">
                  <c:v>1.3599999999999999</c:v>
                </c:pt>
                <c:pt idx="32803">
                  <c:v>1.3599999999999999</c:v>
                </c:pt>
                <c:pt idx="32804">
                  <c:v>1.3599999999999999</c:v>
                </c:pt>
                <c:pt idx="32805">
                  <c:v>1.3599999999999999</c:v>
                </c:pt>
                <c:pt idx="32806">
                  <c:v>1.359</c:v>
                </c:pt>
                <c:pt idx="32807">
                  <c:v>1.359</c:v>
                </c:pt>
                <c:pt idx="32808">
                  <c:v>1.359</c:v>
                </c:pt>
                <c:pt idx="32809">
                  <c:v>1.359</c:v>
                </c:pt>
                <c:pt idx="32810">
                  <c:v>1.359</c:v>
                </c:pt>
                <c:pt idx="32811">
                  <c:v>1.359</c:v>
                </c:pt>
                <c:pt idx="32812">
                  <c:v>1.359</c:v>
                </c:pt>
                <c:pt idx="32813">
                  <c:v>1.359</c:v>
                </c:pt>
                <c:pt idx="32814">
                  <c:v>1.359</c:v>
                </c:pt>
                <c:pt idx="32815">
                  <c:v>1.359</c:v>
                </c:pt>
                <c:pt idx="32816">
                  <c:v>1.359</c:v>
                </c:pt>
                <c:pt idx="32817">
                  <c:v>1.359</c:v>
                </c:pt>
                <c:pt idx="32818">
                  <c:v>1.359</c:v>
                </c:pt>
                <c:pt idx="32819">
                  <c:v>1.359</c:v>
                </c:pt>
                <c:pt idx="32820">
                  <c:v>1.359</c:v>
                </c:pt>
                <c:pt idx="32821">
                  <c:v>1.359</c:v>
                </c:pt>
                <c:pt idx="32822">
                  <c:v>1.359</c:v>
                </c:pt>
                <c:pt idx="32823">
                  <c:v>1.359</c:v>
                </c:pt>
                <c:pt idx="32824">
                  <c:v>1.359</c:v>
                </c:pt>
                <c:pt idx="32825">
                  <c:v>1.359</c:v>
                </c:pt>
                <c:pt idx="32826">
                  <c:v>1.3580000000000001</c:v>
                </c:pt>
                <c:pt idx="32827">
                  <c:v>1.3580000000000001</c:v>
                </c:pt>
                <c:pt idx="32828">
                  <c:v>1.3580000000000001</c:v>
                </c:pt>
                <c:pt idx="32829">
                  <c:v>1.3580000000000001</c:v>
                </c:pt>
                <c:pt idx="32830">
                  <c:v>1.3580000000000001</c:v>
                </c:pt>
                <c:pt idx="32831">
                  <c:v>1.3580000000000001</c:v>
                </c:pt>
                <c:pt idx="32832">
                  <c:v>1.3580000000000001</c:v>
                </c:pt>
                <c:pt idx="32833">
                  <c:v>1.3580000000000001</c:v>
                </c:pt>
                <c:pt idx="32834">
                  <c:v>1.3580000000000001</c:v>
                </c:pt>
                <c:pt idx="32835">
                  <c:v>1.3580000000000001</c:v>
                </c:pt>
                <c:pt idx="32836">
                  <c:v>1.3580000000000001</c:v>
                </c:pt>
                <c:pt idx="32837">
                  <c:v>1.3580000000000001</c:v>
                </c:pt>
                <c:pt idx="32838">
                  <c:v>1.3580000000000001</c:v>
                </c:pt>
                <c:pt idx="32839">
                  <c:v>1.3580000000000001</c:v>
                </c:pt>
                <c:pt idx="32840">
                  <c:v>1.3580000000000001</c:v>
                </c:pt>
                <c:pt idx="32841">
                  <c:v>1.3580000000000001</c:v>
                </c:pt>
                <c:pt idx="32842">
                  <c:v>1.3580000000000001</c:v>
                </c:pt>
                <c:pt idx="32843">
                  <c:v>1.3580000000000001</c:v>
                </c:pt>
                <c:pt idx="32844">
                  <c:v>1.3580000000000001</c:v>
                </c:pt>
                <c:pt idx="32845">
                  <c:v>1.3580000000000001</c:v>
                </c:pt>
                <c:pt idx="32846">
                  <c:v>1.357</c:v>
                </c:pt>
                <c:pt idx="32847">
                  <c:v>1.357</c:v>
                </c:pt>
                <c:pt idx="32848">
                  <c:v>1.357</c:v>
                </c:pt>
                <c:pt idx="32849">
                  <c:v>1.357</c:v>
                </c:pt>
                <c:pt idx="32850">
                  <c:v>1.357</c:v>
                </c:pt>
                <c:pt idx="32851">
                  <c:v>1.357</c:v>
                </c:pt>
                <c:pt idx="32852">
                  <c:v>1.357</c:v>
                </c:pt>
                <c:pt idx="32853">
                  <c:v>1.357</c:v>
                </c:pt>
                <c:pt idx="32854">
                  <c:v>1.357</c:v>
                </c:pt>
                <c:pt idx="32855">
                  <c:v>1.357</c:v>
                </c:pt>
                <c:pt idx="32856">
                  <c:v>1.357</c:v>
                </c:pt>
                <c:pt idx="32857">
                  <c:v>1.357</c:v>
                </c:pt>
                <c:pt idx="32858">
                  <c:v>1.357</c:v>
                </c:pt>
                <c:pt idx="32859">
                  <c:v>1.357</c:v>
                </c:pt>
                <c:pt idx="32860">
                  <c:v>1.357</c:v>
                </c:pt>
                <c:pt idx="32861">
                  <c:v>1.357</c:v>
                </c:pt>
                <c:pt idx="32862">
                  <c:v>1.357</c:v>
                </c:pt>
                <c:pt idx="32863">
                  <c:v>1.357</c:v>
                </c:pt>
                <c:pt idx="32864">
                  <c:v>1.357</c:v>
                </c:pt>
                <c:pt idx="32865">
                  <c:v>1.357</c:v>
                </c:pt>
                <c:pt idx="32866">
                  <c:v>1.3559999999999999</c:v>
                </c:pt>
                <c:pt idx="32867">
                  <c:v>1.3559999999999999</c:v>
                </c:pt>
                <c:pt idx="32868">
                  <c:v>1.3559999999999999</c:v>
                </c:pt>
                <c:pt idx="32869">
                  <c:v>1.3559999999999999</c:v>
                </c:pt>
                <c:pt idx="32870">
                  <c:v>1.3559999999999999</c:v>
                </c:pt>
                <c:pt idx="32871">
                  <c:v>1.3559999999999999</c:v>
                </c:pt>
                <c:pt idx="32872">
                  <c:v>1.3559999999999999</c:v>
                </c:pt>
                <c:pt idx="32873">
                  <c:v>1.3559999999999999</c:v>
                </c:pt>
                <c:pt idx="32874">
                  <c:v>1.3559999999999999</c:v>
                </c:pt>
                <c:pt idx="32875">
                  <c:v>1.3559999999999999</c:v>
                </c:pt>
                <c:pt idx="32876">
                  <c:v>1.3559999999999999</c:v>
                </c:pt>
                <c:pt idx="32877">
                  <c:v>1.3559999999999999</c:v>
                </c:pt>
                <c:pt idx="32878">
                  <c:v>1.3559999999999999</c:v>
                </c:pt>
                <c:pt idx="32879">
                  <c:v>1.3559999999999999</c:v>
                </c:pt>
                <c:pt idx="32880">
                  <c:v>1.3559999999999999</c:v>
                </c:pt>
                <c:pt idx="32881">
                  <c:v>1.3559999999999999</c:v>
                </c:pt>
                <c:pt idx="32882">
                  <c:v>1.3559999999999999</c:v>
                </c:pt>
                <c:pt idx="32883">
                  <c:v>1.3559999999999999</c:v>
                </c:pt>
                <c:pt idx="32884">
                  <c:v>1.3559999999999999</c:v>
                </c:pt>
                <c:pt idx="32885">
                  <c:v>1.3559999999999999</c:v>
                </c:pt>
                <c:pt idx="32886">
                  <c:v>1.355</c:v>
                </c:pt>
                <c:pt idx="32887">
                  <c:v>1.355</c:v>
                </c:pt>
                <c:pt idx="32888">
                  <c:v>1.355</c:v>
                </c:pt>
                <c:pt idx="32889">
                  <c:v>1.355</c:v>
                </c:pt>
                <c:pt idx="32890">
                  <c:v>1.355</c:v>
                </c:pt>
                <c:pt idx="32891">
                  <c:v>1.355</c:v>
                </c:pt>
                <c:pt idx="32892">
                  <c:v>1.355</c:v>
                </c:pt>
                <c:pt idx="32893">
                  <c:v>1.355</c:v>
                </c:pt>
                <c:pt idx="32894">
                  <c:v>1.355</c:v>
                </c:pt>
                <c:pt idx="32895">
                  <c:v>1.355</c:v>
                </c:pt>
                <c:pt idx="32896">
                  <c:v>1.355</c:v>
                </c:pt>
                <c:pt idx="32897">
                  <c:v>1.355</c:v>
                </c:pt>
                <c:pt idx="32898">
                  <c:v>1.355</c:v>
                </c:pt>
                <c:pt idx="32899">
                  <c:v>1.355</c:v>
                </c:pt>
                <c:pt idx="32900">
                  <c:v>1.355</c:v>
                </c:pt>
                <c:pt idx="32901">
                  <c:v>1.355</c:v>
                </c:pt>
                <c:pt idx="32902">
                  <c:v>1.355</c:v>
                </c:pt>
                <c:pt idx="32903">
                  <c:v>1.355</c:v>
                </c:pt>
                <c:pt idx="32904">
                  <c:v>1.355</c:v>
                </c:pt>
                <c:pt idx="32905">
                  <c:v>1.355</c:v>
                </c:pt>
                <c:pt idx="32906">
                  <c:v>1.355</c:v>
                </c:pt>
                <c:pt idx="32907">
                  <c:v>1.3540000000000001</c:v>
                </c:pt>
                <c:pt idx="32908">
                  <c:v>1.3540000000000001</c:v>
                </c:pt>
                <c:pt idx="32909">
                  <c:v>1.3540000000000001</c:v>
                </c:pt>
                <c:pt idx="32910">
                  <c:v>1.3540000000000001</c:v>
                </c:pt>
                <c:pt idx="32911">
                  <c:v>1.3540000000000001</c:v>
                </c:pt>
                <c:pt idx="32912">
                  <c:v>1.3540000000000001</c:v>
                </c:pt>
                <c:pt idx="32913">
                  <c:v>1.3540000000000001</c:v>
                </c:pt>
                <c:pt idx="32914">
                  <c:v>1.3540000000000001</c:v>
                </c:pt>
                <c:pt idx="32915">
                  <c:v>1.3540000000000001</c:v>
                </c:pt>
                <c:pt idx="32916">
                  <c:v>1.3540000000000001</c:v>
                </c:pt>
                <c:pt idx="32917">
                  <c:v>1.3540000000000001</c:v>
                </c:pt>
                <c:pt idx="32918">
                  <c:v>1.3540000000000001</c:v>
                </c:pt>
                <c:pt idx="32919">
                  <c:v>1.3540000000000001</c:v>
                </c:pt>
                <c:pt idx="32920">
                  <c:v>1.3540000000000001</c:v>
                </c:pt>
                <c:pt idx="32921">
                  <c:v>1.3540000000000001</c:v>
                </c:pt>
                <c:pt idx="32922">
                  <c:v>1.3540000000000001</c:v>
                </c:pt>
                <c:pt idx="32923">
                  <c:v>1.3540000000000001</c:v>
                </c:pt>
                <c:pt idx="32924">
                  <c:v>1.3540000000000001</c:v>
                </c:pt>
                <c:pt idx="32925">
                  <c:v>1.3540000000000001</c:v>
                </c:pt>
                <c:pt idx="32926">
                  <c:v>1.3540000000000001</c:v>
                </c:pt>
                <c:pt idx="32927">
                  <c:v>1.353</c:v>
                </c:pt>
                <c:pt idx="32928">
                  <c:v>1.353</c:v>
                </c:pt>
                <c:pt idx="32929">
                  <c:v>1.353</c:v>
                </c:pt>
                <c:pt idx="32930">
                  <c:v>1.353</c:v>
                </c:pt>
                <c:pt idx="32931">
                  <c:v>1.353</c:v>
                </c:pt>
                <c:pt idx="32932">
                  <c:v>1.353</c:v>
                </c:pt>
                <c:pt idx="32933">
                  <c:v>1.353</c:v>
                </c:pt>
                <c:pt idx="32934">
                  <c:v>1.353</c:v>
                </c:pt>
                <c:pt idx="32935">
                  <c:v>1.353</c:v>
                </c:pt>
                <c:pt idx="32936">
                  <c:v>1.353</c:v>
                </c:pt>
                <c:pt idx="32937">
                  <c:v>1.353</c:v>
                </c:pt>
                <c:pt idx="32938">
                  <c:v>1.353</c:v>
                </c:pt>
                <c:pt idx="32939">
                  <c:v>1.353</c:v>
                </c:pt>
                <c:pt idx="32940">
                  <c:v>1.353</c:v>
                </c:pt>
                <c:pt idx="32941">
                  <c:v>1.353</c:v>
                </c:pt>
                <c:pt idx="32942">
                  <c:v>1.353</c:v>
                </c:pt>
                <c:pt idx="32943">
                  <c:v>1.353</c:v>
                </c:pt>
                <c:pt idx="32944">
                  <c:v>1.353</c:v>
                </c:pt>
                <c:pt idx="32945">
                  <c:v>1.353</c:v>
                </c:pt>
                <c:pt idx="32946">
                  <c:v>1.353</c:v>
                </c:pt>
                <c:pt idx="32947">
                  <c:v>1.3519999999999999</c:v>
                </c:pt>
                <c:pt idx="32948">
                  <c:v>1.3519999999999999</c:v>
                </c:pt>
                <c:pt idx="32949">
                  <c:v>1.3519999999999999</c:v>
                </c:pt>
                <c:pt idx="32950">
                  <c:v>1.3519999999999999</c:v>
                </c:pt>
                <c:pt idx="32951">
                  <c:v>1.3519999999999999</c:v>
                </c:pt>
                <c:pt idx="32952">
                  <c:v>1.3519999999999999</c:v>
                </c:pt>
                <c:pt idx="32953">
                  <c:v>1.3519999999999999</c:v>
                </c:pt>
                <c:pt idx="32954">
                  <c:v>1.3519999999999999</c:v>
                </c:pt>
                <c:pt idx="32955">
                  <c:v>1.3519999999999999</c:v>
                </c:pt>
                <c:pt idx="32956">
                  <c:v>1.3519999999999999</c:v>
                </c:pt>
                <c:pt idx="32957">
                  <c:v>1.3519999999999999</c:v>
                </c:pt>
                <c:pt idx="32958">
                  <c:v>1.3519999999999999</c:v>
                </c:pt>
                <c:pt idx="32959">
                  <c:v>1.3519999999999999</c:v>
                </c:pt>
                <c:pt idx="32960">
                  <c:v>1.3519999999999999</c:v>
                </c:pt>
                <c:pt idx="32961">
                  <c:v>1.3519999999999999</c:v>
                </c:pt>
                <c:pt idx="32962">
                  <c:v>1.3519999999999999</c:v>
                </c:pt>
                <c:pt idx="32963">
                  <c:v>1.3519999999999999</c:v>
                </c:pt>
                <c:pt idx="32964">
                  <c:v>1.3519999999999999</c:v>
                </c:pt>
                <c:pt idx="32965">
                  <c:v>1.3519999999999999</c:v>
                </c:pt>
                <c:pt idx="32966">
                  <c:v>1.3519999999999999</c:v>
                </c:pt>
                <c:pt idx="32967">
                  <c:v>1.351</c:v>
                </c:pt>
                <c:pt idx="32968">
                  <c:v>1.351</c:v>
                </c:pt>
                <c:pt idx="32969">
                  <c:v>1.351</c:v>
                </c:pt>
                <c:pt idx="32970">
                  <c:v>1.351</c:v>
                </c:pt>
                <c:pt idx="32971">
                  <c:v>1.351</c:v>
                </c:pt>
                <c:pt idx="32972">
                  <c:v>1.351</c:v>
                </c:pt>
                <c:pt idx="32973">
                  <c:v>1.351</c:v>
                </c:pt>
                <c:pt idx="32974">
                  <c:v>1.351</c:v>
                </c:pt>
                <c:pt idx="32975">
                  <c:v>1.351</c:v>
                </c:pt>
                <c:pt idx="32976">
                  <c:v>1.351</c:v>
                </c:pt>
                <c:pt idx="32977">
                  <c:v>1.351</c:v>
                </c:pt>
                <c:pt idx="32978">
                  <c:v>1.351</c:v>
                </c:pt>
                <c:pt idx="32979">
                  <c:v>1.351</c:v>
                </c:pt>
                <c:pt idx="32980">
                  <c:v>1.351</c:v>
                </c:pt>
                <c:pt idx="32981">
                  <c:v>1.351</c:v>
                </c:pt>
                <c:pt idx="32982">
                  <c:v>1.351</c:v>
                </c:pt>
                <c:pt idx="32983">
                  <c:v>1.351</c:v>
                </c:pt>
                <c:pt idx="32984">
                  <c:v>1.351</c:v>
                </c:pt>
                <c:pt idx="32985">
                  <c:v>1.351</c:v>
                </c:pt>
                <c:pt idx="32986">
                  <c:v>1.351</c:v>
                </c:pt>
                <c:pt idx="32987">
                  <c:v>1.35</c:v>
                </c:pt>
                <c:pt idx="32988">
                  <c:v>1.35</c:v>
                </c:pt>
                <c:pt idx="32989">
                  <c:v>1.35</c:v>
                </c:pt>
                <c:pt idx="32990">
                  <c:v>1.35</c:v>
                </c:pt>
                <c:pt idx="32991">
                  <c:v>1.35</c:v>
                </c:pt>
                <c:pt idx="32992">
                  <c:v>1.35</c:v>
                </c:pt>
                <c:pt idx="32993">
                  <c:v>1.35</c:v>
                </c:pt>
                <c:pt idx="32994">
                  <c:v>1.35</c:v>
                </c:pt>
                <c:pt idx="32995">
                  <c:v>1.35</c:v>
                </c:pt>
                <c:pt idx="32996">
                  <c:v>1.35</c:v>
                </c:pt>
                <c:pt idx="32997">
                  <c:v>1.35</c:v>
                </c:pt>
                <c:pt idx="32998">
                  <c:v>1.35</c:v>
                </c:pt>
                <c:pt idx="32999">
                  <c:v>1.35</c:v>
                </c:pt>
                <c:pt idx="33000">
                  <c:v>1.35</c:v>
                </c:pt>
                <c:pt idx="33001">
                  <c:v>1.35</c:v>
                </c:pt>
                <c:pt idx="33002">
                  <c:v>1.35</c:v>
                </c:pt>
                <c:pt idx="33003">
                  <c:v>1.35</c:v>
                </c:pt>
                <c:pt idx="33004">
                  <c:v>1.35</c:v>
                </c:pt>
                <c:pt idx="33005">
                  <c:v>1.35</c:v>
                </c:pt>
                <c:pt idx="33006">
                  <c:v>1.35</c:v>
                </c:pt>
                <c:pt idx="33007">
                  <c:v>1.349</c:v>
                </c:pt>
                <c:pt idx="33008">
                  <c:v>1.349</c:v>
                </c:pt>
                <c:pt idx="33009">
                  <c:v>1.349</c:v>
                </c:pt>
                <c:pt idx="33010">
                  <c:v>1.349</c:v>
                </c:pt>
                <c:pt idx="33011">
                  <c:v>1.349</c:v>
                </c:pt>
                <c:pt idx="33012">
                  <c:v>1.349</c:v>
                </c:pt>
                <c:pt idx="33013">
                  <c:v>1.349</c:v>
                </c:pt>
                <c:pt idx="33014">
                  <c:v>1.349</c:v>
                </c:pt>
                <c:pt idx="33015">
                  <c:v>1.349</c:v>
                </c:pt>
                <c:pt idx="33016">
                  <c:v>1.349</c:v>
                </c:pt>
                <c:pt idx="33017">
                  <c:v>1.349</c:v>
                </c:pt>
                <c:pt idx="33018">
                  <c:v>1.349</c:v>
                </c:pt>
                <c:pt idx="33019">
                  <c:v>1.349</c:v>
                </c:pt>
                <c:pt idx="33020">
                  <c:v>1.349</c:v>
                </c:pt>
                <c:pt idx="33021">
                  <c:v>1.349</c:v>
                </c:pt>
                <c:pt idx="33022">
                  <c:v>1.349</c:v>
                </c:pt>
                <c:pt idx="33023">
                  <c:v>1.349</c:v>
                </c:pt>
                <c:pt idx="33024">
                  <c:v>1.349</c:v>
                </c:pt>
                <c:pt idx="33025">
                  <c:v>1.349</c:v>
                </c:pt>
                <c:pt idx="33026">
                  <c:v>1.349</c:v>
                </c:pt>
                <c:pt idx="33027">
                  <c:v>1.3479999999999999</c:v>
                </c:pt>
                <c:pt idx="33028">
                  <c:v>1.3479999999999999</c:v>
                </c:pt>
                <c:pt idx="33029">
                  <c:v>1.3479999999999999</c:v>
                </c:pt>
                <c:pt idx="33030">
                  <c:v>1.3479999999999999</c:v>
                </c:pt>
                <c:pt idx="33031">
                  <c:v>1.3479999999999999</c:v>
                </c:pt>
                <c:pt idx="33032">
                  <c:v>1.3479999999999999</c:v>
                </c:pt>
                <c:pt idx="33033">
                  <c:v>1.3479999999999999</c:v>
                </c:pt>
                <c:pt idx="33034">
                  <c:v>1.3479999999999999</c:v>
                </c:pt>
                <c:pt idx="33035">
                  <c:v>1.3479999999999999</c:v>
                </c:pt>
                <c:pt idx="33036">
                  <c:v>1.3479999999999999</c:v>
                </c:pt>
                <c:pt idx="33037">
                  <c:v>1.3479999999999999</c:v>
                </c:pt>
                <c:pt idx="33038">
                  <c:v>1.3479999999999999</c:v>
                </c:pt>
                <c:pt idx="33039">
                  <c:v>1.3479999999999999</c:v>
                </c:pt>
                <c:pt idx="33040">
                  <c:v>1.3479999999999999</c:v>
                </c:pt>
                <c:pt idx="33041">
                  <c:v>1.3479999999999999</c:v>
                </c:pt>
                <c:pt idx="33042">
                  <c:v>1.3479999999999999</c:v>
                </c:pt>
                <c:pt idx="33043">
                  <c:v>1.3479999999999999</c:v>
                </c:pt>
                <c:pt idx="33044">
                  <c:v>1.3479999999999999</c:v>
                </c:pt>
                <c:pt idx="33045">
                  <c:v>1.3479999999999999</c:v>
                </c:pt>
                <c:pt idx="33046">
                  <c:v>1.3479999999999999</c:v>
                </c:pt>
                <c:pt idx="33047">
                  <c:v>1.347</c:v>
                </c:pt>
                <c:pt idx="33048">
                  <c:v>1.347</c:v>
                </c:pt>
                <c:pt idx="33049">
                  <c:v>1.347</c:v>
                </c:pt>
                <c:pt idx="33050">
                  <c:v>1.347</c:v>
                </c:pt>
                <c:pt idx="33051">
                  <c:v>1.347</c:v>
                </c:pt>
                <c:pt idx="33052">
                  <c:v>1.347</c:v>
                </c:pt>
                <c:pt idx="33053">
                  <c:v>1.347</c:v>
                </c:pt>
                <c:pt idx="33054">
                  <c:v>1.347</c:v>
                </c:pt>
                <c:pt idx="33055">
                  <c:v>1.347</c:v>
                </c:pt>
                <c:pt idx="33056">
                  <c:v>1.347</c:v>
                </c:pt>
                <c:pt idx="33057">
                  <c:v>1.347</c:v>
                </c:pt>
                <c:pt idx="33058">
                  <c:v>1.347</c:v>
                </c:pt>
                <c:pt idx="33059">
                  <c:v>1.347</c:v>
                </c:pt>
                <c:pt idx="33060">
                  <c:v>1.347</c:v>
                </c:pt>
                <c:pt idx="33061">
                  <c:v>1.347</c:v>
                </c:pt>
                <c:pt idx="33062">
                  <c:v>1.347</c:v>
                </c:pt>
                <c:pt idx="33063">
                  <c:v>1.347</c:v>
                </c:pt>
                <c:pt idx="33064">
                  <c:v>1.347</c:v>
                </c:pt>
                <c:pt idx="33065">
                  <c:v>1.347</c:v>
                </c:pt>
                <c:pt idx="33066">
                  <c:v>1.347</c:v>
                </c:pt>
                <c:pt idx="33067">
                  <c:v>1.3460000000000001</c:v>
                </c:pt>
                <c:pt idx="33068">
                  <c:v>1.3460000000000001</c:v>
                </c:pt>
                <c:pt idx="33069">
                  <c:v>1.3460000000000001</c:v>
                </c:pt>
                <c:pt idx="33070">
                  <c:v>1.3460000000000001</c:v>
                </c:pt>
                <c:pt idx="33071">
                  <c:v>1.3460000000000001</c:v>
                </c:pt>
                <c:pt idx="33072">
                  <c:v>1.3460000000000001</c:v>
                </c:pt>
                <c:pt idx="33073">
                  <c:v>1.3460000000000001</c:v>
                </c:pt>
                <c:pt idx="33074">
                  <c:v>1.3460000000000001</c:v>
                </c:pt>
                <c:pt idx="33075">
                  <c:v>1.3460000000000001</c:v>
                </c:pt>
                <c:pt idx="33076">
                  <c:v>1.3460000000000001</c:v>
                </c:pt>
                <c:pt idx="33077">
                  <c:v>1.3460000000000001</c:v>
                </c:pt>
                <c:pt idx="33078">
                  <c:v>1.3460000000000001</c:v>
                </c:pt>
                <c:pt idx="33079">
                  <c:v>1.3460000000000001</c:v>
                </c:pt>
                <c:pt idx="33080">
                  <c:v>1.3460000000000001</c:v>
                </c:pt>
                <c:pt idx="33081">
                  <c:v>1.3460000000000001</c:v>
                </c:pt>
                <c:pt idx="33082">
                  <c:v>1.3460000000000001</c:v>
                </c:pt>
                <c:pt idx="33083">
                  <c:v>1.3460000000000001</c:v>
                </c:pt>
                <c:pt idx="33084">
                  <c:v>1.3460000000000001</c:v>
                </c:pt>
                <c:pt idx="33085">
                  <c:v>1.3460000000000001</c:v>
                </c:pt>
                <c:pt idx="33086">
                  <c:v>1.3460000000000001</c:v>
                </c:pt>
                <c:pt idx="33087">
                  <c:v>1.345</c:v>
                </c:pt>
                <c:pt idx="33088">
                  <c:v>1.345</c:v>
                </c:pt>
                <c:pt idx="33089">
                  <c:v>1.345</c:v>
                </c:pt>
                <c:pt idx="33090">
                  <c:v>1.345</c:v>
                </c:pt>
                <c:pt idx="33091">
                  <c:v>1.345</c:v>
                </c:pt>
                <c:pt idx="33092">
                  <c:v>1.345</c:v>
                </c:pt>
                <c:pt idx="33093">
                  <c:v>1.345</c:v>
                </c:pt>
                <c:pt idx="33094">
                  <c:v>1.345</c:v>
                </c:pt>
                <c:pt idx="33095">
                  <c:v>1.345</c:v>
                </c:pt>
                <c:pt idx="33096">
                  <c:v>1.345</c:v>
                </c:pt>
                <c:pt idx="33097">
                  <c:v>1.345</c:v>
                </c:pt>
                <c:pt idx="33098">
                  <c:v>1.345</c:v>
                </c:pt>
                <c:pt idx="33099">
                  <c:v>1.345</c:v>
                </c:pt>
                <c:pt idx="33100">
                  <c:v>1.345</c:v>
                </c:pt>
                <c:pt idx="33101">
                  <c:v>1.345</c:v>
                </c:pt>
                <c:pt idx="33102">
                  <c:v>1.345</c:v>
                </c:pt>
                <c:pt idx="33103">
                  <c:v>1.345</c:v>
                </c:pt>
                <c:pt idx="33104">
                  <c:v>1.345</c:v>
                </c:pt>
                <c:pt idx="33105">
                  <c:v>1.345</c:v>
                </c:pt>
                <c:pt idx="33106">
                  <c:v>1.345</c:v>
                </c:pt>
                <c:pt idx="33107">
                  <c:v>1.3439999999999999</c:v>
                </c:pt>
                <c:pt idx="33108">
                  <c:v>1.3439999999999999</c:v>
                </c:pt>
                <c:pt idx="33109">
                  <c:v>1.3439999999999999</c:v>
                </c:pt>
                <c:pt idx="33110">
                  <c:v>1.3439999999999999</c:v>
                </c:pt>
                <c:pt idx="33111">
                  <c:v>1.3439999999999999</c:v>
                </c:pt>
                <c:pt idx="33112">
                  <c:v>1.3439999999999999</c:v>
                </c:pt>
                <c:pt idx="33113">
                  <c:v>1.3439999999999999</c:v>
                </c:pt>
                <c:pt idx="33114">
                  <c:v>1.3439999999999999</c:v>
                </c:pt>
                <c:pt idx="33115">
                  <c:v>1.3439999999999999</c:v>
                </c:pt>
                <c:pt idx="33116">
                  <c:v>1.3439999999999999</c:v>
                </c:pt>
                <c:pt idx="33117">
                  <c:v>1.3439999999999999</c:v>
                </c:pt>
                <c:pt idx="33118">
                  <c:v>1.3439999999999999</c:v>
                </c:pt>
                <c:pt idx="33119">
                  <c:v>1.3439999999999999</c:v>
                </c:pt>
                <c:pt idx="33120">
                  <c:v>1.3439999999999999</c:v>
                </c:pt>
                <c:pt idx="33121">
                  <c:v>1.3439999999999999</c:v>
                </c:pt>
                <c:pt idx="33122">
                  <c:v>1.3439999999999999</c:v>
                </c:pt>
                <c:pt idx="33123">
                  <c:v>1.3439999999999999</c:v>
                </c:pt>
                <c:pt idx="33124">
                  <c:v>1.3439999999999999</c:v>
                </c:pt>
                <c:pt idx="33125">
                  <c:v>1.3439999999999999</c:v>
                </c:pt>
                <c:pt idx="33126">
                  <c:v>1.3439999999999999</c:v>
                </c:pt>
                <c:pt idx="33127">
                  <c:v>1.343</c:v>
                </c:pt>
                <c:pt idx="33128">
                  <c:v>1.343</c:v>
                </c:pt>
                <c:pt idx="33129">
                  <c:v>1.343</c:v>
                </c:pt>
                <c:pt idx="33130">
                  <c:v>1.343</c:v>
                </c:pt>
                <c:pt idx="33131">
                  <c:v>1.343</c:v>
                </c:pt>
                <c:pt idx="33132">
                  <c:v>1.343</c:v>
                </c:pt>
                <c:pt idx="33133">
                  <c:v>1.343</c:v>
                </c:pt>
                <c:pt idx="33134">
                  <c:v>1.343</c:v>
                </c:pt>
                <c:pt idx="33135">
                  <c:v>1.343</c:v>
                </c:pt>
                <c:pt idx="33136">
                  <c:v>1.343</c:v>
                </c:pt>
                <c:pt idx="33137">
                  <c:v>1.343</c:v>
                </c:pt>
                <c:pt idx="33138">
                  <c:v>1.343</c:v>
                </c:pt>
                <c:pt idx="33139">
                  <c:v>1.343</c:v>
                </c:pt>
                <c:pt idx="33140">
                  <c:v>1.343</c:v>
                </c:pt>
                <c:pt idx="33141">
                  <c:v>1.343</c:v>
                </c:pt>
                <c:pt idx="33142">
                  <c:v>1.343</c:v>
                </c:pt>
                <c:pt idx="33143">
                  <c:v>1.343</c:v>
                </c:pt>
                <c:pt idx="33144">
                  <c:v>1.343</c:v>
                </c:pt>
                <c:pt idx="33145">
                  <c:v>1.343</c:v>
                </c:pt>
                <c:pt idx="33146">
                  <c:v>1.343</c:v>
                </c:pt>
                <c:pt idx="33147">
                  <c:v>1.3420000000000001</c:v>
                </c:pt>
                <c:pt idx="33148">
                  <c:v>1.3420000000000001</c:v>
                </c:pt>
                <c:pt idx="33149">
                  <c:v>1.3420000000000001</c:v>
                </c:pt>
                <c:pt idx="33150">
                  <c:v>1.3420000000000001</c:v>
                </c:pt>
                <c:pt idx="33151">
                  <c:v>1.3420000000000001</c:v>
                </c:pt>
                <c:pt idx="33152">
                  <c:v>1.3420000000000001</c:v>
                </c:pt>
                <c:pt idx="33153">
                  <c:v>1.3420000000000001</c:v>
                </c:pt>
                <c:pt idx="33154">
                  <c:v>1.3420000000000001</c:v>
                </c:pt>
                <c:pt idx="33155">
                  <c:v>1.3420000000000001</c:v>
                </c:pt>
                <c:pt idx="33156">
                  <c:v>1.3420000000000001</c:v>
                </c:pt>
                <c:pt idx="33157">
                  <c:v>1.3420000000000001</c:v>
                </c:pt>
                <c:pt idx="33158">
                  <c:v>1.3420000000000001</c:v>
                </c:pt>
                <c:pt idx="33159">
                  <c:v>1.3420000000000001</c:v>
                </c:pt>
                <c:pt idx="33160">
                  <c:v>1.3420000000000001</c:v>
                </c:pt>
                <c:pt idx="33161">
                  <c:v>1.3420000000000001</c:v>
                </c:pt>
                <c:pt idx="33162">
                  <c:v>1.3420000000000001</c:v>
                </c:pt>
                <c:pt idx="33163">
                  <c:v>1.3420000000000001</c:v>
                </c:pt>
                <c:pt idx="33164">
                  <c:v>1.3420000000000001</c:v>
                </c:pt>
                <c:pt idx="33165">
                  <c:v>1.3420000000000001</c:v>
                </c:pt>
                <c:pt idx="33166">
                  <c:v>1.3420000000000001</c:v>
                </c:pt>
                <c:pt idx="33167">
                  <c:v>1.341</c:v>
                </c:pt>
                <c:pt idx="33168">
                  <c:v>1.341</c:v>
                </c:pt>
                <c:pt idx="33169">
                  <c:v>1.341</c:v>
                </c:pt>
                <c:pt idx="33170">
                  <c:v>1.341</c:v>
                </c:pt>
                <c:pt idx="33171">
                  <c:v>1.341</c:v>
                </c:pt>
                <c:pt idx="33172">
                  <c:v>1.341</c:v>
                </c:pt>
                <c:pt idx="33173">
                  <c:v>1.341</c:v>
                </c:pt>
                <c:pt idx="33174">
                  <c:v>1.341</c:v>
                </c:pt>
                <c:pt idx="33175">
                  <c:v>1.341</c:v>
                </c:pt>
                <c:pt idx="33176">
                  <c:v>1.341</c:v>
                </c:pt>
                <c:pt idx="33177">
                  <c:v>1.341</c:v>
                </c:pt>
                <c:pt idx="33178">
                  <c:v>1.341</c:v>
                </c:pt>
                <c:pt idx="33179">
                  <c:v>1.341</c:v>
                </c:pt>
                <c:pt idx="33180">
                  <c:v>1.341</c:v>
                </c:pt>
                <c:pt idx="33181">
                  <c:v>1.341</c:v>
                </c:pt>
                <c:pt idx="33182">
                  <c:v>1.341</c:v>
                </c:pt>
                <c:pt idx="33183">
                  <c:v>1.341</c:v>
                </c:pt>
                <c:pt idx="33184">
                  <c:v>1.341</c:v>
                </c:pt>
                <c:pt idx="33185">
                  <c:v>1.341</c:v>
                </c:pt>
                <c:pt idx="33186">
                  <c:v>1.341</c:v>
                </c:pt>
                <c:pt idx="33187">
                  <c:v>1.34</c:v>
                </c:pt>
                <c:pt idx="33188">
                  <c:v>1.34</c:v>
                </c:pt>
                <c:pt idx="33189">
                  <c:v>1.34</c:v>
                </c:pt>
                <c:pt idx="33190">
                  <c:v>1.34</c:v>
                </c:pt>
                <c:pt idx="33191">
                  <c:v>1.34</c:v>
                </c:pt>
                <c:pt idx="33192">
                  <c:v>1.34</c:v>
                </c:pt>
                <c:pt idx="33193">
                  <c:v>1.34</c:v>
                </c:pt>
                <c:pt idx="33194">
                  <c:v>1.34</c:v>
                </c:pt>
                <c:pt idx="33195">
                  <c:v>1.34</c:v>
                </c:pt>
                <c:pt idx="33196">
                  <c:v>1.34</c:v>
                </c:pt>
                <c:pt idx="33197">
                  <c:v>1.34</c:v>
                </c:pt>
                <c:pt idx="33198">
                  <c:v>1.34</c:v>
                </c:pt>
                <c:pt idx="33199">
                  <c:v>1.34</c:v>
                </c:pt>
                <c:pt idx="33200">
                  <c:v>1.34</c:v>
                </c:pt>
                <c:pt idx="33201">
                  <c:v>1.34</c:v>
                </c:pt>
                <c:pt idx="33202">
                  <c:v>1.34</c:v>
                </c:pt>
                <c:pt idx="33203">
                  <c:v>1.34</c:v>
                </c:pt>
                <c:pt idx="33204">
                  <c:v>1.34</c:v>
                </c:pt>
                <c:pt idx="33205">
                  <c:v>1.34</c:v>
                </c:pt>
                <c:pt idx="33206">
                  <c:v>1.34</c:v>
                </c:pt>
                <c:pt idx="33207">
                  <c:v>1.339</c:v>
                </c:pt>
                <c:pt idx="33208">
                  <c:v>1.339</c:v>
                </c:pt>
                <c:pt idx="33209">
                  <c:v>1.339</c:v>
                </c:pt>
                <c:pt idx="33210">
                  <c:v>1.339</c:v>
                </c:pt>
                <c:pt idx="33211">
                  <c:v>1.339</c:v>
                </c:pt>
                <c:pt idx="33212">
                  <c:v>1.339</c:v>
                </c:pt>
                <c:pt idx="33213">
                  <c:v>1.339</c:v>
                </c:pt>
                <c:pt idx="33214">
                  <c:v>1.339</c:v>
                </c:pt>
                <c:pt idx="33215">
                  <c:v>1.339</c:v>
                </c:pt>
                <c:pt idx="33216">
                  <c:v>1.339</c:v>
                </c:pt>
                <c:pt idx="33217">
                  <c:v>1.339</c:v>
                </c:pt>
                <c:pt idx="33218">
                  <c:v>1.339</c:v>
                </c:pt>
                <c:pt idx="33219">
                  <c:v>1.339</c:v>
                </c:pt>
                <c:pt idx="33220">
                  <c:v>1.339</c:v>
                </c:pt>
                <c:pt idx="33221">
                  <c:v>1.339</c:v>
                </c:pt>
                <c:pt idx="33222">
                  <c:v>1.339</c:v>
                </c:pt>
                <c:pt idx="33223">
                  <c:v>1.339</c:v>
                </c:pt>
                <c:pt idx="33224">
                  <c:v>1.339</c:v>
                </c:pt>
                <c:pt idx="33225">
                  <c:v>1.339</c:v>
                </c:pt>
                <c:pt idx="33226">
                  <c:v>1.339</c:v>
                </c:pt>
                <c:pt idx="33227">
                  <c:v>1.3380000000000001</c:v>
                </c:pt>
                <c:pt idx="33228">
                  <c:v>1.3380000000000001</c:v>
                </c:pt>
                <c:pt idx="33229">
                  <c:v>1.3380000000000001</c:v>
                </c:pt>
                <c:pt idx="33230">
                  <c:v>1.3380000000000001</c:v>
                </c:pt>
                <c:pt idx="33231">
                  <c:v>1.3380000000000001</c:v>
                </c:pt>
                <c:pt idx="33232">
                  <c:v>1.3380000000000001</c:v>
                </c:pt>
                <c:pt idx="33233">
                  <c:v>1.3380000000000001</c:v>
                </c:pt>
                <c:pt idx="33234">
                  <c:v>1.3380000000000001</c:v>
                </c:pt>
                <c:pt idx="33235">
                  <c:v>1.3380000000000001</c:v>
                </c:pt>
                <c:pt idx="33236">
                  <c:v>1.3380000000000001</c:v>
                </c:pt>
                <c:pt idx="33237">
                  <c:v>1.3380000000000001</c:v>
                </c:pt>
                <c:pt idx="33238">
                  <c:v>1.3380000000000001</c:v>
                </c:pt>
                <c:pt idx="33239">
                  <c:v>1.3380000000000001</c:v>
                </c:pt>
                <c:pt idx="33240">
                  <c:v>1.3380000000000001</c:v>
                </c:pt>
                <c:pt idx="33241">
                  <c:v>1.3380000000000001</c:v>
                </c:pt>
                <c:pt idx="33242">
                  <c:v>1.3380000000000001</c:v>
                </c:pt>
                <c:pt idx="33243">
                  <c:v>1.3380000000000001</c:v>
                </c:pt>
                <c:pt idx="33244">
                  <c:v>1.3380000000000001</c:v>
                </c:pt>
                <c:pt idx="33245">
                  <c:v>1.3380000000000001</c:v>
                </c:pt>
                <c:pt idx="33246">
                  <c:v>1.3380000000000001</c:v>
                </c:pt>
                <c:pt idx="33247">
                  <c:v>1.337</c:v>
                </c:pt>
                <c:pt idx="33248">
                  <c:v>1.337</c:v>
                </c:pt>
                <c:pt idx="33249">
                  <c:v>1.337</c:v>
                </c:pt>
                <c:pt idx="33250">
                  <c:v>1.337</c:v>
                </c:pt>
                <c:pt idx="33251">
                  <c:v>1.337</c:v>
                </c:pt>
                <c:pt idx="33252">
                  <c:v>1.337</c:v>
                </c:pt>
                <c:pt idx="33253">
                  <c:v>1.337</c:v>
                </c:pt>
                <c:pt idx="33254">
                  <c:v>1.337</c:v>
                </c:pt>
                <c:pt idx="33255">
                  <c:v>1.337</c:v>
                </c:pt>
                <c:pt idx="33256">
                  <c:v>1.337</c:v>
                </c:pt>
                <c:pt idx="33257">
                  <c:v>1.337</c:v>
                </c:pt>
                <c:pt idx="33258">
                  <c:v>1.337</c:v>
                </c:pt>
                <c:pt idx="33259">
                  <c:v>1.337</c:v>
                </c:pt>
                <c:pt idx="33260">
                  <c:v>1.337</c:v>
                </c:pt>
                <c:pt idx="33261">
                  <c:v>1.337</c:v>
                </c:pt>
                <c:pt idx="33262">
                  <c:v>1.337</c:v>
                </c:pt>
                <c:pt idx="33263">
                  <c:v>1.337</c:v>
                </c:pt>
                <c:pt idx="33264">
                  <c:v>1.337</c:v>
                </c:pt>
                <c:pt idx="33265">
                  <c:v>1.337</c:v>
                </c:pt>
                <c:pt idx="33266">
                  <c:v>1.337</c:v>
                </c:pt>
                <c:pt idx="33267">
                  <c:v>1.3360000000000001</c:v>
                </c:pt>
                <c:pt idx="33268">
                  <c:v>1.3360000000000001</c:v>
                </c:pt>
                <c:pt idx="33269">
                  <c:v>1.3360000000000001</c:v>
                </c:pt>
                <c:pt idx="33270">
                  <c:v>1.3360000000000001</c:v>
                </c:pt>
                <c:pt idx="33271">
                  <c:v>1.3360000000000001</c:v>
                </c:pt>
                <c:pt idx="33272">
                  <c:v>1.3360000000000001</c:v>
                </c:pt>
                <c:pt idx="33273">
                  <c:v>1.3360000000000001</c:v>
                </c:pt>
                <c:pt idx="33274">
                  <c:v>1.3360000000000001</c:v>
                </c:pt>
                <c:pt idx="33275">
                  <c:v>1.3360000000000001</c:v>
                </c:pt>
                <c:pt idx="33276">
                  <c:v>1.3360000000000001</c:v>
                </c:pt>
                <c:pt idx="33277">
                  <c:v>1.3360000000000001</c:v>
                </c:pt>
                <c:pt idx="33278">
                  <c:v>1.3360000000000001</c:v>
                </c:pt>
                <c:pt idx="33279">
                  <c:v>1.3360000000000001</c:v>
                </c:pt>
                <c:pt idx="33280">
                  <c:v>1.3360000000000001</c:v>
                </c:pt>
                <c:pt idx="33281">
                  <c:v>1.3360000000000001</c:v>
                </c:pt>
                <c:pt idx="33282">
                  <c:v>1.3360000000000001</c:v>
                </c:pt>
                <c:pt idx="33283">
                  <c:v>1.3360000000000001</c:v>
                </c:pt>
                <c:pt idx="33284">
                  <c:v>1.3360000000000001</c:v>
                </c:pt>
                <c:pt idx="33285">
                  <c:v>1.3360000000000001</c:v>
                </c:pt>
                <c:pt idx="33286">
                  <c:v>1.3360000000000001</c:v>
                </c:pt>
                <c:pt idx="33287">
                  <c:v>1.335</c:v>
                </c:pt>
                <c:pt idx="33288">
                  <c:v>1.335</c:v>
                </c:pt>
                <c:pt idx="33289">
                  <c:v>1.335</c:v>
                </c:pt>
                <c:pt idx="33290">
                  <c:v>1.335</c:v>
                </c:pt>
                <c:pt idx="33291">
                  <c:v>1.335</c:v>
                </c:pt>
                <c:pt idx="33292">
                  <c:v>1.335</c:v>
                </c:pt>
                <c:pt idx="33293">
                  <c:v>1.335</c:v>
                </c:pt>
                <c:pt idx="33294">
                  <c:v>1.335</c:v>
                </c:pt>
                <c:pt idx="33295">
                  <c:v>1.335</c:v>
                </c:pt>
                <c:pt idx="33296">
                  <c:v>1.335</c:v>
                </c:pt>
                <c:pt idx="33297">
                  <c:v>1.335</c:v>
                </c:pt>
                <c:pt idx="33298">
                  <c:v>1.335</c:v>
                </c:pt>
                <c:pt idx="33299">
                  <c:v>1.335</c:v>
                </c:pt>
                <c:pt idx="33300">
                  <c:v>1.335</c:v>
                </c:pt>
                <c:pt idx="33301">
                  <c:v>1.335</c:v>
                </c:pt>
                <c:pt idx="33302">
                  <c:v>1.335</c:v>
                </c:pt>
                <c:pt idx="33303">
                  <c:v>1.335</c:v>
                </c:pt>
                <c:pt idx="33304">
                  <c:v>1.335</c:v>
                </c:pt>
                <c:pt idx="33305">
                  <c:v>1.335</c:v>
                </c:pt>
                <c:pt idx="33306">
                  <c:v>1.335</c:v>
                </c:pt>
                <c:pt idx="33307">
                  <c:v>1.3340000000000001</c:v>
                </c:pt>
                <c:pt idx="33308">
                  <c:v>1.3340000000000001</c:v>
                </c:pt>
                <c:pt idx="33309">
                  <c:v>1.3340000000000001</c:v>
                </c:pt>
                <c:pt idx="33310">
                  <c:v>1.3340000000000001</c:v>
                </c:pt>
                <c:pt idx="33311">
                  <c:v>1.3340000000000001</c:v>
                </c:pt>
                <c:pt idx="33312">
                  <c:v>1.3340000000000001</c:v>
                </c:pt>
                <c:pt idx="33313">
                  <c:v>1.3340000000000001</c:v>
                </c:pt>
                <c:pt idx="33314">
                  <c:v>1.3340000000000001</c:v>
                </c:pt>
                <c:pt idx="33315">
                  <c:v>1.3340000000000001</c:v>
                </c:pt>
                <c:pt idx="33316">
                  <c:v>1.3340000000000001</c:v>
                </c:pt>
                <c:pt idx="33317">
                  <c:v>1.3340000000000001</c:v>
                </c:pt>
                <c:pt idx="33318">
                  <c:v>1.3340000000000001</c:v>
                </c:pt>
                <c:pt idx="33319">
                  <c:v>1.3340000000000001</c:v>
                </c:pt>
                <c:pt idx="33320">
                  <c:v>1.3340000000000001</c:v>
                </c:pt>
                <c:pt idx="33321">
                  <c:v>1.3340000000000001</c:v>
                </c:pt>
                <c:pt idx="33322">
                  <c:v>1.3340000000000001</c:v>
                </c:pt>
                <c:pt idx="33323">
                  <c:v>1.3340000000000001</c:v>
                </c:pt>
                <c:pt idx="33324">
                  <c:v>1.3340000000000001</c:v>
                </c:pt>
                <c:pt idx="33325">
                  <c:v>1.3340000000000001</c:v>
                </c:pt>
                <c:pt idx="33326">
                  <c:v>1.3340000000000001</c:v>
                </c:pt>
                <c:pt idx="33327">
                  <c:v>1.333</c:v>
                </c:pt>
                <c:pt idx="33328">
                  <c:v>1.333</c:v>
                </c:pt>
                <c:pt idx="33329">
                  <c:v>1.333</c:v>
                </c:pt>
                <c:pt idx="33330">
                  <c:v>1.333</c:v>
                </c:pt>
                <c:pt idx="33331">
                  <c:v>1.333</c:v>
                </c:pt>
                <c:pt idx="33332">
                  <c:v>1.333</c:v>
                </c:pt>
                <c:pt idx="33333">
                  <c:v>1.333</c:v>
                </c:pt>
                <c:pt idx="33334">
                  <c:v>1.333</c:v>
                </c:pt>
                <c:pt idx="33335">
                  <c:v>1.333</c:v>
                </c:pt>
                <c:pt idx="33336">
                  <c:v>1.333</c:v>
                </c:pt>
                <c:pt idx="33337">
                  <c:v>1.333</c:v>
                </c:pt>
                <c:pt idx="33338">
                  <c:v>1.333</c:v>
                </c:pt>
                <c:pt idx="33339">
                  <c:v>1.333</c:v>
                </c:pt>
                <c:pt idx="33340">
                  <c:v>1.333</c:v>
                </c:pt>
                <c:pt idx="33341">
                  <c:v>1.333</c:v>
                </c:pt>
                <c:pt idx="33342">
                  <c:v>1.333</c:v>
                </c:pt>
                <c:pt idx="33343">
                  <c:v>1.333</c:v>
                </c:pt>
                <c:pt idx="33344">
                  <c:v>1.333</c:v>
                </c:pt>
                <c:pt idx="33345">
                  <c:v>1.333</c:v>
                </c:pt>
                <c:pt idx="33346">
                  <c:v>1.333</c:v>
                </c:pt>
                <c:pt idx="33347">
                  <c:v>1.3320000000000001</c:v>
                </c:pt>
                <c:pt idx="33348">
                  <c:v>1.3320000000000001</c:v>
                </c:pt>
                <c:pt idx="33349">
                  <c:v>1.3320000000000001</c:v>
                </c:pt>
                <c:pt idx="33350">
                  <c:v>1.3320000000000001</c:v>
                </c:pt>
                <c:pt idx="33351">
                  <c:v>1.3320000000000001</c:v>
                </c:pt>
                <c:pt idx="33352">
                  <c:v>1.3320000000000001</c:v>
                </c:pt>
                <c:pt idx="33353">
                  <c:v>1.3320000000000001</c:v>
                </c:pt>
                <c:pt idx="33354">
                  <c:v>1.3320000000000001</c:v>
                </c:pt>
                <c:pt idx="33355">
                  <c:v>1.3320000000000001</c:v>
                </c:pt>
                <c:pt idx="33356">
                  <c:v>1.3320000000000001</c:v>
                </c:pt>
                <c:pt idx="33357">
                  <c:v>1.3320000000000001</c:v>
                </c:pt>
                <c:pt idx="33358">
                  <c:v>1.3320000000000001</c:v>
                </c:pt>
                <c:pt idx="33359">
                  <c:v>1.3320000000000001</c:v>
                </c:pt>
                <c:pt idx="33360">
                  <c:v>1.3320000000000001</c:v>
                </c:pt>
                <c:pt idx="33361">
                  <c:v>1.3320000000000001</c:v>
                </c:pt>
                <c:pt idx="33362">
                  <c:v>1.3320000000000001</c:v>
                </c:pt>
                <c:pt idx="33363">
                  <c:v>1.3320000000000001</c:v>
                </c:pt>
                <c:pt idx="33364">
                  <c:v>1.3320000000000001</c:v>
                </c:pt>
                <c:pt idx="33365">
                  <c:v>1.3320000000000001</c:v>
                </c:pt>
                <c:pt idx="33366">
                  <c:v>1.3320000000000001</c:v>
                </c:pt>
                <c:pt idx="33367">
                  <c:v>1.331</c:v>
                </c:pt>
                <c:pt idx="33368">
                  <c:v>1.331</c:v>
                </c:pt>
                <c:pt idx="33369">
                  <c:v>1.331</c:v>
                </c:pt>
                <c:pt idx="33370">
                  <c:v>1.331</c:v>
                </c:pt>
                <c:pt idx="33371">
                  <c:v>1.331</c:v>
                </c:pt>
                <c:pt idx="33372">
                  <c:v>1.331</c:v>
                </c:pt>
                <c:pt idx="33373">
                  <c:v>1.331</c:v>
                </c:pt>
                <c:pt idx="33374">
                  <c:v>1.331</c:v>
                </c:pt>
                <c:pt idx="33375">
                  <c:v>1.331</c:v>
                </c:pt>
                <c:pt idx="33376">
                  <c:v>1.331</c:v>
                </c:pt>
                <c:pt idx="33377">
                  <c:v>1.331</c:v>
                </c:pt>
                <c:pt idx="33378">
                  <c:v>1.331</c:v>
                </c:pt>
                <c:pt idx="33379">
                  <c:v>1.331</c:v>
                </c:pt>
                <c:pt idx="33380">
                  <c:v>1.331</c:v>
                </c:pt>
                <c:pt idx="33381">
                  <c:v>1.331</c:v>
                </c:pt>
                <c:pt idx="33382">
                  <c:v>1.331</c:v>
                </c:pt>
                <c:pt idx="33383">
                  <c:v>1.331</c:v>
                </c:pt>
                <c:pt idx="33384">
                  <c:v>1.331</c:v>
                </c:pt>
                <c:pt idx="33385">
                  <c:v>1.331</c:v>
                </c:pt>
                <c:pt idx="33386">
                  <c:v>1.331</c:v>
                </c:pt>
                <c:pt idx="33387">
                  <c:v>1.33</c:v>
                </c:pt>
                <c:pt idx="33388">
                  <c:v>1.33</c:v>
                </c:pt>
                <c:pt idx="33389">
                  <c:v>1.33</c:v>
                </c:pt>
                <c:pt idx="33390">
                  <c:v>1.33</c:v>
                </c:pt>
                <c:pt idx="33391">
                  <c:v>1.33</c:v>
                </c:pt>
                <c:pt idx="33392">
                  <c:v>1.33</c:v>
                </c:pt>
                <c:pt idx="33393">
                  <c:v>1.33</c:v>
                </c:pt>
                <c:pt idx="33394">
                  <c:v>1.33</c:v>
                </c:pt>
                <c:pt idx="33395">
                  <c:v>1.33</c:v>
                </c:pt>
                <c:pt idx="33396">
                  <c:v>1.33</c:v>
                </c:pt>
                <c:pt idx="33397">
                  <c:v>1.33</c:v>
                </c:pt>
                <c:pt idx="33398">
                  <c:v>1.33</c:v>
                </c:pt>
                <c:pt idx="33399">
                  <c:v>1.33</c:v>
                </c:pt>
                <c:pt idx="33400">
                  <c:v>1.33</c:v>
                </c:pt>
                <c:pt idx="33401">
                  <c:v>1.33</c:v>
                </c:pt>
                <c:pt idx="33402">
                  <c:v>1.33</c:v>
                </c:pt>
                <c:pt idx="33403">
                  <c:v>1.33</c:v>
                </c:pt>
                <c:pt idx="33404">
                  <c:v>1.33</c:v>
                </c:pt>
                <c:pt idx="33405">
                  <c:v>1.33</c:v>
                </c:pt>
                <c:pt idx="33406">
                  <c:v>1.33</c:v>
                </c:pt>
                <c:pt idx="33407">
                  <c:v>1.329</c:v>
                </c:pt>
                <c:pt idx="33408">
                  <c:v>1.329</c:v>
                </c:pt>
                <c:pt idx="33409">
                  <c:v>1.329</c:v>
                </c:pt>
                <c:pt idx="33410">
                  <c:v>1.329</c:v>
                </c:pt>
                <c:pt idx="33411">
                  <c:v>1.329</c:v>
                </c:pt>
                <c:pt idx="33412">
                  <c:v>1.329</c:v>
                </c:pt>
                <c:pt idx="33413">
                  <c:v>1.329</c:v>
                </c:pt>
                <c:pt idx="33414">
                  <c:v>1.329</c:v>
                </c:pt>
                <c:pt idx="33415">
                  <c:v>1.329</c:v>
                </c:pt>
                <c:pt idx="33416">
                  <c:v>1.329</c:v>
                </c:pt>
                <c:pt idx="33417">
                  <c:v>1.329</c:v>
                </c:pt>
                <c:pt idx="33418">
                  <c:v>1.329</c:v>
                </c:pt>
                <c:pt idx="33419">
                  <c:v>1.329</c:v>
                </c:pt>
                <c:pt idx="33420">
                  <c:v>1.329</c:v>
                </c:pt>
                <c:pt idx="33421">
                  <c:v>1.329</c:v>
                </c:pt>
                <c:pt idx="33422">
                  <c:v>1.329</c:v>
                </c:pt>
                <c:pt idx="33423">
                  <c:v>1.329</c:v>
                </c:pt>
                <c:pt idx="33424">
                  <c:v>1.329</c:v>
                </c:pt>
                <c:pt idx="33425">
                  <c:v>1.329</c:v>
                </c:pt>
                <c:pt idx="33426">
                  <c:v>1.329</c:v>
                </c:pt>
                <c:pt idx="33427">
                  <c:v>1.3280000000000001</c:v>
                </c:pt>
                <c:pt idx="33428">
                  <c:v>1.3280000000000001</c:v>
                </c:pt>
                <c:pt idx="33429">
                  <c:v>1.3280000000000001</c:v>
                </c:pt>
                <c:pt idx="33430">
                  <c:v>1.3280000000000001</c:v>
                </c:pt>
                <c:pt idx="33431">
                  <c:v>1.3280000000000001</c:v>
                </c:pt>
                <c:pt idx="33432">
                  <c:v>1.3280000000000001</c:v>
                </c:pt>
                <c:pt idx="33433">
                  <c:v>1.3280000000000001</c:v>
                </c:pt>
                <c:pt idx="33434">
                  <c:v>1.3280000000000001</c:v>
                </c:pt>
                <c:pt idx="33435">
                  <c:v>1.3280000000000001</c:v>
                </c:pt>
                <c:pt idx="33436">
                  <c:v>1.3280000000000001</c:v>
                </c:pt>
                <c:pt idx="33437">
                  <c:v>1.3280000000000001</c:v>
                </c:pt>
                <c:pt idx="33438">
                  <c:v>1.3280000000000001</c:v>
                </c:pt>
                <c:pt idx="33439">
                  <c:v>1.3280000000000001</c:v>
                </c:pt>
                <c:pt idx="33440">
                  <c:v>1.3280000000000001</c:v>
                </c:pt>
                <c:pt idx="33441">
                  <c:v>1.3280000000000001</c:v>
                </c:pt>
                <c:pt idx="33442">
                  <c:v>1.3280000000000001</c:v>
                </c:pt>
                <c:pt idx="33443">
                  <c:v>1.3280000000000001</c:v>
                </c:pt>
                <c:pt idx="33444">
                  <c:v>1.3280000000000001</c:v>
                </c:pt>
                <c:pt idx="33445">
                  <c:v>1.3280000000000001</c:v>
                </c:pt>
                <c:pt idx="33446">
                  <c:v>1.3280000000000001</c:v>
                </c:pt>
                <c:pt idx="33447">
                  <c:v>1.327</c:v>
                </c:pt>
                <c:pt idx="33448">
                  <c:v>1.327</c:v>
                </c:pt>
                <c:pt idx="33449">
                  <c:v>1.327</c:v>
                </c:pt>
                <c:pt idx="33450">
                  <c:v>1.327</c:v>
                </c:pt>
                <c:pt idx="33451">
                  <c:v>1.327</c:v>
                </c:pt>
                <c:pt idx="33452">
                  <c:v>1.327</c:v>
                </c:pt>
                <c:pt idx="33453">
                  <c:v>1.327</c:v>
                </c:pt>
                <c:pt idx="33454">
                  <c:v>1.327</c:v>
                </c:pt>
                <c:pt idx="33455">
                  <c:v>1.327</c:v>
                </c:pt>
                <c:pt idx="33456">
                  <c:v>1.327</c:v>
                </c:pt>
                <c:pt idx="33457">
                  <c:v>1.327</c:v>
                </c:pt>
                <c:pt idx="33458">
                  <c:v>1.327</c:v>
                </c:pt>
                <c:pt idx="33459">
                  <c:v>1.327</c:v>
                </c:pt>
                <c:pt idx="33460">
                  <c:v>1.327</c:v>
                </c:pt>
                <c:pt idx="33461">
                  <c:v>1.327</c:v>
                </c:pt>
                <c:pt idx="33462">
                  <c:v>1.327</c:v>
                </c:pt>
                <c:pt idx="33463">
                  <c:v>1.327</c:v>
                </c:pt>
                <c:pt idx="33464">
                  <c:v>1.327</c:v>
                </c:pt>
                <c:pt idx="33465">
                  <c:v>1.327</c:v>
                </c:pt>
                <c:pt idx="33466">
                  <c:v>1.327</c:v>
                </c:pt>
                <c:pt idx="33467">
                  <c:v>1.3260000000000001</c:v>
                </c:pt>
                <c:pt idx="33468">
                  <c:v>1.3260000000000001</c:v>
                </c:pt>
                <c:pt idx="33469">
                  <c:v>1.3260000000000001</c:v>
                </c:pt>
                <c:pt idx="33470">
                  <c:v>1.3260000000000001</c:v>
                </c:pt>
                <c:pt idx="33471">
                  <c:v>1.3260000000000001</c:v>
                </c:pt>
                <c:pt idx="33472">
                  <c:v>1.3260000000000001</c:v>
                </c:pt>
                <c:pt idx="33473">
                  <c:v>1.3260000000000001</c:v>
                </c:pt>
                <c:pt idx="33474">
                  <c:v>1.3260000000000001</c:v>
                </c:pt>
                <c:pt idx="33475">
                  <c:v>1.3260000000000001</c:v>
                </c:pt>
                <c:pt idx="33476">
                  <c:v>1.3260000000000001</c:v>
                </c:pt>
                <c:pt idx="33477">
                  <c:v>1.3260000000000001</c:v>
                </c:pt>
                <c:pt idx="33478">
                  <c:v>1.3260000000000001</c:v>
                </c:pt>
                <c:pt idx="33479">
                  <c:v>1.3260000000000001</c:v>
                </c:pt>
                <c:pt idx="33480">
                  <c:v>1.3260000000000001</c:v>
                </c:pt>
                <c:pt idx="33481">
                  <c:v>1.3260000000000001</c:v>
                </c:pt>
                <c:pt idx="33482">
                  <c:v>1.3260000000000001</c:v>
                </c:pt>
                <c:pt idx="33483">
                  <c:v>1.3260000000000001</c:v>
                </c:pt>
                <c:pt idx="33484">
                  <c:v>1.3260000000000001</c:v>
                </c:pt>
                <c:pt idx="33485">
                  <c:v>1.3260000000000001</c:v>
                </c:pt>
                <c:pt idx="33486">
                  <c:v>1.3260000000000001</c:v>
                </c:pt>
                <c:pt idx="33487">
                  <c:v>1.325</c:v>
                </c:pt>
                <c:pt idx="33488">
                  <c:v>1.325</c:v>
                </c:pt>
                <c:pt idx="33489">
                  <c:v>1.325</c:v>
                </c:pt>
                <c:pt idx="33490">
                  <c:v>1.325</c:v>
                </c:pt>
                <c:pt idx="33491">
                  <c:v>1.325</c:v>
                </c:pt>
                <c:pt idx="33492">
                  <c:v>1.325</c:v>
                </c:pt>
                <c:pt idx="33493">
                  <c:v>1.325</c:v>
                </c:pt>
                <c:pt idx="33494">
                  <c:v>1.325</c:v>
                </c:pt>
                <c:pt idx="33495">
                  <c:v>1.325</c:v>
                </c:pt>
                <c:pt idx="33496">
                  <c:v>1.325</c:v>
                </c:pt>
                <c:pt idx="33497">
                  <c:v>1.325</c:v>
                </c:pt>
                <c:pt idx="33498">
                  <c:v>1.325</c:v>
                </c:pt>
                <c:pt idx="33499">
                  <c:v>1.325</c:v>
                </c:pt>
                <c:pt idx="33500">
                  <c:v>1.325</c:v>
                </c:pt>
                <c:pt idx="33501">
                  <c:v>1.325</c:v>
                </c:pt>
                <c:pt idx="33502">
                  <c:v>1.325</c:v>
                </c:pt>
                <c:pt idx="33503">
                  <c:v>1.325</c:v>
                </c:pt>
                <c:pt idx="33504">
                  <c:v>1.325</c:v>
                </c:pt>
                <c:pt idx="33505">
                  <c:v>1.325</c:v>
                </c:pt>
                <c:pt idx="33506">
                  <c:v>1.325</c:v>
                </c:pt>
                <c:pt idx="33507">
                  <c:v>1.3240000000000001</c:v>
                </c:pt>
                <c:pt idx="33508">
                  <c:v>1.3240000000000001</c:v>
                </c:pt>
                <c:pt idx="33509">
                  <c:v>1.3240000000000001</c:v>
                </c:pt>
                <c:pt idx="33510">
                  <c:v>1.3240000000000001</c:v>
                </c:pt>
                <c:pt idx="33511">
                  <c:v>1.3240000000000001</c:v>
                </c:pt>
                <c:pt idx="33512">
                  <c:v>1.3240000000000001</c:v>
                </c:pt>
                <c:pt idx="33513">
                  <c:v>1.3240000000000001</c:v>
                </c:pt>
                <c:pt idx="33514">
                  <c:v>1.3240000000000001</c:v>
                </c:pt>
                <c:pt idx="33515">
                  <c:v>1.3240000000000001</c:v>
                </c:pt>
                <c:pt idx="33516">
                  <c:v>1.3240000000000001</c:v>
                </c:pt>
                <c:pt idx="33517">
                  <c:v>1.3240000000000001</c:v>
                </c:pt>
                <c:pt idx="33518">
                  <c:v>1.3240000000000001</c:v>
                </c:pt>
                <c:pt idx="33519">
                  <c:v>1.3240000000000001</c:v>
                </c:pt>
                <c:pt idx="33520">
                  <c:v>1.3240000000000001</c:v>
                </c:pt>
                <c:pt idx="33521">
                  <c:v>1.3240000000000001</c:v>
                </c:pt>
                <c:pt idx="33522">
                  <c:v>1.3240000000000001</c:v>
                </c:pt>
                <c:pt idx="33523">
                  <c:v>1.3240000000000001</c:v>
                </c:pt>
                <c:pt idx="33524">
                  <c:v>1.3240000000000001</c:v>
                </c:pt>
                <c:pt idx="33525">
                  <c:v>1.3240000000000001</c:v>
                </c:pt>
                <c:pt idx="33526">
                  <c:v>1.3240000000000001</c:v>
                </c:pt>
                <c:pt idx="33527">
                  <c:v>1.323</c:v>
                </c:pt>
                <c:pt idx="33528">
                  <c:v>1.323</c:v>
                </c:pt>
                <c:pt idx="33529">
                  <c:v>1.323</c:v>
                </c:pt>
                <c:pt idx="33530">
                  <c:v>1.323</c:v>
                </c:pt>
                <c:pt idx="33531">
                  <c:v>1.323</c:v>
                </c:pt>
                <c:pt idx="33532">
                  <c:v>1.323</c:v>
                </c:pt>
                <c:pt idx="33533">
                  <c:v>1.323</c:v>
                </c:pt>
                <c:pt idx="33534">
                  <c:v>1.323</c:v>
                </c:pt>
                <c:pt idx="33535">
                  <c:v>1.323</c:v>
                </c:pt>
                <c:pt idx="33536">
                  <c:v>1.323</c:v>
                </c:pt>
                <c:pt idx="33537">
                  <c:v>1.323</c:v>
                </c:pt>
                <c:pt idx="33538">
                  <c:v>1.323</c:v>
                </c:pt>
                <c:pt idx="33539">
                  <c:v>1.323</c:v>
                </c:pt>
                <c:pt idx="33540">
                  <c:v>1.323</c:v>
                </c:pt>
                <c:pt idx="33541">
                  <c:v>1.323</c:v>
                </c:pt>
                <c:pt idx="33542">
                  <c:v>1.323</c:v>
                </c:pt>
                <c:pt idx="33543">
                  <c:v>1.323</c:v>
                </c:pt>
                <c:pt idx="33544">
                  <c:v>1.323</c:v>
                </c:pt>
                <c:pt idx="33545">
                  <c:v>1.323</c:v>
                </c:pt>
                <c:pt idx="33546">
                  <c:v>1.323</c:v>
                </c:pt>
                <c:pt idx="33547">
                  <c:v>1.3220000000000001</c:v>
                </c:pt>
                <c:pt idx="33548">
                  <c:v>1.3220000000000001</c:v>
                </c:pt>
                <c:pt idx="33549">
                  <c:v>1.3220000000000001</c:v>
                </c:pt>
                <c:pt idx="33550">
                  <c:v>1.3220000000000001</c:v>
                </c:pt>
                <c:pt idx="33551">
                  <c:v>1.3220000000000001</c:v>
                </c:pt>
                <c:pt idx="33552">
                  <c:v>1.3220000000000001</c:v>
                </c:pt>
                <c:pt idx="33553">
                  <c:v>1.3220000000000001</c:v>
                </c:pt>
                <c:pt idx="33554">
                  <c:v>1.3220000000000001</c:v>
                </c:pt>
                <c:pt idx="33555">
                  <c:v>1.3220000000000001</c:v>
                </c:pt>
                <c:pt idx="33556">
                  <c:v>1.3220000000000001</c:v>
                </c:pt>
                <c:pt idx="33557">
                  <c:v>1.3220000000000001</c:v>
                </c:pt>
                <c:pt idx="33558">
                  <c:v>1.3220000000000001</c:v>
                </c:pt>
                <c:pt idx="33559">
                  <c:v>1.3220000000000001</c:v>
                </c:pt>
                <c:pt idx="33560">
                  <c:v>1.3220000000000001</c:v>
                </c:pt>
                <c:pt idx="33561">
                  <c:v>1.3220000000000001</c:v>
                </c:pt>
                <c:pt idx="33562">
                  <c:v>1.3220000000000001</c:v>
                </c:pt>
                <c:pt idx="33563">
                  <c:v>1.3220000000000001</c:v>
                </c:pt>
                <c:pt idx="33564">
                  <c:v>1.3220000000000001</c:v>
                </c:pt>
                <c:pt idx="33565">
                  <c:v>1.3220000000000001</c:v>
                </c:pt>
                <c:pt idx="33566">
                  <c:v>1.3220000000000001</c:v>
                </c:pt>
                <c:pt idx="33567">
                  <c:v>1.321</c:v>
                </c:pt>
                <c:pt idx="33568">
                  <c:v>1.321</c:v>
                </c:pt>
                <c:pt idx="33569">
                  <c:v>1.321</c:v>
                </c:pt>
                <c:pt idx="33570">
                  <c:v>1.321</c:v>
                </c:pt>
                <c:pt idx="33571">
                  <c:v>1.321</c:v>
                </c:pt>
                <c:pt idx="33572">
                  <c:v>1.321</c:v>
                </c:pt>
                <c:pt idx="33573">
                  <c:v>1.321</c:v>
                </c:pt>
                <c:pt idx="33574">
                  <c:v>1.321</c:v>
                </c:pt>
                <c:pt idx="33575">
                  <c:v>1.321</c:v>
                </c:pt>
                <c:pt idx="33576">
                  <c:v>1.321</c:v>
                </c:pt>
                <c:pt idx="33577">
                  <c:v>1.321</c:v>
                </c:pt>
                <c:pt idx="33578">
                  <c:v>1.321</c:v>
                </c:pt>
                <c:pt idx="33579">
                  <c:v>1.321</c:v>
                </c:pt>
                <c:pt idx="33580">
                  <c:v>1.321</c:v>
                </c:pt>
                <c:pt idx="33581">
                  <c:v>1.321</c:v>
                </c:pt>
                <c:pt idx="33582">
                  <c:v>1.321</c:v>
                </c:pt>
                <c:pt idx="33583">
                  <c:v>1.321</c:v>
                </c:pt>
                <c:pt idx="33584">
                  <c:v>1.321</c:v>
                </c:pt>
                <c:pt idx="33585">
                  <c:v>1.321</c:v>
                </c:pt>
                <c:pt idx="33586">
                  <c:v>1.321</c:v>
                </c:pt>
                <c:pt idx="33587">
                  <c:v>1.32</c:v>
                </c:pt>
                <c:pt idx="33588">
                  <c:v>1.32</c:v>
                </c:pt>
                <c:pt idx="33589">
                  <c:v>1.32</c:v>
                </c:pt>
                <c:pt idx="33590">
                  <c:v>1.32</c:v>
                </c:pt>
                <c:pt idx="33591">
                  <c:v>1.32</c:v>
                </c:pt>
                <c:pt idx="33592">
                  <c:v>1.32</c:v>
                </c:pt>
                <c:pt idx="33593">
                  <c:v>1.32</c:v>
                </c:pt>
                <c:pt idx="33594">
                  <c:v>1.32</c:v>
                </c:pt>
                <c:pt idx="33595">
                  <c:v>1.32</c:v>
                </c:pt>
                <c:pt idx="33596">
                  <c:v>1.32</c:v>
                </c:pt>
                <c:pt idx="33597">
                  <c:v>1.32</c:v>
                </c:pt>
                <c:pt idx="33598">
                  <c:v>1.32</c:v>
                </c:pt>
                <c:pt idx="33599">
                  <c:v>1.32</c:v>
                </c:pt>
                <c:pt idx="33600">
                  <c:v>1.32</c:v>
                </c:pt>
                <c:pt idx="33601">
                  <c:v>1.32</c:v>
                </c:pt>
                <c:pt idx="33602">
                  <c:v>1.32</c:v>
                </c:pt>
                <c:pt idx="33603">
                  <c:v>1.32</c:v>
                </c:pt>
                <c:pt idx="33604">
                  <c:v>1.32</c:v>
                </c:pt>
                <c:pt idx="33605">
                  <c:v>1.32</c:v>
                </c:pt>
                <c:pt idx="33606">
                  <c:v>1.32</c:v>
                </c:pt>
                <c:pt idx="33607">
                  <c:v>1.319</c:v>
                </c:pt>
                <c:pt idx="33608">
                  <c:v>1.319</c:v>
                </c:pt>
                <c:pt idx="33609">
                  <c:v>1.319</c:v>
                </c:pt>
                <c:pt idx="33610">
                  <c:v>1.319</c:v>
                </c:pt>
                <c:pt idx="33611">
                  <c:v>1.319</c:v>
                </c:pt>
                <c:pt idx="33612">
                  <c:v>1.319</c:v>
                </c:pt>
                <c:pt idx="33613">
                  <c:v>1.319</c:v>
                </c:pt>
                <c:pt idx="33614">
                  <c:v>1.319</c:v>
                </c:pt>
                <c:pt idx="33615">
                  <c:v>1.319</c:v>
                </c:pt>
                <c:pt idx="33616">
                  <c:v>1.319</c:v>
                </c:pt>
                <c:pt idx="33617">
                  <c:v>1.319</c:v>
                </c:pt>
                <c:pt idx="33618">
                  <c:v>1.319</c:v>
                </c:pt>
                <c:pt idx="33619">
                  <c:v>1.319</c:v>
                </c:pt>
                <c:pt idx="33620">
                  <c:v>1.319</c:v>
                </c:pt>
                <c:pt idx="33621">
                  <c:v>1.319</c:v>
                </c:pt>
                <c:pt idx="33622">
                  <c:v>1.319</c:v>
                </c:pt>
                <c:pt idx="33623">
                  <c:v>1.319</c:v>
                </c:pt>
                <c:pt idx="33624">
                  <c:v>1.319</c:v>
                </c:pt>
                <c:pt idx="33625">
                  <c:v>1.319</c:v>
                </c:pt>
                <c:pt idx="33626">
                  <c:v>1.319</c:v>
                </c:pt>
                <c:pt idx="33627">
                  <c:v>1.3180000000000001</c:v>
                </c:pt>
                <c:pt idx="33628">
                  <c:v>1.3180000000000001</c:v>
                </c:pt>
                <c:pt idx="33629">
                  <c:v>1.3180000000000001</c:v>
                </c:pt>
                <c:pt idx="33630">
                  <c:v>1.3180000000000001</c:v>
                </c:pt>
                <c:pt idx="33631">
                  <c:v>1.3180000000000001</c:v>
                </c:pt>
                <c:pt idx="33632">
                  <c:v>1.3180000000000001</c:v>
                </c:pt>
                <c:pt idx="33633">
                  <c:v>1.3180000000000001</c:v>
                </c:pt>
                <c:pt idx="33634">
                  <c:v>1.3180000000000001</c:v>
                </c:pt>
                <c:pt idx="33635">
                  <c:v>1.3180000000000001</c:v>
                </c:pt>
                <c:pt idx="33636">
                  <c:v>1.3180000000000001</c:v>
                </c:pt>
                <c:pt idx="33637">
                  <c:v>1.3180000000000001</c:v>
                </c:pt>
                <c:pt idx="33638">
                  <c:v>1.3180000000000001</c:v>
                </c:pt>
                <c:pt idx="33639">
                  <c:v>1.3180000000000001</c:v>
                </c:pt>
                <c:pt idx="33640">
                  <c:v>1.3180000000000001</c:v>
                </c:pt>
                <c:pt idx="33641">
                  <c:v>1.3180000000000001</c:v>
                </c:pt>
                <c:pt idx="33642">
                  <c:v>1.3180000000000001</c:v>
                </c:pt>
                <c:pt idx="33643">
                  <c:v>1.3180000000000001</c:v>
                </c:pt>
                <c:pt idx="33644">
                  <c:v>1.3180000000000001</c:v>
                </c:pt>
                <c:pt idx="33645">
                  <c:v>1.3180000000000001</c:v>
                </c:pt>
                <c:pt idx="33646">
                  <c:v>1.3180000000000001</c:v>
                </c:pt>
                <c:pt idx="33647">
                  <c:v>1.3169999999999999</c:v>
                </c:pt>
                <c:pt idx="33648">
                  <c:v>1.3169999999999999</c:v>
                </c:pt>
                <c:pt idx="33649">
                  <c:v>1.3169999999999999</c:v>
                </c:pt>
                <c:pt idx="33650">
                  <c:v>1.3169999999999999</c:v>
                </c:pt>
                <c:pt idx="33651">
                  <c:v>1.3169999999999999</c:v>
                </c:pt>
                <c:pt idx="33652">
                  <c:v>1.3169999999999999</c:v>
                </c:pt>
                <c:pt idx="33653">
                  <c:v>1.3169999999999999</c:v>
                </c:pt>
                <c:pt idx="33654">
                  <c:v>1.3169999999999999</c:v>
                </c:pt>
                <c:pt idx="33655">
                  <c:v>1.3169999999999999</c:v>
                </c:pt>
                <c:pt idx="33656">
                  <c:v>1.3169999999999999</c:v>
                </c:pt>
                <c:pt idx="33657">
                  <c:v>1.3169999999999999</c:v>
                </c:pt>
                <c:pt idx="33658">
                  <c:v>1.3169999999999999</c:v>
                </c:pt>
                <c:pt idx="33659">
                  <c:v>1.3169999999999999</c:v>
                </c:pt>
                <c:pt idx="33660">
                  <c:v>1.3169999999999999</c:v>
                </c:pt>
                <c:pt idx="33661">
                  <c:v>1.3169999999999999</c:v>
                </c:pt>
                <c:pt idx="33662">
                  <c:v>1.3169999999999999</c:v>
                </c:pt>
                <c:pt idx="33663">
                  <c:v>1.3169999999999999</c:v>
                </c:pt>
                <c:pt idx="33664">
                  <c:v>1.3169999999999999</c:v>
                </c:pt>
                <c:pt idx="33665">
                  <c:v>1.3169999999999999</c:v>
                </c:pt>
                <c:pt idx="33666">
                  <c:v>1.3169999999999999</c:v>
                </c:pt>
                <c:pt idx="33667">
                  <c:v>1.3160000000000001</c:v>
                </c:pt>
                <c:pt idx="33668">
                  <c:v>1.3160000000000001</c:v>
                </c:pt>
                <c:pt idx="33669">
                  <c:v>1.3160000000000001</c:v>
                </c:pt>
                <c:pt idx="33670">
                  <c:v>1.3160000000000001</c:v>
                </c:pt>
                <c:pt idx="33671">
                  <c:v>1.3160000000000001</c:v>
                </c:pt>
                <c:pt idx="33672">
                  <c:v>1.3160000000000001</c:v>
                </c:pt>
                <c:pt idx="33673">
                  <c:v>1.3160000000000001</c:v>
                </c:pt>
                <c:pt idx="33674">
                  <c:v>1.3160000000000001</c:v>
                </c:pt>
                <c:pt idx="33675">
                  <c:v>1.3160000000000001</c:v>
                </c:pt>
                <c:pt idx="33676">
                  <c:v>1.3160000000000001</c:v>
                </c:pt>
                <c:pt idx="33677">
                  <c:v>1.3160000000000001</c:v>
                </c:pt>
                <c:pt idx="33678">
                  <c:v>1.3160000000000001</c:v>
                </c:pt>
                <c:pt idx="33679">
                  <c:v>1.3160000000000001</c:v>
                </c:pt>
                <c:pt idx="33680">
                  <c:v>1.3160000000000001</c:v>
                </c:pt>
                <c:pt idx="33681">
                  <c:v>1.3160000000000001</c:v>
                </c:pt>
                <c:pt idx="33682">
                  <c:v>1.3160000000000001</c:v>
                </c:pt>
                <c:pt idx="33683">
                  <c:v>1.3160000000000001</c:v>
                </c:pt>
                <c:pt idx="33684">
                  <c:v>1.3160000000000001</c:v>
                </c:pt>
                <c:pt idx="33685">
                  <c:v>1.3160000000000001</c:v>
                </c:pt>
                <c:pt idx="33686">
                  <c:v>1.3160000000000001</c:v>
                </c:pt>
                <c:pt idx="33687">
                  <c:v>1.3149999999999999</c:v>
                </c:pt>
                <c:pt idx="33688">
                  <c:v>1.3149999999999999</c:v>
                </c:pt>
                <c:pt idx="33689">
                  <c:v>1.3149999999999999</c:v>
                </c:pt>
                <c:pt idx="33690">
                  <c:v>1.3149999999999999</c:v>
                </c:pt>
                <c:pt idx="33691">
                  <c:v>1.3149999999999999</c:v>
                </c:pt>
                <c:pt idx="33692">
                  <c:v>1.3149999999999999</c:v>
                </c:pt>
                <c:pt idx="33693">
                  <c:v>1.3149999999999999</c:v>
                </c:pt>
                <c:pt idx="33694">
                  <c:v>1.3149999999999999</c:v>
                </c:pt>
                <c:pt idx="33695">
                  <c:v>1.3149999999999999</c:v>
                </c:pt>
                <c:pt idx="33696">
                  <c:v>1.3149999999999999</c:v>
                </c:pt>
                <c:pt idx="33697">
                  <c:v>1.3149999999999999</c:v>
                </c:pt>
                <c:pt idx="33698">
                  <c:v>1.3149999999999999</c:v>
                </c:pt>
                <c:pt idx="33699">
                  <c:v>1.3149999999999999</c:v>
                </c:pt>
                <c:pt idx="33700">
                  <c:v>1.3149999999999999</c:v>
                </c:pt>
                <c:pt idx="33701">
                  <c:v>1.3149999999999999</c:v>
                </c:pt>
                <c:pt idx="33702">
                  <c:v>1.3149999999999999</c:v>
                </c:pt>
                <c:pt idx="33703">
                  <c:v>1.3149999999999999</c:v>
                </c:pt>
                <c:pt idx="33704">
                  <c:v>1.3149999999999999</c:v>
                </c:pt>
                <c:pt idx="33705">
                  <c:v>1.3149999999999999</c:v>
                </c:pt>
                <c:pt idx="33706">
                  <c:v>1.3149999999999999</c:v>
                </c:pt>
                <c:pt idx="33707">
                  <c:v>1.3140000000000001</c:v>
                </c:pt>
                <c:pt idx="33708">
                  <c:v>1.3140000000000001</c:v>
                </c:pt>
                <c:pt idx="33709">
                  <c:v>1.3140000000000001</c:v>
                </c:pt>
                <c:pt idx="33710">
                  <c:v>1.3140000000000001</c:v>
                </c:pt>
                <c:pt idx="33711">
                  <c:v>1.3140000000000001</c:v>
                </c:pt>
                <c:pt idx="33712">
                  <c:v>1.3140000000000001</c:v>
                </c:pt>
                <c:pt idx="33713">
                  <c:v>1.3140000000000001</c:v>
                </c:pt>
                <c:pt idx="33714">
                  <c:v>1.3140000000000001</c:v>
                </c:pt>
                <c:pt idx="33715">
                  <c:v>1.3140000000000001</c:v>
                </c:pt>
                <c:pt idx="33716">
                  <c:v>1.3140000000000001</c:v>
                </c:pt>
                <c:pt idx="33717">
                  <c:v>1.3140000000000001</c:v>
                </c:pt>
                <c:pt idx="33718">
                  <c:v>1.3140000000000001</c:v>
                </c:pt>
                <c:pt idx="33719">
                  <c:v>1.3140000000000001</c:v>
                </c:pt>
                <c:pt idx="33720">
                  <c:v>1.3140000000000001</c:v>
                </c:pt>
                <c:pt idx="33721">
                  <c:v>1.3140000000000001</c:v>
                </c:pt>
                <c:pt idx="33722">
                  <c:v>1.3140000000000001</c:v>
                </c:pt>
                <c:pt idx="33723">
                  <c:v>1.3140000000000001</c:v>
                </c:pt>
                <c:pt idx="33724">
                  <c:v>1.3140000000000001</c:v>
                </c:pt>
                <c:pt idx="33725">
                  <c:v>1.3140000000000001</c:v>
                </c:pt>
                <c:pt idx="33726">
                  <c:v>1.3140000000000001</c:v>
                </c:pt>
                <c:pt idx="33727">
                  <c:v>1.3129999999999999</c:v>
                </c:pt>
                <c:pt idx="33728">
                  <c:v>1.3129999999999999</c:v>
                </c:pt>
                <c:pt idx="33729">
                  <c:v>1.3129999999999999</c:v>
                </c:pt>
                <c:pt idx="33730">
                  <c:v>1.3129999999999999</c:v>
                </c:pt>
                <c:pt idx="33731">
                  <c:v>1.3129999999999999</c:v>
                </c:pt>
                <c:pt idx="33732">
                  <c:v>1.3129999999999999</c:v>
                </c:pt>
                <c:pt idx="33733">
                  <c:v>1.3129999999999999</c:v>
                </c:pt>
                <c:pt idx="33734">
                  <c:v>1.3129999999999999</c:v>
                </c:pt>
                <c:pt idx="33735">
                  <c:v>1.3129999999999999</c:v>
                </c:pt>
                <c:pt idx="33736">
                  <c:v>1.3129999999999999</c:v>
                </c:pt>
                <c:pt idx="33737">
                  <c:v>1.3129999999999999</c:v>
                </c:pt>
                <c:pt idx="33738">
                  <c:v>1.3129999999999999</c:v>
                </c:pt>
                <c:pt idx="33739">
                  <c:v>1.3129999999999999</c:v>
                </c:pt>
                <c:pt idx="33740">
                  <c:v>1.3129999999999999</c:v>
                </c:pt>
                <c:pt idx="33741">
                  <c:v>1.3129999999999999</c:v>
                </c:pt>
                <c:pt idx="33742">
                  <c:v>1.3129999999999999</c:v>
                </c:pt>
                <c:pt idx="33743">
                  <c:v>1.3129999999999999</c:v>
                </c:pt>
                <c:pt idx="33744">
                  <c:v>1.3129999999999999</c:v>
                </c:pt>
                <c:pt idx="33745">
                  <c:v>1.3129999999999999</c:v>
                </c:pt>
                <c:pt idx="33746">
                  <c:v>1.3129999999999999</c:v>
                </c:pt>
                <c:pt idx="33747">
                  <c:v>1.3120000000000001</c:v>
                </c:pt>
                <c:pt idx="33748">
                  <c:v>1.3120000000000001</c:v>
                </c:pt>
                <c:pt idx="33749">
                  <c:v>1.3120000000000001</c:v>
                </c:pt>
                <c:pt idx="33750">
                  <c:v>1.3120000000000001</c:v>
                </c:pt>
                <c:pt idx="33751">
                  <c:v>1.3120000000000001</c:v>
                </c:pt>
                <c:pt idx="33752">
                  <c:v>1.3120000000000001</c:v>
                </c:pt>
                <c:pt idx="33753">
                  <c:v>1.3120000000000001</c:v>
                </c:pt>
                <c:pt idx="33754">
                  <c:v>1.3120000000000001</c:v>
                </c:pt>
                <c:pt idx="33755">
                  <c:v>1.3120000000000001</c:v>
                </c:pt>
                <c:pt idx="33756">
                  <c:v>1.3120000000000001</c:v>
                </c:pt>
                <c:pt idx="33757">
                  <c:v>1.3120000000000001</c:v>
                </c:pt>
                <c:pt idx="33758">
                  <c:v>1.3120000000000001</c:v>
                </c:pt>
                <c:pt idx="33759">
                  <c:v>1.3120000000000001</c:v>
                </c:pt>
                <c:pt idx="33760">
                  <c:v>1.3120000000000001</c:v>
                </c:pt>
                <c:pt idx="33761">
                  <c:v>1.3120000000000001</c:v>
                </c:pt>
                <c:pt idx="33762">
                  <c:v>1.3120000000000001</c:v>
                </c:pt>
                <c:pt idx="33763">
                  <c:v>1.3120000000000001</c:v>
                </c:pt>
                <c:pt idx="33764">
                  <c:v>1.3120000000000001</c:v>
                </c:pt>
                <c:pt idx="33765">
                  <c:v>1.3120000000000001</c:v>
                </c:pt>
                <c:pt idx="33766">
                  <c:v>1.3120000000000001</c:v>
                </c:pt>
                <c:pt idx="33767">
                  <c:v>1.3109999999999999</c:v>
                </c:pt>
                <c:pt idx="33768">
                  <c:v>1.3109999999999999</c:v>
                </c:pt>
                <c:pt idx="33769">
                  <c:v>1.3109999999999999</c:v>
                </c:pt>
                <c:pt idx="33770">
                  <c:v>1.3109999999999999</c:v>
                </c:pt>
                <c:pt idx="33771">
                  <c:v>1.3109999999999999</c:v>
                </c:pt>
                <c:pt idx="33772">
                  <c:v>1.3109999999999999</c:v>
                </c:pt>
                <c:pt idx="33773">
                  <c:v>1.3109999999999999</c:v>
                </c:pt>
                <c:pt idx="33774">
                  <c:v>1.3109999999999999</c:v>
                </c:pt>
                <c:pt idx="33775">
                  <c:v>1.3109999999999999</c:v>
                </c:pt>
                <c:pt idx="33776">
                  <c:v>1.3109999999999999</c:v>
                </c:pt>
                <c:pt idx="33777">
                  <c:v>1.3109999999999999</c:v>
                </c:pt>
                <c:pt idx="33778">
                  <c:v>1.3109999999999999</c:v>
                </c:pt>
                <c:pt idx="33779">
                  <c:v>1.3109999999999999</c:v>
                </c:pt>
                <c:pt idx="33780">
                  <c:v>1.3109999999999999</c:v>
                </c:pt>
                <c:pt idx="33781">
                  <c:v>1.3109999999999999</c:v>
                </c:pt>
                <c:pt idx="33782">
                  <c:v>1.3109999999999999</c:v>
                </c:pt>
                <c:pt idx="33783">
                  <c:v>1.3109999999999999</c:v>
                </c:pt>
                <c:pt idx="33784">
                  <c:v>1.3109999999999999</c:v>
                </c:pt>
                <c:pt idx="33785">
                  <c:v>1.3109999999999999</c:v>
                </c:pt>
                <c:pt idx="33786">
                  <c:v>1.3109999999999999</c:v>
                </c:pt>
                <c:pt idx="33787">
                  <c:v>1.3109999999999999</c:v>
                </c:pt>
                <c:pt idx="33788">
                  <c:v>1.31</c:v>
                </c:pt>
                <c:pt idx="33789">
                  <c:v>1.31</c:v>
                </c:pt>
                <c:pt idx="33790">
                  <c:v>1.31</c:v>
                </c:pt>
                <c:pt idx="33791">
                  <c:v>1.31</c:v>
                </c:pt>
                <c:pt idx="33792">
                  <c:v>1.31</c:v>
                </c:pt>
                <c:pt idx="33793">
                  <c:v>1.31</c:v>
                </c:pt>
                <c:pt idx="33794">
                  <c:v>1.31</c:v>
                </c:pt>
                <c:pt idx="33795">
                  <c:v>1.31</c:v>
                </c:pt>
                <c:pt idx="33796">
                  <c:v>1.31</c:v>
                </c:pt>
                <c:pt idx="33797">
                  <c:v>1.31</c:v>
                </c:pt>
                <c:pt idx="33798">
                  <c:v>1.31</c:v>
                </c:pt>
                <c:pt idx="33799">
                  <c:v>1.31</c:v>
                </c:pt>
                <c:pt idx="33800">
                  <c:v>1.31</c:v>
                </c:pt>
                <c:pt idx="33801">
                  <c:v>1.31</c:v>
                </c:pt>
                <c:pt idx="33802">
                  <c:v>1.31</c:v>
                </c:pt>
                <c:pt idx="33803">
                  <c:v>1.31</c:v>
                </c:pt>
                <c:pt idx="33804">
                  <c:v>1.31</c:v>
                </c:pt>
                <c:pt idx="33805">
                  <c:v>1.31</c:v>
                </c:pt>
                <c:pt idx="33806">
                  <c:v>1.31</c:v>
                </c:pt>
                <c:pt idx="33807">
                  <c:v>1.31</c:v>
                </c:pt>
                <c:pt idx="33808">
                  <c:v>1.3089999999999999</c:v>
                </c:pt>
                <c:pt idx="33809">
                  <c:v>1.3089999999999999</c:v>
                </c:pt>
                <c:pt idx="33810">
                  <c:v>1.3089999999999999</c:v>
                </c:pt>
                <c:pt idx="33811">
                  <c:v>1.3089999999999999</c:v>
                </c:pt>
                <c:pt idx="33812">
                  <c:v>1.3089999999999999</c:v>
                </c:pt>
                <c:pt idx="33813">
                  <c:v>1.3089999999999999</c:v>
                </c:pt>
                <c:pt idx="33814">
                  <c:v>1.3089999999999999</c:v>
                </c:pt>
                <c:pt idx="33815">
                  <c:v>1.3089999999999999</c:v>
                </c:pt>
                <c:pt idx="33816">
                  <c:v>1.3089999999999999</c:v>
                </c:pt>
                <c:pt idx="33817">
                  <c:v>1.3089999999999999</c:v>
                </c:pt>
                <c:pt idx="33818">
                  <c:v>1.3089999999999999</c:v>
                </c:pt>
                <c:pt idx="33819">
                  <c:v>1.3089999999999999</c:v>
                </c:pt>
                <c:pt idx="33820">
                  <c:v>1.3089999999999999</c:v>
                </c:pt>
                <c:pt idx="33821">
                  <c:v>1.3089999999999999</c:v>
                </c:pt>
                <c:pt idx="33822">
                  <c:v>1.3089999999999999</c:v>
                </c:pt>
                <c:pt idx="33823">
                  <c:v>1.3089999999999999</c:v>
                </c:pt>
                <c:pt idx="33824">
                  <c:v>1.3089999999999999</c:v>
                </c:pt>
                <c:pt idx="33825">
                  <c:v>1.3089999999999999</c:v>
                </c:pt>
                <c:pt idx="33826">
                  <c:v>1.3089999999999999</c:v>
                </c:pt>
                <c:pt idx="33827">
                  <c:v>1.3089999999999999</c:v>
                </c:pt>
                <c:pt idx="33828">
                  <c:v>1.3080000000000001</c:v>
                </c:pt>
                <c:pt idx="33829">
                  <c:v>1.3080000000000001</c:v>
                </c:pt>
                <c:pt idx="33830">
                  <c:v>1.3080000000000001</c:v>
                </c:pt>
                <c:pt idx="33831">
                  <c:v>1.3080000000000001</c:v>
                </c:pt>
                <c:pt idx="33832">
                  <c:v>1.3080000000000001</c:v>
                </c:pt>
                <c:pt idx="33833">
                  <c:v>1.3080000000000001</c:v>
                </c:pt>
                <c:pt idx="33834">
                  <c:v>1.3080000000000001</c:v>
                </c:pt>
                <c:pt idx="33835">
                  <c:v>1.3080000000000001</c:v>
                </c:pt>
                <c:pt idx="33836">
                  <c:v>1.3080000000000001</c:v>
                </c:pt>
                <c:pt idx="33837">
                  <c:v>1.3080000000000001</c:v>
                </c:pt>
                <c:pt idx="33838">
                  <c:v>1.3080000000000001</c:v>
                </c:pt>
                <c:pt idx="33839">
                  <c:v>1.3080000000000001</c:v>
                </c:pt>
                <c:pt idx="33840">
                  <c:v>1.3080000000000001</c:v>
                </c:pt>
                <c:pt idx="33841">
                  <c:v>1.3080000000000001</c:v>
                </c:pt>
                <c:pt idx="33842">
                  <c:v>1.3080000000000001</c:v>
                </c:pt>
                <c:pt idx="33843">
                  <c:v>1.3080000000000001</c:v>
                </c:pt>
                <c:pt idx="33844">
                  <c:v>1.3080000000000001</c:v>
                </c:pt>
                <c:pt idx="33845">
                  <c:v>1.3080000000000001</c:v>
                </c:pt>
                <c:pt idx="33846">
                  <c:v>1.3080000000000001</c:v>
                </c:pt>
                <c:pt idx="33847">
                  <c:v>1.3080000000000001</c:v>
                </c:pt>
                <c:pt idx="33848">
                  <c:v>1.3069999999999999</c:v>
                </c:pt>
                <c:pt idx="33849">
                  <c:v>1.3069999999999999</c:v>
                </c:pt>
                <c:pt idx="33850">
                  <c:v>1.3069999999999999</c:v>
                </c:pt>
                <c:pt idx="33851">
                  <c:v>1.3069999999999999</c:v>
                </c:pt>
                <c:pt idx="33852">
                  <c:v>1.3069999999999999</c:v>
                </c:pt>
                <c:pt idx="33853">
                  <c:v>1.3069999999999999</c:v>
                </c:pt>
                <c:pt idx="33854">
                  <c:v>1.3069999999999999</c:v>
                </c:pt>
                <c:pt idx="33855">
                  <c:v>1.3069999999999999</c:v>
                </c:pt>
                <c:pt idx="33856">
                  <c:v>1.3069999999999999</c:v>
                </c:pt>
                <c:pt idx="33857">
                  <c:v>1.3069999999999999</c:v>
                </c:pt>
                <c:pt idx="33858">
                  <c:v>1.3069999999999999</c:v>
                </c:pt>
                <c:pt idx="33859">
                  <c:v>1.3069999999999999</c:v>
                </c:pt>
                <c:pt idx="33860">
                  <c:v>1.3069999999999999</c:v>
                </c:pt>
                <c:pt idx="33861">
                  <c:v>1.3069999999999999</c:v>
                </c:pt>
                <c:pt idx="33862">
                  <c:v>1.3069999999999999</c:v>
                </c:pt>
                <c:pt idx="33863">
                  <c:v>1.3069999999999999</c:v>
                </c:pt>
                <c:pt idx="33864">
                  <c:v>1.3069999999999999</c:v>
                </c:pt>
                <c:pt idx="33865">
                  <c:v>1.3069999999999999</c:v>
                </c:pt>
                <c:pt idx="33866">
                  <c:v>1.3069999999999999</c:v>
                </c:pt>
                <c:pt idx="33867">
                  <c:v>1.3069999999999999</c:v>
                </c:pt>
                <c:pt idx="33868">
                  <c:v>1.306</c:v>
                </c:pt>
                <c:pt idx="33869">
                  <c:v>1.306</c:v>
                </c:pt>
                <c:pt idx="33870">
                  <c:v>1.306</c:v>
                </c:pt>
                <c:pt idx="33871">
                  <c:v>1.306</c:v>
                </c:pt>
                <c:pt idx="33872">
                  <c:v>1.306</c:v>
                </c:pt>
                <c:pt idx="33873">
                  <c:v>1.306</c:v>
                </c:pt>
                <c:pt idx="33874">
                  <c:v>1.306</c:v>
                </c:pt>
                <c:pt idx="33875">
                  <c:v>1.306</c:v>
                </c:pt>
                <c:pt idx="33876">
                  <c:v>1.306</c:v>
                </c:pt>
                <c:pt idx="33877">
                  <c:v>1.306</c:v>
                </c:pt>
                <c:pt idx="33878">
                  <c:v>1.306</c:v>
                </c:pt>
                <c:pt idx="33879">
                  <c:v>1.306</c:v>
                </c:pt>
                <c:pt idx="33880">
                  <c:v>1.306</c:v>
                </c:pt>
                <c:pt idx="33881">
                  <c:v>1.306</c:v>
                </c:pt>
                <c:pt idx="33882">
                  <c:v>1.306</c:v>
                </c:pt>
                <c:pt idx="33883">
                  <c:v>1.306</c:v>
                </c:pt>
                <c:pt idx="33884">
                  <c:v>1.306</c:v>
                </c:pt>
                <c:pt idx="33885">
                  <c:v>1.306</c:v>
                </c:pt>
                <c:pt idx="33886">
                  <c:v>1.306</c:v>
                </c:pt>
                <c:pt idx="33887">
                  <c:v>1.306</c:v>
                </c:pt>
                <c:pt idx="33888">
                  <c:v>1.3049999999999999</c:v>
                </c:pt>
                <c:pt idx="33889">
                  <c:v>1.3049999999999999</c:v>
                </c:pt>
                <c:pt idx="33890">
                  <c:v>1.3049999999999999</c:v>
                </c:pt>
                <c:pt idx="33891">
                  <c:v>1.3049999999999999</c:v>
                </c:pt>
                <c:pt idx="33892">
                  <c:v>1.3049999999999999</c:v>
                </c:pt>
                <c:pt idx="33893">
                  <c:v>1.3049999999999999</c:v>
                </c:pt>
                <c:pt idx="33894">
                  <c:v>1.3049999999999999</c:v>
                </c:pt>
                <c:pt idx="33895">
                  <c:v>1.3049999999999999</c:v>
                </c:pt>
                <c:pt idx="33896">
                  <c:v>1.3049999999999999</c:v>
                </c:pt>
                <c:pt idx="33897">
                  <c:v>1.3049999999999999</c:v>
                </c:pt>
                <c:pt idx="33898">
                  <c:v>1.3049999999999999</c:v>
                </c:pt>
                <c:pt idx="33899">
                  <c:v>1.3049999999999999</c:v>
                </c:pt>
                <c:pt idx="33900">
                  <c:v>1.3049999999999999</c:v>
                </c:pt>
                <c:pt idx="33901">
                  <c:v>1.3049999999999999</c:v>
                </c:pt>
                <c:pt idx="33902">
                  <c:v>1.3049999999999999</c:v>
                </c:pt>
                <c:pt idx="33903">
                  <c:v>1.3049999999999999</c:v>
                </c:pt>
                <c:pt idx="33904">
                  <c:v>1.3049999999999999</c:v>
                </c:pt>
                <c:pt idx="33905">
                  <c:v>1.3049999999999999</c:v>
                </c:pt>
                <c:pt idx="33906">
                  <c:v>1.3049999999999999</c:v>
                </c:pt>
                <c:pt idx="33907">
                  <c:v>1.3049999999999999</c:v>
                </c:pt>
                <c:pt idx="33908">
                  <c:v>1.304</c:v>
                </c:pt>
                <c:pt idx="33909">
                  <c:v>1.304</c:v>
                </c:pt>
                <c:pt idx="33910">
                  <c:v>1.304</c:v>
                </c:pt>
                <c:pt idx="33911">
                  <c:v>1.304</c:v>
                </c:pt>
                <c:pt idx="33912">
                  <c:v>1.304</c:v>
                </c:pt>
                <c:pt idx="33913">
                  <c:v>1.304</c:v>
                </c:pt>
                <c:pt idx="33914">
                  <c:v>1.304</c:v>
                </c:pt>
                <c:pt idx="33915">
                  <c:v>1.304</c:v>
                </c:pt>
                <c:pt idx="33916">
                  <c:v>1.304</c:v>
                </c:pt>
                <c:pt idx="33917">
                  <c:v>1.304</c:v>
                </c:pt>
                <c:pt idx="33918">
                  <c:v>1.304</c:v>
                </c:pt>
                <c:pt idx="33919">
                  <c:v>1.304</c:v>
                </c:pt>
                <c:pt idx="33920">
                  <c:v>1.304</c:v>
                </c:pt>
                <c:pt idx="33921">
                  <c:v>1.304</c:v>
                </c:pt>
                <c:pt idx="33922">
                  <c:v>1.304</c:v>
                </c:pt>
                <c:pt idx="33923">
                  <c:v>1.304</c:v>
                </c:pt>
                <c:pt idx="33924">
                  <c:v>1.304</c:v>
                </c:pt>
                <c:pt idx="33925">
                  <c:v>1.304</c:v>
                </c:pt>
                <c:pt idx="33926">
                  <c:v>1.304</c:v>
                </c:pt>
                <c:pt idx="33927">
                  <c:v>1.304</c:v>
                </c:pt>
                <c:pt idx="33928">
                  <c:v>1.3029999999999999</c:v>
                </c:pt>
                <c:pt idx="33929">
                  <c:v>1.3029999999999999</c:v>
                </c:pt>
                <c:pt idx="33930">
                  <c:v>1.3029999999999999</c:v>
                </c:pt>
                <c:pt idx="33931">
                  <c:v>1.3029999999999999</c:v>
                </c:pt>
                <c:pt idx="33932">
                  <c:v>1.3029999999999999</c:v>
                </c:pt>
                <c:pt idx="33933">
                  <c:v>1.3029999999999999</c:v>
                </c:pt>
                <c:pt idx="33934">
                  <c:v>1.3029999999999999</c:v>
                </c:pt>
                <c:pt idx="33935">
                  <c:v>1.3029999999999999</c:v>
                </c:pt>
                <c:pt idx="33936">
                  <c:v>1.3029999999999999</c:v>
                </c:pt>
                <c:pt idx="33937">
                  <c:v>1.3029999999999999</c:v>
                </c:pt>
                <c:pt idx="33938">
                  <c:v>1.3029999999999999</c:v>
                </c:pt>
                <c:pt idx="33939">
                  <c:v>1.3029999999999999</c:v>
                </c:pt>
                <c:pt idx="33940">
                  <c:v>1.3029999999999999</c:v>
                </c:pt>
                <c:pt idx="33941">
                  <c:v>1.3029999999999999</c:v>
                </c:pt>
                <c:pt idx="33942">
                  <c:v>1.3029999999999999</c:v>
                </c:pt>
                <c:pt idx="33943">
                  <c:v>1.3029999999999999</c:v>
                </c:pt>
                <c:pt idx="33944">
                  <c:v>1.3029999999999999</c:v>
                </c:pt>
                <c:pt idx="33945">
                  <c:v>1.3029999999999999</c:v>
                </c:pt>
                <c:pt idx="33946">
                  <c:v>1.3029999999999999</c:v>
                </c:pt>
                <c:pt idx="33947">
                  <c:v>1.3029999999999999</c:v>
                </c:pt>
                <c:pt idx="33948">
                  <c:v>1.302</c:v>
                </c:pt>
                <c:pt idx="33949">
                  <c:v>1.302</c:v>
                </c:pt>
                <c:pt idx="33950">
                  <c:v>1.302</c:v>
                </c:pt>
                <c:pt idx="33951">
                  <c:v>1.302</c:v>
                </c:pt>
                <c:pt idx="33952">
                  <c:v>1.302</c:v>
                </c:pt>
                <c:pt idx="33953">
                  <c:v>1.302</c:v>
                </c:pt>
                <c:pt idx="33954">
                  <c:v>1.302</c:v>
                </c:pt>
                <c:pt idx="33955">
                  <c:v>1.302</c:v>
                </c:pt>
                <c:pt idx="33956">
                  <c:v>1.302</c:v>
                </c:pt>
                <c:pt idx="33957">
                  <c:v>1.302</c:v>
                </c:pt>
                <c:pt idx="33958">
                  <c:v>1.302</c:v>
                </c:pt>
                <c:pt idx="33959">
                  <c:v>1.302</c:v>
                </c:pt>
                <c:pt idx="33960">
                  <c:v>1.302</c:v>
                </c:pt>
                <c:pt idx="33961">
                  <c:v>1.302</c:v>
                </c:pt>
                <c:pt idx="33962">
                  <c:v>1.302</c:v>
                </c:pt>
                <c:pt idx="33963">
                  <c:v>1.302</c:v>
                </c:pt>
                <c:pt idx="33964">
                  <c:v>1.302</c:v>
                </c:pt>
                <c:pt idx="33965">
                  <c:v>1.302</c:v>
                </c:pt>
                <c:pt idx="33966">
                  <c:v>1.302</c:v>
                </c:pt>
                <c:pt idx="33967">
                  <c:v>1.302</c:v>
                </c:pt>
                <c:pt idx="33968">
                  <c:v>1.3009999999999999</c:v>
                </c:pt>
                <c:pt idx="33969">
                  <c:v>1.3009999999999999</c:v>
                </c:pt>
                <c:pt idx="33970">
                  <c:v>1.3009999999999999</c:v>
                </c:pt>
                <c:pt idx="33971">
                  <c:v>1.3009999999999999</c:v>
                </c:pt>
                <c:pt idx="33972">
                  <c:v>1.3009999999999999</c:v>
                </c:pt>
                <c:pt idx="33973">
                  <c:v>1.3009999999999999</c:v>
                </c:pt>
                <c:pt idx="33974">
                  <c:v>1.3009999999999999</c:v>
                </c:pt>
                <c:pt idx="33975">
                  <c:v>1.3009999999999999</c:v>
                </c:pt>
                <c:pt idx="33976">
                  <c:v>1.3009999999999999</c:v>
                </c:pt>
                <c:pt idx="33977">
                  <c:v>1.3009999999999999</c:v>
                </c:pt>
                <c:pt idx="33978">
                  <c:v>1.3009999999999999</c:v>
                </c:pt>
                <c:pt idx="33979">
                  <c:v>1.3009999999999999</c:v>
                </c:pt>
                <c:pt idx="33980">
                  <c:v>1.3009999999999999</c:v>
                </c:pt>
                <c:pt idx="33981">
                  <c:v>1.3009999999999999</c:v>
                </c:pt>
                <c:pt idx="33982">
                  <c:v>1.3009999999999999</c:v>
                </c:pt>
                <c:pt idx="33983">
                  <c:v>1.3009999999999999</c:v>
                </c:pt>
                <c:pt idx="33984">
                  <c:v>1.3009999999999999</c:v>
                </c:pt>
                <c:pt idx="33985">
                  <c:v>1.3009999999999999</c:v>
                </c:pt>
                <c:pt idx="33986">
                  <c:v>1.3009999999999999</c:v>
                </c:pt>
                <c:pt idx="33987">
                  <c:v>1.3009999999999999</c:v>
                </c:pt>
                <c:pt idx="33988">
                  <c:v>1.3</c:v>
                </c:pt>
                <c:pt idx="33989">
                  <c:v>1.3</c:v>
                </c:pt>
                <c:pt idx="33990">
                  <c:v>1.3</c:v>
                </c:pt>
                <c:pt idx="33991">
                  <c:v>1.3</c:v>
                </c:pt>
                <c:pt idx="33992">
                  <c:v>1.3</c:v>
                </c:pt>
                <c:pt idx="33993">
                  <c:v>1.3</c:v>
                </c:pt>
                <c:pt idx="33994">
                  <c:v>1.3</c:v>
                </c:pt>
                <c:pt idx="33995">
                  <c:v>1.3</c:v>
                </c:pt>
                <c:pt idx="33996">
                  <c:v>1.3</c:v>
                </c:pt>
                <c:pt idx="33997">
                  <c:v>1.3</c:v>
                </c:pt>
                <c:pt idx="33998">
                  <c:v>1.3</c:v>
                </c:pt>
                <c:pt idx="33999">
                  <c:v>1.3</c:v>
                </c:pt>
                <c:pt idx="34000">
                  <c:v>1.3</c:v>
                </c:pt>
                <c:pt idx="34001">
                  <c:v>1.3</c:v>
                </c:pt>
                <c:pt idx="34002">
                  <c:v>1.3</c:v>
                </c:pt>
                <c:pt idx="34003">
                  <c:v>1.3</c:v>
                </c:pt>
                <c:pt idx="34004">
                  <c:v>1.3</c:v>
                </c:pt>
                <c:pt idx="34005">
                  <c:v>1.3</c:v>
                </c:pt>
                <c:pt idx="34006">
                  <c:v>1.3</c:v>
                </c:pt>
                <c:pt idx="34007">
                  <c:v>1.3</c:v>
                </c:pt>
                <c:pt idx="34008">
                  <c:v>1.2989999999999999</c:v>
                </c:pt>
                <c:pt idx="34009">
                  <c:v>1.2989999999999999</c:v>
                </c:pt>
                <c:pt idx="34010">
                  <c:v>1.2989999999999999</c:v>
                </c:pt>
                <c:pt idx="34011">
                  <c:v>1.2989999999999999</c:v>
                </c:pt>
                <c:pt idx="34012">
                  <c:v>1.2989999999999999</c:v>
                </c:pt>
                <c:pt idx="34013">
                  <c:v>1.2989999999999999</c:v>
                </c:pt>
                <c:pt idx="34014">
                  <c:v>1.2989999999999999</c:v>
                </c:pt>
                <c:pt idx="34015">
                  <c:v>1.2989999999999999</c:v>
                </c:pt>
                <c:pt idx="34016">
                  <c:v>1.2989999999999999</c:v>
                </c:pt>
                <c:pt idx="34017">
                  <c:v>1.2989999999999999</c:v>
                </c:pt>
                <c:pt idx="34018">
                  <c:v>1.2989999999999999</c:v>
                </c:pt>
                <c:pt idx="34019">
                  <c:v>1.2989999999999999</c:v>
                </c:pt>
                <c:pt idx="34020">
                  <c:v>1.2989999999999999</c:v>
                </c:pt>
                <c:pt idx="34021">
                  <c:v>1.2989999999999999</c:v>
                </c:pt>
                <c:pt idx="34022">
                  <c:v>1.2989999999999999</c:v>
                </c:pt>
                <c:pt idx="34023">
                  <c:v>1.2989999999999999</c:v>
                </c:pt>
                <c:pt idx="34024">
                  <c:v>1.2989999999999999</c:v>
                </c:pt>
                <c:pt idx="34025">
                  <c:v>1.2989999999999999</c:v>
                </c:pt>
                <c:pt idx="34026">
                  <c:v>1.2989999999999999</c:v>
                </c:pt>
                <c:pt idx="34027">
                  <c:v>1.2989999999999999</c:v>
                </c:pt>
                <c:pt idx="34028">
                  <c:v>1.2989999999999999</c:v>
                </c:pt>
                <c:pt idx="34029">
                  <c:v>1.298</c:v>
                </c:pt>
                <c:pt idx="34030">
                  <c:v>1.298</c:v>
                </c:pt>
                <c:pt idx="34031">
                  <c:v>1.298</c:v>
                </c:pt>
                <c:pt idx="34032">
                  <c:v>1.298</c:v>
                </c:pt>
                <c:pt idx="34033">
                  <c:v>1.298</c:v>
                </c:pt>
                <c:pt idx="34034">
                  <c:v>1.298</c:v>
                </c:pt>
                <c:pt idx="34035">
                  <c:v>1.298</c:v>
                </c:pt>
                <c:pt idx="34036">
                  <c:v>1.298</c:v>
                </c:pt>
                <c:pt idx="34037">
                  <c:v>1.298</c:v>
                </c:pt>
                <c:pt idx="34038">
                  <c:v>1.298</c:v>
                </c:pt>
                <c:pt idx="34039">
                  <c:v>1.298</c:v>
                </c:pt>
                <c:pt idx="34040">
                  <c:v>1.298</c:v>
                </c:pt>
                <c:pt idx="34041">
                  <c:v>1.298</c:v>
                </c:pt>
                <c:pt idx="34042">
                  <c:v>1.298</c:v>
                </c:pt>
                <c:pt idx="34043">
                  <c:v>1.298</c:v>
                </c:pt>
                <c:pt idx="34044">
                  <c:v>1.298</c:v>
                </c:pt>
                <c:pt idx="34045">
                  <c:v>1.298</c:v>
                </c:pt>
                <c:pt idx="34046">
                  <c:v>1.298</c:v>
                </c:pt>
                <c:pt idx="34047">
                  <c:v>1.298</c:v>
                </c:pt>
                <c:pt idx="34048">
                  <c:v>1.298</c:v>
                </c:pt>
                <c:pt idx="34049">
                  <c:v>1.2969999999999999</c:v>
                </c:pt>
                <c:pt idx="34050">
                  <c:v>1.2969999999999999</c:v>
                </c:pt>
                <c:pt idx="34051">
                  <c:v>1.2969999999999999</c:v>
                </c:pt>
                <c:pt idx="34052">
                  <c:v>1.2969999999999999</c:v>
                </c:pt>
                <c:pt idx="34053">
                  <c:v>1.2969999999999999</c:v>
                </c:pt>
                <c:pt idx="34054">
                  <c:v>1.2969999999999999</c:v>
                </c:pt>
                <c:pt idx="34055">
                  <c:v>1.2969999999999999</c:v>
                </c:pt>
                <c:pt idx="34056">
                  <c:v>1.2969999999999999</c:v>
                </c:pt>
                <c:pt idx="34057">
                  <c:v>1.2969999999999999</c:v>
                </c:pt>
                <c:pt idx="34058">
                  <c:v>1.2969999999999999</c:v>
                </c:pt>
                <c:pt idx="34059">
                  <c:v>1.2969999999999999</c:v>
                </c:pt>
                <c:pt idx="34060">
                  <c:v>1.2969999999999999</c:v>
                </c:pt>
                <c:pt idx="34061">
                  <c:v>1.2969999999999999</c:v>
                </c:pt>
                <c:pt idx="34062">
                  <c:v>1.2969999999999999</c:v>
                </c:pt>
                <c:pt idx="34063">
                  <c:v>1.2969999999999999</c:v>
                </c:pt>
                <c:pt idx="34064">
                  <c:v>1.2969999999999999</c:v>
                </c:pt>
                <c:pt idx="34065">
                  <c:v>1.2969999999999999</c:v>
                </c:pt>
                <c:pt idx="34066">
                  <c:v>1.2969999999999999</c:v>
                </c:pt>
                <c:pt idx="34067">
                  <c:v>1.2969999999999999</c:v>
                </c:pt>
                <c:pt idx="34068">
                  <c:v>1.2969999999999999</c:v>
                </c:pt>
                <c:pt idx="34069">
                  <c:v>1.296</c:v>
                </c:pt>
                <c:pt idx="34070">
                  <c:v>1.296</c:v>
                </c:pt>
                <c:pt idx="34071">
                  <c:v>1.296</c:v>
                </c:pt>
                <c:pt idx="34072">
                  <c:v>1.296</c:v>
                </c:pt>
                <c:pt idx="34073">
                  <c:v>1.296</c:v>
                </c:pt>
                <c:pt idx="34074">
                  <c:v>1.296</c:v>
                </c:pt>
                <c:pt idx="34075">
                  <c:v>1.296</c:v>
                </c:pt>
                <c:pt idx="34076">
                  <c:v>1.296</c:v>
                </c:pt>
                <c:pt idx="34077">
                  <c:v>1.296</c:v>
                </c:pt>
                <c:pt idx="34078">
                  <c:v>1.296</c:v>
                </c:pt>
                <c:pt idx="34079">
                  <c:v>1.296</c:v>
                </c:pt>
                <c:pt idx="34080">
                  <c:v>1.296</c:v>
                </c:pt>
                <c:pt idx="34081">
                  <c:v>1.296</c:v>
                </c:pt>
                <c:pt idx="34082">
                  <c:v>1.296</c:v>
                </c:pt>
                <c:pt idx="34083">
                  <c:v>1.296</c:v>
                </c:pt>
                <c:pt idx="34084">
                  <c:v>1.296</c:v>
                </c:pt>
                <c:pt idx="34085">
                  <c:v>1.296</c:v>
                </c:pt>
                <c:pt idx="34086">
                  <c:v>1.296</c:v>
                </c:pt>
                <c:pt idx="34087">
                  <c:v>1.296</c:v>
                </c:pt>
                <c:pt idx="34088">
                  <c:v>1.296</c:v>
                </c:pt>
                <c:pt idx="34089">
                  <c:v>1.2949999999999999</c:v>
                </c:pt>
                <c:pt idx="34090">
                  <c:v>1.2949999999999999</c:v>
                </c:pt>
                <c:pt idx="34091">
                  <c:v>1.2949999999999999</c:v>
                </c:pt>
                <c:pt idx="34092">
                  <c:v>1.2949999999999999</c:v>
                </c:pt>
                <c:pt idx="34093">
                  <c:v>1.2949999999999999</c:v>
                </c:pt>
                <c:pt idx="34094">
                  <c:v>1.2949999999999999</c:v>
                </c:pt>
                <c:pt idx="34095">
                  <c:v>1.2949999999999999</c:v>
                </c:pt>
                <c:pt idx="34096">
                  <c:v>1.2949999999999999</c:v>
                </c:pt>
                <c:pt idx="34097">
                  <c:v>1.2949999999999999</c:v>
                </c:pt>
                <c:pt idx="34098">
                  <c:v>1.2949999999999999</c:v>
                </c:pt>
                <c:pt idx="34099">
                  <c:v>1.2949999999999999</c:v>
                </c:pt>
                <c:pt idx="34100">
                  <c:v>1.2949999999999999</c:v>
                </c:pt>
                <c:pt idx="34101">
                  <c:v>1.2949999999999999</c:v>
                </c:pt>
                <c:pt idx="34102">
                  <c:v>1.2949999999999999</c:v>
                </c:pt>
                <c:pt idx="34103">
                  <c:v>1.2949999999999999</c:v>
                </c:pt>
                <c:pt idx="34104">
                  <c:v>1.2949999999999999</c:v>
                </c:pt>
                <c:pt idx="34105">
                  <c:v>1.2949999999999999</c:v>
                </c:pt>
                <c:pt idx="34106">
                  <c:v>1.2949999999999999</c:v>
                </c:pt>
                <c:pt idx="34107">
                  <c:v>1.2949999999999999</c:v>
                </c:pt>
                <c:pt idx="34108">
                  <c:v>1.2949999999999999</c:v>
                </c:pt>
                <c:pt idx="34109">
                  <c:v>1.294</c:v>
                </c:pt>
                <c:pt idx="34110">
                  <c:v>1.294</c:v>
                </c:pt>
                <c:pt idx="34111">
                  <c:v>1.294</c:v>
                </c:pt>
                <c:pt idx="34112">
                  <c:v>1.294</c:v>
                </c:pt>
                <c:pt idx="34113">
                  <c:v>1.294</c:v>
                </c:pt>
                <c:pt idx="34114">
                  <c:v>1.294</c:v>
                </c:pt>
                <c:pt idx="34115">
                  <c:v>1.294</c:v>
                </c:pt>
                <c:pt idx="34116">
                  <c:v>1.294</c:v>
                </c:pt>
                <c:pt idx="34117">
                  <c:v>1.294</c:v>
                </c:pt>
                <c:pt idx="34118">
                  <c:v>1.294</c:v>
                </c:pt>
                <c:pt idx="34119">
                  <c:v>1.294</c:v>
                </c:pt>
                <c:pt idx="34120">
                  <c:v>1.294</c:v>
                </c:pt>
                <c:pt idx="34121">
                  <c:v>1.294</c:v>
                </c:pt>
                <c:pt idx="34122">
                  <c:v>1.294</c:v>
                </c:pt>
                <c:pt idx="34123">
                  <c:v>1.294</c:v>
                </c:pt>
                <c:pt idx="34124">
                  <c:v>1.294</c:v>
                </c:pt>
                <c:pt idx="34125">
                  <c:v>1.294</c:v>
                </c:pt>
                <c:pt idx="34126">
                  <c:v>1.294</c:v>
                </c:pt>
                <c:pt idx="34127">
                  <c:v>1.294</c:v>
                </c:pt>
                <c:pt idx="34128">
                  <c:v>1.294</c:v>
                </c:pt>
                <c:pt idx="34129">
                  <c:v>1.2929999999999999</c:v>
                </c:pt>
                <c:pt idx="34130">
                  <c:v>1.2929999999999999</c:v>
                </c:pt>
                <c:pt idx="34131">
                  <c:v>1.2929999999999999</c:v>
                </c:pt>
                <c:pt idx="34132">
                  <c:v>1.2929999999999999</c:v>
                </c:pt>
                <c:pt idx="34133">
                  <c:v>1.2929999999999999</c:v>
                </c:pt>
                <c:pt idx="34134">
                  <c:v>1.2929999999999999</c:v>
                </c:pt>
                <c:pt idx="34135">
                  <c:v>1.2929999999999999</c:v>
                </c:pt>
                <c:pt idx="34136">
                  <c:v>1.2929999999999999</c:v>
                </c:pt>
                <c:pt idx="34137">
                  <c:v>1.2929999999999999</c:v>
                </c:pt>
                <c:pt idx="34138">
                  <c:v>1.2929999999999999</c:v>
                </c:pt>
                <c:pt idx="34139">
                  <c:v>1.2929999999999999</c:v>
                </c:pt>
                <c:pt idx="34140">
                  <c:v>1.2929999999999999</c:v>
                </c:pt>
                <c:pt idx="34141">
                  <c:v>1.2929999999999999</c:v>
                </c:pt>
                <c:pt idx="34142">
                  <c:v>1.2929999999999999</c:v>
                </c:pt>
                <c:pt idx="34143">
                  <c:v>1.2929999999999999</c:v>
                </c:pt>
                <c:pt idx="34144">
                  <c:v>1.2929999999999999</c:v>
                </c:pt>
                <c:pt idx="34145">
                  <c:v>1.2929999999999999</c:v>
                </c:pt>
                <c:pt idx="34146">
                  <c:v>1.2929999999999999</c:v>
                </c:pt>
                <c:pt idx="34147">
                  <c:v>1.2929999999999999</c:v>
                </c:pt>
                <c:pt idx="34148">
                  <c:v>1.2929999999999999</c:v>
                </c:pt>
                <c:pt idx="34149">
                  <c:v>1.292</c:v>
                </c:pt>
                <c:pt idx="34150">
                  <c:v>1.292</c:v>
                </c:pt>
                <c:pt idx="34151">
                  <c:v>1.292</c:v>
                </c:pt>
                <c:pt idx="34152">
                  <c:v>1.292</c:v>
                </c:pt>
                <c:pt idx="34153">
                  <c:v>1.292</c:v>
                </c:pt>
                <c:pt idx="34154">
                  <c:v>1.292</c:v>
                </c:pt>
                <c:pt idx="34155">
                  <c:v>1.292</c:v>
                </c:pt>
                <c:pt idx="34156">
                  <c:v>1.292</c:v>
                </c:pt>
                <c:pt idx="34157">
                  <c:v>1.292</c:v>
                </c:pt>
                <c:pt idx="34158">
                  <c:v>1.292</c:v>
                </c:pt>
                <c:pt idx="34159">
                  <c:v>1.292</c:v>
                </c:pt>
                <c:pt idx="34160">
                  <c:v>1.292</c:v>
                </c:pt>
                <c:pt idx="34161">
                  <c:v>1.292</c:v>
                </c:pt>
                <c:pt idx="34162">
                  <c:v>1.292</c:v>
                </c:pt>
                <c:pt idx="34163">
                  <c:v>1.292</c:v>
                </c:pt>
                <c:pt idx="34164">
                  <c:v>1.292</c:v>
                </c:pt>
                <c:pt idx="34165">
                  <c:v>1.292</c:v>
                </c:pt>
                <c:pt idx="34166">
                  <c:v>1.292</c:v>
                </c:pt>
                <c:pt idx="34167">
                  <c:v>1.292</c:v>
                </c:pt>
                <c:pt idx="34168">
                  <c:v>1.292</c:v>
                </c:pt>
                <c:pt idx="34169">
                  <c:v>1.2909999999999999</c:v>
                </c:pt>
                <c:pt idx="34170">
                  <c:v>1.2909999999999999</c:v>
                </c:pt>
                <c:pt idx="34171">
                  <c:v>1.2909999999999999</c:v>
                </c:pt>
                <c:pt idx="34172">
                  <c:v>1.2909999999999999</c:v>
                </c:pt>
                <c:pt idx="34173">
                  <c:v>1.2909999999999999</c:v>
                </c:pt>
                <c:pt idx="34174">
                  <c:v>1.2909999999999999</c:v>
                </c:pt>
                <c:pt idx="34175">
                  <c:v>1.2909999999999999</c:v>
                </c:pt>
                <c:pt idx="34176">
                  <c:v>1.2909999999999999</c:v>
                </c:pt>
                <c:pt idx="34177">
                  <c:v>1.2909999999999999</c:v>
                </c:pt>
                <c:pt idx="34178">
                  <c:v>1.2909999999999999</c:v>
                </c:pt>
                <c:pt idx="34179">
                  <c:v>1.2909999999999999</c:v>
                </c:pt>
                <c:pt idx="34180">
                  <c:v>1.2909999999999999</c:v>
                </c:pt>
                <c:pt idx="34181">
                  <c:v>1.2909999999999999</c:v>
                </c:pt>
                <c:pt idx="34182">
                  <c:v>1.2909999999999999</c:v>
                </c:pt>
                <c:pt idx="34183">
                  <c:v>1.2909999999999999</c:v>
                </c:pt>
                <c:pt idx="34184">
                  <c:v>1.2909999999999999</c:v>
                </c:pt>
                <c:pt idx="34185">
                  <c:v>1.2909999999999999</c:v>
                </c:pt>
                <c:pt idx="34186">
                  <c:v>1.2909999999999999</c:v>
                </c:pt>
                <c:pt idx="34187">
                  <c:v>1.2909999999999999</c:v>
                </c:pt>
                <c:pt idx="34188">
                  <c:v>1.2909999999999999</c:v>
                </c:pt>
                <c:pt idx="34189">
                  <c:v>1.2909999999999999</c:v>
                </c:pt>
                <c:pt idx="34190">
                  <c:v>1.29</c:v>
                </c:pt>
                <c:pt idx="34191">
                  <c:v>1.29</c:v>
                </c:pt>
                <c:pt idx="34192">
                  <c:v>1.29</c:v>
                </c:pt>
                <c:pt idx="34193">
                  <c:v>1.29</c:v>
                </c:pt>
                <c:pt idx="34194">
                  <c:v>1.29</c:v>
                </c:pt>
                <c:pt idx="34195">
                  <c:v>1.29</c:v>
                </c:pt>
                <c:pt idx="34196">
                  <c:v>1.29</c:v>
                </c:pt>
                <c:pt idx="34197">
                  <c:v>1.29</c:v>
                </c:pt>
                <c:pt idx="34198">
                  <c:v>1.29</c:v>
                </c:pt>
                <c:pt idx="34199">
                  <c:v>1.29</c:v>
                </c:pt>
                <c:pt idx="34200">
                  <c:v>1.29</c:v>
                </c:pt>
                <c:pt idx="34201">
                  <c:v>1.29</c:v>
                </c:pt>
                <c:pt idx="34202">
                  <c:v>1.29</c:v>
                </c:pt>
                <c:pt idx="34203">
                  <c:v>1.29</c:v>
                </c:pt>
                <c:pt idx="34204">
                  <c:v>1.29</c:v>
                </c:pt>
                <c:pt idx="34205">
                  <c:v>1.29</c:v>
                </c:pt>
                <c:pt idx="34206">
                  <c:v>1.29</c:v>
                </c:pt>
                <c:pt idx="34207">
                  <c:v>1.29</c:v>
                </c:pt>
                <c:pt idx="34208">
                  <c:v>1.29</c:v>
                </c:pt>
                <c:pt idx="34209">
                  <c:v>1.29</c:v>
                </c:pt>
                <c:pt idx="34210">
                  <c:v>1.2889999999999999</c:v>
                </c:pt>
                <c:pt idx="34211">
                  <c:v>1.2889999999999999</c:v>
                </c:pt>
                <c:pt idx="34212">
                  <c:v>1.2889999999999999</c:v>
                </c:pt>
                <c:pt idx="34213">
                  <c:v>1.2889999999999999</c:v>
                </c:pt>
                <c:pt idx="34214">
                  <c:v>1.2889999999999999</c:v>
                </c:pt>
                <c:pt idx="34215">
                  <c:v>1.2889999999999999</c:v>
                </c:pt>
                <c:pt idx="34216">
                  <c:v>1.2889999999999999</c:v>
                </c:pt>
                <c:pt idx="34217">
                  <c:v>1.2889999999999999</c:v>
                </c:pt>
                <c:pt idx="34218">
                  <c:v>1.2889999999999999</c:v>
                </c:pt>
                <c:pt idx="34219">
                  <c:v>1.2889999999999999</c:v>
                </c:pt>
                <c:pt idx="34220">
                  <c:v>1.2889999999999999</c:v>
                </c:pt>
                <c:pt idx="34221">
                  <c:v>1.2889999999999999</c:v>
                </c:pt>
                <c:pt idx="34222">
                  <c:v>1.2889999999999999</c:v>
                </c:pt>
                <c:pt idx="34223">
                  <c:v>1.2889999999999999</c:v>
                </c:pt>
                <c:pt idx="34224">
                  <c:v>1.2889999999999999</c:v>
                </c:pt>
                <c:pt idx="34225">
                  <c:v>1.2889999999999999</c:v>
                </c:pt>
                <c:pt idx="34226">
                  <c:v>1.2889999999999999</c:v>
                </c:pt>
                <c:pt idx="34227">
                  <c:v>1.2889999999999999</c:v>
                </c:pt>
                <c:pt idx="34228">
                  <c:v>1.2889999999999999</c:v>
                </c:pt>
                <c:pt idx="34229">
                  <c:v>1.2889999999999999</c:v>
                </c:pt>
                <c:pt idx="34230">
                  <c:v>1.288</c:v>
                </c:pt>
                <c:pt idx="34231">
                  <c:v>1.288</c:v>
                </c:pt>
                <c:pt idx="34232">
                  <c:v>1.288</c:v>
                </c:pt>
                <c:pt idx="34233">
                  <c:v>1.288</c:v>
                </c:pt>
                <c:pt idx="34234">
                  <c:v>1.288</c:v>
                </c:pt>
                <c:pt idx="34235">
                  <c:v>1.288</c:v>
                </c:pt>
                <c:pt idx="34236">
                  <c:v>1.288</c:v>
                </c:pt>
                <c:pt idx="34237">
                  <c:v>1.288</c:v>
                </c:pt>
                <c:pt idx="34238">
                  <c:v>1.288</c:v>
                </c:pt>
                <c:pt idx="34239">
                  <c:v>1.288</c:v>
                </c:pt>
                <c:pt idx="34240">
                  <c:v>1.288</c:v>
                </c:pt>
                <c:pt idx="34241">
                  <c:v>1.288</c:v>
                </c:pt>
                <c:pt idx="34242">
                  <c:v>1.288</c:v>
                </c:pt>
                <c:pt idx="34243">
                  <c:v>1.288</c:v>
                </c:pt>
                <c:pt idx="34244">
                  <c:v>1.288</c:v>
                </c:pt>
                <c:pt idx="34245">
                  <c:v>1.288</c:v>
                </c:pt>
                <c:pt idx="34246">
                  <c:v>1.288</c:v>
                </c:pt>
                <c:pt idx="34247">
                  <c:v>1.288</c:v>
                </c:pt>
                <c:pt idx="34248">
                  <c:v>1.288</c:v>
                </c:pt>
                <c:pt idx="34249">
                  <c:v>1.288</c:v>
                </c:pt>
                <c:pt idx="34250">
                  <c:v>1.2869999999999999</c:v>
                </c:pt>
                <c:pt idx="34251">
                  <c:v>1.2869999999999999</c:v>
                </c:pt>
                <c:pt idx="34252">
                  <c:v>1.2869999999999999</c:v>
                </c:pt>
                <c:pt idx="34253">
                  <c:v>1.2869999999999999</c:v>
                </c:pt>
                <c:pt idx="34254">
                  <c:v>1.2869999999999999</c:v>
                </c:pt>
                <c:pt idx="34255">
                  <c:v>1.2869999999999999</c:v>
                </c:pt>
                <c:pt idx="34256">
                  <c:v>1.2869999999999999</c:v>
                </c:pt>
                <c:pt idx="34257">
                  <c:v>1.2869999999999999</c:v>
                </c:pt>
                <c:pt idx="34258">
                  <c:v>1.2869999999999999</c:v>
                </c:pt>
                <c:pt idx="34259">
                  <c:v>1.2869999999999999</c:v>
                </c:pt>
                <c:pt idx="34260">
                  <c:v>1.2869999999999999</c:v>
                </c:pt>
                <c:pt idx="34261">
                  <c:v>1.2869999999999999</c:v>
                </c:pt>
                <c:pt idx="34262">
                  <c:v>1.2869999999999999</c:v>
                </c:pt>
                <c:pt idx="34263">
                  <c:v>1.2869999999999999</c:v>
                </c:pt>
                <c:pt idx="34264">
                  <c:v>1.2869999999999999</c:v>
                </c:pt>
                <c:pt idx="34265">
                  <c:v>1.2869999999999999</c:v>
                </c:pt>
                <c:pt idx="34266">
                  <c:v>1.2869999999999999</c:v>
                </c:pt>
                <c:pt idx="34267">
                  <c:v>1.2869999999999999</c:v>
                </c:pt>
                <c:pt idx="34268">
                  <c:v>1.2869999999999999</c:v>
                </c:pt>
                <c:pt idx="34269">
                  <c:v>1.2869999999999999</c:v>
                </c:pt>
                <c:pt idx="34270">
                  <c:v>1.2869999999999999</c:v>
                </c:pt>
                <c:pt idx="34271">
                  <c:v>1.286</c:v>
                </c:pt>
                <c:pt idx="34272">
                  <c:v>1.286</c:v>
                </c:pt>
                <c:pt idx="34273">
                  <c:v>1.286</c:v>
                </c:pt>
                <c:pt idx="34274">
                  <c:v>1.286</c:v>
                </c:pt>
                <c:pt idx="34275">
                  <c:v>1.286</c:v>
                </c:pt>
                <c:pt idx="34276">
                  <c:v>1.286</c:v>
                </c:pt>
                <c:pt idx="34277">
                  <c:v>1.286</c:v>
                </c:pt>
                <c:pt idx="34278">
                  <c:v>1.286</c:v>
                </c:pt>
                <c:pt idx="34279">
                  <c:v>1.286</c:v>
                </c:pt>
                <c:pt idx="34280">
                  <c:v>1.286</c:v>
                </c:pt>
                <c:pt idx="34281">
                  <c:v>1.286</c:v>
                </c:pt>
                <c:pt idx="34282">
                  <c:v>1.286</c:v>
                </c:pt>
                <c:pt idx="34283">
                  <c:v>1.286</c:v>
                </c:pt>
                <c:pt idx="34284">
                  <c:v>1.286</c:v>
                </c:pt>
                <c:pt idx="34285">
                  <c:v>1.286</c:v>
                </c:pt>
                <c:pt idx="34286">
                  <c:v>1.286</c:v>
                </c:pt>
                <c:pt idx="34287">
                  <c:v>1.286</c:v>
                </c:pt>
                <c:pt idx="34288">
                  <c:v>1.286</c:v>
                </c:pt>
                <c:pt idx="34289">
                  <c:v>1.286</c:v>
                </c:pt>
                <c:pt idx="34290">
                  <c:v>1.286</c:v>
                </c:pt>
                <c:pt idx="34291">
                  <c:v>1.2849999999999999</c:v>
                </c:pt>
                <c:pt idx="34292">
                  <c:v>1.2849999999999999</c:v>
                </c:pt>
                <c:pt idx="34293">
                  <c:v>1.2849999999999999</c:v>
                </c:pt>
                <c:pt idx="34294">
                  <c:v>1.2849999999999999</c:v>
                </c:pt>
                <c:pt idx="34295">
                  <c:v>1.2849999999999999</c:v>
                </c:pt>
                <c:pt idx="34296">
                  <c:v>1.2849999999999999</c:v>
                </c:pt>
                <c:pt idx="34297">
                  <c:v>1.2849999999999999</c:v>
                </c:pt>
                <c:pt idx="34298">
                  <c:v>1.2849999999999999</c:v>
                </c:pt>
                <c:pt idx="34299">
                  <c:v>1.2849999999999999</c:v>
                </c:pt>
                <c:pt idx="34300">
                  <c:v>1.2849999999999999</c:v>
                </c:pt>
                <c:pt idx="34301">
                  <c:v>1.2849999999999999</c:v>
                </c:pt>
                <c:pt idx="34302">
                  <c:v>1.2849999999999999</c:v>
                </c:pt>
                <c:pt idx="34303">
                  <c:v>1.2849999999999999</c:v>
                </c:pt>
                <c:pt idx="34304">
                  <c:v>1.2849999999999999</c:v>
                </c:pt>
                <c:pt idx="34305">
                  <c:v>1.2849999999999999</c:v>
                </c:pt>
                <c:pt idx="34306">
                  <c:v>1.2849999999999999</c:v>
                </c:pt>
                <c:pt idx="34307">
                  <c:v>1.2849999999999999</c:v>
                </c:pt>
                <c:pt idx="34308">
                  <c:v>1.2849999999999999</c:v>
                </c:pt>
                <c:pt idx="34309">
                  <c:v>1.2849999999999999</c:v>
                </c:pt>
                <c:pt idx="34310">
                  <c:v>1.2849999999999999</c:v>
                </c:pt>
                <c:pt idx="34311">
                  <c:v>1.284</c:v>
                </c:pt>
                <c:pt idx="34312">
                  <c:v>1.284</c:v>
                </c:pt>
                <c:pt idx="34313">
                  <c:v>1.284</c:v>
                </c:pt>
                <c:pt idx="34314">
                  <c:v>1.284</c:v>
                </c:pt>
                <c:pt idx="34315">
                  <c:v>1.284</c:v>
                </c:pt>
                <c:pt idx="34316">
                  <c:v>1.284</c:v>
                </c:pt>
                <c:pt idx="34317">
                  <c:v>1.284</c:v>
                </c:pt>
                <c:pt idx="34318">
                  <c:v>1.284</c:v>
                </c:pt>
                <c:pt idx="34319">
                  <c:v>1.284</c:v>
                </c:pt>
                <c:pt idx="34320">
                  <c:v>1.284</c:v>
                </c:pt>
                <c:pt idx="34321">
                  <c:v>1.284</c:v>
                </c:pt>
                <c:pt idx="34322">
                  <c:v>1.284</c:v>
                </c:pt>
                <c:pt idx="34323">
                  <c:v>1.284</c:v>
                </c:pt>
                <c:pt idx="34324">
                  <c:v>1.284</c:v>
                </c:pt>
                <c:pt idx="34325">
                  <c:v>1.284</c:v>
                </c:pt>
                <c:pt idx="34326">
                  <c:v>1.284</c:v>
                </c:pt>
                <c:pt idx="34327">
                  <c:v>1.284</c:v>
                </c:pt>
                <c:pt idx="34328">
                  <c:v>1.284</c:v>
                </c:pt>
                <c:pt idx="34329">
                  <c:v>1.284</c:v>
                </c:pt>
                <c:pt idx="34330">
                  <c:v>1.284</c:v>
                </c:pt>
                <c:pt idx="34331">
                  <c:v>1.2829999999999999</c:v>
                </c:pt>
                <c:pt idx="34332">
                  <c:v>1.2829999999999999</c:v>
                </c:pt>
                <c:pt idx="34333">
                  <c:v>1.2829999999999999</c:v>
                </c:pt>
                <c:pt idx="34334">
                  <c:v>1.2829999999999999</c:v>
                </c:pt>
                <c:pt idx="34335">
                  <c:v>1.2829999999999999</c:v>
                </c:pt>
                <c:pt idx="34336">
                  <c:v>1.2829999999999999</c:v>
                </c:pt>
                <c:pt idx="34337">
                  <c:v>1.2829999999999999</c:v>
                </c:pt>
                <c:pt idx="34338">
                  <c:v>1.2829999999999999</c:v>
                </c:pt>
                <c:pt idx="34339">
                  <c:v>1.2829999999999999</c:v>
                </c:pt>
                <c:pt idx="34340">
                  <c:v>1.2829999999999999</c:v>
                </c:pt>
                <c:pt idx="34341">
                  <c:v>1.2829999999999999</c:v>
                </c:pt>
                <c:pt idx="34342">
                  <c:v>1.2829999999999999</c:v>
                </c:pt>
                <c:pt idx="34343">
                  <c:v>1.2829999999999999</c:v>
                </c:pt>
                <c:pt idx="34344">
                  <c:v>1.2829999999999999</c:v>
                </c:pt>
                <c:pt idx="34345">
                  <c:v>1.2829999999999999</c:v>
                </c:pt>
                <c:pt idx="34346">
                  <c:v>1.2829999999999999</c:v>
                </c:pt>
                <c:pt idx="34347">
                  <c:v>1.2829999999999999</c:v>
                </c:pt>
                <c:pt idx="34348">
                  <c:v>1.2829999999999999</c:v>
                </c:pt>
                <c:pt idx="34349">
                  <c:v>1.2829999999999999</c:v>
                </c:pt>
                <c:pt idx="34350">
                  <c:v>1.2829999999999999</c:v>
                </c:pt>
                <c:pt idx="34351">
                  <c:v>1.282</c:v>
                </c:pt>
                <c:pt idx="34352">
                  <c:v>1.282</c:v>
                </c:pt>
                <c:pt idx="34353">
                  <c:v>1.282</c:v>
                </c:pt>
                <c:pt idx="34354">
                  <c:v>1.282</c:v>
                </c:pt>
                <c:pt idx="34355">
                  <c:v>1.282</c:v>
                </c:pt>
                <c:pt idx="34356">
                  <c:v>1.282</c:v>
                </c:pt>
                <c:pt idx="34357">
                  <c:v>1.282</c:v>
                </c:pt>
                <c:pt idx="34358">
                  <c:v>1.282</c:v>
                </c:pt>
                <c:pt idx="34359">
                  <c:v>1.282</c:v>
                </c:pt>
                <c:pt idx="34360">
                  <c:v>1.282</c:v>
                </c:pt>
                <c:pt idx="34361">
                  <c:v>1.282</c:v>
                </c:pt>
                <c:pt idx="34362">
                  <c:v>1.282</c:v>
                </c:pt>
                <c:pt idx="34363">
                  <c:v>1.282</c:v>
                </c:pt>
                <c:pt idx="34364">
                  <c:v>1.282</c:v>
                </c:pt>
                <c:pt idx="34365">
                  <c:v>1.282</c:v>
                </c:pt>
                <c:pt idx="34366">
                  <c:v>1.282</c:v>
                </c:pt>
                <c:pt idx="34367">
                  <c:v>1.282</c:v>
                </c:pt>
                <c:pt idx="34368">
                  <c:v>1.282</c:v>
                </c:pt>
                <c:pt idx="34369">
                  <c:v>1.282</c:v>
                </c:pt>
                <c:pt idx="34370">
                  <c:v>1.282</c:v>
                </c:pt>
                <c:pt idx="34371">
                  <c:v>1.2810000000000001</c:v>
                </c:pt>
                <c:pt idx="34372">
                  <c:v>1.2810000000000001</c:v>
                </c:pt>
                <c:pt idx="34373">
                  <c:v>1.2810000000000001</c:v>
                </c:pt>
                <c:pt idx="34374">
                  <c:v>1.2810000000000001</c:v>
                </c:pt>
                <c:pt idx="34375">
                  <c:v>1.2810000000000001</c:v>
                </c:pt>
                <c:pt idx="34376">
                  <c:v>1.2810000000000001</c:v>
                </c:pt>
                <c:pt idx="34377">
                  <c:v>1.2810000000000001</c:v>
                </c:pt>
                <c:pt idx="34378">
                  <c:v>1.2810000000000001</c:v>
                </c:pt>
                <c:pt idx="34379">
                  <c:v>1.2810000000000001</c:v>
                </c:pt>
                <c:pt idx="34380">
                  <c:v>1.2810000000000001</c:v>
                </c:pt>
                <c:pt idx="34381">
                  <c:v>1.2810000000000001</c:v>
                </c:pt>
                <c:pt idx="34382">
                  <c:v>1.2810000000000001</c:v>
                </c:pt>
                <c:pt idx="34383">
                  <c:v>1.2810000000000001</c:v>
                </c:pt>
                <c:pt idx="34384">
                  <c:v>1.2810000000000001</c:v>
                </c:pt>
                <c:pt idx="34385">
                  <c:v>1.2810000000000001</c:v>
                </c:pt>
                <c:pt idx="34386">
                  <c:v>1.2810000000000001</c:v>
                </c:pt>
                <c:pt idx="34387">
                  <c:v>1.2810000000000001</c:v>
                </c:pt>
                <c:pt idx="34388">
                  <c:v>1.2810000000000001</c:v>
                </c:pt>
                <c:pt idx="34389">
                  <c:v>1.2810000000000001</c:v>
                </c:pt>
                <c:pt idx="34390">
                  <c:v>1.2810000000000001</c:v>
                </c:pt>
                <c:pt idx="34391">
                  <c:v>1.28</c:v>
                </c:pt>
                <c:pt idx="34392">
                  <c:v>1.28</c:v>
                </c:pt>
                <c:pt idx="34393">
                  <c:v>1.28</c:v>
                </c:pt>
                <c:pt idx="34394">
                  <c:v>1.28</c:v>
                </c:pt>
                <c:pt idx="34395">
                  <c:v>1.28</c:v>
                </c:pt>
                <c:pt idx="34396">
                  <c:v>1.28</c:v>
                </c:pt>
                <c:pt idx="34397">
                  <c:v>1.28</c:v>
                </c:pt>
                <c:pt idx="34398">
                  <c:v>1.28</c:v>
                </c:pt>
                <c:pt idx="34399">
                  <c:v>1.28</c:v>
                </c:pt>
                <c:pt idx="34400">
                  <c:v>1.28</c:v>
                </c:pt>
                <c:pt idx="34401">
                  <c:v>1.28</c:v>
                </c:pt>
                <c:pt idx="34402">
                  <c:v>1.28</c:v>
                </c:pt>
                <c:pt idx="34403">
                  <c:v>1.28</c:v>
                </c:pt>
                <c:pt idx="34404">
                  <c:v>1.28</c:v>
                </c:pt>
                <c:pt idx="34405">
                  <c:v>1.28</c:v>
                </c:pt>
                <c:pt idx="34406">
                  <c:v>1.28</c:v>
                </c:pt>
                <c:pt idx="34407">
                  <c:v>1.28</c:v>
                </c:pt>
                <c:pt idx="34408">
                  <c:v>1.28</c:v>
                </c:pt>
                <c:pt idx="34409">
                  <c:v>1.28</c:v>
                </c:pt>
                <c:pt idx="34410">
                  <c:v>1.28</c:v>
                </c:pt>
                <c:pt idx="34411">
                  <c:v>1.2789999999999999</c:v>
                </c:pt>
                <c:pt idx="34412">
                  <c:v>1.2789999999999999</c:v>
                </c:pt>
                <c:pt idx="34413">
                  <c:v>1.2789999999999999</c:v>
                </c:pt>
                <c:pt idx="34414">
                  <c:v>1.2789999999999999</c:v>
                </c:pt>
                <c:pt idx="34415">
                  <c:v>1.2789999999999999</c:v>
                </c:pt>
                <c:pt idx="34416">
                  <c:v>1.2789999999999999</c:v>
                </c:pt>
                <c:pt idx="34417">
                  <c:v>1.2789999999999999</c:v>
                </c:pt>
                <c:pt idx="34418">
                  <c:v>1.2789999999999999</c:v>
                </c:pt>
                <c:pt idx="34419">
                  <c:v>1.2789999999999999</c:v>
                </c:pt>
                <c:pt idx="34420">
                  <c:v>1.2789999999999999</c:v>
                </c:pt>
                <c:pt idx="34421">
                  <c:v>1.2789999999999999</c:v>
                </c:pt>
                <c:pt idx="34422">
                  <c:v>1.2789999999999999</c:v>
                </c:pt>
                <c:pt idx="34423">
                  <c:v>1.2789999999999999</c:v>
                </c:pt>
                <c:pt idx="34424">
                  <c:v>1.2789999999999999</c:v>
                </c:pt>
                <c:pt idx="34425">
                  <c:v>1.2789999999999999</c:v>
                </c:pt>
                <c:pt idx="34426">
                  <c:v>1.2789999999999999</c:v>
                </c:pt>
                <c:pt idx="34427">
                  <c:v>1.2789999999999999</c:v>
                </c:pt>
                <c:pt idx="34428">
                  <c:v>1.2789999999999999</c:v>
                </c:pt>
                <c:pt idx="34429">
                  <c:v>1.2789999999999999</c:v>
                </c:pt>
                <c:pt idx="34430">
                  <c:v>1.2789999999999999</c:v>
                </c:pt>
                <c:pt idx="34431">
                  <c:v>1.278</c:v>
                </c:pt>
                <c:pt idx="34432">
                  <c:v>1.278</c:v>
                </c:pt>
                <c:pt idx="34433">
                  <c:v>1.278</c:v>
                </c:pt>
                <c:pt idx="34434">
                  <c:v>1.278</c:v>
                </c:pt>
                <c:pt idx="34435">
                  <c:v>1.278</c:v>
                </c:pt>
                <c:pt idx="34436">
                  <c:v>1.278</c:v>
                </c:pt>
                <c:pt idx="34437">
                  <c:v>1.278</c:v>
                </c:pt>
                <c:pt idx="34438">
                  <c:v>1.278</c:v>
                </c:pt>
                <c:pt idx="34439">
                  <c:v>1.278</c:v>
                </c:pt>
                <c:pt idx="34440">
                  <c:v>1.278</c:v>
                </c:pt>
                <c:pt idx="34441">
                  <c:v>1.278</c:v>
                </c:pt>
                <c:pt idx="34442">
                  <c:v>1.278</c:v>
                </c:pt>
                <c:pt idx="34443">
                  <c:v>1.278</c:v>
                </c:pt>
                <c:pt idx="34444">
                  <c:v>1.278</c:v>
                </c:pt>
                <c:pt idx="34445">
                  <c:v>1.278</c:v>
                </c:pt>
                <c:pt idx="34446">
                  <c:v>1.278</c:v>
                </c:pt>
                <c:pt idx="34447">
                  <c:v>1.278</c:v>
                </c:pt>
                <c:pt idx="34448">
                  <c:v>1.278</c:v>
                </c:pt>
                <c:pt idx="34449">
                  <c:v>1.278</c:v>
                </c:pt>
                <c:pt idx="34450">
                  <c:v>1.278</c:v>
                </c:pt>
                <c:pt idx="34451">
                  <c:v>1.2770000000000001</c:v>
                </c:pt>
                <c:pt idx="34452">
                  <c:v>1.2770000000000001</c:v>
                </c:pt>
                <c:pt idx="34453">
                  <c:v>1.2770000000000001</c:v>
                </c:pt>
                <c:pt idx="34454">
                  <c:v>1.2770000000000001</c:v>
                </c:pt>
                <c:pt idx="34455">
                  <c:v>1.2770000000000001</c:v>
                </c:pt>
                <c:pt idx="34456">
                  <c:v>1.2770000000000001</c:v>
                </c:pt>
                <c:pt idx="34457">
                  <c:v>1.2770000000000001</c:v>
                </c:pt>
                <c:pt idx="34458">
                  <c:v>1.2770000000000001</c:v>
                </c:pt>
                <c:pt idx="34459">
                  <c:v>1.2770000000000001</c:v>
                </c:pt>
                <c:pt idx="34460">
                  <c:v>1.2770000000000001</c:v>
                </c:pt>
                <c:pt idx="34461">
                  <c:v>1.2770000000000001</c:v>
                </c:pt>
                <c:pt idx="34462">
                  <c:v>1.2770000000000001</c:v>
                </c:pt>
                <c:pt idx="34463">
                  <c:v>1.2770000000000001</c:v>
                </c:pt>
                <c:pt idx="34464">
                  <c:v>1.2770000000000001</c:v>
                </c:pt>
                <c:pt idx="34465">
                  <c:v>1.2770000000000001</c:v>
                </c:pt>
                <c:pt idx="34466">
                  <c:v>1.2770000000000001</c:v>
                </c:pt>
                <c:pt idx="34467">
                  <c:v>1.2770000000000001</c:v>
                </c:pt>
                <c:pt idx="34468">
                  <c:v>1.2770000000000001</c:v>
                </c:pt>
                <c:pt idx="34469">
                  <c:v>1.2770000000000001</c:v>
                </c:pt>
                <c:pt idx="34470">
                  <c:v>1.2770000000000001</c:v>
                </c:pt>
                <c:pt idx="34471">
                  <c:v>1.276</c:v>
                </c:pt>
                <c:pt idx="34472">
                  <c:v>1.276</c:v>
                </c:pt>
                <c:pt idx="34473">
                  <c:v>1.276</c:v>
                </c:pt>
                <c:pt idx="34474">
                  <c:v>1.276</c:v>
                </c:pt>
                <c:pt idx="34475">
                  <c:v>1.276</c:v>
                </c:pt>
                <c:pt idx="34476">
                  <c:v>1.276</c:v>
                </c:pt>
                <c:pt idx="34477">
                  <c:v>1.276</c:v>
                </c:pt>
                <c:pt idx="34478">
                  <c:v>1.276</c:v>
                </c:pt>
                <c:pt idx="34479">
                  <c:v>1.276</c:v>
                </c:pt>
                <c:pt idx="34480">
                  <c:v>1.276</c:v>
                </c:pt>
                <c:pt idx="34481">
                  <c:v>1.276</c:v>
                </c:pt>
                <c:pt idx="34482">
                  <c:v>1.276</c:v>
                </c:pt>
                <c:pt idx="34483">
                  <c:v>1.276</c:v>
                </c:pt>
                <c:pt idx="34484">
                  <c:v>1.276</c:v>
                </c:pt>
                <c:pt idx="34485">
                  <c:v>1.276</c:v>
                </c:pt>
                <c:pt idx="34486">
                  <c:v>1.276</c:v>
                </c:pt>
                <c:pt idx="34487">
                  <c:v>1.276</c:v>
                </c:pt>
                <c:pt idx="34488">
                  <c:v>1.276</c:v>
                </c:pt>
                <c:pt idx="34489">
                  <c:v>1.276</c:v>
                </c:pt>
                <c:pt idx="34490">
                  <c:v>1.276</c:v>
                </c:pt>
                <c:pt idx="34491">
                  <c:v>1.2749999999999999</c:v>
                </c:pt>
                <c:pt idx="34492">
                  <c:v>1.2749999999999999</c:v>
                </c:pt>
                <c:pt idx="34493">
                  <c:v>1.2749999999999999</c:v>
                </c:pt>
                <c:pt idx="34494">
                  <c:v>1.2749999999999999</c:v>
                </c:pt>
                <c:pt idx="34495">
                  <c:v>1.2749999999999999</c:v>
                </c:pt>
                <c:pt idx="34496">
                  <c:v>1.2749999999999999</c:v>
                </c:pt>
                <c:pt idx="34497">
                  <c:v>1.2749999999999999</c:v>
                </c:pt>
                <c:pt idx="34498">
                  <c:v>1.2749999999999999</c:v>
                </c:pt>
                <c:pt idx="34499">
                  <c:v>1.2749999999999999</c:v>
                </c:pt>
                <c:pt idx="34500">
                  <c:v>1.2749999999999999</c:v>
                </c:pt>
                <c:pt idx="34501">
                  <c:v>1.2749999999999999</c:v>
                </c:pt>
                <c:pt idx="34502">
                  <c:v>1.2749999999999999</c:v>
                </c:pt>
                <c:pt idx="34503">
                  <c:v>1.2749999999999999</c:v>
                </c:pt>
                <c:pt idx="34504">
                  <c:v>1.2749999999999999</c:v>
                </c:pt>
                <c:pt idx="34505">
                  <c:v>1.2749999999999999</c:v>
                </c:pt>
                <c:pt idx="34506">
                  <c:v>1.2749999999999999</c:v>
                </c:pt>
                <c:pt idx="34507">
                  <c:v>1.2749999999999999</c:v>
                </c:pt>
                <c:pt idx="34508">
                  <c:v>1.2749999999999999</c:v>
                </c:pt>
                <c:pt idx="34509">
                  <c:v>1.2749999999999999</c:v>
                </c:pt>
                <c:pt idx="34510">
                  <c:v>1.2749999999999999</c:v>
                </c:pt>
                <c:pt idx="34511">
                  <c:v>1.274</c:v>
                </c:pt>
                <c:pt idx="34512">
                  <c:v>1.274</c:v>
                </c:pt>
                <c:pt idx="34513">
                  <c:v>1.274</c:v>
                </c:pt>
                <c:pt idx="34514">
                  <c:v>1.274</c:v>
                </c:pt>
                <c:pt idx="34515">
                  <c:v>1.274</c:v>
                </c:pt>
                <c:pt idx="34516">
                  <c:v>1.274</c:v>
                </c:pt>
                <c:pt idx="34517">
                  <c:v>1.274</c:v>
                </c:pt>
                <c:pt idx="34518">
                  <c:v>1.274</c:v>
                </c:pt>
                <c:pt idx="34519">
                  <c:v>1.274</c:v>
                </c:pt>
                <c:pt idx="34520">
                  <c:v>1.274</c:v>
                </c:pt>
                <c:pt idx="34521">
                  <c:v>1.274</c:v>
                </c:pt>
                <c:pt idx="34522">
                  <c:v>1.274</c:v>
                </c:pt>
                <c:pt idx="34523">
                  <c:v>1.274</c:v>
                </c:pt>
                <c:pt idx="34524">
                  <c:v>1.274</c:v>
                </c:pt>
                <c:pt idx="34525">
                  <c:v>1.274</c:v>
                </c:pt>
                <c:pt idx="34526">
                  <c:v>1.274</c:v>
                </c:pt>
                <c:pt idx="34527">
                  <c:v>1.274</c:v>
                </c:pt>
                <c:pt idx="34528">
                  <c:v>1.274</c:v>
                </c:pt>
                <c:pt idx="34529">
                  <c:v>1.274</c:v>
                </c:pt>
                <c:pt idx="34530">
                  <c:v>1.274</c:v>
                </c:pt>
                <c:pt idx="34531">
                  <c:v>1.2730000000000001</c:v>
                </c:pt>
                <c:pt idx="34532">
                  <c:v>1.2730000000000001</c:v>
                </c:pt>
                <c:pt idx="34533">
                  <c:v>1.2730000000000001</c:v>
                </c:pt>
                <c:pt idx="34534">
                  <c:v>1.2730000000000001</c:v>
                </c:pt>
                <c:pt idx="34535">
                  <c:v>1.2730000000000001</c:v>
                </c:pt>
                <c:pt idx="34536">
                  <c:v>1.2730000000000001</c:v>
                </c:pt>
                <c:pt idx="34537">
                  <c:v>1.2730000000000001</c:v>
                </c:pt>
                <c:pt idx="34538">
                  <c:v>1.2730000000000001</c:v>
                </c:pt>
                <c:pt idx="34539">
                  <c:v>1.2730000000000001</c:v>
                </c:pt>
                <c:pt idx="34540">
                  <c:v>1.2730000000000001</c:v>
                </c:pt>
                <c:pt idx="34541">
                  <c:v>1.2730000000000001</c:v>
                </c:pt>
                <c:pt idx="34542">
                  <c:v>1.2730000000000001</c:v>
                </c:pt>
                <c:pt idx="34543">
                  <c:v>1.2730000000000001</c:v>
                </c:pt>
                <c:pt idx="34544">
                  <c:v>1.2730000000000001</c:v>
                </c:pt>
                <c:pt idx="34545">
                  <c:v>1.2730000000000001</c:v>
                </c:pt>
                <c:pt idx="34546">
                  <c:v>1.2730000000000001</c:v>
                </c:pt>
                <c:pt idx="34547">
                  <c:v>1.2730000000000001</c:v>
                </c:pt>
                <c:pt idx="34548">
                  <c:v>1.2730000000000001</c:v>
                </c:pt>
                <c:pt idx="34549">
                  <c:v>1.2730000000000001</c:v>
                </c:pt>
                <c:pt idx="34550">
                  <c:v>1.2730000000000001</c:v>
                </c:pt>
                <c:pt idx="34551">
                  <c:v>1.272</c:v>
                </c:pt>
                <c:pt idx="34552">
                  <c:v>1.272</c:v>
                </c:pt>
                <c:pt idx="34553">
                  <c:v>1.272</c:v>
                </c:pt>
                <c:pt idx="34554">
                  <c:v>1.272</c:v>
                </c:pt>
                <c:pt idx="34555">
                  <c:v>1.272</c:v>
                </c:pt>
                <c:pt idx="34556">
                  <c:v>1.272</c:v>
                </c:pt>
                <c:pt idx="34557">
                  <c:v>1.272</c:v>
                </c:pt>
                <c:pt idx="34558">
                  <c:v>1.272</c:v>
                </c:pt>
                <c:pt idx="34559">
                  <c:v>1.272</c:v>
                </c:pt>
                <c:pt idx="34560">
                  <c:v>1.272</c:v>
                </c:pt>
                <c:pt idx="34561">
                  <c:v>1.272</c:v>
                </c:pt>
                <c:pt idx="34562">
                  <c:v>1.272</c:v>
                </c:pt>
                <c:pt idx="34563">
                  <c:v>1.272</c:v>
                </c:pt>
                <c:pt idx="34564">
                  <c:v>1.272</c:v>
                </c:pt>
                <c:pt idx="34565">
                  <c:v>1.272</c:v>
                </c:pt>
                <c:pt idx="34566">
                  <c:v>1.272</c:v>
                </c:pt>
                <c:pt idx="34567">
                  <c:v>1.272</c:v>
                </c:pt>
                <c:pt idx="34568">
                  <c:v>1.272</c:v>
                </c:pt>
                <c:pt idx="34569">
                  <c:v>1.272</c:v>
                </c:pt>
                <c:pt idx="34570">
                  <c:v>1.272</c:v>
                </c:pt>
                <c:pt idx="34571">
                  <c:v>1.2709999999999999</c:v>
                </c:pt>
                <c:pt idx="34572">
                  <c:v>1.2709999999999999</c:v>
                </c:pt>
                <c:pt idx="34573">
                  <c:v>1.2709999999999999</c:v>
                </c:pt>
                <c:pt idx="34574">
                  <c:v>1.2709999999999999</c:v>
                </c:pt>
                <c:pt idx="34575">
                  <c:v>1.2709999999999999</c:v>
                </c:pt>
                <c:pt idx="34576">
                  <c:v>1.2709999999999999</c:v>
                </c:pt>
                <c:pt idx="34577">
                  <c:v>1.2709999999999999</c:v>
                </c:pt>
                <c:pt idx="34578">
                  <c:v>1.2709999999999999</c:v>
                </c:pt>
                <c:pt idx="34579">
                  <c:v>1.2709999999999999</c:v>
                </c:pt>
                <c:pt idx="34580">
                  <c:v>1.2709999999999999</c:v>
                </c:pt>
                <c:pt idx="34581">
                  <c:v>1.2709999999999999</c:v>
                </c:pt>
                <c:pt idx="34582">
                  <c:v>1.2709999999999999</c:v>
                </c:pt>
                <c:pt idx="34583">
                  <c:v>1.2709999999999999</c:v>
                </c:pt>
                <c:pt idx="34584">
                  <c:v>1.2709999999999999</c:v>
                </c:pt>
                <c:pt idx="34585">
                  <c:v>1.2709999999999999</c:v>
                </c:pt>
                <c:pt idx="34586">
                  <c:v>1.2709999999999999</c:v>
                </c:pt>
                <c:pt idx="34587">
                  <c:v>1.2709999999999999</c:v>
                </c:pt>
                <c:pt idx="34588">
                  <c:v>1.2709999999999999</c:v>
                </c:pt>
                <c:pt idx="34589">
                  <c:v>1.2709999999999999</c:v>
                </c:pt>
                <c:pt idx="34590">
                  <c:v>1.2709999999999999</c:v>
                </c:pt>
                <c:pt idx="34591">
                  <c:v>1.27</c:v>
                </c:pt>
                <c:pt idx="34592">
                  <c:v>1.27</c:v>
                </c:pt>
                <c:pt idx="34593">
                  <c:v>1.27</c:v>
                </c:pt>
                <c:pt idx="34594">
                  <c:v>1.27</c:v>
                </c:pt>
                <c:pt idx="34595">
                  <c:v>1.27</c:v>
                </c:pt>
                <c:pt idx="34596">
                  <c:v>1.27</c:v>
                </c:pt>
                <c:pt idx="34597">
                  <c:v>1.27</c:v>
                </c:pt>
                <c:pt idx="34598">
                  <c:v>1.27</c:v>
                </c:pt>
                <c:pt idx="34599">
                  <c:v>1.27</c:v>
                </c:pt>
                <c:pt idx="34600">
                  <c:v>1.27</c:v>
                </c:pt>
                <c:pt idx="34601">
                  <c:v>1.27</c:v>
                </c:pt>
                <c:pt idx="34602">
                  <c:v>1.27</c:v>
                </c:pt>
                <c:pt idx="34603">
                  <c:v>1.27</c:v>
                </c:pt>
                <c:pt idx="34604">
                  <c:v>1.27</c:v>
                </c:pt>
                <c:pt idx="34605">
                  <c:v>1.27</c:v>
                </c:pt>
                <c:pt idx="34606">
                  <c:v>1.27</c:v>
                </c:pt>
                <c:pt idx="34607">
                  <c:v>1.27</c:v>
                </c:pt>
                <c:pt idx="34608">
                  <c:v>1.27</c:v>
                </c:pt>
                <c:pt idx="34609">
                  <c:v>1.27</c:v>
                </c:pt>
                <c:pt idx="34610">
                  <c:v>1.27</c:v>
                </c:pt>
                <c:pt idx="34611">
                  <c:v>1.2690000000000001</c:v>
                </c:pt>
                <c:pt idx="34612">
                  <c:v>1.2690000000000001</c:v>
                </c:pt>
                <c:pt idx="34613">
                  <c:v>1.2690000000000001</c:v>
                </c:pt>
                <c:pt idx="34614">
                  <c:v>1.2690000000000001</c:v>
                </c:pt>
                <c:pt idx="34615">
                  <c:v>1.2690000000000001</c:v>
                </c:pt>
                <c:pt idx="34616">
                  <c:v>1.2690000000000001</c:v>
                </c:pt>
                <c:pt idx="34617">
                  <c:v>1.2690000000000001</c:v>
                </c:pt>
                <c:pt idx="34618">
                  <c:v>1.2690000000000001</c:v>
                </c:pt>
                <c:pt idx="34619">
                  <c:v>1.2690000000000001</c:v>
                </c:pt>
                <c:pt idx="34620">
                  <c:v>1.2690000000000001</c:v>
                </c:pt>
                <c:pt idx="34621">
                  <c:v>1.2690000000000001</c:v>
                </c:pt>
                <c:pt idx="34622">
                  <c:v>1.2690000000000001</c:v>
                </c:pt>
                <c:pt idx="34623">
                  <c:v>1.2690000000000001</c:v>
                </c:pt>
                <c:pt idx="34624">
                  <c:v>1.2690000000000001</c:v>
                </c:pt>
                <c:pt idx="34625">
                  <c:v>1.2690000000000001</c:v>
                </c:pt>
                <c:pt idx="34626">
                  <c:v>1.2690000000000001</c:v>
                </c:pt>
                <c:pt idx="34627">
                  <c:v>1.2690000000000001</c:v>
                </c:pt>
                <c:pt idx="34628">
                  <c:v>1.2690000000000001</c:v>
                </c:pt>
                <c:pt idx="34629">
                  <c:v>1.2690000000000001</c:v>
                </c:pt>
                <c:pt idx="34630">
                  <c:v>1.2690000000000001</c:v>
                </c:pt>
                <c:pt idx="34631">
                  <c:v>1.268</c:v>
                </c:pt>
                <c:pt idx="34632">
                  <c:v>1.268</c:v>
                </c:pt>
                <c:pt idx="34633">
                  <c:v>1.268</c:v>
                </c:pt>
                <c:pt idx="34634">
                  <c:v>1.268</c:v>
                </c:pt>
                <c:pt idx="34635">
                  <c:v>1.268</c:v>
                </c:pt>
                <c:pt idx="34636">
                  <c:v>1.268</c:v>
                </c:pt>
                <c:pt idx="34637">
                  <c:v>1.268</c:v>
                </c:pt>
                <c:pt idx="34638">
                  <c:v>1.268</c:v>
                </c:pt>
                <c:pt idx="34639">
                  <c:v>1.268</c:v>
                </c:pt>
                <c:pt idx="34640">
                  <c:v>1.268</c:v>
                </c:pt>
                <c:pt idx="34641">
                  <c:v>1.268</c:v>
                </c:pt>
                <c:pt idx="34642">
                  <c:v>1.268</c:v>
                </c:pt>
                <c:pt idx="34643">
                  <c:v>1.268</c:v>
                </c:pt>
                <c:pt idx="34644">
                  <c:v>1.268</c:v>
                </c:pt>
                <c:pt idx="34645">
                  <c:v>1.268</c:v>
                </c:pt>
                <c:pt idx="34646">
                  <c:v>1.268</c:v>
                </c:pt>
                <c:pt idx="34647">
                  <c:v>1.268</c:v>
                </c:pt>
                <c:pt idx="34648">
                  <c:v>1.268</c:v>
                </c:pt>
                <c:pt idx="34649">
                  <c:v>1.268</c:v>
                </c:pt>
                <c:pt idx="34650">
                  <c:v>1.268</c:v>
                </c:pt>
                <c:pt idx="34651">
                  <c:v>1.2669999999999999</c:v>
                </c:pt>
                <c:pt idx="34652">
                  <c:v>1.2669999999999999</c:v>
                </c:pt>
                <c:pt idx="34653">
                  <c:v>1.2669999999999999</c:v>
                </c:pt>
                <c:pt idx="34654">
                  <c:v>1.2669999999999999</c:v>
                </c:pt>
                <c:pt idx="34655">
                  <c:v>1.2669999999999999</c:v>
                </c:pt>
                <c:pt idx="34656">
                  <c:v>1.2669999999999999</c:v>
                </c:pt>
                <c:pt idx="34657">
                  <c:v>1.2669999999999999</c:v>
                </c:pt>
                <c:pt idx="34658">
                  <c:v>1.2669999999999999</c:v>
                </c:pt>
                <c:pt idx="34659">
                  <c:v>1.2669999999999999</c:v>
                </c:pt>
                <c:pt idx="34660">
                  <c:v>1.2669999999999999</c:v>
                </c:pt>
                <c:pt idx="34661">
                  <c:v>1.2669999999999999</c:v>
                </c:pt>
                <c:pt idx="34662">
                  <c:v>1.2669999999999999</c:v>
                </c:pt>
                <c:pt idx="34663">
                  <c:v>1.2669999999999999</c:v>
                </c:pt>
                <c:pt idx="34664">
                  <c:v>1.2669999999999999</c:v>
                </c:pt>
                <c:pt idx="34665">
                  <c:v>1.2669999999999999</c:v>
                </c:pt>
                <c:pt idx="34666">
                  <c:v>1.2669999999999999</c:v>
                </c:pt>
                <c:pt idx="34667">
                  <c:v>1.2669999999999999</c:v>
                </c:pt>
                <c:pt idx="34668">
                  <c:v>1.2669999999999999</c:v>
                </c:pt>
                <c:pt idx="34669">
                  <c:v>1.2669999999999999</c:v>
                </c:pt>
                <c:pt idx="34670">
                  <c:v>1.2669999999999999</c:v>
                </c:pt>
                <c:pt idx="34671">
                  <c:v>1.266</c:v>
                </c:pt>
                <c:pt idx="34672">
                  <c:v>1.266</c:v>
                </c:pt>
                <c:pt idx="34673">
                  <c:v>1.266</c:v>
                </c:pt>
                <c:pt idx="34674">
                  <c:v>1.266</c:v>
                </c:pt>
                <c:pt idx="34675">
                  <c:v>1.266</c:v>
                </c:pt>
                <c:pt idx="34676">
                  <c:v>1.266</c:v>
                </c:pt>
                <c:pt idx="34677">
                  <c:v>1.266</c:v>
                </c:pt>
                <c:pt idx="34678">
                  <c:v>1.266</c:v>
                </c:pt>
                <c:pt idx="34679">
                  <c:v>1.266</c:v>
                </c:pt>
                <c:pt idx="34680">
                  <c:v>1.266</c:v>
                </c:pt>
                <c:pt idx="34681">
                  <c:v>1.266</c:v>
                </c:pt>
                <c:pt idx="34682">
                  <c:v>1.266</c:v>
                </c:pt>
                <c:pt idx="34683">
                  <c:v>1.266</c:v>
                </c:pt>
                <c:pt idx="34684">
                  <c:v>1.266</c:v>
                </c:pt>
                <c:pt idx="34685">
                  <c:v>1.266</c:v>
                </c:pt>
                <c:pt idx="34686">
                  <c:v>1.266</c:v>
                </c:pt>
                <c:pt idx="34687">
                  <c:v>1.266</c:v>
                </c:pt>
                <c:pt idx="34688">
                  <c:v>1.266</c:v>
                </c:pt>
                <c:pt idx="34689">
                  <c:v>1.266</c:v>
                </c:pt>
                <c:pt idx="34690">
                  <c:v>1.266</c:v>
                </c:pt>
                <c:pt idx="34691">
                  <c:v>1.2650000000000001</c:v>
                </c:pt>
                <c:pt idx="34692">
                  <c:v>1.2650000000000001</c:v>
                </c:pt>
                <c:pt idx="34693">
                  <c:v>1.2650000000000001</c:v>
                </c:pt>
                <c:pt idx="34694">
                  <c:v>1.2650000000000001</c:v>
                </c:pt>
                <c:pt idx="34695">
                  <c:v>1.2650000000000001</c:v>
                </c:pt>
                <c:pt idx="34696">
                  <c:v>1.2650000000000001</c:v>
                </c:pt>
                <c:pt idx="34697">
                  <c:v>1.2650000000000001</c:v>
                </c:pt>
                <c:pt idx="34698">
                  <c:v>1.2650000000000001</c:v>
                </c:pt>
                <c:pt idx="34699">
                  <c:v>1.2650000000000001</c:v>
                </c:pt>
                <c:pt idx="34700">
                  <c:v>1.2650000000000001</c:v>
                </c:pt>
                <c:pt idx="34701">
                  <c:v>1.2650000000000001</c:v>
                </c:pt>
                <c:pt idx="34702">
                  <c:v>1.2650000000000001</c:v>
                </c:pt>
                <c:pt idx="34703">
                  <c:v>1.2650000000000001</c:v>
                </c:pt>
                <c:pt idx="34704">
                  <c:v>1.2650000000000001</c:v>
                </c:pt>
                <c:pt idx="34705">
                  <c:v>1.2650000000000001</c:v>
                </c:pt>
                <c:pt idx="34706">
                  <c:v>1.2650000000000001</c:v>
                </c:pt>
                <c:pt idx="34707">
                  <c:v>1.2650000000000001</c:v>
                </c:pt>
                <c:pt idx="34708">
                  <c:v>1.2650000000000001</c:v>
                </c:pt>
                <c:pt idx="34709">
                  <c:v>1.2650000000000001</c:v>
                </c:pt>
                <c:pt idx="34710">
                  <c:v>1.2650000000000001</c:v>
                </c:pt>
                <c:pt idx="34711">
                  <c:v>1.264</c:v>
                </c:pt>
                <c:pt idx="34712">
                  <c:v>1.264</c:v>
                </c:pt>
                <c:pt idx="34713">
                  <c:v>1.264</c:v>
                </c:pt>
                <c:pt idx="34714">
                  <c:v>1.264</c:v>
                </c:pt>
                <c:pt idx="34715">
                  <c:v>1.264</c:v>
                </c:pt>
                <c:pt idx="34716">
                  <c:v>1.264</c:v>
                </c:pt>
                <c:pt idx="34717">
                  <c:v>1.264</c:v>
                </c:pt>
                <c:pt idx="34718">
                  <c:v>1.264</c:v>
                </c:pt>
                <c:pt idx="34719">
                  <c:v>1.264</c:v>
                </c:pt>
                <c:pt idx="34720">
                  <c:v>1.264</c:v>
                </c:pt>
                <c:pt idx="34721">
                  <c:v>1.264</c:v>
                </c:pt>
                <c:pt idx="34722">
                  <c:v>1.264</c:v>
                </c:pt>
                <c:pt idx="34723">
                  <c:v>1.264</c:v>
                </c:pt>
                <c:pt idx="34724">
                  <c:v>1.264</c:v>
                </c:pt>
                <c:pt idx="34725">
                  <c:v>1.264</c:v>
                </c:pt>
                <c:pt idx="34726">
                  <c:v>1.264</c:v>
                </c:pt>
                <c:pt idx="34727">
                  <c:v>1.264</c:v>
                </c:pt>
                <c:pt idx="34728">
                  <c:v>1.264</c:v>
                </c:pt>
                <c:pt idx="34729">
                  <c:v>1.264</c:v>
                </c:pt>
                <c:pt idx="34730">
                  <c:v>1.264</c:v>
                </c:pt>
                <c:pt idx="34731">
                  <c:v>1.2629999999999999</c:v>
                </c:pt>
                <c:pt idx="34732">
                  <c:v>1.2629999999999999</c:v>
                </c:pt>
                <c:pt idx="34733">
                  <c:v>1.2629999999999999</c:v>
                </c:pt>
                <c:pt idx="34734">
                  <c:v>1.2629999999999999</c:v>
                </c:pt>
                <c:pt idx="34735">
                  <c:v>1.2629999999999999</c:v>
                </c:pt>
                <c:pt idx="34736">
                  <c:v>1.2629999999999999</c:v>
                </c:pt>
                <c:pt idx="34737">
                  <c:v>1.2629999999999999</c:v>
                </c:pt>
                <c:pt idx="34738">
                  <c:v>1.2629999999999999</c:v>
                </c:pt>
                <c:pt idx="34739">
                  <c:v>1.2629999999999999</c:v>
                </c:pt>
                <c:pt idx="34740">
                  <c:v>1.2629999999999999</c:v>
                </c:pt>
                <c:pt idx="34741">
                  <c:v>1.2629999999999999</c:v>
                </c:pt>
                <c:pt idx="34742">
                  <c:v>1.2629999999999999</c:v>
                </c:pt>
                <c:pt idx="34743">
                  <c:v>1.2629999999999999</c:v>
                </c:pt>
                <c:pt idx="34744">
                  <c:v>1.2629999999999999</c:v>
                </c:pt>
                <c:pt idx="34745">
                  <c:v>1.2629999999999999</c:v>
                </c:pt>
                <c:pt idx="34746">
                  <c:v>1.2629999999999999</c:v>
                </c:pt>
                <c:pt idx="34747">
                  <c:v>1.2629999999999999</c:v>
                </c:pt>
                <c:pt idx="34748">
                  <c:v>1.2629999999999999</c:v>
                </c:pt>
                <c:pt idx="34749">
                  <c:v>1.2629999999999999</c:v>
                </c:pt>
                <c:pt idx="34750">
                  <c:v>1.2629999999999999</c:v>
                </c:pt>
                <c:pt idx="34751">
                  <c:v>1.262</c:v>
                </c:pt>
                <c:pt idx="34752">
                  <c:v>1.262</c:v>
                </c:pt>
                <c:pt idx="34753">
                  <c:v>1.262</c:v>
                </c:pt>
                <c:pt idx="34754">
                  <c:v>1.262</c:v>
                </c:pt>
                <c:pt idx="34755">
                  <c:v>1.262</c:v>
                </c:pt>
                <c:pt idx="34756">
                  <c:v>1.262</c:v>
                </c:pt>
                <c:pt idx="34757">
                  <c:v>1.262</c:v>
                </c:pt>
                <c:pt idx="34758">
                  <c:v>1.262</c:v>
                </c:pt>
                <c:pt idx="34759">
                  <c:v>1.262</c:v>
                </c:pt>
                <c:pt idx="34760">
                  <c:v>1.262</c:v>
                </c:pt>
                <c:pt idx="34761">
                  <c:v>1.262</c:v>
                </c:pt>
                <c:pt idx="34762">
                  <c:v>1.262</c:v>
                </c:pt>
                <c:pt idx="34763">
                  <c:v>1.262</c:v>
                </c:pt>
                <c:pt idx="34764">
                  <c:v>1.262</c:v>
                </c:pt>
                <c:pt idx="34765">
                  <c:v>1.262</c:v>
                </c:pt>
                <c:pt idx="34766">
                  <c:v>1.262</c:v>
                </c:pt>
                <c:pt idx="34767">
                  <c:v>1.262</c:v>
                </c:pt>
                <c:pt idx="34768">
                  <c:v>1.262</c:v>
                </c:pt>
                <c:pt idx="34769">
                  <c:v>1.262</c:v>
                </c:pt>
                <c:pt idx="34770">
                  <c:v>1.262</c:v>
                </c:pt>
                <c:pt idx="34771">
                  <c:v>1.2610000000000001</c:v>
                </c:pt>
                <c:pt idx="34772">
                  <c:v>1.2610000000000001</c:v>
                </c:pt>
                <c:pt idx="34773">
                  <c:v>1.2610000000000001</c:v>
                </c:pt>
                <c:pt idx="34774">
                  <c:v>1.2610000000000001</c:v>
                </c:pt>
                <c:pt idx="34775">
                  <c:v>1.2610000000000001</c:v>
                </c:pt>
                <c:pt idx="34776">
                  <c:v>1.2610000000000001</c:v>
                </c:pt>
                <c:pt idx="34777">
                  <c:v>1.2610000000000001</c:v>
                </c:pt>
                <c:pt idx="34778">
                  <c:v>1.2610000000000001</c:v>
                </c:pt>
                <c:pt idx="34779">
                  <c:v>1.2610000000000001</c:v>
                </c:pt>
                <c:pt idx="34780">
                  <c:v>1.2610000000000001</c:v>
                </c:pt>
                <c:pt idx="34781">
                  <c:v>1.2610000000000001</c:v>
                </c:pt>
                <c:pt idx="34782">
                  <c:v>1.2610000000000001</c:v>
                </c:pt>
                <c:pt idx="34783">
                  <c:v>1.2610000000000001</c:v>
                </c:pt>
                <c:pt idx="34784">
                  <c:v>1.2610000000000001</c:v>
                </c:pt>
                <c:pt idx="34785">
                  <c:v>1.2610000000000001</c:v>
                </c:pt>
                <c:pt idx="34786">
                  <c:v>1.2610000000000001</c:v>
                </c:pt>
                <c:pt idx="34787">
                  <c:v>1.2610000000000001</c:v>
                </c:pt>
                <c:pt idx="34788">
                  <c:v>1.2610000000000001</c:v>
                </c:pt>
                <c:pt idx="34789">
                  <c:v>1.2610000000000001</c:v>
                </c:pt>
                <c:pt idx="34790">
                  <c:v>1.2610000000000001</c:v>
                </c:pt>
                <c:pt idx="34791">
                  <c:v>1.26</c:v>
                </c:pt>
                <c:pt idx="34792">
                  <c:v>1.26</c:v>
                </c:pt>
                <c:pt idx="34793">
                  <c:v>1.26</c:v>
                </c:pt>
                <c:pt idx="34794">
                  <c:v>1.26</c:v>
                </c:pt>
                <c:pt idx="34795">
                  <c:v>1.26</c:v>
                </c:pt>
                <c:pt idx="34796">
                  <c:v>1.26</c:v>
                </c:pt>
                <c:pt idx="34797">
                  <c:v>1.26</c:v>
                </c:pt>
                <c:pt idx="34798">
                  <c:v>1.26</c:v>
                </c:pt>
                <c:pt idx="34799">
                  <c:v>1.26</c:v>
                </c:pt>
                <c:pt idx="34800">
                  <c:v>1.26</c:v>
                </c:pt>
                <c:pt idx="34801">
                  <c:v>1.26</c:v>
                </c:pt>
                <c:pt idx="34802">
                  <c:v>1.26</c:v>
                </c:pt>
                <c:pt idx="34803">
                  <c:v>1.26</c:v>
                </c:pt>
                <c:pt idx="34804">
                  <c:v>1.26</c:v>
                </c:pt>
                <c:pt idx="34805">
                  <c:v>1.26</c:v>
                </c:pt>
                <c:pt idx="34806">
                  <c:v>1.26</c:v>
                </c:pt>
                <c:pt idx="34807">
                  <c:v>1.26</c:v>
                </c:pt>
                <c:pt idx="34808">
                  <c:v>1.26</c:v>
                </c:pt>
                <c:pt idx="34809">
                  <c:v>1.26</c:v>
                </c:pt>
                <c:pt idx="34810">
                  <c:v>1.26</c:v>
                </c:pt>
                <c:pt idx="34811">
                  <c:v>1.2589999999999999</c:v>
                </c:pt>
                <c:pt idx="34812">
                  <c:v>1.2589999999999999</c:v>
                </c:pt>
                <c:pt idx="34813">
                  <c:v>1.2589999999999999</c:v>
                </c:pt>
                <c:pt idx="34814">
                  <c:v>1.2589999999999999</c:v>
                </c:pt>
                <c:pt idx="34815">
                  <c:v>1.2589999999999999</c:v>
                </c:pt>
                <c:pt idx="34816">
                  <c:v>1.2589999999999999</c:v>
                </c:pt>
                <c:pt idx="34817">
                  <c:v>1.2589999999999999</c:v>
                </c:pt>
                <c:pt idx="34818">
                  <c:v>1.2589999999999999</c:v>
                </c:pt>
                <c:pt idx="34819">
                  <c:v>1.2589999999999999</c:v>
                </c:pt>
                <c:pt idx="34820">
                  <c:v>1.2589999999999999</c:v>
                </c:pt>
                <c:pt idx="34821">
                  <c:v>1.2589999999999999</c:v>
                </c:pt>
                <c:pt idx="34822">
                  <c:v>1.2589999999999999</c:v>
                </c:pt>
                <c:pt idx="34823">
                  <c:v>1.2589999999999999</c:v>
                </c:pt>
                <c:pt idx="34824">
                  <c:v>1.2589999999999999</c:v>
                </c:pt>
                <c:pt idx="34825">
                  <c:v>1.2589999999999999</c:v>
                </c:pt>
                <c:pt idx="34826">
                  <c:v>1.2589999999999999</c:v>
                </c:pt>
                <c:pt idx="34827">
                  <c:v>1.2589999999999999</c:v>
                </c:pt>
                <c:pt idx="34828">
                  <c:v>1.2589999999999999</c:v>
                </c:pt>
                <c:pt idx="34829">
                  <c:v>1.2589999999999999</c:v>
                </c:pt>
                <c:pt idx="34830">
                  <c:v>1.2589999999999999</c:v>
                </c:pt>
                <c:pt idx="34831">
                  <c:v>1.258</c:v>
                </c:pt>
                <c:pt idx="34832">
                  <c:v>1.258</c:v>
                </c:pt>
                <c:pt idx="34833">
                  <c:v>1.258</c:v>
                </c:pt>
                <c:pt idx="34834">
                  <c:v>1.258</c:v>
                </c:pt>
                <c:pt idx="34835">
                  <c:v>1.258</c:v>
                </c:pt>
                <c:pt idx="34836">
                  <c:v>1.258</c:v>
                </c:pt>
                <c:pt idx="34837">
                  <c:v>1.258</c:v>
                </c:pt>
                <c:pt idx="34838">
                  <c:v>1.258</c:v>
                </c:pt>
                <c:pt idx="34839">
                  <c:v>1.258</c:v>
                </c:pt>
                <c:pt idx="34840">
                  <c:v>1.258</c:v>
                </c:pt>
                <c:pt idx="34841">
                  <c:v>1.258</c:v>
                </c:pt>
                <c:pt idx="34842">
                  <c:v>1.258</c:v>
                </c:pt>
                <c:pt idx="34843">
                  <c:v>1.258</c:v>
                </c:pt>
                <c:pt idx="34844">
                  <c:v>1.258</c:v>
                </c:pt>
                <c:pt idx="34845">
                  <c:v>1.258</c:v>
                </c:pt>
                <c:pt idx="34846">
                  <c:v>1.258</c:v>
                </c:pt>
                <c:pt idx="34847">
                  <c:v>1.258</c:v>
                </c:pt>
                <c:pt idx="34848">
                  <c:v>1.258</c:v>
                </c:pt>
                <c:pt idx="34849">
                  <c:v>1.258</c:v>
                </c:pt>
                <c:pt idx="34850">
                  <c:v>1.258</c:v>
                </c:pt>
                <c:pt idx="34851">
                  <c:v>1.2570000000000001</c:v>
                </c:pt>
                <c:pt idx="34852">
                  <c:v>1.2570000000000001</c:v>
                </c:pt>
                <c:pt idx="34853">
                  <c:v>1.2570000000000001</c:v>
                </c:pt>
                <c:pt idx="34854">
                  <c:v>1.2570000000000001</c:v>
                </c:pt>
                <c:pt idx="34855">
                  <c:v>1.2570000000000001</c:v>
                </c:pt>
                <c:pt idx="34856">
                  <c:v>1.2570000000000001</c:v>
                </c:pt>
                <c:pt idx="34857">
                  <c:v>1.2570000000000001</c:v>
                </c:pt>
                <c:pt idx="34858">
                  <c:v>1.2570000000000001</c:v>
                </c:pt>
                <c:pt idx="34859">
                  <c:v>1.2570000000000001</c:v>
                </c:pt>
                <c:pt idx="34860">
                  <c:v>1.2570000000000001</c:v>
                </c:pt>
                <c:pt idx="34861">
                  <c:v>1.2570000000000001</c:v>
                </c:pt>
                <c:pt idx="34862">
                  <c:v>1.2570000000000001</c:v>
                </c:pt>
                <c:pt idx="34863">
                  <c:v>1.2570000000000001</c:v>
                </c:pt>
                <c:pt idx="34864">
                  <c:v>1.2570000000000001</c:v>
                </c:pt>
                <c:pt idx="34865">
                  <c:v>1.2570000000000001</c:v>
                </c:pt>
                <c:pt idx="34866">
                  <c:v>1.2570000000000001</c:v>
                </c:pt>
                <c:pt idx="34867">
                  <c:v>1.2570000000000001</c:v>
                </c:pt>
                <c:pt idx="34868">
                  <c:v>1.2570000000000001</c:v>
                </c:pt>
                <c:pt idx="34869">
                  <c:v>1.2570000000000001</c:v>
                </c:pt>
                <c:pt idx="34870">
                  <c:v>1.2570000000000001</c:v>
                </c:pt>
                <c:pt idx="34871">
                  <c:v>1.256</c:v>
                </c:pt>
                <c:pt idx="34872">
                  <c:v>1.256</c:v>
                </c:pt>
                <c:pt idx="34873">
                  <c:v>1.256</c:v>
                </c:pt>
                <c:pt idx="34874">
                  <c:v>1.256</c:v>
                </c:pt>
                <c:pt idx="34875">
                  <c:v>1.256</c:v>
                </c:pt>
                <c:pt idx="34876">
                  <c:v>1.256</c:v>
                </c:pt>
                <c:pt idx="34877">
                  <c:v>1.256</c:v>
                </c:pt>
                <c:pt idx="34878">
                  <c:v>1.256</c:v>
                </c:pt>
                <c:pt idx="34879">
                  <c:v>1.256</c:v>
                </c:pt>
                <c:pt idx="34880">
                  <c:v>1.256</c:v>
                </c:pt>
                <c:pt idx="34881">
                  <c:v>1.256</c:v>
                </c:pt>
                <c:pt idx="34882">
                  <c:v>1.256</c:v>
                </c:pt>
                <c:pt idx="34883">
                  <c:v>1.256</c:v>
                </c:pt>
                <c:pt idx="34884">
                  <c:v>1.256</c:v>
                </c:pt>
                <c:pt idx="34885">
                  <c:v>1.256</c:v>
                </c:pt>
                <c:pt idx="34886">
                  <c:v>1.256</c:v>
                </c:pt>
                <c:pt idx="34887">
                  <c:v>1.256</c:v>
                </c:pt>
                <c:pt idx="34888">
                  <c:v>1.256</c:v>
                </c:pt>
                <c:pt idx="34889">
                  <c:v>1.256</c:v>
                </c:pt>
                <c:pt idx="34890">
                  <c:v>1.256</c:v>
                </c:pt>
                <c:pt idx="34891">
                  <c:v>1.2549999999999999</c:v>
                </c:pt>
                <c:pt idx="34892">
                  <c:v>1.2549999999999999</c:v>
                </c:pt>
                <c:pt idx="34893">
                  <c:v>1.2549999999999999</c:v>
                </c:pt>
                <c:pt idx="34894">
                  <c:v>1.2549999999999999</c:v>
                </c:pt>
                <c:pt idx="34895">
                  <c:v>1.2549999999999999</c:v>
                </c:pt>
                <c:pt idx="34896">
                  <c:v>1.2549999999999999</c:v>
                </c:pt>
                <c:pt idx="34897">
                  <c:v>1.2549999999999999</c:v>
                </c:pt>
                <c:pt idx="34898">
                  <c:v>1.2549999999999999</c:v>
                </c:pt>
                <c:pt idx="34899">
                  <c:v>1.2549999999999999</c:v>
                </c:pt>
                <c:pt idx="34900">
                  <c:v>1.2549999999999999</c:v>
                </c:pt>
                <c:pt idx="34901">
                  <c:v>1.2549999999999999</c:v>
                </c:pt>
                <c:pt idx="34902">
                  <c:v>1.2549999999999999</c:v>
                </c:pt>
                <c:pt idx="34903">
                  <c:v>1.2549999999999999</c:v>
                </c:pt>
                <c:pt idx="34904">
                  <c:v>1.2549999999999999</c:v>
                </c:pt>
                <c:pt idx="34905">
                  <c:v>1.2549999999999999</c:v>
                </c:pt>
                <c:pt idx="34906">
                  <c:v>1.2549999999999999</c:v>
                </c:pt>
                <c:pt idx="34907">
                  <c:v>1.2549999999999999</c:v>
                </c:pt>
                <c:pt idx="34908">
                  <c:v>1.2549999999999999</c:v>
                </c:pt>
                <c:pt idx="34909">
                  <c:v>1.2549999999999999</c:v>
                </c:pt>
                <c:pt idx="34910">
                  <c:v>1.2549999999999999</c:v>
                </c:pt>
                <c:pt idx="34911">
                  <c:v>1.254</c:v>
                </c:pt>
                <c:pt idx="34912">
                  <c:v>1.254</c:v>
                </c:pt>
                <c:pt idx="34913">
                  <c:v>1.254</c:v>
                </c:pt>
                <c:pt idx="34914">
                  <c:v>1.254</c:v>
                </c:pt>
                <c:pt idx="34915">
                  <c:v>1.254</c:v>
                </c:pt>
                <c:pt idx="34916">
                  <c:v>1.254</c:v>
                </c:pt>
                <c:pt idx="34917">
                  <c:v>1.254</c:v>
                </c:pt>
                <c:pt idx="34918">
                  <c:v>1.254</c:v>
                </c:pt>
                <c:pt idx="34919">
                  <c:v>1.254</c:v>
                </c:pt>
                <c:pt idx="34920">
                  <c:v>1.254</c:v>
                </c:pt>
                <c:pt idx="34921">
                  <c:v>1.254</c:v>
                </c:pt>
                <c:pt idx="34922">
                  <c:v>1.254</c:v>
                </c:pt>
                <c:pt idx="34923">
                  <c:v>1.254</c:v>
                </c:pt>
                <c:pt idx="34924">
                  <c:v>1.254</c:v>
                </c:pt>
                <c:pt idx="34925">
                  <c:v>1.254</c:v>
                </c:pt>
                <c:pt idx="34926">
                  <c:v>1.254</c:v>
                </c:pt>
                <c:pt idx="34927">
                  <c:v>1.254</c:v>
                </c:pt>
                <c:pt idx="34928">
                  <c:v>1.254</c:v>
                </c:pt>
                <c:pt idx="34929">
                  <c:v>1.254</c:v>
                </c:pt>
                <c:pt idx="34930">
                  <c:v>1.254</c:v>
                </c:pt>
                <c:pt idx="34931">
                  <c:v>1.2530000000000001</c:v>
                </c:pt>
                <c:pt idx="34932">
                  <c:v>1.2530000000000001</c:v>
                </c:pt>
                <c:pt idx="34933">
                  <c:v>1.2530000000000001</c:v>
                </c:pt>
                <c:pt idx="34934">
                  <c:v>1.2530000000000001</c:v>
                </c:pt>
                <c:pt idx="34935">
                  <c:v>1.2530000000000001</c:v>
                </c:pt>
                <c:pt idx="34936">
                  <c:v>1.2530000000000001</c:v>
                </c:pt>
                <c:pt idx="34937">
                  <c:v>1.2530000000000001</c:v>
                </c:pt>
                <c:pt idx="34938">
                  <c:v>1.2530000000000001</c:v>
                </c:pt>
                <c:pt idx="34939">
                  <c:v>1.2530000000000001</c:v>
                </c:pt>
                <c:pt idx="34940">
                  <c:v>1.2530000000000001</c:v>
                </c:pt>
                <c:pt idx="34941">
                  <c:v>1.2530000000000001</c:v>
                </c:pt>
                <c:pt idx="34942">
                  <c:v>1.2530000000000001</c:v>
                </c:pt>
                <c:pt idx="34943">
                  <c:v>1.2530000000000001</c:v>
                </c:pt>
                <c:pt idx="34944">
                  <c:v>1.2530000000000001</c:v>
                </c:pt>
                <c:pt idx="34945">
                  <c:v>1.2530000000000001</c:v>
                </c:pt>
                <c:pt idx="34946">
                  <c:v>1.2530000000000001</c:v>
                </c:pt>
                <c:pt idx="34947">
                  <c:v>1.2530000000000001</c:v>
                </c:pt>
                <c:pt idx="34948">
                  <c:v>1.2530000000000001</c:v>
                </c:pt>
                <c:pt idx="34949">
                  <c:v>1.2530000000000001</c:v>
                </c:pt>
                <c:pt idx="34950">
                  <c:v>1.2530000000000001</c:v>
                </c:pt>
                <c:pt idx="34951">
                  <c:v>1.252</c:v>
                </c:pt>
                <c:pt idx="34952">
                  <c:v>1.252</c:v>
                </c:pt>
                <c:pt idx="34953">
                  <c:v>1.252</c:v>
                </c:pt>
                <c:pt idx="34954">
                  <c:v>1.252</c:v>
                </c:pt>
                <c:pt idx="34955">
                  <c:v>1.252</c:v>
                </c:pt>
                <c:pt idx="34956">
                  <c:v>1.252</c:v>
                </c:pt>
                <c:pt idx="34957">
                  <c:v>1.252</c:v>
                </c:pt>
                <c:pt idx="34958">
                  <c:v>1.252</c:v>
                </c:pt>
                <c:pt idx="34959">
                  <c:v>1.252</c:v>
                </c:pt>
                <c:pt idx="34960">
                  <c:v>1.252</c:v>
                </c:pt>
                <c:pt idx="34961">
                  <c:v>1.252</c:v>
                </c:pt>
                <c:pt idx="34962">
                  <c:v>1.252</c:v>
                </c:pt>
                <c:pt idx="34963">
                  <c:v>1.252</c:v>
                </c:pt>
                <c:pt idx="34964">
                  <c:v>1.252</c:v>
                </c:pt>
                <c:pt idx="34965">
                  <c:v>1.252</c:v>
                </c:pt>
                <c:pt idx="34966">
                  <c:v>1.252</c:v>
                </c:pt>
                <c:pt idx="34967">
                  <c:v>1.252</c:v>
                </c:pt>
                <c:pt idx="34968">
                  <c:v>1.252</c:v>
                </c:pt>
                <c:pt idx="34969">
                  <c:v>1.252</c:v>
                </c:pt>
                <c:pt idx="34970">
                  <c:v>1.252</c:v>
                </c:pt>
                <c:pt idx="34971">
                  <c:v>1.2509999999999999</c:v>
                </c:pt>
                <c:pt idx="34972">
                  <c:v>1.2509999999999999</c:v>
                </c:pt>
                <c:pt idx="34973">
                  <c:v>1.2509999999999999</c:v>
                </c:pt>
                <c:pt idx="34974">
                  <c:v>1.2509999999999999</c:v>
                </c:pt>
                <c:pt idx="34975">
                  <c:v>1.2509999999999999</c:v>
                </c:pt>
                <c:pt idx="34976">
                  <c:v>1.2509999999999999</c:v>
                </c:pt>
                <c:pt idx="34977">
                  <c:v>1.2509999999999999</c:v>
                </c:pt>
                <c:pt idx="34978">
                  <c:v>1.2509999999999999</c:v>
                </c:pt>
                <c:pt idx="34979">
                  <c:v>1.2509999999999999</c:v>
                </c:pt>
                <c:pt idx="34980">
                  <c:v>1.2509999999999999</c:v>
                </c:pt>
                <c:pt idx="34981">
                  <c:v>1.2509999999999999</c:v>
                </c:pt>
                <c:pt idx="34982">
                  <c:v>1.2509999999999999</c:v>
                </c:pt>
                <c:pt idx="34983">
                  <c:v>1.2509999999999999</c:v>
                </c:pt>
                <c:pt idx="34984">
                  <c:v>1.2509999999999999</c:v>
                </c:pt>
                <c:pt idx="34985">
                  <c:v>1.2509999999999999</c:v>
                </c:pt>
                <c:pt idx="34986">
                  <c:v>1.2509999999999999</c:v>
                </c:pt>
                <c:pt idx="34987">
                  <c:v>1.2509999999999999</c:v>
                </c:pt>
                <c:pt idx="34988">
                  <c:v>1.2509999999999999</c:v>
                </c:pt>
                <c:pt idx="34989">
                  <c:v>1.2509999999999999</c:v>
                </c:pt>
                <c:pt idx="34990">
                  <c:v>1.2509999999999999</c:v>
                </c:pt>
                <c:pt idx="34991">
                  <c:v>1.25</c:v>
                </c:pt>
                <c:pt idx="34992">
                  <c:v>1.25</c:v>
                </c:pt>
                <c:pt idx="34993">
                  <c:v>1.25</c:v>
                </c:pt>
                <c:pt idx="34994">
                  <c:v>1.25</c:v>
                </c:pt>
                <c:pt idx="34995">
                  <c:v>1.25</c:v>
                </c:pt>
                <c:pt idx="34996">
                  <c:v>1.25</c:v>
                </c:pt>
                <c:pt idx="34997">
                  <c:v>1.25</c:v>
                </c:pt>
                <c:pt idx="34998">
                  <c:v>1.25</c:v>
                </c:pt>
                <c:pt idx="34999">
                  <c:v>1.25</c:v>
                </c:pt>
                <c:pt idx="35000">
                  <c:v>1.25</c:v>
                </c:pt>
                <c:pt idx="35001">
                  <c:v>1.25</c:v>
                </c:pt>
                <c:pt idx="35002">
                  <c:v>1.25</c:v>
                </c:pt>
                <c:pt idx="35003">
                  <c:v>1.25</c:v>
                </c:pt>
                <c:pt idx="35004">
                  <c:v>1.25</c:v>
                </c:pt>
                <c:pt idx="35005">
                  <c:v>1.25</c:v>
                </c:pt>
                <c:pt idx="35006">
                  <c:v>1.25</c:v>
                </c:pt>
                <c:pt idx="35007">
                  <c:v>1.25</c:v>
                </c:pt>
                <c:pt idx="35008">
                  <c:v>1.25</c:v>
                </c:pt>
                <c:pt idx="35009">
                  <c:v>1.25</c:v>
                </c:pt>
                <c:pt idx="35010">
                  <c:v>1.25</c:v>
                </c:pt>
                <c:pt idx="35011">
                  <c:v>1.2490000000000001</c:v>
                </c:pt>
                <c:pt idx="35012">
                  <c:v>1.2490000000000001</c:v>
                </c:pt>
                <c:pt idx="35013">
                  <c:v>1.2490000000000001</c:v>
                </c:pt>
                <c:pt idx="35014">
                  <c:v>1.2490000000000001</c:v>
                </c:pt>
                <c:pt idx="35015">
                  <c:v>1.2490000000000001</c:v>
                </c:pt>
                <c:pt idx="35016">
                  <c:v>1.2490000000000001</c:v>
                </c:pt>
                <c:pt idx="35017">
                  <c:v>1.2490000000000001</c:v>
                </c:pt>
                <c:pt idx="35018">
                  <c:v>1.2490000000000001</c:v>
                </c:pt>
                <c:pt idx="35019">
                  <c:v>1.2490000000000001</c:v>
                </c:pt>
                <c:pt idx="35020">
                  <c:v>1.2490000000000001</c:v>
                </c:pt>
                <c:pt idx="35021">
                  <c:v>1.2490000000000001</c:v>
                </c:pt>
                <c:pt idx="35022">
                  <c:v>1.2490000000000001</c:v>
                </c:pt>
                <c:pt idx="35023">
                  <c:v>1.2490000000000001</c:v>
                </c:pt>
                <c:pt idx="35024">
                  <c:v>1.2490000000000001</c:v>
                </c:pt>
                <c:pt idx="35025">
                  <c:v>1.2490000000000001</c:v>
                </c:pt>
                <c:pt idx="35026">
                  <c:v>1.2490000000000001</c:v>
                </c:pt>
                <c:pt idx="35027">
                  <c:v>1.2490000000000001</c:v>
                </c:pt>
                <c:pt idx="35028">
                  <c:v>1.2490000000000001</c:v>
                </c:pt>
                <c:pt idx="35029">
                  <c:v>1.2490000000000001</c:v>
                </c:pt>
                <c:pt idx="35030">
                  <c:v>1.2490000000000001</c:v>
                </c:pt>
                <c:pt idx="35031">
                  <c:v>1.248</c:v>
                </c:pt>
                <c:pt idx="35032">
                  <c:v>1.248</c:v>
                </c:pt>
                <c:pt idx="35033">
                  <c:v>1.248</c:v>
                </c:pt>
                <c:pt idx="35034">
                  <c:v>1.248</c:v>
                </c:pt>
                <c:pt idx="35035">
                  <c:v>1.248</c:v>
                </c:pt>
                <c:pt idx="35036">
                  <c:v>1.248</c:v>
                </c:pt>
                <c:pt idx="35037">
                  <c:v>1.248</c:v>
                </c:pt>
                <c:pt idx="35038">
                  <c:v>1.248</c:v>
                </c:pt>
                <c:pt idx="35039">
                  <c:v>1.248</c:v>
                </c:pt>
                <c:pt idx="35040">
                  <c:v>1.248</c:v>
                </c:pt>
                <c:pt idx="35041">
                  <c:v>1.248</c:v>
                </c:pt>
                <c:pt idx="35042">
                  <c:v>1.248</c:v>
                </c:pt>
                <c:pt idx="35043">
                  <c:v>1.248</c:v>
                </c:pt>
                <c:pt idx="35044">
                  <c:v>1.248</c:v>
                </c:pt>
                <c:pt idx="35045">
                  <c:v>1.248</c:v>
                </c:pt>
                <c:pt idx="35046">
                  <c:v>1.248</c:v>
                </c:pt>
                <c:pt idx="35047">
                  <c:v>1.248</c:v>
                </c:pt>
                <c:pt idx="35048">
                  <c:v>1.248</c:v>
                </c:pt>
                <c:pt idx="35049">
                  <c:v>1.248</c:v>
                </c:pt>
                <c:pt idx="35050">
                  <c:v>1.248</c:v>
                </c:pt>
                <c:pt idx="35051">
                  <c:v>1.2469999999999999</c:v>
                </c:pt>
                <c:pt idx="35052">
                  <c:v>1.2469999999999999</c:v>
                </c:pt>
                <c:pt idx="35053">
                  <c:v>1.2469999999999999</c:v>
                </c:pt>
                <c:pt idx="35054">
                  <c:v>1.2469999999999999</c:v>
                </c:pt>
                <c:pt idx="35055">
                  <c:v>1.2469999999999999</c:v>
                </c:pt>
                <c:pt idx="35056">
                  <c:v>1.2469999999999999</c:v>
                </c:pt>
                <c:pt idx="35057">
                  <c:v>1.2469999999999999</c:v>
                </c:pt>
                <c:pt idx="35058">
                  <c:v>1.2469999999999999</c:v>
                </c:pt>
                <c:pt idx="35059">
                  <c:v>1.2469999999999999</c:v>
                </c:pt>
                <c:pt idx="35060">
                  <c:v>1.2469999999999999</c:v>
                </c:pt>
                <c:pt idx="35061">
                  <c:v>1.2469999999999999</c:v>
                </c:pt>
                <c:pt idx="35062">
                  <c:v>1.2469999999999999</c:v>
                </c:pt>
                <c:pt idx="35063">
                  <c:v>1.2469999999999999</c:v>
                </c:pt>
                <c:pt idx="35064">
                  <c:v>1.2469999999999999</c:v>
                </c:pt>
                <c:pt idx="35065">
                  <c:v>1.2469999999999999</c:v>
                </c:pt>
                <c:pt idx="35066">
                  <c:v>1.2469999999999999</c:v>
                </c:pt>
                <c:pt idx="35067">
                  <c:v>1.2469999999999999</c:v>
                </c:pt>
                <c:pt idx="35068">
                  <c:v>1.2469999999999999</c:v>
                </c:pt>
                <c:pt idx="35069">
                  <c:v>1.2469999999999999</c:v>
                </c:pt>
                <c:pt idx="35070">
                  <c:v>1.2469999999999999</c:v>
                </c:pt>
                <c:pt idx="35071">
                  <c:v>1.246</c:v>
                </c:pt>
                <c:pt idx="35072">
                  <c:v>1.246</c:v>
                </c:pt>
                <c:pt idx="35073">
                  <c:v>1.246</c:v>
                </c:pt>
                <c:pt idx="35074">
                  <c:v>1.246</c:v>
                </c:pt>
                <c:pt idx="35075">
                  <c:v>1.246</c:v>
                </c:pt>
                <c:pt idx="35076">
                  <c:v>1.246</c:v>
                </c:pt>
                <c:pt idx="35077">
                  <c:v>1.246</c:v>
                </c:pt>
                <c:pt idx="35078">
                  <c:v>1.246</c:v>
                </c:pt>
                <c:pt idx="35079">
                  <c:v>1.246</c:v>
                </c:pt>
                <c:pt idx="35080">
                  <c:v>1.246</c:v>
                </c:pt>
                <c:pt idx="35081">
                  <c:v>1.246</c:v>
                </c:pt>
                <c:pt idx="35082">
                  <c:v>1.246</c:v>
                </c:pt>
                <c:pt idx="35083">
                  <c:v>1.246</c:v>
                </c:pt>
                <c:pt idx="35084">
                  <c:v>1.246</c:v>
                </c:pt>
                <c:pt idx="35085">
                  <c:v>1.246</c:v>
                </c:pt>
                <c:pt idx="35086">
                  <c:v>1.246</c:v>
                </c:pt>
                <c:pt idx="35087">
                  <c:v>1.246</c:v>
                </c:pt>
                <c:pt idx="35088">
                  <c:v>1.246</c:v>
                </c:pt>
                <c:pt idx="35089">
                  <c:v>1.246</c:v>
                </c:pt>
                <c:pt idx="35090">
                  <c:v>1.246</c:v>
                </c:pt>
                <c:pt idx="35091">
                  <c:v>1.2450000000000001</c:v>
                </c:pt>
                <c:pt idx="35092">
                  <c:v>1.2450000000000001</c:v>
                </c:pt>
                <c:pt idx="35093">
                  <c:v>1.2450000000000001</c:v>
                </c:pt>
                <c:pt idx="35094">
                  <c:v>1.2450000000000001</c:v>
                </c:pt>
                <c:pt idx="35095">
                  <c:v>1.2450000000000001</c:v>
                </c:pt>
                <c:pt idx="35096">
                  <c:v>1.2450000000000001</c:v>
                </c:pt>
                <c:pt idx="35097">
                  <c:v>1.2450000000000001</c:v>
                </c:pt>
                <c:pt idx="35098">
                  <c:v>1.2450000000000001</c:v>
                </c:pt>
                <c:pt idx="35099">
                  <c:v>1.2450000000000001</c:v>
                </c:pt>
                <c:pt idx="35100">
                  <c:v>1.2450000000000001</c:v>
                </c:pt>
                <c:pt idx="35101">
                  <c:v>1.2450000000000001</c:v>
                </c:pt>
                <c:pt idx="35102">
                  <c:v>1.2450000000000001</c:v>
                </c:pt>
                <c:pt idx="35103">
                  <c:v>1.2450000000000001</c:v>
                </c:pt>
                <c:pt idx="35104">
                  <c:v>1.2450000000000001</c:v>
                </c:pt>
                <c:pt idx="35105">
                  <c:v>1.2450000000000001</c:v>
                </c:pt>
                <c:pt idx="35106">
                  <c:v>1.2450000000000001</c:v>
                </c:pt>
                <c:pt idx="35107">
                  <c:v>1.2450000000000001</c:v>
                </c:pt>
                <c:pt idx="35108">
                  <c:v>1.2450000000000001</c:v>
                </c:pt>
                <c:pt idx="35109">
                  <c:v>1.2450000000000001</c:v>
                </c:pt>
                <c:pt idx="35110">
                  <c:v>1.2450000000000001</c:v>
                </c:pt>
                <c:pt idx="35111">
                  <c:v>1.244</c:v>
                </c:pt>
                <c:pt idx="35112">
                  <c:v>1.244</c:v>
                </c:pt>
                <c:pt idx="35113">
                  <c:v>1.244</c:v>
                </c:pt>
                <c:pt idx="35114">
                  <c:v>1.244</c:v>
                </c:pt>
                <c:pt idx="35115">
                  <c:v>1.244</c:v>
                </c:pt>
                <c:pt idx="35116">
                  <c:v>1.244</c:v>
                </c:pt>
                <c:pt idx="35117">
                  <c:v>1.244</c:v>
                </c:pt>
                <c:pt idx="35118">
                  <c:v>1.244</c:v>
                </c:pt>
                <c:pt idx="35119">
                  <c:v>1.244</c:v>
                </c:pt>
                <c:pt idx="35120">
                  <c:v>1.244</c:v>
                </c:pt>
                <c:pt idx="35121">
                  <c:v>1.244</c:v>
                </c:pt>
                <c:pt idx="35122">
                  <c:v>1.244</c:v>
                </c:pt>
                <c:pt idx="35123">
                  <c:v>1.244</c:v>
                </c:pt>
                <c:pt idx="35124">
                  <c:v>1.244</c:v>
                </c:pt>
                <c:pt idx="35125">
                  <c:v>1.244</c:v>
                </c:pt>
                <c:pt idx="35126">
                  <c:v>1.244</c:v>
                </c:pt>
                <c:pt idx="35127">
                  <c:v>1.244</c:v>
                </c:pt>
                <c:pt idx="35128">
                  <c:v>1.244</c:v>
                </c:pt>
                <c:pt idx="35129">
                  <c:v>1.244</c:v>
                </c:pt>
                <c:pt idx="35130">
                  <c:v>1.244</c:v>
                </c:pt>
                <c:pt idx="35131">
                  <c:v>1.2429999999999999</c:v>
                </c:pt>
                <c:pt idx="35132">
                  <c:v>1.2429999999999999</c:v>
                </c:pt>
                <c:pt idx="35133">
                  <c:v>1.2429999999999999</c:v>
                </c:pt>
                <c:pt idx="35134">
                  <c:v>1.2429999999999999</c:v>
                </c:pt>
                <c:pt idx="35135">
                  <c:v>1.2429999999999999</c:v>
                </c:pt>
                <c:pt idx="35136">
                  <c:v>1.2429999999999999</c:v>
                </c:pt>
                <c:pt idx="35137">
                  <c:v>1.2429999999999999</c:v>
                </c:pt>
                <c:pt idx="35138">
                  <c:v>1.2429999999999999</c:v>
                </c:pt>
                <c:pt idx="35139">
                  <c:v>1.2429999999999999</c:v>
                </c:pt>
                <c:pt idx="35140">
                  <c:v>1.2429999999999999</c:v>
                </c:pt>
                <c:pt idx="35141">
                  <c:v>1.2429999999999999</c:v>
                </c:pt>
                <c:pt idx="35142">
                  <c:v>1.2429999999999999</c:v>
                </c:pt>
                <c:pt idx="35143">
                  <c:v>1.2429999999999999</c:v>
                </c:pt>
                <c:pt idx="35144">
                  <c:v>1.2429999999999999</c:v>
                </c:pt>
                <c:pt idx="35145">
                  <c:v>1.2429999999999999</c:v>
                </c:pt>
                <c:pt idx="35146">
                  <c:v>1.2429999999999999</c:v>
                </c:pt>
                <c:pt idx="35147">
                  <c:v>1.2429999999999999</c:v>
                </c:pt>
                <c:pt idx="35148">
                  <c:v>1.2429999999999999</c:v>
                </c:pt>
                <c:pt idx="35149">
                  <c:v>1.2429999999999999</c:v>
                </c:pt>
                <c:pt idx="35150">
                  <c:v>1.2429999999999999</c:v>
                </c:pt>
                <c:pt idx="35151">
                  <c:v>1.242</c:v>
                </c:pt>
                <c:pt idx="35152">
                  <c:v>1.242</c:v>
                </c:pt>
                <c:pt idx="35153">
                  <c:v>1.242</c:v>
                </c:pt>
                <c:pt idx="35154">
                  <c:v>1.242</c:v>
                </c:pt>
                <c:pt idx="35155">
                  <c:v>1.242</c:v>
                </c:pt>
                <c:pt idx="35156">
                  <c:v>1.242</c:v>
                </c:pt>
                <c:pt idx="35157">
                  <c:v>1.242</c:v>
                </c:pt>
                <c:pt idx="35158">
                  <c:v>1.242</c:v>
                </c:pt>
                <c:pt idx="35159">
                  <c:v>1.242</c:v>
                </c:pt>
                <c:pt idx="35160">
                  <c:v>1.242</c:v>
                </c:pt>
                <c:pt idx="35161">
                  <c:v>1.242</c:v>
                </c:pt>
                <c:pt idx="35162">
                  <c:v>1.242</c:v>
                </c:pt>
                <c:pt idx="35163">
                  <c:v>1.242</c:v>
                </c:pt>
                <c:pt idx="35164">
                  <c:v>1.242</c:v>
                </c:pt>
                <c:pt idx="35165">
                  <c:v>1.242</c:v>
                </c:pt>
                <c:pt idx="35166">
                  <c:v>1.242</c:v>
                </c:pt>
                <c:pt idx="35167">
                  <c:v>1.242</c:v>
                </c:pt>
                <c:pt idx="35168">
                  <c:v>1.242</c:v>
                </c:pt>
                <c:pt idx="35169">
                  <c:v>1.242</c:v>
                </c:pt>
                <c:pt idx="35170">
                  <c:v>1.242</c:v>
                </c:pt>
                <c:pt idx="35171">
                  <c:v>1.2410000000000001</c:v>
                </c:pt>
                <c:pt idx="35172">
                  <c:v>1.2410000000000001</c:v>
                </c:pt>
                <c:pt idx="35173">
                  <c:v>1.2410000000000001</c:v>
                </c:pt>
                <c:pt idx="35174">
                  <c:v>1.2410000000000001</c:v>
                </c:pt>
                <c:pt idx="35175">
                  <c:v>1.2410000000000001</c:v>
                </c:pt>
                <c:pt idx="35176">
                  <c:v>1.2410000000000001</c:v>
                </c:pt>
                <c:pt idx="35177">
                  <c:v>1.2410000000000001</c:v>
                </c:pt>
                <c:pt idx="35178">
                  <c:v>1.2410000000000001</c:v>
                </c:pt>
                <c:pt idx="35179">
                  <c:v>1.2410000000000001</c:v>
                </c:pt>
                <c:pt idx="35180">
                  <c:v>1.2410000000000001</c:v>
                </c:pt>
                <c:pt idx="35181">
                  <c:v>1.2410000000000001</c:v>
                </c:pt>
                <c:pt idx="35182">
                  <c:v>1.2410000000000001</c:v>
                </c:pt>
                <c:pt idx="35183">
                  <c:v>1.2410000000000001</c:v>
                </c:pt>
                <c:pt idx="35184">
                  <c:v>1.2410000000000001</c:v>
                </c:pt>
                <c:pt idx="35185">
                  <c:v>1.2410000000000001</c:v>
                </c:pt>
                <c:pt idx="35186">
                  <c:v>1.2410000000000001</c:v>
                </c:pt>
                <c:pt idx="35187">
                  <c:v>1.2410000000000001</c:v>
                </c:pt>
                <c:pt idx="35188">
                  <c:v>1.2410000000000001</c:v>
                </c:pt>
                <c:pt idx="35189">
                  <c:v>1.2410000000000001</c:v>
                </c:pt>
                <c:pt idx="35190">
                  <c:v>1.2410000000000001</c:v>
                </c:pt>
                <c:pt idx="35191">
                  <c:v>1.24</c:v>
                </c:pt>
                <c:pt idx="35192">
                  <c:v>1.24</c:v>
                </c:pt>
                <c:pt idx="35193">
                  <c:v>1.24</c:v>
                </c:pt>
                <c:pt idx="35194">
                  <c:v>1.24</c:v>
                </c:pt>
                <c:pt idx="35195">
                  <c:v>1.24</c:v>
                </c:pt>
                <c:pt idx="35196">
                  <c:v>1.24</c:v>
                </c:pt>
                <c:pt idx="35197">
                  <c:v>1.24</c:v>
                </c:pt>
                <c:pt idx="35198">
                  <c:v>1.24</c:v>
                </c:pt>
                <c:pt idx="35199">
                  <c:v>1.24</c:v>
                </c:pt>
                <c:pt idx="35200">
                  <c:v>1.24</c:v>
                </c:pt>
                <c:pt idx="35201">
                  <c:v>1.24</c:v>
                </c:pt>
                <c:pt idx="35202">
                  <c:v>1.24</c:v>
                </c:pt>
                <c:pt idx="35203">
                  <c:v>1.24</c:v>
                </c:pt>
                <c:pt idx="35204">
                  <c:v>1.24</c:v>
                </c:pt>
                <c:pt idx="35205">
                  <c:v>1.24</c:v>
                </c:pt>
                <c:pt idx="35206">
                  <c:v>1.24</c:v>
                </c:pt>
                <c:pt idx="35207">
                  <c:v>1.24</c:v>
                </c:pt>
                <c:pt idx="35208">
                  <c:v>1.24</c:v>
                </c:pt>
                <c:pt idx="35209">
                  <c:v>1.24</c:v>
                </c:pt>
                <c:pt idx="35210">
                  <c:v>1.24</c:v>
                </c:pt>
                <c:pt idx="35211">
                  <c:v>1.2389999999999999</c:v>
                </c:pt>
                <c:pt idx="35212">
                  <c:v>1.2389999999999999</c:v>
                </c:pt>
                <c:pt idx="35213">
                  <c:v>1.2389999999999999</c:v>
                </c:pt>
                <c:pt idx="35214">
                  <c:v>1.2389999999999999</c:v>
                </c:pt>
                <c:pt idx="35215">
                  <c:v>1.2389999999999999</c:v>
                </c:pt>
                <c:pt idx="35216">
                  <c:v>1.2389999999999999</c:v>
                </c:pt>
                <c:pt idx="35217">
                  <c:v>1.2389999999999999</c:v>
                </c:pt>
                <c:pt idx="35218">
                  <c:v>1.2389999999999999</c:v>
                </c:pt>
                <c:pt idx="35219">
                  <c:v>1.2389999999999999</c:v>
                </c:pt>
                <c:pt idx="35220">
                  <c:v>1.2389999999999999</c:v>
                </c:pt>
                <c:pt idx="35221">
                  <c:v>1.2389999999999999</c:v>
                </c:pt>
                <c:pt idx="35222">
                  <c:v>1.2389999999999999</c:v>
                </c:pt>
                <c:pt idx="35223">
                  <c:v>1.2389999999999999</c:v>
                </c:pt>
                <c:pt idx="35224">
                  <c:v>1.2389999999999999</c:v>
                </c:pt>
                <c:pt idx="35225">
                  <c:v>1.2389999999999999</c:v>
                </c:pt>
                <c:pt idx="35226">
                  <c:v>1.2389999999999999</c:v>
                </c:pt>
                <c:pt idx="35227">
                  <c:v>1.2389999999999999</c:v>
                </c:pt>
                <c:pt idx="35228">
                  <c:v>1.2389999999999999</c:v>
                </c:pt>
                <c:pt idx="35229">
                  <c:v>1.2389999999999999</c:v>
                </c:pt>
                <c:pt idx="35230">
                  <c:v>1.2389999999999999</c:v>
                </c:pt>
                <c:pt idx="35231">
                  <c:v>1.238</c:v>
                </c:pt>
                <c:pt idx="35232">
                  <c:v>1.238</c:v>
                </c:pt>
                <c:pt idx="35233">
                  <c:v>1.238</c:v>
                </c:pt>
                <c:pt idx="35234">
                  <c:v>1.238</c:v>
                </c:pt>
                <c:pt idx="35235">
                  <c:v>1.238</c:v>
                </c:pt>
                <c:pt idx="35236">
                  <c:v>1.238</c:v>
                </c:pt>
                <c:pt idx="35237">
                  <c:v>1.238</c:v>
                </c:pt>
                <c:pt idx="35238">
                  <c:v>1.238</c:v>
                </c:pt>
                <c:pt idx="35239">
                  <c:v>1.238</c:v>
                </c:pt>
                <c:pt idx="35240">
                  <c:v>1.238</c:v>
                </c:pt>
                <c:pt idx="35241">
                  <c:v>1.238</c:v>
                </c:pt>
                <c:pt idx="35242">
                  <c:v>1.238</c:v>
                </c:pt>
                <c:pt idx="35243">
                  <c:v>1.238</c:v>
                </c:pt>
                <c:pt idx="35244">
                  <c:v>1.238</c:v>
                </c:pt>
                <c:pt idx="35245">
                  <c:v>1.238</c:v>
                </c:pt>
                <c:pt idx="35246">
                  <c:v>1.238</c:v>
                </c:pt>
                <c:pt idx="35247">
                  <c:v>1.238</c:v>
                </c:pt>
                <c:pt idx="35248">
                  <c:v>1.238</c:v>
                </c:pt>
                <c:pt idx="35249">
                  <c:v>1.238</c:v>
                </c:pt>
                <c:pt idx="35250">
                  <c:v>1.238</c:v>
                </c:pt>
                <c:pt idx="35251">
                  <c:v>1.2370000000000001</c:v>
                </c:pt>
                <c:pt idx="35252">
                  <c:v>1.2370000000000001</c:v>
                </c:pt>
                <c:pt idx="35253">
                  <c:v>1.2370000000000001</c:v>
                </c:pt>
                <c:pt idx="35254">
                  <c:v>1.2370000000000001</c:v>
                </c:pt>
                <c:pt idx="35255">
                  <c:v>1.2370000000000001</c:v>
                </c:pt>
                <c:pt idx="35256">
                  <c:v>1.2370000000000001</c:v>
                </c:pt>
                <c:pt idx="35257">
                  <c:v>1.2370000000000001</c:v>
                </c:pt>
                <c:pt idx="35258">
                  <c:v>1.2370000000000001</c:v>
                </c:pt>
                <c:pt idx="35259">
                  <c:v>1.2370000000000001</c:v>
                </c:pt>
                <c:pt idx="35260">
                  <c:v>1.2370000000000001</c:v>
                </c:pt>
                <c:pt idx="35261">
                  <c:v>1.2370000000000001</c:v>
                </c:pt>
                <c:pt idx="35262">
                  <c:v>1.2370000000000001</c:v>
                </c:pt>
                <c:pt idx="35263">
                  <c:v>1.2370000000000001</c:v>
                </c:pt>
                <c:pt idx="35264">
                  <c:v>1.2370000000000001</c:v>
                </c:pt>
                <c:pt idx="35265">
                  <c:v>1.2370000000000001</c:v>
                </c:pt>
                <c:pt idx="35266">
                  <c:v>1.2370000000000001</c:v>
                </c:pt>
                <c:pt idx="35267">
                  <c:v>1.2370000000000001</c:v>
                </c:pt>
                <c:pt idx="35268">
                  <c:v>1.2370000000000001</c:v>
                </c:pt>
                <c:pt idx="35269">
                  <c:v>1.2370000000000001</c:v>
                </c:pt>
                <c:pt idx="35270">
                  <c:v>1.2370000000000001</c:v>
                </c:pt>
                <c:pt idx="35271">
                  <c:v>1.236</c:v>
                </c:pt>
                <c:pt idx="35272">
                  <c:v>1.236</c:v>
                </c:pt>
                <c:pt idx="35273">
                  <c:v>1.236</c:v>
                </c:pt>
                <c:pt idx="35274">
                  <c:v>1.236</c:v>
                </c:pt>
                <c:pt idx="35275">
                  <c:v>1.236</c:v>
                </c:pt>
                <c:pt idx="35276">
                  <c:v>1.236</c:v>
                </c:pt>
                <c:pt idx="35277">
                  <c:v>1.236</c:v>
                </c:pt>
                <c:pt idx="35278">
                  <c:v>1.236</c:v>
                </c:pt>
                <c:pt idx="35279">
                  <c:v>1.236</c:v>
                </c:pt>
                <c:pt idx="35280">
                  <c:v>1.236</c:v>
                </c:pt>
                <c:pt idx="35281">
                  <c:v>1.236</c:v>
                </c:pt>
                <c:pt idx="35282">
                  <c:v>1.236</c:v>
                </c:pt>
                <c:pt idx="35283">
                  <c:v>1.236</c:v>
                </c:pt>
                <c:pt idx="35284">
                  <c:v>1.236</c:v>
                </c:pt>
                <c:pt idx="35285">
                  <c:v>1.236</c:v>
                </c:pt>
                <c:pt idx="35286">
                  <c:v>1.236</c:v>
                </c:pt>
                <c:pt idx="35287">
                  <c:v>1.236</c:v>
                </c:pt>
                <c:pt idx="35288">
                  <c:v>1.236</c:v>
                </c:pt>
                <c:pt idx="35289">
                  <c:v>1.236</c:v>
                </c:pt>
                <c:pt idx="35290">
                  <c:v>1.236</c:v>
                </c:pt>
                <c:pt idx="35291">
                  <c:v>1.2349999999999999</c:v>
                </c:pt>
                <c:pt idx="35292">
                  <c:v>1.2349999999999999</c:v>
                </c:pt>
                <c:pt idx="35293">
                  <c:v>1.2349999999999999</c:v>
                </c:pt>
                <c:pt idx="35294">
                  <c:v>1.2349999999999999</c:v>
                </c:pt>
                <c:pt idx="35295">
                  <c:v>1.2349999999999999</c:v>
                </c:pt>
                <c:pt idx="35296">
                  <c:v>1.2349999999999999</c:v>
                </c:pt>
                <c:pt idx="35297">
                  <c:v>1.2349999999999999</c:v>
                </c:pt>
                <c:pt idx="35298">
                  <c:v>1.2349999999999999</c:v>
                </c:pt>
                <c:pt idx="35299">
                  <c:v>1.2349999999999999</c:v>
                </c:pt>
                <c:pt idx="35300">
                  <c:v>1.2349999999999999</c:v>
                </c:pt>
                <c:pt idx="35301">
                  <c:v>1.2349999999999999</c:v>
                </c:pt>
                <c:pt idx="35302">
                  <c:v>1.2349999999999999</c:v>
                </c:pt>
                <c:pt idx="35303">
                  <c:v>1.2349999999999999</c:v>
                </c:pt>
                <c:pt idx="35304">
                  <c:v>1.2349999999999999</c:v>
                </c:pt>
                <c:pt idx="35305">
                  <c:v>1.2349999999999999</c:v>
                </c:pt>
                <c:pt idx="35306">
                  <c:v>1.2349999999999999</c:v>
                </c:pt>
                <c:pt idx="35307">
                  <c:v>1.2349999999999999</c:v>
                </c:pt>
                <c:pt idx="35308">
                  <c:v>1.2349999999999999</c:v>
                </c:pt>
                <c:pt idx="35309">
                  <c:v>1.2349999999999999</c:v>
                </c:pt>
                <c:pt idx="35310">
                  <c:v>1.2349999999999999</c:v>
                </c:pt>
                <c:pt idx="35311">
                  <c:v>1.234</c:v>
                </c:pt>
                <c:pt idx="35312">
                  <c:v>1.234</c:v>
                </c:pt>
                <c:pt idx="35313">
                  <c:v>1.234</c:v>
                </c:pt>
                <c:pt idx="35314">
                  <c:v>1.234</c:v>
                </c:pt>
                <c:pt idx="35315">
                  <c:v>1.234</c:v>
                </c:pt>
                <c:pt idx="35316">
                  <c:v>1.234</c:v>
                </c:pt>
                <c:pt idx="35317">
                  <c:v>1.234</c:v>
                </c:pt>
                <c:pt idx="35318">
                  <c:v>1.234</c:v>
                </c:pt>
                <c:pt idx="35319">
                  <c:v>1.234</c:v>
                </c:pt>
                <c:pt idx="35320">
                  <c:v>1.234</c:v>
                </c:pt>
                <c:pt idx="35321">
                  <c:v>1.234</c:v>
                </c:pt>
                <c:pt idx="35322">
                  <c:v>1.234</c:v>
                </c:pt>
                <c:pt idx="35323">
                  <c:v>1.234</c:v>
                </c:pt>
                <c:pt idx="35324">
                  <c:v>1.234</c:v>
                </c:pt>
                <c:pt idx="35325">
                  <c:v>1.234</c:v>
                </c:pt>
                <c:pt idx="35326">
                  <c:v>1.234</c:v>
                </c:pt>
                <c:pt idx="35327">
                  <c:v>1.234</c:v>
                </c:pt>
                <c:pt idx="35328">
                  <c:v>1.234</c:v>
                </c:pt>
                <c:pt idx="35329">
                  <c:v>1.234</c:v>
                </c:pt>
                <c:pt idx="35330">
                  <c:v>1.234</c:v>
                </c:pt>
                <c:pt idx="35331">
                  <c:v>1.2330000000000001</c:v>
                </c:pt>
                <c:pt idx="35332">
                  <c:v>1.2330000000000001</c:v>
                </c:pt>
                <c:pt idx="35333">
                  <c:v>1.2330000000000001</c:v>
                </c:pt>
                <c:pt idx="35334">
                  <c:v>1.2330000000000001</c:v>
                </c:pt>
                <c:pt idx="35335">
                  <c:v>1.2330000000000001</c:v>
                </c:pt>
                <c:pt idx="35336">
                  <c:v>1.2330000000000001</c:v>
                </c:pt>
                <c:pt idx="35337">
                  <c:v>1.2330000000000001</c:v>
                </c:pt>
                <c:pt idx="35338">
                  <c:v>1.2330000000000001</c:v>
                </c:pt>
                <c:pt idx="35339">
                  <c:v>1.2330000000000001</c:v>
                </c:pt>
                <c:pt idx="35340">
                  <c:v>1.2330000000000001</c:v>
                </c:pt>
                <c:pt idx="35341">
                  <c:v>1.2330000000000001</c:v>
                </c:pt>
                <c:pt idx="35342">
                  <c:v>1.2330000000000001</c:v>
                </c:pt>
                <c:pt idx="35343">
                  <c:v>1.2330000000000001</c:v>
                </c:pt>
                <c:pt idx="35344">
                  <c:v>1.2330000000000001</c:v>
                </c:pt>
                <c:pt idx="35345">
                  <c:v>1.2330000000000001</c:v>
                </c:pt>
                <c:pt idx="35346">
                  <c:v>1.2330000000000001</c:v>
                </c:pt>
                <c:pt idx="35347">
                  <c:v>1.2330000000000001</c:v>
                </c:pt>
                <c:pt idx="35348">
                  <c:v>1.2330000000000001</c:v>
                </c:pt>
                <c:pt idx="35349">
                  <c:v>1.2330000000000001</c:v>
                </c:pt>
                <c:pt idx="35350">
                  <c:v>1.2330000000000001</c:v>
                </c:pt>
                <c:pt idx="35351">
                  <c:v>1.232</c:v>
                </c:pt>
                <c:pt idx="35352">
                  <c:v>1.232</c:v>
                </c:pt>
                <c:pt idx="35353">
                  <c:v>1.232</c:v>
                </c:pt>
                <c:pt idx="35354">
                  <c:v>1.232</c:v>
                </c:pt>
                <c:pt idx="35355">
                  <c:v>1.232</c:v>
                </c:pt>
                <c:pt idx="35356">
                  <c:v>1.232</c:v>
                </c:pt>
                <c:pt idx="35357">
                  <c:v>1.232</c:v>
                </c:pt>
                <c:pt idx="35358">
                  <c:v>1.232</c:v>
                </c:pt>
                <c:pt idx="35359">
                  <c:v>1.232</c:v>
                </c:pt>
                <c:pt idx="35360">
                  <c:v>1.232</c:v>
                </c:pt>
                <c:pt idx="35361">
                  <c:v>1.232</c:v>
                </c:pt>
                <c:pt idx="35362">
                  <c:v>1.232</c:v>
                </c:pt>
                <c:pt idx="35363">
                  <c:v>1.232</c:v>
                </c:pt>
                <c:pt idx="35364">
                  <c:v>1.232</c:v>
                </c:pt>
                <c:pt idx="35365">
                  <c:v>1.232</c:v>
                </c:pt>
                <c:pt idx="35366">
                  <c:v>1.232</c:v>
                </c:pt>
                <c:pt idx="35367">
                  <c:v>1.232</c:v>
                </c:pt>
                <c:pt idx="35368">
                  <c:v>1.232</c:v>
                </c:pt>
                <c:pt idx="35369">
                  <c:v>1.232</c:v>
                </c:pt>
                <c:pt idx="35370">
                  <c:v>1.232</c:v>
                </c:pt>
                <c:pt idx="35371">
                  <c:v>1.2310000000000001</c:v>
                </c:pt>
                <c:pt idx="35372">
                  <c:v>1.2310000000000001</c:v>
                </c:pt>
                <c:pt idx="35373">
                  <c:v>1.2310000000000001</c:v>
                </c:pt>
                <c:pt idx="35374">
                  <c:v>1.2310000000000001</c:v>
                </c:pt>
                <c:pt idx="35375">
                  <c:v>1.2310000000000001</c:v>
                </c:pt>
                <c:pt idx="35376">
                  <c:v>1.2310000000000001</c:v>
                </c:pt>
                <c:pt idx="35377">
                  <c:v>1.2310000000000001</c:v>
                </c:pt>
                <c:pt idx="35378">
                  <c:v>1.2310000000000001</c:v>
                </c:pt>
                <c:pt idx="35379">
                  <c:v>1.2310000000000001</c:v>
                </c:pt>
                <c:pt idx="35380">
                  <c:v>1.2310000000000001</c:v>
                </c:pt>
                <c:pt idx="35381">
                  <c:v>1.2310000000000001</c:v>
                </c:pt>
                <c:pt idx="35382">
                  <c:v>1.2310000000000001</c:v>
                </c:pt>
                <c:pt idx="35383">
                  <c:v>1.2310000000000001</c:v>
                </c:pt>
                <c:pt idx="35384">
                  <c:v>1.2310000000000001</c:v>
                </c:pt>
                <c:pt idx="35385">
                  <c:v>1.2310000000000001</c:v>
                </c:pt>
                <c:pt idx="35386">
                  <c:v>1.2310000000000001</c:v>
                </c:pt>
                <c:pt idx="35387">
                  <c:v>1.2310000000000001</c:v>
                </c:pt>
                <c:pt idx="35388">
                  <c:v>1.2310000000000001</c:v>
                </c:pt>
                <c:pt idx="35389">
                  <c:v>1.2310000000000001</c:v>
                </c:pt>
                <c:pt idx="35390">
                  <c:v>1.2310000000000001</c:v>
                </c:pt>
                <c:pt idx="35391">
                  <c:v>1.23</c:v>
                </c:pt>
                <c:pt idx="35392">
                  <c:v>1.23</c:v>
                </c:pt>
                <c:pt idx="35393">
                  <c:v>1.23</c:v>
                </c:pt>
                <c:pt idx="35394">
                  <c:v>1.23</c:v>
                </c:pt>
                <c:pt idx="35395">
                  <c:v>1.23</c:v>
                </c:pt>
                <c:pt idx="35396">
                  <c:v>1.23</c:v>
                </c:pt>
                <c:pt idx="35397">
                  <c:v>1.23</c:v>
                </c:pt>
                <c:pt idx="35398">
                  <c:v>1.23</c:v>
                </c:pt>
                <c:pt idx="35399">
                  <c:v>1.23</c:v>
                </c:pt>
                <c:pt idx="35400">
                  <c:v>1.23</c:v>
                </c:pt>
                <c:pt idx="35401">
                  <c:v>1.23</c:v>
                </c:pt>
                <c:pt idx="35402">
                  <c:v>1.23</c:v>
                </c:pt>
                <c:pt idx="35403">
                  <c:v>1.23</c:v>
                </c:pt>
                <c:pt idx="35404">
                  <c:v>1.23</c:v>
                </c:pt>
                <c:pt idx="35405">
                  <c:v>1.23</c:v>
                </c:pt>
                <c:pt idx="35406">
                  <c:v>1.23</c:v>
                </c:pt>
                <c:pt idx="35407">
                  <c:v>1.23</c:v>
                </c:pt>
                <c:pt idx="35408">
                  <c:v>1.23</c:v>
                </c:pt>
                <c:pt idx="35409">
                  <c:v>1.23</c:v>
                </c:pt>
                <c:pt idx="35410">
                  <c:v>1.23</c:v>
                </c:pt>
                <c:pt idx="35411">
                  <c:v>1.2290000000000001</c:v>
                </c:pt>
                <c:pt idx="35412">
                  <c:v>1.2290000000000001</c:v>
                </c:pt>
                <c:pt idx="35413">
                  <c:v>1.2290000000000001</c:v>
                </c:pt>
                <c:pt idx="35414">
                  <c:v>1.2290000000000001</c:v>
                </c:pt>
                <c:pt idx="35415">
                  <c:v>1.2290000000000001</c:v>
                </c:pt>
                <c:pt idx="35416">
                  <c:v>1.2290000000000001</c:v>
                </c:pt>
                <c:pt idx="35417">
                  <c:v>1.2290000000000001</c:v>
                </c:pt>
                <c:pt idx="35418">
                  <c:v>1.2290000000000001</c:v>
                </c:pt>
                <c:pt idx="35419">
                  <c:v>1.2290000000000001</c:v>
                </c:pt>
                <c:pt idx="35420">
                  <c:v>1.2290000000000001</c:v>
                </c:pt>
                <c:pt idx="35421">
                  <c:v>1.2290000000000001</c:v>
                </c:pt>
                <c:pt idx="35422">
                  <c:v>1.2290000000000001</c:v>
                </c:pt>
                <c:pt idx="35423">
                  <c:v>1.2290000000000001</c:v>
                </c:pt>
                <c:pt idx="35424">
                  <c:v>1.2290000000000001</c:v>
                </c:pt>
                <c:pt idx="35425">
                  <c:v>1.2290000000000001</c:v>
                </c:pt>
                <c:pt idx="35426">
                  <c:v>1.2290000000000001</c:v>
                </c:pt>
                <c:pt idx="35427">
                  <c:v>1.2290000000000001</c:v>
                </c:pt>
                <c:pt idx="35428">
                  <c:v>1.2290000000000001</c:v>
                </c:pt>
                <c:pt idx="35429">
                  <c:v>1.2290000000000001</c:v>
                </c:pt>
                <c:pt idx="35430">
                  <c:v>1.2290000000000001</c:v>
                </c:pt>
                <c:pt idx="35431">
                  <c:v>1.228</c:v>
                </c:pt>
                <c:pt idx="35432">
                  <c:v>1.228</c:v>
                </c:pt>
                <c:pt idx="35433">
                  <c:v>1.228</c:v>
                </c:pt>
                <c:pt idx="35434">
                  <c:v>1.228</c:v>
                </c:pt>
                <c:pt idx="35435">
                  <c:v>1.228</c:v>
                </c:pt>
                <c:pt idx="35436">
                  <c:v>1.228</c:v>
                </c:pt>
                <c:pt idx="35437">
                  <c:v>1.228</c:v>
                </c:pt>
                <c:pt idx="35438">
                  <c:v>1.228</c:v>
                </c:pt>
                <c:pt idx="35439">
                  <c:v>1.228</c:v>
                </c:pt>
                <c:pt idx="35440">
                  <c:v>1.228</c:v>
                </c:pt>
                <c:pt idx="35441">
                  <c:v>1.228</c:v>
                </c:pt>
                <c:pt idx="35442">
                  <c:v>1.228</c:v>
                </c:pt>
                <c:pt idx="35443">
                  <c:v>1.228</c:v>
                </c:pt>
                <c:pt idx="35444">
                  <c:v>1.228</c:v>
                </c:pt>
                <c:pt idx="35445">
                  <c:v>1.228</c:v>
                </c:pt>
                <c:pt idx="35446">
                  <c:v>1.228</c:v>
                </c:pt>
                <c:pt idx="35447">
                  <c:v>1.228</c:v>
                </c:pt>
                <c:pt idx="35448">
                  <c:v>1.228</c:v>
                </c:pt>
                <c:pt idx="35449">
                  <c:v>1.228</c:v>
                </c:pt>
                <c:pt idx="35450">
                  <c:v>1.228</c:v>
                </c:pt>
                <c:pt idx="35451">
                  <c:v>1.2270000000000001</c:v>
                </c:pt>
                <c:pt idx="35452">
                  <c:v>1.2270000000000001</c:v>
                </c:pt>
                <c:pt idx="35453">
                  <c:v>1.2270000000000001</c:v>
                </c:pt>
                <c:pt idx="35454">
                  <c:v>1.2270000000000001</c:v>
                </c:pt>
                <c:pt idx="35455">
                  <c:v>1.2270000000000001</c:v>
                </c:pt>
                <c:pt idx="35456">
                  <c:v>1.2270000000000001</c:v>
                </c:pt>
                <c:pt idx="35457">
                  <c:v>1.2270000000000001</c:v>
                </c:pt>
                <c:pt idx="35458">
                  <c:v>1.2270000000000001</c:v>
                </c:pt>
                <c:pt idx="35459">
                  <c:v>1.2270000000000001</c:v>
                </c:pt>
                <c:pt idx="35460">
                  <c:v>1.2270000000000001</c:v>
                </c:pt>
                <c:pt idx="35461">
                  <c:v>1.2270000000000001</c:v>
                </c:pt>
                <c:pt idx="35462">
                  <c:v>1.2270000000000001</c:v>
                </c:pt>
                <c:pt idx="35463">
                  <c:v>1.2270000000000001</c:v>
                </c:pt>
                <c:pt idx="35464">
                  <c:v>1.2270000000000001</c:v>
                </c:pt>
                <c:pt idx="35465">
                  <c:v>1.2270000000000001</c:v>
                </c:pt>
                <c:pt idx="35466">
                  <c:v>1.2270000000000001</c:v>
                </c:pt>
                <c:pt idx="35467">
                  <c:v>1.2270000000000001</c:v>
                </c:pt>
                <c:pt idx="35468">
                  <c:v>1.2270000000000001</c:v>
                </c:pt>
                <c:pt idx="35469">
                  <c:v>1.2270000000000001</c:v>
                </c:pt>
                <c:pt idx="35470">
                  <c:v>1.2270000000000001</c:v>
                </c:pt>
                <c:pt idx="35471">
                  <c:v>1.226</c:v>
                </c:pt>
                <c:pt idx="35472">
                  <c:v>1.226</c:v>
                </c:pt>
                <c:pt idx="35473">
                  <c:v>1.226</c:v>
                </c:pt>
                <c:pt idx="35474">
                  <c:v>1.226</c:v>
                </c:pt>
                <c:pt idx="35475">
                  <c:v>1.226</c:v>
                </c:pt>
                <c:pt idx="35476">
                  <c:v>1.226</c:v>
                </c:pt>
                <c:pt idx="35477">
                  <c:v>1.226</c:v>
                </c:pt>
                <c:pt idx="35478">
                  <c:v>1.226</c:v>
                </c:pt>
                <c:pt idx="35479">
                  <c:v>1.226</c:v>
                </c:pt>
                <c:pt idx="35480">
                  <c:v>1.226</c:v>
                </c:pt>
                <c:pt idx="35481">
                  <c:v>1.226</c:v>
                </c:pt>
                <c:pt idx="35482">
                  <c:v>1.226</c:v>
                </c:pt>
                <c:pt idx="35483">
                  <c:v>1.226</c:v>
                </c:pt>
                <c:pt idx="35484">
                  <c:v>1.226</c:v>
                </c:pt>
                <c:pt idx="35485">
                  <c:v>1.226</c:v>
                </c:pt>
                <c:pt idx="35486">
                  <c:v>1.226</c:v>
                </c:pt>
                <c:pt idx="35487">
                  <c:v>1.226</c:v>
                </c:pt>
                <c:pt idx="35488">
                  <c:v>1.226</c:v>
                </c:pt>
                <c:pt idx="35489">
                  <c:v>1.226</c:v>
                </c:pt>
                <c:pt idx="35490">
                  <c:v>1.226</c:v>
                </c:pt>
                <c:pt idx="35491">
                  <c:v>1.2250000000000001</c:v>
                </c:pt>
                <c:pt idx="35492">
                  <c:v>1.2250000000000001</c:v>
                </c:pt>
                <c:pt idx="35493">
                  <c:v>1.2250000000000001</c:v>
                </c:pt>
                <c:pt idx="35494">
                  <c:v>1.2250000000000001</c:v>
                </c:pt>
                <c:pt idx="35495">
                  <c:v>1.2250000000000001</c:v>
                </c:pt>
                <c:pt idx="35496">
                  <c:v>1.2250000000000001</c:v>
                </c:pt>
                <c:pt idx="35497">
                  <c:v>1.2250000000000001</c:v>
                </c:pt>
                <c:pt idx="35498">
                  <c:v>1.2250000000000001</c:v>
                </c:pt>
                <c:pt idx="35499">
                  <c:v>1.2250000000000001</c:v>
                </c:pt>
                <c:pt idx="35500">
                  <c:v>1.2250000000000001</c:v>
                </c:pt>
                <c:pt idx="35501">
                  <c:v>1.2250000000000001</c:v>
                </c:pt>
                <c:pt idx="35502">
                  <c:v>1.2250000000000001</c:v>
                </c:pt>
                <c:pt idx="35503">
                  <c:v>1.2250000000000001</c:v>
                </c:pt>
                <c:pt idx="35504">
                  <c:v>1.2250000000000001</c:v>
                </c:pt>
                <c:pt idx="35505">
                  <c:v>1.2250000000000001</c:v>
                </c:pt>
                <c:pt idx="35506">
                  <c:v>1.2250000000000001</c:v>
                </c:pt>
                <c:pt idx="35507">
                  <c:v>1.2250000000000001</c:v>
                </c:pt>
                <c:pt idx="35508">
                  <c:v>1.2250000000000001</c:v>
                </c:pt>
                <c:pt idx="35509">
                  <c:v>1.2250000000000001</c:v>
                </c:pt>
                <c:pt idx="35510">
                  <c:v>1.2250000000000001</c:v>
                </c:pt>
                <c:pt idx="35511">
                  <c:v>1.224</c:v>
                </c:pt>
                <c:pt idx="35512">
                  <c:v>1.224</c:v>
                </c:pt>
                <c:pt idx="35513">
                  <c:v>1.224</c:v>
                </c:pt>
                <c:pt idx="35514">
                  <c:v>1.224</c:v>
                </c:pt>
                <c:pt idx="35515">
                  <c:v>1.224</c:v>
                </c:pt>
                <c:pt idx="35516">
                  <c:v>1.224</c:v>
                </c:pt>
                <c:pt idx="35517">
                  <c:v>1.224</c:v>
                </c:pt>
                <c:pt idx="35518">
                  <c:v>1.224</c:v>
                </c:pt>
                <c:pt idx="35519">
                  <c:v>1.224</c:v>
                </c:pt>
                <c:pt idx="35520">
                  <c:v>1.224</c:v>
                </c:pt>
                <c:pt idx="35521">
                  <c:v>1.224</c:v>
                </c:pt>
                <c:pt idx="35522">
                  <c:v>1.224</c:v>
                </c:pt>
                <c:pt idx="35523">
                  <c:v>1.224</c:v>
                </c:pt>
                <c:pt idx="35524">
                  <c:v>1.224</c:v>
                </c:pt>
                <c:pt idx="35525">
                  <c:v>1.224</c:v>
                </c:pt>
                <c:pt idx="35526">
                  <c:v>1.224</c:v>
                </c:pt>
                <c:pt idx="35527">
                  <c:v>1.224</c:v>
                </c:pt>
                <c:pt idx="35528">
                  <c:v>1.224</c:v>
                </c:pt>
                <c:pt idx="35529">
                  <c:v>1.224</c:v>
                </c:pt>
                <c:pt idx="35530">
                  <c:v>1.224</c:v>
                </c:pt>
                <c:pt idx="35531">
                  <c:v>1.2230000000000001</c:v>
                </c:pt>
                <c:pt idx="35532">
                  <c:v>1.2230000000000001</c:v>
                </c:pt>
                <c:pt idx="35533">
                  <c:v>1.2230000000000001</c:v>
                </c:pt>
                <c:pt idx="35534">
                  <c:v>1.2230000000000001</c:v>
                </c:pt>
                <c:pt idx="35535">
                  <c:v>1.2230000000000001</c:v>
                </c:pt>
                <c:pt idx="35536">
                  <c:v>1.2230000000000001</c:v>
                </c:pt>
                <c:pt idx="35537">
                  <c:v>1.2230000000000001</c:v>
                </c:pt>
                <c:pt idx="35538">
                  <c:v>1.2230000000000001</c:v>
                </c:pt>
                <c:pt idx="35539">
                  <c:v>1.2230000000000001</c:v>
                </c:pt>
                <c:pt idx="35540">
                  <c:v>1.2230000000000001</c:v>
                </c:pt>
                <c:pt idx="35541">
                  <c:v>1.2230000000000001</c:v>
                </c:pt>
                <c:pt idx="35542">
                  <c:v>1.2230000000000001</c:v>
                </c:pt>
                <c:pt idx="35543">
                  <c:v>1.2230000000000001</c:v>
                </c:pt>
                <c:pt idx="35544">
                  <c:v>1.2230000000000001</c:v>
                </c:pt>
                <c:pt idx="35545">
                  <c:v>1.2230000000000001</c:v>
                </c:pt>
                <c:pt idx="35546">
                  <c:v>1.2230000000000001</c:v>
                </c:pt>
                <c:pt idx="35547">
                  <c:v>1.2230000000000001</c:v>
                </c:pt>
                <c:pt idx="35548">
                  <c:v>1.2230000000000001</c:v>
                </c:pt>
                <c:pt idx="35549">
                  <c:v>1.2230000000000001</c:v>
                </c:pt>
                <c:pt idx="35550">
                  <c:v>1.2230000000000001</c:v>
                </c:pt>
                <c:pt idx="35551">
                  <c:v>1.222</c:v>
                </c:pt>
                <c:pt idx="35552">
                  <c:v>1.222</c:v>
                </c:pt>
                <c:pt idx="35553">
                  <c:v>1.222</c:v>
                </c:pt>
                <c:pt idx="35554">
                  <c:v>1.222</c:v>
                </c:pt>
                <c:pt idx="35555">
                  <c:v>1.222</c:v>
                </c:pt>
                <c:pt idx="35556">
                  <c:v>1.222</c:v>
                </c:pt>
                <c:pt idx="35557">
                  <c:v>1.222</c:v>
                </c:pt>
                <c:pt idx="35558">
                  <c:v>1.222</c:v>
                </c:pt>
                <c:pt idx="35559">
                  <c:v>1.222</c:v>
                </c:pt>
                <c:pt idx="35560">
                  <c:v>1.222</c:v>
                </c:pt>
                <c:pt idx="35561">
                  <c:v>1.222</c:v>
                </c:pt>
                <c:pt idx="35562">
                  <c:v>1.222</c:v>
                </c:pt>
                <c:pt idx="35563">
                  <c:v>1.222</c:v>
                </c:pt>
                <c:pt idx="35564">
                  <c:v>1.222</c:v>
                </c:pt>
                <c:pt idx="35565">
                  <c:v>1.222</c:v>
                </c:pt>
                <c:pt idx="35566">
                  <c:v>1.222</c:v>
                </c:pt>
                <c:pt idx="35567">
                  <c:v>1.222</c:v>
                </c:pt>
                <c:pt idx="35568">
                  <c:v>1.222</c:v>
                </c:pt>
                <c:pt idx="35569">
                  <c:v>1.222</c:v>
                </c:pt>
                <c:pt idx="35570">
                  <c:v>1.222</c:v>
                </c:pt>
                <c:pt idx="35571">
                  <c:v>1.2210000000000001</c:v>
                </c:pt>
                <c:pt idx="35572">
                  <c:v>1.2210000000000001</c:v>
                </c:pt>
                <c:pt idx="35573">
                  <c:v>1.2210000000000001</c:v>
                </c:pt>
                <c:pt idx="35574">
                  <c:v>1.2210000000000001</c:v>
                </c:pt>
                <c:pt idx="35575">
                  <c:v>1.2210000000000001</c:v>
                </c:pt>
                <c:pt idx="35576">
                  <c:v>1.2210000000000001</c:v>
                </c:pt>
                <c:pt idx="35577">
                  <c:v>1.2210000000000001</c:v>
                </c:pt>
                <c:pt idx="35578">
                  <c:v>1.2210000000000001</c:v>
                </c:pt>
                <c:pt idx="35579">
                  <c:v>1.2210000000000001</c:v>
                </c:pt>
                <c:pt idx="35580">
                  <c:v>1.2210000000000001</c:v>
                </c:pt>
                <c:pt idx="35581">
                  <c:v>1.2210000000000001</c:v>
                </c:pt>
                <c:pt idx="35582">
                  <c:v>1.2210000000000001</c:v>
                </c:pt>
                <c:pt idx="35583">
                  <c:v>1.2210000000000001</c:v>
                </c:pt>
                <c:pt idx="35584">
                  <c:v>1.2210000000000001</c:v>
                </c:pt>
                <c:pt idx="35585">
                  <c:v>1.2210000000000001</c:v>
                </c:pt>
                <c:pt idx="35586">
                  <c:v>1.2210000000000001</c:v>
                </c:pt>
                <c:pt idx="35587">
                  <c:v>1.2210000000000001</c:v>
                </c:pt>
                <c:pt idx="35588">
                  <c:v>1.2210000000000001</c:v>
                </c:pt>
                <c:pt idx="35589">
                  <c:v>1.2210000000000001</c:v>
                </c:pt>
                <c:pt idx="35590">
                  <c:v>1.2210000000000001</c:v>
                </c:pt>
                <c:pt idx="35591">
                  <c:v>1.22</c:v>
                </c:pt>
                <c:pt idx="35592">
                  <c:v>1.22</c:v>
                </c:pt>
                <c:pt idx="35593">
                  <c:v>1.22</c:v>
                </c:pt>
                <c:pt idx="35594">
                  <c:v>1.22</c:v>
                </c:pt>
                <c:pt idx="35595">
                  <c:v>1.22</c:v>
                </c:pt>
                <c:pt idx="35596">
                  <c:v>1.22</c:v>
                </c:pt>
                <c:pt idx="35597">
                  <c:v>1.22</c:v>
                </c:pt>
                <c:pt idx="35598">
                  <c:v>1.22</c:v>
                </c:pt>
                <c:pt idx="35599">
                  <c:v>1.22</c:v>
                </c:pt>
                <c:pt idx="35600">
                  <c:v>1.22</c:v>
                </c:pt>
                <c:pt idx="35601">
                  <c:v>1.22</c:v>
                </c:pt>
                <c:pt idx="35602">
                  <c:v>1.22</c:v>
                </c:pt>
                <c:pt idx="35603">
                  <c:v>1.22</c:v>
                </c:pt>
                <c:pt idx="35604">
                  <c:v>1.22</c:v>
                </c:pt>
                <c:pt idx="35605">
                  <c:v>1.22</c:v>
                </c:pt>
                <c:pt idx="35606">
                  <c:v>1.22</c:v>
                </c:pt>
                <c:pt idx="35607">
                  <c:v>1.22</c:v>
                </c:pt>
                <c:pt idx="35608">
                  <c:v>1.22</c:v>
                </c:pt>
                <c:pt idx="35609">
                  <c:v>1.22</c:v>
                </c:pt>
                <c:pt idx="35610">
                  <c:v>1.22</c:v>
                </c:pt>
                <c:pt idx="35611">
                  <c:v>1.2190000000000001</c:v>
                </c:pt>
                <c:pt idx="35612">
                  <c:v>1.2190000000000001</c:v>
                </c:pt>
                <c:pt idx="35613">
                  <c:v>1.2190000000000001</c:v>
                </c:pt>
                <c:pt idx="35614">
                  <c:v>1.2190000000000001</c:v>
                </c:pt>
                <c:pt idx="35615">
                  <c:v>1.2190000000000001</c:v>
                </c:pt>
                <c:pt idx="35616">
                  <c:v>1.2190000000000001</c:v>
                </c:pt>
                <c:pt idx="35617">
                  <c:v>1.2190000000000001</c:v>
                </c:pt>
                <c:pt idx="35618">
                  <c:v>1.2190000000000001</c:v>
                </c:pt>
                <c:pt idx="35619">
                  <c:v>1.2190000000000001</c:v>
                </c:pt>
                <c:pt idx="35620">
                  <c:v>1.2190000000000001</c:v>
                </c:pt>
                <c:pt idx="35621">
                  <c:v>1.2190000000000001</c:v>
                </c:pt>
                <c:pt idx="35622">
                  <c:v>1.2190000000000001</c:v>
                </c:pt>
                <c:pt idx="35623">
                  <c:v>1.2190000000000001</c:v>
                </c:pt>
                <c:pt idx="35624">
                  <c:v>1.2190000000000001</c:v>
                </c:pt>
                <c:pt idx="35625">
                  <c:v>1.2190000000000001</c:v>
                </c:pt>
                <c:pt idx="35626">
                  <c:v>1.2190000000000001</c:v>
                </c:pt>
                <c:pt idx="35627">
                  <c:v>1.2190000000000001</c:v>
                </c:pt>
                <c:pt idx="35628">
                  <c:v>1.2190000000000001</c:v>
                </c:pt>
                <c:pt idx="35629">
                  <c:v>1.2190000000000001</c:v>
                </c:pt>
                <c:pt idx="35630">
                  <c:v>1.2190000000000001</c:v>
                </c:pt>
                <c:pt idx="35631">
                  <c:v>1.218</c:v>
                </c:pt>
                <c:pt idx="35632">
                  <c:v>1.218</c:v>
                </c:pt>
                <c:pt idx="35633">
                  <c:v>1.218</c:v>
                </c:pt>
                <c:pt idx="35634">
                  <c:v>1.218</c:v>
                </c:pt>
                <c:pt idx="35635">
                  <c:v>1.218</c:v>
                </c:pt>
                <c:pt idx="35636">
                  <c:v>1.218</c:v>
                </c:pt>
                <c:pt idx="35637">
                  <c:v>1.218</c:v>
                </c:pt>
                <c:pt idx="35638">
                  <c:v>1.218</c:v>
                </c:pt>
                <c:pt idx="35639">
                  <c:v>1.218</c:v>
                </c:pt>
                <c:pt idx="35640">
                  <c:v>1.218</c:v>
                </c:pt>
                <c:pt idx="35641">
                  <c:v>1.218</c:v>
                </c:pt>
                <c:pt idx="35642">
                  <c:v>1.218</c:v>
                </c:pt>
                <c:pt idx="35643">
                  <c:v>1.218</c:v>
                </c:pt>
                <c:pt idx="35644">
                  <c:v>1.218</c:v>
                </c:pt>
                <c:pt idx="35645">
                  <c:v>1.218</c:v>
                </c:pt>
                <c:pt idx="35646">
                  <c:v>1.218</c:v>
                </c:pt>
                <c:pt idx="35647">
                  <c:v>1.218</c:v>
                </c:pt>
                <c:pt idx="35648">
                  <c:v>1.218</c:v>
                </c:pt>
                <c:pt idx="35649">
                  <c:v>1.218</c:v>
                </c:pt>
                <c:pt idx="35650">
                  <c:v>1.218</c:v>
                </c:pt>
                <c:pt idx="35651">
                  <c:v>1.2170000000000001</c:v>
                </c:pt>
                <c:pt idx="35652">
                  <c:v>1.2170000000000001</c:v>
                </c:pt>
                <c:pt idx="35653">
                  <c:v>1.2170000000000001</c:v>
                </c:pt>
                <c:pt idx="35654">
                  <c:v>1.2170000000000001</c:v>
                </c:pt>
                <c:pt idx="35655">
                  <c:v>1.2170000000000001</c:v>
                </c:pt>
                <c:pt idx="35656">
                  <c:v>1.2170000000000001</c:v>
                </c:pt>
                <c:pt idx="35657">
                  <c:v>1.2170000000000001</c:v>
                </c:pt>
                <c:pt idx="35658">
                  <c:v>1.2170000000000001</c:v>
                </c:pt>
                <c:pt idx="35659">
                  <c:v>1.2170000000000001</c:v>
                </c:pt>
                <c:pt idx="35660">
                  <c:v>1.2170000000000001</c:v>
                </c:pt>
                <c:pt idx="35661">
                  <c:v>1.2170000000000001</c:v>
                </c:pt>
                <c:pt idx="35662">
                  <c:v>1.2170000000000001</c:v>
                </c:pt>
                <c:pt idx="35663">
                  <c:v>1.2170000000000001</c:v>
                </c:pt>
                <c:pt idx="35664">
                  <c:v>1.2170000000000001</c:v>
                </c:pt>
                <c:pt idx="35665">
                  <c:v>1.2170000000000001</c:v>
                </c:pt>
                <c:pt idx="35666">
                  <c:v>1.2170000000000001</c:v>
                </c:pt>
                <c:pt idx="35667">
                  <c:v>1.2170000000000001</c:v>
                </c:pt>
                <c:pt idx="35668">
                  <c:v>1.2170000000000001</c:v>
                </c:pt>
                <c:pt idx="35669">
                  <c:v>1.2170000000000001</c:v>
                </c:pt>
                <c:pt idx="35670">
                  <c:v>1.2170000000000001</c:v>
                </c:pt>
                <c:pt idx="35671">
                  <c:v>1.216</c:v>
                </c:pt>
                <c:pt idx="35672">
                  <c:v>1.216</c:v>
                </c:pt>
                <c:pt idx="35673">
                  <c:v>1.216</c:v>
                </c:pt>
                <c:pt idx="35674">
                  <c:v>1.216</c:v>
                </c:pt>
                <c:pt idx="35675">
                  <c:v>1.216</c:v>
                </c:pt>
                <c:pt idx="35676">
                  <c:v>1.216</c:v>
                </c:pt>
                <c:pt idx="35677">
                  <c:v>1.216</c:v>
                </c:pt>
                <c:pt idx="35678">
                  <c:v>1.216</c:v>
                </c:pt>
                <c:pt idx="35679">
                  <c:v>1.216</c:v>
                </c:pt>
                <c:pt idx="35680">
                  <c:v>1.216</c:v>
                </c:pt>
                <c:pt idx="35681">
                  <c:v>1.216</c:v>
                </c:pt>
                <c:pt idx="35682">
                  <c:v>1.216</c:v>
                </c:pt>
                <c:pt idx="35683">
                  <c:v>1.216</c:v>
                </c:pt>
                <c:pt idx="35684">
                  <c:v>1.216</c:v>
                </c:pt>
                <c:pt idx="35685">
                  <c:v>1.216</c:v>
                </c:pt>
                <c:pt idx="35686">
                  <c:v>1.216</c:v>
                </c:pt>
                <c:pt idx="35687">
                  <c:v>1.216</c:v>
                </c:pt>
                <c:pt idx="35688">
                  <c:v>1.216</c:v>
                </c:pt>
                <c:pt idx="35689">
                  <c:v>1.216</c:v>
                </c:pt>
                <c:pt idx="35690">
                  <c:v>1.216</c:v>
                </c:pt>
                <c:pt idx="35691">
                  <c:v>1.2150000000000001</c:v>
                </c:pt>
                <c:pt idx="35692">
                  <c:v>1.2150000000000001</c:v>
                </c:pt>
                <c:pt idx="35693">
                  <c:v>1.2150000000000001</c:v>
                </c:pt>
                <c:pt idx="35694">
                  <c:v>1.2150000000000001</c:v>
                </c:pt>
                <c:pt idx="35695">
                  <c:v>1.2150000000000001</c:v>
                </c:pt>
                <c:pt idx="35696">
                  <c:v>1.2150000000000001</c:v>
                </c:pt>
                <c:pt idx="35697">
                  <c:v>1.2150000000000001</c:v>
                </c:pt>
                <c:pt idx="35698">
                  <c:v>1.2150000000000001</c:v>
                </c:pt>
                <c:pt idx="35699">
                  <c:v>1.2150000000000001</c:v>
                </c:pt>
                <c:pt idx="35700">
                  <c:v>1.2150000000000001</c:v>
                </c:pt>
                <c:pt idx="35701">
                  <c:v>1.2150000000000001</c:v>
                </c:pt>
                <c:pt idx="35702">
                  <c:v>1.2150000000000001</c:v>
                </c:pt>
                <c:pt idx="35703">
                  <c:v>1.2150000000000001</c:v>
                </c:pt>
                <c:pt idx="35704">
                  <c:v>1.2150000000000001</c:v>
                </c:pt>
                <c:pt idx="35705">
                  <c:v>1.2150000000000001</c:v>
                </c:pt>
                <c:pt idx="35706">
                  <c:v>1.2150000000000001</c:v>
                </c:pt>
                <c:pt idx="35707">
                  <c:v>1.2150000000000001</c:v>
                </c:pt>
                <c:pt idx="35708">
                  <c:v>1.2150000000000001</c:v>
                </c:pt>
                <c:pt idx="35709">
                  <c:v>1.2150000000000001</c:v>
                </c:pt>
                <c:pt idx="35710">
                  <c:v>1.2150000000000001</c:v>
                </c:pt>
                <c:pt idx="35711">
                  <c:v>1.214</c:v>
                </c:pt>
                <c:pt idx="35712">
                  <c:v>1.214</c:v>
                </c:pt>
                <c:pt idx="35713">
                  <c:v>1.214</c:v>
                </c:pt>
                <c:pt idx="35714">
                  <c:v>1.214</c:v>
                </c:pt>
                <c:pt idx="35715">
                  <c:v>1.214</c:v>
                </c:pt>
                <c:pt idx="35716">
                  <c:v>1.214</c:v>
                </c:pt>
                <c:pt idx="35717">
                  <c:v>1.214</c:v>
                </c:pt>
                <c:pt idx="35718">
                  <c:v>1.214</c:v>
                </c:pt>
                <c:pt idx="35719">
                  <c:v>1.214</c:v>
                </c:pt>
                <c:pt idx="35720">
                  <c:v>1.214</c:v>
                </c:pt>
                <c:pt idx="35721">
                  <c:v>1.214</c:v>
                </c:pt>
                <c:pt idx="35722">
                  <c:v>1.214</c:v>
                </c:pt>
                <c:pt idx="35723">
                  <c:v>1.214</c:v>
                </c:pt>
                <c:pt idx="35724">
                  <c:v>1.214</c:v>
                </c:pt>
                <c:pt idx="35725">
                  <c:v>1.214</c:v>
                </c:pt>
                <c:pt idx="35726">
                  <c:v>1.214</c:v>
                </c:pt>
                <c:pt idx="35727">
                  <c:v>1.214</c:v>
                </c:pt>
                <c:pt idx="35728">
                  <c:v>1.214</c:v>
                </c:pt>
                <c:pt idx="35729">
                  <c:v>1.214</c:v>
                </c:pt>
                <c:pt idx="35730">
                  <c:v>1.214</c:v>
                </c:pt>
                <c:pt idx="35731">
                  <c:v>1.2130000000000001</c:v>
                </c:pt>
                <c:pt idx="35732">
                  <c:v>1.2130000000000001</c:v>
                </c:pt>
                <c:pt idx="35733">
                  <c:v>1.2130000000000001</c:v>
                </c:pt>
                <c:pt idx="35734">
                  <c:v>1.2130000000000001</c:v>
                </c:pt>
                <c:pt idx="35735">
                  <c:v>1.2130000000000001</c:v>
                </c:pt>
                <c:pt idx="35736">
                  <c:v>1.2130000000000001</c:v>
                </c:pt>
                <c:pt idx="35737">
                  <c:v>1.2130000000000001</c:v>
                </c:pt>
                <c:pt idx="35738">
                  <c:v>1.2130000000000001</c:v>
                </c:pt>
                <c:pt idx="35739">
                  <c:v>1.2130000000000001</c:v>
                </c:pt>
                <c:pt idx="35740">
                  <c:v>1.2130000000000001</c:v>
                </c:pt>
                <c:pt idx="35741">
                  <c:v>1.2130000000000001</c:v>
                </c:pt>
                <c:pt idx="35742">
                  <c:v>1.2130000000000001</c:v>
                </c:pt>
                <c:pt idx="35743">
                  <c:v>1.2130000000000001</c:v>
                </c:pt>
                <c:pt idx="35744">
                  <c:v>1.2130000000000001</c:v>
                </c:pt>
                <c:pt idx="35745">
                  <c:v>1.2130000000000001</c:v>
                </c:pt>
                <c:pt idx="35746">
                  <c:v>1.2130000000000001</c:v>
                </c:pt>
                <c:pt idx="35747">
                  <c:v>1.2130000000000001</c:v>
                </c:pt>
                <c:pt idx="35748">
                  <c:v>1.2130000000000001</c:v>
                </c:pt>
                <c:pt idx="35749">
                  <c:v>1.2130000000000001</c:v>
                </c:pt>
                <c:pt idx="35750">
                  <c:v>1.2130000000000001</c:v>
                </c:pt>
                <c:pt idx="35751">
                  <c:v>1.212</c:v>
                </c:pt>
                <c:pt idx="35752">
                  <c:v>1.212</c:v>
                </c:pt>
                <c:pt idx="35753">
                  <c:v>1.212</c:v>
                </c:pt>
                <c:pt idx="35754">
                  <c:v>1.212</c:v>
                </c:pt>
                <c:pt idx="35755">
                  <c:v>1.212</c:v>
                </c:pt>
                <c:pt idx="35756">
                  <c:v>1.212</c:v>
                </c:pt>
                <c:pt idx="35757">
                  <c:v>1.212</c:v>
                </c:pt>
                <c:pt idx="35758">
                  <c:v>1.212</c:v>
                </c:pt>
                <c:pt idx="35759">
                  <c:v>1.212</c:v>
                </c:pt>
                <c:pt idx="35760">
                  <c:v>1.212</c:v>
                </c:pt>
                <c:pt idx="35761">
                  <c:v>1.212</c:v>
                </c:pt>
                <c:pt idx="35762">
                  <c:v>1.212</c:v>
                </c:pt>
                <c:pt idx="35763">
                  <c:v>1.212</c:v>
                </c:pt>
                <c:pt idx="35764">
                  <c:v>1.212</c:v>
                </c:pt>
                <c:pt idx="35765">
                  <c:v>1.212</c:v>
                </c:pt>
                <c:pt idx="35766">
                  <c:v>1.212</c:v>
                </c:pt>
                <c:pt idx="35767">
                  <c:v>1.212</c:v>
                </c:pt>
                <c:pt idx="35768">
                  <c:v>1.212</c:v>
                </c:pt>
                <c:pt idx="35769">
                  <c:v>1.212</c:v>
                </c:pt>
                <c:pt idx="35770">
                  <c:v>1.212</c:v>
                </c:pt>
                <c:pt idx="35771">
                  <c:v>1.2110000000000001</c:v>
                </c:pt>
                <c:pt idx="35772">
                  <c:v>1.2110000000000001</c:v>
                </c:pt>
                <c:pt idx="35773">
                  <c:v>1.2110000000000001</c:v>
                </c:pt>
                <c:pt idx="35774">
                  <c:v>1.2110000000000001</c:v>
                </c:pt>
                <c:pt idx="35775">
                  <c:v>1.2110000000000001</c:v>
                </c:pt>
                <c:pt idx="35776">
                  <c:v>1.2110000000000001</c:v>
                </c:pt>
                <c:pt idx="35777">
                  <c:v>1.2110000000000001</c:v>
                </c:pt>
                <c:pt idx="35778">
                  <c:v>1.2110000000000001</c:v>
                </c:pt>
                <c:pt idx="35779">
                  <c:v>1.2110000000000001</c:v>
                </c:pt>
                <c:pt idx="35780">
                  <c:v>1.2110000000000001</c:v>
                </c:pt>
                <c:pt idx="35781">
                  <c:v>1.2110000000000001</c:v>
                </c:pt>
                <c:pt idx="35782">
                  <c:v>1.2110000000000001</c:v>
                </c:pt>
                <c:pt idx="35783">
                  <c:v>1.2110000000000001</c:v>
                </c:pt>
                <c:pt idx="35784">
                  <c:v>1.2110000000000001</c:v>
                </c:pt>
                <c:pt idx="35785">
                  <c:v>1.2110000000000001</c:v>
                </c:pt>
                <c:pt idx="35786">
                  <c:v>1.2110000000000001</c:v>
                </c:pt>
                <c:pt idx="35787">
                  <c:v>1.2110000000000001</c:v>
                </c:pt>
                <c:pt idx="35788">
                  <c:v>1.2110000000000001</c:v>
                </c:pt>
                <c:pt idx="35789">
                  <c:v>1.2110000000000001</c:v>
                </c:pt>
                <c:pt idx="35790">
                  <c:v>1.2110000000000001</c:v>
                </c:pt>
                <c:pt idx="35791">
                  <c:v>1.21</c:v>
                </c:pt>
                <c:pt idx="35792">
                  <c:v>1.21</c:v>
                </c:pt>
                <c:pt idx="35793">
                  <c:v>1.21</c:v>
                </c:pt>
                <c:pt idx="35794">
                  <c:v>1.21</c:v>
                </c:pt>
                <c:pt idx="35795">
                  <c:v>1.21</c:v>
                </c:pt>
                <c:pt idx="35796">
                  <c:v>1.21</c:v>
                </c:pt>
                <c:pt idx="35797">
                  <c:v>1.21</c:v>
                </c:pt>
                <c:pt idx="35798">
                  <c:v>1.21</c:v>
                </c:pt>
                <c:pt idx="35799">
                  <c:v>1.21</c:v>
                </c:pt>
                <c:pt idx="35800">
                  <c:v>1.21</c:v>
                </c:pt>
                <c:pt idx="35801">
                  <c:v>1.21</c:v>
                </c:pt>
                <c:pt idx="35802">
                  <c:v>1.21</c:v>
                </c:pt>
                <c:pt idx="35803">
                  <c:v>1.21</c:v>
                </c:pt>
                <c:pt idx="35804">
                  <c:v>1.21</c:v>
                </c:pt>
                <c:pt idx="35805">
                  <c:v>1.21</c:v>
                </c:pt>
                <c:pt idx="35806">
                  <c:v>1.21</c:v>
                </c:pt>
                <c:pt idx="35807">
                  <c:v>1.21</c:v>
                </c:pt>
                <c:pt idx="35808">
                  <c:v>1.21</c:v>
                </c:pt>
                <c:pt idx="35809">
                  <c:v>1.21</c:v>
                </c:pt>
                <c:pt idx="35810">
                  <c:v>1.21</c:v>
                </c:pt>
                <c:pt idx="35811">
                  <c:v>1.2090000000000001</c:v>
                </c:pt>
                <c:pt idx="35812">
                  <c:v>1.2090000000000001</c:v>
                </c:pt>
                <c:pt idx="35813">
                  <c:v>1.2090000000000001</c:v>
                </c:pt>
                <c:pt idx="35814">
                  <c:v>1.2090000000000001</c:v>
                </c:pt>
                <c:pt idx="35815">
                  <c:v>1.2090000000000001</c:v>
                </c:pt>
                <c:pt idx="35816">
                  <c:v>1.2090000000000001</c:v>
                </c:pt>
                <c:pt idx="35817">
                  <c:v>1.2090000000000001</c:v>
                </c:pt>
                <c:pt idx="35818">
                  <c:v>1.2090000000000001</c:v>
                </c:pt>
                <c:pt idx="35819">
                  <c:v>1.2090000000000001</c:v>
                </c:pt>
                <c:pt idx="35820">
                  <c:v>1.2090000000000001</c:v>
                </c:pt>
                <c:pt idx="35821">
                  <c:v>1.2090000000000001</c:v>
                </c:pt>
                <c:pt idx="35822">
                  <c:v>1.2090000000000001</c:v>
                </c:pt>
                <c:pt idx="35823">
                  <c:v>1.2090000000000001</c:v>
                </c:pt>
                <c:pt idx="35824">
                  <c:v>1.2090000000000001</c:v>
                </c:pt>
                <c:pt idx="35825">
                  <c:v>1.2090000000000001</c:v>
                </c:pt>
                <c:pt idx="35826">
                  <c:v>1.2090000000000001</c:v>
                </c:pt>
                <c:pt idx="35827">
                  <c:v>1.2090000000000001</c:v>
                </c:pt>
                <c:pt idx="35828">
                  <c:v>1.2090000000000001</c:v>
                </c:pt>
                <c:pt idx="35829">
                  <c:v>1.2090000000000001</c:v>
                </c:pt>
                <c:pt idx="35830">
                  <c:v>1.2090000000000001</c:v>
                </c:pt>
                <c:pt idx="35831">
                  <c:v>1.208</c:v>
                </c:pt>
                <c:pt idx="35832">
                  <c:v>1.208</c:v>
                </c:pt>
                <c:pt idx="35833">
                  <c:v>1.208</c:v>
                </c:pt>
                <c:pt idx="35834">
                  <c:v>1.208</c:v>
                </c:pt>
                <c:pt idx="35835">
                  <c:v>1.208</c:v>
                </c:pt>
                <c:pt idx="35836">
                  <c:v>1.208</c:v>
                </c:pt>
                <c:pt idx="35837">
                  <c:v>1.208</c:v>
                </c:pt>
                <c:pt idx="35838">
                  <c:v>1.208</c:v>
                </c:pt>
                <c:pt idx="35839">
                  <c:v>1.208</c:v>
                </c:pt>
                <c:pt idx="35840">
                  <c:v>1.208</c:v>
                </c:pt>
                <c:pt idx="35841">
                  <c:v>1.208</c:v>
                </c:pt>
                <c:pt idx="35842">
                  <c:v>1.208</c:v>
                </c:pt>
                <c:pt idx="35843">
                  <c:v>1.208</c:v>
                </c:pt>
                <c:pt idx="35844">
                  <c:v>1.208</c:v>
                </c:pt>
                <c:pt idx="35845">
                  <c:v>1.208</c:v>
                </c:pt>
                <c:pt idx="35846">
                  <c:v>1.208</c:v>
                </c:pt>
                <c:pt idx="35847">
                  <c:v>1.208</c:v>
                </c:pt>
                <c:pt idx="35848">
                  <c:v>1.208</c:v>
                </c:pt>
                <c:pt idx="35849">
                  <c:v>1.208</c:v>
                </c:pt>
                <c:pt idx="35850">
                  <c:v>1.208</c:v>
                </c:pt>
                <c:pt idx="35851">
                  <c:v>1.2070000000000001</c:v>
                </c:pt>
                <c:pt idx="35852">
                  <c:v>1.2070000000000001</c:v>
                </c:pt>
                <c:pt idx="35853">
                  <c:v>1.2070000000000001</c:v>
                </c:pt>
                <c:pt idx="35854">
                  <c:v>1.2070000000000001</c:v>
                </c:pt>
                <c:pt idx="35855">
                  <c:v>1.2070000000000001</c:v>
                </c:pt>
                <c:pt idx="35856">
                  <c:v>1.2070000000000001</c:v>
                </c:pt>
                <c:pt idx="35857">
                  <c:v>1.2070000000000001</c:v>
                </c:pt>
                <c:pt idx="35858">
                  <c:v>1.2070000000000001</c:v>
                </c:pt>
                <c:pt idx="35859">
                  <c:v>1.2070000000000001</c:v>
                </c:pt>
                <c:pt idx="35860">
                  <c:v>1.2070000000000001</c:v>
                </c:pt>
                <c:pt idx="35861">
                  <c:v>1.2070000000000001</c:v>
                </c:pt>
                <c:pt idx="35862">
                  <c:v>1.2070000000000001</c:v>
                </c:pt>
                <c:pt idx="35863">
                  <c:v>1.2070000000000001</c:v>
                </c:pt>
                <c:pt idx="35864">
                  <c:v>1.2070000000000001</c:v>
                </c:pt>
                <c:pt idx="35865">
                  <c:v>1.2070000000000001</c:v>
                </c:pt>
                <c:pt idx="35866">
                  <c:v>1.2070000000000001</c:v>
                </c:pt>
                <c:pt idx="35867">
                  <c:v>1.2070000000000001</c:v>
                </c:pt>
                <c:pt idx="35868">
                  <c:v>1.2070000000000001</c:v>
                </c:pt>
                <c:pt idx="35869">
                  <c:v>1.2070000000000001</c:v>
                </c:pt>
                <c:pt idx="35870">
                  <c:v>1.2070000000000001</c:v>
                </c:pt>
                <c:pt idx="35871">
                  <c:v>1.206</c:v>
                </c:pt>
                <c:pt idx="35872">
                  <c:v>1.206</c:v>
                </c:pt>
                <c:pt idx="35873">
                  <c:v>1.206</c:v>
                </c:pt>
                <c:pt idx="35874">
                  <c:v>1.206</c:v>
                </c:pt>
                <c:pt idx="35875">
                  <c:v>1.206</c:v>
                </c:pt>
                <c:pt idx="35876">
                  <c:v>1.206</c:v>
                </c:pt>
                <c:pt idx="35877">
                  <c:v>1.206</c:v>
                </c:pt>
                <c:pt idx="35878">
                  <c:v>1.206</c:v>
                </c:pt>
                <c:pt idx="35879">
                  <c:v>1.206</c:v>
                </c:pt>
                <c:pt idx="35880">
                  <c:v>1.206</c:v>
                </c:pt>
                <c:pt idx="35881">
                  <c:v>1.206</c:v>
                </c:pt>
                <c:pt idx="35882">
                  <c:v>1.206</c:v>
                </c:pt>
                <c:pt idx="35883">
                  <c:v>1.206</c:v>
                </c:pt>
                <c:pt idx="35884">
                  <c:v>1.206</c:v>
                </c:pt>
                <c:pt idx="35885">
                  <c:v>1.206</c:v>
                </c:pt>
                <c:pt idx="35886">
                  <c:v>1.206</c:v>
                </c:pt>
                <c:pt idx="35887">
                  <c:v>1.206</c:v>
                </c:pt>
                <c:pt idx="35888">
                  <c:v>1.206</c:v>
                </c:pt>
                <c:pt idx="35889">
                  <c:v>1.206</c:v>
                </c:pt>
                <c:pt idx="35890">
                  <c:v>1.206</c:v>
                </c:pt>
                <c:pt idx="35891">
                  <c:v>1.2050000000000001</c:v>
                </c:pt>
                <c:pt idx="35892">
                  <c:v>1.2050000000000001</c:v>
                </c:pt>
                <c:pt idx="35893">
                  <c:v>1.2050000000000001</c:v>
                </c:pt>
                <c:pt idx="35894">
                  <c:v>1.2050000000000001</c:v>
                </c:pt>
                <c:pt idx="35895">
                  <c:v>1.2050000000000001</c:v>
                </c:pt>
                <c:pt idx="35896">
                  <c:v>1.2050000000000001</c:v>
                </c:pt>
                <c:pt idx="35897">
                  <c:v>1.2050000000000001</c:v>
                </c:pt>
                <c:pt idx="35898">
                  <c:v>1.2050000000000001</c:v>
                </c:pt>
                <c:pt idx="35899">
                  <c:v>1.2050000000000001</c:v>
                </c:pt>
                <c:pt idx="35900">
                  <c:v>1.2050000000000001</c:v>
                </c:pt>
                <c:pt idx="35901">
                  <c:v>1.2050000000000001</c:v>
                </c:pt>
                <c:pt idx="35902">
                  <c:v>1.2050000000000001</c:v>
                </c:pt>
                <c:pt idx="35903">
                  <c:v>1.2050000000000001</c:v>
                </c:pt>
                <c:pt idx="35904">
                  <c:v>1.2050000000000001</c:v>
                </c:pt>
                <c:pt idx="35905">
                  <c:v>1.2050000000000001</c:v>
                </c:pt>
                <c:pt idx="35906">
                  <c:v>1.2050000000000001</c:v>
                </c:pt>
                <c:pt idx="35907">
                  <c:v>1.2050000000000001</c:v>
                </c:pt>
                <c:pt idx="35908">
                  <c:v>1.2050000000000001</c:v>
                </c:pt>
                <c:pt idx="35909">
                  <c:v>1.2050000000000001</c:v>
                </c:pt>
                <c:pt idx="35910">
                  <c:v>1.2050000000000001</c:v>
                </c:pt>
                <c:pt idx="35911">
                  <c:v>1.204</c:v>
                </c:pt>
                <c:pt idx="35912">
                  <c:v>1.204</c:v>
                </c:pt>
                <c:pt idx="35913">
                  <c:v>1.204</c:v>
                </c:pt>
                <c:pt idx="35914">
                  <c:v>1.204</c:v>
                </c:pt>
                <c:pt idx="35915">
                  <c:v>1.204</c:v>
                </c:pt>
                <c:pt idx="35916">
                  <c:v>1.204</c:v>
                </c:pt>
                <c:pt idx="35917">
                  <c:v>1.204</c:v>
                </c:pt>
                <c:pt idx="35918">
                  <c:v>1.204</c:v>
                </c:pt>
                <c:pt idx="35919">
                  <c:v>1.204</c:v>
                </c:pt>
                <c:pt idx="35920">
                  <c:v>1.204</c:v>
                </c:pt>
                <c:pt idx="35921">
                  <c:v>1.204</c:v>
                </c:pt>
                <c:pt idx="35922">
                  <c:v>1.204</c:v>
                </c:pt>
                <c:pt idx="35923">
                  <c:v>1.204</c:v>
                </c:pt>
                <c:pt idx="35924">
                  <c:v>1.204</c:v>
                </c:pt>
                <c:pt idx="35925">
                  <c:v>1.204</c:v>
                </c:pt>
                <c:pt idx="35926">
                  <c:v>1.204</c:v>
                </c:pt>
                <c:pt idx="35927">
                  <c:v>1.204</c:v>
                </c:pt>
                <c:pt idx="35928">
                  <c:v>1.204</c:v>
                </c:pt>
                <c:pt idx="35929">
                  <c:v>1.204</c:v>
                </c:pt>
                <c:pt idx="35930">
                  <c:v>1.204</c:v>
                </c:pt>
                <c:pt idx="35931">
                  <c:v>1.2030000000000001</c:v>
                </c:pt>
                <c:pt idx="35932">
                  <c:v>1.2030000000000001</c:v>
                </c:pt>
                <c:pt idx="35933">
                  <c:v>1.2030000000000001</c:v>
                </c:pt>
                <c:pt idx="35934">
                  <c:v>1.2030000000000001</c:v>
                </c:pt>
                <c:pt idx="35935">
                  <c:v>1.2030000000000001</c:v>
                </c:pt>
                <c:pt idx="35936">
                  <c:v>1.2030000000000001</c:v>
                </c:pt>
                <c:pt idx="35937">
                  <c:v>1.2030000000000001</c:v>
                </c:pt>
                <c:pt idx="35938">
                  <c:v>1.2030000000000001</c:v>
                </c:pt>
                <c:pt idx="35939">
                  <c:v>1.2030000000000001</c:v>
                </c:pt>
                <c:pt idx="35940">
                  <c:v>1.2030000000000001</c:v>
                </c:pt>
                <c:pt idx="35941">
                  <c:v>1.2030000000000001</c:v>
                </c:pt>
                <c:pt idx="35942">
                  <c:v>1.2030000000000001</c:v>
                </c:pt>
                <c:pt idx="35943">
                  <c:v>1.2030000000000001</c:v>
                </c:pt>
                <c:pt idx="35944">
                  <c:v>1.2030000000000001</c:v>
                </c:pt>
                <c:pt idx="35945">
                  <c:v>1.2030000000000001</c:v>
                </c:pt>
                <c:pt idx="35946">
                  <c:v>1.2030000000000001</c:v>
                </c:pt>
                <c:pt idx="35947">
                  <c:v>1.2030000000000001</c:v>
                </c:pt>
                <c:pt idx="35948">
                  <c:v>1.2030000000000001</c:v>
                </c:pt>
                <c:pt idx="35949">
                  <c:v>1.2030000000000001</c:v>
                </c:pt>
                <c:pt idx="35950">
                  <c:v>1.2030000000000001</c:v>
                </c:pt>
                <c:pt idx="35951">
                  <c:v>1.202</c:v>
                </c:pt>
                <c:pt idx="35952">
                  <c:v>1.202</c:v>
                </c:pt>
                <c:pt idx="35953">
                  <c:v>1.202</c:v>
                </c:pt>
                <c:pt idx="35954">
                  <c:v>1.202</c:v>
                </c:pt>
                <c:pt idx="35955">
                  <c:v>1.202</c:v>
                </c:pt>
                <c:pt idx="35956">
                  <c:v>1.202</c:v>
                </c:pt>
                <c:pt idx="35957">
                  <c:v>1.202</c:v>
                </c:pt>
                <c:pt idx="35958">
                  <c:v>1.202</c:v>
                </c:pt>
                <c:pt idx="35959">
                  <c:v>1.202</c:v>
                </c:pt>
                <c:pt idx="35960">
                  <c:v>1.202</c:v>
                </c:pt>
                <c:pt idx="35961">
                  <c:v>1.202</c:v>
                </c:pt>
                <c:pt idx="35962">
                  <c:v>1.202</c:v>
                </c:pt>
                <c:pt idx="35963">
                  <c:v>1.202</c:v>
                </c:pt>
                <c:pt idx="35964">
                  <c:v>1.202</c:v>
                </c:pt>
                <c:pt idx="35965">
                  <c:v>1.202</c:v>
                </c:pt>
                <c:pt idx="35966">
                  <c:v>1.202</c:v>
                </c:pt>
                <c:pt idx="35967">
                  <c:v>1.202</c:v>
                </c:pt>
                <c:pt idx="35968">
                  <c:v>1.202</c:v>
                </c:pt>
                <c:pt idx="35969">
                  <c:v>1.202</c:v>
                </c:pt>
                <c:pt idx="35970">
                  <c:v>1.202</c:v>
                </c:pt>
                <c:pt idx="35971">
                  <c:v>1.2010000000000001</c:v>
                </c:pt>
                <c:pt idx="35972">
                  <c:v>1.2010000000000001</c:v>
                </c:pt>
                <c:pt idx="35973">
                  <c:v>1.2010000000000001</c:v>
                </c:pt>
                <c:pt idx="35974">
                  <c:v>1.2010000000000001</c:v>
                </c:pt>
                <c:pt idx="35975">
                  <c:v>1.2010000000000001</c:v>
                </c:pt>
                <c:pt idx="35976">
                  <c:v>1.2010000000000001</c:v>
                </c:pt>
                <c:pt idx="35977">
                  <c:v>1.2010000000000001</c:v>
                </c:pt>
                <c:pt idx="35978">
                  <c:v>1.2010000000000001</c:v>
                </c:pt>
                <c:pt idx="35979">
                  <c:v>1.2010000000000001</c:v>
                </c:pt>
                <c:pt idx="35980">
                  <c:v>1.2010000000000001</c:v>
                </c:pt>
                <c:pt idx="35981">
                  <c:v>1.2010000000000001</c:v>
                </c:pt>
                <c:pt idx="35982">
                  <c:v>1.2010000000000001</c:v>
                </c:pt>
                <c:pt idx="35983">
                  <c:v>1.2010000000000001</c:v>
                </c:pt>
                <c:pt idx="35984">
                  <c:v>1.2010000000000001</c:v>
                </c:pt>
                <c:pt idx="35985">
                  <c:v>1.2010000000000001</c:v>
                </c:pt>
                <c:pt idx="35986">
                  <c:v>1.2010000000000001</c:v>
                </c:pt>
                <c:pt idx="35987">
                  <c:v>1.2010000000000001</c:v>
                </c:pt>
                <c:pt idx="35988">
                  <c:v>1.2010000000000001</c:v>
                </c:pt>
                <c:pt idx="35989">
                  <c:v>1.2010000000000001</c:v>
                </c:pt>
                <c:pt idx="35990">
                  <c:v>1.2010000000000001</c:v>
                </c:pt>
                <c:pt idx="35991">
                  <c:v>1.2</c:v>
                </c:pt>
                <c:pt idx="35992">
                  <c:v>1.2</c:v>
                </c:pt>
                <c:pt idx="35993">
                  <c:v>1.2</c:v>
                </c:pt>
                <c:pt idx="35994">
                  <c:v>1.2</c:v>
                </c:pt>
                <c:pt idx="35995">
                  <c:v>1.2</c:v>
                </c:pt>
                <c:pt idx="35996">
                  <c:v>1.2</c:v>
                </c:pt>
                <c:pt idx="35997">
                  <c:v>1.2</c:v>
                </c:pt>
                <c:pt idx="35998">
                  <c:v>1.2</c:v>
                </c:pt>
                <c:pt idx="35999">
                  <c:v>1.2</c:v>
                </c:pt>
                <c:pt idx="36000">
                  <c:v>1.2</c:v>
                </c:pt>
                <c:pt idx="36001">
                  <c:v>1.2</c:v>
                </c:pt>
                <c:pt idx="36002">
                  <c:v>1.2</c:v>
                </c:pt>
                <c:pt idx="36003">
                  <c:v>1.2</c:v>
                </c:pt>
                <c:pt idx="36004">
                  <c:v>1.2</c:v>
                </c:pt>
                <c:pt idx="36005">
                  <c:v>1.2</c:v>
                </c:pt>
                <c:pt idx="36006">
                  <c:v>1.2</c:v>
                </c:pt>
                <c:pt idx="36007">
                  <c:v>1.2</c:v>
                </c:pt>
                <c:pt idx="36008">
                  <c:v>1.2</c:v>
                </c:pt>
                <c:pt idx="36009">
                  <c:v>1.2</c:v>
                </c:pt>
                <c:pt idx="36010">
                  <c:v>1.2</c:v>
                </c:pt>
                <c:pt idx="36011">
                  <c:v>1.1990000000000001</c:v>
                </c:pt>
                <c:pt idx="36012">
                  <c:v>1.1990000000000001</c:v>
                </c:pt>
                <c:pt idx="36013">
                  <c:v>1.1990000000000001</c:v>
                </c:pt>
                <c:pt idx="36014">
                  <c:v>1.1990000000000001</c:v>
                </c:pt>
                <c:pt idx="36015">
                  <c:v>1.1990000000000001</c:v>
                </c:pt>
                <c:pt idx="36016">
                  <c:v>1.1990000000000001</c:v>
                </c:pt>
                <c:pt idx="36017">
                  <c:v>1.1990000000000001</c:v>
                </c:pt>
                <c:pt idx="36018">
                  <c:v>1.1990000000000001</c:v>
                </c:pt>
                <c:pt idx="36019">
                  <c:v>1.1990000000000001</c:v>
                </c:pt>
                <c:pt idx="36020">
                  <c:v>1.1990000000000001</c:v>
                </c:pt>
                <c:pt idx="36021">
                  <c:v>1.1990000000000001</c:v>
                </c:pt>
                <c:pt idx="36022">
                  <c:v>1.1990000000000001</c:v>
                </c:pt>
                <c:pt idx="36023">
                  <c:v>1.1990000000000001</c:v>
                </c:pt>
                <c:pt idx="36024">
                  <c:v>1.1990000000000001</c:v>
                </c:pt>
                <c:pt idx="36025">
                  <c:v>1.1990000000000001</c:v>
                </c:pt>
                <c:pt idx="36026">
                  <c:v>1.1990000000000001</c:v>
                </c:pt>
                <c:pt idx="36027">
                  <c:v>1.1990000000000001</c:v>
                </c:pt>
                <c:pt idx="36028">
                  <c:v>1.1990000000000001</c:v>
                </c:pt>
                <c:pt idx="36029">
                  <c:v>1.1990000000000001</c:v>
                </c:pt>
                <c:pt idx="36030">
                  <c:v>1.1990000000000001</c:v>
                </c:pt>
                <c:pt idx="36031">
                  <c:v>1.198</c:v>
                </c:pt>
                <c:pt idx="36032">
                  <c:v>1.198</c:v>
                </c:pt>
                <c:pt idx="36033">
                  <c:v>1.198</c:v>
                </c:pt>
                <c:pt idx="36034">
                  <c:v>1.198</c:v>
                </c:pt>
                <c:pt idx="36035">
                  <c:v>1.198</c:v>
                </c:pt>
                <c:pt idx="36036">
                  <c:v>1.198</c:v>
                </c:pt>
                <c:pt idx="36037">
                  <c:v>1.198</c:v>
                </c:pt>
                <c:pt idx="36038">
                  <c:v>1.198</c:v>
                </c:pt>
                <c:pt idx="36039">
                  <c:v>1.198</c:v>
                </c:pt>
                <c:pt idx="36040">
                  <c:v>1.198</c:v>
                </c:pt>
                <c:pt idx="36041">
                  <c:v>1.198</c:v>
                </c:pt>
                <c:pt idx="36042">
                  <c:v>1.198</c:v>
                </c:pt>
                <c:pt idx="36043">
                  <c:v>1.198</c:v>
                </c:pt>
                <c:pt idx="36044">
                  <c:v>1.198</c:v>
                </c:pt>
                <c:pt idx="36045">
                  <c:v>1.198</c:v>
                </c:pt>
                <c:pt idx="36046">
                  <c:v>1.198</c:v>
                </c:pt>
                <c:pt idx="36047">
                  <c:v>1.198</c:v>
                </c:pt>
                <c:pt idx="36048">
                  <c:v>1.198</c:v>
                </c:pt>
                <c:pt idx="36049">
                  <c:v>1.198</c:v>
                </c:pt>
                <c:pt idx="36050">
                  <c:v>1.198</c:v>
                </c:pt>
                <c:pt idx="36051">
                  <c:v>1.1970000000000001</c:v>
                </c:pt>
                <c:pt idx="36052">
                  <c:v>1.1970000000000001</c:v>
                </c:pt>
                <c:pt idx="36053">
                  <c:v>1.1970000000000001</c:v>
                </c:pt>
                <c:pt idx="36054">
                  <c:v>1.1970000000000001</c:v>
                </c:pt>
                <c:pt idx="36055">
                  <c:v>1.1970000000000001</c:v>
                </c:pt>
                <c:pt idx="36056">
                  <c:v>1.1970000000000001</c:v>
                </c:pt>
                <c:pt idx="36057">
                  <c:v>1.1970000000000001</c:v>
                </c:pt>
                <c:pt idx="36058">
                  <c:v>1.1970000000000001</c:v>
                </c:pt>
                <c:pt idx="36059">
                  <c:v>1.1970000000000001</c:v>
                </c:pt>
                <c:pt idx="36060">
                  <c:v>1.1970000000000001</c:v>
                </c:pt>
                <c:pt idx="36061">
                  <c:v>1.1970000000000001</c:v>
                </c:pt>
                <c:pt idx="36062">
                  <c:v>1.1970000000000001</c:v>
                </c:pt>
                <c:pt idx="36063">
                  <c:v>1.1970000000000001</c:v>
                </c:pt>
                <c:pt idx="36064">
                  <c:v>1.1970000000000001</c:v>
                </c:pt>
                <c:pt idx="36065">
                  <c:v>1.1970000000000001</c:v>
                </c:pt>
                <c:pt idx="36066">
                  <c:v>1.1970000000000001</c:v>
                </c:pt>
                <c:pt idx="36067">
                  <c:v>1.1970000000000001</c:v>
                </c:pt>
                <c:pt idx="36068">
                  <c:v>1.1970000000000001</c:v>
                </c:pt>
                <c:pt idx="36069">
                  <c:v>1.1970000000000001</c:v>
                </c:pt>
                <c:pt idx="36070">
                  <c:v>1.1970000000000001</c:v>
                </c:pt>
                <c:pt idx="36071">
                  <c:v>1.196</c:v>
                </c:pt>
                <c:pt idx="36072">
                  <c:v>1.196</c:v>
                </c:pt>
                <c:pt idx="36073">
                  <c:v>1.196</c:v>
                </c:pt>
                <c:pt idx="36074">
                  <c:v>1.196</c:v>
                </c:pt>
                <c:pt idx="36075">
                  <c:v>1.196</c:v>
                </c:pt>
                <c:pt idx="36076">
                  <c:v>1.196</c:v>
                </c:pt>
                <c:pt idx="36077">
                  <c:v>1.196</c:v>
                </c:pt>
                <c:pt idx="36078">
                  <c:v>1.196</c:v>
                </c:pt>
                <c:pt idx="36079">
                  <c:v>1.196</c:v>
                </c:pt>
                <c:pt idx="36080">
                  <c:v>1.196</c:v>
                </c:pt>
                <c:pt idx="36081">
                  <c:v>1.196</c:v>
                </c:pt>
                <c:pt idx="36082">
                  <c:v>1.196</c:v>
                </c:pt>
                <c:pt idx="36083">
                  <c:v>1.196</c:v>
                </c:pt>
                <c:pt idx="36084">
                  <c:v>1.196</c:v>
                </c:pt>
                <c:pt idx="36085">
                  <c:v>1.196</c:v>
                </c:pt>
                <c:pt idx="36086">
                  <c:v>1.196</c:v>
                </c:pt>
                <c:pt idx="36087">
                  <c:v>1.196</c:v>
                </c:pt>
                <c:pt idx="36088">
                  <c:v>1.196</c:v>
                </c:pt>
                <c:pt idx="36089">
                  <c:v>1.196</c:v>
                </c:pt>
                <c:pt idx="36090">
                  <c:v>1.196</c:v>
                </c:pt>
                <c:pt idx="36091">
                  <c:v>1.1950000000000001</c:v>
                </c:pt>
                <c:pt idx="36092">
                  <c:v>1.1950000000000001</c:v>
                </c:pt>
                <c:pt idx="36093">
                  <c:v>1.1950000000000001</c:v>
                </c:pt>
                <c:pt idx="36094">
                  <c:v>1.1950000000000001</c:v>
                </c:pt>
                <c:pt idx="36095">
                  <c:v>1.1950000000000001</c:v>
                </c:pt>
                <c:pt idx="36096">
                  <c:v>1.1950000000000001</c:v>
                </c:pt>
                <c:pt idx="36097">
                  <c:v>1.1950000000000001</c:v>
                </c:pt>
                <c:pt idx="36098">
                  <c:v>1.1950000000000001</c:v>
                </c:pt>
                <c:pt idx="36099">
                  <c:v>1.1950000000000001</c:v>
                </c:pt>
                <c:pt idx="36100">
                  <c:v>1.1950000000000001</c:v>
                </c:pt>
                <c:pt idx="36101">
                  <c:v>1.1950000000000001</c:v>
                </c:pt>
                <c:pt idx="36102">
                  <c:v>1.1950000000000001</c:v>
                </c:pt>
                <c:pt idx="36103">
                  <c:v>1.1950000000000001</c:v>
                </c:pt>
                <c:pt idx="36104">
                  <c:v>1.1950000000000001</c:v>
                </c:pt>
                <c:pt idx="36105">
                  <c:v>1.1950000000000001</c:v>
                </c:pt>
                <c:pt idx="36106">
                  <c:v>1.1950000000000001</c:v>
                </c:pt>
                <c:pt idx="36107">
                  <c:v>1.1950000000000001</c:v>
                </c:pt>
                <c:pt idx="36108">
                  <c:v>1.1950000000000001</c:v>
                </c:pt>
                <c:pt idx="36109">
                  <c:v>1.1950000000000001</c:v>
                </c:pt>
                <c:pt idx="36110">
                  <c:v>1.1950000000000001</c:v>
                </c:pt>
                <c:pt idx="36111">
                  <c:v>1.194</c:v>
                </c:pt>
                <c:pt idx="36112">
                  <c:v>1.194</c:v>
                </c:pt>
                <c:pt idx="36113">
                  <c:v>1.194</c:v>
                </c:pt>
                <c:pt idx="36114">
                  <c:v>1.194</c:v>
                </c:pt>
                <c:pt idx="36115">
                  <c:v>1.194</c:v>
                </c:pt>
                <c:pt idx="36116">
                  <c:v>1.194</c:v>
                </c:pt>
                <c:pt idx="36117">
                  <c:v>1.194</c:v>
                </c:pt>
                <c:pt idx="36118">
                  <c:v>1.194</c:v>
                </c:pt>
                <c:pt idx="36119">
                  <c:v>1.194</c:v>
                </c:pt>
                <c:pt idx="36120">
                  <c:v>1.194</c:v>
                </c:pt>
                <c:pt idx="36121">
                  <c:v>1.194</c:v>
                </c:pt>
                <c:pt idx="36122">
                  <c:v>1.194</c:v>
                </c:pt>
                <c:pt idx="36123">
                  <c:v>1.194</c:v>
                </c:pt>
                <c:pt idx="36124">
                  <c:v>1.194</c:v>
                </c:pt>
                <c:pt idx="36125">
                  <c:v>1.194</c:v>
                </c:pt>
                <c:pt idx="36126">
                  <c:v>1.194</c:v>
                </c:pt>
                <c:pt idx="36127">
                  <c:v>1.194</c:v>
                </c:pt>
                <c:pt idx="36128">
                  <c:v>1.194</c:v>
                </c:pt>
                <c:pt idx="36129">
                  <c:v>1.194</c:v>
                </c:pt>
                <c:pt idx="36130">
                  <c:v>1.194</c:v>
                </c:pt>
                <c:pt idx="36131">
                  <c:v>1.1930000000000001</c:v>
                </c:pt>
                <c:pt idx="36132">
                  <c:v>1.1930000000000001</c:v>
                </c:pt>
                <c:pt idx="36133">
                  <c:v>1.1930000000000001</c:v>
                </c:pt>
                <c:pt idx="36134">
                  <c:v>1.1930000000000001</c:v>
                </c:pt>
                <c:pt idx="36135">
                  <c:v>1.1930000000000001</c:v>
                </c:pt>
                <c:pt idx="36136">
                  <c:v>1.1930000000000001</c:v>
                </c:pt>
                <c:pt idx="36137">
                  <c:v>1.1930000000000001</c:v>
                </c:pt>
                <c:pt idx="36138">
                  <c:v>1.1930000000000001</c:v>
                </c:pt>
                <c:pt idx="36139">
                  <c:v>1.1930000000000001</c:v>
                </c:pt>
                <c:pt idx="36140">
                  <c:v>1.1930000000000001</c:v>
                </c:pt>
                <c:pt idx="36141">
                  <c:v>1.1930000000000001</c:v>
                </c:pt>
                <c:pt idx="36142">
                  <c:v>1.1930000000000001</c:v>
                </c:pt>
                <c:pt idx="36143">
                  <c:v>1.1930000000000001</c:v>
                </c:pt>
                <c:pt idx="36144">
                  <c:v>1.1930000000000001</c:v>
                </c:pt>
                <c:pt idx="36145">
                  <c:v>1.1930000000000001</c:v>
                </c:pt>
                <c:pt idx="36146">
                  <c:v>1.1930000000000001</c:v>
                </c:pt>
                <c:pt idx="36147">
                  <c:v>1.1930000000000001</c:v>
                </c:pt>
                <c:pt idx="36148">
                  <c:v>1.1930000000000001</c:v>
                </c:pt>
                <c:pt idx="36149">
                  <c:v>1.1930000000000001</c:v>
                </c:pt>
                <c:pt idx="36150">
                  <c:v>1.1930000000000001</c:v>
                </c:pt>
                <c:pt idx="36151">
                  <c:v>1.1919999999999999</c:v>
                </c:pt>
                <c:pt idx="36152">
                  <c:v>1.1919999999999999</c:v>
                </c:pt>
                <c:pt idx="36153">
                  <c:v>1.1919999999999999</c:v>
                </c:pt>
                <c:pt idx="36154">
                  <c:v>1.1919999999999999</c:v>
                </c:pt>
                <c:pt idx="36155">
                  <c:v>1.1919999999999999</c:v>
                </c:pt>
                <c:pt idx="36156">
                  <c:v>1.1919999999999999</c:v>
                </c:pt>
                <c:pt idx="36157">
                  <c:v>1.1919999999999999</c:v>
                </c:pt>
                <c:pt idx="36158">
                  <c:v>1.1919999999999999</c:v>
                </c:pt>
                <c:pt idx="36159">
                  <c:v>1.1919999999999999</c:v>
                </c:pt>
                <c:pt idx="36160">
                  <c:v>1.1919999999999999</c:v>
                </c:pt>
                <c:pt idx="36161">
                  <c:v>1.1919999999999999</c:v>
                </c:pt>
                <c:pt idx="36162">
                  <c:v>1.1919999999999999</c:v>
                </c:pt>
                <c:pt idx="36163">
                  <c:v>1.1919999999999999</c:v>
                </c:pt>
                <c:pt idx="36164">
                  <c:v>1.1919999999999999</c:v>
                </c:pt>
                <c:pt idx="36165">
                  <c:v>1.1919999999999999</c:v>
                </c:pt>
                <c:pt idx="36166">
                  <c:v>1.1919999999999999</c:v>
                </c:pt>
                <c:pt idx="36167">
                  <c:v>1.1919999999999999</c:v>
                </c:pt>
                <c:pt idx="36168">
                  <c:v>1.1919999999999999</c:v>
                </c:pt>
                <c:pt idx="36169">
                  <c:v>1.1919999999999999</c:v>
                </c:pt>
                <c:pt idx="36170">
                  <c:v>1.1919999999999999</c:v>
                </c:pt>
                <c:pt idx="36171">
                  <c:v>1.1910000000000001</c:v>
                </c:pt>
                <c:pt idx="36172">
                  <c:v>1.1910000000000001</c:v>
                </c:pt>
                <c:pt idx="36173">
                  <c:v>1.1910000000000001</c:v>
                </c:pt>
                <c:pt idx="36174">
                  <c:v>1.1910000000000001</c:v>
                </c:pt>
                <c:pt idx="36175">
                  <c:v>1.1910000000000001</c:v>
                </c:pt>
                <c:pt idx="36176">
                  <c:v>1.1910000000000001</c:v>
                </c:pt>
                <c:pt idx="36177">
                  <c:v>1.1910000000000001</c:v>
                </c:pt>
                <c:pt idx="36178">
                  <c:v>1.1910000000000001</c:v>
                </c:pt>
                <c:pt idx="36179">
                  <c:v>1.1910000000000001</c:v>
                </c:pt>
                <c:pt idx="36180">
                  <c:v>1.1910000000000001</c:v>
                </c:pt>
                <c:pt idx="36181">
                  <c:v>1.1910000000000001</c:v>
                </c:pt>
                <c:pt idx="36182">
                  <c:v>1.1910000000000001</c:v>
                </c:pt>
                <c:pt idx="36183">
                  <c:v>1.1910000000000001</c:v>
                </c:pt>
                <c:pt idx="36184">
                  <c:v>1.1910000000000001</c:v>
                </c:pt>
                <c:pt idx="36185">
                  <c:v>1.1910000000000001</c:v>
                </c:pt>
                <c:pt idx="36186">
                  <c:v>1.1910000000000001</c:v>
                </c:pt>
                <c:pt idx="36187">
                  <c:v>1.1910000000000001</c:v>
                </c:pt>
                <c:pt idx="36188">
                  <c:v>1.1910000000000001</c:v>
                </c:pt>
                <c:pt idx="36189">
                  <c:v>1.1910000000000001</c:v>
                </c:pt>
                <c:pt idx="36190">
                  <c:v>1.1910000000000001</c:v>
                </c:pt>
                <c:pt idx="36191">
                  <c:v>1.19</c:v>
                </c:pt>
                <c:pt idx="36192">
                  <c:v>1.19</c:v>
                </c:pt>
                <c:pt idx="36193">
                  <c:v>1.19</c:v>
                </c:pt>
                <c:pt idx="36194">
                  <c:v>1.19</c:v>
                </c:pt>
                <c:pt idx="36195">
                  <c:v>1.19</c:v>
                </c:pt>
                <c:pt idx="36196">
                  <c:v>1.19</c:v>
                </c:pt>
                <c:pt idx="36197">
                  <c:v>1.19</c:v>
                </c:pt>
                <c:pt idx="36198">
                  <c:v>1.19</c:v>
                </c:pt>
                <c:pt idx="36199">
                  <c:v>1.19</c:v>
                </c:pt>
                <c:pt idx="36200">
                  <c:v>1.19</c:v>
                </c:pt>
                <c:pt idx="36201">
                  <c:v>1.19</c:v>
                </c:pt>
                <c:pt idx="36202">
                  <c:v>1.19</c:v>
                </c:pt>
                <c:pt idx="36203">
                  <c:v>1.19</c:v>
                </c:pt>
                <c:pt idx="36204">
                  <c:v>1.19</c:v>
                </c:pt>
                <c:pt idx="36205">
                  <c:v>1.19</c:v>
                </c:pt>
                <c:pt idx="36206">
                  <c:v>1.19</c:v>
                </c:pt>
                <c:pt idx="36207">
                  <c:v>1.19</c:v>
                </c:pt>
                <c:pt idx="36208">
                  <c:v>1.19</c:v>
                </c:pt>
                <c:pt idx="36209">
                  <c:v>1.19</c:v>
                </c:pt>
                <c:pt idx="36210">
                  <c:v>1.19</c:v>
                </c:pt>
                <c:pt idx="36211">
                  <c:v>1.1890000000000001</c:v>
                </c:pt>
                <c:pt idx="36212">
                  <c:v>1.1890000000000001</c:v>
                </c:pt>
                <c:pt idx="36213">
                  <c:v>1.1890000000000001</c:v>
                </c:pt>
                <c:pt idx="36214">
                  <c:v>1.1890000000000001</c:v>
                </c:pt>
                <c:pt idx="36215">
                  <c:v>1.1890000000000001</c:v>
                </c:pt>
                <c:pt idx="36216">
                  <c:v>1.1890000000000001</c:v>
                </c:pt>
                <c:pt idx="36217">
                  <c:v>1.1890000000000001</c:v>
                </c:pt>
                <c:pt idx="36218">
                  <c:v>1.1890000000000001</c:v>
                </c:pt>
                <c:pt idx="36219">
                  <c:v>1.1890000000000001</c:v>
                </c:pt>
                <c:pt idx="36220">
                  <c:v>1.1890000000000001</c:v>
                </c:pt>
                <c:pt idx="36221">
                  <c:v>1.1890000000000001</c:v>
                </c:pt>
                <c:pt idx="36222">
                  <c:v>1.1890000000000001</c:v>
                </c:pt>
                <c:pt idx="36223">
                  <c:v>1.1890000000000001</c:v>
                </c:pt>
                <c:pt idx="36224">
                  <c:v>1.1890000000000001</c:v>
                </c:pt>
                <c:pt idx="36225">
                  <c:v>1.1890000000000001</c:v>
                </c:pt>
                <c:pt idx="36226">
                  <c:v>1.1890000000000001</c:v>
                </c:pt>
                <c:pt idx="36227">
                  <c:v>1.1890000000000001</c:v>
                </c:pt>
                <c:pt idx="36228">
                  <c:v>1.1890000000000001</c:v>
                </c:pt>
                <c:pt idx="36229">
                  <c:v>1.1890000000000001</c:v>
                </c:pt>
                <c:pt idx="36230">
                  <c:v>1.1890000000000001</c:v>
                </c:pt>
                <c:pt idx="36231">
                  <c:v>1.1879999999999999</c:v>
                </c:pt>
                <c:pt idx="36232">
                  <c:v>1.1879999999999999</c:v>
                </c:pt>
                <c:pt idx="36233">
                  <c:v>1.1879999999999999</c:v>
                </c:pt>
                <c:pt idx="36234">
                  <c:v>1.1879999999999999</c:v>
                </c:pt>
                <c:pt idx="36235">
                  <c:v>1.1879999999999999</c:v>
                </c:pt>
                <c:pt idx="36236">
                  <c:v>1.1879999999999999</c:v>
                </c:pt>
                <c:pt idx="36237">
                  <c:v>1.1879999999999999</c:v>
                </c:pt>
                <c:pt idx="36238">
                  <c:v>1.1879999999999999</c:v>
                </c:pt>
                <c:pt idx="36239">
                  <c:v>1.1879999999999999</c:v>
                </c:pt>
                <c:pt idx="36240">
                  <c:v>1.1879999999999999</c:v>
                </c:pt>
                <c:pt idx="36241">
                  <c:v>1.1879999999999999</c:v>
                </c:pt>
                <c:pt idx="36242">
                  <c:v>1.1879999999999999</c:v>
                </c:pt>
                <c:pt idx="36243">
                  <c:v>1.1879999999999999</c:v>
                </c:pt>
                <c:pt idx="36244">
                  <c:v>1.1879999999999999</c:v>
                </c:pt>
                <c:pt idx="36245">
                  <c:v>1.1879999999999999</c:v>
                </c:pt>
                <c:pt idx="36246">
                  <c:v>1.1879999999999999</c:v>
                </c:pt>
                <c:pt idx="36247">
                  <c:v>1.1879999999999999</c:v>
                </c:pt>
                <c:pt idx="36248">
                  <c:v>1.1879999999999999</c:v>
                </c:pt>
                <c:pt idx="36249">
                  <c:v>1.1879999999999999</c:v>
                </c:pt>
                <c:pt idx="36250">
                  <c:v>1.1879999999999999</c:v>
                </c:pt>
                <c:pt idx="36251">
                  <c:v>1.1870000000000001</c:v>
                </c:pt>
                <c:pt idx="36252">
                  <c:v>1.1870000000000001</c:v>
                </c:pt>
                <c:pt idx="36253">
                  <c:v>1.1870000000000001</c:v>
                </c:pt>
                <c:pt idx="36254">
                  <c:v>1.1870000000000001</c:v>
                </c:pt>
                <c:pt idx="36255">
                  <c:v>1.1870000000000001</c:v>
                </c:pt>
                <c:pt idx="36256">
                  <c:v>1.1870000000000001</c:v>
                </c:pt>
                <c:pt idx="36257">
                  <c:v>1.1870000000000001</c:v>
                </c:pt>
                <c:pt idx="36258">
                  <c:v>1.1870000000000001</c:v>
                </c:pt>
                <c:pt idx="36259">
                  <c:v>1.1870000000000001</c:v>
                </c:pt>
                <c:pt idx="36260">
                  <c:v>1.1870000000000001</c:v>
                </c:pt>
                <c:pt idx="36261">
                  <c:v>1.1870000000000001</c:v>
                </c:pt>
                <c:pt idx="36262">
                  <c:v>1.1870000000000001</c:v>
                </c:pt>
                <c:pt idx="36263">
                  <c:v>1.1870000000000001</c:v>
                </c:pt>
                <c:pt idx="36264">
                  <c:v>1.1870000000000001</c:v>
                </c:pt>
                <c:pt idx="36265">
                  <c:v>1.1870000000000001</c:v>
                </c:pt>
                <c:pt idx="36266">
                  <c:v>1.1870000000000001</c:v>
                </c:pt>
                <c:pt idx="36267">
                  <c:v>1.1870000000000001</c:v>
                </c:pt>
                <c:pt idx="36268">
                  <c:v>1.1870000000000001</c:v>
                </c:pt>
                <c:pt idx="36269">
                  <c:v>1.1870000000000001</c:v>
                </c:pt>
                <c:pt idx="36270">
                  <c:v>1.1870000000000001</c:v>
                </c:pt>
                <c:pt idx="36271">
                  <c:v>1.1859999999999999</c:v>
                </c:pt>
                <c:pt idx="36272">
                  <c:v>1.1859999999999999</c:v>
                </c:pt>
                <c:pt idx="36273">
                  <c:v>1.1859999999999999</c:v>
                </c:pt>
                <c:pt idx="36274">
                  <c:v>1.1859999999999999</c:v>
                </c:pt>
                <c:pt idx="36275">
                  <c:v>1.1859999999999999</c:v>
                </c:pt>
                <c:pt idx="36276">
                  <c:v>1.1859999999999999</c:v>
                </c:pt>
                <c:pt idx="36277">
                  <c:v>1.1859999999999999</c:v>
                </c:pt>
                <c:pt idx="36278">
                  <c:v>1.1859999999999999</c:v>
                </c:pt>
                <c:pt idx="36279">
                  <c:v>1.1859999999999999</c:v>
                </c:pt>
                <c:pt idx="36280">
                  <c:v>1.1859999999999999</c:v>
                </c:pt>
                <c:pt idx="36281">
                  <c:v>1.1859999999999999</c:v>
                </c:pt>
                <c:pt idx="36282">
                  <c:v>1.1859999999999999</c:v>
                </c:pt>
                <c:pt idx="36283">
                  <c:v>1.1859999999999999</c:v>
                </c:pt>
                <c:pt idx="36284">
                  <c:v>1.1859999999999999</c:v>
                </c:pt>
                <c:pt idx="36285">
                  <c:v>1.1859999999999999</c:v>
                </c:pt>
                <c:pt idx="36286">
                  <c:v>1.1859999999999999</c:v>
                </c:pt>
                <c:pt idx="36287">
                  <c:v>1.1859999999999999</c:v>
                </c:pt>
                <c:pt idx="36288">
                  <c:v>1.1859999999999999</c:v>
                </c:pt>
                <c:pt idx="36289">
                  <c:v>1.1859999999999999</c:v>
                </c:pt>
                <c:pt idx="36290">
                  <c:v>1.1859999999999999</c:v>
                </c:pt>
                <c:pt idx="36291">
                  <c:v>1.1850000000000001</c:v>
                </c:pt>
                <c:pt idx="36292">
                  <c:v>1.1850000000000001</c:v>
                </c:pt>
                <c:pt idx="36293">
                  <c:v>1.1850000000000001</c:v>
                </c:pt>
                <c:pt idx="36294">
                  <c:v>1.1850000000000001</c:v>
                </c:pt>
                <c:pt idx="36295">
                  <c:v>1.1850000000000001</c:v>
                </c:pt>
                <c:pt idx="36296">
                  <c:v>1.1850000000000001</c:v>
                </c:pt>
                <c:pt idx="36297">
                  <c:v>1.1850000000000001</c:v>
                </c:pt>
                <c:pt idx="36298">
                  <c:v>1.1850000000000001</c:v>
                </c:pt>
                <c:pt idx="36299">
                  <c:v>1.1850000000000001</c:v>
                </c:pt>
                <c:pt idx="36300">
                  <c:v>1.1850000000000001</c:v>
                </c:pt>
                <c:pt idx="36301">
                  <c:v>1.1850000000000001</c:v>
                </c:pt>
                <c:pt idx="36302">
                  <c:v>1.1850000000000001</c:v>
                </c:pt>
                <c:pt idx="36303">
                  <c:v>1.1850000000000001</c:v>
                </c:pt>
                <c:pt idx="36304">
                  <c:v>1.1850000000000001</c:v>
                </c:pt>
                <c:pt idx="36305">
                  <c:v>1.1850000000000001</c:v>
                </c:pt>
                <c:pt idx="36306">
                  <c:v>1.1850000000000001</c:v>
                </c:pt>
                <c:pt idx="36307">
                  <c:v>1.1850000000000001</c:v>
                </c:pt>
                <c:pt idx="36308">
                  <c:v>1.1850000000000001</c:v>
                </c:pt>
                <c:pt idx="36309">
                  <c:v>1.1850000000000001</c:v>
                </c:pt>
                <c:pt idx="36310">
                  <c:v>1.1850000000000001</c:v>
                </c:pt>
                <c:pt idx="36311">
                  <c:v>1.1839999999999999</c:v>
                </c:pt>
                <c:pt idx="36312">
                  <c:v>1.1839999999999999</c:v>
                </c:pt>
                <c:pt idx="36313">
                  <c:v>1.1839999999999999</c:v>
                </c:pt>
                <c:pt idx="36314">
                  <c:v>1.1839999999999999</c:v>
                </c:pt>
                <c:pt idx="36315">
                  <c:v>1.1839999999999999</c:v>
                </c:pt>
                <c:pt idx="36316">
                  <c:v>1.1839999999999999</c:v>
                </c:pt>
                <c:pt idx="36317">
                  <c:v>1.1839999999999999</c:v>
                </c:pt>
                <c:pt idx="36318">
                  <c:v>1.1839999999999999</c:v>
                </c:pt>
                <c:pt idx="36319">
                  <c:v>1.1839999999999999</c:v>
                </c:pt>
                <c:pt idx="36320">
                  <c:v>1.1839999999999999</c:v>
                </c:pt>
                <c:pt idx="36321">
                  <c:v>1.1839999999999999</c:v>
                </c:pt>
                <c:pt idx="36322">
                  <c:v>1.1839999999999999</c:v>
                </c:pt>
                <c:pt idx="36323">
                  <c:v>1.1839999999999999</c:v>
                </c:pt>
                <c:pt idx="36324">
                  <c:v>1.1839999999999999</c:v>
                </c:pt>
                <c:pt idx="36325">
                  <c:v>1.1839999999999999</c:v>
                </c:pt>
                <c:pt idx="36326">
                  <c:v>1.1839999999999999</c:v>
                </c:pt>
                <c:pt idx="36327">
                  <c:v>1.1839999999999999</c:v>
                </c:pt>
                <c:pt idx="36328">
                  <c:v>1.1839999999999999</c:v>
                </c:pt>
                <c:pt idx="36329">
                  <c:v>1.1839999999999999</c:v>
                </c:pt>
                <c:pt idx="36330">
                  <c:v>1.1839999999999999</c:v>
                </c:pt>
                <c:pt idx="36331">
                  <c:v>1.1830000000000001</c:v>
                </c:pt>
                <c:pt idx="36332">
                  <c:v>1.1830000000000001</c:v>
                </c:pt>
                <c:pt idx="36333">
                  <c:v>1.1830000000000001</c:v>
                </c:pt>
                <c:pt idx="36334">
                  <c:v>1.1830000000000001</c:v>
                </c:pt>
                <c:pt idx="36335">
                  <c:v>1.1830000000000001</c:v>
                </c:pt>
                <c:pt idx="36336">
                  <c:v>1.1830000000000001</c:v>
                </c:pt>
                <c:pt idx="36337">
                  <c:v>1.1830000000000001</c:v>
                </c:pt>
                <c:pt idx="36338">
                  <c:v>1.1830000000000001</c:v>
                </c:pt>
                <c:pt idx="36339">
                  <c:v>1.1830000000000001</c:v>
                </c:pt>
                <c:pt idx="36340">
                  <c:v>1.1830000000000001</c:v>
                </c:pt>
                <c:pt idx="36341">
                  <c:v>1.1830000000000001</c:v>
                </c:pt>
                <c:pt idx="36342">
                  <c:v>1.1830000000000001</c:v>
                </c:pt>
                <c:pt idx="36343">
                  <c:v>1.1830000000000001</c:v>
                </c:pt>
                <c:pt idx="36344">
                  <c:v>1.1830000000000001</c:v>
                </c:pt>
                <c:pt idx="36345">
                  <c:v>1.1830000000000001</c:v>
                </c:pt>
                <c:pt idx="36346">
                  <c:v>1.1830000000000001</c:v>
                </c:pt>
                <c:pt idx="36347">
                  <c:v>1.1830000000000001</c:v>
                </c:pt>
                <c:pt idx="36348">
                  <c:v>1.1830000000000001</c:v>
                </c:pt>
                <c:pt idx="36349">
                  <c:v>1.1830000000000001</c:v>
                </c:pt>
                <c:pt idx="36350">
                  <c:v>1.1830000000000001</c:v>
                </c:pt>
                <c:pt idx="36351">
                  <c:v>1.1819999999999999</c:v>
                </c:pt>
                <c:pt idx="36352">
                  <c:v>1.1819999999999999</c:v>
                </c:pt>
                <c:pt idx="36353">
                  <c:v>1.1819999999999999</c:v>
                </c:pt>
                <c:pt idx="36354">
                  <c:v>1.1819999999999999</c:v>
                </c:pt>
                <c:pt idx="36355">
                  <c:v>1.1819999999999999</c:v>
                </c:pt>
                <c:pt idx="36356">
                  <c:v>1.1819999999999999</c:v>
                </c:pt>
                <c:pt idx="36357">
                  <c:v>1.1819999999999999</c:v>
                </c:pt>
                <c:pt idx="36358">
                  <c:v>1.1819999999999999</c:v>
                </c:pt>
                <c:pt idx="36359">
                  <c:v>1.1819999999999999</c:v>
                </c:pt>
                <c:pt idx="36360">
                  <c:v>1.1819999999999999</c:v>
                </c:pt>
                <c:pt idx="36361">
                  <c:v>1.1819999999999999</c:v>
                </c:pt>
                <c:pt idx="36362">
                  <c:v>1.1819999999999999</c:v>
                </c:pt>
                <c:pt idx="36363">
                  <c:v>1.1819999999999999</c:v>
                </c:pt>
                <c:pt idx="36364">
                  <c:v>1.1819999999999999</c:v>
                </c:pt>
                <c:pt idx="36365">
                  <c:v>1.1819999999999999</c:v>
                </c:pt>
                <c:pt idx="36366">
                  <c:v>1.1819999999999999</c:v>
                </c:pt>
                <c:pt idx="36367">
                  <c:v>1.1819999999999999</c:v>
                </c:pt>
                <c:pt idx="36368">
                  <c:v>1.1819999999999999</c:v>
                </c:pt>
                <c:pt idx="36369">
                  <c:v>1.1819999999999999</c:v>
                </c:pt>
                <c:pt idx="36370">
                  <c:v>1.1819999999999999</c:v>
                </c:pt>
                <c:pt idx="36371">
                  <c:v>1.181</c:v>
                </c:pt>
                <c:pt idx="36372">
                  <c:v>1.181</c:v>
                </c:pt>
                <c:pt idx="36373">
                  <c:v>1.181</c:v>
                </c:pt>
                <c:pt idx="36374">
                  <c:v>1.181</c:v>
                </c:pt>
                <c:pt idx="36375">
                  <c:v>1.181</c:v>
                </c:pt>
                <c:pt idx="36376">
                  <c:v>1.181</c:v>
                </c:pt>
                <c:pt idx="36377">
                  <c:v>1.181</c:v>
                </c:pt>
                <c:pt idx="36378">
                  <c:v>1.181</c:v>
                </c:pt>
                <c:pt idx="36379">
                  <c:v>1.181</c:v>
                </c:pt>
                <c:pt idx="36380">
                  <c:v>1.181</c:v>
                </c:pt>
                <c:pt idx="36381">
                  <c:v>1.181</c:v>
                </c:pt>
                <c:pt idx="36382">
                  <c:v>1.181</c:v>
                </c:pt>
                <c:pt idx="36383">
                  <c:v>1.181</c:v>
                </c:pt>
                <c:pt idx="36384">
                  <c:v>1.181</c:v>
                </c:pt>
                <c:pt idx="36385">
                  <c:v>1.181</c:v>
                </c:pt>
                <c:pt idx="36386">
                  <c:v>1.181</c:v>
                </c:pt>
                <c:pt idx="36387">
                  <c:v>1.181</c:v>
                </c:pt>
                <c:pt idx="36388">
                  <c:v>1.181</c:v>
                </c:pt>
                <c:pt idx="36389">
                  <c:v>1.181</c:v>
                </c:pt>
                <c:pt idx="36390">
                  <c:v>1.181</c:v>
                </c:pt>
                <c:pt idx="36391">
                  <c:v>1.18</c:v>
                </c:pt>
                <c:pt idx="36392">
                  <c:v>1.18</c:v>
                </c:pt>
                <c:pt idx="36393">
                  <c:v>1.18</c:v>
                </c:pt>
                <c:pt idx="36394">
                  <c:v>1.18</c:v>
                </c:pt>
                <c:pt idx="36395">
                  <c:v>1.18</c:v>
                </c:pt>
                <c:pt idx="36396">
                  <c:v>1.18</c:v>
                </c:pt>
                <c:pt idx="36397">
                  <c:v>1.18</c:v>
                </c:pt>
                <c:pt idx="36398">
                  <c:v>1.18</c:v>
                </c:pt>
                <c:pt idx="36399">
                  <c:v>1.18</c:v>
                </c:pt>
                <c:pt idx="36400">
                  <c:v>1.18</c:v>
                </c:pt>
                <c:pt idx="36401">
                  <c:v>1.18</c:v>
                </c:pt>
                <c:pt idx="36402">
                  <c:v>1.18</c:v>
                </c:pt>
                <c:pt idx="36403">
                  <c:v>1.18</c:v>
                </c:pt>
                <c:pt idx="36404">
                  <c:v>1.18</c:v>
                </c:pt>
                <c:pt idx="36405">
                  <c:v>1.18</c:v>
                </c:pt>
                <c:pt idx="36406">
                  <c:v>1.18</c:v>
                </c:pt>
                <c:pt idx="36407">
                  <c:v>1.18</c:v>
                </c:pt>
                <c:pt idx="36408">
                  <c:v>1.18</c:v>
                </c:pt>
                <c:pt idx="36409">
                  <c:v>1.18</c:v>
                </c:pt>
                <c:pt idx="36410">
                  <c:v>1.18</c:v>
                </c:pt>
                <c:pt idx="36411">
                  <c:v>1.179</c:v>
                </c:pt>
                <c:pt idx="36412">
                  <c:v>1.179</c:v>
                </c:pt>
                <c:pt idx="36413">
                  <c:v>1.179</c:v>
                </c:pt>
                <c:pt idx="36414">
                  <c:v>1.179</c:v>
                </c:pt>
                <c:pt idx="36415">
                  <c:v>1.179</c:v>
                </c:pt>
                <c:pt idx="36416">
                  <c:v>1.179</c:v>
                </c:pt>
                <c:pt idx="36417">
                  <c:v>1.179</c:v>
                </c:pt>
                <c:pt idx="36418">
                  <c:v>1.179</c:v>
                </c:pt>
                <c:pt idx="36419">
                  <c:v>1.179</c:v>
                </c:pt>
                <c:pt idx="36420">
                  <c:v>1.179</c:v>
                </c:pt>
                <c:pt idx="36421">
                  <c:v>1.179</c:v>
                </c:pt>
                <c:pt idx="36422">
                  <c:v>1.179</c:v>
                </c:pt>
                <c:pt idx="36423">
                  <c:v>1.179</c:v>
                </c:pt>
                <c:pt idx="36424">
                  <c:v>1.179</c:v>
                </c:pt>
                <c:pt idx="36425">
                  <c:v>1.179</c:v>
                </c:pt>
                <c:pt idx="36426">
                  <c:v>1.179</c:v>
                </c:pt>
                <c:pt idx="36427">
                  <c:v>1.179</c:v>
                </c:pt>
                <c:pt idx="36428">
                  <c:v>1.179</c:v>
                </c:pt>
                <c:pt idx="36429">
                  <c:v>1.179</c:v>
                </c:pt>
                <c:pt idx="36430">
                  <c:v>1.179</c:v>
                </c:pt>
                <c:pt idx="36431">
                  <c:v>1.1779999999999999</c:v>
                </c:pt>
                <c:pt idx="36432">
                  <c:v>1.1779999999999999</c:v>
                </c:pt>
                <c:pt idx="36433">
                  <c:v>1.1779999999999999</c:v>
                </c:pt>
                <c:pt idx="36434">
                  <c:v>1.1779999999999999</c:v>
                </c:pt>
                <c:pt idx="36435">
                  <c:v>1.1779999999999999</c:v>
                </c:pt>
                <c:pt idx="36436">
                  <c:v>1.1779999999999999</c:v>
                </c:pt>
                <c:pt idx="36437">
                  <c:v>1.1779999999999999</c:v>
                </c:pt>
                <c:pt idx="36438">
                  <c:v>1.1779999999999999</c:v>
                </c:pt>
                <c:pt idx="36439">
                  <c:v>1.1779999999999999</c:v>
                </c:pt>
                <c:pt idx="36440">
                  <c:v>1.1779999999999999</c:v>
                </c:pt>
                <c:pt idx="36441">
                  <c:v>1.1779999999999999</c:v>
                </c:pt>
                <c:pt idx="36442">
                  <c:v>1.1779999999999999</c:v>
                </c:pt>
                <c:pt idx="36443">
                  <c:v>1.1779999999999999</c:v>
                </c:pt>
                <c:pt idx="36444">
                  <c:v>1.1779999999999999</c:v>
                </c:pt>
                <c:pt idx="36445">
                  <c:v>1.1779999999999999</c:v>
                </c:pt>
                <c:pt idx="36446">
                  <c:v>1.1779999999999999</c:v>
                </c:pt>
                <c:pt idx="36447">
                  <c:v>1.1779999999999999</c:v>
                </c:pt>
                <c:pt idx="36448">
                  <c:v>1.1779999999999999</c:v>
                </c:pt>
                <c:pt idx="36449">
                  <c:v>1.1779999999999999</c:v>
                </c:pt>
                <c:pt idx="36450">
                  <c:v>1.1779999999999999</c:v>
                </c:pt>
                <c:pt idx="36451">
                  <c:v>1.177</c:v>
                </c:pt>
                <c:pt idx="36452">
                  <c:v>1.177</c:v>
                </c:pt>
                <c:pt idx="36453">
                  <c:v>1.177</c:v>
                </c:pt>
                <c:pt idx="36454">
                  <c:v>1.177</c:v>
                </c:pt>
                <c:pt idx="36455">
                  <c:v>1.177</c:v>
                </c:pt>
                <c:pt idx="36456">
                  <c:v>1.177</c:v>
                </c:pt>
                <c:pt idx="36457">
                  <c:v>1.177</c:v>
                </c:pt>
                <c:pt idx="36458">
                  <c:v>1.177</c:v>
                </c:pt>
                <c:pt idx="36459">
                  <c:v>1.177</c:v>
                </c:pt>
                <c:pt idx="36460">
                  <c:v>1.177</c:v>
                </c:pt>
                <c:pt idx="36461">
                  <c:v>1.177</c:v>
                </c:pt>
                <c:pt idx="36462">
                  <c:v>1.177</c:v>
                </c:pt>
                <c:pt idx="36463">
                  <c:v>1.177</c:v>
                </c:pt>
                <c:pt idx="36464">
                  <c:v>1.177</c:v>
                </c:pt>
                <c:pt idx="36465">
                  <c:v>1.177</c:v>
                </c:pt>
                <c:pt idx="36466">
                  <c:v>1.177</c:v>
                </c:pt>
                <c:pt idx="36467">
                  <c:v>1.177</c:v>
                </c:pt>
                <c:pt idx="36468">
                  <c:v>1.177</c:v>
                </c:pt>
                <c:pt idx="36469">
                  <c:v>1.177</c:v>
                </c:pt>
                <c:pt idx="36470">
                  <c:v>1.177</c:v>
                </c:pt>
                <c:pt idx="36471">
                  <c:v>1.1759999999999999</c:v>
                </c:pt>
                <c:pt idx="36472">
                  <c:v>1.1759999999999999</c:v>
                </c:pt>
                <c:pt idx="36473">
                  <c:v>1.1759999999999999</c:v>
                </c:pt>
                <c:pt idx="36474">
                  <c:v>1.1759999999999999</c:v>
                </c:pt>
                <c:pt idx="36475">
                  <c:v>1.1759999999999999</c:v>
                </c:pt>
                <c:pt idx="36476">
                  <c:v>1.1759999999999999</c:v>
                </c:pt>
                <c:pt idx="36477">
                  <c:v>1.1759999999999999</c:v>
                </c:pt>
                <c:pt idx="36478">
                  <c:v>1.1759999999999999</c:v>
                </c:pt>
                <c:pt idx="36479">
                  <c:v>1.1759999999999999</c:v>
                </c:pt>
                <c:pt idx="36480">
                  <c:v>1.1759999999999999</c:v>
                </c:pt>
                <c:pt idx="36481">
                  <c:v>1.1759999999999999</c:v>
                </c:pt>
                <c:pt idx="36482">
                  <c:v>1.1759999999999999</c:v>
                </c:pt>
                <c:pt idx="36483">
                  <c:v>1.1759999999999999</c:v>
                </c:pt>
                <c:pt idx="36484">
                  <c:v>1.1759999999999999</c:v>
                </c:pt>
                <c:pt idx="36485">
                  <c:v>1.1759999999999999</c:v>
                </c:pt>
                <c:pt idx="36486">
                  <c:v>1.1759999999999999</c:v>
                </c:pt>
                <c:pt idx="36487">
                  <c:v>1.1759999999999999</c:v>
                </c:pt>
                <c:pt idx="36488">
                  <c:v>1.1759999999999999</c:v>
                </c:pt>
                <c:pt idx="36489">
                  <c:v>1.1759999999999999</c:v>
                </c:pt>
                <c:pt idx="36490">
                  <c:v>1.1759999999999999</c:v>
                </c:pt>
                <c:pt idx="36491">
                  <c:v>1.175</c:v>
                </c:pt>
                <c:pt idx="36492">
                  <c:v>1.175</c:v>
                </c:pt>
                <c:pt idx="36493">
                  <c:v>1.175</c:v>
                </c:pt>
                <c:pt idx="36494">
                  <c:v>1.175</c:v>
                </c:pt>
                <c:pt idx="36495">
                  <c:v>1.175</c:v>
                </c:pt>
                <c:pt idx="36496">
                  <c:v>1.175</c:v>
                </c:pt>
                <c:pt idx="36497">
                  <c:v>1.175</c:v>
                </c:pt>
                <c:pt idx="36498">
                  <c:v>1.175</c:v>
                </c:pt>
                <c:pt idx="36499">
                  <c:v>1.175</c:v>
                </c:pt>
                <c:pt idx="36500">
                  <c:v>1.175</c:v>
                </c:pt>
                <c:pt idx="36501">
                  <c:v>1.175</c:v>
                </c:pt>
                <c:pt idx="36502">
                  <c:v>1.175</c:v>
                </c:pt>
                <c:pt idx="36503">
                  <c:v>1.175</c:v>
                </c:pt>
                <c:pt idx="36504">
                  <c:v>1.175</c:v>
                </c:pt>
                <c:pt idx="36505">
                  <c:v>1.175</c:v>
                </c:pt>
                <c:pt idx="36506">
                  <c:v>1.175</c:v>
                </c:pt>
                <c:pt idx="36507">
                  <c:v>1.175</c:v>
                </c:pt>
                <c:pt idx="36508">
                  <c:v>1.175</c:v>
                </c:pt>
                <c:pt idx="36509">
                  <c:v>1.175</c:v>
                </c:pt>
                <c:pt idx="36510">
                  <c:v>1.175</c:v>
                </c:pt>
                <c:pt idx="36511">
                  <c:v>1.1739999999999999</c:v>
                </c:pt>
                <c:pt idx="36512">
                  <c:v>1.1739999999999999</c:v>
                </c:pt>
                <c:pt idx="36513">
                  <c:v>1.1739999999999999</c:v>
                </c:pt>
                <c:pt idx="36514">
                  <c:v>1.1739999999999999</c:v>
                </c:pt>
                <c:pt idx="36515">
                  <c:v>1.1739999999999999</c:v>
                </c:pt>
                <c:pt idx="36516">
                  <c:v>1.1739999999999999</c:v>
                </c:pt>
                <c:pt idx="36517">
                  <c:v>1.1739999999999999</c:v>
                </c:pt>
                <c:pt idx="36518">
                  <c:v>1.1739999999999999</c:v>
                </c:pt>
                <c:pt idx="36519">
                  <c:v>1.1739999999999999</c:v>
                </c:pt>
                <c:pt idx="36520">
                  <c:v>1.1739999999999999</c:v>
                </c:pt>
                <c:pt idx="36521">
                  <c:v>1.1739999999999999</c:v>
                </c:pt>
                <c:pt idx="36522">
                  <c:v>1.1739999999999999</c:v>
                </c:pt>
                <c:pt idx="36523">
                  <c:v>1.1739999999999999</c:v>
                </c:pt>
                <c:pt idx="36524">
                  <c:v>1.1739999999999999</c:v>
                </c:pt>
                <c:pt idx="36525">
                  <c:v>1.1739999999999999</c:v>
                </c:pt>
                <c:pt idx="36526">
                  <c:v>1.1739999999999999</c:v>
                </c:pt>
                <c:pt idx="36527">
                  <c:v>1.1739999999999999</c:v>
                </c:pt>
                <c:pt idx="36528">
                  <c:v>1.1739999999999999</c:v>
                </c:pt>
                <c:pt idx="36529">
                  <c:v>1.1739999999999999</c:v>
                </c:pt>
                <c:pt idx="36530">
                  <c:v>1.1739999999999999</c:v>
                </c:pt>
                <c:pt idx="36531">
                  <c:v>1.173</c:v>
                </c:pt>
                <c:pt idx="36532">
                  <c:v>1.173</c:v>
                </c:pt>
                <c:pt idx="36533">
                  <c:v>1.173</c:v>
                </c:pt>
                <c:pt idx="36534">
                  <c:v>1.173</c:v>
                </c:pt>
                <c:pt idx="36535">
                  <c:v>1.173</c:v>
                </c:pt>
                <c:pt idx="36536">
                  <c:v>1.173</c:v>
                </c:pt>
                <c:pt idx="36537">
                  <c:v>1.173</c:v>
                </c:pt>
                <c:pt idx="36538">
                  <c:v>1.173</c:v>
                </c:pt>
                <c:pt idx="36539">
                  <c:v>1.173</c:v>
                </c:pt>
                <c:pt idx="36540">
                  <c:v>1.173</c:v>
                </c:pt>
                <c:pt idx="36541">
                  <c:v>1.173</c:v>
                </c:pt>
                <c:pt idx="36542">
                  <c:v>1.173</c:v>
                </c:pt>
                <c:pt idx="36543">
                  <c:v>1.173</c:v>
                </c:pt>
                <c:pt idx="36544">
                  <c:v>1.173</c:v>
                </c:pt>
                <c:pt idx="36545">
                  <c:v>1.173</c:v>
                </c:pt>
                <c:pt idx="36546">
                  <c:v>1.173</c:v>
                </c:pt>
                <c:pt idx="36547">
                  <c:v>1.173</c:v>
                </c:pt>
                <c:pt idx="36548">
                  <c:v>1.173</c:v>
                </c:pt>
                <c:pt idx="36549">
                  <c:v>1.173</c:v>
                </c:pt>
                <c:pt idx="36550">
                  <c:v>1.173</c:v>
                </c:pt>
                <c:pt idx="36551">
                  <c:v>1.1719999999999999</c:v>
                </c:pt>
                <c:pt idx="36552">
                  <c:v>1.1719999999999999</c:v>
                </c:pt>
                <c:pt idx="36553">
                  <c:v>1.1719999999999999</c:v>
                </c:pt>
                <c:pt idx="36554">
                  <c:v>1.1719999999999999</c:v>
                </c:pt>
                <c:pt idx="36555">
                  <c:v>1.1719999999999999</c:v>
                </c:pt>
                <c:pt idx="36556">
                  <c:v>1.1719999999999999</c:v>
                </c:pt>
                <c:pt idx="36557">
                  <c:v>1.1719999999999999</c:v>
                </c:pt>
                <c:pt idx="36558">
                  <c:v>1.1719999999999999</c:v>
                </c:pt>
                <c:pt idx="36559">
                  <c:v>1.1719999999999999</c:v>
                </c:pt>
                <c:pt idx="36560">
                  <c:v>1.1719999999999999</c:v>
                </c:pt>
                <c:pt idx="36561">
                  <c:v>1.1719999999999999</c:v>
                </c:pt>
                <c:pt idx="36562">
                  <c:v>1.1719999999999999</c:v>
                </c:pt>
                <c:pt idx="36563">
                  <c:v>1.1719999999999999</c:v>
                </c:pt>
                <c:pt idx="36564">
                  <c:v>1.1719999999999999</c:v>
                </c:pt>
                <c:pt idx="36565">
                  <c:v>1.1719999999999999</c:v>
                </c:pt>
                <c:pt idx="36566">
                  <c:v>1.1719999999999999</c:v>
                </c:pt>
                <c:pt idx="36567">
                  <c:v>1.1719999999999999</c:v>
                </c:pt>
                <c:pt idx="36568">
                  <c:v>1.1719999999999999</c:v>
                </c:pt>
                <c:pt idx="36569">
                  <c:v>1.1719999999999999</c:v>
                </c:pt>
                <c:pt idx="36570">
                  <c:v>1.1719999999999999</c:v>
                </c:pt>
                <c:pt idx="36571">
                  <c:v>1.171</c:v>
                </c:pt>
                <c:pt idx="36572">
                  <c:v>1.171</c:v>
                </c:pt>
                <c:pt idx="36573">
                  <c:v>1.171</c:v>
                </c:pt>
                <c:pt idx="36574">
                  <c:v>1.171</c:v>
                </c:pt>
                <c:pt idx="36575">
                  <c:v>1.171</c:v>
                </c:pt>
                <c:pt idx="36576">
                  <c:v>1.171</c:v>
                </c:pt>
                <c:pt idx="36577">
                  <c:v>1.171</c:v>
                </c:pt>
                <c:pt idx="36578">
                  <c:v>1.171</c:v>
                </c:pt>
                <c:pt idx="36579">
                  <c:v>1.171</c:v>
                </c:pt>
                <c:pt idx="36580">
                  <c:v>1.171</c:v>
                </c:pt>
                <c:pt idx="36581">
                  <c:v>1.171</c:v>
                </c:pt>
                <c:pt idx="36582">
                  <c:v>1.171</c:v>
                </c:pt>
                <c:pt idx="36583">
                  <c:v>1.171</c:v>
                </c:pt>
                <c:pt idx="36584">
                  <c:v>1.171</c:v>
                </c:pt>
                <c:pt idx="36585">
                  <c:v>1.171</c:v>
                </c:pt>
                <c:pt idx="36586">
                  <c:v>1.171</c:v>
                </c:pt>
                <c:pt idx="36587">
                  <c:v>1.171</c:v>
                </c:pt>
                <c:pt idx="36588">
                  <c:v>1.171</c:v>
                </c:pt>
                <c:pt idx="36589">
                  <c:v>1.171</c:v>
                </c:pt>
                <c:pt idx="36590">
                  <c:v>1.171</c:v>
                </c:pt>
                <c:pt idx="36591">
                  <c:v>1.17</c:v>
                </c:pt>
                <c:pt idx="36592">
                  <c:v>1.17</c:v>
                </c:pt>
                <c:pt idx="36593">
                  <c:v>1.17</c:v>
                </c:pt>
                <c:pt idx="36594">
                  <c:v>1.17</c:v>
                </c:pt>
                <c:pt idx="36595">
                  <c:v>1.17</c:v>
                </c:pt>
                <c:pt idx="36596">
                  <c:v>1.17</c:v>
                </c:pt>
                <c:pt idx="36597">
                  <c:v>1.17</c:v>
                </c:pt>
                <c:pt idx="36598">
                  <c:v>1.17</c:v>
                </c:pt>
                <c:pt idx="36599">
                  <c:v>1.17</c:v>
                </c:pt>
                <c:pt idx="36600">
                  <c:v>1.17</c:v>
                </c:pt>
                <c:pt idx="36601">
                  <c:v>1.17</c:v>
                </c:pt>
                <c:pt idx="36602">
                  <c:v>1.17</c:v>
                </c:pt>
                <c:pt idx="36603">
                  <c:v>1.17</c:v>
                </c:pt>
                <c:pt idx="36604">
                  <c:v>1.17</c:v>
                </c:pt>
                <c:pt idx="36605">
                  <c:v>1.17</c:v>
                </c:pt>
                <c:pt idx="36606">
                  <c:v>1.17</c:v>
                </c:pt>
                <c:pt idx="36607">
                  <c:v>1.17</c:v>
                </c:pt>
                <c:pt idx="36608">
                  <c:v>1.17</c:v>
                </c:pt>
                <c:pt idx="36609">
                  <c:v>1.17</c:v>
                </c:pt>
                <c:pt idx="36610">
                  <c:v>1.17</c:v>
                </c:pt>
                <c:pt idx="36611">
                  <c:v>1.169</c:v>
                </c:pt>
                <c:pt idx="36612">
                  <c:v>1.169</c:v>
                </c:pt>
                <c:pt idx="36613">
                  <c:v>1.169</c:v>
                </c:pt>
                <c:pt idx="36614">
                  <c:v>1.169</c:v>
                </c:pt>
                <c:pt idx="36615">
                  <c:v>1.169</c:v>
                </c:pt>
                <c:pt idx="36616">
                  <c:v>1.169</c:v>
                </c:pt>
                <c:pt idx="36617">
                  <c:v>1.169</c:v>
                </c:pt>
                <c:pt idx="36618">
                  <c:v>1.169</c:v>
                </c:pt>
                <c:pt idx="36619">
                  <c:v>1.169</c:v>
                </c:pt>
                <c:pt idx="36620">
                  <c:v>1.169</c:v>
                </c:pt>
                <c:pt idx="36621">
                  <c:v>1.169</c:v>
                </c:pt>
                <c:pt idx="36622">
                  <c:v>1.169</c:v>
                </c:pt>
                <c:pt idx="36623">
                  <c:v>1.169</c:v>
                </c:pt>
                <c:pt idx="36624">
                  <c:v>1.169</c:v>
                </c:pt>
                <c:pt idx="36625">
                  <c:v>1.169</c:v>
                </c:pt>
                <c:pt idx="36626">
                  <c:v>1.169</c:v>
                </c:pt>
                <c:pt idx="36627">
                  <c:v>1.169</c:v>
                </c:pt>
                <c:pt idx="36628">
                  <c:v>1.169</c:v>
                </c:pt>
                <c:pt idx="36629">
                  <c:v>1.169</c:v>
                </c:pt>
                <c:pt idx="36630">
                  <c:v>1.169</c:v>
                </c:pt>
                <c:pt idx="36631">
                  <c:v>1.1679999999999999</c:v>
                </c:pt>
                <c:pt idx="36632">
                  <c:v>1.1679999999999999</c:v>
                </c:pt>
                <c:pt idx="36633">
                  <c:v>1.1679999999999999</c:v>
                </c:pt>
                <c:pt idx="36634">
                  <c:v>1.1679999999999999</c:v>
                </c:pt>
                <c:pt idx="36635">
                  <c:v>1.1679999999999999</c:v>
                </c:pt>
                <c:pt idx="36636">
                  <c:v>1.1679999999999999</c:v>
                </c:pt>
                <c:pt idx="36637">
                  <c:v>1.1679999999999999</c:v>
                </c:pt>
                <c:pt idx="36638">
                  <c:v>1.1679999999999999</c:v>
                </c:pt>
                <c:pt idx="36639">
                  <c:v>1.1679999999999999</c:v>
                </c:pt>
                <c:pt idx="36640">
                  <c:v>1.1679999999999999</c:v>
                </c:pt>
                <c:pt idx="36641">
                  <c:v>1.1679999999999999</c:v>
                </c:pt>
                <c:pt idx="36642">
                  <c:v>1.1679999999999999</c:v>
                </c:pt>
                <c:pt idx="36643">
                  <c:v>1.1679999999999999</c:v>
                </c:pt>
                <c:pt idx="36644">
                  <c:v>1.1679999999999999</c:v>
                </c:pt>
                <c:pt idx="36645">
                  <c:v>1.1679999999999999</c:v>
                </c:pt>
                <c:pt idx="36646">
                  <c:v>1.1679999999999999</c:v>
                </c:pt>
                <c:pt idx="36647">
                  <c:v>1.1679999999999999</c:v>
                </c:pt>
                <c:pt idx="36648">
                  <c:v>1.1679999999999999</c:v>
                </c:pt>
                <c:pt idx="36649">
                  <c:v>1.1679999999999999</c:v>
                </c:pt>
                <c:pt idx="36650">
                  <c:v>1.1679999999999999</c:v>
                </c:pt>
                <c:pt idx="36651">
                  <c:v>1.167</c:v>
                </c:pt>
                <c:pt idx="36652">
                  <c:v>1.167</c:v>
                </c:pt>
                <c:pt idx="36653">
                  <c:v>1.167</c:v>
                </c:pt>
                <c:pt idx="36654">
                  <c:v>1.167</c:v>
                </c:pt>
                <c:pt idx="36655">
                  <c:v>1.167</c:v>
                </c:pt>
                <c:pt idx="36656">
                  <c:v>1.167</c:v>
                </c:pt>
                <c:pt idx="36657">
                  <c:v>1.167</c:v>
                </c:pt>
                <c:pt idx="36658">
                  <c:v>1.167</c:v>
                </c:pt>
                <c:pt idx="36659">
                  <c:v>1.167</c:v>
                </c:pt>
                <c:pt idx="36660">
                  <c:v>1.167</c:v>
                </c:pt>
                <c:pt idx="36661">
                  <c:v>1.167</c:v>
                </c:pt>
                <c:pt idx="36662">
                  <c:v>1.167</c:v>
                </c:pt>
                <c:pt idx="36663">
                  <c:v>1.167</c:v>
                </c:pt>
                <c:pt idx="36664">
                  <c:v>1.167</c:v>
                </c:pt>
                <c:pt idx="36665">
                  <c:v>1.167</c:v>
                </c:pt>
                <c:pt idx="36666">
                  <c:v>1.167</c:v>
                </c:pt>
                <c:pt idx="36667">
                  <c:v>1.167</c:v>
                </c:pt>
                <c:pt idx="36668">
                  <c:v>1.167</c:v>
                </c:pt>
                <c:pt idx="36669">
                  <c:v>1.167</c:v>
                </c:pt>
                <c:pt idx="36670">
                  <c:v>1.167</c:v>
                </c:pt>
                <c:pt idx="36671">
                  <c:v>1.1659999999999999</c:v>
                </c:pt>
                <c:pt idx="36672">
                  <c:v>1.1659999999999999</c:v>
                </c:pt>
                <c:pt idx="36673">
                  <c:v>1.1659999999999999</c:v>
                </c:pt>
                <c:pt idx="36674">
                  <c:v>1.1659999999999999</c:v>
                </c:pt>
                <c:pt idx="36675">
                  <c:v>1.1659999999999999</c:v>
                </c:pt>
                <c:pt idx="36676">
                  <c:v>1.1659999999999999</c:v>
                </c:pt>
                <c:pt idx="36677">
                  <c:v>1.1659999999999999</c:v>
                </c:pt>
                <c:pt idx="36678">
                  <c:v>1.1659999999999999</c:v>
                </c:pt>
                <c:pt idx="36679">
                  <c:v>1.1659999999999999</c:v>
                </c:pt>
                <c:pt idx="36680">
                  <c:v>1.1659999999999999</c:v>
                </c:pt>
                <c:pt idx="36681">
                  <c:v>1.1659999999999999</c:v>
                </c:pt>
                <c:pt idx="36682">
                  <c:v>1.1659999999999999</c:v>
                </c:pt>
                <c:pt idx="36683">
                  <c:v>1.1659999999999999</c:v>
                </c:pt>
                <c:pt idx="36684">
                  <c:v>1.1659999999999999</c:v>
                </c:pt>
                <c:pt idx="36685">
                  <c:v>1.1659999999999999</c:v>
                </c:pt>
                <c:pt idx="36686">
                  <c:v>1.1659999999999999</c:v>
                </c:pt>
                <c:pt idx="36687">
                  <c:v>1.1659999999999999</c:v>
                </c:pt>
                <c:pt idx="36688">
                  <c:v>1.1659999999999999</c:v>
                </c:pt>
                <c:pt idx="36689">
                  <c:v>1.1659999999999999</c:v>
                </c:pt>
                <c:pt idx="36690">
                  <c:v>1.1659999999999999</c:v>
                </c:pt>
                <c:pt idx="36691">
                  <c:v>1.165</c:v>
                </c:pt>
                <c:pt idx="36692">
                  <c:v>1.165</c:v>
                </c:pt>
                <c:pt idx="36693">
                  <c:v>1.165</c:v>
                </c:pt>
                <c:pt idx="36694">
                  <c:v>1.165</c:v>
                </c:pt>
                <c:pt idx="36695">
                  <c:v>1.165</c:v>
                </c:pt>
                <c:pt idx="36696">
                  <c:v>1.165</c:v>
                </c:pt>
                <c:pt idx="36697">
                  <c:v>1.165</c:v>
                </c:pt>
                <c:pt idx="36698">
                  <c:v>1.165</c:v>
                </c:pt>
                <c:pt idx="36699">
                  <c:v>1.165</c:v>
                </c:pt>
                <c:pt idx="36700">
                  <c:v>1.165</c:v>
                </c:pt>
                <c:pt idx="36701">
                  <c:v>1.165</c:v>
                </c:pt>
                <c:pt idx="36702">
                  <c:v>1.165</c:v>
                </c:pt>
                <c:pt idx="36703">
                  <c:v>1.165</c:v>
                </c:pt>
                <c:pt idx="36704">
                  <c:v>1.165</c:v>
                </c:pt>
                <c:pt idx="36705">
                  <c:v>1.165</c:v>
                </c:pt>
                <c:pt idx="36706">
                  <c:v>1.165</c:v>
                </c:pt>
                <c:pt idx="36707">
                  <c:v>1.165</c:v>
                </c:pt>
                <c:pt idx="36708">
                  <c:v>1.165</c:v>
                </c:pt>
                <c:pt idx="36709">
                  <c:v>1.165</c:v>
                </c:pt>
                <c:pt idx="36710">
                  <c:v>1.165</c:v>
                </c:pt>
                <c:pt idx="36711">
                  <c:v>1.1639999999999999</c:v>
                </c:pt>
                <c:pt idx="36712">
                  <c:v>1.1639999999999999</c:v>
                </c:pt>
                <c:pt idx="36713">
                  <c:v>1.1639999999999999</c:v>
                </c:pt>
                <c:pt idx="36714">
                  <c:v>1.1639999999999999</c:v>
                </c:pt>
                <c:pt idx="36715">
                  <c:v>1.1639999999999999</c:v>
                </c:pt>
                <c:pt idx="36716">
                  <c:v>1.1639999999999999</c:v>
                </c:pt>
                <c:pt idx="36717">
                  <c:v>1.1639999999999999</c:v>
                </c:pt>
                <c:pt idx="36718">
                  <c:v>1.1639999999999999</c:v>
                </c:pt>
                <c:pt idx="36719">
                  <c:v>1.1639999999999999</c:v>
                </c:pt>
                <c:pt idx="36720">
                  <c:v>1.1639999999999999</c:v>
                </c:pt>
                <c:pt idx="36721">
                  <c:v>1.1639999999999999</c:v>
                </c:pt>
                <c:pt idx="36722">
                  <c:v>1.1639999999999999</c:v>
                </c:pt>
                <c:pt idx="36723">
                  <c:v>1.1639999999999999</c:v>
                </c:pt>
                <c:pt idx="36724">
                  <c:v>1.1639999999999999</c:v>
                </c:pt>
                <c:pt idx="36725">
                  <c:v>1.1639999999999999</c:v>
                </c:pt>
                <c:pt idx="36726">
                  <c:v>1.1639999999999999</c:v>
                </c:pt>
                <c:pt idx="36727">
                  <c:v>1.1639999999999999</c:v>
                </c:pt>
                <c:pt idx="36728">
                  <c:v>1.1639999999999999</c:v>
                </c:pt>
                <c:pt idx="36729">
                  <c:v>1.1639999999999999</c:v>
                </c:pt>
                <c:pt idx="36730">
                  <c:v>1.1639999999999999</c:v>
                </c:pt>
                <c:pt idx="36731">
                  <c:v>1.163</c:v>
                </c:pt>
                <c:pt idx="36732">
                  <c:v>1.163</c:v>
                </c:pt>
                <c:pt idx="36733">
                  <c:v>1.163</c:v>
                </c:pt>
                <c:pt idx="36734">
                  <c:v>1.163</c:v>
                </c:pt>
                <c:pt idx="36735">
                  <c:v>1.163</c:v>
                </c:pt>
                <c:pt idx="36736">
                  <c:v>1.163</c:v>
                </c:pt>
                <c:pt idx="36737">
                  <c:v>1.163</c:v>
                </c:pt>
                <c:pt idx="36738">
                  <c:v>1.163</c:v>
                </c:pt>
                <c:pt idx="36739">
                  <c:v>1.163</c:v>
                </c:pt>
                <c:pt idx="36740">
                  <c:v>1.163</c:v>
                </c:pt>
                <c:pt idx="36741">
                  <c:v>1.163</c:v>
                </c:pt>
                <c:pt idx="36742">
                  <c:v>1.163</c:v>
                </c:pt>
                <c:pt idx="36743">
                  <c:v>1.163</c:v>
                </c:pt>
                <c:pt idx="36744">
                  <c:v>1.163</c:v>
                </c:pt>
                <c:pt idx="36745">
                  <c:v>1.163</c:v>
                </c:pt>
                <c:pt idx="36746">
                  <c:v>1.163</c:v>
                </c:pt>
                <c:pt idx="36747">
                  <c:v>1.163</c:v>
                </c:pt>
                <c:pt idx="36748">
                  <c:v>1.163</c:v>
                </c:pt>
                <c:pt idx="36749">
                  <c:v>1.163</c:v>
                </c:pt>
                <c:pt idx="36750">
                  <c:v>1.163</c:v>
                </c:pt>
                <c:pt idx="36751">
                  <c:v>1.1619999999999999</c:v>
                </c:pt>
                <c:pt idx="36752">
                  <c:v>1.1619999999999999</c:v>
                </c:pt>
                <c:pt idx="36753">
                  <c:v>1.1619999999999999</c:v>
                </c:pt>
                <c:pt idx="36754">
                  <c:v>1.1619999999999999</c:v>
                </c:pt>
                <c:pt idx="36755">
                  <c:v>1.1619999999999999</c:v>
                </c:pt>
                <c:pt idx="36756">
                  <c:v>1.1619999999999999</c:v>
                </c:pt>
                <c:pt idx="36757">
                  <c:v>1.1619999999999999</c:v>
                </c:pt>
                <c:pt idx="36758">
                  <c:v>1.1619999999999999</c:v>
                </c:pt>
                <c:pt idx="36759">
                  <c:v>1.1619999999999999</c:v>
                </c:pt>
                <c:pt idx="36760">
                  <c:v>1.1619999999999999</c:v>
                </c:pt>
                <c:pt idx="36761">
                  <c:v>1.1619999999999999</c:v>
                </c:pt>
                <c:pt idx="36762">
                  <c:v>1.1619999999999999</c:v>
                </c:pt>
                <c:pt idx="36763">
                  <c:v>1.1619999999999999</c:v>
                </c:pt>
                <c:pt idx="36764">
                  <c:v>1.1619999999999999</c:v>
                </c:pt>
                <c:pt idx="36765">
                  <c:v>1.1619999999999999</c:v>
                </c:pt>
                <c:pt idx="36766">
                  <c:v>1.1619999999999999</c:v>
                </c:pt>
                <c:pt idx="36767">
                  <c:v>1.1619999999999999</c:v>
                </c:pt>
                <c:pt idx="36768">
                  <c:v>1.1619999999999999</c:v>
                </c:pt>
                <c:pt idx="36769">
                  <c:v>1.1619999999999999</c:v>
                </c:pt>
                <c:pt idx="36770">
                  <c:v>1.1619999999999999</c:v>
                </c:pt>
                <c:pt idx="36771">
                  <c:v>1.161</c:v>
                </c:pt>
                <c:pt idx="36772">
                  <c:v>1.161</c:v>
                </c:pt>
                <c:pt idx="36773">
                  <c:v>1.161</c:v>
                </c:pt>
                <c:pt idx="36774">
                  <c:v>1.161</c:v>
                </c:pt>
                <c:pt idx="36775">
                  <c:v>1.161</c:v>
                </c:pt>
                <c:pt idx="36776">
                  <c:v>1.161</c:v>
                </c:pt>
                <c:pt idx="36777">
                  <c:v>1.161</c:v>
                </c:pt>
                <c:pt idx="36778">
                  <c:v>1.161</c:v>
                </c:pt>
                <c:pt idx="36779">
                  <c:v>1.161</c:v>
                </c:pt>
                <c:pt idx="36780">
                  <c:v>1.161</c:v>
                </c:pt>
                <c:pt idx="36781">
                  <c:v>1.161</c:v>
                </c:pt>
                <c:pt idx="36782">
                  <c:v>1.161</c:v>
                </c:pt>
                <c:pt idx="36783">
                  <c:v>1.161</c:v>
                </c:pt>
                <c:pt idx="36784">
                  <c:v>1.161</c:v>
                </c:pt>
                <c:pt idx="36785">
                  <c:v>1.161</c:v>
                </c:pt>
                <c:pt idx="36786">
                  <c:v>1.161</c:v>
                </c:pt>
                <c:pt idx="36787">
                  <c:v>1.161</c:v>
                </c:pt>
                <c:pt idx="36788">
                  <c:v>1.161</c:v>
                </c:pt>
                <c:pt idx="36789">
                  <c:v>1.161</c:v>
                </c:pt>
                <c:pt idx="36790">
                  <c:v>1.161</c:v>
                </c:pt>
                <c:pt idx="36791">
                  <c:v>1.1599999999999999</c:v>
                </c:pt>
                <c:pt idx="36792">
                  <c:v>1.1599999999999999</c:v>
                </c:pt>
                <c:pt idx="36793">
                  <c:v>1.1599999999999999</c:v>
                </c:pt>
                <c:pt idx="36794">
                  <c:v>1.1599999999999999</c:v>
                </c:pt>
                <c:pt idx="36795">
                  <c:v>1.1599999999999999</c:v>
                </c:pt>
                <c:pt idx="36796">
                  <c:v>1.1599999999999999</c:v>
                </c:pt>
                <c:pt idx="36797">
                  <c:v>1.1599999999999999</c:v>
                </c:pt>
                <c:pt idx="36798">
                  <c:v>1.1599999999999999</c:v>
                </c:pt>
                <c:pt idx="36799">
                  <c:v>1.1599999999999999</c:v>
                </c:pt>
                <c:pt idx="36800">
                  <c:v>1.1599999999999999</c:v>
                </c:pt>
                <c:pt idx="36801">
                  <c:v>1.1599999999999999</c:v>
                </c:pt>
                <c:pt idx="36802">
                  <c:v>1.1599999999999999</c:v>
                </c:pt>
                <c:pt idx="36803">
                  <c:v>1.1599999999999999</c:v>
                </c:pt>
                <c:pt idx="36804">
                  <c:v>1.1599999999999999</c:v>
                </c:pt>
                <c:pt idx="36805">
                  <c:v>1.1599999999999999</c:v>
                </c:pt>
                <c:pt idx="36806">
                  <c:v>1.1599999999999999</c:v>
                </c:pt>
                <c:pt idx="36807">
                  <c:v>1.1599999999999999</c:v>
                </c:pt>
                <c:pt idx="36808">
                  <c:v>1.1599999999999999</c:v>
                </c:pt>
                <c:pt idx="36809">
                  <c:v>1.1599999999999999</c:v>
                </c:pt>
                <c:pt idx="36810">
                  <c:v>1.1599999999999999</c:v>
                </c:pt>
                <c:pt idx="36811">
                  <c:v>1.159</c:v>
                </c:pt>
                <c:pt idx="36812">
                  <c:v>1.159</c:v>
                </c:pt>
                <c:pt idx="36813">
                  <c:v>1.159</c:v>
                </c:pt>
                <c:pt idx="36814">
                  <c:v>1.159</c:v>
                </c:pt>
                <c:pt idx="36815">
                  <c:v>1.159</c:v>
                </c:pt>
                <c:pt idx="36816">
                  <c:v>1.159</c:v>
                </c:pt>
                <c:pt idx="36817">
                  <c:v>1.159</c:v>
                </c:pt>
                <c:pt idx="36818">
                  <c:v>1.159</c:v>
                </c:pt>
                <c:pt idx="36819">
                  <c:v>1.159</c:v>
                </c:pt>
                <c:pt idx="36820">
                  <c:v>1.159</c:v>
                </c:pt>
                <c:pt idx="36821">
                  <c:v>1.159</c:v>
                </c:pt>
                <c:pt idx="36822">
                  <c:v>1.159</c:v>
                </c:pt>
                <c:pt idx="36823">
                  <c:v>1.159</c:v>
                </c:pt>
                <c:pt idx="36824">
                  <c:v>1.159</c:v>
                </c:pt>
                <c:pt idx="36825">
                  <c:v>1.159</c:v>
                </c:pt>
                <c:pt idx="36826">
                  <c:v>1.159</c:v>
                </c:pt>
                <c:pt idx="36827">
                  <c:v>1.159</c:v>
                </c:pt>
                <c:pt idx="36828">
                  <c:v>1.159</c:v>
                </c:pt>
                <c:pt idx="36829">
                  <c:v>1.159</c:v>
                </c:pt>
                <c:pt idx="36830">
                  <c:v>1.159</c:v>
                </c:pt>
                <c:pt idx="36831">
                  <c:v>1.1579999999999999</c:v>
                </c:pt>
                <c:pt idx="36832">
                  <c:v>1.1579999999999999</c:v>
                </c:pt>
                <c:pt idx="36833">
                  <c:v>1.1579999999999999</c:v>
                </c:pt>
                <c:pt idx="36834">
                  <c:v>1.1579999999999999</c:v>
                </c:pt>
                <c:pt idx="36835">
                  <c:v>1.1579999999999999</c:v>
                </c:pt>
                <c:pt idx="36836">
                  <c:v>1.1579999999999999</c:v>
                </c:pt>
                <c:pt idx="36837">
                  <c:v>1.1579999999999999</c:v>
                </c:pt>
                <c:pt idx="36838">
                  <c:v>1.1579999999999999</c:v>
                </c:pt>
                <c:pt idx="36839">
                  <c:v>1.1579999999999999</c:v>
                </c:pt>
                <c:pt idx="36840">
                  <c:v>1.1579999999999999</c:v>
                </c:pt>
                <c:pt idx="36841">
                  <c:v>1.1579999999999999</c:v>
                </c:pt>
                <c:pt idx="36842">
                  <c:v>1.1579999999999999</c:v>
                </c:pt>
                <c:pt idx="36843">
                  <c:v>1.1579999999999999</c:v>
                </c:pt>
                <c:pt idx="36844">
                  <c:v>1.1579999999999999</c:v>
                </c:pt>
                <c:pt idx="36845">
                  <c:v>1.1579999999999999</c:v>
                </c:pt>
                <c:pt idx="36846">
                  <c:v>1.1579999999999999</c:v>
                </c:pt>
                <c:pt idx="36847">
                  <c:v>1.1579999999999999</c:v>
                </c:pt>
                <c:pt idx="36848">
                  <c:v>1.1579999999999999</c:v>
                </c:pt>
                <c:pt idx="36849">
                  <c:v>1.1579999999999999</c:v>
                </c:pt>
                <c:pt idx="36850">
                  <c:v>1.1579999999999999</c:v>
                </c:pt>
                <c:pt idx="36851">
                  <c:v>1.157</c:v>
                </c:pt>
                <c:pt idx="36852">
                  <c:v>1.157</c:v>
                </c:pt>
                <c:pt idx="36853">
                  <c:v>1.157</c:v>
                </c:pt>
                <c:pt idx="36854">
                  <c:v>1.157</c:v>
                </c:pt>
                <c:pt idx="36855">
                  <c:v>1.157</c:v>
                </c:pt>
                <c:pt idx="36856">
                  <c:v>1.157</c:v>
                </c:pt>
                <c:pt idx="36857">
                  <c:v>1.157</c:v>
                </c:pt>
                <c:pt idx="36858">
                  <c:v>1.157</c:v>
                </c:pt>
                <c:pt idx="36859">
                  <c:v>1.157</c:v>
                </c:pt>
                <c:pt idx="36860">
                  <c:v>1.157</c:v>
                </c:pt>
                <c:pt idx="36861">
                  <c:v>1.157</c:v>
                </c:pt>
                <c:pt idx="36862">
                  <c:v>1.157</c:v>
                </c:pt>
                <c:pt idx="36863">
                  <c:v>1.157</c:v>
                </c:pt>
                <c:pt idx="36864">
                  <c:v>1.157</c:v>
                </c:pt>
                <c:pt idx="36865">
                  <c:v>1.157</c:v>
                </c:pt>
                <c:pt idx="36866">
                  <c:v>1.157</c:v>
                </c:pt>
                <c:pt idx="36867">
                  <c:v>1.157</c:v>
                </c:pt>
                <c:pt idx="36868">
                  <c:v>1.157</c:v>
                </c:pt>
                <c:pt idx="36869">
                  <c:v>1.157</c:v>
                </c:pt>
                <c:pt idx="36870">
                  <c:v>1.157</c:v>
                </c:pt>
                <c:pt idx="36871">
                  <c:v>1.1559999999999999</c:v>
                </c:pt>
                <c:pt idx="36872">
                  <c:v>1.1559999999999999</c:v>
                </c:pt>
                <c:pt idx="36873">
                  <c:v>1.1559999999999999</c:v>
                </c:pt>
                <c:pt idx="36874">
                  <c:v>1.1559999999999999</c:v>
                </c:pt>
                <c:pt idx="36875">
                  <c:v>1.1559999999999999</c:v>
                </c:pt>
                <c:pt idx="36876">
                  <c:v>1.1559999999999999</c:v>
                </c:pt>
                <c:pt idx="36877">
                  <c:v>1.1559999999999999</c:v>
                </c:pt>
                <c:pt idx="36878">
                  <c:v>1.1559999999999999</c:v>
                </c:pt>
                <c:pt idx="36879">
                  <c:v>1.1559999999999999</c:v>
                </c:pt>
                <c:pt idx="36880">
                  <c:v>1.1559999999999999</c:v>
                </c:pt>
                <c:pt idx="36881">
                  <c:v>1.1559999999999999</c:v>
                </c:pt>
                <c:pt idx="36882">
                  <c:v>1.1559999999999999</c:v>
                </c:pt>
                <c:pt idx="36883">
                  <c:v>1.1559999999999999</c:v>
                </c:pt>
                <c:pt idx="36884">
                  <c:v>1.1559999999999999</c:v>
                </c:pt>
                <c:pt idx="36885">
                  <c:v>1.1559999999999999</c:v>
                </c:pt>
                <c:pt idx="36886">
                  <c:v>1.1559999999999999</c:v>
                </c:pt>
                <c:pt idx="36887">
                  <c:v>1.1559999999999999</c:v>
                </c:pt>
                <c:pt idx="36888">
                  <c:v>1.1559999999999999</c:v>
                </c:pt>
                <c:pt idx="36889">
                  <c:v>1.1559999999999999</c:v>
                </c:pt>
                <c:pt idx="36890">
                  <c:v>1.1559999999999999</c:v>
                </c:pt>
                <c:pt idx="36891">
                  <c:v>1.155</c:v>
                </c:pt>
                <c:pt idx="36892">
                  <c:v>1.155</c:v>
                </c:pt>
                <c:pt idx="36893">
                  <c:v>1.155</c:v>
                </c:pt>
                <c:pt idx="36894">
                  <c:v>1.155</c:v>
                </c:pt>
                <c:pt idx="36895">
                  <c:v>1.155</c:v>
                </c:pt>
                <c:pt idx="36896">
                  <c:v>1.155</c:v>
                </c:pt>
                <c:pt idx="36897">
                  <c:v>1.155</c:v>
                </c:pt>
                <c:pt idx="36898">
                  <c:v>1.155</c:v>
                </c:pt>
                <c:pt idx="36899">
                  <c:v>1.155</c:v>
                </c:pt>
                <c:pt idx="36900">
                  <c:v>1.155</c:v>
                </c:pt>
                <c:pt idx="36901">
                  <c:v>1.155</c:v>
                </c:pt>
                <c:pt idx="36902">
                  <c:v>1.155</c:v>
                </c:pt>
                <c:pt idx="36903">
                  <c:v>1.155</c:v>
                </c:pt>
                <c:pt idx="36904">
                  <c:v>1.155</c:v>
                </c:pt>
                <c:pt idx="36905">
                  <c:v>1.155</c:v>
                </c:pt>
                <c:pt idx="36906">
                  <c:v>1.155</c:v>
                </c:pt>
                <c:pt idx="36907">
                  <c:v>1.155</c:v>
                </c:pt>
                <c:pt idx="36908">
                  <c:v>1.155</c:v>
                </c:pt>
                <c:pt idx="36909">
                  <c:v>1.155</c:v>
                </c:pt>
                <c:pt idx="36910">
                  <c:v>1.155</c:v>
                </c:pt>
                <c:pt idx="36911">
                  <c:v>1.1539999999999999</c:v>
                </c:pt>
                <c:pt idx="36912">
                  <c:v>1.1539999999999999</c:v>
                </c:pt>
                <c:pt idx="36913">
                  <c:v>1.1539999999999999</c:v>
                </c:pt>
                <c:pt idx="36914">
                  <c:v>1.1539999999999999</c:v>
                </c:pt>
                <c:pt idx="36915">
                  <c:v>1.1539999999999999</c:v>
                </c:pt>
                <c:pt idx="36916">
                  <c:v>1.1539999999999999</c:v>
                </c:pt>
                <c:pt idx="36917">
                  <c:v>1.1539999999999999</c:v>
                </c:pt>
                <c:pt idx="36918">
                  <c:v>1.1539999999999999</c:v>
                </c:pt>
                <c:pt idx="36919">
                  <c:v>1.1539999999999999</c:v>
                </c:pt>
                <c:pt idx="36920">
                  <c:v>1.1539999999999999</c:v>
                </c:pt>
                <c:pt idx="36921">
                  <c:v>1.1539999999999999</c:v>
                </c:pt>
                <c:pt idx="36922">
                  <c:v>1.1539999999999999</c:v>
                </c:pt>
                <c:pt idx="36923">
                  <c:v>1.1539999999999999</c:v>
                </c:pt>
                <c:pt idx="36924">
                  <c:v>1.1539999999999999</c:v>
                </c:pt>
                <c:pt idx="36925">
                  <c:v>1.1539999999999999</c:v>
                </c:pt>
                <c:pt idx="36926">
                  <c:v>1.1539999999999999</c:v>
                </c:pt>
                <c:pt idx="36927">
                  <c:v>1.1539999999999999</c:v>
                </c:pt>
                <c:pt idx="36928">
                  <c:v>1.1539999999999999</c:v>
                </c:pt>
                <c:pt idx="36929">
                  <c:v>1.1539999999999999</c:v>
                </c:pt>
                <c:pt idx="36930">
                  <c:v>1.1539999999999999</c:v>
                </c:pt>
                <c:pt idx="36931">
                  <c:v>1.153</c:v>
                </c:pt>
                <c:pt idx="36932">
                  <c:v>1.153</c:v>
                </c:pt>
                <c:pt idx="36933">
                  <c:v>1.153</c:v>
                </c:pt>
                <c:pt idx="36934">
                  <c:v>1.153</c:v>
                </c:pt>
                <c:pt idx="36935">
                  <c:v>1.153</c:v>
                </c:pt>
                <c:pt idx="36936">
                  <c:v>1.153</c:v>
                </c:pt>
                <c:pt idx="36937">
                  <c:v>1.153</c:v>
                </c:pt>
                <c:pt idx="36938">
                  <c:v>1.153</c:v>
                </c:pt>
                <c:pt idx="36939">
                  <c:v>1.153</c:v>
                </c:pt>
                <c:pt idx="36940">
                  <c:v>1.153</c:v>
                </c:pt>
                <c:pt idx="36941">
                  <c:v>1.153</c:v>
                </c:pt>
                <c:pt idx="36942">
                  <c:v>1.153</c:v>
                </c:pt>
                <c:pt idx="36943">
                  <c:v>1.153</c:v>
                </c:pt>
                <c:pt idx="36944">
                  <c:v>1.153</c:v>
                </c:pt>
                <c:pt idx="36945">
                  <c:v>1.153</c:v>
                </c:pt>
                <c:pt idx="36946">
                  <c:v>1.153</c:v>
                </c:pt>
                <c:pt idx="36947">
                  <c:v>1.153</c:v>
                </c:pt>
                <c:pt idx="36948">
                  <c:v>1.153</c:v>
                </c:pt>
                <c:pt idx="36949">
                  <c:v>1.153</c:v>
                </c:pt>
                <c:pt idx="36950">
                  <c:v>1.153</c:v>
                </c:pt>
                <c:pt idx="36951">
                  <c:v>1.1519999999999999</c:v>
                </c:pt>
                <c:pt idx="36952">
                  <c:v>1.1519999999999999</c:v>
                </c:pt>
                <c:pt idx="36953">
                  <c:v>1.1519999999999999</c:v>
                </c:pt>
                <c:pt idx="36954">
                  <c:v>1.1519999999999999</c:v>
                </c:pt>
                <c:pt idx="36955">
                  <c:v>1.1519999999999999</c:v>
                </c:pt>
                <c:pt idx="36956">
                  <c:v>1.1519999999999999</c:v>
                </c:pt>
                <c:pt idx="36957">
                  <c:v>1.1519999999999999</c:v>
                </c:pt>
                <c:pt idx="36958">
                  <c:v>1.1519999999999999</c:v>
                </c:pt>
                <c:pt idx="36959">
                  <c:v>1.1519999999999999</c:v>
                </c:pt>
                <c:pt idx="36960">
                  <c:v>1.1519999999999999</c:v>
                </c:pt>
                <c:pt idx="36961">
                  <c:v>1.1519999999999999</c:v>
                </c:pt>
                <c:pt idx="36962">
                  <c:v>1.1519999999999999</c:v>
                </c:pt>
                <c:pt idx="36963">
                  <c:v>1.1519999999999999</c:v>
                </c:pt>
                <c:pt idx="36964">
                  <c:v>1.1519999999999999</c:v>
                </c:pt>
                <c:pt idx="36965">
                  <c:v>1.1519999999999999</c:v>
                </c:pt>
                <c:pt idx="36966">
                  <c:v>1.1519999999999999</c:v>
                </c:pt>
                <c:pt idx="36967">
                  <c:v>1.1519999999999999</c:v>
                </c:pt>
                <c:pt idx="36968">
                  <c:v>1.1519999999999999</c:v>
                </c:pt>
                <c:pt idx="36969">
                  <c:v>1.1519999999999999</c:v>
                </c:pt>
                <c:pt idx="36970">
                  <c:v>1.1519999999999999</c:v>
                </c:pt>
                <c:pt idx="36971">
                  <c:v>1.151</c:v>
                </c:pt>
                <c:pt idx="36972">
                  <c:v>1.151</c:v>
                </c:pt>
                <c:pt idx="36973">
                  <c:v>1.151</c:v>
                </c:pt>
                <c:pt idx="36974">
                  <c:v>1.151</c:v>
                </c:pt>
                <c:pt idx="36975">
                  <c:v>1.151</c:v>
                </c:pt>
                <c:pt idx="36976">
                  <c:v>1.151</c:v>
                </c:pt>
                <c:pt idx="36977">
                  <c:v>1.151</c:v>
                </c:pt>
                <c:pt idx="36978">
                  <c:v>1.151</c:v>
                </c:pt>
                <c:pt idx="36979">
                  <c:v>1.151</c:v>
                </c:pt>
                <c:pt idx="36980">
                  <c:v>1.151</c:v>
                </c:pt>
                <c:pt idx="36981">
                  <c:v>1.151</c:v>
                </c:pt>
                <c:pt idx="36982">
                  <c:v>1.151</c:v>
                </c:pt>
                <c:pt idx="36983">
                  <c:v>1.151</c:v>
                </c:pt>
                <c:pt idx="36984">
                  <c:v>1.151</c:v>
                </c:pt>
                <c:pt idx="36985">
                  <c:v>1.151</c:v>
                </c:pt>
                <c:pt idx="36986">
                  <c:v>1.151</c:v>
                </c:pt>
                <c:pt idx="36987">
                  <c:v>1.151</c:v>
                </c:pt>
                <c:pt idx="36988">
                  <c:v>1.151</c:v>
                </c:pt>
                <c:pt idx="36989">
                  <c:v>1.151</c:v>
                </c:pt>
                <c:pt idx="36990">
                  <c:v>1.151</c:v>
                </c:pt>
                <c:pt idx="36991">
                  <c:v>1.1499999999999999</c:v>
                </c:pt>
                <c:pt idx="36992">
                  <c:v>1.1499999999999999</c:v>
                </c:pt>
                <c:pt idx="36993">
                  <c:v>1.1499999999999999</c:v>
                </c:pt>
                <c:pt idx="36994">
                  <c:v>1.1499999999999999</c:v>
                </c:pt>
                <c:pt idx="36995">
                  <c:v>1.1499999999999999</c:v>
                </c:pt>
                <c:pt idx="36996">
                  <c:v>1.1499999999999999</c:v>
                </c:pt>
                <c:pt idx="36997">
                  <c:v>1.1499999999999999</c:v>
                </c:pt>
                <c:pt idx="36998">
                  <c:v>1.1499999999999999</c:v>
                </c:pt>
                <c:pt idx="36999">
                  <c:v>1.1499999999999999</c:v>
                </c:pt>
                <c:pt idx="37000">
                  <c:v>1.1499999999999999</c:v>
                </c:pt>
                <c:pt idx="37001">
                  <c:v>1.1499999999999999</c:v>
                </c:pt>
                <c:pt idx="37002">
                  <c:v>1.1499999999999999</c:v>
                </c:pt>
                <c:pt idx="37003">
                  <c:v>1.1499999999999999</c:v>
                </c:pt>
                <c:pt idx="37004">
                  <c:v>1.1499999999999999</c:v>
                </c:pt>
                <c:pt idx="37005">
                  <c:v>1.1499999999999999</c:v>
                </c:pt>
                <c:pt idx="37006">
                  <c:v>1.1499999999999999</c:v>
                </c:pt>
                <c:pt idx="37007">
                  <c:v>1.1499999999999999</c:v>
                </c:pt>
                <c:pt idx="37008">
                  <c:v>1.1499999999999999</c:v>
                </c:pt>
                <c:pt idx="37009">
                  <c:v>1.1499999999999999</c:v>
                </c:pt>
                <c:pt idx="37010">
                  <c:v>1.1499999999999999</c:v>
                </c:pt>
                <c:pt idx="37011">
                  <c:v>1.149</c:v>
                </c:pt>
                <c:pt idx="37012">
                  <c:v>1.149</c:v>
                </c:pt>
                <c:pt idx="37013">
                  <c:v>1.149</c:v>
                </c:pt>
                <c:pt idx="37014">
                  <c:v>1.149</c:v>
                </c:pt>
                <c:pt idx="37015">
                  <c:v>1.149</c:v>
                </c:pt>
                <c:pt idx="37016">
                  <c:v>1.149</c:v>
                </c:pt>
                <c:pt idx="37017">
                  <c:v>1.149</c:v>
                </c:pt>
                <c:pt idx="37018">
                  <c:v>1.149</c:v>
                </c:pt>
                <c:pt idx="37019">
                  <c:v>1.149</c:v>
                </c:pt>
                <c:pt idx="37020">
                  <c:v>1.149</c:v>
                </c:pt>
                <c:pt idx="37021">
                  <c:v>1.149</c:v>
                </c:pt>
                <c:pt idx="37022">
                  <c:v>1.149</c:v>
                </c:pt>
                <c:pt idx="37023">
                  <c:v>1.149</c:v>
                </c:pt>
                <c:pt idx="37024">
                  <c:v>1.149</c:v>
                </c:pt>
                <c:pt idx="37025">
                  <c:v>1.149</c:v>
                </c:pt>
                <c:pt idx="37026">
                  <c:v>1.149</c:v>
                </c:pt>
                <c:pt idx="37027">
                  <c:v>1.149</c:v>
                </c:pt>
                <c:pt idx="37028">
                  <c:v>1.149</c:v>
                </c:pt>
                <c:pt idx="37029">
                  <c:v>1.149</c:v>
                </c:pt>
                <c:pt idx="37030">
                  <c:v>1.149</c:v>
                </c:pt>
                <c:pt idx="37031">
                  <c:v>1.1479999999999999</c:v>
                </c:pt>
                <c:pt idx="37032">
                  <c:v>1.1479999999999999</c:v>
                </c:pt>
                <c:pt idx="37033">
                  <c:v>1.1479999999999999</c:v>
                </c:pt>
                <c:pt idx="37034">
                  <c:v>1.1479999999999999</c:v>
                </c:pt>
                <c:pt idx="37035">
                  <c:v>1.1479999999999999</c:v>
                </c:pt>
                <c:pt idx="37036">
                  <c:v>1.1479999999999999</c:v>
                </c:pt>
                <c:pt idx="37037">
                  <c:v>1.1479999999999999</c:v>
                </c:pt>
                <c:pt idx="37038">
                  <c:v>1.1479999999999999</c:v>
                </c:pt>
                <c:pt idx="37039">
                  <c:v>1.1479999999999999</c:v>
                </c:pt>
                <c:pt idx="37040">
                  <c:v>1.1479999999999999</c:v>
                </c:pt>
                <c:pt idx="37041">
                  <c:v>1.1479999999999999</c:v>
                </c:pt>
                <c:pt idx="37042">
                  <c:v>1.1479999999999999</c:v>
                </c:pt>
                <c:pt idx="37043">
                  <c:v>1.1479999999999999</c:v>
                </c:pt>
                <c:pt idx="37044">
                  <c:v>1.1479999999999999</c:v>
                </c:pt>
                <c:pt idx="37045">
                  <c:v>1.1479999999999999</c:v>
                </c:pt>
                <c:pt idx="37046">
                  <c:v>1.1479999999999999</c:v>
                </c:pt>
                <c:pt idx="37047">
                  <c:v>1.1479999999999999</c:v>
                </c:pt>
                <c:pt idx="37048">
                  <c:v>1.1479999999999999</c:v>
                </c:pt>
                <c:pt idx="37049">
                  <c:v>1.1479999999999999</c:v>
                </c:pt>
                <c:pt idx="37050">
                  <c:v>1.1479999999999999</c:v>
                </c:pt>
                <c:pt idx="37051">
                  <c:v>1.147</c:v>
                </c:pt>
                <c:pt idx="37052">
                  <c:v>1.147</c:v>
                </c:pt>
                <c:pt idx="37053">
                  <c:v>1.147</c:v>
                </c:pt>
                <c:pt idx="37054">
                  <c:v>1.147</c:v>
                </c:pt>
                <c:pt idx="37055">
                  <c:v>1.147</c:v>
                </c:pt>
                <c:pt idx="37056">
                  <c:v>1.147</c:v>
                </c:pt>
                <c:pt idx="37057">
                  <c:v>1.147</c:v>
                </c:pt>
                <c:pt idx="37058">
                  <c:v>1.147</c:v>
                </c:pt>
                <c:pt idx="37059">
                  <c:v>1.147</c:v>
                </c:pt>
                <c:pt idx="37060">
                  <c:v>1.147</c:v>
                </c:pt>
                <c:pt idx="37061">
                  <c:v>1.147</c:v>
                </c:pt>
                <c:pt idx="37062">
                  <c:v>1.147</c:v>
                </c:pt>
                <c:pt idx="37063">
                  <c:v>1.147</c:v>
                </c:pt>
                <c:pt idx="37064">
                  <c:v>1.147</c:v>
                </c:pt>
                <c:pt idx="37065">
                  <c:v>1.147</c:v>
                </c:pt>
                <c:pt idx="37066">
                  <c:v>1.147</c:v>
                </c:pt>
                <c:pt idx="37067">
                  <c:v>1.147</c:v>
                </c:pt>
                <c:pt idx="37068">
                  <c:v>1.147</c:v>
                </c:pt>
                <c:pt idx="37069">
                  <c:v>1.147</c:v>
                </c:pt>
                <c:pt idx="37070">
                  <c:v>1.147</c:v>
                </c:pt>
                <c:pt idx="37071">
                  <c:v>1.1459999999999999</c:v>
                </c:pt>
                <c:pt idx="37072">
                  <c:v>1.1459999999999999</c:v>
                </c:pt>
                <c:pt idx="37073">
                  <c:v>1.1459999999999999</c:v>
                </c:pt>
                <c:pt idx="37074">
                  <c:v>1.1459999999999999</c:v>
                </c:pt>
                <c:pt idx="37075">
                  <c:v>1.1459999999999999</c:v>
                </c:pt>
                <c:pt idx="37076">
                  <c:v>1.1459999999999999</c:v>
                </c:pt>
                <c:pt idx="37077">
                  <c:v>1.1459999999999999</c:v>
                </c:pt>
                <c:pt idx="37078">
                  <c:v>1.1459999999999999</c:v>
                </c:pt>
                <c:pt idx="37079">
                  <c:v>1.1459999999999999</c:v>
                </c:pt>
                <c:pt idx="37080">
                  <c:v>1.1459999999999999</c:v>
                </c:pt>
                <c:pt idx="37081">
                  <c:v>1.1459999999999999</c:v>
                </c:pt>
                <c:pt idx="37082">
                  <c:v>1.1459999999999999</c:v>
                </c:pt>
                <c:pt idx="37083">
                  <c:v>1.1459999999999999</c:v>
                </c:pt>
                <c:pt idx="37084">
                  <c:v>1.1459999999999999</c:v>
                </c:pt>
                <c:pt idx="37085">
                  <c:v>1.1459999999999999</c:v>
                </c:pt>
                <c:pt idx="37086">
                  <c:v>1.1459999999999999</c:v>
                </c:pt>
                <c:pt idx="37087">
                  <c:v>1.1459999999999999</c:v>
                </c:pt>
                <c:pt idx="37088">
                  <c:v>1.1459999999999999</c:v>
                </c:pt>
                <c:pt idx="37089">
                  <c:v>1.1459999999999999</c:v>
                </c:pt>
                <c:pt idx="37090">
                  <c:v>1.1459999999999999</c:v>
                </c:pt>
                <c:pt idx="37091">
                  <c:v>1.145</c:v>
                </c:pt>
                <c:pt idx="37092">
                  <c:v>1.145</c:v>
                </c:pt>
                <c:pt idx="37093">
                  <c:v>1.145</c:v>
                </c:pt>
                <c:pt idx="37094">
                  <c:v>1.145</c:v>
                </c:pt>
                <c:pt idx="37095">
                  <c:v>1.145</c:v>
                </c:pt>
                <c:pt idx="37096">
                  <c:v>1.145</c:v>
                </c:pt>
                <c:pt idx="37097">
                  <c:v>1.145</c:v>
                </c:pt>
                <c:pt idx="37098">
                  <c:v>1.145</c:v>
                </c:pt>
                <c:pt idx="37099">
                  <c:v>1.145</c:v>
                </c:pt>
                <c:pt idx="37100">
                  <c:v>1.145</c:v>
                </c:pt>
                <c:pt idx="37101">
                  <c:v>1.145</c:v>
                </c:pt>
                <c:pt idx="37102">
                  <c:v>1.145</c:v>
                </c:pt>
                <c:pt idx="37103">
                  <c:v>1.145</c:v>
                </c:pt>
                <c:pt idx="37104">
                  <c:v>1.145</c:v>
                </c:pt>
                <c:pt idx="37105">
                  <c:v>1.145</c:v>
                </c:pt>
                <c:pt idx="37106">
                  <c:v>1.145</c:v>
                </c:pt>
                <c:pt idx="37107">
                  <c:v>1.145</c:v>
                </c:pt>
                <c:pt idx="37108">
                  <c:v>1.145</c:v>
                </c:pt>
                <c:pt idx="37109">
                  <c:v>1.145</c:v>
                </c:pt>
                <c:pt idx="37110">
                  <c:v>1.145</c:v>
                </c:pt>
                <c:pt idx="37111">
                  <c:v>1.1439999999999999</c:v>
                </c:pt>
                <c:pt idx="37112">
                  <c:v>1.1439999999999999</c:v>
                </c:pt>
                <c:pt idx="37113">
                  <c:v>1.1439999999999999</c:v>
                </c:pt>
                <c:pt idx="37114">
                  <c:v>1.1439999999999999</c:v>
                </c:pt>
                <c:pt idx="37115">
                  <c:v>1.1439999999999999</c:v>
                </c:pt>
                <c:pt idx="37116">
                  <c:v>1.1439999999999999</c:v>
                </c:pt>
                <c:pt idx="37117">
                  <c:v>1.1439999999999999</c:v>
                </c:pt>
                <c:pt idx="37118">
                  <c:v>1.1439999999999999</c:v>
                </c:pt>
                <c:pt idx="37119">
                  <c:v>1.1439999999999999</c:v>
                </c:pt>
                <c:pt idx="37120">
                  <c:v>1.1439999999999999</c:v>
                </c:pt>
                <c:pt idx="37121">
                  <c:v>1.1439999999999999</c:v>
                </c:pt>
                <c:pt idx="37122">
                  <c:v>1.1439999999999999</c:v>
                </c:pt>
                <c:pt idx="37123">
                  <c:v>1.1439999999999999</c:v>
                </c:pt>
                <c:pt idx="37124">
                  <c:v>1.1439999999999999</c:v>
                </c:pt>
                <c:pt idx="37125">
                  <c:v>1.1439999999999999</c:v>
                </c:pt>
                <c:pt idx="37126">
                  <c:v>1.1439999999999999</c:v>
                </c:pt>
                <c:pt idx="37127">
                  <c:v>1.1439999999999999</c:v>
                </c:pt>
                <c:pt idx="37128">
                  <c:v>1.1439999999999999</c:v>
                </c:pt>
                <c:pt idx="37129">
                  <c:v>1.1439999999999999</c:v>
                </c:pt>
                <c:pt idx="37130">
                  <c:v>1.1439999999999999</c:v>
                </c:pt>
                <c:pt idx="37131">
                  <c:v>1.143</c:v>
                </c:pt>
                <c:pt idx="37132">
                  <c:v>1.143</c:v>
                </c:pt>
                <c:pt idx="37133">
                  <c:v>1.143</c:v>
                </c:pt>
                <c:pt idx="37134">
                  <c:v>1.143</c:v>
                </c:pt>
                <c:pt idx="37135">
                  <c:v>1.143</c:v>
                </c:pt>
                <c:pt idx="37136">
                  <c:v>1.143</c:v>
                </c:pt>
                <c:pt idx="37137">
                  <c:v>1.143</c:v>
                </c:pt>
                <c:pt idx="37138">
                  <c:v>1.143</c:v>
                </c:pt>
                <c:pt idx="37139">
                  <c:v>1.143</c:v>
                </c:pt>
                <c:pt idx="37140">
                  <c:v>1.143</c:v>
                </c:pt>
                <c:pt idx="37141">
                  <c:v>1.143</c:v>
                </c:pt>
                <c:pt idx="37142">
                  <c:v>1.143</c:v>
                </c:pt>
                <c:pt idx="37143">
                  <c:v>1.143</c:v>
                </c:pt>
                <c:pt idx="37144">
                  <c:v>1.143</c:v>
                </c:pt>
                <c:pt idx="37145">
                  <c:v>1.143</c:v>
                </c:pt>
                <c:pt idx="37146">
                  <c:v>1.143</c:v>
                </c:pt>
                <c:pt idx="37147">
                  <c:v>1.143</c:v>
                </c:pt>
                <c:pt idx="37148">
                  <c:v>1.143</c:v>
                </c:pt>
                <c:pt idx="37149">
                  <c:v>1.143</c:v>
                </c:pt>
                <c:pt idx="37150">
                  <c:v>1.143</c:v>
                </c:pt>
                <c:pt idx="37151">
                  <c:v>1.1419999999999999</c:v>
                </c:pt>
                <c:pt idx="37152">
                  <c:v>1.1419999999999999</c:v>
                </c:pt>
                <c:pt idx="37153">
                  <c:v>1.1419999999999999</c:v>
                </c:pt>
                <c:pt idx="37154">
                  <c:v>1.1419999999999999</c:v>
                </c:pt>
                <c:pt idx="37155">
                  <c:v>1.1419999999999999</c:v>
                </c:pt>
                <c:pt idx="37156">
                  <c:v>1.1419999999999999</c:v>
                </c:pt>
                <c:pt idx="37157">
                  <c:v>1.1419999999999999</c:v>
                </c:pt>
                <c:pt idx="37158">
                  <c:v>1.1419999999999999</c:v>
                </c:pt>
                <c:pt idx="37159">
                  <c:v>1.1419999999999999</c:v>
                </c:pt>
                <c:pt idx="37160">
                  <c:v>1.1419999999999999</c:v>
                </c:pt>
                <c:pt idx="37161">
                  <c:v>1.1419999999999999</c:v>
                </c:pt>
                <c:pt idx="37162">
                  <c:v>1.1419999999999999</c:v>
                </c:pt>
                <c:pt idx="37163">
                  <c:v>1.1419999999999999</c:v>
                </c:pt>
                <c:pt idx="37164">
                  <c:v>1.1419999999999999</c:v>
                </c:pt>
                <c:pt idx="37165">
                  <c:v>1.1419999999999999</c:v>
                </c:pt>
                <c:pt idx="37166">
                  <c:v>1.1419999999999999</c:v>
                </c:pt>
                <c:pt idx="37167">
                  <c:v>1.1419999999999999</c:v>
                </c:pt>
                <c:pt idx="37168">
                  <c:v>1.1419999999999999</c:v>
                </c:pt>
                <c:pt idx="37169">
                  <c:v>1.1419999999999999</c:v>
                </c:pt>
                <c:pt idx="37170">
                  <c:v>1.1419999999999999</c:v>
                </c:pt>
                <c:pt idx="37171">
                  <c:v>1.141</c:v>
                </c:pt>
                <c:pt idx="37172">
                  <c:v>1.141</c:v>
                </c:pt>
                <c:pt idx="37173">
                  <c:v>1.141</c:v>
                </c:pt>
                <c:pt idx="37174">
                  <c:v>1.141</c:v>
                </c:pt>
                <c:pt idx="37175">
                  <c:v>1.141</c:v>
                </c:pt>
                <c:pt idx="37176">
                  <c:v>1.141</c:v>
                </c:pt>
                <c:pt idx="37177">
                  <c:v>1.141</c:v>
                </c:pt>
                <c:pt idx="37178">
                  <c:v>1.141</c:v>
                </c:pt>
                <c:pt idx="37179">
                  <c:v>1.141</c:v>
                </c:pt>
                <c:pt idx="37180">
                  <c:v>1.141</c:v>
                </c:pt>
                <c:pt idx="37181">
                  <c:v>1.141</c:v>
                </c:pt>
                <c:pt idx="37182">
                  <c:v>1.141</c:v>
                </c:pt>
                <c:pt idx="37183">
                  <c:v>1.141</c:v>
                </c:pt>
                <c:pt idx="37184">
                  <c:v>1.141</c:v>
                </c:pt>
                <c:pt idx="37185">
                  <c:v>1.141</c:v>
                </c:pt>
                <c:pt idx="37186">
                  <c:v>1.141</c:v>
                </c:pt>
                <c:pt idx="37187">
                  <c:v>1.141</c:v>
                </c:pt>
                <c:pt idx="37188">
                  <c:v>1.141</c:v>
                </c:pt>
                <c:pt idx="37189">
                  <c:v>1.141</c:v>
                </c:pt>
                <c:pt idx="37190">
                  <c:v>1.141</c:v>
                </c:pt>
                <c:pt idx="37191">
                  <c:v>1.1400000000000001</c:v>
                </c:pt>
                <c:pt idx="37192">
                  <c:v>1.1400000000000001</c:v>
                </c:pt>
                <c:pt idx="37193">
                  <c:v>1.1400000000000001</c:v>
                </c:pt>
                <c:pt idx="37194">
                  <c:v>1.1400000000000001</c:v>
                </c:pt>
                <c:pt idx="37195">
                  <c:v>1.1400000000000001</c:v>
                </c:pt>
                <c:pt idx="37196">
                  <c:v>1.1400000000000001</c:v>
                </c:pt>
                <c:pt idx="37197">
                  <c:v>1.1400000000000001</c:v>
                </c:pt>
                <c:pt idx="37198">
                  <c:v>1.1400000000000001</c:v>
                </c:pt>
                <c:pt idx="37199">
                  <c:v>1.1400000000000001</c:v>
                </c:pt>
                <c:pt idx="37200">
                  <c:v>1.1400000000000001</c:v>
                </c:pt>
                <c:pt idx="37201">
                  <c:v>1.1400000000000001</c:v>
                </c:pt>
                <c:pt idx="37202">
                  <c:v>1.1400000000000001</c:v>
                </c:pt>
                <c:pt idx="37203">
                  <c:v>1.1400000000000001</c:v>
                </c:pt>
                <c:pt idx="37204">
                  <c:v>1.1400000000000001</c:v>
                </c:pt>
                <c:pt idx="37205">
                  <c:v>1.1400000000000001</c:v>
                </c:pt>
                <c:pt idx="37206">
                  <c:v>1.1400000000000001</c:v>
                </c:pt>
                <c:pt idx="37207">
                  <c:v>1.1400000000000001</c:v>
                </c:pt>
                <c:pt idx="37208">
                  <c:v>1.1400000000000001</c:v>
                </c:pt>
                <c:pt idx="37209">
                  <c:v>1.1400000000000001</c:v>
                </c:pt>
                <c:pt idx="37210">
                  <c:v>1.1400000000000001</c:v>
                </c:pt>
                <c:pt idx="37211">
                  <c:v>1.139</c:v>
                </c:pt>
                <c:pt idx="37212">
                  <c:v>1.139</c:v>
                </c:pt>
                <c:pt idx="37213">
                  <c:v>1.139</c:v>
                </c:pt>
                <c:pt idx="37214">
                  <c:v>1.139</c:v>
                </c:pt>
                <c:pt idx="37215">
                  <c:v>1.139</c:v>
                </c:pt>
                <c:pt idx="37216">
                  <c:v>1.139</c:v>
                </c:pt>
                <c:pt idx="37217">
                  <c:v>1.139</c:v>
                </c:pt>
                <c:pt idx="37218">
                  <c:v>1.139</c:v>
                </c:pt>
                <c:pt idx="37219">
                  <c:v>1.139</c:v>
                </c:pt>
                <c:pt idx="37220">
                  <c:v>1.139</c:v>
                </c:pt>
                <c:pt idx="37221">
                  <c:v>1.139</c:v>
                </c:pt>
                <c:pt idx="37222">
                  <c:v>1.139</c:v>
                </c:pt>
                <c:pt idx="37223">
                  <c:v>1.139</c:v>
                </c:pt>
                <c:pt idx="37224">
                  <c:v>1.139</c:v>
                </c:pt>
                <c:pt idx="37225">
                  <c:v>1.139</c:v>
                </c:pt>
                <c:pt idx="37226">
                  <c:v>1.139</c:v>
                </c:pt>
                <c:pt idx="37227">
                  <c:v>1.139</c:v>
                </c:pt>
                <c:pt idx="37228">
                  <c:v>1.139</c:v>
                </c:pt>
                <c:pt idx="37229">
                  <c:v>1.139</c:v>
                </c:pt>
                <c:pt idx="37230">
                  <c:v>1.139</c:v>
                </c:pt>
                <c:pt idx="37231">
                  <c:v>1.1379999999999999</c:v>
                </c:pt>
                <c:pt idx="37232">
                  <c:v>1.1379999999999999</c:v>
                </c:pt>
                <c:pt idx="37233">
                  <c:v>1.1379999999999999</c:v>
                </c:pt>
                <c:pt idx="37234">
                  <c:v>1.1379999999999999</c:v>
                </c:pt>
                <c:pt idx="37235">
                  <c:v>1.1379999999999999</c:v>
                </c:pt>
                <c:pt idx="37236">
                  <c:v>1.1379999999999999</c:v>
                </c:pt>
                <c:pt idx="37237">
                  <c:v>1.1379999999999999</c:v>
                </c:pt>
                <c:pt idx="37238">
                  <c:v>1.1379999999999999</c:v>
                </c:pt>
                <c:pt idx="37239">
                  <c:v>1.1379999999999999</c:v>
                </c:pt>
                <c:pt idx="37240">
                  <c:v>1.1379999999999999</c:v>
                </c:pt>
                <c:pt idx="37241">
                  <c:v>1.1379999999999999</c:v>
                </c:pt>
                <c:pt idx="37242">
                  <c:v>1.1379999999999999</c:v>
                </c:pt>
                <c:pt idx="37243">
                  <c:v>1.1379999999999999</c:v>
                </c:pt>
                <c:pt idx="37244">
                  <c:v>1.1379999999999999</c:v>
                </c:pt>
                <c:pt idx="37245">
                  <c:v>1.1379999999999999</c:v>
                </c:pt>
                <c:pt idx="37246">
                  <c:v>1.1379999999999999</c:v>
                </c:pt>
                <c:pt idx="37247">
                  <c:v>1.1379999999999999</c:v>
                </c:pt>
                <c:pt idx="37248">
                  <c:v>1.1379999999999999</c:v>
                </c:pt>
                <c:pt idx="37249">
                  <c:v>1.1379999999999999</c:v>
                </c:pt>
                <c:pt idx="37250">
                  <c:v>1.1379999999999999</c:v>
                </c:pt>
                <c:pt idx="37251">
                  <c:v>1.137</c:v>
                </c:pt>
                <c:pt idx="37252">
                  <c:v>1.137</c:v>
                </c:pt>
                <c:pt idx="37253">
                  <c:v>1.137</c:v>
                </c:pt>
                <c:pt idx="37254">
                  <c:v>1.137</c:v>
                </c:pt>
                <c:pt idx="37255">
                  <c:v>1.137</c:v>
                </c:pt>
                <c:pt idx="37256">
                  <c:v>1.137</c:v>
                </c:pt>
                <c:pt idx="37257">
                  <c:v>1.137</c:v>
                </c:pt>
                <c:pt idx="37258">
                  <c:v>1.137</c:v>
                </c:pt>
                <c:pt idx="37259">
                  <c:v>1.137</c:v>
                </c:pt>
                <c:pt idx="37260">
                  <c:v>1.137</c:v>
                </c:pt>
                <c:pt idx="37261">
                  <c:v>1.137</c:v>
                </c:pt>
                <c:pt idx="37262">
                  <c:v>1.137</c:v>
                </c:pt>
                <c:pt idx="37263">
                  <c:v>1.137</c:v>
                </c:pt>
                <c:pt idx="37264">
                  <c:v>1.137</c:v>
                </c:pt>
                <c:pt idx="37265">
                  <c:v>1.137</c:v>
                </c:pt>
                <c:pt idx="37266">
                  <c:v>1.137</c:v>
                </c:pt>
                <c:pt idx="37267">
                  <c:v>1.137</c:v>
                </c:pt>
                <c:pt idx="37268">
                  <c:v>1.137</c:v>
                </c:pt>
                <c:pt idx="37269">
                  <c:v>1.137</c:v>
                </c:pt>
                <c:pt idx="37270">
                  <c:v>1.137</c:v>
                </c:pt>
                <c:pt idx="37271">
                  <c:v>1.1360000000000001</c:v>
                </c:pt>
                <c:pt idx="37272">
                  <c:v>1.1360000000000001</c:v>
                </c:pt>
                <c:pt idx="37273">
                  <c:v>1.1360000000000001</c:v>
                </c:pt>
                <c:pt idx="37274">
                  <c:v>1.1360000000000001</c:v>
                </c:pt>
                <c:pt idx="37275">
                  <c:v>1.1360000000000001</c:v>
                </c:pt>
                <c:pt idx="37276">
                  <c:v>1.1360000000000001</c:v>
                </c:pt>
                <c:pt idx="37277">
                  <c:v>1.1360000000000001</c:v>
                </c:pt>
                <c:pt idx="37278">
                  <c:v>1.1360000000000001</c:v>
                </c:pt>
                <c:pt idx="37279">
                  <c:v>1.1360000000000001</c:v>
                </c:pt>
                <c:pt idx="37280">
                  <c:v>1.1360000000000001</c:v>
                </c:pt>
                <c:pt idx="37281">
                  <c:v>1.1360000000000001</c:v>
                </c:pt>
                <c:pt idx="37282">
                  <c:v>1.1360000000000001</c:v>
                </c:pt>
                <c:pt idx="37283">
                  <c:v>1.1360000000000001</c:v>
                </c:pt>
                <c:pt idx="37284">
                  <c:v>1.1360000000000001</c:v>
                </c:pt>
                <c:pt idx="37285">
                  <c:v>1.1360000000000001</c:v>
                </c:pt>
                <c:pt idx="37286">
                  <c:v>1.1360000000000001</c:v>
                </c:pt>
                <c:pt idx="37287">
                  <c:v>1.1360000000000001</c:v>
                </c:pt>
                <c:pt idx="37288">
                  <c:v>1.1360000000000001</c:v>
                </c:pt>
                <c:pt idx="37289">
                  <c:v>1.1360000000000001</c:v>
                </c:pt>
                <c:pt idx="37290">
                  <c:v>1.1360000000000001</c:v>
                </c:pt>
                <c:pt idx="37291">
                  <c:v>1.135</c:v>
                </c:pt>
                <c:pt idx="37292">
                  <c:v>1.135</c:v>
                </c:pt>
                <c:pt idx="37293">
                  <c:v>1.135</c:v>
                </c:pt>
                <c:pt idx="37294">
                  <c:v>1.135</c:v>
                </c:pt>
                <c:pt idx="37295">
                  <c:v>1.135</c:v>
                </c:pt>
                <c:pt idx="37296">
                  <c:v>1.135</c:v>
                </c:pt>
                <c:pt idx="37297">
                  <c:v>1.135</c:v>
                </c:pt>
                <c:pt idx="37298">
                  <c:v>1.135</c:v>
                </c:pt>
                <c:pt idx="37299">
                  <c:v>1.135</c:v>
                </c:pt>
                <c:pt idx="37300">
                  <c:v>1.135</c:v>
                </c:pt>
                <c:pt idx="37301">
                  <c:v>1.135</c:v>
                </c:pt>
                <c:pt idx="37302">
                  <c:v>1.135</c:v>
                </c:pt>
                <c:pt idx="37303">
                  <c:v>1.135</c:v>
                </c:pt>
                <c:pt idx="37304">
                  <c:v>1.135</c:v>
                </c:pt>
                <c:pt idx="37305">
                  <c:v>1.135</c:v>
                </c:pt>
                <c:pt idx="37306">
                  <c:v>1.135</c:v>
                </c:pt>
                <c:pt idx="37307">
                  <c:v>1.135</c:v>
                </c:pt>
                <c:pt idx="37308">
                  <c:v>1.135</c:v>
                </c:pt>
                <c:pt idx="37309">
                  <c:v>1.135</c:v>
                </c:pt>
                <c:pt idx="37310">
                  <c:v>1.135</c:v>
                </c:pt>
                <c:pt idx="37311">
                  <c:v>1.1339999999999999</c:v>
                </c:pt>
                <c:pt idx="37312">
                  <c:v>1.1339999999999999</c:v>
                </c:pt>
                <c:pt idx="37313">
                  <c:v>1.1339999999999999</c:v>
                </c:pt>
                <c:pt idx="37314">
                  <c:v>1.1339999999999999</c:v>
                </c:pt>
                <c:pt idx="37315">
                  <c:v>1.1339999999999999</c:v>
                </c:pt>
                <c:pt idx="37316">
                  <c:v>1.1339999999999999</c:v>
                </c:pt>
                <c:pt idx="37317">
                  <c:v>1.1339999999999999</c:v>
                </c:pt>
                <c:pt idx="37318">
                  <c:v>1.1339999999999999</c:v>
                </c:pt>
                <c:pt idx="37319">
                  <c:v>1.1339999999999999</c:v>
                </c:pt>
                <c:pt idx="37320">
                  <c:v>1.1339999999999999</c:v>
                </c:pt>
                <c:pt idx="37321">
                  <c:v>1.1339999999999999</c:v>
                </c:pt>
                <c:pt idx="37322">
                  <c:v>1.1339999999999999</c:v>
                </c:pt>
                <c:pt idx="37323">
                  <c:v>1.1339999999999999</c:v>
                </c:pt>
                <c:pt idx="37324">
                  <c:v>1.1339999999999999</c:v>
                </c:pt>
                <c:pt idx="37325">
                  <c:v>1.1339999999999999</c:v>
                </c:pt>
                <c:pt idx="37326">
                  <c:v>1.1339999999999999</c:v>
                </c:pt>
                <c:pt idx="37327">
                  <c:v>1.1339999999999999</c:v>
                </c:pt>
                <c:pt idx="37328">
                  <c:v>1.1339999999999999</c:v>
                </c:pt>
                <c:pt idx="37329">
                  <c:v>1.1339999999999999</c:v>
                </c:pt>
                <c:pt idx="37330">
                  <c:v>1.1339999999999999</c:v>
                </c:pt>
                <c:pt idx="37331">
                  <c:v>1.133</c:v>
                </c:pt>
                <c:pt idx="37332">
                  <c:v>1.133</c:v>
                </c:pt>
                <c:pt idx="37333">
                  <c:v>1.133</c:v>
                </c:pt>
                <c:pt idx="37334">
                  <c:v>1.133</c:v>
                </c:pt>
                <c:pt idx="37335">
                  <c:v>1.133</c:v>
                </c:pt>
                <c:pt idx="37336">
                  <c:v>1.133</c:v>
                </c:pt>
                <c:pt idx="37337">
                  <c:v>1.133</c:v>
                </c:pt>
                <c:pt idx="37338">
                  <c:v>1.133</c:v>
                </c:pt>
                <c:pt idx="37339">
                  <c:v>1.133</c:v>
                </c:pt>
                <c:pt idx="37340">
                  <c:v>1.133</c:v>
                </c:pt>
                <c:pt idx="37341">
                  <c:v>1.133</c:v>
                </c:pt>
                <c:pt idx="37342">
                  <c:v>1.133</c:v>
                </c:pt>
                <c:pt idx="37343">
                  <c:v>1.133</c:v>
                </c:pt>
                <c:pt idx="37344">
                  <c:v>1.133</c:v>
                </c:pt>
                <c:pt idx="37345">
                  <c:v>1.133</c:v>
                </c:pt>
                <c:pt idx="37346">
                  <c:v>1.133</c:v>
                </c:pt>
                <c:pt idx="37347">
                  <c:v>1.133</c:v>
                </c:pt>
                <c:pt idx="37348">
                  <c:v>1.133</c:v>
                </c:pt>
                <c:pt idx="37349">
                  <c:v>1.133</c:v>
                </c:pt>
                <c:pt idx="37350">
                  <c:v>1.133</c:v>
                </c:pt>
                <c:pt idx="37351">
                  <c:v>1.1320000000000001</c:v>
                </c:pt>
                <c:pt idx="37352">
                  <c:v>1.1320000000000001</c:v>
                </c:pt>
                <c:pt idx="37353">
                  <c:v>1.1320000000000001</c:v>
                </c:pt>
                <c:pt idx="37354">
                  <c:v>1.1320000000000001</c:v>
                </c:pt>
                <c:pt idx="37355">
                  <c:v>1.1320000000000001</c:v>
                </c:pt>
                <c:pt idx="37356">
                  <c:v>1.1320000000000001</c:v>
                </c:pt>
                <c:pt idx="37357">
                  <c:v>1.1320000000000001</c:v>
                </c:pt>
                <c:pt idx="37358">
                  <c:v>1.1320000000000001</c:v>
                </c:pt>
                <c:pt idx="37359">
                  <c:v>1.1320000000000001</c:v>
                </c:pt>
                <c:pt idx="37360">
                  <c:v>1.1320000000000001</c:v>
                </c:pt>
                <c:pt idx="37361">
                  <c:v>1.1320000000000001</c:v>
                </c:pt>
                <c:pt idx="37362">
                  <c:v>1.1320000000000001</c:v>
                </c:pt>
                <c:pt idx="37363">
                  <c:v>1.1320000000000001</c:v>
                </c:pt>
                <c:pt idx="37364">
                  <c:v>1.1320000000000001</c:v>
                </c:pt>
                <c:pt idx="37365">
                  <c:v>1.1320000000000001</c:v>
                </c:pt>
                <c:pt idx="37366">
                  <c:v>1.1320000000000001</c:v>
                </c:pt>
                <c:pt idx="37367">
                  <c:v>1.1320000000000001</c:v>
                </c:pt>
                <c:pt idx="37368">
                  <c:v>1.1320000000000001</c:v>
                </c:pt>
                <c:pt idx="37369">
                  <c:v>1.1320000000000001</c:v>
                </c:pt>
                <c:pt idx="37370">
                  <c:v>1.1320000000000001</c:v>
                </c:pt>
                <c:pt idx="37371">
                  <c:v>1.131</c:v>
                </c:pt>
                <c:pt idx="37372">
                  <c:v>1.131</c:v>
                </c:pt>
                <c:pt idx="37373">
                  <c:v>1.131</c:v>
                </c:pt>
                <c:pt idx="37374">
                  <c:v>1.131</c:v>
                </c:pt>
                <c:pt idx="37375">
                  <c:v>1.131</c:v>
                </c:pt>
                <c:pt idx="37376">
                  <c:v>1.131</c:v>
                </c:pt>
                <c:pt idx="37377">
                  <c:v>1.131</c:v>
                </c:pt>
                <c:pt idx="37378">
                  <c:v>1.131</c:v>
                </c:pt>
                <c:pt idx="37379">
                  <c:v>1.131</c:v>
                </c:pt>
                <c:pt idx="37380">
                  <c:v>1.131</c:v>
                </c:pt>
                <c:pt idx="37381">
                  <c:v>1.131</c:v>
                </c:pt>
                <c:pt idx="37382">
                  <c:v>1.131</c:v>
                </c:pt>
                <c:pt idx="37383">
                  <c:v>1.131</c:v>
                </c:pt>
                <c:pt idx="37384">
                  <c:v>1.131</c:v>
                </c:pt>
                <c:pt idx="37385">
                  <c:v>1.131</c:v>
                </c:pt>
                <c:pt idx="37386">
                  <c:v>1.131</c:v>
                </c:pt>
                <c:pt idx="37387">
                  <c:v>1.131</c:v>
                </c:pt>
                <c:pt idx="37388">
                  <c:v>1.131</c:v>
                </c:pt>
                <c:pt idx="37389">
                  <c:v>1.131</c:v>
                </c:pt>
                <c:pt idx="37390">
                  <c:v>1.131</c:v>
                </c:pt>
                <c:pt idx="37391">
                  <c:v>1.1299999999999999</c:v>
                </c:pt>
                <c:pt idx="37392">
                  <c:v>1.1299999999999999</c:v>
                </c:pt>
                <c:pt idx="37393">
                  <c:v>1.1299999999999999</c:v>
                </c:pt>
                <c:pt idx="37394">
                  <c:v>1.1299999999999999</c:v>
                </c:pt>
                <c:pt idx="37395">
                  <c:v>1.1299999999999999</c:v>
                </c:pt>
                <c:pt idx="37396">
                  <c:v>1.1299999999999999</c:v>
                </c:pt>
                <c:pt idx="37397">
                  <c:v>1.1299999999999999</c:v>
                </c:pt>
                <c:pt idx="37398">
                  <c:v>1.1299999999999999</c:v>
                </c:pt>
                <c:pt idx="37399">
                  <c:v>1.1299999999999999</c:v>
                </c:pt>
                <c:pt idx="37400">
                  <c:v>1.1299999999999999</c:v>
                </c:pt>
                <c:pt idx="37401">
                  <c:v>1.1299999999999999</c:v>
                </c:pt>
                <c:pt idx="37402">
                  <c:v>1.1299999999999999</c:v>
                </c:pt>
                <c:pt idx="37403">
                  <c:v>1.1299999999999999</c:v>
                </c:pt>
                <c:pt idx="37404">
                  <c:v>1.1299999999999999</c:v>
                </c:pt>
                <c:pt idx="37405">
                  <c:v>1.1299999999999999</c:v>
                </c:pt>
                <c:pt idx="37406">
                  <c:v>1.1299999999999999</c:v>
                </c:pt>
                <c:pt idx="37407">
                  <c:v>1.1299999999999999</c:v>
                </c:pt>
                <c:pt idx="37408">
                  <c:v>1.1299999999999999</c:v>
                </c:pt>
                <c:pt idx="37409">
                  <c:v>1.1299999999999999</c:v>
                </c:pt>
                <c:pt idx="37410">
                  <c:v>1.1299999999999999</c:v>
                </c:pt>
                <c:pt idx="37411">
                  <c:v>1.129</c:v>
                </c:pt>
                <c:pt idx="37412">
                  <c:v>1.129</c:v>
                </c:pt>
                <c:pt idx="37413">
                  <c:v>1.129</c:v>
                </c:pt>
                <c:pt idx="37414">
                  <c:v>1.129</c:v>
                </c:pt>
                <c:pt idx="37415">
                  <c:v>1.129</c:v>
                </c:pt>
                <c:pt idx="37416">
                  <c:v>1.129</c:v>
                </c:pt>
                <c:pt idx="37417">
                  <c:v>1.129</c:v>
                </c:pt>
                <c:pt idx="37418">
                  <c:v>1.129</c:v>
                </c:pt>
                <c:pt idx="37419">
                  <c:v>1.129</c:v>
                </c:pt>
                <c:pt idx="37420">
                  <c:v>1.129</c:v>
                </c:pt>
                <c:pt idx="37421">
                  <c:v>1.129</c:v>
                </c:pt>
                <c:pt idx="37422">
                  <c:v>1.129</c:v>
                </c:pt>
                <c:pt idx="37423">
                  <c:v>1.129</c:v>
                </c:pt>
                <c:pt idx="37424">
                  <c:v>1.129</c:v>
                </c:pt>
                <c:pt idx="37425">
                  <c:v>1.129</c:v>
                </c:pt>
                <c:pt idx="37426">
                  <c:v>1.129</c:v>
                </c:pt>
                <c:pt idx="37427">
                  <c:v>1.129</c:v>
                </c:pt>
                <c:pt idx="37428">
                  <c:v>1.129</c:v>
                </c:pt>
                <c:pt idx="37429">
                  <c:v>1.129</c:v>
                </c:pt>
                <c:pt idx="37430">
                  <c:v>1.129</c:v>
                </c:pt>
                <c:pt idx="37431">
                  <c:v>1.1280000000000001</c:v>
                </c:pt>
                <c:pt idx="37432">
                  <c:v>1.1280000000000001</c:v>
                </c:pt>
                <c:pt idx="37433">
                  <c:v>1.1280000000000001</c:v>
                </c:pt>
                <c:pt idx="37434">
                  <c:v>1.1280000000000001</c:v>
                </c:pt>
                <c:pt idx="37435">
                  <c:v>1.1280000000000001</c:v>
                </c:pt>
                <c:pt idx="37436">
                  <c:v>1.1280000000000001</c:v>
                </c:pt>
                <c:pt idx="37437">
                  <c:v>1.1280000000000001</c:v>
                </c:pt>
                <c:pt idx="37438">
                  <c:v>1.1280000000000001</c:v>
                </c:pt>
                <c:pt idx="37439">
                  <c:v>1.1280000000000001</c:v>
                </c:pt>
                <c:pt idx="37440">
                  <c:v>1.1280000000000001</c:v>
                </c:pt>
                <c:pt idx="37441">
                  <c:v>1.1280000000000001</c:v>
                </c:pt>
                <c:pt idx="37442">
                  <c:v>1.1280000000000001</c:v>
                </c:pt>
                <c:pt idx="37443">
                  <c:v>1.1280000000000001</c:v>
                </c:pt>
                <c:pt idx="37444">
                  <c:v>1.1280000000000001</c:v>
                </c:pt>
                <c:pt idx="37445">
                  <c:v>1.1280000000000001</c:v>
                </c:pt>
                <c:pt idx="37446">
                  <c:v>1.1280000000000001</c:v>
                </c:pt>
                <c:pt idx="37447">
                  <c:v>1.1280000000000001</c:v>
                </c:pt>
                <c:pt idx="37448">
                  <c:v>1.1280000000000001</c:v>
                </c:pt>
                <c:pt idx="37449">
                  <c:v>1.1280000000000001</c:v>
                </c:pt>
                <c:pt idx="37450">
                  <c:v>1.1280000000000001</c:v>
                </c:pt>
                <c:pt idx="37451">
                  <c:v>1.127</c:v>
                </c:pt>
                <c:pt idx="37452">
                  <c:v>1.127</c:v>
                </c:pt>
                <c:pt idx="37453">
                  <c:v>1.127</c:v>
                </c:pt>
                <c:pt idx="37454">
                  <c:v>1.127</c:v>
                </c:pt>
                <c:pt idx="37455">
                  <c:v>1.127</c:v>
                </c:pt>
                <c:pt idx="37456">
                  <c:v>1.127</c:v>
                </c:pt>
                <c:pt idx="37457">
                  <c:v>1.127</c:v>
                </c:pt>
                <c:pt idx="37458">
                  <c:v>1.127</c:v>
                </c:pt>
                <c:pt idx="37459">
                  <c:v>1.127</c:v>
                </c:pt>
                <c:pt idx="37460">
                  <c:v>1.127</c:v>
                </c:pt>
                <c:pt idx="37461">
                  <c:v>1.127</c:v>
                </c:pt>
                <c:pt idx="37462">
                  <c:v>1.127</c:v>
                </c:pt>
                <c:pt idx="37463">
                  <c:v>1.127</c:v>
                </c:pt>
                <c:pt idx="37464">
                  <c:v>1.127</c:v>
                </c:pt>
                <c:pt idx="37465">
                  <c:v>1.127</c:v>
                </c:pt>
                <c:pt idx="37466">
                  <c:v>1.127</c:v>
                </c:pt>
                <c:pt idx="37467">
                  <c:v>1.127</c:v>
                </c:pt>
                <c:pt idx="37468">
                  <c:v>1.127</c:v>
                </c:pt>
                <c:pt idx="37469">
                  <c:v>1.127</c:v>
                </c:pt>
                <c:pt idx="37470">
                  <c:v>1.127</c:v>
                </c:pt>
                <c:pt idx="37471">
                  <c:v>1.1259999999999999</c:v>
                </c:pt>
                <c:pt idx="37472">
                  <c:v>1.1259999999999999</c:v>
                </c:pt>
                <c:pt idx="37473">
                  <c:v>1.1259999999999999</c:v>
                </c:pt>
                <c:pt idx="37474">
                  <c:v>1.1259999999999999</c:v>
                </c:pt>
                <c:pt idx="37475">
                  <c:v>1.1259999999999999</c:v>
                </c:pt>
                <c:pt idx="37476">
                  <c:v>1.1259999999999999</c:v>
                </c:pt>
                <c:pt idx="37477">
                  <c:v>1.1259999999999999</c:v>
                </c:pt>
                <c:pt idx="37478">
                  <c:v>1.1259999999999999</c:v>
                </c:pt>
                <c:pt idx="37479">
                  <c:v>1.1259999999999999</c:v>
                </c:pt>
                <c:pt idx="37480">
                  <c:v>1.1259999999999999</c:v>
                </c:pt>
                <c:pt idx="37481">
                  <c:v>1.1259999999999999</c:v>
                </c:pt>
                <c:pt idx="37482">
                  <c:v>1.1259999999999999</c:v>
                </c:pt>
                <c:pt idx="37483">
                  <c:v>1.1259999999999999</c:v>
                </c:pt>
                <c:pt idx="37484">
                  <c:v>1.1259999999999999</c:v>
                </c:pt>
                <c:pt idx="37485">
                  <c:v>1.1259999999999999</c:v>
                </c:pt>
                <c:pt idx="37486">
                  <c:v>1.1259999999999999</c:v>
                </c:pt>
                <c:pt idx="37487">
                  <c:v>1.1259999999999999</c:v>
                </c:pt>
                <c:pt idx="37488">
                  <c:v>1.1259999999999999</c:v>
                </c:pt>
                <c:pt idx="37489">
                  <c:v>1.1259999999999999</c:v>
                </c:pt>
                <c:pt idx="37490">
                  <c:v>1.1259999999999999</c:v>
                </c:pt>
                <c:pt idx="37491">
                  <c:v>1.125</c:v>
                </c:pt>
                <c:pt idx="37492">
                  <c:v>1.125</c:v>
                </c:pt>
                <c:pt idx="37493">
                  <c:v>1.125</c:v>
                </c:pt>
                <c:pt idx="37494">
                  <c:v>1.125</c:v>
                </c:pt>
                <c:pt idx="37495">
                  <c:v>1.125</c:v>
                </c:pt>
                <c:pt idx="37496">
                  <c:v>1.125</c:v>
                </c:pt>
                <c:pt idx="37497">
                  <c:v>1.125</c:v>
                </c:pt>
                <c:pt idx="37498">
                  <c:v>1.125</c:v>
                </c:pt>
                <c:pt idx="37499">
                  <c:v>1.125</c:v>
                </c:pt>
                <c:pt idx="37500">
                  <c:v>1.125</c:v>
                </c:pt>
                <c:pt idx="37501">
                  <c:v>1.125</c:v>
                </c:pt>
                <c:pt idx="37502">
                  <c:v>1.125</c:v>
                </c:pt>
                <c:pt idx="37503">
                  <c:v>1.125</c:v>
                </c:pt>
                <c:pt idx="37504">
                  <c:v>1.125</c:v>
                </c:pt>
                <c:pt idx="37505">
                  <c:v>1.125</c:v>
                </c:pt>
                <c:pt idx="37506">
                  <c:v>1.125</c:v>
                </c:pt>
                <c:pt idx="37507">
                  <c:v>1.125</c:v>
                </c:pt>
                <c:pt idx="37508">
                  <c:v>1.125</c:v>
                </c:pt>
                <c:pt idx="37509">
                  <c:v>1.125</c:v>
                </c:pt>
                <c:pt idx="37510">
                  <c:v>1.125</c:v>
                </c:pt>
                <c:pt idx="37511">
                  <c:v>1.1240000000000001</c:v>
                </c:pt>
                <c:pt idx="37512">
                  <c:v>1.1240000000000001</c:v>
                </c:pt>
                <c:pt idx="37513">
                  <c:v>1.1240000000000001</c:v>
                </c:pt>
                <c:pt idx="37514">
                  <c:v>1.1240000000000001</c:v>
                </c:pt>
                <c:pt idx="37515">
                  <c:v>1.1240000000000001</c:v>
                </c:pt>
                <c:pt idx="37516">
                  <c:v>1.1240000000000001</c:v>
                </c:pt>
                <c:pt idx="37517">
                  <c:v>1.1240000000000001</c:v>
                </c:pt>
                <c:pt idx="37518">
                  <c:v>1.1240000000000001</c:v>
                </c:pt>
                <c:pt idx="37519">
                  <c:v>1.1240000000000001</c:v>
                </c:pt>
                <c:pt idx="37520">
                  <c:v>1.1240000000000001</c:v>
                </c:pt>
                <c:pt idx="37521">
                  <c:v>1.1240000000000001</c:v>
                </c:pt>
                <c:pt idx="37522">
                  <c:v>1.1240000000000001</c:v>
                </c:pt>
                <c:pt idx="37523">
                  <c:v>1.1240000000000001</c:v>
                </c:pt>
                <c:pt idx="37524">
                  <c:v>1.1240000000000001</c:v>
                </c:pt>
                <c:pt idx="37525">
                  <c:v>1.1240000000000001</c:v>
                </c:pt>
                <c:pt idx="37526">
                  <c:v>1.1240000000000001</c:v>
                </c:pt>
                <c:pt idx="37527">
                  <c:v>1.1240000000000001</c:v>
                </c:pt>
                <c:pt idx="37528">
                  <c:v>1.1240000000000001</c:v>
                </c:pt>
                <c:pt idx="37529">
                  <c:v>1.1240000000000001</c:v>
                </c:pt>
                <c:pt idx="37530">
                  <c:v>1.1240000000000001</c:v>
                </c:pt>
                <c:pt idx="37531">
                  <c:v>1.123</c:v>
                </c:pt>
                <c:pt idx="37532">
                  <c:v>1.123</c:v>
                </c:pt>
                <c:pt idx="37533">
                  <c:v>1.123</c:v>
                </c:pt>
                <c:pt idx="37534">
                  <c:v>1.123</c:v>
                </c:pt>
                <c:pt idx="37535">
                  <c:v>1.123</c:v>
                </c:pt>
                <c:pt idx="37536">
                  <c:v>1.123</c:v>
                </c:pt>
                <c:pt idx="37537">
                  <c:v>1.123</c:v>
                </c:pt>
                <c:pt idx="37538">
                  <c:v>1.123</c:v>
                </c:pt>
                <c:pt idx="37539">
                  <c:v>1.123</c:v>
                </c:pt>
                <c:pt idx="37540">
                  <c:v>1.123</c:v>
                </c:pt>
                <c:pt idx="37541">
                  <c:v>1.123</c:v>
                </c:pt>
                <c:pt idx="37542">
                  <c:v>1.123</c:v>
                </c:pt>
                <c:pt idx="37543">
                  <c:v>1.123</c:v>
                </c:pt>
                <c:pt idx="37544">
                  <c:v>1.123</c:v>
                </c:pt>
                <c:pt idx="37545">
                  <c:v>1.123</c:v>
                </c:pt>
                <c:pt idx="37546">
                  <c:v>1.123</c:v>
                </c:pt>
                <c:pt idx="37547">
                  <c:v>1.123</c:v>
                </c:pt>
                <c:pt idx="37548">
                  <c:v>1.123</c:v>
                </c:pt>
                <c:pt idx="37549">
                  <c:v>1.123</c:v>
                </c:pt>
                <c:pt idx="37550">
                  <c:v>1.123</c:v>
                </c:pt>
                <c:pt idx="37551">
                  <c:v>1.1219999999999999</c:v>
                </c:pt>
                <c:pt idx="37552">
                  <c:v>1.1219999999999999</c:v>
                </c:pt>
                <c:pt idx="37553">
                  <c:v>1.1219999999999999</c:v>
                </c:pt>
                <c:pt idx="37554">
                  <c:v>1.1219999999999999</c:v>
                </c:pt>
                <c:pt idx="37555">
                  <c:v>1.1219999999999999</c:v>
                </c:pt>
                <c:pt idx="37556">
                  <c:v>1.1219999999999999</c:v>
                </c:pt>
                <c:pt idx="37557">
                  <c:v>1.1219999999999999</c:v>
                </c:pt>
                <c:pt idx="37558">
                  <c:v>1.1219999999999999</c:v>
                </c:pt>
                <c:pt idx="37559">
                  <c:v>1.1219999999999999</c:v>
                </c:pt>
                <c:pt idx="37560">
                  <c:v>1.1219999999999999</c:v>
                </c:pt>
                <c:pt idx="37561">
                  <c:v>1.1219999999999999</c:v>
                </c:pt>
                <c:pt idx="37562">
                  <c:v>1.1219999999999999</c:v>
                </c:pt>
                <c:pt idx="37563">
                  <c:v>1.1219999999999999</c:v>
                </c:pt>
                <c:pt idx="37564">
                  <c:v>1.1219999999999999</c:v>
                </c:pt>
                <c:pt idx="37565">
                  <c:v>1.1219999999999999</c:v>
                </c:pt>
                <c:pt idx="37566">
                  <c:v>1.1219999999999999</c:v>
                </c:pt>
                <c:pt idx="37567">
                  <c:v>1.1219999999999999</c:v>
                </c:pt>
                <c:pt idx="37568">
                  <c:v>1.1219999999999999</c:v>
                </c:pt>
                <c:pt idx="37569">
                  <c:v>1.1219999999999999</c:v>
                </c:pt>
                <c:pt idx="37570">
                  <c:v>1.1219999999999999</c:v>
                </c:pt>
                <c:pt idx="37571">
                  <c:v>1.121</c:v>
                </c:pt>
                <c:pt idx="37572">
                  <c:v>1.121</c:v>
                </c:pt>
                <c:pt idx="37573">
                  <c:v>1.121</c:v>
                </c:pt>
                <c:pt idx="37574">
                  <c:v>1.121</c:v>
                </c:pt>
                <c:pt idx="37575">
                  <c:v>1.121</c:v>
                </c:pt>
                <c:pt idx="37576">
                  <c:v>1.121</c:v>
                </c:pt>
                <c:pt idx="37577">
                  <c:v>1.121</c:v>
                </c:pt>
                <c:pt idx="37578">
                  <c:v>1.121</c:v>
                </c:pt>
                <c:pt idx="37579">
                  <c:v>1.121</c:v>
                </c:pt>
                <c:pt idx="37580">
                  <c:v>1.121</c:v>
                </c:pt>
                <c:pt idx="37581">
                  <c:v>1.121</c:v>
                </c:pt>
                <c:pt idx="37582">
                  <c:v>1.121</c:v>
                </c:pt>
                <c:pt idx="37583">
                  <c:v>1.121</c:v>
                </c:pt>
                <c:pt idx="37584">
                  <c:v>1.121</c:v>
                </c:pt>
                <c:pt idx="37585">
                  <c:v>1.121</c:v>
                </c:pt>
                <c:pt idx="37586">
                  <c:v>1.121</c:v>
                </c:pt>
                <c:pt idx="37587">
                  <c:v>1.121</c:v>
                </c:pt>
                <c:pt idx="37588">
                  <c:v>1.121</c:v>
                </c:pt>
                <c:pt idx="37589">
                  <c:v>1.121</c:v>
                </c:pt>
                <c:pt idx="37590">
                  <c:v>1.121</c:v>
                </c:pt>
                <c:pt idx="37591">
                  <c:v>1.1200000000000001</c:v>
                </c:pt>
                <c:pt idx="37592">
                  <c:v>1.1200000000000001</c:v>
                </c:pt>
                <c:pt idx="37593">
                  <c:v>1.1200000000000001</c:v>
                </c:pt>
                <c:pt idx="37594">
                  <c:v>1.1200000000000001</c:v>
                </c:pt>
                <c:pt idx="37595">
                  <c:v>1.1200000000000001</c:v>
                </c:pt>
                <c:pt idx="37596">
                  <c:v>1.1200000000000001</c:v>
                </c:pt>
                <c:pt idx="37597">
                  <c:v>1.1200000000000001</c:v>
                </c:pt>
                <c:pt idx="37598">
                  <c:v>1.1200000000000001</c:v>
                </c:pt>
                <c:pt idx="37599">
                  <c:v>1.1200000000000001</c:v>
                </c:pt>
                <c:pt idx="37600">
                  <c:v>1.1200000000000001</c:v>
                </c:pt>
                <c:pt idx="37601">
                  <c:v>1.1200000000000001</c:v>
                </c:pt>
                <c:pt idx="37602">
                  <c:v>1.1200000000000001</c:v>
                </c:pt>
                <c:pt idx="37603">
                  <c:v>1.1200000000000001</c:v>
                </c:pt>
                <c:pt idx="37604">
                  <c:v>1.1200000000000001</c:v>
                </c:pt>
                <c:pt idx="37605">
                  <c:v>1.1200000000000001</c:v>
                </c:pt>
                <c:pt idx="37606">
                  <c:v>1.1200000000000001</c:v>
                </c:pt>
                <c:pt idx="37607">
                  <c:v>1.1200000000000001</c:v>
                </c:pt>
                <c:pt idx="37608">
                  <c:v>1.1200000000000001</c:v>
                </c:pt>
                <c:pt idx="37609">
                  <c:v>1.1200000000000001</c:v>
                </c:pt>
                <c:pt idx="37610">
                  <c:v>1.1200000000000001</c:v>
                </c:pt>
                <c:pt idx="37611">
                  <c:v>1.119</c:v>
                </c:pt>
                <c:pt idx="37612">
                  <c:v>1.119</c:v>
                </c:pt>
                <c:pt idx="37613">
                  <c:v>1.119</c:v>
                </c:pt>
                <c:pt idx="37614">
                  <c:v>1.119</c:v>
                </c:pt>
                <c:pt idx="37615">
                  <c:v>1.119</c:v>
                </c:pt>
                <c:pt idx="37616">
                  <c:v>1.119</c:v>
                </c:pt>
                <c:pt idx="37617">
                  <c:v>1.119</c:v>
                </c:pt>
                <c:pt idx="37618">
                  <c:v>1.119</c:v>
                </c:pt>
                <c:pt idx="37619">
                  <c:v>1.119</c:v>
                </c:pt>
                <c:pt idx="37620">
                  <c:v>1.119</c:v>
                </c:pt>
                <c:pt idx="37621">
                  <c:v>1.119</c:v>
                </c:pt>
                <c:pt idx="37622">
                  <c:v>1.119</c:v>
                </c:pt>
                <c:pt idx="37623">
                  <c:v>1.119</c:v>
                </c:pt>
                <c:pt idx="37624">
                  <c:v>1.119</c:v>
                </c:pt>
                <c:pt idx="37625">
                  <c:v>1.119</c:v>
                </c:pt>
                <c:pt idx="37626">
                  <c:v>1.119</c:v>
                </c:pt>
                <c:pt idx="37627">
                  <c:v>1.119</c:v>
                </c:pt>
                <c:pt idx="37628">
                  <c:v>1.119</c:v>
                </c:pt>
                <c:pt idx="37629">
                  <c:v>1.119</c:v>
                </c:pt>
                <c:pt idx="37630">
                  <c:v>1.119</c:v>
                </c:pt>
                <c:pt idx="37631">
                  <c:v>1.1179999999999999</c:v>
                </c:pt>
                <c:pt idx="37632">
                  <c:v>1.1179999999999999</c:v>
                </c:pt>
                <c:pt idx="37633">
                  <c:v>1.1179999999999999</c:v>
                </c:pt>
                <c:pt idx="37634">
                  <c:v>1.1179999999999999</c:v>
                </c:pt>
                <c:pt idx="37635">
                  <c:v>1.1179999999999999</c:v>
                </c:pt>
                <c:pt idx="37636">
                  <c:v>1.1179999999999999</c:v>
                </c:pt>
                <c:pt idx="37637">
                  <c:v>1.1179999999999999</c:v>
                </c:pt>
                <c:pt idx="37638">
                  <c:v>1.1179999999999999</c:v>
                </c:pt>
                <c:pt idx="37639">
                  <c:v>1.1179999999999999</c:v>
                </c:pt>
                <c:pt idx="37640">
                  <c:v>1.1179999999999999</c:v>
                </c:pt>
                <c:pt idx="37641">
                  <c:v>1.1179999999999999</c:v>
                </c:pt>
                <c:pt idx="37642">
                  <c:v>1.1179999999999999</c:v>
                </c:pt>
                <c:pt idx="37643">
                  <c:v>1.1179999999999999</c:v>
                </c:pt>
                <c:pt idx="37644">
                  <c:v>1.1179999999999999</c:v>
                </c:pt>
                <c:pt idx="37645">
                  <c:v>1.1179999999999999</c:v>
                </c:pt>
                <c:pt idx="37646">
                  <c:v>1.1179999999999999</c:v>
                </c:pt>
                <c:pt idx="37647">
                  <c:v>1.1179999999999999</c:v>
                </c:pt>
                <c:pt idx="37648">
                  <c:v>1.1179999999999999</c:v>
                </c:pt>
                <c:pt idx="37649">
                  <c:v>1.1179999999999999</c:v>
                </c:pt>
                <c:pt idx="37650">
                  <c:v>1.1179999999999999</c:v>
                </c:pt>
                <c:pt idx="37651">
                  <c:v>1.117</c:v>
                </c:pt>
                <c:pt idx="37652">
                  <c:v>1.117</c:v>
                </c:pt>
                <c:pt idx="37653">
                  <c:v>1.117</c:v>
                </c:pt>
                <c:pt idx="37654">
                  <c:v>1.117</c:v>
                </c:pt>
                <c:pt idx="37655">
                  <c:v>1.117</c:v>
                </c:pt>
                <c:pt idx="37656">
                  <c:v>1.117</c:v>
                </c:pt>
                <c:pt idx="37657">
                  <c:v>1.117</c:v>
                </c:pt>
                <c:pt idx="37658">
                  <c:v>1.117</c:v>
                </c:pt>
                <c:pt idx="37659">
                  <c:v>1.117</c:v>
                </c:pt>
                <c:pt idx="37660">
                  <c:v>1.117</c:v>
                </c:pt>
                <c:pt idx="37661">
                  <c:v>1.117</c:v>
                </c:pt>
                <c:pt idx="37662">
                  <c:v>1.117</c:v>
                </c:pt>
                <c:pt idx="37663">
                  <c:v>1.117</c:v>
                </c:pt>
                <c:pt idx="37664">
                  <c:v>1.117</c:v>
                </c:pt>
                <c:pt idx="37665">
                  <c:v>1.117</c:v>
                </c:pt>
                <c:pt idx="37666">
                  <c:v>1.117</c:v>
                </c:pt>
                <c:pt idx="37667">
                  <c:v>1.117</c:v>
                </c:pt>
                <c:pt idx="37668">
                  <c:v>1.117</c:v>
                </c:pt>
                <c:pt idx="37669">
                  <c:v>1.117</c:v>
                </c:pt>
                <c:pt idx="37670">
                  <c:v>1.117</c:v>
                </c:pt>
                <c:pt idx="37671">
                  <c:v>1.1160000000000001</c:v>
                </c:pt>
                <c:pt idx="37672">
                  <c:v>1.1160000000000001</c:v>
                </c:pt>
                <c:pt idx="37673">
                  <c:v>1.1160000000000001</c:v>
                </c:pt>
                <c:pt idx="37674">
                  <c:v>1.1160000000000001</c:v>
                </c:pt>
                <c:pt idx="37675">
                  <c:v>1.1160000000000001</c:v>
                </c:pt>
                <c:pt idx="37676">
                  <c:v>1.1160000000000001</c:v>
                </c:pt>
                <c:pt idx="37677">
                  <c:v>1.1160000000000001</c:v>
                </c:pt>
                <c:pt idx="37678">
                  <c:v>1.1160000000000001</c:v>
                </c:pt>
                <c:pt idx="37679">
                  <c:v>1.1160000000000001</c:v>
                </c:pt>
                <c:pt idx="37680">
                  <c:v>1.1160000000000001</c:v>
                </c:pt>
                <c:pt idx="37681">
                  <c:v>1.1160000000000001</c:v>
                </c:pt>
                <c:pt idx="37682">
                  <c:v>1.1160000000000001</c:v>
                </c:pt>
                <c:pt idx="37683">
                  <c:v>1.1160000000000001</c:v>
                </c:pt>
                <c:pt idx="37684">
                  <c:v>1.1160000000000001</c:v>
                </c:pt>
                <c:pt idx="37685">
                  <c:v>1.1160000000000001</c:v>
                </c:pt>
                <c:pt idx="37686">
                  <c:v>1.1160000000000001</c:v>
                </c:pt>
                <c:pt idx="37687">
                  <c:v>1.1160000000000001</c:v>
                </c:pt>
                <c:pt idx="37688">
                  <c:v>1.1160000000000001</c:v>
                </c:pt>
                <c:pt idx="37689">
                  <c:v>1.1160000000000001</c:v>
                </c:pt>
                <c:pt idx="37690">
                  <c:v>1.1160000000000001</c:v>
                </c:pt>
                <c:pt idx="37691">
                  <c:v>1.115</c:v>
                </c:pt>
                <c:pt idx="37692">
                  <c:v>1.115</c:v>
                </c:pt>
                <c:pt idx="37693">
                  <c:v>1.115</c:v>
                </c:pt>
                <c:pt idx="37694">
                  <c:v>1.115</c:v>
                </c:pt>
                <c:pt idx="37695">
                  <c:v>1.115</c:v>
                </c:pt>
                <c:pt idx="37696">
                  <c:v>1.115</c:v>
                </c:pt>
                <c:pt idx="37697">
                  <c:v>1.115</c:v>
                </c:pt>
                <c:pt idx="37698">
                  <c:v>1.115</c:v>
                </c:pt>
                <c:pt idx="37699">
                  <c:v>1.115</c:v>
                </c:pt>
                <c:pt idx="37700">
                  <c:v>1.115</c:v>
                </c:pt>
                <c:pt idx="37701">
                  <c:v>1.115</c:v>
                </c:pt>
                <c:pt idx="37702">
                  <c:v>1.115</c:v>
                </c:pt>
                <c:pt idx="37703">
                  <c:v>1.115</c:v>
                </c:pt>
                <c:pt idx="37704">
                  <c:v>1.115</c:v>
                </c:pt>
                <c:pt idx="37705">
                  <c:v>1.115</c:v>
                </c:pt>
                <c:pt idx="37706">
                  <c:v>1.115</c:v>
                </c:pt>
                <c:pt idx="37707">
                  <c:v>1.115</c:v>
                </c:pt>
                <c:pt idx="37708">
                  <c:v>1.115</c:v>
                </c:pt>
                <c:pt idx="37709">
                  <c:v>1.115</c:v>
                </c:pt>
                <c:pt idx="37710">
                  <c:v>1.115</c:v>
                </c:pt>
                <c:pt idx="37711">
                  <c:v>1.1140000000000001</c:v>
                </c:pt>
                <c:pt idx="37712">
                  <c:v>1.1140000000000001</c:v>
                </c:pt>
                <c:pt idx="37713">
                  <c:v>1.1140000000000001</c:v>
                </c:pt>
                <c:pt idx="37714">
                  <c:v>1.1140000000000001</c:v>
                </c:pt>
                <c:pt idx="37715">
                  <c:v>1.1140000000000001</c:v>
                </c:pt>
                <c:pt idx="37716">
                  <c:v>1.1140000000000001</c:v>
                </c:pt>
                <c:pt idx="37717">
                  <c:v>1.1140000000000001</c:v>
                </c:pt>
                <c:pt idx="37718">
                  <c:v>1.1140000000000001</c:v>
                </c:pt>
                <c:pt idx="37719">
                  <c:v>1.1140000000000001</c:v>
                </c:pt>
                <c:pt idx="37720">
                  <c:v>1.1140000000000001</c:v>
                </c:pt>
                <c:pt idx="37721">
                  <c:v>1.1140000000000001</c:v>
                </c:pt>
                <c:pt idx="37722">
                  <c:v>1.1140000000000001</c:v>
                </c:pt>
                <c:pt idx="37723">
                  <c:v>1.1140000000000001</c:v>
                </c:pt>
                <c:pt idx="37724">
                  <c:v>1.1140000000000001</c:v>
                </c:pt>
                <c:pt idx="37725">
                  <c:v>1.1140000000000001</c:v>
                </c:pt>
                <c:pt idx="37726">
                  <c:v>1.1140000000000001</c:v>
                </c:pt>
                <c:pt idx="37727">
                  <c:v>1.1140000000000001</c:v>
                </c:pt>
                <c:pt idx="37728">
                  <c:v>1.1140000000000001</c:v>
                </c:pt>
                <c:pt idx="37729">
                  <c:v>1.1140000000000001</c:v>
                </c:pt>
                <c:pt idx="37730">
                  <c:v>1.1140000000000001</c:v>
                </c:pt>
                <c:pt idx="37731">
                  <c:v>1.113</c:v>
                </c:pt>
                <c:pt idx="37732">
                  <c:v>1.113</c:v>
                </c:pt>
                <c:pt idx="37733">
                  <c:v>1.113</c:v>
                </c:pt>
                <c:pt idx="37734">
                  <c:v>1.113</c:v>
                </c:pt>
                <c:pt idx="37735">
                  <c:v>1.113</c:v>
                </c:pt>
                <c:pt idx="37736">
                  <c:v>1.113</c:v>
                </c:pt>
                <c:pt idx="37737">
                  <c:v>1.113</c:v>
                </c:pt>
                <c:pt idx="37738">
                  <c:v>1.113</c:v>
                </c:pt>
                <c:pt idx="37739">
                  <c:v>1.113</c:v>
                </c:pt>
                <c:pt idx="37740">
                  <c:v>1.113</c:v>
                </c:pt>
                <c:pt idx="37741">
                  <c:v>1.113</c:v>
                </c:pt>
                <c:pt idx="37742">
                  <c:v>1.113</c:v>
                </c:pt>
                <c:pt idx="37743">
                  <c:v>1.113</c:v>
                </c:pt>
                <c:pt idx="37744">
                  <c:v>1.113</c:v>
                </c:pt>
                <c:pt idx="37745">
                  <c:v>1.113</c:v>
                </c:pt>
                <c:pt idx="37746">
                  <c:v>1.113</c:v>
                </c:pt>
                <c:pt idx="37747">
                  <c:v>1.113</c:v>
                </c:pt>
                <c:pt idx="37748">
                  <c:v>1.113</c:v>
                </c:pt>
                <c:pt idx="37749">
                  <c:v>1.113</c:v>
                </c:pt>
                <c:pt idx="37750">
                  <c:v>1.113</c:v>
                </c:pt>
                <c:pt idx="37751">
                  <c:v>1.1120000000000001</c:v>
                </c:pt>
                <c:pt idx="37752">
                  <c:v>1.1120000000000001</c:v>
                </c:pt>
                <c:pt idx="37753">
                  <c:v>1.1120000000000001</c:v>
                </c:pt>
                <c:pt idx="37754">
                  <c:v>1.1120000000000001</c:v>
                </c:pt>
                <c:pt idx="37755">
                  <c:v>1.1120000000000001</c:v>
                </c:pt>
                <c:pt idx="37756">
                  <c:v>1.1120000000000001</c:v>
                </c:pt>
                <c:pt idx="37757">
                  <c:v>1.1120000000000001</c:v>
                </c:pt>
                <c:pt idx="37758">
                  <c:v>1.1120000000000001</c:v>
                </c:pt>
                <c:pt idx="37759">
                  <c:v>1.1120000000000001</c:v>
                </c:pt>
                <c:pt idx="37760">
                  <c:v>1.1120000000000001</c:v>
                </c:pt>
                <c:pt idx="37761">
                  <c:v>1.1120000000000001</c:v>
                </c:pt>
                <c:pt idx="37762">
                  <c:v>1.1120000000000001</c:v>
                </c:pt>
                <c:pt idx="37763">
                  <c:v>1.1120000000000001</c:v>
                </c:pt>
                <c:pt idx="37764">
                  <c:v>1.1120000000000001</c:v>
                </c:pt>
                <c:pt idx="37765">
                  <c:v>1.1120000000000001</c:v>
                </c:pt>
                <c:pt idx="37766">
                  <c:v>1.1120000000000001</c:v>
                </c:pt>
                <c:pt idx="37767">
                  <c:v>1.1120000000000001</c:v>
                </c:pt>
                <c:pt idx="37768">
                  <c:v>1.1120000000000001</c:v>
                </c:pt>
                <c:pt idx="37769">
                  <c:v>1.1120000000000001</c:v>
                </c:pt>
                <c:pt idx="37770">
                  <c:v>1.1120000000000001</c:v>
                </c:pt>
                <c:pt idx="37771">
                  <c:v>1.111</c:v>
                </c:pt>
                <c:pt idx="37772">
                  <c:v>1.111</c:v>
                </c:pt>
                <c:pt idx="37773">
                  <c:v>1.111</c:v>
                </c:pt>
                <c:pt idx="37774">
                  <c:v>1.111</c:v>
                </c:pt>
                <c:pt idx="37775">
                  <c:v>1.111</c:v>
                </c:pt>
                <c:pt idx="37776">
                  <c:v>1.111</c:v>
                </c:pt>
                <c:pt idx="37777">
                  <c:v>1.111</c:v>
                </c:pt>
                <c:pt idx="37778">
                  <c:v>1.111</c:v>
                </c:pt>
                <c:pt idx="37779">
                  <c:v>1.111</c:v>
                </c:pt>
                <c:pt idx="37780">
                  <c:v>1.111</c:v>
                </c:pt>
                <c:pt idx="37781">
                  <c:v>1.111</c:v>
                </c:pt>
                <c:pt idx="37782">
                  <c:v>1.111</c:v>
                </c:pt>
                <c:pt idx="37783">
                  <c:v>1.111</c:v>
                </c:pt>
                <c:pt idx="37784">
                  <c:v>1.111</c:v>
                </c:pt>
                <c:pt idx="37785">
                  <c:v>1.111</c:v>
                </c:pt>
                <c:pt idx="37786">
                  <c:v>1.111</c:v>
                </c:pt>
                <c:pt idx="37787">
                  <c:v>1.111</c:v>
                </c:pt>
                <c:pt idx="37788">
                  <c:v>1.111</c:v>
                </c:pt>
                <c:pt idx="37789">
                  <c:v>1.111</c:v>
                </c:pt>
                <c:pt idx="37790">
                  <c:v>1.111</c:v>
                </c:pt>
                <c:pt idx="37791">
                  <c:v>1.1100000000000001</c:v>
                </c:pt>
                <c:pt idx="37792">
                  <c:v>1.1100000000000001</c:v>
                </c:pt>
                <c:pt idx="37793">
                  <c:v>1.1100000000000001</c:v>
                </c:pt>
                <c:pt idx="37794">
                  <c:v>1.1100000000000001</c:v>
                </c:pt>
                <c:pt idx="37795">
                  <c:v>1.1100000000000001</c:v>
                </c:pt>
                <c:pt idx="37796">
                  <c:v>1.1100000000000001</c:v>
                </c:pt>
                <c:pt idx="37797">
                  <c:v>1.1100000000000001</c:v>
                </c:pt>
                <c:pt idx="37798">
                  <c:v>1.1100000000000001</c:v>
                </c:pt>
                <c:pt idx="37799">
                  <c:v>1.1100000000000001</c:v>
                </c:pt>
                <c:pt idx="37800">
                  <c:v>1.1100000000000001</c:v>
                </c:pt>
                <c:pt idx="37801">
                  <c:v>1.1100000000000001</c:v>
                </c:pt>
                <c:pt idx="37802">
                  <c:v>1.1100000000000001</c:v>
                </c:pt>
                <c:pt idx="37803">
                  <c:v>1.1100000000000001</c:v>
                </c:pt>
                <c:pt idx="37804">
                  <c:v>1.1100000000000001</c:v>
                </c:pt>
                <c:pt idx="37805">
                  <c:v>1.1100000000000001</c:v>
                </c:pt>
                <c:pt idx="37806">
                  <c:v>1.1100000000000001</c:v>
                </c:pt>
                <c:pt idx="37807">
                  <c:v>1.1100000000000001</c:v>
                </c:pt>
                <c:pt idx="37808">
                  <c:v>1.1100000000000001</c:v>
                </c:pt>
                <c:pt idx="37809">
                  <c:v>1.1100000000000001</c:v>
                </c:pt>
                <c:pt idx="37810">
                  <c:v>1.1100000000000001</c:v>
                </c:pt>
                <c:pt idx="37811">
                  <c:v>1.109</c:v>
                </c:pt>
                <c:pt idx="37812">
                  <c:v>1.109</c:v>
                </c:pt>
                <c:pt idx="37813">
                  <c:v>1.109</c:v>
                </c:pt>
                <c:pt idx="37814">
                  <c:v>1.109</c:v>
                </c:pt>
                <c:pt idx="37815">
                  <c:v>1.109</c:v>
                </c:pt>
                <c:pt idx="37816">
                  <c:v>1.109</c:v>
                </c:pt>
                <c:pt idx="37817">
                  <c:v>1.109</c:v>
                </c:pt>
                <c:pt idx="37818">
                  <c:v>1.109</c:v>
                </c:pt>
                <c:pt idx="37819">
                  <c:v>1.109</c:v>
                </c:pt>
                <c:pt idx="37820">
                  <c:v>1.109</c:v>
                </c:pt>
                <c:pt idx="37821">
                  <c:v>1.109</c:v>
                </c:pt>
                <c:pt idx="37822">
                  <c:v>1.109</c:v>
                </c:pt>
                <c:pt idx="37823">
                  <c:v>1.109</c:v>
                </c:pt>
                <c:pt idx="37824">
                  <c:v>1.109</c:v>
                </c:pt>
                <c:pt idx="37825">
                  <c:v>1.109</c:v>
                </c:pt>
                <c:pt idx="37826">
                  <c:v>1.109</c:v>
                </c:pt>
                <c:pt idx="37827">
                  <c:v>1.109</c:v>
                </c:pt>
                <c:pt idx="37828">
                  <c:v>1.109</c:v>
                </c:pt>
                <c:pt idx="37829">
                  <c:v>1.109</c:v>
                </c:pt>
                <c:pt idx="37830">
                  <c:v>1.109</c:v>
                </c:pt>
                <c:pt idx="37831">
                  <c:v>1.1080000000000001</c:v>
                </c:pt>
                <c:pt idx="37832">
                  <c:v>1.1080000000000001</c:v>
                </c:pt>
                <c:pt idx="37833">
                  <c:v>1.1080000000000001</c:v>
                </c:pt>
                <c:pt idx="37834">
                  <c:v>1.1080000000000001</c:v>
                </c:pt>
                <c:pt idx="37835">
                  <c:v>1.1080000000000001</c:v>
                </c:pt>
                <c:pt idx="37836">
                  <c:v>1.1080000000000001</c:v>
                </c:pt>
                <c:pt idx="37837">
                  <c:v>1.1080000000000001</c:v>
                </c:pt>
                <c:pt idx="37838">
                  <c:v>1.1080000000000001</c:v>
                </c:pt>
                <c:pt idx="37839">
                  <c:v>1.1080000000000001</c:v>
                </c:pt>
                <c:pt idx="37840">
                  <c:v>1.1080000000000001</c:v>
                </c:pt>
                <c:pt idx="37841">
                  <c:v>1.1080000000000001</c:v>
                </c:pt>
                <c:pt idx="37842">
                  <c:v>1.1080000000000001</c:v>
                </c:pt>
                <c:pt idx="37843">
                  <c:v>1.1080000000000001</c:v>
                </c:pt>
                <c:pt idx="37844">
                  <c:v>1.1080000000000001</c:v>
                </c:pt>
                <c:pt idx="37845">
                  <c:v>1.1080000000000001</c:v>
                </c:pt>
                <c:pt idx="37846">
                  <c:v>1.1080000000000001</c:v>
                </c:pt>
                <c:pt idx="37847">
                  <c:v>1.1080000000000001</c:v>
                </c:pt>
                <c:pt idx="37848">
                  <c:v>1.1080000000000001</c:v>
                </c:pt>
                <c:pt idx="37849">
                  <c:v>1.1080000000000001</c:v>
                </c:pt>
                <c:pt idx="37850">
                  <c:v>1.1080000000000001</c:v>
                </c:pt>
                <c:pt idx="37851">
                  <c:v>1.107</c:v>
                </c:pt>
                <c:pt idx="37852">
                  <c:v>1.107</c:v>
                </c:pt>
                <c:pt idx="37853">
                  <c:v>1.107</c:v>
                </c:pt>
                <c:pt idx="37854">
                  <c:v>1.107</c:v>
                </c:pt>
                <c:pt idx="37855">
                  <c:v>1.107</c:v>
                </c:pt>
                <c:pt idx="37856">
                  <c:v>1.107</c:v>
                </c:pt>
                <c:pt idx="37857">
                  <c:v>1.107</c:v>
                </c:pt>
                <c:pt idx="37858">
                  <c:v>1.107</c:v>
                </c:pt>
                <c:pt idx="37859">
                  <c:v>1.107</c:v>
                </c:pt>
                <c:pt idx="37860">
                  <c:v>1.107</c:v>
                </c:pt>
                <c:pt idx="37861">
                  <c:v>1.107</c:v>
                </c:pt>
                <c:pt idx="37862">
                  <c:v>1.107</c:v>
                </c:pt>
                <c:pt idx="37863">
                  <c:v>1.107</c:v>
                </c:pt>
                <c:pt idx="37864">
                  <c:v>1.107</c:v>
                </c:pt>
                <c:pt idx="37865">
                  <c:v>1.107</c:v>
                </c:pt>
                <c:pt idx="37866">
                  <c:v>1.107</c:v>
                </c:pt>
                <c:pt idx="37867">
                  <c:v>1.107</c:v>
                </c:pt>
                <c:pt idx="37868">
                  <c:v>1.107</c:v>
                </c:pt>
                <c:pt idx="37869">
                  <c:v>1.107</c:v>
                </c:pt>
                <c:pt idx="37870">
                  <c:v>1.107</c:v>
                </c:pt>
                <c:pt idx="37871">
                  <c:v>1.1060000000000001</c:v>
                </c:pt>
                <c:pt idx="37872">
                  <c:v>1.1060000000000001</c:v>
                </c:pt>
                <c:pt idx="37873">
                  <c:v>1.1060000000000001</c:v>
                </c:pt>
                <c:pt idx="37874">
                  <c:v>1.1060000000000001</c:v>
                </c:pt>
                <c:pt idx="37875">
                  <c:v>1.1060000000000001</c:v>
                </c:pt>
                <c:pt idx="37876">
                  <c:v>1.1060000000000001</c:v>
                </c:pt>
                <c:pt idx="37877">
                  <c:v>1.1060000000000001</c:v>
                </c:pt>
                <c:pt idx="37878">
                  <c:v>1.1060000000000001</c:v>
                </c:pt>
                <c:pt idx="37879">
                  <c:v>1.1060000000000001</c:v>
                </c:pt>
                <c:pt idx="37880">
                  <c:v>1.1060000000000001</c:v>
                </c:pt>
                <c:pt idx="37881">
                  <c:v>1.1060000000000001</c:v>
                </c:pt>
                <c:pt idx="37882">
                  <c:v>1.1060000000000001</c:v>
                </c:pt>
                <c:pt idx="37883">
                  <c:v>1.1060000000000001</c:v>
                </c:pt>
                <c:pt idx="37884">
                  <c:v>1.1060000000000001</c:v>
                </c:pt>
                <c:pt idx="37885">
                  <c:v>1.1060000000000001</c:v>
                </c:pt>
                <c:pt idx="37886">
                  <c:v>1.1060000000000001</c:v>
                </c:pt>
                <c:pt idx="37887">
                  <c:v>1.1060000000000001</c:v>
                </c:pt>
                <c:pt idx="37888">
                  <c:v>1.1060000000000001</c:v>
                </c:pt>
                <c:pt idx="37889">
                  <c:v>1.1060000000000001</c:v>
                </c:pt>
                <c:pt idx="37890">
                  <c:v>1.1060000000000001</c:v>
                </c:pt>
                <c:pt idx="37891">
                  <c:v>1.105</c:v>
                </c:pt>
                <c:pt idx="37892">
                  <c:v>1.105</c:v>
                </c:pt>
                <c:pt idx="37893">
                  <c:v>1.105</c:v>
                </c:pt>
                <c:pt idx="37894">
                  <c:v>1.105</c:v>
                </c:pt>
                <c:pt idx="37895">
                  <c:v>1.105</c:v>
                </c:pt>
                <c:pt idx="37896">
                  <c:v>1.105</c:v>
                </c:pt>
                <c:pt idx="37897">
                  <c:v>1.105</c:v>
                </c:pt>
                <c:pt idx="37898">
                  <c:v>1.105</c:v>
                </c:pt>
                <c:pt idx="37899">
                  <c:v>1.105</c:v>
                </c:pt>
                <c:pt idx="37900">
                  <c:v>1.105</c:v>
                </c:pt>
                <c:pt idx="37901">
                  <c:v>1.105</c:v>
                </c:pt>
                <c:pt idx="37902">
                  <c:v>1.105</c:v>
                </c:pt>
                <c:pt idx="37903">
                  <c:v>1.105</c:v>
                </c:pt>
                <c:pt idx="37904">
                  <c:v>1.105</c:v>
                </c:pt>
                <c:pt idx="37905">
                  <c:v>1.105</c:v>
                </c:pt>
                <c:pt idx="37906">
                  <c:v>1.105</c:v>
                </c:pt>
                <c:pt idx="37907">
                  <c:v>1.105</c:v>
                </c:pt>
                <c:pt idx="37908">
                  <c:v>1.105</c:v>
                </c:pt>
                <c:pt idx="37909">
                  <c:v>1.105</c:v>
                </c:pt>
                <c:pt idx="37910">
                  <c:v>1.105</c:v>
                </c:pt>
                <c:pt idx="37911">
                  <c:v>1.1040000000000001</c:v>
                </c:pt>
                <c:pt idx="37912">
                  <c:v>1.1040000000000001</c:v>
                </c:pt>
                <c:pt idx="37913">
                  <c:v>1.1040000000000001</c:v>
                </c:pt>
                <c:pt idx="37914">
                  <c:v>1.1040000000000001</c:v>
                </c:pt>
                <c:pt idx="37915">
                  <c:v>1.1040000000000001</c:v>
                </c:pt>
                <c:pt idx="37916">
                  <c:v>1.1040000000000001</c:v>
                </c:pt>
                <c:pt idx="37917">
                  <c:v>1.1040000000000001</c:v>
                </c:pt>
                <c:pt idx="37918">
                  <c:v>1.1040000000000001</c:v>
                </c:pt>
                <c:pt idx="37919">
                  <c:v>1.1040000000000001</c:v>
                </c:pt>
                <c:pt idx="37920">
                  <c:v>1.1040000000000001</c:v>
                </c:pt>
                <c:pt idx="37921">
                  <c:v>1.1040000000000001</c:v>
                </c:pt>
                <c:pt idx="37922">
                  <c:v>1.1040000000000001</c:v>
                </c:pt>
                <c:pt idx="37923">
                  <c:v>1.1040000000000001</c:v>
                </c:pt>
                <c:pt idx="37924">
                  <c:v>1.1040000000000001</c:v>
                </c:pt>
                <c:pt idx="37925">
                  <c:v>1.1040000000000001</c:v>
                </c:pt>
                <c:pt idx="37926">
                  <c:v>1.1040000000000001</c:v>
                </c:pt>
                <c:pt idx="37927">
                  <c:v>1.1040000000000001</c:v>
                </c:pt>
                <c:pt idx="37928">
                  <c:v>1.1040000000000001</c:v>
                </c:pt>
                <c:pt idx="37929">
                  <c:v>1.1040000000000001</c:v>
                </c:pt>
                <c:pt idx="37930">
                  <c:v>1.1040000000000001</c:v>
                </c:pt>
                <c:pt idx="37931">
                  <c:v>1.103</c:v>
                </c:pt>
                <c:pt idx="37932">
                  <c:v>1.103</c:v>
                </c:pt>
                <c:pt idx="37933">
                  <c:v>1.103</c:v>
                </c:pt>
                <c:pt idx="37934">
                  <c:v>1.103</c:v>
                </c:pt>
                <c:pt idx="37935">
                  <c:v>1.103</c:v>
                </c:pt>
                <c:pt idx="37936">
                  <c:v>1.103</c:v>
                </c:pt>
                <c:pt idx="37937">
                  <c:v>1.103</c:v>
                </c:pt>
                <c:pt idx="37938">
                  <c:v>1.103</c:v>
                </c:pt>
                <c:pt idx="37939">
                  <c:v>1.103</c:v>
                </c:pt>
                <c:pt idx="37940">
                  <c:v>1.103</c:v>
                </c:pt>
                <c:pt idx="37941">
                  <c:v>1.103</c:v>
                </c:pt>
                <c:pt idx="37942">
                  <c:v>1.103</c:v>
                </c:pt>
                <c:pt idx="37943">
                  <c:v>1.103</c:v>
                </c:pt>
                <c:pt idx="37944">
                  <c:v>1.103</c:v>
                </c:pt>
                <c:pt idx="37945">
                  <c:v>1.103</c:v>
                </c:pt>
                <c:pt idx="37946">
                  <c:v>1.103</c:v>
                </c:pt>
                <c:pt idx="37947">
                  <c:v>1.103</c:v>
                </c:pt>
                <c:pt idx="37948">
                  <c:v>1.103</c:v>
                </c:pt>
                <c:pt idx="37949">
                  <c:v>1.103</c:v>
                </c:pt>
                <c:pt idx="37950">
                  <c:v>1.103</c:v>
                </c:pt>
                <c:pt idx="37951">
                  <c:v>1.1020000000000001</c:v>
                </c:pt>
                <c:pt idx="37952">
                  <c:v>1.1020000000000001</c:v>
                </c:pt>
                <c:pt idx="37953">
                  <c:v>1.1020000000000001</c:v>
                </c:pt>
                <c:pt idx="37954">
                  <c:v>1.1020000000000001</c:v>
                </c:pt>
                <c:pt idx="37955">
                  <c:v>1.1020000000000001</c:v>
                </c:pt>
                <c:pt idx="37956">
                  <c:v>1.1020000000000001</c:v>
                </c:pt>
                <c:pt idx="37957">
                  <c:v>1.1020000000000001</c:v>
                </c:pt>
                <c:pt idx="37958">
                  <c:v>1.1020000000000001</c:v>
                </c:pt>
                <c:pt idx="37959">
                  <c:v>1.1020000000000001</c:v>
                </c:pt>
                <c:pt idx="37960">
                  <c:v>1.1020000000000001</c:v>
                </c:pt>
                <c:pt idx="37961">
                  <c:v>1.1020000000000001</c:v>
                </c:pt>
                <c:pt idx="37962">
                  <c:v>1.1020000000000001</c:v>
                </c:pt>
                <c:pt idx="37963">
                  <c:v>1.1020000000000001</c:v>
                </c:pt>
                <c:pt idx="37964">
                  <c:v>1.1020000000000001</c:v>
                </c:pt>
                <c:pt idx="37965">
                  <c:v>1.1020000000000001</c:v>
                </c:pt>
                <c:pt idx="37966">
                  <c:v>1.1020000000000001</c:v>
                </c:pt>
                <c:pt idx="37967">
                  <c:v>1.1020000000000001</c:v>
                </c:pt>
                <c:pt idx="37968">
                  <c:v>1.1020000000000001</c:v>
                </c:pt>
                <c:pt idx="37969">
                  <c:v>1.1020000000000001</c:v>
                </c:pt>
                <c:pt idx="37970">
                  <c:v>1.1020000000000001</c:v>
                </c:pt>
                <c:pt idx="37971">
                  <c:v>1.101</c:v>
                </c:pt>
                <c:pt idx="37972">
                  <c:v>1.101</c:v>
                </c:pt>
                <c:pt idx="37973">
                  <c:v>1.101</c:v>
                </c:pt>
                <c:pt idx="37974">
                  <c:v>1.101</c:v>
                </c:pt>
                <c:pt idx="37975">
                  <c:v>1.101</c:v>
                </c:pt>
                <c:pt idx="37976">
                  <c:v>1.101</c:v>
                </c:pt>
                <c:pt idx="37977">
                  <c:v>1.101</c:v>
                </c:pt>
                <c:pt idx="37978">
                  <c:v>1.101</c:v>
                </c:pt>
                <c:pt idx="37979">
                  <c:v>1.101</c:v>
                </c:pt>
                <c:pt idx="37980">
                  <c:v>1.101</c:v>
                </c:pt>
                <c:pt idx="37981">
                  <c:v>1.101</c:v>
                </c:pt>
                <c:pt idx="37982">
                  <c:v>1.101</c:v>
                </c:pt>
                <c:pt idx="37983">
                  <c:v>1.101</c:v>
                </c:pt>
                <c:pt idx="37984">
                  <c:v>1.101</c:v>
                </c:pt>
                <c:pt idx="37985">
                  <c:v>1.101</c:v>
                </c:pt>
                <c:pt idx="37986">
                  <c:v>1.101</c:v>
                </c:pt>
                <c:pt idx="37987">
                  <c:v>1.101</c:v>
                </c:pt>
                <c:pt idx="37988">
                  <c:v>1.101</c:v>
                </c:pt>
                <c:pt idx="37989">
                  <c:v>1.101</c:v>
                </c:pt>
                <c:pt idx="37990">
                  <c:v>1.101</c:v>
                </c:pt>
                <c:pt idx="37991">
                  <c:v>1.1000000000000001</c:v>
                </c:pt>
                <c:pt idx="37992">
                  <c:v>1.1000000000000001</c:v>
                </c:pt>
                <c:pt idx="37993">
                  <c:v>1.1000000000000001</c:v>
                </c:pt>
                <c:pt idx="37994">
                  <c:v>1.1000000000000001</c:v>
                </c:pt>
                <c:pt idx="37995">
                  <c:v>1.1000000000000001</c:v>
                </c:pt>
                <c:pt idx="37996">
                  <c:v>1.1000000000000001</c:v>
                </c:pt>
                <c:pt idx="37997">
                  <c:v>1.1000000000000001</c:v>
                </c:pt>
                <c:pt idx="37998">
                  <c:v>1.1000000000000001</c:v>
                </c:pt>
                <c:pt idx="37999">
                  <c:v>1.1000000000000001</c:v>
                </c:pt>
                <c:pt idx="38000">
                  <c:v>1.1000000000000001</c:v>
                </c:pt>
                <c:pt idx="38001">
                  <c:v>1.1000000000000001</c:v>
                </c:pt>
                <c:pt idx="38002">
                  <c:v>1.1000000000000001</c:v>
                </c:pt>
                <c:pt idx="38003">
                  <c:v>1.1000000000000001</c:v>
                </c:pt>
                <c:pt idx="38004">
                  <c:v>1.1000000000000001</c:v>
                </c:pt>
                <c:pt idx="38005">
                  <c:v>1.1000000000000001</c:v>
                </c:pt>
                <c:pt idx="38006">
                  <c:v>1.1000000000000001</c:v>
                </c:pt>
                <c:pt idx="38007">
                  <c:v>1.1000000000000001</c:v>
                </c:pt>
                <c:pt idx="38008">
                  <c:v>1.1000000000000001</c:v>
                </c:pt>
                <c:pt idx="38009">
                  <c:v>1.1000000000000001</c:v>
                </c:pt>
                <c:pt idx="38010">
                  <c:v>1.1000000000000001</c:v>
                </c:pt>
                <c:pt idx="38011">
                  <c:v>1.099</c:v>
                </c:pt>
                <c:pt idx="38012">
                  <c:v>1.099</c:v>
                </c:pt>
                <c:pt idx="38013">
                  <c:v>1.099</c:v>
                </c:pt>
                <c:pt idx="38014">
                  <c:v>1.099</c:v>
                </c:pt>
                <c:pt idx="38015">
                  <c:v>1.099</c:v>
                </c:pt>
                <c:pt idx="38016">
                  <c:v>1.099</c:v>
                </c:pt>
                <c:pt idx="38017">
                  <c:v>1.099</c:v>
                </c:pt>
                <c:pt idx="38018">
                  <c:v>1.099</c:v>
                </c:pt>
                <c:pt idx="38019">
                  <c:v>1.099</c:v>
                </c:pt>
                <c:pt idx="38020">
                  <c:v>1.099</c:v>
                </c:pt>
                <c:pt idx="38021">
                  <c:v>1.099</c:v>
                </c:pt>
                <c:pt idx="38022">
                  <c:v>1.099</c:v>
                </c:pt>
                <c:pt idx="38023">
                  <c:v>1.099</c:v>
                </c:pt>
                <c:pt idx="38024">
                  <c:v>1.099</c:v>
                </c:pt>
                <c:pt idx="38025">
                  <c:v>1.099</c:v>
                </c:pt>
                <c:pt idx="38026">
                  <c:v>1.099</c:v>
                </c:pt>
                <c:pt idx="38027">
                  <c:v>1.099</c:v>
                </c:pt>
                <c:pt idx="38028">
                  <c:v>1.099</c:v>
                </c:pt>
                <c:pt idx="38029">
                  <c:v>1.099</c:v>
                </c:pt>
                <c:pt idx="38030">
                  <c:v>1.099</c:v>
                </c:pt>
                <c:pt idx="38031">
                  <c:v>1.0980000000000001</c:v>
                </c:pt>
                <c:pt idx="38032">
                  <c:v>1.0980000000000001</c:v>
                </c:pt>
                <c:pt idx="38033">
                  <c:v>1.0980000000000001</c:v>
                </c:pt>
                <c:pt idx="38034">
                  <c:v>1.0980000000000001</c:v>
                </c:pt>
                <c:pt idx="38035">
                  <c:v>1.0980000000000001</c:v>
                </c:pt>
                <c:pt idx="38036">
                  <c:v>1.0980000000000001</c:v>
                </c:pt>
                <c:pt idx="38037">
                  <c:v>1.0980000000000001</c:v>
                </c:pt>
                <c:pt idx="38038">
                  <c:v>1.0980000000000001</c:v>
                </c:pt>
                <c:pt idx="38039">
                  <c:v>1.0980000000000001</c:v>
                </c:pt>
                <c:pt idx="38040">
                  <c:v>1.0980000000000001</c:v>
                </c:pt>
                <c:pt idx="38041">
                  <c:v>1.0980000000000001</c:v>
                </c:pt>
                <c:pt idx="38042">
                  <c:v>1.0980000000000001</c:v>
                </c:pt>
                <c:pt idx="38043">
                  <c:v>1.0980000000000001</c:v>
                </c:pt>
                <c:pt idx="38044">
                  <c:v>1.0980000000000001</c:v>
                </c:pt>
                <c:pt idx="38045">
                  <c:v>1.0980000000000001</c:v>
                </c:pt>
                <c:pt idx="38046">
                  <c:v>1.0980000000000001</c:v>
                </c:pt>
                <c:pt idx="38047">
                  <c:v>1.0980000000000001</c:v>
                </c:pt>
                <c:pt idx="38048">
                  <c:v>1.0980000000000001</c:v>
                </c:pt>
                <c:pt idx="38049">
                  <c:v>1.0980000000000001</c:v>
                </c:pt>
                <c:pt idx="38050">
                  <c:v>1.0980000000000001</c:v>
                </c:pt>
                <c:pt idx="38051">
                  <c:v>1.097</c:v>
                </c:pt>
                <c:pt idx="38052">
                  <c:v>1.097</c:v>
                </c:pt>
                <c:pt idx="38053">
                  <c:v>1.097</c:v>
                </c:pt>
                <c:pt idx="38054">
                  <c:v>1.097</c:v>
                </c:pt>
                <c:pt idx="38055">
                  <c:v>1.097</c:v>
                </c:pt>
                <c:pt idx="38056">
                  <c:v>1.097</c:v>
                </c:pt>
                <c:pt idx="38057">
                  <c:v>1.097</c:v>
                </c:pt>
                <c:pt idx="38058">
                  <c:v>1.097</c:v>
                </c:pt>
                <c:pt idx="38059">
                  <c:v>1.097</c:v>
                </c:pt>
                <c:pt idx="38060">
                  <c:v>1.097</c:v>
                </c:pt>
                <c:pt idx="38061">
                  <c:v>1.097</c:v>
                </c:pt>
                <c:pt idx="38062">
                  <c:v>1.097</c:v>
                </c:pt>
                <c:pt idx="38063">
                  <c:v>1.097</c:v>
                </c:pt>
                <c:pt idx="38064">
                  <c:v>1.097</c:v>
                </c:pt>
                <c:pt idx="38065">
                  <c:v>1.097</c:v>
                </c:pt>
                <c:pt idx="38066">
                  <c:v>1.097</c:v>
                </c:pt>
                <c:pt idx="38067">
                  <c:v>1.097</c:v>
                </c:pt>
                <c:pt idx="38068">
                  <c:v>1.097</c:v>
                </c:pt>
                <c:pt idx="38069">
                  <c:v>1.097</c:v>
                </c:pt>
                <c:pt idx="38070">
                  <c:v>1.097</c:v>
                </c:pt>
                <c:pt idx="38071">
                  <c:v>1.0960000000000001</c:v>
                </c:pt>
                <c:pt idx="38072">
                  <c:v>1.0960000000000001</c:v>
                </c:pt>
                <c:pt idx="38073">
                  <c:v>1.0960000000000001</c:v>
                </c:pt>
                <c:pt idx="38074">
                  <c:v>1.0960000000000001</c:v>
                </c:pt>
                <c:pt idx="38075">
                  <c:v>1.0960000000000001</c:v>
                </c:pt>
                <c:pt idx="38076">
                  <c:v>1.0960000000000001</c:v>
                </c:pt>
                <c:pt idx="38077">
                  <c:v>1.0960000000000001</c:v>
                </c:pt>
                <c:pt idx="38078">
                  <c:v>1.0960000000000001</c:v>
                </c:pt>
                <c:pt idx="38079">
                  <c:v>1.0960000000000001</c:v>
                </c:pt>
                <c:pt idx="38080">
                  <c:v>1.0960000000000001</c:v>
                </c:pt>
                <c:pt idx="38081">
                  <c:v>1.0960000000000001</c:v>
                </c:pt>
                <c:pt idx="38082">
                  <c:v>1.0960000000000001</c:v>
                </c:pt>
                <c:pt idx="38083">
                  <c:v>1.0960000000000001</c:v>
                </c:pt>
                <c:pt idx="38084">
                  <c:v>1.0960000000000001</c:v>
                </c:pt>
                <c:pt idx="38085">
                  <c:v>1.0960000000000001</c:v>
                </c:pt>
                <c:pt idx="38086">
                  <c:v>1.0960000000000001</c:v>
                </c:pt>
                <c:pt idx="38087">
                  <c:v>1.0960000000000001</c:v>
                </c:pt>
                <c:pt idx="38088">
                  <c:v>1.0960000000000001</c:v>
                </c:pt>
                <c:pt idx="38089">
                  <c:v>1.0960000000000001</c:v>
                </c:pt>
                <c:pt idx="38090">
                  <c:v>1.0960000000000001</c:v>
                </c:pt>
                <c:pt idx="38091">
                  <c:v>1.095</c:v>
                </c:pt>
                <c:pt idx="38092">
                  <c:v>1.095</c:v>
                </c:pt>
                <c:pt idx="38093">
                  <c:v>1.095</c:v>
                </c:pt>
                <c:pt idx="38094">
                  <c:v>1.095</c:v>
                </c:pt>
                <c:pt idx="38095">
                  <c:v>1.095</c:v>
                </c:pt>
                <c:pt idx="38096">
                  <c:v>1.095</c:v>
                </c:pt>
                <c:pt idx="38097">
                  <c:v>1.095</c:v>
                </c:pt>
                <c:pt idx="38098">
                  <c:v>1.095</c:v>
                </c:pt>
                <c:pt idx="38099">
                  <c:v>1.095</c:v>
                </c:pt>
                <c:pt idx="38100">
                  <c:v>1.095</c:v>
                </c:pt>
                <c:pt idx="38101">
                  <c:v>1.095</c:v>
                </c:pt>
                <c:pt idx="38102">
                  <c:v>1.095</c:v>
                </c:pt>
                <c:pt idx="38103">
                  <c:v>1.095</c:v>
                </c:pt>
                <c:pt idx="38104">
                  <c:v>1.095</c:v>
                </c:pt>
                <c:pt idx="38105">
                  <c:v>1.095</c:v>
                </c:pt>
                <c:pt idx="38106">
                  <c:v>1.095</c:v>
                </c:pt>
                <c:pt idx="38107">
                  <c:v>1.095</c:v>
                </c:pt>
                <c:pt idx="38108">
                  <c:v>1.095</c:v>
                </c:pt>
                <c:pt idx="38109">
                  <c:v>1.095</c:v>
                </c:pt>
                <c:pt idx="38110">
                  <c:v>1.095</c:v>
                </c:pt>
                <c:pt idx="38111">
                  <c:v>1.0940000000000001</c:v>
                </c:pt>
                <c:pt idx="38112">
                  <c:v>1.0940000000000001</c:v>
                </c:pt>
                <c:pt idx="38113">
                  <c:v>1.0940000000000001</c:v>
                </c:pt>
                <c:pt idx="38114">
                  <c:v>1.0940000000000001</c:v>
                </c:pt>
                <c:pt idx="38115">
                  <c:v>1.0940000000000001</c:v>
                </c:pt>
                <c:pt idx="38116">
                  <c:v>1.0940000000000001</c:v>
                </c:pt>
                <c:pt idx="38117">
                  <c:v>1.0940000000000001</c:v>
                </c:pt>
                <c:pt idx="38118">
                  <c:v>1.0940000000000001</c:v>
                </c:pt>
                <c:pt idx="38119">
                  <c:v>1.0940000000000001</c:v>
                </c:pt>
                <c:pt idx="38120">
                  <c:v>1.0940000000000001</c:v>
                </c:pt>
                <c:pt idx="38121">
                  <c:v>1.0940000000000001</c:v>
                </c:pt>
                <c:pt idx="38122">
                  <c:v>1.0940000000000001</c:v>
                </c:pt>
                <c:pt idx="38123">
                  <c:v>1.0940000000000001</c:v>
                </c:pt>
                <c:pt idx="38124">
                  <c:v>1.0940000000000001</c:v>
                </c:pt>
                <c:pt idx="38125">
                  <c:v>1.0940000000000001</c:v>
                </c:pt>
                <c:pt idx="38126">
                  <c:v>1.0940000000000001</c:v>
                </c:pt>
                <c:pt idx="38127">
                  <c:v>1.0940000000000001</c:v>
                </c:pt>
                <c:pt idx="38128">
                  <c:v>1.0940000000000001</c:v>
                </c:pt>
                <c:pt idx="38129">
                  <c:v>1.0940000000000001</c:v>
                </c:pt>
                <c:pt idx="38130">
                  <c:v>1.0940000000000001</c:v>
                </c:pt>
                <c:pt idx="38131">
                  <c:v>1.093</c:v>
                </c:pt>
                <c:pt idx="38132">
                  <c:v>1.093</c:v>
                </c:pt>
                <c:pt idx="38133">
                  <c:v>1.093</c:v>
                </c:pt>
                <c:pt idx="38134">
                  <c:v>1.093</c:v>
                </c:pt>
                <c:pt idx="38135">
                  <c:v>1.093</c:v>
                </c:pt>
                <c:pt idx="38136">
                  <c:v>1.093</c:v>
                </c:pt>
                <c:pt idx="38137">
                  <c:v>1.093</c:v>
                </c:pt>
                <c:pt idx="38138">
                  <c:v>1.093</c:v>
                </c:pt>
                <c:pt idx="38139">
                  <c:v>1.093</c:v>
                </c:pt>
                <c:pt idx="38140">
                  <c:v>1.093</c:v>
                </c:pt>
                <c:pt idx="38141">
                  <c:v>1.093</c:v>
                </c:pt>
                <c:pt idx="38142">
                  <c:v>1.093</c:v>
                </c:pt>
                <c:pt idx="38143">
                  <c:v>1.093</c:v>
                </c:pt>
                <c:pt idx="38144">
                  <c:v>1.093</c:v>
                </c:pt>
                <c:pt idx="38145">
                  <c:v>1.093</c:v>
                </c:pt>
                <c:pt idx="38146">
                  <c:v>1.093</c:v>
                </c:pt>
                <c:pt idx="38147">
                  <c:v>1.093</c:v>
                </c:pt>
                <c:pt idx="38148">
                  <c:v>1.093</c:v>
                </c:pt>
                <c:pt idx="38149">
                  <c:v>1.093</c:v>
                </c:pt>
                <c:pt idx="38150">
                  <c:v>1.093</c:v>
                </c:pt>
                <c:pt idx="38151">
                  <c:v>1.0920000000000001</c:v>
                </c:pt>
                <c:pt idx="38152">
                  <c:v>1.0920000000000001</c:v>
                </c:pt>
                <c:pt idx="38153">
                  <c:v>1.0920000000000001</c:v>
                </c:pt>
                <c:pt idx="38154">
                  <c:v>1.0920000000000001</c:v>
                </c:pt>
                <c:pt idx="38155">
                  <c:v>1.0920000000000001</c:v>
                </c:pt>
                <c:pt idx="38156">
                  <c:v>1.0920000000000001</c:v>
                </c:pt>
                <c:pt idx="38157">
                  <c:v>1.0920000000000001</c:v>
                </c:pt>
                <c:pt idx="38158">
                  <c:v>1.0920000000000001</c:v>
                </c:pt>
                <c:pt idx="38159">
                  <c:v>1.0920000000000001</c:v>
                </c:pt>
                <c:pt idx="38160">
                  <c:v>1.0920000000000001</c:v>
                </c:pt>
                <c:pt idx="38161">
                  <c:v>1.0920000000000001</c:v>
                </c:pt>
                <c:pt idx="38162">
                  <c:v>1.0920000000000001</c:v>
                </c:pt>
                <c:pt idx="38163">
                  <c:v>1.0920000000000001</c:v>
                </c:pt>
                <c:pt idx="38164">
                  <c:v>1.0920000000000001</c:v>
                </c:pt>
                <c:pt idx="38165">
                  <c:v>1.0920000000000001</c:v>
                </c:pt>
                <c:pt idx="38166">
                  <c:v>1.0920000000000001</c:v>
                </c:pt>
                <c:pt idx="38167">
                  <c:v>1.0920000000000001</c:v>
                </c:pt>
                <c:pt idx="38168">
                  <c:v>1.0920000000000001</c:v>
                </c:pt>
                <c:pt idx="38169">
                  <c:v>1.0920000000000001</c:v>
                </c:pt>
                <c:pt idx="38170">
                  <c:v>1.0920000000000001</c:v>
                </c:pt>
                <c:pt idx="38171">
                  <c:v>1.091</c:v>
                </c:pt>
                <c:pt idx="38172">
                  <c:v>1.091</c:v>
                </c:pt>
                <c:pt idx="38173">
                  <c:v>1.091</c:v>
                </c:pt>
                <c:pt idx="38174">
                  <c:v>1.091</c:v>
                </c:pt>
                <c:pt idx="38175">
                  <c:v>1.091</c:v>
                </c:pt>
                <c:pt idx="38176">
                  <c:v>1.091</c:v>
                </c:pt>
                <c:pt idx="38177">
                  <c:v>1.091</c:v>
                </c:pt>
                <c:pt idx="38178">
                  <c:v>1.091</c:v>
                </c:pt>
                <c:pt idx="38179">
                  <c:v>1.091</c:v>
                </c:pt>
                <c:pt idx="38180">
                  <c:v>1.091</c:v>
                </c:pt>
                <c:pt idx="38181">
                  <c:v>1.091</c:v>
                </c:pt>
                <c:pt idx="38182">
                  <c:v>1.091</c:v>
                </c:pt>
                <c:pt idx="38183">
                  <c:v>1.091</c:v>
                </c:pt>
                <c:pt idx="38184">
                  <c:v>1.091</c:v>
                </c:pt>
                <c:pt idx="38185">
                  <c:v>1.091</c:v>
                </c:pt>
                <c:pt idx="38186">
                  <c:v>1.091</c:v>
                </c:pt>
                <c:pt idx="38187">
                  <c:v>1.091</c:v>
                </c:pt>
                <c:pt idx="38188">
                  <c:v>1.091</c:v>
                </c:pt>
                <c:pt idx="38189">
                  <c:v>1.091</c:v>
                </c:pt>
                <c:pt idx="38190">
                  <c:v>1.091</c:v>
                </c:pt>
                <c:pt idx="38191">
                  <c:v>1.0900000000000001</c:v>
                </c:pt>
                <c:pt idx="38192">
                  <c:v>1.0900000000000001</c:v>
                </c:pt>
                <c:pt idx="38193">
                  <c:v>1.0900000000000001</c:v>
                </c:pt>
                <c:pt idx="38194">
                  <c:v>1.0900000000000001</c:v>
                </c:pt>
                <c:pt idx="38195">
                  <c:v>1.0900000000000001</c:v>
                </c:pt>
                <c:pt idx="38196">
                  <c:v>1.0900000000000001</c:v>
                </c:pt>
                <c:pt idx="38197">
                  <c:v>1.0900000000000001</c:v>
                </c:pt>
                <c:pt idx="38198">
                  <c:v>1.0900000000000001</c:v>
                </c:pt>
                <c:pt idx="38199">
                  <c:v>1.0900000000000001</c:v>
                </c:pt>
                <c:pt idx="38200">
                  <c:v>1.0900000000000001</c:v>
                </c:pt>
                <c:pt idx="38201">
                  <c:v>1.0900000000000001</c:v>
                </c:pt>
                <c:pt idx="38202">
                  <c:v>1.0900000000000001</c:v>
                </c:pt>
                <c:pt idx="38203">
                  <c:v>1.0900000000000001</c:v>
                </c:pt>
                <c:pt idx="38204">
                  <c:v>1.0900000000000001</c:v>
                </c:pt>
                <c:pt idx="38205">
                  <c:v>1.0900000000000001</c:v>
                </c:pt>
                <c:pt idx="38206">
                  <c:v>1.0900000000000001</c:v>
                </c:pt>
                <c:pt idx="38207">
                  <c:v>1.0900000000000001</c:v>
                </c:pt>
                <c:pt idx="38208">
                  <c:v>1.0900000000000001</c:v>
                </c:pt>
                <c:pt idx="38209">
                  <c:v>1.0900000000000001</c:v>
                </c:pt>
                <c:pt idx="38210">
                  <c:v>1.0900000000000001</c:v>
                </c:pt>
                <c:pt idx="38211">
                  <c:v>1.089</c:v>
                </c:pt>
                <c:pt idx="38212">
                  <c:v>1.089</c:v>
                </c:pt>
                <c:pt idx="38213">
                  <c:v>1.089</c:v>
                </c:pt>
                <c:pt idx="38214">
                  <c:v>1.089</c:v>
                </c:pt>
                <c:pt idx="38215">
                  <c:v>1.089</c:v>
                </c:pt>
                <c:pt idx="38216">
                  <c:v>1.089</c:v>
                </c:pt>
                <c:pt idx="38217">
                  <c:v>1.089</c:v>
                </c:pt>
                <c:pt idx="38218">
                  <c:v>1.089</c:v>
                </c:pt>
                <c:pt idx="38219">
                  <c:v>1.089</c:v>
                </c:pt>
                <c:pt idx="38220">
                  <c:v>1.089</c:v>
                </c:pt>
                <c:pt idx="38221">
                  <c:v>1.089</c:v>
                </c:pt>
                <c:pt idx="38222">
                  <c:v>1.089</c:v>
                </c:pt>
                <c:pt idx="38223">
                  <c:v>1.089</c:v>
                </c:pt>
                <c:pt idx="38224">
                  <c:v>1.089</c:v>
                </c:pt>
                <c:pt idx="38225">
                  <c:v>1.089</c:v>
                </c:pt>
                <c:pt idx="38226">
                  <c:v>1.089</c:v>
                </c:pt>
                <c:pt idx="38227">
                  <c:v>1.089</c:v>
                </c:pt>
                <c:pt idx="38228">
                  <c:v>1.089</c:v>
                </c:pt>
                <c:pt idx="38229">
                  <c:v>1.089</c:v>
                </c:pt>
                <c:pt idx="38230">
                  <c:v>1.089</c:v>
                </c:pt>
                <c:pt idx="38231">
                  <c:v>1.0880000000000001</c:v>
                </c:pt>
                <c:pt idx="38232">
                  <c:v>1.0880000000000001</c:v>
                </c:pt>
                <c:pt idx="38233">
                  <c:v>1.0880000000000001</c:v>
                </c:pt>
                <c:pt idx="38234">
                  <c:v>1.0880000000000001</c:v>
                </c:pt>
                <c:pt idx="38235">
                  <c:v>1.0880000000000001</c:v>
                </c:pt>
                <c:pt idx="38236">
                  <c:v>1.0880000000000001</c:v>
                </c:pt>
                <c:pt idx="38237">
                  <c:v>1.0880000000000001</c:v>
                </c:pt>
                <c:pt idx="38238">
                  <c:v>1.0880000000000001</c:v>
                </c:pt>
                <c:pt idx="38239">
                  <c:v>1.0880000000000001</c:v>
                </c:pt>
                <c:pt idx="38240">
                  <c:v>1.0880000000000001</c:v>
                </c:pt>
                <c:pt idx="38241">
                  <c:v>1.0880000000000001</c:v>
                </c:pt>
                <c:pt idx="38242">
                  <c:v>1.0880000000000001</c:v>
                </c:pt>
                <c:pt idx="38243">
                  <c:v>1.0880000000000001</c:v>
                </c:pt>
                <c:pt idx="38244">
                  <c:v>1.0880000000000001</c:v>
                </c:pt>
                <c:pt idx="38245">
                  <c:v>1.0880000000000001</c:v>
                </c:pt>
                <c:pt idx="38246">
                  <c:v>1.0880000000000001</c:v>
                </c:pt>
                <c:pt idx="38247">
                  <c:v>1.0880000000000001</c:v>
                </c:pt>
                <c:pt idx="38248">
                  <c:v>1.0880000000000001</c:v>
                </c:pt>
                <c:pt idx="38249">
                  <c:v>1.0880000000000001</c:v>
                </c:pt>
                <c:pt idx="38250">
                  <c:v>1.0880000000000001</c:v>
                </c:pt>
                <c:pt idx="38251">
                  <c:v>1.087</c:v>
                </c:pt>
                <c:pt idx="38252">
                  <c:v>1.087</c:v>
                </c:pt>
                <c:pt idx="38253">
                  <c:v>1.087</c:v>
                </c:pt>
                <c:pt idx="38254">
                  <c:v>1.087</c:v>
                </c:pt>
                <c:pt idx="38255">
                  <c:v>1.087</c:v>
                </c:pt>
                <c:pt idx="38256">
                  <c:v>1.087</c:v>
                </c:pt>
                <c:pt idx="38257">
                  <c:v>1.087</c:v>
                </c:pt>
                <c:pt idx="38258">
                  <c:v>1.087</c:v>
                </c:pt>
                <c:pt idx="38259">
                  <c:v>1.087</c:v>
                </c:pt>
                <c:pt idx="38260">
                  <c:v>1.087</c:v>
                </c:pt>
                <c:pt idx="38261">
                  <c:v>1.087</c:v>
                </c:pt>
                <c:pt idx="38262">
                  <c:v>1.087</c:v>
                </c:pt>
                <c:pt idx="38263">
                  <c:v>1.087</c:v>
                </c:pt>
                <c:pt idx="38264">
                  <c:v>1.087</c:v>
                </c:pt>
                <c:pt idx="38265">
                  <c:v>1.087</c:v>
                </c:pt>
                <c:pt idx="38266">
                  <c:v>1.087</c:v>
                </c:pt>
                <c:pt idx="38267">
                  <c:v>1.087</c:v>
                </c:pt>
                <c:pt idx="38268">
                  <c:v>1.087</c:v>
                </c:pt>
                <c:pt idx="38269">
                  <c:v>1.087</c:v>
                </c:pt>
                <c:pt idx="38270">
                  <c:v>1.087</c:v>
                </c:pt>
                <c:pt idx="38271">
                  <c:v>1.0860000000000001</c:v>
                </c:pt>
                <c:pt idx="38272">
                  <c:v>1.0860000000000001</c:v>
                </c:pt>
                <c:pt idx="38273">
                  <c:v>1.0860000000000001</c:v>
                </c:pt>
                <c:pt idx="38274">
                  <c:v>1.0860000000000001</c:v>
                </c:pt>
                <c:pt idx="38275">
                  <c:v>1.0860000000000001</c:v>
                </c:pt>
                <c:pt idx="38276">
                  <c:v>1.0860000000000001</c:v>
                </c:pt>
                <c:pt idx="38277">
                  <c:v>1.0860000000000001</c:v>
                </c:pt>
                <c:pt idx="38278">
                  <c:v>1.0860000000000001</c:v>
                </c:pt>
                <c:pt idx="38279">
                  <c:v>1.0860000000000001</c:v>
                </c:pt>
                <c:pt idx="38280">
                  <c:v>1.0860000000000001</c:v>
                </c:pt>
                <c:pt idx="38281">
                  <c:v>1.0860000000000001</c:v>
                </c:pt>
                <c:pt idx="38282">
                  <c:v>1.0860000000000001</c:v>
                </c:pt>
                <c:pt idx="38283">
                  <c:v>1.0860000000000001</c:v>
                </c:pt>
                <c:pt idx="38284">
                  <c:v>1.0860000000000001</c:v>
                </c:pt>
                <c:pt idx="38285">
                  <c:v>1.0860000000000001</c:v>
                </c:pt>
                <c:pt idx="38286">
                  <c:v>1.0860000000000001</c:v>
                </c:pt>
                <c:pt idx="38287">
                  <c:v>1.0860000000000001</c:v>
                </c:pt>
                <c:pt idx="38288">
                  <c:v>1.0860000000000001</c:v>
                </c:pt>
                <c:pt idx="38289">
                  <c:v>1.0860000000000001</c:v>
                </c:pt>
                <c:pt idx="38290">
                  <c:v>1.0860000000000001</c:v>
                </c:pt>
                <c:pt idx="38291">
                  <c:v>1.085</c:v>
                </c:pt>
                <c:pt idx="38292">
                  <c:v>1.085</c:v>
                </c:pt>
                <c:pt idx="38293">
                  <c:v>1.085</c:v>
                </c:pt>
                <c:pt idx="38294">
                  <c:v>1.085</c:v>
                </c:pt>
                <c:pt idx="38295">
                  <c:v>1.085</c:v>
                </c:pt>
                <c:pt idx="38296">
                  <c:v>1.085</c:v>
                </c:pt>
                <c:pt idx="38297">
                  <c:v>1.085</c:v>
                </c:pt>
                <c:pt idx="38298">
                  <c:v>1.085</c:v>
                </c:pt>
                <c:pt idx="38299">
                  <c:v>1.085</c:v>
                </c:pt>
                <c:pt idx="38300">
                  <c:v>1.085</c:v>
                </c:pt>
                <c:pt idx="38301">
                  <c:v>1.085</c:v>
                </c:pt>
                <c:pt idx="38302">
                  <c:v>1.085</c:v>
                </c:pt>
                <c:pt idx="38303">
                  <c:v>1.085</c:v>
                </c:pt>
                <c:pt idx="38304">
                  <c:v>1.085</c:v>
                </c:pt>
                <c:pt idx="38305">
                  <c:v>1.085</c:v>
                </c:pt>
                <c:pt idx="38306">
                  <c:v>1.085</c:v>
                </c:pt>
                <c:pt idx="38307">
                  <c:v>1.085</c:v>
                </c:pt>
                <c:pt idx="38308">
                  <c:v>1.085</c:v>
                </c:pt>
                <c:pt idx="38309">
                  <c:v>1.085</c:v>
                </c:pt>
                <c:pt idx="38310">
                  <c:v>1.085</c:v>
                </c:pt>
                <c:pt idx="38311">
                  <c:v>1.0840000000000001</c:v>
                </c:pt>
                <c:pt idx="38312">
                  <c:v>1.0840000000000001</c:v>
                </c:pt>
                <c:pt idx="38313">
                  <c:v>1.0840000000000001</c:v>
                </c:pt>
                <c:pt idx="38314">
                  <c:v>1.0840000000000001</c:v>
                </c:pt>
                <c:pt idx="38315">
                  <c:v>1.0840000000000001</c:v>
                </c:pt>
                <c:pt idx="38316">
                  <c:v>1.0840000000000001</c:v>
                </c:pt>
                <c:pt idx="38317">
                  <c:v>1.0840000000000001</c:v>
                </c:pt>
                <c:pt idx="38318">
                  <c:v>1.0840000000000001</c:v>
                </c:pt>
                <c:pt idx="38319">
                  <c:v>1.0840000000000001</c:v>
                </c:pt>
                <c:pt idx="38320">
                  <c:v>1.0840000000000001</c:v>
                </c:pt>
                <c:pt idx="38321">
                  <c:v>1.0840000000000001</c:v>
                </c:pt>
                <c:pt idx="38322">
                  <c:v>1.0840000000000001</c:v>
                </c:pt>
                <c:pt idx="38323">
                  <c:v>1.0840000000000001</c:v>
                </c:pt>
                <c:pt idx="38324">
                  <c:v>1.0840000000000001</c:v>
                </c:pt>
                <c:pt idx="38325">
                  <c:v>1.0840000000000001</c:v>
                </c:pt>
                <c:pt idx="38326">
                  <c:v>1.0840000000000001</c:v>
                </c:pt>
                <c:pt idx="38327">
                  <c:v>1.0840000000000001</c:v>
                </c:pt>
                <c:pt idx="38328">
                  <c:v>1.0840000000000001</c:v>
                </c:pt>
                <c:pt idx="38329">
                  <c:v>1.0840000000000001</c:v>
                </c:pt>
                <c:pt idx="38330">
                  <c:v>1.0840000000000001</c:v>
                </c:pt>
                <c:pt idx="38331">
                  <c:v>1.083</c:v>
                </c:pt>
                <c:pt idx="38332">
                  <c:v>1.083</c:v>
                </c:pt>
                <c:pt idx="38333">
                  <c:v>1.083</c:v>
                </c:pt>
                <c:pt idx="38334">
                  <c:v>1.083</c:v>
                </c:pt>
                <c:pt idx="38335">
                  <c:v>1.083</c:v>
                </c:pt>
                <c:pt idx="38336">
                  <c:v>1.083</c:v>
                </c:pt>
                <c:pt idx="38337">
                  <c:v>1.083</c:v>
                </c:pt>
                <c:pt idx="38338">
                  <c:v>1.083</c:v>
                </c:pt>
                <c:pt idx="38339">
                  <c:v>1.083</c:v>
                </c:pt>
                <c:pt idx="38340">
                  <c:v>1.083</c:v>
                </c:pt>
                <c:pt idx="38341">
                  <c:v>1.083</c:v>
                </c:pt>
                <c:pt idx="38342">
                  <c:v>1.083</c:v>
                </c:pt>
                <c:pt idx="38343">
                  <c:v>1.083</c:v>
                </c:pt>
                <c:pt idx="38344">
                  <c:v>1.083</c:v>
                </c:pt>
                <c:pt idx="38345">
                  <c:v>1.083</c:v>
                </c:pt>
                <c:pt idx="38346">
                  <c:v>1.083</c:v>
                </c:pt>
                <c:pt idx="38347">
                  <c:v>1.083</c:v>
                </c:pt>
                <c:pt idx="38348">
                  <c:v>1.083</c:v>
                </c:pt>
                <c:pt idx="38349">
                  <c:v>1.083</c:v>
                </c:pt>
                <c:pt idx="38350">
                  <c:v>1.083</c:v>
                </c:pt>
                <c:pt idx="38351">
                  <c:v>1.0820000000000001</c:v>
                </c:pt>
                <c:pt idx="38352">
                  <c:v>1.0820000000000001</c:v>
                </c:pt>
                <c:pt idx="38353">
                  <c:v>1.0820000000000001</c:v>
                </c:pt>
                <c:pt idx="38354">
                  <c:v>1.0820000000000001</c:v>
                </c:pt>
                <c:pt idx="38355">
                  <c:v>1.0820000000000001</c:v>
                </c:pt>
                <c:pt idx="38356">
                  <c:v>1.0820000000000001</c:v>
                </c:pt>
                <c:pt idx="38357">
                  <c:v>1.0820000000000001</c:v>
                </c:pt>
                <c:pt idx="38358">
                  <c:v>1.0820000000000001</c:v>
                </c:pt>
                <c:pt idx="38359">
                  <c:v>1.0820000000000001</c:v>
                </c:pt>
                <c:pt idx="38360">
                  <c:v>1.0820000000000001</c:v>
                </c:pt>
                <c:pt idx="38361">
                  <c:v>1.0820000000000001</c:v>
                </c:pt>
                <c:pt idx="38362">
                  <c:v>1.0820000000000001</c:v>
                </c:pt>
                <c:pt idx="38363">
                  <c:v>1.0820000000000001</c:v>
                </c:pt>
                <c:pt idx="38364">
                  <c:v>1.0820000000000001</c:v>
                </c:pt>
                <c:pt idx="38365">
                  <c:v>1.0820000000000001</c:v>
                </c:pt>
                <c:pt idx="38366">
                  <c:v>1.0820000000000001</c:v>
                </c:pt>
                <c:pt idx="38367">
                  <c:v>1.0820000000000001</c:v>
                </c:pt>
                <c:pt idx="38368">
                  <c:v>1.0820000000000001</c:v>
                </c:pt>
                <c:pt idx="38369">
                  <c:v>1.0820000000000001</c:v>
                </c:pt>
                <c:pt idx="38370">
                  <c:v>1.0820000000000001</c:v>
                </c:pt>
                <c:pt idx="38371">
                  <c:v>1.081</c:v>
                </c:pt>
                <c:pt idx="38372">
                  <c:v>1.081</c:v>
                </c:pt>
                <c:pt idx="38373">
                  <c:v>1.081</c:v>
                </c:pt>
                <c:pt idx="38374">
                  <c:v>1.081</c:v>
                </c:pt>
                <c:pt idx="38375">
                  <c:v>1.081</c:v>
                </c:pt>
                <c:pt idx="38376">
                  <c:v>1.081</c:v>
                </c:pt>
                <c:pt idx="38377">
                  <c:v>1.081</c:v>
                </c:pt>
                <c:pt idx="38378">
                  <c:v>1.081</c:v>
                </c:pt>
                <c:pt idx="38379">
                  <c:v>1.081</c:v>
                </c:pt>
                <c:pt idx="38380">
                  <c:v>1.081</c:v>
                </c:pt>
                <c:pt idx="38381">
                  <c:v>1.081</c:v>
                </c:pt>
                <c:pt idx="38382">
                  <c:v>1.081</c:v>
                </c:pt>
                <c:pt idx="38383">
                  <c:v>1.081</c:v>
                </c:pt>
                <c:pt idx="38384">
                  <c:v>1.081</c:v>
                </c:pt>
                <c:pt idx="38385">
                  <c:v>1.081</c:v>
                </c:pt>
                <c:pt idx="38386">
                  <c:v>1.081</c:v>
                </c:pt>
                <c:pt idx="38387">
                  <c:v>1.081</c:v>
                </c:pt>
                <c:pt idx="38388">
                  <c:v>1.081</c:v>
                </c:pt>
                <c:pt idx="38389">
                  <c:v>1.081</c:v>
                </c:pt>
                <c:pt idx="38390">
                  <c:v>1.081</c:v>
                </c:pt>
                <c:pt idx="38391">
                  <c:v>1.08</c:v>
                </c:pt>
                <c:pt idx="38392">
                  <c:v>1.08</c:v>
                </c:pt>
                <c:pt idx="38393">
                  <c:v>1.08</c:v>
                </c:pt>
                <c:pt idx="38394">
                  <c:v>1.08</c:v>
                </c:pt>
                <c:pt idx="38395">
                  <c:v>1.08</c:v>
                </c:pt>
                <c:pt idx="38396">
                  <c:v>1.08</c:v>
                </c:pt>
                <c:pt idx="38397">
                  <c:v>1.08</c:v>
                </c:pt>
                <c:pt idx="38398">
                  <c:v>1.08</c:v>
                </c:pt>
                <c:pt idx="38399">
                  <c:v>1.08</c:v>
                </c:pt>
                <c:pt idx="38400">
                  <c:v>1.08</c:v>
                </c:pt>
                <c:pt idx="38401">
                  <c:v>1.08</c:v>
                </c:pt>
                <c:pt idx="38402">
                  <c:v>1.08</c:v>
                </c:pt>
                <c:pt idx="38403">
                  <c:v>1.08</c:v>
                </c:pt>
                <c:pt idx="38404">
                  <c:v>1.08</c:v>
                </c:pt>
                <c:pt idx="38405">
                  <c:v>1.08</c:v>
                </c:pt>
                <c:pt idx="38406">
                  <c:v>1.08</c:v>
                </c:pt>
                <c:pt idx="38407">
                  <c:v>1.08</c:v>
                </c:pt>
                <c:pt idx="38408">
                  <c:v>1.08</c:v>
                </c:pt>
                <c:pt idx="38409">
                  <c:v>1.08</c:v>
                </c:pt>
                <c:pt idx="38410">
                  <c:v>1.08</c:v>
                </c:pt>
                <c:pt idx="38411">
                  <c:v>1.079</c:v>
                </c:pt>
                <c:pt idx="38412">
                  <c:v>1.079</c:v>
                </c:pt>
                <c:pt idx="38413">
                  <c:v>1.079</c:v>
                </c:pt>
                <c:pt idx="38414">
                  <c:v>1.079</c:v>
                </c:pt>
                <c:pt idx="38415">
                  <c:v>1.079</c:v>
                </c:pt>
                <c:pt idx="38416">
                  <c:v>1.079</c:v>
                </c:pt>
                <c:pt idx="38417">
                  <c:v>1.079</c:v>
                </c:pt>
                <c:pt idx="38418">
                  <c:v>1.079</c:v>
                </c:pt>
                <c:pt idx="38419">
                  <c:v>1.079</c:v>
                </c:pt>
                <c:pt idx="38420">
                  <c:v>1.079</c:v>
                </c:pt>
                <c:pt idx="38421">
                  <c:v>1.079</c:v>
                </c:pt>
                <c:pt idx="38422">
                  <c:v>1.079</c:v>
                </c:pt>
                <c:pt idx="38423">
                  <c:v>1.079</c:v>
                </c:pt>
                <c:pt idx="38424">
                  <c:v>1.079</c:v>
                </c:pt>
                <c:pt idx="38425">
                  <c:v>1.079</c:v>
                </c:pt>
                <c:pt idx="38426">
                  <c:v>1.079</c:v>
                </c:pt>
                <c:pt idx="38427">
                  <c:v>1.079</c:v>
                </c:pt>
                <c:pt idx="38428">
                  <c:v>1.079</c:v>
                </c:pt>
                <c:pt idx="38429">
                  <c:v>1.079</c:v>
                </c:pt>
                <c:pt idx="38430">
                  <c:v>1.079</c:v>
                </c:pt>
                <c:pt idx="38431">
                  <c:v>1.0780000000000001</c:v>
                </c:pt>
                <c:pt idx="38432">
                  <c:v>1.0780000000000001</c:v>
                </c:pt>
                <c:pt idx="38433">
                  <c:v>1.0780000000000001</c:v>
                </c:pt>
                <c:pt idx="38434">
                  <c:v>1.0780000000000001</c:v>
                </c:pt>
                <c:pt idx="38435">
                  <c:v>1.0780000000000001</c:v>
                </c:pt>
                <c:pt idx="38436">
                  <c:v>1.0780000000000001</c:v>
                </c:pt>
                <c:pt idx="38437">
                  <c:v>1.0780000000000001</c:v>
                </c:pt>
                <c:pt idx="38438">
                  <c:v>1.0780000000000001</c:v>
                </c:pt>
                <c:pt idx="38439">
                  <c:v>1.0780000000000001</c:v>
                </c:pt>
                <c:pt idx="38440">
                  <c:v>1.0780000000000001</c:v>
                </c:pt>
                <c:pt idx="38441">
                  <c:v>1.0780000000000001</c:v>
                </c:pt>
                <c:pt idx="38442">
                  <c:v>1.0780000000000001</c:v>
                </c:pt>
                <c:pt idx="38443">
                  <c:v>1.0780000000000001</c:v>
                </c:pt>
                <c:pt idx="38444">
                  <c:v>1.0780000000000001</c:v>
                </c:pt>
                <c:pt idx="38445">
                  <c:v>1.0780000000000001</c:v>
                </c:pt>
                <c:pt idx="38446">
                  <c:v>1.0780000000000001</c:v>
                </c:pt>
                <c:pt idx="38447">
                  <c:v>1.0780000000000001</c:v>
                </c:pt>
                <c:pt idx="38448">
                  <c:v>1.0780000000000001</c:v>
                </c:pt>
                <c:pt idx="38449">
                  <c:v>1.0780000000000001</c:v>
                </c:pt>
                <c:pt idx="38450">
                  <c:v>1.0780000000000001</c:v>
                </c:pt>
                <c:pt idx="38451">
                  <c:v>1.077</c:v>
                </c:pt>
                <c:pt idx="38452">
                  <c:v>1.077</c:v>
                </c:pt>
                <c:pt idx="38453">
                  <c:v>1.077</c:v>
                </c:pt>
                <c:pt idx="38454">
                  <c:v>1.077</c:v>
                </c:pt>
                <c:pt idx="38455">
                  <c:v>1.077</c:v>
                </c:pt>
                <c:pt idx="38456">
                  <c:v>1.077</c:v>
                </c:pt>
                <c:pt idx="38457">
                  <c:v>1.077</c:v>
                </c:pt>
                <c:pt idx="38458">
                  <c:v>1.077</c:v>
                </c:pt>
                <c:pt idx="38459">
                  <c:v>1.077</c:v>
                </c:pt>
                <c:pt idx="38460">
                  <c:v>1.077</c:v>
                </c:pt>
                <c:pt idx="38461">
                  <c:v>1.077</c:v>
                </c:pt>
                <c:pt idx="38462">
                  <c:v>1.077</c:v>
                </c:pt>
                <c:pt idx="38463">
                  <c:v>1.077</c:v>
                </c:pt>
                <c:pt idx="38464">
                  <c:v>1.077</c:v>
                </c:pt>
                <c:pt idx="38465">
                  <c:v>1.077</c:v>
                </c:pt>
                <c:pt idx="38466">
                  <c:v>1.077</c:v>
                </c:pt>
                <c:pt idx="38467">
                  <c:v>1.077</c:v>
                </c:pt>
                <c:pt idx="38468">
                  <c:v>1.077</c:v>
                </c:pt>
                <c:pt idx="38469">
                  <c:v>1.077</c:v>
                </c:pt>
                <c:pt idx="38470">
                  <c:v>1.077</c:v>
                </c:pt>
                <c:pt idx="38471">
                  <c:v>1.0760000000000001</c:v>
                </c:pt>
                <c:pt idx="38472">
                  <c:v>1.0760000000000001</c:v>
                </c:pt>
                <c:pt idx="38473">
                  <c:v>1.0760000000000001</c:v>
                </c:pt>
                <c:pt idx="38474">
                  <c:v>1.0760000000000001</c:v>
                </c:pt>
                <c:pt idx="38475">
                  <c:v>1.0760000000000001</c:v>
                </c:pt>
                <c:pt idx="38476">
                  <c:v>1.0760000000000001</c:v>
                </c:pt>
                <c:pt idx="38477">
                  <c:v>1.0760000000000001</c:v>
                </c:pt>
                <c:pt idx="38478">
                  <c:v>1.0760000000000001</c:v>
                </c:pt>
                <c:pt idx="38479">
                  <c:v>1.0760000000000001</c:v>
                </c:pt>
                <c:pt idx="38480">
                  <c:v>1.0760000000000001</c:v>
                </c:pt>
                <c:pt idx="38481">
                  <c:v>1.0760000000000001</c:v>
                </c:pt>
                <c:pt idx="38482">
                  <c:v>1.0760000000000001</c:v>
                </c:pt>
                <c:pt idx="38483">
                  <c:v>1.0760000000000001</c:v>
                </c:pt>
                <c:pt idx="38484">
                  <c:v>1.0760000000000001</c:v>
                </c:pt>
                <c:pt idx="38485">
                  <c:v>1.0760000000000001</c:v>
                </c:pt>
                <c:pt idx="38486">
                  <c:v>1.0760000000000001</c:v>
                </c:pt>
                <c:pt idx="38487">
                  <c:v>1.0760000000000001</c:v>
                </c:pt>
                <c:pt idx="38488">
                  <c:v>1.0760000000000001</c:v>
                </c:pt>
                <c:pt idx="38489">
                  <c:v>1.0760000000000001</c:v>
                </c:pt>
                <c:pt idx="38490">
                  <c:v>1.0760000000000001</c:v>
                </c:pt>
                <c:pt idx="38491">
                  <c:v>1.075</c:v>
                </c:pt>
                <c:pt idx="38492">
                  <c:v>1.075</c:v>
                </c:pt>
                <c:pt idx="38493">
                  <c:v>1.075</c:v>
                </c:pt>
                <c:pt idx="38494">
                  <c:v>1.075</c:v>
                </c:pt>
                <c:pt idx="38495">
                  <c:v>1.075</c:v>
                </c:pt>
                <c:pt idx="38496">
                  <c:v>1.075</c:v>
                </c:pt>
                <c:pt idx="38497">
                  <c:v>1.075</c:v>
                </c:pt>
                <c:pt idx="38498">
                  <c:v>1.075</c:v>
                </c:pt>
                <c:pt idx="38499">
                  <c:v>1.075</c:v>
                </c:pt>
                <c:pt idx="38500">
                  <c:v>1.075</c:v>
                </c:pt>
                <c:pt idx="38501">
                  <c:v>1.075</c:v>
                </c:pt>
                <c:pt idx="38502">
                  <c:v>1.075</c:v>
                </c:pt>
                <c:pt idx="38503">
                  <c:v>1.075</c:v>
                </c:pt>
                <c:pt idx="38504">
                  <c:v>1.075</c:v>
                </c:pt>
                <c:pt idx="38505">
                  <c:v>1.075</c:v>
                </c:pt>
                <c:pt idx="38506">
                  <c:v>1.075</c:v>
                </c:pt>
                <c:pt idx="38507">
                  <c:v>1.075</c:v>
                </c:pt>
                <c:pt idx="38508">
                  <c:v>1.075</c:v>
                </c:pt>
                <c:pt idx="38509">
                  <c:v>1.075</c:v>
                </c:pt>
                <c:pt idx="38510">
                  <c:v>1.075</c:v>
                </c:pt>
                <c:pt idx="38511">
                  <c:v>1.0740000000000001</c:v>
                </c:pt>
                <c:pt idx="38512">
                  <c:v>1.0740000000000001</c:v>
                </c:pt>
                <c:pt idx="38513">
                  <c:v>1.0740000000000001</c:v>
                </c:pt>
                <c:pt idx="38514">
                  <c:v>1.0740000000000001</c:v>
                </c:pt>
                <c:pt idx="38515">
                  <c:v>1.0740000000000001</c:v>
                </c:pt>
                <c:pt idx="38516">
                  <c:v>1.0740000000000001</c:v>
                </c:pt>
                <c:pt idx="38517">
                  <c:v>1.0740000000000001</c:v>
                </c:pt>
                <c:pt idx="38518">
                  <c:v>1.0740000000000001</c:v>
                </c:pt>
                <c:pt idx="38519">
                  <c:v>1.0740000000000001</c:v>
                </c:pt>
                <c:pt idx="38520">
                  <c:v>1.0740000000000001</c:v>
                </c:pt>
                <c:pt idx="38521">
                  <c:v>1.0740000000000001</c:v>
                </c:pt>
                <c:pt idx="38522">
                  <c:v>1.0740000000000001</c:v>
                </c:pt>
                <c:pt idx="38523">
                  <c:v>1.0740000000000001</c:v>
                </c:pt>
                <c:pt idx="38524">
                  <c:v>1.0740000000000001</c:v>
                </c:pt>
                <c:pt idx="38525">
                  <c:v>1.0740000000000001</c:v>
                </c:pt>
                <c:pt idx="38526">
                  <c:v>1.0740000000000001</c:v>
                </c:pt>
                <c:pt idx="38527">
                  <c:v>1.0740000000000001</c:v>
                </c:pt>
                <c:pt idx="38528">
                  <c:v>1.0740000000000001</c:v>
                </c:pt>
                <c:pt idx="38529">
                  <c:v>1.0740000000000001</c:v>
                </c:pt>
                <c:pt idx="38530">
                  <c:v>1.0740000000000001</c:v>
                </c:pt>
                <c:pt idx="38531">
                  <c:v>1.073</c:v>
                </c:pt>
                <c:pt idx="38532">
                  <c:v>1.073</c:v>
                </c:pt>
                <c:pt idx="38533">
                  <c:v>1.073</c:v>
                </c:pt>
                <c:pt idx="38534">
                  <c:v>1.073</c:v>
                </c:pt>
                <c:pt idx="38535">
                  <c:v>1.073</c:v>
                </c:pt>
                <c:pt idx="38536">
                  <c:v>1.073</c:v>
                </c:pt>
                <c:pt idx="38537">
                  <c:v>1.073</c:v>
                </c:pt>
                <c:pt idx="38538">
                  <c:v>1.073</c:v>
                </c:pt>
                <c:pt idx="38539">
                  <c:v>1.073</c:v>
                </c:pt>
                <c:pt idx="38540">
                  <c:v>1.073</c:v>
                </c:pt>
                <c:pt idx="38541">
                  <c:v>1.073</c:v>
                </c:pt>
                <c:pt idx="38542">
                  <c:v>1.073</c:v>
                </c:pt>
                <c:pt idx="38543">
                  <c:v>1.073</c:v>
                </c:pt>
                <c:pt idx="38544">
                  <c:v>1.073</c:v>
                </c:pt>
                <c:pt idx="38545">
                  <c:v>1.073</c:v>
                </c:pt>
                <c:pt idx="38546">
                  <c:v>1.073</c:v>
                </c:pt>
                <c:pt idx="38547">
                  <c:v>1.073</c:v>
                </c:pt>
                <c:pt idx="38548">
                  <c:v>1.073</c:v>
                </c:pt>
                <c:pt idx="38549">
                  <c:v>1.073</c:v>
                </c:pt>
                <c:pt idx="38550">
                  <c:v>1.073</c:v>
                </c:pt>
                <c:pt idx="38551">
                  <c:v>1.0720000000000001</c:v>
                </c:pt>
                <c:pt idx="38552">
                  <c:v>1.0720000000000001</c:v>
                </c:pt>
                <c:pt idx="38553">
                  <c:v>1.0720000000000001</c:v>
                </c:pt>
                <c:pt idx="38554">
                  <c:v>1.0720000000000001</c:v>
                </c:pt>
                <c:pt idx="38555">
                  <c:v>1.0720000000000001</c:v>
                </c:pt>
                <c:pt idx="38556">
                  <c:v>1.0720000000000001</c:v>
                </c:pt>
                <c:pt idx="38557">
                  <c:v>1.0720000000000001</c:v>
                </c:pt>
                <c:pt idx="38558">
                  <c:v>1.0720000000000001</c:v>
                </c:pt>
                <c:pt idx="38559">
                  <c:v>1.0720000000000001</c:v>
                </c:pt>
                <c:pt idx="38560">
                  <c:v>1.0720000000000001</c:v>
                </c:pt>
                <c:pt idx="38561">
                  <c:v>1.0720000000000001</c:v>
                </c:pt>
                <c:pt idx="38562">
                  <c:v>1.0720000000000001</c:v>
                </c:pt>
                <c:pt idx="38563">
                  <c:v>1.0720000000000001</c:v>
                </c:pt>
                <c:pt idx="38564">
                  <c:v>1.0720000000000001</c:v>
                </c:pt>
                <c:pt idx="38565">
                  <c:v>1.0720000000000001</c:v>
                </c:pt>
                <c:pt idx="38566">
                  <c:v>1.0720000000000001</c:v>
                </c:pt>
                <c:pt idx="38567">
                  <c:v>1.0720000000000001</c:v>
                </c:pt>
                <c:pt idx="38568">
                  <c:v>1.0720000000000001</c:v>
                </c:pt>
                <c:pt idx="38569">
                  <c:v>1.0720000000000001</c:v>
                </c:pt>
                <c:pt idx="38570">
                  <c:v>1.0720000000000001</c:v>
                </c:pt>
                <c:pt idx="38571">
                  <c:v>1.071</c:v>
                </c:pt>
                <c:pt idx="38572">
                  <c:v>1.071</c:v>
                </c:pt>
                <c:pt idx="38573">
                  <c:v>1.071</c:v>
                </c:pt>
                <c:pt idx="38574">
                  <c:v>1.071</c:v>
                </c:pt>
                <c:pt idx="38575">
                  <c:v>1.071</c:v>
                </c:pt>
                <c:pt idx="38576">
                  <c:v>1.071</c:v>
                </c:pt>
                <c:pt idx="38577">
                  <c:v>1.071</c:v>
                </c:pt>
                <c:pt idx="38578">
                  <c:v>1.071</c:v>
                </c:pt>
                <c:pt idx="38579">
                  <c:v>1.071</c:v>
                </c:pt>
                <c:pt idx="38580">
                  <c:v>1.071</c:v>
                </c:pt>
                <c:pt idx="38581">
                  <c:v>1.071</c:v>
                </c:pt>
                <c:pt idx="38582">
                  <c:v>1.071</c:v>
                </c:pt>
                <c:pt idx="38583">
                  <c:v>1.071</c:v>
                </c:pt>
                <c:pt idx="38584">
                  <c:v>1.071</c:v>
                </c:pt>
                <c:pt idx="38585">
                  <c:v>1.071</c:v>
                </c:pt>
                <c:pt idx="38586">
                  <c:v>1.071</c:v>
                </c:pt>
                <c:pt idx="38587">
                  <c:v>1.071</c:v>
                </c:pt>
                <c:pt idx="38588">
                  <c:v>1.071</c:v>
                </c:pt>
                <c:pt idx="38589">
                  <c:v>1.071</c:v>
                </c:pt>
                <c:pt idx="38590">
                  <c:v>1.071</c:v>
                </c:pt>
                <c:pt idx="38591">
                  <c:v>1.07</c:v>
                </c:pt>
                <c:pt idx="38592">
                  <c:v>1.07</c:v>
                </c:pt>
                <c:pt idx="38593">
                  <c:v>1.07</c:v>
                </c:pt>
                <c:pt idx="38594">
                  <c:v>1.07</c:v>
                </c:pt>
                <c:pt idx="38595">
                  <c:v>1.07</c:v>
                </c:pt>
                <c:pt idx="38596">
                  <c:v>1.07</c:v>
                </c:pt>
                <c:pt idx="38597">
                  <c:v>1.07</c:v>
                </c:pt>
                <c:pt idx="38598">
                  <c:v>1.07</c:v>
                </c:pt>
                <c:pt idx="38599">
                  <c:v>1.07</c:v>
                </c:pt>
                <c:pt idx="38600">
                  <c:v>1.07</c:v>
                </c:pt>
                <c:pt idx="38601">
                  <c:v>1.07</c:v>
                </c:pt>
                <c:pt idx="38602">
                  <c:v>1.07</c:v>
                </c:pt>
                <c:pt idx="38603">
                  <c:v>1.07</c:v>
                </c:pt>
                <c:pt idx="38604">
                  <c:v>1.07</c:v>
                </c:pt>
                <c:pt idx="38605">
                  <c:v>1.07</c:v>
                </c:pt>
                <c:pt idx="38606">
                  <c:v>1.07</c:v>
                </c:pt>
                <c:pt idx="38607">
                  <c:v>1.07</c:v>
                </c:pt>
                <c:pt idx="38608">
                  <c:v>1.07</c:v>
                </c:pt>
                <c:pt idx="38609">
                  <c:v>1.07</c:v>
                </c:pt>
                <c:pt idx="38610">
                  <c:v>1.07</c:v>
                </c:pt>
                <c:pt idx="38611">
                  <c:v>1.069</c:v>
                </c:pt>
                <c:pt idx="38612">
                  <c:v>1.069</c:v>
                </c:pt>
                <c:pt idx="38613">
                  <c:v>1.069</c:v>
                </c:pt>
                <c:pt idx="38614">
                  <c:v>1.069</c:v>
                </c:pt>
                <c:pt idx="38615">
                  <c:v>1.069</c:v>
                </c:pt>
                <c:pt idx="38616">
                  <c:v>1.069</c:v>
                </c:pt>
                <c:pt idx="38617">
                  <c:v>1.069</c:v>
                </c:pt>
                <c:pt idx="38618">
                  <c:v>1.069</c:v>
                </c:pt>
                <c:pt idx="38619">
                  <c:v>1.069</c:v>
                </c:pt>
                <c:pt idx="38620">
                  <c:v>1.069</c:v>
                </c:pt>
                <c:pt idx="38621">
                  <c:v>1.069</c:v>
                </c:pt>
                <c:pt idx="38622">
                  <c:v>1.069</c:v>
                </c:pt>
                <c:pt idx="38623">
                  <c:v>1.069</c:v>
                </c:pt>
                <c:pt idx="38624">
                  <c:v>1.069</c:v>
                </c:pt>
                <c:pt idx="38625">
                  <c:v>1.069</c:v>
                </c:pt>
                <c:pt idx="38626">
                  <c:v>1.069</c:v>
                </c:pt>
                <c:pt idx="38627">
                  <c:v>1.069</c:v>
                </c:pt>
                <c:pt idx="38628">
                  <c:v>1.069</c:v>
                </c:pt>
                <c:pt idx="38629">
                  <c:v>1.069</c:v>
                </c:pt>
                <c:pt idx="38630">
                  <c:v>1.069</c:v>
                </c:pt>
                <c:pt idx="38631">
                  <c:v>1.0680000000000001</c:v>
                </c:pt>
                <c:pt idx="38632">
                  <c:v>1.0680000000000001</c:v>
                </c:pt>
                <c:pt idx="38633">
                  <c:v>1.0680000000000001</c:v>
                </c:pt>
                <c:pt idx="38634">
                  <c:v>1.0680000000000001</c:v>
                </c:pt>
                <c:pt idx="38635">
                  <c:v>1.0680000000000001</c:v>
                </c:pt>
                <c:pt idx="38636">
                  <c:v>1.0680000000000001</c:v>
                </c:pt>
                <c:pt idx="38637">
                  <c:v>1.0680000000000001</c:v>
                </c:pt>
                <c:pt idx="38638">
                  <c:v>1.0680000000000001</c:v>
                </c:pt>
                <c:pt idx="38639">
                  <c:v>1.0680000000000001</c:v>
                </c:pt>
                <c:pt idx="38640">
                  <c:v>1.0680000000000001</c:v>
                </c:pt>
                <c:pt idx="38641">
                  <c:v>1.0680000000000001</c:v>
                </c:pt>
                <c:pt idx="38642">
                  <c:v>1.0680000000000001</c:v>
                </c:pt>
                <c:pt idx="38643">
                  <c:v>1.0680000000000001</c:v>
                </c:pt>
                <c:pt idx="38644">
                  <c:v>1.0680000000000001</c:v>
                </c:pt>
                <c:pt idx="38645">
                  <c:v>1.0680000000000001</c:v>
                </c:pt>
                <c:pt idx="38646">
                  <c:v>1.0680000000000001</c:v>
                </c:pt>
                <c:pt idx="38647">
                  <c:v>1.0680000000000001</c:v>
                </c:pt>
                <c:pt idx="38648">
                  <c:v>1.0680000000000001</c:v>
                </c:pt>
                <c:pt idx="38649">
                  <c:v>1.0680000000000001</c:v>
                </c:pt>
                <c:pt idx="38650">
                  <c:v>1.0680000000000001</c:v>
                </c:pt>
                <c:pt idx="38651">
                  <c:v>1.0669999999999999</c:v>
                </c:pt>
                <c:pt idx="38652">
                  <c:v>1.0669999999999999</c:v>
                </c:pt>
                <c:pt idx="38653">
                  <c:v>1.0669999999999999</c:v>
                </c:pt>
                <c:pt idx="38654">
                  <c:v>1.0669999999999999</c:v>
                </c:pt>
                <c:pt idx="38655">
                  <c:v>1.0669999999999999</c:v>
                </c:pt>
                <c:pt idx="38656">
                  <c:v>1.0669999999999999</c:v>
                </c:pt>
                <c:pt idx="38657">
                  <c:v>1.0669999999999999</c:v>
                </c:pt>
                <c:pt idx="38658">
                  <c:v>1.0669999999999999</c:v>
                </c:pt>
                <c:pt idx="38659">
                  <c:v>1.0669999999999999</c:v>
                </c:pt>
                <c:pt idx="38660">
                  <c:v>1.0669999999999999</c:v>
                </c:pt>
                <c:pt idx="38661">
                  <c:v>1.0669999999999999</c:v>
                </c:pt>
                <c:pt idx="38662">
                  <c:v>1.0669999999999999</c:v>
                </c:pt>
                <c:pt idx="38663">
                  <c:v>1.0669999999999999</c:v>
                </c:pt>
                <c:pt idx="38664">
                  <c:v>1.0669999999999999</c:v>
                </c:pt>
                <c:pt idx="38665">
                  <c:v>1.0669999999999999</c:v>
                </c:pt>
                <c:pt idx="38666">
                  <c:v>1.0669999999999999</c:v>
                </c:pt>
                <c:pt idx="38667">
                  <c:v>1.0669999999999999</c:v>
                </c:pt>
                <c:pt idx="38668">
                  <c:v>1.0669999999999999</c:v>
                </c:pt>
                <c:pt idx="38669">
                  <c:v>1.0669999999999999</c:v>
                </c:pt>
                <c:pt idx="38670">
                  <c:v>1.0669999999999999</c:v>
                </c:pt>
                <c:pt idx="38671">
                  <c:v>1.0660000000000001</c:v>
                </c:pt>
                <c:pt idx="38672">
                  <c:v>1.0660000000000001</c:v>
                </c:pt>
                <c:pt idx="38673">
                  <c:v>1.0660000000000001</c:v>
                </c:pt>
                <c:pt idx="38674">
                  <c:v>1.0660000000000001</c:v>
                </c:pt>
                <c:pt idx="38675">
                  <c:v>1.0660000000000001</c:v>
                </c:pt>
                <c:pt idx="38676">
                  <c:v>1.0660000000000001</c:v>
                </c:pt>
                <c:pt idx="38677">
                  <c:v>1.0660000000000001</c:v>
                </c:pt>
                <c:pt idx="38678">
                  <c:v>1.0660000000000001</c:v>
                </c:pt>
                <c:pt idx="38679">
                  <c:v>1.0660000000000001</c:v>
                </c:pt>
                <c:pt idx="38680">
                  <c:v>1.0660000000000001</c:v>
                </c:pt>
                <c:pt idx="38681">
                  <c:v>1.0660000000000001</c:v>
                </c:pt>
                <c:pt idx="38682">
                  <c:v>1.0660000000000001</c:v>
                </c:pt>
                <c:pt idx="38683">
                  <c:v>1.0660000000000001</c:v>
                </c:pt>
                <c:pt idx="38684">
                  <c:v>1.0660000000000001</c:v>
                </c:pt>
                <c:pt idx="38685">
                  <c:v>1.0660000000000001</c:v>
                </c:pt>
                <c:pt idx="38686">
                  <c:v>1.0660000000000001</c:v>
                </c:pt>
                <c:pt idx="38687">
                  <c:v>1.0660000000000001</c:v>
                </c:pt>
                <c:pt idx="38688">
                  <c:v>1.0660000000000001</c:v>
                </c:pt>
                <c:pt idx="38689">
                  <c:v>1.0660000000000001</c:v>
                </c:pt>
                <c:pt idx="38690">
                  <c:v>1.0660000000000001</c:v>
                </c:pt>
                <c:pt idx="38691">
                  <c:v>1.0649999999999999</c:v>
                </c:pt>
                <c:pt idx="38692">
                  <c:v>1.0649999999999999</c:v>
                </c:pt>
                <c:pt idx="38693">
                  <c:v>1.0649999999999999</c:v>
                </c:pt>
                <c:pt idx="38694">
                  <c:v>1.0649999999999999</c:v>
                </c:pt>
                <c:pt idx="38695">
                  <c:v>1.0649999999999999</c:v>
                </c:pt>
                <c:pt idx="38696">
                  <c:v>1.0649999999999999</c:v>
                </c:pt>
                <c:pt idx="38697">
                  <c:v>1.0649999999999999</c:v>
                </c:pt>
                <c:pt idx="38698">
                  <c:v>1.0649999999999999</c:v>
                </c:pt>
                <c:pt idx="38699">
                  <c:v>1.0649999999999999</c:v>
                </c:pt>
                <c:pt idx="38700">
                  <c:v>1.0649999999999999</c:v>
                </c:pt>
                <c:pt idx="38701">
                  <c:v>1.0649999999999999</c:v>
                </c:pt>
                <c:pt idx="38702">
                  <c:v>1.0649999999999999</c:v>
                </c:pt>
                <c:pt idx="38703">
                  <c:v>1.0649999999999999</c:v>
                </c:pt>
                <c:pt idx="38704">
                  <c:v>1.0649999999999999</c:v>
                </c:pt>
                <c:pt idx="38705">
                  <c:v>1.0649999999999999</c:v>
                </c:pt>
                <c:pt idx="38706">
                  <c:v>1.0649999999999999</c:v>
                </c:pt>
                <c:pt idx="38707">
                  <c:v>1.0649999999999999</c:v>
                </c:pt>
                <c:pt idx="38708">
                  <c:v>1.0649999999999999</c:v>
                </c:pt>
                <c:pt idx="38709">
                  <c:v>1.0649999999999999</c:v>
                </c:pt>
                <c:pt idx="38710">
                  <c:v>1.0649999999999999</c:v>
                </c:pt>
                <c:pt idx="38711">
                  <c:v>1.0640000000000001</c:v>
                </c:pt>
                <c:pt idx="38712">
                  <c:v>1.0640000000000001</c:v>
                </c:pt>
                <c:pt idx="38713">
                  <c:v>1.0640000000000001</c:v>
                </c:pt>
                <c:pt idx="38714">
                  <c:v>1.0640000000000001</c:v>
                </c:pt>
                <c:pt idx="38715">
                  <c:v>1.0640000000000001</c:v>
                </c:pt>
                <c:pt idx="38716">
                  <c:v>1.0640000000000001</c:v>
                </c:pt>
                <c:pt idx="38717">
                  <c:v>1.0640000000000001</c:v>
                </c:pt>
                <c:pt idx="38718">
                  <c:v>1.0640000000000001</c:v>
                </c:pt>
                <c:pt idx="38719">
                  <c:v>1.0640000000000001</c:v>
                </c:pt>
                <c:pt idx="38720">
                  <c:v>1.0640000000000001</c:v>
                </c:pt>
                <c:pt idx="38721">
                  <c:v>1.0640000000000001</c:v>
                </c:pt>
                <c:pt idx="38722">
                  <c:v>1.0640000000000001</c:v>
                </c:pt>
                <c:pt idx="38723">
                  <c:v>1.0640000000000001</c:v>
                </c:pt>
                <c:pt idx="38724">
                  <c:v>1.0640000000000001</c:v>
                </c:pt>
                <c:pt idx="38725">
                  <c:v>1.0640000000000001</c:v>
                </c:pt>
                <c:pt idx="38726">
                  <c:v>1.0640000000000001</c:v>
                </c:pt>
                <c:pt idx="38727">
                  <c:v>1.0640000000000001</c:v>
                </c:pt>
                <c:pt idx="38728">
                  <c:v>1.0640000000000001</c:v>
                </c:pt>
                <c:pt idx="38729">
                  <c:v>1.0640000000000001</c:v>
                </c:pt>
                <c:pt idx="38730">
                  <c:v>1.0640000000000001</c:v>
                </c:pt>
                <c:pt idx="38731">
                  <c:v>1.0629999999999999</c:v>
                </c:pt>
                <c:pt idx="38732">
                  <c:v>1.0629999999999999</c:v>
                </c:pt>
                <c:pt idx="38733">
                  <c:v>1.0629999999999999</c:v>
                </c:pt>
                <c:pt idx="38734">
                  <c:v>1.0629999999999999</c:v>
                </c:pt>
                <c:pt idx="38735">
                  <c:v>1.0629999999999999</c:v>
                </c:pt>
                <c:pt idx="38736">
                  <c:v>1.0629999999999999</c:v>
                </c:pt>
                <c:pt idx="38737">
                  <c:v>1.0629999999999999</c:v>
                </c:pt>
                <c:pt idx="38738">
                  <c:v>1.0629999999999999</c:v>
                </c:pt>
                <c:pt idx="38739">
                  <c:v>1.0629999999999999</c:v>
                </c:pt>
                <c:pt idx="38740">
                  <c:v>1.0629999999999999</c:v>
                </c:pt>
                <c:pt idx="38741">
                  <c:v>1.0629999999999999</c:v>
                </c:pt>
                <c:pt idx="38742">
                  <c:v>1.0629999999999999</c:v>
                </c:pt>
                <c:pt idx="38743">
                  <c:v>1.0629999999999999</c:v>
                </c:pt>
                <c:pt idx="38744">
                  <c:v>1.0629999999999999</c:v>
                </c:pt>
                <c:pt idx="38745">
                  <c:v>1.0629999999999999</c:v>
                </c:pt>
                <c:pt idx="38746">
                  <c:v>1.0629999999999999</c:v>
                </c:pt>
                <c:pt idx="38747">
                  <c:v>1.0629999999999999</c:v>
                </c:pt>
                <c:pt idx="38748">
                  <c:v>1.0629999999999999</c:v>
                </c:pt>
                <c:pt idx="38749">
                  <c:v>1.0629999999999999</c:v>
                </c:pt>
                <c:pt idx="38750">
                  <c:v>1.0629999999999999</c:v>
                </c:pt>
                <c:pt idx="38751">
                  <c:v>1.0620000000000001</c:v>
                </c:pt>
                <c:pt idx="38752">
                  <c:v>1.0620000000000001</c:v>
                </c:pt>
                <c:pt idx="38753">
                  <c:v>1.0620000000000001</c:v>
                </c:pt>
                <c:pt idx="38754">
                  <c:v>1.0620000000000001</c:v>
                </c:pt>
                <c:pt idx="38755">
                  <c:v>1.0620000000000001</c:v>
                </c:pt>
                <c:pt idx="38756">
                  <c:v>1.0620000000000001</c:v>
                </c:pt>
                <c:pt idx="38757">
                  <c:v>1.0620000000000001</c:v>
                </c:pt>
                <c:pt idx="38758">
                  <c:v>1.0620000000000001</c:v>
                </c:pt>
                <c:pt idx="38759">
                  <c:v>1.0620000000000001</c:v>
                </c:pt>
                <c:pt idx="38760">
                  <c:v>1.0620000000000001</c:v>
                </c:pt>
                <c:pt idx="38761">
                  <c:v>1.0620000000000001</c:v>
                </c:pt>
                <c:pt idx="38762">
                  <c:v>1.0620000000000001</c:v>
                </c:pt>
                <c:pt idx="38763">
                  <c:v>1.0620000000000001</c:v>
                </c:pt>
                <c:pt idx="38764">
                  <c:v>1.0620000000000001</c:v>
                </c:pt>
                <c:pt idx="38765">
                  <c:v>1.0620000000000001</c:v>
                </c:pt>
                <c:pt idx="38766">
                  <c:v>1.0620000000000001</c:v>
                </c:pt>
                <c:pt idx="38767">
                  <c:v>1.0620000000000001</c:v>
                </c:pt>
                <c:pt idx="38768">
                  <c:v>1.0620000000000001</c:v>
                </c:pt>
                <c:pt idx="38769">
                  <c:v>1.0620000000000001</c:v>
                </c:pt>
                <c:pt idx="38770">
                  <c:v>1.0620000000000001</c:v>
                </c:pt>
                <c:pt idx="38771">
                  <c:v>1.0609999999999999</c:v>
                </c:pt>
                <c:pt idx="38772">
                  <c:v>1.0609999999999999</c:v>
                </c:pt>
                <c:pt idx="38773">
                  <c:v>1.0609999999999999</c:v>
                </c:pt>
                <c:pt idx="38774">
                  <c:v>1.0609999999999999</c:v>
                </c:pt>
                <c:pt idx="38775">
                  <c:v>1.0609999999999999</c:v>
                </c:pt>
                <c:pt idx="38776">
                  <c:v>1.0609999999999999</c:v>
                </c:pt>
                <c:pt idx="38777">
                  <c:v>1.0609999999999999</c:v>
                </c:pt>
                <c:pt idx="38778">
                  <c:v>1.0609999999999999</c:v>
                </c:pt>
                <c:pt idx="38779">
                  <c:v>1.0609999999999999</c:v>
                </c:pt>
                <c:pt idx="38780">
                  <c:v>1.0609999999999999</c:v>
                </c:pt>
                <c:pt idx="38781">
                  <c:v>1.0609999999999999</c:v>
                </c:pt>
                <c:pt idx="38782">
                  <c:v>1.0609999999999999</c:v>
                </c:pt>
                <c:pt idx="38783">
                  <c:v>1.0609999999999999</c:v>
                </c:pt>
                <c:pt idx="38784">
                  <c:v>1.0609999999999999</c:v>
                </c:pt>
                <c:pt idx="38785">
                  <c:v>1.0609999999999999</c:v>
                </c:pt>
                <c:pt idx="38786">
                  <c:v>1.0609999999999999</c:v>
                </c:pt>
                <c:pt idx="38787">
                  <c:v>1.0609999999999999</c:v>
                </c:pt>
                <c:pt idx="38788">
                  <c:v>1.0609999999999999</c:v>
                </c:pt>
                <c:pt idx="38789">
                  <c:v>1.0609999999999999</c:v>
                </c:pt>
                <c:pt idx="38790">
                  <c:v>1.0609999999999999</c:v>
                </c:pt>
                <c:pt idx="38791">
                  <c:v>1.06</c:v>
                </c:pt>
                <c:pt idx="38792">
                  <c:v>1.06</c:v>
                </c:pt>
                <c:pt idx="38793">
                  <c:v>1.06</c:v>
                </c:pt>
                <c:pt idx="38794">
                  <c:v>1.06</c:v>
                </c:pt>
                <c:pt idx="38795">
                  <c:v>1.06</c:v>
                </c:pt>
                <c:pt idx="38796">
                  <c:v>1.06</c:v>
                </c:pt>
                <c:pt idx="38797">
                  <c:v>1.06</c:v>
                </c:pt>
                <c:pt idx="38798">
                  <c:v>1.06</c:v>
                </c:pt>
                <c:pt idx="38799">
                  <c:v>1.06</c:v>
                </c:pt>
                <c:pt idx="38800">
                  <c:v>1.06</c:v>
                </c:pt>
                <c:pt idx="38801">
                  <c:v>1.06</c:v>
                </c:pt>
                <c:pt idx="38802">
                  <c:v>1.06</c:v>
                </c:pt>
                <c:pt idx="38803">
                  <c:v>1.06</c:v>
                </c:pt>
                <c:pt idx="38804">
                  <c:v>1.06</c:v>
                </c:pt>
                <c:pt idx="38805">
                  <c:v>1.06</c:v>
                </c:pt>
                <c:pt idx="38806">
                  <c:v>1.06</c:v>
                </c:pt>
                <c:pt idx="38807">
                  <c:v>1.06</c:v>
                </c:pt>
                <c:pt idx="38808">
                  <c:v>1.06</c:v>
                </c:pt>
                <c:pt idx="38809">
                  <c:v>1.06</c:v>
                </c:pt>
                <c:pt idx="38810">
                  <c:v>1.06</c:v>
                </c:pt>
                <c:pt idx="38811">
                  <c:v>1.0589999999999999</c:v>
                </c:pt>
                <c:pt idx="38812">
                  <c:v>1.0589999999999999</c:v>
                </c:pt>
                <c:pt idx="38813">
                  <c:v>1.0589999999999999</c:v>
                </c:pt>
                <c:pt idx="38814">
                  <c:v>1.0589999999999999</c:v>
                </c:pt>
                <c:pt idx="38815">
                  <c:v>1.0589999999999999</c:v>
                </c:pt>
                <c:pt idx="38816">
                  <c:v>1.0589999999999999</c:v>
                </c:pt>
                <c:pt idx="38817">
                  <c:v>1.0589999999999999</c:v>
                </c:pt>
                <c:pt idx="38818">
                  <c:v>1.0589999999999999</c:v>
                </c:pt>
                <c:pt idx="38819">
                  <c:v>1.0589999999999999</c:v>
                </c:pt>
                <c:pt idx="38820">
                  <c:v>1.0589999999999999</c:v>
                </c:pt>
                <c:pt idx="38821">
                  <c:v>1.0589999999999999</c:v>
                </c:pt>
                <c:pt idx="38822">
                  <c:v>1.0589999999999999</c:v>
                </c:pt>
                <c:pt idx="38823">
                  <c:v>1.0589999999999999</c:v>
                </c:pt>
                <c:pt idx="38824">
                  <c:v>1.0589999999999999</c:v>
                </c:pt>
                <c:pt idx="38825">
                  <c:v>1.0589999999999999</c:v>
                </c:pt>
                <c:pt idx="38826">
                  <c:v>1.0589999999999999</c:v>
                </c:pt>
                <c:pt idx="38827">
                  <c:v>1.0589999999999999</c:v>
                </c:pt>
                <c:pt idx="38828">
                  <c:v>1.0589999999999999</c:v>
                </c:pt>
                <c:pt idx="38829">
                  <c:v>1.0589999999999999</c:v>
                </c:pt>
                <c:pt idx="38830">
                  <c:v>1.0589999999999999</c:v>
                </c:pt>
                <c:pt idx="38831">
                  <c:v>1.0580000000000001</c:v>
                </c:pt>
                <c:pt idx="38832">
                  <c:v>1.0580000000000001</c:v>
                </c:pt>
                <c:pt idx="38833">
                  <c:v>1.0580000000000001</c:v>
                </c:pt>
                <c:pt idx="38834">
                  <c:v>1.0580000000000001</c:v>
                </c:pt>
                <c:pt idx="38835">
                  <c:v>1.0580000000000001</c:v>
                </c:pt>
                <c:pt idx="38836">
                  <c:v>1.0580000000000001</c:v>
                </c:pt>
                <c:pt idx="38837">
                  <c:v>1.0580000000000001</c:v>
                </c:pt>
                <c:pt idx="38838">
                  <c:v>1.0580000000000001</c:v>
                </c:pt>
                <c:pt idx="38839">
                  <c:v>1.0580000000000001</c:v>
                </c:pt>
                <c:pt idx="38840">
                  <c:v>1.0580000000000001</c:v>
                </c:pt>
                <c:pt idx="38841">
                  <c:v>1.0580000000000001</c:v>
                </c:pt>
                <c:pt idx="38842">
                  <c:v>1.0580000000000001</c:v>
                </c:pt>
                <c:pt idx="38843">
                  <c:v>1.0580000000000001</c:v>
                </c:pt>
                <c:pt idx="38844">
                  <c:v>1.0580000000000001</c:v>
                </c:pt>
                <c:pt idx="38845">
                  <c:v>1.0580000000000001</c:v>
                </c:pt>
                <c:pt idx="38846">
                  <c:v>1.0580000000000001</c:v>
                </c:pt>
                <c:pt idx="38847">
                  <c:v>1.0580000000000001</c:v>
                </c:pt>
                <c:pt idx="38848">
                  <c:v>1.0580000000000001</c:v>
                </c:pt>
                <c:pt idx="38849">
                  <c:v>1.0580000000000001</c:v>
                </c:pt>
                <c:pt idx="38850">
                  <c:v>1.0580000000000001</c:v>
                </c:pt>
                <c:pt idx="38851">
                  <c:v>1.0569999999999999</c:v>
                </c:pt>
                <c:pt idx="38852">
                  <c:v>1.0569999999999999</c:v>
                </c:pt>
                <c:pt idx="38853">
                  <c:v>1.0569999999999999</c:v>
                </c:pt>
                <c:pt idx="38854">
                  <c:v>1.0569999999999999</c:v>
                </c:pt>
                <c:pt idx="38855">
                  <c:v>1.0569999999999999</c:v>
                </c:pt>
                <c:pt idx="38856">
                  <c:v>1.0569999999999999</c:v>
                </c:pt>
                <c:pt idx="38857">
                  <c:v>1.0569999999999999</c:v>
                </c:pt>
                <c:pt idx="38858">
                  <c:v>1.0569999999999999</c:v>
                </c:pt>
                <c:pt idx="38859">
                  <c:v>1.0569999999999999</c:v>
                </c:pt>
                <c:pt idx="38860">
                  <c:v>1.0569999999999999</c:v>
                </c:pt>
                <c:pt idx="38861">
                  <c:v>1.0569999999999999</c:v>
                </c:pt>
                <c:pt idx="38862">
                  <c:v>1.0569999999999999</c:v>
                </c:pt>
                <c:pt idx="38863">
                  <c:v>1.0569999999999999</c:v>
                </c:pt>
                <c:pt idx="38864">
                  <c:v>1.0569999999999999</c:v>
                </c:pt>
                <c:pt idx="38865">
                  <c:v>1.0569999999999999</c:v>
                </c:pt>
                <c:pt idx="38866">
                  <c:v>1.0569999999999999</c:v>
                </c:pt>
                <c:pt idx="38867">
                  <c:v>1.0569999999999999</c:v>
                </c:pt>
                <c:pt idx="38868">
                  <c:v>1.0569999999999999</c:v>
                </c:pt>
                <c:pt idx="38869">
                  <c:v>1.0569999999999999</c:v>
                </c:pt>
                <c:pt idx="38870">
                  <c:v>1.0569999999999999</c:v>
                </c:pt>
                <c:pt idx="38871">
                  <c:v>1.056</c:v>
                </c:pt>
                <c:pt idx="38872">
                  <c:v>1.056</c:v>
                </c:pt>
                <c:pt idx="38873">
                  <c:v>1.056</c:v>
                </c:pt>
                <c:pt idx="38874">
                  <c:v>1.056</c:v>
                </c:pt>
                <c:pt idx="38875">
                  <c:v>1.056</c:v>
                </c:pt>
                <c:pt idx="38876">
                  <c:v>1.056</c:v>
                </c:pt>
                <c:pt idx="38877">
                  <c:v>1.056</c:v>
                </c:pt>
                <c:pt idx="38878">
                  <c:v>1.056</c:v>
                </c:pt>
                <c:pt idx="38879">
                  <c:v>1.056</c:v>
                </c:pt>
                <c:pt idx="38880">
                  <c:v>1.056</c:v>
                </c:pt>
                <c:pt idx="38881">
                  <c:v>1.056</c:v>
                </c:pt>
                <c:pt idx="38882">
                  <c:v>1.056</c:v>
                </c:pt>
                <c:pt idx="38883">
                  <c:v>1.056</c:v>
                </c:pt>
                <c:pt idx="38884">
                  <c:v>1.056</c:v>
                </c:pt>
                <c:pt idx="38885">
                  <c:v>1.056</c:v>
                </c:pt>
                <c:pt idx="38886">
                  <c:v>1.056</c:v>
                </c:pt>
                <c:pt idx="38887">
                  <c:v>1.056</c:v>
                </c:pt>
                <c:pt idx="38888">
                  <c:v>1.056</c:v>
                </c:pt>
                <c:pt idx="38889">
                  <c:v>1.056</c:v>
                </c:pt>
                <c:pt idx="38890">
                  <c:v>1.056</c:v>
                </c:pt>
                <c:pt idx="38891">
                  <c:v>1.0549999999999999</c:v>
                </c:pt>
                <c:pt idx="38892">
                  <c:v>1.0549999999999999</c:v>
                </c:pt>
                <c:pt idx="38893">
                  <c:v>1.0549999999999999</c:v>
                </c:pt>
                <c:pt idx="38894">
                  <c:v>1.0549999999999999</c:v>
                </c:pt>
                <c:pt idx="38895">
                  <c:v>1.0549999999999999</c:v>
                </c:pt>
                <c:pt idx="38896">
                  <c:v>1.0549999999999999</c:v>
                </c:pt>
                <c:pt idx="38897">
                  <c:v>1.0549999999999999</c:v>
                </c:pt>
                <c:pt idx="38898">
                  <c:v>1.0549999999999999</c:v>
                </c:pt>
                <c:pt idx="38899">
                  <c:v>1.0549999999999999</c:v>
                </c:pt>
                <c:pt idx="38900">
                  <c:v>1.0549999999999999</c:v>
                </c:pt>
                <c:pt idx="38901">
                  <c:v>1.0549999999999999</c:v>
                </c:pt>
                <c:pt idx="38902">
                  <c:v>1.0549999999999999</c:v>
                </c:pt>
                <c:pt idx="38903">
                  <c:v>1.0549999999999999</c:v>
                </c:pt>
                <c:pt idx="38904">
                  <c:v>1.0549999999999999</c:v>
                </c:pt>
                <c:pt idx="38905">
                  <c:v>1.0549999999999999</c:v>
                </c:pt>
                <c:pt idx="38906">
                  <c:v>1.0549999999999999</c:v>
                </c:pt>
                <c:pt idx="38907">
                  <c:v>1.0549999999999999</c:v>
                </c:pt>
                <c:pt idx="38908">
                  <c:v>1.0549999999999999</c:v>
                </c:pt>
                <c:pt idx="38909">
                  <c:v>1.0549999999999999</c:v>
                </c:pt>
                <c:pt idx="38910">
                  <c:v>1.0549999999999999</c:v>
                </c:pt>
                <c:pt idx="38911">
                  <c:v>1.054</c:v>
                </c:pt>
                <c:pt idx="38912">
                  <c:v>1.054</c:v>
                </c:pt>
                <c:pt idx="38913">
                  <c:v>1.054</c:v>
                </c:pt>
                <c:pt idx="38914">
                  <c:v>1.054</c:v>
                </c:pt>
                <c:pt idx="38915">
                  <c:v>1.054</c:v>
                </c:pt>
                <c:pt idx="38916">
                  <c:v>1.054</c:v>
                </c:pt>
                <c:pt idx="38917">
                  <c:v>1.054</c:v>
                </c:pt>
                <c:pt idx="38918">
                  <c:v>1.054</c:v>
                </c:pt>
                <c:pt idx="38919">
                  <c:v>1.054</c:v>
                </c:pt>
                <c:pt idx="38920">
                  <c:v>1.054</c:v>
                </c:pt>
                <c:pt idx="38921">
                  <c:v>1.054</c:v>
                </c:pt>
                <c:pt idx="38922">
                  <c:v>1.054</c:v>
                </c:pt>
                <c:pt idx="38923">
                  <c:v>1.054</c:v>
                </c:pt>
                <c:pt idx="38924">
                  <c:v>1.054</c:v>
                </c:pt>
                <c:pt idx="38925">
                  <c:v>1.054</c:v>
                </c:pt>
                <c:pt idx="38926">
                  <c:v>1.054</c:v>
                </c:pt>
                <c:pt idx="38927">
                  <c:v>1.054</c:v>
                </c:pt>
                <c:pt idx="38928">
                  <c:v>1.054</c:v>
                </c:pt>
                <c:pt idx="38929">
                  <c:v>1.054</c:v>
                </c:pt>
                <c:pt idx="38930">
                  <c:v>1.054</c:v>
                </c:pt>
                <c:pt idx="38931">
                  <c:v>1.0529999999999999</c:v>
                </c:pt>
                <c:pt idx="38932">
                  <c:v>1.0529999999999999</c:v>
                </c:pt>
                <c:pt idx="38933">
                  <c:v>1.0529999999999999</c:v>
                </c:pt>
                <c:pt idx="38934">
                  <c:v>1.0529999999999999</c:v>
                </c:pt>
                <c:pt idx="38935">
                  <c:v>1.0529999999999999</c:v>
                </c:pt>
                <c:pt idx="38936">
                  <c:v>1.0529999999999999</c:v>
                </c:pt>
                <c:pt idx="38937">
                  <c:v>1.0529999999999999</c:v>
                </c:pt>
                <c:pt idx="38938">
                  <c:v>1.0529999999999999</c:v>
                </c:pt>
                <c:pt idx="38939">
                  <c:v>1.0529999999999999</c:v>
                </c:pt>
                <c:pt idx="38940">
                  <c:v>1.0529999999999999</c:v>
                </c:pt>
                <c:pt idx="38941">
                  <c:v>1.0529999999999999</c:v>
                </c:pt>
                <c:pt idx="38942">
                  <c:v>1.0529999999999999</c:v>
                </c:pt>
                <c:pt idx="38943">
                  <c:v>1.0529999999999999</c:v>
                </c:pt>
                <c:pt idx="38944">
                  <c:v>1.0529999999999999</c:v>
                </c:pt>
                <c:pt idx="38945">
                  <c:v>1.0529999999999999</c:v>
                </c:pt>
                <c:pt idx="38946">
                  <c:v>1.0529999999999999</c:v>
                </c:pt>
                <c:pt idx="38947">
                  <c:v>1.0529999999999999</c:v>
                </c:pt>
                <c:pt idx="38948">
                  <c:v>1.0529999999999999</c:v>
                </c:pt>
                <c:pt idx="38949">
                  <c:v>1.0529999999999999</c:v>
                </c:pt>
                <c:pt idx="38950">
                  <c:v>1.0529999999999999</c:v>
                </c:pt>
                <c:pt idx="38951">
                  <c:v>1.052</c:v>
                </c:pt>
                <c:pt idx="38952">
                  <c:v>1.052</c:v>
                </c:pt>
                <c:pt idx="38953">
                  <c:v>1.052</c:v>
                </c:pt>
                <c:pt idx="38954">
                  <c:v>1.052</c:v>
                </c:pt>
                <c:pt idx="38955">
                  <c:v>1.052</c:v>
                </c:pt>
                <c:pt idx="38956">
                  <c:v>1.052</c:v>
                </c:pt>
                <c:pt idx="38957">
                  <c:v>1.052</c:v>
                </c:pt>
                <c:pt idx="38958">
                  <c:v>1.052</c:v>
                </c:pt>
                <c:pt idx="38959">
                  <c:v>1.052</c:v>
                </c:pt>
                <c:pt idx="38960">
                  <c:v>1.052</c:v>
                </c:pt>
                <c:pt idx="38961">
                  <c:v>1.052</c:v>
                </c:pt>
                <c:pt idx="38962">
                  <c:v>1.052</c:v>
                </c:pt>
                <c:pt idx="38963">
                  <c:v>1.052</c:v>
                </c:pt>
                <c:pt idx="38964">
                  <c:v>1.052</c:v>
                </c:pt>
                <c:pt idx="38965">
                  <c:v>1.052</c:v>
                </c:pt>
                <c:pt idx="38966">
                  <c:v>1.052</c:v>
                </c:pt>
                <c:pt idx="38967">
                  <c:v>1.052</c:v>
                </c:pt>
                <c:pt idx="38968">
                  <c:v>1.052</c:v>
                </c:pt>
                <c:pt idx="38969">
                  <c:v>1.052</c:v>
                </c:pt>
                <c:pt idx="38970">
                  <c:v>1.052</c:v>
                </c:pt>
                <c:pt idx="38971">
                  <c:v>1.0509999999999999</c:v>
                </c:pt>
                <c:pt idx="38972">
                  <c:v>1.0509999999999999</c:v>
                </c:pt>
                <c:pt idx="38973">
                  <c:v>1.0509999999999999</c:v>
                </c:pt>
                <c:pt idx="38974">
                  <c:v>1.0509999999999999</c:v>
                </c:pt>
                <c:pt idx="38975">
                  <c:v>1.0509999999999999</c:v>
                </c:pt>
                <c:pt idx="38976">
                  <c:v>1.0509999999999999</c:v>
                </c:pt>
                <c:pt idx="38977">
                  <c:v>1.0509999999999999</c:v>
                </c:pt>
                <c:pt idx="38978">
                  <c:v>1.0509999999999999</c:v>
                </c:pt>
                <c:pt idx="38979">
                  <c:v>1.0509999999999999</c:v>
                </c:pt>
                <c:pt idx="38980">
                  <c:v>1.0509999999999999</c:v>
                </c:pt>
                <c:pt idx="38981">
                  <c:v>1.0509999999999999</c:v>
                </c:pt>
                <c:pt idx="38982">
                  <c:v>1.0509999999999999</c:v>
                </c:pt>
                <c:pt idx="38983">
                  <c:v>1.0509999999999999</c:v>
                </c:pt>
                <c:pt idx="38984">
                  <c:v>1.0509999999999999</c:v>
                </c:pt>
                <c:pt idx="38985">
                  <c:v>1.0509999999999999</c:v>
                </c:pt>
                <c:pt idx="38986">
                  <c:v>1.0509999999999999</c:v>
                </c:pt>
                <c:pt idx="38987">
                  <c:v>1.0509999999999999</c:v>
                </c:pt>
                <c:pt idx="38988">
                  <c:v>1.0509999999999999</c:v>
                </c:pt>
                <c:pt idx="38989">
                  <c:v>1.0509999999999999</c:v>
                </c:pt>
                <c:pt idx="38990">
                  <c:v>1.0509999999999999</c:v>
                </c:pt>
                <c:pt idx="38991">
                  <c:v>1.05</c:v>
                </c:pt>
                <c:pt idx="38992">
                  <c:v>1.05</c:v>
                </c:pt>
                <c:pt idx="38993">
                  <c:v>1.05</c:v>
                </c:pt>
                <c:pt idx="38994">
                  <c:v>1.05</c:v>
                </c:pt>
                <c:pt idx="38995">
                  <c:v>1.05</c:v>
                </c:pt>
                <c:pt idx="38996">
                  <c:v>1.05</c:v>
                </c:pt>
                <c:pt idx="38997">
                  <c:v>1.05</c:v>
                </c:pt>
                <c:pt idx="38998">
                  <c:v>1.05</c:v>
                </c:pt>
                <c:pt idx="38999">
                  <c:v>1.05</c:v>
                </c:pt>
                <c:pt idx="39000">
                  <c:v>1.05</c:v>
                </c:pt>
                <c:pt idx="39001">
                  <c:v>1.05</c:v>
                </c:pt>
                <c:pt idx="39002">
                  <c:v>1.05</c:v>
                </c:pt>
                <c:pt idx="39003">
                  <c:v>1.05</c:v>
                </c:pt>
                <c:pt idx="39004">
                  <c:v>1.05</c:v>
                </c:pt>
                <c:pt idx="39005">
                  <c:v>1.05</c:v>
                </c:pt>
                <c:pt idx="39006">
                  <c:v>1.05</c:v>
                </c:pt>
                <c:pt idx="39007">
                  <c:v>1.05</c:v>
                </c:pt>
                <c:pt idx="39008">
                  <c:v>1.05</c:v>
                </c:pt>
                <c:pt idx="39009">
                  <c:v>1.05</c:v>
                </c:pt>
                <c:pt idx="39010">
                  <c:v>1.05</c:v>
                </c:pt>
                <c:pt idx="39011">
                  <c:v>1.0489999999999999</c:v>
                </c:pt>
                <c:pt idx="39012">
                  <c:v>1.0489999999999999</c:v>
                </c:pt>
                <c:pt idx="39013">
                  <c:v>1.0489999999999999</c:v>
                </c:pt>
                <c:pt idx="39014">
                  <c:v>1.0489999999999999</c:v>
                </c:pt>
                <c:pt idx="39015">
                  <c:v>1.0489999999999999</c:v>
                </c:pt>
                <c:pt idx="39016">
                  <c:v>1.0489999999999999</c:v>
                </c:pt>
                <c:pt idx="39017">
                  <c:v>1.0489999999999999</c:v>
                </c:pt>
                <c:pt idx="39018">
                  <c:v>1.0489999999999999</c:v>
                </c:pt>
                <c:pt idx="39019">
                  <c:v>1.0489999999999999</c:v>
                </c:pt>
                <c:pt idx="39020">
                  <c:v>1.0489999999999999</c:v>
                </c:pt>
                <c:pt idx="39021">
                  <c:v>1.0489999999999999</c:v>
                </c:pt>
                <c:pt idx="39022">
                  <c:v>1.0489999999999999</c:v>
                </c:pt>
                <c:pt idx="39023">
                  <c:v>1.0489999999999999</c:v>
                </c:pt>
                <c:pt idx="39024">
                  <c:v>1.0489999999999999</c:v>
                </c:pt>
                <c:pt idx="39025">
                  <c:v>1.0489999999999999</c:v>
                </c:pt>
                <c:pt idx="39026">
                  <c:v>1.0489999999999999</c:v>
                </c:pt>
                <c:pt idx="39027">
                  <c:v>1.0489999999999999</c:v>
                </c:pt>
                <c:pt idx="39028">
                  <c:v>1.0489999999999999</c:v>
                </c:pt>
                <c:pt idx="39029">
                  <c:v>1.0489999999999999</c:v>
                </c:pt>
                <c:pt idx="39030">
                  <c:v>1.0489999999999999</c:v>
                </c:pt>
                <c:pt idx="39031">
                  <c:v>1.048</c:v>
                </c:pt>
                <c:pt idx="39032">
                  <c:v>1.048</c:v>
                </c:pt>
                <c:pt idx="39033">
                  <c:v>1.048</c:v>
                </c:pt>
                <c:pt idx="39034">
                  <c:v>1.048</c:v>
                </c:pt>
                <c:pt idx="39035">
                  <c:v>1.048</c:v>
                </c:pt>
                <c:pt idx="39036">
                  <c:v>1.048</c:v>
                </c:pt>
                <c:pt idx="39037">
                  <c:v>1.048</c:v>
                </c:pt>
                <c:pt idx="39038">
                  <c:v>1.048</c:v>
                </c:pt>
                <c:pt idx="39039">
                  <c:v>1.048</c:v>
                </c:pt>
                <c:pt idx="39040">
                  <c:v>1.048</c:v>
                </c:pt>
                <c:pt idx="39041">
                  <c:v>1.048</c:v>
                </c:pt>
                <c:pt idx="39042">
                  <c:v>1.048</c:v>
                </c:pt>
                <c:pt idx="39043">
                  <c:v>1.048</c:v>
                </c:pt>
                <c:pt idx="39044">
                  <c:v>1.048</c:v>
                </c:pt>
                <c:pt idx="39045">
                  <c:v>1.048</c:v>
                </c:pt>
                <c:pt idx="39046">
                  <c:v>1.048</c:v>
                </c:pt>
                <c:pt idx="39047">
                  <c:v>1.048</c:v>
                </c:pt>
                <c:pt idx="39048">
                  <c:v>1.048</c:v>
                </c:pt>
                <c:pt idx="39049">
                  <c:v>1.048</c:v>
                </c:pt>
                <c:pt idx="39050">
                  <c:v>1.048</c:v>
                </c:pt>
                <c:pt idx="39051">
                  <c:v>1.0469999999999999</c:v>
                </c:pt>
                <c:pt idx="39052">
                  <c:v>1.0469999999999999</c:v>
                </c:pt>
                <c:pt idx="39053">
                  <c:v>1.0469999999999999</c:v>
                </c:pt>
                <c:pt idx="39054">
                  <c:v>1.0469999999999999</c:v>
                </c:pt>
                <c:pt idx="39055">
                  <c:v>1.0469999999999999</c:v>
                </c:pt>
                <c:pt idx="39056">
                  <c:v>1.0469999999999999</c:v>
                </c:pt>
                <c:pt idx="39057">
                  <c:v>1.0469999999999999</c:v>
                </c:pt>
                <c:pt idx="39058">
                  <c:v>1.0469999999999999</c:v>
                </c:pt>
                <c:pt idx="39059">
                  <c:v>1.0469999999999999</c:v>
                </c:pt>
                <c:pt idx="39060">
                  <c:v>1.0469999999999999</c:v>
                </c:pt>
                <c:pt idx="39061">
                  <c:v>1.0469999999999999</c:v>
                </c:pt>
                <c:pt idx="39062">
                  <c:v>1.0469999999999999</c:v>
                </c:pt>
                <c:pt idx="39063">
                  <c:v>1.0469999999999999</c:v>
                </c:pt>
                <c:pt idx="39064">
                  <c:v>1.0469999999999999</c:v>
                </c:pt>
                <c:pt idx="39065">
                  <c:v>1.0469999999999999</c:v>
                </c:pt>
                <c:pt idx="39066">
                  <c:v>1.0469999999999999</c:v>
                </c:pt>
                <c:pt idx="39067">
                  <c:v>1.0469999999999999</c:v>
                </c:pt>
                <c:pt idx="39068">
                  <c:v>1.0469999999999999</c:v>
                </c:pt>
                <c:pt idx="39069">
                  <c:v>1.0469999999999999</c:v>
                </c:pt>
                <c:pt idx="39070">
                  <c:v>1.0469999999999999</c:v>
                </c:pt>
                <c:pt idx="39071">
                  <c:v>1.046</c:v>
                </c:pt>
                <c:pt idx="39072">
                  <c:v>1.046</c:v>
                </c:pt>
                <c:pt idx="39073">
                  <c:v>1.046</c:v>
                </c:pt>
                <c:pt idx="39074">
                  <c:v>1.046</c:v>
                </c:pt>
                <c:pt idx="39075">
                  <c:v>1.046</c:v>
                </c:pt>
                <c:pt idx="39076">
                  <c:v>1.046</c:v>
                </c:pt>
                <c:pt idx="39077">
                  <c:v>1.046</c:v>
                </c:pt>
                <c:pt idx="39078">
                  <c:v>1.046</c:v>
                </c:pt>
                <c:pt idx="39079">
                  <c:v>1.046</c:v>
                </c:pt>
                <c:pt idx="39080">
                  <c:v>1.046</c:v>
                </c:pt>
                <c:pt idx="39081">
                  <c:v>1.046</c:v>
                </c:pt>
                <c:pt idx="39082">
                  <c:v>1.046</c:v>
                </c:pt>
                <c:pt idx="39083">
                  <c:v>1.046</c:v>
                </c:pt>
                <c:pt idx="39084">
                  <c:v>1.046</c:v>
                </c:pt>
                <c:pt idx="39085">
                  <c:v>1.046</c:v>
                </c:pt>
                <c:pt idx="39086">
                  <c:v>1.046</c:v>
                </c:pt>
                <c:pt idx="39087">
                  <c:v>1.046</c:v>
                </c:pt>
                <c:pt idx="39088">
                  <c:v>1.046</c:v>
                </c:pt>
                <c:pt idx="39089">
                  <c:v>1.046</c:v>
                </c:pt>
                <c:pt idx="39090">
                  <c:v>1.046</c:v>
                </c:pt>
                <c:pt idx="39091">
                  <c:v>1.0449999999999999</c:v>
                </c:pt>
                <c:pt idx="39092">
                  <c:v>1.0449999999999999</c:v>
                </c:pt>
                <c:pt idx="39093">
                  <c:v>1.0449999999999999</c:v>
                </c:pt>
                <c:pt idx="39094">
                  <c:v>1.0449999999999999</c:v>
                </c:pt>
                <c:pt idx="39095">
                  <c:v>1.0449999999999999</c:v>
                </c:pt>
                <c:pt idx="39096">
                  <c:v>1.0449999999999999</c:v>
                </c:pt>
                <c:pt idx="39097">
                  <c:v>1.0449999999999999</c:v>
                </c:pt>
                <c:pt idx="39098">
                  <c:v>1.0449999999999999</c:v>
                </c:pt>
                <c:pt idx="39099">
                  <c:v>1.0449999999999999</c:v>
                </c:pt>
                <c:pt idx="39100">
                  <c:v>1.0449999999999999</c:v>
                </c:pt>
                <c:pt idx="39101">
                  <c:v>1.0449999999999999</c:v>
                </c:pt>
                <c:pt idx="39102">
                  <c:v>1.0449999999999999</c:v>
                </c:pt>
                <c:pt idx="39103">
                  <c:v>1.0449999999999999</c:v>
                </c:pt>
                <c:pt idx="39104">
                  <c:v>1.0449999999999999</c:v>
                </c:pt>
                <c:pt idx="39105">
                  <c:v>1.0449999999999999</c:v>
                </c:pt>
                <c:pt idx="39106">
                  <c:v>1.0449999999999999</c:v>
                </c:pt>
                <c:pt idx="39107">
                  <c:v>1.0449999999999999</c:v>
                </c:pt>
                <c:pt idx="39108">
                  <c:v>1.0449999999999999</c:v>
                </c:pt>
                <c:pt idx="39109">
                  <c:v>1.0449999999999999</c:v>
                </c:pt>
                <c:pt idx="39110">
                  <c:v>1.0449999999999999</c:v>
                </c:pt>
                <c:pt idx="39111">
                  <c:v>1.044</c:v>
                </c:pt>
                <c:pt idx="39112">
                  <c:v>1.044</c:v>
                </c:pt>
                <c:pt idx="39113">
                  <c:v>1.044</c:v>
                </c:pt>
                <c:pt idx="39114">
                  <c:v>1.044</c:v>
                </c:pt>
                <c:pt idx="39115">
                  <c:v>1.044</c:v>
                </c:pt>
                <c:pt idx="39116">
                  <c:v>1.044</c:v>
                </c:pt>
                <c:pt idx="39117">
                  <c:v>1.044</c:v>
                </c:pt>
                <c:pt idx="39118">
                  <c:v>1.044</c:v>
                </c:pt>
                <c:pt idx="39119">
                  <c:v>1.044</c:v>
                </c:pt>
                <c:pt idx="39120">
                  <c:v>1.044</c:v>
                </c:pt>
                <c:pt idx="39121">
                  <c:v>1.044</c:v>
                </c:pt>
                <c:pt idx="39122">
                  <c:v>1.044</c:v>
                </c:pt>
                <c:pt idx="39123">
                  <c:v>1.044</c:v>
                </c:pt>
                <c:pt idx="39124">
                  <c:v>1.044</c:v>
                </c:pt>
                <c:pt idx="39125">
                  <c:v>1.044</c:v>
                </c:pt>
                <c:pt idx="39126">
                  <c:v>1.044</c:v>
                </c:pt>
                <c:pt idx="39127">
                  <c:v>1.044</c:v>
                </c:pt>
                <c:pt idx="39128">
                  <c:v>1.044</c:v>
                </c:pt>
                <c:pt idx="39129">
                  <c:v>1.044</c:v>
                </c:pt>
                <c:pt idx="39130">
                  <c:v>1.044</c:v>
                </c:pt>
                <c:pt idx="39131">
                  <c:v>1.0429999999999999</c:v>
                </c:pt>
                <c:pt idx="39132">
                  <c:v>1.0429999999999999</c:v>
                </c:pt>
                <c:pt idx="39133">
                  <c:v>1.0429999999999999</c:v>
                </c:pt>
                <c:pt idx="39134">
                  <c:v>1.0429999999999999</c:v>
                </c:pt>
                <c:pt idx="39135">
                  <c:v>1.0429999999999999</c:v>
                </c:pt>
                <c:pt idx="39136">
                  <c:v>1.0429999999999999</c:v>
                </c:pt>
                <c:pt idx="39137">
                  <c:v>1.0429999999999999</c:v>
                </c:pt>
                <c:pt idx="39138">
                  <c:v>1.0429999999999999</c:v>
                </c:pt>
                <c:pt idx="39139">
                  <c:v>1.0429999999999999</c:v>
                </c:pt>
                <c:pt idx="39140">
                  <c:v>1.0429999999999999</c:v>
                </c:pt>
                <c:pt idx="39141">
                  <c:v>1.0429999999999999</c:v>
                </c:pt>
                <c:pt idx="39142">
                  <c:v>1.0429999999999999</c:v>
                </c:pt>
                <c:pt idx="39143">
                  <c:v>1.0429999999999999</c:v>
                </c:pt>
                <c:pt idx="39144">
                  <c:v>1.0429999999999999</c:v>
                </c:pt>
                <c:pt idx="39145">
                  <c:v>1.0429999999999999</c:v>
                </c:pt>
                <c:pt idx="39146">
                  <c:v>1.0429999999999999</c:v>
                </c:pt>
                <c:pt idx="39147">
                  <c:v>1.0429999999999999</c:v>
                </c:pt>
                <c:pt idx="39148">
                  <c:v>1.0429999999999999</c:v>
                </c:pt>
                <c:pt idx="39149">
                  <c:v>1.0429999999999999</c:v>
                </c:pt>
                <c:pt idx="39150">
                  <c:v>1.0429999999999999</c:v>
                </c:pt>
                <c:pt idx="39151">
                  <c:v>1.042</c:v>
                </c:pt>
                <c:pt idx="39152">
                  <c:v>1.042</c:v>
                </c:pt>
                <c:pt idx="39153">
                  <c:v>1.042</c:v>
                </c:pt>
                <c:pt idx="39154">
                  <c:v>1.042</c:v>
                </c:pt>
                <c:pt idx="39155">
                  <c:v>1.042</c:v>
                </c:pt>
                <c:pt idx="39156">
                  <c:v>1.042</c:v>
                </c:pt>
                <c:pt idx="39157">
                  <c:v>1.042</c:v>
                </c:pt>
                <c:pt idx="39158">
                  <c:v>1.042</c:v>
                </c:pt>
                <c:pt idx="39159">
                  <c:v>1.042</c:v>
                </c:pt>
                <c:pt idx="39160">
                  <c:v>1.042</c:v>
                </c:pt>
                <c:pt idx="39161">
                  <c:v>1.042</c:v>
                </c:pt>
                <c:pt idx="39162">
                  <c:v>1.042</c:v>
                </c:pt>
                <c:pt idx="39163">
                  <c:v>1.042</c:v>
                </c:pt>
                <c:pt idx="39164">
                  <c:v>1.042</c:v>
                </c:pt>
                <c:pt idx="39165">
                  <c:v>1.042</c:v>
                </c:pt>
                <c:pt idx="39166">
                  <c:v>1.042</c:v>
                </c:pt>
                <c:pt idx="39167">
                  <c:v>1.042</c:v>
                </c:pt>
                <c:pt idx="39168">
                  <c:v>1.042</c:v>
                </c:pt>
                <c:pt idx="39169">
                  <c:v>1.042</c:v>
                </c:pt>
                <c:pt idx="39170">
                  <c:v>1.042</c:v>
                </c:pt>
                <c:pt idx="39171">
                  <c:v>1.0409999999999999</c:v>
                </c:pt>
                <c:pt idx="39172">
                  <c:v>1.0409999999999999</c:v>
                </c:pt>
                <c:pt idx="39173">
                  <c:v>1.0409999999999999</c:v>
                </c:pt>
                <c:pt idx="39174">
                  <c:v>1.0409999999999999</c:v>
                </c:pt>
                <c:pt idx="39175">
                  <c:v>1.0409999999999999</c:v>
                </c:pt>
                <c:pt idx="39176">
                  <c:v>1.0409999999999999</c:v>
                </c:pt>
                <c:pt idx="39177">
                  <c:v>1.0409999999999999</c:v>
                </c:pt>
                <c:pt idx="39178">
                  <c:v>1.0409999999999999</c:v>
                </c:pt>
                <c:pt idx="39179">
                  <c:v>1.0409999999999999</c:v>
                </c:pt>
                <c:pt idx="39180">
                  <c:v>1.0409999999999999</c:v>
                </c:pt>
                <c:pt idx="39181">
                  <c:v>1.0409999999999999</c:v>
                </c:pt>
                <c:pt idx="39182">
                  <c:v>1.0409999999999999</c:v>
                </c:pt>
                <c:pt idx="39183">
                  <c:v>1.0409999999999999</c:v>
                </c:pt>
                <c:pt idx="39184">
                  <c:v>1.0409999999999999</c:v>
                </c:pt>
                <c:pt idx="39185">
                  <c:v>1.0409999999999999</c:v>
                </c:pt>
                <c:pt idx="39186">
                  <c:v>1.0409999999999999</c:v>
                </c:pt>
                <c:pt idx="39187">
                  <c:v>1.0409999999999999</c:v>
                </c:pt>
                <c:pt idx="39188">
                  <c:v>1.0409999999999999</c:v>
                </c:pt>
                <c:pt idx="39189">
                  <c:v>1.0409999999999999</c:v>
                </c:pt>
                <c:pt idx="39190">
                  <c:v>1.0409999999999999</c:v>
                </c:pt>
                <c:pt idx="39191">
                  <c:v>1.04</c:v>
                </c:pt>
                <c:pt idx="39192">
                  <c:v>1.04</c:v>
                </c:pt>
                <c:pt idx="39193">
                  <c:v>1.04</c:v>
                </c:pt>
                <c:pt idx="39194">
                  <c:v>1.04</c:v>
                </c:pt>
                <c:pt idx="39195">
                  <c:v>1.04</c:v>
                </c:pt>
                <c:pt idx="39196">
                  <c:v>1.04</c:v>
                </c:pt>
                <c:pt idx="39197">
                  <c:v>1.04</c:v>
                </c:pt>
                <c:pt idx="39198">
                  <c:v>1.04</c:v>
                </c:pt>
                <c:pt idx="39199">
                  <c:v>1.04</c:v>
                </c:pt>
                <c:pt idx="39200">
                  <c:v>1.04</c:v>
                </c:pt>
                <c:pt idx="39201">
                  <c:v>1.04</c:v>
                </c:pt>
                <c:pt idx="39202">
                  <c:v>1.04</c:v>
                </c:pt>
                <c:pt idx="39203">
                  <c:v>1.04</c:v>
                </c:pt>
                <c:pt idx="39204">
                  <c:v>1.04</c:v>
                </c:pt>
                <c:pt idx="39205">
                  <c:v>1.04</c:v>
                </c:pt>
                <c:pt idx="39206">
                  <c:v>1.04</c:v>
                </c:pt>
                <c:pt idx="39207">
                  <c:v>1.04</c:v>
                </c:pt>
                <c:pt idx="39208">
                  <c:v>1.04</c:v>
                </c:pt>
                <c:pt idx="39209">
                  <c:v>1.04</c:v>
                </c:pt>
                <c:pt idx="39210">
                  <c:v>1.04</c:v>
                </c:pt>
                <c:pt idx="39211">
                  <c:v>1.0389999999999999</c:v>
                </c:pt>
                <c:pt idx="39212">
                  <c:v>1.0389999999999999</c:v>
                </c:pt>
                <c:pt idx="39213">
                  <c:v>1.0389999999999999</c:v>
                </c:pt>
                <c:pt idx="39214">
                  <c:v>1.0389999999999999</c:v>
                </c:pt>
                <c:pt idx="39215">
                  <c:v>1.0389999999999999</c:v>
                </c:pt>
                <c:pt idx="39216">
                  <c:v>1.0389999999999999</c:v>
                </c:pt>
                <c:pt idx="39217">
                  <c:v>1.0389999999999999</c:v>
                </c:pt>
                <c:pt idx="39218">
                  <c:v>1.0389999999999999</c:v>
                </c:pt>
                <c:pt idx="39219">
                  <c:v>1.0389999999999999</c:v>
                </c:pt>
                <c:pt idx="39220">
                  <c:v>1.0389999999999999</c:v>
                </c:pt>
                <c:pt idx="39221">
                  <c:v>1.0389999999999999</c:v>
                </c:pt>
                <c:pt idx="39222">
                  <c:v>1.0389999999999999</c:v>
                </c:pt>
                <c:pt idx="39223">
                  <c:v>1.0389999999999999</c:v>
                </c:pt>
                <c:pt idx="39224">
                  <c:v>1.0389999999999999</c:v>
                </c:pt>
                <c:pt idx="39225">
                  <c:v>1.0389999999999999</c:v>
                </c:pt>
                <c:pt idx="39226">
                  <c:v>1.0389999999999999</c:v>
                </c:pt>
                <c:pt idx="39227">
                  <c:v>1.0389999999999999</c:v>
                </c:pt>
                <c:pt idx="39228">
                  <c:v>1.0389999999999999</c:v>
                </c:pt>
                <c:pt idx="39229">
                  <c:v>1.0389999999999999</c:v>
                </c:pt>
                <c:pt idx="39230">
                  <c:v>1.0389999999999999</c:v>
                </c:pt>
                <c:pt idx="39231">
                  <c:v>1.038</c:v>
                </c:pt>
                <c:pt idx="39232">
                  <c:v>1.038</c:v>
                </c:pt>
                <c:pt idx="39233">
                  <c:v>1.038</c:v>
                </c:pt>
                <c:pt idx="39234">
                  <c:v>1.038</c:v>
                </c:pt>
                <c:pt idx="39235">
                  <c:v>1.038</c:v>
                </c:pt>
                <c:pt idx="39236">
                  <c:v>1.038</c:v>
                </c:pt>
                <c:pt idx="39237">
                  <c:v>1.038</c:v>
                </c:pt>
                <c:pt idx="39238">
                  <c:v>1.038</c:v>
                </c:pt>
                <c:pt idx="39239">
                  <c:v>1.038</c:v>
                </c:pt>
                <c:pt idx="39240">
                  <c:v>1.038</c:v>
                </c:pt>
                <c:pt idx="39241">
                  <c:v>1.038</c:v>
                </c:pt>
                <c:pt idx="39242">
                  <c:v>1.038</c:v>
                </c:pt>
                <c:pt idx="39243">
                  <c:v>1.038</c:v>
                </c:pt>
                <c:pt idx="39244">
                  <c:v>1.038</c:v>
                </c:pt>
                <c:pt idx="39245">
                  <c:v>1.038</c:v>
                </c:pt>
                <c:pt idx="39246">
                  <c:v>1.038</c:v>
                </c:pt>
                <c:pt idx="39247">
                  <c:v>1.038</c:v>
                </c:pt>
                <c:pt idx="39248">
                  <c:v>1.038</c:v>
                </c:pt>
                <c:pt idx="39249">
                  <c:v>1.038</c:v>
                </c:pt>
                <c:pt idx="39250">
                  <c:v>1.038</c:v>
                </c:pt>
                <c:pt idx="39251">
                  <c:v>1.0369999999999999</c:v>
                </c:pt>
                <c:pt idx="39252">
                  <c:v>1.0369999999999999</c:v>
                </c:pt>
                <c:pt idx="39253">
                  <c:v>1.0369999999999999</c:v>
                </c:pt>
                <c:pt idx="39254">
                  <c:v>1.0369999999999999</c:v>
                </c:pt>
                <c:pt idx="39255">
                  <c:v>1.0369999999999999</c:v>
                </c:pt>
                <c:pt idx="39256">
                  <c:v>1.0369999999999999</c:v>
                </c:pt>
                <c:pt idx="39257">
                  <c:v>1.0369999999999999</c:v>
                </c:pt>
                <c:pt idx="39258">
                  <c:v>1.0369999999999999</c:v>
                </c:pt>
                <c:pt idx="39259">
                  <c:v>1.0369999999999999</c:v>
                </c:pt>
                <c:pt idx="39260">
                  <c:v>1.0369999999999999</c:v>
                </c:pt>
                <c:pt idx="39261">
                  <c:v>1.0369999999999999</c:v>
                </c:pt>
                <c:pt idx="39262">
                  <c:v>1.0369999999999999</c:v>
                </c:pt>
                <c:pt idx="39263">
                  <c:v>1.0369999999999999</c:v>
                </c:pt>
                <c:pt idx="39264">
                  <c:v>1.0369999999999999</c:v>
                </c:pt>
                <c:pt idx="39265">
                  <c:v>1.0369999999999999</c:v>
                </c:pt>
                <c:pt idx="39266">
                  <c:v>1.0369999999999999</c:v>
                </c:pt>
                <c:pt idx="39267">
                  <c:v>1.0369999999999999</c:v>
                </c:pt>
                <c:pt idx="39268">
                  <c:v>1.0369999999999999</c:v>
                </c:pt>
                <c:pt idx="39269">
                  <c:v>1.0369999999999999</c:v>
                </c:pt>
                <c:pt idx="39270">
                  <c:v>1.0369999999999999</c:v>
                </c:pt>
                <c:pt idx="39271">
                  <c:v>1.036</c:v>
                </c:pt>
                <c:pt idx="39272">
                  <c:v>1.036</c:v>
                </c:pt>
                <c:pt idx="39273">
                  <c:v>1.036</c:v>
                </c:pt>
                <c:pt idx="39274">
                  <c:v>1.036</c:v>
                </c:pt>
                <c:pt idx="39275">
                  <c:v>1.036</c:v>
                </c:pt>
                <c:pt idx="39276">
                  <c:v>1.036</c:v>
                </c:pt>
                <c:pt idx="39277">
                  <c:v>1.036</c:v>
                </c:pt>
                <c:pt idx="39278">
                  <c:v>1.036</c:v>
                </c:pt>
                <c:pt idx="39279">
                  <c:v>1.036</c:v>
                </c:pt>
                <c:pt idx="39280">
                  <c:v>1.036</c:v>
                </c:pt>
                <c:pt idx="39281">
                  <c:v>1.036</c:v>
                </c:pt>
                <c:pt idx="39282">
                  <c:v>1.036</c:v>
                </c:pt>
                <c:pt idx="39283">
                  <c:v>1.036</c:v>
                </c:pt>
                <c:pt idx="39284">
                  <c:v>1.036</c:v>
                </c:pt>
                <c:pt idx="39285">
                  <c:v>1.036</c:v>
                </c:pt>
                <c:pt idx="39286">
                  <c:v>1.036</c:v>
                </c:pt>
                <c:pt idx="39287">
                  <c:v>1.036</c:v>
                </c:pt>
                <c:pt idx="39288">
                  <c:v>1.036</c:v>
                </c:pt>
                <c:pt idx="39289">
                  <c:v>1.036</c:v>
                </c:pt>
                <c:pt idx="39290">
                  <c:v>1.036</c:v>
                </c:pt>
                <c:pt idx="39291">
                  <c:v>1.0349999999999999</c:v>
                </c:pt>
                <c:pt idx="39292">
                  <c:v>1.0349999999999999</c:v>
                </c:pt>
                <c:pt idx="39293">
                  <c:v>1.0349999999999999</c:v>
                </c:pt>
                <c:pt idx="39294">
                  <c:v>1.0349999999999999</c:v>
                </c:pt>
                <c:pt idx="39295">
                  <c:v>1.0349999999999999</c:v>
                </c:pt>
                <c:pt idx="39296">
                  <c:v>1.0349999999999999</c:v>
                </c:pt>
                <c:pt idx="39297">
                  <c:v>1.0349999999999999</c:v>
                </c:pt>
                <c:pt idx="39298">
                  <c:v>1.0349999999999999</c:v>
                </c:pt>
                <c:pt idx="39299">
                  <c:v>1.0349999999999999</c:v>
                </c:pt>
                <c:pt idx="39300">
                  <c:v>1.0349999999999999</c:v>
                </c:pt>
                <c:pt idx="39301">
                  <c:v>1.0349999999999999</c:v>
                </c:pt>
                <c:pt idx="39302">
                  <c:v>1.0349999999999999</c:v>
                </c:pt>
                <c:pt idx="39303">
                  <c:v>1.0349999999999999</c:v>
                </c:pt>
                <c:pt idx="39304">
                  <c:v>1.0349999999999999</c:v>
                </c:pt>
                <c:pt idx="39305">
                  <c:v>1.0349999999999999</c:v>
                </c:pt>
                <c:pt idx="39306">
                  <c:v>1.0349999999999999</c:v>
                </c:pt>
                <c:pt idx="39307">
                  <c:v>1.0349999999999999</c:v>
                </c:pt>
                <c:pt idx="39308">
                  <c:v>1.0349999999999999</c:v>
                </c:pt>
                <c:pt idx="39309">
                  <c:v>1.0349999999999999</c:v>
                </c:pt>
                <c:pt idx="39310">
                  <c:v>1.0349999999999999</c:v>
                </c:pt>
                <c:pt idx="39311">
                  <c:v>1.034</c:v>
                </c:pt>
                <c:pt idx="39312">
                  <c:v>1.034</c:v>
                </c:pt>
                <c:pt idx="39313">
                  <c:v>1.034</c:v>
                </c:pt>
                <c:pt idx="39314">
                  <c:v>1.034</c:v>
                </c:pt>
                <c:pt idx="39315">
                  <c:v>1.034</c:v>
                </c:pt>
                <c:pt idx="39316">
                  <c:v>1.034</c:v>
                </c:pt>
                <c:pt idx="39317">
                  <c:v>1.034</c:v>
                </c:pt>
                <c:pt idx="39318">
                  <c:v>1.034</c:v>
                </c:pt>
                <c:pt idx="39319">
                  <c:v>1.034</c:v>
                </c:pt>
                <c:pt idx="39320">
                  <c:v>1.034</c:v>
                </c:pt>
                <c:pt idx="39321">
                  <c:v>1.034</c:v>
                </c:pt>
                <c:pt idx="39322">
                  <c:v>1.034</c:v>
                </c:pt>
                <c:pt idx="39323">
                  <c:v>1.034</c:v>
                </c:pt>
                <c:pt idx="39324">
                  <c:v>1.034</c:v>
                </c:pt>
                <c:pt idx="39325">
                  <c:v>1.034</c:v>
                </c:pt>
                <c:pt idx="39326">
                  <c:v>1.034</c:v>
                </c:pt>
                <c:pt idx="39327">
                  <c:v>1.034</c:v>
                </c:pt>
                <c:pt idx="39328">
                  <c:v>1.034</c:v>
                </c:pt>
                <c:pt idx="39329">
                  <c:v>1.034</c:v>
                </c:pt>
                <c:pt idx="39330">
                  <c:v>1.034</c:v>
                </c:pt>
                <c:pt idx="39331">
                  <c:v>1.0329999999999999</c:v>
                </c:pt>
                <c:pt idx="39332">
                  <c:v>1.0329999999999999</c:v>
                </c:pt>
                <c:pt idx="39333">
                  <c:v>1.0329999999999999</c:v>
                </c:pt>
                <c:pt idx="39334">
                  <c:v>1.0329999999999999</c:v>
                </c:pt>
                <c:pt idx="39335">
                  <c:v>1.0329999999999999</c:v>
                </c:pt>
                <c:pt idx="39336">
                  <c:v>1.0329999999999999</c:v>
                </c:pt>
                <c:pt idx="39337">
                  <c:v>1.0329999999999999</c:v>
                </c:pt>
                <c:pt idx="39338">
                  <c:v>1.0329999999999999</c:v>
                </c:pt>
                <c:pt idx="39339">
                  <c:v>1.0329999999999999</c:v>
                </c:pt>
                <c:pt idx="39340">
                  <c:v>1.0329999999999999</c:v>
                </c:pt>
                <c:pt idx="39341">
                  <c:v>1.0329999999999999</c:v>
                </c:pt>
                <c:pt idx="39342">
                  <c:v>1.0329999999999999</c:v>
                </c:pt>
                <c:pt idx="39343">
                  <c:v>1.0329999999999999</c:v>
                </c:pt>
                <c:pt idx="39344">
                  <c:v>1.0329999999999999</c:v>
                </c:pt>
                <c:pt idx="39345">
                  <c:v>1.0329999999999999</c:v>
                </c:pt>
                <c:pt idx="39346">
                  <c:v>1.0329999999999999</c:v>
                </c:pt>
                <c:pt idx="39347">
                  <c:v>1.0329999999999999</c:v>
                </c:pt>
                <c:pt idx="39348">
                  <c:v>1.0329999999999999</c:v>
                </c:pt>
                <c:pt idx="39349">
                  <c:v>1.0329999999999999</c:v>
                </c:pt>
                <c:pt idx="39350">
                  <c:v>1.0329999999999999</c:v>
                </c:pt>
                <c:pt idx="39351">
                  <c:v>1.032</c:v>
                </c:pt>
                <c:pt idx="39352">
                  <c:v>1.032</c:v>
                </c:pt>
                <c:pt idx="39353">
                  <c:v>1.032</c:v>
                </c:pt>
                <c:pt idx="39354">
                  <c:v>1.032</c:v>
                </c:pt>
                <c:pt idx="39355">
                  <c:v>1.032</c:v>
                </c:pt>
                <c:pt idx="39356">
                  <c:v>1.032</c:v>
                </c:pt>
                <c:pt idx="39357">
                  <c:v>1.032</c:v>
                </c:pt>
                <c:pt idx="39358">
                  <c:v>1.032</c:v>
                </c:pt>
                <c:pt idx="39359">
                  <c:v>1.032</c:v>
                </c:pt>
                <c:pt idx="39360">
                  <c:v>1.032</c:v>
                </c:pt>
                <c:pt idx="39361">
                  <c:v>1.032</c:v>
                </c:pt>
                <c:pt idx="39362">
                  <c:v>1.032</c:v>
                </c:pt>
                <c:pt idx="39363">
                  <c:v>1.032</c:v>
                </c:pt>
                <c:pt idx="39364">
                  <c:v>1.032</c:v>
                </c:pt>
                <c:pt idx="39365">
                  <c:v>1.032</c:v>
                </c:pt>
                <c:pt idx="39366">
                  <c:v>1.032</c:v>
                </c:pt>
                <c:pt idx="39367">
                  <c:v>1.032</c:v>
                </c:pt>
                <c:pt idx="39368">
                  <c:v>1.032</c:v>
                </c:pt>
                <c:pt idx="39369">
                  <c:v>1.032</c:v>
                </c:pt>
                <c:pt idx="39370">
                  <c:v>1.032</c:v>
                </c:pt>
                <c:pt idx="39371">
                  <c:v>1.0309999999999999</c:v>
                </c:pt>
                <c:pt idx="39372">
                  <c:v>1.0309999999999999</c:v>
                </c:pt>
                <c:pt idx="39373">
                  <c:v>1.0309999999999999</c:v>
                </c:pt>
                <c:pt idx="39374">
                  <c:v>1.0309999999999999</c:v>
                </c:pt>
                <c:pt idx="39375">
                  <c:v>1.0309999999999999</c:v>
                </c:pt>
                <c:pt idx="39376">
                  <c:v>1.0309999999999999</c:v>
                </c:pt>
                <c:pt idx="39377">
                  <c:v>1.0309999999999999</c:v>
                </c:pt>
                <c:pt idx="39378">
                  <c:v>1.0309999999999999</c:v>
                </c:pt>
                <c:pt idx="39379">
                  <c:v>1.0309999999999999</c:v>
                </c:pt>
                <c:pt idx="39380">
                  <c:v>1.0309999999999999</c:v>
                </c:pt>
                <c:pt idx="39381">
                  <c:v>1.0309999999999999</c:v>
                </c:pt>
                <c:pt idx="39382">
                  <c:v>1.0309999999999999</c:v>
                </c:pt>
                <c:pt idx="39383">
                  <c:v>1.0309999999999999</c:v>
                </c:pt>
                <c:pt idx="39384">
                  <c:v>1.0309999999999999</c:v>
                </c:pt>
                <c:pt idx="39385">
                  <c:v>1.0309999999999999</c:v>
                </c:pt>
                <c:pt idx="39386">
                  <c:v>1.0309999999999999</c:v>
                </c:pt>
                <c:pt idx="39387">
                  <c:v>1.0309999999999999</c:v>
                </c:pt>
                <c:pt idx="39388">
                  <c:v>1.0309999999999999</c:v>
                </c:pt>
                <c:pt idx="39389">
                  <c:v>1.0309999999999999</c:v>
                </c:pt>
                <c:pt idx="39390">
                  <c:v>1.0309999999999999</c:v>
                </c:pt>
                <c:pt idx="39391">
                  <c:v>1.03</c:v>
                </c:pt>
                <c:pt idx="39392">
                  <c:v>1.03</c:v>
                </c:pt>
                <c:pt idx="39393">
                  <c:v>1.03</c:v>
                </c:pt>
                <c:pt idx="39394">
                  <c:v>1.03</c:v>
                </c:pt>
                <c:pt idx="39395">
                  <c:v>1.03</c:v>
                </c:pt>
                <c:pt idx="39396">
                  <c:v>1.03</c:v>
                </c:pt>
                <c:pt idx="39397">
                  <c:v>1.03</c:v>
                </c:pt>
                <c:pt idx="39398">
                  <c:v>1.03</c:v>
                </c:pt>
                <c:pt idx="39399">
                  <c:v>1.03</c:v>
                </c:pt>
                <c:pt idx="39400">
                  <c:v>1.03</c:v>
                </c:pt>
                <c:pt idx="39401">
                  <c:v>1.03</c:v>
                </c:pt>
                <c:pt idx="39402">
                  <c:v>1.03</c:v>
                </c:pt>
                <c:pt idx="39403">
                  <c:v>1.03</c:v>
                </c:pt>
                <c:pt idx="39404">
                  <c:v>1.03</c:v>
                </c:pt>
                <c:pt idx="39405">
                  <c:v>1.03</c:v>
                </c:pt>
                <c:pt idx="39406">
                  <c:v>1.03</c:v>
                </c:pt>
                <c:pt idx="39407">
                  <c:v>1.03</c:v>
                </c:pt>
                <c:pt idx="39408">
                  <c:v>1.03</c:v>
                </c:pt>
                <c:pt idx="39409">
                  <c:v>1.03</c:v>
                </c:pt>
                <c:pt idx="39410">
                  <c:v>1.03</c:v>
                </c:pt>
                <c:pt idx="39411">
                  <c:v>1.0289999999999999</c:v>
                </c:pt>
                <c:pt idx="39412">
                  <c:v>1.0289999999999999</c:v>
                </c:pt>
                <c:pt idx="39413">
                  <c:v>1.0289999999999999</c:v>
                </c:pt>
                <c:pt idx="39414">
                  <c:v>1.0289999999999999</c:v>
                </c:pt>
                <c:pt idx="39415">
                  <c:v>1.0289999999999999</c:v>
                </c:pt>
                <c:pt idx="39416">
                  <c:v>1.0289999999999999</c:v>
                </c:pt>
                <c:pt idx="39417">
                  <c:v>1.0289999999999999</c:v>
                </c:pt>
                <c:pt idx="39418">
                  <c:v>1.0289999999999999</c:v>
                </c:pt>
                <c:pt idx="39419">
                  <c:v>1.0289999999999999</c:v>
                </c:pt>
                <c:pt idx="39420">
                  <c:v>1.0289999999999999</c:v>
                </c:pt>
                <c:pt idx="39421">
                  <c:v>1.0289999999999999</c:v>
                </c:pt>
                <c:pt idx="39422">
                  <c:v>1.0289999999999999</c:v>
                </c:pt>
                <c:pt idx="39423">
                  <c:v>1.0289999999999999</c:v>
                </c:pt>
                <c:pt idx="39424">
                  <c:v>1.0289999999999999</c:v>
                </c:pt>
                <c:pt idx="39425">
                  <c:v>1.0289999999999999</c:v>
                </c:pt>
                <c:pt idx="39426">
                  <c:v>1.0289999999999999</c:v>
                </c:pt>
                <c:pt idx="39427">
                  <c:v>1.0289999999999999</c:v>
                </c:pt>
                <c:pt idx="39428">
                  <c:v>1.0289999999999999</c:v>
                </c:pt>
                <c:pt idx="39429">
                  <c:v>1.0289999999999999</c:v>
                </c:pt>
                <c:pt idx="39430">
                  <c:v>1.0289999999999999</c:v>
                </c:pt>
                <c:pt idx="39431">
                  <c:v>1.028</c:v>
                </c:pt>
                <c:pt idx="39432">
                  <c:v>1.028</c:v>
                </c:pt>
                <c:pt idx="39433">
                  <c:v>1.028</c:v>
                </c:pt>
                <c:pt idx="39434">
                  <c:v>1.028</c:v>
                </c:pt>
                <c:pt idx="39435">
                  <c:v>1.028</c:v>
                </c:pt>
                <c:pt idx="39436">
                  <c:v>1.028</c:v>
                </c:pt>
                <c:pt idx="39437">
                  <c:v>1.028</c:v>
                </c:pt>
                <c:pt idx="39438">
                  <c:v>1.028</c:v>
                </c:pt>
                <c:pt idx="39439">
                  <c:v>1.028</c:v>
                </c:pt>
                <c:pt idx="39440">
                  <c:v>1.028</c:v>
                </c:pt>
                <c:pt idx="39441">
                  <c:v>1.028</c:v>
                </c:pt>
                <c:pt idx="39442">
                  <c:v>1.028</c:v>
                </c:pt>
                <c:pt idx="39443">
                  <c:v>1.028</c:v>
                </c:pt>
                <c:pt idx="39444">
                  <c:v>1.028</c:v>
                </c:pt>
                <c:pt idx="39445">
                  <c:v>1.028</c:v>
                </c:pt>
                <c:pt idx="39446">
                  <c:v>1.028</c:v>
                </c:pt>
                <c:pt idx="39447">
                  <c:v>1.028</c:v>
                </c:pt>
                <c:pt idx="39448">
                  <c:v>1.028</c:v>
                </c:pt>
                <c:pt idx="39449">
                  <c:v>1.028</c:v>
                </c:pt>
                <c:pt idx="39450">
                  <c:v>1.028</c:v>
                </c:pt>
                <c:pt idx="39451">
                  <c:v>1.0269999999999999</c:v>
                </c:pt>
                <c:pt idx="39452">
                  <c:v>1.0269999999999999</c:v>
                </c:pt>
                <c:pt idx="39453">
                  <c:v>1.0269999999999999</c:v>
                </c:pt>
                <c:pt idx="39454">
                  <c:v>1.0269999999999999</c:v>
                </c:pt>
                <c:pt idx="39455">
                  <c:v>1.0269999999999999</c:v>
                </c:pt>
                <c:pt idx="39456">
                  <c:v>1.0269999999999999</c:v>
                </c:pt>
                <c:pt idx="39457">
                  <c:v>1.0269999999999999</c:v>
                </c:pt>
                <c:pt idx="39458">
                  <c:v>1.0269999999999999</c:v>
                </c:pt>
                <c:pt idx="39459">
                  <c:v>1.0269999999999999</c:v>
                </c:pt>
                <c:pt idx="39460">
                  <c:v>1.0269999999999999</c:v>
                </c:pt>
                <c:pt idx="39461">
                  <c:v>1.0269999999999999</c:v>
                </c:pt>
                <c:pt idx="39462">
                  <c:v>1.0269999999999999</c:v>
                </c:pt>
                <c:pt idx="39463">
                  <c:v>1.0269999999999999</c:v>
                </c:pt>
                <c:pt idx="39464">
                  <c:v>1.0269999999999999</c:v>
                </c:pt>
                <c:pt idx="39465">
                  <c:v>1.0269999999999999</c:v>
                </c:pt>
                <c:pt idx="39466">
                  <c:v>1.0269999999999999</c:v>
                </c:pt>
                <c:pt idx="39467">
                  <c:v>1.0269999999999999</c:v>
                </c:pt>
                <c:pt idx="39468">
                  <c:v>1.0269999999999999</c:v>
                </c:pt>
                <c:pt idx="39469">
                  <c:v>1.0269999999999999</c:v>
                </c:pt>
                <c:pt idx="39470">
                  <c:v>1.0269999999999999</c:v>
                </c:pt>
                <c:pt idx="39471">
                  <c:v>1.026</c:v>
                </c:pt>
                <c:pt idx="39472">
                  <c:v>1.026</c:v>
                </c:pt>
                <c:pt idx="39473">
                  <c:v>1.026</c:v>
                </c:pt>
                <c:pt idx="39474">
                  <c:v>1.026</c:v>
                </c:pt>
                <c:pt idx="39475">
                  <c:v>1.026</c:v>
                </c:pt>
                <c:pt idx="39476">
                  <c:v>1.026</c:v>
                </c:pt>
                <c:pt idx="39477">
                  <c:v>1.026</c:v>
                </c:pt>
                <c:pt idx="39478">
                  <c:v>1.026</c:v>
                </c:pt>
                <c:pt idx="39479">
                  <c:v>1.026</c:v>
                </c:pt>
                <c:pt idx="39480">
                  <c:v>1.026</c:v>
                </c:pt>
                <c:pt idx="39481">
                  <c:v>1.026</c:v>
                </c:pt>
                <c:pt idx="39482">
                  <c:v>1.026</c:v>
                </c:pt>
                <c:pt idx="39483">
                  <c:v>1.026</c:v>
                </c:pt>
                <c:pt idx="39484">
                  <c:v>1.026</c:v>
                </c:pt>
                <c:pt idx="39485">
                  <c:v>1.026</c:v>
                </c:pt>
                <c:pt idx="39486">
                  <c:v>1.026</c:v>
                </c:pt>
                <c:pt idx="39487">
                  <c:v>1.026</c:v>
                </c:pt>
                <c:pt idx="39488">
                  <c:v>1.026</c:v>
                </c:pt>
                <c:pt idx="39489">
                  <c:v>1.026</c:v>
                </c:pt>
                <c:pt idx="39490">
                  <c:v>1.026</c:v>
                </c:pt>
                <c:pt idx="39491">
                  <c:v>1.0249999999999999</c:v>
                </c:pt>
                <c:pt idx="39492">
                  <c:v>1.0249999999999999</c:v>
                </c:pt>
                <c:pt idx="39493">
                  <c:v>1.0249999999999999</c:v>
                </c:pt>
                <c:pt idx="39494">
                  <c:v>1.0249999999999999</c:v>
                </c:pt>
                <c:pt idx="39495">
                  <c:v>1.0249999999999999</c:v>
                </c:pt>
                <c:pt idx="39496">
                  <c:v>1.0249999999999999</c:v>
                </c:pt>
                <c:pt idx="39497">
                  <c:v>1.0249999999999999</c:v>
                </c:pt>
                <c:pt idx="39498">
                  <c:v>1.0249999999999999</c:v>
                </c:pt>
                <c:pt idx="39499">
                  <c:v>1.0249999999999999</c:v>
                </c:pt>
                <c:pt idx="39500">
                  <c:v>1.0249999999999999</c:v>
                </c:pt>
                <c:pt idx="39501">
                  <c:v>1.0249999999999999</c:v>
                </c:pt>
                <c:pt idx="39502">
                  <c:v>1.0249999999999999</c:v>
                </c:pt>
                <c:pt idx="39503">
                  <c:v>1.0249999999999999</c:v>
                </c:pt>
                <c:pt idx="39504">
                  <c:v>1.0249999999999999</c:v>
                </c:pt>
                <c:pt idx="39505">
                  <c:v>1.0249999999999999</c:v>
                </c:pt>
                <c:pt idx="39506">
                  <c:v>1.0249999999999999</c:v>
                </c:pt>
                <c:pt idx="39507">
                  <c:v>1.0249999999999999</c:v>
                </c:pt>
                <c:pt idx="39508">
                  <c:v>1.0249999999999999</c:v>
                </c:pt>
                <c:pt idx="39509">
                  <c:v>1.0249999999999999</c:v>
                </c:pt>
                <c:pt idx="39510">
                  <c:v>1.0249999999999999</c:v>
                </c:pt>
                <c:pt idx="39511">
                  <c:v>1.024</c:v>
                </c:pt>
                <c:pt idx="39512">
                  <c:v>1.024</c:v>
                </c:pt>
                <c:pt idx="39513">
                  <c:v>1.024</c:v>
                </c:pt>
                <c:pt idx="39514">
                  <c:v>1.024</c:v>
                </c:pt>
                <c:pt idx="39515">
                  <c:v>1.024</c:v>
                </c:pt>
                <c:pt idx="39516">
                  <c:v>1.024</c:v>
                </c:pt>
                <c:pt idx="39517">
                  <c:v>1.024</c:v>
                </c:pt>
                <c:pt idx="39518">
                  <c:v>1.024</c:v>
                </c:pt>
                <c:pt idx="39519">
                  <c:v>1.024</c:v>
                </c:pt>
                <c:pt idx="39520">
                  <c:v>1.024</c:v>
                </c:pt>
                <c:pt idx="39521">
                  <c:v>1.024</c:v>
                </c:pt>
                <c:pt idx="39522">
                  <c:v>1.024</c:v>
                </c:pt>
                <c:pt idx="39523">
                  <c:v>1.024</c:v>
                </c:pt>
                <c:pt idx="39524">
                  <c:v>1.024</c:v>
                </c:pt>
                <c:pt idx="39525">
                  <c:v>1.024</c:v>
                </c:pt>
                <c:pt idx="39526">
                  <c:v>1.024</c:v>
                </c:pt>
                <c:pt idx="39527">
                  <c:v>1.024</c:v>
                </c:pt>
                <c:pt idx="39528">
                  <c:v>1.024</c:v>
                </c:pt>
                <c:pt idx="39529">
                  <c:v>1.024</c:v>
                </c:pt>
                <c:pt idx="39530">
                  <c:v>1.024</c:v>
                </c:pt>
                <c:pt idx="39531">
                  <c:v>1.0229999999999999</c:v>
                </c:pt>
                <c:pt idx="39532">
                  <c:v>1.0229999999999999</c:v>
                </c:pt>
                <c:pt idx="39533">
                  <c:v>1.0229999999999999</c:v>
                </c:pt>
                <c:pt idx="39534">
                  <c:v>1.0229999999999999</c:v>
                </c:pt>
                <c:pt idx="39535">
                  <c:v>1.0229999999999999</c:v>
                </c:pt>
                <c:pt idx="39536">
                  <c:v>1.0229999999999999</c:v>
                </c:pt>
                <c:pt idx="39537">
                  <c:v>1.0229999999999999</c:v>
                </c:pt>
                <c:pt idx="39538">
                  <c:v>1.0229999999999999</c:v>
                </c:pt>
                <c:pt idx="39539">
                  <c:v>1.0229999999999999</c:v>
                </c:pt>
                <c:pt idx="39540">
                  <c:v>1.0229999999999999</c:v>
                </c:pt>
                <c:pt idx="39541">
                  <c:v>1.0229999999999999</c:v>
                </c:pt>
                <c:pt idx="39542">
                  <c:v>1.0229999999999999</c:v>
                </c:pt>
                <c:pt idx="39543">
                  <c:v>1.0229999999999999</c:v>
                </c:pt>
                <c:pt idx="39544">
                  <c:v>1.0229999999999999</c:v>
                </c:pt>
                <c:pt idx="39545">
                  <c:v>1.0229999999999999</c:v>
                </c:pt>
                <c:pt idx="39546">
                  <c:v>1.0229999999999999</c:v>
                </c:pt>
                <c:pt idx="39547">
                  <c:v>1.0229999999999999</c:v>
                </c:pt>
                <c:pt idx="39548">
                  <c:v>1.0229999999999999</c:v>
                </c:pt>
                <c:pt idx="39549">
                  <c:v>1.0229999999999999</c:v>
                </c:pt>
                <c:pt idx="39550">
                  <c:v>1.0229999999999999</c:v>
                </c:pt>
                <c:pt idx="39551">
                  <c:v>1.022</c:v>
                </c:pt>
                <c:pt idx="39552">
                  <c:v>1.022</c:v>
                </c:pt>
                <c:pt idx="39553">
                  <c:v>1.022</c:v>
                </c:pt>
                <c:pt idx="39554">
                  <c:v>1.022</c:v>
                </c:pt>
                <c:pt idx="39555">
                  <c:v>1.022</c:v>
                </c:pt>
                <c:pt idx="39556">
                  <c:v>1.022</c:v>
                </c:pt>
                <c:pt idx="39557">
                  <c:v>1.022</c:v>
                </c:pt>
                <c:pt idx="39558">
                  <c:v>1.022</c:v>
                </c:pt>
                <c:pt idx="39559">
                  <c:v>1.022</c:v>
                </c:pt>
                <c:pt idx="39560">
                  <c:v>1.022</c:v>
                </c:pt>
                <c:pt idx="39561">
                  <c:v>1.022</c:v>
                </c:pt>
                <c:pt idx="39562">
                  <c:v>1.022</c:v>
                </c:pt>
                <c:pt idx="39563">
                  <c:v>1.022</c:v>
                </c:pt>
                <c:pt idx="39564">
                  <c:v>1.022</c:v>
                </c:pt>
                <c:pt idx="39565">
                  <c:v>1.022</c:v>
                </c:pt>
                <c:pt idx="39566">
                  <c:v>1.022</c:v>
                </c:pt>
                <c:pt idx="39567">
                  <c:v>1.022</c:v>
                </c:pt>
                <c:pt idx="39568">
                  <c:v>1.022</c:v>
                </c:pt>
                <c:pt idx="39569">
                  <c:v>1.022</c:v>
                </c:pt>
                <c:pt idx="39570">
                  <c:v>1.022</c:v>
                </c:pt>
                <c:pt idx="39571">
                  <c:v>1.0209999999999999</c:v>
                </c:pt>
                <c:pt idx="39572">
                  <c:v>1.0209999999999999</c:v>
                </c:pt>
                <c:pt idx="39573">
                  <c:v>1.0209999999999999</c:v>
                </c:pt>
                <c:pt idx="39574">
                  <c:v>1.0209999999999999</c:v>
                </c:pt>
                <c:pt idx="39575">
                  <c:v>1.0209999999999999</c:v>
                </c:pt>
                <c:pt idx="39576">
                  <c:v>1.0209999999999999</c:v>
                </c:pt>
                <c:pt idx="39577">
                  <c:v>1.0209999999999999</c:v>
                </c:pt>
                <c:pt idx="39578">
                  <c:v>1.0209999999999999</c:v>
                </c:pt>
                <c:pt idx="39579">
                  <c:v>1.0209999999999999</c:v>
                </c:pt>
                <c:pt idx="39580">
                  <c:v>1.0209999999999999</c:v>
                </c:pt>
                <c:pt idx="39581">
                  <c:v>1.0209999999999999</c:v>
                </c:pt>
                <c:pt idx="39582">
                  <c:v>1.0209999999999999</c:v>
                </c:pt>
                <c:pt idx="39583">
                  <c:v>1.0209999999999999</c:v>
                </c:pt>
                <c:pt idx="39584">
                  <c:v>1.0209999999999999</c:v>
                </c:pt>
                <c:pt idx="39585">
                  <c:v>1.0209999999999999</c:v>
                </c:pt>
                <c:pt idx="39586">
                  <c:v>1.0209999999999999</c:v>
                </c:pt>
                <c:pt idx="39587">
                  <c:v>1.0209999999999999</c:v>
                </c:pt>
                <c:pt idx="39588">
                  <c:v>1.0209999999999999</c:v>
                </c:pt>
                <c:pt idx="39589">
                  <c:v>1.0209999999999999</c:v>
                </c:pt>
                <c:pt idx="39590">
                  <c:v>1.0209999999999999</c:v>
                </c:pt>
                <c:pt idx="39591">
                  <c:v>1.02</c:v>
                </c:pt>
                <c:pt idx="39592">
                  <c:v>1.02</c:v>
                </c:pt>
                <c:pt idx="39593">
                  <c:v>1.02</c:v>
                </c:pt>
                <c:pt idx="39594">
                  <c:v>1.02</c:v>
                </c:pt>
                <c:pt idx="39595">
                  <c:v>1.02</c:v>
                </c:pt>
                <c:pt idx="39596">
                  <c:v>1.02</c:v>
                </c:pt>
                <c:pt idx="39597">
                  <c:v>1.02</c:v>
                </c:pt>
                <c:pt idx="39598">
                  <c:v>1.02</c:v>
                </c:pt>
                <c:pt idx="39599">
                  <c:v>1.02</c:v>
                </c:pt>
                <c:pt idx="39600">
                  <c:v>1.02</c:v>
                </c:pt>
                <c:pt idx="39601">
                  <c:v>1.02</c:v>
                </c:pt>
                <c:pt idx="39602">
                  <c:v>1.02</c:v>
                </c:pt>
                <c:pt idx="39603">
                  <c:v>1.02</c:v>
                </c:pt>
                <c:pt idx="39604">
                  <c:v>1.02</c:v>
                </c:pt>
                <c:pt idx="39605">
                  <c:v>1.02</c:v>
                </c:pt>
                <c:pt idx="39606">
                  <c:v>1.02</c:v>
                </c:pt>
                <c:pt idx="39607">
                  <c:v>1.02</c:v>
                </c:pt>
                <c:pt idx="39608">
                  <c:v>1.02</c:v>
                </c:pt>
                <c:pt idx="39609">
                  <c:v>1.02</c:v>
                </c:pt>
                <c:pt idx="39610">
                  <c:v>1.02</c:v>
                </c:pt>
                <c:pt idx="39611">
                  <c:v>1.0189999999999999</c:v>
                </c:pt>
                <c:pt idx="39612">
                  <c:v>1.0189999999999999</c:v>
                </c:pt>
                <c:pt idx="39613">
                  <c:v>1.0189999999999999</c:v>
                </c:pt>
                <c:pt idx="39614">
                  <c:v>1.0189999999999999</c:v>
                </c:pt>
                <c:pt idx="39615">
                  <c:v>1.0189999999999999</c:v>
                </c:pt>
                <c:pt idx="39616">
                  <c:v>1.0189999999999999</c:v>
                </c:pt>
                <c:pt idx="39617">
                  <c:v>1.0189999999999999</c:v>
                </c:pt>
                <c:pt idx="39618">
                  <c:v>1.0189999999999999</c:v>
                </c:pt>
                <c:pt idx="39619">
                  <c:v>1.0189999999999999</c:v>
                </c:pt>
                <c:pt idx="39620">
                  <c:v>1.0189999999999999</c:v>
                </c:pt>
                <c:pt idx="39621">
                  <c:v>1.0189999999999999</c:v>
                </c:pt>
                <c:pt idx="39622">
                  <c:v>1.0189999999999999</c:v>
                </c:pt>
                <c:pt idx="39623">
                  <c:v>1.0189999999999999</c:v>
                </c:pt>
                <c:pt idx="39624">
                  <c:v>1.0189999999999999</c:v>
                </c:pt>
                <c:pt idx="39625">
                  <c:v>1.0189999999999999</c:v>
                </c:pt>
                <c:pt idx="39626">
                  <c:v>1.0189999999999999</c:v>
                </c:pt>
                <c:pt idx="39627">
                  <c:v>1.0189999999999999</c:v>
                </c:pt>
                <c:pt idx="39628">
                  <c:v>1.0189999999999999</c:v>
                </c:pt>
                <c:pt idx="39629">
                  <c:v>1.0189999999999999</c:v>
                </c:pt>
                <c:pt idx="39630">
                  <c:v>1.0189999999999999</c:v>
                </c:pt>
                <c:pt idx="39631">
                  <c:v>1.018</c:v>
                </c:pt>
                <c:pt idx="39632">
                  <c:v>1.018</c:v>
                </c:pt>
                <c:pt idx="39633">
                  <c:v>1.018</c:v>
                </c:pt>
                <c:pt idx="39634">
                  <c:v>1.018</c:v>
                </c:pt>
                <c:pt idx="39635">
                  <c:v>1.018</c:v>
                </c:pt>
                <c:pt idx="39636">
                  <c:v>1.018</c:v>
                </c:pt>
                <c:pt idx="39637">
                  <c:v>1.018</c:v>
                </c:pt>
                <c:pt idx="39638">
                  <c:v>1.018</c:v>
                </c:pt>
                <c:pt idx="39639">
                  <c:v>1.018</c:v>
                </c:pt>
                <c:pt idx="39640">
                  <c:v>1.018</c:v>
                </c:pt>
                <c:pt idx="39641">
                  <c:v>1.018</c:v>
                </c:pt>
                <c:pt idx="39642">
                  <c:v>1.018</c:v>
                </c:pt>
                <c:pt idx="39643">
                  <c:v>1.018</c:v>
                </c:pt>
                <c:pt idx="39644">
                  <c:v>1.018</c:v>
                </c:pt>
                <c:pt idx="39645">
                  <c:v>1.018</c:v>
                </c:pt>
                <c:pt idx="39646">
                  <c:v>1.018</c:v>
                </c:pt>
                <c:pt idx="39647">
                  <c:v>1.018</c:v>
                </c:pt>
                <c:pt idx="39648">
                  <c:v>1.018</c:v>
                </c:pt>
                <c:pt idx="39649">
                  <c:v>1.018</c:v>
                </c:pt>
                <c:pt idx="39650">
                  <c:v>1.018</c:v>
                </c:pt>
                <c:pt idx="39651">
                  <c:v>1.0169999999999999</c:v>
                </c:pt>
                <c:pt idx="39652">
                  <c:v>1.0169999999999999</c:v>
                </c:pt>
                <c:pt idx="39653">
                  <c:v>1.0169999999999999</c:v>
                </c:pt>
                <c:pt idx="39654">
                  <c:v>1.0169999999999999</c:v>
                </c:pt>
                <c:pt idx="39655">
                  <c:v>1.0169999999999999</c:v>
                </c:pt>
                <c:pt idx="39656">
                  <c:v>1.0169999999999999</c:v>
                </c:pt>
                <c:pt idx="39657">
                  <c:v>1.0169999999999999</c:v>
                </c:pt>
                <c:pt idx="39658">
                  <c:v>1.0169999999999999</c:v>
                </c:pt>
                <c:pt idx="39659">
                  <c:v>1.0169999999999999</c:v>
                </c:pt>
                <c:pt idx="39660">
                  <c:v>1.0169999999999999</c:v>
                </c:pt>
                <c:pt idx="39661">
                  <c:v>1.0169999999999999</c:v>
                </c:pt>
                <c:pt idx="39662">
                  <c:v>1.0169999999999999</c:v>
                </c:pt>
                <c:pt idx="39663">
                  <c:v>1.0169999999999999</c:v>
                </c:pt>
                <c:pt idx="39664">
                  <c:v>1.0169999999999999</c:v>
                </c:pt>
                <c:pt idx="39665">
                  <c:v>1.0169999999999999</c:v>
                </c:pt>
                <c:pt idx="39666">
                  <c:v>1.0169999999999999</c:v>
                </c:pt>
                <c:pt idx="39667">
                  <c:v>1.0169999999999999</c:v>
                </c:pt>
                <c:pt idx="39668">
                  <c:v>1.0169999999999999</c:v>
                </c:pt>
                <c:pt idx="39669">
                  <c:v>1.0169999999999999</c:v>
                </c:pt>
                <c:pt idx="39670">
                  <c:v>1.0169999999999999</c:v>
                </c:pt>
                <c:pt idx="39671">
                  <c:v>1.016</c:v>
                </c:pt>
                <c:pt idx="39672">
                  <c:v>1.016</c:v>
                </c:pt>
                <c:pt idx="39673">
                  <c:v>1.016</c:v>
                </c:pt>
                <c:pt idx="39674">
                  <c:v>1.016</c:v>
                </c:pt>
                <c:pt idx="39675">
                  <c:v>1.016</c:v>
                </c:pt>
                <c:pt idx="39676">
                  <c:v>1.016</c:v>
                </c:pt>
                <c:pt idx="39677">
                  <c:v>1.016</c:v>
                </c:pt>
                <c:pt idx="39678">
                  <c:v>1.016</c:v>
                </c:pt>
                <c:pt idx="39679">
                  <c:v>1.016</c:v>
                </c:pt>
                <c:pt idx="39680">
                  <c:v>1.016</c:v>
                </c:pt>
                <c:pt idx="39681">
                  <c:v>1.016</c:v>
                </c:pt>
                <c:pt idx="39682">
                  <c:v>1.016</c:v>
                </c:pt>
                <c:pt idx="39683">
                  <c:v>1.016</c:v>
                </c:pt>
                <c:pt idx="39684">
                  <c:v>1.016</c:v>
                </c:pt>
                <c:pt idx="39685">
                  <c:v>1.016</c:v>
                </c:pt>
                <c:pt idx="39686">
                  <c:v>1.016</c:v>
                </c:pt>
                <c:pt idx="39687">
                  <c:v>1.016</c:v>
                </c:pt>
                <c:pt idx="39688">
                  <c:v>1.016</c:v>
                </c:pt>
                <c:pt idx="39689">
                  <c:v>1.016</c:v>
                </c:pt>
                <c:pt idx="39690">
                  <c:v>1.016</c:v>
                </c:pt>
                <c:pt idx="39691">
                  <c:v>1.0149999999999999</c:v>
                </c:pt>
                <c:pt idx="39692">
                  <c:v>1.0149999999999999</c:v>
                </c:pt>
                <c:pt idx="39693">
                  <c:v>1.0149999999999999</c:v>
                </c:pt>
                <c:pt idx="39694">
                  <c:v>1.0149999999999999</c:v>
                </c:pt>
                <c:pt idx="39695">
                  <c:v>1.0149999999999999</c:v>
                </c:pt>
                <c:pt idx="39696">
                  <c:v>1.0149999999999999</c:v>
                </c:pt>
                <c:pt idx="39697">
                  <c:v>1.0149999999999999</c:v>
                </c:pt>
                <c:pt idx="39698">
                  <c:v>1.0149999999999999</c:v>
                </c:pt>
                <c:pt idx="39699">
                  <c:v>1.0149999999999999</c:v>
                </c:pt>
                <c:pt idx="39700">
                  <c:v>1.0149999999999999</c:v>
                </c:pt>
                <c:pt idx="39701">
                  <c:v>1.0149999999999999</c:v>
                </c:pt>
                <c:pt idx="39702">
                  <c:v>1.0149999999999999</c:v>
                </c:pt>
                <c:pt idx="39703">
                  <c:v>1.0149999999999999</c:v>
                </c:pt>
                <c:pt idx="39704">
                  <c:v>1.0149999999999999</c:v>
                </c:pt>
                <c:pt idx="39705">
                  <c:v>1.0149999999999999</c:v>
                </c:pt>
                <c:pt idx="39706">
                  <c:v>1.0149999999999999</c:v>
                </c:pt>
                <c:pt idx="39707">
                  <c:v>1.0149999999999999</c:v>
                </c:pt>
                <c:pt idx="39708">
                  <c:v>1.0149999999999999</c:v>
                </c:pt>
                <c:pt idx="39709">
                  <c:v>1.0149999999999999</c:v>
                </c:pt>
                <c:pt idx="39710">
                  <c:v>1.0149999999999999</c:v>
                </c:pt>
                <c:pt idx="39711">
                  <c:v>1.014</c:v>
                </c:pt>
                <c:pt idx="39712">
                  <c:v>1.014</c:v>
                </c:pt>
                <c:pt idx="39713">
                  <c:v>1.014</c:v>
                </c:pt>
                <c:pt idx="39714">
                  <c:v>1.014</c:v>
                </c:pt>
                <c:pt idx="39715">
                  <c:v>1.014</c:v>
                </c:pt>
                <c:pt idx="39716">
                  <c:v>1.014</c:v>
                </c:pt>
                <c:pt idx="39717">
                  <c:v>1.014</c:v>
                </c:pt>
                <c:pt idx="39718">
                  <c:v>1.014</c:v>
                </c:pt>
                <c:pt idx="39719">
                  <c:v>1.014</c:v>
                </c:pt>
                <c:pt idx="39720">
                  <c:v>1.014</c:v>
                </c:pt>
                <c:pt idx="39721">
                  <c:v>1.014</c:v>
                </c:pt>
                <c:pt idx="39722">
                  <c:v>1.014</c:v>
                </c:pt>
                <c:pt idx="39723">
                  <c:v>1.014</c:v>
                </c:pt>
                <c:pt idx="39724">
                  <c:v>1.014</c:v>
                </c:pt>
                <c:pt idx="39725">
                  <c:v>1.014</c:v>
                </c:pt>
                <c:pt idx="39726">
                  <c:v>1.014</c:v>
                </c:pt>
                <c:pt idx="39727">
                  <c:v>1.014</c:v>
                </c:pt>
                <c:pt idx="39728">
                  <c:v>1.014</c:v>
                </c:pt>
                <c:pt idx="39729">
                  <c:v>1.014</c:v>
                </c:pt>
                <c:pt idx="39730">
                  <c:v>1.014</c:v>
                </c:pt>
                <c:pt idx="39731">
                  <c:v>1.0129999999999999</c:v>
                </c:pt>
                <c:pt idx="39732">
                  <c:v>1.0129999999999999</c:v>
                </c:pt>
                <c:pt idx="39733">
                  <c:v>1.0129999999999999</c:v>
                </c:pt>
                <c:pt idx="39734">
                  <c:v>1.0129999999999999</c:v>
                </c:pt>
                <c:pt idx="39735">
                  <c:v>1.0129999999999999</c:v>
                </c:pt>
                <c:pt idx="39736">
                  <c:v>1.0129999999999999</c:v>
                </c:pt>
                <c:pt idx="39737">
                  <c:v>1.0129999999999999</c:v>
                </c:pt>
                <c:pt idx="39738">
                  <c:v>1.0129999999999999</c:v>
                </c:pt>
                <c:pt idx="39739">
                  <c:v>1.0129999999999999</c:v>
                </c:pt>
                <c:pt idx="39740">
                  <c:v>1.0129999999999999</c:v>
                </c:pt>
                <c:pt idx="39741">
                  <c:v>1.0129999999999999</c:v>
                </c:pt>
                <c:pt idx="39742">
                  <c:v>1.0129999999999999</c:v>
                </c:pt>
                <c:pt idx="39743">
                  <c:v>1.0129999999999999</c:v>
                </c:pt>
                <c:pt idx="39744">
                  <c:v>1.0129999999999999</c:v>
                </c:pt>
                <c:pt idx="39745">
                  <c:v>1.0129999999999999</c:v>
                </c:pt>
                <c:pt idx="39746">
                  <c:v>1.0129999999999999</c:v>
                </c:pt>
                <c:pt idx="39747">
                  <c:v>1.0129999999999999</c:v>
                </c:pt>
                <c:pt idx="39748">
                  <c:v>1.0129999999999999</c:v>
                </c:pt>
                <c:pt idx="39749">
                  <c:v>1.0129999999999999</c:v>
                </c:pt>
                <c:pt idx="39750">
                  <c:v>1.0129999999999999</c:v>
                </c:pt>
                <c:pt idx="39751">
                  <c:v>1.012</c:v>
                </c:pt>
                <c:pt idx="39752">
                  <c:v>1.012</c:v>
                </c:pt>
                <c:pt idx="39753">
                  <c:v>1.012</c:v>
                </c:pt>
                <c:pt idx="39754">
                  <c:v>1.012</c:v>
                </c:pt>
                <c:pt idx="39755">
                  <c:v>1.012</c:v>
                </c:pt>
                <c:pt idx="39756">
                  <c:v>1.012</c:v>
                </c:pt>
                <c:pt idx="39757">
                  <c:v>1.012</c:v>
                </c:pt>
                <c:pt idx="39758">
                  <c:v>1.012</c:v>
                </c:pt>
                <c:pt idx="39759">
                  <c:v>1.012</c:v>
                </c:pt>
                <c:pt idx="39760">
                  <c:v>1.012</c:v>
                </c:pt>
                <c:pt idx="39761">
                  <c:v>1.012</c:v>
                </c:pt>
                <c:pt idx="39762">
                  <c:v>1.012</c:v>
                </c:pt>
                <c:pt idx="39763">
                  <c:v>1.012</c:v>
                </c:pt>
                <c:pt idx="39764">
                  <c:v>1.012</c:v>
                </c:pt>
                <c:pt idx="39765">
                  <c:v>1.012</c:v>
                </c:pt>
                <c:pt idx="39766">
                  <c:v>1.012</c:v>
                </c:pt>
                <c:pt idx="39767">
                  <c:v>1.012</c:v>
                </c:pt>
                <c:pt idx="39768">
                  <c:v>1.012</c:v>
                </c:pt>
                <c:pt idx="39769">
                  <c:v>1.012</c:v>
                </c:pt>
                <c:pt idx="39770">
                  <c:v>1.012</c:v>
                </c:pt>
                <c:pt idx="39771">
                  <c:v>1.0109999999999999</c:v>
                </c:pt>
                <c:pt idx="39772">
                  <c:v>1.0109999999999999</c:v>
                </c:pt>
                <c:pt idx="39773">
                  <c:v>1.0109999999999999</c:v>
                </c:pt>
                <c:pt idx="39774">
                  <c:v>1.0109999999999999</c:v>
                </c:pt>
                <c:pt idx="39775">
                  <c:v>1.0109999999999999</c:v>
                </c:pt>
                <c:pt idx="39776">
                  <c:v>1.0109999999999999</c:v>
                </c:pt>
                <c:pt idx="39777">
                  <c:v>1.0109999999999999</c:v>
                </c:pt>
                <c:pt idx="39778">
                  <c:v>1.0109999999999999</c:v>
                </c:pt>
                <c:pt idx="39779">
                  <c:v>1.0109999999999999</c:v>
                </c:pt>
                <c:pt idx="39780">
                  <c:v>1.0109999999999999</c:v>
                </c:pt>
                <c:pt idx="39781">
                  <c:v>1.0109999999999999</c:v>
                </c:pt>
                <c:pt idx="39782">
                  <c:v>1.0109999999999999</c:v>
                </c:pt>
                <c:pt idx="39783">
                  <c:v>1.0109999999999999</c:v>
                </c:pt>
                <c:pt idx="39784">
                  <c:v>1.0109999999999999</c:v>
                </c:pt>
                <c:pt idx="39785">
                  <c:v>1.0109999999999999</c:v>
                </c:pt>
                <c:pt idx="39786">
                  <c:v>1.0109999999999999</c:v>
                </c:pt>
                <c:pt idx="39787">
                  <c:v>1.0109999999999999</c:v>
                </c:pt>
                <c:pt idx="39788">
                  <c:v>1.0109999999999999</c:v>
                </c:pt>
                <c:pt idx="39789">
                  <c:v>1.0109999999999999</c:v>
                </c:pt>
                <c:pt idx="39790">
                  <c:v>1.0109999999999999</c:v>
                </c:pt>
                <c:pt idx="39791">
                  <c:v>1.01</c:v>
                </c:pt>
                <c:pt idx="39792">
                  <c:v>1.01</c:v>
                </c:pt>
                <c:pt idx="39793">
                  <c:v>1.01</c:v>
                </c:pt>
                <c:pt idx="39794">
                  <c:v>1.01</c:v>
                </c:pt>
                <c:pt idx="39795">
                  <c:v>1.01</c:v>
                </c:pt>
                <c:pt idx="39796">
                  <c:v>1.01</c:v>
                </c:pt>
                <c:pt idx="39797">
                  <c:v>1.01</c:v>
                </c:pt>
                <c:pt idx="39798">
                  <c:v>1.01</c:v>
                </c:pt>
                <c:pt idx="39799">
                  <c:v>1.01</c:v>
                </c:pt>
                <c:pt idx="39800">
                  <c:v>1.01</c:v>
                </c:pt>
                <c:pt idx="39801">
                  <c:v>1.01</c:v>
                </c:pt>
                <c:pt idx="39802">
                  <c:v>1.01</c:v>
                </c:pt>
                <c:pt idx="39803">
                  <c:v>1.01</c:v>
                </c:pt>
                <c:pt idx="39804">
                  <c:v>1.01</c:v>
                </c:pt>
                <c:pt idx="39805">
                  <c:v>1.01</c:v>
                </c:pt>
                <c:pt idx="39806">
                  <c:v>1.01</c:v>
                </c:pt>
                <c:pt idx="39807">
                  <c:v>1.01</c:v>
                </c:pt>
                <c:pt idx="39808">
                  <c:v>1.01</c:v>
                </c:pt>
                <c:pt idx="39809">
                  <c:v>1.01</c:v>
                </c:pt>
                <c:pt idx="39810">
                  <c:v>1.01</c:v>
                </c:pt>
                <c:pt idx="39811">
                  <c:v>1.0089999999999999</c:v>
                </c:pt>
                <c:pt idx="39812">
                  <c:v>1.0089999999999999</c:v>
                </c:pt>
                <c:pt idx="39813">
                  <c:v>1.0089999999999999</c:v>
                </c:pt>
                <c:pt idx="39814">
                  <c:v>1.0089999999999999</c:v>
                </c:pt>
                <c:pt idx="39815">
                  <c:v>1.0089999999999999</c:v>
                </c:pt>
                <c:pt idx="39816">
                  <c:v>1.0089999999999999</c:v>
                </c:pt>
                <c:pt idx="39817">
                  <c:v>1.0089999999999999</c:v>
                </c:pt>
                <c:pt idx="39818">
                  <c:v>1.0089999999999999</c:v>
                </c:pt>
                <c:pt idx="39819">
                  <c:v>1.0089999999999999</c:v>
                </c:pt>
                <c:pt idx="39820">
                  <c:v>1.0089999999999999</c:v>
                </c:pt>
                <c:pt idx="39821">
                  <c:v>1.0089999999999999</c:v>
                </c:pt>
                <c:pt idx="39822">
                  <c:v>1.0089999999999999</c:v>
                </c:pt>
                <c:pt idx="39823">
                  <c:v>1.0089999999999999</c:v>
                </c:pt>
                <c:pt idx="39824">
                  <c:v>1.0089999999999999</c:v>
                </c:pt>
                <c:pt idx="39825">
                  <c:v>1.0089999999999999</c:v>
                </c:pt>
                <c:pt idx="39826">
                  <c:v>1.0089999999999999</c:v>
                </c:pt>
                <c:pt idx="39827">
                  <c:v>1.0089999999999999</c:v>
                </c:pt>
                <c:pt idx="39828">
                  <c:v>1.0089999999999999</c:v>
                </c:pt>
                <c:pt idx="39829">
                  <c:v>1.0089999999999999</c:v>
                </c:pt>
                <c:pt idx="39830">
                  <c:v>1.0089999999999999</c:v>
                </c:pt>
                <c:pt idx="39831">
                  <c:v>1.008</c:v>
                </c:pt>
                <c:pt idx="39832">
                  <c:v>1.008</c:v>
                </c:pt>
                <c:pt idx="39833">
                  <c:v>1.008</c:v>
                </c:pt>
                <c:pt idx="39834">
                  <c:v>1.008</c:v>
                </c:pt>
                <c:pt idx="39835">
                  <c:v>1.008</c:v>
                </c:pt>
                <c:pt idx="39836">
                  <c:v>1.008</c:v>
                </c:pt>
                <c:pt idx="39837">
                  <c:v>1.008</c:v>
                </c:pt>
                <c:pt idx="39838">
                  <c:v>1.008</c:v>
                </c:pt>
                <c:pt idx="39839">
                  <c:v>1.008</c:v>
                </c:pt>
                <c:pt idx="39840">
                  <c:v>1.008</c:v>
                </c:pt>
                <c:pt idx="39841">
                  <c:v>1.008</c:v>
                </c:pt>
                <c:pt idx="39842">
                  <c:v>1.008</c:v>
                </c:pt>
                <c:pt idx="39843">
                  <c:v>1.008</c:v>
                </c:pt>
                <c:pt idx="39844">
                  <c:v>1.008</c:v>
                </c:pt>
                <c:pt idx="39845">
                  <c:v>1.008</c:v>
                </c:pt>
                <c:pt idx="39846">
                  <c:v>1.008</c:v>
                </c:pt>
                <c:pt idx="39847">
                  <c:v>1.008</c:v>
                </c:pt>
                <c:pt idx="39848">
                  <c:v>1.008</c:v>
                </c:pt>
                <c:pt idx="39849">
                  <c:v>1.008</c:v>
                </c:pt>
                <c:pt idx="39850">
                  <c:v>1.008</c:v>
                </c:pt>
                <c:pt idx="39851">
                  <c:v>1.0069999999999999</c:v>
                </c:pt>
                <c:pt idx="39852">
                  <c:v>1.0069999999999999</c:v>
                </c:pt>
                <c:pt idx="39853">
                  <c:v>1.0069999999999999</c:v>
                </c:pt>
                <c:pt idx="39854">
                  <c:v>1.0069999999999999</c:v>
                </c:pt>
                <c:pt idx="39855">
                  <c:v>1.0069999999999999</c:v>
                </c:pt>
                <c:pt idx="39856">
                  <c:v>1.0069999999999999</c:v>
                </c:pt>
                <c:pt idx="39857">
                  <c:v>1.0069999999999999</c:v>
                </c:pt>
                <c:pt idx="39858">
                  <c:v>1.0069999999999999</c:v>
                </c:pt>
                <c:pt idx="39859">
                  <c:v>1.0069999999999999</c:v>
                </c:pt>
                <c:pt idx="39860">
                  <c:v>1.0069999999999999</c:v>
                </c:pt>
                <c:pt idx="39861">
                  <c:v>1.0069999999999999</c:v>
                </c:pt>
                <c:pt idx="39862">
                  <c:v>1.0069999999999999</c:v>
                </c:pt>
                <c:pt idx="39863">
                  <c:v>1.0069999999999999</c:v>
                </c:pt>
                <c:pt idx="39864">
                  <c:v>1.0069999999999999</c:v>
                </c:pt>
                <c:pt idx="39865">
                  <c:v>1.0069999999999999</c:v>
                </c:pt>
                <c:pt idx="39866">
                  <c:v>1.0069999999999999</c:v>
                </c:pt>
                <c:pt idx="39867">
                  <c:v>1.0069999999999999</c:v>
                </c:pt>
                <c:pt idx="39868">
                  <c:v>1.0069999999999999</c:v>
                </c:pt>
                <c:pt idx="39869">
                  <c:v>1.0069999999999999</c:v>
                </c:pt>
                <c:pt idx="39870">
                  <c:v>1.0069999999999999</c:v>
                </c:pt>
                <c:pt idx="39871">
                  <c:v>1.006</c:v>
                </c:pt>
                <c:pt idx="39872">
                  <c:v>1.006</c:v>
                </c:pt>
                <c:pt idx="39873">
                  <c:v>1.006</c:v>
                </c:pt>
                <c:pt idx="39874">
                  <c:v>1.006</c:v>
                </c:pt>
                <c:pt idx="39875">
                  <c:v>1.006</c:v>
                </c:pt>
                <c:pt idx="39876">
                  <c:v>1.006</c:v>
                </c:pt>
                <c:pt idx="39877">
                  <c:v>1.006</c:v>
                </c:pt>
                <c:pt idx="39878">
                  <c:v>1.006</c:v>
                </c:pt>
                <c:pt idx="39879">
                  <c:v>1.006</c:v>
                </c:pt>
                <c:pt idx="39880">
                  <c:v>1.006</c:v>
                </c:pt>
                <c:pt idx="39881">
                  <c:v>1.006</c:v>
                </c:pt>
                <c:pt idx="39882">
                  <c:v>1.006</c:v>
                </c:pt>
                <c:pt idx="39883">
                  <c:v>1.006</c:v>
                </c:pt>
                <c:pt idx="39884">
                  <c:v>1.006</c:v>
                </c:pt>
                <c:pt idx="39885">
                  <c:v>1.006</c:v>
                </c:pt>
                <c:pt idx="39886">
                  <c:v>1.006</c:v>
                </c:pt>
                <c:pt idx="39887">
                  <c:v>1.006</c:v>
                </c:pt>
                <c:pt idx="39888">
                  <c:v>1.006</c:v>
                </c:pt>
                <c:pt idx="39889">
                  <c:v>1.006</c:v>
                </c:pt>
                <c:pt idx="39890">
                  <c:v>1.006</c:v>
                </c:pt>
                <c:pt idx="39891">
                  <c:v>1.0049999999999999</c:v>
                </c:pt>
                <c:pt idx="39892">
                  <c:v>1.0049999999999999</c:v>
                </c:pt>
                <c:pt idx="39893">
                  <c:v>1.0049999999999999</c:v>
                </c:pt>
                <c:pt idx="39894">
                  <c:v>1.0049999999999999</c:v>
                </c:pt>
                <c:pt idx="39895">
                  <c:v>1.0049999999999999</c:v>
                </c:pt>
                <c:pt idx="39896">
                  <c:v>1.0049999999999999</c:v>
                </c:pt>
                <c:pt idx="39897">
                  <c:v>1.0049999999999999</c:v>
                </c:pt>
                <c:pt idx="39898">
                  <c:v>1.0049999999999999</c:v>
                </c:pt>
                <c:pt idx="39899">
                  <c:v>1.0049999999999999</c:v>
                </c:pt>
                <c:pt idx="39900">
                  <c:v>1.0049999999999999</c:v>
                </c:pt>
                <c:pt idx="39901">
                  <c:v>1.0049999999999999</c:v>
                </c:pt>
                <c:pt idx="39902">
                  <c:v>1.0049999999999999</c:v>
                </c:pt>
                <c:pt idx="39903">
                  <c:v>1.0049999999999999</c:v>
                </c:pt>
                <c:pt idx="39904">
                  <c:v>1.0049999999999999</c:v>
                </c:pt>
                <c:pt idx="39905">
                  <c:v>1.0049999999999999</c:v>
                </c:pt>
                <c:pt idx="39906">
                  <c:v>1.0049999999999999</c:v>
                </c:pt>
                <c:pt idx="39907">
                  <c:v>1.0049999999999999</c:v>
                </c:pt>
                <c:pt idx="39908">
                  <c:v>1.0049999999999999</c:v>
                </c:pt>
                <c:pt idx="39909">
                  <c:v>1.0049999999999999</c:v>
                </c:pt>
                <c:pt idx="39910">
                  <c:v>1.0049999999999999</c:v>
                </c:pt>
                <c:pt idx="39911">
                  <c:v>1.004</c:v>
                </c:pt>
                <c:pt idx="39912">
                  <c:v>1.004</c:v>
                </c:pt>
                <c:pt idx="39913">
                  <c:v>1.004</c:v>
                </c:pt>
                <c:pt idx="39914">
                  <c:v>1.004</c:v>
                </c:pt>
                <c:pt idx="39915">
                  <c:v>1.004</c:v>
                </c:pt>
                <c:pt idx="39916">
                  <c:v>1.004</c:v>
                </c:pt>
                <c:pt idx="39917">
                  <c:v>1.004</c:v>
                </c:pt>
                <c:pt idx="39918">
                  <c:v>1.004</c:v>
                </c:pt>
                <c:pt idx="39919">
                  <c:v>1.004</c:v>
                </c:pt>
                <c:pt idx="39920">
                  <c:v>1.004</c:v>
                </c:pt>
                <c:pt idx="39921">
                  <c:v>1.004</c:v>
                </c:pt>
                <c:pt idx="39922">
                  <c:v>1.004</c:v>
                </c:pt>
                <c:pt idx="39923">
                  <c:v>1.004</c:v>
                </c:pt>
                <c:pt idx="39924">
                  <c:v>1.004</c:v>
                </c:pt>
                <c:pt idx="39925">
                  <c:v>1.004</c:v>
                </c:pt>
                <c:pt idx="39926">
                  <c:v>1.004</c:v>
                </c:pt>
                <c:pt idx="39927">
                  <c:v>1.004</c:v>
                </c:pt>
                <c:pt idx="39928">
                  <c:v>1.004</c:v>
                </c:pt>
                <c:pt idx="39929">
                  <c:v>1.004</c:v>
                </c:pt>
                <c:pt idx="39930">
                  <c:v>1.004</c:v>
                </c:pt>
                <c:pt idx="39931">
                  <c:v>1.0029999999999999</c:v>
                </c:pt>
                <c:pt idx="39932">
                  <c:v>1.0029999999999999</c:v>
                </c:pt>
                <c:pt idx="39933">
                  <c:v>1.0029999999999999</c:v>
                </c:pt>
                <c:pt idx="39934">
                  <c:v>1.0029999999999999</c:v>
                </c:pt>
                <c:pt idx="39935">
                  <c:v>1.0029999999999999</c:v>
                </c:pt>
                <c:pt idx="39936">
                  <c:v>1.0029999999999999</c:v>
                </c:pt>
                <c:pt idx="39937">
                  <c:v>1.0029999999999999</c:v>
                </c:pt>
                <c:pt idx="39938">
                  <c:v>1.0029999999999999</c:v>
                </c:pt>
                <c:pt idx="39939">
                  <c:v>1.0029999999999999</c:v>
                </c:pt>
                <c:pt idx="39940">
                  <c:v>1.0029999999999999</c:v>
                </c:pt>
                <c:pt idx="39941">
                  <c:v>1.0029999999999999</c:v>
                </c:pt>
                <c:pt idx="39942">
                  <c:v>1.0029999999999999</c:v>
                </c:pt>
                <c:pt idx="39943">
                  <c:v>1.0029999999999999</c:v>
                </c:pt>
                <c:pt idx="39944">
                  <c:v>1.0029999999999999</c:v>
                </c:pt>
                <c:pt idx="39945">
                  <c:v>1.0029999999999999</c:v>
                </c:pt>
                <c:pt idx="39946">
                  <c:v>1.0029999999999999</c:v>
                </c:pt>
                <c:pt idx="39947">
                  <c:v>1.0029999999999999</c:v>
                </c:pt>
                <c:pt idx="39948">
                  <c:v>1.0029999999999999</c:v>
                </c:pt>
                <c:pt idx="39949">
                  <c:v>1.0029999999999999</c:v>
                </c:pt>
                <c:pt idx="39950">
                  <c:v>1.0029999999999999</c:v>
                </c:pt>
                <c:pt idx="39951">
                  <c:v>1.002</c:v>
                </c:pt>
                <c:pt idx="39952">
                  <c:v>1.002</c:v>
                </c:pt>
                <c:pt idx="39953">
                  <c:v>1.002</c:v>
                </c:pt>
                <c:pt idx="39954">
                  <c:v>1.002</c:v>
                </c:pt>
                <c:pt idx="39955">
                  <c:v>1.002</c:v>
                </c:pt>
                <c:pt idx="39956">
                  <c:v>1.002</c:v>
                </c:pt>
                <c:pt idx="39957">
                  <c:v>1.002</c:v>
                </c:pt>
                <c:pt idx="39958">
                  <c:v>1.002</c:v>
                </c:pt>
                <c:pt idx="39959">
                  <c:v>1.002</c:v>
                </c:pt>
                <c:pt idx="39960">
                  <c:v>1.002</c:v>
                </c:pt>
                <c:pt idx="39961">
                  <c:v>1.002</c:v>
                </c:pt>
                <c:pt idx="39962">
                  <c:v>1.002</c:v>
                </c:pt>
                <c:pt idx="39963">
                  <c:v>1.002</c:v>
                </c:pt>
                <c:pt idx="39964">
                  <c:v>1.002</c:v>
                </c:pt>
                <c:pt idx="39965">
                  <c:v>1.002</c:v>
                </c:pt>
                <c:pt idx="39966">
                  <c:v>1.002</c:v>
                </c:pt>
                <c:pt idx="39967">
                  <c:v>1.002</c:v>
                </c:pt>
                <c:pt idx="39968">
                  <c:v>1.002</c:v>
                </c:pt>
                <c:pt idx="39969">
                  <c:v>1.002</c:v>
                </c:pt>
                <c:pt idx="39970">
                  <c:v>1.002</c:v>
                </c:pt>
                <c:pt idx="39971">
                  <c:v>1.0009999999999999</c:v>
                </c:pt>
                <c:pt idx="39972">
                  <c:v>1.0009999999999999</c:v>
                </c:pt>
                <c:pt idx="39973">
                  <c:v>1.0009999999999999</c:v>
                </c:pt>
                <c:pt idx="39974">
                  <c:v>1.0009999999999999</c:v>
                </c:pt>
                <c:pt idx="39975">
                  <c:v>1.0009999999999999</c:v>
                </c:pt>
                <c:pt idx="39976">
                  <c:v>1.0009999999999999</c:v>
                </c:pt>
                <c:pt idx="39977">
                  <c:v>1.0009999999999999</c:v>
                </c:pt>
                <c:pt idx="39978">
                  <c:v>1.0009999999999999</c:v>
                </c:pt>
                <c:pt idx="39979">
                  <c:v>1.0009999999999999</c:v>
                </c:pt>
                <c:pt idx="39980">
                  <c:v>1.0009999999999999</c:v>
                </c:pt>
                <c:pt idx="39981">
                  <c:v>1.0009999999999999</c:v>
                </c:pt>
                <c:pt idx="39982">
                  <c:v>1.0009999999999999</c:v>
                </c:pt>
                <c:pt idx="39983">
                  <c:v>1.0009999999999999</c:v>
                </c:pt>
                <c:pt idx="39984">
                  <c:v>1.0009999999999999</c:v>
                </c:pt>
                <c:pt idx="39985">
                  <c:v>1.0009999999999999</c:v>
                </c:pt>
                <c:pt idx="39986">
                  <c:v>1.0009999999999999</c:v>
                </c:pt>
                <c:pt idx="39987">
                  <c:v>1.0009999999999999</c:v>
                </c:pt>
                <c:pt idx="39988">
                  <c:v>1.0009999999999999</c:v>
                </c:pt>
                <c:pt idx="39989">
                  <c:v>1.0009999999999999</c:v>
                </c:pt>
                <c:pt idx="39990">
                  <c:v>1.0009999999999999</c:v>
                </c:pt>
                <c:pt idx="39991">
                  <c:v>1</c:v>
                </c:pt>
                <c:pt idx="39992">
                  <c:v>1</c:v>
                </c:pt>
                <c:pt idx="39993">
                  <c:v>1</c:v>
                </c:pt>
                <c:pt idx="39994">
                  <c:v>1</c:v>
                </c:pt>
                <c:pt idx="39995">
                  <c:v>1</c:v>
                </c:pt>
                <c:pt idx="39996">
                  <c:v>1</c:v>
                </c:pt>
                <c:pt idx="39997">
                  <c:v>1</c:v>
                </c:pt>
                <c:pt idx="39998">
                  <c:v>1</c:v>
                </c:pt>
                <c:pt idx="39999">
                  <c:v>1</c:v>
                </c:pt>
                <c:pt idx="4000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543-4E40-90FC-6825C84BC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215784"/>
        <c:axId val="149387608"/>
      </c:scatterChart>
      <c:valAx>
        <c:axId val="148215784"/>
        <c:scaling>
          <c:orientation val="minMax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149387608"/>
        <c:crosses val="autoZero"/>
        <c:crossBetween val="midCat"/>
      </c:valAx>
      <c:valAx>
        <c:axId val="149387608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crossAx val="1482157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798625416321742"/>
          <c:y val="6.2320984356826981E-2"/>
          <c:w val="0.25928791974289667"/>
          <c:h val="0.28140463065049615"/>
        </c:manualLayout>
      </c:layout>
      <c:overlay val="1"/>
      <c:txPr>
        <a:bodyPr/>
        <a:lstStyle/>
        <a:p>
          <a:pPr>
            <a:defRPr sz="8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1.wmf"/><Relationship Id="rId1" Type="http://schemas.openxmlformats.org/officeDocument/2006/relationships/image" Target="../media/image23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2483-8D39-4A18-BFB7-D44016D4AE6D}" type="datetimeFigureOut">
              <a:rPr lang="cs-CZ" smtClean="0"/>
              <a:pPr/>
              <a:t>09.10.2020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4937F-BCDF-4D2E-A351-ADED93F790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95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C5C4-C2FD-4733-8AF5-D995FE99D427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DC1-7778-4ED5-9F9B-9068FBEE7FCA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E72-3B07-4EF7-BDC2-E7118E05BAE3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8696"/>
            <a:ext cx="2133600" cy="365125"/>
          </a:xfrm>
        </p:spPr>
        <p:txBody>
          <a:bodyPr/>
          <a:lstStyle/>
          <a:p>
            <a:fld id="{DB60B85E-B246-4B41-BF9C-CE7F316D09A2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8696"/>
            <a:ext cx="28956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8696"/>
            <a:ext cx="2133600" cy="365125"/>
          </a:xfrm>
        </p:spPr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3" y="6433860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50" y="6402110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330831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71600" y="6464369"/>
            <a:ext cx="3772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Jiří Jarkovský, Simona Littnerová: Pokročilé statistické metody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2338-27FF-4F10-A1F5-18FD4D6DCBBE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94-AECA-4CF8-AFD0-2DDF9B78E8C2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E2EB-FAEB-4C53-97F8-A340AF39E2CF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A1A-E37F-47AC-8E44-77067F231C74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A74-3C07-4CA2-B278-406C5D51CB5B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CAE-CEF1-4830-B075-FB51198D1D3E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7A7-0068-411C-87BF-48355CFC0A50}" type="datetime1">
              <a:rPr lang="cs-CZ" smtClean="0"/>
              <a:pPr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image" Target="../media/image10.wmf"/><Relationship Id="rId5" Type="http://schemas.openxmlformats.org/officeDocument/2006/relationships/image" Target="../media/image13.pn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1.png"/><Relationship Id="rId26" Type="http://schemas.openxmlformats.org/officeDocument/2006/relationships/image" Target="../media/image27.wmf"/><Relationship Id="rId3" Type="http://schemas.openxmlformats.org/officeDocument/2006/relationships/image" Target="../media/image9.png"/><Relationship Id="rId21" Type="http://schemas.openxmlformats.org/officeDocument/2006/relationships/image" Target="../media/image3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24" Type="http://schemas.openxmlformats.org/officeDocument/2006/relationships/image" Target="../media/image26.wmf"/><Relationship Id="rId5" Type="http://schemas.openxmlformats.org/officeDocument/2006/relationships/image" Target="../media/image29.png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Relationship Id="rId2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Stochastické modelování s binárním </a:t>
            </a:r>
            <a:r>
              <a:rPr lang="cs-CZ" dirty="0" err="1"/>
              <a:t>endpointem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Jiří Jarkovský, Simona Littnerová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Smysl RR a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Popis vlivu faktoru (léčba, klinický parametr) na výskyt události (úmrtí, progrese aj.)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C7A2C-A524-49AF-8101-9ED518822621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165225" y="2435225"/>
            <a:ext cx="2159000" cy="6842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175375" y="2387600"/>
            <a:ext cx="2159000" cy="68421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222500"/>
            <a:ext cx="923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395288" y="3238500"/>
            <a:ext cx="4125912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2000">
                <a:latin typeface="Verdana" pitchFamily="34" charset="0"/>
              </a:rPr>
              <a:t>Snadná přirozená interpretace rizik vyjádřených jako </a:t>
            </a:r>
            <a:r>
              <a:rPr lang="cs-CZ" sz="2000" u="sng">
                <a:solidFill>
                  <a:schemeClr val="hlink"/>
                </a:solidFill>
                <a:latin typeface="Verdana" pitchFamily="34" charset="0"/>
              </a:rPr>
              <a:t>procento událostí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cs-CZ" sz="2000">
                <a:solidFill>
                  <a:srgbClr val="CC0000"/>
                </a:solidFill>
                <a:latin typeface="Verdana" pitchFamily="34" charset="0"/>
              </a:rPr>
              <a:t>		   ALE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2000">
                <a:latin typeface="Verdana" pitchFamily="34" charset="0"/>
              </a:rPr>
              <a:t>Matematická omezení pro některé aplikace</a:t>
            </a:r>
            <a:endParaRPr lang="cs-CZ" sz="2000" u="sng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4656138" y="3238500"/>
            <a:ext cx="4364037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2000">
                <a:latin typeface="Verdana" pitchFamily="34" charset="0"/>
              </a:rPr>
              <a:t>Pouze málo lidí má přirozenou schopnost interpretovat OR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cs-CZ" sz="2000">
                <a:latin typeface="Verdana" pitchFamily="34" charset="0"/>
              </a:rPr>
              <a:t>			</a:t>
            </a:r>
            <a:r>
              <a:rPr lang="cs-CZ" sz="2000">
                <a:solidFill>
                  <a:srgbClr val="CC0000"/>
                </a:solidFill>
                <a:latin typeface="Verdana" pitchFamily="34" charset="0"/>
              </a:rPr>
              <a:t>ALE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2000">
                <a:latin typeface="Verdana" pitchFamily="34" charset="0"/>
              </a:rPr>
              <a:t>OR v řadě aplikací </a:t>
            </a:r>
            <a:r>
              <a:rPr lang="cs-CZ" sz="2000" u="sng">
                <a:solidFill>
                  <a:schemeClr val="hlink"/>
                </a:solidFill>
                <a:latin typeface="Verdana" pitchFamily="34" charset="0"/>
              </a:rPr>
              <a:t>výhodnější matematické vlastnosti</a:t>
            </a:r>
          </a:p>
        </p:txBody>
      </p:sp>
    </p:spTree>
    <p:extLst>
      <p:ext uri="{BB962C8B-B14F-4D97-AF65-F5344CB8AC3E}">
        <p14:creationId xmlns:p14="http://schemas.microsoft.com/office/powerpoint/2010/main" val="412364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Výpočet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Srovnání výskytu události mezi dvěma rameny (A,B) studie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24257-3A7D-4861-B125-7A4792B7A3EB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1155700" y="2495550"/>
            <a:ext cx="2159000" cy="6842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6165850" y="2447925"/>
            <a:ext cx="2159000" cy="68421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433638"/>
            <a:ext cx="6762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460500"/>
            <a:ext cx="144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3889375" y="1504950"/>
            <a:ext cx="663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event</a:t>
            </a:r>
          </a:p>
        </p:txBody>
      </p:sp>
      <p:pic>
        <p:nvPicPr>
          <p:cNvPr id="820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78213"/>
            <a:ext cx="1270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3478213"/>
            <a:ext cx="1143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 Box 11"/>
          <p:cNvSpPr txBox="1">
            <a:spLocks noChangeArrowheads="1"/>
          </p:cNvSpPr>
          <p:nvPr/>
        </p:nvSpPr>
        <p:spPr bwMode="auto">
          <a:xfrm>
            <a:off x="4171950" y="3155950"/>
            <a:ext cx="32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A</a:t>
            </a:r>
          </a:p>
        </p:txBody>
      </p:sp>
      <p:sp>
        <p:nvSpPr>
          <p:cNvPr id="8207" name="Text Box 12"/>
          <p:cNvSpPr txBox="1">
            <a:spLocks noChangeArrowheads="1"/>
          </p:cNvSpPr>
          <p:nvPr/>
        </p:nvSpPr>
        <p:spPr bwMode="auto">
          <a:xfrm>
            <a:off x="4667250" y="3155950"/>
            <a:ext cx="319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B</a:t>
            </a:r>
          </a:p>
        </p:txBody>
      </p:sp>
      <p:pic>
        <p:nvPicPr>
          <p:cNvPr id="820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705350"/>
            <a:ext cx="460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4178300"/>
            <a:ext cx="16732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686175"/>
            <a:ext cx="981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226050"/>
            <a:ext cx="16732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Line 17"/>
          <p:cNvSpPr>
            <a:spLocks noChangeShapeType="1"/>
          </p:cNvSpPr>
          <p:nvPr/>
        </p:nvSpPr>
        <p:spPr bwMode="auto">
          <a:xfrm>
            <a:off x="903288" y="4087813"/>
            <a:ext cx="1838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3" name="Line 18"/>
          <p:cNvSpPr>
            <a:spLocks noChangeShapeType="1"/>
          </p:cNvSpPr>
          <p:nvPr/>
        </p:nvSpPr>
        <p:spPr bwMode="auto">
          <a:xfrm>
            <a:off x="903288" y="5116513"/>
            <a:ext cx="1838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4" name="Line 19"/>
          <p:cNvSpPr>
            <a:spLocks noChangeShapeType="1"/>
          </p:cNvSpPr>
          <p:nvPr/>
        </p:nvSpPr>
        <p:spPr bwMode="auto">
          <a:xfrm>
            <a:off x="808038" y="4591050"/>
            <a:ext cx="2028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5" name="Text Box 20"/>
          <p:cNvSpPr txBox="1">
            <a:spLocks noChangeArrowheads="1"/>
          </p:cNvSpPr>
          <p:nvPr/>
        </p:nvSpPr>
        <p:spPr bwMode="auto">
          <a:xfrm>
            <a:off x="114300" y="4386263"/>
            <a:ext cx="74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>
                <a:latin typeface="Verdana" pitchFamily="34" charset="0"/>
              </a:rPr>
              <a:t>RR=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860675" y="3822700"/>
          <a:ext cx="11747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50" name="Rovnice" r:id="rId10" imgW="583920" imgH="761760" progId="Equation.3">
                  <p:embed/>
                </p:oleObj>
              </mc:Choice>
              <mc:Fallback>
                <p:oleObj name="Rovnice" r:id="rId10" imgW="5839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3822700"/>
                        <a:ext cx="1174750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165725"/>
            <a:ext cx="10906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203700"/>
            <a:ext cx="5984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4684713"/>
            <a:ext cx="4603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722688"/>
            <a:ext cx="981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810250" y="4116388"/>
            <a:ext cx="138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5838825" y="5078413"/>
            <a:ext cx="1323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5762625" y="4597400"/>
            <a:ext cx="1476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5027613" y="4384675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>
                <a:latin typeface="Verdana" pitchFamily="34" charset="0"/>
              </a:rPr>
              <a:t>OR=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723188" y="3821113"/>
          <a:ext cx="1276350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51" name="Rovnice" r:id="rId14" imgW="634680" imgH="761760" progId="Equation.3">
                  <p:embed/>
                </p:oleObj>
              </mc:Choice>
              <mc:Fallback>
                <p:oleObj name="Rovnice" r:id="rId14" imgW="6346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188" y="3821113"/>
                        <a:ext cx="1276350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24" name="Picture 3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60500"/>
            <a:ext cx="144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Text Box 34"/>
          <p:cNvSpPr txBox="1">
            <a:spLocks noChangeArrowheads="1"/>
          </p:cNvSpPr>
          <p:nvPr/>
        </p:nvSpPr>
        <p:spPr bwMode="auto">
          <a:xfrm>
            <a:off x="4937125" y="1504950"/>
            <a:ext cx="1122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bez eventu</a:t>
            </a:r>
          </a:p>
        </p:txBody>
      </p:sp>
    </p:spTree>
    <p:extLst>
      <p:ext uri="{BB962C8B-B14F-4D97-AF65-F5344CB8AC3E}">
        <p14:creationId xmlns:p14="http://schemas.microsoft.com/office/powerpoint/2010/main" val="17052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Vztah mezi RR a 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C0355-36B1-4EE8-B491-345366C9E81C}" type="slidenum">
              <a:rPr lang="cs-CZ"/>
              <a:pPr>
                <a:defRPr/>
              </a:pPr>
              <a:t>12</a:t>
            </a:fld>
            <a:endParaRPr lang="cs-CZ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90713"/>
            <a:ext cx="675322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5288" y="5994400"/>
            <a:ext cx="72882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Zhang, J. et al. JAMA 1998;280:1690-1691.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155700" y="1196975"/>
            <a:ext cx="2159000" cy="6842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165850" y="1196975"/>
            <a:ext cx="2159000" cy="68421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196975"/>
            <a:ext cx="6762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376488" y="4205288"/>
            <a:ext cx="27162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RR a OR je přímo srovnatelné pouze při nízkém bazálním riziku</a:t>
            </a:r>
          </a:p>
        </p:txBody>
      </p:sp>
    </p:spTree>
    <p:extLst>
      <p:ext uri="{BB962C8B-B14F-4D97-AF65-F5344CB8AC3E}">
        <p14:creationId xmlns:p14="http://schemas.microsoft.com/office/powerpoint/2010/main" val="49692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Srovnatelnost RR a OR I: maximum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1006D-387E-4018-82AD-A2C02D3C2BFF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45060" name="Rectangle 3"/>
          <p:cNvSpPr txBox="1">
            <a:spLocks noChangeArrowheads="1"/>
          </p:cNvSpPr>
          <p:nvPr/>
        </p:nvSpPr>
        <p:spPr bwMode="auto">
          <a:xfrm>
            <a:off x="357188" y="1949450"/>
            <a:ext cx="37449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RR mění své maximum podle bazálního rizika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55700" y="1163638"/>
            <a:ext cx="2159000" cy="684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6165850" y="1116013"/>
            <a:ext cx="2159000" cy="684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101725"/>
            <a:ext cx="6762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1593850" y="5256213"/>
            <a:ext cx="1336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Bazální riziko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 rot="-5400000">
            <a:off x="-720725" y="3792538"/>
            <a:ext cx="1970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Maximální možné RR</a:t>
            </a:r>
          </a:p>
        </p:txBody>
      </p:sp>
      <p:sp>
        <p:nvSpPr>
          <p:cNvPr id="45066" name="AutoShape 11"/>
          <p:cNvSpPr>
            <a:spLocks noChangeArrowheads="1"/>
          </p:cNvSpPr>
          <p:nvPr/>
        </p:nvSpPr>
        <p:spPr bwMode="auto">
          <a:xfrm rot="10800000">
            <a:off x="1057275" y="5586413"/>
            <a:ext cx="2714625" cy="2190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5194300" y="1949450"/>
            <a:ext cx="374491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Odds ratio má vždy rozsah od 0 do nekonečna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Velikost OR není závislá na velikosti bazálního rizika</a:t>
            </a:r>
          </a:p>
        </p:txBody>
      </p:sp>
      <p:sp>
        <p:nvSpPr>
          <p:cNvPr id="45068" name="AutoShape 14"/>
          <p:cNvSpPr>
            <a:spLocks noChangeArrowheads="1"/>
          </p:cNvSpPr>
          <p:nvPr/>
        </p:nvSpPr>
        <p:spPr bwMode="auto">
          <a:xfrm rot="10800000">
            <a:off x="5780088" y="3121025"/>
            <a:ext cx="2714625" cy="2190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5194300" y="3462338"/>
            <a:ext cx="37449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OR lze použít pro srovnání studií  s různým bazálním rizikem !!!!</a:t>
            </a:r>
          </a:p>
        </p:txBody>
      </p:sp>
      <p:sp>
        <p:nvSpPr>
          <p:cNvPr id="45070" name="AutoShape 16"/>
          <p:cNvSpPr>
            <a:spLocks noChangeArrowheads="1"/>
          </p:cNvSpPr>
          <p:nvPr/>
        </p:nvSpPr>
        <p:spPr bwMode="auto">
          <a:xfrm rot="10800000">
            <a:off x="5694363" y="4330700"/>
            <a:ext cx="2714625" cy="2190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5071" name="Rectangle 17"/>
          <p:cNvSpPr>
            <a:spLocks noChangeArrowheads="1"/>
          </p:cNvSpPr>
          <p:nvPr/>
        </p:nvSpPr>
        <p:spPr bwMode="auto">
          <a:xfrm>
            <a:off x="5194300" y="4776788"/>
            <a:ext cx="37449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Výhodné pro metaanalýzu</a:t>
            </a:r>
          </a:p>
        </p:txBody>
      </p:sp>
      <p:pic>
        <p:nvPicPr>
          <p:cNvPr id="4507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349500"/>
            <a:ext cx="42433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Rectangle 12"/>
          <p:cNvSpPr>
            <a:spLocks noChangeArrowheads="1"/>
          </p:cNvSpPr>
          <p:nvPr/>
        </p:nvSpPr>
        <p:spPr bwMode="auto">
          <a:xfrm>
            <a:off x="481013" y="5854700"/>
            <a:ext cx="44513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RR ve studiích s různým bazálním rizikem jsou nesrovnatelná !!!!</a:t>
            </a:r>
          </a:p>
        </p:txBody>
      </p:sp>
    </p:spTree>
    <p:extLst>
      <p:ext uri="{BB962C8B-B14F-4D97-AF65-F5344CB8AC3E}">
        <p14:creationId xmlns:p14="http://schemas.microsoft.com/office/powerpoint/2010/main" val="1583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Srovnatelnost RR a OR II: symetrie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F333C-549F-4EEC-8042-20F13AAD796B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9226" name="Rectangle 3"/>
          <p:cNvSpPr txBox="1">
            <a:spLocks noChangeArrowheads="1"/>
          </p:cNvSpPr>
          <p:nvPr/>
        </p:nvSpPr>
        <p:spPr bwMode="auto">
          <a:xfrm>
            <a:off x="107950" y="981075"/>
            <a:ext cx="87122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cs-CZ" b="1">
                <a:latin typeface="Calibri" pitchFamily="34" charset="0"/>
              </a:rPr>
              <a:t>Existuje mezi RR a O rozdíl v případě 	     </a:t>
            </a:r>
            <a:r>
              <a:rPr lang="cs-CZ" b="1" u="sng">
                <a:solidFill>
                  <a:schemeClr val="hlink"/>
                </a:solidFill>
                <a:latin typeface="Calibri" pitchFamily="34" charset="0"/>
              </a:rPr>
              <a:t>výměny definice eventu a non-eventu</a:t>
            </a:r>
            <a:r>
              <a:rPr lang="cs-CZ" b="1">
                <a:latin typeface="Calibri" pitchFamily="34" charset="0"/>
              </a:rPr>
              <a:t>?</a:t>
            </a:r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1155700" y="1477963"/>
            <a:ext cx="2159000" cy="554037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1600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 sz="1600">
                <a:latin typeface="Verdana" pitchFamily="34" charset="0"/>
              </a:rPr>
              <a:t>(relativní riziko)</a:t>
            </a:r>
          </a:p>
        </p:txBody>
      </p:sp>
      <p:sp>
        <p:nvSpPr>
          <p:cNvPr id="9228" name="Text Box 5"/>
          <p:cNvSpPr txBox="1">
            <a:spLocks noChangeArrowheads="1"/>
          </p:cNvSpPr>
          <p:nvPr/>
        </p:nvSpPr>
        <p:spPr bwMode="auto">
          <a:xfrm>
            <a:off x="6165850" y="1430338"/>
            <a:ext cx="2159000" cy="55403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1600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 sz="1600">
                <a:latin typeface="Verdana" pitchFamily="34" charset="0"/>
              </a:rPr>
              <a:t>(poměr šancí)</a:t>
            </a:r>
          </a:p>
        </p:txBody>
      </p:sp>
      <p:pic>
        <p:nvPicPr>
          <p:cNvPr id="92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271588"/>
            <a:ext cx="6762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551113"/>
            <a:ext cx="35083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532063"/>
            <a:ext cx="3556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AutoShape 10"/>
          <p:cNvSpPr>
            <a:spLocks noChangeArrowheads="1"/>
          </p:cNvSpPr>
          <p:nvPr/>
        </p:nvSpPr>
        <p:spPr bwMode="auto">
          <a:xfrm>
            <a:off x="4119563" y="2054225"/>
            <a:ext cx="342900" cy="3810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cs-CZ" sz="1400">
                <a:latin typeface="Verdana" pitchFamily="34" charset="0"/>
              </a:rPr>
              <a:t>I</a:t>
            </a:r>
          </a:p>
        </p:txBody>
      </p:sp>
      <p:sp>
        <p:nvSpPr>
          <p:cNvPr id="9233" name="AutoShape 11"/>
          <p:cNvSpPr>
            <a:spLocks noChangeArrowheads="1"/>
          </p:cNvSpPr>
          <p:nvPr/>
        </p:nvSpPr>
        <p:spPr bwMode="auto">
          <a:xfrm>
            <a:off x="4976813" y="2044700"/>
            <a:ext cx="342900" cy="3810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cs-CZ" sz="1400">
                <a:latin typeface="Verdana" pitchFamily="34" charset="0"/>
              </a:rPr>
              <a:t>II</a:t>
            </a:r>
          </a:p>
        </p:txBody>
      </p:sp>
      <p:sp>
        <p:nvSpPr>
          <p:cNvPr id="9234" name="Text Box 12"/>
          <p:cNvSpPr txBox="1">
            <a:spLocks noChangeArrowheads="1"/>
          </p:cNvSpPr>
          <p:nvPr/>
        </p:nvSpPr>
        <p:spPr bwMode="auto">
          <a:xfrm>
            <a:off x="4498975" y="3767138"/>
            <a:ext cx="468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vs.</a:t>
            </a:r>
          </a:p>
        </p:txBody>
      </p:sp>
      <p:grpSp>
        <p:nvGrpSpPr>
          <p:cNvPr id="9235" name="Group 42"/>
          <p:cNvGrpSpPr>
            <a:grpSpLocks noChangeAspect="1"/>
          </p:cNvGrpSpPr>
          <p:nvPr/>
        </p:nvGrpSpPr>
        <p:grpSpPr bwMode="auto">
          <a:xfrm>
            <a:off x="1084263" y="3635375"/>
            <a:ext cx="1666875" cy="1482725"/>
            <a:chOff x="413" y="1535"/>
            <a:chExt cx="1278" cy="1167"/>
          </a:xfrm>
        </p:grpSpPr>
        <p:pic>
          <p:nvPicPr>
            <p:cNvPr id="9266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177"/>
              <a:ext cx="29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7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1845"/>
              <a:ext cx="105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8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1535"/>
              <a:ext cx="61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9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2505"/>
              <a:ext cx="105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0" name="Line 17"/>
            <p:cNvSpPr>
              <a:spLocks noChangeAspect="1" noChangeShapeType="1"/>
            </p:cNvSpPr>
            <p:nvPr/>
          </p:nvSpPr>
          <p:spPr bwMode="auto">
            <a:xfrm>
              <a:off x="473" y="1788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71" name="Line 18"/>
            <p:cNvSpPr>
              <a:spLocks noChangeAspect="1" noChangeShapeType="1"/>
            </p:cNvSpPr>
            <p:nvPr/>
          </p:nvSpPr>
          <p:spPr bwMode="auto">
            <a:xfrm>
              <a:off x="473" y="2436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72" name="Line 19"/>
            <p:cNvSpPr>
              <a:spLocks noChangeAspect="1" noChangeShapeType="1"/>
            </p:cNvSpPr>
            <p:nvPr/>
          </p:nvSpPr>
          <p:spPr bwMode="auto">
            <a:xfrm>
              <a:off x="413" y="2105"/>
              <a:ext cx="12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33350" y="4205288"/>
            <a:ext cx="1004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RR(II)=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832100" y="3752850"/>
          <a:ext cx="94138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38" name="Rovnice" r:id="rId9" imgW="583920" imgH="761760" progId="Equation.3">
                  <p:embed/>
                </p:oleObj>
              </mc:Choice>
              <mc:Fallback>
                <p:oleObj name="Rovnice" r:id="rId9" imgW="5839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3752850"/>
                        <a:ext cx="941388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7" name="Group 57"/>
          <p:cNvGrpSpPr>
            <a:grpSpLocks noChangeAspect="1"/>
          </p:cNvGrpSpPr>
          <p:nvPr/>
        </p:nvGrpSpPr>
        <p:grpSpPr bwMode="auto">
          <a:xfrm>
            <a:off x="6524625" y="3646488"/>
            <a:ext cx="1181100" cy="1330325"/>
            <a:chOff x="3888" y="1558"/>
            <a:chExt cx="930" cy="1109"/>
          </a:xfrm>
        </p:grpSpPr>
        <p:pic>
          <p:nvPicPr>
            <p:cNvPr id="9259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" y="2467"/>
              <a:ext cx="68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0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" y="1861"/>
              <a:ext cx="37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1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" y="2164"/>
              <a:ext cx="29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2" name="Picture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" y="1558"/>
              <a:ext cx="61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3" name="Line 26"/>
            <p:cNvSpPr>
              <a:spLocks noChangeAspect="1" noChangeShapeType="1"/>
            </p:cNvSpPr>
            <p:nvPr/>
          </p:nvSpPr>
          <p:spPr bwMode="auto">
            <a:xfrm>
              <a:off x="3918" y="1806"/>
              <a:ext cx="8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4" name="Line 27"/>
            <p:cNvSpPr>
              <a:spLocks noChangeAspect="1" noChangeShapeType="1"/>
            </p:cNvSpPr>
            <p:nvPr/>
          </p:nvSpPr>
          <p:spPr bwMode="auto">
            <a:xfrm>
              <a:off x="3936" y="2412"/>
              <a:ext cx="8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5" name="Line 28"/>
            <p:cNvSpPr>
              <a:spLocks noChangeAspect="1" noChangeShapeType="1"/>
            </p:cNvSpPr>
            <p:nvPr/>
          </p:nvSpPr>
          <p:spPr bwMode="auto">
            <a:xfrm>
              <a:off x="3888" y="2109"/>
              <a:ext cx="9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38" name="Text Box 29"/>
          <p:cNvSpPr txBox="1">
            <a:spLocks noChangeArrowheads="1"/>
          </p:cNvSpPr>
          <p:nvPr/>
        </p:nvSpPr>
        <p:spPr bwMode="auto">
          <a:xfrm>
            <a:off x="5561013" y="4149725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OR(II)=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799388" y="3697288"/>
          <a:ext cx="1020762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39" name="Rovnice" r:id="rId13" imgW="634680" imgH="761760" progId="Equation.3">
                  <p:embed/>
                </p:oleObj>
              </mc:Choice>
              <mc:Fallback>
                <p:oleObj name="Rovnice" r:id="rId13" imgW="6346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3697288"/>
                        <a:ext cx="1020762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Text Box 38"/>
          <p:cNvSpPr txBox="1">
            <a:spLocks noChangeArrowheads="1"/>
          </p:cNvSpPr>
          <p:nvPr/>
        </p:nvSpPr>
        <p:spPr bwMode="auto">
          <a:xfrm>
            <a:off x="112713" y="2571750"/>
            <a:ext cx="908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RR(I)=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725738" y="2128838"/>
          <a:ext cx="124777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40" name="Rovnice" r:id="rId15" imgW="774360" imgH="761760" progId="Equation.3">
                  <p:embed/>
                </p:oleObj>
              </mc:Choice>
              <mc:Fallback>
                <p:oleObj name="Rovnice" r:id="rId15" imgW="7743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128838"/>
                        <a:ext cx="124777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40" name="Group 43"/>
          <p:cNvGrpSpPr>
            <a:grpSpLocks noChangeAspect="1"/>
          </p:cNvGrpSpPr>
          <p:nvPr/>
        </p:nvGrpSpPr>
        <p:grpSpPr bwMode="auto">
          <a:xfrm>
            <a:off x="1046163" y="2032000"/>
            <a:ext cx="1666875" cy="1457325"/>
            <a:chOff x="424" y="2843"/>
            <a:chExt cx="1278" cy="1148"/>
          </a:xfrm>
        </p:grpSpPr>
        <p:pic>
          <p:nvPicPr>
            <p:cNvPr id="9252" name="Picture 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3134"/>
              <a:ext cx="105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3" name="Picture 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3794"/>
              <a:ext cx="105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Line 35"/>
            <p:cNvSpPr>
              <a:spLocks noChangeAspect="1" noChangeShapeType="1"/>
            </p:cNvSpPr>
            <p:nvPr/>
          </p:nvSpPr>
          <p:spPr bwMode="auto">
            <a:xfrm>
              <a:off x="484" y="3077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6"/>
            <p:cNvSpPr>
              <a:spLocks noChangeAspect="1" noChangeShapeType="1"/>
            </p:cNvSpPr>
            <p:nvPr/>
          </p:nvSpPr>
          <p:spPr bwMode="auto">
            <a:xfrm>
              <a:off x="484" y="3725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37"/>
            <p:cNvSpPr>
              <a:spLocks noChangeAspect="1" noChangeShapeType="1"/>
            </p:cNvSpPr>
            <p:nvPr/>
          </p:nvSpPr>
          <p:spPr bwMode="auto">
            <a:xfrm>
              <a:off x="424" y="3394"/>
              <a:ext cx="12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9257" name="Picture 4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" y="3473"/>
              <a:ext cx="70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8" name="Picture 4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" y="2843"/>
              <a:ext cx="3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41" name="Text Box 51"/>
          <p:cNvSpPr txBox="1">
            <a:spLocks noChangeArrowheads="1"/>
          </p:cNvSpPr>
          <p:nvPr/>
        </p:nvSpPr>
        <p:spPr bwMode="auto">
          <a:xfrm>
            <a:off x="5580063" y="2609850"/>
            <a:ext cx="919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OR(I)=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7646988" y="2157413"/>
          <a:ext cx="114458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41" name="Rovnice" r:id="rId19" imgW="711000" imgH="761760" progId="Equation.3">
                  <p:embed/>
                </p:oleObj>
              </mc:Choice>
              <mc:Fallback>
                <p:oleObj name="Rovnice" r:id="rId19" imgW="7110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2157413"/>
                        <a:ext cx="1144587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42" name="Group 58"/>
          <p:cNvGrpSpPr>
            <a:grpSpLocks noChangeAspect="1"/>
          </p:cNvGrpSpPr>
          <p:nvPr/>
        </p:nvGrpSpPr>
        <p:grpSpPr bwMode="auto">
          <a:xfrm>
            <a:off x="6448425" y="2117725"/>
            <a:ext cx="1181100" cy="1281113"/>
            <a:chOff x="3846" y="2789"/>
            <a:chExt cx="930" cy="1069"/>
          </a:xfrm>
        </p:grpSpPr>
        <p:sp>
          <p:nvSpPr>
            <p:cNvPr id="9245" name="Line 48"/>
            <p:cNvSpPr>
              <a:spLocks noChangeAspect="1" noChangeShapeType="1"/>
            </p:cNvSpPr>
            <p:nvPr/>
          </p:nvSpPr>
          <p:spPr bwMode="auto">
            <a:xfrm>
              <a:off x="3876" y="3048"/>
              <a:ext cx="8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6" name="Line 49"/>
            <p:cNvSpPr>
              <a:spLocks noChangeAspect="1" noChangeShapeType="1"/>
            </p:cNvSpPr>
            <p:nvPr/>
          </p:nvSpPr>
          <p:spPr bwMode="auto">
            <a:xfrm>
              <a:off x="3894" y="3654"/>
              <a:ext cx="8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7" name="Line 50"/>
            <p:cNvSpPr>
              <a:spLocks noChangeAspect="1" noChangeShapeType="1"/>
            </p:cNvSpPr>
            <p:nvPr/>
          </p:nvSpPr>
          <p:spPr bwMode="auto">
            <a:xfrm>
              <a:off x="3846" y="3351"/>
              <a:ext cx="9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9248" name="Picture 5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" y="3665"/>
              <a:ext cx="27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5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081"/>
              <a:ext cx="58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Picture 5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" y="2789"/>
              <a:ext cx="3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5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" y="3395"/>
              <a:ext cx="70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6148388" y="5207000"/>
          <a:ext cx="18081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42" name="Rovnice" r:id="rId23" imgW="1041120" imgH="419040" progId="Equation.3">
                  <p:embed/>
                </p:oleObj>
              </mc:Choice>
              <mc:Fallback>
                <p:oleObj name="Rovnice" r:id="rId23" imgW="1041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5207000"/>
                        <a:ext cx="18081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969963" y="5216525"/>
          <a:ext cx="178593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43" name="Rovnice" r:id="rId25" imgW="1028520" imgH="419040" progId="Equation.3">
                  <p:embed/>
                </p:oleObj>
              </mc:Choice>
              <mc:Fallback>
                <p:oleObj name="Rovnice" r:id="rId25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5216525"/>
                        <a:ext cx="178593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Rectangle 61"/>
          <p:cNvSpPr>
            <a:spLocks noChangeArrowheads="1"/>
          </p:cNvSpPr>
          <p:nvPr/>
        </p:nvSpPr>
        <p:spPr bwMode="auto">
          <a:xfrm>
            <a:off x="742950" y="5195888"/>
            <a:ext cx="2359025" cy="781050"/>
          </a:xfrm>
          <a:prstGeom prst="rect">
            <a:avLst/>
          </a:prstGeom>
          <a:noFill/>
          <a:ln w="9525">
            <a:solidFill>
              <a:srgbClr val="CC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9244" name="Rectangle 62"/>
          <p:cNvSpPr>
            <a:spLocks noChangeArrowheads="1"/>
          </p:cNvSpPr>
          <p:nvPr/>
        </p:nvSpPr>
        <p:spPr bwMode="auto">
          <a:xfrm>
            <a:off x="5884863" y="5165725"/>
            <a:ext cx="2359025" cy="781050"/>
          </a:xfrm>
          <a:prstGeom prst="rect">
            <a:avLst/>
          </a:prstGeom>
          <a:noFill/>
          <a:ln w="9525">
            <a:solidFill>
              <a:srgbClr val="CC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0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RR a OR ve studiích s různou mírou bazálního rizika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8114F-26EB-4454-BD6C-0F6B4921C7D8}" type="slidenum">
              <a:rPr lang="cs-CZ"/>
              <a:pPr>
                <a:defRPr/>
              </a:pPr>
              <a:t>15</a:t>
            </a:fld>
            <a:endParaRPr lang="cs-CZ"/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20713"/>
            <a:ext cx="3840163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 rot="16200000">
            <a:off x="-749300" y="1704975"/>
            <a:ext cx="2159000" cy="336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Control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-749300" y="4695825"/>
            <a:ext cx="2159000" cy="336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Case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1689100" y="3284538"/>
            <a:ext cx="1809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Výskyt eventu (</a:t>
            </a:r>
            <a:r>
              <a:rPr lang="en-US" sz="1200">
                <a:latin typeface="Verdana" pitchFamily="34" charset="0"/>
              </a:rPr>
              <a:t>%)</a:t>
            </a:r>
            <a:endParaRPr lang="cs-CZ" sz="1200">
              <a:latin typeface="Verdana" pitchFamily="34" charset="0"/>
            </a:endParaRP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1641475" y="6092825"/>
            <a:ext cx="1809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Výskyt eventu (</a:t>
            </a:r>
            <a:r>
              <a:rPr lang="en-US" sz="1200">
                <a:latin typeface="Verdana" pitchFamily="34" charset="0"/>
              </a:rPr>
              <a:t>%)</a:t>
            </a:r>
            <a:endParaRPr lang="cs-CZ" sz="1200">
              <a:latin typeface="Verdana" pitchFamily="34" charset="0"/>
            </a:endParaRPr>
          </a:p>
        </p:txBody>
      </p:sp>
      <p:sp>
        <p:nvSpPr>
          <p:cNvPr id="46089" name="AutoShape 10"/>
          <p:cNvSpPr>
            <a:spLocks noChangeArrowheads="1"/>
          </p:cNvSpPr>
          <p:nvPr/>
        </p:nvSpPr>
        <p:spPr bwMode="auto">
          <a:xfrm rot="5400000">
            <a:off x="3392488" y="3198812"/>
            <a:ext cx="2279650" cy="219075"/>
          </a:xfrm>
          <a:prstGeom prst="triangle">
            <a:avLst>
              <a:gd name="adj" fmla="val 50000"/>
            </a:avLst>
          </a:prstGeom>
          <a:solidFill>
            <a:srgbClr val="B39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  <p:pic>
        <p:nvPicPr>
          <p:cNvPr id="4609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2057400"/>
            <a:ext cx="303053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4927600" y="4686300"/>
            <a:ext cx="3289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Bazální (control) výskyt eventu (</a:t>
            </a:r>
            <a:r>
              <a:rPr lang="en-US" sz="1200">
                <a:latin typeface="Verdana" pitchFamily="34" charset="0"/>
              </a:rPr>
              <a:t>%)</a:t>
            </a:r>
            <a:endParaRPr lang="cs-CZ" sz="1200">
              <a:latin typeface="Verdana" pitchFamily="34" charset="0"/>
            </a:endParaRPr>
          </a:p>
        </p:txBody>
      </p:sp>
      <p:sp>
        <p:nvSpPr>
          <p:cNvPr id="46092" name="Text Box 14"/>
          <p:cNvSpPr txBox="1">
            <a:spLocks noChangeArrowheads="1"/>
          </p:cNvSpPr>
          <p:nvPr/>
        </p:nvSpPr>
        <p:spPr bwMode="auto">
          <a:xfrm>
            <a:off x="4718050" y="1422400"/>
            <a:ext cx="40814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FF9933"/>
                </a:solidFill>
                <a:latin typeface="Verdana" pitchFamily="34" charset="0"/>
              </a:rPr>
              <a:t>Ve skupině „Case“ připadá na jednoho pacienta bez eventu </a:t>
            </a:r>
            <a:r>
              <a:rPr lang="cs-CZ" sz="1400" u="sng">
                <a:solidFill>
                  <a:srgbClr val="FF9933"/>
                </a:solidFill>
                <a:latin typeface="Verdana" pitchFamily="34" charset="0"/>
              </a:rPr>
              <a:t>4x tolik pacientů s eventem</a:t>
            </a:r>
            <a:r>
              <a:rPr lang="cs-CZ" sz="1400">
                <a:solidFill>
                  <a:srgbClr val="FF9933"/>
                </a:solidFill>
                <a:latin typeface="Verdana" pitchFamily="34" charset="0"/>
              </a:rPr>
              <a:t> než ve skupině „Control“</a:t>
            </a:r>
          </a:p>
        </p:txBody>
      </p:sp>
      <p:sp>
        <p:nvSpPr>
          <p:cNvPr id="46093" name="Text Box 15"/>
          <p:cNvSpPr txBox="1">
            <a:spLocks noChangeArrowheads="1"/>
          </p:cNvSpPr>
          <p:nvPr/>
        </p:nvSpPr>
        <p:spPr bwMode="auto">
          <a:xfrm>
            <a:off x="5041900" y="1092200"/>
            <a:ext cx="2978150" cy="30321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1400">
                <a:latin typeface="Verdana" pitchFamily="34" charset="0"/>
              </a:rPr>
              <a:t>Odds ratio</a:t>
            </a:r>
          </a:p>
        </p:txBody>
      </p:sp>
      <p:sp>
        <p:nvSpPr>
          <p:cNvPr id="46094" name="Text Box 16"/>
          <p:cNvSpPr txBox="1">
            <a:spLocks noChangeArrowheads="1"/>
          </p:cNvSpPr>
          <p:nvPr/>
        </p:nvSpPr>
        <p:spPr bwMode="auto">
          <a:xfrm rot="-5400000">
            <a:off x="4451350" y="3000375"/>
            <a:ext cx="776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RR/OR</a:t>
            </a:r>
          </a:p>
        </p:txBody>
      </p:sp>
      <p:sp>
        <p:nvSpPr>
          <p:cNvPr id="46095" name="Text Box 17"/>
          <p:cNvSpPr txBox="1">
            <a:spLocks noChangeArrowheads="1"/>
          </p:cNvSpPr>
          <p:nvPr/>
        </p:nvSpPr>
        <p:spPr bwMode="auto">
          <a:xfrm>
            <a:off x="5003800" y="5018088"/>
            <a:ext cx="2978150" cy="303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1400">
                <a:latin typeface="Verdana" pitchFamily="34" charset="0"/>
              </a:rPr>
              <a:t>Relative risk</a:t>
            </a:r>
          </a:p>
        </p:txBody>
      </p:sp>
      <p:sp>
        <p:nvSpPr>
          <p:cNvPr id="46096" name="Text Box 18"/>
          <p:cNvSpPr txBox="1">
            <a:spLocks noChangeArrowheads="1"/>
          </p:cNvSpPr>
          <p:nvPr/>
        </p:nvSpPr>
        <p:spPr bwMode="auto">
          <a:xfrm>
            <a:off x="4427538" y="5353050"/>
            <a:ext cx="44656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669900"/>
                </a:solidFill>
                <a:latin typeface="Verdana" pitchFamily="34" charset="0"/>
              </a:rPr>
              <a:t>Pacient ve skupině „Case“ má </a:t>
            </a:r>
            <a:r>
              <a:rPr lang="cs-CZ" sz="1400" u="sng">
                <a:solidFill>
                  <a:srgbClr val="669900"/>
                </a:solidFill>
                <a:latin typeface="Verdana" pitchFamily="34" charset="0"/>
              </a:rPr>
              <a:t>x-krát</a:t>
            </a:r>
            <a:r>
              <a:rPr lang="cs-CZ" sz="1400">
                <a:solidFill>
                  <a:srgbClr val="669900"/>
                </a:solidFill>
                <a:latin typeface="Verdana" pitchFamily="34" charset="0"/>
              </a:rPr>
              <a:t> zvýšenou pravděpodobnost výskytu eventu než pacient ve skupině „Control“. </a:t>
            </a:r>
            <a:r>
              <a:rPr lang="cs-CZ" sz="1400" u="sng">
                <a:solidFill>
                  <a:srgbClr val="669900"/>
                </a:solidFill>
                <a:latin typeface="Verdana" pitchFamily="34" charset="0"/>
              </a:rPr>
              <a:t>X-krát</a:t>
            </a:r>
            <a:r>
              <a:rPr lang="cs-CZ" sz="1400">
                <a:solidFill>
                  <a:srgbClr val="669900"/>
                </a:solidFill>
                <a:latin typeface="Verdana" pitchFamily="34" charset="0"/>
              </a:rPr>
              <a:t> závisí na basálním výskytu eventu.</a:t>
            </a:r>
          </a:p>
        </p:txBody>
      </p:sp>
    </p:spTree>
    <p:extLst>
      <p:ext uri="{BB962C8B-B14F-4D97-AF65-F5344CB8AC3E}">
        <p14:creationId xmlns:p14="http://schemas.microsoft.com/office/powerpoint/2010/main" val="2385073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RR a OR v prospektivních a retrospektivních studiích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C6C95-86F0-49C4-B45D-CCDDDFA91CE9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47108" name="Rectangle 3"/>
          <p:cNvSpPr txBox="1">
            <a:spLocks noChangeArrowheads="1"/>
          </p:cNvSpPr>
          <p:nvPr/>
        </p:nvSpPr>
        <p:spPr bwMode="auto">
          <a:xfrm>
            <a:off x="4538663" y="1916113"/>
            <a:ext cx="413702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 b="1">
                <a:latin typeface="Verdana" pitchFamily="34" charset="0"/>
              </a:rPr>
              <a:t>Zpětné sledování příčin eventu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 b="1">
                <a:latin typeface="Verdana" pitchFamily="34" charset="0"/>
              </a:rPr>
              <a:t>Převážně case-control studie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 b="1">
                <a:latin typeface="Verdana" pitchFamily="34" charset="0"/>
              </a:rPr>
              <a:t>Výběrem pacientů ovlivňujeme bazální výskyt eventu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60925" y="1412875"/>
            <a:ext cx="3717925" cy="396875"/>
          </a:xfrm>
          <a:prstGeom prst="rect">
            <a:avLst/>
          </a:prstGeom>
          <a:solidFill>
            <a:srgbClr val="B39F8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Retrospektivní  studie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2250" y="1412875"/>
            <a:ext cx="3717925" cy="396875"/>
          </a:xfrm>
          <a:prstGeom prst="rect">
            <a:avLst/>
          </a:prstGeom>
          <a:solidFill>
            <a:srgbClr val="B39F8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Prospektivní studie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 rot="10800000">
            <a:off x="5440363" y="3141663"/>
            <a:ext cx="2279650" cy="219075"/>
          </a:xfrm>
          <a:prstGeom prst="triangle">
            <a:avLst>
              <a:gd name="adj" fmla="val 50000"/>
            </a:avLst>
          </a:prstGeom>
          <a:solidFill>
            <a:srgbClr val="B39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595813" y="3573463"/>
            <a:ext cx="434498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RR nelze použít –ovliněno bazálním výskytem eventu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endParaRPr lang="cs-CZ" sz="1400">
              <a:solidFill>
                <a:srgbClr val="CC0000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 u="sng">
                <a:solidFill>
                  <a:srgbClr val="CC0000"/>
                </a:solidFill>
                <a:latin typeface="Verdana" pitchFamily="34" charset="0"/>
              </a:rPr>
              <a:t>Využití OR</a:t>
            </a: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 – není ovliněno designem studie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98450" y="1874838"/>
            <a:ext cx="419258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Sledování výskytu eventu a následná analýza jeho příčin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Převážně kohortní studie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 rot="10800000">
            <a:off x="966788" y="2970213"/>
            <a:ext cx="2279650" cy="219075"/>
          </a:xfrm>
          <a:prstGeom prst="triangle">
            <a:avLst>
              <a:gd name="adj" fmla="val 50000"/>
            </a:avLst>
          </a:prstGeom>
          <a:solidFill>
            <a:srgbClr val="B39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298450" y="3368675"/>
            <a:ext cx="43449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Bazální výskyt eventu je dán vlastnostmi kohorty pacientů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endParaRPr lang="cs-CZ" sz="1400">
              <a:solidFill>
                <a:srgbClr val="CC0000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Bezproblémové využití RR</a:t>
            </a: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 rot="10800000">
            <a:off x="1081088" y="4598988"/>
            <a:ext cx="2279650" cy="219075"/>
          </a:xfrm>
          <a:prstGeom prst="triangle">
            <a:avLst>
              <a:gd name="adj" fmla="val 50000"/>
            </a:avLst>
          </a:prstGeom>
          <a:solidFill>
            <a:srgbClr val="B39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7117" name="AutoShape 14"/>
          <p:cNvSpPr>
            <a:spLocks noChangeArrowheads="1"/>
          </p:cNvSpPr>
          <p:nvPr/>
        </p:nvSpPr>
        <p:spPr bwMode="auto">
          <a:xfrm rot="10800000">
            <a:off x="5459413" y="4868863"/>
            <a:ext cx="2279650" cy="219075"/>
          </a:xfrm>
          <a:prstGeom prst="triangle">
            <a:avLst>
              <a:gd name="adj" fmla="val 50000"/>
            </a:avLst>
          </a:prstGeom>
          <a:solidFill>
            <a:srgbClr val="B39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7118" name="Text Box 16"/>
          <p:cNvSpPr txBox="1">
            <a:spLocks noChangeArrowheads="1"/>
          </p:cNvSpPr>
          <p:nvPr/>
        </p:nvSpPr>
        <p:spPr bwMode="auto">
          <a:xfrm>
            <a:off x="1111250" y="5041900"/>
            <a:ext cx="2159000" cy="6842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7119" name="Text Box 17"/>
          <p:cNvSpPr txBox="1">
            <a:spLocks noChangeArrowheads="1"/>
          </p:cNvSpPr>
          <p:nvPr/>
        </p:nvSpPr>
        <p:spPr bwMode="auto">
          <a:xfrm>
            <a:off x="5537200" y="5207000"/>
            <a:ext cx="2159000" cy="68421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</p:spTree>
    <p:extLst>
      <p:ext uri="{BB962C8B-B14F-4D97-AF65-F5344CB8AC3E}">
        <p14:creationId xmlns:p14="http://schemas.microsoft.com/office/powerpoint/2010/main" val="819820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Relative</a:t>
            </a:r>
            <a:r>
              <a:rPr lang="cs-CZ" dirty="0"/>
              <a:t> risk vs. </a:t>
            </a:r>
            <a:r>
              <a:rPr lang="cs-CZ" dirty="0" err="1"/>
              <a:t>Odds</a:t>
            </a:r>
            <a:r>
              <a:rPr lang="cs-CZ" dirty="0"/>
              <a:t> </a:t>
            </a:r>
            <a:r>
              <a:rPr lang="cs-CZ" dirty="0" err="1"/>
              <a:t>ratio</a:t>
            </a:r>
            <a:r>
              <a:rPr lang="cs-CZ" dirty="0"/>
              <a:t>: shrnutí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A6415-062C-487B-9F1B-063BBDD18CCC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48132" name="Rectangle 3"/>
          <p:cNvSpPr txBox="1">
            <a:spLocks noChangeArrowheads="1"/>
          </p:cNvSpPr>
          <p:nvPr/>
        </p:nvSpPr>
        <p:spPr bwMode="auto">
          <a:xfrm>
            <a:off x="301625" y="2360613"/>
            <a:ext cx="383222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en-US" sz="1400">
                <a:solidFill>
                  <a:schemeClr val="hlink"/>
                </a:solidFill>
                <a:latin typeface="Verdana" pitchFamily="34" charset="0"/>
              </a:rPr>
              <a:t>Intuitivn</a:t>
            </a: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ě snadno interpretovatelné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Pro prospektivní studie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endParaRPr lang="cs-CZ" sz="1400">
              <a:solidFill>
                <a:schemeClr val="hlink"/>
              </a:solidFill>
              <a:latin typeface="Verdana" pitchFamily="34" charset="0"/>
            </a:endParaRP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Maximum se liší podle bazální hodnoty výskytu eventu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endParaRPr lang="cs-CZ" sz="1400">
              <a:latin typeface="Verdana" pitchFamily="34" charset="0"/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117600" y="1481138"/>
            <a:ext cx="2159000" cy="684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6127750" y="1433513"/>
            <a:ext cx="2159000" cy="684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268413"/>
            <a:ext cx="923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5143500" y="2360613"/>
            <a:ext cx="3884613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Retrospektivní studie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Aplikace v metaanalýze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Standardní výstup logistické regrese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Rozsah vždy 0 až nekonečno, není ovlivněno bazálním výskytem eventu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endParaRPr lang="cs-CZ" sz="1400">
              <a:solidFill>
                <a:srgbClr val="009900"/>
              </a:solidFill>
              <a:latin typeface="Verdana" pitchFamily="34" charset="0"/>
            </a:endParaRP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Obtížnější interpretace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endParaRPr lang="cs-CZ" sz="1400">
              <a:latin typeface="Verdana" pitchFamily="34" charset="0"/>
            </a:endParaRPr>
          </a:p>
        </p:txBody>
      </p:sp>
      <p:sp>
        <p:nvSpPr>
          <p:cNvPr id="48137" name="Text Box 4"/>
          <p:cNvSpPr txBox="1">
            <a:spLocks noChangeArrowheads="1"/>
          </p:cNvSpPr>
          <p:nvPr/>
        </p:nvSpPr>
        <p:spPr bwMode="auto">
          <a:xfrm>
            <a:off x="1116013" y="4149725"/>
            <a:ext cx="2159000" cy="6842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Hazard ratio</a:t>
            </a:r>
          </a:p>
        </p:txBody>
      </p:sp>
      <p:sp>
        <p:nvSpPr>
          <p:cNvPr id="48138" name="Rectangle 3"/>
          <p:cNvSpPr txBox="1">
            <a:spLocks noChangeArrowheads="1"/>
          </p:cNvSpPr>
          <p:nvPr/>
        </p:nvSpPr>
        <p:spPr bwMode="auto">
          <a:xfrm>
            <a:off x="323850" y="4941888"/>
            <a:ext cx="3832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Významově leží mezi RR a OR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Standardní výstup Coxova modelu proporcionálních rizik</a:t>
            </a:r>
          </a:p>
        </p:txBody>
      </p:sp>
    </p:spTree>
    <p:extLst>
      <p:ext uri="{BB962C8B-B14F-4D97-AF65-F5344CB8AC3E}">
        <p14:creationId xmlns:p14="http://schemas.microsoft.com/office/powerpoint/2010/main" val="1759247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ROC analýza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143BD9-861C-4009-9F61-A9CC8DAB7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74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ROC analýza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 pro identifikaci cut-off (hranice rozdělení spojitých dat) ve spojitých datech vzhledem k co nejlepšímu odlišení binárního endpointu </a:t>
            </a:r>
          </a:p>
          <a:p>
            <a:r>
              <a:rPr lang="cs-CZ" dirty="0"/>
              <a:t>Výsledkem je binarizace spojité proměnné, která je často lépe interpretovatelná než výsledky na spojitých datech</a:t>
            </a:r>
          </a:p>
          <a:p>
            <a:r>
              <a:rPr lang="cs-CZ" dirty="0"/>
              <a:t>Identifikace konkrétního cut-off souvisí s preferencí buď sensitivity nebo specificity pro identifikaci endpointu</a:t>
            </a:r>
          </a:p>
          <a:p>
            <a:r>
              <a:rPr lang="cs-CZ" dirty="0"/>
              <a:t>Upřednostnění sensitivity nebo specificity je do určité míry subjektivní dle reálného cíle analýzy</a:t>
            </a:r>
          </a:p>
          <a:p>
            <a:pPr lvl="1"/>
            <a:r>
              <a:rPr lang="cs-CZ" dirty="0"/>
              <a:t>Vysoká sensitivita – screeningový test, kdy je třeba zachytit všechny možné nemocné (např. závažné onemocnění, které je třeba zachytit v počátečním stadiu)</a:t>
            </a:r>
          </a:p>
          <a:p>
            <a:pPr lvl="1"/>
            <a:r>
              <a:rPr lang="cs-CZ" dirty="0"/>
              <a:t>Vysoká specificita – pokud je nezbytné odchytit pouze skutečně nemocné pacienty (např. nechceme vystavovat pacienty zbytečné léčbě málo závažného onemocnění)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31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Binární </a:t>
            </a:r>
            <a:r>
              <a:rPr lang="cs-CZ" dirty="0" err="1"/>
              <a:t>endpointy</a:t>
            </a:r>
            <a:r>
              <a:rPr lang="cs-CZ" dirty="0"/>
              <a:t> klinických dat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805188-9969-45C5-B1C4-979B5AF59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76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ROC analýza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Identifikace </a:t>
            </a:r>
            <a:r>
              <a:rPr lang="cs-CZ" dirty="0" err="1"/>
              <a:t>cutt</a:t>
            </a:r>
            <a:r>
              <a:rPr lang="cs-CZ" dirty="0"/>
              <a:t> </a:t>
            </a:r>
            <a:r>
              <a:rPr lang="cs-CZ" dirty="0" err="1"/>
              <a:t>offs</a:t>
            </a:r>
            <a:r>
              <a:rPr lang="cs-CZ" dirty="0"/>
              <a:t> pro kategorizaci spojitých proměnných aby při jejich užití v modelech byla maximalizována jejich sensitivita a </a:t>
            </a:r>
            <a:r>
              <a:rPr lang="cs-CZ" dirty="0" err="1"/>
              <a:t>specificita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ED13D-C9A0-4DE7-A89E-7AA72E5B261E}" type="slidenum">
              <a:rPr lang="cs-CZ"/>
              <a:pPr>
                <a:defRPr/>
              </a:pPr>
              <a:t>20</a:t>
            </a:fld>
            <a:endParaRPr lang="cs-CZ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79388" y="2924175"/>
          <a:ext cx="5040312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85" name="Graph" r:id="rId3" imgW="5040000" imgH="2880000" progId="STATISTICA.Graph">
                  <p:embed/>
                </p:oleObj>
              </mc:Choice>
              <mc:Fallback>
                <p:oleObj name="Graph" r:id="rId3" imgW="504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924175"/>
                        <a:ext cx="5040312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1384300" y="4402138"/>
            <a:ext cx="2665413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042988" y="2276475"/>
            <a:ext cx="362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/>
              <a:t>Kde leží optimální hranice mezi skupinami?</a:t>
            </a: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708275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143625" y="2990850"/>
            <a:ext cx="193675" cy="195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4" name="Straight Connector 13"/>
          <p:cNvCxnSpPr>
            <a:stCxn id="11" idx="2"/>
          </p:cNvCxnSpPr>
          <p:nvPr/>
        </p:nvCxnSpPr>
        <p:spPr>
          <a:xfrm rot="10800000">
            <a:off x="2700338" y="3068638"/>
            <a:ext cx="3443287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TextBox 15"/>
          <p:cNvSpPr txBox="1">
            <a:spLocks noChangeArrowheads="1"/>
          </p:cNvSpPr>
          <p:nvPr/>
        </p:nvSpPr>
        <p:spPr bwMode="auto">
          <a:xfrm>
            <a:off x="5651500" y="5445125"/>
            <a:ext cx="30972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/>
              <a:t>Identifikace hranice s nejvyšší sensitivitou a specificitou pro odlišení skupin</a:t>
            </a:r>
          </a:p>
        </p:txBody>
      </p:sp>
    </p:spTree>
    <p:extLst>
      <p:ext uri="{BB962C8B-B14F-4D97-AF65-F5344CB8AC3E}">
        <p14:creationId xmlns:p14="http://schemas.microsoft.com/office/powerpoint/2010/main" val="246643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Sensitivita a specificita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Klíčové pojmy v popisu vztahu dvou binárních proměnných = situace kdy predikujeme binární endpoint binárním prediktorem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93075"/>
              </p:ext>
            </p:extLst>
          </p:nvPr>
        </p:nvGraphicFramePr>
        <p:xfrm>
          <a:off x="683568" y="2276872"/>
          <a:ext cx="69127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– nemocný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0 - zdravý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– riziková 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Skutečně</a:t>
                      </a:r>
                      <a:r>
                        <a:rPr lang="cs-CZ" baseline="0" dirty="0"/>
                        <a:t> pozitivní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Falešně pozitivní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 – neriziková 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Falešně negativní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Skutečně negativní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3789040"/>
                <a:ext cx="5738301" cy="669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𝑠𝑒𝑛𝑠𝑖𝑡𝑖𝑣𝑖𝑡𝑎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𝑠𝑘𝑢𝑡𝑒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𝑝𝑜𝑧𝑖𝑡𝑖𝑣𝑛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𝑠𝑘𝑢𝑡𝑒</m:t>
                          </m:r>
                          <m:r>
                            <a:rPr lang="cs-CZ" i="1">
                              <a:latin typeface="Cambria Math"/>
                            </a:rPr>
                            <m:t>č</m:t>
                          </m:r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  <m:r>
                            <a:rPr lang="cs-CZ" i="1">
                              <a:latin typeface="Cambria Math"/>
                            </a:rPr>
                            <m:t>ě </m:t>
                          </m:r>
                          <m:r>
                            <a:rPr lang="cs-CZ" i="1">
                              <a:latin typeface="Cambria Math"/>
                            </a:rPr>
                            <m:t>𝑝𝑜𝑧𝑖𝑡𝑖𝑣𝑛</m:t>
                          </m:r>
                          <m:r>
                            <a:rPr lang="cs-CZ" i="1">
                              <a:latin typeface="Cambria Math"/>
                            </a:rPr>
                            <m:t>í+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𝑓𝑎𝑙𝑒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𝑛𝑒𝑔𝑎𝑡𝑖𝑣𝑛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89040"/>
                <a:ext cx="5738301" cy="6697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599" y="4797152"/>
                <a:ext cx="5747919" cy="669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𝑠𝑘𝑢𝑡𝑒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𝑛𝑒𝑔𝑎𝑡𝑖𝑣𝑛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𝑠𝑘𝑢𝑡𝑒</m:t>
                          </m:r>
                          <m:r>
                            <a:rPr lang="cs-CZ" i="1">
                              <a:latin typeface="Cambria Math"/>
                            </a:rPr>
                            <m:t>č</m:t>
                          </m:r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  <m:r>
                            <a:rPr lang="cs-CZ" i="1">
                              <a:latin typeface="Cambria Math"/>
                            </a:rPr>
                            <m:t>ě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𝑛𝑒𝑔𝑎𝑡𝑖𝑣𝑛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𝑓𝑎𝑙𝑒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𝑝𝑜𝑧𝑖𝑡𝑖𝑣𝑛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99" y="4797152"/>
                <a:ext cx="5747919" cy="6697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97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Výstupy ROC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0232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419872" y="3570312"/>
            <a:ext cx="252028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8144" y="343907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AUC (plocha pod křivkou) + IS</a:t>
            </a:r>
          </a:p>
          <a:p>
            <a:r>
              <a:rPr lang="cs-CZ" dirty="0"/>
              <a:t>Čím odlišnější od 0.5, tím lepší identifikace endpointu</a:t>
            </a:r>
          </a:p>
          <a:p>
            <a:r>
              <a:rPr lang="cs-CZ" dirty="0"/>
              <a:t>Testování významnosti AUC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23728" y="2490192"/>
            <a:ext cx="813470" cy="912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544" y="98072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Sensitivita a specificita v každém bodě křivky – mohou být doplněny o IS</a:t>
            </a:r>
          </a:p>
          <a:p>
            <a:r>
              <a:rPr lang="cs-CZ" dirty="0"/>
              <a:t>Nejlepší kombinace sensitivity a specificity určuje příslušný dělící bod spojité proměnné</a:t>
            </a:r>
          </a:p>
          <a:p>
            <a:r>
              <a:rPr lang="cs-CZ" dirty="0"/>
              <a:t>Při identifikaci cut-off je třeba také kontrolovat, aby výsledná riziková skupina neobsahovala pouze minimum hodnot (cut-off oddělující jednoho pacinta nemá téměř smysl)</a:t>
            </a:r>
          </a:p>
        </p:txBody>
      </p:sp>
    </p:spTree>
    <p:extLst>
      <p:ext uri="{BB962C8B-B14F-4D97-AF65-F5344CB8AC3E}">
        <p14:creationId xmlns:p14="http://schemas.microsoft.com/office/powerpoint/2010/main" val="30421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ROC – příklad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4" y="4293096"/>
            <a:ext cx="41814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6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355652" cy="26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01481"/>
              </p:ext>
            </p:extLst>
          </p:nvPr>
        </p:nvGraphicFramePr>
        <p:xfrm>
          <a:off x="251520" y="1556792"/>
          <a:ext cx="3024460" cy="172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11" name="Graph" r:id="rId5" imgW="5039995" imgH="2879725" progId="STATISTICA.Graph">
                  <p:embed/>
                </p:oleObj>
              </mc:Choice>
              <mc:Fallback>
                <p:oleObj name="Graph" r:id="rId5" imgW="5039995" imgH="2879725" progId="STATISTICA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556792"/>
                        <a:ext cx="3024460" cy="1727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640237" y="2070613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323528" y="908720"/>
            <a:ext cx="3283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Odlišení dvou skupin pacientů </a:t>
            </a:r>
            <a:br>
              <a:rPr lang="cs-CZ" dirty="0"/>
            </a:br>
            <a:r>
              <a:rPr lang="cs-CZ" dirty="0"/>
              <a:t>(modří=zdraví; červení=nemocní)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6352041" y="3640729"/>
            <a:ext cx="58465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ight Arrow 14"/>
          <p:cNvSpPr/>
          <p:nvPr/>
        </p:nvSpPr>
        <p:spPr>
          <a:xfrm rot="8290305">
            <a:off x="4054487" y="3315106"/>
            <a:ext cx="82294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680663"/>
              </p:ext>
            </p:extLst>
          </p:nvPr>
        </p:nvGraphicFramePr>
        <p:xfrm>
          <a:off x="350296" y="3429000"/>
          <a:ext cx="3900066" cy="27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83568" y="4702473"/>
            <a:ext cx="3456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5844" y="6065994"/>
            <a:ext cx="2099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Analyzovaná spojitá proměnná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83768" y="4149080"/>
            <a:ext cx="63485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83768" y="3429000"/>
            <a:ext cx="0" cy="2448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18626" y="3997554"/>
            <a:ext cx="17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Optimální cut-off s nejvyšší specificitou a sensitivitou</a:t>
            </a:r>
          </a:p>
        </p:txBody>
      </p:sp>
    </p:spTree>
    <p:extLst>
      <p:ext uri="{BB962C8B-B14F-4D97-AF65-F5344CB8AC3E}">
        <p14:creationId xmlns:p14="http://schemas.microsoft.com/office/powerpoint/2010/main" val="1319625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Logistická regrese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8B4CD5-03F4-4F8A-B685-13A995B23C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6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Logistická regrese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Logistická regrese je základním nástrojem pro analýzu závislosti binárního endpointu (úmrtí, komplikace atd.) na spojitých nebo binárních prediktorech</a:t>
            </a:r>
          </a:p>
          <a:p>
            <a:r>
              <a:rPr lang="cs-CZ" dirty="0"/>
              <a:t>Cílem analýzy je:</a:t>
            </a:r>
          </a:p>
          <a:p>
            <a:pPr lvl="1"/>
            <a:r>
              <a:rPr lang="cs-CZ" dirty="0"/>
              <a:t>Identifikace vztahů mezi prediktory a endpointem a jejich popis (odds ratio)</a:t>
            </a:r>
          </a:p>
          <a:p>
            <a:pPr lvl="1"/>
            <a:r>
              <a:rPr lang="cs-CZ" dirty="0"/>
              <a:t>Vytvoření predikčního modelu umožňujícího zařazení pacientů do hodnocených skupin</a:t>
            </a:r>
          </a:p>
          <a:p>
            <a:r>
              <a:rPr lang="cs-CZ" dirty="0"/>
              <a:t>Logistická regrese patří do skupiny zobecněných lineárních modelů (lineární statistické modely s linkovací funkcí)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57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 logistické regrese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/>
          </a:bodyPr>
          <a:lstStyle/>
          <a:p>
            <a:r>
              <a:rPr lang="cs-CZ" dirty="0"/>
              <a:t>V logistické regresi modelujeme vliv spojitých nebo binárních prediktorů na endpoint s binomickým rozdělením - </a:t>
            </a:r>
            <a:r>
              <a:rPr lang="en-US" dirty="0"/>
              <a:t>&gt; </a:t>
            </a:r>
            <a:r>
              <a:rPr lang="en-US" dirty="0" err="1"/>
              <a:t>nen</a:t>
            </a:r>
            <a:r>
              <a:rPr lang="cs-CZ" dirty="0"/>
              <a:t>í možné použít klasickou lineární regresi</a:t>
            </a:r>
          </a:p>
          <a:p>
            <a:r>
              <a:rPr lang="cs-CZ" dirty="0"/>
              <a:t>Predikujeme pravděpodobnost výskytu jevu pomocí rovnice: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Kde                                        je tzv. logit, linkovací funkce pro logistickou regresi a rovnice a+b*x je použitý lineární model</a:t>
            </a:r>
          </a:p>
          <a:p>
            <a:r>
              <a:rPr lang="cs-CZ" dirty="0"/>
              <a:t>Pojem linkovací funkce je spjat se zobecněnými lineárními modely, kdy linkovací funkce převádí problém nelineární závislosti y na x na lineární model</a:t>
            </a:r>
          </a:p>
          <a:p>
            <a:r>
              <a:rPr lang="cs-CZ" dirty="0"/>
              <a:t>Zjednodušeně řečeno „nelineární vztah=linkovací funkce(lineární model)“ </a:t>
            </a:r>
          </a:p>
          <a:p>
            <a:r>
              <a:rPr lang="cs-CZ" dirty="0"/>
              <a:t>Zobecněný lineární model s linkovací funkcí „identita“ = lineární model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26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7944" y="2121234"/>
                <a:ext cx="2843151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exp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∗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exp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∗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121234"/>
                <a:ext cx="2843151" cy="6690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9097" y="2644469"/>
                <a:ext cx="2098908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exp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𝑟𝑜𝑣𝑛𝑖𝑐𝑒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exp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𝑟𝑜𝑣𝑛𝑜𝑐𝑒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97" y="2644469"/>
                <a:ext cx="2098908" cy="6690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536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 logistické regrese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logistické regrese lze popsat také jako:</a:t>
            </a:r>
            <a:br>
              <a:rPr lang="cs-CZ" dirty="0"/>
            </a:br>
            <a:r>
              <a:rPr lang="cs-CZ" dirty="0"/>
              <a:t>tedy, že logaritmus šance na výskyt jevu </a:t>
            </a:r>
            <a:br>
              <a:rPr lang="cs-CZ" dirty="0"/>
            </a:br>
            <a:r>
              <a:rPr lang="cs-CZ" dirty="0"/>
              <a:t>lze popsat jeho lineární závislostí na x</a:t>
            </a:r>
          </a:p>
          <a:p>
            <a:endParaRPr lang="cs-CZ" dirty="0"/>
          </a:p>
          <a:p>
            <a:r>
              <a:rPr lang="cs-CZ" dirty="0"/>
              <a:t>S využitím této znalosti můžeme popsat jak se mění šance na výskyt jevu (např. úmrtí) při změně x, konkrétně poměr šancí pro změnu x o </a:t>
            </a:r>
            <a:r>
              <a:rPr lang="cs-CZ" dirty="0">
                <a:latin typeface="Symbol" pitchFamily="18" charset="2"/>
                <a:sym typeface="Symbol"/>
              </a:rPr>
              <a:t></a:t>
            </a:r>
          </a:p>
          <a:p>
            <a:endParaRPr lang="cs-CZ" dirty="0">
              <a:latin typeface="Symbol" pitchFamily="18" charset="2"/>
              <a:sym typeface="Symbol"/>
            </a:endParaRPr>
          </a:p>
          <a:p>
            <a:endParaRPr lang="cs-CZ" dirty="0">
              <a:latin typeface="Symbol" pitchFamily="18" charset="2"/>
              <a:sym typeface="Symbol"/>
            </a:endParaRPr>
          </a:p>
          <a:p>
            <a:endParaRPr lang="cs-CZ" dirty="0">
              <a:latin typeface="Symbol" pitchFamily="18" charset="2"/>
              <a:sym typeface="Symbol"/>
            </a:endParaRPr>
          </a:p>
          <a:p>
            <a:pPr marL="0" indent="0">
              <a:buNone/>
            </a:pPr>
            <a:endParaRPr lang="cs-CZ" dirty="0">
              <a:latin typeface="Symbol" pitchFamily="18" charset="2"/>
              <a:sym typeface="Symbol"/>
            </a:endParaRPr>
          </a:p>
          <a:p>
            <a:r>
              <a:rPr lang="cs-CZ" dirty="0">
                <a:latin typeface="+mj-lt"/>
                <a:sym typeface="Symbol"/>
              </a:rPr>
              <a:t>Pro </a:t>
            </a:r>
            <a:r>
              <a:rPr lang="cs-CZ" dirty="0">
                <a:latin typeface="Symbol" pitchFamily="18" charset="2"/>
                <a:sym typeface="Symbol"/>
              </a:rPr>
              <a:t>D</a:t>
            </a:r>
            <a:r>
              <a:rPr lang="cs-CZ" dirty="0">
                <a:latin typeface="+mj-lt"/>
                <a:sym typeface="Symbol"/>
              </a:rPr>
              <a:t>=1, tak získáme hodnotu odds ratia pro změnu x o 1 jako </a:t>
            </a:r>
            <a:br>
              <a:rPr lang="cs-CZ" dirty="0">
                <a:latin typeface="+mj-lt"/>
                <a:sym typeface="Symbol"/>
              </a:rPr>
            </a:br>
            <a:r>
              <a:rPr lang="cs-CZ" dirty="0">
                <a:latin typeface="+mj-lt"/>
                <a:sym typeface="Symbol"/>
              </a:rPr>
              <a:t>exp(regresní koeficient x) </a:t>
            </a:r>
            <a:endParaRPr lang="cs-CZ" dirty="0">
              <a:latin typeface="+mj-lt"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27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6096" y="1412776"/>
                <a:ext cx="2855204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𝑙𝑜𝑔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𝑎</m:t>
                      </m:r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</a:rPr>
                        <m:t>𝑏</m:t>
                      </m:r>
                      <m:r>
                        <a:rPr lang="cs-CZ" i="1">
                          <a:latin typeface="Cambria Math"/>
                        </a:rPr>
                        <m:t>∗</m:t>
                      </m:r>
                      <m:r>
                        <a:rPr lang="cs-CZ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412776"/>
                <a:ext cx="2855204" cy="7087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3543" y="3205419"/>
                <a:ext cx="2899576" cy="1145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𝑙𝑜𝑔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+∆)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+∆)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1−(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𝑃𝑥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𝑏</m:t>
                      </m:r>
                      <m:r>
                        <a:rPr lang="cs-CZ" i="1">
                          <a:latin typeface="Cambria Math"/>
                        </a:rPr>
                        <m:t>∗∆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43" y="3205419"/>
                <a:ext cx="2899576" cy="11451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1935" y="3205419"/>
                <a:ext cx="2878417" cy="1145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+∆)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+∆)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1−(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𝑃𝑥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exp</m:t>
                      </m:r>
                      <m:r>
                        <a:rPr lang="cs-CZ" b="0" i="1" smtClean="0">
                          <a:latin typeface="Cambria Math"/>
                        </a:rPr>
                        <m:t>⁡(</m:t>
                      </m:r>
                      <m:r>
                        <a:rPr lang="cs-CZ" i="1">
                          <a:latin typeface="Cambria Math"/>
                        </a:rPr>
                        <m:t>𝑏</m:t>
                      </m:r>
                      <m:r>
                        <a:rPr lang="cs-CZ" i="1">
                          <a:latin typeface="Cambria Math"/>
                        </a:rPr>
                        <m:t>∗∆)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935" y="3205419"/>
                <a:ext cx="2878417" cy="11451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4008" y="4941168"/>
                <a:ext cx="2516138" cy="1145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1−(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𝑃𝑥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exp</m:t>
                      </m:r>
                      <m:r>
                        <a:rPr lang="cs-CZ" b="0" i="1" smtClean="0">
                          <a:latin typeface="Cambria Math"/>
                        </a:rPr>
                        <m:t>⁡(</m:t>
                      </m:r>
                      <m:r>
                        <a:rPr lang="cs-CZ" i="1">
                          <a:latin typeface="Cambria Math"/>
                        </a:rPr>
                        <m:t>𝑏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941168"/>
                <a:ext cx="2516138" cy="11451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407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Kategoriální data jako prediktory v logistické regresi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Kategoriální a ordinální data mohou do analýzy vstupovat jako binární proměnné</a:t>
            </a:r>
          </a:p>
          <a:p>
            <a:r>
              <a:rPr lang="cs-CZ" dirty="0"/>
              <a:t>Kategor</a:t>
            </a:r>
            <a:r>
              <a:rPr lang="en-US" dirty="0"/>
              <a:t>i</a:t>
            </a:r>
            <a:r>
              <a:rPr lang="cs-CZ" dirty="0"/>
              <a:t>ální data (nelze seřadit) -</a:t>
            </a:r>
            <a:r>
              <a:rPr lang="en-US" dirty="0"/>
              <a:t>&gt; dummies</a:t>
            </a:r>
          </a:p>
          <a:p>
            <a:r>
              <a:rPr lang="en-US" dirty="0" err="1"/>
              <a:t>Ordin</a:t>
            </a:r>
            <a:r>
              <a:rPr lang="cs-CZ" dirty="0"/>
              <a:t>ální data (lze seřadit) </a:t>
            </a:r>
          </a:p>
          <a:p>
            <a:pPr lvl="1"/>
            <a:r>
              <a:rPr lang="en-US" dirty="0"/>
              <a:t>Dummies</a:t>
            </a:r>
            <a:endParaRPr lang="cs-CZ" dirty="0"/>
          </a:p>
          <a:p>
            <a:pPr lvl="1"/>
            <a:r>
              <a:rPr lang="cs-CZ" dirty="0"/>
              <a:t>Definice referenční kategorie (obvykle kategorie s nejnižším rizikem pro hodnocený endpoint</a:t>
            </a:r>
            <a:endParaRPr lang="en-US" dirty="0"/>
          </a:p>
          <a:p>
            <a:endParaRPr lang="cs-CZ" dirty="0"/>
          </a:p>
          <a:p>
            <a:r>
              <a:rPr lang="cs-CZ" dirty="0"/>
              <a:t>Příklad: </a:t>
            </a:r>
            <a:r>
              <a:rPr lang="en-US" dirty="0"/>
              <a:t>The New York Heart Association (NYHA) Functional Classification</a:t>
            </a:r>
            <a:r>
              <a:rPr lang="cs-CZ" dirty="0"/>
              <a:t> </a:t>
            </a: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28</a:t>
            </a:fld>
            <a:endParaRPr lang="cs-CZ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59871"/>
              </p:ext>
            </p:extLst>
          </p:nvPr>
        </p:nvGraphicFramePr>
        <p:xfrm>
          <a:off x="1115616" y="3997796"/>
          <a:ext cx="6553198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Původní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Dummies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Vzhledem k referenci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NYHA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NYHA 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NYHA II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NYHA III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NYHA IV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NYHA II ref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NYHA III ref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NYHA IV ref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II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III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III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IV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930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Výstupy logistické regrese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57403"/>
          </a:xfrm>
        </p:spPr>
        <p:txBody>
          <a:bodyPr/>
          <a:lstStyle/>
          <a:p>
            <a:r>
              <a:rPr lang="cs-CZ" dirty="0"/>
              <a:t>Koeficienty rovnice logistické regrese</a:t>
            </a:r>
          </a:p>
          <a:p>
            <a:r>
              <a:rPr lang="cs-CZ" dirty="0"/>
              <a:t>Odds ratio jako popis rizikovosti prediktorů pro výskyt endpointu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Popis celkových výsledků a kvality modelu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514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53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32766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2571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36" y="4509120"/>
            <a:ext cx="49815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66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Mortalita a přežití: čím se liší?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8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Základní endpointy v studiích na klinických datech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Rozdílný význam i metodika analýzy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33E57-AD31-41C8-8555-BE05FD054B9D}" type="slidenum">
              <a:rPr lang="cs-CZ"/>
              <a:pPr>
                <a:defRPr/>
              </a:pPr>
              <a:t>3</a:t>
            </a:fld>
            <a:endParaRPr lang="cs-CZ"/>
          </a:p>
        </p:txBody>
      </p:sp>
      <p:pic>
        <p:nvPicPr>
          <p:cNvPr id="37893" name="Content Placeholder 7" descr="iStock_000005151131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9350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-613569" y="3717132"/>
            <a:ext cx="2881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79388" y="1700213"/>
            <a:ext cx="1368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Pacient přijat k hospitalizaci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5719" y="4004469"/>
            <a:ext cx="3455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7" name="TextBox 8"/>
          <p:cNvSpPr txBox="1">
            <a:spLocks noChangeArrowheads="1"/>
          </p:cNvSpPr>
          <p:nvPr/>
        </p:nvSpPr>
        <p:spPr bwMode="auto">
          <a:xfrm>
            <a:off x="34925" y="5732463"/>
            <a:ext cx="2305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Pacient propuštěn nebo zemřel za hospitalizace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27088" y="42211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43213" y="2227263"/>
            <a:ext cx="36036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TextBox 11"/>
          <p:cNvSpPr txBox="1">
            <a:spLocks noChangeArrowheads="1"/>
          </p:cNvSpPr>
          <p:nvPr/>
        </p:nvSpPr>
        <p:spPr bwMode="auto">
          <a:xfrm>
            <a:off x="3203575" y="2060575"/>
            <a:ext cx="230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Úmrtí za hospitalizace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63713" y="44370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63713" y="4221163"/>
            <a:ext cx="504825" cy="15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63713" y="4652963"/>
            <a:ext cx="2087562" cy="15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63713" y="4868863"/>
            <a:ext cx="2879725" cy="1587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63713" y="5084763"/>
            <a:ext cx="3529012" cy="1587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5219700" y="2060575"/>
            <a:ext cx="196850" cy="647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27088" y="50847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7088" y="48688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27088" y="46529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7088" y="3932238"/>
            <a:ext cx="936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27088" y="44370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7088" y="3405188"/>
            <a:ext cx="936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7088" y="3668713"/>
            <a:ext cx="936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43213" y="2492375"/>
            <a:ext cx="36036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5" name="TextBox 26"/>
          <p:cNvSpPr txBox="1">
            <a:spLocks noChangeArrowheads="1"/>
          </p:cNvSpPr>
          <p:nvPr/>
        </p:nvSpPr>
        <p:spPr bwMode="auto">
          <a:xfrm>
            <a:off x="3203575" y="2333625"/>
            <a:ext cx="230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Žijící při propuštění</a:t>
            </a:r>
          </a:p>
        </p:txBody>
      </p:sp>
      <p:sp>
        <p:nvSpPr>
          <p:cNvPr id="37916" name="TextBox 27"/>
          <p:cNvSpPr txBox="1">
            <a:spLocks noChangeArrowheads="1"/>
          </p:cNvSpPr>
          <p:nvPr/>
        </p:nvSpPr>
        <p:spPr bwMode="auto">
          <a:xfrm>
            <a:off x="5508625" y="1989138"/>
            <a:ext cx="3024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Analýza hospitalizační mortality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>
                <a:latin typeface="Calibri" pitchFamily="34" charset="0"/>
              </a:rPr>
              <a:t> bez vlivu času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>
                <a:latin typeface="Calibri" pitchFamily="34" charset="0"/>
              </a:rPr>
              <a:t> logistická regrese aj.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1763713" y="5229225"/>
            <a:ext cx="3529012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763713" y="5229225"/>
            <a:ext cx="2879725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1763713" y="5229225"/>
            <a:ext cx="2087562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763713" y="5229225"/>
            <a:ext cx="936625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1763713" y="5229225"/>
            <a:ext cx="504825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666081" y="4725194"/>
            <a:ext cx="1150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105025" y="4740276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261519" y="4725194"/>
            <a:ext cx="1150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053681" y="4725194"/>
            <a:ext cx="1150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717256" y="4725194"/>
            <a:ext cx="1150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7" name="TextBox 38"/>
          <p:cNvSpPr txBox="1">
            <a:spLocks noChangeArrowheads="1"/>
          </p:cNvSpPr>
          <p:nvPr/>
        </p:nvSpPr>
        <p:spPr bwMode="auto">
          <a:xfrm>
            <a:off x="1908175" y="5324475"/>
            <a:ext cx="338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1600">
                <a:latin typeface="Calibri" pitchFamily="34" charset="0"/>
              </a:rPr>
              <a:t>Dlouhodobé sledování po propuštění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402263" y="4492625"/>
            <a:ext cx="360362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9" name="TextBox 40"/>
          <p:cNvSpPr txBox="1">
            <a:spLocks noChangeArrowheads="1"/>
          </p:cNvSpPr>
          <p:nvPr/>
        </p:nvSpPr>
        <p:spPr bwMode="auto">
          <a:xfrm>
            <a:off x="5705475" y="4325938"/>
            <a:ext cx="792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Úmrtí</a:t>
            </a:r>
          </a:p>
        </p:txBody>
      </p:sp>
      <p:sp>
        <p:nvSpPr>
          <p:cNvPr id="42" name="Right Brace 41"/>
          <p:cNvSpPr/>
          <p:nvPr/>
        </p:nvSpPr>
        <p:spPr>
          <a:xfrm>
            <a:off x="6281738" y="4325938"/>
            <a:ext cx="196850" cy="647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402263" y="4757738"/>
            <a:ext cx="360362" cy="1587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2" name="TextBox 43"/>
          <p:cNvSpPr txBox="1">
            <a:spLocks noChangeArrowheads="1"/>
          </p:cNvSpPr>
          <p:nvPr/>
        </p:nvSpPr>
        <p:spPr bwMode="auto">
          <a:xfrm>
            <a:off x="5705475" y="4598988"/>
            <a:ext cx="792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Žijící</a:t>
            </a:r>
          </a:p>
        </p:txBody>
      </p:sp>
      <p:sp>
        <p:nvSpPr>
          <p:cNvPr id="37933" name="TextBox 44"/>
          <p:cNvSpPr txBox="1">
            <a:spLocks noChangeArrowheads="1"/>
          </p:cNvSpPr>
          <p:nvPr/>
        </p:nvSpPr>
        <p:spPr bwMode="auto">
          <a:xfrm>
            <a:off x="6443663" y="4254500"/>
            <a:ext cx="28813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Analýza přežití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>
                <a:latin typeface="Calibri" pitchFamily="34" charset="0"/>
              </a:rPr>
              <a:t> klíčový je vliv doby sledování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>
                <a:latin typeface="Calibri" pitchFamily="34" charset="0"/>
              </a:rPr>
              <a:t> cenzorování pacientů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>
                <a:latin typeface="Calibri" pitchFamily="34" charset="0"/>
              </a:rPr>
              <a:t> Kaplan-Meier, Coxova regrese</a:t>
            </a:r>
          </a:p>
        </p:txBody>
      </p:sp>
    </p:spTree>
    <p:extLst>
      <p:ext uri="{BB962C8B-B14F-4D97-AF65-F5344CB8AC3E}">
        <p14:creationId xmlns:p14="http://schemas.microsoft.com/office/powerpoint/2010/main" val="3656852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Odds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cs-CZ" dirty="0"/>
              <a:t>Popisuje míru rizika spjatou:</a:t>
            </a:r>
          </a:p>
          <a:p>
            <a:pPr lvl="1"/>
            <a:r>
              <a:rPr lang="cs-CZ" b="1" u="sng" dirty="0"/>
              <a:t>U spojitých proměnných </a:t>
            </a:r>
            <a:r>
              <a:rPr lang="cs-CZ" dirty="0"/>
              <a:t>se změnou hodnoty o 1 (z tohoto důvodu se spojité proměnné často převádí na interpretovatelné jednotky – např. věk po destiletích, koncentrace po stovkách jednotek) </a:t>
            </a:r>
          </a:p>
          <a:p>
            <a:pPr lvl="1"/>
            <a:r>
              <a:rPr lang="cs-CZ" b="1" u="sng" dirty="0"/>
              <a:t>U binárních proměnných </a:t>
            </a:r>
            <a:r>
              <a:rPr lang="cs-CZ" dirty="0"/>
              <a:t>spjatých s výskytem vlastnosti (kódováno jako 1) </a:t>
            </a:r>
          </a:p>
          <a:p>
            <a:pPr lvl="2"/>
            <a:r>
              <a:rPr lang="cs-CZ" dirty="0"/>
              <a:t>U klasických dummies jde o riziko vůči všem ostatním pacientům bez dané vlastnosti</a:t>
            </a:r>
          </a:p>
          <a:p>
            <a:pPr lvl="2"/>
            <a:r>
              <a:rPr lang="cs-CZ" dirty="0"/>
              <a:t>U binárních proměnných kódovaných vůči referenční kategorii jde o nárůst oproti pacientům v referenční kategorii</a:t>
            </a:r>
          </a:p>
          <a:p>
            <a:pPr lvl="2"/>
            <a:endParaRPr lang="cs-CZ" dirty="0"/>
          </a:p>
          <a:p>
            <a:r>
              <a:rPr lang="cs-CZ" dirty="0"/>
              <a:t>Odds ratio je exponenciální hodnota koeficientu regresní rovnice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553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971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Hodnocení kvality modelu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Klasifikace objektů na základě vytvořené rovnice logistické regrese, analyzován je úspěch klasifikace (zcela korektní by pak bylo toto testování na nezávislém souboru)</a:t>
            </a:r>
          </a:p>
          <a:p>
            <a:r>
              <a:rPr lang="cs-CZ" dirty="0"/>
              <a:t>Standardně je jako hranice pro klasifikaci využíváno p=0.5 a je možné ji popsat standardními ukazateli vztahu dvou binárních proměnných jako je sensitivita, specificita, pozitivní a negativní prediktivní hodnota apod.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9815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97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Hodnocení kvality modelu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Hosmer </a:t>
            </a:r>
            <a:r>
              <a:rPr lang="en-US" b="1" dirty="0"/>
              <a:t>&amp; </a:t>
            </a:r>
            <a:r>
              <a:rPr lang="en-US" b="1" dirty="0" err="1"/>
              <a:t>Lemeshow</a:t>
            </a:r>
            <a:r>
              <a:rPr lang="en-US" b="1" dirty="0"/>
              <a:t> test</a:t>
            </a:r>
          </a:p>
          <a:p>
            <a:r>
              <a:rPr lang="cs-CZ" dirty="0"/>
              <a:t>Jde o aplikaci chi-square testu na výsledky predikce logistické regrese</a:t>
            </a:r>
          </a:p>
          <a:p>
            <a:r>
              <a:rPr lang="cs-CZ" dirty="0"/>
              <a:t>Jsou srovnávány pozorované počty pacientů v rizikových skupinách vs. počty očekávané dle výsledků logistického modelu (obvykle na bázi decilů rizikové funkce)</a:t>
            </a:r>
          </a:p>
          <a:p>
            <a:r>
              <a:rPr lang="cs-CZ" dirty="0"/>
              <a:t>V případě shody pozorovaných a očekávaných četností je model považován za dobře kalibrovaný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4695"/>
            <a:ext cx="2571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47" y="3594695"/>
            <a:ext cx="46291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93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Hodnocení kvality modelu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-Pseudo R</a:t>
            </a:r>
            <a:r>
              <a:rPr lang="cs-CZ" baseline="30000" dirty="0"/>
              <a:t>2</a:t>
            </a:r>
          </a:p>
          <a:p>
            <a:pPr lvl="1"/>
            <a:r>
              <a:rPr lang="cs-CZ" dirty="0"/>
              <a:t>Nejde o přímou obdobu R</a:t>
            </a:r>
            <a:r>
              <a:rPr lang="cs-CZ" baseline="30000" dirty="0"/>
              <a:t>2</a:t>
            </a:r>
            <a:r>
              <a:rPr lang="cs-CZ" dirty="0"/>
              <a:t> u lineární regrese</a:t>
            </a:r>
          </a:p>
          <a:p>
            <a:pPr lvl="1"/>
            <a:r>
              <a:rPr lang="cs-CZ" dirty="0"/>
              <a:t>Popisuje zlepšení výsledků modelu oproti modelu pouze s interceptem (tedy bez vlivu prediktoru)</a:t>
            </a:r>
          </a:p>
          <a:p>
            <a:pPr lvl="1"/>
            <a:r>
              <a:rPr lang="cs-CZ" dirty="0"/>
              <a:t>Existuje řada algoritmů pro výpočet pseudo R</a:t>
            </a:r>
            <a:r>
              <a:rPr lang="cs-CZ" baseline="30000" dirty="0"/>
              <a:t>2</a:t>
            </a:r>
          </a:p>
          <a:p>
            <a:pPr lvl="2"/>
            <a:r>
              <a:rPr lang="cs-CZ" dirty="0"/>
              <a:t>Cox </a:t>
            </a:r>
            <a:r>
              <a:rPr lang="en-US" dirty="0"/>
              <a:t>&amp; Snell</a:t>
            </a:r>
            <a:r>
              <a:rPr lang="cs-CZ" dirty="0"/>
              <a:t> – analyzuje zlepšení výsledků modelu oproti samotnému interceptu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r>
              <a:rPr lang="cs-CZ" dirty="0"/>
              <a:t>Nagelkerke – adjustuje Cox </a:t>
            </a:r>
            <a:r>
              <a:rPr lang="en-US" dirty="0"/>
              <a:t>&amp; Snell</a:t>
            </a:r>
            <a:r>
              <a:rPr lang="cs-CZ" dirty="0"/>
              <a:t>  na maximální možnou hodnotu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32766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63888" y="2959167"/>
                <a:ext cx="3018006" cy="83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𝑖𝑛𝑡𝑒𝑟𝑐𝑒𝑝𝑡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𝑘𝑜𝑚𝑝𝑙𝑒𝑡𝑛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í)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959167"/>
                <a:ext cx="3018006" cy="8301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70218" y="3933056"/>
                <a:ext cx="3018006" cy="1220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𝑖𝑛𝑡𝑒𝑟𝑐𝑒𝑝𝑡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𝑘𝑜𝑚𝑝𝑙𝑒𝑡𝑛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í)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𝑖𝑛𝑡𝑒𝑟𝑐𝑒𝑝𝑡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18" y="3933056"/>
                <a:ext cx="3018006" cy="12205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535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Vícerozměrná logistická regrese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Požadavky na kvalitní predikční model</a:t>
            </a:r>
          </a:p>
          <a:p>
            <a:pPr lvl="1"/>
            <a:r>
              <a:rPr lang="cs-CZ" dirty="0"/>
              <a:t>Maximální predikční síla</a:t>
            </a:r>
          </a:p>
          <a:p>
            <a:pPr lvl="1"/>
            <a:r>
              <a:rPr lang="cs-CZ" dirty="0"/>
              <a:t>Maximální interpretovatelnost </a:t>
            </a:r>
          </a:p>
          <a:p>
            <a:pPr lvl="1"/>
            <a:r>
              <a:rPr lang="cs-CZ" dirty="0"/>
              <a:t>Minimální složitost</a:t>
            </a:r>
          </a:p>
          <a:p>
            <a:r>
              <a:rPr lang="cs-CZ" dirty="0"/>
              <a:t>Tvorba modelů</a:t>
            </a:r>
          </a:p>
          <a:p>
            <a:pPr lvl="1"/>
            <a:r>
              <a:rPr lang="cs-CZ" dirty="0"/>
              <a:t>Neobsahuje redundantní proměnné</a:t>
            </a:r>
          </a:p>
          <a:p>
            <a:pPr lvl="1"/>
            <a:r>
              <a:rPr lang="cs-CZ" dirty="0"/>
              <a:t>Je otestován na nezávislých datech</a:t>
            </a:r>
          </a:p>
          <a:p>
            <a:r>
              <a:rPr lang="cs-CZ" dirty="0"/>
              <a:t>Výběr proměnných </a:t>
            </a:r>
          </a:p>
          <a:p>
            <a:pPr lvl="1"/>
            <a:r>
              <a:rPr lang="cs-CZ" dirty="0"/>
              <a:t>Algoritmy typu dopředné a zpětné eliminace jsou pouze pomocným ukazatelem při výběru proměnných finálního modelu</a:t>
            </a:r>
          </a:p>
          <a:p>
            <a:pPr lvl="1"/>
            <a:r>
              <a:rPr lang="cs-CZ" dirty="0"/>
              <a:t>Při výběru proměnných se uplatní jak klasické statistické metody (ANOVA), tak expertní znalost významu proměnných a jejich zastupitelnosti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684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Vícerozměrná logistická regrese: příklad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57403"/>
          </a:xfrm>
        </p:spPr>
        <p:txBody>
          <a:bodyPr/>
          <a:lstStyle/>
          <a:p>
            <a:r>
              <a:rPr lang="cs-CZ" dirty="0"/>
              <a:t>Identifikace dvou druhů kosatců: VERSICOL vs. ostatní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35</a:t>
            </a:fld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661259"/>
              </p:ext>
            </p:extLst>
          </p:nvPr>
        </p:nvGraphicFramePr>
        <p:xfrm>
          <a:off x="395856" y="1268760"/>
          <a:ext cx="288000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0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856" y="1268760"/>
                        <a:ext cx="288000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655521"/>
              </p:ext>
            </p:extLst>
          </p:nvPr>
        </p:nvGraphicFramePr>
        <p:xfrm>
          <a:off x="3780232" y="1268760"/>
          <a:ext cx="288000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1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0232" y="1268760"/>
                        <a:ext cx="288000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932102"/>
              </p:ext>
            </p:extLst>
          </p:nvPr>
        </p:nvGraphicFramePr>
        <p:xfrm>
          <a:off x="395856" y="3645024"/>
          <a:ext cx="288000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2" name="Graph" r:id="rId7" imgW="5943600" imgH="4457880" progId="STATISTICA.Graph">
                  <p:embed/>
                </p:oleObj>
              </mc:Choice>
              <mc:Fallback>
                <p:oleObj name="Graph" r:id="rId7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856" y="3645024"/>
                        <a:ext cx="288000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014445"/>
              </p:ext>
            </p:extLst>
          </p:nvPr>
        </p:nvGraphicFramePr>
        <p:xfrm>
          <a:off x="3780232" y="3645024"/>
          <a:ext cx="288000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3" name="Graph" r:id="rId9" imgW="5943600" imgH="4457880" progId="STATISTICA.Graph">
                  <p:embed/>
                </p:oleObj>
              </mc:Choice>
              <mc:Fallback>
                <p:oleObj name="Graph" r:id="rId9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80232" y="3645024"/>
                        <a:ext cx="288000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015095" y="1484784"/>
            <a:ext cx="216024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7231119" y="1408130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VERSICOL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4248" y="2204864"/>
            <a:ext cx="2129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Lze jednoznačně pozorovat různou diskriminační schopnost různých proměnných v jednorozměrné analýze</a:t>
            </a:r>
          </a:p>
        </p:txBody>
      </p:sp>
    </p:spTree>
    <p:extLst>
      <p:ext uri="{BB962C8B-B14F-4D97-AF65-F5344CB8AC3E}">
        <p14:creationId xmlns:p14="http://schemas.microsoft.com/office/powerpoint/2010/main" val="408621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Vícerozměrná logistická regrese: příklad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36</a:t>
            </a:fld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79120"/>
              </p:ext>
            </p:extLst>
          </p:nvPr>
        </p:nvGraphicFramePr>
        <p:xfrm>
          <a:off x="1600200" y="90872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51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908720"/>
                        <a:ext cx="5943600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5589240"/>
            <a:ext cx="652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Lze jednoznačně pozorovat korelace prediktorů</a:t>
            </a:r>
          </a:p>
        </p:txBody>
      </p:sp>
    </p:spTree>
    <p:extLst>
      <p:ext uri="{BB962C8B-B14F-4D97-AF65-F5344CB8AC3E}">
        <p14:creationId xmlns:p14="http://schemas.microsoft.com/office/powerpoint/2010/main" val="2688797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Vícerozměrná logistická regrese: příklad III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1" y="908720"/>
            <a:ext cx="6553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1" y="2276872"/>
            <a:ext cx="67437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1" y="3645024"/>
            <a:ext cx="65436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1" y="5013176"/>
            <a:ext cx="65341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787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Vícerozměrná logistická regrese: příklad 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519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35" y="764704"/>
            <a:ext cx="68675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9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6" y="2598694"/>
            <a:ext cx="68675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579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Logistická regrese: shrnutí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nástroj pro identifikaci faktorů ovlivňujících výskyt binárních endpointů a predikci individuální pravděpodobnosti výskytu endpointů</a:t>
            </a:r>
          </a:p>
          <a:p>
            <a:r>
              <a:rPr lang="cs-CZ" dirty="0"/>
              <a:t>Použitelná jako obdoba diskriminační analýzy pro 2 skupiny</a:t>
            </a:r>
          </a:p>
          <a:p>
            <a:r>
              <a:rPr lang="cs-CZ" dirty="0"/>
              <a:t>Popisuje míru rizikovosti prediktorů pro binární endpoint ve formě odds ratia</a:t>
            </a:r>
          </a:p>
          <a:p>
            <a:endParaRPr lang="cs-CZ" dirty="0"/>
          </a:p>
          <a:p>
            <a:r>
              <a:rPr lang="cs-CZ" dirty="0"/>
              <a:t>Pro vícerozměrné modely je důležité analyzovat redundanci parametrů a stabilitu vícerozměrných modelů</a:t>
            </a:r>
          </a:p>
          <a:p>
            <a:r>
              <a:rPr lang="cs-CZ" dirty="0"/>
              <a:t>Pro praktické nasazení modelů je nezbytná jejich krosvalidace, popřípadě jiné metody testování nasazení modelů na nezávislých datech</a:t>
            </a:r>
          </a:p>
          <a:p>
            <a:r>
              <a:rPr lang="cs-CZ" dirty="0"/>
              <a:t>Neumí pracovat s cenzorovanými daty</a:t>
            </a:r>
          </a:p>
          <a:p>
            <a:endParaRPr lang="cs-CZ" dirty="0"/>
          </a:p>
          <a:p>
            <a:r>
              <a:rPr lang="cs-CZ" b="1" dirty="0"/>
              <a:t>Standardní metodika analýzy rizikových faktorů pro binární endpointy (hospitalizační mortalita apod.)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41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Analýza faktorů ovlivňujících mortalitu a přežití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Identifikace faktorů zvyšujících riziko úmrtí je jedním z hlavních cílů analýzy dat v medicíně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Podle typu </a:t>
            </a:r>
            <a:r>
              <a:rPr lang="cs-CZ" dirty="0" err="1"/>
              <a:t>endpointu</a:t>
            </a:r>
            <a:r>
              <a:rPr lang="cs-CZ" dirty="0"/>
              <a:t> (hospitalizační mortalita vs. dlouhodobé přežití) se odvíjí použité metody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Dva obecné přístupy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Identifikace rizikových skupin pacientů a následná stratifikace do </a:t>
            </a:r>
            <a:r>
              <a:rPr lang="cs-CZ" dirty="0" err="1"/>
              <a:t>podsouborů</a:t>
            </a:r>
            <a:r>
              <a:rPr lang="cs-CZ" dirty="0"/>
              <a:t> (např. samostatná analýza kardiogenního šoku u ASS); modely jsou následně vytvářeny samostatně v rámci </a:t>
            </a:r>
            <a:r>
              <a:rPr lang="cs-CZ" dirty="0" err="1"/>
              <a:t>podsouborů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Vývoj modelů = rovnice, rozhodovací pravidla, neuronové sítě apod. kombinující </a:t>
            </a:r>
            <a:r>
              <a:rPr lang="cs-CZ" dirty="0" err="1"/>
              <a:t>prediktory</a:t>
            </a:r>
            <a:r>
              <a:rPr lang="cs-CZ" dirty="0"/>
              <a:t> (vysvětlující proměnné) za účelem vysvětlení </a:t>
            </a:r>
            <a:r>
              <a:rPr lang="cs-CZ" dirty="0" err="1"/>
              <a:t>endpointu</a:t>
            </a:r>
            <a:r>
              <a:rPr lang="cs-CZ" dirty="0"/>
              <a:t> (zde nejčastěji mortality)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729B5-246F-4536-B755-DD5304D846B4}" type="slidenum">
              <a:rPr lang="cs-CZ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63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ROC analýza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Identifikace </a:t>
            </a:r>
            <a:r>
              <a:rPr lang="cs-CZ" dirty="0" err="1"/>
              <a:t>cutt</a:t>
            </a:r>
            <a:r>
              <a:rPr lang="cs-CZ" dirty="0"/>
              <a:t> </a:t>
            </a:r>
            <a:r>
              <a:rPr lang="cs-CZ" dirty="0" err="1"/>
              <a:t>offs</a:t>
            </a:r>
            <a:r>
              <a:rPr lang="cs-CZ" dirty="0"/>
              <a:t> pro kategorizaci spojitých proměnných aby při jejich užití v modelech byla maximalizována jejich sensitivita a </a:t>
            </a:r>
            <a:r>
              <a:rPr lang="cs-CZ" dirty="0" err="1"/>
              <a:t>specificita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ED13D-C9A0-4DE7-A89E-7AA72E5B261E}" type="slidenum">
              <a:rPr lang="cs-CZ"/>
              <a:pPr>
                <a:defRPr/>
              </a:pPr>
              <a:t>5</a:t>
            </a:fld>
            <a:endParaRPr lang="cs-CZ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79388" y="2924175"/>
          <a:ext cx="5040312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86" name="Graph" r:id="rId3" imgW="5040000" imgH="2880000" progId="STATISTICA.Graph">
                  <p:embed/>
                </p:oleObj>
              </mc:Choice>
              <mc:Fallback>
                <p:oleObj name="Graph" r:id="rId3" imgW="504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924175"/>
                        <a:ext cx="5040312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1384300" y="4402138"/>
            <a:ext cx="2665413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042988" y="2276475"/>
            <a:ext cx="362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/>
              <a:t>Kde leží optimální hranice mezi skupinami?</a:t>
            </a: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708275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143625" y="2990850"/>
            <a:ext cx="193675" cy="195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4" name="Straight Connector 13"/>
          <p:cNvCxnSpPr>
            <a:stCxn id="11" idx="2"/>
          </p:cNvCxnSpPr>
          <p:nvPr/>
        </p:nvCxnSpPr>
        <p:spPr>
          <a:xfrm rot="10800000">
            <a:off x="2700338" y="3068638"/>
            <a:ext cx="3443287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TextBox 15"/>
          <p:cNvSpPr txBox="1">
            <a:spLocks noChangeArrowheads="1"/>
          </p:cNvSpPr>
          <p:nvPr/>
        </p:nvSpPr>
        <p:spPr bwMode="auto">
          <a:xfrm>
            <a:off x="5651500" y="5445125"/>
            <a:ext cx="30972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/>
              <a:t>Identifikace hranice s nejvyšší sensitivitou a specificitou pro odlišení skupin</a:t>
            </a:r>
          </a:p>
        </p:txBody>
      </p:sp>
    </p:spTree>
    <p:extLst>
      <p:ext uri="{BB962C8B-B14F-4D97-AF65-F5344CB8AC3E}">
        <p14:creationId xmlns:p14="http://schemas.microsoft.com/office/powerpoint/2010/main" val="239998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Logistická regrese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435975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Standardní metoda pro analýzu binárních charakteristik (zemřelý/žijící) bez vlivu času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Modeluje závislost výskytu úmrtí na binárních, kategoriálních nebo spojitých proměnných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Výsledkem rovnice je pravděpodobnost, že u daného pacienta nastane hodnocená </a:t>
            </a:r>
            <a:r>
              <a:rPr lang="cs-CZ" dirty="0" err="1"/>
              <a:t>endpoint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Alternativou jsou např. rozhodovací stromy, neuronové sítě a další klasifikační metody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70271-2502-44C4-8409-AE9AD6164F60}" type="slidenum">
              <a:rPr lang="cs-CZ"/>
              <a:pPr>
                <a:defRPr/>
              </a:pPr>
              <a:t>6</a:t>
            </a:fld>
            <a:endParaRPr 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68313" y="3284538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10" name="Graph" r:id="rId3" imgW="4320000" imgH="2880000" progId="STATISTICA.Graph">
                  <p:embed/>
                </p:oleObj>
              </mc:Choice>
              <mc:Fallback>
                <p:oleObj name="Graph" r:id="rId3" imgW="432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84538"/>
                        <a:ext cx="431958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5219700" y="4149725"/>
            <a:ext cx="3384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/>
              <a:t>Příklad logistické regrese: predikce binární charakteristiky (osa y) za pomoci spojité proměnné (osa x)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1619250" y="4292600"/>
            <a:ext cx="1152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FF0000"/>
                </a:solidFill>
              </a:rPr>
              <a:t>Model logistické regrese</a:t>
            </a:r>
          </a:p>
        </p:txBody>
      </p:sp>
    </p:spTree>
    <p:extLst>
      <p:ext uri="{BB962C8B-B14F-4D97-AF65-F5344CB8AC3E}">
        <p14:creationId xmlns:p14="http://schemas.microsoft.com/office/powerpoint/2010/main" val="219357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Coxův</a:t>
            </a:r>
            <a:r>
              <a:rPr lang="cs-CZ" dirty="0"/>
              <a:t> model proporcionálních rizik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Standardní metoda pro analýzu dlouhodobého přežití (kromě dat o úmrtí musíme znát i dobu sledování pacientů)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Modeluje závislost výskytu úmrtí na binárních, kategoriálních nebo spojitých proměnných při započítání doby sledování a cenzorování pacientů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Doba sledování je klíčovou součástí výpočtu, sledovaný efekt musí mít „čas se projevit“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D2CA4-5822-44EB-B26E-832ABA4F1708}" type="slidenum">
              <a:rPr lang="cs-CZ"/>
              <a:pPr>
                <a:defRPr/>
              </a:pPr>
              <a:t>7</a:t>
            </a:fld>
            <a:endParaRPr lang="cs-CZ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399256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203325" y="3643313"/>
            <a:ext cx="338455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1176338" y="3295650"/>
            <a:ext cx="6788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/>
              <a:t>S prodlužující se dobou sledování klesá počet pacientů a tedy i spolehlivost křivky v daném čase 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5148263" y="3789363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/>
              <a:t>Počet pacientů v čase klesá díky úmrtím a cenzorování (pacient již není v daném čase dále sledován)</a:t>
            </a:r>
          </a:p>
        </p:txBody>
      </p:sp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5148263" y="4941888"/>
            <a:ext cx="2592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/>
              <a:t>Řada testů pro srovnání skupin pacientů (log-rank, Gehan test) i modelovacích technik (Coxův model proporcionálních rizik)</a:t>
            </a:r>
          </a:p>
        </p:txBody>
      </p:sp>
    </p:spTree>
    <p:extLst>
      <p:ext uri="{BB962C8B-B14F-4D97-AF65-F5344CB8AC3E}">
        <p14:creationId xmlns:p14="http://schemas.microsoft.com/office/powerpoint/2010/main" val="99920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Odds</a:t>
            </a:r>
            <a:r>
              <a:rPr lang="cs-CZ" dirty="0"/>
              <a:t> </a:t>
            </a:r>
            <a:r>
              <a:rPr lang="cs-CZ" dirty="0" err="1"/>
              <a:t>ratio</a:t>
            </a:r>
            <a:r>
              <a:rPr lang="cs-CZ" dirty="0"/>
              <a:t>, relativní riziko a hazard </a:t>
            </a:r>
            <a:r>
              <a:rPr lang="cs-CZ" dirty="0" err="1"/>
              <a:t>ratio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5051425" cy="51847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Různé způsoby vyjádření rizika pacientů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s danou vlastností (muži vs. ženy, kategorie NYHA, zestárnutí o 10 let)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pro výskyt události (mortalita, komplikace atd.)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Většinou vyjádřeny jako OR/RR/HR (95</a:t>
            </a:r>
            <a:r>
              <a:rPr lang="en-US" dirty="0"/>
              <a:t>% IS)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</a:rPr>
              <a:t>ODDS RATIO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Spjato s logistickou regresí nebo kontingenčními tabulkami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Retrospektivní studie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</a:rPr>
              <a:t>RELATIVNÍ RIZIKO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Odvozeno od kontingenčních tabulek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Prospektivní studie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</a:rPr>
              <a:t>HAZARD RATIO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Spjato s </a:t>
            </a:r>
            <a:r>
              <a:rPr lang="cs-CZ" dirty="0" err="1"/>
              <a:t>Coxovým</a:t>
            </a:r>
            <a:r>
              <a:rPr lang="cs-CZ" dirty="0"/>
              <a:t> modelem proporcionálních rizik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/>
              <a:t>Studie pracující s přežitím a </a:t>
            </a:r>
            <a:r>
              <a:rPr lang="cs-CZ" dirty="0" err="1"/>
              <a:t>cenzorovanými</a:t>
            </a:r>
            <a:r>
              <a:rPr lang="cs-CZ" dirty="0"/>
              <a:t> pacienty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E10E3-50A1-4335-8E36-8BA294B3F963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5795963" y="4421188"/>
            <a:ext cx="2808287" cy="1816100"/>
          </a:xfrm>
          <a:prstGeom prst="rect">
            <a:avLst/>
          </a:prstGeom>
          <a:noFill/>
          <a:ln w="6350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FF0000"/>
                </a:solidFill>
              </a:rPr>
              <a:t>Podobný, ale nikoliv identický význam.</a:t>
            </a:r>
          </a:p>
          <a:p>
            <a:pPr eaLnBrk="1" hangingPunct="1"/>
            <a:endParaRPr lang="cs-CZ" sz="1400">
              <a:solidFill>
                <a:srgbClr val="FF0000"/>
              </a:solidFill>
            </a:endParaRPr>
          </a:p>
          <a:p>
            <a:pPr eaLnBrk="1" hangingPunct="1"/>
            <a:r>
              <a:rPr lang="cs-CZ" sz="1400">
                <a:solidFill>
                  <a:srgbClr val="FF0000"/>
                </a:solidFill>
              </a:rPr>
              <a:t>Matematické vlastnosti výhodné pro různé účely.</a:t>
            </a:r>
          </a:p>
          <a:p>
            <a:pPr eaLnBrk="1" hangingPunct="1"/>
            <a:endParaRPr lang="cs-CZ" sz="1400">
              <a:solidFill>
                <a:srgbClr val="FF0000"/>
              </a:solidFill>
            </a:endParaRPr>
          </a:p>
          <a:p>
            <a:pPr eaLnBrk="1" hangingPunct="1"/>
            <a:r>
              <a:rPr lang="cs-CZ" sz="1400">
                <a:solidFill>
                  <a:srgbClr val="FF0000"/>
                </a:solidFill>
              </a:rPr>
              <a:t>Vazba na určité statistické metody a typy studií.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95363"/>
            <a:ext cx="244157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7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Relative</a:t>
            </a:r>
            <a:r>
              <a:rPr lang="cs-CZ" dirty="0"/>
              <a:t> risk vs. </a:t>
            </a:r>
            <a:r>
              <a:rPr lang="cs-CZ" dirty="0" err="1"/>
              <a:t>Odds</a:t>
            </a:r>
            <a:r>
              <a:rPr lang="cs-CZ" dirty="0"/>
              <a:t> </a:t>
            </a:r>
            <a:r>
              <a:rPr lang="cs-CZ" dirty="0" err="1"/>
              <a:t>ratio</a:t>
            </a:r>
            <a:r>
              <a:rPr lang="cs-CZ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75" y="2924175"/>
            <a:ext cx="5915025" cy="3201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Smysl RR a 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Výpočet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Srovnatelnost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Interpretace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Výhody a nevýhody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Aplikace v klinickém hodnocení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6DC21-0B82-4F18-9F08-410024A660DC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184275" y="1858963"/>
            <a:ext cx="2159000" cy="684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6194425" y="1811338"/>
            <a:ext cx="2159000" cy="684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646238"/>
            <a:ext cx="923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17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13307</TotalTime>
  <Words>2294</Words>
  <Application>Microsoft Office PowerPoint</Application>
  <PresentationFormat>On-screen Show (4:3)</PresentationFormat>
  <Paragraphs>431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StarSymbol</vt:lpstr>
      <vt:lpstr>Symbol</vt:lpstr>
      <vt:lpstr>Verdana</vt:lpstr>
      <vt:lpstr>Wingdings</vt:lpstr>
      <vt:lpstr>Office Theme</vt:lpstr>
      <vt:lpstr>Graph</vt:lpstr>
      <vt:lpstr>Rovnice</vt:lpstr>
      <vt:lpstr>Stochastické modelování s binárním endpointem</vt:lpstr>
      <vt:lpstr>Binární endpointy klinických dat</vt:lpstr>
      <vt:lpstr>Mortalita a přežití: čím se liší?</vt:lpstr>
      <vt:lpstr>Analýza faktorů ovlivňujících mortalitu a přežití</vt:lpstr>
      <vt:lpstr>ROC analýza</vt:lpstr>
      <vt:lpstr>Logistická regrese</vt:lpstr>
      <vt:lpstr>Coxův model proporcionálních rizik</vt:lpstr>
      <vt:lpstr>Odds ratio, relativní riziko a hazard ratio</vt:lpstr>
      <vt:lpstr>Relative risk vs. Odds ratio ?</vt:lpstr>
      <vt:lpstr>Smysl RR a OR</vt:lpstr>
      <vt:lpstr>Výpočet</vt:lpstr>
      <vt:lpstr>Vztah mezi RR a OR</vt:lpstr>
      <vt:lpstr>Srovnatelnost RR a OR I: maximum</vt:lpstr>
      <vt:lpstr>Srovnatelnost RR a OR II: symetrie</vt:lpstr>
      <vt:lpstr>RR a OR ve studiích s různou mírou bazálního rizika</vt:lpstr>
      <vt:lpstr>RR a OR v prospektivních a retrospektivních studiích</vt:lpstr>
      <vt:lpstr>Relative risk vs. Odds ratio: shrnutí</vt:lpstr>
      <vt:lpstr>ROC analýza</vt:lpstr>
      <vt:lpstr>ROC analýza</vt:lpstr>
      <vt:lpstr>ROC analýza</vt:lpstr>
      <vt:lpstr>Sensitivita a specificita</vt:lpstr>
      <vt:lpstr>Výstupy ROC</vt:lpstr>
      <vt:lpstr>ROC – příklad I</vt:lpstr>
      <vt:lpstr>Logistická regrese</vt:lpstr>
      <vt:lpstr>Logistická regrese</vt:lpstr>
      <vt:lpstr>Princip logistické regrese I</vt:lpstr>
      <vt:lpstr>Princip logistické regrese II</vt:lpstr>
      <vt:lpstr>Kategoriální data jako prediktory v logistické regresi</vt:lpstr>
      <vt:lpstr>Výstupy logistické regrese</vt:lpstr>
      <vt:lpstr>Odds ratio</vt:lpstr>
      <vt:lpstr>Hodnocení kvality modelu I</vt:lpstr>
      <vt:lpstr>Hodnocení kvality modelu II</vt:lpstr>
      <vt:lpstr>Hodnocení kvality modelu III</vt:lpstr>
      <vt:lpstr>Vícerozměrná logistická regrese</vt:lpstr>
      <vt:lpstr>Vícerozměrná logistická regrese: příklad I</vt:lpstr>
      <vt:lpstr>Vícerozměrná logistická regrese: příklad II</vt:lpstr>
      <vt:lpstr>Vícerozměrná logistická regrese: příklad III</vt:lpstr>
      <vt:lpstr>Vícerozměrná logistická regrese: příklad IV</vt:lpstr>
      <vt:lpstr>Logistická regrese: shrnutí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Jarkovsky</dc:creator>
  <cp:lastModifiedBy>Jarkovský Jiří RNDr. Ph.D.</cp:lastModifiedBy>
  <cp:revision>651</cp:revision>
  <dcterms:created xsi:type="dcterms:W3CDTF">2010-11-20T15:58:13Z</dcterms:created>
  <dcterms:modified xsi:type="dcterms:W3CDTF">2020-10-09T12:50:02Z</dcterms:modified>
</cp:coreProperties>
</file>